
<file path=[Content_Types].xml><?xml version="1.0" encoding="utf-8"?>
<Types xmlns="http://schemas.openxmlformats.org/package/2006/content-types">
  <Default Extension="fntdata" ContentType="application/x-fontdata"/>
  <Default Extension="jpeg" ContentType="image/jpeg"/>
  <Default Extension="jpg" ContentType="image/jpg"/>
  <Default Extension="png" ContentType="image/png"/>
  <Default Extension="rels" ContentType="application/vnd.openxmlformats-package.relationships+xml"/>
  <Default Extension="svg" ContentType="image/svg+xml"/>
  <Default Extension="wdp" ContentType="image/vnd.ms-photo"/>
  <Default Extension="xml" ContentType="applicat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theme/theme2.xml" ContentType="application/vnd.openxmlformats-officedocument.theme+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slideLayouts/slideLayout159.xml" ContentType="application/vnd.openxmlformats-officedocument.presentationml.slideLayout+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slideLayouts/slideLayout162.xml" ContentType="application/vnd.openxmlformats-officedocument.presentationml.slideLayout+xml"/>
  <Override PartName="/ppt/slideLayouts/slideLayout163.xml" ContentType="application/vnd.openxmlformats-officedocument.presentationml.slideLayout+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slideLayouts/slideLayout168.xml" ContentType="application/vnd.openxmlformats-officedocument.presentationml.slideLayout+xml"/>
  <Override PartName="/ppt/slideLayouts/slideLayout169.xml" ContentType="application/vnd.openxmlformats-officedocument.presentationml.slideLayout+xml"/>
  <Override PartName="/ppt/slideLayouts/slideLayout170.xml" ContentType="application/vnd.openxmlformats-officedocument.presentationml.slideLayout+xml"/>
  <Override PartName="/ppt/slideLayouts/slideLayout171.xml" ContentType="application/vnd.openxmlformats-officedocument.presentationml.slideLayout+xml"/>
  <Override PartName="/ppt/theme/theme3.xml" ContentType="application/vnd.openxmlformats-officedocument.theme+xml"/>
  <Override PartName="/ppt/slideLayouts/slideLayout172.xml" ContentType="application/vnd.openxmlformats-officedocument.presentationml.slideLayout+xml"/>
  <Override PartName="/ppt/slideLayouts/slideLayout173.xml" ContentType="application/vnd.openxmlformats-officedocument.presentationml.slideLayout+xml"/>
  <Override PartName="/ppt/slideLayouts/slideLayout174.xml" ContentType="application/vnd.openxmlformats-officedocument.presentationml.slideLayout+xml"/>
  <Override PartName="/ppt/slideLayouts/slideLayout175.xml" ContentType="application/vnd.openxmlformats-officedocument.presentationml.slideLayout+xml"/>
  <Override PartName="/ppt/slideLayouts/slideLayout176.xml" ContentType="application/vnd.openxmlformats-officedocument.presentationml.slideLayout+xml"/>
  <Override PartName="/ppt/slideLayouts/slideLayout177.xml" ContentType="application/vnd.openxmlformats-officedocument.presentationml.slideLayout+xml"/>
  <Override PartName="/ppt/slideLayouts/slideLayout178.xml" ContentType="application/vnd.openxmlformats-officedocument.presentationml.slideLayout+xml"/>
  <Override PartName="/ppt/slideLayouts/slideLayout179.xml" ContentType="application/vnd.openxmlformats-officedocument.presentationml.slideLayout+xml"/>
  <Override PartName="/ppt/slideLayouts/slideLayout180.xml" ContentType="application/vnd.openxmlformats-officedocument.presentationml.slideLayout+xml"/>
  <Override PartName="/ppt/slideLayouts/slideLayout181.xml" ContentType="application/vnd.openxmlformats-officedocument.presentationml.slideLayout+xml"/>
  <Override PartName="/ppt/slideLayouts/slideLayout182.xml" ContentType="application/vnd.openxmlformats-officedocument.presentationml.slideLayout+xml"/>
  <Override PartName="/ppt/slideLayouts/slideLayout183.xml" ContentType="application/vnd.openxmlformats-officedocument.presentationml.slideLayout+xml"/>
  <Override PartName="/ppt/slideLayouts/slideLayout184.xml" ContentType="application/vnd.openxmlformats-officedocument.presentationml.slideLayout+xml"/>
  <Override PartName="/ppt/slideLayouts/slideLayout185.xml" ContentType="application/vnd.openxmlformats-officedocument.presentationml.slideLayout+xml"/>
  <Override PartName="/ppt/slideLayouts/slideLayout186.xml" ContentType="application/vnd.openxmlformats-officedocument.presentationml.slideLayout+xml"/>
  <Override PartName="/ppt/slideLayouts/slideLayout187.xml" ContentType="application/vnd.openxmlformats-officedocument.presentationml.slideLayout+xml"/>
  <Override PartName="/ppt/slideLayouts/slideLayout188.xml" ContentType="application/vnd.openxmlformats-officedocument.presentationml.slideLayout+xml"/>
  <Override PartName="/ppt/slideLayouts/slideLayout189.xml" ContentType="application/vnd.openxmlformats-officedocument.presentationml.slideLayout+xml"/>
  <Override PartName="/ppt/slideLayouts/slideLayout190.xml" ContentType="application/vnd.openxmlformats-officedocument.presentationml.slideLayout+xml"/>
  <Override PartName="/ppt/slideLayouts/slideLayout191.xml" ContentType="application/vnd.openxmlformats-officedocument.presentationml.slideLayout+xml"/>
  <Override PartName="/ppt/slideLayouts/slideLayout192.xml" ContentType="application/vnd.openxmlformats-officedocument.presentationml.slideLayout+xml"/>
  <Override PartName="/ppt/slideLayouts/slideLayout193.xml" ContentType="application/vnd.openxmlformats-officedocument.presentationml.slideLayout+xml"/>
  <Override PartName="/ppt/slideLayouts/slideLayout194.xml" ContentType="application/vnd.openxmlformats-officedocument.presentationml.slideLayout+xml"/>
  <Override PartName="/ppt/slideLayouts/slideLayout195.xml" ContentType="application/vnd.openxmlformats-officedocument.presentationml.slideLayout+xml"/>
  <Override PartName="/ppt/slideLayouts/slideLayout196.xml" ContentType="application/vnd.openxmlformats-officedocument.presentationml.slideLayout+xml"/>
  <Override PartName="/ppt/slideLayouts/slideLayout197.xml" ContentType="application/vnd.openxmlformats-officedocument.presentationml.slideLayout+xml"/>
  <Override PartName="/ppt/slideLayouts/slideLayout198.xml" ContentType="application/vnd.openxmlformats-officedocument.presentationml.slideLayout+xml"/>
  <Override PartName="/ppt/slideLayouts/slideLayout199.xml" ContentType="application/vnd.openxmlformats-officedocument.presentationml.slideLayout+xml"/>
  <Override PartName="/ppt/slideLayouts/slideLayout200.xml" ContentType="application/vnd.openxmlformats-officedocument.presentationml.slideLayout+xml"/>
  <Override PartName="/ppt/slideLayouts/slideLayout201.xml" ContentType="application/vnd.openxmlformats-officedocument.presentationml.slideLayout+xml"/>
  <Override PartName="/ppt/slideLayouts/slideLayout202.xml" ContentType="application/vnd.openxmlformats-officedocument.presentationml.slideLayout+xml"/>
  <Override PartName="/ppt/slideLayouts/slideLayout203.xml" ContentType="application/vnd.openxmlformats-officedocument.presentationml.slideLayout+xml"/>
  <Override PartName="/ppt/slideLayouts/slideLayout204.xml" ContentType="application/vnd.openxmlformats-officedocument.presentationml.slideLayout+xml"/>
  <Override PartName="/ppt/slideLayouts/slideLayout205.xml" ContentType="application/vnd.openxmlformats-officedocument.presentationml.slideLayout+xml"/>
  <Override PartName="/ppt/slideLayouts/slideLayout206.xml" ContentType="application/vnd.openxmlformats-officedocument.presentationml.slideLayout+xml"/>
  <Override PartName="/ppt/slideLayouts/slideLayout207.xml" ContentType="application/vnd.openxmlformats-officedocument.presentationml.slideLayout+xml"/>
  <Override PartName="/ppt/slideLayouts/slideLayout208.xml" ContentType="application/vnd.openxmlformats-officedocument.presentationml.slideLayout+xml"/>
  <Override PartName="/ppt/theme/theme4.xml" ContentType="application/vnd.openxmlformats-officedocument.theme+xml"/>
  <Override PartName="/ppt/slideLayouts/slideLayout209.xml" ContentType="application/vnd.openxmlformats-officedocument.presentationml.slideLayout+xml"/>
  <Override PartName="/ppt/slideLayouts/slideLayout210.xml" ContentType="application/vnd.openxmlformats-officedocument.presentationml.slideLayout+xml"/>
  <Override PartName="/ppt/slideLayouts/slideLayout211.xml" ContentType="application/vnd.openxmlformats-officedocument.presentationml.slideLayout+xml"/>
  <Override PartName="/ppt/slideLayouts/slideLayout212.xml" ContentType="application/vnd.openxmlformats-officedocument.presentationml.slideLayout+xml"/>
  <Override PartName="/ppt/slideLayouts/slideLayout213.xml" ContentType="application/vnd.openxmlformats-officedocument.presentationml.slideLayout+xml"/>
  <Override PartName="/ppt/slideLayouts/slideLayout214.xml" ContentType="application/vnd.openxmlformats-officedocument.presentationml.slideLayout+xml"/>
  <Override PartName="/ppt/slideLayouts/slideLayout215.xml" ContentType="application/vnd.openxmlformats-officedocument.presentationml.slideLayout+xml"/>
  <Override PartName="/ppt/slideLayouts/slideLayout216.xml" ContentType="application/vnd.openxmlformats-officedocument.presentationml.slideLayout+xml"/>
  <Override PartName="/ppt/slideLayouts/slideLayout217.xml" ContentType="application/vnd.openxmlformats-officedocument.presentationml.slideLayout+xml"/>
  <Override PartName="/ppt/slideLayouts/slideLayout218.xml" ContentType="application/vnd.openxmlformats-officedocument.presentationml.slideLayout+xml"/>
  <Override PartName="/ppt/slideLayouts/slideLayout219.xml" ContentType="application/vnd.openxmlformats-officedocument.presentationml.slideLayout+xml"/>
  <Override PartName="/ppt/slideLayouts/slideLayout220.xml" ContentType="application/vnd.openxmlformats-officedocument.presentationml.slideLayout+xml"/>
  <Override PartName="/ppt/slideLayouts/slideLayout221.xml" ContentType="application/vnd.openxmlformats-officedocument.presentationml.slideLayout+xml"/>
  <Override PartName="/ppt/slideLayouts/slideLayout222.xml" ContentType="application/vnd.openxmlformats-officedocument.presentationml.slideLayout+xml"/>
  <Override PartName="/ppt/slideLayouts/slideLayout223.xml" ContentType="application/vnd.openxmlformats-officedocument.presentationml.slideLayout+xml"/>
  <Override PartName="/ppt/slideLayouts/slideLayout224.xml" ContentType="application/vnd.openxmlformats-officedocument.presentationml.slideLayout+xml"/>
  <Override PartName="/ppt/slideLayouts/slideLayout225.xml" ContentType="application/vnd.openxmlformats-officedocument.presentationml.slideLayout+xml"/>
  <Override PartName="/ppt/slideLayouts/slideLayout226.xml" ContentType="application/vnd.openxmlformats-officedocument.presentationml.slideLayout+xml"/>
  <Override PartName="/ppt/slideLayouts/slideLayout227.xml" ContentType="application/vnd.openxmlformats-officedocument.presentationml.slideLayout+xml"/>
  <Override PartName="/ppt/slideLayouts/slideLayout228.xml" ContentType="application/vnd.openxmlformats-officedocument.presentationml.slideLayout+xml"/>
  <Override PartName="/ppt/slideLayouts/slideLayout229.xml" ContentType="application/vnd.openxmlformats-officedocument.presentationml.slideLayout+xml"/>
  <Override PartName="/ppt/slideLayouts/slideLayout230.xml" ContentType="application/vnd.openxmlformats-officedocument.presentationml.slideLayout+xml"/>
  <Override PartName="/ppt/slideLayouts/slideLayout231.xml" ContentType="application/vnd.openxmlformats-officedocument.presentationml.slideLayout+xml"/>
  <Override PartName="/ppt/slideLayouts/slideLayout232.xml" ContentType="application/vnd.openxmlformats-officedocument.presentationml.slideLayout+xml"/>
  <Override PartName="/ppt/slideLayouts/slideLayout233.xml" ContentType="application/vnd.openxmlformats-officedocument.presentationml.slideLayout+xml"/>
  <Override PartName="/ppt/slideLayouts/slideLayout234.xml" ContentType="application/vnd.openxmlformats-officedocument.presentationml.slideLayout+xml"/>
  <Override PartName="/ppt/slideLayouts/slideLayout235.xml" ContentType="application/vnd.openxmlformats-officedocument.presentationml.slideLayout+xml"/>
  <Override PartName="/ppt/slideLayouts/slideLayout236.xml" ContentType="application/vnd.openxmlformats-officedocument.presentationml.slideLayout+xml"/>
  <Override PartName="/ppt/slideLayouts/slideLayout237.xml" ContentType="application/vnd.openxmlformats-officedocument.presentationml.slideLayout+xml"/>
  <Override PartName="/ppt/slideLayouts/slideLayout238.xml" ContentType="application/vnd.openxmlformats-officedocument.presentationml.slideLayout+xml"/>
  <Override PartName="/ppt/slideLayouts/slideLayout239.xml" ContentType="application/vnd.openxmlformats-officedocument.presentationml.slideLayout+xml"/>
  <Override PartName="/ppt/slideLayouts/slideLayout240.xml" ContentType="application/vnd.openxmlformats-officedocument.presentationml.slideLayout+xml"/>
  <Override PartName="/ppt/slideLayouts/slideLayout241.xml" ContentType="application/vnd.openxmlformats-officedocument.presentationml.slideLayout+xml"/>
  <Override PartName="/ppt/theme/theme5.xml" ContentType="application/vnd.openxmlformats-officedocument.theme+xml"/>
  <Override PartName="/ppt/slideLayouts/slideLayout242.xml" ContentType="application/vnd.openxmlformats-officedocument.presentationml.slideLayout+xml"/>
  <Override PartName="/ppt/slideLayouts/slideLayout243.xml" ContentType="application/vnd.openxmlformats-officedocument.presentationml.slideLayout+xml"/>
  <Override PartName="/ppt/slideLayouts/slideLayout244.xml" ContentType="application/vnd.openxmlformats-officedocument.presentationml.slideLayout+xml"/>
  <Override PartName="/ppt/slideLayouts/slideLayout245.xml" ContentType="application/vnd.openxmlformats-officedocument.presentationml.slideLayout+xml"/>
  <Override PartName="/ppt/slideLayouts/slideLayout246.xml" ContentType="application/vnd.openxmlformats-officedocument.presentationml.slideLayout+xml"/>
  <Override PartName="/ppt/slideLayouts/slideLayout247.xml" ContentType="application/vnd.openxmlformats-officedocument.presentationml.slideLayout+xml"/>
  <Override PartName="/ppt/slideLayouts/slideLayout248.xml" ContentType="application/vnd.openxmlformats-officedocument.presentationml.slideLayout+xml"/>
  <Override PartName="/ppt/slideLayouts/slideLayout249.xml" ContentType="application/vnd.openxmlformats-officedocument.presentationml.slideLayout+xml"/>
  <Override PartName="/ppt/slideLayouts/slideLayout250.xml" ContentType="application/vnd.openxmlformats-officedocument.presentationml.slideLayout+xml"/>
  <Override PartName="/ppt/slideLayouts/slideLayout251.xml" ContentType="application/vnd.openxmlformats-officedocument.presentationml.slideLayout+xml"/>
  <Override PartName="/ppt/slideLayouts/slideLayout252.xml" ContentType="application/vnd.openxmlformats-officedocument.presentationml.slideLayout+xml"/>
  <Override PartName="/ppt/slideLayouts/slideLayout253.xml" ContentType="application/vnd.openxmlformats-officedocument.presentationml.slideLayout+xml"/>
  <Override PartName="/ppt/slideLayouts/slideLayout254.xml" ContentType="application/vnd.openxmlformats-officedocument.presentationml.slideLayout+xml"/>
  <Override PartName="/ppt/slideLayouts/slideLayout255.xml" ContentType="application/vnd.openxmlformats-officedocument.presentationml.slideLayout+xml"/>
  <Override PartName="/ppt/slideLayouts/slideLayout256.xml" ContentType="application/vnd.openxmlformats-officedocument.presentationml.slideLayout+xml"/>
  <Override PartName="/ppt/slideLayouts/slideLayout257.xml" ContentType="application/vnd.openxmlformats-officedocument.presentationml.slideLayout+xml"/>
  <Override PartName="/ppt/slideLayouts/slideLayout258.xml" ContentType="application/vnd.openxmlformats-officedocument.presentationml.slideLayout+xml"/>
  <Override PartName="/ppt/slideLayouts/slideLayout259.xml" ContentType="application/vnd.openxmlformats-officedocument.presentationml.slideLayout+xml"/>
  <Override PartName="/ppt/slideLayouts/slideLayout260.xml" ContentType="application/vnd.openxmlformats-officedocument.presentationml.slideLayout+xml"/>
  <Override PartName="/ppt/slideLayouts/slideLayout261.xml" ContentType="application/vnd.openxmlformats-officedocument.presentationml.slideLayout+xml"/>
  <Override PartName="/ppt/slideLayouts/slideLayout262.xml" ContentType="application/vnd.openxmlformats-officedocument.presentationml.slideLayout+xml"/>
  <Override PartName="/ppt/slideLayouts/slideLayout263.xml" ContentType="application/vnd.openxmlformats-officedocument.presentationml.slideLayout+xml"/>
  <Override PartName="/ppt/slideLayouts/slideLayout264.xml" ContentType="application/vnd.openxmlformats-officedocument.presentationml.slideLayout+xml"/>
  <Override PartName="/ppt/slideLayouts/slideLayout265.xml" ContentType="application/vnd.openxmlformats-officedocument.presentationml.slideLayout+xml"/>
  <Override PartName="/ppt/slideLayouts/slideLayout266.xml" ContentType="application/vnd.openxmlformats-officedocument.presentationml.slideLayout+xml"/>
  <Override PartName="/ppt/slideLayouts/slideLayout267.xml" ContentType="application/vnd.openxmlformats-officedocument.presentationml.slideLayout+xml"/>
  <Override PartName="/ppt/slideLayouts/slideLayout268.xml" ContentType="application/vnd.openxmlformats-officedocument.presentationml.slideLayout+xml"/>
  <Override PartName="/ppt/slideLayouts/slideLayout269.xml" ContentType="application/vnd.openxmlformats-officedocument.presentationml.slideLayout+xml"/>
  <Override PartName="/ppt/slideLayouts/slideLayout270.xml" ContentType="application/vnd.openxmlformats-officedocument.presentationml.slideLayout+xml"/>
  <Override PartName="/ppt/slideLayouts/slideLayout271.xml" ContentType="application/vnd.openxmlformats-officedocument.presentationml.slideLayout+xml"/>
  <Override PartName="/ppt/slideLayouts/slideLayout272.xml" ContentType="application/vnd.openxmlformats-officedocument.presentationml.slideLayout+xml"/>
  <Override PartName="/ppt/slideLayouts/slideLayout273.xml" ContentType="application/vnd.openxmlformats-officedocument.presentationml.slideLayout+xml"/>
  <Override PartName="/ppt/slideLayouts/slideLayout274.xml" ContentType="application/vnd.openxmlformats-officedocument.presentationml.slideLayout+xml"/>
  <Override PartName="/ppt/slideLayouts/slideLayout275.xml" ContentType="application/vnd.openxmlformats-officedocument.presentationml.slideLayout+xml"/>
  <Override PartName="/ppt/slideLayouts/slideLayout276.xml" ContentType="application/vnd.openxmlformats-officedocument.presentationml.slideLayout+xml"/>
  <Override PartName="/ppt/slideLayouts/slideLayout277.xml" ContentType="application/vnd.openxmlformats-officedocument.presentationml.slideLayout+xml"/>
  <Override PartName="/ppt/slideLayouts/slideLayout278.xml" ContentType="application/vnd.openxmlformats-officedocument.presentationml.slideLayout+xml"/>
  <Override PartName="/ppt/slideLayouts/slideLayout279.xml" ContentType="application/vnd.openxmlformats-officedocument.presentationml.slideLayout+xml"/>
  <Override PartName="/ppt/slideLayouts/slideLayout280.xml" ContentType="application/vnd.openxmlformats-officedocument.presentationml.slideLayout+xml"/>
  <Override PartName="/ppt/slideLayouts/slideLayout281.xml" ContentType="application/vnd.openxmlformats-officedocument.presentationml.slideLayout+xml"/>
  <Override PartName="/ppt/theme/theme6.xml" ContentType="application/vnd.openxmlformats-officedocument.theme+xml"/>
  <Override PartName="/ppt/tags/tag1.xml" ContentType="application/vnd.openxmlformats-officedocument.presentationml.tags+xml"/>
  <Override PartName="/ppt/tags/tag2.xml" ContentType="application/vnd.openxmlformats-officedocument.presentationml.tags+xml"/>
  <Override PartName="/ppt/slideLayouts/slideLayout282.xml" ContentType="application/vnd.openxmlformats-officedocument.presentationml.slideLayout+xml"/>
  <Override PartName="/ppt/slideLayouts/slideLayout283.xml" ContentType="application/vnd.openxmlformats-officedocument.presentationml.slideLayout+xml"/>
  <Override PartName="/ppt/slideLayouts/slideLayout284.xml" ContentType="application/vnd.openxmlformats-officedocument.presentationml.slideLayout+xml"/>
  <Override PartName="/ppt/slideLayouts/slideLayout285.xml" ContentType="application/vnd.openxmlformats-officedocument.presentationml.slideLayout+xml"/>
  <Override PartName="/ppt/slideLayouts/slideLayout286.xml" ContentType="application/vnd.openxmlformats-officedocument.presentationml.slideLayout+xml"/>
  <Override PartName="/ppt/slideLayouts/slideLayout287.xml" ContentType="application/vnd.openxmlformats-officedocument.presentationml.slideLayout+xml"/>
  <Override PartName="/ppt/slideLayouts/slideLayout288.xml" ContentType="application/vnd.openxmlformats-officedocument.presentationml.slideLayout+xml"/>
  <Override PartName="/ppt/slideLayouts/slideLayout289.xml" ContentType="application/vnd.openxmlformats-officedocument.presentationml.slideLayout+xml"/>
  <Override PartName="/ppt/slideLayouts/slideLayout290.xml" ContentType="application/vnd.openxmlformats-officedocument.presentationml.slideLayout+xml"/>
  <Override PartName="/ppt/slideLayouts/slideLayout291.xml" ContentType="application/vnd.openxmlformats-officedocument.presentationml.slideLayout+xml"/>
  <Override PartName="/ppt/slideLayouts/slideLayout292.xml" ContentType="application/vnd.openxmlformats-officedocument.presentationml.slideLayout+xml"/>
  <Override PartName="/ppt/slideLayouts/slideLayout293.xml" ContentType="application/vnd.openxmlformats-officedocument.presentationml.slideLayout+xml"/>
  <Override PartName="/ppt/slideLayouts/slideLayout294.xml" ContentType="application/vnd.openxmlformats-officedocument.presentationml.slideLayout+xml"/>
  <Override PartName="/ppt/slideLayouts/slideLayout295.xml" ContentType="application/vnd.openxmlformats-officedocument.presentationml.slideLayout+xml"/>
  <Override PartName="/ppt/slideLayouts/slideLayout296.xml" ContentType="application/vnd.openxmlformats-officedocument.presentationml.slideLayout+xml"/>
  <Override PartName="/ppt/slideLayouts/slideLayout297.xml" ContentType="application/vnd.openxmlformats-officedocument.presentationml.slideLayout+xml"/>
  <Override PartName="/ppt/slideLayouts/slideLayout298.xml" ContentType="application/vnd.openxmlformats-officedocument.presentationml.slideLayout+xml"/>
  <Override PartName="/ppt/slideLayouts/slideLayout299.xml" ContentType="application/vnd.openxmlformats-officedocument.presentationml.slideLayout+xml"/>
  <Override PartName="/ppt/slideLayouts/slideLayout300.xml" ContentType="application/vnd.openxmlformats-officedocument.presentationml.slideLayout+xml"/>
  <Override PartName="/ppt/slideLayouts/slideLayout301.xml" ContentType="application/vnd.openxmlformats-officedocument.presentationml.slideLayout+xml"/>
  <Override PartName="/ppt/slideLayouts/slideLayout302.xml" ContentType="application/vnd.openxmlformats-officedocument.presentationml.slideLayout+xml"/>
  <Override PartName="/ppt/slideLayouts/slideLayout303.xml" ContentType="application/vnd.openxmlformats-officedocument.presentationml.slideLayout+xml"/>
  <Override PartName="/ppt/slideLayouts/slideLayout304.xml" ContentType="application/vnd.openxmlformats-officedocument.presentationml.slideLayout+xml"/>
  <Override PartName="/ppt/slideLayouts/slideLayout305.xml" ContentType="application/vnd.openxmlformats-officedocument.presentationml.slideLayout+xml"/>
  <Override PartName="/ppt/slideLayouts/slideLayout306.xml" ContentType="application/vnd.openxmlformats-officedocument.presentationml.slideLayout+xml"/>
  <Override PartName="/ppt/slideLayouts/slideLayout307.xml" ContentType="application/vnd.openxmlformats-officedocument.presentationml.slideLayout+xml"/>
  <Override PartName="/ppt/slideLayouts/slideLayout308.xml" ContentType="application/vnd.openxmlformats-officedocument.presentationml.slideLayout+xml"/>
  <Override PartName="/ppt/slideLayouts/slideLayout309.xml" ContentType="application/vnd.openxmlformats-officedocument.presentationml.slideLayout+xml"/>
  <Override PartName="/ppt/slideLayouts/slideLayout310.xml" ContentType="application/vnd.openxmlformats-officedocument.presentationml.slideLayout+xml"/>
  <Override PartName="/ppt/slideLayouts/slideLayout311.xml" ContentType="application/vnd.openxmlformats-officedocument.presentationml.slideLayout+xml"/>
  <Override PartName="/ppt/slideLayouts/slideLayout312.xml" ContentType="application/vnd.openxmlformats-officedocument.presentationml.slideLayout+xml"/>
  <Override PartName="/ppt/slideLayouts/slideLayout313.xml" ContentType="application/vnd.openxmlformats-officedocument.presentationml.slideLayout+xml"/>
  <Override PartName="/ppt/slideLayouts/slideLayout314.xml" ContentType="application/vnd.openxmlformats-officedocument.presentationml.slideLayout+xml"/>
  <Override PartName="/ppt/slideLayouts/slideLayout315.xml" ContentType="application/vnd.openxmlformats-officedocument.presentationml.slideLayout+xml"/>
  <Override PartName="/ppt/slideLayouts/slideLayout316.xml" ContentType="application/vnd.openxmlformats-officedocument.presentationml.slideLayout+xml"/>
  <Override PartName="/ppt/slideLayouts/slideLayout317.xml" ContentType="application/vnd.openxmlformats-officedocument.presentationml.slideLayout+xml"/>
  <Override PartName="/ppt/slideLayouts/slideLayout318.xml" ContentType="application/vnd.openxmlformats-officedocument.presentationml.slideLayout+xml"/>
  <Override PartName="/ppt/slideLayouts/slideLayout319.xml" ContentType="application/vnd.openxmlformats-officedocument.presentationml.slideLayout+xml"/>
  <Override PartName="/ppt/slideLayouts/slideLayout320.xml" ContentType="application/vnd.openxmlformats-officedocument.presentationml.slideLayout+xml"/>
  <Override PartName="/ppt/slideLayouts/slideLayout321.xml" ContentType="application/vnd.openxmlformats-officedocument.presentationml.slideLayout+xml"/>
  <Override PartName="/ppt/slideLayouts/slideLayout322.xml" ContentType="application/vnd.openxmlformats-officedocument.presentationml.slideLayout+xml"/>
  <Override PartName="/ppt/slideLayouts/slideLayout323.xml" ContentType="application/vnd.openxmlformats-officedocument.presentationml.slideLayout+xml"/>
  <Override PartName="/ppt/slideLayouts/slideLayout324.xml" ContentType="application/vnd.openxmlformats-officedocument.presentationml.slideLayout+xml"/>
  <Override PartName="/ppt/slideLayouts/slideLayout325.xml" ContentType="application/vnd.openxmlformats-officedocument.presentationml.slideLayout+xml"/>
  <Override PartName="/ppt/slideLayouts/slideLayout326.xml" ContentType="application/vnd.openxmlformats-officedocument.presentationml.slideLayout+xml"/>
  <Override PartName="/ppt/slideLayouts/slideLayout327.xml" ContentType="application/vnd.openxmlformats-officedocument.presentationml.slideLayout+xml"/>
  <Override PartName="/ppt/theme/theme7.xml" ContentType="application/vnd.openxmlformats-officedocument.theme+xml"/>
  <Override PartName="/ppt/tags/tag3.xml" ContentType="application/vnd.openxmlformats-officedocument.presentationml.tags+xml"/>
  <Override PartName="/ppt/tags/tag4.xml" ContentType="application/vnd.openxmlformats-officedocument.presentationml.tags+xml"/>
  <Override PartName="/ppt/slideLayouts/slideLayout328.xml" ContentType="application/vnd.openxmlformats-officedocument.presentationml.slideLayout+xml"/>
  <Override PartName="/ppt/slideLayouts/slideLayout329.xml" ContentType="application/vnd.openxmlformats-officedocument.presentationml.slideLayout+xml"/>
  <Override PartName="/ppt/slideLayouts/slideLayout330.xml" ContentType="application/vnd.openxmlformats-officedocument.presentationml.slideLayout+xml"/>
  <Override PartName="/ppt/slideLayouts/slideLayout331.xml" ContentType="application/vnd.openxmlformats-officedocument.presentationml.slideLayout+xml"/>
  <Override PartName="/ppt/slideLayouts/slideLayout332.xml" ContentType="application/vnd.openxmlformats-officedocument.presentationml.slideLayout+xml"/>
  <Override PartName="/ppt/slideLayouts/slideLayout333.xml" ContentType="application/vnd.openxmlformats-officedocument.presentationml.slideLayout+xml"/>
  <Override PartName="/ppt/slideLayouts/slideLayout334.xml" ContentType="application/vnd.openxmlformats-officedocument.presentationml.slideLayout+xml"/>
  <Override PartName="/ppt/slideLayouts/slideLayout335.xml" ContentType="application/vnd.openxmlformats-officedocument.presentationml.slideLayout+xml"/>
  <Override PartName="/ppt/slideLayouts/slideLayout336.xml" ContentType="application/vnd.openxmlformats-officedocument.presentationml.slideLayout+xml"/>
  <Override PartName="/ppt/slideLayouts/slideLayout337.xml" ContentType="application/vnd.openxmlformats-officedocument.presentationml.slideLayout+xml"/>
  <Override PartName="/ppt/slideLayouts/slideLayout338.xml" ContentType="application/vnd.openxmlformats-officedocument.presentationml.slideLayout+xml"/>
  <Override PartName="/ppt/slideLayouts/slideLayout339.xml" ContentType="application/vnd.openxmlformats-officedocument.presentationml.slideLayout+xml"/>
  <Override PartName="/ppt/slideLayouts/slideLayout340.xml" ContentType="application/vnd.openxmlformats-officedocument.presentationml.slideLayout+xml"/>
  <Override PartName="/ppt/slideLayouts/slideLayout341.xml" ContentType="application/vnd.openxmlformats-officedocument.presentationml.slideLayout+xml"/>
  <Override PartName="/ppt/slideLayouts/slideLayout342.xml" ContentType="application/vnd.openxmlformats-officedocument.presentationml.slideLayout+xml"/>
  <Override PartName="/ppt/slideLayouts/slideLayout343.xml" ContentType="application/vnd.openxmlformats-officedocument.presentationml.slideLayout+xml"/>
  <Override PartName="/ppt/slideLayouts/slideLayout344.xml" ContentType="application/vnd.openxmlformats-officedocument.presentationml.slideLayout+xml"/>
  <Override PartName="/ppt/slideLayouts/slideLayout345.xml" ContentType="application/vnd.openxmlformats-officedocument.presentationml.slideLayout+xml"/>
  <Override PartName="/ppt/slideLayouts/slideLayout346.xml" ContentType="application/vnd.openxmlformats-officedocument.presentationml.slideLayout+xml"/>
  <Override PartName="/ppt/slideLayouts/slideLayout347.xml" ContentType="application/vnd.openxmlformats-officedocument.presentationml.slideLayout+xml"/>
  <Override PartName="/ppt/slideLayouts/slideLayout348.xml" ContentType="application/vnd.openxmlformats-officedocument.presentationml.slideLayout+xml"/>
  <Override PartName="/ppt/slideLayouts/slideLayout349.xml" ContentType="application/vnd.openxmlformats-officedocument.presentationml.slideLayout+xml"/>
  <Override PartName="/ppt/slideLayouts/slideLayout350.xml" ContentType="application/vnd.openxmlformats-officedocument.presentationml.slideLayout+xml"/>
  <Override PartName="/ppt/slideLayouts/slideLayout351.xml" ContentType="application/vnd.openxmlformats-officedocument.presentationml.slideLayout+xml"/>
  <Override PartName="/ppt/slideLayouts/slideLayout352.xml" ContentType="application/vnd.openxmlformats-officedocument.presentationml.slideLayout+xml"/>
  <Override PartName="/ppt/slideLayouts/slideLayout353.xml" ContentType="application/vnd.openxmlformats-officedocument.presentationml.slideLayout+xml"/>
  <Override PartName="/ppt/slideLayouts/slideLayout354.xml" ContentType="application/vnd.openxmlformats-officedocument.presentationml.slideLayout+xml"/>
  <Override PartName="/ppt/slideLayouts/slideLayout355.xml" ContentType="application/vnd.openxmlformats-officedocument.presentationml.slideLayout+xml"/>
  <Override PartName="/ppt/slideLayouts/slideLayout356.xml" ContentType="application/vnd.openxmlformats-officedocument.presentationml.slideLayout+xml"/>
  <Override PartName="/ppt/slideLayouts/slideLayout357.xml" ContentType="application/vnd.openxmlformats-officedocument.presentationml.slideLayout+xml"/>
  <Override PartName="/ppt/theme/theme8.xml" ContentType="application/vnd.openxmlformats-officedocument.theme+xml"/>
  <Override PartName="/ppt/theme/theme9.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comments/modernComment_7FFFFD66_B4B4682.xml" ContentType="application/vnd.ms-powerpoint.comments+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comments/modernComment_7FFFEB63_430BDB25.xml" ContentType="application/vnd.ms-powerpoint.comments+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comments/modernComment_16D_535423C8.xml" ContentType="application/vnd.ms-powerpoint.comments+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revisionInfo.xml" ContentType="application/vnd.ms-powerpoint.revisioninfo+xml"/>
  <Override PartName="/ppt/authors.xml" ContentType="application/vnd.ms-powerpoint.authors+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embedTrueTypeFonts="1" saveSubsetFonts="1" autoCompressPictures="0">
  <p:sldMasterIdLst>
    <p:sldMasterId id="2147483922" r:id="rId4"/>
    <p:sldMasterId id="2147483925" r:id="rId5"/>
    <p:sldMasterId id="2147483933" r:id="rId6"/>
    <p:sldMasterId id="2147484134" r:id="rId7"/>
    <p:sldMasterId id="2147484171" r:id="rId8"/>
    <p:sldMasterId id="2147484242" r:id="rId9"/>
    <p:sldMasterId id="2147484335" r:id="rId10"/>
    <p:sldMasterId id="2147484419" r:id="rId11"/>
  </p:sldMasterIdLst>
  <p:notesMasterIdLst>
    <p:notesMasterId r:id="rId57"/>
  </p:notesMasterIdLst>
  <p:sldIdLst>
    <p:sldId id="256" r:id="rId12"/>
    <p:sldId id="2147482982" r:id="rId13"/>
    <p:sldId id="292" r:id="rId14"/>
    <p:sldId id="306" r:id="rId15"/>
    <p:sldId id="2147482970" r:id="rId16"/>
    <p:sldId id="2147469506" r:id="rId17"/>
    <p:sldId id="2144867741" r:id="rId18"/>
    <p:sldId id="2147482986" r:id="rId19"/>
    <p:sldId id="2147478338" r:id="rId20"/>
    <p:sldId id="2147469507" r:id="rId21"/>
    <p:sldId id="2147483395" r:id="rId22"/>
    <p:sldId id="2147483374" r:id="rId23"/>
    <p:sldId id="2147483386" r:id="rId24"/>
    <p:sldId id="2147482980" r:id="rId25"/>
    <p:sldId id="2147483388" r:id="rId26"/>
    <p:sldId id="2147483387" r:id="rId27"/>
    <p:sldId id="2147483373" r:id="rId28"/>
    <p:sldId id="2144867769" r:id="rId29"/>
    <p:sldId id="2144867784" r:id="rId30"/>
    <p:sldId id="2147478371" r:id="rId31"/>
    <p:sldId id="2147483375" r:id="rId32"/>
    <p:sldId id="365" r:id="rId33"/>
    <p:sldId id="2147483378" r:id="rId34"/>
    <p:sldId id="2147470244" r:id="rId35"/>
    <p:sldId id="2147483394" r:id="rId36"/>
    <p:sldId id="2147472094" r:id="rId37"/>
    <p:sldId id="2147482984" r:id="rId38"/>
    <p:sldId id="343" r:id="rId39"/>
    <p:sldId id="2147469503" r:id="rId40"/>
    <p:sldId id="2147483393" r:id="rId41"/>
    <p:sldId id="2147483390" r:id="rId42"/>
    <p:sldId id="269" r:id="rId43"/>
    <p:sldId id="301" r:id="rId44"/>
    <p:sldId id="2147483379" r:id="rId45"/>
    <p:sldId id="2147472113" r:id="rId46"/>
    <p:sldId id="272" r:id="rId47"/>
    <p:sldId id="274" r:id="rId48"/>
    <p:sldId id="2147483389" r:id="rId49"/>
    <p:sldId id="278" r:id="rId50"/>
    <p:sldId id="2147482752" r:id="rId51"/>
    <p:sldId id="320" r:id="rId52"/>
    <p:sldId id="2147482753" r:id="rId53"/>
    <p:sldId id="2147482956" r:id="rId54"/>
    <p:sldId id="2147482972" r:id="rId55"/>
    <p:sldId id="2147483013" r:id="rId56"/>
  </p:sldIdLst>
  <p:sldSz cx="12192000" cy="6858000"/>
  <p:notesSz cx="6858000" cy="9144000"/>
  <p:embeddedFontLst>
    <p:embeddedFont>
      <p:font typeface="CiscoSansTT" panose="020B0604020202020204" charset="0"/>
      <p:regular r:id="rId58"/>
      <p:bold r:id="rId59"/>
      <p:italic r:id="rId60"/>
      <p:boldItalic r:id="rId61"/>
    </p:embeddedFont>
    <p:embeddedFont>
      <p:font typeface="CiscoSansTT ExtraLight" panose="020B0303020201020303" pitchFamily="34" charset="0"/>
      <p:regular r:id="rId62"/>
      <p:italic r:id="rId63"/>
    </p:embeddedFont>
    <p:embeddedFont>
      <p:font typeface="CiscoSansTT Light" panose="020B0604020202020204" charset="0"/>
      <p:regular r:id="rId64"/>
      <p:italic r:id="rId65"/>
    </p:embeddedFont>
    <p:embeddedFont>
      <p:font typeface="CiscoSansTT Medium" panose="020B0604020202020204" charset="0"/>
      <p:regular r:id="rId66"/>
      <p:italic r:id="rId67"/>
    </p:embeddedFont>
    <p:embeddedFont>
      <p:font typeface="Inter" panose="020B0604020202020204" charset="0"/>
      <p:regular r:id="rId68"/>
      <p:bold r:id="rId69"/>
      <p:italic r:id="rId70"/>
      <p:boldItalic r:id="rId71"/>
    </p:embeddedFont>
    <p:embeddedFont>
      <p:font typeface="Inter Extra Bold" panose="020B0604020202020204" charset="0"/>
      <p:bold r:id="rId72"/>
      <p:italic r:id="rId73"/>
      <p:boldItalic r:id="rId74"/>
    </p:embeddedFont>
    <p:embeddedFont>
      <p:font typeface="Inter Extra Light" panose="020B0604020202020204" charset="0"/>
      <p:regular r:id="rId75"/>
      <p:italic r:id="rId76"/>
    </p:embeddedFont>
    <p:embeddedFont>
      <p:font typeface="Inter Light" panose="020B0604020202020204" charset="0"/>
      <p:regular r:id="rId77"/>
      <p:bold r:id="rId78"/>
      <p:italic r:id="rId79"/>
    </p:embeddedFont>
    <p:embeddedFont>
      <p:font typeface="Inter Medium" panose="020B0604020202020204" charset="0"/>
      <p:regular r:id="rId80"/>
      <p:bold r:id="rId81"/>
      <p:italic r:id="rId82"/>
    </p:embeddedFont>
    <p:embeddedFont>
      <p:font typeface="Inter Regular" panose="020B0604020202020204" charset="0"/>
      <p:regular r:id="rId83"/>
      <p:bold r:id="rId84"/>
      <p:italic r:id="rId85"/>
      <p:boldItalic r:id="rId86"/>
    </p:embeddedFont>
    <p:embeddedFont>
      <p:font typeface="Inter Semi Bold" panose="020B0604020202020204" charset="0"/>
      <p:regular r:id="rId87"/>
      <p:bold r:id="rId88"/>
      <p:italic r:id="rId89"/>
      <p:boldItalic r:id="rId90"/>
    </p:embeddedFont>
    <p:embeddedFont>
      <p:font typeface="Proxima Nova" panose="020B0604020202020204" charset="0"/>
      <p:regular r:id="rId91"/>
      <p:bold r:id="rId92"/>
      <p:italic r:id="rId93"/>
      <p:boldItalic r:id="rId94"/>
    </p:embeddedFont>
    <p:embeddedFont>
      <p:font typeface="Proxima Nova Rg" panose="020B0604020202020204" charset="0"/>
      <p:regular r:id="rId95"/>
      <p:bold r:id="rId96"/>
      <p:italic r:id="rId97"/>
    </p:embeddedFont>
    <p:embeddedFont>
      <p:font typeface="Roboto" panose="02000000000000000000" pitchFamily="2" charset="0"/>
      <p:regular r:id="rId98"/>
      <p:bold r:id="rId99"/>
      <p:italic r:id="rId100"/>
      <p:boldItalic r:id="rId101"/>
    </p:embeddedFont>
    <p:embeddedFont>
      <p:font typeface="Roboto Light" panose="02000000000000000000" pitchFamily="2" charset="0"/>
      <p:regular r:id="rId102"/>
      <p:bold r:id="rId103"/>
      <p:italic r:id="rId104"/>
      <p:boldItalic r:id="rId105"/>
    </p:embeddedFont>
    <p:embeddedFont>
      <p:font typeface="Sharp Sans" panose="020B0604020202020204" charset="0"/>
      <p:regular r:id="rId106"/>
      <p:bold r:id="rId107"/>
      <p:italic r:id="rId108"/>
      <p:boldItalic r:id="rId109"/>
    </p:embeddedFont>
    <p:embeddedFont>
      <p:font typeface="Sharp Sans Medium" panose="020B0604020202020204" charset="0"/>
      <p:regular r:id="rId110"/>
      <p:italic r:id="rId111"/>
    </p:embeddedFont>
    <p:embeddedFont>
      <p:font typeface="Sharp Sans Semi Bold" panose="020B0604020202020204" charset="0"/>
      <p:bold r:id="rId112"/>
      <p:italic r:id="rId113"/>
      <p:boldItalic r:id="rId114"/>
    </p:embeddedFont>
    <p:embeddedFont>
      <p:font typeface="SharpSans-Medium" charset="0"/>
      <p:regular r:id="rId115"/>
      <p:italic r:id="rId116"/>
    </p:embeddedFont>
    <p:embeddedFont>
      <p:font typeface="SharpSans-Semibold" charset="0"/>
      <p:regular r:id="rId117"/>
      <p:bold r:id="rId118"/>
      <p:italic r:id="rId119"/>
      <p:boldItalic r:id="rId120"/>
    </p:embeddedFont>
  </p:embeddedFont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extLst>
    <p:ext uri="{EFAFB233-063F-42B5-8137-9DF3F51BA10A}">
      <p15:sldGuideLst xmlns:p15="http://schemas.microsoft.com/office/powerpoint/2012/main"/>
    </p:ext>
  </p:extLst>
</p:presentation>
</file>

<file path=ppt/authors.xml><?xml version="1.0" encoding="utf-8"?>
<p188:authorLst xmlns:a="http://schemas.openxmlformats.org/drawingml/2006/main" xmlns:r="http://schemas.openxmlformats.org/officeDocument/2006/relationships" xmlns:p188="http://schemas.microsoft.com/office/powerpoint/2018/8/main">
  <p188:author id="{E766405B-AD32-E9BE-C021-2DADAB29BA47}" name="Kimberly Truhler (ktruhler)" initials="K(" userId="S::ktruhler@cisco.com::40edc710-1ae9-4278-a4b7-106a837ceee6" providerId="AD"/>
  <p188:author id="{75E9CF5E-9C76-7725-B6EA-4DF6F774F513}" name="Jonathan Hayon (jhayon)" initials="J(" userId="S::jhayon@cisco.com::cc32d075-213e-4636-b5da-f73a81fb130e" providerId="AD"/>
  <p188:author id="{4B1FCA6E-A650-F6D1-615D-E15728237D96}" name="Stephen Lynch (stelynch)" initials="S(" userId="S::stelynch@cisco.com::28f0e479-1800-43fb-b438-e5a39e3d084d" providerId="AD"/>
  <p188:author id="{8C0A8F75-EEAB-DC27-9828-7C0E306C4D26}" name="Ana Nennig (anennig)" initials="" userId="S::anennig@cisco.com::9ff0c3ae-91df-4643-b1ce-e73e15d03ee2" providerId="AD"/>
  <p188:author id="{80E87598-70B2-35FC-A75F-690C70D2ACD2}" name="Jayne Liu (jaynliu)" initials="J(" userId="S::jaynliu@cisco.com::a7fc1a62-fd6e-4f86-a5f1-43531d5c82d5" providerId="AD"/>
  <p188:author id="{2E637399-3E58-C546-9BF9-793C269C0768}" name="Jade Drago-Ferrante (jdragofe)" initials="J(" userId="S::jdragofe@cisco.com::f014ef7f-4001-4cd5-b505-9f87ff4698e0" providerId="AD"/>
  <p188:author id="{815C44B7-3B40-D9D8-842C-728A3D61FB62}" name="Terry Morgan (temorgan)" initials="" userId="S::temorgan@cisco.com::1a39e6ef-092e-42c8-bb8c-ba329f6e0f7d" providerId="AD"/>
  <p188:author id="{419EBDCA-7634-68F7-FA02-DCCF08722C71}" name="Nicole Gardiner (ngallow)" initials="N(" userId="S::ngallow@cisco.com::5db7f5ef-b1c1-4089-ba6f-55f4ea81b0ed" providerId="AD"/>
  <p188:author id="{9BAF90EB-7FC4-E2C4-A8D4-0692CBF518D5}" name="Miriam Kung (mkung)" initials="MK(" userId="S::mkung@cisco.com::07f3aef6-18e8-4ce6-a725-1d12300fa249" providerId="AD"/>
</p188: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browse/>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000000"/>
    <a:srgbClr val="414344"/>
    <a:srgbClr val="00BCEB"/>
    <a:srgbClr val="005E75"/>
    <a:srgbClr val="008DB0"/>
    <a:srgbClr val="002F3A"/>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p1510:revLst>
    <p1510:client id="{C56B2B06-5975-44B3-B456-EC326C641CC0}" v="2" dt="2025-06-26T08:50:09.054"/>
  </p1510:revLst>
</p1510:revInfo>
</file>

<file path=ppt/tableStyles.xml><?xml version="1.0" encoding="utf-8"?>
<a:tblStyleLst xmlns:a="http://schemas.openxmlformats.org/drawingml/2006/main" def="{CD8A60B1-9076-46D7-ABD6-949B50ECA619}">
  <a:tblStyle styleId="{CD8A60B1-9076-46D7-ABD6-949B50ECA619}" styleName="Table_0">
    <a:wholeTbl>
      <a:tcTxStyle b="off" i="off">
        <a:font>
          <a:latin typeface="Calibri"/>
          <a:ea typeface="Calibri"/>
          <a:cs typeface="Calibri"/>
        </a:font>
        <a:schemeClr val="dk1"/>
      </a:tcTxStyle>
      <a:tcStyle>
        <a:tcBdr>
          <a:left>
            <a:ln w="9525" cap="flat" cmpd="sng">
              <a:solidFill>
                <a:srgbClr val="000000">
                  <a:alpha val="0"/>
                </a:srgbClr>
              </a:solidFill>
              <a:prstDash val="solid"/>
              <a:round/>
              <a:headEnd type="none" w="sm" len="sm"/>
              <a:tailEnd type="none" w="sm" len="sm"/>
            </a:ln>
          </a:left>
          <a:right>
            <a:ln w="9525" cap="flat" cmpd="sng">
              <a:solidFill>
                <a:srgbClr val="000000">
                  <a:alpha val="0"/>
                </a:srgbClr>
              </a:solidFill>
              <a:prstDash val="solid"/>
              <a:round/>
              <a:headEnd type="none" w="sm" len="sm"/>
              <a:tailEnd type="none" w="sm" len="sm"/>
            </a:ln>
          </a:right>
          <a:top>
            <a:ln w="9525" cap="flat" cmpd="sng">
              <a:solidFill>
                <a:srgbClr val="000000">
                  <a:alpha val="0"/>
                </a:srgbClr>
              </a:solidFill>
              <a:prstDash val="solid"/>
              <a:round/>
              <a:headEnd type="none" w="sm" len="sm"/>
              <a:tailEnd type="none" w="sm" len="sm"/>
            </a:ln>
          </a:top>
          <a:bottom>
            <a:ln w="9525" cap="flat" cmpd="sng">
              <a:solidFill>
                <a:srgbClr val="000000">
                  <a:alpha val="0"/>
                </a:srgbClr>
              </a:solidFill>
              <a:prstDash val="solid"/>
              <a:round/>
              <a:headEnd type="none" w="sm" len="sm"/>
              <a:tailEnd type="none" w="sm" len="sm"/>
            </a:ln>
          </a:bottom>
          <a:insideH>
            <a:ln w="9525" cap="flat" cmpd="sng">
              <a:solidFill>
                <a:srgbClr val="000000">
                  <a:alpha val="0"/>
                </a:srgbClr>
              </a:solidFill>
              <a:prstDash val="solid"/>
              <a:round/>
              <a:headEnd type="none" w="sm" len="sm"/>
              <a:tailEnd type="none" w="sm" len="sm"/>
            </a:ln>
          </a:insideH>
          <a:insideV>
            <a:ln w="9525" cap="flat" cmpd="sng">
              <a:solidFill>
                <a:srgbClr val="000000">
                  <a:alpha val="0"/>
                </a:srgbClr>
              </a:solidFill>
              <a:prstDash val="solid"/>
              <a:round/>
              <a:headEnd type="none" w="sm" len="sm"/>
              <a:tailEnd type="none" w="sm" len="sm"/>
            </a:ln>
          </a:insideV>
        </a:tcBdr>
        <a:fill>
          <a:solidFill>
            <a:srgbClr val="FFFFFF">
              <a:alpha val="0"/>
            </a:srgbClr>
          </a:solidFill>
        </a:fill>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 styleId="{6803FD8D-6E31-4D7E-B4D1-9E9A65D3F759}" styleName="Table_1">
    <a:wholeTbl>
      <a:tcTxStyle>
        <a:font>
          <a:latin typeface="Arial"/>
          <a:ea typeface="Arial"/>
          <a:cs typeface="Arial"/>
        </a:font>
        <a:srgbClr val="000000"/>
      </a:tcTxStyle>
      <a:tcStyle>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p:slideViewPr>
    <p:cSldViewPr snapToGrid="0">
      <p:cViewPr>
        <p:scale>
          <a:sx n="1" d="2"/>
          <a:sy n="1" d="2"/>
        </p:scale>
        <p:origin x="0" y="0"/>
      </p:cViewPr>
      <p:guideLst/>
    </p:cSldViewPr>
  </p:slide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15.xml"/><Relationship Id="rId117" Type="http://schemas.openxmlformats.org/officeDocument/2006/relationships/font" Target="fonts/font60.fntdata"/><Relationship Id="rId21" Type="http://schemas.openxmlformats.org/officeDocument/2006/relationships/slide" Target="slides/slide10.xml"/><Relationship Id="rId42" Type="http://schemas.openxmlformats.org/officeDocument/2006/relationships/slide" Target="slides/slide31.xml"/><Relationship Id="rId47" Type="http://schemas.openxmlformats.org/officeDocument/2006/relationships/slide" Target="slides/slide36.xml"/><Relationship Id="rId63" Type="http://schemas.openxmlformats.org/officeDocument/2006/relationships/font" Target="fonts/font6.fntdata"/><Relationship Id="rId68" Type="http://schemas.openxmlformats.org/officeDocument/2006/relationships/font" Target="fonts/font11.fntdata"/><Relationship Id="rId84" Type="http://schemas.openxmlformats.org/officeDocument/2006/relationships/font" Target="fonts/font27.fntdata"/><Relationship Id="rId89" Type="http://schemas.openxmlformats.org/officeDocument/2006/relationships/font" Target="fonts/font32.fntdata"/><Relationship Id="rId112" Type="http://schemas.openxmlformats.org/officeDocument/2006/relationships/font" Target="fonts/font55.fntdata"/><Relationship Id="rId16" Type="http://schemas.openxmlformats.org/officeDocument/2006/relationships/slide" Target="slides/slide5.xml"/><Relationship Id="rId107" Type="http://schemas.openxmlformats.org/officeDocument/2006/relationships/font" Target="fonts/font50.fntdata"/><Relationship Id="rId11" Type="http://schemas.openxmlformats.org/officeDocument/2006/relationships/slideMaster" Target="slideMasters/slideMaster8.xml"/><Relationship Id="rId32" Type="http://schemas.openxmlformats.org/officeDocument/2006/relationships/slide" Target="slides/slide21.xml"/><Relationship Id="rId37" Type="http://schemas.openxmlformats.org/officeDocument/2006/relationships/slide" Target="slides/slide26.xml"/><Relationship Id="rId53" Type="http://schemas.openxmlformats.org/officeDocument/2006/relationships/slide" Target="slides/slide42.xml"/><Relationship Id="rId58" Type="http://schemas.openxmlformats.org/officeDocument/2006/relationships/font" Target="fonts/font1.fntdata"/><Relationship Id="rId74" Type="http://schemas.openxmlformats.org/officeDocument/2006/relationships/font" Target="fonts/font17.fntdata"/><Relationship Id="rId79" Type="http://schemas.openxmlformats.org/officeDocument/2006/relationships/font" Target="fonts/font22.fntdata"/><Relationship Id="rId102" Type="http://schemas.openxmlformats.org/officeDocument/2006/relationships/font" Target="fonts/font45.fntdata"/><Relationship Id="rId123" Type="http://schemas.openxmlformats.org/officeDocument/2006/relationships/theme" Target="theme/theme1.xml"/><Relationship Id="rId5" Type="http://schemas.openxmlformats.org/officeDocument/2006/relationships/slideMaster" Target="slideMasters/slideMaster2.xml"/><Relationship Id="rId90" Type="http://schemas.openxmlformats.org/officeDocument/2006/relationships/font" Target="fonts/font33.fntdata"/><Relationship Id="rId95" Type="http://schemas.openxmlformats.org/officeDocument/2006/relationships/font" Target="fonts/font38.fntdata"/><Relationship Id="rId22" Type="http://schemas.openxmlformats.org/officeDocument/2006/relationships/slide" Target="slides/slide11.xml"/><Relationship Id="rId27" Type="http://schemas.openxmlformats.org/officeDocument/2006/relationships/slide" Target="slides/slide16.xml"/><Relationship Id="rId43" Type="http://schemas.openxmlformats.org/officeDocument/2006/relationships/slide" Target="slides/slide32.xml"/><Relationship Id="rId48" Type="http://schemas.openxmlformats.org/officeDocument/2006/relationships/slide" Target="slides/slide37.xml"/><Relationship Id="rId64" Type="http://schemas.openxmlformats.org/officeDocument/2006/relationships/font" Target="fonts/font7.fntdata"/><Relationship Id="rId69" Type="http://schemas.openxmlformats.org/officeDocument/2006/relationships/font" Target="fonts/font12.fntdata"/><Relationship Id="rId113" Type="http://schemas.openxmlformats.org/officeDocument/2006/relationships/font" Target="fonts/font56.fntdata"/><Relationship Id="rId118" Type="http://schemas.openxmlformats.org/officeDocument/2006/relationships/font" Target="fonts/font61.fntdata"/><Relationship Id="rId80" Type="http://schemas.openxmlformats.org/officeDocument/2006/relationships/font" Target="fonts/font23.fntdata"/><Relationship Id="rId85" Type="http://schemas.openxmlformats.org/officeDocument/2006/relationships/font" Target="fonts/font28.fntdata"/><Relationship Id="rId12" Type="http://schemas.openxmlformats.org/officeDocument/2006/relationships/slide" Target="slides/slide1.xml"/><Relationship Id="rId17" Type="http://schemas.openxmlformats.org/officeDocument/2006/relationships/slide" Target="slides/slide6.xml"/><Relationship Id="rId33" Type="http://schemas.openxmlformats.org/officeDocument/2006/relationships/slide" Target="slides/slide22.xml"/><Relationship Id="rId38" Type="http://schemas.openxmlformats.org/officeDocument/2006/relationships/slide" Target="slides/slide27.xml"/><Relationship Id="rId59" Type="http://schemas.openxmlformats.org/officeDocument/2006/relationships/font" Target="fonts/font2.fntdata"/><Relationship Id="rId103" Type="http://schemas.openxmlformats.org/officeDocument/2006/relationships/font" Target="fonts/font46.fntdata"/><Relationship Id="rId108" Type="http://schemas.openxmlformats.org/officeDocument/2006/relationships/font" Target="fonts/font51.fntdata"/><Relationship Id="rId124" Type="http://schemas.openxmlformats.org/officeDocument/2006/relationships/tableStyles" Target="tableStyles.xml"/><Relationship Id="rId54" Type="http://schemas.openxmlformats.org/officeDocument/2006/relationships/slide" Target="slides/slide43.xml"/><Relationship Id="rId70" Type="http://schemas.openxmlformats.org/officeDocument/2006/relationships/font" Target="fonts/font13.fntdata"/><Relationship Id="rId75" Type="http://schemas.openxmlformats.org/officeDocument/2006/relationships/font" Target="fonts/font18.fntdata"/><Relationship Id="rId91" Type="http://schemas.openxmlformats.org/officeDocument/2006/relationships/font" Target="fonts/font34.fntdata"/><Relationship Id="rId96" Type="http://schemas.openxmlformats.org/officeDocument/2006/relationships/font" Target="fonts/font39.fntdata"/><Relationship Id="rId1" Type="http://schemas.openxmlformats.org/officeDocument/2006/relationships/customXml" Target="../customXml/item1.xml"/><Relationship Id="rId6" Type="http://schemas.openxmlformats.org/officeDocument/2006/relationships/slideMaster" Target="slideMasters/slideMaster3.xml"/><Relationship Id="rId23" Type="http://schemas.openxmlformats.org/officeDocument/2006/relationships/slide" Target="slides/slide12.xml"/><Relationship Id="rId28" Type="http://schemas.openxmlformats.org/officeDocument/2006/relationships/slide" Target="slides/slide17.xml"/><Relationship Id="rId49" Type="http://schemas.openxmlformats.org/officeDocument/2006/relationships/slide" Target="slides/slide38.xml"/><Relationship Id="rId114" Type="http://schemas.openxmlformats.org/officeDocument/2006/relationships/font" Target="fonts/font57.fntdata"/><Relationship Id="rId119" Type="http://schemas.openxmlformats.org/officeDocument/2006/relationships/font" Target="fonts/font62.fntdata"/><Relationship Id="rId44" Type="http://schemas.openxmlformats.org/officeDocument/2006/relationships/slide" Target="slides/slide33.xml"/><Relationship Id="rId60" Type="http://schemas.openxmlformats.org/officeDocument/2006/relationships/font" Target="fonts/font3.fntdata"/><Relationship Id="rId65" Type="http://schemas.openxmlformats.org/officeDocument/2006/relationships/font" Target="fonts/font8.fntdata"/><Relationship Id="rId81" Type="http://schemas.openxmlformats.org/officeDocument/2006/relationships/font" Target="fonts/font24.fntdata"/><Relationship Id="rId86" Type="http://schemas.openxmlformats.org/officeDocument/2006/relationships/font" Target="fonts/font29.fntdata"/><Relationship Id="rId13" Type="http://schemas.openxmlformats.org/officeDocument/2006/relationships/slide" Target="slides/slide2.xml"/><Relationship Id="rId18" Type="http://schemas.openxmlformats.org/officeDocument/2006/relationships/slide" Target="slides/slide7.xml"/><Relationship Id="rId39" Type="http://schemas.openxmlformats.org/officeDocument/2006/relationships/slide" Target="slides/slide28.xml"/><Relationship Id="rId109" Type="http://schemas.openxmlformats.org/officeDocument/2006/relationships/font" Target="fonts/font52.fntdata"/><Relationship Id="rId34" Type="http://schemas.openxmlformats.org/officeDocument/2006/relationships/slide" Target="slides/slide23.xml"/><Relationship Id="rId50" Type="http://schemas.openxmlformats.org/officeDocument/2006/relationships/slide" Target="slides/slide39.xml"/><Relationship Id="rId55" Type="http://schemas.openxmlformats.org/officeDocument/2006/relationships/slide" Target="slides/slide44.xml"/><Relationship Id="rId76" Type="http://schemas.openxmlformats.org/officeDocument/2006/relationships/font" Target="fonts/font19.fntdata"/><Relationship Id="rId97" Type="http://schemas.openxmlformats.org/officeDocument/2006/relationships/font" Target="fonts/font40.fntdata"/><Relationship Id="rId104" Type="http://schemas.openxmlformats.org/officeDocument/2006/relationships/font" Target="fonts/font47.fntdata"/><Relationship Id="rId120" Type="http://schemas.openxmlformats.org/officeDocument/2006/relationships/font" Target="fonts/font63.fntdata"/><Relationship Id="rId125" Type="http://schemas.microsoft.com/office/2015/10/relationships/revisionInfo" Target="revisionInfo.xml"/><Relationship Id="rId7" Type="http://schemas.openxmlformats.org/officeDocument/2006/relationships/slideMaster" Target="slideMasters/slideMaster4.xml"/><Relationship Id="rId71" Type="http://schemas.openxmlformats.org/officeDocument/2006/relationships/font" Target="fonts/font14.fntdata"/><Relationship Id="rId92" Type="http://schemas.openxmlformats.org/officeDocument/2006/relationships/font" Target="fonts/font35.fntdata"/><Relationship Id="rId2" Type="http://schemas.openxmlformats.org/officeDocument/2006/relationships/customXml" Target="../customXml/item2.xml"/><Relationship Id="rId29" Type="http://schemas.openxmlformats.org/officeDocument/2006/relationships/slide" Target="slides/slide18.xml"/><Relationship Id="rId24" Type="http://schemas.openxmlformats.org/officeDocument/2006/relationships/slide" Target="slides/slide13.xml"/><Relationship Id="rId40" Type="http://schemas.openxmlformats.org/officeDocument/2006/relationships/slide" Target="slides/slide29.xml"/><Relationship Id="rId45" Type="http://schemas.openxmlformats.org/officeDocument/2006/relationships/slide" Target="slides/slide34.xml"/><Relationship Id="rId66" Type="http://schemas.openxmlformats.org/officeDocument/2006/relationships/font" Target="fonts/font9.fntdata"/><Relationship Id="rId87" Type="http://schemas.openxmlformats.org/officeDocument/2006/relationships/font" Target="fonts/font30.fntdata"/><Relationship Id="rId110" Type="http://schemas.openxmlformats.org/officeDocument/2006/relationships/font" Target="fonts/font53.fntdata"/><Relationship Id="rId115" Type="http://schemas.openxmlformats.org/officeDocument/2006/relationships/font" Target="fonts/font58.fntdata"/><Relationship Id="rId61" Type="http://schemas.openxmlformats.org/officeDocument/2006/relationships/font" Target="fonts/font4.fntdata"/><Relationship Id="rId82" Type="http://schemas.openxmlformats.org/officeDocument/2006/relationships/font" Target="fonts/font25.fntdata"/><Relationship Id="rId19" Type="http://schemas.openxmlformats.org/officeDocument/2006/relationships/slide" Target="slides/slide8.xml"/><Relationship Id="rId14" Type="http://schemas.openxmlformats.org/officeDocument/2006/relationships/slide" Target="slides/slide3.xml"/><Relationship Id="rId30" Type="http://schemas.openxmlformats.org/officeDocument/2006/relationships/slide" Target="slides/slide19.xml"/><Relationship Id="rId35" Type="http://schemas.openxmlformats.org/officeDocument/2006/relationships/slide" Target="slides/slide24.xml"/><Relationship Id="rId56" Type="http://schemas.openxmlformats.org/officeDocument/2006/relationships/slide" Target="slides/slide45.xml"/><Relationship Id="rId77" Type="http://schemas.openxmlformats.org/officeDocument/2006/relationships/font" Target="fonts/font20.fntdata"/><Relationship Id="rId100" Type="http://schemas.openxmlformats.org/officeDocument/2006/relationships/font" Target="fonts/font43.fntdata"/><Relationship Id="rId105" Type="http://schemas.openxmlformats.org/officeDocument/2006/relationships/font" Target="fonts/font48.fntdata"/><Relationship Id="rId126" Type="http://schemas.microsoft.com/office/2018/10/relationships/authors" Target="authors.xml"/><Relationship Id="rId8" Type="http://schemas.openxmlformats.org/officeDocument/2006/relationships/slideMaster" Target="slideMasters/slideMaster5.xml"/><Relationship Id="rId51" Type="http://schemas.openxmlformats.org/officeDocument/2006/relationships/slide" Target="slides/slide40.xml"/><Relationship Id="rId72" Type="http://schemas.openxmlformats.org/officeDocument/2006/relationships/font" Target="fonts/font15.fntdata"/><Relationship Id="rId93" Type="http://schemas.openxmlformats.org/officeDocument/2006/relationships/font" Target="fonts/font36.fntdata"/><Relationship Id="rId98" Type="http://schemas.openxmlformats.org/officeDocument/2006/relationships/font" Target="fonts/font41.fntdata"/><Relationship Id="rId121" Type="http://schemas.openxmlformats.org/officeDocument/2006/relationships/presProps" Target="presProps.xml"/><Relationship Id="rId3" Type="http://schemas.openxmlformats.org/officeDocument/2006/relationships/customXml" Target="../customXml/item3.xml"/><Relationship Id="rId25" Type="http://schemas.openxmlformats.org/officeDocument/2006/relationships/slide" Target="slides/slide14.xml"/><Relationship Id="rId46" Type="http://schemas.openxmlformats.org/officeDocument/2006/relationships/slide" Target="slides/slide35.xml"/><Relationship Id="rId67" Type="http://schemas.openxmlformats.org/officeDocument/2006/relationships/font" Target="fonts/font10.fntdata"/><Relationship Id="rId116" Type="http://schemas.openxmlformats.org/officeDocument/2006/relationships/font" Target="fonts/font59.fntdata"/><Relationship Id="rId20" Type="http://schemas.openxmlformats.org/officeDocument/2006/relationships/slide" Target="slides/slide9.xml"/><Relationship Id="rId41" Type="http://schemas.openxmlformats.org/officeDocument/2006/relationships/slide" Target="slides/slide30.xml"/><Relationship Id="rId62" Type="http://schemas.openxmlformats.org/officeDocument/2006/relationships/font" Target="fonts/font5.fntdata"/><Relationship Id="rId83" Type="http://schemas.openxmlformats.org/officeDocument/2006/relationships/font" Target="fonts/font26.fntdata"/><Relationship Id="rId88" Type="http://schemas.openxmlformats.org/officeDocument/2006/relationships/font" Target="fonts/font31.fntdata"/><Relationship Id="rId111" Type="http://schemas.openxmlformats.org/officeDocument/2006/relationships/font" Target="fonts/font54.fntdata"/><Relationship Id="rId15" Type="http://schemas.openxmlformats.org/officeDocument/2006/relationships/slide" Target="slides/slide4.xml"/><Relationship Id="rId36" Type="http://schemas.openxmlformats.org/officeDocument/2006/relationships/slide" Target="slides/slide25.xml"/><Relationship Id="rId57" Type="http://schemas.openxmlformats.org/officeDocument/2006/relationships/notesMaster" Target="notesMasters/notesMaster1.xml"/><Relationship Id="rId106" Type="http://schemas.openxmlformats.org/officeDocument/2006/relationships/font" Target="fonts/font49.fntdata"/><Relationship Id="rId10" Type="http://schemas.openxmlformats.org/officeDocument/2006/relationships/slideMaster" Target="slideMasters/slideMaster7.xml"/><Relationship Id="rId31" Type="http://schemas.openxmlformats.org/officeDocument/2006/relationships/slide" Target="slides/slide20.xml"/><Relationship Id="rId52" Type="http://schemas.openxmlformats.org/officeDocument/2006/relationships/slide" Target="slides/slide41.xml"/><Relationship Id="rId73" Type="http://schemas.openxmlformats.org/officeDocument/2006/relationships/font" Target="fonts/font16.fntdata"/><Relationship Id="rId78" Type="http://schemas.openxmlformats.org/officeDocument/2006/relationships/font" Target="fonts/font21.fntdata"/><Relationship Id="rId94" Type="http://schemas.openxmlformats.org/officeDocument/2006/relationships/font" Target="fonts/font37.fntdata"/><Relationship Id="rId99" Type="http://schemas.openxmlformats.org/officeDocument/2006/relationships/font" Target="fonts/font42.fntdata"/><Relationship Id="rId101" Type="http://schemas.openxmlformats.org/officeDocument/2006/relationships/font" Target="fonts/font44.fntdata"/><Relationship Id="rId122" Type="http://schemas.openxmlformats.org/officeDocument/2006/relationships/viewProps" Target="viewProps.xml"/><Relationship Id="rId4" Type="http://schemas.openxmlformats.org/officeDocument/2006/relationships/slideMaster" Target="slideMasters/slideMaster1.xml"/><Relationship Id="rId9" Type="http://schemas.openxmlformats.org/officeDocument/2006/relationships/slideMaster" Target="slideMasters/slideMaster6.xml"/></Relationships>
</file>

<file path=ppt/comments/modernComment_16D_535423C8.xml><?xml version="1.0" encoding="utf-8"?>
<p188:cmLst xmlns:a="http://schemas.openxmlformats.org/drawingml/2006/main" xmlns:r="http://schemas.openxmlformats.org/officeDocument/2006/relationships" xmlns:p188="http://schemas.microsoft.com/office/powerpoint/2018/8/main">
  <p188:cm id="{23C151F5-036C-47CC-BC51-45FB28AE8BF2}" authorId="{419EBDCA-7634-68F7-FA02-DCCF08722C71}" created="2025-06-20T21:43:09.879" startDate="2025-06-20T21:43:09.879" dueDate="2025-06-20T21:43:09.879" assignedTo="{8C0A8F75-EEAB-DC27-9828-7C0E306C4D26}" title="@Ana Nennig (anennig) is there an updated version of this slide? (or really just updated numbers)">
    <pc:sldMkLst xmlns:pc="http://schemas.microsoft.com/office/powerpoint/2013/main/command">
      <pc:docMk/>
      <pc:sldMk cId="1398023112" sldId="365"/>
    </pc:sldMkLst>
    <p188:txBody>
      <a:bodyPr/>
      <a:lstStyle/>
      <a:p>
        <a:r>
          <a:rPr lang="en-US"/>
          <a:t>[@Ana Nennig (anennig)] is there an updated version of this slide? (or really just updated numbers)</a:t>
        </a:r>
      </a:p>
    </p188:txBody>
    <p188:extLst>
      <p:ext xmlns:p="http://schemas.openxmlformats.org/presentationml/2006/main" uri="{5BB2D875-25FF-4072-B9AC-8F64D62656EB}">
        <p228:taskDetails xmlns:p228="http://schemas.microsoft.com/office/powerpoint/2022/08/main">
          <p228:history>
            <p228:event time="2025-06-20T21:43:09.879" id="{F537C732-5808-41FD-BD68-CE81D8B05DD2}">
              <p228:atrbtn authorId="{419EBDCA-7634-68F7-FA02-DCCF08722C71}"/>
              <p228:anchr>
                <p228:comment id="{23C151F5-036C-47CC-BC51-45FB28AE8BF2}"/>
              </p228:anchr>
              <p228:add/>
            </p228:event>
            <p228:event time="2025-06-20T21:43:09.879" id="{FD401C48-C1A2-4E4B-93FA-02BC357DF0B2}">
              <p228:atrbtn authorId="{419EBDCA-7634-68F7-FA02-DCCF08722C71}"/>
              <p228:anchr>
                <p228:comment id="{23C151F5-036C-47CC-BC51-45FB28AE8BF2}"/>
              </p228:anchr>
              <p228:asgn authorId="{8C0A8F75-EEAB-DC27-9828-7C0E306C4D26}"/>
            </p228:event>
            <p228:event time="2025-06-20T21:43:09.879" id="{D1C49508-A328-4A89-9A57-FE88C5A12D0C}">
              <p228:atrbtn authorId="{419EBDCA-7634-68F7-FA02-DCCF08722C71}"/>
              <p228:anchr>
                <p228:comment id="{23C151F5-036C-47CC-BC51-45FB28AE8BF2}"/>
              </p228:anchr>
              <p228:title val="@Ana Nennig (anennig) is there an updated version of this slide? (or really just updated numbers)"/>
            </p228:event>
            <p228:event time="2025-06-20T21:43:09.879" id="{7F18A200-8610-4DC2-A80D-EE1804702870}">
              <p228:atrbtn authorId="{419EBDCA-7634-68F7-FA02-DCCF08722C71}"/>
              <p228:anchr>
                <p228:comment id="{23C151F5-036C-47CC-BC51-45FB28AE8BF2}"/>
              </p228:anchr>
              <p228:date stDt="2025-06-20T21:43:09.879" endDt="2025-06-20T21:43:09.879"/>
            </p228:event>
          </p228:history>
        </p228:taskDetails>
      </p:ext>
    </p188:extLst>
  </p188:cm>
</p188:cmLst>
</file>

<file path=ppt/comments/modernComment_7FFFEB63_430BDB25.xml><?xml version="1.0" encoding="utf-8"?>
<p188:cmLst xmlns:a="http://schemas.openxmlformats.org/drawingml/2006/main" xmlns:r="http://schemas.openxmlformats.org/officeDocument/2006/relationships" xmlns:p188="http://schemas.microsoft.com/office/powerpoint/2018/8/main">
  <p188:cm id="{119AADF2-0D29-4FF5-8FDD-3D2A4BD2F04C}" authorId="{419EBDCA-7634-68F7-FA02-DCCF08722C71}" created="2025-06-20T21:42:07.535">
    <pc:sldMkLst xmlns:pc="http://schemas.microsoft.com/office/powerpoint/2013/main/command">
      <pc:docMk/>
      <pc:sldMk cId="1124850469" sldId="2147478371"/>
    </pc:sldMkLst>
    <p188:txBody>
      <a:bodyPr/>
      <a:lstStyle/>
      <a:p>
        <a:r>
          <a:rPr lang="en-US"/>
          <a:t>I put in a message to the SASE team to see if this was still correct. POC is OOO until Tues. </a:t>
        </a:r>
      </a:p>
    </p188:txBody>
  </p188:cm>
</p188:cmLst>
</file>

<file path=ppt/comments/modernComment_7FFFFD66_B4B4682.xml><?xml version="1.0" encoding="utf-8"?>
<p188:cmLst xmlns:a="http://schemas.openxmlformats.org/drawingml/2006/main" xmlns:r="http://schemas.openxmlformats.org/officeDocument/2006/relationships" xmlns:p188="http://schemas.microsoft.com/office/powerpoint/2018/8/main">
  <p188:cm id="{51EB85D1-8808-47E6-A1FB-5361CEC1EAB2}" authorId="{419EBDCA-7634-68F7-FA02-DCCF08722C71}" created="2025-06-20T21:40:04.268">
    <pc:sldMkLst xmlns:pc="http://schemas.microsoft.com/office/powerpoint/2013/main/command">
      <pc:docMk/>
      <pc:sldMk cId="189482626" sldId="2147482982"/>
    </pc:sldMkLst>
    <p188:replyLst>
      <p188:reply id="{E55A5251-8C61-4E6C-9114-789360297CC7}" authorId="{2E637399-3E58-C546-9BF9-793C269C0768}" created="2025-06-26T08:50:09.054">
        <p188:txBody>
          <a:bodyPr/>
          <a:lstStyle/>
          <a:p>
            <a:r>
              <a:rPr lang="en-US"/>
              <a:t>Lets move to FPW </a:t>
            </a:r>
          </a:p>
        </p188:txBody>
      </p188:reply>
    </p188:replyLst>
    <p188:txBody>
      <a:bodyPr/>
      <a:lstStyle/>
      <a:p>
        <a:r>
          <a:rPr lang="en-US"/>
          <a:t>Do we want to keep transform as theme or move to FPW? </a:t>
        </a:r>
      </a:p>
    </p188:txBody>
  </p188:cm>
</p188:cmLst>
</file>

<file path=ppt/diagrams/colors1.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44F5A7F1-2BAE-064F-935B-9EB60CAD9AED}" type="doc">
      <dgm:prSet loTypeId="urn:microsoft.com/office/officeart/2005/8/layout/hierarchy3" loCatId="" qsTypeId="urn:microsoft.com/office/officeart/2005/8/quickstyle/simple2" qsCatId="simple" csTypeId="urn:microsoft.com/office/officeart/2005/8/colors/colorful5" csCatId="colorful" phldr="1"/>
      <dgm:spPr/>
      <dgm:t>
        <a:bodyPr/>
        <a:lstStyle/>
        <a:p>
          <a:endParaRPr lang="en-US"/>
        </a:p>
      </dgm:t>
    </dgm:pt>
    <dgm:pt modelId="{35E4591C-5849-F342-994E-F5A448F61B68}">
      <dgm:prSet phldrT="[Text]" custT="1"/>
      <dgm:spPr>
        <a:solidFill>
          <a:schemeClr val="accent6">
            <a:alpha val="90000"/>
          </a:schemeClr>
        </a:solidFill>
        <a:ln>
          <a:solidFill>
            <a:schemeClr val="accent6"/>
          </a:solidFill>
        </a:ln>
      </dgm:spPr>
      <dgm:t>
        <a:bodyPr/>
        <a:lstStyle/>
        <a:p>
          <a:r>
            <a:rPr lang="en-US" sz="1400">
              <a:latin typeface="Inter" panose="02000503000000020004" pitchFamily="2" charset="0"/>
              <a:ea typeface="Inter" panose="02000503000000020004" pitchFamily="2" charset="0"/>
              <a:cs typeface="Inter" panose="02000503000000020004" pitchFamily="2" charset="0"/>
            </a:rPr>
            <a:t>Client device</a:t>
          </a:r>
        </a:p>
      </dgm:t>
    </dgm:pt>
    <dgm:pt modelId="{6711108C-4340-C745-890E-D54AF1B9F001}" type="parTrans" cxnId="{741FAFB7-0F2F-7C42-BB80-CF99DE35D77F}">
      <dgm:prSet/>
      <dgm:spPr/>
      <dgm:t>
        <a:bodyPr/>
        <a:lstStyle/>
        <a:p>
          <a:endParaRPr lang="en-US">
            <a:latin typeface="Inter" panose="02000503000000020004" pitchFamily="2" charset="0"/>
            <a:ea typeface="Inter" panose="02000503000000020004" pitchFamily="2" charset="0"/>
            <a:cs typeface="Inter" panose="02000503000000020004" pitchFamily="2" charset="0"/>
          </a:endParaRPr>
        </a:p>
      </dgm:t>
    </dgm:pt>
    <dgm:pt modelId="{96D8016D-8E57-F34F-8E2F-5D9108854ADD}" type="sibTrans" cxnId="{741FAFB7-0F2F-7C42-BB80-CF99DE35D77F}">
      <dgm:prSet/>
      <dgm:spPr/>
      <dgm:t>
        <a:bodyPr/>
        <a:lstStyle/>
        <a:p>
          <a:endParaRPr lang="en-US">
            <a:latin typeface="Inter" panose="02000503000000020004" pitchFamily="2" charset="0"/>
            <a:ea typeface="Inter" panose="02000503000000020004" pitchFamily="2" charset="0"/>
            <a:cs typeface="Inter" panose="02000503000000020004" pitchFamily="2" charset="0"/>
          </a:endParaRPr>
        </a:p>
      </dgm:t>
    </dgm:pt>
    <dgm:pt modelId="{E7751435-7081-2540-AFC5-3B57616012B9}">
      <dgm:prSet phldrT="[Text]" custT="1"/>
      <dgm:spPr>
        <a:solidFill>
          <a:schemeClr val="accent6">
            <a:alpha val="90000"/>
          </a:schemeClr>
        </a:solidFill>
        <a:ln>
          <a:solidFill>
            <a:schemeClr val="accent6"/>
          </a:solidFill>
        </a:ln>
      </dgm:spPr>
      <dgm:t>
        <a:bodyPr/>
        <a:lstStyle/>
        <a:p>
          <a:r>
            <a:rPr lang="en-US" sz="1400">
              <a:latin typeface="Inter" panose="02000503000000020004" pitchFamily="2" charset="0"/>
              <a:ea typeface="Inter" panose="02000503000000020004" pitchFamily="2" charset="0"/>
              <a:cs typeface="Inter" panose="02000503000000020004" pitchFamily="2" charset="0"/>
            </a:rPr>
            <a:t>Network device</a:t>
          </a:r>
        </a:p>
      </dgm:t>
    </dgm:pt>
    <dgm:pt modelId="{06E9834D-C086-5D49-9C8B-AC2C92F3EDA1}" type="parTrans" cxnId="{36EE5DE5-1875-E142-989B-A6A7745D8958}">
      <dgm:prSet/>
      <dgm:spPr/>
      <dgm:t>
        <a:bodyPr/>
        <a:lstStyle/>
        <a:p>
          <a:endParaRPr lang="en-US"/>
        </a:p>
      </dgm:t>
    </dgm:pt>
    <dgm:pt modelId="{F58166FE-C893-3E48-9976-4FAD5E977A5A}" type="sibTrans" cxnId="{36EE5DE5-1875-E142-989B-A6A7745D8958}">
      <dgm:prSet/>
      <dgm:spPr/>
      <dgm:t>
        <a:bodyPr/>
        <a:lstStyle/>
        <a:p>
          <a:endParaRPr lang="en-US"/>
        </a:p>
      </dgm:t>
    </dgm:pt>
    <dgm:pt modelId="{80DFE9E1-166E-4243-89CA-0AA119B203DE}">
      <dgm:prSet phldrT="[Text]" custT="1"/>
      <dgm:spPr>
        <a:solidFill>
          <a:schemeClr val="accent6">
            <a:alpha val="90000"/>
          </a:schemeClr>
        </a:solidFill>
        <a:ln>
          <a:solidFill>
            <a:schemeClr val="accent6"/>
          </a:solidFill>
        </a:ln>
      </dgm:spPr>
      <dgm:t>
        <a:bodyPr/>
        <a:lstStyle/>
        <a:p>
          <a:r>
            <a:rPr lang="en-US" sz="1400">
              <a:latin typeface="Inter" panose="02000503000000020004" pitchFamily="2" charset="0"/>
              <a:ea typeface="Inter" panose="02000503000000020004" pitchFamily="2" charset="0"/>
              <a:cs typeface="Inter" panose="02000503000000020004" pitchFamily="2" charset="0"/>
            </a:rPr>
            <a:t>Infrastructure connectivity</a:t>
          </a:r>
        </a:p>
      </dgm:t>
    </dgm:pt>
    <dgm:pt modelId="{03E7CA3A-4C5A-8848-BB37-FFB254487032}" type="parTrans" cxnId="{09E8B4C0-DA64-EB42-BAA4-9BB9209E3ACF}">
      <dgm:prSet/>
      <dgm:spPr/>
      <dgm:t>
        <a:bodyPr/>
        <a:lstStyle/>
        <a:p>
          <a:endParaRPr lang="en-US"/>
        </a:p>
      </dgm:t>
    </dgm:pt>
    <dgm:pt modelId="{E7477F24-132C-8846-B7F1-876930969918}" type="sibTrans" cxnId="{09E8B4C0-DA64-EB42-BAA4-9BB9209E3ACF}">
      <dgm:prSet/>
      <dgm:spPr/>
      <dgm:t>
        <a:bodyPr/>
        <a:lstStyle/>
        <a:p>
          <a:endParaRPr lang="en-US"/>
        </a:p>
      </dgm:t>
    </dgm:pt>
    <dgm:pt modelId="{8CF5EC82-0802-EB41-93DC-47AE3323EAFA}">
      <dgm:prSet phldrT="[Text]" custT="1"/>
      <dgm:spPr>
        <a:solidFill>
          <a:schemeClr val="accent6">
            <a:alpha val="90000"/>
          </a:schemeClr>
        </a:solidFill>
        <a:ln>
          <a:solidFill>
            <a:schemeClr val="accent6"/>
          </a:solidFill>
        </a:ln>
      </dgm:spPr>
      <dgm:t>
        <a:bodyPr/>
        <a:lstStyle/>
        <a:p>
          <a:r>
            <a:rPr lang="en-US" sz="1400">
              <a:latin typeface="Inter" panose="02000503000000020004" pitchFamily="2" charset="0"/>
              <a:ea typeface="Inter" panose="02000503000000020004" pitchFamily="2" charset="0"/>
              <a:cs typeface="Inter" panose="02000503000000020004" pitchFamily="2" charset="0"/>
            </a:rPr>
            <a:t>WAN connection</a:t>
          </a:r>
        </a:p>
      </dgm:t>
    </dgm:pt>
    <dgm:pt modelId="{6CBCBD83-4515-F948-8DBE-99F0A62094B3}" type="parTrans" cxnId="{85FEB9F6-7596-4C49-AE7F-D9C3E54AD4F1}">
      <dgm:prSet/>
      <dgm:spPr/>
      <dgm:t>
        <a:bodyPr/>
        <a:lstStyle/>
        <a:p>
          <a:endParaRPr lang="en-US"/>
        </a:p>
      </dgm:t>
    </dgm:pt>
    <dgm:pt modelId="{548DC6B8-BBF8-444B-BF7F-87CDE83C6C22}" type="sibTrans" cxnId="{85FEB9F6-7596-4C49-AE7F-D9C3E54AD4F1}">
      <dgm:prSet/>
      <dgm:spPr/>
      <dgm:t>
        <a:bodyPr/>
        <a:lstStyle/>
        <a:p>
          <a:endParaRPr lang="en-US"/>
        </a:p>
      </dgm:t>
    </dgm:pt>
    <dgm:pt modelId="{C98E9D6C-15F5-CD4A-9808-4FE28DDFA425}">
      <dgm:prSet phldrT="[Text]" custT="1"/>
      <dgm:spPr>
        <a:solidFill>
          <a:schemeClr val="accent6">
            <a:alpha val="90000"/>
          </a:schemeClr>
        </a:solidFill>
        <a:ln>
          <a:solidFill>
            <a:schemeClr val="accent6"/>
          </a:solidFill>
        </a:ln>
      </dgm:spPr>
      <dgm:t>
        <a:bodyPr/>
        <a:lstStyle/>
        <a:p>
          <a:r>
            <a:rPr lang="en-US" sz="1400">
              <a:latin typeface="Inter" panose="02000503000000020004" pitchFamily="2" charset="0"/>
              <a:ea typeface="Inter" panose="02000503000000020004" pitchFamily="2" charset="0"/>
              <a:cs typeface="Inter" panose="02000503000000020004" pitchFamily="2" charset="0"/>
            </a:rPr>
            <a:t>Applications</a:t>
          </a:r>
        </a:p>
      </dgm:t>
    </dgm:pt>
    <dgm:pt modelId="{326A0D7D-5A2C-6B43-9E9F-FEB3F8C8EA94}" type="parTrans" cxnId="{6095AF80-C124-0440-828E-3995D7B50B74}">
      <dgm:prSet/>
      <dgm:spPr/>
      <dgm:t>
        <a:bodyPr/>
        <a:lstStyle/>
        <a:p>
          <a:endParaRPr lang="en-US"/>
        </a:p>
      </dgm:t>
    </dgm:pt>
    <dgm:pt modelId="{85C6FD06-5BFB-3B4B-B937-068650E32297}" type="sibTrans" cxnId="{6095AF80-C124-0440-828E-3995D7B50B74}">
      <dgm:prSet/>
      <dgm:spPr/>
      <dgm:t>
        <a:bodyPr/>
        <a:lstStyle/>
        <a:p>
          <a:endParaRPr lang="en-US"/>
        </a:p>
      </dgm:t>
    </dgm:pt>
    <dgm:pt modelId="{D5CD68EC-B919-964A-8A34-F2A81BF059EB}">
      <dgm:prSet phldrT="[Text]" custT="1"/>
      <dgm:spPr>
        <a:solidFill>
          <a:schemeClr val="accent4"/>
        </a:solidFill>
        <a:ln>
          <a:noFill/>
        </a:ln>
      </dgm:spPr>
      <dgm:t>
        <a:bodyPr/>
        <a:lstStyle/>
        <a:p>
          <a:r>
            <a:rPr lang="en-US" sz="1600" err="1">
              <a:latin typeface="Inter" panose="02000503000000020004" pitchFamily="2" charset="0"/>
              <a:ea typeface="Inter" panose="02000503000000020004" pitchFamily="2" charset="0"/>
              <a:cs typeface="Inter" panose="02000503000000020004" pitchFamily="2" charset="0"/>
            </a:rPr>
            <a:t>QoE</a:t>
          </a:r>
          <a:r>
            <a:rPr lang="en-US" sz="1600">
              <a:latin typeface="Inter" panose="02000503000000020004" pitchFamily="2" charset="0"/>
              <a:ea typeface="Inter" panose="02000503000000020004" pitchFamily="2" charset="0"/>
              <a:cs typeface="Inter" panose="02000503000000020004" pitchFamily="2" charset="0"/>
            </a:rPr>
            <a:t> score components</a:t>
          </a:r>
        </a:p>
      </dgm:t>
    </dgm:pt>
    <dgm:pt modelId="{45330E25-0245-CE4C-95BF-2B2213E657C5}" type="parTrans" cxnId="{B64CDBE9-9D3E-184A-80AD-9A00B428CFF1}">
      <dgm:prSet/>
      <dgm:spPr/>
      <dgm:t>
        <a:bodyPr/>
        <a:lstStyle/>
        <a:p>
          <a:endParaRPr lang="en-US"/>
        </a:p>
      </dgm:t>
    </dgm:pt>
    <dgm:pt modelId="{FD2CD4AB-F460-954D-AA8C-925CDA172C36}" type="sibTrans" cxnId="{B64CDBE9-9D3E-184A-80AD-9A00B428CFF1}">
      <dgm:prSet/>
      <dgm:spPr/>
      <dgm:t>
        <a:bodyPr/>
        <a:lstStyle/>
        <a:p>
          <a:endParaRPr lang="en-US"/>
        </a:p>
      </dgm:t>
    </dgm:pt>
    <dgm:pt modelId="{A5786BA9-2E90-8C4D-9F4B-F45CD3DE2242}" type="pres">
      <dgm:prSet presAssocID="{44F5A7F1-2BAE-064F-935B-9EB60CAD9AED}" presName="diagram" presStyleCnt="0">
        <dgm:presLayoutVars>
          <dgm:chPref val="1"/>
          <dgm:dir/>
          <dgm:animOne val="branch"/>
          <dgm:animLvl val="lvl"/>
          <dgm:resizeHandles/>
        </dgm:presLayoutVars>
      </dgm:prSet>
      <dgm:spPr/>
    </dgm:pt>
    <dgm:pt modelId="{8087E9C0-3D3B-CE47-BF2F-6F63E8599D32}" type="pres">
      <dgm:prSet presAssocID="{D5CD68EC-B919-964A-8A34-F2A81BF059EB}" presName="root" presStyleCnt="0"/>
      <dgm:spPr/>
    </dgm:pt>
    <dgm:pt modelId="{7EDA68CA-5000-7F46-A1C9-28E367FDCE69}" type="pres">
      <dgm:prSet presAssocID="{D5CD68EC-B919-964A-8A34-F2A81BF059EB}" presName="rootComposite" presStyleCnt="0"/>
      <dgm:spPr/>
    </dgm:pt>
    <dgm:pt modelId="{D620EACE-8E16-C246-B6A7-F9B37CB8FCA8}" type="pres">
      <dgm:prSet presAssocID="{D5CD68EC-B919-964A-8A34-F2A81BF059EB}" presName="rootText" presStyleLbl="node1" presStyleIdx="0" presStyleCnt="1" custScaleX="77422" custScaleY="14859"/>
      <dgm:spPr/>
    </dgm:pt>
    <dgm:pt modelId="{DEC6AF6C-E94F-B44F-BBC7-046546A96B84}" type="pres">
      <dgm:prSet presAssocID="{D5CD68EC-B919-964A-8A34-F2A81BF059EB}" presName="rootConnector" presStyleLbl="node1" presStyleIdx="0" presStyleCnt="1"/>
      <dgm:spPr/>
    </dgm:pt>
    <dgm:pt modelId="{0259E653-5B4C-A640-A89F-789F4213EE71}" type="pres">
      <dgm:prSet presAssocID="{D5CD68EC-B919-964A-8A34-F2A81BF059EB}" presName="childShape" presStyleCnt="0"/>
      <dgm:spPr/>
    </dgm:pt>
    <dgm:pt modelId="{972DAB8B-DA3F-4646-9448-9543FCB1CABA}" type="pres">
      <dgm:prSet presAssocID="{6711108C-4340-C745-890E-D54AF1B9F001}" presName="Name13" presStyleLbl="parChTrans1D2" presStyleIdx="0" presStyleCnt="5"/>
      <dgm:spPr/>
    </dgm:pt>
    <dgm:pt modelId="{1EF55E59-E648-2B46-A797-0F281197A7A5}" type="pres">
      <dgm:prSet presAssocID="{35E4591C-5849-F342-994E-F5A448F61B68}" presName="childText" presStyleLbl="bgAcc1" presStyleIdx="0" presStyleCnt="5" custScaleX="67711" custScaleY="17701" custLinFactNeighborX="-1316" custLinFactNeighborY="-15784">
        <dgm:presLayoutVars>
          <dgm:bulletEnabled val="1"/>
        </dgm:presLayoutVars>
      </dgm:prSet>
      <dgm:spPr/>
    </dgm:pt>
    <dgm:pt modelId="{262D5637-4E3D-B449-A8B7-5625D22E17F9}" type="pres">
      <dgm:prSet presAssocID="{06E9834D-C086-5D49-9C8B-AC2C92F3EDA1}" presName="Name13" presStyleLbl="parChTrans1D2" presStyleIdx="1" presStyleCnt="5"/>
      <dgm:spPr/>
    </dgm:pt>
    <dgm:pt modelId="{8E908139-8765-F940-A4C5-8824C9A23E10}" type="pres">
      <dgm:prSet presAssocID="{E7751435-7081-2540-AFC5-3B57616012B9}" presName="childText" presStyleLbl="bgAcc1" presStyleIdx="1" presStyleCnt="5" custScaleX="67711" custScaleY="17701" custLinFactNeighborX="-1321" custLinFactNeighborY="-25054">
        <dgm:presLayoutVars>
          <dgm:bulletEnabled val="1"/>
        </dgm:presLayoutVars>
      </dgm:prSet>
      <dgm:spPr/>
    </dgm:pt>
    <dgm:pt modelId="{90E67E19-6445-4244-95EF-2A4D003B5993}" type="pres">
      <dgm:prSet presAssocID="{03E7CA3A-4C5A-8848-BB37-FFB254487032}" presName="Name13" presStyleLbl="parChTrans1D2" presStyleIdx="2" presStyleCnt="5"/>
      <dgm:spPr/>
    </dgm:pt>
    <dgm:pt modelId="{3CFB0571-2895-8443-8181-EAC754977335}" type="pres">
      <dgm:prSet presAssocID="{80DFE9E1-166E-4243-89CA-0AA119B203DE}" presName="childText" presStyleLbl="bgAcc1" presStyleIdx="2" presStyleCnt="5" custScaleX="68004" custScaleY="17701" custLinFactNeighborX="-264" custLinFactNeighborY="-34078">
        <dgm:presLayoutVars>
          <dgm:bulletEnabled val="1"/>
        </dgm:presLayoutVars>
      </dgm:prSet>
      <dgm:spPr/>
    </dgm:pt>
    <dgm:pt modelId="{7D232729-7DE5-C54F-B3AF-0037C4F2AF4F}" type="pres">
      <dgm:prSet presAssocID="{6CBCBD83-4515-F948-8DBE-99F0A62094B3}" presName="Name13" presStyleLbl="parChTrans1D2" presStyleIdx="3" presStyleCnt="5"/>
      <dgm:spPr/>
    </dgm:pt>
    <dgm:pt modelId="{C6DB4B36-A8EB-2447-8F4A-523128DF46C4}" type="pres">
      <dgm:prSet presAssocID="{8CF5EC82-0802-EB41-93DC-47AE3323EAFA}" presName="childText" presStyleLbl="bgAcc1" presStyleIdx="3" presStyleCnt="5" custScaleX="67711" custScaleY="17701" custLinFactNeighborX="-263" custLinFactNeighborY="-43771">
        <dgm:presLayoutVars>
          <dgm:bulletEnabled val="1"/>
        </dgm:presLayoutVars>
      </dgm:prSet>
      <dgm:spPr/>
    </dgm:pt>
    <dgm:pt modelId="{B360B6D8-A0BC-A948-BA4E-8DAC3E5127F1}" type="pres">
      <dgm:prSet presAssocID="{326A0D7D-5A2C-6B43-9E9F-FEB3F8C8EA94}" presName="Name13" presStyleLbl="parChTrans1D2" presStyleIdx="4" presStyleCnt="5"/>
      <dgm:spPr/>
    </dgm:pt>
    <dgm:pt modelId="{864CADE0-0E29-4946-818F-94DDD2A99976}" type="pres">
      <dgm:prSet presAssocID="{C98E9D6C-15F5-CD4A-9808-4FE28DDFA425}" presName="childText" presStyleLbl="bgAcc1" presStyleIdx="4" presStyleCnt="5" custScaleX="67711" custScaleY="17701" custLinFactNeighborY="-51118">
        <dgm:presLayoutVars>
          <dgm:bulletEnabled val="1"/>
        </dgm:presLayoutVars>
      </dgm:prSet>
      <dgm:spPr/>
    </dgm:pt>
  </dgm:ptLst>
  <dgm:cxnLst>
    <dgm:cxn modelId="{BB33A202-BAE7-1B43-A6BC-3528A9CC3969}" type="presOf" srcId="{8CF5EC82-0802-EB41-93DC-47AE3323EAFA}" destId="{C6DB4B36-A8EB-2447-8F4A-523128DF46C4}" srcOrd="0" destOrd="0" presId="urn:microsoft.com/office/officeart/2005/8/layout/hierarchy3"/>
    <dgm:cxn modelId="{1CD96B19-DA98-E34D-A2F2-E0BA19991937}" type="presOf" srcId="{D5CD68EC-B919-964A-8A34-F2A81BF059EB}" destId="{DEC6AF6C-E94F-B44F-BBC7-046546A96B84}" srcOrd="1" destOrd="0" presId="urn:microsoft.com/office/officeart/2005/8/layout/hierarchy3"/>
    <dgm:cxn modelId="{98044F31-2C74-524E-BD9F-6A119FAEDBC8}" type="presOf" srcId="{E7751435-7081-2540-AFC5-3B57616012B9}" destId="{8E908139-8765-F940-A4C5-8824C9A23E10}" srcOrd="0" destOrd="0" presId="urn:microsoft.com/office/officeart/2005/8/layout/hierarchy3"/>
    <dgm:cxn modelId="{C3B40C37-4CF7-094D-818D-9D9E42F8AF9C}" type="presOf" srcId="{6CBCBD83-4515-F948-8DBE-99F0A62094B3}" destId="{7D232729-7DE5-C54F-B3AF-0037C4F2AF4F}" srcOrd="0" destOrd="0" presId="urn:microsoft.com/office/officeart/2005/8/layout/hierarchy3"/>
    <dgm:cxn modelId="{29779C37-1C81-6A4C-A352-C30CE1C9AADF}" type="presOf" srcId="{D5CD68EC-B919-964A-8A34-F2A81BF059EB}" destId="{D620EACE-8E16-C246-B6A7-F9B37CB8FCA8}" srcOrd="0" destOrd="0" presId="urn:microsoft.com/office/officeart/2005/8/layout/hierarchy3"/>
    <dgm:cxn modelId="{70C8EA43-3D1C-354F-9FFC-DC2B866383C7}" type="presOf" srcId="{80DFE9E1-166E-4243-89CA-0AA119B203DE}" destId="{3CFB0571-2895-8443-8181-EAC754977335}" srcOrd="0" destOrd="0" presId="urn:microsoft.com/office/officeart/2005/8/layout/hierarchy3"/>
    <dgm:cxn modelId="{F92FE07A-B3ED-BF45-AF54-C9EEA9364506}" type="presOf" srcId="{06E9834D-C086-5D49-9C8B-AC2C92F3EDA1}" destId="{262D5637-4E3D-B449-A8B7-5625D22E17F9}" srcOrd="0" destOrd="0" presId="urn:microsoft.com/office/officeart/2005/8/layout/hierarchy3"/>
    <dgm:cxn modelId="{6095AF80-C124-0440-828E-3995D7B50B74}" srcId="{D5CD68EC-B919-964A-8A34-F2A81BF059EB}" destId="{C98E9D6C-15F5-CD4A-9808-4FE28DDFA425}" srcOrd="4" destOrd="0" parTransId="{326A0D7D-5A2C-6B43-9E9F-FEB3F8C8EA94}" sibTransId="{85C6FD06-5BFB-3B4B-B937-068650E32297}"/>
    <dgm:cxn modelId="{82DD308C-DCD7-2A49-835B-CE857C2B2F5A}" type="presOf" srcId="{6711108C-4340-C745-890E-D54AF1B9F001}" destId="{972DAB8B-DA3F-4646-9448-9543FCB1CABA}" srcOrd="0" destOrd="0" presId="urn:microsoft.com/office/officeart/2005/8/layout/hierarchy3"/>
    <dgm:cxn modelId="{69B752B0-4AD7-3D4E-910B-8A085D2C2E06}" type="presOf" srcId="{C98E9D6C-15F5-CD4A-9808-4FE28DDFA425}" destId="{864CADE0-0E29-4946-818F-94DDD2A99976}" srcOrd="0" destOrd="0" presId="urn:microsoft.com/office/officeart/2005/8/layout/hierarchy3"/>
    <dgm:cxn modelId="{741FAFB7-0F2F-7C42-BB80-CF99DE35D77F}" srcId="{D5CD68EC-B919-964A-8A34-F2A81BF059EB}" destId="{35E4591C-5849-F342-994E-F5A448F61B68}" srcOrd="0" destOrd="0" parTransId="{6711108C-4340-C745-890E-D54AF1B9F001}" sibTransId="{96D8016D-8E57-F34F-8E2F-5D9108854ADD}"/>
    <dgm:cxn modelId="{09E8B4C0-DA64-EB42-BAA4-9BB9209E3ACF}" srcId="{D5CD68EC-B919-964A-8A34-F2A81BF059EB}" destId="{80DFE9E1-166E-4243-89CA-0AA119B203DE}" srcOrd="2" destOrd="0" parTransId="{03E7CA3A-4C5A-8848-BB37-FFB254487032}" sibTransId="{E7477F24-132C-8846-B7F1-876930969918}"/>
    <dgm:cxn modelId="{9DFFBEC3-49DC-514F-BB93-E9B23DF27134}" type="presOf" srcId="{44F5A7F1-2BAE-064F-935B-9EB60CAD9AED}" destId="{A5786BA9-2E90-8C4D-9F4B-F45CD3DE2242}" srcOrd="0" destOrd="0" presId="urn:microsoft.com/office/officeart/2005/8/layout/hierarchy3"/>
    <dgm:cxn modelId="{948604DD-DAEE-EB4B-ABD8-76E78E7FCA76}" type="presOf" srcId="{03E7CA3A-4C5A-8848-BB37-FFB254487032}" destId="{90E67E19-6445-4244-95EF-2A4D003B5993}" srcOrd="0" destOrd="0" presId="urn:microsoft.com/office/officeart/2005/8/layout/hierarchy3"/>
    <dgm:cxn modelId="{36EE5DE5-1875-E142-989B-A6A7745D8958}" srcId="{D5CD68EC-B919-964A-8A34-F2A81BF059EB}" destId="{E7751435-7081-2540-AFC5-3B57616012B9}" srcOrd="1" destOrd="0" parTransId="{06E9834D-C086-5D49-9C8B-AC2C92F3EDA1}" sibTransId="{F58166FE-C893-3E48-9976-4FAD5E977A5A}"/>
    <dgm:cxn modelId="{B64CDBE9-9D3E-184A-80AD-9A00B428CFF1}" srcId="{44F5A7F1-2BAE-064F-935B-9EB60CAD9AED}" destId="{D5CD68EC-B919-964A-8A34-F2A81BF059EB}" srcOrd="0" destOrd="0" parTransId="{45330E25-0245-CE4C-95BF-2B2213E657C5}" sibTransId="{FD2CD4AB-F460-954D-AA8C-925CDA172C36}"/>
    <dgm:cxn modelId="{85FEB9F6-7596-4C49-AE7F-D9C3E54AD4F1}" srcId="{D5CD68EC-B919-964A-8A34-F2A81BF059EB}" destId="{8CF5EC82-0802-EB41-93DC-47AE3323EAFA}" srcOrd="3" destOrd="0" parTransId="{6CBCBD83-4515-F948-8DBE-99F0A62094B3}" sibTransId="{548DC6B8-BBF8-444B-BF7F-87CDE83C6C22}"/>
    <dgm:cxn modelId="{88ABF0FB-632B-E347-A527-A0C23B5DACCE}" type="presOf" srcId="{35E4591C-5849-F342-994E-F5A448F61B68}" destId="{1EF55E59-E648-2B46-A797-0F281197A7A5}" srcOrd="0" destOrd="0" presId="urn:microsoft.com/office/officeart/2005/8/layout/hierarchy3"/>
    <dgm:cxn modelId="{B463E8FD-7230-8F4D-88EC-EE37456D02F4}" type="presOf" srcId="{326A0D7D-5A2C-6B43-9E9F-FEB3F8C8EA94}" destId="{B360B6D8-A0BC-A948-BA4E-8DAC3E5127F1}" srcOrd="0" destOrd="0" presId="urn:microsoft.com/office/officeart/2005/8/layout/hierarchy3"/>
    <dgm:cxn modelId="{873C9B0F-5758-754C-8A5B-A52E551DAAE5}" type="presParOf" srcId="{A5786BA9-2E90-8C4D-9F4B-F45CD3DE2242}" destId="{8087E9C0-3D3B-CE47-BF2F-6F63E8599D32}" srcOrd="0" destOrd="0" presId="urn:microsoft.com/office/officeart/2005/8/layout/hierarchy3"/>
    <dgm:cxn modelId="{CB6BEE24-99BD-6749-A085-3AECE6D7DE59}" type="presParOf" srcId="{8087E9C0-3D3B-CE47-BF2F-6F63E8599D32}" destId="{7EDA68CA-5000-7F46-A1C9-28E367FDCE69}" srcOrd="0" destOrd="0" presId="urn:microsoft.com/office/officeart/2005/8/layout/hierarchy3"/>
    <dgm:cxn modelId="{3A82C72E-8531-C546-A3B9-3A8805D3FBB6}" type="presParOf" srcId="{7EDA68CA-5000-7F46-A1C9-28E367FDCE69}" destId="{D620EACE-8E16-C246-B6A7-F9B37CB8FCA8}" srcOrd="0" destOrd="0" presId="urn:microsoft.com/office/officeart/2005/8/layout/hierarchy3"/>
    <dgm:cxn modelId="{B753824C-A0F4-4641-A6D3-DAD6E6585F33}" type="presParOf" srcId="{7EDA68CA-5000-7F46-A1C9-28E367FDCE69}" destId="{DEC6AF6C-E94F-B44F-BBC7-046546A96B84}" srcOrd="1" destOrd="0" presId="urn:microsoft.com/office/officeart/2005/8/layout/hierarchy3"/>
    <dgm:cxn modelId="{5E768AFD-E5B1-5442-83EA-50CE0AD1F0BA}" type="presParOf" srcId="{8087E9C0-3D3B-CE47-BF2F-6F63E8599D32}" destId="{0259E653-5B4C-A640-A89F-789F4213EE71}" srcOrd="1" destOrd="0" presId="urn:microsoft.com/office/officeart/2005/8/layout/hierarchy3"/>
    <dgm:cxn modelId="{B08AA58F-450B-3F4F-B07E-E435B47FDD03}" type="presParOf" srcId="{0259E653-5B4C-A640-A89F-789F4213EE71}" destId="{972DAB8B-DA3F-4646-9448-9543FCB1CABA}" srcOrd="0" destOrd="0" presId="urn:microsoft.com/office/officeart/2005/8/layout/hierarchy3"/>
    <dgm:cxn modelId="{214FC76F-D1C9-3A4B-A876-78C39CEFDAD3}" type="presParOf" srcId="{0259E653-5B4C-A640-A89F-789F4213EE71}" destId="{1EF55E59-E648-2B46-A797-0F281197A7A5}" srcOrd="1" destOrd="0" presId="urn:microsoft.com/office/officeart/2005/8/layout/hierarchy3"/>
    <dgm:cxn modelId="{9AE4A575-5A9E-4640-924E-AA4474834801}" type="presParOf" srcId="{0259E653-5B4C-A640-A89F-789F4213EE71}" destId="{262D5637-4E3D-B449-A8B7-5625D22E17F9}" srcOrd="2" destOrd="0" presId="urn:microsoft.com/office/officeart/2005/8/layout/hierarchy3"/>
    <dgm:cxn modelId="{BBC54DC9-6552-D74E-AB41-CDF408D1537F}" type="presParOf" srcId="{0259E653-5B4C-A640-A89F-789F4213EE71}" destId="{8E908139-8765-F940-A4C5-8824C9A23E10}" srcOrd="3" destOrd="0" presId="urn:microsoft.com/office/officeart/2005/8/layout/hierarchy3"/>
    <dgm:cxn modelId="{AB7BBDA1-053A-A24B-9067-0F0584927C45}" type="presParOf" srcId="{0259E653-5B4C-A640-A89F-789F4213EE71}" destId="{90E67E19-6445-4244-95EF-2A4D003B5993}" srcOrd="4" destOrd="0" presId="urn:microsoft.com/office/officeart/2005/8/layout/hierarchy3"/>
    <dgm:cxn modelId="{A43DD1CF-FD83-964E-B3C1-51DD5FEC993E}" type="presParOf" srcId="{0259E653-5B4C-A640-A89F-789F4213EE71}" destId="{3CFB0571-2895-8443-8181-EAC754977335}" srcOrd="5" destOrd="0" presId="urn:microsoft.com/office/officeart/2005/8/layout/hierarchy3"/>
    <dgm:cxn modelId="{B4C3C5A0-1220-7342-A107-F80D2F01E612}" type="presParOf" srcId="{0259E653-5B4C-A640-A89F-789F4213EE71}" destId="{7D232729-7DE5-C54F-B3AF-0037C4F2AF4F}" srcOrd="6" destOrd="0" presId="urn:microsoft.com/office/officeart/2005/8/layout/hierarchy3"/>
    <dgm:cxn modelId="{530BBAE6-53CB-434A-87F7-96FA639F5236}" type="presParOf" srcId="{0259E653-5B4C-A640-A89F-789F4213EE71}" destId="{C6DB4B36-A8EB-2447-8F4A-523128DF46C4}" srcOrd="7" destOrd="0" presId="urn:microsoft.com/office/officeart/2005/8/layout/hierarchy3"/>
    <dgm:cxn modelId="{56B458B9-9D33-B844-B245-009855424651}" type="presParOf" srcId="{0259E653-5B4C-A640-A89F-789F4213EE71}" destId="{B360B6D8-A0BC-A948-BA4E-8DAC3E5127F1}" srcOrd="8" destOrd="0" presId="urn:microsoft.com/office/officeart/2005/8/layout/hierarchy3"/>
    <dgm:cxn modelId="{5514EFC0-9D93-2544-BABD-5C33A2D127B5}" type="presParOf" srcId="{0259E653-5B4C-A640-A89F-789F4213EE71}" destId="{864CADE0-0E29-4946-818F-94DDD2A99976}" srcOrd="9" destOrd="0" presId="urn:microsoft.com/office/officeart/2005/8/layout/hierarchy3"/>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D620EACE-8E16-C246-B6A7-F9B37CB8FCA8}">
      <dsp:nvSpPr>
        <dsp:cNvPr id="0" name=""/>
        <dsp:cNvSpPr/>
      </dsp:nvSpPr>
      <dsp:spPr>
        <a:xfrm>
          <a:off x="1063176" y="667"/>
          <a:ext cx="3381367" cy="324479"/>
        </a:xfrm>
        <a:prstGeom prst="roundRect">
          <a:avLst>
            <a:gd name="adj" fmla="val 10000"/>
          </a:avLst>
        </a:prstGeom>
        <a:solidFill>
          <a:schemeClr val="accent4"/>
        </a:solidFill>
        <a:ln w="38100" cap="flat" cmpd="sng" algn="ctr">
          <a:noFill/>
          <a:prstDash val="solid"/>
        </a:ln>
        <a:effectLst>
          <a:outerShdw blurRad="40000" dist="20000" dir="5400000" rotWithShape="0">
            <a:srgbClr val="000000">
              <a:alpha val="38000"/>
            </a:srgbClr>
          </a:outerShdw>
        </a:effectLst>
      </dsp:spPr>
      <dsp:style>
        <a:lnRef idx="3">
          <a:scrgbClr r="0" g="0" b="0"/>
        </a:lnRef>
        <a:fillRef idx="1">
          <a:scrgbClr r="0" g="0" b="0"/>
        </a:fillRef>
        <a:effectRef idx="1">
          <a:scrgbClr r="0" g="0" b="0"/>
        </a:effectRef>
        <a:fontRef idx="minor">
          <a:schemeClr val="lt1"/>
        </a:fontRef>
      </dsp:style>
      <dsp:txBody>
        <a:bodyPr spcFirstLastPara="0" vert="horz" wrap="square" lIns="30480" tIns="20320" rIns="30480" bIns="20320" numCol="1" spcCol="1270" anchor="ctr" anchorCtr="0">
          <a:noAutofit/>
        </a:bodyPr>
        <a:lstStyle/>
        <a:p>
          <a:pPr marL="0" lvl="0" indent="0" algn="ctr" defTabSz="711200">
            <a:lnSpc>
              <a:spcPct val="90000"/>
            </a:lnSpc>
            <a:spcBef>
              <a:spcPct val="0"/>
            </a:spcBef>
            <a:spcAft>
              <a:spcPct val="35000"/>
            </a:spcAft>
            <a:buNone/>
          </a:pPr>
          <a:r>
            <a:rPr lang="en-US" sz="1600" kern="1200" err="1">
              <a:latin typeface="Inter" panose="02000503000000020004" pitchFamily="2" charset="0"/>
              <a:ea typeface="Inter" panose="02000503000000020004" pitchFamily="2" charset="0"/>
              <a:cs typeface="Inter" panose="02000503000000020004" pitchFamily="2" charset="0"/>
            </a:rPr>
            <a:t>QoE</a:t>
          </a:r>
          <a:r>
            <a:rPr lang="en-US" sz="1600" kern="1200">
              <a:latin typeface="Inter" panose="02000503000000020004" pitchFamily="2" charset="0"/>
              <a:ea typeface="Inter" panose="02000503000000020004" pitchFamily="2" charset="0"/>
              <a:cs typeface="Inter" panose="02000503000000020004" pitchFamily="2" charset="0"/>
            </a:rPr>
            <a:t> score components</a:t>
          </a:r>
        </a:p>
      </dsp:txBody>
      <dsp:txXfrm>
        <a:off x="1072680" y="10171"/>
        <a:ext cx="3362359" cy="305471"/>
      </dsp:txXfrm>
    </dsp:sp>
    <dsp:sp modelId="{972DAB8B-DA3F-4646-9448-9543FCB1CABA}">
      <dsp:nvSpPr>
        <dsp:cNvPr id="0" name=""/>
        <dsp:cNvSpPr/>
      </dsp:nvSpPr>
      <dsp:spPr>
        <a:xfrm>
          <a:off x="1401313" y="325146"/>
          <a:ext cx="292156" cy="394522"/>
        </a:xfrm>
        <a:custGeom>
          <a:avLst/>
          <a:gdLst/>
          <a:ahLst/>
          <a:cxnLst/>
          <a:rect l="0" t="0" r="0" b="0"/>
          <a:pathLst>
            <a:path>
              <a:moveTo>
                <a:pt x="0" y="0"/>
              </a:moveTo>
              <a:lnTo>
                <a:pt x="0" y="394522"/>
              </a:lnTo>
              <a:lnTo>
                <a:pt x="292156" y="394522"/>
              </a:lnTo>
            </a:path>
          </a:pathLst>
        </a:custGeom>
        <a:noFill/>
        <a:ln w="25400" cap="flat" cmpd="sng" algn="ctr">
          <a:solidFill>
            <a:schemeClr val="accent6">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1EF55E59-E648-2B46-A797-0F281197A7A5}">
      <dsp:nvSpPr>
        <dsp:cNvPr id="0" name=""/>
        <dsp:cNvSpPr/>
      </dsp:nvSpPr>
      <dsp:spPr>
        <a:xfrm>
          <a:off x="1693469" y="526398"/>
          <a:ext cx="2365795" cy="386541"/>
        </a:xfrm>
        <a:prstGeom prst="roundRect">
          <a:avLst>
            <a:gd name="adj" fmla="val 10000"/>
          </a:avLst>
        </a:prstGeom>
        <a:solidFill>
          <a:schemeClr val="accent6">
            <a:alpha val="90000"/>
          </a:schemeClr>
        </a:solidFill>
        <a:ln w="25400" cap="flat" cmpd="sng" algn="ctr">
          <a:solidFill>
            <a:schemeClr val="accent6"/>
          </a:solidFill>
          <a:prstDash val="solid"/>
        </a:ln>
        <a:effectLst/>
      </dsp:spPr>
      <dsp:style>
        <a:lnRef idx="2">
          <a:scrgbClr r="0" g="0" b="0"/>
        </a:lnRef>
        <a:fillRef idx="1">
          <a:scrgbClr r="0" g="0" b="0"/>
        </a:fillRef>
        <a:effectRef idx="0">
          <a:scrgbClr r="0" g="0" b="0"/>
        </a:effectRef>
        <a:fontRef idx="minor"/>
      </dsp:style>
      <dsp:txBody>
        <a:bodyPr spcFirstLastPara="0" vert="horz" wrap="square" lIns="26670" tIns="17780" rIns="26670" bIns="17780" numCol="1" spcCol="1270" anchor="ctr" anchorCtr="0">
          <a:noAutofit/>
        </a:bodyPr>
        <a:lstStyle/>
        <a:p>
          <a:pPr marL="0" lvl="0" indent="0" algn="ctr" defTabSz="622300">
            <a:lnSpc>
              <a:spcPct val="90000"/>
            </a:lnSpc>
            <a:spcBef>
              <a:spcPct val="0"/>
            </a:spcBef>
            <a:spcAft>
              <a:spcPct val="35000"/>
            </a:spcAft>
            <a:buNone/>
          </a:pPr>
          <a:r>
            <a:rPr lang="en-US" sz="1400" kern="1200">
              <a:latin typeface="Inter" panose="02000503000000020004" pitchFamily="2" charset="0"/>
              <a:ea typeface="Inter" panose="02000503000000020004" pitchFamily="2" charset="0"/>
              <a:cs typeface="Inter" panose="02000503000000020004" pitchFamily="2" charset="0"/>
            </a:rPr>
            <a:t>Client device</a:t>
          </a:r>
        </a:p>
      </dsp:txBody>
      <dsp:txXfrm>
        <a:off x="1704790" y="537719"/>
        <a:ext cx="2343153" cy="363899"/>
      </dsp:txXfrm>
    </dsp:sp>
    <dsp:sp modelId="{262D5637-4E3D-B449-A8B7-5625D22E17F9}">
      <dsp:nvSpPr>
        <dsp:cNvPr id="0" name=""/>
        <dsp:cNvSpPr/>
      </dsp:nvSpPr>
      <dsp:spPr>
        <a:xfrm>
          <a:off x="1401313" y="325146"/>
          <a:ext cx="291981" cy="1124563"/>
        </a:xfrm>
        <a:custGeom>
          <a:avLst/>
          <a:gdLst/>
          <a:ahLst/>
          <a:cxnLst/>
          <a:rect l="0" t="0" r="0" b="0"/>
          <a:pathLst>
            <a:path>
              <a:moveTo>
                <a:pt x="0" y="0"/>
              </a:moveTo>
              <a:lnTo>
                <a:pt x="0" y="1124563"/>
              </a:lnTo>
              <a:lnTo>
                <a:pt x="291981" y="1124563"/>
              </a:lnTo>
            </a:path>
          </a:pathLst>
        </a:custGeom>
        <a:noFill/>
        <a:ln w="25400" cap="flat" cmpd="sng" algn="ctr">
          <a:solidFill>
            <a:schemeClr val="accent6">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8E908139-8765-F940-A4C5-8824C9A23E10}">
      <dsp:nvSpPr>
        <dsp:cNvPr id="0" name=""/>
        <dsp:cNvSpPr/>
      </dsp:nvSpPr>
      <dsp:spPr>
        <a:xfrm>
          <a:off x="1693294" y="1256440"/>
          <a:ext cx="2365795" cy="386541"/>
        </a:xfrm>
        <a:prstGeom prst="roundRect">
          <a:avLst>
            <a:gd name="adj" fmla="val 10000"/>
          </a:avLst>
        </a:prstGeom>
        <a:solidFill>
          <a:schemeClr val="accent6">
            <a:alpha val="90000"/>
          </a:schemeClr>
        </a:solidFill>
        <a:ln w="25400" cap="flat" cmpd="sng" algn="ctr">
          <a:solidFill>
            <a:schemeClr val="accent6"/>
          </a:solidFill>
          <a:prstDash val="solid"/>
        </a:ln>
        <a:effectLst/>
      </dsp:spPr>
      <dsp:style>
        <a:lnRef idx="2">
          <a:scrgbClr r="0" g="0" b="0"/>
        </a:lnRef>
        <a:fillRef idx="1">
          <a:scrgbClr r="0" g="0" b="0"/>
        </a:fillRef>
        <a:effectRef idx="0">
          <a:scrgbClr r="0" g="0" b="0"/>
        </a:effectRef>
        <a:fontRef idx="minor"/>
      </dsp:style>
      <dsp:txBody>
        <a:bodyPr spcFirstLastPara="0" vert="horz" wrap="square" lIns="26670" tIns="17780" rIns="26670" bIns="17780" numCol="1" spcCol="1270" anchor="ctr" anchorCtr="0">
          <a:noAutofit/>
        </a:bodyPr>
        <a:lstStyle/>
        <a:p>
          <a:pPr marL="0" lvl="0" indent="0" algn="ctr" defTabSz="622300">
            <a:lnSpc>
              <a:spcPct val="90000"/>
            </a:lnSpc>
            <a:spcBef>
              <a:spcPct val="0"/>
            </a:spcBef>
            <a:spcAft>
              <a:spcPct val="35000"/>
            </a:spcAft>
            <a:buNone/>
          </a:pPr>
          <a:r>
            <a:rPr lang="en-US" sz="1400" kern="1200">
              <a:latin typeface="Inter" panose="02000503000000020004" pitchFamily="2" charset="0"/>
              <a:ea typeface="Inter" panose="02000503000000020004" pitchFamily="2" charset="0"/>
              <a:cs typeface="Inter" panose="02000503000000020004" pitchFamily="2" charset="0"/>
            </a:rPr>
            <a:t>Network device</a:t>
          </a:r>
        </a:p>
      </dsp:txBody>
      <dsp:txXfrm>
        <a:off x="1704615" y="1267761"/>
        <a:ext cx="2343153" cy="363899"/>
      </dsp:txXfrm>
    </dsp:sp>
    <dsp:sp modelId="{90E67E19-6445-4244-95EF-2A4D003B5993}">
      <dsp:nvSpPr>
        <dsp:cNvPr id="0" name=""/>
        <dsp:cNvSpPr/>
      </dsp:nvSpPr>
      <dsp:spPr>
        <a:xfrm>
          <a:off x="1401313" y="325146"/>
          <a:ext cx="328912" cy="1859976"/>
        </a:xfrm>
        <a:custGeom>
          <a:avLst/>
          <a:gdLst/>
          <a:ahLst/>
          <a:cxnLst/>
          <a:rect l="0" t="0" r="0" b="0"/>
          <a:pathLst>
            <a:path>
              <a:moveTo>
                <a:pt x="0" y="0"/>
              </a:moveTo>
              <a:lnTo>
                <a:pt x="0" y="1859976"/>
              </a:lnTo>
              <a:lnTo>
                <a:pt x="328912" y="1859976"/>
              </a:lnTo>
            </a:path>
          </a:pathLst>
        </a:custGeom>
        <a:noFill/>
        <a:ln w="25400" cap="flat" cmpd="sng" algn="ctr">
          <a:solidFill>
            <a:schemeClr val="accent6">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3CFB0571-2895-8443-8181-EAC754977335}">
      <dsp:nvSpPr>
        <dsp:cNvPr id="0" name=""/>
        <dsp:cNvSpPr/>
      </dsp:nvSpPr>
      <dsp:spPr>
        <a:xfrm>
          <a:off x="1730225" y="1991853"/>
          <a:ext cx="2376032" cy="386541"/>
        </a:xfrm>
        <a:prstGeom prst="roundRect">
          <a:avLst>
            <a:gd name="adj" fmla="val 10000"/>
          </a:avLst>
        </a:prstGeom>
        <a:solidFill>
          <a:schemeClr val="accent6">
            <a:alpha val="90000"/>
          </a:schemeClr>
        </a:solidFill>
        <a:ln w="25400" cap="flat" cmpd="sng" algn="ctr">
          <a:solidFill>
            <a:schemeClr val="accent6"/>
          </a:solidFill>
          <a:prstDash val="solid"/>
        </a:ln>
        <a:effectLst/>
      </dsp:spPr>
      <dsp:style>
        <a:lnRef idx="2">
          <a:scrgbClr r="0" g="0" b="0"/>
        </a:lnRef>
        <a:fillRef idx="1">
          <a:scrgbClr r="0" g="0" b="0"/>
        </a:fillRef>
        <a:effectRef idx="0">
          <a:scrgbClr r="0" g="0" b="0"/>
        </a:effectRef>
        <a:fontRef idx="minor"/>
      </dsp:style>
      <dsp:txBody>
        <a:bodyPr spcFirstLastPara="0" vert="horz" wrap="square" lIns="26670" tIns="17780" rIns="26670" bIns="17780" numCol="1" spcCol="1270" anchor="ctr" anchorCtr="0">
          <a:noAutofit/>
        </a:bodyPr>
        <a:lstStyle/>
        <a:p>
          <a:pPr marL="0" lvl="0" indent="0" algn="ctr" defTabSz="622300">
            <a:lnSpc>
              <a:spcPct val="90000"/>
            </a:lnSpc>
            <a:spcBef>
              <a:spcPct val="0"/>
            </a:spcBef>
            <a:spcAft>
              <a:spcPct val="35000"/>
            </a:spcAft>
            <a:buNone/>
          </a:pPr>
          <a:r>
            <a:rPr lang="en-US" sz="1400" kern="1200">
              <a:latin typeface="Inter" panose="02000503000000020004" pitchFamily="2" charset="0"/>
              <a:ea typeface="Inter" panose="02000503000000020004" pitchFamily="2" charset="0"/>
              <a:cs typeface="Inter" panose="02000503000000020004" pitchFamily="2" charset="0"/>
            </a:rPr>
            <a:t>Infrastructure connectivity</a:t>
          </a:r>
        </a:p>
      </dsp:txBody>
      <dsp:txXfrm>
        <a:off x="1741546" y="2003174"/>
        <a:ext cx="2353390" cy="363899"/>
      </dsp:txXfrm>
    </dsp:sp>
    <dsp:sp modelId="{7D232729-7DE5-C54F-B3AF-0037C4F2AF4F}">
      <dsp:nvSpPr>
        <dsp:cNvPr id="0" name=""/>
        <dsp:cNvSpPr/>
      </dsp:nvSpPr>
      <dsp:spPr>
        <a:xfrm>
          <a:off x="1401313" y="325146"/>
          <a:ext cx="328947" cy="2580780"/>
        </a:xfrm>
        <a:custGeom>
          <a:avLst/>
          <a:gdLst/>
          <a:ahLst/>
          <a:cxnLst/>
          <a:rect l="0" t="0" r="0" b="0"/>
          <a:pathLst>
            <a:path>
              <a:moveTo>
                <a:pt x="0" y="0"/>
              </a:moveTo>
              <a:lnTo>
                <a:pt x="0" y="2580780"/>
              </a:lnTo>
              <a:lnTo>
                <a:pt x="328947" y="2580780"/>
              </a:lnTo>
            </a:path>
          </a:pathLst>
        </a:custGeom>
        <a:noFill/>
        <a:ln w="25400" cap="flat" cmpd="sng" algn="ctr">
          <a:solidFill>
            <a:schemeClr val="accent6">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C6DB4B36-A8EB-2447-8F4A-523128DF46C4}">
      <dsp:nvSpPr>
        <dsp:cNvPr id="0" name=""/>
        <dsp:cNvSpPr/>
      </dsp:nvSpPr>
      <dsp:spPr>
        <a:xfrm>
          <a:off x="1730260" y="2712657"/>
          <a:ext cx="2365795" cy="386541"/>
        </a:xfrm>
        <a:prstGeom prst="roundRect">
          <a:avLst>
            <a:gd name="adj" fmla="val 10000"/>
          </a:avLst>
        </a:prstGeom>
        <a:solidFill>
          <a:schemeClr val="accent6">
            <a:alpha val="90000"/>
          </a:schemeClr>
        </a:solidFill>
        <a:ln w="25400" cap="flat" cmpd="sng" algn="ctr">
          <a:solidFill>
            <a:schemeClr val="accent6"/>
          </a:solidFill>
          <a:prstDash val="solid"/>
        </a:ln>
        <a:effectLst/>
      </dsp:spPr>
      <dsp:style>
        <a:lnRef idx="2">
          <a:scrgbClr r="0" g="0" b="0"/>
        </a:lnRef>
        <a:fillRef idx="1">
          <a:scrgbClr r="0" g="0" b="0"/>
        </a:fillRef>
        <a:effectRef idx="0">
          <a:scrgbClr r="0" g="0" b="0"/>
        </a:effectRef>
        <a:fontRef idx="minor"/>
      </dsp:style>
      <dsp:txBody>
        <a:bodyPr spcFirstLastPara="0" vert="horz" wrap="square" lIns="26670" tIns="17780" rIns="26670" bIns="17780" numCol="1" spcCol="1270" anchor="ctr" anchorCtr="0">
          <a:noAutofit/>
        </a:bodyPr>
        <a:lstStyle/>
        <a:p>
          <a:pPr marL="0" lvl="0" indent="0" algn="ctr" defTabSz="622300">
            <a:lnSpc>
              <a:spcPct val="90000"/>
            </a:lnSpc>
            <a:spcBef>
              <a:spcPct val="0"/>
            </a:spcBef>
            <a:spcAft>
              <a:spcPct val="35000"/>
            </a:spcAft>
            <a:buNone/>
          </a:pPr>
          <a:r>
            <a:rPr lang="en-US" sz="1400" kern="1200">
              <a:latin typeface="Inter" panose="02000503000000020004" pitchFamily="2" charset="0"/>
              <a:ea typeface="Inter" panose="02000503000000020004" pitchFamily="2" charset="0"/>
              <a:cs typeface="Inter" panose="02000503000000020004" pitchFamily="2" charset="0"/>
            </a:rPr>
            <a:t>WAN connection</a:t>
          </a:r>
        </a:p>
      </dsp:txBody>
      <dsp:txXfrm>
        <a:off x="1741581" y="2723978"/>
        <a:ext cx="2343153" cy="363899"/>
      </dsp:txXfrm>
    </dsp:sp>
    <dsp:sp modelId="{B360B6D8-A0BC-A948-BA4E-8DAC3E5127F1}">
      <dsp:nvSpPr>
        <dsp:cNvPr id="0" name=""/>
        <dsp:cNvSpPr/>
      </dsp:nvSpPr>
      <dsp:spPr>
        <a:xfrm>
          <a:off x="1401313" y="325146"/>
          <a:ext cx="338136" cy="3352814"/>
        </a:xfrm>
        <a:custGeom>
          <a:avLst/>
          <a:gdLst/>
          <a:ahLst/>
          <a:cxnLst/>
          <a:rect l="0" t="0" r="0" b="0"/>
          <a:pathLst>
            <a:path>
              <a:moveTo>
                <a:pt x="0" y="0"/>
              </a:moveTo>
              <a:lnTo>
                <a:pt x="0" y="3352814"/>
              </a:lnTo>
              <a:lnTo>
                <a:pt x="338136" y="3352814"/>
              </a:lnTo>
            </a:path>
          </a:pathLst>
        </a:custGeom>
        <a:noFill/>
        <a:ln w="25400" cap="flat" cmpd="sng" algn="ctr">
          <a:solidFill>
            <a:schemeClr val="accent6">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864CADE0-0E29-4946-818F-94DDD2A99976}">
      <dsp:nvSpPr>
        <dsp:cNvPr id="0" name=""/>
        <dsp:cNvSpPr/>
      </dsp:nvSpPr>
      <dsp:spPr>
        <a:xfrm>
          <a:off x="1739449" y="3484691"/>
          <a:ext cx="2365795" cy="386541"/>
        </a:xfrm>
        <a:prstGeom prst="roundRect">
          <a:avLst>
            <a:gd name="adj" fmla="val 10000"/>
          </a:avLst>
        </a:prstGeom>
        <a:solidFill>
          <a:schemeClr val="accent6">
            <a:alpha val="90000"/>
          </a:schemeClr>
        </a:solidFill>
        <a:ln w="25400" cap="flat" cmpd="sng" algn="ctr">
          <a:solidFill>
            <a:schemeClr val="accent6"/>
          </a:solidFill>
          <a:prstDash val="solid"/>
        </a:ln>
        <a:effectLst/>
      </dsp:spPr>
      <dsp:style>
        <a:lnRef idx="2">
          <a:scrgbClr r="0" g="0" b="0"/>
        </a:lnRef>
        <a:fillRef idx="1">
          <a:scrgbClr r="0" g="0" b="0"/>
        </a:fillRef>
        <a:effectRef idx="0">
          <a:scrgbClr r="0" g="0" b="0"/>
        </a:effectRef>
        <a:fontRef idx="minor"/>
      </dsp:style>
      <dsp:txBody>
        <a:bodyPr spcFirstLastPara="0" vert="horz" wrap="square" lIns="26670" tIns="17780" rIns="26670" bIns="17780" numCol="1" spcCol="1270" anchor="ctr" anchorCtr="0">
          <a:noAutofit/>
        </a:bodyPr>
        <a:lstStyle/>
        <a:p>
          <a:pPr marL="0" lvl="0" indent="0" algn="ctr" defTabSz="622300">
            <a:lnSpc>
              <a:spcPct val="90000"/>
            </a:lnSpc>
            <a:spcBef>
              <a:spcPct val="0"/>
            </a:spcBef>
            <a:spcAft>
              <a:spcPct val="35000"/>
            </a:spcAft>
            <a:buNone/>
          </a:pPr>
          <a:r>
            <a:rPr lang="en-US" sz="1400" kern="1200">
              <a:latin typeface="Inter" panose="02000503000000020004" pitchFamily="2" charset="0"/>
              <a:ea typeface="Inter" panose="02000503000000020004" pitchFamily="2" charset="0"/>
              <a:cs typeface="Inter" panose="02000503000000020004" pitchFamily="2" charset="0"/>
            </a:rPr>
            <a:t>Applications</a:t>
          </a:r>
        </a:p>
      </dsp:txBody>
      <dsp:txXfrm>
        <a:off x="1750770" y="3496012"/>
        <a:ext cx="2343153" cy="363899"/>
      </dsp:txXfrm>
    </dsp:sp>
  </dsp:spTree>
</dsp:drawing>
</file>

<file path=ppt/diagrams/layout1.xml><?xml version="1.0" encoding="utf-8"?>
<dgm:layoutDef xmlns:dgm="http://schemas.openxmlformats.org/drawingml/2006/diagram" xmlns:a="http://schemas.openxmlformats.org/drawingml/2006/main" uniqueId="urn:microsoft.com/office/officeart/2005/8/layout/hierarchy3">
  <dgm:title val=""/>
  <dgm:desc val=""/>
  <dgm:catLst>
    <dgm:cat type="hierarchy" pri="7000"/>
    <dgm:cat type="list" pri="23000"/>
    <dgm:cat type="relationship" pri="15000"/>
    <dgm:cat type="convert" pri="7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Lst>
      <dgm:cxnLst>
        <dgm:cxn modelId="4" srcId="0" destId="1" srcOrd="0" destOrd="0"/>
        <dgm:cxn modelId="5" srcId="1" destId="11" srcOrd="0" destOrd="0"/>
        <dgm:cxn modelId="6" srcId="1" destId="12" srcOrd="1" destOrd="0"/>
        <dgm:cxn modelId="7" srcId="0" destId="2" srcOrd="1" destOrd="0"/>
        <dgm:cxn modelId="8" srcId="2" destId="21" srcOrd="0" destOrd="0"/>
        <dgm:cxn modelId="9" srcId="2" destId="22" srcOrd="1" destOrd="0"/>
      </dgm:cxn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diagram">
    <dgm:varLst>
      <dgm:chPref val="1"/>
      <dgm:dir/>
      <dgm:animOne val="branch"/>
      <dgm:animLvl val="lvl"/>
      <dgm:resizeHandles/>
    </dgm:varLst>
    <dgm:choose name="Name0">
      <dgm:if name="Name1" func="var" arg="dir" op="equ" val="norm">
        <dgm:alg type="hierChild">
          <dgm:param type="linDir" val="fromL"/>
        </dgm:alg>
      </dgm:if>
      <dgm:else name="Name2">
        <dgm:alg type="hierChild">
          <dgm:param type="linDir" val="fromR"/>
        </dgm:alg>
      </dgm:else>
    </dgm:choose>
    <dgm:shape xmlns:r="http://schemas.openxmlformats.org/officeDocument/2006/relationships" r:blip="">
      <dgm:adjLst/>
    </dgm:shape>
    <dgm:presOf/>
    <dgm:constrLst>
      <dgm:constr type="primFontSz" for="des" forName="rootText" op="equ" val="65"/>
      <dgm:constr type="primFontSz" for="des" forName="childText" op="equ" val="65"/>
      <dgm:constr type="w" for="des" forName="rootComposite" refType="w"/>
      <dgm:constr type="h" for="des" forName="rootComposite" refType="w" fact="0.5"/>
      <dgm:constr type="w" for="des" forName="childText" refType="w" refFor="des" refForName="rootComposite" fact="0.8"/>
      <dgm:constr type="h" for="des" forName="childText" refType="h" refFor="des" refForName="rootComposite"/>
      <dgm:constr type="sibSp" refType="w" refFor="des" refForName="rootComposite" fact="0.25"/>
      <dgm:constr type="sibSp" for="des" forName="childShape" refType="h" refFor="des" refForName="childText" fact="0.25"/>
      <dgm:constr type="sp" for="des" forName="root" refType="h" refFor="des" refForName="childText" fact="0.25"/>
    </dgm:constrLst>
    <dgm:ruleLst/>
    <dgm:forEach name="Name3" axis="ch">
      <dgm:forEach name="Name4" axis="self" ptType="node" cnt="1">
        <dgm:layoutNode name="root">
          <dgm:choose name="Name5">
            <dgm:if name="Name6" func="var" arg="dir" op="equ" val="norm">
              <dgm:alg type="hierRoot">
                <dgm:param type="hierAlign" val="tL"/>
              </dgm:alg>
            </dgm:if>
            <dgm:else name="Name7">
              <dgm:alg type="hierRoot">
                <dgm:param type="hierAlign" val="tR"/>
              </dgm:alg>
            </dgm:else>
          </dgm:choose>
          <dgm:shape xmlns:r="http://schemas.openxmlformats.org/officeDocument/2006/relationships" r:blip="">
            <dgm:adjLst/>
          </dgm:shape>
          <dgm:presOf/>
          <dgm:constrLst>
            <dgm:constr type="alignOff" val="0.2"/>
          </dgm:constrLst>
          <dgm:ruleLst/>
          <dgm:layoutNode name="rootComposite">
            <dgm:alg type="composite"/>
            <dgm:shape xmlns:r="http://schemas.openxmlformats.org/officeDocument/2006/relationships" r:blip="">
              <dgm:adjLst/>
            </dgm:shape>
            <dgm:presOf axis="self" ptType="node" cnt="1"/>
            <dgm:choose name="Name8">
              <dgm:if name="Name9" func="var" arg="dir" op="equ" val="norm">
                <dgm:constrLst>
                  <dgm:constr type="l" for="ch" forName="rootText"/>
                  <dgm:constr type="t" for="ch" forName="rootText"/>
                  <dgm:constr type="w" for="ch" forName="rootText" refType="w"/>
                  <dgm:constr type="h" for="ch" forName="rootText" refType="h"/>
                  <dgm:constr type="l" for="ch" forName="rootConnector"/>
                  <dgm:constr type="t" for="ch" forName="rootConnector"/>
                  <dgm:constr type="w" for="ch" forName="rootConnector" refType="w" refFor="ch" refForName="rootText" fact="0.2"/>
                  <dgm:constr type="h" for="ch" forName="rootConnector" refType="h" refFor="ch" refForName="rootText"/>
                </dgm:constrLst>
              </dgm:if>
              <dgm:else name="Name10">
                <dgm:constrLst>
                  <dgm:constr type="l" for="ch" forName="rootText"/>
                  <dgm:constr type="t" for="ch" forName="rootText"/>
                  <dgm:constr type="w" for="ch" forName="rootText" refType="w"/>
                  <dgm:constr type="h" for="ch" forName="rootText" refType="h"/>
                  <dgm:constr type="r" for="ch" forName="rootConnector" refType="w"/>
                  <dgm:constr type="t" for="ch" forName="rootConnector"/>
                  <dgm:constr type="w" for="ch" forName="rootConnector" refType="w" refFor="ch" refForName="rootText" fact="0.2"/>
                  <dgm:constr type="h" for="ch" forName="rootConnector" refType="h" refFor="ch" refForName="rootText"/>
                </dgm:constrLst>
              </dgm:else>
            </dgm:choose>
            <dgm:ruleLst/>
            <dgm:layoutNode name="rootText" styleLbl="node1">
              <dgm:alg type="tx"/>
              <dgm:shape xmlns:r="http://schemas.openxmlformats.org/officeDocument/2006/relationships" type="roundRect" r:blip="">
                <dgm:adjLst>
                  <dgm:adj idx="1" val="0.1"/>
                </dgm:adjLst>
              </dgm:shape>
              <dgm:presOf axis="self" ptType="node" cnt="1"/>
              <dgm:constrLst>
                <dgm:constr type="tMarg" refType="primFontSz" fact="0.1"/>
                <dgm:constr type="bMarg" refType="primFontSz" fact="0.1"/>
                <dgm:constr type="lMarg" refType="primFontSz" fact="0.15"/>
                <dgm:constr type="rMarg" refType="primFontSz" fact="0.15"/>
              </dgm:constrLst>
              <dgm:ruleLst>
                <dgm:rule type="primFontSz" val="5" fact="NaN" max="NaN"/>
              </dgm:ruleLst>
            </dgm:layoutNode>
            <dgm:layoutNode name="rootConnector" moveWith="rootText">
              <dgm:alg type="sp"/>
              <dgm:shape xmlns:r="http://schemas.openxmlformats.org/officeDocument/2006/relationships" type="roundRect" r:blip="" hideGeom="1">
                <dgm:adjLst>
                  <dgm:adj idx="1" val="0.1"/>
                </dgm:adjLst>
              </dgm:shape>
              <dgm:presOf axis="self" ptType="node" cnt="1"/>
              <dgm:constrLst/>
              <dgm:ruleLst/>
            </dgm:layoutNode>
          </dgm:layoutNode>
          <dgm:layoutNode name="childShape">
            <dgm:alg type="hierChild">
              <dgm:param type="chAlign" val="l"/>
              <dgm:param type="linDir" val="fromT"/>
            </dgm:alg>
            <dgm:shape xmlns:r="http://schemas.openxmlformats.org/officeDocument/2006/relationships" r:blip="">
              <dgm:adjLst/>
            </dgm:shape>
            <dgm:presOf/>
            <dgm:constrLst/>
            <dgm:ruleLst/>
            <dgm:forEach name="Name11" axis="ch">
              <dgm:forEach name="Name12" axis="self" ptType="parTrans" cnt="1">
                <dgm:layoutNode name="Name13">
                  <dgm:choose name="Name14">
                    <dgm:if name="Name15" func="var" arg="dir" op="equ" val="norm">
                      <dgm:alg type="conn">
                        <dgm:param type="dim" val="1D"/>
                        <dgm:param type="endSty" val="noArr"/>
                        <dgm:param type="connRout" val="bend"/>
                        <dgm:param type="srcNode" val="rootConnector"/>
                        <dgm:param type="begPts" val="bCtr"/>
                        <dgm:param type="endPts" val="midL"/>
                      </dgm:alg>
                    </dgm:if>
                    <dgm:else name="Name16">
                      <dgm:alg type="conn">
                        <dgm:param type="dim" val="1D"/>
                        <dgm:param type="endSty" val="noArr"/>
                        <dgm:param type="connRout" val="bend"/>
                        <dgm:param type="srcNode" val="rootConnector"/>
                        <dgm:param type="begPts" val="bCtr"/>
                        <dgm:param type="endPts" val="midR"/>
                      </dgm:alg>
                    </dgm:else>
                  </dgm:choose>
                  <dgm:shape xmlns:r="http://schemas.openxmlformats.org/officeDocument/2006/relationships" type="conn" r:blip="">
                    <dgm:adjLst/>
                  </dgm:shape>
                  <dgm:presOf axis="self"/>
                  <dgm:constrLst>
                    <dgm:constr type="begPad"/>
                    <dgm:constr type="endPad"/>
                  </dgm:constrLst>
                  <dgm:ruleLst/>
                </dgm:layoutNode>
              </dgm:forEach>
              <dgm:forEach name="Name17" axis="self" ptType="node">
                <dgm:layoutNode name="childText" styleLbl="bgAcc1">
                  <dgm:varLst>
                    <dgm:bulletEnabled val="1"/>
                  </dgm:varLst>
                  <dgm:alg type="tx"/>
                  <dgm:shape xmlns:r="http://schemas.openxmlformats.org/officeDocument/2006/relationships" type="roundRect" r:blip="">
                    <dgm:adjLst>
                      <dgm:adj idx="1" val="0.1"/>
                    </dgm:adjLst>
                  </dgm:shape>
                  <dgm:presOf axis="self desOrSelf" ptType="node node" st="1 1" cnt="1 0"/>
                  <dgm:constrLst>
                    <dgm:constr type="tMarg" refType="primFontSz" fact="0.1"/>
                    <dgm:constr type="bMarg" refType="primFontSz" fact="0.1"/>
                    <dgm:constr type="lMarg" refType="primFontSz" fact="0.15"/>
                    <dgm:constr type="rMarg" refType="primFontSz" fact="0.15"/>
                  </dgm:constrLst>
                  <dgm:ruleLst>
                    <dgm:rule type="primFontSz" val="5" fact="NaN" max="NaN"/>
                  </dgm:ruleLst>
                </dgm:layoutNode>
              </dgm:forEach>
            </dgm:forEach>
          </dgm:layoutNode>
        </dgm:layoutNode>
      </dgm:forEach>
    </dgm:forEach>
  </dgm:layoutNode>
</dgm:layoutDef>
</file>

<file path=ppt/diagrams/quickStyle1.xml><?xml version="1.0" encoding="utf-8"?>
<dgm:styleDef xmlns:dgm="http://schemas.openxmlformats.org/drawingml/2006/diagram" xmlns:a="http://schemas.openxmlformats.org/drawingml/2006/main" uniqueId="urn:microsoft.com/office/officeart/2005/8/quickstyle/simple2">
  <dgm:title val=""/>
  <dgm:desc val=""/>
  <dgm:catLst>
    <dgm:cat type="simple" pri="10200"/>
  </dgm:catLst>
  <dgm:scene3d>
    <a:camera prst="orthographicFront"/>
    <a:lightRig rig="threePt" dir="t"/>
  </dgm:scene3d>
  <dgm:styleLbl name="node0">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lnNode1">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vennNode1">
    <dgm:scene3d>
      <a:camera prst="orthographicFront"/>
      <a:lightRig rig="threePt" dir="t"/>
    </dgm:scene3d>
    <dgm:sp3d/>
    <dgm:txPr/>
    <dgm:style>
      <a:lnRef idx="3">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1">
        <a:scrgbClr r="0" g="0" b="0"/>
      </a:effectRef>
      <a:fontRef idx="minor">
        <a:schemeClr val="lt1"/>
      </a:fontRef>
    </dgm:style>
  </dgm:styleLbl>
  <dgm:styleLbl name="node1">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node2">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node3">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node4">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fgImgPlace1">
    <dgm:scene3d>
      <a:camera prst="orthographicFront"/>
      <a:lightRig rig="threePt" dir="t"/>
    </dgm:scene3d>
    <dgm:sp3d/>
    <dgm:txPr/>
    <dgm:style>
      <a:lnRef idx="3">
        <a:scrgbClr r="0" g="0" b="0"/>
      </a:lnRef>
      <a:fillRef idx="1">
        <a:scrgbClr r="0" g="0" b="0"/>
      </a:fillRef>
      <a:effectRef idx="1">
        <a:scrgbClr r="0" g="0" b="0"/>
      </a:effectRef>
      <a:fontRef idx="minor"/>
    </dgm:style>
  </dgm:styleLbl>
  <dgm:styleLbl name="alignImgPlace1">
    <dgm:scene3d>
      <a:camera prst="orthographicFront"/>
      <a:lightRig rig="threePt" dir="t"/>
    </dgm:scene3d>
    <dgm:sp3d/>
    <dgm:txPr/>
    <dgm:style>
      <a:lnRef idx="3">
        <a:scrgbClr r="0" g="0" b="0"/>
      </a:lnRef>
      <a:fillRef idx="1">
        <a:scrgbClr r="0" g="0" b="0"/>
      </a:fillRef>
      <a:effectRef idx="1">
        <a:scrgbClr r="0" g="0" b="0"/>
      </a:effectRef>
      <a:fontRef idx="minor"/>
    </dgm:style>
  </dgm:styleLbl>
  <dgm:styleLbl name="bgImgPlace1">
    <dgm:scene3d>
      <a:camera prst="orthographicFront"/>
      <a:lightRig rig="threePt" dir="t"/>
    </dgm:scene3d>
    <dgm:sp3d/>
    <dgm:txPr/>
    <dgm:style>
      <a:lnRef idx="3">
        <a:scrgbClr r="0" g="0" b="0"/>
      </a:lnRef>
      <a:fillRef idx="1">
        <a:scrgbClr r="0" g="0" b="0"/>
      </a:fillRef>
      <a:effectRef idx="1">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1">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1">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1">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asst1">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asst2">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asst3">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asst4">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parChTrans2D1">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parChTrans2D2">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parChTrans2D3">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parChTrans2D4">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3">
        <a:scrgbClr r="0" g="0" b="0"/>
      </a:lnRef>
      <a:fillRef idx="1">
        <a:scrgbClr r="0" g="0" b="0"/>
      </a:fillRef>
      <a:effectRef idx="1">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notesMasters/_rels/notesMaster1.xml.rels><?xml version="1.0" encoding="UTF-8" standalone="yes"?>
<Relationships xmlns="http://schemas.openxmlformats.org/package/2006/relationships"><Relationship Id="rId1" Type="http://schemas.openxmlformats.org/officeDocument/2006/relationships/theme" Target="../theme/theme9.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marR="0" lvl="0" indent="-298450" algn="l" rtl="0">
              <a:lnSpc>
                <a:spcPct val="100000"/>
              </a:lnSpc>
              <a:spcBef>
                <a:spcPts val="0"/>
              </a:spcBef>
              <a:spcAft>
                <a:spcPts val="0"/>
              </a:spcAft>
              <a:buClr>
                <a:srgbClr val="000000"/>
              </a:buClr>
              <a:buSzPts val="1100"/>
              <a:buFont typeface="Arial"/>
              <a:buChar char="●"/>
              <a:defRPr sz="1100" b="0" i="0" u="none" strike="noStrike" cap="none">
                <a:solidFill>
                  <a:srgbClr val="000000"/>
                </a:solidFill>
                <a:latin typeface="Arial"/>
                <a:ea typeface="Arial"/>
                <a:cs typeface="Arial"/>
                <a:sym typeface="Arial"/>
              </a:defRPr>
            </a:lvl1pPr>
            <a:lvl2pPr marL="914400" marR="0" lvl="1" indent="-298450" algn="l" rtl="0">
              <a:lnSpc>
                <a:spcPct val="100000"/>
              </a:lnSpc>
              <a:spcBef>
                <a:spcPts val="0"/>
              </a:spcBef>
              <a:spcAft>
                <a:spcPts val="0"/>
              </a:spcAft>
              <a:buClr>
                <a:srgbClr val="000000"/>
              </a:buClr>
              <a:buSzPts val="1100"/>
              <a:buFont typeface="Arial"/>
              <a:buChar char="○"/>
              <a:defRPr sz="1100" b="0" i="0" u="none" strike="noStrike" cap="none">
                <a:solidFill>
                  <a:srgbClr val="000000"/>
                </a:solidFill>
                <a:latin typeface="Arial"/>
                <a:ea typeface="Arial"/>
                <a:cs typeface="Arial"/>
                <a:sym typeface="Arial"/>
              </a:defRPr>
            </a:lvl2pPr>
            <a:lvl3pPr marL="1371600" marR="0" lvl="2" indent="-298450" algn="l" rtl="0">
              <a:lnSpc>
                <a:spcPct val="100000"/>
              </a:lnSpc>
              <a:spcBef>
                <a:spcPts val="0"/>
              </a:spcBef>
              <a:spcAft>
                <a:spcPts val="0"/>
              </a:spcAft>
              <a:buClr>
                <a:srgbClr val="000000"/>
              </a:buClr>
              <a:buSzPts val="1100"/>
              <a:buFont typeface="Arial"/>
              <a:buChar char="■"/>
              <a:defRPr sz="1100" b="0" i="0" u="none" strike="noStrike" cap="none">
                <a:solidFill>
                  <a:srgbClr val="000000"/>
                </a:solidFill>
                <a:latin typeface="Arial"/>
                <a:ea typeface="Arial"/>
                <a:cs typeface="Arial"/>
                <a:sym typeface="Arial"/>
              </a:defRPr>
            </a:lvl3pPr>
            <a:lvl4pPr marL="1828800" marR="0" lvl="3" indent="-298450" algn="l" rtl="0">
              <a:lnSpc>
                <a:spcPct val="100000"/>
              </a:lnSpc>
              <a:spcBef>
                <a:spcPts val="0"/>
              </a:spcBef>
              <a:spcAft>
                <a:spcPts val="0"/>
              </a:spcAft>
              <a:buClr>
                <a:srgbClr val="000000"/>
              </a:buClr>
              <a:buSzPts val="1100"/>
              <a:buFont typeface="Arial"/>
              <a:buChar char="●"/>
              <a:defRPr sz="1100" b="0" i="0" u="none" strike="noStrike" cap="none">
                <a:solidFill>
                  <a:srgbClr val="000000"/>
                </a:solidFill>
                <a:latin typeface="Arial"/>
                <a:ea typeface="Arial"/>
                <a:cs typeface="Arial"/>
                <a:sym typeface="Arial"/>
              </a:defRPr>
            </a:lvl4pPr>
            <a:lvl5pPr marL="2286000" marR="0" lvl="4" indent="-298450" algn="l" rtl="0">
              <a:lnSpc>
                <a:spcPct val="100000"/>
              </a:lnSpc>
              <a:spcBef>
                <a:spcPts val="0"/>
              </a:spcBef>
              <a:spcAft>
                <a:spcPts val="0"/>
              </a:spcAft>
              <a:buClr>
                <a:srgbClr val="000000"/>
              </a:buClr>
              <a:buSzPts val="1100"/>
              <a:buFont typeface="Arial"/>
              <a:buChar char="○"/>
              <a:defRPr sz="1100" b="0" i="0" u="none" strike="noStrike" cap="none">
                <a:solidFill>
                  <a:srgbClr val="000000"/>
                </a:solidFill>
                <a:latin typeface="Arial"/>
                <a:ea typeface="Arial"/>
                <a:cs typeface="Arial"/>
                <a:sym typeface="Arial"/>
              </a:defRPr>
            </a:lvl5pPr>
            <a:lvl6pPr marL="2743200" marR="0" lvl="5" indent="-298450" algn="l" rtl="0">
              <a:lnSpc>
                <a:spcPct val="100000"/>
              </a:lnSpc>
              <a:spcBef>
                <a:spcPts val="0"/>
              </a:spcBef>
              <a:spcAft>
                <a:spcPts val="0"/>
              </a:spcAft>
              <a:buClr>
                <a:srgbClr val="000000"/>
              </a:buClr>
              <a:buSzPts val="1100"/>
              <a:buFont typeface="Arial"/>
              <a:buChar char="■"/>
              <a:defRPr sz="1100" b="0" i="0" u="none" strike="noStrike" cap="none">
                <a:solidFill>
                  <a:srgbClr val="000000"/>
                </a:solidFill>
                <a:latin typeface="Arial"/>
                <a:ea typeface="Arial"/>
                <a:cs typeface="Arial"/>
                <a:sym typeface="Arial"/>
              </a:defRPr>
            </a:lvl6pPr>
            <a:lvl7pPr marL="3200400" marR="0" lvl="6" indent="-298450" algn="l" rtl="0">
              <a:lnSpc>
                <a:spcPct val="100000"/>
              </a:lnSpc>
              <a:spcBef>
                <a:spcPts val="0"/>
              </a:spcBef>
              <a:spcAft>
                <a:spcPts val="0"/>
              </a:spcAft>
              <a:buClr>
                <a:srgbClr val="000000"/>
              </a:buClr>
              <a:buSzPts val="1100"/>
              <a:buFont typeface="Arial"/>
              <a:buChar char="●"/>
              <a:defRPr sz="1100" b="0" i="0" u="none" strike="noStrike" cap="none">
                <a:solidFill>
                  <a:srgbClr val="000000"/>
                </a:solidFill>
                <a:latin typeface="Arial"/>
                <a:ea typeface="Arial"/>
                <a:cs typeface="Arial"/>
                <a:sym typeface="Arial"/>
              </a:defRPr>
            </a:lvl7pPr>
            <a:lvl8pPr marL="3657600" marR="0" lvl="7" indent="-298450" algn="l" rtl="0">
              <a:lnSpc>
                <a:spcPct val="100000"/>
              </a:lnSpc>
              <a:spcBef>
                <a:spcPts val="0"/>
              </a:spcBef>
              <a:spcAft>
                <a:spcPts val="0"/>
              </a:spcAft>
              <a:buClr>
                <a:srgbClr val="000000"/>
              </a:buClr>
              <a:buSzPts val="1100"/>
              <a:buFont typeface="Arial"/>
              <a:buChar char="○"/>
              <a:defRPr sz="1100" b="0" i="0" u="none" strike="noStrike" cap="none">
                <a:solidFill>
                  <a:srgbClr val="000000"/>
                </a:solidFill>
                <a:latin typeface="Arial"/>
                <a:ea typeface="Arial"/>
                <a:cs typeface="Arial"/>
                <a:sym typeface="Arial"/>
              </a:defRPr>
            </a:lvl8pPr>
            <a:lvl9pPr marL="4114800" marR="0" lvl="8" indent="-298450" algn="l" rtl="0">
              <a:lnSpc>
                <a:spcPct val="100000"/>
              </a:lnSpc>
              <a:spcBef>
                <a:spcPts val="0"/>
              </a:spcBef>
              <a:spcAft>
                <a:spcPts val="0"/>
              </a:spcAft>
              <a:buClr>
                <a:srgbClr val="000000"/>
              </a:buClr>
              <a:buSzPts val="1100"/>
              <a:buFont typeface="Arial"/>
              <a:buChar char="■"/>
              <a:defRPr sz="1100" b="0" i="0" u="none" strike="noStrike" cap="none">
                <a:solidFill>
                  <a:srgbClr val="000000"/>
                </a:solidFill>
                <a:latin typeface="Arial"/>
                <a:ea typeface="Arial"/>
                <a:cs typeface="Arial"/>
                <a:sym typeface="Arial"/>
              </a:defRPr>
            </a:lvl9pPr>
          </a:lstStyle>
          <a:p>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3" Type="http://schemas.openxmlformats.org/officeDocument/2006/relationships/hyperlink" Target="https://brandfolder.com/s/g3ck8sm5r47ssjz7gnfjnkg" TargetMode="External"/><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3" Type="http://schemas.openxmlformats.org/officeDocument/2006/relationships/hyperlink" Target="https://www.cisco.com/c/m/en_us/about/csr/esg-hub/environment/product-returns.html" TargetMode="External"/><Relationship Id="rId2" Type="http://schemas.openxmlformats.org/officeDocument/2006/relationships/slide" Target="../slides/slide35.xml"/><Relationship Id="rId1" Type="http://schemas.openxmlformats.org/officeDocument/2006/relationships/notesMaster" Target="../notesMasters/notesMaster1.xml"/><Relationship Id="rId4" Type="http://schemas.openxmlformats.org/officeDocument/2006/relationships/hyperlink" Target="https://www.cisco.com/c/en/us/about/takeback-and-reuse.html" TargetMode="External"/></Relationships>
</file>

<file path=ppt/notesSlides/_rels/notesSlide36.xml.rels><?xml version="1.0" encoding="UTF-8" standalone="yes"?>
<Relationships xmlns="http://schemas.openxmlformats.org/package/2006/relationships"><Relationship Id="rId3" Type="http://schemas.openxmlformats.org/officeDocument/2006/relationships/hyperlink" Target="https://meraki.cisco.com/form/demo/" TargetMode="External"/><Relationship Id="rId2" Type="http://schemas.openxmlformats.org/officeDocument/2006/relationships/slide" Target="../slides/slide36.xml"/><Relationship Id="rId1" Type="http://schemas.openxmlformats.org/officeDocument/2006/relationships/notesMaster" Target="../notesMasters/notesMaster1.xml"/><Relationship Id="rId4" Type="http://schemas.openxmlformats.org/officeDocument/2006/relationships/hyperlink" Target="https://www.qrcode-monkey.com/" TargetMode="Externa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717"/>
        <p:cNvGrpSpPr/>
        <p:nvPr/>
      </p:nvGrpSpPr>
      <p:grpSpPr>
        <a:xfrm>
          <a:off x="0" y="0"/>
          <a:ext cx="0" cy="0"/>
          <a:chOff x="0" y="0"/>
          <a:chExt cx="0" cy="0"/>
        </a:xfrm>
      </p:grpSpPr>
      <p:sp>
        <p:nvSpPr>
          <p:cNvPr id="8718" name="Google Shape;8718;g1089b44b1b7_0_11242:notes"/>
          <p:cNvSpPr txBox="1">
            <a:spLocks noGrp="1"/>
          </p:cNvSpPr>
          <p:nvPr>
            <p:ph type="body" idx="1"/>
          </p:nvPr>
        </p:nvSpPr>
        <p:spPr>
          <a:xfrm>
            <a:off x="685800" y="4400550"/>
            <a:ext cx="5486400" cy="36006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
        <p:nvSpPr>
          <p:cNvPr id="8719" name="Google Shape;8719;g1089b44b1b7_0_11242: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158750" indent="0" rtl="0">
              <a:spcBef>
                <a:spcPts val="0"/>
              </a:spcBef>
              <a:spcAft>
                <a:spcPts val="0"/>
              </a:spcAft>
              <a:buNone/>
            </a:pPr>
            <a:r>
              <a:rPr lang="en-US" sz="1200" b="0" i="1" u="none" strike="noStrike">
                <a:solidFill>
                  <a:srgbClr val="000000"/>
                </a:solidFill>
                <a:effectLst/>
                <a:latin typeface="Arial" panose="020B0604020202020204" pitchFamily="34" charset="0"/>
              </a:rPr>
              <a:t>Stats last updated: February 2024</a:t>
            </a:r>
          </a:p>
          <a:p>
            <a:pPr marL="457200" marR="0" lvl="0" indent="-298450" algn="l" defTabSz="914400" rtl="0" eaLnBrk="1" fontAlgn="auto" latinLnBrk="0" hangingPunct="1">
              <a:lnSpc>
                <a:spcPct val="100000"/>
              </a:lnSpc>
              <a:spcBef>
                <a:spcPts val="0"/>
              </a:spcBef>
              <a:spcAft>
                <a:spcPts val="0"/>
              </a:spcAft>
              <a:buClr>
                <a:srgbClr val="000000"/>
              </a:buClr>
              <a:buSzPts val="1100"/>
              <a:buFont typeface="Arial"/>
              <a:buChar char="●"/>
              <a:tabLst/>
              <a:defRPr/>
            </a:pPr>
            <a:r>
              <a:rPr kumimoji="0" lang="en-GB" sz="1100" b="1" i="0" u="none" strike="noStrike" kern="0" cap="none" spc="-52" normalizeH="0" baseline="0" noProof="0">
                <a:ln>
                  <a:noFill/>
                </a:ln>
                <a:solidFill>
                  <a:srgbClr val="025444"/>
                </a:solidFill>
                <a:effectLst/>
                <a:uLnTx/>
                <a:uFillTx/>
                <a:latin typeface="Inter" panose="02000503000000020004" pitchFamily="2" charset="0"/>
                <a:ea typeface="Inter" panose="02000503000000020004" pitchFamily="2" charset="0"/>
                <a:cs typeface="Inter" panose="02000503000000020004" pitchFamily="2" charset="0"/>
                <a:sym typeface="Arial"/>
              </a:rPr>
              <a:t>The world’s largest cloud networking platform, trusted by 75% of the Fortune 500 for reliable operations at scale</a:t>
            </a:r>
            <a:endParaRPr lang="en-US" b="0">
              <a:effectLst/>
            </a:endParaRPr>
          </a:p>
          <a:p>
            <a:pPr rtl="0">
              <a:spcBef>
                <a:spcPts val="0"/>
              </a:spcBef>
              <a:spcAft>
                <a:spcPts val="0"/>
              </a:spcAft>
            </a:pPr>
            <a:r>
              <a:rPr lang="en-US" sz="1200" b="0" i="0" u="none" strike="noStrike">
                <a:solidFill>
                  <a:srgbClr val="000000"/>
                </a:solidFill>
                <a:effectLst/>
                <a:latin typeface="Arial" panose="020B0604020202020204" pitchFamily="34" charset="0"/>
              </a:rPr>
              <a:t>With </a:t>
            </a:r>
            <a:r>
              <a:rPr lang="en-US" sz="1200" b="1" i="0" u="none" strike="noStrike">
                <a:solidFill>
                  <a:srgbClr val="000000"/>
                </a:solidFill>
                <a:effectLst/>
                <a:latin typeface="Arial" panose="020B0604020202020204" pitchFamily="34" charset="0"/>
              </a:rPr>
              <a:t>16+ years in cloud networking</a:t>
            </a:r>
            <a:r>
              <a:rPr lang="en-US" sz="1200" b="0" i="0" u="none" strike="noStrike">
                <a:solidFill>
                  <a:srgbClr val="000000"/>
                </a:solidFill>
                <a:effectLst/>
                <a:latin typeface="Arial" panose="020B0604020202020204" pitchFamily="34" charset="0"/>
              </a:rPr>
              <a:t>, we’re trusted by businesses of all sizes for simplifying complexity and unleashing powerful experiences for customer and employees from anywhere… </a:t>
            </a:r>
          </a:p>
          <a:p>
            <a:pPr marL="158750" indent="0" rtl="0">
              <a:spcBef>
                <a:spcPts val="0"/>
              </a:spcBef>
              <a:spcAft>
                <a:spcPts val="0"/>
              </a:spcAft>
              <a:buNone/>
            </a:pPr>
            <a:endParaRPr lang="en-US" sz="1200" b="0" i="0" u="none" strike="noStrike">
              <a:solidFill>
                <a:srgbClr val="000000"/>
              </a:solidFill>
              <a:effectLst/>
              <a:latin typeface="Arial" panose="020B0604020202020204" pitchFamily="34" charset="0"/>
            </a:endParaRPr>
          </a:p>
          <a:p>
            <a:pPr marL="158750" indent="0" rtl="0">
              <a:spcBef>
                <a:spcPts val="0"/>
              </a:spcBef>
              <a:spcAft>
                <a:spcPts val="0"/>
              </a:spcAft>
              <a:buNone/>
            </a:pPr>
            <a:r>
              <a:rPr lang="en-US" sz="1200" b="1" i="1" u="none" strike="noStrike">
                <a:solidFill>
                  <a:srgbClr val="000000"/>
                </a:solidFill>
                <a:effectLst/>
                <a:latin typeface="Calibri" panose="020F0502020204030204" pitchFamily="34" charset="0"/>
              </a:rPr>
              <a:t>Customer breadth</a:t>
            </a:r>
            <a:endParaRPr lang="en-US" b="0">
              <a:effectLst/>
            </a:endParaRPr>
          </a:p>
          <a:p>
            <a:pPr rtl="0">
              <a:spcBef>
                <a:spcPts val="0"/>
              </a:spcBef>
              <a:spcAft>
                <a:spcPts val="0"/>
              </a:spcAft>
            </a:pPr>
            <a:r>
              <a:rPr lang="en-US" sz="1200" b="0" i="0" u="none" strike="noStrike">
                <a:solidFill>
                  <a:srgbClr val="000000"/>
                </a:solidFill>
                <a:effectLst/>
                <a:latin typeface="Calibri" panose="020F0502020204030204" pitchFamily="34" charset="0"/>
              </a:rPr>
              <a:t>Today we have: </a:t>
            </a:r>
            <a:endParaRPr lang="en-US" b="0">
              <a:effectLst/>
            </a:endParaRPr>
          </a:p>
          <a:p>
            <a:pPr rtl="0" fontAlgn="base">
              <a:spcBef>
                <a:spcPts val="0"/>
              </a:spcBef>
              <a:spcAft>
                <a:spcPts val="0"/>
              </a:spcAft>
              <a:buFont typeface="Arial" panose="020B0604020202020204" pitchFamily="34" charset="0"/>
              <a:buChar char="•"/>
            </a:pPr>
            <a:r>
              <a:rPr lang="en-US" sz="1200" b="1" i="0" u="none" strike="noStrike">
                <a:solidFill>
                  <a:srgbClr val="000000"/>
                </a:solidFill>
                <a:effectLst/>
                <a:latin typeface="Calibri" panose="020F0502020204030204" pitchFamily="34" charset="0"/>
              </a:rPr>
              <a:t>Over 799k customers globally </a:t>
            </a:r>
            <a:r>
              <a:rPr lang="en-US" sz="1200" b="0" i="0" u="none" strike="noStrike">
                <a:solidFill>
                  <a:srgbClr val="000000"/>
                </a:solidFill>
                <a:effectLst/>
                <a:latin typeface="Calibri" panose="020F0502020204030204" pitchFamily="34" charset="0"/>
              </a:rPr>
              <a:t>based in </a:t>
            </a:r>
            <a:r>
              <a:rPr lang="en-US" sz="1200" b="1" i="0" u="none" strike="noStrike">
                <a:solidFill>
                  <a:srgbClr val="000000"/>
                </a:solidFill>
                <a:effectLst/>
                <a:latin typeface="Calibri" panose="020F0502020204030204" pitchFamily="34" charset="0"/>
              </a:rPr>
              <a:t>190+ countries</a:t>
            </a:r>
            <a:r>
              <a:rPr lang="en-US" sz="1200" b="0" i="0" u="none" strike="noStrike">
                <a:solidFill>
                  <a:srgbClr val="000000"/>
                </a:solidFill>
                <a:effectLst/>
                <a:latin typeface="Calibri" panose="020F0502020204030204" pitchFamily="34" charset="0"/>
              </a:rPr>
              <a:t>, in a wide range of industries. From healthcare to education, retail, finance, manufacturing, government, and more. </a:t>
            </a:r>
            <a:endParaRPr lang="en-US" sz="1200" b="1" i="0" u="none" strike="noStrike">
              <a:solidFill>
                <a:srgbClr val="000000"/>
              </a:solidFill>
              <a:effectLst/>
              <a:latin typeface="Arial" panose="020B0604020202020204" pitchFamily="34" charset="0"/>
            </a:endParaRPr>
          </a:p>
          <a:p>
            <a:pPr rtl="0" fontAlgn="base">
              <a:spcBef>
                <a:spcPts val="0"/>
              </a:spcBef>
              <a:spcAft>
                <a:spcPts val="0"/>
              </a:spcAft>
              <a:buFont typeface="Arial" panose="020B0604020202020204" pitchFamily="34" charset="0"/>
              <a:buChar char="•"/>
            </a:pPr>
            <a:r>
              <a:rPr lang="en-US" sz="1200" b="0" i="0" u="none" strike="noStrike">
                <a:solidFill>
                  <a:srgbClr val="000000"/>
                </a:solidFill>
                <a:effectLst/>
                <a:latin typeface="Calibri" panose="020F0502020204030204" pitchFamily="34" charset="0"/>
              </a:rPr>
              <a:t>Over </a:t>
            </a:r>
            <a:r>
              <a:rPr lang="en-US" sz="1200" b="1" i="0" u="none" strike="noStrike">
                <a:solidFill>
                  <a:srgbClr val="000000"/>
                </a:solidFill>
                <a:effectLst/>
                <a:latin typeface="Calibri" panose="020F0502020204030204" pitchFamily="34" charset="0"/>
              </a:rPr>
              <a:t>4M active customer networks, </a:t>
            </a:r>
            <a:r>
              <a:rPr lang="en-US" sz="1200" b="0" i="0" u="none" strike="noStrike">
                <a:solidFill>
                  <a:srgbClr val="000000"/>
                </a:solidFill>
                <a:effectLst/>
                <a:latin typeface="Calibri" panose="020F0502020204030204" pitchFamily="34" charset="0"/>
              </a:rPr>
              <a:t>with</a:t>
            </a:r>
            <a:r>
              <a:rPr lang="en-US" sz="1200" b="1" i="0" u="none" strike="noStrike">
                <a:solidFill>
                  <a:srgbClr val="000000"/>
                </a:solidFill>
                <a:effectLst/>
                <a:latin typeface="Calibri" panose="020F0502020204030204" pitchFamily="34" charset="0"/>
              </a:rPr>
              <a:t> 14M+ Meraki devices online </a:t>
            </a:r>
            <a:r>
              <a:rPr lang="en-US" sz="1200" b="0" i="0" u="none" strike="noStrike">
                <a:solidFill>
                  <a:srgbClr val="000000"/>
                </a:solidFill>
                <a:effectLst/>
                <a:latin typeface="Calibri" panose="020F0502020204030204" pitchFamily="34" charset="0"/>
              </a:rPr>
              <a:t>around the globe, and </a:t>
            </a:r>
            <a:r>
              <a:rPr lang="en-US" sz="1200" b="1" i="0" u="none" strike="noStrike">
                <a:solidFill>
                  <a:srgbClr val="000000"/>
                </a:solidFill>
                <a:effectLst/>
                <a:latin typeface="Calibri" panose="020F0502020204030204" pitchFamily="34" charset="0"/>
              </a:rPr>
              <a:t>639M+ daily end user devices</a:t>
            </a:r>
            <a:endParaRPr lang="en-US" sz="1200" b="0" i="0" u="none" strike="noStrike">
              <a:solidFill>
                <a:srgbClr val="000000"/>
              </a:solidFill>
              <a:effectLst/>
              <a:latin typeface="Arial" panose="020B0604020202020204" pitchFamily="34" charset="0"/>
            </a:endParaRPr>
          </a:p>
          <a:p>
            <a:pPr rtl="0" fontAlgn="base">
              <a:spcBef>
                <a:spcPts val="0"/>
              </a:spcBef>
              <a:spcAft>
                <a:spcPts val="0"/>
              </a:spcAft>
              <a:buFont typeface="Arial" panose="020B0604020202020204" pitchFamily="34" charset="0"/>
              <a:buChar char="•"/>
            </a:pPr>
            <a:r>
              <a:rPr lang="en-US" sz="1200" b="0" i="0" u="none" strike="noStrike">
                <a:solidFill>
                  <a:srgbClr val="000000"/>
                </a:solidFill>
                <a:effectLst/>
                <a:latin typeface="Calibri" panose="020F0502020204030204" pitchFamily="34" charset="0"/>
              </a:rPr>
              <a:t>Our platform is built for scale with expansive APIs and an ecosystem of tech partners – we see </a:t>
            </a:r>
            <a:r>
              <a:rPr lang="en-US" sz="1200" b="1" i="0" u="none" strike="noStrike">
                <a:solidFill>
                  <a:srgbClr val="000000"/>
                </a:solidFill>
                <a:effectLst/>
                <a:latin typeface="Calibri" panose="020F0502020204030204" pitchFamily="34" charset="0"/>
              </a:rPr>
              <a:t>10B+ API calls every month</a:t>
            </a:r>
            <a:endParaRPr lang="en-US" sz="1200" b="0" i="0" u="none" strike="noStrike">
              <a:solidFill>
                <a:srgbClr val="000000"/>
              </a:solidFill>
              <a:effectLst/>
              <a:latin typeface="Arial" panose="020B0604020202020204" pitchFamily="34" charset="0"/>
            </a:endParaRPr>
          </a:p>
          <a:p>
            <a:pPr rtl="0" fontAlgn="base">
              <a:spcBef>
                <a:spcPts val="0"/>
              </a:spcBef>
              <a:spcAft>
                <a:spcPts val="0"/>
              </a:spcAft>
              <a:buFont typeface="Arial" panose="020B0604020202020204" pitchFamily="34" charset="0"/>
              <a:buChar char="•"/>
            </a:pPr>
            <a:r>
              <a:rPr lang="en-US" sz="1200" b="0" i="0" u="none" strike="noStrike">
                <a:solidFill>
                  <a:srgbClr val="000000"/>
                </a:solidFill>
                <a:effectLst/>
                <a:latin typeface="Calibri" panose="020F0502020204030204" pitchFamily="34" charset="0"/>
              </a:rPr>
              <a:t>We also guarantee a</a:t>
            </a:r>
            <a:r>
              <a:rPr lang="en-US" sz="1200" b="1" i="0" u="none" strike="noStrike">
                <a:solidFill>
                  <a:srgbClr val="000000"/>
                </a:solidFill>
                <a:effectLst/>
                <a:latin typeface="Calibri" panose="020F0502020204030204" pitchFamily="34" charset="0"/>
              </a:rPr>
              <a:t> 99.99% cloud SLA (published SLA)</a:t>
            </a:r>
            <a:endParaRPr lang="en-US" sz="1200" b="0" i="0" u="none" strike="noStrike">
              <a:solidFill>
                <a:srgbClr val="000000"/>
              </a:solidFill>
              <a:effectLst/>
              <a:latin typeface="Arial" panose="020B0604020202020204" pitchFamily="34" charset="0"/>
            </a:endParaRPr>
          </a:p>
          <a:p>
            <a:pPr marL="158750" indent="0" rtl="0" fontAlgn="base">
              <a:spcBef>
                <a:spcPts val="0"/>
              </a:spcBef>
              <a:spcAft>
                <a:spcPts val="0"/>
              </a:spcAft>
              <a:buFont typeface="Arial" panose="020B0604020202020204" pitchFamily="34" charset="0"/>
              <a:buNone/>
            </a:pPr>
            <a:br>
              <a:rPr lang="en-US" b="0">
                <a:effectLst/>
              </a:rPr>
            </a:br>
            <a:r>
              <a:rPr lang="en-US" sz="1200" b="1" i="1" u="none" strike="noStrike">
                <a:solidFill>
                  <a:srgbClr val="000000"/>
                </a:solidFill>
                <a:effectLst/>
                <a:latin typeface="Calibri" panose="020F0502020204030204" pitchFamily="34" charset="0"/>
              </a:rPr>
              <a:t>Customer depth</a:t>
            </a:r>
            <a:endParaRPr lang="en-US" b="0">
              <a:effectLst/>
            </a:endParaRPr>
          </a:p>
          <a:p>
            <a:pPr rtl="0">
              <a:spcBef>
                <a:spcPts val="0"/>
              </a:spcBef>
              <a:spcAft>
                <a:spcPts val="0"/>
              </a:spcAft>
            </a:pPr>
            <a:r>
              <a:rPr lang="en-US" sz="1200" b="0" i="0" u="none" strike="noStrike">
                <a:solidFill>
                  <a:srgbClr val="000000"/>
                </a:solidFill>
                <a:effectLst/>
                <a:latin typeface="Calibri" panose="020F0502020204030204" pitchFamily="34" charset="0"/>
              </a:rPr>
              <a:t>And we support a wide range of deployments - from growing SMBs to massive cross-continental Enterprises: </a:t>
            </a:r>
            <a:endParaRPr lang="en-US" b="0">
              <a:effectLst/>
            </a:endParaRPr>
          </a:p>
          <a:p>
            <a:pPr rtl="0" fontAlgn="base">
              <a:spcBef>
                <a:spcPts val="0"/>
              </a:spcBef>
              <a:spcAft>
                <a:spcPts val="0"/>
              </a:spcAft>
              <a:buFont typeface="Arial" panose="020B0604020202020204" pitchFamily="34" charset="0"/>
              <a:buChar char="•"/>
            </a:pPr>
            <a:r>
              <a:rPr lang="en-US" sz="1200" b="0" i="0" u="none" strike="noStrike">
                <a:solidFill>
                  <a:srgbClr val="000000"/>
                </a:solidFill>
                <a:effectLst/>
                <a:latin typeface="Calibri" panose="020F0502020204030204" pitchFamily="34" charset="0"/>
              </a:rPr>
              <a:t>5+ of our largest customers have 100K+ active devices </a:t>
            </a:r>
          </a:p>
          <a:p>
            <a:pPr rtl="0" fontAlgn="base">
              <a:spcBef>
                <a:spcPts val="0"/>
              </a:spcBef>
              <a:spcAft>
                <a:spcPts val="0"/>
              </a:spcAft>
              <a:buFont typeface="Arial" panose="020B0604020202020204" pitchFamily="34" charset="0"/>
              <a:buChar char="•"/>
            </a:pPr>
            <a:r>
              <a:rPr lang="en-US" sz="1200" b="0" i="0" u="none" strike="noStrike">
                <a:solidFill>
                  <a:srgbClr val="000000"/>
                </a:solidFill>
                <a:effectLst/>
                <a:latin typeface="Calibri" panose="020F0502020204030204" pitchFamily="34" charset="0"/>
              </a:rPr>
              <a:t>We also have customers with global deployments of 280k+ access points, 30K switches, 4500+ MX security &amp; SD-WAN</a:t>
            </a:r>
          </a:p>
          <a:p>
            <a:pPr rtl="0" fontAlgn="base">
              <a:spcBef>
                <a:spcPts val="0"/>
              </a:spcBef>
              <a:spcAft>
                <a:spcPts val="0"/>
              </a:spcAft>
              <a:buFont typeface="Arial" panose="020B0604020202020204" pitchFamily="34" charset="0"/>
              <a:buChar char="•"/>
            </a:pPr>
            <a:r>
              <a:rPr lang="en-US" sz="1200" b="0" i="0" u="none" strike="noStrike">
                <a:solidFill>
                  <a:srgbClr val="000000"/>
                </a:solidFill>
                <a:effectLst/>
                <a:latin typeface="Calibri" panose="020F0502020204030204" pitchFamily="34" charset="0"/>
              </a:rPr>
              <a:t>And they span all types of industries and geographies </a:t>
            </a:r>
          </a:p>
          <a:p>
            <a:pPr rtl="0" fontAlgn="base">
              <a:spcBef>
                <a:spcPts val="0"/>
              </a:spcBef>
              <a:spcAft>
                <a:spcPts val="0"/>
              </a:spcAft>
              <a:buFont typeface="Arial" panose="020B0604020202020204" pitchFamily="34" charset="0"/>
              <a:buChar char="•"/>
            </a:pPr>
            <a:r>
              <a:rPr lang="en-US" sz="1200" b="0" i="0" u="none" strike="noStrike">
                <a:solidFill>
                  <a:srgbClr val="000000"/>
                </a:solidFill>
                <a:effectLst/>
                <a:latin typeface="Inter" panose="02000503000000020004" pitchFamily="2" charset="0"/>
              </a:rPr>
              <a:t>These numbers are cloud-based networking (comparing like to like – Meraki is far ahead of competition).  They are not for non-cloud-based networking solutions/vendors – they report shipped devices which is inaccurate and are not representative of true online devices/connections.  </a:t>
            </a:r>
          </a:p>
          <a:p>
            <a:pPr rtl="0" fontAlgn="base">
              <a:spcBef>
                <a:spcPts val="0"/>
              </a:spcBef>
              <a:spcAft>
                <a:spcPts val="0"/>
              </a:spcAft>
              <a:buFont typeface="Arial" panose="020B0604020202020204" pitchFamily="34" charset="0"/>
              <a:buChar char="•"/>
            </a:pPr>
            <a:r>
              <a:rPr lang="en-US" sz="1200" b="0" i="0" u="none" strike="noStrike">
                <a:solidFill>
                  <a:srgbClr val="000000"/>
                </a:solidFill>
                <a:effectLst/>
                <a:latin typeface="Inter" panose="02000503000000020004" pitchFamily="2" charset="0"/>
              </a:rPr>
              <a:t>The above numbers can be pulled online from the Meraki dashboard any time of the day</a:t>
            </a:r>
            <a:br>
              <a:rPr lang="en-US" b="0">
                <a:effectLst/>
              </a:rPr>
            </a:br>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7DB1B905-2C0E-1A4E-B3AC-8230138CA7BB}" type="slidenum">
              <a:rPr kumimoji="0" lang="en-US" sz="1200" b="0" i="0" u="none" strike="noStrike" kern="0" cap="none" spc="0" normalizeH="0" baseline="0" noProof="0" smtClean="0">
                <a:ln>
                  <a:noFill/>
                </a:ln>
                <a:solidFill>
                  <a:sysClr val="windowText" lastClr="000000"/>
                </a:solidFill>
                <a:effectLst/>
                <a:uLnTx/>
                <a:uFillTx/>
                <a:latin typeface="Arial"/>
                <a:ea typeface="+mn-ea"/>
                <a:cs typeface="Arial"/>
                <a:sym typeface="Arial"/>
              </a:rPr>
              <a:pPr marL="0" marR="0" lvl="0" indent="0" algn="r" defTabSz="914400" rtl="0" eaLnBrk="1" fontAlgn="auto" latinLnBrk="0" hangingPunct="1">
                <a:lnSpc>
                  <a:spcPct val="100000"/>
                </a:lnSpc>
                <a:spcBef>
                  <a:spcPts val="0"/>
                </a:spcBef>
                <a:spcAft>
                  <a:spcPts val="0"/>
                </a:spcAft>
                <a:buClrTx/>
                <a:buSzTx/>
                <a:buFontTx/>
                <a:buNone/>
                <a:tabLst/>
                <a:defRPr/>
              </a:pPr>
              <a:t>10</a:t>
            </a:fld>
            <a:endParaRPr kumimoji="0" lang="en-US" sz="12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Tree>
    <p:extLst>
      <p:ext uri="{BB962C8B-B14F-4D97-AF65-F5344CB8AC3E}">
        <p14:creationId xmlns:p14="http://schemas.microsoft.com/office/powerpoint/2010/main" val="4266972695"/>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73"/>
        <p:cNvGrpSpPr/>
        <p:nvPr/>
      </p:nvGrpSpPr>
      <p:grpSpPr>
        <a:xfrm>
          <a:off x="0" y="0"/>
          <a:ext cx="0" cy="0"/>
          <a:chOff x="0" y="0"/>
          <a:chExt cx="0" cy="0"/>
        </a:xfrm>
      </p:grpSpPr>
      <p:sp>
        <p:nvSpPr>
          <p:cNvPr id="374" name="Google Shape;374;p1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indent="0">
              <a:lnSpc>
                <a:spcPct val="120000"/>
              </a:lnSpc>
              <a:spcAft>
                <a:spcPts val="900"/>
              </a:spcAft>
              <a:buFont typeface="Arial" panose="020B0604020202020204" pitchFamily="34" charset="0"/>
              <a:buNone/>
            </a:pPr>
            <a:r>
              <a:rPr lang="en-US" sz="1100" b="1" spc="-30">
                <a:latin typeface="Inter" panose="02000503000000020004" pitchFamily="2" charset="0"/>
                <a:ea typeface="Inter" panose="02000503000000020004" pitchFamily="2" charset="0"/>
                <a:cs typeface="Inter" panose="02000503000000020004" pitchFamily="2" charset="0"/>
              </a:rPr>
              <a:t>Dashboard benefits </a:t>
            </a:r>
          </a:p>
          <a:p>
            <a:pPr marL="237744" indent="-237744">
              <a:lnSpc>
                <a:spcPct val="120000"/>
              </a:lnSpc>
              <a:spcAft>
                <a:spcPts val="900"/>
              </a:spcAft>
              <a:buFont typeface="Arial" panose="020B0604020202020204" pitchFamily="34" charset="0"/>
              <a:buChar char="•"/>
            </a:pPr>
            <a:r>
              <a:rPr lang="en-US" sz="1100" b="1" spc="-30">
                <a:latin typeface="Inter" panose="02000503000000020004" pitchFamily="2" charset="0"/>
                <a:ea typeface="Inter" panose="02000503000000020004" pitchFamily="2" charset="0"/>
                <a:cs typeface="Inter" panose="02000503000000020004" pitchFamily="2" charset="0"/>
              </a:rPr>
              <a:t>Simple </a:t>
            </a:r>
            <a:r>
              <a:rPr lang="en-US" sz="1100" spc="-30">
                <a:latin typeface="Inter Light" panose="02000403000000020004" pitchFamily="2" charset="0"/>
                <a:ea typeface="Inter Light" panose="02000403000000020004" pitchFamily="2" charset="0"/>
                <a:cs typeface="Inter Light" panose="02000403000000020004" pitchFamily="2" charset="0"/>
              </a:rPr>
              <a:t>UI, accessible by anyone</a:t>
            </a:r>
            <a:endParaRPr lang="en-US" sz="1100" b="1" spc="-30">
              <a:latin typeface="Inter" panose="02000503000000020004" pitchFamily="2" charset="0"/>
              <a:ea typeface="Inter" panose="02000503000000020004" pitchFamily="2" charset="0"/>
              <a:cs typeface="Inter" panose="02000503000000020004" pitchFamily="2" charset="0"/>
            </a:endParaRPr>
          </a:p>
          <a:p>
            <a:pPr marL="237744" indent="-237744">
              <a:lnSpc>
                <a:spcPct val="120000"/>
              </a:lnSpc>
              <a:spcAft>
                <a:spcPts val="900"/>
              </a:spcAft>
              <a:buFont typeface="Arial" panose="020B0604020202020204" pitchFamily="34" charset="0"/>
              <a:buChar char="•"/>
            </a:pPr>
            <a:r>
              <a:rPr lang="en-US" sz="1100" b="1" spc="-30">
                <a:latin typeface="Inter" panose="02000503000000020004" pitchFamily="2" charset="0"/>
                <a:ea typeface="Inter" panose="02000503000000020004" pitchFamily="2" charset="0"/>
                <a:cs typeface="Inter" panose="02000503000000020004" pitchFamily="2" charset="0"/>
              </a:rPr>
              <a:t>Converged </a:t>
            </a:r>
            <a:r>
              <a:rPr lang="en-US" sz="1100" spc="-30">
                <a:latin typeface="Inter Light" panose="02000403000000020004" pitchFamily="2" charset="0"/>
                <a:ea typeface="Inter Light" panose="02000403000000020004" pitchFamily="2" charset="0"/>
                <a:cs typeface="Inter Light" panose="02000403000000020004" pitchFamily="2" charset="0"/>
              </a:rPr>
              <a:t>networking and security</a:t>
            </a:r>
            <a:endParaRPr lang="en-US" sz="1100" b="1" spc="-30">
              <a:latin typeface="Inter" panose="02000503000000020004" pitchFamily="2" charset="0"/>
              <a:ea typeface="Inter" panose="02000503000000020004" pitchFamily="2" charset="0"/>
              <a:cs typeface="Inter" panose="02000503000000020004" pitchFamily="2" charset="0"/>
            </a:endParaRPr>
          </a:p>
          <a:p>
            <a:pPr marL="237744" indent="-237744">
              <a:lnSpc>
                <a:spcPct val="120000"/>
              </a:lnSpc>
              <a:spcAft>
                <a:spcPts val="900"/>
              </a:spcAft>
              <a:buFont typeface="Arial" panose="020B0604020202020204" pitchFamily="34" charset="0"/>
              <a:buChar char="•"/>
            </a:pPr>
            <a:r>
              <a:rPr lang="en-US" sz="1100" b="1" spc="-30">
                <a:latin typeface="Inter" panose="02000503000000020004" pitchFamily="2" charset="0"/>
                <a:ea typeface="Inter" panose="02000503000000020004" pitchFamily="2" charset="0"/>
                <a:cs typeface="Inter" panose="02000503000000020004" pitchFamily="2" charset="0"/>
              </a:rPr>
              <a:t>Improved </a:t>
            </a:r>
            <a:r>
              <a:rPr lang="en-US" sz="1100" spc="-30">
                <a:latin typeface="Inter Light" panose="02000403000000020004" pitchFamily="2" charset="0"/>
                <a:ea typeface="Inter Light" panose="02000403000000020004" pitchFamily="2" charset="0"/>
                <a:cs typeface="Inter Light" panose="02000403000000020004" pitchFamily="2" charset="0"/>
              </a:rPr>
              <a:t>user experiences</a:t>
            </a:r>
          </a:p>
          <a:p>
            <a:pPr marL="237744" indent="-237744">
              <a:lnSpc>
                <a:spcPct val="120000"/>
              </a:lnSpc>
              <a:spcAft>
                <a:spcPts val="900"/>
              </a:spcAft>
              <a:buFont typeface="Arial" panose="020B0604020202020204" pitchFamily="34" charset="0"/>
              <a:buChar char="•"/>
            </a:pPr>
            <a:r>
              <a:rPr lang="en-US" sz="1100" b="1" spc="-30">
                <a:latin typeface="Inter" panose="02000503000000020004" pitchFamily="2" charset="0"/>
                <a:ea typeface="Inter" panose="02000503000000020004" pitchFamily="2" charset="0"/>
                <a:cs typeface="Inter" panose="02000503000000020004" pitchFamily="2" charset="0"/>
              </a:rPr>
              <a:t>Automatic</a:t>
            </a:r>
            <a:r>
              <a:rPr lang="en-US" sz="1100" spc="-30">
                <a:latin typeface="Inter Light" panose="02000403000000020004" pitchFamily="2" charset="0"/>
                <a:ea typeface="Inter Light" panose="02000403000000020004" pitchFamily="2" charset="0"/>
                <a:cs typeface="Inter Light" panose="02000403000000020004" pitchFamily="2" charset="0"/>
              </a:rPr>
              <a:t> firmware updates</a:t>
            </a:r>
          </a:p>
          <a:p>
            <a:pPr marL="237744" indent="-237744">
              <a:lnSpc>
                <a:spcPct val="120000"/>
              </a:lnSpc>
              <a:spcAft>
                <a:spcPts val="900"/>
              </a:spcAft>
              <a:buFont typeface="Arial" panose="020B0604020202020204" pitchFamily="34" charset="0"/>
              <a:buChar char="•"/>
            </a:pPr>
            <a:r>
              <a:rPr lang="en-US" sz="1100" b="1" spc="-30">
                <a:latin typeface="Inter" panose="02000503000000020004" pitchFamily="2" charset="0"/>
                <a:ea typeface="Inter" panose="02000503000000020004" pitchFamily="2" charset="0"/>
                <a:cs typeface="Inter" panose="02000503000000020004" pitchFamily="2" charset="0"/>
              </a:rPr>
              <a:t>Actionable</a:t>
            </a:r>
            <a:r>
              <a:rPr lang="en-US" sz="1100" spc="-30">
                <a:latin typeface="Inter Light" panose="02000403000000020004" pitchFamily="2" charset="0"/>
                <a:ea typeface="Inter Light" panose="02000403000000020004" pitchFamily="2" charset="0"/>
                <a:cs typeface="Inter Light" panose="02000403000000020004" pitchFamily="2" charset="0"/>
              </a:rPr>
              <a:t> insights </a:t>
            </a:r>
          </a:p>
          <a:p>
            <a:pPr marL="237744" indent="-237744">
              <a:lnSpc>
                <a:spcPct val="120000"/>
              </a:lnSpc>
              <a:spcAft>
                <a:spcPts val="900"/>
              </a:spcAft>
              <a:buFont typeface="Arial" panose="020B0604020202020204" pitchFamily="34" charset="0"/>
              <a:buChar char="•"/>
            </a:pPr>
            <a:r>
              <a:rPr lang="en-US" sz="1100" b="1" spc="-30">
                <a:latin typeface="Inter" panose="02000503000000020004" pitchFamily="2" charset="0"/>
                <a:ea typeface="Inter" panose="02000503000000020004" pitchFamily="2" charset="0"/>
                <a:cs typeface="Inter" panose="02000503000000020004" pitchFamily="2" charset="0"/>
              </a:rPr>
              <a:t>Scalable</a:t>
            </a:r>
            <a:r>
              <a:rPr lang="en-US" sz="1100" spc="-30">
                <a:latin typeface="Inter Light" panose="02000403000000020004" pitchFamily="2" charset="0"/>
                <a:ea typeface="Inter Light" panose="02000403000000020004" pitchFamily="2" charset="0"/>
                <a:cs typeface="Inter Light" panose="02000403000000020004" pitchFamily="2" charset="0"/>
              </a:rPr>
              <a:t> operations</a:t>
            </a:r>
            <a:endParaRPr lang="en-US" sz="1100" spc="-30">
              <a:latin typeface="Inter Light" panose="02000403000000020004" pitchFamily="2" charset="0"/>
              <a:ea typeface="Inter Light" panose="02000403000000020004" pitchFamily="2" charset="0"/>
              <a:cs typeface="Calibri"/>
            </a:endParaRPr>
          </a:p>
          <a:p>
            <a:pPr marL="0" indent="0">
              <a:lnSpc>
                <a:spcPct val="120000"/>
              </a:lnSpc>
              <a:spcAft>
                <a:spcPts val="900"/>
              </a:spcAft>
              <a:buFont typeface="Arial" panose="020B0604020202020204" pitchFamily="34" charset="0"/>
              <a:buNone/>
            </a:pPr>
            <a:endParaRPr lang="en-US" sz="1100" spc="-30">
              <a:latin typeface="Inter Light" panose="02000403000000020004" pitchFamily="2" charset="0"/>
              <a:ea typeface="Inter Light" panose="02000403000000020004" pitchFamily="2" charset="0"/>
              <a:cs typeface="Calibri"/>
            </a:endParaRPr>
          </a:p>
          <a:p>
            <a:pPr marL="0" indent="0">
              <a:lnSpc>
                <a:spcPct val="120000"/>
              </a:lnSpc>
              <a:spcAft>
                <a:spcPts val="900"/>
              </a:spcAft>
              <a:buFont typeface="Arial" panose="020B0604020202020204" pitchFamily="34" charset="0"/>
              <a:buNone/>
            </a:pPr>
            <a:r>
              <a:rPr lang="en-US" sz="1100" b="1" spc="-30">
                <a:latin typeface="Inter Light" panose="02000403000000020004" pitchFamily="2" charset="0"/>
                <a:ea typeface="Inter Light" panose="02000403000000020004" pitchFamily="2" charset="0"/>
                <a:cs typeface="Calibri"/>
              </a:rPr>
              <a:t>Operational Excellence examples</a:t>
            </a:r>
          </a:p>
          <a:p>
            <a:pPr marL="277246" indent="-277246" defTabSz="554492">
              <a:buClrTx/>
              <a:buFont typeface="Arial,Sans-Serif"/>
              <a:buChar char="•"/>
            </a:pPr>
            <a:r>
              <a:rPr lang="en-US" sz="1100">
                <a:solidFill>
                  <a:srgbClr val="035344"/>
                </a:solidFill>
                <a:latin typeface="Inter" panose="02000503000000020004" pitchFamily="2" charset="0"/>
                <a:ea typeface="Inter" panose="02000503000000020004" pitchFamily="2" charset="0"/>
                <a:cs typeface="Inter" panose="02000503000000020004" pitchFamily="2" charset="0"/>
              </a:rPr>
              <a:t>Zero-touch provisioning at scale with the dashboard or using easy and programmable APIs </a:t>
            </a:r>
          </a:p>
          <a:p>
            <a:pPr marL="277246" indent="-277246" defTabSz="554492">
              <a:buClrTx/>
              <a:buFont typeface="Arial"/>
              <a:buChar char="•"/>
            </a:pPr>
            <a:r>
              <a:rPr lang="en-US" sz="1100">
                <a:solidFill>
                  <a:srgbClr val="035344"/>
                </a:solidFill>
                <a:latin typeface="Inter" panose="02000503000000020004" pitchFamily="2" charset="0"/>
                <a:ea typeface="Inter" panose="02000503000000020004" pitchFamily="2" charset="0"/>
                <a:cs typeface="Inter" panose="02000503000000020004" pitchFamily="2" charset="0"/>
              </a:rPr>
              <a:t>Reduce on-site support staff via remote management</a:t>
            </a:r>
          </a:p>
          <a:p>
            <a:pPr marL="277246" indent="-277246" defTabSz="554492">
              <a:buClrTx/>
              <a:buFont typeface="Arial"/>
              <a:buChar char="•"/>
            </a:pPr>
            <a:r>
              <a:rPr lang="en-US" sz="1100">
                <a:solidFill>
                  <a:srgbClr val="035344"/>
                </a:solidFill>
                <a:latin typeface="Inter" panose="02000503000000020004" pitchFamily="2" charset="0"/>
                <a:ea typeface="Inter" panose="02000503000000020004" pitchFamily="2" charset="0"/>
                <a:cs typeface="Inter" panose="02000503000000020004" pitchFamily="2" charset="0"/>
              </a:rPr>
              <a:t>Lower ongoing training costs and third-party support</a:t>
            </a:r>
          </a:p>
          <a:p>
            <a:pPr marL="277246" indent="-277246" defTabSz="554492">
              <a:buClrTx/>
              <a:buFont typeface="Arial"/>
              <a:buChar char="•"/>
            </a:pPr>
            <a:r>
              <a:rPr lang="en-US" sz="1100">
                <a:solidFill>
                  <a:srgbClr val="035344"/>
                </a:solidFill>
                <a:latin typeface="Inter" panose="02000503000000020004" pitchFamily="2" charset="0"/>
                <a:ea typeface="Inter" panose="02000503000000020004" pitchFamily="2" charset="0"/>
                <a:cs typeface="Inter" panose="02000503000000020004" pitchFamily="2" charset="0"/>
              </a:rPr>
              <a:t>Eliminate unnecessary on-premises hardware </a:t>
            </a:r>
          </a:p>
          <a:p>
            <a:pPr marL="277246" indent="-277246" defTabSz="554492">
              <a:buClrTx/>
              <a:buFont typeface="Arial"/>
              <a:buChar char="•"/>
            </a:pPr>
            <a:r>
              <a:rPr lang="en-US" sz="1100">
                <a:solidFill>
                  <a:srgbClr val="035344"/>
                </a:solidFill>
                <a:latin typeface="Inter" panose="02000503000000020004" pitchFamily="2" charset="0"/>
                <a:ea typeface="Inter" panose="02000503000000020004" pitchFamily="2" charset="0"/>
                <a:cs typeface="Inter" panose="02000503000000020004" pitchFamily="2" charset="0"/>
              </a:rPr>
              <a:t>Align with business goals on operational efficiency via energy usage reports, enhanced power controls, and best-in-class hardware </a:t>
            </a:r>
          </a:p>
          <a:p>
            <a:pPr marL="277246" indent="-277246" defTabSz="554492">
              <a:buClrTx/>
              <a:buFont typeface="Arial"/>
              <a:buChar char="•"/>
            </a:pPr>
            <a:r>
              <a:rPr lang="en-US" sz="1100">
                <a:solidFill>
                  <a:srgbClr val="035344"/>
                </a:solidFill>
                <a:latin typeface="Inter" panose="02000503000000020004" pitchFamily="2" charset="0"/>
                <a:ea typeface="Inter" panose="02000503000000020004" pitchFamily="2" charset="0"/>
                <a:cs typeface="Inter" panose="02000503000000020004" pitchFamily="2" charset="0"/>
              </a:rPr>
              <a:t>Increase business productivity by lowering mean time to resolution (MTTR)</a:t>
            </a:r>
          </a:p>
          <a:p>
            <a:pPr marL="0" indent="0">
              <a:lnSpc>
                <a:spcPct val="120000"/>
              </a:lnSpc>
              <a:spcAft>
                <a:spcPts val="900"/>
              </a:spcAft>
              <a:buFont typeface="Arial" panose="020B0604020202020204" pitchFamily="34" charset="0"/>
              <a:buNone/>
            </a:pPr>
            <a:endParaRPr lang="en-US" sz="1100" spc="-30">
              <a:latin typeface="Inter Light" panose="02000403000000020004" pitchFamily="2" charset="0"/>
              <a:ea typeface="Inter Light" panose="02000403000000020004" pitchFamily="2" charset="0"/>
              <a:cs typeface="Inter Light" panose="02000403000000020004" pitchFamily="2" charset="0"/>
            </a:endParaRPr>
          </a:p>
        </p:txBody>
      </p:sp>
      <p:sp>
        <p:nvSpPr>
          <p:cNvPr id="375" name="Google Shape;375;p1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1055626938"/>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Let’s start by looking at our Access family of products</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7DB1B905-2C0E-1A4E-B3AC-8230138CA7BB}" type="slidenum">
              <a:rPr kumimoji="0" lang="en-US" sz="1200" b="0" i="0" u="none" strike="noStrike" kern="0" cap="none" spc="0" normalizeH="0" baseline="0" noProof="0" smtClean="0">
                <a:ln>
                  <a:noFill/>
                </a:ln>
                <a:solidFill>
                  <a:sysClr val="windowText" lastClr="000000"/>
                </a:solidFill>
                <a:effectLst/>
                <a:uLnTx/>
                <a:uFillTx/>
                <a:latin typeface="Arial"/>
                <a:cs typeface="Arial"/>
                <a:sym typeface="Arial"/>
              </a:rPr>
              <a:pPr marL="0" marR="0" lvl="0" indent="0" algn="r" defTabSz="914400" rtl="0" eaLnBrk="1" fontAlgn="auto" latinLnBrk="0" hangingPunct="1">
                <a:lnSpc>
                  <a:spcPct val="100000"/>
                </a:lnSpc>
                <a:spcBef>
                  <a:spcPts val="0"/>
                </a:spcBef>
                <a:spcAft>
                  <a:spcPts val="0"/>
                </a:spcAft>
                <a:buClrTx/>
                <a:buSzTx/>
                <a:buFontTx/>
                <a:buNone/>
                <a:tabLst/>
                <a:defRPr/>
              </a:pPr>
              <a:t>12</a:t>
            </a:fld>
            <a:endParaRPr kumimoji="0" lang="en-US" sz="1200" b="0" i="0" u="none" strike="noStrike" kern="0" cap="none" spc="0" normalizeH="0" baseline="0" noProof="0">
              <a:ln>
                <a:noFill/>
              </a:ln>
              <a:solidFill>
                <a:sysClr val="windowText" lastClr="000000"/>
              </a:solidFill>
              <a:effectLst/>
              <a:uLnTx/>
              <a:uFillTx/>
              <a:latin typeface="Arial"/>
              <a:cs typeface="Arial"/>
              <a:sym typeface="Arial"/>
            </a:endParaRPr>
          </a:p>
        </p:txBody>
      </p:sp>
    </p:spTree>
    <p:extLst>
      <p:ext uri="{BB962C8B-B14F-4D97-AF65-F5344CB8AC3E}">
        <p14:creationId xmlns:p14="http://schemas.microsoft.com/office/powerpoint/2010/main" val="3210296951"/>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144014" indent="0">
              <a:lnSpc>
                <a:spcPct val="100699"/>
              </a:lnSpc>
              <a:spcBef>
                <a:spcPts val="55"/>
              </a:spcBef>
              <a:buNone/>
            </a:pPr>
            <a:r>
              <a:rPr lang="en-US" sz="1800" b="1" spc="-6">
                <a:solidFill>
                  <a:srgbClr val="025444"/>
                </a:solidFill>
                <a:latin typeface="Inter" panose="02000503000000020004" pitchFamily="2" charset="0"/>
                <a:ea typeface="Inter" panose="02000503000000020004" pitchFamily="2" charset="0"/>
                <a:cs typeface="Inter" panose="02000503000000020004" pitchFamily="2" charset="0"/>
              </a:rPr>
              <a:t>What is Meraki Assurance? </a:t>
            </a:r>
            <a:r>
              <a:rPr lang="en-US" sz="1800" b="0" spc="-6">
                <a:solidFill>
                  <a:srgbClr val="025444"/>
                </a:solidFill>
                <a:latin typeface="Inter" panose="02000503000000020004" pitchFamily="2" charset="0"/>
                <a:ea typeface="Inter" panose="02000503000000020004" pitchFamily="2" charset="0"/>
                <a:cs typeface="Inter" panose="02000503000000020004" pitchFamily="2" charset="0"/>
              </a:rPr>
              <a:t>&lt;high level definition&gt;</a:t>
            </a:r>
            <a:endParaRPr lang="en-US" sz="1800" b="1" spc="-6">
              <a:solidFill>
                <a:srgbClr val="025444"/>
              </a:solidFill>
              <a:latin typeface="Inter" panose="02000503000000020004" pitchFamily="2" charset="0"/>
              <a:ea typeface="Inter" panose="02000503000000020004" pitchFamily="2" charset="0"/>
              <a:cs typeface="Inter" panose="02000503000000020004" pitchFamily="2" charset="0"/>
            </a:endParaRPr>
          </a:p>
          <a:p>
            <a:pPr marL="0" marR="144014" indent="0">
              <a:lnSpc>
                <a:spcPct val="100699"/>
              </a:lnSpc>
              <a:spcBef>
                <a:spcPts val="55"/>
              </a:spcBef>
              <a:buNone/>
            </a:pPr>
            <a:r>
              <a:rPr lang="en-US" sz="1800" b="1" spc="-6">
                <a:solidFill>
                  <a:srgbClr val="025444"/>
                </a:solidFill>
                <a:latin typeface="Inter" panose="02000503000000020004" pitchFamily="2" charset="0"/>
                <a:ea typeface="Inter" panose="02000503000000020004" pitchFamily="2" charset="0"/>
                <a:cs typeface="Inter" panose="02000503000000020004" pitchFamily="2" charset="0"/>
              </a:rPr>
              <a:t>Why Meraki Assurance? </a:t>
            </a:r>
          </a:p>
          <a:p>
            <a:pPr marL="0" marR="144014" indent="0">
              <a:lnSpc>
                <a:spcPct val="100699"/>
              </a:lnSpc>
              <a:spcBef>
                <a:spcPts val="55"/>
              </a:spcBef>
              <a:buNone/>
            </a:pPr>
            <a:r>
              <a:rPr lang="en-US" sz="1800" spc="-6">
                <a:solidFill>
                  <a:srgbClr val="025444"/>
                </a:solidFill>
                <a:latin typeface="Inter" panose="02000503000000020004" pitchFamily="2" charset="0"/>
                <a:ea typeface="Inter" panose="02000503000000020004" pitchFamily="2" charset="0"/>
                <a:cs typeface="Inter" panose="02000503000000020004" pitchFamily="2" charset="0"/>
              </a:rPr>
              <a:t>Network scale and complexity are unavoidable…</a:t>
            </a:r>
          </a:p>
          <a:p>
            <a:pPr marL="0" marR="144014" indent="0">
              <a:lnSpc>
                <a:spcPct val="100699"/>
              </a:lnSpc>
              <a:spcBef>
                <a:spcPts val="55"/>
              </a:spcBef>
              <a:buNone/>
            </a:pPr>
            <a:r>
              <a:rPr lang="en-US" sz="1800" spc="-6">
                <a:solidFill>
                  <a:srgbClr val="025444"/>
                </a:solidFill>
                <a:latin typeface="Inter" panose="02000503000000020004" pitchFamily="2" charset="0"/>
                <a:ea typeface="Inter" panose="02000503000000020004" pitchFamily="2" charset="0"/>
                <a:cs typeface="Inter" panose="02000503000000020004" pitchFamily="2" charset="0"/>
              </a:rPr>
              <a:t>With user experience at the core (and NOT network hardware), we help you save time and boost productivity with AI operations. </a:t>
            </a:r>
          </a:p>
          <a:p>
            <a:pPr marL="0" marR="144014" indent="0">
              <a:lnSpc>
                <a:spcPct val="100699"/>
              </a:lnSpc>
              <a:spcBef>
                <a:spcPts val="55"/>
              </a:spcBef>
              <a:buNone/>
            </a:pPr>
            <a:endParaRPr lang="en-US" sz="1800" spc="-6">
              <a:solidFill>
                <a:srgbClr val="025444"/>
              </a:solidFill>
              <a:latin typeface="Inter" panose="02000503000000020004" pitchFamily="2" charset="0"/>
              <a:ea typeface="Inter" panose="02000503000000020004" pitchFamily="2" charset="0"/>
              <a:cs typeface="Inter" panose="02000503000000020004" pitchFamily="2" charset="0"/>
            </a:endParaRPr>
          </a:p>
          <a:p>
            <a:pPr marL="0" marR="144014" indent="0">
              <a:lnSpc>
                <a:spcPct val="100699"/>
              </a:lnSpc>
              <a:spcBef>
                <a:spcPts val="55"/>
              </a:spcBef>
              <a:buNone/>
            </a:pPr>
            <a:r>
              <a:rPr lang="en-US" sz="1800" spc="-6">
                <a:solidFill>
                  <a:srgbClr val="025444"/>
                </a:solidFill>
                <a:latin typeface="Inter" panose="02000503000000020004" pitchFamily="2" charset="0"/>
                <a:ea typeface="Inter" panose="02000503000000020004" pitchFamily="2" charset="0"/>
                <a:cs typeface="Inter" panose="02000503000000020004" pitchFamily="2" charset="0"/>
              </a:rPr>
              <a:t>Meraki Assurance covers 3 core areas: </a:t>
            </a:r>
          </a:p>
          <a:p>
            <a:pPr marL="0" marR="144014" indent="0">
              <a:lnSpc>
                <a:spcPct val="100699"/>
              </a:lnSpc>
              <a:spcBef>
                <a:spcPts val="55"/>
              </a:spcBef>
              <a:buNone/>
            </a:pPr>
            <a:r>
              <a:rPr lang="en-US" sz="1800" b="1" spc="-6">
                <a:solidFill>
                  <a:srgbClr val="025444"/>
                </a:solidFill>
                <a:latin typeface="Inter" panose="02000503000000020004" pitchFamily="2" charset="0"/>
                <a:ea typeface="Inter" panose="02000503000000020004" pitchFamily="2" charset="0"/>
                <a:cs typeface="Inter" panose="02000503000000020004" pitchFamily="2" charset="0"/>
              </a:rPr>
              <a:t>1/ Networks that just work</a:t>
            </a:r>
            <a:endParaRPr lang="en-US" sz="1800" b="1">
              <a:latin typeface="Inter" panose="02000503000000020004" pitchFamily="2" charset="0"/>
              <a:ea typeface="Inter" panose="02000503000000020004" pitchFamily="2" charset="0"/>
              <a:cs typeface="Inter" panose="02000503000000020004" pitchFamily="2" charset="0"/>
            </a:endParaRPr>
          </a:p>
          <a:p>
            <a:pPr marL="7701" marR="3081">
              <a:lnSpc>
                <a:spcPct val="100499"/>
              </a:lnSpc>
              <a:spcBef>
                <a:spcPts val="1283"/>
              </a:spcBef>
            </a:pPr>
            <a:r>
              <a:rPr lang="en-US" sz="1100" spc="-6">
                <a:solidFill>
                  <a:srgbClr val="060606"/>
                </a:solidFill>
                <a:latin typeface="Inter" panose="02000503000000020004" pitchFamily="2" charset="0"/>
                <a:ea typeface="Inter" panose="02000503000000020004" pitchFamily="2" charset="0"/>
                <a:cs typeface="Inter" panose="02000503000000020004" pitchFamily="2" charset="0"/>
              </a:rPr>
              <a:t>Ensure </a:t>
            </a:r>
            <a:r>
              <a:rPr lang="en-US" sz="1100" b="1" spc="-6">
                <a:solidFill>
                  <a:srgbClr val="060606"/>
                </a:solidFill>
                <a:latin typeface="Inter" panose="02000503000000020004" pitchFamily="2" charset="0"/>
                <a:ea typeface="Inter" panose="02000503000000020004" pitchFamily="2" charset="0"/>
                <a:cs typeface="Inter" panose="02000503000000020004" pitchFamily="2" charset="0"/>
              </a:rPr>
              <a:t>consistent network performance</a:t>
            </a:r>
            <a:r>
              <a:rPr lang="en-US" sz="1100" spc="-6">
                <a:solidFill>
                  <a:srgbClr val="060606"/>
                </a:solidFill>
                <a:latin typeface="Inter" panose="02000503000000020004" pitchFamily="2" charset="0"/>
                <a:ea typeface="Inter" panose="02000503000000020004" pitchFamily="2" charset="0"/>
                <a:cs typeface="Inter" panose="02000503000000020004" pitchFamily="2" charset="0"/>
              </a:rPr>
              <a:t>, always. </a:t>
            </a:r>
          </a:p>
          <a:p>
            <a:pPr marL="7701" marR="3081">
              <a:lnSpc>
                <a:spcPct val="100499"/>
              </a:lnSpc>
              <a:spcBef>
                <a:spcPts val="1283"/>
              </a:spcBef>
            </a:pPr>
            <a:r>
              <a:rPr lang="en-US" sz="1100" spc="-6">
                <a:solidFill>
                  <a:srgbClr val="060606"/>
                </a:solidFill>
                <a:latin typeface="Inter" panose="02000503000000020004" pitchFamily="2" charset="0"/>
                <a:ea typeface="Inter" panose="02000503000000020004" pitchFamily="2" charset="0"/>
                <a:cs typeface="Inter" panose="02000503000000020004" pitchFamily="2" charset="0"/>
              </a:rPr>
              <a:t>Save time by monitoring your entire network and quickly troubleshoot with intelligent insights and metrics from the Network Service Health view.</a:t>
            </a:r>
          </a:p>
          <a:p>
            <a:pPr marL="7701" marR="3081">
              <a:lnSpc>
                <a:spcPct val="100499"/>
              </a:lnSpc>
              <a:spcBef>
                <a:spcPts val="1283"/>
              </a:spcBef>
            </a:pPr>
            <a:endParaRPr lang="en-US" sz="1100" spc="-6">
              <a:solidFill>
                <a:srgbClr val="060606"/>
              </a:solidFill>
              <a:latin typeface="Inter" panose="02000503000000020004" pitchFamily="2" charset="0"/>
              <a:ea typeface="Inter" panose="02000503000000020004" pitchFamily="2" charset="0"/>
              <a:cs typeface="Inter" panose="02000503000000020004" pitchFamily="2" charset="0"/>
            </a:endParaRPr>
          </a:p>
          <a:p>
            <a:pPr marL="0" marR="3081" indent="0">
              <a:lnSpc>
                <a:spcPct val="100499"/>
              </a:lnSpc>
              <a:spcBef>
                <a:spcPts val="1283"/>
              </a:spcBef>
              <a:buNone/>
            </a:pPr>
            <a:r>
              <a:rPr lang="en-US" sz="1100" b="1" spc="-6">
                <a:solidFill>
                  <a:srgbClr val="060606"/>
                </a:solidFill>
                <a:latin typeface="Inter" panose="02000503000000020004" pitchFamily="2" charset="0"/>
                <a:ea typeface="Inter" panose="02000503000000020004" pitchFamily="2" charset="0"/>
                <a:cs typeface="Inter" panose="02000503000000020004" pitchFamily="2" charset="0"/>
              </a:rPr>
              <a:t>2/ Proactive, not reactive</a:t>
            </a:r>
          </a:p>
          <a:p>
            <a:pPr marL="0" marR="3081" lvl="0" indent="0" algn="l" defTabSz="914400" rtl="0" eaLnBrk="1" fontAlgn="auto" latinLnBrk="0" hangingPunct="1">
              <a:lnSpc>
                <a:spcPct val="100499"/>
              </a:lnSpc>
              <a:spcBef>
                <a:spcPts val="1283"/>
              </a:spcBef>
              <a:spcAft>
                <a:spcPts val="0"/>
              </a:spcAft>
              <a:buClr>
                <a:srgbClr val="000000"/>
              </a:buClr>
              <a:buSzPts val="1100"/>
              <a:buFont typeface="Arial"/>
              <a:buNone/>
              <a:tabLst/>
              <a:defRPr/>
            </a:pPr>
            <a:r>
              <a:rPr lang="en-US" sz="1100">
                <a:solidFill>
                  <a:srgbClr val="060606"/>
                </a:solidFill>
                <a:latin typeface="Inter" panose="02000503000000020004" pitchFamily="2" charset="0"/>
                <a:ea typeface="Inter" panose="02000503000000020004" pitchFamily="2" charset="0"/>
                <a:cs typeface="Inter" panose="02000503000000020004" pitchFamily="2" charset="0"/>
              </a:rPr>
              <a:t>See and diagnose problems that affect users </a:t>
            </a:r>
            <a:r>
              <a:rPr lang="en-US" sz="1100" b="1">
                <a:solidFill>
                  <a:srgbClr val="060606"/>
                </a:solidFill>
                <a:latin typeface="Inter" panose="02000503000000020004" pitchFamily="2" charset="0"/>
                <a:ea typeface="Inter" panose="02000503000000020004" pitchFamily="2" charset="0"/>
                <a:cs typeface="Inter" panose="02000503000000020004" pitchFamily="2" charset="0"/>
              </a:rPr>
              <a:t>before they happen.  </a:t>
            </a:r>
            <a:r>
              <a:rPr lang="en-US" sz="1100">
                <a:solidFill>
                  <a:srgbClr val="060606"/>
                </a:solidFill>
                <a:latin typeface="Inter" panose="02000503000000020004" pitchFamily="2" charset="0"/>
                <a:ea typeface="Inter" panose="02000503000000020004" pitchFamily="2" charset="0"/>
                <a:cs typeface="Inter" panose="02000503000000020004" pitchFamily="2" charset="0"/>
              </a:rPr>
              <a:t>Get</a:t>
            </a:r>
            <a:r>
              <a:rPr lang="en-US" sz="1100" b="1">
                <a:solidFill>
                  <a:srgbClr val="060606"/>
                </a:solidFill>
                <a:latin typeface="Inter" panose="02000503000000020004" pitchFamily="2" charset="0"/>
                <a:ea typeface="Inter" panose="02000503000000020004" pitchFamily="2" charset="0"/>
                <a:cs typeface="Inter" panose="02000503000000020004" pitchFamily="2" charset="0"/>
              </a:rPr>
              <a:t> </a:t>
            </a:r>
            <a:r>
              <a:rPr lang="en-US" sz="1100">
                <a:solidFill>
                  <a:srgbClr val="060606"/>
                </a:solidFill>
                <a:latin typeface="Inter" panose="02000503000000020004" pitchFamily="2" charset="0"/>
                <a:ea typeface="Inter" panose="02000503000000020004" pitchFamily="2" charset="0"/>
                <a:cs typeface="Inter" panose="02000503000000020004" pitchFamily="2" charset="0"/>
              </a:rPr>
              <a:t>recommended optimizations based on real-world data </a:t>
            </a:r>
            <a:endParaRPr lang="en-US" sz="1100">
              <a:solidFill>
                <a:srgbClr val="060606"/>
              </a:solidFill>
              <a:latin typeface="Inter" panose="02000503000000020004" pitchFamily="2" charset="0"/>
              <a:ea typeface="Inter" panose="02000503000000020004" pitchFamily="2" charset="0"/>
              <a:cs typeface="Inter" panose="02000503000000020004" pitchFamily="2" charset="0"/>
              <a:sym typeface="Wingdings" pitchFamily="2" charset="2"/>
            </a:endParaRPr>
          </a:p>
          <a:p>
            <a:pPr marL="171450" marR="3081" lvl="0" indent="-171450" algn="l" defTabSz="914400" rtl="0" eaLnBrk="1" fontAlgn="auto" latinLnBrk="0" hangingPunct="1">
              <a:lnSpc>
                <a:spcPct val="100499"/>
              </a:lnSpc>
              <a:spcBef>
                <a:spcPts val="1283"/>
              </a:spcBef>
              <a:spcAft>
                <a:spcPts val="0"/>
              </a:spcAft>
              <a:buClr>
                <a:srgbClr val="000000"/>
              </a:buClr>
              <a:buSzPts val="1100"/>
              <a:buFontTx/>
              <a:buChar char="-"/>
              <a:tabLst/>
              <a:defRPr/>
            </a:pPr>
            <a:r>
              <a:rPr lang="en-US" sz="1100">
                <a:solidFill>
                  <a:srgbClr val="060606"/>
                </a:solidFill>
                <a:latin typeface="Inter" panose="02000503000000020004" pitchFamily="2" charset="0"/>
                <a:ea typeface="Inter" panose="02000503000000020004" pitchFamily="2" charset="0"/>
                <a:cs typeface="Inter" panose="02000503000000020004" pitchFamily="2" charset="0"/>
              </a:rPr>
              <a:t>pinpoint wireless health problems and isolate to device + OS (Apple + Cisco partnership)</a:t>
            </a:r>
          </a:p>
          <a:p>
            <a:pPr marL="171450" marR="3081" lvl="0" indent="-171450" algn="l" defTabSz="914400" rtl="0" eaLnBrk="1" fontAlgn="auto" latinLnBrk="0" hangingPunct="1">
              <a:lnSpc>
                <a:spcPct val="100499"/>
              </a:lnSpc>
              <a:spcBef>
                <a:spcPts val="1283"/>
              </a:spcBef>
              <a:spcAft>
                <a:spcPts val="0"/>
              </a:spcAft>
              <a:buClr>
                <a:srgbClr val="000000"/>
              </a:buClr>
              <a:buSzPts val="1100"/>
              <a:buFontTx/>
              <a:buChar char="-"/>
              <a:tabLst/>
              <a:defRPr/>
            </a:pPr>
            <a:r>
              <a:rPr lang="en-US" sz="1100">
                <a:solidFill>
                  <a:srgbClr val="060606"/>
                </a:solidFill>
                <a:latin typeface="Inter" panose="02000503000000020004" pitchFamily="2" charset="0"/>
                <a:ea typeface="Inter" panose="02000503000000020004" pitchFamily="2" charset="0"/>
                <a:cs typeface="Inter" panose="02000503000000020004" pitchFamily="2" charset="0"/>
              </a:rPr>
              <a:t>automated RCA with data-driven recommendations to solve complex problems</a:t>
            </a:r>
          </a:p>
          <a:p>
            <a:pPr marL="171450" marR="3081" lvl="0" indent="-171450" algn="l" defTabSz="914400" rtl="0" eaLnBrk="1" fontAlgn="auto" latinLnBrk="0" hangingPunct="1">
              <a:lnSpc>
                <a:spcPct val="100499"/>
              </a:lnSpc>
              <a:spcBef>
                <a:spcPts val="1283"/>
              </a:spcBef>
              <a:spcAft>
                <a:spcPts val="0"/>
              </a:spcAft>
              <a:buClr>
                <a:srgbClr val="000000"/>
              </a:buClr>
              <a:buSzPts val="1100"/>
              <a:buFontTx/>
              <a:buChar char="-"/>
              <a:tabLst/>
              <a:defRPr/>
            </a:pPr>
            <a:r>
              <a:rPr lang="en-US" sz="1100">
                <a:solidFill>
                  <a:srgbClr val="060606"/>
                </a:solidFill>
                <a:latin typeface="Inter" panose="02000503000000020004" pitchFamily="2" charset="0"/>
                <a:ea typeface="Inter" panose="02000503000000020004" pitchFamily="2" charset="0"/>
                <a:cs typeface="Inter" panose="02000503000000020004" pitchFamily="2" charset="0"/>
              </a:rPr>
              <a:t>Recommendations based on networks like yours, to plan for the future </a:t>
            </a:r>
          </a:p>
          <a:p>
            <a:pPr marL="171450" marR="3081" lvl="0" indent="-171450" algn="l" defTabSz="914400" rtl="0" eaLnBrk="1" fontAlgn="auto" latinLnBrk="0" hangingPunct="1">
              <a:lnSpc>
                <a:spcPct val="100499"/>
              </a:lnSpc>
              <a:spcBef>
                <a:spcPts val="1283"/>
              </a:spcBef>
              <a:spcAft>
                <a:spcPts val="0"/>
              </a:spcAft>
              <a:buClr>
                <a:srgbClr val="000000"/>
              </a:buClr>
              <a:buSzPts val="1100"/>
              <a:buFontTx/>
              <a:buChar char="-"/>
              <a:tabLst/>
              <a:defRPr/>
            </a:pPr>
            <a:r>
              <a:rPr lang="en-US" sz="1100">
                <a:solidFill>
                  <a:srgbClr val="060606"/>
                </a:solidFill>
                <a:latin typeface="Inter" panose="02000503000000020004" pitchFamily="2" charset="0"/>
                <a:ea typeface="Inter" panose="02000503000000020004" pitchFamily="2" charset="0"/>
                <a:cs typeface="Inter" panose="02000503000000020004" pitchFamily="2" charset="0"/>
              </a:rPr>
              <a:t>Smart thresholds on MR (one month historical info for context and proactive anomaly detection)</a:t>
            </a:r>
          </a:p>
          <a:p>
            <a:pPr marL="171450" marR="3081" lvl="0" indent="-171450" algn="l" defTabSz="914400" rtl="0" eaLnBrk="1" fontAlgn="auto" latinLnBrk="0" hangingPunct="1">
              <a:lnSpc>
                <a:spcPct val="100499"/>
              </a:lnSpc>
              <a:spcBef>
                <a:spcPts val="1283"/>
              </a:spcBef>
              <a:spcAft>
                <a:spcPts val="0"/>
              </a:spcAft>
              <a:buClr>
                <a:srgbClr val="000000"/>
              </a:buClr>
              <a:buSzPts val="1100"/>
              <a:buFontTx/>
              <a:buChar char="-"/>
              <a:tabLst/>
              <a:defRPr/>
            </a:pPr>
            <a:endParaRPr lang="en-US" sz="1100">
              <a:solidFill>
                <a:srgbClr val="060606"/>
              </a:solidFill>
              <a:latin typeface="Inter" panose="02000503000000020004" pitchFamily="2" charset="0"/>
              <a:ea typeface="Inter" panose="02000503000000020004" pitchFamily="2" charset="0"/>
              <a:cs typeface="Inter" panose="02000503000000020004" pitchFamily="2" charset="0"/>
            </a:endParaRPr>
          </a:p>
          <a:p>
            <a:pPr marL="0" marR="3081" lvl="0" indent="0" algn="l" defTabSz="914400" rtl="0" eaLnBrk="1" fontAlgn="auto" latinLnBrk="0" hangingPunct="1">
              <a:lnSpc>
                <a:spcPct val="100499"/>
              </a:lnSpc>
              <a:spcBef>
                <a:spcPts val="1283"/>
              </a:spcBef>
              <a:spcAft>
                <a:spcPts val="0"/>
              </a:spcAft>
              <a:buClr>
                <a:srgbClr val="000000"/>
              </a:buClr>
              <a:buSzPts val="1100"/>
              <a:buFontTx/>
              <a:buNone/>
              <a:tabLst/>
              <a:defRPr/>
            </a:pPr>
            <a:r>
              <a:rPr lang="en-US" sz="1100">
                <a:solidFill>
                  <a:srgbClr val="060606"/>
                </a:solidFill>
                <a:latin typeface="Inter" panose="02000503000000020004" pitchFamily="2" charset="0"/>
                <a:ea typeface="Inter" panose="02000503000000020004" pitchFamily="2" charset="0"/>
                <a:cs typeface="Inter" panose="02000503000000020004" pitchFamily="2" charset="0"/>
              </a:rPr>
              <a:t>3/ E2E assurance</a:t>
            </a:r>
          </a:p>
          <a:p>
            <a:pPr marL="171450" marR="3081" lvl="0" indent="-171450" algn="l" defTabSz="914400" rtl="0" eaLnBrk="1" fontAlgn="auto" latinLnBrk="0" hangingPunct="1">
              <a:lnSpc>
                <a:spcPct val="100499"/>
              </a:lnSpc>
              <a:spcBef>
                <a:spcPts val="1283"/>
              </a:spcBef>
              <a:spcAft>
                <a:spcPts val="0"/>
              </a:spcAft>
              <a:buClr>
                <a:srgbClr val="000000"/>
              </a:buClr>
              <a:buSzPts val="1100"/>
              <a:tabLst/>
              <a:defRPr/>
            </a:pPr>
            <a:r>
              <a:rPr lang="en-US" sz="1100" b="1" i="1">
                <a:latin typeface="CiscoSansTT" panose="020B0503020201020303" pitchFamily="34" charset="0"/>
                <a:cs typeface="CiscoSansTT" panose="020B0503020201020303" pitchFamily="34" charset="0"/>
              </a:rPr>
              <a:t>Our assurance offering </a:t>
            </a:r>
            <a:r>
              <a:rPr lang="en-US" sz="1400" b="1" i="1">
                <a:solidFill>
                  <a:schemeClr val="accent1"/>
                </a:solidFill>
                <a:latin typeface="CiscoSansTT" panose="020B0503020201020303" pitchFamily="34" charset="0"/>
                <a:cs typeface="CiscoSansTT" panose="020B0503020201020303" pitchFamily="34" charset="0"/>
              </a:rPr>
              <a:t>reaches across </a:t>
            </a:r>
            <a:r>
              <a:rPr lang="en-US" sz="1100" b="1" i="1">
                <a:latin typeface="CiscoSansTT" panose="020B0503020201020303" pitchFamily="34" charset="0"/>
                <a:cs typeface="CiscoSansTT" panose="020B0503020201020303" pitchFamily="34" charset="0"/>
              </a:rPr>
              <a:t>the entire IT networking stack. </a:t>
            </a:r>
          </a:p>
          <a:p>
            <a:pPr marL="171450" marR="3081" lvl="0" indent="-171450" algn="l" defTabSz="914400" rtl="0" eaLnBrk="1" fontAlgn="auto" latinLnBrk="0" hangingPunct="1">
              <a:lnSpc>
                <a:spcPct val="100499"/>
              </a:lnSpc>
              <a:spcBef>
                <a:spcPts val="1283"/>
              </a:spcBef>
              <a:spcAft>
                <a:spcPts val="0"/>
              </a:spcAft>
              <a:buClr>
                <a:srgbClr val="000000"/>
              </a:buClr>
              <a:buSzPts val="1100"/>
              <a:tabLst/>
              <a:defRPr/>
            </a:pPr>
            <a:r>
              <a:rPr lang="en-US" sz="1100" b="1" i="1">
                <a:latin typeface="CiscoSansTT" panose="020B0503020201020303" pitchFamily="34" charset="0"/>
                <a:cs typeface="CiscoSansTT" panose="020B0503020201020303" pitchFamily="34" charset="0"/>
              </a:rPr>
              <a:t>We offer </a:t>
            </a:r>
            <a:r>
              <a:rPr lang="en-US" sz="1400" b="1" i="1">
                <a:solidFill>
                  <a:schemeClr val="accent1"/>
                </a:solidFill>
                <a:latin typeface="CiscoSansTT" panose="020B0503020201020303" pitchFamily="34" charset="0"/>
                <a:cs typeface="CiscoSansTT" panose="020B0503020201020303" pitchFamily="34" charset="0"/>
              </a:rPr>
              <a:t>guaranteed </a:t>
            </a:r>
            <a:r>
              <a:rPr lang="en-US" sz="1100" b="1" i="1">
                <a:latin typeface="CiscoSansTT" panose="020B0503020201020303" pitchFamily="34" charset="0"/>
                <a:cs typeface="CiscoSansTT" panose="020B0503020201020303" pitchFamily="34" charset="0"/>
              </a:rPr>
              <a:t>user experience </a:t>
            </a:r>
            <a:r>
              <a:rPr lang="en-US" sz="1400" b="1" i="1">
                <a:solidFill>
                  <a:schemeClr val="accent1"/>
                </a:solidFill>
                <a:latin typeface="CiscoSansTT" panose="020B0503020201020303" pitchFamily="34" charset="0"/>
                <a:cs typeface="CiscoSansTT" panose="020B0503020201020303" pitchFamily="34" charset="0"/>
              </a:rPr>
              <a:t>quality </a:t>
            </a:r>
            <a:r>
              <a:rPr lang="en-US" sz="1100" b="1" i="1">
                <a:latin typeface="CiscoSansTT" panose="020B0503020201020303" pitchFamily="34" charset="0"/>
                <a:cs typeface="CiscoSansTT" panose="020B0503020201020303" pitchFamily="34" charset="0"/>
              </a:rPr>
              <a:t>for every device and most importantly </a:t>
            </a:r>
            <a:r>
              <a:rPr lang="en-US" sz="1100" b="1" i="1">
                <a:solidFill>
                  <a:schemeClr val="tx1"/>
                </a:solidFill>
                <a:latin typeface="CiscoSansTT" panose="020B0503020201020303" pitchFamily="34" charset="0"/>
                <a:cs typeface="CiscoSansTT" panose="020B0503020201020303" pitchFamily="34" charset="0"/>
              </a:rPr>
              <a:t>every client.</a:t>
            </a:r>
          </a:p>
          <a:p>
            <a:pPr marL="171450" lvl="0" indent="-171450" algn="l" rtl="0">
              <a:spcBef>
                <a:spcPts val="0"/>
              </a:spcBef>
              <a:spcAft>
                <a:spcPts val="1200"/>
              </a:spcAft>
            </a:pPr>
            <a:r>
              <a:rPr lang="en-US" sz="1100" b="0">
                <a:latin typeface="CiscoSansTT" panose="020B0503020201020303" pitchFamily="34" charset="0"/>
                <a:cs typeface="CiscoSansTT" panose="020B0503020201020303" pitchFamily="34" charset="0"/>
              </a:rPr>
              <a:t>Meraki Assurance is </a:t>
            </a:r>
            <a:r>
              <a:rPr lang="en-US" sz="1100" b="0">
                <a:solidFill>
                  <a:schemeClr val="accent1"/>
                </a:solidFill>
                <a:latin typeface="CiscoSansTT" panose="020B0503020201020303" pitchFamily="34" charset="0"/>
                <a:cs typeface="CiscoSansTT" panose="020B0503020201020303" pitchFamily="34" charset="0"/>
              </a:rPr>
              <a:t>designed natively</a:t>
            </a:r>
            <a:r>
              <a:rPr lang="en-US" sz="1100" b="0">
                <a:latin typeface="CiscoSansTT" panose="020B0503020201020303" pitchFamily="34" charset="0"/>
                <a:cs typeface="CiscoSansTT" panose="020B0503020201020303" pitchFamily="34" charset="0"/>
              </a:rPr>
              <a:t> with the entire full-stack Meraki platform of solutions.</a:t>
            </a:r>
          </a:p>
          <a:p>
            <a:pPr marL="171450" lvl="0" indent="-171450" algn="l" rtl="0">
              <a:spcBef>
                <a:spcPts val="0"/>
              </a:spcBef>
              <a:spcAft>
                <a:spcPts val="1200"/>
              </a:spcAft>
            </a:pPr>
            <a:r>
              <a:rPr lang="en-US" sz="1100" b="0">
                <a:latin typeface="CiscoSansTT" panose="020B0503020201020303" pitchFamily="34" charset="0"/>
                <a:cs typeface="CiscoSansTT" panose="020B0503020201020303" pitchFamily="34" charset="0"/>
              </a:rPr>
              <a:t>Assure performance in </a:t>
            </a:r>
            <a:r>
              <a:rPr lang="en-US" sz="1100" b="0">
                <a:solidFill>
                  <a:schemeClr val="accent1"/>
                </a:solidFill>
                <a:latin typeface="CiscoSansTT" panose="020B0503020201020303" pitchFamily="34" charset="0"/>
                <a:cs typeface="CiscoSansTT" panose="020B0503020201020303" pitchFamily="34" charset="0"/>
              </a:rPr>
              <a:t>every layer</a:t>
            </a:r>
            <a:r>
              <a:rPr lang="en-US" sz="1100" b="0">
                <a:latin typeface="CiscoSansTT" panose="020B0503020201020303" pitchFamily="34" charset="0"/>
                <a:cs typeface="CiscoSansTT" panose="020B0503020201020303" pitchFamily="34" charset="0"/>
              </a:rPr>
              <a:t> of your environment.</a:t>
            </a:r>
          </a:p>
          <a:p>
            <a:pPr marL="171450" marR="0" lvl="0" indent="-171450" algn="l" defTabSz="914400" rtl="0" eaLnBrk="1" fontAlgn="auto" latinLnBrk="0" hangingPunct="1">
              <a:lnSpc>
                <a:spcPct val="100000"/>
              </a:lnSpc>
              <a:spcBef>
                <a:spcPts val="0"/>
              </a:spcBef>
              <a:spcAft>
                <a:spcPts val="1200"/>
              </a:spcAft>
              <a:buClr>
                <a:srgbClr val="000000"/>
              </a:buClr>
              <a:buSzPts val="1100"/>
              <a:buFont typeface="Arial"/>
              <a:buChar char="●"/>
              <a:tabLst/>
              <a:defRPr/>
            </a:pPr>
            <a:r>
              <a:rPr lang="en-US" sz="1100" b="0">
                <a:latin typeface="CiscoSansTT" panose="020B0503020201020303" pitchFamily="34" charset="0"/>
                <a:cs typeface="CiscoSansTT" panose="020B0503020201020303" pitchFamily="34" charset="0"/>
              </a:rPr>
              <a:t>E.g. keep track of org-wide issues with the Organization Summary page, that </a:t>
            </a:r>
            <a:r>
              <a:rPr lang="en-US" sz="1100">
                <a:solidFill>
                  <a:schemeClr val="accent1"/>
                </a:solidFill>
                <a:latin typeface="Inter" panose="02000503000000020004" pitchFamily="2" charset="0"/>
              </a:rPr>
              <a:t>summarizes all critical network performance data across the IT stack for efficiency, time savings, and ease of use</a:t>
            </a:r>
          </a:p>
          <a:p>
            <a:pPr marL="171450" marR="0" lvl="0" indent="-171450" algn="l" defTabSz="914400" rtl="0" eaLnBrk="1" fontAlgn="auto" latinLnBrk="0" hangingPunct="1">
              <a:lnSpc>
                <a:spcPct val="100000"/>
              </a:lnSpc>
              <a:spcBef>
                <a:spcPts val="0"/>
              </a:spcBef>
              <a:spcAft>
                <a:spcPts val="1200"/>
              </a:spcAft>
              <a:buClr>
                <a:srgbClr val="000000"/>
              </a:buClr>
              <a:buSzPts val="1100"/>
              <a:buFont typeface="Arial"/>
              <a:buChar char="●"/>
              <a:tabLst/>
              <a:defRPr/>
            </a:pPr>
            <a:endParaRPr lang="en-US" sz="1100">
              <a:solidFill>
                <a:schemeClr val="accent1"/>
              </a:solidFill>
              <a:latin typeface="Inter" panose="02000503000000020004" pitchFamily="2" charset="0"/>
            </a:endParaRPr>
          </a:p>
          <a:p>
            <a:pPr marL="171450" marR="0" lvl="0" indent="-171450" algn="l" defTabSz="914400" rtl="0" eaLnBrk="1" fontAlgn="auto" latinLnBrk="0" hangingPunct="1">
              <a:lnSpc>
                <a:spcPct val="100000"/>
              </a:lnSpc>
              <a:spcBef>
                <a:spcPts val="0"/>
              </a:spcBef>
              <a:spcAft>
                <a:spcPts val="1200"/>
              </a:spcAft>
              <a:buClr>
                <a:srgbClr val="000000"/>
              </a:buClr>
              <a:buSzPts val="1100"/>
              <a:buFont typeface="Arial"/>
              <a:buChar char="●"/>
              <a:tabLst/>
              <a:defRPr/>
            </a:pPr>
            <a:endParaRPr lang="en-US" sz="1100">
              <a:solidFill>
                <a:schemeClr val="accent1"/>
              </a:solidFill>
              <a:latin typeface="Inter" panose="02000503000000020004" pitchFamily="2" charset="0"/>
            </a:endParaRPr>
          </a:p>
          <a:p>
            <a:pPr marL="171450" marR="0" lvl="0" indent="-171450" algn="l" defTabSz="914400" rtl="0" eaLnBrk="1" fontAlgn="auto" latinLnBrk="0" hangingPunct="1">
              <a:lnSpc>
                <a:spcPct val="100000"/>
              </a:lnSpc>
              <a:spcBef>
                <a:spcPts val="0"/>
              </a:spcBef>
              <a:spcAft>
                <a:spcPts val="1200"/>
              </a:spcAft>
              <a:buClr>
                <a:srgbClr val="000000"/>
              </a:buClr>
              <a:buSzPts val="1100"/>
              <a:buFont typeface="Arial"/>
              <a:buChar char="●"/>
              <a:tabLst/>
              <a:defRPr/>
            </a:pPr>
            <a:endParaRPr lang="en-US" sz="1100">
              <a:solidFill>
                <a:schemeClr val="accent1"/>
              </a:solidFill>
              <a:latin typeface="Inter" panose="02000503000000020004" pitchFamily="2" charset="0"/>
            </a:endParaRPr>
          </a:p>
          <a:p>
            <a:pPr marL="171450" lvl="0" indent="-171450" algn="l" rtl="0">
              <a:spcBef>
                <a:spcPts val="0"/>
              </a:spcBef>
              <a:spcAft>
                <a:spcPts val="1200"/>
              </a:spcAft>
            </a:pPr>
            <a:endParaRPr lang="en-US" sz="1100" b="0">
              <a:latin typeface="CiscoSansTT" panose="020B0503020201020303" pitchFamily="34" charset="0"/>
              <a:cs typeface="CiscoSansTT" panose="020B0503020201020303" pitchFamily="34" charset="0"/>
            </a:endParaRPr>
          </a:p>
          <a:p>
            <a:pPr marL="0" marR="3081" indent="0">
              <a:lnSpc>
                <a:spcPct val="100499"/>
              </a:lnSpc>
              <a:spcBef>
                <a:spcPts val="1283"/>
              </a:spcBef>
              <a:buNone/>
            </a:pPr>
            <a:endParaRPr lang="en-US" sz="1100">
              <a:latin typeface="Inter" panose="02000503000000020004" pitchFamily="2" charset="0"/>
              <a:ea typeface="Inter" panose="02000503000000020004" pitchFamily="2" charset="0"/>
              <a:cs typeface="Inter" panose="02000503000000020004" pitchFamily="2" charset="0"/>
            </a:endParaRPr>
          </a:p>
          <a:p>
            <a:endParaRPr lang="en-US"/>
          </a:p>
        </p:txBody>
      </p:sp>
      <p:sp>
        <p:nvSpPr>
          <p:cNvPr id="4" name="Slide Number Placeholder 3"/>
          <p:cNvSpPr>
            <a:spLocks noGrp="1"/>
          </p:cNvSpPr>
          <p:nvPr>
            <p:ph type="sldNum" sz="quarter" idx="5"/>
          </p:nvPr>
        </p:nvSpPr>
        <p:spPr/>
        <p:txBody>
          <a:bodyPr/>
          <a:lstStyle/>
          <a:p>
            <a:fld id="{7DB1B905-2C0E-1A4E-B3AC-8230138CA7BB}" type="slidenum">
              <a:rPr lang="en-US" smtClean="0"/>
              <a:t>13</a:t>
            </a:fld>
            <a:endParaRPr lang="en-US"/>
          </a:p>
        </p:txBody>
      </p:sp>
    </p:spTree>
    <p:extLst>
      <p:ext uri="{BB962C8B-B14F-4D97-AF65-F5344CB8AC3E}">
        <p14:creationId xmlns:p14="http://schemas.microsoft.com/office/powerpoint/2010/main" val="2766495252"/>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363FEFD-AD06-BCAF-DD06-8558C821EC3A}"/>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7013827D-94A9-6698-CD04-EC39D9D4F4DD}"/>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78EFD1BD-B015-9074-8932-2A32E84D01AC}"/>
              </a:ext>
            </a:extLst>
          </p:cNvPr>
          <p:cNvSpPr>
            <a:spLocks noGrp="1"/>
          </p:cNvSpPr>
          <p:nvPr>
            <p:ph type="body" idx="1"/>
          </p:nvPr>
        </p:nvSpPr>
        <p:spPr/>
        <p:txBody>
          <a:bodyPr/>
          <a:lstStyle/>
          <a:p>
            <a:pPr marL="158750" indent="0">
              <a:spcBef>
                <a:spcPts val="1800"/>
              </a:spcBef>
              <a:buNone/>
            </a:pPr>
            <a:r>
              <a:rPr lang="en-US" sz="1100"/>
              <a:t>Let’s take a look at some examples of Meraki Assurance with underlying AI Ops that help you improve user experiences…</a:t>
            </a:r>
          </a:p>
        </p:txBody>
      </p:sp>
    </p:spTree>
    <p:extLst>
      <p:ext uri="{BB962C8B-B14F-4D97-AF65-F5344CB8AC3E}">
        <p14:creationId xmlns:p14="http://schemas.microsoft.com/office/powerpoint/2010/main" val="2414253598"/>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rtl="0">
              <a:lnSpc>
                <a:spcPct val="100000"/>
              </a:lnSpc>
              <a:spcBef>
                <a:spcPts val="0"/>
              </a:spcBef>
              <a:spcAft>
                <a:spcPts val="0"/>
              </a:spcAft>
              <a:buClr>
                <a:schemeClr val="dk1"/>
              </a:buClr>
              <a:buSzPts val="1200"/>
              <a:buFont typeface="Calibri"/>
              <a:buNone/>
            </a:pPr>
            <a:r>
              <a:rPr lang="en-US" sz="1200">
                <a:solidFill>
                  <a:srgbClr val="404040"/>
                </a:solidFill>
                <a:highlight>
                  <a:srgbClr val="FFFFFF"/>
                </a:highlight>
                <a:latin typeface="Roboto"/>
                <a:ea typeface="Roboto"/>
                <a:cs typeface="Roboto"/>
                <a:sym typeface="Roboto"/>
              </a:rPr>
              <a:t>Back to user experiences – Meraki Assurance is all about the </a:t>
            </a:r>
            <a:r>
              <a:rPr lang="en-US" sz="1200" b="1">
                <a:solidFill>
                  <a:srgbClr val="404040"/>
                </a:solidFill>
                <a:highlight>
                  <a:srgbClr val="FFFFFF"/>
                </a:highlight>
                <a:latin typeface="Roboto"/>
                <a:ea typeface="Roboto"/>
                <a:cs typeface="Roboto"/>
                <a:sym typeface="Roboto"/>
              </a:rPr>
              <a:t>user experience </a:t>
            </a:r>
            <a:r>
              <a:rPr lang="en-US" sz="1200">
                <a:solidFill>
                  <a:srgbClr val="404040"/>
                </a:solidFill>
                <a:highlight>
                  <a:srgbClr val="FFFFFF"/>
                </a:highlight>
                <a:latin typeface="Roboto"/>
                <a:ea typeface="Roboto"/>
                <a:cs typeface="Roboto"/>
                <a:sym typeface="Roboto"/>
              </a:rPr>
              <a:t>(and not just a set of features)</a:t>
            </a:r>
          </a:p>
          <a:p>
            <a:pPr marL="171450" marR="0" lvl="0" indent="-171450" algn="l" rtl="0">
              <a:lnSpc>
                <a:spcPct val="100000"/>
              </a:lnSpc>
              <a:spcBef>
                <a:spcPts val="0"/>
              </a:spcBef>
              <a:spcAft>
                <a:spcPts val="0"/>
              </a:spcAft>
              <a:buClr>
                <a:schemeClr val="dk1"/>
              </a:buClr>
              <a:buSzPts val="1200"/>
            </a:pPr>
            <a:r>
              <a:rPr lang="en-US" sz="1200">
                <a:solidFill>
                  <a:srgbClr val="404040"/>
                </a:solidFill>
                <a:highlight>
                  <a:srgbClr val="FFFFFF"/>
                </a:highlight>
                <a:latin typeface="Roboto"/>
                <a:ea typeface="Roboto"/>
                <a:cs typeface="Roboto"/>
                <a:sym typeface="Roboto"/>
              </a:rPr>
              <a:t>Meraki Assurance measures the </a:t>
            </a:r>
            <a:r>
              <a:rPr lang="en-US" sz="1200" b="1">
                <a:solidFill>
                  <a:srgbClr val="404040"/>
                </a:solidFill>
                <a:highlight>
                  <a:srgbClr val="FFFFFF"/>
                </a:highlight>
                <a:latin typeface="Roboto"/>
                <a:ea typeface="Roboto"/>
                <a:cs typeface="Roboto"/>
                <a:sym typeface="Roboto"/>
              </a:rPr>
              <a:t>quality of experience </a:t>
            </a:r>
            <a:r>
              <a:rPr lang="en-US" sz="1200">
                <a:solidFill>
                  <a:srgbClr val="404040"/>
                </a:solidFill>
                <a:highlight>
                  <a:srgbClr val="FFFFFF"/>
                </a:highlight>
                <a:latin typeface="Roboto"/>
                <a:ea typeface="Roboto"/>
                <a:cs typeface="Roboto"/>
                <a:sym typeface="Roboto"/>
              </a:rPr>
              <a:t>(</a:t>
            </a:r>
            <a:r>
              <a:rPr lang="en-US" sz="1200" b="1" err="1">
                <a:solidFill>
                  <a:srgbClr val="404040"/>
                </a:solidFill>
                <a:highlight>
                  <a:srgbClr val="FFFFFF"/>
                </a:highlight>
                <a:latin typeface="Roboto"/>
                <a:ea typeface="Roboto"/>
                <a:cs typeface="Roboto"/>
                <a:sym typeface="Roboto"/>
              </a:rPr>
              <a:t>QoE</a:t>
            </a:r>
            <a:r>
              <a:rPr lang="en-US" sz="1200">
                <a:solidFill>
                  <a:srgbClr val="404040"/>
                </a:solidFill>
                <a:highlight>
                  <a:srgbClr val="FFFFFF"/>
                </a:highlight>
                <a:latin typeface="Roboto"/>
                <a:ea typeface="Roboto"/>
                <a:cs typeface="Roboto"/>
                <a:sym typeface="Roboto"/>
              </a:rPr>
              <a:t>) of users // this tells network admins what the avg user experience is, to analyze the negative impact of network problems </a:t>
            </a:r>
          </a:p>
          <a:p>
            <a:pPr marL="171450" marR="0" lvl="0" indent="-171450" algn="l" rtl="0">
              <a:lnSpc>
                <a:spcPct val="100000"/>
              </a:lnSpc>
              <a:spcBef>
                <a:spcPts val="0"/>
              </a:spcBef>
              <a:spcAft>
                <a:spcPts val="0"/>
              </a:spcAft>
              <a:buClr>
                <a:schemeClr val="dk1"/>
              </a:buClr>
              <a:buSzPts val="1200"/>
            </a:pPr>
            <a:r>
              <a:rPr lang="en-US" sz="1200">
                <a:solidFill>
                  <a:srgbClr val="404040"/>
                </a:solidFill>
                <a:highlight>
                  <a:srgbClr val="FFFFFF"/>
                </a:highlight>
                <a:latin typeface="Roboto"/>
                <a:ea typeface="Roboto"/>
                <a:cs typeface="Roboto"/>
                <a:sym typeface="Roboto"/>
              </a:rPr>
              <a:t>We do this with a score that correlates with significant network events e.g. configuration changes, firmware upgrades</a:t>
            </a:r>
          </a:p>
          <a:p>
            <a:pPr marL="171450" marR="0" lvl="0" indent="-171450" algn="l" rtl="0">
              <a:lnSpc>
                <a:spcPct val="100000"/>
              </a:lnSpc>
              <a:spcBef>
                <a:spcPts val="0"/>
              </a:spcBef>
              <a:spcAft>
                <a:spcPts val="0"/>
              </a:spcAft>
              <a:buClr>
                <a:schemeClr val="dk1"/>
              </a:buClr>
              <a:buSzPts val="1200"/>
            </a:pPr>
            <a:r>
              <a:rPr lang="en-US" sz="1200" err="1">
                <a:solidFill>
                  <a:srgbClr val="404040"/>
                </a:solidFill>
                <a:highlight>
                  <a:srgbClr val="FFFFFF"/>
                </a:highlight>
                <a:latin typeface="Roboto"/>
                <a:ea typeface="Roboto"/>
                <a:cs typeface="Roboto"/>
                <a:sym typeface="Roboto"/>
              </a:rPr>
              <a:t>QoE</a:t>
            </a:r>
            <a:r>
              <a:rPr lang="en-US" sz="1200">
                <a:solidFill>
                  <a:srgbClr val="404040"/>
                </a:solidFill>
                <a:highlight>
                  <a:srgbClr val="FFFFFF"/>
                </a:highlight>
                <a:latin typeface="Roboto"/>
                <a:ea typeface="Roboto"/>
                <a:cs typeface="Roboto"/>
                <a:sym typeface="Roboto"/>
              </a:rPr>
              <a:t> scoring components include</a:t>
            </a:r>
          </a:p>
          <a:p>
            <a:pPr marL="628650" marR="0" lvl="1" indent="-171450" algn="l" rtl="0">
              <a:lnSpc>
                <a:spcPct val="100000"/>
              </a:lnSpc>
              <a:spcBef>
                <a:spcPts val="0"/>
              </a:spcBef>
              <a:spcAft>
                <a:spcPts val="0"/>
              </a:spcAft>
              <a:buClr>
                <a:schemeClr val="dk1"/>
              </a:buClr>
              <a:buSzPts val="1200"/>
            </a:pPr>
            <a:r>
              <a:rPr lang="en-US" sz="1200">
                <a:solidFill>
                  <a:srgbClr val="404040"/>
                </a:solidFill>
                <a:highlight>
                  <a:srgbClr val="FFFFFF"/>
                </a:highlight>
                <a:latin typeface="Roboto"/>
                <a:ea typeface="Roboto"/>
                <a:cs typeface="Roboto"/>
                <a:sym typeface="Roboto"/>
              </a:rPr>
              <a:t>Client device e.g. OS &amp; </a:t>
            </a:r>
            <a:r>
              <a:rPr lang="en-US" sz="1200" err="1">
                <a:solidFill>
                  <a:srgbClr val="404040"/>
                </a:solidFill>
                <a:highlight>
                  <a:srgbClr val="FFFFFF"/>
                </a:highlight>
                <a:latin typeface="Roboto"/>
                <a:ea typeface="Roboto"/>
                <a:cs typeface="Roboto"/>
                <a:sym typeface="Roboto"/>
              </a:rPr>
              <a:t>firware</a:t>
            </a:r>
            <a:endParaRPr lang="en-US" sz="1200">
              <a:solidFill>
                <a:srgbClr val="404040"/>
              </a:solidFill>
              <a:highlight>
                <a:srgbClr val="FFFFFF"/>
              </a:highlight>
              <a:latin typeface="Roboto"/>
              <a:ea typeface="Roboto"/>
              <a:cs typeface="Roboto"/>
              <a:sym typeface="Roboto"/>
            </a:endParaRPr>
          </a:p>
          <a:p>
            <a:pPr marL="628650" marR="0" lvl="1" indent="-171450" algn="l" rtl="0">
              <a:lnSpc>
                <a:spcPct val="100000"/>
              </a:lnSpc>
              <a:spcBef>
                <a:spcPts val="0"/>
              </a:spcBef>
              <a:spcAft>
                <a:spcPts val="0"/>
              </a:spcAft>
              <a:buClr>
                <a:schemeClr val="dk1"/>
              </a:buClr>
              <a:buSzPts val="1200"/>
            </a:pPr>
            <a:r>
              <a:rPr lang="en-US" sz="1200">
                <a:solidFill>
                  <a:srgbClr val="404040"/>
                </a:solidFill>
                <a:highlight>
                  <a:srgbClr val="FFFFFF"/>
                </a:highlight>
                <a:latin typeface="Roboto"/>
                <a:ea typeface="Roboto"/>
                <a:cs typeface="Roboto"/>
                <a:sym typeface="Roboto"/>
              </a:rPr>
              <a:t>Network devices e device resource usage (CPU, memory)</a:t>
            </a:r>
          </a:p>
          <a:p>
            <a:pPr marL="628650" marR="0" lvl="1" indent="-171450" algn="l" rtl="0">
              <a:lnSpc>
                <a:spcPct val="100000"/>
              </a:lnSpc>
              <a:spcBef>
                <a:spcPts val="0"/>
              </a:spcBef>
              <a:spcAft>
                <a:spcPts val="0"/>
              </a:spcAft>
              <a:buClr>
                <a:schemeClr val="dk1"/>
              </a:buClr>
              <a:buSzPts val="1200"/>
            </a:pPr>
            <a:r>
              <a:rPr lang="en-US" sz="1200">
                <a:solidFill>
                  <a:srgbClr val="404040"/>
                </a:solidFill>
                <a:highlight>
                  <a:srgbClr val="FFFFFF"/>
                </a:highlight>
                <a:latin typeface="Roboto"/>
                <a:ea typeface="Roboto"/>
                <a:cs typeface="Roboto"/>
                <a:sym typeface="Roboto"/>
              </a:rPr>
              <a:t>Infrastructure connectivity </a:t>
            </a:r>
            <a:r>
              <a:rPr lang="en-US" sz="1200" err="1">
                <a:solidFill>
                  <a:srgbClr val="404040"/>
                </a:solidFill>
                <a:highlight>
                  <a:srgbClr val="FFFFFF"/>
                </a:highlight>
                <a:latin typeface="Roboto"/>
                <a:ea typeface="Roboto"/>
                <a:cs typeface="Roboto"/>
                <a:sym typeface="Roboto"/>
              </a:rPr>
              <a:t>e.g</a:t>
            </a:r>
            <a:r>
              <a:rPr lang="en-US" sz="1200">
                <a:solidFill>
                  <a:srgbClr val="404040"/>
                </a:solidFill>
                <a:highlight>
                  <a:srgbClr val="FFFFFF"/>
                </a:highlight>
                <a:latin typeface="Roboto"/>
                <a:ea typeface="Roboto"/>
                <a:cs typeface="Roboto"/>
                <a:sym typeface="Roboto"/>
              </a:rPr>
              <a:t> DNS, IP address assignment</a:t>
            </a:r>
          </a:p>
          <a:p>
            <a:pPr marL="628650" marR="0" lvl="1" indent="-171450" algn="l" rtl="0">
              <a:lnSpc>
                <a:spcPct val="100000"/>
              </a:lnSpc>
              <a:spcBef>
                <a:spcPts val="0"/>
              </a:spcBef>
              <a:spcAft>
                <a:spcPts val="0"/>
              </a:spcAft>
              <a:buClr>
                <a:schemeClr val="dk1"/>
              </a:buClr>
              <a:buSzPts val="1200"/>
            </a:pPr>
            <a:r>
              <a:rPr lang="en-US" sz="1200">
                <a:solidFill>
                  <a:srgbClr val="404040"/>
                </a:solidFill>
                <a:highlight>
                  <a:srgbClr val="FFFFFF"/>
                </a:highlight>
                <a:latin typeface="Roboto"/>
                <a:ea typeface="Roboto"/>
                <a:cs typeface="Roboto"/>
                <a:sym typeface="Roboto"/>
              </a:rPr>
              <a:t>WAN connection </a:t>
            </a:r>
          </a:p>
          <a:p>
            <a:pPr marL="628650" marR="0" lvl="1" indent="-171450" algn="l" rtl="0">
              <a:lnSpc>
                <a:spcPct val="100000"/>
              </a:lnSpc>
              <a:spcBef>
                <a:spcPts val="0"/>
              </a:spcBef>
              <a:spcAft>
                <a:spcPts val="0"/>
              </a:spcAft>
              <a:buClr>
                <a:schemeClr val="dk1"/>
              </a:buClr>
              <a:buSzPts val="1200"/>
            </a:pPr>
            <a:r>
              <a:rPr lang="en-US" sz="1200">
                <a:solidFill>
                  <a:srgbClr val="404040"/>
                </a:solidFill>
                <a:highlight>
                  <a:srgbClr val="FFFFFF"/>
                </a:highlight>
                <a:latin typeface="Roboto"/>
                <a:ea typeface="Roboto"/>
                <a:cs typeface="Roboto"/>
                <a:sym typeface="Roboto"/>
              </a:rPr>
              <a:t>Applications in use</a:t>
            </a:r>
          </a:p>
          <a:p>
            <a:pPr marL="171450" marR="0" lvl="0" indent="-171450" algn="l" rtl="0">
              <a:lnSpc>
                <a:spcPct val="100000"/>
              </a:lnSpc>
              <a:spcBef>
                <a:spcPts val="0"/>
              </a:spcBef>
              <a:spcAft>
                <a:spcPts val="0"/>
              </a:spcAft>
              <a:buClr>
                <a:schemeClr val="dk1"/>
              </a:buClr>
              <a:buSzPts val="1200"/>
            </a:pPr>
            <a:r>
              <a:rPr lang="en-US" sz="1200">
                <a:solidFill>
                  <a:srgbClr val="404040"/>
                </a:solidFill>
                <a:highlight>
                  <a:srgbClr val="FFFFFF"/>
                </a:highlight>
                <a:latin typeface="Roboto"/>
                <a:ea typeface="Roboto"/>
                <a:cs typeface="Roboto"/>
                <a:sym typeface="Roboto"/>
              </a:rPr>
              <a:t>The end result? Networks should just work and optimize for user experience quality</a:t>
            </a:r>
          </a:p>
          <a:p>
            <a:pPr marL="171450" marR="0" lvl="0" indent="-171450" algn="l" rtl="0">
              <a:lnSpc>
                <a:spcPct val="100000"/>
              </a:lnSpc>
              <a:spcBef>
                <a:spcPts val="0"/>
              </a:spcBef>
              <a:spcAft>
                <a:spcPts val="0"/>
              </a:spcAft>
              <a:buClr>
                <a:schemeClr val="dk1"/>
              </a:buClr>
              <a:buSzPts val="1200"/>
            </a:pPr>
            <a:r>
              <a:rPr lang="en-US" sz="1200">
                <a:solidFill>
                  <a:srgbClr val="404040"/>
                </a:solidFill>
                <a:highlight>
                  <a:srgbClr val="FFFFFF"/>
                </a:highlight>
                <a:latin typeface="Roboto"/>
                <a:ea typeface="Roboto"/>
                <a:cs typeface="Roboto"/>
                <a:sym typeface="Roboto"/>
              </a:rPr>
              <a:t>QOE score is an output of automation; future automation technologies increase </a:t>
            </a:r>
            <a:r>
              <a:rPr lang="en-US" sz="1200" err="1">
                <a:solidFill>
                  <a:srgbClr val="404040"/>
                </a:solidFill>
                <a:highlight>
                  <a:srgbClr val="FFFFFF"/>
                </a:highlight>
                <a:latin typeface="Roboto"/>
                <a:ea typeface="Roboto"/>
                <a:cs typeface="Roboto"/>
                <a:sym typeface="Roboto"/>
              </a:rPr>
              <a:t>QoE</a:t>
            </a:r>
            <a:r>
              <a:rPr lang="en-US" sz="1200">
                <a:solidFill>
                  <a:srgbClr val="404040"/>
                </a:solidFill>
                <a:highlight>
                  <a:srgbClr val="FFFFFF"/>
                </a:highlight>
                <a:latin typeface="Roboto"/>
                <a:ea typeface="Roboto"/>
                <a:cs typeface="Roboto"/>
                <a:sym typeface="Roboto"/>
              </a:rPr>
              <a:t> across the network over time </a:t>
            </a:r>
          </a:p>
          <a:p>
            <a:pPr marL="171450" marR="0" lvl="0" indent="-171450" algn="l" rtl="0">
              <a:lnSpc>
                <a:spcPct val="100000"/>
              </a:lnSpc>
              <a:spcBef>
                <a:spcPts val="0"/>
              </a:spcBef>
              <a:spcAft>
                <a:spcPts val="0"/>
              </a:spcAft>
              <a:buClr>
                <a:schemeClr val="dk1"/>
              </a:buClr>
              <a:buSzPts val="1200"/>
            </a:pPr>
            <a:endParaRPr lang="en-US" sz="1200">
              <a:solidFill>
                <a:srgbClr val="404040"/>
              </a:solidFill>
              <a:highlight>
                <a:srgbClr val="FFFFFF"/>
              </a:highlight>
              <a:latin typeface="Roboto"/>
              <a:ea typeface="Roboto"/>
              <a:cs typeface="Roboto"/>
              <a:sym typeface="Roboto"/>
            </a:endParaRPr>
          </a:p>
          <a:p>
            <a:pPr marL="171450" marR="0" lvl="0" indent="-171450" algn="l" rtl="0">
              <a:lnSpc>
                <a:spcPct val="100000"/>
              </a:lnSpc>
              <a:spcBef>
                <a:spcPts val="0"/>
              </a:spcBef>
              <a:spcAft>
                <a:spcPts val="0"/>
              </a:spcAft>
              <a:buClr>
                <a:schemeClr val="dk1"/>
              </a:buClr>
              <a:buSzPts val="1200"/>
            </a:pPr>
            <a:endParaRPr lang="en-US" sz="1200">
              <a:solidFill>
                <a:srgbClr val="404040"/>
              </a:solidFill>
              <a:highlight>
                <a:srgbClr val="FFFFFF"/>
              </a:highlight>
              <a:latin typeface="Roboto"/>
              <a:ea typeface="Roboto"/>
              <a:cs typeface="Roboto"/>
              <a:sym typeface="Roboto"/>
            </a:endParaRPr>
          </a:p>
          <a:p>
            <a:pPr marL="171450" marR="0" lvl="0" indent="-171450" algn="l" rtl="0">
              <a:lnSpc>
                <a:spcPct val="100000"/>
              </a:lnSpc>
              <a:spcBef>
                <a:spcPts val="0"/>
              </a:spcBef>
              <a:spcAft>
                <a:spcPts val="0"/>
              </a:spcAft>
              <a:buClr>
                <a:schemeClr val="dk1"/>
              </a:buClr>
              <a:buSzPts val="1200"/>
            </a:pPr>
            <a:r>
              <a:rPr lang="en-US" sz="1200">
                <a:solidFill>
                  <a:srgbClr val="404040"/>
                </a:solidFill>
                <a:highlight>
                  <a:srgbClr val="FFFFFF"/>
                </a:highlight>
                <a:latin typeface="Roboto"/>
                <a:ea typeface="Roboto"/>
                <a:cs typeface="Roboto"/>
                <a:sym typeface="Roboto"/>
              </a:rPr>
              <a:t>We help you proactively identify issues, often before users or operations are impacted </a:t>
            </a:r>
            <a:endParaRPr lang="en-US">
              <a:solidFill>
                <a:schemeClr val="dk1"/>
              </a:solidFill>
            </a:endParaRPr>
          </a:p>
          <a:p>
            <a:endParaRPr lang="en-US"/>
          </a:p>
        </p:txBody>
      </p:sp>
      <p:sp>
        <p:nvSpPr>
          <p:cNvPr id="4" name="Slide Number Placeholder 3"/>
          <p:cNvSpPr>
            <a:spLocks noGrp="1"/>
          </p:cNvSpPr>
          <p:nvPr>
            <p:ph type="sldNum" sz="quarter" idx="5"/>
          </p:nvPr>
        </p:nvSpPr>
        <p:spPr/>
        <p:txBody>
          <a:bodyPr/>
          <a:lstStyle/>
          <a:p>
            <a:fld id="{7DB1B905-2C0E-1A4E-B3AC-8230138CA7BB}" type="slidenum">
              <a:rPr lang="en-US" smtClean="0"/>
              <a:t>15</a:t>
            </a:fld>
            <a:endParaRPr lang="en-US"/>
          </a:p>
        </p:txBody>
      </p:sp>
    </p:spTree>
    <p:extLst>
      <p:ext uri="{BB962C8B-B14F-4D97-AF65-F5344CB8AC3E}">
        <p14:creationId xmlns:p14="http://schemas.microsoft.com/office/powerpoint/2010/main" val="18308098"/>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171450" indent="-171450">
              <a:buFont typeface="Arial" panose="020B0604020202020204" pitchFamily="34" charset="0"/>
              <a:buChar char="•"/>
            </a:pPr>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41910120-3876-B04C-BC63-757A50F42E3B}"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16</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147514949"/>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Let’s start by looking at how we secure every experience</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7DB1B905-2C0E-1A4E-B3AC-8230138CA7BB}" type="slidenum">
              <a:rPr kumimoji="0" lang="en-US" sz="1200" b="0" i="0" u="none" strike="noStrike" kern="0" cap="none" spc="0" normalizeH="0" baseline="0" noProof="0" smtClean="0">
                <a:ln>
                  <a:noFill/>
                </a:ln>
                <a:solidFill>
                  <a:sysClr val="windowText" lastClr="000000"/>
                </a:solidFill>
                <a:effectLst/>
                <a:uLnTx/>
                <a:uFillTx/>
                <a:latin typeface="Arial"/>
                <a:cs typeface="Arial"/>
                <a:sym typeface="Arial"/>
              </a:rPr>
              <a:pPr marL="0" marR="0" lvl="0" indent="0" algn="r" defTabSz="914400" rtl="0" eaLnBrk="1" fontAlgn="auto" latinLnBrk="0" hangingPunct="1">
                <a:lnSpc>
                  <a:spcPct val="100000"/>
                </a:lnSpc>
                <a:spcBef>
                  <a:spcPts val="0"/>
                </a:spcBef>
                <a:spcAft>
                  <a:spcPts val="0"/>
                </a:spcAft>
                <a:buClrTx/>
                <a:buSzTx/>
                <a:buFontTx/>
                <a:buNone/>
                <a:tabLst/>
                <a:defRPr/>
              </a:pPr>
              <a:t>17</a:t>
            </a:fld>
            <a:endParaRPr kumimoji="0" lang="en-US" sz="1200" b="0" i="0" u="none" strike="noStrike" kern="0" cap="none" spc="0" normalizeH="0" baseline="0" noProof="0">
              <a:ln>
                <a:noFill/>
              </a:ln>
              <a:solidFill>
                <a:sysClr val="windowText" lastClr="000000"/>
              </a:solidFill>
              <a:effectLst/>
              <a:uLnTx/>
              <a:uFillTx/>
              <a:latin typeface="Arial"/>
              <a:cs typeface="Arial"/>
              <a:sym typeface="Arial"/>
            </a:endParaRPr>
          </a:p>
        </p:txBody>
      </p:sp>
    </p:spTree>
    <p:extLst>
      <p:ext uri="{BB962C8B-B14F-4D97-AF65-F5344CB8AC3E}">
        <p14:creationId xmlns:p14="http://schemas.microsoft.com/office/powerpoint/2010/main" val="278124298"/>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171450" indent="-171450">
              <a:buFont typeface="Arial" panose="020B0604020202020204" pitchFamily="34" charset="0"/>
              <a:buChar char="•"/>
            </a:pPr>
            <a:r>
              <a:rPr lang="en-US"/>
              <a:t>This native cloud platform architecture includes and </a:t>
            </a:r>
            <a:r>
              <a:rPr lang="en-US" b="1"/>
              <a:t>simplifies</a:t>
            </a:r>
            <a:r>
              <a:rPr lang="en-US"/>
              <a:t> classic enterprise security capabilities such as stateful firewall, zero trust, malware protection, URL filtering, and IDS/IPS to deliver 25% better protection than the industry average though:</a:t>
            </a:r>
          </a:p>
          <a:p>
            <a:pPr marL="628650" lvl="1" indent="-171450">
              <a:buFont typeface="Arial" panose="020B0604020202020204" pitchFamily="34" charset="0"/>
              <a:buChar char="•"/>
            </a:pPr>
            <a:r>
              <a:rPr lang="en-US"/>
              <a:t>Automatic intelligence</a:t>
            </a:r>
          </a:p>
          <a:p>
            <a:pPr marL="628650" lvl="1" indent="-171450">
              <a:buFont typeface="Arial" panose="020B0604020202020204" pitchFamily="34" charset="0"/>
              <a:buChar char="•"/>
            </a:pPr>
            <a:r>
              <a:rPr lang="en-US"/>
              <a:t>Elastic scale</a:t>
            </a:r>
          </a:p>
          <a:p>
            <a:pPr marL="628650" lvl="1" indent="-171450">
              <a:buFont typeface="Arial" panose="020B0604020202020204" pitchFamily="34" charset="0"/>
              <a:buChar char="•"/>
            </a:pPr>
            <a:r>
              <a:rPr lang="en-US"/>
              <a:t>Reduced human error</a:t>
            </a:r>
          </a:p>
          <a:p>
            <a:pPr marL="628650" lvl="1" indent="-171450">
              <a:buFont typeface="Arial" panose="020B0604020202020204" pitchFamily="34" charset="0"/>
              <a:buChar char="•"/>
            </a:pPr>
            <a:r>
              <a:rPr lang="en-US"/>
              <a:t>Fastest updates</a:t>
            </a:r>
          </a:p>
          <a:p>
            <a:pPr marL="171450" indent="-171450">
              <a:buFont typeface="Arial" panose="020B0604020202020204" pitchFamily="34" charset="0"/>
              <a:buChar char="•"/>
            </a:pPr>
            <a:r>
              <a:rPr lang="en-US"/>
              <a:t>The Meraki platform was put through its paces with thorough independent security testing conducted by </a:t>
            </a:r>
            <a:r>
              <a:rPr lang="en-US" err="1"/>
              <a:t>Miercom</a:t>
            </a:r>
            <a:r>
              <a:rPr lang="en-US"/>
              <a:t> which was uniquely designed to match real-world conditions as closely as possible instead of a theoretical laboratory environment. Cisco Meraki MX appliances were exposed to live malware samples and using advanced scripting to closely emulate complex attacks.</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41910120-3876-B04C-BC63-757A50F42E3B}"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18</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145449757"/>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Talos is the world’s largest commercial threat intelligence team in the world.</a:t>
            </a:r>
          </a:p>
          <a:p>
            <a:r>
              <a:rPr lang="en-US"/>
              <a:t>[Anecdote to share: Did you know… </a:t>
            </a:r>
            <a:r>
              <a:rPr lang="en-US" err="1"/>
              <a:t>NotPetya</a:t>
            </a:r>
            <a:r>
              <a:rPr lang="en-US"/>
              <a:t> was the costliest cyber attack in history, with over $10 billion in damages. Talos researchers from around the world came together to address the threat, including boots-on-the-ground in Ukraine.]</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41910120-3876-B04C-BC63-757A50F42E3B}"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19</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829998913"/>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457200" marR="0" lvl="0" indent="-298450" algn="l" defTabSz="914400" rtl="0" eaLnBrk="1" fontAlgn="auto" latinLnBrk="0" hangingPunct="1">
              <a:lnSpc>
                <a:spcPct val="100000"/>
              </a:lnSpc>
              <a:spcBef>
                <a:spcPts val="0"/>
              </a:spcBef>
              <a:spcAft>
                <a:spcPts val="0"/>
              </a:spcAft>
              <a:buClr>
                <a:srgbClr val="000000"/>
              </a:buClr>
              <a:buSzPts val="1100"/>
              <a:buFont typeface="Arial"/>
              <a:buChar char="●"/>
              <a:tabLst/>
              <a:defRPr/>
            </a:pPr>
            <a:r>
              <a:rPr lang="en-US"/>
              <a:t>Securely connect your workforces while simplifying operations in a single platform</a:t>
            </a:r>
          </a:p>
          <a:p>
            <a:endParaRPr lang="en-US"/>
          </a:p>
        </p:txBody>
      </p:sp>
    </p:spTree>
    <p:extLst>
      <p:ext uri="{BB962C8B-B14F-4D97-AF65-F5344CB8AC3E}">
        <p14:creationId xmlns:p14="http://schemas.microsoft.com/office/powerpoint/2010/main" val="2165994980"/>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Tree>
    <p:extLst>
      <p:ext uri="{BB962C8B-B14F-4D97-AF65-F5344CB8AC3E}">
        <p14:creationId xmlns:p14="http://schemas.microsoft.com/office/powerpoint/2010/main" val="1534516601"/>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Let’s take a look at how you can drive more sustainable outcomes with our platform</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7DB1B905-2C0E-1A4E-B3AC-8230138CA7BB}" type="slidenum">
              <a:rPr kumimoji="0" lang="en-US" sz="1200" b="0" i="0" u="none" strike="noStrike" kern="0" cap="none" spc="0" normalizeH="0" baseline="0" noProof="0" smtClean="0">
                <a:ln>
                  <a:noFill/>
                </a:ln>
                <a:solidFill>
                  <a:sysClr val="windowText" lastClr="000000"/>
                </a:solidFill>
                <a:effectLst/>
                <a:uLnTx/>
                <a:uFillTx/>
                <a:latin typeface="Arial"/>
                <a:cs typeface="Arial"/>
                <a:sym typeface="Arial"/>
              </a:rPr>
              <a:pPr marL="0" marR="0" lvl="0" indent="0" algn="r" defTabSz="914400" rtl="0" eaLnBrk="1" fontAlgn="auto" latinLnBrk="0" hangingPunct="1">
                <a:lnSpc>
                  <a:spcPct val="100000"/>
                </a:lnSpc>
                <a:spcBef>
                  <a:spcPts val="0"/>
                </a:spcBef>
                <a:spcAft>
                  <a:spcPts val="0"/>
                </a:spcAft>
                <a:buClrTx/>
                <a:buSzTx/>
                <a:buFontTx/>
                <a:buNone/>
                <a:tabLst/>
                <a:defRPr/>
              </a:pPr>
              <a:t>21</a:t>
            </a:fld>
            <a:endParaRPr kumimoji="0" lang="en-US" sz="1200" b="0" i="0" u="none" strike="noStrike" kern="0" cap="none" spc="0" normalizeH="0" baseline="0" noProof="0">
              <a:ln>
                <a:noFill/>
              </a:ln>
              <a:solidFill>
                <a:sysClr val="windowText" lastClr="000000"/>
              </a:solidFill>
              <a:effectLst/>
              <a:uLnTx/>
              <a:uFillTx/>
              <a:latin typeface="Arial"/>
              <a:cs typeface="Arial"/>
              <a:sym typeface="Arial"/>
            </a:endParaRPr>
          </a:p>
        </p:txBody>
      </p:sp>
    </p:spTree>
    <p:extLst>
      <p:ext uri="{BB962C8B-B14F-4D97-AF65-F5344CB8AC3E}">
        <p14:creationId xmlns:p14="http://schemas.microsoft.com/office/powerpoint/2010/main" val="266705277"/>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rtl="0">
              <a:spcBef>
                <a:spcPts val="0"/>
              </a:spcBef>
              <a:spcAft>
                <a:spcPts val="0"/>
              </a:spcAft>
            </a:pPr>
            <a:r>
              <a:rPr lang="en-US" sz="1800" b="0" i="0" u="none" strike="noStrike">
                <a:solidFill>
                  <a:srgbClr val="000000"/>
                </a:solidFill>
                <a:effectLst/>
                <a:latin typeface="Arial" panose="020B0604020202020204" pitchFamily="34" charset="0"/>
              </a:rPr>
              <a:t>The Meraki Marketplace is the most expansive ecosystem community in the industry, with partners that help you solve any of your business challenges today</a:t>
            </a:r>
            <a:endParaRPr lang="en-US" sz="3200" b="0" i="0" u="none" strike="noStrike">
              <a:solidFill>
                <a:srgbClr val="000000"/>
              </a:solidFill>
              <a:effectLst/>
              <a:latin typeface="Arial" panose="020B0604020202020204" pitchFamily="34" charset="0"/>
            </a:endParaRPr>
          </a:p>
          <a:p>
            <a:pPr rtl="0">
              <a:spcBef>
                <a:spcPts val="0"/>
              </a:spcBef>
              <a:spcAft>
                <a:spcPts val="0"/>
              </a:spcAft>
            </a:pPr>
            <a:r>
              <a:rPr lang="en-US" sz="1800" b="1" i="0" u="none" strike="noStrike">
                <a:solidFill>
                  <a:srgbClr val="000000"/>
                </a:solidFill>
                <a:effectLst/>
                <a:latin typeface="Arial" panose="020B0604020202020204" pitchFamily="34" charset="0"/>
              </a:rPr>
              <a:t>APIs + Ecosystem</a:t>
            </a:r>
            <a:r>
              <a:rPr lang="en-US" sz="1800" b="0" i="0" u="none" strike="noStrike">
                <a:solidFill>
                  <a:srgbClr val="000000"/>
                </a:solidFill>
                <a:effectLst/>
                <a:latin typeface="Arial" panose="020B0604020202020204" pitchFamily="34" charset="0"/>
              </a:rPr>
              <a:t>: </a:t>
            </a:r>
            <a:r>
              <a:rPr lang="en-US" sz="1800" b="1" i="0" u="none" strike="noStrike">
                <a:solidFill>
                  <a:srgbClr val="000000"/>
                </a:solidFill>
                <a:effectLst/>
                <a:latin typeface="Arial" panose="020B0604020202020204" pitchFamily="34" charset="0"/>
              </a:rPr>
              <a:t>Scale</a:t>
            </a:r>
            <a:r>
              <a:rPr lang="en-US" sz="1800" b="0" i="0" u="none" strike="noStrike">
                <a:solidFill>
                  <a:srgbClr val="000000"/>
                </a:solidFill>
                <a:effectLst/>
                <a:latin typeface="Arial" panose="020B0604020202020204" pitchFamily="34" charset="0"/>
              </a:rPr>
              <a:t> your teams and find solutions that </a:t>
            </a:r>
            <a:r>
              <a:rPr lang="en-US" sz="1800" b="1" i="0" u="none" strike="noStrike">
                <a:solidFill>
                  <a:srgbClr val="000000"/>
                </a:solidFill>
                <a:effectLst/>
                <a:latin typeface="Arial" panose="020B0604020202020204" pitchFamily="34" charset="0"/>
              </a:rPr>
              <a:t>meet your unique needs</a:t>
            </a:r>
            <a:r>
              <a:rPr lang="en-US" sz="1800" b="0" i="0" u="none" strike="noStrike">
                <a:solidFill>
                  <a:srgbClr val="000000"/>
                </a:solidFill>
                <a:effectLst/>
                <a:latin typeface="Arial" panose="020B0604020202020204" pitchFamily="34" charset="0"/>
              </a:rPr>
              <a:t> by integrating with </a:t>
            </a:r>
            <a:r>
              <a:rPr lang="en-US" sz="1800" b="1" i="0" u="none" strike="noStrike">
                <a:solidFill>
                  <a:srgbClr val="000000"/>
                </a:solidFill>
                <a:effectLst/>
                <a:latin typeface="Arial" panose="020B0604020202020204" pitchFamily="34" charset="0"/>
              </a:rPr>
              <a:t>APIs</a:t>
            </a:r>
            <a:r>
              <a:rPr lang="en-US" sz="1800" b="0" i="0" u="none" strike="noStrike">
                <a:solidFill>
                  <a:srgbClr val="000000"/>
                </a:solidFill>
                <a:effectLst/>
                <a:latin typeface="Arial" panose="020B0604020202020204" pitchFamily="34" charset="0"/>
              </a:rPr>
              <a:t> and the </a:t>
            </a:r>
            <a:r>
              <a:rPr lang="en-US" sz="1800" b="1" i="0" u="none" strike="noStrike">
                <a:solidFill>
                  <a:srgbClr val="000000"/>
                </a:solidFill>
                <a:effectLst/>
                <a:latin typeface="Arial" panose="020B0604020202020204" pitchFamily="34" charset="0"/>
              </a:rPr>
              <a:t>Meraki Marketplace</a:t>
            </a:r>
            <a:r>
              <a:rPr lang="en-US" sz="1800" b="0" i="0" u="none" strike="noStrike">
                <a:solidFill>
                  <a:srgbClr val="000000"/>
                </a:solidFill>
                <a:effectLst/>
                <a:latin typeface="Arial" panose="020B0604020202020204" pitchFamily="34" charset="0"/>
              </a:rPr>
              <a:t> ecosystem of Tech Partners. </a:t>
            </a:r>
            <a:endParaRPr lang="en-US" sz="3200" b="0" i="0" u="none" strike="noStrike">
              <a:solidFill>
                <a:srgbClr val="000000"/>
              </a:solidFill>
              <a:effectLst/>
              <a:latin typeface="Arial" panose="020B0604020202020204" pitchFamily="34" charset="0"/>
            </a:endParaRPr>
          </a:p>
          <a:p>
            <a:pPr rtl="0">
              <a:spcBef>
                <a:spcPts val="0"/>
              </a:spcBef>
              <a:spcAft>
                <a:spcPts val="0"/>
              </a:spcAft>
            </a:pPr>
            <a:r>
              <a:rPr lang="en-US" sz="1800" b="0" i="0" u="none" strike="noStrike">
                <a:solidFill>
                  <a:srgbClr val="000000"/>
                </a:solidFill>
                <a:effectLst/>
                <a:latin typeface="Arial" panose="020B0604020202020204" pitchFamily="34" charset="0"/>
              </a:rPr>
              <a:t>Integrate with 3</a:t>
            </a:r>
            <a:r>
              <a:rPr lang="en-US" sz="1800" b="0" i="0" u="none" strike="noStrike" baseline="30000">
                <a:solidFill>
                  <a:srgbClr val="000000"/>
                </a:solidFill>
                <a:effectLst/>
                <a:latin typeface="Arial" panose="020B0604020202020204" pitchFamily="34" charset="0"/>
              </a:rPr>
              <a:t>rd</a:t>
            </a:r>
            <a:r>
              <a:rPr lang="en-US" sz="1800" b="0" i="0" u="none" strike="noStrike">
                <a:solidFill>
                  <a:srgbClr val="000000"/>
                </a:solidFill>
                <a:effectLst/>
                <a:latin typeface="Arial" panose="020B0604020202020204" pitchFamily="34" charset="0"/>
              </a:rPr>
              <a:t> party applications across any business outcome you’re looking for </a:t>
            </a:r>
            <a:endParaRPr lang="en-US" sz="3200" b="0">
              <a:effectLst/>
            </a:endParaRPr>
          </a:p>
          <a:p>
            <a:pPr rtl="0" fontAlgn="base">
              <a:spcBef>
                <a:spcPts val="0"/>
              </a:spcBef>
              <a:spcAft>
                <a:spcPts val="0"/>
              </a:spcAft>
              <a:buFont typeface="Arial" panose="020B0604020202020204" pitchFamily="34" charset="0"/>
              <a:buChar char="•"/>
            </a:pPr>
            <a:r>
              <a:rPr lang="en-US" sz="1800" b="1" i="0" u="none" strike="noStrike">
                <a:solidFill>
                  <a:srgbClr val="000000"/>
                </a:solidFill>
                <a:effectLst/>
                <a:latin typeface="Inter" panose="02000503000000020004" pitchFamily="2" charset="0"/>
              </a:rPr>
              <a:t>290+</a:t>
            </a:r>
            <a:r>
              <a:rPr lang="en-US" sz="1800" b="0" i="0" u="none" strike="noStrike">
                <a:solidFill>
                  <a:srgbClr val="000000"/>
                </a:solidFill>
                <a:effectLst/>
                <a:latin typeface="Inter" panose="02000503000000020004" pitchFamily="2" charset="0"/>
              </a:rPr>
              <a:t> Marketplace apps</a:t>
            </a:r>
            <a:endParaRPr lang="en-US" sz="1800" b="1" i="0" u="none" strike="noStrike">
              <a:solidFill>
                <a:srgbClr val="000000"/>
              </a:solidFill>
              <a:effectLst/>
              <a:latin typeface="Arial" panose="020B0604020202020204" pitchFamily="34" charset="0"/>
            </a:endParaRPr>
          </a:p>
          <a:p>
            <a:pPr rtl="0" fontAlgn="base">
              <a:spcBef>
                <a:spcPts val="500"/>
              </a:spcBef>
              <a:spcAft>
                <a:spcPts val="0"/>
              </a:spcAft>
              <a:buFont typeface="Arial" panose="020B0604020202020204" pitchFamily="34" charset="0"/>
              <a:buChar char="•"/>
            </a:pPr>
            <a:r>
              <a:rPr lang="en-US" sz="1800" b="1" i="0" u="none" strike="noStrike">
                <a:solidFill>
                  <a:srgbClr val="000000"/>
                </a:solidFill>
                <a:effectLst/>
                <a:latin typeface="Inter" panose="02000503000000020004" pitchFamily="2" charset="0"/>
              </a:rPr>
              <a:t>24+</a:t>
            </a:r>
            <a:r>
              <a:rPr lang="en-US" sz="1800" b="0" i="0" u="none" strike="noStrike">
                <a:solidFill>
                  <a:srgbClr val="000000"/>
                </a:solidFill>
                <a:effectLst/>
                <a:latin typeface="Inter" panose="02000503000000020004" pitchFamily="2" charset="0"/>
              </a:rPr>
              <a:t> Total solution categories (automation, deployments, asset tracking, occupancy, industry-specific apps)</a:t>
            </a:r>
            <a:endParaRPr lang="en-US" sz="1800" b="1" i="0" u="none" strike="noStrike">
              <a:solidFill>
                <a:srgbClr val="000000"/>
              </a:solidFill>
              <a:effectLst/>
              <a:latin typeface="Arial" panose="020B0604020202020204" pitchFamily="34" charset="0"/>
            </a:endParaRPr>
          </a:p>
          <a:p>
            <a:pPr rtl="0" fontAlgn="base">
              <a:spcBef>
                <a:spcPts val="500"/>
              </a:spcBef>
              <a:spcAft>
                <a:spcPts val="0"/>
              </a:spcAft>
              <a:buFont typeface="Arial" panose="020B0604020202020204" pitchFamily="34" charset="0"/>
              <a:buChar char="•"/>
            </a:pPr>
            <a:r>
              <a:rPr lang="en-US" sz="1800" b="1" i="0" u="none" strike="noStrike">
                <a:solidFill>
                  <a:srgbClr val="000000"/>
                </a:solidFill>
                <a:effectLst/>
                <a:latin typeface="Inter" panose="02000503000000020004" pitchFamily="2" charset="0"/>
              </a:rPr>
              <a:t>Most expansive ecosystem </a:t>
            </a:r>
            <a:r>
              <a:rPr lang="en-US" sz="1800" b="0" i="0" u="none" strike="noStrike">
                <a:solidFill>
                  <a:srgbClr val="000000"/>
                </a:solidFill>
                <a:effectLst/>
                <a:latin typeface="Inter" panose="02000503000000020004" pitchFamily="2" charset="0"/>
              </a:rPr>
              <a:t>community with 150+ partners</a:t>
            </a:r>
            <a:endParaRPr lang="en-US" sz="1800" b="1" i="0" u="none" strike="noStrike">
              <a:solidFill>
                <a:srgbClr val="000000"/>
              </a:solidFill>
              <a:effectLst/>
              <a:latin typeface="Arial" panose="020B0604020202020204" pitchFamily="34" charset="0"/>
            </a:endParaRPr>
          </a:p>
          <a:p>
            <a:br>
              <a:rPr lang="en-US" sz="3200" b="0">
                <a:effectLst/>
              </a:rPr>
            </a:br>
            <a:endParaRPr lang="en-US"/>
          </a:p>
        </p:txBody>
      </p:sp>
    </p:spTree>
    <p:extLst>
      <p:ext uri="{BB962C8B-B14F-4D97-AF65-F5344CB8AC3E}">
        <p14:creationId xmlns:p14="http://schemas.microsoft.com/office/powerpoint/2010/main" val="3130143408"/>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457200" marR="0" lvl="0" indent="-228600" algn="l" rtl="0">
              <a:lnSpc>
                <a:spcPct val="100000"/>
              </a:lnSpc>
              <a:spcBef>
                <a:spcPts val="0"/>
              </a:spcBef>
              <a:spcAft>
                <a:spcPts val="0"/>
              </a:spcAft>
              <a:buClr>
                <a:srgbClr val="000000"/>
              </a:buClr>
              <a:buSzPts val="1100"/>
              <a:buFont typeface="Arial"/>
              <a:buNone/>
            </a:pPr>
            <a:r>
              <a:rPr lang="en-US" sz="1200">
                <a:latin typeface="Arial"/>
                <a:ea typeface="Arial"/>
                <a:cs typeface="Arial"/>
                <a:sym typeface="Arial"/>
              </a:rPr>
              <a:t>Here are some ways you can use our APIs and Meraki Marketplace for network automation and automating your operational flows, particularly if you’re in a situation where: </a:t>
            </a:r>
          </a:p>
          <a:p>
            <a:pPr marL="457200" marR="0" lvl="0" indent="-228600" algn="l" rtl="0">
              <a:lnSpc>
                <a:spcPct val="100000"/>
              </a:lnSpc>
              <a:spcBef>
                <a:spcPts val="0"/>
              </a:spcBef>
              <a:spcAft>
                <a:spcPts val="0"/>
              </a:spcAft>
              <a:buClr>
                <a:srgbClr val="000000"/>
              </a:buClr>
              <a:buSzPts val="1100"/>
              <a:buFontTx/>
              <a:buChar char="-"/>
            </a:pPr>
            <a:r>
              <a:rPr lang="en-US" sz="1200">
                <a:latin typeface="Arial"/>
                <a:ea typeface="Arial"/>
                <a:cs typeface="Arial"/>
                <a:sym typeface="Arial"/>
              </a:rPr>
              <a:t>You have many repetitive, manual tasks</a:t>
            </a:r>
          </a:p>
          <a:p>
            <a:pPr marL="457200" marR="0" lvl="0" indent="-228600" algn="l" rtl="0">
              <a:lnSpc>
                <a:spcPct val="100000"/>
              </a:lnSpc>
              <a:spcBef>
                <a:spcPts val="0"/>
              </a:spcBef>
              <a:spcAft>
                <a:spcPts val="0"/>
              </a:spcAft>
              <a:buClr>
                <a:srgbClr val="000000"/>
              </a:buClr>
              <a:buSzPts val="1100"/>
              <a:buFontTx/>
              <a:buChar char="-"/>
            </a:pPr>
            <a:r>
              <a:rPr lang="en-US" sz="1200">
                <a:latin typeface="Arial"/>
                <a:ea typeface="Arial"/>
                <a:cs typeface="Arial"/>
                <a:sym typeface="Arial"/>
              </a:rPr>
              <a:t>You face ongoing organization changes (new employees, launching new sites, onboarding remote employees etc.)</a:t>
            </a:r>
          </a:p>
          <a:p>
            <a:pPr marL="457200" marR="0" lvl="0" indent="-228600" algn="l" rtl="0">
              <a:lnSpc>
                <a:spcPct val="100000"/>
              </a:lnSpc>
              <a:spcBef>
                <a:spcPts val="0"/>
              </a:spcBef>
              <a:spcAft>
                <a:spcPts val="0"/>
              </a:spcAft>
              <a:buClr>
                <a:srgbClr val="000000"/>
              </a:buClr>
              <a:buSzPts val="1100"/>
              <a:buFontTx/>
              <a:buChar char="-"/>
            </a:pPr>
            <a:r>
              <a:rPr lang="en-US" sz="1200">
                <a:latin typeface="Arial"/>
                <a:ea typeface="Arial"/>
                <a:cs typeface="Arial"/>
                <a:sym typeface="Arial"/>
              </a:rPr>
              <a:t>You need to better provide seamless, integrated flows for your customers with your internal systems</a:t>
            </a:r>
          </a:p>
          <a:p>
            <a:pPr marL="228600" marR="0" lvl="0" indent="0" algn="l" rtl="0">
              <a:lnSpc>
                <a:spcPct val="100000"/>
              </a:lnSpc>
              <a:spcBef>
                <a:spcPts val="0"/>
              </a:spcBef>
              <a:spcAft>
                <a:spcPts val="0"/>
              </a:spcAft>
              <a:buClr>
                <a:srgbClr val="000000"/>
              </a:buClr>
              <a:buSzPts val="1100"/>
              <a:buFontTx/>
              <a:buNone/>
            </a:pPr>
            <a:endParaRPr lang="en-US" sz="1200">
              <a:latin typeface="Arial"/>
              <a:ea typeface="Arial"/>
              <a:cs typeface="Arial"/>
              <a:sym typeface="Arial"/>
            </a:endParaRPr>
          </a:p>
          <a:p>
            <a:pPr marL="228600" marR="0" lvl="0" indent="0" algn="l" rtl="0">
              <a:lnSpc>
                <a:spcPct val="100000"/>
              </a:lnSpc>
              <a:spcBef>
                <a:spcPts val="0"/>
              </a:spcBef>
              <a:spcAft>
                <a:spcPts val="0"/>
              </a:spcAft>
              <a:buClr>
                <a:srgbClr val="000000"/>
              </a:buClr>
              <a:buSzPts val="1100"/>
              <a:buFontTx/>
              <a:buNone/>
            </a:pPr>
            <a:r>
              <a:rPr lang="en-US" sz="1200">
                <a:latin typeface="Arial"/>
                <a:ea typeface="Arial"/>
                <a:cs typeface="Arial"/>
                <a:sym typeface="Arial"/>
              </a:rPr>
              <a:t>EXAMPLE SOLUTIONS with Meraki APIs and apps: </a:t>
            </a:r>
          </a:p>
          <a:p>
            <a:pPr marL="457200" marR="0" lvl="0" indent="-228600" algn="l" rtl="0">
              <a:lnSpc>
                <a:spcPct val="100000"/>
              </a:lnSpc>
              <a:spcBef>
                <a:spcPts val="0"/>
              </a:spcBef>
              <a:spcAft>
                <a:spcPts val="0"/>
              </a:spcAft>
              <a:buClr>
                <a:srgbClr val="000000"/>
              </a:buClr>
              <a:buSzPts val="1100"/>
              <a:buFont typeface="Arial"/>
              <a:buNone/>
            </a:pPr>
            <a:r>
              <a:rPr lang="en-US" sz="1200">
                <a:latin typeface="Arial"/>
                <a:ea typeface="Arial"/>
                <a:cs typeface="Arial"/>
                <a:sym typeface="Arial"/>
              </a:rPr>
              <a:t> </a:t>
            </a:r>
          </a:p>
          <a:p>
            <a:pPr marL="457200" marR="0" lvl="0" indent="-228600" algn="l" rtl="0">
              <a:lnSpc>
                <a:spcPct val="100000"/>
              </a:lnSpc>
              <a:spcBef>
                <a:spcPts val="0"/>
              </a:spcBef>
              <a:spcAft>
                <a:spcPts val="0"/>
              </a:spcAft>
              <a:buClr>
                <a:srgbClr val="000000"/>
              </a:buClr>
              <a:buSzPts val="1100"/>
              <a:buFontTx/>
              <a:buChar char="-"/>
            </a:pPr>
            <a:r>
              <a:rPr lang="en-US" sz="1200" b="1">
                <a:latin typeface="Arial"/>
                <a:ea typeface="Arial"/>
                <a:cs typeface="Arial"/>
                <a:sym typeface="Arial"/>
              </a:rPr>
              <a:t>Meraki Dashboard API</a:t>
            </a:r>
            <a:r>
              <a:rPr lang="en-US" sz="1200">
                <a:latin typeface="Arial"/>
                <a:ea typeface="Arial"/>
                <a:cs typeface="Arial"/>
                <a:sym typeface="Arial"/>
              </a:rPr>
              <a:t>: https://</a:t>
            </a:r>
            <a:r>
              <a:rPr lang="en-US" sz="1200" err="1">
                <a:latin typeface="Arial"/>
                <a:ea typeface="Arial"/>
                <a:cs typeface="Arial"/>
                <a:sym typeface="Arial"/>
              </a:rPr>
              <a:t>developer.cisco.com</a:t>
            </a:r>
            <a:r>
              <a:rPr lang="en-US" sz="1200">
                <a:latin typeface="Arial"/>
                <a:ea typeface="Arial"/>
                <a:cs typeface="Arial"/>
                <a:sym typeface="Arial"/>
              </a:rPr>
              <a:t>/</a:t>
            </a:r>
            <a:r>
              <a:rPr lang="en-US" sz="1200" err="1">
                <a:latin typeface="Arial"/>
                <a:ea typeface="Arial"/>
                <a:cs typeface="Arial"/>
                <a:sym typeface="Arial"/>
              </a:rPr>
              <a:t>meraki</a:t>
            </a:r>
            <a:r>
              <a:rPr lang="en-US" sz="1200">
                <a:latin typeface="Arial"/>
                <a:ea typeface="Arial"/>
                <a:cs typeface="Arial"/>
                <a:sym typeface="Arial"/>
              </a:rPr>
              <a:t>/api-v1/#!introduction </a:t>
            </a:r>
          </a:p>
          <a:p>
            <a:pPr marL="914400" marR="0" lvl="1" indent="-228600" algn="l" rtl="0">
              <a:lnSpc>
                <a:spcPct val="100000"/>
              </a:lnSpc>
              <a:spcBef>
                <a:spcPts val="0"/>
              </a:spcBef>
              <a:spcAft>
                <a:spcPts val="0"/>
              </a:spcAft>
              <a:buClr>
                <a:srgbClr val="000000"/>
              </a:buClr>
              <a:buSzPts val="1100"/>
              <a:buFontTx/>
              <a:buChar char="-"/>
            </a:pPr>
            <a:r>
              <a:rPr lang="en-US" sz="1200">
                <a:latin typeface="Arial"/>
                <a:ea typeface="Arial"/>
                <a:cs typeface="Arial"/>
                <a:sym typeface="Arial"/>
              </a:rPr>
              <a:t>Explore open source projects </a:t>
            </a:r>
          </a:p>
          <a:p>
            <a:pPr marL="457200" marR="0" lvl="0" indent="-228600" algn="l" rtl="0">
              <a:lnSpc>
                <a:spcPct val="100000"/>
              </a:lnSpc>
              <a:spcBef>
                <a:spcPts val="0"/>
              </a:spcBef>
              <a:spcAft>
                <a:spcPts val="0"/>
              </a:spcAft>
              <a:buClr>
                <a:srgbClr val="000000"/>
              </a:buClr>
              <a:buSzPts val="1100"/>
              <a:buFontTx/>
              <a:buChar char="-"/>
            </a:pPr>
            <a:r>
              <a:rPr lang="en-US" sz="1200" b="1">
                <a:latin typeface="Arial"/>
                <a:ea typeface="Arial"/>
                <a:cs typeface="Arial"/>
                <a:sym typeface="Arial"/>
              </a:rPr>
              <a:t>Meraki Captive Portal API</a:t>
            </a:r>
            <a:r>
              <a:rPr lang="en-US" sz="1200">
                <a:latin typeface="Arial"/>
                <a:ea typeface="Arial"/>
                <a:cs typeface="Arial"/>
                <a:sym typeface="Arial"/>
              </a:rPr>
              <a:t>: https://</a:t>
            </a:r>
            <a:r>
              <a:rPr lang="en-US" sz="1200" err="1">
                <a:latin typeface="Arial"/>
                <a:ea typeface="Arial"/>
                <a:cs typeface="Arial"/>
                <a:sym typeface="Arial"/>
              </a:rPr>
              <a:t>developer.cisco.com</a:t>
            </a:r>
            <a:r>
              <a:rPr lang="en-US" sz="1200">
                <a:latin typeface="Arial"/>
                <a:ea typeface="Arial"/>
                <a:cs typeface="Arial"/>
                <a:sym typeface="Arial"/>
              </a:rPr>
              <a:t>/</a:t>
            </a:r>
            <a:r>
              <a:rPr lang="en-US" sz="1200" err="1">
                <a:latin typeface="Arial"/>
                <a:ea typeface="Arial"/>
                <a:cs typeface="Arial"/>
                <a:sym typeface="Arial"/>
              </a:rPr>
              <a:t>meraki</a:t>
            </a:r>
            <a:r>
              <a:rPr lang="en-US" sz="1200">
                <a:latin typeface="Arial"/>
                <a:ea typeface="Arial"/>
                <a:cs typeface="Arial"/>
                <a:sym typeface="Arial"/>
              </a:rPr>
              <a:t>/captive-portal-</a:t>
            </a:r>
            <a:r>
              <a:rPr lang="en-US" sz="1200" err="1">
                <a:latin typeface="Arial"/>
                <a:ea typeface="Arial"/>
                <a:cs typeface="Arial"/>
                <a:sym typeface="Arial"/>
              </a:rPr>
              <a:t>api</a:t>
            </a:r>
            <a:r>
              <a:rPr lang="en-US" sz="1200">
                <a:latin typeface="Arial"/>
                <a:ea typeface="Arial"/>
                <a:cs typeface="Arial"/>
                <a:sym typeface="Arial"/>
              </a:rPr>
              <a:t>/ </a:t>
            </a:r>
          </a:p>
          <a:p>
            <a:pPr marL="914400" marR="0" lvl="1" indent="-228600" algn="l" rtl="0">
              <a:lnSpc>
                <a:spcPct val="100000"/>
              </a:lnSpc>
              <a:spcBef>
                <a:spcPts val="0"/>
              </a:spcBef>
              <a:spcAft>
                <a:spcPts val="0"/>
              </a:spcAft>
              <a:buClr>
                <a:srgbClr val="000000"/>
              </a:buClr>
              <a:buSzPts val="1100"/>
              <a:buFontTx/>
              <a:buChar char="-"/>
            </a:pPr>
            <a:r>
              <a:rPr lang="en-US" sz="1200">
                <a:latin typeface="Arial"/>
                <a:ea typeface="Arial"/>
                <a:cs typeface="Arial"/>
                <a:sym typeface="Arial"/>
              </a:rPr>
              <a:t>Build a custom hosted splash page</a:t>
            </a:r>
          </a:p>
          <a:p>
            <a:pPr marL="457200" marR="0" lvl="0" indent="-228600" algn="l" rtl="0">
              <a:lnSpc>
                <a:spcPct val="100000"/>
              </a:lnSpc>
              <a:spcBef>
                <a:spcPts val="0"/>
              </a:spcBef>
              <a:spcAft>
                <a:spcPts val="0"/>
              </a:spcAft>
              <a:buClr>
                <a:srgbClr val="000000"/>
              </a:buClr>
              <a:buSzPts val="1100"/>
              <a:buFontTx/>
              <a:buChar char="-"/>
            </a:pPr>
            <a:r>
              <a:rPr lang="en-US" sz="1200" b="1">
                <a:latin typeface="Arial"/>
                <a:ea typeface="Arial"/>
                <a:cs typeface="Arial"/>
                <a:sym typeface="Arial"/>
              </a:rPr>
              <a:t>Splash Access + MT</a:t>
            </a:r>
            <a:r>
              <a:rPr lang="en-US" sz="1200">
                <a:latin typeface="Arial"/>
                <a:ea typeface="Arial"/>
                <a:cs typeface="Arial"/>
                <a:sym typeface="Arial"/>
              </a:rPr>
              <a:t>: https://</a:t>
            </a:r>
            <a:r>
              <a:rPr lang="en-US" sz="1200" err="1">
                <a:latin typeface="Arial"/>
                <a:ea typeface="Arial"/>
                <a:cs typeface="Arial"/>
                <a:sym typeface="Arial"/>
              </a:rPr>
              <a:t>apps.meraki.io</a:t>
            </a:r>
            <a:r>
              <a:rPr lang="en-US" sz="1200">
                <a:latin typeface="Arial"/>
                <a:ea typeface="Arial"/>
                <a:cs typeface="Arial"/>
                <a:sym typeface="Arial"/>
              </a:rPr>
              <a:t>/</a:t>
            </a:r>
            <a:r>
              <a:rPr lang="en-US" sz="1200" err="1">
                <a:latin typeface="Arial"/>
                <a:ea typeface="Arial"/>
                <a:cs typeface="Arial"/>
                <a:sym typeface="Arial"/>
              </a:rPr>
              <a:t>en</a:t>
            </a:r>
            <a:r>
              <a:rPr lang="en-US" sz="1200">
                <a:latin typeface="Arial"/>
                <a:ea typeface="Arial"/>
                <a:cs typeface="Arial"/>
                <a:sym typeface="Arial"/>
              </a:rPr>
              <a:t>-US/apps/407342/splash-access-</a:t>
            </a:r>
            <a:r>
              <a:rPr lang="en-US" sz="1200" err="1">
                <a:latin typeface="Arial"/>
                <a:ea typeface="Arial"/>
                <a:cs typeface="Arial"/>
                <a:sym typeface="Arial"/>
              </a:rPr>
              <a:t>iot</a:t>
            </a:r>
            <a:r>
              <a:rPr lang="en-US" sz="1200">
                <a:latin typeface="Arial"/>
                <a:ea typeface="Arial"/>
                <a:cs typeface="Arial"/>
                <a:sym typeface="Arial"/>
              </a:rPr>
              <a:t>-mt-solution</a:t>
            </a:r>
          </a:p>
          <a:p>
            <a:pPr marL="914400" marR="0" lvl="1" indent="-228600" algn="l" rtl="0">
              <a:lnSpc>
                <a:spcPct val="100000"/>
              </a:lnSpc>
              <a:spcBef>
                <a:spcPts val="0"/>
              </a:spcBef>
              <a:spcAft>
                <a:spcPts val="0"/>
              </a:spcAft>
              <a:buClr>
                <a:srgbClr val="000000"/>
              </a:buClr>
              <a:buSzPts val="1100"/>
              <a:buFontTx/>
              <a:buChar char="-"/>
            </a:pPr>
            <a:r>
              <a:rPr lang="en-US" b="0" i="0">
                <a:solidFill>
                  <a:srgbClr val="474747"/>
                </a:solidFill>
                <a:effectLst/>
                <a:latin typeface="Helvetica Neue" panose="02000503000000020004" pitchFamily="2" charset="0"/>
              </a:rPr>
              <a:t>With the click of a button, MT30 can alert staff members when a customer needs assistance, turn off Wi-Fi to help students focus in school, replenish material on a manufacturing line</a:t>
            </a:r>
          </a:p>
          <a:p>
            <a:pPr marL="914400" marR="0" lvl="1" indent="-228600" algn="l" rtl="0">
              <a:lnSpc>
                <a:spcPct val="100000"/>
              </a:lnSpc>
              <a:spcBef>
                <a:spcPts val="0"/>
              </a:spcBef>
              <a:spcAft>
                <a:spcPts val="0"/>
              </a:spcAft>
              <a:buClr>
                <a:srgbClr val="000000"/>
              </a:buClr>
              <a:buSzPts val="1100"/>
              <a:buFontTx/>
              <a:buChar char="-"/>
            </a:pPr>
            <a:r>
              <a:rPr lang="en-US" b="0" i="0">
                <a:solidFill>
                  <a:srgbClr val="474747"/>
                </a:solidFill>
                <a:effectLst/>
                <a:latin typeface="Helvetica Neue" panose="02000503000000020004" pitchFamily="2" charset="0"/>
              </a:rPr>
              <a:t>Perfect for use in various business scenarios including Assisted Living , Education , Hotels, Meeting Rooms, Workshops, Receptions etc.</a:t>
            </a:r>
          </a:p>
          <a:p>
            <a:pPr marL="171450" indent="-171450" algn="l">
              <a:buFontTx/>
              <a:buChar char="-"/>
            </a:pPr>
            <a:r>
              <a:rPr lang="en-US" b="1" i="0" err="1">
                <a:solidFill>
                  <a:srgbClr val="474747"/>
                </a:solidFill>
                <a:effectLst/>
                <a:latin typeface="Inter" panose="02000503000000020004" pitchFamily="2" charset="0"/>
              </a:rPr>
              <a:t>Thinaer</a:t>
            </a:r>
            <a:r>
              <a:rPr lang="en-US" b="1" i="0">
                <a:solidFill>
                  <a:srgbClr val="474747"/>
                </a:solidFill>
                <a:effectLst/>
                <a:latin typeface="Inter" panose="02000503000000020004" pitchFamily="2" charset="0"/>
              </a:rPr>
              <a:t> + MR/MT</a:t>
            </a:r>
            <a:r>
              <a:rPr lang="en-US" b="0" i="0">
                <a:solidFill>
                  <a:srgbClr val="474747"/>
                </a:solidFill>
                <a:effectLst/>
                <a:latin typeface="Inter" panose="02000503000000020004" pitchFamily="2" charset="0"/>
              </a:rPr>
              <a:t>: https://</a:t>
            </a:r>
            <a:r>
              <a:rPr lang="en-US" b="0" i="0" err="1">
                <a:solidFill>
                  <a:srgbClr val="474747"/>
                </a:solidFill>
                <a:effectLst/>
                <a:latin typeface="Inter" panose="02000503000000020004" pitchFamily="2" charset="0"/>
              </a:rPr>
              <a:t>apps.meraki.io</a:t>
            </a:r>
            <a:r>
              <a:rPr lang="en-US" b="0" i="0">
                <a:solidFill>
                  <a:srgbClr val="474747"/>
                </a:solidFill>
                <a:effectLst/>
                <a:latin typeface="Inter" panose="02000503000000020004" pitchFamily="2" charset="0"/>
              </a:rPr>
              <a:t>/</a:t>
            </a:r>
            <a:r>
              <a:rPr lang="en-US" b="0" i="0" err="1">
                <a:solidFill>
                  <a:srgbClr val="474747"/>
                </a:solidFill>
                <a:effectLst/>
                <a:latin typeface="Inter" panose="02000503000000020004" pitchFamily="2" charset="0"/>
              </a:rPr>
              <a:t>en</a:t>
            </a:r>
            <a:r>
              <a:rPr lang="en-US" b="0" i="0">
                <a:solidFill>
                  <a:srgbClr val="474747"/>
                </a:solidFill>
                <a:effectLst/>
                <a:latin typeface="Inter" panose="02000503000000020004" pitchFamily="2" charset="0"/>
              </a:rPr>
              <a:t>-US/apps/392772/</a:t>
            </a:r>
            <a:r>
              <a:rPr lang="en-US" b="0" i="0" err="1">
                <a:solidFill>
                  <a:srgbClr val="474747"/>
                </a:solidFill>
                <a:effectLst/>
                <a:latin typeface="Inter" panose="02000503000000020004" pitchFamily="2" charset="0"/>
              </a:rPr>
              <a:t>thinaer</a:t>
            </a:r>
            <a:r>
              <a:rPr lang="en-US" b="0" i="0">
                <a:solidFill>
                  <a:srgbClr val="474747"/>
                </a:solidFill>
                <a:effectLst/>
                <a:latin typeface="Inter" panose="02000503000000020004" pitchFamily="2" charset="0"/>
              </a:rPr>
              <a:t> </a:t>
            </a:r>
          </a:p>
          <a:p>
            <a:pPr marL="628650" lvl="1" indent="-171450" algn="l">
              <a:buFontTx/>
              <a:buChar char="-"/>
            </a:pPr>
            <a:r>
              <a:rPr lang="en-US" b="0" i="0" err="1">
                <a:solidFill>
                  <a:srgbClr val="474747"/>
                </a:solidFill>
                <a:effectLst/>
                <a:latin typeface="Helvetica Neue" panose="02000503000000020004" pitchFamily="2" charset="0"/>
              </a:rPr>
              <a:t>Thinaer</a:t>
            </a:r>
            <a:r>
              <a:rPr lang="en-US" b="0" i="0">
                <a:solidFill>
                  <a:srgbClr val="474747"/>
                </a:solidFill>
                <a:effectLst/>
                <a:latin typeface="Helvetica Neue" panose="02000503000000020004" pitchFamily="2" charset="0"/>
              </a:rPr>
              <a:t> is the digital twin of your operations. With </a:t>
            </a:r>
            <a:r>
              <a:rPr lang="en-US" b="0" i="0" err="1">
                <a:solidFill>
                  <a:srgbClr val="474747"/>
                </a:solidFill>
                <a:effectLst/>
                <a:latin typeface="Helvetica Neue" panose="02000503000000020004" pitchFamily="2" charset="0"/>
              </a:rPr>
              <a:t>Thinaer</a:t>
            </a:r>
            <a:r>
              <a:rPr lang="en-US" b="0" i="0">
                <a:solidFill>
                  <a:srgbClr val="474747"/>
                </a:solidFill>
                <a:effectLst/>
                <a:latin typeface="Helvetica Neue" panose="02000503000000020004" pitchFamily="2" charset="0"/>
              </a:rPr>
              <a:t>, you can easily manage and scale your </a:t>
            </a:r>
            <a:r>
              <a:rPr lang="en-US" b="0" i="0" err="1">
                <a:solidFill>
                  <a:srgbClr val="474747"/>
                </a:solidFill>
                <a:effectLst/>
                <a:latin typeface="Helvetica Neue" panose="02000503000000020004" pitchFamily="2" charset="0"/>
              </a:rPr>
              <a:t>IIoT</a:t>
            </a:r>
            <a:r>
              <a:rPr lang="en-US" b="0" i="0">
                <a:solidFill>
                  <a:srgbClr val="474747"/>
                </a:solidFill>
                <a:effectLst/>
                <a:latin typeface="Helvetica Neue" panose="02000503000000020004" pitchFamily="2" charset="0"/>
              </a:rPr>
              <a:t> devices, access real-time asset information, such as location, environmental conditions, and equipment performance KPIs, and integrate data to the systems that need it.</a:t>
            </a:r>
          </a:p>
          <a:p>
            <a:pPr marL="628650" lvl="1" indent="-171450" algn="l">
              <a:buFontTx/>
              <a:buChar char="-"/>
            </a:pPr>
            <a:r>
              <a:rPr lang="en-US" b="0" i="0">
                <a:solidFill>
                  <a:srgbClr val="474747"/>
                </a:solidFill>
                <a:effectLst/>
                <a:latin typeface="var(--bodyFont,&quot;Helvetica Neue&quot;,Helvetica,Arial,sans-serif)"/>
              </a:rPr>
              <a:t>Use </a:t>
            </a:r>
            <a:r>
              <a:rPr lang="en-US" b="0" i="0" err="1">
                <a:solidFill>
                  <a:srgbClr val="474747"/>
                </a:solidFill>
                <a:effectLst/>
                <a:latin typeface="var(--bodyFont,&quot;Helvetica Neue&quot;,Helvetica,Arial,sans-serif)"/>
              </a:rPr>
              <a:t>Thinaer</a:t>
            </a:r>
            <a:r>
              <a:rPr lang="en-US" b="0" i="0">
                <a:solidFill>
                  <a:srgbClr val="474747"/>
                </a:solidFill>
                <a:effectLst/>
                <a:latin typeface="var(--bodyFont,&quot;Helvetica Neue&quot;,Helvetica,Arial,sans-serif)"/>
              </a:rPr>
              <a:t> Real-Time Asset Tracking to easily locate assets in real-time and save costs using valuable location insights with </a:t>
            </a:r>
            <a:r>
              <a:rPr lang="en-US" b="0" i="0" err="1">
                <a:solidFill>
                  <a:srgbClr val="474747"/>
                </a:solidFill>
                <a:effectLst/>
                <a:latin typeface="var(--bodyFont,&quot;Helvetica Neue&quot;,Helvetica,Arial,sans-serif)"/>
              </a:rPr>
              <a:t>Thinaer’s</a:t>
            </a:r>
            <a:r>
              <a:rPr lang="en-US" b="0" i="0">
                <a:solidFill>
                  <a:srgbClr val="474747"/>
                </a:solidFill>
                <a:effectLst/>
                <a:latin typeface="var(--bodyFont,&quot;Helvetica Neue&quot;,Helvetica,Arial,sans-serif)"/>
              </a:rPr>
              <a:t> IoT dashboard.</a:t>
            </a:r>
          </a:p>
          <a:p>
            <a:pPr marL="171450" lvl="0" indent="-171450" algn="l">
              <a:buFontTx/>
              <a:buChar char="-"/>
            </a:pPr>
            <a:r>
              <a:rPr lang="en-US" b="1" i="0">
                <a:solidFill>
                  <a:srgbClr val="474747"/>
                </a:solidFill>
                <a:effectLst/>
                <a:latin typeface="var(--bodyFont,&quot;Helvetica Neue&quot;,Helvetica,Arial,sans-serif)"/>
              </a:rPr>
              <a:t>SES-</a:t>
            </a:r>
            <a:r>
              <a:rPr lang="en-US" b="1" i="0" err="1">
                <a:solidFill>
                  <a:srgbClr val="474747"/>
                </a:solidFill>
                <a:effectLst/>
                <a:latin typeface="var(--bodyFont,&quot;Helvetica Neue&quot;,Helvetica,Arial,sans-serif)"/>
              </a:rPr>
              <a:t>Imagotag</a:t>
            </a:r>
            <a:r>
              <a:rPr lang="en-US" b="1" i="0">
                <a:solidFill>
                  <a:srgbClr val="474747"/>
                </a:solidFill>
                <a:effectLst/>
                <a:latin typeface="var(--bodyFont,&quot;Helvetica Neue&quot;,Helvetica,Arial,sans-serif)"/>
              </a:rPr>
              <a:t>: </a:t>
            </a:r>
            <a:endParaRPr lang="en-US" b="1" i="0">
              <a:solidFill>
                <a:srgbClr val="474747"/>
              </a:solidFill>
              <a:effectLst/>
              <a:latin typeface="Inter" panose="02000503000000020004" pitchFamily="2" charset="0"/>
            </a:endParaRPr>
          </a:p>
          <a:p>
            <a:pPr marL="914400" marR="0" lvl="1" indent="-228600" algn="l" rtl="0">
              <a:lnSpc>
                <a:spcPct val="100000"/>
              </a:lnSpc>
              <a:spcBef>
                <a:spcPts val="0"/>
              </a:spcBef>
              <a:spcAft>
                <a:spcPts val="0"/>
              </a:spcAft>
              <a:buClr>
                <a:srgbClr val="000000"/>
              </a:buClr>
              <a:buSzPts val="1100"/>
              <a:buFontTx/>
              <a:buChar char="-"/>
            </a:pPr>
            <a:r>
              <a:rPr lang="en-US" sz="1200">
                <a:latin typeface="Arial"/>
                <a:ea typeface="Arial"/>
                <a:cs typeface="Arial"/>
                <a:sym typeface="Arial"/>
              </a:rPr>
              <a:t>Digitize price tags to automate </a:t>
            </a:r>
          </a:p>
          <a:p>
            <a:pPr marL="457200" marR="0" lvl="0" indent="-228600" algn="l" rtl="0">
              <a:lnSpc>
                <a:spcPct val="100000"/>
              </a:lnSpc>
              <a:spcBef>
                <a:spcPts val="0"/>
              </a:spcBef>
              <a:spcAft>
                <a:spcPts val="0"/>
              </a:spcAft>
              <a:buClr>
                <a:srgbClr val="000000"/>
              </a:buClr>
              <a:buSzPts val="1100"/>
              <a:buFontTx/>
              <a:buChar char="-"/>
            </a:pPr>
            <a:endParaRPr lang="en-US" sz="1200">
              <a:latin typeface="Arial"/>
              <a:ea typeface="Arial"/>
              <a:cs typeface="Arial"/>
              <a:sym typeface="Arial"/>
            </a:endParaRPr>
          </a:p>
          <a:p>
            <a:pPr marL="457200" marR="0" lvl="0" indent="-228600" algn="l" rtl="0">
              <a:lnSpc>
                <a:spcPct val="100000"/>
              </a:lnSpc>
              <a:spcBef>
                <a:spcPts val="0"/>
              </a:spcBef>
              <a:spcAft>
                <a:spcPts val="0"/>
              </a:spcAft>
              <a:buClr>
                <a:srgbClr val="000000"/>
              </a:buClr>
              <a:buSzPts val="1100"/>
              <a:buFont typeface="Arial"/>
              <a:buNone/>
            </a:pPr>
            <a:endParaRPr lang="en-US" sz="1200">
              <a:latin typeface="Arial"/>
              <a:ea typeface="Arial"/>
              <a:cs typeface="Arial"/>
              <a:sym typeface="Arial"/>
            </a:endParaRPr>
          </a:p>
          <a:p>
            <a:endParaRPr lang="en-US"/>
          </a:p>
        </p:txBody>
      </p:sp>
      <p:sp>
        <p:nvSpPr>
          <p:cNvPr id="4" name="Slide Number Placeholder 3"/>
          <p:cNvSpPr>
            <a:spLocks noGrp="1"/>
          </p:cNvSpPr>
          <p:nvPr>
            <p:ph type="sldNum" sz="quarter" idx="5"/>
          </p:nvPr>
        </p:nvSpPr>
        <p:spPr/>
        <p:txBody>
          <a:bodyPr/>
          <a:lstStyle/>
          <a:p>
            <a:pPr marL="0" marR="0" lvl="0" indent="0" algn="r" defTabSz="914400" eaLnBrk="1" fontAlgn="auto" latinLnBrk="0" hangingPunct="1">
              <a:lnSpc>
                <a:spcPct val="100000"/>
              </a:lnSpc>
              <a:spcBef>
                <a:spcPts val="0"/>
              </a:spcBef>
              <a:spcAft>
                <a:spcPts val="0"/>
              </a:spcAft>
              <a:buClrTx/>
              <a:buSzTx/>
              <a:buFontTx/>
              <a:buNone/>
              <a:tabLst/>
              <a:defRPr/>
            </a:pPr>
            <a:fld id="{7DB1B905-2C0E-1A4E-B3AC-8230138CA7BB}" type="slidenum">
              <a:rPr kumimoji="0" lang="en-US" sz="1200" b="0" i="0" u="none" strike="noStrike" kern="0" cap="none" spc="0" normalizeH="0" baseline="0" noProof="0" smtClean="0">
                <a:ln>
                  <a:noFill/>
                </a:ln>
                <a:solidFill>
                  <a:sysClr val="windowText" lastClr="000000"/>
                </a:solidFill>
                <a:effectLst/>
                <a:uLnTx/>
                <a:uFillTx/>
              </a:rPr>
              <a:pPr marL="0" marR="0" lvl="0" indent="0" algn="r" defTabSz="914400" eaLnBrk="1" fontAlgn="auto" latinLnBrk="0" hangingPunct="1">
                <a:lnSpc>
                  <a:spcPct val="100000"/>
                </a:lnSpc>
                <a:spcBef>
                  <a:spcPts val="0"/>
                </a:spcBef>
                <a:spcAft>
                  <a:spcPts val="0"/>
                </a:spcAft>
                <a:buClrTx/>
                <a:buSzTx/>
                <a:buFontTx/>
                <a:buNone/>
                <a:tabLst/>
                <a:defRPr/>
              </a:pPr>
              <a:t>23</a:t>
            </a:fld>
            <a:endParaRPr kumimoji="0" lang="en-US" sz="1200" b="0" i="0" u="none" strike="noStrike" kern="0" cap="none" spc="0" normalizeH="0" baseline="0" noProof="0">
              <a:ln>
                <a:noFill/>
              </a:ln>
              <a:solidFill>
                <a:sysClr val="windowText" lastClr="000000"/>
              </a:solidFill>
              <a:effectLst/>
              <a:uLnTx/>
              <a:uFillTx/>
            </a:endParaRPr>
          </a:p>
        </p:txBody>
      </p:sp>
    </p:spTree>
    <p:extLst>
      <p:ext uri="{BB962C8B-B14F-4D97-AF65-F5344CB8AC3E}">
        <p14:creationId xmlns:p14="http://schemas.microsoft.com/office/powerpoint/2010/main" val="2472893543"/>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457200" marR="0" lvl="0" indent="-298450" algn="l" defTabSz="914400" rtl="0" eaLnBrk="1" fontAlgn="auto" latinLnBrk="0" hangingPunct="1">
              <a:lnSpc>
                <a:spcPct val="100000"/>
              </a:lnSpc>
              <a:spcBef>
                <a:spcPts val="0"/>
              </a:spcBef>
              <a:spcAft>
                <a:spcPts val="0"/>
              </a:spcAft>
              <a:buClr>
                <a:srgbClr val="000000"/>
              </a:buClr>
              <a:buSzPts val="1100"/>
              <a:buFont typeface="Arial"/>
              <a:buChar char="●"/>
              <a:tabLst/>
              <a:defRPr/>
            </a:pPr>
            <a:r>
              <a:rPr lang="en-US" sz="1100" b="1">
                <a:latin typeface="Inter" panose="02000503000000020004" pitchFamily="2" charset="0"/>
                <a:ea typeface="Inter" panose="02000503000000020004" pitchFamily="2" charset="0"/>
                <a:cs typeface="Inter" panose="02000503000000020004" pitchFamily="2" charset="0"/>
              </a:rPr>
              <a:t>Monitor and optimize environments</a:t>
            </a:r>
          </a:p>
          <a:p>
            <a:pPr marL="457200" marR="0" lvl="0" indent="-298450" algn="l" defTabSz="914400" rtl="0" eaLnBrk="1" fontAlgn="auto" latinLnBrk="0" hangingPunct="1">
              <a:lnSpc>
                <a:spcPct val="100000"/>
              </a:lnSpc>
              <a:spcBef>
                <a:spcPts val="0"/>
              </a:spcBef>
              <a:spcAft>
                <a:spcPts val="0"/>
              </a:spcAft>
              <a:buClr>
                <a:srgbClr val="000000"/>
              </a:buClr>
              <a:buSzPts val="1100"/>
              <a:buFont typeface="Arial"/>
              <a:buChar char="●"/>
              <a:tabLst/>
              <a:defRPr/>
            </a:pPr>
            <a:r>
              <a:rPr lang="en-US" sz="1100" b="1">
                <a:latin typeface="Inter" panose="02000503000000020004" pitchFamily="2" charset="0"/>
                <a:ea typeface="Inter" panose="02000503000000020004" pitchFamily="2" charset="0"/>
                <a:cs typeface="Inter" panose="02000503000000020004" pitchFamily="2" charset="0"/>
              </a:rPr>
              <a:t>Reduce operational costs sustainably</a:t>
            </a:r>
          </a:p>
          <a:p>
            <a:pPr marL="457200" marR="0" lvl="0" indent="-298450" algn="l" defTabSz="914400" rtl="0" eaLnBrk="1" fontAlgn="auto" latinLnBrk="0" hangingPunct="1">
              <a:lnSpc>
                <a:spcPct val="100000"/>
              </a:lnSpc>
              <a:spcBef>
                <a:spcPts val="0"/>
              </a:spcBef>
              <a:spcAft>
                <a:spcPts val="0"/>
              </a:spcAft>
              <a:buClr>
                <a:srgbClr val="000000"/>
              </a:buClr>
              <a:buSzPts val="1100"/>
              <a:buFont typeface="Arial"/>
              <a:buChar char="●"/>
              <a:tabLst/>
              <a:defRPr/>
            </a:pPr>
            <a:r>
              <a:rPr kumimoji="0" lang="en-GB" sz="1100" b="0" i="0" u="none" strike="noStrike" kern="0" cap="none" spc="0" normalizeH="0" baseline="0" noProof="0">
                <a:ln>
                  <a:noFill/>
                </a:ln>
                <a:solidFill>
                  <a:srgbClr val="000000"/>
                </a:solidFill>
                <a:effectLst/>
                <a:uLnTx/>
                <a:uFillTx/>
                <a:latin typeface="Inter" panose="02000503000000020004" pitchFamily="2" charset="0"/>
                <a:ea typeface="Inter" panose="02000503000000020004" pitchFamily="2" charset="0"/>
                <a:cs typeface="Inter" panose="02000503000000020004" pitchFamily="2" charset="0"/>
                <a:sym typeface="Arial"/>
              </a:rPr>
              <a:t>Businesses see significant savings by monitoring their environments to consume less energy and resources.</a:t>
            </a:r>
          </a:p>
          <a:p>
            <a:endParaRPr lang="en-US"/>
          </a:p>
        </p:txBody>
      </p:sp>
    </p:spTree>
    <p:extLst>
      <p:ext uri="{BB962C8B-B14F-4D97-AF65-F5344CB8AC3E}">
        <p14:creationId xmlns:p14="http://schemas.microsoft.com/office/powerpoint/2010/main" val="998518565"/>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Let’s take a look at how this all comes together – how does the Meraki platform help you create more unified experiences, wherever you need them? </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7DB1B905-2C0E-1A4E-B3AC-8230138CA7BB}" type="slidenum">
              <a:rPr kumimoji="0" lang="en-US" sz="1200" b="0" i="0" u="none" strike="noStrike" kern="0" cap="none" spc="0" normalizeH="0" baseline="0" noProof="0" smtClean="0">
                <a:ln>
                  <a:noFill/>
                </a:ln>
                <a:solidFill>
                  <a:sysClr val="windowText" lastClr="000000"/>
                </a:solidFill>
                <a:effectLst/>
                <a:uLnTx/>
                <a:uFillTx/>
                <a:latin typeface="Arial"/>
                <a:cs typeface="Arial"/>
                <a:sym typeface="Arial"/>
              </a:rPr>
              <a:pPr marL="0" marR="0" lvl="0" indent="0" algn="r" defTabSz="914400" rtl="0" eaLnBrk="1" fontAlgn="auto" latinLnBrk="0" hangingPunct="1">
                <a:lnSpc>
                  <a:spcPct val="100000"/>
                </a:lnSpc>
                <a:spcBef>
                  <a:spcPts val="0"/>
                </a:spcBef>
                <a:spcAft>
                  <a:spcPts val="0"/>
                </a:spcAft>
                <a:buClrTx/>
                <a:buSzTx/>
                <a:buFontTx/>
                <a:buNone/>
                <a:tabLst/>
                <a:defRPr/>
              </a:pPr>
              <a:t>25</a:t>
            </a:fld>
            <a:endParaRPr kumimoji="0" lang="en-US" sz="1200" b="0" i="0" u="none" strike="noStrike" kern="0" cap="none" spc="0" normalizeH="0" baseline="0" noProof="0">
              <a:ln>
                <a:noFill/>
              </a:ln>
              <a:solidFill>
                <a:sysClr val="windowText" lastClr="000000"/>
              </a:solidFill>
              <a:effectLst/>
              <a:uLnTx/>
              <a:uFillTx/>
              <a:latin typeface="Arial"/>
              <a:cs typeface="Arial"/>
              <a:sym typeface="Arial"/>
            </a:endParaRPr>
          </a:p>
        </p:txBody>
      </p:sp>
    </p:spTree>
    <p:extLst>
      <p:ext uri="{BB962C8B-B14F-4D97-AF65-F5344CB8AC3E}">
        <p14:creationId xmlns:p14="http://schemas.microsoft.com/office/powerpoint/2010/main" val="2936141322"/>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457200" marR="0" lvl="0" indent="-298450" algn="l" defTabSz="914400" rtl="0" eaLnBrk="1" fontAlgn="auto" latinLnBrk="0" hangingPunct="1">
              <a:lnSpc>
                <a:spcPct val="100000"/>
              </a:lnSpc>
              <a:spcBef>
                <a:spcPts val="0"/>
              </a:spcBef>
              <a:spcAft>
                <a:spcPts val="0"/>
              </a:spcAft>
              <a:buClr>
                <a:srgbClr val="000000"/>
              </a:buClr>
              <a:buSzPts val="1100"/>
              <a:buFont typeface="Arial"/>
              <a:buChar char="●"/>
              <a:tabLst/>
              <a:defRPr/>
            </a:pPr>
            <a:r>
              <a:rPr kumimoji="0" lang="en-US" sz="1100" b="0" i="0" u="none" strike="noStrike" kern="0" cap="none" spc="0" normalizeH="0" baseline="0" noProof="0">
                <a:ln>
                  <a:noFill/>
                </a:ln>
                <a:solidFill>
                  <a:srgbClr val="015645"/>
                </a:solidFill>
                <a:effectLst/>
                <a:uLnTx/>
                <a:uFillTx/>
                <a:latin typeface="Inter" panose="02000503000000020004" pitchFamily="2" charset="0"/>
                <a:ea typeface="Inter" panose="02000503000000020004" pitchFamily="2" charset="0"/>
                <a:cs typeface="Inter" panose="02000503000000020004" pitchFamily="2" charset="0"/>
                <a:sym typeface="Arial"/>
              </a:rPr>
              <a:t>Let’s take a look at how all of this comes together – how does Meraki help you transform your hybrid work experiences? </a:t>
            </a:r>
          </a:p>
          <a:p>
            <a:pPr marL="457200" marR="0" lvl="0" indent="-298450" algn="l" defTabSz="914400" rtl="0" eaLnBrk="1" fontAlgn="auto" latinLnBrk="0" hangingPunct="1">
              <a:lnSpc>
                <a:spcPct val="100000"/>
              </a:lnSpc>
              <a:spcBef>
                <a:spcPts val="0"/>
              </a:spcBef>
              <a:spcAft>
                <a:spcPts val="0"/>
              </a:spcAft>
              <a:buClr>
                <a:srgbClr val="000000"/>
              </a:buClr>
              <a:buSzPts val="1100"/>
              <a:buFont typeface="Arial"/>
              <a:buChar char="●"/>
              <a:tabLst/>
              <a:defRPr/>
            </a:pPr>
            <a:r>
              <a:rPr kumimoji="0" lang="en-US" sz="1100" b="0" i="0" u="none" strike="noStrike" kern="0" cap="none" spc="0" normalizeH="0" baseline="0" noProof="0">
                <a:ln>
                  <a:noFill/>
                </a:ln>
                <a:solidFill>
                  <a:srgbClr val="015645"/>
                </a:solidFill>
                <a:effectLst/>
                <a:uLnTx/>
                <a:uFillTx/>
                <a:latin typeface="Inter" panose="02000503000000020004" pitchFamily="2" charset="0"/>
                <a:ea typeface="Inter" panose="02000503000000020004" pitchFamily="2" charset="0"/>
                <a:cs typeface="Inter" panose="02000503000000020004" pitchFamily="2" charset="0"/>
                <a:sym typeface="Arial"/>
              </a:rPr>
              <a:t>With &lt;list off 4 key use cases&gt;</a:t>
            </a:r>
          </a:p>
          <a:p>
            <a:pPr marL="457200" marR="0" lvl="0" indent="-298450" algn="l" defTabSz="914400" rtl="0" eaLnBrk="1" fontAlgn="auto" latinLnBrk="0" hangingPunct="1">
              <a:lnSpc>
                <a:spcPct val="100000"/>
              </a:lnSpc>
              <a:spcBef>
                <a:spcPts val="0"/>
              </a:spcBef>
              <a:spcAft>
                <a:spcPts val="0"/>
              </a:spcAft>
              <a:buClr>
                <a:srgbClr val="000000"/>
              </a:buClr>
              <a:buSzPts val="1100"/>
              <a:buFont typeface="Arial"/>
              <a:buChar char="●"/>
              <a:tabLst/>
              <a:defRPr/>
            </a:pPr>
            <a:r>
              <a:rPr kumimoji="0" lang="en-US" sz="1100" b="0" i="0" u="none" strike="noStrike" kern="0" cap="none" spc="0" normalizeH="0" baseline="0" noProof="0">
                <a:ln>
                  <a:noFill/>
                </a:ln>
                <a:solidFill>
                  <a:srgbClr val="015645"/>
                </a:solidFill>
                <a:effectLst/>
                <a:uLnTx/>
                <a:uFillTx/>
                <a:latin typeface="Inter" panose="02000503000000020004" pitchFamily="2" charset="0"/>
                <a:ea typeface="Inter" panose="02000503000000020004" pitchFamily="2" charset="0"/>
                <a:cs typeface="Inter" panose="02000503000000020004" pitchFamily="2" charset="0"/>
                <a:sym typeface="Arial"/>
              </a:rPr>
              <a:t>Enabled by a cloud-based platform approach: </a:t>
            </a:r>
            <a:br>
              <a:rPr kumimoji="0" lang="en-US" sz="1100" b="0" i="0" u="none" strike="noStrike" kern="0" cap="none" spc="0" normalizeH="0" baseline="0" noProof="0">
                <a:ln>
                  <a:noFill/>
                </a:ln>
                <a:solidFill>
                  <a:srgbClr val="015645"/>
                </a:solidFill>
                <a:effectLst/>
                <a:uLnTx/>
                <a:uFillTx/>
                <a:latin typeface="Inter" panose="02000503000000020004" pitchFamily="2" charset="0"/>
                <a:ea typeface="Inter" panose="02000503000000020004" pitchFamily="2" charset="0"/>
                <a:cs typeface="Inter" panose="02000503000000020004" pitchFamily="2" charset="0"/>
                <a:sym typeface="Arial"/>
              </a:rPr>
            </a:br>
            <a:r>
              <a:rPr kumimoji="0" lang="en-US" sz="1100" b="0" i="0" u="none" strike="noStrike" kern="0" cap="none" spc="0" normalizeH="0" baseline="0" noProof="0">
                <a:ln>
                  <a:noFill/>
                </a:ln>
                <a:solidFill>
                  <a:srgbClr val="015645"/>
                </a:solidFill>
                <a:effectLst/>
                <a:uLnTx/>
                <a:uFillTx/>
                <a:latin typeface="Inter" panose="02000503000000020004" pitchFamily="2" charset="0"/>
                <a:ea typeface="Inter" panose="02000503000000020004" pitchFamily="2" charset="0"/>
                <a:cs typeface="Inter" panose="02000503000000020004" pitchFamily="2" charset="0"/>
                <a:sym typeface="Arial"/>
              </a:rPr>
              <a:t>cloud-first ops, open ecosystem APIs and apps, and data-driven products.</a:t>
            </a:r>
          </a:p>
          <a:p>
            <a:endParaRPr lang="en-US"/>
          </a:p>
        </p:txBody>
      </p:sp>
    </p:spTree>
    <p:extLst>
      <p:ext uri="{BB962C8B-B14F-4D97-AF65-F5344CB8AC3E}">
        <p14:creationId xmlns:p14="http://schemas.microsoft.com/office/powerpoint/2010/main" val="300043451"/>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457200" marR="0" lvl="0" indent="-298450" algn="l" defTabSz="914400" rtl="0" eaLnBrk="1" fontAlgn="auto" latinLnBrk="0" hangingPunct="1">
              <a:lnSpc>
                <a:spcPct val="100000"/>
              </a:lnSpc>
              <a:spcBef>
                <a:spcPts val="0"/>
              </a:spcBef>
              <a:spcAft>
                <a:spcPts val="0"/>
              </a:spcAft>
              <a:buClr>
                <a:srgbClr val="000000"/>
              </a:buClr>
              <a:buSzPts val="1100"/>
              <a:buFont typeface="Arial"/>
              <a:buChar char="●"/>
              <a:tabLst/>
              <a:defRPr/>
            </a:pPr>
            <a:r>
              <a:rPr lang="en-US">
                <a:latin typeface="Inter" panose="02000503000000020004" pitchFamily="2" charset="0"/>
                <a:ea typeface="Inter" panose="02000503000000020004" pitchFamily="2" charset="0"/>
                <a:cs typeface="Inter" panose="02000503000000020004" pitchFamily="2" charset="0"/>
                <a:sym typeface="Inter"/>
              </a:rPr>
              <a:t>For any hybrid work environment (office, home) we help you scale management, automate troubleshooting and assurance, protect every experience, and create smarter more sustainable spaces….</a:t>
            </a:r>
          </a:p>
          <a:p>
            <a:pPr marL="121680" indent="-114364">
              <a:spcBef>
                <a:spcPts val="1289"/>
              </a:spcBef>
              <a:buClr>
                <a:srgbClr val="5BAA47"/>
              </a:buClr>
              <a:buFont typeface="SharpSans-Medium"/>
              <a:buChar char="•"/>
              <a:tabLst>
                <a:tab pos="122065" algn="l"/>
              </a:tabLst>
            </a:pPr>
            <a:r>
              <a:rPr lang="en-US" sz="1100" spc="-15">
                <a:solidFill>
                  <a:srgbClr val="060606"/>
                </a:solidFill>
                <a:latin typeface="Inter" panose="02000503000000020004" pitchFamily="2" charset="0"/>
                <a:ea typeface="Inter" panose="02000503000000020004" pitchFamily="2" charset="0"/>
                <a:cs typeface="Inter" panose="02000503000000020004" pitchFamily="2" charset="0"/>
              </a:rPr>
              <a:t>Org-wide dashboard alerts </a:t>
            </a:r>
            <a:r>
              <a:rPr lang="en-US" sz="1100" b="1">
                <a:solidFill>
                  <a:srgbClr val="060606"/>
                </a:solidFill>
                <a:latin typeface="Inter" panose="02000503000000020004" pitchFamily="2" charset="0"/>
                <a:ea typeface="Inter" panose="02000503000000020004" pitchFamily="2" charset="0"/>
                <a:cs typeface="Inter" panose="02000503000000020004" pitchFamily="2" charset="0"/>
              </a:rPr>
              <a:t>save troubleshooting time</a:t>
            </a:r>
            <a:endParaRPr lang="en-US" sz="1100">
              <a:latin typeface="Inter" panose="02000503000000020004" pitchFamily="2" charset="0"/>
              <a:ea typeface="Inter" panose="02000503000000020004" pitchFamily="2" charset="0"/>
              <a:cs typeface="Inter" panose="02000503000000020004" pitchFamily="2" charset="0"/>
            </a:endParaRPr>
          </a:p>
          <a:p>
            <a:pPr marL="121680" marR="47363" indent="-114364">
              <a:lnSpc>
                <a:spcPct val="100499"/>
              </a:lnSpc>
              <a:spcBef>
                <a:spcPts val="1249"/>
              </a:spcBef>
              <a:buClr>
                <a:srgbClr val="5BAA47"/>
              </a:buClr>
              <a:buChar char="•"/>
              <a:tabLst>
                <a:tab pos="122065" algn="l"/>
              </a:tabLst>
            </a:pPr>
            <a:r>
              <a:rPr lang="en-US" sz="1100">
                <a:solidFill>
                  <a:srgbClr val="060606"/>
                </a:solidFill>
                <a:latin typeface="Inter" panose="02000503000000020004" pitchFamily="2" charset="0"/>
                <a:ea typeface="Inter" panose="02000503000000020004" pitchFamily="2" charset="0"/>
                <a:cs typeface="Inter" panose="02000503000000020004" pitchFamily="2" charset="0"/>
              </a:rPr>
              <a:t>MS switches</a:t>
            </a:r>
            <a:r>
              <a:rPr lang="en-US" sz="1100" spc="-18">
                <a:solidFill>
                  <a:srgbClr val="060606"/>
                </a:solidFill>
                <a:latin typeface="Inter" panose="02000503000000020004" pitchFamily="2" charset="0"/>
                <a:ea typeface="Inter" panose="02000503000000020004" pitchFamily="2" charset="0"/>
                <a:cs typeface="Inter" panose="02000503000000020004" pitchFamily="2" charset="0"/>
              </a:rPr>
              <a:t> </a:t>
            </a:r>
            <a:r>
              <a:rPr lang="en-US" sz="1100" b="1">
                <a:solidFill>
                  <a:srgbClr val="060606"/>
                </a:solidFill>
                <a:latin typeface="Inter" panose="02000503000000020004" pitchFamily="2" charset="0"/>
                <a:ea typeface="Inter" panose="02000503000000020004" pitchFamily="2" charset="0"/>
                <a:cs typeface="Inter" panose="02000503000000020004" pitchFamily="2" charset="0"/>
              </a:rPr>
              <a:t>support</a:t>
            </a:r>
            <a:r>
              <a:rPr lang="en-US" sz="1100" b="1" spc="-18">
                <a:solidFill>
                  <a:srgbClr val="060606"/>
                </a:solidFill>
                <a:latin typeface="Inter" panose="02000503000000020004" pitchFamily="2" charset="0"/>
                <a:ea typeface="Inter" panose="02000503000000020004" pitchFamily="2" charset="0"/>
                <a:cs typeface="Inter" panose="02000503000000020004" pitchFamily="2" charset="0"/>
              </a:rPr>
              <a:t> </a:t>
            </a:r>
            <a:r>
              <a:rPr lang="en-US" sz="1100" b="1">
                <a:solidFill>
                  <a:srgbClr val="060606"/>
                </a:solidFill>
                <a:latin typeface="Inter" panose="02000503000000020004" pitchFamily="2" charset="0"/>
                <a:ea typeface="Inter" panose="02000503000000020004" pitchFamily="2" charset="0"/>
                <a:cs typeface="Inter" panose="02000503000000020004" pitchFamily="2" charset="0"/>
              </a:rPr>
              <a:t>a</a:t>
            </a:r>
            <a:r>
              <a:rPr lang="en-US" sz="1100" b="1" spc="-15">
                <a:solidFill>
                  <a:srgbClr val="060606"/>
                </a:solidFill>
                <a:latin typeface="Inter" panose="02000503000000020004" pitchFamily="2" charset="0"/>
                <a:ea typeface="Inter" panose="02000503000000020004" pitchFamily="2" charset="0"/>
                <a:cs typeface="Inter" panose="02000503000000020004" pitchFamily="2" charset="0"/>
              </a:rPr>
              <a:t> </a:t>
            </a:r>
            <a:r>
              <a:rPr lang="en-US" sz="1100" b="1" spc="-12">
                <a:solidFill>
                  <a:srgbClr val="060606"/>
                </a:solidFill>
                <a:latin typeface="Inter" panose="02000503000000020004" pitchFamily="2" charset="0"/>
                <a:ea typeface="Inter" panose="02000503000000020004" pitchFamily="2" charset="0"/>
                <a:cs typeface="Inter" panose="02000503000000020004" pitchFamily="2" charset="0"/>
              </a:rPr>
              <a:t>high </a:t>
            </a:r>
            <a:r>
              <a:rPr lang="en-US" sz="1100" b="1">
                <a:solidFill>
                  <a:srgbClr val="060606"/>
                </a:solidFill>
                <a:latin typeface="Inter" panose="02000503000000020004" pitchFamily="2" charset="0"/>
                <a:ea typeface="Inter" panose="02000503000000020004" pitchFamily="2" charset="0"/>
                <a:cs typeface="Inter" panose="02000503000000020004" pitchFamily="2" charset="0"/>
              </a:rPr>
              <a:t>volume</a:t>
            </a:r>
            <a:r>
              <a:rPr lang="en-US" sz="1100" b="1" spc="-42">
                <a:solidFill>
                  <a:srgbClr val="060606"/>
                </a:solidFill>
                <a:latin typeface="Inter" panose="02000503000000020004" pitchFamily="2" charset="0"/>
                <a:ea typeface="Inter" panose="02000503000000020004" pitchFamily="2" charset="0"/>
                <a:cs typeface="Inter" panose="02000503000000020004" pitchFamily="2" charset="0"/>
              </a:rPr>
              <a:t> </a:t>
            </a:r>
            <a:r>
              <a:rPr lang="en-US" sz="1100" b="1">
                <a:solidFill>
                  <a:srgbClr val="060606"/>
                </a:solidFill>
                <a:latin typeface="Inter" panose="02000503000000020004" pitchFamily="2" charset="0"/>
                <a:ea typeface="Inter" panose="02000503000000020004" pitchFamily="2" charset="0"/>
                <a:cs typeface="Inter" panose="02000503000000020004" pitchFamily="2" charset="0"/>
              </a:rPr>
              <a:t>of</a:t>
            </a:r>
            <a:r>
              <a:rPr lang="en-US" sz="1100" b="1" spc="-39">
                <a:solidFill>
                  <a:srgbClr val="060606"/>
                </a:solidFill>
                <a:latin typeface="Inter" panose="02000503000000020004" pitchFamily="2" charset="0"/>
                <a:ea typeface="Inter" panose="02000503000000020004" pitchFamily="2" charset="0"/>
                <a:cs typeface="Inter" panose="02000503000000020004" pitchFamily="2" charset="0"/>
              </a:rPr>
              <a:t> </a:t>
            </a:r>
            <a:r>
              <a:rPr lang="en-US" sz="1100" b="1">
                <a:solidFill>
                  <a:srgbClr val="060606"/>
                </a:solidFill>
                <a:latin typeface="Inter" panose="02000503000000020004" pitchFamily="2" charset="0"/>
                <a:ea typeface="Inter" panose="02000503000000020004" pitchFamily="2" charset="0"/>
                <a:cs typeface="Inter" panose="02000503000000020004" pitchFamily="2" charset="0"/>
              </a:rPr>
              <a:t>traffic</a:t>
            </a:r>
            <a:r>
              <a:rPr lang="en-US" sz="1100" b="1" spc="-30">
                <a:solidFill>
                  <a:srgbClr val="060606"/>
                </a:solidFill>
                <a:latin typeface="Inter" panose="02000503000000020004" pitchFamily="2" charset="0"/>
                <a:ea typeface="Inter" panose="02000503000000020004" pitchFamily="2" charset="0"/>
                <a:cs typeface="Inter" panose="02000503000000020004" pitchFamily="2" charset="0"/>
              </a:rPr>
              <a:t> </a:t>
            </a:r>
            <a:r>
              <a:rPr lang="en-US" sz="1100" spc="-12">
                <a:solidFill>
                  <a:srgbClr val="060606"/>
                </a:solidFill>
                <a:latin typeface="Inter" panose="02000503000000020004" pitchFamily="2" charset="0"/>
                <a:ea typeface="Inter" panose="02000503000000020004" pitchFamily="2" charset="0"/>
                <a:cs typeface="Inter" panose="02000503000000020004" pitchFamily="2" charset="0"/>
              </a:rPr>
              <a:t>with </a:t>
            </a:r>
            <a:r>
              <a:rPr lang="en-US" sz="1100">
                <a:solidFill>
                  <a:srgbClr val="060606"/>
                </a:solidFill>
                <a:latin typeface="Inter" panose="02000503000000020004" pitchFamily="2" charset="0"/>
                <a:ea typeface="Inter" panose="02000503000000020004" pitchFamily="2" charset="0"/>
                <a:cs typeface="Inter" panose="02000503000000020004" pitchFamily="2" charset="0"/>
              </a:rPr>
              <a:t>cloneable</a:t>
            </a:r>
            <a:r>
              <a:rPr lang="en-US" sz="1100" spc="-12">
                <a:solidFill>
                  <a:srgbClr val="060606"/>
                </a:solidFill>
                <a:latin typeface="Inter" panose="02000503000000020004" pitchFamily="2" charset="0"/>
                <a:ea typeface="Inter" panose="02000503000000020004" pitchFamily="2" charset="0"/>
                <a:cs typeface="Inter" panose="02000503000000020004" pitchFamily="2" charset="0"/>
              </a:rPr>
              <a:t> </a:t>
            </a:r>
            <a:r>
              <a:rPr lang="en-US" sz="1100" spc="-6">
                <a:solidFill>
                  <a:srgbClr val="060606"/>
                </a:solidFill>
                <a:latin typeface="Inter" panose="02000503000000020004" pitchFamily="2" charset="0"/>
                <a:ea typeface="Inter" panose="02000503000000020004" pitchFamily="2" charset="0"/>
                <a:cs typeface="Inter" panose="02000503000000020004" pitchFamily="2" charset="0"/>
              </a:rPr>
              <a:t>templates</a:t>
            </a:r>
          </a:p>
          <a:p>
            <a:pPr marL="121680" indent="-114364">
              <a:spcBef>
                <a:spcPts val="1289"/>
              </a:spcBef>
              <a:buClr>
                <a:srgbClr val="5BAA47"/>
              </a:buClr>
              <a:buFont typeface="SharpSans-Medium"/>
              <a:buChar char="•"/>
              <a:tabLst>
                <a:tab pos="122065" algn="l"/>
              </a:tabLst>
            </a:pPr>
            <a:r>
              <a:rPr lang="en-US" sz="1100" b="1" spc="-6">
                <a:solidFill>
                  <a:srgbClr val="060606"/>
                </a:solidFill>
                <a:latin typeface="Inter" panose="02000503000000020004" pitchFamily="2" charset="0"/>
                <a:ea typeface="Inter" panose="02000503000000020004" pitchFamily="2" charset="0"/>
                <a:cs typeface="Inter" panose="02000503000000020004" pitchFamily="2" charset="0"/>
              </a:rPr>
              <a:t>Auto</a:t>
            </a:r>
            <a:r>
              <a:rPr lang="en-US" sz="1100" b="1" spc="-15">
                <a:solidFill>
                  <a:srgbClr val="060606"/>
                </a:solidFill>
                <a:latin typeface="Inter" panose="02000503000000020004" pitchFamily="2" charset="0"/>
                <a:ea typeface="Inter" panose="02000503000000020004" pitchFamily="2" charset="0"/>
                <a:cs typeface="Inter" panose="02000503000000020004" pitchFamily="2" charset="0"/>
              </a:rPr>
              <a:t> </a:t>
            </a:r>
            <a:r>
              <a:rPr lang="en-US" sz="1100" b="1">
                <a:solidFill>
                  <a:srgbClr val="060606"/>
                </a:solidFill>
                <a:latin typeface="Inter" panose="02000503000000020004" pitchFamily="2" charset="0"/>
                <a:ea typeface="Inter" panose="02000503000000020004" pitchFamily="2" charset="0"/>
                <a:cs typeface="Inter" panose="02000503000000020004" pitchFamily="2" charset="0"/>
              </a:rPr>
              <a:t>VPN</a:t>
            </a:r>
            <a:r>
              <a:rPr lang="en-US" sz="1100" b="1" spc="-3">
                <a:solidFill>
                  <a:srgbClr val="060606"/>
                </a:solidFill>
                <a:latin typeface="Inter" panose="02000503000000020004" pitchFamily="2" charset="0"/>
                <a:ea typeface="Inter" panose="02000503000000020004" pitchFamily="2" charset="0"/>
                <a:cs typeface="Inter" panose="02000503000000020004" pitchFamily="2" charset="0"/>
              </a:rPr>
              <a:t> </a:t>
            </a:r>
            <a:r>
              <a:rPr lang="en-US" sz="1100">
                <a:solidFill>
                  <a:srgbClr val="060606"/>
                </a:solidFill>
                <a:latin typeface="Inter" panose="02000503000000020004" pitchFamily="2" charset="0"/>
                <a:ea typeface="Inter" panose="02000503000000020004" pitchFamily="2" charset="0"/>
                <a:cs typeface="Inter" panose="02000503000000020004" pitchFamily="2" charset="0"/>
              </a:rPr>
              <a:t>in</a:t>
            </a:r>
            <a:r>
              <a:rPr lang="en-US" sz="1100" spc="-12">
                <a:solidFill>
                  <a:srgbClr val="060606"/>
                </a:solidFill>
                <a:latin typeface="Inter" panose="02000503000000020004" pitchFamily="2" charset="0"/>
                <a:ea typeface="Inter" panose="02000503000000020004" pitchFamily="2" charset="0"/>
                <a:cs typeface="Inter" panose="02000503000000020004" pitchFamily="2" charset="0"/>
              </a:rPr>
              <a:t> </a:t>
            </a:r>
            <a:r>
              <a:rPr lang="en-US" sz="1100">
                <a:solidFill>
                  <a:srgbClr val="060606"/>
                </a:solidFill>
                <a:latin typeface="Inter" panose="02000503000000020004" pitchFamily="2" charset="0"/>
                <a:ea typeface="Inter" panose="02000503000000020004" pitchFamily="2" charset="0"/>
                <a:cs typeface="Inter" panose="02000503000000020004" pitchFamily="2" charset="0"/>
              </a:rPr>
              <a:t>just</a:t>
            </a:r>
            <a:r>
              <a:rPr lang="en-US" sz="1100" spc="-12">
                <a:solidFill>
                  <a:srgbClr val="060606"/>
                </a:solidFill>
                <a:latin typeface="Inter" panose="02000503000000020004" pitchFamily="2" charset="0"/>
                <a:ea typeface="Inter" panose="02000503000000020004" pitchFamily="2" charset="0"/>
                <a:cs typeface="Inter" panose="02000503000000020004" pitchFamily="2" charset="0"/>
              </a:rPr>
              <a:t> </a:t>
            </a:r>
            <a:r>
              <a:rPr lang="en-US" sz="1100">
                <a:solidFill>
                  <a:srgbClr val="060606"/>
                </a:solidFill>
                <a:latin typeface="Inter" panose="02000503000000020004" pitchFamily="2" charset="0"/>
                <a:ea typeface="Inter" panose="02000503000000020004" pitchFamily="2" charset="0"/>
                <a:cs typeface="Inter" panose="02000503000000020004" pitchFamily="2" charset="0"/>
              </a:rPr>
              <a:t>3</a:t>
            </a:r>
            <a:r>
              <a:rPr lang="en-US" sz="1100" spc="-12">
                <a:solidFill>
                  <a:srgbClr val="060606"/>
                </a:solidFill>
                <a:latin typeface="Inter" panose="02000503000000020004" pitchFamily="2" charset="0"/>
                <a:ea typeface="Inter" panose="02000503000000020004" pitchFamily="2" charset="0"/>
                <a:cs typeface="Inter" panose="02000503000000020004" pitchFamily="2" charset="0"/>
              </a:rPr>
              <a:t> </a:t>
            </a:r>
            <a:r>
              <a:rPr lang="en-US" sz="1100" spc="-6">
                <a:solidFill>
                  <a:srgbClr val="060606"/>
                </a:solidFill>
                <a:latin typeface="Inter" panose="02000503000000020004" pitchFamily="2" charset="0"/>
                <a:ea typeface="Inter" panose="02000503000000020004" pitchFamily="2" charset="0"/>
                <a:cs typeface="Inter" panose="02000503000000020004" pitchFamily="2" charset="0"/>
              </a:rPr>
              <a:t>clicks </a:t>
            </a:r>
          </a:p>
          <a:p>
            <a:pPr marL="121680" indent="-114364">
              <a:spcBef>
                <a:spcPts val="1289"/>
              </a:spcBef>
              <a:buClr>
                <a:srgbClr val="5BAA47"/>
              </a:buClr>
              <a:buFont typeface="SharpSans-Medium"/>
              <a:buChar char="•"/>
              <a:tabLst>
                <a:tab pos="122065" algn="l"/>
              </a:tabLst>
            </a:pPr>
            <a:r>
              <a:rPr lang="en-US" sz="1100" spc="-6">
                <a:solidFill>
                  <a:srgbClr val="060606"/>
                </a:solidFill>
                <a:latin typeface="Inter" panose="02000503000000020004" pitchFamily="2" charset="0"/>
                <a:ea typeface="Inter" panose="02000503000000020004" pitchFamily="2" charset="0"/>
                <a:cs typeface="Inter" panose="02000503000000020004" pitchFamily="2" charset="0"/>
              </a:rPr>
              <a:t>Proactively monitor and </a:t>
            </a:r>
            <a:r>
              <a:rPr lang="en-US" sz="1100" b="1" spc="-6">
                <a:solidFill>
                  <a:srgbClr val="060606"/>
                </a:solidFill>
                <a:latin typeface="Inter" panose="02000503000000020004" pitchFamily="2" charset="0"/>
                <a:ea typeface="Inter" panose="02000503000000020004" pitchFamily="2" charset="0"/>
                <a:cs typeface="Inter" panose="02000503000000020004" pitchFamily="2" charset="0"/>
              </a:rPr>
              <a:t>remediate issues faster </a:t>
            </a:r>
            <a:r>
              <a:rPr lang="en-US" sz="1100" spc="-6">
                <a:solidFill>
                  <a:srgbClr val="060606"/>
                </a:solidFill>
                <a:latin typeface="Inter" panose="02000503000000020004" pitchFamily="2" charset="0"/>
                <a:ea typeface="Inter" panose="02000503000000020004" pitchFamily="2" charset="0"/>
                <a:cs typeface="Inter" panose="02000503000000020004" pitchFamily="2" charset="0"/>
              </a:rPr>
              <a:t>with </a:t>
            </a:r>
            <a:r>
              <a:rPr lang="en-US" sz="1100" spc="-6" err="1">
                <a:solidFill>
                  <a:srgbClr val="060606"/>
                </a:solidFill>
                <a:latin typeface="Inter" panose="02000503000000020004" pitchFamily="2" charset="0"/>
                <a:ea typeface="Inter" panose="02000503000000020004" pitchFamily="2" charset="0"/>
                <a:cs typeface="Inter" panose="02000503000000020004" pitchFamily="2" charset="0"/>
              </a:rPr>
              <a:t>ThousandEyes</a:t>
            </a:r>
            <a:endParaRPr lang="en-US" sz="1100" spc="-6">
              <a:solidFill>
                <a:srgbClr val="060606"/>
              </a:solidFill>
              <a:latin typeface="Inter" panose="02000503000000020004" pitchFamily="2" charset="0"/>
              <a:ea typeface="Inter" panose="02000503000000020004" pitchFamily="2" charset="0"/>
              <a:cs typeface="Inter" panose="02000503000000020004" pitchFamily="2" charset="0"/>
            </a:endParaRPr>
          </a:p>
          <a:p>
            <a:pPr marL="121680" marR="0" lvl="0" indent="-114364" algn="l" defTabSz="914400" rtl="0" eaLnBrk="1" fontAlgn="auto" latinLnBrk="0" hangingPunct="1">
              <a:lnSpc>
                <a:spcPct val="100000"/>
              </a:lnSpc>
              <a:spcBef>
                <a:spcPts val="1289"/>
              </a:spcBef>
              <a:spcAft>
                <a:spcPts val="0"/>
              </a:spcAft>
              <a:buClr>
                <a:srgbClr val="5BAA47"/>
              </a:buClr>
              <a:buSzPts val="1100"/>
              <a:buFont typeface="SharpSans-Medium"/>
              <a:buChar char="•"/>
              <a:tabLst>
                <a:tab pos="122065" algn="l"/>
              </a:tabLst>
              <a:defRPr/>
            </a:pPr>
            <a:r>
              <a:rPr lang="en-US" sz="1100" b="1">
                <a:solidFill>
                  <a:srgbClr val="060606"/>
                </a:solidFill>
                <a:latin typeface="Inter" panose="02000503000000020004" pitchFamily="2" charset="0"/>
                <a:ea typeface="Inter" panose="02000503000000020004" pitchFamily="2" charset="0"/>
                <a:cs typeface="Inter" panose="02000503000000020004" pitchFamily="2" charset="0"/>
              </a:rPr>
              <a:t>Protect digital experiences: </a:t>
            </a:r>
            <a:r>
              <a:rPr lang="en-US" sz="1100">
                <a:solidFill>
                  <a:srgbClr val="060606"/>
                </a:solidFill>
                <a:latin typeface="Inter" panose="02000503000000020004" pitchFamily="2" charset="0"/>
                <a:ea typeface="Inter" panose="02000503000000020004" pitchFamily="2" charset="0"/>
                <a:cs typeface="Inter" panose="02000503000000020004" pitchFamily="2" charset="0"/>
              </a:rPr>
              <a:t>Reduce downtime with global collective insight into internet and app outages using MX &amp; </a:t>
            </a:r>
            <a:r>
              <a:rPr lang="en-US" sz="1100" err="1">
                <a:solidFill>
                  <a:srgbClr val="060606"/>
                </a:solidFill>
                <a:latin typeface="Inter" panose="02000503000000020004" pitchFamily="2" charset="0"/>
                <a:ea typeface="Inter" panose="02000503000000020004" pitchFamily="2" charset="0"/>
                <a:cs typeface="Inter" panose="02000503000000020004" pitchFamily="2" charset="0"/>
              </a:rPr>
              <a:t>ThousandEyes</a:t>
            </a:r>
            <a:r>
              <a:rPr lang="en-US" sz="1100">
                <a:solidFill>
                  <a:srgbClr val="060606"/>
                </a:solidFill>
                <a:latin typeface="Inter" panose="02000503000000020004" pitchFamily="2" charset="0"/>
                <a:ea typeface="Inter" panose="02000503000000020004" pitchFamily="2" charset="0"/>
                <a:cs typeface="Inter" panose="02000503000000020004" pitchFamily="2" charset="0"/>
              </a:rPr>
              <a:t> agents. </a:t>
            </a:r>
          </a:p>
          <a:p>
            <a:pPr marL="121680" indent="-114364">
              <a:spcBef>
                <a:spcPts val="1289"/>
              </a:spcBef>
              <a:buClr>
                <a:srgbClr val="5BAA47"/>
              </a:buClr>
              <a:buFont typeface="SharpSans-Medium"/>
              <a:buChar char="•"/>
              <a:tabLst>
                <a:tab pos="122065" algn="l"/>
              </a:tabLst>
            </a:pPr>
            <a:endParaRPr lang="en-US" sz="1100">
              <a:latin typeface="Inter" panose="02000503000000020004" pitchFamily="2" charset="0"/>
              <a:ea typeface="Inter" panose="02000503000000020004" pitchFamily="2" charset="0"/>
              <a:cs typeface="Inter" panose="02000503000000020004" pitchFamily="2" charset="0"/>
            </a:endParaRPr>
          </a:p>
          <a:p>
            <a:pPr marL="457200" marR="0" lvl="0" indent="-298450" algn="l" defTabSz="914400" rtl="0" eaLnBrk="1" fontAlgn="auto" latinLnBrk="0" hangingPunct="1">
              <a:lnSpc>
                <a:spcPct val="100000"/>
              </a:lnSpc>
              <a:spcBef>
                <a:spcPts val="0"/>
              </a:spcBef>
              <a:spcAft>
                <a:spcPts val="0"/>
              </a:spcAft>
              <a:buClr>
                <a:srgbClr val="000000"/>
              </a:buClr>
              <a:buSzPts val="1100"/>
              <a:buFont typeface="Arial"/>
              <a:buChar char="●"/>
              <a:tabLst/>
              <a:defRPr/>
            </a:pPr>
            <a:endParaRPr lang="en-US">
              <a:latin typeface="Inter" panose="02000503000000020004" pitchFamily="2" charset="0"/>
              <a:ea typeface="Inter" panose="02000503000000020004" pitchFamily="2" charset="0"/>
              <a:cs typeface="Inter" panose="02000503000000020004" pitchFamily="2" charset="0"/>
              <a:sym typeface="Inter"/>
            </a:endParaRPr>
          </a:p>
          <a:p>
            <a:endParaRPr lang="en-US"/>
          </a:p>
        </p:txBody>
      </p:sp>
      <p:sp>
        <p:nvSpPr>
          <p:cNvPr id="4" name="Slide Number Placeholder 3"/>
          <p:cNvSpPr>
            <a:spLocks noGrp="1"/>
          </p:cNvSpPr>
          <p:nvPr>
            <p:ph type="sldNum" sz="quarter" idx="5"/>
          </p:nvPr>
        </p:nvSpPr>
        <p:spPr/>
        <p:txBody>
          <a:bodyPr/>
          <a:lstStyle/>
          <a:p>
            <a:fld id="{7DB1B905-2C0E-1A4E-B3AC-8230138CA7BB}" type="slidenum">
              <a:rPr lang="en-US" smtClean="0"/>
              <a:t>27</a:t>
            </a:fld>
            <a:endParaRPr lang="en-US"/>
          </a:p>
        </p:txBody>
      </p:sp>
    </p:spTree>
    <p:extLst>
      <p:ext uri="{BB962C8B-B14F-4D97-AF65-F5344CB8AC3E}">
        <p14:creationId xmlns:p14="http://schemas.microsoft.com/office/powerpoint/2010/main" val="932345517"/>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158750" marR="0" lvl="0" indent="0" algn="l" defTabSz="914400" rtl="0" eaLnBrk="1" fontAlgn="auto" latinLnBrk="0" hangingPunct="1">
              <a:lnSpc>
                <a:spcPct val="100000"/>
              </a:lnSpc>
              <a:spcBef>
                <a:spcPts val="0"/>
              </a:spcBef>
              <a:spcAft>
                <a:spcPts val="0"/>
              </a:spcAft>
              <a:buClr>
                <a:srgbClr val="000000"/>
              </a:buClr>
              <a:buSzPts val="1100"/>
              <a:buFont typeface="Arial"/>
              <a:buNone/>
              <a:tabLst/>
              <a:defRPr/>
            </a:pPr>
            <a:r>
              <a:rPr lang="en-US" b="0">
                <a:solidFill>
                  <a:srgbClr val="060606"/>
                </a:solidFill>
                <a:latin typeface="Inter" panose="02000503000000020004" pitchFamily="2" charset="0"/>
                <a:ea typeface="Inter" panose="02000503000000020004" pitchFamily="2" charset="0"/>
                <a:cs typeface="Inter" panose="02000503000000020004" pitchFamily="2" charset="0"/>
              </a:rPr>
              <a:t>Let’s take a look at another example of how we help you power new experiences – when it comes to operating networks with ease and scale. Here’s how simpler operations help you throughout the day…</a:t>
            </a:r>
          </a:p>
          <a:p>
            <a:pPr marL="457200" marR="0" lvl="0" indent="-298450" algn="l" defTabSz="914400" rtl="0" eaLnBrk="1" fontAlgn="auto" latinLnBrk="0" hangingPunct="1">
              <a:lnSpc>
                <a:spcPct val="100000"/>
              </a:lnSpc>
              <a:spcBef>
                <a:spcPts val="0"/>
              </a:spcBef>
              <a:spcAft>
                <a:spcPts val="0"/>
              </a:spcAft>
              <a:buClr>
                <a:srgbClr val="000000"/>
              </a:buClr>
              <a:buSzPts val="1100"/>
              <a:buFont typeface="Arial"/>
              <a:buChar char="●"/>
              <a:tabLst/>
              <a:defRPr/>
            </a:pPr>
            <a:r>
              <a:rPr lang="en-US" b="1">
                <a:solidFill>
                  <a:srgbClr val="060606"/>
                </a:solidFill>
                <a:latin typeface="Inter" panose="02000503000000020004" pitchFamily="2" charset="0"/>
                <a:ea typeface="Inter" panose="02000503000000020004" pitchFamily="2" charset="0"/>
                <a:cs typeface="Inter" panose="02000503000000020004" pitchFamily="2" charset="0"/>
              </a:rPr>
              <a:t>Setup new policies </a:t>
            </a:r>
            <a:r>
              <a:rPr lang="en-US" sz="1100" spc="-12">
                <a:solidFill>
                  <a:srgbClr val="060606"/>
                </a:solidFill>
                <a:latin typeface="Inter" panose="02000503000000020004" pitchFamily="2" charset="0"/>
                <a:ea typeface="Inter" panose="02000503000000020004" pitchFamily="2" charset="0"/>
                <a:cs typeface="Inter" panose="02000503000000020004" pitchFamily="2" charset="0"/>
              </a:rPr>
              <a:t>at the switch port or network level in a few clicks to reduce human error.</a:t>
            </a:r>
            <a:r>
              <a:rPr lang="en-US" sz="1100" spc="-15">
                <a:solidFill>
                  <a:srgbClr val="060606"/>
                </a:solidFill>
                <a:latin typeface="Inter" panose="02000503000000020004" pitchFamily="2" charset="0"/>
                <a:ea typeface="Inter" panose="02000503000000020004" pitchFamily="2" charset="0"/>
                <a:cs typeface="Inter" panose="02000503000000020004" pitchFamily="2" charset="0"/>
              </a:rPr>
              <a:t> </a:t>
            </a:r>
          </a:p>
          <a:p>
            <a:pPr marL="457200" marR="0" lvl="0" indent="-298450" algn="l" defTabSz="914400" rtl="0" eaLnBrk="1" fontAlgn="auto" latinLnBrk="0" hangingPunct="1">
              <a:lnSpc>
                <a:spcPct val="100000"/>
              </a:lnSpc>
              <a:spcBef>
                <a:spcPts val="0"/>
              </a:spcBef>
              <a:spcAft>
                <a:spcPts val="0"/>
              </a:spcAft>
              <a:buClr>
                <a:srgbClr val="000000"/>
              </a:buClr>
              <a:buSzPts val="1100"/>
              <a:buFont typeface="Arial"/>
              <a:buChar char="●"/>
              <a:tabLst/>
              <a:defRPr/>
            </a:pPr>
            <a:r>
              <a:rPr lang="en-US" sz="1100" b="1" spc="-6">
                <a:solidFill>
                  <a:srgbClr val="060606"/>
                </a:solidFill>
                <a:latin typeface="Inter" panose="02000503000000020004" pitchFamily="2" charset="0"/>
                <a:ea typeface="Inter" panose="02000503000000020004" pitchFamily="2" charset="0"/>
                <a:cs typeface="Inter" panose="02000503000000020004" pitchFamily="2" charset="0"/>
              </a:rPr>
              <a:t>Quickly identify</a:t>
            </a:r>
            <a:r>
              <a:rPr lang="en-US" sz="1100" spc="-6">
                <a:solidFill>
                  <a:srgbClr val="060606"/>
                </a:solidFill>
                <a:latin typeface="Inter" panose="02000503000000020004" pitchFamily="2" charset="0"/>
                <a:ea typeface="Inter" panose="02000503000000020004" pitchFamily="2" charset="0"/>
                <a:cs typeface="Inter" panose="02000503000000020004" pitchFamily="2" charset="0"/>
              </a:rPr>
              <a:t> and mitigate any critical issues before the next day. Sort org-wide alerts with the Org Summary view</a:t>
            </a:r>
            <a:endParaRPr lang="en-US" b="1" spc="-6">
              <a:solidFill>
                <a:srgbClr val="060606"/>
              </a:solidFill>
              <a:latin typeface="Inter" panose="02000503000000020004" pitchFamily="2" charset="0"/>
              <a:ea typeface="Inter" panose="02000503000000020004" pitchFamily="2" charset="0"/>
              <a:cs typeface="Inter" panose="02000503000000020004" pitchFamily="2" charset="0"/>
            </a:endParaRPr>
          </a:p>
          <a:p>
            <a:pPr marL="457200" marR="0" lvl="0" indent="-298450" algn="l" defTabSz="914400" rtl="0" eaLnBrk="1" fontAlgn="auto" latinLnBrk="0" hangingPunct="1">
              <a:lnSpc>
                <a:spcPct val="100000"/>
              </a:lnSpc>
              <a:spcBef>
                <a:spcPts val="0"/>
              </a:spcBef>
              <a:spcAft>
                <a:spcPts val="0"/>
              </a:spcAft>
              <a:buClr>
                <a:srgbClr val="000000"/>
              </a:buClr>
              <a:buSzPts val="1100"/>
              <a:buFont typeface="Arial"/>
              <a:buChar char="●"/>
              <a:tabLst/>
              <a:defRPr/>
            </a:pPr>
            <a:r>
              <a:rPr lang="en-US" b="1" spc="-6">
                <a:solidFill>
                  <a:srgbClr val="060606"/>
                </a:solidFill>
                <a:latin typeface="Inter" panose="02000503000000020004" pitchFamily="2" charset="0"/>
                <a:ea typeface="Inter" panose="02000503000000020004" pitchFamily="2" charset="0"/>
                <a:cs typeface="Inter" panose="02000503000000020004" pitchFamily="2" charset="0"/>
              </a:rPr>
              <a:t>Proactively detect anomalies </a:t>
            </a:r>
            <a:r>
              <a:rPr lang="en-US" spc="-6">
                <a:solidFill>
                  <a:srgbClr val="060606"/>
                </a:solidFill>
                <a:latin typeface="Inter" panose="02000503000000020004" pitchFamily="2" charset="0"/>
                <a:ea typeface="Inter" panose="02000503000000020004" pitchFamily="2" charset="0"/>
                <a:cs typeface="Inter" panose="02000503000000020004" pitchFamily="2" charset="0"/>
              </a:rPr>
              <a:t>with your wireless connectivity connectivity via MR smart thresholds. Get deeper network visibility with one month historical information. </a:t>
            </a:r>
          </a:p>
          <a:p>
            <a:pPr marL="457200" marR="0" lvl="0" indent="-298450" algn="l" defTabSz="914400" rtl="0" eaLnBrk="1" fontAlgn="auto" latinLnBrk="0" hangingPunct="1">
              <a:lnSpc>
                <a:spcPct val="100000"/>
              </a:lnSpc>
              <a:spcBef>
                <a:spcPts val="0"/>
              </a:spcBef>
              <a:spcAft>
                <a:spcPts val="0"/>
              </a:spcAft>
              <a:buClr>
                <a:srgbClr val="000000"/>
              </a:buClr>
              <a:buSzPts val="1100"/>
              <a:buFont typeface="Arial"/>
              <a:buChar char="●"/>
              <a:tabLst/>
              <a:defRPr/>
            </a:pPr>
            <a:r>
              <a:rPr lang="en-US" sz="1100" spc="-6">
                <a:solidFill>
                  <a:srgbClr val="060606"/>
                </a:solidFill>
                <a:latin typeface="Inter" panose="02000503000000020004" pitchFamily="2" charset="0"/>
                <a:ea typeface="Inter" panose="02000503000000020004" pitchFamily="2" charset="0"/>
                <a:cs typeface="Inter" panose="02000503000000020004" pitchFamily="2" charset="0"/>
              </a:rPr>
              <a:t>Make </a:t>
            </a:r>
            <a:r>
              <a:rPr lang="en-US" b="1" spc="-6">
                <a:solidFill>
                  <a:srgbClr val="060606"/>
                </a:solidFill>
                <a:latin typeface="Inter" panose="02000503000000020004" pitchFamily="2" charset="0"/>
                <a:ea typeface="Inter" panose="02000503000000020004" pitchFamily="2" charset="0"/>
                <a:cs typeface="Inter" panose="02000503000000020004" pitchFamily="2" charset="0"/>
              </a:rPr>
              <a:t>intelligent decisions faster</a:t>
            </a:r>
            <a:r>
              <a:rPr lang="en-US" spc="-6">
                <a:solidFill>
                  <a:srgbClr val="060606"/>
                </a:solidFill>
                <a:latin typeface="Inter" panose="02000503000000020004" pitchFamily="2" charset="0"/>
                <a:ea typeface="Inter" panose="02000503000000020004" pitchFamily="2" charset="0"/>
                <a:cs typeface="Inter" panose="02000503000000020004" pitchFamily="2" charset="0"/>
              </a:rPr>
              <a:t> to improve performance with Network Service Health. Understand your entire network with both a high-level and detailed metric view.</a:t>
            </a:r>
            <a:endParaRPr lang="en-US" sz="1100" spc="-6">
              <a:solidFill>
                <a:srgbClr val="060606"/>
              </a:solidFill>
              <a:latin typeface="Inter" panose="02000503000000020004" pitchFamily="2" charset="0"/>
              <a:ea typeface="Inter" panose="02000503000000020004" pitchFamily="2" charset="0"/>
              <a:cs typeface="Inter" panose="02000503000000020004" pitchFamily="2" charset="0"/>
            </a:endParaRPr>
          </a:p>
          <a:p>
            <a:pPr marL="457200" marR="0" lvl="0" indent="-298450" algn="l" defTabSz="914400" rtl="0" eaLnBrk="1" fontAlgn="auto" latinLnBrk="0" hangingPunct="1">
              <a:lnSpc>
                <a:spcPct val="100000"/>
              </a:lnSpc>
              <a:spcBef>
                <a:spcPts val="0"/>
              </a:spcBef>
              <a:spcAft>
                <a:spcPts val="0"/>
              </a:spcAft>
              <a:buClr>
                <a:srgbClr val="000000"/>
              </a:buClr>
              <a:buSzPts val="1100"/>
              <a:buFont typeface="Arial"/>
              <a:buChar char="●"/>
              <a:tabLst/>
              <a:defRPr/>
            </a:pPr>
            <a:endParaRPr lang="en-US">
              <a:solidFill>
                <a:srgbClr val="060606"/>
              </a:solidFill>
              <a:latin typeface="Inter" panose="02000503000000020004" pitchFamily="2" charset="0"/>
              <a:ea typeface="Inter" panose="02000503000000020004" pitchFamily="2" charset="0"/>
              <a:cs typeface="Inter" panose="02000503000000020004" pitchFamily="2" charset="0"/>
            </a:endParaRPr>
          </a:p>
          <a:p>
            <a:endParaRPr lang="en-US"/>
          </a:p>
        </p:txBody>
      </p:sp>
    </p:spTree>
    <p:extLst>
      <p:ext uri="{BB962C8B-B14F-4D97-AF65-F5344CB8AC3E}">
        <p14:creationId xmlns:p14="http://schemas.microsoft.com/office/powerpoint/2010/main" val="3744643693"/>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122"/>
        <p:cNvGrpSpPr/>
        <p:nvPr/>
      </p:nvGrpSpPr>
      <p:grpSpPr>
        <a:xfrm>
          <a:off x="0" y="0"/>
          <a:ext cx="0" cy="0"/>
          <a:chOff x="0" y="0"/>
          <a:chExt cx="0" cy="0"/>
        </a:xfrm>
      </p:grpSpPr>
      <p:sp>
        <p:nvSpPr>
          <p:cNvPr id="9123" name="Google Shape;9123;g1533668bc73_0_0: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9124" name="Google Shape;9124;g1533668bc73_0_0:notes"/>
          <p:cNvSpPr txBox="1">
            <a:spLocks noGrp="1"/>
          </p:cNvSpPr>
          <p:nvPr>
            <p:ph type="body" idx="1"/>
          </p:nvPr>
        </p:nvSpPr>
        <p:spPr>
          <a:xfrm>
            <a:off x="685800" y="4400550"/>
            <a:ext cx="5486400" cy="3600600"/>
          </a:xfrm>
          <a:prstGeom prst="rect">
            <a:avLst/>
          </a:prstGeom>
          <a:noFill/>
          <a:ln>
            <a:noFill/>
          </a:ln>
        </p:spPr>
        <p:txBody>
          <a:bodyPr spcFirstLastPara="1" wrap="square" lIns="91425" tIns="45700" rIns="91425" bIns="45700" anchor="t" anchorCtr="0">
            <a:noAutofit/>
          </a:bodyPr>
          <a:lstStyle/>
          <a:p>
            <a:pPr rtl="0" fontAlgn="base">
              <a:spcBef>
                <a:spcPts val="0"/>
              </a:spcBef>
              <a:spcAft>
                <a:spcPts val="0"/>
              </a:spcAft>
              <a:buFont typeface="Arial" panose="020B0604020202020204" pitchFamily="34" charset="0"/>
              <a:buChar char="•"/>
            </a:pP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Tree>
    <p:extLst>
      <p:ext uri="{BB962C8B-B14F-4D97-AF65-F5344CB8AC3E}">
        <p14:creationId xmlns:p14="http://schemas.microsoft.com/office/powerpoint/2010/main" val="3751095544"/>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122"/>
        <p:cNvGrpSpPr/>
        <p:nvPr/>
      </p:nvGrpSpPr>
      <p:grpSpPr>
        <a:xfrm>
          <a:off x="0" y="0"/>
          <a:ext cx="0" cy="0"/>
          <a:chOff x="0" y="0"/>
          <a:chExt cx="0" cy="0"/>
        </a:xfrm>
      </p:grpSpPr>
      <p:sp>
        <p:nvSpPr>
          <p:cNvPr id="9123" name="Google Shape;9123;g1533668bc73_0_0: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9124" name="Google Shape;9124;g1533668bc73_0_0:notes"/>
          <p:cNvSpPr txBox="1">
            <a:spLocks noGrp="1"/>
          </p:cNvSpPr>
          <p:nvPr>
            <p:ph type="body" idx="1"/>
          </p:nvPr>
        </p:nvSpPr>
        <p:spPr>
          <a:xfrm>
            <a:off x="685800" y="4400550"/>
            <a:ext cx="5486400" cy="3600600"/>
          </a:xfrm>
          <a:prstGeom prst="rect">
            <a:avLst/>
          </a:prstGeom>
          <a:noFill/>
          <a:ln>
            <a:noFill/>
          </a:ln>
        </p:spPr>
        <p:txBody>
          <a:bodyPr spcFirstLastPara="1" wrap="square" lIns="91425" tIns="45700" rIns="91425" bIns="45700" anchor="t" anchorCtr="0">
            <a:noAutofit/>
          </a:bodyPr>
          <a:lstStyle/>
          <a:p>
            <a:pPr marL="0" lvl="0" indent="0" algn="l" rtl="0">
              <a:spcBef>
                <a:spcPts val="0"/>
              </a:spcBef>
              <a:spcAft>
                <a:spcPts val="0"/>
              </a:spcAft>
              <a:buNone/>
            </a:pPr>
            <a:r>
              <a:rPr lang="en-US"/>
              <a:t>MT15</a:t>
            </a:r>
          </a:p>
          <a:p>
            <a:pPr marL="0" lvl="0" indent="0" algn="l" rtl="0">
              <a:spcBef>
                <a:spcPts val="0"/>
              </a:spcBef>
              <a:spcAft>
                <a:spcPts val="0"/>
              </a:spcAft>
              <a:buNone/>
            </a:pPr>
            <a:r>
              <a:rPr lang="en-US"/>
              <a:t>MS130</a:t>
            </a:r>
          </a:p>
          <a:p>
            <a:pPr marL="0" lvl="0" indent="0" algn="l" rtl="0">
              <a:spcBef>
                <a:spcPts val="0"/>
              </a:spcBef>
              <a:spcAft>
                <a:spcPts val="0"/>
              </a:spcAft>
              <a:buNone/>
            </a:pPr>
            <a:r>
              <a:rPr lang="en-US"/>
              <a:t>MS130R</a:t>
            </a:r>
          </a:p>
          <a:p>
            <a:pPr marL="0" lvl="0" indent="0" algn="l" rtl="0">
              <a:spcBef>
                <a:spcPts val="0"/>
              </a:spcBef>
              <a:spcAft>
                <a:spcPts val="0"/>
              </a:spcAft>
              <a:buNone/>
            </a:pPr>
            <a:r>
              <a:rPr lang="en-US"/>
              <a:t>Z4C</a:t>
            </a:r>
            <a:endParaRPr/>
          </a:p>
        </p:txBody>
      </p:sp>
    </p:spTree>
    <p:extLst>
      <p:ext uri="{BB962C8B-B14F-4D97-AF65-F5344CB8AC3E}">
        <p14:creationId xmlns:p14="http://schemas.microsoft.com/office/powerpoint/2010/main" val="3519834558"/>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Let’s take a look at how you can drive more sustainable outcomes with our platform</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7DB1B905-2C0E-1A4E-B3AC-8230138CA7BB}" type="slidenum">
              <a:rPr kumimoji="0" lang="en-US" sz="1200" b="0" i="0" u="none" strike="noStrike" kern="0" cap="none" spc="0" normalizeH="0" baseline="0" noProof="0" smtClean="0">
                <a:ln>
                  <a:noFill/>
                </a:ln>
                <a:solidFill>
                  <a:sysClr val="windowText" lastClr="000000"/>
                </a:solidFill>
                <a:effectLst/>
                <a:uLnTx/>
                <a:uFillTx/>
                <a:latin typeface="Arial"/>
                <a:cs typeface="Arial"/>
                <a:sym typeface="Arial"/>
              </a:rPr>
              <a:pPr marL="0" marR="0" lvl="0" indent="0" algn="r" defTabSz="914400" rtl="0" eaLnBrk="1" fontAlgn="auto" latinLnBrk="0" hangingPunct="1">
                <a:lnSpc>
                  <a:spcPct val="100000"/>
                </a:lnSpc>
                <a:spcBef>
                  <a:spcPts val="0"/>
                </a:spcBef>
                <a:spcAft>
                  <a:spcPts val="0"/>
                </a:spcAft>
                <a:buClrTx/>
                <a:buSzTx/>
                <a:buFontTx/>
                <a:buNone/>
                <a:tabLst/>
                <a:defRPr/>
              </a:pPr>
              <a:t>31</a:t>
            </a:fld>
            <a:endParaRPr kumimoji="0" lang="en-US" sz="1200" b="0" i="0" u="none" strike="noStrike" kern="0" cap="none" spc="0" normalizeH="0" baseline="0" noProof="0">
              <a:ln>
                <a:noFill/>
              </a:ln>
              <a:solidFill>
                <a:sysClr val="windowText" lastClr="000000"/>
              </a:solidFill>
              <a:effectLst/>
              <a:uLnTx/>
              <a:uFillTx/>
              <a:latin typeface="Arial"/>
              <a:cs typeface="Arial"/>
              <a:sym typeface="Arial"/>
            </a:endParaRPr>
          </a:p>
        </p:txBody>
      </p:sp>
    </p:spTree>
    <p:extLst>
      <p:ext uri="{BB962C8B-B14F-4D97-AF65-F5344CB8AC3E}">
        <p14:creationId xmlns:p14="http://schemas.microsoft.com/office/powerpoint/2010/main" val="2919627189"/>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090"/>
        <p:cNvGrpSpPr/>
        <p:nvPr/>
      </p:nvGrpSpPr>
      <p:grpSpPr>
        <a:xfrm>
          <a:off x="0" y="0"/>
          <a:ext cx="0" cy="0"/>
          <a:chOff x="0" y="0"/>
          <a:chExt cx="0" cy="0"/>
        </a:xfrm>
      </p:grpSpPr>
      <p:sp>
        <p:nvSpPr>
          <p:cNvPr id="9091" name="Google Shape;9091;g1089b44b1b7_0_11633: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9092" name="Google Shape;9092;g1089b44b1b7_0_11633:notes"/>
          <p:cNvSpPr txBox="1">
            <a:spLocks noGrp="1"/>
          </p:cNvSpPr>
          <p:nvPr>
            <p:ph type="body" idx="1"/>
          </p:nvPr>
        </p:nvSpPr>
        <p:spPr>
          <a:xfrm>
            <a:off x="685800" y="4400550"/>
            <a:ext cx="5486400" cy="3600600"/>
          </a:xfrm>
          <a:prstGeom prst="rect">
            <a:avLst/>
          </a:prstGeom>
          <a:noFill/>
          <a:ln>
            <a:noFill/>
          </a:ln>
        </p:spPr>
        <p:txBody>
          <a:bodyPr spcFirstLastPara="1" wrap="square" lIns="91425" tIns="45700" rIns="91425" bIns="45700" anchor="t" anchorCtr="0">
            <a:noAutofit/>
          </a:bodyPr>
          <a:lstStyle/>
          <a:p>
            <a:pPr marL="0" lvl="0" indent="0" algn="l" rtl="0">
              <a:spcBef>
                <a:spcPts val="0"/>
              </a:spcBef>
              <a:spcAft>
                <a:spcPts val="0"/>
              </a:spcAft>
              <a:buNone/>
            </a:pPr>
            <a:endParaRPr sz="1200">
              <a:solidFill>
                <a:schemeClr val="dk1"/>
              </a:solidFill>
              <a:latin typeface="Inter"/>
              <a:ea typeface="Inter"/>
              <a:cs typeface="Inter"/>
              <a:sym typeface="Inter"/>
            </a:endParaRPr>
          </a:p>
          <a:p>
            <a:pPr marL="0" lvl="0" indent="0" algn="l" rtl="0">
              <a:spcBef>
                <a:spcPts val="0"/>
              </a:spcBef>
              <a:spcAft>
                <a:spcPts val="0"/>
              </a:spcAft>
              <a:buNone/>
            </a:pPr>
            <a:r>
              <a:rPr lang="en-US" sz="1200">
                <a:solidFill>
                  <a:schemeClr val="dk1"/>
                </a:solidFill>
                <a:latin typeface="Calibri"/>
                <a:ea typeface="Calibri"/>
                <a:cs typeface="Calibri"/>
                <a:sym typeface="Calibri"/>
              </a:rPr>
              <a:t>Sources: </a:t>
            </a:r>
          </a:p>
          <a:p>
            <a:r>
              <a:rPr lang="en-US" err="1"/>
              <a:t>TechValidate</a:t>
            </a:r>
            <a:r>
              <a:rPr lang="en-US"/>
              <a:t> stats (time savings, cost savings, March 2023): https://</a:t>
            </a:r>
            <a:r>
              <a:rPr lang="en-US" err="1"/>
              <a:t>www.techvalidate.com</a:t>
            </a:r>
            <a:r>
              <a:rPr lang="en-US"/>
              <a:t>/</a:t>
            </a:r>
            <a:r>
              <a:rPr lang="en-US" err="1"/>
              <a:t>tvid</a:t>
            </a:r>
            <a:r>
              <a:rPr lang="en-US"/>
              <a:t>/18B-71B-6EF</a:t>
            </a:r>
          </a:p>
          <a:p>
            <a:r>
              <a:rPr lang="en-US" err="1"/>
              <a:t>TechValidate</a:t>
            </a:r>
            <a:r>
              <a:rPr lang="en-US"/>
              <a:t> stat (cybersecurity, Jan 2021): https://</a:t>
            </a:r>
            <a:r>
              <a:rPr lang="en-US" err="1"/>
              <a:t>www.techvalidate.com</a:t>
            </a:r>
            <a:r>
              <a:rPr lang="en-US"/>
              <a:t>/product-research/</a:t>
            </a:r>
            <a:r>
              <a:rPr lang="en-US" err="1"/>
              <a:t>meraki</a:t>
            </a:r>
            <a:r>
              <a:rPr lang="en-US"/>
              <a:t>/facts/EB4-EFF-74F </a:t>
            </a:r>
          </a:p>
          <a:p>
            <a:r>
              <a:rPr lang="en-US" err="1"/>
              <a:t>TechValidate</a:t>
            </a:r>
            <a:r>
              <a:rPr lang="en-US"/>
              <a:t> stat (remote teams, March 2021): https://</a:t>
            </a:r>
            <a:r>
              <a:rPr lang="en-US" err="1"/>
              <a:t>www.techvalidate.com</a:t>
            </a:r>
            <a:r>
              <a:rPr lang="en-US"/>
              <a:t>/product-research/</a:t>
            </a:r>
            <a:r>
              <a:rPr lang="en-US" err="1"/>
              <a:t>meraki</a:t>
            </a:r>
            <a:r>
              <a:rPr lang="en-US"/>
              <a:t>/facts/1D2-0C2-406 </a:t>
            </a:r>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457200" marR="0" lvl="0" indent="-298450" algn="l" defTabSz="914400" rtl="0" eaLnBrk="1" fontAlgn="auto" latinLnBrk="0" hangingPunct="1">
              <a:lnSpc>
                <a:spcPct val="100000"/>
              </a:lnSpc>
              <a:spcBef>
                <a:spcPts val="0"/>
              </a:spcBef>
              <a:spcAft>
                <a:spcPts val="0"/>
              </a:spcAft>
              <a:buClr>
                <a:srgbClr val="000000"/>
              </a:buClr>
              <a:buSzPts val="1100"/>
              <a:buFont typeface="Arial"/>
              <a:buChar char="●"/>
              <a:tabLst/>
              <a:defRPr/>
            </a:pPr>
            <a:r>
              <a:rPr lang="en-US" sz="800"/>
              <a:t>See Partner success infographic here: </a:t>
            </a:r>
            <a:r>
              <a:rPr lang="en-US" sz="800" u="sng">
                <a:solidFill>
                  <a:schemeClr val="hlink"/>
                </a:solidFill>
                <a:hlinkClick r:id="rId3"/>
              </a:rPr>
              <a:t>https://brandfolder.com/s/g3ck8sm5r47ssjz7gnfjnkg</a:t>
            </a:r>
            <a:r>
              <a:rPr lang="en-US" sz="800"/>
              <a:t>   </a:t>
            </a:r>
          </a:p>
          <a:p>
            <a:pPr marL="457200" marR="0" lvl="0" indent="-298450" algn="l" defTabSz="914400" rtl="0" eaLnBrk="1" fontAlgn="auto" latinLnBrk="0" hangingPunct="1">
              <a:lnSpc>
                <a:spcPct val="100000"/>
              </a:lnSpc>
              <a:spcBef>
                <a:spcPts val="0"/>
              </a:spcBef>
              <a:spcAft>
                <a:spcPts val="0"/>
              </a:spcAft>
              <a:buClr>
                <a:srgbClr val="000000"/>
              </a:buClr>
              <a:buSzPts val="1100"/>
              <a:buFont typeface="Arial"/>
              <a:buChar char="●"/>
              <a:tabLst/>
              <a:defRPr/>
            </a:pPr>
            <a:r>
              <a:rPr lang="en-US" sz="800">
                <a:solidFill>
                  <a:srgbClr val="B7B7B7"/>
                </a:solidFill>
                <a:latin typeface="Sharp Sans Medium" pitchFamily="2" charset="77"/>
                <a:cs typeface="Sharp Sans Medium" pitchFamily="2" charset="77"/>
              </a:rPr>
              <a:t>94% repeat customers stat on Meraki customer stories page: https://</a:t>
            </a:r>
            <a:r>
              <a:rPr lang="en-US" sz="800" err="1">
                <a:solidFill>
                  <a:srgbClr val="B7B7B7"/>
                </a:solidFill>
                <a:latin typeface="Sharp Sans Medium" pitchFamily="2" charset="77"/>
                <a:cs typeface="Sharp Sans Medium" pitchFamily="2" charset="77"/>
              </a:rPr>
              <a:t>meraki.cisco.com</a:t>
            </a:r>
            <a:r>
              <a:rPr lang="en-US" sz="800">
                <a:solidFill>
                  <a:srgbClr val="B7B7B7"/>
                </a:solidFill>
                <a:latin typeface="Sharp Sans Medium" pitchFamily="2" charset="77"/>
                <a:cs typeface="Sharp Sans Medium" pitchFamily="2" charset="77"/>
              </a:rPr>
              <a:t>/customers/ </a:t>
            </a:r>
          </a:p>
          <a:p>
            <a:pPr marL="457200" marR="0" lvl="0" indent="-298450" algn="l" defTabSz="914400" rtl="0" eaLnBrk="1" fontAlgn="auto" latinLnBrk="0" hangingPunct="1">
              <a:lnSpc>
                <a:spcPct val="100000"/>
              </a:lnSpc>
              <a:spcBef>
                <a:spcPts val="0"/>
              </a:spcBef>
              <a:spcAft>
                <a:spcPts val="0"/>
              </a:spcAft>
              <a:buClr>
                <a:srgbClr val="000000"/>
              </a:buClr>
              <a:buSzPts val="1100"/>
              <a:buFont typeface="Arial"/>
              <a:buChar char="●"/>
              <a:tabLst/>
              <a:defRPr/>
            </a:pPr>
            <a:r>
              <a:rPr lang="en-US" sz="800">
                <a:solidFill>
                  <a:srgbClr val="B7B7B7"/>
                </a:solidFill>
                <a:latin typeface="Sharp Sans Medium" pitchFamily="2" charset="77"/>
                <a:cs typeface="Sharp Sans Medium" pitchFamily="2" charset="77"/>
              </a:rPr>
              <a:t>94% time savings source:</a:t>
            </a:r>
            <a:r>
              <a:rPr lang="en-US" sz="800" spc="27">
                <a:solidFill>
                  <a:srgbClr val="B7B7B7"/>
                </a:solidFill>
                <a:latin typeface="Sharp Sans Medium" pitchFamily="2" charset="77"/>
                <a:cs typeface="Sharp Sans Medium" pitchFamily="2" charset="77"/>
              </a:rPr>
              <a:t> </a:t>
            </a:r>
            <a:r>
              <a:rPr lang="en-US" sz="800" err="1">
                <a:solidFill>
                  <a:srgbClr val="B7B7B7"/>
                </a:solidFill>
                <a:latin typeface="Sharp Sans Medium" pitchFamily="2" charset="77"/>
                <a:cs typeface="Sharp Sans Medium" pitchFamily="2" charset="77"/>
              </a:rPr>
              <a:t>TechValidate</a:t>
            </a:r>
            <a:r>
              <a:rPr lang="en-US" sz="800" spc="27">
                <a:solidFill>
                  <a:srgbClr val="B7B7B7"/>
                </a:solidFill>
                <a:latin typeface="Sharp Sans Medium" pitchFamily="2" charset="77"/>
                <a:cs typeface="Sharp Sans Medium" pitchFamily="2" charset="77"/>
              </a:rPr>
              <a:t> </a:t>
            </a:r>
            <a:r>
              <a:rPr lang="en-US" sz="800">
                <a:solidFill>
                  <a:srgbClr val="B7B7B7"/>
                </a:solidFill>
                <a:latin typeface="Sharp Sans Medium" pitchFamily="2" charset="77"/>
                <a:cs typeface="Sharp Sans Medium" pitchFamily="2" charset="77"/>
              </a:rPr>
              <a:t>survey</a:t>
            </a:r>
            <a:r>
              <a:rPr lang="en-US" sz="800" spc="27">
                <a:solidFill>
                  <a:srgbClr val="B7B7B7"/>
                </a:solidFill>
                <a:latin typeface="Sharp Sans Medium" pitchFamily="2" charset="77"/>
                <a:cs typeface="Sharp Sans Medium" pitchFamily="2" charset="77"/>
              </a:rPr>
              <a:t> </a:t>
            </a:r>
            <a:r>
              <a:rPr lang="en-US" sz="800">
                <a:solidFill>
                  <a:srgbClr val="B7B7B7"/>
                </a:solidFill>
                <a:latin typeface="Sharp Sans Medium" pitchFamily="2" charset="77"/>
                <a:cs typeface="Sharp Sans Medium" pitchFamily="2" charset="77"/>
              </a:rPr>
              <a:t>of</a:t>
            </a:r>
            <a:r>
              <a:rPr lang="en-US" sz="800" spc="27">
                <a:solidFill>
                  <a:srgbClr val="B7B7B7"/>
                </a:solidFill>
                <a:latin typeface="Sharp Sans Medium" pitchFamily="2" charset="77"/>
                <a:cs typeface="Sharp Sans Medium" pitchFamily="2" charset="77"/>
              </a:rPr>
              <a:t> </a:t>
            </a:r>
            <a:r>
              <a:rPr lang="en-US" sz="800">
                <a:solidFill>
                  <a:srgbClr val="B7B7B7"/>
                </a:solidFill>
                <a:latin typeface="Sharp Sans Medium" pitchFamily="2" charset="77"/>
                <a:cs typeface="Sharp Sans Medium" pitchFamily="2" charset="77"/>
              </a:rPr>
              <a:t>907</a:t>
            </a:r>
            <a:r>
              <a:rPr lang="en-US" sz="800" spc="27">
                <a:solidFill>
                  <a:srgbClr val="B7B7B7"/>
                </a:solidFill>
                <a:latin typeface="Sharp Sans Medium" pitchFamily="2" charset="77"/>
                <a:cs typeface="Sharp Sans Medium" pitchFamily="2" charset="77"/>
              </a:rPr>
              <a:t> </a:t>
            </a:r>
            <a:r>
              <a:rPr lang="en-US" sz="800">
                <a:solidFill>
                  <a:srgbClr val="B7B7B7"/>
                </a:solidFill>
                <a:latin typeface="Sharp Sans Medium" pitchFamily="2" charset="77"/>
                <a:cs typeface="Sharp Sans Medium" pitchFamily="2" charset="77"/>
              </a:rPr>
              <a:t>Cisco</a:t>
            </a:r>
            <a:r>
              <a:rPr lang="en-US" sz="800" spc="27">
                <a:solidFill>
                  <a:srgbClr val="B7B7B7"/>
                </a:solidFill>
                <a:latin typeface="Sharp Sans Medium" pitchFamily="2" charset="77"/>
                <a:cs typeface="Sharp Sans Medium" pitchFamily="2" charset="77"/>
              </a:rPr>
              <a:t> </a:t>
            </a:r>
            <a:r>
              <a:rPr lang="en-US" sz="800">
                <a:solidFill>
                  <a:srgbClr val="B7B7B7"/>
                </a:solidFill>
                <a:latin typeface="Sharp Sans Medium" pitchFamily="2" charset="77"/>
                <a:cs typeface="Sharp Sans Medium" pitchFamily="2" charset="77"/>
              </a:rPr>
              <a:t>Meraki</a:t>
            </a:r>
            <a:r>
              <a:rPr lang="en-US" sz="800" spc="27">
                <a:solidFill>
                  <a:srgbClr val="B7B7B7"/>
                </a:solidFill>
                <a:latin typeface="Sharp Sans Medium" pitchFamily="2" charset="77"/>
                <a:cs typeface="Sharp Sans Medium" pitchFamily="2" charset="77"/>
              </a:rPr>
              <a:t> </a:t>
            </a:r>
            <a:r>
              <a:rPr lang="en-US" sz="800">
                <a:solidFill>
                  <a:srgbClr val="B7B7B7"/>
                </a:solidFill>
                <a:latin typeface="Sharp Sans Medium" pitchFamily="2" charset="77"/>
                <a:cs typeface="Sharp Sans Medium" pitchFamily="2" charset="77"/>
              </a:rPr>
              <a:t>users,</a:t>
            </a:r>
            <a:r>
              <a:rPr lang="en-US" sz="800" spc="27">
                <a:solidFill>
                  <a:srgbClr val="B7B7B7"/>
                </a:solidFill>
                <a:latin typeface="Sharp Sans Medium" pitchFamily="2" charset="77"/>
                <a:cs typeface="Sharp Sans Medium" pitchFamily="2" charset="77"/>
              </a:rPr>
              <a:t> </a:t>
            </a:r>
            <a:r>
              <a:rPr lang="en-US" sz="800">
                <a:solidFill>
                  <a:srgbClr val="B7B7B7"/>
                </a:solidFill>
                <a:latin typeface="Sharp Sans Medium" pitchFamily="2" charset="77"/>
                <a:cs typeface="Sharp Sans Medium" pitchFamily="2" charset="77"/>
              </a:rPr>
              <a:t>March</a:t>
            </a:r>
            <a:r>
              <a:rPr lang="en-US" sz="800" spc="27">
                <a:solidFill>
                  <a:srgbClr val="B7B7B7"/>
                </a:solidFill>
                <a:latin typeface="Sharp Sans Medium" pitchFamily="2" charset="77"/>
                <a:cs typeface="Sharp Sans Medium" pitchFamily="2" charset="77"/>
              </a:rPr>
              <a:t> </a:t>
            </a:r>
            <a:r>
              <a:rPr lang="en-US" sz="800" spc="-12">
                <a:solidFill>
                  <a:srgbClr val="B7B7B7"/>
                </a:solidFill>
                <a:latin typeface="Sharp Sans Medium" pitchFamily="2" charset="77"/>
                <a:cs typeface="Sharp Sans Medium" pitchFamily="2" charset="77"/>
              </a:rPr>
              <a:t>2023</a:t>
            </a:r>
            <a:endParaRPr lang="en-US" sz="800">
              <a:latin typeface="Sharp Sans Medium" pitchFamily="2" charset="77"/>
              <a:cs typeface="Sharp Sans Medium" pitchFamily="2" charset="77"/>
            </a:endParaRPr>
          </a:p>
          <a:p>
            <a:endParaRPr lang="en-US"/>
          </a:p>
        </p:txBody>
      </p:sp>
      <p:sp>
        <p:nvSpPr>
          <p:cNvPr id="4" name="Slide Number Placeholder 3"/>
          <p:cNvSpPr>
            <a:spLocks noGrp="1"/>
          </p:cNvSpPr>
          <p:nvPr>
            <p:ph type="sldNum" sz="quarter" idx="5"/>
          </p:nvPr>
        </p:nvSpPr>
        <p:spPr/>
        <p:txBody>
          <a:bodyPr/>
          <a:lstStyle/>
          <a:p>
            <a:fld id="{7DB1B905-2C0E-1A4E-B3AC-8230138CA7BB}" type="slidenum">
              <a:rPr lang="en-US" smtClean="0"/>
              <a:t>33</a:t>
            </a:fld>
            <a:endParaRPr lang="en-US"/>
          </a:p>
        </p:txBody>
      </p:sp>
    </p:spTree>
    <p:extLst>
      <p:ext uri="{BB962C8B-B14F-4D97-AF65-F5344CB8AC3E}">
        <p14:creationId xmlns:p14="http://schemas.microsoft.com/office/powerpoint/2010/main" val="2962280678"/>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330200" marR="0" lvl="0" indent="-171450" algn="l" defTabSz="914400" rtl="0" eaLnBrk="1" fontAlgn="auto" latinLnBrk="0" hangingPunct="1">
              <a:lnSpc>
                <a:spcPct val="100000"/>
              </a:lnSpc>
              <a:spcBef>
                <a:spcPts val="0"/>
              </a:spcBef>
              <a:spcAft>
                <a:spcPts val="0"/>
              </a:spcAft>
              <a:buClr>
                <a:srgbClr val="000000"/>
              </a:buClr>
              <a:buSzPts val="1100"/>
              <a:buFont typeface="Arial" panose="020B0604020202020204" pitchFamily="34" charset="0"/>
              <a:buChar char="•"/>
              <a:tabLst/>
              <a:defRPr/>
            </a:pPr>
            <a:r>
              <a:rPr lang="en-US"/>
              <a:t>Case study and video on Cisco site: https://</a:t>
            </a:r>
            <a:r>
              <a:rPr lang="en-US" err="1"/>
              <a:t>www.cisco.com</a:t>
            </a:r>
            <a:r>
              <a:rPr lang="en-US"/>
              <a:t>/c/</a:t>
            </a:r>
            <a:r>
              <a:rPr lang="en-US" err="1"/>
              <a:t>en</a:t>
            </a:r>
            <a:r>
              <a:rPr lang="en-US"/>
              <a:t>/us/about/case-studies-customer-success-stories/room-and-</a:t>
            </a:r>
            <a:r>
              <a:rPr lang="en-US" err="1"/>
              <a:t>board.html</a:t>
            </a:r>
            <a:endParaRPr lang="en-US"/>
          </a:p>
          <a:p>
            <a:pPr marL="330200" marR="0" lvl="0" indent="-171450" algn="l" defTabSz="914400" rtl="0" eaLnBrk="1" fontAlgn="auto" latinLnBrk="0" hangingPunct="1">
              <a:lnSpc>
                <a:spcPct val="100000"/>
              </a:lnSpc>
              <a:spcBef>
                <a:spcPts val="0"/>
              </a:spcBef>
              <a:spcAft>
                <a:spcPts val="0"/>
              </a:spcAft>
              <a:buClr>
                <a:srgbClr val="000000"/>
              </a:buClr>
              <a:buSzPts val="1100"/>
              <a:buFont typeface="Arial" panose="020B0604020202020204" pitchFamily="34" charset="0"/>
              <a:buChar char="•"/>
              <a:tabLst/>
              <a:defRPr/>
            </a:pPr>
            <a:r>
              <a:rPr lang="en-US" b="0" i="0" u="none" strike="noStrike">
                <a:solidFill>
                  <a:srgbClr val="FFFFFF"/>
                </a:solidFill>
                <a:effectLst/>
                <a:latin typeface="Sharp Sans Semi Bold"/>
              </a:rPr>
              <a:t>Blog: https://</a:t>
            </a:r>
            <a:r>
              <a:rPr lang="en-US" b="0" i="0" u="none" strike="noStrike" err="1">
                <a:solidFill>
                  <a:srgbClr val="FFFFFF"/>
                </a:solidFill>
                <a:effectLst/>
                <a:latin typeface="Sharp Sans Semi Bold"/>
              </a:rPr>
              <a:t>blogs.cisco.com</a:t>
            </a:r>
            <a:r>
              <a:rPr lang="en-US" b="0" i="0" u="none" strike="noStrike">
                <a:solidFill>
                  <a:srgbClr val="FFFFFF"/>
                </a:solidFill>
                <a:effectLst/>
                <a:latin typeface="Sharp Sans Semi Bold"/>
              </a:rPr>
              <a:t>/retail/seamless-shopping-with-room-and-board </a:t>
            </a:r>
            <a:endParaRPr lang="en-US"/>
          </a:p>
          <a:p>
            <a:endParaRPr lang="en-US"/>
          </a:p>
        </p:txBody>
      </p:sp>
      <p:sp>
        <p:nvSpPr>
          <p:cNvPr id="4" name="Slide Number Placeholder 3"/>
          <p:cNvSpPr>
            <a:spLocks noGrp="1"/>
          </p:cNvSpPr>
          <p:nvPr>
            <p:ph type="sldNum" sz="quarter" idx="5"/>
          </p:nvPr>
        </p:nvSpPr>
        <p:spPr/>
        <p:txBody>
          <a:bodyPr/>
          <a:lstStyle/>
          <a:p>
            <a:pPr marL="0" marR="0" lvl="0" indent="0" algn="r" defTabSz="914400" eaLnBrk="1" fontAlgn="auto" latinLnBrk="0" hangingPunct="1">
              <a:lnSpc>
                <a:spcPct val="100000"/>
              </a:lnSpc>
              <a:spcBef>
                <a:spcPts val="0"/>
              </a:spcBef>
              <a:spcAft>
                <a:spcPts val="0"/>
              </a:spcAft>
              <a:buClrTx/>
              <a:buSzTx/>
              <a:buFontTx/>
              <a:buNone/>
              <a:tabLst/>
              <a:defRPr/>
            </a:pPr>
            <a:fld id="{7DB1B905-2C0E-1A4E-B3AC-8230138CA7BB}" type="slidenum">
              <a:rPr kumimoji="0" lang="en-US" sz="1200" b="0" i="0" u="none" strike="noStrike" kern="0" cap="none" spc="0" normalizeH="0" baseline="0" noProof="0" smtClean="0">
                <a:ln>
                  <a:noFill/>
                </a:ln>
                <a:solidFill>
                  <a:sysClr val="windowText" lastClr="000000"/>
                </a:solidFill>
                <a:effectLst/>
                <a:uLnTx/>
                <a:uFillTx/>
              </a:rPr>
              <a:pPr marL="0" marR="0" lvl="0" indent="0" algn="r" defTabSz="914400" eaLnBrk="1" fontAlgn="auto" latinLnBrk="0" hangingPunct="1">
                <a:lnSpc>
                  <a:spcPct val="100000"/>
                </a:lnSpc>
                <a:spcBef>
                  <a:spcPts val="0"/>
                </a:spcBef>
                <a:spcAft>
                  <a:spcPts val="0"/>
                </a:spcAft>
                <a:buClrTx/>
                <a:buSzTx/>
                <a:buFontTx/>
                <a:buNone/>
                <a:tabLst/>
                <a:defRPr/>
              </a:pPr>
              <a:t>34</a:t>
            </a:fld>
            <a:endParaRPr kumimoji="0" lang="en-US" sz="1200" b="0" i="0" u="none" strike="noStrike" kern="0" cap="none" spc="0" normalizeH="0" baseline="0" noProof="0">
              <a:ln>
                <a:noFill/>
              </a:ln>
              <a:solidFill>
                <a:sysClr val="windowText" lastClr="000000"/>
              </a:solidFill>
              <a:effectLst/>
              <a:uLnTx/>
              <a:uFillTx/>
            </a:endParaRPr>
          </a:p>
        </p:txBody>
      </p:sp>
    </p:spTree>
    <p:extLst>
      <p:ext uri="{BB962C8B-B14F-4D97-AF65-F5344CB8AC3E}">
        <p14:creationId xmlns:p14="http://schemas.microsoft.com/office/powerpoint/2010/main" val="2559638749"/>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78"/>
        <p:cNvGrpSpPr/>
        <p:nvPr/>
      </p:nvGrpSpPr>
      <p:grpSpPr>
        <a:xfrm>
          <a:off x="0" y="0"/>
          <a:ext cx="0" cy="0"/>
          <a:chOff x="0" y="0"/>
          <a:chExt cx="0" cy="0"/>
        </a:xfrm>
      </p:grpSpPr>
      <p:sp>
        <p:nvSpPr>
          <p:cNvPr id="679" name="Google Shape;679;g18c8330df7d_0_465:notes"/>
          <p:cNvSpPr txBox="1">
            <a:spLocks noGrp="1"/>
          </p:cNvSpPr>
          <p:nvPr>
            <p:ph type="body" idx="1"/>
          </p:nvPr>
        </p:nvSpPr>
        <p:spPr>
          <a:xfrm>
            <a:off x="381000" y="3127455"/>
            <a:ext cx="6096000" cy="5339700"/>
          </a:xfrm>
          <a:prstGeom prst="rect">
            <a:avLst/>
          </a:prstGeom>
        </p:spPr>
        <p:txBody>
          <a:bodyPr spcFirstLastPara="1" wrap="square" lIns="0" tIns="0" rIns="0" bIns="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100" b="1" i="0" u="none" strike="noStrike" kern="0" cap="none" spc="0" normalizeH="0" baseline="0" noProof="0">
                <a:ln>
                  <a:noFill/>
                </a:ln>
                <a:solidFill>
                  <a:srgbClr val="000000"/>
                </a:solidFill>
                <a:effectLst/>
                <a:uLnTx/>
                <a:uFillTx/>
                <a:latin typeface="Inter Light" panose="02000403000000020004" pitchFamily="2" charset="0"/>
                <a:ea typeface="Inter Light" panose="02000403000000020004" pitchFamily="2" charset="0"/>
                <a:cs typeface="Inter Light" panose="02000403000000020004" pitchFamily="2" charset="0"/>
                <a:sym typeface="Arial"/>
              </a:rPr>
              <a:t>Takeback Incentive: </a:t>
            </a:r>
            <a:r>
              <a:rPr kumimoji="0" lang="en-US" sz="1100" b="0" i="0" u="none" strike="noStrike" kern="0" cap="none" spc="0" normalizeH="0" baseline="0" noProof="0">
                <a:ln>
                  <a:noFill/>
                </a:ln>
                <a:solidFill>
                  <a:srgbClr val="000000"/>
                </a:solidFill>
                <a:effectLst/>
                <a:uLnTx/>
                <a:uFillTx/>
                <a:latin typeface="Inter Light" panose="02000403000000020004" pitchFamily="2" charset="0"/>
                <a:ea typeface="Inter Light" panose="02000403000000020004" pitchFamily="2" charset="0"/>
                <a:cs typeface="Inter Light" panose="02000403000000020004" pitchFamily="2" charset="0"/>
                <a:sym typeface="Arial"/>
              </a:rPr>
              <a:t>A global partner incentive that motivates partners to migrate customers to new advanced technologies and return displaced hardware back to Cisco for responsible reuse or recycling. </a:t>
            </a:r>
            <a:r>
              <a:rPr kumimoji="0" lang="en-US" sz="1100" b="0" i="0" u="none" strike="noStrike" kern="0" cap="none" spc="0" normalizeH="0" baseline="0" noProof="0">
                <a:ln>
                  <a:noFill/>
                </a:ln>
                <a:solidFill>
                  <a:srgbClr val="000000"/>
                </a:solidFill>
                <a:effectLst/>
                <a:uLnTx/>
                <a:uFillTx/>
                <a:latin typeface="Inter Light" panose="02000403000000020004" pitchFamily="2" charset="0"/>
                <a:ea typeface="Inter Light" panose="02000403000000020004" pitchFamily="2" charset="0"/>
                <a:cs typeface="Inter Light" panose="02000403000000020004" pitchFamily="2" charset="0"/>
                <a:sym typeface="Proxima Nova"/>
              </a:rPr>
              <a:t>Terms and Conditions apply.</a:t>
            </a:r>
            <a:r>
              <a:rPr kumimoji="0" lang="en-US" sz="1100" b="0" i="0" u="none" strike="noStrike" kern="0" cap="none" spc="0" normalizeH="0" baseline="0" noProof="0">
                <a:ln>
                  <a:noFill/>
                </a:ln>
                <a:solidFill>
                  <a:srgbClr val="000000"/>
                </a:solidFill>
                <a:effectLst/>
                <a:uLnTx/>
                <a:uFillTx/>
                <a:latin typeface="Inter Light" panose="02000403000000020004" pitchFamily="2" charset="0"/>
                <a:ea typeface="Inter Light" panose="02000403000000020004" pitchFamily="2" charset="0"/>
                <a:cs typeface="Inter Light" panose="02000403000000020004" pitchFamily="2" charset="0"/>
                <a:sym typeface="Arial"/>
              </a:rPr>
              <a:t> </a:t>
            </a:r>
            <a:r>
              <a:rPr kumimoji="0" lang="en-US" sz="800" b="0" i="0" u="none" strike="noStrike" kern="0" cap="none" spc="0" normalizeH="0" baseline="0" noProof="0">
                <a:ln>
                  <a:noFill/>
                </a:ln>
                <a:solidFill>
                  <a:srgbClr val="015645"/>
                </a:solidFill>
                <a:effectLst/>
                <a:uLnTx/>
                <a:uFillTx/>
                <a:latin typeface="Inter" panose="02000503000000020004" pitchFamily="2" charset="0"/>
                <a:ea typeface="Inter" panose="02000503000000020004" pitchFamily="2" charset="0"/>
                <a:cs typeface="Inter" panose="02000503000000020004" pitchFamily="2" charset="0"/>
                <a:sym typeface="Arial"/>
                <a:hlinkClick r:id="rId3">
                  <a:extLst>
                    <a:ext uri="{A12FA001-AC4F-418D-AE19-62706E023703}">
                      <ahyp:hlinkClr xmlns:ahyp="http://schemas.microsoft.com/office/drawing/2018/hyperlinkcolor" val="tx"/>
                    </a:ext>
                  </a:extLst>
                </a:hlinkClick>
              </a:rPr>
              <a:t>https://www.cisco.com/c/m/en_us/about/csr/esg-hub/environment/product-returns.html</a:t>
            </a:r>
            <a:endParaRPr kumimoji="0" lang="en-US" sz="800" b="0" i="0" u="none" strike="noStrike" kern="0" cap="none" spc="0" normalizeH="0" baseline="0" noProof="0">
              <a:ln>
                <a:noFill/>
              </a:ln>
              <a:solidFill>
                <a:srgbClr val="015645"/>
              </a:solidFill>
              <a:effectLst/>
              <a:uLnTx/>
              <a:uFillTx/>
              <a:latin typeface="Inter" panose="02000503000000020004" pitchFamily="2" charset="0"/>
              <a:ea typeface="Inter" panose="02000503000000020004" pitchFamily="2" charset="0"/>
              <a:cs typeface="Inter" panose="02000503000000020004" pitchFamily="2" charset="0"/>
              <a:sym typeface="Arial"/>
            </a:endParaRPr>
          </a:p>
          <a:p>
            <a:pPr marL="0" lvl="0" indent="0" algn="l" rtl="0">
              <a:spcBef>
                <a:spcPts val="600"/>
              </a:spcBef>
              <a:spcAft>
                <a:spcPts val="0"/>
              </a:spcAft>
              <a:buNone/>
            </a:pPr>
            <a:endParaRPr lang="en-US"/>
          </a:p>
          <a:p>
            <a:pPr marL="0" marR="0" lvl="0" indent="0" algn="l" defTabSz="914400" rtl="0" eaLnBrk="1" fontAlgn="auto" latinLnBrk="0" hangingPunct="1">
              <a:lnSpc>
                <a:spcPct val="100000"/>
              </a:lnSpc>
              <a:spcBef>
                <a:spcPts val="600"/>
              </a:spcBef>
              <a:spcAft>
                <a:spcPts val="0"/>
              </a:spcAft>
              <a:buClr>
                <a:srgbClr val="000000"/>
              </a:buClr>
              <a:buSzPts val="1100"/>
              <a:buFont typeface="Arial"/>
              <a:buNone/>
              <a:tabLst/>
              <a:defRPr/>
            </a:pPr>
            <a:r>
              <a:rPr lang="en-US" b="1"/>
              <a:t>Cisco recycling solutions: </a:t>
            </a:r>
            <a:r>
              <a:rPr kumimoji="0" lang="en-US" sz="1100" b="0" i="0" u="sng" strike="noStrike" kern="0" cap="none" spc="0" normalizeH="0" baseline="0" noProof="0">
                <a:ln>
                  <a:noFill/>
                </a:ln>
                <a:solidFill>
                  <a:srgbClr val="015645"/>
                </a:solidFill>
                <a:effectLst/>
                <a:uLnTx/>
                <a:uFillTx/>
                <a:latin typeface="Inter Light"/>
                <a:ea typeface="Inter Light" panose="02000503000000020004" pitchFamily="2" charset="0"/>
                <a:cs typeface="Proxima Nova Rg"/>
                <a:sym typeface="Proxima Nova"/>
                <a:hlinkClick r:id="rId4">
                  <a:extLst>
                    <a:ext uri="{A12FA001-AC4F-418D-AE19-62706E023703}">
                      <ahyp:hlinkClr xmlns:ahyp="http://schemas.microsoft.com/office/drawing/2018/hyperlinkcolor" val="tx"/>
                    </a:ext>
                  </a:extLst>
                </a:hlinkClick>
              </a:rPr>
              <a:t>https://www.cisco.com/c/en/us/about/takeback-and-reuse.html</a:t>
            </a:r>
            <a:endParaRPr kumimoji="0" lang="en-US" sz="1100" b="0" i="0" u="sng" strike="noStrike" kern="0" cap="none" spc="0" normalizeH="0" baseline="0" noProof="0">
              <a:ln>
                <a:noFill/>
              </a:ln>
              <a:solidFill>
                <a:srgbClr val="015645"/>
              </a:solidFill>
              <a:effectLst/>
              <a:uLnTx/>
              <a:uFillTx/>
              <a:latin typeface="Inter Light"/>
              <a:ea typeface="Inter Light" panose="02000503000000020004" pitchFamily="2" charset="0"/>
              <a:cs typeface="Proxima Nova Rg"/>
              <a:sym typeface="Proxima Nova"/>
            </a:endParaRPr>
          </a:p>
          <a:p>
            <a:pPr marL="0" marR="0" lvl="0" indent="0" algn="l" defTabSz="914400" rtl="0" eaLnBrk="1" fontAlgn="auto" latinLnBrk="0" hangingPunct="1">
              <a:lnSpc>
                <a:spcPct val="100000"/>
              </a:lnSpc>
              <a:spcBef>
                <a:spcPts val="600"/>
              </a:spcBef>
              <a:spcAft>
                <a:spcPts val="0"/>
              </a:spcAft>
              <a:buClr>
                <a:srgbClr val="000000"/>
              </a:buClr>
              <a:buSzPts val="1100"/>
              <a:buFont typeface="Arial"/>
              <a:buNone/>
              <a:tabLst/>
              <a:defRPr/>
            </a:pPr>
            <a:endParaRPr kumimoji="0" lang="en-US" sz="1100" b="0" i="0" u="sng" strike="noStrike" kern="0" cap="none" spc="0" normalizeH="0" baseline="0" noProof="0">
              <a:ln>
                <a:noFill/>
              </a:ln>
              <a:solidFill>
                <a:srgbClr val="015645"/>
              </a:solidFill>
              <a:effectLst/>
              <a:uLnTx/>
              <a:uFillTx/>
              <a:latin typeface="Inter Light"/>
              <a:ea typeface="Inter Light" panose="02000503000000020004" pitchFamily="2" charset="0"/>
              <a:cs typeface="Proxima Nova Rg"/>
              <a:sym typeface="Proxima Nova"/>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100" b="0" i="0" u="none" strike="noStrike" kern="0" cap="none" spc="0" normalizeH="0" baseline="0" noProof="0">
                <a:ln>
                  <a:noFill/>
                </a:ln>
                <a:solidFill>
                  <a:srgbClr val="000000"/>
                </a:solidFill>
                <a:effectLst/>
                <a:uLnTx/>
                <a:uFillTx/>
                <a:latin typeface="Inter Light"/>
                <a:ea typeface="Inter Light" panose="02000503000000020004" pitchFamily="2" charset="0"/>
                <a:cs typeface="Proxima Nova Rg"/>
                <a:sym typeface="Proxima Nova"/>
              </a:rPr>
              <a:t>Cisco CEO Chuck Robbins signed the Capital Equipment Pledge, committing to </a:t>
            </a:r>
            <a:r>
              <a:rPr kumimoji="0" lang="en-US" sz="1100" b="1" i="0" u="none" strike="noStrike" kern="0" cap="none" spc="0" normalizeH="0" baseline="0" noProof="0">
                <a:ln>
                  <a:noFill/>
                </a:ln>
                <a:solidFill>
                  <a:srgbClr val="000000"/>
                </a:solidFill>
                <a:effectLst/>
                <a:uLnTx/>
                <a:uFillTx/>
                <a:latin typeface="Inter"/>
                <a:ea typeface="Inter" panose="02000503000000020004" pitchFamily="2" charset="0"/>
                <a:cs typeface="Proxima Nova Rg"/>
                <a:sym typeface="Proxima Nova"/>
              </a:rPr>
              <a:t>provide 100% product return, pickup, and transport -  worldwide, at no cost.</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100" b="0" i="0" u="none" strike="noStrike" kern="0" cap="none" spc="0" normalizeH="0" baseline="0" noProof="0">
              <a:ln>
                <a:noFill/>
              </a:ln>
              <a:solidFill>
                <a:srgbClr val="000000"/>
              </a:solidFill>
              <a:effectLst/>
              <a:uLnTx/>
              <a:uFillTx/>
              <a:latin typeface="Inter Light" panose="02000503000000020004" pitchFamily="2" charset="0"/>
              <a:ea typeface="Inter Light" panose="02000503000000020004" pitchFamily="2" charset="0"/>
              <a:cs typeface="Proxima Nova Rg"/>
              <a:sym typeface="Proxima Nova"/>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100" b="0" i="0" u="none" strike="noStrike" kern="0" cap="none" spc="0" normalizeH="0" baseline="0" noProof="0">
                <a:ln>
                  <a:noFill/>
                </a:ln>
                <a:solidFill>
                  <a:srgbClr val="000000"/>
                </a:solidFill>
                <a:effectLst/>
                <a:uLnTx/>
                <a:uFillTx/>
                <a:latin typeface="Inter Light" panose="02000403000000020004" pitchFamily="2" charset="0"/>
                <a:ea typeface="Inter Light" panose="02000403000000020004" pitchFamily="2" charset="0"/>
                <a:cs typeface="Inter Light" panose="02000403000000020004" pitchFamily="2" charset="0"/>
                <a:sym typeface="Arial"/>
              </a:rPr>
              <a:t>Cisco facilitates product returns for end-of-use gear at </a:t>
            </a:r>
            <a:r>
              <a:rPr lang="en-US" b="1">
                <a:latin typeface="Inter"/>
                <a:ea typeface="Inter" panose="02000503000000020004" pitchFamily="2" charset="0"/>
              </a:rPr>
              <a:t>no cos</a:t>
            </a:r>
            <a:r>
              <a:rPr kumimoji="0" lang="en-US" sz="1100" b="0" i="0" u="none" strike="noStrike" kern="0" cap="none" spc="0" normalizeH="0" baseline="0" noProof="0">
                <a:ln>
                  <a:noFill/>
                </a:ln>
                <a:solidFill>
                  <a:srgbClr val="000000"/>
                </a:solidFill>
                <a:effectLst/>
                <a:uLnTx/>
                <a:uFillTx/>
                <a:latin typeface="Inter Light" panose="02000403000000020004" pitchFamily="2" charset="0"/>
                <a:ea typeface="Inter Light" panose="02000403000000020004" pitchFamily="2" charset="0"/>
                <a:cs typeface="Inter Light" panose="02000403000000020004" pitchFamily="2" charset="0"/>
                <a:sym typeface="Arial"/>
              </a:rPr>
              <a:t>t and ensures it goes to its next best use. Cisco reuses and recycles nearly 100% of the equipment that is returned to us.</a:t>
            </a:r>
          </a:p>
          <a:p>
            <a:pPr marL="0" marR="0" lvl="0" indent="0" algn="l" defTabSz="914400" rtl="0" eaLnBrk="1" fontAlgn="auto" latinLnBrk="0" hangingPunct="1">
              <a:lnSpc>
                <a:spcPct val="100000"/>
              </a:lnSpc>
              <a:spcBef>
                <a:spcPts val="600"/>
              </a:spcBef>
              <a:spcAft>
                <a:spcPts val="0"/>
              </a:spcAft>
              <a:buClr>
                <a:srgbClr val="000000"/>
              </a:buClr>
              <a:buSzPts val="1100"/>
              <a:buFont typeface="Arial"/>
              <a:buNone/>
              <a:tabLst/>
              <a:defRPr/>
            </a:pPr>
            <a:endParaRPr kumimoji="0" lang="en-US" sz="1100" b="0" i="0" u="none" strike="noStrike" kern="0" cap="none" spc="0" normalizeH="0" baseline="0" noProof="0">
              <a:ln>
                <a:noFill/>
              </a:ln>
              <a:solidFill>
                <a:srgbClr val="015645"/>
              </a:solidFill>
              <a:effectLst/>
              <a:uLnTx/>
              <a:uFillTx/>
              <a:latin typeface="Inter Light"/>
              <a:ea typeface="Inter Light" panose="02000503000000020004" pitchFamily="2" charset="0"/>
              <a:cs typeface="Proxima Nova Rg"/>
              <a:sym typeface="Proxima Nova"/>
            </a:endParaRPr>
          </a:p>
          <a:p>
            <a:pPr marL="0" lvl="0" indent="0" algn="l" rtl="0">
              <a:spcBef>
                <a:spcPts val="600"/>
              </a:spcBef>
              <a:spcAft>
                <a:spcPts val="0"/>
              </a:spcAft>
              <a:buNone/>
            </a:pPr>
            <a:endParaRPr/>
          </a:p>
        </p:txBody>
      </p:sp>
      <p:sp>
        <p:nvSpPr>
          <p:cNvPr id="680" name="Google Shape;680;g18c8330df7d_0_465:notes"/>
          <p:cNvSpPr>
            <a:spLocks noGrp="1" noRot="1" noChangeAspect="1"/>
          </p:cNvSpPr>
          <p:nvPr>
            <p:ph type="sldImg" idx="2"/>
          </p:nvPr>
        </p:nvSpPr>
        <p:spPr>
          <a:xfrm>
            <a:off x="377825" y="381000"/>
            <a:ext cx="4578350" cy="2576513"/>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3194956628"/>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145"/>
        <p:cNvGrpSpPr/>
        <p:nvPr/>
      </p:nvGrpSpPr>
      <p:grpSpPr>
        <a:xfrm>
          <a:off x="0" y="0"/>
          <a:ext cx="0" cy="0"/>
          <a:chOff x="0" y="0"/>
          <a:chExt cx="0" cy="0"/>
        </a:xfrm>
      </p:grpSpPr>
      <p:sp>
        <p:nvSpPr>
          <p:cNvPr id="9146" name="Google Shape;9146;g1089b44b1b7_0_11685: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marR="0" lvl="0" indent="0" algn="l" rtl="0">
              <a:lnSpc>
                <a:spcPct val="100000"/>
              </a:lnSpc>
              <a:spcBef>
                <a:spcPts val="0"/>
              </a:spcBef>
              <a:spcAft>
                <a:spcPts val="0"/>
              </a:spcAft>
              <a:buClr>
                <a:schemeClr val="dk1"/>
              </a:buClr>
              <a:buSzPts val="1200"/>
              <a:buFont typeface="Arial"/>
              <a:buNone/>
            </a:pPr>
            <a:r>
              <a:rPr lang="en-US"/>
              <a:t>NOTE: customize with relevant next steps for customer</a:t>
            </a:r>
            <a:endParaRPr/>
          </a:p>
          <a:p>
            <a:pPr marL="0" marR="0" lvl="0" indent="0" algn="l" rtl="0">
              <a:lnSpc>
                <a:spcPct val="100000"/>
              </a:lnSpc>
              <a:spcBef>
                <a:spcPts val="0"/>
              </a:spcBef>
              <a:spcAft>
                <a:spcPts val="0"/>
              </a:spcAft>
              <a:buClr>
                <a:schemeClr val="dk1"/>
              </a:buClr>
              <a:buSzPts val="1200"/>
              <a:buFont typeface="Arial"/>
              <a:buNone/>
            </a:pPr>
            <a:endParaRPr/>
          </a:p>
          <a:p>
            <a:pPr marL="171450" marR="0" lvl="0" indent="-171450" algn="l" rtl="0">
              <a:lnSpc>
                <a:spcPct val="100000"/>
              </a:lnSpc>
              <a:spcBef>
                <a:spcPts val="0"/>
              </a:spcBef>
              <a:spcAft>
                <a:spcPts val="0"/>
              </a:spcAft>
              <a:buClr>
                <a:schemeClr val="dk1"/>
              </a:buClr>
              <a:buSzPts val="1200"/>
              <a:buFont typeface="Arial"/>
              <a:buChar char="•"/>
            </a:pPr>
            <a:r>
              <a:rPr lang="en-US" b="1"/>
              <a:t>Scan QR code t</a:t>
            </a:r>
            <a:r>
              <a:rPr lang="en-US"/>
              <a:t>o request a live demo - links to </a:t>
            </a:r>
            <a:r>
              <a:rPr lang="en-US" u="sng">
                <a:solidFill>
                  <a:schemeClr val="hlink"/>
                </a:solidFill>
                <a:hlinkClick r:id="rId3"/>
              </a:rPr>
              <a:t>https://meraki.cisco.com/form/demo/</a:t>
            </a:r>
            <a:r>
              <a:rPr lang="en-US"/>
              <a:t> </a:t>
            </a:r>
            <a:endParaRPr/>
          </a:p>
          <a:p>
            <a:pPr marL="171450" marR="0" lvl="0" indent="-165100" algn="l" rtl="0">
              <a:lnSpc>
                <a:spcPct val="100000"/>
              </a:lnSpc>
              <a:spcBef>
                <a:spcPts val="0"/>
              </a:spcBef>
              <a:spcAft>
                <a:spcPts val="0"/>
              </a:spcAft>
              <a:buSzPts val="1100"/>
              <a:buChar char="•"/>
            </a:pPr>
            <a:r>
              <a:rPr lang="en-US"/>
              <a:t>To customize with a different link, create a QR code here (free, unlimited scans, no expiration): </a:t>
            </a:r>
            <a:r>
              <a:rPr lang="en-US" u="sng">
                <a:solidFill>
                  <a:schemeClr val="hlink"/>
                </a:solidFill>
                <a:hlinkClick r:id="rId4"/>
              </a:rPr>
              <a:t>https://www.qrcode-monkey.com/</a:t>
            </a:r>
            <a:r>
              <a:rPr lang="en-US"/>
              <a:t> </a:t>
            </a:r>
            <a:endParaRPr/>
          </a:p>
        </p:txBody>
      </p:sp>
      <p:sp>
        <p:nvSpPr>
          <p:cNvPr id="9147" name="Google Shape;9147;g1089b44b1b7_0_1168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167"/>
        <p:cNvGrpSpPr/>
        <p:nvPr/>
      </p:nvGrpSpPr>
      <p:grpSpPr>
        <a:xfrm>
          <a:off x="0" y="0"/>
          <a:ext cx="0" cy="0"/>
          <a:chOff x="0" y="0"/>
          <a:chExt cx="0" cy="0"/>
        </a:xfrm>
      </p:grpSpPr>
      <p:sp>
        <p:nvSpPr>
          <p:cNvPr id="9168" name="Google Shape;9168;g1089b44b1b7_0_18162:notes"/>
          <p:cNvSpPr txBox="1">
            <a:spLocks noGrp="1"/>
          </p:cNvSpPr>
          <p:nvPr>
            <p:ph type="body" idx="1"/>
          </p:nvPr>
        </p:nvSpPr>
        <p:spPr>
          <a:xfrm>
            <a:off x="685800" y="4400550"/>
            <a:ext cx="5486400" cy="36006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
        <p:nvSpPr>
          <p:cNvPr id="9169" name="Google Shape;9169;g1089b44b1b7_0_18162: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263"/>
        <p:cNvGrpSpPr/>
        <p:nvPr/>
      </p:nvGrpSpPr>
      <p:grpSpPr>
        <a:xfrm>
          <a:off x="0" y="0"/>
          <a:ext cx="0" cy="0"/>
          <a:chOff x="0" y="0"/>
          <a:chExt cx="0" cy="0"/>
        </a:xfrm>
      </p:grpSpPr>
      <p:sp>
        <p:nvSpPr>
          <p:cNvPr id="9264" name="Google Shape;9264;g1089b44b1b7_0_11707:notes"/>
          <p:cNvSpPr txBox="1">
            <a:spLocks noGrp="1"/>
          </p:cNvSpPr>
          <p:nvPr>
            <p:ph type="body" idx="1"/>
          </p:nvPr>
        </p:nvSpPr>
        <p:spPr>
          <a:xfrm>
            <a:off x="685800" y="4400550"/>
            <a:ext cx="5486400" cy="36006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
        <p:nvSpPr>
          <p:cNvPr id="9265" name="Google Shape;9265;g1089b44b1b7_0_11707: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330200" marR="0" lvl="0" indent="-171450" algn="l" defTabSz="914400" rtl="0" eaLnBrk="1" fontAlgn="auto" latinLnBrk="0" hangingPunct="1">
              <a:lnSpc>
                <a:spcPct val="100000"/>
              </a:lnSpc>
              <a:spcBef>
                <a:spcPts val="0"/>
              </a:spcBef>
              <a:spcAft>
                <a:spcPts val="0"/>
              </a:spcAft>
              <a:buClr>
                <a:srgbClr val="000000"/>
              </a:buClr>
              <a:buSzPts val="1100"/>
              <a:buFont typeface="Arial" panose="020B0604020202020204" pitchFamily="34" charset="0"/>
              <a:buChar char="•"/>
              <a:tabLst/>
              <a:defRPr/>
            </a:pPr>
            <a:r>
              <a:rPr lang="en-US"/>
              <a:t>Case study on Meraki site: https://</a:t>
            </a:r>
            <a:r>
              <a:rPr lang="en-US" err="1"/>
              <a:t>meraki.cisco.com</a:t>
            </a:r>
            <a:r>
              <a:rPr lang="en-US"/>
              <a:t>/customers/</a:t>
            </a:r>
            <a:r>
              <a:rPr lang="en-US" err="1"/>
              <a:t>qdoba</a:t>
            </a:r>
            <a:r>
              <a:rPr lang="en-US"/>
              <a:t>-</a:t>
            </a:r>
            <a:r>
              <a:rPr lang="en-US" err="1"/>
              <a:t>mexican</a:t>
            </a:r>
            <a:r>
              <a:rPr lang="en-US"/>
              <a:t>-eats/ </a:t>
            </a:r>
          </a:p>
        </p:txBody>
      </p:sp>
      <p:sp>
        <p:nvSpPr>
          <p:cNvPr id="4" name="Slide Number Placeholder 3"/>
          <p:cNvSpPr>
            <a:spLocks noGrp="1"/>
          </p:cNvSpPr>
          <p:nvPr>
            <p:ph type="sldNum" sz="quarter" idx="5"/>
          </p:nvPr>
        </p:nvSpPr>
        <p:spPr/>
        <p:txBody>
          <a:bodyPr/>
          <a:lstStyle/>
          <a:p>
            <a:pPr marL="0" marR="0" lvl="0" indent="0" algn="r" defTabSz="914400" eaLnBrk="1" fontAlgn="auto" latinLnBrk="0" hangingPunct="1">
              <a:lnSpc>
                <a:spcPct val="100000"/>
              </a:lnSpc>
              <a:spcBef>
                <a:spcPts val="0"/>
              </a:spcBef>
              <a:spcAft>
                <a:spcPts val="0"/>
              </a:spcAft>
              <a:buClrTx/>
              <a:buSzTx/>
              <a:buFontTx/>
              <a:buNone/>
              <a:tabLst/>
              <a:defRPr/>
            </a:pPr>
            <a:fld id="{7DB1B905-2C0E-1A4E-B3AC-8230138CA7BB}" type="slidenum">
              <a:rPr kumimoji="0" lang="en-US" sz="1200" b="0" i="0" u="none" strike="noStrike" kern="0" cap="none" spc="0" normalizeH="0" baseline="0" noProof="0" smtClean="0">
                <a:ln>
                  <a:noFill/>
                </a:ln>
                <a:solidFill>
                  <a:sysClr val="windowText" lastClr="000000"/>
                </a:solidFill>
                <a:effectLst/>
                <a:uLnTx/>
                <a:uFillTx/>
              </a:rPr>
              <a:pPr marL="0" marR="0" lvl="0" indent="0" algn="r" defTabSz="914400" eaLnBrk="1" fontAlgn="auto" latinLnBrk="0" hangingPunct="1">
                <a:lnSpc>
                  <a:spcPct val="100000"/>
                </a:lnSpc>
                <a:spcBef>
                  <a:spcPts val="0"/>
                </a:spcBef>
                <a:spcAft>
                  <a:spcPts val="0"/>
                </a:spcAft>
                <a:buClrTx/>
                <a:buSzTx/>
                <a:buFontTx/>
                <a:buNone/>
                <a:tabLst/>
                <a:defRPr/>
              </a:pPr>
              <a:t>40</a:t>
            </a:fld>
            <a:endParaRPr kumimoji="0" lang="en-US" sz="1200" b="0" i="0" u="none" strike="noStrike" kern="0" cap="none" spc="0" normalizeH="0" baseline="0" noProof="0">
              <a:ln>
                <a:noFill/>
              </a:ln>
              <a:solidFill>
                <a:sysClr val="windowText" lastClr="000000"/>
              </a:solidFill>
              <a:effectLst/>
              <a:uLnTx/>
              <a:uFillTx/>
            </a:endParaRPr>
          </a:p>
        </p:txBody>
      </p:sp>
    </p:spTree>
    <p:extLst>
      <p:ext uri="{BB962C8B-B14F-4D97-AF65-F5344CB8AC3E}">
        <p14:creationId xmlns:p14="http://schemas.microsoft.com/office/powerpoint/2010/main" val="4154416548"/>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lvl="0" indent="0" algn="l" rtl="0">
              <a:lnSpc>
                <a:spcPct val="100000"/>
              </a:lnSpc>
              <a:spcBef>
                <a:spcPts val="0"/>
              </a:spcBef>
              <a:spcAft>
                <a:spcPts val="0"/>
              </a:spcAft>
              <a:buClr>
                <a:schemeClr val="dk1"/>
              </a:buClr>
              <a:buSzPts val="1200"/>
              <a:buFont typeface="Arial"/>
              <a:buNone/>
            </a:pPr>
            <a:r>
              <a:rPr lang="en-US">
                <a:solidFill>
                  <a:schemeClr val="dk1"/>
                </a:solidFill>
              </a:rPr>
              <a:t>Who is Meraki? </a:t>
            </a:r>
          </a:p>
          <a:p>
            <a:pPr marL="0" lvl="0" indent="0" algn="l" rtl="0">
              <a:lnSpc>
                <a:spcPct val="100000"/>
              </a:lnSpc>
              <a:spcBef>
                <a:spcPts val="0"/>
              </a:spcBef>
              <a:spcAft>
                <a:spcPts val="0"/>
              </a:spcAft>
              <a:buClr>
                <a:schemeClr val="dk1"/>
              </a:buClr>
              <a:buSzPts val="1200"/>
              <a:buFont typeface="Arial"/>
              <a:buNone/>
            </a:pPr>
            <a:r>
              <a:rPr lang="en-US" sz="1200" b="0" i="0" u="none" strike="noStrike">
                <a:solidFill>
                  <a:schemeClr val="dk1"/>
                </a:solidFill>
                <a:latin typeface="Calibri"/>
                <a:ea typeface="Calibri"/>
                <a:cs typeface="Calibri"/>
                <a:sym typeface="Calibri"/>
              </a:rPr>
              <a:t>Our </a:t>
            </a:r>
            <a:r>
              <a:rPr lang="en-US" sz="1200">
                <a:solidFill>
                  <a:schemeClr val="dk1"/>
                </a:solidFill>
                <a:latin typeface="Calibri"/>
                <a:ea typeface="Calibri"/>
                <a:cs typeface="Calibri"/>
                <a:sym typeface="Calibri"/>
              </a:rPr>
              <a:t>M</a:t>
            </a:r>
            <a:r>
              <a:rPr lang="en-US" sz="1200" b="0" i="0" u="none" strike="noStrike">
                <a:solidFill>
                  <a:schemeClr val="dk1"/>
                </a:solidFill>
                <a:latin typeface="Calibri"/>
                <a:ea typeface="Calibri"/>
                <a:cs typeface="Calibri"/>
                <a:sym typeface="Calibri"/>
              </a:rPr>
              <a:t>ission: </a:t>
            </a:r>
            <a:r>
              <a:rPr lang="en-US" sz="1200" b="1" i="0" u="none" strike="noStrike">
                <a:solidFill>
                  <a:schemeClr val="dk1"/>
                </a:solidFill>
                <a:latin typeface="Calibri"/>
                <a:ea typeface="Calibri"/>
                <a:cs typeface="Calibri"/>
                <a:sym typeface="Calibri"/>
              </a:rPr>
              <a:t>Connecting passionate people to their mission by simplifying the digital workplace.</a:t>
            </a:r>
            <a:endParaRPr lang="en-US">
              <a:solidFill>
                <a:schemeClr val="dk1"/>
              </a:solidFill>
            </a:endParaRPr>
          </a:p>
          <a:p>
            <a:pPr marL="0" lvl="0" indent="0" algn="l" rtl="0">
              <a:lnSpc>
                <a:spcPct val="100000"/>
              </a:lnSpc>
              <a:spcBef>
                <a:spcPts val="0"/>
              </a:spcBef>
              <a:spcAft>
                <a:spcPts val="0"/>
              </a:spcAft>
              <a:buClr>
                <a:schemeClr val="dk1"/>
              </a:buClr>
              <a:buSzPts val="1200"/>
              <a:buFont typeface="Arial"/>
              <a:buNone/>
            </a:pPr>
            <a:endParaRPr lang="en-US">
              <a:solidFill>
                <a:schemeClr val="dk1"/>
              </a:solidFill>
            </a:endParaRPr>
          </a:p>
          <a:p>
            <a:pPr marL="171450" marR="0" lvl="0" indent="-171450" algn="l" rtl="0">
              <a:lnSpc>
                <a:spcPct val="100000"/>
              </a:lnSpc>
              <a:spcBef>
                <a:spcPts val="0"/>
              </a:spcBef>
              <a:spcAft>
                <a:spcPts val="0"/>
              </a:spcAft>
              <a:buClr>
                <a:schemeClr val="dk1"/>
              </a:buClr>
              <a:buSzPts val="1200"/>
              <a:buFont typeface="Arial"/>
              <a:buChar char="•"/>
            </a:pPr>
            <a:r>
              <a:rPr lang="en-US" b="1">
                <a:solidFill>
                  <a:schemeClr val="dk1"/>
                </a:solidFill>
              </a:rPr>
              <a:t>We were founded in 2006:</a:t>
            </a:r>
            <a:r>
              <a:rPr lang="en-US">
                <a:solidFill>
                  <a:schemeClr val="dk1"/>
                </a:solidFill>
              </a:rPr>
              <a:t> </a:t>
            </a:r>
            <a:r>
              <a:rPr lang="en-US" sz="1200" b="0" i="0" u="none" strike="noStrike">
                <a:solidFill>
                  <a:schemeClr val="dk1"/>
                </a:solidFill>
                <a:latin typeface="Calibri"/>
                <a:ea typeface="Calibri"/>
                <a:cs typeface="Calibri"/>
                <a:sym typeface="Calibri"/>
              </a:rPr>
              <a:t>by 3 grad students at MIT who had previously worked on an experimental Wi-Fi program known as </a:t>
            </a:r>
            <a:r>
              <a:rPr lang="en-US" sz="1200" b="0" i="0" u="none" strike="noStrike" err="1">
                <a:solidFill>
                  <a:schemeClr val="dk1"/>
                </a:solidFill>
                <a:latin typeface="Calibri"/>
                <a:ea typeface="Calibri"/>
                <a:cs typeface="Calibri"/>
                <a:sym typeface="Calibri"/>
              </a:rPr>
              <a:t>Roofnet</a:t>
            </a:r>
            <a:r>
              <a:rPr lang="en-US" sz="1200" b="0" i="0" u="none" strike="noStrike">
                <a:solidFill>
                  <a:schemeClr val="dk1"/>
                </a:solidFill>
                <a:latin typeface="Calibri"/>
                <a:ea typeface="Calibri"/>
                <a:cs typeface="Calibri"/>
                <a:sym typeface="Calibri"/>
              </a:rPr>
              <a:t>. They </a:t>
            </a:r>
            <a:r>
              <a:rPr lang="en-US">
                <a:solidFill>
                  <a:schemeClr val="dk1"/>
                </a:solidFill>
              </a:rPr>
              <a:t>pioneered cloud networking, after </a:t>
            </a:r>
            <a:r>
              <a:rPr lang="en-US" sz="1200" b="0" i="0" u="none" strike="noStrike">
                <a:solidFill>
                  <a:schemeClr val="dk1"/>
                </a:solidFill>
                <a:latin typeface="Calibri"/>
                <a:ea typeface="Calibri"/>
                <a:cs typeface="Calibri"/>
                <a:sym typeface="Calibri"/>
              </a:rPr>
              <a:t>finding out it was much easier to deploy, manage, control their wireless Access Points by hosting the controllers in the cloud instead of having to go onsite to manage them.</a:t>
            </a:r>
            <a:endParaRPr lang="en-US"/>
          </a:p>
          <a:p>
            <a:pPr marL="171450" marR="0" lvl="0" indent="-171450" algn="l" rtl="0">
              <a:lnSpc>
                <a:spcPct val="100000"/>
              </a:lnSpc>
              <a:spcBef>
                <a:spcPts val="0"/>
              </a:spcBef>
              <a:spcAft>
                <a:spcPts val="0"/>
              </a:spcAft>
              <a:buClr>
                <a:schemeClr val="dk1"/>
              </a:buClr>
              <a:buSzPts val="1200"/>
              <a:buFont typeface="Arial"/>
              <a:buChar char="•"/>
            </a:pPr>
            <a:r>
              <a:rPr lang="en-US" sz="1200" b="1" i="0" u="none" strike="noStrike">
                <a:solidFill>
                  <a:schemeClr val="dk1"/>
                </a:solidFill>
                <a:latin typeface="Calibri"/>
                <a:ea typeface="Calibri"/>
                <a:cs typeface="Calibri"/>
                <a:sym typeface="Calibri"/>
              </a:rPr>
              <a:t>Fast forward to late 2012</a:t>
            </a:r>
            <a:r>
              <a:rPr lang="en-US" sz="1200">
                <a:solidFill>
                  <a:schemeClr val="dk1"/>
                </a:solidFill>
                <a:latin typeface="Calibri"/>
                <a:ea typeface="Calibri"/>
                <a:cs typeface="Calibri"/>
                <a:sym typeface="Calibri"/>
              </a:rPr>
              <a:t>:</a:t>
            </a:r>
            <a:r>
              <a:rPr lang="en-US" sz="1200" b="0" i="0" u="none" strike="noStrike">
                <a:solidFill>
                  <a:schemeClr val="dk1"/>
                </a:solidFill>
                <a:latin typeface="Calibri"/>
                <a:ea typeface="Calibri"/>
                <a:cs typeface="Calibri"/>
                <a:sym typeface="Calibri"/>
              </a:rPr>
              <a:t> Meraki was acquired by Cisco - to become “Cisco Meraki”. Since then, we’ve expanded and innovated to include a full networking portfolio in addition to wireless.</a:t>
            </a:r>
            <a:endParaRPr lang="en-US"/>
          </a:p>
          <a:p>
            <a:pPr marL="171450" marR="0" lvl="0" indent="-171450" algn="l" rtl="0">
              <a:lnSpc>
                <a:spcPct val="100000"/>
              </a:lnSpc>
              <a:spcBef>
                <a:spcPts val="0"/>
              </a:spcBef>
              <a:spcAft>
                <a:spcPts val="0"/>
              </a:spcAft>
              <a:buClr>
                <a:schemeClr val="dk1"/>
              </a:buClr>
              <a:buSzPts val="1200"/>
              <a:buFont typeface="Arial"/>
              <a:buChar char="•"/>
            </a:pPr>
            <a:r>
              <a:rPr lang="en-US" sz="1200" b="1" i="0" u="none" strike="noStrike">
                <a:solidFill>
                  <a:schemeClr val="dk1"/>
                </a:solidFill>
                <a:latin typeface="Calibri"/>
                <a:ea typeface="Calibri"/>
                <a:cs typeface="Calibri"/>
                <a:sym typeface="Calibri"/>
              </a:rPr>
              <a:t>In 2017</a:t>
            </a:r>
            <a:r>
              <a:rPr lang="en-US" sz="1200" b="1">
                <a:solidFill>
                  <a:schemeClr val="dk1"/>
                </a:solidFill>
                <a:latin typeface="Calibri"/>
                <a:ea typeface="Calibri"/>
                <a:cs typeface="Calibri"/>
                <a:sym typeface="Calibri"/>
              </a:rPr>
              <a:t>:</a:t>
            </a:r>
            <a:r>
              <a:rPr lang="en-US" sz="1200" b="1" i="0" u="none" strike="noStrike">
                <a:solidFill>
                  <a:schemeClr val="dk1"/>
                </a:solidFill>
                <a:latin typeface="Calibri"/>
                <a:ea typeface="Calibri"/>
                <a:cs typeface="Calibri"/>
                <a:sym typeface="Calibri"/>
              </a:rPr>
              <a:t> </a:t>
            </a:r>
            <a:r>
              <a:rPr lang="en-US" sz="1200" b="0" i="0" u="none" strike="noStrike">
                <a:solidFill>
                  <a:schemeClr val="dk1"/>
                </a:solidFill>
                <a:latin typeface="Calibri"/>
                <a:ea typeface="Calibri"/>
                <a:cs typeface="Calibri"/>
                <a:sym typeface="Calibri"/>
              </a:rPr>
              <a:t>we expanded beyond IT networking products to IoT. Starting with our MV smart cameras launch for physical security.</a:t>
            </a:r>
          </a:p>
          <a:p>
            <a:pPr marL="171450" marR="0" lvl="0" indent="-171450" algn="l" rtl="0">
              <a:lnSpc>
                <a:spcPct val="100000"/>
              </a:lnSpc>
              <a:spcBef>
                <a:spcPts val="0"/>
              </a:spcBef>
              <a:spcAft>
                <a:spcPts val="0"/>
              </a:spcAft>
              <a:buClr>
                <a:schemeClr val="dk1"/>
              </a:buClr>
              <a:buSzPts val="1200"/>
              <a:buFont typeface="Arial"/>
              <a:buChar char="•"/>
            </a:pPr>
            <a:r>
              <a:rPr lang="en-US" sz="1200" b="1" i="0" u="none" strike="noStrike">
                <a:solidFill>
                  <a:schemeClr val="dk1"/>
                </a:solidFill>
                <a:latin typeface="Calibri"/>
                <a:cs typeface="Calibri"/>
                <a:sym typeface="Calibri"/>
              </a:rPr>
              <a:t>In 2021</a:t>
            </a:r>
            <a:r>
              <a:rPr lang="en-US" sz="1200" b="0" i="0" u="none" strike="noStrike">
                <a:solidFill>
                  <a:schemeClr val="dk1"/>
                </a:solidFill>
                <a:latin typeface="Calibri"/>
                <a:cs typeface="Calibri"/>
                <a:sym typeface="Calibri"/>
              </a:rPr>
              <a:t>: we officially powered over 10M active devices worldwide</a:t>
            </a:r>
            <a:endParaRPr lang="en-US" b="1"/>
          </a:p>
          <a:p>
            <a:pPr marL="171450" marR="0" lvl="0" indent="-171450" algn="l" rtl="0">
              <a:lnSpc>
                <a:spcPct val="100000"/>
              </a:lnSpc>
              <a:spcBef>
                <a:spcPts val="0"/>
              </a:spcBef>
              <a:spcAft>
                <a:spcPts val="0"/>
              </a:spcAft>
              <a:buClr>
                <a:schemeClr val="dk1"/>
              </a:buClr>
              <a:buSzPts val="1200"/>
              <a:buFont typeface="Arial"/>
              <a:buChar char="•"/>
            </a:pPr>
            <a:r>
              <a:rPr lang="en-US" sz="1200" b="1" i="0" u="none" strike="noStrike">
                <a:solidFill>
                  <a:schemeClr val="dk1"/>
                </a:solidFill>
                <a:latin typeface="Calibri"/>
                <a:ea typeface="Calibri"/>
                <a:cs typeface="Calibri"/>
                <a:sym typeface="Calibri"/>
              </a:rPr>
              <a:t>Today</a:t>
            </a:r>
            <a:r>
              <a:rPr lang="en-US" sz="1200" b="0" i="0" u="none" strike="noStrike">
                <a:solidFill>
                  <a:schemeClr val="dk1"/>
                </a:solidFill>
                <a:latin typeface="Calibri"/>
                <a:ea typeface="Calibri"/>
                <a:cs typeface="Calibri"/>
                <a:sym typeface="Calibri"/>
              </a:rPr>
              <a:t>: we have over 17 years designing scalable and secure cloud architecture. All our products are designed to be 100% cloud managed with a GUI-based dashboard, no controllers on site. I’ll talk more about our portfolio breadth and depth in a moment…</a:t>
            </a:r>
          </a:p>
          <a:p>
            <a:pPr marL="0" marR="0" lvl="0" indent="0" algn="l" rtl="0">
              <a:lnSpc>
                <a:spcPct val="100000"/>
              </a:lnSpc>
              <a:spcBef>
                <a:spcPts val="0"/>
              </a:spcBef>
              <a:spcAft>
                <a:spcPts val="0"/>
              </a:spcAft>
              <a:buNone/>
            </a:pPr>
            <a:endParaRPr lang="en-US" sz="1200">
              <a:solidFill>
                <a:schemeClr val="dk1"/>
              </a:solidFill>
              <a:latin typeface="Calibri"/>
              <a:ea typeface="Calibri"/>
              <a:cs typeface="Calibri"/>
              <a:sym typeface="Calibri"/>
            </a:endParaRPr>
          </a:p>
          <a:p>
            <a:pPr marL="0" marR="0" lvl="0" indent="0" algn="l" rtl="0">
              <a:lnSpc>
                <a:spcPct val="100000"/>
              </a:lnSpc>
              <a:spcBef>
                <a:spcPts val="0"/>
              </a:spcBef>
              <a:spcAft>
                <a:spcPts val="0"/>
              </a:spcAft>
              <a:buNone/>
            </a:pPr>
            <a:endParaRPr lang="en-US">
              <a:solidFill>
                <a:schemeClr val="dk1"/>
              </a:solidFill>
            </a:endParaRPr>
          </a:p>
          <a:p>
            <a:endParaRPr lang="en-US"/>
          </a:p>
        </p:txBody>
      </p:sp>
      <p:sp>
        <p:nvSpPr>
          <p:cNvPr id="4" name="Slide Number Placeholder 3"/>
          <p:cNvSpPr>
            <a:spLocks noGrp="1"/>
          </p:cNvSpPr>
          <p:nvPr>
            <p:ph type="sldNum" sz="quarter" idx="5"/>
          </p:nvPr>
        </p:nvSpPr>
        <p:spPr/>
        <p:txBody>
          <a:bodyPr/>
          <a:lstStyle/>
          <a:p>
            <a:pPr marL="0" marR="0" lvl="0" indent="0" algn="r" defTabSz="914400" eaLnBrk="1" fontAlgn="auto" latinLnBrk="0" hangingPunct="1">
              <a:lnSpc>
                <a:spcPct val="100000"/>
              </a:lnSpc>
              <a:spcBef>
                <a:spcPts val="0"/>
              </a:spcBef>
              <a:spcAft>
                <a:spcPts val="0"/>
              </a:spcAft>
              <a:buClrTx/>
              <a:buSzTx/>
              <a:buFontTx/>
              <a:buNone/>
              <a:tabLst/>
              <a:defRPr/>
            </a:pPr>
            <a:fld id="{7DB1B905-2C0E-1A4E-B3AC-8230138CA7BB}" type="slidenum">
              <a:rPr kumimoji="0" lang="en-US" sz="1200" b="0" i="0" u="none" strike="noStrike" kern="0" cap="none" spc="0" normalizeH="0" baseline="0" noProof="0" smtClean="0">
                <a:ln>
                  <a:noFill/>
                </a:ln>
                <a:solidFill>
                  <a:sysClr val="windowText" lastClr="000000"/>
                </a:solidFill>
                <a:effectLst/>
                <a:uLnTx/>
                <a:uFillTx/>
              </a:rPr>
              <a:pPr marL="0" marR="0" lvl="0" indent="0" algn="r" defTabSz="914400" eaLnBrk="1" fontAlgn="auto" latinLnBrk="0" hangingPunct="1">
                <a:lnSpc>
                  <a:spcPct val="100000"/>
                </a:lnSpc>
                <a:spcBef>
                  <a:spcPts val="0"/>
                </a:spcBef>
                <a:spcAft>
                  <a:spcPts val="0"/>
                </a:spcAft>
                <a:buClrTx/>
                <a:buSzTx/>
                <a:buFontTx/>
                <a:buNone/>
                <a:tabLst/>
                <a:defRPr/>
              </a:pPr>
              <a:t>4</a:t>
            </a:fld>
            <a:endParaRPr kumimoji="0" lang="en-US" sz="1200" b="0" i="0" u="none" strike="noStrike" kern="0" cap="none" spc="0" normalizeH="0" baseline="0" noProof="0">
              <a:ln>
                <a:noFill/>
              </a:ln>
              <a:solidFill>
                <a:sysClr val="windowText" lastClr="000000"/>
              </a:solidFill>
              <a:effectLst/>
              <a:uLnTx/>
              <a:uFillTx/>
            </a:endParaRPr>
          </a:p>
        </p:txBody>
      </p:sp>
    </p:spTree>
    <p:extLst>
      <p:ext uri="{BB962C8B-B14F-4D97-AF65-F5344CB8AC3E}">
        <p14:creationId xmlns:p14="http://schemas.microsoft.com/office/powerpoint/2010/main" val="3682819405"/>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330200" marR="0" lvl="0" indent="-171450" algn="l" defTabSz="914400" rtl="0" eaLnBrk="1" fontAlgn="auto" latinLnBrk="0" hangingPunct="1">
              <a:lnSpc>
                <a:spcPct val="100000"/>
              </a:lnSpc>
              <a:spcBef>
                <a:spcPts val="0"/>
              </a:spcBef>
              <a:spcAft>
                <a:spcPts val="0"/>
              </a:spcAft>
              <a:buClr>
                <a:srgbClr val="000000"/>
              </a:buClr>
              <a:buSzPts val="1100"/>
              <a:buFont typeface="Arial" panose="020B0604020202020204" pitchFamily="34" charset="0"/>
              <a:buChar char="•"/>
              <a:tabLst/>
              <a:defRPr/>
            </a:pPr>
            <a:r>
              <a:rPr lang="en-US"/>
              <a:t>Case study on Meraki site: https://</a:t>
            </a:r>
            <a:r>
              <a:rPr lang="en-US" err="1"/>
              <a:t>meraki.cisco.com</a:t>
            </a:r>
            <a:r>
              <a:rPr lang="en-US"/>
              <a:t>/customers/hello-sunshine/</a:t>
            </a:r>
          </a:p>
          <a:p>
            <a:pPr marL="330200" marR="0" lvl="0" indent="-171450" algn="l" defTabSz="914400" rtl="0" eaLnBrk="1" fontAlgn="auto" latinLnBrk="0" hangingPunct="1">
              <a:lnSpc>
                <a:spcPct val="100000"/>
              </a:lnSpc>
              <a:spcBef>
                <a:spcPts val="0"/>
              </a:spcBef>
              <a:spcAft>
                <a:spcPts val="0"/>
              </a:spcAft>
              <a:buClr>
                <a:srgbClr val="000000"/>
              </a:buClr>
              <a:buSzPts val="1100"/>
              <a:buFont typeface="Arial" panose="020B0604020202020204" pitchFamily="34" charset="0"/>
              <a:buChar char="•"/>
              <a:tabLst/>
              <a:defRPr/>
            </a:pPr>
            <a:r>
              <a:rPr lang="en-US" b="0" i="0" u="none" strike="noStrike">
                <a:solidFill>
                  <a:srgbClr val="FFFFFF"/>
                </a:solidFill>
                <a:effectLst/>
                <a:latin typeface="Sharp Sans Semi Bold"/>
              </a:rPr>
              <a:t>Website: https://hello-</a:t>
            </a:r>
            <a:r>
              <a:rPr lang="en-US" b="0" i="0" u="none" strike="noStrike" err="1">
                <a:solidFill>
                  <a:srgbClr val="FFFFFF"/>
                </a:solidFill>
                <a:effectLst/>
                <a:latin typeface="Sharp Sans Semi Bold"/>
              </a:rPr>
              <a:t>sunshine.com</a:t>
            </a:r>
            <a:r>
              <a:rPr lang="en-US" b="0" i="0" u="none" strike="noStrike">
                <a:solidFill>
                  <a:srgbClr val="FFFFFF"/>
                </a:solidFill>
                <a:effectLst/>
                <a:latin typeface="Sharp Sans Semi Bold"/>
              </a:rPr>
              <a:t>/</a:t>
            </a:r>
            <a:endParaRPr lang="en-US"/>
          </a:p>
          <a:p>
            <a:endParaRPr lang="en-US"/>
          </a:p>
        </p:txBody>
      </p:sp>
      <p:sp>
        <p:nvSpPr>
          <p:cNvPr id="4" name="Slide Number Placeholder 3"/>
          <p:cNvSpPr>
            <a:spLocks noGrp="1"/>
          </p:cNvSpPr>
          <p:nvPr>
            <p:ph type="sldNum" sz="quarter" idx="5"/>
          </p:nvPr>
        </p:nvSpPr>
        <p:spPr/>
        <p:txBody>
          <a:bodyPr/>
          <a:lstStyle/>
          <a:p>
            <a:pPr marL="0" marR="0" lvl="0" indent="0" algn="r" defTabSz="914400" eaLnBrk="1" fontAlgn="auto" latinLnBrk="0" hangingPunct="1">
              <a:lnSpc>
                <a:spcPct val="100000"/>
              </a:lnSpc>
              <a:spcBef>
                <a:spcPts val="0"/>
              </a:spcBef>
              <a:spcAft>
                <a:spcPts val="0"/>
              </a:spcAft>
              <a:buClrTx/>
              <a:buSzTx/>
              <a:buFontTx/>
              <a:buNone/>
              <a:tabLst/>
              <a:defRPr/>
            </a:pPr>
            <a:fld id="{7DB1B905-2C0E-1A4E-B3AC-8230138CA7BB}" type="slidenum">
              <a:rPr kumimoji="0" lang="en-US" sz="1200" b="0" i="0" u="none" strike="noStrike" kern="0" cap="none" spc="0" normalizeH="0" baseline="0" noProof="0" smtClean="0">
                <a:ln>
                  <a:noFill/>
                </a:ln>
                <a:solidFill>
                  <a:sysClr val="windowText" lastClr="000000"/>
                </a:solidFill>
                <a:effectLst/>
                <a:uLnTx/>
                <a:uFillTx/>
              </a:rPr>
              <a:pPr marL="0" marR="0" lvl="0" indent="0" algn="r" defTabSz="914400" eaLnBrk="1" fontAlgn="auto" latinLnBrk="0" hangingPunct="1">
                <a:lnSpc>
                  <a:spcPct val="100000"/>
                </a:lnSpc>
                <a:spcBef>
                  <a:spcPts val="0"/>
                </a:spcBef>
                <a:spcAft>
                  <a:spcPts val="0"/>
                </a:spcAft>
                <a:buClrTx/>
                <a:buSzTx/>
                <a:buFontTx/>
                <a:buNone/>
                <a:tabLst/>
                <a:defRPr/>
              </a:pPr>
              <a:t>41</a:t>
            </a:fld>
            <a:endParaRPr kumimoji="0" lang="en-US" sz="1200" b="0" i="0" u="none" strike="noStrike" kern="0" cap="none" spc="0" normalizeH="0" baseline="0" noProof="0">
              <a:ln>
                <a:noFill/>
              </a:ln>
              <a:solidFill>
                <a:sysClr val="windowText" lastClr="000000"/>
              </a:solidFill>
              <a:effectLst/>
              <a:uLnTx/>
              <a:uFillTx/>
            </a:endParaRPr>
          </a:p>
        </p:txBody>
      </p:sp>
    </p:spTree>
    <p:extLst>
      <p:ext uri="{BB962C8B-B14F-4D97-AF65-F5344CB8AC3E}">
        <p14:creationId xmlns:p14="http://schemas.microsoft.com/office/powerpoint/2010/main" val="2106595194"/>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171450" marR="0" lvl="0" indent="-171450" algn="l" rtl="0">
              <a:lnSpc>
                <a:spcPct val="100000"/>
              </a:lnSpc>
              <a:spcBef>
                <a:spcPts val="0"/>
              </a:spcBef>
              <a:spcAft>
                <a:spcPts val="0"/>
              </a:spcAft>
              <a:buNone/>
            </a:pPr>
            <a:r>
              <a:rPr lang="en-US" b="1"/>
              <a:t>Clarks case study </a:t>
            </a:r>
            <a:r>
              <a:rPr lang="en-US"/>
              <a:t>(retail, global): </a:t>
            </a:r>
            <a:r>
              <a:rPr lang="en-US" u="sng">
                <a:solidFill>
                  <a:schemeClr val="hlink"/>
                </a:solidFill>
              </a:rPr>
              <a:t>https://</a:t>
            </a:r>
            <a:r>
              <a:rPr lang="en-US" u="sng" err="1">
                <a:solidFill>
                  <a:schemeClr val="hlink"/>
                </a:solidFill>
              </a:rPr>
              <a:t>meraki.cisco.com</a:t>
            </a:r>
            <a:r>
              <a:rPr lang="en-US" u="sng">
                <a:solidFill>
                  <a:schemeClr val="hlink"/>
                </a:solidFill>
              </a:rPr>
              <a:t>/</a:t>
            </a:r>
            <a:r>
              <a:rPr lang="en-US" u="sng" err="1">
                <a:solidFill>
                  <a:schemeClr val="hlink"/>
                </a:solidFill>
              </a:rPr>
              <a:t>en-uk</a:t>
            </a:r>
            <a:r>
              <a:rPr lang="en-US" u="sng">
                <a:solidFill>
                  <a:schemeClr val="hlink"/>
                </a:solidFill>
              </a:rPr>
              <a:t>/customers/</a:t>
            </a:r>
            <a:r>
              <a:rPr lang="en-US" u="sng" err="1">
                <a:solidFill>
                  <a:schemeClr val="hlink"/>
                </a:solidFill>
              </a:rPr>
              <a:t>clarks</a:t>
            </a:r>
            <a:r>
              <a:rPr lang="en-US" u="sng">
                <a:solidFill>
                  <a:schemeClr val="hlink"/>
                </a:solidFill>
              </a:rPr>
              <a:t>/ </a:t>
            </a:r>
          </a:p>
          <a:p>
            <a:pPr marL="171450" marR="0" lvl="0" indent="-171450" algn="l" rtl="0">
              <a:lnSpc>
                <a:spcPct val="100000"/>
              </a:lnSpc>
              <a:spcBef>
                <a:spcPts val="0"/>
              </a:spcBef>
              <a:spcAft>
                <a:spcPts val="0"/>
              </a:spcAft>
              <a:buNone/>
            </a:pPr>
            <a:endParaRPr lang="en-US"/>
          </a:p>
          <a:p>
            <a:pPr marL="171450" marR="0" lvl="0" indent="-171450" algn="l" rtl="0">
              <a:lnSpc>
                <a:spcPct val="100000"/>
              </a:lnSpc>
              <a:spcBef>
                <a:spcPts val="0"/>
              </a:spcBef>
              <a:spcAft>
                <a:spcPts val="0"/>
              </a:spcAft>
              <a:buNone/>
            </a:pPr>
            <a:r>
              <a:rPr lang="en-US" b="1"/>
              <a:t>Highlights: </a:t>
            </a:r>
          </a:p>
          <a:p>
            <a:pPr algn="l">
              <a:buFont typeface="Arial" panose="020B0604020202020204" pitchFamily="34" charset="0"/>
              <a:buChar char="•"/>
            </a:pPr>
            <a:r>
              <a:rPr lang="en-US" b="0" i="0">
                <a:solidFill>
                  <a:srgbClr val="393939"/>
                </a:solidFill>
                <a:effectLst/>
                <a:latin typeface="Inter Regular" panose="02000503000000020004" pitchFamily="2" charset="0"/>
              </a:rPr>
              <a:t>Meraki switches deployed to 29 corporate locations and 180 retail stores</a:t>
            </a:r>
          </a:p>
          <a:p>
            <a:pPr algn="l">
              <a:buFont typeface="Arial" panose="020B0604020202020204" pitchFamily="34" charset="0"/>
              <a:buChar char="•"/>
            </a:pPr>
            <a:r>
              <a:rPr lang="en-US" b="0" i="0">
                <a:solidFill>
                  <a:srgbClr val="393939"/>
                </a:solidFill>
                <a:effectLst/>
                <a:latin typeface="Inter Regular" panose="02000503000000020004" pitchFamily="2" charset="0"/>
              </a:rPr>
              <a:t>Meraki MX appliances deployed to 330 retail outlets globally</a:t>
            </a:r>
          </a:p>
          <a:p>
            <a:pPr algn="l">
              <a:buFont typeface="Arial" panose="020B0604020202020204" pitchFamily="34" charset="0"/>
              <a:buChar char="•"/>
            </a:pPr>
            <a:r>
              <a:rPr lang="en-US" b="0" i="0">
                <a:solidFill>
                  <a:srgbClr val="393939"/>
                </a:solidFill>
                <a:effectLst/>
                <a:latin typeface="Inter Regular" panose="02000503000000020004" pitchFamily="2" charset="0"/>
              </a:rPr>
              <a:t>97% reduction in time required to update switches</a:t>
            </a:r>
          </a:p>
          <a:p>
            <a:pPr algn="l">
              <a:buFont typeface="Arial" panose="020B0604020202020204" pitchFamily="34" charset="0"/>
              <a:buChar char="•"/>
            </a:pPr>
            <a:r>
              <a:rPr lang="en-US" b="0" i="0">
                <a:solidFill>
                  <a:srgbClr val="393939"/>
                </a:solidFill>
                <a:effectLst/>
                <a:latin typeface="Inter Regular" panose="02000503000000020004" pitchFamily="2" charset="0"/>
              </a:rPr>
              <a:t>3% reduction in energy costs for IT facilities</a:t>
            </a:r>
          </a:p>
        </p:txBody>
      </p:sp>
      <p:sp>
        <p:nvSpPr>
          <p:cNvPr id="4" name="Slide Number Placeholder 3"/>
          <p:cNvSpPr>
            <a:spLocks noGrp="1"/>
          </p:cNvSpPr>
          <p:nvPr>
            <p:ph type="sldNum" sz="quarter" idx="5"/>
          </p:nvPr>
        </p:nvSpPr>
        <p:spPr/>
        <p:txBody>
          <a:bodyPr/>
          <a:lstStyle/>
          <a:p>
            <a:pPr marL="0" marR="0" lvl="0" indent="0" algn="r" defTabSz="914400" eaLnBrk="1" fontAlgn="auto" latinLnBrk="0" hangingPunct="1">
              <a:lnSpc>
                <a:spcPct val="100000"/>
              </a:lnSpc>
              <a:spcBef>
                <a:spcPts val="0"/>
              </a:spcBef>
              <a:spcAft>
                <a:spcPts val="0"/>
              </a:spcAft>
              <a:buClrTx/>
              <a:buSzTx/>
              <a:buFontTx/>
              <a:buNone/>
              <a:tabLst/>
              <a:defRPr/>
            </a:pPr>
            <a:fld id="{7DB1B905-2C0E-1A4E-B3AC-8230138CA7BB}" type="slidenum">
              <a:rPr kumimoji="0" lang="en-US" sz="1200" b="0" i="0" u="none" strike="noStrike" kern="0" cap="none" spc="0" normalizeH="0" baseline="0" noProof="0" smtClean="0">
                <a:ln>
                  <a:noFill/>
                </a:ln>
                <a:solidFill>
                  <a:sysClr val="windowText" lastClr="000000"/>
                </a:solidFill>
                <a:effectLst/>
                <a:uLnTx/>
                <a:uFillTx/>
              </a:rPr>
              <a:pPr marL="0" marR="0" lvl="0" indent="0" algn="r" defTabSz="914400" eaLnBrk="1" fontAlgn="auto" latinLnBrk="0" hangingPunct="1">
                <a:lnSpc>
                  <a:spcPct val="100000"/>
                </a:lnSpc>
                <a:spcBef>
                  <a:spcPts val="0"/>
                </a:spcBef>
                <a:spcAft>
                  <a:spcPts val="0"/>
                </a:spcAft>
                <a:buClrTx/>
                <a:buSzTx/>
                <a:buFontTx/>
                <a:buNone/>
                <a:tabLst/>
                <a:defRPr/>
              </a:pPr>
              <a:t>42</a:t>
            </a:fld>
            <a:endParaRPr kumimoji="0" lang="en-US" sz="1200" b="0" i="0" u="none" strike="noStrike" kern="0" cap="none" spc="0" normalizeH="0" baseline="0" noProof="0">
              <a:ln>
                <a:noFill/>
              </a:ln>
              <a:solidFill>
                <a:sysClr val="windowText" lastClr="000000"/>
              </a:solidFill>
              <a:effectLst/>
              <a:uLnTx/>
              <a:uFillTx/>
            </a:endParaRPr>
          </a:p>
        </p:txBody>
      </p:sp>
    </p:spTree>
    <p:extLst>
      <p:ext uri="{BB962C8B-B14F-4D97-AF65-F5344CB8AC3E}">
        <p14:creationId xmlns:p14="http://schemas.microsoft.com/office/powerpoint/2010/main" val="1519227788"/>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1"/>
              <a:t>Licensing </a:t>
            </a:r>
            <a:br>
              <a:rPr lang="en-US" b="1"/>
            </a:br>
            <a:br>
              <a:rPr lang="en-US" b="1"/>
            </a:br>
            <a:r>
              <a:rPr lang="en-US" b="1"/>
              <a:t>Outline the 3 main licensing options </a:t>
            </a:r>
            <a:r>
              <a:rPr lang="en-US"/>
              <a:t>(co-term, subscription, and enterprise agreements)</a:t>
            </a:r>
            <a:br>
              <a:rPr lang="en-US"/>
            </a:br>
            <a:br>
              <a:rPr lang="en-US"/>
            </a:br>
            <a:r>
              <a:rPr lang="en-US"/>
              <a:t>Define the commonalities among all of them </a:t>
            </a:r>
          </a:p>
          <a:p>
            <a:pPr marL="285750" indent="-285750">
              <a:buFont typeface="Calibri,Sans-Serif"/>
              <a:buChar char="-"/>
            </a:pPr>
            <a:r>
              <a:rPr lang="en-US"/>
              <a:t>24/7 support</a:t>
            </a:r>
            <a:endParaRPr lang="en-US">
              <a:cs typeface="Calibri" panose="020F0502020204030204"/>
            </a:endParaRPr>
          </a:p>
          <a:p>
            <a:pPr marL="285750" indent="-285750">
              <a:buFont typeface="Calibri,Sans-Serif"/>
              <a:buChar char="-"/>
            </a:pPr>
            <a:r>
              <a:rPr lang="en-US"/>
              <a:t>lifetime warranty* (on most products), with the ability to upgrade to next business day RMA via Meraki Now.</a:t>
            </a:r>
            <a:br>
              <a:rPr lang="en-US"/>
            </a:br>
            <a:r>
              <a:rPr lang="en-US"/>
              <a:t>- Software features &amp; security updates. </a:t>
            </a:r>
            <a:br>
              <a:rPr lang="en-US"/>
            </a:br>
            <a:br>
              <a:rPr lang="en-US"/>
            </a:br>
            <a:r>
              <a:rPr lang="en-US"/>
              <a:t>Then we need to call out the major differences </a:t>
            </a:r>
            <a:r>
              <a:rPr lang="en-US" b="1"/>
              <a:t>among each license option.</a:t>
            </a:r>
            <a:r>
              <a:rPr lang="en-US"/>
              <a:t> (Meraki licensing team could help us?). Garrett provided 2 slides going over a few key points for the EAs.</a:t>
            </a:r>
            <a:br>
              <a:rPr lang="en-US"/>
            </a:br>
            <a:br>
              <a:rPr lang="en-US"/>
            </a:br>
            <a:r>
              <a:rPr lang="en-US"/>
              <a:t>Co-term: classic license model, org-wide renewal with a single floating renewal date.</a:t>
            </a:r>
            <a:br>
              <a:rPr lang="en-US"/>
            </a:br>
            <a:r>
              <a:rPr lang="en-US"/>
              <a:t>Sub: next generation license model, offers enhanced flexibility and simplicity in terms of payment methods, configurations, management and scalability.</a:t>
            </a:r>
            <a:br>
              <a:rPr lang="en-US"/>
            </a:br>
            <a:r>
              <a:rPr lang="en-US"/>
              <a:t>EA: fixed renewal date, price protection and potential for cost savings, value-shift, and predictability. </a:t>
            </a:r>
            <a:endParaRPr lang="en-US">
              <a:cs typeface="Calibri"/>
            </a:endParaRPr>
          </a:p>
          <a:p>
            <a:endParaRPr lang="en-US">
              <a:cs typeface="Calibri"/>
            </a:endParaRPr>
          </a:p>
        </p:txBody>
      </p:sp>
      <p:sp>
        <p:nvSpPr>
          <p:cNvPr id="4" name="Slide Number Placeholder 3"/>
          <p:cNvSpPr>
            <a:spLocks noGrp="1"/>
          </p:cNvSpPr>
          <p:nvPr>
            <p:ph type="sldNum" sz="quarter" idx="5"/>
          </p:nvPr>
        </p:nvSpPr>
        <p:spPr/>
        <p:txBody>
          <a:bodyPr/>
          <a:lstStyle/>
          <a:p>
            <a:pPr marL="0" marR="0" lvl="0" indent="0" algn="r" defTabSz="914400" eaLnBrk="1" fontAlgn="auto" latinLnBrk="0" hangingPunct="1">
              <a:lnSpc>
                <a:spcPct val="100000"/>
              </a:lnSpc>
              <a:spcBef>
                <a:spcPts val="0"/>
              </a:spcBef>
              <a:spcAft>
                <a:spcPts val="0"/>
              </a:spcAft>
              <a:buClrTx/>
              <a:buSzTx/>
              <a:buFontTx/>
              <a:buNone/>
              <a:tabLst/>
              <a:defRPr/>
            </a:pPr>
            <a:fld id="{7DB1B905-2C0E-1A4E-B3AC-8230138CA7BB}" type="slidenum">
              <a:rPr kumimoji="0" lang="en-US" sz="1200" b="0" i="0" u="none" strike="noStrike" kern="0" cap="none" spc="0" normalizeH="0" baseline="0" noProof="0" smtClean="0">
                <a:ln>
                  <a:noFill/>
                </a:ln>
                <a:solidFill>
                  <a:sysClr val="windowText" lastClr="000000"/>
                </a:solidFill>
                <a:effectLst/>
                <a:uLnTx/>
                <a:uFillTx/>
              </a:rPr>
              <a:pPr marL="0" marR="0" lvl="0" indent="0" algn="r" defTabSz="914400" eaLnBrk="1" fontAlgn="auto" latinLnBrk="0" hangingPunct="1">
                <a:lnSpc>
                  <a:spcPct val="100000"/>
                </a:lnSpc>
                <a:spcBef>
                  <a:spcPts val="0"/>
                </a:spcBef>
                <a:spcAft>
                  <a:spcPts val="0"/>
                </a:spcAft>
                <a:buClrTx/>
                <a:buSzTx/>
                <a:buFontTx/>
                <a:buNone/>
                <a:tabLst/>
                <a:defRPr/>
              </a:pPr>
              <a:t>44</a:t>
            </a:fld>
            <a:endParaRPr kumimoji="0" lang="en-US" sz="1200" b="0" i="0" u="none" strike="noStrike" kern="0" cap="none" spc="0" normalizeH="0" baseline="0" noProof="0">
              <a:ln>
                <a:noFill/>
              </a:ln>
              <a:solidFill>
                <a:sysClr val="windowText" lastClr="000000"/>
              </a:solidFill>
              <a:effectLst/>
              <a:uLnTx/>
              <a:uFillTx/>
            </a:endParaRPr>
          </a:p>
        </p:txBody>
      </p:sp>
    </p:spTree>
    <p:extLst>
      <p:ext uri="{BB962C8B-B14F-4D97-AF65-F5344CB8AC3E}">
        <p14:creationId xmlns:p14="http://schemas.microsoft.com/office/powerpoint/2010/main" val="661183565"/>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701144E-62B3-62F1-47D6-973A9F5E85C2}"/>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123D9521-E805-BDD0-51BC-65CB5D10DDBC}"/>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9B8C0875-2D06-92CE-3C05-57F1717E5322}"/>
              </a:ext>
            </a:extLst>
          </p:cNvPr>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800" kern="100">
                <a:effectLst/>
                <a:latin typeface="Calibri" panose="020F0502020204030204" pitchFamily="34" charset="0"/>
                <a:ea typeface="Calibri" panose="020F0502020204030204" pitchFamily="34" charset="0"/>
                <a:cs typeface="Times New Roman" panose="02020603050405020304" pitchFamily="18" charset="0"/>
              </a:rPr>
              <a:t>The Meraki dashboard is where IT teams and network engineers come to manage a wide breadth of their network stack with depth of technology expertise… (show product portfolio). </a:t>
            </a:r>
          </a:p>
          <a:p>
            <a:endParaRPr lang="en-US"/>
          </a:p>
          <a:p>
            <a:r>
              <a:rPr lang="en-US"/>
              <a:t>As part of the ways customers use our cloud platform, customers have told us the #1 differentiator is our dashboard</a:t>
            </a:r>
          </a:p>
          <a:p>
            <a:pPr marL="457200" marR="0" lvl="0" indent="-298450" algn="l" defTabSz="914400" rtl="0" eaLnBrk="1" fontAlgn="auto" latinLnBrk="0" hangingPunct="1">
              <a:lnSpc>
                <a:spcPct val="100000"/>
              </a:lnSpc>
              <a:spcBef>
                <a:spcPts val="0"/>
              </a:spcBef>
              <a:spcAft>
                <a:spcPts val="0"/>
              </a:spcAft>
              <a:buClr>
                <a:srgbClr val="000000"/>
              </a:buClr>
              <a:buSzPts val="1100"/>
              <a:buFont typeface="Arial"/>
              <a:buChar char="●"/>
              <a:tabLst/>
              <a:defRPr/>
            </a:pPr>
            <a:r>
              <a:rPr kumimoji="0" lang="en-US" sz="1100" b="0" i="0" u="none" strike="noStrike" kern="1200" cap="none" spc="0" normalizeH="0" baseline="0" noProof="0">
                <a:ln>
                  <a:noFill/>
                </a:ln>
                <a:solidFill>
                  <a:srgbClr val="000000"/>
                </a:solidFill>
                <a:effectLst/>
                <a:uLnTx/>
                <a:uFillTx/>
                <a:latin typeface="Inter" panose="02000503000000020004" pitchFamily="2" charset="0"/>
                <a:ea typeface="Inter" panose="02000503000000020004" pitchFamily="2" charset="0"/>
                <a:cs typeface="Inter" panose="02000503000000020004" pitchFamily="2" charset="0"/>
              </a:rPr>
              <a:t>94% of our customers say they’ve saved time with the easy-to-use Meraki dashboard (Source: </a:t>
            </a:r>
            <a:r>
              <a:rPr kumimoji="0" lang="en-US" sz="1100" b="0" i="0" u="none" strike="noStrike" kern="1200" cap="none" spc="0" normalizeH="0" baseline="0" noProof="0" err="1">
                <a:ln>
                  <a:noFill/>
                </a:ln>
                <a:solidFill>
                  <a:srgbClr val="000000"/>
                </a:solidFill>
                <a:effectLst/>
                <a:uLnTx/>
                <a:uFillTx/>
                <a:latin typeface="Inter" panose="02000503000000020004" pitchFamily="2" charset="0"/>
                <a:ea typeface="Inter" panose="02000503000000020004" pitchFamily="2" charset="0"/>
                <a:cs typeface="Inter" panose="02000503000000020004" pitchFamily="2" charset="0"/>
              </a:rPr>
              <a:t>TechValidate</a:t>
            </a:r>
            <a:r>
              <a:rPr kumimoji="0" lang="en-US" sz="1100" b="0" i="0" u="none" strike="noStrike" kern="1200" cap="none" spc="0" normalizeH="0" baseline="0" noProof="0">
                <a:ln>
                  <a:noFill/>
                </a:ln>
                <a:solidFill>
                  <a:srgbClr val="000000"/>
                </a:solidFill>
                <a:effectLst/>
                <a:uLnTx/>
                <a:uFillTx/>
                <a:latin typeface="Inter" panose="02000503000000020004" pitchFamily="2" charset="0"/>
                <a:ea typeface="Inter" panose="02000503000000020004" pitchFamily="2" charset="0"/>
                <a:cs typeface="Inter" panose="02000503000000020004" pitchFamily="2" charset="0"/>
              </a:rPr>
              <a:t> survey to Meraki customers, March 2023</a:t>
            </a:r>
            <a:r>
              <a:rPr kumimoji="0" lang="en-US" sz="1100" b="0" i="0" u="none" strike="noStrike" kern="0" cap="none" spc="0" normalizeH="0" baseline="0" noProof="0">
                <a:ln>
                  <a:noFill/>
                </a:ln>
                <a:solidFill>
                  <a:srgbClr val="414344"/>
                </a:solidFill>
                <a:effectLst/>
                <a:uLnTx/>
                <a:uFillTx/>
                <a:latin typeface="Inter" panose="02000503000000020004" pitchFamily="2" charset="0"/>
                <a:ea typeface="Inter" panose="02000503000000020004" pitchFamily="2" charset="0"/>
                <a:cs typeface="Inter" panose="02000503000000020004" pitchFamily="2" charset="0"/>
                <a:sym typeface="Arial"/>
              </a:rPr>
              <a:t>)</a:t>
            </a:r>
            <a:endParaRPr lang="en-US" i="0"/>
          </a:p>
          <a:p>
            <a:endParaRPr lang="en-US"/>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1" u="none" strike="noStrike" kern="1200" cap="none" spc="0" normalizeH="0" baseline="0" noProof="0">
                <a:ln>
                  <a:noFill/>
                </a:ln>
                <a:solidFill>
                  <a:srgbClr val="000000"/>
                </a:solidFill>
                <a:effectLst/>
                <a:uLnTx/>
                <a:uFillTx/>
                <a:latin typeface="Inter" panose="02000503000000020004" pitchFamily="2" charset="0"/>
                <a:ea typeface="Inter" panose="02000503000000020004" pitchFamily="2" charset="0"/>
                <a:cs typeface="Inter" panose="02000503000000020004" pitchFamily="2" charset="0"/>
              </a:rPr>
              <a:t>94% of our customers say they’ve saved time with Meraki </a:t>
            </a:r>
            <a:endParaRPr kumimoji="0" lang="en-US" sz="1200" b="0" i="1" u="none" strike="noStrike" kern="0" cap="none" spc="0" normalizeH="0" baseline="0" noProof="0">
              <a:ln>
                <a:noFill/>
              </a:ln>
              <a:solidFill>
                <a:srgbClr val="414344"/>
              </a:solidFill>
              <a:effectLst/>
              <a:uLnTx/>
              <a:uFillTx/>
              <a:latin typeface="Inter" panose="02000503000000020004" pitchFamily="2" charset="0"/>
              <a:ea typeface="Inter" panose="02000503000000020004" pitchFamily="2" charset="0"/>
              <a:cs typeface="Inter" panose="02000503000000020004" pitchFamily="2" charset="0"/>
              <a:sym typeface="Arial"/>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a:ln>
                  <a:noFill/>
                </a:ln>
                <a:solidFill>
                  <a:srgbClr val="414344"/>
                </a:solidFill>
                <a:effectLst/>
                <a:uLnTx/>
                <a:uFillTx/>
                <a:latin typeface="Inter" panose="02000503000000020004" pitchFamily="2" charset="0"/>
                <a:ea typeface="Inter" panose="02000503000000020004" pitchFamily="2" charset="0"/>
                <a:cs typeface="Inter" panose="02000503000000020004" pitchFamily="2" charset="0"/>
                <a:sym typeface="Arial"/>
              </a:rPr>
              <a:t>As you can see here, you can manage our entire portfolio from a single place – our intuitive dashboard</a:t>
            </a:r>
          </a:p>
          <a:p>
            <a:endParaRPr lang="en-US"/>
          </a:p>
          <a:p>
            <a:pPr marL="158750" marR="0" lvl="0" indent="0" algn="l" defTabSz="914400" rtl="0" eaLnBrk="1" fontAlgn="auto" latinLnBrk="0" hangingPunct="1">
              <a:lnSpc>
                <a:spcPct val="100000"/>
              </a:lnSpc>
              <a:spcBef>
                <a:spcPts val="0"/>
              </a:spcBef>
              <a:spcAft>
                <a:spcPts val="0"/>
              </a:spcAft>
              <a:buClr>
                <a:srgbClr val="000000"/>
              </a:buClr>
              <a:buSzPts val="1100"/>
              <a:buFont typeface="Arial"/>
              <a:buNone/>
              <a:tabLst/>
              <a:defRPr/>
            </a:pPr>
            <a:r>
              <a:rPr lang="en-US" sz="1100">
                <a:solidFill>
                  <a:srgbClr val="025444"/>
                </a:solidFill>
                <a:latin typeface="Inter" panose="02000503000000020004" pitchFamily="2" charset="0"/>
                <a:ea typeface="Inter" panose="02000503000000020004" pitchFamily="2" charset="0"/>
                <a:cs typeface="Inter" panose="02000503000000020004" pitchFamily="2" charset="0"/>
              </a:rPr>
              <a:t>Simply operations, deliver more secure networking, and scale unified experiences in a single dashboard</a:t>
            </a:r>
          </a:p>
          <a:p>
            <a:pPr marL="158750" indent="0">
              <a:buNone/>
            </a:pPr>
            <a:endParaRPr lang="en-US"/>
          </a:p>
        </p:txBody>
      </p:sp>
      <p:sp>
        <p:nvSpPr>
          <p:cNvPr id="4" name="Slide Number Placeholder 3">
            <a:extLst>
              <a:ext uri="{FF2B5EF4-FFF2-40B4-BE49-F238E27FC236}">
                <a16:creationId xmlns:a16="http://schemas.microsoft.com/office/drawing/2014/main" id="{A0613394-C2E9-59CC-24A1-3E8AB5294CDB}"/>
              </a:ext>
            </a:extLst>
          </p:cNvPr>
          <p:cNvSpPr>
            <a:spLocks noGrp="1"/>
          </p:cNvSpPr>
          <p:nvPr>
            <p:ph type="sldNum" sz="quarter" idx="5"/>
          </p:nvPr>
        </p:nvSpPr>
        <p:spPr/>
        <p:txBody>
          <a:bodyPr/>
          <a:lstStyle/>
          <a:p>
            <a:pPr marL="0" marR="0" lvl="0" indent="0" algn="r" defTabSz="914400" eaLnBrk="1" fontAlgn="auto" latinLnBrk="0" hangingPunct="1">
              <a:lnSpc>
                <a:spcPct val="100000"/>
              </a:lnSpc>
              <a:spcBef>
                <a:spcPts val="0"/>
              </a:spcBef>
              <a:spcAft>
                <a:spcPts val="0"/>
              </a:spcAft>
              <a:buClrTx/>
              <a:buSzTx/>
              <a:buFontTx/>
              <a:buNone/>
              <a:tabLst/>
              <a:defRPr/>
            </a:pPr>
            <a:fld id="{7DB1B905-2C0E-1A4E-B3AC-8230138CA7BB}" type="slidenum">
              <a:rPr kumimoji="0" lang="en-US" sz="1200" b="0" i="0" u="none" strike="noStrike" kern="0" cap="none" spc="0" normalizeH="0" baseline="0" noProof="0" smtClean="0">
                <a:ln>
                  <a:noFill/>
                </a:ln>
                <a:solidFill>
                  <a:sysClr val="windowText" lastClr="000000"/>
                </a:solidFill>
                <a:effectLst/>
                <a:uLnTx/>
                <a:uFillTx/>
              </a:rPr>
              <a:pPr marL="0" marR="0" lvl="0" indent="0" algn="r" defTabSz="914400" eaLnBrk="1" fontAlgn="auto" latinLnBrk="0" hangingPunct="1">
                <a:lnSpc>
                  <a:spcPct val="100000"/>
                </a:lnSpc>
                <a:spcBef>
                  <a:spcPts val="0"/>
                </a:spcBef>
                <a:spcAft>
                  <a:spcPts val="0"/>
                </a:spcAft>
                <a:buClrTx/>
                <a:buSzTx/>
                <a:buFontTx/>
                <a:buNone/>
                <a:tabLst/>
                <a:defRPr/>
              </a:pPr>
              <a:t>5</a:t>
            </a:fld>
            <a:endParaRPr kumimoji="0" lang="en-US" sz="1200" b="0" i="0" u="none" strike="noStrike" kern="0" cap="none" spc="0" normalizeH="0" baseline="0" noProof="0">
              <a:ln>
                <a:noFill/>
              </a:ln>
              <a:solidFill>
                <a:sysClr val="windowText" lastClr="000000"/>
              </a:solidFill>
              <a:effectLst/>
              <a:uLnTx/>
              <a:uFillTx/>
            </a:endParaRPr>
          </a:p>
        </p:txBody>
      </p:sp>
    </p:spTree>
    <p:extLst>
      <p:ext uri="{BB962C8B-B14F-4D97-AF65-F5344CB8AC3E}">
        <p14:creationId xmlns:p14="http://schemas.microsoft.com/office/powerpoint/2010/main" val="695610499"/>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760"/>
        <p:cNvGrpSpPr/>
        <p:nvPr/>
      </p:nvGrpSpPr>
      <p:grpSpPr>
        <a:xfrm>
          <a:off x="0" y="0"/>
          <a:ext cx="0" cy="0"/>
          <a:chOff x="0" y="0"/>
          <a:chExt cx="0" cy="0"/>
        </a:xfrm>
      </p:grpSpPr>
      <p:sp>
        <p:nvSpPr>
          <p:cNvPr id="3761" name="Google Shape;3761;p2: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3762" name="Google Shape;3762;p2:notes"/>
          <p:cNvSpPr txBox="1">
            <a:spLocks noGrp="1"/>
          </p:cNvSpPr>
          <p:nvPr>
            <p:ph type="body" idx="1"/>
          </p:nvPr>
        </p:nvSpPr>
        <p:spPr>
          <a:xfrm>
            <a:off x="685800" y="4400550"/>
            <a:ext cx="5486400" cy="3600450"/>
          </a:xfrm>
          <a:prstGeom prst="rect">
            <a:avLst/>
          </a:prstGeom>
          <a:noFill/>
          <a:ln>
            <a:noFill/>
          </a:ln>
        </p:spPr>
        <p:txBody>
          <a:bodyPr spcFirstLastPara="1" wrap="square" lIns="91425" tIns="45700" rIns="91425" bIns="45700" anchor="t" anchorCtr="0">
            <a:noAutofit/>
          </a:bodyPr>
          <a:lstStyle/>
          <a:p>
            <a:pPr marL="0" lvl="0" indent="0" algn="l" rtl="0">
              <a:spcBef>
                <a:spcPts val="0"/>
              </a:spcBef>
              <a:spcAft>
                <a:spcPts val="0"/>
              </a:spcAft>
              <a:buNone/>
            </a:pPr>
            <a:r>
              <a:rPr lang="en-US"/>
              <a:t>So how can we help your business? By transforming your network experiences to help you grow with agility and flexibility</a:t>
            </a:r>
          </a:p>
          <a:p>
            <a:pPr marL="0" lvl="0" indent="0" algn="l" rtl="0">
              <a:spcBef>
                <a:spcPts val="0"/>
              </a:spcBef>
              <a:spcAft>
                <a:spcPts val="0"/>
              </a:spcAft>
              <a:buNone/>
            </a:pPr>
            <a:endParaRPr lang="en-US"/>
          </a:p>
          <a:p>
            <a:pPr marL="0" lvl="0" indent="0" algn="l" rtl="0">
              <a:spcBef>
                <a:spcPts val="0"/>
              </a:spcBef>
              <a:spcAft>
                <a:spcPts val="0"/>
              </a:spcAft>
              <a:buNone/>
            </a:pPr>
            <a:r>
              <a:rPr lang="en-US"/>
              <a:t>We help you… &lt;talk thru network experience examples&gt;</a:t>
            </a:r>
          </a:p>
          <a:p>
            <a:pPr marL="0" lvl="0" indent="0" algn="l" rtl="0">
              <a:spcBef>
                <a:spcPts val="0"/>
              </a:spcBef>
              <a:spcAft>
                <a:spcPts val="0"/>
              </a:spcAft>
              <a:buNone/>
            </a:pPr>
            <a:r>
              <a:rPr lang="en-US" sz="1100" kern="1200">
                <a:latin typeface="Inter" panose="02000503000000020004" pitchFamily="2" charset="0"/>
                <a:ea typeface="Inter" panose="02000503000000020004" pitchFamily="2" charset="0"/>
                <a:cs typeface="Inter" panose="02000503000000020004" pitchFamily="2" charset="0"/>
                <a:sym typeface="Inter Medium"/>
              </a:rPr>
              <a:t>Plus we connect digital experiences to the physical world </a:t>
            </a:r>
          </a:p>
          <a:p>
            <a:pPr marL="0" lvl="0" indent="0" algn="l" rtl="0">
              <a:spcBef>
                <a:spcPts val="0"/>
              </a:spcBef>
              <a:spcAft>
                <a:spcPts val="0"/>
              </a:spcAft>
              <a:buNone/>
            </a:pPr>
            <a:endParaRPr/>
          </a:p>
        </p:txBody>
      </p:sp>
      <p:sp>
        <p:nvSpPr>
          <p:cNvPr id="3763" name="Google Shape;3763;p2:notes"/>
          <p:cNvSpPr txBox="1">
            <a:spLocks noGrp="1"/>
          </p:cNvSpPr>
          <p:nvPr>
            <p:ph type="sldNum" idx="12"/>
          </p:nvPr>
        </p:nvSpPr>
        <p:spPr>
          <a:xfrm>
            <a:off x="3884613" y="8685213"/>
            <a:ext cx="2971800" cy="458787"/>
          </a:xfrm>
          <a:prstGeom prst="rect">
            <a:avLst/>
          </a:prstGeom>
          <a:noFill/>
          <a:ln>
            <a:noFill/>
          </a:ln>
        </p:spPr>
        <p:txBody>
          <a:bodyPr spcFirstLastPara="1" wrap="square" lIns="91425" tIns="45700" rIns="91425" bIns="45700" anchor="b" anchorCtr="0">
            <a:no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fld id="{00000000-1234-1234-1234-123412341234}" type="slidenum">
              <a:rPr kumimoji="0" lang="en-US" sz="1200" b="0" i="0" u="none" strike="noStrike" kern="1200" cap="none" spc="0" normalizeH="0" baseline="0" noProof="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a:t>
            </a:fld>
            <a:endParaRPr kumimoji="0"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171450" indent="-171450">
              <a:buFont typeface="Arial" panose="020B0604020202020204" pitchFamily="34" charset="0"/>
              <a:buChar char="•"/>
            </a:pPr>
            <a:r>
              <a:rPr lang="en-US"/>
              <a:t>Today’s IT landscape is more distributed than ever. </a:t>
            </a:r>
          </a:p>
          <a:p>
            <a:pPr marL="171450" indent="-171450">
              <a:buFont typeface="Arial" panose="020B0604020202020204" pitchFamily="34" charset="0"/>
              <a:buChar char="•"/>
            </a:pPr>
            <a:r>
              <a:rPr lang="en-US"/>
              <a:t>Hybrid work is the norm with users and devices distributed across multiple locations (branches/campuses)</a:t>
            </a:r>
          </a:p>
          <a:p>
            <a:pPr marL="171450" indent="-171450">
              <a:buFont typeface="Arial" panose="020B0604020202020204" pitchFamily="34" charset="0"/>
              <a:buChar char="•"/>
            </a:pPr>
            <a:r>
              <a:rPr lang="en-US"/>
              <a:t>And their apps and workloads are also distributed across multiple locations: public internet, multi-cloud IaaS, data center</a:t>
            </a:r>
          </a:p>
          <a:p>
            <a:pPr marL="171450" indent="-171450">
              <a:buFont typeface="Arial" panose="020B0604020202020204" pitchFamily="34" charset="0"/>
              <a:buChar char="•"/>
            </a:pPr>
            <a:r>
              <a:rPr lang="en-US"/>
              <a:t>IT teams are tasked to protect their organizations in the face of this complexity and also deliver flawless experience for users.</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41910120-3876-B04C-BC63-757A50F42E3B}"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637082041"/>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a:p>
            <a:r>
              <a:rPr lang="en-US"/>
              <a:t>With the Meraki platform, you can simplify and secure your networks in any use case or location</a:t>
            </a:r>
          </a:p>
          <a:p>
            <a:r>
              <a:rPr kumimoji="0" lang="en-US" sz="1100" b="1" i="0" u="none" strike="noStrike" kern="0" cap="none" spc="0" normalizeH="0" baseline="0" noProof="0">
                <a:ln>
                  <a:noFill/>
                </a:ln>
                <a:solidFill>
                  <a:srgbClr val="000000"/>
                </a:solidFill>
                <a:effectLst/>
                <a:uLnTx/>
                <a:uFillTx/>
                <a:latin typeface="Inter" panose="02000503000000020004" pitchFamily="2" charset="0"/>
                <a:ea typeface="Inter" panose="02000503000000020004" pitchFamily="2" charset="0"/>
                <a:cs typeface="Inter" panose="02000503000000020004" pitchFamily="2" charset="0"/>
                <a:sym typeface="Inter"/>
              </a:rPr>
              <a:t>Powered by industry-leading security and reliable connectivity</a:t>
            </a:r>
            <a:endParaRPr lang="en-US"/>
          </a:p>
        </p:txBody>
      </p:sp>
      <p:sp>
        <p:nvSpPr>
          <p:cNvPr id="4" name="Slide Number Placeholder 3"/>
          <p:cNvSpPr>
            <a:spLocks noGrp="1"/>
          </p:cNvSpPr>
          <p:nvPr>
            <p:ph type="sldNum" sz="quarter" idx="5"/>
          </p:nvPr>
        </p:nvSpPr>
        <p:spPr/>
        <p:txBody>
          <a:bodyPr/>
          <a:lstStyle/>
          <a:p>
            <a:pPr marL="0" marR="0" lvl="0" indent="0" algn="r" defTabSz="609559" rtl="0" eaLnBrk="1" fontAlgn="auto" latinLnBrk="0" hangingPunct="1">
              <a:lnSpc>
                <a:spcPct val="100000"/>
              </a:lnSpc>
              <a:spcBef>
                <a:spcPts val="0"/>
              </a:spcBef>
              <a:spcAft>
                <a:spcPts val="0"/>
              </a:spcAft>
              <a:buClrTx/>
              <a:buSzTx/>
              <a:buFontTx/>
              <a:buNone/>
              <a:tabLst/>
              <a:defRPr/>
            </a:pPr>
            <a:fld id="{F97A1FA6-25DE-9E4E-A34D-CF67DE7DBDC7}" type="slidenum">
              <a:rPr kumimoji="0" lang="en-US" sz="1200" b="0" i="0" u="none" strike="noStrike" kern="1200" cap="none" spc="0" normalizeH="0" baseline="0" noProof="0" smtClean="0">
                <a:ln>
                  <a:noFill/>
                </a:ln>
                <a:solidFill>
                  <a:prstClr val="black"/>
                </a:solidFill>
                <a:effectLst/>
                <a:uLnTx/>
                <a:uFillTx/>
                <a:latin typeface="Calibri"/>
                <a:ea typeface="+mn-ea"/>
                <a:cs typeface="Arial"/>
                <a:sym typeface="Arial"/>
              </a:rPr>
              <a:pPr marL="0" marR="0" lvl="0" indent="0" algn="r" defTabSz="609559" rtl="0" eaLnBrk="1" fontAlgn="auto" latinLnBrk="0" hangingPunct="1">
                <a:lnSpc>
                  <a:spcPct val="100000"/>
                </a:lnSpc>
                <a:spcBef>
                  <a:spcPts val="0"/>
                </a:spcBef>
                <a:spcAft>
                  <a:spcPts val="0"/>
                </a:spcAft>
                <a:buClrTx/>
                <a:buSzTx/>
                <a:buFontTx/>
                <a:buNone/>
                <a:tabLst/>
                <a:defRPr/>
              </a:pPr>
              <a:t>8</a:t>
            </a:fld>
            <a:endParaRPr kumimoji="0" lang="en-US" sz="1200" b="0" i="0" u="none" strike="noStrike" kern="1200" cap="none" spc="0" normalizeH="0" baseline="0" noProof="0">
              <a:ln>
                <a:noFill/>
              </a:ln>
              <a:solidFill>
                <a:prstClr val="black"/>
              </a:solidFill>
              <a:effectLst/>
              <a:uLnTx/>
              <a:uFillTx/>
              <a:latin typeface="Calibri"/>
              <a:ea typeface="+mn-ea"/>
              <a:cs typeface="Arial"/>
              <a:sym typeface="Arial"/>
            </a:endParaRPr>
          </a:p>
        </p:txBody>
      </p:sp>
    </p:spTree>
    <p:extLst>
      <p:ext uri="{BB962C8B-B14F-4D97-AF65-F5344CB8AC3E}">
        <p14:creationId xmlns:p14="http://schemas.microsoft.com/office/powerpoint/2010/main" val="3648521122"/>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Let’s start by looking at our Access family of products</a:t>
            </a:r>
          </a:p>
        </p:txBody>
      </p:sp>
      <p:sp>
        <p:nvSpPr>
          <p:cNvPr id="4" name="Slide Number Placeholder 3"/>
          <p:cNvSpPr>
            <a:spLocks noGrp="1"/>
          </p:cNvSpPr>
          <p:nvPr>
            <p:ph type="sldNum" sz="quarter" idx="5"/>
          </p:nvPr>
        </p:nvSpPr>
        <p:spPr/>
        <p:txBody>
          <a:bodyPr/>
          <a:lstStyle/>
          <a:p>
            <a:pPr marL="0" marR="0" lvl="0" indent="0" algn="r" defTabSz="914400" eaLnBrk="1" fontAlgn="auto" latinLnBrk="0" hangingPunct="1">
              <a:lnSpc>
                <a:spcPct val="100000"/>
              </a:lnSpc>
              <a:spcBef>
                <a:spcPts val="0"/>
              </a:spcBef>
              <a:spcAft>
                <a:spcPts val="0"/>
              </a:spcAft>
              <a:buClrTx/>
              <a:buSzTx/>
              <a:buFontTx/>
              <a:buNone/>
              <a:tabLst/>
              <a:defRPr/>
            </a:pPr>
            <a:fld id="{7DB1B905-2C0E-1A4E-B3AC-8230138CA7BB}" type="slidenum">
              <a:rPr kumimoji="0" lang="en-US" sz="1200" b="0" i="0" u="none" strike="noStrike" kern="0" cap="none" spc="0" normalizeH="0" baseline="0" noProof="0" smtClean="0">
                <a:ln>
                  <a:noFill/>
                </a:ln>
                <a:solidFill>
                  <a:sysClr val="windowText" lastClr="000000"/>
                </a:solidFill>
                <a:effectLst/>
                <a:uLnTx/>
                <a:uFillTx/>
              </a:rPr>
              <a:pPr marL="0" marR="0" lvl="0" indent="0" algn="r" defTabSz="914400" eaLnBrk="1" fontAlgn="auto" latinLnBrk="0" hangingPunct="1">
                <a:lnSpc>
                  <a:spcPct val="100000"/>
                </a:lnSpc>
                <a:spcBef>
                  <a:spcPts val="0"/>
                </a:spcBef>
                <a:spcAft>
                  <a:spcPts val="0"/>
                </a:spcAft>
                <a:buClrTx/>
                <a:buSzTx/>
                <a:buFontTx/>
                <a:buNone/>
                <a:tabLst/>
                <a:defRPr/>
              </a:pPr>
              <a:t>9</a:t>
            </a:fld>
            <a:endParaRPr kumimoji="0" lang="en-US" sz="1200" b="0" i="0" u="none" strike="noStrike" kern="0" cap="none" spc="0" normalizeH="0" baseline="0" noProof="0">
              <a:ln>
                <a:noFill/>
              </a:ln>
              <a:solidFill>
                <a:sysClr val="windowText" lastClr="000000"/>
              </a:solidFill>
              <a:effectLst/>
              <a:uLnTx/>
              <a:uFillTx/>
            </a:endParaRPr>
          </a:p>
        </p:txBody>
      </p:sp>
    </p:spTree>
    <p:extLst>
      <p:ext uri="{BB962C8B-B14F-4D97-AF65-F5344CB8AC3E}">
        <p14:creationId xmlns:p14="http://schemas.microsoft.com/office/powerpoint/2010/main" val="2527189450"/>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20.png"/><Relationship Id="rId1" Type="http://schemas.openxmlformats.org/officeDocument/2006/relationships/slideMaster" Target="../slideMasters/slideMaster3.xml"/></Relationships>
</file>

<file path=ppt/slideLayouts/_rels/slideLayout101.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3.xml"/></Relationships>
</file>

<file path=ppt/slideLayouts/_rels/slideLayout102.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21.png"/><Relationship Id="rId1" Type="http://schemas.openxmlformats.org/officeDocument/2006/relationships/slideMaster" Target="../slideMasters/slideMaster3.xml"/></Relationships>
</file>

<file path=ppt/slideLayouts/_rels/slideLayout103.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3.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06.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3.xml"/></Relationships>
</file>

<file path=ppt/slideLayouts/_rels/slideLayout107.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9.png"/><Relationship Id="rId1" Type="http://schemas.openxmlformats.org/officeDocument/2006/relationships/slideMaster" Target="../slideMasters/slideMaster3.xml"/></Relationships>
</file>

<file path=ppt/slideLayouts/_rels/slideLayout108.xml.rels><?xml version="1.0" encoding="UTF-8" standalone="yes"?>
<Relationships xmlns="http://schemas.openxmlformats.org/package/2006/relationships"><Relationship Id="rId3" Type="http://schemas.openxmlformats.org/officeDocument/2006/relationships/image" Target="../media/image15.jpg"/><Relationship Id="rId2" Type="http://schemas.openxmlformats.org/officeDocument/2006/relationships/image" Target="../media/image12.png"/><Relationship Id="rId1" Type="http://schemas.openxmlformats.org/officeDocument/2006/relationships/slideMaster" Target="../slideMasters/slideMaster3.xml"/><Relationship Id="rId5" Type="http://schemas.openxmlformats.org/officeDocument/2006/relationships/image" Target="../media/image11.png"/><Relationship Id="rId4" Type="http://schemas.openxmlformats.org/officeDocument/2006/relationships/image" Target="../media/image8.png"/></Relationships>
</file>

<file path=ppt/slideLayouts/_rels/slideLayout109.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3.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12.png"/><Relationship Id="rId1" Type="http://schemas.openxmlformats.org/officeDocument/2006/relationships/slideMaster" Target="../slideMasters/slideMaster3.xml"/></Relationships>
</file>

<file path=ppt/slideLayouts/_rels/slideLayout111.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3.xml"/></Relationships>
</file>

<file path=ppt/slideLayouts/_rels/slideLayout112.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3.xml"/></Relationships>
</file>

<file path=ppt/slideLayouts/_rels/slideLayout113.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13.jpg"/><Relationship Id="rId1" Type="http://schemas.openxmlformats.org/officeDocument/2006/relationships/slideMaster" Target="../slideMasters/slideMaster3.xml"/></Relationships>
</file>

<file path=ppt/slideLayouts/_rels/slideLayout114.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14.jpg"/><Relationship Id="rId1" Type="http://schemas.openxmlformats.org/officeDocument/2006/relationships/slideMaster" Target="../slideMasters/slideMaster3.xml"/></Relationships>
</file>

<file path=ppt/slideLayouts/_rels/slideLayout115.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15.jpg"/><Relationship Id="rId1" Type="http://schemas.openxmlformats.org/officeDocument/2006/relationships/slideMaster" Target="../slideMasters/slideMaster3.xml"/></Relationships>
</file>

<file path=ppt/slideLayouts/_rels/slideLayout116.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16.png"/><Relationship Id="rId1" Type="http://schemas.openxmlformats.org/officeDocument/2006/relationships/slideMaster" Target="../slideMasters/slideMaster3.xml"/></Relationships>
</file>

<file path=ppt/slideLayouts/_rels/slideLayout117.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16.png"/><Relationship Id="rId1" Type="http://schemas.openxmlformats.org/officeDocument/2006/relationships/slideMaster" Target="../slideMasters/slideMaster3.xml"/></Relationships>
</file>

<file path=ppt/slideLayouts/_rels/slideLayout118.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17.jpeg"/><Relationship Id="rId1" Type="http://schemas.openxmlformats.org/officeDocument/2006/relationships/slideMaster" Target="../slideMasters/slideMaster3.xml"/></Relationships>
</file>

<file path=ppt/slideLayouts/_rels/slideLayout119.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image" Target="../media/image8.png"/><Relationship Id="rId1" Type="http://schemas.openxmlformats.org/officeDocument/2006/relationships/slideMaster" Target="../slideMasters/slideMaster3.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0.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3.xml"/></Relationships>
</file>

<file path=ppt/slideLayouts/_rels/slideLayout121.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3.xml"/></Relationships>
</file>

<file path=ppt/slideLayouts/_rels/slideLayout122.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3.xml"/></Relationships>
</file>

<file path=ppt/slideLayouts/_rels/slideLayout123.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3.xml"/></Relationships>
</file>

<file path=ppt/slideLayouts/_rels/slideLayout124.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24.png"/><Relationship Id="rId1" Type="http://schemas.openxmlformats.org/officeDocument/2006/relationships/slideMaster" Target="../slideMasters/slideMaster3.xml"/></Relationships>
</file>

<file path=ppt/slideLayouts/_rels/slideLayout125.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3.xml"/></Relationships>
</file>

<file path=ppt/slideLayouts/_rels/slideLayout126.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3.xml"/></Relationships>
</file>

<file path=ppt/slideLayouts/_rels/slideLayout127.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3.xml"/></Relationships>
</file>

<file path=ppt/slideLayouts/_rels/slideLayout128.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3.xml"/></Relationships>
</file>

<file path=ppt/slideLayouts/_rels/slideLayout129.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3.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0.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21.png"/><Relationship Id="rId1" Type="http://schemas.openxmlformats.org/officeDocument/2006/relationships/slideMaster" Target="../slideMasters/slideMaster3.xml"/></Relationships>
</file>

<file path=ppt/slideLayouts/_rels/slideLayout131.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22.jpg"/><Relationship Id="rId1" Type="http://schemas.openxmlformats.org/officeDocument/2006/relationships/slideMaster" Target="../slideMasters/slideMaster3.xml"/><Relationship Id="rId4" Type="http://schemas.openxmlformats.org/officeDocument/2006/relationships/image" Target="../media/image7.png"/></Relationships>
</file>

<file path=ppt/slideLayouts/_rels/slideLayout132.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3.xml"/></Relationships>
</file>

<file path=ppt/slideLayouts/_rels/slideLayout133.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image" Target="../media/image8.png"/><Relationship Id="rId1" Type="http://schemas.openxmlformats.org/officeDocument/2006/relationships/slideMaster" Target="../slideMasters/slideMaster3.xml"/></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3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3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38.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image" Target="../media/image25.png"/><Relationship Id="rId1" Type="http://schemas.openxmlformats.org/officeDocument/2006/relationships/slideMaster" Target="../slideMasters/slideMaster3.xml"/><Relationship Id="rId4" Type="http://schemas.openxmlformats.org/officeDocument/2006/relationships/image" Target="../media/image27.png"/></Relationships>
</file>

<file path=ppt/slideLayouts/_rels/slideLayout139.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11.png"/><Relationship Id="rId1" Type="http://schemas.openxmlformats.org/officeDocument/2006/relationships/slideMaster" Target="../slideMasters/slideMaster3.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0.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3.xml"/></Relationships>
</file>

<file path=ppt/slideLayouts/_rels/slideLayout141.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12.png"/><Relationship Id="rId1" Type="http://schemas.openxmlformats.org/officeDocument/2006/relationships/slideMaster" Target="../slideMasters/slideMaster3.xml"/></Relationships>
</file>

<file path=ppt/slideLayouts/_rels/slideLayout142.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3.xml"/></Relationships>
</file>

<file path=ppt/slideLayouts/_rels/slideLayout143.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13.jpg"/><Relationship Id="rId1" Type="http://schemas.openxmlformats.org/officeDocument/2006/relationships/slideMaster" Target="../slideMasters/slideMaster3.xml"/></Relationships>
</file>

<file path=ppt/slideLayouts/_rels/slideLayout144.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14.jpg"/><Relationship Id="rId1" Type="http://schemas.openxmlformats.org/officeDocument/2006/relationships/slideMaster" Target="../slideMasters/slideMaster3.xml"/></Relationships>
</file>

<file path=ppt/slideLayouts/_rels/slideLayout145.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15.jpg"/><Relationship Id="rId1" Type="http://schemas.openxmlformats.org/officeDocument/2006/relationships/slideMaster" Target="../slideMasters/slideMaster3.xml"/></Relationships>
</file>

<file path=ppt/slideLayouts/_rels/slideLayout146.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28.jpeg"/><Relationship Id="rId1" Type="http://schemas.openxmlformats.org/officeDocument/2006/relationships/slideMaster" Target="../slideMasters/slideMaster3.xml"/></Relationships>
</file>

<file path=ppt/slideLayouts/_rels/slideLayout147.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17.jpeg"/><Relationship Id="rId1" Type="http://schemas.openxmlformats.org/officeDocument/2006/relationships/slideMaster" Target="../slideMasters/slideMaster3.xml"/></Relationships>
</file>

<file path=ppt/slideLayouts/_rels/slideLayout148.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image" Target="../media/image8.png"/><Relationship Id="rId1" Type="http://schemas.openxmlformats.org/officeDocument/2006/relationships/slideMaster" Target="../slideMasters/slideMaster3.xml"/></Relationships>
</file>

<file path=ppt/slideLayouts/_rels/slideLayout149.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3.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0.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3.xml"/></Relationships>
</file>

<file path=ppt/slideLayouts/_rels/slideLayout151.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3.xml"/></Relationships>
</file>

<file path=ppt/slideLayouts/_rels/slideLayout152.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3.xml"/></Relationships>
</file>

<file path=ppt/slideLayouts/_rels/slideLayout153.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24.png"/><Relationship Id="rId1" Type="http://schemas.openxmlformats.org/officeDocument/2006/relationships/slideMaster" Target="../slideMasters/slideMaster3.xml"/></Relationships>
</file>

<file path=ppt/slideLayouts/_rels/slideLayout154.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3.xml"/></Relationships>
</file>

<file path=ppt/slideLayouts/_rels/slideLayout155.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3.xml"/></Relationships>
</file>

<file path=ppt/slideLayouts/_rels/slideLayout156.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3.xml"/></Relationships>
</file>

<file path=ppt/slideLayouts/_rels/slideLayout15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5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5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6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6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6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6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6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66.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3.xml"/></Relationships>
</file>

<file path=ppt/slideLayouts/_rels/slideLayout16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6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6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7.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170.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3.xml"/></Relationships>
</file>

<file path=ppt/slideLayouts/_rels/slideLayout171.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3.xml"/></Relationships>
</file>

<file path=ppt/slideLayouts/_rels/slideLayout17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7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74.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4.xml"/></Relationships>
</file>

<file path=ppt/slideLayouts/_rels/slideLayout17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7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77.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Master" Target="../slideMasters/slideMaster4.xml"/></Relationships>
</file>

<file path=ppt/slideLayouts/_rels/slideLayout17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79.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Master" Target="../slideMasters/slideMaster4.xml"/></Relationships>
</file>

<file path=ppt/slideLayouts/_rels/slideLayout18.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18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8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8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83.xml.rels><?xml version="1.0" encoding="UTF-8" standalone="yes"?>
<Relationships xmlns="http://schemas.openxmlformats.org/package/2006/relationships"><Relationship Id="rId2" Type="http://schemas.openxmlformats.org/officeDocument/2006/relationships/image" Target="../media/image32.png"/><Relationship Id="rId1" Type="http://schemas.openxmlformats.org/officeDocument/2006/relationships/slideMaster" Target="../slideMasters/slideMaster4.xml"/></Relationships>
</file>

<file path=ppt/slideLayouts/_rels/slideLayout184.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image" Target="../media/image32.png"/><Relationship Id="rId1" Type="http://schemas.openxmlformats.org/officeDocument/2006/relationships/slideMaster" Target="../slideMasters/slideMaster4.xml"/></Relationships>
</file>

<file path=ppt/slideLayouts/_rels/slideLayout185.xml.rels><?xml version="1.0" encoding="UTF-8" standalone="yes"?>
<Relationships xmlns="http://schemas.openxmlformats.org/package/2006/relationships"><Relationship Id="rId3" Type="http://schemas.openxmlformats.org/officeDocument/2006/relationships/image" Target="../media/image30.png"/><Relationship Id="rId2" Type="http://schemas.openxmlformats.org/officeDocument/2006/relationships/image" Target="../media/image32.png"/><Relationship Id="rId1" Type="http://schemas.openxmlformats.org/officeDocument/2006/relationships/slideMaster" Target="../slideMasters/slideMaster4.xml"/></Relationships>
</file>

<file path=ppt/slideLayouts/_rels/slideLayout18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8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88.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Master" Target="../slideMasters/slideMaster4.xml"/></Relationships>
</file>

<file path=ppt/slideLayouts/_rels/slideLayout18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9.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190.xml.rels><?xml version="1.0" encoding="UTF-8" standalone="yes"?>
<Relationships xmlns="http://schemas.openxmlformats.org/package/2006/relationships"><Relationship Id="rId3" Type="http://schemas.openxmlformats.org/officeDocument/2006/relationships/image" Target="../media/image29.png"/><Relationship Id="rId2" Type="http://schemas.openxmlformats.org/officeDocument/2006/relationships/image" Target="../media/image34.png"/><Relationship Id="rId1" Type="http://schemas.openxmlformats.org/officeDocument/2006/relationships/slideMaster" Target="../slideMasters/slideMaster4.xml"/></Relationships>
</file>

<file path=ppt/slideLayouts/_rels/slideLayout191.xml.rels><?xml version="1.0" encoding="UTF-8" standalone="yes"?>
<Relationships xmlns="http://schemas.openxmlformats.org/package/2006/relationships"><Relationship Id="rId2" Type="http://schemas.openxmlformats.org/officeDocument/2006/relationships/image" Target="../media/image32.png"/><Relationship Id="rId1" Type="http://schemas.openxmlformats.org/officeDocument/2006/relationships/slideMaster" Target="../slideMasters/slideMaster4.xml"/></Relationships>
</file>

<file path=ppt/slideLayouts/_rels/slideLayout19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93.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Master" Target="../slideMasters/slideMaster4.xml"/></Relationships>
</file>

<file path=ppt/slideLayouts/_rels/slideLayout194.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Master" Target="../slideMasters/slideMaster4.xml"/></Relationships>
</file>

<file path=ppt/slideLayouts/_rels/slideLayout19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9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9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9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99.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Master" Target="../slideMasters/slideMaster4.xml"/></Relationships>
</file>

<file path=ppt/slideLayouts/_rels/slideLayout2.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20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0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0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0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0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0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0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0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08.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4.xml"/></Relationships>
</file>

<file path=ppt/slideLayouts/_rels/slideLayout209.xml.rels><?xml version="1.0" encoding="UTF-8" standalone="yes"?>
<Relationships xmlns="http://schemas.openxmlformats.org/package/2006/relationships"><Relationship Id="rId3" Type="http://schemas.openxmlformats.org/officeDocument/2006/relationships/image" Target="../media/image37.svg"/><Relationship Id="rId2" Type="http://schemas.openxmlformats.org/officeDocument/2006/relationships/image" Target="../media/image36.png"/><Relationship Id="rId1" Type="http://schemas.openxmlformats.org/officeDocument/2006/relationships/slideMaster" Target="../slideMasters/slideMaster5.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0.xml.rels><?xml version="1.0" encoding="UTF-8" standalone="yes"?>
<Relationships xmlns="http://schemas.openxmlformats.org/package/2006/relationships"><Relationship Id="rId3" Type="http://schemas.openxmlformats.org/officeDocument/2006/relationships/image" Target="../media/image39.svg"/><Relationship Id="rId2" Type="http://schemas.openxmlformats.org/officeDocument/2006/relationships/image" Target="../media/image38.png"/><Relationship Id="rId1" Type="http://schemas.openxmlformats.org/officeDocument/2006/relationships/slideMaster" Target="../slideMasters/slideMaster5.xml"/></Relationships>
</file>

<file path=ppt/slideLayouts/_rels/slideLayout211.xml.rels><?xml version="1.0" encoding="UTF-8" standalone="yes"?>
<Relationships xmlns="http://schemas.openxmlformats.org/package/2006/relationships"><Relationship Id="rId3" Type="http://schemas.openxmlformats.org/officeDocument/2006/relationships/image" Target="../media/image37.svg"/><Relationship Id="rId2" Type="http://schemas.openxmlformats.org/officeDocument/2006/relationships/image" Target="../media/image36.png"/><Relationship Id="rId1" Type="http://schemas.openxmlformats.org/officeDocument/2006/relationships/slideMaster" Target="../slideMasters/slideMaster5.xml"/></Relationships>
</file>

<file path=ppt/slideLayouts/_rels/slideLayout212.xml.rels><?xml version="1.0" encoding="UTF-8" standalone="yes"?>
<Relationships xmlns="http://schemas.openxmlformats.org/package/2006/relationships"><Relationship Id="rId3" Type="http://schemas.openxmlformats.org/officeDocument/2006/relationships/image" Target="../media/image39.svg"/><Relationship Id="rId2" Type="http://schemas.openxmlformats.org/officeDocument/2006/relationships/image" Target="../media/image38.png"/><Relationship Id="rId1" Type="http://schemas.openxmlformats.org/officeDocument/2006/relationships/slideMaster" Target="../slideMasters/slideMaster5.xml"/></Relationships>
</file>

<file path=ppt/slideLayouts/_rels/slideLayout213.xml.rels><?xml version="1.0" encoding="UTF-8" standalone="yes"?>
<Relationships xmlns="http://schemas.openxmlformats.org/package/2006/relationships"><Relationship Id="rId3" Type="http://schemas.openxmlformats.org/officeDocument/2006/relationships/image" Target="../media/image37.svg"/><Relationship Id="rId2" Type="http://schemas.openxmlformats.org/officeDocument/2006/relationships/image" Target="../media/image36.png"/><Relationship Id="rId1" Type="http://schemas.openxmlformats.org/officeDocument/2006/relationships/slideMaster" Target="../slideMasters/slideMaster5.xml"/></Relationships>
</file>

<file path=ppt/slideLayouts/_rels/slideLayout214.xml.rels><?xml version="1.0" encoding="UTF-8" standalone="yes"?>
<Relationships xmlns="http://schemas.openxmlformats.org/package/2006/relationships"><Relationship Id="rId3" Type="http://schemas.openxmlformats.org/officeDocument/2006/relationships/image" Target="../media/image40.svg"/><Relationship Id="rId2" Type="http://schemas.openxmlformats.org/officeDocument/2006/relationships/image" Target="../media/image38.png"/><Relationship Id="rId1" Type="http://schemas.openxmlformats.org/officeDocument/2006/relationships/slideMaster" Target="../slideMasters/slideMaster5.xml"/></Relationships>
</file>

<file path=ppt/slideLayouts/_rels/slideLayout215.xml.rels><?xml version="1.0" encoding="UTF-8" standalone="yes"?>
<Relationships xmlns="http://schemas.openxmlformats.org/package/2006/relationships"><Relationship Id="rId2" Type="http://schemas.openxmlformats.org/officeDocument/2006/relationships/image" Target="../media/image41.png"/><Relationship Id="rId1" Type="http://schemas.openxmlformats.org/officeDocument/2006/relationships/slideMaster" Target="../slideMasters/slideMaster5.xml"/></Relationships>
</file>

<file path=ppt/slideLayouts/_rels/slideLayout216.xml.rels><?xml version="1.0" encoding="UTF-8" standalone="yes"?>
<Relationships xmlns="http://schemas.openxmlformats.org/package/2006/relationships"><Relationship Id="rId3" Type="http://schemas.openxmlformats.org/officeDocument/2006/relationships/image" Target="../media/image43.svg"/><Relationship Id="rId2" Type="http://schemas.openxmlformats.org/officeDocument/2006/relationships/image" Target="../media/image42.png"/><Relationship Id="rId1" Type="http://schemas.openxmlformats.org/officeDocument/2006/relationships/slideMaster" Target="../slideMasters/slideMaster5.xml"/></Relationships>
</file>

<file path=ppt/slideLayouts/_rels/slideLayout21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1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1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2.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22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2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2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2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2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2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2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2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2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2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3.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23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3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3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3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3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3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3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3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38.xml.rels><?xml version="1.0" encoding="UTF-8" standalone="yes"?>
<Relationships xmlns="http://schemas.openxmlformats.org/package/2006/relationships"><Relationship Id="rId3" Type="http://schemas.openxmlformats.org/officeDocument/2006/relationships/image" Target="../media/image45.svg"/><Relationship Id="rId2" Type="http://schemas.openxmlformats.org/officeDocument/2006/relationships/image" Target="../media/image44.png"/><Relationship Id="rId1" Type="http://schemas.openxmlformats.org/officeDocument/2006/relationships/slideMaster" Target="../slideMasters/slideMaster5.xml"/><Relationship Id="rId5" Type="http://schemas.openxmlformats.org/officeDocument/2006/relationships/image" Target="../media/image47.png"/><Relationship Id="rId4" Type="http://schemas.openxmlformats.org/officeDocument/2006/relationships/image" Target="../media/image46.png"/></Relationships>
</file>

<file path=ppt/slideLayouts/_rels/slideLayout239.xml.rels><?xml version="1.0" encoding="UTF-8" standalone="yes"?>
<Relationships xmlns="http://schemas.openxmlformats.org/package/2006/relationships"><Relationship Id="rId3" Type="http://schemas.openxmlformats.org/officeDocument/2006/relationships/image" Target="../media/image45.svg"/><Relationship Id="rId2" Type="http://schemas.openxmlformats.org/officeDocument/2006/relationships/image" Target="../media/image44.png"/><Relationship Id="rId1" Type="http://schemas.openxmlformats.org/officeDocument/2006/relationships/slideMaster" Target="../slideMasters/slideMaster5.xml"/><Relationship Id="rId5" Type="http://schemas.openxmlformats.org/officeDocument/2006/relationships/image" Target="../media/image49.png"/><Relationship Id="rId4" Type="http://schemas.openxmlformats.org/officeDocument/2006/relationships/image" Target="../media/image48.png"/></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4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4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4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4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4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46.xml.rels><?xml version="1.0" encoding="UTF-8" standalone="yes"?>
<Relationships xmlns="http://schemas.openxmlformats.org/package/2006/relationships"><Relationship Id="rId3" Type="http://schemas.openxmlformats.org/officeDocument/2006/relationships/image" Target="../media/image51.svg"/><Relationship Id="rId2" Type="http://schemas.openxmlformats.org/officeDocument/2006/relationships/image" Target="../media/image4.png"/><Relationship Id="rId1" Type="http://schemas.openxmlformats.org/officeDocument/2006/relationships/slideMaster" Target="../slideMasters/slideMaster6.xml"/></Relationships>
</file>

<file path=ppt/slideLayouts/_rels/slideLayout247.xml.rels><?xml version="1.0" encoding="UTF-8" standalone="yes"?>
<Relationships xmlns="http://schemas.openxmlformats.org/package/2006/relationships"><Relationship Id="rId3" Type="http://schemas.openxmlformats.org/officeDocument/2006/relationships/image" Target="../media/image50.svg"/><Relationship Id="rId2" Type="http://schemas.openxmlformats.org/officeDocument/2006/relationships/image" Target="../media/image1.png"/><Relationship Id="rId1" Type="http://schemas.openxmlformats.org/officeDocument/2006/relationships/slideMaster" Target="../slideMasters/slideMaster6.xml"/></Relationships>
</file>

<file path=ppt/slideLayouts/_rels/slideLayout24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4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5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52.xml.rels><?xml version="1.0" encoding="UTF-8" standalone="yes"?>
<Relationships xmlns="http://schemas.openxmlformats.org/package/2006/relationships"><Relationship Id="rId3" Type="http://schemas.openxmlformats.org/officeDocument/2006/relationships/slideMaster" Target="../slideMasters/slideMaster6.xml"/><Relationship Id="rId2" Type="http://schemas.openxmlformats.org/officeDocument/2006/relationships/tags" Target="../tags/tag2.xml"/><Relationship Id="rId1" Type="http://schemas.openxmlformats.org/officeDocument/2006/relationships/tags" Target="../tags/tag1.xml"/></Relationships>
</file>

<file path=ppt/slideLayouts/_rels/slideLayout253.xml.rels><?xml version="1.0" encoding="UTF-8" standalone="yes"?>
<Relationships xmlns="http://schemas.openxmlformats.org/package/2006/relationships"><Relationship Id="rId3" Type="http://schemas.openxmlformats.org/officeDocument/2006/relationships/image" Target="../media/image50.svg"/><Relationship Id="rId2" Type="http://schemas.openxmlformats.org/officeDocument/2006/relationships/image" Target="../media/image1.png"/><Relationship Id="rId1" Type="http://schemas.openxmlformats.org/officeDocument/2006/relationships/slideMaster" Target="../slideMasters/slideMaster6.xml"/></Relationships>
</file>

<file path=ppt/slideLayouts/_rels/slideLayout25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5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5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5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5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5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6.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260.xml.rels><?xml version="1.0" encoding="UTF-8" standalone="yes"?>
<Relationships xmlns="http://schemas.openxmlformats.org/package/2006/relationships"><Relationship Id="rId3" Type="http://schemas.openxmlformats.org/officeDocument/2006/relationships/image" Target="../media/image51.svg"/><Relationship Id="rId2" Type="http://schemas.openxmlformats.org/officeDocument/2006/relationships/image" Target="../media/image4.png"/><Relationship Id="rId1" Type="http://schemas.openxmlformats.org/officeDocument/2006/relationships/slideMaster" Target="../slideMasters/slideMaster6.xml"/></Relationships>
</file>

<file path=ppt/slideLayouts/_rels/slideLayout261.xml.rels><?xml version="1.0" encoding="UTF-8" standalone="yes"?>
<Relationships xmlns="http://schemas.openxmlformats.org/package/2006/relationships"><Relationship Id="rId3" Type="http://schemas.openxmlformats.org/officeDocument/2006/relationships/image" Target="../media/image51.svg"/><Relationship Id="rId2" Type="http://schemas.openxmlformats.org/officeDocument/2006/relationships/image" Target="../media/image4.png"/><Relationship Id="rId1" Type="http://schemas.openxmlformats.org/officeDocument/2006/relationships/slideMaster" Target="../slideMasters/slideMaster6.xml"/></Relationships>
</file>

<file path=ppt/slideLayouts/_rels/slideLayout262.xml.rels><?xml version="1.0" encoding="UTF-8" standalone="yes"?>
<Relationships xmlns="http://schemas.openxmlformats.org/package/2006/relationships"><Relationship Id="rId3" Type="http://schemas.openxmlformats.org/officeDocument/2006/relationships/image" Target="../media/image51.svg"/><Relationship Id="rId2" Type="http://schemas.openxmlformats.org/officeDocument/2006/relationships/image" Target="../media/image4.png"/><Relationship Id="rId1" Type="http://schemas.openxmlformats.org/officeDocument/2006/relationships/slideMaster" Target="../slideMasters/slideMaster6.xml"/></Relationships>
</file>

<file path=ppt/slideLayouts/_rels/slideLayout263.xml.rels><?xml version="1.0" encoding="UTF-8" standalone="yes"?>
<Relationships xmlns="http://schemas.openxmlformats.org/package/2006/relationships"><Relationship Id="rId3" Type="http://schemas.openxmlformats.org/officeDocument/2006/relationships/image" Target="../media/image50.svg"/><Relationship Id="rId2" Type="http://schemas.openxmlformats.org/officeDocument/2006/relationships/image" Target="../media/image1.png"/><Relationship Id="rId1" Type="http://schemas.openxmlformats.org/officeDocument/2006/relationships/slideMaster" Target="../slideMasters/slideMaster6.xml"/></Relationships>
</file>

<file path=ppt/slideLayouts/_rels/slideLayout264.xml.rels><?xml version="1.0" encoding="UTF-8" standalone="yes"?>
<Relationships xmlns="http://schemas.openxmlformats.org/package/2006/relationships"><Relationship Id="rId3" Type="http://schemas.openxmlformats.org/officeDocument/2006/relationships/image" Target="../media/image51.svg"/><Relationship Id="rId2" Type="http://schemas.openxmlformats.org/officeDocument/2006/relationships/image" Target="../media/image4.png"/><Relationship Id="rId1" Type="http://schemas.openxmlformats.org/officeDocument/2006/relationships/slideMaster" Target="../slideMasters/slideMaster6.xml"/></Relationships>
</file>

<file path=ppt/slideLayouts/_rels/slideLayout26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66.xml.rels><?xml version="1.0" encoding="UTF-8" standalone="yes"?>
<Relationships xmlns="http://schemas.openxmlformats.org/package/2006/relationships"><Relationship Id="rId3" Type="http://schemas.openxmlformats.org/officeDocument/2006/relationships/image" Target="../media/image50.svg"/><Relationship Id="rId2" Type="http://schemas.openxmlformats.org/officeDocument/2006/relationships/image" Target="../media/image1.png"/><Relationship Id="rId1" Type="http://schemas.openxmlformats.org/officeDocument/2006/relationships/slideMaster" Target="../slideMasters/slideMaster6.xml"/></Relationships>
</file>

<file path=ppt/slideLayouts/_rels/slideLayout267.xml.rels><?xml version="1.0" encoding="UTF-8" standalone="yes"?>
<Relationships xmlns="http://schemas.openxmlformats.org/package/2006/relationships"><Relationship Id="rId3" Type="http://schemas.openxmlformats.org/officeDocument/2006/relationships/image" Target="../media/image50.svg"/><Relationship Id="rId2" Type="http://schemas.openxmlformats.org/officeDocument/2006/relationships/image" Target="../media/image1.png"/><Relationship Id="rId1" Type="http://schemas.openxmlformats.org/officeDocument/2006/relationships/slideMaster" Target="../slideMasters/slideMaster6.xml"/></Relationships>
</file>

<file path=ppt/slideLayouts/_rels/slideLayout26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6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0.xml.rels><?xml version="1.0" encoding="UTF-8" standalone="yes"?>
<Relationships xmlns="http://schemas.openxmlformats.org/package/2006/relationships"><Relationship Id="rId3" Type="http://schemas.openxmlformats.org/officeDocument/2006/relationships/image" Target="../media/image51.svg"/><Relationship Id="rId2" Type="http://schemas.openxmlformats.org/officeDocument/2006/relationships/image" Target="../media/image4.png"/><Relationship Id="rId1" Type="http://schemas.openxmlformats.org/officeDocument/2006/relationships/slideMaster" Target="../slideMasters/slideMaster6.xml"/></Relationships>
</file>

<file path=ppt/slideLayouts/_rels/slideLayout271.xml.rels><?xml version="1.0" encoding="UTF-8" standalone="yes"?>
<Relationships xmlns="http://schemas.openxmlformats.org/package/2006/relationships"><Relationship Id="rId3" Type="http://schemas.openxmlformats.org/officeDocument/2006/relationships/image" Target="../media/image50.svg"/><Relationship Id="rId2" Type="http://schemas.openxmlformats.org/officeDocument/2006/relationships/image" Target="../media/image1.png"/><Relationship Id="rId1" Type="http://schemas.openxmlformats.org/officeDocument/2006/relationships/slideMaster" Target="../slideMasters/slideMaster6.xml"/></Relationships>
</file>

<file path=ppt/slideLayouts/_rels/slideLayout27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7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7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7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7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7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7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7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0.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6.xml"/></Relationships>
</file>

<file path=ppt/slideLayouts/_rels/slideLayout281.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6.xml"/></Relationships>
</file>

<file path=ppt/slideLayouts/_rels/slideLayout28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8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8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8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8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87.xml.rels><?xml version="1.0" encoding="UTF-8" standalone="yes"?>
<Relationships xmlns="http://schemas.openxmlformats.org/package/2006/relationships"><Relationship Id="rId3" Type="http://schemas.openxmlformats.org/officeDocument/2006/relationships/image" Target="../media/image51.svg"/><Relationship Id="rId2" Type="http://schemas.openxmlformats.org/officeDocument/2006/relationships/image" Target="../media/image4.png"/><Relationship Id="rId1" Type="http://schemas.openxmlformats.org/officeDocument/2006/relationships/slideMaster" Target="../slideMasters/slideMaster7.xml"/></Relationships>
</file>

<file path=ppt/slideLayouts/_rels/slideLayout288.xml.rels><?xml version="1.0" encoding="UTF-8" standalone="yes"?>
<Relationships xmlns="http://schemas.openxmlformats.org/package/2006/relationships"><Relationship Id="rId3" Type="http://schemas.openxmlformats.org/officeDocument/2006/relationships/image" Target="../media/image50.svg"/><Relationship Id="rId2" Type="http://schemas.openxmlformats.org/officeDocument/2006/relationships/image" Target="../media/image1.png"/><Relationship Id="rId1" Type="http://schemas.openxmlformats.org/officeDocument/2006/relationships/slideMaster" Target="../slideMasters/slideMaster7.xml"/></Relationships>
</file>

<file path=ppt/slideLayouts/_rels/slideLayout289.xml.rels><?xml version="1.0" encoding="UTF-8" standalone="yes"?>
<Relationships xmlns="http://schemas.openxmlformats.org/package/2006/relationships"><Relationship Id="rId3" Type="http://schemas.openxmlformats.org/officeDocument/2006/relationships/image" Target="../media/image52.svg"/><Relationship Id="rId2" Type="http://schemas.openxmlformats.org/officeDocument/2006/relationships/image" Target="../media/image4.png"/><Relationship Id="rId1" Type="http://schemas.openxmlformats.org/officeDocument/2006/relationships/slideMaster" Target="../slideMasters/slideMaster7.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9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9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9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94.xml.rels><?xml version="1.0" encoding="UTF-8" standalone="yes"?>
<Relationships xmlns="http://schemas.openxmlformats.org/package/2006/relationships"><Relationship Id="rId3" Type="http://schemas.openxmlformats.org/officeDocument/2006/relationships/slideMaster" Target="../slideMasters/slideMaster7.xml"/><Relationship Id="rId2" Type="http://schemas.openxmlformats.org/officeDocument/2006/relationships/tags" Target="../tags/tag4.xml"/><Relationship Id="rId1" Type="http://schemas.openxmlformats.org/officeDocument/2006/relationships/tags" Target="../tags/tag3.xml"/></Relationships>
</file>

<file path=ppt/slideLayouts/_rels/slideLayout295.xml.rels><?xml version="1.0" encoding="UTF-8" standalone="yes"?>
<Relationships xmlns="http://schemas.openxmlformats.org/package/2006/relationships"><Relationship Id="rId3" Type="http://schemas.openxmlformats.org/officeDocument/2006/relationships/image" Target="../media/image50.svg"/><Relationship Id="rId2" Type="http://schemas.openxmlformats.org/officeDocument/2006/relationships/image" Target="../media/image1.png"/><Relationship Id="rId1" Type="http://schemas.openxmlformats.org/officeDocument/2006/relationships/slideMaster" Target="../slideMasters/slideMaster7.xml"/></Relationships>
</file>

<file path=ppt/slideLayouts/_rels/slideLayout29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9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9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9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3.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30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302.xml.rels><?xml version="1.0" encoding="UTF-8" standalone="yes"?>
<Relationships xmlns="http://schemas.openxmlformats.org/package/2006/relationships"><Relationship Id="rId3" Type="http://schemas.openxmlformats.org/officeDocument/2006/relationships/image" Target="../media/image52.svg"/><Relationship Id="rId2" Type="http://schemas.openxmlformats.org/officeDocument/2006/relationships/image" Target="../media/image4.png"/><Relationship Id="rId1" Type="http://schemas.openxmlformats.org/officeDocument/2006/relationships/slideMaster" Target="../slideMasters/slideMaster7.xml"/></Relationships>
</file>

<file path=ppt/slideLayouts/_rels/slideLayout303.xml.rels><?xml version="1.0" encoding="UTF-8" standalone="yes"?>
<Relationships xmlns="http://schemas.openxmlformats.org/package/2006/relationships"><Relationship Id="rId3" Type="http://schemas.openxmlformats.org/officeDocument/2006/relationships/image" Target="../media/image52.svg"/><Relationship Id="rId2" Type="http://schemas.openxmlformats.org/officeDocument/2006/relationships/image" Target="../media/image4.png"/><Relationship Id="rId1" Type="http://schemas.openxmlformats.org/officeDocument/2006/relationships/slideMaster" Target="../slideMasters/slideMaster7.xml"/></Relationships>
</file>

<file path=ppt/slideLayouts/_rels/slideLayout304.xml.rels><?xml version="1.0" encoding="UTF-8" standalone="yes"?>
<Relationships xmlns="http://schemas.openxmlformats.org/package/2006/relationships"><Relationship Id="rId3" Type="http://schemas.openxmlformats.org/officeDocument/2006/relationships/image" Target="../media/image51.svg"/><Relationship Id="rId2" Type="http://schemas.openxmlformats.org/officeDocument/2006/relationships/image" Target="../media/image4.png"/><Relationship Id="rId1" Type="http://schemas.openxmlformats.org/officeDocument/2006/relationships/slideMaster" Target="../slideMasters/slideMaster7.xml"/></Relationships>
</file>

<file path=ppt/slideLayouts/_rels/slideLayout305.xml.rels><?xml version="1.0" encoding="UTF-8" standalone="yes"?>
<Relationships xmlns="http://schemas.openxmlformats.org/package/2006/relationships"><Relationship Id="rId3" Type="http://schemas.openxmlformats.org/officeDocument/2006/relationships/image" Target="../media/image51.svg"/><Relationship Id="rId2" Type="http://schemas.openxmlformats.org/officeDocument/2006/relationships/image" Target="../media/image4.png"/><Relationship Id="rId1" Type="http://schemas.openxmlformats.org/officeDocument/2006/relationships/slideMaster" Target="../slideMasters/slideMaster7.xml"/></Relationships>
</file>

<file path=ppt/slideLayouts/_rels/slideLayout306.xml.rels><?xml version="1.0" encoding="UTF-8" standalone="yes"?>
<Relationships xmlns="http://schemas.openxmlformats.org/package/2006/relationships"><Relationship Id="rId3" Type="http://schemas.openxmlformats.org/officeDocument/2006/relationships/image" Target="../media/image51.svg"/><Relationship Id="rId2" Type="http://schemas.openxmlformats.org/officeDocument/2006/relationships/image" Target="../media/image4.png"/><Relationship Id="rId1" Type="http://schemas.openxmlformats.org/officeDocument/2006/relationships/slideMaster" Target="../slideMasters/slideMaster7.xml"/></Relationships>
</file>

<file path=ppt/slideLayouts/_rels/slideLayout307.xml.rels><?xml version="1.0" encoding="UTF-8" standalone="yes"?>
<Relationships xmlns="http://schemas.openxmlformats.org/package/2006/relationships"><Relationship Id="rId3" Type="http://schemas.openxmlformats.org/officeDocument/2006/relationships/image" Target="../media/image51.svg"/><Relationship Id="rId2" Type="http://schemas.openxmlformats.org/officeDocument/2006/relationships/image" Target="../media/image4.png"/><Relationship Id="rId1" Type="http://schemas.openxmlformats.org/officeDocument/2006/relationships/slideMaster" Target="../slideMasters/slideMaster7.xml"/></Relationships>
</file>

<file path=ppt/slideLayouts/_rels/slideLayout308.xml.rels><?xml version="1.0" encoding="UTF-8" standalone="yes"?>
<Relationships xmlns="http://schemas.openxmlformats.org/package/2006/relationships"><Relationship Id="rId3" Type="http://schemas.openxmlformats.org/officeDocument/2006/relationships/image" Target="../media/image51.svg"/><Relationship Id="rId2" Type="http://schemas.openxmlformats.org/officeDocument/2006/relationships/image" Target="../media/image4.png"/><Relationship Id="rId1" Type="http://schemas.openxmlformats.org/officeDocument/2006/relationships/slideMaster" Target="../slideMasters/slideMaster7.xml"/></Relationships>
</file>

<file path=ppt/slideLayouts/_rels/slideLayout309.xml.rels><?xml version="1.0" encoding="UTF-8" standalone="yes"?>
<Relationships xmlns="http://schemas.openxmlformats.org/package/2006/relationships"><Relationship Id="rId3" Type="http://schemas.openxmlformats.org/officeDocument/2006/relationships/image" Target="../media/image50.svg"/><Relationship Id="rId2" Type="http://schemas.openxmlformats.org/officeDocument/2006/relationships/image" Target="../media/image1.png"/><Relationship Id="rId1" Type="http://schemas.openxmlformats.org/officeDocument/2006/relationships/slideMaster" Target="../slideMasters/slideMaster7.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0.xml.rels><?xml version="1.0" encoding="UTF-8" standalone="yes"?>
<Relationships xmlns="http://schemas.openxmlformats.org/package/2006/relationships"><Relationship Id="rId3" Type="http://schemas.openxmlformats.org/officeDocument/2006/relationships/image" Target="../media/image51.svg"/><Relationship Id="rId2" Type="http://schemas.openxmlformats.org/officeDocument/2006/relationships/image" Target="../media/image4.png"/><Relationship Id="rId1" Type="http://schemas.openxmlformats.org/officeDocument/2006/relationships/slideMaster" Target="../slideMasters/slideMaster7.xml"/></Relationships>
</file>

<file path=ppt/slideLayouts/_rels/slideLayout31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312.xml.rels><?xml version="1.0" encoding="UTF-8" standalone="yes"?>
<Relationships xmlns="http://schemas.openxmlformats.org/package/2006/relationships"><Relationship Id="rId3" Type="http://schemas.openxmlformats.org/officeDocument/2006/relationships/image" Target="../media/image50.svg"/><Relationship Id="rId2" Type="http://schemas.openxmlformats.org/officeDocument/2006/relationships/image" Target="../media/image1.png"/><Relationship Id="rId1" Type="http://schemas.openxmlformats.org/officeDocument/2006/relationships/slideMaster" Target="../slideMasters/slideMaster7.xml"/></Relationships>
</file>

<file path=ppt/slideLayouts/_rels/slideLayout313.xml.rels><?xml version="1.0" encoding="UTF-8" standalone="yes"?>
<Relationships xmlns="http://schemas.openxmlformats.org/package/2006/relationships"><Relationship Id="rId3" Type="http://schemas.openxmlformats.org/officeDocument/2006/relationships/image" Target="../media/image50.svg"/><Relationship Id="rId2" Type="http://schemas.openxmlformats.org/officeDocument/2006/relationships/image" Target="../media/image1.png"/><Relationship Id="rId1" Type="http://schemas.openxmlformats.org/officeDocument/2006/relationships/slideMaster" Target="../slideMasters/slideMaster7.xml"/></Relationships>
</file>

<file path=ppt/slideLayouts/_rels/slideLayout31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31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316.xml.rels><?xml version="1.0" encoding="UTF-8" standalone="yes"?>
<Relationships xmlns="http://schemas.openxmlformats.org/package/2006/relationships"><Relationship Id="rId3" Type="http://schemas.openxmlformats.org/officeDocument/2006/relationships/image" Target="../media/image51.svg"/><Relationship Id="rId2" Type="http://schemas.openxmlformats.org/officeDocument/2006/relationships/image" Target="../media/image4.png"/><Relationship Id="rId1" Type="http://schemas.openxmlformats.org/officeDocument/2006/relationships/slideMaster" Target="../slideMasters/slideMaster7.xml"/></Relationships>
</file>

<file path=ppt/slideLayouts/_rels/slideLayout317.xml.rels><?xml version="1.0" encoding="UTF-8" standalone="yes"?>
<Relationships xmlns="http://schemas.openxmlformats.org/package/2006/relationships"><Relationship Id="rId3" Type="http://schemas.openxmlformats.org/officeDocument/2006/relationships/image" Target="../media/image51.svg"/><Relationship Id="rId2" Type="http://schemas.openxmlformats.org/officeDocument/2006/relationships/image" Target="../media/image4.png"/><Relationship Id="rId1" Type="http://schemas.openxmlformats.org/officeDocument/2006/relationships/slideMaster" Target="../slideMasters/slideMaster7.xml"/></Relationships>
</file>

<file path=ppt/slideLayouts/_rels/slideLayout318.xml.rels><?xml version="1.0" encoding="UTF-8" standalone="yes"?>
<Relationships xmlns="http://schemas.openxmlformats.org/package/2006/relationships"><Relationship Id="rId3" Type="http://schemas.openxmlformats.org/officeDocument/2006/relationships/image" Target="../media/image51.svg"/><Relationship Id="rId2" Type="http://schemas.openxmlformats.org/officeDocument/2006/relationships/image" Target="../media/image4.png"/><Relationship Id="rId1" Type="http://schemas.openxmlformats.org/officeDocument/2006/relationships/slideMaster" Target="../slideMasters/slideMaster7.xml"/></Relationships>
</file>

<file path=ppt/slideLayouts/_rels/slideLayout319.xml.rels><?xml version="1.0" encoding="UTF-8" standalone="yes"?>
<Relationships xmlns="http://schemas.openxmlformats.org/package/2006/relationships"><Relationship Id="rId3" Type="http://schemas.openxmlformats.org/officeDocument/2006/relationships/image" Target="../media/image51.svg"/><Relationship Id="rId2" Type="http://schemas.openxmlformats.org/officeDocument/2006/relationships/image" Target="../media/image4.png"/><Relationship Id="rId1" Type="http://schemas.openxmlformats.org/officeDocument/2006/relationships/slideMaster" Target="../slideMasters/slideMaster7.xml"/></Relationships>
</file>

<file path=ppt/slideLayouts/_rels/slideLayout32.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1.xml"/></Relationships>
</file>

<file path=ppt/slideLayouts/_rels/slideLayout320.xml.rels><?xml version="1.0" encoding="UTF-8" standalone="yes"?>
<Relationships xmlns="http://schemas.openxmlformats.org/package/2006/relationships"><Relationship Id="rId3" Type="http://schemas.openxmlformats.org/officeDocument/2006/relationships/image" Target="../media/image51.svg"/><Relationship Id="rId2" Type="http://schemas.openxmlformats.org/officeDocument/2006/relationships/image" Target="../media/image4.png"/><Relationship Id="rId1" Type="http://schemas.openxmlformats.org/officeDocument/2006/relationships/slideMaster" Target="../slideMasters/slideMaster7.xml"/></Relationships>
</file>

<file path=ppt/slideLayouts/_rels/slideLayout321.xml.rels><?xml version="1.0" encoding="UTF-8" standalone="yes"?>
<Relationships xmlns="http://schemas.openxmlformats.org/package/2006/relationships"><Relationship Id="rId3" Type="http://schemas.openxmlformats.org/officeDocument/2006/relationships/image" Target="../media/image51.svg"/><Relationship Id="rId2" Type="http://schemas.openxmlformats.org/officeDocument/2006/relationships/image" Target="../media/image4.png"/><Relationship Id="rId1" Type="http://schemas.openxmlformats.org/officeDocument/2006/relationships/slideMaster" Target="../slideMasters/slideMaster7.xml"/></Relationships>
</file>

<file path=ppt/slideLayouts/_rels/slideLayout322.xml.rels><?xml version="1.0" encoding="UTF-8" standalone="yes"?>
<Relationships xmlns="http://schemas.openxmlformats.org/package/2006/relationships"><Relationship Id="rId3" Type="http://schemas.openxmlformats.org/officeDocument/2006/relationships/image" Target="../media/image51.svg"/><Relationship Id="rId2" Type="http://schemas.openxmlformats.org/officeDocument/2006/relationships/image" Target="../media/image4.png"/><Relationship Id="rId1" Type="http://schemas.openxmlformats.org/officeDocument/2006/relationships/slideMaster" Target="../slideMasters/slideMaster7.xml"/><Relationship Id="rId5" Type="http://schemas.microsoft.com/office/2007/relationships/hdphoto" Target="../media/hdphoto1.wdp"/><Relationship Id="rId4" Type="http://schemas.openxmlformats.org/officeDocument/2006/relationships/image" Target="../media/image53.png"/></Relationships>
</file>

<file path=ppt/slideLayouts/_rels/slideLayout323.xml.rels><?xml version="1.0" encoding="UTF-8" standalone="yes"?>
<Relationships xmlns="http://schemas.openxmlformats.org/package/2006/relationships"><Relationship Id="rId3" Type="http://schemas.openxmlformats.org/officeDocument/2006/relationships/image" Target="../media/image50.svg"/><Relationship Id="rId2" Type="http://schemas.openxmlformats.org/officeDocument/2006/relationships/image" Target="../media/image1.png"/><Relationship Id="rId1" Type="http://schemas.openxmlformats.org/officeDocument/2006/relationships/slideMaster" Target="../slideMasters/slideMaster7.xml"/></Relationships>
</file>

<file path=ppt/slideLayouts/_rels/slideLayout32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32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32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32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328.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8.xml"/></Relationships>
</file>

<file path=ppt/slideLayouts/_rels/slideLayout329.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9.png"/><Relationship Id="rId1" Type="http://schemas.openxmlformats.org/officeDocument/2006/relationships/slideMaster" Target="../slideMasters/slideMaster8.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30.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image" Target="../media/image10.png"/><Relationship Id="rId1" Type="http://schemas.openxmlformats.org/officeDocument/2006/relationships/slideMaster" Target="../slideMasters/slideMaster8.xml"/><Relationship Id="rId4" Type="http://schemas.openxmlformats.org/officeDocument/2006/relationships/image" Target="../media/image8.png"/></Relationships>
</file>

<file path=ppt/slideLayouts/_rels/slideLayout331.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8.xml"/></Relationships>
</file>

<file path=ppt/slideLayouts/_rels/slideLayout332.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12.png"/><Relationship Id="rId1" Type="http://schemas.openxmlformats.org/officeDocument/2006/relationships/slideMaster" Target="../slideMasters/slideMaster8.xml"/></Relationships>
</file>

<file path=ppt/slideLayouts/_rels/slideLayout333.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8.xml"/></Relationships>
</file>

<file path=ppt/slideLayouts/_rels/slideLayout334.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8.xml"/></Relationships>
</file>

<file path=ppt/slideLayouts/_rels/slideLayout335.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13.jpg"/><Relationship Id="rId1" Type="http://schemas.openxmlformats.org/officeDocument/2006/relationships/slideMaster" Target="../slideMasters/slideMaster8.xml"/></Relationships>
</file>

<file path=ppt/slideLayouts/_rels/slideLayout336.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14.jpg"/><Relationship Id="rId1" Type="http://schemas.openxmlformats.org/officeDocument/2006/relationships/slideMaster" Target="../slideMasters/slideMaster8.xml"/></Relationships>
</file>

<file path=ppt/slideLayouts/_rels/slideLayout337.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15.jpg"/><Relationship Id="rId1" Type="http://schemas.openxmlformats.org/officeDocument/2006/relationships/slideMaster" Target="../slideMasters/slideMaster8.xml"/></Relationships>
</file>

<file path=ppt/slideLayouts/_rels/slideLayout338.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16.png"/><Relationship Id="rId1" Type="http://schemas.openxmlformats.org/officeDocument/2006/relationships/slideMaster" Target="../slideMasters/slideMaster8.xml"/></Relationships>
</file>

<file path=ppt/slideLayouts/_rels/slideLayout339.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16.png"/><Relationship Id="rId1" Type="http://schemas.openxmlformats.org/officeDocument/2006/relationships/slideMaster" Target="../slideMasters/slideMaster8.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40.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17.jpeg"/><Relationship Id="rId1" Type="http://schemas.openxmlformats.org/officeDocument/2006/relationships/slideMaster" Target="../slideMasters/slideMaster8.xml"/></Relationships>
</file>

<file path=ppt/slideLayouts/_rels/slideLayout341.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image" Target="../media/image8.png"/><Relationship Id="rId1" Type="http://schemas.openxmlformats.org/officeDocument/2006/relationships/slideMaster" Target="../slideMasters/slideMaster8.xml"/></Relationships>
</file>

<file path=ppt/slideLayouts/_rels/slideLayout342.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8.xml"/></Relationships>
</file>

<file path=ppt/slideLayouts/_rels/slideLayout343.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8.xml"/></Relationships>
</file>

<file path=ppt/slideLayouts/_rels/slideLayout344.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8.xml"/></Relationships>
</file>

<file path=ppt/slideLayouts/_rels/slideLayout345.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8.xml"/></Relationships>
</file>

<file path=ppt/slideLayouts/_rels/slideLayout346.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24.png"/><Relationship Id="rId1" Type="http://schemas.openxmlformats.org/officeDocument/2006/relationships/slideMaster" Target="../slideMasters/slideMaster8.xml"/></Relationships>
</file>

<file path=ppt/slideLayouts/_rels/slideLayout347.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20.png"/><Relationship Id="rId1" Type="http://schemas.openxmlformats.org/officeDocument/2006/relationships/slideMaster" Target="../slideMasters/slideMaster8.xml"/></Relationships>
</file>

<file path=ppt/slideLayouts/_rels/slideLayout348.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8.xml"/></Relationships>
</file>

<file path=ppt/slideLayouts/_rels/slideLayout349.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8.xml"/></Relationships>
</file>

<file path=ppt/slideLayouts/_rels/slideLayout35.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2.xml"/></Relationships>
</file>

<file path=ppt/slideLayouts/_rels/slideLayout350.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8.xml"/></Relationships>
</file>

<file path=ppt/slideLayouts/_rels/slideLayout351.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8.xml"/></Relationships>
</file>

<file path=ppt/slideLayouts/_rels/slideLayout352.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8.xml"/></Relationships>
</file>

<file path=ppt/slideLayouts/_rels/slideLayout353.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21.png"/><Relationship Id="rId1" Type="http://schemas.openxmlformats.org/officeDocument/2006/relationships/slideMaster" Target="../slideMasters/slideMaster8.xml"/></Relationships>
</file>

<file path=ppt/slideLayouts/_rels/slideLayout354.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22.jpg"/><Relationship Id="rId1" Type="http://schemas.openxmlformats.org/officeDocument/2006/relationships/slideMaster" Target="../slideMasters/slideMaster8.xml"/><Relationship Id="rId4" Type="http://schemas.openxmlformats.org/officeDocument/2006/relationships/image" Target="../media/image7.png"/></Relationships>
</file>

<file path=ppt/slideLayouts/_rels/slideLayout355.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8.xml"/></Relationships>
</file>

<file path=ppt/slideLayouts/_rels/slideLayout356.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8.xml"/></Relationships>
</file>

<file path=ppt/slideLayouts/_rels/slideLayout357.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image" Target="../media/image8.png"/><Relationship Id="rId1" Type="http://schemas.openxmlformats.org/officeDocument/2006/relationships/slideMaster" Target="../slideMasters/slideMaster8.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9.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2.xml"/></Relationships>
</file>

<file path=ppt/slideLayouts/_rels/slideLayout4.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2.xml"/></Relationships>
</file>

<file path=ppt/slideLayouts/_rels/slideLayout41.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2.xml"/></Relationships>
</file>

<file path=ppt/slideLayouts/_rels/slideLayout4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4.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2.xml"/></Relationships>
</file>

<file path=ppt/slideLayouts/_rels/slideLayout45.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2.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7.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2.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7.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2.xml"/></Relationships>
</file>

<file path=ppt/slideLayouts/_rels/slideLayout58.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3.xml"/></Relationships>
</file>

<file path=ppt/slideLayouts/_rels/slideLayout59.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9.png"/><Relationship Id="rId1" Type="http://schemas.openxmlformats.org/officeDocument/2006/relationships/slideMaster" Target="../slideMasters/slideMaster3.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image" Target="../media/image10.png"/><Relationship Id="rId1" Type="http://schemas.openxmlformats.org/officeDocument/2006/relationships/slideMaster" Target="../slideMasters/slideMaster3.xml"/><Relationship Id="rId4" Type="http://schemas.openxmlformats.org/officeDocument/2006/relationships/image" Target="../media/image8.png"/></Relationships>
</file>

<file path=ppt/slideLayouts/_rels/slideLayout61.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3.xml"/></Relationships>
</file>

<file path=ppt/slideLayouts/_rels/slideLayout62.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12.png"/><Relationship Id="rId1" Type="http://schemas.openxmlformats.org/officeDocument/2006/relationships/slideMaster" Target="../slideMasters/slideMaster3.xml"/></Relationships>
</file>

<file path=ppt/slideLayouts/_rels/slideLayout63.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3.xml"/></Relationships>
</file>

<file path=ppt/slideLayouts/_rels/slideLayout64.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3.xml"/></Relationships>
</file>

<file path=ppt/slideLayouts/_rels/slideLayout65.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13.jpg"/><Relationship Id="rId1" Type="http://schemas.openxmlformats.org/officeDocument/2006/relationships/slideMaster" Target="../slideMasters/slideMaster3.xml"/></Relationships>
</file>

<file path=ppt/slideLayouts/_rels/slideLayout66.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14.jpg"/><Relationship Id="rId1" Type="http://schemas.openxmlformats.org/officeDocument/2006/relationships/slideMaster" Target="../slideMasters/slideMaster3.xml"/></Relationships>
</file>

<file path=ppt/slideLayouts/_rels/slideLayout67.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15.jpg"/><Relationship Id="rId1" Type="http://schemas.openxmlformats.org/officeDocument/2006/relationships/slideMaster" Target="../slideMasters/slideMaster3.xml"/></Relationships>
</file>

<file path=ppt/slideLayouts/_rels/slideLayout68.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16.png"/><Relationship Id="rId1" Type="http://schemas.openxmlformats.org/officeDocument/2006/relationships/slideMaster" Target="../slideMasters/slideMaster3.xml"/></Relationships>
</file>

<file path=ppt/slideLayouts/_rels/slideLayout69.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16.png"/><Relationship Id="rId1" Type="http://schemas.openxmlformats.org/officeDocument/2006/relationships/slideMaster" Target="../slideMasters/slideMaster3.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17.jpeg"/><Relationship Id="rId1" Type="http://schemas.openxmlformats.org/officeDocument/2006/relationships/slideMaster" Target="../slideMasters/slideMaster3.xml"/></Relationships>
</file>

<file path=ppt/slideLayouts/_rels/slideLayout71.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image" Target="../media/image8.png"/><Relationship Id="rId1" Type="http://schemas.openxmlformats.org/officeDocument/2006/relationships/slideMaster" Target="../slideMasters/slideMaster3.xml"/></Relationships>
</file>

<file path=ppt/slideLayouts/_rels/slideLayout72.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3.xml"/></Relationships>
</file>

<file path=ppt/slideLayouts/_rels/slideLayout73.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3.xml"/></Relationships>
</file>

<file path=ppt/slideLayouts/_rels/slideLayout74.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3.xml"/></Relationships>
</file>

<file path=ppt/slideLayouts/_rels/slideLayout75.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3.xml"/></Relationships>
</file>

<file path=ppt/slideLayouts/_rels/slideLayout76.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19.jpeg"/><Relationship Id="rId1" Type="http://schemas.openxmlformats.org/officeDocument/2006/relationships/slideMaster" Target="../slideMasters/slideMaster3.xml"/></Relationships>
</file>

<file path=ppt/slideLayouts/_rels/slideLayout77.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20.png"/><Relationship Id="rId1" Type="http://schemas.openxmlformats.org/officeDocument/2006/relationships/slideMaster" Target="../slideMasters/slideMaster3.xml"/></Relationships>
</file>

<file path=ppt/slideLayouts/_rels/slideLayout78.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3.xml"/></Relationships>
</file>

<file path=ppt/slideLayouts/_rels/slideLayout79.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3.xml"/></Relationships>
</file>

<file path=ppt/slideLayouts/_rels/slideLayout8.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3.xml"/></Relationships>
</file>

<file path=ppt/slideLayouts/_rels/slideLayout81.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3.xml"/></Relationships>
</file>

<file path=ppt/slideLayouts/_rels/slideLayout82.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3.xml"/></Relationships>
</file>

<file path=ppt/slideLayouts/_rels/slideLayout83.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21.png"/><Relationship Id="rId1" Type="http://schemas.openxmlformats.org/officeDocument/2006/relationships/slideMaster" Target="../slideMasters/slideMaster3.xml"/></Relationships>
</file>

<file path=ppt/slideLayouts/_rels/slideLayout84.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22.jpg"/><Relationship Id="rId1" Type="http://schemas.openxmlformats.org/officeDocument/2006/relationships/slideMaster" Target="../slideMasters/slideMaster3.xml"/><Relationship Id="rId4" Type="http://schemas.openxmlformats.org/officeDocument/2006/relationships/image" Target="../media/image7.png"/></Relationships>
</file>

<file path=ppt/slideLayouts/_rels/slideLayout85.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3.xml"/></Relationships>
</file>

<file path=ppt/slideLayouts/_rels/slideLayout86.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3.xml"/></Relationships>
</file>

<file path=ppt/slideLayouts/_rels/slideLayout87.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image" Target="../media/image8.png"/><Relationship Id="rId1" Type="http://schemas.openxmlformats.org/officeDocument/2006/relationships/slideMaster" Target="../slideMasters/slideMaster3.xml"/></Relationships>
</file>

<file path=ppt/slideLayouts/_rels/slideLayout88.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3.xml"/></Relationships>
</file>

<file path=ppt/slideLayouts/_rels/slideLayout89.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9.png"/><Relationship Id="rId1" Type="http://schemas.openxmlformats.org/officeDocument/2006/relationships/slideMaster" Target="../slideMasters/slideMaster3.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image" Target="../media/image10.png"/><Relationship Id="rId1" Type="http://schemas.openxmlformats.org/officeDocument/2006/relationships/slideMaster" Target="../slideMasters/slideMaster3.xml"/><Relationship Id="rId4" Type="http://schemas.openxmlformats.org/officeDocument/2006/relationships/image" Target="../media/image8.png"/></Relationships>
</file>

<file path=ppt/slideLayouts/_rels/slideLayout91.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3.xml"/></Relationships>
</file>

<file path=ppt/slideLayouts/_rels/slideLayout92.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12.png"/><Relationship Id="rId1" Type="http://schemas.openxmlformats.org/officeDocument/2006/relationships/slideMaster" Target="../slideMasters/slideMaster3.xml"/></Relationships>
</file>

<file path=ppt/slideLayouts/_rels/slideLayout93.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3.xml"/></Relationships>
</file>

<file path=ppt/slideLayouts/_rels/slideLayout94.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3.xml"/></Relationships>
</file>

<file path=ppt/slideLayouts/_rels/slideLayout95.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13.jpg"/><Relationship Id="rId1" Type="http://schemas.openxmlformats.org/officeDocument/2006/relationships/slideMaster" Target="../slideMasters/slideMaster3.xml"/></Relationships>
</file>

<file path=ppt/slideLayouts/_rels/slideLayout96.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14.jpg"/><Relationship Id="rId1" Type="http://schemas.openxmlformats.org/officeDocument/2006/relationships/slideMaster" Target="../slideMasters/slideMaster3.xml"/></Relationships>
</file>

<file path=ppt/slideLayouts/_rels/slideLayout97.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15.jpg"/><Relationship Id="rId1" Type="http://schemas.openxmlformats.org/officeDocument/2006/relationships/slideMaster" Target="../slideMasters/slideMaster3.xml"/></Relationships>
</file>

<file path=ppt/slideLayouts/_rels/slideLayout98.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3.xml"/></Relationships>
</file>

<file path=ppt/slideLayouts/_rels/slideLayout99.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24.png"/><Relationship Id="rId1" Type="http://schemas.openxmlformats.org/officeDocument/2006/relationships/slideMaster" Target="../slideMasters/slideMaster3.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Blank">
  <p:cSld name="Blank">
    <p:spTree>
      <p:nvGrpSpPr>
        <p:cNvPr id="1" name="Shape 318"/>
        <p:cNvGrpSpPr/>
        <p:nvPr/>
      </p:nvGrpSpPr>
      <p:grpSpPr>
        <a:xfrm>
          <a:off x="0" y="0"/>
          <a:ext cx="0" cy="0"/>
          <a:chOff x="0" y="0"/>
          <a:chExt cx="0" cy="0"/>
        </a:xfrm>
      </p:grpSpPr>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B_Two Column">
  <p:cSld name="B_Two Column">
    <p:spTree>
      <p:nvGrpSpPr>
        <p:cNvPr id="1" name="Shape 425"/>
        <p:cNvGrpSpPr/>
        <p:nvPr/>
      </p:nvGrpSpPr>
      <p:grpSpPr>
        <a:xfrm>
          <a:off x="0" y="0"/>
          <a:ext cx="0" cy="0"/>
          <a:chOff x="0" y="0"/>
          <a:chExt cx="0" cy="0"/>
        </a:xfrm>
      </p:grpSpPr>
      <p:sp>
        <p:nvSpPr>
          <p:cNvPr id="426" name="Google Shape;426;p62"/>
          <p:cNvSpPr txBox="1">
            <a:spLocks noGrp="1"/>
          </p:cNvSpPr>
          <p:nvPr>
            <p:ph type="body" idx="1"/>
          </p:nvPr>
        </p:nvSpPr>
        <p:spPr>
          <a:xfrm>
            <a:off x="358574" y="3160105"/>
            <a:ext cx="4444200" cy="1619100"/>
          </a:xfrm>
          <a:prstGeom prst="rect">
            <a:avLst/>
          </a:prstGeom>
          <a:noFill/>
          <a:ln>
            <a:noFill/>
          </a:ln>
        </p:spPr>
        <p:txBody>
          <a:bodyPr spcFirstLastPara="1" wrap="square" lIns="0" tIns="0" rIns="0" bIns="0" anchor="t" anchorCtr="0">
            <a:noAutofit/>
          </a:bodyPr>
          <a:lstStyle>
            <a:lvl1pPr marL="457200" lvl="0" indent="-228600" algn="l" rtl="0">
              <a:lnSpc>
                <a:spcPct val="120000"/>
              </a:lnSpc>
              <a:spcBef>
                <a:spcPts val="1000"/>
              </a:spcBef>
              <a:spcAft>
                <a:spcPts val="0"/>
              </a:spcAft>
              <a:buClr>
                <a:schemeClr val="dk1"/>
              </a:buClr>
              <a:buSzPts val="1600"/>
              <a:buNone/>
              <a:defRPr sz="1600" b="0" i="0">
                <a:latin typeface="Inter Light"/>
                <a:ea typeface="Inter Light"/>
                <a:cs typeface="Inter Light"/>
                <a:sym typeface="Inter Light"/>
              </a:defRPr>
            </a:lvl1pPr>
            <a:lvl2pPr marL="914400" lvl="1" indent="-228600" algn="l" rtl="0">
              <a:lnSpc>
                <a:spcPct val="110000"/>
              </a:lnSpc>
              <a:spcBef>
                <a:spcPts val="500"/>
              </a:spcBef>
              <a:spcAft>
                <a:spcPts val="0"/>
              </a:spcAft>
              <a:buClr>
                <a:schemeClr val="dk1"/>
              </a:buClr>
              <a:buSzPts val="2400"/>
              <a:buNone/>
              <a:defRPr/>
            </a:lvl2pPr>
            <a:lvl3pPr marL="1371600" lvl="2" indent="-228600" algn="l" rtl="0">
              <a:lnSpc>
                <a:spcPct val="110000"/>
              </a:lnSpc>
              <a:spcBef>
                <a:spcPts val="500"/>
              </a:spcBef>
              <a:spcAft>
                <a:spcPts val="0"/>
              </a:spcAft>
              <a:buClr>
                <a:schemeClr val="dk1"/>
              </a:buClr>
              <a:buSzPts val="2000"/>
              <a:buNone/>
              <a:defRPr/>
            </a:lvl3pPr>
            <a:lvl4pPr marL="1828800" lvl="3" indent="-228600" algn="l" rtl="0">
              <a:lnSpc>
                <a:spcPct val="110000"/>
              </a:lnSpc>
              <a:spcBef>
                <a:spcPts val="500"/>
              </a:spcBef>
              <a:spcAft>
                <a:spcPts val="0"/>
              </a:spcAft>
              <a:buClr>
                <a:schemeClr val="dk1"/>
              </a:buClr>
              <a:buSzPts val="1800"/>
              <a:buNone/>
              <a:defRPr/>
            </a:lvl4pPr>
            <a:lvl5pPr marL="2286000" lvl="4" indent="-228600" algn="l" rtl="0">
              <a:lnSpc>
                <a:spcPct val="110000"/>
              </a:lnSpc>
              <a:spcBef>
                <a:spcPts val="500"/>
              </a:spcBef>
              <a:spcAft>
                <a:spcPts val="0"/>
              </a:spcAft>
              <a:buClr>
                <a:schemeClr val="dk1"/>
              </a:buClr>
              <a:buSzPts val="1800"/>
              <a:buNone/>
              <a:defRPr/>
            </a:lvl5pPr>
            <a:lvl6pPr marL="2743200" lvl="5" indent="-342900" algn="l" rtl="0">
              <a:lnSpc>
                <a:spcPct val="90000"/>
              </a:lnSpc>
              <a:spcBef>
                <a:spcPts val="500"/>
              </a:spcBef>
              <a:spcAft>
                <a:spcPts val="0"/>
              </a:spcAft>
              <a:buClr>
                <a:schemeClr val="dk1"/>
              </a:buClr>
              <a:buSzPts val="1800"/>
              <a:buChar char="•"/>
              <a:defRPr/>
            </a:lvl6pPr>
            <a:lvl7pPr marL="3200400" lvl="6" indent="-342900" algn="l" rtl="0">
              <a:lnSpc>
                <a:spcPct val="90000"/>
              </a:lnSpc>
              <a:spcBef>
                <a:spcPts val="500"/>
              </a:spcBef>
              <a:spcAft>
                <a:spcPts val="0"/>
              </a:spcAft>
              <a:buClr>
                <a:schemeClr val="dk1"/>
              </a:buClr>
              <a:buSzPts val="1800"/>
              <a:buChar char="•"/>
              <a:defRPr/>
            </a:lvl7pPr>
            <a:lvl8pPr marL="3657600" lvl="7" indent="-342900" algn="l" rtl="0">
              <a:lnSpc>
                <a:spcPct val="90000"/>
              </a:lnSpc>
              <a:spcBef>
                <a:spcPts val="500"/>
              </a:spcBef>
              <a:spcAft>
                <a:spcPts val="0"/>
              </a:spcAft>
              <a:buClr>
                <a:schemeClr val="dk1"/>
              </a:buClr>
              <a:buSzPts val="1800"/>
              <a:buChar char="•"/>
              <a:defRPr/>
            </a:lvl8pPr>
            <a:lvl9pPr marL="4114800" lvl="8" indent="-342900" algn="l" rtl="0">
              <a:lnSpc>
                <a:spcPct val="90000"/>
              </a:lnSpc>
              <a:spcBef>
                <a:spcPts val="500"/>
              </a:spcBef>
              <a:spcAft>
                <a:spcPts val="0"/>
              </a:spcAft>
              <a:buClr>
                <a:schemeClr val="dk1"/>
              </a:buClr>
              <a:buSzPts val="1800"/>
              <a:buChar char="•"/>
              <a:defRPr/>
            </a:lvl9pPr>
          </a:lstStyle>
          <a:p>
            <a:endParaRPr/>
          </a:p>
        </p:txBody>
      </p:sp>
      <p:sp>
        <p:nvSpPr>
          <p:cNvPr id="427" name="Google Shape;427;p62"/>
          <p:cNvSpPr txBox="1">
            <a:spLocks noGrp="1"/>
          </p:cNvSpPr>
          <p:nvPr>
            <p:ph type="body" idx="2"/>
          </p:nvPr>
        </p:nvSpPr>
        <p:spPr>
          <a:xfrm>
            <a:off x="5967124" y="3160105"/>
            <a:ext cx="4444200" cy="1619100"/>
          </a:xfrm>
          <a:prstGeom prst="rect">
            <a:avLst/>
          </a:prstGeom>
          <a:noFill/>
          <a:ln>
            <a:noFill/>
          </a:ln>
        </p:spPr>
        <p:txBody>
          <a:bodyPr spcFirstLastPara="1" wrap="square" lIns="0" tIns="0" rIns="0" bIns="0" anchor="t" anchorCtr="0">
            <a:noAutofit/>
          </a:bodyPr>
          <a:lstStyle>
            <a:lvl1pPr marL="457200" lvl="0" indent="-228600" algn="l" rtl="0">
              <a:lnSpc>
                <a:spcPct val="120000"/>
              </a:lnSpc>
              <a:spcBef>
                <a:spcPts val="1000"/>
              </a:spcBef>
              <a:spcAft>
                <a:spcPts val="0"/>
              </a:spcAft>
              <a:buClr>
                <a:schemeClr val="dk1"/>
              </a:buClr>
              <a:buSzPts val="1600"/>
              <a:buNone/>
              <a:defRPr sz="1600" b="0" i="0">
                <a:latin typeface="Inter Light"/>
                <a:ea typeface="Inter Light"/>
                <a:cs typeface="Inter Light"/>
                <a:sym typeface="Inter Light"/>
              </a:defRPr>
            </a:lvl1pPr>
            <a:lvl2pPr marL="914400" lvl="1" indent="-228600" algn="l" rtl="0">
              <a:lnSpc>
                <a:spcPct val="110000"/>
              </a:lnSpc>
              <a:spcBef>
                <a:spcPts val="500"/>
              </a:spcBef>
              <a:spcAft>
                <a:spcPts val="0"/>
              </a:spcAft>
              <a:buClr>
                <a:schemeClr val="dk1"/>
              </a:buClr>
              <a:buSzPts val="2400"/>
              <a:buNone/>
              <a:defRPr/>
            </a:lvl2pPr>
            <a:lvl3pPr marL="1371600" lvl="2" indent="-228600" algn="l" rtl="0">
              <a:lnSpc>
                <a:spcPct val="110000"/>
              </a:lnSpc>
              <a:spcBef>
                <a:spcPts val="500"/>
              </a:spcBef>
              <a:spcAft>
                <a:spcPts val="0"/>
              </a:spcAft>
              <a:buClr>
                <a:schemeClr val="dk1"/>
              </a:buClr>
              <a:buSzPts val="2000"/>
              <a:buNone/>
              <a:defRPr/>
            </a:lvl3pPr>
            <a:lvl4pPr marL="1828800" lvl="3" indent="-228600" algn="l" rtl="0">
              <a:lnSpc>
                <a:spcPct val="110000"/>
              </a:lnSpc>
              <a:spcBef>
                <a:spcPts val="500"/>
              </a:spcBef>
              <a:spcAft>
                <a:spcPts val="0"/>
              </a:spcAft>
              <a:buClr>
                <a:schemeClr val="dk1"/>
              </a:buClr>
              <a:buSzPts val="1800"/>
              <a:buNone/>
              <a:defRPr/>
            </a:lvl4pPr>
            <a:lvl5pPr marL="2286000" lvl="4" indent="-228600" algn="l" rtl="0">
              <a:lnSpc>
                <a:spcPct val="110000"/>
              </a:lnSpc>
              <a:spcBef>
                <a:spcPts val="500"/>
              </a:spcBef>
              <a:spcAft>
                <a:spcPts val="0"/>
              </a:spcAft>
              <a:buClr>
                <a:schemeClr val="dk1"/>
              </a:buClr>
              <a:buSzPts val="1800"/>
              <a:buNone/>
              <a:defRPr/>
            </a:lvl5pPr>
            <a:lvl6pPr marL="2743200" lvl="5" indent="-342900" algn="l" rtl="0">
              <a:lnSpc>
                <a:spcPct val="90000"/>
              </a:lnSpc>
              <a:spcBef>
                <a:spcPts val="500"/>
              </a:spcBef>
              <a:spcAft>
                <a:spcPts val="0"/>
              </a:spcAft>
              <a:buClr>
                <a:schemeClr val="dk1"/>
              </a:buClr>
              <a:buSzPts val="1800"/>
              <a:buChar char="•"/>
              <a:defRPr/>
            </a:lvl6pPr>
            <a:lvl7pPr marL="3200400" lvl="6" indent="-342900" algn="l" rtl="0">
              <a:lnSpc>
                <a:spcPct val="90000"/>
              </a:lnSpc>
              <a:spcBef>
                <a:spcPts val="500"/>
              </a:spcBef>
              <a:spcAft>
                <a:spcPts val="0"/>
              </a:spcAft>
              <a:buClr>
                <a:schemeClr val="dk1"/>
              </a:buClr>
              <a:buSzPts val="1800"/>
              <a:buChar char="•"/>
              <a:defRPr/>
            </a:lvl7pPr>
            <a:lvl8pPr marL="3657600" lvl="7" indent="-342900" algn="l" rtl="0">
              <a:lnSpc>
                <a:spcPct val="90000"/>
              </a:lnSpc>
              <a:spcBef>
                <a:spcPts val="500"/>
              </a:spcBef>
              <a:spcAft>
                <a:spcPts val="0"/>
              </a:spcAft>
              <a:buClr>
                <a:schemeClr val="dk1"/>
              </a:buClr>
              <a:buSzPts val="1800"/>
              <a:buChar char="•"/>
              <a:defRPr/>
            </a:lvl8pPr>
            <a:lvl9pPr marL="4114800" lvl="8" indent="-342900" algn="l" rtl="0">
              <a:lnSpc>
                <a:spcPct val="90000"/>
              </a:lnSpc>
              <a:spcBef>
                <a:spcPts val="500"/>
              </a:spcBef>
              <a:spcAft>
                <a:spcPts val="0"/>
              </a:spcAft>
              <a:buClr>
                <a:schemeClr val="dk1"/>
              </a:buClr>
              <a:buSzPts val="1800"/>
              <a:buChar char="•"/>
              <a:defRPr/>
            </a:lvl9pPr>
          </a:lstStyle>
          <a:p>
            <a:endParaRPr/>
          </a:p>
        </p:txBody>
      </p:sp>
      <p:pic>
        <p:nvPicPr>
          <p:cNvPr id="428" name="Google Shape;428;p62"/>
          <p:cNvPicPr preferRelativeResize="0"/>
          <p:nvPr/>
        </p:nvPicPr>
        <p:blipFill rotWithShape="1">
          <a:blip r:embed="rId2">
            <a:alphaModFix/>
          </a:blip>
          <a:srcRect/>
          <a:stretch/>
        </p:blipFill>
        <p:spPr>
          <a:xfrm>
            <a:off x="222250" y="6256962"/>
            <a:ext cx="1463038" cy="438911"/>
          </a:xfrm>
          <a:prstGeom prst="rect">
            <a:avLst/>
          </a:prstGeom>
          <a:noFill/>
          <a:ln>
            <a:noFill/>
          </a:ln>
        </p:spPr>
      </p:pic>
      <p:sp>
        <p:nvSpPr>
          <p:cNvPr id="429" name="Google Shape;429;p62"/>
          <p:cNvSpPr txBox="1">
            <a:spLocks noGrp="1"/>
          </p:cNvSpPr>
          <p:nvPr>
            <p:ph type="title"/>
          </p:nvPr>
        </p:nvSpPr>
        <p:spPr>
          <a:xfrm>
            <a:off x="318247" y="329453"/>
            <a:ext cx="10515600" cy="607500"/>
          </a:xfrm>
          <a:prstGeom prst="rect">
            <a:avLst/>
          </a:prstGeom>
          <a:noFill/>
          <a:ln>
            <a:noFill/>
          </a:ln>
        </p:spPr>
        <p:txBody>
          <a:bodyPr spcFirstLastPara="1" wrap="square" lIns="0" tIns="0" rIns="0" bIns="0" anchor="t" anchorCtr="0">
            <a:noAutofit/>
          </a:bodyPr>
          <a:lstStyle>
            <a:lvl1pPr lvl="0" algn="l" rtl="0">
              <a:lnSpc>
                <a:spcPct val="90000"/>
              </a:lnSpc>
              <a:spcBef>
                <a:spcPts val="0"/>
              </a:spcBef>
              <a:spcAft>
                <a:spcPts val="0"/>
              </a:spcAft>
              <a:buClr>
                <a:schemeClr val="dk1"/>
              </a:buClr>
              <a:buSzPts val="4400"/>
              <a:buFont typeface="Inter"/>
              <a:buNone/>
              <a:defRPr b="1" i="0">
                <a:latin typeface="Inter"/>
                <a:ea typeface="Inter"/>
                <a:cs typeface="Inter"/>
                <a:sym typeface="Inter"/>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430" name="Google Shape;430;p62"/>
          <p:cNvSpPr txBox="1">
            <a:spLocks noGrp="1"/>
          </p:cNvSpPr>
          <p:nvPr>
            <p:ph type="body" idx="3"/>
          </p:nvPr>
        </p:nvSpPr>
        <p:spPr>
          <a:xfrm>
            <a:off x="334456" y="1049613"/>
            <a:ext cx="8445600" cy="519000"/>
          </a:xfrm>
          <a:prstGeom prst="rect">
            <a:avLst/>
          </a:prstGeom>
          <a:noFill/>
          <a:ln>
            <a:noFill/>
          </a:ln>
        </p:spPr>
        <p:txBody>
          <a:bodyPr spcFirstLastPara="1" wrap="square" lIns="0" tIns="0" rIns="0" bIns="0" anchor="t" anchorCtr="0">
            <a:noAutofit/>
          </a:bodyPr>
          <a:lstStyle>
            <a:lvl1pPr marL="457200" lvl="0" indent="-228600" algn="l" rtl="0">
              <a:lnSpc>
                <a:spcPct val="110000"/>
              </a:lnSpc>
              <a:spcBef>
                <a:spcPts val="0"/>
              </a:spcBef>
              <a:spcAft>
                <a:spcPts val="0"/>
              </a:spcAft>
              <a:buClr>
                <a:schemeClr val="dk1"/>
              </a:buClr>
              <a:buSzPts val="2200"/>
              <a:buNone/>
              <a:defRPr sz="2200" b="0" i="0">
                <a:latin typeface="Inter Light"/>
                <a:ea typeface="Inter Light"/>
                <a:cs typeface="Inter Light"/>
                <a:sym typeface="Inter Light"/>
              </a:defRPr>
            </a:lvl1pPr>
            <a:lvl2pPr marL="914400" lvl="1" indent="-228600" algn="l" rtl="0">
              <a:lnSpc>
                <a:spcPct val="110000"/>
              </a:lnSpc>
              <a:spcBef>
                <a:spcPts val="500"/>
              </a:spcBef>
              <a:spcAft>
                <a:spcPts val="0"/>
              </a:spcAft>
              <a:buClr>
                <a:schemeClr val="dk1"/>
              </a:buClr>
              <a:buSzPts val="2400"/>
              <a:buNone/>
              <a:defRPr/>
            </a:lvl2pPr>
            <a:lvl3pPr marL="1371600" lvl="2" indent="-228600" algn="l" rtl="0">
              <a:lnSpc>
                <a:spcPct val="110000"/>
              </a:lnSpc>
              <a:spcBef>
                <a:spcPts val="500"/>
              </a:spcBef>
              <a:spcAft>
                <a:spcPts val="0"/>
              </a:spcAft>
              <a:buClr>
                <a:schemeClr val="dk1"/>
              </a:buClr>
              <a:buSzPts val="2000"/>
              <a:buNone/>
              <a:defRPr/>
            </a:lvl3pPr>
            <a:lvl4pPr marL="1828800" lvl="3" indent="-228600" algn="l" rtl="0">
              <a:lnSpc>
                <a:spcPct val="110000"/>
              </a:lnSpc>
              <a:spcBef>
                <a:spcPts val="500"/>
              </a:spcBef>
              <a:spcAft>
                <a:spcPts val="0"/>
              </a:spcAft>
              <a:buClr>
                <a:schemeClr val="dk1"/>
              </a:buClr>
              <a:buSzPts val="1800"/>
              <a:buNone/>
              <a:defRPr/>
            </a:lvl4pPr>
            <a:lvl5pPr marL="2286000" lvl="4" indent="-228600" algn="l" rtl="0">
              <a:lnSpc>
                <a:spcPct val="110000"/>
              </a:lnSpc>
              <a:spcBef>
                <a:spcPts val="500"/>
              </a:spcBef>
              <a:spcAft>
                <a:spcPts val="0"/>
              </a:spcAft>
              <a:buClr>
                <a:schemeClr val="dk1"/>
              </a:buClr>
              <a:buSzPts val="1800"/>
              <a:buNone/>
              <a:defRPr/>
            </a:lvl5pPr>
            <a:lvl6pPr marL="2743200" lvl="5" indent="-342900" algn="l" rtl="0">
              <a:lnSpc>
                <a:spcPct val="90000"/>
              </a:lnSpc>
              <a:spcBef>
                <a:spcPts val="500"/>
              </a:spcBef>
              <a:spcAft>
                <a:spcPts val="0"/>
              </a:spcAft>
              <a:buClr>
                <a:schemeClr val="dk1"/>
              </a:buClr>
              <a:buSzPts val="1800"/>
              <a:buChar char="•"/>
              <a:defRPr/>
            </a:lvl6pPr>
            <a:lvl7pPr marL="3200400" lvl="6" indent="-342900" algn="l" rtl="0">
              <a:lnSpc>
                <a:spcPct val="90000"/>
              </a:lnSpc>
              <a:spcBef>
                <a:spcPts val="500"/>
              </a:spcBef>
              <a:spcAft>
                <a:spcPts val="0"/>
              </a:spcAft>
              <a:buClr>
                <a:schemeClr val="dk1"/>
              </a:buClr>
              <a:buSzPts val="1800"/>
              <a:buChar char="•"/>
              <a:defRPr/>
            </a:lvl7pPr>
            <a:lvl8pPr marL="3657600" lvl="7" indent="-342900" algn="l" rtl="0">
              <a:lnSpc>
                <a:spcPct val="90000"/>
              </a:lnSpc>
              <a:spcBef>
                <a:spcPts val="500"/>
              </a:spcBef>
              <a:spcAft>
                <a:spcPts val="0"/>
              </a:spcAft>
              <a:buClr>
                <a:schemeClr val="dk1"/>
              </a:buClr>
              <a:buSzPts val="1800"/>
              <a:buChar char="•"/>
              <a:defRPr/>
            </a:lvl8pPr>
            <a:lvl9pPr marL="4114800" lvl="8" indent="-342900" algn="l" rtl="0">
              <a:lnSpc>
                <a:spcPct val="90000"/>
              </a:lnSpc>
              <a:spcBef>
                <a:spcPts val="500"/>
              </a:spcBef>
              <a:spcAft>
                <a:spcPts val="0"/>
              </a:spcAft>
              <a:buClr>
                <a:schemeClr val="dk1"/>
              </a:buClr>
              <a:buSzPts val="1800"/>
              <a:buChar char="•"/>
              <a:defRPr/>
            </a:lvl9pPr>
          </a:lstStyle>
          <a:p>
            <a:endParaRPr/>
          </a:p>
        </p:txBody>
      </p:sp>
      <p:sp>
        <p:nvSpPr>
          <p:cNvPr id="431" name="Google Shape;431;p62"/>
          <p:cNvSpPr>
            <a:spLocks noGrp="1"/>
          </p:cNvSpPr>
          <p:nvPr>
            <p:ph type="body" idx="4"/>
          </p:nvPr>
        </p:nvSpPr>
        <p:spPr>
          <a:xfrm>
            <a:off x="304800" y="2377105"/>
            <a:ext cx="4461300" cy="486300"/>
          </a:xfrm>
          <a:prstGeom prst="roundRect">
            <a:avLst>
              <a:gd name="adj" fmla="val 50000"/>
            </a:avLst>
          </a:prstGeom>
          <a:solidFill>
            <a:schemeClr val="accent1"/>
          </a:solidFill>
          <a:ln>
            <a:noFill/>
          </a:ln>
        </p:spPr>
        <p:txBody>
          <a:bodyPr spcFirstLastPara="1" wrap="square" lIns="182875" tIns="0" rIns="0" bIns="0" anchor="ctr" anchorCtr="0">
            <a:noAutofit/>
          </a:bodyPr>
          <a:lstStyle>
            <a:lvl1pPr marL="457200" lvl="0" indent="-228600" algn="l" rtl="0">
              <a:lnSpc>
                <a:spcPct val="110000"/>
              </a:lnSpc>
              <a:spcBef>
                <a:spcPts val="0"/>
              </a:spcBef>
              <a:spcAft>
                <a:spcPts val="0"/>
              </a:spcAft>
              <a:buClr>
                <a:schemeClr val="lt1"/>
              </a:buClr>
              <a:buSzPts val="1800"/>
              <a:buNone/>
              <a:defRPr sz="1800">
                <a:solidFill>
                  <a:schemeClr val="lt1"/>
                </a:solidFill>
              </a:defRPr>
            </a:lvl1pPr>
            <a:lvl2pPr marL="914400" lvl="1" indent="-342900" algn="l" rtl="0">
              <a:lnSpc>
                <a:spcPct val="110000"/>
              </a:lnSpc>
              <a:spcBef>
                <a:spcPts val="500"/>
              </a:spcBef>
              <a:spcAft>
                <a:spcPts val="0"/>
              </a:spcAft>
              <a:buClr>
                <a:schemeClr val="dk1"/>
              </a:buClr>
              <a:buSzPts val="1800"/>
              <a:buChar char="•"/>
              <a:defRPr/>
            </a:lvl2pPr>
            <a:lvl3pPr marL="1371600" lvl="2" indent="-342900" algn="l" rtl="0">
              <a:lnSpc>
                <a:spcPct val="110000"/>
              </a:lnSpc>
              <a:spcBef>
                <a:spcPts val="500"/>
              </a:spcBef>
              <a:spcAft>
                <a:spcPts val="0"/>
              </a:spcAft>
              <a:buClr>
                <a:schemeClr val="dk1"/>
              </a:buClr>
              <a:buSzPts val="1800"/>
              <a:buChar char="•"/>
              <a:defRPr/>
            </a:lvl3pPr>
            <a:lvl4pPr marL="1828800" lvl="3" indent="-342900" algn="l" rtl="0">
              <a:lnSpc>
                <a:spcPct val="110000"/>
              </a:lnSpc>
              <a:spcBef>
                <a:spcPts val="500"/>
              </a:spcBef>
              <a:spcAft>
                <a:spcPts val="0"/>
              </a:spcAft>
              <a:buClr>
                <a:schemeClr val="dk1"/>
              </a:buClr>
              <a:buSzPts val="1800"/>
              <a:buChar char="•"/>
              <a:defRPr/>
            </a:lvl4pPr>
            <a:lvl5pPr marL="2286000" lvl="4" indent="-342900" algn="l" rtl="0">
              <a:lnSpc>
                <a:spcPct val="110000"/>
              </a:lnSpc>
              <a:spcBef>
                <a:spcPts val="500"/>
              </a:spcBef>
              <a:spcAft>
                <a:spcPts val="0"/>
              </a:spcAft>
              <a:buClr>
                <a:schemeClr val="dk1"/>
              </a:buClr>
              <a:buSzPts val="1800"/>
              <a:buChar char="•"/>
              <a:defRPr/>
            </a:lvl5pPr>
            <a:lvl6pPr marL="2743200" lvl="5" indent="-342900" algn="l" rtl="0">
              <a:lnSpc>
                <a:spcPct val="90000"/>
              </a:lnSpc>
              <a:spcBef>
                <a:spcPts val="500"/>
              </a:spcBef>
              <a:spcAft>
                <a:spcPts val="0"/>
              </a:spcAft>
              <a:buClr>
                <a:schemeClr val="dk1"/>
              </a:buClr>
              <a:buSzPts val="1800"/>
              <a:buChar char="•"/>
              <a:defRPr/>
            </a:lvl6pPr>
            <a:lvl7pPr marL="3200400" lvl="6" indent="-342900" algn="l" rtl="0">
              <a:lnSpc>
                <a:spcPct val="90000"/>
              </a:lnSpc>
              <a:spcBef>
                <a:spcPts val="500"/>
              </a:spcBef>
              <a:spcAft>
                <a:spcPts val="0"/>
              </a:spcAft>
              <a:buClr>
                <a:schemeClr val="dk1"/>
              </a:buClr>
              <a:buSzPts val="1800"/>
              <a:buChar char="•"/>
              <a:defRPr/>
            </a:lvl7pPr>
            <a:lvl8pPr marL="3657600" lvl="7" indent="-342900" algn="l" rtl="0">
              <a:lnSpc>
                <a:spcPct val="90000"/>
              </a:lnSpc>
              <a:spcBef>
                <a:spcPts val="500"/>
              </a:spcBef>
              <a:spcAft>
                <a:spcPts val="0"/>
              </a:spcAft>
              <a:buClr>
                <a:schemeClr val="dk1"/>
              </a:buClr>
              <a:buSzPts val="1800"/>
              <a:buChar char="•"/>
              <a:defRPr/>
            </a:lvl8pPr>
            <a:lvl9pPr marL="4114800" lvl="8" indent="-342900" algn="l" rtl="0">
              <a:lnSpc>
                <a:spcPct val="90000"/>
              </a:lnSpc>
              <a:spcBef>
                <a:spcPts val="500"/>
              </a:spcBef>
              <a:spcAft>
                <a:spcPts val="0"/>
              </a:spcAft>
              <a:buClr>
                <a:schemeClr val="dk1"/>
              </a:buClr>
              <a:buSzPts val="1800"/>
              <a:buChar char="•"/>
              <a:defRPr/>
            </a:lvl9pPr>
          </a:lstStyle>
          <a:p>
            <a:endParaRPr/>
          </a:p>
        </p:txBody>
      </p:sp>
      <p:sp>
        <p:nvSpPr>
          <p:cNvPr id="432" name="Google Shape;432;p62"/>
          <p:cNvSpPr>
            <a:spLocks noGrp="1"/>
          </p:cNvSpPr>
          <p:nvPr>
            <p:ph type="body" idx="5"/>
          </p:nvPr>
        </p:nvSpPr>
        <p:spPr>
          <a:xfrm>
            <a:off x="5883511" y="2377105"/>
            <a:ext cx="4461300" cy="486300"/>
          </a:xfrm>
          <a:prstGeom prst="roundRect">
            <a:avLst>
              <a:gd name="adj" fmla="val 50000"/>
            </a:avLst>
          </a:prstGeom>
          <a:solidFill>
            <a:schemeClr val="accent4"/>
          </a:solidFill>
          <a:ln>
            <a:noFill/>
          </a:ln>
        </p:spPr>
        <p:txBody>
          <a:bodyPr spcFirstLastPara="1" wrap="square" lIns="182875" tIns="0" rIns="0" bIns="0" anchor="ctr" anchorCtr="0">
            <a:noAutofit/>
          </a:bodyPr>
          <a:lstStyle>
            <a:lvl1pPr marL="457200" lvl="0" indent="-228600" algn="l" rtl="0">
              <a:lnSpc>
                <a:spcPct val="110000"/>
              </a:lnSpc>
              <a:spcBef>
                <a:spcPts val="0"/>
              </a:spcBef>
              <a:spcAft>
                <a:spcPts val="0"/>
              </a:spcAft>
              <a:buClr>
                <a:schemeClr val="lt1"/>
              </a:buClr>
              <a:buSzPts val="1800"/>
              <a:buNone/>
              <a:defRPr sz="1800">
                <a:solidFill>
                  <a:schemeClr val="lt1"/>
                </a:solidFill>
              </a:defRPr>
            </a:lvl1pPr>
            <a:lvl2pPr marL="914400" lvl="1" indent="-342900" algn="l" rtl="0">
              <a:lnSpc>
                <a:spcPct val="110000"/>
              </a:lnSpc>
              <a:spcBef>
                <a:spcPts val="500"/>
              </a:spcBef>
              <a:spcAft>
                <a:spcPts val="0"/>
              </a:spcAft>
              <a:buClr>
                <a:schemeClr val="dk1"/>
              </a:buClr>
              <a:buSzPts val="1800"/>
              <a:buChar char="•"/>
              <a:defRPr/>
            </a:lvl2pPr>
            <a:lvl3pPr marL="1371600" lvl="2" indent="-342900" algn="l" rtl="0">
              <a:lnSpc>
                <a:spcPct val="110000"/>
              </a:lnSpc>
              <a:spcBef>
                <a:spcPts val="500"/>
              </a:spcBef>
              <a:spcAft>
                <a:spcPts val="0"/>
              </a:spcAft>
              <a:buClr>
                <a:schemeClr val="dk1"/>
              </a:buClr>
              <a:buSzPts val="1800"/>
              <a:buChar char="•"/>
              <a:defRPr/>
            </a:lvl3pPr>
            <a:lvl4pPr marL="1828800" lvl="3" indent="-342900" algn="l" rtl="0">
              <a:lnSpc>
                <a:spcPct val="110000"/>
              </a:lnSpc>
              <a:spcBef>
                <a:spcPts val="500"/>
              </a:spcBef>
              <a:spcAft>
                <a:spcPts val="0"/>
              </a:spcAft>
              <a:buClr>
                <a:schemeClr val="dk1"/>
              </a:buClr>
              <a:buSzPts val="1800"/>
              <a:buChar char="•"/>
              <a:defRPr/>
            </a:lvl4pPr>
            <a:lvl5pPr marL="2286000" lvl="4" indent="-342900" algn="l" rtl="0">
              <a:lnSpc>
                <a:spcPct val="110000"/>
              </a:lnSpc>
              <a:spcBef>
                <a:spcPts val="500"/>
              </a:spcBef>
              <a:spcAft>
                <a:spcPts val="0"/>
              </a:spcAft>
              <a:buClr>
                <a:schemeClr val="dk1"/>
              </a:buClr>
              <a:buSzPts val="1800"/>
              <a:buChar char="•"/>
              <a:defRPr/>
            </a:lvl5pPr>
            <a:lvl6pPr marL="2743200" lvl="5" indent="-342900" algn="l" rtl="0">
              <a:lnSpc>
                <a:spcPct val="90000"/>
              </a:lnSpc>
              <a:spcBef>
                <a:spcPts val="500"/>
              </a:spcBef>
              <a:spcAft>
                <a:spcPts val="0"/>
              </a:spcAft>
              <a:buClr>
                <a:schemeClr val="dk1"/>
              </a:buClr>
              <a:buSzPts val="1800"/>
              <a:buChar char="•"/>
              <a:defRPr/>
            </a:lvl6pPr>
            <a:lvl7pPr marL="3200400" lvl="6" indent="-342900" algn="l" rtl="0">
              <a:lnSpc>
                <a:spcPct val="90000"/>
              </a:lnSpc>
              <a:spcBef>
                <a:spcPts val="500"/>
              </a:spcBef>
              <a:spcAft>
                <a:spcPts val="0"/>
              </a:spcAft>
              <a:buClr>
                <a:schemeClr val="dk1"/>
              </a:buClr>
              <a:buSzPts val="1800"/>
              <a:buChar char="•"/>
              <a:defRPr/>
            </a:lvl7pPr>
            <a:lvl8pPr marL="3657600" lvl="7" indent="-342900" algn="l" rtl="0">
              <a:lnSpc>
                <a:spcPct val="90000"/>
              </a:lnSpc>
              <a:spcBef>
                <a:spcPts val="500"/>
              </a:spcBef>
              <a:spcAft>
                <a:spcPts val="0"/>
              </a:spcAft>
              <a:buClr>
                <a:schemeClr val="dk1"/>
              </a:buClr>
              <a:buSzPts val="1800"/>
              <a:buChar char="•"/>
              <a:defRPr/>
            </a:lvl8pPr>
            <a:lvl9pPr marL="4114800" lvl="8" indent="-342900" algn="l" rtl="0">
              <a:lnSpc>
                <a:spcPct val="90000"/>
              </a:lnSpc>
              <a:spcBef>
                <a:spcPts val="500"/>
              </a:spcBef>
              <a:spcAft>
                <a:spcPts val="0"/>
              </a:spcAft>
              <a:buClr>
                <a:schemeClr val="dk1"/>
              </a:buClr>
              <a:buSzPts val="1800"/>
              <a:buChar char="•"/>
              <a:defRPr/>
            </a:lvl9pPr>
          </a:lstStyle>
          <a:p>
            <a:endParaRPr/>
          </a:p>
        </p:txBody>
      </p:sp>
      <p:sp>
        <p:nvSpPr>
          <p:cNvPr id="433" name="Google Shape;433;p62"/>
          <p:cNvSpPr/>
          <p:nvPr/>
        </p:nvSpPr>
        <p:spPr>
          <a:xfrm rot="1451706">
            <a:off x="10533876" y="5437001"/>
            <a:ext cx="1029181" cy="1803352"/>
          </a:xfrm>
          <a:custGeom>
            <a:avLst/>
            <a:gdLst/>
            <a:ahLst/>
            <a:cxnLst/>
            <a:rect l="l" t="t" r="r" b="b"/>
            <a:pathLst>
              <a:path w="1028792" h="1802670" extrusionOk="0">
                <a:moveTo>
                  <a:pt x="314170" y="40424"/>
                </a:moveTo>
                <a:cubicBezTo>
                  <a:pt x="375711" y="14394"/>
                  <a:pt x="443373" y="0"/>
                  <a:pt x="514396" y="0"/>
                </a:cubicBezTo>
                <a:cubicBezTo>
                  <a:pt x="798489" y="0"/>
                  <a:pt x="1028792" y="230303"/>
                  <a:pt x="1028792" y="514396"/>
                </a:cubicBezTo>
                <a:lnTo>
                  <a:pt x="1028791" y="1340869"/>
                </a:lnTo>
                <a:lnTo>
                  <a:pt x="0" y="1802670"/>
                </a:lnTo>
                <a:lnTo>
                  <a:pt x="0" y="514396"/>
                </a:lnTo>
                <a:cubicBezTo>
                  <a:pt x="0" y="301326"/>
                  <a:pt x="129545" y="118513"/>
                  <a:pt x="314170" y="4042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89"/>
              <a:buFont typeface="Arial"/>
              <a:buNone/>
            </a:pPr>
            <a:endParaRPr sz="2489" b="0" i="0" u="none" strike="noStrike" cap="none">
              <a:solidFill>
                <a:srgbClr val="FFFFFF"/>
              </a:solidFill>
              <a:latin typeface="Arial"/>
              <a:ea typeface="Arial"/>
              <a:cs typeface="Arial"/>
              <a:sym typeface="Arial"/>
            </a:endParaRPr>
          </a:p>
        </p:txBody>
      </p:sp>
      <p:sp>
        <p:nvSpPr>
          <p:cNvPr id="434" name="Google Shape;434;p62"/>
          <p:cNvSpPr/>
          <p:nvPr/>
        </p:nvSpPr>
        <p:spPr>
          <a:xfrm rot="1470904">
            <a:off x="9943448" y="5882125"/>
            <a:ext cx="815080" cy="1273319"/>
          </a:xfrm>
          <a:custGeom>
            <a:avLst/>
            <a:gdLst/>
            <a:ahLst/>
            <a:cxnLst/>
            <a:rect l="l" t="t" r="r" b="b"/>
            <a:pathLst>
              <a:path w="814948" h="1273112" extrusionOk="0">
                <a:moveTo>
                  <a:pt x="248867" y="32021"/>
                </a:moveTo>
                <a:cubicBezTo>
                  <a:pt x="297616" y="11402"/>
                  <a:pt x="351214" y="0"/>
                  <a:pt x="407474" y="0"/>
                </a:cubicBezTo>
                <a:cubicBezTo>
                  <a:pt x="632516" y="0"/>
                  <a:pt x="814948" y="182432"/>
                  <a:pt x="814948" y="407474"/>
                </a:cubicBezTo>
                <a:lnTo>
                  <a:pt x="814948" y="901208"/>
                </a:lnTo>
                <a:lnTo>
                  <a:pt x="0" y="1273112"/>
                </a:lnTo>
                <a:lnTo>
                  <a:pt x="0" y="407474"/>
                </a:lnTo>
                <a:cubicBezTo>
                  <a:pt x="0" y="238693"/>
                  <a:pt x="102618" y="93879"/>
                  <a:pt x="248867" y="32021"/>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89"/>
              <a:buFont typeface="Arial"/>
              <a:buNone/>
            </a:pPr>
            <a:endParaRPr sz="2489" b="0" i="0" u="none" strike="noStrike" cap="none">
              <a:solidFill>
                <a:srgbClr val="FFFFFF"/>
              </a:solidFill>
              <a:latin typeface="Arial"/>
              <a:ea typeface="Arial"/>
              <a:cs typeface="Arial"/>
              <a:sym typeface="Arial"/>
            </a:endParaRPr>
          </a:p>
        </p:txBody>
      </p:sp>
    </p:spTree>
  </p:cSld>
  <p:clrMapOvr>
    <a:masterClrMapping/>
  </p:clrMapOvr>
</p:sldLayout>
</file>

<file path=ppt/slideLayouts/slideLayout100.xml><?xml version="1.0" encoding="utf-8"?>
<p:sldLayout xmlns:a="http://schemas.openxmlformats.org/drawingml/2006/main" xmlns:r="http://schemas.openxmlformats.org/officeDocument/2006/relationships" xmlns:p="http://schemas.openxmlformats.org/presentationml/2006/main" showMasterSp="0" preserve="1" userDrawn="1">
  <p:cSld name="30_Title Only">
    <p:bg>
      <p:bgPr>
        <a:solidFill>
          <a:schemeClr val="bg1"/>
        </a:solidFill>
        <a:effectLst/>
      </p:bgPr>
    </p:bg>
    <p:spTree>
      <p:nvGrpSpPr>
        <p:cNvPr id="1" name=""/>
        <p:cNvGrpSpPr/>
        <p:nvPr/>
      </p:nvGrpSpPr>
      <p:grpSpPr>
        <a:xfrm>
          <a:off x="0" y="0"/>
          <a:ext cx="0" cy="0"/>
          <a:chOff x="0" y="0"/>
          <a:chExt cx="0" cy="0"/>
        </a:xfrm>
      </p:grpSpPr>
      <p:pic>
        <p:nvPicPr>
          <p:cNvPr id="14" name="Picture 13" descr="A map of the world&#10;&#10;Description automatically generated" hidden="1">
            <a:extLst>
              <a:ext uri="{FF2B5EF4-FFF2-40B4-BE49-F238E27FC236}">
                <a16:creationId xmlns:a16="http://schemas.microsoft.com/office/drawing/2014/main" id="{1BA77941-D575-1AF1-BC76-36AD8780AC94}"/>
              </a:ext>
            </a:extLst>
          </p:cNvPr>
          <p:cNvPicPr>
            <a:picLocks noChangeAspect="1"/>
          </p:cNvPicPr>
          <p:nvPr userDrawn="1"/>
        </p:nvPicPr>
        <p:blipFill>
          <a:blip r:embed="rId2">
            <a:alphaModFix amt="10000"/>
            <a:extLst>
              <a:ext uri="{28A0092B-C50C-407E-A947-70E740481C1C}">
                <a14:useLocalDpi xmlns:a14="http://schemas.microsoft.com/office/drawing/2010/main" val="0"/>
              </a:ext>
            </a:extLst>
          </a:blip>
          <a:stretch>
            <a:fillRect/>
          </a:stretch>
        </p:blipFill>
        <p:spPr>
          <a:xfrm>
            <a:off x="-1112915" y="1442067"/>
            <a:ext cx="14417829" cy="8126073"/>
          </a:xfrm>
          <a:prstGeom prst="rect">
            <a:avLst/>
          </a:prstGeom>
        </p:spPr>
      </p:pic>
      <p:pic>
        <p:nvPicPr>
          <p:cNvPr id="36" name="Picture 35" descr="A green letter on a black background&#10;&#10;Description automatically generated with medium confidence">
            <a:extLst>
              <a:ext uri="{FF2B5EF4-FFF2-40B4-BE49-F238E27FC236}">
                <a16:creationId xmlns:a16="http://schemas.microsoft.com/office/drawing/2014/main" id="{3A95014C-C5CB-3AE8-0E14-BEC1CCA7E015}"/>
              </a:ext>
            </a:extLst>
          </p:cNvPr>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373045" y="6270181"/>
            <a:ext cx="1101856" cy="213610"/>
          </a:xfrm>
          <a:prstGeom prst="rect">
            <a:avLst/>
          </a:prstGeom>
        </p:spPr>
      </p:pic>
      <p:sp>
        <p:nvSpPr>
          <p:cNvPr id="8" name="object 5">
            <a:extLst>
              <a:ext uri="{FF2B5EF4-FFF2-40B4-BE49-F238E27FC236}">
                <a16:creationId xmlns:a16="http://schemas.microsoft.com/office/drawing/2014/main" id="{DD46251D-741A-18A4-D6A1-8AD2EEEFF4CC}"/>
              </a:ext>
            </a:extLst>
          </p:cNvPr>
          <p:cNvSpPr/>
          <p:nvPr userDrawn="1"/>
        </p:nvSpPr>
        <p:spPr>
          <a:xfrm>
            <a:off x="10237418" y="5429267"/>
            <a:ext cx="1954725" cy="1428975"/>
          </a:xfrm>
          <a:custGeom>
            <a:avLst/>
            <a:gdLst/>
            <a:ahLst/>
            <a:cxnLst/>
            <a:rect l="l" t="t" r="r" b="b"/>
            <a:pathLst>
              <a:path w="3223259" h="2356484">
                <a:moveTo>
                  <a:pt x="2022058" y="0"/>
                </a:moveTo>
                <a:lnTo>
                  <a:pt x="1975923" y="413"/>
                </a:lnTo>
                <a:lnTo>
                  <a:pt x="1929936" y="2117"/>
                </a:lnTo>
                <a:lnTo>
                  <a:pt x="1884124" y="5102"/>
                </a:lnTo>
                <a:lnTo>
                  <a:pt x="1838511" y="9356"/>
                </a:lnTo>
                <a:lnTo>
                  <a:pt x="1793122" y="14866"/>
                </a:lnTo>
                <a:lnTo>
                  <a:pt x="1747980" y="21622"/>
                </a:lnTo>
                <a:lnTo>
                  <a:pt x="1703113" y="29612"/>
                </a:lnTo>
                <a:lnTo>
                  <a:pt x="1658543" y="38824"/>
                </a:lnTo>
                <a:lnTo>
                  <a:pt x="1614296" y="49247"/>
                </a:lnTo>
                <a:lnTo>
                  <a:pt x="1570397" y="60869"/>
                </a:lnTo>
                <a:lnTo>
                  <a:pt x="1526871" y="73679"/>
                </a:lnTo>
                <a:lnTo>
                  <a:pt x="1483741" y="87664"/>
                </a:lnTo>
                <a:lnTo>
                  <a:pt x="1441035" y="102814"/>
                </a:lnTo>
                <a:lnTo>
                  <a:pt x="1398775" y="119117"/>
                </a:lnTo>
                <a:lnTo>
                  <a:pt x="1356986" y="136562"/>
                </a:lnTo>
                <a:lnTo>
                  <a:pt x="1315695" y="155136"/>
                </a:lnTo>
                <a:lnTo>
                  <a:pt x="1274925" y="174828"/>
                </a:lnTo>
                <a:lnTo>
                  <a:pt x="1234701" y="195627"/>
                </a:lnTo>
                <a:lnTo>
                  <a:pt x="1195048" y="217521"/>
                </a:lnTo>
                <a:lnTo>
                  <a:pt x="1155991" y="240498"/>
                </a:lnTo>
                <a:lnTo>
                  <a:pt x="1117554" y="264547"/>
                </a:lnTo>
                <a:lnTo>
                  <a:pt x="1079763" y="289657"/>
                </a:lnTo>
                <a:lnTo>
                  <a:pt x="1042643" y="315815"/>
                </a:lnTo>
                <a:lnTo>
                  <a:pt x="1006217" y="343011"/>
                </a:lnTo>
                <a:lnTo>
                  <a:pt x="970511" y="371232"/>
                </a:lnTo>
                <a:lnTo>
                  <a:pt x="935550" y="400467"/>
                </a:lnTo>
                <a:lnTo>
                  <a:pt x="901359" y="430705"/>
                </a:lnTo>
                <a:lnTo>
                  <a:pt x="867962" y="461933"/>
                </a:lnTo>
                <a:lnTo>
                  <a:pt x="835384" y="494141"/>
                </a:lnTo>
                <a:lnTo>
                  <a:pt x="803650" y="527317"/>
                </a:lnTo>
                <a:lnTo>
                  <a:pt x="772785" y="561448"/>
                </a:lnTo>
                <a:lnTo>
                  <a:pt x="742813" y="596525"/>
                </a:lnTo>
                <a:lnTo>
                  <a:pt x="713760" y="632534"/>
                </a:lnTo>
                <a:lnTo>
                  <a:pt x="685650" y="669465"/>
                </a:lnTo>
                <a:lnTo>
                  <a:pt x="658508" y="707306"/>
                </a:lnTo>
                <a:lnTo>
                  <a:pt x="632359" y="746045"/>
                </a:lnTo>
                <a:lnTo>
                  <a:pt x="607228" y="785671"/>
                </a:lnTo>
                <a:lnTo>
                  <a:pt x="583139" y="826173"/>
                </a:lnTo>
                <a:lnTo>
                  <a:pt x="560117" y="867537"/>
                </a:lnTo>
                <a:lnTo>
                  <a:pt x="538187" y="909754"/>
                </a:lnTo>
                <a:lnTo>
                  <a:pt x="517374" y="952812"/>
                </a:lnTo>
                <a:lnTo>
                  <a:pt x="497703" y="996698"/>
                </a:lnTo>
                <a:lnTo>
                  <a:pt x="479199" y="1041402"/>
                </a:lnTo>
                <a:lnTo>
                  <a:pt x="461886" y="1086911"/>
                </a:lnTo>
                <a:lnTo>
                  <a:pt x="0" y="2355927"/>
                </a:lnTo>
                <a:lnTo>
                  <a:pt x="3223022" y="2355927"/>
                </a:lnTo>
                <a:lnTo>
                  <a:pt x="3223022" y="527210"/>
                </a:lnTo>
                <a:lnTo>
                  <a:pt x="3203270" y="506087"/>
                </a:lnTo>
                <a:lnTo>
                  <a:pt x="3171063" y="473509"/>
                </a:lnTo>
                <a:lnTo>
                  <a:pt x="3137887" y="441775"/>
                </a:lnTo>
                <a:lnTo>
                  <a:pt x="3103755" y="410910"/>
                </a:lnTo>
                <a:lnTo>
                  <a:pt x="3068679" y="380938"/>
                </a:lnTo>
                <a:lnTo>
                  <a:pt x="3032669" y="351885"/>
                </a:lnTo>
                <a:lnTo>
                  <a:pt x="2995738" y="323775"/>
                </a:lnTo>
                <a:lnTo>
                  <a:pt x="2957897" y="296633"/>
                </a:lnTo>
                <a:lnTo>
                  <a:pt x="2919158" y="270483"/>
                </a:lnTo>
                <a:lnTo>
                  <a:pt x="2879532" y="245352"/>
                </a:lnTo>
                <a:lnTo>
                  <a:pt x="2839031" y="221263"/>
                </a:lnTo>
                <a:lnTo>
                  <a:pt x="2797666" y="198241"/>
                </a:lnTo>
                <a:lnTo>
                  <a:pt x="2755449" y="176311"/>
                </a:lnTo>
                <a:lnTo>
                  <a:pt x="2712392" y="155498"/>
                </a:lnTo>
                <a:lnTo>
                  <a:pt x="2668506" y="135827"/>
                </a:lnTo>
                <a:lnTo>
                  <a:pt x="2623802" y="117323"/>
                </a:lnTo>
                <a:lnTo>
                  <a:pt x="2578292" y="100009"/>
                </a:lnTo>
                <a:lnTo>
                  <a:pt x="2532301" y="84019"/>
                </a:lnTo>
                <a:lnTo>
                  <a:pt x="2486162" y="69460"/>
                </a:lnTo>
                <a:lnTo>
                  <a:pt x="2439899" y="56319"/>
                </a:lnTo>
                <a:lnTo>
                  <a:pt x="2393537" y="44586"/>
                </a:lnTo>
                <a:lnTo>
                  <a:pt x="2347101" y="34248"/>
                </a:lnTo>
                <a:lnTo>
                  <a:pt x="2300615" y="25295"/>
                </a:lnTo>
                <a:lnTo>
                  <a:pt x="2254105" y="17715"/>
                </a:lnTo>
                <a:lnTo>
                  <a:pt x="2207596" y="11496"/>
                </a:lnTo>
                <a:lnTo>
                  <a:pt x="2161112" y="6626"/>
                </a:lnTo>
                <a:lnTo>
                  <a:pt x="2114677" y="3095"/>
                </a:lnTo>
                <a:lnTo>
                  <a:pt x="2068318" y="890"/>
                </a:lnTo>
                <a:lnTo>
                  <a:pt x="2022058" y="0"/>
                </a:lnTo>
                <a:close/>
              </a:path>
            </a:pathLst>
          </a:custGeom>
          <a:solidFill>
            <a:schemeClr val="accent2"/>
          </a:solidFill>
        </p:spPr>
        <p:txBody>
          <a:bodyPr wrap="square" lIns="0" tIns="0" rIns="0" bIns="0" rtlCol="0"/>
          <a:lstStyle/>
          <a:p>
            <a:endParaRPr sz="849"/>
          </a:p>
        </p:txBody>
      </p:sp>
      <p:sp>
        <p:nvSpPr>
          <p:cNvPr id="7" name="object 18">
            <a:extLst>
              <a:ext uri="{FF2B5EF4-FFF2-40B4-BE49-F238E27FC236}">
                <a16:creationId xmlns:a16="http://schemas.microsoft.com/office/drawing/2014/main" id="{8C6FD7FD-0593-E614-D6B9-EBC38845F764}"/>
              </a:ext>
            </a:extLst>
          </p:cNvPr>
          <p:cNvSpPr/>
          <p:nvPr/>
        </p:nvSpPr>
        <p:spPr>
          <a:xfrm>
            <a:off x="6013007" y="5615463"/>
            <a:ext cx="1169523" cy="1242218"/>
          </a:xfrm>
          <a:custGeom>
            <a:avLst/>
            <a:gdLst/>
            <a:ahLst/>
            <a:cxnLst/>
            <a:rect l="l" t="t" r="r" b="b"/>
            <a:pathLst>
              <a:path w="1928495" h="2048509">
                <a:moveTo>
                  <a:pt x="1242621" y="0"/>
                </a:moveTo>
                <a:lnTo>
                  <a:pt x="1197322" y="828"/>
                </a:lnTo>
                <a:lnTo>
                  <a:pt x="1152421" y="4592"/>
                </a:lnTo>
                <a:lnTo>
                  <a:pt x="1108053" y="11231"/>
                </a:lnTo>
                <a:lnTo>
                  <a:pt x="1064349" y="20682"/>
                </a:lnTo>
                <a:lnTo>
                  <a:pt x="1021443" y="32884"/>
                </a:lnTo>
                <a:lnTo>
                  <a:pt x="979468" y="47774"/>
                </a:lnTo>
                <a:lnTo>
                  <a:pt x="938555" y="65291"/>
                </a:lnTo>
                <a:lnTo>
                  <a:pt x="898838" y="85372"/>
                </a:lnTo>
                <a:lnTo>
                  <a:pt x="860450" y="107956"/>
                </a:lnTo>
                <a:lnTo>
                  <a:pt x="823524" y="132981"/>
                </a:lnTo>
                <a:lnTo>
                  <a:pt x="788191" y="160385"/>
                </a:lnTo>
                <a:lnTo>
                  <a:pt x="754586" y="190105"/>
                </a:lnTo>
                <a:lnTo>
                  <a:pt x="722841" y="222081"/>
                </a:lnTo>
                <a:lnTo>
                  <a:pt x="693088" y="256250"/>
                </a:lnTo>
                <a:lnTo>
                  <a:pt x="665461" y="292550"/>
                </a:lnTo>
                <a:lnTo>
                  <a:pt x="640092" y="330920"/>
                </a:lnTo>
                <a:lnTo>
                  <a:pt x="617114" y="371297"/>
                </a:lnTo>
                <a:lnTo>
                  <a:pt x="596660" y="413619"/>
                </a:lnTo>
                <a:lnTo>
                  <a:pt x="578863" y="457825"/>
                </a:lnTo>
                <a:lnTo>
                  <a:pt x="0" y="2048240"/>
                </a:lnTo>
                <a:lnTo>
                  <a:pt x="1480543" y="2048240"/>
                </a:lnTo>
                <a:lnTo>
                  <a:pt x="1886216" y="933664"/>
                </a:lnTo>
                <a:lnTo>
                  <a:pt x="1900997" y="888360"/>
                </a:lnTo>
                <a:lnTo>
                  <a:pt x="1912533" y="842792"/>
                </a:lnTo>
                <a:lnTo>
                  <a:pt x="1920884" y="797091"/>
                </a:lnTo>
                <a:lnTo>
                  <a:pt x="1926114" y="751392"/>
                </a:lnTo>
                <a:lnTo>
                  <a:pt x="1928284" y="705826"/>
                </a:lnTo>
                <a:lnTo>
                  <a:pt x="1927456" y="660526"/>
                </a:lnTo>
                <a:lnTo>
                  <a:pt x="1923691" y="615626"/>
                </a:lnTo>
                <a:lnTo>
                  <a:pt x="1917052" y="571258"/>
                </a:lnTo>
                <a:lnTo>
                  <a:pt x="1907601" y="527554"/>
                </a:lnTo>
                <a:lnTo>
                  <a:pt x="1895399" y="484648"/>
                </a:lnTo>
                <a:lnTo>
                  <a:pt x="1880509" y="442672"/>
                </a:lnTo>
                <a:lnTo>
                  <a:pt x="1862993" y="401760"/>
                </a:lnTo>
                <a:lnTo>
                  <a:pt x="1842911" y="362043"/>
                </a:lnTo>
                <a:lnTo>
                  <a:pt x="1820327" y="323655"/>
                </a:lnTo>
                <a:lnTo>
                  <a:pt x="1795302" y="286728"/>
                </a:lnTo>
                <a:lnTo>
                  <a:pt x="1767899" y="251396"/>
                </a:lnTo>
                <a:lnTo>
                  <a:pt x="1738178" y="217791"/>
                </a:lnTo>
                <a:lnTo>
                  <a:pt x="1706202" y="186046"/>
                </a:lnTo>
                <a:lnTo>
                  <a:pt x="1672033" y="156293"/>
                </a:lnTo>
                <a:lnTo>
                  <a:pt x="1635733" y="128666"/>
                </a:lnTo>
                <a:lnTo>
                  <a:pt x="1597364" y="103297"/>
                </a:lnTo>
                <a:lnTo>
                  <a:pt x="1556987" y="80319"/>
                </a:lnTo>
                <a:lnTo>
                  <a:pt x="1514665" y="59865"/>
                </a:lnTo>
                <a:lnTo>
                  <a:pt x="1470459" y="42068"/>
                </a:lnTo>
                <a:lnTo>
                  <a:pt x="1425155" y="27286"/>
                </a:lnTo>
                <a:lnTo>
                  <a:pt x="1379587" y="15751"/>
                </a:lnTo>
                <a:lnTo>
                  <a:pt x="1333887" y="7399"/>
                </a:lnTo>
                <a:lnTo>
                  <a:pt x="1288187" y="2169"/>
                </a:lnTo>
                <a:lnTo>
                  <a:pt x="1242621" y="0"/>
                </a:lnTo>
                <a:close/>
              </a:path>
            </a:pathLst>
          </a:custGeom>
          <a:solidFill>
            <a:srgbClr val="025444"/>
          </a:solidFill>
        </p:spPr>
        <p:txBody>
          <a:bodyPr wrap="square" lIns="0" tIns="0" rIns="0" bIns="0" rtlCol="0"/>
          <a:lstStyle/>
          <a:p>
            <a:endParaRPr sz="849"/>
          </a:p>
        </p:txBody>
      </p:sp>
      <p:sp>
        <p:nvSpPr>
          <p:cNvPr id="10" name="object 19">
            <a:extLst>
              <a:ext uri="{FF2B5EF4-FFF2-40B4-BE49-F238E27FC236}">
                <a16:creationId xmlns:a16="http://schemas.microsoft.com/office/drawing/2014/main" id="{0C829B43-446D-03F2-30F9-E6B6BBF7B580}"/>
              </a:ext>
            </a:extLst>
          </p:cNvPr>
          <p:cNvSpPr/>
          <p:nvPr/>
        </p:nvSpPr>
        <p:spPr>
          <a:xfrm>
            <a:off x="5723192" y="6159711"/>
            <a:ext cx="722047" cy="698122"/>
          </a:xfrm>
          <a:custGeom>
            <a:avLst/>
            <a:gdLst/>
            <a:ahLst/>
            <a:cxnLst/>
            <a:rect l="l" t="t" r="r" b="b"/>
            <a:pathLst>
              <a:path w="1190625" h="1151254">
                <a:moveTo>
                  <a:pt x="892154" y="26994"/>
                </a:moveTo>
                <a:lnTo>
                  <a:pt x="847733" y="13320"/>
                </a:lnTo>
                <a:lnTo>
                  <a:pt x="803020" y="4368"/>
                </a:lnTo>
                <a:lnTo>
                  <a:pt x="758309" y="0"/>
                </a:lnTo>
                <a:lnTo>
                  <a:pt x="713891" y="79"/>
                </a:lnTo>
                <a:lnTo>
                  <a:pt x="670060" y="4471"/>
                </a:lnTo>
                <a:lnTo>
                  <a:pt x="627106" y="13037"/>
                </a:lnTo>
                <a:lnTo>
                  <a:pt x="585325" y="25643"/>
                </a:lnTo>
                <a:lnTo>
                  <a:pt x="545006" y="42151"/>
                </a:lnTo>
                <a:lnTo>
                  <a:pt x="506444" y="62425"/>
                </a:lnTo>
                <a:lnTo>
                  <a:pt x="469930" y="86328"/>
                </a:lnTo>
                <a:lnTo>
                  <a:pt x="435757" y="113725"/>
                </a:lnTo>
                <a:lnTo>
                  <a:pt x="404218" y="144479"/>
                </a:lnTo>
                <a:lnTo>
                  <a:pt x="375604" y="178454"/>
                </a:lnTo>
                <a:lnTo>
                  <a:pt x="350209" y="215512"/>
                </a:lnTo>
                <a:lnTo>
                  <a:pt x="328325" y="255519"/>
                </a:lnTo>
                <a:lnTo>
                  <a:pt x="310245" y="298337"/>
                </a:lnTo>
                <a:lnTo>
                  <a:pt x="0" y="1150736"/>
                </a:lnTo>
              </a:path>
              <a:path w="1190625" h="1151254">
                <a:moveTo>
                  <a:pt x="966286" y="1150736"/>
                </a:moveTo>
                <a:lnTo>
                  <a:pt x="1163496" y="608903"/>
                </a:lnTo>
                <a:lnTo>
                  <a:pt x="1177170" y="564480"/>
                </a:lnTo>
                <a:lnTo>
                  <a:pt x="1186123" y="519766"/>
                </a:lnTo>
                <a:lnTo>
                  <a:pt x="1190491" y="475053"/>
                </a:lnTo>
                <a:lnTo>
                  <a:pt x="1190411" y="430634"/>
                </a:lnTo>
                <a:lnTo>
                  <a:pt x="1186020" y="386802"/>
                </a:lnTo>
                <a:lnTo>
                  <a:pt x="1177453" y="343848"/>
                </a:lnTo>
                <a:lnTo>
                  <a:pt x="1164848" y="302066"/>
                </a:lnTo>
                <a:lnTo>
                  <a:pt x="1148340" y="261747"/>
                </a:lnTo>
                <a:lnTo>
                  <a:pt x="1128066" y="223185"/>
                </a:lnTo>
                <a:lnTo>
                  <a:pt x="1104162" y="186672"/>
                </a:lnTo>
                <a:lnTo>
                  <a:pt x="1076765" y="152499"/>
                </a:lnTo>
                <a:lnTo>
                  <a:pt x="1046011" y="120961"/>
                </a:lnTo>
                <a:lnTo>
                  <a:pt x="1012037" y="92349"/>
                </a:lnTo>
                <a:lnTo>
                  <a:pt x="974978" y="66955"/>
                </a:lnTo>
                <a:lnTo>
                  <a:pt x="934972" y="45073"/>
                </a:lnTo>
                <a:lnTo>
                  <a:pt x="892154" y="26994"/>
                </a:lnTo>
              </a:path>
            </a:pathLst>
          </a:custGeom>
          <a:ln w="41883">
            <a:solidFill>
              <a:srgbClr val="FFD13D"/>
            </a:solidFill>
          </a:ln>
        </p:spPr>
        <p:txBody>
          <a:bodyPr wrap="square" lIns="0" tIns="0" rIns="0" bIns="0" rtlCol="0"/>
          <a:lstStyle/>
          <a:p>
            <a:endParaRPr sz="849"/>
          </a:p>
        </p:txBody>
      </p:sp>
      <p:sp>
        <p:nvSpPr>
          <p:cNvPr id="11" name="object 8">
            <a:extLst>
              <a:ext uri="{FF2B5EF4-FFF2-40B4-BE49-F238E27FC236}">
                <a16:creationId xmlns:a16="http://schemas.microsoft.com/office/drawing/2014/main" id="{15C77750-4D13-4C1C-8434-A38C109F6BED}"/>
              </a:ext>
            </a:extLst>
          </p:cNvPr>
          <p:cNvSpPr/>
          <p:nvPr userDrawn="1"/>
        </p:nvSpPr>
        <p:spPr>
          <a:xfrm>
            <a:off x="10358258" y="-76480"/>
            <a:ext cx="1459386" cy="1703378"/>
          </a:xfrm>
          <a:custGeom>
            <a:avLst/>
            <a:gdLst/>
            <a:ahLst/>
            <a:cxnLst/>
            <a:rect l="l" t="t" r="r" b="b"/>
            <a:pathLst>
              <a:path w="2630805" h="3070860">
                <a:moveTo>
                  <a:pt x="2630774" y="0"/>
                </a:moveTo>
                <a:lnTo>
                  <a:pt x="736481" y="0"/>
                </a:lnTo>
                <a:lnTo>
                  <a:pt x="53644" y="1876087"/>
                </a:lnTo>
                <a:lnTo>
                  <a:pt x="38179" y="1922425"/>
                </a:lnTo>
                <a:lnTo>
                  <a:pt x="25382" y="1969002"/>
                </a:lnTo>
                <a:lnTo>
                  <a:pt x="15213" y="2015731"/>
                </a:lnTo>
                <a:lnTo>
                  <a:pt x="7631" y="2062524"/>
                </a:lnTo>
                <a:lnTo>
                  <a:pt x="2595" y="2109295"/>
                </a:lnTo>
                <a:lnTo>
                  <a:pt x="65" y="2155956"/>
                </a:lnTo>
                <a:lnTo>
                  <a:pt x="0" y="2202421"/>
                </a:lnTo>
                <a:lnTo>
                  <a:pt x="2359" y="2248602"/>
                </a:lnTo>
                <a:lnTo>
                  <a:pt x="7102" y="2294413"/>
                </a:lnTo>
                <a:lnTo>
                  <a:pt x="14189" y="2339767"/>
                </a:lnTo>
                <a:lnTo>
                  <a:pt x="23579" y="2384576"/>
                </a:lnTo>
                <a:lnTo>
                  <a:pt x="35231" y="2428754"/>
                </a:lnTo>
                <a:lnTo>
                  <a:pt x="49105" y="2472214"/>
                </a:lnTo>
                <a:lnTo>
                  <a:pt x="65160" y="2514868"/>
                </a:lnTo>
                <a:lnTo>
                  <a:pt x="83356" y="2556630"/>
                </a:lnTo>
                <a:lnTo>
                  <a:pt x="103652" y="2597413"/>
                </a:lnTo>
                <a:lnTo>
                  <a:pt x="126007" y="2637130"/>
                </a:lnTo>
                <a:lnTo>
                  <a:pt x="150382" y="2675693"/>
                </a:lnTo>
                <a:lnTo>
                  <a:pt x="176734" y="2713016"/>
                </a:lnTo>
                <a:lnTo>
                  <a:pt x="205025" y="2749012"/>
                </a:lnTo>
                <a:lnTo>
                  <a:pt x="235212" y="2783594"/>
                </a:lnTo>
                <a:lnTo>
                  <a:pt x="267257" y="2816674"/>
                </a:lnTo>
                <a:lnTo>
                  <a:pt x="301117" y="2848167"/>
                </a:lnTo>
                <a:lnTo>
                  <a:pt x="336754" y="2877984"/>
                </a:lnTo>
                <a:lnTo>
                  <a:pt x="374125" y="2906039"/>
                </a:lnTo>
                <a:lnTo>
                  <a:pt x="413190" y="2932245"/>
                </a:lnTo>
                <a:lnTo>
                  <a:pt x="453910" y="2956514"/>
                </a:lnTo>
                <a:lnTo>
                  <a:pt x="496242" y="2978761"/>
                </a:lnTo>
                <a:lnTo>
                  <a:pt x="540148" y="2998898"/>
                </a:lnTo>
                <a:lnTo>
                  <a:pt x="585586" y="3016837"/>
                </a:lnTo>
                <a:lnTo>
                  <a:pt x="631924" y="3032302"/>
                </a:lnTo>
                <a:lnTo>
                  <a:pt x="678501" y="3045099"/>
                </a:lnTo>
                <a:lnTo>
                  <a:pt x="725230" y="3055268"/>
                </a:lnTo>
                <a:lnTo>
                  <a:pt x="772023" y="3062850"/>
                </a:lnTo>
                <a:lnTo>
                  <a:pt x="818794" y="3067886"/>
                </a:lnTo>
                <a:lnTo>
                  <a:pt x="865456" y="3070416"/>
                </a:lnTo>
                <a:lnTo>
                  <a:pt x="911921" y="3070482"/>
                </a:lnTo>
                <a:lnTo>
                  <a:pt x="958103" y="3068122"/>
                </a:lnTo>
                <a:lnTo>
                  <a:pt x="1003914" y="3063379"/>
                </a:lnTo>
                <a:lnTo>
                  <a:pt x="1049268" y="3056292"/>
                </a:lnTo>
                <a:lnTo>
                  <a:pt x="1094078" y="3046902"/>
                </a:lnTo>
                <a:lnTo>
                  <a:pt x="1138256" y="3035250"/>
                </a:lnTo>
                <a:lnTo>
                  <a:pt x="1181717" y="3021376"/>
                </a:lnTo>
                <a:lnTo>
                  <a:pt x="1224372" y="3005321"/>
                </a:lnTo>
                <a:lnTo>
                  <a:pt x="1266134" y="2987125"/>
                </a:lnTo>
                <a:lnTo>
                  <a:pt x="1306918" y="2966829"/>
                </a:lnTo>
                <a:lnTo>
                  <a:pt x="1346635" y="2944474"/>
                </a:lnTo>
                <a:lnTo>
                  <a:pt x="1385198" y="2920100"/>
                </a:lnTo>
                <a:lnTo>
                  <a:pt x="1422522" y="2893747"/>
                </a:lnTo>
                <a:lnTo>
                  <a:pt x="1458518" y="2865456"/>
                </a:lnTo>
                <a:lnTo>
                  <a:pt x="1493101" y="2835269"/>
                </a:lnTo>
                <a:lnTo>
                  <a:pt x="1526181" y="2803224"/>
                </a:lnTo>
                <a:lnTo>
                  <a:pt x="1557674" y="2769364"/>
                </a:lnTo>
                <a:lnTo>
                  <a:pt x="1587492" y="2733727"/>
                </a:lnTo>
                <a:lnTo>
                  <a:pt x="1615547" y="2696356"/>
                </a:lnTo>
                <a:lnTo>
                  <a:pt x="1641753" y="2657291"/>
                </a:lnTo>
                <a:lnTo>
                  <a:pt x="1666023" y="2616571"/>
                </a:lnTo>
                <a:lnTo>
                  <a:pt x="1688270" y="2574239"/>
                </a:lnTo>
                <a:lnTo>
                  <a:pt x="1708407" y="2530333"/>
                </a:lnTo>
                <a:lnTo>
                  <a:pt x="1726347" y="2484896"/>
                </a:lnTo>
                <a:lnTo>
                  <a:pt x="2630774" y="0"/>
                </a:lnTo>
                <a:close/>
              </a:path>
            </a:pathLst>
          </a:custGeom>
          <a:solidFill>
            <a:srgbClr val="FFD13D"/>
          </a:solidFill>
        </p:spPr>
        <p:txBody>
          <a:bodyPr wrap="square" lIns="0" tIns="0" rIns="0" bIns="0" rtlCol="0"/>
          <a:lstStyle/>
          <a:p>
            <a:endParaRPr sz="849"/>
          </a:p>
        </p:txBody>
      </p:sp>
      <p:sp>
        <p:nvSpPr>
          <p:cNvPr id="13" name="object 9">
            <a:extLst>
              <a:ext uri="{FF2B5EF4-FFF2-40B4-BE49-F238E27FC236}">
                <a16:creationId xmlns:a16="http://schemas.microsoft.com/office/drawing/2014/main" id="{E0EBA68F-079C-4909-A436-BB9A6835479F}"/>
              </a:ext>
            </a:extLst>
          </p:cNvPr>
          <p:cNvSpPr/>
          <p:nvPr userDrawn="1"/>
        </p:nvSpPr>
        <p:spPr>
          <a:xfrm>
            <a:off x="11217779" y="-76480"/>
            <a:ext cx="852101" cy="1164820"/>
          </a:xfrm>
          <a:custGeom>
            <a:avLst/>
            <a:gdLst/>
            <a:ahLst/>
            <a:cxnLst/>
            <a:rect l="l" t="t" r="r" b="b"/>
            <a:pathLst>
              <a:path w="1536065" h="2099945">
                <a:moveTo>
                  <a:pt x="569565" y="0"/>
                </a:moveTo>
                <a:lnTo>
                  <a:pt x="26994" y="1490705"/>
                </a:lnTo>
                <a:lnTo>
                  <a:pt x="13320" y="1535128"/>
                </a:lnTo>
                <a:lnTo>
                  <a:pt x="4368" y="1579842"/>
                </a:lnTo>
                <a:lnTo>
                  <a:pt x="0" y="1624555"/>
                </a:lnTo>
                <a:lnTo>
                  <a:pt x="79" y="1668973"/>
                </a:lnTo>
                <a:lnTo>
                  <a:pt x="4471" y="1712806"/>
                </a:lnTo>
                <a:lnTo>
                  <a:pt x="13038" y="1755760"/>
                </a:lnTo>
                <a:lnTo>
                  <a:pt x="25643" y="1797542"/>
                </a:lnTo>
                <a:lnTo>
                  <a:pt x="42152" y="1837860"/>
                </a:lnTo>
                <a:lnTo>
                  <a:pt x="62426" y="1876423"/>
                </a:lnTo>
                <a:lnTo>
                  <a:pt x="86331" y="1912936"/>
                </a:lnTo>
                <a:lnTo>
                  <a:pt x="113729" y="1947108"/>
                </a:lnTo>
                <a:lnTo>
                  <a:pt x="144484" y="1978647"/>
                </a:lnTo>
                <a:lnTo>
                  <a:pt x="178459" y="2007259"/>
                </a:lnTo>
                <a:lnTo>
                  <a:pt x="215519" y="2032653"/>
                </a:lnTo>
                <a:lnTo>
                  <a:pt x="255527" y="2054535"/>
                </a:lnTo>
                <a:lnTo>
                  <a:pt x="298347" y="2072614"/>
                </a:lnTo>
                <a:lnTo>
                  <a:pt x="342768" y="2086287"/>
                </a:lnTo>
                <a:lnTo>
                  <a:pt x="387481" y="2095240"/>
                </a:lnTo>
                <a:lnTo>
                  <a:pt x="432192" y="2099608"/>
                </a:lnTo>
                <a:lnTo>
                  <a:pt x="476609" y="2099528"/>
                </a:lnTo>
                <a:lnTo>
                  <a:pt x="520441" y="2095137"/>
                </a:lnTo>
                <a:lnTo>
                  <a:pt x="563394" y="2086570"/>
                </a:lnTo>
                <a:lnTo>
                  <a:pt x="605175" y="2073964"/>
                </a:lnTo>
                <a:lnTo>
                  <a:pt x="645493" y="2057456"/>
                </a:lnTo>
                <a:lnTo>
                  <a:pt x="684055" y="2037181"/>
                </a:lnTo>
                <a:lnTo>
                  <a:pt x="720568" y="2013277"/>
                </a:lnTo>
                <a:lnTo>
                  <a:pt x="754740" y="1985879"/>
                </a:lnTo>
                <a:lnTo>
                  <a:pt x="786279" y="1955124"/>
                </a:lnTo>
                <a:lnTo>
                  <a:pt x="814891" y="1921148"/>
                </a:lnTo>
                <a:lnTo>
                  <a:pt x="840284" y="1884088"/>
                </a:lnTo>
                <a:lnTo>
                  <a:pt x="862167" y="1844080"/>
                </a:lnTo>
                <a:lnTo>
                  <a:pt x="880245" y="1801261"/>
                </a:lnTo>
                <a:lnTo>
                  <a:pt x="1535849" y="0"/>
                </a:lnTo>
              </a:path>
            </a:pathLst>
          </a:custGeom>
          <a:ln w="41883">
            <a:solidFill>
              <a:srgbClr val="5BAA47"/>
            </a:solidFill>
          </a:ln>
        </p:spPr>
        <p:txBody>
          <a:bodyPr wrap="square" lIns="0" tIns="0" rIns="0" bIns="0" rtlCol="0"/>
          <a:lstStyle/>
          <a:p>
            <a:endParaRPr sz="849"/>
          </a:p>
        </p:txBody>
      </p:sp>
    </p:spTree>
    <p:extLst>
      <p:ext uri="{BB962C8B-B14F-4D97-AF65-F5344CB8AC3E}">
        <p14:creationId xmlns:p14="http://schemas.microsoft.com/office/powerpoint/2010/main" val="154612558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fade">
                                      <p:cBhvr>
                                        <p:cTn id="7" dur="2000"/>
                                        <p:tgtEl>
                                          <p:spTgt spid="14"/>
                                        </p:tgtEl>
                                      </p:cBhvr>
                                    </p:animEffect>
                                  </p:childTnLst>
                                </p:cTn>
                              </p:par>
                              <p:par>
                                <p:cTn id="8" presetID="64" presetClass="path" presetSubtype="0" accel="50000" decel="50000" fill="hold" grpId="0" nodeType="withEffect">
                                  <p:stCondLst>
                                    <p:cond delay="0"/>
                                  </p:stCondLst>
                                  <p:childTnLst>
                                    <p:animMotion origin="layout" path="M -1.51611E-7 0.25 L -1.51611E-7 5.22179E-7 " pathEditMode="relative" rAng="0" ptsTypes="AA">
                                      <p:cBhvr>
                                        <p:cTn id="9" dur="2000" fill="hold"/>
                                        <p:tgtEl>
                                          <p:spTgt spid="8"/>
                                        </p:tgtEl>
                                        <p:attrNameLst>
                                          <p:attrName>ppt_x</p:attrName>
                                          <p:attrName>ppt_y</p:attrName>
                                        </p:attrNameLst>
                                      </p:cBhvr>
                                      <p:rCtr x="0" y="-12507"/>
                                    </p:animMotion>
                                  </p:childTnLst>
                                </p:cTn>
                              </p:par>
                              <p:par>
                                <p:cTn id="10" presetID="42" presetClass="path" presetSubtype="0" accel="50000" decel="50000" fill="hold" grpId="0" nodeType="withEffect">
                                  <p:stCondLst>
                                    <p:cond delay="0"/>
                                  </p:stCondLst>
                                  <p:childTnLst>
                                    <p:animMotion origin="layout" path="M 0.05038 -0.24888 L 1.69931E-6 1.68445E-6 " pathEditMode="relative" rAng="0" ptsTypes="AA">
                                      <p:cBhvr>
                                        <p:cTn id="11" dur="2000" fill="hold"/>
                                        <p:tgtEl>
                                          <p:spTgt spid="11"/>
                                        </p:tgtEl>
                                        <p:attrNameLst>
                                          <p:attrName>ppt_x</p:attrName>
                                          <p:attrName>ppt_y</p:attrName>
                                        </p:attrNameLst>
                                      </p:cBhvr>
                                      <p:rCtr x="-2519" y="12451"/>
                                    </p:animMotion>
                                  </p:childTnLst>
                                </p:cTn>
                              </p:par>
                              <p:par>
                                <p:cTn id="12" presetID="42" presetClass="path" presetSubtype="0" accel="50000" decel="50000" fill="hold" grpId="0" nodeType="withEffect">
                                  <p:stCondLst>
                                    <p:cond delay="0"/>
                                  </p:stCondLst>
                                  <p:childTnLst>
                                    <p:animMotion origin="layout" path="M 0.04477 -0.23961 L -5.24321E-7 -4.9242E-6 " pathEditMode="relative" rAng="0" ptsTypes="AA">
                                      <p:cBhvr>
                                        <p:cTn id="13" dur="3000" fill="hold"/>
                                        <p:tgtEl>
                                          <p:spTgt spid="13"/>
                                        </p:tgtEl>
                                        <p:attrNameLst>
                                          <p:attrName>ppt_x</p:attrName>
                                          <p:attrName>ppt_y</p:attrName>
                                        </p:attrNameLst>
                                      </p:cBhvr>
                                      <p:rCtr x="-2243" y="11988"/>
                                    </p:animMotion>
                                  </p:childTnLst>
                                </p:cTn>
                              </p:par>
                              <p:par>
                                <p:cTn id="14" presetID="64" presetClass="path" presetSubtype="0" accel="50000" decel="50000" fill="hold" grpId="0" nodeType="withEffect">
                                  <p:stCondLst>
                                    <p:cond delay="0"/>
                                  </p:stCondLst>
                                  <p:childTnLst>
                                    <p:animMotion origin="layout" path="M -0.04114 0.20831 L -2.40051E-7 -6.06401E-7 " pathEditMode="relative" rAng="0" ptsTypes="AA">
                                      <p:cBhvr>
                                        <p:cTn id="15" dur="2000" fill="hold"/>
                                        <p:tgtEl>
                                          <p:spTgt spid="7"/>
                                        </p:tgtEl>
                                        <p:attrNameLst>
                                          <p:attrName>ppt_x</p:attrName>
                                          <p:attrName>ppt_y</p:attrName>
                                        </p:attrNameLst>
                                      </p:cBhvr>
                                      <p:rCtr x="2053" y="-10415"/>
                                    </p:animMotion>
                                  </p:childTnLst>
                                </p:cTn>
                              </p:par>
                              <p:par>
                                <p:cTn id="16" presetID="64" presetClass="path" presetSubtype="0" accel="50000" decel="50000" fill="hold" grpId="0" nodeType="withEffect">
                                  <p:stCondLst>
                                    <p:cond delay="0"/>
                                  </p:stCondLst>
                                  <p:childTnLst>
                                    <p:animMotion origin="layout" path="M -0.018 0.10176 L -2.43209E-6 4.51993E-6 " pathEditMode="relative" rAng="0" ptsTypes="AA">
                                      <p:cBhvr>
                                        <p:cTn id="17" dur="3000" fill="hold"/>
                                        <p:tgtEl>
                                          <p:spTgt spid="10"/>
                                        </p:tgtEl>
                                        <p:attrNameLst>
                                          <p:attrName>ppt_x</p:attrName>
                                          <p:attrName>ppt_y</p:attrName>
                                        </p:attrNameLst>
                                      </p:cBhvr>
                                      <p:rCtr x="900" y="-5095"/>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7" grpId="0" animBg="1"/>
      <p:bldP spid="10" grpId="0" animBg="1"/>
      <p:bldP spid="11" grpId="0" animBg="1"/>
      <p:bldP spid="13" grpId="0" animBg="1"/>
    </p:bldLst>
  </p:timing>
</p:sldLayout>
</file>

<file path=ppt/slideLayouts/slideLayout101.xml><?xml version="1.0" encoding="utf-8"?>
<p:sldLayout xmlns:a="http://schemas.openxmlformats.org/drawingml/2006/main" xmlns:r="http://schemas.openxmlformats.org/officeDocument/2006/relationships" xmlns:p="http://schemas.openxmlformats.org/presentationml/2006/main" showMasterSp="0" preserve="1" userDrawn="1">
  <p:cSld name="26_Title Only">
    <p:bg>
      <p:bgPr>
        <a:solidFill>
          <a:schemeClr val="bg1"/>
        </a:solidFill>
        <a:effectLst/>
      </p:bgPr>
    </p:bg>
    <p:spTree>
      <p:nvGrpSpPr>
        <p:cNvPr id="1" name=""/>
        <p:cNvGrpSpPr/>
        <p:nvPr/>
      </p:nvGrpSpPr>
      <p:grpSpPr>
        <a:xfrm>
          <a:off x="0" y="0"/>
          <a:ext cx="0" cy="0"/>
          <a:chOff x="0" y="0"/>
          <a:chExt cx="0" cy="0"/>
        </a:xfrm>
      </p:grpSpPr>
      <p:sp>
        <p:nvSpPr>
          <p:cNvPr id="9" name="object 5">
            <a:extLst>
              <a:ext uri="{FF2B5EF4-FFF2-40B4-BE49-F238E27FC236}">
                <a16:creationId xmlns:a16="http://schemas.microsoft.com/office/drawing/2014/main" id="{3FFD1DB7-7D8D-555F-8E61-CA99174BF04A}"/>
              </a:ext>
            </a:extLst>
          </p:cNvPr>
          <p:cNvSpPr txBox="1"/>
          <p:nvPr userDrawn="1"/>
        </p:nvSpPr>
        <p:spPr>
          <a:xfrm>
            <a:off x="374357" y="341524"/>
            <a:ext cx="1044368" cy="161404"/>
          </a:xfrm>
          <a:prstGeom prst="rect">
            <a:avLst/>
          </a:prstGeom>
        </p:spPr>
        <p:txBody>
          <a:bodyPr vert="horz" wrap="square" lIns="0" tIns="7316" rIns="0" bIns="0" rtlCol="0">
            <a:spAutoFit/>
          </a:bodyPr>
          <a:lstStyle/>
          <a:p>
            <a:pPr marL="7701">
              <a:lnSpc>
                <a:spcPct val="100000"/>
              </a:lnSpc>
              <a:spcBef>
                <a:spcPts val="58"/>
              </a:spcBef>
            </a:pPr>
            <a:r>
              <a:rPr sz="1001" b="0" i="0">
                <a:solidFill>
                  <a:srgbClr val="B7B7B7"/>
                </a:solidFill>
                <a:latin typeface="Sharp Sans Medium" pitchFamily="2" charset="77"/>
                <a:cs typeface="Sharp Sans Medium" pitchFamily="2" charset="77"/>
              </a:rPr>
              <a:t>CISCO</a:t>
            </a:r>
            <a:r>
              <a:rPr sz="1001" b="0" i="0" spc="230">
                <a:solidFill>
                  <a:srgbClr val="B7B7B7"/>
                </a:solidFill>
                <a:latin typeface="Sharp Sans Medium" pitchFamily="2" charset="77"/>
                <a:cs typeface="Sharp Sans Medium" pitchFamily="2" charset="77"/>
              </a:rPr>
              <a:t> </a:t>
            </a:r>
            <a:r>
              <a:rPr sz="1001" b="0" i="0" spc="33">
                <a:solidFill>
                  <a:srgbClr val="B7B7B7"/>
                </a:solidFill>
                <a:latin typeface="Sharp Sans Medium" pitchFamily="2" charset="77"/>
                <a:cs typeface="Sharp Sans Medium" pitchFamily="2" charset="77"/>
              </a:rPr>
              <a:t>MERAKI</a:t>
            </a:r>
            <a:endParaRPr sz="1001" b="0" i="0">
              <a:latin typeface="Sharp Sans Medium" pitchFamily="2" charset="77"/>
              <a:cs typeface="Sharp Sans Medium" pitchFamily="2" charset="77"/>
            </a:endParaRPr>
          </a:p>
        </p:txBody>
      </p:sp>
      <p:pic>
        <p:nvPicPr>
          <p:cNvPr id="36" name="Picture 35" descr="A green letter on a black background&#10;&#10;Description automatically generated with medium confidence">
            <a:extLst>
              <a:ext uri="{FF2B5EF4-FFF2-40B4-BE49-F238E27FC236}">
                <a16:creationId xmlns:a16="http://schemas.microsoft.com/office/drawing/2014/main" id="{3A95014C-C5CB-3AE8-0E14-BEC1CCA7E015}"/>
              </a:ext>
            </a:extLst>
          </p:cNvPr>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373045" y="6270181"/>
            <a:ext cx="1101856" cy="213610"/>
          </a:xfrm>
          <a:prstGeom prst="rect">
            <a:avLst/>
          </a:prstGeom>
        </p:spPr>
      </p:pic>
      <p:sp>
        <p:nvSpPr>
          <p:cNvPr id="11" name="object 2">
            <a:extLst>
              <a:ext uri="{FF2B5EF4-FFF2-40B4-BE49-F238E27FC236}">
                <a16:creationId xmlns:a16="http://schemas.microsoft.com/office/drawing/2014/main" id="{85C2A349-E755-FC68-9C64-D06A4A99E350}"/>
              </a:ext>
            </a:extLst>
          </p:cNvPr>
          <p:cNvSpPr txBox="1"/>
          <p:nvPr userDrawn="1"/>
        </p:nvSpPr>
        <p:spPr>
          <a:xfrm>
            <a:off x="10938251" y="6341066"/>
            <a:ext cx="880704" cy="122517"/>
          </a:xfrm>
          <a:prstGeom prst="rect">
            <a:avLst/>
          </a:prstGeom>
        </p:spPr>
        <p:txBody>
          <a:bodyPr vert="horz" wrap="square" lIns="0" tIns="10397" rIns="0" bIns="0" rtlCol="0">
            <a:spAutoFit/>
          </a:bodyPr>
          <a:lstStyle/>
          <a:p>
            <a:pPr marL="7701" algn="r">
              <a:lnSpc>
                <a:spcPct val="100000"/>
              </a:lnSpc>
              <a:spcBef>
                <a:spcPts val="82"/>
              </a:spcBef>
            </a:pPr>
            <a:r>
              <a:rPr sz="728" b="0" i="0">
                <a:solidFill>
                  <a:srgbClr val="B7B7B7"/>
                </a:solidFill>
                <a:latin typeface="Sharp Sans Medium" pitchFamily="2" charset="77"/>
                <a:cs typeface="Sharp Sans Medium" pitchFamily="2" charset="77"/>
              </a:rPr>
              <a:t>Meraki</a:t>
            </a:r>
            <a:r>
              <a:rPr sz="728" b="0" i="0" spc="42">
                <a:solidFill>
                  <a:srgbClr val="B7B7B7"/>
                </a:solidFill>
                <a:latin typeface="Sharp Sans Medium" pitchFamily="2" charset="77"/>
                <a:cs typeface="Sharp Sans Medium" pitchFamily="2" charset="77"/>
              </a:rPr>
              <a:t> </a:t>
            </a:r>
            <a:r>
              <a:rPr sz="728" b="0" i="0">
                <a:solidFill>
                  <a:srgbClr val="B7B7B7"/>
                </a:solidFill>
                <a:latin typeface="Sharp Sans Medium" pitchFamily="2" charset="77"/>
                <a:cs typeface="Sharp Sans Medium" pitchFamily="2" charset="77"/>
              </a:rPr>
              <a:t>SMB</a:t>
            </a:r>
            <a:r>
              <a:rPr sz="728" b="0" i="0" spc="52">
                <a:solidFill>
                  <a:srgbClr val="B7B7B7"/>
                </a:solidFill>
                <a:latin typeface="Sharp Sans Medium" pitchFamily="2" charset="77"/>
                <a:cs typeface="Sharp Sans Medium" pitchFamily="2" charset="77"/>
              </a:rPr>
              <a:t> </a:t>
            </a:r>
            <a:r>
              <a:rPr sz="728" b="0" i="0" spc="-6">
                <a:solidFill>
                  <a:srgbClr val="B7B7B7"/>
                </a:solidFill>
                <a:latin typeface="Sharp Sans Medium" pitchFamily="2" charset="77"/>
                <a:cs typeface="Sharp Sans Medium" pitchFamily="2" charset="77"/>
              </a:rPr>
              <a:t>Guide</a:t>
            </a:r>
            <a:endParaRPr sz="728" b="0" i="0">
              <a:latin typeface="Sharp Sans Medium" pitchFamily="2" charset="77"/>
              <a:cs typeface="Sharp Sans Medium" pitchFamily="2" charset="77"/>
            </a:endParaRPr>
          </a:p>
        </p:txBody>
      </p:sp>
      <p:sp>
        <p:nvSpPr>
          <p:cNvPr id="2" name="object 4">
            <a:extLst>
              <a:ext uri="{FF2B5EF4-FFF2-40B4-BE49-F238E27FC236}">
                <a16:creationId xmlns:a16="http://schemas.microsoft.com/office/drawing/2014/main" id="{E52F167C-FDF1-4112-CD3C-32F79FA568ED}"/>
              </a:ext>
            </a:extLst>
          </p:cNvPr>
          <p:cNvSpPr/>
          <p:nvPr userDrawn="1"/>
        </p:nvSpPr>
        <p:spPr>
          <a:xfrm>
            <a:off x="6381323" y="0"/>
            <a:ext cx="5811032" cy="3373166"/>
          </a:xfrm>
          <a:custGeom>
            <a:avLst/>
            <a:gdLst/>
            <a:ahLst/>
            <a:cxnLst/>
            <a:rect l="l" t="t" r="r" b="b"/>
            <a:pathLst>
              <a:path w="9582150" h="5562600">
                <a:moveTo>
                  <a:pt x="5080976" y="5549900"/>
                </a:moveTo>
                <a:lnTo>
                  <a:pt x="4347514" y="5549900"/>
                </a:lnTo>
                <a:lnTo>
                  <a:pt x="4393636" y="5562600"/>
                </a:lnTo>
                <a:lnTo>
                  <a:pt x="5035521" y="5562600"/>
                </a:lnTo>
                <a:lnTo>
                  <a:pt x="5080976" y="5549900"/>
                </a:lnTo>
                <a:close/>
              </a:path>
              <a:path w="9582150" h="5562600">
                <a:moveTo>
                  <a:pt x="5216921" y="5537200"/>
                </a:moveTo>
                <a:lnTo>
                  <a:pt x="4209033" y="5537200"/>
                </a:lnTo>
                <a:lnTo>
                  <a:pt x="4255209" y="5549900"/>
                </a:lnTo>
                <a:lnTo>
                  <a:pt x="5171679" y="5549900"/>
                </a:lnTo>
                <a:lnTo>
                  <a:pt x="5216921" y="5537200"/>
                </a:lnTo>
                <a:close/>
              </a:path>
              <a:path w="9582150" h="5562600">
                <a:moveTo>
                  <a:pt x="5352171" y="5524500"/>
                </a:moveTo>
                <a:lnTo>
                  <a:pt x="4116650" y="5524500"/>
                </a:lnTo>
                <a:lnTo>
                  <a:pt x="4162846" y="5537200"/>
                </a:lnTo>
                <a:lnTo>
                  <a:pt x="5307170" y="5537200"/>
                </a:lnTo>
                <a:lnTo>
                  <a:pt x="5352171" y="5524500"/>
                </a:lnTo>
                <a:close/>
              </a:path>
              <a:path w="9582150" h="5562600">
                <a:moveTo>
                  <a:pt x="5486644" y="5499100"/>
                </a:moveTo>
                <a:lnTo>
                  <a:pt x="3931838" y="5499100"/>
                </a:lnTo>
                <a:lnTo>
                  <a:pt x="3978039" y="5511800"/>
                </a:lnTo>
                <a:lnTo>
                  <a:pt x="4024243" y="5511800"/>
                </a:lnTo>
                <a:lnTo>
                  <a:pt x="4070448" y="5524500"/>
                </a:lnTo>
                <a:lnTo>
                  <a:pt x="5397085" y="5524500"/>
                </a:lnTo>
                <a:lnTo>
                  <a:pt x="5486644" y="5499100"/>
                </a:lnTo>
                <a:close/>
              </a:path>
              <a:path w="9582150" h="5562600">
                <a:moveTo>
                  <a:pt x="9581563" y="0"/>
                </a:moveTo>
                <a:lnTo>
                  <a:pt x="77474" y="0"/>
                </a:lnTo>
                <a:lnTo>
                  <a:pt x="74371" y="25400"/>
                </a:lnTo>
                <a:lnTo>
                  <a:pt x="66280" y="63500"/>
                </a:lnTo>
                <a:lnTo>
                  <a:pt x="58662" y="114300"/>
                </a:lnTo>
                <a:lnTo>
                  <a:pt x="51516" y="165100"/>
                </a:lnTo>
                <a:lnTo>
                  <a:pt x="44840" y="203200"/>
                </a:lnTo>
                <a:lnTo>
                  <a:pt x="38633" y="254000"/>
                </a:lnTo>
                <a:lnTo>
                  <a:pt x="32894" y="292100"/>
                </a:lnTo>
                <a:lnTo>
                  <a:pt x="27621" y="342900"/>
                </a:lnTo>
                <a:lnTo>
                  <a:pt x="22813" y="393700"/>
                </a:lnTo>
                <a:lnTo>
                  <a:pt x="18469" y="431800"/>
                </a:lnTo>
                <a:lnTo>
                  <a:pt x="14587" y="482600"/>
                </a:lnTo>
                <a:lnTo>
                  <a:pt x="11166" y="533400"/>
                </a:lnTo>
                <a:lnTo>
                  <a:pt x="8204" y="571500"/>
                </a:lnTo>
                <a:lnTo>
                  <a:pt x="5699" y="622300"/>
                </a:lnTo>
                <a:lnTo>
                  <a:pt x="3652" y="660400"/>
                </a:lnTo>
                <a:lnTo>
                  <a:pt x="2059" y="711200"/>
                </a:lnTo>
                <a:lnTo>
                  <a:pt x="921" y="762000"/>
                </a:lnTo>
                <a:lnTo>
                  <a:pt x="235" y="800100"/>
                </a:lnTo>
                <a:lnTo>
                  <a:pt x="0" y="850900"/>
                </a:lnTo>
                <a:lnTo>
                  <a:pt x="214" y="901700"/>
                </a:lnTo>
                <a:lnTo>
                  <a:pt x="877" y="939800"/>
                </a:lnTo>
                <a:lnTo>
                  <a:pt x="1986" y="990600"/>
                </a:lnTo>
                <a:lnTo>
                  <a:pt x="3541" y="1028700"/>
                </a:lnTo>
                <a:lnTo>
                  <a:pt x="5540" y="1079500"/>
                </a:lnTo>
                <a:lnTo>
                  <a:pt x="7982" y="1130300"/>
                </a:lnTo>
                <a:lnTo>
                  <a:pt x="10865" y="1168400"/>
                </a:lnTo>
                <a:lnTo>
                  <a:pt x="14187" y="1219200"/>
                </a:lnTo>
                <a:lnTo>
                  <a:pt x="17949" y="1257300"/>
                </a:lnTo>
                <a:lnTo>
                  <a:pt x="22147" y="1308100"/>
                </a:lnTo>
                <a:lnTo>
                  <a:pt x="26781" y="1346200"/>
                </a:lnTo>
                <a:lnTo>
                  <a:pt x="31850" y="1397000"/>
                </a:lnTo>
                <a:lnTo>
                  <a:pt x="37351" y="1447800"/>
                </a:lnTo>
                <a:lnTo>
                  <a:pt x="43284" y="1485900"/>
                </a:lnTo>
                <a:lnTo>
                  <a:pt x="49647" y="1536700"/>
                </a:lnTo>
                <a:lnTo>
                  <a:pt x="56439" y="1574800"/>
                </a:lnTo>
                <a:lnTo>
                  <a:pt x="63658" y="1625600"/>
                </a:lnTo>
                <a:lnTo>
                  <a:pt x="71303" y="1663700"/>
                </a:lnTo>
                <a:lnTo>
                  <a:pt x="79373" y="1714500"/>
                </a:lnTo>
                <a:lnTo>
                  <a:pt x="87866" y="1752600"/>
                </a:lnTo>
                <a:lnTo>
                  <a:pt x="96780" y="1803400"/>
                </a:lnTo>
                <a:lnTo>
                  <a:pt x="106115" y="1841500"/>
                </a:lnTo>
                <a:lnTo>
                  <a:pt x="115870" y="1892300"/>
                </a:lnTo>
                <a:lnTo>
                  <a:pt x="126041" y="1930400"/>
                </a:lnTo>
                <a:lnTo>
                  <a:pt x="136629" y="1981200"/>
                </a:lnTo>
                <a:lnTo>
                  <a:pt x="147632" y="2019300"/>
                </a:lnTo>
                <a:lnTo>
                  <a:pt x="159049" y="2057400"/>
                </a:lnTo>
                <a:lnTo>
                  <a:pt x="170877" y="2108200"/>
                </a:lnTo>
                <a:lnTo>
                  <a:pt x="183116" y="2146300"/>
                </a:lnTo>
                <a:lnTo>
                  <a:pt x="195765" y="2197100"/>
                </a:lnTo>
                <a:lnTo>
                  <a:pt x="208821" y="2235200"/>
                </a:lnTo>
                <a:lnTo>
                  <a:pt x="222284" y="2273300"/>
                </a:lnTo>
                <a:lnTo>
                  <a:pt x="236152" y="2324100"/>
                </a:lnTo>
                <a:lnTo>
                  <a:pt x="250423" y="2362200"/>
                </a:lnTo>
                <a:lnTo>
                  <a:pt x="265097" y="2413000"/>
                </a:lnTo>
                <a:lnTo>
                  <a:pt x="280172" y="2451100"/>
                </a:lnTo>
                <a:lnTo>
                  <a:pt x="295647" y="2489200"/>
                </a:lnTo>
                <a:lnTo>
                  <a:pt x="311519" y="2540000"/>
                </a:lnTo>
                <a:lnTo>
                  <a:pt x="327789" y="2578100"/>
                </a:lnTo>
                <a:lnTo>
                  <a:pt x="344453" y="2616200"/>
                </a:lnTo>
                <a:lnTo>
                  <a:pt x="361512" y="2654300"/>
                </a:lnTo>
                <a:lnTo>
                  <a:pt x="378964" y="2705100"/>
                </a:lnTo>
                <a:lnTo>
                  <a:pt x="396806" y="2743200"/>
                </a:lnTo>
                <a:lnTo>
                  <a:pt x="415039" y="2781300"/>
                </a:lnTo>
                <a:lnTo>
                  <a:pt x="433660" y="2819400"/>
                </a:lnTo>
                <a:lnTo>
                  <a:pt x="452668" y="2870200"/>
                </a:lnTo>
                <a:lnTo>
                  <a:pt x="472061" y="2908300"/>
                </a:lnTo>
                <a:lnTo>
                  <a:pt x="491839" y="2946400"/>
                </a:lnTo>
                <a:lnTo>
                  <a:pt x="512000" y="2984500"/>
                </a:lnTo>
                <a:lnTo>
                  <a:pt x="532542" y="3022600"/>
                </a:lnTo>
                <a:lnTo>
                  <a:pt x="553464" y="3060700"/>
                </a:lnTo>
                <a:lnTo>
                  <a:pt x="574765" y="3111500"/>
                </a:lnTo>
                <a:lnTo>
                  <a:pt x="596443" y="3149600"/>
                </a:lnTo>
                <a:lnTo>
                  <a:pt x="618497" y="3187700"/>
                </a:lnTo>
                <a:lnTo>
                  <a:pt x="640926" y="3225800"/>
                </a:lnTo>
                <a:lnTo>
                  <a:pt x="663728" y="3263900"/>
                </a:lnTo>
                <a:lnTo>
                  <a:pt x="686902" y="3302000"/>
                </a:lnTo>
                <a:lnTo>
                  <a:pt x="710446" y="3340100"/>
                </a:lnTo>
                <a:lnTo>
                  <a:pt x="734359" y="3378200"/>
                </a:lnTo>
                <a:lnTo>
                  <a:pt x="758639" y="3416300"/>
                </a:lnTo>
                <a:lnTo>
                  <a:pt x="783286" y="3454400"/>
                </a:lnTo>
                <a:lnTo>
                  <a:pt x="808297" y="3492500"/>
                </a:lnTo>
                <a:lnTo>
                  <a:pt x="833672" y="3530600"/>
                </a:lnTo>
                <a:lnTo>
                  <a:pt x="859409" y="3568700"/>
                </a:lnTo>
                <a:lnTo>
                  <a:pt x="885506" y="3606800"/>
                </a:lnTo>
                <a:lnTo>
                  <a:pt x="911963" y="3632200"/>
                </a:lnTo>
                <a:lnTo>
                  <a:pt x="938778" y="3670300"/>
                </a:lnTo>
                <a:lnTo>
                  <a:pt x="965949" y="3708400"/>
                </a:lnTo>
                <a:lnTo>
                  <a:pt x="993475" y="3746500"/>
                </a:lnTo>
                <a:lnTo>
                  <a:pt x="1021355" y="3784600"/>
                </a:lnTo>
                <a:lnTo>
                  <a:pt x="1049587" y="3822700"/>
                </a:lnTo>
                <a:lnTo>
                  <a:pt x="1078170" y="3848100"/>
                </a:lnTo>
                <a:lnTo>
                  <a:pt x="1107102" y="3886200"/>
                </a:lnTo>
                <a:lnTo>
                  <a:pt x="1136382" y="3924300"/>
                </a:lnTo>
                <a:lnTo>
                  <a:pt x="1166010" y="3962400"/>
                </a:lnTo>
                <a:lnTo>
                  <a:pt x="1195982" y="3987800"/>
                </a:lnTo>
                <a:lnTo>
                  <a:pt x="1226299" y="4025900"/>
                </a:lnTo>
                <a:lnTo>
                  <a:pt x="1256958" y="4051300"/>
                </a:lnTo>
                <a:lnTo>
                  <a:pt x="1287958" y="4089400"/>
                </a:lnTo>
                <a:lnTo>
                  <a:pt x="1319298" y="4127500"/>
                </a:lnTo>
                <a:lnTo>
                  <a:pt x="1350976" y="4152900"/>
                </a:lnTo>
                <a:lnTo>
                  <a:pt x="1382992" y="4191000"/>
                </a:lnTo>
                <a:lnTo>
                  <a:pt x="1415343" y="4216400"/>
                </a:lnTo>
                <a:lnTo>
                  <a:pt x="1448028" y="4254500"/>
                </a:lnTo>
                <a:lnTo>
                  <a:pt x="1481046" y="4279900"/>
                </a:lnTo>
                <a:lnTo>
                  <a:pt x="1514395" y="4318000"/>
                </a:lnTo>
                <a:lnTo>
                  <a:pt x="1548074" y="4343400"/>
                </a:lnTo>
                <a:lnTo>
                  <a:pt x="1582082" y="4381500"/>
                </a:lnTo>
                <a:lnTo>
                  <a:pt x="1651079" y="4432300"/>
                </a:lnTo>
                <a:lnTo>
                  <a:pt x="1686064" y="4470400"/>
                </a:lnTo>
                <a:lnTo>
                  <a:pt x="1757003" y="4521200"/>
                </a:lnTo>
                <a:lnTo>
                  <a:pt x="1792954" y="4559300"/>
                </a:lnTo>
                <a:lnTo>
                  <a:pt x="1865811" y="4610100"/>
                </a:lnTo>
                <a:lnTo>
                  <a:pt x="1977463" y="4686300"/>
                </a:lnTo>
                <a:lnTo>
                  <a:pt x="2015306" y="4724400"/>
                </a:lnTo>
                <a:lnTo>
                  <a:pt x="2130694" y="4800600"/>
                </a:lnTo>
                <a:lnTo>
                  <a:pt x="2248839" y="4876800"/>
                </a:lnTo>
                <a:lnTo>
                  <a:pt x="2288827" y="4889500"/>
                </a:lnTo>
                <a:lnTo>
                  <a:pt x="2329116" y="4914900"/>
                </a:lnTo>
                <a:lnTo>
                  <a:pt x="2493251" y="5016500"/>
                </a:lnTo>
                <a:lnTo>
                  <a:pt x="2535023" y="5029200"/>
                </a:lnTo>
                <a:lnTo>
                  <a:pt x="2619444" y="5080000"/>
                </a:lnTo>
                <a:lnTo>
                  <a:pt x="2662089" y="5092700"/>
                </a:lnTo>
                <a:lnTo>
                  <a:pt x="2748243" y="5143500"/>
                </a:lnTo>
                <a:lnTo>
                  <a:pt x="2791749" y="5156200"/>
                </a:lnTo>
                <a:lnTo>
                  <a:pt x="2835540" y="5181600"/>
                </a:lnTo>
                <a:lnTo>
                  <a:pt x="2879613" y="5194300"/>
                </a:lnTo>
                <a:lnTo>
                  <a:pt x="2923967" y="5219700"/>
                </a:lnTo>
                <a:lnTo>
                  <a:pt x="3013514" y="5245100"/>
                </a:lnTo>
                <a:lnTo>
                  <a:pt x="3058704" y="5270500"/>
                </a:lnTo>
                <a:lnTo>
                  <a:pt x="3149803" y="5295900"/>
                </a:lnTo>
                <a:lnTo>
                  <a:pt x="3195493" y="5321300"/>
                </a:lnTo>
                <a:lnTo>
                  <a:pt x="3747126" y="5473700"/>
                </a:lnTo>
                <a:lnTo>
                  <a:pt x="3793284" y="5473700"/>
                </a:lnTo>
                <a:lnTo>
                  <a:pt x="3885643" y="5499100"/>
                </a:lnTo>
                <a:lnTo>
                  <a:pt x="5531282" y="5499100"/>
                </a:lnTo>
                <a:lnTo>
                  <a:pt x="5575822" y="5486400"/>
                </a:lnTo>
                <a:lnTo>
                  <a:pt x="5620261" y="5486400"/>
                </a:lnTo>
                <a:lnTo>
                  <a:pt x="5752941" y="5448300"/>
                </a:lnTo>
                <a:lnTo>
                  <a:pt x="5796945" y="5448300"/>
                </a:lnTo>
                <a:lnTo>
                  <a:pt x="6272679" y="5308600"/>
                </a:lnTo>
                <a:lnTo>
                  <a:pt x="6315094" y="5283200"/>
                </a:lnTo>
                <a:lnTo>
                  <a:pt x="6441416" y="5245100"/>
                </a:lnTo>
                <a:lnTo>
                  <a:pt x="6483206" y="5219700"/>
                </a:lnTo>
                <a:lnTo>
                  <a:pt x="6566292" y="5194300"/>
                </a:lnTo>
                <a:lnTo>
                  <a:pt x="6607581" y="5168900"/>
                </a:lnTo>
                <a:lnTo>
                  <a:pt x="6648698" y="5156200"/>
                </a:lnTo>
                <a:lnTo>
                  <a:pt x="6689640" y="5130800"/>
                </a:lnTo>
                <a:lnTo>
                  <a:pt x="6730402" y="5118100"/>
                </a:lnTo>
                <a:lnTo>
                  <a:pt x="6770983" y="5092700"/>
                </a:lnTo>
                <a:lnTo>
                  <a:pt x="6811380" y="5080000"/>
                </a:lnTo>
                <a:lnTo>
                  <a:pt x="6851588" y="5054600"/>
                </a:lnTo>
                <a:lnTo>
                  <a:pt x="6891607" y="5041900"/>
                </a:lnTo>
                <a:lnTo>
                  <a:pt x="6971059" y="4991100"/>
                </a:lnTo>
                <a:lnTo>
                  <a:pt x="7010488" y="4978400"/>
                </a:lnTo>
                <a:lnTo>
                  <a:pt x="7166147" y="4876800"/>
                </a:lnTo>
                <a:lnTo>
                  <a:pt x="7204533" y="4864100"/>
                </a:lnTo>
                <a:lnTo>
                  <a:pt x="7355873" y="4762500"/>
                </a:lnTo>
                <a:lnTo>
                  <a:pt x="7503543" y="4660900"/>
                </a:lnTo>
                <a:lnTo>
                  <a:pt x="7539865" y="4635500"/>
                </a:lnTo>
                <a:lnTo>
                  <a:pt x="7575942" y="4597400"/>
                </a:lnTo>
                <a:lnTo>
                  <a:pt x="7682680" y="4521200"/>
                </a:lnTo>
                <a:lnTo>
                  <a:pt x="7717750" y="4495800"/>
                </a:lnTo>
                <a:lnTo>
                  <a:pt x="7752562" y="4457700"/>
                </a:lnTo>
                <a:lnTo>
                  <a:pt x="7821395" y="4406900"/>
                </a:lnTo>
                <a:lnTo>
                  <a:pt x="7855411" y="4368800"/>
                </a:lnTo>
                <a:lnTo>
                  <a:pt x="7922627" y="4318000"/>
                </a:lnTo>
                <a:lnTo>
                  <a:pt x="7955821" y="4279900"/>
                </a:lnTo>
                <a:lnTo>
                  <a:pt x="7988735" y="4254500"/>
                </a:lnTo>
                <a:lnTo>
                  <a:pt x="8021365" y="4216400"/>
                </a:lnTo>
                <a:lnTo>
                  <a:pt x="8053710" y="4191000"/>
                </a:lnTo>
                <a:lnTo>
                  <a:pt x="8085766" y="4152900"/>
                </a:lnTo>
                <a:lnTo>
                  <a:pt x="8117530" y="4114800"/>
                </a:lnTo>
                <a:lnTo>
                  <a:pt x="8148998" y="4089400"/>
                </a:lnTo>
                <a:lnTo>
                  <a:pt x="8180169" y="4051300"/>
                </a:lnTo>
                <a:lnTo>
                  <a:pt x="8211039" y="4025900"/>
                </a:lnTo>
                <a:lnTo>
                  <a:pt x="8241605" y="3987800"/>
                </a:lnTo>
                <a:lnTo>
                  <a:pt x="8271864" y="3949700"/>
                </a:lnTo>
                <a:lnTo>
                  <a:pt x="8301814" y="3911600"/>
                </a:lnTo>
                <a:lnTo>
                  <a:pt x="8331450" y="3886200"/>
                </a:lnTo>
                <a:lnTo>
                  <a:pt x="8360770" y="3848100"/>
                </a:lnTo>
                <a:lnTo>
                  <a:pt x="8389772" y="3810000"/>
                </a:lnTo>
                <a:lnTo>
                  <a:pt x="8418452" y="3771900"/>
                </a:lnTo>
                <a:lnTo>
                  <a:pt x="8446807" y="3733800"/>
                </a:lnTo>
                <a:lnTo>
                  <a:pt x="8474835" y="3708400"/>
                </a:lnTo>
                <a:lnTo>
                  <a:pt x="8502531" y="3670300"/>
                </a:lnTo>
                <a:lnTo>
                  <a:pt x="8529894" y="3632200"/>
                </a:lnTo>
                <a:lnTo>
                  <a:pt x="8556921" y="3594100"/>
                </a:lnTo>
                <a:lnTo>
                  <a:pt x="8583607" y="3556000"/>
                </a:lnTo>
                <a:lnTo>
                  <a:pt x="8609951" y="3517900"/>
                </a:lnTo>
                <a:lnTo>
                  <a:pt x="8635949" y="3479800"/>
                </a:lnTo>
                <a:lnTo>
                  <a:pt x="8661599" y="3441700"/>
                </a:lnTo>
                <a:lnTo>
                  <a:pt x="8686897" y="3403600"/>
                </a:lnTo>
                <a:lnTo>
                  <a:pt x="8711840" y="3365500"/>
                </a:lnTo>
                <a:lnTo>
                  <a:pt x="8736426" y="3314700"/>
                </a:lnTo>
                <a:lnTo>
                  <a:pt x="8760651" y="3276600"/>
                </a:lnTo>
                <a:lnTo>
                  <a:pt x="8784513" y="3238500"/>
                </a:lnTo>
                <a:lnTo>
                  <a:pt x="8808008" y="3200400"/>
                </a:lnTo>
                <a:lnTo>
                  <a:pt x="8831134" y="3162300"/>
                </a:lnTo>
                <a:lnTo>
                  <a:pt x="8853887" y="3111500"/>
                </a:lnTo>
                <a:lnTo>
                  <a:pt x="8876264" y="3073400"/>
                </a:lnTo>
                <a:lnTo>
                  <a:pt x="8898264" y="3035300"/>
                </a:lnTo>
                <a:lnTo>
                  <a:pt x="8919881" y="2997200"/>
                </a:lnTo>
                <a:lnTo>
                  <a:pt x="8941115" y="2946400"/>
                </a:lnTo>
                <a:lnTo>
                  <a:pt x="8961961" y="2908300"/>
                </a:lnTo>
                <a:lnTo>
                  <a:pt x="8982416" y="2870200"/>
                </a:lnTo>
                <a:lnTo>
                  <a:pt x="9002479" y="2819400"/>
                </a:lnTo>
                <a:lnTo>
                  <a:pt x="9022145" y="2781300"/>
                </a:lnTo>
                <a:lnTo>
                  <a:pt x="9041411" y="2730500"/>
                </a:lnTo>
                <a:lnTo>
                  <a:pt x="9060275" y="2692400"/>
                </a:lnTo>
                <a:lnTo>
                  <a:pt x="9078734" y="2641600"/>
                </a:lnTo>
                <a:lnTo>
                  <a:pt x="9096785" y="2603500"/>
                </a:lnTo>
                <a:lnTo>
                  <a:pt x="9114424" y="2552700"/>
                </a:lnTo>
                <a:lnTo>
                  <a:pt x="9131650" y="2514600"/>
                </a:lnTo>
                <a:lnTo>
                  <a:pt x="9148458" y="2463800"/>
                </a:lnTo>
                <a:lnTo>
                  <a:pt x="9581563" y="1270000"/>
                </a:lnTo>
                <a:lnTo>
                  <a:pt x="9581563" y="0"/>
                </a:lnTo>
                <a:close/>
              </a:path>
            </a:pathLst>
          </a:custGeom>
          <a:solidFill>
            <a:srgbClr val="DEEEDB"/>
          </a:solidFill>
        </p:spPr>
        <p:txBody>
          <a:bodyPr wrap="square" lIns="0" tIns="0" rIns="0" bIns="0" rtlCol="0"/>
          <a:lstStyle/>
          <a:p>
            <a:endParaRPr sz="849"/>
          </a:p>
        </p:txBody>
      </p:sp>
      <p:sp>
        <p:nvSpPr>
          <p:cNvPr id="3" name="object 47">
            <a:extLst>
              <a:ext uri="{FF2B5EF4-FFF2-40B4-BE49-F238E27FC236}">
                <a16:creationId xmlns:a16="http://schemas.microsoft.com/office/drawing/2014/main" id="{428F5211-CB8B-AA6C-B141-285EECD8090C}"/>
              </a:ext>
            </a:extLst>
          </p:cNvPr>
          <p:cNvSpPr/>
          <p:nvPr userDrawn="1"/>
        </p:nvSpPr>
        <p:spPr>
          <a:xfrm>
            <a:off x="6096000" y="5615464"/>
            <a:ext cx="1276194" cy="1534482"/>
          </a:xfrm>
          <a:custGeom>
            <a:avLst/>
            <a:gdLst/>
            <a:ahLst/>
            <a:cxnLst/>
            <a:rect l="l" t="t" r="r" b="b"/>
            <a:pathLst>
              <a:path w="2104390" h="2530475">
                <a:moveTo>
                  <a:pt x="1418142" y="0"/>
                </a:moveTo>
                <a:lnTo>
                  <a:pt x="1372842" y="828"/>
                </a:lnTo>
                <a:lnTo>
                  <a:pt x="1327942" y="4592"/>
                </a:lnTo>
                <a:lnTo>
                  <a:pt x="1283573" y="11231"/>
                </a:lnTo>
                <a:lnTo>
                  <a:pt x="1239870" y="20682"/>
                </a:lnTo>
                <a:lnTo>
                  <a:pt x="1196964" y="32884"/>
                </a:lnTo>
                <a:lnTo>
                  <a:pt x="1154988" y="47774"/>
                </a:lnTo>
                <a:lnTo>
                  <a:pt x="1114075" y="65291"/>
                </a:lnTo>
                <a:lnTo>
                  <a:pt x="1074359" y="85372"/>
                </a:lnTo>
                <a:lnTo>
                  <a:pt x="1035971" y="107956"/>
                </a:lnTo>
                <a:lnTo>
                  <a:pt x="999044" y="132981"/>
                </a:lnTo>
                <a:lnTo>
                  <a:pt x="963712" y="160385"/>
                </a:lnTo>
                <a:lnTo>
                  <a:pt x="930107" y="190105"/>
                </a:lnTo>
                <a:lnTo>
                  <a:pt x="898361" y="222081"/>
                </a:lnTo>
                <a:lnTo>
                  <a:pt x="868609" y="256250"/>
                </a:lnTo>
                <a:lnTo>
                  <a:pt x="840982" y="292550"/>
                </a:lnTo>
                <a:lnTo>
                  <a:pt x="815613" y="330920"/>
                </a:lnTo>
                <a:lnTo>
                  <a:pt x="792635" y="371297"/>
                </a:lnTo>
                <a:lnTo>
                  <a:pt x="772181" y="413619"/>
                </a:lnTo>
                <a:lnTo>
                  <a:pt x="754383" y="457825"/>
                </a:lnTo>
                <a:lnTo>
                  <a:pt x="0" y="2530480"/>
                </a:lnTo>
                <a:lnTo>
                  <a:pt x="1480543" y="2530480"/>
                </a:lnTo>
                <a:lnTo>
                  <a:pt x="2061736" y="933664"/>
                </a:lnTo>
                <a:lnTo>
                  <a:pt x="2076518" y="888360"/>
                </a:lnTo>
                <a:lnTo>
                  <a:pt x="2088053" y="842792"/>
                </a:lnTo>
                <a:lnTo>
                  <a:pt x="2096405" y="797091"/>
                </a:lnTo>
                <a:lnTo>
                  <a:pt x="2101635" y="751392"/>
                </a:lnTo>
                <a:lnTo>
                  <a:pt x="2103804" y="705826"/>
                </a:lnTo>
                <a:lnTo>
                  <a:pt x="2102976" y="660526"/>
                </a:lnTo>
                <a:lnTo>
                  <a:pt x="2099211" y="615626"/>
                </a:lnTo>
                <a:lnTo>
                  <a:pt x="2092573" y="571258"/>
                </a:lnTo>
                <a:lnTo>
                  <a:pt x="2083121" y="527554"/>
                </a:lnTo>
                <a:lnTo>
                  <a:pt x="2070920" y="484648"/>
                </a:lnTo>
                <a:lnTo>
                  <a:pt x="2056030" y="442672"/>
                </a:lnTo>
                <a:lnTo>
                  <a:pt x="2038513" y="401760"/>
                </a:lnTo>
                <a:lnTo>
                  <a:pt x="2018432" y="362043"/>
                </a:lnTo>
                <a:lnTo>
                  <a:pt x="1995848" y="323655"/>
                </a:lnTo>
                <a:lnTo>
                  <a:pt x="1970823" y="286728"/>
                </a:lnTo>
                <a:lnTo>
                  <a:pt x="1943419" y="251396"/>
                </a:lnTo>
                <a:lnTo>
                  <a:pt x="1913698" y="217791"/>
                </a:lnTo>
                <a:lnTo>
                  <a:pt x="1881723" y="186046"/>
                </a:lnTo>
                <a:lnTo>
                  <a:pt x="1847554" y="156293"/>
                </a:lnTo>
                <a:lnTo>
                  <a:pt x="1811253" y="128666"/>
                </a:lnTo>
                <a:lnTo>
                  <a:pt x="1772884" y="103297"/>
                </a:lnTo>
                <a:lnTo>
                  <a:pt x="1732507" y="80319"/>
                </a:lnTo>
                <a:lnTo>
                  <a:pt x="1690185" y="59865"/>
                </a:lnTo>
                <a:lnTo>
                  <a:pt x="1645979" y="42068"/>
                </a:lnTo>
                <a:lnTo>
                  <a:pt x="1600676" y="27286"/>
                </a:lnTo>
                <a:lnTo>
                  <a:pt x="1555107" y="15751"/>
                </a:lnTo>
                <a:lnTo>
                  <a:pt x="1509407" y="7399"/>
                </a:lnTo>
                <a:lnTo>
                  <a:pt x="1463707" y="2169"/>
                </a:lnTo>
                <a:lnTo>
                  <a:pt x="1418142" y="0"/>
                </a:lnTo>
                <a:close/>
              </a:path>
            </a:pathLst>
          </a:custGeom>
          <a:solidFill>
            <a:srgbClr val="87C9C9"/>
          </a:solidFill>
        </p:spPr>
        <p:txBody>
          <a:bodyPr wrap="square" lIns="0" tIns="0" rIns="0" bIns="0" rtlCol="0"/>
          <a:lstStyle/>
          <a:p>
            <a:endParaRPr sz="849"/>
          </a:p>
        </p:txBody>
      </p:sp>
      <p:sp>
        <p:nvSpPr>
          <p:cNvPr id="4" name="object 48">
            <a:extLst>
              <a:ext uri="{FF2B5EF4-FFF2-40B4-BE49-F238E27FC236}">
                <a16:creationId xmlns:a16="http://schemas.microsoft.com/office/drawing/2014/main" id="{8FEAC4DF-C53F-D472-01C0-0BB2F57186E0}"/>
              </a:ext>
            </a:extLst>
          </p:cNvPr>
          <p:cNvSpPr/>
          <p:nvPr userDrawn="1"/>
        </p:nvSpPr>
        <p:spPr>
          <a:xfrm>
            <a:off x="5806185" y="6159711"/>
            <a:ext cx="828717" cy="990386"/>
          </a:xfrm>
          <a:custGeom>
            <a:avLst/>
            <a:gdLst/>
            <a:ahLst/>
            <a:cxnLst/>
            <a:rect l="l" t="t" r="r" b="b"/>
            <a:pathLst>
              <a:path w="1366520" h="1633220">
                <a:moveTo>
                  <a:pt x="1067676" y="26994"/>
                </a:moveTo>
                <a:lnTo>
                  <a:pt x="1023255" y="13320"/>
                </a:lnTo>
                <a:lnTo>
                  <a:pt x="978542" y="4368"/>
                </a:lnTo>
                <a:lnTo>
                  <a:pt x="933831" y="0"/>
                </a:lnTo>
                <a:lnTo>
                  <a:pt x="889413" y="79"/>
                </a:lnTo>
                <a:lnTo>
                  <a:pt x="845582" y="4471"/>
                </a:lnTo>
                <a:lnTo>
                  <a:pt x="802629" y="13037"/>
                </a:lnTo>
                <a:lnTo>
                  <a:pt x="760847" y="25643"/>
                </a:lnTo>
                <a:lnTo>
                  <a:pt x="720528" y="42151"/>
                </a:lnTo>
                <a:lnTo>
                  <a:pt x="681966" y="62425"/>
                </a:lnTo>
                <a:lnTo>
                  <a:pt x="645452" y="86328"/>
                </a:lnTo>
                <a:lnTo>
                  <a:pt x="611279" y="113725"/>
                </a:lnTo>
                <a:lnTo>
                  <a:pt x="579740" y="144479"/>
                </a:lnTo>
                <a:lnTo>
                  <a:pt x="551126" y="178454"/>
                </a:lnTo>
                <a:lnTo>
                  <a:pt x="525732" y="215512"/>
                </a:lnTo>
                <a:lnTo>
                  <a:pt x="503848" y="255519"/>
                </a:lnTo>
                <a:lnTo>
                  <a:pt x="485767" y="298337"/>
                </a:lnTo>
                <a:lnTo>
                  <a:pt x="0" y="1632975"/>
                </a:lnTo>
              </a:path>
              <a:path w="1366520" h="1633220">
                <a:moveTo>
                  <a:pt x="966288" y="1632975"/>
                </a:moveTo>
                <a:lnTo>
                  <a:pt x="1339019" y="608903"/>
                </a:lnTo>
                <a:lnTo>
                  <a:pt x="1352692" y="564480"/>
                </a:lnTo>
                <a:lnTo>
                  <a:pt x="1361645" y="519766"/>
                </a:lnTo>
                <a:lnTo>
                  <a:pt x="1366013" y="475053"/>
                </a:lnTo>
                <a:lnTo>
                  <a:pt x="1365933" y="430634"/>
                </a:lnTo>
                <a:lnTo>
                  <a:pt x="1361542" y="386802"/>
                </a:lnTo>
                <a:lnTo>
                  <a:pt x="1352975" y="343848"/>
                </a:lnTo>
                <a:lnTo>
                  <a:pt x="1340370" y="302066"/>
                </a:lnTo>
                <a:lnTo>
                  <a:pt x="1323862" y="261747"/>
                </a:lnTo>
                <a:lnTo>
                  <a:pt x="1303588" y="223185"/>
                </a:lnTo>
                <a:lnTo>
                  <a:pt x="1279684" y="186672"/>
                </a:lnTo>
                <a:lnTo>
                  <a:pt x="1252287" y="152499"/>
                </a:lnTo>
                <a:lnTo>
                  <a:pt x="1221533" y="120961"/>
                </a:lnTo>
                <a:lnTo>
                  <a:pt x="1187559" y="92349"/>
                </a:lnTo>
                <a:lnTo>
                  <a:pt x="1150500" y="66955"/>
                </a:lnTo>
                <a:lnTo>
                  <a:pt x="1110494" y="45073"/>
                </a:lnTo>
                <a:lnTo>
                  <a:pt x="1067676" y="26994"/>
                </a:lnTo>
              </a:path>
            </a:pathLst>
          </a:custGeom>
          <a:ln w="41883">
            <a:solidFill>
              <a:schemeClr val="accent3"/>
            </a:solidFill>
          </a:ln>
        </p:spPr>
        <p:txBody>
          <a:bodyPr wrap="square" lIns="0" tIns="0" rIns="0" bIns="0" rtlCol="0"/>
          <a:lstStyle/>
          <a:p>
            <a:endParaRPr sz="849"/>
          </a:p>
        </p:txBody>
      </p:sp>
    </p:spTree>
    <p:extLst>
      <p:ext uri="{BB962C8B-B14F-4D97-AF65-F5344CB8AC3E}">
        <p14:creationId xmlns:p14="http://schemas.microsoft.com/office/powerpoint/2010/main" val="2327364417"/>
      </p:ext>
    </p:extLst>
  </p:cSld>
  <p:clrMapOvr>
    <a:masterClrMapping/>
  </p:clrMapOvr>
</p:sldLayout>
</file>

<file path=ppt/slideLayouts/slideLayout102.xml><?xml version="1.0" encoding="utf-8"?>
<p:sldLayout xmlns:a="http://schemas.openxmlformats.org/drawingml/2006/main" xmlns:r="http://schemas.openxmlformats.org/officeDocument/2006/relationships" xmlns:p="http://schemas.openxmlformats.org/presentationml/2006/main" showMasterSp="0" preserve="1" userDrawn="1">
  <p:cSld name="24_Title Only">
    <p:bg>
      <p:bgPr>
        <a:solidFill>
          <a:schemeClr val="bg1"/>
        </a:solidFill>
        <a:effectLst/>
      </p:bgPr>
    </p:bg>
    <p:spTree>
      <p:nvGrpSpPr>
        <p:cNvPr id="1" name=""/>
        <p:cNvGrpSpPr/>
        <p:nvPr/>
      </p:nvGrpSpPr>
      <p:grpSpPr>
        <a:xfrm>
          <a:off x="0" y="0"/>
          <a:ext cx="0" cy="0"/>
          <a:chOff x="0" y="0"/>
          <a:chExt cx="0" cy="0"/>
        </a:xfrm>
      </p:grpSpPr>
      <p:pic>
        <p:nvPicPr>
          <p:cNvPr id="6" name="object 3">
            <a:extLst>
              <a:ext uri="{FF2B5EF4-FFF2-40B4-BE49-F238E27FC236}">
                <a16:creationId xmlns:a16="http://schemas.microsoft.com/office/drawing/2014/main" id="{32ACE06B-E57A-BF90-B6EB-53EAC7BE52FE}"/>
              </a:ext>
            </a:extLst>
          </p:cNvPr>
          <p:cNvPicPr/>
          <p:nvPr userDrawn="1"/>
        </p:nvPicPr>
        <p:blipFill>
          <a:blip r:embed="rId2" cstate="print"/>
          <a:stretch>
            <a:fillRect/>
          </a:stretch>
        </p:blipFill>
        <p:spPr>
          <a:xfrm>
            <a:off x="8316903" y="2018150"/>
            <a:ext cx="3875097" cy="4839369"/>
          </a:xfrm>
          <a:prstGeom prst="rect">
            <a:avLst/>
          </a:prstGeom>
        </p:spPr>
      </p:pic>
      <p:pic>
        <p:nvPicPr>
          <p:cNvPr id="36" name="Picture 35" descr="A green letter on a black background&#10;&#10;Description automatically generated with medium confidence">
            <a:extLst>
              <a:ext uri="{FF2B5EF4-FFF2-40B4-BE49-F238E27FC236}">
                <a16:creationId xmlns:a16="http://schemas.microsoft.com/office/drawing/2014/main" id="{3A95014C-C5CB-3AE8-0E14-BEC1CCA7E015}"/>
              </a:ext>
            </a:extLst>
          </p:cNvPr>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373045" y="6270181"/>
            <a:ext cx="1101856" cy="213610"/>
          </a:xfrm>
          <a:prstGeom prst="rect">
            <a:avLst/>
          </a:prstGeom>
        </p:spPr>
      </p:pic>
      <p:sp>
        <p:nvSpPr>
          <p:cNvPr id="5" name="object 258">
            <a:extLst>
              <a:ext uri="{FF2B5EF4-FFF2-40B4-BE49-F238E27FC236}">
                <a16:creationId xmlns:a16="http://schemas.microsoft.com/office/drawing/2014/main" id="{50966B0F-62A0-2347-947E-F22F476AA24E}"/>
              </a:ext>
            </a:extLst>
          </p:cNvPr>
          <p:cNvSpPr/>
          <p:nvPr userDrawn="1"/>
        </p:nvSpPr>
        <p:spPr>
          <a:xfrm>
            <a:off x="8316903" y="6009679"/>
            <a:ext cx="661587" cy="847912"/>
          </a:xfrm>
          <a:custGeom>
            <a:avLst/>
            <a:gdLst/>
            <a:ahLst/>
            <a:cxnLst/>
            <a:rect l="l" t="t" r="r" b="b"/>
            <a:pathLst>
              <a:path w="1090930" h="1398270">
                <a:moveTo>
                  <a:pt x="731363" y="0"/>
                </a:moveTo>
                <a:lnTo>
                  <a:pt x="687436" y="5119"/>
                </a:lnTo>
                <a:lnTo>
                  <a:pt x="644818" y="15774"/>
                </a:lnTo>
                <a:lnTo>
                  <a:pt x="604031" y="31721"/>
                </a:lnTo>
                <a:lnTo>
                  <a:pt x="565598" y="52715"/>
                </a:lnTo>
                <a:lnTo>
                  <a:pt x="530041" y="78514"/>
                </a:lnTo>
                <a:lnTo>
                  <a:pt x="497885" y="108872"/>
                </a:lnTo>
                <a:lnTo>
                  <a:pt x="469650" y="143548"/>
                </a:lnTo>
                <a:lnTo>
                  <a:pt x="445860" y="182295"/>
                </a:lnTo>
                <a:lnTo>
                  <a:pt x="427037" y="224872"/>
                </a:lnTo>
                <a:lnTo>
                  <a:pt x="0" y="1398149"/>
                </a:lnTo>
                <a:lnTo>
                  <a:pt x="728538" y="1398149"/>
                </a:lnTo>
                <a:lnTo>
                  <a:pt x="1070348" y="459022"/>
                </a:lnTo>
                <a:lnTo>
                  <a:pt x="1083300" y="414306"/>
                </a:lnTo>
                <a:lnTo>
                  <a:pt x="1089985" y="369330"/>
                </a:lnTo>
                <a:lnTo>
                  <a:pt x="1090646" y="324617"/>
                </a:lnTo>
                <a:lnTo>
                  <a:pt x="1085527" y="280690"/>
                </a:lnTo>
                <a:lnTo>
                  <a:pt x="1074873" y="238072"/>
                </a:lnTo>
                <a:lnTo>
                  <a:pt x="1058927" y="197285"/>
                </a:lnTo>
                <a:lnTo>
                  <a:pt x="1037932" y="158852"/>
                </a:lnTo>
                <a:lnTo>
                  <a:pt x="1012133" y="123296"/>
                </a:lnTo>
                <a:lnTo>
                  <a:pt x="981773" y="91139"/>
                </a:lnTo>
                <a:lnTo>
                  <a:pt x="947096" y="62904"/>
                </a:lnTo>
                <a:lnTo>
                  <a:pt x="908346" y="39114"/>
                </a:lnTo>
                <a:lnTo>
                  <a:pt x="865767" y="20292"/>
                </a:lnTo>
                <a:lnTo>
                  <a:pt x="821051" y="7342"/>
                </a:lnTo>
                <a:lnTo>
                  <a:pt x="776075" y="659"/>
                </a:lnTo>
                <a:lnTo>
                  <a:pt x="731363" y="0"/>
                </a:lnTo>
                <a:close/>
              </a:path>
            </a:pathLst>
          </a:custGeom>
          <a:solidFill>
            <a:srgbClr val="5BAA47"/>
          </a:solidFill>
        </p:spPr>
        <p:txBody>
          <a:bodyPr wrap="square" lIns="0" tIns="0" rIns="0" bIns="0" rtlCol="0"/>
          <a:lstStyle/>
          <a:p>
            <a:endParaRPr sz="849"/>
          </a:p>
        </p:txBody>
      </p:sp>
      <p:sp>
        <p:nvSpPr>
          <p:cNvPr id="7" name="object 8">
            <a:extLst>
              <a:ext uri="{FF2B5EF4-FFF2-40B4-BE49-F238E27FC236}">
                <a16:creationId xmlns:a16="http://schemas.microsoft.com/office/drawing/2014/main" id="{D586E59F-C794-7E1E-95E3-0046C133C2FA}"/>
              </a:ext>
            </a:extLst>
          </p:cNvPr>
          <p:cNvSpPr/>
          <p:nvPr userDrawn="1"/>
        </p:nvSpPr>
        <p:spPr>
          <a:xfrm>
            <a:off x="5259139" y="-569748"/>
            <a:ext cx="1459386" cy="1703378"/>
          </a:xfrm>
          <a:custGeom>
            <a:avLst/>
            <a:gdLst/>
            <a:ahLst/>
            <a:cxnLst/>
            <a:rect l="l" t="t" r="r" b="b"/>
            <a:pathLst>
              <a:path w="2630805" h="3070860">
                <a:moveTo>
                  <a:pt x="2630774" y="0"/>
                </a:moveTo>
                <a:lnTo>
                  <a:pt x="736481" y="0"/>
                </a:lnTo>
                <a:lnTo>
                  <a:pt x="53644" y="1876087"/>
                </a:lnTo>
                <a:lnTo>
                  <a:pt x="38179" y="1922425"/>
                </a:lnTo>
                <a:lnTo>
                  <a:pt x="25382" y="1969002"/>
                </a:lnTo>
                <a:lnTo>
                  <a:pt x="15213" y="2015731"/>
                </a:lnTo>
                <a:lnTo>
                  <a:pt x="7631" y="2062524"/>
                </a:lnTo>
                <a:lnTo>
                  <a:pt x="2595" y="2109295"/>
                </a:lnTo>
                <a:lnTo>
                  <a:pt x="65" y="2155956"/>
                </a:lnTo>
                <a:lnTo>
                  <a:pt x="0" y="2202421"/>
                </a:lnTo>
                <a:lnTo>
                  <a:pt x="2359" y="2248602"/>
                </a:lnTo>
                <a:lnTo>
                  <a:pt x="7102" y="2294413"/>
                </a:lnTo>
                <a:lnTo>
                  <a:pt x="14189" y="2339767"/>
                </a:lnTo>
                <a:lnTo>
                  <a:pt x="23579" y="2384576"/>
                </a:lnTo>
                <a:lnTo>
                  <a:pt x="35231" y="2428754"/>
                </a:lnTo>
                <a:lnTo>
                  <a:pt x="49105" y="2472214"/>
                </a:lnTo>
                <a:lnTo>
                  <a:pt x="65160" y="2514868"/>
                </a:lnTo>
                <a:lnTo>
                  <a:pt x="83356" y="2556630"/>
                </a:lnTo>
                <a:lnTo>
                  <a:pt x="103652" y="2597413"/>
                </a:lnTo>
                <a:lnTo>
                  <a:pt x="126007" y="2637130"/>
                </a:lnTo>
                <a:lnTo>
                  <a:pt x="150382" y="2675693"/>
                </a:lnTo>
                <a:lnTo>
                  <a:pt x="176734" y="2713016"/>
                </a:lnTo>
                <a:lnTo>
                  <a:pt x="205025" y="2749012"/>
                </a:lnTo>
                <a:lnTo>
                  <a:pt x="235212" y="2783594"/>
                </a:lnTo>
                <a:lnTo>
                  <a:pt x="267257" y="2816674"/>
                </a:lnTo>
                <a:lnTo>
                  <a:pt x="301117" y="2848167"/>
                </a:lnTo>
                <a:lnTo>
                  <a:pt x="336754" y="2877984"/>
                </a:lnTo>
                <a:lnTo>
                  <a:pt x="374125" y="2906039"/>
                </a:lnTo>
                <a:lnTo>
                  <a:pt x="413190" y="2932245"/>
                </a:lnTo>
                <a:lnTo>
                  <a:pt x="453910" y="2956514"/>
                </a:lnTo>
                <a:lnTo>
                  <a:pt x="496242" y="2978761"/>
                </a:lnTo>
                <a:lnTo>
                  <a:pt x="540148" y="2998898"/>
                </a:lnTo>
                <a:lnTo>
                  <a:pt x="585586" y="3016837"/>
                </a:lnTo>
                <a:lnTo>
                  <a:pt x="631924" y="3032302"/>
                </a:lnTo>
                <a:lnTo>
                  <a:pt x="678501" y="3045099"/>
                </a:lnTo>
                <a:lnTo>
                  <a:pt x="725230" y="3055268"/>
                </a:lnTo>
                <a:lnTo>
                  <a:pt x="772023" y="3062850"/>
                </a:lnTo>
                <a:lnTo>
                  <a:pt x="818794" y="3067886"/>
                </a:lnTo>
                <a:lnTo>
                  <a:pt x="865456" y="3070416"/>
                </a:lnTo>
                <a:lnTo>
                  <a:pt x="911921" y="3070482"/>
                </a:lnTo>
                <a:lnTo>
                  <a:pt x="958103" y="3068122"/>
                </a:lnTo>
                <a:lnTo>
                  <a:pt x="1003914" y="3063379"/>
                </a:lnTo>
                <a:lnTo>
                  <a:pt x="1049268" y="3056292"/>
                </a:lnTo>
                <a:lnTo>
                  <a:pt x="1094078" y="3046902"/>
                </a:lnTo>
                <a:lnTo>
                  <a:pt x="1138256" y="3035250"/>
                </a:lnTo>
                <a:lnTo>
                  <a:pt x="1181717" y="3021376"/>
                </a:lnTo>
                <a:lnTo>
                  <a:pt x="1224372" y="3005321"/>
                </a:lnTo>
                <a:lnTo>
                  <a:pt x="1266134" y="2987125"/>
                </a:lnTo>
                <a:lnTo>
                  <a:pt x="1306918" y="2966829"/>
                </a:lnTo>
                <a:lnTo>
                  <a:pt x="1346635" y="2944474"/>
                </a:lnTo>
                <a:lnTo>
                  <a:pt x="1385198" y="2920100"/>
                </a:lnTo>
                <a:lnTo>
                  <a:pt x="1422522" y="2893747"/>
                </a:lnTo>
                <a:lnTo>
                  <a:pt x="1458518" y="2865456"/>
                </a:lnTo>
                <a:lnTo>
                  <a:pt x="1493101" y="2835269"/>
                </a:lnTo>
                <a:lnTo>
                  <a:pt x="1526181" y="2803224"/>
                </a:lnTo>
                <a:lnTo>
                  <a:pt x="1557674" y="2769364"/>
                </a:lnTo>
                <a:lnTo>
                  <a:pt x="1587492" y="2733727"/>
                </a:lnTo>
                <a:lnTo>
                  <a:pt x="1615547" y="2696356"/>
                </a:lnTo>
                <a:lnTo>
                  <a:pt x="1641753" y="2657291"/>
                </a:lnTo>
                <a:lnTo>
                  <a:pt x="1666023" y="2616571"/>
                </a:lnTo>
                <a:lnTo>
                  <a:pt x="1688270" y="2574239"/>
                </a:lnTo>
                <a:lnTo>
                  <a:pt x="1708407" y="2530333"/>
                </a:lnTo>
                <a:lnTo>
                  <a:pt x="1726347" y="2484896"/>
                </a:lnTo>
                <a:lnTo>
                  <a:pt x="2630774" y="0"/>
                </a:lnTo>
                <a:close/>
              </a:path>
            </a:pathLst>
          </a:custGeom>
          <a:solidFill>
            <a:srgbClr val="FFD13D"/>
          </a:solidFill>
        </p:spPr>
        <p:txBody>
          <a:bodyPr wrap="square" lIns="0" tIns="0" rIns="0" bIns="0" rtlCol="0"/>
          <a:lstStyle/>
          <a:p>
            <a:endParaRPr sz="849"/>
          </a:p>
        </p:txBody>
      </p:sp>
      <p:sp>
        <p:nvSpPr>
          <p:cNvPr id="8" name="object 9">
            <a:extLst>
              <a:ext uri="{FF2B5EF4-FFF2-40B4-BE49-F238E27FC236}">
                <a16:creationId xmlns:a16="http://schemas.microsoft.com/office/drawing/2014/main" id="{8FD15997-4F9F-D5F5-5A32-EBFFB97DDD2D}"/>
              </a:ext>
            </a:extLst>
          </p:cNvPr>
          <p:cNvSpPr/>
          <p:nvPr userDrawn="1"/>
        </p:nvSpPr>
        <p:spPr>
          <a:xfrm>
            <a:off x="6118659" y="-569748"/>
            <a:ext cx="852101" cy="1164820"/>
          </a:xfrm>
          <a:custGeom>
            <a:avLst/>
            <a:gdLst/>
            <a:ahLst/>
            <a:cxnLst/>
            <a:rect l="l" t="t" r="r" b="b"/>
            <a:pathLst>
              <a:path w="1536065" h="2099945">
                <a:moveTo>
                  <a:pt x="569565" y="0"/>
                </a:moveTo>
                <a:lnTo>
                  <a:pt x="26994" y="1490705"/>
                </a:lnTo>
                <a:lnTo>
                  <a:pt x="13320" y="1535128"/>
                </a:lnTo>
                <a:lnTo>
                  <a:pt x="4368" y="1579842"/>
                </a:lnTo>
                <a:lnTo>
                  <a:pt x="0" y="1624555"/>
                </a:lnTo>
                <a:lnTo>
                  <a:pt x="79" y="1668973"/>
                </a:lnTo>
                <a:lnTo>
                  <a:pt x="4471" y="1712806"/>
                </a:lnTo>
                <a:lnTo>
                  <a:pt x="13038" y="1755760"/>
                </a:lnTo>
                <a:lnTo>
                  <a:pt x="25643" y="1797542"/>
                </a:lnTo>
                <a:lnTo>
                  <a:pt x="42152" y="1837860"/>
                </a:lnTo>
                <a:lnTo>
                  <a:pt x="62426" y="1876423"/>
                </a:lnTo>
                <a:lnTo>
                  <a:pt x="86331" y="1912936"/>
                </a:lnTo>
                <a:lnTo>
                  <a:pt x="113729" y="1947108"/>
                </a:lnTo>
                <a:lnTo>
                  <a:pt x="144484" y="1978647"/>
                </a:lnTo>
                <a:lnTo>
                  <a:pt x="178459" y="2007259"/>
                </a:lnTo>
                <a:lnTo>
                  <a:pt x="215519" y="2032653"/>
                </a:lnTo>
                <a:lnTo>
                  <a:pt x="255527" y="2054535"/>
                </a:lnTo>
                <a:lnTo>
                  <a:pt x="298347" y="2072614"/>
                </a:lnTo>
                <a:lnTo>
                  <a:pt x="342768" y="2086287"/>
                </a:lnTo>
                <a:lnTo>
                  <a:pt x="387481" y="2095240"/>
                </a:lnTo>
                <a:lnTo>
                  <a:pt x="432192" y="2099608"/>
                </a:lnTo>
                <a:lnTo>
                  <a:pt x="476609" y="2099528"/>
                </a:lnTo>
                <a:lnTo>
                  <a:pt x="520441" y="2095137"/>
                </a:lnTo>
                <a:lnTo>
                  <a:pt x="563394" y="2086570"/>
                </a:lnTo>
                <a:lnTo>
                  <a:pt x="605175" y="2073964"/>
                </a:lnTo>
                <a:lnTo>
                  <a:pt x="645493" y="2057456"/>
                </a:lnTo>
                <a:lnTo>
                  <a:pt x="684055" y="2037181"/>
                </a:lnTo>
                <a:lnTo>
                  <a:pt x="720568" y="2013277"/>
                </a:lnTo>
                <a:lnTo>
                  <a:pt x="754740" y="1985879"/>
                </a:lnTo>
                <a:lnTo>
                  <a:pt x="786279" y="1955124"/>
                </a:lnTo>
                <a:lnTo>
                  <a:pt x="814891" y="1921148"/>
                </a:lnTo>
                <a:lnTo>
                  <a:pt x="840284" y="1884088"/>
                </a:lnTo>
                <a:lnTo>
                  <a:pt x="862167" y="1844080"/>
                </a:lnTo>
                <a:lnTo>
                  <a:pt x="880245" y="1801261"/>
                </a:lnTo>
                <a:lnTo>
                  <a:pt x="1535849" y="0"/>
                </a:lnTo>
              </a:path>
            </a:pathLst>
          </a:custGeom>
          <a:ln w="41883">
            <a:solidFill>
              <a:schemeClr val="accent2"/>
            </a:solidFill>
          </a:ln>
        </p:spPr>
        <p:txBody>
          <a:bodyPr wrap="square" lIns="0" tIns="0" rIns="0" bIns="0" rtlCol="0"/>
          <a:lstStyle/>
          <a:p>
            <a:endParaRPr sz="849"/>
          </a:p>
        </p:txBody>
      </p:sp>
    </p:spTree>
    <p:extLst>
      <p:ext uri="{BB962C8B-B14F-4D97-AF65-F5344CB8AC3E}">
        <p14:creationId xmlns:p14="http://schemas.microsoft.com/office/powerpoint/2010/main" val="14162528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path" presetSubtype="0" accel="50000" decel="50000" fill="hold" grpId="0" nodeType="withEffect">
                                  <p:stCondLst>
                                    <p:cond delay="0"/>
                                  </p:stCondLst>
                                  <p:childTnLst>
                                    <p:animMotion origin="layout" path="M 0.05038 -0.24888 L -4.99684E-6 1.42055E-6 " pathEditMode="relative" rAng="0" ptsTypes="AA">
                                      <p:cBhvr>
                                        <p:cTn id="6" dur="2000" fill="hold"/>
                                        <p:tgtEl>
                                          <p:spTgt spid="7"/>
                                        </p:tgtEl>
                                        <p:attrNameLst>
                                          <p:attrName>ppt_x</p:attrName>
                                          <p:attrName>ppt_y</p:attrName>
                                        </p:attrNameLst>
                                      </p:cBhvr>
                                      <p:rCtr x="-2519" y="12451"/>
                                    </p:animMotion>
                                  </p:childTnLst>
                                </p:cTn>
                              </p:par>
                              <p:par>
                                <p:cTn id="7" presetID="42" presetClass="path" presetSubtype="0" accel="50000" decel="50000" fill="hold" grpId="0" nodeType="withEffect">
                                  <p:stCondLst>
                                    <p:cond delay="0"/>
                                  </p:stCondLst>
                                  <p:childTnLst>
                                    <p:animMotion origin="layout" path="M 0.04477 -0.23961 L 2.77953E-6 -4.81752E-6 " pathEditMode="relative" rAng="0" ptsTypes="AA">
                                      <p:cBhvr>
                                        <p:cTn id="8" dur="500" fill="hold"/>
                                        <p:tgtEl>
                                          <p:spTgt spid="8"/>
                                        </p:tgtEl>
                                        <p:attrNameLst>
                                          <p:attrName>ppt_x</p:attrName>
                                          <p:attrName>ppt_y</p:attrName>
                                        </p:attrNameLst>
                                      </p:cBhvr>
                                      <p:rCtr x="-2243" y="11988"/>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8" grpId="0" animBg="1"/>
    </p:bldLst>
  </p:timing>
</p:sldLayout>
</file>

<file path=ppt/slideLayouts/slideLayout103.xml><?xml version="1.0" encoding="utf-8"?>
<p:sldLayout xmlns:a="http://schemas.openxmlformats.org/drawingml/2006/main" xmlns:r="http://schemas.openxmlformats.org/officeDocument/2006/relationships" xmlns:p="http://schemas.openxmlformats.org/presentationml/2006/main" showMasterSp="0" preserve="1" userDrawn="1">
  <p:cSld name="22_Title Only">
    <p:bg>
      <p:bgPr>
        <a:solidFill>
          <a:schemeClr val="bg1"/>
        </a:solidFill>
        <a:effectLst/>
      </p:bgPr>
    </p:bg>
    <p:spTree>
      <p:nvGrpSpPr>
        <p:cNvPr id="1" name=""/>
        <p:cNvGrpSpPr/>
        <p:nvPr/>
      </p:nvGrpSpPr>
      <p:grpSpPr>
        <a:xfrm>
          <a:off x="0" y="0"/>
          <a:ext cx="0" cy="0"/>
          <a:chOff x="0" y="0"/>
          <a:chExt cx="0" cy="0"/>
        </a:xfrm>
      </p:grpSpPr>
      <p:pic>
        <p:nvPicPr>
          <p:cNvPr id="36" name="Picture 35" descr="A green letter on a black background&#10;&#10;Description automatically generated with medium confidence">
            <a:extLst>
              <a:ext uri="{FF2B5EF4-FFF2-40B4-BE49-F238E27FC236}">
                <a16:creationId xmlns:a16="http://schemas.microsoft.com/office/drawing/2014/main" id="{3A95014C-C5CB-3AE8-0E14-BEC1CCA7E015}"/>
              </a:ext>
            </a:extLst>
          </p:cNvPr>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373045" y="6270181"/>
            <a:ext cx="1101856" cy="213610"/>
          </a:xfrm>
          <a:prstGeom prst="rect">
            <a:avLst/>
          </a:prstGeom>
        </p:spPr>
      </p:pic>
    </p:spTree>
    <p:extLst>
      <p:ext uri="{BB962C8B-B14F-4D97-AF65-F5344CB8AC3E}">
        <p14:creationId xmlns:p14="http://schemas.microsoft.com/office/powerpoint/2010/main" val="1356852137"/>
      </p:ext>
    </p:extLst>
  </p:cSld>
  <p:clrMapOvr>
    <a:masterClrMapping/>
  </p:clrMapOvr>
</p:sldLayout>
</file>

<file path=ppt/slideLayouts/slideLayout104.xml><?xml version="1.0" encoding="utf-8"?>
<p:sldLayout xmlns:a="http://schemas.openxmlformats.org/drawingml/2006/main" xmlns:r="http://schemas.openxmlformats.org/officeDocument/2006/relationships" xmlns:p="http://schemas.openxmlformats.org/presentationml/2006/main" userDrawn="1">
  <p:cSld name="Heading Only">
    <p:bg>
      <p:bgPr>
        <a:solidFill>
          <a:schemeClr val="bg1"/>
        </a:solidFill>
        <a:effectLst/>
      </p:bgPr>
    </p:bg>
    <p:spTree>
      <p:nvGrpSpPr>
        <p:cNvPr id="1" name=""/>
        <p:cNvGrpSpPr/>
        <p:nvPr/>
      </p:nvGrpSpPr>
      <p:grpSpPr>
        <a:xfrm>
          <a:off x="0" y="0"/>
          <a:ext cx="0" cy="0"/>
          <a:chOff x="0" y="0"/>
          <a:chExt cx="0" cy="0"/>
        </a:xfrm>
      </p:grpSpPr>
      <p:sp>
        <p:nvSpPr>
          <p:cNvPr id="17" name="Title Placeholder 1">
            <a:extLst>
              <a:ext uri="{FF2B5EF4-FFF2-40B4-BE49-F238E27FC236}">
                <a16:creationId xmlns:a16="http://schemas.microsoft.com/office/drawing/2014/main" id="{467AAB6B-16FE-95C2-6E58-2E5FC7150AA0}"/>
              </a:ext>
            </a:extLst>
          </p:cNvPr>
          <p:cNvSpPr>
            <a:spLocks noGrp="1"/>
          </p:cNvSpPr>
          <p:nvPr>
            <p:ph type="title" hasCustomPrompt="1"/>
          </p:nvPr>
        </p:nvSpPr>
        <p:spPr>
          <a:xfrm>
            <a:off x="609602" y="384079"/>
            <a:ext cx="10972800" cy="685800"/>
          </a:xfrm>
          <a:prstGeom prst="rect">
            <a:avLst/>
          </a:prstGeom>
        </p:spPr>
        <p:txBody>
          <a:bodyPr vert="horz" lIns="45720" tIns="45720" rIns="45720" bIns="45720" rtlCol="0" anchor="ctr">
            <a:noAutofit/>
          </a:bodyPr>
          <a:lstStyle>
            <a:lvl1pPr>
              <a:defRPr>
                <a:solidFill>
                  <a:schemeClr val="accent1"/>
                </a:solidFill>
              </a:defRPr>
            </a:lvl1pPr>
          </a:lstStyle>
          <a:p>
            <a:r>
              <a:rPr lang="en-US"/>
              <a:t>Click to edit master title style</a:t>
            </a:r>
          </a:p>
        </p:txBody>
      </p:sp>
    </p:spTree>
    <p:extLst>
      <p:ext uri="{BB962C8B-B14F-4D97-AF65-F5344CB8AC3E}">
        <p14:creationId xmlns:p14="http://schemas.microsoft.com/office/powerpoint/2010/main" val="198836907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5.xml><?xml version="1.0" encoding="utf-8"?>
<p:sldLayout xmlns:a="http://schemas.openxmlformats.org/drawingml/2006/main" xmlns:r="http://schemas.openxmlformats.org/officeDocument/2006/relationships" xmlns:p="http://schemas.openxmlformats.org/presentationml/2006/main" matchingName="Title and body" type="tx">
  <p:cSld name="Title and body">
    <p:spTree>
      <p:nvGrpSpPr>
        <p:cNvPr id="1" name="Shape 454"/>
        <p:cNvGrpSpPr/>
        <p:nvPr/>
      </p:nvGrpSpPr>
      <p:grpSpPr>
        <a:xfrm>
          <a:off x="0" y="0"/>
          <a:ext cx="0" cy="0"/>
          <a:chOff x="0" y="0"/>
          <a:chExt cx="0" cy="0"/>
        </a:xfrm>
      </p:grpSpPr>
      <p:sp>
        <p:nvSpPr>
          <p:cNvPr id="455" name="Google Shape;455;p90"/>
          <p:cNvSpPr txBox="1">
            <a:spLocks noGrp="1"/>
          </p:cNvSpPr>
          <p:nvPr>
            <p:ph type="title"/>
          </p:nvPr>
        </p:nvSpPr>
        <p:spPr>
          <a:xfrm>
            <a:off x="415600" y="593367"/>
            <a:ext cx="11360800" cy="763600"/>
          </a:xfrm>
          <a:prstGeom prst="rect">
            <a:avLst/>
          </a:prstGeom>
          <a:noFill/>
          <a:ln>
            <a:noFill/>
          </a:ln>
        </p:spPr>
        <p:txBody>
          <a:bodyPr spcFirstLastPara="1" wrap="square" lIns="68575" tIns="68575" rIns="68575" bIns="68575" anchor="t" anchorCtr="0">
            <a:normAutofit/>
          </a:bodyPr>
          <a:lstStyle>
            <a:lvl1pPr lvl="0" algn="l" rtl="0">
              <a:lnSpc>
                <a:spcPct val="90000"/>
              </a:lnSpc>
              <a:spcBef>
                <a:spcPts val="0"/>
              </a:spcBef>
              <a:spcAft>
                <a:spcPts val="0"/>
              </a:spcAft>
              <a:buSzPts val="2100"/>
              <a:buNone/>
              <a:defRPr/>
            </a:lvl1pPr>
            <a:lvl2pPr lvl="1" algn="l" rtl="0">
              <a:lnSpc>
                <a:spcPct val="100000"/>
              </a:lnSpc>
              <a:spcBef>
                <a:spcPts val="0"/>
              </a:spcBef>
              <a:spcAft>
                <a:spcPts val="0"/>
              </a:spcAft>
              <a:buSzPts val="2100"/>
              <a:buNone/>
              <a:defRPr/>
            </a:lvl2pPr>
            <a:lvl3pPr lvl="2" algn="l" rtl="0">
              <a:lnSpc>
                <a:spcPct val="100000"/>
              </a:lnSpc>
              <a:spcBef>
                <a:spcPts val="0"/>
              </a:spcBef>
              <a:spcAft>
                <a:spcPts val="0"/>
              </a:spcAft>
              <a:buSzPts val="2100"/>
              <a:buNone/>
              <a:defRPr/>
            </a:lvl3pPr>
            <a:lvl4pPr lvl="3" algn="l" rtl="0">
              <a:lnSpc>
                <a:spcPct val="100000"/>
              </a:lnSpc>
              <a:spcBef>
                <a:spcPts val="0"/>
              </a:spcBef>
              <a:spcAft>
                <a:spcPts val="0"/>
              </a:spcAft>
              <a:buSzPts val="2100"/>
              <a:buNone/>
              <a:defRPr/>
            </a:lvl4pPr>
            <a:lvl5pPr lvl="4" algn="l" rtl="0">
              <a:lnSpc>
                <a:spcPct val="100000"/>
              </a:lnSpc>
              <a:spcBef>
                <a:spcPts val="0"/>
              </a:spcBef>
              <a:spcAft>
                <a:spcPts val="0"/>
              </a:spcAft>
              <a:buSzPts val="2100"/>
              <a:buNone/>
              <a:defRPr/>
            </a:lvl5pPr>
            <a:lvl6pPr lvl="5" algn="l" rtl="0">
              <a:lnSpc>
                <a:spcPct val="100000"/>
              </a:lnSpc>
              <a:spcBef>
                <a:spcPts val="0"/>
              </a:spcBef>
              <a:spcAft>
                <a:spcPts val="0"/>
              </a:spcAft>
              <a:buSzPts val="2100"/>
              <a:buNone/>
              <a:defRPr/>
            </a:lvl6pPr>
            <a:lvl7pPr lvl="6" algn="l" rtl="0">
              <a:lnSpc>
                <a:spcPct val="100000"/>
              </a:lnSpc>
              <a:spcBef>
                <a:spcPts val="0"/>
              </a:spcBef>
              <a:spcAft>
                <a:spcPts val="0"/>
              </a:spcAft>
              <a:buSzPts val="2100"/>
              <a:buNone/>
              <a:defRPr/>
            </a:lvl7pPr>
            <a:lvl8pPr lvl="7" algn="l" rtl="0">
              <a:lnSpc>
                <a:spcPct val="100000"/>
              </a:lnSpc>
              <a:spcBef>
                <a:spcPts val="0"/>
              </a:spcBef>
              <a:spcAft>
                <a:spcPts val="0"/>
              </a:spcAft>
              <a:buSzPts val="2100"/>
              <a:buNone/>
              <a:defRPr/>
            </a:lvl8pPr>
            <a:lvl9pPr lvl="8" algn="l" rtl="0">
              <a:lnSpc>
                <a:spcPct val="100000"/>
              </a:lnSpc>
              <a:spcBef>
                <a:spcPts val="0"/>
              </a:spcBef>
              <a:spcAft>
                <a:spcPts val="0"/>
              </a:spcAft>
              <a:buSzPts val="2100"/>
              <a:buNone/>
              <a:defRPr/>
            </a:lvl9pPr>
          </a:lstStyle>
          <a:p>
            <a:endParaRPr/>
          </a:p>
        </p:txBody>
      </p:sp>
      <p:sp>
        <p:nvSpPr>
          <p:cNvPr id="456" name="Google Shape;456;p90"/>
          <p:cNvSpPr txBox="1">
            <a:spLocks noGrp="1"/>
          </p:cNvSpPr>
          <p:nvPr>
            <p:ph type="body" idx="1"/>
          </p:nvPr>
        </p:nvSpPr>
        <p:spPr>
          <a:xfrm>
            <a:off x="415600" y="1536633"/>
            <a:ext cx="11360800" cy="4555200"/>
          </a:xfrm>
          <a:prstGeom prst="rect">
            <a:avLst/>
          </a:prstGeom>
          <a:noFill/>
          <a:ln>
            <a:noFill/>
          </a:ln>
        </p:spPr>
        <p:txBody>
          <a:bodyPr spcFirstLastPara="1" wrap="square" lIns="68575" tIns="68575" rIns="68575" bIns="68575" anchor="t" anchorCtr="0">
            <a:normAutofit/>
          </a:bodyPr>
          <a:lstStyle>
            <a:lvl1pPr marL="609585" lvl="0" indent="-423323" algn="l" rtl="0">
              <a:lnSpc>
                <a:spcPct val="100000"/>
              </a:lnSpc>
              <a:spcBef>
                <a:spcPts val="0"/>
              </a:spcBef>
              <a:spcAft>
                <a:spcPts val="0"/>
              </a:spcAft>
              <a:buSzPts val="1400"/>
              <a:buChar char="●"/>
              <a:defRPr/>
            </a:lvl1pPr>
            <a:lvl2pPr marL="1219170" lvl="1" indent="-397923" algn="l" rtl="0">
              <a:lnSpc>
                <a:spcPct val="100000"/>
              </a:lnSpc>
              <a:spcBef>
                <a:spcPts val="0"/>
              </a:spcBef>
              <a:spcAft>
                <a:spcPts val="0"/>
              </a:spcAft>
              <a:buSzPts val="1100"/>
              <a:buChar char="○"/>
              <a:defRPr/>
            </a:lvl2pPr>
            <a:lvl3pPr marL="1828754" lvl="2" indent="-397923" algn="l" rtl="0">
              <a:lnSpc>
                <a:spcPct val="100000"/>
              </a:lnSpc>
              <a:spcBef>
                <a:spcPts val="0"/>
              </a:spcBef>
              <a:spcAft>
                <a:spcPts val="0"/>
              </a:spcAft>
              <a:buSzPts val="1100"/>
              <a:buChar char="■"/>
              <a:defRPr/>
            </a:lvl3pPr>
            <a:lvl4pPr marL="2438339" lvl="3" indent="-397923" algn="l" rtl="0">
              <a:lnSpc>
                <a:spcPct val="90000"/>
              </a:lnSpc>
              <a:spcBef>
                <a:spcPts val="0"/>
              </a:spcBef>
              <a:spcAft>
                <a:spcPts val="0"/>
              </a:spcAft>
              <a:buSzPts val="1100"/>
              <a:buChar char="●"/>
              <a:defRPr/>
            </a:lvl4pPr>
            <a:lvl5pPr marL="3047924" lvl="4" indent="-397923" algn="l" rtl="0">
              <a:lnSpc>
                <a:spcPct val="90000"/>
              </a:lnSpc>
              <a:spcBef>
                <a:spcPts val="0"/>
              </a:spcBef>
              <a:spcAft>
                <a:spcPts val="0"/>
              </a:spcAft>
              <a:buSzPts val="1100"/>
              <a:buChar char="○"/>
              <a:defRPr/>
            </a:lvl5pPr>
            <a:lvl6pPr marL="3657509" lvl="5" indent="-397923" algn="l" rtl="0">
              <a:lnSpc>
                <a:spcPct val="90000"/>
              </a:lnSpc>
              <a:spcBef>
                <a:spcPts val="0"/>
              </a:spcBef>
              <a:spcAft>
                <a:spcPts val="0"/>
              </a:spcAft>
              <a:buSzPts val="1100"/>
              <a:buChar char="■"/>
              <a:defRPr/>
            </a:lvl6pPr>
            <a:lvl7pPr marL="4267093" lvl="6" indent="-397923" algn="l" rtl="0">
              <a:lnSpc>
                <a:spcPct val="90000"/>
              </a:lnSpc>
              <a:spcBef>
                <a:spcPts val="0"/>
              </a:spcBef>
              <a:spcAft>
                <a:spcPts val="0"/>
              </a:spcAft>
              <a:buSzPts val="1100"/>
              <a:buChar char="●"/>
              <a:defRPr/>
            </a:lvl7pPr>
            <a:lvl8pPr marL="4876678" lvl="7" indent="-397923" algn="l" rtl="0">
              <a:lnSpc>
                <a:spcPct val="90000"/>
              </a:lnSpc>
              <a:spcBef>
                <a:spcPts val="0"/>
              </a:spcBef>
              <a:spcAft>
                <a:spcPts val="0"/>
              </a:spcAft>
              <a:buSzPts val="1100"/>
              <a:buChar char="○"/>
              <a:defRPr/>
            </a:lvl8pPr>
            <a:lvl9pPr marL="5486263" lvl="8" indent="-397923" algn="l" rtl="0">
              <a:lnSpc>
                <a:spcPct val="90000"/>
              </a:lnSpc>
              <a:spcBef>
                <a:spcPts val="0"/>
              </a:spcBef>
              <a:spcAft>
                <a:spcPts val="0"/>
              </a:spcAft>
              <a:buSzPts val="1100"/>
              <a:buChar char="■"/>
              <a:defRPr/>
            </a:lvl9pPr>
          </a:lstStyle>
          <a:p>
            <a:endParaRPr/>
          </a:p>
        </p:txBody>
      </p:sp>
      <p:sp>
        <p:nvSpPr>
          <p:cNvPr id="457" name="Google Shape;457;p90"/>
          <p:cNvSpPr txBox="1">
            <a:spLocks noGrp="1"/>
          </p:cNvSpPr>
          <p:nvPr>
            <p:ph type="sldNum" idx="12"/>
          </p:nvPr>
        </p:nvSpPr>
        <p:spPr>
          <a:xfrm>
            <a:off x="11296611" y="6217623"/>
            <a:ext cx="731600" cy="524800"/>
          </a:xfrm>
          <a:prstGeom prst="rect">
            <a:avLst/>
          </a:prstGeom>
          <a:noFill/>
          <a:ln>
            <a:noFill/>
          </a:ln>
        </p:spPr>
        <p:txBody>
          <a:bodyPr spcFirstLastPara="1" wrap="square" lIns="68575" tIns="68575" rIns="68575" bIns="68575" anchor="ctr" anchorCtr="0">
            <a:normAutofit/>
          </a:bodyPr>
          <a:lstStyle>
            <a:lvl1pPr marL="0" marR="0" lvl="0" indent="0" algn="r" rtl="0">
              <a:lnSpc>
                <a:spcPct val="100000"/>
              </a:lnSpc>
              <a:spcBef>
                <a:spcPts val="0"/>
              </a:spcBef>
              <a:spcAft>
                <a:spcPts val="0"/>
              </a:spcAft>
              <a:buClr>
                <a:srgbClr val="000000"/>
              </a:buClr>
              <a:buSzPts val="1200"/>
              <a:buFont typeface="Arial"/>
              <a:buNone/>
              <a:defRPr sz="1067" b="0" i="0" u="none" strike="noStrike" cap="none">
                <a:solidFill>
                  <a:srgbClr val="9D9EA0"/>
                </a:solidFill>
                <a:latin typeface="Arial"/>
                <a:ea typeface="Arial"/>
                <a:cs typeface="Arial"/>
                <a:sym typeface="Arial"/>
              </a:defRPr>
            </a:lvl1pPr>
            <a:lvl2pPr marL="0" marR="0" lvl="1" indent="0" algn="r" rtl="0">
              <a:lnSpc>
                <a:spcPct val="100000"/>
              </a:lnSpc>
              <a:spcBef>
                <a:spcPts val="0"/>
              </a:spcBef>
              <a:spcAft>
                <a:spcPts val="0"/>
              </a:spcAft>
              <a:buClr>
                <a:srgbClr val="000000"/>
              </a:buClr>
              <a:buSzPts val="1200"/>
              <a:buFont typeface="Arial"/>
              <a:buNone/>
              <a:defRPr sz="1067" b="0" i="0" u="none" strike="noStrike" cap="none">
                <a:solidFill>
                  <a:srgbClr val="9D9EA0"/>
                </a:solidFill>
                <a:latin typeface="Arial"/>
                <a:ea typeface="Arial"/>
                <a:cs typeface="Arial"/>
                <a:sym typeface="Arial"/>
              </a:defRPr>
            </a:lvl2pPr>
            <a:lvl3pPr marL="0" marR="0" lvl="2" indent="0" algn="r" rtl="0">
              <a:lnSpc>
                <a:spcPct val="100000"/>
              </a:lnSpc>
              <a:spcBef>
                <a:spcPts val="0"/>
              </a:spcBef>
              <a:spcAft>
                <a:spcPts val="0"/>
              </a:spcAft>
              <a:buClr>
                <a:srgbClr val="000000"/>
              </a:buClr>
              <a:buSzPts val="1200"/>
              <a:buFont typeface="Arial"/>
              <a:buNone/>
              <a:defRPr sz="1067" b="0" i="0" u="none" strike="noStrike" cap="none">
                <a:solidFill>
                  <a:srgbClr val="9D9EA0"/>
                </a:solidFill>
                <a:latin typeface="Arial"/>
                <a:ea typeface="Arial"/>
                <a:cs typeface="Arial"/>
                <a:sym typeface="Arial"/>
              </a:defRPr>
            </a:lvl3pPr>
            <a:lvl4pPr marL="0" marR="0" lvl="3" indent="0" algn="r" rtl="0">
              <a:lnSpc>
                <a:spcPct val="100000"/>
              </a:lnSpc>
              <a:spcBef>
                <a:spcPts val="0"/>
              </a:spcBef>
              <a:spcAft>
                <a:spcPts val="0"/>
              </a:spcAft>
              <a:buClr>
                <a:srgbClr val="000000"/>
              </a:buClr>
              <a:buSzPts val="1200"/>
              <a:buFont typeface="Arial"/>
              <a:buNone/>
              <a:defRPr sz="1067" b="0" i="0" u="none" strike="noStrike" cap="none">
                <a:solidFill>
                  <a:srgbClr val="9D9EA0"/>
                </a:solidFill>
                <a:latin typeface="Arial"/>
                <a:ea typeface="Arial"/>
                <a:cs typeface="Arial"/>
                <a:sym typeface="Arial"/>
              </a:defRPr>
            </a:lvl4pPr>
            <a:lvl5pPr marL="0" marR="0" lvl="4" indent="0" algn="r" rtl="0">
              <a:lnSpc>
                <a:spcPct val="100000"/>
              </a:lnSpc>
              <a:spcBef>
                <a:spcPts val="0"/>
              </a:spcBef>
              <a:spcAft>
                <a:spcPts val="0"/>
              </a:spcAft>
              <a:buClr>
                <a:srgbClr val="000000"/>
              </a:buClr>
              <a:buSzPts val="1200"/>
              <a:buFont typeface="Arial"/>
              <a:buNone/>
              <a:defRPr sz="1067" b="0" i="0" u="none" strike="noStrike" cap="none">
                <a:solidFill>
                  <a:srgbClr val="9D9EA0"/>
                </a:solidFill>
                <a:latin typeface="Arial"/>
                <a:ea typeface="Arial"/>
                <a:cs typeface="Arial"/>
                <a:sym typeface="Arial"/>
              </a:defRPr>
            </a:lvl5pPr>
            <a:lvl6pPr marL="0" marR="0" lvl="5" indent="0" algn="r" rtl="0">
              <a:lnSpc>
                <a:spcPct val="100000"/>
              </a:lnSpc>
              <a:spcBef>
                <a:spcPts val="0"/>
              </a:spcBef>
              <a:spcAft>
                <a:spcPts val="0"/>
              </a:spcAft>
              <a:buClr>
                <a:srgbClr val="000000"/>
              </a:buClr>
              <a:buSzPts val="1200"/>
              <a:buFont typeface="Arial"/>
              <a:buNone/>
              <a:defRPr sz="1067" b="0" i="0" u="none" strike="noStrike" cap="none">
                <a:solidFill>
                  <a:srgbClr val="9D9EA0"/>
                </a:solidFill>
                <a:latin typeface="Arial"/>
                <a:ea typeface="Arial"/>
                <a:cs typeface="Arial"/>
                <a:sym typeface="Arial"/>
              </a:defRPr>
            </a:lvl6pPr>
            <a:lvl7pPr marL="0" marR="0" lvl="6" indent="0" algn="r" rtl="0">
              <a:lnSpc>
                <a:spcPct val="100000"/>
              </a:lnSpc>
              <a:spcBef>
                <a:spcPts val="0"/>
              </a:spcBef>
              <a:spcAft>
                <a:spcPts val="0"/>
              </a:spcAft>
              <a:buClr>
                <a:srgbClr val="000000"/>
              </a:buClr>
              <a:buSzPts val="1200"/>
              <a:buFont typeface="Arial"/>
              <a:buNone/>
              <a:defRPr sz="1067" b="0" i="0" u="none" strike="noStrike" cap="none">
                <a:solidFill>
                  <a:srgbClr val="9D9EA0"/>
                </a:solidFill>
                <a:latin typeface="Arial"/>
                <a:ea typeface="Arial"/>
                <a:cs typeface="Arial"/>
                <a:sym typeface="Arial"/>
              </a:defRPr>
            </a:lvl7pPr>
            <a:lvl8pPr marL="0" marR="0" lvl="7" indent="0" algn="r" rtl="0">
              <a:lnSpc>
                <a:spcPct val="100000"/>
              </a:lnSpc>
              <a:spcBef>
                <a:spcPts val="0"/>
              </a:spcBef>
              <a:spcAft>
                <a:spcPts val="0"/>
              </a:spcAft>
              <a:buClr>
                <a:srgbClr val="000000"/>
              </a:buClr>
              <a:buSzPts val="1200"/>
              <a:buFont typeface="Arial"/>
              <a:buNone/>
              <a:defRPr sz="1067" b="0" i="0" u="none" strike="noStrike" cap="none">
                <a:solidFill>
                  <a:srgbClr val="9D9EA0"/>
                </a:solidFill>
                <a:latin typeface="Arial"/>
                <a:ea typeface="Arial"/>
                <a:cs typeface="Arial"/>
                <a:sym typeface="Arial"/>
              </a:defRPr>
            </a:lvl8pPr>
            <a:lvl9pPr marL="0" marR="0" lvl="8" indent="0" algn="r" rtl="0">
              <a:lnSpc>
                <a:spcPct val="100000"/>
              </a:lnSpc>
              <a:spcBef>
                <a:spcPts val="0"/>
              </a:spcBef>
              <a:spcAft>
                <a:spcPts val="0"/>
              </a:spcAft>
              <a:buClr>
                <a:srgbClr val="000000"/>
              </a:buClr>
              <a:buSzPts val="1200"/>
              <a:buFont typeface="Arial"/>
              <a:buNone/>
              <a:defRPr sz="1067" b="0" i="0" u="none" strike="noStrike" cap="none">
                <a:solidFill>
                  <a:srgbClr val="9D9EA0"/>
                </a:solidFill>
                <a:latin typeface="Arial"/>
                <a:ea typeface="Arial"/>
                <a:cs typeface="Arial"/>
                <a:sym typeface="Arial"/>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106843613"/>
      </p:ext>
    </p:extLst>
  </p:cSld>
  <p:clrMapOvr>
    <a:masterClrMapping/>
  </p:clrMapOvr>
</p:sldLayout>
</file>

<file path=ppt/slideLayouts/slideLayout106.xml><?xml version="1.0" encoding="utf-8"?>
<p:sldLayout xmlns:a="http://schemas.openxmlformats.org/drawingml/2006/main" xmlns:r="http://schemas.openxmlformats.org/officeDocument/2006/relationships" xmlns:p="http://schemas.openxmlformats.org/presentationml/2006/main" preserve="1" userDrawn="1">
  <p:cSld name="8_Title Slide">
    <p:spTree>
      <p:nvGrpSpPr>
        <p:cNvPr id="1" name=""/>
        <p:cNvGrpSpPr/>
        <p:nvPr/>
      </p:nvGrpSpPr>
      <p:grpSpPr>
        <a:xfrm>
          <a:off x="0" y="0"/>
          <a:ext cx="0" cy="0"/>
          <a:chOff x="0" y="0"/>
          <a:chExt cx="0" cy="0"/>
        </a:xfrm>
      </p:grpSpPr>
      <p:sp>
        <p:nvSpPr>
          <p:cNvPr id="7" name="object 2">
            <a:extLst>
              <a:ext uri="{FF2B5EF4-FFF2-40B4-BE49-F238E27FC236}">
                <a16:creationId xmlns:a16="http://schemas.microsoft.com/office/drawing/2014/main" id="{8563DCC6-576F-4CBC-F466-56F80DCE97E0}"/>
              </a:ext>
            </a:extLst>
          </p:cNvPr>
          <p:cNvSpPr/>
          <p:nvPr userDrawn="1"/>
        </p:nvSpPr>
        <p:spPr>
          <a:xfrm>
            <a:off x="0" y="0"/>
            <a:ext cx="12192000" cy="6857615"/>
          </a:xfrm>
          <a:custGeom>
            <a:avLst/>
            <a:gdLst/>
            <a:ahLst/>
            <a:cxnLst/>
            <a:rect l="l" t="t" r="r" b="b"/>
            <a:pathLst>
              <a:path w="20104100" h="11308715">
                <a:moveTo>
                  <a:pt x="20104099" y="0"/>
                </a:moveTo>
                <a:lnTo>
                  <a:pt x="0" y="0"/>
                </a:lnTo>
                <a:lnTo>
                  <a:pt x="0" y="11308556"/>
                </a:lnTo>
                <a:lnTo>
                  <a:pt x="20104099" y="11308556"/>
                </a:lnTo>
                <a:lnTo>
                  <a:pt x="20104099" y="0"/>
                </a:lnTo>
                <a:close/>
              </a:path>
            </a:pathLst>
          </a:custGeom>
          <a:solidFill>
            <a:srgbClr val="025444"/>
          </a:solidFill>
        </p:spPr>
        <p:txBody>
          <a:bodyPr wrap="square" lIns="0" tIns="0" rIns="0" bIns="0" rtlCol="0"/>
          <a:lstStyle/>
          <a:p>
            <a:endParaRPr sz="849"/>
          </a:p>
        </p:txBody>
      </p:sp>
      <p:sp>
        <p:nvSpPr>
          <p:cNvPr id="8" name="object 24">
            <a:extLst>
              <a:ext uri="{FF2B5EF4-FFF2-40B4-BE49-F238E27FC236}">
                <a16:creationId xmlns:a16="http://schemas.microsoft.com/office/drawing/2014/main" id="{57F041AB-54A0-CDE3-7A7C-7C8579FC3AE5}"/>
              </a:ext>
            </a:extLst>
          </p:cNvPr>
          <p:cNvSpPr txBox="1"/>
          <p:nvPr userDrawn="1"/>
        </p:nvSpPr>
        <p:spPr>
          <a:xfrm>
            <a:off x="354043" y="-335946"/>
            <a:ext cx="1044368" cy="161404"/>
          </a:xfrm>
          <a:prstGeom prst="rect">
            <a:avLst/>
          </a:prstGeom>
        </p:spPr>
        <p:txBody>
          <a:bodyPr vert="horz" wrap="square" lIns="0" tIns="7316" rIns="0" bIns="0" rtlCol="0">
            <a:spAutoFit/>
          </a:bodyPr>
          <a:lstStyle/>
          <a:p>
            <a:pPr marL="7701">
              <a:lnSpc>
                <a:spcPct val="100000"/>
              </a:lnSpc>
              <a:spcBef>
                <a:spcPts val="58"/>
              </a:spcBef>
            </a:pPr>
            <a:r>
              <a:rPr sz="1001" b="0" i="0">
                <a:solidFill>
                  <a:srgbClr val="FFFFFF"/>
                </a:solidFill>
                <a:latin typeface="Sharp Sans Medium" pitchFamily="2" charset="77"/>
                <a:cs typeface="Sharp Sans Medium" pitchFamily="2" charset="77"/>
              </a:rPr>
              <a:t>CISCO</a:t>
            </a:r>
            <a:r>
              <a:rPr sz="1001" b="0" i="0" spc="230">
                <a:solidFill>
                  <a:srgbClr val="FFFFFF"/>
                </a:solidFill>
                <a:latin typeface="Sharp Sans Medium" pitchFamily="2" charset="77"/>
                <a:cs typeface="Sharp Sans Medium" pitchFamily="2" charset="77"/>
              </a:rPr>
              <a:t> </a:t>
            </a:r>
            <a:r>
              <a:rPr sz="1001" b="0" i="0" spc="33">
                <a:solidFill>
                  <a:srgbClr val="FFFFFF"/>
                </a:solidFill>
                <a:latin typeface="Sharp Sans Medium" pitchFamily="2" charset="77"/>
                <a:cs typeface="Sharp Sans Medium" pitchFamily="2" charset="77"/>
              </a:rPr>
              <a:t>MERAKI</a:t>
            </a:r>
            <a:endParaRPr sz="1001" b="0" i="0">
              <a:latin typeface="Sharp Sans Medium" pitchFamily="2" charset="77"/>
              <a:cs typeface="Sharp Sans Medium" pitchFamily="2" charset="77"/>
            </a:endParaRPr>
          </a:p>
        </p:txBody>
      </p:sp>
      <p:pic>
        <p:nvPicPr>
          <p:cNvPr id="11" name="Picture 10">
            <a:extLst>
              <a:ext uri="{FF2B5EF4-FFF2-40B4-BE49-F238E27FC236}">
                <a16:creationId xmlns:a16="http://schemas.microsoft.com/office/drawing/2014/main" id="{77452192-C0E7-3E7E-7977-EE23CC53EF6F}"/>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373044" y="6270181"/>
            <a:ext cx="1101856" cy="213610"/>
          </a:xfrm>
          <a:prstGeom prst="rect">
            <a:avLst/>
          </a:prstGeom>
        </p:spPr>
      </p:pic>
      <p:sp>
        <p:nvSpPr>
          <p:cNvPr id="12" name="object 25">
            <a:extLst>
              <a:ext uri="{FF2B5EF4-FFF2-40B4-BE49-F238E27FC236}">
                <a16:creationId xmlns:a16="http://schemas.microsoft.com/office/drawing/2014/main" id="{D6E3ADDF-27B0-FD49-C949-3260CD5BF777}"/>
              </a:ext>
            </a:extLst>
          </p:cNvPr>
          <p:cNvSpPr txBox="1">
            <a:spLocks noGrp="1"/>
          </p:cNvSpPr>
          <p:nvPr>
            <p:ph type="title" idx="4294967295" hasCustomPrompt="1"/>
          </p:nvPr>
        </p:nvSpPr>
        <p:spPr>
          <a:xfrm>
            <a:off x="373299" y="998828"/>
            <a:ext cx="6963611" cy="782074"/>
          </a:xfrm>
          <a:prstGeom prst="rect">
            <a:avLst/>
          </a:prstGeom>
        </p:spPr>
        <p:txBody>
          <a:bodyPr vert="horz" wrap="square" lIns="0" tIns="12065" rIns="0" bIns="0" rtlCol="0">
            <a:spAutoFit/>
          </a:bodyPr>
          <a:lstStyle>
            <a:lvl1pPr marL="7701">
              <a:lnSpc>
                <a:spcPct val="100000"/>
              </a:lnSpc>
              <a:spcBef>
                <a:spcPts val="58"/>
              </a:spcBef>
              <a:defRPr/>
            </a:lvl1pPr>
          </a:lstStyle>
          <a:p>
            <a:pPr marL="12700">
              <a:lnSpc>
                <a:spcPct val="100000"/>
              </a:lnSpc>
              <a:spcBef>
                <a:spcPts val="95"/>
              </a:spcBef>
            </a:pPr>
            <a:r>
              <a:rPr lang="en-GB" sz="5003">
                <a:solidFill>
                  <a:srgbClr val="FFFFFF"/>
                </a:solidFill>
              </a:rPr>
              <a:t>Insert Slide Title</a:t>
            </a:r>
            <a:endParaRPr sz="5003"/>
          </a:p>
        </p:txBody>
      </p:sp>
    </p:spTree>
    <p:extLst>
      <p:ext uri="{BB962C8B-B14F-4D97-AF65-F5344CB8AC3E}">
        <p14:creationId xmlns:p14="http://schemas.microsoft.com/office/powerpoint/2010/main" val="2761660485"/>
      </p:ext>
    </p:extLst>
  </p:cSld>
  <p:clrMapOvr>
    <a:masterClrMapping/>
  </p:clrMapOvr>
</p:sldLayout>
</file>

<file path=ppt/slideLayouts/slideLayout107.xml><?xml version="1.0" encoding="utf-8"?>
<p:sldLayout xmlns:a="http://schemas.openxmlformats.org/drawingml/2006/main" xmlns:r="http://schemas.openxmlformats.org/officeDocument/2006/relationships" xmlns:p="http://schemas.openxmlformats.org/presentationml/2006/main" preserve="1" userDrawn="1">
  <p:cSld name="7_Title Slide">
    <p:spTree>
      <p:nvGrpSpPr>
        <p:cNvPr id="1" name=""/>
        <p:cNvGrpSpPr/>
        <p:nvPr/>
      </p:nvGrpSpPr>
      <p:grpSpPr>
        <a:xfrm>
          <a:off x="0" y="0"/>
          <a:ext cx="0" cy="0"/>
          <a:chOff x="0" y="0"/>
          <a:chExt cx="0" cy="0"/>
        </a:xfrm>
      </p:grpSpPr>
      <p:sp>
        <p:nvSpPr>
          <p:cNvPr id="7" name="object 2">
            <a:extLst>
              <a:ext uri="{FF2B5EF4-FFF2-40B4-BE49-F238E27FC236}">
                <a16:creationId xmlns:a16="http://schemas.microsoft.com/office/drawing/2014/main" id="{8563DCC6-576F-4CBC-F466-56F80DCE97E0}"/>
              </a:ext>
            </a:extLst>
          </p:cNvPr>
          <p:cNvSpPr/>
          <p:nvPr userDrawn="1"/>
        </p:nvSpPr>
        <p:spPr>
          <a:xfrm>
            <a:off x="0" y="0"/>
            <a:ext cx="12192000" cy="6857615"/>
          </a:xfrm>
          <a:custGeom>
            <a:avLst/>
            <a:gdLst/>
            <a:ahLst/>
            <a:cxnLst/>
            <a:rect l="l" t="t" r="r" b="b"/>
            <a:pathLst>
              <a:path w="20104100" h="11308715">
                <a:moveTo>
                  <a:pt x="20104099" y="0"/>
                </a:moveTo>
                <a:lnTo>
                  <a:pt x="0" y="0"/>
                </a:lnTo>
                <a:lnTo>
                  <a:pt x="0" y="11308556"/>
                </a:lnTo>
                <a:lnTo>
                  <a:pt x="20104099" y="11308556"/>
                </a:lnTo>
                <a:lnTo>
                  <a:pt x="20104099" y="0"/>
                </a:lnTo>
                <a:close/>
              </a:path>
            </a:pathLst>
          </a:custGeom>
          <a:solidFill>
            <a:srgbClr val="025444"/>
          </a:solidFill>
        </p:spPr>
        <p:txBody>
          <a:bodyPr wrap="square" lIns="0" tIns="0" rIns="0" bIns="0" rtlCol="0"/>
          <a:lstStyle/>
          <a:p>
            <a:endParaRPr sz="849"/>
          </a:p>
        </p:txBody>
      </p:sp>
      <p:pic>
        <p:nvPicPr>
          <p:cNvPr id="2" name="Picture 1" descr="A picture containing screenshot, black, darkness&#10;&#10;Description automatically generated">
            <a:extLst>
              <a:ext uri="{FF2B5EF4-FFF2-40B4-BE49-F238E27FC236}">
                <a16:creationId xmlns:a16="http://schemas.microsoft.com/office/drawing/2014/main" id="{585AE968-56F2-80E5-8137-2D28121F3A45}"/>
              </a:ext>
            </a:extLst>
          </p:cNvPr>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0" y="241"/>
            <a:ext cx="12192000" cy="6857519"/>
          </a:xfrm>
          <a:prstGeom prst="rect">
            <a:avLst/>
          </a:prstGeom>
        </p:spPr>
      </p:pic>
      <p:sp>
        <p:nvSpPr>
          <p:cNvPr id="8" name="object 24">
            <a:extLst>
              <a:ext uri="{FF2B5EF4-FFF2-40B4-BE49-F238E27FC236}">
                <a16:creationId xmlns:a16="http://schemas.microsoft.com/office/drawing/2014/main" id="{57F041AB-54A0-CDE3-7A7C-7C8579FC3AE5}"/>
              </a:ext>
            </a:extLst>
          </p:cNvPr>
          <p:cNvSpPr txBox="1"/>
          <p:nvPr userDrawn="1"/>
        </p:nvSpPr>
        <p:spPr>
          <a:xfrm>
            <a:off x="401788" y="-354126"/>
            <a:ext cx="1044368" cy="161404"/>
          </a:xfrm>
          <a:prstGeom prst="rect">
            <a:avLst/>
          </a:prstGeom>
        </p:spPr>
        <p:txBody>
          <a:bodyPr vert="horz" wrap="square" lIns="0" tIns="7316" rIns="0" bIns="0" rtlCol="0">
            <a:spAutoFit/>
          </a:bodyPr>
          <a:lstStyle/>
          <a:p>
            <a:pPr marL="7701">
              <a:lnSpc>
                <a:spcPct val="100000"/>
              </a:lnSpc>
              <a:spcBef>
                <a:spcPts val="58"/>
              </a:spcBef>
            </a:pPr>
            <a:r>
              <a:rPr sz="1001" b="0" i="0">
                <a:solidFill>
                  <a:srgbClr val="FFFFFF"/>
                </a:solidFill>
                <a:latin typeface="Sharp Sans Medium" pitchFamily="2" charset="77"/>
                <a:cs typeface="Sharp Sans Medium" pitchFamily="2" charset="77"/>
              </a:rPr>
              <a:t>CISCO</a:t>
            </a:r>
            <a:r>
              <a:rPr sz="1001" b="0" i="0" spc="230">
                <a:solidFill>
                  <a:srgbClr val="FFFFFF"/>
                </a:solidFill>
                <a:latin typeface="Sharp Sans Medium" pitchFamily="2" charset="77"/>
                <a:cs typeface="Sharp Sans Medium" pitchFamily="2" charset="77"/>
              </a:rPr>
              <a:t> </a:t>
            </a:r>
            <a:r>
              <a:rPr sz="1001" b="0" i="0" spc="33">
                <a:solidFill>
                  <a:srgbClr val="FFFFFF"/>
                </a:solidFill>
                <a:latin typeface="Sharp Sans Medium" pitchFamily="2" charset="77"/>
                <a:cs typeface="Sharp Sans Medium" pitchFamily="2" charset="77"/>
              </a:rPr>
              <a:t>MERAKI</a:t>
            </a:r>
            <a:endParaRPr sz="1001" b="0" i="0">
              <a:latin typeface="Sharp Sans Medium" pitchFamily="2" charset="77"/>
              <a:cs typeface="Sharp Sans Medium" pitchFamily="2" charset="77"/>
            </a:endParaRPr>
          </a:p>
        </p:txBody>
      </p:sp>
      <p:pic>
        <p:nvPicPr>
          <p:cNvPr id="11" name="Picture 10">
            <a:extLst>
              <a:ext uri="{FF2B5EF4-FFF2-40B4-BE49-F238E27FC236}">
                <a16:creationId xmlns:a16="http://schemas.microsoft.com/office/drawing/2014/main" id="{77452192-C0E7-3E7E-7977-EE23CC53EF6F}"/>
              </a:ext>
            </a:extLst>
          </p:cNvPr>
          <p:cNvPicPr>
            <a:picLocks noChangeAspect="1"/>
          </p:cNvPicPr>
          <p:nvPr userDrawn="1"/>
        </p:nvPicPr>
        <p:blipFill>
          <a:blip r:embed="rId3" cstate="print">
            <a:extLst>
              <a:ext uri="{28A0092B-C50C-407E-A947-70E740481C1C}">
                <a14:useLocalDpi xmlns:a14="http://schemas.microsoft.com/office/drawing/2010/main" val="0"/>
              </a:ext>
            </a:extLst>
          </a:blip>
          <a:srcRect/>
          <a:stretch/>
        </p:blipFill>
        <p:spPr>
          <a:xfrm>
            <a:off x="373044" y="6270181"/>
            <a:ext cx="1101856" cy="213610"/>
          </a:xfrm>
          <a:prstGeom prst="rect">
            <a:avLst/>
          </a:prstGeom>
        </p:spPr>
      </p:pic>
      <p:sp>
        <p:nvSpPr>
          <p:cNvPr id="12" name="object 25">
            <a:extLst>
              <a:ext uri="{FF2B5EF4-FFF2-40B4-BE49-F238E27FC236}">
                <a16:creationId xmlns:a16="http://schemas.microsoft.com/office/drawing/2014/main" id="{D6E3ADDF-27B0-FD49-C949-3260CD5BF777}"/>
              </a:ext>
            </a:extLst>
          </p:cNvPr>
          <p:cNvSpPr txBox="1">
            <a:spLocks noGrp="1"/>
          </p:cNvSpPr>
          <p:nvPr>
            <p:ph type="title" idx="4294967295" hasCustomPrompt="1"/>
          </p:nvPr>
        </p:nvSpPr>
        <p:spPr>
          <a:xfrm>
            <a:off x="373299" y="998828"/>
            <a:ext cx="6963611" cy="782074"/>
          </a:xfrm>
          <a:prstGeom prst="rect">
            <a:avLst/>
          </a:prstGeom>
        </p:spPr>
        <p:txBody>
          <a:bodyPr vert="horz" wrap="square" lIns="0" tIns="12065" rIns="0" bIns="0" rtlCol="0">
            <a:spAutoFit/>
          </a:bodyPr>
          <a:lstStyle>
            <a:lvl1pPr marL="7701">
              <a:lnSpc>
                <a:spcPct val="100000"/>
              </a:lnSpc>
              <a:spcBef>
                <a:spcPts val="58"/>
              </a:spcBef>
              <a:defRPr/>
            </a:lvl1pPr>
          </a:lstStyle>
          <a:p>
            <a:pPr marL="12700">
              <a:lnSpc>
                <a:spcPct val="100000"/>
              </a:lnSpc>
              <a:spcBef>
                <a:spcPts val="95"/>
              </a:spcBef>
            </a:pPr>
            <a:r>
              <a:rPr lang="en-GB" sz="5003">
                <a:solidFill>
                  <a:srgbClr val="FFFFFF"/>
                </a:solidFill>
              </a:rPr>
              <a:t>Insert Slide Title</a:t>
            </a:r>
            <a:endParaRPr sz="5003"/>
          </a:p>
        </p:txBody>
      </p:sp>
    </p:spTree>
    <p:extLst>
      <p:ext uri="{BB962C8B-B14F-4D97-AF65-F5344CB8AC3E}">
        <p14:creationId xmlns:p14="http://schemas.microsoft.com/office/powerpoint/2010/main" val="1185572088"/>
      </p:ext>
    </p:extLst>
  </p:cSld>
  <p:clrMapOvr>
    <a:masterClrMapping/>
  </p:clrMapOvr>
</p:sldLayout>
</file>

<file path=ppt/slideLayouts/slideLayout108.xml><?xml version="1.0" encoding="utf-8"?>
<p:sldLayout xmlns:a="http://schemas.openxmlformats.org/drawingml/2006/main" xmlns:r="http://schemas.openxmlformats.org/officeDocument/2006/relationships" xmlns:p="http://schemas.openxmlformats.org/presentationml/2006/main" preserve="1" userDrawn="1">
  <p:cSld name="2_Title and Content">
    <p:spTree>
      <p:nvGrpSpPr>
        <p:cNvPr id="1" name=""/>
        <p:cNvGrpSpPr/>
        <p:nvPr/>
      </p:nvGrpSpPr>
      <p:grpSpPr>
        <a:xfrm>
          <a:off x="0" y="0"/>
          <a:ext cx="0" cy="0"/>
          <a:chOff x="0" y="0"/>
          <a:chExt cx="0" cy="0"/>
        </a:xfrm>
      </p:grpSpPr>
      <p:pic>
        <p:nvPicPr>
          <p:cNvPr id="10" name="object 4">
            <a:extLst>
              <a:ext uri="{FF2B5EF4-FFF2-40B4-BE49-F238E27FC236}">
                <a16:creationId xmlns:a16="http://schemas.microsoft.com/office/drawing/2014/main" id="{FF3FD0C5-DA95-C44A-CFD0-21783B1FC125}"/>
              </a:ext>
            </a:extLst>
          </p:cNvPr>
          <p:cNvPicPr>
            <a:picLocks noChangeAspect="1"/>
          </p:cNvPicPr>
          <p:nvPr userDrawn="1"/>
        </p:nvPicPr>
        <p:blipFill rotWithShape="1">
          <a:blip r:embed="rId2" cstate="print"/>
          <a:srcRect l="2" t="6652" r="16909" b="7241"/>
          <a:stretch/>
        </p:blipFill>
        <p:spPr>
          <a:xfrm>
            <a:off x="6510245" y="-148"/>
            <a:ext cx="5681755" cy="6365807"/>
          </a:xfrm>
          <a:prstGeom prst="rect">
            <a:avLst/>
          </a:prstGeom>
        </p:spPr>
      </p:pic>
      <p:pic>
        <p:nvPicPr>
          <p:cNvPr id="9" name="object 3">
            <a:extLst>
              <a:ext uri="{FF2B5EF4-FFF2-40B4-BE49-F238E27FC236}">
                <a16:creationId xmlns:a16="http://schemas.microsoft.com/office/drawing/2014/main" id="{67F2D2D0-3FC9-7332-8D54-A5202FFBEAFA}"/>
              </a:ext>
            </a:extLst>
          </p:cNvPr>
          <p:cNvPicPr>
            <a:picLocks noChangeAspect="1"/>
          </p:cNvPicPr>
          <p:nvPr userDrawn="1"/>
        </p:nvPicPr>
        <p:blipFill rotWithShape="1">
          <a:blip r:embed="rId3" cstate="print"/>
          <a:srcRect r="4097"/>
          <a:stretch/>
        </p:blipFill>
        <p:spPr>
          <a:xfrm>
            <a:off x="2930257" y="19758"/>
            <a:ext cx="9261743" cy="5775158"/>
          </a:xfrm>
          <a:prstGeom prst="rect">
            <a:avLst/>
          </a:prstGeom>
        </p:spPr>
      </p:pic>
      <p:sp>
        <p:nvSpPr>
          <p:cNvPr id="73" name="Rectangle 72">
            <a:extLst>
              <a:ext uri="{FF2B5EF4-FFF2-40B4-BE49-F238E27FC236}">
                <a16:creationId xmlns:a16="http://schemas.microsoft.com/office/drawing/2014/main" id="{2F823556-C889-6656-9B64-D2DA062B74EF}"/>
              </a:ext>
            </a:extLst>
          </p:cNvPr>
          <p:cNvSpPr/>
          <p:nvPr userDrawn="1"/>
        </p:nvSpPr>
        <p:spPr>
          <a:xfrm>
            <a:off x="134782" y="6062842"/>
            <a:ext cx="1663596" cy="64690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849"/>
          </a:p>
        </p:txBody>
      </p:sp>
      <p:pic>
        <p:nvPicPr>
          <p:cNvPr id="5" name="Picture 4" descr="A green letter on a black background&#10;&#10;Description automatically generated with medium confidence">
            <a:extLst>
              <a:ext uri="{FF2B5EF4-FFF2-40B4-BE49-F238E27FC236}">
                <a16:creationId xmlns:a16="http://schemas.microsoft.com/office/drawing/2014/main" id="{D77FDAA4-0A72-25CE-ED35-5F3EC230AEAD}"/>
              </a:ext>
            </a:extLst>
          </p:cNvPr>
          <p:cNvPicPr>
            <a:picLocks noChangeAspect="1"/>
          </p:cNvPicPr>
          <p:nvPr userDrawn="1"/>
        </p:nvPicPr>
        <p:blipFill>
          <a:blip r:embed="rId4" cstate="print">
            <a:extLst>
              <a:ext uri="{28A0092B-C50C-407E-A947-70E740481C1C}">
                <a14:useLocalDpi xmlns:a14="http://schemas.microsoft.com/office/drawing/2010/main" val="0"/>
              </a:ext>
            </a:extLst>
          </a:blip>
          <a:stretch>
            <a:fillRect/>
          </a:stretch>
        </p:blipFill>
        <p:spPr>
          <a:xfrm>
            <a:off x="373045" y="6270181"/>
            <a:ext cx="1101856" cy="213610"/>
          </a:xfrm>
          <a:prstGeom prst="rect">
            <a:avLst/>
          </a:prstGeom>
        </p:spPr>
      </p:pic>
      <p:sp>
        <p:nvSpPr>
          <p:cNvPr id="6" name="object 4">
            <a:extLst>
              <a:ext uri="{FF2B5EF4-FFF2-40B4-BE49-F238E27FC236}">
                <a16:creationId xmlns:a16="http://schemas.microsoft.com/office/drawing/2014/main" id="{5D7F5DEC-066A-E5AB-6A48-48A4BAD48D48}"/>
              </a:ext>
            </a:extLst>
          </p:cNvPr>
          <p:cNvSpPr/>
          <p:nvPr userDrawn="1"/>
        </p:nvSpPr>
        <p:spPr>
          <a:xfrm>
            <a:off x="0" y="385"/>
            <a:ext cx="12191144" cy="6857615"/>
          </a:xfrm>
          <a:custGeom>
            <a:avLst/>
            <a:gdLst/>
            <a:ahLst/>
            <a:cxnLst/>
            <a:rect l="l" t="t" r="r" b="b"/>
            <a:pathLst>
              <a:path w="20104100" h="11308715">
                <a:moveTo>
                  <a:pt x="12279695" y="0"/>
                </a:moveTo>
                <a:lnTo>
                  <a:pt x="0" y="0"/>
                </a:lnTo>
                <a:lnTo>
                  <a:pt x="0" y="11308556"/>
                </a:lnTo>
                <a:lnTo>
                  <a:pt x="20104099" y="11308556"/>
                </a:lnTo>
                <a:lnTo>
                  <a:pt x="20104099" y="9473786"/>
                </a:lnTo>
                <a:lnTo>
                  <a:pt x="19046109" y="9473786"/>
                </a:lnTo>
                <a:lnTo>
                  <a:pt x="19000004" y="9473711"/>
                </a:lnTo>
                <a:lnTo>
                  <a:pt x="18953947" y="9473052"/>
                </a:lnTo>
                <a:lnTo>
                  <a:pt x="18907941" y="9471813"/>
                </a:lnTo>
                <a:lnTo>
                  <a:pt x="18861993" y="9469995"/>
                </a:lnTo>
                <a:lnTo>
                  <a:pt x="18816108" y="9467600"/>
                </a:lnTo>
                <a:lnTo>
                  <a:pt x="18770290" y="9464630"/>
                </a:lnTo>
                <a:lnTo>
                  <a:pt x="18724547" y="9461087"/>
                </a:lnTo>
                <a:lnTo>
                  <a:pt x="18678882" y="9456972"/>
                </a:lnTo>
                <a:lnTo>
                  <a:pt x="18633302" y="9452289"/>
                </a:lnTo>
                <a:lnTo>
                  <a:pt x="18587811" y="9447038"/>
                </a:lnTo>
                <a:lnTo>
                  <a:pt x="18542415" y="9441222"/>
                </a:lnTo>
                <a:lnTo>
                  <a:pt x="18497119" y="9434843"/>
                </a:lnTo>
                <a:lnTo>
                  <a:pt x="18451929" y="9427902"/>
                </a:lnTo>
                <a:lnTo>
                  <a:pt x="18406850" y="9420402"/>
                </a:lnTo>
                <a:lnTo>
                  <a:pt x="18361887" y="9412344"/>
                </a:lnTo>
                <a:lnTo>
                  <a:pt x="18317045" y="9403730"/>
                </a:lnTo>
                <a:lnTo>
                  <a:pt x="18272331" y="9394563"/>
                </a:lnTo>
                <a:lnTo>
                  <a:pt x="18227748" y="9384845"/>
                </a:lnTo>
                <a:lnTo>
                  <a:pt x="18183304" y="9374576"/>
                </a:lnTo>
                <a:lnTo>
                  <a:pt x="18139002" y="9363760"/>
                </a:lnTo>
                <a:lnTo>
                  <a:pt x="18094848" y="9352398"/>
                </a:lnTo>
                <a:lnTo>
                  <a:pt x="18050848" y="9340491"/>
                </a:lnTo>
                <a:lnTo>
                  <a:pt x="18007007" y="9328043"/>
                </a:lnTo>
                <a:lnTo>
                  <a:pt x="17963331" y="9315055"/>
                </a:lnTo>
                <a:lnTo>
                  <a:pt x="17919824" y="9301528"/>
                </a:lnTo>
                <a:lnTo>
                  <a:pt x="17876491" y="9287466"/>
                </a:lnTo>
                <a:lnTo>
                  <a:pt x="17833340" y="9272869"/>
                </a:lnTo>
                <a:lnTo>
                  <a:pt x="17790373" y="9257740"/>
                </a:lnTo>
                <a:lnTo>
                  <a:pt x="17747598" y="9242080"/>
                </a:lnTo>
                <a:lnTo>
                  <a:pt x="17705019" y="9225892"/>
                </a:lnTo>
                <a:lnTo>
                  <a:pt x="17662642" y="9209178"/>
                </a:lnTo>
                <a:lnTo>
                  <a:pt x="17620472" y="9191939"/>
                </a:lnTo>
                <a:lnTo>
                  <a:pt x="17578514" y="9174177"/>
                </a:lnTo>
                <a:lnTo>
                  <a:pt x="17536773" y="9155895"/>
                </a:lnTo>
                <a:lnTo>
                  <a:pt x="17495256" y="9137094"/>
                </a:lnTo>
                <a:lnTo>
                  <a:pt x="17453967" y="9117776"/>
                </a:lnTo>
                <a:lnTo>
                  <a:pt x="17412911" y="9097944"/>
                </a:lnTo>
                <a:lnTo>
                  <a:pt x="17372095" y="9077598"/>
                </a:lnTo>
                <a:lnTo>
                  <a:pt x="17331523" y="9056742"/>
                </a:lnTo>
                <a:lnTo>
                  <a:pt x="17291201" y="9035376"/>
                </a:lnTo>
                <a:lnTo>
                  <a:pt x="17251133" y="9013504"/>
                </a:lnTo>
                <a:lnTo>
                  <a:pt x="17211326" y="8991126"/>
                </a:lnTo>
                <a:lnTo>
                  <a:pt x="17171785" y="8968245"/>
                </a:lnTo>
                <a:lnTo>
                  <a:pt x="17132515" y="8944863"/>
                </a:lnTo>
                <a:lnTo>
                  <a:pt x="17093521" y="8920982"/>
                </a:lnTo>
                <a:lnTo>
                  <a:pt x="17054809" y="8896603"/>
                </a:lnTo>
                <a:lnTo>
                  <a:pt x="17016384" y="8871728"/>
                </a:lnTo>
                <a:lnTo>
                  <a:pt x="16978251" y="8846361"/>
                </a:lnTo>
                <a:lnTo>
                  <a:pt x="16940416" y="8820501"/>
                </a:lnTo>
                <a:lnTo>
                  <a:pt x="16902884" y="8794152"/>
                </a:lnTo>
                <a:lnTo>
                  <a:pt x="16865661" y="8767316"/>
                </a:lnTo>
                <a:lnTo>
                  <a:pt x="16828751" y="8739994"/>
                </a:lnTo>
                <a:lnTo>
                  <a:pt x="16792160" y="8712187"/>
                </a:lnTo>
                <a:lnTo>
                  <a:pt x="16755894" y="8683900"/>
                </a:lnTo>
                <a:lnTo>
                  <a:pt x="16719957" y="8655132"/>
                </a:lnTo>
                <a:lnTo>
                  <a:pt x="16684356" y="8625886"/>
                </a:lnTo>
                <a:lnTo>
                  <a:pt x="16649094" y="8596164"/>
                </a:lnTo>
                <a:lnTo>
                  <a:pt x="16614179" y="8565968"/>
                </a:lnTo>
                <a:lnTo>
                  <a:pt x="16579615" y="8535300"/>
                </a:lnTo>
                <a:lnTo>
                  <a:pt x="16545407" y="8504162"/>
                </a:lnTo>
                <a:lnTo>
                  <a:pt x="16511561" y="8472555"/>
                </a:lnTo>
                <a:lnTo>
                  <a:pt x="16478082" y="8440482"/>
                </a:lnTo>
                <a:lnTo>
                  <a:pt x="16444976" y="8407945"/>
                </a:lnTo>
                <a:lnTo>
                  <a:pt x="16412247" y="8374945"/>
                </a:lnTo>
                <a:lnTo>
                  <a:pt x="16379901" y="8341485"/>
                </a:lnTo>
                <a:lnTo>
                  <a:pt x="16347944" y="8307567"/>
                </a:lnTo>
                <a:lnTo>
                  <a:pt x="16316381" y="8273191"/>
                </a:lnTo>
                <a:lnTo>
                  <a:pt x="16285217" y="8238361"/>
                </a:lnTo>
                <a:lnTo>
                  <a:pt x="16254457" y="8203078"/>
                </a:lnTo>
                <a:lnTo>
                  <a:pt x="16224107" y="8167345"/>
                </a:lnTo>
                <a:lnTo>
                  <a:pt x="16194172" y="8131162"/>
                </a:lnTo>
                <a:lnTo>
                  <a:pt x="16164658" y="8094533"/>
                </a:lnTo>
                <a:lnTo>
                  <a:pt x="16135569" y="8057459"/>
                </a:lnTo>
                <a:lnTo>
                  <a:pt x="16106912" y="8019941"/>
                </a:lnTo>
                <a:lnTo>
                  <a:pt x="16078691" y="7981983"/>
                </a:lnTo>
                <a:lnTo>
                  <a:pt x="16050912" y="7943585"/>
                </a:lnTo>
                <a:lnTo>
                  <a:pt x="16023580" y="7904751"/>
                </a:lnTo>
                <a:lnTo>
                  <a:pt x="15996701" y="7865481"/>
                </a:lnTo>
                <a:lnTo>
                  <a:pt x="15970280" y="7825777"/>
                </a:lnTo>
                <a:lnTo>
                  <a:pt x="15944321" y="7785642"/>
                </a:lnTo>
                <a:lnTo>
                  <a:pt x="15918832" y="7745078"/>
                </a:lnTo>
                <a:lnTo>
                  <a:pt x="15893816" y="7704087"/>
                </a:lnTo>
                <a:lnTo>
                  <a:pt x="15869279" y="7662669"/>
                </a:lnTo>
                <a:lnTo>
                  <a:pt x="15845227" y="7620828"/>
                </a:lnTo>
                <a:lnTo>
                  <a:pt x="15821665" y="7578566"/>
                </a:lnTo>
                <a:lnTo>
                  <a:pt x="15798598" y="7535883"/>
                </a:lnTo>
                <a:lnTo>
                  <a:pt x="15776031" y="7492783"/>
                </a:lnTo>
                <a:lnTo>
                  <a:pt x="15753971" y="7449267"/>
                </a:lnTo>
                <a:lnTo>
                  <a:pt x="15732421" y="7405337"/>
                </a:lnTo>
                <a:lnTo>
                  <a:pt x="15711388" y="7360995"/>
                </a:lnTo>
                <a:lnTo>
                  <a:pt x="12307073" y="60411"/>
                </a:lnTo>
                <a:lnTo>
                  <a:pt x="12287875" y="18502"/>
                </a:lnTo>
                <a:lnTo>
                  <a:pt x="12279695" y="0"/>
                </a:lnTo>
                <a:close/>
              </a:path>
              <a:path w="20104100" h="11308715">
                <a:moveTo>
                  <a:pt x="20104099" y="9311151"/>
                </a:moveTo>
                <a:lnTo>
                  <a:pt x="20061463" y="9324083"/>
                </a:lnTo>
                <a:lnTo>
                  <a:pt x="20015678" y="9337319"/>
                </a:lnTo>
                <a:lnTo>
                  <a:pt x="19969822" y="9349930"/>
                </a:lnTo>
                <a:lnTo>
                  <a:pt x="19923901" y="9361917"/>
                </a:lnTo>
                <a:lnTo>
                  <a:pt x="19877920" y="9373283"/>
                </a:lnTo>
                <a:lnTo>
                  <a:pt x="19831885" y="9384029"/>
                </a:lnTo>
                <a:lnTo>
                  <a:pt x="19785801" y="9394157"/>
                </a:lnTo>
                <a:lnTo>
                  <a:pt x="19739672" y="9403670"/>
                </a:lnTo>
                <a:lnTo>
                  <a:pt x="19693505" y="9412568"/>
                </a:lnTo>
                <a:lnTo>
                  <a:pt x="19647305" y="9420855"/>
                </a:lnTo>
                <a:lnTo>
                  <a:pt x="19601077" y="9428532"/>
                </a:lnTo>
                <a:lnTo>
                  <a:pt x="19554826" y="9435601"/>
                </a:lnTo>
                <a:lnTo>
                  <a:pt x="19508559" y="9442064"/>
                </a:lnTo>
                <a:lnTo>
                  <a:pt x="19462279" y="9447923"/>
                </a:lnTo>
                <a:lnTo>
                  <a:pt x="19415993" y="9453179"/>
                </a:lnTo>
                <a:lnTo>
                  <a:pt x="19369705" y="9457835"/>
                </a:lnTo>
                <a:lnTo>
                  <a:pt x="19323422" y="9461894"/>
                </a:lnTo>
                <a:lnTo>
                  <a:pt x="19277149" y="9465355"/>
                </a:lnTo>
                <a:lnTo>
                  <a:pt x="19230890" y="9468223"/>
                </a:lnTo>
                <a:lnTo>
                  <a:pt x="19184651" y="9470497"/>
                </a:lnTo>
                <a:lnTo>
                  <a:pt x="19138438" y="9472182"/>
                </a:lnTo>
                <a:lnTo>
                  <a:pt x="19092255" y="9473277"/>
                </a:lnTo>
                <a:lnTo>
                  <a:pt x="19046109" y="9473786"/>
                </a:lnTo>
                <a:lnTo>
                  <a:pt x="20104099" y="9473786"/>
                </a:lnTo>
                <a:lnTo>
                  <a:pt x="20104099" y="9311151"/>
                </a:lnTo>
                <a:close/>
              </a:path>
            </a:pathLst>
          </a:custGeom>
          <a:solidFill>
            <a:srgbClr val="FFFFFF"/>
          </a:solidFill>
        </p:spPr>
        <p:txBody>
          <a:bodyPr wrap="square" lIns="0" tIns="0" rIns="0" bIns="0" rtlCol="0"/>
          <a:lstStyle/>
          <a:p>
            <a:pPr defTabSz="554492">
              <a:buClrTx/>
            </a:pPr>
            <a:endParaRPr sz="1092">
              <a:solidFill>
                <a:sysClr val="windowText" lastClr="000000"/>
              </a:solidFill>
            </a:endParaRPr>
          </a:p>
        </p:txBody>
      </p:sp>
      <p:sp>
        <p:nvSpPr>
          <p:cNvPr id="8" name="object 10">
            <a:extLst>
              <a:ext uri="{FF2B5EF4-FFF2-40B4-BE49-F238E27FC236}">
                <a16:creationId xmlns:a16="http://schemas.microsoft.com/office/drawing/2014/main" id="{87F8FD53-DEEE-3176-C763-696835CFF8C6}"/>
              </a:ext>
            </a:extLst>
          </p:cNvPr>
          <p:cNvSpPr/>
          <p:nvPr userDrawn="1"/>
        </p:nvSpPr>
        <p:spPr>
          <a:xfrm>
            <a:off x="5678323" y="4907648"/>
            <a:ext cx="1434319" cy="1950205"/>
          </a:xfrm>
          <a:custGeom>
            <a:avLst/>
            <a:gdLst/>
            <a:ahLst/>
            <a:cxnLst/>
            <a:rect l="l" t="t" r="r" b="b"/>
            <a:pathLst>
              <a:path w="1209039" h="1644015">
                <a:moveTo>
                  <a:pt x="972874" y="21304"/>
                </a:moveTo>
                <a:lnTo>
                  <a:pt x="925925" y="7708"/>
                </a:lnTo>
                <a:lnTo>
                  <a:pt x="878703" y="692"/>
                </a:lnTo>
                <a:lnTo>
                  <a:pt x="831758" y="0"/>
                </a:lnTo>
                <a:lnTo>
                  <a:pt x="785638" y="5374"/>
                </a:lnTo>
                <a:lnTo>
                  <a:pt x="740892" y="16561"/>
                </a:lnTo>
                <a:lnTo>
                  <a:pt x="698068" y="33304"/>
                </a:lnTo>
                <a:lnTo>
                  <a:pt x="657716" y="55346"/>
                </a:lnTo>
                <a:lnTo>
                  <a:pt x="620384" y="82433"/>
                </a:lnTo>
                <a:lnTo>
                  <a:pt x="586622" y="114308"/>
                </a:lnTo>
                <a:lnTo>
                  <a:pt x="556977" y="150716"/>
                </a:lnTo>
                <a:lnTo>
                  <a:pt x="532000" y="191399"/>
                </a:lnTo>
                <a:lnTo>
                  <a:pt x="512238" y="236104"/>
                </a:lnTo>
                <a:lnTo>
                  <a:pt x="0" y="1643461"/>
                </a:lnTo>
              </a:path>
              <a:path w="1209039" h="1644015">
                <a:moveTo>
                  <a:pt x="764915" y="1643461"/>
                </a:moveTo>
                <a:lnTo>
                  <a:pt x="1187673" y="481939"/>
                </a:lnTo>
                <a:lnTo>
                  <a:pt x="1201269" y="434991"/>
                </a:lnTo>
                <a:lnTo>
                  <a:pt x="1208285" y="387769"/>
                </a:lnTo>
                <a:lnTo>
                  <a:pt x="1208978" y="340824"/>
                </a:lnTo>
                <a:lnTo>
                  <a:pt x="1203603" y="294704"/>
                </a:lnTo>
                <a:lnTo>
                  <a:pt x="1192416" y="249957"/>
                </a:lnTo>
                <a:lnTo>
                  <a:pt x="1175674" y="207134"/>
                </a:lnTo>
                <a:lnTo>
                  <a:pt x="1153631" y="166781"/>
                </a:lnTo>
                <a:lnTo>
                  <a:pt x="1126544" y="129450"/>
                </a:lnTo>
                <a:lnTo>
                  <a:pt x="1094669" y="95687"/>
                </a:lnTo>
                <a:lnTo>
                  <a:pt x="1058262" y="66043"/>
                </a:lnTo>
                <a:lnTo>
                  <a:pt x="1017578" y="41066"/>
                </a:lnTo>
                <a:lnTo>
                  <a:pt x="972874" y="21304"/>
                </a:lnTo>
              </a:path>
            </a:pathLst>
          </a:custGeom>
          <a:ln w="41883">
            <a:solidFill>
              <a:schemeClr val="accent3"/>
            </a:solidFill>
          </a:ln>
        </p:spPr>
        <p:txBody>
          <a:bodyPr wrap="square" lIns="0" tIns="0" rIns="0" bIns="0" rtlCol="0"/>
          <a:lstStyle/>
          <a:p>
            <a:endParaRPr sz="849"/>
          </a:p>
        </p:txBody>
      </p:sp>
      <p:pic>
        <p:nvPicPr>
          <p:cNvPr id="71" name="Picture 70" descr="A green letter on a black background&#10;&#10;Description automatically generated with medium confidence">
            <a:extLst>
              <a:ext uri="{FF2B5EF4-FFF2-40B4-BE49-F238E27FC236}">
                <a16:creationId xmlns:a16="http://schemas.microsoft.com/office/drawing/2014/main" id="{8D8C872A-E1A5-080E-2C0A-69252684CDE7}"/>
              </a:ext>
            </a:extLst>
          </p:cNvPr>
          <p:cNvPicPr>
            <a:picLocks noChangeAspect="1"/>
          </p:cNvPicPr>
          <p:nvPr userDrawn="1"/>
        </p:nvPicPr>
        <p:blipFill>
          <a:blip r:embed="rId5" cstate="print">
            <a:extLst>
              <a:ext uri="{28A0092B-C50C-407E-A947-70E740481C1C}">
                <a14:useLocalDpi xmlns:a14="http://schemas.microsoft.com/office/drawing/2010/main" val="0"/>
              </a:ext>
            </a:extLst>
          </a:blip>
          <a:stretch>
            <a:fillRect/>
          </a:stretch>
        </p:blipFill>
        <p:spPr>
          <a:xfrm>
            <a:off x="461077" y="6286901"/>
            <a:ext cx="1252087" cy="242734"/>
          </a:xfrm>
          <a:prstGeom prst="rect">
            <a:avLst/>
          </a:prstGeom>
        </p:spPr>
      </p:pic>
    </p:spTree>
    <p:extLst>
      <p:ext uri="{BB962C8B-B14F-4D97-AF65-F5344CB8AC3E}">
        <p14:creationId xmlns:p14="http://schemas.microsoft.com/office/powerpoint/2010/main" val="190219035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4" presetClass="path" presetSubtype="0" accel="50000" decel="50000" fill="hold" grpId="0" nodeType="withEffect">
                                  <p:stCondLst>
                                    <p:cond delay="0"/>
                                  </p:stCondLst>
                                  <p:childTnLst>
                                    <p:animMotion origin="layout" path="M -0.06325 0.34967 L 2.19836E-6 -4.60415E-6 " pathEditMode="relative" rAng="0" ptsTypes="AA">
                                      <p:cBhvr>
                                        <p:cTn id="6" dur="3000" fill="hold"/>
                                        <p:tgtEl>
                                          <p:spTgt spid="8"/>
                                        </p:tgtEl>
                                        <p:attrNameLst>
                                          <p:attrName>ppt_x</p:attrName>
                                          <p:attrName>ppt_y</p:attrName>
                                        </p:attrNameLst>
                                      </p:cBhvr>
                                      <p:rCtr x="3159" y="-17490"/>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Lst>
  </p:timing>
</p:sldLayout>
</file>

<file path=ppt/slideLayouts/slideLayout109.xml><?xml version="1.0" encoding="utf-8"?>
<p:sldLayout xmlns:a="http://schemas.openxmlformats.org/drawingml/2006/main" xmlns:r="http://schemas.openxmlformats.org/officeDocument/2006/relationships" xmlns:p="http://schemas.openxmlformats.org/presentationml/2006/main" preserve="1" userDrawn="1">
  <p:cSld name="6_Title Slide">
    <p:spTree>
      <p:nvGrpSpPr>
        <p:cNvPr id="1" name=""/>
        <p:cNvGrpSpPr/>
        <p:nvPr/>
      </p:nvGrpSpPr>
      <p:grpSpPr>
        <a:xfrm>
          <a:off x="0" y="0"/>
          <a:ext cx="0" cy="0"/>
          <a:chOff x="0" y="0"/>
          <a:chExt cx="0" cy="0"/>
        </a:xfrm>
      </p:grpSpPr>
      <p:sp>
        <p:nvSpPr>
          <p:cNvPr id="7" name="object 2">
            <a:extLst>
              <a:ext uri="{FF2B5EF4-FFF2-40B4-BE49-F238E27FC236}">
                <a16:creationId xmlns:a16="http://schemas.microsoft.com/office/drawing/2014/main" id="{8563DCC6-576F-4CBC-F466-56F80DCE97E0}"/>
              </a:ext>
            </a:extLst>
          </p:cNvPr>
          <p:cNvSpPr/>
          <p:nvPr userDrawn="1"/>
        </p:nvSpPr>
        <p:spPr>
          <a:xfrm>
            <a:off x="0" y="0"/>
            <a:ext cx="12192000" cy="6857615"/>
          </a:xfrm>
          <a:custGeom>
            <a:avLst/>
            <a:gdLst/>
            <a:ahLst/>
            <a:cxnLst/>
            <a:rect l="l" t="t" r="r" b="b"/>
            <a:pathLst>
              <a:path w="20104100" h="11308715">
                <a:moveTo>
                  <a:pt x="20104099" y="0"/>
                </a:moveTo>
                <a:lnTo>
                  <a:pt x="0" y="0"/>
                </a:lnTo>
                <a:lnTo>
                  <a:pt x="0" y="11308556"/>
                </a:lnTo>
                <a:lnTo>
                  <a:pt x="20104099" y="11308556"/>
                </a:lnTo>
                <a:lnTo>
                  <a:pt x="20104099" y="0"/>
                </a:lnTo>
                <a:close/>
              </a:path>
            </a:pathLst>
          </a:custGeom>
          <a:solidFill>
            <a:srgbClr val="025444"/>
          </a:solidFill>
        </p:spPr>
        <p:txBody>
          <a:bodyPr wrap="square" lIns="0" tIns="0" rIns="0" bIns="0" rtlCol="0"/>
          <a:lstStyle/>
          <a:p>
            <a:endParaRPr sz="849"/>
          </a:p>
        </p:txBody>
      </p:sp>
      <p:pic>
        <p:nvPicPr>
          <p:cNvPr id="11" name="Picture 10">
            <a:extLst>
              <a:ext uri="{FF2B5EF4-FFF2-40B4-BE49-F238E27FC236}">
                <a16:creationId xmlns:a16="http://schemas.microsoft.com/office/drawing/2014/main" id="{77452192-C0E7-3E7E-7977-EE23CC53EF6F}"/>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373044" y="6270181"/>
            <a:ext cx="1101856" cy="213610"/>
          </a:xfrm>
          <a:prstGeom prst="rect">
            <a:avLst/>
          </a:prstGeom>
        </p:spPr>
      </p:pic>
      <p:sp>
        <p:nvSpPr>
          <p:cNvPr id="15" name="object 3">
            <a:extLst>
              <a:ext uri="{FF2B5EF4-FFF2-40B4-BE49-F238E27FC236}">
                <a16:creationId xmlns:a16="http://schemas.microsoft.com/office/drawing/2014/main" id="{3316D4EE-AEF3-DF19-3B9E-82DB8EB91064}"/>
              </a:ext>
            </a:extLst>
          </p:cNvPr>
          <p:cNvSpPr/>
          <p:nvPr userDrawn="1"/>
        </p:nvSpPr>
        <p:spPr>
          <a:xfrm>
            <a:off x="10301585" y="5609303"/>
            <a:ext cx="1890415" cy="1248764"/>
          </a:xfrm>
          <a:custGeom>
            <a:avLst/>
            <a:gdLst/>
            <a:ahLst/>
            <a:cxnLst/>
            <a:rect l="l" t="t" r="r" b="b"/>
            <a:pathLst>
              <a:path w="3117215" h="2059304">
                <a:moveTo>
                  <a:pt x="1914027" y="0"/>
                </a:moveTo>
                <a:lnTo>
                  <a:pt x="1867891" y="413"/>
                </a:lnTo>
                <a:lnTo>
                  <a:pt x="1821905" y="2117"/>
                </a:lnTo>
                <a:lnTo>
                  <a:pt x="1776093" y="5102"/>
                </a:lnTo>
                <a:lnTo>
                  <a:pt x="1730480" y="9356"/>
                </a:lnTo>
                <a:lnTo>
                  <a:pt x="1685090" y="14866"/>
                </a:lnTo>
                <a:lnTo>
                  <a:pt x="1639949" y="21622"/>
                </a:lnTo>
                <a:lnTo>
                  <a:pt x="1595081" y="29612"/>
                </a:lnTo>
                <a:lnTo>
                  <a:pt x="1550512" y="38824"/>
                </a:lnTo>
                <a:lnTo>
                  <a:pt x="1506265" y="49247"/>
                </a:lnTo>
                <a:lnTo>
                  <a:pt x="1462366" y="60869"/>
                </a:lnTo>
                <a:lnTo>
                  <a:pt x="1418839" y="73679"/>
                </a:lnTo>
                <a:lnTo>
                  <a:pt x="1375710" y="87664"/>
                </a:lnTo>
                <a:lnTo>
                  <a:pt x="1333003" y="102814"/>
                </a:lnTo>
                <a:lnTo>
                  <a:pt x="1290743" y="119117"/>
                </a:lnTo>
                <a:lnTo>
                  <a:pt x="1248955" y="136562"/>
                </a:lnTo>
                <a:lnTo>
                  <a:pt x="1207664" y="155136"/>
                </a:lnTo>
                <a:lnTo>
                  <a:pt x="1166893" y="174828"/>
                </a:lnTo>
                <a:lnTo>
                  <a:pt x="1126669" y="195627"/>
                </a:lnTo>
                <a:lnTo>
                  <a:pt x="1087016" y="217521"/>
                </a:lnTo>
                <a:lnTo>
                  <a:pt x="1047959" y="240498"/>
                </a:lnTo>
                <a:lnTo>
                  <a:pt x="1009523" y="264547"/>
                </a:lnTo>
                <a:lnTo>
                  <a:pt x="971732" y="289657"/>
                </a:lnTo>
                <a:lnTo>
                  <a:pt x="934611" y="315815"/>
                </a:lnTo>
                <a:lnTo>
                  <a:pt x="898186" y="343011"/>
                </a:lnTo>
                <a:lnTo>
                  <a:pt x="862480" y="371232"/>
                </a:lnTo>
                <a:lnTo>
                  <a:pt x="827519" y="400467"/>
                </a:lnTo>
                <a:lnTo>
                  <a:pt x="793328" y="430705"/>
                </a:lnTo>
                <a:lnTo>
                  <a:pt x="759931" y="461933"/>
                </a:lnTo>
                <a:lnTo>
                  <a:pt x="727353" y="494141"/>
                </a:lnTo>
                <a:lnTo>
                  <a:pt x="695619" y="527317"/>
                </a:lnTo>
                <a:lnTo>
                  <a:pt x="664754" y="561448"/>
                </a:lnTo>
                <a:lnTo>
                  <a:pt x="634782" y="596525"/>
                </a:lnTo>
                <a:lnTo>
                  <a:pt x="605729" y="632534"/>
                </a:lnTo>
                <a:lnTo>
                  <a:pt x="577619" y="669465"/>
                </a:lnTo>
                <a:lnTo>
                  <a:pt x="550477" y="707306"/>
                </a:lnTo>
                <a:lnTo>
                  <a:pt x="524328" y="746045"/>
                </a:lnTo>
                <a:lnTo>
                  <a:pt x="499196" y="785671"/>
                </a:lnTo>
                <a:lnTo>
                  <a:pt x="475107" y="826173"/>
                </a:lnTo>
                <a:lnTo>
                  <a:pt x="452086" y="867537"/>
                </a:lnTo>
                <a:lnTo>
                  <a:pt x="430156" y="909754"/>
                </a:lnTo>
                <a:lnTo>
                  <a:pt x="409343" y="952812"/>
                </a:lnTo>
                <a:lnTo>
                  <a:pt x="389672" y="996698"/>
                </a:lnTo>
                <a:lnTo>
                  <a:pt x="371168" y="1041402"/>
                </a:lnTo>
                <a:lnTo>
                  <a:pt x="353854" y="1086911"/>
                </a:lnTo>
                <a:lnTo>
                  <a:pt x="0" y="2059115"/>
                </a:lnTo>
                <a:lnTo>
                  <a:pt x="3116600" y="2059115"/>
                </a:lnTo>
                <a:lnTo>
                  <a:pt x="3116600" y="528932"/>
                </a:lnTo>
                <a:lnTo>
                  <a:pt x="3095239" y="506087"/>
                </a:lnTo>
                <a:lnTo>
                  <a:pt x="3063031" y="473509"/>
                </a:lnTo>
                <a:lnTo>
                  <a:pt x="3029856" y="441775"/>
                </a:lnTo>
                <a:lnTo>
                  <a:pt x="2995724" y="410910"/>
                </a:lnTo>
                <a:lnTo>
                  <a:pt x="2960647" y="380938"/>
                </a:lnTo>
                <a:lnTo>
                  <a:pt x="2924638" y="351885"/>
                </a:lnTo>
                <a:lnTo>
                  <a:pt x="2887707" y="323775"/>
                </a:lnTo>
                <a:lnTo>
                  <a:pt x="2849866" y="296633"/>
                </a:lnTo>
                <a:lnTo>
                  <a:pt x="2811127" y="270483"/>
                </a:lnTo>
                <a:lnTo>
                  <a:pt x="2771501" y="245352"/>
                </a:lnTo>
                <a:lnTo>
                  <a:pt x="2731000" y="221263"/>
                </a:lnTo>
                <a:lnTo>
                  <a:pt x="2689635" y="198241"/>
                </a:lnTo>
                <a:lnTo>
                  <a:pt x="2647418" y="176311"/>
                </a:lnTo>
                <a:lnTo>
                  <a:pt x="2604361" y="155498"/>
                </a:lnTo>
                <a:lnTo>
                  <a:pt x="2560474" y="135827"/>
                </a:lnTo>
                <a:lnTo>
                  <a:pt x="2515771" y="117323"/>
                </a:lnTo>
                <a:lnTo>
                  <a:pt x="2470261" y="100009"/>
                </a:lnTo>
                <a:lnTo>
                  <a:pt x="2424270" y="84019"/>
                </a:lnTo>
                <a:lnTo>
                  <a:pt x="2378131" y="69460"/>
                </a:lnTo>
                <a:lnTo>
                  <a:pt x="2331868" y="56319"/>
                </a:lnTo>
                <a:lnTo>
                  <a:pt x="2285505" y="44586"/>
                </a:lnTo>
                <a:lnTo>
                  <a:pt x="2239069" y="34248"/>
                </a:lnTo>
                <a:lnTo>
                  <a:pt x="2192584" y="25295"/>
                </a:lnTo>
                <a:lnTo>
                  <a:pt x="2146074" y="17715"/>
                </a:lnTo>
                <a:lnTo>
                  <a:pt x="2099565" y="11496"/>
                </a:lnTo>
                <a:lnTo>
                  <a:pt x="2053080" y="6626"/>
                </a:lnTo>
                <a:lnTo>
                  <a:pt x="2006646" y="3095"/>
                </a:lnTo>
                <a:lnTo>
                  <a:pt x="1960287" y="890"/>
                </a:lnTo>
                <a:lnTo>
                  <a:pt x="1914027" y="0"/>
                </a:lnTo>
                <a:close/>
              </a:path>
            </a:pathLst>
          </a:custGeom>
          <a:solidFill>
            <a:srgbClr val="5BAA47"/>
          </a:solidFill>
        </p:spPr>
        <p:txBody>
          <a:bodyPr wrap="square" lIns="0" tIns="0" rIns="0" bIns="0" rtlCol="0"/>
          <a:lstStyle/>
          <a:p>
            <a:endParaRPr sz="849"/>
          </a:p>
        </p:txBody>
      </p:sp>
      <p:sp>
        <p:nvSpPr>
          <p:cNvPr id="20" name="object 8">
            <a:extLst>
              <a:ext uri="{FF2B5EF4-FFF2-40B4-BE49-F238E27FC236}">
                <a16:creationId xmlns:a16="http://schemas.microsoft.com/office/drawing/2014/main" id="{2D079FCE-4CC5-6FFA-2B1F-B0D0A28DC26F}"/>
              </a:ext>
            </a:extLst>
          </p:cNvPr>
          <p:cNvSpPr/>
          <p:nvPr/>
        </p:nvSpPr>
        <p:spPr>
          <a:xfrm>
            <a:off x="7486696" y="0"/>
            <a:ext cx="1113300" cy="1088192"/>
          </a:xfrm>
          <a:custGeom>
            <a:avLst/>
            <a:gdLst/>
            <a:ahLst/>
            <a:cxnLst/>
            <a:rect l="l" t="t" r="r" b="b"/>
            <a:pathLst>
              <a:path w="1835784" h="1794510">
                <a:moveTo>
                  <a:pt x="1835790" y="0"/>
                </a:moveTo>
                <a:lnTo>
                  <a:pt x="355246" y="0"/>
                </a:lnTo>
                <a:lnTo>
                  <a:pt x="42068" y="860452"/>
                </a:lnTo>
                <a:lnTo>
                  <a:pt x="27286" y="905756"/>
                </a:lnTo>
                <a:lnTo>
                  <a:pt x="15751" y="951324"/>
                </a:lnTo>
                <a:lnTo>
                  <a:pt x="7399" y="997024"/>
                </a:lnTo>
                <a:lnTo>
                  <a:pt x="2169" y="1042724"/>
                </a:lnTo>
                <a:lnTo>
                  <a:pt x="0" y="1088290"/>
                </a:lnTo>
                <a:lnTo>
                  <a:pt x="828" y="1133589"/>
                </a:lnTo>
                <a:lnTo>
                  <a:pt x="4592" y="1178490"/>
                </a:lnTo>
                <a:lnTo>
                  <a:pt x="11231" y="1222858"/>
                </a:lnTo>
                <a:lnTo>
                  <a:pt x="20682" y="1266562"/>
                </a:lnTo>
                <a:lnTo>
                  <a:pt x="32884" y="1309468"/>
                </a:lnTo>
                <a:lnTo>
                  <a:pt x="47774" y="1351443"/>
                </a:lnTo>
                <a:lnTo>
                  <a:pt x="65291" y="1392356"/>
                </a:lnTo>
                <a:lnTo>
                  <a:pt x="85372" y="1432073"/>
                </a:lnTo>
                <a:lnTo>
                  <a:pt x="107956" y="1470461"/>
                </a:lnTo>
                <a:lnTo>
                  <a:pt x="132981" y="1507387"/>
                </a:lnTo>
                <a:lnTo>
                  <a:pt x="160385" y="1542719"/>
                </a:lnTo>
                <a:lnTo>
                  <a:pt x="190105" y="1576325"/>
                </a:lnTo>
                <a:lnTo>
                  <a:pt x="222081" y="1608070"/>
                </a:lnTo>
                <a:lnTo>
                  <a:pt x="256250" y="1637822"/>
                </a:lnTo>
                <a:lnTo>
                  <a:pt x="292550" y="1665450"/>
                </a:lnTo>
                <a:lnTo>
                  <a:pt x="330920" y="1690819"/>
                </a:lnTo>
                <a:lnTo>
                  <a:pt x="371297" y="1713796"/>
                </a:lnTo>
                <a:lnTo>
                  <a:pt x="413619" y="1734250"/>
                </a:lnTo>
                <a:lnTo>
                  <a:pt x="457825" y="1752048"/>
                </a:lnTo>
                <a:lnTo>
                  <a:pt x="503128" y="1766829"/>
                </a:lnTo>
                <a:lnTo>
                  <a:pt x="548696" y="1778365"/>
                </a:lnTo>
                <a:lnTo>
                  <a:pt x="594397" y="1786717"/>
                </a:lnTo>
                <a:lnTo>
                  <a:pt x="640096" y="1791946"/>
                </a:lnTo>
                <a:lnTo>
                  <a:pt x="685662" y="1794116"/>
                </a:lnTo>
                <a:lnTo>
                  <a:pt x="730962" y="1793288"/>
                </a:lnTo>
                <a:lnTo>
                  <a:pt x="775862" y="1789523"/>
                </a:lnTo>
                <a:lnTo>
                  <a:pt x="820230" y="1782884"/>
                </a:lnTo>
                <a:lnTo>
                  <a:pt x="863934" y="1773433"/>
                </a:lnTo>
                <a:lnTo>
                  <a:pt x="906840" y="1761232"/>
                </a:lnTo>
                <a:lnTo>
                  <a:pt x="948816" y="1746342"/>
                </a:lnTo>
                <a:lnTo>
                  <a:pt x="989729" y="1728825"/>
                </a:lnTo>
                <a:lnTo>
                  <a:pt x="1029445" y="1708744"/>
                </a:lnTo>
                <a:lnTo>
                  <a:pt x="1067833" y="1686159"/>
                </a:lnTo>
                <a:lnTo>
                  <a:pt x="1104760" y="1661135"/>
                </a:lnTo>
                <a:lnTo>
                  <a:pt x="1140092" y="1633731"/>
                </a:lnTo>
                <a:lnTo>
                  <a:pt x="1173697" y="1604010"/>
                </a:lnTo>
                <a:lnTo>
                  <a:pt x="1205442" y="1572034"/>
                </a:lnTo>
                <a:lnTo>
                  <a:pt x="1235195" y="1537865"/>
                </a:lnTo>
                <a:lnTo>
                  <a:pt x="1262822" y="1501565"/>
                </a:lnTo>
                <a:lnTo>
                  <a:pt x="1288191" y="1463196"/>
                </a:lnTo>
                <a:lnTo>
                  <a:pt x="1311169" y="1422819"/>
                </a:lnTo>
                <a:lnTo>
                  <a:pt x="1331623" y="1380497"/>
                </a:lnTo>
                <a:lnTo>
                  <a:pt x="1349420" y="1336291"/>
                </a:lnTo>
                <a:lnTo>
                  <a:pt x="1835790" y="0"/>
                </a:lnTo>
                <a:close/>
              </a:path>
            </a:pathLst>
          </a:custGeom>
          <a:solidFill>
            <a:srgbClr val="87C9C9"/>
          </a:solidFill>
        </p:spPr>
        <p:txBody>
          <a:bodyPr wrap="square" lIns="0" tIns="0" rIns="0" bIns="0" rtlCol="0"/>
          <a:lstStyle/>
          <a:p>
            <a:endParaRPr sz="849"/>
          </a:p>
        </p:txBody>
      </p:sp>
      <p:sp>
        <p:nvSpPr>
          <p:cNvPr id="21" name="object 9">
            <a:extLst>
              <a:ext uri="{FF2B5EF4-FFF2-40B4-BE49-F238E27FC236}">
                <a16:creationId xmlns:a16="http://schemas.microsoft.com/office/drawing/2014/main" id="{4CBA0B5C-3FD8-A21E-67AE-969CB99CAAEB}"/>
              </a:ext>
            </a:extLst>
          </p:cNvPr>
          <p:cNvSpPr/>
          <p:nvPr/>
        </p:nvSpPr>
        <p:spPr>
          <a:xfrm>
            <a:off x="7911565" y="0"/>
            <a:ext cx="1056306" cy="1615731"/>
          </a:xfrm>
          <a:custGeom>
            <a:avLst/>
            <a:gdLst/>
            <a:ahLst/>
            <a:cxnLst/>
            <a:rect l="l" t="t" r="r" b="b"/>
            <a:pathLst>
              <a:path w="1741805" h="2664460">
                <a:moveTo>
                  <a:pt x="775040" y="0"/>
                </a:moveTo>
                <a:lnTo>
                  <a:pt x="26998" y="2055237"/>
                </a:lnTo>
                <a:lnTo>
                  <a:pt x="13323" y="2099658"/>
                </a:lnTo>
                <a:lnTo>
                  <a:pt x="4369" y="2144371"/>
                </a:lnTo>
                <a:lnTo>
                  <a:pt x="0" y="2189082"/>
                </a:lnTo>
                <a:lnTo>
                  <a:pt x="79" y="2233500"/>
                </a:lnTo>
                <a:lnTo>
                  <a:pt x="4470" y="2277331"/>
                </a:lnTo>
                <a:lnTo>
                  <a:pt x="13036" y="2320284"/>
                </a:lnTo>
                <a:lnTo>
                  <a:pt x="25642" y="2362066"/>
                </a:lnTo>
                <a:lnTo>
                  <a:pt x="42151" y="2402384"/>
                </a:lnTo>
                <a:lnTo>
                  <a:pt x="62425" y="2440946"/>
                </a:lnTo>
                <a:lnTo>
                  <a:pt x="86329" y="2477459"/>
                </a:lnTo>
                <a:lnTo>
                  <a:pt x="113727" y="2511631"/>
                </a:lnTo>
                <a:lnTo>
                  <a:pt x="144482" y="2543169"/>
                </a:lnTo>
                <a:lnTo>
                  <a:pt x="178457" y="2571781"/>
                </a:lnTo>
                <a:lnTo>
                  <a:pt x="215516" y="2597175"/>
                </a:lnTo>
                <a:lnTo>
                  <a:pt x="255523" y="2619057"/>
                </a:lnTo>
                <a:lnTo>
                  <a:pt x="298340" y="2637136"/>
                </a:lnTo>
                <a:lnTo>
                  <a:pt x="342762" y="2650809"/>
                </a:lnTo>
                <a:lnTo>
                  <a:pt x="387474" y="2659762"/>
                </a:lnTo>
                <a:lnTo>
                  <a:pt x="432185" y="2664130"/>
                </a:lnTo>
                <a:lnTo>
                  <a:pt x="476603" y="2664051"/>
                </a:lnTo>
                <a:lnTo>
                  <a:pt x="520435" y="2659659"/>
                </a:lnTo>
                <a:lnTo>
                  <a:pt x="563388" y="2651093"/>
                </a:lnTo>
                <a:lnTo>
                  <a:pt x="605170" y="2638487"/>
                </a:lnTo>
                <a:lnTo>
                  <a:pt x="645488" y="2621979"/>
                </a:lnTo>
                <a:lnTo>
                  <a:pt x="684051" y="2601705"/>
                </a:lnTo>
                <a:lnTo>
                  <a:pt x="720564" y="2577801"/>
                </a:lnTo>
                <a:lnTo>
                  <a:pt x="754737" y="2550404"/>
                </a:lnTo>
                <a:lnTo>
                  <a:pt x="786277" y="2519650"/>
                </a:lnTo>
                <a:lnTo>
                  <a:pt x="814890" y="2485676"/>
                </a:lnTo>
                <a:lnTo>
                  <a:pt x="840285" y="2448617"/>
                </a:lnTo>
                <a:lnTo>
                  <a:pt x="862169" y="2408611"/>
                </a:lnTo>
                <a:lnTo>
                  <a:pt x="880249" y="2365793"/>
                </a:lnTo>
                <a:lnTo>
                  <a:pt x="1741324" y="0"/>
                </a:lnTo>
              </a:path>
            </a:pathLst>
          </a:custGeom>
          <a:ln w="41883">
            <a:solidFill>
              <a:srgbClr val="FFD13D"/>
            </a:solidFill>
          </a:ln>
        </p:spPr>
        <p:txBody>
          <a:bodyPr wrap="square" lIns="0" tIns="0" rIns="0" bIns="0" rtlCol="0"/>
          <a:lstStyle/>
          <a:p>
            <a:endParaRPr sz="849"/>
          </a:p>
        </p:txBody>
      </p:sp>
    </p:spTree>
    <p:extLst>
      <p:ext uri="{BB962C8B-B14F-4D97-AF65-F5344CB8AC3E}">
        <p14:creationId xmlns:p14="http://schemas.microsoft.com/office/powerpoint/2010/main" val="20161770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6" presetClass="path" presetSubtype="0" accel="50000" decel="50000" fill="hold" grpId="0" nodeType="withEffect">
                                  <p:stCondLst>
                                    <p:cond delay="0"/>
                                  </p:stCondLst>
                                  <p:childTnLst>
                                    <p:animMotion origin="layout" path="M -0.00174 0.25351 L 2.64056E-6 5.05334E-7 " pathEditMode="relative" rAng="0" ptsTypes="AA">
                                      <p:cBhvr>
                                        <p:cTn id="6" dur="2000" fill="hold"/>
                                        <p:tgtEl>
                                          <p:spTgt spid="15"/>
                                        </p:tgtEl>
                                        <p:attrNameLst>
                                          <p:attrName>ppt_x</p:attrName>
                                          <p:attrName>ppt_y</p:attrName>
                                        </p:attrNameLst>
                                      </p:cBhvr>
                                      <p:rCtr x="87" y="-12675"/>
                                    </p:animMotion>
                                  </p:childTnLst>
                                </p:cTn>
                              </p:par>
                              <p:par>
                                <p:cTn id="7" presetID="42" presetClass="path" presetSubtype="0" accel="50000" decel="50000" fill="hold" grpId="0" nodeType="withEffect">
                                  <p:stCondLst>
                                    <p:cond delay="0"/>
                                  </p:stCondLst>
                                  <p:childTnLst>
                                    <p:animMotion origin="layout" path="M 0.04565 -0.24172 L -4.15666E-6 6.23245E-7 " pathEditMode="relative" rAng="0" ptsTypes="AA">
                                      <p:cBhvr>
                                        <p:cTn id="8" dur="2000" fill="hold"/>
                                        <p:tgtEl>
                                          <p:spTgt spid="20"/>
                                        </p:tgtEl>
                                        <p:attrNameLst>
                                          <p:attrName>ppt_x</p:attrName>
                                          <p:attrName>ppt_y</p:attrName>
                                        </p:attrNameLst>
                                      </p:cBhvr>
                                      <p:rCtr x="-2282" y="12086"/>
                                    </p:animMotion>
                                  </p:childTnLst>
                                </p:cTn>
                              </p:par>
                              <p:par>
                                <p:cTn id="9" presetID="42" presetClass="path" presetSubtype="0" accel="50000" decel="50000" fill="hold" grpId="0" nodeType="withEffect">
                                  <p:stCondLst>
                                    <p:cond delay="0"/>
                                  </p:stCondLst>
                                  <p:childTnLst>
                                    <p:animMotion origin="layout" path="M 0.04801 -0.25786 L 1.64245E-6 -9.15216E-7 " pathEditMode="relative" rAng="0" ptsTypes="AA">
                                      <p:cBhvr>
                                        <p:cTn id="10" dur="3000" fill="hold"/>
                                        <p:tgtEl>
                                          <p:spTgt spid="21"/>
                                        </p:tgtEl>
                                        <p:attrNameLst>
                                          <p:attrName>ppt_x</p:attrName>
                                          <p:attrName>ppt_y</p:attrName>
                                        </p:attrNameLst>
                                      </p:cBhvr>
                                      <p:rCtr x="-2401" y="12900"/>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animBg="1"/>
      <p:bldP spid="20" grpId="0" animBg="1"/>
      <p:bldP spid="21" grpId="0" animBg="1"/>
    </p:bldLst>
  </p:timing>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A_Two Column">
  <p:cSld name="A_Two Column">
    <p:spTree>
      <p:nvGrpSpPr>
        <p:cNvPr id="1" name="Shape 435"/>
        <p:cNvGrpSpPr/>
        <p:nvPr/>
      </p:nvGrpSpPr>
      <p:grpSpPr>
        <a:xfrm>
          <a:off x="0" y="0"/>
          <a:ext cx="0" cy="0"/>
          <a:chOff x="0" y="0"/>
          <a:chExt cx="0" cy="0"/>
        </a:xfrm>
      </p:grpSpPr>
      <p:sp>
        <p:nvSpPr>
          <p:cNvPr id="436" name="Google Shape;436;p63"/>
          <p:cNvSpPr txBox="1">
            <a:spLocks noGrp="1"/>
          </p:cNvSpPr>
          <p:nvPr>
            <p:ph type="body" idx="1"/>
          </p:nvPr>
        </p:nvSpPr>
        <p:spPr>
          <a:xfrm>
            <a:off x="331694" y="2962886"/>
            <a:ext cx="4444200" cy="2170800"/>
          </a:xfrm>
          <a:prstGeom prst="rect">
            <a:avLst/>
          </a:prstGeom>
          <a:noFill/>
          <a:ln>
            <a:noFill/>
          </a:ln>
        </p:spPr>
        <p:txBody>
          <a:bodyPr spcFirstLastPara="1" wrap="square" lIns="0" tIns="0" rIns="0" bIns="0" anchor="t" anchorCtr="0">
            <a:noAutofit/>
          </a:bodyPr>
          <a:lstStyle>
            <a:lvl1pPr marL="457200" lvl="0" indent="-228600" algn="l" rtl="0">
              <a:lnSpc>
                <a:spcPct val="120000"/>
              </a:lnSpc>
              <a:spcBef>
                <a:spcPts val="0"/>
              </a:spcBef>
              <a:spcAft>
                <a:spcPts val="0"/>
              </a:spcAft>
              <a:buClr>
                <a:schemeClr val="dk1"/>
              </a:buClr>
              <a:buSzPts val="1800"/>
              <a:buNone/>
              <a:defRPr sz="1800" b="0" i="0">
                <a:latin typeface="Inter Light"/>
                <a:ea typeface="Inter Light"/>
                <a:cs typeface="Inter Light"/>
                <a:sym typeface="Inter Light"/>
              </a:defRPr>
            </a:lvl1pPr>
            <a:lvl2pPr marL="914400" lvl="1" indent="-228600" algn="l" rtl="0">
              <a:lnSpc>
                <a:spcPct val="110000"/>
              </a:lnSpc>
              <a:spcBef>
                <a:spcPts val="1200"/>
              </a:spcBef>
              <a:spcAft>
                <a:spcPts val="0"/>
              </a:spcAft>
              <a:buClr>
                <a:schemeClr val="dk1"/>
              </a:buClr>
              <a:buSzPts val="2400"/>
              <a:buNone/>
              <a:defRPr/>
            </a:lvl2pPr>
            <a:lvl3pPr marL="1371600" lvl="2" indent="-228600" algn="l" rtl="0">
              <a:lnSpc>
                <a:spcPct val="110000"/>
              </a:lnSpc>
              <a:spcBef>
                <a:spcPts val="500"/>
              </a:spcBef>
              <a:spcAft>
                <a:spcPts val="0"/>
              </a:spcAft>
              <a:buClr>
                <a:schemeClr val="dk1"/>
              </a:buClr>
              <a:buSzPts val="2000"/>
              <a:buNone/>
              <a:defRPr/>
            </a:lvl3pPr>
            <a:lvl4pPr marL="1828800" lvl="3" indent="-228600" algn="l" rtl="0">
              <a:lnSpc>
                <a:spcPct val="110000"/>
              </a:lnSpc>
              <a:spcBef>
                <a:spcPts val="500"/>
              </a:spcBef>
              <a:spcAft>
                <a:spcPts val="0"/>
              </a:spcAft>
              <a:buClr>
                <a:schemeClr val="dk1"/>
              </a:buClr>
              <a:buSzPts val="1800"/>
              <a:buNone/>
              <a:defRPr/>
            </a:lvl4pPr>
            <a:lvl5pPr marL="2286000" lvl="4" indent="-228600" algn="l" rtl="0">
              <a:lnSpc>
                <a:spcPct val="110000"/>
              </a:lnSpc>
              <a:spcBef>
                <a:spcPts val="500"/>
              </a:spcBef>
              <a:spcAft>
                <a:spcPts val="0"/>
              </a:spcAft>
              <a:buClr>
                <a:schemeClr val="dk1"/>
              </a:buClr>
              <a:buSzPts val="1800"/>
              <a:buNone/>
              <a:defRPr/>
            </a:lvl5pPr>
            <a:lvl6pPr marL="2743200" lvl="5" indent="-342900" algn="l" rtl="0">
              <a:lnSpc>
                <a:spcPct val="90000"/>
              </a:lnSpc>
              <a:spcBef>
                <a:spcPts val="500"/>
              </a:spcBef>
              <a:spcAft>
                <a:spcPts val="0"/>
              </a:spcAft>
              <a:buClr>
                <a:schemeClr val="dk1"/>
              </a:buClr>
              <a:buSzPts val="1800"/>
              <a:buChar char="•"/>
              <a:defRPr/>
            </a:lvl6pPr>
            <a:lvl7pPr marL="3200400" lvl="6" indent="-342900" algn="l" rtl="0">
              <a:lnSpc>
                <a:spcPct val="90000"/>
              </a:lnSpc>
              <a:spcBef>
                <a:spcPts val="500"/>
              </a:spcBef>
              <a:spcAft>
                <a:spcPts val="0"/>
              </a:spcAft>
              <a:buClr>
                <a:schemeClr val="dk1"/>
              </a:buClr>
              <a:buSzPts val="1800"/>
              <a:buChar char="•"/>
              <a:defRPr/>
            </a:lvl7pPr>
            <a:lvl8pPr marL="3657600" lvl="7" indent="-342900" algn="l" rtl="0">
              <a:lnSpc>
                <a:spcPct val="90000"/>
              </a:lnSpc>
              <a:spcBef>
                <a:spcPts val="500"/>
              </a:spcBef>
              <a:spcAft>
                <a:spcPts val="0"/>
              </a:spcAft>
              <a:buClr>
                <a:schemeClr val="dk1"/>
              </a:buClr>
              <a:buSzPts val="1800"/>
              <a:buChar char="•"/>
              <a:defRPr/>
            </a:lvl8pPr>
            <a:lvl9pPr marL="4114800" lvl="8" indent="-342900" algn="l" rtl="0">
              <a:lnSpc>
                <a:spcPct val="90000"/>
              </a:lnSpc>
              <a:spcBef>
                <a:spcPts val="500"/>
              </a:spcBef>
              <a:spcAft>
                <a:spcPts val="0"/>
              </a:spcAft>
              <a:buClr>
                <a:schemeClr val="dk1"/>
              </a:buClr>
              <a:buSzPts val="1800"/>
              <a:buChar char="•"/>
              <a:defRPr/>
            </a:lvl9pPr>
          </a:lstStyle>
          <a:p>
            <a:endParaRPr/>
          </a:p>
        </p:txBody>
      </p:sp>
      <p:sp>
        <p:nvSpPr>
          <p:cNvPr id="437" name="Google Shape;437;p63"/>
          <p:cNvSpPr txBox="1">
            <a:spLocks noGrp="1"/>
          </p:cNvSpPr>
          <p:nvPr>
            <p:ph type="body" idx="2"/>
          </p:nvPr>
        </p:nvSpPr>
        <p:spPr>
          <a:xfrm>
            <a:off x="5926659" y="2962886"/>
            <a:ext cx="4444200" cy="2170800"/>
          </a:xfrm>
          <a:prstGeom prst="rect">
            <a:avLst/>
          </a:prstGeom>
          <a:noFill/>
          <a:ln>
            <a:noFill/>
          </a:ln>
        </p:spPr>
        <p:txBody>
          <a:bodyPr spcFirstLastPara="1" wrap="square" lIns="0" tIns="0" rIns="0" bIns="0" anchor="t" anchorCtr="0">
            <a:noAutofit/>
          </a:bodyPr>
          <a:lstStyle>
            <a:lvl1pPr marL="457200" lvl="0" indent="-228600" algn="l" rtl="0">
              <a:lnSpc>
                <a:spcPct val="120000"/>
              </a:lnSpc>
              <a:spcBef>
                <a:spcPts val="0"/>
              </a:spcBef>
              <a:spcAft>
                <a:spcPts val="0"/>
              </a:spcAft>
              <a:buClr>
                <a:schemeClr val="dk1"/>
              </a:buClr>
              <a:buSzPts val="1800"/>
              <a:buNone/>
              <a:defRPr sz="1800" b="0" i="0">
                <a:latin typeface="Inter Light"/>
                <a:ea typeface="Inter Light"/>
                <a:cs typeface="Inter Light"/>
                <a:sym typeface="Inter Light"/>
              </a:defRPr>
            </a:lvl1pPr>
            <a:lvl2pPr marL="914400" lvl="1" indent="-228600" algn="l" rtl="0">
              <a:lnSpc>
                <a:spcPct val="110000"/>
              </a:lnSpc>
              <a:spcBef>
                <a:spcPts val="1200"/>
              </a:spcBef>
              <a:spcAft>
                <a:spcPts val="0"/>
              </a:spcAft>
              <a:buClr>
                <a:schemeClr val="dk1"/>
              </a:buClr>
              <a:buSzPts val="2400"/>
              <a:buNone/>
              <a:defRPr/>
            </a:lvl2pPr>
            <a:lvl3pPr marL="1371600" lvl="2" indent="-228600" algn="l" rtl="0">
              <a:lnSpc>
                <a:spcPct val="110000"/>
              </a:lnSpc>
              <a:spcBef>
                <a:spcPts val="500"/>
              </a:spcBef>
              <a:spcAft>
                <a:spcPts val="0"/>
              </a:spcAft>
              <a:buClr>
                <a:schemeClr val="dk1"/>
              </a:buClr>
              <a:buSzPts val="2000"/>
              <a:buNone/>
              <a:defRPr/>
            </a:lvl3pPr>
            <a:lvl4pPr marL="1828800" lvl="3" indent="-228600" algn="l" rtl="0">
              <a:lnSpc>
                <a:spcPct val="110000"/>
              </a:lnSpc>
              <a:spcBef>
                <a:spcPts val="500"/>
              </a:spcBef>
              <a:spcAft>
                <a:spcPts val="0"/>
              </a:spcAft>
              <a:buClr>
                <a:schemeClr val="dk1"/>
              </a:buClr>
              <a:buSzPts val="1800"/>
              <a:buNone/>
              <a:defRPr/>
            </a:lvl4pPr>
            <a:lvl5pPr marL="2286000" lvl="4" indent="-228600" algn="l" rtl="0">
              <a:lnSpc>
                <a:spcPct val="110000"/>
              </a:lnSpc>
              <a:spcBef>
                <a:spcPts val="500"/>
              </a:spcBef>
              <a:spcAft>
                <a:spcPts val="0"/>
              </a:spcAft>
              <a:buClr>
                <a:schemeClr val="dk1"/>
              </a:buClr>
              <a:buSzPts val="1800"/>
              <a:buNone/>
              <a:defRPr/>
            </a:lvl5pPr>
            <a:lvl6pPr marL="2743200" lvl="5" indent="-342900" algn="l" rtl="0">
              <a:lnSpc>
                <a:spcPct val="90000"/>
              </a:lnSpc>
              <a:spcBef>
                <a:spcPts val="500"/>
              </a:spcBef>
              <a:spcAft>
                <a:spcPts val="0"/>
              </a:spcAft>
              <a:buClr>
                <a:schemeClr val="dk1"/>
              </a:buClr>
              <a:buSzPts val="1800"/>
              <a:buChar char="•"/>
              <a:defRPr/>
            </a:lvl6pPr>
            <a:lvl7pPr marL="3200400" lvl="6" indent="-342900" algn="l" rtl="0">
              <a:lnSpc>
                <a:spcPct val="90000"/>
              </a:lnSpc>
              <a:spcBef>
                <a:spcPts val="500"/>
              </a:spcBef>
              <a:spcAft>
                <a:spcPts val="0"/>
              </a:spcAft>
              <a:buClr>
                <a:schemeClr val="dk1"/>
              </a:buClr>
              <a:buSzPts val="1800"/>
              <a:buChar char="•"/>
              <a:defRPr/>
            </a:lvl7pPr>
            <a:lvl8pPr marL="3657600" lvl="7" indent="-342900" algn="l" rtl="0">
              <a:lnSpc>
                <a:spcPct val="90000"/>
              </a:lnSpc>
              <a:spcBef>
                <a:spcPts val="500"/>
              </a:spcBef>
              <a:spcAft>
                <a:spcPts val="0"/>
              </a:spcAft>
              <a:buClr>
                <a:schemeClr val="dk1"/>
              </a:buClr>
              <a:buSzPts val="1800"/>
              <a:buChar char="•"/>
              <a:defRPr/>
            </a:lvl8pPr>
            <a:lvl9pPr marL="4114800" lvl="8" indent="-342900" algn="l" rtl="0">
              <a:lnSpc>
                <a:spcPct val="90000"/>
              </a:lnSpc>
              <a:spcBef>
                <a:spcPts val="500"/>
              </a:spcBef>
              <a:spcAft>
                <a:spcPts val="0"/>
              </a:spcAft>
              <a:buClr>
                <a:schemeClr val="dk1"/>
              </a:buClr>
              <a:buSzPts val="1800"/>
              <a:buChar char="•"/>
              <a:defRPr/>
            </a:lvl9pPr>
          </a:lstStyle>
          <a:p>
            <a:endParaRPr/>
          </a:p>
        </p:txBody>
      </p:sp>
      <p:sp>
        <p:nvSpPr>
          <p:cNvPr id="438" name="Google Shape;438;p63"/>
          <p:cNvSpPr txBox="1">
            <a:spLocks noGrp="1"/>
          </p:cNvSpPr>
          <p:nvPr>
            <p:ph type="title"/>
          </p:nvPr>
        </p:nvSpPr>
        <p:spPr>
          <a:xfrm>
            <a:off x="318247" y="329453"/>
            <a:ext cx="10515600" cy="607500"/>
          </a:xfrm>
          <a:prstGeom prst="rect">
            <a:avLst/>
          </a:prstGeom>
          <a:noFill/>
          <a:ln>
            <a:noFill/>
          </a:ln>
        </p:spPr>
        <p:txBody>
          <a:bodyPr spcFirstLastPara="1" wrap="square" lIns="0" tIns="0" rIns="0" bIns="0" anchor="t" anchorCtr="0">
            <a:noAutofit/>
          </a:bodyPr>
          <a:lstStyle>
            <a:lvl1pPr lvl="0" algn="l" rtl="0">
              <a:lnSpc>
                <a:spcPct val="90000"/>
              </a:lnSpc>
              <a:spcBef>
                <a:spcPts val="0"/>
              </a:spcBef>
              <a:spcAft>
                <a:spcPts val="0"/>
              </a:spcAft>
              <a:buClr>
                <a:schemeClr val="dk1"/>
              </a:buClr>
              <a:buSzPts val="4400"/>
              <a:buFont typeface="Inter"/>
              <a:buNone/>
              <a:defRPr b="1" i="0">
                <a:latin typeface="Inter"/>
                <a:ea typeface="Inter"/>
                <a:cs typeface="Inter"/>
                <a:sym typeface="Inter"/>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439" name="Google Shape;439;p63"/>
          <p:cNvSpPr txBox="1">
            <a:spLocks noGrp="1"/>
          </p:cNvSpPr>
          <p:nvPr>
            <p:ph type="body" idx="3"/>
          </p:nvPr>
        </p:nvSpPr>
        <p:spPr>
          <a:xfrm>
            <a:off x="334456" y="1049613"/>
            <a:ext cx="8445600" cy="519000"/>
          </a:xfrm>
          <a:prstGeom prst="rect">
            <a:avLst/>
          </a:prstGeom>
          <a:noFill/>
          <a:ln>
            <a:noFill/>
          </a:ln>
        </p:spPr>
        <p:txBody>
          <a:bodyPr spcFirstLastPara="1" wrap="square" lIns="0" tIns="0" rIns="0" bIns="0" anchor="t" anchorCtr="0">
            <a:noAutofit/>
          </a:bodyPr>
          <a:lstStyle>
            <a:lvl1pPr marL="457200" lvl="0" indent="-228600" algn="l" rtl="0">
              <a:lnSpc>
                <a:spcPct val="110000"/>
              </a:lnSpc>
              <a:spcBef>
                <a:spcPts val="0"/>
              </a:spcBef>
              <a:spcAft>
                <a:spcPts val="0"/>
              </a:spcAft>
              <a:buClr>
                <a:schemeClr val="dk1"/>
              </a:buClr>
              <a:buSzPts val="2200"/>
              <a:buFont typeface="Arial"/>
              <a:buNone/>
              <a:defRPr sz="2200" b="0" i="0">
                <a:latin typeface="Inter Light"/>
                <a:ea typeface="Inter Light"/>
                <a:cs typeface="Inter Light"/>
                <a:sym typeface="Inter Light"/>
              </a:defRPr>
            </a:lvl1pPr>
            <a:lvl2pPr marL="914400" lvl="1" indent="-228600" algn="l" rtl="0">
              <a:lnSpc>
                <a:spcPct val="110000"/>
              </a:lnSpc>
              <a:spcBef>
                <a:spcPts val="500"/>
              </a:spcBef>
              <a:spcAft>
                <a:spcPts val="0"/>
              </a:spcAft>
              <a:buClr>
                <a:schemeClr val="dk1"/>
              </a:buClr>
              <a:buSzPts val="2400"/>
              <a:buNone/>
              <a:defRPr/>
            </a:lvl2pPr>
            <a:lvl3pPr marL="1371600" lvl="2" indent="-228600" algn="l" rtl="0">
              <a:lnSpc>
                <a:spcPct val="110000"/>
              </a:lnSpc>
              <a:spcBef>
                <a:spcPts val="500"/>
              </a:spcBef>
              <a:spcAft>
                <a:spcPts val="0"/>
              </a:spcAft>
              <a:buClr>
                <a:schemeClr val="dk1"/>
              </a:buClr>
              <a:buSzPts val="2000"/>
              <a:buNone/>
              <a:defRPr/>
            </a:lvl3pPr>
            <a:lvl4pPr marL="1828800" lvl="3" indent="-228600" algn="l" rtl="0">
              <a:lnSpc>
                <a:spcPct val="110000"/>
              </a:lnSpc>
              <a:spcBef>
                <a:spcPts val="500"/>
              </a:spcBef>
              <a:spcAft>
                <a:spcPts val="0"/>
              </a:spcAft>
              <a:buClr>
                <a:schemeClr val="dk1"/>
              </a:buClr>
              <a:buSzPts val="1800"/>
              <a:buNone/>
              <a:defRPr/>
            </a:lvl4pPr>
            <a:lvl5pPr marL="2286000" lvl="4" indent="-228600" algn="l" rtl="0">
              <a:lnSpc>
                <a:spcPct val="110000"/>
              </a:lnSpc>
              <a:spcBef>
                <a:spcPts val="500"/>
              </a:spcBef>
              <a:spcAft>
                <a:spcPts val="0"/>
              </a:spcAft>
              <a:buClr>
                <a:schemeClr val="dk1"/>
              </a:buClr>
              <a:buSzPts val="1800"/>
              <a:buNone/>
              <a:defRPr/>
            </a:lvl5pPr>
            <a:lvl6pPr marL="2743200" lvl="5" indent="-342900" algn="l" rtl="0">
              <a:lnSpc>
                <a:spcPct val="90000"/>
              </a:lnSpc>
              <a:spcBef>
                <a:spcPts val="500"/>
              </a:spcBef>
              <a:spcAft>
                <a:spcPts val="0"/>
              </a:spcAft>
              <a:buClr>
                <a:schemeClr val="dk1"/>
              </a:buClr>
              <a:buSzPts val="1800"/>
              <a:buChar char="•"/>
              <a:defRPr/>
            </a:lvl6pPr>
            <a:lvl7pPr marL="3200400" lvl="6" indent="-342900" algn="l" rtl="0">
              <a:lnSpc>
                <a:spcPct val="90000"/>
              </a:lnSpc>
              <a:spcBef>
                <a:spcPts val="500"/>
              </a:spcBef>
              <a:spcAft>
                <a:spcPts val="0"/>
              </a:spcAft>
              <a:buClr>
                <a:schemeClr val="dk1"/>
              </a:buClr>
              <a:buSzPts val="1800"/>
              <a:buChar char="•"/>
              <a:defRPr/>
            </a:lvl7pPr>
            <a:lvl8pPr marL="3657600" lvl="7" indent="-342900" algn="l" rtl="0">
              <a:lnSpc>
                <a:spcPct val="90000"/>
              </a:lnSpc>
              <a:spcBef>
                <a:spcPts val="500"/>
              </a:spcBef>
              <a:spcAft>
                <a:spcPts val="0"/>
              </a:spcAft>
              <a:buClr>
                <a:schemeClr val="dk1"/>
              </a:buClr>
              <a:buSzPts val="1800"/>
              <a:buChar char="•"/>
              <a:defRPr/>
            </a:lvl8pPr>
            <a:lvl9pPr marL="4114800" lvl="8" indent="-342900" algn="l" rtl="0">
              <a:lnSpc>
                <a:spcPct val="90000"/>
              </a:lnSpc>
              <a:spcBef>
                <a:spcPts val="500"/>
              </a:spcBef>
              <a:spcAft>
                <a:spcPts val="0"/>
              </a:spcAft>
              <a:buClr>
                <a:schemeClr val="dk1"/>
              </a:buClr>
              <a:buSzPts val="1800"/>
              <a:buChar char="•"/>
              <a:defRPr/>
            </a:lvl9pPr>
          </a:lstStyle>
          <a:p>
            <a:endParaRPr/>
          </a:p>
        </p:txBody>
      </p:sp>
      <p:sp>
        <p:nvSpPr>
          <p:cNvPr id="440" name="Google Shape;440;p63"/>
          <p:cNvSpPr/>
          <p:nvPr/>
        </p:nvSpPr>
        <p:spPr>
          <a:xfrm rot="1451706">
            <a:off x="10533877" y="5437001"/>
            <a:ext cx="1029181" cy="1803352"/>
          </a:xfrm>
          <a:custGeom>
            <a:avLst/>
            <a:gdLst/>
            <a:ahLst/>
            <a:cxnLst/>
            <a:rect l="l" t="t" r="r" b="b"/>
            <a:pathLst>
              <a:path w="1028792" h="1802670" extrusionOk="0">
                <a:moveTo>
                  <a:pt x="314170" y="40424"/>
                </a:moveTo>
                <a:cubicBezTo>
                  <a:pt x="375711" y="14394"/>
                  <a:pt x="443373" y="0"/>
                  <a:pt x="514396" y="0"/>
                </a:cubicBezTo>
                <a:cubicBezTo>
                  <a:pt x="798489" y="0"/>
                  <a:pt x="1028792" y="230303"/>
                  <a:pt x="1028792" y="514396"/>
                </a:cubicBezTo>
                <a:lnTo>
                  <a:pt x="1028791" y="1340869"/>
                </a:lnTo>
                <a:lnTo>
                  <a:pt x="0" y="1802670"/>
                </a:lnTo>
                <a:lnTo>
                  <a:pt x="0" y="514396"/>
                </a:lnTo>
                <a:cubicBezTo>
                  <a:pt x="0" y="301326"/>
                  <a:pt x="129545" y="118513"/>
                  <a:pt x="314170" y="4042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89"/>
              <a:buFont typeface="Arial"/>
              <a:buNone/>
            </a:pPr>
            <a:endParaRPr sz="2489" b="0" i="0" u="none" strike="noStrike" cap="none">
              <a:solidFill>
                <a:srgbClr val="FFFFFF"/>
              </a:solidFill>
              <a:latin typeface="Arial"/>
              <a:ea typeface="Arial"/>
              <a:cs typeface="Arial"/>
              <a:sym typeface="Arial"/>
            </a:endParaRPr>
          </a:p>
        </p:txBody>
      </p:sp>
      <p:sp>
        <p:nvSpPr>
          <p:cNvPr id="441" name="Google Shape;441;p63"/>
          <p:cNvSpPr/>
          <p:nvPr/>
        </p:nvSpPr>
        <p:spPr>
          <a:xfrm rot="1470904">
            <a:off x="9943449" y="5882125"/>
            <a:ext cx="815080" cy="1273319"/>
          </a:xfrm>
          <a:custGeom>
            <a:avLst/>
            <a:gdLst/>
            <a:ahLst/>
            <a:cxnLst/>
            <a:rect l="l" t="t" r="r" b="b"/>
            <a:pathLst>
              <a:path w="814948" h="1273112" extrusionOk="0">
                <a:moveTo>
                  <a:pt x="248867" y="32021"/>
                </a:moveTo>
                <a:cubicBezTo>
                  <a:pt x="297616" y="11402"/>
                  <a:pt x="351214" y="0"/>
                  <a:pt x="407474" y="0"/>
                </a:cubicBezTo>
                <a:cubicBezTo>
                  <a:pt x="632516" y="0"/>
                  <a:pt x="814948" y="182432"/>
                  <a:pt x="814948" y="407474"/>
                </a:cubicBezTo>
                <a:lnTo>
                  <a:pt x="814948" y="901208"/>
                </a:lnTo>
                <a:lnTo>
                  <a:pt x="0" y="1273112"/>
                </a:lnTo>
                <a:lnTo>
                  <a:pt x="0" y="407474"/>
                </a:lnTo>
                <a:cubicBezTo>
                  <a:pt x="0" y="238693"/>
                  <a:pt x="102618" y="93879"/>
                  <a:pt x="248867" y="32021"/>
                </a:cubicBezTo>
                <a:close/>
              </a:path>
            </a:pathLst>
          </a:custGeom>
          <a:solidFill>
            <a:srgbClr val="97BAB4"/>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89"/>
              <a:buFont typeface="Arial"/>
              <a:buNone/>
            </a:pPr>
            <a:endParaRPr sz="2489" b="0" i="0" u="none" strike="noStrike" cap="none">
              <a:solidFill>
                <a:srgbClr val="FFFFFF"/>
              </a:solidFill>
              <a:latin typeface="Arial"/>
              <a:ea typeface="Arial"/>
              <a:cs typeface="Arial"/>
              <a:sym typeface="Arial"/>
            </a:endParaRPr>
          </a:p>
        </p:txBody>
      </p:sp>
    </p:spTree>
  </p:cSld>
  <p:clrMapOvr>
    <a:masterClrMapping/>
  </p:clrMapOvr>
</p:sldLayout>
</file>

<file path=ppt/slideLayouts/slideLayout110.xml><?xml version="1.0" encoding="utf-8"?>
<p:sldLayout xmlns:a="http://schemas.openxmlformats.org/drawingml/2006/main" xmlns:r="http://schemas.openxmlformats.org/officeDocument/2006/relationships" xmlns:p="http://schemas.openxmlformats.org/presentationml/2006/main" showMasterSp="0" preserve="1" userDrawn="1">
  <p:cSld name="2_Two Content">
    <p:bg>
      <p:bgPr>
        <a:solidFill>
          <a:schemeClr val="bg1"/>
        </a:solidFill>
        <a:effectLst/>
      </p:bgPr>
    </p:bg>
    <p:spTree>
      <p:nvGrpSpPr>
        <p:cNvPr id="1" name=""/>
        <p:cNvGrpSpPr/>
        <p:nvPr/>
      </p:nvGrpSpPr>
      <p:grpSpPr>
        <a:xfrm>
          <a:off x="0" y="0"/>
          <a:ext cx="0" cy="0"/>
          <a:chOff x="0" y="0"/>
          <a:chExt cx="0" cy="0"/>
        </a:xfrm>
      </p:grpSpPr>
      <p:pic>
        <p:nvPicPr>
          <p:cNvPr id="13" name="object 4">
            <a:extLst>
              <a:ext uri="{FF2B5EF4-FFF2-40B4-BE49-F238E27FC236}">
                <a16:creationId xmlns:a16="http://schemas.microsoft.com/office/drawing/2014/main" id="{D79B2DAA-F2E1-F613-3062-01AAA3164044}"/>
              </a:ext>
            </a:extLst>
          </p:cNvPr>
          <p:cNvPicPr/>
          <p:nvPr userDrawn="1"/>
        </p:nvPicPr>
        <p:blipFill rotWithShape="1">
          <a:blip r:embed="rId2" cstate="print"/>
          <a:srcRect l="1" r="-2" b="7241"/>
          <a:stretch/>
        </p:blipFill>
        <p:spPr>
          <a:xfrm>
            <a:off x="5356625" y="3175"/>
            <a:ext cx="6835375" cy="6854343"/>
          </a:xfrm>
          <a:prstGeom prst="rect">
            <a:avLst/>
          </a:prstGeom>
        </p:spPr>
      </p:pic>
      <p:sp>
        <p:nvSpPr>
          <p:cNvPr id="2" name="object 4">
            <a:extLst>
              <a:ext uri="{FF2B5EF4-FFF2-40B4-BE49-F238E27FC236}">
                <a16:creationId xmlns:a16="http://schemas.microsoft.com/office/drawing/2014/main" id="{8582B221-304F-546A-6B4A-2B6283A153E0}"/>
              </a:ext>
            </a:extLst>
          </p:cNvPr>
          <p:cNvSpPr/>
          <p:nvPr userDrawn="1"/>
        </p:nvSpPr>
        <p:spPr>
          <a:xfrm>
            <a:off x="3177" y="0"/>
            <a:ext cx="8341084" cy="6857615"/>
          </a:xfrm>
          <a:custGeom>
            <a:avLst/>
            <a:gdLst/>
            <a:ahLst/>
            <a:cxnLst/>
            <a:rect l="l" t="t" r="r" b="b"/>
            <a:pathLst>
              <a:path w="13754100" h="11308715">
                <a:moveTo>
                  <a:pt x="13753507" y="0"/>
                </a:moveTo>
                <a:lnTo>
                  <a:pt x="0" y="0"/>
                </a:lnTo>
                <a:lnTo>
                  <a:pt x="0" y="11308556"/>
                </a:lnTo>
                <a:lnTo>
                  <a:pt x="9703610" y="11308556"/>
                </a:lnTo>
                <a:lnTo>
                  <a:pt x="13753507" y="0"/>
                </a:lnTo>
                <a:close/>
              </a:path>
            </a:pathLst>
          </a:custGeom>
          <a:solidFill>
            <a:srgbClr val="FFFFFF"/>
          </a:solidFill>
        </p:spPr>
        <p:txBody>
          <a:bodyPr wrap="square" lIns="0" tIns="0" rIns="0" bIns="0" rtlCol="0"/>
          <a:lstStyle/>
          <a:p>
            <a:endParaRPr sz="849"/>
          </a:p>
        </p:txBody>
      </p:sp>
      <p:sp>
        <p:nvSpPr>
          <p:cNvPr id="9" name="object 2">
            <a:extLst>
              <a:ext uri="{FF2B5EF4-FFF2-40B4-BE49-F238E27FC236}">
                <a16:creationId xmlns:a16="http://schemas.microsoft.com/office/drawing/2014/main" id="{CB350534-4084-3EC2-36E6-F3BA81EF34A9}"/>
              </a:ext>
            </a:extLst>
          </p:cNvPr>
          <p:cNvSpPr txBox="1"/>
          <p:nvPr userDrawn="1"/>
        </p:nvSpPr>
        <p:spPr>
          <a:xfrm>
            <a:off x="10938251" y="6341066"/>
            <a:ext cx="880704" cy="122517"/>
          </a:xfrm>
          <a:prstGeom prst="rect">
            <a:avLst/>
          </a:prstGeom>
        </p:spPr>
        <p:txBody>
          <a:bodyPr vert="horz" wrap="square" lIns="0" tIns="10397" rIns="0" bIns="0" rtlCol="0">
            <a:spAutoFit/>
          </a:bodyPr>
          <a:lstStyle/>
          <a:p>
            <a:pPr marL="7701" algn="r">
              <a:lnSpc>
                <a:spcPct val="100000"/>
              </a:lnSpc>
              <a:spcBef>
                <a:spcPts val="82"/>
              </a:spcBef>
            </a:pPr>
            <a:r>
              <a:rPr sz="728" b="0" i="0">
                <a:solidFill>
                  <a:srgbClr val="B7B7B7"/>
                </a:solidFill>
                <a:latin typeface="Sharp Sans Medium" pitchFamily="2" charset="77"/>
                <a:cs typeface="Sharp Sans Medium" pitchFamily="2" charset="77"/>
              </a:rPr>
              <a:t>Meraki</a:t>
            </a:r>
            <a:r>
              <a:rPr sz="728" b="0" i="0" spc="42">
                <a:solidFill>
                  <a:srgbClr val="B7B7B7"/>
                </a:solidFill>
                <a:latin typeface="Sharp Sans Medium" pitchFamily="2" charset="77"/>
                <a:cs typeface="Sharp Sans Medium" pitchFamily="2" charset="77"/>
              </a:rPr>
              <a:t> </a:t>
            </a:r>
            <a:r>
              <a:rPr sz="728" b="0" i="0">
                <a:solidFill>
                  <a:srgbClr val="B7B7B7"/>
                </a:solidFill>
                <a:latin typeface="Sharp Sans Medium" pitchFamily="2" charset="77"/>
                <a:cs typeface="Sharp Sans Medium" pitchFamily="2" charset="77"/>
              </a:rPr>
              <a:t>SMB</a:t>
            </a:r>
            <a:r>
              <a:rPr sz="728" b="0" i="0" spc="52">
                <a:solidFill>
                  <a:srgbClr val="B7B7B7"/>
                </a:solidFill>
                <a:latin typeface="Sharp Sans Medium" pitchFamily="2" charset="77"/>
                <a:cs typeface="Sharp Sans Medium" pitchFamily="2" charset="77"/>
              </a:rPr>
              <a:t> </a:t>
            </a:r>
            <a:r>
              <a:rPr sz="728" b="0" i="0" spc="-6">
                <a:solidFill>
                  <a:srgbClr val="B7B7B7"/>
                </a:solidFill>
                <a:latin typeface="Sharp Sans Medium" pitchFamily="2" charset="77"/>
                <a:cs typeface="Sharp Sans Medium" pitchFamily="2" charset="77"/>
              </a:rPr>
              <a:t>Guide</a:t>
            </a:r>
            <a:endParaRPr sz="728" b="0" i="0">
              <a:latin typeface="Sharp Sans Medium" pitchFamily="2" charset="77"/>
              <a:cs typeface="Sharp Sans Medium" pitchFamily="2" charset="77"/>
            </a:endParaRPr>
          </a:p>
        </p:txBody>
      </p:sp>
      <p:pic>
        <p:nvPicPr>
          <p:cNvPr id="10" name="Picture 9" descr="A green letter on a black background&#10;&#10;Description automatically generated with medium confidence">
            <a:extLst>
              <a:ext uri="{FF2B5EF4-FFF2-40B4-BE49-F238E27FC236}">
                <a16:creationId xmlns:a16="http://schemas.microsoft.com/office/drawing/2014/main" id="{4222A8A2-D174-E5F7-B257-351E3417CD66}"/>
              </a:ext>
            </a:extLst>
          </p:cNvPr>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373045" y="6270181"/>
            <a:ext cx="1101856" cy="213610"/>
          </a:xfrm>
          <a:prstGeom prst="rect">
            <a:avLst/>
          </a:prstGeom>
        </p:spPr>
      </p:pic>
      <p:sp>
        <p:nvSpPr>
          <p:cNvPr id="11" name="object 2">
            <a:extLst>
              <a:ext uri="{FF2B5EF4-FFF2-40B4-BE49-F238E27FC236}">
                <a16:creationId xmlns:a16="http://schemas.microsoft.com/office/drawing/2014/main" id="{FBDA334E-259B-5B4A-FFDD-4D61941778DE}"/>
              </a:ext>
            </a:extLst>
          </p:cNvPr>
          <p:cNvSpPr txBox="1"/>
          <p:nvPr userDrawn="1"/>
        </p:nvSpPr>
        <p:spPr>
          <a:xfrm>
            <a:off x="10945953" y="6339052"/>
            <a:ext cx="865301" cy="124461"/>
          </a:xfrm>
          <a:prstGeom prst="rect">
            <a:avLst/>
          </a:prstGeom>
        </p:spPr>
        <p:txBody>
          <a:bodyPr vert="horz" wrap="square" lIns="0" tIns="12322" rIns="0" bIns="0" rtlCol="0">
            <a:spAutoFit/>
          </a:bodyPr>
          <a:lstStyle/>
          <a:p>
            <a:pPr>
              <a:lnSpc>
                <a:spcPct val="100000"/>
              </a:lnSpc>
              <a:spcBef>
                <a:spcPts val="97"/>
              </a:spcBef>
            </a:pPr>
            <a:r>
              <a:rPr sz="728" b="0" i="0">
                <a:solidFill>
                  <a:srgbClr val="B7B7B7"/>
                </a:solidFill>
                <a:latin typeface="Sharp Sans Medium" pitchFamily="2" charset="77"/>
                <a:cs typeface="Sharp Sans Medium" pitchFamily="2" charset="77"/>
              </a:rPr>
              <a:t>Meraki</a:t>
            </a:r>
            <a:r>
              <a:rPr sz="728" b="0" i="0" spc="42">
                <a:solidFill>
                  <a:srgbClr val="B7B7B7"/>
                </a:solidFill>
                <a:latin typeface="Sharp Sans Medium" pitchFamily="2" charset="77"/>
                <a:cs typeface="Sharp Sans Medium" pitchFamily="2" charset="77"/>
              </a:rPr>
              <a:t> </a:t>
            </a:r>
            <a:r>
              <a:rPr sz="728" b="0" i="0">
                <a:solidFill>
                  <a:srgbClr val="B7B7B7"/>
                </a:solidFill>
                <a:latin typeface="Sharp Sans Medium" pitchFamily="2" charset="77"/>
                <a:cs typeface="Sharp Sans Medium" pitchFamily="2" charset="77"/>
              </a:rPr>
              <a:t>SMB</a:t>
            </a:r>
            <a:r>
              <a:rPr sz="728" b="0" i="0" spc="52">
                <a:solidFill>
                  <a:srgbClr val="B7B7B7"/>
                </a:solidFill>
                <a:latin typeface="Sharp Sans Medium" pitchFamily="2" charset="77"/>
                <a:cs typeface="Sharp Sans Medium" pitchFamily="2" charset="77"/>
              </a:rPr>
              <a:t> </a:t>
            </a:r>
            <a:r>
              <a:rPr sz="728" b="0" i="0" spc="-6">
                <a:solidFill>
                  <a:srgbClr val="B7B7B7"/>
                </a:solidFill>
                <a:latin typeface="Sharp Sans Medium" pitchFamily="2" charset="77"/>
                <a:cs typeface="Sharp Sans Medium" pitchFamily="2" charset="77"/>
              </a:rPr>
              <a:t>Guide</a:t>
            </a:r>
            <a:endParaRPr sz="728" b="0" i="0">
              <a:latin typeface="Sharp Sans Medium" pitchFamily="2" charset="77"/>
              <a:cs typeface="Sharp Sans Medium" pitchFamily="2" charset="77"/>
            </a:endParaRPr>
          </a:p>
        </p:txBody>
      </p:sp>
      <p:sp>
        <p:nvSpPr>
          <p:cNvPr id="17" name="object 8">
            <a:extLst>
              <a:ext uri="{FF2B5EF4-FFF2-40B4-BE49-F238E27FC236}">
                <a16:creationId xmlns:a16="http://schemas.microsoft.com/office/drawing/2014/main" id="{DD41F994-9440-2CAA-FD7F-EEA7319A146E}"/>
              </a:ext>
            </a:extLst>
          </p:cNvPr>
          <p:cNvSpPr/>
          <p:nvPr userDrawn="1"/>
        </p:nvSpPr>
        <p:spPr>
          <a:xfrm>
            <a:off x="10106834" y="4903111"/>
            <a:ext cx="2085271" cy="1954588"/>
          </a:xfrm>
          <a:custGeom>
            <a:avLst/>
            <a:gdLst/>
            <a:ahLst/>
            <a:cxnLst/>
            <a:rect l="l" t="t" r="r" b="b"/>
            <a:pathLst>
              <a:path w="3438525" h="3223259">
                <a:moveTo>
                  <a:pt x="2326237" y="0"/>
                </a:moveTo>
                <a:lnTo>
                  <a:pt x="2280553" y="409"/>
                </a:lnTo>
                <a:lnTo>
                  <a:pt x="2235017" y="2097"/>
                </a:lnTo>
                <a:lnTo>
                  <a:pt x="2189653" y="5053"/>
                </a:lnTo>
                <a:lnTo>
                  <a:pt x="2144486" y="9265"/>
                </a:lnTo>
                <a:lnTo>
                  <a:pt x="2099540" y="14721"/>
                </a:lnTo>
                <a:lnTo>
                  <a:pt x="2054841" y="21411"/>
                </a:lnTo>
                <a:lnTo>
                  <a:pt x="2010412" y="29323"/>
                </a:lnTo>
                <a:lnTo>
                  <a:pt x="1966278" y="38445"/>
                </a:lnTo>
                <a:lnTo>
                  <a:pt x="1922464" y="48766"/>
                </a:lnTo>
                <a:lnTo>
                  <a:pt x="1878995" y="60274"/>
                </a:lnTo>
                <a:lnTo>
                  <a:pt x="1835894" y="72958"/>
                </a:lnTo>
                <a:lnTo>
                  <a:pt x="1793187" y="86807"/>
                </a:lnTo>
                <a:lnTo>
                  <a:pt x="1750898" y="101809"/>
                </a:lnTo>
                <a:lnTo>
                  <a:pt x="1709051" y="117952"/>
                </a:lnTo>
                <a:lnTo>
                  <a:pt x="1667672" y="135226"/>
                </a:lnTo>
                <a:lnTo>
                  <a:pt x="1626785" y="153618"/>
                </a:lnTo>
                <a:lnTo>
                  <a:pt x="1586413" y="173117"/>
                </a:lnTo>
                <a:lnTo>
                  <a:pt x="1546583" y="193713"/>
                </a:lnTo>
                <a:lnTo>
                  <a:pt x="1507318" y="215392"/>
                </a:lnTo>
                <a:lnTo>
                  <a:pt x="1468643" y="238144"/>
                </a:lnTo>
                <a:lnTo>
                  <a:pt x="1430583" y="261958"/>
                </a:lnTo>
                <a:lnTo>
                  <a:pt x="1393162" y="286822"/>
                </a:lnTo>
                <a:lnTo>
                  <a:pt x="1356404" y="312724"/>
                </a:lnTo>
                <a:lnTo>
                  <a:pt x="1320335" y="339653"/>
                </a:lnTo>
                <a:lnTo>
                  <a:pt x="1284979" y="367598"/>
                </a:lnTo>
                <a:lnTo>
                  <a:pt x="1250360" y="396547"/>
                </a:lnTo>
                <a:lnTo>
                  <a:pt x="1216503" y="426488"/>
                </a:lnTo>
                <a:lnTo>
                  <a:pt x="1183433" y="457411"/>
                </a:lnTo>
                <a:lnTo>
                  <a:pt x="1151174" y="489303"/>
                </a:lnTo>
                <a:lnTo>
                  <a:pt x="1119750" y="522154"/>
                </a:lnTo>
                <a:lnTo>
                  <a:pt x="1089187" y="555951"/>
                </a:lnTo>
                <a:lnTo>
                  <a:pt x="1059509" y="590684"/>
                </a:lnTo>
                <a:lnTo>
                  <a:pt x="1030740" y="626341"/>
                </a:lnTo>
                <a:lnTo>
                  <a:pt x="1002906" y="662910"/>
                </a:lnTo>
                <a:lnTo>
                  <a:pt x="976029" y="700380"/>
                </a:lnTo>
                <a:lnTo>
                  <a:pt x="950136" y="738740"/>
                </a:lnTo>
                <a:lnTo>
                  <a:pt x="925251" y="777977"/>
                </a:lnTo>
                <a:lnTo>
                  <a:pt x="901398" y="818082"/>
                </a:lnTo>
                <a:lnTo>
                  <a:pt x="878601" y="859041"/>
                </a:lnTo>
                <a:lnTo>
                  <a:pt x="856887" y="900844"/>
                </a:lnTo>
                <a:lnTo>
                  <a:pt x="836278" y="943480"/>
                </a:lnTo>
                <a:lnTo>
                  <a:pt x="816799" y="986936"/>
                </a:lnTo>
                <a:lnTo>
                  <a:pt x="798476" y="1031202"/>
                </a:lnTo>
                <a:lnTo>
                  <a:pt x="781333" y="1076265"/>
                </a:lnTo>
                <a:lnTo>
                  <a:pt x="0" y="3222961"/>
                </a:lnTo>
                <a:lnTo>
                  <a:pt x="3438351" y="3222961"/>
                </a:lnTo>
                <a:lnTo>
                  <a:pt x="3438351" y="444340"/>
                </a:lnTo>
                <a:lnTo>
                  <a:pt x="3431146" y="437447"/>
                </a:lnTo>
                <a:lnTo>
                  <a:pt x="3397348" y="406884"/>
                </a:lnTo>
                <a:lnTo>
                  <a:pt x="3362615" y="377206"/>
                </a:lnTo>
                <a:lnTo>
                  <a:pt x="3326958" y="348437"/>
                </a:lnTo>
                <a:lnTo>
                  <a:pt x="3290388" y="320602"/>
                </a:lnTo>
                <a:lnTo>
                  <a:pt x="3252918" y="293726"/>
                </a:lnTo>
                <a:lnTo>
                  <a:pt x="3214557" y="267832"/>
                </a:lnTo>
                <a:lnTo>
                  <a:pt x="3175319" y="242947"/>
                </a:lnTo>
                <a:lnTo>
                  <a:pt x="3135215" y="219094"/>
                </a:lnTo>
                <a:lnTo>
                  <a:pt x="3094255" y="196297"/>
                </a:lnTo>
                <a:lnTo>
                  <a:pt x="3052451" y="174582"/>
                </a:lnTo>
                <a:lnTo>
                  <a:pt x="3009815" y="153973"/>
                </a:lnTo>
                <a:lnTo>
                  <a:pt x="2966358" y="134495"/>
                </a:lnTo>
                <a:lnTo>
                  <a:pt x="2922092" y="116172"/>
                </a:lnTo>
                <a:lnTo>
                  <a:pt x="2877028" y="99028"/>
                </a:lnTo>
                <a:lnTo>
                  <a:pt x="2831487" y="83195"/>
                </a:lnTo>
                <a:lnTo>
                  <a:pt x="2785799" y="68778"/>
                </a:lnTo>
                <a:lnTo>
                  <a:pt x="2739989" y="55766"/>
                </a:lnTo>
                <a:lnTo>
                  <a:pt x="2694080" y="44148"/>
                </a:lnTo>
                <a:lnTo>
                  <a:pt x="2648099" y="33912"/>
                </a:lnTo>
                <a:lnTo>
                  <a:pt x="2602068" y="25047"/>
                </a:lnTo>
                <a:lnTo>
                  <a:pt x="2556013" y="17541"/>
                </a:lnTo>
                <a:lnTo>
                  <a:pt x="2509959" y="11383"/>
                </a:lnTo>
                <a:lnTo>
                  <a:pt x="2463930" y="6561"/>
                </a:lnTo>
                <a:lnTo>
                  <a:pt x="2417950" y="3064"/>
                </a:lnTo>
                <a:lnTo>
                  <a:pt x="2372044" y="881"/>
                </a:lnTo>
                <a:lnTo>
                  <a:pt x="2326237" y="0"/>
                </a:lnTo>
                <a:close/>
              </a:path>
            </a:pathLst>
          </a:custGeom>
          <a:solidFill>
            <a:srgbClr val="025444"/>
          </a:solidFill>
        </p:spPr>
        <p:txBody>
          <a:bodyPr wrap="square" lIns="0" tIns="0" rIns="0" bIns="0" rtlCol="0"/>
          <a:lstStyle/>
          <a:p>
            <a:endParaRPr sz="849"/>
          </a:p>
        </p:txBody>
      </p:sp>
      <p:sp>
        <p:nvSpPr>
          <p:cNvPr id="36" name="object 27">
            <a:extLst>
              <a:ext uri="{FF2B5EF4-FFF2-40B4-BE49-F238E27FC236}">
                <a16:creationId xmlns:a16="http://schemas.microsoft.com/office/drawing/2014/main" id="{6CC61C2F-95CE-53FC-2057-D4F1FE656C15}"/>
              </a:ext>
            </a:extLst>
          </p:cNvPr>
          <p:cNvSpPr txBox="1"/>
          <p:nvPr userDrawn="1"/>
        </p:nvSpPr>
        <p:spPr>
          <a:xfrm>
            <a:off x="10938251" y="6341066"/>
            <a:ext cx="880704" cy="122517"/>
          </a:xfrm>
          <a:prstGeom prst="rect">
            <a:avLst/>
          </a:prstGeom>
        </p:spPr>
        <p:txBody>
          <a:bodyPr vert="horz" wrap="square" lIns="0" tIns="10397" rIns="0" bIns="0" rtlCol="0">
            <a:spAutoFit/>
          </a:bodyPr>
          <a:lstStyle/>
          <a:p>
            <a:pPr marL="7701">
              <a:lnSpc>
                <a:spcPct val="100000"/>
              </a:lnSpc>
              <a:spcBef>
                <a:spcPts val="82"/>
              </a:spcBef>
            </a:pPr>
            <a:r>
              <a:rPr sz="728" b="0" i="0">
                <a:solidFill>
                  <a:srgbClr val="FFFFFF"/>
                </a:solidFill>
                <a:latin typeface="Sharp Sans Medium" pitchFamily="2" charset="77"/>
                <a:cs typeface="Sharp Sans Medium" pitchFamily="2" charset="77"/>
              </a:rPr>
              <a:t>Meraki</a:t>
            </a:r>
            <a:r>
              <a:rPr sz="728" b="0" i="0" spc="42">
                <a:solidFill>
                  <a:srgbClr val="FFFFFF"/>
                </a:solidFill>
                <a:latin typeface="Sharp Sans Medium" pitchFamily="2" charset="77"/>
                <a:cs typeface="Sharp Sans Medium" pitchFamily="2" charset="77"/>
              </a:rPr>
              <a:t> </a:t>
            </a:r>
            <a:r>
              <a:rPr sz="728" b="0" i="0">
                <a:solidFill>
                  <a:srgbClr val="FFFFFF"/>
                </a:solidFill>
                <a:latin typeface="Sharp Sans Medium" pitchFamily="2" charset="77"/>
                <a:cs typeface="Sharp Sans Medium" pitchFamily="2" charset="77"/>
              </a:rPr>
              <a:t>SMB</a:t>
            </a:r>
            <a:r>
              <a:rPr sz="728" b="0" i="0" spc="52">
                <a:solidFill>
                  <a:srgbClr val="FFFFFF"/>
                </a:solidFill>
                <a:latin typeface="Sharp Sans Medium" pitchFamily="2" charset="77"/>
                <a:cs typeface="Sharp Sans Medium" pitchFamily="2" charset="77"/>
              </a:rPr>
              <a:t> </a:t>
            </a:r>
            <a:r>
              <a:rPr sz="728" b="0" i="0" spc="-6">
                <a:solidFill>
                  <a:srgbClr val="FFFFFF"/>
                </a:solidFill>
                <a:latin typeface="Sharp Sans Medium" pitchFamily="2" charset="77"/>
                <a:cs typeface="Sharp Sans Medium" pitchFamily="2" charset="77"/>
              </a:rPr>
              <a:t>Guide</a:t>
            </a:r>
            <a:endParaRPr sz="728" b="0" i="0">
              <a:latin typeface="Sharp Sans Medium" pitchFamily="2" charset="77"/>
              <a:cs typeface="Sharp Sans Medium" pitchFamily="2" charset="77"/>
            </a:endParaRPr>
          </a:p>
        </p:txBody>
      </p:sp>
      <p:sp>
        <p:nvSpPr>
          <p:cNvPr id="37" name="object 2">
            <a:extLst>
              <a:ext uri="{FF2B5EF4-FFF2-40B4-BE49-F238E27FC236}">
                <a16:creationId xmlns:a16="http://schemas.microsoft.com/office/drawing/2014/main" id="{FEDC858E-6A56-E965-BC28-CD311F028A6B}"/>
              </a:ext>
            </a:extLst>
          </p:cNvPr>
          <p:cNvSpPr txBox="1"/>
          <p:nvPr userDrawn="1"/>
        </p:nvSpPr>
        <p:spPr>
          <a:xfrm>
            <a:off x="273415" y="-454505"/>
            <a:ext cx="1044368" cy="161404"/>
          </a:xfrm>
          <a:prstGeom prst="rect">
            <a:avLst/>
          </a:prstGeom>
        </p:spPr>
        <p:txBody>
          <a:bodyPr vert="horz" wrap="square" lIns="0" tIns="7316" rIns="0" bIns="0" rtlCol="0">
            <a:spAutoFit/>
          </a:bodyPr>
          <a:lstStyle/>
          <a:p>
            <a:pPr marL="7701" algn="l">
              <a:lnSpc>
                <a:spcPct val="100000"/>
              </a:lnSpc>
              <a:spcBef>
                <a:spcPts val="58"/>
              </a:spcBef>
            </a:pPr>
            <a:r>
              <a:rPr sz="1001" b="0" i="0">
                <a:solidFill>
                  <a:srgbClr val="B7B7B7"/>
                </a:solidFill>
                <a:latin typeface="Sharp Sans Medium" pitchFamily="2" charset="77"/>
                <a:cs typeface="Sharp Sans Medium" pitchFamily="2" charset="77"/>
              </a:rPr>
              <a:t>CISCO</a:t>
            </a:r>
            <a:r>
              <a:rPr sz="1001" b="0" i="0" spc="230">
                <a:solidFill>
                  <a:srgbClr val="B7B7B7"/>
                </a:solidFill>
                <a:latin typeface="Sharp Sans Medium" pitchFamily="2" charset="77"/>
                <a:cs typeface="Sharp Sans Medium" pitchFamily="2" charset="77"/>
              </a:rPr>
              <a:t> </a:t>
            </a:r>
            <a:r>
              <a:rPr sz="1001" b="0" i="0" spc="33">
                <a:solidFill>
                  <a:srgbClr val="B7B7B7"/>
                </a:solidFill>
                <a:latin typeface="Sharp Sans Medium" pitchFamily="2" charset="77"/>
                <a:cs typeface="Sharp Sans Medium" pitchFamily="2" charset="77"/>
              </a:rPr>
              <a:t>M</a:t>
            </a:r>
            <a:r>
              <a:rPr lang="en-US" sz="1001" b="0" i="0" spc="33">
                <a:solidFill>
                  <a:srgbClr val="B7B7B7"/>
                </a:solidFill>
                <a:latin typeface="Sharp Sans Medium" pitchFamily="2" charset="77"/>
                <a:cs typeface="Sharp Sans Medium" pitchFamily="2" charset="77"/>
              </a:rPr>
              <a:t>E</a:t>
            </a:r>
            <a:r>
              <a:rPr sz="1001" b="0" i="0" spc="33">
                <a:solidFill>
                  <a:srgbClr val="B7B7B7"/>
                </a:solidFill>
                <a:latin typeface="Sharp Sans Medium" pitchFamily="2" charset="77"/>
                <a:cs typeface="Sharp Sans Medium" pitchFamily="2" charset="77"/>
              </a:rPr>
              <a:t>RAKI</a:t>
            </a:r>
            <a:endParaRPr sz="1001" b="0" i="0">
              <a:latin typeface="Sharp Sans Medium" pitchFamily="2" charset="77"/>
              <a:cs typeface="Sharp Sans Medium" pitchFamily="2" charset="77"/>
            </a:endParaRPr>
          </a:p>
        </p:txBody>
      </p:sp>
      <p:sp>
        <p:nvSpPr>
          <p:cNvPr id="3" name="object 10">
            <a:extLst>
              <a:ext uri="{FF2B5EF4-FFF2-40B4-BE49-F238E27FC236}">
                <a16:creationId xmlns:a16="http://schemas.microsoft.com/office/drawing/2014/main" id="{F7465DA8-2571-965F-80D7-D9C1B36669A4}"/>
              </a:ext>
            </a:extLst>
          </p:cNvPr>
          <p:cNvSpPr/>
          <p:nvPr userDrawn="1"/>
        </p:nvSpPr>
        <p:spPr>
          <a:xfrm>
            <a:off x="7290110" y="413030"/>
            <a:ext cx="1066318" cy="1968065"/>
          </a:xfrm>
          <a:custGeom>
            <a:avLst/>
            <a:gdLst/>
            <a:ahLst/>
            <a:cxnLst/>
            <a:rect l="l" t="t" r="r" b="b"/>
            <a:pathLst>
              <a:path w="1758315" h="3245485">
                <a:moveTo>
                  <a:pt x="1459819" y="26994"/>
                </a:moveTo>
                <a:lnTo>
                  <a:pt x="1415398" y="13320"/>
                </a:lnTo>
                <a:lnTo>
                  <a:pt x="1370686" y="4368"/>
                </a:lnTo>
                <a:lnTo>
                  <a:pt x="1325974" y="0"/>
                </a:lnTo>
                <a:lnTo>
                  <a:pt x="1281557" y="79"/>
                </a:lnTo>
                <a:lnTo>
                  <a:pt x="1237725" y="4471"/>
                </a:lnTo>
                <a:lnTo>
                  <a:pt x="1194772" y="13037"/>
                </a:lnTo>
                <a:lnTo>
                  <a:pt x="1152990" y="25643"/>
                </a:lnTo>
                <a:lnTo>
                  <a:pt x="1112672" y="42151"/>
                </a:lnTo>
                <a:lnTo>
                  <a:pt x="1074109" y="62425"/>
                </a:lnTo>
                <a:lnTo>
                  <a:pt x="1037595" y="86328"/>
                </a:lnTo>
                <a:lnTo>
                  <a:pt x="1003423" y="113725"/>
                </a:lnTo>
                <a:lnTo>
                  <a:pt x="971883" y="144479"/>
                </a:lnTo>
                <a:lnTo>
                  <a:pt x="943270" y="178454"/>
                </a:lnTo>
                <a:lnTo>
                  <a:pt x="917875" y="215512"/>
                </a:lnTo>
                <a:lnTo>
                  <a:pt x="895991" y="255519"/>
                </a:lnTo>
                <a:lnTo>
                  <a:pt x="877910" y="298337"/>
                </a:lnTo>
                <a:lnTo>
                  <a:pt x="26994" y="2636234"/>
                </a:lnTo>
                <a:lnTo>
                  <a:pt x="13320" y="2680655"/>
                </a:lnTo>
                <a:lnTo>
                  <a:pt x="4368" y="2725368"/>
                </a:lnTo>
                <a:lnTo>
                  <a:pt x="0" y="2770079"/>
                </a:lnTo>
                <a:lnTo>
                  <a:pt x="79" y="2814496"/>
                </a:lnTo>
                <a:lnTo>
                  <a:pt x="4471" y="2858328"/>
                </a:lnTo>
                <a:lnTo>
                  <a:pt x="13037" y="2901281"/>
                </a:lnTo>
                <a:lnTo>
                  <a:pt x="25643" y="2943062"/>
                </a:lnTo>
                <a:lnTo>
                  <a:pt x="42151" y="2983380"/>
                </a:lnTo>
                <a:lnTo>
                  <a:pt x="62425" y="3021942"/>
                </a:lnTo>
                <a:lnTo>
                  <a:pt x="86328" y="3058455"/>
                </a:lnTo>
                <a:lnTo>
                  <a:pt x="113725" y="3092627"/>
                </a:lnTo>
                <a:lnTo>
                  <a:pt x="144479" y="3124166"/>
                </a:lnTo>
                <a:lnTo>
                  <a:pt x="178454" y="3152778"/>
                </a:lnTo>
                <a:lnTo>
                  <a:pt x="215512" y="3178171"/>
                </a:lnTo>
                <a:lnTo>
                  <a:pt x="255519" y="3200054"/>
                </a:lnTo>
                <a:lnTo>
                  <a:pt x="298337" y="3218132"/>
                </a:lnTo>
                <a:lnTo>
                  <a:pt x="342759" y="3231806"/>
                </a:lnTo>
                <a:lnTo>
                  <a:pt x="387474" y="3240759"/>
                </a:lnTo>
                <a:lnTo>
                  <a:pt x="432186" y="3245127"/>
                </a:lnTo>
                <a:lnTo>
                  <a:pt x="476605" y="3245047"/>
                </a:lnTo>
                <a:lnTo>
                  <a:pt x="520438" y="3240656"/>
                </a:lnTo>
                <a:lnTo>
                  <a:pt x="563391" y="3232089"/>
                </a:lnTo>
                <a:lnTo>
                  <a:pt x="605174" y="3219484"/>
                </a:lnTo>
                <a:lnTo>
                  <a:pt x="645492" y="3202976"/>
                </a:lnTo>
                <a:lnTo>
                  <a:pt x="684054" y="3182702"/>
                </a:lnTo>
                <a:lnTo>
                  <a:pt x="720568" y="3158798"/>
                </a:lnTo>
                <a:lnTo>
                  <a:pt x="754740" y="3131401"/>
                </a:lnTo>
                <a:lnTo>
                  <a:pt x="786279" y="3100647"/>
                </a:lnTo>
                <a:lnTo>
                  <a:pt x="814891" y="3066673"/>
                </a:lnTo>
                <a:lnTo>
                  <a:pt x="840284" y="3029614"/>
                </a:lnTo>
                <a:lnTo>
                  <a:pt x="862167" y="2989608"/>
                </a:lnTo>
                <a:lnTo>
                  <a:pt x="880245" y="2946790"/>
                </a:lnTo>
                <a:lnTo>
                  <a:pt x="1731162" y="608892"/>
                </a:lnTo>
                <a:lnTo>
                  <a:pt x="1744835" y="564471"/>
                </a:lnTo>
                <a:lnTo>
                  <a:pt x="1753788" y="519759"/>
                </a:lnTo>
                <a:lnTo>
                  <a:pt x="1758156" y="475048"/>
                </a:lnTo>
                <a:lnTo>
                  <a:pt x="1758077" y="430630"/>
                </a:lnTo>
                <a:lnTo>
                  <a:pt x="1753685" y="386798"/>
                </a:lnTo>
                <a:lnTo>
                  <a:pt x="1745119" y="343846"/>
                </a:lnTo>
                <a:lnTo>
                  <a:pt x="1732513" y="302064"/>
                </a:lnTo>
                <a:lnTo>
                  <a:pt x="1716005" y="261746"/>
                </a:lnTo>
                <a:lnTo>
                  <a:pt x="1695731" y="223184"/>
                </a:lnTo>
                <a:lnTo>
                  <a:pt x="1671828" y="186671"/>
                </a:lnTo>
                <a:lnTo>
                  <a:pt x="1644431" y="152499"/>
                </a:lnTo>
                <a:lnTo>
                  <a:pt x="1613677" y="120961"/>
                </a:lnTo>
                <a:lnTo>
                  <a:pt x="1579702" y="92349"/>
                </a:lnTo>
                <a:lnTo>
                  <a:pt x="1542644" y="66955"/>
                </a:lnTo>
                <a:lnTo>
                  <a:pt x="1502637" y="45073"/>
                </a:lnTo>
                <a:lnTo>
                  <a:pt x="1459819" y="26994"/>
                </a:lnTo>
                <a:close/>
              </a:path>
            </a:pathLst>
          </a:custGeom>
          <a:ln w="41883">
            <a:solidFill>
              <a:schemeClr val="accent3"/>
            </a:solidFill>
          </a:ln>
        </p:spPr>
        <p:txBody>
          <a:bodyPr wrap="square" lIns="0" tIns="0" rIns="0" bIns="0" rtlCol="0"/>
          <a:lstStyle/>
          <a:p>
            <a:endParaRPr sz="849"/>
          </a:p>
        </p:txBody>
      </p:sp>
    </p:spTree>
    <p:extLst>
      <p:ext uri="{BB962C8B-B14F-4D97-AF65-F5344CB8AC3E}">
        <p14:creationId xmlns:p14="http://schemas.microsoft.com/office/powerpoint/2010/main" val="1801476258"/>
      </p:ext>
    </p:extLst>
  </p:cSld>
  <p:clrMapOvr>
    <a:masterClrMapping/>
  </p:clrMapOvr>
</p:sldLayout>
</file>

<file path=ppt/slideLayouts/slideLayout111.xml><?xml version="1.0" encoding="utf-8"?>
<p:sldLayout xmlns:a="http://schemas.openxmlformats.org/drawingml/2006/main" xmlns:r="http://schemas.openxmlformats.org/officeDocument/2006/relationships" xmlns:p="http://schemas.openxmlformats.org/presentationml/2006/main" showMasterSp="0" preserve="1" userDrawn="1">
  <p:cSld name="59_Title Only">
    <p:bg>
      <p:bgPr>
        <a:solidFill>
          <a:schemeClr val="bg1"/>
        </a:solidFill>
        <a:effectLst/>
      </p:bgPr>
    </p:bg>
    <p:spTree>
      <p:nvGrpSpPr>
        <p:cNvPr id="1" name=""/>
        <p:cNvGrpSpPr/>
        <p:nvPr/>
      </p:nvGrpSpPr>
      <p:grpSpPr>
        <a:xfrm>
          <a:off x="0" y="0"/>
          <a:ext cx="0" cy="0"/>
          <a:chOff x="0" y="0"/>
          <a:chExt cx="0" cy="0"/>
        </a:xfrm>
      </p:grpSpPr>
      <p:sp>
        <p:nvSpPr>
          <p:cNvPr id="6" name="object 3">
            <a:extLst>
              <a:ext uri="{FF2B5EF4-FFF2-40B4-BE49-F238E27FC236}">
                <a16:creationId xmlns:a16="http://schemas.microsoft.com/office/drawing/2014/main" id="{83C648D2-3BDA-CA0C-89A4-EE8AAA79D875}"/>
              </a:ext>
            </a:extLst>
          </p:cNvPr>
          <p:cNvSpPr/>
          <p:nvPr userDrawn="1"/>
        </p:nvSpPr>
        <p:spPr>
          <a:xfrm>
            <a:off x="0" y="1"/>
            <a:ext cx="6114484" cy="5340075"/>
          </a:xfrm>
          <a:custGeom>
            <a:avLst/>
            <a:gdLst/>
            <a:ahLst/>
            <a:cxnLst/>
            <a:rect l="l" t="t" r="r" b="b"/>
            <a:pathLst>
              <a:path w="10082530" h="8806180">
                <a:moveTo>
                  <a:pt x="10082307" y="0"/>
                </a:moveTo>
                <a:lnTo>
                  <a:pt x="0" y="0"/>
                </a:lnTo>
                <a:lnTo>
                  <a:pt x="0" y="7258594"/>
                </a:lnTo>
                <a:lnTo>
                  <a:pt x="35077" y="7296321"/>
                </a:lnTo>
                <a:lnTo>
                  <a:pt x="66366" y="7329265"/>
                </a:lnTo>
                <a:lnTo>
                  <a:pt x="97987" y="7361930"/>
                </a:lnTo>
                <a:lnTo>
                  <a:pt x="129938" y="7394316"/>
                </a:lnTo>
                <a:lnTo>
                  <a:pt x="162220" y="7426418"/>
                </a:lnTo>
                <a:lnTo>
                  <a:pt x="194829" y="7458235"/>
                </a:lnTo>
                <a:lnTo>
                  <a:pt x="227766" y="7489762"/>
                </a:lnTo>
                <a:lnTo>
                  <a:pt x="261028" y="7520998"/>
                </a:lnTo>
                <a:lnTo>
                  <a:pt x="294615" y="7551939"/>
                </a:lnTo>
                <a:lnTo>
                  <a:pt x="328524" y="7582583"/>
                </a:lnTo>
                <a:lnTo>
                  <a:pt x="362755" y="7612926"/>
                </a:lnTo>
                <a:lnTo>
                  <a:pt x="397306" y="7642966"/>
                </a:lnTo>
                <a:lnTo>
                  <a:pt x="432176" y="7672700"/>
                </a:lnTo>
                <a:lnTo>
                  <a:pt x="467364" y="7702125"/>
                </a:lnTo>
                <a:lnTo>
                  <a:pt x="502868" y="7731238"/>
                </a:lnTo>
                <a:lnTo>
                  <a:pt x="538687" y="7760037"/>
                </a:lnTo>
                <a:lnTo>
                  <a:pt x="574819" y="7788518"/>
                </a:lnTo>
                <a:lnTo>
                  <a:pt x="611263" y="7816678"/>
                </a:lnTo>
                <a:lnTo>
                  <a:pt x="648019" y="7844515"/>
                </a:lnTo>
                <a:lnTo>
                  <a:pt x="685084" y="7872025"/>
                </a:lnTo>
                <a:lnTo>
                  <a:pt x="722457" y="7899207"/>
                </a:lnTo>
                <a:lnTo>
                  <a:pt x="760137" y="7926057"/>
                </a:lnTo>
                <a:lnTo>
                  <a:pt x="798122" y="7952571"/>
                </a:lnTo>
                <a:lnTo>
                  <a:pt x="836412" y="7978748"/>
                </a:lnTo>
                <a:lnTo>
                  <a:pt x="875004" y="8004585"/>
                </a:lnTo>
                <a:lnTo>
                  <a:pt x="913898" y="8030078"/>
                </a:lnTo>
                <a:lnTo>
                  <a:pt x="953092" y="8055225"/>
                </a:lnTo>
                <a:lnTo>
                  <a:pt x="992585" y="8080022"/>
                </a:lnTo>
                <a:lnTo>
                  <a:pt x="1032375" y="8104467"/>
                </a:lnTo>
                <a:lnTo>
                  <a:pt x="1072462" y="8128558"/>
                </a:lnTo>
                <a:lnTo>
                  <a:pt x="1112843" y="8152290"/>
                </a:lnTo>
                <a:lnTo>
                  <a:pt x="1153518" y="8175662"/>
                </a:lnTo>
                <a:lnTo>
                  <a:pt x="1194485" y="8198670"/>
                </a:lnTo>
                <a:lnTo>
                  <a:pt x="1235742" y="8221312"/>
                </a:lnTo>
                <a:lnTo>
                  <a:pt x="1277289" y="8243585"/>
                </a:lnTo>
                <a:lnTo>
                  <a:pt x="1319124" y="8265485"/>
                </a:lnTo>
                <a:lnTo>
                  <a:pt x="1361246" y="8287010"/>
                </a:lnTo>
                <a:lnTo>
                  <a:pt x="1403653" y="8308157"/>
                </a:lnTo>
                <a:lnTo>
                  <a:pt x="1446345" y="8328924"/>
                </a:lnTo>
                <a:lnTo>
                  <a:pt x="1489319" y="8349307"/>
                </a:lnTo>
                <a:lnTo>
                  <a:pt x="1532574" y="8369303"/>
                </a:lnTo>
                <a:lnTo>
                  <a:pt x="1576110" y="8388910"/>
                </a:lnTo>
                <a:lnTo>
                  <a:pt x="1619924" y="8408124"/>
                </a:lnTo>
                <a:lnTo>
                  <a:pt x="1664015" y="8426943"/>
                </a:lnTo>
                <a:lnTo>
                  <a:pt x="1708383" y="8445365"/>
                </a:lnTo>
                <a:lnTo>
                  <a:pt x="1753025" y="8463385"/>
                </a:lnTo>
                <a:lnTo>
                  <a:pt x="1797941" y="8481001"/>
                </a:lnTo>
                <a:lnTo>
                  <a:pt x="1843128" y="8498211"/>
                </a:lnTo>
                <a:lnTo>
                  <a:pt x="1888587" y="8515011"/>
                </a:lnTo>
                <a:lnTo>
                  <a:pt x="1934209" y="8531362"/>
                </a:lnTo>
                <a:lnTo>
                  <a:pt x="1979887" y="8547224"/>
                </a:lnTo>
                <a:lnTo>
                  <a:pt x="2025618" y="8562601"/>
                </a:lnTo>
                <a:lnTo>
                  <a:pt x="2071399" y="8577492"/>
                </a:lnTo>
                <a:lnTo>
                  <a:pt x="2117227" y="8591899"/>
                </a:lnTo>
                <a:lnTo>
                  <a:pt x="2163100" y="8605825"/>
                </a:lnTo>
                <a:lnTo>
                  <a:pt x="2209015" y="8619269"/>
                </a:lnTo>
                <a:lnTo>
                  <a:pt x="2254968" y="8632233"/>
                </a:lnTo>
                <a:lnTo>
                  <a:pt x="2300957" y="8644719"/>
                </a:lnTo>
                <a:lnTo>
                  <a:pt x="2346978" y="8656729"/>
                </a:lnTo>
                <a:lnTo>
                  <a:pt x="2393030" y="8668262"/>
                </a:lnTo>
                <a:lnTo>
                  <a:pt x="2439109" y="8679321"/>
                </a:lnTo>
                <a:lnTo>
                  <a:pt x="2485213" y="8689907"/>
                </a:lnTo>
                <a:lnTo>
                  <a:pt x="2531338" y="8700022"/>
                </a:lnTo>
                <a:lnTo>
                  <a:pt x="2577481" y="8709666"/>
                </a:lnTo>
                <a:lnTo>
                  <a:pt x="2623640" y="8718841"/>
                </a:lnTo>
                <a:lnTo>
                  <a:pt x="2669812" y="8727549"/>
                </a:lnTo>
                <a:lnTo>
                  <a:pt x="2715994" y="8735790"/>
                </a:lnTo>
                <a:lnTo>
                  <a:pt x="2762182" y="8743567"/>
                </a:lnTo>
                <a:lnTo>
                  <a:pt x="2808375" y="8750880"/>
                </a:lnTo>
                <a:lnTo>
                  <a:pt x="2900763" y="8764120"/>
                </a:lnTo>
                <a:lnTo>
                  <a:pt x="2993132" y="8775522"/>
                </a:lnTo>
                <a:lnTo>
                  <a:pt x="3085461" y="8785096"/>
                </a:lnTo>
                <a:lnTo>
                  <a:pt x="3177726" y="8792853"/>
                </a:lnTo>
                <a:lnTo>
                  <a:pt x="3269904" y="8798805"/>
                </a:lnTo>
                <a:lnTo>
                  <a:pt x="3361973" y="8802960"/>
                </a:lnTo>
                <a:lnTo>
                  <a:pt x="3453909" y="8805331"/>
                </a:lnTo>
                <a:lnTo>
                  <a:pt x="3545689" y="8805928"/>
                </a:lnTo>
                <a:lnTo>
                  <a:pt x="3637291" y="8804762"/>
                </a:lnTo>
                <a:lnTo>
                  <a:pt x="3728691" y="8801843"/>
                </a:lnTo>
                <a:lnTo>
                  <a:pt x="3819867" y="8797182"/>
                </a:lnTo>
                <a:lnTo>
                  <a:pt x="3910795" y="8790790"/>
                </a:lnTo>
                <a:lnTo>
                  <a:pt x="4001453" y="8782678"/>
                </a:lnTo>
                <a:lnTo>
                  <a:pt x="4091817" y="8772856"/>
                </a:lnTo>
                <a:lnTo>
                  <a:pt x="4181864" y="8761335"/>
                </a:lnTo>
                <a:lnTo>
                  <a:pt x="4271572" y="8748125"/>
                </a:lnTo>
                <a:lnTo>
                  <a:pt x="4360917" y="8733239"/>
                </a:lnTo>
                <a:lnTo>
                  <a:pt x="4449877" y="8716685"/>
                </a:lnTo>
                <a:lnTo>
                  <a:pt x="4538429" y="8698475"/>
                </a:lnTo>
                <a:lnTo>
                  <a:pt x="4626549" y="8678620"/>
                </a:lnTo>
                <a:lnTo>
                  <a:pt x="4714214" y="8657130"/>
                </a:lnTo>
                <a:lnTo>
                  <a:pt x="4757870" y="8645775"/>
                </a:lnTo>
                <a:lnTo>
                  <a:pt x="4801403" y="8634016"/>
                </a:lnTo>
                <a:lnTo>
                  <a:pt x="4844810" y="8621853"/>
                </a:lnTo>
                <a:lnTo>
                  <a:pt x="4888090" y="8609289"/>
                </a:lnTo>
                <a:lnTo>
                  <a:pt x="4931239" y="8596324"/>
                </a:lnTo>
                <a:lnTo>
                  <a:pt x="4974255" y="8582959"/>
                </a:lnTo>
                <a:lnTo>
                  <a:pt x="5017133" y="8569197"/>
                </a:lnTo>
                <a:lnTo>
                  <a:pt x="5059873" y="8555038"/>
                </a:lnTo>
                <a:lnTo>
                  <a:pt x="5102469" y="8540483"/>
                </a:lnTo>
                <a:lnTo>
                  <a:pt x="5144921" y="8525535"/>
                </a:lnTo>
                <a:lnTo>
                  <a:pt x="5187225" y="8510194"/>
                </a:lnTo>
                <a:lnTo>
                  <a:pt x="5229377" y="8494462"/>
                </a:lnTo>
                <a:lnTo>
                  <a:pt x="5271376" y="8478340"/>
                </a:lnTo>
                <a:lnTo>
                  <a:pt x="5313218" y="8461830"/>
                </a:lnTo>
                <a:lnTo>
                  <a:pt x="5354901" y="8444932"/>
                </a:lnTo>
                <a:lnTo>
                  <a:pt x="5396421" y="8427648"/>
                </a:lnTo>
                <a:lnTo>
                  <a:pt x="5437776" y="8409980"/>
                </a:lnTo>
                <a:lnTo>
                  <a:pt x="5478962" y="8391928"/>
                </a:lnTo>
                <a:lnTo>
                  <a:pt x="5519977" y="8373495"/>
                </a:lnTo>
                <a:lnTo>
                  <a:pt x="5560819" y="8354681"/>
                </a:lnTo>
                <a:lnTo>
                  <a:pt x="5601484" y="8335488"/>
                </a:lnTo>
                <a:lnTo>
                  <a:pt x="5641969" y="8315917"/>
                </a:lnTo>
                <a:lnTo>
                  <a:pt x="5682271" y="8295970"/>
                </a:lnTo>
                <a:lnTo>
                  <a:pt x="5722388" y="8275647"/>
                </a:lnTo>
                <a:lnTo>
                  <a:pt x="5762317" y="8254951"/>
                </a:lnTo>
                <a:lnTo>
                  <a:pt x="5802054" y="8233882"/>
                </a:lnTo>
                <a:lnTo>
                  <a:pt x="5841598" y="8212442"/>
                </a:lnTo>
                <a:lnTo>
                  <a:pt x="5880944" y="8190632"/>
                </a:lnTo>
                <a:lnTo>
                  <a:pt x="5920091" y="8168453"/>
                </a:lnTo>
                <a:lnTo>
                  <a:pt x="5959035" y="8145908"/>
                </a:lnTo>
                <a:lnTo>
                  <a:pt x="5997773" y="8122996"/>
                </a:lnTo>
                <a:lnTo>
                  <a:pt x="6036303" y="8099721"/>
                </a:lnTo>
                <a:lnTo>
                  <a:pt x="6074622" y="8076082"/>
                </a:lnTo>
                <a:lnTo>
                  <a:pt x="6112726" y="8052081"/>
                </a:lnTo>
                <a:lnTo>
                  <a:pt x="6150614" y="8027720"/>
                </a:lnTo>
                <a:lnTo>
                  <a:pt x="6188281" y="8003000"/>
                </a:lnTo>
                <a:lnTo>
                  <a:pt x="6225726" y="7977922"/>
                </a:lnTo>
                <a:lnTo>
                  <a:pt x="6262945" y="7952487"/>
                </a:lnTo>
                <a:lnTo>
                  <a:pt x="6299936" y="7926698"/>
                </a:lnTo>
                <a:lnTo>
                  <a:pt x="6336695" y="7900555"/>
                </a:lnTo>
                <a:lnTo>
                  <a:pt x="6373220" y="7874059"/>
                </a:lnTo>
                <a:lnTo>
                  <a:pt x="6409508" y="7847212"/>
                </a:lnTo>
                <a:lnTo>
                  <a:pt x="6445555" y="7820016"/>
                </a:lnTo>
                <a:lnTo>
                  <a:pt x="6481360" y="7792471"/>
                </a:lnTo>
                <a:lnTo>
                  <a:pt x="6516919" y="7764580"/>
                </a:lnTo>
                <a:lnTo>
                  <a:pt x="6552229" y="7736342"/>
                </a:lnTo>
                <a:lnTo>
                  <a:pt x="6587288" y="7707760"/>
                </a:lnTo>
                <a:lnTo>
                  <a:pt x="6622093" y="7678835"/>
                </a:lnTo>
                <a:lnTo>
                  <a:pt x="6656640" y="7649569"/>
                </a:lnTo>
                <a:lnTo>
                  <a:pt x="6690927" y="7619962"/>
                </a:lnTo>
                <a:lnTo>
                  <a:pt x="6724951" y="7590016"/>
                </a:lnTo>
                <a:lnTo>
                  <a:pt x="6758709" y="7559732"/>
                </a:lnTo>
                <a:lnTo>
                  <a:pt x="6792198" y="7529113"/>
                </a:lnTo>
                <a:lnTo>
                  <a:pt x="6825416" y="7498158"/>
                </a:lnTo>
                <a:lnTo>
                  <a:pt x="6858359" y="7466869"/>
                </a:lnTo>
                <a:lnTo>
                  <a:pt x="6891025" y="7435248"/>
                </a:lnTo>
                <a:lnTo>
                  <a:pt x="6923411" y="7403297"/>
                </a:lnTo>
                <a:lnTo>
                  <a:pt x="6955513" y="7371015"/>
                </a:lnTo>
                <a:lnTo>
                  <a:pt x="6987329" y="7338406"/>
                </a:lnTo>
                <a:lnTo>
                  <a:pt x="7018857" y="7305469"/>
                </a:lnTo>
                <a:lnTo>
                  <a:pt x="7050093" y="7272207"/>
                </a:lnTo>
                <a:lnTo>
                  <a:pt x="7081034" y="7238620"/>
                </a:lnTo>
                <a:lnTo>
                  <a:pt x="7111678" y="7204711"/>
                </a:lnTo>
                <a:lnTo>
                  <a:pt x="7142021" y="7170480"/>
                </a:lnTo>
                <a:lnTo>
                  <a:pt x="7172061" y="7135929"/>
                </a:lnTo>
                <a:lnTo>
                  <a:pt x="7201795" y="7101059"/>
                </a:lnTo>
                <a:lnTo>
                  <a:pt x="7231220" y="7065871"/>
                </a:lnTo>
                <a:lnTo>
                  <a:pt x="7260333" y="7030367"/>
                </a:lnTo>
                <a:lnTo>
                  <a:pt x="7289131" y="6994548"/>
                </a:lnTo>
                <a:lnTo>
                  <a:pt x="7317612" y="6958416"/>
                </a:lnTo>
                <a:lnTo>
                  <a:pt x="7345772" y="6921972"/>
                </a:lnTo>
                <a:lnTo>
                  <a:pt x="7373609" y="6885216"/>
                </a:lnTo>
                <a:lnTo>
                  <a:pt x="7401120" y="6848151"/>
                </a:lnTo>
                <a:lnTo>
                  <a:pt x="7428302" y="6810778"/>
                </a:lnTo>
                <a:lnTo>
                  <a:pt x="7455151" y="6773098"/>
                </a:lnTo>
                <a:lnTo>
                  <a:pt x="7481666" y="6735113"/>
                </a:lnTo>
                <a:lnTo>
                  <a:pt x="7507843" y="6696823"/>
                </a:lnTo>
                <a:lnTo>
                  <a:pt x="7533680" y="6658231"/>
                </a:lnTo>
                <a:lnTo>
                  <a:pt x="7559173" y="6619337"/>
                </a:lnTo>
                <a:lnTo>
                  <a:pt x="7584319" y="6580143"/>
                </a:lnTo>
                <a:lnTo>
                  <a:pt x="7609117" y="6540650"/>
                </a:lnTo>
                <a:lnTo>
                  <a:pt x="7633562" y="6500860"/>
                </a:lnTo>
                <a:lnTo>
                  <a:pt x="7657652" y="6460773"/>
                </a:lnTo>
                <a:lnTo>
                  <a:pt x="7681385" y="6420392"/>
                </a:lnTo>
                <a:lnTo>
                  <a:pt x="7704757" y="6379717"/>
                </a:lnTo>
                <a:lnTo>
                  <a:pt x="7727765" y="6338750"/>
                </a:lnTo>
                <a:lnTo>
                  <a:pt x="7750407" y="6297493"/>
                </a:lnTo>
                <a:lnTo>
                  <a:pt x="7772679" y="6255946"/>
                </a:lnTo>
                <a:lnTo>
                  <a:pt x="7794580" y="6214111"/>
                </a:lnTo>
                <a:lnTo>
                  <a:pt x="7816105" y="6171989"/>
                </a:lnTo>
                <a:lnTo>
                  <a:pt x="7837252" y="6129582"/>
                </a:lnTo>
                <a:lnTo>
                  <a:pt x="7858019" y="6086890"/>
                </a:lnTo>
                <a:lnTo>
                  <a:pt x="7878401" y="6043916"/>
                </a:lnTo>
                <a:lnTo>
                  <a:pt x="7898398" y="6000661"/>
                </a:lnTo>
                <a:lnTo>
                  <a:pt x="7918004" y="5957125"/>
                </a:lnTo>
                <a:lnTo>
                  <a:pt x="7937219" y="5913311"/>
                </a:lnTo>
                <a:lnTo>
                  <a:pt x="7956038" y="5869220"/>
                </a:lnTo>
                <a:lnTo>
                  <a:pt x="7974459" y="5824852"/>
                </a:lnTo>
                <a:lnTo>
                  <a:pt x="7992479" y="5780210"/>
                </a:lnTo>
                <a:lnTo>
                  <a:pt x="8010096" y="5735294"/>
                </a:lnTo>
                <a:lnTo>
                  <a:pt x="8027306" y="5690107"/>
                </a:lnTo>
                <a:lnTo>
                  <a:pt x="8044106" y="5644648"/>
                </a:lnTo>
                <a:lnTo>
                  <a:pt x="9964644" y="368003"/>
                </a:lnTo>
                <a:lnTo>
                  <a:pt x="9980995" y="322381"/>
                </a:lnTo>
                <a:lnTo>
                  <a:pt x="9996857" y="276703"/>
                </a:lnTo>
                <a:lnTo>
                  <a:pt x="10012234" y="230972"/>
                </a:lnTo>
                <a:lnTo>
                  <a:pt x="10027125" y="185191"/>
                </a:lnTo>
                <a:lnTo>
                  <a:pt x="10041532" y="139362"/>
                </a:lnTo>
                <a:lnTo>
                  <a:pt x="10055458" y="93489"/>
                </a:lnTo>
                <a:lnTo>
                  <a:pt x="10068902" y="47575"/>
                </a:lnTo>
                <a:lnTo>
                  <a:pt x="10081866" y="1622"/>
                </a:lnTo>
                <a:lnTo>
                  <a:pt x="10082307" y="0"/>
                </a:lnTo>
                <a:close/>
              </a:path>
            </a:pathLst>
          </a:custGeom>
          <a:solidFill>
            <a:srgbClr val="025444"/>
          </a:solidFill>
        </p:spPr>
        <p:txBody>
          <a:bodyPr wrap="square" lIns="0" tIns="0" rIns="0" bIns="0" rtlCol="0"/>
          <a:lstStyle/>
          <a:p>
            <a:endParaRPr sz="849"/>
          </a:p>
        </p:txBody>
      </p:sp>
      <p:sp>
        <p:nvSpPr>
          <p:cNvPr id="7" name="object 47">
            <a:extLst>
              <a:ext uri="{FF2B5EF4-FFF2-40B4-BE49-F238E27FC236}">
                <a16:creationId xmlns:a16="http://schemas.microsoft.com/office/drawing/2014/main" id="{56A07013-3774-B57B-D96F-01CF0E5E8B9C}"/>
              </a:ext>
            </a:extLst>
          </p:cNvPr>
          <p:cNvSpPr/>
          <p:nvPr userDrawn="1"/>
        </p:nvSpPr>
        <p:spPr>
          <a:xfrm>
            <a:off x="4139758" y="5323033"/>
            <a:ext cx="1276194" cy="1534482"/>
          </a:xfrm>
          <a:custGeom>
            <a:avLst/>
            <a:gdLst/>
            <a:ahLst/>
            <a:cxnLst/>
            <a:rect l="l" t="t" r="r" b="b"/>
            <a:pathLst>
              <a:path w="2104390" h="2530475">
                <a:moveTo>
                  <a:pt x="1418142" y="0"/>
                </a:moveTo>
                <a:lnTo>
                  <a:pt x="1372842" y="828"/>
                </a:lnTo>
                <a:lnTo>
                  <a:pt x="1327942" y="4592"/>
                </a:lnTo>
                <a:lnTo>
                  <a:pt x="1283573" y="11231"/>
                </a:lnTo>
                <a:lnTo>
                  <a:pt x="1239870" y="20682"/>
                </a:lnTo>
                <a:lnTo>
                  <a:pt x="1196964" y="32884"/>
                </a:lnTo>
                <a:lnTo>
                  <a:pt x="1154988" y="47774"/>
                </a:lnTo>
                <a:lnTo>
                  <a:pt x="1114075" y="65291"/>
                </a:lnTo>
                <a:lnTo>
                  <a:pt x="1074359" y="85372"/>
                </a:lnTo>
                <a:lnTo>
                  <a:pt x="1035971" y="107956"/>
                </a:lnTo>
                <a:lnTo>
                  <a:pt x="999044" y="132981"/>
                </a:lnTo>
                <a:lnTo>
                  <a:pt x="963712" y="160385"/>
                </a:lnTo>
                <a:lnTo>
                  <a:pt x="930107" y="190105"/>
                </a:lnTo>
                <a:lnTo>
                  <a:pt x="898361" y="222081"/>
                </a:lnTo>
                <a:lnTo>
                  <a:pt x="868609" y="256250"/>
                </a:lnTo>
                <a:lnTo>
                  <a:pt x="840982" y="292550"/>
                </a:lnTo>
                <a:lnTo>
                  <a:pt x="815613" y="330920"/>
                </a:lnTo>
                <a:lnTo>
                  <a:pt x="792635" y="371297"/>
                </a:lnTo>
                <a:lnTo>
                  <a:pt x="772181" y="413619"/>
                </a:lnTo>
                <a:lnTo>
                  <a:pt x="754383" y="457825"/>
                </a:lnTo>
                <a:lnTo>
                  <a:pt x="0" y="2530480"/>
                </a:lnTo>
                <a:lnTo>
                  <a:pt x="1480543" y="2530480"/>
                </a:lnTo>
                <a:lnTo>
                  <a:pt x="2061736" y="933664"/>
                </a:lnTo>
                <a:lnTo>
                  <a:pt x="2076518" y="888360"/>
                </a:lnTo>
                <a:lnTo>
                  <a:pt x="2088053" y="842792"/>
                </a:lnTo>
                <a:lnTo>
                  <a:pt x="2096405" y="797091"/>
                </a:lnTo>
                <a:lnTo>
                  <a:pt x="2101635" y="751392"/>
                </a:lnTo>
                <a:lnTo>
                  <a:pt x="2103804" y="705826"/>
                </a:lnTo>
                <a:lnTo>
                  <a:pt x="2102976" y="660526"/>
                </a:lnTo>
                <a:lnTo>
                  <a:pt x="2099211" y="615626"/>
                </a:lnTo>
                <a:lnTo>
                  <a:pt x="2092573" y="571258"/>
                </a:lnTo>
                <a:lnTo>
                  <a:pt x="2083121" y="527554"/>
                </a:lnTo>
                <a:lnTo>
                  <a:pt x="2070920" y="484648"/>
                </a:lnTo>
                <a:lnTo>
                  <a:pt x="2056030" y="442672"/>
                </a:lnTo>
                <a:lnTo>
                  <a:pt x="2038513" y="401760"/>
                </a:lnTo>
                <a:lnTo>
                  <a:pt x="2018432" y="362043"/>
                </a:lnTo>
                <a:lnTo>
                  <a:pt x="1995848" y="323655"/>
                </a:lnTo>
                <a:lnTo>
                  <a:pt x="1970823" y="286728"/>
                </a:lnTo>
                <a:lnTo>
                  <a:pt x="1943419" y="251396"/>
                </a:lnTo>
                <a:lnTo>
                  <a:pt x="1913698" y="217791"/>
                </a:lnTo>
                <a:lnTo>
                  <a:pt x="1881723" y="186046"/>
                </a:lnTo>
                <a:lnTo>
                  <a:pt x="1847554" y="156293"/>
                </a:lnTo>
                <a:lnTo>
                  <a:pt x="1811253" y="128666"/>
                </a:lnTo>
                <a:lnTo>
                  <a:pt x="1772884" y="103297"/>
                </a:lnTo>
                <a:lnTo>
                  <a:pt x="1732507" y="80319"/>
                </a:lnTo>
                <a:lnTo>
                  <a:pt x="1690185" y="59865"/>
                </a:lnTo>
                <a:lnTo>
                  <a:pt x="1645979" y="42068"/>
                </a:lnTo>
                <a:lnTo>
                  <a:pt x="1600676" y="27286"/>
                </a:lnTo>
                <a:lnTo>
                  <a:pt x="1555107" y="15751"/>
                </a:lnTo>
                <a:lnTo>
                  <a:pt x="1509407" y="7399"/>
                </a:lnTo>
                <a:lnTo>
                  <a:pt x="1463707" y="2169"/>
                </a:lnTo>
                <a:lnTo>
                  <a:pt x="1418142" y="0"/>
                </a:lnTo>
                <a:close/>
              </a:path>
            </a:pathLst>
          </a:custGeom>
          <a:solidFill>
            <a:srgbClr val="87C9C9"/>
          </a:solidFill>
        </p:spPr>
        <p:txBody>
          <a:bodyPr wrap="square" lIns="0" tIns="0" rIns="0" bIns="0" rtlCol="0"/>
          <a:lstStyle/>
          <a:p>
            <a:endParaRPr sz="849"/>
          </a:p>
        </p:txBody>
      </p:sp>
      <p:sp>
        <p:nvSpPr>
          <p:cNvPr id="8" name="object 48">
            <a:extLst>
              <a:ext uri="{FF2B5EF4-FFF2-40B4-BE49-F238E27FC236}">
                <a16:creationId xmlns:a16="http://schemas.microsoft.com/office/drawing/2014/main" id="{B957D128-79D2-644C-7149-0C79EE4F1C9C}"/>
              </a:ext>
            </a:extLst>
          </p:cNvPr>
          <p:cNvSpPr/>
          <p:nvPr userDrawn="1"/>
        </p:nvSpPr>
        <p:spPr>
          <a:xfrm>
            <a:off x="3849943" y="5867280"/>
            <a:ext cx="828717" cy="990386"/>
          </a:xfrm>
          <a:custGeom>
            <a:avLst/>
            <a:gdLst/>
            <a:ahLst/>
            <a:cxnLst/>
            <a:rect l="l" t="t" r="r" b="b"/>
            <a:pathLst>
              <a:path w="1366520" h="1633220">
                <a:moveTo>
                  <a:pt x="1067676" y="26994"/>
                </a:moveTo>
                <a:lnTo>
                  <a:pt x="1023255" y="13320"/>
                </a:lnTo>
                <a:lnTo>
                  <a:pt x="978542" y="4368"/>
                </a:lnTo>
                <a:lnTo>
                  <a:pt x="933831" y="0"/>
                </a:lnTo>
                <a:lnTo>
                  <a:pt x="889413" y="79"/>
                </a:lnTo>
                <a:lnTo>
                  <a:pt x="845582" y="4471"/>
                </a:lnTo>
                <a:lnTo>
                  <a:pt x="802629" y="13037"/>
                </a:lnTo>
                <a:lnTo>
                  <a:pt x="760847" y="25643"/>
                </a:lnTo>
                <a:lnTo>
                  <a:pt x="720528" y="42151"/>
                </a:lnTo>
                <a:lnTo>
                  <a:pt x="681966" y="62425"/>
                </a:lnTo>
                <a:lnTo>
                  <a:pt x="645452" y="86328"/>
                </a:lnTo>
                <a:lnTo>
                  <a:pt x="611279" y="113725"/>
                </a:lnTo>
                <a:lnTo>
                  <a:pt x="579740" y="144479"/>
                </a:lnTo>
                <a:lnTo>
                  <a:pt x="551126" y="178454"/>
                </a:lnTo>
                <a:lnTo>
                  <a:pt x="525732" y="215512"/>
                </a:lnTo>
                <a:lnTo>
                  <a:pt x="503848" y="255519"/>
                </a:lnTo>
                <a:lnTo>
                  <a:pt x="485767" y="298337"/>
                </a:lnTo>
                <a:lnTo>
                  <a:pt x="0" y="1632975"/>
                </a:lnTo>
              </a:path>
              <a:path w="1366520" h="1633220">
                <a:moveTo>
                  <a:pt x="966288" y="1632975"/>
                </a:moveTo>
                <a:lnTo>
                  <a:pt x="1339019" y="608903"/>
                </a:lnTo>
                <a:lnTo>
                  <a:pt x="1352692" y="564480"/>
                </a:lnTo>
                <a:lnTo>
                  <a:pt x="1361645" y="519766"/>
                </a:lnTo>
                <a:lnTo>
                  <a:pt x="1366013" y="475053"/>
                </a:lnTo>
                <a:lnTo>
                  <a:pt x="1365933" y="430634"/>
                </a:lnTo>
                <a:lnTo>
                  <a:pt x="1361542" y="386802"/>
                </a:lnTo>
                <a:lnTo>
                  <a:pt x="1352975" y="343848"/>
                </a:lnTo>
                <a:lnTo>
                  <a:pt x="1340370" y="302066"/>
                </a:lnTo>
                <a:lnTo>
                  <a:pt x="1323862" y="261747"/>
                </a:lnTo>
                <a:lnTo>
                  <a:pt x="1303588" y="223185"/>
                </a:lnTo>
                <a:lnTo>
                  <a:pt x="1279684" y="186672"/>
                </a:lnTo>
                <a:lnTo>
                  <a:pt x="1252287" y="152499"/>
                </a:lnTo>
                <a:lnTo>
                  <a:pt x="1221533" y="120961"/>
                </a:lnTo>
                <a:lnTo>
                  <a:pt x="1187559" y="92349"/>
                </a:lnTo>
                <a:lnTo>
                  <a:pt x="1150500" y="66955"/>
                </a:lnTo>
                <a:lnTo>
                  <a:pt x="1110494" y="45073"/>
                </a:lnTo>
                <a:lnTo>
                  <a:pt x="1067676" y="26994"/>
                </a:lnTo>
              </a:path>
            </a:pathLst>
          </a:custGeom>
          <a:ln w="41883">
            <a:solidFill>
              <a:srgbClr val="5BAA47"/>
            </a:solidFill>
          </a:ln>
        </p:spPr>
        <p:txBody>
          <a:bodyPr wrap="square" lIns="0" tIns="0" rIns="0" bIns="0" rtlCol="0"/>
          <a:lstStyle/>
          <a:p>
            <a:endParaRPr sz="849"/>
          </a:p>
        </p:txBody>
      </p:sp>
      <p:sp>
        <p:nvSpPr>
          <p:cNvPr id="9" name="object 24">
            <a:extLst>
              <a:ext uri="{FF2B5EF4-FFF2-40B4-BE49-F238E27FC236}">
                <a16:creationId xmlns:a16="http://schemas.microsoft.com/office/drawing/2014/main" id="{B34CE257-195F-E931-615A-15164925374F}"/>
              </a:ext>
            </a:extLst>
          </p:cNvPr>
          <p:cNvSpPr txBox="1"/>
          <p:nvPr userDrawn="1"/>
        </p:nvSpPr>
        <p:spPr>
          <a:xfrm>
            <a:off x="373045" y="-360035"/>
            <a:ext cx="1044368" cy="161404"/>
          </a:xfrm>
          <a:prstGeom prst="rect">
            <a:avLst/>
          </a:prstGeom>
        </p:spPr>
        <p:txBody>
          <a:bodyPr vert="horz" wrap="square" lIns="0" tIns="7316" rIns="0" bIns="0" rtlCol="0">
            <a:spAutoFit/>
          </a:bodyPr>
          <a:lstStyle/>
          <a:p>
            <a:pPr marL="7701">
              <a:lnSpc>
                <a:spcPct val="100000"/>
              </a:lnSpc>
              <a:spcBef>
                <a:spcPts val="58"/>
              </a:spcBef>
            </a:pPr>
            <a:r>
              <a:rPr sz="1001" b="0" i="0">
                <a:solidFill>
                  <a:srgbClr val="FFFFFF"/>
                </a:solidFill>
                <a:latin typeface="Sharp Sans Medium" pitchFamily="2" charset="77"/>
                <a:cs typeface="Sharp Sans Medium" pitchFamily="2" charset="77"/>
              </a:rPr>
              <a:t>CISCO</a:t>
            </a:r>
            <a:r>
              <a:rPr sz="1001" b="0" i="0" spc="230">
                <a:solidFill>
                  <a:srgbClr val="FFFFFF"/>
                </a:solidFill>
                <a:latin typeface="Sharp Sans Medium" pitchFamily="2" charset="77"/>
                <a:cs typeface="Sharp Sans Medium" pitchFamily="2" charset="77"/>
              </a:rPr>
              <a:t> </a:t>
            </a:r>
            <a:r>
              <a:rPr sz="1001" b="0" i="0" spc="33">
                <a:solidFill>
                  <a:srgbClr val="FFFFFF"/>
                </a:solidFill>
                <a:latin typeface="Sharp Sans Medium" pitchFamily="2" charset="77"/>
                <a:cs typeface="Sharp Sans Medium" pitchFamily="2" charset="77"/>
              </a:rPr>
              <a:t>MERAKI</a:t>
            </a:r>
            <a:endParaRPr sz="1001" b="0" i="0">
              <a:latin typeface="Sharp Sans Medium" pitchFamily="2" charset="77"/>
              <a:cs typeface="Sharp Sans Medium" pitchFamily="2" charset="77"/>
            </a:endParaRPr>
          </a:p>
        </p:txBody>
      </p:sp>
      <p:pic>
        <p:nvPicPr>
          <p:cNvPr id="11" name="Picture 10" descr="A green letter on a black background&#10;&#10;Description automatically generated with medium confidence">
            <a:extLst>
              <a:ext uri="{FF2B5EF4-FFF2-40B4-BE49-F238E27FC236}">
                <a16:creationId xmlns:a16="http://schemas.microsoft.com/office/drawing/2014/main" id="{5A898DD6-33F5-9C06-C1DE-2A45B595CBB6}"/>
              </a:ext>
            </a:extLst>
          </p:cNvPr>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373045" y="6270181"/>
            <a:ext cx="1101856" cy="213610"/>
          </a:xfrm>
          <a:prstGeom prst="rect">
            <a:avLst/>
          </a:prstGeom>
        </p:spPr>
      </p:pic>
    </p:spTree>
    <p:extLst>
      <p:ext uri="{BB962C8B-B14F-4D97-AF65-F5344CB8AC3E}">
        <p14:creationId xmlns:p14="http://schemas.microsoft.com/office/powerpoint/2010/main" val="377207795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4" presetClass="path" presetSubtype="0" accel="50000" decel="50000" fill="hold" grpId="0" nodeType="withEffect">
                                  <p:stCondLst>
                                    <p:cond delay="0"/>
                                  </p:stCondLst>
                                  <p:childTnLst>
                                    <p:animMotion origin="layout" path="M -0.04351 0.2858 L 1.70562E-6 -4.2785E-6 " pathEditMode="relative" rAng="0" ptsTypes="AA">
                                      <p:cBhvr>
                                        <p:cTn id="6" dur="2000" fill="hold"/>
                                        <p:tgtEl>
                                          <p:spTgt spid="7"/>
                                        </p:tgtEl>
                                        <p:attrNameLst>
                                          <p:attrName>ppt_x</p:attrName>
                                          <p:attrName>ppt_y</p:attrName>
                                        </p:attrNameLst>
                                      </p:cBhvr>
                                      <p:rCtr x="2172" y="-14290"/>
                                    </p:animMotion>
                                  </p:childTnLst>
                                </p:cTn>
                              </p:par>
                              <p:par>
                                <p:cTn id="7" presetID="64" presetClass="path" presetSubtype="0" accel="50000" decel="50000" fill="hold" grpId="0" nodeType="withEffect">
                                  <p:stCondLst>
                                    <p:cond delay="0"/>
                                  </p:stCondLst>
                                  <p:childTnLst>
                                    <p:animMotion origin="layout" path="M -0.04682 0.24607 L -0.00134 8.47838E-7 " pathEditMode="relative" rAng="0" ptsTypes="AA">
                                      <p:cBhvr>
                                        <p:cTn id="8" dur="3000" fill="hold"/>
                                        <p:tgtEl>
                                          <p:spTgt spid="8"/>
                                        </p:tgtEl>
                                        <p:attrNameLst>
                                          <p:attrName>ppt_x</p:attrName>
                                          <p:attrName>ppt_y</p:attrName>
                                        </p:attrNameLst>
                                      </p:cBhvr>
                                      <p:rCtr x="2274" y="-12310"/>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8" grpId="0" animBg="1"/>
    </p:bldLst>
  </p:timing>
</p:sldLayout>
</file>

<file path=ppt/slideLayouts/slideLayout112.xml><?xml version="1.0" encoding="utf-8"?>
<p:sldLayout xmlns:a="http://schemas.openxmlformats.org/drawingml/2006/main" xmlns:r="http://schemas.openxmlformats.org/officeDocument/2006/relationships" xmlns:p="http://schemas.openxmlformats.org/presentationml/2006/main" showMasterSp="0" preserve="1" userDrawn="1">
  <p:cSld name="58_Title Only">
    <p:bg>
      <p:bgPr>
        <a:solidFill>
          <a:schemeClr val="bg1"/>
        </a:solidFill>
        <a:effectLst/>
      </p:bgPr>
    </p:bg>
    <p:spTree>
      <p:nvGrpSpPr>
        <p:cNvPr id="1" name=""/>
        <p:cNvGrpSpPr/>
        <p:nvPr/>
      </p:nvGrpSpPr>
      <p:grpSpPr>
        <a:xfrm>
          <a:off x="0" y="0"/>
          <a:ext cx="0" cy="0"/>
          <a:chOff x="0" y="0"/>
          <a:chExt cx="0" cy="0"/>
        </a:xfrm>
      </p:grpSpPr>
      <p:sp>
        <p:nvSpPr>
          <p:cNvPr id="7" name="object 8">
            <a:extLst>
              <a:ext uri="{FF2B5EF4-FFF2-40B4-BE49-F238E27FC236}">
                <a16:creationId xmlns:a16="http://schemas.microsoft.com/office/drawing/2014/main" id="{92A343D8-35A6-168C-8644-D76EF9C42AE8}"/>
              </a:ext>
            </a:extLst>
          </p:cNvPr>
          <p:cNvSpPr/>
          <p:nvPr userDrawn="1"/>
        </p:nvSpPr>
        <p:spPr>
          <a:xfrm>
            <a:off x="10106834" y="4903111"/>
            <a:ext cx="2085271" cy="1954588"/>
          </a:xfrm>
          <a:custGeom>
            <a:avLst/>
            <a:gdLst/>
            <a:ahLst/>
            <a:cxnLst/>
            <a:rect l="l" t="t" r="r" b="b"/>
            <a:pathLst>
              <a:path w="3438525" h="3223259">
                <a:moveTo>
                  <a:pt x="2326237" y="0"/>
                </a:moveTo>
                <a:lnTo>
                  <a:pt x="2280553" y="409"/>
                </a:lnTo>
                <a:lnTo>
                  <a:pt x="2235017" y="2097"/>
                </a:lnTo>
                <a:lnTo>
                  <a:pt x="2189653" y="5053"/>
                </a:lnTo>
                <a:lnTo>
                  <a:pt x="2144486" y="9265"/>
                </a:lnTo>
                <a:lnTo>
                  <a:pt x="2099540" y="14721"/>
                </a:lnTo>
                <a:lnTo>
                  <a:pt x="2054841" y="21411"/>
                </a:lnTo>
                <a:lnTo>
                  <a:pt x="2010412" y="29323"/>
                </a:lnTo>
                <a:lnTo>
                  <a:pt x="1966278" y="38445"/>
                </a:lnTo>
                <a:lnTo>
                  <a:pt x="1922464" y="48766"/>
                </a:lnTo>
                <a:lnTo>
                  <a:pt x="1878995" y="60274"/>
                </a:lnTo>
                <a:lnTo>
                  <a:pt x="1835894" y="72958"/>
                </a:lnTo>
                <a:lnTo>
                  <a:pt x="1793187" y="86807"/>
                </a:lnTo>
                <a:lnTo>
                  <a:pt x="1750898" y="101809"/>
                </a:lnTo>
                <a:lnTo>
                  <a:pt x="1709051" y="117952"/>
                </a:lnTo>
                <a:lnTo>
                  <a:pt x="1667672" y="135226"/>
                </a:lnTo>
                <a:lnTo>
                  <a:pt x="1626785" y="153618"/>
                </a:lnTo>
                <a:lnTo>
                  <a:pt x="1586413" y="173117"/>
                </a:lnTo>
                <a:lnTo>
                  <a:pt x="1546583" y="193713"/>
                </a:lnTo>
                <a:lnTo>
                  <a:pt x="1507318" y="215392"/>
                </a:lnTo>
                <a:lnTo>
                  <a:pt x="1468643" y="238144"/>
                </a:lnTo>
                <a:lnTo>
                  <a:pt x="1430583" y="261958"/>
                </a:lnTo>
                <a:lnTo>
                  <a:pt x="1393162" y="286822"/>
                </a:lnTo>
                <a:lnTo>
                  <a:pt x="1356404" y="312724"/>
                </a:lnTo>
                <a:lnTo>
                  <a:pt x="1320335" y="339653"/>
                </a:lnTo>
                <a:lnTo>
                  <a:pt x="1284979" y="367598"/>
                </a:lnTo>
                <a:lnTo>
                  <a:pt x="1250360" y="396547"/>
                </a:lnTo>
                <a:lnTo>
                  <a:pt x="1216503" y="426488"/>
                </a:lnTo>
                <a:lnTo>
                  <a:pt x="1183433" y="457411"/>
                </a:lnTo>
                <a:lnTo>
                  <a:pt x="1151174" y="489303"/>
                </a:lnTo>
                <a:lnTo>
                  <a:pt x="1119750" y="522154"/>
                </a:lnTo>
                <a:lnTo>
                  <a:pt x="1089187" y="555951"/>
                </a:lnTo>
                <a:lnTo>
                  <a:pt x="1059509" y="590684"/>
                </a:lnTo>
                <a:lnTo>
                  <a:pt x="1030740" y="626341"/>
                </a:lnTo>
                <a:lnTo>
                  <a:pt x="1002906" y="662910"/>
                </a:lnTo>
                <a:lnTo>
                  <a:pt x="976029" y="700380"/>
                </a:lnTo>
                <a:lnTo>
                  <a:pt x="950136" y="738740"/>
                </a:lnTo>
                <a:lnTo>
                  <a:pt x="925251" y="777977"/>
                </a:lnTo>
                <a:lnTo>
                  <a:pt x="901398" y="818082"/>
                </a:lnTo>
                <a:lnTo>
                  <a:pt x="878601" y="859041"/>
                </a:lnTo>
                <a:lnTo>
                  <a:pt x="856887" y="900844"/>
                </a:lnTo>
                <a:lnTo>
                  <a:pt x="836278" y="943480"/>
                </a:lnTo>
                <a:lnTo>
                  <a:pt x="816799" y="986936"/>
                </a:lnTo>
                <a:lnTo>
                  <a:pt x="798476" y="1031202"/>
                </a:lnTo>
                <a:lnTo>
                  <a:pt x="781333" y="1076265"/>
                </a:lnTo>
                <a:lnTo>
                  <a:pt x="0" y="3222961"/>
                </a:lnTo>
                <a:lnTo>
                  <a:pt x="3438351" y="3222961"/>
                </a:lnTo>
                <a:lnTo>
                  <a:pt x="3438351" y="444340"/>
                </a:lnTo>
                <a:lnTo>
                  <a:pt x="3431146" y="437447"/>
                </a:lnTo>
                <a:lnTo>
                  <a:pt x="3397348" y="406884"/>
                </a:lnTo>
                <a:lnTo>
                  <a:pt x="3362615" y="377206"/>
                </a:lnTo>
                <a:lnTo>
                  <a:pt x="3326958" y="348437"/>
                </a:lnTo>
                <a:lnTo>
                  <a:pt x="3290388" y="320602"/>
                </a:lnTo>
                <a:lnTo>
                  <a:pt x="3252918" y="293726"/>
                </a:lnTo>
                <a:lnTo>
                  <a:pt x="3214557" y="267832"/>
                </a:lnTo>
                <a:lnTo>
                  <a:pt x="3175319" y="242947"/>
                </a:lnTo>
                <a:lnTo>
                  <a:pt x="3135215" y="219094"/>
                </a:lnTo>
                <a:lnTo>
                  <a:pt x="3094255" y="196297"/>
                </a:lnTo>
                <a:lnTo>
                  <a:pt x="3052451" y="174582"/>
                </a:lnTo>
                <a:lnTo>
                  <a:pt x="3009815" y="153973"/>
                </a:lnTo>
                <a:lnTo>
                  <a:pt x="2966358" y="134495"/>
                </a:lnTo>
                <a:lnTo>
                  <a:pt x="2922092" y="116172"/>
                </a:lnTo>
                <a:lnTo>
                  <a:pt x="2877028" y="99028"/>
                </a:lnTo>
                <a:lnTo>
                  <a:pt x="2831487" y="83195"/>
                </a:lnTo>
                <a:lnTo>
                  <a:pt x="2785799" y="68778"/>
                </a:lnTo>
                <a:lnTo>
                  <a:pt x="2739989" y="55766"/>
                </a:lnTo>
                <a:lnTo>
                  <a:pt x="2694080" y="44148"/>
                </a:lnTo>
                <a:lnTo>
                  <a:pt x="2648099" y="33912"/>
                </a:lnTo>
                <a:lnTo>
                  <a:pt x="2602068" y="25047"/>
                </a:lnTo>
                <a:lnTo>
                  <a:pt x="2556013" y="17541"/>
                </a:lnTo>
                <a:lnTo>
                  <a:pt x="2509959" y="11383"/>
                </a:lnTo>
                <a:lnTo>
                  <a:pt x="2463930" y="6561"/>
                </a:lnTo>
                <a:lnTo>
                  <a:pt x="2417950" y="3064"/>
                </a:lnTo>
                <a:lnTo>
                  <a:pt x="2372044" y="881"/>
                </a:lnTo>
                <a:lnTo>
                  <a:pt x="2326237" y="0"/>
                </a:lnTo>
                <a:close/>
              </a:path>
            </a:pathLst>
          </a:custGeom>
          <a:solidFill>
            <a:srgbClr val="025444"/>
          </a:solidFill>
        </p:spPr>
        <p:txBody>
          <a:bodyPr wrap="square" lIns="0" tIns="0" rIns="0" bIns="0" rtlCol="0"/>
          <a:lstStyle/>
          <a:p>
            <a:endParaRPr sz="849"/>
          </a:p>
        </p:txBody>
      </p:sp>
      <p:pic>
        <p:nvPicPr>
          <p:cNvPr id="11" name="Picture 10" descr="A green letter on a black background&#10;&#10;Description automatically generated with medium confidence">
            <a:extLst>
              <a:ext uri="{FF2B5EF4-FFF2-40B4-BE49-F238E27FC236}">
                <a16:creationId xmlns:a16="http://schemas.microsoft.com/office/drawing/2014/main" id="{5A898DD6-33F5-9C06-C1DE-2A45B595CBB6}"/>
              </a:ext>
            </a:extLst>
          </p:cNvPr>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373045" y="6270181"/>
            <a:ext cx="1101856" cy="213610"/>
          </a:xfrm>
          <a:prstGeom prst="rect">
            <a:avLst/>
          </a:prstGeom>
        </p:spPr>
      </p:pic>
      <p:sp>
        <p:nvSpPr>
          <p:cNvPr id="3" name="object 5">
            <a:extLst>
              <a:ext uri="{FF2B5EF4-FFF2-40B4-BE49-F238E27FC236}">
                <a16:creationId xmlns:a16="http://schemas.microsoft.com/office/drawing/2014/main" id="{C05EA0DE-8198-134B-45B4-5B4C93D7117F}"/>
              </a:ext>
            </a:extLst>
          </p:cNvPr>
          <p:cNvSpPr/>
          <p:nvPr userDrawn="1"/>
        </p:nvSpPr>
        <p:spPr>
          <a:xfrm>
            <a:off x="9516984" y="6038472"/>
            <a:ext cx="965810" cy="819417"/>
          </a:xfrm>
          <a:custGeom>
            <a:avLst/>
            <a:gdLst/>
            <a:ahLst/>
            <a:cxnLst/>
            <a:rect l="l" t="t" r="r" b="b"/>
            <a:pathLst>
              <a:path w="1592580" h="1351279">
                <a:moveTo>
                  <a:pt x="934911" y="0"/>
                </a:moveTo>
                <a:lnTo>
                  <a:pt x="889122" y="2338"/>
                </a:lnTo>
                <a:lnTo>
                  <a:pt x="843854" y="7889"/>
                </a:lnTo>
                <a:lnTo>
                  <a:pt x="799270" y="16580"/>
                </a:lnTo>
                <a:lnTo>
                  <a:pt x="755528" y="28334"/>
                </a:lnTo>
                <a:lnTo>
                  <a:pt x="712790" y="43078"/>
                </a:lnTo>
                <a:lnTo>
                  <a:pt x="671215" y="60736"/>
                </a:lnTo>
                <a:lnTo>
                  <a:pt x="630965" y="81234"/>
                </a:lnTo>
                <a:lnTo>
                  <a:pt x="592199" y="104496"/>
                </a:lnTo>
                <a:lnTo>
                  <a:pt x="555078" y="130449"/>
                </a:lnTo>
                <a:lnTo>
                  <a:pt x="519762" y="159017"/>
                </a:lnTo>
                <a:lnTo>
                  <a:pt x="486412" y="190125"/>
                </a:lnTo>
                <a:lnTo>
                  <a:pt x="455188" y="223698"/>
                </a:lnTo>
                <a:lnTo>
                  <a:pt x="426251" y="259663"/>
                </a:lnTo>
                <a:lnTo>
                  <a:pt x="399760" y="297944"/>
                </a:lnTo>
                <a:lnTo>
                  <a:pt x="375877" y="338466"/>
                </a:lnTo>
                <a:lnTo>
                  <a:pt x="354761" y="381154"/>
                </a:lnTo>
                <a:lnTo>
                  <a:pt x="336573" y="425934"/>
                </a:lnTo>
                <a:lnTo>
                  <a:pt x="0" y="1350668"/>
                </a:lnTo>
                <a:lnTo>
                  <a:pt x="1377433" y="1350668"/>
                </a:lnTo>
                <a:lnTo>
                  <a:pt x="1552882" y="868633"/>
                </a:lnTo>
                <a:lnTo>
                  <a:pt x="1567733" y="822639"/>
                </a:lnTo>
                <a:lnTo>
                  <a:pt x="1578997" y="776364"/>
                </a:lnTo>
                <a:lnTo>
                  <a:pt x="1586748" y="729971"/>
                </a:lnTo>
                <a:lnTo>
                  <a:pt x="1591062" y="683618"/>
                </a:lnTo>
                <a:lnTo>
                  <a:pt x="1592012" y="637467"/>
                </a:lnTo>
                <a:lnTo>
                  <a:pt x="1589674" y="591678"/>
                </a:lnTo>
                <a:lnTo>
                  <a:pt x="1584122" y="546410"/>
                </a:lnTo>
                <a:lnTo>
                  <a:pt x="1575431" y="501826"/>
                </a:lnTo>
                <a:lnTo>
                  <a:pt x="1563677" y="458084"/>
                </a:lnTo>
                <a:lnTo>
                  <a:pt x="1548933" y="415346"/>
                </a:lnTo>
                <a:lnTo>
                  <a:pt x="1531275" y="373771"/>
                </a:lnTo>
                <a:lnTo>
                  <a:pt x="1510778" y="333521"/>
                </a:lnTo>
                <a:lnTo>
                  <a:pt x="1487515" y="294755"/>
                </a:lnTo>
                <a:lnTo>
                  <a:pt x="1461563" y="257634"/>
                </a:lnTo>
                <a:lnTo>
                  <a:pt x="1432995" y="222318"/>
                </a:lnTo>
                <a:lnTo>
                  <a:pt x="1401887" y="188968"/>
                </a:lnTo>
                <a:lnTo>
                  <a:pt x="1368313" y="157744"/>
                </a:lnTo>
                <a:lnTo>
                  <a:pt x="1332348" y="128807"/>
                </a:lnTo>
                <a:lnTo>
                  <a:pt x="1294068" y="102316"/>
                </a:lnTo>
                <a:lnTo>
                  <a:pt x="1253546" y="78433"/>
                </a:lnTo>
                <a:lnTo>
                  <a:pt x="1210857" y="57317"/>
                </a:lnTo>
                <a:lnTo>
                  <a:pt x="1166077" y="39130"/>
                </a:lnTo>
                <a:lnTo>
                  <a:pt x="1120082" y="24278"/>
                </a:lnTo>
                <a:lnTo>
                  <a:pt x="1073808" y="13014"/>
                </a:lnTo>
                <a:lnTo>
                  <a:pt x="1027415" y="5263"/>
                </a:lnTo>
                <a:lnTo>
                  <a:pt x="981062" y="950"/>
                </a:lnTo>
                <a:lnTo>
                  <a:pt x="934911" y="0"/>
                </a:lnTo>
                <a:close/>
              </a:path>
            </a:pathLst>
          </a:custGeom>
          <a:solidFill>
            <a:srgbClr val="87C9C9"/>
          </a:solidFill>
        </p:spPr>
        <p:txBody>
          <a:bodyPr wrap="square" lIns="0" tIns="0" rIns="0" bIns="0" rtlCol="0"/>
          <a:lstStyle/>
          <a:p>
            <a:endParaRPr sz="849"/>
          </a:p>
        </p:txBody>
      </p:sp>
      <p:sp>
        <p:nvSpPr>
          <p:cNvPr id="5" name="object 8">
            <a:extLst>
              <a:ext uri="{FF2B5EF4-FFF2-40B4-BE49-F238E27FC236}">
                <a16:creationId xmlns:a16="http://schemas.microsoft.com/office/drawing/2014/main" id="{5DD78DEF-25E6-2FFC-DD1A-5FE56CE9B09C}"/>
              </a:ext>
            </a:extLst>
          </p:cNvPr>
          <p:cNvSpPr/>
          <p:nvPr/>
        </p:nvSpPr>
        <p:spPr>
          <a:xfrm>
            <a:off x="6810509" y="0"/>
            <a:ext cx="1595434" cy="1862172"/>
          </a:xfrm>
          <a:custGeom>
            <a:avLst/>
            <a:gdLst/>
            <a:ahLst/>
            <a:cxnLst/>
            <a:rect l="l" t="t" r="r" b="b"/>
            <a:pathLst>
              <a:path w="2630805" h="3070860">
                <a:moveTo>
                  <a:pt x="2630774" y="0"/>
                </a:moveTo>
                <a:lnTo>
                  <a:pt x="736481" y="0"/>
                </a:lnTo>
                <a:lnTo>
                  <a:pt x="53644" y="1876087"/>
                </a:lnTo>
                <a:lnTo>
                  <a:pt x="38179" y="1922425"/>
                </a:lnTo>
                <a:lnTo>
                  <a:pt x="25382" y="1969002"/>
                </a:lnTo>
                <a:lnTo>
                  <a:pt x="15213" y="2015731"/>
                </a:lnTo>
                <a:lnTo>
                  <a:pt x="7631" y="2062524"/>
                </a:lnTo>
                <a:lnTo>
                  <a:pt x="2595" y="2109295"/>
                </a:lnTo>
                <a:lnTo>
                  <a:pt x="65" y="2155956"/>
                </a:lnTo>
                <a:lnTo>
                  <a:pt x="0" y="2202421"/>
                </a:lnTo>
                <a:lnTo>
                  <a:pt x="2359" y="2248602"/>
                </a:lnTo>
                <a:lnTo>
                  <a:pt x="7102" y="2294413"/>
                </a:lnTo>
                <a:lnTo>
                  <a:pt x="14189" y="2339767"/>
                </a:lnTo>
                <a:lnTo>
                  <a:pt x="23579" y="2384576"/>
                </a:lnTo>
                <a:lnTo>
                  <a:pt x="35231" y="2428754"/>
                </a:lnTo>
                <a:lnTo>
                  <a:pt x="49105" y="2472214"/>
                </a:lnTo>
                <a:lnTo>
                  <a:pt x="65160" y="2514868"/>
                </a:lnTo>
                <a:lnTo>
                  <a:pt x="83356" y="2556630"/>
                </a:lnTo>
                <a:lnTo>
                  <a:pt x="103652" y="2597413"/>
                </a:lnTo>
                <a:lnTo>
                  <a:pt x="126007" y="2637130"/>
                </a:lnTo>
                <a:lnTo>
                  <a:pt x="150382" y="2675693"/>
                </a:lnTo>
                <a:lnTo>
                  <a:pt x="176734" y="2713016"/>
                </a:lnTo>
                <a:lnTo>
                  <a:pt x="205025" y="2749012"/>
                </a:lnTo>
                <a:lnTo>
                  <a:pt x="235212" y="2783594"/>
                </a:lnTo>
                <a:lnTo>
                  <a:pt x="267257" y="2816674"/>
                </a:lnTo>
                <a:lnTo>
                  <a:pt x="301117" y="2848167"/>
                </a:lnTo>
                <a:lnTo>
                  <a:pt x="336754" y="2877984"/>
                </a:lnTo>
                <a:lnTo>
                  <a:pt x="374125" y="2906039"/>
                </a:lnTo>
                <a:lnTo>
                  <a:pt x="413190" y="2932245"/>
                </a:lnTo>
                <a:lnTo>
                  <a:pt x="453910" y="2956514"/>
                </a:lnTo>
                <a:lnTo>
                  <a:pt x="496242" y="2978761"/>
                </a:lnTo>
                <a:lnTo>
                  <a:pt x="540148" y="2998898"/>
                </a:lnTo>
                <a:lnTo>
                  <a:pt x="585586" y="3016837"/>
                </a:lnTo>
                <a:lnTo>
                  <a:pt x="631924" y="3032302"/>
                </a:lnTo>
                <a:lnTo>
                  <a:pt x="678501" y="3045099"/>
                </a:lnTo>
                <a:lnTo>
                  <a:pt x="725230" y="3055268"/>
                </a:lnTo>
                <a:lnTo>
                  <a:pt x="772023" y="3062850"/>
                </a:lnTo>
                <a:lnTo>
                  <a:pt x="818794" y="3067886"/>
                </a:lnTo>
                <a:lnTo>
                  <a:pt x="865456" y="3070416"/>
                </a:lnTo>
                <a:lnTo>
                  <a:pt x="911921" y="3070482"/>
                </a:lnTo>
                <a:lnTo>
                  <a:pt x="958103" y="3068122"/>
                </a:lnTo>
                <a:lnTo>
                  <a:pt x="1003914" y="3063379"/>
                </a:lnTo>
                <a:lnTo>
                  <a:pt x="1049268" y="3056292"/>
                </a:lnTo>
                <a:lnTo>
                  <a:pt x="1094078" y="3046902"/>
                </a:lnTo>
                <a:lnTo>
                  <a:pt x="1138256" y="3035250"/>
                </a:lnTo>
                <a:lnTo>
                  <a:pt x="1181717" y="3021376"/>
                </a:lnTo>
                <a:lnTo>
                  <a:pt x="1224372" y="3005321"/>
                </a:lnTo>
                <a:lnTo>
                  <a:pt x="1266134" y="2987125"/>
                </a:lnTo>
                <a:lnTo>
                  <a:pt x="1306918" y="2966829"/>
                </a:lnTo>
                <a:lnTo>
                  <a:pt x="1346635" y="2944474"/>
                </a:lnTo>
                <a:lnTo>
                  <a:pt x="1385198" y="2920100"/>
                </a:lnTo>
                <a:lnTo>
                  <a:pt x="1422522" y="2893747"/>
                </a:lnTo>
                <a:lnTo>
                  <a:pt x="1458518" y="2865456"/>
                </a:lnTo>
                <a:lnTo>
                  <a:pt x="1493101" y="2835269"/>
                </a:lnTo>
                <a:lnTo>
                  <a:pt x="1526181" y="2803224"/>
                </a:lnTo>
                <a:lnTo>
                  <a:pt x="1557674" y="2769364"/>
                </a:lnTo>
                <a:lnTo>
                  <a:pt x="1587492" y="2733727"/>
                </a:lnTo>
                <a:lnTo>
                  <a:pt x="1615547" y="2696356"/>
                </a:lnTo>
                <a:lnTo>
                  <a:pt x="1641753" y="2657291"/>
                </a:lnTo>
                <a:lnTo>
                  <a:pt x="1666023" y="2616571"/>
                </a:lnTo>
                <a:lnTo>
                  <a:pt x="1688270" y="2574239"/>
                </a:lnTo>
                <a:lnTo>
                  <a:pt x="1708407" y="2530333"/>
                </a:lnTo>
                <a:lnTo>
                  <a:pt x="1726347" y="2484896"/>
                </a:lnTo>
                <a:lnTo>
                  <a:pt x="2630774" y="0"/>
                </a:lnTo>
                <a:close/>
              </a:path>
            </a:pathLst>
          </a:custGeom>
          <a:solidFill>
            <a:srgbClr val="FFD13D"/>
          </a:solidFill>
        </p:spPr>
        <p:txBody>
          <a:bodyPr wrap="square" lIns="0" tIns="0" rIns="0" bIns="0" rtlCol="0"/>
          <a:lstStyle/>
          <a:p>
            <a:endParaRPr sz="849"/>
          </a:p>
        </p:txBody>
      </p:sp>
      <p:sp>
        <p:nvSpPr>
          <p:cNvPr id="10" name="object 9">
            <a:extLst>
              <a:ext uri="{FF2B5EF4-FFF2-40B4-BE49-F238E27FC236}">
                <a16:creationId xmlns:a16="http://schemas.microsoft.com/office/drawing/2014/main" id="{3E19ED74-FBC8-C6E8-4E07-8A66DA3906C0}"/>
              </a:ext>
            </a:extLst>
          </p:cNvPr>
          <p:cNvSpPr/>
          <p:nvPr/>
        </p:nvSpPr>
        <p:spPr>
          <a:xfrm>
            <a:off x="7856890" y="0"/>
            <a:ext cx="931537" cy="1273409"/>
          </a:xfrm>
          <a:custGeom>
            <a:avLst/>
            <a:gdLst/>
            <a:ahLst/>
            <a:cxnLst/>
            <a:rect l="l" t="t" r="r" b="b"/>
            <a:pathLst>
              <a:path w="1536065" h="2099945">
                <a:moveTo>
                  <a:pt x="569565" y="0"/>
                </a:moveTo>
                <a:lnTo>
                  <a:pt x="26994" y="1490705"/>
                </a:lnTo>
                <a:lnTo>
                  <a:pt x="13320" y="1535128"/>
                </a:lnTo>
                <a:lnTo>
                  <a:pt x="4368" y="1579842"/>
                </a:lnTo>
                <a:lnTo>
                  <a:pt x="0" y="1624555"/>
                </a:lnTo>
                <a:lnTo>
                  <a:pt x="79" y="1668973"/>
                </a:lnTo>
                <a:lnTo>
                  <a:pt x="4471" y="1712806"/>
                </a:lnTo>
                <a:lnTo>
                  <a:pt x="13038" y="1755760"/>
                </a:lnTo>
                <a:lnTo>
                  <a:pt x="25643" y="1797542"/>
                </a:lnTo>
                <a:lnTo>
                  <a:pt x="42152" y="1837860"/>
                </a:lnTo>
                <a:lnTo>
                  <a:pt x="62426" y="1876423"/>
                </a:lnTo>
                <a:lnTo>
                  <a:pt x="86331" y="1912936"/>
                </a:lnTo>
                <a:lnTo>
                  <a:pt x="113729" y="1947108"/>
                </a:lnTo>
                <a:lnTo>
                  <a:pt x="144484" y="1978647"/>
                </a:lnTo>
                <a:lnTo>
                  <a:pt x="178459" y="2007259"/>
                </a:lnTo>
                <a:lnTo>
                  <a:pt x="215519" y="2032653"/>
                </a:lnTo>
                <a:lnTo>
                  <a:pt x="255527" y="2054535"/>
                </a:lnTo>
                <a:lnTo>
                  <a:pt x="298347" y="2072614"/>
                </a:lnTo>
                <a:lnTo>
                  <a:pt x="342768" y="2086287"/>
                </a:lnTo>
                <a:lnTo>
                  <a:pt x="387481" y="2095240"/>
                </a:lnTo>
                <a:lnTo>
                  <a:pt x="432192" y="2099608"/>
                </a:lnTo>
                <a:lnTo>
                  <a:pt x="476609" y="2099528"/>
                </a:lnTo>
                <a:lnTo>
                  <a:pt x="520441" y="2095137"/>
                </a:lnTo>
                <a:lnTo>
                  <a:pt x="563394" y="2086570"/>
                </a:lnTo>
                <a:lnTo>
                  <a:pt x="605175" y="2073964"/>
                </a:lnTo>
                <a:lnTo>
                  <a:pt x="645493" y="2057456"/>
                </a:lnTo>
                <a:lnTo>
                  <a:pt x="684055" y="2037181"/>
                </a:lnTo>
                <a:lnTo>
                  <a:pt x="720568" y="2013277"/>
                </a:lnTo>
                <a:lnTo>
                  <a:pt x="754740" y="1985879"/>
                </a:lnTo>
                <a:lnTo>
                  <a:pt x="786279" y="1955124"/>
                </a:lnTo>
                <a:lnTo>
                  <a:pt x="814891" y="1921148"/>
                </a:lnTo>
                <a:lnTo>
                  <a:pt x="840284" y="1884088"/>
                </a:lnTo>
                <a:lnTo>
                  <a:pt x="862167" y="1844080"/>
                </a:lnTo>
                <a:lnTo>
                  <a:pt x="880245" y="1801261"/>
                </a:lnTo>
                <a:lnTo>
                  <a:pt x="1535849" y="0"/>
                </a:lnTo>
              </a:path>
            </a:pathLst>
          </a:custGeom>
          <a:ln w="41883">
            <a:solidFill>
              <a:srgbClr val="5BAA47"/>
            </a:solidFill>
          </a:ln>
        </p:spPr>
        <p:txBody>
          <a:bodyPr wrap="square" lIns="0" tIns="0" rIns="0" bIns="0" rtlCol="0"/>
          <a:lstStyle/>
          <a:p>
            <a:endParaRPr sz="849"/>
          </a:p>
        </p:txBody>
      </p:sp>
      <p:sp>
        <p:nvSpPr>
          <p:cNvPr id="13" name="object 10">
            <a:extLst>
              <a:ext uri="{FF2B5EF4-FFF2-40B4-BE49-F238E27FC236}">
                <a16:creationId xmlns:a16="http://schemas.microsoft.com/office/drawing/2014/main" id="{5B7292D5-9309-84A7-DEAD-293889AF9B1C}"/>
              </a:ext>
            </a:extLst>
          </p:cNvPr>
          <p:cNvSpPr/>
          <p:nvPr userDrawn="1"/>
        </p:nvSpPr>
        <p:spPr>
          <a:xfrm>
            <a:off x="2909085" y="5860921"/>
            <a:ext cx="733214" cy="996932"/>
          </a:xfrm>
          <a:custGeom>
            <a:avLst/>
            <a:gdLst/>
            <a:ahLst/>
            <a:cxnLst/>
            <a:rect l="l" t="t" r="r" b="b"/>
            <a:pathLst>
              <a:path w="1209039" h="1644015">
                <a:moveTo>
                  <a:pt x="972874" y="21304"/>
                </a:moveTo>
                <a:lnTo>
                  <a:pt x="925925" y="7708"/>
                </a:lnTo>
                <a:lnTo>
                  <a:pt x="878703" y="692"/>
                </a:lnTo>
                <a:lnTo>
                  <a:pt x="831758" y="0"/>
                </a:lnTo>
                <a:lnTo>
                  <a:pt x="785638" y="5374"/>
                </a:lnTo>
                <a:lnTo>
                  <a:pt x="740892" y="16561"/>
                </a:lnTo>
                <a:lnTo>
                  <a:pt x="698068" y="33304"/>
                </a:lnTo>
                <a:lnTo>
                  <a:pt x="657716" y="55346"/>
                </a:lnTo>
                <a:lnTo>
                  <a:pt x="620384" y="82433"/>
                </a:lnTo>
                <a:lnTo>
                  <a:pt x="586622" y="114308"/>
                </a:lnTo>
                <a:lnTo>
                  <a:pt x="556977" y="150716"/>
                </a:lnTo>
                <a:lnTo>
                  <a:pt x="532000" y="191399"/>
                </a:lnTo>
                <a:lnTo>
                  <a:pt x="512238" y="236104"/>
                </a:lnTo>
                <a:lnTo>
                  <a:pt x="0" y="1643461"/>
                </a:lnTo>
              </a:path>
              <a:path w="1209039" h="1644015">
                <a:moveTo>
                  <a:pt x="764915" y="1643461"/>
                </a:moveTo>
                <a:lnTo>
                  <a:pt x="1187673" y="481939"/>
                </a:lnTo>
                <a:lnTo>
                  <a:pt x="1201269" y="434991"/>
                </a:lnTo>
                <a:lnTo>
                  <a:pt x="1208285" y="387769"/>
                </a:lnTo>
                <a:lnTo>
                  <a:pt x="1208978" y="340824"/>
                </a:lnTo>
                <a:lnTo>
                  <a:pt x="1203603" y="294704"/>
                </a:lnTo>
                <a:lnTo>
                  <a:pt x="1192416" y="249957"/>
                </a:lnTo>
                <a:lnTo>
                  <a:pt x="1175674" y="207134"/>
                </a:lnTo>
                <a:lnTo>
                  <a:pt x="1153631" y="166781"/>
                </a:lnTo>
                <a:lnTo>
                  <a:pt x="1126544" y="129450"/>
                </a:lnTo>
                <a:lnTo>
                  <a:pt x="1094669" y="95687"/>
                </a:lnTo>
                <a:lnTo>
                  <a:pt x="1058262" y="66043"/>
                </a:lnTo>
                <a:lnTo>
                  <a:pt x="1017578" y="41066"/>
                </a:lnTo>
                <a:lnTo>
                  <a:pt x="972874" y="21304"/>
                </a:lnTo>
              </a:path>
            </a:pathLst>
          </a:custGeom>
          <a:ln w="41883">
            <a:solidFill>
              <a:srgbClr val="5BAA47"/>
            </a:solidFill>
          </a:ln>
        </p:spPr>
        <p:txBody>
          <a:bodyPr wrap="square" lIns="0" tIns="0" rIns="0" bIns="0" rtlCol="0"/>
          <a:lstStyle/>
          <a:p>
            <a:endParaRPr sz="849"/>
          </a:p>
        </p:txBody>
      </p:sp>
      <p:sp>
        <p:nvSpPr>
          <p:cNvPr id="15" name="object 2">
            <a:extLst>
              <a:ext uri="{FF2B5EF4-FFF2-40B4-BE49-F238E27FC236}">
                <a16:creationId xmlns:a16="http://schemas.microsoft.com/office/drawing/2014/main" id="{24181DA2-6B20-61D9-5130-61E29943A1DD}"/>
              </a:ext>
            </a:extLst>
          </p:cNvPr>
          <p:cNvSpPr txBox="1"/>
          <p:nvPr userDrawn="1"/>
        </p:nvSpPr>
        <p:spPr>
          <a:xfrm>
            <a:off x="373045" y="-360035"/>
            <a:ext cx="1044368" cy="161404"/>
          </a:xfrm>
          <a:prstGeom prst="rect">
            <a:avLst/>
          </a:prstGeom>
        </p:spPr>
        <p:txBody>
          <a:bodyPr vert="horz" wrap="square" lIns="0" tIns="7316" rIns="0" bIns="0" rtlCol="0">
            <a:spAutoFit/>
          </a:bodyPr>
          <a:lstStyle/>
          <a:p>
            <a:pPr marL="7701" algn="l">
              <a:lnSpc>
                <a:spcPct val="100000"/>
              </a:lnSpc>
              <a:spcBef>
                <a:spcPts val="58"/>
              </a:spcBef>
            </a:pPr>
            <a:r>
              <a:rPr sz="1001" b="0" i="0">
                <a:solidFill>
                  <a:srgbClr val="B7B7B7"/>
                </a:solidFill>
                <a:latin typeface="Sharp Sans Medium" pitchFamily="2" charset="77"/>
                <a:cs typeface="Sharp Sans Medium" pitchFamily="2" charset="77"/>
              </a:rPr>
              <a:t>CISCO</a:t>
            </a:r>
            <a:r>
              <a:rPr sz="1001" b="0" i="0" spc="230">
                <a:solidFill>
                  <a:srgbClr val="B7B7B7"/>
                </a:solidFill>
                <a:latin typeface="Sharp Sans Medium" pitchFamily="2" charset="77"/>
                <a:cs typeface="Sharp Sans Medium" pitchFamily="2" charset="77"/>
              </a:rPr>
              <a:t> </a:t>
            </a:r>
            <a:r>
              <a:rPr sz="1001" b="0" i="0" spc="33">
                <a:solidFill>
                  <a:srgbClr val="B7B7B7"/>
                </a:solidFill>
                <a:latin typeface="Sharp Sans Medium" pitchFamily="2" charset="77"/>
                <a:cs typeface="Sharp Sans Medium" pitchFamily="2" charset="77"/>
              </a:rPr>
              <a:t>MERAKI</a:t>
            </a:r>
            <a:endParaRPr sz="1001" b="0" i="0">
              <a:latin typeface="Sharp Sans Medium" pitchFamily="2" charset="77"/>
              <a:cs typeface="Sharp Sans Medium" pitchFamily="2" charset="77"/>
            </a:endParaRPr>
          </a:p>
        </p:txBody>
      </p:sp>
    </p:spTree>
    <p:extLst>
      <p:ext uri="{BB962C8B-B14F-4D97-AF65-F5344CB8AC3E}">
        <p14:creationId xmlns:p14="http://schemas.microsoft.com/office/powerpoint/2010/main" val="2649167222"/>
      </p:ext>
    </p:extLst>
  </p:cSld>
  <p:clrMapOvr>
    <a:masterClrMapping/>
  </p:clrMapOvr>
</p:sldLayout>
</file>

<file path=ppt/slideLayouts/slideLayout113.xml><?xml version="1.0" encoding="utf-8"?>
<p:sldLayout xmlns:a="http://schemas.openxmlformats.org/drawingml/2006/main" xmlns:r="http://schemas.openxmlformats.org/officeDocument/2006/relationships" xmlns:p="http://schemas.openxmlformats.org/presentationml/2006/main" showMasterSp="0" preserve="1" userDrawn="1">
  <p:cSld name="57_Title Only">
    <p:bg>
      <p:bgPr>
        <a:solidFill>
          <a:schemeClr val="bg1"/>
        </a:solidFill>
        <a:effectLst/>
      </p:bgPr>
    </p:bg>
    <p:spTree>
      <p:nvGrpSpPr>
        <p:cNvPr id="1" name=""/>
        <p:cNvGrpSpPr/>
        <p:nvPr/>
      </p:nvGrpSpPr>
      <p:grpSpPr>
        <a:xfrm>
          <a:off x="0" y="0"/>
          <a:ext cx="0" cy="0"/>
          <a:chOff x="0" y="0"/>
          <a:chExt cx="0" cy="0"/>
        </a:xfrm>
      </p:grpSpPr>
      <p:pic>
        <p:nvPicPr>
          <p:cNvPr id="7" name="object 3">
            <a:extLst>
              <a:ext uri="{FF2B5EF4-FFF2-40B4-BE49-F238E27FC236}">
                <a16:creationId xmlns:a16="http://schemas.microsoft.com/office/drawing/2014/main" id="{35F5248A-38D6-9A89-73FD-D99A7CEEAC80}"/>
              </a:ext>
            </a:extLst>
          </p:cNvPr>
          <p:cNvPicPr/>
          <p:nvPr/>
        </p:nvPicPr>
        <p:blipFill>
          <a:blip r:embed="rId2" cstate="print"/>
          <a:stretch>
            <a:fillRect/>
          </a:stretch>
        </p:blipFill>
        <p:spPr>
          <a:xfrm>
            <a:off x="4572000" y="3175"/>
            <a:ext cx="7620000" cy="6854343"/>
          </a:xfrm>
          <a:prstGeom prst="rect">
            <a:avLst/>
          </a:prstGeom>
        </p:spPr>
      </p:pic>
      <p:sp>
        <p:nvSpPr>
          <p:cNvPr id="8" name="object 4">
            <a:extLst>
              <a:ext uri="{FF2B5EF4-FFF2-40B4-BE49-F238E27FC236}">
                <a16:creationId xmlns:a16="http://schemas.microsoft.com/office/drawing/2014/main" id="{B857BFB0-EFEF-53AC-28D8-7CCB223ABF70}"/>
              </a:ext>
            </a:extLst>
          </p:cNvPr>
          <p:cNvSpPr/>
          <p:nvPr/>
        </p:nvSpPr>
        <p:spPr>
          <a:xfrm>
            <a:off x="3177" y="0"/>
            <a:ext cx="8341084" cy="6857615"/>
          </a:xfrm>
          <a:custGeom>
            <a:avLst/>
            <a:gdLst/>
            <a:ahLst/>
            <a:cxnLst/>
            <a:rect l="l" t="t" r="r" b="b"/>
            <a:pathLst>
              <a:path w="13754100" h="11308715">
                <a:moveTo>
                  <a:pt x="13753507" y="0"/>
                </a:moveTo>
                <a:lnTo>
                  <a:pt x="0" y="0"/>
                </a:lnTo>
                <a:lnTo>
                  <a:pt x="0" y="11308556"/>
                </a:lnTo>
                <a:lnTo>
                  <a:pt x="9703610" y="11308556"/>
                </a:lnTo>
                <a:lnTo>
                  <a:pt x="13753507" y="0"/>
                </a:lnTo>
                <a:close/>
              </a:path>
            </a:pathLst>
          </a:custGeom>
          <a:solidFill>
            <a:srgbClr val="FFFFFF"/>
          </a:solidFill>
        </p:spPr>
        <p:txBody>
          <a:bodyPr wrap="square" lIns="0" tIns="0" rIns="0" bIns="0" rtlCol="0"/>
          <a:lstStyle/>
          <a:p>
            <a:endParaRPr sz="849"/>
          </a:p>
        </p:txBody>
      </p:sp>
      <p:sp>
        <p:nvSpPr>
          <p:cNvPr id="9" name="object 5">
            <a:extLst>
              <a:ext uri="{FF2B5EF4-FFF2-40B4-BE49-F238E27FC236}">
                <a16:creationId xmlns:a16="http://schemas.microsoft.com/office/drawing/2014/main" id="{3FFD1DB7-7D8D-555F-8E61-CA99174BF04A}"/>
              </a:ext>
            </a:extLst>
          </p:cNvPr>
          <p:cNvSpPr txBox="1"/>
          <p:nvPr userDrawn="1"/>
        </p:nvSpPr>
        <p:spPr>
          <a:xfrm>
            <a:off x="373045" y="-373824"/>
            <a:ext cx="1044368" cy="161404"/>
          </a:xfrm>
          <a:prstGeom prst="rect">
            <a:avLst/>
          </a:prstGeom>
        </p:spPr>
        <p:txBody>
          <a:bodyPr vert="horz" wrap="square" lIns="0" tIns="7316" rIns="0" bIns="0" rtlCol="0">
            <a:spAutoFit/>
          </a:bodyPr>
          <a:lstStyle/>
          <a:p>
            <a:pPr marL="7701">
              <a:lnSpc>
                <a:spcPct val="100000"/>
              </a:lnSpc>
              <a:spcBef>
                <a:spcPts val="58"/>
              </a:spcBef>
            </a:pPr>
            <a:r>
              <a:rPr sz="1001" b="0" i="0">
                <a:solidFill>
                  <a:srgbClr val="B7B7B7"/>
                </a:solidFill>
                <a:latin typeface="Sharp Sans Medium" pitchFamily="2" charset="77"/>
                <a:cs typeface="Sharp Sans Medium" pitchFamily="2" charset="77"/>
              </a:rPr>
              <a:t>CISCO</a:t>
            </a:r>
            <a:r>
              <a:rPr sz="1001" b="0" i="0" spc="230">
                <a:solidFill>
                  <a:srgbClr val="B7B7B7"/>
                </a:solidFill>
                <a:latin typeface="Sharp Sans Medium" pitchFamily="2" charset="77"/>
                <a:cs typeface="Sharp Sans Medium" pitchFamily="2" charset="77"/>
              </a:rPr>
              <a:t> </a:t>
            </a:r>
            <a:r>
              <a:rPr sz="1001" b="0" i="0" spc="33">
                <a:solidFill>
                  <a:srgbClr val="B7B7B7"/>
                </a:solidFill>
                <a:latin typeface="Sharp Sans Medium" pitchFamily="2" charset="77"/>
                <a:cs typeface="Sharp Sans Medium" pitchFamily="2" charset="77"/>
              </a:rPr>
              <a:t>MERAKI</a:t>
            </a:r>
            <a:endParaRPr sz="1001" b="0" i="0">
              <a:latin typeface="Sharp Sans Medium" pitchFamily="2" charset="77"/>
              <a:cs typeface="Sharp Sans Medium" pitchFamily="2" charset="77"/>
            </a:endParaRPr>
          </a:p>
        </p:txBody>
      </p:sp>
      <p:sp>
        <p:nvSpPr>
          <p:cNvPr id="20" name="object 9">
            <a:extLst>
              <a:ext uri="{FF2B5EF4-FFF2-40B4-BE49-F238E27FC236}">
                <a16:creationId xmlns:a16="http://schemas.microsoft.com/office/drawing/2014/main" id="{8DA9CE56-0C2B-2D55-1388-3D39C83B95E8}"/>
              </a:ext>
            </a:extLst>
          </p:cNvPr>
          <p:cNvSpPr/>
          <p:nvPr/>
        </p:nvSpPr>
        <p:spPr>
          <a:xfrm>
            <a:off x="7093092" y="0"/>
            <a:ext cx="1931619" cy="2407424"/>
          </a:xfrm>
          <a:custGeom>
            <a:avLst/>
            <a:gdLst/>
            <a:ahLst/>
            <a:cxnLst/>
            <a:rect l="l" t="t" r="r" b="b"/>
            <a:pathLst>
              <a:path w="3185159" h="3970020">
                <a:moveTo>
                  <a:pt x="3184913" y="0"/>
                </a:moveTo>
                <a:lnTo>
                  <a:pt x="1006656" y="0"/>
                </a:lnTo>
                <a:lnTo>
                  <a:pt x="61842" y="2595845"/>
                </a:lnTo>
                <a:lnTo>
                  <a:pt x="46411" y="2641498"/>
                </a:lnTo>
                <a:lnTo>
                  <a:pt x="33240" y="2687363"/>
                </a:lnTo>
                <a:lnTo>
                  <a:pt x="22297" y="2733377"/>
                </a:lnTo>
                <a:lnTo>
                  <a:pt x="13555" y="2779477"/>
                </a:lnTo>
                <a:lnTo>
                  <a:pt x="6984" y="2825601"/>
                </a:lnTo>
                <a:lnTo>
                  <a:pt x="2553" y="2871684"/>
                </a:lnTo>
                <a:lnTo>
                  <a:pt x="235" y="2917665"/>
                </a:lnTo>
                <a:lnTo>
                  <a:pt x="0" y="2963480"/>
                </a:lnTo>
                <a:lnTo>
                  <a:pt x="1817" y="3009066"/>
                </a:lnTo>
                <a:lnTo>
                  <a:pt x="5658" y="3054360"/>
                </a:lnTo>
                <a:lnTo>
                  <a:pt x="11494" y="3099299"/>
                </a:lnTo>
                <a:lnTo>
                  <a:pt x="19295" y="3143820"/>
                </a:lnTo>
                <a:lnTo>
                  <a:pt x="29032" y="3187861"/>
                </a:lnTo>
                <a:lnTo>
                  <a:pt x="40675" y="3231358"/>
                </a:lnTo>
                <a:lnTo>
                  <a:pt x="54195" y="3274248"/>
                </a:lnTo>
                <a:lnTo>
                  <a:pt x="69562" y="3316468"/>
                </a:lnTo>
                <a:lnTo>
                  <a:pt x="86748" y="3357955"/>
                </a:lnTo>
                <a:lnTo>
                  <a:pt x="105723" y="3398647"/>
                </a:lnTo>
                <a:lnTo>
                  <a:pt x="126457" y="3438480"/>
                </a:lnTo>
                <a:lnTo>
                  <a:pt x="148921" y="3477391"/>
                </a:lnTo>
                <a:lnTo>
                  <a:pt x="173087" y="3515317"/>
                </a:lnTo>
                <a:lnTo>
                  <a:pt x="198923" y="3552195"/>
                </a:lnTo>
                <a:lnTo>
                  <a:pt x="226402" y="3587963"/>
                </a:lnTo>
                <a:lnTo>
                  <a:pt x="255493" y="3622557"/>
                </a:lnTo>
                <a:lnTo>
                  <a:pt x="286167" y="3655914"/>
                </a:lnTo>
                <a:lnTo>
                  <a:pt x="318396" y="3687972"/>
                </a:lnTo>
                <a:lnTo>
                  <a:pt x="352148" y="3718666"/>
                </a:lnTo>
                <a:lnTo>
                  <a:pt x="387396" y="3747935"/>
                </a:lnTo>
                <a:lnTo>
                  <a:pt x="424110" y="3775715"/>
                </a:lnTo>
                <a:lnTo>
                  <a:pt x="462261" y="3801944"/>
                </a:lnTo>
                <a:lnTo>
                  <a:pt x="501818" y="3826558"/>
                </a:lnTo>
                <a:lnTo>
                  <a:pt x="542753" y="3849494"/>
                </a:lnTo>
                <a:lnTo>
                  <a:pt x="585036" y="3870689"/>
                </a:lnTo>
                <a:lnTo>
                  <a:pt x="628638" y="3890081"/>
                </a:lnTo>
                <a:lnTo>
                  <a:pt x="673530" y="3907606"/>
                </a:lnTo>
                <a:lnTo>
                  <a:pt x="719184" y="3923036"/>
                </a:lnTo>
                <a:lnTo>
                  <a:pt x="765050" y="3936208"/>
                </a:lnTo>
                <a:lnTo>
                  <a:pt x="811065" y="3947150"/>
                </a:lnTo>
                <a:lnTo>
                  <a:pt x="857166" y="3955893"/>
                </a:lnTo>
                <a:lnTo>
                  <a:pt x="903289" y="3962464"/>
                </a:lnTo>
                <a:lnTo>
                  <a:pt x="949373" y="3966894"/>
                </a:lnTo>
                <a:lnTo>
                  <a:pt x="995354" y="3969213"/>
                </a:lnTo>
                <a:lnTo>
                  <a:pt x="1041169" y="3969448"/>
                </a:lnTo>
                <a:lnTo>
                  <a:pt x="1086756" y="3967631"/>
                </a:lnTo>
                <a:lnTo>
                  <a:pt x="1132050" y="3963789"/>
                </a:lnTo>
                <a:lnTo>
                  <a:pt x="1176989" y="3957954"/>
                </a:lnTo>
                <a:lnTo>
                  <a:pt x="1221511" y="3950153"/>
                </a:lnTo>
                <a:lnTo>
                  <a:pt x="1265551" y="3940416"/>
                </a:lnTo>
                <a:lnTo>
                  <a:pt x="1309048" y="3928773"/>
                </a:lnTo>
                <a:lnTo>
                  <a:pt x="1351938" y="3915253"/>
                </a:lnTo>
                <a:lnTo>
                  <a:pt x="1394158" y="3899885"/>
                </a:lnTo>
                <a:lnTo>
                  <a:pt x="1435645" y="3882700"/>
                </a:lnTo>
                <a:lnTo>
                  <a:pt x="1476336" y="3863725"/>
                </a:lnTo>
                <a:lnTo>
                  <a:pt x="1516169" y="3842991"/>
                </a:lnTo>
                <a:lnTo>
                  <a:pt x="1555080" y="3820526"/>
                </a:lnTo>
                <a:lnTo>
                  <a:pt x="1593006" y="3796361"/>
                </a:lnTo>
                <a:lnTo>
                  <a:pt x="1629884" y="3770525"/>
                </a:lnTo>
                <a:lnTo>
                  <a:pt x="1665651" y="3743046"/>
                </a:lnTo>
                <a:lnTo>
                  <a:pt x="1700245" y="3713955"/>
                </a:lnTo>
                <a:lnTo>
                  <a:pt x="1733602" y="3683281"/>
                </a:lnTo>
                <a:lnTo>
                  <a:pt x="1765659" y="3651052"/>
                </a:lnTo>
                <a:lnTo>
                  <a:pt x="1796353" y="3617299"/>
                </a:lnTo>
                <a:lnTo>
                  <a:pt x="1825622" y="3582051"/>
                </a:lnTo>
                <a:lnTo>
                  <a:pt x="1853402" y="3545337"/>
                </a:lnTo>
                <a:lnTo>
                  <a:pt x="1879630" y="3507187"/>
                </a:lnTo>
                <a:lnTo>
                  <a:pt x="1904244" y="3467630"/>
                </a:lnTo>
                <a:lnTo>
                  <a:pt x="1927180" y="3426695"/>
                </a:lnTo>
                <a:lnTo>
                  <a:pt x="1948375" y="3384412"/>
                </a:lnTo>
                <a:lnTo>
                  <a:pt x="1967766" y="3340809"/>
                </a:lnTo>
                <a:lnTo>
                  <a:pt x="1985291" y="3295918"/>
                </a:lnTo>
                <a:lnTo>
                  <a:pt x="3184913" y="0"/>
                </a:lnTo>
                <a:close/>
              </a:path>
            </a:pathLst>
          </a:custGeom>
          <a:solidFill>
            <a:srgbClr val="87C9C9"/>
          </a:solidFill>
        </p:spPr>
        <p:txBody>
          <a:bodyPr wrap="square" lIns="0" tIns="0" rIns="0" bIns="0" rtlCol="0"/>
          <a:lstStyle/>
          <a:p>
            <a:endParaRPr sz="849"/>
          </a:p>
        </p:txBody>
      </p:sp>
      <p:sp>
        <p:nvSpPr>
          <p:cNvPr id="22" name="object 11">
            <a:extLst>
              <a:ext uri="{FF2B5EF4-FFF2-40B4-BE49-F238E27FC236}">
                <a16:creationId xmlns:a16="http://schemas.microsoft.com/office/drawing/2014/main" id="{099666DF-A325-E62E-33EF-50A8535C5C0B}"/>
              </a:ext>
            </a:extLst>
          </p:cNvPr>
          <p:cNvSpPr/>
          <p:nvPr/>
        </p:nvSpPr>
        <p:spPr>
          <a:xfrm>
            <a:off x="8389770" y="0"/>
            <a:ext cx="805227" cy="1380842"/>
          </a:xfrm>
          <a:custGeom>
            <a:avLst/>
            <a:gdLst/>
            <a:ahLst/>
            <a:cxnLst/>
            <a:rect l="l" t="t" r="r" b="b"/>
            <a:pathLst>
              <a:path w="1327784" h="2277110">
                <a:moveTo>
                  <a:pt x="704906" y="0"/>
                </a:moveTo>
                <a:lnTo>
                  <a:pt x="17612" y="1884834"/>
                </a:lnTo>
                <a:lnTo>
                  <a:pt x="4979" y="1930656"/>
                </a:lnTo>
                <a:lnTo>
                  <a:pt x="0" y="1976669"/>
                </a:lnTo>
                <a:lnTo>
                  <a:pt x="2313" y="2022101"/>
                </a:lnTo>
                <a:lnTo>
                  <a:pt x="11560" y="2066183"/>
                </a:lnTo>
                <a:lnTo>
                  <a:pt x="27380" y="2108143"/>
                </a:lnTo>
                <a:lnTo>
                  <a:pt x="49413" y="2147211"/>
                </a:lnTo>
                <a:lnTo>
                  <a:pt x="77299" y="2182616"/>
                </a:lnTo>
                <a:lnTo>
                  <a:pt x="110679" y="2213588"/>
                </a:lnTo>
                <a:lnTo>
                  <a:pt x="149191" y="2239355"/>
                </a:lnTo>
                <a:lnTo>
                  <a:pt x="192476" y="2259148"/>
                </a:lnTo>
                <a:lnTo>
                  <a:pt x="238383" y="2271757"/>
                </a:lnTo>
                <a:lnTo>
                  <a:pt x="284481" y="2276727"/>
                </a:lnTo>
                <a:lnTo>
                  <a:pt x="329997" y="2274417"/>
                </a:lnTo>
                <a:lnTo>
                  <a:pt x="374160" y="2265187"/>
                </a:lnTo>
                <a:lnTo>
                  <a:pt x="416197" y="2249397"/>
                </a:lnTo>
                <a:lnTo>
                  <a:pt x="455336" y="2227405"/>
                </a:lnTo>
                <a:lnTo>
                  <a:pt x="490807" y="2199570"/>
                </a:lnTo>
                <a:lnTo>
                  <a:pt x="521835" y="2166253"/>
                </a:lnTo>
                <a:lnTo>
                  <a:pt x="547650" y="2127813"/>
                </a:lnTo>
                <a:lnTo>
                  <a:pt x="567480" y="2084608"/>
                </a:lnTo>
                <a:lnTo>
                  <a:pt x="1327620" y="0"/>
                </a:lnTo>
              </a:path>
            </a:pathLst>
          </a:custGeom>
          <a:ln w="41883">
            <a:solidFill>
              <a:srgbClr val="FFFFFF"/>
            </a:solidFill>
          </a:ln>
        </p:spPr>
        <p:txBody>
          <a:bodyPr wrap="square" lIns="0" tIns="0" rIns="0" bIns="0" rtlCol="0"/>
          <a:lstStyle/>
          <a:p>
            <a:endParaRPr sz="849"/>
          </a:p>
        </p:txBody>
      </p:sp>
      <p:pic>
        <p:nvPicPr>
          <p:cNvPr id="36" name="Picture 35" descr="A green letter on a black background&#10;&#10;Description automatically generated with medium confidence">
            <a:extLst>
              <a:ext uri="{FF2B5EF4-FFF2-40B4-BE49-F238E27FC236}">
                <a16:creationId xmlns:a16="http://schemas.microsoft.com/office/drawing/2014/main" id="{3A95014C-C5CB-3AE8-0E14-BEC1CCA7E015}"/>
              </a:ext>
            </a:extLst>
          </p:cNvPr>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373045" y="6270181"/>
            <a:ext cx="1101856" cy="213610"/>
          </a:xfrm>
          <a:prstGeom prst="rect">
            <a:avLst/>
          </a:prstGeom>
        </p:spPr>
      </p:pic>
      <p:sp>
        <p:nvSpPr>
          <p:cNvPr id="2" name="object 48">
            <a:extLst>
              <a:ext uri="{FF2B5EF4-FFF2-40B4-BE49-F238E27FC236}">
                <a16:creationId xmlns:a16="http://schemas.microsoft.com/office/drawing/2014/main" id="{CD6C92DF-90D5-9BC4-4AB4-F462F1BC0A70}"/>
              </a:ext>
            </a:extLst>
          </p:cNvPr>
          <p:cNvSpPr/>
          <p:nvPr userDrawn="1"/>
        </p:nvSpPr>
        <p:spPr>
          <a:xfrm>
            <a:off x="8670833" y="5867280"/>
            <a:ext cx="828717" cy="990386"/>
          </a:xfrm>
          <a:custGeom>
            <a:avLst/>
            <a:gdLst/>
            <a:ahLst/>
            <a:cxnLst/>
            <a:rect l="l" t="t" r="r" b="b"/>
            <a:pathLst>
              <a:path w="1366520" h="1633220">
                <a:moveTo>
                  <a:pt x="1067676" y="26994"/>
                </a:moveTo>
                <a:lnTo>
                  <a:pt x="1023255" y="13320"/>
                </a:lnTo>
                <a:lnTo>
                  <a:pt x="978542" y="4368"/>
                </a:lnTo>
                <a:lnTo>
                  <a:pt x="933831" y="0"/>
                </a:lnTo>
                <a:lnTo>
                  <a:pt x="889413" y="79"/>
                </a:lnTo>
                <a:lnTo>
                  <a:pt x="845582" y="4471"/>
                </a:lnTo>
                <a:lnTo>
                  <a:pt x="802629" y="13037"/>
                </a:lnTo>
                <a:lnTo>
                  <a:pt x="760847" y="25643"/>
                </a:lnTo>
                <a:lnTo>
                  <a:pt x="720528" y="42151"/>
                </a:lnTo>
                <a:lnTo>
                  <a:pt x="681966" y="62425"/>
                </a:lnTo>
                <a:lnTo>
                  <a:pt x="645452" y="86328"/>
                </a:lnTo>
                <a:lnTo>
                  <a:pt x="611279" y="113725"/>
                </a:lnTo>
                <a:lnTo>
                  <a:pt x="579740" y="144479"/>
                </a:lnTo>
                <a:lnTo>
                  <a:pt x="551126" y="178454"/>
                </a:lnTo>
                <a:lnTo>
                  <a:pt x="525732" y="215512"/>
                </a:lnTo>
                <a:lnTo>
                  <a:pt x="503848" y="255519"/>
                </a:lnTo>
                <a:lnTo>
                  <a:pt x="485767" y="298337"/>
                </a:lnTo>
                <a:lnTo>
                  <a:pt x="0" y="1632975"/>
                </a:lnTo>
              </a:path>
              <a:path w="1366520" h="1633220">
                <a:moveTo>
                  <a:pt x="966288" y="1632975"/>
                </a:moveTo>
                <a:lnTo>
                  <a:pt x="1339019" y="608903"/>
                </a:lnTo>
                <a:lnTo>
                  <a:pt x="1352692" y="564480"/>
                </a:lnTo>
                <a:lnTo>
                  <a:pt x="1361645" y="519766"/>
                </a:lnTo>
                <a:lnTo>
                  <a:pt x="1366013" y="475053"/>
                </a:lnTo>
                <a:lnTo>
                  <a:pt x="1365933" y="430634"/>
                </a:lnTo>
                <a:lnTo>
                  <a:pt x="1361542" y="386802"/>
                </a:lnTo>
                <a:lnTo>
                  <a:pt x="1352975" y="343848"/>
                </a:lnTo>
                <a:lnTo>
                  <a:pt x="1340370" y="302066"/>
                </a:lnTo>
                <a:lnTo>
                  <a:pt x="1323862" y="261747"/>
                </a:lnTo>
                <a:lnTo>
                  <a:pt x="1303588" y="223185"/>
                </a:lnTo>
                <a:lnTo>
                  <a:pt x="1279684" y="186672"/>
                </a:lnTo>
                <a:lnTo>
                  <a:pt x="1252287" y="152499"/>
                </a:lnTo>
                <a:lnTo>
                  <a:pt x="1221533" y="120961"/>
                </a:lnTo>
                <a:lnTo>
                  <a:pt x="1187559" y="92349"/>
                </a:lnTo>
                <a:lnTo>
                  <a:pt x="1150500" y="66955"/>
                </a:lnTo>
                <a:lnTo>
                  <a:pt x="1110494" y="45073"/>
                </a:lnTo>
                <a:lnTo>
                  <a:pt x="1067676" y="26994"/>
                </a:lnTo>
              </a:path>
            </a:pathLst>
          </a:custGeom>
          <a:ln w="41883">
            <a:solidFill>
              <a:srgbClr val="5BAA47"/>
            </a:solidFill>
          </a:ln>
        </p:spPr>
        <p:txBody>
          <a:bodyPr wrap="square" lIns="0" tIns="0" rIns="0" bIns="0" rtlCol="0"/>
          <a:lstStyle/>
          <a:p>
            <a:endParaRPr sz="849"/>
          </a:p>
        </p:txBody>
      </p:sp>
    </p:spTree>
    <p:extLst>
      <p:ext uri="{BB962C8B-B14F-4D97-AF65-F5344CB8AC3E}">
        <p14:creationId xmlns:p14="http://schemas.microsoft.com/office/powerpoint/2010/main" val="15366875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3" presetClass="path" presetSubtype="0" accel="50000" decel="50000" fill="hold" grpId="0" nodeType="withEffect">
                                  <p:stCondLst>
                                    <p:cond delay="0"/>
                                  </p:stCondLst>
                                  <p:childTnLst>
                                    <p:animMotion origin="layout" path="M -0.03048 0 L 1.09286E-6 0 " pathEditMode="relative" rAng="0" ptsTypes="AA">
                                      <p:cBhvr>
                                        <p:cTn id="6" dur="1000" fill="hold"/>
                                        <p:tgtEl>
                                          <p:spTgt spid="8"/>
                                        </p:tgtEl>
                                        <p:attrNameLst>
                                          <p:attrName>ppt_x</p:attrName>
                                          <p:attrName>ppt_y</p:attrName>
                                        </p:attrNameLst>
                                      </p:cBhvr>
                                      <p:rCtr x="1524" y="0"/>
                                    </p:animMotion>
                                  </p:childTnLst>
                                </p:cTn>
                              </p:par>
                              <p:par>
                                <p:cTn id="7" presetID="42" presetClass="path" presetSubtype="0" accel="50000" decel="50000" fill="hold" grpId="0" nodeType="withEffect">
                                  <p:stCondLst>
                                    <p:cond delay="0"/>
                                  </p:stCondLst>
                                  <p:childTnLst>
                                    <p:animMotion origin="layout" path="M 0.06601 -0.36945 L 2.41946E-6 -3.22291E-6 " pathEditMode="relative" rAng="0" ptsTypes="AA">
                                      <p:cBhvr>
                                        <p:cTn id="8" dur="2000" fill="hold"/>
                                        <p:tgtEl>
                                          <p:spTgt spid="20"/>
                                        </p:tgtEl>
                                        <p:attrNameLst>
                                          <p:attrName>ppt_x</p:attrName>
                                          <p:attrName>ppt_y</p:attrName>
                                        </p:attrNameLst>
                                      </p:cBhvr>
                                      <p:rCtr x="-3301" y="18473"/>
                                    </p:animMotion>
                                  </p:childTnLst>
                                </p:cTn>
                              </p:par>
                              <p:par>
                                <p:cTn id="9" presetID="42" presetClass="path" presetSubtype="0" accel="50000" decel="50000" fill="hold" grpId="0" nodeType="withEffect">
                                  <p:stCondLst>
                                    <p:cond delay="0"/>
                                  </p:stCondLst>
                                  <p:childTnLst>
                                    <p:animMotion origin="layout" path="M 0.04793 -0.28117 L 1.85723E-6 4.29534E-6 " pathEditMode="relative" rAng="0" ptsTypes="AA">
                                      <p:cBhvr>
                                        <p:cTn id="10" dur="3000" fill="hold"/>
                                        <p:tgtEl>
                                          <p:spTgt spid="22"/>
                                        </p:tgtEl>
                                        <p:attrNameLst>
                                          <p:attrName>ppt_x</p:attrName>
                                          <p:attrName>ppt_y</p:attrName>
                                        </p:attrNameLst>
                                      </p:cBhvr>
                                      <p:rCtr x="-2401" y="14065"/>
                                    </p:animMotion>
                                  </p:childTnLst>
                                </p:cTn>
                              </p:par>
                              <p:par>
                                <p:cTn id="11" presetID="64" presetClass="path" presetSubtype="0" accel="50000" decel="50000" fill="hold" grpId="0" nodeType="withEffect">
                                  <p:stCondLst>
                                    <p:cond delay="0"/>
                                  </p:stCondLst>
                                  <p:childTnLst>
                                    <p:animMotion origin="layout" path="M -0.04682 0.24607 L -0.00134 8.47838E-7 " pathEditMode="relative" rAng="0" ptsTypes="AA">
                                      <p:cBhvr>
                                        <p:cTn id="12" dur="3000" fill="hold"/>
                                        <p:tgtEl>
                                          <p:spTgt spid="2"/>
                                        </p:tgtEl>
                                        <p:attrNameLst>
                                          <p:attrName>ppt_x</p:attrName>
                                          <p:attrName>ppt_y</p:attrName>
                                        </p:attrNameLst>
                                      </p:cBhvr>
                                      <p:rCtr x="2274" y="-12310"/>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20" grpId="0" animBg="1"/>
      <p:bldP spid="22" grpId="0" animBg="1"/>
      <p:bldP spid="2" grpId="0" animBg="1"/>
    </p:bldLst>
  </p:timing>
</p:sldLayout>
</file>

<file path=ppt/slideLayouts/slideLayout114.xml><?xml version="1.0" encoding="utf-8"?>
<p:sldLayout xmlns:a="http://schemas.openxmlformats.org/drawingml/2006/main" xmlns:r="http://schemas.openxmlformats.org/officeDocument/2006/relationships" xmlns:p="http://schemas.openxmlformats.org/presentationml/2006/main" type="obj" preserve="1">
  <p:cSld name="14_Blank">
    <p:spTree>
      <p:nvGrpSpPr>
        <p:cNvPr id="1" name=""/>
        <p:cNvGrpSpPr/>
        <p:nvPr/>
      </p:nvGrpSpPr>
      <p:grpSpPr>
        <a:xfrm>
          <a:off x="0" y="0"/>
          <a:ext cx="0" cy="0"/>
          <a:chOff x="0" y="0"/>
          <a:chExt cx="0" cy="0"/>
        </a:xfrm>
      </p:grpSpPr>
      <p:pic>
        <p:nvPicPr>
          <p:cNvPr id="6" name="object 3">
            <a:extLst>
              <a:ext uri="{FF2B5EF4-FFF2-40B4-BE49-F238E27FC236}">
                <a16:creationId xmlns:a16="http://schemas.microsoft.com/office/drawing/2014/main" id="{DA607789-EE5D-A1FE-EDA1-EAEDD4CDF76A}"/>
              </a:ext>
            </a:extLst>
          </p:cNvPr>
          <p:cNvPicPr/>
          <p:nvPr/>
        </p:nvPicPr>
        <p:blipFill>
          <a:blip r:embed="rId2" cstate="print"/>
          <a:stretch>
            <a:fillRect/>
          </a:stretch>
        </p:blipFill>
        <p:spPr>
          <a:xfrm>
            <a:off x="2502452" y="971867"/>
            <a:ext cx="9689547" cy="5886030"/>
          </a:xfrm>
          <a:prstGeom prst="rect">
            <a:avLst/>
          </a:prstGeom>
        </p:spPr>
      </p:pic>
      <p:sp>
        <p:nvSpPr>
          <p:cNvPr id="7" name="object 4">
            <a:extLst>
              <a:ext uri="{FF2B5EF4-FFF2-40B4-BE49-F238E27FC236}">
                <a16:creationId xmlns:a16="http://schemas.microsoft.com/office/drawing/2014/main" id="{1BF2FA1B-6747-6A8D-41EE-1758AF1A0ED9}"/>
              </a:ext>
            </a:extLst>
          </p:cNvPr>
          <p:cNvSpPr/>
          <p:nvPr/>
        </p:nvSpPr>
        <p:spPr>
          <a:xfrm>
            <a:off x="0" y="385"/>
            <a:ext cx="12192000" cy="6857615"/>
          </a:xfrm>
          <a:custGeom>
            <a:avLst/>
            <a:gdLst/>
            <a:ahLst/>
            <a:cxnLst/>
            <a:rect l="l" t="t" r="r" b="b"/>
            <a:pathLst>
              <a:path w="20104100" h="11308715">
                <a:moveTo>
                  <a:pt x="20104099" y="0"/>
                </a:moveTo>
                <a:lnTo>
                  <a:pt x="0" y="0"/>
                </a:lnTo>
                <a:lnTo>
                  <a:pt x="0" y="11308556"/>
                </a:lnTo>
                <a:lnTo>
                  <a:pt x="10603668" y="11308556"/>
                </a:lnTo>
                <a:lnTo>
                  <a:pt x="13476562" y="3415324"/>
                </a:lnTo>
                <a:lnTo>
                  <a:pt x="13493416" y="3370243"/>
                </a:lnTo>
                <a:lnTo>
                  <a:pt x="13510985" y="3325637"/>
                </a:lnTo>
                <a:lnTo>
                  <a:pt x="13529258" y="3281513"/>
                </a:lnTo>
                <a:lnTo>
                  <a:pt x="13548228" y="3237873"/>
                </a:lnTo>
                <a:lnTo>
                  <a:pt x="13567885" y="3194721"/>
                </a:lnTo>
                <a:lnTo>
                  <a:pt x="13588220" y="3152062"/>
                </a:lnTo>
                <a:lnTo>
                  <a:pt x="13609226" y="3109901"/>
                </a:lnTo>
                <a:lnTo>
                  <a:pt x="13630892" y="3068240"/>
                </a:lnTo>
                <a:lnTo>
                  <a:pt x="13653209" y="3027085"/>
                </a:lnTo>
                <a:lnTo>
                  <a:pt x="13676170" y="2986438"/>
                </a:lnTo>
                <a:lnTo>
                  <a:pt x="13699765" y="2946306"/>
                </a:lnTo>
                <a:lnTo>
                  <a:pt x="13723985" y="2906691"/>
                </a:lnTo>
                <a:lnTo>
                  <a:pt x="13748821" y="2867598"/>
                </a:lnTo>
                <a:lnTo>
                  <a:pt x="13774265" y="2829030"/>
                </a:lnTo>
                <a:lnTo>
                  <a:pt x="13800307" y="2790993"/>
                </a:lnTo>
                <a:lnTo>
                  <a:pt x="13826939" y="2753490"/>
                </a:lnTo>
                <a:lnTo>
                  <a:pt x="13854152" y="2716525"/>
                </a:lnTo>
                <a:lnTo>
                  <a:pt x="13881937" y="2680103"/>
                </a:lnTo>
                <a:lnTo>
                  <a:pt x="13910285" y="2644228"/>
                </a:lnTo>
                <a:lnTo>
                  <a:pt x="13939187" y="2608903"/>
                </a:lnTo>
                <a:lnTo>
                  <a:pt x="13968634" y="2574133"/>
                </a:lnTo>
                <a:lnTo>
                  <a:pt x="13998617" y="2539922"/>
                </a:lnTo>
                <a:lnTo>
                  <a:pt x="14029128" y="2506274"/>
                </a:lnTo>
                <a:lnTo>
                  <a:pt x="14060158" y="2473194"/>
                </a:lnTo>
                <a:lnTo>
                  <a:pt x="14091698" y="2440685"/>
                </a:lnTo>
                <a:lnTo>
                  <a:pt x="14123738" y="2408752"/>
                </a:lnTo>
                <a:lnTo>
                  <a:pt x="14156270" y="2377399"/>
                </a:lnTo>
                <a:lnTo>
                  <a:pt x="14189286" y="2346629"/>
                </a:lnTo>
                <a:lnTo>
                  <a:pt x="14222776" y="2316448"/>
                </a:lnTo>
                <a:lnTo>
                  <a:pt x="14256731" y="2286858"/>
                </a:lnTo>
                <a:lnTo>
                  <a:pt x="14291142" y="2257865"/>
                </a:lnTo>
                <a:lnTo>
                  <a:pt x="14326001" y="2229473"/>
                </a:lnTo>
                <a:lnTo>
                  <a:pt x="14361299" y="2201685"/>
                </a:lnTo>
                <a:lnTo>
                  <a:pt x="14397027" y="2174505"/>
                </a:lnTo>
                <a:lnTo>
                  <a:pt x="14433175" y="2147939"/>
                </a:lnTo>
                <a:lnTo>
                  <a:pt x="14469736" y="2121990"/>
                </a:lnTo>
                <a:lnTo>
                  <a:pt x="14506700" y="2096662"/>
                </a:lnTo>
                <a:lnTo>
                  <a:pt x="14544058" y="2071959"/>
                </a:lnTo>
                <a:lnTo>
                  <a:pt x="14581801" y="2047885"/>
                </a:lnTo>
                <a:lnTo>
                  <a:pt x="14619921" y="2024446"/>
                </a:lnTo>
                <a:lnTo>
                  <a:pt x="14658409" y="2001643"/>
                </a:lnTo>
                <a:lnTo>
                  <a:pt x="14697256" y="1979483"/>
                </a:lnTo>
                <a:lnTo>
                  <a:pt x="14736452" y="1957969"/>
                </a:lnTo>
                <a:lnTo>
                  <a:pt x="14775990" y="1937105"/>
                </a:lnTo>
                <a:lnTo>
                  <a:pt x="14815859" y="1916895"/>
                </a:lnTo>
                <a:lnTo>
                  <a:pt x="14856052" y="1897344"/>
                </a:lnTo>
                <a:lnTo>
                  <a:pt x="14896559" y="1878455"/>
                </a:lnTo>
                <a:lnTo>
                  <a:pt x="14937372" y="1860233"/>
                </a:lnTo>
                <a:lnTo>
                  <a:pt x="14978481" y="1842682"/>
                </a:lnTo>
                <a:lnTo>
                  <a:pt x="15019878" y="1825806"/>
                </a:lnTo>
                <a:lnTo>
                  <a:pt x="15061554" y="1809609"/>
                </a:lnTo>
                <a:lnTo>
                  <a:pt x="15103500" y="1794095"/>
                </a:lnTo>
                <a:lnTo>
                  <a:pt x="15145707" y="1779269"/>
                </a:lnTo>
                <a:lnTo>
                  <a:pt x="15188166" y="1765134"/>
                </a:lnTo>
                <a:lnTo>
                  <a:pt x="15230868" y="1751695"/>
                </a:lnTo>
                <a:lnTo>
                  <a:pt x="15273805" y="1738956"/>
                </a:lnTo>
                <a:lnTo>
                  <a:pt x="15316968" y="1726921"/>
                </a:lnTo>
                <a:lnTo>
                  <a:pt x="15360347" y="1715594"/>
                </a:lnTo>
                <a:lnTo>
                  <a:pt x="15403934" y="1704979"/>
                </a:lnTo>
                <a:lnTo>
                  <a:pt x="15447719" y="1695081"/>
                </a:lnTo>
                <a:lnTo>
                  <a:pt x="15491695" y="1685903"/>
                </a:lnTo>
                <a:lnTo>
                  <a:pt x="15535852" y="1677450"/>
                </a:lnTo>
                <a:lnTo>
                  <a:pt x="15580182" y="1669726"/>
                </a:lnTo>
                <a:lnTo>
                  <a:pt x="15624674" y="1662734"/>
                </a:lnTo>
                <a:lnTo>
                  <a:pt x="15669322" y="1656480"/>
                </a:lnTo>
                <a:lnTo>
                  <a:pt x="15714115" y="1650967"/>
                </a:lnTo>
                <a:lnTo>
                  <a:pt x="15759044" y="1646200"/>
                </a:lnTo>
                <a:lnTo>
                  <a:pt x="15804102" y="1642182"/>
                </a:lnTo>
                <a:lnTo>
                  <a:pt x="15849278" y="1638918"/>
                </a:lnTo>
                <a:lnTo>
                  <a:pt x="15894565" y="1636411"/>
                </a:lnTo>
                <a:lnTo>
                  <a:pt x="15939953" y="1634667"/>
                </a:lnTo>
                <a:lnTo>
                  <a:pt x="15985433" y="1633688"/>
                </a:lnTo>
                <a:lnTo>
                  <a:pt x="20104099" y="1633480"/>
                </a:lnTo>
                <a:lnTo>
                  <a:pt x="20104099" y="0"/>
                </a:lnTo>
                <a:close/>
              </a:path>
              <a:path w="20104100" h="11308715">
                <a:moveTo>
                  <a:pt x="20104099" y="1633480"/>
                </a:moveTo>
                <a:lnTo>
                  <a:pt x="16030996" y="1633480"/>
                </a:lnTo>
                <a:lnTo>
                  <a:pt x="16076635" y="1634046"/>
                </a:lnTo>
                <a:lnTo>
                  <a:pt x="16122339" y="1635391"/>
                </a:lnTo>
                <a:lnTo>
                  <a:pt x="16168099" y="1637519"/>
                </a:lnTo>
                <a:lnTo>
                  <a:pt x="16213908" y="1640433"/>
                </a:lnTo>
                <a:lnTo>
                  <a:pt x="16259756" y="1644138"/>
                </a:lnTo>
                <a:lnTo>
                  <a:pt x="16305634" y="1648638"/>
                </a:lnTo>
                <a:lnTo>
                  <a:pt x="16351533" y="1653938"/>
                </a:lnTo>
                <a:lnTo>
                  <a:pt x="16397445" y="1660041"/>
                </a:lnTo>
                <a:lnTo>
                  <a:pt x="16443360" y="1666951"/>
                </a:lnTo>
                <a:lnTo>
                  <a:pt x="16489270" y="1674673"/>
                </a:lnTo>
                <a:lnTo>
                  <a:pt x="16535166" y="1683211"/>
                </a:lnTo>
                <a:lnTo>
                  <a:pt x="16581038" y="1692569"/>
                </a:lnTo>
                <a:lnTo>
                  <a:pt x="16626879" y="1702751"/>
                </a:lnTo>
                <a:lnTo>
                  <a:pt x="16672678" y="1713761"/>
                </a:lnTo>
                <a:lnTo>
                  <a:pt x="16718428" y="1725603"/>
                </a:lnTo>
                <a:lnTo>
                  <a:pt x="16764120" y="1738282"/>
                </a:lnTo>
                <a:lnTo>
                  <a:pt x="16809744" y="1751802"/>
                </a:lnTo>
                <a:lnTo>
                  <a:pt x="16855291" y="1766167"/>
                </a:lnTo>
                <a:lnTo>
                  <a:pt x="16900753" y="1781380"/>
                </a:lnTo>
                <a:lnTo>
                  <a:pt x="16946121" y="1797446"/>
                </a:lnTo>
                <a:lnTo>
                  <a:pt x="16991203" y="1814301"/>
                </a:lnTo>
                <a:lnTo>
                  <a:pt x="17035808" y="1831869"/>
                </a:lnTo>
                <a:lnTo>
                  <a:pt x="17079932" y="1850142"/>
                </a:lnTo>
                <a:lnTo>
                  <a:pt x="17123572" y="1869112"/>
                </a:lnTo>
                <a:lnTo>
                  <a:pt x="17166724" y="1888769"/>
                </a:lnTo>
                <a:lnTo>
                  <a:pt x="17209383" y="1909105"/>
                </a:lnTo>
                <a:lnTo>
                  <a:pt x="17251544" y="1930110"/>
                </a:lnTo>
                <a:lnTo>
                  <a:pt x="17293205" y="1951776"/>
                </a:lnTo>
                <a:lnTo>
                  <a:pt x="17334361" y="1974093"/>
                </a:lnTo>
                <a:lnTo>
                  <a:pt x="17375007" y="1997054"/>
                </a:lnTo>
                <a:lnTo>
                  <a:pt x="17415139" y="2020649"/>
                </a:lnTo>
                <a:lnTo>
                  <a:pt x="17454754" y="2044869"/>
                </a:lnTo>
                <a:lnTo>
                  <a:pt x="17493847" y="2069705"/>
                </a:lnTo>
                <a:lnTo>
                  <a:pt x="17532415" y="2095149"/>
                </a:lnTo>
                <a:lnTo>
                  <a:pt x="17570452" y="2121191"/>
                </a:lnTo>
                <a:lnTo>
                  <a:pt x="17607955" y="2147823"/>
                </a:lnTo>
                <a:lnTo>
                  <a:pt x="17644920" y="2175036"/>
                </a:lnTo>
                <a:lnTo>
                  <a:pt x="17681342" y="2202820"/>
                </a:lnTo>
                <a:lnTo>
                  <a:pt x="17717217" y="2231168"/>
                </a:lnTo>
                <a:lnTo>
                  <a:pt x="17752542" y="2260070"/>
                </a:lnTo>
                <a:lnTo>
                  <a:pt x="17787312" y="2289517"/>
                </a:lnTo>
                <a:lnTo>
                  <a:pt x="17821523" y="2319500"/>
                </a:lnTo>
                <a:lnTo>
                  <a:pt x="17855171" y="2350011"/>
                </a:lnTo>
                <a:lnTo>
                  <a:pt x="17888251" y="2381041"/>
                </a:lnTo>
                <a:lnTo>
                  <a:pt x="17920760" y="2412580"/>
                </a:lnTo>
                <a:lnTo>
                  <a:pt x="17952693" y="2444620"/>
                </a:lnTo>
                <a:lnTo>
                  <a:pt x="17984046" y="2477153"/>
                </a:lnTo>
                <a:lnTo>
                  <a:pt x="18014816" y="2510168"/>
                </a:lnTo>
                <a:lnTo>
                  <a:pt x="18044998" y="2543658"/>
                </a:lnTo>
                <a:lnTo>
                  <a:pt x="18074587" y="2577612"/>
                </a:lnTo>
                <a:lnTo>
                  <a:pt x="18103580" y="2612024"/>
                </a:lnTo>
                <a:lnTo>
                  <a:pt x="18131973" y="2646883"/>
                </a:lnTo>
                <a:lnTo>
                  <a:pt x="18159760" y="2682180"/>
                </a:lnTo>
                <a:lnTo>
                  <a:pt x="18186940" y="2717908"/>
                </a:lnTo>
                <a:lnTo>
                  <a:pt x="18213506" y="2754056"/>
                </a:lnTo>
                <a:lnTo>
                  <a:pt x="18239455" y="2790617"/>
                </a:lnTo>
                <a:lnTo>
                  <a:pt x="18264783" y="2827580"/>
                </a:lnTo>
                <a:lnTo>
                  <a:pt x="18289486" y="2864938"/>
                </a:lnTo>
                <a:lnTo>
                  <a:pt x="18313560" y="2902682"/>
                </a:lnTo>
                <a:lnTo>
                  <a:pt x="18337000" y="2940802"/>
                </a:lnTo>
                <a:lnTo>
                  <a:pt x="18359802" y="2979289"/>
                </a:lnTo>
                <a:lnTo>
                  <a:pt x="18381962" y="3018136"/>
                </a:lnTo>
                <a:lnTo>
                  <a:pt x="18403476" y="3057332"/>
                </a:lnTo>
                <a:lnTo>
                  <a:pt x="18424340" y="3096869"/>
                </a:lnTo>
                <a:lnTo>
                  <a:pt x="18444550" y="3136738"/>
                </a:lnTo>
                <a:lnTo>
                  <a:pt x="18464101" y="3176931"/>
                </a:lnTo>
                <a:lnTo>
                  <a:pt x="18482990" y="3217438"/>
                </a:lnTo>
                <a:lnTo>
                  <a:pt x="18501212" y="3258251"/>
                </a:lnTo>
                <a:lnTo>
                  <a:pt x="18518763" y="3299360"/>
                </a:lnTo>
                <a:lnTo>
                  <a:pt x="18535639" y="3340757"/>
                </a:lnTo>
                <a:lnTo>
                  <a:pt x="18551836" y="3382432"/>
                </a:lnTo>
                <a:lnTo>
                  <a:pt x="18567350" y="3424378"/>
                </a:lnTo>
                <a:lnTo>
                  <a:pt x="18582176" y="3466585"/>
                </a:lnTo>
                <a:lnTo>
                  <a:pt x="18596311" y="3509044"/>
                </a:lnTo>
                <a:lnTo>
                  <a:pt x="18609750" y="3551746"/>
                </a:lnTo>
                <a:lnTo>
                  <a:pt x="18622489" y="3594683"/>
                </a:lnTo>
                <a:lnTo>
                  <a:pt x="18634524" y="3637845"/>
                </a:lnTo>
                <a:lnTo>
                  <a:pt x="18645851" y="3681224"/>
                </a:lnTo>
                <a:lnTo>
                  <a:pt x="18656466" y="3724811"/>
                </a:lnTo>
                <a:lnTo>
                  <a:pt x="18666364" y="3768596"/>
                </a:lnTo>
                <a:lnTo>
                  <a:pt x="18675542" y="3812572"/>
                </a:lnTo>
                <a:lnTo>
                  <a:pt x="18683995" y="3856729"/>
                </a:lnTo>
                <a:lnTo>
                  <a:pt x="18691719" y="3901058"/>
                </a:lnTo>
                <a:lnTo>
                  <a:pt x="18698711" y="3945551"/>
                </a:lnTo>
                <a:lnTo>
                  <a:pt x="18704965" y="3990198"/>
                </a:lnTo>
                <a:lnTo>
                  <a:pt x="18710478" y="4034991"/>
                </a:lnTo>
                <a:lnTo>
                  <a:pt x="18715245" y="4079920"/>
                </a:lnTo>
                <a:lnTo>
                  <a:pt x="18719263" y="4124977"/>
                </a:lnTo>
                <a:lnTo>
                  <a:pt x="18722528" y="4170154"/>
                </a:lnTo>
                <a:lnTo>
                  <a:pt x="18725034" y="4215440"/>
                </a:lnTo>
                <a:lnTo>
                  <a:pt x="18726778" y="4260828"/>
                </a:lnTo>
                <a:lnTo>
                  <a:pt x="18727757" y="4306308"/>
                </a:lnTo>
                <a:lnTo>
                  <a:pt x="18727965" y="4351872"/>
                </a:lnTo>
                <a:lnTo>
                  <a:pt x="18727399" y="4397510"/>
                </a:lnTo>
                <a:lnTo>
                  <a:pt x="18726054" y="4443214"/>
                </a:lnTo>
                <a:lnTo>
                  <a:pt x="18723927" y="4488974"/>
                </a:lnTo>
                <a:lnTo>
                  <a:pt x="18721012" y="4534783"/>
                </a:lnTo>
                <a:lnTo>
                  <a:pt x="18717307" y="4580631"/>
                </a:lnTo>
                <a:lnTo>
                  <a:pt x="18712807" y="4626508"/>
                </a:lnTo>
                <a:lnTo>
                  <a:pt x="18707507" y="4672408"/>
                </a:lnTo>
                <a:lnTo>
                  <a:pt x="18701404" y="4718319"/>
                </a:lnTo>
                <a:lnTo>
                  <a:pt x="18694494" y="4764234"/>
                </a:lnTo>
                <a:lnTo>
                  <a:pt x="18686772" y="4810144"/>
                </a:lnTo>
                <a:lnTo>
                  <a:pt x="18678234" y="4856040"/>
                </a:lnTo>
                <a:lnTo>
                  <a:pt x="18668876" y="4901912"/>
                </a:lnTo>
                <a:lnTo>
                  <a:pt x="18658694" y="4947753"/>
                </a:lnTo>
                <a:lnTo>
                  <a:pt x="18647684" y="4993552"/>
                </a:lnTo>
                <a:lnTo>
                  <a:pt x="18635842" y="5039302"/>
                </a:lnTo>
                <a:lnTo>
                  <a:pt x="18623163" y="5084994"/>
                </a:lnTo>
                <a:lnTo>
                  <a:pt x="18609643" y="5130618"/>
                </a:lnTo>
                <a:lnTo>
                  <a:pt x="18595279" y="5176165"/>
                </a:lnTo>
                <a:lnTo>
                  <a:pt x="18580065" y="5221627"/>
                </a:lnTo>
                <a:lnTo>
                  <a:pt x="18563999" y="5266995"/>
                </a:lnTo>
                <a:lnTo>
                  <a:pt x="16365053" y="11308556"/>
                </a:lnTo>
                <a:lnTo>
                  <a:pt x="20104099" y="11308556"/>
                </a:lnTo>
                <a:lnTo>
                  <a:pt x="20104099" y="1633480"/>
                </a:lnTo>
                <a:close/>
              </a:path>
            </a:pathLst>
          </a:custGeom>
          <a:solidFill>
            <a:srgbClr val="5BAA47"/>
          </a:solidFill>
        </p:spPr>
        <p:txBody>
          <a:bodyPr wrap="square" lIns="0" tIns="0" rIns="0" bIns="0" rtlCol="0"/>
          <a:lstStyle/>
          <a:p>
            <a:endParaRPr sz="849"/>
          </a:p>
        </p:txBody>
      </p:sp>
      <p:sp>
        <p:nvSpPr>
          <p:cNvPr id="8" name="object 5">
            <a:extLst>
              <a:ext uri="{FF2B5EF4-FFF2-40B4-BE49-F238E27FC236}">
                <a16:creationId xmlns:a16="http://schemas.microsoft.com/office/drawing/2014/main" id="{3C717544-22A1-9E88-72DA-2C7BE61BECCA}"/>
              </a:ext>
            </a:extLst>
          </p:cNvPr>
          <p:cNvSpPr/>
          <p:nvPr/>
        </p:nvSpPr>
        <p:spPr>
          <a:xfrm>
            <a:off x="10237418" y="5429267"/>
            <a:ext cx="1954725" cy="1428975"/>
          </a:xfrm>
          <a:custGeom>
            <a:avLst/>
            <a:gdLst/>
            <a:ahLst/>
            <a:cxnLst/>
            <a:rect l="l" t="t" r="r" b="b"/>
            <a:pathLst>
              <a:path w="3223259" h="2356484">
                <a:moveTo>
                  <a:pt x="2022058" y="0"/>
                </a:moveTo>
                <a:lnTo>
                  <a:pt x="1975923" y="413"/>
                </a:lnTo>
                <a:lnTo>
                  <a:pt x="1929936" y="2117"/>
                </a:lnTo>
                <a:lnTo>
                  <a:pt x="1884124" y="5102"/>
                </a:lnTo>
                <a:lnTo>
                  <a:pt x="1838511" y="9356"/>
                </a:lnTo>
                <a:lnTo>
                  <a:pt x="1793122" y="14866"/>
                </a:lnTo>
                <a:lnTo>
                  <a:pt x="1747980" y="21622"/>
                </a:lnTo>
                <a:lnTo>
                  <a:pt x="1703113" y="29612"/>
                </a:lnTo>
                <a:lnTo>
                  <a:pt x="1658543" y="38824"/>
                </a:lnTo>
                <a:lnTo>
                  <a:pt x="1614296" y="49247"/>
                </a:lnTo>
                <a:lnTo>
                  <a:pt x="1570397" y="60869"/>
                </a:lnTo>
                <a:lnTo>
                  <a:pt x="1526871" y="73679"/>
                </a:lnTo>
                <a:lnTo>
                  <a:pt x="1483741" y="87664"/>
                </a:lnTo>
                <a:lnTo>
                  <a:pt x="1441035" y="102814"/>
                </a:lnTo>
                <a:lnTo>
                  <a:pt x="1398775" y="119117"/>
                </a:lnTo>
                <a:lnTo>
                  <a:pt x="1356986" y="136562"/>
                </a:lnTo>
                <a:lnTo>
                  <a:pt x="1315695" y="155136"/>
                </a:lnTo>
                <a:lnTo>
                  <a:pt x="1274925" y="174828"/>
                </a:lnTo>
                <a:lnTo>
                  <a:pt x="1234701" y="195627"/>
                </a:lnTo>
                <a:lnTo>
                  <a:pt x="1195048" y="217521"/>
                </a:lnTo>
                <a:lnTo>
                  <a:pt x="1155991" y="240498"/>
                </a:lnTo>
                <a:lnTo>
                  <a:pt x="1117554" y="264547"/>
                </a:lnTo>
                <a:lnTo>
                  <a:pt x="1079763" y="289657"/>
                </a:lnTo>
                <a:lnTo>
                  <a:pt x="1042643" y="315815"/>
                </a:lnTo>
                <a:lnTo>
                  <a:pt x="1006217" y="343011"/>
                </a:lnTo>
                <a:lnTo>
                  <a:pt x="970511" y="371232"/>
                </a:lnTo>
                <a:lnTo>
                  <a:pt x="935550" y="400467"/>
                </a:lnTo>
                <a:lnTo>
                  <a:pt x="901359" y="430705"/>
                </a:lnTo>
                <a:lnTo>
                  <a:pt x="867962" y="461933"/>
                </a:lnTo>
                <a:lnTo>
                  <a:pt x="835384" y="494141"/>
                </a:lnTo>
                <a:lnTo>
                  <a:pt x="803650" y="527317"/>
                </a:lnTo>
                <a:lnTo>
                  <a:pt x="772785" y="561448"/>
                </a:lnTo>
                <a:lnTo>
                  <a:pt x="742813" y="596525"/>
                </a:lnTo>
                <a:lnTo>
                  <a:pt x="713760" y="632534"/>
                </a:lnTo>
                <a:lnTo>
                  <a:pt x="685650" y="669465"/>
                </a:lnTo>
                <a:lnTo>
                  <a:pt x="658508" y="707306"/>
                </a:lnTo>
                <a:lnTo>
                  <a:pt x="632359" y="746045"/>
                </a:lnTo>
                <a:lnTo>
                  <a:pt x="607228" y="785671"/>
                </a:lnTo>
                <a:lnTo>
                  <a:pt x="583139" y="826173"/>
                </a:lnTo>
                <a:lnTo>
                  <a:pt x="560117" y="867537"/>
                </a:lnTo>
                <a:lnTo>
                  <a:pt x="538187" y="909754"/>
                </a:lnTo>
                <a:lnTo>
                  <a:pt x="517374" y="952812"/>
                </a:lnTo>
                <a:lnTo>
                  <a:pt x="497703" y="996698"/>
                </a:lnTo>
                <a:lnTo>
                  <a:pt x="479199" y="1041402"/>
                </a:lnTo>
                <a:lnTo>
                  <a:pt x="461886" y="1086911"/>
                </a:lnTo>
                <a:lnTo>
                  <a:pt x="0" y="2355927"/>
                </a:lnTo>
                <a:lnTo>
                  <a:pt x="3223022" y="2355927"/>
                </a:lnTo>
                <a:lnTo>
                  <a:pt x="3223022" y="527210"/>
                </a:lnTo>
                <a:lnTo>
                  <a:pt x="3203270" y="506087"/>
                </a:lnTo>
                <a:lnTo>
                  <a:pt x="3171063" y="473509"/>
                </a:lnTo>
                <a:lnTo>
                  <a:pt x="3137887" y="441775"/>
                </a:lnTo>
                <a:lnTo>
                  <a:pt x="3103755" y="410910"/>
                </a:lnTo>
                <a:lnTo>
                  <a:pt x="3068679" y="380938"/>
                </a:lnTo>
                <a:lnTo>
                  <a:pt x="3032669" y="351885"/>
                </a:lnTo>
                <a:lnTo>
                  <a:pt x="2995738" y="323775"/>
                </a:lnTo>
                <a:lnTo>
                  <a:pt x="2957897" y="296633"/>
                </a:lnTo>
                <a:lnTo>
                  <a:pt x="2919158" y="270483"/>
                </a:lnTo>
                <a:lnTo>
                  <a:pt x="2879532" y="245352"/>
                </a:lnTo>
                <a:lnTo>
                  <a:pt x="2839031" y="221263"/>
                </a:lnTo>
                <a:lnTo>
                  <a:pt x="2797666" y="198241"/>
                </a:lnTo>
                <a:lnTo>
                  <a:pt x="2755449" y="176311"/>
                </a:lnTo>
                <a:lnTo>
                  <a:pt x="2712392" y="155498"/>
                </a:lnTo>
                <a:lnTo>
                  <a:pt x="2668506" y="135827"/>
                </a:lnTo>
                <a:lnTo>
                  <a:pt x="2623802" y="117323"/>
                </a:lnTo>
                <a:lnTo>
                  <a:pt x="2578292" y="100009"/>
                </a:lnTo>
                <a:lnTo>
                  <a:pt x="2532301" y="84019"/>
                </a:lnTo>
                <a:lnTo>
                  <a:pt x="2486162" y="69460"/>
                </a:lnTo>
                <a:lnTo>
                  <a:pt x="2439899" y="56319"/>
                </a:lnTo>
                <a:lnTo>
                  <a:pt x="2393537" y="44586"/>
                </a:lnTo>
                <a:lnTo>
                  <a:pt x="2347101" y="34248"/>
                </a:lnTo>
                <a:lnTo>
                  <a:pt x="2300615" y="25295"/>
                </a:lnTo>
                <a:lnTo>
                  <a:pt x="2254105" y="17715"/>
                </a:lnTo>
                <a:lnTo>
                  <a:pt x="2207596" y="11496"/>
                </a:lnTo>
                <a:lnTo>
                  <a:pt x="2161112" y="6626"/>
                </a:lnTo>
                <a:lnTo>
                  <a:pt x="2114677" y="3095"/>
                </a:lnTo>
                <a:lnTo>
                  <a:pt x="2068318" y="890"/>
                </a:lnTo>
                <a:lnTo>
                  <a:pt x="2022058" y="0"/>
                </a:lnTo>
                <a:close/>
              </a:path>
            </a:pathLst>
          </a:custGeom>
          <a:solidFill>
            <a:srgbClr val="025444"/>
          </a:solidFill>
        </p:spPr>
        <p:txBody>
          <a:bodyPr wrap="square" lIns="0" tIns="0" rIns="0" bIns="0" rtlCol="0"/>
          <a:lstStyle/>
          <a:p>
            <a:endParaRPr sz="849"/>
          </a:p>
        </p:txBody>
      </p:sp>
      <p:sp>
        <p:nvSpPr>
          <p:cNvPr id="22" name="object 19">
            <a:extLst>
              <a:ext uri="{FF2B5EF4-FFF2-40B4-BE49-F238E27FC236}">
                <a16:creationId xmlns:a16="http://schemas.microsoft.com/office/drawing/2014/main" id="{6B01E2BB-D56C-7A78-C707-CAAC673D617A}"/>
              </a:ext>
            </a:extLst>
          </p:cNvPr>
          <p:cNvSpPr/>
          <p:nvPr/>
        </p:nvSpPr>
        <p:spPr>
          <a:xfrm>
            <a:off x="11633205" y="1461337"/>
            <a:ext cx="559152" cy="1723934"/>
          </a:xfrm>
          <a:custGeom>
            <a:avLst/>
            <a:gdLst/>
            <a:ahLst/>
            <a:cxnLst/>
            <a:rect l="l" t="t" r="r" b="b"/>
            <a:pathLst>
              <a:path w="922019" h="2842895">
                <a:moveTo>
                  <a:pt x="921429" y="0"/>
                </a:moveTo>
                <a:lnTo>
                  <a:pt x="16015" y="2487617"/>
                </a:lnTo>
                <a:lnTo>
                  <a:pt x="3760" y="2533739"/>
                </a:lnTo>
                <a:lnTo>
                  <a:pt x="0" y="2579977"/>
                </a:lnTo>
                <a:lnTo>
                  <a:pt x="4288" y="2625376"/>
                </a:lnTo>
                <a:lnTo>
                  <a:pt x="16180" y="2668977"/>
                </a:lnTo>
                <a:lnTo>
                  <a:pt x="35227" y="2709824"/>
                </a:lnTo>
                <a:lnTo>
                  <a:pt x="60983" y="2746960"/>
                </a:lnTo>
                <a:lnTo>
                  <a:pt x="93002" y="2779428"/>
                </a:lnTo>
                <a:lnTo>
                  <a:pt x="130837" y="2806269"/>
                </a:lnTo>
                <a:lnTo>
                  <a:pt x="174042" y="2826529"/>
                </a:lnTo>
                <a:lnTo>
                  <a:pt x="220163" y="2838781"/>
                </a:lnTo>
                <a:lnTo>
                  <a:pt x="266402" y="2842540"/>
                </a:lnTo>
                <a:lnTo>
                  <a:pt x="311800" y="2838250"/>
                </a:lnTo>
                <a:lnTo>
                  <a:pt x="355402" y="2826359"/>
                </a:lnTo>
                <a:lnTo>
                  <a:pt x="396249" y="2807311"/>
                </a:lnTo>
                <a:lnTo>
                  <a:pt x="433385" y="2781555"/>
                </a:lnTo>
                <a:lnTo>
                  <a:pt x="465852" y="2749535"/>
                </a:lnTo>
                <a:lnTo>
                  <a:pt x="492694" y="2711699"/>
                </a:lnTo>
                <a:lnTo>
                  <a:pt x="512953" y="2668491"/>
                </a:lnTo>
                <a:lnTo>
                  <a:pt x="921429" y="1546217"/>
                </a:lnTo>
              </a:path>
            </a:pathLst>
          </a:custGeom>
          <a:ln w="41883">
            <a:solidFill>
              <a:srgbClr val="FFFFFF"/>
            </a:solidFill>
          </a:ln>
        </p:spPr>
        <p:txBody>
          <a:bodyPr wrap="square" lIns="0" tIns="0" rIns="0" bIns="0" rtlCol="0"/>
          <a:lstStyle/>
          <a:p>
            <a:endParaRPr sz="849"/>
          </a:p>
        </p:txBody>
      </p:sp>
      <p:sp>
        <p:nvSpPr>
          <p:cNvPr id="24" name="object 21">
            <a:extLst>
              <a:ext uri="{FF2B5EF4-FFF2-40B4-BE49-F238E27FC236}">
                <a16:creationId xmlns:a16="http://schemas.microsoft.com/office/drawing/2014/main" id="{CC8D79B1-2D61-A834-4AB3-60F0141A879C}"/>
              </a:ext>
            </a:extLst>
          </p:cNvPr>
          <p:cNvSpPr/>
          <p:nvPr/>
        </p:nvSpPr>
        <p:spPr>
          <a:xfrm>
            <a:off x="5351737" y="4511752"/>
            <a:ext cx="2122240" cy="2346198"/>
          </a:xfrm>
          <a:custGeom>
            <a:avLst/>
            <a:gdLst/>
            <a:ahLst/>
            <a:cxnLst/>
            <a:rect l="l" t="t" r="r" b="b"/>
            <a:pathLst>
              <a:path w="3499484" h="3869054">
                <a:moveTo>
                  <a:pt x="2689787" y="74484"/>
                </a:moveTo>
                <a:lnTo>
                  <a:pt x="2644092" y="58842"/>
                </a:lnTo>
                <a:lnTo>
                  <a:pt x="2598211" y="45090"/>
                </a:lnTo>
                <a:lnTo>
                  <a:pt x="2552188" y="33206"/>
                </a:lnTo>
                <a:lnTo>
                  <a:pt x="2506067" y="23171"/>
                </a:lnTo>
                <a:lnTo>
                  <a:pt x="2459891" y="14963"/>
                </a:lnTo>
                <a:lnTo>
                  <a:pt x="2413706" y="8562"/>
                </a:lnTo>
                <a:lnTo>
                  <a:pt x="2367553" y="3948"/>
                </a:lnTo>
                <a:lnTo>
                  <a:pt x="2321478" y="1101"/>
                </a:lnTo>
                <a:lnTo>
                  <a:pt x="2275524" y="0"/>
                </a:lnTo>
                <a:lnTo>
                  <a:pt x="2229734" y="624"/>
                </a:lnTo>
                <a:lnTo>
                  <a:pt x="2184153" y="2953"/>
                </a:lnTo>
                <a:lnTo>
                  <a:pt x="2138824" y="6967"/>
                </a:lnTo>
                <a:lnTo>
                  <a:pt x="2093792" y="12646"/>
                </a:lnTo>
                <a:lnTo>
                  <a:pt x="2049099" y="19968"/>
                </a:lnTo>
                <a:lnTo>
                  <a:pt x="2004790" y="28914"/>
                </a:lnTo>
                <a:lnTo>
                  <a:pt x="1960909" y="39463"/>
                </a:lnTo>
                <a:lnTo>
                  <a:pt x="1917499" y="51594"/>
                </a:lnTo>
                <a:lnTo>
                  <a:pt x="1874605" y="65288"/>
                </a:lnTo>
                <a:lnTo>
                  <a:pt x="1832269" y="80523"/>
                </a:lnTo>
                <a:lnTo>
                  <a:pt x="1790536" y="97280"/>
                </a:lnTo>
                <a:lnTo>
                  <a:pt x="1749449" y="115537"/>
                </a:lnTo>
                <a:lnTo>
                  <a:pt x="1709053" y="135276"/>
                </a:lnTo>
                <a:lnTo>
                  <a:pt x="1669391" y="156474"/>
                </a:lnTo>
                <a:lnTo>
                  <a:pt x="1630507" y="179112"/>
                </a:lnTo>
                <a:lnTo>
                  <a:pt x="1592445" y="203169"/>
                </a:lnTo>
                <a:lnTo>
                  <a:pt x="1555249" y="228624"/>
                </a:lnTo>
                <a:lnTo>
                  <a:pt x="1518961" y="255459"/>
                </a:lnTo>
                <a:lnTo>
                  <a:pt x="1483627" y="283651"/>
                </a:lnTo>
                <a:lnTo>
                  <a:pt x="1449290" y="313181"/>
                </a:lnTo>
                <a:lnTo>
                  <a:pt x="1415994" y="344027"/>
                </a:lnTo>
                <a:lnTo>
                  <a:pt x="1383782" y="376171"/>
                </a:lnTo>
                <a:lnTo>
                  <a:pt x="1352699" y="409590"/>
                </a:lnTo>
                <a:lnTo>
                  <a:pt x="1322788" y="444266"/>
                </a:lnTo>
                <a:lnTo>
                  <a:pt x="1294093" y="480177"/>
                </a:lnTo>
                <a:lnTo>
                  <a:pt x="1266657" y="517303"/>
                </a:lnTo>
                <a:lnTo>
                  <a:pt x="1240525" y="555623"/>
                </a:lnTo>
                <a:lnTo>
                  <a:pt x="1215741" y="595118"/>
                </a:lnTo>
                <a:lnTo>
                  <a:pt x="1192348" y="635766"/>
                </a:lnTo>
                <a:lnTo>
                  <a:pt x="1170390" y="677548"/>
                </a:lnTo>
                <a:lnTo>
                  <a:pt x="1149910" y="720442"/>
                </a:lnTo>
                <a:lnTo>
                  <a:pt x="1130953" y="764429"/>
                </a:lnTo>
                <a:lnTo>
                  <a:pt x="1113563" y="809487"/>
                </a:lnTo>
                <a:lnTo>
                  <a:pt x="0" y="3868976"/>
                </a:lnTo>
              </a:path>
              <a:path w="3499484" h="3869054">
                <a:moveTo>
                  <a:pt x="2617407" y="3868976"/>
                </a:moveTo>
                <a:lnTo>
                  <a:pt x="3424791" y="1650708"/>
                </a:lnTo>
                <a:lnTo>
                  <a:pt x="3440432" y="1605013"/>
                </a:lnTo>
                <a:lnTo>
                  <a:pt x="3454185" y="1559131"/>
                </a:lnTo>
                <a:lnTo>
                  <a:pt x="3466068" y="1513108"/>
                </a:lnTo>
                <a:lnTo>
                  <a:pt x="3476104" y="1466987"/>
                </a:lnTo>
                <a:lnTo>
                  <a:pt x="3484312" y="1420812"/>
                </a:lnTo>
                <a:lnTo>
                  <a:pt x="3490713" y="1374626"/>
                </a:lnTo>
                <a:lnTo>
                  <a:pt x="3495326" y="1328474"/>
                </a:lnTo>
                <a:lnTo>
                  <a:pt x="3498174" y="1282399"/>
                </a:lnTo>
                <a:lnTo>
                  <a:pt x="3499275" y="1236444"/>
                </a:lnTo>
                <a:lnTo>
                  <a:pt x="3498651" y="1190655"/>
                </a:lnTo>
                <a:lnTo>
                  <a:pt x="3496322" y="1145074"/>
                </a:lnTo>
                <a:lnTo>
                  <a:pt x="3492307" y="1099745"/>
                </a:lnTo>
                <a:lnTo>
                  <a:pt x="3486629" y="1054713"/>
                </a:lnTo>
                <a:lnTo>
                  <a:pt x="3479307" y="1010020"/>
                </a:lnTo>
                <a:lnTo>
                  <a:pt x="3470361" y="965711"/>
                </a:lnTo>
                <a:lnTo>
                  <a:pt x="3459812" y="921830"/>
                </a:lnTo>
                <a:lnTo>
                  <a:pt x="3447681" y="878420"/>
                </a:lnTo>
                <a:lnTo>
                  <a:pt x="3433987" y="835525"/>
                </a:lnTo>
                <a:lnTo>
                  <a:pt x="3418752" y="793190"/>
                </a:lnTo>
                <a:lnTo>
                  <a:pt x="3401995" y="751457"/>
                </a:lnTo>
                <a:lnTo>
                  <a:pt x="3383737" y="710370"/>
                </a:lnTo>
                <a:lnTo>
                  <a:pt x="3363999" y="669974"/>
                </a:lnTo>
                <a:lnTo>
                  <a:pt x="3342801" y="630312"/>
                </a:lnTo>
                <a:lnTo>
                  <a:pt x="3320163" y="591428"/>
                </a:lnTo>
                <a:lnTo>
                  <a:pt x="3296106" y="553366"/>
                </a:lnTo>
                <a:lnTo>
                  <a:pt x="3270650" y="516169"/>
                </a:lnTo>
                <a:lnTo>
                  <a:pt x="3243816" y="479882"/>
                </a:lnTo>
                <a:lnTo>
                  <a:pt x="3215624" y="444548"/>
                </a:lnTo>
                <a:lnTo>
                  <a:pt x="3186094" y="410211"/>
                </a:lnTo>
                <a:lnTo>
                  <a:pt x="3155247" y="376915"/>
                </a:lnTo>
                <a:lnTo>
                  <a:pt x="3123104" y="344703"/>
                </a:lnTo>
                <a:lnTo>
                  <a:pt x="3089684" y="313620"/>
                </a:lnTo>
                <a:lnTo>
                  <a:pt x="3055009" y="283708"/>
                </a:lnTo>
                <a:lnTo>
                  <a:pt x="3019098" y="255013"/>
                </a:lnTo>
                <a:lnTo>
                  <a:pt x="2981972" y="227578"/>
                </a:lnTo>
                <a:lnTo>
                  <a:pt x="2943651" y="201446"/>
                </a:lnTo>
                <a:lnTo>
                  <a:pt x="2904157" y="176662"/>
                </a:lnTo>
                <a:lnTo>
                  <a:pt x="2863509" y="153269"/>
                </a:lnTo>
                <a:lnTo>
                  <a:pt x="2821727" y="131310"/>
                </a:lnTo>
                <a:lnTo>
                  <a:pt x="2778833" y="110831"/>
                </a:lnTo>
                <a:lnTo>
                  <a:pt x="2734846" y="91874"/>
                </a:lnTo>
                <a:lnTo>
                  <a:pt x="2689787" y="74484"/>
                </a:lnTo>
              </a:path>
            </a:pathLst>
          </a:custGeom>
          <a:ln w="41883">
            <a:solidFill>
              <a:srgbClr val="FFD13D"/>
            </a:solidFill>
          </a:ln>
        </p:spPr>
        <p:txBody>
          <a:bodyPr wrap="square" lIns="0" tIns="0" rIns="0" bIns="0" rtlCol="0"/>
          <a:lstStyle/>
          <a:p>
            <a:endParaRPr sz="849"/>
          </a:p>
        </p:txBody>
      </p:sp>
      <p:sp>
        <p:nvSpPr>
          <p:cNvPr id="26" name="object 24">
            <a:extLst>
              <a:ext uri="{FF2B5EF4-FFF2-40B4-BE49-F238E27FC236}">
                <a16:creationId xmlns:a16="http://schemas.microsoft.com/office/drawing/2014/main" id="{179E4C43-89DA-8B05-A2F0-D40DB3FB2DF2}"/>
              </a:ext>
            </a:extLst>
          </p:cNvPr>
          <p:cNvSpPr txBox="1"/>
          <p:nvPr userDrawn="1"/>
        </p:nvSpPr>
        <p:spPr>
          <a:xfrm>
            <a:off x="373045" y="-345036"/>
            <a:ext cx="1044368" cy="161404"/>
          </a:xfrm>
          <a:prstGeom prst="rect">
            <a:avLst/>
          </a:prstGeom>
        </p:spPr>
        <p:txBody>
          <a:bodyPr vert="horz" wrap="square" lIns="0" tIns="7316" rIns="0" bIns="0" rtlCol="0">
            <a:spAutoFit/>
          </a:bodyPr>
          <a:lstStyle/>
          <a:p>
            <a:pPr marL="7701">
              <a:lnSpc>
                <a:spcPct val="100000"/>
              </a:lnSpc>
              <a:spcBef>
                <a:spcPts val="58"/>
              </a:spcBef>
            </a:pPr>
            <a:r>
              <a:rPr sz="1001" b="0" i="0">
                <a:solidFill>
                  <a:srgbClr val="FFFFFF"/>
                </a:solidFill>
                <a:latin typeface="Sharp Sans Medium" pitchFamily="2" charset="77"/>
                <a:cs typeface="Sharp Sans Medium" pitchFamily="2" charset="77"/>
              </a:rPr>
              <a:t>CISCO</a:t>
            </a:r>
            <a:r>
              <a:rPr sz="1001" b="0" i="0" spc="230">
                <a:solidFill>
                  <a:srgbClr val="FFFFFF"/>
                </a:solidFill>
                <a:latin typeface="Sharp Sans Medium" pitchFamily="2" charset="77"/>
                <a:cs typeface="Sharp Sans Medium" pitchFamily="2" charset="77"/>
              </a:rPr>
              <a:t> </a:t>
            </a:r>
            <a:r>
              <a:rPr sz="1001" b="0" i="0" spc="33">
                <a:solidFill>
                  <a:srgbClr val="FFFFFF"/>
                </a:solidFill>
                <a:latin typeface="Sharp Sans Medium" pitchFamily="2" charset="77"/>
                <a:cs typeface="Sharp Sans Medium" pitchFamily="2" charset="77"/>
              </a:rPr>
              <a:t>MERAKI</a:t>
            </a:r>
            <a:endParaRPr sz="1001" b="0" i="0">
              <a:latin typeface="Sharp Sans Medium" pitchFamily="2" charset="77"/>
              <a:cs typeface="Sharp Sans Medium" pitchFamily="2" charset="77"/>
            </a:endParaRPr>
          </a:p>
        </p:txBody>
      </p:sp>
      <p:pic>
        <p:nvPicPr>
          <p:cNvPr id="27" name="Picture 26">
            <a:extLst>
              <a:ext uri="{FF2B5EF4-FFF2-40B4-BE49-F238E27FC236}">
                <a16:creationId xmlns:a16="http://schemas.microsoft.com/office/drawing/2014/main" id="{44A29F37-451E-20FF-414D-4401DF3B784F}"/>
              </a:ext>
            </a:extLst>
          </p:cNvPr>
          <p:cNvPicPr>
            <a:picLocks noChangeAspect="1"/>
          </p:cNvPicPr>
          <p:nvPr userDrawn="1"/>
        </p:nvPicPr>
        <p:blipFill>
          <a:blip r:embed="rId3" cstate="print">
            <a:extLst>
              <a:ext uri="{28A0092B-C50C-407E-A947-70E740481C1C}">
                <a14:useLocalDpi xmlns:a14="http://schemas.microsoft.com/office/drawing/2010/main" val="0"/>
              </a:ext>
            </a:extLst>
          </a:blip>
          <a:srcRect/>
          <a:stretch/>
        </p:blipFill>
        <p:spPr>
          <a:xfrm>
            <a:off x="373044" y="6270181"/>
            <a:ext cx="1101856" cy="213610"/>
          </a:xfrm>
          <a:prstGeom prst="rect">
            <a:avLst/>
          </a:prstGeom>
        </p:spPr>
      </p:pic>
      <p:sp>
        <p:nvSpPr>
          <p:cNvPr id="2" name="object 8">
            <a:extLst>
              <a:ext uri="{FF2B5EF4-FFF2-40B4-BE49-F238E27FC236}">
                <a16:creationId xmlns:a16="http://schemas.microsoft.com/office/drawing/2014/main" id="{DC5EA05A-E6A7-6293-6F28-9B60183AED73}"/>
              </a:ext>
            </a:extLst>
          </p:cNvPr>
          <p:cNvSpPr/>
          <p:nvPr userDrawn="1"/>
        </p:nvSpPr>
        <p:spPr>
          <a:xfrm>
            <a:off x="5755440" y="0"/>
            <a:ext cx="1113300" cy="1088192"/>
          </a:xfrm>
          <a:custGeom>
            <a:avLst/>
            <a:gdLst/>
            <a:ahLst/>
            <a:cxnLst/>
            <a:rect l="l" t="t" r="r" b="b"/>
            <a:pathLst>
              <a:path w="1835784" h="1794510">
                <a:moveTo>
                  <a:pt x="1835790" y="0"/>
                </a:moveTo>
                <a:lnTo>
                  <a:pt x="355246" y="0"/>
                </a:lnTo>
                <a:lnTo>
                  <a:pt x="42068" y="860452"/>
                </a:lnTo>
                <a:lnTo>
                  <a:pt x="27286" y="905756"/>
                </a:lnTo>
                <a:lnTo>
                  <a:pt x="15751" y="951324"/>
                </a:lnTo>
                <a:lnTo>
                  <a:pt x="7399" y="997024"/>
                </a:lnTo>
                <a:lnTo>
                  <a:pt x="2169" y="1042724"/>
                </a:lnTo>
                <a:lnTo>
                  <a:pt x="0" y="1088290"/>
                </a:lnTo>
                <a:lnTo>
                  <a:pt x="828" y="1133589"/>
                </a:lnTo>
                <a:lnTo>
                  <a:pt x="4592" y="1178490"/>
                </a:lnTo>
                <a:lnTo>
                  <a:pt x="11231" y="1222858"/>
                </a:lnTo>
                <a:lnTo>
                  <a:pt x="20682" y="1266562"/>
                </a:lnTo>
                <a:lnTo>
                  <a:pt x="32884" y="1309468"/>
                </a:lnTo>
                <a:lnTo>
                  <a:pt x="47774" y="1351443"/>
                </a:lnTo>
                <a:lnTo>
                  <a:pt x="65291" y="1392356"/>
                </a:lnTo>
                <a:lnTo>
                  <a:pt x="85372" y="1432073"/>
                </a:lnTo>
                <a:lnTo>
                  <a:pt x="107956" y="1470461"/>
                </a:lnTo>
                <a:lnTo>
                  <a:pt x="132981" y="1507387"/>
                </a:lnTo>
                <a:lnTo>
                  <a:pt x="160385" y="1542719"/>
                </a:lnTo>
                <a:lnTo>
                  <a:pt x="190105" y="1576325"/>
                </a:lnTo>
                <a:lnTo>
                  <a:pt x="222081" y="1608070"/>
                </a:lnTo>
                <a:lnTo>
                  <a:pt x="256250" y="1637822"/>
                </a:lnTo>
                <a:lnTo>
                  <a:pt x="292550" y="1665450"/>
                </a:lnTo>
                <a:lnTo>
                  <a:pt x="330920" y="1690819"/>
                </a:lnTo>
                <a:lnTo>
                  <a:pt x="371297" y="1713796"/>
                </a:lnTo>
                <a:lnTo>
                  <a:pt x="413619" y="1734250"/>
                </a:lnTo>
                <a:lnTo>
                  <a:pt x="457825" y="1752048"/>
                </a:lnTo>
                <a:lnTo>
                  <a:pt x="503128" y="1766829"/>
                </a:lnTo>
                <a:lnTo>
                  <a:pt x="548696" y="1778365"/>
                </a:lnTo>
                <a:lnTo>
                  <a:pt x="594397" y="1786717"/>
                </a:lnTo>
                <a:lnTo>
                  <a:pt x="640096" y="1791946"/>
                </a:lnTo>
                <a:lnTo>
                  <a:pt x="685662" y="1794116"/>
                </a:lnTo>
                <a:lnTo>
                  <a:pt x="730962" y="1793288"/>
                </a:lnTo>
                <a:lnTo>
                  <a:pt x="775862" y="1789523"/>
                </a:lnTo>
                <a:lnTo>
                  <a:pt x="820230" y="1782884"/>
                </a:lnTo>
                <a:lnTo>
                  <a:pt x="863934" y="1773433"/>
                </a:lnTo>
                <a:lnTo>
                  <a:pt x="906840" y="1761232"/>
                </a:lnTo>
                <a:lnTo>
                  <a:pt x="948816" y="1746342"/>
                </a:lnTo>
                <a:lnTo>
                  <a:pt x="989729" y="1728825"/>
                </a:lnTo>
                <a:lnTo>
                  <a:pt x="1029445" y="1708744"/>
                </a:lnTo>
                <a:lnTo>
                  <a:pt x="1067833" y="1686159"/>
                </a:lnTo>
                <a:lnTo>
                  <a:pt x="1104760" y="1661135"/>
                </a:lnTo>
                <a:lnTo>
                  <a:pt x="1140092" y="1633731"/>
                </a:lnTo>
                <a:lnTo>
                  <a:pt x="1173697" y="1604010"/>
                </a:lnTo>
                <a:lnTo>
                  <a:pt x="1205442" y="1572034"/>
                </a:lnTo>
                <a:lnTo>
                  <a:pt x="1235195" y="1537865"/>
                </a:lnTo>
                <a:lnTo>
                  <a:pt x="1262822" y="1501565"/>
                </a:lnTo>
                <a:lnTo>
                  <a:pt x="1288191" y="1463196"/>
                </a:lnTo>
                <a:lnTo>
                  <a:pt x="1311169" y="1422819"/>
                </a:lnTo>
                <a:lnTo>
                  <a:pt x="1331623" y="1380497"/>
                </a:lnTo>
                <a:lnTo>
                  <a:pt x="1349420" y="1336291"/>
                </a:lnTo>
                <a:lnTo>
                  <a:pt x="1835790" y="0"/>
                </a:lnTo>
                <a:close/>
              </a:path>
            </a:pathLst>
          </a:custGeom>
          <a:solidFill>
            <a:srgbClr val="87C9C9"/>
          </a:solidFill>
        </p:spPr>
        <p:txBody>
          <a:bodyPr wrap="square" lIns="0" tIns="0" rIns="0" bIns="0" rtlCol="0"/>
          <a:lstStyle/>
          <a:p>
            <a:endParaRPr sz="849"/>
          </a:p>
        </p:txBody>
      </p:sp>
    </p:spTree>
    <p:extLst>
      <p:ext uri="{BB962C8B-B14F-4D97-AF65-F5344CB8AC3E}">
        <p14:creationId xmlns:p14="http://schemas.microsoft.com/office/powerpoint/2010/main" val="5553760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4" presetClass="path" presetSubtype="0" accel="50000" decel="50000" fill="hold" grpId="0" nodeType="withEffect">
                                  <p:stCondLst>
                                    <p:cond delay="0"/>
                                  </p:stCondLst>
                                  <p:childTnLst>
                                    <p:animMotion origin="layout" path="M -1.51611E-7 0.25 L -1.51611E-7 5.22179E-7 " pathEditMode="relative" rAng="0" ptsTypes="AA">
                                      <p:cBhvr>
                                        <p:cTn id="6" dur="2000" fill="hold"/>
                                        <p:tgtEl>
                                          <p:spTgt spid="8"/>
                                        </p:tgtEl>
                                        <p:attrNameLst>
                                          <p:attrName>ppt_x</p:attrName>
                                          <p:attrName>ppt_y</p:attrName>
                                        </p:attrNameLst>
                                      </p:cBhvr>
                                      <p:rCtr x="0" y="-12507"/>
                                    </p:animMotion>
                                  </p:childTnLst>
                                </p:cTn>
                              </p:par>
                              <p:par>
                                <p:cTn id="7" presetID="42" presetClass="path" presetSubtype="0" accel="50000" decel="50000" fill="hold" grpId="0" nodeType="withEffect">
                                  <p:stCondLst>
                                    <p:cond delay="0"/>
                                  </p:stCondLst>
                                  <p:childTnLst>
                                    <p:animMotion origin="layout" path="M 0.04564 -0.24172 L 2.0657E-6 6.23245E-7 " pathEditMode="relative" rAng="0" ptsTypes="AA">
                                      <p:cBhvr>
                                        <p:cTn id="8" dur="2000" fill="hold"/>
                                        <p:tgtEl>
                                          <p:spTgt spid="2"/>
                                        </p:tgtEl>
                                        <p:attrNameLst>
                                          <p:attrName>ppt_x</p:attrName>
                                          <p:attrName>ppt_y</p:attrName>
                                        </p:attrNameLst>
                                      </p:cBhvr>
                                      <p:rCtr x="-2282" y="12086"/>
                                    </p:animMotion>
                                  </p:childTnLst>
                                </p:cTn>
                              </p:par>
                              <p:par>
                                <p:cTn id="9" presetID="42" presetClass="path" presetSubtype="0" accel="50000" decel="50000" fill="hold" grpId="0" nodeType="withEffect">
                                  <p:stCondLst>
                                    <p:cond delay="0"/>
                                  </p:stCondLst>
                                  <p:childTnLst>
                                    <p:animMotion origin="layout" path="M 0.07249 -0.22276 L -4.22615E-6 -8.81527E-7 " pathEditMode="relative" rAng="0" ptsTypes="AA">
                                      <p:cBhvr>
                                        <p:cTn id="10" dur="3000" fill="hold"/>
                                        <p:tgtEl>
                                          <p:spTgt spid="22"/>
                                        </p:tgtEl>
                                        <p:attrNameLst>
                                          <p:attrName>ppt_x</p:attrName>
                                          <p:attrName>ppt_y</p:attrName>
                                        </p:attrNameLst>
                                      </p:cBhvr>
                                      <p:rCtr x="-3601" y="11454"/>
                                    </p:animMotion>
                                  </p:childTnLst>
                                </p:cTn>
                              </p:par>
                              <p:par>
                                <p:cTn id="11" presetID="64" presetClass="path" presetSubtype="0" accel="50000" decel="50000" fill="hold" grpId="0" nodeType="withEffect">
                                  <p:stCondLst>
                                    <p:cond delay="0"/>
                                  </p:stCondLst>
                                  <p:childTnLst>
                                    <p:animMotion origin="layout" path="M -0.05393 0.3651 L 8.46494E-7 1.73498E-6 " pathEditMode="relative" rAng="0" ptsTypes="AA">
                                      <p:cBhvr>
                                        <p:cTn id="12" dur="3000" fill="hold"/>
                                        <p:tgtEl>
                                          <p:spTgt spid="24"/>
                                        </p:tgtEl>
                                        <p:attrNameLst>
                                          <p:attrName>ppt_x</p:attrName>
                                          <p:attrName>ppt_y</p:attrName>
                                        </p:attrNameLst>
                                      </p:cBhvr>
                                      <p:rCtr x="2693" y="-18262"/>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22" grpId="0" animBg="1"/>
      <p:bldP spid="24" grpId="0" animBg="1"/>
      <p:bldP spid="2" grpId="0" animBg="1"/>
    </p:bldLst>
  </p:timing>
</p:sldLayout>
</file>

<file path=ppt/slideLayouts/slideLayout115.xml><?xml version="1.0" encoding="utf-8"?>
<p:sldLayout xmlns:a="http://schemas.openxmlformats.org/drawingml/2006/main" xmlns:r="http://schemas.openxmlformats.org/officeDocument/2006/relationships" xmlns:p="http://schemas.openxmlformats.org/presentationml/2006/main" type="obj" preserve="1">
  <p:cSld name="13_Blank">
    <p:spTree>
      <p:nvGrpSpPr>
        <p:cNvPr id="1" name=""/>
        <p:cNvGrpSpPr/>
        <p:nvPr/>
      </p:nvGrpSpPr>
      <p:grpSpPr>
        <a:xfrm>
          <a:off x="0" y="0"/>
          <a:ext cx="0" cy="0"/>
          <a:chOff x="0" y="0"/>
          <a:chExt cx="0" cy="0"/>
        </a:xfrm>
      </p:grpSpPr>
      <p:pic>
        <p:nvPicPr>
          <p:cNvPr id="5" name="object 3">
            <a:extLst>
              <a:ext uri="{FF2B5EF4-FFF2-40B4-BE49-F238E27FC236}">
                <a16:creationId xmlns:a16="http://schemas.microsoft.com/office/drawing/2014/main" id="{65231C24-6B19-4458-3F00-98E3A69C31CB}"/>
              </a:ext>
            </a:extLst>
          </p:cNvPr>
          <p:cNvPicPr/>
          <p:nvPr userDrawn="1"/>
        </p:nvPicPr>
        <p:blipFill>
          <a:blip r:embed="rId2" cstate="print"/>
          <a:stretch>
            <a:fillRect/>
          </a:stretch>
        </p:blipFill>
        <p:spPr>
          <a:xfrm>
            <a:off x="723900" y="0"/>
            <a:ext cx="11468099" cy="6857519"/>
          </a:xfrm>
          <a:prstGeom prst="rect">
            <a:avLst/>
          </a:prstGeom>
        </p:spPr>
      </p:pic>
      <p:sp>
        <p:nvSpPr>
          <p:cNvPr id="10" name="object 5">
            <a:extLst>
              <a:ext uri="{FF2B5EF4-FFF2-40B4-BE49-F238E27FC236}">
                <a16:creationId xmlns:a16="http://schemas.microsoft.com/office/drawing/2014/main" id="{0E1085EE-5B46-625F-D8E8-67C8F62E5DE1}"/>
              </a:ext>
            </a:extLst>
          </p:cNvPr>
          <p:cNvSpPr/>
          <p:nvPr userDrawn="1"/>
        </p:nvSpPr>
        <p:spPr>
          <a:xfrm>
            <a:off x="0" y="0"/>
            <a:ext cx="7498119" cy="6857615"/>
          </a:xfrm>
          <a:custGeom>
            <a:avLst/>
            <a:gdLst/>
            <a:ahLst/>
            <a:cxnLst/>
            <a:rect l="l" t="t" r="r" b="b"/>
            <a:pathLst>
              <a:path w="12364085" h="11308715">
                <a:moveTo>
                  <a:pt x="12364073" y="0"/>
                </a:moveTo>
                <a:lnTo>
                  <a:pt x="0" y="0"/>
                </a:lnTo>
                <a:lnTo>
                  <a:pt x="0" y="11308556"/>
                </a:lnTo>
                <a:lnTo>
                  <a:pt x="8314165" y="11308556"/>
                </a:lnTo>
                <a:lnTo>
                  <a:pt x="12364073" y="0"/>
                </a:lnTo>
                <a:close/>
              </a:path>
            </a:pathLst>
          </a:custGeom>
          <a:solidFill>
            <a:srgbClr val="87C9C9"/>
          </a:solidFill>
        </p:spPr>
        <p:txBody>
          <a:bodyPr wrap="square" lIns="0" tIns="0" rIns="0" bIns="0" rtlCol="0"/>
          <a:lstStyle/>
          <a:p>
            <a:endParaRPr sz="849"/>
          </a:p>
        </p:txBody>
      </p:sp>
      <p:sp>
        <p:nvSpPr>
          <p:cNvPr id="11" name="object 6">
            <a:extLst>
              <a:ext uri="{FF2B5EF4-FFF2-40B4-BE49-F238E27FC236}">
                <a16:creationId xmlns:a16="http://schemas.microsoft.com/office/drawing/2014/main" id="{4ED29D29-9EA5-074E-3488-5EEBD3563EED}"/>
              </a:ext>
            </a:extLst>
          </p:cNvPr>
          <p:cNvSpPr txBox="1"/>
          <p:nvPr userDrawn="1"/>
        </p:nvSpPr>
        <p:spPr>
          <a:xfrm>
            <a:off x="373045" y="-373824"/>
            <a:ext cx="1044368" cy="161404"/>
          </a:xfrm>
          <a:prstGeom prst="rect">
            <a:avLst/>
          </a:prstGeom>
        </p:spPr>
        <p:txBody>
          <a:bodyPr vert="horz" wrap="square" lIns="0" tIns="7316" rIns="0" bIns="0" rtlCol="0">
            <a:spAutoFit/>
          </a:bodyPr>
          <a:lstStyle/>
          <a:p>
            <a:pPr marL="7701">
              <a:lnSpc>
                <a:spcPct val="100000"/>
              </a:lnSpc>
              <a:spcBef>
                <a:spcPts val="58"/>
              </a:spcBef>
            </a:pPr>
            <a:r>
              <a:rPr sz="1001" b="0" i="0">
                <a:solidFill>
                  <a:schemeClr val="bg1"/>
                </a:solidFill>
                <a:latin typeface="Sharp Sans Medium" pitchFamily="2" charset="77"/>
                <a:cs typeface="Sharp Sans Medium" pitchFamily="2" charset="77"/>
              </a:rPr>
              <a:t>CISCO</a:t>
            </a:r>
            <a:r>
              <a:rPr sz="1001" b="0" i="0" spc="230">
                <a:solidFill>
                  <a:schemeClr val="bg1"/>
                </a:solidFill>
                <a:latin typeface="Sharp Sans Medium" pitchFamily="2" charset="77"/>
                <a:cs typeface="Sharp Sans Medium" pitchFamily="2" charset="77"/>
              </a:rPr>
              <a:t> </a:t>
            </a:r>
            <a:r>
              <a:rPr sz="1001" b="0" i="0" spc="33">
                <a:solidFill>
                  <a:schemeClr val="bg1"/>
                </a:solidFill>
                <a:latin typeface="Sharp Sans Medium" pitchFamily="2" charset="77"/>
                <a:cs typeface="Sharp Sans Medium" pitchFamily="2" charset="77"/>
              </a:rPr>
              <a:t>MERAKI</a:t>
            </a:r>
            <a:endParaRPr sz="1001" b="0" i="0">
              <a:solidFill>
                <a:schemeClr val="bg1"/>
              </a:solidFill>
              <a:latin typeface="Sharp Sans Medium" pitchFamily="2" charset="77"/>
              <a:cs typeface="Sharp Sans Medium" pitchFamily="2" charset="77"/>
            </a:endParaRPr>
          </a:p>
        </p:txBody>
      </p:sp>
      <p:sp>
        <p:nvSpPr>
          <p:cNvPr id="29" name="object 19">
            <a:extLst>
              <a:ext uri="{FF2B5EF4-FFF2-40B4-BE49-F238E27FC236}">
                <a16:creationId xmlns:a16="http://schemas.microsoft.com/office/drawing/2014/main" id="{232E714A-184C-37B5-E8A0-BBFFFC9C53D0}"/>
              </a:ext>
            </a:extLst>
          </p:cNvPr>
          <p:cNvSpPr/>
          <p:nvPr/>
        </p:nvSpPr>
        <p:spPr>
          <a:xfrm>
            <a:off x="4520273" y="5323033"/>
            <a:ext cx="1276194" cy="1534482"/>
          </a:xfrm>
          <a:custGeom>
            <a:avLst/>
            <a:gdLst/>
            <a:ahLst/>
            <a:cxnLst/>
            <a:rect l="l" t="t" r="r" b="b"/>
            <a:pathLst>
              <a:path w="2104390" h="2530475">
                <a:moveTo>
                  <a:pt x="1418142" y="0"/>
                </a:moveTo>
                <a:lnTo>
                  <a:pt x="1372842" y="828"/>
                </a:lnTo>
                <a:lnTo>
                  <a:pt x="1327942" y="4592"/>
                </a:lnTo>
                <a:lnTo>
                  <a:pt x="1283573" y="11231"/>
                </a:lnTo>
                <a:lnTo>
                  <a:pt x="1239870" y="20682"/>
                </a:lnTo>
                <a:lnTo>
                  <a:pt x="1196964" y="32884"/>
                </a:lnTo>
                <a:lnTo>
                  <a:pt x="1154988" y="47774"/>
                </a:lnTo>
                <a:lnTo>
                  <a:pt x="1114075" y="65291"/>
                </a:lnTo>
                <a:lnTo>
                  <a:pt x="1074359" y="85372"/>
                </a:lnTo>
                <a:lnTo>
                  <a:pt x="1035971" y="107956"/>
                </a:lnTo>
                <a:lnTo>
                  <a:pt x="999044" y="132981"/>
                </a:lnTo>
                <a:lnTo>
                  <a:pt x="963712" y="160385"/>
                </a:lnTo>
                <a:lnTo>
                  <a:pt x="930107" y="190105"/>
                </a:lnTo>
                <a:lnTo>
                  <a:pt x="898361" y="222081"/>
                </a:lnTo>
                <a:lnTo>
                  <a:pt x="868609" y="256250"/>
                </a:lnTo>
                <a:lnTo>
                  <a:pt x="840982" y="292550"/>
                </a:lnTo>
                <a:lnTo>
                  <a:pt x="815613" y="330920"/>
                </a:lnTo>
                <a:lnTo>
                  <a:pt x="792635" y="371297"/>
                </a:lnTo>
                <a:lnTo>
                  <a:pt x="772181" y="413619"/>
                </a:lnTo>
                <a:lnTo>
                  <a:pt x="754383" y="457825"/>
                </a:lnTo>
                <a:lnTo>
                  <a:pt x="0" y="2530480"/>
                </a:lnTo>
                <a:lnTo>
                  <a:pt x="1480543" y="2530480"/>
                </a:lnTo>
                <a:lnTo>
                  <a:pt x="2061736" y="933664"/>
                </a:lnTo>
                <a:lnTo>
                  <a:pt x="2076518" y="888360"/>
                </a:lnTo>
                <a:lnTo>
                  <a:pt x="2088053" y="842792"/>
                </a:lnTo>
                <a:lnTo>
                  <a:pt x="2096405" y="797091"/>
                </a:lnTo>
                <a:lnTo>
                  <a:pt x="2101635" y="751392"/>
                </a:lnTo>
                <a:lnTo>
                  <a:pt x="2103804" y="705826"/>
                </a:lnTo>
                <a:lnTo>
                  <a:pt x="2102976" y="660526"/>
                </a:lnTo>
                <a:lnTo>
                  <a:pt x="2099211" y="615626"/>
                </a:lnTo>
                <a:lnTo>
                  <a:pt x="2092573" y="571258"/>
                </a:lnTo>
                <a:lnTo>
                  <a:pt x="2083121" y="527554"/>
                </a:lnTo>
                <a:lnTo>
                  <a:pt x="2070920" y="484648"/>
                </a:lnTo>
                <a:lnTo>
                  <a:pt x="2056030" y="442672"/>
                </a:lnTo>
                <a:lnTo>
                  <a:pt x="2038513" y="401760"/>
                </a:lnTo>
                <a:lnTo>
                  <a:pt x="2018432" y="362043"/>
                </a:lnTo>
                <a:lnTo>
                  <a:pt x="1995848" y="323655"/>
                </a:lnTo>
                <a:lnTo>
                  <a:pt x="1970823" y="286728"/>
                </a:lnTo>
                <a:lnTo>
                  <a:pt x="1943419" y="251396"/>
                </a:lnTo>
                <a:lnTo>
                  <a:pt x="1913698" y="217791"/>
                </a:lnTo>
                <a:lnTo>
                  <a:pt x="1881723" y="186046"/>
                </a:lnTo>
                <a:lnTo>
                  <a:pt x="1847554" y="156293"/>
                </a:lnTo>
                <a:lnTo>
                  <a:pt x="1811253" y="128666"/>
                </a:lnTo>
                <a:lnTo>
                  <a:pt x="1772884" y="103297"/>
                </a:lnTo>
                <a:lnTo>
                  <a:pt x="1732507" y="80319"/>
                </a:lnTo>
                <a:lnTo>
                  <a:pt x="1690185" y="59865"/>
                </a:lnTo>
                <a:lnTo>
                  <a:pt x="1645979" y="42068"/>
                </a:lnTo>
                <a:lnTo>
                  <a:pt x="1600676" y="27286"/>
                </a:lnTo>
                <a:lnTo>
                  <a:pt x="1555107" y="15751"/>
                </a:lnTo>
                <a:lnTo>
                  <a:pt x="1509407" y="7399"/>
                </a:lnTo>
                <a:lnTo>
                  <a:pt x="1463707" y="2169"/>
                </a:lnTo>
                <a:lnTo>
                  <a:pt x="1418142" y="0"/>
                </a:lnTo>
                <a:close/>
              </a:path>
            </a:pathLst>
          </a:custGeom>
          <a:solidFill>
            <a:srgbClr val="FFD13D"/>
          </a:solidFill>
        </p:spPr>
        <p:txBody>
          <a:bodyPr wrap="square" lIns="0" tIns="0" rIns="0" bIns="0" rtlCol="0"/>
          <a:lstStyle/>
          <a:p>
            <a:endParaRPr sz="849"/>
          </a:p>
        </p:txBody>
      </p:sp>
      <p:sp>
        <p:nvSpPr>
          <p:cNvPr id="2" name="object 8">
            <a:extLst>
              <a:ext uri="{FF2B5EF4-FFF2-40B4-BE49-F238E27FC236}">
                <a16:creationId xmlns:a16="http://schemas.microsoft.com/office/drawing/2014/main" id="{6ED9AB19-BD85-FCBB-11BC-5C6C1BA5D048}"/>
              </a:ext>
            </a:extLst>
          </p:cNvPr>
          <p:cNvSpPr/>
          <p:nvPr userDrawn="1"/>
        </p:nvSpPr>
        <p:spPr>
          <a:xfrm>
            <a:off x="10106834" y="4903111"/>
            <a:ext cx="2085271" cy="1954588"/>
          </a:xfrm>
          <a:custGeom>
            <a:avLst/>
            <a:gdLst/>
            <a:ahLst/>
            <a:cxnLst/>
            <a:rect l="l" t="t" r="r" b="b"/>
            <a:pathLst>
              <a:path w="3438525" h="3223259">
                <a:moveTo>
                  <a:pt x="2326237" y="0"/>
                </a:moveTo>
                <a:lnTo>
                  <a:pt x="2280553" y="409"/>
                </a:lnTo>
                <a:lnTo>
                  <a:pt x="2235017" y="2097"/>
                </a:lnTo>
                <a:lnTo>
                  <a:pt x="2189653" y="5053"/>
                </a:lnTo>
                <a:lnTo>
                  <a:pt x="2144486" y="9265"/>
                </a:lnTo>
                <a:lnTo>
                  <a:pt x="2099540" y="14721"/>
                </a:lnTo>
                <a:lnTo>
                  <a:pt x="2054841" y="21411"/>
                </a:lnTo>
                <a:lnTo>
                  <a:pt x="2010412" y="29323"/>
                </a:lnTo>
                <a:lnTo>
                  <a:pt x="1966278" y="38445"/>
                </a:lnTo>
                <a:lnTo>
                  <a:pt x="1922464" y="48766"/>
                </a:lnTo>
                <a:lnTo>
                  <a:pt x="1878995" y="60274"/>
                </a:lnTo>
                <a:lnTo>
                  <a:pt x="1835894" y="72958"/>
                </a:lnTo>
                <a:lnTo>
                  <a:pt x="1793187" y="86807"/>
                </a:lnTo>
                <a:lnTo>
                  <a:pt x="1750898" y="101809"/>
                </a:lnTo>
                <a:lnTo>
                  <a:pt x="1709051" y="117952"/>
                </a:lnTo>
                <a:lnTo>
                  <a:pt x="1667672" y="135226"/>
                </a:lnTo>
                <a:lnTo>
                  <a:pt x="1626785" y="153618"/>
                </a:lnTo>
                <a:lnTo>
                  <a:pt x="1586413" y="173117"/>
                </a:lnTo>
                <a:lnTo>
                  <a:pt x="1546583" y="193713"/>
                </a:lnTo>
                <a:lnTo>
                  <a:pt x="1507318" y="215392"/>
                </a:lnTo>
                <a:lnTo>
                  <a:pt x="1468643" y="238144"/>
                </a:lnTo>
                <a:lnTo>
                  <a:pt x="1430583" y="261958"/>
                </a:lnTo>
                <a:lnTo>
                  <a:pt x="1393162" y="286822"/>
                </a:lnTo>
                <a:lnTo>
                  <a:pt x="1356404" y="312724"/>
                </a:lnTo>
                <a:lnTo>
                  <a:pt x="1320335" y="339653"/>
                </a:lnTo>
                <a:lnTo>
                  <a:pt x="1284979" y="367598"/>
                </a:lnTo>
                <a:lnTo>
                  <a:pt x="1250360" y="396547"/>
                </a:lnTo>
                <a:lnTo>
                  <a:pt x="1216503" y="426488"/>
                </a:lnTo>
                <a:lnTo>
                  <a:pt x="1183433" y="457411"/>
                </a:lnTo>
                <a:lnTo>
                  <a:pt x="1151174" y="489303"/>
                </a:lnTo>
                <a:lnTo>
                  <a:pt x="1119750" y="522154"/>
                </a:lnTo>
                <a:lnTo>
                  <a:pt x="1089187" y="555951"/>
                </a:lnTo>
                <a:lnTo>
                  <a:pt x="1059509" y="590684"/>
                </a:lnTo>
                <a:lnTo>
                  <a:pt x="1030740" y="626341"/>
                </a:lnTo>
                <a:lnTo>
                  <a:pt x="1002906" y="662910"/>
                </a:lnTo>
                <a:lnTo>
                  <a:pt x="976029" y="700380"/>
                </a:lnTo>
                <a:lnTo>
                  <a:pt x="950136" y="738740"/>
                </a:lnTo>
                <a:lnTo>
                  <a:pt x="925251" y="777977"/>
                </a:lnTo>
                <a:lnTo>
                  <a:pt x="901398" y="818082"/>
                </a:lnTo>
                <a:lnTo>
                  <a:pt x="878601" y="859041"/>
                </a:lnTo>
                <a:lnTo>
                  <a:pt x="856887" y="900844"/>
                </a:lnTo>
                <a:lnTo>
                  <a:pt x="836278" y="943480"/>
                </a:lnTo>
                <a:lnTo>
                  <a:pt x="816799" y="986936"/>
                </a:lnTo>
                <a:lnTo>
                  <a:pt x="798476" y="1031202"/>
                </a:lnTo>
                <a:lnTo>
                  <a:pt x="781333" y="1076265"/>
                </a:lnTo>
                <a:lnTo>
                  <a:pt x="0" y="3222961"/>
                </a:lnTo>
                <a:lnTo>
                  <a:pt x="3438351" y="3222961"/>
                </a:lnTo>
                <a:lnTo>
                  <a:pt x="3438351" y="444340"/>
                </a:lnTo>
                <a:lnTo>
                  <a:pt x="3431146" y="437447"/>
                </a:lnTo>
                <a:lnTo>
                  <a:pt x="3397348" y="406884"/>
                </a:lnTo>
                <a:lnTo>
                  <a:pt x="3362615" y="377206"/>
                </a:lnTo>
                <a:lnTo>
                  <a:pt x="3326958" y="348437"/>
                </a:lnTo>
                <a:lnTo>
                  <a:pt x="3290388" y="320602"/>
                </a:lnTo>
                <a:lnTo>
                  <a:pt x="3252918" y="293726"/>
                </a:lnTo>
                <a:lnTo>
                  <a:pt x="3214557" y="267832"/>
                </a:lnTo>
                <a:lnTo>
                  <a:pt x="3175319" y="242947"/>
                </a:lnTo>
                <a:lnTo>
                  <a:pt x="3135215" y="219094"/>
                </a:lnTo>
                <a:lnTo>
                  <a:pt x="3094255" y="196297"/>
                </a:lnTo>
                <a:lnTo>
                  <a:pt x="3052451" y="174582"/>
                </a:lnTo>
                <a:lnTo>
                  <a:pt x="3009815" y="153973"/>
                </a:lnTo>
                <a:lnTo>
                  <a:pt x="2966358" y="134495"/>
                </a:lnTo>
                <a:lnTo>
                  <a:pt x="2922092" y="116172"/>
                </a:lnTo>
                <a:lnTo>
                  <a:pt x="2877028" y="99028"/>
                </a:lnTo>
                <a:lnTo>
                  <a:pt x="2831487" y="83195"/>
                </a:lnTo>
                <a:lnTo>
                  <a:pt x="2785799" y="68778"/>
                </a:lnTo>
                <a:lnTo>
                  <a:pt x="2739989" y="55766"/>
                </a:lnTo>
                <a:lnTo>
                  <a:pt x="2694080" y="44148"/>
                </a:lnTo>
                <a:lnTo>
                  <a:pt x="2648099" y="33912"/>
                </a:lnTo>
                <a:lnTo>
                  <a:pt x="2602068" y="25047"/>
                </a:lnTo>
                <a:lnTo>
                  <a:pt x="2556013" y="17541"/>
                </a:lnTo>
                <a:lnTo>
                  <a:pt x="2509959" y="11383"/>
                </a:lnTo>
                <a:lnTo>
                  <a:pt x="2463930" y="6561"/>
                </a:lnTo>
                <a:lnTo>
                  <a:pt x="2417950" y="3064"/>
                </a:lnTo>
                <a:lnTo>
                  <a:pt x="2372044" y="881"/>
                </a:lnTo>
                <a:lnTo>
                  <a:pt x="2326237" y="0"/>
                </a:lnTo>
                <a:close/>
              </a:path>
            </a:pathLst>
          </a:custGeom>
          <a:solidFill>
            <a:srgbClr val="025444"/>
          </a:solidFill>
        </p:spPr>
        <p:txBody>
          <a:bodyPr wrap="square" lIns="0" tIns="0" rIns="0" bIns="0" rtlCol="0"/>
          <a:lstStyle/>
          <a:p>
            <a:endParaRPr sz="849"/>
          </a:p>
        </p:txBody>
      </p:sp>
      <p:sp>
        <p:nvSpPr>
          <p:cNvPr id="30" name="object 20">
            <a:extLst>
              <a:ext uri="{FF2B5EF4-FFF2-40B4-BE49-F238E27FC236}">
                <a16:creationId xmlns:a16="http://schemas.microsoft.com/office/drawing/2014/main" id="{6457FE8C-DEDF-FCDA-3B5D-1A079B019197}"/>
              </a:ext>
            </a:extLst>
          </p:cNvPr>
          <p:cNvSpPr/>
          <p:nvPr/>
        </p:nvSpPr>
        <p:spPr>
          <a:xfrm>
            <a:off x="6450346" y="0"/>
            <a:ext cx="614606" cy="777830"/>
          </a:xfrm>
          <a:custGeom>
            <a:avLst/>
            <a:gdLst/>
            <a:ahLst/>
            <a:cxnLst/>
            <a:rect l="l" t="t" r="r" b="b"/>
            <a:pathLst>
              <a:path w="1013459" h="1282700">
                <a:moveTo>
                  <a:pt x="328823" y="0"/>
                </a:moveTo>
                <a:lnTo>
                  <a:pt x="18971" y="851318"/>
                </a:lnTo>
                <a:lnTo>
                  <a:pt x="5995" y="897158"/>
                </a:lnTo>
                <a:lnTo>
                  <a:pt x="0" y="943235"/>
                </a:lnTo>
                <a:lnTo>
                  <a:pt x="688" y="988913"/>
                </a:lnTo>
                <a:lnTo>
                  <a:pt x="7763" y="1033554"/>
                </a:lnTo>
                <a:lnTo>
                  <a:pt x="20928" y="1076519"/>
                </a:lnTo>
                <a:lnTo>
                  <a:pt x="39885" y="1117172"/>
                </a:lnTo>
                <a:lnTo>
                  <a:pt x="64336" y="1154874"/>
                </a:lnTo>
                <a:lnTo>
                  <a:pt x="93985" y="1188989"/>
                </a:lnTo>
                <a:lnTo>
                  <a:pt x="128534" y="1218879"/>
                </a:lnTo>
                <a:lnTo>
                  <a:pt x="167686" y="1243905"/>
                </a:lnTo>
                <a:lnTo>
                  <a:pt x="211143" y="1263431"/>
                </a:lnTo>
                <a:lnTo>
                  <a:pt x="256985" y="1276407"/>
                </a:lnTo>
                <a:lnTo>
                  <a:pt x="303064" y="1282402"/>
                </a:lnTo>
                <a:lnTo>
                  <a:pt x="348743" y="1281714"/>
                </a:lnTo>
                <a:lnTo>
                  <a:pt x="393384" y="1274638"/>
                </a:lnTo>
                <a:lnTo>
                  <a:pt x="436349" y="1261474"/>
                </a:lnTo>
                <a:lnTo>
                  <a:pt x="477002" y="1242517"/>
                </a:lnTo>
                <a:lnTo>
                  <a:pt x="514705" y="1218066"/>
                </a:lnTo>
                <a:lnTo>
                  <a:pt x="548820" y="1188417"/>
                </a:lnTo>
                <a:lnTo>
                  <a:pt x="578710" y="1153868"/>
                </a:lnTo>
                <a:lnTo>
                  <a:pt x="603738" y="1114716"/>
                </a:lnTo>
                <a:lnTo>
                  <a:pt x="623267" y="1071259"/>
                </a:lnTo>
                <a:lnTo>
                  <a:pt x="1013171" y="0"/>
                </a:lnTo>
              </a:path>
            </a:pathLst>
          </a:custGeom>
          <a:ln w="41883">
            <a:solidFill>
              <a:srgbClr val="5BAA47"/>
            </a:solidFill>
          </a:ln>
        </p:spPr>
        <p:txBody>
          <a:bodyPr wrap="square" lIns="0" tIns="0" rIns="0" bIns="0" rtlCol="0"/>
          <a:lstStyle/>
          <a:p>
            <a:endParaRPr sz="849"/>
          </a:p>
        </p:txBody>
      </p:sp>
      <p:pic>
        <p:nvPicPr>
          <p:cNvPr id="34" name="Picture 33">
            <a:extLst>
              <a:ext uri="{FF2B5EF4-FFF2-40B4-BE49-F238E27FC236}">
                <a16:creationId xmlns:a16="http://schemas.microsoft.com/office/drawing/2014/main" id="{225B5E72-8ABE-653A-531B-F51DCDDE2F49}"/>
              </a:ext>
            </a:extLst>
          </p:cNvPr>
          <p:cNvPicPr>
            <a:picLocks noChangeAspect="1"/>
          </p:cNvPicPr>
          <p:nvPr userDrawn="1"/>
        </p:nvPicPr>
        <p:blipFill>
          <a:blip r:embed="rId3" cstate="print">
            <a:extLst>
              <a:ext uri="{28A0092B-C50C-407E-A947-70E740481C1C}">
                <a14:useLocalDpi xmlns:a14="http://schemas.microsoft.com/office/drawing/2010/main" val="0"/>
              </a:ext>
            </a:extLst>
          </a:blip>
          <a:srcRect/>
          <a:stretch/>
        </p:blipFill>
        <p:spPr>
          <a:xfrm>
            <a:off x="373044" y="6270181"/>
            <a:ext cx="1101856" cy="213610"/>
          </a:xfrm>
          <a:prstGeom prst="rect">
            <a:avLst/>
          </a:prstGeom>
        </p:spPr>
      </p:pic>
    </p:spTree>
    <p:extLst>
      <p:ext uri="{BB962C8B-B14F-4D97-AF65-F5344CB8AC3E}">
        <p14:creationId xmlns:p14="http://schemas.microsoft.com/office/powerpoint/2010/main" val="88153080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3" presetClass="path" presetSubtype="0" accel="50000" decel="50000" fill="hold" grpId="0" nodeType="withEffect">
                                  <p:stCondLst>
                                    <p:cond delay="0"/>
                                  </p:stCondLst>
                                  <p:childTnLst>
                                    <p:animMotion origin="layout" path="M -0.05386 0 L 4.21352E-6 0 " pathEditMode="relative" rAng="0" ptsTypes="AA">
                                      <p:cBhvr>
                                        <p:cTn id="6" dur="1000" fill="hold"/>
                                        <p:tgtEl>
                                          <p:spTgt spid="10"/>
                                        </p:tgtEl>
                                        <p:attrNameLst>
                                          <p:attrName>ppt_x</p:attrName>
                                          <p:attrName>ppt_y</p:attrName>
                                        </p:attrNameLst>
                                      </p:cBhvr>
                                      <p:rCtr x="2693" y="0"/>
                                    </p:animMotion>
                                  </p:childTnLst>
                                </p:cTn>
                              </p:par>
                              <p:par>
                                <p:cTn id="7" presetID="64" presetClass="path" presetSubtype="0" accel="50000" decel="50000" fill="hold" grpId="0" nodeType="withEffect">
                                  <p:stCondLst>
                                    <p:cond delay="0"/>
                                  </p:stCondLst>
                                  <p:childTnLst>
                                    <p:animMotion origin="layout" path="M 0.00245 0.30966 L -1.99621E-6 -3.49242E-6 " pathEditMode="relative" rAng="0" ptsTypes="AA">
                                      <p:cBhvr>
                                        <p:cTn id="8" dur="2000" fill="hold"/>
                                        <p:tgtEl>
                                          <p:spTgt spid="2"/>
                                        </p:tgtEl>
                                        <p:attrNameLst>
                                          <p:attrName>ppt_x</p:attrName>
                                          <p:attrName>ppt_y</p:attrName>
                                        </p:attrNameLst>
                                      </p:cBhvr>
                                      <p:rCtr x="-126" y="-15483"/>
                                    </p:animMotion>
                                  </p:childTnLst>
                                </p:cTn>
                              </p:par>
                              <p:par>
                                <p:cTn id="9" presetID="64" presetClass="path" presetSubtype="0" accel="50000" decel="50000" fill="hold" grpId="0" nodeType="withEffect">
                                  <p:stCondLst>
                                    <p:cond delay="0"/>
                                  </p:stCondLst>
                                  <p:childTnLst>
                                    <p:animMotion origin="layout" path="M -0.04817 0.25885 L 9.28617E-7 -4.2785E-6 " pathEditMode="relative" rAng="0" ptsTypes="AA">
                                      <p:cBhvr>
                                        <p:cTn id="10" dur="3000" fill="hold"/>
                                        <p:tgtEl>
                                          <p:spTgt spid="29"/>
                                        </p:tgtEl>
                                        <p:attrNameLst>
                                          <p:attrName>ppt_x</p:attrName>
                                          <p:attrName>ppt_y</p:attrName>
                                        </p:attrNameLst>
                                      </p:cBhvr>
                                      <p:rCtr x="2408" y="-12942"/>
                                    </p:animMotion>
                                  </p:childTnLst>
                                </p:cTn>
                              </p:par>
                              <p:par>
                                <p:cTn id="11" presetID="42" presetClass="path" presetSubtype="0" accel="50000" decel="50000" fill="hold" grpId="0" nodeType="withEffect">
                                  <p:stCondLst>
                                    <p:cond delay="0"/>
                                  </p:stCondLst>
                                  <p:childTnLst>
                                    <p:animMotion origin="layout" path="M 0.02519 -0.11342 L 1.73721E-6 2.86356E-7 " pathEditMode="relative" rAng="0" ptsTypes="AA">
                                      <p:cBhvr>
                                        <p:cTn id="12" dur="3000" fill="hold"/>
                                        <p:tgtEl>
                                          <p:spTgt spid="30"/>
                                        </p:tgtEl>
                                        <p:attrNameLst>
                                          <p:attrName>ppt_x</p:attrName>
                                          <p:attrName>ppt_y</p:attrName>
                                        </p:attrNameLst>
                                      </p:cBhvr>
                                      <p:rCtr x="-1263" y="5671"/>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29" grpId="0" animBg="1"/>
      <p:bldP spid="2" grpId="0" animBg="1"/>
      <p:bldP spid="30" grpId="0" animBg="1"/>
    </p:bldLst>
  </p:timing>
</p:sldLayout>
</file>

<file path=ppt/slideLayouts/slideLayout116.xml><?xml version="1.0" encoding="utf-8"?>
<p:sldLayout xmlns:a="http://schemas.openxmlformats.org/drawingml/2006/main" xmlns:r="http://schemas.openxmlformats.org/officeDocument/2006/relationships" xmlns:p="http://schemas.openxmlformats.org/presentationml/2006/main" type="obj" preserve="1">
  <p:cSld name="12_Blank">
    <p:spTree>
      <p:nvGrpSpPr>
        <p:cNvPr id="1" name=""/>
        <p:cNvGrpSpPr/>
        <p:nvPr/>
      </p:nvGrpSpPr>
      <p:grpSpPr>
        <a:xfrm>
          <a:off x="0" y="0"/>
          <a:ext cx="0" cy="0"/>
          <a:chOff x="0" y="0"/>
          <a:chExt cx="0" cy="0"/>
        </a:xfrm>
      </p:grpSpPr>
      <p:pic>
        <p:nvPicPr>
          <p:cNvPr id="2" name="Picture Placeholder 3" descr="A picture containing person, indoor, computer, glasses&#10;&#10;Description automatically generated">
            <a:extLst>
              <a:ext uri="{FF2B5EF4-FFF2-40B4-BE49-F238E27FC236}">
                <a16:creationId xmlns:a16="http://schemas.microsoft.com/office/drawing/2014/main" id="{26ED55A8-0D29-39D6-506A-8D4BD01609D6}"/>
              </a:ext>
            </a:extLst>
          </p:cNvPr>
          <p:cNvPicPr>
            <a:picLocks noChangeAspect="1"/>
          </p:cNvPicPr>
          <p:nvPr userDrawn="1"/>
        </p:nvPicPr>
        <p:blipFill rotWithShape="1">
          <a:blip r:embed="rId2"/>
          <a:srcRect l="1177" r="9212"/>
          <a:stretch/>
        </p:blipFill>
        <p:spPr>
          <a:xfrm>
            <a:off x="1474900" y="0"/>
            <a:ext cx="10859584" cy="6858000"/>
          </a:xfrm>
          <a:prstGeom prst="rect">
            <a:avLst/>
          </a:prstGeom>
        </p:spPr>
      </p:pic>
      <p:sp>
        <p:nvSpPr>
          <p:cNvPr id="7" name="object 5">
            <a:extLst>
              <a:ext uri="{FF2B5EF4-FFF2-40B4-BE49-F238E27FC236}">
                <a16:creationId xmlns:a16="http://schemas.microsoft.com/office/drawing/2014/main" id="{D1AD20BE-8FC6-0C4B-44AC-71D524B14ECD}"/>
              </a:ext>
            </a:extLst>
          </p:cNvPr>
          <p:cNvSpPr/>
          <p:nvPr userDrawn="1"/>
        </p:nvSpPr>
        <p:spPr>
          <a:xfrm>
            <a:off x="0" y="0"/>
            <a:ext cx="7498119" cy="6858000"/>
          </a:xfrm>
          <a:custGeom>
            <a:avLst/>
            <a:gdLst/>
            <a:ahLst/>
            <a:cxnLst/>
            <a:rect l="l" t="t" r="r" b="b"/>
            <a:pathLst>
              <a:path w="12364085" h="11308715">
                <a:moveTo>
                  <a:pt x="12364073" y="0"/>
                </a:moveTo>
                <a:lnTo>
                  <a:pt x="0" y="0"/>
                </a:lnTo>
                <a:lnTo>
                  <a:pt x="0" y="11308556"/>
                </a:lnTo>
                <a:lnTo>
                  <a:pt x="8314165" y="11308556"/>
                </a:lnTo>
                <a:lnTo>
                  <a:pt x="12364073" y="0"/>
                </a:lnTo>
                <a:close/>
              </a:path>
            </a:pathLst>
          </a:custGeom>
          <a:solidFill>
            <a:srgbClr val="87C9C9"/>
          </a:solidFill>
        </p:spPr>
        <p:txBody>
          <a:bodyPr wrap="square" lIns="0" tIns="0" rIns="0" bIns="0" rtlCol="0"/>
          <a:lstStyle/>
          <a:p>
            <a:endParaRPr sz="849"/>
          </a:p>
        </p:txBody>
      </p:sp>
      <p:pic>
        <p:nvPicPr>
          <p:cNvPr id="34" name="Picture 33">
            <a:extLst>
              <a:ext uri="{FF2B5EF4-FFF2-40B4-BE49-F238E27FC236}">
                <a16:creationId xmlns:a16="http://schemas.microsoft.com/office/drawing/2014/main" id="{225B5E72-8ABE-653A-531B-F51DCDDE2F49}"/>
              </a:ext>
            </a:extLst>
          </p:cNvPr>
          <p:cNvPicPr>
            <a:picLocks noChangeAspect="1"/>
          </p:cNvPicPr>
          <p:nvPr userDrawn="1"/>
        </p:nvPicPr>
        <p:blipFill>
          <a:blip r:embed="rId3" cstate="print">
            <a:extLst>
              <a:ext uri="{28A0092B-C50C-407E-A947-70E740481C1C}">
                <a14:useLocalDpi xmlns:a14="http://schemas.microsoft.com/office/drawing/2010/main" val="0"/>
              </a:ext>
            </a:extLst>
          </a:blip>
          <a:srcRect/>
          <a:stretch/>
        </p:blipFill>
        <p:spPr>
          <a:xfrm>
            <a:off x="373044" y="6270181"/>
            <a:ext cx="1101856" cy="213610"/>
          </a:xfrm>
          <a:prstGeom prst="rect">
            <a:avLst/>
          </a:prstGeom>
        </p:spPr>
      </p:pic>
      <p:sp>
        <p:nvSpPr>
          <p:cNvPr id="3" name="object 19">
            <a:extLst>
              <a:ext uri="{FF2B5EF4-FFF2-40B4-BE49-F238E27FC236}">
                <a16:creationId xmlns:a16="http://schemas.microsoft.com/office/drawing/2014/main" id="{01CAF4F4-07D9-1170-4591-065CCABC5023}"/>
              </a:ext>
            </a:extLst>
          </p:cNvPr>
          <p:cNvSpPr/>
          <p:nvPr userDrawn="1"/>
        </p:nvSpPr>
        <p:spPr>
          <a:xfrm>
            <a:off x="4520273" y="5323033"/>
            <a:ext cx="1276194" cy="1534967"/>
          </a:xfrm>
          <a:custGeom>
            <a:avLst/>
            <a:gdLst/>
            <a:ahLst/>
            <a:cxnLst/>
            <a:rect l="l" t="t" r="r" b="b"/>
            <a:pathLst>
              <a:path w="2104390" h="2530475">
                <a:moveTo>
                  <a:pt x="1418142" y="0"/>
                </a:moveTo>
                <a:lnTo>
                  <a:pt x="1372842" y="828"/>
                </a:lnTo>
                <a:lnTo>
                  <a:pt x="1327942" y="4592"/>
                </a:lnTo>
                <a:lnTo>
                  <a:pt x="1283573" y="11231"/>
                </a:lnTo>
                <a:lnTo>
                  <a:pt x="1239870" y="20682"/>
                </a:lnTo>
                <a:lnTo>
                  <a:pt x="1196964" y="32884"/>
                </a:lnTo>
                <a:lnTo>
                  <a:pt x="1154988" y="47774"/>
                </a:lnTo>
                <a:lnTo>
                  <a:pt x="1114075" y="65291"/>
                </a:lnTo>
                <a:lnTo>
                  <a:pt x="1074359" y="85372"/>
                </a:lnTo>
                <a:lnTo>
                  <a:pt x="1035971" y="107956"/>
                </a:lnTo>
                <a:lnTo>
                  <a:pt x="999044" y="132981"/>
                </a:lnTo>
                <a:lnTo>
                  <a:pt x="963712" y="160385"/>
                </a:lnTo>
                <a:lnTo>
                  <a:pt x="930107" y="190105"/>
                </a:lnTo>
                <a:lnTo>
                  <a:pt x="898361" y="222081"/>
                </a:lnTo>
                <a:lnTo>
                  <a:pt x="868609" y="256250"/>
                </a:lnTo>
                <a:lnTo>
                  <a:pt x="840982" y="292550"/>
                </a:lnTo>
                <a:lnTo>
                  <a:pt x="815613" y="330920"/>
                </a:lnTo>
                <a:lnTo>
                  <a:pt x="792635" y="371297"/>
                </a:lnTo>
                <a:lnTo>
                  <a:pt x="772181" y="413619"/>
                </a:lnTo>
                <a:lnTo>
                  <a:pt x="754383" y="457825"/>
                </a:lnTo>
                <a:lnTo>
                  <a:pt x="0" y="2530480"/>
                </a:lnTo>
                <a:lnTo>
                  <a:pt x="1480543" y="2530480"/>
                </a:lnTo>
                <a:lnTo>
                  <a:pt x="2061736" y="933664"/>
                </a:lnTo>
                <a:lnTo>
                  <a:pt x="2076518" y="888360"/>
                </a:lnTo>
                <a:lnTo>
                  <a:pt x="2088053" y="842792"/>
                </a:lnTo>
                <a:lnTo>
                  <a:pt x="2096405" y="797091"/>
                </a:lnTo>
                <a:lnTo>
                  <a:pt x="2101635" y="751392"/>
                </a:lnTo>
                <a:lnTo>
                  <a:pt x="2103804" y="705826"/>
                </a:lnTo>
                <a:lnTo>
                  <a:pt x="2102976" y="660526"/>
                </a:lnTo>
                <a:lnTo>
                  <a:pt x="2099211" y="615626"/>
                </a:lnTo>
                <a:lnTo>
                  <a:pt x="2092573" y="571258"/>
                </a:lnTo>
                <a:lnTo>
                  <a:pt x="2083121" y="527554"/>
                </a:lnTo>
                <a:lnTo>
                  <a:pt x="2070920" y="484648"/>
                </a:lnTo>
                <a:lnTo>
                  <a:pt x="2056030" y="442672"/>
                </a:lnTo>
                <a:lnTo>
                  <a:pt x="2038513" y="401760"/>
                </a:lnTo>
                <a:lnTo>
                  <a:pt x="2018432" y="362043"/>
                </a:lnTo>
                <a:lnTo>
                  <a:pt x="1995848" y="323655"/>
                </a:lnTo>
                <a:lnTo>
                  <a:pt x="1970823" y="286728"/>
                </a:lnTo>
                <a:lnTo>
                  <a:pt x="1943419" y="251396"/>
                </a:lnTo>
                <a:lnTo>
                  <a:pt x="1913698" y="217791"/>
                </a:lnTo>
                <a:lnTo>
                  <a:pt x="1881723" y="186046"/>
                </a:lnTo>
                <a:lnTo>
                  <a:pt x="1847554" y="156293"/>
                </a:lnTo>
                <a:lnTo>
                  <a:pt x="1811253" y="128666"/>
                </a:lnTo>
                <a:lnTo>
                  <a:pt x="1772884" y="103297"/>
                </a:lnTo>
                <a:lnTo>
                  <a:pt x="1732507" y="80319"/>
                </a:lnTo>
                <a:lnTo>
                  <a:pt x="1690185" y="59865"/>
                </a:lnTo>
                <a:lnTo>
                  <a:pt x="1645979" y="42068"/>
                </a:lnTo>
                <a:lnTo>
                  <a:pt x="1600676" y="27286"/>
                </a:lnTo>
                <a:lnTo>
                  <a:pt x="1555107" y="15751"/>
                </a:lnTo>
                <a:lnTo>
                  <a:pt x="1509407" y="7399"/>
                </a:lnTo>
                <a:lnTo>
                  <a:pt x="1463707" y="2169"/>
                </a:lnTo>
                <a:lnTo>
                  <a:pt x="1418142" y="0"/>
                </a:lnTo>
                <a:close/>
              </a:path>
            </a:pathLst>
          </a:custGeom>
          <a:solidFill>
            <a:srgbClr val="FFD13D"/>
          </a:solidFill>
        </p:spPr>
        <p:txBody>
          <a:bodyPr wrap="square" lIns="0" tIns="0" rIns="0" bIns="0" rtlCol="0"/>
          <a:lstStyle/>
          <a:p>
            <a:endParaRPr sz="849"/>
          </a:p>
        </p:txBody>
      </p:sp>
      <p:sp>
        <p:nvSpPr>
          <p:cNvPr id="4" name="object 8">
            <a:extLst>
              <a:ext uri="{FF2B5EF4-FFF2-40B4-BE49-F238E27FC236}">
                <a16:creationId xmlns:a16="http://schemas.microsoft.com/office/drawing/2014/main" id="{53BAAF44-865A-96EF-E042-0631017DF563}"/>
              </a:ext>
            </a:extLst>
          </p:cNvPr>
          <p:cNvSpPr/>
          <p:nvPr userDrawn="1"/>
        </p:nvSpPr>
        <p:spPr>
          <a:xfrm>
            <a:off x="10249213" y="4903412"/>
            <a:ext cx="2085271" cy="1954588"/>
          </a:xfrm>
          <a:custGeom>
            <a:avLst/>
            <a:gdLst/>
            <a:ahLst/>
            <a:cxnLst/>
            <a:rect l="l" t="t" r="r" b="b"/>
            <a:pathLst>
              <a:path w="3438525" h="3223259">
                <a:moveTo>
                  <a:pt x="2326237" y="0"/>
                </a:moveTo>
                <a:lnTo>
                  <a:pt x="2280553" y="409"/>
                </a:lnTo>
                <a:lnTo>
                  <a:pt x="2235017" y="2097"/>
                </a:lnTo>
                <a:lnTo>
                  <a:pt x="2189653" y="5053"/>
                </a:lnTo>
                <a:lnTo>
                  <a:pt x="2144486" y="9265"/>
                </a:lnTo>
                <a:lnTo>
                  <a:pt x="2099540" y="14721"/>
                </a:lnTo>
                <a:lnTo>
                  <a:pt x="2054841" y="21411"/>
                </a:lnTo>
                <a:lnTo>
                  <a:pt x="2010412" y="29323"/>
                </a:lnTo>
                <a:lnTo>
                  <a:pt x="1966278" y="38445"/>
                </a:lnTo>
                <a:lnTo>
                  <a:pt x="1922464" y="48766"/>
                </a:lnTo>
                <a:lnTo>
                  <a:pt x="1878995" y="60274"/>
                </a:lnTo>
                <a:lnTo>
                  <a:pt x="1835894" y="72958"/>
                </a:lnTo>
                <a:lnTo>
                  <a:pt x="1793187" y="86807"/>
                </a:lnTo>
                <a:lnTo>
                  <a:pt x="1750898" y="101809"/>
                </a:lnTo>
                <a:lnTo>
                  <a:pt x="1709051" y="117952"/>
                </a:lnTo>
                <a:lnTo>
                  <a:pt x="1667672" y="135226"/>
                </a:lnTo>
                <a:lnTo>
                  <a:pt x="1626785" y="153618"/>
                </a:lnTo>
                <a:lnTo>
                  <a:pt x="1586413" y="173117"/>
                </a:lnTo>
                <a:lnTo>
                  <a:pt x="1546583" y="193713"/>
                </a:lnTo>
                <a:lnTo>
                  <a:pt x="1507318" y="215392"/>
                </a:lnTo>
                <a:lnTo>
                  <a:pt x="1468643" y="238144"/>
                </a:lnTo>
                <a:lnTo>
                  <a:pt x="1430583" y="261958"/>
                </a:lnTo>
                <a:lnTo>
                  <a:pt x="1393162" y="286822"/>
                </a:lnTo>
                <a:lnTo>
                  <a:pt x="1356404" y="312724"/>
                </a:lnTo>
                <a:lnTo>
                  <a:pt x="1320335" y="339653"/>
                </a:lnTo>
                <a:lnTo>
                  <a:pt x="1284979" y="367598"/>
                </a:lnTo>
                <a:lnTo>
                  <a:pt x="1250360" y="396547"/>
                </a:lnTo>
                <a:lnTo>
                  <a:pt x="1216503" y="426488"/>
                </a:lnTo>
                <a:lnTo>
                  <a:pt x="1183433" y="457411"/>
                </a:lnTo>
                <a:lnTo>
                  <a:pt x="1151174" y="489303"/>
                </a:lnTo>
                <a:lnTo>
                  <a:pt x="1119750" y="522154"/>
                </a:lnTo>
                <a:lnTo>
                  <a:pt x="1089187" y="555951"/>
                </a:lnTo>
                <a:lnTo>
                  <a:pt x="1059509" y="590684"/>
                </a:lnTo>
                <a:lnTo>
                  <a:pt x="1030740" y="626341"/>
                </a:lnTo>
                <a:lnTo>
                  <a:pt x="1002906" y="662910"/>
                </a:lnTo>
                <a:lnTo>
                  <a:pt x="976029" y="700380"/>
                </a:lnTo>
                <a:lnTo>
                  <a:pt x="950136" y="738740"/>
                </a:lnTo>
                <a:lnTo>
                  <a:pt x="925251" y="777977"/>
                </a:lnTo>
                <a:lnTo>
                  <a:pt x="901398" y="818082"/>
                </a:lnTo>
                <a:lnTo>
                  <a:pt x="878601" y="859041"/>
                </a:lnTo>
                <a:lnTo>
                  <a:pt x="856887" y="900844"/>
                </a:lnTo>
                <a:lnTo>
                  <a:pt x="836278" y="943480"/>
                </a:lnTo>
                <a:lnTo>
                  <a:pt x="816799" y="986936"/>
                </a:lnTo>
                <a:lnTo>
                  <a:pt x="798476" y="1031202"/>
                </a:lnTo>
                <a:lnTo>
                  <a:pt x="781333" y="1076265"/>
                </a:lnTo>
                <a:lnTo>
                  <a:pt x="0" y="3222961"/>
                </a:lnTo>
                <a:lnTo>
                  <a:pt x="3438351" y="3222961"/>
                </a:lnTo>
                <a:lnTo>
                  <a:pt x="3438351" y="444340"/>
                </a:lnTo>
                <a:lnTo>
                  <a:pt x="3431146" y="437447"/>
                </a:lnTo>
                <a:lnTo>
                  <a:pt x="3397348" y="406884"/>
                </a:lnTo>
                <a:lnTo>
                  <a:pt x="3362615" y="377206"/>
                </a:lnTo>
                <a:lnTo>
                  <a:pt x="3326958" y="348437"/>
                </a:lnTo>
                <a:lnTo>
                  <a:pt x="3290388" y="320602"/>
                </a:lnTo>
                <a:lnTo>
                  <a:pt x="3252918" y="293726"/>
                </a:lnTo>
                <a:lnTo>
                  <a:pt x="3214557" y="267832"/>
                </a:lnTo>
                <a:lnTo>
                  <a:pt x="3175319" y="242947"/>
                </a:lnTo>
                <a:lnTo>
                  <a:pt x="3135215" y="219094"/>
                </a:lnTo>
                <a:lnTo>
                  <a:pt x="3094255" y="196297"/>
                </a:lnTo>
                <a:lnTo>
                  <a:pt x="3052451" y="174582"/>
                </a:lnTo>
                <a:lnTo>
                  <a:pt x="3009815" y="153973"/>
                </a:lnTo>
                <a:lnTo>
                  <a:pt x="2966358" y="134495"/>
                </a:lnTo>
                <a:lnTo>
                  <a:pt x="2922092" y="116172"/>
                </a:lnTo>
                <a:lnTo>
                  <a:pt x="2877028" y="99028"/>
                </a:lnTo>
                <a:lnTo>
                  <a:pt x="2831487" y="83195"/>
                </a:lnTo>
                <a:lnTo>
                  <a:pt x="2785799" y="68778"/>
                </a:lnTo>
                <a:lnTo>
                  <a:pt x="2739989" y="55766"/>
                </a:lnTo>
                <a:lnTo>
                  <a:pt x="2694080" y="44148"/>
                </a:lnTo>
                <a:lnTo>
                  <a:pt x="2648099" y="33912"/>
                </a:lnTo>
                <a:lnTo>
                  <a:pt x="2602068" y="25047"/>
                </a:lnTo>
                <a:lnTo>
                  <a:pt x="2556013" y="17541"/>
                </a:lnTo>
                <a:lnTo>
                  <a:pt x="2509959" y="11383"/>
                </a:lnTo>
                <a:lnTo>
                  <a:pt x="2463930" y="6561"/>
                </a:lnTo>
                <a:lnTo>
                  <a:pt x="2417950" y="3064"/>
                </a:lnTo>
                <a:lnTo>
                  <a:pt x="2372044" y="881"/>
                </a:lnTo>
                <a:lnTo>
                  <a:pt x="2326237" y="0"/>
                </a:lnTo>
                <a:close/>
              </a:path>
            </a:pathLst>
          </a:custGeom>
          <a:solidFill>
            <a:srgbClr val="025444"/>
          </a:solidFill>
        </p:spPr>
        <p:txBody>
          <a:bodyPr wrap="square" lIns="0" tIns="0" rIns="0" bIns="0" rtlCol="0"/>
          <a:lstStyle/>
          <a:p>
            <a:endParaRPr sz="849"/>
          </a:p>
        </p:txBody>
      </p:sp>
      <p:sp>
        <p:nvSpPr>
          <p:cNvPr id="5" name="object 20">
            <a:extLst>
              <a:ext uri="{FF2B5EF4-FFF2-40B4-BE49-F238E27FC236}">
                <a16:creationId xmlns:a16="http://schemas.microsoft.com/office/drawing/2014/main" id="{606610CC-95F9-952D-63E5-B9E845050FEC}"/>
              </a:ext>
            </a:extLst>
          </p:cNvPr>
          <p:cNvSpPr/>
          <p:nvPr userDrawn="1"/>
        </p:nvSpPr>
        <p:spPr>
          <a:xfrm>
            <a:off x="6450346" y="0"/>
            <a:ext cx="614606" cy="777830"/>
          </a:xfrm>
          <a:custGeom>
            <a:avLst/>
            <a:gdLst/>
            <a:ahLst/>
            <a:cxnLst/>
            <a:rect l="l" t="t" r="r" b="b"/>
            <a:pathLst>
              <a:path w="1013459" h="1282700">
                <a:moveTo>
                  <a:pt x="328823" y="0"/>
                </a:moveTo>
                <a:lnTo>
                  <a:pt x="18971" y="851318"/>
                </a:lnTo>
                <a:lnTo>
                  <a:pt x="5995" y="897158"/>
                </a:lnTo>
                <a:lnTo>
                  <a:pt x="0" y="943235"/>
                </a:lnTo>
                <a:lnTo>
                  <a:pt x="688" y="988913"/>
                </a:lnTo>
                <a:lnTo>
                  <a:pt x="7763" y="1033554"/>
                </a:lnTo>
                <a:lnTo>
                  <a:pt x="20928" y="1076519"/>
                </a:lnTo>
                <a:lnTo>
                  <a:pt x="39885" y="1117172"/>
                </a:lnTo>
                <a:lnTo>
                  <a:pt x="64336" y="1154874"/>
                </a:lnTo>
                <a:lnTo>
                  <a:pt x="93985" y="1188989"/>
                </a:lnTo>
                <a:lnTo>
                  <a:pt x="128534" y="1218879"/>
                </a:lnTo>
                <a:lnTo>
                  <a:pt x="167686" y="1243905"/>
                </a:lnTo>
                <a:lnTo>
                  <a:pt x="211143" y="1263431"/>
                </a:lnTo>
                <a:lnTo>
                  <a:pt x="256985" y="1276407"/>
                </a:lnTo>
                <a:lnTo>
                  <a:pt x="303064" y="1282402"/>
                </a:lnTo>
                <a:lnTo>
                  <a:pt x="348743" y="1281714"/>
                </a:lnTo>
                <a:lnTo>
                  <a:pt x="393384" y="1274638"/>
                </a:lnTo>
                <a:lnTo>
                  <a:pt x="436349" y="1261474"/>
                </a:lnTo>
                <a:lnTo>
                  <a:pt x="477002" y="1242517"/>
                </a:lnTo>
                <a:lnTo>
                  <a:pt x="514705" y="1218066"/>
                </a:lnTo>
                <a:lnTo>
                  <a:pt x="548820" y="1188417"/>
                </a:lnTo>
                <a:lnTo>
                  <a:pt x="578710" y="1153868"/>
                </a:lnTo>
                <a:lnTo>
                  <a:pt x="603738" y="1114716"/>
                </a:lnTo>
                <a:lnTo>
                  <a:pt x="623267" y="1071259"/>
                </a:lnTo>
                <a:lnTo>
                  <a:pt x="1013171" y="0"/>
                </a:lnTo>
              </a:path>
            </a:pathLst>
          </a:custGeom>
          <a:ln w="41883">
            <a:solidFill>
              <a:srgbClr val="5BAA47"/>
            </a:solidFill>
          </a:ln>
        </p:spPr>
        <p:txBody>
          <a:bodyPr wrap="square" lIns="0" tIns="0" rIns="0" bIns="0" rtlCol="0"/>
          <a:lstStyle/>
          <a:p>
            <a:endParaRPr sz="849"/>
          </a:p>
        </p:txBody>
      </p:sp>
    </p:spTree>
    <p:extLst>
      <p:ext uri="{BB962C8B-B14F-4D97-AF65-F5344CB8AC3E}">
        <p14:creationId xmlns:p14="http://schemas.microsoft.com/office/powerpoint/2010/main" val="183619017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4" presetClass="path" presetSubtype="0" accel="50000" decel="50000" fill="hold" grpId="0" nodeType="withEffect">
                                  <p:stCondLst>
                                    <p:cond delay="0"/>
                                  </p:stCondLst>
                                  <p:childTnLst>
                                    <p:animMotion origin="layout" path="M 0.00245 0.30966 L -1.99621E-6 -3.49242E-6 " pathEditMode="relative" rAng="0" ptsTypes="AA">
                                      <p:cBhvr>
                                        <p:cTn id="6" dur="2000" fill="hold"/>
                                        <p:tgtEl>
                                          <p:spTgt spid="4"/>
                                        </p:tgtEl>
                                        <p:attrNameLst>
                                          <p:attrName>ppt_x</p:attrName>
                                          <p:attrName>ppt_y</p:attrName>
                                        </p:attrNameLst>
                                      </p:cBhvr>
                                      <p:rCtr x="-126" y="-15483"/>
                                    </p:animMotion>
                                  </p:childTnLst>
                                </p:cTn>
                              </p:par>
                              <p:par>
                                <p:cTn id="7" presetID="64" presetClass="path" presetSubtype="0" accel="50000" decel="50000" fill="hold" grpId="0" nodeType="withEffect">
                                  <p:stCondLst>
                                    <p:cond delay="0"/>
                                  </p:stCondLst>
                                  <p:childTnLst>
                                    <p:animMotion origin="layout" path="M -0.04817 0.25885 L 9.28617E-7 -4.2785E-6 " pathEditMode="relative" rAng="0" ptsTypes="AA">
                                      <p:cBhvr>
                                        <p:cTn id="8" dur="3000" fill="hold"/>
                                        <p:tgtEl>
                                          <p:spTgt spid="3"/>
                                        </p:tgtEl>
                                        <p:attrNameLst>
                                          <p:attrName>ppt_x</p:attrName>
                                          <p:attrName>ppt_y</p:attrName>
                                        </p:attrNameLst>
                                      </p:cBhvr>
                                      <p:rCtr x="2408" y="-12942"/>
                                    </p:animMotion>
                                  </p:childTnLst>
                                </p:cTn>
                              </p:par>
                              <p:par>
                                <p:cTn id="9" presetID="42" presetClass="path" presetSubtype="0" accel="50000" decel="50000" fill="hold" grpId="0" nodeType="withEffect">
                                  <p:stCondLst>
                                    <p:cond delay="0"/>
                                  </p:stCondLst>
                                  <p:childTnLst>
                                    <p:animMotion origin="layout" path="M 0.02519 -0.11342 L 1.73721E-6 2.86356E-7 " pathEditMode="relative" rAng="0" ptsTypes="AA">
                                      <p:cBhvr>
                                        <p:cTn id="10" dur="3000" fill="hold"/>
                                        <p:tgtEl>
                                          <p:spTgt spid="5"/>
                                        </p:tgtEl>
                                        <p:attrNameLst>
                                          <p:attrName>ppt_x</p:attrName>
                                          <p:attrName>ppt_y</p:attrName>
                                        </p:attrNameLst>
                                      </p:cBhvr>
                                      <p:rCtr x="-1263" y="5671"/>
                                    </p:animMotion>
                                  </p:childTnLst>
                                </p:cTn>
                              </p:par>
                              <p:par>
                                <p:cTn id="11" presetID="63" presetClass="path" presetSubtype="0" accel="50000" decel="50000" fill="hold" grpId="0" nodeType="withEffect">
                                  <p:stCondLst>
                                    <p:cond delay="0"/>
                                  </p:stCondLst>
                                  <p:childTnLst>
                                    <p:animMotion origin="layout" path="M -0.05386 0 L 4.21352E-6 0 " pathEditMode="relative" rAng="0" ptsTypes="AA">
                                      <p:cBhvr>
                                        <p:cTn id="12" dur="1000" fill="hold"/>
                                        <p:tgtEl>
                                          <p:spTgt spid="7"/>
                                        </p:tgtEl>
                                        <p:attrNameLst>
                                          <p:attrName>ppt_x</p:attrName>
                                          <p:attrName>ppt_y</p:attrName>
                                        </p:attrNameLst>
                                      </p:cBhvr>
                                      <p:rCtr x="2693" y="0"/>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3" grpId="0" animBg="1"/>
      <p:bldP spid="4" grpId="0" animBg="1"/>
      <p:bldP spid="5" grpId="0" animBg="1"/>
    </p:bldLst>
  </p:timing>
</p:sldLayout>
</file>

<file path=ppt/slideLayouts/slideLayout117.xml><?xml version="1.0" encoding="utf-8"?>
<p:sldLayout xmlns:a="http://schemas.openxmlformats.org/drawingml/2006/main" xmlns:r="http://schemas.openxmlformats.org/officeDocument/2006/relationships" xmlns:p="http://schemas.openxmlformats.org/presentationml/2006/main" type="obj" preserve="1">
  <p:cSld name="11_Blank">
    <p:spTree>
      <p:nvGrpSpPr>
        <p:cNvPr id="1" name=""/>
        <p:cNvGrpSpPr/>
        <p:nvPr/>
      </p:nvGrpSpPr>
      <p:grpSpPr>
        <a:xfrm>
          <a:off x="0" y="0"/>
          <a:ext cx="0" cy="0"/>
          <a:chOff x="0" y="0"/>
          <a:chExt cx="0" cy="0"/>
        </a:xfrm>
      </p:grpSpPr>
      <p:pic>
        <p:nvPicPr>
          <p:cNvPr id="2" name="Picture Placeholder 3" descr="A picture containing person, indoor, computer, glasses&#10;&#10;Description automatically generated">
            <a:extLst>
              <a:ext uri="{FF2B5EF4-FFF2-40B4-BE49-F238E27FC236}">
                <a16:creationId xmlns:a16="http://schemas.microsoft.com/office/drawing/2014/main" id="{26ED55A8-0D29-39D6-506A-8D4BD01609D6}"/>
              </a:ext>
            </a:extLst>
          </p:cNvPr>
          <p:cNvPicPr>
            <a:picLocks noChangeAspect="1"/>
          </p:cNvPicPr>
          <p:nvPr userDrawn="1"/>
        </p:nvPicPr>
        <p:blipFill rotWithShape="1">
          <a:blip r:embed="rId2"/>
          <a:srcRect l="1177" r="9212"/>
          <a:stretch/>
        </p:blipFill>
        <p:spPr>
          <a:xfrm>
            <a:off x="1474900" y="0"/>
            <a:ext cx="10859584" cy="6858000"/>
          </a:xfrm>
          <a:prstGeom prst="rect">
            <a:avLst/>
          </a:prstGeom>
        </p:spPr>
      </p:pic>
      <p:sp>
        <p:nvSpPr>
          <p:cNvPr id="7" name="object 5">
            <a:extLst>
              <a:ext uri="{FF2B5EF4-FFF2-40B4-BE49-F238E27FC236}">
                <a16:creationId xmlns:a16="http://schemas.microsoft.com/office/drawing/2014/main" id="{FE57428B-90DA-72CF-0E2D-2145345C8D5E}"/>
              </a:ext>
            </a:extLst>
          </p:cNvPr>
          <p:cNvSpPr/>
          <p:nvPr userDrawn="1"/>
        </p:nvSpPr>
        <p:spPr>
          <a:xfrm>
            <a:off x="0" y="0"/>
            <a:ext cx="7498119" cy="6857615"/>
          </a:xfrm>
          <a:custGeom>
            <a:avLst/>
            <a:gdLst/>
            <a:ahLst/>
            <a:cxnLst/>
            <a:rect l="l" t="t" r="r" b="b"/>
            <a:pathLst>
              <a:path w="12364085" h="11308715">
                <a:moveTo>
                  <a:pt x="12364073" y="0"/>
                </a:moveTo>
                <a:lnTo>
                  <a:pt x="0" y="0"/>
                </a:lnTo>
                <a:lnTo>
                  <a:pt x="0" y="11308556"/>
                </a:lnTo>
                <a:lnTo>
                  <a:pt x="8314165" y="11308556"/>
                </a:lnTo>
                <a:lnTo>
                  <a:pt x="12364073" y="0"/>
                </a:lnTo>
                <a:close/>
              </a:path>
            </a:pathLst>
          </a:custGeom>
          <a:solidFill>
            <a:srgbClr val="87C9C9"/>
          </a:solidFill>
        </p:spPr>
        <p:txBody>
          <a:bodyPr wrap="square" lIns="0" tIns="0" rIns="0" bIns="0" rtlCol="0"/>
          <a:lstStyle/>
          <a:p>
            <a:endParaRPr sz="849"/>
          </a:p>
        </p:txBody>
      </p:sp>
      <p:pic>
        <p:nvPicPr>
          <p:cNvPr id="34" name="Picture 33">
            <a:extLst>
              <a:ext uri="{FF2B5EF4-FFF2-40B4-BE49-F238E27FC236}">
                <a16:creationId xmlns:a16="http://schemas.microsoft.com/office/drawing/2014/main" id="{225B5E72-8ABE-653A-531B-F51DCDDE2F49}"/>
              </a:ext>
            </a:extLst>
          </p:cNvPr>
          <p:cNvPicPr>
            <a:picLocks noChangeAspect="1"/>
          </p:cNvPicPr>
          <p:nvPr userDrawn="1"/>
        </p:nvPicPr>
        <p:blipFill>
          <a:blip r:embed="rId3" cstate="print">
            <a:extLst>
              <a:ext uri="{28A0092B-C50C-407E-A947-70E740481C1C}">
                <a14:useLocalDpi xmlns:a14="http://schemas.microsoft.com/office/drawing/2010/main" val="0"/>
              </a:ext>
            </a:extLst>
          </a:blip>
          <a:srcRect/>
          <a:stretch/>
        </p:blipFill>
        <p:spPr>
          <a:xfrm>
            <a:off x="373044" y="6270181"/>
            <a:ext cx="1101856" cy="213610"/>
          </a:xfrm>
          <a:prstGeom prst="rect">
            <a:avLst/>
          </a:prstGeom>
        </p:spPr>
      </p:pic>
      <p:sp>
        <p:nvSpPr>
          <p:cNvPr id="3" name="object 19">
            <a:extLst>
              <a:ext uri="{FF2B5EF4-FFF2-40B4-BE49-F238E27FC236}">
                <a16:creationId xmlns:a16="http://schemas.microsoft.com/office/drawing/2014/main" id="{28D20E83-F7AB-F08C-4233-D91DE4842E4F}"/>
              </a:ext>
            </a:extLst>
          </p:cNvPr>
          <p:cNvSpPr/>
          <p:nvPr userDrawn="1"/>
        </p:nvSpPr>
        <p:spPr>
          <a:xfrm>
            <a:off x="4520273" y="5323033"/>
            <a:ext cx="1276194" cy="1534482"/>
          </a:xfrm>
          <a:custGeom>
            <a:avLst/>
            <a:gdLst/>
            <a:ahLst/>
            <a:cxnLst/>
            <a:rect l="l" t="t" r="r" b="b"/>
            <a:pathLst>
              <a:path w="2104390" h="2530475">
                <a:moveTo>
                  <a:pt x="1418142" y="0"/>
                </a:moveTo>
                <a:lnTo>
                  <a:pt x="1372842" y="828"/>
                </a:lnTo>
                <a:lnTo>
                  <a:pt x="1327942" y="4592"/>
                </a:lnTo>
                <a:lnTo>
                  <a:pt x="1283573" y="11231"/>
                </a:lnTo>
                <a:lnTo>
                  <a:pt x="1239870" y="20682"/>
                </a:lnTo>
                <a:lnTo>
                  <a:pt x="1196964" y="32884"/>
                </a:lnTo>
                <a:lnTo>
                  <a:pt x="1154988" y="47774"/>
                </a:lnTo>
                <a:lnTo>
                  <a:pt x="1114075" y="65291"/>
                </a:lnTo>
                <a:lnTo>
                  <a:pt x="1074359" y="85372"/>
                </a:lnTo>
                <a:lnTo>
                  <a:pt x="1035971" y="107956"/>
                </a:lnTo>
                <a:lnTo>
                  <a:pt x="999044" y="132981"/>
                </a:lnTo>
                <a:lnTo>
                  <a:pt x="963712" y="160385"/>
                </a:lnTo>
                <a:lnTo>
                  <a:pt x="930107" y="190105"/>
                </a:lnTo>
                <a:lnTo>
                  <a:pt x="898361" y="222081"/>
                </a:lnTo>
                <a:lnTo>
                  <a:pt x="868609" y="256250"/>
                </a:lnTo>
                <a:lnTo>
                  <a:pt x="840982" y="292550"/>
                </a:lnTo>
                <a:lnTo>
                  <a:pt x="815613" y="330920"/>
                </a:lnTo>
                <a:lnTo>
                  <a:pt x="792635" y="371297"/>
                </a:lnTo>
                <a:lnTo>
                  <a:pt x="772181" y="413619"/>
                </a:lnTo>
                <a:lnTo>
                  <a:pt x="754383" y="457825"/>
                </a:lnTo>
                <a:lnTo>
                  <a:pt x="0" y="2530480"/>
                </a:lnTo>
                <a:lnTo>
                  <a:pt x="1480543" y="2530480"/>
                </a:lnTo>
                <a:lnTo>
                  <a:pt x="2061736" y="933664"/>
                </a:lnTo>
                <a:lnTo>
                  <a:pt x="2076518" y="888360"/>
                </a:lnTo>
                <a:lnTo>
                  <a:pt x="2088053" y="842792"/>
                </a:lnTo>
                <a:lnTo>
                  <a:pt x="2096405" y="797091"/>
                </a:lnTo>
                <a:lnTo>
                  <a:pt x="2101635" y="751392"/>
                </a:lnTo>
                <a:lnTo>
                  <a:pt x="2103804" y="705826"/>
                </a:lnTo>
                <a:lnTo>
                  <a:pt x="2102976" y="660526"/>
                </a:lnTo>
                <a:lnTo>
                  <a:pt x="2099211" y="615626"/>
                </a:lnTo>
                <a:lnTo>
                  <a:pt x="2092573" y="571258"/>
                </a:lnTo>
                <a:lnTo>
                  <a:pt x="2083121" y="527554"/>
                </a:lnTo>
                <a:lnTo>
                  <a:pt x="2070920" y="484648"/>
                </a:lnTo>
                <a:lnTo>
                  <a:pt x="2056030" y="442672"/>
                </a:lnTo>
                <a:lnTo>
                  <a:pt x="2038513" y="401760"/>
                </a:lnTo>
                <a:lnTo>
                  <a:pt x="2018432" y="362043"/>
                </a:lnTo>
                <a:lnTo>
                  <a:pt x="1995848" y="323655"/>
                </a:lnTo>
                <a:lnTo>
                  <a:pt x="1970823" y="286728"/>
                </a:lnTo>
                <a:lnTo>
                  <a:pt x="1943419" y="251396"/>
                </a:lnTo>
                <a:lnTo>
                  <a:pt x="1913698" y="217791"/>
                </a:lnTo>
                <a:lnTo>
                  <a:pt x="1881723" y="186046"/>
                </a:lnTo>
                <a:lnTo>
                  <a:pt x="1847554" y="156293"/>
                </a:lnTo>
                <a:lnTo>
                  <a:pt x="1811253" y="128666"/>
                </a:lnTo>
                <a:lnTo>
                  <a:pt x="1772884" y="103297"/>
                </a:lnTo>
                <a:lnTo>
                  <a:pt x="1732507" y="80319"/>
                </a:lnTo>
                <a:lnTo>
                  <a:pt x="1690185" y="59865"/>
                </a:lnTo>
                <a:lnTo>
                  <a:pt x="1645979" y="42068"/>
                </a:lnTo>
                <a:lnTo>
                  <a:pt x="1600676" y="27286"/>
                </a:lnTo>
                <a:lnTo>
                  <a:pt x="1555107" y="15751"/>
                </a:lnTo>
                <a:lnTo>
                  <a:pt x="1509407" y="7399"/>
                </a:lnTo>
                <a:lnTo>
                  <a:pt x="1463707" y="2169"/>
                </a:lnTo>
                <a:lnTo>
                  <a:pt x="1418142" y="0"/>
                </a:lnTo>
                <a:close/>
              </a:path>
            </a:pathLst>
          </a:custGeom>
          <a:solidFill>
            <a:srgbClr val="FFD13D"/>
          </a:solidFill>
        </p:spPr>
        <p:txBody>
          <a:bodyPr wrap="square" lIns="0" tIns="0" rIns="0" bIns="0" rtlCol="0"/>
          <a:lstStyle/>
          <a:p>
            <a:endParaRPr sz="849"/>
          </a:p>
        </p:txBody>
      </p:sp>
      <p:sp>
        <p:nvSpPr>
          <p:cNvPr id="4" name="object 8">
            <a:extLst>
              <a:ext uri="{FF2B5EF4-FFF2-40B4-BE49-F238E27FC236}">
                <a16:creationId xmlns:a16="http://schemas.microsoft.com/office/drawing/2014/main" id="{150EB1C7-53D5-3223-B629-1ABF66B0A30A}"/>
              </a:ext>
            </a:extLst>
          </p:cNvPr>
          <p:cNvSpPr/>
          <p:nvPr userDrawn="1"/>
        </p:nvSpPr>
        <p:spPr>
          <a:xfrm>
            <a:off x="10106834" y="4903111"/>
            <a:ext cx="2085271" cy="1954588"/>
          </a:xfrm>
          <a:custGeom>
            <a:avLst/>
            <a:gdLst/>
            <a:ahLst/>
            <a:cxnLst/>
            <a:rect l="l" t="t" r="r" b="b"/>
            <a:pathLst>
              <a:path w="3438525" h="3223259">
                <a:moveTo>
                  <a:pt x="2326237" y="0"/>
                </a:moveTo>
                <a:lnTo>
                  <a:pt x="2280553" y="409"/>
                </a:lnTo>
                <a:lnTo>
                  <a:pt x="2235017" y="2097"/>
                </a:lnTo>
                <a:lnTo>
                  <a:pt x="2189653" y="5053"/>
                </a:lnTo>
                <a:lnTo>
                  <a:pt x="2144486" y="9265"/>
                </a:lnTo>
                <a:lnTo>
                  <a:pt x="2099540" y="14721"/>
                </a:lnTo>
                <a:lnTo>
                  <a:pt x="2054841" y="21411"/>
                </a:lnTo>
                <a:lnTo>
                  <a:pt x="2010412" y="29323"/>
                </a:lnTo>
                <a:lnTo>
                  <a:pt x="1966278" y="38445"/>
                </a:lnTo>
                <a:lnTo>
                  <a:pt x="1922464" y="48766"/>
                </a:lnTo>
                <a:lnTo>
                  <a:pt x="1878995" y="60274"/>
                </a:lnTo>
                <a:lnTo>
                  <a:pt x="1835894" y="72958"/>
                </a:lnTo>
                <a:lnTo>
                  <a:pt x="1793187" y="86807"/>
                </a:lnTo>
                <a:lnTo>
                  <a:pt x="1750898" y="101809"/>
                </a:lnTo>
                <a:lnTo>
                  <a:pt x="1709051" y="117952"/>
                </a:lnTo>
                <a:lnTo>
                  <a:pt x="1667672" y="135226"/>
                </a:lnTo>
                <a:lnTo>
                  <a:pt x="1626785" y="153618"/>
                </a:lnTo>
                <a:lnTo>
                  <a:pt x="1586413" y="173117"/>
                </a:lnTo>
                <a:lnTo>
                  <a:pt x="1546583" y="193713"/>
                </a:lnTo>
                <a:lnTo>
                  <a:pt x="1507318" y="215392"/>
                </a:lnTo>
                <a:lnTo>
                  <a:pt x="1468643" y="238144"/>
                </a:lnTo>
                <a:lnTo>
                  <a:pt x="1430583" y="261958"/>
                </a:lnTo>
                <a:lnTo>
                  <a:pt x="1393162" y="286822"/>
                </a:lnTo>
                <a:lnTo>
                  <a:pt x="1356404" y="312724"/>
                </a:lnTo>
                <a:lnTo>
                  <a:pt x="1320335" y="339653"/>
                </a:lnTo>
                <a:lnTo>
                  <a:pt x="1284979" y="367598"/>
                </a:lnTo>
                <a:lnTo>
                  <a:pt x="1250360" y="396547"/>
                </a:lnTo>
                <a:lnTo>
                  <a:pt x="1216503" y="426488"/>
                </a:lnTo>
                <a:lnTo>
                  <a:pt x="1183433" y="457411"/>
                </a:lnTo>
                <a:lnTo>
                  <a:pt x="1151174" y="489303"/>
                </a:lnTo>
                <a:lnTo>
                  <a:pt x="1119750" y="522154"/>
                </a:lnTo>
                <a:lnTo>
                  <a:pt x="1089187" y="555951"/>
                </a:lnTo>
                <a:lnTo>
                  <a:pt x="1059509" y="590684"/>
                </a:lnTo>
                <a:lnTo>
                  <a:pt x="1030740" y="626341"/>
                </a:lnTo>
                <a:lnTo>
                  <a:pt x="1002906" y="662910"/>
                </a:lnTo>
                <a:lnTo>
                  <a:pt x="976029" y="700380"/>
                </a:lnTo>
                <a:lnTo>
                  <a:pt x="950136" y="738740"/>
                </a:lnTo>
                <a:lnTo>
                  <a:pt x="925251" y="777977"/>
                </a:lnTo>
                <a:lnTo>
                  <a:pt x="901398" y="818082"/>
                </a:lnTo>
                <a:lnTo>
                  <a:pt x="878601" y="859041"/>
                </a:lnTo>
                <a:lnTo>
                  <a:pt x="856887" y="900844"/>
                </a:lnTo>
                <a:lnTo>
                  <a:pt x="836278" y="943480"/>
                </a:lnTo>
                <a:lnTo>
                  <a:pt x="816799" y="986936"/>
                </a:lnTo>
                <a:lnTo>
                  <a:pt x="798476" y="1031202"/>
                </a:lnTo>
                <a:lnTo>
                  <a:pt x="781333" y="1076265"/>
                </a:lnTo>
                <a:lnTo>
                  <a:pt x="0" y="3222961"/>
                </a:lnTo>
                <a:lnTo>
                  <a:pt x="3438351" y="3222961"/>
                </a:lnTo>
                <a:lnTo>
                  <a:pt x="3438351" y="444340"/>
                </a:lnTo>
                <a:lnTo>
                  <a:pt x="3431146" y="437447"/>
                </a:lnTo>
                <a:lnTo>
                  <a:pt x="3397348" y="406884"/>
                </a:lnTo>
                <a:lnTo>
                  <a:pt x="3362615" y="377206"/>
                </a:lnTo>
                <a:lnTo>
                  <a:pt x="3326958" y="348437"/>
                </a:lnTo>
                <a:lnTo>
                  <a:pt x="3290388" y="320602"/>
                </a:lnTo>
                <a:lnTo>
                  <a:pt x="3252918" y="293726"/>
                </a:lnTo>
                <a:lnTo>
                  <a:pt x="3214557" y="267832"/>
                </a:lnTo>
                <a:lnTo>
                  <a:pt x="3175319" y="242947"/>
                </a:lnTo>
                <a:lnTo>
                  <a:pt x="3135215" y="219094"/>
                </a:lnTo>
                <a:lnTo>
                  <a:pt x="3094255" y="196297"/>
                </a:lnTo>
                <a:lnTo>
                  <a:pt x="3052451" y="174582"/>
                </a:lnTo>
                <a:lnTo>
                  <a:pt x="3009815" y="153973"/>
                </a:lnTo>
                <a:lnTo>
                  <a:pt x="2966358" y="134495"/>
                </a:lnTo>
                <a:lnTo>
                  <a:pt x="2922092" y="116172"/>
                </a:lnTo>
                <a:lnTo>
                  <a:pt x="2877028" y="99028"/>
                </a:lnTo>
                <a:lnTo>
                  <a:pt x="2831487" y="83195"/>
                </a:lnTo>
                <a:lnTo>
                  <a:pt x="2785799" y="68778"/>
                </a:lnTo>
                <a:lnTo>
                  <a:pt x="2739989" y="55766"/>
                </a:lnTo>
                <a:lnTo>
                  <a:pt x="2694080" y="44148"/>
                </a:lnTo>
                <a:lnTo>
                  <a:pt x="2648099" y="33912"/>
                </a:lnTo>
                <a:lnTo>
                  <a:pt x="2602068" y="25047"/>
                </a:lnTo>
                <a:lnTo>
                  <a:pt x="2556013" y="17541"/>
                </a:lnTo>
                <a:lnTo>
                  <a:pt x="2509959" y="11383"/>
                </a:lnTo>
                <a:lnTo>
                  <a:pt x="2463930" y="6561"/>
                </a:lnTo>
                <a:lnTo>
                  <a:pt x="2417950" y="3064"/>
                </a:lnTo>
                <a:lnTo>
                  <a:pt x="2372044" y="881"/>
                </a:lnTo>
                <a:lnTo>
                  <a:pt x="2326237" y="0"/>
                </a:lnTo>
                <a:close/>
              </a:path>
            </a:pathLst>
          </a:custGeom>
          <a:solidFill>
            <a:srgbClr val="025444"/>
          </a:solidFill>
        </p:spPr>
        <p:txBody>
          <a:bodyPr wrap="square" lIns="0" tIns="0" rIns="0" bIns="0" rtlCol="0"/>
          <a:lstStyle/>
          <a:p>
            <a:endParaRPr sz="849"/>
          </a:p>
        </p:txBody>
      </p:sp>
      <p:sp>
        <p:nvSpPr>
          <p:cNvPr id="5" name="object 20">
            <a:extLst>
              <a:ext uri="{FF2B5EF4-FFF2-40B4-BE49-F238E27FC236}">
                <a16:creationId xmlns:a16="http://schemas.microsoft.com/office/drawing/2014/main" id="{F982642D-AAB7-B80D-D492-0741F7B42E7D}"/>
              </a:ext>
            </a:extLst>
          </p:cNvPr>
          <p:cNvSpPr/>
          <p:nvPr userDrawn="1"/>
        </p:nvSpPr>
        <p:spPr>
          <a:xfrm>
            <a:off x="6450346" y="0"/>
            <a:ext cx="614606" cy="777830"/>
          </a:xfrm>
          <a:custGeom>
            <a:avLst/>
            <a:gdLst/>
            <a:ahLst/>
            <a:cxnLst/>
            <a:rect l="l" t="t" r="r" b="b"/>
            <a:pathLst>
              <a:path w="1013459" h="1282700">
                <a:moveTo>
                  <a:pt x="328823" y="0"/>
                </a:moveTo>
                <a:lnTo>
                  <a:pt x="18971" y="851318"/>
                </a:lnTo>
                <a:lnTo>
                  <a:pt x="5995" y="897158"/>
                </a:lnTo>
                <a:lnTo>
                  <a:pt x="0" y="943235"/>
                </a:lnTo>
                <a:lnTo>
                  <a:pt x="688" y="988913"/>
                </a:lnTo>
                <a:lnTo>
                  <a:pt x="7763" y="1033554"/>
                </a:lnTo>
                <a:lnTo>
                  <a:pt x="20928" y="1076519"/>
                </a:lnTo>
                <a:lnTo>
                  <a:pt x="39885" y="1117172"/>
                </a:lnTo>
                <a:lnTo>
                  <a:pt x="64336" y="1154874"/>
                </a:lnTo>
                <a:lnTo>
                  <a:pt x="93985" y="1188989"/>
                </a:lnTo>
                <a:lnTo>
                  <a:pt x="128534" y="1218879"/>
                </a:lnTo>
                <a:lnTo>
                  <a:pt x="167686" y="1243905"/>
                </a:lnTo>
                <a:lnTo>
                  <a:pt x="211143" y="1263431"/>
                </a:lnTo>
                <a:lnTo>
                  <a:pt x="256985" y="1276407"/>
                </a:lnTo>
                <a:lnTo>
                  <a:pt x="303064" y="1282402"/>
                </a:lnTo>
                <a:lnTo>
                  <a:pt x="348743" y="1281714"/>
                </a:lnTo>
                <a:lnTo>
                  <a:pt x="393384" y="1274638"/>
                </a:lnTo>
                <a:lnTo>
                  <a:pt x="436349" y="1261474"/>
                </a:lnTo>
                <a:lnTo>
                  <a:pt x="477002" y="1242517"/>
                </a:lnTo>
                <a:lnTo>
                  <a:pt x="514705" y="1218066"/>
                </a:lnTo>
                <a:lnTo>
                  <a:pt x="548820" y="1188417"/>
                </a:lnTo>
                <a:lnTo>
                  <a:pt x="578710" y="1153868"/>
                </a:lnTo>
                <a:lnTo>
                  <a:pt x="603738" y="1114716"/>
                </a:lnTo>
                <a:lnTo>
                  <a:pt x="623267" y="1071259"/>
                </a:lnTo>
                <a:lnTo>
                  <a:pt x="1013171" y="0"/>
                </a:lnTo>
              </a:path>
            </a:pathLst>
          </a:custGeom>
          <a:ln w="41883">
            <a:solidFill>
              <a:srgbClr val="5BAA47"/>
            </a:solidFill>
          </a:ln>
        </p:spPr>
        <p:txBody>
          <a:bodyPr wrap="square" lIns="0" tIns="0" rIns="0" bIns="0" rtlCol="0"/>
          <a:lstStyle/>
          <a:p>
            <a:endParaRPr sz="849"/>
          </a:p>
        </p:txBody>
      </p:sp>
    </p:spTree>
    <p:extLst>
      <p:ext uri="{BB962C8B-B14F-4D97-AF65-F5344CB8AC3E}">
        <p14:creationId xmlns:p14="http://schemas.microsoft.com/office/powerpoint/2010/main" val="223646063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4" presetClass="path" presetSubtype="0" accel="50000" decel="50000" fill="hold" grpId="0" nodeType="withEffect">
                                  <p:stCondLst>
                                    <p:cond delay="0"/>
                                  </p:stCondLst>
                                  <p:childTnLst>
                                    <p:animMotion origin="layout" path="M 0.00245 0.30966 L -1.99621E-6 -3.49242E-6 " pathEditMode="relative" rAng="0" ptsTypes="AA">
                                      <p:cBhvr>
                                        <p:cTn id="6" dur="2000" fill="hold"/>
                                        <p:tgtEl>
                                          <p:spTgt spid="4"/>
                                        </p:tgtEl>
                                        <p:attrNameLst>
                                          <p:attrName>ppt_x</p:attrName>
                                          <p:attrName>ppt_y</p:attrName>
                                        </p:attrNameLst>
                                      </p:cBhvr>
                                      <p:rCtr x="-126" y="-15483"/>
                                    </p:animMotion>
                                  </p:childTnLst>
                                </p:cTn>
                              </p:par>
                              <p:par>
                                <p:cTn id="7" presetID="64" presetClass="path" presetSubtype="0" accel="50000" decel="50000" fill="hold" grpId="0" nodeType="withEffect">
                                  <p:stCondLst>
                                    <p:cond delay="0"/>
                                  </p:stCondLst>
                                  <p:childTnLst>
                                    <p:animMotion origin="layout" path="M -0.04817 0.25885 L 9.28617E-7 -4.2785E-6 " pathEditMode="relative" rAng="0" ptsTypes="AA">
                                      <p:cBhvr>
                                        <p:cTn id="8" dur="3000" fill="hold"/>
                                        <p:tgtEl>
                                          <p:spTgt spid="3"/>
                                        </p:tgtEl>
                                        <p:attrNameLst>
                                          <p:attrName>ppt_x</p:attrName>
                                          <p:attrName>ppt_y</p:attrName>
                                        </p:attrNameLst>
                                      </p:cBhvr>
                                      <p:rCtr x="2408" y="-12942"/>
                                    </p:animMotion>
                                  </p:childTnLst>
                                </p:cTn>
                              </p:par>
                              <p:par>
                                <p:cTn id="9" presetID="42" presetClass="path" presetSubtype="0" accel="50000" decel="50000" fill="hold" grpId="0" nodeType="withEffect">
                                  <p:stCondLst>
                                    <p:cond delay="0"/>
                                  </p:stCondLst>
                                  <p:childTnLst>
                                    <p:animMotion origin="layout" path="M 0.02519 -0.11342 L 1.73721E-6 2.86356E-7 " pathEditMode="relative" rAng="0" ptsTypes="AA">
                                      <p:cBhvr>
                                        <p:cTn id="10" dur="3000" fill="hold"/>
                                        <p:tgtEl>
                                          <p:spTgt spid="5"/>
                                        </p:tgtEl>
                                        <p:attrNameLst>
                                          <p:attrName>ppt_x</p:attrName>
                                          <p:attrName>ppt_y</p:attrName>
                                        </p:attrNameLst>
                                      </p:cBhvr>
                                      <p:rCtr x="-1263" y="5671"/>
                                    </p:animMotion>
                                  </p:childTnLst>
                                </p:cTn>
                              </p:par>
                              <p:par>
                                <p:cTn id="11" presetID="63" presetClass="path" presetSubtype="0" accel="50000" decel="50000" fill="hold" grpId="0" nodeType="withEffect">
                                  <p:stCondLst>
                                    <p:cond delay="0"/>
                                  </p:stCondLst>
                                  <p:childTnLst>
                                    <p:animMotion origin="layout" path="M -0.05386 0 L 4.21352E-6 0 " pathEditMode="relative" rAng="0" ptsTypes="AA">
                                      <p:cBhvr>
                                        <p:cTn id="12" dur="1000" fill="hold"/>
                                        <p:tgtEl>
                                          <p:spTgt spid="7"/>
                                        </p:tgtEl>
                                        <p:attrNameLst>
                                          <p:attrName>ppt_x</p:attrName>
                                          <p:attrName>ppt_y</p:attrName>
                                        </p:attrNameLst>
                                      </p:cBhvr>
                                      <p:rCtr x="2693" y="0"/>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3" grpId="0" animBg="1"/>
      <p:bldP spid="4" grpId="0" animBg="1"/>
      <p:bldP spid="5" grpId="0" animBg="1"/>
    </p:bldLst>
  </p:timing>
</p:sldLayout>
</file>

<file path=ppt/slideLayouts/slideLayout118.xml><?xml version="1.0" encoding="utf-8"?>
<p:sldLayout xmlns:a="http://schemas.openxmlformats.org/drawingml/2006/main" xmlns:r="http://schemas.openxmlformats.org/officeDocument/2006/relationships" xmlns:p="http://schemas.openxmlformats.org/presentationml/2006/main" type="obj" preserve="1">
  <p:cSld name="10_Blank">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6CD16196-E9DD-21A6-295C-58CFC6A6ED64}"/>
              </a:ext>
            </a:extLst>
          </p:cNvPr>
          <p:cNvPicPr>
            <a:picLocks noChangeAspect="1"/>
          </p:cNvPicPr>
          <p:nvPr userDrawn="1"/>
        </p:nvPicPr>
        <p:blipFill rotWithShape="1">
          <a:blip r:embed="rId2" cstate="hqprint">
            <a:extLst>
              <a:ext uri="{28A0092B-C50C-407E-A947-70E740481C1C}">
                <a14:useLocalDpi xmlns:a14="http://schemas.microsoft.com/office/drawing/2010/main"/>
              </a:ext>
            </a:extLst>
          </a:blip>
          <a:srcRect t="7132" r="-11980" b="6915"/>
          <a:stretch/>
        </p:blipFill>
        <p:spPr>
          <a:xfrm flipH="1">
            <a:off x="2399121" y="8623"/>
            <a:ext cx="9792879" cy="6857615"/>
          </a:xfrm>
          <a:prstGeom prst="rect">
            <a:avLst/>
          </a:prstGeom>
        </p:spPr>
      </p:pic>
      <p:sp>
        <p:nvSpPr>
          <p:cNvPr id="2" name="object 5">
            <a:extLst>
              <a:ext uri="{FF2B5EF4-FFF2-40B4-BE49-F238E27FC236}">
                <a16:creationId xmlns:a16="http://schemas.microsoft.com/office/drawing/2014/main" id="{7AAE71EC-2251-904A-871D-7FC724D81241}"/>
              </a:ext>
            </a:extLst>
          </p:cNvPr>
          <p:cNvSpPr/>
          <p:nvPr userDrawn="1"/>
        </p:nvSpPr>
        <p:spPr>
          <a:xfrm>
            <a:off x="0" y="0"/>
            <a:ext cx="7498119" cy="6857615"/>
          </a:xfrm>
          <a:custGeom>
            <a:avLst/>
            <a:gdLst/>
            <a:ahLst/>
            <a:cxnLst/>
            <a:rect l="l" t="t" r="r" b="b"/>
            <a:pathLst>
              <a:path w="12364085" h="11308715">
                <a:moveTo>
                  <a:pt x="12364073" y="0"/>
                </a:moveTo>
                <a:lnTo>
                  <a:pt x="0" y="0"/>
                </a:lnTo>
                <a:lnTo>
                  <a:pt x="0" y="11308556"/>
                </a:lnTo>
                <a:lnTo>
                  <a:pt x="8314165" y="11308556"/>
                </a:lnTo>
                <a:lnTo>
                  <a:pt x="12364073" y="0"/>
                </a:lnTo>
                <a:close/>
              </a:path>
            </a:pathLst>
          </a:custGeom>
          <a:solidFill>
            <a:srgbClr val="87C9C9"/>
          </a:solidFill>
        </p:spPr>
        <p:txBody>
          <a:bodyPr wrap="square" lIns="0" tIns="0" rIns="0" bIns="0" rtlCol="0"/>
          <a:lstStyle/>
          <a:p>
            <a:endParaRPr sz="849"/>
          </a:p>
        </p:txBody>
      </p:sp>
      <p:sp>
        <p:nvSpPr>
          <p:cNvPr id="4" name="object 19">
            <a:extLst>
              <a:ext uri="{FF2B5EF4-FFF2-40B4-BE49-F238E27FC236}">
                <a16:creationId xmlns:a16="http://schemas.microsoft.com/office/drawing/2014/main" id="{0B010FBA-1F83-C404-4542-9668BFAE3A70}"/>
              </a:ext>
            </a:extLst>
          </p:cNvPr>
          <p:cNvSpPr/>
          <p:nvPr userDrawn="1"/>
        </p:nvSpPr>
        <p:spPr>
          <a:xfrm>
            <a:off x="4520273" y="5323033"/>
            <a:ext cx="1276194" cy="1534482"/>
          </a:xfrm>
          <a:custGeom>
            <a:avLst/>
            <a:gdLst/>
            <a:ahLst/>
            <a:cxnLst/>
            <a:rect l="l" t="t" r="r" b="b"/>
            <a:pathLst>
              <a:path w="2104390" h="2530475">
                <a:moveTo>
                  <a:pt x="1418142" y="0"/>
                </a:moveTo>
                <a:lnTo>
                  <a:pt x="1372842" y="828"/>
                </a:lnTo>
                <a:lnTo>
                  <a:pt x="1327942" y="4592"/>
                </a:lnTo>
                <a:lnTo>
                  <a:pt x="1283573" y="11231"/>
                </a:lnTo>
                <a:lnTo>
                  <a:pt x="1239870" y="20682"/>
                </a:lnTo>
                <a:lnTo>
                  <a:pt x="1196964" y="32884"/>
                </a:lnTo>
                <a:lnTo>
                  <a:pt x="1154988" y="47774"/>
                </a:lnTo>
                <a:lnTo>
                  <a:pt x="1114075" y="65291"/>
                </a:lnTo>
                <a:lnTo>
                  <a:pt x="1074359" y="85372"/>
                </a:lnTo>
                <a:lnTo>
                  <a:pt x="1035971" y="107956"/>
                </a:lnTo>
                <a:lnTo>
                  <a:pt x="999044" y="132981"/>
                </a:lnTo>
                <a:lnTo>
                  <a:pt x="963712" y="160385"/>
                </a:lnTo>
                <a:lnTo>
                  <a:pt x="930107" y="190105"/>
                </a:lnTo>
                <a:lnTo>
                  <a:pt x="898361" y="222081"/>
                </a:lnTo>
                <a:lnTo>
                  <a:pt x="868609" y="256250"/>
                </a:lnTo>
                <a:lnTo>
                  <a:pt x="840982" y="292550"/>
                </a:lnTo>
                <a:lnTo>
                  <a:pt x="815613" y="330920"/>
                </a:lnTo>
                <a:lnTo>
                  <a:pt x="792635" y="371297"/>
                </a:lnTo>
                <a:lnTo>
                  <a:pt x="772181" y="413619"/>
                </a:lnTo>
                <a:lnTo>
                  <a:pt x="754383" y="457825"/>
                </a:lnTo>
                <a:lnTo>
                  <a:pt x="0" y="2530480"/>
                </a:lnTo>
                <a:lnTo>
                  <a:pt x="1480543" y="2530480"/>
                </a:lnTo>
                <a:lnTo>
                  <a:pt x="2061736" y="933664"/>
                </a:lnTo>
                <a:lnTo>
                  <a:pt x="2076518" y="888360"/>
                </a:lnTo>
                <a:lnTo>
                  <a:pt x="2088053" y="842792"/>
                </a:lnTo>
                <a:lnTo>
                  <a:pt x="2096405" y="797091"/>
                </a:lnTo>
                <a:lnTo>
                  <a:pt x="2101635" y="751392"/>
                </a:lnTo>
                <a:lnTo>
                  <a:pt x="2103804" y="705826"/>
                </a:lnTo>
                <a:lnTo>
                  <a:pt x="2102976" y="660526"/>
                </a:lnTo>
                <a:lnTo>
                  <a:pt x="2099211" y="615626"/>
                </a:lnTo>
                <a:lnTo>
                  <a:pt x="2092573" y="571258"/>
                </a:lnTo>
                <a:lnTo>
                  <a:pt x="2083121" y="527554"/>
                </a:lnTo>
                <a:lnTo>
                  <a:pt x="2070920" y="484648"/>
                </a:lnTo>
                <a:lnTo>
                  <a:pt x="2056030" y="442672"/>
                </a:lnTo>
                <a:lnTo>
                  <a:pt x="2038513" y="401760"/>
                </a:lnTo>
                <a:lnTo>
                  <a:pt x="2018432" y="362043"/>
                </a:lnTo>
                <a:lnTo>
                  <a:pt x="1995848" y="323655"/>
                </a:lnTo>
                <a:lnTo>
                  <a:pt x="1970823" y="286728"/>
                </a:lnTo>
                <a:lnTo>
                  <a:pt x="1943419" y="251396"/>
                </a:lnTo>
                <a:lnTo>
                  <a:pt x="1913698" y="217791"/>
                </a:lnTo>
                <a:lnTo>
                  <a:pt x="1881723" y="186046"/>
                </a:lnTo>
                <a:lnTo>
                  <a:pt x="1847554" y="156293"/>
                </a:lnTo>
                <a:lnTo>
                  <a:pt x="1811253" y="128666"/>
                </a:lnTo>
                <a:lnTo>
                  <a:pt x="1772884" y="103297"/>
                </a:lnTo>
                <a:lnTo>
                  <a:pt x="1732507" y="80319"/>
                </a:lnTo>
                <a:lnTo>
                  <a:pt x="1690185" y="59865"/>
                </a:lnTo>
                <a:lnTo>
                  <a:pt x="1645979" y="42068"/>
                </a:lnTo>
                <a:lnTo>
                  <a:pt x="1600676" y="27286"/>
                </a:lnTo>
                <a:lnTo>
                  <a:pt x="1555107" y="15751"/>
                </a:lnTo>
                <a:lnTo>
                  <a:pt x="1509407" y="7399"/>
                </a:lnTo>
                <a:lnTo>
                  <a:pt x="1463707" y="2169"/>
                </a:lnTo>
                <a:lnTo>
                  <a:pt x="1418142" y="0"/>
                </a:lnTo>
                <a:close/>
              </a:path>
            </a:pathLst>
          </a:custGeom>
          <a:solidFill>
            <a:srgbClr val="FFD13D"/>
          </a:solidFill>
        </p:spPr>
        <p:txBody>
          <a:bodyPr wrap="square" lIns="0" tIns="0" rIns="0" bIns="0" rtlCol="0"/>
          <a:lstStyle/>
          <a:p>
            <a:endParaRPr sz="849"/>
          </a:p>
        </p:txBody>
      </p:sp>
      <p:sp>
        <p:nvSpPr>
          <p:cNvPr id="5" name="object 8">
            <a:extLst>
              <a:ext uri="{FF2B5EF4-FFF2-40B4-BE49-F238E27FC236}">
                <a16:creationId xmlns:a16="http://schemas.microsoft.com/office/drawing/2014/main" id="{477A5770-8A2C-99BD-12FB-E4EC67CAF752}"/>
              </a:ext>
            </a:extLst>
          </p:cNvPr>
          <p:cNvSpPr/>
          <p:nvPr userDrawn="1"/>
        </p:nvSpPr>
        <p:spPr>
          <a:xfrm>
            <a:off x="10106834" y="4903111"/>
            <a:ext cx="2085271" cy="1954588"/>
          </a:xfrm>
          <a:custGeom>
            <a:avLst/>
            <a:gdLst/>
            <a:ahLst/>
            <a:cxnLst/>
            <a:rect l="l" t="t" r="r" b="b"/>
            <a:pathLst>
              <a:path w="3438525" h="3223259">
                <a:moveTo>
                  <a:pt x="2326237" y="0"/>
                </a:moveTo>
                <a:lnTo>
                  <a:pt x="2280553" y="409"/>
                </a:lnTo>
                <a:lnTo>
                  <a:pt x="2235017" y="2097"/>
                </a:lnTo>
                <a:lnTo>
                  <a:pt x="2189653" y="5053"/>
                </a:lnTo>
                <a:lnTo>
                  <a:pt x="2144486" y="9265"/>
                </a:lnTo>
                <a:lnTo>
                  <a:pt x="2099540" y="14721"/>
                </a:lnTo>
                <a:lnTo>
                  <a:pt x="2054841" y="21411"/>
                </a:lnTo>
                <a:lnTo>
                  <a:pt x="2010412" y="29323"/>
                </a:lnTo>
                <a:lnTo>
                  <a:pt x="1966278" y="38445"/>
                </a:lnTo>
                <a:lnTo>
                  <a:pt x="1922464" y="48766"/>
                </a:lnTo>
                <a:lnTo>
                  <a:pt x="1878995" y="60274"/>
                </a:lnTo>
                <a:lnTo>
                  <a:pt x="1835894" y="72958"/>
                </a:lnTo>
                <a:lnTo>
                  <a:pt x="1793187" y="86807"/>
                </a:lnTo>
                <a:lnTo>
                  <a:pt x="1750898" y="101809"/>
                </a:lnTo>
                <a:lnTo>
                  <a:pt x="1709051" y="117952"/>
                </a:lnTo>
                <a:lnTo>
                  <a:pt x="1667672" y="135226"/>
                </a:lnTo>
                <a:lnTo>
                  <a:pt x="1626785" y="153618"/>
                </a:lnTo>
                <a:lnTo>
                  <a:pt x="1586413" y="173117"/>
                </a:lnTo>
                <a:lnTo>
                  <a:pt x="1546583" y="193713"/>
                </a:lnTo>
                <a:lnTo>
                  <a:pt x="1507318" y="215392"/>
                </a:lnTo>
                <a:lnTo>
                  <a:pt x="1468643" y="238144"/>
                </a:lnTo>
                <a:lnTo>
                  <a:pt x="1430583" y="261958"/>
                </a:lnTo>
                <a:lnTo>
                  <a:pt x="1393162" y="286822"/>
                </a:lnTo>
                <a:lnTo>
                  <a:pt x="1356404" y="312724"/>
                </a:lnTo>
                <a:lnTo>
                  <a:pt x="1320335" y="339653"/>
                </a:lnTo>
                <a:lnTo>
                  <a:pt x="1284979" y="367598"/>
                </a:lnTo>
                <a:lnTo>
                  <a:pt x="1250360" y="396547"/>
                </a:lnTo>
                <a:lnTo>
                  <a:pt x="1216503" y="426488"/>
                </a:lnTo>
                <a:lnTo>
                  <a:pt x="1183433" y="457411"/>
                </a:lnTo>
                <a:lnTo>
                  <a:pt x="1151174" y="489303"/>
                </a:lnTo>
                <a:lnTo>
                  <a:pt x="1119750" y="522154"/>
                </a:lnTo>
                <a:lnTo>
                  <a:pt x="1089187" y="555951"/>
                </a:lnTo>
                <a:lnTo>
                  <a:pt x="1059509" y="590684"/>
                </a:lnTo>
                <a:lnTo>
                  <a:pt x="1030740" y="626341"/>
                </a:lnTo>
                <a:lnTo>
                  <a:pt x="1002906" y="662910"/>
                </a:lnTo>
                <a:lnTo>
                  <a:pt x="976029" y="700380"/>
                </a:lnTo>
                <a:lnTo>
                  <a:pt x="950136" y="738740"/>
                </a:lnTo>
                <a:lnTo>
                  <a:pt x="925251" y="777977"/>
                </a:lnTo>
                <a:lnTo>
                  <a:pt x="901398" y="818082"/>
                </a:lnTo>
                <a:lnTo>
                  <a:pt x="878601" y="859041"/>
                </a:lnTo>
                <a:lnTo>
                  <a:pt x="856887" y="900844"/>
                </a:lnTo>
                <a:lnTo>
                  <a:pt x="836278" y="943480"/>
                </a:lnTo>
                <a:lnTo>
                  <a:pt x="816799" y="986936"/>
                </a:lnTo>
                <a:lnTo>
                  <a:pt x="798476" y="1031202"/>
                </a:lnTo>
                <a:lnTo>
                  <a:pt x="781333" y="1076265"/>
                </a:lnTo>
                <a:lnTo>
                  <a:pt x="0" y="3222961"/>
                </a:lnTo>
                <a:lnTo>
                  <a:pt x="3438351" y="3222961"/>
                </a:lnTo>
                <a:lnTo>
                  <a:pt x="3438351" y="444340"/>
                </a:lnTo>
                <a:lnTo>
                  <a:pt x="3431146" y="437447"/>
                </a:lnTo>
                <a:lnTo>
                  <a:pt x="3397348" y="406884"/>
                </a:lnTo>
                <a:lnTo>
                  <a:pt x="3362615" y="377206"/>
                </a:lnTo>
                <a:lnTo>
                  <a:pt x="3326958" y="348437"/>
                </a:lnTo>
                <a:lnTo>
                  <a:pt x="3290388" y="320602"/>
                </a:lnTo>
                <a:lnTo>
                  <a:pt x="3252918" y="293726"/>
                </a:lnTo>
                <a:lnTo>
                  <a:pt x="3214557" y="267832"/>
                </a:lnTo>
                <a:lnTo>
                  <a:pt x="3175319" y="242947"/>
                </a:lnTo>
                <a:lnTo>
                  <a:pt x="3135215" y="219094"/>
                </a:lnTo>
                <a:lnTo>
                  <a:pt x="3094255" y="196297"/>
                </a:lnTo>
                <a:lnTo>
                  <a:pt x="3052451" y="174582"/>
                </a:lnTo>
                <a:lnTo>
                  <a:pt x="3009815" y="153973"/>
                </a:lnTo>
                <a:lnTo>
                  <a:pt x="2966358" y="134495"/>
                </a:lnTo>
                <a:lnTo>
                  <a:pt x="2922092" y="116172"/>
                </a:lnTo>
                <a:lnTo>
                  <a:pt x="2877028" y="99028"/>
                </a:lnTo>
                <a:lnTo>
                  <a:pt x="2831487" y="83195"/>
                </a:lnTo>
                <a:lnTo>
                  <a:pt x="2785799" y="68778"/>
                </a:lnTo>
                <a:lnTo>
                  <a:pt x="2739989" y="55766"/>
                </a:lnTo>
                <a:lnTo>
                  <a:pt x="2694080" y="44148"/>
                </a:lnTo>
                <a:lnTo>
                  <a:pt x="2648099" y="33912"/>
                </a:lnTo>
                <a:lnTo>
                  <a:pt x="2602068" y="25047"/>
                </a:lnTo>
                <a:lnTo>
                  <a:pt x="2556013" y="17541"/>
                </a:lnTo>
                <a:lnTo>
                  <a:pt x="2509959" y="11383"/>
                </a:lnTo>
                <a:lnTo>
                  <a:pt x="2463930" y="6561"/>
                </a:lnTo>
                <a:lnTo>
                  <a:pt x="2417950" y="3064"/>
                </a:lnTo>
                <a:lnTo>
                  <a:pt x="2372044" y="881"/>
                </a:lnTo>
                <a:lnTo>
                  <a:pt x="2326237" y="0"/>
                </a:lnTo>
                <a:close/>
              </a:path>
            </a:pathLst>
          </a:custGeom>
          <a:solidFill>
            <a:srgbClr val="025444"/>
          </a:solidFill>
        </p:spPr>
        <p:txBody>
          <a:bodyPr wrap="square" lIns="0" tIns="0" rIns="0" bIns="0" rtlCol="0"/>
          <a:lstStyle/>
          <a:p>
            <a:endParaRPr sz="849"/>
          </a:p>
        </p:txBody>
      </p:sp>
      <p:sp>
        <p:nvSpPr>
          <p:cNvPr id="6" name="object 20">
            <a:extLst>
              <a:ext uri="{FF2B5EF4-FFF2-40B4-BE49-F238E27FC236}">
                <a16:creationId xmlns:a16="http://schemas.microsoft.com/office/drawing/2014/main" id="{0F183898-40EA-F978-2B50-6F2DE6FFC5F3}"/>
              </a:ext>
            </a:extLst>
          </p:cNvPr>
          <p:cNvSpPr/>
          <p:nvPr userDrawn="1"/>
        </p:nvSpPr>
        <p:spPr>
          <a:xfrm>
            <a:off x="6450346" y="0"/>
            <a:ext cx="614606" cy="777830"/>
          </a:xfrm>
          <a:custGeom>
            <a:avLst/>
            <a:gdLst/>
            <a:ahLst/>
            <a:cxnLst/>
            <a:rect l="l" t="t" r="r" b="b"/>
            <a:pathLst>
              <a:path w="1013459" h="1282700">
                <a:moveTo>
                  <a:pt x="328823" y="0"/>
                </a:moveTo>
                <a:lnTo>
                  <a:pt x="18971" y="851318"/>
                </a:lnTo>
                <a:lnTo>
                  <a:pt x="5995" y="897158"/>
                </a:lnTo>
                <a:lnTo>
                  <a:pt x="0" y="943235"/>
                </a:lnTo>
                <a:lnTo>
                  <a:pt x="688" y="988913"/>
                </a:lnTo>
                <a:lnTo>
                  <a:pt x="7763" y="1033554"/>
                </a:lnTo>
                <a:lnTo>
                  <a:pt x="20928" y="1076519"/>
                </a:lnTo>
                <a:lnTo>
                  <a:pt x="39885" y="1117172"/>
                </a:lnTo>
                <a:lnTo>
                  <a:pt x="64336" y="1154874"/>
                </a:lnTo>
                <a:lnTo>
                  <a:pt x="93985" y="1188989"/>
                </a:lnTo>
                <a:lnTo>
                  <a:pt x="128534" y="1218879"/>
                </a:lnTo>
                <a:lnTo>
                  <a:pt x="167686" y="1243905"/>
                </a:lnTo>
                <a:lnTo>
                  <a:pt x="211143" y="1263431"/>
                </a:lnTo>
                <a:lnTo>
                  <a:pt x="256985" y="1276407"/>
                </a:lnTo>
                <a:lnTo>
                  <a:pt x="303064" y="1282402"/>
                </a:lnTo>
                <a:lnTo>
                  <a:pt x="348743" y="1281714"/>
                </a:lnTo>
                <a:lnTo>
                  <a:pt x="393384" y="1274638"/>
                </a:lnTo>
                <a:lnTo>
                  <a:pt x="436349" y="1261474"/>
                </a:lnTo>
                <a:lnTo>
                  <a:pt x="477002" y="1242517"/>
                </a:lnTo>
                <a:lnTo>
                  <a:pt x="514705" y="1218066"/>
                </a:lnTo>
                <a:lnTo>
                  <a:pt x="548820" y="1188417"/>
                </a:lnTo>
                <a:lnTo>
                  <a:pt x="578710" y="1153868"/>
                </a:lnTo>
                <a:lnTo>
                  <a:pt x="603738" y="1114716"/>
                </a:lnTo>
                <a:lnTo>
                  <a:pt x="623267" y="1071259"/>
                </a:lnTo>
                <a:lnTo>
                  <a:pt x="1013171" y="0"/>
                </a:lnTo>
              </a:path>
            </a:pathLst>
          </a:custGeom>
          <a:ln w="41883">
            <a:solidFill>
              <a:srgbClr val="5BAA47"/>
            </a:solidFill>
          </a:ln>
        </p:spPr>
        <p:txBody>
          <a:bodyPr wrap="square" lIns="0" tIns="0" rIns="0" bIns="0" rtlCol="0"/>
          <a:lstStyle/>
          <a:p>
            <a:endParaRPr sz="849"/>
          </a:p>
        </p:txBody>
      </p:sp>
      <p:sp>
        <p:nvSpPr>
          <p:cNvPr id="11" name="object 6">
            <a:extLst>
              <a:ext uri="{FF2B5EF4-FFF2-40B4-BE49-F238E27FC236}">
                <a16:creationId xmlns:a16="http://schemas.microsoft.com/office/drawing/2014/main" id="{4ED29D29-9EA5-074E-3488-5EEBD3563EED}"/>
              </a:ext>
            </a:extLst>
          </p:cNvPr>
          <p:cNvSpPr txBox="1"/>
          <p:nvPr userDrawn="1"/>
        </p:nvSpPr>
        <p:spPr>
          <a:xfrm>
            <a:off x="401788" y="-354126"/>
            <a:ext cx="1044368" cy="161404"/>
          </a:xfrm>
          <a:prstGeom prst="rect">
            <a:avLst/>
          </a:prstGeom>
        </p:spPr>
        <p:txBody>
          <a:bodyPr vert="horz" wrap="square" lIns="0" tIns="7316" rIns="0" bIns="0" rtlCol="0">
            <a:spAutoFit/>
          </a:bodyPr>
          <a:lstStyle/>
          <a:p>
            <a:pPr marL="7701">
              <a:lnSpc>
                <a:spcPct val="100000"/>
              </a:lnSpc>
              <a:spcBef>
                <a:spcPts val="58"/>
              </a:spcBef>
            </a:pPr>
            <a:r>
              <a:rPr sz="1001" b="0" i="0">
                <a:solidFill>
                  <a:schemeClr val="bg1"/>
                </a:solidFill>
                <a:latin typeface="Sharp Sans Medium" pitchFamily="2" charset="77"/>
                <a:cs typeface="Sharp Sans Medium" pitchFamily="2" charset="77"/>
              </a:rPr>
              <a:t>CISCO</a:t>
            </a:r>
            <a:r>
              <a:rPr sz="1001" b="0" i="0" spc="230">
                <a:solidFill>
                  <a:schemeClr val="bg1"/>
                </a:solidFill>
                <a:latin typeface="Sharp Sans Medium" pitchFamily="2" charset="77"/>
                <a:cs typeface="Sharp Sans Medium" pitchFamily="2" charset="77"/>
              </a:rPr>
              <a:t> </a:t>
            </a:r>
            <a:r>
              <a:rPr sz="1001" b="0" i="0" spc="33">
                <a:solidFill>
                  <a:schemeClr val="bg1"/>
                </a:solidFill>
                <a:latin typeface="Sharp Sans Medium" pitchFamily="2" charset="77"/>
                <a:cs typeface="Sharp Sans Medium" pitchFamily="2" charset="77"/>
              </a:rPr>
              <a:t>MERAKI</a:t>
            </a:r>
            <a:endParaRPr sz="1001" b="0" i="0">
              <a:solidFill>
                <a:schemeClr val="bg1"/>
              </a:solidFill>
              <a:latin typeface="Sharp Sans Medium" pitchFamily="2" charset="77"/>
              <a:cs typeface="Sharp Sans Medium" pitchFamily="2" charset="77"/>
            </a:endParaRPr>
          </a:p>
        </p:txBody>
      </p:sp>
      <p:pic>
        <p:nvPicPr>
          <p:cNvPr id="34" name="Picture 33">
            <a:extLst>
              <a:ext uri="{FF2B5EF4-FFF2-40B4-BE49-F238E27FC236}">
                <a16:creationId xmlns:a16="http://schemas.microsoft.com/office/drawing/2014/main" id="{225B5E72-8ABE-653A-531B-F51DCDDE2F49}"/>
              </a:ext>
            </a:extLst>
          </p:cNvPr>
          <p:cNvPicPr>
            <a:picLocks noChangeAspect="1"/>
          </p:cNvPicPr>
          <p:nvPr userDrawn="1"/>
        </p:nvPicPr>
        <p:blipFill>
          <a:blip r:embed="rId3" cstate="print">
            <a:extLst>
              <a:ext uri="{28A0092B-C50C-407E-A947-70E740481C1C}">
                <a14:useLocalDpi xmlns:a14="http://schemas.microsoft.com/office/drawing/2010/main" val="0"/>
              </a:ext>
            </a:extLst>
          </a:blip>
          <a:srcRect/>
          <a:stretch/>
        </p:blipFill>
        <p:spPr>
          <a:xfrm>
            <a:off x="373044" y="6270181"/>
            <a:ext cx="1101856" cy="213610"/>
          </a:xfrm>
          <a:prstGeom prst="rect">
            <a:avLst/>
          </a:prstGeom>
        </p:spPr>
      </p:pic>
    </p:spTree>
    <p:extLst>
      <p:ext uri="{BB962C8B-B14F-4D97-AF65-F5344CB8AC3E}">
        <p14:creationId xmlns:p14="http://schemas.microsoft.com/office/powerpoint/2010/main" val="147841407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4" presetClass="path" presetSubtype="0" accel="50000" decel="50000" fill="hold" grpId="0" nodeType="withEffect">
                                  <p:stCondLst>
                                    <p:cond delay="0"/>
                                  </p:stCondLst>
                                  <p:childTnLst>
                                    <p:animMotion origin="layout" path="M 0.00245 0.30966 L -1.99621E-6 -3.49242E-6 " pathEditMode="relative" rAng="0" ptsTypes="AA">
                                      <p:cBhvr>
                                        <p:cTn id="6" dur="2000" fill="hold"/>
                                        <p:tgtEl>
                                          <p:spTgt spid="5"/>
                                        </p:tgtEl>
                                        <p:attrNameLst>
                                          <p:attrName>ppt_x</p:attrName>
                                          <p:attrName>ppt_y</p:attrName>
                                        </p:attrNameLst>
                                      </p:cBhvr>
                                      <p:rCtr x="-126" y="-15483"/>
                                    </p:animMotion>
                                  </p:childTnLst>
                                </p:cTn>
                              </p:par>
                              <p:par>
                                <p:cTn id="7" presetID="64" presetClass="path" presetSubtype="0" accel="50000" decel="50000" fill="hold" grpId="0" nodeType="withEffect">
                                  <p:stCondLst>
                                    <p:cond delay="0"/>
                                  </p:stCondLst>
                                  <p:childTnLst>
                                    <p:animMotion origin="layout" path="M -0.04817 0.25885 L 9.28617E-7 -4.2785E-6 " pathEditMode="relative" rAng="0" ptsTypes="AA">
                                      <p:cBhvr>
                                        <p:cTn id="8" dur="3000" fill="hold"/>
                                        <p:tgtEl>
                                          <p:spTgt spid="4"/>
                                        </p:tgtEl>
                                        <p:attrNameLst>
                                          <p:attrName>ppt_x</p:attrName>
                                          <p:attrName>ppt_y</p:attrName>
                                        </p:attrNameLst>
                                      </p:cBhvr>
                                      <p:rCtr x="2408" y="-12942"/>
                                    </p:animMotion>
                                  </p:childTnLst>
                                </p:cTn>
                              </p:par>
                              <p:par>
                                <p:cTn id="9" presetID="42" presetClass="path" presetSubtype="0" accel="50000" decel="50000" fill="hold" grpId="0" nodeType="withEffect">
                                  <p:stCondLst>
                                    <p:cond delay="0"/>
                                  </p:stCondLst>
                                  <p:childTnLst>
                                    <p:animMotion origin="layout" path="M 0.02519 -0.11342 L 1.73721E-6 2.86356E-7 " pathEditMode="relative" rAng="0" ptsTypes="AA">
                                      <p:cBhvr>
                                        <p:cTn id="10" dur="3000" fill="hold"/>
                                        <p:tgtEl>
                                          <p:spTgt spid="6"/>
                                        </p:tgtEl>
                                        <p:attrNameLst>
                                          <p:attrName>ppt_x</p:attrName>
                                          <p:attrName>ppt_y</p:attrName>
                                        </p:attrNameLst>
                                      </p:cBhvr>
                                      <p:rCtr x="-1263" y="5671"/>
                                    </p:animMotion>
                                  </p:childTnLst>
                                </p:cTn>
                              </p:par>
                              <p:par>
                                <p:cTn id="11" presetID="63" presetClass="path" presetSubtype="0" accel="50000" decel="50000" fill="hold" grpId="0" nodeType="withEffect">
                                  <p:stCondLst>
                                    <p:cond delay="0"/>
                                  </p:stCondLst>
                                  <p:childTnLst>
                                    <p:animMotion origin="layout" path="M -0.05386 0 L 4.21352E-6 0 " pathEditMode="relative" rAng="0" ptsTypes="AA">
                                      <p:cBhvr>
                                        <p:cTn id="12" dur="1000" fill="hold"/>
                                        <p:tgtEl>
                                          <p:spTgt spid="2"/>
                                        </p:tgtEl>
                                        <p:attrNameLst>
                                          <p:attrName>ppt_x</p:attrName>
                                          <p:attrName>ppt_y</p:attrName>
                                        </p:attrNameLst>
                                      </p:cBhvr>
                                      <p:rCtr x="2693" y="0"/>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4" grpId="0" animBg="1"/>
      <p:bldP spid="5" grpId="0" animBg="1"/>
      <p:bldP spid="6" grpId="0" animBg="1"/>
    </p:bldLst>
  </p:timing>
</p:sldLayout>
</file>

<file path=ppt/slideLayouts/slideLayout119.xml><?xml version="1.0" encoding="utf-8"?>
<p:sldLayout xmlns:a="http://schemas.openxmlformats.org/drawingml/2006/main" xmlns:r="http://schemas.openxmlformats.org/officeDocument/2006/relationships" xmlns:p="http://schemas.openxmlformats.org/presentationml/2006/main" showMasterSp="0" preserve="1" userDrawn="1">
  <p:cSld name="56_Title Only">
    <p:bg>
      <p:bgPr>
        <a:solidFill>
          <a:schemeClr val="bg1"/>
        </a:solidFill>
        <a:effectLst/>
      </p:bgPr>
    </p:bg>
    <p:spTree>
      <p:nvGrpSpPr>
        <p:cNvPr id="1" name=""/>
        <p:cNvGrpSpPr/>
        <p:nvPr/>
      </p:nvGrpSpPr>
      <p:grpSpPr>
        <a:xfrm>
          <a:off x="0" y="0"/>
          <a:ext cx="0" cy="0"/>
          <a:chOff x="0" y="0"/>
          <a:chExt cx="0" cy="0"/>
        </a:xfrm>
      </p:grpSpPr>
      <p:sp>
        <p:nvSpPr>
          <p:cNvPr id="7" name="object 8">
            <a:extLst>
              <a:ext uri="{FF2B5EF4-FFF2-40B4-BE49-F238E27FC236}">
                <a16:creationId xmlns:a16="http://schemas.microsoft.com/office/drawing/2014/main" id="{5410E7E7-64D3-0F70-C328-9AB78BBB4F79}"/>
              </a:ext>
            </a:extLst>
          </p:cNvPr>
          <p:cNvSpPr/>
          <p:nvPr userDrawn="1"/>
        </p:nvSpPr>
        <p:spPr>
          <a:xfrm>
            <a:off x="6590386" y="0"/>
            <a:ext cx="1113300" cy="1088192"/>
          </a:xfrm>
          <a:custGeom>
            <a:avLst/>
            <a:gdLst/>
            <a:ahLst/>
            <a:cxnLst/>
            <a:rect l="l" t="t" r="r" b="b"/>
            <a:pathLst>
              <a:path w="1835784" h="1794510">
                <a:moveTo>
                  <a:pt x="1835790" y="0"/>
                </a:moveTo>
                <a:lnTo>
                  <a:pt x="355246" y="0"/>
                </a:lnTo>
                <a:lnTo>
                  <a:pt x="42068" y="860452"/>
                </a:lnTo>
                <a:lnTo>
                  <a:pt x="27286" y="905756"/>
                </a:lnTo>
                <a:lnTo>
                  <a:pt x="15751" y="951324"/>
                </a:lnTo>
                <a:lnTo>
                  <a:pt x="7399" y="997024"/>
                </a:lnTo>
                <a:lnTo>
                  <a:pt x="2169" y="1042724"/>
                </a:lnTo>
                <a:lnTo>
                  <a:pt x="0" y="1088290"/>
                </a:lnTo>
                <a:lnTo>
                  <a:pt x="828" y="1133589"/>
                </a:lnTo>
                <a:lnTo>
                  <a:pt x="4592" y="1178490"/>
                </a:lnTo>
                <a:lnTo>
                  <a:pt x="11231" y="1222858"/>
                </a:lnTo>
                <a:lnTo>
                  <a:pt x="20682" y="1266562"/>
                </a:lnTo>
                <a:lnTo>
                  <a:pt x="32884" y="1309468"/>
                </a:lnTo>
                <a:lnTo>
                  <a:pt x="47774" y="1351443"/>
                </a:lnTo>
                <a:lnTo>
                  <a:pt x="65291" y="1392356"/>
                </a:lnTo>
                <a:lnTo>
                  <a:pt x="85372" y="1432073"/>
                </a:lnTo>
                <a:lnTo>
                  <a:pt x="107956" y="1470461"/>
                </a:lnTo>
                <a:lnTo>
                  <a:pt x="132981" y="1507387"/>
                </a:lnTo>
                <a:lnTo>
                  <a:pt x="160385" y="1542719"/>
                </a:lnTo>
                <a:lnTo>
                  <a:pt x="190105" y="1576325"/>
                </a:lnTo>
                <a:lnTo>
                  <a:pt x="222081" y="1608070"/>
                </a:lnTo>
                <a:lnTo>
                  <a:pt x="256250" y="1637822"/>
                </a:lnTo>
                <a:lnTo>
                  <a:pt x="292550" y="1665450"/>
                </a:lnTo>
                <a:lnTo>
                  <a:pt x="330920" y="1690819"/>
                </a:lnTo>
                <a:lnTo>
                  <a:pt x="371297" y="1713796"/>
                </a:lnTo>
                <a:lnTo>
                  <a:pt x="413619" y="1734250"/>
                </a:lnTo>
                <a:lnTo>
                  <a:pt x="457825" y="1752048"/>
                </a:lnTo>
                <a:lnTo>
                  <a:pt x="503128" y="1766829"/>
                </a:lnTo>
                <a:lnTo>
                  <a:pt x="548696" y="1778365"/>
                </a:lnTo>
                <a:lnTo>
                  <a:pt x="594397" y="1786717"/>
                </a:lnTo>
                <a:lnTo>
                  <a:pt x="640096" y="1791946"/>
                </a:lnTo>
                <a:lnTo>
                  <a:pt x="685662" y="1794116"/>
                </a:lnTo>
                <a:lnTo>
                  <a:pt x="730962" y="1793288"/>
                </a:lnTo>
                <a:lnTo>
                  <a:pt x="775862" y="1789523"/>
                </a:lnTo>
                <a:lnTo>
                  <a:pt x="820230" y="1782884"/>
                </a:lnTo>
                <a:lnTo>
                  <a:pt x="863934" y="1773433"/>
                </a:lnTo>
                <a:lnTo>
                  <a:pt x="906840" y="1761232"/>
                </a:lnTo>
                <a:lnTo>
                  <a:pt x="948816" y="1746342"/>
                </a:lnTo>
                <a:lnTo>
                  <a:pt x="989729" y="1728825"/>
                </a:lnTo>
                <a:lnTo>
                  <a:pt x="1029445" y="1708744"/>
                </a:lnTo>
                <a:lnTo>
                  <a:pt x="1067833" y="1686159"/>
                </a:lnTo>
                <a:lnTo>
                  <a:pt x="1104760" y="1661135"/>
                </a:lnTo>
                <a:lnTo>
                  <a:pt x="1140092" y="1633731"/>
                </a:lnTo>
                <a:lnTo>
                  <a:pt x="1173697" y="1604010"/>
                </a:lnTo>
                <a:lnTo>
                  <a:pt x="1205442" y="1572034"/>
                </a:lnTo>
                <a:lnTo>
                  <a:pt x="1235195" y="1537865"/>
                </a:lnTo>
                <a:lnTo>
                  <a:pt x="1262822" y="1501565"/>
                </a:lnTo>
                <a:lnTo>
                  <a:pt x="1288191" y="1463196"/>
                </a:lnTo>
                <a:lnTo>
                  <a:pt x="1311169" y="1422819"/>
                </a:lnTo>
                <a:lnTo>
                  <a:pt x="1331623" y="1380497"/>
                </a:lnTo>
                <a:lnTo>
                  <a:pt x="1349420" y="1336291"/>
                </a:lnTo>
                <a:lnTo>
                  <a:pt x="1835790" y="0"/>
                </a:lnTo>
                <a:close/>
              </a:path>
            </a:pathLst>
          </a:custGeom>
          <a:solidFill>
            <a:srgbClr val="87C9C9"/>
          </a:solidFill>
        </p:spPr>
        <p:txBody>
          <a:bodyPr wrap="square" lIns="0" tIns="0" rIns="0" bIns="0" rtlCol="0"/>
          <a:lstStyle/>
          <a:p>
            <a:endParaRPr sz="849"/>
          </a:p>
        </p:txBody>
      </p:sp>
      <p:pic>
        <p:nvPicPr>
          <p:cNvPr id="36" name="Picture 35" descr="A green letter on a black background&#10;&#10;Description automatically generated with medium confidence">
            <a:extLst>
              <a:ext uri="{FF2B5EF4-FFF2-40B4-BE49-F238E27FC236}">
                <a16:creationId xmlns:a16="http://schemas.microsoft.com/office/drawing/2014/main" id="{3A95014C-C5CB-3AE8-0E14-BEC1CCA7E015}"/>
              </a:ext>
            </a:extLst>
          </p:cNvPr>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373045" y="6270181"/>
            <a:ext cx="1101856" cy="213610"/>
          </a:xfrm>
          <a:prstGeom prst="rect">
            <a:avLst/>
          </a:prstGeom>
        </p:spPr>
      </p:pic>
      <p:sp>
        <p:nvSpPr>
          <p:cNvPr id="37" name="object 27">
            <a:extLst>
              <a:ext uri="{FF2B5EF4-FFF2-40B4-BE49-F238E27FC236}">
                <a16:creationId xmlns:a16="http://schemas.microsoft.com/office/drawing/2014/main" id="{8E485812-A3B0-F82C-145C-1EE6D923774A}"/>
              </a:ext>
            </a:extLst>
          </p:cNvPr>
          <p:cNvSpPr txBox="1"/>
          <p:nvPr userDrawn="1"/>
        </p:nvSpPr>
        <p:spPr>
          <a:xfrm>
            <a:off x="10938251" y="6341066"/>
            <a:ext cx="880704" cy="122517"/>
          </a:xfrm>
          <a:prstGeom prst="rect">
            <a:avLst/>
          </a:prstGeom>
        </p:spPr>
        <p:txBody>
          <a:bodyPr vert="horz" wrap="square" lIns="0" tIns="10397" rIns="0" bIns="0" rtlCol="0">
            <a:spAutoFit/>
          </a:bodyPr>
          <a:lstStyle/>
          <a:p>
            <a:pPr marL="7701">
              <a:lnSpc>
                <a:spcPct val="100000"/>
              </a:lnSpc>
              <a:spcBef>
                <a:spcPts val="82"/>
              </a:spcBef>
            </a:pPr>
            <a:r>
              <a:rPr sz="728" b="0" i="0">
                <a:solidFill>
                  <a:srgbClr val="FFFFFF"/>
                </a:solidFill>
                <a:latin typeface="Sharp Sans Medium" pitchFamily="2" charset="77"/>
                <a:cs typeface="Sharp Sans Medium" pitchFamily="2" charset="77"/>
              </a:rPr>
              <a:t>Meraki</a:t>
            </a:r>
            <a:r>
              <a:rPr sz="728" b="0" i="0" spc="42">
                <a:solidFill>
                  <a:srgbClr val="FFFFFF"/>
                </a:solidFill>
                <a:latin typeface="Sharp Sans Medium" pitchFamily="2" charset="77"/>
                <a:cs typeface="Sharp Sans Medium" pitchFamily="2" charset="77"/>
              </a:rPr>
              <a:t> </a:t>
            </a:r>
            <a:r>
              <a:rPr sz="728" b="0" i="0">
                <a:solidFill>
                  <a:srgbClr val="FFFFFF"/>
                </a:solidFill>
                <a:latin typeface="Sharp Sans Medium" pitchFamily="2" charset="77"/>
                <a:cs typeface="Sharp Sans Medium" pitchFamily="2" charset="77"/>
              </a:rPr>
              <a:t>SMB</a:t>
            </a:r>
            <a:r>
              <a:rPr sz="728" b="0" i="0" spc="52">
                <a:solidFill>
                  <a:srgbClr val="FFFFFF"/>
                </a:solidFill>
                <a:latin typeface="Sharp Sans Medium" pitchFamily="2" charset="77"/>
                <a:cs typeface="Sharp Sans Medium" pitchFamily="2" charset="77"/>
              </a:rPr>
              <a:t> </a:t>
            </a:r>
            <a:r>
              <a:rPr sz="728" b="0" i="0" spc="-6">
                <a:solidFill>
                  <a:srgbClr val="FFFFFF"/>
                </a:solidFill>
                <a:latin typeface="Sharp Sans Medium" pitchFamily="2" charset="77"/>
                <a:cs typeface="Sharp Sans Medium" pitchFamily="2" charset="77"/>
              </a:rPr>
              <a:t>Guide</a:t>
            </a:r>
            <a:endParaRPr sz="728" b="0" i="0">
              <a:latin typeface="Sharp Sans Medium" pitchFamily="2" charset="77"/>
              <a:cs typeface="Sharp Sans Medium" pitchFamily="2" charset="77"/>
            </a:endParaRPr>
          </a:p>
        </p:txBody>
      </p:sp>
      <p:sp>
        <p:nvSpPr>
          <p:cNvPr id="2" name="object 4">
            <a:extLst>
              <a:ext uri="{FF2B5EF4-FFF2-40B4-BE49-F238E27FC236}">
                <a16:creationId xmlns:a16="http://schemas.microsoft.com/office/drawing/2014/main" id="{78A4692B-7DFD-B9C8-9FBA-DC7C06AB6820}"/>
              </a:ext>
            </a:extLst>
          </p:cNvPr>
          <p:cNvSpPr/>
          <p:nvPr userDrawn="1"/>
        </p:nvSpPr>
        <p:spPr>
          <a:xfrm>
            <a:off x="6569354" y="3783155"/>
            <a:ext cx="2425692" cy="3074741"/>
          </a:xfrm>
          <a:custGeom>
            <a:avLst/>
            <a:gdLst/>
            <a:ahLst/>
            <a:cxnLst/>
            <a:rect l="l" t="t" r="r" b="b"/>
            <a:pathLst>
              <a:path w="3999865" h="5070475">
                <a:moveTo>
                  <a:pt x="2748889" y="0"/>
                </a:moveTo>
                <a:lnTo>
                  <a:pt x="2702764" y="246"/>
                </a:lnTo>
                <a:lnTo>
                  <a:pt x="2656835" y="2173"/>
                </a:lnTo>
                <a:lnTo>
                  <a:pt x="2611143" y="5762"/>
                </a:lnTo>
                <a:lnTo>
                  <a:pt x="2565730" y="10992"/>
                </a:lnTo>
                <a:lnTo>
                  <a:pt x="2520638" y="17844"/>
                </a:lnTo>
                <a:lnTo>
                  <a:pt x="2475909" y="26299"/>
                </a:lnTo>
                <a:lnTo>
                  <a:pt x="2431586" y="36336"/>
                </a:lnTo>
                <a:lnTo>
                  <a:pt x="2387710" y="47937"/>
                </a:lnTo>
                <a:lnTo>
                  <a:pt x="2344323" y="61081"/>
                </a:lnTo>
                <a:lnTo>
                  <a:pt x="2301468" y="75750"/>
                </a:lnTo>
                <a:lnTo>
                  <a:pt x="2259186" y="91922"/>
                </a:lnTo>
                <a:lnTo>
                  <a:pt x="2217520" y="109580"/>
                </a:lnTo>
                <a:lnTo>
                  <a:pt x="2176512" y="128702"/>
                </a:lnTo>
                <a:lnTo>
                  <a:pt x="2136203" y="149270"/>
                </a:lnTo>
                <a:lnTo>
                  <a:pt x="2096635" y="171264"/>
                </a:lnTo>
                <a:lnTo>
                  <a:pt x="2057852" y="194665"/>
                </a:lnTo>
                <a:lnTo>
                  <a:pt x="2019895" y="219452"/>
                </a:lnTo>
                <a:lnTo>
                  <a:pt x="1982805" y="245606"/>
                </a:lnTo>
                <a:lnTo>
                  <a:pt x="1946625" y="273107"/>
                </a:lnTo>
                <a:lnTo>
                  <a:pt x="1911398" y="301937"/>
                </a:lnTo>
                <a:lnTo>
                  <a:pt x="1877164" y="332075"/>
                </a:lnTo>
                <a:lnTo>
                  <a:pt x="1843966" y="363501"/>
                </a:lnTo>
                <a:lnTo>
                  <a:pt x="1811847" y="396197"/>
                </a:lnTo>
                <a:lnTo>
                  <a:pt x="1780848" y="430142"/>
                </a:lnTo>
                <a:lnTo>
                  <a:pt x="1751011" y="465316"/>
                </a:lnTo>
                <a:lnTo>
                  <a:pt x="1722379" y="501701"/>
                </a:lnTo>
                <a:lnTo>
                  <a:pt x="1694993" y="539277"/>
                </a:lnTo>
                <a:lnTo>
                  <a:pt x="1668895" y="578023"/>
                </a:lnTo>
                <a:lnTo>
                  <a:pt x="1644128" y="617921"/>
                </a:lnTo>
                <a:lnTo>
                  <a:pt x="1620734" y="658951"/>
                </a:lnTo>
                <a:lnTo>
                  <a:pt x="1598754" y="701093"/>
                </a:lnTo>
                <a:lnTo>
                  <a:pt x="1578231" y="744327"/>
                </a:lnTo>
                <a:lnTo>
                  <a:pt x="1559207" y="788634"/>
                </a:lnTo>
                <a:lnTo>
                  <a:pt x="1541723" y="833995"/>
                </a:lnTo>
                <a:lnTo>
                  <a:pt x="0" y="5069853"/>
                </a:lnTo>
                <a:lnTo>
                  <a:pt x="2696937" y="5069853"/>
                </a:lnTo>
                <a:lnTo>
                  <a:pt x="3923179" y="1700775"/>
                </a:lnTo>
                <a:lnTo>
                  <a:pt x="3938943" y="1654788"/>
                </a:lnTo>
                <a:lnTo>
                  <a:pt x="3952850" y="1608618"/>
                </a:lnTo>
                <a:lnTo>
                  <a:pt x="3964919" y="1562307"/>
                </a:lnTo>
                <a:lnTo>
                  <a:pt x="3975169" y="1515896"/>
                </a:lnTo>
                <a:lnTo>
                  <a:pt x="3983621" y="1469427"/>
                </a:lnTo>
                <a:lnTo>
                  <a:pt x="3990295" y="1422944"/>
                </a:lnTo>
                <a:lnTo>
                  <a:pt x="3995208" y="1376487"/>
                </a:lnTo>
                <a:lnTo>
                  <a:pt x="3998383" y="1330099"/>
                </a:lnTo>
                <a:lnTo>
                  <a:pt x="3999837" y="1283822"/>
                </a:lnTo>
                <a:lnTo>
                  <a:pt x="3999590" y="1237698"/>
                </a:lnTo>
                <a:lnTo>
                  <a:pt x="3997663" y="1191769"/>
                </a:lnTo>
                <a:lnTo>
                  <a:pt x="3994074" y="1146076"/>
                </a:lnTo>
                <a:lnTo>
                  <a:pt x="3988844" y="1100663"/>
                </a:lnTo>
                <a:lnTo>
                  <a:pt x="3981992" y="1055572"/>
                </a:lnTo>
                <a:lnTo>
                  <a:pt x="3973537" y="1010843"/>
                </a:lnTo>
                <a:lnTo>
                  <a:pt x="3963500" y="966519"/>
                </a:lnTo>
                <a:lnTo>
                  <a:pt x="3951899" y="922643"/>
                </a:lnTo>
                <a:lnTo>
                  <a:pt x="3938755" y="879257"/>
                </a:lnTo>
                <a:lnTo>
                  <a:pt x="3924086" y="836401"/>
                </a:lnTo>
                <a:lnTo>
                  <a:pt x="3907914" y="794120"/>
                </a:lnTo>
                <a:lnTo>
                  <a:pt x="3890256" y="752454"/>
                </a:lnTo>
                <a:lnTo>
                  <a:pt x="3871134" y="711445"/>
                </a:lnTo>
                <a:lnTo>
                  <a:pt x="3850566" y="671136"/>
                </a:lnTo>
                <a:lnTo>
                  <a:pt x="3828572" y="631569"/>
                </a:lnTo>
                <a:lnTo>
                  <a:pt x="3805171" y="592786"/>
                </a:lnTo>
                <a:lnTo>
                  <a:pt x="3780384" y="554828"/>
                </a:lnTo>
                <a:lnTo>
                  <a:pt x="3754230" y="517738"/>
                </a:lnTo>
                <a:lnTo>
                  <a:pt x="3726729" y="481559"/>
                </a:lnTo>
                <a:lnTo>
                  <a:pt x="3697899" y="446331"/>
                </a:lnTo>
                <a:lnTo>
                  <a:pt x="3667761" y="412097"/>
                </a:lnTo>
                <a:lnTo>
                  <a:pt x="3636335" y="378900"/>
                </a:lnTo>
                <a:lnTo>
                  <a:pt x="3603639" y="346781"/>
                </a:lnTo>
                <a:lnTo>
                  <a:pt x="3569695" y="315782"/>
                </a:lnTo>
                <a:lnTo>
                  <a:pt x="3534520" y="285945"/>
                </a:lnTo>
                <a:lnTo>
                  <a:pt x="3498135" y="257312"/>
                </a:lnTo>
                <a:lnTo>
                  <a:pt x="3460559" y="229926"/>
                </a:lnTo>
                <a:lnTo>
                  <a:pt x="3421813" y="203829"/>
                </a:lnTo>
                <a:lnTo>
                  <a:pt x="3381915" y="179062"/>
                </a:lnTo>
                <a:lnTo>
                  <a:pt x="3340885" y="155667"/>
                </a:lnTo>
                <a:lnTo>
                  <a:pt x="3298744" y="133688"/>
                </a:lnTo>
                <a:lnTo>
                  <a:pt x="3255509" y="113164"/>
                </a:lnTo>
                <a:lnTo>
                  <a:pt x="3211202" y="94140"/>
                </a:lnTo>
                <a:lnTo>
                  <a:pt x="3165841" y="76657"/>
                </a:lnTo>
                <a:lnTo>
                  <a:pt x="3119855" y="60893"/>
                </a:lnTo>
                <a:lnTo>
                  <a:pt x="3073685" y="46986"/>
                </a:lnTo>
                <a:lnTo>
                  <a:pt x="3027373" y="34917"/>
                </a:lnTo>
                <a:lnTo>
                  <a:pt x="2980962" y="24667"/>
                </a:lnTo>
                <a:lnTo>
                  <a:pt x="2934494" y="16215"/>
                </a:lnTo>
                <a:lnTo>
                  <a:pt x="2888010" y="9542"/>
                </a:lnTo>
                <a:lnTo>
                  <a:pt x="2841554" y="4628"/>
                </a:lnTo>
                <a:lnTo>
                  <a:pt x="2795166" y="1454"/>
                </a:lnTo>
                <a:lnTo>
                  <a:pt x="2748889" y="0"/>
                </a:lnTo>
                <a:close/>
              </a:path>
            </a:pathLst>
          </a:custGeom>
          <a:solidFill>
            <a:srgbClr val="FFD13D"/>
          </a:solidFill>
        </p:spPr>
        <p:txBody>
          <a:bodyPr wrap="square" lIns="0" tIns="0" rIns="0" bIns="0" rtlCol="0"/>
          <a:lstStyle/>
          <a:p>
            <a:endParaRPr sz="849"/>
          </a:p>
        </p:txBody>
      </p:sp>
      <p:sp>
        <p:nvSpPr>
          <p:cNvPr id="3" name="object 13">
            <a:extLst>
              <a:ext uri="{FF2B5EF4-FFF2-40B4-BE49-F238E27FC236}">
                <a16:creationId xmlns:a16="http://schemas.microsoft.com/office/drawing/2014/main" id="{CF9B2492-83AC-2FB1-C717-75E3EC5E9F71}"/>
              </a:ext>
            </a:extLst>
          </p:cNvPr>
          <p:cNvSpPr/>
          <p:nvPr userDrawn="1"/>
        </p:nvSpPr>
        <p:spPr>
          <a:xfrm>
            <a:off x="6353693" y="5376739"/>
            <a:ext cx="870692" cy="1480958"/>
          </a:xfrm>
          <a:custGeom>
            <a:avLst/>
            <a:gdLst/>
            <a:ahLst/>
            <a:cxnLst/>
            <a:rect l="l" t="t" r="r" b="b"/>
            <a:pathLst>
              <a:path w="1435734" h="2442209">
                <a:moveTo>
                  <a:pt x="1224052" y="18966"/>
                </a:moveTo>
                <a:lnTo>
                  <a:pt x="1178210" y="5993"/>
                </a:lnTo>
                <a:lnTo>
                  <a:pt x="1132131" y="0"/>
                </a:lnTo>
                <a:lnTo>
                  <a:pt x="1086452" y="690"/>
                </a:lnTo>
                <a:lnTo>
                  <a:pt x="1041812" y="7766"/>
                </a:lnTo>
                <a:lnTo>
                  <a:pt x="998846" y="20931"/>
                </a:lnTo>
                <a:lnTo>
                  <a:pt x="958193" y="39888"/>
                </a:lnTo>
                <a:lnTo>
                  <a:pt x="920491" y="64339"/>
                </a:lnTo>
                <a:lnTo>
                  <a:pt x="886375" y="93986"/>
                </a:lnTo>
                <a:lnTo>
                  <a:pt x="856485" y="128534"/>
                </a:lnTo>
                <a:lnTo>
                  <a:pt x="831457" y="167683"/>
                </a:lnTo>
                <a:lnTo>
                  <a:pt x="811929" y="211138"/>
                </a:lnTo>
                <a:lnTo>
                  <a:pt x="0" y="2441914"/>
                </a:lnTo>
              </a:path>
              <a:path w="1435734" h="2442209">
                <a:moveTo>
                  <a:pt x="684348" y="2441914"/>
                </a:moveTo>
                <a:lnTo>
                  <a:pt x="1416225" y="431090"/>
                </a:lnTo>
                <a:lnTo>
                  <a:pt x="1429201" y="385247"/>
                </a:lnTo>
                <a:lnTo>
                  <a:pt x="1435196" y="339168"/>
                </a:lnTo>
                <a:lnTo>
                  <a:pt x="1434507" y="293488"/>
                </a:lnTo>
                <a:lnTo>
                  <a:pt x="1427432" y="248846"/>
                </a:lnTo>
                <a:lnTo>
                  <a:pt x="1414267" y="205880"/>
                </a:lnTo>
                <a:lnTo>
                  <a:pt x="1395311" y="165226"/>
                </a:lnTo>
                <a:lnTo>
                  <a:pt x="1370860" y="127523"/>
                </a:lnTo>
                <a:lnTo>
                  <a:pt x="1341211" y="93408"/>
                </a:lnTo>
                <a:lnTo>
                  <a:pt x="1306662" y="63519"/>
                </a:lnTo>
                <a:lnTo>
                  <a:pt x="1267510" y="38492"/>
                </a:lnTo>
                <a:lnTo>
                  <a:pt x="1224052" y="18966"/>
                </a:lnTo>
              </a:path>
            </a:pathLst>
          </a:custGeom>
          <a:ln w="41883">
            <a:solidFill>
              <a:srgbClr val="5BAA47"/>
            </a:solidFill>
          </a:ln>
        </p:spPr>
        <p:txBody>
          <a:bodyPr wrap="square" lIns="0" tIns="0" rIns="0" bIns="0" rtlCol="0"/>
          <a:lstStyle/>
          <a:p>
            <a:endParaRPr sz="849"/>
          </a:p>
        </p:txBody>
      </p:sp>
      <p:grpSp>
        <p:nvGrpSpPr>
          <p:cNvPr id="4" name="object 14">
            <a:extLst>
              <a:ext uri="{FF2B5EF4-FFF2-40B4-BE49-F238E27FC236}">
                <a16:creationId xmlns:a16="http://schemas.microsoft.com/office/drawing/2014/main" id="{899AC23B-B1CC-8D78-E25C-6737E5FB5982}"/>
              </a:ext>
            </a:extLst>
          </p:cNvPr>
          <p:cNvGrpSpPr/>
          <p:nvPr userDrawn="1"/>
        </p:nvGrpSpPr>
        <p:grpSpPr>
          <a:xfrm>
            <a:off x="9606110" y="0"/>
            <a:ext cx="2585890" cy="3240318"/>
            <a:chOff x="15840690" y="0"/>
            <a:chExt cx="4264025" cy="5343525"/>
          </a:xfrm>
        </p:grpSpPr>
        <p:sp>
          <p:nvSpPr>
            <p:cNvPr id="5" name="object 15">
              <a:extLst>
                <a:ext uri="{FF2B5EF4-FFF2-40B4-BE49-F238E27FC236}">
                  <a16:creationId xmlns:a16="http://schemas.microsoft.com/office/drawing/2014/main" id="{CAF878A0-FD93-F2D4-BE19-364ED0CE6027}"/>
                </a:ext>
              </a:extLst>
            </p:cNvPr>
            <p:cNvSpPr/>
            <p:nvPr/>
          </p:nvSpPr>
          <p:spPr>
            <a:xfrm>
              <a:off x="15840690" y="0"/>
              <a:ext cx="4264025" cy="5343525"/>
            </a:xfrm>
            <a:custGeom>
              <a:avLst/>
              <a:gdLst/>
              <a:ahLst/>
              <a:cxnLst/>
              <a:rect l="l" t="t" r="r" b="b"/>
              <a:pathLst>
                <a:path w="4264025" h="5343525">
                  <a:moveTo>
                    <a:pt x="4263408" y="0"/>
                  </a:moveTo>
                  <a:lnTo>
                    <a:pt x="1021482" y="0"/>
                  </a:lnTo>
                  <a:lnTo>
                    <a:pt x="130692" y="2447416"/>
                  </a:lnTo>
                  <a:lnTo>
                    <a:pt x="114709" y="2492871"/>
                  </a:lnTo>
                  <a:lnTo>
                    <a:pt x="99798" y="2538442"/>
                  </a:lnTo>
                  <a:lnTo>
                    <a:pt x="85954" y="2584114"/>
                  </a:lnTo>
                  <a:lnTo>
                    <a:pt x="73169" y="2629874"/>
                  </a:lnTo>
                  <a:lnTo>
                    <a:pt x="61437" y="2675707"/>
                  </a:lnTo>
                  <a:lnTo>
                    <a:pt x="50751" y="2721600"/>
                  </a:lnTo>
                  <a:lnTo>
                    <a:pt x="41105" y="2767538"/>
                  </a:lnTo>
                  <a:lnTo>
                    <a:pt x="32492" y="2813508"/>
                  </a:lnTo>
                  <a:lnTo>
                    <a:pt x="24906" y="2859495"/>
                  </a:lnTo>
                  <a:lnTo>
                    <a:pt x="18340" y="2905485"/>
                  </a:lnTo>
                  <a:lnTo>
                    <a:pt x="12788" y="2951464"/>
                  </a:lnTo>
                  <a:lnTo>
                    <a:pt x="8242" y="2997418"/>
                  </a:lnTo>
                  <a:lnTo>
                    <a:pt x="4697" y="3043334"/>
                  </a:lnTo>
                  <a:lnTo>
                    <a:pt x="2146" y="3089196"/>
                  </a:lnTo>
                  <a:lnTo>
                    <a:pt x="582" y="3134992"/>
                  </a:lnTo>
                  <a:lnTo>
                    <a:pt x="0" y="3180706"/>
                  </a:lnTo>
                  <a:lnTo>
                    <a:pt x="391" y="3226326"/>
                  </a:lnTo>
                  <a:lnTo>
                    <a:pt x="1750" y="3271836"/>
                  </a:lnTo>
                  <a:lnTo>
                    <a:pt x="4070" y="3317223"/>
                  </a:lnTo>
                  <a:lnTo>
                    <a:pt x="7345" y="3362472"/>
                  </a:lnTo>
                  <a:lnTo>
                    <a:pt x="11568" y="3407571"/>
                  </a:lnTo>
                  <a:lnTo>
                    <a:pt x="16732" y="3452504"/>
                  </a:lnTo>
                  <a:lnTo>
                    <a:pt x="22831" y="3497258"/>
                  </a:lnTo>
                  <a:lnTo>
                    <a:pt x="29859" y="3541818"/>
                  </a:lnTo>
                  <a:lnTo>
                    <a:pt x="37809" y="3586171"/>
                  </a:lnTo>
                  <a:lnTo>
                    <a:pt x="46673" y="3630302"/>
                  </a:lnTo>
                  <a:lnTo>
                    <a:pt x="56447" y="3674197"/>
                  </a:lnTo>
                  <a:lnTo>
                    <a:pt x="67123" y="3717843"/>
                  </a:lnTo>
                  <a:lnTo>
                    <a:pt x="78694" y="3761226"/>
                  </a:lnTo>
                  <a:lnTo>
                    <a:pt x="91155" y="3804330"/>
                  </a:lnTo>
                  <a:lnTo>
                    <a:pt x="104498" y="3847143"/>
                  </a:lnTo>
                  <a:lnTo>
                    <a:pt x="118717" y="3889650"/>
                  </a:lnTo>
                  <a:lnTo>
                    <a:pt x="133805" y="3931836"/>
                  </a:lnTo>
                  <a:lnTo>
                    <a:pt x="149756" y="3973689"/>
                  </a:lnTo>
                  <a:lnTo>
                    <a:pt x="166564" y="4015194"/>
                  </a:lnTo>
                  <a:lnTo>
                    <a:pt x="184222" y="4056337"/>
                  </a:lnTo>
                  <a:lnTo>
                    <a:pt x="202722" y="4097104"/>
                  </a:lnTo>
                  <a:lnTo>
                    <a:pt x="222059" y="4137481"/>
                  </a:lnTo>
                  <a:lnTo>
                    <a:pt x="242227" y="4177453"/>
                  </a:lnTo>
                  <a:lnTo>
                    <a:pt x="263218" y="4217008"/>
                  </a:lnTo>
                  <a:lnTo>
                    <a:pt x="285026" y="4256130"/>
                  </a:lnTo>
                  <a:lnTo>
                    <a:pt x="307644" y="4294805"/>
                  </a:lnTo>
                  <a:lnTo>
                    <a:pt x="331067" y="4333020"/>
                  </a:lnTo>
                  <a:lnTo>
                    <a:pt x="355287" y="4370761"/>
                  </a:lnTo>
                  <a:lnTo>
                    <a:pt x="380297" y="4408014"/>
                  </a:lnTo>
                  <a:lnTo>
                    <a:pt x="406092" y="4444763"/>
                  </a:lnTo>
                  <a:lnTo>
                    <a:pt x="432665" y="4480996"/>
                  </a:lnTo>
                  <a:lnTo>
                    <a:pt x="460008" y="4516699"/>
                  </a:lnTo>
                  <a:lnTo>
                    <a:pt x="488117" y="4551857"/>
                  </a:lnTo>
                  <a:lnTo>
                    <a:pt x="516983" y="4586456"/>
                  </a:lnTo>
                  <a:lnTo>
                    <a:pt x="546601" y="4620482"/>
                  </a:lnTo>
                  <a:lnTo>
                    <a:pt x="576964" y="4653922"/>
                  </a:lnTo>
                  <a:lnTo>
                    <a:pt x="608065" y="4686760"/>
                  </a:lnTo>
                  <a:lnTo>
                    <a:pt x="639898" y="4718984"/>
                  </a:lnTo>
                  <a:lnTo>
                    <a:pt x="672457" y="4750578"/>
                  </a:lnTo>
                  <a:lnTo>
                    <a:pt x="705734" y="4781530"/>
                  </a:lnTo>
                  <a:lnTo>
                    <a:pt x="739723" y="4811825"/>
                  </a:lnTo>
                  <a:lnTo>
                    <a:pt x="774418" y="4841448"/>
                  </a:lnTo>
                  <a:lnTo>
                    <a:pt x="809812" y="4870386"/>
                  </a:lnTo>
                  <a:lnTo>
                    <a:pt x="845899" y="4898625"/>
                  </a:lnTo>
                  <a:lnTo>
                    <a:pt x="882672" y="4926151"/>
                  </a:lnTo>
                  <a:lnTo>
                    <a:pt x="920124" y="4952949"/>
                  </a:lnTo>
                  <a:lnTo>
                    <a:pt x="958249" y="4979006"/>
                  </a:lnTo>
                  <a:lnTo>
                    <a:pt x="997040" y="5004308"/>
                  </a:lnTo>
                  <a:lnTo>
                    <a:pt x="1036491" y="5028840"/>
                  </a:lnTo>
                  <a:lnTo>
                    <a:pt x="1076595" y="5052588"/>
                  </a:lnTo>
                  <a:lnTo>
                    <a:pt x="1117346" y="5075539"/>
                  </a:lnTo>
                  <a:lnTo>
                    <a:pt x="1158738" y="5097678"/>
                  </a:lnTo>
                  <a:lnTo>
                    <a:pt x="1200762" y="5118992"/>
                  </a:lnTo>
                  <a:lnTo>
                    <a:pt x="1243414" y="5139466"/>
                  </a:lnTo>
                  <a:lnTo>
                    <a:pt x="1286686" y="5159086"/>
                  </a:lnTo>
                  <a:lnTo>
                    <a:pt x="1330572" y="5177838"/>
                  </a:lnTo>
                  <a:lnTo>
                    <a:pt x="1375066" y="5195708"/>
                  </a:lnTo>
                  <a:lnTo>
                    <a:pt x="1420160" y="5212683"/>
                  </a:lnTo>
                  <a:lnTo>
                    <a:pt x="1465615" y="5228666"/>
                  </a:lnTo>
                  <a:lnTo>
                    <a:pt x="1511186" y="5243576"/>
                  </a:lnTo>
                  <a:lnTo>
                    <a:pt x="1556858" y="5257421"/>
                  </a:lnTo>
                  <a:lnTo>
                    <a:pt x="1602618" y="5270206"/>
                  </a:lnTo>
                  <a:lnTo>
                    <a:pt x="1648452" y="5281938"/>
                  </a:lnTo>
                  <a:lnTo>
                    <a:pt x="1694344" y="5292623"/>
                  </a:lnTo>
                  <a:lnTo>
                    <a:pt x="1740283" y="5302269"/>
                  </a:lnTo>
                  <a:lnTo>
                    <a:pt x="1786252" y="5310882"/>
                  </a:lnTo>
                  <a:lnTo>
                    <a:pt x="1832239" y="5318468"/>
                  </a:lnTo>
                  <a:lnTo>
                    <a:pt x="1878229" y="5325034"/>
                  </a:lnTo>
                  <a:lnTo>
                    <a:pt x="1924209" y="5330587"/>
                  </a:lnTo>
                  <a:lnTo>
                    <a:pt x="1970163" y="5335132"/>
                  </a:lnTo>
                  <a:lnTo>
                    <a:pt x="2016079" y="5338677"/>
                  </a:lnTo>
                  <a:lnTo>
                    <a:pt x="2061941" y="5341228"/>
                  </a:lnTo>
                  <a:lnTo>
                    <a:pt x="2107737" y="5342792"/>
                  </a:lnTo>
                  <a:lnTo>
                    <a:pt x="2153451" y="5343375"/>
                  </a:lnTo>
                  <a:lnTo>
                    <a:pt x="2199071" y="5342984"/>
                  </a:lnTo>
                  <a:lnTo>
                    <a:pt x="2244581" y="5341625"/>
                  </a:lnTo>
                  <a:lnTo>
                    <a:pt x="2289968" y="5339304"/>
                  </a:lnTo>
                  <a:lnTo>
                    <a:pt x="2335218" y="5336030"/>
                  </a:lnTo>
                  <a:lnTo>
                    <a:pt x="2380317" y="5331807"/>
                  </a:lnTo>
                  <a:lnTo>
                    <a:pt x="2425250" y="5326642"/>
                  </a:lnTo>
                  <a:lnTo>
                    <a:pt x="2470004" y="5320543"/>
                  </a:lnTo>
                  <a:lnTo>
                    <a:pt x="2514564" y="5313515"/>
                  </a:lnTo>
                  <a:lnTo>
                    <a:pt x="2558917" y="5305566"/>
                  </a:lnTo>
                  <a:lnTo>
                    <a:pt x="2603048" y="5296701"/>
                  </a:lnTo>
                  <a:lnTo>
                    <a:pt x="2646944" y="5286927"/>
                  </a:lnTo>
                  <a:lnTo>
                    <a:pt x="2690590" y="5276252"/>
                  </a:lnTo>
                  <a:lnTo>
                    <a:pt x="2733972" y="5264680"/>
                  </a:lnTo>
                  <a:lnTo>
                    <a:pt x="2777077" y="5252220"/>
                  </a:lnTo>
                  <a:lnTo>
                    <a:pt x="2819890" y="5238877"/>
                  </a:lnTo>
                  <a:lnTo>
                    <a:pt x="2862397" y="5224658"/>
                  </a:lnTo>
                  <a:lnTo>
                    <a:pt x="2904584" y="5209569"/>
                  </a:lnTo>
                  <a:lnTo>
                    <a:pt x="2946437" y="5193618"/>
                  </a:lnTo>
                  <a:lnTo>
                    <a:pt x="2987942" y="5176810"/>
                  </a:lnTo>
                  <a:lnTo>
                    <a:pt x="3029085" y="5159153"/>
                  </a:lnTo>
                  <a:lnTo>
                    <a:pt x="3069852" y="5140652"/>
                  </a:lnTo>
                  <a:lnTo>
                    <a:pt x="3110229" y="5121315"/>
                  </a:lnTo>
                  <a:lnTo>
                    <a:pt x="3150202" y="5101148"/>
                  </a:lnTo>
                  <a:lnTo>
                    <a:pt x="3189756" y="5080156"/>
                  </a:lnTo>
                  <a:lnTo>
                    <a:pt x="3228878" y="5058348"/>
                  </a:lnTo>
                  <a:lnTo>
                    <a:pt x="3267554" y="5035730"/>
                  </a:lnTo>
                  <a:lnTo>
                    <a:pt x="3305769" y="5012308"/>
                  </a:lnTo>
                  <a:lnTo>
                    <a:pt x="3343510" y="4988088"/>
                  </a:lnTo>
                  <a:lnTo>
                    <a:pt x="3380762" y="4963077"/>
                  </a:lnTo>
                  <a:lnTo>
                    <a:pt x="3417512" y="4937282"/>
                  </a:lnTo>
                  <a:lnTo>
                    <a:pt x="3453745" y="4910710"/>
                  </a:lnTo>
                  <a:lnTo>
                    <a:pt x="3489448" y="4883366"/>
                  </a:lnTo>
                  <a:lnTo>
                    <a:pt x="3524605" y="4855258"/>
                  </a:lnTo>
                  <a:lnTo>
                    <a:pt x="3559205" y="4826391"/>
                  </a:lnTo>
                  <a:lnTo>
                    <a:pt x="3593231" y="4796773"/>
                  </a:lnTo>
                  <a:lnTo>
                    <a:pt x="3626670" y="4766410"/>
                  </a:lnTo>
                  <a:lnTo>
                    <a:pt x="3659509" y="4735309"/>
                  </a:lnTo>
                  <a:lnTo>
                    <a:pt x="3691732" y="4703476"/>
                  </a:lnTo>
                  <a:lnTo>
                    <a:pt x="3723327" y="4670918"/>
                  </a:lnTo>
                  <a:lnTo>
                    <a:pt x="3754278" y="4637640"/>
                  </a:lnTo>
                  <a:lnTo>
                    <a:pt x="3784573" y="4603651"/>
                  </a:lnTo>
                  <a:lnTo>
                    <a:pt x="3814196" y="4568956"/>
                  </a:lnTo>
                  <a:lnTo>
                    <a:pt x="3843134" y="4533562"/>
                  </a:lnTo>
                  <a:lnTo>
                    <a:pt x="3871373" y="4497475"/>
                  </a:lnTo>
                  <a:lnTo>
                    <a:pt x="3898899" y="4460703"/>
                  </a:lnTo>
                  <a:lnTo>
                    <a:pt x="3925697" y="4423251"/>
                  </a:lnTo>
                  <a:lnTo>
                    <a:pt x="3951753" y="4385126"/>
                  </a:lnTo>
                  <a:lnTo>
                    <a:pt x="3977055" y="4346334"/>
                  </a:lnTo>
                  <a:lnTo>
                    <a:pt x="4001587" y="4306883"/>
                  </a:lnTo>
                  <a:lnTo>
                    <a:pt x="4025335" y="4266779"/>
                  </a:lnTo>
                  <a:lnTo>
                    <a:pt x="4048285" y="4226028"/>
                  </a:lnTo>
                  <a:lnTo>
                    <a:pt x="4070424" y="4184637"/>
                  </a:lnTo>
                  <a:lnTo>
                    <a:pt x="4091738" y="4142612"/>
                  </a:lnTo>
                  <a:lnTo>
                    <a:pt x="4112211" y="4099960"/>
                  </a:lnTo>
                  <a:lnTo>
                    <a:pt x="4131831" y="4056688"/>
                  </a:lnTo>
                  <a:lnTo>
                    <a:pt x="4150583" y="4012802"/>
                  </a:lnTo>
                  <a:lnTo>
                    <a:pt x="4168453" y="3968309"/>
                  </a:lnTo>
                  <a:lnTo>
                    <a:pt x="4185427" y="3923214"/>
                  </a:lnTo>
                  <a:lnTo>
                    <a:pt x="4263408" y="3708964"/>
                  </a:lnTo>
                  <a:lnTo>
                    <a:pt x="4263408" y="0"/>
                  </a:lnTo>
                  <a:close/>
                </a:path>
              </a:pathLst>
            </a:custGeom>
            <a:solidFill>
              <a:srgbClr val="5BAA47"/>
            </a:solidFill>
          </p:spPr>
          <p:txBody>
            <a:bodyPr wrap="square" lIns="0" tIns="0" rIns="0" bIns="0" rtlCol="0"/>
            <a:lstStyle/>
            <a:p>
              <a:endParaRPr sz="849"/>
            </a:p>
          </p:txBody>
        </p:sp>
        <p:pic>
          <p:nvPicPr>
            <p:cNvPr id="6" name="object 16">
              <a:extLst>
                <a:ext uri="{FF2B5EF4-FFF2-40B4-BE49-F238E27FC236}">
                  <a16:creationId xmlns:a16="http://schemas.microsoft.com/office/drawing/2014/main" id="{2FDAF5F1-949D-3C2E-7C3C-5A1771E2932C}"/>
                </a:ext>
              </a:extLst>
            </p:cNvPr>
            <p:cNvPicPr/>
            <p:nvPr/>
          </p:nvPicPr>
          <p:blipFill>
            <a:blip r:embed="rId3" cstate="print"/>
            <a:stretch>
              <a:fillRect/>
            </a:stretch>
          </p:blipFill>
          <p:spPr>
            <a:xfrm>
              <a:off x="16876659" y="925123"/>
              <a:ext cx="2599187" cy="2923523"/>
            </a:xfrm>
            <a:prstGeom prst="rect">
              <a:avLst/>
            </a:prstGeom>
          </p:spPr>
        </p:pic>
      </p:grpSp>
      <p:sp>
        <p:nvSpPr>
          <p:cNvPr id="8" name="object 9">
            <a:extLst>
              <a:ext uri="{FF2B5EF4-FFF2-40B4-BE49-F238E27FC236}">
                <a16:creationId xmlns:a16="http://schemas.microsoft.com/office/drawing/2014/main" id="{9DD3307A-D407-69DC-0CC0-462B843C5928}"/>
              </a:ext>
            </a:extLst>
          </p:cNvPr>
          <p:cNvSpPr/>
          <p:nvPr userDrawn="1"/>
        </p:nvSpPr>
        <p:spPr>
          <a:xfrm>
            <a:off x="9418962" y="-309592"/>
            <a:ext cx="711421" cy="1088192"/>
          </a:xfrm>
          <a:custGeom>
            <a:avLst/>
            <a:gdLst/>
            <a:ahLst/>
            <a:cxnLst/>
            <a:rect l="l" t="t" r="r" b="b"/>
            <a:pathLst>
              <a:path w="1741805" h="2664460">
                <a:moveTo>
                  <a:pt x="775040" y="0"/>
                </a:moveTo>
                <a:lnTo>
                  <a:pt x="26998" y="2055237"/>
                </a:lnTo>
                <a:lnTo>
                  <a:pt x="13323" y="2099658"/>
                </a:lnTo>
                <a:lnTo>
                  <a:pt x="4369" y="2144371"/>
                </a:lnTo>
                <a:lnTo>
                  <a:pt x="0" y="2189082"/>
                </a:lnTo>
                <a:lnTo>
                  <a:pt x="79" y="2233500"/>
                </a:lnTo>
                <a:lnTo>
                  <a:pt x="4470" y="2277331"/>
                </a:lnTo>
                <a:lnTo>
                  <a:pt x="13036" y="2320284"/>
                </a:lnTo>
                <a:lnTo>
                  <a:pt x="25642" y="2362066"/>
                </a:lnTo>
                <a:lnTo>
                  <a:pt x="42151" y="2402384"/>
                </a:lnTo>
                <a:lnTo>
                  <a:pt x="62425" y="2440946"/>
                </a:lnTo>
                <a:lnTo>
                  <a:pt x="86329" y="2477459"/>
                </a:lnTo>
                <a:lnTo>
                  <a:pt x="113727" y="2511631"/>
                </a:lnTo>
                <a:lnTo>
                  <a:pt x="144482" y="2543169"/>
                </a:lnTo>
                <a:lnTo>
                  <a:pt x="178457" y="2571781"/>
                </a:lnTo>
                <a:lnTo>
                  <a:pt x="215516" y="2597175"/>
                </a:lnTo>
                <a:lnTo>
                  <a:pt x="255523" y="2619057"/>
                </a:lnTo>
                <a:lnTo>
                  <a:pt x="298340" y="2637136"/>
                </a:lnTo>
                <a:lnTo>
                  <a:pt x="342762" y="2650809"/>
                </a:lnTo>
                <a:lnTo>
                  <a:pt x="387474" y="2659762"/>
                </a:lnTo>
                <a:lnTo>
                  <a:pt x="432185" y="2664130"/>
                </a:lnTo>
                <a:lnTo>
                  <a:pt x="476603" y="2664051"/>
                </a:lnTo>
                <a:lnTo>
                  <a:pt x="520435" y="2659659"/>
                </a:lnTo>
                <a:lnTo>
                  <a:pt x="563388" y="2651093"/>
                </a:lnTo>
                <a:lnTo>
                  <a:pt x="605170" y="2638487"/>
                </a:lnTo>
                <a:lnTo>
                  <a:pt x="645488" y="2621979"/>
                </a:lnTo>
                <a:lnTo>
                  <a:pt x="684051" y="2601705"/>
                </a:lnTo>
                <a:lnTo>
                  <a:pt x="720564" y="2577801"/>
                </a:lnTo>
                <a:lnTo>
                  <a:pt x="754737" y="2550404"/>
                </a:lnTo>
                <a:lnTo>
                  <a:pt x="786277" y="2519650"/>
                </a:lnTo>
                <a:lnTo>
                  <a:pt x="814890" y="2485676"/>
                </a:lnTo>
                <a:lnTo>
                  <a:pt x="840285" y="2448617"/>
                </a:lnTo>
                <a:lnTo>
                  <a:pt x="862169" y="2408611"/>
                </a:lnTo>
                <a:lnTo>
                  <a:pt x="880249" y="2365793"/>
                </a:lnTo>
                <a:lnTo>
                  <a:pt x="1741324" y="0"/>
                </a:lnTo>
              </a:path>
            </a:pathLst>
          </a:custGeom>
          <a:ln w="41883">
            <a:solidFill>
              <a:srgbClr val="FFD13D"/>
            </a:solidFill>
          </a:ln>
        </p:spPr>
        <p:txBody>
          <a:bodyPr wrap="square" lIns="0" tIns="0" rIns="0" bIns="0" rtlCol="0"/>
          <a:lstStyle/>
          <a:p>
            <a:endParaRPr sz="849"/>
          </a:p>
        </p:txBody>
      </p:sp>
    </p:spTree>
    <p:extLst>
      <p:ext uri="{BB962C8B-B14F-4D97-AF65-F5344CB8AC3E}">
        <p14:creationId xmlns:p14="http://schemas.microsoft.com/office/powerpoint/2010/main" val="3416165635"/>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A_Three Column">
  <p:cSld name="A_Three Column">
    <p:spTree>
      <p:nvGrpSpPr>
        <p:cNvPr id="1" name="Shape 442"/>
        <p:cNvGrpSpPr/>
        <p:nvPr/>
      </p:nvGrpSpPr>
      <p:grpSpPr>
        <a:xfrm>
          <a:off x="0" y="0"/>
          <a:ext cx="0" cy="0"/>
          <a:chOff x="0" y="0"/>
          <a:chExt cx="0" cy="0"/>
        </a:xfrm>
      </p:grpSpPr>
      <p:sp>
        <p:nvSpPr>
          <p:cNvPr id="443" name="Google Shape;443;p64"/>
          <p:cNvSpPr txBox="1">
            <a:spLocks noGrp="1"/>
          </p:cNvSpPr>
          <p:nvPr>
            <p:ph type="body" idx="1"/>
          </p:nvPr>
        </p:nvSpPr>
        <p:spPr>
          <a:xfrm>
            <a:off x="350425" y="3306538"/>
            <a:ext cx="3229500" cy="1619100"/>
          </a:xfrm>
          <a:prstGeom prst="rect">
            <a:avLst/>
          </a:prstGeom>
          <a:noFill/>
          <a:ln>
            <a:noFill/>
          </a:ln>
        </p:spPr>
        <p:txBody>
          <a:bodyPr spcFirstLastPara="1" wrap="square" lIns="0" tIns="0" rIns="0" bIns="0" anchor="t" anchorCtr="0">
            <a:noAutofit/>
          </a:bodyPr>
          <a:lstStyle>
            <a:lvl1pPr marL="457200" lvl="0" indent="-228600" algn="l" rtl="0">
              <a:lnSpc>
                <a:spcPct val="120000"/>
              </a:lnSpc>
              <a:spcBef>
                <a:spcPts val="0"/>
              </a:spcBef>
              <a:spcAft>
                <a:spcPts val="0"/>
              </a:spcAft>
              <a:buClr>
                <a:schemeClr val="dk1"/>
              </a:buClr>
              <a:buSzPts val="1400"/>
              <a:buNone/>
              <a:defRPr sz="1400" b="0" i="0">
                <a:latin typeface="Inter Light"/>
                <a:ea typeface="Inter Light"/>
                <a:cs typeface="Inter Light"/>
                <a:sym typeface="Inter Light"/>
              </a:defRPr>
            </a:lvl1pPr>
            <a:lvl2pPr marL="914400" lvl="1" indent="-228600" algn="l" rtl="0">
              <a:lnSpc>
                <a:spcPct val="110000"/>
              </a:lnSpc>
              <a:spcBef>
                <a:spcPts val="1200"/>
              </a:spcBef>
              <a:spcAft>
                <a:spcPts val="0"/>
              </a:spcAft>
              <a:buClr>
                <a:schemeClr val="dk1"/>
              </a:buClr>
              <a:buSzPts val="2400"/>
              <a:buNone/>
              <a:defRPr/>
            </a:lvl2pPr>
            <a:lvl3pPr marL="1371600" lvl="2" indent="-228600" algn="l" rtl="0">
              <a:lnSpc>
                <a:spcPct val="110000"/>
              </a:lnSpc>
              <a:spcBef>
                <a:spcPts val="500"/>
              </a:spcBef>
              <a:spcAft>
                <a:spcPts val="0"/>
              </a:spcAft>
              <a:buClr>
                <a:schemeClr val="dk1"/>
              </a:buClr>
              <a:buSzPts val="2000"/>
              <a:buNone/>
              <a:defRPr/>
            </a:lvl3pPr>
            <a:lvl4pPr marL="1828800" lvl="3" indent="-228600" algn="l" rtl="0">
              <a:lnSpc>
                <a:spcPct val="110000"/>
              </a:lnSpc>
              <a:spcBef>
                <a:spcPts val="500"/>
              </a:spcBef>
              <a:spcAft>
                <a:spcPts val="0"/>
              </a:spcAft>
              <a:buClr>
                <a:schemeClr val="dk1"/>
              </a:buClr>
              <a:buSzPts val="1800"/>
              <a:buNone/>
              <a:defRPr/>
            </a:lvl4pPr>
            <a:lvl5pPr marL="2286000" lvl="4" indent="-228600" algn="l" rtl="0">
              <a:lnSpc>
                <a:spcPct val="110000"/>
              </a:lnSpc>
              <a:spcBef>
                <a:spcPts val="500"/>
              </a:spcBef>
              <a:spcAft>
                <a:spcPts val="0"/>
              </a:spcAft>
              <a:buClr>
                <a:schemeClr val="dk1"/>
              </a:buClr>
              <a:buSzPts val="1800"/>
              <a:buNone/>
              <a:defRPr/>
            </a:lvl5pPr>
            <a:lvl6pPr marL="2743200" lvl="5" indent="-342900" algn="l" rtl="0">
              <a:lnSpc>
                <a:spcPct val="90000"/>
              </a:lnSpc>
              <a:spcBef>
                <a:spcPts val="500"/>
              </a:spcBef>
              <a:spcAft>
                <a:spcPts val="0"/>
              </a:spcAft>
              <a:buClr>
                <a:schemeClr val="dk1"/>
              </a:buClr>
              <a:buSzPts val="1800"/>
              <a:buChar char="•"/>
              <a:defRPr/>
            </a:lvl6pPr>
            <a:lvl7pPr marL="3200400" lvl="6" indent="-342900" algn="l" rtl="0">
              <a:lnSpc>
                <a:spcPct val="90000"/>
              </a:lnSpc>
              <a:spcBef>
                <a:spcPts val="500"/>
              </a:spcBef>
              <a:spcAft>
                <a:spcPts val="0"/>
              </a:spcAft>
              <a:buClr>
                <a:schemeClr val="dk1"/>
              </a:buClr>
              <a:buSzPts val="1800"/>
              <a:buChar char="•"/>
              <a:defRPr/>
            </a:lvl7pPr>
            <a:lvl8pPr marL="3657600" lvl="7" indent="-342900" algn="l" rtl="0">
              <a:lnSpc>
                <a:spcPct val="90000"/>
              </a:lnSpc>
              <a:spcBef>
                <a:spcPts val="500"/>
              </a:spcBef>
              <a:spcAft>
                <a:spcPts val="0"/>
              </a:spcAft>
              <a:buClr>
                <a:schemeClr val="dk1"/>
              </a:buClr>
              <a:buSzPts val="1800"/>
              <a:buChar char="•"/>
              <a:defRPr/>
            </a:lvl8pPr>
            <a:lvl9pPr marL="4114800" lvl="8" indent="-342900" algn="l" rtl="0">
              <a:lnSpc>
                <a:spcPct val="90000"/>
              </a:lnSpc>
              <a:spcBef>
                <a:spcPts val="500"/>
              </a:spcBef>
              <a:spcAft>
                <a:spcPts val="0"/>
              </a:spcAft>
              <a:buClr>
                <a:schemeClr val="dk1"/>
              </a:buClr>
              <a:buSzPts val="1800"/>
              <a:buChar char="•"/>
              <a:defRPr/>
            </a:lvl9pPr>
          </a:lstStyle>
          <a:p>
            <a:endParaRPr/>
          </a:p>
        </p:txBody>
      </p:sp>
      <p:sp>
        <p:nvSpPr>
          <p:cNvPr id="444" name="Google Shape;444;p64"/>
          <p:cNvSpPr txBox="1">
            <a:spLocks noGrp="1"/>
          </p:cNvSpPr>
          <p:nvPr>
            <p:ph type="body" idx="2"/>
          </p:nvPr>
        </p:nvSpPr>
        <p:spPr>
          <a:xfrm>
            <a:off x="4216566" y="3306538"/>
            <a:ext cx="3229500" cy="1619100"/>
          </a:xfrm>
          <a:prstGeom prst="rect">
            <a:avLst/>
          </a:prstGeom>
          <a:noFill/>
          <a:ln>
            <a:noFill/>
          </a:ln>
        </p:spPr>
        <p:txBody>
          <a:bodyPr spcFirstLastPara="1" wrap="square" lIns="0" tIns="0" rIns="0" bIns="0" anchor="t" anchorCtr="0">
            <a:noAutofit/>
          </a:bodyPr>
          <a:lstStyle>
            <a:lvl1pPr marL="457200" lvl="0" indent="-228600" algn="l" rtl="0">
              <a:lnSpc>
                <a:spcPct val="120000"/>
              </a:lnSpc>
              <a:spcBef>
                <a:spcPts val="0"/>
              </a:spcBef>
              <a:spcAft>
                <a:spcPts val="0"/>
              </a:spcAft>
              <a:buClr>
                <a:schemeClr val="dk1"/>
              </a:buClr>
              <a:buSzPts val="1400"/>
              <a:buNone/>
              <a:defRPr sz="1400" b="0" i="0">
                <a:latin typeface="Inter Light"/>
                <a:ea typeface="Inter Light"/>
                <a:cs typeface="Inter Light"/>
                <a:sym typeface="Inter Light"/>
              </a:defRPr>
            </a:lvl1pPr>
            <a:lvl2pPr marL="914400" lvl="1" indent="-228600" algn="l" rtl="0">
              <a:lnSpc>
                <a:spcPct val="110000"/>
              </a:lnSpc>
              <a:spcBef>
                <a:spcPts val="1200"/>
              </a:spcBef>
              <a:spcAft>
                <a:spcPts val="0"/>
              </a:spcAft>
              <a:buClr>
                <a:schemeClr val="dk1"/>
              </a:buClr>
              <a:buSzPts val="2400"/>
              <a:buNone/>
              <a:defRPr/>
            </a:lvl2pPr>
            <a:lvl3pPr marL="1371600" lvl="2" indent="-228600" algn="l" rtl="0">
              <a:lnSpc>
                <a:spcPct val="110000"/>
              </a:lnSpc>
              <a:spcBef>
                <a:spcPts val="500"/>
              </a:spcBef>
              <a:spcAft>
                <a:spcPts val="0"/>
              </a:spcAft>
              <a:buClr>
                <a:schemeClr val="dk1"/>
              </a:buClr>
              <a:buSzPts val="2000"/>
              <a:buNone/>
              <a:defRPr/>
            </a:lvl3pPr>
            <a:lvl4pPr marL="1828800" lvl="3" indent="-228600" algn="l" rtl="0">
              <a:lnSpc>
                <a:spcPct val="110000"/>
              </a:lnSpc>
              <a:spcBef>
                <a:spcPts val="500"/>
              </a:spcBef>
              <a:spcAft>
                <a:spcPts val="0"/>
              </a:spcAft>
              <a:buClr>
                <a:schemeClr val="dk1"/>
              </a:buClr>
              <a:buSzPts val="1800"/>
              <a:buNone/>
              <a:defRPr/>
            </a:lvl4pPr>
            <a:lvl5pPr marL="2286000" lvl="4" indent="-228600" algn="l" rtl="0">
              <a:lnSpc>
                <a:spcPct val="110000"/>
              </a:lnSpc>
              <a:spcBef>
                <a:spcPts val="500"/>
              </a:spcBef>
              <a:spcAft>
                <a:spcPts val="0"/>
              </a:spcAft>
              <a:buClr>
                <a:schemeClr val="dk1"/>
              </a:buClr>
              <a:buSzPts val="1800"/>
              <a:buNone/>
              <a:defRPr/>
            </a:lvl5pPr>
            <a:lvl6pPr marL="2743200" lvl="5" indent="-342900" algn="l" rtl="0">
              <a:lnSpc>
                <a:spcPct val="90000"/>
              </a:lnSpc>
              <a:spcBef>
                <a:spcPts val="500"/>
              </a:spcBef>
              <a:spcAft>
                <a:spcPts val="0"/>
              </a:spcAft>
              <a:buClr>
                <a:schemeClr val="dk1"/>
              </a:buClr>
              <a:buSzPts val="1800"/>
              <a:buChar char="•"/>
              <a:defRPr/>
            </a:lvl6pPr>
            <a:lvl7pPr marL="3200400" lvl="6" indent="-342900" algn="l" rtl="0">
              <a:lnSpc>
                <a:spcPct val="90000"/>
              </a:lnSpc>
              <a:spcBef>
                <a:spcPts val="500"/>
              </a:spcBef>
              <a:spcAft>
                <a:spcPts val="0"/>
              </a:spcAft>
              <a:buClr>
                <a:schemeClr val="dk1"/>
              </a:buClr>
              <a:buSzPts val="1800"/>
              <a:buChar char="•"/>
              <a:defRPr/>
            </a:lvl7pPr>
            <a:lvl8pPr marL="3657600" lvl="7" indent="-342900" algn="l" rtl="0">
              <a:lnSpc>
                <a:spcPct val="90000"/>
              </a:lnSpc>
              <a:spcBef>
                <a:spcPts val="500"/>
              </a:spcBef>
              <a:spcAft>
                <a:spcPts val="0"/>
              </a:spcAft>
              <a:buClr>
                <a:schemeClr val="dk1"/>
              </a:buClr>
              <a:buSzPts val="1800"/>
              <a:buChar char="•"/>
              <a:defRPr/>
            </a:lvl8pPr>
            <a:lvl9pPr marL="4114800" lvl="8" indent="-342900" algn="l" rtl="0">
              <a:lnSpc>
                <a:spcPct val="90000"/>
              </a:lnSpc>
              <a:spcBef>
                <a:spcPts val="500"/>
              </a:spcBef>
              <a:spcAft>
                <a:spcPts val="0"/>
              </a:spcAft>
              <a:buClr>
                <a:schemeClr val="dk1"/>
              </a:buClr>
              <a:buSzPts val="1800"/>
              <a:buChar char="•"/>
              <a:defRPr/>
            </a:lvl9pPr>
          </a:lstStyle>
          <a:p>
            <a:endParaRPr/>
          </a:p>
        </p:txBody>
      </p:sp>
      <p:sp>
        <p:nvSpPr>
          <p:cNvPr id="445" name="Google Shape;445;p64"/>
          <p:cNvSpPr txBox="1">
            <a:spLocks noGrp="1"/>
          </p:cNvSpPr>
          <p:nvPr>
            <p:ph type="body" idx="3"/>
          </p:nvPr>
        </p:nvSpPr>
        <p:spPr>
          <a:xfrm>
            <a:off x="8042316" y="3306538"/>
            <a:ext cx="3229500" cy="1619100"/>
          </a:xfrm>
          <a:prstGeom prst="rect">
            <a:avLst/>
          </a:prstGeom>
          <a:noFill/>
          <a:ln>
            <a:noFill/>
          </a:ln>
        </p:spPr>
        <p:txBody>
          <a:bodyPr spcFirstLastPara="1" wrap="square" lIns="0" tIns="0" rIns="0" bIns="0" anchor="t" anchorCtr="0">
            <a:noAutofit/>
          </a:bodyPr>
          <a:lstStyle>
            <a:lvl1pPr marL="457200" lvl="0" indent="-228600" algn="l" rtl="0">
              <a:lnSpc>
                <a:spcPct val="120000"/>
              </a:lnSpc>
              <a:spcBef>
                <a:spcPts val="0"/>
              </a:spcBef>
              <a:spcAft>
                <a:spcPts val="0"/>
              </a:spcAft>
              <a:buClr>
                <a:schemeClr val="dk1"/>
              </a:buClr>
              <a:buSzPts val="1400"/>
              <a:buNone/>
              <a:defRPr sz="1400" b="0" i="0">
                <a:latin typeface="Inter Light"/>
                <a:ea typeface="Inter Light"/>
                <a:cs typeface="Inter Light"/>
                <a:sym typeface="Inter Light"/>
              </a:defRPr>
            </a:lvl1pPr>
            <a:lvl2pPr marL="914400" lvl="1" indent="-228600" algn="l" rtl="0">
              <a:lnSpc>
                <a:spcPct val="110000"/>
              </a:lnSpc>
              <a:spcBef>
                <a:spcPts val="1200"/>
              </a:spcBef>
              <a:spcAft>
                <a:spcPts val="0"/>
              </a:spcAft>
              <a:buClr>
                <a:schemeClr val="dk1"/>
              </a:buClr>
              <a:buSzPts val="2400"/>
              <a:buNone/>
              <a:defRPr/>
            </a:lvl2pPr>
            <a:lvl3pPr marL="1371600" lvl="2" indent="-228600" algn="l" rtl="0">
              <a:lnSpc>
                <a:spcPct val="110000"/>
              </a:lnSpc>
              <a:spcBef>
                <a:spcPts val="500"/>
              </a:spcBef>
              <a:spcAft>
                <a:spcPts val="0"/>
              </a:spcAft>
              <a:buClr>
                <a:schemeClr val="dk1"/>
              </a:buClr>
              <a:buSzPts val="2000"/>
              <a:buNone/>
              <a:defRPr/>
            </a:lvl3pPr>
            <a:lvl4pPr marL="1828800" lvl="3" indent="-228600" algn="l" rtl="0">
              <a:lnSpc>
                <a:spcPct val="110000"/>
              </a:lnSpc>
              <a:spcBef>
                <a:spcPts val="500"/>
              </a:spcBef>
              <a:spcAft>
                <a:spcPts val="0"/>
              </a:spcAft>
              <a:buClr>
                <a:schemeClr val="dk1"/>
              </a:buClr>
              <a:buSzPts val="1800"/>
              <a:buNone/>
              <a:defRPr/>
            </a:lvl4pPr>
            <a:lvl5pPr marL="2286000" lvl="4" indent="-228600" algn="l" rtl="0">
              <a:lnSpc>
                <a:spcPct val="110000"/>
              </a:lnSpc>
              <a:spcBef>
                <a:spcPts val="500"/>
              </a:spcBef>
              <a:spcAft>
                <a:spcPts val="0"/>
              </a:spcAft>
              <a:buClr>
                <a:schemeClr val="dk1"/>
              </a:buClr>
              <a:buSzPts val="1800"/>
              <a:buNone/>
              <a:defRPr/>
            </a:lvl5pPr>
            <a:lvl6pPr marL="2743200" lvl="5" indent="-342900" algn="l" rtl="0">
              <a:lnSpc>
                <a:spcPct val="90000"/>
              </a:lnSpc>
              <a:spcBef>
                <a:spcPts val="500"/>
              </a:spcBef>
              <a:spcAft>
                <a:spcPts val="0"/>
              </a:spcAft>
              <a:buClr>
                <a:schemeClr val="dk1"/>
              </a:buClr>
              <a:buSzPts val="1800"/>
              <a:buChar char="•"/>
              <a:defRPr/>
            </a:lvl6pPr>
            <a:lvl7pPr marL="3200400" lvl="6" indent="-342900" algn="l" rtl="0">
              <a:lnSpc>
                <a:spcPct val="90000"/>
              </a:lnSpc>
              <a:spcBef>
                <a:spcPts val="500"/>
              </a:spcBef>
              <a:spcAft>
                <a:spcPts val="0"/>
              </a:spcAft>
              <a:buClr>
                <a:schemeClr val="dk1"/>
              </a:buClr>
              <a:buSzPts val="1800"/>
              <a:buChar char="•"/>
              <a:defRPr/>
            </a:lvl7pPr>
            <a:lvl8pPr marL="3657600" lvl="7" indent="-342900" algn="l" rtl="0">
              <a:lnSpc>
                <a:spcPct val="90000"/>
              </a:lnSpc>
              <a:spcBef>
                <a:spcPts val="500"/>
              </a:spcBef>
              <a:spcAft>
                <a:spcPts val="0"/>
              </a:spcAft>
              <a:buClr>
                <a:schemeClr val="dk1"/>
              </a:buClr>
              <a:buSzPts val="1800"/>
              <a:buChar char="•"/>
              <a:defRPr/>
            </a:lvl8pPr>
            <a:lvl9pPr marL="4114800" lvl="8" indent="-342900" algn="l" rtl="0">
              <a:lnSpc>
                <a:spcPct val="90000"/>
              </a:lnSpc>
              <a:spcBef>
                <a:spcPts val="500"/>
              </a:spcBef>
              <a:spcAft>
                <a:spcPts val="0"/>
              </a:spcAft>
              <a:buClr>
                <a:schemeClr val="dk1"/>
              </a:buClr>
              <a:buSzPts val="1800"/>
              <a:buChar char="•"/>
              <a:defRPr/>
            </a:lvl9pPr>
          </a:lstStyle>
          <a:p>
            <a:endParaRPr/>
          </a:p>
        </p:txBody>
      </p:sp>
      <p:sp>
        <p:nvSpPr>
          <p:cNvPr id="446" name="Google Shape;446;p64"/>
          <p:cNvSpPr txBox="1">
            <a:spLocks noGrp="1"/>
          </p:cNvSpPr>
          <p:nvPr>
            <p:ph type="title"/>
          </p:nvPr>
        </p:nvSpPr>
        <p:spPr>
          <a:xfrm>
            <a:off x="318247" y="329453"/>
            <a:ext cx="10515600" cy="607500"/>
          </a:xfrm>
          <a:prstGeom prst="rect">
            <a:avLst/>
          </a:prstGeom>
          <a:noFill/>
          <a:ln>
            <a:noFill/>
          </a:ln>
        </p:spPr>
        <p:txBody>
          <a:bodyPr spcFirstLastPara="1" wrap="square" lIns="0" tIns="0" rIns="0" bIns="0" anchor="t" anchorCtr="0">
            <a:noAutofit/>
          </a:bodyPr>
          <a:lstStyle>
            <a:lvl1pPr lvl="0" algn="l" rtl="0">
              <a:lnSpc>
                <a:spcPct val="90000"/>
              </a:lnSpc>
              <a:spcBef>
                <a:spcPts val="0"/>
              </a:spcBef>
              <a:spcAft>
                <a:spcPts val="0"/>
              </a:spcAft>
              <a:buClr>
                <a:schemeClr val="dk1"/>
              </a:buClr>
              <a:buSzPts val="4400"/>
              <a:buFont typeface="Inter"/>
              <a:buNone/>
              <a:defRPr b="1" i="0">
                <a:latin typeface="Inter"/>
                <a:ea typeface="Inter"/>
                <a:cs typeface="Inter"/>
                <a:sym typeface="Inter"/>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447" name="Google Shape;447;p64"/>
          <p:cNvSpPr txBox="1">
            <a:spLocks noGrp="1"/>
          </p:cNvSpPr>
          <p:nvPr>
            <p:ph type="body" idx="4"/>
          </p:nvPr>
        </p:nvSpPr>
        <p:spPr>
          <a:xfrm>
            <a:off x="334456" y="1049613"/>
            <a:ext cx="8445600" cy="519000"/>
          </a:xfrm>
          <a:prstGeom prst="rect">
            <a:avLst/>
          </a:prstGeom>
          <a:noFill/>
          <a:ln>
            <a:noFill/>
          </a:ln>
        </p:spPr>
        <p:txBody>
          <a:bodyPr spcFirstLastPara="1" wrap="square" lIns="0" tIns="0" rIns="0" bIns="0" anchor="t" anchorCtr="0">
            <a:noAutofit/>
          </a:bodyPr>
          <a:lstStyle>
            <a:lvl1pPr marL="457200" lvl="0" indent="-228600" algn="l" rtl="0">
              <a:lnSpc>
                <a:spcPct val="110000"/>
              </a:lnSpc>
              <a:spcBef>
                <a:spcPts val="0"/>
              </a:spcBef>
              <a:spcAft>
                <a:spcPts val="0"/>
              </a:spcAft>
              <a:buClr>
                <a:schemeClr val="dk1"/>
              </a:buClr>
              <a:buSzPts val="2200"/>
              <a:buNone/>
              <a:defRPr sz="2200" b="0" i="0">
                <a:latin typeface="Inter Light"/>
                <a:ea typeface="Inter Light"/>
                <a:cs typeface="Inter Light"/>
                <a:sym typeface="Inter Light"/>
              </a:defRPr>
            </a:lvl1pPr>
            <a:lvl2pPr marL="914400" lvl="1" indent="-228600" algn="l" rtl="0">
              <a:lnSpc>
                <a:spcPct val="110000"/>
              </a:lnSpc>
              <a:spcBef>
                <a:spcPts val="500"/>
              </a:spcBef>
              <a:spcAft>
                <a:spcPts val="0"/>
              </a:spcAft>
              <a:buClr>
                <a:schemeClr val="dk1"/>
              </a:buClr>
              <a:buSzPts val="2400"/>
              <a:buNone/>
              <a:defRPr/>
            </a:lvl2pPr>
            <a:lvl3pPr marL="1371600" lvl="2" indent="-228600" algn="l" rtl="0">
              <a:lnSpc>
                <a:spcPct val="110000"/>
              </a:lnSpc>
              <a:spcBef>
                <a:spcPts val="500"/>
              </a:spcBef>
              <a:spcAft>
                <a:spcPts val="0"/>
              </a:spcAft>
              <a:buClr>
                <a:schemeClr val="dk1"/>
              </a:buClr>
              <a:buSzPts val="2000"/>
              <a:buNone/>
              <a:defRPr/>
            </a:lvl3pPr>
            <a:lvl4pPr marL="1828800" lvl="3" indent="-228600" algn="l" rtl="0">
              <a:lnSpc>
                <a:spcPct val="110000"/>
              </a:lnSpc>
              <a:spcBef>
                <a:spcPts val="500"/>
              </a:spcBef>
              <a:spcAft>
                <a:spcPts val="0"/>
              </a:spcAft>
              <a:buClr>
                <a:schemeClr val="dk1"/>
              </a:buClr>
              <a:buSzPts val="1800"/>
              <a:buNone/>
              <a:defRPr/>
            </a:lvl4pPr>
            <a:lvl5pPr marL="2286000" lvl="4" indent="-228600" algn="l" rtl="0">
              <a:lnSpc>
                <a:spcPct val="110000"/>
              </a:lnSpc>
              <a:spcBef>
                <a:spcPts val="500"/>
              </a:spcBef>
              <a:spcAft>
                <a:spcPts val="0"/>
              </a:spcAft>
              <a:buClr>
                <a:schemeClr val="dk1"/>
              </a:buClr>
              <a:buSzPts val="1800"/>
              <a:buNone/>
              <a:defRPr/>
            </a:lvl5pPr>
            <a:lvl6pPr marL="2743200" lvl="5" indent="-342900" algn="l" rtl="0">
              <a:lnSpc>
                <a:spcPct val="90000"/>
              </a:lnSpc>
              <a:spcBef>
                <a:spcPts val="500"/>
              </a:spcBef>
              <a:spcAft>
                <a:spcPts val="0"/>
              </a:spcAft>
              <a:buClr>
                <a:schemeClr val="dk1"/>
              </a:buClr>
              <a:buSzPts val="1800"/>
              <a:buChar char="•"/>
              <a:defRPr/>
            </a:lvl6pPr>
            <a:lvl7pPr marL="3200400" lvl="6" indent="-342900" algn="l" rtl="0">
              <a:lnSpc>
                <a:spcPct val="90000"/>
              </a:lnSpc>
              <a:spcBef>
                <a:spcPts val="500"/>
              </a:spcBef>
              <a:spcAft>
                <a:spcPts val="0"/>
              </a:spcAft>
              <a:buClr>
                <a:schemeClr val="dk1"/>
              </a:buClr>
              <a:buSzPts val="1800"/>
              <a:buChar char="•"/>
              <a:defRPr/>
            </a:lvl7pPr>
            <a:lvl8pPr marL="3657600" lvl="7" indent="-342900" algn="l" rtl="0">
              <a:lnSpc>
                <a:spcPct val="90000"/>
              </a:lnSpc>
              <a:spcBef>
                <a:spcPts val="500"/>
              </a:spcBef>
              <a:spcAft>
                <a:spcPts val="0"/>
              </a:spcAft>
              <a:buClr>
                <a:schemeClr val="dk1"/>
              </a:buClr>
              <a:buSzPts val="1800"/>
              <a:buChar char="•"/>
              <a:defRPr/>
            </a:lvl8pPr>
            <a:lvl9pPr marL="4114800" lvl="8" indent="-342900" algn="l" rtl="0">
              <a:lnSpc>
                <a:spcPct val="90000"/>
              </a:lnSpc>
              <a:spcBef>
                <a:spcPts val="500"/>
              </a:spcBef>
              <a:spcAft>
                <a:spcPts val="0"/>
              </a:spcAft>
              <a:buClr>
                <a:schemeClr val="dk1"/>
              </a:buClr>
              <a:buSzPts val="1800"/>
              <a:buChar char="•"/>
              <a:defRPr/>
            </a:lvl9pPr>
          </a:lstStyle>
          <a:p>
            <a:endParaRPr/>
          </a:p>
        </p:txBody>
      </p:sp>
      <p:sp>
        <p:nvSpPr>
          <p:cNvPr id="448" name="Google Shape;448;p64"/>
          <p:cNvSpPr>
            <a:spLocks noGrp="1"/>
          </p:cNvSpPr>
          <p:nvPr>
            <p:ph type="body" idx="5"/>
          </p:nvPr>
        </p:nvSpPr>
        <p:spPr>
          <a:xfrm>
            <a:off x="304800" y="2619687"/>
            <a:ext cx="3247500" cy="486300"/>
          </a:xfrm>
          <a:prstGeom prst="roundRect">
            <a:avLst>
              <a:gd name="adj" fmla="val 50000"/>
            </a:avLst>
          </a:prstGeom>
          <a:solidFill>
            <a:schemeClr val="accent1"/>
          </a:solidFill>
          <a:ln>
            <a:noFill/>
          </a:ln>
        </p:spPr>
        <p:txBody>
          <a:bodyPr spcFirstLastPara="1" wrap="square" lIns="0" tIns="0" rIns="0" bIns="0" anchor="ctr" anchorCtr="0">
            <a:noAutofit/>
          </a:bodyPr>
          <a:lstStyle>
            <a:lvl1pPr marL="457200" lvl="0" indent="-228600" algn="ctr" rtl="0">
              <a:lnSpc>
                <a:spcPct val="110000"/>
              </a:lnSpc>
              <a:spcBef>
                <a:spcPts val="0"/>
              </a:spcBef>
              <a:spcAft>
                <a:spcPts val="0"/>
              </a:spcAft>
              <a:buClr>
                <a:schemeClr val="lt1"/>
              </a:buClr>
              <a:buSzPts val="1600"/>
              <a:buNone/>
              <a:defRPr sz="1600">
                <a:solidFill>
                  <a:schemeClr val="lt1"/>
                </a:solidFill>
              </a:defRPr>
            </a:lvl1pPr>
            <a:lvl2pPr marL="914400" lvl="1" indent="-342900" algn="l" rtl="0">
              <a:lnSpc>
                <a:spcPct val="110000"/>
              </a:lnSpc>
              <a:spcBef>
                <a:spcPts val="500"/>
              </a:spcBef>
              <a:spcAft>
                <a:spcPts val="0"/>
              </a:spcAft>
              <a:buClr>
                <a:schemeClr val="dk1"/>
              </a:buClr>
              <a:buSzPts val="1800"/>
              <a:buChar char="•"/>
              <a:defRPr/>
            </a:lvl2pPr>
            <a:lvl3pPr marL="1371600" lvl="2" indent="-342900" algn="l" rtl="0">
              <a:lnSpc>
                <a:spcPct val="110000"/>
              </a:lnSpc>
              <a:spcBef>
                <a:spcPts val="500"/>
              </a:spcBef>
              <a:spcAft>
                <a:spcPts val="0"/>
              </a:spcAft>
              <a:buClr>
                <a:schemeClr val="dk1"/>
              </a:buClr>
              <a:buSzPts val="1800"/>
              <a:buChar char="•"/>
              <a:defRPr/>
            </a:lvl3pPr>
            <a:lvl4pPr marL="1828800" lvl="3" indent="-342900" algn="l" rtl="0">
              <a:lnSpc>
                <a:spcPct val="110000"/>
              </a:lnSpc>
              <a:spcBef>
                <a:spcPts val="500"/>
              </a:spcBef>
              <a:spcAft>
                <a:spcPts val="0"/>
              </a:spcAft>
              <a:buClr>
                <a:schemeClr val="dk1"/>
              </a:buClr>
              <a:buSzPts val="1800"/>
              <a:buChar char="•"/>
              <a:defRPr/>
            </a:lvl4pPr>
            <a:lvl5pPr marL="2286000" lvl="4" indent="-342900" algn="l" rtl="0">
              <a:lnSpc>
                <a:spcPct val="110000"/>
              </a:lnSpc>
              <a:spcBef>
                <a:spcPts val="500"/>
              </a:spcBef>
              <a:spcAft>
                <a:spcPts val="0"/>
              </a:spcAft>
              <a:buClr>
                <a:schemeClr val="dk1"/>
              </a:buClr>
              <a:buSzPts val="1800"/>
              <a:buChar char="•"/>
              <a:defRPr/>
            </a:lvl5pPr>
            <a:lvl6pPr marL="2743200" lvl="5" indent="-342900" algn="l" rtl="0">
              <a:lnSpc>
                <a:spcPct val="90000"/>
              </a:lnSpc>
              <a:spcBef>
                <a:spcPts val="500"/>
              </a:spcBef>
              <a:spcAft>
                <a:spcPts val="0"/>
              </a:spcAft>
              <a:buClr>
                <a:schemeClr val="dk1"/>
              </a:buClr>
              <a:buSzPts val="1800"/>
              <a:buChar char="•"/>
              <a:defRPr/>
            </a:lvl6pPr>
            <a:lvl7pPr marL="3200400" lvl="6" indent="-342900" algn="l" rtl="0">
              <a:lnSpc>
                <a:spcPct val="90000"/>
              </a:lnSpc>
              <a:spcBef>
                <a:spcPts val="500"/>
              </a:spcBef>
              <a:spcAft>
                <a:spcPts val="0"/>
              </a:spcAft>
              <a:buClr>
                <a:schemeClr val="dk1"/>
              </a:buClr>
              <a:buSzPts val="1800"/>
              <a:buChar char="•"/>
              <a:defRPr/>
            </a:lvl7pPr>
            <a:lvl8pPr marL="3657600" lvl="7" indent="-342900" algn="l" rtl="0">
              <a:lnSpc>
                <a:spcPct val="90000"/>
              </a:lnSpc>
              <a:spcBef>
                <a:spcPts val="500"/>
              </a:spcBef>
              <a:spcAft>
                <a:spcPts val="0"/>
              </a:spcAft>
              <a:buClr>
                <a:schemeClr val="dk1"/>
              </a:buClr>
              <a:buSzPts val="1800"/>
              <a:buChar char="•"/>
              <a:defRPr/>
            </a:lvl8pPr>
            <a:lvl9pPr marL="4114800" lvl="8" indent="-342900" algn="l" rtl="0">
              <a:lnSpc>
                <a:spcPct val="90000"/>
              </a:lnSpc>
              <a:spcBef>
                <a:spcPts val="500"/>
              </a:spcBef>
              <a:spcAft>
                <a:spcPts val="0"/>
              </a:spcAft>
              <a:buClr>
                <a:schemeClr val="dk1"/>
              </a:buClr>
              <a:buSzPts val="1800"/>
              <a:buChar char="•"/>
              <a:defRPr/>
            </a:lvl9pPr>
          </a:lstStyle>
          <a:p>
            <a:endParaRPr/>
          </a:p>
        </p:txBody>
      </p:sp>
      <p:sp>
        <p:nvSpPr>
          <p:cNvPr id="449" name="Google Shape;449;p64"/>
          <p:cNvSpPr>
            <a:spLocks noGrp="1"/>
          </p:cNvSpPr>
          <p:nvPr>
            <p:ph type="body" idx="6"/>
          </p:nvPr>
        </p:nvSpPr>
        <p:spPr>
          <a:xfrm>
            <a:off x="4162170" y="2619687"/>
            <a:ext cx="3256200" cy="486300"/>
          </a:xfrm>
          <a:prstGeom prst="roundRect">
            <a:avLst>
              <a:gd name="adj" fmla="val 50000"/>
            </a:avLst>
          </a:prstGeom>
          <a:solidFill>
            <a:schemeClr val="accent4"/>
          </a:solidFill>
          <a:ln>
            <a:noFill/>
          </a:ln>
        </p:spPr>
        <p:txBody>
          <a:bodyPr spcFirstLastPara="1" wrap="square" lIns="0" tIns="0" rIns="0" bIns="0" anchor="ctr" anchorCtr="0">
            <a:noAutofit/>
          </a:bodyPr>
          <a:lstStyle>
            <a:lvl1pPr marL="457200" lvl="0" indent="-228600" algn="ctr" rtl="0">
              <a:lnSpc>
                <a:spcPct val="110000"/>
              </a:lnSpc>
              <a:spcBef>
                <a:spcPts val="0"/>
              </a:spcBef>
              <a:spcAft>
                <a:spcPts val="0"/>
              </a:spcAft>
              <a:buClr>
                <a:schemeClr val="lt1"/>
              </a:buClr>
              <a:buSzPts val="1600"/>
              <a:buNone/>
              <a:defRPr sz="1600">
                <a:solidFill>
                  <a:schemeClr val="lt1"/>
                </a:solidFill>
              </a:defRPr>
            </a:lvl1pPr>
            <a:lvl2pPr marL="914400" lvl="1" indent="-342900" algn="l" rtl="0">
              <a:lnSpc>
                <a:spcPct val="110000"/>
              </a:lnSpc>
              <a:spcBef>
                <a:spcPts val="500"/>
              </a:spcBef>
              <a:spcAft>
                <a:spcPts val="0"/>
              </a:spcAft>
              <a:buClr>
                <a:schemeClr val="dk1"/>
              </a:buClr>
              <a:buSzPts val="1800"/>
              <a:buChar char="•"/>
              <a:defRPr/>
            </a:lvl2pPr>
            <a:lvl3pPr marL="1371600" lvl="2" indent="-342900" algn="l" rtl="0">
              <a:lnSpc>
                <a:spcPct val="110000"/>
              </a:lnSpc>
              <a:spcBef>
                <a:spcPts val="500"/>
              </a:spcBef>
              <a:spcAft>
                <a:spcPts val="0"/>
              </a:spcAft>
              <a:buClr>
                <a:schemeClr val="dk1"/>
              </a:buClr>
              <a:buSzPts val="1800"/>
              <a:buChar char="•"/>
              <a:defRPr/>
            </a:lvl3pPr>
            <a:lvl4pPr marL="1828800" lvl="3" indent="-342900" algn="l" rtl="0">
              <a:lnSpc>
                <a:spcPct val="110000"/>
              </a:lnSpc>
              <a:spcBef>
                <a:spcPts val="500"/>
              </a:spcBef>
              <a:spcAft>
                <a:spcPts val="0"/>
              </a:spcAft>
              <a:buClr>
                <a:schemeClr val="dk1"/>
              </a:buClr>
              <a:buSzPts val="1800"/>
              <a:buChar char="•"/>
              <a:defRPr/>
            </a:lvl4pPr>
            <a:lvl5pPr marL="2286000" lvl="4" indent="-342900" algn="l" rtl="0">
              <a:lnSpc>
                <a:spcPct val="110000"/>
              </a:lnSpc>
              <a:spcBef>
                <a:spcPts val="500"/>
              </a:spcBef>
              <a:spcAft>
                <a:spcPts val="0"/>
              </a:spcAft>
              <a:buClr>
                <a:schemeClr val="dk1"/>
              </a:buClr>
              <a:buSzPts val="1800"/>
              <a:buChar char="•"/>
              <a:defRPr/>
            </a:lvl5pPr>
            <a:lvl6pPr marL="2743200" lvl="5" indent="-342900" algn="l" rtl="0">
              <a:lnSpc>
                <a:spcPct val="90000"/>
              </a:lnSpc>
              <a:spcBef>
                <a:spcPts val="500"/>
              </a:spcBef>
              <a:spcAft>
                <a:spcPts val="0"/>
              </a:spcAft>
              <a:buClr>
                <a:schemeClr val="dk1"/>
              </a:buClr>
              <a:buSzPts val="1800"/>
              <a:buChar char="•"/>
              <a:defRPr/>
            </a:lvl6pPr>
            <a:lvl7pPr marL="3200400" lvl="6" indent="-342900" algn="l" rtl="0">
              <a:lnSpc>
                <a:spcPct val="90000"/>
              </a:lnSpc>
              <a:spcBef>
                <a:spcPts val="500"/>
              </a:spcBef>
              <a:spcAft>
                <a:spcPts val="0"/>
              </a:spcAft>
              <a:buClr>
                <a:schemeClr val="dk1"/>
              </a:buClr>
              <a:buSzPts val="1800"/>
              <a:buChar char="•"/>
              <a:defRPr/>
            </a:lvl7pPr>
            <a:lvl8pPr marL="3657600" lvl="7" indent="-342900" algn="l" rtl="0">
              <a:lnSpc>
                <a:spcPct val="90000"/>
              </a:lnSpc>
              <a:spcBef>
                <a:spcPts val="500"/>
              </a:spcBef>
              <a:spcAft>
                <a:spcPts val="0"/>
              </a:spcAft>
              <a:buClr>
                <a:schemeClr val="dk1"/>
              </a:buClr>
              <a:buSzPts val="1800"/>
              <a:buChar char="•"/>
              <a:defRPr/>
            </a:lvl8pPr>
            <a:lvl9pPr marL="4114800" lvl="8" indent="-342900" algn="l" rtl="0">
              <a:lnSpc>
                <a:spcPct val="90000"/>
              </a:lnSpc>
              <a:spcBef>
                <a:spcPts val="500"/>
              </a:spcBef>
              <a:spcAft>
                <a:spcPts val="0"/>
              </a:spcAft>
              <a:buClr>
                <a:schemeClr val="dk1"/>
              </a:buClr>
              <a:buSzPts val="1800"/>
              <a:buChar char="•"/>
              <a:defRPr/>
            </a:lvl9pPr>
          </a:lstStyle>
          <a:p>
            <a:endParaRPr/>
          </a:p>
        </p:txBody>
      </p:sp>
      <p:sp>
        <p:nvSpPr>
          <p:cNvPr id="450" name="Google Shape;450;p64"/>
          <p:cNvSpPr>
            <a:spLocks noGrp="1"/>
          </p:cNvSpPr>
          <p:nvPr>
            <p:ph type="body" idx="7"/>
          </p:nvPr>
        </p:nvSpPr>
        <p:spPr>
          <a:xfrm>
            <a:off x="7982971" y="2619687"/>
            <a:ext cx="3256200" cy="486300"/>
          </a:xfrm>
          <a:prstGeom prst="roundRect">
            <a:avLst>
              <a:gd name="adj" fmla="val 50000"/>
            </a:avLst>
          </a:prstGeom>
          <a:solidFill>
            <a:srgbClr val="7F73A3"/>
          </a:solidFill>
          <a:ln>
            <a:noFill/>
          </a:ln>
        </p:spPr>
        <p:txBody>
          <a:bodyPr spcFirstLastPara="1" wrap="square" lIns="0" tIns="0" rIns="0" bIns="0" anchor="ctr" anchorCtr="0">
            <a:noAutofit/>
          </a:bodyPr>
          <a:lstStyle>
            <a:lvl1pPr marL="457200" lvl="0" indent="-228600" algn="ctr" rtl="0">
              <a:lnSpc>
                <a:spcPct val="110000"/>
              </a:lnSpc>
              <a:spcBef>
                <a:spcPts val="0"/>
              </a:spcBef>
              <a:spcAft>
                <a:spcPts val="0"/>
              </a:spcAft>
              <a:buClr>
                <a:schemeClr val="lt1"/>
              </a:buClr>
              <a:buSzPts val="1600"/>
              <a:buNone/>
              <a:defRPr sz="1600">
                <a:solidFill>
                  <a:schemeClr val="lt1"/>
                </a:solidFill>
              </a:defRPr>
            </a:lvl1pPr>
            <a:lvl2pPr marL="914400" lvl="1" indent="-342900" algn="l" rtl="0">
              <a:lnSpc>
                <a:spcPct val="110000"/>
              </a:lnSpc>
              <a:spcBef>
                <a:spcPts val="500"/>
              </a:spcBef>
              <a:spcAft>
                <a:spcPts val="0"/>
              </a:spcAft>
              <a:buClr>
                <a:schemeClr val="dk1"/>
              </a:buClr>
              <a:buSzPts val="1800"/>
              <a:buChar char="•"/>
              <a:defRPr/>
            </a:lvl2pPr>
            <a:lvl3pPr marL="1371600" lvl="2" indent="-342900" algn="l" rtl="0">
              <a:lnSpc>
                <a:spcPct val="110000"/>
              </a:lnSpc>
              <a:spcBef>
                <a:spcPts val="500"/>
              </a:spcBef>
              <a:spcAft>
                <a:spcPts val="0"/>
              </a:spcAft>
              <a:buClr>
                <a:schemeClr val="dk1"/>
              </a:buClr>
              <a:buSzPts val="1800"/>
              <a:buChar char="•"/>
              <a:defRPr/>
            </a:lvl3pPr>
            <a:lvl4pPr marL="1828800" lvl="3" indent="-342900" algn="l" rtl="0">
              <a:lnSpc>
                <a:spcPct val="110000"/>
              </a:lnSpc>
              <a:spcBef>
                <a:spcPts val="500"/>
              </a:spcBef>
              <a:spcAft>
                <a:spcPts val="0"/>
              </a:spcAft>
              <a:buClr>
                <a:schemeClr val="dk1"/>
              </a:buClr>
              <a:buSzPts val="1800"/>
              <a:buChar char="•"/>
              <a:defRPr/>
            </a:lvl4pPr>
            <a:lvl5pPr marL="2286000" lvl="4" indent="-342900" algn="l" rtl="0">
              <a:lnSpc>
                <a:spcPct val="110000"/>
              </a:lnSpc>
              <a:spcBef>
                <a:spcPts val="500"/>
              </a:spcBef>
              <a:spcAft>
                <a:spcPts val="0"/>
              </a:spcAft>
              <a:buClr>
                <a:schemeClr val="dk1"/>
              </a:buClr>
              <a:buSzPts val="1800"/>
              <a:buChar char="•"/>
              <a:defRPr/>
            </a:lvl5pPr>
            <a:lvl6pPr marL="2743200" lvl="5" indent="-342900" algn="l" rtl="0">
              <a:lnSpc>
                <a:spcPct val="90000"/>
              </a:lnSpc>
              <a:spcBef>
                <a:spcPts val="500"/>
              </a:spcBef>
              <a:spcAft>
                <a:spcPts val="0"/>
              </a:spcAft>
              <a:buClr>
                <a:schemeClr val="dk1"/>
              </a:buClr>
              <a:buSzPts val="1800"/>
              <a:buChar char="•"/>
              <a:defRPr/>
            </a:lvl6pPr>
            <a:lvl7pPr marL="3200400" lvl="6" indent="-342900" algn="l" rtl="0">
              <a:lnSpc>
                <a:spcPct val="90000"/>
              </a:lnSpc>
              <a:spcBef>
                <a:spcPts val="500"/>
              </a:spcBef>
              <a:spcAft>
                <a:spcPts val="0"/>
              </a:spcAft>
              <a:buClr>
                <a:schemeClr val="dk1"/>
              </a:buClr>
              <a:buSzPts val="1800"/>
              <a:buChar char="•"/>
              <a:defRPr/>
            </a:lvl7pPr>
            <a:lvl8pPr marL="3657600" lvl="7" indent="-342900" algn="l" rtl="0">
              <a:lnSpc>
                <a:spcPct val="90000"/>
              </a:lnSpc>
              <a:spcBef>
                <a:spcPts val="500"/>
              </a:spcBef>
              <a:spcAft>
                <a:spcPts val="0"/>
              </a:spcAft>
              <a:buClr>
                <a:schemeClr val="dk1"/>
              </a:buClr>
              <a:buSzPts val="1800"/>
              <a:buChar char="•"/>
              <a:defRPr/>
            </a:lvl8pPr>
            <a:lvl9pPr marL="4114800" lvl="8" indent="-342900" algn="l" rtl="0">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120.xml><?xml version="1.0" encoding="utf-8"?>
<p:sldLayout xmlns:a="http://schemas.openxmlformats.org/drawingml/2006/main" xmlns:r="http://schemas.openxmlformats.org/officeDocument/2006/relationships" xmlns:p="http://schemas.openxmlformats.org/presentationml/2006/main" showMasterSp="0" preserve="1" userDrawn="1">
  <p:cSld name="55_Title Only">
    <p:bg>
      <p:bgPr>
        <a:solidFill>
          <a:schemeClr val="bg1"/>
        </a:solidFill>
        <a:effectLst/>
      </p:bgPr>
    </p:bg>
    <p:spTree>
      <p:nvGrpSpPr>
        <p:cNvPr id="1" name=""/>
        <p:cNvGrpSpPr/>
        <p:nvPr/>
      </p:nvGrpSpPr>
      <p:grpSpPr>
        <a:xfrm>
          <a:off x="0" y="0"/>
          <a:ext cx="0" cy="0"/>
          <a:chOff x="0" y="0"/>
          <a:chExt cx="0" cy="0"/>
        </a:xfrm>
      </p:grpSpPr>
      <p:sp>
        <p:nvSpPr>
          <p:cNvPr id="3" name="object 2">
            <a:extLst>
              <a:ext uri="{FF2B5EF4-FFF2-40B4-BE49-F238E27FC236}">
                <a16:creationId xmlns:a16="http://schemas.microsoft.com/office/drawing/2014/main" id="{42C8781F-382A-71FC-2CFD-21D20FF6F1BF}"/>
              </a:ext>
            </a:extLst>
          </p:cNvPr>
          <p:cNvSpPr/>
          <p:nvPr userDrawn="1"/>
        </p:nvSpPr>
        <p:spPr>
          <a:xfrm>
            <a:off x="-94348" y="-93721"/>
            <a:ext cx="12380695" cy="7045442"/>
          </a:xfrm>
          <a:custGeom>
            <a:avLst/>
            <a:gdLst/>
            <a:ahLst/>
            <a:cxnLst/>
            <a:rect l="l" t="t" r="r" b="b"/>
            <a:pathLst>
              <a:path w="20104100" h="11308715">
                <a:moveTo>
                  <a:pt x="20104099" y="0"/>
                </a:moveTo>
                <a:lnTo>
                  <a:pt x="0" y="0"/>
                </a:lnTo>
                <a:lnTo>
                  <a:pt x="0" y="11308556"/>
                </a:lnTo>
                <a:lnTo>
                  <a:pt x="20104099" y="11308556"/>
                </a:lnTo>
                <a:lnTo>
                  <a:pt x="20104099" y="0"/>
                </a:lnTo>
                <a:close/>
              </a:path>
            </a:pathLst>
          </a:custGeom>
          <a:solidFill>
            <a:srgbClr val="025444"/>
          </a:solidFill>
        </p:spPr>
        <p:txBody>
          <a:bodyPr wrap="square" lIns="0" tIns="0" rIns="0" bIns="0" rtlCol="0"/>
          <a:lstStyle/>
          <a:p>
            <a:endParaRPr sz="849"/>
          </a:p>
        </p:txBody>
      </p:sp>
      <p:sp>
        <p:nvSpPr>
          <p:cNvPr id="7" name="object 2" hidden="1">
            <a:extLst>
              <a:ext uri="{FF2B5EF4-FFF2-40B4-BE49-F238E27FC236}">
                <a16:creationId xmlns:a16="http://schemas.microsoft.com/office/drawing/2014/main" id="{AE8A83C9-74C8-C53A-2935-1553F602CF34}"/>
              </a:ext>
            </a:extLst>
          </p:cNvPr>
          <p:cNvSpPr/>
          <p:nvPr userDrawn="1"/>
        </p:nvSpPr>
        <p:spPr>
          <a:xfrm>
            <a:off x="0" y="0"/>
            <a:ext cx="12192000" cy="6857615"/>
          </a:xfrm>
          <a:custGeom>
            <a:avLst/>
            <a:gdLst/>
            <a:ahLst/>
            <a:cxnLst/>
            <a:rect l="l" t="t" r="r" b="b"/>
            <a:pathLst>
              <a:path w="20104100" h="11308715">
                <a:moveTo>
                  <a:pt x="20104099" y="0"/>
                </a:moveTo>
                <a:lnTo>
                  <a:pt x="0" y="0"/>
                </a:lnTo>
                <a:lnTo>
                  <a:pt x="0" y="11308556"/>
                </a:lnTo>
                <a:lnTo>
                  <a:pt x="20104099" y="11308556"/>
                </a:lnTo>
                <a:lnTo>
                  <a:pt x="20104099" y="0"/>
                </a:lnTo>
                <a:close/>
              </a:path>
            </a:pathLst>
          </a:custGeom>
          <a:solidFill>
            <a:srgbClr val="025444"/>
          </a:solidFill>
        </p:spPr>
        <p:txBody>
          <a:bodyPr wrap="square" lIns="0" tIns="0" rIns="0" bIns="0" rtlCol="0"/>
          <a:lstStyle/>
          <a:p>
            <a:endParaRPr sz="849"/>
          </a:p>
        </p:txBody>
      </p:sp>
      <p:sp>
        <p:nvSpPr>
          <p:cNvPr id="13" name="object 4">
            <a:extLst>
              <a:ext uri="{FF2B5EF4-FFF2-40B4-BE49-F238E27FC236}">
                <a16:creationId xmlns:a16="http://schemas.microsoft.com/office/drawing/2014/main" id="{51DE260D-7C4F-9866-790E-26C27B2E1EEB}"/>
              </a:ext>
            </a:extLst>
          </p:cNvPr>
          <p:cNvSpPr/>
          <p:nvPr/>
        </p:nvSpPr>
        <p:spPr>
          <a:xfrm>
            <a:off x="8167979" y="3420652"/>
            <a:ext cx="3273664" cy="3437086"/>
          </a:xfrm>
          <a:custGeom>
            <a:avLst/>
            <a:gdLst/>
            <a:ahLst/>
            <a:cxnLst/>
            <a:rect l="l" t="t" r="r" b="b"/>
            <a:pathLst>
              <a:path w="5398134" h="5668009">
                <a:moveTo>
                  <a:pt x="4107007" y="118728"/>
                </a:moveTo>
                <a:lnTo>
                  <a:pt x="4061357" y="102735"/>
                </a:lnTo>
                <a:lnTo>
                  <a:pt x="4015581" y="87931"/>
                </a:lnTo>
                <a:lnTo>
                  <a:pt x="3969695" y="74307"/>
                </a:lnTo>
                <a:lnTo>
                  <a:pt x="3923717" y="61857"/>
                </a:lnTo>
                <a:lnTo>
                  <a:pt x="3877664" y="50570"/>
                </a:lnTo>
                <a:lnTo>
                  <a:pt x="3831554" y="40441"/>
                </a:lnTo>
                <a:lnTo>
                  <a:pt x="3785402" y="31460"/>
                </a:lnTo>
                <a:lnTo>
                  <a:pt x="3739228" y="23619"/>
                </a:lnTo>
                <a:lnTo>
                  <a:pt x="3693047" y="16912"/>
                </a:lnTo>
                <a:lnTo>
                  <a:pt x="3646877" y="11328"/>
                </a:lnTo>
                <a:lnTo>
                  <a:pt x="3600736" y="6862"/>
                </a:lnTo>
                <a:lnTo>
                  <a:pt x="3554639" y="3503"/>
                </a:lnTo>
                <a:lnTo>
                  <a:pt x="3508606" y="1246"/>
                </a:lnTo>
                <a:lnTo>
                  <a:pt x="3462653" y="80"/>
                </a:lnTo>
                <a:lnTo>
                  <a:pt x="3416796" y="0"/>
                </a:lnTo>
                <a:lnTo>
                  <a:pt x="3371054" y="995"/>
                </a:lnTo>
                <a:lnTo>
                  <a:pt x="3325444" y="3059"/>
                </a:lnTo>
                <a:lnTo>
                  <a:pt x="3279982" y="6183"/>
                </a:lnTo>
                <a:lnTo>
                  <a:pt x="3234686" y="10360"/>
                </a:lnTo>
                <a:lnTo>
                  <a:pt x="3189574" y="15580"/>
                </a:lnTo>
                <a:lnTo>
                  <a:pt x="3144661" y="21837"/>
                </a:lnTo>
                <a:lnTo>
                  <a:pt x="3099967" y="29123"/>
                </a:lnTo>
                <a:lnTo>
                  <a:pt x="3055507" y="37428"/>
                </a:lnTo>
                <a:lnTo>
                  <a:pt x="3011299" y="46746"/>
                </a:lnTo>
                <a:lnTo>
                  <a:pt x="2967360" y="57068"/>
                </a:lnTo>
                <a:lnTo>
                  <a:pt x="2923708" y="68386"/>
                </a:lnTo>
                <a:lnTo>
                  <a:pt x="2880359" y="80692"/>
                </a:lnTo>
                <a:lnTo>
                  <a:pt x="2837331" y="93978"/>
                </a:lnTo>
                <a:lnTo>
                  <a:pt x="2794642" y="108236"/>
                </a:lnTo>
                <a:lnTo>
                  <a:pt x="2752307" y="123458"/>
                </a:lnTo>
                <a:lnTo>
                  <a:pt x="2710345" y="139637"/>
                </a:lnTo>
                <a:lnTo>
                  <a:pt x="2668773" y="156763"/>
                </a:lnTo>
                <a:lnTo>
                  <a:pt x="2627607" y="174829"/>
                </a:lnTo>
                <a:lnTo>
                  <a:pt x="2586866" y="193827"/>
                </a:lnTo>
                <a:lnTo>
                  <a:pt x="2546566" y="213749"/>
                </a:lnTo>
                <a:lnTo>
                  <a:pt x="2506724" y="234587"/>
                </a:lnTo>
                <a:lnTo>
                  <a:pt x="2467358" y="256333"/>
                </a:lnTo>
                <a:lnTo>
                  <a:pt x="2428486" y="278978"/>
                </a:lnTo>
                <a:lnTo>
                  <a:pt x="2390123" y="302516"/>
                </a:lnTo>
                <a:lnTo>
                  <a:pt x="2352287" y="326937"/>
                </a:lnTo>
                <a:lnTo>
                  <a:pt x="2314997" y="352234"/>
                </a:lnTo>
                <a:lnTo>
                  <a:pt x="2278268" y="378398"/>
                </a:lnTo>
                <a:lnTo>
                  <a:pt x="2242117" y="405423"/>
                </a:lnTo>
                <a:lnTo>
                  <a:pt x="2206564" y="433299"/>
                </a:lnTo>
                <a:lnTo>
                  <a:pt x="2171623" y="462018"/>
                </a:lnTo>
                <a:lnTo>
                  <a:pt x="2137313" y="491573"/>
                </a:lnTo>
                <a:lnTo>
                  <a:pt x="2103651" y="521956"/>
                </a:lnTo>
                <a:lnTo>
                  <a:pt x="2070654" y="553159"/>
                </a:lnTo>
                <a:lnTo>
                  <a:pt x="2038340" y="585173"/>
                </a:lnTo>
                <a:lnTo>
                  <a:pt x="2006724" y="617990"/>
                </a:lnTo>
                <a:lnTo>
                  <a:pt x="1975826" y="651603"/>
                </a:lnTo>
                <a:lnTo>
                  <a:pt x="1945661" y="686004"/>
                </a:lnTo>
                <a:lnTo>
                  <a:pt x="1916247" y="721183"/>
                </a:lnTo>
                <a:lnTo>
                  <a:pt x="1887602" y="757135"/>
                </a:lnTo>
                <a:lnTo>
                  <a:pt x="1859742" y="793849"/>
                </a:lnTo>
                <a:lnTo>
                  <a:pt x="1832685" y="831319"/>
                </a:lnTo>
                <a:lnTo>
                  <a:pt x="1806448" y="869537"/>
                </a:lnTo>
                <a:lnTo>
                  <a:pt x="1781048" y="908494"/>
                </a:lnTo>
                <a:lnTo>
                  <a:pt x="1756502" y="948182"/>
                </a:lnTo>
                <a:lnTo>
                  <a:pt x="1732828" y="988593"/>
                </a:lnTo>
                <a:lnTo>
                  <a:pt x="1710043" y="1029719"/>
                </a:lnTo>
                <a:lnTo>
                  <a:pt x="1688163" y="1071553"/>
                </a:lnTo>
                <a:lnTo>
                  <a:pt x="1667207" y="1114086"/>
                </a:lnTo>
                <a:lnTo>
                  <a:pt x="1647191" y="1157310"/>
                </a:lnTo>
                <a:lnTo>
                  <a:pt x="1628133" y="1201217"/>
                </a:lnTo>
                <a:lnTo>
                  <a:pt x="1610050" y="1245799"/>
                </a:lnTo>
                <a:lnTo>
                  <a:pt x="1592958" y="1291049"/>
                </a:lnTo>
                <a:lnTo>
                  <a:pt x="0" y="5667647"/>
                </a:lnTo>
              </a:path>
              <a:path w="5398134" h="5668009">
                <a:moveTo>
                  <a:pt x="4174727" y="5667647"/>
                </a:moveTo>
                <a:lnTo>
                  <a:pt x="5279328" y="2632777"/>
                </a:lnTo>
                <a:lnTo>
                  <a:pt x="5295321" y="2587128"/>
                </a:lnTo>
                <a:lnTo>
                  <a:pt x="5310125" y="2541352"/>
                </a:lnTo>
                <a:lnTo>
                  <a:pt x="5323749" y="2495467"/>
                </a:lnTo>
                <a:lnTo>
                  <a:pt x="5336200" y="2449489"/>
                </a:lnTo>
                <a:lnTo>
                  <a:pt x="5347486" y="2403437"/>
                </a:lnTo>
                <a:lnTo>
                  <a:pt x="5357615" y="2357326"/>
                </a:lnTo>
                <a:lnTo>
                  <a:pt x="5366596" y="2311175"/>
                </a:lnTo>
                <a:lnTo>
                  <a:pt x="5374437" y="2265001"/>
                </a:lnTo>
                <a:lnTo>
                  <a:pt x="5381145" y="2218821"/>
                </a:lnTo>
                <a:lnTo>
                  <a:pt x="5386728" y="2172651"/>
                </a:lnTo>
                <a:lnTo>
                  <a:pt x="5391195" y="2126510"/>
                </a:lnTo>
                <a:lnTo>
                  <a:pt x="5394553" y="2080414"/>
                </a:lnTo>
                <a:lnTo>
                  <a:pt x="5396811" y="2034381"/>
                </a:lnTo>
                <a:lnTo>
                  <a:pt x="5397977" y="1988428"/>
                </a:lnTo>
                <a:lnTo>
                  <a:pt x="5398058" y="1942572"/>
                </a:lnTo>
                <a:lnTo>
                  <a:pt x="5397062" y="1896830"/>
                </a:lnTo>
                <a:lnTo>
                  <a:pt x="5394999" y="1851220"/>
                </a:lnTo>
                <a:lnTo>
                  <a:pt x="5391875" y="1805759"/>
                </a:lnTo>
                <a:lnTo>
                  <a:pt x="5387698" y="1760463"/>
                </a:lnTo>
                <a:lnTo>
                  <a:pt x="5382478" y="1715350"/>
                </a:lnTo>
                <a:lnTo>
                  <a:pt x="5376221" y="1670438"/>
                </a:lnTo>
                <a:lnTo>
                  <a:pt x="5368936" y="1625744"/>
                </a:lnTo>
                <a:lnTo>
                  <a:pt x="5360630" y="1581284"/>
                </a:lnTo>
                <a:lnTo>
                  <a:pt x="5351313" y="1537076"/>
                </a:lnTo>
                <a:lnTo>
                  <a:pt x="5340991" y="1493138"/>
                </a:lnTo>
                <a:lnTo>
                  <a:pt x="5329673" y="1449486"/>
                </a:lnTo>
                <a:lnTo>
                  <a:pt x="5317367" y="1406137"/>
                </a:lnTo>
                <a:lnTo>
                  <a:pt x="5304081" y="1363109"/>
                </a:lnTo>
                <a:lnTo>
                  <a:pt x="5289823" y="1320420"/>
                </a:lnTo>
                <a:lnTo>
                  <a:pt x="5274601" y="1278085"/>
                </a:lnTo>
                <a:lnTo>
                  <a:pt x="5258423" y="1236123"/>
                </a:lnTo>
                <a:lnTo>
                  <a:pt x="5241297" y="1194551"/>
                </a:lnTo>
                <a:lnTo>
                  <a:pt x="5223231" y="1153385"/>
                </a:lnTo>
                <a:lnTo>
                  <a:pt x="5204233" y="1112644"/>
                </a:lnTo>
                <a:lnTo>
                  <a:pt x="5184311" y="1072344"/>
                </a:lnTo>
                <a:lnTo>
                  <a:pt x="5163473" y="1032502"/>
                </a:lnTo>
                <a:lnTo>
                  <a:pt x="5141728" y="993136"/>
                </a:lnTo>
                <a:lnTo>
                  <a:pt x="5119082" y="954263"/>
                </a:lnTo>
                <a:lnTo>
                  <a:pt x="5095545" y="915901"/>
                </a:lnTo>
                <a:lnTo>
                  <a:pt x="5071124" y="878065"/>
                </a:lnTo>
                <a:lnTo>
                  <a:pt x="5045827" y="840774"/>
                </a:lnTo>
                <a:lnTo>
                  <a:pt x="5019662" y="804045"/>
                </a:lnTo>
                <a:lnTo>
                  <a:pt x="4992638" y="767895"/>
                </a:lnTo>
                <a:lnTo>
                  <a:pt x="4964762" y="732341"/>
                </a:lnTo>
                <a:lnTo>
                  <a:pt x="4936042" y="697400"/>
                </a:lnTo>
                <a:lnTo>
                  <a:pt x="4906487" y="663090"/>
                </a:lnTo>
                <a:lnTo>
                  <a:pt x="4876104" y="629428"/>
                </a:lnTo>
                <a:lnTo>
                  <a:pt x="4844902" y="596431"/>
                </a:lnTo>
                <a:lnTo>
                  <a:pt x="4812888" y="564116"/>
                </a:lnTo>
                <a:lnTo>
                  <a:pt x="4780070" y="532501"/>
                </a:lnTo>
                <a:lnTo>
                  <a:pt x="4746457" y="501602"/>
                </a:lnTo>
                <a:lnTo>
                  <a:pt x="4712057" y="471437"/>
                </a:lnTo>
                <a:lnTo>
                  <a:pt x="4676877" y="442023"/>
                </a:lnTo>
                <a:lnTo>
                  <a:pt x="4640925" y="413377"/>
                </a:lnTo>
                <a:lnTo>
                  <a:pt x="4604210" y="385517"/>
                </a:lnTo>
                <a:lnTo>
                  <a:pt x="4566740" y="358460"/>
                </a:lnTo>
                <a:lnTo>
                  <a:pt x="4528523" y="332222"/>
                </a:lnTo>
                <a:lnTo>
                  <a:pt x="4489566" y="306822"/>
                </a:lnTo>
                <a:lnTo>
                  <a:pt x="4449877" y="282276"/>
                </a:lnTo>
                <a:lnTo>
                  <a:pt x="4409466" y="258601"/>
                </a:lnTo>
                <a:lnTo>
                  <a:pt x="4368339" y="235815"/>
                </a:lnTo>
                <a:lnTo>
                  <a:pt x="4326505" y="213936"/>
                </a:lnTo>
                <a:lnTo>
                  <a:pt x="4283972" y="192979"/>
                </a:lnTo>
                <a:lnTo>
                  <a:pt x="4240747" y="172963"/>
                </a:lnTo>
                <a:lnTo>
                  <a:pt x="4196840" y="153904"/>
                </a:lnTo>
                <a:lnTo>
                  <a:pt x="4152257" y="135820"/>
                </a:lnTo>
                <a:lnTo>
                  <a:pt x="4107007" y="118728"/>
                </a:lnTo>
              </a:path>
            </a:pathLst>
          </a:custGeom>
          <a:ln w="41883">
            <a:solidFill>
              <a:srgbClr val="FFD13D"/>
            </a:solidFill>
          </a:ln>
        </p:spPr>
        <p:txBody>
          <a:bodyPr wrap="square" lIns="0" tIns="0" rIns="0" bIns="0" rtlCol="0"/>
          <a:lstStyle/>
          <a:p>
            <a:endParaRPr sz="849"/>
          </a:p>
        </p:txBody>
      </p:sp>
      <p:sp>
        <p:nvSpPr>
          <p:cNvPr id="2" name="object 5">
            <a:extLst>
              <a:ext uri="{FF2B5EF4-FFF2-40B4-BE49-F238E27FC236}">
                <a16:creationId xmlns:a16="http://schemas.microsoft.com/office/drawing/2014/main" id="{A52CDF9F-7BFA-306C-00BE-B5D68BA4C100}"/>
              </a:ext>
            </a:extLst>
          </p:cNvPr>
          <p:cNvSpPr/>
          <p:nvPr userDrawn="1"/>
        </p:nvSpPr>
        <p:spPr>
          <a:xfrm>
            <a:off x="10237418" y="5429267"/>
            <a:ext cx="1954725" cy="1428975"/>
          </a:xfrm>
          <a:custGeom>
            <a:avLst/>
            <a:gdLst/>
            <a:ahLst/>
            <a:cxnLst/>
            <a:rect l="l" t="t" r="r" b="b"/>
            <a:pathLst>
              <a:path w="3223259" h="2356484">
                <a:moveTo>
                  <a:pt x="2022058" y="0"/>
                </a:moveTo>
                <a:lnTo>
                  <a:pt x="1975923" y="413"/>
                </a:lnTo>
                <a:lnTo>
                  <a:pt x="1929936" y="2117"/>
                </a:lnTo>
                <a:lnTo>
                  <a:pt x="1884124" y="5102"/>
                </a:lnTo>
                <a:lnTo>
                  <a:pt x="1838511" y="9356"/>
                </a:lnTo>
                <a:lnTo>
                  <a:pt x="1793122" y="14866"/>
                </a:lnTo>
                <a:lnTo>
                  <a:pt x="1747980" y="21622"/>
                </a:lnTo>
                <a:lnTo>
                  <a:pt x="1703113" y="29612"/>
                </a:lnTo>
                <a:lnTo>
                  <a:pt x="1658543" y="38824"/>
                </a:lnTo>
                <a:lnTo>
                  <a:pt x="1614296" y="49247"/>
                </a:lnTo>
                <a:lnTo>
                  <a:pt x="1570397" y="60869"/>
                </a:lnTo>
                <a:lnTo>
                  <a:pt x="1526871" y="73679"/>
                </a:lnTo>
                <a:lnTo>
                  <a:pt x="1483741" y="87664"/>
                </a:lnTo>
                <a:lnTo>
                  <a:pt x="1441035" y="102814"/>
                </a:lnTo>
                <a:lnTo>
                  <a:pt x="1398775" y="119117"/>
                </a:lnTo>
                <a:lnTo>
                  <a:pt x="1356986" y="136562"/>
                </a:lnTo>
                <a:lnTo>
                  <a:pt x="1315695" y="155136"/>
                </a:lnTo>
                <a:lnTo>
                  <a:pt x="1274925" y="174828"/>
                </a:lnTo>
                <a:lnTo>
                  <a:pt x="1234701" y="195627"/>
                </a:lnTo>
                <a:lnTo>
                  <a:pt x="1195048" y="217521"/>
                </a:lnTo>
                <a:lnTo>
                  <a:pt x="1155991" y="240498"/>
                </a:lnTo>
                <a:lnTo>
                  <a:pt x="1117554" y="264547"/>
                </a:lnTo>
                <a:lnTo>
                  <a:pt x="1079763" y="289657"/>
                </a:lnTo>
                <a:lnTo>
                  <a:pt x="1042643" y="315815"/>
                </a:lnTo>
                <a:lnTo>
                  <a:pt x="1006217" y="343011"/>
                </a:lnTo>
                <a:lnTo>
                  <a:pt x="970511" y="371232"/>
                </a:lnTo>
                <a:lnTo>
                  <a:pt x="935550" y="400467"/>
                </a:lnTo>
                <a:lnTo>
                  <a:pt x="901359" y="430705"/>
                </a:lnTo>
                <a:lnTo>
                  <a:pt x="867962" y="461933"/>
                </a:lnTo>
                <a:lnTo>
                  <a:pt x="835384" y="494141"/>
                </a:lnTo>
                <a:lnTo>
                  <a:pt x="803650" y="527317"/>
                </a:lnTo>
                <a:lnTo>
                  <a:pt x="772785" y="561448"/>
                </a:lnTo>
                <a:lnTo>
                  <a:pt x="742813" y="596525"/>
                </a:lnTo>
                <a:lnTo>
                  <a:pt x="713760" y="632534"/>
                </a:lnTo>
                <a:lnTo>
                  <a:pt x="685650" y="669465"/>
                </a:lnTo>
                <a:lnTo>
                  <a:pt x="658508" y="707306"/>
                </a:lnTo>
                <a:lnTo>
                  <a:pt x="632359" y="746045"/>
                </a:lnTo>
                <a:lnTo>
                  <a:pt x="607228" y="785671"/>
                </a:lnTo>
                <a:lnTo>
                  <a:pt x="583139" y="826173"/>
                </a:lnTo>
                <a:lnTo>
                  <a:pt x="560117" y="867537"/>
                </a:lnTo>
                <a:lnTo>
                  <a:pt x="538187" y="909754"/>
                </a:lnTo>
                <a:lnTo>
                  <a:pt x="517374" y="952812"/>
                </a:lnTo>
                <a:lnTo>
                  <a:pt x="497703" y="996698"/>
                </a:lnTo>
                <a:lnTo>
                  <a:pt x="479199" y="1041402"/>
                </a:lnTo>
                <a:lnTo>
                  <a:pt x="461886" y="1086911"/>
                </a:lnTo>
                <a:lnTo>
                  <a:pt x="0" y="2355927"/>
                </a:lnTo>
                <a:lnTo>
                  <a:pt x="3223022" y="2355927"/>
                </a:lnTo>
                <a:lnTo>
                  <a:pt x="3223022" y="527210"/>
                </a:lnTo>
                <a:lnTo>
                  <a:pt x="3203270" y="506087"/>
                </a:lnTo>
                <a:lnTo>
                  <a:pt x="3171063" y="473509"/>
                </a:lnTo>
                <a:lnTo>
                  <a:pt x="3137887" y="441775"/>
                </a:lnTo>
                <a:lnTo>
                  <a:pt x="3103755" y="410910"/>
                </a:lnTo>
                <a:lnTo>
                  <a:pt x="3068679" y="380938"/>
                </a:lnTo>
                <a:lnTo>
                  <a:pt x="3032669" y="351885"/>
                </a:lnTo>
                <a:lnTo>
                  <a:pt x="2995738" y="323775"/>
                </a:lnTo>
                <a:lnTo>
                  <a:pt x="2957897" y="296633"/>
                </a:lnTo>
                <a:lnTo>
                  <a:pt x="2919158" y="270483"/>
                </a:lnTo>
                <a:lnTo>
                  <a:pt x="2879532" y="245352"/>
                </a:lnTo>
                <a:lnTo>
                  <a:pt x="2839031" y="221263"/>
                </a:lnTo>
                <a:lnTo>
                  <a:pt x="2797666" y="198241"/>
                </a:lnTo>
                <a:lnTo>
                  <a:pt x="2755449" y="176311"/>
                </a:lnTo>
                <a:lnTo>
                  <a:pt x="2712392" y="155498"/>
                </a:lnTo>
                <a:lnTo>
                  <a:pt x="2668506" y="135827"/>
                </a:lnTo>
                <a:lnTo>
                  <a:pt x="2623802" y="117323"/>
                </a:lnTo>
                <a:lnTo>
                  <a:pt x="2578292" y="100009"/>
                </a:lnTo>
                <a:lnTo>
                  <a:pt x="2532301" y="84019"/>
                </a:lnTo>
                <a:lnTo>
                  <a:pt x="2486162" y="69460"/>
                </a:lnTo>
                <a:lnTo>
                  <a:pt x="2439899" y="56319"/>
                </a:lnTo>
                <a:lnTo>
                  <a:pt x="2393537" y="44586"/>
                </a:lnTo>
                <a:lnTo>
                  <a:pt x="2347101" y="34248"/>
                </a:lnTo>
                <a:lnTo>
                  <a:pt x="2300615" y="25295"/>
                </a:lnTo>
                <a:lnTo>
                  <a:pt x="2254105" y="17715"/>
                </a:lnTo>
                <a:lnTo>
                  <a:pt x="2207596" y="11496"/>
                </a:lnTo>
                <a:lnTo>
                  <a:pt x="2161112" y="6626"/>
                </a:lnTo>
                <a:lnTo>
                  <a:pt x="2114677" y="3095"/>
                </a:lnTo>
                <a:lnTo>
                  <a:pt x="2068318" y="890"/>
                </a:lnTo>
                <a:lnTo>
                  <a:pt x="2022058" y="0"/>
                </a:lnTo>
                <a:close/>
              </a:path>
            </a:pathLst>
          </a:custGeom>
          <a:solidFill>
            <a:srgbClr val="5BAA47"/>
          </a:solidFill>
        </p:spPr>
        <p:txBody>
          <a:bodyPr wrap="square" lIns="0" tIns="0" rIns="0" bIns="0" rtlCol="0"/>
          <a:lstStyle/>
          <a:p>
            <a:endParaRPr sz="849"/>
          </a:p>
        </p:txBody>
      </p:sp>
      <p:sp>
        <p:nvSpPr>
          <p:cNvPr id="39" name="object 28">
            <a:extLst>
              <a:ext uri="{FF2B5EF4-FFF2-40B4-BE49-F238E27FC236}">
                <a16:creationId xmlns:a16="http://schemas.microsoft.com/office/drawing/2014/main" id="{D037AF7A-C1AB-1B49-8B86-9E9C1AA21360}"/>
              </a:ext>
            </a:extLst>
          </p:cNvPr>
          <p:cNvSpPr txBox="1"/>
          <p:nvPr userDrawn="1"/>
        </p:nvSpPr>
        <p:spPr>
          <a:xfrm>
            <a:off x="366543" y="-451571"/>
            <a:ext cx="1044368" cy="161404"/>
          </a:xfrm>
          <a:prstGeom prst="rect">
            <a:avLst/>
          </a:prstGeom>
        </p:spPr>
        <p:txBody>
          <a:bodyPr vert="horz" wrap="square" lIns="0" tIns="7316" rIns="0" bIns="0" rtlCol="0">
            <a:spAutoFit/>
          </a:bodyPr>
          <a:lstStyle/>
          <a:p>
            <a:pPr marL="7701">
              <a:lnSpc>
                <a:spcPct val="100000"/>
              </a:lnSpc>
              <a:spcBef>
                <a:spcPts val="58"/>
              </a:spcBef>
            </a:pPr>
            <a:r>
              <a:rPr sz="1001" b="0" i="0">
                <a:solidFill>
                  <a:srgbClr val="FFFFFF"/>
                </a:solidFill>
                <a:latin typeface="Sharp Sans Medium" pitchFamily="2" charset="77"/>
                <a:cs typeface="Sharp Sans Medium" pitchFamily="2" charset="77"/>
              </a:rPr>
              <a:t>CISCO</a:t>
            </a:r>
            <a:r>
              <a:rPr sz="1001" b="0" i="0" spc="230">
                <a:solidFill>
                  <a:srgbClr val="FFFFFF"/>
                </a:solidFill>
                <a:latin typeface="Sharp Sans Medium" pitchFamily="2" charset="77"/>
                <a:cs typeface="Sharp Sans Medium" pitchFamily="2" charset="77"/>
              </a:rPr>
              <a:t> </a:t>
            </a:r>
            <a:r>
              <a:rPr sz="1001" b="0" i="0" spc="33">
                <a:solidFill>
                  <a:srgbClr val="FFFFFF"/>
                </a:solidFill>
                <a:latin typeface="Sharp Sans Medium" pitchFamily="2" charset="77"/>
                <a:cs typeface="Sharp Sans Medium" pitchFamily="2" charset="77"/>
              </a:rPr>
              <a:t>ME</a:t>
            </a:r>
            <a:r>
              <a:rPr lang="en-US" sz="1001" b="0" i="0" spc="33">
                <a:solidFill>
                  <a:srgbClr val="FFFFFF"/>
                </a:solidFill>
                <a:latin typeface="Sharp Sans Medium" pitchFamily="2" charset="77"/>
                <a:cs typeface="Sharp Sans Medium" pitchFamily="2" charset="77"/>
              </a:rPr>
              <a:t>R</a:t>
            </a:r>
            <a:r>
              <a:rPr sz="1001" b="0" i="0" spc="33">
                <a:solidFill>
                  <a:srgbClr val="FFFFFF"/>
                </a:solidFill>
                <a:latin typeface="Sharp Sans Medium" pitchFamily="2" charset="77"/>
                <a:cs typeface="Sharp Sans Medium" pitchFamily="2" charset="77"/>
              </a:rPr>
              <a:t>AKI</a:t>
            </a:r>
            <a:endParaRPr sz="1001" b="0" i="0">
              <a:latin typeface="Sharp Sans Medium" pitchFamily="2" charset="77"/>
              <a:cs typeface="Sharp Sans Medium" pitchFamily="2" charset="77"/>
            </a:endParaRPr>
          </a:p>
        </p:txBody>
      </p:sp>
      <p:sp>
        <p:nvSpPr>
          <p:cNvPr id="40" name="object 29">
            <a:extLst>
              <a:ext uri="{FF2B5EF4-FFF2-40B4-BE49-F238E27FC236}">
                <a16:creationId xmlns:a16="http://schemas.microsoft.com/office/drawing/2014/main" id="{CAFB44E6-2C4B-9A3C-F32C-630098F381D4}"/>
              </a:ext>
            </a:extLst>
          </p:cNvPr>
          <p:cNvSpPr txBox="1">
            <a:spLocks noGrp="1"/>
          </p:cNvSpPr>
          <p:nvPr>
            <p:ph type="title" idx="4294967295"/>
          </p:nvPr>
        </p:nvSpPr>
        <p:spPr>
          <a:xfrm>
            <a:off x="383751" y="887574"/>
            <a:ext cx="7919409" cy="773930"/>
          </a:xfrm>
          <a:prstGeom prst="rect">
            <a:avLst/>
          </a:prstGeom>
        </p:spPr>
        <p:txBody>
          <a:bodyPr vert="horz" wrap="square" lIns="0" tIns="12065" rIns="0" bIns="0" rtlCol="0">
            <a:spAutoFit/>
          </a:bodyPr>
          <a:lstStyle>
            <a:lvl1pPr marL="7701">
              <a:lnSpc>
                <a:spcPct val="100000"/>
              </a:lnSpc>
              <a:spcBef>
                <a:spcPts val="58"/>
              </a:spcBef>
              <a:defRPr/>
            </a:lvl1pPr>
          </a:lstStyle>
          <a:p>
            <a:pPr marL="12700">
              <a:lnSpc>
                <a:spcPct val="100000"/>
              </a:lnSpc>
              <a:spcBef>
                <a:spcPts val="95"/>
              </a:spcBef>
            </a:pPr>
            <a:r>
              <a:rPr spc="-18">
                <a:solidFill>
                  <a:srgbClr val="5BAA47"/>
                </a:solidFill>
              </a:rPr>
              <a:t>Meraki</a:t>
            </a:r>
            <a:r>
              <a:rPr spc="-154">
                <a:solidFill>
                  <a:srgbClr val="5BAA47"/>
                </a:solidFill>
              </a:rPr>
              <a:t> </a:t>
            </a:r>
            <a:r>
              <a:rPr spc="-6">
                <a:solidFill>
                  <a:srgbClr val="5BAA47"/>
                </a:solidFill>
              </a:rPr>
              <a:t>Products</a:t>
            </a:r>
          </a:p>
        </p:txBody>
      </p:sp>
      <p:sp>
        <p:nvSpPr>
          <p:cNvPr id="43" name="object 31">
            <a:extLst>
              <a:ext uri="{FF2B5EF4-FFF2-40B4-BE49-F238E27FC236}">
                <a16:creationId xmlns:a16="http://schemas.microsoft.com/office/drawing/2014/main" id="{6DCDD197-94F6-927C-FEAB-F52C7D12B397}"/>
              </a:ext>
            </a:extLst>
          </p:cNvPr>
          <p:cNvSpPr/>
          <p:nvPr userDrawn="1"/>
        </p:nvSpPr>
        <p:spPr>
          <a:xfrm>
            <a:off x="381000" y="1591856"/>
            <a:ext cx="11430289" cy="0"/>
          </a:xfrm>
          <a:custGeom>
            <a:avLst/>
            <a:gdLst/>
            <a:ahLst/>
            <a:cxnLst/>
            <a:rect l="l" t="t" r="r" b="b"/>
            <a:pathLst>
              <a:path w="18848070">
                <a:moveTo>
                  <a:pt x="0" y="0"/>
                </a:moveTo>
                <a:lnTo>
                  <a:pt x="18847593" y="0"/>
                </a:lnTo>
              </a:path>
            </a:pathLst>
          </a:custGeom>
          <a:ln w="3175">
            <a:solidFill>
              <a:srgbClr val="FFFFFF"/>
            </a:solidFill>
          </a:ln>
        </p:spPr>
        <p:txBody>
          <a:bodyPr wrap="square" lIns="0" tIns="0" rIns="0" bIns="0" rtlCol="0"/>
          <a:lstStyle/>
          <a:p>
            <a:endParaRPr sz="849"/>
          </a:p>
        </p:txBody>
      </p:sp>
      <p:sp>
        <p:nvSpPr>
          <p:cNvPr id="44" name="object 32">
            <a:extLst>
              <a:ext uri="{FF2B5EF4-FFF2-40B4-BE49-F238E27FC236}">
                <a16:creationId xmlns:a16="http://schemas.microsoft.com/office/drawing/2014/main" id="{8040AF0D-35E1-BC1A-C6C2-C6DC7CDF014C}"/>
              </a:ext>
            </a:extLst>
          </p:cNvPr>
          <p:cNvSpPr/>
          <p:nvPr userDrawn="1"/>
        </p:nvSpPr>
        <p:spPr>
          <a:xfrm>
            <a:off x="6509816" y="5241282"/>
            <a:ext cx="1305846" cy="1616501"/>
          </a:xfrm>
          <a:custGeom>
            <a:avLst/>
            <a:gdLst/>
            <a:ahLst/>
            <a:cxnLst/>
            <a:rect l="l" t="t" r="r" b="b"/>
            <a:pathLst>
              <a:path w="2153284" h="2665729">
                <a:moveTo>
                  <a:pt x="1467209" y="0"/>
                </a:moveTo>
                <a:lnTo>
                  <a:pt x="1421910" y="828"/>
                </a:lnTo>
                <a:lnTo>
                  <a:pt x="1377009" y="4592"/>
                </a:lnTo>
                <a:lnTo>
                  <a:pt x="1332641" y="11231"/>
                </a:lnTo>
                <a:lnTo>
                  <a:pt x="1288937" y="20682"/>
                </a:lnTo>
                <a:lnTo>
                  <a:pt x="1246031" y="32884"/>
                </a:lnTo>
                <a:lnTo>
                  <a:pt x="1204055" y="47774"/>
                </a:lnTo>
                <a:lnTo>
                  <a:pt x="1163143" y="65291"/>
                </a:lnTo>
                <a:lnTo>
                  <a:pt x="1123426" y="85372"/>
                </a:lnTo>
                <a:lnTo>
                  <a:pt x="1085038" y="107956"/>
                </a:lnTo>
                <a:lnTo>
                  <a:pt x="1048112" y="132981"/>
                </a:lnTo>
                <a:lnTo>
                  <a:pt x="1012779" y="160385"/>
                </a:lnTo>
                <a:lnTo>
                  <a:pt x="979174" y="190105"/>
                </a:lnTo>
                <a:lnTo>
                  <a:pt x="947429" y="222081"/>
                </a:lnTo>
                <a:lnTo>
                  <a:pt x="917676" y="256250"/>
                </a:lnTo>
                <a:lnTo>
                  <a:pt x="890049" y="292550"/>
                </a:lnTo>
                <a:lnTo>
                  <a:pt x="864680" y="330920"/>
                </a:lnTo>
                <a:lnTo>
                  <a:pt x="841702" y="371297"/>
                </a:lnTo>
                <a:lnTo>
                  <a:pt x="821248" y="413619"/>
                </a:lnTo>
                <a:lnTo>
                  <a:pt x="803451" y="457825"/>
                </a:lnTo>
                <a:lnTo>
                  <a:pt x="0" y="2665292"/>
                </a:lnTo>
                <a:lnTo>
                  <a:pt x="1480543" y="2665292"/>
                </a:lnTo>
                <a:lnTo>
                  <a:pt x="2110804" y="933664"/>
                </a:lnTo>
                <a:lnTo>
                  <a:pt x="2125585" y="888360"/>
                </a:lnTo>
                <a:lnTo>
                  <a:pt x="2137121" y="842792"/>
                </a:lnTo>
                <a:lnTo>
                  <a:pt x="2145472" y="797091"/>
                </a:lnTo>
                <a:lnTo>
                  <a:pt x="2150702" y="751392"/>
                </a:lnTo>
                <a:lnTo>
                  <a:pt x="2152872" y="705826"/>
                </a:lnTo>
                <a:lnTo>
                  <a:pt x="2152044" y="660526"/>
                </a:lnTo>
                <a:lnTo>
                  <a:pt x="2148279" y="615626"/>
                </a:lnTo>
                <a:lnTo>
                  <a:pt x="2141640" y="571258"/>
                </a:lnTo>
                <a:lnTo>
                  <a:pt x="2132189" y="527554"/>
                </a:lnTo>
                <a:lnTo>
                  <a:pt x="2119987" y="484648"/>
                </a:lnTo>
                <a:lnTo>
                  <a:pt x="2105097" y="442672"/>
                </a:lnTo>
                <a:lnTo>
                  <a:pt x="2087581" y="401760"/>
                </a:lnTo>
                <a:lnTo>
                  <a:pt x="2067499" y="362043"/>
                </a:lnTo>
                <a:lnTo>
                  <a:pt x="2044915" y="323655"/>
                </a:lnTo>
                <a:lnTo>
                  <a:pt x="2019890" y="286728"/>
                </a:lnTo>
                <a:lnTo>
                  <a:pt x="1992487" y="251396"/>
                </a:lnTo>
                <a:lnTo>
                  <a:pt x="1962766" y="217791"/>
                </a:lnTo>
                <a:lnTo>
                  <a:pt x="1930790" y="186046"/>
                </a:lnTo>
                <a:lnTo>
                  <a:pt x="1896621" y="156293"/>
                </a:lnTo>
                <a:lnTo>
                  <a:pt x="1860321" y="128666"/>
                </a:lnTo>
                <a:lnTo>
                  <a:pt x="1821952" y="103297"/>
                </a:lnTo>
                <a:lnTo>
                  <a:pt x="1781575" y="80319"/>
                </a:lnTo>
                <a:lnTo>
                  <a:pt x="1739253" y="59865"/>
                </a:lnTo>
                <a:lnTo>
                  <a:pt x="1695047" y="42068"/>
                </a:lnTo>
                <a:lnTo>
                  <a:pt x="1649743" y="27286"/>
                </a:lnTo>
                <a:lnTo>
                  <a:pt x="1604175" y="15751"/>
                </a:lnTo>
                <a:lnTo>
                  <a:pt x="1558475" y="7399"/>
                </a:lnTo>
                <a:lnTo>
                  <a:pt x="1512775" y="2169"/>
                </a:lnTo>
                <a:lnTo>
                  <a:pt x="1467209" y="0"/>
                </a:lnTo>
                <a:close/>
              </a:path>
            </a:pathLst>
          </a:custGeom>
          <a:solidFill>
            <a:srgbClr val="87C9C9"/>
          </a:solidFill>
        </p:spPr>
        <p:txBody>
          <a:bodyPr wrap="square" lIns="0" tIns="0" rIns="0" bIns="0" rtlCol="0"/>
          <a:lstStyle/>
          <a:p>
            <a:endParaRPr sz="849"/>
          </a:p>
        </p:txBody>
      </p:sp>
      <p:pic>
        <p:nvPicPr>
          <p:cNvPr id="45" name="Picture 44">
            <a:extLst>
              <a:ext uri="{FF2B5EF4-FFF2-40B4-BE49-F238E27FC236}">
                <a16:creationId xmlns:a16="http://schemas.microsoft.com/office/drawing/2014/main" id="{B3301178-8C3E-0F45-56AD-3D9444D7A3FB}"/>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373044" y="6270181"/>
            <a:ext cx="1101856" cy="213610"/>
          </a:xfrm>
          <a:prstGeom prst="rect">
            <a:avLst/>
          </a:prstGeom>
        </p:spPr>
      </p:pic>
    </p:spTree>
    <p:extLst>
      <p:ext uri="{BB962C8B-B14F-4D97-AF65-F5344CB8AC3E}">
        <p14:creationId xmlns:p14="http://schemas.microsoft.com/office/powerpoint/2010/main" val="348838739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4" presetClass="path" presetSubtype="0" accel="50000" decel="50000" fill="hold" grpId="0" nodeType="withEffect">
                                  <p:stCondLst>
                                    <p:cond delay="0"/>
                                  </p:stCondLst>
                                  <p:childTnLst>
                                    <p:animMotion origin="layout" path="M -1.51611E-7 0.25 L -1.51611E-7 5.22179E-7 " pathEditMode="relative" rAng="0" ptsTypes="AA">
                                      <p:cBhvr>
                                        <p:cTn id="6" dur="2000" fill="hold"/>
                                        <p:tgtEl>
                                          <p:spTgt spid="2"/>
                                        </p:tgtEl>
                                        <p:attrNameLst>
                                          <p:attrName>ppt_x</p:attrName>
                                          <p:attrName>ppt_y</p:attrName>
                                        </p:attrNameLst>
                                      </p:cBhvr>
                                      <p:rCtr x="0" y="-12507"/>
                                    </p:animMotion>
                                  </p:childTnLst>
                                </p:cTn>
                              </p:par>
                              <p:par>
                                <p:cTn id="7" presetID="64" presetClass="path" presetSubtype="0" accel="50000" decel="50000" fill="hold" grpId="0" nodeType="withEffect">
                                  <p:stCondLst>
                                    <p:cond delay="0"/>
                                  </p:stCondLst>
                                  <p:childTnLst>
                                    <p:animMotion origin="layout" path="M -0.09571 0.50112 L 7.012E-7 1.85289E-6 " pathEditMode="relative" rAng="0" ptsTypes="AA">
                                      <p:cBhvr>
                                        <p:cTn id="8" dur="3000" fill="hold"/>
                                        <p:tgtEl>
                                          <p:spTgt spid="13"/>
                                        </p:tgtEl>
                                        <p:attrNameLst>
                                          <p:attrName>ppt_x</p:attrName>
                                          <p:attrName>ppt_y</p:attrName>
                                        </p:attrNameLst>
                                      </p:cBhvr>
                                      <p:rCtr x="4785" y="-25056"/>
                                    </p:animMotion>
                                  </p:childTnLst>
                                </p:cTn>
                              </p:par>
                              <p:par>
                                <p:cTn id="9" presetID="64" presetClass="path" presetSubtype="0" accel="50000" decel="50000" fill="hold" grpId="0" nodeType="withEffect">
                                  <p:stCondLst>
                                    <p:cond delay="0"/>
                                  </p:stCondLst>
                                  <p:childTnLst>
                                    <p:animMotion origin="layout" path="M -0.05354 0.258 L -2.1036E-6 1.28579E-6 " pathEditMode="relative" rAng="0" ptsTypes="AA">
                                      <p:cBhvr>
                                        <p:cTn id="10" dur="2000" fill="hold"/>
                                        <p:tgtEl>
                                          <p:spTgt spid="44"/>
                                        </p:tgtEl>
                                        <p:attrNameLst>
                                          <p:attrName>ppt_x</p:attrName>
                                          <p:attrName>ppt_y</p:attrName>
                                        </p:attrNameLst>
                                      </p:cBhvr>
                                      <p:rCtr x="2677" y="-12900"/>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2" grpId="0" animBg="1"/>
      <p:bldP spid="44" grpId="0" animBg="1"/>
    </p:bldLst>
  </p:timing>
</p:sldLayout>
</file>

<file path=ppt/slideLayouts/slideLayout121.xml><?xml version="1.0" encoding="utf-8"?>
<p:sldLayout xmlns:a="http://schemas.openxmlformats.org/drawingml/2006/main" xmlns:r="http://schemas.openxmlformats.org/officeDocument/2006/relationships" xmlns:p="http://schemas.openxmlformats.org/presentationml/2006/main" showMasterSp="0" preserve="1" userDrawn="1">
  <p:cSld name="54_Title Only">
    <p:bg>
      <p:bgPr>
        <a:solidFill>
          <a:schemeClr val="bg1"/>
        </a:solidFill>
        <a:effectLst/>
      </p:bgPr>
    </p:bg>
    <p:spTree>
      <p:nvGrpSpPr>
        <p:cNvPr id="1" name=""/>
        <p:cNvGrpSpPr/>
        <p:nvPr/>
      </p:nvGrpSpPr>
      <p:grpSpPr>
        <a:xfrm>
          <a:off x="0" y="0"/>
          <a:ext cx="0" cy="0"/>
          <a:chOff x="0" y="0"/>
          <a:chExt cx="0" cy="0"/>
        </a:xfrm>
      </p:grpSpPr>
      <p:sp>
        <p:nvSpPr>
          <p:cNvPr id="309" name="bg object 16">
            <a:extLst>
              <a:ext uri="{FF2B5EF4-FFF2-40B4-BE49-F238E27FC236}">
                <a16:creationId xmlns:a16="http://schemas.microsoft.com/office/drawing/2014/main" id="{005CCFB8-A7A2-4ADC-3E9C-5A0B54D8AA32}"/>
              </a:ext>
            </a:extLst>
          </p:cNvPr>
          <p:cNvSpPr/>
          <p:nvPr userDrawn="1"/>
        </p:nvSpPr>
        <p:spPr>
          <a:xfrm>
            <a:off x="0" y="0"/>
            <a:ext cx="12192000" cy="6857615"/>
          </a:xfrm>
          <a:custGeom>
            <a:avLst/>
            <a:gdLst/>
            <a:ahLst/>
            <a:cxnLst/>
            <a:rect l="l" t="t" r="r" b="b"/>
            <a:pathLst>
              <a:path w="20104100" h="11308715">
                <a:moveTo>
                  <a:pt x="20104099" y="0"/>
                </a:moveTo>
                <a:lnTo>
                  <a:pt x="0" y="0"/>
                </a:lnTo>
                <a:lnTo>
                  <a:pt x="0" y="11308556"/>
                </a:lnTo>
                <a:lnTo>
                  <a:pt x="20104099" y="11308556"/>
                </a:lnTo>
                <a:lnTo>
                  <a:pt x="20104099" y="0"/>
                </a:lnTo>
                <a:close/>
              </a:path>
            </a:pathLst>
          </a:custGeom>
          <a:solidFill>
            <a:srgbClr val="5BAA47"/>
          </a:solidFill>
        </p:spPr>
        <p:txBody>
          <a:bodyPr wrap="square" lIns="0" tIns="0" rIns="0" bIns="0" rtlCol="0"/>
          <a:lstStyle/>
          <a:p>
            <a:endParaRPr sz="849"/>
          </a:p>
        </p:txBody>
      </p:sp>
      <p:sp>
        <p:nvSpPr>
          <p:cNvPr id="306" name="object 296">
            <a:extLst>
              <a:ext uri="{FF2B5EF4-FFF2-40B4-BE49-F238E27FC236}">
                <a16:creationId xmlns:a16="http://schemas.microsoft.com/office/drawing/2014/main" id="{1A0F8DB1-EF54-51A6-0424-06B2A1357D9A}"/>
              </a:ext>
            </a:extLst>
          </p:cNvPr>
          <p:cNvSpPr txBox="1"/>
          <p:nvPr userDrawn="1"/>
        </p:nvSpPr>
        <p:spPr>
          <a:xfrm>
            <a:off x="373045" y="-373824"/>
            <a:ext cx="1044368" cy="161404"/>
          </a:xfrm>
          <a:prstGeom prst="rect">
            <a:avLst/>
          </a:prstGeom>
        </p:spPr>
        <p:txBody>
          <a:bodyPr vert="horz" wrap="square" lIns="0" tIns="7316" rIns="0" bIns="0" rtlCol="0">
            <a:spAutoFit/>
          </a:bodyPr>
          <a:lstStyle/>
          <a:p>
            <a:pPr marL="7701">
              <a:lnSpc>
                <a:spcPct val="100000"/>
              </a:lnSpc>
              <a:spcBef>
                <a:spcPts val="58"/>
              </a:spcBef>
            </a:pPr>
            <a:r>
              <a:rPr sz="1001" b="0" i="0">
                <a:solidFill>
                  <a:srgbClr val="FFFFFF"/>
                </a:solidFill>
                <a:latin typeface="Sharp Sans Medium" pitchFamily="2" charset="77"/>
                <a:cs typeface="Sharp Sans Medium" pitchFamily="2" charset="77"/>
              </a:rPr>
              <a:t>CISCO</a:t>
            </a:r>
            <a:r>
              <a:rPr sz="1001" b="0" i="0" spc="230">
                <a:solidFill>
                  <a:srgbClr val="FFFFFF"/>
                </a:solidFill>
                <a:latin typeface="Sharp Sans Medium" pitchFamily="2" charset="77"/>
                <a:cs typeface="Sharp Sans Medium" pitchFamily="2" charset="77"/>
              </a:rPr>
              <a:t> </a:t>
            </a:r>
            <a:r>
              <a:rPr sz="1001" b="0" i="0" spc="33">
                <a:solidFill>
                  <a:srgbClr val="FFFFFF"/>
                </a:solidFill>
                <a:latin typeface="Sharp Sans Medium" pitchFamily="2" charset="77"/>
                <a:cs typeface="Sharp Sans Medium" pitchFamily="2" charset="77"/>
              </a:rPr>
              <a:t>MERAKI</a:t>
            </a:r>
            <a:endParaRPr sz="1001" b="0" i="0">
              <a:latin typeface="Sharp Sans Medium" pitchFamily="2" charset="77"/>
              <a:cs typeface="Sharp Sans Medium" pitchFamily="2" charset="77"/>
            </a:endParaRPr>
          </a:p>
        </p:txBody>
      </p:sp>
      <p:sp>
        <p:nvSpPr>
          <p:cNvPr id="2" name="object 4">
            <a:extLst>
              <a:ext uri="{FF2B5EF4-FFF2-40B4-BE49-F238E27FC236}">
                <a16:creationId xmlns:a16="http://schemas.microsoft.com/office/drawing/2014/main" id="{210B7140-DCA9-1C61-A921-CC01D37F5CC5}"/>
              </a:ext>
            </a:extLst>
          </p:cNvPr>
          <p:cNvSpPr/>
          <p:nvPr userDrawn="1"/>
        </p:nvSpPr>
        <p:spPr>
          <a:xfrm>
            <a:off x="8167979" y="3420652"/>
            <a:ext cx="3273664" cy="3437086"/>
          </a:xfrm>
          <a:custGeom>
            <a:avLst/>
            <a:gdLst/>
            <a:ahLst/>
            <a:cxnLst/>
            <a:rect l="l" t="t" r="r" b="b"/>
            <a:pathLst>
              <a:path w="5398134" h="5668009">
                <a:moveTo>
                  <a:pt x="4107007" y="118728"/>
                </a:moveTo>
                <a:lnTo>
                  <a:pt x="4061357" y="102735"/>
                </a:lnTo>
                <a:lnTo>
                  <a:pt x="4015581" y="87931"/>
                </a:lnTo>
                <a:lnTo>
                  <a:pt x="3969695" y="74307"/>
                </a:lnTo>
                <a:lnTo>
                  <a:pt x="3923717" y="61857"/>
                </a:lnTo>
                <a:lnTo>
                  <a:pt x="3877664" y="50570"/>
                </a:lnTo>
                <a:lnTo>
                  <a:pt x="3831554" y="40441"/>
                </a:lnTo>
                <a:lnTo>
                  <a:pt x="3785402" y="31460"/>
                </a:lnTo>
                <a:lnTo>
                  <a:pt x="3739228" y="23619"/>
                </a:lnTo>
                <a:lnTo>
                  <a:pt x="3693047" y="16912"/>
                </a:lnTo>
                <a:lnTo>
                  <a:pt x="3646877" y="11328"/>
                </a:lnTo>
                <a:lnTo>
                  <a:pt x="3600736" y="6862"/>
                </a:lnTo>
                <a:lnTo>
                  <a:pt x="3554639" y="3503"/>
                </a:lnTo>
                <a:lnTo>
                  <a:pt x="3508606" y="1246"/>
                </a:lnTo>
                <a:lnTo>
                  <a:pt x="3462653" y="80"/>
                </a:lnTo>
                <a:lnTo>
                  <a:pt x="3416796" y="0"/>
                </a:lnTo>
                <a:lnTo>
                  <a:pt x="3371054" y="995"/>
                </a:lnTo>
                <a:lnTo>
                  <a:pt x="3325444" y="3059"/>
                </a:lnTo>
                <a:lnTo>
                  <a:pt x="3279982" y="6183"/>
                </a:lnTo>
                <a:lnTo>
                  <a:pt x="3234686" y="10360"/>
                </a:lnTo>
                <a:lnTo>
                  <a:pt x="3189574" y="15580"/>
                </a:lnTo>
                <a:lnTo>
                  <a:pt x="3144661" y="21837"/>
                </a:lnTo>
                <a:lnTo>
                  <a:pt x="3099967" y="29123"/>
                </a:lnTo>
                <a:lnTo>
                  <a:pt x="3055507" y="37428"/>
                </a:lnTo>
                <a:lnTo>
                  <a:pt x="3011299" y="46746"/>
                </a:lnTo>
                <a:lnTo>
                  <a:pt x="2967360" y="57068"/>
                </a:lnTo>
                <a:lnTo>
                  <a:pt x="2923708" y="68386"/>
                </a:lnTo>
                <a:lnTo>
                  <a:pt x="2880359" y="80692"/>
                </a:lnTo>
                <a:lnTo>
                  <a:pt x="2837331" y="93978"/>
                </a:lnTo>
                <a:lnTo>
                  <a:pt x="2794642" y="108236"/>
                </a:lnTo>
                <a:lnTo>
                  <a:pt x="2752307" y="123458"/>
                </a:lnTo>
                <a:lnTo>
                  <a:pt x="2710345" y="139637"/>
                </a:lnTo>
                <a:lnTo>
                  <a:pt x="2668773" y="156763"/>
                </a:lnTo>
                <a:lnTo>
                  <a:pt x="2627607" y="174829"/>
                </a:lnTo>
                <a:lnTo>
                  <a:pt x="2586866" y="193827"/>
                </a:lnTo>
                <a:lnTo>
                  <a:pt x="2546566" y="213749"/>
                </a:lnTo>
                <a:lnTo>
                  <a:pt x="2506724" y="234587"/>
                </a:lnTo>
                <a:lnTo>
                  <a:pt x="2467358" y="256333"/>
                </a:lnTo>
                <a:lnTo>
                  <a:pt x="2428486" y="278978"/>
                </a:lnTo>
                <a:lnTo>
                  <a:pt x="2390123" y="302516"/>
                </a:lnTo>
                <a:lnTo>
                  <a:pt x="2352287" y="326937"/>
                </a:lnTo>
                <a:lnTo>
                  <a:pt x="2314997" y="352234"/>
                </a:lnTo>
                <a:lnTo>
                  <a:pt x="2278268" y="378398"/>
                </a:lnTo>
                <a:lnTo>
                  <a:pt x="2242117" y="405423"/>
                </a:lnTo>
                <a:lnTo>
                  <a:pt x="2206564" y="433299"/>
                </a:lnTo>
                <a:lnTo>
                  <a:pt x="2171623" y="462018"/>
                </a:lnTo>
                <a:lnTo>
                  <a:pt x="2137313" y="491573"/>
                </a:lnTo>
                <a:lnTo>
                  <a:pt x="2103651" y="521956"/>
                </a:lnTo>
                <a:lnTo>
                  <a:pt x="2070654" y="553159"/>
                </a:lnTo>
                <a:lnTo>
                  <a:pt x="2038340" y="585173"/>
                </a:lnTo>
                <a:lnTo>
                  <a:pt x="2006724" y="617990"/>
                </a:lnTo>
                <a:lnTo>
                  <a:pt x="1975826" y="651603"/>
                </a:lnTo>
                <a:lnTo>
                  <a:pt x="1945661" y="686004"/>
                </a:lnTo>
                <a:lnTo>
                  <a:pt x="1916247" y="721183"/>
                </a:lnTo>
                <a:lnTo>
                  <a:pt x="1887602" y="757135"/>
                </a:lnTo>
                <a:lnTo>
                  <a:pt x="1859742" y="793849"/>
                </a:lnTo>
                <a:lnTo>
                  <a:pt x="1832685" y="831319"/>
                </a:lnTo>
                <a:lnTo>
                  <a:pt x="1806448" y="869537"/>
                </a:lnTo>
                <a:lnTo>
                  <a:pt x="1781048" y="908494"/>
                </a:lnTo>
                <a:lnTo>
                  <a:pt x="1756502" y="948182"/>
                </a:lnTo>
                <a:lnTo>
                  <a:pt x="1732828" y="988593"/>
                </a:lnTo>
                <a:lnTo>
                  <a:pt x="1710043" y="1029719"/>
                </a:lnTo>
                <a:lnTo>
                  <a:pt x="1688163" y="1071553"/>
                </a:lnTo>
                <a:lnTo>
                  <a:pt x="1667207" y="1114086"/>
                </a:lnTo>
                <a:lnTo>
                  <a:pt x="1647191" y="1157310"/>
                </a:lnTo>
                <a:lnTo>
                  <a:pt x="1628133" y="1201217"/>
                </a:lnTo>
                <a:lnTo>
                  <a:pt x="1610050" y="1245799"/>
                </a:lnTo>
                <a:lnTo>
                  <a:pt x="1592958" y="1291049"/>
                </a:lnTo>
                <a:lnTo>
                  <a:pt x="0" y="5667647"/>
                </a:lnTo>
              </a:path>
              <a:path w="5398134" h="5668009">
                <a:moveTo>
                  <a:pt x="4174727" y="5667647"/>
                </a:moveTo>
                <a:lnTo>
                  <a:pt x="5279328" y="2632777"/>
                </a:lnTo>
                <a:lnTo>
                  <a:pt x="5295321" y="2587128"/>
                </a:lnTo>
                <a:lnTo>
                  <a:pt x="5310125" y="2541352"/>
                </a:lnTo>
                <a:lnTo>
                  <a:pt x="5323749" y="2495467"/>
                </a:lnTo>
                <a:lnTo>
                  <a:pt x="5336200" y="2449489"/>
                </a:lnTo>
                <a:lnTo>
                  <a:pt x="5347486" y="2403437"/>
                </a:lnTo>
                <a:lnTo>
                  <a:pt x="5357615" y="2357326"/>
                </a:lnTo>
                <a:lnTo>
                  <a:pt x="5366596" y="2311175"/>
                </a:lnTo>
                <a:lnTo>
                  <a:pt x="5374437" y="2265001"/>
                </a:lnTo>
                <a:lnTo>
                  <a:pt x="5381145" y="2218821"/>
                </a:lnTo>
                <a:lnTo>
                  <a:pt x="5386728" y="2172651"/>
                </a:lnTo>
                <a:lnTo>
                  <a:pt x="5391195" y="2126510"/>
                </a:lnTo>
                <a:lnTo>
                  <a:pt x="5394553" y="2080414"/>
                </a:lnTo>
                <a:lnTo>
                  <a:pt x="5396811" y="2034381"/>
                </a:lnTo>
                <a:lnTo>
                  <a:pt x="5397977" y="1988428"/>
                </a:lnTo>
                <a:lnTo>
                  <a:pt x="5398058" y="1942572"/>
                </a:lnTo>
                <a:lnTo>
                  <a:pt x="5397062" y="1896830"/>
                </a:lnTo>
                <a:lnTo>
                  <a:pt x="5394999" y="1851220"/>
                </a:lnTo>
                <a:lnTo>
                  <a:pt x="5391875" y="1805759"/>
                </a:lnTo>
                <a:lnTo>
                  <a:pt x="5387698" y="1760463"/>
                </a:lnTo>
                <a:lnTo>
                  <a:pt x="5382478" y="1715350"/>
                </a:lnTo>
                <a:lnTo>
                  <a:pt x="5376221" y="1670438"/>
                </a:lnTo>
                <a:lnTo>
                  <a:pt x="5368936" y="1625744"/>
                </a:lnTo>
                <a:lnTo>
                  <a:pt x="5360630" y="1581284"/>
                </a:lnTo>
                <a:lnTo>
                  <a:pt x="5351313" y="1537076"/>
                </a:lnTo>
                <a:lnTo>
                  <a:pt x="5340991" y="1493138"/>
                </a:lnTo>
                <a:lnTo>
                  <a:pt x="5329673" y="1449486"/>
                </a:lnTo>
                <a:lnTo>
                  <a:pt x="5317367" y="1406137"/>
                </a:lnTo>
                <a:lnTo>
                  <a:pt x="5304081" y="1363109"/>
                </a:lnTo>
                <a:lnTo>
                  <a:pt x="5289823" y="1320420"/>
                </a:lnTo>
                <a:lnTo>
                  <a:pt x="5274601" y="1278085"/>
                </a:lnTo>
                <a:lnTo>
                  <a:pt x="5258423" y="1236123"/>
                </a:lnTo>
                <a:lnTo>
                  <a:pt x="5241297" y="1194551"/>
                </a:lnTo>
                <a:lnTo>
                  <a:pt x="5223231" y="1153385"/>
                </a:lnTo>
                <a:lnTo>
                  <a:pt x="5204233" y="1112644"/>
                </a:lnTo>
                <a:lnTo>
                  <a:pt x="5184311" y="1072344"/>
                </a:lnTo>
                <a:lnTo>
                  <a:pt x="5163473" y="1032502"/>
                </a:lnTo>
                <a:lnTo>
                  <a:pt x="5141728" y="993136"/>
                </a:lnTo>
                <a:lnTo>
                  <a:pt x="5119082" y="954263"/>
                </a:lnTo>
                <a:lnTo>
                  <a:pt x="5095545" y="915901"/>
                </a:lnTo>
                <a:lnTo>
                  <a:pt x="5071124" y="878065"/>
                </a:lnTo>
                <a:lnTo>
                  <a:pt x="5045827" y="840774"/>
                </a:lnTo>
                <a:lnTo>
                  <a:pt x="5019662" y="804045"/>
                </a:lnTo>
                <a:lnTo>
                  <a:pt x="4992638" y="767895"/>
                </a:lnTo>
                <a:lnTo>
                  <a:pt x="4964762" y="732341"/>
                </a:lnTo>
                <a:lnTo>
                  <a:pt x="4936042" y="697400"/>
                </a:lnTo>
                <a:lnTo>
                  <a:pt x="4906487" y="663090"/>
                </a:lnTo>
                <a:lnTo>
                  <a:pt x="4876104" y="629428"/>
                </a:lnTo>
                <a:lnTo>
                  <a:pt x="4844902" y="596431"/>
                </a:lnTo>
                <a:lnTo>
                  <a:pt x="4812888" y="564116"/>
                </a:lnTo>
                <a:lnTo>
                  <a:pt x="4780070" y="532501"/>
                </a:lnTo>
                <a:lnTo>
                  <a:pt x="4746457" y="501602"/>
                </a:lnTo>
                <a:lnTo>
                  <a:pt x="4712057" y="471437"/>
                </a:lnTo>
                <a:lnTo>
                  <a:pt x="4676877" y="442023"/>
                </a:lnTo>
                <a:lnTo>
                  <a:pt x="4640925" y="413377"/>
                </a:lnTo>
                <a:lnTo>
                  <a:pt x="4604210" y="385517"/>
                </a:lnTo>
                <a:lnTo>
                  <a:pt x="4566740" y="358460"/>
                </a:lnTo>
                <a:lnTo>
                  <a:pt x="4528523" y="332222"/>
                </a:lnTo>
                <a:lnTo>
                  <a:pt x="4489566" y="306822"/>
                </a:lnTo>
                <a:lnTo>
                  <a:pt x="4449877" y="282276"/>
                </a:lnTo>
                <a:lnTo>
                  <a:pt x="4409466" y="258601"/>
                </a:lnTo>
                <a:lnTo>
                  <a:pt x="4368339" y="235815"/>
                </a:lnTo>
                <a:lnTo>
                  <a:pt x="4326505" y="213936"/>
                </a:lnTo>
                <a:lnTo>
                  <a:pt x="4283972" y="192979"/>
                </a:lnTo>
                <a:lnTo>
                  <a:pt x="4240747" y="172963"/>
                </a:lnTo>
                <a:lnTo>
                  <a:pt x="4196840" y="153904"/>
                </a:lnTo>
                <a:lnTo>
                  <a:pt x="4152257" y="135820"/>
                </a:lnTo>
                <a:lnTo>
                  <a:pt x="4107007" y="118728"/>
                </a:lnTo>
              </a:path>
            </a:pathLst>
          </a:custGeom>
          <a:ln w="41883">
            <a:solidFill>
              <a:srgbClr val="FFD13D"/>
            </a:solidFill>
          </a:ln>
        </p:spPr>
        <p:txBody>
          <a:bodyPr wrap="square" lIns="0" tIns="0" rIns="0" bIns="0" rtlCol="0"/>
          <a:lstStyle/>
          <a:p>
            <a:endParaRPr sz="849"/>
          </a:p>
        </p:txBody>
      </p:sp>
      <p:sp>
        <p:nvSpPr>
          <p:cNvPr id="4" name="object 9">
            <a:extLst>
              <a:ext uri="{FF2B5EF4-FFF2-40B4-BE49-F238E27FC236}">
                <a16:creationId xmlns:a16="http://schemas.microsoft.com/office/drawing/2014/main" id="{3A64D67B-827A-B2E1-4E4D-FD929204671E}"/>
              </a:ext>
            </a:extLst>
          </p:cNvPr>
          <p:cNvSpPr/>
          <p:nvPr userDrawn="1"/>
        </p:nvSpPr>
        <p:spPr>
          <a:xfrm>
            <a:off x="5197898" y="-910857"/>
            <a:ext cx="2751291" cy="3429001"/>
          </a:xfrm>
          <a:custGeom>
            <a:avLst/>
            <a:gdLst/>
            <a:ahLst/>
            <a:cxnLst/>
            <a:rect l="l" t="t" r="r" b="b"/>
            <a:pathLst>
              <a:path w="3185159" h="3970020">
                <a:moveTo>
                  <a:pt x="3184913" y="0"/>
                </a:moveTo>
                <a:lnTo>
                  <a:pt x="1006656" y="0"/>
                </a:lnTo>
                <a:lnTo>
                  <a:pt x="61842" y="2595845"/>
                </a:lnTo>
                <a:lnTo>
                  <a:pt x="46411" y="2641498"/>
                </a:lnTo>
                <a:lnTo>
                  <a:pt x="33240" y="2687363"/>
                </a:lnTo>
                <a:lnTo>
                  <a:pt x="22297" y="2733377"/>
                </a:lnTo>
                <a:lnTo>
                  <a:pt x="13555" y="2779477"/>
                </a:lnTo>
                <a:lnTo>
                  <a:pt x="6984" y="2825601"/>
                </a:lnTo>
                <a:lnTo>
                  <a:pt x="2553" y="2871684"/>
                </a:lnTo>
                <a:lnTo>
                  <a:pt x="235" y="2917665"/>
                </a:lnTo>
                <a:lnTo>
                  <a:pt x="0" y="2963480"/>
                </a:lnTo>
                <a:lnTo>
                  <a:pt x="1817" y="3009066"/>
                </a:lnTo>
                <a:lnTo>
                  <a:pt x="5658" y="3054360"/>
                </a:lnTo>
                <a:lnTo>
                  <a:pt x="11494" y="3099299"/>
                </a:lnTo>
                <a:lnTo>
                  <a:pt x="19295" y="3143820"/>
                </a:lnTo>
                <a:lnTo>
                  <a:pt x="29032" y="3187861"/>
                </a:lnTo>
                <a:lnTo>
                  <a:pt x="40675" y="3231358"/>
                </a:lnTo>
                <a:lnTo>
                  <a:pt x="54195" y="3274248"/>
                </a:lnTo>
                <a:lnTo>
                  <a:pt x="69562" y="3316468"/>
                </a:lnTo>
                <a:lnTo>
                  <a:pt x="86748" y="3357955"/>
                </a:lnTo>
                <a:lnTo>
                  <a:pt x="105723" y="3398647"/>
                </a:lnTo>
                <a:lnTo>
                  <a:pt x="126457" y="3438480"/>
                </a:lnTo>
                <a:lnTo>
                  <a:pt x="148921" y="3477391"/>
                </a:lnTo>
                <a:lnTo>
                  <a:pt x="173087" y="3515317"/>
                </a:lnTo>
                <a:lnTo>
                  <a:pt x="198923" y="3552195"/>
                </a:lnTo>
                <a:lnTo>
                  <a:pt x="226402" y="3587963"/>
                </a:lnTo>
                <a:lnTo>
                  <a:pt x="255493" y="3622557"/>
                </a:lnTo>
                <a:lnTo>
                  <a:pt x="286167" y="3655914"/>
                </a:lnTo>
                <a:lnTo>
                  <a:pt x="318396" y="3687972"/>
                </a:lnTo>
                <a:lnTo>
                  <a:pt x="352148" y="3718666"/>
                </a:lnTo>
                <a:lnTo>
                  <a:pt x="387396" y="3747935"/>
                </a:lnTo>
                <a:lnTo>
                  <a:pt x="424110" y="3775715"/>
                </a:lnTo>
                <a:lnTo>
                  <a:pt x="462261" y="3801944"/>
                </a:lnTo>
                <a:lnTo>
                  <a:pt x="501818" y="3826558"/>
                </a:lnTo>
                <a:lnTo>
                  <a:pt x="542753" y="3849494"/>
                </a:lnTo>
                <a:lnTo>
                  <a:pt x="585036" y="3870689"/>
                </a:lnTo>
                <a:lnTo>
                  <a:pt x="628638" y="3890081"/>
                </a:lnTo>
                <a:lnTo>
                  <a:pt x="673530" y="3907606"/>
                </a:lnTo>
                <a:lnTo>
                  <a:pt x="719184" y="3923036"/>
                </a:lnTo>
                <a:lnTo>
                  <a:pt x="765050" y="3936208"/>
                </a:lnTo>
                <a:lnTo>
                  <a:pt x="811065" y="3947150"/>
                </a:lnTo>
                <a:lnTo>
                  <a:pt x="857166" y="3955893"/>
                </a:lnTo>
                <a:lnTo>
                  <a:pt x="903289" y="3962464"/>
                </a:lnTo>
                <a:lnTo>
                  <a:pt x="949373" y="3966894"/>
                </a:lnTo>
                <a:lnTo>
                  <a:pt x="995354" y="3969213"/>
                </a:lnTo>
                <a:lnTo>
                  <a:pt x="1041169" y="3969448"/>
                </a:lnTo>
                <a:lnTo>
                  <a:pt x="1086756" y="3967631"/>
                </a:lnTo>
                <a:lnTo>
                  <a:pt x="1132050" y="3963789"/>
                </a:lnTo>
                <a:lnTo>
                  <a:pt x="1176989" y="3957954"/>
                </a:lnTo>
                <a:lnTo>
                  <a:pt x="1221511" y="3950153"/>
                </a:lnTo>
                <a:lnTo>
                  <a:pt x="1265551" y="3940416"/>
                </a:lnTo>
                <a:lnTo>
                  <a:pt x="1309048" y="3928773"/>
                </a:lnTo>
                <a:lnTo>
                  <a:pt x="1351938" y="3915253"/>
                </a:lnTo>
                <a:lnTo>
                  <a:pt x="1394158" y="3899885"/>
                </a:lnTo>
                <a:lnTo>
                  <a:pt x="1435645" y="3882700"/>
                </a:lnTo>
                <a:lnTo>
                  <a:pt x="1476336" y="3863725"/>
                </a:lnTo>
                <a:lnTo>
                  <a:pt x="1516169" y="3842991"/>
                </a:lnTo>
                <a:lnTo>
                  <a:pt x="1555080" y="3820526"/>
                </a:lnTo>
                <a:lnTo>
                  <a:pt x="1593006" y="3796361"/>
                </a:lnTo>
                <a:lnTo>
                  <a:pt x="1629884" y="3770525"/>
                </a:lnTo>
                <a:lnTo>
                  <a:pt x="1665651" y="3743046"/>
                </a:lnTo>
                <a:lnTo>
                  <a:pt x="1700245" y="3713955"/>
                </a:lnTo>
                <a:lnTo>
                  <a:pt x="1733602" y="3683281"/>
                </a:lnTo>
                <a:lnTo>
                  <a:pt x="1765659" y="3651052"/>
                </a:lnTo>
                <a:lnTo>
                  <a:pt x="1796353" y="3617299"/>
                </a:lnTo>
                <a:lnTo>
                  <a:pt x="1825622" y="3582051"/>
                </a:lnTo>
                <a:lnTo>
                  <a:pt x="1853402" y="3545337"/>
                </a:lnTo>
                <a:lnTo>
                  <a:pt x="1879630" y="3507187"/>
                </a:lnTo>
                <a:lnTo>
                  <a:pt x="1904244" y="3467630"/>
                </a:lnTo>
                <a:lnTo>
                  <a:pt x="1927180" y="3426695"/>
                </a:lnTo>
                <a:lnTo>
                  <a:pt x="1948375" y="3384412"/>
                </a:lnTo>
                <a:lnTo>
                  <a:pt x="1967766" y="3340809"/>
                </a:lnTo>
                <a:lnTo>
                  <a:pt x="1985291" y="3295918"/>
                </a:lnTo>
                <a:lnTo>
                  <a:pt x="3184913" y="0"/>
                </a:lnTo>
                <a:close/>
              </a:path>
            </a:pathLst>
          </a:custGeom>
          <a:solidFill>
            <a:schemeClr val="tx1"/>
          </a:solidFill>
        </p:spPr>
        <p:txBody>
          <a:bodyPr wrap="square" lIns="0" tIns="0" rIns="0" bIns="0" rtlCol="0"/>
          <a:lstStyle/>
          <a:p>
            <a:endParaRPr sz="849"/>
          </a:p>
        </p:txBody>
      </p:sp>
      <p:sp>
        <p:nvSpPr>
          <p:cNvPr id="3" name="object 5">
            <a:extLst>
              <a:ext uri="{FF2B5EF4-FFF2-40B4-BE49-F238E27FC236}">
                <a16:creationId xmlns:a16="http://schemas.microsoft.com/office/drawing/2014/main" id="{814C158B-7594-E8F8-43D8-48D2ED3D8ADC}"/>
              </a:ext>
            </a:extLst>
          </p:cNvPr>
          <p:cNvSpPr/>
          <p:nvPr userDrawn="1"/>
        </p:nvSpPr>
        <p:spPr>
          <a:xfrm>
            <a:off x="10237418" y="5429267"/>
            <a:ext cx="1954725" cy="1428975"/>
          </a:xfrm>
          <a:custGeom>
            <a:avLst/>
            <a:gdLst/>
            <a:ahLst/>
            <a:cxnLst/>
            <a:rect l="l" t="t" r="r" b="b"/>
            <a:pathLst>
              <a:path w="3223259" h="2356484">
                <a:moveTo>
                  <a:pt x="2022058" y="0"/>
                </a:moveTo>
                <a:lnTo>
                  <a:pt x="1975923" y="413"/>
                </a:lnTo>
                <a:lnTo>
                  <a:pt x="1929936" y="2117"/>
                </a:lnTo>
                <a:lnTo>
                  <a:pt x="1884124" y="5102"/>
                </a:lnTo>
                <a:lnTo>
                  <a:pt x="1838511" y="9356"/>
                </a:lnTo>
                <a:lnTo>
                  <a:pt x="1793122" y="14866"/>
                </a:lnTo>
                <a:lnTo>
                  <a:pt x="1747980" y="21622"/>
                </a:lnTo>
                <a:lnTo>
                  <a:pt x="1703113" y="29612"/>
                </a:lnTo>
                <a:lnTo>
                  <a:pt x="1658543" y="38824"/>
                </a:lnTo>
                <a:lnTo>
                  <a:pt x="1614296" y="49247"/>
                </a:lnTo>
                <a:lnTo>
                  <a:pt x="1570397" y="60869"/>
                </a:lnTo>
                <a:lnTo>
                  <a:pt x="1526871" y="73679"/>
                </a:lnTo>
                <a:lnTo>
                  <a:pt x="1483741" y="87664"/>
                </a:lnTo>
                <a:lnTo>
                  <a:pt x="1441035" y="102814"/>
                </a:lnTo>
                <a:lnTo>
                  <a:pt x="1398775" y="119117"/>
                </a:lnTo>
                <a:lnTo>
                  <a:pt x="1356986" y="136562"/>
                </a:lnTo>
                <a:lnTo>
                  <a:pt x="1315695" y="155136"/>
                </a:lnTo>
                <a:lnTo>
                  <a:pt x="1274925" y="174828"/>
                </a:lnTo>
                <a:lnTo>
                  <a:pt x="1234701" y="195627"/>
                </a:lnTo>
                <a:lnTo>
                  <a:pt x="1195048" y="217521"/>
                </a:lnTo>
                <a:lnTo>
                  <a:pt x="1155991" y="240498"/>
                </a:lnTo>
                <a:lnTo>
                  <a:pt x="1117554" y="264547"/>
                </a:lnTo>
                <a:lnTo>
                  <a:pt x="1079763" y="289657"/>
                </a:lnTo>
                <a:lnTo>
                  <a:pt x="1042643" y="315815"/>
                </a:lnTo>
                <a:lnTo>
                  <a:pt x="1006217" y="343011"/>
                </a:lnTo>
                <a:lnTo>
                  <a:pt x="970511" y="371232"/>
                </a:lnTo>
                <a:lnTo>
                  <a:pt x="935550" y="400467"/>
                </a:lnTo>
                <a:lnTo>
                  <a:pt x="901359" y="430705"/>
                </a:lnTo>
                <a:lnTo>
                  <a:pt x="867962" y="461933"/>
                </a:lnTo>
                <a:lnTo>
                  <a:pt x="835384" y="494141"/>
                </a:lnTo>
                <a:lnTo>
                  <a:pt x="803650" y="527317"/>
                </a:lnTo>
                <a:lnTo>
                  <a:pt x="772785" y="561448"/>
                </a:lnTo>
                <a:lnTo>
                  <a:pt x="742813" y="596525"/>
                </a:lnTo>
                <a:lnTo>
                  <a:pt x="713760" y="632534"/>
                </a:lnTo>
                <a:lnTo>
                  <a:pt x="685650" y="669465"/>
                </a:lnTo>
                <a:lnTo>
                  <a:pt x="658508" y="707306"/>
                </a:lnTo>
                <a:lnTo>
                  <a:pt x="632359" y="746045"/>
                </a:lnTo>
                <a:lnTo>
                  <a:pt x="607228" y="785671"/>
                </a:lnTo>
                <a:lnTo>
                  <a:pt x="583139" y="826173"/>
                </a:lnTo>
                <a:lnTo>
                  <a:pt x="560117" y="867537"/>
                </a:lnTo>
                <a:lnTo>
                  <a:pt x="538187" y="909754"/>
                </a:lnTo>
                <a:lnTo>
                  <a:pt x="517374" y="952812"/>
                </a:lnTo>
                <a:lnTo>
                  <a:pt x="497703" y="996698"/>
                </a:lnTo>
                <a:lnTo>
                  <a:pt x="479199" y="1041402"/>
                </a:lnTo>
                <a:lnTo>
                  <a:pt x="461886" y="1086911"/>
                </a:lnTo>
                <a:lnTo>
                  <a:pt x="0" y="2355927"/>
                </a:lnTo>
                <a:lnTo>
                  <a:pt x="3223022" y="2355927"/>
                </a:lnTo>
                <a:lnTo>
                  <a:pt x="3223022" y="527210"/>
                </a:lnTo>
                <a:lnTo>
                  <a:pt x="3203270" y="506087"/>
                </a:lnTo>
                <a:lnTo>
                  <a:pt x="3171063" y="473509"/>
                </a:lnTo>
                <a:lnTo>
                  <a:pt x="3137887" y="441775"/>
                </a:lnTo>
                <a:lnTo>
                  <a:pt x="3103755" y="410910"/>
                </a:lnTo>
                <a:lnTo>
                  <a:pt x="3068679" y="380938"/>
                </a:lnTo>
                <a:lnTo>
                  <a:pt x="3032669" y="351885"/>
                </a:lnTo>
                <a:lnTo>
                  <a:pt x="2995738" y="323775"/>
                </a:lnTo>
                <a:lnTo>
                  <a:pt x="2957897" y="296633"/>
                </a:lnTo>
                <a:lnTo>
                  <a:pt x="2919158" y="270483"/>
                </a:lnTo>
                <a:lnTo>
                  <a:pt x="2879532" y="245352"/>
                </a:lnTo>
                <a:lnTo>
                  <a:pt x="2839031" y="221263"/>
                </a:lnTo>
                <a:lnTo>
                  <a:pt x="2797666" y="198241"/>
                </a:lnTo>
                <a:lnTo>
                  <a:pt x="2755449" y="176311"/>
                </a:lnTo>
                <a:lnTo>
                  <a:pt x="2712392" y="155498"/>
                </a:lnTo>
                <a:lnTo>
                  <a:pt x="2668506" y="135827"/>
                </a:lnTo>
                <a:lnTo>
                  <a:pt x="2623802" y="117323"/>
                </a:lnTo>
                <a:lnTo>
                  <a:pt x="2578292" y="100009"/>
                </a:lnTo>
                <a:lnTo>
                  <a:pt x="2532301" y="84019"/>
                </a:lnTo>
                <a:lnTo>
                  <a:pt x="2486162" y="69460"/>
                </a:lnTo>
                <a:lnTo>
                  <a:pt x="2439899" y="56319"/>
                </a:lnTo>
                <a:lnTo>
                  <a:pt x="2393537" y="44586"/>
                </a:lnTo>
                <a:lnTo>
                  <a:pt x="2347101" y="34248"/>
                </a:lnTo>
                <a:lnTo>
                  <a:pt x="2300615" y="25295"/>
                </a:lnTo>
                <a:lnTo>
                  <a:pt x="2254105" y="17715"/>
                </a:lnTo>
                <a:lnTo>
                  <a:pt x="2207596" y="11496"/>
                </a:lnTo>
                <a:lnTo>
                  <a:pt x="2161112" y="6626"/>
                </a:lnTo>
                <a:lnTo>
                  <a:pt x="2114677" y="3095"/>
                </a:lnTo>
                <a:lnTo>
                  <a:pt x="2068318" y="890"/>
                </a:lnTo>
                <a:lnTo>
                  <a:pt x="2022058" y="0"/>
                </a:lnTo>
                <a:close/>
              </a:path>
            </a:pathLst>
          </a:custGeom>
          <a:solidFill>
            <a:schemeClr val="accent2"/>
          </a:solidFill>
        </p:spPr>
        <p:txBody>
          <a:bodyPr wrap="square" lIns="0" tIns="0" rIns="0" bIns="0" rtlCol="0"/>
          <a:lstStyle/>
          <a:p>
            <a:endParaRPr sz="849"/>
          </a:p>
        </p:txBody>
      </p:sp>
      <p:sp>
        <p:nvSpPr>
          <p:cNvPr id="314" name="object 3">
            <a:extLst>
              <a:ext uri="{FF2B5EF4-FFF2-40B4-BE49-F238E27FC236}">
                <a16:creationId xmlns:a16="http://schemas.microsoft.com/office/drawing/2014/main" id="{E9903A37-0EE5-2EC8-0369-3C2393652373}"/>
              </a:ext>
            </a:extLst>
          </p:cNvPr>
          <p:cNvSpPr txBox="1">
            <a:spLocks noGrp="1"/>
          </p:cNvSpPr>
          <p:nvPr>
            <p:ph type="title"/>
          </p:nvPr>
        </p:nvSpPr>
        <p:spPr>
          <a:xfrm>
            <a:off x="373298" y="2655240"/>
            <a:ext cx="4567427" cy="1551963"/>
          </a:xfrm>
          <a:prstGeom prst="rect">
            <a:avLst/>
          </a:prstGeom>
        </p:spPr>
        <p:txBody>
          <a:bodyPr vert="horz" wrap="square" lIns="0" tIns="12065" rIns="0" bIns="0" rtlCol="0">
            <a:spAutoFit/>
          </a:bodyPr>
          <a:lstStyle>
            <a:lvl1pPr marL="7701" marR="3081">
              <a:lnSpc>
                <a:spcPct val="100000"/>
              </a:lnSpc>
              <a:spcBef>
                <a:spcPts val="58"/>
              </a:spcBef>
              <a:defRPr sz="5003">
                <a:solidFill>
                  <a:schemeClr val="bg1"/>
                </a:solidFill>
              </a:defRPr>
            </a:lvl1pPr>
          </a:lstStyle>
          <a:p>
            <a:pPr marL="12700" marR="5080">
              <a:lnSpc>
                <a:spcPct val="100000"/>
              </a:lnSpc>
              <a:spcBef>
                <a:spcPts val="95"/>
              </a:spcBef>
            </a:pPr>
            <a:r>
              <a:rPr spc="-42"/>
              <a:t>Customer </a:t>
            </a:r>
            <a:r>
              <a:rPr spc="-6"/>
              <a:t>Success</a:t>
            </a:r>
          </a:p>
        </p:txBody>
      </p:sp>
      <p:pic>
        <p:nvPicPr>
          <p:cNvPr id="315" name="Picture 314">
            <a:extLst>
              <a:ext uri="{FF2B5EF4-FFF2-40B4-BE49-F238E27FC236}">
                <a16:creationId xmlns:a16="http://schemas.microsoft.com/office/drawing/2014/main" id="{42BC8C43-FC0D-07AB-3B7C-2DB5BE13662A}"/>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373044" y="6270181"/>
            <a:ext cx="1101856" cy="213610"/>
          </a:xfrm>
          <a:prstGeom prst="rect">
            <a:avLst/>
          </a:prstGeom>
        </p:spPr>
      </p:pic>
      <p:sp>
        <p:nvSpPr>
          <p:cNvPr id="5" name="object 11">
            <a:extLst>
              <a:ext uri="{FF2B5EF4-FFF2-40B4-BE49-F238E27FC236}">
                <a16:creationId xmlns:a16="http://schemas.microsoft.com/office/drawing/2014/main" id="{042D3005-A65E-CC4D-50B7-57BDF5ED346F}"/>
              </a:ext>
            </a:extLst>
          </p:cNvPr>
          <p:cNvSpPr/>
          <p:nvPr userDrawn="1"/>
        </p:nvSpPr>
        <p:spPr>
          <a:xfrm>
            <a:off x="7000931" y="0"/>
            <a:ext cx="805227" cy="1380842"/>
          </a:xfrm>
          <a:custGeom>
            <a:avLst/>
            <a:gdLst/>
            <a:ahLst/>
            <a:cxnLst/>
            <a:rect l="l" t="t" r="r" b="b"/>
            <a:pathLst>
              <a:path w="1327784" h="2277110">
                <a:moveTo>
                  <a:pt x="704906" y="0"/>
                </a:moveTo>
                <a:lnTo>
                  <a:pt x="17612" y="1884834"/>
                </a:lnTo>
                <a:lnTo>
                  <a:pt x="4979" y="1930656"/>
                </a:lnTo>
                <a:lnTo>
                  <a:pt x="0" y="1976669"/>
                </a:lnTo>
                <a:lnTo>
                  <a:pt x="2313" y="2022101"/>
                </a:lnTo>
                <a:lnTo>
                  <a:pt x="11560" y="2066183"/>
                </a:lnTo>
                <a:lnTo>
                  <a:pt x="27380" y="2108143"/>
                </a:lnTo>
                <a:lnTo>
                  <a:pt x="49413" y="2147211"/>
                </a:lnTo>
                <a:lnTo>
                  <a:pt x="77299" y="2182616"/>
                </a:lnTo>
                <a:lnTo>
                  <a:pt x="110679" y="2213588"/>
                </a:lnTo>
                <a:lnTo>
                  <a:pt x="149191" y="2239355"/>
                </a:lnTo>
                <a:lnTo>
                  <a:pt x="192476" y="2259148"/>
                </a:lnTo>
                <a:lnTo>
                  <a:pt x="238383" y="2271757"/>
                </a:lnTo>
                <a:lnTo>
                  <a:pt x="284481" y="2276727"/>
                </a:lnTo>
                <a:lnTo>
                  <a:pt x="329997" y="2274417"/>
                </a:lnTo>
                <a:lnTo>
                  <a:pt x="374160" y="2265187"/>
                </a:lnTo>
                <a:lnTo>
                  <a:pt x="416197" y="2249397"/>
                </a:lnTo>
                <a:lnTo>
                  <a:pt x="455336" y="2227405"/>
                </a:lnTo>
                <a:lnTo>
                  <a:pt x="490807" y="2199570"/>
                </a:lnTo>
                <a:lnTo>
                  <a:pt x="521835" y="2166253"/>
                </a:lnTo>
                <a:lnTo>
                  <a:pt x="547650" y="2127813"/>
                </a:lnTo>
                <a:lnTo>
                  <a:pt x="567480" y="2084608"/>
                </a:lnTo>
                <a:lnTo>
                  <a:pt x="1327620" y="0"/>
                </a:lnTo>
              </a:path>
            </a:pathLst>
          </a:custGeom>
          <a:ln w="41883">
            <a:solidFill>
              <a:schemeClr val="accent2"/>
            </a:solidFill>
          </a:ln>
        </p:spPr>
        <p:txBody>
          <a:bodyPr wrap="square" lIns="0" tIns="0" rIns="0" bIns="0" rtlCol="0"/>
          <a:lstStyle/>
          <a:p>
            <a:endParaRPr sz="849"/>
          </a:p>
        </p:txBody>
      </p:sp>
    </p:spTree>
    <p:extLst>
      <p:ext uri="{BB962C8B-B14F-4D97-AF65-F5344CB8AC3E}">
        <p14:creationId xmlns:p14="http://schemas.microsoft.com/office/powerpoint/2010/main" val="16462402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4" presetClass="path" presetSubtype="0" accel="50000" decel="50000" fill="hold" grpId="0" nodeType="withEffect">
                                  <p:stCondLst>
                                    <p:cond delay="0"/>
                                  </p:stCondLst>
                                  <p:childTnLst>
                                    <p:animMotion origin="layout" path="M -1.51611E-7 0.25 L -1.51611E-7 5.22179E-7 " pathEditMode="relative" rAng="0" ptsTypes="AA">
                                      <p:cBhvr>
                                        <p:cTn id="6" dur="2000" fill="hold"/>
                                        <p:tgtEl>
                                          <p:spTgt spid="3"/>
                                        </p:tgtEl>
                                        <p:attrNameLst>
                                          <p:attrName>ppt_x</p:attrName>
                                          <p:attrName>ppt_y</p:attrName>
                                        </p:attrNameLst>
                                      </p:cBhvr>
                                      <p:rCtr x="0" y="-12507"/>
                                    </p:animMotion>
                                  </p:childTnLst>
                                </p:cTn>
                              </p:par>
                              <p:par>
                                <p:cTn id="7" presetID="64" presetClass="path" presetSubtype="0" accel="50000" decel="50000" fill="hold" grpId="0" nodeType="withEffect">
                                  <p:stCondLst>
                                    <p:cond delay="0"/>
                                  </p:stCondLst>
                                  <p:childTnLst>
                                    <p:animMotion origin="layout" path="M -0.09571 0.50112 L 7.012E-7 1.85289E-6 " pathEditMode="relative" rAng="0" ptsTypes="AA">
                                      <p:cBhvr>
                                        <p:cTn id="8" dur="3000" fill="hold"/>
                                        <p:tgtEl>
                                          <p:spTgt spid="2"/>
                                        </p:tgtEl>
                                        <p:attrNameLst>
                                          <p:attrName>ppt_x</p:attrName>
                                          <p:attrName>ppt_y</p:attrName>
                                        </p:attrNameLst>
                                      </p:cBhvr>
                                      <p:rCtr x="4785" y="-25056"/>
                                    </p:animMotion>
                                  </p:childTnLst>
                                </p:cTn>
                              </p:par>
                              <p:par>
                                <p:cTn id="9" presetID="42" presetClass="path" presetSubtype="0" accel="50000" decel="50000" fill="hold" grpId="0" nodeType="withEffect">
                                  <p:stCondLst>
                                    <p:cond delay="0"/>
                                  </p:stCondLst>
                                  <p:childTnLst>
                                    <p:animMotion origin="layout" path="M 0.06601 -0.35837 L 3.85976E-6 5.67097E-7 " pathEditMode="relative" rAng="0" ptsTypes="AA">
                                      <p:cBhvr>
                                        <p:cTn id="10" dur="2000" fill="hold"/>
                                        <p:tgtEl>
                                          <p:spTgt spid="4"/>
                                        </p:tgtEl>
                                        <p:attrNameLst>
                                          <p:attrName>ppt_x</p:attrName>
                                          <p:attrName>ppt_y</p:attrName>
                                        </p:attrNameLst>
                                      </p:cBhvr>
                                      <p:rCtr x="-3301" y="17925"/>
                                    </p:animMotion>
                                  </p:childTnLst>
                                </p:cTn>
                              </p:par>
                              <p:par>
                                <p:cTn id="11" presetID="42" presetClass="path" presetSubtype="0" accel="50000" decel="50000" fill="hold" grpId="0" nodeType="withEffect">
                                  <p:stCondLst>
                                    <p:cond delay="0"/>
                                  </p:stCondLst>
                                  <p:childTnLst>
                                    <p:animMotion origin="layout" path="M 0.04793 -0.28117 L -3.10171E-6 4.29534E-6 " pathEditMode="relative" rAng="0" ptsTypes="AA">
                                      <p:cBhvr>
                                        <p:cTn id="12" dur="3000" fill="hold"/>
                                        <p:tgtEl>
                                          <p:spTgt spid="5"/>
                                        </p:tgtEl>
                                        <p:attrNameLst>
                                          <p:attrName>ppt_x</p:attrName>
                                          <p:attrName>ppt_y</p:attrName>
                                        </p:attrNameLst>
                                      </p:cBhvr>
                                      <p:rCtr x="-2401" y="14065"/>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4" grpId="0" animBg="1"/>
      <p:bldP spid="3" grpId="0" animBg="1"/>
      <p:bldP spid="5" grpId="0" animBg="1"/>
    </p:bldLst>
  </p:timing>
</p:sldLayout>
</file>

<file path=ppt/slideLayouts/slideLayout122.xml><?xml version="1.0" encoding="utf-8"?>
<p:sldLayout xmlns:a="http://schemas.openxmlformats.org/drawingml/2006/main" xmlns:r="http://schemas.openxmlformats.org/officeDocument/2006/relationships" xmlns:p="http://schemas.openxmlformats.org/presentationml/2006/main" showMasterSp="0" preserve="1" userDrawn="1">
  <p:cSld name="53_Title Only">
    <p:bg>
      <p:bgPr>
        <a:solidFill>
          <a:schemeClr val="bg1"/>
        </a:solidFill>
        <a:effectLst/>
      </p:bgPr>
    </p:bg>
    <p:spTree>
      <p:nvGrpSpPr>
        <p:cNvPr id="1" name=""/>
        <p:cNvGrpSpPr/>
        <p:nvPr/>
      </p:nvGrpSpPr>
      <p:grpSpPr>
        <a:xfrm>
          <a:off x="0" y="0"/>
          <a:ext cx="0" cy="0"/>
          <a:chOff x="0" y="0"/>
          <a:chExt cx="0" cy="0"/>
        </a:xfrm>
      </p:grpSpPr>
      <p:sp>
        <p:nvSpPr>
          <p:cNvPr id="2" name="object 2">
            <a:extLst>
              <a:ext uri="{FF2B5EF4-FFF2-40B4-BE49-F238E27FC236}">
                <a16:creationId xmlns:a16="http://schemas.microsoft.com/office/drawing/2014/main" id="{AAA0C914-B4BF-DC06-6493-B0F5170D0D11}"/>
              </a:ext>
            </a:extLst>
          </p:cNvPr>
          <p:cNvSpPr/>
          <p:nvPr userDrawn="1"/>
        </p:nvSpPr>
        <p:spPr>
          <a:xfrm>
            <a:off x="0" y="0"/>
            <a:ext cx="12192000" cy="6857615"/>
          </a:xfrm>
          <a:custGeom>
            <a:avLst/>
            <a:gdLst/>
            <a:ahLst/>
            <a:cxnLst/>
            <a:rect l="l" t="t" r="r" b="b"/>
            <a:pathLst>
              <a:path w="20104100" h="11308715">
                <a:moveTo>
                  <a:pt x="20104099" y="0"/>
                </a:moveTo>
                <a:lnTo>
                  <a:pt x="0" y="0"/>
                </a:lnTo>
                <a:lnTo>
                  <a:pt x="0" y="11308556"/>
                </a:lnTo>
                <a:lnTo>
                  <a:pt x="20104099" y="11308556"/>
                </a:lnTo>
                <a:lnTo>
                  <a:pt x="20104099" y="0"/>
                </a:lnTo>
                <a:close/>
              </a:path>
            </a:pathLst>
          </a:custGeom>
          <a:solidFill>
            <a:srgbClr val="DEEEDA"/>
          </a:solidFill>
        </p:spPr>
        <p:txBody>
          <a:bodyPr wrap="square" lIns="0" tIns="0" rIns="0" bIns="0" rtlCol="0"/>
          <a:lstStyle/>
          <a:p>
            <a:endParaRPr sz="849"/>
          </a:p>
        </p:txBody>
      </p:sp>
      <p:sp>
        <p:nvSpPr>
          <p:cNvPr id="9" name="object 5">
            <a:extLst>
              <a:ext uri="{FF2B5EF4-FFF2-40B4-BE49-F238E27FC236}">
                <a16:creationId xmlns:a16="http://schemas.microsoft.com/office/drawing/2014/main" id="{3FFD1DB7-7D8D-555F-8E61-CA99174BF04A}"/>
              </a:ext>
            </a:extLst>
          </p:cNvPr>
          <p:cNvSpPr txBox="1"/>
          <p:nvPr userDrawn="1"/>
        </p:nvSpPr>
        <p:spPr>
          <a:xfrm>
            <a:off x="382072" y="-396013"/>
            <a:ext cx="1044368" cy="161404"/>
          </a:xfrm>
          <a:prstGeom prst="rect">
            <a:avLst/>
          </a:prstGeom>
        </p:spPr>
        <p:txBody>
          <a:bodyPr vert="horz" wrap="square" lIns="0" tIns="7316" rIns="0" bIns="0" rtlCol="0">
            <a:spAutoFit/>
          </a:bodyPr>
          <a:lstStyle/>
          <a:p>
            <a:pPr marL="7701">
              <a:lnSpc>
                <a:spcPct val="100000"/>
              </a:lnSpc>
              <a:spcBef>
                <a:spcPts val="58"/>
              </a:spcBef>
            </a:pPr>
            <a:r>
              <a:rPr sz="1001" b="0" i="0">
                <a:solidFill>
                  <a:srgbClr val="2B6E62"/>
                </a:solidFill>
                <a:latin typeface="Sharp Sans Medium" pitchFamily="2" charset="77"/>
                <a:cs typeface="Sharp Sans Medium" pitchFamily="2" charset="77"/>
              </a:rPr>
              <a:t>CISCO</a:t>
            </a:r>
            <a:r>
              <a:rPr sz="1001" b="0" i="0" spc="230">
                <a:solidFill>
                  <a:srgbClr val="2B6E62"/>
                </a:solidFill>
                <a:latin typeface="Sharp Sans Medium" pitchFamily="2" charset="77"/>
                <a:cs typeface="Sharp Sans Medium" pitchFamily="2" charset="77"/>
              </a:rPr>
              <a:t> </a:t>
            </a:r>
            <a:r>
              <a:rPr sz="1001" b="0" i="0" spc="33">
                <a:solidFill>
                  <a:srgbClr val="2B6E62"/>
                </a:solidFill>
                <a:latin typeface="Sharp Sans Medium" pitchFamily="2" charset="77"/>
                <a:cs typeface="Sharp Sans Medium" pitchFamily="2" charset="77"/>
              </a:rPr>
              <a:t>MERAKI</a:t>
            </a:r>
            <a:endParaRPr sz="1001" b="0" i="0">
              <a:solidFill>
                <a:srgbClr val="2B6E62"/>
              </a:solidFill>
              <a:latin typeface="Sharp Sans Medium" pitchFamily="2" charset="77"/>
              <a:cs typeface="Sharp Sans Medium" pitchFamily="2" charset="77"/>
            </a:endParaRPr>
          </a:p>
        </p:txBody>
      </p:sp>
      <p:pic>
        <p:nvPicPr>
          <p:cNvPr id="36" name="Picture 35" descr="A green letter on a black background&#10;&#10;Description automatically generated with medium confidence">
            <a:extLst>
              <a:ext uri="{FF2B5EF4-FFF2-40B4-BE49-F238E27FC236}">
                <a16:creationId xmlns:a16="http://schemas.microsoft.com/office/drawing/2014/main" id="{3A95014C-C5CB-3AE8-0E14-BEC1CCA7E015}"/>
              </a:ext>
            </a:extLst>
          </p:cNvPr>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373045" y="6270181"/>
            <a:ext cx="1101856" cy="213610"/>
          </a:xfrm>
          <a:prstGeom prst="rect">
            <a:avLst/>
          </a:prstGeom>
        </p:spPr>
      </p:pic>
      <p:sp>
        <p:nvSpPr>
          <p:cNvPr id="8" name="object 8">
            <a:extLst>
              <a:ext uri="{FF2B5EF4-FFF2-40B4-BE49-F238E27FC236}">
                <a16:creationId xmlns:a16="http://schemas.microsoft.com/office/drawing/2014/main" id="{D99305CF-55AC-298E-D130-9B406BD78E8A}"/>
              </a:ext>
            </a:extLst>
          </p:cNvPr>
          <p:cNvSpPr/>
          <p:nvPr userDrawn="1"/>
        </p:nvSpPr>
        <p:spPr>
          <a:xfrm>
            <a:off x="10106834" y="4903111"/>
            <a:ext cx="2085271" cy="1954588"/>
          </a:xfrm>
          <a:custGeom>
            <a:avLst/>
            <a:gdLst/>
            <a:ahLst/>
            <a:cxnLst/>
            <a:rect l="l" t="t" r="r" b="b"/>
            <a:pathLst>
              <a:path w="3438525" h="3223259">
                <a:moveTo>
                  <a:pt x="2326237" y="0"/>
                </a:moveTo>
                <a:lnTo>
                  <a:pt x="2280553" y="409"/>
                </a:lnTo>
                <a:lnTo>
                  <a:pt x="2235017" y="2097"/>
                </a:lnTo>
                <a:lnTo>
                  <a:pt x="2189653" y="5053"/>
                </a:lnTo>
                <a:lnTo>
                  <a:pt x="2144486" y="9265"/>
                </a:lnTo>
                <a:lnTo>
                  <a:pt x="2099540" y="14721"/>
                </a:lnTo>
                <a:lnTo>
                  <a:pt x="2054841" y="21411"/>
                </a:lnTo>
                <a:lnTo>
                  <a:pt x="2010412" y="29323"/>
                </a:lnTo>
                <a:lnTo>
                  <a:pt x="1966278" y="38445"/>
                </a:lnTo>
                <a:lnTo>
                  <a:pt x="1922464" y="48766"/>
                </a:lnTo>
                <a:lnTo>
                  <a:pt x="1878995" y="60274"/>
                </a:lnTo>
                <a:lnTo>
                  <a:pt x="1835894" y="72958"/>
                </a:lnTo>
                <a:lnTo>
                  <a:pt x="1793187" y="86807"/>
                </a:lnTo>
                <a:lnTo>
                  <a:pt x="1750898" y="101809"/>
                </a:lnTo>
                <a:lnTo>
                  <a:pt x="1709051" y="117952"/>
                </a:lnTo>
                <a:lnTo>
                  <a:pt x="1667672" y="135226"/>
                </a:lnTo>
                <a:lnTo>
                  <a:pt x="1626785" y="153618"/>
                </a:lnTo>
                <a:lnTo>
                  <a:pt x="1586413" y="173117"/>
                </a:lnTo>
                <a:lnTo>
                  <a:pt x="1546583" y="193713"/>
                </a:lnTo>
                <a:lnTo>
                  <a:pt x="1507318" y="215392"/>
                </a:lnTo>
                <a:lnTo>
                  <a:pt x="1468643" y="238144"/>
                </a:lnTo>
                <a:lnTo>
                  <a:pt x="1430583" y="261958"/>
                </a:lnTo>
                <a:lnTo>
                  <a:pt x="1393162" y="286822"/>
                </a:lnTo>
                <a:lnTo>
                  <a:pt x="1356404" y="312724"/>
                </a:lnTo>
                <a:lnTo>
                  <a:pt x="1320335" y="339653"/>
                </a:lnTo>
                <a:lnTo>
                  <a:pt x="1284979" y="367598"/>
                </a:lnTo>
                <a:lnTo>
                  <a:pt x="1250360" y="396547"/>
                </a:lnTo>
                <a:lnTo>
                  <a:pt x="1216503" y="426488"/>
                </a:lnTo>
                <a:lnTo>
                  <a:pt x="1183433" y="457411"/>
                </a:lnTo>
                <a:lnTo>
                  <a:pt x="1151174" y="489303"/>
                </a:lnTo>
                <a:lnTo>
                  <a:pt x="1119750" y="522154"/>
                </a:lnTo>
                <a:lnTo>
                  <a:pt x="1089187" y="555951"/>
                </a:lnTo>
                <a:lnTo>
                  <a:pt x="1059509" y="590684"/>
                </a:lnTo>
                <a:lnTo>
                  <a:pt x="1030740" y="626341"/>
                </a:lnTo>
                <a:lnTo>
                  <a:pt x="1002906" y="662910"/>
                </a:lnTo>
                <a:lnTo>
                  <a:pt x="976029" y="700380"/>
                </a:lnTo>
                <a:lnTo>
                  <a:pt x="950136" y="738740"/>
                </a:lnTo>
                <a:lnTo>
                  <a:pt x="925251" y="777977"/>
                </a:lnTo>
                <a:lnTo>
                  <a:pt x="901398" y="818082"/>
                </a:lnTo>
                <a:lnTo>
                  <a:pt x="878601" y="859041"/>
                </a:lnTo>
                <a:lnTo>
                  <a:pt x="856887" y="900844"/>
                </a:lnTo>
                <a:lnTo>
                  <a:pt x="836278" y="943480"/>
                </a:lnTo>
                <a:lnTo>
                  <a:pt x="816799" y="986936"/>
                </a:lnTo>
                <a:lnTo>
                  <a:pt x="798476" y="1031202"/>
                </a:lnTo>
                <a:lnTo>
                  <a:pt x="781333" y="1076265"/>
                </a:lnTo>
                <a:lnTo>
                  <a:pt x="0" y="3222961"/>
                </a:lnTo>
                <a:lnTo>
                  <a:pt x="3438351" y="3222961"/>
                </a:lnTo>
                <a:lnTo>
                  <a:pt x="3438351" y="444340"/>
                </a:lnTo>
                <a:lnTo>
                  <a:pt x="3431146" y="437447"/>
                </a:lnTo>
                <a:lnTo>
                  <a:pt x="3397348" y="406884"/>
                </a:lnTo>
                <a:lnTo>
                  <a:pt x="3362615" y="377206"/>
                </a:lnTo>
                <a:lnTo>
                  <a:pt x="3326958" y="348437"/>
                </a:lnTo>
                <a:lnTo>
                  <a:pt x="3290388" y="320602"/>
                </a:lnTo>
                <a:lnTo>
                  <a:pt x="3252918" y="293726"/>
                </a:lnTo>
                <a:lnTo>
                  <a:pt x="3214557" y="267832"/>
                </a:lnTo>
                <a:lnTo>
                  <a:pt x="3175319" y="242947"/>
                </a:lnTo>
                <a:lnTo>
                  <a:pt x="3135215" y="219094"/>
                </a:lnTo>
                <a:lnTo>
                  <a:pt x="3094255" y="196297"/>
                </a:lnTo>
                <a:lnTo>
                  <a:pt x="3052451" y="174582"/>
                </a:lnTo>
                <a:lnTo>
                  <a:pt x="3009815" y="153973"/>
                </a:lnTo>
                <a:lnTo>
                  <a:pt x="2966358" y="134495"/>
                </a:lnTo>
                <a:lnTo>
                  <a:pt x="2922092" y="116172"/>
                </a:lnTo>
                <a:lnTo>
                  <a:pt x="2877028" y="99028"/>
                </a:lnTo>
                <a:lnTo>
                  <a:pt x="2831487" y="83195"/>
                </a:lnTo>
                <a:lnTo>
                  <a:pt x="2785799" y="68778"/>
                </a:lnTo>
                <a:lnTo>
                  <a:pt x="2739989" y="55766"/>
                </a:lnTo>
                <a:lnTo>
                  <a:pt x="2694080" y="44148"/>
                </a:lnTo>
                <a:lnTo>
                  <a:pt x="2648099" y="33912"/>
                </a:lnTo>
                <a:lnTo>
                  <a:pt x="2602068" y="25047"/>
                </a:lnTo>
                <a:lnTo>
                  <a:pt x="2556013" y="17541"/>
                </a:lnTo>
                <a:lnTo>
                  <a:pt x="2509959" y="11383"/>
                </a:lnTo>
                <a:lnTo>
                  <a:pt x="2463930" y="6561"/>
                </a:lnTo>
                <a:lnTo>
                  <a:pt x="2417950" y="3064"/>
                </a:lnTo>
                <a:lnTo>
                  <a:pt x="2372044" y="881"/>
                </a:lnTo>
                <a:lnTo>
                  <a:pt x="2326237" y="0"/>
                </a:lnTo>
                <a:close/>
              </a:path>
            </a:pathLst>
          </a:custGeom>
          <a:solidFill>
            <a:srgbClr val="025444"/>
          </a:solidFill>
        </p:spPr>
        <p:txBody>
          <a:bodyPr wrap="square" lIns="0" tIns="0" rIns="0" bIns="0" rtlCol="0"/>
          <a:lstStyle/>
          <a:p>
            <a:endParaRPr sz="849"/>
          </a:p>
        </p:txBody>
      </p:sp>
      <p:sp>
        <p:nvSpPr>
          <p:cNvPr id="11" name="object 5">
            <a:extLst>
              <a:ext uri="{FF2B5EF4-FFF2-40B4-BE49-F238E27FC236}">
                <a16:creationId xmlns:a16="http://schemas.microsoft.com/office/drawing/2014/main" id="{7A59DB0A-4D72-2386-9C2B-8406D051ED66}"/>
              </a:ext>
            </a:extLst>
          </p:cNvPr>
          <p:cNvSpPr/>
          <p:nvPr userDrawn="1"/>
        </p:nvSpPr>
        <p:spPr>
          <a:xfrm>
            <a:off x="9516984" y="6038472"/>
            <a:ext cx="965810" cy="819417"/>
          </a:xfrm>
          <a:custGeom>
            <a:avLst/>
            <a:gdLst/>
            <a:ahLst/>
            <a:cxnLst/>
            <a:rect l="l" t="t" r="r" b="b"/>
            <a:pathLst>
              <a:path w="1592580" h="1351279">
                <a:moveTo>
                  <a:pt x="934911" y="0"/>
                </a:moveTo>
                <a:lnTo>
                  <a:pt x="889122" y="2338"/>
                </a:lnTo>
                <a:lnTo>
                  <a:pt x="843854" y="7889"/>
                </a:lnTo>
                <a:lnTo>
                  <a:pt x="799270" y="16580"/>
                </a:lnTo>
                <a:lnTo>
                  <a:pt x="755528" y="28334"/>
                </a:lnTo>
                <a:lnTo>
                  <a:pt x="712790" y="43078"/>
                </a:lnTo>
                <a:lnTo>
                  <a:pt x="671215" y="60736"/>
                </a:lnTo>
                <a:lnTo>
                  <a:pt x="630965" y="81234"/>
                </a:lnTo>
                <a:lnTo>
                  <a:pt x="592199" y="104496"/>
                </a:lnTo>
                <a:lnTo>
                  <a:pt x="555078" y="130449"/>
                </a:lnTo>
                <a:lnTo>
                  <a:pt x="519762" y="159017"/>
                </a:lnTo>
                <a:lnTo>
                  <a:pt x="486412" y="190125"/>
                </a:lnTo>
                <a:lnTo>
                  <a:pt x="455188" y="223698"/>
                </a:lnTo>
                <a:lnTo>
                  <a:pt x="426251" y="259663"/>
                </a:lnTo>
                <a:lnTo>
                  <a:pt x="399760" y="297944"/>
                </a:lnTo>
                <a:lnTo>
                  <a:pt x="375877" y="338466"/>
                </a:lnTo>
                <a:lnTo>
                  <a:pt x="354761" y="381154"/>
                </a:lnTo>
                <a:lnTo>
                  <a:pt x="336573" y="425934"/>
                </a:lnTo>
                <a:lnTo>
                  <a:pt x="0" y="1350668"/>
                </a:lnTo>
                <a:lnTo>
                  <a:pt x="1377433" y="1350668"/>
                </a:lnTo>
                <a:lnTo>
                  <a:pt x="1552882" y="868633"/>
                </a:lnTo>
                <a:lnTo>
                  <a:pt x="1567733" y="822639"/>
                </a:lnTo>
                <a:lnTo>
                  <a:pt x="1578997" y="776364"/>
                </a:lnTo>
                <a:lnTo>
                  <a:pt x="1586748" y="729971"/>
                </a:lnTo>
                <a:lnTo>
                  <a:pt x="1591062" y="683618"/>
                </a:lnTo>
                <a:lnTo>
                  <a:pt x="1592012" y="637467"/>
                </a:lnTo>
                <a:lnTo>
                  <a:pt x="1589674" y="591678"/>
                </a:lnTo>
                <a:lnTo>
                  <a:pt x="1584122" y="546410"/>
                </a:lnTo>
                <a:lnTo>
                  <a:pt x="1575431" y="501826"/>
                </a:lnTo>
                <a:lnTo>
                  <a:pt x="1563677" y="458084"/>
                </a:lnTo>
                <a:lnTo>
                  <a:pt x="1548933" y="415346"/>
                </a:lnTo>
                <a:lnTo>
                  <a:pt x="1531275" y="373771"/>
                </a:lnTo>
                <a:lnTo>
                  <a:pt x="1510778" y="333521"/>
                </a:lnTo>
                <a:lnTo>
                  <a:pt x="1487515" y="294755"/>
                </a:lnTo>
                <a:lnTo>
                  <a:pt x="1461563" y="257634"/>
                </a:lnTo>
                <a:lnTo>
                  <a:pt x="1432995" y="222318"/>
                </a:lnTo>
                <a:lnTo>
                  <a:pt x="1401887" y="188968"/>
                </a:lnTo>
                <a:lnTo>
                  <a:pt x="1368313" y="157744"/>
                </a:lnTo>
                <a:lnTo>
                  <a:pt x="1332348" y="128807"/>
                </a:lnTo>
                <a:lnTo>
                  <a:pt x="1294068" y="102316"/>
                </a:lnTo>
                <a:lnTo>
                  <a:pt x="1253546" y="78433"/>
                </a:lnTo>
                <a:lnTo>
                  <a:pt x="1210857" y="57317"/>
                </a:lnTo>
                <a:lnTo>
                  <a:pt x="1166077" y="39130"/>
                </a:lnTo>
                <a:lnTo>
                  <a:pt x="1120082" y="24278"/>
                </a:lnTo>
                <a:lnTo>
                  <a:pt x="1073808" y="13014"/>
                </a:lnTo>
                <a:lnTo>
                  <a:pt x="1027415" y="5263"/>
                </a:lnTo>
                <a:lnTo>
                  <a:pt x="981062" y="950"/>
                </a:lnTo>
                <a:lnTo>
                  <a:pt x="934911" y="0"/>
                </a:lnTo>
                <a:close/>
              </a:path>
            </a:pathLst>
          </a:custGeom>
          <a:solidFill>
            <a:srgbClr val="87C9C9"/>
          </a:solidFill>
        </p:spPr>
        <p:txBody>
          <a:bodyPr wrap="square" lIns="0" tIns="0" rIns="0" bIns="0" rtlCol="0"/>
          <a:lstStyle/>
          <a:p>
            <a:endParaRPr sz="849"/>
          </a:p>
        </p:txBody>
      </p:sp>
      <p:pic>
        <p:nvPicPr>
          <p:cNvPr id="13" name="Picture 12" descr="A green letter on a black background&#10;&#10;Description automatically generated with medium confidence">
            <a:extLst>
              <a:ext uri="{FF2B5EF4-FFF2-40B4-BE49-F238E27FC236}">
                <a16:creationId xmlns:a16="http://schemas.microsoft.com/office/drawing/2014/main" id="{8B342EC2-EB9F-72DE-8164-9EF1848D36E1}"/>
              </a:ext>
            </a:extLst>
          </p:cNvPr>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373045" y="6270181"/>
            <a:ext cx="1101856" cy="213610"/>
          </a:xfrm>
          <a:prstGeom prst="rect">
            <a:avLst/>
          </a:prstGeom>
        </p:spPr>
      </p:pic>
      <p:sp>
        <p:nvSpPr>
          <p:cNvPr id="12" name="object 8">
            <a:extLst>
              <a:ext uri="{FF2B5EF4-FFF2-40B4-BE49-F238E27FC236}">
                <a16:creationId xmlns:a16="http://schemas.microsoft.com/office/drawing/2014/main" id="{AAF218E2-4759-76F4-4AE8-76BA1D366811}"/>
              </a:ext>
            </a:extLst>
          </p:cNvPr>
          <p:cNvSpPr/>
          <p:nvPr userDrawn="1"/>
        </p:nvSpPr>
        <p:spPr>
          <a:xfrm>
            <a:off x="6696743" y="-76480"/>
            <a:ext cx="1459386" cy="1703378"/>
          </a:xfrm>
          <a:custGeom>
            <a:avLst/>
            <a:gdLst/>
            <a:ahLst/>
            <a:cxnLst/>
            <a:rect l="l" t="t" r="r" b="b"/>
            <a:pathLst>
              <a:path w="2630805" h="3070860">
                <a:moveTo>
                  <a:pt x="2630774" y="0"/>
                </a:moveTo>
                <a:lnTo>
                  <a:pt x="736481" y="0"/>
                </a:lnTo>
                <a:lnTo>
                  <a:pt x="53644" y="1876087"/>
                </a:lnTo>
                <a:lnTo>
                  <a:pt x="38179" y="1922425"/>
                </a:lnTo>
                <a:lnTo>
                  <a:pt x="25382" y="1969002"/>
                </a:lnTo>
                <a:lnTo>
                  <a:pt x="15213" y="2015731"/>
                </a:lnTo>
                <a:lnTo>
                  <a:pt x="7631" y="2062524"/>
                </a:lnTo>
                <a:lnTo>
                  <a:pt x="2595" y="2109295"/>
                </a:lnTo>
                <a:lnTo>
                  <a:pt x="65" y="2155956"/>
                </a:lnTo>
                <a:lnTo>
                  <a:pt x="0" y="2202421"/>
                </a:lnTo>
                <a:lnTo>
                  <a:pt x="2359" y="2248602"/>
                </a:lnTo>
                <a:lnTo>
                  <a:pt x="7102" y="2294413"/>
                </a:lnTo>
                <a:lnTo>
                  <a:pt x="14189" y="2339767"/>
                </a:lnTo>
                <a:lnTo>
                  <a:pt x="23579" y="2384576"/>
                </a:lnTo>
                <a:lnTo>
                  <a:pt x="35231" y="2428754"/>
                </a:lnTo>
                <a:lnTo>
                  <a:pt x="49105" y="2472214"/>
                </a:lnTo>
                <a:lnTo>
                  <a:pt x="65160" y="2514868"/>
                </a:lnTo>
                <a:lnTo>
                  <a:pt x="83356" y="2556630"/>
                </a:lnTo>
                <a:lnTo>
                  <a:pt x="103652" y="2597413"/>
                </a:lnTo>
                <a:lnTo>
                  <a:pt x="126007" y="2637130"/>
                </a:lnTo>
                <a:lnTo>
                  <a:pt x="150382" y="2675693"/>
                </a:lnTo>
                <a:lnTo>
                  <a:pt x="176734" y="2713016"/>
                </a:lnTo>
                <a:lnTo>
                  <a:pt x="205025" y="2749012"/>
                </a:lnTo>
                <a:lnTo>
                  <a:pt x="235212" y="2783594"/>
                </a:lnTo>
                <a:lnTo>
                  <a:pt x="267257" y="2816674"/>
                </a:lnTo>
                <a:lnTo>
                  <a:pt x="301117" y="2848167"/>
                </a:lnTo>
                <a:lnTo>
                  <a:pt x="336754" y="2877984"/>
                </a:lnTo>
                <a:lnTo>
                  <a:pt x="374125" y="2906039"/>
                </a:lnTo>
                <a:lnTo>
                  <a:pt x="413190" y="2932245"/>
                </a:lnTo>
                <a:lnTo>
                  <a:pt x="453910" y="2956514"/>
                </a:lnTo>
                <a:lnTo>
                  <a:pt x="496242" y="2978761"/>
                </a:lnTo>
                <a:lnTo>
                  <a:pt x="540148" y="2998898"/>
                </a:lnTo>
                <a:lnTo>
                  <a:pt x="585586" y="3016837"/>
                </a:lnTo>
                <a:lnTo>
                  <a:pt x="631924" y="3032302"/>
                </a:lnTo>
                <a:lnTo>
                  <a:pt x="678501" y="3045099"/>
                </a:lnTo>
                <a:lnTo>
                  <a:pt x="725230" y="3055268"/>
                </a:lnTo>
                <a:lnTo>
                  <a:pt x="772023" y="3062850"/>
                </a:lnTo>
                <a:lnTo>
                  <a:pt x="818794" y="3067886"/>
                </a:lnTo>
                <a:lnTo>
                  <a:pt x="865456" y="3070416"/>
                </a:lnTo>
                <a:lnTo>
                  <a:pt x="911921" y="3070482"/>
                </a:lnTo>
                <a:lnTo>
                  <a:pt x="958103" y="3068122"/>
                </a:lnTo>
                <a:lnTo>
                  <a:pt x="1003914" y="3063379"/>
                </a:lnTo>
                <a:lnTo>
                  <a:pt x="1049268" y="3056292"/>
                </a:lnTo>
                <a:lnTo>
                  <a:pt x="1094078" y="3046902"/>
                </a:lnTo>
                <a:lnTo>
                  <a:pt x="1138256" y="3035250"/>
                </a:lnTo>
                <a:lnTo>
                  <a:pt x="1181717" y="3021376"/>
                </a:lnTo>
                <a:lnTo>
                  <a:pt x="1224372" y="3005321"/>
                </a:lnTo>
                <a:lnTo>
                  <a:pt x="1266134" y="2987125"/>
                </a:lnTo>
                <a:lnTo>
                  <a:pt x="1306918" y="2966829"/>
                </a:lnTo>
                <a:lnTo>
                  <a:pt x="1346635" y="2944474"/>
                </a:lnTo>
                <a:lnTo>
                  <a:pt x="1385198" y="2920100"/>
                </a:lnTo>
                <a:lnTo>
                  <a:pt x="1422522" y="2893747"/>
                </a:lnTo>
                <a:lnTo>
                  <a:pt x="1458518" y="2865456"/>
                </a:lnTo>
                <a:lnTo>
                  <a:pt x="1493101" y="2835269"/>
                </a:lnTo>
                <a:lnTo>
                  <a:pt x="1526181" y="2803224"/>
                </a:lnTo>
                <a:lnTo>
                  <a:pt x="1557674" y="2769364"/>
                </a:lnTo>
                <a:lnTo>
                  <a:pt x="1587492" y="2733727"/>
                </a:lnTo>
                <a:lnTo>
                  <a:pt x="1615547" y="2696356"/>
                </a:lnTo>
                <a:lnTo>
                  <a:pt x="1641753" y="2657291"/>
                </a:lnTo>
                <a:lnTo>
                  <a:pt x="1666023" y="2616571"/>
                </a:lnTo>
                <a:lnTo>
                  <a:pt x="1688270" y="2574239"/>
                </a:lnTo>
                <a:lnTo>
                  <a:pt x="1708407" y="2530333"/>
                </a:lnTo>
                <a:lnTo>
                  <a:pt x="1726347" y="2484896"/>
                </a:lnTo>
                <a:lnTo>
                  <a:pt x="2630774" y="0"/>
                </a:lnTo>
                <a:close/>
              </a:path>
            </a:pathLst>
          </a:custGeom>
          <a:solidFill>
            <a:srgbClr val="FFD13D"/>
          </a:solidFill>
        </p:spPr>
        <p:txBody>
          <a:bodyPr wrap="square" lIns="0" tIns="0" rIns="0" bIns="0" rtlCol="0"/>
          <a:lstStyle/>
          <a:p>
            <a:endParaRPr sz="849"/>
          </a:p>
        </p:txBody>
      </p:sp>
      <p:sp>
        <p:nvSpPr>
          <p:cNvPr id="14" name="object 9">
            <a:extLst>
              <a:ext uri="{FF2B5EF4-FFF2-40B4-BE49-F238E27FC236}">
                <a16:creationId xmlns:a16="http://schemas.microsoft.com/office/drawing/2014/main" id="{41B1200A-7E00-E995-3D9E-6C95A9FFFEC4}"/>
              </a:ext>
            </a:extLst>
          </p:cNvPr>
          <p:cNvSpPr/>
          <p:nvPr userDrawn="1"/>
        </p:nvSpPr>
        <p:spPr>
          <a:xfrm>
            <a:off x="7556264" y="-76480"/>
            <a:ext cx="852101" cy="1164820"/>
          </a:xfrm>
          <a:custGeom>
            <a:avLst/>
            <a:gdLst/>
            <a:ahLst/>
            <a:cxnLst/>
            <a:rect l="l" t="t" r="r" b="b"/>
            <a:pathLst>
              <a:path w="1536065" h="2099945">
                <a:moveTo>
                  <a:pt x="569565" y="0"/>
                </a:moveTo>
                <a:lnTo>
                  <a:pt x="26994" y="1490705"/>
                </a:lnTo>
                <a:lnTo>
                  <a:pt x="13320" y="1535128"/>
                </a:lnTo>
                <a:lnTo>
                  <a:pt x="4368" y="1579842"/>
                </a:lnTo>
                <a:lnTo>
                  <a:pt x="0" y="1624555"/>
                </a:lnTo>
                <a:lnTo>
                  <a:pt x="79" y="1668973"/>
                </a:lnTo>
                <a:lnTo>
                  <a:pt x="4471" y="1712806"/>
                </a:lnTo>
                <a:lnTo>
                  <a:pt x="13038" y="1755760"/>
                </a:lnTo>
                <a:lnTo>
                  <a:pt x="25643" y="1797542"/>
                </a:lnTo>
                <a:lnTo>
                  <a:pt x="42152" y="1837860"/>
                </a:lnTo>
                <a:lnTo>
                  <a:pt x="62426" y="1876423"/>
                </a:lnTo>
                <a:lnTo>
                  <a:pt x="86331" y="1912936"/>
                </a:lnTo>
                <a:lnTo>
                  <a:pt x="113729" y="1947108"/>
                </a:lnTo>
                <a:lnTo>
                  <a:pt x="144484" y="1978647"/>
                </a:lnTo>
                <a:lnTo>
                  <a:pt x="178459" y="2007259"/>
                </a:lnTo>
                <a:lnTo>
                  <a:pt x="215519" y="2032653"/>
                </a:lnTo>
                <a:lnTo>
                  <a:pt x="255527" y="2054535"/>
                </a:lnTo>
                <a:lnTo>
                  <a:pt x="298347" y="2072614"/>
                </a:lnTo>
                <a:lnTo>
                  <a:pt x="342768" y="2086287"/>
                </a:lnTo>
                <a:lnTo>
                  <a:pt x="387481" y="2095240"/>
                </a:lnTo>
                <a:lnTo>
                  <a:pt x="432192" y="2099608"/>
                </a:lnTo>
                <a:lnTo>
                  <a:pt x="476609" y="2099528"/>
                </a:lnTo>
                <a:lnTo>
                  <a:pt x="520441" y="2095137"/>
                </a:lnTo>
                <a:lnTo>
                  <a:pt x="563394" y="2086570"/>
                </a:lnTo>
                <a:lnTo>
                  <a:pt x="605175" y="2073964"/>
                </a:lnTo>
                <a:lnTo>
                  <a:pt x="645493" y="2057456"/>
                </a:lnTo>
                <a:lnTo>
                  <a:pt x="684055" y="2037181"/>
                </a:lnTo>
                <a:lnTo>
                  <a:pt x="720568" y="2013277"/>
                </a:lnTo>
                <a:lnTo>
                  <a:pt x="754740" y="1985879"/>
                </a:lnTo>
                <a:lnTo>
                  <a:pt x="786279" y="1955124"/>
                </a:lnTo>
                <a:lnTo>
                  <a:pt x="814891" y="1921148"/>
                </a:lnTo>
                <a:lnTo>
                  <a:pt x="840284" y="1884088"/>
                </a:lnTo>
                <a:lnTo>
                  <a:pt x="862167" y="1844080"/>
                </a:lnTo>
                <a:lnTo>
                  <a:pt x="880245" y="1801261"/>
                </a:lnTo>
                <a:lnTo>
                  <a:pt x="1535849" y="0"/>
                </a:lnTo>
              </a:path>
            </a:pathLst>
          </a:custGeom>
          <a:ln w="41883">
            <a:solidFill>
              <a:srgbClr val="5BAA47"/>
            </a:solidFill>
          </a:ln>
        </p:spPr>
        <p:txBody>
          <a:bodyPr wrap="square" lIns="0" tIns="0" rIns="0" bIns="0" rtlCol="0"/>
          <a:lstStyle/>
          <a:p>
            <a:endParaRPr sz="849"/>
          </a:p>
        </p:txBody>
      </p:sp>
    </p:spTree>
    <p:extLst>
      <p:ext uri="{BB962C8B-B14F-4D97-AF65-F5344CB8AC3E}">
        <p14:creationId xmlns:p14="http://schemas.microsoft.com/office/powerpoint/2010/main" val="3144111001"/>
      </p:ext>
    </p:extLst>
  </p:cSld>
  <p:clrMapOvr>
    <a:masterClrMapping/>
  </p:clrMapOvr>
</p:sldLayout>
</file>

<file path=ppt/slideLayouts/slideLayout123.xml><?xml version="1.0" encoding="utf-8"?>
<p:sldLayout xmlns:a="http://schemas.openxmlformats.org/drawingml/2006/main" xmlns:r="http://schemas.openxmlformats.org/officeDocument/2006/relationships" xmlns:p="http://schemas.openxmlformats.org/presentationml/2006/main" showMasterSp="0" preserve="1" userDrawn="1">
  <p:cSld name="52_Title Only">
    <p:bg>
      <p:bgPr>
        <a:solidFill>
          <a:schemeClr val="bg1"/>
        </a:solidFill>
        <a:effectLst/>
      </p:bgPr>
    </p:bg>
    <p:spTree>
      <p:nvGrpSpPr>
        <p:cNvPr id="1" name=""/>
        <p:cNvGrpSpPr/>
        <p:nvPr/>
      </p:nvGrpSpPr>
      <p:grpSpPr>
        <a:xfrm>
          <a:off x="0" y="0"/>
          <a:ext cx="0" cy="0"/>
          <a:chOff x="0" y="0"/>
          <a:chExt cx="0" cy="0"/>
        </a:xfrm>
      </p:grpSpPr>
      <p:sp>
        <p:nvSpPr>
          <p:cNvPr id="2" name="object 2">
            <a:extLst>
              <a:ext uri="{FF2B5EF4-FFF2-40B4-BE49-F238E27FC236}">
                <a16:creationId xmlns:a16="http://schemas.microsoft.com/office/drawing/2014/main" id="{AAA0C914-B4BF-DC06-6493-B0F5170D0D11}"/>
              </a:ext>
            </a:extLst>
          </p:cNvPr>
          <p:cNvSpPr/>
          <p:nvPr userDrawn="1"/>
        </p:nvSpPr>
        <p:spPr>
          <a:xfrm>
            <a:off x="0" y="0"/>
            <a:ext cx="12192000" cy="6857615"/>
          </a:xfrm>
          <a:custGeom>
            <a:avLst/>
            <a:gdLst/>
            <a:ahLst/>
            <a:cxnLst/>
            <a:rect l="l" t="t" r="r" b="b"/>
            <a:pathLst>
              <a:path w="20104100" h="11308715">
                <a:moveTo>
                  <a:pt x="20104099" y="0"/>
                </a:moveTo>
                <a:lnTo>
                  <a:pt x="0" y="0"/>
                </a:lnTo>
                <a:lnTo>
                  <a:pt x="0" y="11308556"/>
                </a:lnTo>
                <a:lnTo>
                  <a:pt x="20104099" y="11308556"/>
                </a:lnTo>
                <a:lnTo>
                  <a:pt x="20104099" y="0"/>
                </a:lnTo>
                <a:close/>
              </a:path>
            </a:pathLst>
          </a:custGeom>
          <a:solidFill>
            <a:srgbClr val="DEEEDA"/>
          </a:solidFill>
        </p:spPr>
        <p:txBody>
          <a:bodyPr wrap="square" lIns="0" tIns="0" rIns="0" bIns="0" rtlCol="0"/>
          <a:lstStyle/>
          <a:p>
            <a:endParaRPr sz="849"/>
          </a:p>
        </p:txBody>
      </p:sp>
      <p:pic>
        <p:nvPicPr>
          <p:cNvPr id="36" name="Picture 35" descr="A green letter on a black background&#10;&#10;Description automatically generated with medium confidence">
            <a:extLst>
              <a:ext uri="{FF2B5EF4-FFF2-40B4-BE49-F238E27FC236}">
                <a16:creationId xmlns:a16="http://schemas.microsoft.com/office/drawing/2014/main" id="{3A95014C-C5CB-3AE8-0E14-BEC1CCA7E015}"/>
              </a:ext>
            </a:extLst>
          </p:cNvPr>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373045" y="6270181"/>
            <a:ext cx="1101856" cy="213610"/>
          </a:xfrm>
          <a:prstGeom prst="rect">
            <a:avLst/>
          </a:prstGeom>
        </p:spPr>
      </p:pic>
      <p:pic>
        <p:nvPicPr>
          <p:cNvPr id="13" name="Picture 12" descr="A green letter on a black background&#10;&#10;Description automatically generated with medium confidence">
            <a:extLst>
              <a:ext uri="{FF2B5EF4-FFF2-40B4-BE49-F238E27FC236}">
                <a16:creationId xmlns:a16="http://schemas.microsoft.com/office/drawing/2014/main" id="{8B342EC2-EB9F-72DE-8164-9EF1848D36E1}"/>
              </a:ext>
            </a:extLst>
          </p:cNvPr>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373045" y="6270181"/>
            <a:ext cx="1101856" cy="213610"/>
          </a:xfrm>
          <a:prstGeom prst="rect">
            <a:avLst/>
          </a:prstGeom>
        </p:spPr>
      </p:pic>
      <p:sp>
        <p:nvSpPr>
          <p:cNvPr id="12" name="object 5">
            <a:extLst>
              <a:ext uri="{FF2B5EF4-FFF2-40B4-BE49-F238E27FC236}">
                <a16:creationId xmlns:a16="http://schemas.microsoft.com/office/drawing/2014/main" id="{FA2BA6D6-E82D-0751-C933-E508FCBA195A}"/>
              </a:ext>
            </a:extLst>
          </p:cNvPr>
          <p:cNvSpPr txBox="1"/>
          <p:nvPr userDrawn="1"/>
        </p:nvSpPr>
        <p:spPr>
          <a:xfrm>
            <a:off x="401788" y="-373824"/>
            <a:ext cx="1044368" cy="161404"/>
          </a:xfrm>
          <a:prstGeom prst="rect">
            <a:avLst/>
          </a:prstGeom>
        </p:spPr>
        <p:txBody>
          <a:bodyPr vert="horz" wrap="square" lIns="0" tIns="7316" rIns="0" bIns="0" rtlCol="0">
            <a:spAutoFit/>
          </a:bodyPr>
          <a:lstStyle/>
          <a:p>
            <a:pPr marL="7701">
              <a:lnSpc>
                <a:spcPct val="100000"/>
              </a:lnSpc>
              <a:spcBef>
                <a:spcPts val="58"/>
              </a:spcBef>
            </a:pPr>
            <a:r>
              <a:rPr sz="1001" b="0" i="0">
                <a:solidFill>
                  <a:srgbClr val="2B6E62"/>
                </a:solidFill>
                <a:latin typeface="Sharp Sans Medium" pitchFamily="2" charset="77"/>
                <a:cs typeface="Sharp Sans Medium" pitchFamily="2" charset="77"/>
              </a:rPr>
              <a:t>CISCO</a:t>
            </a:r>
            <a:r>
              <a:rPr sz="1001" b="0" i="0" spc="230">
                <a:solidFill>
                  <a:srgbClr val="2B6E62"/>
                </a:solidFill>
                <a:latin typeface="Sharp Sans Medium" pitchFamily="2" charset="77"/>
                <a:cs typeface="Sharp Sans Medium" pitchFamily="2" charset="77"/>
              </a:rPr>
              <a:t> </a:t>
            </a:r>
            <a:r>
              <a:rPr sz="1001" b="0" i="0" spc="33">
                <a:solidFill>
                  <a:srgbClr val="2B6E62"/>
                </a:solidFill>
                <a:latin typeface="Sharp Sans Medium" pitchFamily="2" charset="77"/>
                <a:cs typeface="Sharp Sans Medium" pitchFamily="2" charset="77"/>
              </a:rPr>
              <a:t>MERAKI</a:t>
            </a:r>
            <a:endParaRPr sz="1001" b="0" i="0">
              <a:solidFill>
                <a:srgbClr val="2B6E62"/>
              </a:solidFill>
              <a:latin typeface="Sharp Sans Medium" pitchFamily="2" charset="77"/>
              <a:cs typeface="Sharp Sans Medium" pitchFamily="2" charset="77"/>
            </a:endParaRPr>
          </a:p>
        </p:txBody>
      </p:sp>
      <p:sp>
        <p:nvSpPr>
          <p:cNvPr id="3" name="object 8">
            <a:extLst>
              <a:ext uri="{FF2B5EF4-FFF2-40B4-BE49-F238E27FC236}">
                <a16:creationId xmlns:a16="http://schemas.microsoft.com/office/drawing/2014/main" id="{E0362653-ABE4-EAE7-522D-1D38E74F2782}"/>
              </a:ext>
            </a:extLst>
          </p:cNvPr>
          <p:cNvSpPr/>
          <p:nvPr userDrawn="1"/>
        </p:nvSpPr>
        <p:spPr>
          <a:xfrm>
            <a:off x="7317072" y="-277610"/>
            <a:ext cx="1459386" cy="1703378"/>
          </a:xfrm>
          <a:custGeom>
            <a:avLst/>
            <a:gdLst/>
            <a:ahLst/>
            <a:cxnLst/>
            <a:rect l="l" t="t" r="r" b="b"/>
            <a:pathLst>
              <a:path w="2630805" h="3070860">
                <a:moveTo>
                  <a:pt x="2630774" y="0"/>
                </a:moveTo>
                <a:lnTo>
                  <a:pt x="736481" y="0"/>
                </a:lnTo>
                <a:lnTo>
                  <a:pt x="53644" y="1876087"/>
                </a:lnTo>
                <a:lnTo>
                  <a:pt x="38179" y="1922425"/>
                </a:lnTo>
                <a:lnTo>
                  <a:pt x="25382" y="1969002"/>
                </a:lnTo>
                <a:lnTo>
                  <a:pt x="15213" y="2015731"/>
                </a:lnTo>
                <a:lnTo>
                  <a:pt x="7631" y="2062524"/>
                </a:lnTo>
                <a:lnTo>
                  <a:pt x="2595" y="2109295"/>
                </a:lnTo>
                <a:lnTo>
                  <a:pt x="65" y="2155956"/>
                </a:lnTo>
                <a:lnTo>
                  <a:pt x="0" y="2202421"/>
                </a:lnTo>
                <a:lnTo>
                  <a:pt x="2359" y="2248602"/>
                </a:lnTo>
                <a:lnTo>
                  <a:pt x="7102" y="2294413"/>
                </a:lnTo>
                <a:lnTo>
                  <a:pt x="14189" y="2339767"/>
                </a:lnTo>
                <a:lnTo>
                  <a:pt x="23579" y="2384576"/>
                </a:lnTo>
                <a:lnTo>
                  <a:pt x="35231" y="2428754"/>
                </a:lnTo>
                <a:lnTo>
                  <a:pt x="49105" y="2472214"/>
                </a:lnTo>
                <a:lnTo>
                  <a:pt x="65160" y="2514868"/>
                </a:lnTo>
                <a:lnTo>
                  <a:pt x="83356" y="2556630"/>
                </a:lnTo>
                <a:lnTo>
                  <a:pt x="103652" y="2597413"/>
                </a:lnTo>
                <a:lnTo>
                  <a:pt x="126007" y="2637130"/>
                </a:lnTo>
                <a:lnTo>
                  <a:pt x="150382" y="2675693"/>
                </a:lnTo>
                <a:lnTo>
                  <a:pt x="176734" y="2713016"/>
                </a:lnTo>
                <a:lnTo>
                  <a:pt x="205025" y="2749012"/>
                </a:lnTo>
                <a:lnTo>
                  <a:pt x="235212" y="2783594"/>
                </a:lnTo>
                <a:lnTo>
                  <a:pt x="267257" y="2816674"/>
                </a:lnTo>
                <a:lnTo>
                  <a:pt x="301117" y="2848167"/>
                </a:lnTo>
                <a:lnTo>
                  <a:pt x="336754" y="2877984"/>
                </a:lnTo>
                <a:lnTo>
                  <a:pt x="374125" y="2906039"/>
                </a:lnTo>
                <a:lnTo>
                  <a:pt x="413190" y="2932245"/>
                </a:lnTo>
                <a:lnTo>
                  <a:pt x="453910" y="2956514"/>
                </a:lnTo>
                <a:lnTo>
                  <a:pt x="496242" y="2978761"/>
                </a:lnTo>
                <a:lnTo>
                  <a:pt x="540148" y="2998898"/>
                </a:lnTo>
                <a:lnTo>
                  <a:pt x="585586" y="3016837"/>
                </a:lnTo>
                <a:lnTo>
                  <a:pt x="631924" y="3032302"/>
                </a:lnTo>
                <a:lnTo>
                  <a:pt x="678501" y="3045099"/>
                </a:lnTo>
                <a:lnTo>
                  <a:pt x="725230" y="3055268"/>
                </a:lnTo>
                <a:lnTo>
                  <a:pt x="772023" y="3062850"/>
                </a:lnTo>
                <a:lnTo>
                  <a:pt x="818794" y="3067886"/>
                </a:lnTo>
                <a:lnTo>
                  <a:pt x="865456" y="3070416"/>
                </a:lnTo>
                <a:lnTo>
                  <a:pt x="911921" y="3070482"/>
                </a:lnTo>
                <a:lnTo>
                  <a:pt x="958103" y="3068122"/>
                </a:lnTo>
                <a:lnTo>
                  <a:pt x="1003914" y="3063379"/>
                </a:lnTo>
                <a:lnTo>
                  <a:pt x="1049268" y="3056292"/>
                </a:lnTo>
                <a:lnTo>
                  <a:pt x="1094078" y="3046902"/>
                </a:lnTo>
                <a:lnTo>
                  <a:pt x="1138256" y="3035250"/>
                </a:lnTo>
                <a:lnTo>
                  <a:pt x="1181717" y="3021376"/>
                </a:lnTo>
                <a:lnTo>
                  <a:pt x="1224372" y="3005321"/>
                </a:lnTo>
                <a:lnTo>
                  <a:pt x="1266134" y="2987125"/>
                </a:lnTo>
                <a:lnTo>
                  <a:pt x="1306918" y="2966829"/>
                </a:lnTo>
                <a:lnTo>
                  <a:pt x="1346635" y="2944474"/>
                </a:lnTo>
                <a:lnTo>
                  <a:pt x="1385198" y="2920100"/>
                </a:lnTo>
                <a:lnTo>
                  <a:pt x="1422522" y="2893747"/>
                </a:lnTo>
                <a:lnTo>
                  <a:pt x="1458518" y="2865456"/>
                </a:lnTo>
                <a:lnTo>
                  <a:pt x="1493101" y="2835269"/>
                </a:lnTo>
                <a:lnTo>
                  <a:pt x="1526181" y="2803224"/>
                </a:lnTo>
                <a:lnTo>
                  <a:pt x="1557674" y="2769364"/>
                </a:lnTo>
                <a:lnTo>
                  <a:pt x="1587492" y="2733727"/>
                </a:lnTo>
                <a:lnTo>
                  <a:pt x="1615547" y="2696356"/>
                </a:lnTo>
                <a:lnTo>
                  <a:pt x="1641753" y="2657291"/>
                </a:lnTo>
                <a:lnTo>
                  <a:pt x="1666023" y="2616571"/>
                </a:lnTo>
                <a:lnTo>
                  <a:pt x="1688270" y="2574239"/>
                </a:lnTo>
                <a:lnTo>
                  <a:pt x="1708407" y="2530333"/>
                </a:lnTo>
                <a:lnTo>
                  <a:pt x="1726347" y="2484896"/>
                </a:lnTo>
                <a:lnTo>
                  <a:pt x="2630774" y="0"/>
                </a:lnTo>
                <a:close/>
              </a:path>
            </a:pathLst>
          </a:custGeom>
          <a:solidFill>
            <a:srgbClr val="FFD13D"/>
          </a:solidFill>
        </p:spPr>
        <p:txBody>
          <a:bodyPr wrap="square" lIns="0" tIns="0" rIns="0" bIns="0" rtlCol="0"/>
          <a:lstStyle/>
          <a:p>
            <a:endParaRPr sz="849"/>
          </a:p>
        </p:txBody>
      </p:sp>
      <p:sp>
        <p:nvSpPr>
          <p:cNvPr id="4" name="object 9">
            <a:extLst>
              <a:ext uri="{FF2B5EF4-FFF2-40B4-BE49-F238E27FC236}">
                <a16:creationId xmlns:a16="http://schemas.microsoft.com/office/drawing/2014/main" id="{2D6309C8-22AD-8F8E-4964-7511BA7718BB}"/>
              </a:ext>
            </a:extLst>
          </p:cNvPr>
          <p:cNvSpPr/>
          <p:nvPr userDrawn="1"/>
        </p:nvSpPr>
        <p:spPr>
          <a:xfrm>
            <a:off x="8176593" y="-277610"/>
            <a:ext cx="852101" cy="1164820"/>
          </a:xfrm>
          <a:custGeom>
            <a:avLst/>
            <a:gdLst/>
            <a:ahLst/>
            <a:cxnLst/>
            <a:rect l="l" t="t" r="r" b="b"/>
            <a:pathLst>
              <a:path w="1536065" h="2099945">
                <a:moveTo>
                  <a:pt x="569565" y="0"/>
                </a:moveTo>
                <a:lnTo>
                  <a:pt x="26994" y="1490705"/>
                </a:lnTo>
                <a:lnTo>
                  <a:pt x="13320" y="1535128"/>
                </a:lnTo>
                <a:lnTo>
                  <a:pt x="4368" y="1579842"/>
                </a:lnTo>
                <a:lnTo>
                  <a:pt x="0" y="1624555"/>
                </a:lnTo>
                <a:lnTo>
                  <a:pt x="79" y="1668973"/>
                </a:lnTo>
                <a:lnTo>
                  <a:pt x="4471" y="1712806"/>
                </a:lnTo>
                <a:lnTo>
                  <a:pt x="13038" y="1755760"/>
                </a:lnTo>
                <a:lnTo>
                  <a:pt x="25643" y="1797542"/>
                </a:lnTo>
                <a:lnTo>
                  <a:pt x="42152" y="1837860"/>
                </a:lnTo>
                <a:lnTo>
                  <a:pt x="62426" y="1876423"/>
                </a:lnTo>
                <a:lnTo>
                  <a:pt x="86331" y="1912936"/>
                </a:lnTo>
                <a:lnTo>
                  <a:pt x="113729" y="1947108"/>
                </a:lnTo>
                <a:lnTo>
                  <a:pt x="144484" y="1978647"/>
                </a:lnTo>
                <a:lnTo>
                  <a:pt x="178459" y="2007259"/>
                </a:lnTo>
                <a:lnTo>
                  <a:pt x="215519" y="2032653"/>
                </a:lnTo>
                <a:lnTo>
                  <a:pt x="255527" y="2054535"/>
                </a:lnTo>
                <a:lnTo>
                  <a:pt x="298347" y="2072614"/>
                </a:lnTo>
                <a:lnTo>
                  <a:pt x="342768" y="2086287"/>
                </a:lnTo>
                <a:lnTo>
                  <a:pt x="387481" y="2095240"/>
                </a:lnTo>
                <a:lnTo>
                  <a:pt x="432192" y="2099608"/>
                </a:lnTo>
                <a:lnTo>
                  <a:pt x="476609" y="2099528"/>
                </a:lnTo>
                <a:lnTo>
                  <a:pt x="520441" y="2095137"/>
                </a:lnTo>
                <a:lnTo>
                  <a:pt x="563394" y="2086570"/>
                </a:lnTo>
                <a:lnTo>
                  <a:pt x="605175" y="2073964"/>
                </a:lnTo>
                <a:lnTo>
                  <a:pt x="645493" y="2057456"/>
                </a:lnTo>
                <a:lnTo>
                  <a:pt x="684055" y="2037181"/>
                </a:lnTo>
                <a:lnTo>
                  <a:pt x="720568" y="2013277"/>
                </a:lnTo>
                <a:lnTo>
                  <a:pt x="754740" y="1985879"/>
                </a:lnTo>
                <a:lnTo>
                  <a:pt x="786279" y="1955124"/>
                </a:lnTo>
                <a:lnTo>
                  <a:pt x="814891" y="1921148"/>
                </a:lnTo>
                <a:lnTo>
                  <a:pt x="840284" y="1884088"/>
                </a:lnTo>
                <a:lnTo>
                  <a:pt x="862167" y="1844080"/>
                </a:lnTo>
                <a:lnTo>
                  <a:pt x="880245" y="1801261"/>
                </a:lnTo>
                <a:lnTo>
                  <a:pt x="1535849" y="0"/>
                </a:lnTo>
              </a:path>
            </a:pathLst>
          </a:custGeom>
          <a:ln w="41883">
            <a:solidFill>
              <a:srgbClr val="5BAA47"/>
            </a:solidFill>
          </a:ln>
        </p:spPr>
        <p:txBody>
          <a:bodyPr wrap="square" lIns="0" tIns="0" rIns="0" bIns="0" rtlCol="0"/>
          <a:lstStyle/>
          <a:p>
            <a:endParaRPr sz="849"/>
          </a:p>
        </p:txBody>
      </p:sp>
    </p:spTree>
    <p:extLst>
      <p:ext uri="{BB962C8B-B14F-4D97-AF65-F5344CB8AC3E}">
        <p14:creationId xmlns:p14="http://schemas.microsoft.com/office/powerpoint/2010/main" val="381353845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path" presetSubtype="0" accel="50000" decel="50000" fill="hold" grpId="0" nodeType="withEffect">
                                  <p:stCondLst>
                                    <p:cond delay="0"/>
                                  </p:stCondLst>
                                  <p:childTnLst>
                                    <p:animMotion origin="layout" path="M 0.05038 -0.24888 L -1.04864E-6 -8.64683E-7 " pathEditMode="relative" rAng="0" ptsTypes="AA">
                                      <p:cBhvr>
                                        <p:cTn id="6" dur="2000" fill="hold"/>
                                        <p:tgtEl>
                                          <p:spTgt spid="3"/>
                                        </p:tgtEl>
                                        <p:attrNameLst>
                                          <p:attrName>ppt_x</p:attrName>
                                          <p:attrName>ppt_y</p:attrName>
                                        </p:attrNameLst>
                                      </p:cBhvr>
                                      <p:rCtr x="-2519" y="12451"/>
                                    </p:animMotion>
                                  </p:childTnLst>
                                </p:cTn>
                              </p:par>
                              <p:par>
                                <p:cTn id="7" presetID="42" presetClass="path" presetSubtype="0" accel="50000" decel="50000" fill="hold" grpId="0" nodeType="withEffect">
                                  <p:stCondLst>
                                    <p:cond delay="0"/>
                                  </p:stCondLst>
                                  <p:childTnLst>
                                    <p:animMotion origin="layout" path="M 0.04478 -0.23962 L -3.27227E-6 2.52667E-6 " pathEditMode="relative" rAng="0" ptsTypes="AA">
                                      <p:cBhvr>
                                        <p:cTn id="8" dur="3000" fill="hold"/>
                                        <p:tgtEl>
                                          <p:spTgt spid="4"/>
                                        </p:tgtEl>
                                        <p:attrNameLst>
                                          <p:attrName>ppt_x</p:attrName>
                                          <p:attrName>ppt_y</p:attrName>
                                        </p:attrNameLst>
                                      </p:cBhvr>
                                      <p:rCtr x="-2243" y="11988"/>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4" grpId="0" animBg="1"/>
    </p:bldLst>
  </p:timing>
</p:sldLayout>
</file>

<file path=ppt/slideLayouts/slideLayout124.xml><?xml version="1.0" encoding="utf-8"?>
<p:sldLayout xmlns:a="http://schemas.openxmlformats.org/drawingml/2006/main" xmlns:r="http://schemas.openxmlformats.org/officeDocument/2006/relationships" xmlns:p="http://schemas.openxmlformats.org/presentationml/2006/main" showMasterSp="0" preserve="1" userDrawn="1">
  <p:cSld name="51_Title Only">
    <p:bg>
      <p:bgPr>
        <a:solidFill>
          <a:schemeClr val="bg1"/>
        </a:solidFill>
        <a:effectLst/>
      </p:bgPr>
    </p:bg>
    <p:spTree>
      <p:nvGrpSpPr>
        <p:cNvPr id="1" name=""/>
        <p:cNvGrpSpPr/>
        <p:nvPr/>
      </p:nvGrpSpPr>
      <p:grpSpPr>
        <a:xfrm>
          <a:off x="0" y="0"/>
          <a:ext cx="0" cy="0"/>
          <a:chOff x="0" y="0"/>
          <a:chExt cx="0" cy="0"/>
        </a:xfrm>
      </p:grpSpPr>
      <p:pic>
        <p:nvPicPr>
          <p:cNvPr id="2" name="object 4">
            <a:extLst>
              <a:ext uri="{FF2B5EF4-FFF2-40B4-BE49-F238E27FC236}">
                <a16:creationId xmlns:a16="http://schemas.microsoft.com/office/drawing/2014/main" id="{206E20D3-0AAD-3406-F436-989E3AEE163B}"/>
              </a:ext>
            </a:extLst>
          </p:cNvPr>
          <p:cNvPicPr/>
          <p:nvPr userDrawn="1"/>
        </p:nvPicPr>
        <p:blipFill rotWithShape="1">
          <a:blip r:embed="rId2" cstate="print"/>
          <a:srcRect r="5116" b="13160"/>
          <a:stretch/>
        </p:blipFill>
        <p:spPr>
          <a:xfrm>
            <a:off x="5264203" y="3175"/>
            <a:ext cx="6927797" cy="6854343"/>
          </a:xfrm>
          <a:prstGeom prst="rect">
            <a:avLst/>
          </a:prstGeom>
        </p:spPr>
      </p:pic>
      <p:sp>
        <p:nvSpPr>
          <p:cNvPr id="7" name="object 4">
            <a:extLst>
              <a:ext uri="{FF2B5EF4-FFF2-40B4-BE49-F238E27FC236}">
                <a16:creationId xmlns:a16="http://schemas.microsoft.com/office/drawing/2014/main" id="{B338E0CB-5C7D-D071-DC46-D400830AEA8F}"/>
              </a:ext>
            </a:extLst>
          </p:cNvPr>
          <p:cNvSpPr/>
          <p:nvPr userDrawn="1"/>
        </p:nvSpPr>
        <p:spPr>
          <a:xfrm>
            <a:off x="-12840" y="-2789"/>
            <a:ext cx="8341084" cy="6857615"/>
          </a:xfrm>
          <a:custGeom>
            <a:avLst/>
            <a:gdLst/>
            <a:ahLst/>
            <a:cxnLst/>
            <a:rect l="l" t="t" r="r" b="b"/>
            <a:pathLst>
              <a:path w="13754100" h="11308715">
                <a:moveTo>
                  <a:pt x="13753507" y="0"/>
                </a:moveTo>
                <a:lnTo>
                  <a:pt x="0" y="0"/>
                </a:lnTo>
                <a:lnTo>
                  <a:pt x="0" y="11308556"/>
                </a:lnTo>
                <a:lnTo>
                  <a:pt x="9703610" y="11308556"/>
                </a:lnTo>
                <a:lnTo>
                  <a:pt x="13753507" y="0"/>
                </a:lnTo>
                <a:close/>
              </a:path>
            </a:pathLst>
          </a:custGeom>
          <a:solidFill>
            <a:srgbClr val="FFFFFF"/>
          </a:solidFill>
        </p:spPr>
        <p:txBody>
          <a:bodyPr wrap="square" lIns="0" tIns="0" rIns="0" bIns="0" rtlCol="0"/>
          <a:lstStyle/>
          <a:p>
            <a:endParaRPr sz="849"/>
          </a:p>
        </p:txBody>
      </p:sp>
      <p:sp>
        <p:nvSpPr>
          <p:cNvPr id="5" name="object 10">
            <a:extLst>
              <a:ext uri="{FF2B5EF4-FFF2-40B4-BE49-F238E27FC236}">
                <a16:creationId xmlns:a16="http://schemas.microsoft.com/office/drawing/2014/main" id="{F918870D-A6E3-B280-4B0D-107267A07B06}"/>
              </a:ext>
            </a:extLst>
          </p:cNvPr>
          <p:cNvSpPr/>
          <p:nvPr userDrawn="1"/>
        </p:nvSpPr>
        <p:spPr>
          <a:xfrm>
            <a:off x="7290110" y="413030"/>
            <a:ext cx="1066318" cy="1968065"/>
          </a:xfrm>
          <a:custGeom>
            <a:avLst/>
            <a:gdLst/>
            <a:ahLst/>
            <a:cxnLst/>
            <a:rect l="l" t="t" r="r" b="b"/>
            <a:pathLst>
              <a:path w="1758315" h="3245485">
                <a:moveTo>
                  <a:pt x="1459819" y="26994"/>
                </a:moveTo>
                <a:lnTo>
                  <a:pt x="1415398" y="13320"/>
                </a:lnTo>
                <a:lnTo>
                  <a:pt x="1370686" y="4368"/>
                </a:lnTo>
                <a:lnTo>
                  <a:pt x="1325974" y="0"/>
                </a:lnTo>
                <a:lnTo>
                  <a:pt x="1281557" y="79"/>
                </a:lnTo>
                <a:lnTo>
                  <a:pt x="1237725" y="4471"/>
                </a:lnTo>
                <a:lnTo>
                  <a:pt x="1194772" y="13037"/>
                </a:lnTo>
                <a:lnTo>
                  <a:pt x="1152990" y="25643"/>
                </a:lnTo>
                <a:lnTo>
                  <a:pt x="1112672" y="42151"/>
                </a:lnTo>
                <a:lnTo>
                  <a:pt x="1074109" y="62425"/>
                </a:lnTo>
                <a:lnTo>
                  <a:pt x="1037595" y="86328"/>
                </a:lnTo>
                <a:lnTo>
                  <a:pt x="1003423" y="113725"/>
                </a:lnTo>
                <a:lnTo>
                  <a:pt x="971883" y="144479"/>
                </a:lnTo>
                <a:lnTo>
                  <a:pt x="943270" y="178454"/>
                </a:lnTo>
                <a:lnTo>
                  <a:pt x="917875" y="215512"/>
                </a:lnTo>
                <a:lnTo>
                  <a:pt x="895991" y="255519"/>
                </a:lnTo>
                <a:lnTo>
                  <a:pt x="877910" y="298337"/>
                </a:lnTo>
                <a:lnTo>
                  <a:pt x="26994" y="2636234"/>
                </a:lnTo>
                <a:lnTo>
                  <a:pt x="13320" y="2680655"/>
                </a:lnTo>
                <a:lnTo>
                  <a:pt x="4368" y="2725368"/>
                </a:lnTo>
                <a:lnTo>
                  <a:pt x="0" y="2770079"/>
                </a:lnTo>
                <a:lnTo>
                  <a:pt x="79" y="2814496"/>
                </a:lnTo>
                <a:lnTo>
                  <a:pt x="4471" y="2858328"/>
                </a:lnTo>
                <a:lnTo>
                  <a:pt x="13037" y="2901281"/>
                </a:lnTo>
                <a:lnTo>
                  <a:pt x="25643" y="2943062"/>
                </a:lnTo>
                <a:lnTo>
                  <a:pt x="42151" y="2983380"/>
                </a:lnTo>
                <a:lnTo>
                  <a:pt x="62425" y="3021942"/>
                </a:lnTo>
                <a:lnTo>
                  <a:pt x="86328" y="3058455"/>
                </a:lnTo>
                <a:lnTo>
                  <a:pt x="113725" y="3092627"/>
                </a:lnTo>
                <a:lnTo>
                  <a:pt x="144479" y="3124166"/>
                </a:lnTo>
                <a:lnTo>
                  <a:pt x="178454" y="3152778"/>
                </a:lnTo>
                <a:lnTo>
                  <a:pt x="215512" y="3178171"/>
                </a:lnTo>
                <a:lnTo>
                  <a:pt x="255519" y="3200054"/>
                </a:lnTo>
                <a:lnTo>
                  <a:pt x="298337" y="3218132"/>
                </a:lnTo>
                <a:lnTo>
                  <a:pt x="342759" y="3231806"/>
                </a:lnTo>
                <a:lnTo>
                  <a:pt x="387474" y="3240759"/>
                </a:lnTo>
                <a:lnTo>
                  <a:pt x="432186" y="3245127"/>
                </a:lnTo>
                <a:lnTo>
                  <a:pt x="476605" y="3245047"/>
                </a:lnTo>
                <a:lnTo>
                  <a:pt x="520438" y="3240656"/>
                </a:lnTo>
                <a:lnTo>
                  <a:pt x="563391" y="3232089"/>
                </a:lnTo>
                <a:lnTo>
                  <a:pt x="605174" y="3219484"/>
                </a:lnTo>
                <a:lnTo>
                  <a:pt x="645492" y="3202976"/>
                </a:lnTo>
                <a:lnTo>
                  <a:pt x="684054" y="3182702"/>
                </a:lnTo>
                <a:lnTo>
                  <a:pt x="720568" y="3158798"/>
                </a:lnTo>
                <a:lnTo>
                  <a:pt x="754740" y="3131401"/>
                </a:lnTo>
                <a:lnTo>
                  <a:pt x="786279" y="3100647"/>
                </a:lnTo>
                <a:lnTo>
                  <a:pt x="814891" y="3066673"/>
                </a:lnTo>
                <a:lnTo>
                  <a:pt x="840284" y="3029614"/>
                </a:lnTo>
                <a:lnTo>
                  <a:pt x="862167" y="2989608"/>
                </a:lnTo>
                <a:lnTo>
                  <a:pt x="880245" y="2946790"/>
                </a:lnTo>
                <a:lnTo>
                  <a:pt x="1731162" y="608892"/>
                </a:lnTo>
                <a:lnTo>
                  <a:pt x="1744835" y="564471"/>
                </a:lnTo>
                <a:lnTo>
                  <a:pt x="1753788" y="519759"/>
                </a:lnTo>
                <a:lnTo>
                  <a:pt x="1758156" y="475048"/>
                </a:lnTo>
                <a:lnTo>
                  <a:pt x="1758077" y="430630"/>
                </a:lnTo>
                <a:lnTo>
                  <a:pt x="1753685" y="386798"/>
                </a:lnTo>
                <a:lnTo>
                  <a:pt x="1745119" y="343846"/>
                </a:lnTo>
                <a:lnTo>
                  <a:pt x="1732513" y="302064"/>
                </a:lnTo>
                <a:lnTo>
                  <a:pt x="1716005" y="261746"/>
                </a:lnTo>
                <a:lnTo>
                  <a:pt x="1695731" y="223184"/>
                </a:lnTo>
                <a:lnTo>
                  <a:pt x="1671828" y="186671"/>
                </a:lnTo>
                <a:lnTo>
                  <a:pt x="1644431" y="152499"/>
                </a:lnTo>
                <a:lnTo>
                  <a:pt x="1613677" y="120961"/>
                </a:lnTo>
                <a:lnTo>
                  <a:pt x="1579702" y="92349"/>
                </a:lnTo>
                <a:lnTo>
                  <a:pt x="1542644" y="66955"/>
                </a:lnTo>
                <a:lnTo>
                  <a:pt x="1502637" y="45073"/>
                </a:lnTo>
                <a:lnTo>
                  <a:pt x="1459819" y="26994"/>
                </a:lnTo>
                <a:close/>
              </a:path>
            </a:pathLst>
          </a:custGeom>
          <a:ln w="41883">
            <a:solidFill>
              <a:srgbClr val="5BAA47"/>
            </a:solidFill>
          </a:ln>
        </p:spPr>
        <p:txBody>
          <a:bodyPr wrap="square" lIns="0" tIns="0" rIns="0" bIns="0" rtlCol="0"/>
          <a:lstStyle/>
          <a:p>
            <a:endParaRPr sz="849"/>
          </a:p>
        </p:txBody>
      </p:sp>
      <p:pic>
        <p:nvPicPr>
          <p:cNvPr id="11" name="Picture 10" descr="A green letter on a black background&#10;&#10;Description automatically generated with medium confidence">
            <a:extLst>
              <a:ext uri="{FF2B5EF4-FFF2-40B4-BE49-F238E27FC236}">
                <a16:creationId xmlns:a16="http://schemas.microsoft.com/office/drawing/2014/main" id="{639A2054-861D-F1E3-FD1C-1FE9ECB2CACF}"/>
              </a:ext>
            </a:extLst>
          </p:cNvPr>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373045" y="6270181"/>
            <a:ext cx="1101856" cy="213610"/>
          </a:xfrm>
          <a:prstGeom prst="rect">
            <a:avLst/>
          </a:prstGeom>
        </p:spPr>
      </p:pic>
      <p:sp>
        <p:nvSpPr>
          <p:cNvPr id="10" name="object 8">
            <a:extLst>
              <a:ext uri="{FF2B5EF4-FFF2-40B4-BE49-F238E27FC236}">
                <a16:creationId xmlns:a16="http://schemas.microsoft.com/office/drawing/2014/main" id="{A62EA058-D2C7-2792-E9C9-D9BA229D1C28}"/>
              </a:ext>
            </a:extLst>
          </p:cNvPr>
          <p:cNvSpPr/>
          <p:nvPr userDrawn="1"/>
        </p:nvSpPr>
        <p:spPr>
          <a:xfrm>
            <a:off x="10106834" y="4903111"/>
            <a:ext cx="2085271" cy="1954588"/>
          </a:xfrm>
          <a:custGeom>
            <a:avLst/>
            <a:gdLst/>
            <a:ahLst/>
            <a:cxnLst/>
            <a:rect l="l" t="t" r="r" b="b"/>
            <a:pathLst>
              <a:path w="3438525" h="3223259">
                <a:moveTo>
                  <a:pt x="2326237" y="0"/>
                </a:moveTo>
                <a:lnTo>
                  <a:pt x="2280553" y="409"/>
                </a:lnTo>
                <a:lnTo>
                  <a:pt x="2235017" y="2097"/>
                </a:lnTo>
                <a:lnTo>
                  <a:pt x="2189653" y="5053"/>
                </a:lnTo>
                <a:lnTo>
                  <a:pt x="2144486" y="9265"/>
                </a:lnTo>
                <a:lnTo>
                  <a:pt x="2099540" y="14721"/>
                </a:lnTo>
                <a:lnTo>
                  <a:pt x="2054841" y="21411"/>
                </a:lnTo>
                <a:lnTo>
                  <a:pt x="2010412" y="29323"/>
                </a:lnTo>
                <a:lnTo>
                  <a:pt x="1966278" y="38445"/>
                </a:lnTo>
                <a:lnTo>
                  <a:pt x="1922464" y="48766"/>
                </a:lnTo>
                <a:lnTo>
                  <a:pt x="1878995" y="60274"/>
                </a:lnTo>
                <a:lnTo>
                  <a:pt x="1835894" y="72958"/>
                </a:lnTo>
                <a:lnTo>
                  <a:pt x="1793187" y="86807"/>
                </a:lnTo>
                <a:lnTo>
                  <a:pt x="1750898" y="101809"/>
                </a:lnTo>
                <a:lnTo>
                  <a:pt x="1709051" y="117952"/>
                </a:lnTo>
                <a:lnTo>
                  <a:pt x="1667672" y="135226"/>
                </a:lnTo>
                <a:lnTo>
                  <a:pt x="1626785" y="153618"/>
                </a:lnTo>
                <a:lnTo>
                  <a:pt x="1586413" y="173117"/>
                </a:lnTo>
                <a:lnTo>
                  <a:pt x="1546583" y="193713"/>
                </a:lnTo>
                <a:lnTo>
                  <a:pt x="1507318" y="215392"/>
                </a:lnTo>
                <a:lnTo>
                  <a:pt x="1468643" y="238144"/>
                </a:lnTo>
                <a:lnTo>
                  <a:pt x="1430583" y="261958"/>
                </a:lnTo>
                <a:lnTo>
                  <a:pt x="1393162" y="286822"/>
                </a:lnTo>
                <a:lnTo>
                  <a:pt x="1356404" y="312724"/>
                </a:lnTo>
                <a:lnTo>
                  <a:pt x="1320335" y="339653"/>
                </a:lnTo>
                <a:lnTo>
                  <a:pt x="1284979" y="367598"/>
                </a:lnTo>
                <a:lnTo>
                  <a:pt x="1250360" y="396547"/>
                </a:lnTo>
                <a:lnTo>
                  <a:pt x="1216503" y="426488"/>
                </a:lnTo>
                <a:lnTo>
                  <a:pt x="1183433" y="457411"/>
                </a:lnTo>
                <a:lnTo>
                  <a:pt x="1151174" y="489303"/>
                </a:lnTo>
                <a:lnTo>
                  <a:pt x="1119750" y="522154"/>
                </a:lnTo>
                <a:lnTo>
                  <a:pt x="1089187" y="555951"/>
                </a:lnTo>
                <a:lnTo>
                  <a:pt x="1059509" y="590684"/>
                </a:lnTo>
                <a:lnTo>
                  <a:pt x="1030740" y="626341"/>
                </a:lnTo>
                <a:lnTo>
                  <a:pt x="1002906" y="662910"/>
                </a:lnTo>
                <a:lnTo>
                  <a:pt x="976029" y="700380"/>
                </a:lnTo>
                <a:lnTo>
                  <a:pt x="950136" y="738740"/>
                </a:lnTo>
                <a:lnTo>
                  <a:pt x="925251" y="777977"/>
                </a:lnTo>
                <a:lnTo>
                  <a:pt x="901398" y="818082"/>
                </a:lnTo>
                <a:lnTo>
                  <a:pt x="878601" y="859041"/>
                </a:lnTo>
                <a:lnTo>
                  <a:pt x="856887" y="900844"/>
                </a:lnTo>
                <a:lnTo>
                  <a:pt x="836278" y="943480"/>
                </a:lnTo>
                <a:lnTo>
                  <a:pt x="816799" y="986936"/>
                </a:lnTo>
                <a:lnTo>
                  <a:pt x="798476" y="1031202"/>
                </a:lnTo>
                <a:lnTo>
                  <a:pt x="781333" y="1076265"/>
                </a:lnTo>
                <a:lnTo>
                  <a:pt x="0" y="3222961"/>
                </a:lnTo>
                <a:lnTo>
                  <a:pt x="3438351" y="3222961"/>
                </a:lnTo>
                <a:lnTo>
                  <a:pt x="3438351" y="444340"/>
                </a:lnTo>
                <a:lnTo>
                  <a:pt x="3431146" y="437447"/>
                </a:lnTo>
                <a:lnTo>
                  <a:pt x="3397348" y="406884"/>
                </a:lnTo>
                <a:lnTo>
                  <a:pt x="3362615" y="377206"/>
                </a:lnTo>
                <a:lnTo>
                  <a:pt x="3326958" y="348437"/>
                </a:lnTo>
                <a:lnTo>
                  <a:pt x="3290388" y="320602"/>
                </a:lnTo>
                <a:lnTo>
                  <a:pt x="3252918" y="293726"/>
                </a:lnTo>
                <a:lnTo>
                  <a:pt x="3214557" y="267832"/>
                </a:lnTo>
                <a:lnTo>
                  <a:pt x="3175319" y="242947"/>
                </a:lnTo>
                <a:lnTo>
                  <a:pt x="3135215" y="219094"/>
                </a:lnTo>
                <a:lnTo>
                  <a:pt x="3094255" y="196297"/>
                </a:lnTo>
                <a:lnTo>
                  <a:pt x="3052451" y="174582"/>
                </a:lnTo>
                <a:lnTo>
                  <a:pt x="3009815" y="153973"/>
                </a:lnTo>
                <a:lnTo>
                  <a:pt x="2966358" y="134495"/>
                </a:lnTo>
                <a:lnTo>
                  <a:pt x="2922092" y="116172"/>
                </a:lnTo>
                <a:lnTo>
                  <a:pt x="2877028" y="99028"/>
                </a:lnTo>
                <a:lnTo>
                  <a:pt x="2831487" y="83195"/>
                </a:lnTo>
                <a:lnTo>
                  <a:pt x="2785799" y="68778"/>
                </a:lnTo>
                <a:lnTo>
                  <a:pt x="2739989" y="55766"/>
                </a:lnTo>
                <a:lnTo>
                  <a:pt x="2694080" y="44148"/>
                </a:lnTo>
                <a:lnTo>
                  <a:pt x="2648099" y="33912"/>
                </a:lnTo>
                <a:lnTo>
                  <a:pt x="2602068" y="25047"/>
                </a:lnTo>
                <a:lnTo>
                  <a:pt x="2556013" y="17541"/>
                </a:lnTo>
                <a:lnTo>
                  <a:pt x="2509959" y="11383"/>
                </a:lnTo>
                <a:lnTo>
                  <a:pt x="2463930" y="6561"/>
                </a:lnTo>
                <a:lnTo>
                  <a:pt x="2417950" y="3064"/>
                </a:lnTo>
                <a:lnTo>
                  <a:pt x="2372044" y="881"/>
                </a:lnTo>
                <a:lnTo>
                  <a:pt x="2326237" y="0"/>
                </a:lnTo>
                <a:close/>
              </a:path>
            </a:pathLst>
          </a:custGeom>
          <a:solidFill>
            <a:srgbClr val="5BAA47"/>
          </a:solidFill>
        </p:spPr>
        <p:txBody>
          <a:bodyPr wrap="square" lIns="0" tIns="0" rIns="0" bIns="0" rtlCol="0"/>
          <a:lstStyle/>
          <a:p>
            <a:endParaRPr sz="849"/>
          </a:p>
        </p:txBody>
      </p:sp>
      <p:sp>
        <p:nvSpPr>
          <p:cNvPr id="9" name="object 5">
            <a:extLst>
              <a:ext uri="{FF2B5EF4-FFF2-40B4-BE49-F238E27FC236}">
                <a16:creationId xmlns:a16="http://schemas.microsoft.com/office/drawing/2014/main" id="{3FFD1DB7-7D8D-555F-8E61-CA99174BF04A}"/>
              </a:ext>
            </a:extLst>
          </p:cNvPr>
          <p:cNvSpPr txBox="1"/>
          <p:nvPr userDrawn="1"/>
        </p:nvSpPr>
        <p:spPr>
          <a:xfrm>
            <a:off x="401788" y="-454505"/>
            <a:ext cx="1044368" cy="161404"/>
          </a:xfrm>
          <a:prstGeom prst="rect">
            <a:avLst/>
          </a:prstGeom>
        </p:spPr>
        <p:txBody>
          <a:bodyPr vert="horz" wrap="square" lIns="0" tIns="7316" rIns="0" bIns="0" rtlCol="0">
            <a:spAutoFit/>
          </a:bodyPr>
          <a:lstStyle/>
          <a:p>
            <a:pPr marL="7701">
              <a:lnSpc>
                <a:spcPct val="100000"/>
              </a:lnSpc>
              <a:spcBef>
                <a:spcPts val="58"/>
              </a:spcBef>
            </a:pPr>
            <a:r>
              <a:rPr sz="1001" b="0" i="0">
                <a:solidFill>
                  <a:srgbClr val="B7B7B7"/>
                </a:solidFill>
                <a:latin typeface="Sharp Sans Medium" pitchFamily="2" charset="77"/>
                <a:cs typeface="Sharp Sans Medium" pitchFamily="2" charset="77"/>
              </a:rPr>
              <a:t>CISCO</a:t>
            </a:r>
            <a:r>
              <a:rPr sz="1001" b="0" i="0" spc="230">
                <a:solidFill>
                  <a:srgbClr val="B7B7B7"/>
                </a:solidFill>
                <a:latin typeface="Sharp Sans Medium" pitchFamily="2" charset="77"/>
                <a:cs typeface="Sharp Sans Medium" pitchFamily="2" charset="77"/>
              </a:rPr>
              <a:t> </a:t>
            </a:r>
            <a:r>
              <a:rPr sz="1001" b="0" i="0" spc="33">
                <a:solidFill>
                  <a:srgbClr val="B7B7B7"/>
                </a:solidFill>
                <a:latin typeface="Sharp Sans Medium" pitchFamily="2" charset="77"/>
                <a:cs typeface="Sharp Sans Medium" pitchFamily="2" charset="77"/>
              </a:rPr>
              <a:t>MERAKI</a:t>
            </a:r>
            <a:endParaRPr sz="1001" b="0" i="0">
              <a:latin typeface="Sharp Sans Medium" pitchFamily="2" charset="77"/>
              <a:cs typeface="Sharp Sans Medium" pitchFamily="2" charset="77"/>
            </a:endParaRPr>
          </a:p>
        </p:txBody>
      </p:sp>
    </p:spTree>
    <p:extLst>
      <p:ext uri="{BB962C8B-B14F-4D97-AF65-F5344CB8AC3E}">
        <p14:creationId xmlns:p14="http://schemas.microsoft.com/office/powerpoint/2010/main" val="2359397166"/>
      </p:ext>
    </p:extLst>
  </p:cSld>
  <p:clrMapOvr>
    <a:masterClrMapping/>
  </p:clrMapOvr>
</p:sldLayout>
</file>

<file path=ppt/slideLayouts/slideLayout125.xml><?xml version="1.0" encoding="utf-8"?>
<p:sldLayout xmlns:a="http://schemas.openxmlformats.org/drawingml/2006/main" xmlns:r="http://schemas.openxmlformats.org/officeDocument/2006/relationships" xmlns:p="http://schemas.openxmlformats.org/presentationml/2006/main" showMasterSp="0" preserve="1" userDrawn="1">
  <p:cSld name="49_Title Only">
    <p:bg>
      <p:bgPr>
        <a:solidFill>
          <a:schemeClr val="bg1"/>
        </a:solidFill>
        <a:effectLst/>
      </p:bgPr>
    </p:bg>
    <p:spTree>
      <p:nvGrpSpPr>
        <p:cNvPr id="1" name=""/>
        <p:cNvGrpSpPr/>
        <p:nvPr/>
      </p:nvGrpSpPr>
      <p:grpSpPr>
        <a:xfrm>
          <a:off x="0" y="0"/>
          <a:ext cx="0" cy="0"/>
          <a:chOff x="0" y="0"/>
          <a:chExt cx="0" cy="0"/>
        </a:xfrm>
      </p:grpSpPr>
      <p:sp>
        <p:nvSpPr>
          <p:cNvPr id="8" name="object 4">
            <a:extLst>
              <a:ext uri="{FF2B5EF4-FFF2-40B4-BE49-F238E27FC236}">
                <a16:creationId xmlns:a16="http://schemas.microsoft.com/office/drawing/2014/main" id="{DA74551D-778A-3344-B9A2-96449476300E}"/>
              </a:ext>
            </a:extLst>
          </p:cNvPr>
          <p:cNvSpPr/>
          <p:nvPr userDrawn="1"/>
        </p:nvSpPr>
        <p:spPr>
          <a:xfrm>
            <a:off x="4866068" y="0"/>
            <a:ext cx="4432019" cy="2570691"/>
          </a:xfrm>
          <a:custGeom>
            <a:avLst/>
            <a:gdLst/>
            <a:ahLst/>
            <a:cxnLst/>
            <a:rect l="l" t="t" r="r" b="b"/>
            <a:pathLst>
              <a:path w="7308215" h="4239260">
                <a:moveTo>
                  <a:pt x="7308165" y="0"/>
                </a:moveTo>
                <a:lnTo>
                  <a:pt x="108303" y="0"/>
                </a:lnTo>
                <a:lnTo>
                  <a:pt x="94731" y="53952"/>
                </a:lnTo>
                <a:lnTo>
                  <a:pt x="83937" y="99958"/>
                </a:lnTo>
                <a:lnTo>
                  <a:pt x="73808" y="145995"/>
                </a:lnTo>
                <a:lnTo>
                  <a:pt x="64344" y="192059"/>
                </a:lnTo>
                <a:lnTo>
                  <a:pt x="55540" y="238142"/>
                </a:lnTo>
                <a:lnTo>
                  <a:pt x="47394" y="284239"/>
                </a:lnTo>
                <a:lnTo>
                  <a:pt x="39904" y="330345"/>
                </a:lnTo>
                <a:lnTo>
                  <a:pt x="33066" y="376453"/>
                </a:lnTo>
                <a:lnTo>
                  <a:pt x="26878" y="422558"/>
                </a:lnTo>
                <a:lnTo>
                  <a:pt x="21338" y="468655"/>
                </a:lnTo>
                <a:lnTo>
                  <a:pt x="16442" y="514737"/>
                </a:lnTo>
                <a:lnTo>
                  <a:pt x="12188" y="560799"/>
                </a:lnTo>
                <a:lnTo>
                  <a:pt x="8574" y="606835"/>
                </a:lnTo>
                <a:lnTo>
                  <a:pt x="5597" y="652839"/>
                </a:lnTo>
                <a:lnTo>
                  <a:pt x="3253" y="698806"/>
                </a:lnTo>
                <a:lnTo>
                  <a:pt x="1541" y="744729"/>
                </a:lnTo>
                <a:lnTo>
                  <a:pt x="457" y="790604"/>
                </a:lnTo>
                <a:lnTo>
                  <a:pt x="0" y="836424"/>
                </a:lnTo>
                <a:lnTo>
                  <a:pt x="165" y="882184"/>
                </a:lnTo>
                <a:lnTo>
                  <a:pt x="952" y="927877"/>
                </a:lnTo>
                <a:lnTo>
                  <a:pt x="2356" y="973499"/>
                </a:lnTo>
                <a:lnTo>
                  <a:pt x="4375" y="1019043"/>
                </a:lnTo>
                <a:lnTo>
                  <a:pt x="7008" y="1064504"/>
                </a:lnTo>
                <a:lnTo>
                  <a:pt x="10250" y="1109876"/>
                </a:lnTo>
                <a:lnTo>
                  <a:pt x="14099" y="1155153"/>
                </a:lnTo>
                <a:lnTo>
                  <a:pt x="18553" y="1200330"/>
                </a:lnTo>
                <a:lnTo>
                  <a:pt x="23609" y="1245400"/>
                </a:lnTo>
                <a:lnTo>
                  <a:pt x="29265" y="1290359"/>
                </a:lnTo>
                <a:lnTo>
                  <a:pt x="35516" y="1335200"/>
                </a:lnTo>
                <a:lnTo>
                  <a:pt x="42362" y="1379917"/>
                </a:lnTo>
                <a:lnTo>
                  <a:pt x="49799" y="1424505"/>
                </a:lnTo>
                <a:lnTo>
                  <a:pt x="57825" y="1468959"/>
                </a:lnTo>
                <a:lnTo>
                  <a:pt x="66436" y="1513271"/>
                </a:lnTo>
                <a:lnTo>
                  <a:pt x="75631" y="1557438"/>
                </a:lnTo>
                <a:lnTo>
                  <a:pt x="85406" y="1601452"/>
                </a:lnTo>
                <a:lnTo>
                  <a:pt x="95759" y="1645309"/>
                </a:lnTo>
                <a:lnTo>
                  <a:pt x="106687" y="1689001"/>
                </a:lnTo>
                <a:lnTo>
                  <a:pt x="118188" y="1732525"/>
                </a:lnTo>
                <a:lnTo>
                  <a:pt x="130259" y="1775874"/>
                </a:lnTo>
                <a:lnTo>
                  <a:pt x="142897" y="1819042"/>
                </a:lnTo>
                <a:lnTo>
                  <a:pt x="156099" y="1862023"/>
                </a:lnTo>
                <a:lnTo>
                  <a:pt x="169863" y="1904813"/>
                </a:lnTo>
                <a:lnTo>
                  <a:pt x="184186" y="1947404"/>
                </a:lnTo>
                <a:lnTo>
                  <a:pt x="199066" y="1989792"/>
                </a:lnTo>
                <a:lnTo>
                  <a:pt x="214500" y="2031970"/>
                </a:lnTo>
                <a:lnTo>
                  <a:pt x="230485" y="2073933"/>
                </a:lnTo>
                <a:lnTo>
                  <a:pt x="247018" y="2115675"/>
                </a:lnTo>
                <a:lnTo>
                  <a:pt x="264097" y="2157191"/>
                </a:lnTo>
                <a:lnTo>
                  <a:pt x="281719" y="2198474"/>
                </a:lnTo>
                <a:lnTo>
                  <a:pt x="299882" y="2239520"/>
                </a:lnTo>
                <a:lnTo>
                  <a:pt x="318582" y="2280321"/>
                </a:lnTo>
                <a:lnTo>
                  <a:pt x="337817" y="2320873"/>
                </a:lnTo>
                <a:lnTo>
                  <a:pt x="357585" y="2361170"/>
                </a:lnTo>
                <a:lnTo>
                  <a:pt x="377883" y="2401206"/>
                </a:lnTo>
                <a:lnTo>
                  <a:pt x="398708" y="2440975"/>
                </a:lnTo>
                <a:lnTo>
                  <a:pt x="420057" y="2480471"/>
                </a:lnTo>
                <a:lnTo>
                  <a:pt x="441928" y="2519689"/>
                </a:lnTo>
                <a:lnTo>
                  <a:pt x="464318" y="2558624"/>
                </a:lnTo>
                <a:lnTo>
                  <a:pt x="487224" y="2597269"/>
                </a:lnTo>
                <a:lnTo>
                  <a:pt x="510644" y="2635618"/>
                </a:lnTo>
                <a:lnTo>
                  <a:pt x="534575" y="2673666"/>
                </a:lnTo>
                <a:lnTo>
                  <a:pt x="559015" y="2711408"/>
                </a:lnTo>
                <a:lnTo>
                  <a:pt x="583960" y="2748837"/>
                </a:lnTo>
                <a:lnTo>
                  <a:pt x="609408" y="2785947"/>
                </a:lnTo>
                <a:lnTo>
                  <a:pt x="635357" y="2822734"/>
                </a:lnTo>
                <a:lnTo>
                  <a:pt x="661803" y="2859191"/>
                </a:lnTo>
                <a:lnTo>
                  <a:pt x="688744" y="2895312"/>
                </a:lnTo>
                <a:lnTo>
                  <a:pt x="716178" y="2931092"/>
                </a:lnTo>
                <a:lnTo>
                  <a:pt x="744101" y="2966525"/>
                </a:lnTo>
                <a:lnTo>
                  <a:pt x="772511" y="3001605"/>
                </a:lnTo>
                <a:lnTo>
                  <a:pt x="801406" y="3036327"/>
                </a:lnTo>
                <a:lnTo>
                  <a:pt x="830782" y="3070685"/>
                </a:lnTo>
                <a:lnTo>
                  <a:pt x="860637" y="3104673"/>
                </a:lnTo>
                <a:lnTo>
                  <a:pt x="890969" y="3138285"/>
                </a:lnTo>
                <a:lnTo>
                  <a:pt x="921774" y="3171516"/>
                </a:lnTo>
                <a:lnTo>
                  <a:pt x="953050" y="3204359"/>
                </a:lnTo>
                <a:lnTo>
                  <a:pt x="984794" y="3236810"/>
                </a:lnTo>
                <a:lnTo>
                  <a:pt x="1017004" y="3268863"/>
                </a:lnTo>
                <a:lnTo>
                  <a:pt x="1049677" y="3300511"/>
                </a:lnTo>
                <a:lnTo>
                  <a:pt x="1082810" y="3331749"/>
                </a:lnTo>
                <a:lnTo>
                  <a:pt x="1116401" y="3362571"/>
                </a:lnTo>
                <a:lnTo>
                  <a:pt x="1150446" y="3392972"/>
                </a:lnTo>
                <a:lnTo>
                  <a:pt x="1184944" y="3422945"/>
                </a:lnTo>
                <a:lnTo>
                  <a:pt x="1219891" y="3452486"/>
                </a:lnTo>
                <a:lnTo>
                  <a:pt x="1255286" y="3481588"/>
                </a:lnTo>
                <a:lnTo>
                  <a:pt x="1291124" y="3510245"/>
                </a:lnTo>
                <a:lnTo>
                  <a:pt x="1327404" y="3538452"/>
                </a:lnTo>
                <a:lnTo>
                  <a:pt x="1364123" y="3566204"/>
                </a:lnTo>
                <a:lnTo>
                  <a:pt x="1401278" y="3593494"/>
                </a:lnTo>
                <a:lnTo>
                  <a:pt x="1438867" y="3620316"/>
                </a:lnTo>
                <a:lnTo>
                  <a:pt x="1476887" y="3646666"/>
                </a:lnTo>
                <a:lnTo>
                  <a:pt x="1515334" y="3672536"/>
                </a:lnTo>
                <a:lnTo>
                  <a:pt x="1554207" y="3697922"/>
                </a:lnTo>
                <a:lnTo>
                  <a:pt x="1593503" y="3722818"/>
                </a:lnTo>
                <a:lnTo>
                  <a:pt x="1633220" y="3747218"/>
                </a:lnTo>
                <a:lnTo>
                  <a:pt x="1673353" y="3771116"/>
                </a:lnTo>
                <a:lnTo>
                  <a:pt x="1713902" y="3794506"/>
                </a:lnTo>
                <a:lnTo>
                  <a:pt x="1754863" y="3817384"/>
                </a:lnTo>
                <a:lnTo>
                  <a:pt x="1796233" y="3839742"/>
                </a:lnTo>
                <a:lnTo>
                  <a:pt x="1838010" y="3861576"/>
                </a:lnTo>
                <a:lnTo>
                  <a:pt x="1880191" y="3882879"/>
                </a:lnTo>
                <a:lnTo>
                  <a:pt x="1922773" y="3903646"/>
                </a:lnTo>
                <a:lnTo>
                  <a:pt x="1965754" y="3923871"/>
                </a:lnTo>
                <a:lnTo>
                  <a:pt x="2009132" y="3943549"/>
                </a:lnTo>
                <a:lnTo>
                  <a:pt x="2052902" y="3962673"/>
                </a:lnTo>
                <a:lnTo>
                  <a:pt x="2097064" y="3981239"/>
                </a:lnTo>
                <a:lnTo>
                  <a:pt x="2141614" y="3999239"/>
                </a:lnTo>
                <a:lnTo>
                  <a:pt x="2186549" y="4016669"/>
                </a:lnTo>
                <a:lnTo>
                  <a:pt x="2231867" y="4033523"/>
                </a:lnTo>
                <a:lnTo>
                  <a:pt x="2277415" y="4049742"/>
                </a:lnTo>
                <a:lnTo>
                  <a:pt x="2323041" y="4065273"/>
                </a:lnTo>
                <a:lnTo>
                  <a:pt x="2368739" y="4080120"/>
                </a:lnTo>
                <a:lnTo>
                  <a:pt x="2414502" y="4094284"/>
                </a:lnTo>
                <a:lnTo>
                  <a:pt x="2460325" y="4107769"/>
                </a:lnTo>
                <a:lnTo>
                  <a:pt x="2506203" y="4120577"/>
                </a:lnTo>
                <a:lnTo>
                  <a:pt x="2552129" y="4132711"/>
                </a:lnTo>
                <a:lnTo>
                  <a:pt x="2598098" y="4144174"/>
                </a:lnTo>
                <a:lnTo>
                  <a:pt x="2644104" y="4154968"/>
                </a:lnTo>
                <a:lnTo>
                  <a:pt x="2690141" y="4165096"/>
                </a:lnTo>
                <a:lnTo>
                  <a:pt x="2736204" y="4174560"/>
                </a:lnTo>
                <a:lnTo>
                  <a:pt x="2782287" y="4183364"/>
                </a:lnTo>
                <a:lnTo>
                  <a:pt x="2828384" y="4191510"/>
                </a:lnTo>
                <a:lnTo>
                  <a:pt x="2874490" y="4199000"/>
                </a:lnTo>
                <a:lnTo>
                  <a:pt x="2920598" y="4205838"/>
                </a:lnTo>
                <a:lnTo>
                  <a:pt x="2966703" y="4212025"/>
                </a:lnTo>
                <a:lnTo>
                  <a:pt x="3012799" y="4217566"/>
                </a:lnTo>
                <a:lnTo>
                  <a:pt x="3058881" y="4222461"/>
                </a:lnTo>
                <a:lnTo>
                  <a:pt x="3104943" y="4226715"/>
                </a:lnTo>
                <a:lnTo>
                  <a:pt x="3150979" y="4230329"/>
                </a:lnTo>
                <a:lnTo>
                  <a:pt x="3196983" y="4233306"/>
                </a:lnTo>
                <a:lnTo>
                  <a:pt x="3242949" y="4235650"/>
                </a:lnTo>
                <a:lnTo>
                  <a:pt x="3288873" y="4237362"/>
                </a:lnTo>
                <a:lnTo>
                  <a:pt x="3334747" y="4238446"/>
                </a:lnTo>
                <a:lnTo>
                  <a:pt x="3380567" y="4238903"/>
                </a:lnTo>
                <a:lnTo>
                  <a:pt x="3426327" y="4238737"/>
                </a:lnTo>
                <a:lnTo>
                  <a:pt x="3472020" y="4237951"/>
                </a:lnTo>
                <a:lnTo>
                  <a:pt x="3517642" y="4236546"/>
                </a:lnTo>
                <a:lnTo>
                  <a:pt x="3563186" y="4234527"/>
                </a:lnTo>
                <a:lnTo>
                  <a:pt x="3608646" y="4231895"/>
                </a:lnTo>
                <a:lnTo>
                  <a:pt x="3654018" y="4228652"/>
                </a:lnTo>
                <a:lnTo>
                  <a:pt x="3699295" y="4224803"/>
                </a:lnTo>
                <a:lnTo>
                  <a:pt x="3744472" y="4220349"/>
                </a:lnTo>
                <a:lnTo>
                  <a:pt x="3789542" y="4215293"/>
                </a:lnTo>
                <a:lnTo>
                  <a:pt x="3834500" y="4209637"/>
                </a:lnTo>
                <a:lnTo>
                  <a:pt x="3879341" y="4203386"/>
                </a:lnTo>
                <a:lnTo>
                  <a:pt x="3924058" y="4196540"/>
                </a:lnTo>
                <a:lnTo>
                  <a:pt x="3968646" y="4189103"/>
                </a:lnTo>
                <a:lnTo>
                  <a:pt x="4013100" y="4181077"/>
                </a:lnTo>
                <a:lnTo>
                  <a:pt x="4057412" y="4172466"/>
                </a:lnTo>
                <a:lnTo>
                  <a:pt x="4101578" y="4163271"/>
                </a:lnTo>
                <a:lnTo>
                  <a:pt x="4145593" y="4153496"/>
                </a:lnTo>
                <a:lnTo>
                  <a:pt x="4189449" y="4143143"/>
                </a:lnTo>
                <a:lnTo>
                  <a:pt x="4233142" y="4132215"/>
                </a:lnTo>
                <a:lnTo>
                  <a:pt x="4276666" y="4120714"/>
                </a:lnTo>
                <a:lnTo>
                  <a:pt x="4320014" y="4108643"/>
                </a:lnTo>
                <a:lnTo>
                  <a:pt x="4363182" y="4096006"/>
                </a:lnTo>
                <a:lnTo>
                  <a:pt x="4406163" y="4082803"/>
                </a:lnTo>
                <a:lnTo>
                  <a:pt x="4448953" y="4069039"/>
                </a:lnTo>
                <a:lnTo>
                  <a:pt x="4491544" y="4054716"/>
                </a:lnTo>
                <a:lnTo>
                  <a:pt x="4533931" y="4039836"/>
                </a:lnTo>
                <a:lnTo>
                  <a:pt x="4576110" y="4024403"/>
                </a:lnTo>
                <a:lnTo>
                  <a:pt x="4618073" y="4008418"/>
                </a:lnTo>
                <a:lnTo>
                  <a:pt x="4659815" y="3991885"/>
                </a:lnTo>
                <a:lnTo>
                  <a:pt x="4701330" y="3974806"/>
                </a:lnTo>
                <a:lnTo>
                  <a:pt x="4742614" y="3957184"/>
                </a:lnTo>
                <a:lnTo>
                  <a:pt x="4783659" y="3939021"/>
                </a:lnTo>
                <a:lnTo>
                  <a:pt x="4824460" y="3920321"/>
                </a:lnTo>
                <a:lnTo>
                  <a:pt x="4865012" y="3901086"/>
                </a:lnTo>
                <a:lnTo>
                  <a:pt x="4905309" y="3881318"/>
                </a:lnTo>
                <a:lnTo>
                  <a:pt x="4945345" y="3861020"/>
                </a:lnTo>
                <a:lnTo>
                  <a:pt x="4985114" y="3840195"/>
                </a:lnTo>
                <a:lnTo>
                  <a:pt x="5024610" y="3818846"/>
                </a:lnTo>
                <a:lnTo>
                  <a:pt x="5063828" y="3796976"/>
                </a:lnTo>
                <a:lnTo>
                  <a:pt x="5102763" y="3774586"/>
                </a:lnTo>
                <a:lnTo>
                  <a:pt x="5141408" y="3751679"/>
                </a:lnTo>
                <a:lnTo>
                  <a:pt x="5179757" y="3728259"/>
                </a:lnTo>
                <a:lnTo>
                  <a:pt x="5217805" y="3704328"/>
                </a:lnTo>
                <a:lnTo>
                  <a:pt x="5255547" y="3679889"/>
                </a:lnTo>
                <a:lnTo>
                  <a:pt x="5292975" y="3654944"/>
                </a:lnTo>
                <a:lnTo>
                  <a:pt x="5330086" y="3629496"/>
                </a:lnTo>
                <a:lnTo>
                  <a:pt x="5366872" y="3603547"/>
                </a:lnTo>
                <a:lnTo>
                  <a:pt x="5403329" y="3577101"/>
                </a:lnTo>
                <a:lnTo>
                  <a:pt x="5439450" y="3550160"/>
                </a:lnTo>
                <a:lnTo>
                  <a:pt x="5475230" y="3522726"/>
                </a:lnTo>
                <a:lnTo>
                  <a:pt x="5510663" y="3494803"/>
                </a:lnTo>
                <a:lnTo>
                  <a:pt x="5545744" y="3466393"/>
                </a:lnTo>
                <a:lnTo>
                  <a:pt x="5580465" y="3437499"/>
                </a:lnTo>
                <a:lnTo>
                  <a:pt x="5614823" y="3408123"/>
                </a:lnTo>
                <a:lnTo>
                  <a:pt x="5648811" y="3378267"/>
                </a:lnTo>
                <a:lnTo>
                  <a:pt x="5682423" y="3347936"/>
                </a:lnTo>
                <a:lnTo>
                  <a:pt x="5715654" y="3317131"/>
                </a:lnTo>
                <a:lnTo>
                  <a:pt x="5748498" y="3285855"/>
                </a:lnTo>
                <a:lnTo>
                  <a:pt x="5780948" y="3254111"/>
                </a:lnTo>
                <a:lnTo>
                  <a:pt x="5813001" y="3221901"/>
                </a:lnTo>
                <a:lnTo>
                  <a:pt x="5844649" y="3189228"/>
                </a:lnTo>
                <a:lnTo>
                  <a:pt x="5875887" y="3156095"/>
                </a:lnTo>
                <a:lnTo>
                  <a:pt x="5906709" y="3122505"/>
                </a:lnTo>
                <a:lnTo>
                  <a:pt x="5937110" y="3088459"/>
                </a:lnTo>
                <a:lnTo>
                  <a:pt x="5967083" y="3053961"/>
                </a:lnTo>
                <a:lnTo>
                  <a:pt x="5996624" y="3019014"/>
                </a:lnTo>
                <a:lnTo>
                  <a:pt x="6025726" y="2983620"/>
                </a:lnTo>
                <a:lnTo>
                  <a:pt x="6054383" y="2947781"/>
                </a:lnTo>
                <a:lnTo>
                  <a:pt x="6082591" y="2911502"/>
                </a:lnTo>
                <a:lnTo>
                  <a:pt x="6110342" y="2874783"/>
                </a:lnTo>
                <a:lnTo>
                  <a:pt x="6137632" y="2837628"/>
                </a:lnTo>
                <a:lnTo>
                  <a:pt x="6164454" y="2800039"/>
                </a:lnTo>
                <a:lnTo>
                  <a:pt x="6190804" y="2762020"/>
                </a:lnTo>
                <a:lnTo>
                  <a:pt x="6216674" y="2723572"/>
                </a:lnTo>
                <a:lnTo>
                  <a:pt x="6242060" y="2684699"/>
                </a:lnTo>
                <a:lnTo>
                  <a:pt x="6266956" y="2645403"/>
                </a:lnTo>
                <a:lnTo>
                  <a:pt x="6291356" y="2605687"/>
                </a:lnTo>
                <a:lnTo>
                  <a:pt x="6315254" y="2565553"/>
                </a:lnTo>
                <a:lnTo>
                  <a:pt x="6338644" y="2525005"/>
                </a:lnTo>
                <a:lnTo>
                  <a:pt x="6361521" y="2484044"/>
                </a:lnTo>
                <a:lnTo>
                  <a:pt x="6383880" y="2442674"/>
                </a:lnTo>
                <a:lnTo>
                  <a:pt x="6405714" y="2400897"/>
                </a:lnTo>
                <a:lnTo>
                  <a:pt x="6427017" y="2358716"/>
                </a:lnTo>
                <a:lnTo>
                  <a:pt x="6447784" y="2316134"/>
                </a:lnTo>
                <a:lnTo>
                  <a:pt x="6468009" y="2273152"/>
                </a:lnTo>
                <a:lnTo>
                  <a:pt x="6487687" y="2229775"/>
                </a:lnTo>
                <a:lnTo>
                  <a:pt x="6506811" y="2186004"/>
                </a:lnTo>
                <a:lnTo>
                  <a:pt x="6525377" y="2141843"/>
                </a:lnTo>
                <a:lnTo>
                  <a:pt x="6543377" y="2097293"/>
                </a:lnTo>
                <a:lnTo>
                  <a:pt x="6560807" y="2052358"/>
                </a:lnTo>
                <a:lnTo>
                  <a:pt x="6577661" y="2007040"/>
                </a:lnTo>
                <a:lnTo>
                  <a:pt x="7308165" y="0"/>
                </a:lnTo>
                <a:close/>
              </a:path>
            </a:pathLst>
          </a:custGeom>
          <a:solidFill>
            <a:srgbClr val="E7F4F4"/>
          </a:solidFill>
        </p:spPr>
        <p:txBody>
          <a:bodyPr wrap="square" lIns="0" tIns="0" rIns="0" bIns="0" rtlCol="0"/>
          <a:lstStyle/>
          <a:p>
            <a:endParaRPr sz="849"/>
          </a:p>
        </p:txBody>
      </p:sp>
      <p:sp>
        <p:nvSpPr>
          <p:cNvPr id="2" name="object 5">
            <a:extLst>
              <a:ext uri="{FF2B5EF4-FFF2-40B4-BE49-F238E27FC236}">
                <a16:creationId xmlns:a16="http://schemas.microsoft.com/office/drawing/2014/main" id="{650396AE-2DC6-E0A0-B4B8-427CBC34C5CB}"/>
              </a:ext>
            </a:extLst>
          </p:cNvPr>
          <p:cNvSpPr/>
          <p:nvPr userDrawn="1"/>
        </p:nvSpPr>
        <p:spPr>
          <a:xfrm>
            <a:off x="10237418" y="5733804"/>
            <a:ext cx="1954725" cy="1428975"/>
          </a:xfrm>
          <a:custGeom>
            <a:avLst/>
            <a:gdLst/>
            <a:ahLst/>
            <a:cxnLst/>
            <a:rect l="l" t="t" r="r" b="b"/>
            <a:pathLst>
              <a:path w="3223259" h="2356484">
                <a:moveTo>
                  <a:pt x="2022058" y="0"/>
                </a:moveTo>
                <a:lnTo>
                  <a:pt x="1975923" y="413"/>
                </a:lnTo>
                <a:lnTo>
                  <a:pt x="1929936" y="2117"/>
                </a:lnTo>
                <a:lnTo>
                  <a:pt x="1884124" y="5102"/>
                </a:lnTo>
                <a:lnTo>
                  <a:pt x="1838511" y="9356"/>
                </a:lnTo>
                <a:lnTo>
                  <a:pt x="1793122" y="14866"/>
                </a:lnTo>
                <a:lnTo>
                  <a:pt x="1747980" y="21622"/>
                </a:lnTo>
                <a:lnTo>
                  <a:pt x="1703113" y="29612"/>
                </a:lnTo>
                <a:lnTo>
                  <a:pt x="1658543" y="38824"/>
                </a:lnTo>
                <a:lnTo>
                  <a:pt x="1614296" y="49247"/>
                </a:lnTo>
                <a:lnTo>
                  <a:pt x="1570397" y="60869"/>
                </a:lnTo>
                <a:lnTo>
                  <a:pt x="1526871" y="73679"/>
                </a:lnTo>
                <a:lnTo>
                  <a:pt x="1483741" y="87664"/>
                </a:lnTo>
                <a:lnTo>
                  <a:pt x="1441035" y="102814"/>
                </a:lnTo>
                <a:lnTo>
                  <a:pt x="1398775" y="119117"/>
                </a:lnTo>
                <a:lnTo>
                  <a:pt x="1356986" y="136562"/>
                </a:lnTo>
                <a:lnTo>
                  <a:pt x="1315695" y="155136"/>
                </a:lnTo>
                <a:lnTo>
                  <a:pt x="1274925" y="174828"/>
                </a:lnTo>
                <a:lnTo>
                  <a:pt x="1234701" y="195627"/>
                </a:lnTo>
                <a:lnTo>
                  <a:pt x="1195048" y="217521"/>
                </a:lnTo>
                <a:lnTo>
                  <a:pt x="1155991" y="240498"/>
                </a:lnTo>
                <a:lnTo>
                  <a:pt x="1117554" y="264547"/>
                </a:lnTo>
                <a:lnTo>
                  <a:pt x="1079763" y="289657"/>
                </a:lnTo>
                <a:lnTo>
                  <a:pt x="1042643" y="315815"/>
                </a:lnTo>
                <a:lnTo>
                  <a:pt x="1006217" y="343011"/>
                </a:lnTo>
                <a:lnTo>
                  <a:pt x="970511" y="371232"/>
                </a:lnTo>
                <a:lnTo>
                  <a:pt x="935550" y="400467"/>
                </a:lnTo>
                <a:lnTo>
                  <a:pt x="901359" y="430705"/>
                </a:lnTo>
                <a:lnTo>
                  <a:pt x="867962" y="461933"/>
                </a:lnTo>
                <a:lnTo>
                  <a:pt x="835384" y="494141"/>
                </a:lnTo>
                <a:lnTo>
                  <a:pt x="803650" y="527317"/>
                </a:lnTo>
                <a:lnTo>
                  <a:pt x="772785" y="561448"/>
                </a:lnTo>
                <a:lnTo>
                  <a:pt x="742813" y="596525"/>
                </a:lnTo>
                <a:lnTo>
                  <a:pt x="713760" y="632534"/>
                </a:lnTo>
                <a:lnTo>
                  <a:pt x="685650" y="669465"/>
                </a:lnTo>
                <a:lnTo>
                  <a:pt x="658508" y="707306"/>
                </a:lnTo>
                <a:lnTo>
                  <a:pt x="632359" y="746045"/>
                </a:lnTo>
                <a:lnTo>
                  <a:pt x="607228" y="785671"/>
                </a:lnTo>
                <a:lnTo>
                  <a:pt x="583139" y="826173"/>
                </a:lnTo>
                <a:lnTo>
                  <a:pt x="560117" y="867537"/>
                </a:lnTo>
                <a:lnTo>
                  <a:pt x="538187" y="909754"/>
                </a:lnTo>
                <a:lnTo>
                  <a:pt x="517374" y="952812"/>
                </a:lnTo>
                <a:lnTo>
                  <a:pt x="497703" y="996698"/>
                </a:lnTo>
                <a:lnTo>
                  <a:pt x="479199" y="1041402"/>
                </a:lnTo>
                <a:lnTo>
                  <a:pt x="461886" y="1086911"/>
                </a:lnTo>
                <a:lnTo>
                  <a:pt x="0" y="2355927"/>
                </a:lnTo>
                <a:lnTo>
                  <a:pt x="3223022" y="2355927"/>
                </a:lnTo>
                <a:lnTo>
                  <a:pt x="3223022" y="527210"/>
                </a:lnTo>
                <a:lnTo>
                  <a:pt x="3203270" y="506087"/>
                </a:lnTo>
                <a:lnTo>
                  <a:pt x="3171063" y="473509"/>
                </a:lnTo>
                <a:lnTo>
                  <a:pt x="3137887" y="441775"/>
                </a:lnTo>
                <a:lnTo>
                  <a:pt x="3103755" y="410910"/>
                </a:lnTo>
                <a:lnTo>
                  <a:pt x="3068679" y="380938"/>
                </a:lnTo>
                <a:lnTo>
                  <a:pt x="3032669" y="351885"/>
                </a:lnTo>
                <a:lnTo>
                  <a:pt x="2995738" y="323775"/>
                </a:lnTo>
                <a:lnTo>
                  <a:pt x="2957897" y="296633"/>
                </a:lnTo>
                <a:lnTo>
                  <a:pt x="2919158" y="270483"/>
                </a:lnTo>
                <a:lnTo>
                  <a:pt x="2879532" y="245352"/>
                </a:lnTo>
                <a:lnTo>
                  <a:pt x="2839031" y="221263"/>
                </a:lnTo>
                <a:lnTo>
                  <a:pt x="2797666" y="198241"/>
                </a:lnTo>
                <a:lnTo>
                  <a:pt x="2755449" y="176311"/>
                </a:lnTo>
                <a:lnTo>
                  <a:pt x="2712392" y="155498"/>
                </a:lnTo>
                <a:lnTo>
                  <a:pt x="2668506" y="135827"/>
                </a:lnTo>
                <a:lnTo>
                  <a:pt x="2623802" y="117323"/>
                </a:lnTo>
                <a:lnTo>
                  <a:pt x="2578292" y="100009"/>
                </a:lnTo>
                <a:lnTo>
                  <a:pt x="2532301" y="84019"/>
                </a:lnTo>
                <a:lnTo>
                  <a:pt x="2486162" y="69460"/>
                </a:lnTo>
                <a:lnTo>
                  <a:pt x="2439899" y="56319"/>
                </a:lnTo>
                <a:lnTo>
                  <a:pt x="2393537" y="44586"/>
                </a:lnTo>
                <a:lnTo>
                  <a:pt x="2347101" y="34248"/>
                </a:lnTo>
                <a:lnTo>
                  <a:pt x="2300615" y="25295"/>
                </a:lnTo>
                <a:lnTo>
                  <a:pt x="2254105" y="17715"/>
                </a:lnTo>
                <a:lnTo>
                  <a:pt x="2207596" y="11496"/>
                </a:lnTo>
                <a:lnTo>
                  <a:pt x="2161112" y="6626"/>
                </a:lnTo>
                <a:lnTo>
                  <a:pt x="2114677" y="3095"/>
                </a:lnTo>
                <a:lnTo>
                  <a:pt x="2068318" y="890"/>
                </a:lnTo>
                <a:lnTo>
                  <a:pt x="2022058" y="0"/>
                </a:lnTo>
                <a:close/>
              </a:path>
            </a:pathLst>
          </a:custGeom>
          <a:solidFill>
            <a:schemeClr val="tx1"/>
          </a:solidFill>
        </p:spPr>
        <p:txBody>
          <a:bodyPr wrap="square" lIns="0" tIns="0" rIns="0" bIns="0" rtlCol="0"/>
          <a:lstStyle/>
          <a:p>
            <a:endParaRPr sz="849"/>
          </a:p>
        </p:txBody>
      </p:sp>
      <p:pic>
        <p:nvPicPr>
          <p:cNvPr id="36" name="Picture 35" descr="A green letter on a black background&#10;&#10;Description automatically generated with medium confidence">
            <a:extLst>
              <a:ext uri="{FF2B5EF4-FFF2-40B4-BE49-F238E27FC236}">
                <a16:creationId xmlns:a16="http://schemas.microsoft.com/office/drawing/2014/main" id="{3A95014C-C5CB-3AE8-0E14-BEC1CCA7E015}"/>
              </a:ext>
            </a:extLst>
          </p:cNvPr>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373045" y="6270181"/>
            <a:ext cx="1101856" cy="213610"/>
          </a:xfrm>
          <a:prstGeom prst="rect">
            <a:avLst/>
          </a:prstGeom>
        </p:spPr>
      </p:pic>
      <p:sp>
        <p:nvSpPr>
          <p:cNvPr id="3" name="object 5">
            <a:extLst>
              <a:ext uri="{FF2B5EF4-FFF2-40B4-BE49-F238E27FC236}">
                <a16:creationId xmlns:a16="http://schemas.microsoft.com/office/drawing/2014/main" id="{C21442AA-674D-E1D1-2B7B-99B90623406B}"/>
              </a:ext>
            </a:extLst>
          </p:cNvPr>
          <p:cNvSpPr/>
          <p:nvPr userDrawn="1"/>
        </p:nvSpPr>
        <p:spPr>
          <a:xfrm>
            <a:off x="9584941" y="6448292"/>
            <a:ext cx="965810" cy="819417"/>
          </a:xfrm>
          <a:custGeom>
            <a:avLst/>
            <a:gdLst/>
            <a:ahLst/>
            <a:cxnLst/>
            <a:rect l="l" t="t" r="r" b="b"/>
            <a:pathLst>
              <a:path w="1592580" h="1351279">
                <a:moveTo>
                  <a:pt x="934911" y="0"/>
                </a:moveTo>
                <a:lnTo>
                  <a:pt x="889122" y="2338"/>
                </a:lnTo>
                <a:lnTo>
                  <a:pt x="843854" y="7889"/>
                </a:lnTo>
                <a:lnTo>
                  <a:pt x="799270" y="16580"/>
                </a:lnTo>
                <a:lnTo>
                  <a:pt x="755528" y="28334"/>
                </a:lnTo>
                <a:lnTo>
                  <a:pt x="712790" y="43078"/>
                </a:lnTo>
                <a:lnTo>
                  <a:pt x="671215" y="60736"/>
                </a:lnTo>
                <a:lnTo>
                  <a:pt x="630965" y="81234"/>
                </a:lnTo>
                <a:lnTo>
                  <a:pt x="592199" y="104496"/>
                </a:lnTo>
                <a:lnTo>
                  <a:pt x="555078" y="130449"/>
                </a:lnTo>
                <a:lnTo>
                  <a:pt x="519762" y="159017"/>
                </a:lnTo>
                <a:lnTo>
                  <a:pt x="486412" y="190125"/>
                </a:lnTo>
                <a:lnTo>
                  <a:pt x="455188" y="223698"/>
                </a:lnTo>
                <a:lnTo>
                  <a:pt x="426251" y="259663"/>
                </a:lnTo>
                <a:lnTo>
                  <a:pt x="399760" y="297944"/>
                </a:lnTo>
                <a:lnTo>
                  <a:pt x="375877" y="338466"/>
                </a:lnTo>
                <a:lnTo>
                  <a:pt x="354761" y="381154"/>
                </a:lnTo>
                <a:lnTo>
                  <a:pt x="336573" y="425934"/>
                </a:lnTo>
                <a:lnTo>
                  <a:pt x="0" y="1350668"/>
                </a:lnTo>
                <a:lnTo>
                  <a:pt x="1377433" y="1350668"/>
                </a:lnTo>
                <a:lnTo>
                  <a:pt x="1552882" y="868633"/>
                </a:lnTo>
                <a:lnTo>
                  <a:pt x="1567733" y="822639"/>
                </a:lnTo>
                <a:lnTo>
                  <a:pt x="1578997" y="776364"/>
                </a:lnTo>
                <a:lnTo>
                  <a:pt x="1586748" y="729971"/>
                </a:lnTo>
                <a:lnTo>
                  <a:pt x="1591062" y="683618"/>
                </a:lnTo>
                <a:lnTo>
                  <a:pt x="1592012" y="637467"/>
                </a:lnTo>
                <a:lnTo>
                  <a:pt x="1589674" y="591678"/>
                </a:lnTo>
                <a:lnTo>
                  <a:pt x="1584122" y="546410"/>
                </a:lnTo>
                <a:lnTo>
                  <a:pt x="1575431" y="501826"/>
                </a:lnTo>
                <a:lnTo>
                  <a:pt x="1563677" y="458084"/>
                </a:lnTo>
                <a:lnTo>
                  <a:pt x="1548933" y="415346"/>
                </a:lnTo>
                <a:lnTo>
                  <a:pt x="1531275" y="373771"/>
                </a:lnTo>
                <a:lnTo>
                  <a:pt x="1510778" y="333521"/>
                </a:lnTo>
                <a:lnTo>
                  <a:pt x="1487515" y="294755"/>
                </a:lnTo>
                <a:lnTo>
                  <a:pt x="1461563" y="257634"/>
                </a:lnTo>
                <a:lnTo>
                  <a:pt x="1432995" y="222318"/>
                </a:lnTo>
                <a:lnTo>
                  <a:pt x="1401887" y="188968"/>
                </a:lnTo>
                <a:lnTo>
                  <a:pt x="1368313" y="157744"/>
                </a:lnTo>
                <a:lnTo>
                  <a:pt x="1332348" y="128807"/>
                </a:lnTo>
                <a:lnTo>
                  <a:pt x="1294068" y="102316"/>
                </a:lnTo>
                <a:lnTo>
                  <a:pt x="1253546" y="78433"/>
                </a:lnTo>
                <a:lnTo>
                  <a:pt x="1210857" y="57317"/>
                </a:lnTo>
                <a:lnTo>
                  <a:pt x="1166077" y="39130"/>
                </a:lnTo>
                <a:lnTo>
                  <a:pt x="1120082" y="24278"/>
                </a:lnTo>
                <a:lnTo>
                  <a:pt x="1073808" y="13014"/>
                </a:lnTo>
                <a:lnTo>
                  <a:pt x="1027415" y="5263"/>
                </a:lnTo>
                <a:lnTo>
                  <a:pt x="981062" y="950"/>
                </a:lnTo>
                <a:lnTo>
                  <a:pt x="934911" y="0"/>
                </a:lnTo>
                <a:close/>
              </a:path>
            </a:pathLst>
          </a:custGeom>
          <a:solidFill>
            <a:schemeClr val="tx2"/>
          </a:solidFill>
        </p:spPr>
        <p:txBody>
          <a:bodyPr wrap="square" lIns="0" tIns="0" rIns="0" bIns="0" rtlCol="0"/>
          <a:lstStyle/>
          <a:p>
            <a:endParaRPr sz="849"/>
          </a:p>
        </p:txBody>
      </p:sp>
    </p:spTree>
    <p:extLst>
      <p:ext uri="{BB962C8B-B14F-4D97-AF65-F5344CB8AC3E}">
        <p14:creationId xmlns:p14="http://schemas.microsoft.com/office/powerpoint/2010/main" val="2075283541"/>
      </p:ext>
    </p:extLst>
  </p:cSld>
  <p:clrMapOvr>
    <a:masterClrMapping/>
  </p:clrMapOvr>
</p:sldLayout>
</file>

<file path=ppt/slideLayouts/slideLayout126.xml><?xml version="1.0" encoding="utf-8"?>
<p:sldLayout xmlns:a="http://schemas.openxmlformats.org/drawingml/2006/main" xmlns:r="http://schemas.openxmlformats.org/officeDocument/2006/relationships" xmlns:p="http://schemas.openxmlformats.org/presentationml/2006/main" showMasterSp="0" preserve="1" userDrawn="1">
  <p:cSld name="48_Title Only">
    <p:bg>
      <p:bgPr>
        <a:solidFill>
          <a:schemeClr val="bg1"/>
        </a:solidFill>
        <a:effectLst/>
      </p:bgPr>
    </p:bg>
    <p:spTree>
      <p:nvGrpSpPr>
        <p:cNvPr id="1" name=""/>
        <p:cNvGrpSpPr/>
        <p:nvPr/>
      </p:nvGrpSpPr>
      <p:grpSpPr>
        <a:xfrm>
          <a:off x="0" y="0"/>
          <a:ext cx="0" cy="0"/>
          <a:chOff x="0" y="0"/>
          <a:chExt cx="0" cy="0"/>
        </a:xfrm>
      </p:grpSpPr>
      <p:pic>
        <p:nvPicPr>
          <p:cNvPr id="36" name="Picture 35" descr="A green letter on a black background&#10;&#10;Description automatically generated with medium confidence">
            <a:extLst>
              <a:ext uri="{FF2B5EF4-FFF2-40B4-BE49-F238E27FC236}">
                <a16:creationId xmlns:a16="http://schemas.microsoft.com/office/drawing/2014/main" id="{3A95014C-C5CB-3AE8-0E14-BEC1CCA7E015}"/>
              </a:ext>
            </a:extLst>
          </p:cNvPr>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373045" y="6270181"/>
            <a:ext cx="1101856" cy="213610"/>
          </a:xfrm>
          <a:prstGeom prst="rect">
            <a:avLst/>
          </a:prstGeom>
        </p:spPr>
      </p:pic>
      <p:sp>
        <p:nvSpPr>
          <p:cNvPr id="37" name="object 27">
            <a:extLst>
              <a:ext uri="{FF2B5EF4-FFF2-40B4-BE49-F238E27FC236}">
                <a16:creationId xmlns:a16="http://schemas.microsoft.com/office/drawing/2014/main" id="{8E485812-A3B0-F82C-145C-1EE6D923774A}"/>
              </a:ext>
            </a:extLst>
          </p:cNvPr>
          <p:cNvSpPr txBox="1"/>
          <p:nvPr userDrawn="1"/>
        </p:nvSpPr>
        <p:spPr>
          <a:xfrm>
            <a:off x="10938251" y="6341066"/>
            <a:ext cx="880704" cy="122517"/>
          </a:xfrm>
          <a:prstGeom prst="rect">
            <a:avLst/>
          </a:prstGeom>
        </p:spPr>
        <p:txBody>
          <a:bodyPr vert="horz" wrap="square" lIns="0" tIns="10397" rIns="0" bIns="0" rtlCol="0">
            <a:spAutoFit/>
          </a:bodyPr>
          <a:lstStyle/>
          <a:p>
            <a:pPr marL="7701">
              <a:lnSpc>
                <a:spcPct val="100000"/>
              </a:lnSpc>
              <a:spcBef>
                <a:spcPts val="82"/>
              </a:spcBef>
            </a:pPr>
            <a:r>
              <a:rPr sz="728" b="0" i="0">
                <a:solidFill>
                  <a:srgbClr val="FFFFFF"/>
                </a:solidFill>
                <a:latin typeface="Sharp Sans Medium" pitchFamily="2" charset="77"/>
                <a:cs typeface="Sharp Sans Medium" pitchFamily="2" charset="77"/>
              </a:rPr>
              <a:t>Meraki</a:t>
            </a:r>
            <a:r>
              <a:rPr sz="728" b="0" i="0" spc="42">
                <a:solidFill>
                  <a:srgbClr val="FFFFFF"/>
                </a:solidFill>
                <a:latin typeface="Sharp Sans Medium" pitchFamily="2" charset="77"/>
                <a:cs typeface="Sharp Sans Medium" pitchFamily="2" charset="77"/>
              </a:rPr>
              <a:t> </a:t>
            </a:r>
            <a:r>
              <a:rPr sz="728" b="0" i="0">
                <a:solidFill>
                  <a:srgbClr val="FFFFFF"/>
                </a:solidFill>
                <a:latin typeface="Sharp Sans Medium" pitchFamily="2" charset="77"/>
                <a:cs typeface="Sharp Sans Medium" pitchFamily="2" charset="77"/>
              </a:rPr>
              <a:t>SMB</a:t>
            </a:r>
            <a:r>
              <a:rPr sz="728" b="0" i="0" spc="52">
                <a:solidFill>
                  <a:srgbClr val="FFFFFF"/>
                </a:solidFill>
                <a:latin typeface="Sharp Sans Medium" pitchFamily="2" charset="77"/>
                <a:cs typeface="Sharp Sans Medium" pitchFamily="2" charset="77"/>
              </a:rPr>
              <a:t> </a:t>
            </a:r>
            <a:r>
              <a:rPr sz="728" b="0" i="0" spc="-6">
                <a:solidFill>
                  <a:srgbClr val="FFFFFF"/>
                </a:solidFill>
                <a:latin typeface="Sharp Sans Medium" pitchFamily="2" charset="77"/>
                <a:cs typeface="Sharp Sans Medium" pitchFamily="2" charset="77"/>
              </a:rPr>
              <a:t>Guide</a:t>
            </a:r>
            <a:endParaRPr sz="728" b="0" i="0">
              <a:latin typeface="Sharp Sans Medium" pitchFamily="2" charset="77"/>
              <a:cs typeface="Sharp Sans Medium" pitchFamily="2" charset="77"/>
            </a:endParaRPr>
          </a:p>
        </p:txBody>
      </p:sp>
      <p:sp>
        <p:nvSpPr>
          <p:cNvPr id="12" name="object 4">
            <a:extLst>
              <a:ext uri="{FF2B5EF4-FFF2-40B4-BE49-F238E27FC236}">
                <a16:creationId xmlns:a16="http://schemas.microsoft.com/office/drawing/2014/main" id="{D07F572A-5692-6B10-BC3D-134BF39F82F4}"/>
              </a:ext>
            </a:extLst>
          </p:cNvPr>
          <p:cNvSpPr/>
          <p:nvPr userDrawn="1"/>
        </p:nvSpPr>
        <p:spPr>
          <a:xfrm>
            <a:off x="10242305" y="0"/>
            <a:ext cx="1949719" cy="4210681"/>
          </a:xfrm>
          <a:custGeom>
            <a:avLst/>
            <a:gdLst/>
            <a:ahLst/>
            <a:cxnLst/>
            <a:rect l="l" t="t" r="r" b="b"/>
            <a:pathLst>
              <a:path w="3215005" h="6943725">
                <a:moveTo>
                  <a:pt x="3214965" y="0"/>
                </a:moveTo>
                <a:lnTo>
                  <a:pt x="1594168" y="0"/>
                </a:lnTo>
                <a:lnTo>
                  <a:pt x="1578446" y="34769"/>
                </a:lnTo>
                <a:lnTo>
                  <a:pt x="1559618" y="78922"/>
                </a:lnTo>
                <a:lnTo>
                  <a:pt x="1541665" y="123677"/>
                </a:lnTo>
                <a:lnTo>
                  <a:pt x="1524602" y="169028"/>
                </a:lnTo>
                <a:lnTo>
                  <a:pt x="133157" y="3992000"/>
                </a:lnTo>
                <a:lnTo>
                  <a:pt x="117077" y="4037709"/>
                </a:lnTo>
                <a:lnTo>
                  <a:pt x="102062" y="4083534"/>
                </a:lnTo>
                <a:lnTo>
                  <a:pt x="88104" y="4129459"/>
                </a:lnTo>
                <a:lnTo>
                  <a:pt x="75198" y="4175472"/>
                </a:lnTo>
                <a:lnTo>
                  <a:pt x="63337" y="4221558"/>
                </a:lnTo>
                <a:lnTo>
                  <a:pt x="52514" y="4267704"/>
                </a:lnTo>
                <a:lnTo>
                  <a:pt x="42724" y="4313897"/>
                </a:lnTo>
                <a:lnTo>
                  <a:pt x="33959" y="4360122"/>
                </a:lnTo>
                <a:lnTo>
                  <a:pt x="26214" y="4406365"/>
                </a:lnTo>
                <a:lnTo>
                  <a:pt x="19482" y="4452614"/>
                </a:lnTo>
                <a:lnTo>
                  <a:pt x="13756" y="4498853"/>
                </a:lnTo>
                <a:lnTo>
                  <a:pt x="9030" y="4545070"/>
                </a:lnTo>
                <a:lnTo>
                  <a:pt x="5298" y="4591251"/>
                </a:lnTo>
                <a:lnTo>
                  <a:pt x="2553" y="4637381"/>
                </a:lnTo>
                <a:lnTo>
                  <a:pt x="789" y="4683448"/>
                </a:lnTo>
                <a:lnTo>
                  <a:pt x="0" y="4729436"/>
                </a:lnTo>
                <a:lnTo>
                  <a:pt x="178" y="4775334"/>
                </a:lnTo>
                <a:lnTo>
                  <a:pt x="1318" y="4821126"/>
                </a:lnTo>
                <a:lnTo>
                  <a:pt x="3414" y="4866800"/>
                </a:lnTo>
                <a:lnTo>
                  <a:pt x="6458" y="4912341"/>
                </a:lnTo>
                <a:lnTo>
                  <a:pt x="10444" y="4957735"/>
                </a:lnTo>
                <a:lnTo>
                  <a:pt x="15367" y="5002969"/>
                </a:lnTo>
                <a:lnTo>
                  <a:pt x="21219" y="5048029"/>
                </a:lnTo>
                <a:lnTo>
                  <a:pt x="27994" y="5092902"/>
                </a:lnTo>
                <a:lnTo>
                  <a:pt x="35686" y="5137573"/>
                </a:lnTo>
                <a:lnTo>
                  <a:pt x="44288" y="5182029"/>
                </a:lnTo>
                <a:lnTo>
                  <a:pt x="53794" y="5226256"/>
                </a:lnTo>
                <a:lnTo>
                  <a:pt x="64198" y="5270241"/>
                </a:lnTo>
                <a:lnTo>
                  <a:pt x="75493" y="5313969"/>
                </a:lnTo>
                <a:lnTo>
                  <a:pt x="87672" y="5357426"/>
                </a:lnTo>
                <a:lnTo>
                  <a:pt x="100730" y="5400600"/>
                </a:lnTo>
                <a:lnTo>
                  <a:pt x="114659" y="5443476"/>
                </a:lnTo>
                <a:lnTo>
                  <a:pt x="129454" y="5486041"/>
                </a:lnTo>
                <a:lnTo>
                  <a:pt x="145108" y="5528280"/>
                </a:lnTo>
                <a:lnTo>
                  <a:pt x="161614" y="5570181"/>
                </a:lnTo>
                <a:lnTo>
                  <a:pt x="178967" y="5611729"/>
                </a:lnTo>
                <a:lnTo>
                  <a:pt x="197159" y="5652910"/>
                </a:lnTo>
                <a:lnTo>
                  <a:pt x="216185" y="5693711"/>
                </a:lnTo>
                <a:lnTo>
                  <a:pt x="236038" y="5734118"/>
                </a:lnTo>
                <a:lnTo>
                  <a:pt x="256711" y="5774117"/>
                </a:lnTo>
                <a:lnTo>
                  <a:pt x="278198" y="5813695"/>
                </a:lnTo>
                <a:lnTo>
                  <a:pt x="300493" y="5852837"/>
                </a:lnTo>
                <a:lnTo>
                  <a:pt x="323590" y="5891531"/>
                </a:lnTo>
                <a:lnTo>
                  <a:pt x="347481" y="5929762"/>
                </a:lnTo>
                <a:lnTo>
                  <a:pt x="372160" y="5967516"/>
                </a:lnTo>
                <a:lnTo>
                  <a:pt x="397622" y="6004780"/>
                </a:lnTo>
                <a:lnTo>
                  <a:pt x="423859" y="6041540"/>
                </a:lnTo>
                <a:lnTo>
                  <a:pt x="450866" y="6077782"/>
                </a:lnTo>
                <a:lnTo>
                  <a:pt x="478635" y="6113493"/>
                </a:lnTo>
                <a:lnTo>
                  <a:pt x="507161" y="6148658"/>
                </a:lnTo>
                <a:lnTo>
                  <a:pt x="536437" y="6183265"/>
                </a:lnTo>
                <a:lnTo>
                  <a:pt x="566456" y="6217298"/>
                </a:lnTo>
                <a:lnTo>
                  <a:pt x="597212" y="6250745"/>
                </a:lnTo>
                <a:lnTo>
                  <a:pt x="628699" y="6283592"/>
                </a:lnTo>
                <a:lnTo>
                  <a:pt x="660911" y="6315824"/>
                </a:lnTo>
                <a:lnTo>
                  <a:pt x="693840" y="6347429"/>
                </a:lnTo>
                <a:lnTo>
                  <a:pt x="727481" y="6378393"/>
                </a:lnTo>
                <a:lnTo>
                  <a:pt x="761827" y="6408701"/>
                </a:lnTo>
                <a:lnTo>
                  <a:pt x="796871" y="6438339"/>
                </a:lnTo>
                <a:lnTo>
                  <a:pt x="832608" y="6467295"/>
                </a:lnTo>
                <a:lnTo>
                  <a:pt x="869031" y="6495555"/>
                </a:lnTo>
                <a:lnTo>
                  <a:pt x="906133" y="6523104"/>
                </a:lnTo>
                <a:lnTo>
                  <a:pt x="943908" y="6549929"/>
                </a:lnTo>
                <a:lnTo>
                  <a:pt x="982349" y="6576016"/>
                </a:lnTo>
                <a:lnTo>
                  <a:pt x="1021451" y="6601352"/>
                </a:lnTo>
                <a:lnTo>
                  <a:pt x="1061207" y="6625922"/>
                </a:lnTo>
                <a:lnTo>
                  <a:pt x="1101610" y="6649713"/>
                </a:lnTo>
                <a:lnTo>
                  <a:pt x="1142654" y="6672711"/>
                </a:lnTo>
                <a:lnTo>
                  <a:pt x="1184332" y="6694903"/>
                </a:lnTo>
                <a:lnTo>
                  <a:pt x="1226639" y="6716274"/>
                </a:lnTo>
                <a:lnTo>
                  <a:pt x="1269567" y="6736811"/>
                </a:lnTo>
                <a:lnTo>
                  <a:pt x="1313110" y="6756501"/>
                </a:lnTo>
                <a:lnTo>
                  <a:pt x="1357263" y="6775328"/>
                </a:lnTo>
                <a:lnTo>
                  <a:pt x="1402018" y="6793281"/>
                </a:lnTo>
                <a:lnTo>
                  <a:pt x="1447368" y="6810344"/>
                </a:lnTo>
                <a:lnTo>
                  <a:pt x="1493078" y="6826423"/>
                </a:lnTo>
                <a:lnTo>
                  <a:pt x="1538902" y="6841439"/>
                </a:lnTo>
                <a:lnTo>
                  <a:pt x="1584827" y="6855396"/>
                </a:lnTo>
                <a:lnTo>
                  <a:pt x="1630840" y="6868303"/>
                </a:lnTo>
                <a:lnTo>
                  <a:pt x="1676926" y="6880164"/>
                </a:lnTo>
                <a:lnTo>
                  <a:pt x="1723072" y="6890987"/>
                </a:lnTo>
                <a:lnTo>
                  <a:pt x="1769265" y="6900777"/>
                </a:lnTo>
                <a:lnTo>
                  <a:pt x="1815490" y="6909542"/>
                </a:lnTo>
                <a:lnTo>
                  <a:pt x="1861733" y="6917287"/>
                </a:lnTo>
                <a:lnTo>
                  <a:pt x="1907981" y="6924019"/>
                </a:lnTo>
                <a:lnTo>
                  <a:pt x="1954221" y="6929745"/>
                </a:lnTo>
                <a:lnTo>
                  <a:pt x="2000438" y="6934471"/>
                </a:lnTo>
                <a:lnTo>
                  <a:pt x="2046618" y="6938203"/>
                </a:lnTo>
                <a:lnTo>
                  <a:pt x="2092748" y="6940948"/>
                </a:lnTo>
                <a:lnTo>
                  <a:pt x="2138815" y="6942712"/>
                </a:lnTo>
                <a:lnTo>
                  <a:pt x="2184804" y="6943501"/>
                </a:lnTo>
                <a:lnTo>
                  <a:pt x="2230701" y="6943323"/>
                </a:lnTo>
                <a:lnTo>
                  <a:pt x="2276493" y="6942183"/>
                </a:lnTo>
                <a:lnTo>
                  <a:pt x="2322166" y="6940087"/>
                </a:lnTo>
                <a:lnTo>
                  <a:pt x="2367707" y="6937043"/>
                </a:lnTo>
                <a:lnTo>
                  <a:pt x="2413101" y="6933057"/>
                </a:lnTo>
                <a:lnTo>
                  <a:pt x="2458335" y="6928134"/>
                </a:lnTo>
                <a:lnTo>
                  <a:pt x="2503396" y="6922282"/>
                </a:lnTo>
                <a:lnTo>
                  <a:pt x="2548268" y="6915507"/>
                </a:lnTo>
                <a:lnTo>
                  <a:pt x="2592939" y="6907815"/>
                </a:lnTo>
                <a:lnTo>
                  <a:pt x="2637395" y="6899213"/>
                </a:lnTo>
                <a:lnTo>
                  <a:pt x="2681622" y="6889706"/>
                </a:lnTo>
                <a:lnTo>
                  <a:pt x="2725606" y="6879303"/>
                </a:lnTo>
                <a:lnTo>
                  <a:pt x="2769334" y="6868008"/>
                </a:lnTo>
                <a:lnTo>
                  <a:pt x="2812792" y="6855829"/>
                </a:lnTo>
                <a:lnTo>
                  <a:pt x="2855965" y="6842771"/>
                </a:lnTo>
                <a:lnTo>
                  <a:pt x="2898841" y="6828842"/>
                </a:lnTo>
                <a:lnTo>
                  <a:pt x="2941406" y="6814047"/>
                </a:lnTo>
                <a:lnTo>
                  <a:pt x="2983645" y="6798393"/>
                </a:lnTo>
                <a:lnTo>
                  <a:pt x="3025545" y="6781887"/>
                </a:lnTo>
                <a:lnTo>
                  <a:pt x="3067093" y="6764534"/>
                </a:lnTo>
                <a:lnTo>
                  <a:pt x="3108274" y="6746341"/>
                </a:lnTo>
                <a:lnTo>
                  <a:pt x="3149075" y="6727316"/>
                </a:lnTo>
                <a:lnTo>
                  <a:pt x="3189482" y="6707463"/>
                </a:lnTo>
                <a:lnTo>
                  <a:pt x="3214965" y="6694292"/>
                </a:lnTo>
                <a:lnTo>
                  <a:pt x="3214965" y="0"/>
                </a:lnTo>
                <a:close/>
              </a:path>
            </a:pathLst>
          </a:custGeom>
          <a:solidFill>
            <a:srgbClr val="DEEEDA"/>
          </a:solidFill>
        </p:spPr>
        <p:txBody>
          <a:bodyPr wrap="square" lIns="0" tIns="0" rIns="0" bIns="0" rtlCol="0"/>
          <a:lstStyle/>
          <a:p>
            <a:endParaRPr sz="849"/>
          </a:p>
        </p:txBody>
      </p:sp>
      <p:sp>
        <p:nvSpPr>
          <p:cNvPr id="2" name="object 8">
            <a:extLst>
              <a:ext uri="{FF2B5EF4-FFF2-40B4-BE49-F238E27FC236}">
                <a16:creationId xmlns:a16="http://schemas.microsoft.com/office/drawing/2014/main" id="{2834B99D-1802-9C54-B460-1509464A6AEF}"/>
              </a:ext>
            </a:extLst>
          </p:cNvPr>
          <p:cNvSpPr/>
          <p:nvPr userDrawn="1"/>
        </p:nvSpPr>
        <p:spPr>
          <a:xfrm>
            <a:off x="8042660" y="-569748"/>
            <a:ext cx="1459386" cy="1703378"/>
          </a:xfrm>
          <a:custGeom>
            <a:avLst/>
            <a:gdLst/>
            <a:ahLst/>
            <a:cxnLst/>
            <a:rect l="l" t="t" r="r" b="b"/>
            <a:pathLst>
              <a:path w="2630805" h="3070860">
                <a:moveTo>
                  <a:pt x="2630774" y="0"/>
                </a:moveTo>
                <a:lnTo>
                  <a:pt x="736481" y="0"/>
                </a:lnTo>
                <a:lnTo>
                  <a:pt x="53644" y="1876087"/>
                </a:lnTo>
                <a:lnTo>
                  <a:pt x="38179" y="1922425"/>
                </a:lnTo>
                <a:lnTo>
                  <a:pt x="25382" y="1969002"/>
                </a:lnTo>
                <a:lnTo>
                  <a:pt x="15213" y="2015731"/>
                </a:lnTo>
                <a:lnTo>
                  <a:pt x="7631" y="2062524"/>
                </a:lnTo>
                <a:lnTo>
                  <a:pt x="2595" y="2109295"/>
                </a:lnTo>
                <a:lnTo>
                  <a:pt x="65" y="2155956"/>
                </a:lnTo>
                <a:lnTo>
                  <a:pt x="0" y="2202421"/>
                </a:lnTo>
                <a:lnTo>
                  <a:pt x="2359" y="2248602"/>
                </a:lnTo>
                <a:lnTo>
                  <a:pt x="7102" y="2294413"/>
                </a:lnTo>
                <a:lnTo>
                  <a:pt x="14189" y="2339767"/>
                </a:lnTo>
                <a:lnTo>
                  <a:pt x="23579" y="2384576"/>
                </a:lnTo>
                <a:lnTo>
                  <a:pt x="35231" y="2428754"/>
                </a:lnTo>
                <a:lnTo>
                  <a:pt x="49105" y="2472214"/>
                </a:lnTo>
                <a:lnTo>
                  <a:pt x="65160" y="2514868"/>
                </a:lnTo>
                <a:lnTo>
                  <a:pt x="83356" y="2556630"/>
                </a:lnTo>
                <a:lnTo>
                  <a:pt x="103652" y="2597413"/>
                </a:lnTo>
                <a:lnTo>
                  <a:pt x="126007" y="2637130"/>
                </a:lnTo>
                <a:lnTo>
                  <a:pt x="150382" y="2675693"/>
                </a:lnTo>
                <a:lnTo>
                  <a:pt x="176734" y="2713016"/>
                </a:lnTo>
                <a:lnTo>
                  <a:pt x="205025" y="2749012"/>
                </a:lnTo>
                <a:lnTo>
                  <a:pt x="235212" y="2783594"/>
                </a:lnTo>
                <a:lnTo>
                  <a:pt x="267257" y="2816674"/>
                </a:lnTo>
                <a:lnTo>
                  <a:pt x="301117" y="2848167"/>
                </a:lnTo>
                <a:lnTo>
                  <a:pt x="336754" y="2877984"/>
                </a:lnTo>
                <a:lnTo>
                  <a:pt x="374125" y="2906039"/>
                </a:lnTo>
                <a:lnTo>
                  <a:pt x="413190" y="2932245"/>
                </a:lnTo>
                <a:lnTo>
                  <a:pt x="453910" y="2956514"/>
                </a:lnTo>
                <a:lnTo>
                  <a:pt x="496242" y="2978761"/>
                </a:lnTo>
                <a:lnTo>
                  <a:pt x="540148" y="2998898"/>
                </a:lnTo>
                <a:lnTo>
                  <a:pt x="585586" y="3016837"/>
                </a:lnTo>
                <a:lnTo>
                  <a:pt x="631924" y="3032302"/>
                </a:lnTo>
                <a:lnTo>
                  <a:pt x="678501" y="3045099"/>
                </a:lnTo>
                <a:lnTo>
                  <a:pt x="725230" y="3055268"/>
                </a:lnTo>
                <a:lnTo>
                  <a:pt x="772023" y="3062850"/>
                </a:lnTo>
                <a:lnTo>
                  <a:pt x="818794" y="3067886"/>
                </a:lnTo>
                <a:lnTo>
                  <a:pt x="865456" y="3070416"/>
                </a:lnTo>
                <a:lnTo>
                  <a:pt x="911921" y="3070482"/>
                </a:lnTo>
                <a:lnTo>
                  <a:pt x="958103" y="3068122"/>
                </a:lnTo>
                <a:lnTo>
                  <a:pt x="1003914" y="3063379"/>
                </a:lnTo>
                <a:lnTo>
                  <a:pt x="1049268" y="3056292"/>
                </a:lnTo>
                <a:lnTo>
                  <a:pt x="1094078" y="3046902"/>
                </a:lnTo>
                <a:lnTo>
                  <a:pt x="1138256" y="3035250"/>
                </a:lnTo>
                <a:lnTo>
                  <a:pt x="1181717" y="3021376"/>
                </a:lnTo>
                <a:lnTo>
                  <a:pt x="1224372" y="3005321"/>
                </a:lnTo>
                <a:lnTo>
                  <a:pt x="1266134" y="2987125"/>
                </a:lnTo>
                <a:lnTo>
                  <a:pt x="1306918" y="2966829"/>
                </a:lnTo>
                <a:lnTo>
                  <a:pt x="1346635" y="2944474"/>
                </a:lnTo>
                <a:lnTo>
                  <a:pt x="1385198" y="2920100"/>
                </a:lnTo>
                <a:lnTo>
                  <a:pt x="1422522" y="2893747"/>
                </a:lnTo>
                <a:lnTo>
                  <a:pt x="1458518" y="2865456"/>
                </a:lnTo>
                <a:lnTo>
                  <a:pt x="1493101" y="2835269"/>
                </a:lnTo>
                <a:lnTo>
                  <a:pt x="1526181" y="2803224"/>
                </a:lnTo>
                <a:lnTo>
                  <a:pt x="1557674" y="2769364"/>
                </a:lnTo>
                <a:lnTo>
                  <a:pt x="1587492" y="2733727"/>
                </a:lnTo>
                <a:lnTo>
                  <a:pt x="1615547" y="2696356"/>
                </a:lnTo>
                <a:lnTo>
                  <a:pt x="1641753" y="2657291"/>
                </a:lnTo>
                <a:lnTo>
                  <a:pt x="1666023" y="2616571"/>
                </a:lnTo>
                <a:lnTo>
                  <a:pt x="1688270" y="2574239"/>
                </a:lnTo>
                <a:lnTo>
                  <a:pt x="1708407" y="2530333"/>
                </a:lnTo>
                <a:lnTo>
                  <a:pt x="1726347" y="2484896"/>
                </a:lnTo>
                <a:lnTo>
                  <a:pt x="2630774" y="0"/>
                </a:lnTo>
                <a:close/>
              </a:path>
            </a:pathLst>
          </a:custGeom>
          <a:solidFill>
            <a:srgbClr val="FFD13D"/>
          </a:solidFill>
        </p:spPr>
        <p:txBody>
          <a:bodyPr wrap="square" lIns="0" tIns="0" rIns="0" bIns="0" rtlCol="0"/>
          <a:lstStyle/>
          <a:p>
            <a:endParaRPr sz="849"/>
          </a:p>
        </p:txBody>
      </p:sp>
      <p:sp>
        <p:nvSpPr>
          <p:cNvPr id="3" name="object 9">
            <a:extLst>
              <a:ext uri="{FF2B5EF4-FFF2-40B4-BE49-F238E27FC236}">
                <a16:creationId xmlns:a16="http://schemas.microsoft.com/office/drawing/2014/main" id="{0F0EA7DB-09A8-CEAE-F26E-3CAF6F7C6CE0}"/>
              </a:ext>
            </a:extLst>
          </p:cNvPr>
          <p:cNvSpPr/>
          <p:nvPr userDrawn="1"/>
        </p:nvSpPr>
        <p:spPr>
          <a:xfrm>
            <a:off x="8902181" y="-569748"/>
            <a:ext cx="852101" cy="1164820"/>
          </a:xfrm>
          <a:custGeom>
            <a:avLst/>
            <a:gdLst/>
            <a:ahLst/>
            <a:cxnLst/>
            <a:rect l="l" t="t" r="r" b="b"/>
            <a:pathLst>
              <a:path w="1536065" h="2099945">
                <a:moveTo>
                  <a:pt x="569565" y="0"/>
                </a:moveTo>
                <a:lnTo>
                  <a:pt x="26994" y="1490705"/>
                </a:lnTo>
                <a:lnTo>
                  <a:pt x="13320" y="1535128"/>
                </a:lnTo>
                <a:lnTo>
                  <a:pt x="4368" y="1579842"/>
                </a:lnTo>
                <a:lnTo>
                  <a:pt x="0" y="1624555"/>
                </a:lnTo>
                <a:lnTo>
                  <a:pt x="79" y="1668973"/>
                </a:lnTo>
                <a:lnTo>
                  <a:pt x="4471" y="1712806"/>
                </a:lnTo>
                <a:lnTo>
                  <a:pt x="13038" y="1755760"/>
                </a:lnTo>
                <a:lnTo>
                  <a:pt x="25643" y="1797542"/>
                </a:lnTo>
                <a:lnTo>
                  <a:pt x="42152" y="1837860"/>
                </a:lnTo>
                <a:lnTo>
                  <a:pt x="62426" y="1876423"/>
                </a:lnTo>
                <a:lnTo>
                  <a:pt x="86331" y="1912936"/>
                </a:lnTo>
                <a:lnTo>
                  <a:pt x="113729" y="1947108"/>
                </a:lnTo>
                <a:lnTo>
                  <a:pt x="144484" y="1978647"/>
                </a:lnTo>
                <a:lnTo>
                  <a:pt x="178459" y="2007259"/>
                </a:lnTo>
                <a:lnTo>
                  <a:pt x="215519" y="2032653"/>
                </a:lnTo>
                <a:lnTo>
                  <a:pt x="255527" y="2054535"/>
                </a:lnTo>
                <a:lnTo>
                  <a:pt x="298347" y="2072614"/>
                </a:lnTo>
                <a:lnTo>
                  <a:pt x="342768" y="2086287"/>
                </a:lnTo>
                <a:lnTo>
                  <a:pt x="387481" y="2095240"/>
                </a:lnTo>
                <a:lnTo>
                  <a:pt x="432192" y="2099608"/>
                </a:lnTo>
                <a:lnTo>
                  <a:pt x="476609" y="2099528"/>
                </a:lnTo>
                <a:lnTo>
                  <a:pt x="520441" y="2095137"/>
                </a:lnTo>
                <a:lnTo>
                  <a:pt x="563394" y="2086570"/>
                </a:lnTo>
                <a:lnTo>
                  <a:pt x="605175" y="2073964"/>
                </a:lnTo>
                <a:lnTo>
                  <a:pt x="645493" y="2057456"/>
                </a:lnTo>
                <a:lnTo>
                  <a:pt x="684055" y="2037181"/>
                </a:lnTo>
                <a:lnTo>
                  <a:pt x="720568" y="2013277"/>
                </a:lnTo>
                <a:lnTo>
                  <a:pt x="754740" y="1985879"/>
                </a:lnTo>
                <a:lnTo>
                  <a:pt x="786279" y="1955124"/>
                </a:lnTo>
                <a:lnTo>
                  <a:pt x="814891" y="1921148"/>
                </a:lnTo>
                <a:lnTo>
                  <a:pt x="840284" y="1884088"/>
                </a:lnTo>
                <a:lnTo>
                  <a:pt x="862167" y="1844080"/>
                </a:lnTo>
                <a:lnTo>
                  <a:pt x="880245" y="1801261"/>
                </a:lnTo>
                <a:lnTo>
                  <a:pt x="1535849" y="0"/>
                </a:lnTo>
              </a:path>
            </a:pathLst>
          </a:custGeom>
          <a:ln w="41883">
            <a:solidFill>
              <a:schemeClr val="accent2"/>
            </a:solidFill>
          </a:ln>
        </p:spPr>
        <p:txBody>
          <a:bodyPr wrap="square" lIns="0" tIns="0" rIns="0" bIns="0" rtlCol="0"/>
          <a:lstStyle/>
          <a:p>
            <a:endParaRPr sz="849"/>
          </a:p>
        </p:txBody>
      </p:sp>
    </p:spTree>
    <p:extLst>
      <p:ext uri="{BB962C8B-B14F-4D97-AF65-F5344CB8AC3E}">
        <p14:creationId xmlns:p14="http://schemas.microsoft.com/office/powerpoint/2010/main" val="1539553065"/>
      </p:ext>
    </p:extLst>
  </p:cSld>
  <p:clrMapOvr>
    <a:masterClrMapping/>
  </p:clrMapOvr>
</p:sldLayout>
</file>

<file path=ppt/slideLayouts/slideLayout127.xml><?xml version="1.0" encoding="utf-8"?>
<p:sldLayout xmlns:a="http://schemas.openxmlformats.org/drawingml/2006/main" xmlns:r="http://schemas.openxmlformats.org/officeDocument/2006/relationships" xmlns:p="http://schemas.openxmlformats.org/presentationml/2006/main" showMasterSp="0" preserve="1" userDrawn="1">
  <p:cSld name="47_Title Only">
    <p:bg>
      <p:bgPr>
        <a:solidFill>
          <a:schemeClr val="bg1"/>
        </a:solidFill>
        <a:effectLst/>
      </p:bgPr>
    </p:bg>
    <p:spTree>
      <p:nvGrpSpPr>
        <p:cNvPr id="1" name=""/>
        <p:cNvGrpSpPr/>
        <p:nvPr/>
      </p:nvGrpSpPr>
      <p:grpSpPr>
        <a:xfrm>
          <a:off x="0" y="0"/>
          <a:ext cx="0" cy="0"/>
          <a:chOff x="0" y="0"/>
          <a:chExt cx="0" cy="0"/>
        </a:xfrm>
      </p:grpSpPr>
      <p:sp>
        <p:nvSpPr>
          <p:cNvPr id="5" name="object 8">
            <a:extLst>
              <a:ext uri="{FF2B5EF4-FFF2-40B4-BE49-F238E27FC236}">
                <a16:creationId xmlns:a16="http://schemas.microsoft.com/office/drawing/2014/main" id="{4D7AA25C-736B-B8CC-304B-E15CD26E2679}"/>
              </a:ext>
            </a:extLst>
          </p:cNvPr>
          <p:cNvSpPr/>
          <p:nvPr userDrawn="1"/>
        </p:nvSpPr>
        <p:spPr>
          <a:xfrm>
            <a:off x="10106834" y="4903111"/>
            <a:ext cx="2085271" cy="1954588"/>
          </a:xfrm>
          <a:custGeom>
            <a:avLst/>
            <a:gdLst/>
            <a:ahLst/>
            <a:cxnLst/>
            <a:rect l="l" t="t" r="r" b="b"/>
            <a:pathLst>
              <a:path w="3438525" h="3223259">
                <a:moveTo>
                  <a:pt x="2326237" y="0"/>
                </a:moveTo>
                <a:lnTo>
                  <a:pt x="2280553" y="409"/>
                </a:lnTo>
                <a:lnTo>
                  <a:pt x="2235017" y="2097"/>
                </a:lnTo>
                <a:lnTo>
                  <a:pt x="2189653" y="5053"/>
                </a:lnTo>
                <a:lnTo>
                  <a:pt x="2144486" y="9265"/>
                </a:lnTo>
                <a:lnTo>
                  <a:pt x="2099540" y="14721"/>
                </a:lnTo>
                <a:lnTo>
                  <a:pt x="2054841" y="21411"/>
                </a:lnTo>
                <a:lnTo>
                  <a:pt x="2010412" y="29323"/>
                </a:lnTo>
                <a:lnTo>
                  <a:pt x="1966278" y="38445"/>
                </a:lnTo>
                <a:lnTo>
                  <a:pt x="1922464" y="48766"/>
                </a:lnTo>
                <a:lnTo>
                  <a:pt x="1878995" y="60274"/>
                </a:lnTo>
                <a:lnTo>
                  <a:pt x="1835894" y="72958"/>
                </a:lnTo>
                <a:lnTo>
                  <a:pt x="1793187" y="86807"/>
                </a:lnTo>
                <a:lnTo>
                  <a:pt x="1750898" y="101809"/>
                </a:lnTo>
                <a:lnTo>
                  <a:pt x="1709051" y="117952"/>
                </a:lnTo>
                <a:lnTo>
                  <a:pt x="1667672" y="135226"/>
                </a:lnTo>
                <a:lnTo>
                  <a:pt x="1626785" y="153618"/>
                </a:lnTo>
                <a:lnTo>
                  <a:pt x="1586413" y="173117"/>
                </a:lnTo>
                <a:lnTo>
                  <a:pt x="1546583" y="193713"/>
                </a:lnTo>
                <a:lnTo>
                  <a:pt x="1507318" y="215392"/>
                </a:lnTo>
                <a:lnTo>
                  <a:pt x="1468643" y="238144"/>
                </a:lnTo>
                <a:lnTo>
                  <a:pt x="1430583" y="261958"/>
                </a:lnTo>
                <a:lnTo>
                  <a:pt x="1393162" y="286822"/>
                </a:lnTo>
                <a:lnTo>
                  <a:pt x="1356404" y="312724"/>
                </a:lnTo>
                <a:lnTo>
                  <a:pt x="1320335" y="339653"/>
                </a:lnTo>
                <a:lnTo>
                  <a:pt x="1284979" y="367598"/>
                </a:lnTo>
                <a:lnTo>
                  <a:pt x="1250360" y="396547"/>
                </a:lnTo>
                <a:lnTo>
                  <a:pt x="1216503" y="426488"/>
                </a:lnTo>
                <a:lnTo>
                  <a:pt x="1183433" y="457411"/>
                </a:lnTo>
                <a:lnTo>
                  <a:pt x="1151174" y="489303"/>
                </a:lnTo>
                <a:lnTo>
                  <a:pt x="1119750" y="522154"/>
                </a:lnTo>
                <a:lnTo>
                  <a:pt x="1089187" y="555951"/>
                </a:lnTo>
                <a:lnTo>
                  <a:pt x="1059509" y="590684"/>
                </a:lnTo>
                <a:lnTo>
                  <a:pt x="1030740" y="626341"/>
                </a:lnTo>
                <a:lnTo>
                  <a:pt x="1002906" y="662910"/>
                </a:lnTo>
                <a:lnTo>
                  <a:pt x="976029" y="700380"/>
                </a:lnTo>
                <a:lnTo>
                  <a:pt x="950136" y="738740"/>
                </a:lnTo>
                <a:lnTo>
                  <a:pt x="925251" y="777977"/>
                </a:lnTo>
                <a:lnTo>
                  <a:pt x="901398" y="818082"/>
                </a:lnTo>
                <a:lnTo>
                  <a:pt x="878601" y="859041"/>
                </a:lnTo>
                <a:lnTo>
                  <a:pt x="856887" y="900844"/>
                </a:lnTo>
                <a:lnTo>
                  <a:pt x="836278" y="943480"/>
                </a:lnTo>
                <a:lnTo>
                  <a:pt x="816799" y="986936"/>
                </a:lnTo>
                <a:lnTo>
                  <a:pt x="798476" y="1031202"/>
                </a:lnTo>
                <a:lnTo>
                  <a:pt x="781333" y="1076265"/>
                </a:lnTo>
                <a:lnTo>
                  <a:pt x="0" y="3222961"/>
                </a:lnTo>
                <a:lnTo>
                  <a:pt x="3438351" y="3222961"/>
                </a:lnTo>
                <a:lnTo>
                  <a:pt x="3438351" y="444340"/>
                </a:lnTo>
                <a:lnTo>
                  <a:pt x="3431146" y="437447"/>
                </a:lnTo>
                <a:lnTo>
                  <a:pt x="3397348" y="406884"/>
                </a:lnTo>
                <a:lnTo>
                  <a:pt x="3362615" y="377206"/>
                </a:lnTo>
                <a:lnTo>
                  <a:pt x="3326958" y="348437"/>
                </a:lnTo>
                <a:lnTo>
                  <a:pt x="3290388" y="320602"/>
                </a:lnTo>
                <a:lnTo>
                  <a:pt x="3252918" y="293726"/>
                </a:lnTo>
                <a:lnTo>
                  <a:pt x="3214557" y="267832"/>
                </a:lnTo>
                <a:lnTo>
                  <a:pt x="3175319" y="242947"/>
                </a:lnTo>
                <a:lnTo>
                  <a:pt x="3135215" y="219094"/>
                </a:lnTo>
                <a:lnTo>
                  <a:pt x="3094255" y="196297"/>
                </a:lnTo>
                <a:lnTo>
                  <a:pt x="3052451" y="174582"/>
                </a:lnTo>
                <a:lnTo>
                  <a:pt x="3009815" y="153973"/>
                </a:lnTo>
                <a:lnTo>
                  <a:pt x="2966358" y="134495"/>
                </a:lnTo>
                <a:lnTo>
                  <a:pt x="2922092" y="116172"/>
                </a:lnTo>
                <a:lnTo>
                  <a:pt x="2877028" y="99028"/>
                </a:lnTo>
                <a:lnTo>
                  <a:pt x="2831487" y="83195"/>
                </a:lnTo>
                <a:lnTo>
                  <a:pt x="2785799" y="68778"/>
                </a:lnTo>
                <a:lnTo>
                  <a:pt x="2739989" y="55766"/>
                </a:lnTo>
                <a:lnTo>
                  <a:pt x="2694080" y="44148"/>
                </a:lnTo>
                <a:lnTo>
                  <a:pt x="2648099" y="33912"/>
                </a:lnTo>
                <a:lnTo>
                  <a:pt x="2602068" y="25047"/>
                </a:lnTo>
                <a:lnTo>
                  <a:pt x="2556013" y="17541"/>
                </a:lnTo>
                <a:lnTo>
                  <a:pt x="2509959" y="11383"/>
                </a:lnTo>
                <a:lnTo>
                  <a:pt x="2463930" y="6561"/>
                </a:lnTo>
                <a:lnTo>
                  <a:pt x="2417950" y="3064"/>
                </a:lnTo>
                <a:lnTo>
                  <a:pt x="2372044" y="881"/>
                </a:lnTo>
                <a:lnTo>
                  <a:pt x="2326237" y="0"/>
                </a:lnTo>
                <a:close/>
              </a:path>
            </a:pathLst>
          </a:custGeom>
          <a:solidFill>
            <a:srgbClr val="025444"/>
          </a:solidFill>
        </p:spPr>
        <p:txBody>
          <a:bodyPr wrap="square" lIns="0" tIns="0" rIns="0" bIns="0" rtlCol="0"/>
          <a:lstStyle/>
          <a:p>
            <a:endParaRPr sz="849"/>
          </a:p>
        </p:txBody>
      </p:sp>
      <p:sp>
        <p:nvSpPr>
          <p:cNvPr id="6" name="object 5">
            <a:extLst>
              <a:ext uri="{FF2B5EF4-FFF2-40B4-BE49-F238E27FC236}">
                <a16:creationId xmlns:a16="http://schemas.microsoft.com/office/drawing/2014/main" id="{E4F4B557-A382-7808-36B8-1470D7129656}"/>
              </a:ext>
            </a:extLst>
          </p:cNvPr>
          <p:cNvSpPr/>
          <p:nvPr userDrawn="1"/>
        </p:nvSpPr>
        <p:spPr>
          <a:xfrm>
            <a:off x="9516984" y="6038472"/>
            <a:ext cx="965810" cy="819417"/>
          </a:xfrm>
          <a:custGeom>
            <a:avLst/>
            <a:gdLst/>
            <a:ahLst/>
            <a:cxnLst/>
            <a:rect l="l" t="t" r="r" b="b"/>
            <a:pathLst>
              <a:path w="1592580" h="1351279">
                <a:moveTo>
                  <a:pt x="934911" y="0"/>
                </a:moveTo>
                <a:lnTo>
                  <a:pt x="889122" y="2338"/>
                </a:lnTo>
                <a:lnTo>
                  <a:pt x="843854" y="7889"/>
                </a:lnTo>
                <a:lnTo>
                  <a:pt x="799270" y="16580"/>
                </a:lnTo>
                <a:lnTo>
                  <a:pt x="755528" y="28334"/>
                </a:lnTo>
                <a:lnTo>
                  <a:pt x="712790" y="43078"/>
                </a:lnTo>
                <a:lnTo>
                  <a:pt x="671215" y="60736"/>
                </a:lnTo>
                <a:lnTo>
                  <a:pt x="630965" y="81234"/>
                </a:lnTo>
                <a:lnTo>
                  <a:pt x="592199" y="104496"/>
                </a:lnTo>
                <a:lnTo>
                  <a:pt x="555078" y="130449"/>
                </a:lnTo>
                <a:lnTo>
                  <a:pt x="519762" y="159017"/>
                </a:lnTo>
                <a:lnTo>
                  <a:pt x="486412" y="190125"/>
                </a:lnTo>
                <a:lnTo>
                  <a:pt x="455188" y="223698"/>
                </a:lnTo>
                <a:lnTo>
                  <a:pt x="426251" y="259663"/>
                </a:lnTo>
                <a:lnTo>
                  <a:pt x="399760" y="297944"/>
                </a:lnTo>
                <a:lnTo>
                  <a:pt x="375877" y="338466"/>
                </a:lnTo>
                <a:lnTo>
                  <a:pt x="354761" y="381154"/>
                </a:lnTo>
                <a:lnTo>
                  <a:pt x="336573" y="425934"/>
                </a:lnTo>
                <a:lnTo>
                  <a:pt x="0" y="1350668"/>
                </a:lnTo>
                <a:lnTo>
                  <a:pt x="1377433" y="1350668"/>
                </a:lnTo>
                <a:lnTo>
                  <a:pt x="1552882" y="868633"/>
                </a:lnTo>
                <a:lnTo>
                  <a:pt x="1567733" y="822639"/>
                </a:lnTo>
                <a:lnTo>
                  <a:pt x="1578997" y="776364"/>
                </a:lnTo>
                <a:lnTo>
                  <a:pt x="1586748" y="729971"/>
                </a:lnTo>
                <a:lnTo>
                  <a:pt x="1591062" y="683618"/>
                </a:lnTo>
                <a:lnTo>
                  <a:pt x="1592012" y="637467"/>
                </a:lnTo>
                <a:lnTo>
                  <a:pt x="1589674" y="591678"/>
                </a:lnTo>
                <a:lnTo>
                  <a:pt x="1584122" y="546410"/>
                </a:lnTo>
                <a:lnTo>
                  <a:pt x="1575431" y="501826"/>
                </a:lnTo>
                <a:lnTo>
                  <a:pt x="1563677" y="458084"/>
                </a:lnTo>
                <a:lnTo>
                  <a:pt x="1548933" y="415346"/>
                </a:lnTo>
                <a:lnTo>
                  <a:pt x="1531275" y="373771"/>
                </a:lnTo>
                <a:lnTo>
                  <a:pt x="1510778" y="333521"/>
                </a:lnTo>
                <a:lnTo>
                  <a:pt x="1487515" y="294755"/>
                </a:lnTo>
                <a:lnTo>
                  <a:pt x="1461563" y="257634"/>
                </a:lnTo>
                <a:lnTo>
                  <a:pt x="1432995" y="222318"/>
                </a:lnTo>
                <a:lnTo>
                  <a:pt x="1401887" y="188968"/>
                </a:lnTo>
                <a:lnTo>
                  <a:pt x="1368313" y="157744"/>
                </a:lnTo>
                <a:lnTo>
                  <a:pt x="1332348" y="128807"/>
                </a:lnTo>
                <a:lnTo>
                  <a:pt x="1294068" y="102316"/>
                </a:lnTo>
                <a:lnTo>
                  <a:pt x="1253546" y="78433"/>
                </a:lnTo>
                <a:lnTo>
                  <a:pt x="1210857" y="57317"/>
                </a:lnTo>
                <a:lnTo>
                  <a:pt x="1166077" y="39130"/>
                </a:lnTo>
                <a:lnTo>
                  <a:pt x="1120082" y="24278"/>
                </a:lnTo>
                <a:lnTo>
                  <a:pt x="1073808" y="13014"/>
                </a:lnTo>
                <a:lnTo>
                  <a:pt x="1027415" y="5263"/>
                </a:lnTo>
                <a:lnTo>
                  <a:pt x="981062" y="950"/>
                </a:lnTo>
                <a:lnTo>
                  <a:pt x="934911" y="0"/>
                </a:lnTo>
                <a:close/>
              </a:path>
            </a:pathLst>
          </a:custGeom>
          <a:solidFill>
            <a:schemeClr val="accent1"/>
          </a:solidFill>
        </p:spPr>
        <p:txBody>
          <a:bodyPr wrap="square" lIns="0" tIns="0" rIns="0" bIns="0" rtlCol="0"/>
          <a:lstStyle/>
          <a:p>
            <a:endParaRPr sz="849"/>
          </a:p>
        </p:txBody>
      </p:sp>
      <p:pic>
        <p:nvPicPr>
          <p:cNvPr id="36" name="Picture 35" descr="A green letter on a black background&#10;&#10;Description automatically generated with medium confidence">
            <a:extLst>
              <a:ext uri="{FF2B5EF4-FFF2-40B4-BE49-F238E27FC236}">
                <a16:creationId xmlns:a16="http://schemas.microsoft.com/office/drawing/2014/main" id="{3A95014C-C5CB-3AE8-0E14-BEC1CCA7E015}"/>
              </a:ext>
            </a:extLst>
          </p:cNvPr>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373045" y="6270181"/>
            <a:ext cx="1101856" cy="213610"/>
          </a:xfrm>
          <a:prstGeom prst="rect">
            <a:avLst/>
          </a:prstGeom>
        </p:spPr>
      </p:pic>
      <p:sp>
        <p:nvSpPr>
          <p:cNvPr id="2" name="object 4">
            <a:extLst>
              <a:ext uri="{FF2B5EF4-FFF2-40B4-BE49-F238E27FC236}">
                <a16:creationId xmlns:a16="http://schemas.microsoft.com/office/drawing/2014/main" id="{99F1B553-6CBF-5034-01B3-5AA82C6494BE}"/>
              </a:ext>
            </a:extLst>
          </p:cNvPr>
          <p:cNvSpPr/>
          <p:nvPr userDrawn="1"/>
        </p:nvSpPr>
        <p:spPr>
          <a:xfrm>
            <a:off x="6381323" y="1589"/>
            <a:ext cx="5811032" cy="3373166"/>
          </a:xfrm>
          <a:custGeom>
            <a:avLst/>
            <a:gdLst/>
            <a:ahLst/>
            <a:cxnLst/>
            <a:rect l="l" t="t" r="r" b="b"/>
            <a:pathLst>
              <a:path w="9582150" h="5562600">
                <a:moveTo>
                  <a:pt x="5080976" y="5549900"/>
                </a:moveTo>
                <a:lnTo>
                  <a:pt x="4347514" y="5549900"/>
                </a:lnTo>
                <a:lnTo>
                  <a:pt x="4393636" y="5562600"/>
                </a:lnTo>
                <a:lnTo>
                  <a:pt x="5035521" y="5562600"/>
                </a:lnTo>
                <a:lnTo>
                  <a:pt x="5080976" y="5549900"/>
                </a:lnTo>
                <a:close/>
              </a:path>
              <a:path w="9582150" h="5562600">
                <a:moveTo>
                  <a:pt x="5216921" y="5537200"/>
                </a:moveTo>
                <a:lnTo>
                  <a:pt x="4209033" y="5537200"/>
                </a:lnTo>
                <a:lnTo>
                  <a:pt x="4255209" y="5549900"/>
                </a:lnTo>
                <a:lnTo>
                  <a:pt x="5171679" y="5549900"/>
                </a:lnTo>
                <a:lnTo>
                  <a:pt x="5216921" y="5537200"/>
                </a:lnTo>
                <a:close/>
              </a:path>
              <a:path w="9582150" h="5562600">
                <a:moveTo>
                  <a:pt x="5352171" y="5524500"/>
                </a:moveTo>
                <a:lnTo>
                  <a:pt x="4116650" y="5524500"/>
                </a:lnTo>
                <a:lnTo>
                  <a:pt x="4162846" y="5537200"/>
                </a:lnTo>
                <a:lnTo>
                  <a:pt x="5307170" y="5537200"/>
                </a:lnTo>
                <a:lnTo>
                  <a:pt x="5352171" y="5524500"/>
                </a:lnTo>
                <a:close/>
              </a:path>
              <a:path w="9582150" h="5562600">
                <a:moveTo>
                  <a:pt x="5486644" y="5499100"/>
                </a:moveTo>
                <a:lnTo>
                  <a:pt x="3931838" y="5499100"/>
                </a:lnTo>
                <a:lnTo>
                  <a:pt x="3978039" y="5511800"/>
                </a:lnTo>
                <a:lnTo>
                  <a:pt x="4024243" y="5511800"/>
                </a:lnTo>
                <a:lnTo>
                  <a:pt x="4070448" y="5524500"/>
                </a:lnTo>
                <a:lnTo>
                  <a:pt x="5397085" y="5524500"/>
                </a:lnTo>
                <a:lnTo>
                  <a:pt x="5486644" y="5499100"/>
                </a:lnTo>
                <a:close/>
              </a:path>
              <a:path w="9582150" h="5562600">
                <a:moveTo>
                  <a:pt x="9581563" y="0"/>
                </a:moveTo>
                <a:lnTo>
                  <a:pt x="77474" y="0"/>
                </a:lnTo>
                <a:lnTo>
                  <a:pt x="74371" y="25400"/>
                </a:lnTo>
                <a:lnTo>
                  <a:pt x="66280" y="63500"/>
                </a:lnTo>
                <a:lnTo>
                  <a:pt x="58662" y="114300"/>
                </a:lnTo>
                <a:lnTo>
                  <a:pt x="51516" y="165100"/>
                </a:lnTo>
                <a:lnTo>
                  <a:pt x="44840" y="203200"/>
                </a:lnTo>
                <a:lnTo>
                  <a:pt x="38633" y="254000"/>
                </a:lnTo>
                <a:lnTo>
                  <a:pt x="32894" y="292100"/>
                </a:lnTo>
                <a:lnTo>
                  <a:pt x="27621" y="342900"/>
                </a:lnTo>
                <a:lnTo>
                  <a:pt x="22813" y="393700"/>
                </a:lnTo>
                <a:lnTo>
                  <a:pt x="18469" y="431800"/>
                </a:lnTo>
                <a:lnTo>
                  <a:pt x="14587" y="482600"/>
                </a:lnTo>
                <a:lnTo>
                  <a:pt x="11166" y="533400"/>
                </a:lnTo>
                <a:lnTo>
                  <a:pt x="8204" y="571500"/>
                </a:lnTo>
                <a:lnTo>
                  <a:pt x="5699" y="622300"/>
                </a:lnTo>
                <a:lnTo>
                  <a:pt x="3652" y="660400"/>
                </a:lnTo>
                <a:lnTo>
                  <a:pt x="2059" y="711200"/>
                </a:lnTo>
                <a:lnTo>
                  <a:pt x="921" y="762000"/>
                </a:lnTo>
                <a:lnTo>
                  <a:pt x="235" y="800100"/>
                </a:lnTo>
                <a:lnTo>
                  <a:pt x="0" y="850900"/>
                </a:lnTo>
                <a:lnTo>
                  <a:pt x="214" y="901700"/>
                </a:lnTo>
                <a:lnTo>
                  <a:pt x="877" y="939800"/>
                </a:lnTo>
                <a:lnTo>
                  <a:pt x="1986" y="990600"/>
                </a:lnTo>
                <a:lnTo>
                  <a:pt x="3541" y="1028700"/>
                </a:lnTo>
                <a:lnTo>
                  <a:pt x="5540" y="1079500"/>
                </a:lnTo>
                <a:lnTo>
                  <a:pt x="7982" y="1130300"/>
                </a:lnTo>
                <a:lnTo>
                  <a:pt x="10865" y="1168400"/>
                </a:lnTo>
                <a:lnTo>
                  <a:pt x="14187" y="1219200"/>
                </a:lnTo>
                <a:lnTo>
                  <a:pt x="17949" y="1257300"/>
                </a:lnTo>
                <a:lnTo>
                  <a:pt x="22147" y="1308100"/>
                </a:lnTo>
                <a:lnTo>
                  <a:pt x="26781" y="1346200"/>
                </a:lnTo>
                <a:lnTo>
                  <a:pt x="31850" y="1397000"/>
                </a:lnTo>
                <a:lnTo>
                  <a:pt x="37351" y="1447800"/>
                </a:lnTo>
                <a:lnTo>
                  <a:pt x="43284" y="1485900"/>
                </a:lnTo>
                <a:lnTo>
                  <a:pt x="49647" y="1536700"/>
                </a:lnTo>
                <a:lnTo>
                  <a:pt x="56439" y="1574800"/>
                </a:lnTo>
                <a:lnTo>
                  <a:pt x="63658" y="1625600"/>
                </a:lnTo>
                <a:lnTo>
                  <a:pt x="71303" y="1663700"/>
                </a:lnTo>
                <a:lnTo>
                  <a:pt x="79373" y="1714500"/>
                </a:lnTo>
                <a:lnTo>
                  <a:pt x="87866" y="1752600"/>
                </a:lnTo>
                <a:lnTo>
                  <a:pt x="96780" y="1803400"/>
                </a:lnTo>
                <a:lnTo>
                  <a:pt x="106115" y="1841500"/>
                </a:lnTo>
                <a:lnTo>
                  <a:pt x="115870" y="1892300"/>
                </a:lnTo>
                <a:lnTo>
                  <a:pt x="126041" y="1930400"/>
                </a:lnTo>
                <a:lnTo>
                  <a:pt x="136629" y="1981200"/>
                </a:lnTo>
                <a:lnTo>
                  <a:pt x="147632" y="2019300"/>
                </a:lnTo>
                <a:lnTo>
                  <a:pt x="159049" y="2057400"/>
                </a:lnTo>
                <a:lnTo>
                  <a:pt x="170877" y="2108200"/>
                </a:lnTo>
                <a:lnTo>
                  <a:pt x="183116" y="2146300"/>
                </a:lnTo>
                <a:lnTo>
                  <a:pt x="195765" y="2197100"/>
                </a:lnTo>
                <a:lnTo>
                  <a:pt x="208821" y="2235200"/>
                </a:lnTo>
                <a:lnTo>
                  <a:pt x="222284" y="2273300"/>
                </a:lnTo>
                <a:lnTo>
                  <a:pt x="236152" y="2324100"/>
                </a:lnTo>
                <a:lnTo>
                  <a:pt x="250423" y="2362200"/>
                </a:lnTo>
                <a:lnTo>
                  <a:pt x="265097" y="2413000"/>
                </a:lnTo>
                <a:lnTo>
                  <a:pt x="280172" y="2451100"/>
                </a:lnTo>
                <a:lnTo>
                  <a:pt x="295647" y="2489200"/>
                </a:lnTo>
                <a:lnTo>
                  <a:pt x="311519" y="2540000"/>
                </a:lnTo>
                <a:lnTo>
                  <a:pt x="327789" y="2578100"/>
                </a:lnTo>
                <a:lnTo>
                  <a:pt x="344453" y="2616200"/>
                </a:lnTo>
                <a:lnTo>
                  <a:pt x="361512" y="2654300"/>
                </a:lnTo>
                <a:lnTo>
                  <a:pt x="378964" y="2705100"/>
                </a:lnTo>
                <a:lnTo>
                  <a:pt x="396806" y="2743200"/>
                </a:lnTo>
                <a:lnTo>
                  <a:pt x="415039" y="2781300"/>
                </a:lnTo>
                <a:lnTo>
                  <a:pt x="433660" y="2819400"/>
                </a:lnTo>
                <a:lnTo>
                  <a:pt x="452668" y="2870200"/>
                </a:lnTo>
                <a:lnTo>
                  <a:pt x="472061" y="2908300"/>
                </a:lnTo>
                <a:lnTo>
                  <a:pt x="491839" y="2946400"/>
                </a:lnTo>
                <a:lnTo>
                  <a:pt x="512000" y="2984500"/>
                </a:lnTo>
                <a:lnTo>
                  <a:pt x="532542" y="3022600"/>
                </a:lnTo>
                <a:lnTo>
                  <a:pt x="553464" y="3060700"/>
                </a:lnTo>
                <a:lnTo>
                  <a:pt x="574765" y="3111500"/>
                </a:lnTo>
                <a:lnTo>
                  <a:pt x="596443" y="3149600"/>
                </a:lnTo>
                <a:lnTo>
                  <a:pt x="618497" y="3187700"/>
                </a:lnTo>
                <a:lnTo>
                  <a:pt x="640926" y="3225800"/>
                </a:lnTo>
                <a:lnTo>
                  <a:pt x="663728" y="3263900"/>
                </a:lnTo>
                <a:lnTo>
                  <a:pt x="686902" y="3302000"/>
                </a:lnTo>
                <a:lnTo>
                  <a:pt x="710446" y="3340100"/>
                </a:lnTo>
                <a:lnTo>
                  <a:pt x="734359" y="3378200"/>
                </a:lnTo>
                <a:lnTo>
                  <a:pt x="758639" y="3416300"/>
                </a:lnTo>
                <a:lnTo>
                  <a:pt x="783286" y="3454400"/>
                </a:lnTo>
                <a:lnTo>
                  <a:pt x="808297" y="3492500"/>
                </a:lnTo>
                <a:lnTo>
                  <a:pt x="833672" y="3530600"/>
                </a:lnTo>
                <a:lnTo>
                  <a:pt x="859409" y="3568700"/>
                </a:lnTo>
                <a:lnTo>
                  <a:pt x="885506" y="3606800"/>
                </a:lnTo>
                <a:lnTo>
                  <a:pt x="911963" y="3632200"/>
                </a:lnTo>
                <a:lnTo>
                  <a:pt x="938778" y="3670300"/>
                </a:lnTo>
                <a:lnTo>
                  <a:pt x="965949" y="3708400"/>
                </a:lnTo>
                <a:lnTo>
                  <a:pt x="993475" y="3746500"/>
                </a:lnTo>
                <a:lnTo>
                  <a:pt x="1021355" y="3784600"/>
                </a:lnTo>
                <a:lnTo>
                  <a:pt x="1049587" y="3822700"/>
                </a:lnTo>
                <a:lnTo>
                  <a:pt x="1078170" y="3848100"/>
                </a:lnTo>
                <a:lnTo>
                  <a:pt x="1107102" y="3886200"/>
                </a:lnTo>
                <a:lnTo>
                  <a:pt x="1136382" y="3924300"/>
                </a:lnTo>
                <a:lnTo>
                  <a:pt x="1166010" y="3962400"/>
                </a:lnTo>
                <a:lnTo>
                  <a:pt x="1195982" y="3987800"/>
                </a:lnTo>
                <a:lnTo>
                  <a:pt x="1226299" y="4025900"/>
                </a:lnTo>
                <a:lnTo>
                  <a:pt x="1256958" y="4051300"/>
                </a:lnTo>
                <a:lnTo>
                  <a:pt x="1287958" y="4089400"/>
                </a:lnTo>
                <a:lnTo>
                  <a:pt x="1319298" y="4127500"/>
                </a:lnTo>
                <a:lnTo>
                  <a:pt x="1350976" y="4152900"/>
                </a:lnTo>
                <a:lnTo>
                  <a:pt x="1382992" y="4191000"/>
                </a:lnTo>
                <a:lnTo>
                  <a:pt x="1415343" y="4216400"/>
                </a:lnTo>
                <a:lnTo>
                  <a:pt x="1448028" y="4254500"/>
                </a:lnTo>
                <a:lnTo>
                  <a:pt x="1481046" y="4279900"/>
                </a:lnTo>
                <a:lnTo>
                  <a:pt x="1514395" y="4318000"/>
                </a:lnTo>
                <a:lnTo>
                  <a:pt x="1548074" y="4343400"/>
                </a:lnTo>
                <a:lnTo>
                  <a:pt x="1582082" y="4381500"/>
                </a:lnTo>
                <a:lnTo>
                  <a:pt x="1651079" y="4432300"/>
                </a:lnTo>
                <a:lnTo>
                  <a:pt x="1686064" y="4470400"/>
                </a:lnTo>
                <a:lnTo>
                  <a:pt x="1757003" y="4521200"/>
                </a:lnTo>
                <a:lnTo>
                  <a:pt x="1792954" y="4559300"/>
                </a:lnTo>
                <a:lnTo>
                  <a:pt x="1865811" y="4610100"/>
                </a:lnTo>
                <a:lnTo>
                  <a:pt x="1977463" y="4686300"/>
                </a:lnTo>
                <a:lnTo>
                  <a:pt x="2015306" y="4724400"/>
                </a:lnTo>
                <a:lnTo>
                  <a:pt x="2130694" y="4800600"/>
                </a:lnTo>
                <a:lnTo>
                  <a:pt x="2248839" y="4876800"/>
                </a:lnTo>
                <a:lnTo>
                  <a:pt x="2288827" y="4889500"/>
                </a:lnTo>
                <a:lnTo>
                  <a:pt x="2329116" y="4914900"/>
                </a:lnTo>
                <a:lnTo>
                  <a:pt x="2493251" y="5016500"/>
                </a:lnTo>
                <a:lnTo>
                  <a:pt x="2535023" y="5029200"/>
                </a:lnTo>
                <a:lnTo>
                  <a:pt x="2619444" y="5080000"/>
                </a:lnTo>
                <a:lnTo>
                  <a:pt x="2662089" y="5092700"/>
                </a:lnTo>
                <a:lnTo>
                  <a:pt x="2748243" y="5143500"/>
                </a:lnTo>
                <a:lnTo>
                  <a:pt x="2791749" y="5156200"/>
                </a:lnTo>
                <a:lnTo>
                  <a:pt x="2835540" y="5181600"/>
                </a:lnTo>
                <a:lnTo>
                  <a:pt x="2879613" y="5194300"/>
                </a:lnTo>
                <a:lnTo>
                  <a:pt x="2923967" y="5219700"/>
                </a:lnTo>
                <a:lnTo>
                  <a:pt x="3013514" y="5245100"/>
                </a:lnTo>
                <a:lnTo>
                  <a:pt x="3058704" y="5270500"/>
                </a:lnTo>
                <a:lnTo>
                  <a:pt x="3149803" y="5295900"/>
                </a:lnTo>
                <a:lnTo>
                  <a:pt x="3195493" y="5321300"/>
                </a:lnTo>
                <a:lnTo>
                  <a:pt x="3747126" y="5473700"/>
                </a:lnTo>
                <a:lnTo>
                  <a:pt x="3793284" y="5473700"/>
                </a:lnTo>
                <a:lnTo>
                  <a:pt x="3885643" y="5499100"/>
                </a:lnTo>
                <a:lnTo>
                  <a:pt x="5531282" y="5499100"/>
                </a:lnTo>
                <a:lnTo>
                  <a:pt x="5575822" y="5486400"/>
                </a:lnTo>
                <a:lnTo>
                  <a:pt x="5620261" y="5486400"/>
                </a:lnTo>
                <a:lnTo>
                  <a:pt x="5752941" y="5448300"/>
                </a:lnTo>
                <a:lnTo>
                  <a:pt x="5796945" y="5448300"/>
                </a:lnTo>
                <a:lnTo>
                  <a:pt x="6272679" y="5308600"/>
                </a:lnTo>
                <a:lnTo>
                  <a:pt x="6315094" y="5283200"/>
                </a:lnTo>
                <a:lnTo>
                  <a:pt x="6441416" y="5245100"/>
                </a:lnTo>
                <a:lnTo>
                  <a:pt x="6483206" y="5219700"/>
                </a:lnTo>
                <a:lnTo>
                  <a:pt x="6566292" y="5194300"/>
                </a:lnTo>
                <a:lnTo>
                  <a:pt x="6607581" y="5168900"/>
                </a:lnTo>
                <a:lnTo>
                  <a:pt x="6648698" y="5156200"/>
                </a:lnTo>
                <a:lnTo>
                  <a:pt x="6689640" y="5130800"/>
                </a:lnTo>
                <a:lnTo>
                  <a:pt x="6730402" y="5118100"/>
                </a:lnTo>
                <a:lnTo>
                  <a:pt x="6770983" y="5092700"/>
                </a:lnTo>
                <a:lnTo>
                  <a:pt x="6811380" y="5080000"/>
                </a:lnTo>
                <a:lnTo>
                  <a:pt x="6851588" y="5054600"/>
                </a:lnTo>
                <a:lnTo>
                  <a:pt x="6891607" y="5041900"/>
                </a:lnTo>
                <a:lnTo>
                  <a:pt x="6971059" y="4991100"/>
                </a:lnTo>
                <a:lnTo>
                  <a:pt x="7010488" y="4978400"/>
                </a:lnTo>
                <a:lnTo>
                  <a:pt x="7166147" y="4876800"/>
                </a:lnTo>
                <a:lnTo>
                  <a:pt x="7204533" y="4864100"/>
                </a:lnTo>
                <a:lnTo>
                  <a:pt x="7355873" y="4762500"/>
                </a:lnTo>
                <a:lnTo>
                  <a:pt x="7503543" y="4660900"/>
                </a:lnTo>
                <a:lnTo>
                  <a:pt x="7539865" y="4635500"/>
                </a:lnTo>
                <a:lnTo>
                  <a:pt x="7575942" y="4597400"/>
                </a:lnTo>
                <a:lnTo>
                  <a:pt x="7682680" y="4521200"/>
                </a:lnTo>
                <a:lnTo>
                  <a:pt x="7717750" y="4495800"/>
                </a:lnTo>
                <a:lnTo>
                  <a:pt x="7752562" y="4457700"/>
                </a:lnTo>
                <a:lnTo>
                  <a:pt x="7821395" y="4406900"/>
                </a:lnTo>
                <a:lnTo>
                  <a:pt x="7855411" y="4368800"/>
                </a:lnTo>
                <a:lnTo>
                  <a:pt x="7922627" y="4318000"/>
                </a:lnTo>
                <a:lnTo>
                  <a:pt x="7955821" y="4279900"/>
                </a:lnTo>
                <a:lnTo>
                  <a:pt x="7988735" y="4254500"/>
                </a:lnTo>
                <a:lnTo>
                  <a:pt x="8021365" y="4216400"/>
                </a:lnTo>
                <a:lnTo>
                  <a:pt x="8053710" y="4191000"/>
                </a:lnTo>
                <a:lnTo>
                  <a:pt x="8085766" y="4152900"/>
                </a:lnTo>
                <a:lnTo>
                  <a:pt x="8117530" y="4114800"/>
                </a:lnTo>
                <a:lnTo>
                  <a:pt x="8148998" y="4089400"/>
                </a:lnTo>
                <a:lnTo>
                  <a:pt x="8180169" y="4051300"/>
                </a:lnTo>
                <a:lnTo>
                  <a:pt x="8211039" y="4025900"/>
                </a:lnTo>
                <a:lnTo>
                  <a:pt x="8241605" y="3987800"/>
                </a:lnTo>
                <a:lnTo>
                  <a:pt x="8271864" y="3949700"/>
                </a:lnTo>
                <a:lnTo>
                  <a:pt x="8301814" y="3911600"/>
                </a:lnTo>
                <a:lnTo>
                  <a:pt x="8331450" y="3886200"/>
                </a:lnTo>
                <a:lnTo>
                  <a:pt x="8360770" y="3848100"/>
                </a:lnTo>
                <a:lnTo>
                  <a:pt x="8389772" y="3810000"/>
                </a:lnTo>
                <a:lnTo>
                  <a:pt x="8418452" y="3771900"/>
                </a:lnTo>
                <a:lnTo>
                  <a:pt x="8446807" y="3733800"/>
                </a:lnTo>
                <a:lnTo>
                  <a:pt x="8474835" y="3708400"/>
                </a:lnTo>
                <a:lnTo>
                  <a:pt x="8502531" y="3670300"/>
                </a:lnTo>
                <a:lnTo>
                  <a:pt x="8529894" y="3632200"/>
                </a:lnTo>
                <a:lnTo>
                  <a:pt x="8556921" y="3594100"/>
                </a:lnTo>
                <a:lnTo>
                  <a:pt x="8583607" y="3556000"/>
                </a:lnTo>
                <a:lnTo>
                  <a:pt x="8609951" y="3517900"/>
                </a:lnTo>
                <a:lnTo>
                  <a:pt x="8635949" y="3479800"/>
                </a:lnTo>
                <a:lnTo>
                  <a:pt x="8661599" y="3441700"/>
                </a:lnTo>
                <a:lnTo>
                  <a:pt x="8686897" y="3403600"/>
                </a:lnTo>
                <a:lnTo>
                  <a:pt x="8711840" y="3365500"/>
                </a:lnTo>
                <a:lnTo>
                  <a:pt x="8736426" y="3314700"/>
                </a:lnTo>
                <a:lnTo>
                  <a:pt x="8760651" y="3276600"/>
                </a:lnTo>
                <a:lnTo>
                  <a:pt x="8784513" y="3238500"/>
                </a:lnTo>
                <a:lnTo>
                  <a:pt x="8808008" y="3200400"/>
                </a:lnTo>
                <a:lnTo>
                  <a:pt x="8831134" y="3162300"/>
                </a:lnTo>
                <a:lnTo>
                  <a:pt x="8853887" y="3111500"/>
                </a:lnTo>
                <a:lnTo>
                  <a:pt x="8876264" y="3073400"/>
                </a:lnTo>
                <a:lnTo>
                  <a:pt x="8898264" y="3035300"/>
                </a:lnTo>
                <a:lnTo>
                  <a:pt x="8919881" y="2997200"/>
                </a:lnTo>
                <a:lnTo>
                  <a:pt x="8941115" y="2946400"/>
                </a:lnTo>
                <a:lnTo>
                  <a:pt x="8961961" y="2908300"/>
                </a:lnTo>
                <a:lnTo>
                  <a:pt x="8982416" y="2870200"/>
                </a:lnTo>
                <a:lnTo>
                  <a:pt x="9002479" y="2819400"/>
                </a:lnTo>
                <a:lnTo>
                  <a:pt x="9022145" y="2781300"/>
                </a:lnTo>
                <a:lnTo>
                  <a:pt x="9041411" y="2730500"/>
                </a:lnTo>
                <a:lnTo>
                  <a:pt x="9060275" y="2692400"/>
                </a:lnTo>
                <a:lnTo>
                  <a:pt x="9078734" y="2641600"/>
                </a:lnTo>
                <a:lnTo>
                  <a:pt x="9096785" y="2603500"/>
                </a:lnTo>
                <a:lnTo>
                  <a:pt x="9114424" y="2552700"/>
                </a:lnTo>
                <a:lnTo>
                  <a:pt x="9131650" y="2514600"/>
                </a:lnTo>
                <a:lnTo>
                  <a:pt x="9148458" y="2463800"/>
                </a:lnTo>
                <a:lnTo>
                  <a:pt x="9581563" y="1270000"/>
                </a:lnTo>
                <a:lnTo>
                  <a:pt x="9581563" y="0"/>
                </a:lnTo>
                <a:close/>
              </a:path>
            </a:pathLst>
          </a:custGeom>
          <a:solidFill>
            <a:srgbClr val="E7F4F4"/>
          </a:solidFill>
        </p:spPr>
        <p:txBody>
          <a:bodyPr wrap="square" lIns="0" tIns="0" rIns="0" bIns="0" rtlCol="0"/>
          <a:lstStyle/>
          <a:p>
            <a:endParaRPr sz="849"/>
          </a:p>
        </p:txBody>
      </p:sp>
    </p:spTree>
    <p:extLst>
      <p:ext uri="{BB962C8B-B14F-4D97-AF65-F5344CB8AC3E}">
        <p14:creationId xmlns:p14="http://schemas.microsoft.com/office/powerpoint/2010/main" val="1292861915"/>
      </p:ext>
    </p:extLst>
  </p:cSld>
  <p:clrMapOvr>
    <a:masterClrMapping/>
  </p:clrMapOvr>
</p:sldLayout>
</file>

<file path=ppt/slideLayouts/slideLayout128.xml><?xml version="1.0" encoding="utf-8"?>
<p:sldLayout xmlns:a="http://schemas.openxmlformats.org/drawingml/2006/main" xmlns:r="http://schemas.openxmlformats.org/officeDocument/2006/relationships" xmlns:p="http://schemas.openxmlformats.org/presentationml/2006/main" showMasterSp="0" preserve="1" userDrawn="1">
  <p:cSld name="46_Title Only">
    <p:bg>
      <p:bgPr>
        <a:solidFill>
          <a:schemeClr val="bg1"/>
        </a:solidFill>
        <a:effectLst/>
      </p:bgPr>
    </p:bg>
    <p:spTree>
      <p:nvGrpSpPr>
        <p:cNvPr id="1" name=""/>
        <p:cNvGrpSpPr/>
        <p:nvPr/>
      </p:nvGrpSpPr>
      <p:grpSpPr>
        <a:xfrm>
          <a:off x="0" y="0"/>
          <a:ext cx="0" cy="0"/>
          <a:chOff x="0" y="0"/>
          <a:chExt cx="0" cy="0"/>
        </a:xfrm>
      </p:grpSpPr>
      <p:sp>
        <p:nvSpPr>
          <p:cNvPr id="9" name="object 5">
            <a:extLst>
              <a:ext uri="{FF2B5EF4-FFF2-40B4-BE49-F238E27FC236}">
                <a16:creationId xmlns:a16="http://schemas.microsoft.com/office/drawing/2014/main" id="{3FFD1DB7-7D8D-555F-8E61-CA99174BF04A}"/>
              </a:ext>
            </a:extLst>
          </p:cNvPr>
          <p:cNvSpPr txBox="1"/>
          <p:nvPr userDrawn="1"/>
        </p:nvSpPr>
        <p:spPr>
          <a:xfrm>
            <a:off x="374357" y="341524"/>
            <a:ext cx="1044368" cy="161404"/>
          </a:xfrm>
          <a:prstGeom prst="rect">
            <a:avLst/>
          </a:prstGeom>
        </p:spPr>
        <p:txBody>
          <a:bodyPr vert="horz" wrap="square" lIns="0" tIns="7316" rIns="0" bIns="0" rtlCol="0">
            <a:spAutoFit/>
          </a:bodyPr>
          <a:lstStyle/>
          <a:p>
            <a:pPr marL="7701">
              <a:lnSpc>
                <a:spcPct val="100000"/>
              </a:lnSpc>
              <a:spcBef>
                <a:spcPts val="58"/>
              </a:spcBef>
            </a:pPr>
            <a:r>
              <a:rPr sz="1001" b="0" i="0">
                <a:solidFill>
                  <a:srgbClr val="B7B7B7"/>
                </a:solidFill>
                <a:latin typeface="Sharp Sans Medium" pitchFamily="2" charset="77"/>
                <a:cs typeface="Sharp Sans Medium" pitchFamily="2" charset="77"/>
              </a:rPr>
              <a:t>CISCO</a:t>
            </a:r>
            <a:r>
              <a:rPr sz="1001" b="0" i="0" spc="230">
                <a:solidFill>
                  <a:srgbClr val="B7B7B7"/>
                </a:solidFill>
                <a:latin typeface="Sharp Sans Medium" pitchFamily="2" charset="77"/>
                <a:cs typeface="Sharp Sans Medium" pitchFamily="2" charset="77"/>
              </a:rPr>
              <a:t> </a:t>
            </a:r>
            <a:r>
              <a:rPr sz="1001" b="0" i="0" spc="33">
                <a:solidFill>
                  <a:srgbClr val="B7B7B7"/>
                </a:solidFill>
                <a:latin typeface="Sharp Sans Medium" pitchFamily="2" charset="77"/>
                <a:cs typeface="Sharp Sans Medium" pitchFamily="2" charset="77"/>
              </a:rPr>
              <a:t>MERAKI</a:t>
            </a:r>
            <a:endParaRPr sz="1001" b="0" i="0">
              <a:latin typeface="Sharp Sans Medium" pitchFamily="2" charset="77"/>
              <a:cs typeface="Sharp Sans Medium" pitchFamily="2" charset="77"/>
            </a:endParaRPr>
          </a:p>
        </p:txBody>
      </p:sp>
      <p:pic>
        <p:nvPicPr>
          <p:cNvPr id="36" name="Picture 35" descr="A green letter on a black background&#10;&#10;Description automatically generated with medium confidence">
            <a:extLst>
              <a:ext uri="{FF2B5EF4-FFF2-40B4-BE49-F238E27FC236}">
                <a16:creationId xmlns:a16="http://schemas.microsoft.com/office/drawing/2014/main" id="{3A95014C-C5CB-3AE8-0E14-BEC1CCA7E015}"/>
              </a:ext>
            </a:extLst>
          </p:cNvPr>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373045" y="6270181"/>
            <a:ext cx="1101856" cy="213610"/>
          </a:xfrm>
          <a:prstGeom prst="rect">
            <a:avLst/>
          </a:prstGeom>
        </p:spPr>
      </p:pic>
      <p:sp>
        <p:nvSpPr>
          <p:cNvPr id="2" name="object 4">
            <a:extLst>
              <a:ext uri="{FF2B5EF4-FFF2-40B4-BE49-F238E27FC236}">
                <a16:creationId xmlns:a16="http://schemas.microsoft.com/office/drawing/2014/main" id="{E52F167C-FDF1-4112-CD3C-32F79FA568ED}"/>
              </a:ext>
            </a:extLst>
          </p:cNvPr>
          <p:cNvSpPr/>
          <p:nvPr userDrawn="1"/>
        </p:nvSpPr>
        <p:spPr>
          <a:xfrm>
            <a:off x="6381323" y="0"/>
            <a:ext cx="5811032" cy="3373166"/>
          </a:xfrm>
          <a:custGeom>
            <a:avLst/>
            <a:gdLst/>
            <a:ahLst/>
            <a:cxnLst/>
            <a:rect l="l" t="t" r="r" b="b"/>
            <a:pathLst>
              <a:path w="9582150" h="5562600">
                <a:moveTo>
                  <a:pt x="5080976" y="5549900"/>
                </a:moveTo>
                <a:lnTo>
                  <a:pt x="4347514" y="5549900"/>
                </a:lnTo>
                <a:lnTo>
                  <a:pt x="4393636" y="5562600"/>
                </a:lnTo>
                <a:lnTo>
                  <a:pt x="5035521" y="5562600"/>
                </a:lnTo>
                <a:lnTo>
                  <a:pt x="5080976" y="5549900"/>
                </a:lnTo>
                <a:close/>
              </a:path>
              <a:path w="9582150" h="5562600">
                <a:moveTo>
                  <a:pt x="5216921" y="5537200"/>
                </a:moveTo>
                <a:lnTo>
                  <a:pt x="4209033" y="5537200"/>
                </a:lnTo>
                <a:lnTo>
                  <a:pt x="4255209" y="5549900"/>
                </a:lnTo>
                <a:lnTo>
                  <a:pt x="5171679" y="5549900"/>
                </a:lnTo>
                <a:lnTo>
                  <a:pt x="5216921" y="5537200"/>
                </a:lnTo>
                <a:close/>
              </a:path>
              <a:path w="9582150" h="5562600">
                <a:moveTo>
                  <a:pt x="5352171" y="5524500"/>
                </a:moveTo>
                <a:lnTo>
                  <a:pt x="4116650" y="5524500"/>
                </a:lnTo>
                <a:lnTo>
                  <a:pt x="4162846" y="5537200"/>
                </a:lnTo>
                <a:lnTo>
                  <a:pt x="5307170" y="5537200"/>
                </a:lnTo>
                <a:lnTo>
                  <a:pt x="5352171" y="5524500"/>
                </a:lnTo>
                <a:close/>
              </a:path>
              <a:path w="9582150" h="5562600">
                <a:moveTo>
                  <a:pt x="5486644" y="5499100"/>
                </a:moveTo>
                <a:lnTo>
                  <a:pt x="3931838" y="5499100"/>
                </a:lnTo>
                <a:lnTo>
                  <a:pt x="3978039" y="5511800"/>
                </a:lnTo>
                <a:lnTo>
                  <a:pt x="4024243" y="5511800"/>
                </a:lnTo>
                <a:lnTo>
                  <a:pt x="4070448" y="5524500"/>
                </a:lnTo>
                <a:lnTo>
                  <a:pt x="5397085" y="5524500"/>
                </a:lnTo>
                <a:lnTo>
                  <a:pt x="5486644" y="5499100"/>
                </a:lnTo>
                <a:close/>
              </a:path>
              <a:path w="9582150" h="5562600">
                <a:moveTo>
                  <a:pt x="9581563" y="0"/>
                </a:moveTo>
                <a:lnTo>
                  <a:pt x="77474" y="0"/>
                </a:lnTo>
                <a:lnTo>
                  <a:pt x="74371" y="25400"/>
                </a:lnTo>
                <a:lnTo>
                  <a:pt x="66280" y="63500"/>
                </a:lnTo>
                <a:lnTo>
                  <a:pt x="58662" y="114300"/>
                </a:lnTo>
                <a:lnTo>
                  <a:pt x="51516" y="165100"/>
                </a:lnTo>
                <a:lnTo>
                  <a:pt x="44840" y="203200"/>
                </a:lnTo>
                <a:lnTo>
                  <a:pt x="38633" y="254000"/>
                </a:lnTo>
                <a:lnTo>
                  <a:pt x="32894" y="292100"/>
                </a:lnTo>
                <a:lnTo>
                  <a:pt x="27621" y="342900"/>
                </a:lnTo>
                <a:lnTo>
                  <a:pt x="22813" y="393700"/>
                </a:lnTo>
                <a:lnTo>
                  <a:pt x="18469" y="431800"/>
                </a:lnTo>
                <a:lnTo>
                  <a:pt x="14587" y="482600"/>
                </a:lnTo>
                <a:lnTo>
                  <a:pt x="11166" y="533400"/>
                </a:lnTo>
                <a:lnTo>
                  <a:pt x="8204" y="571500"/>
                </a:lnTo>
                <a:lnTo>
                  <a:pt x="5699" y="622300"/>
                </a:lnTo>
                <a:lnTo>
                  <a:pt x="3652" y="660400"/>
                </a:lnTo>
                <a:lnTo>
                  <a:pt x="2059" y="711200"/>
                </a:lnTo>
                <a:lnTo>
                  <a:pt x="921" y="762000"/>
                </a:lnTo>
                <a:lnTo>
                  <a:pt x="235" y="800100"/>
                </a:lnTo>
                <a:lnTo>
                  <a:pt x="0" y="850900"/>
                </a:lnTo>
                <a:lnTo>
                  <a:pt x="214" y="901700"/>
                </a:lnTo>
                <a:lnTo>
                  <a:pt x="877" y="939800"/>
                </a:lnTo>
                <a:lnTo>
                  <a:pt x="1986" y="990600"/>
                </a:lnTo>
                <a:lnTo>
                  <a:pt x="3541" y="1028700"/>
                </a:lnTo>
                <a:lnTo>
                  <a:pt x="5540" y="1079500"/>
                </a:lnTo>
                <a:lnTo>
                  <a:pt x="7982" y="1130300"/>
                </a:lnTo>
                <a:lnTo>
                  <a:pt x="10865" y="1168400"/>
                </a:lnTo>
                <a:lnTo>
                  <a:pt x="14187" y="1219200"/>
                </a:lnTo>
                <a:lnTo>
                  <a:pt x="17949" y="1257300"/>
                </a:lnTo>
                <a:lnTo>
                  <a:pt x="22147" y="1308100"/>
                </a:lnTo>
                <a:lnTo>
                  <a:pt x="26781" y="1346200"/>
                </a:lnTo>
                <a:lnTo>
                  <a:pt x="31850" y="1397000"/>
                </a:lnTo>
                <a:lnTo>
                  <a:pt x="37351" y="1447800"/>
                </a:lnTo>
                <a:lnTo>
                  <a:pt x="43284" y="1485900"/>
                </a:lnTo>
                <a:lnTo>
                  <a:pt x="49647" y="1536700"/>
                </a:lnTo>
                <a:lnTo>
                  <a:pt x="56439" y="1574800"/>
                </a:lnTo>
                <a:lnTo>
                  <a:pt x="63658" y="1625600"/>
                </a:lnTo>
                <a:lnTo>
                  <a:pt x="71303" y="1663700"/>
                </a:lnTo>
                <a:lnTo>
                  <a:pt x="79373" y="1714500"/>
                </a:lnTo>
                <a:lnTo>
                  <a:pt x="87866" y="1752600"/>
                </a:lnTo>
                <a:lnTo>
                  <a:pt x="96780" y="1803400"/>
                </a:lnTo>
                <a:lnTo>
                  <a:pt x="106115" y="1841500"/>
                </a:lnTo>
                <a:lnTo>
                  <a:pt x="115870" y="1892300"/>
                </a:lnTo>
                <a:lnTo>
                  <a:pt x="126041" y="1930400"/>
                </a:lnTo>
                <a:lnTo>
                  <a:pt x="136629" y="1981200"/>
                </a:lnTo>
                <a:lnTo>
                  <a:pt x="147632" y="2019300"/>
                </a:lnTo>
                <a:lnTo>
                  <a:pt x="159049" y="2057400"/>
                </a:lnTo>
                <a:lnTo>
                  <a:pt x="170877" y="2108200"/>
                </a:lnTo>
                <a:lnTo>
                  <a:pt x="183116" y="2146300"/>
                </a:lnTo>
                <a:lnTo>
                  <a:pt x="195765" y="2197100"/>
                </a:lnTo>
                <a:lnTo>
                  <a:pt x="208821" y="2235200"/>
                </a:lnTo>
                <a:lnTo>
                  <a:pt x="222284" y="2273300"/>
                </a:lnTo>
                <a:lnTo>
                  <a:pt x="236152" y="2324100"/>
                </a:lnTo>
                <a:lnTo>
                  <a:pt x="250423" y="2362200"/>
                </a:lnTo>
                <a:lnTo>
                  <a:pt x="265097" y="2413000"/>
                </a:lnTo>
                <a:lnTo>
                  <a:pt x="280172" y="2451100"/>
                </a:lnTo>
                <a:lnTo>
                  <a:pt x="295647" y="2489200"/>
                </a:lnTo>
                <a:lnTo>
                  <a:pt x="311519" y="2540000"/>
                </a:lnTo>
                <a:lnTo>
                  <a:pt x="327789" y="2578100"/>
                </a:lnTo>
                <a:lnTo>
                  <a:pt x="344453" y="2616200"/>
                </a:lnTo>
                <a:lnTo>
                  <a:pt x="361512" y="2654300"/>
                </a:lnTo>
                <a:lnTo>
                  <a:pt x="378964" y="2705100"/>
                </a:lnTo>
                <a:lnTo>
                  <a:pt x="396806" y="2743200"/>
                </a:lnTo>
                <a:lnTo>
                  <a:pt x="415039" y="2781300"/>
                </a:lnTo>
                <a:lnTo>
                  <a:pt x="433660" y="2819400"/>
                </a:lnTo>
                <a:lnTo>
                  <a:pt x="452668" y="2870200"/>
                </a:lnTo>
                <a:lnTo>
                  <a:pt x="472061" y="2908300"/>
                </a:lnTo>
                <a:lnTo>
                  <a:pt x="491839" y="2946400"/>
                </a:lnTo>
                <a:lnTo>
                  <a:pt x="512000" y="2984500"/>
                </a:lnTo>
                <a:lnTo>
                  <a:pt x="532542" y="3022600"/>
                </a:lnTo>
                <a:lnTo>
                  <a:pt x="553464" y="3060700"/>
                </a:lnTo>
                <a:lnTo>
                  <a:pt x="574765" y="3111500"/>
                </a:lnTo>
                <a:lnTo>
                  <a:pt x="596443" y="3149600"/>
                </a:lnTo>
                <a:lnTo>
                  <a:pt x="618497" y="3187700"/>
                </a:lnTo>
                <a:lnTo>
                  <a:pt x="640926" y="3225800"/>
                </a:lnTo>
                <a:lnTo>
                  <a:pt x="663728" y="3263900"/>
                </a:lnTo>
                <a:lnTo>
                  <a:pt x="686902" y="3302000"/>
                </a:lnTo>
                <a:lnTo>
                  <a:pt x="710446" y="3340100"/>
                </a:lnTo>
                <a:lnTo>
                  <a:pt x="734359" y="3378200"/>
                </a:lnTo>
                <a:lnTo>
                  <a:pt x="758639" y="3416300"/>
                </a:lnTo>
                <a:lnTo>
                  <a:pt x="783286" y="3454400"/>
                </a:lnTo>
                <a:lnTo>
                  <a:pt x="808297" y="3492500"/>
                </a:lnTo>
                <a:lnTo>
                  <a:pt x="833672" y="3530600"/>
                </a:lnTo>
                <a:lnTo>
                  <a:pt x="859409" y="3568700"/>
                </a:lnTo>
                <a:lnTo>
                  <a:pt x="885506" y="3606800"/>
                </a:lnTo>
                <a:lnTo>
                  <a:pt x="911963" y="3632200"/>
                </a:lnTo>
                <a:lnTo>
                  <a:pt x="938778" y="3670300"/>
                </a:lnTo>
                <a:lnTo>
                  <a:pt x="965949" y="3708400"/>
                </a:lnTo>
                <a:lnTo>
                  <a:pt x="993475" y="3746500"/>
                </a:lnTo>
                <a:lnTo>
                  <a:pt x="1021355" y="3784600"/>
                </a:lnTo>
                <a:lnTo>
                  <a:pt x="1049587" y="3822700"/>
                </a:lnTo>
                <a:lnTo>
                  <a:pt x="1078170" y="3848100"/>
                </a:lnTo>
                <a:lnTo>
                  <a:pt x="1107102" y="3886200"/>
                </a:lnTo>
                <a:lnTo>
                  <a:pt x="1136382" y="3924300"/>
                </a:lnTo>
                <a:lnTo>
                  <a:pt x="1166010" y="3962400"/>
                </a:lnTo>
                <a:lnTo>
                  <a:pt x="1195982" y="3987800"/>
                </a:lnTo>
                <a:lnTo>
                  <a:pt x="1226299" y="4025900"/>
                </a:lnTo>
                <a:lnTo>
                  <a:pt x="1256958" y="4051300"/>
                </a:lnTo>
                <a:lnTo>
                  <a:pt x="1287958" y="4089400"/>
                </a:lnTo>
                <a:lnTo>
                  <a:pt x="1319298" y="4127500"/>
                </a:lnTo>
                <a:lnTo>
                  <a:pt x="1350976" y="4152900"/>
                </a:lnTo>
                <a:lnTo>
                  <a:pt x="1382992" y="4191000"/>
                </a:lnTo>
                <a:lnTo>
                  <a:pt x="1415343" y="4216400"/>
                </a:lnTo>
                <a:lnTo>
                  <a:pt x="1448028" y="4254500"/>
                </a:lnTo>
                <a:lnTo>
                  <a:pt x="1481046" y="4279900"/>
                </a:lnTo>
                <a:lnTo>
                  <a:pt x="1514395" y="4318000"/>
                </a:lnTo>
                <a:lnTo>
                  <a:pt x="1548074" y="4343400"/>
                </a:lnTo>
                <a:lnTo>
                  <a:pt x="1582082" y="4381500"/>
                </a:lnTo>
                <a:lnTo>
                  <a:pt x="1651079" y="4432300"/>
                </a:lnTo>
                <a:lnTo>
                  <a:pt x="1686064" y="4470400"/>
                </a:lnTo>
                <a:lnTo>
                  <a:pt x="1757003" y="4521200"/>
                </a:lnTo>
                <a:lnTo>
                  <a:pt x="1792954" y="4559300"/>
                </a:lnTo>
                <a:lnTo>
                  <a:pt x="1865811" y="4610100"/>
                </a:lnTo>
                <a:lnTo>
                  <a:pt x="1977463" y="4686300"/>
                </a:lnTo>
                <a:lnTo>
                  <a:pt x="2015306" y="4724400"/>
                </a:lnTo>
                <a:lnTo>
                  <a:pt x="2130694" y="4800600"/>
                </a:lnTo>
                <a:lnTo>
                  <a:pt x="2248839" y="4876800"/>
                </a:lnTo>
                <a:lnTo>
                  <a:pt x="2288827" y="4889500"/>
                </a:lnTo>
                <a:lnTo>
                  <a:pt x="2329116" y="4914900"/>
                </a:lnTo>
                <a:lnTo>
                  <a:pt x="2493251" y="5016500"/>
                </a:lnTo>
                <a:lnTo>
                  <a:pt x="2535023" y="5029200"/>
                </a:lnTo>
                <a:lnTo>
                  <a:pt x="2619444" y="5080000"/>
                </a:lnTo>
                <a:lnTo>
                  <a:pt x="2662089" y="5092700"/>
                </a:lnTo>
                <a:lnTo>
                  <a:pt x="2748243" y="5143500"/>
                </a:lnTo>
                <a:lnTo>
                  <a:pt x="2791749" y="5156200"/>
                </a:lnTo>
                <a:lnTo>
                  <a:pt x="2835540" y="5181600"/>
                </a:lnTo>
                <a:lnTo>
                  <a:pt x="2879613" y="5194300"/>
                </a:lnTo>
                <a:lnTo>
                  <a:pt x="2923967" y="5219700"/>
                </a:lnTo>
                <a:lnTo>
                  <a:pt x="3013514" y="5245100"/>
                </a:lnTo>
                <a:lnTo>
                  <a:pt x="3058704" y="5270500"/>
                </a:lnTo>
                <a:lnTo>
                  <a:pt x="3149803" y="5295900"/>
                </a:lnTo>
                <a:lnTo>
                  <a:pt x="3195493" y="5321300"/>
                </a:lnTo>
                <a:lnTo>
                  <a:pt x="3747126" y="5473700"/>
                </a:lnTo>
                <a:lnTo>
                  <a:pt x="3793284" y="5473700"/>
                </a:lnTo>
                <a:lnTo>
                  <a:pt x="3885643" y="5499100"/>
                </a:lnTo>
                <a:lnTo>
                  <a:pt x="5531282" y="5499100"/>
                </a:lnTo>
                <a:lnTo>
                  <a:pt x="5575822" y="5486400"/>
                </a:lnTo>
                <a:lnTo>
                  <a:pt x="5620261" y="5486400"/>
                </a:lnTo>
                <a:lnTo>
                  <a:pt x="5752941" y="5448300"/>
                </a:lnTo>
                <a:lnTo>
                  <a:pt x="5796945" y="5448300"/>
                </a:lnTo>
                <a:lnTo>
                  <a:pt x="6272679" y="5308600"/>
                </a:lnTo>
                <a:lnTo>
                  <a:pt x="6315094" y="5283200"/>
                </a:lnTo>
                <a:lnTo>
                  <a:pt x="6441416" y="5245100"/>
                </a:lnTo>
                <a:lnTo>
                  <a:pt x="6483206" y="5219700"/>
                </a:lnTo>
                <a:lnTo>
                  <a:pt x="6566292" y="5194300"/>
                </a:lnTo>
                <a:lnTo>
                  <a:pt x="6607581" y="5168900"/>
                </a:lnTo>
                <a:lnTo>
                  <a:pt x="6648698" y="5156200"/>
                </a:lnTo>
                <a:lnTo>
                  <a:pt x="6689640" y="5130800"/>
                </a:lnTo>
                <a:lnTo>
                  <a:pt x="6730402" y="5118100"/>
                </a:lnTo>
                <a:lnTo>
                  <a:pt x="6770983" y="5092700"/>
                </a:lnTo>
                <a:lnTo>
                  <a:pt x="6811380" y="5080000"/>
                </a:lnTo>
                <a:lnTo>
                  <a:pt x="6851588" y="5054600"/>
                </a:lnTo>
                <a:lnTo>
                  <a:pt x="6891607" y="5041900"/>
                </a:lnTo>
                <a:lnTo>
                  <a:pt x="6971059" y="4991100"/>
                </a:lnTo>
                <a:lnTo>
                  <a:pt x="7010488" y="4978400"/>
                </a:lnTo>
                <a:lnTo>
                  <a:pt x="7166147" y="4876800"/>
                </a:lnTo>
                <a:lnTo>
                  <a:pt x="7204533" y="4864100"/>
                </a:lnTo>
                <a:lnTo>
                  <a:pt x="7355873" y="4762500"/>
                </a:lnTo>
                <a:lnTo>
                  <a:pt x="7503543" y="4660900"/>
                </a:lnTo>
                <a:lnTo>
                  <a:pt x="7539865" y="4635500"/>
                </a:lnTo>
                <a:lnTo>
                  <a:pt x="7575942" y="4597400"/>
                </a:lnTo>
                <a:lnTo>
                  <a:pt x="7682680" y="4521200"/>
                </a:lnTo>
                <a:lnTo>
                  <a:pt x="7717750" y="4495800"/>
                </a:lnTo>
                <a:lnTo>
                  <a:pt x="7752562" y="4457700"/>
                </a:lnTo>
                <a:lnTo>
                  <a:pt x="7821395" y="4406900"/>
                </a:lnTo>
                <a:lnTo>
                  <a:pt x="7855411" y="4368800"/>
                </a:lnTo>
                <a:lnTo>
                  <a:pt x="7922627" y="4318000"/>
                </a:lnTo>
                <a:lnTo>
                  <a:pt x="7955821" y="4279900"/>
                </a:lnTo>
                <a:lnTo>
                  <a:pt x="7988735" y="4254500"/>
                </a:lnTo>
                <a:lnTo>
                  <a:pt x="8021365" y="4216400"/>
                </a:lnTo>
                <a:lnTo>
                  <a:pt x="8053710" y="4191000"/>
                </a:lnTo>
                <a:lnTo>
                  <a:pt x="8085766" y="4152900"/>
                </a:lnTo>
                <a:lnTo>
                  <a:pt x="8117530" y="4114800"/>
                </a:lnTo>
                <a:lnTo>
                  <a:pt x="8148998" y="4089400"/>
                </a:lnTo>
                <a:lnTo>
                  <a:pt x="8180169" y="4051300"/>
                </a:lnTo>
                <a:lnTo>
                  <a:pt x="8211039" y="4025900"/>
                </a:lnTo>
                <a:lnTo>
                  <a:pt x="8241605" y="3987800"/>
                </a:lnTo>
                <a:lnTo>
                  <a:pt x="8271864" y="3949700"/>
                </a:lnTo>
                <a:lnTo>
                  <a:pt x="8301814" y="3911600"/>
                </a:lnTo>
                <a:lnTo>
                  <a:pt x="8331450" y="3886200"/>
                </a:lnTo>
                <a:lnTo>
                  <a:pt x="8360770" y="3848100"/>
                </a:lnTo>
                <a:lnTo>
                  <a:pt x="8389772" y="3810000"/>
                </a:lnTo>
                <a:lnTo>
                  <a:pt x="8418452" y="3771900"/>
                </a:lnTo>
                <a:lnTo>
                  <a:pt x="8446807" y="3733800"/>
                </a:lnTo>
                <a:lnTo>
                  <a:pt x="8474835" y="3708400"/>
                </a:lnTo>
                <a:lnTo>
                  <a:pt x="8502531" y="3670300"/>
                </a:lnTo>
                <a:lnTo>
                  <a:pt x="8529894" y="3632200"/>
                </a:lnTo>
                <a:lnTo>
                  <a:pt x="8556921" y="3594100"/>
                </a:lnTo>
                <a:lnTo>
                  <a:pt x="8583607" y="3556000"/>
                </a:lnTo>
                <a:lnTo>
                  <a:pt x="8609951" y="3517900"/>
                </a:lnTo>
                <a:lnTo>
                  <a:pt x="8635949" y="3479800"/>
                </a:lnTo>
                <a:lnTo>
                  <a:pt x="8661599" y="3441700"/>
                </a:lnTo>
                <a:lnTo>
                  <a:pt x="8686897" y="3403600"/>
                </a:lnTo>
                <a:lnTo>
                  <a:pt x="8711840" y="3365500"/>
                </a:lnTo>
                <a:lnTo>
                  <a:pt x="8736426" y="3314700"/>
                </a:lnTo>
                <a:lnTo>
                  <a:pt x="8760651" y="3276600"/>
                </a:lnTo>
                <a:lnTo>
                  <a:pt x="8784513" y="3238500"/>
                </a:lnTo>
                <a:lnTo>
                  <a:pt x="8808008" y="3200400"/>
                </a:lnTo>
                <a:lnTo>
                  <a:pt x="8831134" y="3162300"/>
                </a:lnTo>
                <a:lnTo>
                  <a:pt x="8853887" y="3111500"/>
                </a:lnTo>
                <a:lnTo>
                  <a:pt x="8876264" y="3073400"/>
                </a:lnTo>
                <a:lnTo>
                  <a:pt x="8898264" y="3035300"/>
                </a:lnTo>
                <a:lnTo>
                  <a:pt x="8919881" y="2997200"/>
                </a:lnTo>
                <a:lnTo>
                  <a:pt x="8941115" y="2946400"/>
                </a:lnTo>
                <a:lnTo>
                  <a:pt x="8961961" y="2908300"/>
                </a:lnTo>
                <a:lnTo>
                  <a:pt x="8982416" y="2870200"/>
                </a:lnTo>
                <a:lnTo>
                  <a:pt x="9002479" y="2819400"/>
                </a:lnTo>
                <a:lnTo>
                  <a:pt x="9022145" y="2781300"/>
                </a:lnTo>
                <a:lnTo>
                  <a:pt x="9041411" y="2730500"/>
                </a:lnTo>
                <a:lnTo>
                  <a:pt x="9060275" y="2692400"/>
                </a:lnTo>
                <a:lnTo>
                  <a:pt x="9078734" y="2641600"/>
                </a:lnTo>
                <a:lnTo>
                  <a:pt x="9096785" y="2603500"/>
                </a:lnTo>
                <a:lnTo>
                  <a:pt x="9114424" y="2552700"/>
                </a:lnTo>
                <a:lnTo>
                  <a:pt x="9131650" y="2514600"/>
                </a:lnTo>
                <a:lnTo>
                  <a:pt x="9148458" y="2463800"/>
                </a:lnTo>
                <a:lnTo>
                  <a:pt x="9581563" y="1270000"/>
                </a:lnTo>
                <a:lnTo>
                  <a:pt x="9581563" y="0"/>
                </a:lnTo>
                <a:close/>
              </a:path>
            </a:pathLst>
          </a:custGeom>
          <a:solidFill>
            <a:srgbClr val="DEEEDB"/>
          </a:solidFill>
        </p:spPr>
        <p:txBody>
          <a:bodyPr wrap="square" lIns="0" tIns="0" rIns="0" bIns="0" rtlCol="0"/>
          <a:lstStyle/>
          <a:p>
            <a:endParaRPr sz="849"/>
          </a:p>
        </p:txBody>
      </p:sp>
      <p:sp>
        <p:nvSpPr>
          <p:cNvPr id="3" name="object 47">
            <a:extLst>
              <a:ext uri="{FF2B5EF4-FFF2-40B4-BE49-F238E27FC236}">
                <a16:creationId xmlns:a16="http://schemas.microsoft.com/office/drawing/2014/main" id="{428F5211-CB8B-AA6C-B141-285EECD8090C}"/>
              </a:ext>
            </a:extLst>
          </p:cNvPr>
          <p:cNvSpPr/>
          <p:nvPr userDrawn="1"/>
        </p:nvSpPr>
        <p:spPr>
          <a:xfrm>
            <a:off x="6096000" y="5615464"/>
            <a:ext cx="1276194" cy="1534482"/>
          </a:xfrm>
          <a:custGeom>
            <a:avLst/>
            <a:gdLst/>
            <a:ahLst/>
            <a:cxnLst/>
            <a:rect l="l" t="t" r="r" b="b"/>
            <a:pathLst>
              <a:path w="2104390" h="2530475">
                <a:moveTo>
                  <a:pt x="1418142" y="0"/>
                </a:moveTo>
                <a:lnTo>
                  <a:pt x="1372842" y="828"/>
                </a:lnTo>
                <a:lnTo>
                  <a:pt x="1327942" y="4592"/>
                </a:lnTo>
                <a:lnTo>
                  <a:pt x="1283573" y="11231"/>
                </a:lnTo>
                <a:lnTo>
                  <a:pt x="1239870" y="20682"/>
                </a:lnTo>
                <a:lnTo>
                  <a:pt x="1196964" y="32884"/>
                </a:lnTo>
                <a:lnTo>
                  <a:pt x="1154988" y="47774"/>
                </a:lnTo>
                <a:lnTo>
                  <a:pt x="1114075" y="65291"/>
                </a:lnTo>
                <a:lnTo>
                  <a:pt x="1074359" y="85372"/>
                </a:lnTo>
                <a:lnTo>
                  <a:pt x="1035971" y="107956"/>
                </a:lnTo>
                <a:lnTo>
                  <a:pt x="999044" y="132981"/>
                </a:lnTo>
                <a:lnTo>
                  <a:pt x="963712" y="160385"/>
                </a:lnTo>
                <a:lnTo>
                  <a:pt x="930107" y="190105"/>
                </a:lnTo>
                <a:lnTo>
                  <a:pt x="898361" y="222081"/>
                </a:lnTo>
                <a:lnTo>
                  <a:pt x="868609" y="256250"/>
                </a:lnTo>
                <a:lnTo>
                  <a:pt x="840982" y="292550"/>
                </a:lnTo>
                <a:lnTo>
                  <a:pt x="815613" y="330920"/>
                </a:lnTo>
                <a:lnTo>
                  <a:pt x="792635" y="371297"/>
                </a:lnTo>
                <a:lnTo>
                  <a:pt x="772181" y="413619"/>
                </a:lnTo>
                <a:lnTo>
                  <a:pt x="754383" y="457825"/>
                </a:lnTo>
                <a:lnTo>
                  <a:pt x="0" y="2530480"/>
                </a:lnTo>
                <a:lnTo>
                  <a:pt x="1480543" y="2530480"/>
                </a:lnTo>
                <a:lnTo>
                  <a:pt x="2061736" y="933664"/>
                </a:lnTo>
                <a:lnTo>
                  <a:pt x="2076518" y="888360"/>
                </a:lnTo>
                <a:lnTo>
                  <a:pt x="2088053" y="842792"/>
                </a:lnTo>
                <a:lnTo>
                  <a:pt x="2096405" y="797091"/>
                </a:lnTo>
                <a:lnTo>
                  <a:pt x="2101635" y="751392"/>
                </a:lnTo>
                <a:lnTo>
                  <a:pt x="2103804" y="705826"/>
                </a:lnTo>
                <a:lnTo>
                  <a:pt x="2102976" y="660526"/>
                </a:lnTo>
                <a:lnTo>
                  <a:pt x="2099211" y="615626"/>
                </a:lnTo>
                <a:lnTo>
                  <a:pt x="2092573" y="571258"/>
                </a:lnTo>
                <a:lnTo>
                  <a:pt x="2083121" y="527554"/>
                </a:lnTo>
                <a:lnTo>
                  <a:pt x="2070920" y="484648"/>
                </a:lnTo>
                <a:lnTo>
                  <a:pt x="2056030" y="442672"/>
                </a:lnTo>
                <a:lnTo>
                  <a:pt x="2038513" y="401760"/>
                </a:lnTo>
                <a:lnTo>
                  <a:pt x="2018432" y="362043"/>
                </a:lnTo>
                <a:lnTo>
                  <a:pt x="1995848" y="323655"/>
                </a:lnTo>
                <a:lnTo>
                  <a:pt x="1970823" y="286728"/>
                </a:lnTo>
                <a:lnTo>
                  <a:pt x="1943419" y="251396"/>
                </a:lnTo>
                <a:lnTo>
                  <a:pt x="1913698" y="217791"/>
                </a:lnTo>
                <a:lnTo>
                  <a:pt x="1881723" y="186046"/>
                </a:lnTo>
                <a:lnTo>
                  <a:pt x="1847554" y="156293"/>
                </a:lnTo>
                <a:lnTo>
                  <a:pt x="1811253" y="128666"/>
                </a:lnTo>
                <a:lnTo>
                  <a:pt x="1772884" y="103297"/>
                </a:lnTo>
                <a:lnTo>
                  <a:pt x="1732507" y="80319"/>
                </a:lnTo>
                <a:lnTo>
                  <a:pt x="1690185" y="59865"/>
                </a:lnTo>
                <a:lnTo>
                  <a:pt x="1645979" y="42068"/>
                </a:lnTo>
                <a:lnTo>
                  <a:pt x="1600676" y="27286"/>
                </a:lnTo>
                <a:lnTo>
                  <a:pt x="1555107" y="15751"/>
                </a:lnTo>
                <a:lnTo>
                  <a:pt x="1509407" y="7399"/>
                </a:lnTo>
                <a:lnTo>
                  <a:pt x="1463707" y="2169"/>
                </a:lnTo>
                <a:lnTo>
                  <a:pt x="1418142" y="0"/>
                </a:lnTo>
                <a:close/>
              </a:path>
            </a:pathLst>
          </a:custGeom>
          <a:solidFill>
            <a:srgbClr val="87C9C9"/>
          </a:solidFill>
        </p:spPr>
        <p:txBody>
          <a:bodyPr wrap="square" lIns="0" tIns="0" rIns="0" bIns="0" rtlCol="0"/>
          <a:lstStyle/>
          <a:p>
            <a:endParaRPr sz="849"/>
          </a:p>
        </p:txBody>
      </p:sp>
      <p:sp>
        <p:nvSpPr>
          <p:cNvPr id="4" name="object 48">
            <a:extLst>
              <a:ext uri="{FF2B5EF4-FFF2-40B4-BE49-F238E27FC236}">
                <a16:creationId xmlns:a16="http://schemas.microsoft.com/office/drawing/2014/main" id="{8FEAC4DF-C53F-D472-01C0-0BB2F57186E0}"/>
              </a:ext>
            </a:extLst>
          </p:cNvPr>
          <p:cNvSpPr/>
          <p:nvPr userDrawn="1"/>
        </p:nvSpPr>
        <p:spPr>
          <a:xfrm>
            <a:off x="5806185" y="6159711"/>
            <a:ext cx="828717" cy="990386"/>
          </a:xfrm>
          <a:custGeom>
            <a:avLst/>
            <a:gdLst/>
            <a:ahLst/>
            <a:cxnLst/>
            <a:rect l="l" t="t" r="r" b="b"/>
            <a:pathLst>
              <a:path w="1366520" h="1633220">
                <a:moveTo>
                  <a:pt x="1067676" y="26994"/>
                </a:moveTo>
                <a:lnTo>
                  <a:pt x="1023255" y="13320"/>
                </a:lnTo>
                <a:lnTo>
                  <a:pt x="978542" y="4368"/>
                </a:lnTo>
                <a:lnTo>
                  <a:pt x="933831" y="0"/>
                </a:lnTo>
                <a:lnTo>
                  <a:pt x="889413" y="79"/>
                </a:lnTo>
                <a:lnTo>
                  <a:pt x="845582" y="4471"/>
                </a:lnTo>
                <a:lnTo>
                  <a:pt x="802629" y="13037"/>
                </a:lnTo>
                <a:lnTo>
                  <a:pt x="760847" y="25643"/>
                </a:lnTo>
                <a:lnTo>
                  <a:pt x="720528" y="42151"/>
                </a:lnTo>
                <a:lnTo>
                  <a:pt x="681966" y="62425"/>
                </a:lnTo>
                <a:lnTo>
                  <a:pt x="645452" y="86328"/>
                </a:lnTo>
                <a:lnTo>
                  <a:pt x="611279" y="113725"/>
                </a:lnTo>
                <a:lnTo>
                  <a:pt x="579740" y="144479"/>
                </a:lnTo>
                <a:lnTo>
                  <a:pt x="551126" y="178454"/>
                </a:lnTo>
                <a:lnTo>
                  <a:pt x="525732" y="215512"/>
                </a:lnTo>
                <a:lnTo>
                  <a:pt x="503848" y="255519"/>
                </a:lnTo>
                <a:lnTo>
                  <a:pt x="485767" y="298337"/>
                </a:lnTo>
                <a:lnTo>
                  <a:pt x="0" y="1632975"/>
                </a:lnTo>
              </a:path>
              <a:path w="1366520" h="1633220">
                <a:moveTo>
                  <a:pt x="966288" y="1632975"/>
                </a:moveTo>
                <a:lnTo>
                  <a:pt x="1339019" y="608903"/>
                </a:lnTo>
                <a:lnTo>
                  <a:pt x="1352692" y="564480"/>
                </a:lnTo>
                <a:lnTo>
                  <a:pt x="1361645" y="519766"/>
                </a:lnTo>
                <a:lnTo>
                  <a:pt x="1366013" y="475053"/>
                </a:lnTo>
                <a:lnTo>
                  <a:pt x="1365933" y="430634"/>
                </a:lnTo>
                <a:lnTo>
                  <a:pt x="1361542" y="386802"/>
                </a:lnTo>
                <a:lnTo>
                  <a:pt x="1352975" y="343848"/>
                </a:lnTo>
                <a:lnTo>
                  <a:pt x="1340370" y="302066"/>
                </a:lnTo>
                <a:lnTo>
                  <a:pt x="1323862" y="261747"/>
                </a:lnTo>
                <a:lnTo>
                  <a:pt x="1303588" y="223185"/>
                </a:lnTo>
                <a:lnTo>
                  <a:pt x="1279684" y="186672"/>
                </a:lnTo>
                <a:lnTo>
                  <a:pt x="1252287" y="152499"/>
                </a:lnTo>
                <a:lnTo>
                  <a:pt x="1221533" y="120961"/>
                </a:lnTo>
                <a:lnTo>
                  <a:pt x="1187559" y="92349"/>
                </a:lnTo>
                <a:lnTo>
                  <a:pt x="1150500" y="66955"/>
                </a:lnTo>
                <a:lnTo>
                  <a:pt x="1110494" y="45073"/>
                </a:lnTo>
                <a:lnTo>
                  <a:pt x="1067676" y="26994"/>
                </a:lnTo>
              </a:path>
            </a:pathLst>
          </a:custGeom>
          <a:ln w="41883">
            <a:solidFill>
              <a:schemeClr val="accent3"/>
            </a:solidFill>
          </a:ln>
        </p:spPr>
        <p:txBody>
          <a:bodyPr wrap="square" lIns="0" tIns="0" rIns="0" bIns="0" rtlCol="0"/>
          <a:lstStyle/>
          <a:p>
            <a:endParaRPr sz="849"/>
          </a:p>
        </p:txBody>
      </p:sp>
    </p:spTree>
    <p:extLst>
      <p:ext uri="{BB962C8B-B14F-4D97-AF65-F5344CB8AC3E}">
        <p14:creationId xmlns:p14="http://schemas.microsoft.com/office/powerpoint/2010/main" val="3114902906"/>
      </p:ext>
    </p:extLst>
  </p:cSld>
  <p:clrMapOvr>
    <a:masterClrMapping/>
  </p:clrMapOvr>
</p:sldLayout>
</file>

<file path=ppt/slideLayouts/slideLayout129.xml><?xml version="1.0" encoding="utf-8"?>
<p:sldLayout xmlns:a="http://schemas.openxmlformats.org/drawingml/2006/main" xmlns:r="http://schemas.openxmlformats.org/officeDocument/2006/relationships" xmlns:p="http://schemas.openxmlformats.org/presentationml/2006/main" showMasterSp="0" preserve="1" userDrawn="1">
  <p:cSld name="45_Title Only">
    <p:bg>
      <p:bgPr>
        <a:solidFill>
          <a:schemeClr val="bg1"/>
        </a:solidFill>
        <a:effectLst/>
      </p:bgPr>
    </p:bg>
    <p:spTree>
      <p:nvGrpSpPr>
        <p:cNvPr id="1" name=""/>
        <p:cNvGrpSpPr/>
        <p:nvPr/>
      </p:nvGrpSpPr>
      <p:grpSpPr>
        <a:xfrm>
          <a:off x="0" y="0"/>
          <a:ext cx="0" cy="0"/>
          <a:chOff x="0" y="0"/>
          <a:chExt cx="0" cy="0"/>
        </a:xfrm>
      </p:grpSpPr>
      <p:sp>
        <p:nvSpPr>
          <p:cNvPr id="3" name="object 4">
            <a:extLst>
              <a:ext uri="{FF2B5EF4-FFF2-40B4-BE49-F238E27FC236}">
                <a16:creationId xmlns:a16="http://schemas.microsoft.com/office/drawing/2014/main" id="{4814699B-A7CC-6EC3-0DDB-106A1617292F}"/>
              </a:ext>
            </a:extLst>
          </p:cNvPr>
          <p:cNvSpPr/>
          <p:nvPr/>
        </p:nvSpPr>
        <p:spPr>
          <a:xfrm>
            <a:off x="0" y="0"/>
            <a:ext cx="4715062" cy="4682000"/>
          </a:xfrm>
          <a:custGeom>
            <a:avLst/>
            <a:gdLst/>
            <a:ahLst/>
            <a:cxnLst/>
            <a:rect l="l" t="t" r="r" b="b"/>
            <a:pathLst>
              <a:path w="7774940" h="7720965">
                <a:moveTo>
                  <a:pt x="7774351" y="0"/>
                </a:moveTo>
                <a:lnTo>
                  <a:pt x="0" y="0"/>
                </a:lnTo>
                <a:lnTo>
                  <a:pt x="0" y="7061036"/>
                </a:lnTo>
                <a:lnTo>
                  <a:pt x="32797" y="7082539"/>
                </a:lnTo>
                <a:lnTo>
                  <a:pt x="71854" y="7107496"/>
                </a:lnTo>
                <a:lnTo>
                  <a:pt x="111270" y="7132032"/>
                </a:lnTo>
                <a:lnTo>
                  <a:pt x="151042" y="7156144"/>
                </a:lnTo>
                <a:lnTo>
                  <a:pt x="191168" y="7179828"/>
                </a:lnTo>
                <a:lnTo>
                  <a:pt x="231646" y="7203079"/>
                </a:lnTo>
                <a:lnTo>
                  <a:pt x="272474" y="7225893"/>
                </a:lnTo>
                <a:lnTo>
                  <a:pt x="313651" y="7248267"/>
                </a:lnTo>
                <a:lnTo>
                  <a:pt x="355175" y="7270195"/>
                </a:lnTo>
                <a:lnTo>
                  <a:pt x="397042" y="7291675"/>
                </a:lnTo>
                <a:lnTo>
                  <a:pt x="439253" y="7312701"/>
                </a:lnTo>
                <a:lnTo>
                  <a:pt x="481804" y="7333270"/>
                </a:lnTo>
                <a:lnTo>
                  <a:pt x="524694" y="7353377"/>
                </a:lnTo>
                <a:lnTo>
                  <a:pt x="567920" y="7373018"/>
                </a:lnTo>
                <a:lnTo>
                  <a:pt x="611481" y="7392190"/>
                </a:lnTo>
                <a:lnTo>
                  <a:pt x="655375" y="7410887"/>
                </a:lnTo>
                <a:lnTo>
                  <a:pt x="699601" y="7429106"/>
                </a:lnTo>
                <a:lnTo>
                  <a:pt x="744155" y="7446843"/>
                </a:lnTo>
                <a:lnTo>
                  <a:pt x="789036" y="7464093"/>
                </a:lnTo>
                <a:lnTo>
                  <a:pt x="834242" y="7480852"/>
                </a:lnTo>
                <a:lnTo>
                  <a:pt x="879645" y="7497072"/>
                </a:lnTo>
                <a:lnTo>
                  <a:pt x="925114" y="7512707"/>
                </a:lnTo>
                <a:lnTo>
                  <a:pt x="970645" y="7527758"/>
                </a:lnTo>
                <a:lnTo>
                  <a:pt x="1016235" y="7542229"/>
                </a:lnTo>
                <a:lnTo>
                  <a:pt x="1061878" y="7556121"/>
                </a:lnTo>
                <a:lnTo>
                  <a:pt x="1107571" y="7569435"/>
                </a:lnTo>
                <a:lnTo>
                  <a:pt x="1153310" y="7582174"/>
                </a:lnTo>
                <a:lnTo>
                  <a:pt x="1199090" y="7594341"/>
                </a:lnTo>
                <a:lnTo>
                  <a:pt x="1244907" y="7605935"/>
                </a:lnTo>
                <a:lnTo>
                  <a:pt x="1290758" y="7616961"/>
                </a:lnTo>
                <a:lnTo>
                  <a:pt x="1336637" y="7627418"/>
                </a:lnTo>
                <a:lnTo>
                  <a:pt x="1382541" y="7637311"/>
                </a:lnTo>
                <a:lnTo>
                  <a:pt x="1428466" y="7646639"/>
                </a:lnTo>
                <a:lnTo>
                  <a:pt x="1474408" y="7655407"/>
                </a:lnTo>
                <a:lnTo>
                  <a:pt x="1520361" y="7663614"/>
                </a:lnTo>
                <a:lnTo>
                  <a:pt x="1566323" y="7671264"/>
                </a:lnTo>
                <a:lnTo>
                  <a:pt x="1612289" y="7678358"/>
                </a:lnTo>
                <a:lnTo>
                  <a:pt x="1658255" y="7684898"/>
                </a:lnTo>
                <a:lnTo>
                  <a:pt x="1704216" y="7690886"/>
                </a:lnTo>
                <a:lnTo>
                  <a:pt x="1750169" y="7696324"/>
                </a:lnTo>
                <a:lnTo>
                  <a:pt x="1796109" y="7701214"/>
                </a:lnTo>
                <a:lnTo>
                  <a:pt x="1842033" y="7705558"/>
                </a:lnTo>
                <a:lnTo>
                  <a:pt x="1887936" y="7709357"/>
                </a:lnTo>
                <a:lnTo>
                  <a:pt x="1933813" y="7712615"/>
                </a:lnTo>
                <a:lnTo>
                  <a:pt x="1979662" y="7715332"/>
                </a:lnTo>
                <a:lnTo>
                  <a:pt x="2025476" y="7717511"/>
                </a:lnTo>
                <a:lnTo>
                  <a:pt x="2071254" y="7719153"/>
                </a:lnTo>
                <a:lnTo>
                  <a:pt x="2116989" y="7720261"/>
                </a:lnTo>
                <a:lnTo>
                  <a:pt x="2162679" y="7720836"/>
                </a:lnTo>
                <a:lnTo>
                  <a:pt x="2208319" y="7720881"/>
                </a:lnTo>
                <a:lnTo>
                  <a:pt x="2253904" y="7720397"/>
                </a:lnTo>
                <a:lnTo>
                  <a:pt x="2299432" y="7719386"/>
                </a:lnTo>
                <a:lnTo>
                  <a:pt x="2344896" y="7717851"/>
                </a:lnTo>
                <a:lnTo>
                  <a:pt x="2390294" y="7715792"/>
                </a:lnTo>
                <a:lnTo>
                  <a:pt x="2435622" y="7713213"/>
                </a:lnTo>
                <a:lnTo>
                  <a:pt x="2480874" y="7710115"/>
                </a:lnTo>
                <a:lnTo>
                  <a:pt x="2526047" y="7706500"/>
                </a:lnTo>
                <a:lnTo>
                  <a:pt x="2571137" y="7702369"/>
                </a:lnTo>
                <a:lnTo>
                  <a:pt x="2616139" y="7697726"/>
                </a:lnTo>
                <a:lnTo>
                  <a:pt x="2661050" y="7692571"/>
                </a:lnTo>
                <a:lnTo>
                  <a:pt x="2705865" y="7686907"/>
                </a:lnTo>
                <a:lnTo>
                  <a:pt x="2750580" y="7680735"/>
                </a:lnTo>
                <a:lnTo>
                  <a:pt x="2795191" y="7674058"/>
                </a:lnTo>
                <a:lnTo>
                  <a:pt x="2839693" y="7666878"/>
                </a:lnTo>
                <a:lnTo>
                  <a:pt x="2884084" y="7659196"/>
                </a:lnTo>
                <a:lnTo>
                  <a:pt x="2928357" y="7651015"/>
                </a:lnTo>
                <a:lnTo>
                  <a:pt x="2972511" y="7642336"/>
                </a:lnTo>
                <a:lnTo>
                  <a:pt x="3016539" y="7633161"/>
                </a:lnTo>
                <a:lnTo>
                  <a:pt x="3060438" y="7623492"/>
                </a:lnTo>
                <a:lnTo>
                  <a:pt x="3104204" y="7613332"/>
                </a:lnTo>
                <a:lnTo>
                  <a:pt x="3147833" y="7602681"/>
                </a:lnTo>
                <a:lnTo>
                  <a:pt x="3191320" y="7591543"/>
                </a:lnTo>
                <a:lnTo>
                  <a:pt x="3234661" y="7579919"/>
                </a:lnTo>
                <a:lnTo>
                  <a:pt x="3277853" y="7567810"/>
                </a:lnTo>
                <a:lnTo>
                  <a:pt x="3320891" y="7555220"/>
                </a:lnTo>
                <a:lnTo>
                  <a:pt x="3363770" y="7542149"/>
                </a:lnTo>
                <a:lnTo>
                  <a:pt x="3406488" y="7528600"/>
                </a:lnTo>
                <a:lnTo>
                  <a:pt x="3449038" y="7514574"/>
                </a:lnTo>
                <a:lnTo>
                  <a:pt x="3491419" y="7500075"/>
                </a:lnTo>
                <a:lnTo>
                  <a:pt x="3533624" y="7485102"/>
                </a:lnTo>
                <a:lnTo>
                  <a:pt x="3575651" y="7469660"/>
                </a:lnTo>
                <a:lnTo>
                  <a:pt x="3617494" y="7453748"/>
                </a:lnTo>
                <a:lnTo>
                  <a:pt x="3659151" y="7437370"/>
                </a:lnTo>
                <a:lnTo>
                  <a:pt x="3700616" y="7420528"/>
                </a:lnTo>
                <a:lnTo>
                  <a:pt x="3741885" y="7403222"/>
                </a:lnTo>
                <a:lnTo>
                  <a:pt x="3782955" y="7385456"/>
                </a:lnTo>
                <a:lnTo>
                  <a:pt x="3823821" y="7367231"/>
                </a:lnTo>
                <a:lnTo>
                  <a:pt x="3864478" y="7348549"/>
                </a:lnTo>
                <a:lnTo>
                  <a:pt x="3904924" y="7329412"/>
                </a:lnTo>
                <a:lnTo>
                  <a:pt x="3945153" y="7309822"/>
                </a:lnTo>
                <a:lnTo>
                  <a:pt x="3985162" y="7289780"/>
                </a:lnTo>
                <a:lnTo>
                  <a:pt x="4024946" y="7269290"/>
                </a:lnTo>
                <a:lnTo>
                  <a:pt x="4064502" y="7248352"/>
                </a:lnTo>
                <a:lnTo>
                  <a:pt x="4103824" y="7226969"/>
                </a:lnTo>
                <a:lnTo>
                  <a:pt x="4142909" y="7205143"/>
                </a:lnTo>
                <a:lnTo>
                  <a:pt x="4181753" y="7182875"/>
                </a:lnTo>
                <a:lnTo>
                  <a:pt x="4220352" y="7160168"/>
                </a:lnTo>
                <a:lnTo>
                  <a:pt x="4258701" y="7137023"/>
                </a:lnTo>
                <a:lnTo>
                  <a:pt x="4296796" y="7113442"/>
                </a:lnTo>
                <a:lnTo>
                  <a:pt x="4334633" y="7089428"/>
                </a:lnTo>
                <a:lnTo>
                  <a:pt x="4372209" y="7064982"/>
                </a:lnTo>
                <a:lnTo>
                  <a:pt x="4409518" y="7040106"/>
                </a:lnTo>
                <a:lnTo>
                  <a:pt x="4446556" y="7014803"/>
                </a:lnTo>
                <a:lnTo>
                  <a:pt x="4483321" y="6989073"/>
                </a:lnTo>
                <a:lnTo>
                  <a:pt x="4519806" y="6962920"/>
                </a:lnTo>
                <a:lnTo>
                  <a:pt x="4556009" y="6936344"/>
                </a:lnTo>
                <a:lnTo>
                  <a:pt x="4591924" y="6909348"/>
                </a:lnTo>
                <a:lnTo>
                  <a:pt x="4627549" y="6881935"/>
                </a:lnTo>
                <a:lnTo>
                  <a:pt x="4662878" y="6854104"/>
                </a:lnTo>
                <a:lnTo>
                  <a:pt x="4697907" y="6825860"/>
                </a:lnTo>
                <a:lnTo>
                  <a:pt x="4732633" y="6797203"/>
                </a:lnTo>
                <a:lnTo>
                  <a:pt x="4767052" y="6768136"/>
                </a:lnTo>
                <a:lnTo>
                  <a:pt x="4801158" y="6738660"/>
                </a:lnTo>
                <a:lnTo>
                  <a:pt x="4834948" y="6708778"/>
                </a:lnTo>
                <a:lnTo>
                  <a:pt x="4868418" y="6678492"/>
                </a:lnTo>
                <a:lnTo>
                  <a:pt x="4901563" y="6647802"/>
                </a:lnTo>
                <a:lnTo>
                  <a:pt x="4934380" y="6616712"/>
                </a:lnTo>
                <a:lnTo>
                  <a:pt x="4966864" y="6585223"/>
                </a:lnTo>
                <a:lnTo>
                  <a:pt x="4999012" y="6553337"/>
                </a:lnTo>
                <a:lnTo>
                  <a:pt x="5030818" y="6521056"/>
                </a:lnTo>
                <a:lnTo>
                  <a:pt x="5062279" y="6488383"/>
                </a:lnTo>
                <a:lnTo>
                  <a:pt x="5093390" y="6455318"/>
                </a:lnTo>
                <a:lnTo>
                  <a:pt x="5124148" y="6421864"/>
                </a:lnTo>
                <a:lnTo>
                  <a:pt x="5154549" y="6388023"/>
                </a:lnTo>
                <a:lnTo>
                  <a:pt x="5184587" y="6353797"/>
                </a:lnTo>
                <a:lnTo>
                  <a:pt x="5214260" y="6319188"/>
                </a:lnTo>
                <a:lnTo>
                  <a:pt x="5243562" y="6284197"/>
                </a:lnTo>
                <a:lnTo>
                  <a:pt x="5272490" y="6248827"/>
                </a:lnTo>
                <a:lnTo>
                  <a:pt x="5301040" y="6213079"/>
                </a:lnTo>
                <a:lnTo>
                  <a:pt x="5329207" y="6176956"/>
                </a:lnTo>
                <a:lnTo>
                  <a:pt x="5356987" y="6140459"/>
                </a:lnTo>
                <a:lnTo>
                  <a:pt x="5384377" y="6103591"/>
                </a:lnTo>
                <a:lnTo>
                  <a:pt x="5411371" y="6066353"/>
                </a:lnTo>
                <a:lnTo>
                  <a:pt x="5437966" y="6028747"/>
                </a:lnTo>
                <a:lnTo>
                  <a:pt x="5464157" y="5990775"/>
                </a:lnTo>
                <a:lnTo>
                  <a:pt x="5489941" y="5952440"/>
                </a:lnTo>
                <a:lnTo>
                  <a:pt x="5515313" y="5913742"/>
                </a:lnTo>
                <a:lnTo>
                  <a:pt x="5540269" y="5874684"/>
                </a:lnTo>
                <a:lnTo>
                  <a:pt x="5564806" y="5835269"/>
                </a:lnTo>
                <a:lnTo>
                  <a:pt x="5588918" y="5795497"/>
                </a:lnTo>
                <a:lnTo>
                  <a:pt x="5612601" y="5755371"/>
                </a:lnTo>
                <a:lnTo>
                  <a:pt x="5635853" y="5714893"/>
                </a:lnTo>
                <a:lnTo>
                  <a:pt x="5658667" y="5674064"/>
                </a:lnTo>
                <a:lnTo>
                  <a:pt x="5681041" y="5632887"/>
                </a:lnTo>
                <a:lnTo>
                  <a:pt x="5702970" y="5591364"/>
                </a:lnTo>
                <a:lnTo>
                  <a:pt x="5724449" y="5549496"/>
                </a:lnTo>
                <a:lnTo>
                  <a:pt x="5745475" y="5507286"/>
                </a:lnTo>
                <a:lnTo>
                  <a:pt x="5766044" y="5464735"/>
                </a:lnTo>
                <a:lnTo>
                  <a:pt x="5786151" y="5421845"/>
                </a:lnTo>
                <a:lnTo>
                  <a:pt x="5805793" y="5378618"/>
                </a:lnTo>
                <a:lnTo>
                  <a:pt x="5824964" y="5335057"/>
                </a:lnTo>
                <a:lnTo>
                  <a:pt x="5843661" y="5291163"/>
                </a:lnTo>
                <a:lnTo>
                  <a:pt x="5861880" y="5246938"/>
                </a:lnTo>
                <a:lnTo>
                  <a:pt x="5879617" y="5202384"/>
                </a:lnTo>
                <a:lnTo>
                  <a:pt x="5896867" y="5157503"/>
                </a:lnTo>
                <a:lnTo>
                  <a:pt x="5913627" y="5112296"/>
                </a:lnTo>
                <a:lnTo>
                  <a:pt x="7774351" y="0"/>
                </a:lnTo>
                <a:close/>
              </a:path>
            </a:pathLst>
          </a:custGeom>
          <a:solidFill>
            <a:srgbClr val="025444"/>
          </a:solidFill>
        </p:spPr>
        <p:txBody>
          <a:bodyPr wrap="square" lIns="0" tIns="0" rIns="0" bIns="0" rtlCol="0"/>
          <a:lstStyle/>
          <a:p>
            <a:endParaRPr sz="849"/>
          </a:p>
        </p:txBody>
      </p:sp>
      <p:pic>
        <p:nvPicPr>
          <p:cNvPr id="36" name="Picture 35" descr="A green letter on a black background&#10;&#10;Description automatically generated with medium confidence">
            <a:extLst>
              <a:ext uri="{FF2B5EF4-FFF2-40B4-BE49-F238E27FC236}">
                <a16:creationId xmlns:a16="http://schemas.microsoft.com/office/drawing/2014/main" id="{3A95014C-C5CB-3AE8-0E14-BEC1CCA7E015}"/>
              </a:ext>
            </a:extLst>
          </p:cNvPr>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373045" y="6270181"/>
            <a:ext cx="1101856" cy="213610"/>
          </a:xfrm>
          <a:prstGeom prst="rect">
            <a:avLst/>
          </a:prstGeom>
        </p:spPr>
      </p:pic>
      <p:sp>
        <p:nvSpPr>
          <p:cNvPr id="37" name="object 27">
            <a:extLst>
              <a:ext uri="{FF2B5EF4-FFF2-40B4-BE49-F238E27FC236}">
                <a16:creationId xmlns:a16="http://schemas.microsoft.com/office/drawing/2014/main" id="{8E485812-A3B0-F82C-145C-1EE6D923774A}"/>
              </a:ext>
            </a:extLst>
          </p:cNvPr>
          <p:cNvSpPr txBox="1"/>
          <p:nvPr userDrawn="1"/>
        </p:nvSpPr>
        <p:spPr>
          <a:xfrm>
            <a:off x="10938251" y="6341066"/>
            <a:ext cx="880704" cy="122517"/>
          </a:xfrm>
          <a:prstGeom prst="rect">
            <a:avLst/>
          </a:prstGeom>
        </p:spPr>
        <p:txBody>
          <a:bodyPr vert="horz" wrap="square" lIns="0" tIns="10397" rIns="0" bIns="0" rtlCol="0">
            <a:spAutoFit/>
          </a:bodyPr>
          <a:lstStyle/>
          <a:p>
            <a:pPr marL="7701">
              <a:lnSpc>
                <a:spcPct val="100000"/>
              </a:lnSpc>
              <a:spcBef>
                <a:spcPts val="82"/>
              </a:spcBef>
            </a:pPr>
            <a:r>
              <a:rPr sz="728" b="0" i="0">
                <a:solidFill>
                  <a:srgbClr val="FFFFFF"/>
                </a:solidFill>
                <a:latin typeface="Sharp Sans Medium" pitchFamily="2" charset="77"/>
                <a:cs typeface="Sharp Sans Medium" pitchFamily="2" charset="77"/>
              </a:rPr>
              <a:t>Meraki</a:t>
            </a:r>
            <a:r>
              <a:rPr sz="728" b="0" i="0" spc="42">
                <a:solidFill>
                  <a:srgbClr val="FFFFFF"/>
                </a:solidFill>
                <a:latin typeface="Sharp Sans Medium" pitchFamily="2" charset="77"/>
                <a:cs typeface="Sharp Sans Medium" pitchFamily="2" charset="77"/>
              </a:rPr>
              <a:t> </a:t>
            </a:r>
            <a:r>
              <a:rPr sz="728" b="0" i="0">
                <a:solidFill>
                  <a:srgbClr val="FFFFFF"/>
                </a:solidFill>
                <a:latin typeface="Sharp Sans Medium" pitchFamily="2" charset="77"/>
                <a:cs typeface="Sharp Sans Medium" pitchFamily="2" charset="77"/>
              </a:rPr>
              <a:t>SMB</a:t>
            </a:r>
            <a:r>
              <a:rPr sz="728" b="0" i="0" spc="52">
                <a:solidFill>
                  <a:srgbClr val="FFFFFF"/>
                </a:solidFill>
                <a:latin typeface="Sharp Sans Medium" pitchFamily="2" charset="77"/>
                <a:cs typeface="Sharp Sans Medium" pitchFamily="2" charset="77"/>
              </a:rPr>
              <a:t> </a:t>
            </a:r>
            <a:r>
              <a:rPr sz="728" b="0" i="0" spc="-6">
                <a:solidFill>
                  <a:srgbClr val="FFFFFF"/>
                </a:solidFill>
                <a:latin typeface="Sharp Sans Medium" pitchFamily="2" charset="77"/>
                <a:cs typeface="Sharp Sans Medium" pitchFamily="2" charset="77"/>
              </a:rPr>
              <a:t>Guide</a:t>
            </a:r>
            <a:endParaRPr sz="728" b="0" i="0">
              <a:latin typeface="Sharp Sans Medium" pitchFamily="2" charset="77"/>
              <a:cs typeface="Sharp Sans Medium" pitchFamily="2" charset="77"/>
            </a:endParaRPr>
          </a:p>
        </p:txBody>
      </p:sp>
      <p:sp>
        <p:nvSpPr>
          <p:cNvPr id="12" name="object 5">
            <a:extLst>
              <a:ext uri="{FF2B5EF4-FFF2-40B4-BE49-F238E27FC236}">
                <a16:creationId xmlns:a16="http://schemas.microsoft.com/office/drawing/2014/main" id="{DDBD85C0-B753-E90E-B2D6-54BDBD9CA776}"/>
              </a:ext>
            </a:extLst>
          </p:cNvPr>
          <p:cNvSpPr txBox="1"/>
          <p:nvPr userDrawn="1"/>
        </p:nvSpPr>
        <p:spPr>
          <a:xfrm>
            <a:off x="373045" y="-332124"/>
            <a:ext cx="1044368" cy="161404"/>
          </a:xfrm>
          <a:prstGeom prst="rect">
            <a:avLst/>
          </a:prstGeom>
        </p:spPr>
        <p:txBody>
          <a:bodyPr vert="horz" wrap="square" lIns="0" tIns="7316" rIns="0" bIns="0" rtlCol="0">
            <a:spAutoFit/>
          </a:bodyPr>
          <a:lstStyle/>
          <a:p>
            <a:pPr marL="7701">
              <a:lnSpc>
                <a:spcPct val="100000"/>
              </a:lnSpc>
              <a:spcBef>
                <a:spcPts val="58"/>
              </a:spcBef>
            </a:pPr>
            <a:r>
              <a:rPr sz="1001" b="0" i="0">
                <a:solidFill>
                  <a:schemeClr val="bg1"/>
                </a:solidFill>
                <a:latin typeface="Sharp Sans Medium" pitchFamily="2" charset="77"/>
                <a:cs typeface="Sharp Sans Medium" pitchFamily="2" charset="77"/>
              </a:rPr>
              <a:t>CISCO</a:t>
            </a:r>
            <a:r>
              <a:rPr sz="1001" b="0" i="0" spc="230">
                <a:solidFill>
                  <a:schemeClr val="bg1"/>
                </a:solidFill>
                <a:latin typeface="Sharp Sans Medium" pitchFamily="2" charset="77"/>
                <a:cs typeface="Sharp Sans Medium" pitchFamily="2" charset="77"/>
              </a:rPr>
              <a:t> </a:t>
            </a:r>
            <a:r>
              <a:rPr sz="1001" b="0" i="0" spc="33">
                <a:solidFill>
                  <a:schemeClr val="bg1"/>
                </a:solidFill>
                <a:latin typeface="Sharp Sans Medium" pitchFamily="2" charset="77"/>
                <a:cs typeface="Sharp Sans Medium" pitchFamily="2" charset="77"/>
              </a:rPr>
              <a:t>MERAKI</a:t>
            </a:r>
            <a:endParaRPr sz="1001" b="0" i="0">
              <a:solidFill>
                <a:schemeClr val="bg1"/>
              </a:solidFill>
              <a:latin typeface="Sharp Sans Medium" pitchFamily="2" charset="77"/>
              <a:cs typeface="Sharp Sans Medium" pitchFamily="2" charset="77"/>
            </a:endParaRPr>
          </a:p>
        </p:txBody>
      </p:sp>
    </p:spTree>
    <p:extLst>
      <p:ext uri="{BB962C8B-B14F-4D97-AF65-F5344CB8AC3E}">
        <p14:creationId xmlns:p14="http://schemas.microsoft.com/office/powerpoint/2010/main" val="3874484911"/>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B_Three Column">
  <p:cSld name="B_Three Column">
    <p:spTree>
      <p:nvGrpSpPr>
        <p:cNvPr id="1" name="Shape 451"/>
        <p:cNvGrpSpPr/>
        <p:nvPr/>
      </p:nvGrpSpPr>
      <p:grpSpPr>
        <a:xfrm>
          <a:off x="0" y="0"/>
          <a:ext cx="0" cy="0"/>
          <a:chOff x="0" y="0"/>
          <a:chExt cx="0" cy="0"/>
        </a:xfrm>
      </p:grpSpPr>
      <p:sp>
        <p:nvSpPr>
          <p:cNvPr id="452" name="Google Shape;452;p65"/>
          <p:cNvSpPr txBox="1">
            <a:spLocks noGrp="1"/>
          </p:cNvSpPr>
          <p:nvPr>
            <p:ph type="body" idx="1"/>
          </p:nvPr>
        </p:nvSpPr>
        <p:spPr>
          <a:xfrm>
            <a:off x="349610" y="3116652"/>
            <a:ext cx="3229500" cy="1991700"/>
          </a:xfrm>
          <a:prstGeom prst="rect">
            <a:avLst/>
          </a:prstGeom>
          <a:noFill/>
          <a:ln>
            <a:noFill/>
          </a:ln>
        </p:spPr>
        <p:txBody>
          <a:bodyPr spcFirstLastPara="1" wrap="square" lIns="0" tIns="0" rIns="0" bIns="0" anchor="t" anchorCtr="0">
            <a:noAutofit/>
          </a:bodyPr>
          <a:lstStyle>
            <a:lvl1pPr marL="457200" lvl="0" indent="-228600" algn="l" rtl="0">
              <a:lnSpc>
                <a:spcPct val="120000"/>
              </a:lnSpc>
              <a:spcBef>
                <a:spcPts val="0"/>
              </a:spcBef>
              <a:spcAft>
                <a:spcPts val="0"/>
              </a:spcAft>
              <a:buClr>
                <a:schemeClr val="dk1"/>
              </a:buClr>
              <a:buSzPts val="1400"/>
              <a:buNone/>
              <a:defRPr sz="1400" b="0" i="0">
                <a:latin typeface="Inter Light"/>
                <a:ea typeface="Inter Light"/>
                <a:cs typeface="Inter Light"/>
                <a:sym typeface="Inter Light"/>
              </a:defRPr>
            </a:lvl1pPr>
            <a:lvl2pPr marL="914400" lvl="1" indent="-228600" algn="l" rtl="0">
              <a:lnSpc>
                <a:spcPct val="110000"/>
              </a:lnSpc>
              <a:spcBef>
                <a:spcPts val="1200"/>
              </a:spcBef>
              <a:spcAft>
                <a:spcPts val="0"/>
              </a:spcAft>
              <a:buClr>
                <a:schemeClr val="dk1"/>
              </a:buClr>
              <a:buSzPts val="2400"/>
              <a:buNone/>
              <a:defRPr/>
            </a:lvl2pPr>
            <a:lvl3pPr marL="1371600" lvl="2" indent="-228600" algn="l" rtl="0">
              <a:lnSpc>
                <a:spcPct val="110000"/>
              </a:lnSpc>
              <a:spcBef>
                <a:spcPts val="500"/>
              </a:spcBef>
              <a:spcAft>
                <a:spcPts val="0"/>
              </a:spcAft>
              <a:buClr>
                <a:schemeClr val="dk1"/>
              </a:buClr>
              <a:buSzPts val="2000"/>
              <a:buNone/>
              <a:defRPr/>
            </a:lvl3pPr>
            <a:lvl4pPr marL="1828800" lvl="3" indent="-228600" algn="l" rtl="0">
              <a:lnSpc>
                <a:spcPct val="110000"/>
              </a:lnSpc>
              <a:spcBef>
                <a:spcPts val="500"/>
              </a:spcBef>
              <a:spcAft>
                <a:spcPts val="0"/>
              </a:spcAft>
              <a:buClr>
                <a:schemeClr val="dk1"/>
              </a:buClr>
              <a:buSzPts val="1800"/>
              <a:buNone/>
              <a:defRPr/>
            </a:lvl4pPr>
            <a:lvl5pPr marL="2286000" lvl="4" indent="-228600" algn="l" rtl="0">
              <a:lnSpc>
                <a:spcPct val="110000"/>
              </a:lnSpc>
              <a:spcBef>
                <a:spcPts val="500"/>
              </a:spcBef>
              <a:spcAft>
                <a:spcPts val="0"/>
              </a:spcAft>
              <a:buClr>
                <a:schemeClr val="dk1"/>
              </a:buClr>
              <a:buSzPts val="1800"/>
              <a:buNone/>
              <a:defRPr/>
            </a:lvl5pPr>
            <a:lvl6pPr marL="2743200" lvl="5" indent="-342900" algn="l" rtl="0">
              <a:lnSpc>
                <a:spcPct val="90000"/>
              </a:lnSpc>
              <a:spcBef>
                <a:spcPts val="500"/>
              </a:spcBef>
              <a:spcAft>
                <a:spcPts val="0"/>
              </a:spcAft>
              <a:buClr>
                <a:schemeClr val="dk1"/>
              </a:buClr>
              <a:buSzPts val="1800"/>
              <a:buChar char="•"/>
              <a:defRPr/>
            </a:lvl6pPr>
            <a:lvl7pPr marL="3200400" lvl="6" indent="-342900" algn="l" rtl="0">
              <a:lnSpc>
                <a:spcPct val="90000"/>
              </a:lnSpc>
              <a:spcBef>
                <a:spcPts val="500"/>
              </a:spcBef>
              <a:spcAft>
                <a:spcPts val="0"/>
              </a:spcAft>
              <a:buClr>
                <a:schemeClr val="dk1"/>
              </a:buClr>
              <a:buSzPts val="1800"/>
              <a:buChar char="•"/>
              <a:defRPr/>
            </a:lvl7pPr>
            <a:lvl8pPr marL="3657600" lvl="7" indent="-342900" algn="l" rtl="0">
              <a:lnSpc>
                <a:spcPct val="90000"/>
              </a:lnSpc>
              <a:spcBef>
                <a:spcPts val="500"/>
              </a:spcBef>
              <a:spcAft>
                <a:spcPts val="0"/>
              </a:spcAft>
              <a:buClr>
                <a:schemeClr val="dk1"/>
              </a:buClr>
              <a:buSzPts val="1800"/>
              <a:buChar char="•"/>
              <a:defRPr/>
            </a:lvl8pPr>
            <a:lvl9pPr marL="4114800" lvl="8" indent="-342900" algn="l" rtl="0">
              <a:lnSpc>
                <a:spcPct val="90000"/>
              </a:lnSpc>
              <a:spcBef>
                <a:spcPts val="500"/>
              </a:spcBef>
              <a:spcAft>
                <a:spcPts val="0"/>
              </a:spcAft>
              <a:buClr>
                <a:schemeClr val="dk1"/>
              </a:buClr>
              <a:buSzPts val="1800"/>
              <a:buChar char="•"/>
              <a:defRPr/>
            </a:lvl9pPr>
          </a:lstStyle>
          <a:p>
            <a:endParaRPr/>
          </a:p>
        </p:txBody>
      </p:sp>
      <p:sp>
        <p:nvSpPr>
          <p:cNvPr id="453" name="Google Shape;453;p65"/>
          <p:cNvSpPr txBox="1">
            <a:spLocks noGrp="1"/>
          </p:cNvSpPr>
          <p:nvPr>
            <p:ph type="body" idx="2"/>
          </p:nvPr>
        </p:nvSpPr>
        <p:spPr>
          <a:xfrm>
            <a:off x="4196053" y="3116652"/>
            <a:ext cx="3229500" cy="1991700"/>
          </a:xfrm>
          <a:prstGeom prst="rect">
            <a:avLst/>
          </a:prstGeom>
          <a:noFill/>
          <a:ln>
            <a:noFill/>
          </a:ln>
        </p:spPr>
        <p:txBody>
          <a:bodyPr spcFirstLastPara="1" wrap="square" lIns="0" tIns="0" rIns="0" bIns="0" anchor="t" anchorCtr="0">
            <a:noAutofit/>
          </a:bodyPr>
          <a:lstStyle>
            <a:lvl1pPr marL="457200" lvl="0" indent="-228600" algn="l" rtl="0">
              <a:lnSpc>
                <a:spcPct val="120000"/>
              </a:lnSpc>
              <a:spcBef>
                <a:spcPts val="0"/>
              </a:spcBef>
              <a:spcAft>
                <a:spcPts val="0"/>
              </a:spcAft>
              <a:buClr>
                <a:schemeClr val="dk1"/>
              </a:buClr>
              <a:buSzPts val="1400"/>
              <a:buNone/>
              <a:defRPr sz="1400" b="0" i="0">
                <a:latin typeface="Inter Light"/>
                <a:ea typeface="Inter Light"/>
                <a:cs typeface="Inter Light"/>
                <a:sym typeface="Inter Light"/>
              </a:defRPr>
            </a:lvl1pPr>
            <a:lvl2pPr marL="914400" lvl="1" indent="-228600" algn="l" rtl="0">
              <a:lnSpc>
                <a:spcPct val="110000"/>
              </a:lnSpc>
              <a:spcBef>
                <a:spcPts val="1200"/>
              </a:spcBef>
              <a:spcAft>
                <a:spcPts val="0"/>
              </a:spcAft>
              <a:buClr>
                <a:schemeClr val="dk1"/>
              </a:buClr>
              <a:buSzPts val="2400"/>
              <a:buNone/>
              <a:defRPr/>
            </a:lvl2pPr>
            <a:lvl3pPr marL="1371600" lvl="2" indent="-228600" algn="l" rtl="0">
              <a:lnSpc>
                <a:spcPct val="110000"/>
              </a:lnSpc>
              <a:spcBef>
                <a:spcPts val="500"/>
              </a:spcBef>
              <a:spcAft>
                <a:spcPts val="0"/>
              </a:spcAft>
              <a:buClr>
                <a:schemeClr val="dk1"/>
              </a:buClr>
              <a:buSzPts val="2000"/>
              <a:buNone/>
              <a:defRPr/>
            </a:lvl3pPr>
            <a:lvl4pPr marL="1828800" lvl="3" indent="-228600" algn="l" rtl="0">
              <a:lnSpc>
                <a:spcPct val="110000"/>
              </a:lnSpc>
              <a:spcBef>
                <a:spcPts val="500"/>
              </a:spcBef>
              <a:spcAft>
                <a:spcPts val="0"/>
              </a:spcAft>
              <a:buClr>
                <a:schemeClr val="dk1"/>
              </a:buClr>
              <a:buSzPts val="1800"/>
              <a:buNone/>
              <a:defRPr/>
            </a:lvl4pPr>
            <a:lvl5pPr marL="2286000" lvl="4" indent="-228600" algn="l" rtl="0">
              <a:lnSpc>
                <a:spcPct val="110000"/>
              </a:lnSpc>
              <a:spcBef>
                <a:spcPts val="500"/>
              </a:spcBef>
              <a:spcAft>
                <a:spcPts val="0"/>
              </a:spcAft>
              <a:buClr>
                <a:schemeClr val="dk1"/>
              </a:buClr>
              <a:buSzPts val="1800"/>
              <a:buNone/>
              <a:defRPr/>
            </a:lvl5pPr>
            <a:lvl6pPr marL="2743200" lvl="5" indent="-342900" algn="l" rtl="0">
              <a:lnSpc>
                <a:spcPct val="90000"/>
              </a:lnSpc>
              <a:spcBef>
                <a:spcPts val="500"/>
              </a:spcBef>
              <a:spcAft>
                <a:spcPts val="0"/>
              </a:spcAft>
              <a:buClr>
                <a:schemeClr val="dk1"/>
              </a:buClr>
              <a:buSzPts val="1800"/>
              <a:buChar char="•"/>
              <a:defRPr/>
            </a:lvl6pPr>
            <a:lvl7pPr marL="3200400" lvl="6" indent="-342900" algn="l" rtl="0">
              <a:lnSpc>
                <a:spcPct val="90000"/>
              </a:lnSpc>
              <a:spcBef>
                <a:spcPts val="500"/>
              </a:spcBef>
              <a:spcAft>
                <a:spcPts val="0"/>
              </a:spcAft>
              <a:buClr>
                <a:schemeClr val="dk1"/>
              </a:buClr>
              <a:buSzPts val="1800"/>
              <a:buChar char="•"/>
              <a:defRPr/>
            </a:lvl7pPr>
            <a:lvl8pPr marL="3657600" lvl="7" indent="-342900" algn="l" rtl="0">
              <a:lnSpc>
                <a:spcPct val="90000"/>
              </a:lnSpc>
              <a:spcBef>
                <a:spcPts val="500"/>
              </a:spcBef>
              <a:spcAft>
                <a:spcPts val="0"/>
              </a:spcAft>
              <a:buClr>
                <a:schemeClr val="dk1"/>
              </a:buClr>
              <a:buSzPts val="1800"/>
              <a:buChar char="•"/>
              <a:defRPr/>
            </a:lvl8pPr>
            <a:lvl9pPr marL="4114800" lvl="8" indent="-342900" algn="l" rtl="0">
              <a:lnSpc>
                <a:spcPct val="90000"/>
              </a:lnSpc>
              <a:spcBef>
                <a:spcPts val="500"/>
              </a:spcBef>
              <a:spcAft>
                <a:spcPts val="0"/>
              </a:spcAft>
              <a:buClr>
                <a:schemeClr val="dk1"/>
              </a:buClr>
              <a:buSzPts val="1800"/>
              <a:buChar char="•"/>
              <a:defRPr/>
            </a:lvl9pPr>
          </a:lstStyle>
          <a:p>
            <a:endParaRPr/>
          </a:p>
        </p:txBody>
      </p:sp>
      <p:sp>
        <p:nvSpPr>
          <p:cNvPr id="454" name="Google Shape;454;p65"/>
          <p:cNvSpPr txBox="1">
            <a:spLocks noGrp="1"/>
          </p:cNvSpPr>
          <p:nvPr>
            <p:ph type="body" idx="3"/>
          </p:nvPr>
        </p:nvSpPr>
        <p:spPr>
          <a:xfrm>
            <a:off x="8036065" y="3116652"/>
            <a:ext cx="3229500" cy="1991700"/>
          </a:xfrm>
          <a:prstGeom prst="rect">
            <a:avLst/>
          </a:prstGeom>
          <a:noFill/>
          <a:ln>
            <a:noFill/>
          </a:ln>
        </p:spPr>
        <p:txBody>
          <a:bodyPr spcFirstLastPara="1" wrap="square" lIns="0" tIns="0" rIns="0" bIns="0" anchor="t" anchorCtr="0">
            <a:noAutofit/>
          </a:bodyPr>
          <a:lstStyle>
            <a:lvl1pPr marL="457200" lvl="0" indent="-228600" algn="l" rtl="0">
              <a:lnSpc>
                <a:spcPct val="120000"/>
              </a:lnSpc>
              <a:spcBef>
                <a:spcPts val="0"/>
              </a:spcBef>
              <a:spcAft>
                <a:spcPts val="0"/>
              </a:spcAft>
              <a:buClr>
                <a:schemeClr val="dk1"/>
              </a:buClr>
              <a:buSzPts val="1400"/>
              <a:buNone/>
              <a:defRPr sz="1400" b="0" i="0">
                <a:latin typeface="Inter Light"/>
                <a:ea typeface="Inter Light"/>
                <a:cs typeface="Inter Light"/>
                <a:sym typeface="Inter Light"/>
              </a:defRPr>
            </a:lvl1pPr>
            <a:lvl2pPr marL="914400" lvl="1" indent="-228600" algn="l" rtl="0">
              <a:lnSpc>
                <a:spcPct val="110000"/>
              </a:lnSpc>
              <a:spcBef>
                <a:spcPts val="1200"/>
              </a:spcBef>
              <a:spcAft>
                <a:spcPts val="0"/>
              </a:spcAft>
              <a:buClr>
                <a:schemeClr val="dk1"/>
              </a:buClr>
              <a:buSzPts val="2400"/>
              <a:buNone/>
              <a:defRPr/>
            </a:lvl2pPr>
            <a:lvl3pPr marL="1371600" lvl="2" indent="-228600" algn="l" rtl="0">
              <a:lnSpc>
                <a:spcPct val="110000"/>
              </a:lnSpc>
              <a:spcBef>
                <a:spcPts val="500"/>
              </a:spcBef>
              <a:spcAft>
                <a:spcPts val="0"/>
              </a:spcAft>
              <a:buClr>
                <a:schemeClr val="dk1"/>
              </a:buClr>
              <a:buSzPts val="2000"/>
              <a:buNone/>
              <a:defRPr/>
            </a:lvl3pPr>
            <a:lvl4pPr marL="1828800" lvl="3" indent="-228600" algn="l" rtl="0">
              <a:lnSpc>
                <a:spcPct val="110000"/>
              </a:lnSpc>
              <a:spcBef>
                <a:spcPts val="500"/>
              </a:spcBef>
              <a:spcAft>
                <a:spcPts val="0"/>
              </a:spcAft>
              <a:buClr>
                <a:schemeClr val="dk1"/>
              </a:buClr>
              <a:buSzPts val="1800"/>
              <a:buNone/>
              <a:defRPr/>
            </a:lvl4pPr>
            <a:lvl5pPr marL="2286000" lvl="4" indent="-228600" algn="l" rtl="0">
              <a:lnSpc>
                <a:spcPct val="110000"/>
              </a:lnSpc>
              <a:spcBef>
                <a:spcPts val="500"/>
              </a:spcBef>
              <a:spcAft>
                <a:spcPts val="0"/>
              </a:spcAft>
              <a:buClr>
                <a:schemeClr val="dk1"/>
              </a:buClr>
              <a:buSzPts val="1800"/>
              <a:buNone/>
              <a:defRPr/>
            </a:lvl5pPr>
            <a:lvl6pPr marL="2743200" lvl="5" indent="-342900" algn="l" rtl="0">
              <a:lnSpc>
                <a:spcPct val="90000"/>
              </a:lnSpc>
              <a:spcBef>
                <a:spcPts val="500"/>
              </a:spcBef>
              <a:spcAft>
                <a:spcPts val="0"/>
              </a:spcAft>
              <a:buClr>
                <a:schemeClr val="dk1"/>
              </a:buClr>
              <a:buSzPts val="1800"/>
              <a:buChar char="•"/>
              <a:defRPr/>
            </a:lvl6pPr>
            <a:lvl7pPr marL="3200400" lvl="6" indent="-342900" algn="l" rtl="0">
              <a:lnSpc>
                <a:spcPct val="90000"/>
              </a:lnSpc>
              <a:spcBef>
                <a:spcPts val="500"/>
              </a:spcBef>
              <a:spcAft>
                <a:spcPts val="0"/>
              </a:spcAft>
              <a:buClr>
                <a:schemeClr val="dk1"/>
              </a:buClr>
              <a:buSzPts val="1800"/>
              <a:buChar char="•"/>
              <a:defRPr/>
            </a:lvl7pPr>
            <a:lvl8pPr marL="3657600" lvl="7" indent="-342900" algn="l" rtl="0">
              <a:lnSpc>
                <a:spcPct val="90000"/>
              </a:lnSpc>
              <a:spcBef>
                <a:spcPts val="500"/>
              </a:spcBef>
              <a:spcAft>
                <a:spcPts val="0"/>
              </a:spcAft>
              <a:buClr>
                <a:schemeClr val="dk1"/>
              </a:buClr>
              <a:buSzPts val="1800"/>
              <a:buChar char="•"/>
              <a:defRPr/>
            </a:lvl8pPr>
            <a:lvl9pPr marL="4114800" lvl="8" indent="-342900" algn="l" rtl="0">
              <a:lnSpc>
                <a:spcPct val="90000"/>
              </a:lnSpc>
              <a:spcBef>
                <a:spcPts val="500"/>
              </a:spcBef>
              <a:spcAft>
                <a:spcPts val="0"/>
              </a:spcAft>
              <a:buClr>
                <a:schemeClr val="dk1"/>
              </a:buClr>
              <a:buSzPts val="1800"/>
              <a:buChar char="•"/>
              <a:defRPr/>
            </a:lvl9pPr>
          </a:lstStyle>
          <a:p>
            <a:endParaRPr/>
          </a:p>
        </p:txBody>
      </p:sp>
      <p:sp>
        <p:nvSpPr>
          <p:cNvPr id="455" name="Google Shape;455;p65"/>
          <p:cNvSpPr txBox="1">
            <a:spLocks noGrp="1"/>
          </p:cNvSpPr>
          <p:nvPr>
            <p:ph type="body" idx="4"/>
          </p:nvPr>
        </p:nvSpPr>
        <p:spPr>
          <a:xfrm>
            <a:off x="349610" y="2259106"/>
            <a:ext cx="3229500" cy="688800"/>
          </a:xfrm>
          <a:prstGeom prst="rect">
            <a:avLst/>
          </a:prstGeom>
          <a:noFill/>
          <a:ln>
            <a:noFill/>
          </a:ln>
        </p:spPr>
        <p:txBody>
          <a:bodyPr spcFirstLastPara="1" wrap="square" lIns="0" tIns="0" rIns="0" bIns="0" anchor="b" anchorCtr="0">
            <a:noAutofit/>
          </a:bodyPr>
          <a:lstStyle>
            <a:lvl1pPr marL="457200" lvl="0" indent="-228600" algn="l" rtl="0">
              <a:lnSpc>
                <a:spcPct val="100000"/>
              </a:lnSpc>
              <a:spcBef>
                <a:spcPts val="0"/>
              </a:spcBef>
              <a:spcAft>
                <a:spcPts val="0"/>
              </a:spcAft>
              <a:buClr>
                <a:schemeClr val="dk1"/>
              </a:buClr>
              <a:buSzPts val="1800"/>
              <a:buNone/>
              <a:defRPr sz="1800" b="0" i="0">
                <a:latin typeface="Inter SemiBold"/>
                <a:ea typeface="Inter SemiBold"/>
                <a:cs typeface="Inter SemiBold"/>
                <a:sym typeface="Inter SemiBold"/>
              </a:defRPr>
            </a:lvl1pPr>
            <a:lvl2pPr marL="914400" lvl="1" indent="-228600" algn="l" rtl="0">
              <a:lnSpc>
                <a:spcPct val="110000"/>
              </a:lnSpc>
              <a:spcBef>
                <a:spcPts val="500"/>
              </a:spcBef>
              <a:spcAft>
                <a:spcPts val="0"/>
              </a:spcAft>
              <a:buClr>
                <a:schemeClr val="dk1"/>
              </a:buClr>
              <a:buSzPts val="2400"/>
              <a:buNone/>
              <a:defRPr/>
            </a:lvl2pPr>
            <a:lvl3pPr marL="1371600" lvl="2" indent="-228600" algn="l" rtl="0">
              <a:lnSpc>
                <a:spcPct val="110000"/>
              </a:lnSpc>
              <a:spcBef>
                <a:spcPts val="500"/>
              </a:spcBef>
              <a:spcAft>
                <a:spcPts val="0"/>
              </a:spcAft>
              <a:buClr>
                <a:schemeClr val="dk1"/>
              </a:buClr>
              <a:buSzPts val="2000"/>
              <a:buNone/>
              <a:defRPr/>
            </a:lvl3pPr>
            <a:lvl4pPr marL="1828800" lvl="3" indent="-228600" algn="l" rtl="0">
              <a:lnSpc>
                <a:spcPct val="110000"/>
              </a:lnSpc>
              <a:spcBef>
                <a:spcPts val="500"/>
              </a:spcBef>
              <a:spcAft>
                <a:spcPts val="0"/>
              </a:spcAft>
              <a:buClr>
                <a:schemeClr val="dk1"/>
              </a:buClr>
              <a:buSzPts val="1800"/>
              <a:buNone/>
              <a:defRPr/>
            </a:lvl4pPr>
            <a:lvl5pPr marL="2286000" lvl="4" indent="-228600" algn="l" rtl="0">
              <a:lnSpc>
                <a:spcPct val="110000"/>
              </a:lnSpc>
              <a:spcBef>
                <a:spcPts val="500"/>
              </a:spcBef>
              <a:spcAft>
                <a:spcPts val="0"/>
              </a:spcAft>
              <a:buClr>
                <a:schemeClr val="dk1"/>
              </a:buClr>
              <a:buSzPts val="1800"/>
              <a:buNone/>
              <a:defRPr/>
            </a:lvl5pPr>
            <a:lvl6pPr marL="2743200" lvl="5" indent="-342900" algn="l" rtl="0">
              <a:lnSpc>
                <a:spcPct val="90000"/>
              </a:lnSpc>
              <a:spcBef>
                <a:spcPts val="500"/>
              </a:spcBef>
              <a:spcAft>
                <a:spcPts val="0"/>
              </a:spcAft>
              <a:buClr>
                <a:schemeClr val="dk1"/>
              </a:buClr>
              <a:buSzPts val="1800"/>
              <a:buChar char="•"/>
              <a:defRPr/>
            </a:lvl6pPr>
            <a:lvl7pPr marL="3200400" lvl="6" indent="-342900" algn="l" rtl="0">
              <a:lnSpc>
                <a:spcPct val="90000"/>
              </a:lnSpc>
              <a:spcBef>
                <a:spcPts val="500"/>
              </a:spcBef>
              <a:spcAft>
                <a:spcPts val="0"/>
              </a:spcAft>
              <a:buClr>
                <a:schemeClr val="dk1"/>
              </a:buClr>
              <a:buSzPts val="1800"/>
              <a:buChar char="•"/>
              <a:defRPr/>
            </a:lvl7pPr>
            <a:lvl8pPr marL="3657600" lvl="7" indent="-342900" algn="l" rtl="0">
              <a:lnSpc>
                <a:spcPct val="90000"/>
              </a:lnSpc>
              <a:spcBef>
                <a:spcPts val="500"/>
              </a:spcBef>
              <a:spcAft>
                <a:spcPts val="0"/>
              </a:spcAft>
              <a:buClr>
                <a:schemeClr val="dk1"/>
              </a:buClr>
              <a:buSzPts val="1800"/>
              <a:buChar char="•"/>
              <a:defRPr/>
            </a:lvl8pPr>
            <a:lvl9pPr marL="4114800" lvl="8" indent="-342900" algn="l" rtl="0">
              <a:lnSpc>
                <a:spcPct val="90000"/>
              </a:lnSpc>
              <a:spcBef>
                <a:spcPts val="500"/>
              </a:spcBef>
              <a:spcAft>
                <a:spcPts val="0"/>
              </a:spcAft>
              <a:buClr>
                <a:schemeClr val="dk1"/>
              </a:buClr>
              <a:buSzPts val="1800"/>
              <a:buChar char="•"/>
              <a:defRPr/>
            </a:lvl9pPr>
          </a:lstStyle>
          <a:p>
            <a:endParaRPr/>
          </a:p>
        </p:txBody>
      </p:sp>
      <p:sp>
        <p:nvSpPr>
          <p:cNvPr id="456" name="Google Shape;456;p65"/>
          <p:cNvSpPr txBox="1">
            <a:spLocks noGrp="1"/>
          </p:cNvSpPr>
          <p:nvPr>
            <p:ph type="body" idx="5"/>
          </p:nvPr>
        </p:nvSpPr>
        <p:spPr>
          <a:xfrm>
            <a:off x="4196053" y="2259106"/>
            <a:ext cx="3229500" cy="688800"/>
          </a:xfrm>
          <a:prstGeom prst="rect">
            <a:avLst/>
          </a:prstGeom>
          <a:noFill/>
          <a:ln>
            <a:noFill/>
          </a:ln>
        </p:spPr>
        <p:txBody>
          <a:bodyPr spcFirstLastPara="1" wrap="square" lIns="0" tIns="0" rIns="0" bIns="0" anchor="b" anchorCtr="0">
            <a:noAutofit/>
          </a:bodyPr>
          <a:lstStyle>
            <a:lvl1pPr marL="457200" lvl="0" indent="-228600" algn="l" rtl="0">
              <a:lnSpc>
                <a:spcPct val="100000"/>
              </a:lnSpc>
              <a:spcBef>
                <a:spcPts val="0"/>
              </a:spcBef>
              <a:spcAft>
                <a:spcPts val="0"/>
              </a:spcAft>
              <a:buClr>
                <a:schemeClr val="dk1"/>
              </a:buClr>
              <a:buSzPts val="1800"/>
              <a:buNone/>
              <a:defRPr sz="1800" b="0" i="0">
                <a:latin typeface="Inter SemiBold"/>
                <a:ea typeface="Inter SemiBold"/>
                <a:cs typeface="Inter SemiBold"/>
                <a:sym typeface="Inter SemiBold"/>
              </a:defRPr>
            </a:lvl1pPr>
            <a:lvl2pPr marL="914400" lvl="1" indent="-228600" algn="l" rtl="0">
              <a:lnSpc>
                <a:spcPct val="110000"/>
              </a:lnSpc>
              <a:spcBef>
                <a:spcPts val="500"/>
              </a:spcBef>
              <a:spcAft>
                <a:spcPts val="0"/>
              </a:spcAft>
              <a:buClr>
                <a:schemeClr val="dk1"/>
              </a:buClr>
              <a:buSzPts val="2400"/>
              <a:buNone/>
              <a:defRPr/>
            </a:lvl2pPr>
            <a:lvl3pPr marL="1371600" lvl="2" indent="-228600" algn="l" rtl="0">
              <a:lnSpc>
                <a:spcPct val="110000"/>
              </a:lnSpc>
              <a:spcBef>
                <a:spcPts val="500"/>
              </a:spcBef>
              <a:spcAft>
                <a:spcPts val="0"/>
              </a:spcAft>
              <a:buClr>
                <a:schemeClr val="dk1"/>
              </a:buClr>
              <a:buSzPts val="2000"/>
              <a:buNone/>
              <a:defRPr/>
            </a:lvl3pPr>
            <a:lvl4pPr marL="1828800" lvl="3" indent="-228600" algn="l" rtl="0">
              <a:lnSpc>
                <a:spcPct val="110000"/>
              </a:lnSpc>
              <a:spcBef>
                <a:spcPts val="500"/>
              </a:spcBef>
              <a:spcAft>
                <a:spcPts val="0"/>
              </a:spcAft>
              <a:buClr>
                <a:schemeClr val="dk1"/>
              </a:buClr>
              <a:buSzPts val="1800"/>
              <a:buNone/>
              <a:defRPr/>
            </a:lvl4pPr>
            <a:lvl5pPr marL="2286000" lvl="4" indent="-228600" algn="l" rtl="0">
              <a:lnSpc>
                <a:spcPct val="110000"/>
              </a:lnSpc>
              <a:spcBef>
                <a:spcPts val="500"/>
              </a:spcBef>
              <a:spcAft>
                <a:spcPts val="0"/>
              </a:spcAft>
              <a:buClr>
                <a:schemeClr val="dk1"/>
              </a:buClr>
              <a:buSzPts val="1800"/>
              <a:buNone/>
              <a:defRPr/>
            </a:lvl5pPr>
            <a:lvl6pPr marL="2743200" lvl="5" indent="-342900" algn="l" rtl="0">
              <a:lnSpc>
                <a:spcPct val="90000"/>
              </a:lnSpc>
              <a:spcBef>
                <a:spcPts val="500"/>
              </a:spcBef>
              <a:spcAft>
                <a:spcPts val="0"/>
              </a:spcAft>
              <a:buClr>
                <a:schemeClr val="dk1"/>
              </a:buClr>
              <a:buSzPts val="1800"/>
              <a:buChar char="•"/>
              <a:defRPr/>
            </a:lvl6pPr>
            <a:lvl7pPr marL="3200400" lvl="6" indent="-342900" algn="l" rtl="0">
              <a:lnSpc>
                <a:spcPct val="90000"/>
              </a:lnSpc>
              <a:spcBef>
                <a:spcPts val="500"/>
              </a:spcBef>
              <a:spcAft>
                <a:spcPts val="0"/>
              </a:spcAft>
              <a:buClr>
                <a:schemeClr val="dk1"/>
              </a:buClr>
              <a:buSzPts val="1800"/>
              <a:buChar char="•"/>
              <a:defRPr/>
            </a:lvl7pPr>
            <a:lvl8pPr marL="3657600" lvl="7" indent="-342900" algn="l" rtl="0">
              <a:lnSpc>
                <a:spcPct val="90000"/>
              </a:lnSpc>
              <a:spcBef>
                <a:spcPts val="500"/>
              </a:spcBef>
              <a:spcAft>
                <a:spcPts val="0"/>
              </a:spcAft>
              <a:buClr>
                <a:schemeClr val="dk1"/>
              </a:buClr>
              <a:buSzPts val="1800"/>
              <a:buChar char="•"/>
              <a:defRPr/>
            </a:lvl8pPr>
            <a:lvl9pPr marL="4114800" lvl="8" indent="-342900" algn="l" rtl="0">
              <a:lnSpc>
                <a:spcPct val="90000"/>
              </a:lnSpc>
              <a:spcBef>
                <a:spcPts val="500"/>
              </a:spcBef>
              <a:spcAft>
                <a:spcPts val="0"/>
              </a:spcAft>
              <a:buClr>
                <a:schemeClr val="dk1"/>
              </a:buClr>
              <a:buSzPts val="1800"/>
              <a:buChar char="•"/>
              <a:defRPr/>
            </a:lvl9pPr>
          </a:lstStyle>
          <a:p>
            <a:endParaRPr/>
          </a:p>
        </p:txBody>
      </p:sp>
      <p:sp>
        <p:nvSpPr>
          <p:cNvPr id="457" name="Google Shape;457;p65"/>
          <p:cNvSpPr txBox="1">
            <a:spLocks noGrp="1"/>
          </p:cNvSpPr>
          <p:nvPr>
            <p:ph type="body" idx="6"/>
          </p:nvPr>
        </p:nvSpPr>
        <p:spPr>
          <a:xfrm>
            <a:off x="8036065" y="2259106"/>
            <a:ext cx="3229500" cy="688800"/>
          </a:xfrm>
          <a:prstGeom prst="rect">
            <a:avLst/>
          </a:prstGeom>
          <a:noFill/>
          <a:ln>
            <a:noFill/>
          </a:ln>
        </p:spPr>
        <p:txBody>
          <a:bodyPr spcFirstLastPara="1" wrap="square" lIns="0" tIns="0" rIns="0" bIns="0" anchor="b" anchorCtr="0">
            <a:noAutofit/>
          </a:bodyPr>
          <a:lstStyle>
            <a:lvl1pPr marL="457200" lvl="0" indent="-228600" algn="l" rtl="0">
              <a:lnSpc>
                <a:spcPct val="100000"/>
              </a:lnSpc>
              <a:spcBef>
                <a:spcPts val="0"/>
              </a:spcBef>
              <a:spcAft>
                <a:spcPts val="0"/>
              </a:spcAft>
              <a:buClr>
                <a:schemeClr val="dk1"/>
              </a:buClr>
              <a:buSzPts val="1800"/>
              <a:buNone/>
              <a:defRPr sz="1800" b="0" i="0">
                <a:latin typeface="Inter SemiBold"/>
                <a:ea typeface="Inter SemiBold"/>
                <a:cs typeface="Inter SemiBold"/>
                <a:sym typeface="Inter SemiBold"/>
              </a:defRPr>
            </a:lvl1pPr>
            <a:lvl2pPr marL="914400" lvl="1" indent="-228600" algn="l" rtl="0">
              <a:lnSpc>
                <a:spcPct val="110000"/>
              </a:lnSpc>
              <a:spcBef>
                <a:spcPts val="500"/>
              </a:spcBef>
              <a:spcAft>
                <a:spcPts val="0"/>
              </a:spcAft>
              <a:buClr>
                <a:schemeClr val="dk1"/>
              </a:buClr>
              <a:buSzPts val="2400"/>
              <a:buNone/>
              <a:defRPr/>
            </a:lvl2pPr>
            <a:lvl3pPr marL="1371600" lvl="2" indent="-228600" algn="l" rtl="0">
              <a:lnSpc>
                <a:spcPct val="110000"/>
              </a:lnSpc>
              <a:spcBef>
                <a:spcPts val="500"/>
              </a:spcBef>
              <a:spcAft>
                <a:spcPts val="0"/>
              </a:spcAft>
              <a:buClr>
                <a:schemeClr val="dk1"/>
              </a:buClr>
              <a:buSzPts val="2000"/>
              <a:buNone/>
              <a:defRPr/>
            </a:lvl3pPr>
            <a:lvl4pPr marL="1828800" lvl="3" indent="-228600" algn="l" rtl="0">
              <a:lnSpc>
                <a:spcPct val="110000"/>
              </a:lnSpc>
              <a:spcBef>
                <a:spcPts val="500"/>
              </a:spcBef>
              <a:spcAft>
                <a:spcPts val="0"/>
              </a:spcAft>
              <a:buClr>
                <a:schemeClr val="dk1"/>
              </a:buClr>
              <a:buSzPts val="1800"/>
              <a:buNone/>
              <a:defRPr/>
            </a:lvl4pPr>
            <a:lvl5pPr marL="2286000" lvl="4" indent="-228600" algn="l" rtl="0">
              <a:lnSpc>
                <a:spcPct val="110000"/>
              </a:lnSpc>
              <a:spcBef>
                <a:spcPts val="500"/>
              </a:spcBef>
              <a:spcAft>
                <a:spcPts val="0"/>
              </a:spcAft>
              <a:buClr>
                <a:schemeClr val="dk1"/>
              </a:buClr>
              <a:buSzPts val="1800"/>
              <a:buNone/>
              <a:defRPr/>
            </a:lvl5pPr>
            <a:lvl6pPr marL="2743200" lvl="5" indent="-342900" algn="l" rtl="0">
              <a:lnSpc>
                <a:spcPct val="90000"/>
              </a:lnSpc>
              <a:spcBef>
                <a:spcPts val="500"/>
              </a:spcBef>
              <a:spcAft>
                <a:spcPts val="0"/>
              </a:spcAft>
              <a:buClr>
                <a:schemeClr val="dk1"/>
              </a:buClr>
              <a:buSzPts val="1800"/>
              <a:buChar char="•"/>
              <a:defRPr/>
            </a:lvl6pPr>
            <a:lvl7pPr marL="3200400" lvl="6" indent="-342900" algn="l" rtl="0">
              <a:lnSpc>
                <a:spcPct val="90000"/>
              </a:lnSpc>
              <a:spcBef>
                <a:spcPts val="500"/>
              </a:spcBef>
              <a:spcAft>
                <a:spcPts val="0"/>
              </a:spcAft>
              <a:buClr>
                <a:schemeClr val="dk1"/>
              </a:buClr>
              <a:buSzPts val="1800"/>
              <a:buChar char="•"/>
              <a:defRPr/>
            </a:lvl7pPr>
            <a:lvl8pPr marL="3657600" lvl="7" indent="-342900" algn="l" rtl="0">
              <a:lnSpc>
                <a:spcPct val="90000"/>
              </a:lnSpc>
              <a:spcBef>
                <a:spcPts val="500"/>
              </a:spcBef>
              <a:spcAft>
                <a:spcPts val="0"/>
              </a:spcAft>
              <a:buClr>
                <a:schemeClr val="dk1"/>
              </a:buClr>
              <a:buSzPts val="1800"/>
              <a:buChar char="•"/>
              <a:defRPr/>
            </a:lvl8pPr>
            <a:lvl9pPr marL="4114800" lvl="8" indent="-342900" algn="l" rtl="0">
              <a:lnSpc>
                <a:spcPct val="90000"/>
              </a:lnSpc>
              <a:spcBef>
                <a:spcPts val="500"/>
              </a:spcBef>
              <a:spcAft>
                <a:spcPts val="0"/>
              </a:spcAft>
              <a:buClr>
                <a:schemeClr val="dk1"/>
              </a:buClr>
              <a:buSzPts val="1800"/>
              <a:buChar char="•"/>
              <a:defRPr/>
            </a:lvl9pPr>
          </a:lstStyle>
          <a:p>
            <a:endParaRPr/>
          </a:p>
        </p:txBody>
      </p:sp>
      <p:sp>
        <p:nvSpPr>
          <p:cNvPr id="458" name="Google Shape;458;p65"/>
          <p:cNvSpPr txBox="1">
            <a:spLocks noGrp="1"/>
          </p:cNvSpPr>
          <p:nvPr>
            <p:ph type="title"/>
          </p:nvPr>
        </p:nvSpPr>
        <p:spPr>
          <a:xfrm>
            <a:off x="318247" y="329453"/>
            <a:ext cx="10515600" cy="607500"/>
          </a:xfrm>
          <a:prstGeom prst="rect">
            <a:avLst/>
          </a:prstGeom>
          <a:noFill/>
          <a:ln>
            <a:noFill/>
          </a:ln>
        </p:spPr>
        <p:txBody>
          <a:bodyPr spcFirstLastPara="1" wrap="square" lIns="0" tIns="0" rIns="0" bIns="0" anchor="t" anchorCtr="0">
            <a:noAutofit/>
          </a:bodyPr>
          <a:lstStyle>
            <a:lvl1pPr lvl="0" algn="l" rtl="0">
              <a:lnSpc>
                <a:spcPct val="90000"/>
              </a:lnSpc>
              <a:spcBef>
                <a:spcPts val="0"/>
              </a:spcBef>
              <a:spcAft>
                <a:spcPts val="0"/>
              </a:spcAft>
              <a:buClr>
                <a:schemeClr val="dk1"/>
              </a:buClr>
              <a:buSzPts val="4400"/>
              <a:buFont typeface="Inter"/>
              <a:buNone/>
              <a:defRPr b="1" i="0">
                <a:latin typeface="Inter"/>
                <a:ea typeface="Inter"/>
                <a:cs typeface="Inter"/>
                <a:sym typeface="Inter"/>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459" name="Google Shape;459;p65"/>
          <p:cNvSpPr txBox="1">
            <a:spLocks noGrp="1"/>
          </p:cNvSpPr>
          <p:nvPr>
            <p:ph type="body" idx="7"/>
          </p:nvPr>
        </p:nvSpPr>
        <p:spPr>
          <a:xfrm>
            <a:off x="334456" y="1049613"/>
            <a:ext cx="8445600" cy="519000"/>
          </a:xfrm>
          <a:prstGeom prst="rect">
            <a:avLst/>
          </a:prstGeom>
          <a:noFill/>
          <a:ln>
            <a:noFill/>
          </a:ln>
        </p:spPr>
        <p:txBody>
          <a:bodyPr spcFirstLastPara="1" wrap="square" lIns="0" tIns="0" rIns="0" bIns="0" anchor="t" anchorCtr="0">
            <a:noAutofit/>
          </a:bodyPr>
          <a:lstStyle>
            <a:lvl1pPr marL="457200" lvl="0" indent="-228600" algn="l" rtl="0">
              <a:lnSpc>
                <a:spcPct val="110000"/>
              </a:lnSpc>
              <a:spcBef>
                <a:spcPts val="0"/>
              </a:spcBef>
              <a:spcAft>
                <a:spcPts val="0"/>
              </a:spcAft>
              <a:buClr>
                <a:schemeClr val="dk1"/>
              </a:buClr>
              <a:buSzPts val="2200"/>
              <a:buNone/>
              <a:defRPr sz="2200" b="0" i="0">
                <a:latin typeface="Inter Light"/>
                <a:ea typeface="Inter Light"/>
                <a:cs typeface="Inter Light"/>
                <a:sym typeface="Inter Light"/>
              </a:defRPr>
            </a:lvl1pPr>
            <a:lvl2pPr marL="914400" lvl="1" indent="-228600" algn="l" rtl="0">
              <a:lnSpc>
                <a:spcPct val="110000"/>
              </a:lnSpc>
              <a:spcBef>
                <a:spcPts val="500"/>
              </a:spcBef>
              <a:spcAft>
                <a:spcPts val="0"/>
              </a:spcAft>
              <a:buClr>
                <a:schemeClr val="dk1"/>
              </a:buClr>
              <a:buSzPts val="2400"/>
              <a:buNone/>
              <a:defRPr/>
            </a:lvl2pPr>
            <a:lvl3pPr marL="1371600" lvl="2" indent="-228600" algn="l" rtl="0">
              <a:lnSpc>
                <a:spcPct val="110000"/>
              </a:lnSpc>
              <a:spcBef>
                <a:spcPts val="500"/>
              </a:spcBef>
              <a:spcAft>
                <a:spcPts val="0"/>
              </a:spcAft>
              <a:buClr>
                <a:schemeClr val="dk1"/>
              </a:buClr>
              <a:buSzPts val="2000"/>
              <a:buNone/>
              <a:defRPr/>
            </a:lvl3pPr>
            <a:lvl4pPr marL="1828800" lvl="3" indent="-228600" algn="l" rtl="0">
              <a:lnSpc>
                <a:spcPct val="110000"/>
              </a:lnSpc>
              <a:spcBef>
                <a:spcPts val="500"/>
              </a:spcBef>
              <a:spcAft>
                <a:spcPts val="0"/>
              </a:spcAft>
              <a:buClr>
                <a:schemeClr val="dk1"/>
              </a:buClr>
              <a:buSzPts val="1800"/>
              <a:buNone/>
              <a:defRPr/>
            </a:lvl4pPr>
            <a:lvl5pPr marL="2286000" lvl="4" indent="-228600" algn="l" rtl="0">
              <a:lnSpc>
                <a:spcPct val="110000"/>
              </a:lnSpc>
              <a:spcBef>
                <a:spcPts val="500"/>
              </a:spcBef>
              <a:spcAft>
                <a:spcPts val="0"/>
              </a:spcAft>
              <a:buClr>
                <a:schemeClr val="dk1"/>
              </a:buClr>
              <a:buSzPts val="1800"/>
              <a:buNone/>
              <a:defRPr/>
            </a:lvl5pPr>
            <a:lvl6pPr marL="2743200" lvl="5" indent="-342900" algn="l" rtl="0">
              <a:lnSpc>
                <a:spcPct val="90000"/>
              </a:lnSpc>
              <a:spcBef>
                <a:spcPts val="500"/>
              </a:spcBef>
              <a:spcAft>
                <a:spcPts val="0"/>
              </a:spcAft>
              <a:buClr>
                <a:schemeClr val="dk1"/>
              </a:buClr>
              <a:buSzPts val="1800"/>
              <a:buChar char="•"/>
              <a:defRPr/>
            </a:lvl6pPr>
            <a:lvl7pPr marL="3200400" lvl="6" indent="-342900" algn="l" rtl="0">
              <a:lnSpc>
                <a:spcPct val="90000"/>
              </a:lnSpc>
              <a:spcBef>
                <a:spcPts val="500"/>
              </a:spcBef>
              <a:spcAft>
                <a:spcPts val="0"/>
              </a:spcAft>
              <a:buClr>
                <a:schemeClr val="dk1"/>
              </a:buClr>
              <a:buSzPts val="1800"/>
              <a:buChar char="•"/>
              <a:defRPr/>
            </a:lvl7pPr>
            <a:lvl8pPr marL="3657600" lvl="7" indent="-342900" algn="l" rtl="0">
              <a:lnSpc>
                <a:spcPct val="90000"/>
              </a:lnSpc>
              <a:spcBef>
                <a:spcPts val="500"/>
              </a:spcBef>
              <a:spcAft>
                <a:spcPts val="0"/>
              </a:spcAft>
              <a:buClr>
                <a:schemeClr val="dk1"/>
              </a:buClr>
              <a:buSzPts val="1800"/>
              <a:buChar char="•"/>
              <a:defRPr/>
            </a:lvl8pPr>
            <a:lvl9pPr marL="4114800" lvl="8" indent="-342900" algn="l" rtl="0">
              <a:lnSpc>
                <a:spcPct val="90000"/>
              </a:lnSpc>
              <a:spcBef>
                <a:spcPts val="500"/>
              </a:spcBef>
              <a:spcAft>
                <a:spcPts val="0"/>
              </a:spcAft>
              <a:buClr>
                <a:schemeClr val="dk1"/>
              </a:buClr>
              <a:buSzPts val="1800"/>
              <a:buChar char="•"/>
              <a:defRPr/>
            </a:lvl9pPr>
          </a:lstStyle>
          <a:p>
            <a:endParaRPr/>
          </a:p>
        </p:txBody>
      </p:sp>
      <p:sp>
        <p:nvSpPr>
          <p:cNvPr id="460" name="Google Shape;460;p65"/>
          <p:cNvSpPr/>
          <p:nvPr/>
        </p:nvSpPr>
        <p:spPr>
          <a:xfrm rot="1451706">
            <a:off x="9716716" y="5437001"/>
            <a:ext cx="1029181" cy="1803352"/>
          </a:xfrm>
          <a:custGeom>
            <a:avLst/>
            <a:gdLst/>
            <a:ahLst/>
            <a:cxnLst/>
            <a:rect l="l" t="t" r="r" b="b"/>
            <a:pathLst>
              <a:path w="1028792" h="1802670" extrusionOk="0">
                <a:moveTo>
                  <a:pt x="314170" y="40424"/>
                </a:moveTo>
                <a:cubicBezTo>
                  <a:pt x="375711" y="14394"/>
                  <a:pt x="443373" y="0"/>
                  <a:pt x="514396" y="0"/>
                </a:cubicBezTo>
                <a:cubicBezTo>
                  <a:pt x="798489" y="0"/>
                  <a:pt x="1028792" y="230303"/>
                  <a:pt x="1028792" y="514396"/>
                </a:cubicBezTo>
                <a:lnTo>
                  <a:pt x="1028791" y="1340869"/>
                </a:lnTo>
                <a:lnTo>
                  <a:pt x="0" y="1802670"/>
                </a:lnTo>
                <a:lnTo>
                  <a:pt x="0" y="514396"/>
                </a:lnTo>
                <a:cubicBezTo>
                  <a:pt x="0" y="301326"/>
                  <a:pt x="129545" y="118513"/>
                  <a:pt x="314170" y="4042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89"/>
              <a:buFont typeface="Arial"/>
              <a:buNone/>
            </a:pPr>
            <a:endParaRPr sz="2489" b="0" i="0" u="none" strike="noStrike" cap="none">
              <a:solidFill>
                <a:srgbClr val="FFFFFF"/>
              </a:solidFill>
              <a:latin typeface="Arial"/>
              <a:ea typeface="Arial"/>
              <a:cs typeface="Arial"/>
              <a:sym typeface="Arial"/>
            </a:endParaRPr>
          </a:p>
        </p:txBody>
      </p:sp>
      <p:sp>
        <p:nvSpPr>
          <p:cNvPr id="461" name="Google Shape;461;p65"/>
          <p:cNvSpPr/>
          <p:nvPr/>
        </p:nvSpPr>
        <p:spPr>
          <a:xfrm rot="1470904">
            <a:off x="9134164" y="5891981"/>
            <a:ext cx="815080" cy="1273319"/>
          </a:xfrm>
          <a:custGeom>
            <a:avLst/>
            <a:gdLst/>
            <a:ahLst/>
            <a:cxnLst/>
            <a:rect l="l" t="t" r="r" b="b"/>
            <a:pathLst>
              <a:path w="814948" h="1273112" extrusionOk="0">
                <a:moveTo>
                  <a:pt x="248867" y="32021"/>
                </a:moveTo>
                <a:cubicBezTo>
                  <a:pt x="297616" y="11402"/>
                  <a:pt x="351214" y="0"/>
                  <a:pt x="407474" y="0"/>
                </a:cubicBezTo>
                <a:cubicBezTo>
                  <a:pt x="632516" y="0"/>
                  <a:pt x="814948" y="182432"/>
                  <a:pt x="814948" y="407474"/>
                </a:cubicBezTo>
                <a:lnTo>
                  <a:pt x="814948" y="901208"/>
                </a:lnTo>
                <a:lnTo>
                  <a:pt x="0" y="1273112"/>
                </a:lnTo>
                <a:lnTo>
                  <a:pt x="0" y="407474"/>
                </a:lnTo>
                <a:cubicBezTo>
                  <a:pt x="0" y="238693"/>
                  <a:pt x="102618" y="93879"/>
                  <a:pt x="248867" y="32021"/>
                </a:cubicBezTo>
                <a:close/>
              </a:path>
            </a:pathLst>
          </a:custGeom>
          <a:solidFill>
            <a:srgbClr val="FDE48A"/>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89"/>
              <a:buFont typeface="Arial"/>
              <a:buNone/>
            </a:pPr>
            <a:endParaRPr sz="2489" b="0" i="0" u="none" strike="noStrike" cap="none">
              <a:solidFill>
                <a:srgbClr val="FFFFFF"/>
              </a:solidFill>
              <a:latin typeface="Arial"/>
              <a:ea typeface="Arial"/>
              <a:cs typeface="Arial"/>
              <a:sym typeface="Arial"/>
            </a:endParaRPr>
          </a:p>
        </p:txBody>
      </p:sp>
    </p:spTree>
  </p:cSld>
  <p:clrMapOvr>
    <a:masterClrMapping/>
  </p:clrMapOvr>
</p:sldLayout>
</file>

<file path=ppt/slideLayouts/slideLayout130.xml><?xml version="1.0" encoding="utf-8"?>
<p:sldLayout xmlns:a="http://schemas.openxmlformats.org/drawingml/2006/main" xmlns:r="http://schemas.openxmlformats.org/officeDocument/2006/relationships" xmlns:p="http://schemas.openxmlformats.org/presentationml/2006/main" showMasterSp="0" preserve="1" userDrawn="1">
  <p:cSld name="44_Title Only">
    <p:bg>
      <p:bgPr>
        <a:solidFill>
          <a:schemeClr val="bg1"/>
        </a:solidFill>
        <a:effectLst/>
      </p:bgPr>
    </p:bg>
    <p:spTree>
      <p:nvGrpSpPr>
        <p:cNvPr id="1" name=""/>
        <p:cNvGrpSpPr/>
        <p:nvPr/>
      </p:nvGrpSpPr>
      <p:grpSpPr>
        <a:xfrm>
          <a:off x="0" y="0"/>
          <a:ext cx="0" cy="0"/>
          <a:chOff x="0" y="0"/>
          <a:chExt cx="0" cy="0"/>
        </a:xfrm>
      </p:grpSpPr>
      <p:pic>
        <p:nvPicPr>
          <p:cNvPr id="6" name="object 3">
            <a:extLst>
              <a:ext uri="{FF2B5EF4-FFF2-40B4-BE49-F238E27FC236}">
                <a16:creationId xmlns:a16="http://schemas.microsoft.com/office/drawing/2014/main" id="{32ACE06B-E57A-BF90-B6EB-53EAC7BE52FE}"/>
              </a:ext>
            </a:extLst>
          </p:cNvPr>
          <p:cNvPicPr/>
          <p:nvPr userDrawn="1"/>
        </p:nvPicPr>
        <p:blipFill>
          <a:blip r:embed="rId2" cstate="print"/>
          <a:stretch>
            <a:fillRect/>
          </a:stretch>
        </p:blipFill>
        <p:spPr>
          <a:xfrm>
            <a:off x="8316903" y="2018150"/>
            <a:ext cx="3875097" cy="4839369"/>
          </a:xfrm>
          <a:prstGeom prst="rect">
            <a:avLst/>
          </a:prstGeom>
        </p:spPr>
      </p:pic>
      <p:sp>
        <p:nvSpPr>
          <p:cNvPr id="9" name="object 5">
            <a:extLst>
              <a:ext uri="{FF2B5EF4-FFF2-40B4-BE49-F238E27FC236}">
                <a16:creationId xmlns:a16="http://schemas.microsoft.com/office/drawing/2014/main" id="{3FFD1DB7-7D8D-555F-8E61-CA99174BF04A}"/>
              </a:ext>
            </a:extLst>
          </p:cNvPr>
          <p:cNvSpPr txBox="1"/>
          <p:nvPr userDrawn="1"/>
        </p:nvSpPr>
        <p:spPr>
          <a:xfrm>
            <a:off x="373045" y="-406243"/>
            <a:ext cx="1044368" cy="161404"/>
          </a:xfrm>
          <a:prstGeom prst="rect">
            <a:avLst/>
          </a:prstGeom>
        </p:spPr>
        <p:txBody>
          <a:bodyPr vert="horz" wrap="square" lIns="0" tIns="7316" rIns="0" bIns="0" rtlCol="0">
            <a:spAutoFit/>
          </a:bodyPr>
          <a:lstStyle/>
          <a:p>
            <a:pPr marL="7701">
              <a:lnSpc>
                <a:spcPct val="100000"/>
              </a:lnSpc>
              <a:spcBef>
                <a:spcPts val="58"/>
              </a:spcBef>
            </a:pPr>
            <a:r>
              <a:rPr sz="1001" b="0" i="0">
                <a:solidFill>
                  <a:srgbClr val="B7B7B7"/>
                </a:solidFill>
                <a:latin typeface="Sharp Sans Medium" pitchFamily="2" charset="77"/>
                <a:cs typeface="Sharp Sans Medium" pitchFamily="2" charset="77"/>
              </a:rPr>
              <a:t>CISCO</a:t>
            </a:r>
            <a:r>
              <a:rPr sz="1001" b="0" i="0" spc="230">
                <a:solidFill>
                  <a:srgbClr val="B7B7B7"/>
                </a:solidFill>
                <a:latin typeface="Sharp Sans Medium" pitchFamily="2" charset="77"/>
                <a:cs typeface="Sharp Sans Medium" pitchFamily="2" charset="77"/>
              </a:rPr>
              <a:t> </a:t>
            </a:r>
            <a:r>
              <a:rPr sz="1001" b="0" i="0" spc="33">
                <a:solidFill>
                  <a:srgbClr val="B7B7B7"/>
                </a:solidFill>
                <a:latin typeface="Sharp Sans Medium" pitchFamily="2" charset="77"/>
                <a:cs typeface="Sharp Sans Medium" pitchFamily="2" charset="77"/>
              </a:rPr>
              <a:t>MERAKI</a:t>
            </a:r>
            <a:endParaRPr sz="1001" b="0" i="0">
              <a:latin typeface="Sharp Sans Medium" pitchFamily="2" charset="77"/>
              <a:cs typeface="Sharp Sans Medium" pitchFamily="2" charset="77"/>
            </a:endParaRPr>
          </a:p>
        </p:txBody>
      </p:sp>
      <p:pic>
        <p:nvPicPr>
          <p:cNvPr id="36" name="Picture 35" descr="A green letter on a black background&#10;&#10;Description automatically generated with medium confidence">
            <a:extLst>
              <a:ext uri="{FF2B5EF4-FFF2-40B4-BE49-F238E27FC236}">
                <a16:creationId xmlns:a16="http://schemas.microsoft.com/office/drawing/2014/main" id="{3A95014C-C5CB-3AE8-0E14-BEC1CCA7E015}"/>
              </a:ext>
            </a:extLst>
          </p:cNvPr>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373045" y="6270181"/>
            <a:ext cx="1101856" cy="213610"/>
          </a:xfrm>
          <a:prstGeom prst="rect">
            <a:avLst/>
          </a:prstGeom>
        </p:spPr>
      </p:pic>
      <p:sp>
        <p:nvSpPr>
          <p:cNvPr id="5" name="object 258">
            <a:extLst>
              <a:ext uri="{FF2B5EF4-FFF2-40B4-BE49-F238E27FC236}">
                <a16:creationId xmlns:a16="http://schemas.microsoft.com/office/drawing/2014/main" id="{50966B0F-62A0-2347-947E-F22F476AA24E}"/>
              </a:ext>
            </a:extLst>
          </p:cNvPr>
          <p:cNvSpPr/>
          <p:nvPr userDrawn="1"/>
        </p:nvSpPr>
        <p:spPr>
          <a:xfrm>
            <a:off x="8316903" y="6009679"/>
            <a:ext cx="661587" cy="847912"/>
          </a:xfrm>
          <a:custGeom>
            <a:avLst/>
            <a:gdLst/>
            <a:ahLst/>
            <a:cxnLst/>
            <a:rect l="l" t="t" r="r" b="b"/>
            <a:pathLst>
              <a:path w="1090930" h="1398270">
                <a:moveTo>
                  <a:pt x="731363" y="0"/>
                </a:moveTo>
                <a:lnTo>
                  <a:pt x="687436" y="5119"/>
                </a:lnTo>
                <a:lnTo>
                  <a:pt x="644818" y="15774"/>
                </a:lnTo>
                <a:lnTo>
                  <a:pt x="604031" y="31721"/>
                </a:lnTo>
                <a:lnTo>
                  <a:pt x="565598" y="52715"/>
                </a:lnTo>
                <a:lnTo>
                  <a:pt x="530041" y="78514"/>
                </a:lnTo>
                <a:lnTo>
                  <a:pt x="497885" y="108872"/>
                </a:lnTo>
                <a:lnTo>
                  <a:pt x="469650" y="143548"/>
                </a:lnTo>
                <a:lnTo>
                  <a:pt x="445860" y="182295"/>
                </a:lnTo>
                <a:lnTo>
                  <a:pt x="427037" y="224872"/>
                </a:lnTo>
                <a:lnTo>
                  <a:pt x="0" y="1398149"/>
                </a:lnTo>
                <a:lnTo>
                  <a:pt x="728538" y="1398149"/>
                </a:lnTo>
                <a:lnTo>
                  <a:pt x="1070348" y="459022"/>
                </a:lnTo>
                <a:lnTo>
                  <a:pt x="1083300" y="414306"/>
                </a:lnTo>
                <a:lnTo>
                  <a:pt x="1089985" y="369330"/>
                </a:lnTo>
                <a:lnTo>
                  <a:pt x="1090646" y="324617"/>
                </a:lnTo>
                <a:lnTo>
                  <a:pt x="1085527" y="280690"/>
                </a:lnTo>
                <a:lnTo>
                  <a:pt x="1074873" y="238072"/>
                </a:lnTo>
                <a:lnTo>
                  <a:pt x="1058927" y="197285"/>
                </a:lnTo>
                <a:lnTo>
                  <a:pt x="1037932" y="158852"/>
                </a:lnTo>
                <a:lnTo>
                  <a:pt x="1012133" y="123296"/>
                </a:lnTo>
                <a:lnTo>
                  <a:pt x="981773" y="91139"/>
                </a:lnTo>
                <a:lnTo>
                  <a:pt x="947096" y="62904"/>
                </a:lnTo>
                <a:lnTo>
                  <a:pt x="908346" y="39114"/>
                </a:lnTo>
                <a:lnTo>
                  <a:pt x="865767" y="20292"/>
                </a:lnTo>
                <a:lnTo>
                  <a:pt x="821051" y="7342"/>
                </a:lnTo>
                <a:lnTo>
                  <a:pt x="776075" y="659"/>
                </a:lnTo>
                <a:lnTo>
                  <a:pt x="731363" y="0"/>
                </a:lnTo>
                <a:close/>
              </a:path>
            </a:pathLst>
          </a:custGeom>
          <a:solidFill>
            <a:srgbClr val="5BAA47"/>
          </a:solidFill>
        </p:spPr>
        <p:txBody>
          <a:bodyPr wrap="square" lIns="0" tIns="0" rIns="0" bIns="0" rtlCol="0"/>
          <a:lstStyle/>
          <a:p>
            <a:endParaRPr sz="849"/>
          </a:p>
        </p:txBody>
      </p:sp>
      <p:sp>
        <p:nvSpPr>
          <p:cNvPr id="7" name="object 8">
            <a:extLst>
              <a:ext uri="{FF2B5EF4-FFF2-40B4-BE49-F238E27FC236}">
                <a16:creationId xmlns:a16="http://schemas.microsoft.com/office/drawing/2014/main" id="{D586E59F-C794-7E1E-95E3-0046C133C2FA}"/>
              </a:ext>
            </a:extLst>
          </p:cNvPr>
          <p:cNvSpPr/>
          <p:nvPr userDrawn="1"/>
        </p:nvSpPr>
        <p:spPr>
          <a:xfrm>
            <a:off x="5259139" y="-569748"/>
            <a:ext cx="1459386" cy="1703378"/>
          </a:xfrm>
          <a:custGeom>
            <a:avLst/>
            <a:gdLst/>
            <a:ahLst/>
            <a:cxnLst/>
            <a:rect l="l" t="t" r="r" b="b"/>
            <a:pathLst>
              <a:path w="2630805" h="3070860">
                <a:moveTo>
                  <a:pt x="2630774" y="0"/>
                </a:moveTo>
                <a:lnTo>
                  <a:pt x="736481" y="0"/>
                </a:lnTo>
                <a:lnTo>
                  <a:pt x="53644" y="1876087"/>
                </a:lnTo>
                <a:lnTo>
                  <a:pt x="38179" y="1922425"/>
                </a:lnTo>
                <a:lnTo>
                  <a:pt x="25382" y="1969002"/>
                </a:lnTo>
                <a:lnTo>
                  <a:pt x="15213" y="2015731"/>
                </a:lnTo>
                <a:lnTo>
                  <a:pt x="7631" y="2062524"/>
                </a:lnTo>
                <a:lnTo>
                  <a:pt x="2595" y="2109295"/>
                </a:lnTo>
                <a:lnTo>
                  <a:pt x="65" y="2155956"/>
                </a:lnTo>
                <a:lnTo>
                  <a:pt x="0" y="2202421"/>
                </a:lnTo>
                <a:lnTo>
                  <a:pt x="2359" y="2248602"/>
                </a:lnTo>
                <a:lnTo>
                  <a:pt x="7102" y="2294413"/>
                </a:lnTo>
                <a:lnTo>
                  <a:pt x="14189" y="2339767"/>
                </a:lnTo>
                <a:lnTo>
                  <a:pt x="23579" y="2384576"/>
                </a:lnTo>
                <a:lnTo>
                  <a:pt x="35231" y="2428754"/>
                </a:lnTo>
                <a:lnTo>
                  <a:pt x="49105" y="2472214"/>
                </a:lnTo>
                <a:lnTo>
                  <a:pt x="65160" y="2514868"/>
                </a:lnTo>
                <a:lnTo>
                  <a:pt x="83356" y="2556630"/>
                </a:lnTo>
                <a:lnTo>
                  <a:pt x="103652" y="2597413"/>
                </a:lnTo>
                <a:lnTo>
                  <a:pt x="126007" y="2637130"/>
                </a:lnTo>
                <a:lnTo>
                  <a:pt x="150382" y="2675693"/>
                </a:lnTo>
                <a:lnTo>
                  <a:pt x="176734" y="2713016"/>
                </a:lnTo>
                <a:lnTo>
                  <a:pt x="205025" y="2749012"/>
                </a:lnTo>
                <a:lnTo>
                  <a:pt x="235212" y="2783594"/>
                </a:lnTo>
                <a:lnTo>
                  <a:pt x="267257" y="2816674"/>
                </a:lnTo>
                <a:lnTo>
                  <a:pt x="301117" y="2848167"/>
                </a:lnTo>
                <a:lnTo>
                  <a:pt x="336754" y="2877984"/>
                </a:lnTo>
                <a:lnTo>
                  <a:pt x="374125" y="2906039"/>
                </a:lnTo>
                <a:lnTo>
                  <a:pt x="413190" y="2932245"/>
                </a:lnTo>
                <a:lnTo>
                  <a:pt x="453910" y="2956514"/>
                </a:lnTo>
                <a:lnTo>
                  <a:pt x="496242" y="2978761"/>
                </a:lnTo>
                <a:lnTo>
                  <a:pt x="540148" y="2998898"/>
                </a:lnTo>
                <a:lnTo>
                  <a:pt x="585586" y="3016837"/>
                </a:lnTo>
                <a:lnTo>
                  <a:pt x="631924" y="3032302"/>
                </a:lnTo>
                <a:lnTo>
                  <a:pt x="678501" y="3045099"/>
                </a:lnTo>
                <a:lnTo>
                  <a:pt x="725230" y="3055268"/>
                </a:lnTo>
                <a:lnTo>
                  <a:pt x="772023" y="3062850"/>
                </a:lnTo>
                <a:lnTo>
                  <a:pt x="818794" y="3067886"/>
                </a:lnTo>
                <a:lnTo>
                  <a:pt x="865456" y="3070416"/>
                </a:lnTo>
                <a:lnTo>
                  <a:pt x="911921" y="3070482"/>
                </a:lnTo>
                <a:lnTo>
                  <a:pt x="958103" y="3068122"/>
                </a:lnTo>
                <a:lnTo>
                  <a:pt x="1003914" y="3063379"/>
                </a:lnTo>
                <a:lnTo>
                  <a:pt x="1049268" y="3056292"/>
                </a:lnTo>
                <a:lnTo>
                  <a:pt x="1094078" y="3046902"/>
                </a:lnTo>
                <a:lnTo>
                  <a:pt x="1138256" y="3035250"/>
                </a:lnTo>
                <a:lnTo>
                  <a:pt x="1181717" y="3021376"/>
                </a:lnTo>
                <a:lnTo>
                  <a:pt x="1224372" y="3005321"/>
                </a:lnTo>
                <a:lnTo>
                  <a:pt x="1266134" y="2987125"/>
                </a:lnTo>
                <a:lnTo>
                  <a:pt x="1306918" y="2966829"/>
                </a:lnTo>
                <a:lnTo>
                  <a:pt x="1346635" y="2944474"/>
                </a:lnTo>
                <a:lnTo>
                  <a:pt x="1385198" y="2920100"/>
                </a:lnTo>
                <a:lnTo>
                  <a:pt x="1422522" y="2893747"/>
                </a:lnTo>
                <a:lnTo>
                  <a:pt x="1458518" y="2865456"/>
                </a:lnTo>
                <a:lnTo>
                  <a:pt x="1493101" y="2835269"/>
                </a:lnTo>
                <a:lnTo>
                  <a:pt x="1526181" y="2803224"/>
                </a:lnTo>
                <a:lnTo>
                  <a:pt x="1557674" y="2769364"/>
                </a:lnTo>
                <a:lnTo>
                  <a:pt x="1587492" y="2733727"/>
                </a:lnTo>
                <a:lnTo>
                  <a:pt x="1615547" y="2696356"/>
                </a:lnTo>
                <a:lnTo>
                  <a:pt x="1641753" y="2657291"/>
                </a:lnTo>
                <a:lnTo>
                  <a:pt x="1666023" y="2616571"/>
                </a:lnTo>
                <a:lnTo>
                  <a:pt x="1688270" y="2574239"/>
                </a:lnTo>
                <a:lnTo>
                  <a:pt x="1708407" y="2530333"/>
                </a:lnTo>
                <a:lnTo>
                  <a:pt x="1726347" y="2484896"/>
                </a:lnTo>
                <a:lnTo>
                  <a:pt x="2630774" y="0"/>
                </a:lnTo>
                <a:close/>
              </a:path>
            </a:pathLst>
          </a:custGeom>
          <a:solidFill>
            <a:srgbClr val="FFD13D"/>
          </a:solidFill>
        </p:spPr>
        <p:txBody>
          <a:bodyPr wrap="square" lIns="0" tIns="0" rIns="0" bIns="0" rtlCol="0"/>
          <a:lstStyle/>
          <a:p>
            <a:endParaRPr sz="849"/>
          </a:p>
        </p:txBody>
      </p:sp>
      <p:sp>
        <p:nvSpPr>
          <p:cNvPr id="8" name="object 9">
            <a:extLst>
              <a:ext uri="{FF2B5EF4-FFF2-40B4-BE49-F238E27FC236}">
                <a16:creationId xmlns:a16="http://schemas.microsoft.com/office/drawing/2014/main" id="{8FD15997-4F9F-D5F5-5A32-EBFFB97DDD2D}"/>
              </a:ext>
            </a:extLst>
          </p:cNvPr>
          <p:cNvSpPr/>
          <p:nvPr userDrawn="1"/>
        </p:nvSpPr>
        <p:spPr>
          <a:xfrm>
            <a:off x="6118659" y="-569748"/>
            <a:ext cx="852101" cy="1164820"/>
          </a:xfrm>
          <a:custGeom>
            <a:avLst/>
            <a:gdLst/>
            <a:ahLst/>
            <a:cxnLst/>
            <a:rect l="l" t="t" r="r" b="b"/>
            <a:pathLst>
              <a:path w="1536065" h="2099945">
                <a:moveTo>
                  <a:pt x="569565" y="0"/>
                </a:moveTo>
                <a:lnTo>
                  <a:pt x="26994" y="1490705"/>
                </a:lnTo>
                <a:lnTo>
                  <a:pt x="13320" y="1535128"/>
                </a:lnTo>
                <a:lnTo>
                  <a:pt x="4368" y="1579842"/>
                </a:lnTo>
                <a:lnTo>
                  <a:pt x="0" y="1624555"/>
                </a:lnTo>
                <a:lnTo>
                  <a:pt x="79" y="1668973"/>
                </a:lnTo>
                <a:lnTo>
                  <a:pt x="4471" y="1712806"/>
                </a:lnTo>
                <a:lnTo>
                  <a:pt x="13038" y="1755760"/>
                </a:lnTo>
                <a:lnTo>
                  <a:pt x="25643" y="1797542"/>
                </a:lnTo>
                <a:lnTo>
                  <a:pt x="42152" y="1837860"/>
                </a:lnTo>
                <a:lnTo>
                  <a:pt x="62426" y="1876423"/>
                </a:lnTo>
                <a:lnTo>
                  <a:pt x="86331" y="1912936"/>
                </a:lnTo>
                <a:lnTo>
                  <a:pt x="113729" y="1947108"/>
                </a:lnTo>
                <a:lnTo>
                  <a:pt x="144484" y="1978647"/>
                </a:lnTo>
                <a:lnTo>
                  <a:pt x="178459" y="2007259"/>
                </a:lnTo>
                <a:lnTo>
                  <a:pt x="215519" y="2032653"/>
                </a:lnTo>
                <a:lnTo>
                  <a:pt x="255527" y="2054535"/>
                </a:lnTo>
                <a:lnTo>
                  <a:pt x="298347" y="2072614"/>
                </a:lnTo>
                <a:lnTo>
                  <a:pt x="342768" y="2086287"/>
                </a:lnTo>
                <a:lnTo>
                  <a:pt x="387481" y="2095240"/>
                </a:lnTo>
                <a:lnTo>
                  <a:pt x="432192" y="2099608"/>
                </a:lnTo>
                <a:lnTo>
                  <a:pt x="476609" y="2099528"/>
                </a:lnTo>
                <a:lnTo>
                  <a:pt x="520441" y="2095137"/>
                </a:lnTo>
                <a:lnTo>
                  <a:pt x="563394" y="2086570"/>
                </a:lnTo>
                <a:lnTo>
                  <a:pt x="605175" y="2073964"/>
                </a:lnTo>
                <a:lnTo>
                  <a:pt x="645493" y="2057456"/>
                </a:lnTo>
                <a:lnTo>
                  <a:pt x="684055" y="2037181"/>
                </a:lnTo>
                <a:lnTo>
                  <a:pt x="720568" y="2013277"/>
                </a:lnTo>
                <a:lnTo>
                  <a:pt x="754740" y="1985879"/>
                </a:lnTo>
                <a:lnTo>
                  <a:pt x="786279" y="1955124"/>
                </a:lnTo>
                <a:lnTo>
                  <a:pt x="814891" y="1921148"/>
                </a:lnTo>
                <a:lnTo>
                  <a:pt x="840284" y="1884088"/>
                </a:lnTo>
                <a:lnTo>
                  <a:pt x="862167" y="1844080"/>
                </a:lnTo>
                <a:lnTo>
                  <a:pt x="880245" y="1801261"/>
                </a:lnTo>
                <a:lnTo>
                  <a:pt x="1535849" y="0"/>
                </a:lnTo>
              </a:path>
            </a:pathLst>
          </a:custGeom>
          <a:ln w="41883">
            <a:solidFill>
              <a:schemeClr val="accent2"/>
            </a:solidFill>
          </a:ln>
        </p:spPr>
        <p:txBody>
          <a:bodyPr wrap="square" lIns="0" tIns="0" rIns="0" bIns="0" rtlCol="0"/>
          <a:lstStyle/>
          <a:p>
            <a:endParaRPr sz="849"/>
          </a:p>
        </p:txBody>
      </p:sp>
    </p:spTree>
    <p:extLst>
      <p:ext uri="{BB962C8B-B14F-4D97-AF65-F5344CB8AC3E}">
        <p14:creationId xmlns:p14="http://schemas.microsoft.com/office/powerpoint/2010/main" val="314179312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path" presetSubtype="0" accel="50000" decel="50000" fill="hold" grpId="0" nodeType="withEffect">
                                  <p:stCondLst>
                                    <p:cond delay="0"/>
                                  </p:stCondLst>
                                  <p:childTnLst>
                                    <p:animMotion origin="layout" path="M 0.05038 -0.24888 L -4.99684E-6 1.42055E-6 " pathEditMode="relative" rAng="0" ptsTypes="AA">
                                      <p:cBhvr>
                                        <p:cTn id="6" dur="2000" fill="hold"/>
                                        <p:tgtEl>
                                          <p:spTgt spid="7"/>
                                        </p:tgtEl>
                                        <p:attrNameLst>
                                          <p:attrName>ppt_x</p:attrName>
                                          <p:attrName>ppt_y</p:attrName>
                                        </p:attrNameLst>
                                      </p:cBhvr>
                                      <p:rCtr x="-2519" y="12451"/>
                                    </p:animMotion>
                                  </p:childTnLst>
                                </p:cTn>
                              </p:par>
                              <p:par>
                                <p:cTn id="7" presetID="42" presetClass="path" presetSubtype="0" accel="50000" decel="50000" fill="hold" grpId="0" nodeType="withEffect">
                                  <p:stCondLst>
                                    <p:cond delay="0"/>
                                  </p:stCondLst>
                                  <p:childTnLst>
                                    <p:animMotion origin="layout" path="M 0.04477 -0.23961 L 2.77953E-6 -4.81752E-6 " pathEditMode="relative" rAng="0" ptsTypes="AA">
                                      <p:cBhvr>
                                        <p:cTn id="8" dur="500" fill="hold"/>
                                        <p:tgtEl>
                                          <p:spTgt spid="8"/>
                                        </p:tgtEl>
                                        <p:attrNameLst>
                                          <p:attrName>ppt_x</p:attrName>
                                          <p:attrName>ppt_y</p:attrName>
                                        </p:attrNameLst>
                                      </p:cBhvr>
                                      <p:rCtr x="-2243" y="11988"/>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8" grpId="0" animBg="1"/>
    </p:bldLst>
  </p:timing>
</p:sldLayout>
</file>

<file path=ppt/slideLayouts/slideLayout131.xml><?xml version="1.0" encoding="utf-8"?>
<p:sldLayout xmlns:a="http://schemas.openxmlformats.org/drawingml/2006/main" xmlns:r="http://schemas.openxmlformats.org/officeDocument/2006/relationships" xmlns:p="http://schemas.openxmlformats.org/presentationml/2006/main" showMasterSp="0" preserve="1" userDrawn="1">
  <p:cSld name="43_Title Only">
    <p:bg>
      <p:bgPr>
        <a:solidFill>
          <a:schemeClr val="bg1"/>
        </a:solidFill>
        <a:effectLst/>
      </p:bgPr>
    </p:bg>
    <p:spTree>
      <p:nvGrpSpPr>
        <p:cNvPr id="1" name=""/>
        <p:cNvGrpSpPr/>
        <p:nvPr/>
      </p:nvGrpSpPr>
      <p:grpSpPr>
        <a:xfrm>
          <a:off x="0" y="0"/>
          <a:ext cx="0" cy="0"/>
          <a:chOff x="0" y="0"/>
          <a:chExt cx="0" cy="0"/>
        </a:xfrm>
      </p:grpSpPr>
      <p:pic>
        <p:nvPicPr>
          <p:cNvPr id="2" name="object 3">
            <a:extLst>
              <a:ext uri="{FF2B5EF4-FFF2-40B4-BE49-F238E27FC236}">
                <a16:creationId xmlns:a16="http://schemas.microsoft.com/office/drawing/2014/main" id="{65DB786D-18A7-4921-502C-056DE743E46A}"/>
              </a:ext>
            </a:extLst>
          </p:cNvPr>
          <p:cNvPicPr/>
          <p:nvPr userDrawn="1"/>
        </p:nvPicPr>
        <p:blipFill>
          <a:blip r:embed="rId2" cstate="print"/>
          <a:stretch>
            <a:fillRect/>
          </a:stretch>
        </p:blipFill>
        <p:spPr>
          <a:xfrm>
            <a:off x="6152211" y="1696531"/>
            <a:ext cx="6039789" cy="5160987"/>
          </a:xfrm>
          <a:prstGeom prst="rect">
            <a:avLst/>
          </a:prstGeom>
        </p:spPr>
      </p:pic>
      <p:sp>
        <p:nvSpPr>
          <p:cNvPr id="3" name="object 4">
            <a:extLst>
              <a:ext uri="{FF2B5EF4-FFF2-40B4-BE49-F238E27FC236}">
                <a16:creationId xmlns:a16="http://schemas.microsoft.com/office/drawing/2014/main" id="{16EE8444-A55F-298F-A6CD-503E7D75110A}"/>
              </a:ext>
            </a:extLst>
          </p:cNvPr>
          <p:cNvSpPr/>
          <p:nvPr userDrawn="1"/>
        </p:nvSpPr>
        <p:spPr>
          <a:xfrm>
            <a:off x="0" y="-97"/>
            <a:ext cx="12192000" cy="6857615"/>
          </a:xfrm>
          <a:custGeom>
            <a:avLst/>
            <a:gdLst/>
            <a:ahLst/>
            <a:cxnLst/>
            <a:rect l="l" t="t" r="r" b="b"/>
            <a:pathLst>
              <a:path w="20104100" h="11308715">
                <a:moveTo>
                  <a:pt x="20104099" y="0"/>
                </a:moveTo>
                <a:lnTo>
                  <a:pt x="0" y="0"/>
                </a:lnTo>
                <a:lnTo>
                  <a:pt x="0" y="11308556"/>
                </a:lnTo>
                <a:lnTo>
                  <a:pt x="12675097" y="11308556"/>
                </a:lnTo>
                <a:lnTo>
                  <a:pt x="15145067" y="4381887"/>
                </a:lnTo>
                <a:lnTo>
                  <a:pt x="15162010" y="4335831"/>
                </a:lnTo>
                <a:lnTo>
                  <a:pt x="15179782" y="4290343"/>
                </a:lnTo>
                <a:lnTo>
                  <a:pt x="15198372" y="4245426"/>
                </a:lnTo>
                <a:lnTo>
                  <a:pt x="15217767" y="4201088"/>
                </a:lnTo>
                <a:lnTo>
                  <a:pt x="15237957" y="4157334"/>
                </a:lnTo>
                <a:lnTo>
                  <a:pt x="15258928" y="4114170"/>
                </a:lnTo>
                <a:lnTo>
                  <a:pt x="15280669" y="4071602"/>
                </a:lnTo>
                <a:lnTo>
                  <a:pt x="15303168" y="4029634"/>
                </a:lnTo>
                <a:lnTo>
                  <a:pt x="15326412" y="3988274"/>
                </a:lnTo>
                <a:lnTo>
                  <a:pt x="15350390" y="3947526"/>
                </a:lnTo>
                <a:lnTo>
                  <a:pt x="15375089" y="3907396"/>
                </a:lnTo>
                <a:lnTo>
                  <a:pt x="15400498" y="3867891"/>
                </a:lnTo>
                <a:lnTo>
                  <a:pt x="15426605" y="3829015"/>
                </a:lnTo>
                <a:lnTo>
                  <a:pt x="15453397" y="3790775"/>
                </a:lnTo>
                <a:lnTo>
                  <a:pt x="15480863" y="3753176"/>
                </a:lnTo>
                <a:lnTo>
                  <a:pt x="15508990" y="3716224"/>
                </a:lnTo>
                <a:lnTo>
                  <a:pt x="15537767" y="3679925"/>
                </a:lnTo>
                <a:lnTo>
                  <a:pt x="15567181" y="3644284"/>
                </a:lnTo>
                <a:lnTo>
                  <a:pt x="15597221" y="3609307"/>
                </a:lnTo>
                <a:lnTo>
                  <a:pt x="15627874" y="3575000"/>
                </a:lnTo>
                <a:lnTo>
                  <a:pt x="15659128" y="3541369"/>
                </a:lnTo>
                <a:lnTo>
                  <a:pt x="15690972" y="3508419"/>
                </a:lnTo>
                <a:lnTo>
                  <a:pt x="15723393" y="3476156"/>
                </a:lnTo>
                <a:lnTo>
                  <a:pt x="15756379" y="3444586"/>
                </a:lnTo>
                <a:lnTo>
                  <a:pt x="15789919" y="3413715"/>
                </a:lnTo>
                <a:lnTo>
                  <a:pt x="15824000" y="3383547"/>
                </a:lnTo>
                <a:lnTo>
                  <a:pt x="15858610" y="3354090"/>
                </a:lnTo>
                <a:lnTo>
                  <a:pt x="15893737" y="3325348"/>
                </a:lnTo>
                <a:lnTo>
                  <a:pt x="15929370" y="3297327"/>
                </a:lnTo>
                <a:lnTo>
                  <a:pt x="15965496" y="3270034"/>
                </a:lnTo>
                <a:lnTo>
                  <a:pt x="16002103" y="3243473"/>
                </a:lnTo>
                <a:lnTo>
                  <a:pt x="16039179" y="3217651"/>
                </a:lnTo>
                <a:lnTo>
                  <a:pt x="16076712" y="3192573"/>
                </a:lnTo>
                <a:lnTo>
                  <a:pt x="16114690" y="3168245"/>
                </a:lnTo>
                <a:lnTo>
                  <a:pt x="16153102" y="3144673"/>
                </a:lnTo>
                <a:lnTo>
                  <a:pt x="16191934" y="3121862"/>
                </a:lnTo>
                <a:lnTo>
                  <a:pt x="16231175" y="3099819"/>
                </a:lnTo>
                <a:lnTo>
                  <a:pt x="16270814" y="3078548"/>
                </a:lnTo>
                <a:lnTo>
                  <a:pt x="16310837" y="3058056"/>
                </a:lnTo>
                <a:lnTo>
                  <a:pt x="16351233" y="3038348"/>
                </a:lnTo>
                <a:lnTo>
                  <a:pt x="16391991" y="3019430"/>
                </a:lnTo>
                <a:lnTo>
                  <a:pt x="16433097" y="3001308"/>
                </a:lnTo>
                <a:lnTo>
                  <a:pt x="16474540" y="2983988"/>
                </a:lnTo>
                <a:lnTo>
                  <a:pt x="16516308" y="2967474"/>
                </a:lnTo>
                <a:lnTo>
                  <a:pt x="16558388" y="2951774"/>
                </a:lnTo>
                <a:lnTo>
                  <a:pt x="16600770" y="2936892"/>
                </a:lnTo>
                <a:lnTo>
                  <a:pt x="16643440" y="2922835"/>
                </a:lnTo>
                <a:lnTo>
                  <a:pt x="16686387" y="2909607"/>
                </a:lnTo>
                <a:lnTo>
                  <a:pt x="16729599" y="2897216"/>
                </a:lnTo>
                <a:lnTo>
                  <a:pt x="16773064" y="2885666"/>
                </a:lnTo>
                <a:lnTo>
                  <a:pt x="16816769" y="2874963"/>
                </a:lnTo>
                <a:lnTo>
                  <a:pt x="16860703" y="2865113"/>
                </a:lnTo>
                <a:lnTo>
                  <a:pt x="16904853" y="2856122"/>
                </a:lnTo>
                <a:lnTo>
                  <a:pt x="16949208" y="2847995"/>
                </a:lnTo>
                <a:lnTo>
                  <a:pt x="16993756" y="2840739"/>
                </a:lnTo>
                <a:lnTo>
                  <a:pt x="17038485" y="2834358"/>
                </a:lnTo>
                <a:lnTo>
                  <a:pt x="17083382" y="2828859"/>
                </a:lnTo>
                <a:lnTo>
                  <a:pt x="17128435" y="2824248"/>
                </a:lnTo>
                <a:lnTo>
                  <a:pt x="17173633" y="2820529"/>
                </a:lnTo>
                <a:lnTo>
                  <a:pt x="17218964" y="2817709"/>
                </a:lnTo>
                <a:lnTo>
                  <a:pt x="17264415" y="2815794"/>
                </a:lnTo>
                <a:lnTo>
                  <a:pt x="17309974" y="2814788"/>
                </a:lnTo>
                <a:lnTo>
                  <a:pt x="20104099" y="2814699"/>
                </a:lnTo>
                <a:lnTo>
                  <a:pt x="20104099" y="0"/>
                </a:lnTo>
                <a:close/>
              </a:path>
              <a:path w="20104100" h="11308715">
                <a:moveTo>
                  <a:pt x="20104099" y="2814699"/>
                </a:moveTo>
                <a:lnTo>
                  <a:pt x="17355630" y="2814699"/>
                </a:lnTo>
                <a:lnTo>
                  <a:pt x="17401370" y="2815531"/>
                </a:lnTo>
                <a:lnTo>
                  <a:pt x="17447183" y="2817291"/>
                </a:lnTo>
                <a:lnTo>
                  <a:pt x="17493056" y="2819984"/>
                </a:lnTo>
                <a:lnTo>
                  <a:pt x="17538977" y="2823615"/>
                </a:lnTo>
                <a:lnTo>
                  <a:pt x="17584935" y="2828192"/>
                </a:lnTo>
                <a:lnTo>
                  <a:pt x="17630916" y="2833718"/>
                </a:lnTo>
                <a:lnTo>
                  <a:pt x="17676911" y="2840200"/>
                </a:lnTo>
                <a:lnTo>
                  <a:pt x="17722905" y="2847645"/>
                </a:lnTo>
                <a:lnTo>
                  <a:pt x="17768888" y="2856056"/>
                </a:lnTo>
                <a:lnTo>
                  <a:pt x="17814847" y="2865441"/>
                </a:lnTo>
                <a:lnTo>
                  <a:pt x="17860770" y="2875804"/>
                </a:lnTo>
                <a:lnTo>
                  <a:pt x="17906645" y="2887152"/>
                </a:lnTo>
                <a:lnTo>
                  <a:pt x="17952460" y="2899491"/>
                </a:lnTo>
                <a:lnTo>
                  <a:pt x="17998203" y="2912825"/>
                </a:lnTo>
                <a:lnTo>
                  <a:pt x="18043863" y="2927162"/>
                </a:lnTo>
                <a:lnTo>
                  <a:pt x="18089426" y="2942505"/>
                </a:lnTo>
                <a:lnTo>
                  <a:pt x="18134882" y="2958862"/>
                </a:lnTo>
                <a:lnTo>
                  <a:pt x="18179450" y="2975936"/>
                </a:lnTo>
                <a:lnTo>
                  <a:pt x="18223476" y="2993837"/>
                </a:lnTo>
                <a:lnTo>
                  <a:pt x="18266956" y="3012552"/>
                </a:lnTo>
                <a:lnTo>
                  <a:pt x="18309883" y="3032069"/>
                </a:lnTo>
                <a:lnTo>
                  <a:pt x="18352252" y="3052378"/>
                </a:lnTo>
                <a:lnTo>
                  <a:pt x="18394057" y="3073465"/>
                </a:lnTo>
                <a:lnTo>
                  <a:pt x="18435294" y="3095320"/>
                </a:lnTo>
                <a:lnTo>
                  <a:pt x="18475957" y="3117931"/>
                </a:lnTo>
                <a:lnTo>
                  <a:pt x="18516041" y="3141284"/>
                </a:lnTo>
                <a:lnTo>
                  <a:pt x="18555539" y="3165370"/>
                </a:lnTo>
                <a:lnTo>
                  <a:pt x="18594448" y="3190176"/>
                </a:lnTo>
                <a:lnTo>
                  <a:pt x="18632760" y="3215690"/>
                </a:lnTo>
                <a:lnTo>
                  <a:pt x="18670472" y="3241900"/>
                </a:lnTo>
                <a:lnTo>
                  <a:pt x="18707577" y="3268794"/>
                </a:lnTo>
                <a:lnTo>
                  <a:pt x="18744070" y="3296362"/>
                </a:lnTo>
                <a:lnTo>
                  <a:pt x="18779946" y="3324590"/>
                </a:lnTo>
                <a:lnTo>
                  <a:pt x="18815199" y="3353467"/>
                </a:lnTo>
                <a:lnTo>
                  <a:pt x="18849824" y="3382981"/>
                </a:lnTo>
                <a:lnTo>
                  <a:pt x="18883816" y="3413121"/>
                </a:lnTo>
                <a:lnTo>
                  <a:pt x="18917169" y="3443875"/>
                </a:lnTo>
                <a:lnTo>
                  <a:pt x="18949877" y="3475230"/>
                </a:lnTo>
                <a:lnTo>
                  <a:pt x="18981936" y="3507175"/>
                </a:lnTo>
                <a:lnTo>
                  <a:pt x="19013339" y="3539698"/>
                </a:lnTo>
                <a:lnTo>
                  <a:pt x="19044083" y="3572787"/>
                </a:lnTo>
                <a:lnTo>
                  <a:pt x="19074160" y="3606431"/>
                </a:lnTo>
                <a:lnTo>
                  <a:pt x="19103566" y="3640617"/>
                </a:lnTo>
                <a:lnTo>
                  <a:pt x="19132295" y="3675334"/>
                </a:lnTo>
                <a:lnTo>
                  <a:pt x="19160342" y="3710570"/>
                </a:lnTo>
                <a:lnTo>
                  <a:pt x="19187702" y="3746314"/>
                </a:lnTo>
                <a:lnTo>
                  <a:pt x="19214369" y="3782552"/>
                </a:lnTo>
                <a:lnTo>
                  <a:pt x="19240337" y="3819274"/>
                </a:lnTo>
                <a:lnTo>
                  <a:pt x="19265602" y="3856468"/>
                </a:lnTo>
                <a:lnTo>
                  <a:pt x="19290157" y="3894122"/>
                </a:lnTo>
                <a:lnTo>
                  <a:pt x="19313999" y="3932223"/>
                </a:lnTo>
                <a:lnTo>
                  <a:pt x="19337120" y="3970761"/>
                </a:lnTo>
                <a:lnTo>
                  <a:pt x="19359516" y="4009724"/>
                </a:lnTo>
                <a:lnTo>
                  <a:pt x="19381181" y="4049098"/>
                </a:lnTo>
                <a:lnTo>
                  <a:pt x="19402110" y="4088874"/>
                </a:lnTo>
                <a:lnTo>
                  <a:pt x="19422298" y="4129038"/>
                </a:lnTo>
                <a:lnTo>
                  <a:pt x="19441738" y="4169580"/>
                </a:lnTo>
                <a:lnTo>
                  <a:pt x="19460427" y="4210487"/>
                </a:lnTo>
                <a:lnTo>
                  <a:pt x="19478357" y="4251747"/>
                </a:lnTo>
                <a:lnTo>
                  <a:pt x="19495525" y="4293349"/>
                </a:lnTo>
                <a:lnTo>
                  <a:pt x="19511924" y="4335281"/>
                </a:lnTo>
                <a:lnTo>
                  <a:pt x="19527549" y="4377530"/>
                </a:lnTo>
                <a:lnTo>
                  <a:pt x="19542395" y="4420086"/>
                </a:lnTo>
                <a:lnTo>
                  <a:pt x="19556456" y="4462936"/>
                </a:lnTo>
                <a:lnTo>
                  <a:pt x="19569727" y="4506069"/>
                </a:lnTo>
                <a:lnTo>
                  <a:pt x="19582202" y="4549472"/>
                </a:lnTo>
                <a:lnTo>
                  <a:pt x="19593877" y="4593134"/>
                </a:lnTo>
                <a:lnTo>
                  <a:pt x="19604745" y="4637044"/>
                </a:lnTo>
                <a:lnTo>
                  <a:pt x="19614801" y="4681188"/>
                </a:lnTo>
                <a:lnTo>
                  <a:pt x="19624041" y="4725556"/>
                </a:lnTo>
                <a:lnTo>
                  <a:pt x="19632457" y="4770135"/>
                </a:lnTo>
                <a:lnTo>
                  <a:pt x="19640046" y="4814915"/>
                </a:lnTo>
                <a:lnTo>
                  <a:pt x="19646802" y="4859882"/>
                </a:lnTo>
                <a:lnTo>
                  <a:pt x="19652719" y="4905025"/>
                </a:lnTo>
                <a:lnTo>
                  <a:pt x="19657791" y="4950332"/>
                </a:lnTo>
                <a:lnTo>
                  <a:pt x="19662014" y="4995792"/>
                </a:lnTo>
                <a:lnTo>
                  <a:pt x="19665383" y="5041393"/>
                </a:lnTo>
                <a:lnTo>
                  <a:pt x="19667890" y="5087122"/>
                </a:lnTo>
                <a:lnTo>
                  <a:pt x="19669533" y="5132968"/>
                </a:lnTo>
                <a:lnTo>
                  <a:pt x="19670303" y="5178920"/>
                </a:lnTo>
                <a:lnTo>
                  <a:pt x="19670198" y="5224965"/>
                </a:lnTo>
                <a:lnTo>
                  <a:pt x="19669210" y="5271091"/>
                </a:lnTo>
                <a:lnTo>
                  <a:pt x="19667336" y="5317287"/>
                </a:lnTo>
                <a:lnTo>
                  <a:pt x="19664568" y="5363541"/>
                </a:lnTo>
                <a:lnTo>
                  <a:pt x="19660902" y="5409841"/>
                </a:lnTo>
                <a:lnTo>
                  <a:pt x="19656333" y="5456175"/>
                </a:lnTo>
                <a:lnTo>
                  <a:pt x="19650855" y="5502531"/>
                </a:lnTo>
                <a:lnTo>
                  <a:pt x="19644462" y="5548898"/>
                </a:lnTo>
                <a:lnTo>
                  <a:pt x="19637150" y="5595264"/>
                </a:lnTo>
                <a:lnTo>
                  <a:pt x="19628912" y="5641617"/>
                </a:lnTo>
                <a:lnTo>
                  <a:pt x="19619744" y="5687945"/>
                </a:lnTo>
                <a:lnTo>
                  <a:pt x="19609641" y="5734236"/>
                </a:lnTo>
                <a:lnTo>
                  <a:pt x="19598595" y="5780478"/>
                </a:lnTo>
                <a:lnTo>
                  <a:pt x="19586603" y="5826661"/>
                </a:lnTo>
                <a:lnTo>
                  <a:pt x="19573659" y="5872771"/>
                </a:lnTo>
                <a:lnTo>
                  <a:pt x="19559757" y="5918797"/>
                </a:lnTo>
                <a:lnTo>
                  <a:pt x="19544892" y="5964727"/>
                </a:lnTo>
                <a:lnTo>
                  <a:pt x="19529059" y="6010549"/>
                </a:lnTo>
                <a:lnTo>
                  <a:pt x="17639847" y="11308556"/>
                </a:lnTo>
                <a:lnTo>
                  <a:pt x="20104099" y="11308556"/>
                </a:lnTo>
                <a:lnTo>
                  <a:pt x="20104099" y="2814699"/>
                </a:lnTo>
                <a:close/>
              </a:path>
            </a:pathLst>
          </a:custGeom>
          <a:solidFill>
            <a:srgbClr val="025444"/>
          </a:solidFill>
        </p:spPr>
        <p:txBody>
          <a:bodyPr wrap="square" lIns="0" tIns="0" rIns="0" bIns="0" rtlCol="0"/>
          <a:lstStyle/>
          <a:p>
            <a:endParaRPr lang="en-US" sz="849"/>
          </a:p>
        </p:txBody>
      </p:sp>
      <p:sp>
        <p:nvSpPr>
          <p:cNvPr id="9" name="object 5">
            <a:extLst>
              <a:ext uri="{FF2B5EF4-FFF2-40B4-BE49-F238E27FC236}">
                <a16:creationId xmlns:a16="http://schemas.microsoft.com/office/drawing/2014/main" id="{3FFD1DB7-7D8D-555F-8E61-CA99174BF04A}"/>
              </a:ext>
            </a:extLst>
          </p:cNvPr>
          <p:cNvSpPr txBox="1"/>
          <p:nvPr userDrawn="1"/>
        </p:nvSpPr>
        <p:spPr>
          <a:xfrm>
            <a:off x="388891" y="-389410"/>
            <a:ext cx="1044368" cy="161404"/>
          </a:xfrm>
          <a:prstGeom prst="rect">
            <a:avLst/>
          </a:prstGeom>
        </p:spPr>
        <p:txBody>
          <a:bodyPr vert="horz" wrap="square" lIns="0" tIns="7316" rIns="0" bIns="0" rtlCol="0">
            <a:spAutoFit/>
          </a:bodyPr>
          <a:lstStyle/>
          <a:p>
            <a:pPr marL="7701">
              <a:lnSpc>
                <a:spcPct val="100000"/>
              </a:lnSpc>
              <a:spcBef>
                <a:spcPts val="58"/>
              </a:spcBef>
            </a:pPr>
            <a:r>
              <a:rPr sz="1001" b="0" i="0">
                <a:solidFill>
                  <a:schemeClr val="bg1"/>
                </a:solidFill>
                <a:latin typeface="Sharp Sans Medium" pitchFamily="2" charset="77"/>
                <a:cs typeface="Sharp Sans Medium" pitchFamily="2" charset="77"/>
              </a:rPr>
              <a:t>CISCO</a:t>
            </a:r>
            <a:r>
              <a:rPr sz="1001" b="0" i="0" spc="230">
                <a:solidFill>
                  <a:schemeClr val="bg1"/>
                </a:solidFill>
                <a:latin typeface="Sharp Sans Medium" pitchFamily="2" charset="77"/>
                <a:cs typeface="Sharp Sans Medium" pitchFamily="2" charset="77"/>
              </a:rPr>
              <a:t> </a:t>
            </a:r>
            <a:r>
              <a:rPr sz="1001" b="0" i="0" spc="33">
                <a:solidFill>
                  <a:schemeClr val="bg1"/>
                </a:solidFill>
                <a:latin typeface="Sharp Sans Medium" pitchFamily="2" charset="77"/>
                <a:cs typeface="Sharp Sans Medium" pitchFamily="2" charset="77"/>
              </a:rPr>
              <a:t>MERAKI</a:t>
            </a:r>
            <a:endParaRPr sz="1001" b="0" i="0">
              <a:solidFill>
                <a:schemeClr val="bg1"/>
              </a:solidFill>
              <a:latin typeface="Sharp Sans Medium" pitchFamily="2" charset="77"/>
              <a:cs typeface="Sharp Sans Medium" pitchFamily="2" charset="77"/>
            </a:endParaRPr>
          </a:p>
        </p:txBody>
      </p:sp>
      <p:pic>
        <p:nvPicPr>
          <p:cNvPr id="36" name="Picture 35" descr="A green letter on a black background&#10;&#10;Description automatically generated with medium confidence">
            <a:extLst>
              <a:ext uri="{FF2B5EF4-FFF2-40B4-BE49-F238E27FC236}">
                <a16:creationId xmlns:a16="http://schemas.microsoft.com/office/drawing/2014/main" id="{3A95014C-C5CB-3AE8-0E14-BEC1CCA7E015}"/>
              </a:ext>
            </a:extLst>
          </p:cNvPr>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373045" y="6270181"/>
            <a:ext cx="1101856" cy="213610"/>
          </a:xfrm>
          <a:prstGeom prst="rect">
            <a:avLst/>
          </a:prstGeom>
        </p:spPr>
      </p:pic>
      <p:sp>
        <p:nvSpPr>
          <p:cNvPr id="4" name="object 5">
            <a:extLst>
              <a:ext uri="{FF2B5EF4-FFF2-40B4-BE49-F238E27FC236}">
                <a16:creationId xmlns:a16="http://schemas.microsoft.com/office/drawing/2014/main" id="{CF69DBF4-4D5A-0D1E-54DD-04783FBEF56F}"/>
              </a:ext>
            </a:extLst>
          </p:cNvPr>
          <p:cNvSpPr/>
          <p:nvPr userDrawn="1"/>
        </p:nvSpPr>
        <p:spPr>
          <a:xfrm>
            <a:off x="10237418" y="5428882"/>
            <a:ext cx="1954725" cy="1428975"/>
          </a:xfrm>
          <a:custGeom>
            <a:avLst/>
            <a:gdLst/>
            <a:ahLst/>
            <a:cxnLst/>
            <a:rect l="l" t="t" r="r" b="b"/>
            <a:pathLst>
              <a:path w="3223259" h="2356484">
                <a:moveTo>
                  <a:pt x="2022058" y="0"/>
                </a:moveTo>
                <a:lnTo>
                  <a:pt x="1975923" y="413"/>
                </a:lnTo>
                <a:lnTo>
                  <a:pt x="1929936" y="2117"/>
                </a:lnTo>
                <a:lnTo>
                  <a:pt x="1884124" y="5102"/>
                </a:lnTo>
                <a:lnTo>
                  <a:pt x="1838511" y="9356"/>
                </a:lnTo>
                <a:lnTo>
                  <a:pt x="1793122" y="14866"/>
                </a:lnTo>
                <a:lnTo>
                  <a:pt x="1747980" y="21622"/>
                </a:lnTo>
                <a:lnTo>
                  <a:pt x="1703113" y="29612"/>
                </a:lnTo>
                <a:lnTo>
                  <a:pt x="1658543" y="38824"/>
                </a:lnTo>
                <a:lnTo>
                  <a:pt x="1614296" y="49247"/>
                </a:lnTo>
                <a:lnTo>
                  <a:pt x="1570397" y="60869"/>
                </a:lnTo>
                <a:lnTo>
                  <a:pt x="1526871" y="73679"/>
                </a:lnTo>
                <a:lnTo>
                  <a:pt x="1483741" y="87664"/>
                </a:lnTo>
                <a:lnTo>
                  <a:pt x="1441035" y="102814"/>
                </a:lnTo>
                <a:lnTo>
                  <a:pt x="1398775" y="119117"/>
                </a:lnTo>
                <a:lnTo>
                  <a:pt x="1356986" y="136562"/>
                </a:lnTo>
                <a:lnTo>
                  <a:pt x="1315695" y="155136"/>
                </a:lnTo>
                <a:lnTo>
                  <a:pt x="1274925" y="174828"/>
                </a:lnTo>
                <a:lnTo>
                  <a:pt x="1234701" y="195627"/>
                </a:lnTo>
                <a:lnTo>
                  <a:pt x="1195048" y="217521"/>
                </a:lnTo>
                <a:lnTo>
                  <a:pt x="1155991" y="240498"/>
                </a:lnTo>
                <a:lnTo>
                  <a:pt x="1117554" y="264547"/>
                </a:lnTo>
                <a:lnTo>
                  <a:pt x="1079763" y="289657"/>
                </a:lnTo>
                <a:lnTo>
                  <a:pt x="1042643" y="315815"/>
                </a:lnTo>
                <a:lnTo>
                  <a:pt x="1006217" y="343011"/>
                </a:lnTo>
                <a:lnTo>
                  <a:pt x="970511" y="371232"/>
                </a:lnTo>
                <a:lnTo>
                  <a:pt x="935550" y="400467"/>
                </a:lnTo>
                <a:lnTo>
                  <a:pt x="901359" y="430705"/>
                </a:lnTo>
                <a:lnTo>
                  <a:pt x="867962" y="461933"/>
                </a:lnTo>
                <a:lnTo>
                  <a:pt x="835384" y="494141"/>
                </a:lnTo>
                <a:lnTo>
                  <a:pt x="803650" y="527317"/>
                </a:lnTo>
                <a:lnTo>
                  <a:pt x="772785" y="561448"/>
                </a:lnTo>
                <a:lnTo>
                  <a:pt x="742813" y="596525"/>
                </a:lnTo>
                <a:lnTo>
                  <a:pt x="713760" y="632534"/>
                </a:lnTo>
                <a:lnTo>
                  <a:pt x="685650" y="669465"/>
                </a:lnTo>
                <a:lnTo>
                  <a:pt x="658508" y="707306"/>
                </a:lnTo>
                <a:lnTo>
                  <a:pt x="632359" y="746045"/>
                </a:lnTo>
                <a:lnTo>
                  <a:pt x="607228" y="785671"/>
                </a:lnTo>
                <a:lnTo>
                  <a:pt x="583139" y="826173"/>
                </a:lnTo>
                <a:lnTo>
                  <a:pt x="560117" y="867537"/>
                </a:lnTo>
                <a:lnTo>
                  <a:pt x="538187" y="909754"/>
                </a:lnTo>
                <a:lnTo>
                  <a:pt x="517374" y="952812"/>
                </a:lnTo>
                <a:lnTo>
                  <a:pt x="497703" y="996698"/>
                </a:lnTo>
                <a:lnTo>
                  <a:pt x="479199" y="1041402"/>
                </a:lnTo>
                <a:lnTo>
                  <a:pt x="461886" y="1086911"/>
                </a:lnTo>
                <a:lnTo>
                  <a:pt x="0" y="2355927"/>
                </a:lnTo>
                <a:lnTo>
                  <a:pt x="3223022" y="2355927"/>
                </a:lnTo>
                <a:lnTo>
                  <a:pt x="3223022" y="527210"/>
                </a:lnTo>
                <a:lnTo>
                  <a:pt x="3203270" y="506087"/>
                </a:lnTo>
                <a:lnTo>
                  <a:pt x="3171063" y="473509"/>
                </a:lnTo>
                <a:lnTo>
                  <a:pt x="3137887" y="441775"/>
                </a:lnTo>
                <a:lnTo>
                  <a:pt x="3103755" y="410910"/>
                </a:lnTo>
                <a:lnTo>
                  <a:pt x="3068679" y="380938"/>
                </a:lnTo>
                <a:lnTo>
                  <a:pt x="3032669" y="351885"/>
                </a:lnTo>
                <a:lnTo>
                  <a:pt x="2995738" y="323775"/>
                </a:lnTo>
                <a:lnTo>
                  <a:pt x="2957897" y="296633"/>
                </a:lnTo>
                <a:lnTo>
                  <a:pt x="2919158" y="270483"/>
                </a:lnTo>
                <a:lnTo>
                  <a:pt x="2879532" y="245352"/>
                </a:lnTo>
                <a:lnTo>
                  <a:pt x="2839031" y="221263"/>
                </a:lnTo>
                <a:lnTo>
                  <a:pt x="2797666" y="198241"/>
                </a:lnTo>
                <a:lnTo>
                  <a:pt x="2755449" y="176311"/>
                </a:lnTo>
                <a:lnTo>
                  <a:pt x="2712392" y="155498"/>
                </a:lnTo>
                <a:lnTo>
                  <a:pt x="2668506" y="135827"/>
                </a:lnTo>
                <a:lnTo>
                  <a:pt x="2623802" y="117323"/>
                </a:lnTo>
                <a:lnTo>
                  <a:pt x="2578292" y="100009"/>
                </a:lnTo>
                <a:lnTo>
                  <a:pt x="2532301" y="84019"/>
                </a:lnTo>
                <a:lnTo>
                  <a:pt x="2486162" y="69460"/>
                </a:lnTo>
                <a:lnTo>
                  <a:pt x="2439899" y="56319"/>
                </a:lnTo>
                <a:lnTo>
                  <a:pt x="2393537" y="44586"/>
                </a:lnTo>
                <a:lnTo>
                  <a:pt x="2347101" y="34248"/>
                </a:lnTo>
                <a:lnTo>
                  <a:pt x="2300615" y="25295"/>
                </a:lnTo>
                <a:lnTo>
                  <a:pt x="2254105" y="17715"/>
                </a:lnTo>
                <a:lnTo>
                  <a:pt x="2207596" y="11496"/>
                </a:lnTo>
                <a:lnTo>
                  <a:pt x="2161112" y="6626"/>
                </a:lnTo>
                <a:lnTo>
                  <a:pt x="2114677" y="3095"/>
                </a:lnTo>
                <a:lnTo>
                  <a:pt x="2068318" y="890"/>
                </a:lnTo>
                <a:lnTo>
                  <a:pt x="2022058" y="0"/>
                </a:lnTo>
                <a:close/>
              </a:path>
            </a:pathLst>
          </a:custGeom>
          <a:solidFill>
            <a:srgbClr val="5BAA47"/>
          </a:solidFill>
        </p:spPr>
        <p:txBody>
          <a:bodyPr wrap="square" lIns="0" tIns="0" rIns="0" bIns="0" rtlCol="0"/>
          <a:lstStyle/>
          <a:p>
            <a:endParaRPr sz="849"/>
          </a:p>
        </p:txBody>
      </p:sp>
      <p:pic>
        <p:nvPicPr>
          <p:cNvPr id="11" name="Picture 10">
            <a:extLst>
              <a:ext uri="{FF2B5EF4-FFF2-40B4-BE49-F238E27FC236}">
                <a16:creationId xmlns:a16="http://schemas.microsoft.com/office/drawing/2014/main" id="{3BCDCA6E-69B3-35BF-D338-8A88839EDA99}"/>
              </a:ext>
            </a:extLst>
          </p:cNvPr>
          <p:cNvPicPr>
            <a:picLocks noChangeAspect="1"/>
          </p:cNvPicPr>
          <p:nvPr userDrawn="1"/>
        </p:nvPicPr>
        <p:blipFill>
          <a:blip r:embed="rId4" cstate="print">
            <a:extLst>
              <a:ext uri="{28A0092B-C50C-407E-A947-70E740481C1C}">
                <a14:useLocalDpi xmlns:a14="http://schemas.microsoft.com/office/drawing/2010/main" val="0"/>
              </a:ext>
            </a:extLst>
          </a:blip>
          <a:srcRect/>
          <a:stretch/>
        </p:blipFill>
        <p:spPr>
          <a:xfrm>
            <a:off x="373044" y="6270181"/>
            <a:ext cx="1101856" cy="213610"/>
          </a:xfrm>
          <a:prstGeom prst="rect">
            <a:avLst/>
          </a:prstGeom>
        </p:spPr>
      </p:pic>
      <p:sp>
        <p:nvSpPr>
          <p:cNvPr id="10" name="object 9">
            <a:extLst>
              <a:ext uri="{FF2B5EF4-FFF2-40B4-BE49-F238E27FC236}">
                <a16:creationId xmlns:a16="http://schemas.microsoft.com/office/drawing/2014/main" id="{FAD9B7D2-09AB-2B79-881E-394A1295B0B4}"/>
              </a:ext>
            </a:extLst>
          </p:cNvPr>
          <p:cNvSpPr/>
          <p:nvPr userDrawn="1"/>
        </p:nvSpPr>
        <p:spPr>
          <a:xfrm>
            <a:off x="5726312" y="-693116"/>
            <a:ext cx="1453658" cy="1811729"/>
          </a:xfrm>
          <a:custGeom>
            <a:avLst/>
            <a:gdLst/>
            <a:ahLst/>
            <a:cxnLst/>
            <a:rect l="l" t="t" r="r" b="b"/>
            <a:pathLst>
              <a:path w="3185159" h="3970020">
                <a:moveTo>
                  <a:pt x="3184913" y="0"/>
                </a:moveTo>
                <a:lnTo>
                  <a:pt x="1006656" y="0"/>
                </a:lnTo>
                <a:lnTo>
                  <a:pt x="61842" y="2595845"/>
                </a:lnTo>
                <a:lnTo>
                  <a:pt x="46411" y="2641498"/>
                </a:lnTo>
                <a:lnTo>
                  <a:pt x="33240" y="2687363"/>
                </a:lnTo>
                <a:lnTo>
                  <a:pt x="22297" y="2733377"/>
                </a:lnTo>
                <a:lnTo>
                  <a:pt x="13555" y="2779477"/>
                </a:lnTo>
                <a:lnTo>
                  <a:pt x="6984" y="2825601"/>
                </a:lnTo>
                <a:lnTo>
                  <a:pt x="2553" y="2871684"/>
                </a:lnTo>
                <a:lnTo>
                  <a:pt x="235" y="2917665"/>
                </a:lnTo>
                <a:lnTo>
                  <a:pt x="0" y="2963480"/>
                </a:lnTo>
                <a:lnTo>
                  <a:pt x="1817" y="3009066"/>
                </a:lnTo>
                <a:lnTo>
                  <a:pt x="5658" y="3054360"/>
                </a:lnTo>
                <a:lnTo>
                  <a:pt x="11494" y="3099299"/>
                </a:lnTo>
                <a:lnTo>
                  <a:pt x="19295" y="3143820"/>
                </a:lnTo>
                <a:lnTo>
                  <a:pt x="29032" y="3187861"/>
                </a:lnTo>
                <a:lnTo>
                  <a:pt x="40675" y="3231358"/>
                </a:lnTo>
                <a:lnTo>
                  <a:pt x="54195" y="3274248"/>
                </a:lnTo>
                <a:lnTo>
                  <a:pt x="69562" y="3316468"/>
                </a:lnTo>
                <a:lnTo>
                  <a:pt x="86748" y="3357955"/>
                </a:lnTo>
                <a:lnTo>
                  <a:pt x="105723" y="3398647"/>
                </a:lnTo>
                <a:lnTo>
                  <a:pt x="126457" y="3438480"/>
                </a:lnTo>
                <a:lnTo>
                  <a:pt x="148921" y="3477391"/>
                </a:lnTo>
                <a:lnTo>
                  <a:pt x="173087" y="3515317"/>
                </a:lnTo>
                <a:lnTo>
                  <a:pt x="198923" y="3552195"/>
                </a:lnTo>
                <a:lnTo>
                  <a:pt x="226402" y="3587963"/>
                </a:lnTo>
                <a:lnTo>
                  <a:pt x="255493" y="3622557"/>
                </a:lnTo>
                <a:lnTo>
                  <a:pt x="286167" y="3655914"/>
                </a:lnTo>
                <a:lnTo>
                  <a:pt x="318396" y="3687972"/>
                </a:lnTo>
                <a:lnTo>
                  <a:pt x="352148" y="3718666"/>
                </a:lnTo>
                <a:lnTo>
                  <a:pt x="387396" y="3747935"/>
                </a:lnTo>
                <a:lnTo>
                  <a:pt x="424110" y="3775715"/>
                </a:lnTo>
                <a:lnTo>
                  <a:pt x="462261" y="3801944"/>
                </a:lnTo>
                <a:lnTo>
                  <a:pt x="501818" y="3826558"/>
                </a:lnTo>
                <a:lnTo>
                  <a:pt x="542753" y="3849494"/>
                </a:lnTo>
                <a:lnTo>
                  <a:pt x="585036" y="3870689"/>
                </a:lnTo>
                <a:lnTo>
                  <a:pt x="628638" y="3890081"/>
                </a:lnTo>
                <a:lnTo>
                  <a:pt x="673530" y="3907606"/>
                </a:lnTo>
                <a:lnTo>
                  <a:pt x="719184" y="3923036"/>
                </a:lnTo>
                <a:lnTo>
                  <a:pt x="765050" y="3936208"/>
                </a:lnTo>
                <a:lnTo>
                  <a:pt x="811065" y="3947150"/>
                </a:lnTo>
                <a:lnTo>
                  <a:pt x="857166" y="3955893"/>
                </a:lnTo>
                <a:lnTo>
                  <a:pt x="903289" y="3962464"/>
                </a:lnTo>
                <a:lnTo>
                  <a:pt x="949373" y="3966894"/>
                </a:lnTo>
                <a:lnTo>
                  <a:pt x="995354" y="3969213"/>
                </a:lnTo>
                <a:lnTo>
                  <a:pt x="1041169" y="3969448"/>
                </a:lnTo>
                <a:lnTo>
                  <a:pt x="1086756" y="3967631"/>
                </a:lnTo>
                <a:lnTo>
                  <a:pt x="1132050" y="3963789"/>
                </a:lnTo>
                <a:lnTo>
                  <a:pt x="1176989" y="3957954"/>
                </a:lnTo>
                <a:lnTo>
                  <a:pt x="1221511" y="3950153"/>
                </a:lnTo>
                <a:lnTo>
                  <a:pt x="1265551" y="3940416"/>
                </a:lnTo>
                <a:lnTo>
                  <a:pt x="1309048" y="3928773"/>
                </a:lnTo>
                <a:lnTo>
                  <a:pt x="1351938" y="3915253"/>
                </a:lnTo>
                <a:lnTo>
                  <a:pt x="1394158" y="3899885"/>
                </a:lnTo>
                <a:lnTo>
                  <a:pt x="1435645" y="3882700"/>
                </a:lnTo>
                <a:lnTo>
                  <a:pt x="1476336" y="3863725"/>
                </a:lnTo>
                <a:lnTo>
                  <a:pt x="1516169" y="3842991"/>
                </a:lnTo>
                <a:lnTo>
                  <a:pt x="1555080" y="3820526"/>
                </a:lnTo>
                <a:lnTo>
                  <a:pt x="1593006" y="3796361"/>
                </a:lnTo>
                <a:lnTo>
                  <a:pt x="1629884" y="3770525"/>
                </a:lnTo>
                <a:lnTo>
                  <a:pt x="1665651" y="3743046"/>
                </a:lnTo>
                <a:lnTo>
                  <a:pt x="1700245" y="3713955"/>
                </a:lnTo>
                <a:lnTo>
                  <a:pt x="1733602" y="3683281"/>
                </a:lnTo>
                <a:lnTo>
                  <a:pt x="1765659" y="3651052"/>
                </a:lnTo>
                <a:lnTo>
                  <a:pt x="1796353" y="3617299"/>
                </a:lnTo>
                <a:lnTo>
                  <a:pt x="1825622" y="3582051"/>
                </a:lnTo>
                <a:lnTo>
                  <a:pt x="1853402" y="3545337"/>
                </a:lnTo>
                <a:lnTo>
                  <a:pt x="1879630" y="3507187"/>
                </a:lnTo>
                <a:lnTo>
                  <a:pt x="1904244" y="3467630"/>
                </a:lnTo>
                <a:lnTo>
                  <a:pt x="1927180" y="3426695"/>
                </a:lnTo>
                <a:lnTo>
                  <a:pt x="1948375" y="3384412"/>
                </a:lnTo>
                <a:lnTo>
                  <a:pt x="1967766" y="3340809"/>
                </a:lnTo>
                <a:lnTo>
                  <a:pt x="1985291" y="3295918"/>
                </a:lnTo>
                <a:lnTo>
                  <a:pt x="3184913" y="0"/>
                </a:lnTo>
                <a:close/>
              </a:path>
            </a:pathLst>
          </a:custGeom>
          <a:solidFill>
            <a:srgbClr val="87C9C9"/>
          </a:solidFill>
        </p:spPr>
        <p:txBody>
          <a:bodyPr wrap="square" lIns="0" tIns="0" rIns="0" bIns="0" rtlCol="0"/>
          <a:lstStyle/>
          <a:p>
            <a:endParaRPr sz="849"/>
          </a:p>
        </p:txBody>
      </p:sp>
      <p:sp>
        <p:nvSpPr>
          <p:cNvPr id="12" name="object 11">
            <a:extLst>
              <a:ext uri="{FF2B5EF4-FFF2-40B4-BE49-F238E27FC236}">
                <a16:creationId xmlns:a16="http://schemas.microsoft.com/office/drawing/2014/main" id="{0E8388EE-C435-1294-17E2-FBBEF34016D1}"/>
              </a:ext>
            </a:extLst>
          </p:cNvPr>
          <p:cNvSpPr/>
          <p:nvPr userDrawn="1"/>
        </p:nvSpPr>
        <p:spPr>
          <a:xfrm>
            <a:off x="9761893" y="-397150"/>
            <a:ext cx="805227" cy="1380842"/>
          </a:xfrm>
          <a:custGeom>
            <a:avLst/>
            <a:gdLst/>
            <a:ahLst/>
            <a:cxnLst/>
            <a:rect l="l" t="t" r="r" b="b"/>
            <a:pathLst>
              <a:path w="1327784" h="2277110">
                <a:moveTo>
                  <a:pt x="704906" y="0"/>
                </a:moveTo>
                <a:lnTo>
                  <a:pt x="17612" y="1884834"/>
                </a:lnTo>
                <a:lnTo>
                  <a:pt x="4979" y="1930656"/>
                </a:lnTo>
                <a:lnTo>
                  <a:pt x="0" y="1976669"/>
                </a:lnTo>
                <a:lnTo>
                  <a:pt x="2313" y="2022101"/>
                </a:lnTo>
                <a:lnTo>
                  <a:pt x="11560" y="2066183"/>
                </a:lnTo>
                <a:lnTo>
                  <a:pt x="27380" y="2108143"/>
                </a:lnTo>
                <a:lnTo>
                  <a:pt x="49413" y="2147211"/>
                </a:lnTo>
                <a:lnTo>
                  <a:pt x="77299" y="2182616"/>
                </a:lnTo>
                <a:lnTo>
                  <a:pt x="110679" y="2213588"/>
                </a:lnTo>
                <a:lnTo>
                  <a:pt x="149191" y="2239355"/>
                </a:lnTo>
                <a:lnTo>
                  <a:pt x="192476" y="2259148"/>
                </a:lnTo>
                <a:lnTo>
                  <a:pt x="238383" y="2271757"/>
                </a:lnTo>
                <a:lnTo>
                  <a:pt x="284481" y="2276727"/>
                </a:lnTo>
                <a:lnTo>
                  <a:pt x="329997" y="2274417"/>
                </a:lnTo>
                <a:lnTo>
                  <a:pt x="374160" y="2265187"/>
                </a:lnTo>
                <a:lnTo>
                  <a:pt x="416197" y="2249397"/>
                </a:lnTo>
                <a:lnTo>
                  <a:pt x="455336" y="2227405"/>
                </a:lnTo>
                <a:lnTo>
                  <a:pt x="490807" y="2199570"/>
                </a:lnTo>
                <a:lnTo>
                  <a:pt x="521835" y="2166253"/>
                </a:lnTo>
                <a:lnTo>
                  <a:pt x="547650" y="2127813"/>
                </a:lnTo>
                <a:lnTo>
                  <a:pt x="567480" y="2084608"/>
                </a:lnTo>
                <a:lnTo>
                  <a:pt x="1327620" y="0"/>
                </a:lnTo>
              </a:path>
            </a:pathLst>
          </a:custGeom>
          <a:ln w="41883">
            <a:solidFill>
              <a:srgbClr val="FFFFFF"/>
            </a:solidFill>
          </a:ln>
        </p:spPr>
        <p:txBody>
          <a:bodyPr wrap="square" lIns="0" tIns="0" rIns="0" bIns="0" rtlCol="0"/>
          <a:lstStyle/>
          <a:p>
            <a:endParaRPr sz="849"/>
          </a:p>
        </p:txBody>
      </p:sp>
      <p:sp>
        <p:nvSpPr>
          <p:cNvPr id="13" name="object 5">
            <a:extLst>
              <a:ext uri="{FF2B5EF4-FFF2-40B4-BE49-F238E27FC236}">
                <a16:creationId xmlns:a16="http://schemas.microsoft.com/office/drawing/2014/main" id="{ABC34BBC-C7CD-D9A9-7700-EB0C11183D65}"/>
              </a:ext>
            </a:extLst>
          </p:cNvPr>
          <p:cNvSpPr/>
          <p:nvPr userDrawn="1"/>
        </p:nvSpPr>
        <p:spPr>
          <a:xfrm>
            <a:off x="10237418" y="5429267"/>
            <a:ext cx="1954725" cy="1428975"/>
          </a:xfrm>
          <a:custGeom>
            <a:avLst/>
            <a:gdLst/>
            <a:ahLst/>
            <a:cxnLst/>
            <a:rect l="l" t="t" r="r" b="b"/>
            <a:pathLst>
              <a:path w="3223259" h="2356484">
                <a:moveTo>
                  <a:pt x="2022058" y="0"/>
                </a:moveTo>
                <a:lnTo>
                  <a:pt x="1975923" y="413"/>
                </a:lnTo>
                <a:lnTo>
                  <a:pt x="1929936" y="2117"/>
                </a:lnTo>
                <a:lnTo>
                  <a:pt x="1884124" y="5102"/>
                </a:lnTo>
                <a:lnTo>
                  <a:pt x="1838511" y="9356"/>
                </a:lnTo>
                <a:lnTo>
                  <a:pt x="1793122" y="14866"/>
                </a:lnTo>
                <a:lnTo>
                  <a:pt x="1747980" y="21622"/>
                </a:lnTo>
                <a:lnTo>
                  <a:pt x="1703113" y="29612"/>
                </a:lnTo>
                <a:lnTo>
                  <a:pt x="1658543" y="38824"/>
                </a:lnTo>
                <a:lnTo>
                  <a:pt x="1614296" y="49247"/>
                </a:lnTo>
                <a:lnTo>
                  <a:pt x="1570397" y="60869"/>
                </a:lnTo>
                <a:lnTo>
                  <a:pt x="1526871" y="73679"/>
                </a:lnTo>
                <a:lnTo>
                  <a:pt x="1483741" y="87664"/>
                </a:lnTo>
                <a:lnTo>
                  <a:pt x="1441035" y="102814"/>
                </a:lnTo>
                <a:lnTo>
                  <a:pt x="1398775" y="119117"/>
                </a:lnTo>
                <a:lnTo>
                  <a:pt x="1356986" y="136562"/>
                </a:lnTo>
                <a:lnTo>
                  <a:pt x="1315695" y="155136"/>
                </a:lnTo>
                <a:lnTo>
                  <a:pt x="1274925" y="174828"/>
                </a:lnTo>
                <a:lnTo>
                  <a:pt x="1234701" y="195627"/>
                </a:lnTo>
                <a:lnTo>
                  <a:pt x="1195048" y="217521"/>
                </a:lnTo>
                <a:lnTo>
                  <a:pt x="1155991" y="240498"/>
                </a:lnTo>
                <a:lnTo>
                  <a:pt x="1117554" y="264547"/>
                </a:lnTo>
                <a:lnTo>
                  <a:pt x="1079763" y="289657"/>
                </a:lnTo>
                <a:lnTo>
                  <a:pt x="1042643" y="315815"/>
                </a:lnTo>
                <a:lnTo>
                  <a:pt x="1006217" y="343011"/>
                </a:lnTo>
                <a:lnTo>
                  <a:pt x="970511" y="371232"/>
                </a:lnTo>
                <a:lnTo>
                  <a:pt x="935550" y="400467"/>
                </a:lnTo>
                <a:lnTo>
                  <a:pt x="901359" y="430705"/>
                </a:lnTo>
                <a:lnTo>
                  <a:pt x="867962" y="461933"/>
                </a:lnTo>
                <a:lnTo>
                  <a:pt x="835384" y="494141"/>
                </a:lnTo>
                <a:lnTo>
                  <a:pt x="803650" y="527317"/>
                </a:lnTo>
                <a:lnTo>
                  <a:pt x="772785" y="561448"/>
                </a:lnTo>
                <a:lnTo>
                  <a:pt x="742813" y="596525"/>
                </a:lnTo>
                <a:lnTo>
                  <a:pt x="713760" y="632534"/>
                </a:lnTo>
                <a:lnTo>
                  <a:pt x="685650" y="669465"/>
                </a:lnTo>
                <a:lnTo>
                  <a:pt x="658508" y="707306"/>
                </a:lnTo>
                <a:lnTo>
                  <a:pt x="632359" y="746045"/>
                </a:lnTo>
                <a:lnTo>
                  <a:pt x="607228" y="785671"/>
                </a:lnTo>
                <a:lnTo>
                  <a:pt x="583139" y="826173"/>
                </a:lnTo>
                <a:lnTo>
                  <a:pt x="560117" y="867537"/>
                </a:lnTo>
                <a:lnTo>
                  <a:pt x="538187" y="909754"/>
                </a:lnTo>
                <a:lnTo>
                  <a:pt x="517374" y="952812"/>
                </a:lnTo>
                <a:lnTo>
                  <a:pt x="497703" y="996698"/>
                </a:lnTo>
                <a:lnTo>
                  <a:pt x="479199" y="1041402"/>
                </a:lnTo>
                <a:lnTo>
                  <a:pt x="461886" y="1086911"/>
                </a:lnTo>
                <a:lnTo>
                  <a:pt x="0" y="2355927"/>
                </a:lnTo>
                <a:lnTo>
                  <a:pt x="3223022" y="2355927"/>
                </a:lnTo>
                <a:lnTo>
                  <a:pt x="3223022" y="527210"/>
                </a:lnTo>
                <a:lnTo>
                  <a:pt x="3203270" y="506087"/>
                </a:lnTo>
                <a:lnTo>
                  <a:pt x="3171063" y="473509"/>
                </a:lnTo>
                <a:lnTo>
                  <a:pt x="3137887" y="441775"/>
                </a:lnTo>
                <a:lnTo>
                  <a:pt x="3103755" y="410910"/>
                </a:lnTo>
                <a:lnTo>
                  <a:pt x="3068679" y="380938"/>
                </a:lnTo>
                <a:lnTo>
                  <a:pt x="3032669" y="351885"/>
                </a:lnTo>
                <a:lnTo>
                  <a:pt x="2995738" y="323775"/>
                </a:lnTo>
                <a:lnTo>
                  <a:pt x="2957897" y="296633"/>
                </a:lnTo>
                <a:lnTo>
                  <a:pt x="2919158" y="270483"/>
                </a:lnTo>
                <a:lnTo>
                  <a:pt x="2879532" y="245352"/>
                </a:lnTo>
                <a:lnTo>
                  <a:pt x="2839031" y="221263"/>
                </a:lnTo>
                <a:lnTo>
                  <a:pt x="2797666" y="198241"/>
                </a:lnTo>
                <a:lnTo>
                  <a:pt x="2755449" y="176311"/>
                </a:lnTo>
                <a:lnTo>
                  <a:pt x="2712392" y="155498"/>
                </a:lnTo>
                <a:lnTo>
                  <a:pt x="2668506" y="135827"/>
                </a:lnTo>
                <a:lnTo>
                  <a:pt x="2623802" y="117323"/>
                </a:lnTo>
                <a:lnTo>
                  <a:pt x="2578292" y="100009"/>
                </a:lnTo>
                <a:lnTo>
                  <a:pt x="2532301" y="84019"/>
                </a:lnTo>
                <a:lnTo>
                  <a:pt x="2486162" y="69460"/>
                </a:lnTo>
                <a:lnTo>
                  <a:pt x="2439899" y="56319"/>
                </a:lnTo>
                <a:lnTo>
                  <a:pt x="2393537" y="44586"/>
                </a:lnTo>
                <a:lnTo>
                  <a:pt x="2347101" y="34248"/>
                </a:lnTo>
                <a:lnTo>
                  <a:pt x="2300615" y="25295"/>
                </a:lnTo>
                <a:lnTo>
                  <a:pt x="2254105" y="17715"/>
                </a:lnTo>
                <a:lnTo>
                  <a:pt x="2207596" y="11496"/>
                </a:lnTo>
                <a:lnTo>
                  <a:pt x="2161112" y="6626"/>
                </a:lnTo>
                <a:lnTo>
                  <a:pt x="2114677" y="3095"/>
                </a:lnTo>
                <a:lnTo>
                  <a:pt x="2068318" y="890"/>
                </a:lnTo>
                <a:lnTo>
                  <a:pt x="2022058" y="0"/>
                </a:lnTo>
                <a:close/>
              </a:path>
            </a:pathLst>
          </a:custGeom>
          <a:solidFill>
            <a:schemeClr val="accent1"/>
          </a:solidFill>
        </p:spPr>
        <p:txBody>
          <a:bodyPr wrap="square" lIns="0" tIns="0" rIns="0" bIns="0" rtlCol="0"/>
          <a:lstStyle/>
          <a:p>
            <a:endParaRPr sz="849"/>
          </a:p>
        </p:txBody>
      </p:sp>
      <p:sp>
        <p:nvSpPr>
          <p:cNvPr id="16" name="object 4">
            <a:extLst>
              <a:ext uri="{FF2B5EF4-FFF2-40B4-BE49-F238E27FC236}">
                <a16:creationId xmlns:a16="http://schemas.microsoft.com/office/drawing/2014/main" id="{DE72BAF6-1491-6B6E-336D-3256D92B84A3}"/>
              </a:ext>
            </a:extLst>
          </p:cNvPr>
          <p:cNvSpPr/>
          <p:nvPr userDrawn="1"/>
        </p:nvSpPr>
        <p:spPr>
          <a:xfrm>
            <a:off x="6262423" y="4511367"/>
            <a:ext cx="2234808" cy="2346371"/>
          </a:xfrm>
          <a:custGeom>
            <a:avLst/>
            <a:gdLst/>
            <a:ahLst/>
            <a:cxnLst/>
            <a:rect l="l" t="t" r="r" b="b"/>
            <a:pathLst>
              <a:path w="5398134" h="5668009">
                <a:moveTo>
                  <a:pt x="4107007" y="118728"/>
                </a:moveTo>
                <a:lnTo>
                  <a:pt x="4061357" y="102735"/>
                </a:lnTo>
                <a:lnTo>
                  <a:pt x="4015581" y="87931"/>
                </a:lnTo>
                <a:lnTo>
                  <a:pt x="3969695" y="74307"/>
                </a:lnTo>
                <a:lnTo>
                  <a:pt x="3923717" y="61857"/>
                </a:lnTo>
                <a:lnTo>
                  <a:pt x="3877664" y="50570"/>
                </a:lnTo>
                <a:lnTo>
                  <a:pt x="3831554" y="40441"/>
                </a:lnTo>
                <a:lnTo>
                  <a:pt x="3785402" y="31460"/>
                </a:lnTo>
                <a:lnTo>
                  <a:pt x="3739228" y="23619"/>
                </a:lnTo>
                <a:lnTo>
                  <a:pt x="3693047" y="16912"/>
                </a:lnTo>
                <a:lnTo>
                  <a:pt x="3646877" y="11328"/>
                </a:lnTo>
                <a:lnTo>
                  <a:pt x="3600736" y="6862"/>
                </a:lnTo>
                <a:lnTo>
                  <a:pt x="3554639" y="3503"/>
                </a:lnTo>
                <a:lnTo>
                  <a:pt x="3508606" y="1246"/>
                </a:lnTo>
                <a:lnTo>
                  <a:pt x="3462653" y="80"/>
                </a:lnTo>
                <a:lnTo>
                  <a:pt x="3416796" y="0"/>
                </a:lnTo>
                <a:lnTo>
                  <a:pt x="3371054" y="995"/>
                </a:lnTo>
                <a:lnTo>
                  <a:pt x="3325444" y="3059"/>
                </a:lnTo>
                <a:lnTo>
                  <a:pt x="3279982" y="6183"/>
                </a:lnTo>
                <a:lnTo>
                  <a:pt x="3234686" y="10360"/>
                </a:lnTo>
                <a:lnTo>
                  <a:pt x="3189574" y="15580"/>
                </a:lnTo>
                <a:lnTo>
                  <a:pt x="3144661" y="21837"/>
                </a:lnTo>
                <a:lnTo>
                  <a:pt x="3099967" y="29123"/>
                </a:lnTo>
                <a:lnTo>
                  <a:pt x="3055507" y="37428"/>
                </a:lnTo>
                <a:lnTo>
                  <a:pt x="3011299" y="46746"/>
                </a:lnTo>
                <a:lnTo>
                  <a:pt x="2967360" y="57068"/>
                </a:lnTo>
                <a:lnTo>
                  <a:pt x="2923708" y="68386"/>
                </a:lnTo>
                <a:lnTo>
                  <a:pt x="2880359" y="80692"/>
                </a:lnTo>
                <a:lnTo>
                  <a:pt x="2837331" y="93978"/>
                </a:lnTo>
                <a:lnTo>
                  <a:pt x="2794642" y="108236"/>
                </a:lnTo>
                <a:lnTo>
                  <a:pt x="2752307" y="123458"/>
                </a:lnTo>
                <a:lnTo>
                  <a:pt x="2710345" y="139637"/>
                </a:lnTo>
                <a:lnTo>
                  <a:pt x="2668773" y="156763"/>
                </a:lnTo>
                <a:lnTo>
                  <a:pt x="2627607" y="174829"/>
                </a:lnTo>
                <a:lnTo>
                  <a:pt x="2586866" y="193827"/>
                </a:lnTo>
                <a:lnTo>
                  <a:pt x="2546566" y="213749"/>
                </a:lnTo>
                <a:lnTo>
                  <a:pt x="2506724" y="234587"/>
                </a:lnTo>
                <a:lnTo>
                  <a:pt x="2467358" y="256333"/>
                </a:lnTo>
                <a:lnTo>
                  <a:pt x="2428486" y="278978"/>
                </a:lnTo>
                <a:lnTo>
                  <a:pt x="2390123" y="302516"/>
                </a:lnTo>
                <a:lnTo>
                  <a:pt x="2352287" y="326937"/>
                </a:lnTo>
                <a:lnTo>
                  <a:pt x="2314997" y="352234"/>
                </a:lnTo>
                <a:lnTo>
                  <a:pt x="2278268" y="378398"/>
                </a:lnTo>
                <a:lnTo>
                  <a:pt x="2242117" y="405423"/>
                </a:lnTo>
                <a:lnTo>
                  <a:pt x="2206564" y="433299"/>
                </a:lnTo>
                <a:lnTo>
                  <a:pt x="2171623" y="462018"/>
                </a:lnTo>
                <a:lnTo>
                  <a:pt x="2137313" y="491573"/>
                </a:lnTo>
                <a:lnTo>
                  <a:pt x="2103651" y="521956"/>
                </a:lnTo>
                <a:lnTo>
                  <a:pt x="2070654" y="553159"/>
                </a:lnTo>
                <a:lnTo>
                  <a:pt x="2038340" y="585173"/>
                </a:lnTo>
                <a:lnTo>
                  <a:pt x="2006724" y="617990"/>
                </a:lnTo>
                <a:lnTo>
                  <a:pt x="1975826" y="651603"/>
                </a:lnTo>
                <a:lnTo>
                  <a:pt x="1945661" y="686004"/>
                </a:lnTo>
                <a:lnTo>
                  <a:pt x="1916247" y="721183"/>
                </a:lnTo>
                <a:lnTo>
                  <a:pt x="1887602" y="757135"/>
                </a:lnTo>
                <a:lnTo>
                  <a:pt x="1859742" y="793849"/>
                </a:lnTo>
                <a:lnTo>
                  <a:pt x="1832685" y="831319"/>
                </a:lnTo>
                <a:lnTo>
                  <a:pt x="1806448" y="869537"/>
                </a:lnTo>
                <a:lnTo>
                  <a:pt x="1781048" y="908494"/>
                </a:lnTo>
                <a:lnTo>
                  <a:pt x="1756502" y="948182"/>
                </a:lnTo>
                <a:lnTo>
                  <a:pt x="1732828" y="988593"/>
                </a:lnTo>
                <a:lnTo>
                  <a:pt x="1710043" y="1029719"/>
                </a:lnTo>
                <a:lnTo>
                  <a:pt x="1688163" y="1071553"/>
                </a:lnTo>
                <a:lnTo>
                  <a:pt x="1667207" y="1114086"/>
                </a:lnTo>
                <a:lnTo>
                  <a:pt x="1647191" y="1157310"/>
                </a:lnTo>
                <a:lnTo>
                  <a:pt x="1628133" y="1201217"/>
                </a:lnTo>
                <a:lnTo>
                  <a:pt x="1610050" y="1245799"/>
                </a:lnTo>
                <a:lnTo>
                  <a:pt x="1592958" y="1291049"/>
                </a:lnTo>
                <a:lnTo>
                  <a:pt x="0" y="5667647"/>
                </a:lnTo>
              </a:path>
              <a:path w="5398134" h="5668009">
                <a:moveTo>
                  <a:pt x="4174727" y="5667647"/>
                </a:moveTo>
                <a:lnTo>
                  <a:pt x="5279328" y="2632777"/>
                </a:lnTo>
                <a:lnTo>
                  <a:pt x="5295321" y="2587128"/>
                </a:lnTo>
                <a:lnTo>
                  <a:pt x="5310125" y="2541352"/>
                </a:lnTo>
                <a:lnTo>
                  <a:pt x="5323749" y="2495467"/>
                </a:lnTo>
                <a:lnTo>
                  <a:pt x="5336200" y="2449489"/>
                </a:lnTo>
                <a:lnTo>
                  <a:pt x="5347486" y="2403437"/>
                </a:lnTo>
                <a:lnTo>
                  <a:pt x="5357615" y="2357326"/>
                </a:lnTo>
                <a:lnTo>
                  <a:pt x="5366596" y="2311175"/>
                </a:lnTo>
                <a:lnTo>
                  <a:pt x="5374437" y="2265001"/>
                </a:lnTo>
                <a:lnTo>
                  <a:pt x="5381145" y="2218821"/>
                </a:lnTo>
                <a:lnTo>
                  <a:pt x="5386728" y="2172651"/>
                </a:lnTo>
                <a:lnTo>
                  <a:pt x="5391195" y="2126510"/>
                </a:lnTo>
                <a:lnTo>
                  <a:pt x="5394553" y="2080414"/>
                </a:lnTo>
                <a:lnTo>
                  <a:pt x="5396811" y="2034381"/>
                </a:lnTo>
                <a:lnTo>
                  <a:pt x="5397977" y="1988428"/>
                </a:lnTo>
                <a:lnTo>
                  <a:pt x="5398058" y="1942572"/>
                </a:lnTo>
                <a:lnTo>
                  <a:pt x="5397062" y="1896830"/>
                </a:lnTo>
                <a:lnTo>
                  <a:pt x="5394999" y="1851220"/>
                </a:lnTo>
                <a:lnTo>
                  <a:pt x="5391875" y="1805759"/>
                </a:lnTo>
                <a:lnTo>
                  <a:pt x="5387698" y="1760463"/>
                </a:lnTo>
                <a:lnTo>
                  <a:pt x="5382478" y="1715350"/>
                </a:lnTo>
                <a:lnTo>
                  <a:pt x="5376221" y="1670438"/>
                </a:lnTo>
                <a:lnTo>
                  <a:pt x="5368936" y="1625744"/>
                </a:lnTo>
                <a:lnTo>
                  <a:pt x="5360630" y="1581284"/>
                </a:lnTo>
                <a:lnTo>
                  <a:pt x="5351313" y="1537076"/>
                </a:lnTo>
                <a:lnTo>
                  <a:pt x="5340991" y="1493138"/>
                </a:lnTo>
                <a:lnTo>
                  <a:pt x="5329673" y="1449486"/>
                </a:lnTo>
                <a:lnTo>
                  <a:pt x="5317367" y="1406137"/>
                </a:lnTo>
                <a:lnTo>
                  <a:pt x="5304081" y="1363109"/>
                </a:lnTo>
                <a:lnTo>
                  <a:pt x="5289823" y="1320420"/>
                </a:lnTo>
                <a:lnTo>
                  <a:pt x="5274601" y="1278085"/>
                </a:lnTo>
                <a:lnTo>
                  <a:pt x="5258423" y="1236123"/>
                </a:lnTo>
                <a:lnTo>
                  <a:pt x="5241297" y="1194551"/>
                </a:lnTo>
                <a:lnTo>
                  <a:pt x="5223231" y="1153385"/>
                </a:lnTo>
                <a:lnTo>
                  <a:pt x="5204233" y="1112644"/>
                </a:lnTo>
                <a:lnTo>
                  <a:pt x="5184311" y="1072344"/>
                </a:lnTo>
                <a:lnTo>
                  <a:pt x="5163473" y="1032502"/>
                </a:lnTo>
                <a:lnTo>
                  <a:pt x="5141728" y="993136"/>
                </a:lnTo>
                <a:lnTo>
                  <a:pt x="5119082" y="954263"/>
                </a:lnTo>
                <a:lnTo>
                  <a:pt x="5095545" y="915901"/>
                </a:lnTo>
                <a:lnTo>
                  <a:pt x="5071124" y="878065"/>
                </a:lnTo>
                <a:lnTo>
                  <a:pt x="5045827" y="840774"/>
                </a:lnTo>
                <a:lnTo>
                  <a:pt x="5019662" y="804045"/>
                </a:lnTo>
                <a:lnTo>
                  <a:pt x="4992638" y="767895"/>
                </a:lnTo>
                <a:lnTo>
                  <a:pt x="4964762" y="732341"/>
                </a:lnTo>
                <a:lnTo>
                  <a:pt x="4936042" y="697400"/>
                </a:lnTo>
                <a:lnTo>
                  <a:pt x="4906487" y="663090"/>
                </a:lnTo>
                <a:lnTo>
                  <a:pt x="4876104" y="629428"/>
                </a:lnTo>
                <a:lnTo>
                  <a:pt x="4844902" y="596431"/>
                </a:lnTo>
                <a:lnTo>
                  <a:pt x="4812888" y="564116"/>
                </a:lnTo>
                <a:lnTo>
                  <a:pt x="4780070" y="532501"/>
                </a:lnTo>
                <a:lnTo>
                  <a:pt x="4746457" y="501602"/>
                </a:lnTo>
                <a:lnTo>
                  <a:pt x="4712057" y="471437"/>
                </a:lnTo>
                <a:lnTo>
                  <a:pt x="4676877" y="442023"/>
                </a:lnTo>
                <a:lnTo>
                  <a:pt x="4640925" y="413377"/>
                </a:lnTo>
                <a:lnTo>
                  <a:pt x="4604210" y="385517"/>
                </a:lnTo>
                <a:lnTo>
                  <a:pt x="4566740" y="358460"/>
                </a:lnTo>
                <a:lnTo>
                  <a:pt x="4528523" y="332222"/>
                </a:lnTo>
                <a:lnTo>
                  <a:pt x="4489566" y="306822"/>
                </a:lnTo>
                <a:lnTo>
                  <a:pt x="4449877" y="282276"/>
                </a:lnTo>
                <a:lnTo>
                  <a:pt x="4409466" y="258601"/>
                </a:lnTo>
                <a:lnTo>
                  <a:pt x="4368339" y="235815"/>
                </a:lnTo>
                <a:lnTo>
                  <a:pt x="4326505" y="213936"/>
                </a:lnTo>
                <a:lnTo>
                  <a:pt x="4283972" y="192979"/>
                </a:lnTo>
                <a:lnTo>
                  <a:pt x="4240747" y="172963"/>
                </a:lnTo>
                <a:lnTo>
                  <a:pt x="4196840" y="153904"/>
                </a:lnTo>
                <a:lnTo>
                  <a:pt x="4152257" y="135820"/>
                </a:lnTo>
                <a:lnTo>
                  <a:pt x="4107007" y="118728"/>
                </a:lnTo>
              </a:path>
            </a:pathLst>
          </a:custGeom>
          <a:ln w="41883">
            <a:solidFill>
              <a:srgbClr val="FFD13D"/>
            </a:solidFill>
          </a:ln>
        </p:spPr>
        <p:txBody>
          <a:bodyPr wrap="square" lIns="0" tIns="0" rIns="0" bIns="0" rtlCol="0"/>
          <a:lstStyle/>
          <a:p>
            <a:endParaRPr sz="849"/>
          </a:p>
        </p:txBody>
      </p:sp>
    </p:spTree>
    <p:extLst>
      <p:ext uri="{BB962C8B-B14F-4D97-AF65-F5344CB8AC3E}">
        <p14:creationId xmlns:p14="http://schemas.microsoft.com/office/powerpoint/2010/main" val="3851570579"/>
      </p:ext>
    </p:extLst>
  </p:cSld>
  <p:clrMapOvr>
    <a:masterClrMapping/>
  </p:clrMapOvr>
</p:sldLayout>
</file>

<file path=ppt/slideLayouts/slideLayout132.xml><?xml version="1.0" encoding="utf-8"?>
<p:sldLayout xmlns:a="http://schemas.openxmlformats.org/drawingml/2006/main" xmlns:r="http://schemas.openxmlformats.org/officeDocument/2006/relationships" xmlns:p="http://schemas.openxmlformats.org/presentationml/2006/main" showMasterSp="0" preserve="1" userDrawn="1">
  <p:cSld name="41_Title Only">
    <p:bg>
      <p:bgPr>
        <a:solidFill>
          <a:schemeClr val="bg1"/>
        </a:solidFill>
        <a:effectLst/>
      </p:bgPr>
    </p:bg>
    <p:spTree>
      <p:nvGrpSpPr>
        <p:cNvPr id="1" name=""/>
        <p:cNvGrpSpPr/>
        <p:nvPr/>
      </p:nvGrpSpPr>
      <p:grpSpPr>
        <a:xfrm>
          <a:off x="0" y="0"/>
          <a:ext cx="0" cy="0"/>
          <a:chOff x="0" y="0"/>
          <a:chExt cx="0" cy="0"/>
        </a:xfrm>
      </p:grpSpPr>
      <p:sp>
        <p:nvSpPr>
          <p:cNvPr id="9" name="object 5">
            <a:extLst>
              <a:ext uri="{FF2B5EF4-FFF2-40B4-BE49-F238E27FC236}">
                <a16:creationId xmlns:a16="http://schemas.microsoft.com/office/drawing/2014/main" id="{3FFD1DB7-7D8D-555F-8E61-CA99174BF04A}"/>
              </a:ext>
            </a:extLst>
          </p:cNvPr>
          <p:cNvSpPr txBox="1"/>
          <p:nvPr userDrawn="1"/>
        </p:nvSpPr>
        <p:spPr>
          <a:xfrm>
            <a:off x="401788" y="-360035"/>
            <a:ext cx="1044368" cy="161404"/>
          </a:xfrm>
          <a:prstGeom prst="rect">
            <a:avLst/>
          </a:prstGeom>
        </p:spPr>
        <p:txBody>
          <a:bodyPr vert="horz" wrap="square" lIns="0" tIns="7316" rIns="0" bIns="0" rtlCol="0">
            <a:spAutoFit/>
          </a:bodyPr>
          <a:lstStyle/>
          <a:p>
            <a:pPr marL="7701">
              <a:lnSpc>
                <a:spcPct val="100000"/>
              </a:lnSpc>
              <a:spcBef>
                <a:spcPts val="58"/>
              </a:spcBef>
            </a:pPr>
            <a:r>
              <a:rPr sz="1001" b="0" i="0">
                <a:solidFill>
                  <a:srgbClr val="B7B7B7"/>
                </a:solidFill>
                <a:latin typeface="Sharp Sans Medium" pitchFamily="2" charset="77"/>
                <a:cs typeface="Sharp Sans Medium" pitchFamily="2" charset="77"/>
              </a:rPr>
              <a:t>CISCO</a:t>
            </a:r>
            <a:r>
              <a:rPr sz="1001" b="0" i="0" spc="230">
                <a:solidFill>
                  <a:srgbClr val="B7B7B7"/>
                </a:solidFill>
                <a:latin typeface="Sharp Sans Medium" pitchFamily="2" charset="77"/>
                <a:cs typeface="Sharp Sans Medium" pitchFamily="2" charset="77"/>
              </a:rPr>
              <a:t> </a:t>
            </a:r>
            <a:r>
              <a:rPr sz="1001" b="0" i="0" spc="33">
                <a:solidFill>
                  <a:srgbClr val="B7B7B7"/>
                </a:solidFill>
                <a:latin typeface="Sharp Sans Medium" pitchFamily="2" charset="77"/>
                <a:cs typeface="Sharp Sans Medium" pitchFamily="2" charset="77"/>
              </a:rPr>
              <a:t>MERAKI</a:t>
            </a:r>
            <a:endParaRPr sz="1001" b="0" i="0">
              <a:latin typeface="Sharp Sans Medium" pitchFamily="2" charset="77"/>
              <a:cs typeface="Sharp Sans Medium" pitchFamily="2" charset="77"/>
            </a:endParaRPr>
          </a:p>
        </p:txBody>
      </p:sp>
      <p:pic>
        <p:nvPicPr>
          <p:cNvPr id="36" name="Picture 35" descr="A green letter on a black background&#10;&#10;Description automatically generated with medium confidence">
            <a:extLst>
              <a:ext uri="{FF2B5EF4-FFF2-40B4-BE49-F238E27FC236}">
                <a16:creationId xmlns:a16="http://schemas.microsoft.com/office/drawing/2014/main" id="{3A95014C-C5CB-3AE8-0E14-BEC1CCA7E015}"/>
              </a:ext>
            </a:extLst>
          </p:cNvPr>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373045" y="6270181"/>
            <a:ext cx="1101856" cy="213610"/>
          </a:xfrm>
          <a:prstGeom prst="rect">
            <a:avLst/>
          </a:prstGeom>
        </p:spPr>
      </p:pic>
      <p:sp>
        <p:nvSpPr>
          <p:cNvPr id="3" name="object 47">
            <a:extLst>
              <a:ext uri="{FF2B5EF4-FFF2-40B4-BE49-F238E27FC236}">
                <a16:creationId xmlns:a16="http://schemas.microsoft.com/office/drawing/2014/main" id="{68D6E487-7AF6-F1D7-7989-B0A7B82E727C}"/>
              </a:ext>
            </a:extLst>
          </p:cNvPr>
          <p:cNvSpPr/>
          <p:nvPr userDrawn="1"/>
        </p:nvSpPr>
        <p:spPr>
          <a:xfrm>
            <a:off x="3367728" y="5615464"/>
            <a:ext cx="1276194" cy="1534482"/>
          </a:xfrm>
          <a:custGeom>
            <a:avLst/>
            <a:gdLst/>
            <a:ahLst/>
            <a:cxnLst/>
            <a:rect l="l" t="t" r="r" b="b"/>
            <a:pathLst>
              <a:path w="2104390" h="2530475">
                <a:moveTo>
                  <a:pt x="1418142" y="0"/>
                </a:moveTo>
                <a:lnTo>
                  <a:pt x="1372842" y="828"/>
                </a:lnTo>
                <a:lnTo>
                  <a:pt x="1327942" y="4592"/>
                </a:lnTo>
                <a:lnTo>
                  <a:pt x="1283573" y="11231"/>
                </a:lnTo>
                <a:lnTo>
                  <a:pt x="1239870" y="20682"/>
                </a:lnTo>
                <a:lnTo>
                  <a:pt x="1196964" y="32884"/>
                </a:lnTo>
                <a:lnTo>
                  <a:pt x="1154988" y="47774"/>
                </a:lnTo>
                <a:lnTo>
                  <a:pt x="1114075" y="65291"/>
                </a:lnTo>
                <a:lnTo>
                  <a:pt x="1074359" y="85372"/>
                </a:lnTo>
                <a:lnTo>
                  <a:pt x="1035971" y="107956"/>
                </a:lnTo>
                <a:lnTo>
                  <a:pt x="999044" y="132981"/>
                </a:lnTo>
                <a:lnTo>
                  <a:pt x="963712" y="160385"/>
                </a:lnTo>
                <a:lnTo>
                  <a:pt x="930107" y="190105"/>
                </a:lnTo>
                <a:lnTo>
                  <a:pt x="898361" y="222081"/>
                </a:lnTo>
                <a:lnTo>
                  <a:pt x="868609" y="256250"/>
                </a:lnTo>
                <a:lnTo>
                  <a:pt x="840982" y="292550"/>
                </a:lnTo>
                <a:lnTo>
                  <a:pt x="815613" y="330920"/>
                </a:lnTo>
                <a:lnTo>
                  <a:pt x="792635" y="371297"/>
                </a:lnTo>
                <a:lnTo>
                  <a:pt x="772181" y="413619"/>
                </a:lnTo>
                <a:lnTo>
                  <a:pt x="754383" y="457825"/>
                </a:lnTo>
                <a:lnTo>
                  <a:pt x="0" y="2530480"/>
                </a:lnTo>
                <a:lnTo>
                  <a:pt x="1480543" y="2530480"/>
                </a:lnTo>
                <a:lnTo>
                  <a:pt x="2061736" y="933664"/>
                </a:lnTo>
                <a:lnTo>
                  <a:pt x="2076518" y="888360"/>
                </a:lnTo>
                <a:lnTo>
                  <a:pt x="2088053" y="842792"/>
                </a:lnTo>
                <a:lnTo>
                  <a:pt x="2096405" y="797091"/>
                </a:lnTo>
                <a:lnTo>
                  <a:pt x="2101635" y="751392"/>
                </a:lnTo>
                <a:lnTo>
                  <a:pt x="2103804" y="705826"/>
                </a:lnTo>
                <a:lnTo>
                  <a:pt x="2102976" y="660526"/>
                </a:lnTo>
                <a:lnTo>
                  <a:pt x="2099211" y="615626"/>
                </a:lnTo>
                <a:lnTo>
                  <a:pt x="2092573" y="571258"/>
                </a:lnTo>
                <a:lnTo>
                  <a:pt x="2083121" y="527554"/>
                </a:lnTo>
                <a:lnTo>
                  <a:pt x="2070920" y="484648"/>
                </a:lnTo>
                <a:lnTo>
                  <a:pt x="2056030" y="442672"/>
                </a:lnTo>
                <a:lnTo>
                  <a:pt x="2038513" y="401760"/>
                </a:lnTo>
                <a:lnTo>
                  <a:pt x="2018432" y="362043"/>
                </a:lnTo>
                <a:lnTo>
                  <a:pt x="1995848" y="323655"/>
                </a:lnTo>
                <a:lnTo>
                  <a:pt x="1970823" y="286728"/>
                </a:lnTo>
                <a:lnTo>
                  <a:pt x="1943419" y="251396"/>
                </a:lnTo>
                <a:lnTo>
                  <a:pt x="1913698" y="217791"/>
                </a:lnTo>
                <a:lnTo>
                  <a:pt x="1881723" y="186046"/>
                </a:lnTo>
                <a:lnTo>
                  <a:pt x="1847554" y="156293"/>
                </a:lnTo>
                <a:lnTo>
                  <a:pt x="1811253" y="128666"/>
                </a:lnTo>
                <a:lnTo>
                  <a:pt x="1772884" y="103297"/>
                </a:lnTo>
                <a:lnTo>
                  <a:pt x="1732507" y="80319"/>
                </a:lnTo>
                <a:lnTo>
                  <a:pt x="1690185" y="59865"/>
                </a:lnTo>
                <a:lnTo>
                  <a:pt x="1645979" y="42068"/>
                </a:lnTo>
                <a:lnTo>
                  <a:pt x="1600676" y="27286"/>
                </a:lnTo>
                <a:lnTo>
                  <a:pt x="1555107" y="15751"/>
                </a:lnTo>
                <a:lnTo>
                  <a:pt x="1509407" y="7399"/>
                </a:lnTo>
                <a:lnTo>
                  <a:pt x="1463707" y="2169"/>
                </a:lnTo>
                <a:lnTo>
                  <a:pt x="1418142" y="0"/>
                </a:lnTo>
                <a:close/>
              </a:path>
            </a:pathLst>
          </a:custGeom>
          <a:solidFill>
            <a:schemeClr val="accent3"/>
          </a:solidFill>
        </p:spPr>
        <p:txBody>
          <a:bodyPr wrap="square" lIns="0" tIns="0" rIns="0" bIns="0" rtlCol="0"/>
          <a:lstStyle/>
          <a:p>
            <a:endParaRPr sz="849"/>
          </a:p>
        </p:txBody>
      </p:sp>
      <p:sp>
        <p:nvSpPr>
          <p:cNvPr id="4" name="object 48">
            <a:extLst>
              <a:ext uri="{FF2B5EF4-FFF2-40B4-BE49-F238E27FC236}">
                <a16:creationId xmlns:a16="http://schemas.microsoft.com/office/drawing/2014/main" id="{52AC63CD-EAFA-43B6-1D57-D7DCC56E19D2}"/>
              </a:ext>
            </a:extLst>
          </p:cNvPr>
          <p:cNvSpPr/>
          <p:nvPr userDrawn="1"/>
        </p:nvSpPr>
        <p:spPr>
          <a:xfrm>
            <a:off x="3077913" y="6159711"/>
            <a:ext cx="828717" cy="990386"/>
          </a:xfrm>
          <a:custGeom>
            <a:avLst/>
            <a:gdLst/>
            <a:ahLst/>
            <a:cxnLst/>
            <a:rect l="l" t="t" r="r" b="b"/>
            <a:pathLst>
              <a:path w="1366520" h="1633220">
                <a:moveTo>
                  <a:pt x="1067676" y="26994"/>
                </a:moveTo>
                <a:lnTo>
                  <a:pt x="1023255" y="13320"/>
                </a:lnTo>
                <a:lnTo>
                  <a:pt x="978542" y="4368"/>
                </a:lnTo>
                <a:lnTo>
                  <a:pt x="933831" y="0"/>
                </a:lnTo>
                <a:lnTo>
                  <a:pt x="889413" y="79"/>
                </a:lnTo>
                <a:lnTo>
                  <a:pt x="845582" y="4471"/>
                </a:lnTo>
                <a:lnTo>
                  <a:pt x="802629" y="13037"/>
                </a:lnTo>
                <a:lnTo>
                  <a:pt x="760847" y="25643"/>
                </a:lnTo>
                <a:lnTo>
                  <a:pt x="720528" y="42151"/>
                </a:lnTo>
                <a:lnTo>
                  <a:pt x="681966" y="62425"/>
                </a:lnTo>
                <a:lnTo>
                  <a:pt x="645452" y="86328"/>
                </a:lnTo>
                <a:lnTo>
                  <a:pt x="611279" y="113725"/>
                </a:lnTo>
                <a:lnTo>
                  <a:pt x="579740" y="144479"/>
                </a:lnTo>
                <a:lnTo>
                  <a:pt x="551126" y="178454"/>
                </a:lnTo>
                <a:lnTo>
                  <a:pt x="525732" y="215512"/>
                </a:lnTo>
                <a:lnTo>
                  <a:pt x="503848" y="255519"/>
                </a:lnTo>
                <a:lnTo>
                  <a:pt x="485767" y="298337"/>
                </a:lnTo>
                <a:lnTo>
                  <a:pt x="0" y="1632975"/>
                </a:lnTo>
              </a:path>
              <a:path w="1366520" h="1633220">
                <a:moveTo>
                  <a:pt x="966288" y="1632975"/>
                </a:moveTo>
                <a:lnTo>
                  <a:pt x="1339019" y="608903"/>
                </a:lnTo>
                <a:lnTo>
                  <a:pt x="1352692" y="564480"/>
                </a:lnTo>
                <a:lnTo>
                  <a:pt x="1361645" y="519766"/>
                </a:lnTo>
                <a:lnTo>
                  <a:pt x="1366013" y="475053"/>
                </a:lnTo>
                <a:lnTo>
                  <a:pt x="1365933" y="430634"/>
                </a:lnTo>
                <a:lnTo>
                  <a:pt x="1361542" y="386802"/>
                </a:lnTo>
                <a:lnTo>
                  <a:pt x="1352975" y="343848"/>
                </a:lnTo>
                <a:lnTo>
                  <a:pt x="1340370" y="302066"/>
                </a:lnTo>
                <a:lnTo>
                  <a:pt x="1323862" y="261747"/>
                </a:lnTo>
                <a:lnTo>
                  <a:pt x="1303588" y="223185"/>
                </a:lnTo>
                <a:lnTo>
                  <a:pt x="1279684" y="186672"/>
                </a:lnTo>
                <a:lnTo>
                  <a:pt x="1252287" y="152499"/>
                </a:lnTo>
                <a:lnTo>
                  <a:pt x="1221533" y="120961"/>
                </a:lnTo>
                <a:lnTo>
                  <a:pt x="1187559" y="92349"/>
                </a:lnTo>
                <a:lnTo>
                  <a:pt x="1150500" y="66955"/>
                </a:lnTo>
                <a:lnTo>
                  <a:pt x="1110494" y="45073"/>
                </a:lnTo>
                <a:lnTo>
                  <a:pt x="1067676" y="26994"/>
                </a:lnTo>
              </a:path>
            </a:pathLst>
          </a:custGeom>
          <a:ln w="41883">
            <a:solidFill>
              <a:schemeClr val="accent1"/>
            </a:solidFill>
          </a:ln>
        </p:spPr>
        <p:txBody>
          <a:bodyPr wrap="square" lIns="0" tIns="0" rIns="0" bIns="0" rtlCol="0"/>
          <a:lstStyle/>
          <a:p>
            <a:endParaRPr sz="849"/>
          </a:p>
        </p:txBody>
      </p:sp>
      <p:sp>
        <p:nvSpPr>
          <p:cNvPr id="5" name="object 6">
            <a:extLst>
              <a:ext uri="{FF2B5EF4-FFF2-40B4-BE49-F238E27FC236}">
                <a16:creationId xmlns:a16="http://schemas.microsoft.com/office/drawing/2014/main" id="{726E39E2-441C-C2E9-6D1E-8BE16521E579}"/>
              </a:ext>
            </a:extLst>
          </p:cNvPr>
          <p:cNvSpPr/>
          <p:nvPr userDrawn="1"/>
        </p:nvSpPr>
        <p:spPr>
          <a:xfrm>
            <a:off x="6427049" y="3337"/>
            <a:ext cx="5765206" cy="3480984"/>
          </a:xfrm>
          <a:custGeom>
            <a:avLst/>
            <a:gdLst/>
            <a:ahLst/>
            <a:cxnLst/>
            <a:rect l="l" t="t" r="r" b="b"/>
            <a:pathLst>
              <a:path w="9506585" h="5740400">
                <a:moveTo>
                  <a:pt x="5551352" y="5727700"/>
                </a:moveTo>
                <a:lnTo>
                  <a:pt x="4817235" y="5727700"/>
                </a:lnTo>
                <a:lnTo>
                  <a:pt x="4863388" y="5740400"/>
                </a:lnTo>
                <a:lnTo>
                  <a:pt x="5505833" y="5740400"/>
                </a:lnTo>
                <a:lnTo>
                  <a:pt x="5551352" y="5727700"/>
                </a:lnTo>
                <a:close/>
              </a:path>
              <a:path w="9506585" h="5740400">
                <a:moveTo>
                  <a:pt x="5687514" y="5715000"/>
                </a:moveTo>
                <a:lnTo>
                  <a:pt x="4678663" y="5715000"/>
                </a:lnTo>
                <a:lnTo>
                  <a:pt x="4724870" y="5727700"/>
                </a:lnTo>
                <a:lnTo>
                  <a:pt x="5642195" y="5727700"/>
                </a:lnTo>
                <a:lnTo>
                  <a:pt x="5687514" y="5715000"/>
                </a:lnTo>
                <a:close/>
              </a:path>
              <a:path w="9506585" h="5740400">
                <a:moveTo>
                  <a:pt x="5823031" y="5702300"/>
                </a:moveTo>
                <a:lnTo>
                  <a:pt x="4539976" y="5702300"/>
                </a:lnTo>
                <a:lnTo>
                  <a:pt x="4586213" y="5715000"/>
                </a:lnTo>
                <a:lnTo>
                  <a:pt x="5777935" y="5715000"/>
                </a:lnTo>
                <a:lnTo>
                  <a:pt x="5823031" y="5702300"/>
                </a:lnTo>
                <a:close/>
              </a:path>
              <a:path w="9506585" h="5740400">
                <a:moveTo>
                  <a:pt x="5912981" y="5689600"/>
                </a:moveTo>
                <a:lnTo>
                  <a:pt x="4447489" y="5689600"/>
                </a:lnTo>
                <a:lnTo>
                  <a:pt x="4493733" y="5702300"/>
                </a:lnTo>
                <a:lnTo>
                  <a:pt x="5868047" y="5702300"/>
                </a:lnTo>
                <a:lnTo>
                  <a:pt x="5912981" y="5689600"/>
                </a:lnTo>
                <a:close/>
              </a:path>
              <a:path w="9506585" h="5740400">
                <a:moveTo>
                  <a:pt x="9506162" y="0"/>
                </a:moveTo>
                <a:lnTo>
                  <a:pt x="48056" y="0"/>
                </a:lnTo>
                <a:lnTo>
                  <a:pt x="42213" y="38100"/>
                </a:lnTo>
                <a:lnTo>
                  <a:pt x="36355" y="88900"/>
                </a:lnTo>
                <a:lnTo>
                  <a:pt x="30939" y="139700"/>
                </a:lnTo>
                <a:lnTo>
                  <a:pt x="25964" y="177800"/>
                </a:lnTo>
                <a:lnTo>
                  <a:pt x="21430" y="228600"/>
                </a:lnTo>
                <a:lnTo>
                  <a:pt x="17333" y="279400"/>
                </a:lnTo>
                <a:lnTo>
                  <a:pt x="13675" y="317500"/>
                </a:lnTo>
                <a:lnTo>
                  <a:pt x="10452" y="368300"/>
                </a:lnTo>
                <a:lnTo>
                  <a:pt x="7664" y="419100"/>
                </a:lnTo>
                <a:lnTo>
                  <a:pt x="5310" y="457200"/>
                </a:lnTo>
                <a:lnTo>
                  <a:pt x="3388" y="508000"/>
                </a:lnTo>
                <a:lnTo>
                  <a:pt x="1897" y="546100"/>
                </a:lnTo>
                <a:lnTo>
                  <a:pt x="837" y="596900"/>
                </a:lnTo>
                <a:lnTo>
                  <a:pt x="204" y="647700"/>
                </a:lnTo>
                <a:lnTo>
                  <a:pt x="0" y="685800"/>
                </a:lnTo>
                <a:lnTo>
                  <a:pt x="221" y="736600"/>
                </a:lnTo>
                <a:lnTo>
                  <a:pt x="867" y="787400"/>
                </a:lnTo>
                <a:lnTo>
                  <a:pt x="1937" y="825500"/>
                </a:lnTo>
                <a:lnTo>
                  <a:pt x="3429" y="876300"/>
                </a:lnTo>
                <a:lnTo>
                  <a:pt x="5342" y="914400"/>
                </a:lnTo>
                <a:lnTo>
                  <a:pt x="7675" y="965200"/>
                </a:lnTo>
                <a:lnTo>
                  <a:pt x="10427" y="1003300"/>
                </a:lnTo>
                <a:lnTo>
                  <a:pt x="13596" y="1054100"/>
                </a:lnTo>
                <a:lnTo>
                  <a:pt x="17181" y="1104900"/>
                </a:lnTo>
                <a:lnTo>
                  <a:pt x="21182" y="1143000"/>
                </a:lnTo>
                <a:lnTo>
                  <a:pt x="25595" y="1193800"/>
                </a:lnTo>
                <a:lnTo>
                  <a:pt x="30422" y="1231900"/>
                </a:lnTo>
                <a:lnTo>
                  <a:pt x="35659" y="1282700"/>
                </a:lnTo>
                <a:lnTo>
                  <a:pt x="41306" y="1320800"/>
                </a:lnTo>
                <a:lnTo>
                  <a:pt x="47362" y="1371600"/>
                </a:lnTo>
                <a:lnTo>
                  <a:pt x="53826" y="1422400"/>
                </a:lnTo>
                <a:lnTo>
                  <a:pt x="60695" y="1460500"/>
                </a:lnTo>
                <a:lnTo>
                  <a:pt x="67969" y="1511300"/>
                </a:lnTo>
                <a:lnTo>
                  <a:pt x="75647" y="1549400"/>
                </a:lnTo>
                <a:lnTo>
                  <a:pt x="83728" y="1600200"/>
                </a:lnTo>
                <a:lnTo>
                  <a:pt x="92209" y="1638300"/>
                </a:lnTo>
                <a:lnTo>
                  <a:pt x="101091" y="1689100"/>
                </a:lnTo>
                <a:lnTo>
                  <a:pt x="110371" y="1727200"/>
                </a:lnTo>
                <a:lnTo>
                  <a:pt x="120049" y="1778000"/>
                </a:lnTo>
                <a:lnTo>
                  <a:pt x="130122" y="1816100"/>
                </a:lnTo>
                <a:lnTo>
                  <a:pt x="140591" y="1866900"/>
                </a:lnTo>
                <a:lnTo>
                  <a:pt x="151453" y="1905000"/>
                </a:lnTo>
                <a:lnTo>
                  <a:pt x="162708" y="1943100"/>
                </a:lnTo>
                <a:lnTo>
                  <a:pt x="174354" y="1993900"/>
                </a:lnTo>
                <a:lnTo>
                  <a:pt x="186390" y="2032000"/>
                </a:lnTo>
                <a:lnTo>
                  <a:pt x="198814" y="2082800"/>
                </a:lnTo>
                <a:lnTo>
                  <a:pt x="211626" y="2120900"/>
                </a:lnTo>
                <a:lnTo>
                  <a:pt x="224824" y="2171700"/>
                </a:lnTo>
                <a:lnTo>
                  <a:pt x="238407" y="2209800"/>
                </a:lnTo>
                <a:lnTo>
                  <a:pt x="252374" y="2247900"/>
                </a:lnTo>
                <a:lnTo>
                  <a:pt x="266723" y="2298700"/>
                </a:lnTo>
                <a:lnTo>
                  <a:pt x="281453" y="2336800"/>
                </a:lnTo>
                <a:lnTo>
                  <a:pt x="296564" y="2374900"/>
                </a:lnTo>
                <a:lnTo>
                  <a:pt x="312053" y="2425700"/>
                </a:lnTo>
                <a:lnTo>
                  <a:pt x="327919" y="2463800"/>
                </a:lnTo>
                <a:lnTo>
                  <a:pt x="344162" y="2501900"/>
                </a:lnTo>
                <a:lnTo>
                  <a:pt x="360779" y="2552700"/>
                </a:lnTo>
                <a:lnTo>
                  <a:pt x="377771" y="2590800"/>
                </a:lnTo>
                <a:lnTo>
                  <a:pt x="395134" y="2628900"/>
                </a:lnTo>
                <a:lnTo>
                  <a:pt x="412869" y="2667000"/>
                </a:lnTo>
                <a:lnTo>
                  <a:pt x="430974" y="2717800"/>
                </a:lnTo>
                <a:lnTo>
                  <a:pt x="449448" y="2755900"/>
                </a:lnTo>
                <a:lnTo>
                  <a:pt x="468289" y="2794000"/>
                </a:lnTo>
                <a:lnTo>
                  <a:pt x="487496" y="2832100"/>
                </a:lnTo>
                <a:lnTo>
                  <a:pt x="507068" y="2870200"/>
                </a:lnTo>
                <a:lnTo>
                  <a:pt x="527004" y="2921000"/>
                </a:lnTo>
                <a:lnTo>
                  <a:pt x="547302" y="2959100"/>
                </a:lnTo>
                <a:lnTo>
                  <a:pt x="567962" y="2997200"/>
                </a:lnTo>
                <a:lnTo>
                  <a:pt x="588982" y="3035300"/>
                </a:lnTo>
                <a:lnTo>
                  <a:pt x="610360" y="3073400"/>
                </a:lnTo>
                <a:lnTo>
                  <a:pt x="632096" y="3111500"/>
                </a:lnTo>
                <a:lnTo>
                  <a:pt x="654188" y="3149600"/>
                </a:lnTo>
                <a:lnTo>
                  <a:pt x="676634" y="3200400"/>
                </a:lnTo>
                <a:lnTo>
                  <a:pt x="699435" y="3238500"/>
                </a:lnTo>
                <a:lnTo>
                  <a:pt x="722588" y="3276600"/>
                </a:lnTo>
                <a:lnTo>
                  <a:pt x="746093" y="3314700"/>
                </a:lnTo>
                <a:lnTo>
                  <a:pt x="769947" y="3352800"/>
                </a:lnTo>
                <a:lnTo>
                  <a:pt x="794150" y="3390900"/>
                </a:lnTo>
                <a:lnTo>
                  <a:pt x="818701" y="3429000"/>
                </a:lnTo>
                <a:lnTo>
                  <a:pt x="843597" y="3467100"/>
                </a:lnTo>
                <a:lnTo>
                  <a:pt x="868839" y="3505200"/>
                </a:lnTo>
                <a:lnTo>
                  <a:pt x="894425" y="3530600"/>
                </a:lnTo>
                <a:lnTo>
                  <a:pt x="920353" y="3568700"/>
                </a:lnTo>
                <a:lnTo>
                  <a:pt x="946622" y="3606800"/>
                </a:lnTo>
                <a:lnTo>
                  <a:pt x="973231" y="3644900"/>
                </a:lnTo>
                <a:lnTo>
                  <a:pt x="1000179" y="3683000"/>
                </a:lnTo>
                <a:lnTo>
                  <a:pt x="1027465" y="3721100"/>
                </a:lnTo>
                <a:lnTo>
                  <a:pt x="1055087" y="3759200"/>
                </a:lnTo>
                <a:lnTo>
                  <a:pt x="1083044" y="3784600"/>
                </a:lnTo>
                <a:lnTo>
                  <a:pt x="1111334" y="3822700"/>
                </a:lnTo>
                <a:lnTo>
                  <a:pt x="1139957" y="3860800"/>
                </a:lnTo>
                <a:lnTo>
                  <a:pt x="1168911" y="3898900"/>
                </a:lnTo>
                <a:lnTo>
                  <a:pt x="1198196" y="3924300"/>
                </a:lnTo>
                <a:lnTo>
                  <a:pt x="1227809" y="3962400"/>
                </a:lnTo>
                <a:lnTo>
                  <a:pt x="1257749" y="4000500"/>
                </a:lnTo>
                <a:lnTo>
                  <a:pt x="1288016" y="4038600"/>
                </a:lnTo>
                <a:lnTo>
                  <a:pt x="1318608" y="4064000"/>
                </a:lnTo>
                <a:lnTo>
                  <a:pt x="1349524" y="4102100"/>
                </a:lnTo>
                <a:lnTo>
                  <a:pt x="1380762" y="4127500"/>
                </a:lnTo>
                <a:lnTo>
                  <a:pt x="1412321" y="4165600"/>
                </a:lnTo>
                <a:lnTo>
                  <a:pt x="1444201" y="4203700"/>
                </a:lnTo>
                <a:lnTo>
                  <a:pt x="1476399" y="4229100"/>
                </a:lnTo>
                <a:lnTo>
                  <a:pt x="1508915" y="4267200"/>
                </a:lnTo>
                <a:lnTo>
                  <a:pt x="1541747" y="4292600"/>
                </a:lnTo>
                <a:lnTo>
                  <a:pt x="1574894" y="4330700"/>
                </a:lnTo>
                <a:lnTo>
                  <a:pt x="1642128" y="4381500"/>
                </a:lnTo>
                <a:lnTo>
                  <a:pt x="1676213" y="4419600"/>
                </a:lnTo>
                <a:lnTo>
                  <a:pt x="1710608" y="4445000"/>
                </a:lnTo>
                <a:lnTo>
                  <a:pt x="1745311" y="4483100"/>
                </a:lnTo>
                <a:lnTo>
                  <a:pt x="1815640" y="4533900"/>
                </a:lnTo>
                <a:lnTo>
                  <a:pt x="1851262" y="4572000"/>
                </a:lnTo>
                <a:lnTo>
                  <a:pt x="1887188" y="4597400"/>
                </a:lnTo>
                <a:lnTo>
                  <a:pt x="1996777" y="4673600"/>
                </a:lnTo>
                <a:lnTo>
                  <a:pt x="2033906" y="4711700"/>
                </a:lnTo>
                <a:lnTo>
                  <a:pt x="2071333" y="4737100"/>
                </a:lnTo>
                <a:lnTo>
                  <a:pt x="2185385" y="4813300"/>
                </a:lnTo>
                <a:lnTo>
                  <a:pt x="2341545" y="4914900"/>
                </a:lnTo>
                <a:lnTo>
                  <a:pt x="2502306" y="5016500"/>
                </a:lnTo>
                <a:lnTo>
                  <a:pt x="2543206" y="5029200"/>
                </a:lnTo>
                <a:lnTo>
                  <a:pt x="2667588" y="5105400"/>
                </a:lnTo>
                <a:lnTo>
                  <a:pt x="2709606" y="5118100"/>
                </a:lnTo>
                <a:lnTo>
                  <a:pt x="2794469" y="5168900"/>
                </a:lnTo>
                <a:lnTo>
                  <a:pt x="2837312" y="5181600"/>
                </a:lnTo>
                <a:lnTo>
                  <a:pt x="2923814" y="5232400"/>
                </a:lnTo>
                <a:lnTo>
                  <a:pt x="2967471" y="5245100"/>
                </a:lnTo>
                <a:lnTo>
                  <a:pt x="3011397" y="5270500"/>
                </a:lnTo>
                <a:lnTo>
                  <a:pt x="3055590" y="5283200"/>
                </a:lnTo>
                <a:lnTo>
                  <a:pt x="3100050" y="5308600"/>
                </a:lnTo>
                <a:lnTo>
                  <a:pt x="3189764" y="5334000"/>
                </a:lnTo>
                <a:lnTo>
                  <a:pt x="3235015" y="5359400"/>
                </a:lnTo>
                <a:lnTo>
                  <a:pt x="3280528" y="5372100"/>
                </a:lnTo>
                <a:lnTo>
                  <a:pt x="3480605" y="5448300"/>
                </a:lnTo>
                <a:lnTo>
                  <a:pt x="3617777" y="5486400"/>
                </a:lnTo>
                <a:lnTo>
                  <a:pt x="3663602" y="5511800"/>
                </a:lnTo>
                <a:lnTo>
                  <a:pt x="4077778" y="5626100"/>
                </a:lnTo>
                <a:lnTo>
                  <a:pt x="4123943" y="5626100"/>
                </a:lnTo>
                <a:lnTo>
                  <a:pt x="4262543" y="5664200"/>
                </a:lnTo>
                <a:lnTo>
                  <a:pt x="4308770" y="5664200"/>
                </a:lnTo>
                <a:lnTo>
                  <a:pt x="4401245" y="5689600"/>
                </a:lnTo>
                <a:lnTo>
                  <a:pt x="5957829" y="5689600"/>
                </a:lnTo>
                <a:lnTo>
                  <a:pt x="6002590" y="5676900"/>
                </a:lnTo>
                <a:lnTo>
                  <a:pt x="6047261" y="5676900"/>
                </a:lnTo>
                <a:lnTo>
                  <a:pt x="6136320" y="5651500"/>
                </a:lnTo>
                <a:lnTo>
                  <a:pt x="6180703" y="5651500"/>
                </a:lnTo>
                <a:lnTo>
                  <a:pt x="6357197" y="5600700"/>
                </a:lnTo>
                <a:lnTo>
                  <a:pt x="6401047" y="5600700"/>
                </a:lnTo>
                <a:lnTo>
                  <a:pt x="6747502" y="5499100"/>
                </a:lnTo>
                <a:lnTo>
                  <a:pt x="6790225" y="5473700"/>
                </a:lnTo>
                <a:lnTo>
                  <a:pt x="6959705" y="5422900"/>
                </a:lnTo>
                <a:lnTo>
                  <a:pt x="7001708" y="5397500"/>
                </a:lnTo>
                <a:lnTo>
                  <a:pt x="7085255" y="5372100"/>
                </a:lnTo>
                <a:lnTo>
                  <a:pt x="7126794" y="5346700"/>
                </a:lnTo>
                <a:lnTo>
                  <a:pt x="7209390" y="5321300"/>
                </a:lnTo>
                <a:lnTo>
                  <a:pt x="7250440" y="5295900"/>
                </a:lnTo>
                <a:lnTo>
                  <a:pt x="7291323" y="5283200"/>
                </a:lnTo>
                <a:lnTo>
                  <a:pt x="7332035" y="5257800"/>
                </a:lnTo>
                <a:lnTo>
                  <a:pt x="7372574" y="5245100"/>
                </a:lnTo>
                <a:lnTo>
                  <a:pt x="7453120" y="5194300"/>
                </a:lnTo>
                <a:lnTo>
                  <a:pt x="7493122" y="5181600"/>
                </a:lnTo>
                <a:lnTo>
                  <a:pt x="7572571" y="5130800"/>
                </a:lnTo>
                <a:lnTo>
                  <a:pt x="7612012" y="5118100"/>
                </a:lnTo>
                <a:lnTo>
                  <a:pt x="7729174" y="5041900"/>
                </a:lnTo>
                <a:lnTo>
                  <a:pt x="7767830" y="5029200"/>
                </a:lnTo>
                <a:lnTo>
                  <a:pt x="7958018" y="4902200"/>
                </a:lnTo>
                <a:lnTo>
                  <a:pt x="8106291" y="4800600"/>
                </a:lnTo>
                <a:lnTo>
                  <a:pt x="8215122" y="4724400"/>
                </a:lnTo>
                <a:lnTo>
                  <a:pt x="8250932" y="4686300"/>
                </a:lnTo>
                <a:lnTo>
                  <a:pt x="8356927" y="4610100"/>
                </a:lnTo>
                <a:lnTo>
                  <a:pt x="8391771" y="4572000"/>
                </a:lnTo>
                <a:lnTo>
                  <a:pt x="8460710" y="4521200"/>
                </a:lnTo>
                <a:lnTo>
                  <a:pt x="8494801" y="4483100"/>
                </a:lnTo>
                <a:lnTo>
                  <a:pt x="8562210" y="4432300"/>
                </a:lnTo>
                <a:lnTo>
                  <a:pt x="8595523" y="4394200"/>
                </a:lnTo>
                <a:lnTo>
                  <a:pt x="8628572" y="4368800"/>
                </a:lnTo>
                <a:lnTo>
                  <a:pt x="8661353" y="4330700"/>
                </a:lnTo>
                <a:lnTo>
                  <a:pt x="8693865" y="4305300"/>
                </a:lnTo>
                <a:lnTo>
                  <a:pt x="8726104" y="4267200"/>
                </a:lnTo>
                <a:lnTo>
                  <a:pt x="8758068" y="4241800"/>
                </a:lnTo>
                <a:lnTo>
                  <a:pt x="8789755" y="4203700"/>
                </a:lnTo>
                <a:lnTo>
                  <a:pt x="8821160" y="4165600"/>
                </a:lnTo>
                <a:lnTo>
                  <a:pt x="8852283" y="4140200"/>
                </a:lnTo>
                <a:lnTo>
                  <a:pt x="8883120" y="4102100"/>
                </a:lnTo>
                <a:lnTo>
                  <a:pt x="8913668" y="4076700"/>
                </a:lnTo>
                <a:lnTo>
                  <a:pt x="8943925" y="4038600"/>
                </a:lnTo>
                <a:lnTo>
                  <a:pt x="8973888" y="4000500"/>
                </a:lnTo>
                <a:lnTo>
                  <a:pt x="9003554" y="3962400"/>
                </a:lnTo>
                <a:lnTo>
                  <a:pt x="9032921" y="3937000"/>
                </a:lnTo>
                <a:lnTo>
                  <a:pt x="9061987" y="3898900"/>
                </a:lnTo>
                <a:lnTo>
                  <a:pt x="9090747" y="3860800"/>
                </a:lnTo>
                <a:lnTo>
                  <a:pt x="9119201" y="3822700"/>
                </a:lnTo>
                <a:lnTo>
                  <a:pt x="9147344" y="3784600"/>
                </a:lnTo>
                <a:lnTo>
                  <a:pt x="9175175" y="3746500"/>
                </a:lnTo>
                <a:lnTo>
                  <a:pt x="9202690" y="3708400"/>
                </a:lnTo>
                <a:lnTo>
                  <a:pt x="9229888" y="3670300"/>
                </a:lnTo>
                <a:lnTo>
                  <a:pt x="9256764" y="3632200"/>
                </a:lnTo>
                <a:lnTo>
                  <a:pt x="9283318" y="3594100"/>
                </a:lnTo>
                <a:lnTo>
                  <a:pt x="9309545" y="3556000"/>
                </a:lnTo>
                <a:lnTo>
                  <a:pt x="9335444" y="3517900"/>
                </a:lnTo>
                <a:lnTo>
                  <a:pt x="9361011" y="3479800"/>
                </a:lnTo>
                <a:lnTo>
                  <a:pt x="9386245" y="3441700"/>
                </a:lnTo>
                <a:lnTo>
                  <a:pt x="9411141" y="3403600"/>
                </a:lnTo>
                <a:lnTo>
                  <a:pt x="9435698" y="3365500"/>
                </a:lnTo>
                <a:lnTo>
                  <a:pt x="9459913" y="3327400"/>
                </a:lnTo>
                <a:lnTo>
                  <a:pt x="9483784" y="3289300"/>
                </a:lnTo>
                <a:lnTo>
                  <a:pt x="9506162" y="3251200"/>
                </a:lnTo>
                <a:lnTo>
                  <a:pt x="9506162" y="0"/>
                </a:lnTo>
                <a:close/>
              </a:path>
            </a:pathLst>
          </a:custGeom>
          <a:solidFill>
            <a:srgbClr val="87C9C9"/>
          </a:solidFill>
        </p:spPr>
        <p:txBody>
          <a:bodyPr wrap="square" lIns="0" tIns="0" rIns="0" bIns="0" rtlCol="0"/>
          <a:lstStyle/>
          <a:p>
            <a:endParaRPr sz="849"/>
          </a:p>
        </p:txBody>
      </p:sp>
      <p:sp>
        <p:nvSpPr>
          <p:cNvPr id="7" name="TextBox 6">
            <a:extLst>
              <a:ext uri="{FF2B5EF4-FFF2-40B4-BE49-F238E27FC236}">
                <a16:creationId xmlns:a16="http://schemas.microsoft.com/office/drawing/2014/main" id="{4A7DE607-0149-100A-7776-279C479509FA}"/>
              </a:ext>
            </a:extLst>
          </p:cNvPr>
          <p:cNvSpPr txBox="1"/>
          <p:nvPr userDrawn="1"/>
        </p:nvSpPr>
        <p:spPr>
          <a:xfrm>
            <a:off x="3419613" y="2307624"/>
            <a:ext cx="6839227" cy="260392"/>
          </a:xfrm>
          <a:prstGeom prst="rect">
            <a:avLst/>
          </a:prstGeom>
          <a:noFill/>
        </p:spPr>
        <p:txBody>
          <a:bodyPr wrap="square">
            <a:spAutoFit/>
          </a:bodyPr>
          <a:lstStyle/>
          <a:p>
            <a:pPr marL="7701">
              <a:lnSpc>
                <a:spcPct val="100000"/>
              </a:lnSpc>
              <a:spcBef>
                <a:spcPts val="67"/>
              </a:spcBef>
            </a:pPr>
            <a:r>
              <a:rPr lang="en-US" sz="1092">
                <a:solidFill>
                  <a:srgbClr val="FFFFFF"/>
                </a:solidFill>
                <a:latin typeface="Sharp Sans Medium" pitchFamily="2" charset="77"/>
                <a:cs typeface="Sharp Sans Medium" pitchFamily="2" charset="77"/>
              </a:rPr>
              <a:t>For</a:t>
            </a:r>
            <a:r>
              <a:rPr lang="en-US" sz="1092" spc="-18">
                <a:solidFill>
                  <a:srgbClr val="FFFFFF"/>
                </a:solidFill>
                <a:latin typeface="Sharp Sans Medium" pitchFamily="2" charset="77"/>
                <a:cs typeface="Sharp Sans Medium" pitchFamily="2" charset="77"/>
              </a:rPr>
              <a:t> </a:t>
            </a:r>
            <a:r>
              <a:rPr lang="en-US" sz="1092">
                <a:solidFill>
                  <a:srgbClr val="FFFFFF"/>
                </a:solidFill>
                <a:latin typeface="Sharp Sans Medium" pitchFamily="2" charset="77"/>
                <a:cs typeface="Sharp Sans Medium" pitchFamily="2" charset="77"/>
              </a:rPr>
              <a:t>small</a:t>
            </a:r>
            <a:r>
              <a:rPr lang="en-US" sz="1092" spc="-9">
                <a:solidFill>
                  <a:srgbClr val="FFFFFF"/>
                </a:solidFill>
                <a:latin typeface="Sharp Sans Medium" pitchFamily="2" charset="77"/>
                <a:cs typeface="Sharp Sans Medium" pitchFamily="2" charset="77"/>
              </a:rPr>
              <a:t> </a:t>
            </a:r>
            <a:r>
              <a:rPr lang="en-US" sz="1092">
                <a:solidFill>
                  <a:srgbClr val="FFFFFF"/>
                </a:solidFill>
                <a:latin typeface="Sharp Sans Medium" pitchFamily="2" charset="77"/>
                <a:cs typeface="Sharp Sans Medium" pitchFamily="2" charset="77"/>
              </a:rPr>
              <a:t>to</a:t>
            </a:r>
            <a:r>
              <a:rPr lang="en-US" sz="1092" spc="-9">
                <a:solidFill>
                  <a:srgbClr val="FFFFFF"/>
                </a:solidFill>
                <a:latin typeface="Sharp Sans Medium" pitchFamily="2" charset="77"/>
                <a:cs typeface="Sharp Sans Medium" pitchFamily="2" charset="77"/>
              </a:rPr>
              <a:t> </a:t>
            </a:r>
            <a:r>
              <a:rPr lang="en-US" sz="1092">
                <a:solidFill>
                  <a:srgbClr val="FFFFFF"/>
                </a:solidFill>
                <a:latin typeface="Sharp Sans Medium" pitchFamily="2" charset="77"/>
                <a:cs typeface="Sharp Sans Medium" pitchFamily="2" charset="77"/>
              </a:rPr>
              <a:t>medium</a:t>
            </a:r>
            <a:r>
              <a:rPr lang="en-US" sz="1092" spc="-9">
                <a:solidFill>
                  <a:srgbClr val="FFFFFF"/>
                </a:solidFill>
                <a:latin typeface="Sharp Sans Medium" pitchFamily="2" charset="77"/>
                <a:cs typeface="Sharp Sans Medium" pitchFamily="2" charset="77"/>
              </a:rPr>
              <a:t> </a:t>
            </a:r>
            <a:r>
              <a:rPr lang="en-US" sz="1092" spc="-6">
                <a:solidFill>
                  <a:srgbClr val="FFFFFF"/>
                </a:solidFill>
                <a:latin typeface="Sharp Sans Medium" pitchFamily="2" charset="77"/>
                <a:cs typeface="Sharp Sans Medium" pitchFamily="2" charset="77"/>
              </a:rPr>
              <a:t>deployments</a:t>
            </a:r>
          </a:p>
        </p:txBody>
      </p:sp>
    </p:spTree>
    <p:extLst>
      <p:ext uri="{BB962C8B-B14F-4D97-AF65-F5344CB8AC3E}">
        <p14:creationId xmlns:p14="http://schemas.microsoft.com/office/powerpoint/2010/main" val="1409256556"/>
      </p:ext>
    </p:extLst>
  </p:cSld>
  <p:clrMapOvr>
    <a:masterClrMapping/>
  </p:clrMapOvr>
</p:sldLayout>
</file>

<file path=ppt/slideLayouts/slideLayout133.xml><?xml version="1.0" encoding="utf-8"?>
<p:sldLayout xmlns:a="http://schemas.openxmlformats.org/drawingml/2006/main" xmlns:r="http://schemas.openxmlformats.org/officeDocument/2006/relationships" xmlns:p="http://schemas.openxmlformats.org/presentationml/2006/main" showMasterSp="0" preserve="1" userDrawn="1">
  <p:cSld name="40_Title Only">
    <p:bg>
      <p:bgPr>
        <a:solidFill>
          <a:schemeClr val="bg1"/>
        </a:solidFill>
        <a:effectLst/>
      </p:bgPr>
    </p:bg>
    <p:spTree>
      <p:nvGrpSpPr>
        <p:cNvPr id="1" name=""/>
        <p:cNvGrpSpPr/>
        <p:nvPr/>
      </p:nvGrpSpPr>
      <p:grpSpPr>
        <a:xfrm>
          <a:off x="0" y="0"/>
          <a:ext cx="0" cy="0"/>
          <a:chOff x="0" y="0"/>
          <a:chExt cx="0" cy="0"/>
        </a:xfrm>
      </p:grpSpPr>
      <p:sp>
        <p:nvSpPr>
          <p:cNvPr id="9" name="object 5">
            <a:extLst>
              <a:ext uri="{FF2B5EF4-FFF2-40B4-BE49-F238E27FC236}">
                <a16:creationId xmlns:a16="http://schemas.microsoft.com/office/drawing/2014/main" id="{3FFD1DB7-7D8D-555F-8E61-CA99174BF04A}"/>
              </a:ext>
            </a:extLst>
          </p:cNvPr>
          <p:cNvSpPr txBox="1"/>
          <p:nvPr userDrawn="1"/>
        </p:nvSpPr>
        <p:spPr>
          <a:xfrm>
            <a:off x="373045" y="-390273"/>
            <a:ext cx="1044368" cy="161404"/>
          </a:xfrm>
          <a:prstGeom prst="rect">
            <a:avLst/>
          </a:prstGeom>
        </p:spPr>
        <p:txBody>
          <a:bodyPr vert="horz" wrap="square" lIns="0" tIns="7316" rIns="0" bIns="0" rtlCol="0">
            <a:spAutoFit/>
          </a:bodyPr>
          <a:lstStyle/>
          <a:p>
            <a:pPr marL="7701">
              <a:lnSpc>
                <a:spcPct val="100000"/>
              </a:lnSpc>
              <a:spcBef>
                <a:spcPts val="58"/>
              </a:spcBef>
            </a:pPr>
            <a:r>
              <a:rPr sz="1001" b="0" i="0">
                <a:solidFill>
                  <a:srgbClr val="B7B7B7"/>
                </a:solidFill>
                <a:latin typeface="Sharp Sans Medium" pitchFamily="2" charset="77"/>
                <a:cs typeface="Sharp Sans Medium" pitchFamily="2" charset="77"/>
              </a:rPr>
              <a:t>CISCO</a:t>
            </a:r>
            <a:r>
              <a:rPr sz="1001" b="0" i="0" spc="230">
                <a:solidFill>
                  <a:srgbClr val="B7B7B7"/>
                </a:solidFill>
                <a:latin typeface="Sharp Sans Medium" pitchFamily="2" charset="77"/>
                <a:cs typeface="Sharp Sans Medium" pitchFamily="2" charset="77"/>
              </a:rPr>
              <a:t> </a:t>
            </a:r>
            <a:r>
              <a:rPr sz="1001" b="0" i="0" spc="33">
                <a:solidFill>
                  <a:srgbClr val="B7B7B7"/>
                </a:solidFill>
                <a:latin typeface="Sharp Sans Medium" pitchFamily="2" charset="77"/>
                <a:cs typeface="Sharp Sans Medium" pitchFamily="2" charset="77"/>
              </a:rPr>
              <a:t>MERAKI</a:t>
            </a:r>
            <a:endParaRPr sz="1001" b="0" i="0">
              <a:latin typeface="Sharp Sans Medium" pitchFamily="2" charset="77"/>
              <a:cs typeface="Sharp Sans Medium" pitchFamily="2" charset="77"/>
            </a:endParaRPr>
          </a:p>
        </p:txBody>
      </p:sp>
      <p:pic>
        <p:nvPicPr>
          <p:cNvPr id="36" name="Picture 35" descr="A green letter on a black background&#10;&#10;Description automatically generated with medium confidence">
            <a:extLst>
              <a:ext uri="{FF2B5EF4-FFF2-40B4-BE49-F238E27FC236}">
                <a16:creationId xmlns:a16="http://schemas.microsoft.com/office/drawing/2014/main" id="{3A95014C-C5CB-3AE8-0E14-BEC1CCA7E015}"/>
              </a:ext>
            </a:extLst>
          </p:cNvPr>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373045" y="6270181"/>
            <a:ext cx="1101856" cy="213610"/>
          </a:xfrm>
          <a:prstGeom prst="rect">
            <a:avLst/>
          </a:prstGeom>
        </p:spPr>
      </p:pic>
      <p:pic>
        <p:nvPicPr>
          <p:cNvPr id="4" name="object 3">
            <a:extLst>
              <a:ext uri="{FF2B5EF4-FFF2-40B4-BE49-F238E27FC236}">
                <a16:creationId xmlns:a16="http://schemas.microsoft.com/office/drawing/2014/main" id="{C54EACF6-B7AA-E30B-7254-0025DA5B087A}"/>
              </a:ext>
            </a:extLst>
          </p:cNvPr>
          <p:cNvPicPr/>
          <p:nvPr userDrawn="1"/>
        </p:nvPicPr>
        <p:blipFill rotWithShape="1">
          <a:blip r:embed="rId3" cstate="print"/>
          <a:srcRect l="14921" t="185"/>
          <a:stretch/>
        </p:blipFill>
        <p:spPr>
          <a:xfrm>
            <a:off x="7868614" y="0"/>
            <a:ext cx="4323385" cy="6857519"/>
          </a:xfrm>
          <a:prstGeom prst="rect">
            <a:avLst/>
          </a:prstGeom>
        </p:spPr>
      </p:pic>
      <p:sp>
        <p:nvSpPr>
          <p:cNvPr id="5" name="object 27">
            <a:extLst>
              <a:ext uri="{FF2B5EF4-FFF2-40B4-BE49-F238E27FC236}">
                <a16:creationId xmlns:a16="http://schemas.microsoft.com/office/drawing/2014/main" id="{C6E724EE-5A57-C163-E170-8578F3B440C1}"/>
              </a:ext>
            </a:extLst>
          </p:cNvPr>
          <p:cNvSpPr/>
          <p:nvPr userDrawn="1"/>
        </p:nvSpPr>
        <p:spPr>
          <a:xfrm>
            <a:off x="7999005" y="5998889"/>
            <a:ext cx="665438" cy="858694"/>
          </a:xfrm>
          <a:custGeom>
            <a:avLst/>
            <a:gdLst/>
            <a:ahLst/>
            <a:cxnLst/>
            <a:rect l="l" t="t" r="r" b="b"/>
            <a:pathLst>
              <a:path w="1097280" h="1416050">
                <a:moveTo>
                  <a:pt x="737839" y="0"/>
                </a:moveTo>
                <a:lnTo>
                  <a:pt x="693912" y="5119"/>
                </a:lnTo>
                <a:lnTo>
                  <a:pt x="651294" y="15774"/>
                </a:lnTo>
                <a:lnTo>
                  <a:pt x="610507" y="31721"/>
                </a:lnTo>
                <a:lnTo>
                  <a:pt x="572074" y="52715"/>
                </a:lnTo>
                <a:lnTo>
                  <a:pt x="536518" y="78514"/>
                </a:lnTo>
                <a:lnTo>
                  <a:pt x="504361" y="108872"/>
                </a:lnTo>
                <a:lnTo>
                  <a:pt x="476126" y="143548"/>
                </a:lnTo>
                <a:lnTo>
                  <a:pt x="452336" y="182295"/>
                </a:lnTo>
                <a:lnTo>
                  <a:pt x="433514" y="224872"/>
                </a:lnTo>
                <a:lnTo>
                  <a:pt x="0" y="1415944"/>
                </a:lnTo>
                <a:lnTo>
                  <a:pt x="728538" y="1415944"/>
                </a:lnTo>
                <a:lnTo>
                  <a:pt x="1076824" y="459022"/>
                </a:lnTo>
                <a:lnTo>
                  <a:pt x="1089776" y="414306"/>
                </a:lnTo>
                <a:lnTo>
                  <a:pt x="1096461" y="369330"/>
                </a:lnTo>
                <a:lnTo>
                  <a:pt x="1097122" y="324617"/>
                </a:lnTo>
                <a:lnTo>
                  <a:pt x="1092004" y="280690"/>
                </a:lnTo>
                <a:lnTo>
                  <a:pt x="1081350" y="238072"/>
                </a:lnTo>
                <a:lnTo>
                  <a:pt x="1065403" y="197285"/>
                </a:lnTo>
                <a:lnTo>
                  <a:pt x="1044408" y="158852"/>
                </a:lnTo>
                <a:lnTo>
                  <a:pt x="1018609" y="123296"/>
                </a:lnTo>
                <a:lnTo>
                  <a:pt x="988249" y="91139"/>
                </a:lnTo>
                <a:lnTo>
                  <a:pt x="953573" y="62904"/>
                </a:lnTo>
                <a:lnTo>
                  <a:pt x="914823" y="39114"/>
                </a:lnTo>
                <a:lnTo>
                  <a:pt x="872244" y="20292"/>
                </a:lnTo>
                <a:lnTo>
                  <a:pt x="827528" y="7342"/>
                </a:lnTo>
                <a:lnTo>
                  <a:pt x="782552" y="659"/>
                </a:lnTo>
                <a:lnTo>
                  <a:pt x="737839" y="0"/>
                </a:lnTo>
                <a:close/>
              </a:path>
            </a:pathLst>
          </a:custGeom>
          <a:solidFill>
            <a:srgbClr val="5BAA47"/>
          </a:solidFill>
        </p:spPr>
        <p:txBody>
          <a:bodyPr wrap="square" lIns="0" tIns="0" rIns="0" bIns="0" rtlCol="0"/>
          <a:lstStyle/>
          <a:p>
            <a:endParaRPr sz="849"/>
          </a:p>
        </p:txBody>
      </p:sp>
      <p:sp>
        <p:nvSpPr>
          <p:cNvPr id="8" name="Rectangle 7">
            <a:extLst>
              <a:ext uri="{FF2B5EF4-FFF2-40B4-BE49-F238E27FC236}">
                <a16:creationId xmlns:a16="http://schemas.microsoft.com/office/drawing/2014/main" id="{86E4D299-F931-1662-978B-78C87E9E6F16}"/>
              </a:ext>
            </a:extLst>
          </p:cNvPr>
          <p:cNvSpPr/>
          <p:nvPr userDrawn="1"/>
        </p:nvSpPr>
        <p:spPr>
          <a:xfrm>
            <a:off x="7667174" y="-128997"/>
            <a:ext cx="1247697" cy="17096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849"/>
          </a:p>
        </p:txBody>
      </p:sp>
      <p:sp>
        <p:nvSpPr>
          <p:cNvPr id="6" name="object 8">
            <a:extLst>
              <a:ext uri="{FF2B5EF4-FFF2-40B4-BE49-F238E27FC236}">
                <a16:creationId xmlns:a16="http://schemas.microsoft.com/office/drawing/2014/main" id="{A7581383-097F-7FCF-A4B2-36148EA53BC5}"/>
              </a:ext>
            </a:extLst>
          </p:cNvPr>
          <p:cNvSpPr/>
          <p:nvPr userDrawn="1"/>
        </p:nvSpPr>
        <p:spPr>
          <a:xfrm>
            <a:off x="7178744" y="0"/>
            <a:ext cx="1113300" cy="1088192"/>
          </a:xfrm>
          <a:custGeom>
            <a:avLst/>
            <a:gdLst/>
            <a:ahLst/>
            <a:cxnLst/>
            <a:rect l="l" t="t" r="r" b="b"/>
            <a:pathLst>
              <a:path w="1835784" h="1794510">
                <a:moveTo>
                  <a:pt x="1835790" y="0"/>
                </a:moveTo>
                <a:lnTo>
                  <a:pt x="355246" y="0"/>
                </a:lnTo>
                <a:lnTo>
                  <a:pt x="42068" y="860452"/>
                </a:lnTo>
                <a:lnTo>
                  <a:pt x="27286" y="905756"/>
                </a:lnTo>
                <a:lnTo>
                  <a:pt x="15751" y="951324"/>
                </a:lnTo>
                <a:lnTo>
                  <a:pt x="7399" y="997024"/>
                </a:lnTo>
                <a:lnTo>
                  <a:pt x="2169" y="1042724"/>
                </a:lnTo>
                <a:lnTo>
                  <a:pt x="0" y="1088290"/>
                </a:lnTo>
                <a:lnTo>
                  <a:pt x="828" y="1133589"/>
                </a:lnTo>
                <a:lnTo>
                  <a:pt x="4592" y="1178490"/>
                </a:lnTo>
                <a:lnTo>
                  <a:pt x="11231" y="1222858"/>
                </a:lnTo>
                <a:lnTo>
                  <a:pt x="20682" y="1266562"/>
                </a:lnTo>
                <a:lnTo>
                  <a:pt x="32884" y="1309468"/>
                </a:lnTo>
                <a:lnTo>
                  <a:pt x="47774" y="1351443"/>
                </a:lnTo>
                <a:lnTo>
                  <a:pt x="65291" y="1392356"/>
                </a:lnTo>
                <a:lnTo>
                  <a:pt x="85372" y="1432073"/>
                </a:lnTo>
                <a:lnTo>
                  <a:pt x="107956" y="1470461"/>
                </a:lnTo>
                <a:lnTo>
                  <a:pt x="132981" y="1507387"/>
                </a:lnTo>
                <a:lnTo>
                  <a:pt x="160385" y="1542719"/>
                </a:lnTo>
                <a:lnTo>
                  <a:pt x="190105" y="1576325"/>
                </a:lnTo>
                <a:lnTo>
                  <a:pt x="222081" y="1608070"/>
                </a:lnTo>
                <a:lnTo>
                  <a:pt x="256250" y="1637822"/>
                </a:lnTo>
                <a:lnTo>
                  <a:pt x="292550" y="1665450"/>
                </a:lnTo>
                <a:lnTo>
                  <a:pt x="330920" y="1690819"/>
                </a:lnTo>
                <a:lnTo>
                  <a:pt x="371297" y="1713796"/>
                </a:lnTo>
                <a:lnTo>
                  <a:pt x="413619" y="1734250"/>
                </a:lnTo>
                <a:lnTo>
                  <a:pt x="457825" y="1752048"/>
                </a:lnTo>
                <a:lnTo>
                  <a:pt x="503128" y="1766829"/>
                </a:lnTo>
                <a:lnTo>
                  <a:pt x="548696" y="1778365"/>
                </a:lnTo>
                <a:lnTo>
                  <a:pt x="594397" y="1786717"/>
                </a:lnTo>
                <a:lnTo>
                  <a:pt x="640096" y="1791946"/>
                </a:lnTo>
                <a:lnTo>
                  <a:pt x="685662" y="1794116"/>
                </a:lnTo>
                <a:lnTo>
                  <a:pt x="730962" y="1793288"/>
                </a:lnTo>
                <a:lnTo>
                  <a:pt x="775862" y="1789523"/>
                </a:lnTo>
                <a:lnTo>
                  <a:pt x="820230" y="1782884"/>
                </a:lnTo>
                <a:lnTo>
                  <a:pt x="863934" y="1773433"/>
                </a:lnTo>
                <a:lnTo>
                  <a:pt x="906840" y="1761232"/>
                </a:lnTo>
                <a:lnTo>
                  <a:pt x="948816" y="1746342"/>
                </a:lnTo>
                <a:lnTo>
                  <a:pt x="989729" y="1728825"/>
                </a:lnTo>
                <a:lnTo>
                  <a:pt x="1029445" y="1708744"/>
                </a:lnTo>
                <a:lnTo>
                  <a:pt x="1067833" y="1686159"/>
                </a:lnTo>
                <a:lnTo>
                  <a:pt x="1104760" y="1661135"/>
                </a:lnTo>
                <a:lnTo>
                  <a:pt x="1140092" y="1633731"/>
                </a:lnTo>
                <a:lnTo>
                  <a:pt x="1173697" y="1604010"/>
                </a:lnTo>
                <a:lnTo>
                  <a:pt x="1205442" y="1572034"/>
                </a:lnTo>
                <a:lnTo>
                  <a:pt x="1235195" y="1537865"/>
                </a:lnTo>
                <a:lnTo>
                  <a:pt x="1262822" y="1501565"/>
                </a:lnTo>
                <a:lnTo>
                  <a:pt x="1288191" y="1463196"/>
                </a:lnTo>
                <a:lnTo>
                  <a:pt x="1311169" y="1422819"/>
                </a:lnTo>
                <a:lnTo>
                  <a:pt x="1331623" y="1380497"/>
                </a:lnTo>
                <a:lnTo>
                  <a:pt x="1349420" y="1336291"/>
                </a:lnTo>
                <a:lnTo>
                  <a:pt x="1835790" y="0"/>
                </a:lnTo>
                <a:close/>
              </a:path>
            </a:pathLst>
          </a:custGeom>
          <a:solidFill>
            <a:srgbClr val="87C9C9"/>
          </a:solidFill>
        </p:spPr>
        <p:txBody>
          <a:bodyPr wrap="square" lIns="0" tIns="0" rIns="0" bIns="0" rtlCol="0"/>
          <a:lstStyle/>
          <a:p>
            <a:endParaRPr sz="849"/>
          </a:p>
        </p:txBody>
      </p:sp>
      <p:sp>
        <p:nvSpPr>
          <p:cNvPr id="7" name="object 9">
            <a:extLst>
              <a:ext uri="{FF2B5EF4-FFF2-40B4-BE49-F238E27FC236}">
                <a16:creationId xmlns:a16="http://schemas.microsoft.com/office/drawing/2014/main" id="{D50F46F5-1F53-D107-C17F-7185E9009324}"/>
              </a:ext>
            </a:extLst>
          </p:cNvPr>
          <p:cNvSpPr/>
          <p:nvPr userDrawn="1"/>
        </p:nvSpPr>
        <p:spPr>
          <a:xfrm>
            <a:off x="7126182" y="-309592"/>
            <a:ext cx="540992" cy="827504"/>
          </a:xfrm>
          <a:custGeom>
            <a:avLst/>
            <a:gdLst/>
            <a:ahLst/>
            <a:cxnLst/>
            <a:rect l="l" t="t" r="r" b="b"/>
            <a:pathLst>
              <a:path w="1741805" h="2664460">
                <a:moveTo>
                  <a:pt x="775040" y="0"/>
                </a:moveTo>
                <a:lnTo>
                  <a:pt x="26998" y="2055237"/>
                </a:lnTo>
                <a:lnTo>
                  <a:pt x="13323" y="2099658"/>
                </a:lnTo>
                <a:lnTo>
                  <a:pt x="4369" y="2144371"/>
                </a:lnTo>
                <a:lnTo>
                  <a:pt x="0" y="2189082"/>
                </a:lnTo>
                <a:lnTo>
                  <a:pt x="79" y="2233500"/>
                </a:lnTo>
                <a:lnTo>
                  <a:pt x="4470" y="2277331"/>
                </a:lnTo>
                <a:lnTo>
                  <a:pt x="13036" y="2320284"/>
                </a:lnTo>
                <a:lnTo>
                  <a:pt x="25642" y="2362066"/>
                </a:lnTo>
                <a:lnTo>
                  <a:pt x="42151" y="2402384"/>
                </a:lnTo>
                <a:lnTo>
                  <a:pt x="62425" y="2440946"/>
                </a:lnTo>
                <a:lnTo>
                  <a:pt x="86329" y="2477459"/>
                </a:lnTo>
                <a:lnTo>
                  <a:pt x="113727" y="2511631"/>
                </a:lnTo>
                <a:lnTo>
                  <a:pt x="144482" y="2543169"/>
                </a:lnTo>
                <a:lnTo>
                  <a:pt x="178457" y="2571781"/>
                </a:lnTo>
                <a:lnTo>
                  <a:pt x="215516" y="2597175"/>
                </a:lnTo>
                <a:lnTo>
                  <a:pt x="255523" y="2619057"/>
                </a:lnTo>
                <a:lnTo>
                  <a:pt x="298340" y="2637136"/>
                </a:lnTo>
                <a:lnTo>
                  <a:pt x="342762" y="2650809"/>
                </a:lnTo>
                <a:lnTo>
                  <a:pt x="387474" y="2659762"/>
                </a:lnTo>
                <a:lnTo>
                  <a:pt x="432185" y="2664130"/>
                </a:lnTo>
                <a:lnTo>
                  <a:pt x="476603" y="2664051"/>
                </a:lnTo>
                <a:lnTo>
                  <a:pt x="520435" y="2659659"/>
                </a:lnTo>
                <a:lnTo>
                  <a:pt x="563388" y="2651093"/>
                </a:lnTo>
                <a:lnTo>
                  <a:pt x="605170" y="2638487"/>
                </a:lnTo>
                <a:lnTo>
                  <a:pt x="645488" y="2621979"/>
                </a:lnTo>
                <a:lnTo>
                  <a:pt x="684051" y="2601705"/>
                </a:lnTo>
                <a:lnTo>
                  <a:pt x="720564" y="2577801"/>
                </a:lnTo>
                <a:lnTo>
                  <a:pt x="754737" y="2550404"/>
                </a:lnTo>
                <a:lnTo>
                  <a:pt x="786277" y="2519650"/>
                </a:lnTo>
                <a:lnTo>
                  <a:pt x="814890" y="2485676"/>
                </a:lnTo>
                <a:lnTo>
                  <a:pt x="840285" y="2448617"/>
                </a:lnTo>
                <a:lnTo>
                  <a:pt x="862169" y="2408611"/>
                </a:lnTo>
                <a:lnTo>
                  <a:pt x="880249" y="2365793"/>
                </a:lnTo>
                <a:lnTo>
                  <a:pt x="1741324" y="0"/>
                </a:lnTo>
              </a:path>
            </a:pathLst>
          </a:custGeom>
          <a:ln w="41883">
            <a:solidFill>
              <a:srgbClr val="FFD13D"/>
            </a:solidFill>
          </a:ln>
        </p:spPr>
        <p:txBody>
          <a:bodyPr wrap="square" lIns="0" tIns="0" rIns="0" bIns="0" rtlCol="0"/>
          <a:lstStyle/>
          <a:p>
            <a:endParaRPr sz="849"/>
          </a:p>
        </p:txBody>
      </p:sp>
    </p:spTree>
    <p:extLst>
      <p:ext uri="{BB962C8B-B14F-4D97-AF65-F5344CB8AC3E}">
        <p14:creationId xmlns:p14="http://schemas.microsoft.com/office/powerpoint/2010/main" val="5865869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path" presetSubtype="0" accel="50000" decel="50000" fill="hold" grpId="0" nodeType="withEffect">
                                  <p:stCondLst>
                                    <p:cond delay="0"/>
                                  </p:stCondLst>
                                  <p:childTnLst>
                                    <p:animMotion origin="layout" path="M 0.04564 -0.24172 L 4.32091E-6 6.23245E-7 " pathEditMode="relative" rAng="0" ptsTypes="AA">
                                      <p:cBhvr>
                                        <p:cTn id="6" dur="2000" fill="hold"/>
                                        <p:tgtEl>
                                          <p:spTgt spid="6"/>
                                        </p:tgtEl>
                                        <p:attrNameLst>
                                          <p:attrName>ppt_x</p:attrName>
                                          <p:attrName>ppt_y</p:attrName>
                                        </p:attrNameLst>
                                      </p:cBhvr>
                                      <p:rCtr x="-2282" y="12086"/>
                                    </p:animMotion>
                                  </p:childTnLst>
                                </p:cTn>
                              </p:par>
                              <p:par>
                                <p:cTn id="7" presetID="42" presetClass="path" presetSubtype="0" accel="50000" decel="50000" fill="hold" grpId="0" nodeType="withEffect">
                                  <p:stCondLst>
                                    <p:cond delay="0"/>
                                  </p:stCondLst>
                                  <p:childTnLst>
                                    <p:animMotion origin="layout" path="M 0.02922 -0.12704 L -3.53759E-7 -2.24593E-8 " pathEditMode="relative" rAng="0" ptsTypes="AA">
                                      <p:cBhvr>
                                        <p:cTn id="8" dur="3000" fill="hold"/>
                                        <p:tgtEl>
                                          <p:spTgt spid="7"/>
                                        </p:tgtEl>
                                        <p:attrNameLst>
                                          <p:attrName>ppt_x</p:attrName>
                                          <p:attrName>ppt_y</p:attrName>
                                        </p:attrNameLst>
                                      </p:cBhvr>
                                      <p:rCtr x="-1461" y="6359"/>
                                    </p:animMotion>
                                  </p:childTnLst>
                                </p:cTn>
                              </p:par>
                              <p:par>
                                <p:cTn id="9" presetID="64" presetClass="path" presetSubtype="0" accel="50000" decel="50000" fill="hold" grpId="0" nodeType="withEffect">
                                  <p:stCondLst>
                                    <p:cond delay="0"/>
                                  </p:stCondLst>
                                  <p:childTnLst>
                                    <p:animMotion origin="layout" path="M -0.02724 0.14206 L -4.3904E-6 -4.72207E-6 " pathEditMode="relative" rAng="0" ptsTypes="AA">
                                      <p:cBhvr>
                                        <p:cTn id="10" dur="2000" fill="hold"/>
                                        <p:tgtEl>
                                          <p:spTgt spid="5"/>
                                        </p:tgtEl>
                                        <p:attrNameLst>
                                          <p:attrName>ppt_x</p:attrName>
                                          <p:attrName>ppt_y</p:attrName>
                                        </p:attrNameLst>
                                      </p:cBhvr>
                                      <p:rCtr x="1358" y="-7103"/>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animBg="1"/>
      <p:bldP spid="7" grpId="0" animBg="1"/>
    </p:bldLst>
  </p:timing>
</p:sldLayout>
</file>

<file path=ppt/slideLayouts/slideLayout134.xml><?xml version="1.0" encoding="utf-8"?>
<p:sldLayout xmlns:a="http://schemas.openxmlformats.org/drawingml/2006/main" xmlns:r="http://schemas.openxmlformats.org/officeDocument/2006/relationships" xmlns:p="http://schemas.openxmlformats.org/presentationml/2006/main" userDrawn="1">
  <p:cSld name="1_Heading Only">
    <p:bg>
      <p:bgPr>
        <a:solidFill>
          <a:schemeClr val="bg2"/>
        </a:solidFill>
        <a:effectLst/>
      </p:bgPr>
    </p:bg>
    <p:spTree>
      <p:nvGrpSpPr>
        <p:cNvPr id="1" name=""/>
        <p:cNvGrpSpPr/>
        <p:nvPr/>
      </p:nvGrpSpPr>
      <p:grpSpPr>
        <a:xfrm>
          <a:off x="0" y="0"/>
          <a:ext cx="0" cy="0"/>
          <a:chOff x="0" y="0"/>
          <a:chExt cx="0" cy="0"/>
        </a:xfrm>
      </p:grpSpPr>
      <p:sp>
        <p:nvSpPr>
          <p:cNvPr id="3" name="Title Placeholder 1">
            <a:extLst>
              <a:ext uri="{FF2B5EF4-FFF2-40B4-BE49-F238E27FC236}">
                <a16:creationId xmlns:a16="http://schemas.microsoft.com/office/drawing/2014/main" id="{48FA65F1-BAFB-6C36-2878-6CF1B8179A70}"/>
              </a:ext>
            </a:extLst>
          </p:cNvPr>
          <p:cNvSpPr>
            <a:spLocks noGrp="1"/>
          </p:cNvSpPr>
          <p:nvPr>
            <p:ph type="title" hasCustomPrompt="1"/>
          </p:nvPr>
        </p:nvSpPr>
        <p:spPr>
          <a:xfrm>
            <a:off x="609603" y="384079"/>
            <a:ext cx="10972800" cy="685800"/>
          </a:xfrm>
          <a:prstGeom prst="rect">
            <a:avLst/>
          </a:prstGeom>
        </p:spPr>
        <p:txBody>
          <a:bodyPr vert="horz" lIns="45720" tIns="45720" rIns="45720" bIns="45720" rtlCol="0" anchor="ctr">
            <a:noAutofit/>
          </a:bodyPr>
          <a:lstStyle/>
          <a:p>
            <a:r>
              <a:rPr lang="en-US"/>
              <a:t>Click to edit master title style</a:t>
            </a:r>
          </a:p>
        </p:txBody>
      </p:sp>
    </p:spTree>
    <p:extLst>
      <p:ext uri="{BB962C8B-B14F-4D97-AF65-F5344CB8AC3E}">
        <p14:creationId xmlns:p14="http://schemas.microsoft.com/office/powerpoint/2010/main" val="318958436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5.xml><?xml version="1.0" encoding="utf-8"?>
<p:sldLayout xmlns:a="http://schemas.openxmlformats.org/drawingml/2006/main" xmlns:r="http://schemas.openxmlformats.org/officeDocument/2006/relationships" xmlns:p="http://schemas.openxmlformats.org/presentationml/2006/main" matchingName="Title Only" type="titleOnly">
  <p:cSld name="40_Title Only">
    <p:spTree>
      <p:nvGrpSpPr>
        <p:cNvPr id="1" name="Shape 23"/>
        <p:cNvGrpSpPr/>
        <p:nvPr/>
      </p:nvGrpSpPr>
      <p:grpSpPr>
        <a:xfrm>
          <a:off x="0" y="0"/>
          <a:ext cx="0" cy="0"/>
          <a:chOff x="0" y="0"/>
          <a:chExt cx="0" cy="0"/>
        </a:xfrm>
      </p:grpSpPr>
      <p:sp>
        <p:nvSpPr>
          <p:cNvPr id="24" name="Google Shape;24;p5"/>
          <p:cNvSpPr txBox="1">
            <a:spLocks noGrp="1"/>
          </p:cNvSpPr>
          <p:nvPr>
            <p:ph type="title"/>
          </p:nvPr>
        </p:nvSpPr>
        <p:spPr>
          <a:xfrm>
            <a:off x="609600" y="304800"/>
            <a:ext cx="10972800" cy="762000"/>
          </a:xfrm>
          <a:prstGeom prst="rect">
            <a:avLst/>
          </a:prstGeom>
          <a:noFill/>
          <a:ln>
            <a:noFill/>
          </a:ln>
        </p:spPr>
        <p:txBody>
          <a:bodyPr spcFirstLastPara="1" wrap="square" lIns="0" tIns="0" rIns="0" bIns="0" anchor="b" anchorCtr="0">
            <a:noAutofit/>
          </a:bodyPr>
          <a:lstStyle>
            <a:lvl1pPr lvl="0" algn="l">
              <a:lnSpc>
                <a:spcPct val="90000"/>
              </a:lnSpc>
              <a:spcBef>
                <a:spcPts val="0"/>
              </a:spcBef>
              <a:spcAft>
                <a:spcPts val="0"/>
              </a:spcAft>
              <a:buClr>
                <a:schemeClr val="accent1"/>
              </a:buClr>
              <a:buSzPts val="2800"/>
              <a:buFont typeface="Proxima Nova"/>
              <a:buNone/>
              <a:defRPr b="0" i="0">
                <a:solidFill>
                  <a:schemeClr val="accent1"/>
                </a:solidFill>
                <a:latin typeface="Inter" panose="02000503000000020004" pitchFamily="2" charset="0"/>
                <a:ea typeface="Inter" panose="02000503000000020004" pitchFamily="2" charset="0"/>
                <a:cs typeface="Inter" panose="02000503000000020004" pitchFamily="2" charset="0"/>
                <a:sym typeface="Inter"/>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5" name="Google Shape;25;p5"/>
          <p:cNvSpPr txBox="1">
            <a:spLocks noGrp="1"/>
          </p:cNvSpPr>
          <p:nvPr>
            <p:ph type="ftr" idx="11"/>
          </p:nvPr>
        </p:nvSpPr>
        <p:spPr>
          <a:xfrm>
            <a:off x="7009209" y="6393681"/>
            <a:ext cx="4573200" cy="219600"/>
          </a:xfrm>
          <a:prstGeom prst="rect">
            <a:avLst/>
          </a:prstGeom>
          <a:noFill/>
          <a:ln>
            <a:noFill/>
          </a:ln>
        </p:spPr>
        <p:txBody>
          <a:bodyPr spcFirstLastPara="1" wrap="square" lIns="0" tIns="0" rIns="0" bIns="0" anchor="b" anchorCtr="0">
            <a:noAutofit/>
          </a:bodyPr>
          <a:lstStyle>
            <a:lvl1pPr marR="0" lvl="0" algn="r"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Inter" panose="02000503000000020004" pitchFamily="2" charset="0"/>
                <a:ea typeface="Inter" panose="02000503000000020004" pitchFamily="2" charset="0"/>
                <a:cs typeface="Inter" panose="02000503000000020004" pitchFamily="2" charset="0"/>
                <a:sym typeface="Inter"/>
              </a:defRPr>
            </a:lvl1pPr>
            <a:lvl2pPr marR="0" lvl="1"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9pPr>
          </a:lstStyle>
          <a:p>
            <a:endParaRPr lang="en-US"/>
          </a:p>
        </p:txBody>
      </p:sp>
      <p:sp>
        <p:nvSpPr>
          <p:cNvPr id="26" name="Google Shape;26;p5"/>
          <p:cNvSpPr txBox="1">
            <a:spLocks noGrp="1"/>
          </p:cNvSpPr>
          <p:nvPr>
            <p:ph type="sldNum" idx="12"/>
          </p:nvPr>
        </p:nvSpPr>
        <p:spPr>
          <a:xfrm>
            <a:off x="11719147" y="6393681"/>
            <a:ext cx="304800" cy="219600"/>
          </a:xfrm>
          <a:prstGeom prst="rect">
            <a:avLst/>
          </a:prstGeom>
          <a:noFill/>
          <a:ln>
            <a:noFill/>
          </a:ln>
        </p:spPr>
        <p:txBody>
          <a:bodyPr spcFirstLastPara="1" wrap="square" lIns="0" tIns="0" rIns="0" bIns="0" anchor="b" anchorCtr="0">
            <a:noAutofit/>
          </a:bodyPr>
          <a:lstStyle>
            <a:lvl1pPr marL="0" marR="0" lvl="0" indent="0" algn="r" rtl="0">
              <a:lnSpc>
                <a:spcPct val="100000"/>
              </a:lnSpc>
              <a:spcBef>
                <a:spcPts val="0"/>
              </a:spcBef>
              <a:spcAft>
                <a:spcPts val="0"/>
              </a:spcAft>
              <a:buClr>
                <a:srgbClr val="000000"/>
              </a:buClr>
              <a:buSzPts val="800"/>
              <a:buFont typeface="Arial"/>
              <a:buNone/>
              <a:defRPr sz="800" b="0" i="0" u="none" strike="noStrike" cap="none">
                <a:solidFill>
                  <a:schemeClr val="accent3"/>
                </a:solidFill>
                <a:latin typeface="Inter Light"/>
                <a:ea typeface="Inter Light"/>
                <a:cs typeface="Inter Light"/>
                <a:sym typeface="Inter Light"/>
              </a:defRPr>
            </a:lvl1pPr>
            <a:lvl2pPr marL="0" marR="0" lvl="1" indent="0" algn="r" rtl="0">
              <a:lnSpc>
                <a:spcPct val="100000"/>
              </a:lnSpc>
              <a:spcBef>
                <a:spcPts val="0"/>
              </a:spcBef>
              <a:spcAft>
                <a:spcPts val="0"/>
              </a:spcAft>
              <a:buClr>
                <a:srgbClr val="000000"/>
              </a:buClr>
              <a:buSzPts val="800"/>
              <a:buFont typeface="Arial"/>
              <a:buNone/>
              <a:defRPr sz="800" b="0" i="0" u="none" strike="noStrike" cap="none">
                <a:solidFill>
                  <a:schemeClr val="accent3"/>
                </a:solidFill>
                <a:latin typeface="Inter Light"/>
                <a:ea typeface="Inter Light"/>
                <a:cs typeface="Inter Light"/>
                <a:sym typeface="Inter Light"/>
              </a:defRPr>
            </a:lvl2pPr>
            <a:lvl3pPr marL="0" marR="0" lvl="2" indent="0" algn="r" rtl="0">
              <a:lnSpc>
                <a:spcPct val="100000"/>
              </a:lnSpc>
              <a:spcBef>
                <a:spcPts val="0"/>
              </a:spcBef>
              <a:spcAft>
                <a:spcPts val="0"/>
              </a:spcAft>
              <a:buClr>
                <a:srgbClr val="000000"/>
              </a:buClr>
              <a:buSzPts val="800"/>
              <a:buFont typeface="Arial"/>
              <a:buNone/>
              <a:defRPr sz="800" b="0" i="0" u="none" strike="noStrike" cap="none">
                <a:solidFill>
                  <a:schemeClr val="accent3"/>
                </a:solidFill>
                <a:latin typeface="Inter Light"/>
                <a:ea typeface="Inter Light"/>
                <a:cs typeface="Inter Light"/>
                <a:sym typeface="Inter Light"/>
              </a:defRPr>
            </a:lvl3pPr>
            <a:lvl4pPr marL="0" marR="0" lvl="3" indent="0" algn="r" rtl="0">
              <a:lnSpc>
                <a:spcPct val="100000"/>
              </a:lnSpc>
              <a:spcBef>
                <a:spcPts val="0"/>
              </a:spcBef>
              <a:spcAft>
                <a:spcPts val="0"/>
              </a:spcAft>
              <a:buClr>
                <a:srgbClr val="000000"/>
              </a:buClr>
              <a:buSzPts val="800"/>
              <a:buFont typeface="Arial"/>
              <a:buNone/>
              <a:defRPr sz="800" b="0" i="0" u="none" strike="noStrike" cap="none">
                <a:solidFill>
                  <a:schemeClr val="accent3"/>
                </a:solidFill>
                <a:latin typeface="Inter Light"/>
                <a:ea typeface="Inter Light"/>
                <a:cs typeface="Inter Light"/>
                <a:sym typeface="Inter Light"/>
              </a:defRPr>
            </a:lvl4pPr>
            <a:lvl5pPr marL="0" marR="0" lvl="4" indent="0" algn="r" rtl="0">
              <a:lnSpc>
                <a:spcPct val="100000"/>
              </a:lnSpc>
              <a:spcBef>
                <a:spcPts val="0"/>
              </a:spcBef>
              <a:spcAft>
                <a:spcPts val="0"/>
              </a:spcAft>
              <a:buClr>
                <a:srgbClr val="000000"/>
              </a:buClr>
              <a:buSzPts val="800"/>
              <a:buFont typeface="Arial"/>
              <a:buNone/>
              <a:defRPr sz="800" b="0" i="0" u="none" strike="noStrike" cap="none">
                <a:solidFill>
                  <a:schemeClr val="accent3"/>
                </a:solidFill>
                <a:latin typeface="Inter Light"/>
                <a:ea typeface="Inter Light"/>
                <a:cs typeface="Inter Light"/>
                <a:sym typeface="Inter Light"/>
              </a:defRPr>
            </a:lvl5pPr>
            <a:lvl6pPr marL="0" marR="0" lvl="5" indent="0" algn="r" rtl="0">
              <a:lnSpc>
                <a:spcPct val="100000"/>
              </a:lnSpc>
              <a:spcBef>
                <a:spcPts val="0"/>
              </a:spcBef>
              <a:spcAft>
                <a:spcPts val="0"/>
              </a:spcAft>
              <a:buClr>
                <a:srgbClr val="000000"/>
              </a:buClr>
              <a:buSzPts val="800"/>
              <a:buFont typeface="Arial"/>
              <a:buNone/>
              <a:defRPr sz="800" b="0" i="0" u="none" strike="noStrike" cap="none">
                <a:solidFill>
                  <a:schemeClr val="accent3"/>
                </a:solidFill>
                <a:latin typeface="Inter Light"/>
                <a:ea typeface="Inter Light"/>
                <a:cs typeface="Inter Light"/>
                <a:sym typeface="Inter Light"/>
              </a:defRPr>
            </a:lvl6pPr>
            <a:lvl7pPr marL="0" marR="0" lvl="6" indent="0" algn="r" rtl="0">
              <a:lnSpc>
                <a:spcPct val="100000"/>
              </a:lnSpc>
              <a:spcBef>
                <a:spcPts val="0"/>
              </a:spcBef>
              <a:spcAft>
                <a:spcPts val="0"/>
              </a:spcAft>
              <a:buClr>
                <a:srgbClr val="000000"/>
              </a:buClr>
              <a:buSzPts val="800"/>
              <a:buFont typeface="Arial"/>
              <a:buNone/>
              <a:defRPr sz="800" b="0" i="0" u="none" strike="noStrike" cap="none">
                <a:solidFill>
                  <a:schemeClr val="accent3"/>
                </a:solidFill>
                <a:latin typeface="Inter Light"/>
                <a:ea typeface="Inter Light"/>
                <a:cs typeface="Inter Light"/>
                <a:sym typeface="Inter Light"/>
              </a:defRPr>
            </a:lvl7pPr>
            <a:lvl8pPr marL="0" marR="0" lvl="7" indent="0" algn="r" rtl="0">
              <a:lnSpc>
                <a:spcPct val="100000"/>
              </a:lnSpc>
              <a:spcBef>
                <a:spcPts val="0"/>
              </a:spcBef>
              <a:spcAft>
                <a:spcPts val="0"/>
              </a:spcAft>
              <a:buClr>
                <a:srgbClr val="000000"/>
              </a:buClr>
              <a:buSzPts val="800"/>
              <a:buFont typeface="Arial"/>
              <a:buNone/>
              <a:defRPr sz="800" b="0" i="0" u="none" strike="noStrike" cap="none">
                <a:solidFill>
                  <a:schemeClr val="accent3"/>
                </a:solidFill>
                <a:latin typeface="Inter Light"/>
                <a:ea typeface="Inter Light"/>
                <a:cs typeface="Inter Light"/>
                <a:sym typeface="Inter Light"/>
              </a:defRPr>
            </a:lvl8pPr>
            <a:lvl9pPr marL="0" marR="0" lvl="8" indent="0" algn="r" rtl="0">
              <a:lnSpc>
                <a:spcPct val="100000"/>
              </a:lnSpc>
              <a:spcBef>
                <a:spcPts val="0"/>
              </a:spcBef>
              <a:spcAft>
                <a:spcPts val="0"/>
              </a:spcAft>
              <a:buClr>
                <a:srgbClr val="000000"/>
              </a:buClr>
              <a:buSzPts val="800"/>
              <a:buFont typeface="Arial"/>
              <a:buNone/>
              <a:defRPr sz="800" b="0" i="0" u="none" strike="noStrike" cap="none">
                <a:solidFill>
                  <a:schemeClr val="accent3"/>
                </a:solidFill>
                <a:latin typeface="Inter Light"/>
                <a:ea typeface="Inter Light"/>
                <a:cs typeface="Inter Light"/>
                <a:sym typeface="Inter Light"/>
              </a:defRPr>
            </a:lvl9pPr>
          </a:lstStyle>
          <a:p>
            <a:fld id="{00000000-1234-1234-1234-123412341234}" type="slidenum">
              <a:rPr lang="en-US" smtClean="0"/>
              <a:pPr/>
              <a:t>‹#›</a:t>
            </a:fld>
            <a:endParaRPr lang="en-US"/>
          </a:p>
        </p:txBody>
      </p:sp>
    </p:spTree>
    <p:extLst>
      <p:ext uri="{BB962C8B-B14F-4D97-AF65-F5344CB8AC3E}">
        <p14:creationId xmlns:p14="http://schemas.microsoft.com/office/powerpoint/2010/main" val="1218256611"/>
      </p:ext>
    </p:extLst>
  </p:cSld>
  <p:clrMapOvr>
    <a:masterClrMapping/>
  </p:clrMapOvr>
</p:sldLayout>
</file>

<file path=ppt/slideLayouts/slideLayout136.xml><?xml version="1.0" encoding="utf-8"?>
<p:sldLayout xmlns:a="http://schemas.openxmlformats.org/drawingml/2006/main" xmlns:r="http://schemas.openxmlformats.org/officeDocument/2006/relationships" xmlns:p="http://schemas.openxmlformats.org/presentationml/2006/main" matchingName="Powerful Statement">
  <p:cSld name="Powerful Statement">
    <p:spTree>
      <p:nvGrpSpPr>
        <p:cNvPr id="1" name="Shape 881"/>
        <p:cNvGrpSpPr/>
        <p:nvPr/>
      </p:nvGrpSpPr>
      <p:grpSpPr>
        <a:xfrm>
          <a:off x="0" y="0"/>
          <a:ext cx="0" cy="0"/>
          <a:chOff x="0" y="0"/>
          <a:chExt cx="0" cy="0"/>
        </a:xfrm>
      </p:grpSpPr>
      <p:sp>
        <p:nvSpPr>
          <p:cNvPr id="882" name="Google Shape;882;p86"/>
          <p:cNvSpPr txBox="1">
            <a:spLocks noGrp="1"/>
          </p:cNvSpPr>
          <p:nvPr>
            <p:ph type="body" idx="1"/>
          </p:nvPr>
        </p:nvSpPr>
        <p:spPr>
          <a:xfrm>
            <a:off x="1951038" y="1882392"/>
            <a:ext cx="8290000" cy="2301600"/>
          </a:xfrm>
          <a:prstGeom prst="rect">
            <a:avLst/>
          </a:prstGeom>
          <a:noFill/>
          <a:ln>
            <a:noFill/>
          </a:ln>
        </p:spPr>
        <p:txBody>
          <a:bodyPr spcFirstLastPara="1" wrap="square" lIns="91425" tIns="45700" rIns="91425" bIns="45700" anchor="ctr" anchorCtr="0">
            <a:noAutofit/>
          </a:bodyPr>
          <a:lstStyle>
            <a:lvl1pPr marL="457179" lvl="0" indent="-228589" algn="ctr">
              <a:lnSpc>
                <a:spcPct val="100000"/>
              </a:lnSpc>
              <a:spcBef>
                <a:spcPts val="0"/>
              </a:spcBef>
              <a:spcAft>
                <a:spcPts val="0"/>
              </a:spcAft>
              <a:buClr>
                <a:schemeClr val="dk2"/>
              </a:buClr>
              <a:buSzPts val="3200"/>
              <a:buNone/>
              <a:defRPr sz="3200" b="0" i="0">
                <a:solidFill>
                  <a:schemeClr val="dk2"/>
                </a:solidFill>
                <a:latin typeface="Arial"/>
                <a:ea typeface="Arial"/>
                <a:cs typeface="Arial"/>
                <a:sym typeface="Arial"/>
              </a:defRPr>
            </a:lvl1pPr>
            <a:lvl2pPr marL="914358" lvl="1" indent="-228589" algn="l">
              <a:lnSpc>
                <a:spcPct val="100000"/>
              </a:lnSpc>
              <a:spcBef>
                <a:spcPts val="1200"/>
              </a:spcBef>
              <a:spcAft>
                <a:spcPts val="0"/>
              </a:spcAft>
              <a:buClr>
                <a:schemeClr val="dk1"/>
              </a:buClr>
              <a:buSzPts val="1600"/>
              <a:buNone/>
              <a:defRPr/>
            </a:lvl2pPr>
            <a:lvl3pPr marL="1371536" lvl="2" indent="-228589" algn="l">
              <a:lnSpc>
                <a:spcPct val="100000"/>
              </a:lnSpc>
              <a:spcBef>
                <a:spcPts val="600"/>
              </a:spcBef>
              <a:spcAft>
                <a:spcPts val="0"/>
              </a:spcAft>
              <a:buClr>
                <a:schemeClr val="dk1"/>
              </a:buClr>
              <a:buSzPts val="1200"/>
              <a:buNone/>
              <a:defRPr/>
            </a:lvl3pPr>
            <a:lvl4pPr marL="1828715" lvl="3" indent="-228589" algn="l">
              <a:lnSpc>
                <a:spcPct val="90000"/>
              </a:lnSpc>
              <a:spcBef>
                <a:spcPts val="600"/>
              </a:spcBef>
              <a:spcAft>
                <a:spcPts val="0"/>
              </a:spcAft>
              <a:buClr>
                <a:schemeClr val="dk1"/>
              </a:buClr>
              <a:buSzPts val="900"/>
              <a:buNone/>
              <a:defRPr/>
            </a:lvl4pPr>
            <a:lvl5pPr marL="2285894" lvl="4" indent="-228589" algn="l">
              <a:lnSpc>
                <a:spcPct val="90000"/>
              </a:lnSpc>
              <a:spcBef>
                <a:spcPts val="500"/>
              </a:spcBef>
              <a:spcAft>
                <a:spcPts val="0"/>
              </a:spcAft>
              <a:buClr>
                <a:schemeClr val="dk1"/>
              </a:buClr>
              <a:buSzPts val="1800"/>
              <a:buNone/>
              <a:defRPr/>
            </a:lvl5pPr>
            <a:lvl6pPr marL="2743073" lvl="5" indent="-342884" algn="l">
              <a:lnSpc>
                <a:spcPct val="90000"/>
              </a:lnSpc>
              <a:spcBef>
                <a:spcPts val="500"/>
              </a:spcBef>
              <a:spcAft>
                <a:spcPts val="0"/>
              </a:spcAft>
              <a:buClr>
                <a:schemeClr val="dk1"/>
              </a:buClr>
              <a:buSzPts val="1800"/>
              <a:buChar char="•"/>
              <a:defRPr/>
            </a:lvl6pPr>
            <a:lvl7pPr marL="3200252" lvl="6" indent="-342884" algn="l">
              <a:lnSpc>
                <a:spcPct val="90000"/>
              </a:lnSpc>
              <a:spcBef>
                <a:spcPts val="500"/>
              </a:spcBef>
              <a:spcAft>
                <a:spcPts val="0"/>
              </a:spcAft>
              <a:buClr>
                <a:schemeClr val="dk1"/>
              </a:buClr>
              <a:buSzPts val="1800"/>
              <a:buChar char="•"/>
              <a:defRPr/>
            </a:lvl7pPr>
            <a:lvl8pPr marL="3657430" lvl="7" indent="-342884" algn="l">
              <a:lnSpc>
                <a:spcPct val="90000"/>
              </a:lnSpc>
              <a:spcBef>
                <a:spcPts val="500"/>
              </a:spcBef>
              <a:spcAft>
                <a:spcPts val="0"/>
              </a:spcAft>
              <a:buClr>
                <a:schemeClr val="dk1"/>
              </a:buClr>
              <a:buSzPts val="1800"/>
              <a:buChar char="•"/>
              <a:defRPr/>
            </a:lvl8pPr>
            <a:lvl9pPr marL="4114609" lvl="8" indent="-342884" algn="l">
              <a:lnSpc>
                <a:spcPct val="90000"/>
              </a:lnSpc>
              <a:spcBef>
                <a:spcPts val="500"/>
              </a:spcBef>
              <a:spcAft>
                <a:spcPts val="0"/>
              </a:spcAft>
              <a:buClr>
                <a:schemeClr val="dk1"/>
              </a:buClr>
              <a:buSzPts val="1800"/>
              <a:buChar char="•"/>
              <a:defRPr/>
            </a:lvl9pPr>
          </a:lstStyle>
          <a:p>
            <a:endParaRPr/>
          </a:p>
        </p:txBody>
      </p:sp>
      <p:sp>
        <p:nvSpPr>
          <p:cNvPr id="883" name="Google Shape;883;p86"/>
          <p:cNvSpPr txBox="1">
            <a:spLocks noGrp="1"/>
          </p:cNvSpPr>
          <p:nvPr>
            <p:ph type="body" idx="2"/>
          </p:nvPr>
        </p:nvSpPr>
        <p:spPr>
          <a:xfrm>
            <a:off x="4311649" y="4445979"/>
            <a:ext cx="3568800" cy="291600"/>
          </a:xfrm>
          <a:prstGeom prst="rect">
            <a:avLst/>
          </a:prstGeom>
          <a:noFill/>
          <a:ln>
            <a:noFill/>
          </a:ln>
        </p:spPr>
        <p:txBody>
          <a:bodyPr spcFirstLastPara="1" wrap="square" lIns="91425" tIns="45700" rIns="91425" bIns="45700" anchor="t" anchorCtr="0">
            <a:noAutofit/>
          </a:bodyPr>
          <a:lstStyle>
            <a:lvl1pPr marL="457179" lvl="0" indent="-228589" algn="ctr">
              <a:lnSpc>
                <a:spcPct val="100000"/>
              </a:lnSpc>
              <a:spcBef>
                <a:spcPts val="0"/>
              </a:spcBef>
              <a:spcAft>
                <a:spcPts val="0"/>
              </a:spcAft>
              <a:buClr>
                <a:schemeClr val="accent3"/>
              </a:buClr>
              <a:buSzPts val="1400"/>
              <a:buNone/>
              <a:defRPr sz="1400" b="1" i="0">
                <a:solidFill>
                  <a:schemeClr val="accent3"/>
                </a:solidFill>
                <a:latin typeface="Arial"/>
                <a:ea typeface="Arial"/>
                <a:cs typeface="Arial"/>
                <a:sym typeface="Arial"/>
              </a:defRPr>
            </a:lvl1pPr>
            <a:lvl2pPr marL="914358" lvl="1" indent="-228589" algn="ctr">
              <a:lnSpc>
                <a:spcPct val="100000"/>
              </a:lnSpc>
              <a:spcBef>
                <a:spcPts val="1200"/>
              </a:spcBef>
              <a:spcAft>
                <a:spcPts val="0"/>
              </a:spcAft>
              <a:buClr>
                <a:schemeClr val="dk1"/>
              </a:buClr>
              <a:buSzPts val="1600"/>
              <a:buNone/>
              <a:defRPr b="1" i="0">
                <a:latin typeface="Proxima Nova Rg"/>
                <a:ea typeface="Proxima Nova Rg"/>
                <a:cs typeface="Proxima Nova Rg"/>
                <a:sym typeface="Proxima Nova"/>
              </a:defRPr>
            </a:lvl2pPr>
            <a:lvl3pPr marL="1371536" lvl="2" indent="-228589" algn="ctr">
              <a:lnSpc>
                <a:spcPct val="100000"/>
              </a:lnSpc>
              <a:spcBef>
                <a:spcPts val="600"/>
              </a:spcBef>
              <a:spcAft>
                <a:spcPts val="0"/>
              </a:spcAft>
              <a:buClr>
                <a:schemeClr val="dk1"/>
              </a:buClr>
              <a:buSzPts val="1200"/>
              <a:buNone/>
              <a:defRPr b="1" i="0">
                <a:latin typeface="Proxima Nova Rg"/>
                <a:ea typeface="Proxima Nova Rg"/>
                <a:cs typeface="Proxima Nova Rg"/>
                <a:sym typeface="Proxima Nova"/>
              </a:defRPr>
            </a:lvl3pPr>
            <a:lvl4pPr marL="1828715" lvl="3" indent="-228589" algn="ctr">
              <a:lnSpc>
                <a:spcPct val="90000"/>
              </a:lnSpc>
              <a:spcBef>
                <a:spcPts val="600"/>
              </a:spcBef>
              <a:spcAft>
                <a:spcPts val="0"/>
              </a:spcAft>
              <a:buClr>
                <a:schemeClr val="dk1"/>
              </a:buClr>
              <a:buSzPts val="900"/>
              <a:buNone/>
              <a:defRPr b="1" i="0">
                <a:latin typeface="Proxima Nova Rg"/>
                <a:ea typeface="Proxima Nova Rg"/>
                <a:cs typeface="Proxima Nova Rg"/>
                <a:sym typeface="Proxima Nova"/>
              </a:defRPr>
            </a:lvl4pPr>
            <a:lvl5pPr marL="2285894" lvl="4" indent="-228589" algn="ctr">
              <a:lnSpc>
                <a:spcPct val="90000"/>
              </a:lnSpc>
              <a:spcBef>
                <a:spcPts val="500"/>
              </a:spcBef>
              <a:spcAft>
                <a:spcPts val="0"/>
              </a:spcAft>
              <a:buClr>
                <a:schemeClr val="dk1"/>
              </a:buClr>
              <a:buSzPts val="1800"/>
              <a:buNone/>
              <a:defRPr b="1" i="0">
                <a:latin typeface="Proxima Nova Rg"/>
                <a:ea typeface="Proxima Nova Rg"/>
                <a:cs typeface="Proxima Nova Rg"/>
                <a:sym typeface="Proxima Nova"/>
              </a:defRPr>
            </a:lvl5pPr>
            <a:lvl6pPr marL="2743073" lvl="5" indent="-342884" algn="l">
              <a:lnSpc>
                <a:spcPct val="90000"/>
              </a:lnSpc>
              <a:spcBef>
                <a:spcPts val="500"/>
              </a:spcBef>
              <a:spcAft>
                <a:spcPts val="0"/>
              </a:spcAft>
              <a:buClr>
                <a:schemeClr val="dk1"/>
              </a:buClr>
              <a:buSzPts val="1800"/>
              <a:buChar char="•"/>
              <a:defRPr/>
            </a:lvl6pPr>
            <a:lvl7pPr marL="3200252" lvl="6" indent="-342884" algn="l">
              <a:lnSpc>
                <a:spcPct val="90000"/>
              </a:lnSpc>
              <a:spcBef>
                <a:spcPts val="500"/>
              </a:spcBef>
              <a:spcAft>
                <a:spcPts val="0"/>
              </a:spcAft>
              <a:buClr>
                <a:schemeClr val="dk1"/>
              </a:buClr>
              <a:buSzPts val="1800"/>
              <a:buChar char="•"/>
              <a:defRPr/>
            </a:lvl7pPr>
            <a:lvl8pPr marL="3657430" lvl="7" indent="-342884" algn="l">
              <a:lnSpc>
                <a:spcPct val="90000"/>
              </a:lnSpc>
              <a:spcBef>
                <a:spcPts val="500"/>
              </a:spcBef>
              <a:spcAft>
                <a:spcPts val="0"/>
              </a:spcAft>
              <a:buClr>
                <a:schemeClr val="dk1"/>
              </a:buClr>
              <a:buSzPts val="1800"/>
              <a:buChar char="•"/>
              <a:defRPr/>
            </a:lvl8pPr>
            <a:lvl9pPr marL="4114609" lvl="8" indent="-342884" algn="l">
              <a:lnSpc>
                <a:spcPct val="90000"/>
              </a:lnSpc>
              <a:spcBef>
                <a:spcPts val="500"/>
              </a:spcBef>
              <a:spcAft>
                <a:spcPts val="0"/>
              </a:spcAft>
              <a:buClr>
                <a:schemeClr val="dk1"/>
              </a:buClr>
              <a:buSzPts val="1800"/>
              <a:buChar char="•"/>
              <a:defRPr/>
            </a:lvl9pPr>
          </a:lstStyle>
          <a:p>
            <a:endParaRPr/>
          </a:p>
        </p:txBody>
      </p:sp>
    </p:spTree>
    <p:extLst>
      <p:ext uri="{BB962C8B-B14F-4D97-AF65-F5344CB8AC3E}">
        <p14:creationId xmlns:p14="http://schemas.microsoft.com/office/powerpoint/2010/main" val="336916699"/>
      </p:ext>
    </p:extLst>
  </p:cSld>
  <p:clrMapOvr>
    <a:masterClrMapping/>
  </p:clrMapOvr>
</p:sldLayout>
</file>

<file path=ppt/slideLayouts/slideLayout137.xml><?xml version="1.0" encoding="utf-8"?>
<p:sldLayout xmlns:a="http://schemas.openxmlformats.org/drawingml/2006/main" xmlns:r="http://schemas.openxmlformats.org/officeDocument/2006/relationships" xmlns:p="http://schemas.openxmlformats.org/presentationml/2006/main" matchingName="Blank 1">
  <p:cSld name="Blank 1">
    <p:spTree>
      <p:nvGrpSpPr>
        <p:cNvPr id="1" name="Shape 3190"/>
        <p:cNvGrpSpPr/>
        <p:nvPr/>
      </p:nvGrpSpPr>
      <p:grpSpPr>
        <a:xfrm>
          <a:off x="0" y="0"/>
          <a:ext cx="0" cy="0"/>
          <a:chOff x="0" y="0"/>
          <a:chExt cx="0" cy="0"/>
        </a:xfrm>
      </p:grpSpPr>
    </p:spTree>
    <p:extLst>
      <p:ext uri="{BB962C8B-B14F-4D97-AF65-F5344CB8AC3E}">
        <p14:creationId xmlns:p14="http://schemas.microsoft.com/office/powerpoint/2010/main" val="1251275347"/>
      </p:ext>
    </p:extLst>
  </p:cSld>
  <p:clrMapOvr>
    <a:masterClrMapping/>
  </p:clrMapOvr>
</p:sldLayout>
</file>

<file path=ppt/slideLayouts/slideLayout138.xml><?xml version="1.0" encoding="utf-8"?>
<p:sldLayout xmlns:a="http://schemas.openxmlformats.org/drawingml/2006/main" xmlns:r="http://schemas.openxmlformats.org/officeDocument/2006/relationships" xmlns:p="http://schemas.openxmlformats.org/presentationml/2006/main" showMasterSp="0" preserve="1" userDrawn="1">
  <p:cSld name="Title – White Image">
    <p:bg>
      <p:bgPr>
        <a:solidFill>
          <a:schemeClr val="bg1">
            <a:alpha val="71000"/>
          </a:schemeClr>
        </a:solidFill>
        <a:effectLst/>
      </p:bgPr>
    </p:bg>
    <p:spTree>
      <p:nvGrpSpPr>
        <p:cNvPr id="1" name=""/>
        <p:cNvGrpSpPr/>
        <p:nvPr/>
      </p:nvGrpSpPr>
      <p:grpSpPr>
        <a:xfrm>
          <a:off x="0" y="0"/>
          <a:ext cx="0" cy="0"/>
          <a:chOff x="0" y="0"/>
          <a:chExt cx="0" cy="0"/>
        </a:xfrm>
      </p:grpSpPr>
      <p:pic>
        <p:nvPicPr>
          <p:cNvPr id="12" name="Picture 11" descr="A picture containing person, person, holding, front&#10;&#10;Description automatically generated">
            <a:extLst>
              <a:ext uri="{FF2B5EF4-FFF2-40B4-BE49-F238E27FC236}">
                <a16:creationId xmlns:a16="http://schemas.microsoft.com/office/drawing/2014/main" id="{563C5AA5-F27D-FC49-8C93-F74B53DD9225}"/>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7225259" y="3034407"/>
            <a:ext cx="5617995" cy="3745330"/>
          </a:xfrm>
          <a:prstGeom prst="rect">
            <a:avLst/>
          </a:prstGeom>
        </p:spPr>
      </p:pic>
      <p:sp>
        <p:nvSpPr>
          <p:cNvPr id="16" name="Subtitle 2"/>
          <p:cNvSpPr>
            <a:spLocks noGrp="1"/>
          </p:cNvSpPr>
          <p:nvPr userDrawn="1">
            <p:ph type="subTitle" idx="1" hasCustomPrompt="1"/>
          </p:nvPr>
        </p:nvSpPr>
        <p:spPr>
          <a:xfrm>
            <a:off x="567688" y="5142316"/>
            <a:ext cx="7315200" cy="384174"/>
          </a:xfrm>
          <a:prstGeom prst="rect">
            <a:avLst/>
          </a:prstGeom>
        </p:spPr>
        <p:txBody>
          <a:bodyPr lIns="91420" tIns="45710" rIns="91420" bIns="45710" anchor="b" anchorCtr="0">
            <a:noAutofit/>
          </a:bodyPr>
          <a:lstStyle>
            <a:lvl1pPr marL="0" indent="0" algn="l">
              <a:buNone/>
              <a:defRPr sz="1866" b="0" i="0">
                <a:solidFill>
                  <a:schemeClr val="tx1"/>
                </a:solidFill>
                <a:latin typeface="+mn-lt"/>
                <a:cs typeface="CiscoSansTT ExtraLight"/>
              </a:defRPr>
            </a:lvl1pPr>
            <a:lvl2pPr marL="457106" indent="0" algn="ctr">
              <a:buNone/>
              <a:defRPr>
                <a:solidFill>
                  <a:schemeClr val="tx1">
                    <a:tint val="75000"/>
                  </a:schemeClr>
                </a:solidFill>
              </a:defRPr>
            </a:lvl2pPr>
            <a:lvl3pPr marL="914223" indent="0" algn="ctr">
              <a:buNone/>
              <a:defRPr>
                <a:solidFill>
                  <a:schemeClr val="tx1">
                    <a:tint val="75000"/>
                  </a:schemeClr>
                </a:solidFill>
              </a:defRPr>
            </a:lvl3pPr>
            <a:lvl4pPr marL="1371334" indent="0" algn="ctr">
              <a:buNone/>
              <a:defRPr>
                <a:solidFill>
                  <a:schemeClr val="tx1">
                    <a:tint val="75000"/>
                  </a:schemeClr>
                </a:solidFill>
              </a:defRPr>
            </a:lvl4pPr>
            <a:lvl5pPr marL="1828448" indent="0" algn="ctr">
              <a:buNone/>
              <a:defRPr>
                <a:solidFill>
                  <a:schemeClr val="tx1">
                    <a:tint val="75000"/>
                  </a:schemeClr>
                </a:solidFill>
              </a:defRPr>
            </a:lvl5pPr>
            <a:lvl6pPr marL="2285554" indent="0" algn="ctr">
              <a:buNone/>
              <a:defRPr>
                <a:solidFill>
                  <a:schemeClr val="tx1">
                    <a:tint val="75000"/>
                  </a:schemeClr>
                </a:solidFill>
              </a:defRPr>
            </a:lvl6pPr>
            <a:lvl7pPr marL="2742671" indent="0" algn="ctr">
              <a:buNone/>
              <a:defRPr>
                <a:solidFill>
                  <a:schemeClr val="tx1">
                    <a:tint val="75000"/>
                  </a:schemeClr>
                </a:solidFill>
              </a:defRPr>
            </a:lvl7pPr>
            <a:lvl8pPr marL="3199781" indent="0" algn="ctr">
              <a:buNone/>
              <a:defRPr>
                <a:solidFill>
                  <a:schemeClr val="tx1">
                    <a:tint val="75000"/>
                  </a:schemeClr>
                </a:solidFill>
              </a:defRPr>
            </a:lvl8pPr>
            <a:lvl9pPr marL="3656895" indent="0" algn="ctr">
              <a:buNone/>
              <a:defRPr>
                <a:solidFill>
                  <a:schemeClr val="tx1">
                    <a:tint val="75000"/>
                  </a:schemeClr>
                </a:solidFill>
              </a:defRPr>
            </a:lvl9pPr>
          </a:lstStyle>
          <a:p>
            <a:r>
              <a:rPr lang="en-GB"/>
              <a:t>Speaker Name</a:t>
            </a:r>
            <a:endParaRPr lang="en-US"/>
          </a:p>
        </p:txBody>
      </p:sp>
      <p:sp>
        <p:nvSpPr>
          <p:cNvPr id="17" name="Text Placeholder 38"/>
          <p:cNvSpPr>
            <a:spLocks noGrp="1"/>
          </p:cNvSpPr>
          <p:nvPr userDrawn="1">
            <p:ph type="body" sz="quarter" idx="11" hasCustomPrompt="1"/>
          </p:nvPr>
        </p:nvSpPr>
        <p:spPr>
          <a:xfrm>
            <a:off x="567688" y="5470333"/>
            <a:ext cx="7315200" cy="384174"/>
          </a:xfrm>
          <a:prstGeom prst="rect">
            <a:avLst/>
          </a:prstGeom>
        </p:spPr>
        <p:txBody>
          <a:bodyPr lIns="91420" tIns="45710" rIns="91420" bIns="45710"/>
          <a:lstStyle>
            <a:lvl1pPr marL="0" indent="0" algn="l">
              <a:buFontTx/>
              <a:buNone/>
              <a:defRPr lang="en-US" sz="1866" b="0" i="0" kern="1200" dirty="0" smtClean="0">
                <a:solidFill>
                  <a:schemeClr val="tx1"/>
                </a:solidFill>
                <a:latin typeface="+mn-lt"/>
                <a:ea typeface="+mn-ea"/>
                <a:cs typeface="CiscoSansTT ExtraLight"/>
              </a:defRPr>
            </a:lvl1pPr>
            <a:lvl2pPr>
              <a:buFontTx/>
              <a:buNone/>
              <a:defRPr lang="en-US" sz="2000" kern="1200" dirty="0" smtClean="0">
                <a:solidFill>
                  <a:schemeClr val="bg1"/>
                </a:solidFill>
                <a:latin typeface="+mj-lt"/>
                <a:ea typeface="+mn-ea"/>
                <a:cs typeface="+mn-cs"/>
              </a:defRPr>
            </a:lvl2pPr>
            <a:lvl3pPr>
              <a:buFontTx/>
              <a:buNone/>
              <a:defRPr lang="en-US" sz="2000" kern="1200" dirty="0" smtClean="0">
                <a:solidFill>
                  <a:schemeClr val="bg1"/>
                </a:solidFill>
                <a:latin typeface="+mj-lt"/>
                <a:ea typeface="+mn-ea"/>
                <a:cs typeface="+mn-cs"/>
              </a:defRPr>
            </a:lvl3pPr>
            <a:lvl4pPr>
              <a:buFontTx/>
              <a:buNone/>
              <a:defRPr lang="en-US" sz="2000" kern="1200" dirty="0" smtClean="0">
                <a:solidFill>
                  <a:schemeClr val="bg1"/>
                </a:solidFill>
                <a:latin typeface="+mj-lt"/>
                <a:ea typeface="+mn-ea"/>
                <a:cs typeface="+mn-cs"/>
              </a:defRPr>
            </a:lvl4pPr>
            <a:lvl5pPr>
              <a:buFontTx/>
              <a:buNone/>
              <a:defRPr lang="en-US" sz="2000" kern="1200" dirty="0" smtClean="0">
                <a:solidFill>
                  <a:schemeClr val="bg1"/>
                </a:solidFill>
                <a:latin typeface="+mj-lt"/>
                <a:ea typeface="+mn-ea"/>
                <a:cs typeface="+mn-cs"/>
              </a:defRPr>
            </a:lvl5pPr>
          </a:lstStyle>
          <a:p>
            <a:pPr lvl="0"/>
            <a:r>
              <a:rPr lang="en-GB"/>
              <a:t>Speaker Title</a:t>
            </a:r>
          </a:p>
        </p:txBody>
      </p:sp>
      <p:sp>
        <p:nvSpPr>
          <p:cNvPr id="18" name="Text Placeholder 40"/>
          <p:cNvSpPr>
            <a:spLocks noGrp="1"/>
          </p:cNvSpPr>
          <p:nvPr userDrawn="1">
            <p:ph type="body" sz="quarter" idx="12" hasCustomPrompt="1"/>
          </p:nvPr>
        </p:nvSpPr>
        <p:spPr>
          <a:xfrm>
            <a:off x="567688" y="5798350"/>
            <a:ext cx="7315200" cy="384174"/>
          </a:xfrm>
          <a:prstGeom prst="rect">
            <a:avLst/>
          </a:prstGeom>
        </p:spPr>
        <p:txBody>
          <a:bodyPr lIns="91420" tIns="45710" rIns="91420" bIns="45710"/>
          <a:lstStyle>
            <a:lvl1pPr marL="0" indent="0" algn="l">
              <a:buFontTx/>
              <a:buNone/>
              <a:defRPr lang="en-US" sz="1866" b="0" i="0" kern="1200" dirty="0" smtClean="0">
                <a:solidFill>
                  <a:schemeClr val="tx1"/>
                </a:solidFill>
                <a:latin typeface="+mn-lt"/>
                <a:ea typeface="+mn-ea"/>
                <a:cs typeface="CiscoSansTT ExtraLight"/>
              </a:defRPr>
            </a:lvl1pPr>
            <a:lvl2pPr>
              <a:buFontTx/>
              <a:buNone/>
              <a:defRPr lang="en-US" sz="2000" kern="1200" dirty="0" smtClean="0">
                <a:solidFill>
                  <a:schemeClr val="bg1"/>
                </a:solidFill>
                <a:latin typeface="+mj-lt"/>
                <a:ea typeface="+mn-ea"/>
                <a:cs typeface="+mn-cs"/>
              </a:defRPr>
            </a:lvl2pPr>
            <a:lvl3pPr>
              <a:buFontTx/>
              <a:buNone/>
              <a:defRPr lang="en-US" sz="2000" kern="1200" dirty="0" smtClean="0">
                <a:solidFill>
                  <a:schemeClr val="bg1"/>
                </a:solidFill>
                <a:latin typeface="+mj-lt"/>
                <a:ea typeface="+mn-ea"/>
                <a:cs typeface="+mn-cs"/>
              </a:defRPr>
            </a:lvl3pPr>
            <a:lvl4pPr>
              <a:buFontTx/>
              <a:buNone/>
              <a:defRPr lang="en-US" sz="2000" kern="1200" dirty="0" smtClean="0">
                <a:solidFill>
                  <a:schemeClr val="bg1"/>
                </a:solidFill>
                <a:latin typeface="+mj-lt"/>
                <a:ea typeface="+mn-ea"/>
                <a:cs typeface="+mn-cs"/>
              </a:defRPr>
            </a:lvl4pPr>
            <a:lvl5pPr>
              <a:buFontTx/>
              <a:buNone/>
              <a:defRPr lang="en-US" sz="2000" kern="1200" dirty="0" smtClean="0">
                <a:solidFill>
                  <a:schemeClr val="bg1"/>
                </a:solidFill>
                <a:latin typeface="+mj-lt"/>
                <a:ea typeface="+mn-ea"/>
                <a:cs typeface="+mn-cs"/>
              </a:defRPr>
            </a:lvl5pPr>
          </a:lstStyle>
          <a:p>
            <a:pPr lvl="0"/>
            <a:r>
              <a:rPr lang="en-GB"/>
              <a:t>Date</a:t>
            </a:r>
          </a:p>
        </p:txBody>
      </p:sp>
      <p:sp>
        <p:nvSpPr>
          <p:cNvPr id="19" name="Text Placeholder 2"/>
          <p:cNvSpPr>
            <a:spLocks noGrp="1"/>
          </p:cNvSpPr>
          <p:nvPr userDrawn="1">
            <p:ph type="body" sz="quarter" idx="13" hasCustomPrompt="1"/>
          </p:nvPr>
        </p:nvSpPr>
        <p:spPr>
          <a:xfrm>
            <a:off x="567688" y="4143549"/>
            <a:ext cx="7315200" cy="398668"/>
          </a:xfrm>
          <a:prstGeom prst="rect">
            <a:avLst/>
          </a:prstGeom>
        </p:spPr>
        <p:txBody>
          <a:bodyPr lIns="91420" tIns="45710" rIns="91420" bIns="45710"/>
          <a:lstStyle>
            <a:lvl1pPr marL="0" indent="0">
              <a:spcBef>
                <a:spcPts val="1200"/>
              </a:spcBef>
              <a:buFont typeface="Arial" panose="020B0604020202020204" pitchFamily="34" charset="0"/>
              <a:buNone/>
              <a:defRPr sz="2933" b="0" i="0" baseline="0">
                <a:solidFill>
                  <a:schemeClr val="accent1"/>
                </a:solidFill>
                <a:latin typeface="+mj-lt"/>
                <a:cs typeface="CiscoSansTT ExtraLight"/>
              </a:defRPr>
            </a:lvl1pPr>
            <a:lvl2pPr marL="406344" indent="0">
              <a:buNone/>
              <a:defRPr/>
            </a:lvl2pPr>
            <a:lvl3pPr marL="569824" indent="0">
              <a:buNone/>
              <a:defRPr/>
            </a:lvl3pPr>
            <a:lvl4pPr marL="688872" indent="0">
              <a:buNone/>
              <a:defRPr/>
            </a:lvl4pPr>
            <a:lvl5pPr marL="801566" indent="0">
              <a:buNone/>
              <a:defRPr/>
            </a:lvl5pPr>
          </a:lstStyle>
          <a:p>
            <a:pPr lvl="0"/>
            <a:r>
              <a:rPr lang="en-GB"/>
              <a:t>Subtitle Goes Here</a:t>
            </a:r>
          </a:p>
        </p:txBody>
      </p:sp>
      <p:sp>
        <p:nvSpPr>
          <p:cNvPr id="20" name="Title 1"/>
          <p:cNvSpPr>
            <a:spLocks noGrp="1"/>
          </p:cNvSpPr>
          <p:nvPr userDrawn="1">
            <p:ph type="ctrTitle" hasCustomPrompt="1"/>
          </p:nvPr>
        </p:nvSpPr>
        <p:spPr>
          <a:xfrm>
            <a:off x="567688" y="2678665"/>
            <a:ext cx="7319013" cy="1477199"/>
          </a:xfrm>
          <a:prstGeom prst="rect">
            <a:avLst/>
          </a:prstGeom>
        </p:spPr>
        <p:txBody>
          <a:bodyPr anchor="b"/>
          <a:lstStyle>
            <a:lvl1pPr marL="0" indent="0" algn="l">
              <a:lnSpc>
                <a:spcPct val="90000"/>
              </a:lnSpc>
              <a:buFont typeface="Arial" panose="020B0604020202020204" pitchFamily="34" charset="0"/>
              <a:buNone/>
              <a:defRPr sz="5333" b="0" i="0" spc="0" baseline="0">
                <a:solidFill>
                  <a:schemeClr val="tx1"/>
                </a:solidFill>
                <a:latin typeface="+mj-lt"/>
                <a:cs typeface="CiscoSansTT ExtraLight"/>
              </a:defRPr>
            </a:lvl1pPr>
          </a:lstStyle>
          <a:p>
            <a:r>
              <a:rPr lang="en-GB"/>
              <a:t>Presentation Title Goes Here</a:t>
            </a:r>
            <a:endParaRPr lang="en-US"/>
          </a:p>
        </p:txBody>
      </p:sp>
      <p:pic>
        <p:nvPicPr>
          <p:cNvPr id="14" name="Picture 13">
            <a:extLst>
              <a:ext uri="{FF2B5EF4-FFF2-40B4-BE49-F238E27FC236}">
                <a16:creationId xmlns:a16="http://schemas.microsoft.com/office/drawing/2014/main" id="{69A9F2E2-7ED9-2947-89CE-178D3DF76E3F}"/>
              </a:ext>
            </a:extLst>
          </p:cNvPr>
          <p:cNvPicPr>
            <a:picLocks noChangeAspect="1"/>
          </p:cNvPicPr>
          <p:nvPr userDrawn="1"/>
        </p:nvPicPr>
        <p:blipFill>
          <a:blip r:embed="rId3" cstate="print">
            <a:extLst>
              <a:ext uri="{28A0092B-C50C-407E-A947-70E740481C1C}">
                <a14:useLocalDpi xmlns:a14="http://schemas.microsoft.com/office/drawing/2010/main"/>
              </a:ext>
            </a:extLst>
          </a:blip>
          <a:srcRect/>
          <a:stretch/>
        </p:blipFill>
        <p:spPr>
          <a:xfrm>
            <a:off x="326960" y="295074"/>
            <a:ext cx="1991695" cy="1026192"/>
          </a:xfrm>
          <a:prstGeom prst="rect">
            <a:avLst/>
          </a:prstGeom>
        </p:spPr>
      </p:pic>
      <p:pic>
        <p:nvPicPr>
          <p:cNvPr id="21" name="Picture 20">
            <a:extLst>
              <a:ext uri="{FF2B5EF4-FFF2-40B4-BE49-F238E27FC236}">
                <a16:creationId xmlns:a16="http://schemas.microsoft.com/office/drawing/2014/main" id="{7730B74A-7DDF-C047-A5D5-1684A96EBB27}"/>
              </a:ext>
            </a:extLst>
          </p:cNvPr>
          <p:cNvPicPr>
            <a:picLocks noChangeAspect="1"/>
          </p:cNvPicPr>
          <p:nvPr userDrawn="1"/>
        </p:nvPicPr>
        <p:blipFill rotWithShape="1">
          <a:blip r:embed="rId4" cstate="print">
            <a:extLst>
              <a:ext uri="{28A0092B-C50C-407E-A947-70E740481C1C}">
                <a14:useLocalDpi xmlns:a14="http://schemas.microsoft.com/office/drawing/2010/main"/>
              </a:ext>
            </a:extLst>
          </a:blip>
          <a:srcRect/>
          <a:stretch/>
        </p:blipFill>
        <p:spPr>
          <a:xfrm>
            <a:off x="9352216" y="607168"/>
            <a:ext cx="2194560" cy="425898"/>
          </a:xfrm>
          <a:prstGeom prst="rect">
            <a:avLst/>
          </a:prstGeom>
        </p:spPr>
      </p:pic>
    </p:spTree>
    <p:extLst>
      <p:ext uri="{BB962C8B-B14F-4D97-AF65-F5344CB8AC3E}">
        <p14:creationId xmlns:p14="http://schemas.microsoft.com/office/powerpoint/2010/main" val="2542778115"/>
      </p:ext>
    </p:extLst>
  </p:cSld>
  <p:clrMapOvr>
    <a:masterClrMapping/>
  </p:clrMapOvr>
</p:sldLayout>
</file>

<file path=ppt/slideLayouts/slideLayout139.xml><?xml version="1.0" encoding="utf-8"?>
<p:sldLayout xmlns:a="http://schemas.openxmlformats.org/drawingml/2006/main" xmlns:r="http://schemas.openxmlformats.org/officeDocument/2006/relationships" xmlns:p="http://schemas.openxmlformats.org/presentationml/2006/main" preserve="1" userDrawn="1">
  <p:cSld name="3_Title and Content">
    <p:spTree>
      <p:nvGrpSpPr>
        <p:cNvPr id="1" name=""/>
        <p:cNvGrpSpPr/>
        <p:nvPr/>
      </p:nvGrpSpPr>
      <p:grpSpPr>
        <a:xfrm>
          <a:off x="0" y="0"/>
          <a:ext cx="0" cy="0"/>
          <a:chOff x="0" y="0"/>
          <a:chExt cx="0" cy="0"/>
        </a:xfrm>
      </p:grpSpPr>
      <p:pic>
        <p:nvPicPr>
          <p:cNvPr id="71" name="Picture 70" descr="A green letter on a black background&#10;&#10;Description automatically generated with medium confidence">
            <a:extLst>
              <a:ext uri="{FF2B5EF4-FFF2-40B4-BE49-F238E27FC236}">
                <a16:creationId xmlns:a16="http://schemas.microsoft.com/office/drawing/2014/main" id="{8D8C872A-E1A5-080E-2C0A-69252684CDE7}"/>
              </a:ext>
            </a:extLst>
          </p:cNvPr>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319626" y="-775905"/>
            <a:ext cx="2122290" cy="411435"/>
          </a:xfrm>
          <a:prstGeom prst="rect">
            <a:avLst/>
          </a:prstGeom>
        </p:spPr>
      </p:pic>
      <p:sp>
        <p:nvSpPr>
          <p:cNvPr id="73" name="Rectangle 72">
            <a:extLst>
              <a:ext uri="{FF2B5EF4-FFF2-40B4-BE49-F238E27FC236}">
                <a16:creationId xmlns:a16="http://schemas.microsoft.com/office/drawing/2014/main" id="{2F823556-C889-6656-9B64-D2DA062B74EF}"/>
              </a:ext>
            </a:extLst>
          </p:cNvPr>
          <p:cNvSpPr/>
          <p:nvPr userDrawn="1"/>
        </p:nvSpPr>
        <p:spPr>
          <a:xfrm>
            <a:off x="134782" y="6062842"/>
            <a:ext cx="1663596" cy="64690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849"/>
          </a:p>
        </p:txBody>
      </p:sp>
      <p:sp>
        <p:nvSpPr>
          <p:cNvPr id="8" name="object 10">
            <a:extLst>
              <a:ext uri="{FF2B5EF4-FFF2-40B4-BE49-F238E27FC236}">
                <a16:creationId xmlns:a16="http://schemas.microsoft.com/office/drawing/2014/main" id="{87F8FD53-DEEE-3176-C763-696835CFF8C6}"/>
              </a:ext>
            </a:extLst>
          </p:cNvPr>
          <p:cNvSpPr/>
          <p:nvPr userDrawn="1"/>
        </p:nvSpPr>
        <p:spPr>
          <a:xfrm>
            <a:off x="5678323" y="4907648"/>
            <a:ext cx="1434319" cy="1950205"/>
          </a:xfrm>
          <a:custGeom>
            <a:avLst/>
            <a:gdLst/>
            <a:ahLst/>
            <a:cxnLst/>
            <a:rect l="l" t="t" r="r" b="b"/>
            <a:pathLst>
              <a:path w="1209039" h="1644015">
                <a:moveTo>
                  <a:pt x="972874" y="21304"/>
                </a:moveTo>
                <a:lnTo>
                  <a:pt x="925925" y="7708"/>
                </a:lnTo>
                <a:lnTo>
                  <a:pt x="878703" y="692"/>
                </a:lnTo>
                <a:lnTo>
                  <a:pt x="831758" y="0"/>
                </a:lnTo>
                <a:lnTo>
                  <a:pt x="785638" y="5374"/>
                </a:lnTo>
                <a:lnTo>
                  <a:pt x="740892" y="16561"/>
                </a:lnTo>
                <a:lnTo>
                  <a:pt x="698068" y="33304"/>
                </a:lnTo>
                <a:lnTo>
                  <a:pt x="657716" y="55346"/>
                </a:lnTo>
                <a:lnTo>
                  <a:pt x="620384" y="82433"/>
                </a:lnTo>
                <a:lnTo>
                  <a:pt x="586622" y="114308"/>
                </a:lnTo>
                <a:lnTo>
                  <a:pt x="556977" y="150716"/>
                </a:lnTo>
                <a:lnTo>
                  <a:pt x="532000" y="191399"/>
                </a:lnTo>
                <a:lnTo>
                  <a:pt x="512238" y="236104"/>
                </a:lnTo>
                <a:lnTo>
                  <a:pt x="0" y="1643461"/>
                </a:lnTo>
              </a:path>
              <a:path w="1209039" h="1644015">
                <a:moveTo>
                  <a:pt x="764915" y="1643461"/>
                </a:moveTo>
                <a:lnTo>
                  <a:pt x="1187673" y="481939"/>
                </a:lnTo>
                <a:lnTo>
                  <a:pt x="1201269" y="434991"/>
                </a:lnTo>
                <a:lnTo>
                  <a:pt x="1208285" y="387769"/>
                </a:lnTo>
                <a:lnTo>
                  <a:pt x="1208978" y="340824"/>
                </a:lnTo>
                <a:lnTo>
                  <a:pt x="1203603" y="294704"/>
                </a:lnTo>
                <a:lnTo>
                  <a:pt x="1192416" y="249957"/>
                </a:lnTo>
                <a:lnTo>
                  <a:pt x="1175674" y="207134"/>
                </a:lnTo>
                <a:lnTo>
                  <a:pt x="1153631" y="166781"/>
                </a:lnTo>
                <a:lnTo>
                  <a:pt x="1126544" y="129450"/>
                </a:lnTo>
                <a:lnTo>
                  <a:pt x="1094669" y="95687"/>
                </a:lnTo>
                <a:lnTo>
                  <a:pt x="1058262" y="66043"/>
                </a:lnTo>
                <a:lnTo>
                  <a:pt x="1017578" y="41066"/>
                </a:lnTo>
                <a:lnTo>
                  <a:pt x="972874" y="21304"/>
                </a:lnTo>
              </a:path>
            </a:pathLst>
          </a:custGeom>
          <a:ln w="41883">
            <a:solidFill>
              <a:schemeClr val="accent3"/>
            </a:solidFill>
          </a:ln>
        </p:spPr>
        <p:txBody>
          <a:bodyPr wrap="square" lIns="0" tIns="0" rIns="0" bIns="0" rtlCol="0"/>
          <a:lstStyle/>
          <a:p>
            <a:endParaRPr sz="849"/>
          </a:p>
        </p:txBody>
      </p:sp>
      <p:sp>
        <p:nvSpPr>
          <p:cNvPr id="4" name="object 10">
            <a:extLst>
              <a:ext uri="{FF2B5EF4-FFF2-40B4-BE49-F238E27FC236}">
                <a16:creationId xmlns:a16="http://schemas.microsoft.com/office/drawing/2014/main" id="{1281BEBE-D049-A004-8454-DE0C75AFFD46}"/>
              </a:ext>
            </a:extLst>
          </p:cNvPr>
          <p:cNvSpPr/>
          <p:nvPr userDrawn="1"/>
        </p:nvSpPr>
        <p:spPr>
          <a:xfrm rot="10800000">
            <a:off x="10602342" y="-1"/>
            <a:ext cx="2739431" cy="3724730"/>
          </a:xfrm>
          <a:custGeom>
            <a:avLst/>
            <a:gdLst/>
            <a:ahLst/>
            <a:cxnLst/>
            <a:rect l="l" t="t" r="r" b="b"/>
            <a:pathLst>
              <a:path w="1209039" h="1644015">
                <a:moveTo>
                  <a:pt x="972874" y="21304"/>
                </a:moveTo>
                <a:lnTo>
                  <a:pt x="925925" y="7708"/>
                </a:lnTo>
                <a:lnTo>
                  <a:pt x="878703" y="692"/>
                </a:lnTo>
                <a:lnTo>
                  <a:pt x="831758" y="0"/>
                </a:lnTo>
                <a:lnTo>
                  <a:pt x="785638" y="5374"/>
                </a:lnTo>
                <a:lnTo>
                  <a:pt x="740892" y="16561"/>
                </a:lnTo>
                <a:lnTo>
                  <a:pt x="698068" y="33304"/>
                </a:lnTo>
                <a:lnTo>
                  <a:pt x="657716" y="55346"/>
                </a:lnTo>
                <a:lnTo>
                  <a:pt x="620384" y="82433"/>
                </a:lnTo>
                <a:lnTo>
                  <a:pt x="586622" y="114308"/>
                </a:lnTo>
                <a:lnTo>
                  <a:pt x="556977" y="150716"/>
                </a:lnTo>
                <a:lnTo>
                  <a:pt x="532000" y="191399"/>
                </a:lnTo>
                <a:lnTo>
                  <a:pt x="512238" y="236104"/>
                </a:lnTo>
                <a:lnTo>
                  <a:pt x="0" y="1643461"/>
                </a:lnTo>
              </a:path>
              <a:path w="1209039" h="1644015">
                <a:moveTo>
                  <a:pt x="764915" y="1643461"/>
                </a:moveTo>
                <a:lnTo>
                  <a:pt x="1187673" y="481939"/>
                </a:lnTo>
                <a:lnTo>
                  <a:pt x="1201269" y="434991"/>
                </a:lnTo>
                <a:lnTo>
                  <a:pt x="1208285" y="387769"/>
                </a:lnTo>
                <a:lnTo>
                  <a:pt x="1208978" y="340824"/>
                </a:lnTo>
                <a:lnTo>
                  <a:pt x="1203603" y="294704"/>
                </a:lnTo>
                <a:lnTo>
                  <a:pt x="1192416" y="249957"/>
                </a:lnTo>
                <a:lnTo>
                  <a:pt x="1175674" y="207134"/>
                </a:lnTo>
                <a:lnTo>
                  <a:pt x="1153631" y="166781"/>
                </a:lnTo>
                <a:lnTo>
                  <a:pt x="1126544" y="129450"/>
                </a:lnTo>
                <a:lnTo>
                  <a:pt x="1094669" y="95687"/>
                </a:lnTo>
                <a:lnTo>
                  <a:pt x="1058262" y="66043"/>
                </a:lnTo>
                <a:lnTo>
                  <a:pt x="1017578" y="41066"/>
                </a:lnTo>
                <a:lnTo>
                  <a:pt x="972874" y="21304"/>
                </a:lnTo>
              </a:path>
            </a:pathLst>
          </a:custGeom>
          <a:ln w="41883">
            <a:solidFill>
              <a:schemeClr val="accent1"/>
            </a:solidFill>
          </a:ln>
        </p:spPr>
        <p:txBody>
          <a:bodyPr wrap="square" lIns="0" tIns="0" rIns="0" bIns="0" rtlCol="0"/>
          <a:lstStyle/>
          <a:p>
            <a:endParaRPr sz="849"/>
          </a:p>
        </p:txBody>
      </p:sp>
      <p:pic>
        <p:nvPicPr>
          <p:cNvPr id="5" name="Picture 4" descr="A green letter on a black background&#10;&#10;Description automatically generated with medium confidence">
            <a:extLst>
              <a:ext uri="{FF2B5EF4-FFF2-40B4-BE49-F238E27FC236}">
                <a16:creationId xmlns:a16="http://schemas.microsoft.com/office/drawing/2014/main" id="{D77FDAA4-0A72-25CE-ED35-5F3EC230AEAD}"/>
              </a:ext>
            </a:extLst>
          </p:cNvPr>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373045" y="6270181"/>
            <a:ext cx="1101856" cy="213610"/>
          </a:xfrm>
          <a:prstGeom prst="rect">
            <a:avLst/>
          </a:prstGeom>
        </p:spPr>
      </p:pic>
    </p:spTree>
    <p:extLst>
      <p:ext uri="{BB962C8B-B14F-4D97-AF65-F5344CB8AC3E}">
        <p14:creationId xmlns:p14="http://schemas.microsoft.com/office/powerpoint/2010/main" val="405891746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4" presetClass="path" presetSubtype="0" accel="50000" decel="50000" fill="hold" grpId="0" nodeType="withEffect">
                                  <p:stCondLst>
                                    <p:cond delay="0"/>
                                  </p:stCondLst>
                                  <p:childTnLst>
                                    <p:animMotion origin="layout" path="M -0.06325 0.34967 L 2.19836E-6 -4.60415E-6 " pathEditMode="relative" rAng="0" ptsTypes="AA">
                                      <p:cBhvr>
                                        <p:cTn id="6" dur="3000" fill="hold"/>
                                        <p:tgtEl>
                                          <p:spTgt spid="8"/>
                                        </p:tgtEl>
                                        <p:attrNameLst>
                                          <p:attrName>ppt_x</p:attrName>
                                          <p:attrName>ppt_y</p:attrName>
                                        </p:attrNameLst>
                                      </p:cBhvr>
                                      <p:rCtr x="3159" y="-17490"/>
                                    </p:animMotion>
                                  </p:childTnLst>
                                </p:cTn>
                              </p:par>
                              <p:par>
                                <p:cTn id="7" presetID="64" presetClass="path" presetSubtype="0" accel="50000" decel="50000" fill="hold" grpId="0" nodeType="withEffect">
                                  <p:stCondLst>
                                    <p:cond delay="0"/>
                                  </p:stCondLst>
                                  <p:childTnLst>
                                    <p:animMotion origin="layout" path="M 0.11236 -0.52611 L -4.76943E-6 2.57159E-6 " pathEditMode="relative" rAng="0" ptsTypes="AA">
                                      <p:cBhvr>
                                        <p:cTn id="8" dur="3000" fill="hold"/>
                                        <p:tgtEl>
                                          <p:spTgt spid="4"/>
                                        </p:tgtEl>
                                        <p:attrNameLst>
                                          <p:attrName>ppt_x</p:attrName>
                                          <p:attrName>ppt_y</p:attrName>
                                        </p:attrNameLst>
                                      </p:cBhvr>
                                      <p:rCtr x="-5456" y="25940"/>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4" grpId="0" animBg="1"/>
    </p:bldLst>
  </p:timing>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Three-column with icons">
  <p:cSld name="Three-column with icons">
    <p:spTree>
      <p:nvGrpSpPr>
        <p:cNvPr id="1" name="Shape 462"/>
        <p:cNvGrpSpPr/>
        <p:nvPr/>
      </p:nvGrpSpPr>
      <p:grpSpPr>
        <a:xfrm>
          <a:off x="0" y="0"/>
          <a:ext cx="0" cy="0"/>
          <a:chOff x="0" y="0"/>
          <a:chExt cx="0" cy="0"/>
        </a:xfrm>
      </p:grpSpPr>
      <p:sp>
        <p:nvSpPr>
          <p:cNvPr id="463" name="Google Shape;463;p66"/>
          <p:cNvSpPr txBox="1">
            <a:spLocks noGrp="1"/>
          </p:cNvSpPr>
          <p:nvPr>
            <p:ph type="body" idx="1"/>
          </p:nvPr>
        </p:nvSpPr>
        <p:spPr>
          <a:xfrm>
            <a:off x="356055" y="4139938"/>
            <a:ext cx="3035400" cy="1554300"/>
          </a:xfrm>
          <a:prstGeom prst="rect">
            <a:avLst/>
          </a:prstGeom>
          <a:noFill/>
          <a:ln>
            <a:noFill/>
          </a:ln>
        </p:spPr>
        <p:txBody>
          <a:bodyPr spcFirstLastPara="1" wrap="square" lIns="0" tIns="0" rIns="0" bIns="0" anchor="t" anchorCtr="0">
            <a:noAutofit/>
          </a:bodyPr>
          <a:lstStyle>
            <a:lvl1pPr marL="457200" lvl="0" indent="-228600" algn="l" rtl="0">
              <a:lnSpc>
                <a:spcPct val="120000"/>
              </a:lnSpc>
              <a:spcBef>
                <a:spcPts val="0"/>
              </a:spcBef>
              <a:spcAft>
                <a:spcPts val="0"/>
              </a:spcAft>
              <a:buClr>
                <a:schemeClr val="dk1"/>
              </a:buClr>
              <a:buSzPts val="1400"/>
              <a:buNone/>
              <a:defRPr sz="1400" b="0" i="0">
                <a:solidFill>
                  <a:schemeClr val="dk1"/>
                </a:solidFill>
                <a:latin typeface="Inter Light"/>
                <a:ea typeface="Inter Light"/>
                <a:cs typeface="Inter Light"/>
                <a:sym typeface="Inter Light"/>
              </a:defRPr>
            </a:lvl1pPr>
            <a:lvl2pPr marL="914400" lvl="1" indent="-342900" algn="l" rtl="0">
              <a:lnSpc>
                <a:spcPct val="110000"/>
              </a:lnSpc>
              <a:spcBef>
                <a:spcPts val="1200"/>
              </a:spcBef>
              <a:spcAft>
                <a:spcPts val="0"/>
              </a:spcAft>
              <a:buClr>
                <a:schemeClr val="dk1"/>
              </a:buClr>
              <a:buSzPts val="1800"/>
              <a:buChar char="•"/>
              <a:defRPr/>
            </a:lvl2pPr>
            <a:lvl3pPr marL="1371600" lvl="2" indent="-342900" algn="l" rtl="0">
              <a:lnSpc>
                <a:spcPct val="110000"/>
              </a:lnSpc>
              <a:spcBef>
                <a:spcPts val="500"/>
              </a:spcBef>
              <a:spcAft>
                <a:spcPts val="0"/>
              </a:spcAft>
              <a:buClr>
                <a:schemeClr val="dk1"/>
              </a:buClr>
              <a:buSzPts val="1800"/>
              <a:buChar char="•"/>
              <a:defRPr/>
            </a:lvl3pPr>
            <a:lvl4pPr marL="1828800" lvl="3" indent="-342900" algn="l" rtl="0">
              <a:lnSpc>
                <a:spcPct val="110000"/>
              </a:lnSpc>
              <a:spcBef>
                <a:spcPts val="500"/>
              </a:spcBef>
              <a:spcAft>
                <a:spcPts val="0"/>
              </a:spcAft>
              <a:buClr>
                <a:schemeClr val="dk1"/>
              </a:buClr>
              <a:buSzPts val="1800"/>
              <a:buChar char="•"/>
              <a:defRPr/>
            </a:lvl4pPr>
            <a:lvl5pPr marL="2286000" lvl="4" indent="-342900" algn="l" rtl="0">
              <a:lnSpc>
                <a:spcPct val="110000"/>
              </a:lnSpc>
              <a:spcBef>
                <a:spcPts val="500"/>
              </a:spcBef>
              <a:spcAft>
                <a:spcPts val="0"/>
              </a:spcAft>
              <a:buClr>
                <a:schemeClr val="dk1"/>
              </a:buClr>
              <a:buSzPts val="1800"/>
              <a:buChar char="•"/>
              <a:defRPr/>
            </a:lvl5pPr>
            <a:lvl6pPr marL="2743200" lvl="5" indent="-342900" algn="l" rtl="0">
              <a:lnSpc>
                <a:spcPct val="90000"/>
              </a:lnSpc>
              <a:spcBef>
                <a:spcPts val="500"/>
              </a:spcBef>
              <a:spcAft>
                <a:spcPts val="0"/>
              </a:spcAft>
              <a:buClr>
                <a:schemeClr val="dk1"/>
              </a:buClr>
              <a:buSzPts val="1800"/>
              <a:buChar char="•"/>
              <a:defRPr/>
            </a:lvl6pPr>
            <a:lvl7pPr marL="3200400" lvl="6" indent="-342900" algn="l" rtl="0">
              <a:lnSpc>
                <a:spcPct val="90000"/>
              </a:lnSpc>
              <a:spcBef>
                <a:spcPts val="500"/>
              </a:spcBef>
              <a:spcAft>
                <a:spcPts val="0"/>
              </a:spcAft>
              <a:buClr>
                <a:schemeClr val="dk1"/>
              </a:buClr>
              <a:buSzPts val="1800"/>
              <a:buChar char="•"/>
              <a:defRPr/>
            </a:lvl7pPr>
            <a:lvl8pPr marL="3657600" lvl="7" indent="-342900" algn="l" rtl="0">
              <a:lnSpc>
                <a:spcPct val="90000"/>
              </a:lnSpc>
              <a:spcBef>
                <a:spcPts val="500"/>
              </a:spcBef>
              <a:spcAft>
                <a:spcPts val="0"/>
              </a:spcAft>
              <a:buClr>
                <a:schemeClr val="dk1"/>
              </a:buClr>
              <a:buSzPts val="1800"/>
              <a:buChar char="•"/>
              <a:defRPr/>
            </a:lvl8pPr>
            <a:lvl9pPr marL="4114800" lvl="8" indent="-342900" algn="l" rtl="0">
              <a:lnSpc>
                <a:spcPct val="90000"/>
              </a:lnSpc>
              <a:spcBef>
                <a:spcPts val="500"/>
              </a:spcBef>
              <a:spcAft>
                <a:spcPts val="0"/>
              </a:spcAft>
              <a:buClr>
                <a:schemeClr val="dk1"/>
              </a:buClr>
              <a:buSzPts val="1800"/>
              <a:buChar char="•"/>
              <a:defRPr/>
            </a:lvl9pPr>
          </a:lstStyle>
          <a:p>
            <a:endParaRPr/>
          </a:p>
        </p:txBody>
      </p:sp>
      <p:sp>
        <p:nvSpPr>
          <p:cNvPr id="464" name="Google Shape;464;p66"/>
          <p:cNvSpPr txBox="1">
            <a:spLocks noGrp="1"/>
          </p:cNvSpPr>
          <p:nvPr>
            <p:ph type="body" idx="2"/>
          </p:nvPr>
        </p:nvSpPr>
        <p:spPr>
          <a:xfrm>
            <a:off x="349610" y="3588272"/>
            <a:ext cx="3022200" cy="366600"/>
          </a:xfrm>
          <a:prstGeom prst="rect">
            <a:avLst/>
          </a:prstGeom>
          <a:noFill/>
          <a:ln>
            <a:noFill/>
          </a:ln>
        </p:spPr>
        <p:txBody>
          <a:bodyPr spcFirstLastPara="1" wrap="square" lIns="0" tIns="0" rIns="0" bIns="0" anchor="t" anchorCtr="0">
            <a:noAutofit/>
          </a:bodyPr>
          <a:lstStyle>
            <a:lvl1pPr marL="457200" lvl="0" indent="-228600" algn="l" rtl="0">
              <a:lnSpc>
                <a:spcPct val="100000"/>
              </a:lnSpc>
              <a:spcBef>
                <a:spcPts val="0"/>
              </a:spcBef>
              <a:spcAft>
                <a:spcPts val="0"/>
              </a:spcAft>
              <a:buClr>
                <a:schemeClr val="dk1"/>
              </a:buClr>
              <a:buSzPts val="1800"/>
              <a:buNone/>
              <a:defRPr sz="1800" b="1" i="0">
                <a:latin typeface="Inter SemiBold"/>
                <a:ea typeface="Inter SemiBold"/>
                <a:cs typeface="Inter SemiBold"/>
                <a:sym typeface="Inter SemiBold"/>
              </a:defRPr>
            </a:lvl1pPr>
            <a:lvl2pPr marL="914400" lvl="1" indent="-228600" algn="l" rtl="0">
              <a:lnSpc>
                <a:spcPct val="110000"/>
              </a:lnSpc>
              <a:spcBef>
                <a:spcPts val="500"/>
              </a:spcBef>
              <a:spcAft>
                <a:spcPts val="0"/>
              </a:spcAft>
              <a:buClr>
                <a:schemeClr val="dk1"/>
              </a:buClr>
              <a:buSzPts val="2400"/>
              <a:buNone/>
              <a:defRPr/>
            </a:lvl2pPr>
            <a:lvl3pPr marL="1371600" lvl="2" indent="-228600" algn="l" rtl="0">
              <a:lnSpc>
                <a:spcPct val="110000"/>
              </a:lnSpc>
              <a:spcBef>
                <a:spcPts val="500"/>
              </a:spcBef>
              <a:spcAft>
                <a:spcPts val="0"/>
              </a:spcAft>
              <a:buClr>
                <a:schemeClr val="dk1"/>
              </a:buClr>
              <a:buSzPts val="2000"/>
              <a:buNone/>
              <a:defRPr/>
            </a:lvl3pPr>
            <a:lvl4pPr marL="1828800" lvl="3" indent="-228600" algn="l" rtl="0">
              <a:lnSpc>
                <a:spcPct val="110000"/>
              </a:lnSpc>
              <a:spcBef>
                <a:spcPts val="500"/>
              </a:spcBef>
              <a:spcAft>
                <a:spcPts val="0"/>
              </a:spcAft>
              <a:buClr>
                <a:schemeClr val="dk1"/>
              </a:buClr>
              <a:buSzPts val="1800"/>
              <a:buNone/>
              <a:defRPr/>
            </a:lvl4pPr>
            <a:lvl5pPr marL="2286000" lvl="4" indent="-228600" algn="l" rtl="0">
              <a:lnSpc>
                <a:spcPct val="110000"/>
              </a:lnSpc>
              <a:spcBef>
                <a:spcPts val="500"/>
              </a:spcBef>
              <a:spcAft>
                <a:spcPts val="0"/>
              </a:spcAft>
              <a:buClr>
                <a:schemeClr val="dk1"/>
              </a:buClr>
              <a:buSzPts val="1800"/>
              <a:buNone/>
              <a:defRPr/>
            </a:lvl5pPr>
            <a:lvl6pPr marL="2743200" lvl="5" indent="-342900" algn="l" rtl="0">
              <a:lnSpc>
                <a:spcPct val="90000"/>
              </a:lnSpc>
              <a:spcBef>
                <a:spcPts val="500"/>
              </a:spcBef>
              <a:spcAft>
                <a:spcPts val="0"/>
              </a:spcAft>
              <a:buClr>
                <a:schemeClr val="dk1"/>
              </a:buClr>
              <a:buSzPts val="1800"/>
              <a:buChar char="•"/>
              <a:defRPr/>
            </a:lvl6pPr>
            <a:lvl7pPr marL="3200400" lvl="6" indent="-342900" algn="l" rtl="0">
              <a:lnSpc>
                <a:spcPct val="90000"/>
              </a:lnSpc>
              <a:spcBef>
                <a:spcPts val="500"/>
              </a:spcBef>
              <a:spcAft>
                <a:spcPts val="0"/>
              </a:spcAft>
              <a:buClr>
                <a:schemeClr val="dk1"/>
              </a:buClr>
              <a:buSzPts val="1800"/>
              <a:buChar char="•"/>
              <a:defRPr/>
            </a:lvl7pPr>
            <a:lvl8pPr marL="3657600" lvl="7" indent="-342900" algn="l" rtl="0">
              <a:lnSpc>
                <a:spcPct val="90000"/>
              </a:lnSpc>
              <a:spcBef>
                <a:spcPts val="500"/>
              </a:spcBef>
              <a:spcAft>
                <a:spcPts val="0"/>
              </a:spcAft>
              <a:buClr>
                <a:schemeClr val="dk1"/>
              </a:buClr>
              <a:buSzPts val="1800"/>
              <a:buChar char="•"/>
              <a:defRPr/>
            </a:lvl8pPr>
            <a:lvl9pPr marL="4114800" lvl="8" indent="-342900" algn="l" rtl="0">
              <a:lnSpc>
                <a:spcPct val="90000"/>
              </a:lnSpc>
              <a:spcBef>
                <a:spcPts val="500"/>
              </a:spcBef>
              <a:spcAft>
                <a:spcPts val="0"/>
              </a:spcAft>
              <a:buClr>
                <a:schemeClr val="dk1"/>
              </a:buClr>
              <a:buSzPts val="1800"/>
              <a:buChar char="•"/>
              <a:defRPr/>
            </a:lvl9pPr>
          </a:lstStyle>
          <a:p>
            <a:endParaRPr/>
          </a:p>
        </p:txBody>
      </p:sp>
      <p:sp>
        <p:nvSpPr>
          <p:cNvPr id="465" name="Google Shape;465;p66"/>
          <p:cNvSpPr txBox="1">
            <a:spLocks noGrp="1"/>
          </p:cNvSpPr>
          <p:nvPr>
            <p:ph type="body" idx="3"/>
          </p:nvPr>
        </p:nvSpPr>
        <p:spPr>
          <a:xfrm>
            <a:off x="4445116" y="3588272"/>
            <a:ext cx="3022200" cy="366600"/>
          </a:xfrm>
          <a:prstGeom prst="rect">
            <a:avLst/>
          </a:prstGeom>
          <a:noFill/>
          <a:ln>
            <a:noFill/>
          </a:ln>
        </p:spPr>
        <p:txBody>
          <a:bodyPr spcFirstLastPara="1" wrap="square" lIns="0" tIns="0" rIns="0" bIns="0" anchor="t" anchorCtr="0">
            <a:noAutofit/>
          </a:bodyPr>
          <a:lstStyle>
            <a:lvl1pPr marL="457200" lvl="0" indent="-228600" algn="l" rtl="0">
              <a:lnSpc>
                <a:spcPct val="100000"/>
              </a:lnSpc>
              <a:spcBef>
                <a:spcPts val="0"/>
              </a:spcBef>
              <a:spcAft>
                <a:spcPts val="0"/>
              </a:spcAft>
              <a:buClr>
                <a:schemeClr val="dk1"/>
              </a:buClr>
              <a:buSzPts val="1800"/>
              <a:buNone/>
              <a:defRPr sz="1800" b="1" i="0">
                <a:latin typeface="Inter SemiBold"/>
                <a:ea typeface="Inter SemiBold"/>
                <a:cs typeface="Inter SemiBold"/>
                <a:sym typeface="Inter SemiBold"/>
              </a:defRPr>
            </a:lvl1pPr>
            <a:lvl2pPr marL="914400" lvl="1" indent="-228600" algn="l" rtl="0">
              <a:lnSpc>
                <a:spcPct val="110000"/>
              </a:lnSpc>
              <a:spcBef>
                <a:spcPts val="500"/>
              </a:spcBef>
              <a:spcAft>
                <a:spcPts val="0"/>
              </a:spcAft>
              <a:buClr>
                <a:schemeClr val="dk1"/>
              </a:buClr>
              <a:buSzPts val="2400"/>
              <a:buNone/>
              <a:defRPr/>
            </a:lvl2pPr>
            <a:lvl3pPr marL="1371600" lvl="2" indent="-228600" algn="l" rtl="0">
              <a:lnSpc>
                <a:spcPct val="110000"/>
              </a:lnSpc>
              <a:spcBef>
                <a:spcPts val="500"/>
              </a:spcBef>
              <a:spcAft>
                <a:spcPts val="0"/>
              </a:spcAft>
              <a:buClr>
                <a:schemeClr val="dk1"/>
              </a:buClr>
              <a:buSzPts val="2000"/>
              <a:buNone/>
              <a:defRPr/>
            </a:lvl3pPr>
            <a:lvl4pPr marL="1828800" lvl="3" indent="-228600" algn="l" rtl="0">
              <a:lnSpc>
                <a:spcPct val="110000"/>
              </a:lnSpc>
              <a:spcBef>
                <a:spcPts val="500"/>
              </a:spcBef>
              <a:spcAft>
                <a:spcPts val="0"/>
              </a:spcAft>
              <a:buClr>
                <a:schemeClr val="dk1"/>
              </a:buClr>
              <a:buSzPts val="1800"/>
              <a:buNone/>
              <a:defRPr/>
            </a:lvl4pPr>
            <a:lvl5pPr marL="2286000" lvl="4" indent="-228600" algn="l" rtl="0">
              <a:lnSpc>
                <a:spcPct val="110000"/>
              </a:lnSpc>
              <a:spcBef>
                <a:spcPts val="500"/>
              </a:spcBef>
              <a:spcAft>
                <a:spcPts val="0"/>
              </a:spcAft>
              <a:buClr>
                <a:schemeClr val="dk1"/>
              </a:buClr>
              <a:buSzPts val="1800"/>
              <a:buNone/>
              <a:defRPr/>
            </a:lvl5pPr>
            <a:lvl6pPr marL="2743200" lvl="5" indent="-342900" algn="l" rtl="0">
              <a:lnSpc>
                <a:spcPct val="90000"/>
              </a:lnSpc>
              <a:spcBef>
                <a:spcPts val="500"/>
              </a:spcBef>
              <a:spcAft>
                <a:spcPts val="0"/>
              </a:spcAft>
              <a:buClr>
                <a:schemeClr val="dk1"/>
              </a:buClr>
              <a:buSzPts val="1800"/>
              <a:buChar char="•"/>
              <a:defRPr/>
            </a:lvl6pPr>
            <a:lvl7pPr marL="3200400" lvl="6" indent="-342900" algn="l" rtl="0">
              <a:lnSpc>
                <a:spcPct val="90000"/>
              </a:lnSpc>
              <a:spcBef>
                <a:spcPts val="500"/>
              </a:spcBef>
              <a:spcAft>
                <a:spcPts val="0"/>
              </a:spcAft>
              <a:buClr>
                <a:schemeClr val="dk1"/>
              </a:buClr>
              <a:buSzPts val="1800"/>
              <a:buChar char="•"/>
              <a:defRPr/>
            </a:lvl7pPr>
            <a:lvl8pPr marL="3657600" lvl="7" indent="-342900" algn="l" rtl="0">
              <a:lnSpc>
                <a:spcPct val="90000"/>
              </a:lnSpc>
              <a:spcBef>
                <a:spcPts val="500"/>
              </a:spcBef>
              <a:spcAft>
                <a:spcPts val="0"/>
              </a:spcAft>
              <a:buClr>
                <a:schemeClr val="dk1"/>
              </a:buClr>
              <a:buSzPts val="1800"/>
              <a:buChar char="•"/>
              <a:defRPr/>
            </a:lvl8pPr>
            <a:lvl9pPr marL="4114800" lvl="8" indent="-342900" algn="l" rtl="0">
              <a:lnSpc>
                <a:spcPct val="90000"/>
              </a:lnSpc>
              <a:spcBef>
                <a:spcPts val="500"/>
              </a:spcBef>
              <a:spcAft>
                <a:spcPts val="0"/>
              </a:spcAft>
              <a:buClr>
                <a:schemeClr val="dk1"/>
              </a:buClr>
              <a:buSzPts val="1800"/>
              <a:buChar char="•"/>
              <a:defRPr/>
            </a:lvl9pPr>
          </a:lstStyle>
          <a:p>
            <a:endParaRPr/>
          </a:p>
        </p:txBody>
      </p:sp>
      <p:sp>
        <p:nvSpPr>
          <p:cNvPr id="466" name="Google Shape;466;p66"/>
          <p:cNvSpPr txBox="1">
            <a:spLocks noGrp="1"/>
          </p:cNvSpPr>
          <p:nvPr>
            <p:ph type="body" idx="4"/>
          </p:nvPr>
        </p:nvSpPr>
        <p:spPr>
          <a:xfrm>
            <a:off x="8544130" y="3588272"/>
            <a:ext cx="3022200" cy="366600"/>
          </a:xfrm>
          <a:prstGeom prst="rect">
            <a:avLst/>
          </a:prstGeom>
          <a:noFill/>
          <a:ln>
            <a:noFill/>
          </a:ln>
        </p:spPr>
        <p:txBody>
          <a:bodyPr spcFirstLastPara="1" wrap="square" lIns="0" tIns="0" rIns="0" bIns="0" anchor="t" anchorCtr="0">
            <a:noAutofit/>
          </a:bodyPr>
          <a:lstStyle>
            <a:lvl1pPr marL="457200" lvl="0" indent="-228600" algn="l" rtl="0">
              <a:lnSpc>
                <a:spcPct val="100000"/>
              </a:lnSpc>
              <a:spcBef>
                <a:spcPts val="0"/>
              </a:spcBef>
              <a:spcAft>
                <a:spcPts val="0"/>
              </a:spcAft>
              <a:buClr>
                <a:schemeClr val="dk1"/>
              </a:buClr>
              <a:buSzPts val="1800"/>
              <a:buNone/>
              <a:defRPr sz="1800" b="1" i="0">
                <a:latin typeface="Inter SemiBold"/>
                <a:ea typeface="Inter SemiBold"/>
                <a:cs typeface="Inter SemiBold"/>
                <a:sym typeface="Inter SemiBold"/>
              </a:defRPr>
            </a:lvl1pPr>
            <a:lvl2pPr marL="914400" lvl="1" indent="-228600" algn="l" rtl="0">
              <a:lnSpc>
                <a:spcPct val="110000"/>
              </a:lnSpc>
              <a:spcBef>
                <a:spcPts val="500"/>
              </a:spcBef>
              <a:spcAft>
                <a:spcPts val="0"/>
              </a:spcAft>
              <a:buClr>
                <a:schemeClr val="dk1"/>
              </a:buClr>
              <a:buSzPts val="2400"/>
              <a:buNone/>
              <a:defRPr/>
            </a:lvl2pPr>
            <a:lvl3pPr marL="1371600" lvl="2" indent="-228600" algn="l" rtl="0">
              <a:lnSpc>
                <a:spcPct val="110000"/>
              </a:lnSpc>
              <a:spcBef>
                <a:spcPts val="500"/>
              </a:spcBef>
              <a:spcAft>
                <a:spcPts val="0"/>
              </a:spcAft>
              <a:buClr>
                <a:schemeClr val="dk1"/>
              </a:buClr>
              <a:buSzPts val="2000"/>
              <a:buNone/>
              <a:defRPr/>
            </a:lvl3pPr>
            <a:lvl4pPr marL="1828800" lvl="3" indent="-228600" algn="l" rtl="0">
              <a:lnSpc>
                <a:spcPct val="110000"/>
              </a:lnSpc>
              <a:spcBef>
                <a:spcPts val="500"/>
              </a:spcBef>
              <a:spcAft>
                <a:spcPts val="0"/>
              </a:spcAft>
              <a:buClr>
                <a:schemeClr val="dk1"/>
              </a:buClr>
              <a:buSzPts val="1800"/>
              <a:buNone/>
              <a:defRPr/>
            </a:lvl4pPr>
            <a:lvl5pPr marL="2286000" lvl="4" indent="-228600" algn="l" rtl="0">
              <a:lnSpc>
                <a:spcPct val="110000"/>
              </a:lnSpc>
              <a:spcBef>
                <a:spcPts val="500"/>
              </a:spcBef>
              <a:spcAft>
                <a:spcPts val="0"/>
              </a:spcAft>
              <a:buClr>
                <a:schemeClr val="dk1"/>
              </a:buClr>
              <a:buSzPts val="1800"/>
              <a:buNone/>
              <a:defRPr/>
            </a:lvl5pPr>
            <a:lvl6pPr marL="2743200" lvl="5" indent="-342900" algn="l" rtl="0">
              <a:lnSpc>
                <a:spcPct val="90000"/>
              </a:lnSpc>
              <a:spcBef>
                <a:spcPts val="500"/>
              </a:spcBef>
              <a:spcAft>
                <a:spcPts val="0"/>
              </a:spcAft>
              <a:buClr>
                <a:schemeClr val="dk1"/>
              </a:buClr>
              <a:buSzPts val="1800"/>
              <a:buChar char="•"/>
              <a:defRPr/>
            </a:lvl6pPr>
            <a:lvl7pPr marL="3200400" lvl="6" indent="-342900" algn="l" rtl="0">
              <a:lnSpc>
                <a:spcPct val="90000"/>
              </a:lnSpc>
              <a:spcBef>
                <a:spcPts val="500"/>
              </a:spcBef>
              <a:spcAft>
                <a:spcPts val="0"/>
              </a:spcAft>
              <a:buClr>
                <a:schemeClr val="dk1"/>
              </a:buClr>
              <a:buSzPts val="1800"/>
              <a:buChar char="•"/>
              <a:defRPr/>
            </a:lvl7pPr>
            <a:lvl8pPr marL="3657600" lvl="7" indent="-342900" algn="l" rtl="0">
              <a:lnSpc>
                <a:spcPct val="90000"/>
              </a:lnSpc>
              <a:spcBef>
                <a:spcPts val="500"/>
              </a:spcBef>
              <a:spcAft>
                <a:spcPts val="0"/>
              </a:spcAft>
              <a:buClr>
                <a:schemeClr val="dk1"/>
              </a:buClr>
              <a:buSzPts val="1800"/>
              <a:buChar char="•"/>
              <a:defRPr/>
            </a:lvl8pPr>
            <a:lvl9pPr marL="4114800" lvl="8" indent="-342900" algn="l" rtl="0">
              <a:lnSpc>
                <a:spcPct val="90000"/>
              </a:lnSpc>
              <a:spcBef>
                <a:spcPts val="500"/>
              </a:spcBef>
              <a:spcAft>
                <a:spcPts val="0"/>
              </a:spcAft>
              <a:buClr>
                <a:schemeClr val="dk1"/>
              </a:buClr>
              <a:buSzPts val="1800"/>
              <a:buChar char="•"/>
              <a:defRPr/>
            </a:lvl9pPr>
          </a:lstStyle>
          <a:p>
            <a:endParaRPr/>
          </a:p>
        </p:txBody>
      </p:sp>
      <p:sp>
        <p:nvSpPr>
          <p:cNvPr id="467" name="Google Shape;467;p66"/>
          <p:cNvSpPr txBox="1">
            <a:spLocks noGrp="1"/>
          </p:cNvSpPr>
          <p:nvPr>
            <p:ph type="body" idx="5"/>
          </p:nvPr>
        </p:nvSpPr>
        <p:spPr>
          <a:xfrm>
            <a:off x="4431683" y="4139938"/>
            <a:ext cx="3035400" cy="1554300"/>
          </a:xfrm>
          <a:prstGeom prst="rect">
            <a:avLst/>
          </a:prstGeom>
          <a:noFill/>
          <a:ln>
            <a:noFill/>
          </a:ln>
        </p:spPr>
        <p:txBody>
          <a:bodyPr spcFirstLastPara="1" wrap="square" lIns="0" tIns="0" rIns="0" bIns="0" anchor="t" anchorCtr="0">
            <a:noAutofit/>
          </a:bodyPr>
          <a:lstStyle>
            <a:lvl1pPr marL="457200" lvl="0" indent="-228600" algn="l" rtl="0">
              <a:lnSpc>
                <a:spcPct val="120000"/>
              </a:lnSpc>
              <a:spcBef>
                <a:spcPts val="0"/>
              </a:spcBef>
              <a:spcAft>
                <a:spcPts val="0"/>
              </a:spcAft>
              <a:buClr>
                <a:schemeClr val="dk1"/>
              </a:buClr>
              <a:buSzPts val="1400"/>
              <a:buNone/>
              <a:defRPr sz="1400" b="0" i="0">
                <a:solidFill>
                  <a:schemeClr val="dk1"/>
                </a:solidFill>
                <a:latin typeface="Inter Light"/>
                <a:ea typeface="Inter Light"/>
                <a:cs typeface="Inter Light"/>
                <a:sym typeface="Inter Light"/>
              </a:defRPr>
            </a:lvl1pPr>
            <a:lvl2pPr marL="914400" lvl="1" indent="-342900" algn="l" rtl="0">
              <a:lnSpc>
                <a:spcPct val="110000"/>
              </a:lnSpc>
              <a:spcBef>
                <a:spcPts val="1200"/>
              </a:spcBef>
              <a:spcAft>
                <a:spcPts val="0"/>
              </a:spcAft>
              <a:buClr>
                <a:schemeClr val="dk1"/>
              </a:buClr>
              <a:buSzPts val="1800"/>
              <a:buChar char="•"/>
              <a:defRPr/>
            </a:lvl2pPr>
            <a:lvl3pPr marL="1371600" lvl="2" indent="-342900" algn="l" rtl="0">
              <a:lnSpc>
                <a:spcPct val="110000"/>
              </a:lnSpc>
              <a:spcBef>
                <a:spcPts val="500"/>
              </a:spcBef>
              <a:spcAft>
                <a:spcPts val="0"/>
              </a:spcAft>
              <a:buClr>
                <a:schemeClr val="dk1"/>
              </a:buClr>
              <a:buSzPts val="1800"/>
              <a:buChar char="•"/>
              <a:defRPr/>
            </a:lvl3pPr>
            <a:lvl4pPr marL="1828800" lvl="3" indent="-342900" algn="l" rtl="0">
              <a:lnSpc>
                <a:spcPct val="110000"/>
              </a:lnSpc>
              <a:spcBef>
                <a:spcPts val="500"/>
              </a:spcBef>
              <a:spcAft>
                <a:spcPts val="0"/>
              </a:spcAft>
              <a:buClr>
                <a:schemeClr val="dk1"/>
              </a:buClr>
              <a:buSzPts val="1800"/>
              <a:buChar char="•"/>
              <a:defRPr/>
            </a:lvl4pPr>
            <a:lvl5pPr marL="2286000" lvl="4" indent="-342900" algn="l" rtl="0">
              <a:lnSpc>
                <a:spcPct val="110000"/>
              </a:lnSpc>
              <a:spcBef>
                <a:spcPts val="500"/>
              </a:spcBef>
              <a:spcAft>
                <a:spcPts val="0"/>
              </a:spcAft>
              <a:buClr>
                <a:schemeClr val="dk1"/>
              </a:buClr>
              <a:buSzPts val="1800"/>
              <a:buChar char="•"/>
              <a:defRPr/>
            </a:lvl5pPr>
            <a:lvl6pPr marL="2743200" lvl="5" indent="-342900" algn="l" rtl="0">
              <a:lnSpc>
                <a:spcPct val="90000"/>
              </a:lnSpc>
              <a:spcBef>
                <a:spcPts val="500"/>
              </a:spcBef>
              <a:spcAft>
                <a:spcPts val="0"/>
              </a:spcAft>
              <a:buClr>
                <a:schemeClr val="dk1"/>
              </a:buClr>
              <a:buSzPts val="1800"/>
              <a:buChar char="•"/>
              <a:defRPr/>
            </a:lvl6pPr>
            <a:lvl7pPr marL="3200400" lvl="6" indent="-342900" algn="l" rtl="0">
              <a:lnSpc>
                <a:spcPct val="90000"/>
              </a:lnSpc>
              <a:spcBef>
                <a:spcPts val="500"/>
              </a:spcBef>
              <a:spcAft>
                <a:spcPts val="0"/>
              </a:spcAft>
              <a:buClr>
                <a:schemeClr val="dk1"/>
              </a:buClr>
              <a:buSzPts val="1800"/>
              <a:buChar char="•"/>
              <a:defRPr/>
            </a:lvl7pPr>
            <a:lvl8pPr marL="3657600" lvl="7" indent="-342900" algn="l" rtl="0">
              <a:lnSpc>
                <a:spcPct val="90000"/>
              </a:lnSpc>
              <a:spcBef>
                <a:spcPts val="500"/>
              </a:spcBef>
              <a:spcAft>
                <a:spcPts val="0"/>
              </a:spcAft>
              <a:buClr>
                <a:schemeClr val="dk1"/>
              </a:buClr>
              <a:buSzPts val="1800"/>
              <a:buChar char="•"/>
              <a:defRPr/>
            </a:lvl8pPr>
            <a:lvl9pPr marL="4114800" lvl="8" indent="-342900" algn="l" rtl="0">
              <a:lnSpc>
                <a:spcPct val="90000"/>
              </a:lnSpc>
              <a:spcBef>
                <a:spcPts val="500"/>
              </a:spcBef>
              <a:spcAft>
                <a:spcPts val="0"/>
              </a:spcAft>
              <a:buClr>
                <a:schemeClr val="dk1"/>
              </a:buClr>
              <a:buSzPts val="1800"/>
              <a:buChar char="•"/>
              <a:defRPr/>
            </a:lvl9pPr>
          </a:lstStyle>
          <a:p>
            <a:endParaRPr/>
          </a:p>
        </p:txBody>
      </p:sp>
      <p:sp>
        <p:nvSpPr>
          <p:cNvPr id="468" name="Google Shape;468;p66"/>
          <p:cNvSpPr txBox="1">
            <a:spLocks noGrp="1"/>
          </p:cNvSpPr>
          <p:nvPr>
            <p:ph type="body" idx="6"/>
          </p:nvPr>
        </p:nvSpPr>
        <p:spPr>
          <a:xfrm>
            <a:off x="8530697" y="4139938"/>
            <a:ext cx="3035400" cy="1554300"/>
          </a:xfrm>
          <a:prstGeom prst="rect">
            <a:avLst/>
          </a:prstGeom>
          <a:noFill/>
          <a:ln>
            <a:noFill/>
          </a:ln>
        </p:spPr>
        <p:txBody>
          <a:bodyPr spcFirstLastPara="1" wrap="square" lIns="0" tIns="0" rIns="0" bIns="0" anchor="t" anchorCtr="0">
            <a:noAutofit/>
          </a:bodyPr>
          <a:lstStyle>
            <a:lvl1pPr marL="457200" lvl="0" indent="-228600" algn="l" rtl="0">
              <a:lnSpc>
                <a:spcPct val="120000"/>
              </a:lnSpc>
              <a:spcBef>
                <a:spcPts val="0"/>
              </a:spcBef>
              <a:spcAft>
                <a:spcPts val="0"/>
              </a:spcAft>
              <a:buClr>
                <a:schemeClr val="dk1"/>
              </a:buClr>
              <a:buSzPts val="1400"/>
              <a:buNone/>
              <a:defRPr sz="1400" b="0" i="0">
                <a:solidFill>
                  <a:schemeClr val="dk1"/>
                </a:solidFill>
                <a:latin typeface="Inter Light"/>
                <a:ea typeface="Inter Light"/>
                <a:cs typeface="Inter Light"/>
                <a:sym typeface="Inter Light"/>
              </a:defRPr>
            </a:lvl1pPr>
            <a:lvl2pPr marL="914400" lvl="1" indent="-342900" algn="l" rtl="0">
              <a:lnSpc>
                <a:spcPct val="110000"/>
              </a:lnSpc>
              <a:spcBef>
                <a:spcPts val="1200"/>
              </a:spcBef>
              <a:spcAft>
                <a:spcPts val="0"/>
              </a:spcAft>
              <a:buClr>
                <a:schemeClr val="dk1"/>
              </a:buClr>
              <a:buSzPts val="1800"/>
              <a:buChar char="•"/>
              <a:defRPr/>
            </a:lvl2pPr>
            <a:lvl3pPr marL="1371600" lvl="2" indent="-342900" algn="l" rtl="0">
              <a:lnSpc>
                <a:spcPct val="110000"/>
              </a:lnSpc>
              <a:spcBef>
                <a:spcPts val="500"/>
              </a:spcBef>
              <a:spcAft>
                <a:spcPts val="0"/>
              </a:spcAft>
              <a:buClr>
                <a:schemeClr val="dk1"/>
              </a:buClr>
              <a:buSzPts val="1800"/>
              <a:buChar char="•"/>
              <a:defRPr/>
            </a:lvl3pPr>
            <a:lvl4pPr marL="1828800" lvl="3" indent="-342900" algn="l" rtl="0">
              <a:lnSpc>
                <a:spcPct val="110000"/>
              </a:lnSpc>
              <a:spcBef>
                <a:spcPts val="500"/>
              </a:spcBef>
              <a:spcAft>
                <a:spcPts val="0"/>
              </a:spcAft>
              <a:buClr>
                <a:schemeClr val="dk1"/>
              </a:buClr>
              <a:buSzPts val="1800"/>
              <a:buChar char="•"/>
              <a:defRPr/>
            </a:lvl4pPr>
            <a:lvl5pPr marL="2286000" lvl="4" indent="-342900" algn="l" rtl="0">
              <a:lnSpc>
                <a:spcPct val="110000"/>
              </a:lnSpc>
              <a:spcBef>
                <a:spcPts val="500"/>
              </a:spcBef>
              <a:spcAft>
                <a:spcPts val="0"/>
              </a:spcAft>
              <a:buClr>
                <a:schemeClr val="dk1"/>
              </a:buClr>
              <a:buSzPts val="1800"/>
              <a:buChar char="•"/>
              <a:defRPr/>
            </a:lvl5pPr>
            <a:lvl6pPr marL="2743200" lvl="5" indent="-342900" algn="l" rtl="0">
              <a:lnSpc>
                <a:spcPct val="90000"/>
              </a:lnSpc>
              <a:spcBef>
                <a:spcPts val="500"/>
              </a:spcBef>
              <a:spcAft>
                <a:spcPts val="0"/>
              </a:spcAft>
              <a:buClr>
                <a:schemeClr val="dk1"/>
              </a:buClr>
              <a:buSzPts val="1800"/>
              <a:buChar char="•"/>
              <a:defRPr/>
            </a:lvl6pPr>
            <a:lvl7pPr marL="3200400" lvl="6" indent="-342900" algn="l" rtl="0">
              <a:lnSpc>
                <a:spcPct val="90000"/>
              </a:lnSpc>
              <a:spcBef>
                <a:spcPts val="500"/>
              </a:spcBef>
              <a:spcAft>
                <a:spcPts val="0"/>
              </a:spcAft>
              <a:buClr>
                <a:schemeClr val="dk1"/>
              </a:buClr>
              <a:buSzPts val="1800"/>
              <a:buChar char="•"/>
              <a:defRPr/>
            </a:lvl7pPr>
            <a:lvl8pPr marL="3657600" lvl="7" indent="-342900" algn="l" rtl="0">
              <a:lnSpc>
                <a:spcPct val="90000"/>
              </a:lnSpc>
              <a:spcBef>
                <a:spcPts val="500"/>
              </a:spcBef>
              <a:spcAft>
                <a:spcPts val="0"/>
              </a:spcAft>
              <a:buClr>
                <a:schemeClr val="dk1"/>
              </a:buClr>
              <a:buSzPts val="1800"/>
              <a:buChar char="•"/>
              <a:defRPr/>
            </a:lvl8pPr>
            <a:lvl9pPr marL="4114800" lvl="8" indent="-342900" algn="l" rtl="0">
              <a:lnSpc>
                <a:spcPct val="90000"/>
              </a:lnSpc>
              <a:spcBef>
                <a:spcPts val="500"/>
              </a:spcBef>
              <a:spcAft>
                <a:spcPts val="0"/>
              </a:spcAft>
              <a:buClr>
                <a:schemeClr val="dk1"/>
              </a:buClr>
              <a:buSzPts val="1800"/>
              <a:buChar char="•"/>
              <a:defRPr/>
            </a:lvl9pPr>
          </a:lstStyle>
          <a:p>
            <a:endParaRPr/>
          </a:p>
        </p:txBody>
      </p:sp>
      <p:sp>
        <p:nvSpPr>
          <p:cNvPr id="469" name="Google Shape;469;p66"/>
          <p:cNvSpPr txBox="1">
            <a:spLocks noGrp="1"/>
          </p:cNvSpPr>
          <p:nvPr>
            <p:ph type="body" idx="7"/>
          </p:nvPr>
        </p:nvSpPr>
        <p:spPr>
          <a:xfrm>
            <a:off x="349610" y="2447206"/>
            <a:ext cx="910500" cy="910500"/>
          </a:xfrm>
          <a:prstGeom prst="rect">
            <a:avLst/>
          </a:prstGeom>
          <a:solidFill>
            <a:schemeClr val="accent1"/>
          </a:solidFill>
          <a:ln>
            <a:noFill/>
          </a:ln>
        </p:spPr>
        <p:txBody>
          <a:bodyPr spcFirstLastPara="1" wrap="square" lIns="0" tIns="0" rIns="0" bIns="0" anchor="t" anchorCtr="0">
            <a:noAutofit/>
          </a:bodyPr>
          <a:lstStyle>
            <a:lvl1pPr marL="457200" lvl="0" indent="-228600" algn="l" rtl="0">
              <a:lnSpc>
                <a:spcPct val="120000"/>
              </a:lnSpc>
              <a:spcBef>
                <a:spcPts val="1000"/>
              </a:spcBef>
              <a:spcAft>
                <a:spcPts val="0"/>
              </a:spcAft>
              <a:buClr>
                <a:schemeClr val="dk1"/>
              </a:buClr>
              <a:buSzPts val="1400"/>
              <a:buNone/>
              <a:defRPr sz="1400" b="0" i="0">
                <a:solidFill>
                  <a:schemeClr val="dk1"/>
                </a:solidFill>
                <a:latin typeface="Inter Light"/>
                <a:ea typeface="Inter Light"/>
                <a:cs typeface="Inter Light"/>
                <a:sym typeface="Inter Light"/>
              </a:defRPr>
            </a:lvl1pPr>
            <a:lvl2pPr marL="914400" lvl="1" indent="-342900" algn="l" rtl="0">
              <a:lnSpc>
                <a:spcPct val="110000"/>
              </a:lnSpc>
              <a:spcBef>
                <a:spcPts val="500"/>
              </a:spcBef>
              <a:spcAft>
                <a:spcPts val="0"/>
              </a:spcAft>
              <a:buClr>
                <a:schemeClr val="dk1"/>
              </a:buClr>
              <a:buSzPts val="1800"/>
              <a:buChar char="•"/>
              <a:defRPr/>
            </a:lvl2pPr>
            <a:lvl3pPr marL="1371600" lvl="2" indent="-342900" algn="l" rtl="0">
              <a:lnSpc>
                <a:spcPct val="110000"/>
              </a:lnSpc>
              <a:spcBef>
                <a:spcPts val="500"/>
              </a:spcBef>
              <a:spcAft>
                <a:spcPts val="0"/>
              </a:spcAft>
              <a:buClr>
                <a:schemeClr val="dk1"/>
              </a:buClr>
              <a:buSzPts val="1800"/>
              <a:buChar char="•"/>
              <a:defRPr/>
            </a:lvl3pPr>
            <a:lvl4pPr marL="1828800" lvl="3" indent="-342900" algn="l" rtl="0">
              <a:lnSpc>
                <a:spcPct val="110000"/>
              </a:lnSpc>
              <a:spcBef>
                <a:spcPts val="500"/>
              </a:spcBef>
              <a:spcAft>
                <a:spcPts val="0"/>
              </a:spcAft>
              <a:buClr>
                <a:schemeClr val="dk1"/>
              </a:buClr>
              <a:buSzPts val="1800"/>
              <a:buChar char="•"/>
              <a:defRPr/>
            </a:lvl4pPr>
            <a:lvl5pPr marL="2286000" lvl="4" indent="-342900" algn="l" rtl="0">
              <a:lnSpc>
                <a:spcPct val="110000"/>
              </a:lnSpc>
              <a:spcBef>
                <a:spcPts val="500"/>
              </a:spcBef>
              <a:spcAft>
                <a:spcPts val="0"/>
              </a:spcAft>
              <a:buClr>
                <a:schemeClr val="dk1"/>
              </a:buClr>
              <a:buSzPts val="1800"/>
              <a:buChar char="•"/>
              <a:defRPr/>
            </a:lvl5pPr>
            <a:lvl6pPr marL="2743200" lvl="5" indent="-342900" algn="l" rtl="0">
              <a:lnSpc>
                <a:spcPct val="90000"/>
              </a:lnSpc>
              <a:spcBef>
                <a:spcPts val="500"/>
              </a:spcBef>
              <a:spcAft>
                <a:spcPts val="0"/>
              </a:spcAft>
              <a:buClr>
                <a:schemeClr val="dk1"/>
              </a:buClr>
              <a:buSzPts val="1800"/>
              <a:buChar char="•"/>
              <a:defRPr/>
            </a:lvl6pPr>
            <a:lvl7pPr marL="3200400" lvl="6" indent="-342900" algn="l" rtl="0">
              <a:lnSpc>
                <a:spcPct val="90000"/>
              </a:lnSpc>
              <a:spcBef>
                <a:spcPts val="500"/>
              </a:spcBef>
              <a:spcAft>
                <a:spcPts val="0"/>
              </a:spcAft>
              <a:buClr>
                <a:schemeClr val="dk1"/>
              </a:buClr>
              <a:buSzPts val="1800"/>
              <a:buChar char="•"/>
              <a:defRPr/>
            </a:lvl7pPr>
            <a:lvl8pPr marL="3657600" lvl="7" indent="-342900" algn="l" rtl="0">
              <a:lnSpc>
                <a:spcPct val="90000"/>
              </a:lnSpc>
              <a:spcBef>
                <a:spcPts val="500"/>
              </a:spcBef>
              <a:spcAft>
                <a:spcPts val="0"/>
              </a:spcAft>
              <a:buClr>
                <a:schemeClr val="dk1"/>
              </a:buClr>
              <a:buSzPts val="1800"/>
              <a:buChar char="•"/>
              <a:defRPr/>
            </a:lvl8pPr>
            <a:lvl9pPr marL="4114800" lvl="8" indent="-342900" algn="l" rtl="0">
              <a:lnSpc>
                <a:spcPct val="90000"/>
              </a:lnSpc>
              <a:spcBef>
                <a:spcPts val="500"/>
              </a:spcBef>
              <a:spcAft>
                <a:spcPts val="0"/>
              </a:spcAft>
              <a:buClr>
                <a:schemeClr val="dk1"/>
              </a:buClr>
              <a:buSzPts val="1800"/>
              <a:buChar char="•"/>
              <a:defRPr/>
            </a:lvl9pPr>
          </a:lstStyle>
          <a:p>
            <a:endParaRPr/>
          </a:p>
        </p:txBody>
      </p:sp>
      <p:sp>
        <p:nvSpPr>
          <p:cNvPr id="470" name="Google Shape;470;p66"/>
          <p:cNvSpPr txBox="1">
            <a:spLocks noGrp="1"/>
          </p:cNvSpPr>
          <p:nvPr>
            <p:ph type="body" idx="8"/>
          </p:nvPr>
        </p:nvSpPr>
        <p:spPr>
          <a:xfrm>
            <a:off x="4429214" y="2447206"/>
            <a:ext cx="910500" cy="910500"/>
          </a:xfrm>
          <a:prstGeom prst="rect">
            <a:avLst/>
          </a:prstGeom>
          <a:solidFill>
            <a:schemeClr val="accent4"/>
          </a:solidFill>
          <a:ln>
            <a:noFill/>
          </a:ln>
        </p:spPr>
        <p:txBody>
          <a:bodyPr spcFirstLastPara="1" wrap="square" lIns="0" tIns="0" rIns="0" bIns="0" anchor="t" anchorCtr="0">
            <a:noAutofit/>
          </a:bodyPr>
          <a:lstStyle>
            <a:lvl1pPr marL="457200" lvl="0" indent="-228600" algn="l" rtl="0">
              <a:lnSpc>
                <a:spcPct val="120000"/>
              </a:lnSpc>
              <a:spcBef>
                <a:spcPts val="1000"/>
              </a:spcBef>
              <a:spcAft>
                <a:spcPts val="0"/>
              </a:spcAft>
              <a:buClr>
                <a:schemeClr val="dk1"/>
              </a:buClr>
              <a:buSzPts val="1400"/>
              <a:buNone/>
              <a:defRPr sz="1400" b="0" i="0">
                <a:solidFill>
                  <a:schemeClr val="dk1"/>
                </a:solidFill>
                <a:latin typeface="Inter Light"/>
                <a:ea typeface="Inter Light"/>
                <a:cs typeface="Inter Light"/>
                <a:sym typeface="Inter Light"/>
              </a:defRPr>
            </a:lvl1pPr>
            <a:lvl2pPr marL="914400" lvl="1" indent="-342900" algn="l" rtl="0">
              <a:lnSpc>
                <a:spcPct val="110000"/>
              </a:lnSpc>
              <a:spcBef>
                <a:spcPts val="500"/>
              </a:spcBef>
              <a:spcAft>
                <a:spcPts val="0"/>
              </a:spcAft>
              <a:buClr>
                <a:schemeClr val="dk1"/>
              </a:buClr>
              <a:buSzPts val="1800"/>
              <a:buChar char="•"/>
              <a:defRPr/>
            </a:lvl2pPr>
            <a:lvl3pPr marL="1371600" lvl="2" indent="-342900" algn="l" rtl="0">
              <a:lnSpc>
                <a:spcPct val="110000"/>
              </a:lnSpc>
              <a:spcBef>
                <a:spcPts val="500"/>
              </a:spcBef>
              <a:spcAft>
                <a:spcPts val="0"/>
              </a:spcAft>
              <a:buClr>
                <a:schemeClr val="dk1"/>
              </a:buClr>
              <a:buSzPts val="1800"/>
              <a:buChar char="•"/>
              <a:defRPr/>
            </a:lvl3pPr>
            <a:lvl4pPr marL="1828800" lvl="3" indent="-342900" algn="l" rtl="0">
              <a:lnSpc>
                <a:spcPct val="110000"/>
              </a:lnSpc>
              <a:spcBef>
                <a:spcPts val="500"/>
              </a:spcBef>
              <a:spcAft>
                <a:spcPts val="0"/>
              </a:spcAft>
              <a:buClr>
                <a:schemeClr val="dk1"/>
              </a:buClr>
              <a:buSzPts val="1800"/>
              <a:buChar char="•"/>
              <a:defRPr/>
            </a:lvl4pPr>
            <a:lvl5pPr marL="2286000" lvl="4" indent="-342900" algn="l" rtl="0">
              <a:lnSpc>
                <a:spcPct val="110000"/>
              </a:lnSpc>
              <a:spcBef>
                <a:spcPts val="500"/>
              </a:spcBef>
              <a:spcAft>
                <a:spcPts val="0"/>
              </a:spcAft>
              <a:buClr>
                <a:schemeClr val="dk1"/>
              </a:buClr>
              <a:buSzPts val="1800"/>
              <a:buChar char="•"/>
              <a:defRPr/>
            </a:lvl5pPr>
            <a:lvl6pPr marL="2743200" lvl="5" indent="-342900" algn="l" rtl="0">
              <a:lnSpc>
                <a:spcPct val="90000"/>
              </a:lnSpc>
              <a:spcBef>
                <a:spcPts val="500"/>
              </a:spcBef>
              <a:spcAft>
                <a:spcPts val="0"/>
              </a:spcAft>
              <a:buClr>
                <a:schemeClr val="dk1"/>
              </a:buClr>
              <a:buSzPts val="1800"/>
              <a:buChar char="•"/>
              <a:defRPr/>
            </a:lvl6pPr>
            <a:lvl7pPr marL="3200400" lvl="6" indent="-342900" algn="l" rtl="0">
              <a:lnSpc>
                <a:spcPct val="90000"/>
              </a:lnSpc>
              <a:spcBef>
                <a:spcPts val="500"/>
              </a:spcBef>
              <a:spcAft>
                <a:spcPts val="0"/>
              </a:spcAft>
              <a:buClr>
                <a:schemeClr val="dk1"/>
              </a:buClr>
              <a:buSzPts val="1800"/>
              <a:buChar char="•"/>
              <a:defRPr/>
            </a:lvl7pPr>
            <a:lvl8pPr marL="3657600" lvl="7" indent="-342900" algn="l" rtl="0">
              <a:lnSpc>
                <a:spcPct val="90000"/>
              </a:lnSpc>
              <a:spcBef>
                <a:spcPts val="500"/>
              </a:spcBef>
              <a:spcAft>
                <a:spcPts val="0"/>
              </a:spcAft>
              <a:buClr>
                <a:schemeClr val="dk1"/>
              </a:buClr>
              <a:buSzPts val="1800"/>
              <a:buChar char="•"/>
              <a:defRPr/>
            </a:lvl8pPr>
            <a:lvl9pPr marL="4114800" lvl="8" indent="-342900" algn="l" rtl="0">
              <a:lnSpc>
                <a:spcPct val="90000"/>
              </a:lnSpc>
              <a:spcBef>
                <a:spcPts val="500"/>
              </a:spcBef>
              <a:spcAft>
                <a:spcPts val="0"/>
              </a:spcAft>
              <a:buClr>
                <a:schemeClr val="dk1"/>
              </a:buClr>
              <a:buSzPts val="1800"/>
              <a:buChar char="•"/>
              <a:defRPr/>
            </a:lvl9pPr>
          </a:lstStyle>
          <a:p>
            <a:endParaRPr/>
          </a:p>
        </p:txBody>
      </p:sp>
      <p:sp>
        <p:nvSpPr>
          <p:cNvPr id="471" name="Google Shape;471;p66"/>
          <p:cNvSpPr txBox="1">
            <a:spLocks noGrp="1"/>
          </p:cNvSpPr>
          <p:nvPr>
            <p:ph type="body" idx="9"/>
          </p:nvPr>
        </p:nvSpPr>
        <p:spPr>
          <a:xfrm>
            <a:off x="8514314" y="2447206"/>
            <a:ext cx="910500" cy="910500"/>
          </a:xfrm>
          <a:prstGeom prst="rect">
            <a:avLst/>
          </a:prstGeom>
          <a:solidFill>
            <a:schemeClr val="accent5"/>
          </a:solidFill>
          <a:ln>
            <a:noFill/>
          </a:ln>
        </p:spPr>
        <p:txBody>
          <a:bodyPr spcFirstLastPara="1" wrap="square" lIns="0" tIns="0" rIns="0" bIns="0" anchor="t" anchorCtr="0">
            <a:noAutofit/>
          </a:bodyPr>
          <a:lstStyle>
            <a:lvl1pPr marL="457200" lvl="0" indent="-228600" algn="l" rtl="0">
              <a:lnSpc>
                <a:spcPct val="120000"/>
              </a:lnSpc>
              <a:spcBef>
                <a:spcPts val="1000"/>
              </a:spcBef>
              <a:spcAft>
                <a:spcPts val="0"/>
              </a:spcAft>
              <a:buClr>
                <a:schemeClr val="dk1"/>
              </a:buClr>
              <a:buSzPts val="1400"/>
              <a:buNone/>
              <a:defRPr sz="1400" b="0" i="0">
                <a:solidFill>
                  <a:schemeClr val="dk1"/>
                </a:solidFill>
                <a:latin typeface="Inter Light"/>
                <a:ea typeface="Inter Light"/>
                <a:cs typeface="Inter Light"/>
                <a:sym typeface="Inter Light"/>
              </a:defRPr>
            </a:lvl1pPr>
            <a:lvl2pPr marL="914400" lvl="1" indent="-342900" algn="l" rtl="0">
              <a:lnSpc>
                <a:spcPct val="110000"/>
              </a:lnSpc>
              <a:spcBef>
                <a:spcPts val="500"/>
              </a:spcBef>
              <a:spcAft>
                <a:spcPts val="0"/>
              </a:spcAft>
              <a:buClr>
                <a:schemeClr val="dk1"/>
              </a:buClr>
              <a:buSzPts val="1800"/>
              <a:buChar char="•"/>
              <a:defRPr/>
            </a:lvl2pPr>
            <a:lvl3pPr marL="1371600" lvl="2" indent="-342900" algn="l" rtl="0">
              <a:lnSpc>
                <a:spcPct val="110000"/>
              </a:lnSpc>
              <a:spcBef>
                <a:spcPts val="500"/>
              </a:spcBef>
              <a:spcAft>
                <a:spcPts val="0"/>
              </a:spcAft>
              <a:buClr>
                <a:schemeClr val="dk1"/>
              </a:buClr>
              <a:buSzPts val="1800"/>
              <a:buChar char="•"/>
              <a:defRPr/>
            </a:lvl3pPr>
            <a:lvl4pPr marL="1828800" lvl="3" indent="-342900" algn="l" rtl="0">
              <a:lnSpc>
                <a:spcPct val="110000"/>
              </a:lnSpc>
              <a:spcBef>
                <a:spcPts val="500"/>
              </a:spcBef>
              <a:spcAft>
                <a:spcPts val="0"/>
              </a:spcAft>
              <a:buClr>
                <a:schemeClr val="dk1"/>
              </a:buClr>
              <a:buSzPts val="1800"/>
              <a:buChar char="•"/>
              <a:defRPr/>
            </a:lvl4pPr>
            <a:lvl5pPr marL="2286000" lvl="4" indent="-342900" algn="l" rtl="0">
              <a:lnSpc>
                <a:spcPct val="110000"/>
              </a:lnSpc>
              <a:spcBef>
                <a:spcPts val="500"/>
              </a:spcBef>
              <a:spcAft>
                <a:spcPts val="0"/>
              </a:spcAft>
              <a:buClr>
                <a:schemeClr val="dk1"/>
              </a:buClr>
              <a:buSzPts val="1800"/>
              <a:buChar char="•"/>
              <a:defRPr/>
            </a:lvl5pPr>
            <a:lvl6pPr marL="2743200" lvl="5" indent="-342900" algn="l" rtl="0">
              <a:lnSpc>
                <a:spcPct val="90000"/>
              </a:lnSpc>
              <a:spcBef>
                <a:spcPts val="500"/>
              </a:spcBef>
              <a:spcAft>
                <a:spcPts val="0"/>
              </a:spcAft>
              <a:buClr>
                <a:schemeClr val="dk1"/>
              </a:buClr>
              <a:buSzPts val="1800"/>
              <a:buChar char="•"/>
              <a:defRPr/>
            </a:lvl6pPr>
            <a:lvl7pPr marL="3200400" lvl="6" indent="-342900" algn="l" rtl="0">
              <a:lnSpc>
                <a:spcPct val="90000"/>
              </a:lnSpc>
              <a:spcBef>
                <a:spcPts val="500"/>
              </a:spcBef>
              <a:spcAft>
                <a:spcPts val="0"/>
              </a:spcAft>
              <a:buClr>
                <a:schemeClr val="dk1"/>
              </a:buClr>
              <a:buSzPts val="1800"/>
              <a:buChar char="•"/>
              <a:defRPr/>
            </a:lvl7pPr>
            <a:lvl8pPr marL="3657600" lvl="7" indent="-342900" algn="l" rtl="0">
              <a:lnSpc>
                <a:spcPct val="90000"/>
              </a:lnSpc>
              <a:spcBef>
                <a:spcPts val="500"/>
              </a:spcBef>
              <a:spcAft>
                <a:spcPts val="0"/>
              </a:spcAft>
              <a:buClr>
                <a:schemeClr val="dk1"/>
              </a:buClr>
              <a:buSzPts val="1800"/>
              <a:buChar char="•"/>
              <a:defRPr/>
            </a:lvl8pPr>
            <a:lvl9pPr marL="4114800" lvl="8" indent="-342900" algn="l" rtl="0">
              <a:lnSpc>
                <a:spcPct val="90000"/>
              </a:lnSpc>
              <a:spcBef>
                <a:spcPts val="500"/>
              </a:spcBef>
              <a:spcAft>
                <a:spcPts val="0"/>
              </a:spcAft>
              <a:buClr>
                <a:schemeClr val="dk1"/>
              </a:buClr>
              <a:buSzPts val="1800"/>
              <a:buChar char="•"/>
              <a:defRPr/>
            </a:lvl9pPr>
          </a:lstStyle>
          <a:p>
            <a:endParaRPr/>
          </a:p>
        </p:txBody>
      </p:sp>
      <p:sp>
        <p:nvSpPr>
          <p:cNvPr id="472" name="Google Shape;472;p66"/>
          <p:cNvSpPr txBox="1">
            <a:spLocks noGrp="1"/>
          </p:cNvSpPr>
          <p:nvPr>
            <p:ph type="title"/>
          </p:nvPr>
        </p:nvSpPr>
        <p:spPr>
          <a:xfrm>
            <a:off x="318247" y="329453"/>
            <a:ext cx="9106500" cy="756000"/>
          </a:xfrm>
          <a:prstGeom prst="rect">
            <a:avLst/>
          </a:prstGeom>
          <a:noFill/>
          <a:ln>
            <a:noFill/>
          </a:ln>
        </p:spPr>
        <p:txBody>
          <a:bodyPr spcFirstLastPara="1" wrap="square" lIns="0" tIns="0" rIns="0" bIns="0" anchor="t" anchorCtr="0">
            <a:noAutofit/>
          </a:bodyPr>
          <a:lstStyle>
            <a:lvl1pPr lvl="0" algn="l" rtl="0">
              <a:lnSpc>
                <a:spcPct val="90000"/>
              </a:lnSpc>
              <a:spcBef>
                <a:spcPts val="0"/>
              </a:spcBef>
              <a:spcAft>
                <a:spcPts val="0"/>
              </a:spcAft>
              <a:buClr>
                <a:schemeClr val="dk1"/>
              </a:buClr>
              <a:buSzPts val="4400"/>
              <a:buFont typeface="Inter"/>
              <a:buNone/>
              <a:defRPr b="1" i="0">
                <a:latin typeface="Inter"/>
                <a:ea typeface="Inter"/>
                <a:cs typeface="Inter"/>
                <a:sym typeface="Inter"/>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473" name="Google Shape;473;p66"/>
          <p:cNvSpPr txBox="1">
            <a:spLocks noGrp="1"/>
          </p:cNvSpPr>
          <p:nvPr>
            <p:ph type="body" idx="13"/>
          </p:nvPr>
        </p:nvSpPr>
        <p:spPr>
          <a:xfrm>
            <a:off x="334456" y="1049613"/>
            <a:ext cx="8445600" cy="519000"/>
          </a:xfrm>
          <a:prstGeom prst="rect">
            <a:avLst/>
          </a:prstGeom>
          <a:noFill/>
          <a:ln>
            <a:noFill/>
          </a:ln>
        </p:spPr>
        <p:txBody>
          <a:bodyPr spcFirstLastPara="1" wrap="square" lIns="0" tIns="0" rIns="0" bIns="0" anchor="t" anchorCtr="0">
            <a:noAutofit/>
          </a:bodyPr>
          <a:lstStyle>
            <a:lvl1pPr marL="457200" lvl="0" indent="-228600" algn="l" rtl="0">
              <a:lnSpc>
                <a:spcPct val="110000"/>
              </a:lnSpc>
              <a:spcBef>
                <a:spcPts val="0"/>
              </a:spcBef>
              <a:spcAft>
                <a:spcPts val="0"/>
              </a:spcAft>
              <a:buClr>
                <a:schemeClr val="dk1"/>
              </a:buClr>
              <a:buSzPts val="2200"/>
              <a:buNone/>
              <a:defRPr sz="2200" b="0" i="0">
                <a:latin typeface="Inter Light"/>
                <a:ea typeface="Inter Light"/>
                <a:cs typeface="Inter Light"/>
                <a:sym typeface="Inter Light"/>
              </a:defRPr>
            </a:lvl1pPr>
            <a:lvl2pPr marL="914400" lvl="1" indent="-228600" algn="l" rtl="0">
              <a:lnSpc>
                <a:spcPct val="110000"/>
              </a:lnSpc>
              <a:spcBef>
                <a:spcPts val="500"/>
              </a:spcBef>
              <a:spcAft>
                <a:spcPts val="0"/>
              </a:spcAft>
              <a:buClr>
                <a:schemeClr val="dk1"/>
              </a:buClr>
              <a:buSzPts val="2400"/>
              <a:buNone/>
              <a:defRPr/>
            </a:lvl2pPr>
            <a:lvl3pPr marL="1371600" lvl="2" indent="-228600" algn="l" rtl="0">
              <a:lnSpc>
                <a:spcPct val="110000"/>
              </a:lnSpc>
              <a:spcBef>
                <a:spcPts val="500"/>
              </a:spcBef>
              <a:spcAft>
                <a:spcPts val="0"/>
              </a:spcAft>
              <a:buClr>
                <a:schemeClr val="dk1"/>
              </a:buClr>
              <a:buSzPts val="2000"/>
              <a:buNone/>
              <a:defRPr/>
            </a:lvl3pPr>
            <a:lvl4pPr marL="1828800" lvl="3" indent="-228600" algn="l" rtl="0">
              <a:lnSpc>
                <a:spcPct val="110000"/>
              </a:lnSpc>
              <a:spcBef>
                <a:spcPts val="500"/>
              </a:spcBef>
              <a:spcAft>
                <a:spcPts val="0"/>
              </a:spcAft>
              <a:buClr>
                <a:schemeClr val="dk1"/>
              </a:buClr>
              <a:buSzPts val="1800"/>
              <a:buNone/>
              <a:defRPr/>
            </a:lvl4pPr>
            <a:lvl5pPr marL="2286000" lvl="4" indent="-228600" algn="l" rtl="0">
              <a:lnSpc>
                <a:spcPct val="110000"/>
              </a:lnSpc>
              <a:spcBef>
                <a:spcPts val="500"/>
              </a:spcBef>
              <a:spcAft>
                <a:spcPts val="0"/>
              </a:spcAft>
              <a:buClr>
                <a:schemeClr val="dk1"/>
              </a:buClr>
              <a:buSzPts val="1800"/>
              <a:buNone/>
              <a:defRPr/>
            </a:lvl5pPr>
            <a:lvl6pPr marL="2743200" lvl="5" indent="-342900" algn="l" rtl="0">
              <a:lnSpc>
                <a:spcPct val="90000"/>
              </a:lnSpc>
              <a:spcBef>
                <a:spcPts val="500"/>
              </a:spcBef>
              <a:spcAft>
                <a:spcPts val="0"/>
              </a:spcAft>
              <a:buClr>
                <a:schemeClr val="dk1"/>
              </a:buClr>
              <a:buSzPts val="1800"/>
              <a:buChar char="•"/>
              <a:defRPr/>
            </a:lvl6pPr>
            <a:lvl7pPr marL="3200400" lvl="6" indent="-342900" algn="l" rtl="0">
              <a:lnSpc>
                <a:spcPct val="90000"/>
              </a:lnSpc>
              <a:spcBef>
                <a:spcPts val="500"/>
              </a:spcBef>
              <a:spcAft>
                <a:spcPts val="0"/>
              </a:spcAft>
              <a:buClr>
                <a:schemeClr val="dk1"/>
              </a:buClr>
              <a:buSzPts val="1800"/>
              <a:buChar char="•"/>
              <a:defRPr/>
            </a:lvl7pPr>
            <a:lvl8pPr marL="3657600" lvl="7" indent="-342900" algn="l" rtl="0">
              <a:lnSpc>
                <a:spcPct val="90000"/>
              </a:lnSpc>
              <a:spcBef>
                <a:spcPts val="500"/>
              </a:spcBef>
              <a:spcAft>
                <a:spcPts val="0"/>
              </a:spcAft>
              <a:buClr>
                <a:schemeClr val="dk1"/>
              </a:buClr>
              <a:buSzPts val="1800"/>
              <a:buChar char="•"/>
              <a:defRPr/>
            </a:lvl8pPr>
            <a:lvl9pPr marL="4114800" lvl="8" indent="-342900" algn="l" rtl="0">
              <a:lnSpc>
                <a:spcPct val="90000"/>
              </a:lnSpc>
              <a:spcBef>
                <a:spcPts val="500"/>
              </a:spcBef>
              <a:spcAft>
                <a:spcPts val="0"/>
              </a:spcAft>
              <a:buClr>
                <a:schemeClr val="dk1"/>
              </a:buClr>
              <a:buSzPts val="1800"/>
              <a:buChar char="•"/>
              <a:defRPr/>
            </a:lvl9pPr>
          </a:lstStyle>
          <a:p>
            <a:endParaRPr/>
          </a:p>
        </p:txBody>
      </p:sp>
      <p:sp>
        <p:nvSpPr>
          <p:cNvPr id="474" name="Google Shape;474;p66"/>
          <p:cNvSpPr>
            <a:spLocks noGrp="1"/>
          </p:cNvSpPr>
          <p:nvPr>
            <p:ph type="pic" idx="14"/>
          </p:nvPr>
        </p:nvSpPr>
        <p:spPr>
          <a:xfrm>
            <a:off x="513488" y="2625295"/>
            <a:ext cx="582600" cy="550800"/>
          </a:xfrm>
          <a:prstGeom prst="rect">
            <a:avLst/>
          </a:prstGeom>
          <a:noFill/>
          <a:ln>
            <a:noFill/>
          </a:ln>
        </p:spPr>
      </p:sp>
      <p:sp>
        <p:nvSpPr>
          <p:cNvPr id="475" name="Google Shape;475;p66"/>
          <p:cNvSpPr/>
          <p:nvPr/>
        </p:nvSpPr>
        <p:spPr>
          <a:xfrm rot="1451706">
            <a:off x="10973773" y="-333397"/>
            <a:ext cx="892625" cy="1434124"/>
          </a:xfrm>
          <a:custGeom>
            <a:avLst/>
            <a:gdLst/>
            <a:ahLst/>
            <a:cxnLst/>
            <a:rect l="l" t="t" r="r" b="b"/>
            <a:pathLst>
              <a:path w="892288" h="1433582" extrusionOk="0">
                <a:moveTo>
                  <a:pt x="0" y="400528"/>
                </a:moveTo>
                <a:lnTo>
                  <a:pt x="892288" y="0"/>
                </a:lnTo>
                <a:lnTo>
                  <a:pt x="892288" y="987438"/>
                </a:lnTo>
                <a:cubicBezTo>
                  <a:pt x="892288" y="1233837"/>
                  <a:pt x="692543" y="1433582"/>
                  <a:pt x="446144" y="1433582"/>
                </a:cubicBezTo>
                <a:cubicBezTo>
                  <a:pt x="199745" y="1433582"/>
                  <a:pt x="0" y="1233837"/>
                  <a:pt x="0" y="987438"/>
                </a:cubicBezTo>
                <a:close/>
              </a:path>
            </a:pathLst>
          </a:custGeom>
          <a:solidFill>
            <a:schemeClr val="accent5"/>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89"/>
              <a:buFont typeface="Arial"/>
              <a:buNone/>
            </a:pPr>
            <a:endParaRPr sz="2489" b="0" i="0" u="none" strike="noStrike" cap="none">
              <a:solidFill>
                <a:srgbClr val="FFFFFF"/>
              </a:solidFill>
              <a:latin typeface="Arial"/>
              <a:ea typeface="Arial"/>
              <a:cs typeface="Arial"/>
              <a:sym typeface="Arial"/>
            </a:endParaRPr>
          </a:p>
        </p:txBody>
      </p:sp>
      <p:sp>
        <p:nvSpPr>
          <p:cNvPr id="476" name="Google Shape;476;p66"/>
          <p:cNvSpPr/>
          <p:nvPr/>
        </p:nvSpPr>
        <p:spPr>
          <a:xfrm rot="1470904">
            <a:off x="10438937" y="-261589"/>
            <a:ext cx="706933" cy="926256"/>
          </a:xfrm>
          <a:custGeom>
            <a:avLst/>
            <a:gdLst/>
            <a:ahLst/>
            <a:cxnLst/>
            <a:rect l="l" t="t" r="r" b="b"/>
            <a:pathLst>
              <a:path w="706818" h="926106" extrusionOk="0">
                <a:moveTo>
                  <a:pt x="1" y="322559"/>
                </a:moveTo>
                <a:lnTo>
                  <a:pt x="706818" y="0"/>
                </a:lnTo>
                <a:lnTo>
                  <a:pt x="706818" y="572697"/>
                </a:lnTo>
                <a:cubicBezTo>
                  <a:pt x="706818" y="767879"/>
                  <a:pt x="548591" y="926106"/>
                  <a:pt x="353409" y="926106"/>
                </a:cubicBezTo>
                <a:cubicBezTo>
                  <a:pt x="158227" y="926106"/>
                  <a:pt x="0" y="767879"/>
                  <a:pt x="0" y="572697"/>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89"/>
              <a:buFont typeface="Arial"/>
              <a:buNone/>
            </a:pPr>
            <a:endParaRPr sz="2489" b="0" i="0" u="none" strike="noStrike" cap="none">
              <a:solidFill>
                <a:srgbClr val="FFFFFF"/>
              </a:solidFill>
              <a:latin typeface="Arial"/>
              <a:ea typeface="Arial"/>
              <a:cs typeface="Arial"/>
              <a:sym typeface="Arial"/>
            </a:endParaRPr>
          </a:p>
        </p:txBody>
      </p:sp>
      <p:sp>
        <p:nvSpPr>
          <p:cNvPr id="477" name="Google Shape;477;p66"/>
          <p:cNvSpPr>
            <a:spLocks noGrp="1"/>
          </p:cNvSpPr>
          <p:nvPr>
            <p:ph type="pic" idx="15"/>
          </p:nvPr>
        </p:nvSpPr>
        <p:spPr>
          <a:xfrm>
            <a:off x="4593092" y="2623815"/>
            <a:ext cx="582600" cy="550800"/>
          </a:xfrm>
          <a:prstGeom prst="rect">
            <a:avLst/>
          </a:prstGeom>
          <a:noFill/>
          <a:ln>
            <a:noFill/>
          </a:ln>
        </p:spPr>
      </p:sp>
      <p:sp>
        <p:nvSpPr>
          <p:cNvPr id="478" name="Google Shape;478;p66"/>
          <p:cNvSpPr>
            <a:spLocks noGrp="1"/>
          </p:cNvSpPr>
          <p:nvPr>
            <p:ph type="pic" idx="16"/>
          </p:nvPr>
        </p:nvSpPr>
        <p:spPr>
          <a:xfrm>
            <a:off x="8678192" y="2623815"/>
            <a:ext cx="582600" cy="550800"/>
          </a:xfrm>
          <a:prstGeom prst="rect">
            <a:avLst/>
          </a:prstGeom>
          <a:noFill/>
          <a:ln>
            <a:noFill/>
          </a:ln>
        </p:spPr>
      </p:sp>
    </p:spTree>
  </p:cSld>
  <p:clrMapOvr>
    <a:masterClrMapping/>
  </p:clrMapOvr>
</p:sldLayout>
</file>

<file path=ppt/slideLayouts/slideLayout140.xml><?xml version="1.0" encoding="utf-8"?>
<p:sldLayout xmlns:a="http://schemas.openxmlformats.org/drawingml/2006/main" xmlns:r="http://schemas.openxmlformats.org/officeDocument/2006/relationships" xmlns:p="http://schemas.openxmlformats.org/presentationml/2006/main" preserve="1" userDrawn="1">
  <p:cSld name="9_Title Slide">
    <p:spTree>
      <p:nvGrpSpPr>
        <p:cNvPr id="1" name=""/>
        <p:cNvGrpSpPr/>
        <p:nvPr/>
      </p:nvGrpSpPr>
      <p:grpSpPr>
        <a:xfrm>
          <a:off x="0" y="0"/>
          <a:ext cx="0" cy="0"/>
          <a:chOff x="0" y="0"/>
          <a:chExt cx="0" cy="0"/>
        </a:xfrm>
      </p:grpSpPr>
      <p:sp>
        <p:nvSpPr>
          <p:cNvPr id="7" name="object 2">
            <a:extLst>
              <a:ext uri="{FF2B5EF4-FFF2-40B4-BE49-F238E27FC236}">
                <a16:creationId xmlns:a16="http://schemas.microsoft.com/office/drawing/2014/main" id="{8563DCC6-576F-4CBC-F466-56F80DCE97E0}"/>
              </a:ext>
            </a:extLst>
          </p:cNvPr>
          <p:cNvSpPr/>
          <p:nvPr userDrawn="1"/>
        </p:nvSpPr>
        <p:spPr>
          <a:xfrm>
            <a:off x="0" y="0"/>
            <a:ext cx="12192000" cy="6857615"/>
          </a:xfrm>
          <a:custGeom>
            <a:avLst/>
            <a:gdLst/>
            <a:ahLst/>
            <a:cxnLst/>
            <a:rect l="l" t="t" r="r" b="b"/>
            <a:pathLst>
              <a:path w="20104100" h="11308715">
                <a:moveTo>
                  <a:pt x="20104099" y="0"/>
                </a:moveTo>
                <a:lnTo>
                  <a:pt x="0" y="0"/>
                </a:lnTo>
                <a:lnTo>
                  <a:pt x="0" y="11308556"/>
                </a:lnTo>
                <a:lnTo>
                  <a:pt x="20104099" y="11308556"/>
                </a:lnTo>
                <a:lnTo>
                  <a:pt x="20104099" y="0"/>
                </a:lnTo>
                <a:close/>
              </a:path>
            </a:pathLst>
          </a:custGeom>
          <a:solidFill>
            <a:srgbClr val="025444"/>
          </a:solidFill>
        </p:spPr>
        <p:txBody>
          <a:bodyPr wrap="square" lIns="0" tIns="0" rIns="0" bIns="0" rtlCol="0"/>
          <a:lstStyle/>
          <a:p>
            <a:endParaRPr sz="849"/>
          </a:p>
        </p:txBody>
      </p:sp>
      <p:pic>
        <p:nvPicPr>
          <p:cNvPr id="11" name="Picture 10">
            <a:extLst>
              <a:ext uri="{FF2B5EF4-FFF2-40B4-BE49-F238E27FC236}">
                <a16:creationId xmlns:a16="http://schemas.microsoft.com/office/drawing/2014/main" id="{77452192-C0E7-3E7E-7977-EE23CC53EF6F}"/>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373044" y="6270181"/>
            <a:ext cx="1101856" cy="213610"/>
          </a:xfrm>
          <a:prstGeom prst="rect">
            <a:avLst/>
          </a:prstGeom>
        </p:spPr>
      </p:pic>
      <p:sp>
        <p:nvSpPr>
          <p:cNvPr id="16" name="object 4">
            <a:extLst>
              <a:ext uri="{FF2B5EF4-FFF2-40B4-BE49-F238E27FC236}">
                <a16:creationId xmlns:a16="http://schemas.microsoft.com/office/drawing/2014/main" id="{864324E4-F8DF-11F3-6665-C24264C39FC3}"/>
              </a:ext>
            </a:extLst>
          </p:cNvPr>
          <p:cNvSpPr txBox="1">
            <a:spLocks/>
          </p:cNvSpPr>
          <p:nvPr userDrawn="1"/>
        </p:nvSpPr>
        <p:spPr>
          <a:xfrm>
            <a:off x="373298" y="998828"/>
            <a:ext cx="3079963" cy="777278"/>
          </a:xfrm>
          <a:prstGeom prst="rect">
            <a:avLst/>
          </a:prstGeom>
        </p:spPr>
        <p:txBody>
          <a:bodyPr vert="horz" wrap="square" lIns="0" tIns="7316" rIns="0" bIns="0" rtlCol="0">
            <a:spAutoFit/>
          </a:bodyPr>
          <a:lstStyle>
            <a:lvl1pPr>
              <a:defRPr>
                <a:latin typeface="+mj-lt"/>
                <a:ea typeface="+mj-ea"/>
                <a:cs typeface="+mj-cs"/>
              </a:defRPr>
            </a:lvl1pPr>
          </a:lstStyle>
          <a:p>
            <a:pPr marL="7701">
              <a:spcBef>
                <a:spcPts val="58"/>
              </a:spcBef>
            </a:pPr>
            <a:r>
              <a:rPr lang="en-GB" sz="5003" b="1" spc="-36">
                <a:solidFill>
                  <a:srgbClr val="FFFFFF"/>
                </a:solidFill>
                <a:latin typeface="Sharp Sans" pitchFamily="2" charset="77"/>
                <a:ea typeface="Sharp Sans" pitchFamily="2" charset="77"/>
                <a:cs typeface="Sharp Sans" pitchFamily="2" charset="77"/>
              </a:rPr>
              <a:t>Overview</a:t>
            </a:r>
            <a:endParaRPr lang="en-GB" sz="5003" b="1">
              <a:latin typeface="Sharp Sans" pitchFamily="2" charset="77"/>
              <a:ea typeface="Sharp Sans" pitchFamily="2" charset="77"/>
              <a:cs typeface="Sharp Sans" pitchFamily="2" charset="77"/>
            </a:endParaRPr>
          </a:p>
        </p:txBody>
      </p:sp>
      <p:graphicFrame>
        <p:nvGraphicFramePr>
          <p:cNvPr id="17" name="object 5">
            <a:extLst>
              <a:ext uri="{FF2B5EF4-FFF2-40B4-BE49-F238E27FC236}">
                <a16:creationId xmlns:a16="http://schemas.microsoft.com/office/drawing/2014/main" id="{399394A6-5A0E-D4DB-6331-1A8DF97E21DA}"/>
              </a:ext>
            </a:extLst>
          </p:cNvPr>
          <p:cNvGraphicFramePr>
            <a:graphicFrameLocks noGrp="1"/>
          </p:cNvGraphicFramePr>
          <p:nvPr userDrawn="1">
            <p:extLst>
              <p:ext uri="{D42A27DB-BD31-4B8C-83A1-F6EECF244321}">
                <p14:modId xmlns:p14="http://schemas.microsoft.com/office/powerpoint/2010/main" val="2151371770"/>
              </p:ext>
            </p:extLst>
          </p:nvPr>
        </p:nvGraphicFramePr>
        <p:xfrm>
          <a:off x="381000" y="2202328"/>
          <a:ext cx="11438376" cy="3455183"/>
        </p:xfrm>
        <a:graphic>
          <a:graphicData uri="http://schemas.openxmlformats.org/drawingml/2006/table">
            <a:tbl>
              <a:tblPr firstRow="1" bandRow="1">
                <a:tableStyleId>{2D5ABB26-0587-4C30-8999-92F81FD0307C}</a:tableStyleId>
              </a:tblPr>
              <a:tblGrid>
                <a:gridCol w="11438376">
                  <a:extLst>
                    <a:ext uri="{9D8B030D-6E8A-4147-A177-3AD203B41FA5}">
                      <a16:colId xmlns:a16="http://schemas.microsoft.com/office/drawing/2014/main" val="20000"/>
                    </a:ext>
                  </a:extLst>
                </a:gridCol>
              </a:tblGrid>
              <a:tr h="596850">
                <a:tc>
                  <a:txBody>
                    <a:bodyPr/>
                    <a:lstStyle/>
                    <a:p>
                      <a:pPr marL="41275">
                        <a:lnSpc>
                          <a:spcPct val="100000"/>
                        </a:lnSpc>
                        <a:spcBef>
                          <a:spcPts val="420"/>
                        </a:spcBef>
                      </a:pPr>
                      <a:r>
                        <a:rPr lang="en-US" sz="2300" b="0" i="0">
                          <a:solidFill>
                            <a:srgbClr val="FFFFFF"/>
                          </a:solidFill>
                          <a:latin typeface="Sharp Sans Medium" pitchFamily="2" charset="77"/>
                          <a:cs typeface="Sharp Sans Medium" pitchFamily="2" charset="77"/>
                        </a:rPr>
                        <a:t>Enterprise</a:t>
                      </a:r>
                      <a:r>
                        <a:rPr sz="2300" b="0" i="0" spc="15">
                          <a:solidFill>
                            <a:srgbClr val="FFFFFF"/>
                          </a:solidFill>
                          <a:latin typeface="Sharp Sans Medium" pitchFamily="2" charset="77"/>
                          <a:cs typeface="Sharp Sans Medium" pitchFamily="2" charset="77"/>
                        </a:rPr>
                        <a:t> </a:t>
                      </a:r>
                      <a:r>
                        <a:rPr sz="2300" b="0" i="0" spc="-10">
                          <a:solidFill>
                            <a:srgbClr val="FFFFFF"/>
                          </a:solidFill>
                          <a:latin typeface="Sharp Sans Medium" pitchFamily="2" charset="77"/>
                          <a:cs typeface="Sharp Sans Medium" pitchFamily="2" charset="77"/>
                        </a:rPr>
                        <a:t>Challenges</a:t>
                      </a:r>
                      <a:endParaRPr sz="2300" b="0" i="0">
                        <a:latin typeface="Sharp Sans Medium" pitchFamily="2" charset="77"/>
                        <a:cs typeface="Sharp Sans Medium" pitchFamily="2" charset="77"/>
                      </a:endParaRPr>
                    </a:p>
                  </a:txBody>
                  <a:tcPr marL="0" marR="0" marT="32345" marB="0">
                    <a:lnB w="3175">
                      <a:solidFill>
                        <a:srgbClr val="FFFFFF"/>
                      </a:solidFill>
                      <a:prstDash val="solid"/>
                    </a:lnB>
                    <a:noFill/>
                  </a:tcPr>
                </a:tc>
                <a:extLst>
                  <a:ext uri="{0D108BD9-81ED-4DB2-BD59-A6C34878D82A}">
                    <a16:rowId xmlns:a16="http://schemas.microsoft.com/office/drawing/2014/main" val="10000"/>
                  </a:ext>
                </a:extLst>
              </a:tr>
              <a:tr h="760117">
                <a:tc>
                  <a:txBody>
                    <a:bodyPr/>
                    <a:lstStyle/>
                    <a:p>
                      <a:pPr marL="41275">
                        <a:lnSpc>
                          <a:spcPct val="100000"/>
                        </a:lnSpc>
                        <a:spcBef>
                          <a:spcPts val="2540"/>
                        </a:spcBef>
                      </a:pPr>
                      <a:r>
                        <a:rPr sz="2300" b="0" i="0">
                          <a:solidFill>
                            <a:srgbClr val="FFFFFF"/>
                          </a:solidFill>
                          <a:latin typeface="Sharp Sans Medium" pitchFamily="2" charset="77"/>
                          <a:cs typeface="Sharp Sans Medium" pitchFamily="2" charset="77"/>
                        </a:rPr>
                        <a:t>The</a:t>
                      </a:r>
                      <a:r>
                        <a:rPr sz="2300" b="0" i="0" spc="-65">
                          <a:solidFill>
                            <a:srgbClr val="FFFFFF"/>
                          </a:solidFill>
                          <a:latin typeface="Sharp Sans Medium" pitchFamily="2" charset="77"/>
                          <a:cs typeface="Sharp Sans Medium" pitchFamily="2" charset="77"/>
                        </a:rPr>
                        <a:t> </a:t>
                      </a:r>
                      <a:r>
                        <a:rPr sz="2300" b="0" i="0">
                          <a:solidFill>
                            <a:srgbClr val="FFFFFF"/>
                          </a:solidFill>
                          <a:latin typeface="Sharp Sans Medium" pitchFamily="2" charset="77"/>
                          <a:cs typeface="Sharp Sans Medium" pitchFamily="2" charset="77"/>
                        </a:rPr>
                        <a:t>Meraki</a:t>
                      </a:r>
                      <a:r>
                        <a:rPr sz="2300" b="0" i="0" spc="-65">
                          <a:solidFill>
                            <a:srgbClr val="FFFFFF"/>
                          </a:solidFill>
                          <a:latin typeface="Sharp Sans Medium" pitchFamily="2" charset="77"/>
                          <a:cs typeface="Sharp Sans Medium" pitchFamily="2" charset="77"/>
                        </a:rPr>
                        <a:t> </a:t>
                      </a:r>
                      <a:r>
                        <a:rPr sz="2300" b="0" i="0" spc="-10">
                          <a:solidFill>
                            <a:srgbClr val="FFFFFF"/>
                          </a:solidFill>
                          <a:latin typeface="Sharp Sans Medium" pitchFamily="2" charset="77"/>
                          <a:cs typeface="Sharp Sans Medium" pitchFamily="2" charset="77"/>
                        </a:rPr>
                        <a:t>Platform</a:t>
                      </a:r>
                      <a:endParaRPr sz="2300" b="0" i="0">
                        <a:latin typeface="Sharp Sans Medium" pitchFamily="2" charset="77"/>
                        <a:cs typeface="Sharp Sans Medium" pitchFamily="2" charset="77"/>
                      </a:endParaRPr>
                    </a:p>
                  </a:txBody>
                  <a:tcPr marL="0" marR="0" marT="195613" marB="0">
                    <a:lnT w="3175">
                      <a:solidFill>
                        <a:srgbClr val="FFFFFF"/>
                      </a:solidFill>
                      <a:prstDash val="solid"/>
                    </a:lnT>
                    <a:lnB w="3175">
                      <a:solidFill>
                        <a:srgbClr val="FFFFFF"/>
                      </a:solidFill>
                      <a:prstDash val="solid"/>
                    </a:lnB>
                    <a:noFill/>
                  </a:tcPr>
                </a:tc>
                <a:extLst>
                  <a:ext uri="{0D108BD9-81ED-4DB2-BD59-A6C34878D82A}">
                    <a16:rowId xmlns:a16="http://schemas.microsoft.com/office/drawing/2014/main" val="10001"/>
                  </a:ext>
                </a:extLst>
              </a:tr>
              <a:tr h="760117">
                <a:tc>
                  <a:txBody>
                    <a:bodyPr/>
                    <a:lstStyle/>
                    <a:p>
                      <a:pPr marL="41275">
                        <a:lnSpc>
                          <a:spcPct val="100000"/>
                        </a:lnSpc>
                        <a:spcBef>
                          <a:spcPts val="2540"/>
                        </a:spcBef>
                      </a:pPr>
                      <a:r>
                        <a:rPr sz="2300" b="0" i="0">
                          <a:solidFill>
                            <a:srgbClr val="FFFFFF"/>
                          </a:solidFill>
                          <a:latin typeface="Sharp Sans Medium" pitchFamily="2" charset="77"/>
                          <a:cs typeface="Sharp Sans Medium" pitchFamily="2" charset="77"/>
                        </a:rPr>
                        <a:t>Cloud</a:t>
                      </a:r>
                      <a:r>
                        <a:rPr sz="2300" b="0" i="0" spc="-10">
                          <a:solidFill>
                            <a:srgbClr val="FFFFFF"/>
                          </a:solidFill>
                          <a:latin typeface="Sharp Sans Medium" pitchFamily="2" charset="77"/>
                          <a:cs typeface="Sharp Sans Medium" pitchFamily="2" charset="77"/>
                        </a:rPr>
                        <a:t> </a:t>
                      </a:r>
                      <a:r>
                        <a:rPr sz="2300" b="0" i="0" spc="-465">
                          <a:solidFill>
                            <a:srgbClr val="FFFFFF"/>
                          </a:solidFill>
                          <a:latin typeface="Sharp Sans Medium" pitchFamily="2" charset="77"/>
                          <a:cs typeface="Sharp Sans Medium" pitchFamily="2" charset="77"/>
                        </a:rPr>
                        <a:t>T</a:t>
                      </a:r>
                      <a:r>
                        <a:rPr sz="2300" b="0" i="0" spc="30">
                          <a:solidFill>
                            <a:srgbClr val="FFFFFF"/>
                          </a:solidFill>
                          <a:latin typeface="Sharp Sans Medium" pitchFamily="2" charset="77"/>
                          <a:cs typeface="Sharp Sans Medium" pitchFamily="2" charset="77"/>
                        </a:rPr>
                        <a:t>ech</a:t>
                      </a:r>
                      <a:r>
                        <a:rPr sz="2300" b="0" i="0" spc="15">
                          <a:solidFill>
                            <a:srgbClr val="FFFFFF"/>
                          </a:solidFill>
                          <a:latin typeface="Sharp Sans Medium" pitchFamily="2" charset="77"/>
                          <a:cs typeface="Sharp Sans Medium" pitchFamily="2" charset="77"/>
                        </a:rPr>
                        <a:t>n</a:t>
                      </a:r>
                      <a:r>
                        <a:rPr sz="2300" b="0" i="0" spc="30">
                          <a:solidFill>
                            <a:srgbClr val="FFFFFF"/>
                          </a:solidFill>
                          <a:latin typeface="Sharp Sans Medium" pitchFamily="2" charset="77"/>
                          <a:cs typeface="Sharp Sans Medium" pitchFamily="2" charset="77"/>
                        </a:rPr>
                        <a:t>ologi</a:t>
                      </a:r>
                      <a:r>
                        <a:rPr sz="2300" b="0" i="0" spc="35">
                          <a:solidFill>
                            <a:srgbClr val="FFFFFF"/>
                          </a:solidFill>
                          <a:latin typeface="Sharp Sans Medium" pitchFamily="2" charset="77"/>
                          <a:cs typeface="Sharp Sans Medium" pitchFamily="2" charset="77"/>
                        </a:rPr>
                        <a:t>e</a:t>
                      </a:r>
                      <a:r>
                        <a:rPr sz="2300" b="0" i="0" spc="30">
                          <a:solidFill>
                            <a:srgbClr val="FFFFFF"/>
                          </a:solidFill>
                          <a:latin typeface="Sharp Sans Medium" pitchFamily="2" charset="77"/>
                          <a:cs typeface="Sharp Sans Medium" pitchFamily="2" charset="77"/>
                        </a:rPr>
                        <a:t>s</a:t>
                      </a:r>
                      <a:endParaRPr sz="2300" b="0" i="0">
                        <a:latin typeface="Sharp Sans Medium" pitchFamily="2" charset="77"/>
                        <a:cs typeface="Sharp Sans Medium" pitchFamily="2" charset="77"/>
                      </a:endParaRPr>
                    </a:p>
                  </a:txBody>
                  <a:tcPr marL="0" marR="0" marT="195613" marB="0">
                    <a:lnT w="3175">
                      <a:solidFill>
                        <a:srgbClr val="FFFFFF"/>
                      </a:solidFill>
                      <a:prstDash val="solid"/>
                    </a:lnT>
                    <a:lnB w="3175">
                      <a:solidFill>
                        <a:srgbClr val="FFFFFF"/>
                      </a:solidFill>
                      <a:prstDash val="solid"/>
                    </a:lnB>
                    <a:noFill/>
                  </a:tcPr>
                </a:tc>
                <a:extLst>
                  <a:ext uri="{0D108BD9-81ED-4DB2-BD59-A6C34878D82A}">
                    <a16:rowId xmlns:a16="http://schemas.microsoft.com/office/drawing/2014/main" val="10002"/>
                  </a:ext>
                </a:extLst>
              </a:tr>
              <a:tr h="760117">
                <a:tc>
                  <a:txBody>
                    <a:bodyPr/>
                    <a:lstStyle/>
                    <a:p>
                      <a:pPr marL="41275">
                        <a:lnSpc>
                          <a:spcPct val="100000"/>
                        </a:lnSpc>
                        <a:spcBef>
                          <a:spcPts val="2540"/>
                        </a:spcBef>
                      </a:pPr>
                      <a:r>
                        <a:rPr sz="2300" b="0" i="0">
                          <a:solidFill>
                            <a:srgbClr val="FFFFFF"/>
                          </a:solidFill>
                          <a:latin typeface="Sharp Sans Medium" pitchFamily="2" charset="77"/>
                          <a:cs typeface="Sharp Sans Medium" pitchFamily="2" charset="77"/>
                        </a:rPr>
                        <a:t>Seamless</a:t>
                      </a:r>
                      <a:r>
                        <a:rPr sz="2300" b="0" i="0" spc="35">
                          <a:solidFill>
                            <a:srgbClr val="FFFFFF"/>
                          </a:solidFill>
                          <a:latin typeface="Sharp Sans Medium" pitchFamily="2" charset="77"/>
                          <a:cs typeface="Sharp Sans Medium" pitchFamily="2" charset="77"/>
                        </a:rPr>
                        <a:t> </a:t>
                      </a:r>
                      <a:r>
                        <a:rPr sz="2300" b="0" i="0" spc="-10">
                          <a:solidFill>
                            <a:srgbClr val="FFFFFF"/>
                          </a:solidFill>
                          <a:latin typeface="Sharp Sans Medium" pitchFamily="2" charset="77"/>
                          <a:cs typeface="Sharp Sans Medium" pitchFamily="2" charset="77"/>
                        </a:rPr>
                        <a:t>Environments</a:t>
                      </a:r>
                      <a:endParaRPr sz="2300" b="0" i="0">
                        <a:latin typeface="Sharp Sans Medium" pitchFamily="2" charset="77"/>
                        <a:cs typeface="Sharp Sans Medium" pitchFamily="2" charset="77"/>
                      </a:endParaRPr>
                    </a:p>
                  </a:txBody>
                  <a:tcPr marL="0" marR="0" marT="195613" marB="0">
                    <a:lnT w="3175">
                      <a:solidFill>
                        <a:srgbClr val="FFFFFF"/>
                      </a:solidFill>
                      <a:prstDash val="solid"/>
                    </a:lnT>
                    <a:lnB w="3175">
                      <a:solidFill>
                        <a:srgbClr val="FFFFFF"/>
                      </a:solidFill>
                      <a:prstDash val="solid"/>
                    </a:lnB>
                    <a:noFill/>
                  </a:tcPr>
                </a:tc>
                <a:extLst>
                  <a:ext uri="{0D108BD9-81ED-4DB2-BD59-A6C34878D82A}">
                    <a16:rowId xmlns:a16="http://schemas.microsoft.com/office/drawing/2014/main" val="10003"/>
                  </a:ext>
                </a:extLst>
              </a:tr>
              <a:tr h="577982">
                <a:tc>
                  <a:txBody>
                    <a:bodyPr/>
                    <a:lstStyle/>
                    <a:p>
                      <a:pPr marL="41275">
                        <a:lnSpc>
                          <a:spcPct val="100000"/>
                        </a:lnSpc>
                        <a:spcBef>
                          <a:spcPts val="2540"/>
                        </a:spcBef>
                      </a:pPr>
                      <a:r>
                        <a:rPr sz="2300" b="0" i="0">
                          <a:solidFill>
                            <a:srgbClr val="FFFFFF"/>
                          </a:solidFill>
                          <a:latin typeface="Sharp Sans Medium" pitchFamily="2" charset="77"/>
                          <a:cs typeface="Sharp Sans Medium" pitchFamily="2" charset="77"/>
                        </a:rPr>
                        <a:t>Customer</a:t>
                      </a:r>
                      <a:r>
                        <a:rPr sz="2300" b="0" i="0" spc="-175">
                          <a:solidFill>
                            <a:srgbClr val="FFFFFF"/>
                          </a:solidFill>
                          <a:latin typeface="Sharp Sans Medium" pitchFamily="2" charset="77"/>
                          <a:cs typeface="Sharp Sans Medium" pitchFamily="2" charset="77"/>
                        </a:rPr>
                        <a:t> </a:t>
                      </a:r>
                      <a:r>
                        <a:rPr sz="2300" b="0" i="0" spc="-10">
                          <a:solidFill>
                            <a:srgbClr val="FFFFFF"/>
                          </a:solidFill>
                          <a:latin typeface="Sharp Sans Medium" pitchFamily="2" charset="77"/>
                          <a:cs typeface="Sharp Sans Medium" pitchFamily="2" charset="77"/>
                        </a:rPr>
                        <a:t>Success</a:t>
                      </a:r>
                      <a:endParaRPr sz="2300" b="0" i="0">
                        <a:latin typeface="Sharp Sans Medium" pitchFamily="2" charset="77"/>
                        <a:cs typeface="Sharp Sans Medium" pitchFamily="2" charset="77"/>
                      </a:endParaRPr>
                    </a:p>
                  </a:txBody>
                  <a:tcPr marL="0" marR="0" marT="195613" marB="0">
                    <a:lnT w="3175">
                      <a:solidFill>
                        <a:srgbClr val="FFFFFF"/>
                      </a:solidFill>
                      <a:prstDash val="solid"/>
                    </a:lnT>
                    <a:noFill/>
                  </a:tcPr>
                </a:tc>
                <a:extLst>
                  <a:ext uri="{0D108BD9-81ED-4DB2-BD59-A6C34878D82A}">
                    <a16:rowId xmlns:a16="http://schemas.microsoft.com/office/drawing/2014/main" val="10004"/>
                  </a:ext>
                </a:extLst>
              </a:tr>
            </a:tbl>
          </a:graphicData>
        </a:graphic>
      </p:graphicFrame>
      <p:sp>
        <p:nvSpPr>
          <p:cNvPr id="20" name="object 8">
            <a:extLst>
              <a:ext uri="{FF2B5EF4-FFF2-40B4-BE49-F238E27FC236}">
                <a16:creationId xmlns:a16="http://schemas.microsoft.com/office/drawing/2014/main" id="{2D079FCE-4CC5-6FFA-2B1F-B0D0A28DC26F}"/>
              </a:ext>
            </a:extLst>
          </p:cNvPr>
          <p:cNvSpPr/>
          <p:nvPr/>
        </p:nvSpPr>
        <p:spPr>
          <a:xfrm>
            <a:off x="7486696" y="0"/>
            <a:ext cx="1113300" cy="1088192"/>
          </a:xfrm>
          <a:custGeom>
            <a:avLst/>
            <a:gdLst/>
            <a:ahLst/>
            <a:cxnLst/>
            <a:rect l="l" t="t" r="r" b="b"/>
            <a:pathLst>
              <a:path w="1835784" h="1794510">
                <a:moveTo>
                  <a:pt x="1835790" y="0"/>
                </a:moveTo>
                <a:lnTo>
                  <a:pt x="355246" y="0"/>
                </a:lnTo>
                <a:lnTo>
                  <a:pt x="42068" y="860452"/>
                </a:lnTo>
                <a:lnTo>
                  <a:pt x="27286" y="905756"/>
                </a:lnTo>
                <a:lnTo>
                  <a:pt x="15751" y="951324"/>
                </a:lnTo>
                <a:lnTo>
                  <a:pt x="7399" y="997024"/>
                </a:lnTo>
                <a:lnTo>
                  <a:pt x="2169" y="1042724"/>
                </a:lnTo>
                <a:lnTo>
                  <a:pt x="0" y="1088290"/>
                </a:lnTo>
                <a:lnTo>
                  <a:pt x="828" y="1133589"/>
                </a:lnTo>
                <a:lnTo>
                  <a:pt x="4592" y="1178490"/>
                </a:lnTo>
                <a:lnTo>
                  <a:pt x="11231" y="1222858"/>
                </a:lnTo>
                <a:lnTo>
                  <a:pt x="20682" y="1266562"/>
                </a:lnTo>
                <a:lnTo>
                  <a:pt x="32884" y="1309468"/>
                </a:lnTo>
                <a:lnTo>
                  <a:pt x="47774" y="1351443"/>
                </a:lnTo>
                <a:lnTo>
                  <a:pt x="65291" y="1392356"/>
                </a:lnTo>
                <a:lnTo>
                  <a:pt x="85372" y="1432073"/>
                </a:lnTo>
                <a:lnTo>
                  <a:pt x="107956" y="1470461"/>
                </a:lnTo>
                <a:lnTo>
                  <a:pt x="132981" y="1507387"/>
                </a:lnTo>
                <a:lnTo>
                  <a:pt x="160385" y="1542719"/>
                </a:lnTo>
                <a:lnTo>
                  <a:pt x="190105" y="1576325"/>
                </a:lnTo>
                <a:lnTo>
                  <a:pt x="222081" y="1608070"/>
                </a:lnTo>
                <a:lnTo>
                  <a:pt x="256250" y="1637822"/>
                </a:lnTo>
                <a:lnTo>
                  <a:pt x="292550" y="1665450"/>
                </a:lnTo>
                <a:lnTo>
                  <a:pt x="330920" y="1690819"/>
                </a:lnTo>
                <a:lnTo>
                  <a:pt x="371297" y="1713796"/>
                </a:lnTo>
                <a:lnTo>
                  <a:pt x="413619" y="1734250"/>
                </a:lnTo>
                <a:lnTo>
                  <a:pt x="457825" y="1752048"/>
                </a:lnTo>
                <a:lnTo>
                  <a:pt x="503128" y="1766829"/>
                </a:lnTo>
                <a:lnTo>
                  <a:pt x="548696" y="1778365"/>
                </a:lnTo>
                <a:lnTo>
                  <a:pt x="594397" y="1786717"/>
                </a:lnTo>
                <a:lnTo>
                  <a:pt x="640096" y="1791946"/>
                </a:lnTo>
                <a:lnTo>
                  <a:pt x="685662" y="1794116"/>
                </a:lnTo>
                <a:lnTo>
                  <a:pt x="730962" y="1793288"/>
                </a:lnTo>
                <a:lnTo>
                  <a:pt x="775862" y="1789523"/>
                </a:lnTo>
                <a:lnTo>
                  <a:pt x="820230" y="1782884"/>
                </a:lnTo>
                <a:lnTo>
                  <a:pt x="863934" y="1773433"/>
                </a:lnTo>
                <a:lnTo>
                  <a:pt x="906840" y="1761232"/>
                </a:lnTo>
                <a:lnTo>
                  <a:pt x="948816" y="1746342"/>
                </a:lnTo>
                <a:lnTo>
                  <a:pt x="989729" y="1728825"/>
                </a:lnTo>
                <a:lnTo>
                  <a:pt x="1029445" y="1708744"/>
                </a:lnTo>
                <a:lnTo>
                  <a:pt x="1067833" y="1686159"/>
                </a:lnTo>
                <a:lnTo>
                  <a:pt x="1104760" y="1661135"/>
                </a:lnTo>
                <a:lnTo>
                  <a:pt x="1140092" y="1633731"/>
                </a:lnTo>
                <a:lnTo>
                  <a:pt x="1173697" y="1604010"/>
                </a:lnTo>
                <a:lnTo>
                  <a:pt x="1205442" y="1572034"/>
                </a:lnTo>
                <a:lnTo>
                  <a:pt x="1235195" y="1537865"/>
                </a:lnTo>
                <a:lnTo>
                  <a:pt x="1262822" y="1501565"/>
                </a:lnTo>
                <a:lnTo>
                  <a:pt x="1288191" y="1463196"/>
                </a:lnTo>
                <a:lnTo>
                  <a:pt x="1311169" y="1422819"/>
                </a:lnTo>
                <a:lnTo>
                  <a:pt x="1331623" y="1380497"/>
                </a:lnTo>
                <a:lnTo>
                  <a:pt x="1349420" y="1336291"/>
                </a:lnTo>
                <a:lnTo>
                  <a:pt x="1835790" y="0"/>
                </a:lnTo>
                <a:close/>
              </a:path>
            </a:pathLst>
          </a:custGeom>
          <a:solidFill>
            <a:srgbClr val="87C9C9"/>
          </a:solidFill>
        </p:spPr>
        <p:txBody>
          <a:bodyPr wrap="square" lIns="0" tIns="0" rIns="0" bIns="0" rtlCol="0"/>
          <a:lstStyle/>
          <a:p>
            <a:endParaRPr sz="849"/>
          </a:p>
        </p:txBody>
      </p:sp>
      <p:sp>
        <p:nvSpPr>
          <p:cNvPr id="21" name="object 9">
            <a:extLst>
              <a:ext uri="{FF2B5EF4-FFF2-40B4-BE49-F238E27FC236}">
                <a16:creationId xmlns:a16="http://schemas.microsoft.com/office/drawing/2014/main" id="{4CBA0B5C-3FD8-A21E-67AE-969CB99CAAEB}"/>
              </a:ext>
            </a:extLst>
          </p:cNvPr>
          <p:cNvSpPr/>
          <p:nvPr/>
        </p:nvSpPr>
        <p:spPr>
          <a:xfrm>
            <a:off x="7911565" y="0"/>
            <a:ext cx="1056306" cy="1615731"/>
          </a:xfrm>
          <a:custGeom>
            <a:avLst/>
            <a:gdLst/>
            <a:ahLst/>
            <a:cxnLst/>
            <a:rect l="l" t="t" r="r" b="b"/>
            <a:pathLst>
              <a:path w="1741805" h="2664460">
                <a:moveTo>
                  <a:pt x="775040" y="0"/>
                </a:moveTo>
                <a:lnTo>
                  <a:pt x="26998" y="2055237"/>
                </a:lnTo>
                <a:lnTo>
                  <a:pt x="13323" y="2099658"/>
                </a:lnTo>
                <a:lnTo>
                  <a:pt x="4369" y="2144371"/>
                </a:lnTo>
                <a:lnTo>
                  <a:pt x="0" y="2189082"/>
                </a:lnTo>
                <a:lnTo>
                  <a:pt x="79" y="2233500"/>
                </a:lnTo>
                <a:lnTo>
                  <a:pt x="4470" y="2277331"/>
                </a:lnTo>
                <a:lnTo>
                  <a:pt x="13036" y="2320284"/>
                </a:lnTo>
                <a:lnTo>
                  <a:pt x="25642" y="2362066"/>
                </a:lnTo>
                <a:lnTo>
                  <a:pt x="42151" y="2402384"/>
                </a:lnTo>
                <a:lnTo>
                  <a:pt x="62425" y="2440946"/>
                </a:lnTo>
                <a:lnTo>
                  <a:pt x="86329" y="2477459"/>
                </a:lnTo>
                <a:lnTo>
                  <a:pt x="113727" y="2511631"/>
                </a:lnTo>
                <a:lnTo>
                  <a:pt x="144482" y="2543169"/>
                </a:lnTo>
                <a:lnTo>
                  <a:pt x="178457" y="2571781"/>
                </a:lnTo>
                <a:lnTo>
                  <a:pt x="215516" y="2597175"/>
                </a:lnTo>
                <a:lnTo>
                  <a:pt x="255523" y="2619057"/>
                </a:lnTo>
                <a:lnTo>
                  <a:pt x="298340" y="2637136"/>
                </a:lnTo>
                <a:lnTo>
                  <a:pt x="342762" y="2650809"/>
                </a:lnTo>
                <a:lnTo>
                  <a:pt x="387474" y="2659762"/>
                </a:lnTo>
                <a:lnTo>
                  <a:pt x="432185" y="2664130"/>
                </a:lnTo>
                <a:lnTo>
                  <a:pt x="476603" y="2664051"/>
                </a:lnTo>
                <a:lnTo>
                  <a:pt x="520435" y="2659659"/>
                </a:lnTo>
                <a:lnTo>
                  <a:pt x="563388" y="2651093"/>
                </a:lnTo>
                <a:lnTo>
                  <a:pt x="605170" y="2638487"/>
                </a:lnTo>
                <a:lnTo>
                  <a:pt x="645488" y="2621979"/>
                </a:lnTo>
                <a:lnTo>
                  <a:pt x="684051" y="2601705"/>
                </a:lnTo>
                <a:lnTo>
                  <a:pt x="720564" y="2577801"/>
                </a:lnTo>
                <a:lnTo>
                  <a:pt x="754737" y="2550404"/>
                </a:lnTo>
                <a:lnTo>
                  <a:pt x="786277" y="2519650"/>
                </a:lnTo>
                <a:lnTo>
                  <a:pt x="814890" y="2485676"/>
                </a:lnTo>
                <a:lnTo>
                  <a:pt x="840285" y="2448617"/>
                </a:lnTo>
                <a:lnTo>
                  <a:pt x="862169" y="2408611"/>
                </a:lnTo>
                <a:lnTo>
                  <a:pt x="880249" y="2365793"/>
                </a:lnTo>
                <a:lnTo>
                  <a:pt x="1741324" y="0"/>
                </a:lnTo>
              </a:path>
            </a:pathLst>
          </a:custGeom>
          <a:ln w="41883">
            <a:solidFill>
              <a:srgbClr val="FFD13D"/>
            </a:solidFill>
          </a:ln>
        </p:spPr>
        <p:txBody>
          <a:bodyPr wrap="square" lIns="0" tIns="0" rIns="0" bIns="0" rtlCol="0"/>
          <a:lstStyle/>
          <a:p>
            <a:endParaRPr sz="849"/>
          </a:p>
        </p:txBody>
      </p:sp>
    </p:spTree>
    <p:extLst>
      <p:ext uri="{BB962C8B-B14F-4D97-AF65-F5344CB8AC3E}">
        <p14:creationId xmlns:p14="http://schemas.microsoft.com/office/powerpoint/2010/main" val="108673244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path" presetSubtype="0" accel="50000" decel="50000" fill="hold" grpId="0" nodeType="withEffect">
                                  <p:stCondLst>
                                    <p:cond delay="0"/>
                                  </p:stCondLst>
                                  <p:childTnLst>
                                    <p:animMotion origin="layout" path="M 0.04565 -0.24172 L -4.15666E-6 6.23245E-7 " pathEditMode="relative" rAng="0" ptsTypes="AA">
                                      <p:cBhvr>
                                        <p:cTn id="6" dur="2000" fill="hold"/>
                                        <p:tgtEl>
                                          <p:spTgt spid="20"/>
                                        </p:tgtEl>
                                        <p:attrNameLst>
                                          <p:attrName>ppt_x</p:attrName>
                                          <p:attrName>ppt_y</p:attrName>
                                        </p:attrNameLst>
                                      </p:cBhvr>
                                      <p:rCtr x="-2282" y="12086"/>
                                    </p:animMotion>
                                  </p:childTnLst>
                                </p:cTn>
                              </p:par>
                              <p:par>
                                <p:cTn id="7" presetID="42" presetClass="path" presetSubtype="0" accel="50000" decel="50000" fill="hold" grpId="0" nodeType="withEffect">
                                  <p:stCondLst>
                                    <p:cond delay="0"/>
                                  </p:stCondLst>
                                  <p:childTnLst>
                                    <p:animMotion origin="layout" path="M 0.04801 -0.25786 L 1.64245E-6 -9.15216E-7 " pathEditMode="relative" rAng="0" ptsTypes="AA">
                                      <p:cBhvr>
                                        <p:cTn id="8" dur="3000" fill="hold"/>
                                        <p:tgtEl>
                                          <p:spTgt spid="21"/>
                                        </p:tgtEl>
                                        <p:attrNameLst>
                                          <p:attrName>ppt_x</p:attrName>
                                          <p:attrName>ppt_y</p:attrName>
                                        </p:attrNameLst>
                                      </p:cBhvr>
                                      <p:rCtr x="-2401" y="12900"/>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animBg="1"/>
      <p:bldP spid="21" grpId="0" animBg="1"/>
    </p:bldLst>
  </p:timing>
</p:sldLayout>
</file>

<file path=ppt/slideLayouts/slideLayout141.xml><?xml version="1.0" encoding="utf-8"?>
<p:sldLayout xmlns:a="http://schemas.openxmlformats.org/drawingml/2006/main" xmlns:r="http://schemas.openxmlformats.org/officeDocument/2006/relationships" xmlns:p="http://schemas.openxmlformats.org/presentationml/2006/main" showMasterSp="0" preserve="1" userDrawn="1">
  <p:cSld name="3_Two Content">
    <p:bg>
      <p:bgPr>
        <a:solidFill>
          <a:schemeClr val="bg1"/>
        </a:solidFill>
        <a:effectLst/>
      </p:bgPr>
    </p:bg>
    <p:spTree>
      <p:nvGrpSpPr>
        <p:cNvPr id="1" name=""/>
        <p:cNvGrpSpPr/>
        <p:nvPr/>
      </p:nvGrpSpPr>
      <p:grpSpPr>
        <a:xfrm>
          <a:off x="0" y="0"/>
          <a:ext cx="0" cy="0"/>
          <a:chOff x="0" y="0"/>
          <a:chExt cx="0" cy="0"/>
        </a:xfrm>
      </p:grpSpPr>
      <p:pic>
        <p:nvPicPr>
          <p:cNvPr id="13" name="object 4">
            <a:extLst>
              <a:ext uri="{FF2B5EF4-FFF2-40B4-BE49-F238E27FC236}">
                <a16:creationId xmlns:a16="http://schemas.microsoft.com/office/drawing/2014/main" id="{D79B2DAA-F2E1-F613-3062-01AAA3164044}"/>
              </a:ext>
            </a:extLst>
          </p:cNvPr>
          <p:cNvPicPr/>
          <p:nvPr userDrawn="1"/>
        </p:nvPicPr>
        <p:blipFill rotWithShape="1">
          <a:blip r:embed="rId2" cstate="print"/>
          <a:srcRect l="1" r="-2" b="7241"/>
          <a:stretch/>
        </p:blipFill>
        <p:spPr>
          <a:xfrm>
            <a:off x="5356625" y="3175"/>
            <a:ext cx="6835375" cy="6854343"/>
          </a:xfrm>
          <a:prstGeom prst="rect">
            <a:avLst/>
          </a:prstGeom>
        </p:spPr>
      </p:pic>
      <p:sp>
        <p:nvSpPr>
          <p:cNvPr id="2" name="object 4">
            <a:extLst>
              <a:ext uri="{FF2B5EF4-FFF2-40B4-BE49-F238E27FC236}">
                <a16:creationId xmlns:a16="http://schemas.microsoft.com/office/drawing/2014/main" id="{8582B221-304F-546A-6B4A-2B6283A153E0}"/>
              </a:ext>
            </a:extLst>
          </p:cNvPr>
          <p:cNvSpPr/>
          <p:nvPr userDrawn="1"/>
        </p:nvSpPr>
        <p:spPr>
          <a:xfrm>
            <a:off x="3177" y="0"/>
            <a:ext cx="8341084" cy="6857615"/>
          </a:xfrm>
          <a:custGeom>
            <a:avLst/>
            <a:gdLst/>
            <a:ahLst/>
            <a:cxnLst/>
            <a:rect l="l" t="t" r="r" b="b"/>
            <a:pathLst>
              <a:path w="13754100" h="11308715">
                <a:moveTo>
                  <a:pt x="13753507" y="0"/>
                </a:moveTo>
                <a:lnTo>
                  <a:pt x="0" y="0"/>
                </a:lnTo>
                <a:lnTo>
                  <a:pt x="0" y="11308556"/>
                </a:lnTo>
                <a:lnTo>
                  <a:pt x="9703610" y="11308556"/>
                </a:lnTo>
                <a:lnTo>
                  <a:pt x="13753507" y="0"/>
                </a:lnTo>
                <a:close/>
              </a:path>
            </a:pathLst>
          </a:custGeom>
          <a:solidFill>
            <a:srgbClr val="FFFFFF"/>
          </a:solidFill>
        </p:spPr>
        <p:txBody>
          <a:bodyPr wrap="square" lIns="0" tIns="0" rIns="0" bIns="0" rtlCol="0"/>
          <a:lstStyle/>
          <a:p>
            <a:endParaRPr sz="849"/>
          </a:p>
        </p:txBody>
      </p:sp>
      <p:pic>
        <p:nvPicPr>
          <p:cNvPr id="10" name="Picture 9" descr="A green letter on a black background&#10;&#10;Description automatically generated with medium confidence">
            <a:extLst>
              <a:ext uri="{FF2B5EF4-FFF2-40B4-BE49-F238E27FC236}">
                <a16:creationId xmlns:a16="http://schemas.microsoft.com/office/drawing/2014/main" id="{4222A8A2-D174-E5F7-B257-351E3417CD66}"/>
              </a:ext>
            </a:extLst>
          </p:cNvPr>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373045" y="6270181"/>
            <a:ext cx="1101856" cy="213610"/>
          </a:xfrm>
          <a:prstGeom prst="rect">
            <a:avLst/>
          </a:prstGeom>
        </p:spPr>
      </p:pic>
      <p:sp>
        <p:nvSpPr>
          <p:cNvPr id="17" name="object 8">
            <a:extLst>
              <a:ext uri="{FF2B5EF4-FFF2-40B4-BE49-F238E27FC236}">
                <a16:creationId xmlns:a16="http://schemas.microsoft.com/office/drawing/2014/main" id="{DD41F994-9440-2CAA-FD7F-EEA7319A146E}"/>
              </a:ext>
            </a:extLst>
          </p:cNvPr>
          <p:cNvSpPr/>
          <p:nvPr userDrawn="1"/>
        </p:nvSpPr>
        <p:spPr>
          <a:xfrm>
            <a:off x="10106834" y="4903111"/>
            <a:ext cx="2085271" cy="1954588"/>
          </a:xfrm>
          <a:custGeom>
            <a:avLst/>
            <a:gdLst/>
            <a:ahLst/>
            <a:cxnLst/>
            <a:rect l="l" t="t" r="r" b="b"/>
            <a:pathLst>
              <a:path w="3438525" h="3223259">
                <a:moveTo>
                  <a:pt x="2326237" y="0"/>
                </a:moveTo>
                <a:lnTo>
                  <a:pt x="2280553" y="409"/>
                </a:lnTo>
                <a:lnTo>
                  <a:pt x="2235017" y="2097"/>
                </a:lnTo>
                <a:lnTo>
                  <a:pt x="2189653" y="5053"/>
                </a:lnTo>
                <a:lnTo>
                  <a:pt x="2144486" y="9265"/>
                </a:lnTo>
                <a:lnTo>
                  <a:pt x="2099540" y="14721"/>
                </a:lnTo>
                <a:lnTo>
                  <a:pt x="2054841" y="21411"/>
                </a:lnTo>
                <a:lnTo>
                  <a:pt x="2010412" y="29323"/>
                </a:lnTo>
                <a:lnTo>
                  <a:pt x="1966278" y="38445"/>
                </a:lnTo>
                <a:lnTo>
                  <a:pt x="1922464" y="48766"/>
                </a:lnTo>
                <a:lnTo>
                  <a:pt x="1878995" y="60274"/>
                </a:lnTo>
                <a:lnTo>
                  <a:pt x="1835894" y="72958"/>
                </a:lnTo>
                <a:lnTo>
                  <a:pt x="1793187" y="86807"/>
                </a:lnTo>
                <a:lnTo>
                  <a:pt x="1750898" y="101809"/>
                </a:lnTo>
                <a:lnTo>
                  <a:pt x="1709051" y="117952"/>
                </a:lnTo>
                <a:lnTo>
                  <a:pt x="1667672" y="135226"/>
                </a:lnTo>
                <a:lnTo>
                  <a:pt x="1626785" y="153618"/>
                </a:lnTo>
                <a:lnTo>
                  <a:pt x="1586413" y="173117"/>
                </a:lnTo>
                <a:lnTo>
                  <a:pt x="1546583" y="193713"/>
                </a:lnTo>
                <a:lnTo>
                  <a:pt x="1507318" y="215392"/>
                </a:lnTo>
                <a:lnTo>
                  <a:pt x="1468643" y="238144"/>
                </a:lnTo>
                <a:lnTo>
                  <a:pt x="1430583" y="261958"/>
                </a:lnTo>
                <a:lnTo>
                  <a:pt x="1393162" y="286822"/>
                </a:lnTo>
                <a:lnTo>
                  <a:pt x="1356404" y="312724"/>
                </a:lnTo>
                <a:lnTo>
                  <a:pt x="1320335" y="339653"/>
                </a:lnTo>
                <a:lnTo>
                  <a:pt x="1284979" y="367598"/>
                </a:lnTo>
                <a:lnTo>
                  <a:pt x="1250360" y="396547"/>
                </a:lnTo>
                <a:lnTo>
                  <a:pt x="1216503" y="426488"/>
                </a:lnTo>
                <a:lnTo>
                  <a:pt x="1183433" y="457411"/>
                </a:lnTo>
                <a:lnTo>
                  <a:pt x="1151174" y="489303"/>
                </a:lnTo>
                <a:lnTo>
                  <a:pt x="1119750" y="522154"/>
                </a:lnTo>
                <a:lnTo>
                  <a:pt x="1089187" y="555951"/>
                </a:lnTo>
                <a:lnTo>
                  <a:pt x="1059509" y="590684"/>
                </a:lnTo>
                <a:lnTo>
                  <a:pt x="1030740" y="626341"/>
                </a:lnTo>
                <a:lnTo>
                  <a:pt x="1002906" y="662910"/>
                </a:lnTo>
                <a:lnTo>
                  <a:pt x="976029" y="700380"/>
                </a:lnTo>
                <a:lnTo>
                  <a:pt x="950136" y="738740"/>
                </a:lnTo>
                <a:lnTo>
                  <a:pt x="925251" y="777977"/>
                </a:lnTo>
                <a:lnTo>
                  <a:pt x="901398" y="818082"/>
                </a:lnTo>
                <a:lnTo>
                  <a:pt x="878601" y="859041"/>
                </a:lnTo>
                <a:lnTo>
                  <a:pt x="856887" y="900844"/>
                </a:lnTo>
                <a:lnTo>
                  <a:pt x="836278" y="943480"/>
                </a:lnTo>
                <a:lnTo>
                  <a:pt x="816799" y="986936"/>
                </a:lnTo>
                <a:lnTo>
                  <a:pt x="798476" y="1031202"/>
                </a:lnTo>
                <a:lnTo>
                  <a:pt x="781333" y="1076265"/>
                </a:lnTo>
                <a:lnTo>
                  <a:pt x="0" y="3222961"/>
                </a:lnTo>
                <a:lnTo>
                  <a:pt x="3438351" y="3222961"/>
                </a:lnTo>
                <a:lnTo>
                  <a:pt x="3438351" y="444340"/>
                </a:lnTo>
                <a:lnTo>
                  <a:pt x="3431146" y="437447"/>
                </a:lnTo>
                <a:lnTo>
                  <a:pt x="3397348" y="406884"/>
                </a:lnTo>
                <a:lnTo>
                  <a:pt x="3362615" y="377206"/>
                </a:lnTo>
                <a:lnTo>
                  <a:pt x="3326958" y="348437"/>
                </a:lnTo>
                <a:lnTo>
                  <a:pt x="3290388" y="320602"/>
                </a:lnTo>
                <a:lnTo>
                  <a:pt x="3252918" y="293726"/>
                </a:lnTo>
                <a:lnTo>
                  <a:pt x="3214557" y="267832"/>
                </a:lnTo>
                <a:lnTo>
                  <a:pt x="3175319" y="242947"/>
                </a:lnTo>
                <a:lnTo>
                  <a:pt x="3135215" y="219094"/>
                </a:lnTo>
                <a:lnTo>
                  <a:pt x="3094255" y="196297"/>
                </a:lnTo>
                <a:lnTo>
                  <a:pt x="3052451" y="174582"/>
                </a:lnTo>
                <a:lnTo>
                  <a:pt x="3009815" y="153973"/>
                </a:lnTo>
                <a:lnTo>
                  <a:pt x="2966358" y="134495"/>
                </a:lnTo>
                <a:lnTo>
                  <a:pt x="2922092" y="116172"/>
                </a:lnTo>
                <a:lnTo>
                  <a:pt x="2877028" y="99028"/>
                </a:lnTo>
                <a:lnTo>
                  <a:pt x="2831487" y="83195"/>
                </a:lnTo>
                <a:lnTo>
                  <a:pt x="2785799" y="68778"/>
                </a:lnTo>
                <a:lnTo>
                  <a:pt x="2739989" y="55766"/>
                </a:lnTo>
                <a:lnTo>
                  <a:pt x="2694080" y="44148"/>
                </a:lnTo>
                <a:lnTo>
                  <a:pt x="2648099" y="33912"/>
                </a:lnTo>
                <a:lnTo>
                  <a:pt x="2602068" y="25047"/>
                </a:lnTo>
                <a:lnTo>
                  <a:pt x="2556013" y="17541"/>
                </a:lnTo>
                <a:lnTo>
                  <a:pt x="2509959" y="11383"/>
                </a:lnTo>
                <a:lnTo>
                  <a:pt x="2463930" y="6561"/>
                </a:lnTo>
                <a:lnTo>
                  <a:pt x="2417950" y="3064"/>
                </a:lnTo>
                <a:lnTo>
                  <a:pt x="2372044" y="881"/>
                </a:lnTo>
                <a:lnTo>
                  <a:pt x="2326237" y="0"/>
                </a:lnTo>
                <a:close/>
              </a:path>
            </a:pathLst>
          </a:custGeom>
          <a:solidFill>
            <a:srgbClr val="025444"/>
          </a:solidFill>
        </p:spPr>
        <p:txBody>
          <a:bodyPr wrap="square" lIns="0" tIns="0" rIns="0" bIns="0" rtlCol="0"/>
          <a:lstStyle/>
          <a:p>
            <a:endParaRPr sz="849"/>
          </a:p>
        </p:txBody>
      </p:sp>
      <p:sp>
        <p:nvSpPr>
          <p:cNvPr id="3" name="object 10">
            <a:extLst>
              <a:ext uri="{FF2B5EF4-FFF2-40B4-BE49-F238E27FC236}">
                <a16:creationId xmlns:a16="http://schemas.microsoft.com/office/drawing/2014/main" id="{F7465DA8-2571-965F-80D7-D9C1B36669A4}"/>
              </a:ext>
            </a:extLst>
          </p:cNvPr>
          <p:cNvSpPr/>
          <p:nvPr userDrawn="1"/>
        </p:nvSpPr>
        <p:spPr>
          <a:xfrm>
            <a:off x="7290110" y="413030"/>
            <a:ext cx="1066318" cy="1968065"/>
          </a:xfrm>
          <a:custGeom>
            <a:avLst/>
            <a:gdLst/>
            <a:ahLst/>
            <a:cxnLst/>
            <a:rect l="l" t="t" r="r" b="b"/>
            <a:pathLst>
              <a:path w="1758315" h="3245485">
                <a:moveTo>
                  <a:pt x="1459819" y="26994"/>
                </a:moveTo>
                <a:lnTo>
                  <a:pt x="1415398" y="13320"/>
                </a:lnTo>
                <a:lnTo>
                  <a:pt x="1370686" y="4368"/>
                </a:lnTo>
                <a:lnTo>
                  <a:pt x="1325974" y="0"/>
                </a:lnTo>
                <a:lnTo>
                  <a:pt x="1281557" y="79"/>
                </a:lnTo>
                <a:lnTo>
                  <a:pt x="1237725" y="4471"/>
                </a:lnTo>
                <a:lnTo>
                  <a:pt x="1194772" y="13037"/>
                </a:lnTo>
                <a:lnTo>
                  <a:pt x="1152990" y="25643"/>
                </a:lnTo>
                <a:lnTo>
                  <a:pt x="1112672" y="42151"/>
                </a:lnTo>
                <a:lnTo>
                  <a:pt x="1074109" y="62425"/>
                </a:lnTo>
                <a:lnTo>
                  <a:pt x="1037595" y="86328"/>
                </a:lnTo>
                <a:lnTo>
                  <a:pt x="1003423" y="113725"/>
                </a:lnTo>
                <a:lnTo>
                  <a:pt x="971883" y="144479"/>
                </a:lnTo>
                <a:lnTo>
                  <a:pt x="943270" y="178454"/>
                </a:lnTo>
                <a:lnTo>
                  <a:pt x="917875" y="215512"/>
                </a:lnTo>
                <a:lnTo>
                  <a:pt x="895991" y="255519"/>
                </a:lnTo>
                <a:lnTo>
                  <a:pt x="877910" y="298337"/>
                </a:lnTo>
                <a:lnTo>
                  <a:pt x="26994" y="2636234"/>
                </a:lnTo>
                <a:lnTo>
                  <a:pt x="13320" y="2680655"/>
                </a:lnTo>
                <a:lnTo>
                  <a:pt x="4368" y="2725368"/>
                </a:lnTo>
                <a:lnTo>
                  <a:pt x="0" y="2770079"/>
                </a:lnTo>
                <a:lnTo>
                  <a:pt x="79" y="2814496"/>
                </a:lnTo>
                <a:lnTo>
                  <a:pt x="4471" y="2858328"/>
                </a:lnTo>
                <a:lnTo>
                  <a:pt x="13037" y="2901281"/>
                </a:lnTo>
                <a:lnTo>
                  <a:pt x="25643" y="2943062"/>
                </a:lnTo>
                <a:lnTo>
                  <a:pt x="42151" y="2983380"/>
                </a:lnTo>
                <a:lnTo>
                  <a:pt x="62425" y="3021942"/>
                </a:lnTo>
                <a:lnTo>
                  <a:pt x="86328" y="3058455"/>
                </a:lnTo>
                <a:lnTo>
                  <a:pt x="113725" y="3092627"/>
                </a:lnTo>
                <a:lnTo>
                  <a:pt x="144479" y="3124166"/>
                </a:lnTo>
                <a:lnTo>
                  <a:pt x="178454" y="3152778"/>
                </a:lnTo>
                <a:lnTo>
                  <a:pt x="215512" y="3178171"/>
                </a:lnTo>
                <a:lnTo>
                  <a:pt x="255519" y="3200054"/>
                </a:lnTo>
                <a:lnTo>
                  <a:pt x="298337" y="3218132"/>
                </a:lnTo>
                <a:lnTo>
                  <a:pt x="342759" y="3231806"/>
                </a:lnTo>
                <a:lnTo>
                  <a:pt x="387474" y="3240759"/>
                </a:lnTo>
                <a:lnTo>
                  <a:pt x="432186" y="3245127"/>
                </a:lnTo>
                <a:lnTo>
                  <a:pt x="476605" y="3245047"/>
                </a:lnTo>
                <a:lnTo>
                  <a:pt x="520438" y="3240656"/>
                </a:lnTo>
                <a:lnTo>
                  <a:pt x="563391" y="3232089"/>
                </a:lnTo>
                <a:lnTo>
                  <a:pt x="605174" y="3219484"/>
                </a:lnTo>
                <a:lnTo>
                  <a:pt x="645492" y="3202976"/>
                </a:lnTo>
                <a:lnTo>
                  <a:pt x="684054" y="3182702"/>
                </a:lnTo>
                <a:lnTo>
                  <a:pt x="720568" y="3158798"/>
                </a:lnTo>
                <a:lnTo>
                  <a:pt x="754740" y="3131401"/>
                </a:lnTo>
                <a:lnTo>
                  <a:pt x="786279" y="3100647"/>
                </a:lnTo>
                <a:lnTo>
                  <a:pt x="814891" y="3066673"/>
                </a:lnTo>
                <a:lnTo>
                  <a:pt x="840284" y="3029614"/>
                </a:lnTo>
                <a:lnTo>
                  <a:pt x="862167" y="2989608"/>
                </a:lnTo>
                <a:lnTo>
                  <a:pt x="880245" y="2946790"/>
                </a:lnTo>
                <a:lnTo>
                  <a:pt x="1731162" y="608892"/>
                </a:lnTo>
                <a:lnTo>
                  <a:pt x="1744835" y="564471"/>
                </a:lnTo>
                <a:lnTo>
                  <a:pt x="1753788" y="519759"/>
                </a:lnTo>
                <a:lnTo>
                  <a:pt x="1758156" y="475048"/>
                </a:lnTo>
                <a:lnTo>
                  <a:pt x="1758077" y="430630"/>
                </a:lnTo>
                <a:lnTo>
                  <a:pt x="1753685" y="386798"/>
                </a:lnTo>
                <a:lnTo>
                  <a:pt x="1745119" y="343846"/>
                </a:lnTo>
                <a:lnTo>
                  <a:pt x="1732513" y="302064"/>
                </a:lnTo>
                <a:lnTo>
                  <a:pt x="1716005" y="261746"/>
                </a:lnTo>
                <a:lnTo>
                  <a:pt x="1695731" y="223184"/>
                </a:lnTo>
                <a:lnTo>
                  <a:pt x="1671828" y="186671"/>
                </a:lnTo>
                <a:lnTo>
                  <a:pt x="1644431" y="152499"/>
                </a:lnTo>
                <a:lnTo>
                  <a:pt x="1613677" y="120961"/>
                </a:lnTo>
                <a:lnTo>
                  <a:pt x="1579702" y="92349"/>
                </a:lnTo>
                <a:lnTo>
                  <a:pt x="1542644" y="66955"/>
                </a:lnTo>
                <a:lnTo>
                  <a:pt x="1502637" y="45073"/>
                </a:lnTo>
                <a:lnTo>
                  <a:pt x="1459819" y="26994"/>
                </a:lnTo>
                <a:close/>
              </a:path>
            </a:pathLst>
          </a:custGeom>
          <a:ln w="41883">
            <a:solidFill>
              <a:schemeClr val="accent3"/>
            </a:solidFill>
          </a:ln>
        </p:spPr>
        <p:txBody>
          <a:bodyPr wrap="square" lIns="0" tIns="0" rIns="0" bIns="0" rtlCol="0"/>
          <a:lstStyle/>
          <a:p>
            <a:endParaRPr sz="849"/>
          </a:p>
        </p:txBody>
      </p:sp>
    </p:spTree>
    <p:extLst>
      <p:ext uri="{BB962C8B-B14F-4D97-AF65-F5344CB8AC3E}">
        <p14:creationId xmlns:p14="http://schemas.microsoft.com/office/powerpoint/2010/main" val="3830713191"/>
      </p:ext>
    </p:extLst>
  </p:cSld>
  <p:clrMapOvr>
    <a:masterClrMapping/>
  </p:clrMapOvr>
</p:sldLayout>
</file>

<file path=ppt/slideLayouts/slideLayout142.xml><?xml version="1.0" encoding="utf-8"?>
<p:sldLayout xmlns:a="http://schemas.openxmlformats.org/drawingml/2006/main" xmlns:r="http://schemas.openxmlformats.org/officeDocument/2006/relationships" xmlns:p="http://schemas.openxmlformats.org/presentationml/2006/main" showMasterSp="0" preserve="1" userDrawn="1">
  <p:cSld name="78_Title Only">
    <p:bg>
      <p:bgPr>
        <a:solidFill>
          <a:schemeClr val="bg1"/>
        </a:solidFill>
        <a:effectLst/>
      </p:bgPr>
    </p:bg>
    <p:spTree>
      <p:nvGrpSpPr>
        <p:cNvPr id="1" name=""/>
        <p:cNvGrpSpPr/>
        <p:nvPr/>
      </p:nvGrpSpPr>
      <p:grpSpPr>
        <a:xfrm>
          <a:off x="0" y="0"/>
          <a:ext cx="0" cy="0"/>
          <a:chOff x="0" y="0"/>
          <a:chExt cx="0" cy="0"/>
        </a:xfrm>
      </p:grpSpPr>
      <p:sp>
        <p:nvSpPr>
          <p:cNvPr id="7" name="object 8">
            <a:extLst>
              <a:ext uri="{FF2B5EF4-FFF2-40B4-BE49-F238E27FC236}">
                <a16:creationId xmlns:a16="http://schemas.microsoft.com/office/drawing/2014/main" id="{92A343D8-35A6-168C-8644-D76EF9C42AE8}"/>
              </a:ext>
            </a:extLst>
          </p:cNvPr>
          <p:cNvSpPr/>
          <p:nvPr userDrawn="1"/>
        </p:nvSpPr>
        <p:spPr>
          <a:xfrm>
            <a:off x="10106834" y="4903111"/>
            <a:ext cx="2085271" cy="1954588"/>
          </a:xfrm>
          <a:custGeom>
            <a:avLst/>
            <a:gdLst/>
            <a:ahLst/>
            <a:cxnLst/>
            <a:rect l="l" t="t" r="r" b="b"/>
            <a:pathLst>
              <a:path w="3438525" h="3223259">
                <a:moveTo>
                  <a:pt x="2326237" y="0"/>
                </a:moveTo>
                <a:lnTo>
                  <a:pt x="2280553" y="409"/>
                </a:lnTo>
                <a:lnTo>
                  <a:pt x="2235017" y="2097"/>
                </a:lnTo>
                <a:lnTo>
                  <a:pt x="2189653" y="5053"/>
                </a:lnTo>
                <a:lnTo>
                  <a:pt x="2144486" y="9265"/>
                </a:lnTo>
                <a:lnTo>
                  <a:pt x="2099540" y="14721"/>
                </a:lnTo>
                <a:lnTo>
                  <a:pt x="2054841" y="21411"/>
                </a:lnTo>
                <a:lnTo>
                  <a:pt x="2010412" y="29323"/>
                </a:lnTo>
                <a:lnTo>
                  <a:pt x="1966278" y="38445"/>
                </a:lnTo>
                <a:lnTo>
                  <a:pt x="1922464" y="48766"/>
                </a:lnTo>
                <a:lnTo>
                  <a:pt x="1878995" y="60274"/>
                </a:lnTo>
                <a:lnTo>
                  <a:pt x="1835894" y="72958"/>
                </a:lnTo>
                <a:lnTo>
                  <a:pt x="1793187" y="86807"/>
                </a:lnTo>
                <a:lnTo>
                  <a:pt x="1750898" y="101809"/>
                </a:lnTo>
                <a:lnTo>
                  <a:pt x="1709051" y="117952"/>
                </a:lnTo>
                <a:lnTo>
                  <a:pt x="1667672" y="135226"/>
                </a:lnTo>
                <a:lnTo>
                  <a:pt x="1626785" y="153618"/>
                </a:lnTo>
                <a:lnTo>
                  <a:pt x="1586413" y="173117"/>
                </a:lnTo>
                <a:lnTo>
                  <a:pt x="1546583" y="193713"/>
                </a:lnTo>
                <a:lnTo>
                  <a:pt x="1507318" y="215392"/>
                </a:lnTo>
                <a:lnTo>
                  <a:pt x="1468643" y="238144"/>
                </a:lnTo>
                <a:lnTo>
                  <a:pt x="1430583" y="261958"/>
                </a:lnTo>
                <a:lnTo>
                  <a:pt x="1393162" y="286822"/>
                </a:lnTo>
                <a:lnTo>
                  <a:pt x="1356404" y="312724"/>
                </a:lnTo>
                <a:lnTo>
                  <a:pt x="1320335" y="339653"/>
                </a:lnTo>
                <a:lnTo>
                  <a:pt x="1284979" y="367598"/>
                </a:lnTo>
                <a:lnTo>
                  <a:pt x="1250360" y="396547"/>
                </a:lnTo>
                <a:lnTo>
                  <a:pt x="1216503" y="426488"/>
                </a:lnTo>
                <a:lnTo>
                  <a:pt x="1183433" y="457411"/>
                </a:lnTo>
                <a:lnTo>
                  <a:pt x="1151174" y="489303"/>
                </a:lnTo>
                <a:lnTo>
                  <a:pt x="1119750" y="522154"/>
                </a:lnTo>
                <a:lnTo>
                  <a:pt x="1089187" y="555951"/>
                </a:lnTo>
                <a:lnTo>
                  <a:pt x="1059509" y="590684"/>
                </a:lnTo>
                <a:lnTo>
                  <a:pt x="1030740" y="626341"/>
                </a:lnTo>
                <a:lnTo>
                  <a:pt x="1002906" y="662910"/>
                </a:lnTo>
                <a:lnTo>
                  <a:pt x="976029" y="700380"/>
                </a:lnTo>
                <a:lnTo>
                  <a:pt x="950136" y="738740"/>
                </a:lnTo>
                <a:lnTo>
                  <a:pt x="925251" y="777977"/>
                </a:lnTo>
                <a:lnTo>
                  <a:pt x="901398" y="818082"/>
                </a:lnTo>
                <a:lnTo>
                  <a:pt x="878601" y="859041"/>
                </a:lnTo>
                <a:lnTo>
                  <a:pt x="856887" y="900844"/>
                </a:lnTo>
                <a:lnTo>
                  <a:pt x="836278" y="943480"/>
                </a:lnTo>
                <a:lnTo>
                  <a:pt x="816799" y="986936"/>
                </a:lnTo>
                <a:lnTo>
                  <a:pt x="798476" y="1031202"/>
                </a:lnTo>
                <a:lnTo>
                  <a:pt x="781333" y="1076265"/>
                </a:lnTo>
                <a:lnTo>
                  <a:pt x="0" y="3222961"/>
                </a:lnTo>
                <a:lnTo>
                  <a:pt x="3438351" y="3222961"/>
                </a:lnTo>
                <a:lnTo>
                  <a:pt x="3438351" y="444340"/>
                </a:lnTo>
                <a:lnTo>
                  <a:pt x="3431146" y="437447"/>
                </a:lnTo>
                <a:lnTo>
                  <a:pt x="3397348" y="406884"/>
                </a:lnTo>
                <a:lnTo>
                  <a:pt x="3362615" y="377206"/>
                </a:lnTo>
                <a:lnTo>
                  <a:pt x="3326958" y="348437"/>
                </a:lnTo>
                <a:lnTo>
                  <a:pt x="3290388" y="320602"/>
                </a:lnTo>
                <a:lnTo>
                  <a:pt x="3252918" y="293726"/>
                </a:lnTo>
                <a:lnTo>
                  <a:pt x="3214557" y="267832"/>
                </a:lnTo>
                <a:lnTo>
                  <a:pt x="3175319" y="242947"/>
                </a:lnTo>
                <a:lnTo>
                  <a:pt x="3135215" y="219094"/>
                </a:lnTo>
                <a:lnTo>
                  <a:pt x="3094255" y="196297"/>
                </a:lnTo>
                <a:lnTo>
                  <a:pt x="3052451" y="174582"/>
                </a:lnTo>
                <a:lnTo>
                  <a:pt x="3009815" y="153973"/>
                </a:lnTo>
                <a:lnTo>
                  <a:pt x="2966358" y="134495"/>
                </a:lnTo>
                <a:lnTo>
                  <a:pt x="2922092" y="116172"/>
                </a:lnTo>
                <a:lnTo>
                  <a:pt x="2877028" y="99028"/>
                </a:lnTo>
                <a:lnTo>
                  <a:pt x="2831487" y="83195"/>
                </a:lnTo>
                <a:lnTo>
                  <a:pt x="2785799" y="68778"/>
                </a:lnTo>
                <a:lnTo>
                  <a:pt x="2739989" y="55766"/>
                </a:lnTo>
                <a:lnTo>
                  <a:pt x="2694080" y="44148"/>
                </a:lnTo>
                <a:lnTo>
                  <a:pt x="2648099" y="33912"/>
                </a:lnTo>
                <a:lnTo>
                  <a:pt x="2602068" y="25047"/>
                </a:lnTo>
                <a:lnTo>
                  <a:pt x="2556013" y="17541"/>
                </a:lnTo>
                <a:lnTo>
                  <a:pt x="2509959" y="11383"/>
                </a:lnTo>
                <a:lnTo>
                  <a:pt x="2463930" y="6561"/>
                </a:lnTo>
                <a:lnTo>
                  <a:pt x="2417950" y="3064"/>
                </a:lnTo>
                <a:lnTo>
                  <a:pt x="2372044" y="881"/>
                </a:lnTo>
                <a:lnTo>
                  <a:pt x="2326237" y="0"/>
                </a:lnTo>
                <a:close/>
              </a:path>
            </a:pathLst>
          </a:custGeom>
          <a:solidFill>
            <a:srgbClr val="025444"/>
          </a:solidFill>
        </p:spPr>
        <p:txBody>
          <a:bodyPr wrap="square" lIns="0" tIns="0" rIns="0" bIns="0" rtlCol="0"/>
          <a:lstStyle/>
          <a:p>
            <a:endParaRPr sz="849"/>
          </a:p>
        </p:txBody>
      </p:sp>
      <p:pic>
        <p:nvPicPr>
          <p:cNvPr id="11" name="Picture 10" descr="A green letter on a black background&#10;&#10;Description automatically generated with medium confidence">
            <a:extLst>
              <a:ext uri="{FF2B5EF4-FFF2-40B4-BE49-F238E27FC236}">
                <a16:creationId xmlns:a16="http://schemas.microsoft.com/office/drawing/2014/main" id="{5A898DD6-33F5-9C06-C1DE-2A45B595CBB6}"/>
              </a:ext>
            </a:extLst>
          </p:cNvPr>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373045" y="6270181"/>
            <a:ext cx="1101856" cy="213610"/>
          </a:xfrm>
          <a:prstGeom prst="rect">
            <a:avLst/>
          </a:prstGeom>
        </p:spPr>
      </p:pic>
      <p:sp>
        <p:nvSpPr>
          <p:cNvPr id="3" name="object 5">
            <a:extLst>
              <a:ext uri="{FF2B5EF4-FFF2-40B4-BE49-F238E27FC236}">
                <a16:creationId xmlns:a16="http://schemas.microsoft.com/office/drawing/2014/main" id="{C05EA0DE-8198-134B-45B4-5B4C93D7117F}"/>
              </a:ext>
            </a:extLst>
          </p:cNvPr>
          <p:cNvSpPr/>
          <p:nvPr userDrawn="1"/>
        </p:nvSpPr>
        <p:spPr>
          <a:xfrm>
            <a:off x="9516984" y="6038472"/>
            <a:ext cx="965810" cy="819417"/>
          </a:xfrm>
          <a:custGeom>
            <a:avLst/>
            <a:gdLst/>
            <a:ahLst/>
            <a:cxnLst/>
            <a:rect l="l" t="t" r="r" b="b"/>
            <a:pathLst>
              <a:path w="1592580" h="1351279">
                <a:moveTo>
                  <a:pt x="934911" y="0"/>
                </a:moveTo>
                <a:lnTo>
                  <a:pt x="889122" y="2338"/>
                </a:lnTo>
                <a:lnTo>
                  <a:pt x="843854" y="7889"/>
                </a:lnTo>
                <a:lnTo>
                  <a:pt x="799270" y="16580"/>
                </a:lnTo>
                <a:lnTo>
                  <a:pt x="755528" y="28334"/>
                </a:lnTo>
                <a:lnTo>
                  <a:pt x="712790" y="43078"/>
                </a:lnTo>
                <a:lnTo>
                  <a:pt x="671215" y="60736"/>
                </a:lnTo>
                <a:lnTo>
                  <a:pt x="630965" y="81234"/>
                </a:lnTo>
                <a:lnTo>
                  <a:pt x="592199" y="104496"/>
                </a:lnTo>
                <a:lnTo>
                  <a:pt x="555078" y="130449"/>
                </a:lnTo>
                <a:lnTo>
                  <a:pt x="519762" y="159017"/>
                </a:lnTo>
                <a:lnTo>
                  <a:pt x="486412" y="190125"/>
                </a:lnTo>
                <a:lnTo>
                  <a:pt x="455188" y="223698"/>
                </a:lnTo>
                <a:lnTo>
                  <a:pt x="426251" y="259663"/>
                </a:lnTo>
                <a:lnTo>
                  <a:pt x="399760" y="297944"/>
                </a:lnTo>
                <a:lnTo>
                  <a:pt x="375877" y="338466"/>
                </a:lnTo>
                <a:lnTo>
                  <a:pt x="354761" y="381154"/>
                </a:lnTo>
                <a:lnTo>
                  <a:pt x="336573" y="425934"/>
                </a:lnTo>
                <a:lnTo>
                  <a:pt x="0" y="1350668"/>
                </a:lnTo>
                <a:lnTo>
                  <a:pt x="1377433" y="1350668"/>
                </a:lnTo>
                <a:lnTo>
                  <a:pt x="1552882" y="868633"/>
                </a:lnTo>
                <a:lnTo>
                  <a:pt x="1567733" y="822639"/>
                </a:lnTo>
                <a:lnTo>
                  <a:pt x="1578997" y="776364"/>
                </a:lnTo>
                <a:lnTo>
                  <a:pt x="1586748" y="729971"/>
                </a:lnTo>
                <a:lnTo>
                  <a:pt x="1591062" y="683618"/>
                </a:lnTo>
                <a:lnTo>
                  <a:pt x="1592012" y="637467"/>
                </a:lnTo>
                <a:lnTo>
                  <a:pt x="1589674" y="591678"/>
                </a:lnTo>
                <a:lnTo>
                  <a:pt x="1584122" y="546410"/>
                </a:lnTo>
                <a:lnTo>
                  <a:pt x="1575431" y="501826"/>
                </a:lnTo>
                <a:lnTo>
                  <a:pt x="1563677" y="458084"/>
                </a:lnTo>
                <a:lnTo>
                  <a:pt x="1548933" y="415346"/>
                </a:lnTo>
                <a:lnTo>
                  <a:pt x="1531275" y="373771"/>
                </a:lnTo>
                <a:lnTo>
                  <a:pt x="1510778" y="333521"/>
                </a:lnTo>
                <a:lnTo>
                  <a:pt x="1487515" y="294755"/>
                </a:lnTo>
                <a:lnTo>
                  <a:pt x="1461563" y="257634"/>
                </a:lnTo>
                <a:lnTo>
                  <a:pt x="1432995" y="222318"/>
                </a:lnTo>
                <a:lnTo>
                  <a:pt x="1401887" y="188968"/>
                </a:lnTo>
                <a:lnTo>
                  <a:pt x="1368313" y="157744"/>
                </a:lnTo>
                <a:lnTo>
                  <a:pt x="1332348" y="128807"/>
                </a:lnTo>
                <a:lnTo>
                  <a:pt x="1294068" y="102316"/>
                </a:lnTo>
                <a:lnTo>
                  <a:pt x="1253546" y="78433"/>
                </a:lnTo>
                <a:lnTo>
                  <a:pt x="1210857" y="57317"/>
                </a:lnTo>
                <a:lnTo>
                  <a:pt x="1166077" y="39130"/>
                </a:lnTo>
                <a:lnTo>
                  <a:pt x="1120082" y="24278"/>
                </a:lnTo>
                <a:lnTo>
                  <a:pt x="1073808" y="13014"/>
                </a:lnTo>
                <a:lnTo>
                  <a:pt x="1027415" y="5263"/>
                </a:lnTo>
                <a:lnTo>
                  <a:pt x="981062" y="950"/>
                </a:lnTo>
                <a:lnTo>
                  <a:pt x="934911" y="0"/>
                </a:lnTo>
                <a:close/>
              </a:path>
            </a:pathLst>
          </a:custGeom>
          <a:solidFill>
            <a:srgbClr val="87C9C9"/>
          </a:solidFill>
        </p:spPr>
        <p:txBody>
          <a:bodyPr wrap="square" lIns="0" tIns="0" rIns="0" bIns="0" rtlCol="0"/>
          <a:lstStyle/>
          <a:p>
            <a:endParaRPr sz="849"/>
          </a:p>
        </p:txBody>
      </p:sp>
      <p:sp>
        <p:nvSpPr>
          <p:cNvPr id="5" name="object 8">
            <a:extLst>
              <a:ext uri="{FF2B5EF4-FFF2-40B4-BE49-F238E27FC236}">
                <a16:creationId xmlns:a16="http://schemas.microsoft.com/office/drawing/2014/main" id="{5DD78DEF-25E6-2FFC-DD1A-5FE56CE9B09C}"/>
              </a:ext>
            </a:extLst>
          </p:cNvPr>
          <p:cNvSpPr/>
          <p:nvPr/>
        </p:nvSpPr>
        <p:spPr>
          <a:xfrm>
            <a:off x="6810509" y="0"/>
            <a:ext cx="1595434" cy="1862172"/>
          </a:xfrm>
          <a:custGeom>
            <a:avLst/>
            <a:gdLst/>
            <a:ahLst/>
            <a:cxnLst/>
            <a:rect l="l" t="t" r="r" b="b"/>
            <a:pathLst>
              <a:path w="2630805" h="3070860">
                <a:moveTo>
                  <a:pt x="2630774" y="0"/>
                </a:moveTo>
                <a:lnTo>
                  <a:pt x="736481" y="0"/>
                </a:lnTo>
                <a:lnTo>
                  <a:pt x="53644" y="1876087"/>
                </a:lnTo>
                <a:lnTo>
                  <a:pt x="38179" y="1922425"/>
                </a:lnTo>
                <a:lnTo>
                  <a:pt x="25382" y="1969002"/>
                </a:lnTo>
                <a:lnTo>
                  <a:pt x="15213" y="2015731"/>
                </a:lnTo>
                <a:lnTo>
                  <a:pt x="7631" y="2062524"/>
                </a:lnTo>
                <a:lnTo>
                  <a:pt x="2595" y="2109295"/>
                </a:lnTo>
                <a:lnTo>
                  <a:pt x="65" y="2155956"/>
                </a:lnTo>
                <a:lnTo>
                  <a:pt x="0" y="2202421"/>
                </a:lnTo>
                <a:lnTo>
                  <a:pt x="2359" y="2248602"/>
                </a:lnTo>
                <a:lnTo>
                  <a:pt x="7102" y="2294413"/>
                </a:lnTo>
                <a:lnTo>
                  <a:pt x="14189" y="2339767"/>
                </a:lnTo>
                <a:lnTo>
                  <a:pt x="23579" y="2384576"/>
                </a:lnTo>
                <a:lnTo>
                  <a:pt x="35231" y="2428754"/>
                </a:lnTo>
                <a:lnTo>
                  <a:pt x="49105" y="2472214"/>
                </a:lnTo>
                <a:lnTo>
                  <a:pt x="65160" y="2514868"/>
                </a:lnTo>
                <a:lnTo>
                  <a:pt x="83356" y="2556630"/>
                </a:lnTo>
                <a:lnTo>
                  <a:pt x="103652" y="2597413"/>
                </a:lnTo>
                <a:lnTo>
                  <a:pt x="126007" y="2637130"/>
                </a:lnTo>
                <a:lnTo>
                  <a:pt x="150382" y="2675693"/>
                </a:lnTo>
                <a:lnTo>
                  <a:pt x="176734" y="2713016"/>
                </a:lnTo>
                <a:lnTo>
                  <a:pt x="205025" y="2749012"/>
                </a:lnTo>
                <a:lnTo>
                  <a:pt x="235212" y="2783594"/>
                </a:lnTo>
                <a:lnTo>
                  <a:pt x="267257" y="2816674"/>
                </a:lnTo>
                <a:lnTo>
                  <a:pt x="301117" y="2848167"/>
                </a:lnTo>
                <a:lnTo>
                  <a:pt x="336754" y="2877984"/>
                </a:lnTo>
                <a:lnTo>
                  <a:pt x="374125" y="2906039"/>
                </a:lnTo>
                <a:lnTo>
                  <a:pt x="413190" y="2932245"/>
                </a:lnTo>
                <a:lnTo>
                  <a:pt x="453910" y="2956514"/>
                </a:lnTo>
                <a:lnTo>
                  <a:pt x="496242" y="2978761"/>
                </a:lnTo>
                <a:lnTo>
                  <a:pt x="540148" y="2998898"/>
                </a:lnTo>
                <a:lnTo>
                  <a:pt x="585586" y="3016837"/>
                </a:lnTo>
                <a:lnTo>
                  <a:pt x="631924" y="3032302"/>
                </a:lnTo>
                <a:lnTo>
                  <a:pt x="678501" y="3045099"/>
                </a:lnTo>
                <a:lnTo>
                  <a:pt x="725230" y="3055268"/>
                </a:lnTo>
                <a:lnTo>
                  <a:pt x="772023" y="3062850"/>
                </a:lnTo>
                <a:lnTo>
                  <a:pt x="818794" y="3067886"/>
                </a:lnTo>
                <a:lnTo>
                  <a:pt x="865456" y="3070416"/>
                </a:lnTo>
                <a:lnTo>
                  <a:pt x="911921" y="3070482"/>
                </a:lnTo>
                <a:lnTo>
                  <a:pt x="958103" y="3068122"/>
                </a:lnTo>
                <a:lnTo>
                  <a:pt x="1003914" y="3063379"/>
                </a:lnTo>
                <a:lnTo>
                  <a:pt x="1049268" y="3056292"/>
                </a:lnTo>
                <a:lnTo>
                  <a:pt x="1094078" y="3046902"/>
                </a:lnTo>
                <a:lnTo>
                  <a:pt x="1138256" y="3035250"/>
                </a:lnTo>
                <a:lnTo>
                  <a:pt x="1181717" y="3021376"/>
                </a:lnTo>
                <a:lnTo>
                  <a:pt x="1224372" y="3005321"/>
                </a:lnTo>
                <a:lnTo>
                  <a:pt x="1266134" y="2987125"/>
                </a:lnTo>
                <a:lnTo>
                  <a:pt x="1306918" y="2966829"/>
                </a:lnTo>
                <a:lnTo>
                  <a:pt x="1346635" y="2944474"/>
                </a:lnTo>
                <a:lnTo>
                  <a:pt x="1385198" y="2920100"/>
                </a:lnTo>
                <a:lnTo>
                  <a:pt x="1422522" y="2893747"/>
                </a:lnTo>
                <a:lnTo>
                  <a:pt x="1458518" y="2865456"/>
                </a:lnTo>
                <a:lnTo>
                  <a:pt x="1493101" y="2835269"/>
                </a:lnTo>
                <a:lnTo>
                  <a:pt x="1526181" y="2803224"/>
                </a:lnTo>
                <a:lnTo>
                  <a:pt x="1557674" y="2769364"/>
                </a:lnTo>
                <a:lnTo>
                  <a:pt x="1587492" y="2733727"/>
                </a:lnTo>
                <a:lnTo>
                  <a:pt x="1615547" y="2696356"/>
                </a:lnTo>
                <a:lnTo>
                  <a:pt x="1641753" y="2657291"/>
                </a:lnTo>
                <a:lnTo>
                  <a:pt x="1666023" y="2616571"/>
                </a:lnTo>
                <a:lnTo>
                  <a:pt x="1688270" y="2574239"/>
                </a:lnTo>
                <a:lnTo>
                  <a:pt x="1708407" y="2530333"/>
                </a:lnTo>
                <a:lnTo>
                  <a:pt x="1726347" y="2484896"/>
                </a:lnTo>
                <a:lnTo>
                  <a:pt x="2630774" y="0"/>
                </a:lnTo>
                <a:close/>
              </a:path>
            </a:pathLst>
          </a:custGeom>
          <a:solidFill>
            <a:srgbClr val="FFD13D"/>
          </a:solidFill>
        </p:spPr>
        <p:txBody>
          <a:bodyPr wrap="square" lIns="0" tIns="0" rIns="0" bIns="0" rtlCol="0"/>
          <a:lstStyle/>
          <a:p>
            <a:endParaRPr sz="849"/>
          </a:p>
        </p:txBody>
      </p:sp>
      <p:sp>
        <p:nvSpPr>
          <p:cNvPr id="10" name="object 9">
            <a:extLst>
              <a:ext uri="{FF2B5EF4-FFF2-40B4-BE49-F238E27FC236}">
                <a16:creationId xmlns:a16="http://schemas.microsoft.com/office/drawing/2014/main" id="{3E19ED74-FBC8-C6E8-4E07-8A66DA3906C0}"/>
              </a:ext>
            </a:extLst>
          </p:cNvPr>
          <p:cNvSpPr/>
          <p:nvPr/>
        </p:nvSpPr>
        <p:spPr>
          <a:xfrm>
            <a:off x="7856890" y="0"/>
            <a:ext cx="931537" cy="1273409"/>
          </a:xfrm>
          <a:custGeom>
            <a:avLst/>
            <a:gdLst/>
            <a:ahLst/>
            <a:cxnLst/>
            <a:rect l="l" t="t" r="r" b="b"/>
            <a:pathLst>
              <a:path w="1536065" h="2099945">
                <a:moveTo>
                  <a:pt x="569565" y="0"/>
                </a:moveTo>
                <a:lnTo>
                  <a:pt x="26994" y="1490705"/>
                </a:lnTo>
                <a:lnTo>
                  <a:pt x="13320" y="1535128"/>
                </a:lnTo>
                <a:lnTo>
                  <a:pt x="4368" y="1579842"/>
                </a:lnTo>
                <a:lnTo>
                  <a:pt x="0" y="1624555"/>
                </a:lnTo>
                <a:lnTo>
                  <a:pt x="79" y="1668973"/>
                </a:lnTo>
                <a:lnTo>
                  <a:pt x="4471" y="1712806"/>
                </a:lnTo>
                <a:lnTo>
                  <a:pt x="13038" y="1755760"/>
                </a:lnTo>
                <a:lnTo>
                  <a:pt x="25643" y="1797542"/>
                </a:lnTo>
                <a:lnTo>
                  <a:pt x="42152" y="1837860"/>
                </a:lnTo>
                <a:lnTo>
                  <a:pt x="62426" y="1876423"/>
                </a:lnTo>
                <a:lnTo>
                  <a:pt x="86331" y="1912936"/>
                </a:lnTo>
                <a:lnTo>
                  <a:pt x="113729" y="1947108"/>
                </a:lnTo>
                <a:lnTo>
                  <a:pt x="144484" y="1978647"/>
                </a:lnTo>
                <a:lnTo>
                  <a:pt x="178459" y="2007259"/>
                </a:lnTo>
                <a:lnTo>
                  <a:pt x="215519" y="2032653"/>
                </a:lnTo>
                <a:lnTo>
                  <a:pt x="255527" y="2054535"/>
                </a:lnTo>
                <a:lnTo>
                  <a:pt x="298347" y="2072614"/>
                </a:lnTo>
                <a:lnTo>
                  <a:pt x="342768" y="2086287"/>
                </a:lnTo>
                <a:lnTo>
                  <a:pt x="387481" y="2095240"/>
                </a:lnTo>
                <a:lnTo>
                  <a:pt x="432192" y="2099608"/>
                </a:lnTo>
                <a:lnTo>
                  <a:pt x="476609" y="2099528"/>
                </a:lnTo>
                <a:lnTo>
                  <a:pt x="520441" y="2095137"/>
                </a:lnTo>
                <a:lnTo>
                  <a:pt x="563394" y="2086570"/>
                </a:lnTo>
                <a:lnTo>
                  <a:pt x="605175" y="2073964"/>
                </a:lnTo>
                <a:lnTo>
                  <a:pt x="645493" y="2057456"/>
                </a:lnTo>
                <a:lnTo>
                  <a:pt x="684055" y="2037181"/>
                </a:lnTo>
                <a:lnTo>
                  <a:pt x="720568" y="2013277"/>
                </a:lnTo>
                <a:lnTo>
                  <a:pt x="754740" y="1985879"/>
                </a:lnTo>
                <a:lnTo>
                  <a:pt x="786279" y="1955124"/>
                </a:lnTo>
                <a:lnTo>
                  <a:pt x="814891" y="1921148"/>
                </a:lnTo>
                <a:lnTo>
                  <a:pt x="840284" y="1884088"/>
                </a:lnTo>
                <a:lnTo>
                  <a:pt x="862167" y="1844080"/>
                </a:lnTo>
                <a:lnTo>
                  <a:pt x="880245" y="1801261"/>
                </a:lnTo>
                <a:lnTo>
                  <a:pt x="1535849" y="0"/>
                </a:lnTo>
              </a:path>
            </a:pathLst>
          </a:custGeom>
          <a:ln w="41883">
            <a:solidFill>
              <a:srgbClr val="5BAA47"/>
            </a:solidFill>
          </a:ln>
        </p:spPr>
        <p:txBody>
          <a:bodyPr wrap="square" lIns="0" tIns="0" rIns="0" bIns="0" rtlCol="0"/>
          <a:lstStyle/>
          <a:p>
            <a:endParaRPr sz="849"/>
          </a:p>
        </p:txBody>
      </p:sp>
      <p:sp>
        <p:nvSpPr>
          <p:cNvPr id="13" name="object 10">
            <a:extLst>
              <a:ext uri="{FF2B5EF4-FFF2-40B4-BE49-F238E27FC236}">
                <a16:creationId xmlns:a16="http://schemas.microsoft.com/office/drawing/2014/main" id="{5B7292D5-9309-84A7-DEAD-293889AF9B1C}"/>
              </a:ext>
            </a:extLst>
          </p:cNvPr>
          <p:cNvSpPr/>
          <p:nvPr userDrawn="1"/>
        </p:nvSpPr>
        <p:spPr>
          <a:xfrm>
            <a:off x="2909085" y="5860921"/>
            <a:ext cx="733214" cy="996932"/>
          </a:xfrm>
          <a:custGeom>
            <a:avLst/>
            <a:gdLst/>
            <a:ahLst/>
            <a:cxnLst/>
            <a:rect l="l" t="t" r="r" b="b"/>
            <a:pathLst>
              <a:path w="1209039" h="1644015">
                <a:moveTo>
                  <a:pt x="972874" y="21304"/>
                </a:moveTo>
                <a:lnTo>
                  <a:pt x="925925" y="7708"/>
                </a:lnTo>
                <a:lnTo>
                  <a:pt x="878703" y="692"/>
                </a:lnTo>
                <a:lnTo>
                  <a:pt x="831758" y="0"/>
                </a:lnTo>
                <a:lnTo>
                  <a:pt x="785638" y="5374"/>
                </a:lnTo>
                <a:lnTo>
                  <a:pt x="740892" y="16561"/>
                </a:lnTo>
                <a:lnTo>
                  <a:pt x="698068" y="33304"/>
                </a:lnTo>
                <a:lnTo>
                  <a:pt x="657716" y="55346"/>
                </a:lnTo>
                <a:lnTo>
                  <a:pt x="620384" y="82433"/>
                </a:lnTo>
                <a:lnTo>
                  <a:pt x="586622" y="114308"/>
                </a:lnTo>
                <a:lnTo>
                  <a:pt x="556977" y="150716"/>
                </a:lnTo>
                <a:lnTo>
                  <a:pt x="532000" y="191399"/>
                </a:lnTo>
                <a:lnTo>
                  <a:pt x="512238" y="236104"/>
                </a:lnTo>
                <a:lnTo>
                  <a:pt x="0" y="1643461"/>
                </a:lnTo>
              </a:path>
              <a:path w="1209039" h="1644015">
                <a:moveTo>
                  <a:pt x="764915" y="1643461"/>
                </a:moveTo>
                <a:lnTo>
                  <a:pt x="1187673" y="481939"/>
                </a:lnTo>
                <a:lnTo>
                  <a:pt x="1201269" y="434991"/>
                </a:lnTo>
                <a:lnTo>
                  <a:pt x="1208285" y="387769"/>
                </a:lnTo>
                <a:lnTo>
                  <a:pt x="1208978" y="340824"/>
                </a:lnTo>
                <a:lnTo>
                  <a:pt x="1203603" y="294704"/>
                </a:lnTo>
                <a:lnTo>
                  <a:pt x="1192416" y="249957"/>
                </a:lnTo>
                <a:lnTo>
                  <a:pt x="1175674" y="207134"/>
                </a:lnTo>
                <a:lnTo>
                  <a:pt x="1153631" y="166781"/>
                </a:lnTo>
                <a:lnTo>
                  <a:pt x="1126544" y="129450"/>
                </a:lnTo>
                <a:lnTo>
                  <a:pt x="1094669" y="95687"/>
                </a:lnTo>
                <a:lnTo>
                  <a:pt x="1058262" y="66043"/>
                </a:lnTo>
                <a:lnTo>
                  <a:pt x="1017578" y="41066"/>
                </a:lnTo>
                <a:lnTo>
                  <a:pt x="972874" y="21304"/>
                </a:lnTo>
              </a:path>
            </a:pathLst>
          </a:custGeom>
          <a:ln w="41883">
            <a:solidFill>
              <a:srgbClr val="5BAA47"/>
            </a:solidFill>
          </a:ln>
        </p:spPr>
        <p:txBody>
          <a:bodyPr wrap="square" lIns="0" tIns="0" rIns="0" bIns="0" rtlCol="0"/>
          <a:lstStyle/>
          <a:p>
            <a:endParaRPr sz="849"/>
          </a:p>
        </p:txBody>
      </p:sp>
    </p:spTree>
    <p:extLst>
      <p:ext uri="{BB962C8B-B14F-4D97-AF65-F5344CB8AC3E}">
        <p14:creationId xmlns:p14="http://schemas.microsoft.com/office/powerpoint/2010/main" val="3778609700"/>
      </p:ext>
    </p:extLst>
  </p:cSld>
  <p:clrMapOvr>
    <a:masterClrMapping/>
  </p:clrMapOvr>
</p:sldLayout>
</file>

<file path=ppt/slideLayouts/slideLayout143.xml><?xml version="1.0" encoding="utf-8"?>
<p:sldLayout xmlns:a="http://schemas.openxmlformats.org/drawingml/2006/main" xmlns:r="http://schemas.openxmlformats.org/officeDocument/2006/relationships" xmlns:p="http://schemas.openxmlformats.org/presentationml/2006/main" showMasterSp="0" preserve="1" userDrawn="1">
  <p:cSld name="77_Title Only">
    <p:bg>
      <p:bgPr>
        <a:solidFill>
          <a:schemeClr val="bg1"/>
        </a:solidFill>
        <a:effectLst/>
      </p:bgPr>
    </p:bg>
    <p:spTree>
      <p:nvGrpSpPr>
        <p:cNvPr id="1" name=""/>
        <p:cNvGrpSpPr/>
        <p:nvPr/>
      </p:nvGrpSpPr>
      <p:grpSpPr>
        <a:xfrm>
          <a:off x="0" y="0"/>
          <a:ext cx="0" cy="0"/>
          <a:chOff x="0" y="0"/>
          <a:chExt cx="0" cy="0"/>
        </a:xfrm>
      </p:grpSpPr>
      <p:pic>
        <p:nvPicPr>
          <p:cNvPr id="7" name="object 3">
            <a:extLst>
              <a:ext uri="{FF2B5EF4-FFF2-40B4-BE49-F238E27FC236}">
                <a16:creationId xmlns:a16="http://schemas.microsoft.com/office/drawing/2014/main" id="{35F5248A-38D6-9A89-73FD-D99A7CEEAC80}"/>
              </a:ext>
            </a:extLst>
          </p:cNvPr>
          <p:cNvPicPr/>
          <p:nvPr/>
        </p:nvPicPr>
        <p:blipFill>
          <a:blip r:embed="rId2" cstate="print"/>
          <a:stretch>
            <a:fillRect/>
          </a:stretch>
        </p:blipFill>
        <p:spPr>
          <a:xfrm>
            <a:off x="4572000" y="3175"/>
            <a:ext cx="7620000" cy="6854343"/>
          </a:xfrm>
          <a:prstGeom prst="rect">
            <a:avLst/>
          </a:prstGeom>
        </p:spPr>
      </p:pic>
      <p:sp>
        <p:nvSpPr>
          <p:cNvPr id="8" name="object 4">
            <a:extLst>
              <a:ext uri="{FF2B5EF4-FFF2-40B4-BE49-F238E27FC236}">
                <a16:creationId xmlns:a16="http://schemas.microsoft.com/office/drawing/2014/main" id="{B857BFB0-EFEF-53AC-28D8-7CCB223ABF70}"/>
              </a:ext>
            </a:extLst>
          </p:cNvPr>
          <p:cNvSpPr/>
          <p:nvPr/>
        </p:nvSpPr>
        <p:spPr>
          <a:xfrm>
            <a:off x="3177" y="0"/>
            <a:ext cx="8341084" cy="6857615"/>
          </a:xfrm>
          <a:custGeom>
            <a:avLst/>
            <a:gdLst/>
            <a:ahLst/>
            <a:cxnLst/>
            <a:rect l="l" t="t" r="r" b="b"/>
            <a:pathLst>
              <a:path w="13754100" h="11308715">
                <a:moveTo>
                  <a:pt x="13753507" y="0"/>
                </a:moveTo>
                <a:lnTo>
                  <a:pt x="0" y="0"/>
                </a:lnTo>
                <a:lnTo>
                  <a:pt x="0" y="11308556"/>
                </a:lnTo>
                <a:lnTo>
                  <a:pt x="9703610" y="11308556"/>
                </a:lnTo>
                <a:lnTo>
                  <a:pt x="13753507" y="0"/>
                </a:lnTo>
                <a:close/>
              </a:path>
            </a:pathLst>
          </a:custGeom>
          <a:solidFill>
            <a:srgbClr val="FFFFFF"/>
          </a:solidFill>
        </p:spPr>
        <p:txBody>
          <a:bodyPr wrap="square" lIns="0" tIns="0" rIns="0" bIns="0" rtlCol="0"/>
          <a:lstStyle/>
          <a:p>
            <a:endParaRPr sz="849"/>
          </a:p>
        </p:txBody>
      </p:sp>
      <p:sp>
        <p:nvSpPr>
          <p:cNvPr id="20" name="object 9">
            <a:extLst>
              <a:ext uri="{FF2B5EF4-FFF2-40B4-BE49-F238E27FC236}">
                <a16:creationId xmlns:a16="http://schemas.microsoft.com/office/drawing/2014/main" id="{8DA9CE56-0C2B-2D55-1388-3D39C83B95E8}"/>
              </a:ext>
            </a:extLst>
          </p:cNvPr>
          <p:cNvSpPr/>
          <p:nvPr/>
        </p:nvSpPr>
        <p:spPr>
          <a:xfrm>
            <a:off x="7093092" y="0"/>
            <a:ext cx="1931619" cy="2407424"/>
          </a:xfrm>
          <a:custGeom>
            <a:avLst/>
            <a:gdLst/>
            <a:ahLst/>
            <a:cxnLst/>
            <a:rect l="l" t="t" r="r" b="b"/>
            <a:pathLst>
              <a:path w="3185159" h="3970020">
                <a:moveTo>
                  <a:pt x="3184913" y="0"/>
                </a:moveTo>
                <a:lnTo>
                  <a:pt x="1006656" y="0"/>
                </a:lnTo>
                <a:lnTo>
                  <a:pt x="61842" y="2595845"/>
                </a:lnTo>
                <a:lnTo>
                  <a:pt x="46411" y="2641498"/>
                </a:lnTo>
                <a:lnTo>
                  <a:pt x="33240" y="2687363"/>
                </a:lnTo>
                <a:lnTo>
                  <a:pt x="22297" y="2733377"/>
                </a:lnTo>
                <a:lnTo>
                  <a:pt x="13555" y="2779477"/>
                </a:lnTo>
                <a:lnTo>
                  <a:pt x="6984" y="2825601"/>
                </a:lnTo>
                <a:lnTo>
                  <a:pt x="2553" y="2871684"/>
                </a:lnTo>
                <a:lnTo>
                  <a:pt x="235" y="2917665"/>
                </a:lnTo>
                <a:lnTo>
                  <a:pt x="0" y="2963480"/>
                </a:lnTo>
                <a:lnTo>
                  <a:pt x="1817" y="3009066"/>
                </a:lnTo>
                <a:lnTo>
                  <a:pt x="5658" y="3054360"/>
                </a:lnTo>
                <a:lnTo>
                  <a:pt x="11494" y="3099299"/>
                </a:lnTo>
                <a:lnTo>
                  <a:pt x="19295" y="3143820"/>
                </a:lnTo>
                <a:lnTo>
                  <a:pt x="29032" y="3187861"/>
                </a:lnTo>
                <a:lnTo>
                  <a:pt x="40675" y="3231358"/>
                </a:lnTo>
                <a:lnTo>
                  <a:pt x="54195" y="3274248"/>
                </a:lnTo>
                <a:lnTo>
                  <a:pt x="69562" y="3316468"/>
                </a:lnTo>
                <a:lnTo>
                  <a:pt x="86748" y="3357955"/>
                </a:lnTo>
                <a:lnTo>
                  <a:pt x="105723" y="3398647"/>
                </a:lnTo>
                <a:lnTo>
                  <a:pt x="126457" y="3438480"/>
                </a:lnTo>
                <a:lnTo>
                  <a:pt x="148921" y="3477391"/>
                </a:lnTo>
                <a:lnTo>
                  <a:pt x="173087" y="3515317"/>
                </a:lnTo>
                <a:lnTo>
                  <a:pt x="198923" y="3552195"/>
                </a:lnTo>
                <a:lnTo>
                  <a:pt x="226402" y="3587963"/>
                </a:lnTo>
                <a:lnTo>
                  <a:pt x="255493" y="3622557"/>
                </a:lnTo>
                <a:lnTo>
                  <a:pt x="286167" y="3655914"/>
                </a:lnTo>
                <a:lnTo>
                  <a:pt x="318396" y="3687972"/>
                </a:lnTo>
                <a:lnTo>
                  <a:pt x="352148" y="3718666"/>
                </a:lnTo>
                <a:lnTo>
                  <a:pt x="387396" y="3747935"/>
                </a:lnTo>
                <a:lnTo>
                  <a:pt x="424110" y="3775715"/>
                </a:lnTo>
                <a:lnTo>
                  <a:pt x="462261" y="3801944"/>
                </a:lnTo>
                <a:lnTo>
                  <a:pt x="501818" y="3826558"/>
                </a:lnTo>
                <a:lnTo>
                  <a:pt x="542753" y="3849494"/>
                </a:lnTo>
                <a:lnTo>
                  <a:pt x="585036" y="3870689"/>
                </a:lnTo>
                <a:lnTo>
                  <a:pt x="628638" y="3890081"/>
                </a:lnTo>
                <a:lnTo>
                  <a:pt x="673530" y="3907606"/>
                </a:lnTo>
                <a:lnTo>
                  <a:pt x="719184" y="3923036"/>
                </a:lnTo>
                <a:lnTo>
                  <a:pt x="765050" y="3936208"/>
                </a:lnTo>
                <a:lnTo>
                  <a:pt x="811065" y="3947150"/>
                </a:lnTo>
                <a:lnTo>
                  <a:pt x="857166" y="3955893"/>
                </a:lnTo>
                <a:lnTo>
                  <a:pt x="903289" y="3962464"/>
                </a:lnTo>
                <a:lnTo>
                  <a:pt x="949373" y="3966894"/>
                </a:lnTo>
                <a:lnTo>
                  <a:pt x="995354" y="3969213"/>
                </a:lnTo>
                <a:lnTo>
                  <a:pt x="1041169" y="3969448"/>
                </a:lnTo>
                <a:lnTo>
                  <a:pt x="1086756" y="3967631"/>
                </a:lnTo>
                <a:lnTo>
                  <a:pt x="1132050" y="3963789"/>
                </a:lnTo>
                <a:lnTo>
                  <a:pt x="1176989" y="3957954"/>
                </a:lnTo>
                <a:lnTo>
                  <a:pt x="1221511" y="3950153"/>
                </a:lnTo>
                <a:lnTo>
                  <a:pt x="1265551" y="3940416"/>
                </a:lnTo>
                <a:lnTo>
                  <a:pt x="1309048" y="3928773"/>
                </a:lnTo>
                <a:lnTo>
                  <a:pt x="1351938" y="3915253"/>
                </a:lnTo>
                <a:lnTo>
                  <a:pt x="1394158" y="3899885"/>
                </a:lnTo>
                <a:lnTo>
                  <a:pt x="1435645" y="3882700"/>
                </a:lnTo>
                <a:lnTo>
                  <a:pt x="1476336" y="3863725"/>
                </a:lnTo>
                <a:lnTo>
                  <a:pt x="1516169" y="3842991"/>
                </a:lnTo>
                <a:lnTo>
                  <a:pt x="1555080" y="3820526"/>
                </a:lnTo>
                <a:lnTo>
                  <a:pt x="1593006" y="3796361"/>
                </a:lnTo>
                <a:lnTo>
                  <a:pt x="1629884" y="3770525"/>
                </a:lnTo>
                <a:lnTo>
                  <a:pt x="1665651" y="3743046"/>
                </a:lnTo>
                <a:lnTo>
                  <a:pt x="1700245" y="3713955"/>
                </a:lnTo>
                <a:lnTo>
                  <a:pt x="1733602" y="3683281"/>
                </a:lnTo>
                <a:lnTo>
                  <a:pt x="1765659" y="3651052"/>
                </a:lnTo>
                <a:lnTo>
                  <a:pt x="1796353" y="3617299"/>
                </a:lnTo>
                <a:lnTo>
                  <a:pt x="1825622" y="3582051"/>
                </a:lnTo>
                <a:lnTo>
                  <a:pt x="1853402" y="3545337"/>
                </a:lnTo>
                <a:lnTo>
                  <a:pt x="1879630" y="3507187"/>
                </a:lnTo>
                <a:lnTo>
                  <a:pt x="1904244" y="3467630"/>
                </a:lnTo>
                <a:lnTo>
                  <a:pt x="1927180" y="3426695"/>
                </a:lnTo>
                <a:lnTo>
                  <a:pt x="1948375" y="3384412"/>
                </a:lnTo>
                <a:lnTo>
                  <a:pt x="1967766" y="3340809"/>
                </a:lnTo>
                <a:lnTo>
                  <a:pt x="1985291" y="3295918"/>
                </a:lnTo>
                <a:lnTo>
                  <a:pt x="3184913" y="0"/>
                </a:lnTo>
                <a:close/>
              </a:path>
            </a:pathLst>
          </a:custGeom>
          <a:solidFill>
            <a:srgbClr val="87C9C9"/>
          </a:solidFill>
        </p:spPr>
        <p:txBody>
          <a:bodyPr wrap="square" lIns="0" tIns="0" rIns="0" bIns="0" rtlCol="0"/>
          <a:lstStyle/>
          <a:p>
            <a:endParaRPr sz="849"/>
          </a:p>
        </p:txBody>
      </p:sp>
      <p:sp>
        <p:nvSpPr>
          <p:cNvPr id="22" name="object 11">
            <a:extLst>
              <a:ext uri="{FF2B5EF4-FFF2-40B4-BE49-F238E27FC236}">
                <a16:creationId xmlns:a16="http://schemas.microsoft.com/office/drawing/2014/main" id="{099666DF-A325-E62E-33EF-50A8535C5C0B}"/>
              </a:ext>
            </a:extLst>
          </p:cNvPr>
          <p:cNvSpPr/>
          <p:nvPr/>
        </p:nvSpPr>
        <p:spPr>
          <a:xfrm>
            <a:off x="8389770" y="0"/>
            <a:ext cx="805227" cy="1380842"/>
          </a:xfrm>
          <a:custGeom>
            <a:avLst/>
            <a:gdLst/>
            <a:ahLst/>
            <a:cxnLst/>
            <a:rect l="l" t="t" r="r" b="b"/>
            <a:pathLst>
              <a:path w="1327784" h="2277110">
                <a:moveTo>
                  <a:pt x="704906" y="0"/>
                </a:moveTo>
                <a:lnTo>
                  <a:pt x="17612" y="1884834"/>
                </a:lnTo>
                <a:lnTo>
                  <a:pt x="4979" y="1930656"/>
                </a:lnTo>
                <a:lnTo>
                  <a:pt x="0" y="1976669"/>
                </a:lnTo>
                <a:lnTo>
                  <a:pt x="2313" y="2022101"/>
                </a:lnTo>
                <a:lnTo>
                  <a:pt x="11560" y="2066183"/>
                </a:lnTo>
                <a:lnTo>
                  <a:pt x="27380" y="2108143"/>
                </a:lnTo>
                <a:lnTo>
                  <a:pt x="49413" y="2147211"/>
                </a:lnTo>
                <a:lnTo>
                  <a:pt x="77299" y="2182616"/>
                </a:lnTo>
                <a:lnTo>
                  <a:pt x="110679" y="2213588"/>
                </a:lnTo>
                <a:lnTo>
                  <a:pt x="149191" y="2239355"/>
                </a:lnTo>
                <a:lnTo>
                  <a:pt x="192476" y="2259148"/>
                </a:lnTo>
                <a:lnTo>
                  <a:pt x="238383" y="2271757"/>
                </a:lnTo>
                <a:lnTo>
                  <a:pt x="284481" y="2276727"/>
                </a:lnTo>
                <a:lnTo>
                  <a:pt x="329997" y="2274417"/>
                </a:lnTo>
                <a:lnTo>
                  <a:pt x="374160" y="2265187"/>
                </a:lnTo>
                <a:lnTo>
                  <a:pt x="416197" y="2249397"/>
                </a:lnTo>
                <a:lnTo>
                  <a:pt x="455336" y="2227405"/>
                </a:lnTo>
                <a:lnTo>
                  <a:pt x="490807" y="2199570"/>
                </a:lnTo>
                <a:lnTo>
                  <a:pt x="521835" y="2166253"/>
                </a:lnTo>
                <a:lnTo>
                  <a:pt x="547650" y="2127813"/>
                </a:lnTo>
                <a:lnTo>
                  <a:pt x="567480" y="2084608"/>
                </a:lnTo>
                <a:lnTo>
                  <a:pt x="1327620" y="0"/>
                </a:lnTo>
              </a:path>
            </a:pathLst>
          </a:custGeom>
          <a:ln w="41883">
            <a:solidFill>
              <a:srgbClr val="FFFFFF"/>
            </a:solidFill>
          </a:ln>
        </p:spPr>
        <p:txBody>
          <a:bodyPr wrap="square" lIns="0" tIns="0" rIns="0" bIns="0" rtlCol="0"/>
          <a:lstStyle/>
          <a:p>
            <a:endParaRPr sz="849"/>
          </a:p>
        </p:txBody>
      </p:sp>
      <p:pic>
        <p:nvPicPr>
          <p:cNvPr id="36" name="Picture 35" descr="A green letter on a black background&#10;&#10;Description automatically generated with medium confidence">
            <a:extLst>
              <a:ext uri="{FF2B5EF4-FFF2-40B4-BE49-F238E27FC236}">
                <a16:creationId xmlns:a16="http://schemas.microsoft.com/office/drawing/2014/main" id="{3A95014C-C5CB-3AE8-0E14-BEC1CCA7E015}"/>
              </a:ext>
            </a:extLst>
          </p:cNvPr>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373045" y="6270181"/>
            <a:ext cx="1101856" cy="213610"/>
          </a:xfrm>
          <a:prstGeom prst="rect">
            <a:avLst/>
          </a:prstGeom>
        </p:spPr>
      </p:pic>
      <p:sp>
        <p:nvSpPr>
          <p:cNvPr id="2" name="object 48">
            <a:extLst>
              <a:ext uri="{FF2B5EF4-FFF2-40B4-BE49-F238E27FC236}">
                <a16:creationId xmlns:a16="http://schemas.microsoft.com/office/drawing/2014/main" id="{CD6C92DF-90D5-9BC4-4AB4-F462F1BC0A70}"/>
              </a:ext>
            </a:extLst>
          </p:cNvPr>
          <p:cNvSpPr/>
          <p:nvPr userDrawn="1"/>
        </p:nvSpPr>
        <p:spPr>
          <a:xfrm>
            <a:off x="8670833" y="5867280"/>
            <a:ext cx="828717" cy="990386"/>
          </a:xfrm>
          <a:custGeom>
            <a:avLst/>
            <a:gdLst/>
            <a:ahLst/>
            <a:cxnLst/>
            <a:rect l="l" t="t" r="r" b="b"/>
            <a:pathLst>
              <a:path w="1366520" h="1633220">
                <a:moveTo>
                  <a:pt x="1067676" y="26994"/>
                </a:moveTo>
                <a:lnTo>
                  <a:pt x="1023255" y="13320"/>
                </a:lnTo>
                <a:lnTo>
                  <a:pt x="978542" y="4368"/>
                </a:lnTo>
                <a:lnTo>
                  <a:pt x="933831" y="0"/>
                </a:lnTo>
                <a:lnTo>
                  <a:pt x="889413" y="79"/>
                </a:lnTo>
                <a:lnTo>
                  <a:pt x="845582" y="4471"/>
                </a:lnTo>
                <a:lnTo>
                  <a:pt x="802629" y="13037"/>
                </a:lnTo>
                <a:lnTo>
                  <a:pt x="760847" y="25643"/>
                </a:lnTo>
                <a:lnTo>
                  <a:pt x="720528" y="42151"/>
                </a:lnTo>
                <a:lnTo>
                  <a:pt x="681966" y="62425"/>
                </a:lnTo>
                <a:lnTo>
                  <a:pt x="645452" y="86328"/>
                </a:lnTo>
                <a:lnTo>
                  <a:pt x="611279" y="113725"/>
                </a:lnTo>
                <a:lnTo>
                  <a:pt x="579740" y="144479"/>
                </a:lnTo>
                <a:lnTo>
                  <a:pt x="551126" y="178454"/>
                </a:lnTo>
                <a:lnTo>
                  <a:pt x="525732" y="215512"/>
                </a:lnTo>
                <a:lnTo>
                  <a:pt x="503848" y="255519"/>
                </a:lnTo>
                <a:lnTo>
                  <a:pt x="485767" y="298337"/>
                </a:lnTo>
                <a:lnTo>
                  <a:pt x="0" y="1632975"/>
                </a:lnTo>
              </a:path>
              <a:path w="1366520" h="1633220">
                <a:moveTo>
                  <a:pt x="966288" y="1632975"/>
                </a:moveTo>
                <a:lnTo>
                  <a:pt x="1339019" y="608903"/>
                </a:lnTo>
                <a:lnTo>
                  <a:pt x="1352692" y="564480"/>
                </a:lnTo>
                <a:lnTo>
                  <a:pt x="1361645" y="519766"/>
                </a:lnTo>
                <a:lnTo>
                  <a:pt x="1366013" y="475053"/>
                </a:lnTo>
                <a:lnTo>
                  <a:pt x="1365933" y="430634"/>
                </a:lnTo>
                <a:lnTo>
                  <a:pt x="1361542" y="386802"/>
                </a:lnTo>
                <a:lnTo>
                  <a:pt x="1352975" y="343848"/>
                </a:lnTo>
                <a:lnTo>
                  <a:pt x="1340370" y="302066"/>
                </a:lnTo>
                <a:lnTo>
                  <a:pt x="1323862" y="261747"/>
                </a:lnTo>
                <a:lnTo>
                  <a:pt x="1303588" y="223185"/>
                </a:lnTo>
                <a:lnTo>
                  <a:pt x="1279684" y="186672"/>
                </a:lnTo>
                <a:lnTo>
                  <a:pt x="1252287" y="152499"/>
                </a:lnTo>
                <a:lnTo>
                  <a:pt x="1221533" y="120961"/>
                </a:lnTo>
                <a:lnTo>
                  <a:pt x="1187559" y="92349"/>
                </a:lnTo>
                <a:lnTo>
                  <a:pt x="1150500" y="66955"/>
                </a:lnTo>
                <a:lnTo>
                  <a:pt x="1110494" y="45073"/>
                </a:lnTo>
                <a:lnTo>
                  <a:pt x="1067676" y="26994"/>
                </a:lnTo>
              </a:path>
            </a:pathLst>
          </a:custGeom>
          <a:ln w="41883">
            <a:solidFill>
              <a:srgbClr val="5BAA47"/>
            </a:solidFill>
          </a:ln>
        </p:spPr>
        <p:txBody>
          <a:bodyPr wrap="square" lIns="0" tIns="0" rIns="0" bIns="0" rtlCol="0"/>
          <a:lstStyle/>
          <a:p>
            <a:endParaRPr sz="849"/>
          </a:p>
        </p:txBody>
      </p:sp>
    </p:spTree>
    <p:extLst>
      <p:ext uri="{BB962C8B-B14F-4D97-AF65-F5344CB8AC3E}">
        <p14:creationId xmlns:p14="http://schemas.microsoft.com/office/powerpoint/2010/main" val="381755633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3" presetClass="path" presetSubtype="0" accel="50000" decel="50000" fill="hold" grpId="0" nodeType="withEffect">
                                  <p:stCondLst>
                                    <p:cond delay="0"/>
                                  </p:stCondLst>
                                  <p:childTnLst>
                                    <p:animMotion origin="layout" path="M -0.03048 0 L 1.09286E-6 0 " pathEditMode="relative" rAng="0" ptsTypes="AA">
                                      <p:cBhvr>
                                        <p:cTn id="6" dur="1000" fill="hold"/>
                                        <p:tgtEl>
                                          <p:spTgt spid="8"/>
                                        </p:tgtEl>
                                        <p:attrNameLst>
                                          <p:attrName>ppt_x</p:attrName>
                                          <p:attrName>ppt_y</p:attrName>
                                        </p:attrNameLst>
                                      </p:cBhvr>
                                      <p:rCtr x="1524" y="0"/>
                                    </p:animMotion>
                                  </p:childTnLst>
                                </p:cTn>
                              </p:par>
                              <p:par>
                                <p:cTn id="7" presetID="42" presetClass="path" presetSubtype="0" accel="50000" decel="50000" fill="hold" grpId="0" nodeType="withEffect">
                                  <p:stCondLst>
                                    <p:cond delay="0"/>
                                  </p:stCondLst>
                                  <p:childTnLst>
                                    <p:animMotion origin="layout" path="M 0.06601 -0.36945 L 2.41946E-6 -3.22291E-6 " pathEditMode="relative" rAng="0" ptsTypes="AA">
                                      <p:cBhvr>
                                        <p:cTn id="8" dur="2000" fill="hold"/>
                                        <p:tgtEl>
                                          <p:spTgt spid="20"/>
                                        </p:tgtEl>
                                        <p:attrNameLst>
                                          <p:attrName>ppt_x</p:attrName>
                                          <p:attrName>ppt_y</p:attrName>
                                        </p:attrNameLst>
                                      </p:cBhvr>
                                      <p:rCtr x="-3301" y="18473"/>
                                    </p:animMotion>
                                  </p:childTnLst>
                                </p:cTn>
                              </p:par>
                              <p:par>
                                <p:cTn id="9" presetID="42" presetClass="path" presetSubtype="0" accel="50000" decel="50000" fill="hold" grpId="0" nodeType="withEffect">
                                  <p:stCondLst>
                                    <p:cond delay="0"/>
                                  </p:stCondLst>
                                  <p:childTnLst>
                                    <p:animMotion origin="layout" path="M 0.04793 -0.28117 L 1.85723E-6 4.29534E-6 " pathEditMode="relative" rAng="0" ptsTypes="AA">
                                      <p:cBhvr>
                                        <p:cTn id="10" dur="3000" fill="hold"/>
                                        <p:tgtEl>
                                          <p:spTgt spid="22"/>
                                        </p:tgtEl>
                                        <p:attrNameLst>
                                          <p:attrName>ppt_x</p:attrName>
                                          <p:attrName>ppt_y</p:attrName>
                                        </p:attrNameLst>
                                      </p:cBhvr>
                                      <p:rCtr x="-2401" y="14065"/>
                                    </p:animMotion>
                                  </p:childTnLst>
                                </p:cTn>
                              </p:par>
                              <p:par>
                                <p:cTn id="11" presetID="64" presetClass="path" presetSubtype="0" accel="50000" decel="50000" fill="hold" grpId="0" nodeType="withEffect">
                                  <p:stCondLst>
                                    <p:cond delay="0"/>
                                  </p:stCondLst>
                                  <p:childTnLst>
                                    <p:animMotion origin="layout" path="M -0.04682 0.24607 L -0.00134 8.47838E-7 " pathEditMode="relative" rAng="0" ptsTypes="AA">
                                      <p:cBhvr>
                                        <p:cTn id="12" dur="3000" fill="hold"/>
                                        <p:tgtEl>
                                          <p:spTgt spid="2"/>
                                        </p:tgtEl>
                                        <p:attrNameLst>
                                          <p:attrName>ppt_x</p:attrName>
                                          <p:attrName>ppt_y</p:attrName>
                                        </p:attrNameLst>
                                      </p:cBhvr>
                                      <p:rCtr x="2274" y="-12310"/>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20" grpId="0" animBg="1"/>
      <p:bldP spid="22" grpId="0" animBg="1"/>
      <p:bldP spid="2" grpId="0" animBg="1"/>
    </p:bldLst>
  </p:timing>
</p:sldLayout>
</file>

<file path=ppt/slideLayouts/slideLayout144.xml><?xml version="1.0" encoding="utf-8"?>
<p:sldLayout xmlns:a="http://schemas.openxmlformats.org/drawingml/2006/main" xmlns:r="http://schemas.openxmlformats.org/officeDocument/2006/relationships" xmlns:p="http://schemas.openxmlformats.org/presentationml/2006/main" type="obj" preserve="1">
  <p:cSld name="19_Blank">
    <p:spTree>
      <p:nvGrpSpPr>
        <p:cNvPr id="1" name=""/>
        <p:cNvGrpSpPr/>
        <p:nvPr/>
      </p:nvGrpSpPr>
      <p:grpSpPr>
        <a:xfrm>
          <a:off x="0" y="0"/>
          <a:ext cx="0" cy="0"/>
          <a:chOff x="0" y="0"/>
          <a:chExt cx="0" cy="0"/>
        </a:xfrm>
      </p:grpSpPr>
      <p:pic>
        <p:nvPicPr>
          <p:cNvPr id="6" name="object 3">
            <a:extLst>
              <a:ext uri="{FF2B5EF4-FFF2-40B4-BE49-F238E27FC236}">
                <a16:creationId xmlns:a16="http://schemas.microsoft.com/office/drawing/2014/main" id="{DA607789-EE5D-A1FE-EDA1-EAEDD4CDF76A}"/>
              </a:ext>
            </a:extLst>
          </p:cNvPr>
          <p:cNvPicPr/>
          <p:nvPr/>
        </p:nvPicPr>
        <p:blipFill>
          <a:blip r:embed="rId2" cstate="print"/>
          <a:stretch>
            <a:fillRect/>
          </a:stretch>
        </p:blipFill>
        <p:spPr>
          <a:xfrm>
            <a:off x="2502452" y="971867"/>
            <a:ext cx="9689547" cy="5886030"/>
          </a:xfrm>
          <a:prstGeom prst="rect">
            <a:avLst/>
          </a:prstGeom>
        </p:spPr>
      </p:pic>
      <p:sp>
        <p:nvSpPr>
          <p:cNvPr id="7" name="object 4">
            <a:extLst>
              <a:ext uri="{FF2B5EF4-FFF2-40B4-BE49-F238E27FC236}">
                <a16:creationId xmlns:a16="http://schemas.microsoft.com/office/drawing/2014/main" id="{1BF2FA1B-6747-6A8D-41EE-1758AF1A0ED9}"/>
              </a:ext>
            </a:extLst>
          </p:cNvPr>
          <p:cNvSpPr/>
          <p:nvPr/>
        </p:nvSpPr>
        <p:spPr>
          <a:xfrm>
            <a:off x="0" y="385"/>
            <a:ext cx="12192000" cy="6857615"/>
          </a:xfrm>
          <a:custGeom>
            <a:avLst/>
            <a:gdLst/>
            <a:ahLst/>
            <a:cxnLst/>
            <a:rect l="l" t="t" r="r" b="b"/>
            <a:pathLst>
              <a:path w="20104100" h="11308715">
                <a:moveTo>
                  <a:pt x="20104099" y="0"/>
                </a:moveTo>
                <a:lnTo>
                  <a:pt x="0" y="0"/>
                </a:lnTo>
                <a:lnTo>
                  <a:pt x="0" y="11308556"/>
                </a:lnTo>
                <a:lnTo>
                  <a:pt x="10603668" y="11308556"/>
                </a:lnTo>
                <a:lnTo>
                  <a:pt x="13476562" y="3415324"/>
                </a:lnTo>
                <a:lnTo>
                  <a:pt x="13493416" y="3370243"/>
                </a:lnTo>
                <a:lnTo>
                  <a:pt x="13510985" y="3325637"/>
                </a:lnTo>
                <a:lnTo>
                  <a:pt x="13529258" y="3281513"/>
                </a:lnTo>
                <a:lnTo>
                  <a:pt x="13548228" y="3237873"/>
                </a:lnTo>
                <a:lnTo>
                  <a:pt x="13567885" y="3194721"/>
                </a:lnTo>
                <a:lnTo>
                  <a:pt x="13588220" y="3152062"/>
                </a:lnTo>
                <a:lnTo>
                  <a:pt x="13609226" y="3109901"/>
                </a:lnTo>
                <a:lnTo>
                  <a:pt x="13630892" y="3068240"/>
                </a:lnTo>
                <a:lnTo>
                  <a:pt x="13653209" y="3027085"/>
                </a:lnTo>
                <a:lnTo>
                  <a:pt x="13676170" y="2986438"/>
                </a:lnTo>
                <a:lnTo>
                  <a:pt x="13699765" y="2946306"/>
                </a:lnTo>
                <a:lnTo>
                  <a:pt x="13723985" y="2906691"/>
                </a:lnTo>
                <a:lnTo>
                  <a:pt x="13748821" y="2867598"/>
                </a:lnTo>
                <a:lnTo>
                  <a:pt x="13774265" y="2829030"/>
                </a:lnTo>
                <a:lnTo>
                  <a:pt x="13800307" y="2790993"/>
                </a:lnTo>
                <a:lnTo>
                  <a:pt x="13826939" y="2753490"/>
                </a:lnTo>
                <a:lnTo>
                  <a:pt x="13854152" y="2716525"/>
                </a:lnTo>
                <a:lnTo>
                  <a:pt x="13881937" y="2680103"/>
                </a:lnTo>
                <a:lnTo>
                  <a:pt x="13910285" y="2644228"/>
                </a:lnTo>
                <a:lnTo>
                  <a:pt x="13939187" y="2608903"/>
                </a:lnTo>
                <a:lnTo>
                  <a:pt x="13968634" y="2574133"/>
                </a:lnTo>
                <a:lnTo>
                  <a:pt x="13998617" y="2539922"/>
                </a:lnTo>
                <a:lnTo>
                  <a:pt x="14029128" y="2506274"/>
                </a:lnTo>
                <a:lnTo>
                  <a:pt x="14060158" y="2473194"/>
                </a:lnTo>
                <a:lnTo>
                  <a:pt x="14091698" y="2440685"/>
                </a:lnTo>
                <a:lnTo>
                  <a:pt x="14123738" y="2408752"/>
                </a:lnTo>
                <a:lnTo>
                  <a:pt x="14156270" y="2377399"/>
                </a:lnTo>
                <a:lnTo>
                  <a:pt x="14189286" y="2346629"/>
                </a:lnTo>
                <a:lnTo>
                  <a:pt x="14222776" y="2316448"/>
                </a:lnTo>
                <a:lnTo>
                  <a:pt x="14256731" y="2286858"/>
                </a:lnTo>
                <a:lnTo>
                  <a:pt x="14291142" y="2257865"/>
                </a:lnTo>
                <a:lnTo>
                  <a:pt x="14326001" y="2229473"/>
                </a:lnTo>
                <a:lnTo>
                  <a:pt x="14361299" y="2201685"/>
                </a:lnTo>
                <a:lnTo>
                  <a:pt x="14397027" y="2174505"/>
                </a:lnTo>
                <a:lnTo>
                  <a:pt x="14433175" y="2147939"/>
                </a:lnTo>
                <a:lnTo>
                  <a:pt x="14469736" y="2121990"/>
                </a:lnTo>
                <a:lnTo>
                  <a:pt x="14506700" y="2096662"/>
                </a:lnTo>
                <a:lnTo>
                  <a:pt x="14544058" y="2071959"/>
                </a:lnTo>
                <a:lnTo>
                  <a:pt x="14581801" y="2047885"/>
                </a:lnTo>
                <a:lnTo>
                  <a:pt x="14619921" y="2024446"/>
                </a:lnTo>
                <a:lnTo>
                  <a:pt x="14658409" y="2001643"/>
                </a:lnTo>
                <a:lnTo>
                  <a:pt x="14697256" y="1979483"/>
                </a:lnTo>
                <a:lnTo>
                  <a:pt x="14736452" y="1957969"/>
                </a:lnTo>
                <a:lnTo>
                  <a:pt x="14775990" y="1937105"/>
                </a:lnTo>
                <a:lnTo>
                  <a:pt x="14815859" y="1916895"/>
                </a:lnTo>
                <a:lnTo>
                  <a:pt x="14856052" y="1897344"/>
                </a:lnTo>
                <a:lnTo>
                  <a:pt x="14896559" y="1878455"/>
                </a:lnTo>
                <a:lnTo>
                  <a:pt x="14937372" y="1860233"/>
                </a:lnTo>
                <a:lnTo>
                  <a:pt x="14978481" y="1842682"/>
                </a:lnTo>
                <a:lnTo>
                  <a:pt x="15019878" y="1825806"/>
                </a:lnTo>
                <a:lnTo>
                  <a:pt x="15061554" y="1809609"/>
                </a:lnTo>
                <a:lnTo>
                  <a:pt x="15103500" y="1794095"/>
                </a:lnTo>
                <a:lnTo>
                  <a:pt x="15145707" y="1779269"/>
                </a:lnTo>
                <a:lnTo>
                  <a:pt x="15188166" y="1765134"/>
                </a:lnTo>
                <a:lnTo>
                  <a:pt x="15230868" y="1751695"/>
                </a:lnTo>
                <a:lnTo>
                  <a:pt x="15273805" y="1738956"/>
                </a:lnTo>
                <a:lnTo>
                  <a:pt x="15316968" y="1726921"/>
                </a:lnTo>
                <a:lnTo>
                  <a:pt x="15360347" y="1715594"/>
                </a:lnTo>
                <a:lnTo>
                  <a:pt x="15403934" y="1704979"/>
                </a:lnTo>
                <a:lnTo>
                  <a:pt x="15447719" y="1695081"/>
                </a:lnTo>
                <a:lnTo>
                  <a:pt x="15491695" y="1685903"/>
                </a:lnTo>
                <a:lnTo>
                  <a:pt x="15535852" y="1677450"/>
                </a:lnTo>
                <a:lnTo>
                  <a:pt x="15580182" y="1669726"/>
                </a:lnTo>
                <a:lnTo>
                  <a:pt x="15624674" y="1662734"/>
                </a:lnTo>
                <a:lnTo>
                  <a:pt x="15669322" y="1656480"/>
                </a:lnTo>
                <a:lnTo>
                  <a:pt x="15714115" y="1650967"/>
                </a:lnTo>
                <a:lnTo>
                  <a:pt x="15759044" y="1646200"/>
                </a:lnTo>
                <a:lnTo>
                  <a:pt x="15804102" y="1642182"/>
                </a:lnTo>
                <a:lnTo>
                  <a:pt x="15849278" y="1638918"/>
                </a:lnTo>
                <a:lnTo>
                  <a:pt x="15894565" y="1636411"/>
                </a:lnTo>
                <a:lnTo>
                  <a:pt x="15939953" y="1634667"/>
                </a:lnTo>
                <a:lnTo>
                  <a:pt x="15985433" y="1633688"/>
                </a:lnTo>
                <a:lnTo>
                  <a:pt x="20104099" y="1633480"/>
                </a:lnTo>
                <a:lnTo>
                  <a:pt x="20104099" y="0"/>
                </a:lnTo>
                <a:close/>
              </a:path>
              <a:path w="20104100" h="11308715">
                <a:moveTo>
                  <a:pt x="20104099" y="1633480"/>
                </a:moveTo>
                <a:lnTo>
                  <a:pt x="16030996" y="1633480"/>
                </a:lnTo>
                <a:lnTo>
                  <a:pt x="16076635" y="1634046"/>
                </a:lnTo>
                <a:lnTo>
                  <a:pt x="16122339" y="1635391"/>
                </a:lnTo>
                <a:lnTo>
                  <a:pt x="16168099" y="1637519"/>
                </a:lnTo>
                <a:lnTo>
                  <a:pt x="16213908" y="1640433"/>
                </a:lnTo>
                <a:lnTo>
                  <a:pt x="16259756" y="1644138"/>
                </a:lnTo>
                <a:lnTo>
                  <a:pt x="16305634" y="1648638"/>
                </a:lnTo>
                <a:lnTo>
                  <a:pt x="16351533" y="1653938"/>
                </a:lnTo>
                <a:lnTo>
                  <a:pt x="16397445" y="1660041"/>
                </a:lnTo>
                <a:lnTo>
                  <a:pt x="16443360" y="1666951"/>
                </a:lnTo>
                <a:lnTo>
                  <a:pt x="16489270" y="1674673"/>
                </a:lnTo>
                <a:lnTo>
                  <a:pt x="16535166" y="1683211"/>
                </a:lnTo>
                <a:lnTo>
                  <a:pt x="16581038" y="1692569"/>
                </a:lnTo>
                <a:lnTo>
                  <a:pt x="16626879" y="1702751"/>
                </a:lnTo>
                <a:lnTo>
                  <a:pt x="16672678" y="1713761"/>
                </a:lnTo>
                <a:lnTo>
                  <a:pt x="16718428" y="1725603"/>
                </a:lnTo>
                <a:lnTo>
                  <a:pt x="16764120" y="1738282"/>
                </a:lnTo>
                <a:lnTo>
                  <a:pt x="16809744" y="1751802"/>
                </a:lnTo>
                <a:lnTo>
                  <a:pt x="16855291" y="1766167"/>
                </a:lnTo>
                <a:lnTo>
                  <a:pt x="16900753" y="1781380"/>
                </a:lnTo>
                <a:lnTo>
                  <a:pt x="16946121" y="1797446"/>
                </a:lnTo>
                <a:lnTo>
                  <a:pt x="16991203" y="1814301"/>
                </a:lnTo>
                <a:lnTo>
                  <a:pt x="17035808" y="1831869"/>
                </a:lnTo>
                <a:lnTo>
                  <a:pt x="17079932" y="1850142"/>
                </a:lnTo>
                <a:lnTo>
                  <a:pt x="17123572" y="1869112"/>
                </a:lnTo>
                <a:lnTo>
                  <a:pt x="17166724" y="1888769"/>
                </a:lnTo>
                <a:lnTo>
                  <a:pt x="17209383" y="1909105"/>
                </a:lnTo>
                <a:lnTo>
                  <a:pt x="17251544" y="1930110"/>
                </a:lnTo>
                <a:lnTo>
                  <a:pt x="17293205" y="1951776"/>
                </a:lnTo>
                <a:lnTo>
                  <a:pt x="17334361" y="1974093"/>
                </a:lnTo>
                <a:lnTo>
                  <a:pt x="17375007" y="1997054"/>
                </a:lnTo>
                <a:lnTo>
                  <a:pt x="17415139" y="2020649"/>
                </a:lnTo>
                <a:lnTo>
                  <a:pt x="17454754" y="2044869"/>
                </a:lnTo>
                <a:lnTo>
                  <a:pt x="17493847" y="2069705"/>
                </a:lnTo>
                <a:lnTo>
                  <a:pt x="17532415" y="2095149"/>
                </a:lnTo>
                <a:lnTo>
                  <a:pt x="17570452" y="2121191"/>
                </a:lnTo>
                <a:lnTo>
                  <a:pt x="17607955" y="2147823"/>
                </a:lnTo>
                <a:lnTo>
                  <a:pt x="17644920" y="2175036"/>
                </a:lnTo>
                <a:lnTo>
                  <a:pt x="17681342" y="2202820"/>
                </a:lnTo>
                <a:lnTo>
                  <a:pt x="17717217" y="2231168"/>
                </a:lnTo>
                <a:lnTo>
                  <a:pt x="17752542" y="2260070"/>
                </a:lnTo>
                <a:lnTo>
                  <a:pt x="17787312" y="2289517"/>
                </a:lnTo>
                <a:lnTo>
                  <a:pt x="17821523" y="2319500"/>
                </a:lnTo>
                <a:lnTo>
                  <a:pt x="17855171" y="2350011"/>
                </a:lnTo>
                <a:lnTo>
                  <a:pt x="17888251" y="2381041"/>
                </a:lnTo>
                <a:lnTo>
                  <a:pt x="17920760" y="2412580"/>
                </a:lnTo>
                <a:lnTo>
                  <a:pt x="17952693" y="2444620"/>
                </a:lnTo>
                <a:lnTo>
                  <a:pt x="17984046" y="2477153"/>
                </a:lnTo>
                <a:lnTo>
                  <a:pt x="18014816" y="2510168"/>
                </a:lnTo>
                <a:lnTo>
                  <a:pt x="18044998" y="2543658"/>
                </a:lnTo>
                <a:lnTo>
                  <a:pt x="18074587" y="2577612"/>
                </a:lnTo>
                <a:lnTo>
                  <a:pt x="18103580" y="2612024"/>
                </a:lnTo>
                <a:lnTo>
                  <a:pt x="18131973" y="2646883"/>
                </a:lnTo>
                <a:lnTo>
                  <a:pt x="18159760" y="2682180"/>
                </a:lnTo>
                <a:lnTo>
                  <a:pt x="18186940" y="2717908"/>
                </a:lnTo>
                <a:lnTo>
                  <a:pt x="18213506" y="2754056"/>
                </a:lnTo>
                <a:lnTo>
                  <a:pt x="18239455" y="2790617"/>
                </a:lnTo>
                <a:lnTo>
                  <a:pt x="18264783" y="2827580"/>
                </a:lnTo>
                <a:lnTo>
                  <a:pt x="18289486" y="2864938"/>
                </a:lnTo>
                <a:lnTo>
                  <a:pt x="18313560" y="2902682"/>
                </a:lnTo>
                <a:lnTo>
                  <a:pt x="18337000" y="2940802"/>
                </a:lnTo>
                <a:lnTo>
                  <a:pt x="18359802" y="2979289"/>
                </a:lnTo>
                <a:lnTo>
                  <a:pt x="18381962" y="3018136"/>
                </a:lnTo>
                <a:lnTo>
                  <a:pt x="18403476" y="3057332"/>
                </a:lnTo>
                <a:lnTo>
                  <a:pt x="18424340" y="3096869"/>
                </a:lnTo>
                <a:lnTo>
                  <a:pt x="18444550" y="3136738"/>
                </a:lnTo>
                <a:lnTo>
                  <a:pt x="18464101" y="3176931"/>
                </a:lnTo>
                <a:lnTo>
                  <a:pt x="18482990" y="3217438"/>
                </a:lnTo>
                <a:lnTo>
                  <a:pt x="18501212" y="3258251"/>
                </a:lnTo>
                <a:lnTo>
                  <a:pt x="18518763" y="3299360"/>
                </a:lnTo>
                <a:lnTo>
                  <a:pt x="18535639" y="3340757"/>
                </a:lnTo>
                <a:lnTo>
                  <a:pt x="18551836" y="3382432"/>
                </a:lnTo>
                <a:lnTo>
                  <a:pt x="18567350" y="3424378"/>
                </a:lnTo>
                <a:lnTo>
                  <a:pt x="18582176" y="3466585"/>
                </a:lnTo>
                <a:lnTo>
                  <a:pt x="18596311" y="3509044"/>
                </a:lnTo>
                <a:lnTo>
                  <a:pt x="18609750" y="3551746"/>
                </a:lnTo>
                <a:lnTo>
                  <a:pt x="18622489" y="3594683"/>
                </a:lnTo>
                <a:lnTo>
                  <a:pt x="18634524" y="3637845"/>
                </a:lnTo>
                <a:lnTo>
                  <a:pt x="18645851" y="3681224"/>
                </a:lnTo>
                <a:lnTo>
                  <a:pt x="18656466" y="3724811"/>
                </a:lnTo>
                <a:lnTo>
                  <a:pt x="18666364" y="3768596"/>
                </a:lnTo>
                <a:lnTo>
                  <a:pt x="18675542" y="3812572"/>
                </a:lnTo>
                <a:lnTo>
                  <a:pt x="18683995" y="3856729"/>
                </a:lnTo>
                <a:lnTo>
                  <a:pt x="18691719" y="3901058"/>
                </a:lnTo>
                <a:lnTo>
                  <a:pt x="18698711" y="3945551"/>
                </a:lnTo>
                <a:lnTo>
                  <a:pt x="18704965" y="3990198"/>
                </a:lnTo>
                <a:lnTo>
                  <a:pt x="18710478" y="4034991"/>
                </a:lnTo>
                <a:lnTo>
                  <a:pt x="18715245" y="4079920"/>
                </a:lnTo>
                <a:lnTo>
                  <a:pt x="18719263" y="4124977"/>
                </a:lnTo>
                <a:lnTo>
                  <a:pt x="18722528" y="4170154"/>
                </a:lnTo>
                <a:lnTo>
                  <a:pt x="18725034" y="4215440"/>
                </a:lnTo>
                <a:lnTo>
                  <a:pt x="18726778" y="4260828"/>
                </a:lnTo>
                <a:lnTo>
                  <a:pt x="18727757" y="4306308"/>
                </a:lnTo>
                <a:lnTo>
                  <a:pt x="18727965" y="4351872"/>
                </a:lnTo>
                <a:lnTo>
                  <a:pt x="18727399" y="4397510"/>
                </a:lnTo>
                <a:lnTo>
                  <a:pt x="18726054" y="4443214"/>
                </a:lnTo>
                <a:lnTo>
                  <a:pt x="18723927" y="4488974"/>
                </a:lnTo>
                <a:lnTo>
                  <a:pt x="18721012" y="4534783"/>
                </a:lnTo>
                <a:lnTo>
                  <a:pt x="18717307" y="4580631"/>
                </a:lnTo>
                <a:lnTo>
                  <a:pt x="18712807" y="4626508"/>
                </a:lnTo>
                <a:lnTo>
                  <a:pt x="18707507" y="4672408"/>
                </a:lnTo>
                <a:lnTo>
                  <a:pt x="18701404" y="4718319"/>
                </a:lnTo>
                <a:lnTo>
                  <a:pt x="18694494" y="4764234"/>
                </a:lnTo>
                <a:lnTo>
                  <a:pt x="18686772" y="4810144"/>
                </a:lnTo>
                <a:lnTo>
                  <a:pt x="18678234" y="4856040"/>
                </a:lnTo>
                <a:lnTo>
                  <a:pt x="18668876" y="4901912"/>
                </a:lnTo>
                <a:lnTo>
                  <a:pt x="18658694" y="4947753"/>
                </a:lnTo>
                <a:lnTo>
                  <a:pt x="18647684" y="4993552"/>
                </a:lnTo>
                <a:lnTo>
                  <a:pt x="18635842" y="5039302"/>
                </a:lnTo>
                <a:lnTo>
                  <a:pt x="18623163" y="5084994"/>
                </a:lnTo>
                <a:lnTo>
                  <a:pt x="18609643" y="5130618"/>
                </a:lnTo>
                <a:lnTo>
                  <a:pt x="18595279" y="5176165"/>
                </a:lnTo>
                <a:lnTo>
                  <a:pt x="18580065" y="5221627"/>
                </a:lnTo>
                <a:lnTo>
                  <a:pt x="18563999" y="5266995"/>
                </a:lnTo>
                <a:lnTo>
                  <a:pt x="16365053" y="11308556"/>
                </a:lnTo>
                <a:lnTo>
                  <a:pt x="20104099" y="11308556"/>
                </a:lnTo>
                <a:lnTo>
                  <a:pt x="20104099" y="1633480"/>
                </a:lnTo>
                <a:close/>
              </a:path>
            </a:pathLst>
          </a:custGeom>
          <a:solidFill>
            <a:srgbClr val="5BAA47"/>
          </a:solidFill>
        </p:spPr>
        <p:txBody>
          <a:bodyPr wrap="square" lIns="0" tIns="0" rIns="0" bIns="0" rtlCol="0"/>
          <a:lstStyle/>
          <a:p>
            <a:endParaRPr sz="849"/>
          </a:p>
        </p:txBody>
      </p:sp>
      <p:sp>
        <p:nvSpPr>
          <p:cNvPr id="8" name="object 5">
            <a:extLst>
              <a:ext uri="{FF2B5EF4-FFF2-40B4-BE49-F238E27FC236}">
                <a16:creationId xmlns:a16="http://schemas.microsoft.com/office/drawing/2014/main" id="{3C717544-22A1-9E88-72DA-2C7BE61BECCA}"/>
              </a:ext>
            </a:extLst>
          </p:cNvPr>
          <p:cNvSpPr/>
          <p:nvPr/>
        </p:nvSpPr>
        <p:spPr>
          <a:xfrm>
            <a:off x="10237418" y="5429267"/>
            <a:ext cx="1954725" cy="1428975"/>
          </a:xfrm>
          <a:custGeom>
            <a:avLst/>
            <a:gdLst/>
            <a:ahLst/>
            <a:cxnLst/>
            <a:rect l="l" t="t" r="r" b="b"/>
            <a:pathLst>
              <a:path w="3223259" h="2356484">
                <a:moveTo>
                  <a:pt x="2022058" y="0"/>
                </a:moveTo>
                <a:lnTo>
                  <a:pt x="1975923" y="413"/>
                </a:lnTo>
                <a:lnTo>
                  <a:pt x="1929936" y="2117"/>
                </a:lnTo>
                <a:lnTo>
                  <a:pt x="1884124" y="5102"/>
                </a:lnTo>
                <a:lnTo>
                  <a:pt x="1838511" y="9356"/>
                </a:lnTo>
                <a:lnTo>
                  <a:pt x="1793122" y="14866"/>
                </a:lnTo>
                <a:lnTo>
                  <a:pt x="1747980" y="21622"/>
                </a:lnTo>
                <a:lnTo>
                  <a:pt x="1703113" y="29612"/>
                </a:lnTo>
                <a:lnTo>
                  <a:pt x="1658543" y="38824"/>
                </a:lnTo>
                <a:lnTo>
                  <a:pt x="1614296" y="49247"/>
                </a:lnTo>
                <a:lnTo>
                  <a:pt x="1570397" y="60869"/>
                </a:lnTo>
                <a:lnTo>
                  <a:pt x="1526871" y="73679"/>
                </a:lnTo>
                <a:lnTo>
                  <a:pt x="1483741" y="87664"/>
                </a:lnTo>
                <a:lnTo>
                  <a:pt x="1441035" y="102814"/>
                </a:lnTo>
                <a:lnTo>
                  <a:pt x="1398775" y="119117"/>
                </a:lnTo>
                <a:lnTo>
                  <a:pt x="1356986" y="136562"/>
                </a:lnTo>
                <a:lnTo>
                  <a:pt x="1315695" y="155136"/>
                </a:lnTo>
                <a:lnTo>
                  <a:pt x="1274925" y="174828"/>
                </a:lnTo>
                <a:lnTo>
                  <a:pt x="1234701" y="195627"/>
                </a:lnTo>
                <a:lnTo>
                  <a:pt x="1195048" y="217521"/>
                </a:lnTo>
                <a:lnTo>
                  <a:pt x="1155991" y="240498"/>
                </a:lnTo>
                <a:lnTo>
                  <a:pt x="1117554" y="264547"/>
                </a:lnTo>
                <a:lnTo>
                  <a:pt x="1079763" y="289657"/>
                </a:lnTo>
                <a:lnTo>
                  <a:pt x="1042643" y="315815"/>
                </a:lnTo>
                <a:lnTo>
                  <a:pt x="1006217" y="343011"/>
                </a:lnTo>
                <a:lnTo>
                  <a:pt x="970511" y="371232"/>
                </a:lnTo>
                <a:lnTo>
                  <a:pt x="935550" y="400467"/>
                </a:lnTo>
                <a:lnTo>
                  <a:pt x="901359" y="430705"/>
                </a:lnTo>
                <a:lnTo>
                  <a:pt x="867962" y="461933"/>
                </a:lnTo>
                <a:lnTo>
                  <a:pt x="835384" y="494141"/>
                </a:lnTo>
                <a:lnTo>
                  <a:pt x="803650" y="527317"/>
                </a:lnTo>
                <a:lnTo>
                  <a:pt x="772785" y="561448"/>
                </a:lnTo>
                <a:lnTo>
                  <a:pt x="742813" y="596525"/>
                </a:lnTo>
                <a:lnTo>
                  <a:pt x="713760" y="632534"/>
                </a:lnTo>
                <a:lnTo>
                  <a:pt x="685650" y="669465"/>
                </a:lnTo>
                <a:lnTo>
                  <a:pt x="658508" y="707306"/>
                </a:lnTo>
                <a:lnTo>
                  <a:pt x="632359" y="746045"/>
                </a:lnTo>
                <a:lnTo>
                  <a:pt x="607228" y="785671"/>
                </a:lnTo>
                <a:lnTo>
                  <a:pt x="583139" y="826173"/>
                </a:lnTo>
                <a:lnTo>
                  <a:pt x="560117" y="867537"/>
                </a:lnTo>
                <a:lnTo>
                  <a:pt x="538187" y="909754"/>
                </a:lnTo>
                <a:lnTo>
                  <a:pt x="517374" y="952812"/>
                </a:lnTo>
                <a:lnTo>
                  <a:pt x="497703" y="996698"/>
                </a:lnTo>
                <a:lnTo>
                  <a:pt x="479199" y="1041402"/>
                </a:lnTo>
                <a:lnTo>
                  <a:pt x="461886" y="1086911"/>
                </a:lnTo>
                <a:lnTo>
                  <a:pt x="0" y="2355927"/>
                </a:lnTo>
                <a:lnTo>
                  <a:pt x="3223022" y="2355927"/>
                </a:lnTo>
                <a:lnTo>
                  <a:pt x="3223022" y="527210"/>
                </a:lnTo>
                <a:lnTo>
                  <a:pt x="3203270" y="506087"/>
                </a:lnTo>
                <a:lnTo>
                  <a:pt x="3171063" y="473509"/>
                </a:lnTo>
                <a:lnTo>
                  <a:pt x="3137887" y="441775"/>
                </a:lnTo>
                <a:lnTo>
                  <a:pt x="3103755" y="410910"/>
                </a:lnTo>
                <a:lnTo>
                  <a:pt x="3068679" y="380938"/>
                </a:lnTo>
                <a:lnTo>
                  <a:pt x="3032669" y="351885"/>
                </a:lnTo>
                <a:lnTo>
                  <a:pt x="2995738" y="323775"/>
                </a:lnTo>
                <a:lnTo>
                  <a:pt x="2957897" y="296633"/>
                </a:lnTo>
                <a:lnTo>
                  <a:pt x="2919158" y="270483"/>
                </a:lnTo>
                <a:lnTo>
                  <a:pt x="2879532" y="245352"/>
                </a:lnTo>
                <a:lnTo>
                  <a:pt x="2839031" y="221263"/>
                </a:lnTo>
                <a:lnTo>
                  <a:pt x="2797666" y="198241"/>
                </a:lnTo>
                <a:lnTo>
                  <a:pt x="2755449" y="176311"/>
                </a:lnTo>
                <a:lnTo>
                  <a:pt x="2712392" y="155498"/>
                </a:lnTo>
                <a:lnTo>
                  <a:pt x="2668506" y="135827"/>
                </a:lnTo>
                <a:lnTo>
                  <a:pt x="2623802" y="117323"/>
                </a:lnTo>
                <a:lnTo>
                  <a:pt x="2578292" y="100009"/>
                </a:lnTo>
                <a:lnTo>
                  <a:pt x="2532301" y="84019"/>
                </a:lnTo>
                <a:lnTo>
                  <a:pt x="2486162" y="69460"/>
                </a:lnTo>
                <a:lnTo>
                  <a:pt x="2439899" y="56319"/>
                </a:lnTo>
                <a:lnTo>
                  <a:pt x="2393537" y="44586"/>
                </a:lnTo>
                <a:lnTo>
                  <a:pt x="2347101" y="34248"/>
                </a:lnTo>
                <a:lnTo>
                  <a:pt x="2300615" y="25295"/>
                </a:lnTo>
                <a:lnTo>
                  <a:pt x="2254105" y="17715"/>
                </a:lnTo>
                <a:lnTo>
                  <a:pt x="2207596" y="11496"/>
                </a:lnTo>
                <a:lnTo>
                  <a:pt x="2161112" y="6626"/>
                </a:lnTo>
                <a:lnTo>
                  <a:pt x="2114677" y="3095"/>
                </a:lnTo>
                <a:lnTo>
                  <a:pt x="2068318" y="890"/>
                </a:lnTo>
                <a:lnTo>
                  <a:pt x="2022058" y="0"/>
                </a:lnTo>
                <a:close/>
              </a:path>
            </a:pathLst>
          </a:custGeom>
          <a:solidFill>
            <a:srgbClr val="025444"/>
          </a:solidFill>
        </p:spPr>
        <p:txBody>
          <a:bodyPr wrap="square" lIns="0" tIns="0" rIns="0" bIns="0" rtlCol="0"/>
          <a:lstStyle/>
          <a:p>
            <a:endParaRPr sz="849"/>
          </a:p>
        </p:txBody>
      </p:sp>
      <p:sp>
        <p:nvSpPr>
          <p:cNvPr id="22" name="object 19">
            <a:extLst>
              <a:ext uri="{FF2B5EF4-FFF2-40B4-BE49-F238E27FC236}">
                <a16:creationId xmlns:a16="http://schemas.microsoft.com/office/drawing/2014/main" id="{6B01E2BB-D56C-7A78-C707-CAAC673D617A}"/>
              </a:ext>
            </a:extLst>
          </p:cNvPr>
          <p:cNvSpPr/>
          <p:nvPr/>
        </p:nvSpPr>
        <p:spPr>
          <a:xfrm>
            <a:off x="11633205" y="1461337"/>
            <a:ext cx="559152" cy="1723934"/>
          </a:xfrm>
          <a:custGeom>
            <a:avLst/>
            <a:gdLst/>
            <a:ahLst/>
            <a:cxnLst/>
            <a:rect l="l" t="t" r="r" b="b"/>
            <a:pathLst>
              <a:path w="922019" h="2842895">
                <a:moveTo>
                  <a:pt x="921429" y="0"/>
                </a:moveTo>
                <a:lnTo>
                  <a:pt x="16015" y="2487617"/>
                </a:lnTo>
                <a:lnTo>
                  <a:pt x="3760" y="2533739"/>
                </a:lnTo>
                <a:lnTo>
                  <a:pt x="0" y="2579977"/>
                </a:lnTo>
                <a:lnTo>
                  <a:pt x="4288" y="2625376"/>
                </a:lnTo>
                <a:lnTo>
                  <a:pt x="16180" y="2668977"/>
                </a:lnTo>
                <a:lnTo>
                  <a:pt x="35227" y="2709824"/>
                </a:lnTo>
                <a:lnTo>
                  <a:pt x="60983" y="2746960"/>
                </a:lnTo>
                <a:lnTo>
                  <a:pt x="93002" y="2779428"/>
                </a:lnTo>
                <a:lnTo>
                  <a:pt x="130837" y="2806269"/>
                </a:lnTo>
                <a:lnTo>
                  <a:pt x="174042" y="2826529"/>
                </a:lnTo>
                <a:lnTo>
                  <a:pt x="220163" y="2838781"/>
                </a:lnTo>
                <a:lnTo>
                  <a:pt x="266402" y="2842540"/>
                </a:lnTo>
                <a:lnTo>
                  <a:pt x="311800" y="2838250"/>
                </a:lnTo>
                <a:lnTo>
                  <a:pt x="355402" y="2826359"/>
                </a:lnTo>
                <a:lnTo>
                  <a:pt x="396249" y="2807311"/>
                </a:lnTo>
                <a:lnTo>
                  <a:pt x="433385" y="2781555"/>
                </a:lnTo>
                <a:lnTo>
                  <a:pt x="465852" y="2749535"/>
                </a:lnTo>
                <a:lnTo>
                  <a:pt x="492694" y="2711699"/>
                </a:lnTo>
                <a:lnTo>
                  <a:pt x="512953" y="2668491"/>
                </a:lnTo>
                <a:lnTo>
                  <a:pt x="921429" y="1546217"/>
                </a:lnTo>
              </a:path>
            </a:pathLst>
          </a:custGeom>
          <a:ln w="41883">
            <a:solidFill>
              <a:srgbClr val="FFFFFF"/>
            </a:solidFill>
          </a:ln>
        </p:spPr>
        <p:txBody>
          <a:bodyPr wrap="square" lIns="0" tIns="0" rIns="0" bIns="0" rtlCol="0"/>
          <a:lstStyle/>
          <a:p>
            <a:endParaRPr sz="849"/>
          </a:p>
        </p:txBody>
      </p:sp>
      <p:sp>
        <p:nvSpPr>
          <p:cNvPr id="24" name="object 21">
            <a:extLst>
              <a:ext uri="{FF2B5EF4-FFF2-40B4-BE49-F238E27FC236}">
                <a16:creationId xmlns:a16="http://schemas.microsoft.com/office/drawing/2014/main" id="{CC8D79B1-2D61-A834-4AB3-60F0141A879C}"/>
              </a:ext>
            </a:extLst>
          </p:cNvPr>
          <p:cNvSpPr/>
          <p:nvPr/>
        </p:nvSpPr>
        <p:spPr>
          <a:xfrm>
            <a:off x="5351737" y="4511752"/>
            <a:ext cx="2122240" cy="2346198"/>
          </a:xfrm>
          <a:custGeom>
            <a:avLst/>
            <a:gdLst/>
            <a:ahLst/>
            <a:cxnLst/>
            <a:rect l="l" t="t" r="r" b="b"/>
            <a:pathLst>
              <a:path w="3499484" h="3869054">
                <a:moveTo>
                  <a:pt x="2689787" y="74484"/>
                </a:moveTo>
                <a:lnTo>
                  <a:pt x="2644092" y="58842"/>
                </a:lnTo>
                <a:lnTo>
                  <a:pt x="2598211" y="45090"/>
                </a:lnTo>
                <a:lnTo>
                  <a:pt x="2552188" y="33206"/>
                </a:lnTo>
                <a:lnTo>
                  <a:pt x="2506067" y="23171"/>
                </a:lnTo>
                <a:lnTo>
                  <a:pt x="2459891" y="14963"/>
                </a:lnTo>
                <a:lnTo>
                  <a:pt x="2413706" y="8562"/>
                </a:lnTo>
                <a:lnTo>
                  <a:pt x="2367553" y="3948"/>
                </a:lnTo>
                <a:lnTo>
                  <a:pt x="2321478" y="1101"/>
                </a:lnTo>
                <a:lnTo>
                  <a:pt x="2275524" y="0"/>
                </a:lnTo>
                <a:lnTo>
                  <a:pt x="2229734" y="624"/>
                </a:lnTo>
                <a:lnTo>
                  <a:pt x="2184153" y="2953"/>
                </a:lnTo>
                <a:lnTo>
                  <a:pt x="2138824" y="6967"/>
                </a:lnTo>
                <a:lnTo>
                  <a:pt x="2093792" y="12646"/>
                </a:lnTo>
                <a:lnTo>
                  <a:pt x="2049099" y="19968"/>
                </a:lnTo>
                <a:lnTo>
                  <a:pt x="2004790" y="28914"/>
                </a:lnTo>
                <a:lnTo>
                  <a:pt x="1960909" y="39463"/>
                </a:lnTo>
                <a:lnTo>
                  <a:pt x="1917499" y="51594"/>
                </a:lnTo>
                <a:lnTo>
                  <a:pt x="1874605" y="65288"/>
                </a:lnTo>
                <a:lnTo>
                  <a:pt x="1832269" y="80523"/>
                </a:lnTo>
                <a:lnTo>
                  <a:pt x="1790536" y="97280"/>
                </a:lnTo>
                <a:lnTo>
                  <a:pt x="1749449" y="115537"/>
                </a:lnTo>
                <a:lnTo>
                  <a:pt x="1709053" y="135276"/>
                </a:lnTo>
                <a:lnTo>
                  <a:pt x="1669391" y="156474"/>
                </a:lnTo>
                <a:lnTo>
                  <a:pt x="1630507" y="179112"/>
                </a:lnTo>
                <a:lnTo>
                  <a:pt x="1592445" y="203169"/>
                </a:lnTo>
                <a:lnTo>
                  <a:pt x="1555249" y="228624"/>
                </a:lnTo>
                <a:lnTo>
                  <a:pt x="1518961" y="255459"/>
                </a:lnTo>
                <a:lnTo>
                  <a:pt x="1483627" y="283651"/>
                </a:lnTo>
                <a:lnTo>
                  <a:pt x="1449290" y="313181"/>
                </a:lnTo>
                <a:lnTo>
                  <a:pt x="1415994" y="344027"/>
                </a:lnTo>
                <a:lnTo>
                  <a:pt x="1383782" y="376171"/>
                </a:lnTo>
                <a:lnTo>
                  <a:pt x="1352699" y="409590"/>
                </a:lnTo>
                <a:lnTo>
                  <a:pt x="1322788" y="444266"/>
                </a:lnTo>
                <a:lnTo>
                  <a:pt x="1294093" y="480177"/>
                </a:lnTo>
                <a:lnTo>
                  <a:pt x="1266657" y="517303"/>
                </a:lnTo>
                <a:lnTo>
                  <a:pt x="1240525" y="555623"/>
                </a:lnTo>
                <a:lnTo>
                  <a:pt x="1215741" y="595118"/>
                </a:lnTo>
                <a:lnTo>
                  <a:pt x="1192348" y="635766"/>
                </a:lnTo>
                <a:lnTo>
                  <a:pt x="1170390" y="677548"/>
                </a:lnTo>
                <a:lnTo>
                  <a:pt x="1149910" y="720442"/>
                </a:lnTo>
                <a:lnTo>
                  <a:pt x="1130953" y="764429"/>
                </a:lnTo>
                <a:lnTo>
                  <a:pt x="1113563" y="809487"/>
                </a:lnTo>
                <a:lnTo>
                  <a:pt x="0" y="3868976"/>
                </a:lnTo>
              </a:path>
              <a:path w="3499484" h="3869054">
                <a:moveTo>
                  <a:pt x="2617407" y="3868976"/>
                </a:moveTo>
                <a:lnTo>
                  <a:pt x="3424791" y="1650708"/>
                </a:lnTo>
                <a:lnTo>
                  <a:pt x="3440432" y="1605013"/>
                </a:lnTo>
                <a:lnTo>
                  <a:pt x="3454185" y="1559131"/>
                </a:lnTo>
                <a:lnTo>
                  <a:pt x="3466068" y="1513108"/>
                </a:lnTo>
                <a:lnTo>
                  <a:pt x="3476104" y="1466987"/>
                </a:lnTo>
                <a:lnTo>
                  <a:pt x="3484312" y="1420812"/>
                </a:lnTo>
                <a:lnTo>
                  <a:pt x="3490713" y="1374626"/>
                </a:lnTo>
                <a:lnTo>
                  <a:pt x="3495326" y="1328474"/>
                </a:lnTo>
                <a:lnTo>
                  <a:pt x="3498174" y="1282399"/>
                </a:lnTo>
                <a:lnTo>
                  <a:pt x="3499275" y="1236444"/>
                </a:lnTo>
                <a:lnTo>
                  <a:pt x="3498651" y="1190655"/>
                </a:lnTo>
                <a:lnTo>
                  <a:pt x="3496322" y="1145074"/>
                </a:lnTo>
                <a:lnTo>
                  <a:pt x="3492307" y="1099745"/>
                </a:lnTo>
                <a:lnTo>
                  <a:pt x="3486629" y="1054713"/>
                </a:lnTo>
                <a:lnTo>
                  <a:pt x="3479307" y="1010020"/>
                </a:lnTo>
                <a:lnTo>
                  <a:pt x="3470361" y="965711"/>
                </a:lnTo>
                <a:lnTo>
                  <a:pt x="3459812" y="921830"/>
                </a:lnTo>
                <a:lnTo>
                  <a:pt x="3447681" y="878420"/>
                </a:lnTo>
                <a:lnTo>
                  <a:pt x="3433987" y="835525"/>
                </a:lnTo>
                <a:lnTo>
                  <a:pt x="3418752" y="793190"/>
                </a:lnTo>
                <a:lnTo>
                  <a:pt x="3401995" y="751457"/>
                </a:lnTo>
                <a:lnTo>
                  <a:pt x="3383737" y="710370"/>
                </a:lnTo>
                <a:lnTo>
                  <a:pt x="3363999" y="669974"/>
                </a:lnTo>
                <a:lnTo>
                  <a:pt x="3342801" y="630312"/>
                </a:lnTo>
                <a:lnTo>
                  <a:pt x="3320163" y="591428"/>
                </a:lnTo>
                <a:lnTo>
                  <a:pt x="3296106" y="553366"/>
                </a:lnTo>
                <a:lnTo>
                  <a:pt x="3270650" y="516169"/>
                </a:lnTo>
                <a:lnTo>
                  <a:pt x="3243816" y="479882"/>
                </a:lnTo>
                <a:lnTo>
                  <a:pt x="3215624" y="444548"/>
                </a:lnTo>
                <a:lnTo>
                  <a:pt x="3186094" y="410211"/>
                </a:lnTo>
                <a:lnTo>
                  <a:pt x="3155247" y="376915"/>
                </a:lnTo>
                <a:lnTo>
                  <a:pt x="3123104" y="344703"/>
                </a:lnTo>
                <a:lnTo>
                  <a:pt x="3089684" y="313620"/>
                </a:lnTo>
                <a:lnTo>
                  <a:pt x="3055009" y="283708"/>
                </a:lnTo>
                <a:lnTo>
                  <a:pt x="3019098" y="255013"/>
                </a:lnTo>
                <a:lnTo>
                  <a:pt x="2981972" y="227578"/>
                </a:lnTo>
                <a:lnTo>
                  <a:pt x="2943651" y="201446"/>
                </a:lnTo>
                <a:lnTo>
                  <a:pt x="2904157" y="176662"/>
                </a:lnTo>
                <a:lnTo>
                  <a:pt x="2863509" y="153269"/>
                </a:lnTo>
                <a:lnTo>
                  <a:pt x="2821727" y="131310"/>
                </a:lnTo>
                <a:lnTo>
                  <a:pt x="2778833" y="110831"/>
                </a:lnTo>
                <a:lnTo>
                  <a:pt x="2734846" y="91874"/>
                </a:lnTo>
                <a:lnTo>
                  <a:pt x="2689787" y="74484"/>
                </a:lnTo>
              </a:path>
            </a:pathLst>
          </a:custGeom>
          <a:ln w="41883">
            <a:solidFill>
              <a:srgbClr val="FFD13D"/>
            </a:solidFill>
          </a:ln>
        </p:spPr>
        <p:txBody>
          <a:bodyPr wrap="square" lIns="0" tIns="0" rIns="0" bIns="0" rtlCol="0"/>
          <a:lstStyle/>
          <a:p>
            <a:endParaRPr sz="849"/>
          </a:p>
        </p:txBody>
      </p:sp>
      <p:pic>
        <p:nvPicPr>
          <p:cNvPr id="27" name="Picture 26">
            <a:extLst>
              <a:ext uri="{FF2B5EF4-FFF2-40B4-BE49-F238E27FC236}">
                <a16:creationId xmlns:a16="http://schemas.microsoft.com/office/drawing/2014/main" id="{44A29F37-451E-20FF-414D-4401DF3B784F}"/>
              </a:ext>
            </a:extLst>
          </p:cNvPr>
          <p:cNvPicPr>
            <a:picLocks noChangeAspect="1"/>
          </p:cNvPicPr>
          <p:nvPr userDrawn="1"/>
        </p:nvPicPr>
        <p:blipFill>
          <a:blip r:embed="rId3" cstate="print">
            <a:extLst>
              <a:ext uri="{28A0092B-C50C-407E-A947-70E740481C1C}">
                <a14:useLocalDpi xmlns:a14="http://schemas.microsoft.com/office/drawing/2010/main" val="0"/>
              </a:ext>
            </a:extLst>
          </a:blip>
          <a:srcRect/>
          <a:stretch/>
        </p:blipFill>
        <p:spPr>
          <a:xfrm>
            <a:off x="373044" y="6270181"/>
            <a:ext cx="1101856" cy="213610"/>
          </a:xfrm>
          <a:prstGeom prst="rect">
            <a:avLst/>
          </a:prstGeom>
        </p:spPr>
      </p:pic>
      <p:sp>
        <p:nvSpPr>
          <p:cNvPr id="2" name="object 8">
            <a:extLst>
              <a:ext uri="{FF2B5EF4-FFF2-40B4-BE49-F238E27FC236}">
                <a16:creationId xmlns:a16="http://schemas.microsoft.com/office/drawing/2014/main" id="{DC5EA05A-E6A7-6293-6F28-9B60183AED73}"/>
              </a:ext>
            </a:extLst>
          </p:cNvPr>
          <p:cNvSpPr/>
          <p:nvPr userDrawn="1"/>
        </p:nvSpPr>
        <p:spPr>
          <a:xfrm>
            <a:off x="5755440" y="0"/>
            <a:ext cx="1113300" cy="1088192"/>
          </a:xfrm>
          <a:custGeom>
            <a:avLst/>
            <a:gdLst/>
            <a:ahLst/>
            <a:cxnLst/>
            <a:rect l="l" t="t" r="r" b="b"/>
            <a:pathLst>
              <a:path w="1835784" h="1794510">
                <a:moveTo>
                  <a:pt x="1835790" y="0"/>
                </a:moveTo>
                <a:lnTo>
                  <a:pt x="355246" y="0"/>
                </a:lnTo>
                <a:lnTo>
                  <a:pt x="42068" y="860452"/>
                </a:lnTo>
                <a:lnTo>
                  <a:pt x="27286" y="905756"/>
                </a:lnTo>
                <a:lnTo>
                  <a:pt x="15751" y="951324"/>
                </a:lnTo>
                <a:lnTo>
                  <a:pt x="7399" y="997024"/>
                </a:lnTo>
                <a:lnTo>
                  <a:pt x="2169" y="1042724"/>
                </a:lnTo>
                <a:lnTo>
                  <a:pt x="0" y="1088290"/>
                </a:lnTo>
                <a:lnTo>
                  <a:pt x="828" y="1133589"/>
                </a:lnTo>
                <a:lnTo>
                  <a:pt x="4592" y="1178490"/>
                </a:lnTo>
                <a:lnTo>
                  <a:pt x="11231" y="1222858"/>
                </a:lnTo>
                <a:lnTo>
                  <a:pt x="20682" y="1266562"/>
                </a:lnTo>
                <a:lnTo>
                  <a:pt x="32884" y="1309468"/>
                </a:lnTo>
                <a:lnTo>
                  <a:pt x="47774" y="1351443"/>
                </a:lnTo>
                <a:lnTo>
                  <a:pt x="65291" y="1392356"/>
                </a:lnTo>
                <a:lnTo>
                  <a:pt x="85372" y="1432073"/>
                </a:lnTo>
                <a:lnTo>
                  <a:pt x="107956" y="1470461"/>
                </a:lnTo>
                <a:lnTo>
                  <a:pt x="132981" y="1507387"/>
                </a:lnTo>
                <a:lnTo>
                  <a:pt x="160385" y="1542719"/>
                </a:lnTo>
                <a:lnTo>
                  <a:pt x="190105" y="1576325"/>
                </a:lnTo>
                <a:lnTo>
                  <a:pt x="222081" y="1608070"/>
                </a:lnTo>
                <a:lnTo>
                  <a:pt x="256250" y="1637822"/>
                </a:lnTo>
                <a:lnTo>
                  <a:pt x="292550" y="1665450"/>
                </a:lnTo>
                <a:lnTo>
                  <a:pt x="330920" y="1690819"/>
                </a:lnTo>
                <a:lnTo>
                  <a:pt x="371297" y="1713796"/>
                </a:lnTo>
                <a:lnTo>
                  <a:pt x="413619" y="1734250"/>
                </a:lnTo>
                <a:lnTo>
                  <a:pt x="457825" y="1752048"/>
                </a:lnTo>
                <a:lnTo>
                  <a:pt x="503128" y="1766829"/>
                </a:lnTo>
                <a:lnTo>
                  <a:pt x="548696" y="1778365"/>
                </a:lnTo>
                <a:lnTo>
                  <a:pt x="594397" y="1786717"/>
                </a:lnTo>
                <a:lnTo>
                  <a:pt x="640096" y="1791946"/>
                </a:lnTo>
                <a:lnTo>
                  <a:pt x="685662" y="1794116"/>
                </a:lnTo>
                <a:lnTo>
                  <a:pt x="730962" y="1793288"/>
                </a:lnTo>
                <a:lnTo>
                  <a:pt x="775862" y="1789523"/>
                </a:lnTo>
                <a:lnTo>
                  <a:pt x="820230" y="1782884"/>
                </a:lnTo>
                <a:lnTo>
                  <a:pt x="863934" y="1773433"/>
                </a:lnTo>
                <a:lnTo>
                  <a:pt x="906840" y="1761232"/>
                </a:lnTo>
                <a:lnTo>
                  <a:pt x="948816" y="1746342"/>
                </a:lnTo>
                <a:lnTo>
                  <a:pt x="989729" y="1728825"/>
                </a:lnTo>
                <a:lnTo>
                  <a:pt x="1029445" y="1708744"/>
                </a:lnTo>
                <a:lnTo>
                  <a:pt x="1067833" y="1686159"/>
                </a:lnTo>
                <a:lnTo>
                  <a:pt x="1104760" y="1661135"/>
                </a:lnTo>
                <a:lnTo>
                  <a:pt x="1140092" y="1633731"/>
                </a:lnTo>
                <a:lnTo>
                  <a:pt x="1173697" y="1604010"/>
                </a:lnTo>
                <a:lnTo>
                  <a:pt x="1205442" y="1572034"/>
                </a:lnTo>
                <a:lnTo>
                  <a:pt x="1235195" y="1537865"/>
                </a:lnTo>
                <a:lnTo>
                  <a:pt x="1262822" y="1501565"/>
                </a:lnTo>
                <a:lnTo>
                  <a:pt x="1288191" y="1463196"/>
                </a:lnTo>
                <a:lnTo>
                  <a:pt x="1311169" y="1422819"/>
                </a:lnTo>
                <a:lnTo>
                  <a:pt x="1331623" y="1380497"/>
                </a:lnTo>
                <a:lnTo>
                  <a:pt x="1349420" y="1336291"/>
                </a:lnTo>
                <a:lnTo>
                  <a:pt x="1835790" y="0"/>
                </a:lnTo>
                <a:close/>
              </a:path>
            </a:pathLst>
          </a:custGeom>
          <a:solidFill>
            <a:srgbClr val="87C9C9"/>
          </a:solidFill>
        </p:spPr>
        <p:txBody>
          <a:bodyPr wrap="square" lIns="0" tIns="0" rIns="0" bIns="0" rtlCol="0"/>
          <a:lstStyle/>
          <a:p>
            <a:endParaRPr sz="849"/>
          </a:p>
        </p:txBody>
      </p:sp>
    </p:spTree>
    <p:extLst>
      <p:ext uri="{BB962C8B-B14F-4D97-AF65-F5344CB8AC3E}">
        <p14:creationId xmlns:p14="http://schemas.microsoft.com/office/powerpoint/2010/main" val="179708888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4" presetClass="path" presetSubtype="0" accel="50000" decel="50000" fill="hold" grpId="0" nodeType="withEffect">
                                  <p:stCondLst>
                                    <p:cond delay="0"/>
                                  </p:stCondLst>
                                  <p:childTnLst>
                                    <p:animMotion origin="layout" path="M -1.51611E-7 0.25 L -1.51611E-7 5.22179E-7 " pathEditMode="relative" rAng="0" ptsTypes="AA">
                                      <p:cBhvr>
                                        <p:cTn id="6" dur="2000" fill="hold"/>
                                        <p:tgtEl>
                                          <p:spTgt spid="8"/>
                                        </p:tgtEl>
                                        <p:attrNameLst>
                                          <p:attrName>ppt_x</p:attrName>
                                          <p:attrName>ppt_y</p:attrName>
                                        </p:attrNameLst>
                                      </p:cBhvr>
                                      <p:rCtr x="0" y="-12507"/>
                                    </p:animMotion>
                                  </p:childTnLst>
                                </p:cTn>
                              </p:par>
                              <p:par>
                                <p:cTn id="7" presetID="42" presetClass="path" presetSubtype="0" accel="50000" decel="50000" fill="hold" grpId="0" nodeType="withEffect">
                                  <p:stCondLst>
                                    <p:cond delay="0"/>
                                  </p:stCondLst>
                                  <p:childTnLst>
                                    <p:animMotion origin="layout" path="M 0.04564 -0.24172 L 2.0657E-6 6.23245E-7 " pathEditMode="relative" rAng="0" ptsTypes="AA">
                                      <p:cBhvr>
                                        <p:cTn id="8" dur="2000" fill="hold"/>
                                        <p:tgtEl>
                                          <p:spTgt spid="2"/>
                                        </p:tgtEl>
                                        <p:attrNameLst>
                                          <p:attrName>ppt_x</p:attrName>
                                          <p:attrName>ppt_y</p:attrName>
                                        </p:attrNameLst>
                                      </p:cBhvr>
                                      <p:rCtr x="-2282" y="12086"/>
                                    </p:animMotion>
                                  </p:childTnLst>
                                </p:cTn>
                              </p:par>
                              <p:par>
                                <p:cTn id="9" presetID="42" presetClass="path" presetSubtype="0" accel="50000" decel="50000" fill="hold" grpId="0" nodeType="withEffect">
                                  <p:stCondLst>
                                    <p:cond delay="0"/>
                                  </p:stCondLst>
                                  <p:childTnLst>
                                    <p:animMotion origin="layout" path="M 0.07249 -0.22276 L -4.22615E-6 -8.81527E-7 " pathEditMode="relative" rAng="0" ptsTypes="AA">
                                      <p:cBhvr>
                                        <p:cTn id="10" dur="3000" fill="hold"/>
                                        <p:tgtEl>
                                          <p:spTgt spid="22"/>
                                        </p:tgtEl>
                                        <p:attrNameLst>
                                          <p:attrName>ppt_x</p:attrName>
                                          <p:attrName>ppt_y</p:attrName>
                                        </p:attrNameLst>
                                      </p:cBhvr>
                                      <p:rCtr x="-3601" y="11454"/>
                                    </p:animMotion>
                                  </p:childTnLst>
                                </p:cTn>
                              </p:par>
                              <p:par>
                                <p:cTn id="11" presetID="64" presetClass="path" presetSubtype="0" accel="50000" decel="50000" fill="hold" grpId="0" nodeType="withEffect">
                                  <p:stCondLst>
                                    <p:cond delay="0"/>
                                  </p:stCondLst>
                                  <p:childTnLst>
                                    <p:animMotion origin="layout" path="M -0.05393 0.3651 L 8.46494E-7 1.73498E-6 " pathEditMode="relative" rAng="0" ptsTypes="AA">
                                      <p:cBhvr>
                                        <p:cTn id="12" dur="3000" fill="hold"/>
                                        <p:tgtEl>
                                          <p:spTgt spid="24"/>
                                        </p:tgtEl>
                                        <p:attrNameLst>
                                          <p:attrName>ppt_x</p:attrName>
                                          <p:attrName>ppt_y</p:attrName>
                                        </p:attrNameLst>
                                      </p:cBhvr>
                                      <p:rCtr x="2693" y="-18262"/>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22" grpId="0" animBg="1"/>
      <p:bldP spid="24" grpId="0" animBg="1"/>
      <p:bldP spid="2" grpId="0" animBg="1"/>
    </p:bldLst>
  </p:timing>
</p:sldLayout>
</file>

<file path=ppt/slideLayouts/slideLayout145.xml><?xml version="1.0" encoding="utf-8"?>
<p:sldLayout xmlns:a="http://schemas.openxmlformats.org/drawingml/2006/main" xmlns:r="http://schemas.openxmlformats.org/officeDocument/2006/relationships" xmlns:p="http://schemas.openxmlformats.org/presentationml/2006/main" type="obj" preserve="1">
  <p:cSld name="18_Blank">
    <p:spTree>
      <p:nvGrpSpPr>
        <p:cNvPr id="1" name=""/>
        <p:cNvGrpSpPr/>
        <p:nvPr/>
      </p:nvGrpSpPr>
      <p:grpSpPr>
        <a:xfrm>
          <a:off x="0" y="0"/>
          <a:ext cx="0" cy="0"/>
          <a:chOff x="0" y="0"/>
          <a:chExt cx="0" cy="0"/>
        </a:xfrm>
      </p:grpSpPr>
      <p:pic>
        <p:nvPicPr>
          <p:cNvPr id="5" name="object 3">
            <a:extLst>
              <a:ext uri="{FF2B5EF4-FFF2-40B4-BE49-F238E27FC236}">
                <a16:creationId xmlns:a16="http://schemas.microsoft.com/office/drawing/2014/main" id="{65231C24-6B19-4458-3F00-98E3A69C31CB}"/>
              </a:ext>
            </a:extLst>
          </p:cNvPr>
          <p:cNvPicPr/>
          <p:nvPr userDrawn="1"/>
        </p:nvPicPr>
        <p:blipFill>
          <a:blip r:embed="rId2" cstate="print"/>
          <a:stretch>
            <a:fillRect/>
          </a:stretch>
        </p:blipFill>
        <p:spPr>
          <a:xfrm>
            <a:off x="723900" y="0"/>
            <a:ext cx="11468099" cy="6857519"/>
          </a:xfrm>
          <a:prstGeom prst="rect">
            <a:avLst/>
          </a:prstGeom>
        </p:spPr>
      </p:pic>
      <p:sp>
        <p:nvSpPr>
          <p:cNvPr id="10" name="object 5">
            <a:extLst>
              <a:ext uri="{FF2B5EF4-FFF2-40B4-BE49-F238E27FC236}">
                <a16:creationId xmlns:a16="http://schemas.microsoft.com/office/drawing/2014/main" id="{0E1085EE-5B46-625F-D8E8-67C8F62E5DE1}"/>
              </a:ext>
            </a:extLst>
          </p:cNvPr>
          <p:cNvSpPr/>
          <p:nvPr userDrawn="1"/>
        </p:nvSpPr>
        <p:spPr>
          <a:xfrm>
            <a:off x="0" y="0"/>
            <a:ext cx="7498119" cy="6857615"/>
          </a:xfrm>
          <a:custGeom>
            <a:avLst/>
            <a:gdLst/>
            <a:ahLst/>
            <a:cxnLst/>
            <a:rect l="l" t="t" r="r" b="b"/>
            <a:pathLst>
              <a:path w="12364085" h="11308715">
                <a:moveTo>
                  <a:pt x="12364073" y="0"/>
                </a:moveTo>
                <a:lnTo>
                  <a:pt x="0" y="0"/>
                </a:lnTo>
                <a:lnTo>
                  <a:pt x="0" y="11308556"/>
                </a:lnTo>
                <a:lnTo>
                  <a:pt x="8314165" y="11308556"/>
                </a:lnTo>
                <a:lnTo>
                  <a:pt x="12364073" y="0"/>
                </a:lnTo>
                <a:close/>
              </a:path>
            </a:pathLst>
          </a:custGeom>
          <a:solidFill>
            <a:srgbClr val="87C9C9"/>
          </a:solidFill>
        </p:spPr>
        <p:txBody>
          <a:bodyPr wrap="square" lIns="0" tIns="0" rIns="0" bIns="0" rtlCol="0"/>
          <a:lstStyle/>
          <a:p>
            <a:endParaRPr sz="849"/>
          </a:p>
        </p:txBody>
      </p:sp>
      <p:sp>
        <p:nvSpPr>
          <p:cNvPr id="29" name="object 19">
            <a:extLst>
              <a:ext uri="{FF2B5EF4-FFF2-40B4-BE49-F238E27FC236}">
                <a16:creationId xmlns:a16="http://schemas.microsoft.com/office/drawing/2014/main" id="{232E714A-184C-37B5-E8A0-BBFFFC9C53D0}"/>
              </a:ext>
            </a:extLst>
          </p:cNvPr>
          <p:cNvSpPr/>
          <p:nvPr/>
        </p:nvSpPr>
        <p:spPr>
          <a:xfrm>
            <a:off x="4520273" y="5323033"/>
            <a:ext cx="1276194" cy="1534482"/>
          </a:xfrm>
          <a:custGeom>
            <a:avLst/>
            <a:gdLst/>
            <a:ahLst/>
            <a:cxnLst/>
            <a:rect l="l" t="t" r="r" b="b"/>
            <a:pathLst>
              <a:path w="2104390" h="2530475">
                <a:moveTo>
                  <a:pt x="1418142" y="0"/>
                </a:moveTo>
                <a:lnTo>
                  <a:pt x="1372842" y="828"/>
                </a:lnTo>
                <a:lnTo>
                  <a:pt x="1327942" y="4592"/>
                </a:lnTo>
                <a:lnTo>
                  <a:pt x="1283573" y="11231"/>
                </a:lnTo>
                <a:lnTo>
                  <a:pt x="1239870" y="20682"/>
                </a:lnTo>
                <a:lnTo>
                  <a:pt x="1196964" y="32884"/>
                </a:lnTo>
                <a:lnTo>
                  <a:pt x="1154988" y="47774"/>
                </a:lnTo>
                <a:lnTo>
                  <a:pt x="1114075" y="65291"/>
                </a:lnTo>
                <a:lnTo>
                  <a:pt x="1074359" y="85372"/>
                </a:lnTo>
                <a:lnTo>
                  <a:pt x="1035971" y="107956"/>
                </a:lnTo>
                <a:lnTo>
                  <a:pt x="999044" y="132981"/>
                </a:lnTo>
                <a:lnTo>
                  <a:pt x="963712" y="160385"/>
                </a:lnTo>
                <a:lnTo>
                  <a:pt x="930107" y="190105"/>
                </a:lnTo>
                <a:lnTo>
                  <a:pt x="898361" y="222081"/>
                </a:lnTo>
                <a:lnTo>
                  <a:pt x="868609" y="256250"/>
                </a:lnTo>
                <a:lnTo>
                  <a:pt x="840982" y="292550"/>
                </a:lnTo>
                <a:lnTo>
                  <a:pt x="815613" y="330920"/>
                </a:lnTo>
                <a:lnTo>
                  <a:pt x="792635" y="371297"/>
                </a:lnTo>
                <a:lnTo>
                  <a:pt x="772181" y="413619"/>
                </a:lnTo>
                <a:lnTo>
                  <a:pt x="754383" y="457825"/>
                </a:lnTo>
                <a:lnTo>
                  <a:pt x="0" y="2530480"/>
                </a:lnTo>
                <a:lnTo>
                  <a:pt x="1480543" y="2530480"/>
                </a:lnTo>
                <a:lnTo>
                  <a:pt x="2061736" y="933664"/>
                </a:lnTo>
                <a:lnTo>
                  <a:pt x="2076518" y="888360"/>
                </a:lnTo>
                <a:lnTo>
                  <a:pt x="2088053" y="842792"/>
                </a:lnTo>
                <a:lnTo>
                  <a:pt x="2096405" y="797091"/>
                </a:lnTo>
                <a:lnTo>
                  <a:pt x="2101635" y="751392"/>
                </a:lnTo>
                <a:lnTo>
                  <a:pt x="2103804" y="705826"/>
                </a:lnTo>
                <a:lnTo>
                  <a:pt x="2102976" y="660526"/>
                </a:lnTo>
                <a:lnTo>
                  <a:pt x="2099211" y="615626"/>
                </a:lnTo>
                <a:lnTo>
                  <a:pt x="2092573" y="571258"/>
                </a:lnTo>
                <a:lnTo>
                  <a:pt x="2083121" y="527554"/>
                </a:lnTo>
                <a:lnTo>
                  <a:pt x="2070920" y="484648"/>
                </a:lnTo>
                <a:lnTo>
                  <a:pt x="2056030" y="442672"/>
                </a:lnTo>
                <a:lnTo>
                  <a:pt x="2038513" y="401760"/>
                </a:lnTo>
                <a:lnTo>
                  <a:pt x="2018432" y="362043"/>
                </a:lnTo>
                <a:lnTo>
                  <a:pt x="1995848" y="323655"/>
                </a:lnTo>
                <a:lnTo>
                  <a:pt x="1970823" y="286728"/>
                </a:lnTo>
                <a:lnTo>
                  <a:pt x="1943419" y="251396"/>
                </a:lnTo>
                <a:lnTo>
                  <a:pt x="1913698" y="217791"/>
                </a:lnTo>
                <a:lnTo>
                  <a:pt x="1881723" y="186046"/>
                </a:lnTo>
                <a:lnTo>
                  <a:pt x="1847554" y="156293"/>
                </a:lnTo>
                <a:lnTo>
                  <a:pt x="1811253" y="128666"/>
                </a:lnTo>
                <a:lnTo>
                  <a:pt x="1772884" y="103297"/>
                </a:lnTo>
                <a:lnTo>
                  <a:pt x="1732507" y="80319"/>
                </a:lnTo>
                <a:lnTo>
                  <a:pt x="1690185" y="59865"/>
                </a:lnTo>
                <a:lnTo>
                  <a:pt x="1645979" y="42068"/>
                </a:lnTo>
                <a:lnTo>
                  <a:pt x="1600676" y="27286"/>
                </a:lnTo>
                <a:lnTo>
                  <a:pt x="1555107" y="15751"/>
                </a:lnTo>
                <a:lnTo>
                  <a:pt x="1509407" y="7399"/>
                </a:lnTo>
                <a:lnTo>
                  <a:pt x="1463707" y="2169"/>
                </a:lnTo>
                <a:lnTo>
                  <a:pt x="1418142" y="0"/>
                </a:lnTo>
                <a:close/>
              </a:path>
            </a:pathLst>
          </a:custGeom>
          <a:solidFill>
            <a:srgbClr val="FFD13D"/>
          </a:solidFill>
        </p:spPr>
        <p:txBody>
          <a:bodyPr wrap="square" lIns="0" tIns="0" rIns="0" bIns="0" rtlCol="0"/>
          <a:lstStyle/>
          <a:p>
            <a:endParaRPr sz="849"/>
          </a:p>
        </p:txBody>
      </p:sp>
      <p:sp>
        <p:nvSpPr>
          <p:cNvPr id="2" name="object 8">
            <a:extLst>
              <a:ext uri="{FF2B5EF4-FFF2-40B4-BE49-F238E27FC236}">
                <a16:creationId xmlns:a16="http://schemas.microsoft.com/office/drawing/2014/main" id="{6ED9AB19-BD85-FCBB-11BC-5C6C1BA5D048}"/>
              </a:ext>
            </a:extLst>
          </p:cNvPr>
          <p:cNvSpPr/>
          <p:nvPr userDrawn="1"/>
        </p:nvSpPr>
        <p:spPr>
          <a:xfrm>
            <a:off x="10106834" y="4903111"/>
            <a:ext cx="2085271" cy="1954588"/>
          </a:xfrm>
          <a:custGeom>
            <a:avLst/>
            <a:gdLst/>
            <a:ahLst/>
            <a:cxnLst/>
            <a:rect l="l" t="t" r="r" b="b"/>
            <a:pathLst>
              <a:path w="3438525" h="3223259">
                <a:moveTo>
                  <a:pt x="2326237" y="0"/>
                </a:moveTo>
                <a:lnTo>
                  <a:pt x="2280553" y="409"/>
                </a:lnTo>
                <a:lnTo>
                  <a:pt x="2235017" y="2097"/>
                </a:lnTo>
                <a:lnTo>
                  <a:pt x="2189653" y="5053"/>
                </a:lnTo>
                <a:lnTo>
                  <a:pt x="2144486" y="9265"/>
                </a:lnTo>
                <a:lnTo>
                  <a:pt x="2099540" y="14721"/>
                </a:lnTo>
                <a:lnTo>
                  <a:pt x="2054841" y="21411"/>
                </a:lnTo>
                <a:lnTo>
                  <a:pt x="2010412" y="29323"/>
                </a:lnTo>
                <a:lnTo>
                  <a:pt x="1966278" y="38445"/>
                </a:lnTo>
                <a:lnTo>
                  <a:pt x="1922464" y="48766"/>
                </a:lnTo>
                <a:lnTo>
                  <a:pt x="1878995" y="60274"/>
                </a:lnTo>
                <a:lnTo>
                  <a:pt x="1835894" y="72958"/>
                </a:lnTo>
                <a:lnTo>
                  <a:pt x="1793187" y="86807"/>
                </a:lnTo>
                <a:lnTo>
                  <a:pt x="1750898" y="101809"/>
                </a:lnTo>
                <a:lnTo>
                  <a:pt x="1709051" y="117952"/>
                </a:lnTo>
                <a:lnTo>
                  <a:pt x="1667672" y="135226"/>
                </a:lnTo>
                <a:lnTo>
                  <a:pt x="1626785" y="153618"/>
                </a:lnTo>
                <a:lnTo>
                  <a:pt x="1586413" y="173117"/>
                </a:lnTo>
                <a:lnTo>
                  <a:pt x="1546583" y="193713"/>
                </a:lnTo>
                <a:lnTo>
                  <a:pt x="1507318" y="215392"/>
                </a:lnTo>
                <a:lnTo>
                  <a:pt x="1468643" y="238144"/>
                </a:lnTo>
                <a:lnTo>
                  <a:pt x="1430583" y="261958"/>
                </a:lnTo>
                <a:lnTo>
                  <a:pt x="1393162" y="286822"/>
                </a:lnTo>
                <a:lnTo>
                  <a:pt x="1356404" y="312724"/>
                </a:lnTo>
                <a:lnTo>
                  <a:pt x="1320335" y="339653"/>
                </a:lnTo>
                <a:lnTo>
                  <a:pt x="1284979" y="367598"/>
                </a:lnTo>
                <a:lnTo>
                  <a:pt x="1250360" y="396547"/>
                </a:lnTo>
                <a:lnTo>
                  <a:pt x="1216503" y="426488"/>
                </a:lnTo>
                <a:lnTo>
                  <a:pt x="1183433" y="457411"/>
                </a:lnTo>
                <a:lnTo>
                  <a:pt x="1151174" y="489303"/>
                </a:lnTo>
                <a:lnTo>
                  <a:pt x="1119750" y="522154"/>
                </a:lnTo>
                <a:lnTo>
                  <a:pt x="1089187" y="555951"/>
                </a:lnTo>
                <a:lnTo>
                  <a:pt x="1059509" y="590684"/>
                </a:lnTo>
                <a:lnTo>
                  <a:pt x="1030740" y="626341"/>
                </a:lnTo>
                <a:lnTo>
                  <a:pt x="1002906" y="662910"/>
                </a:lnTo>
                <a:lnTo>
                  <a:pt x="976029" y="700380"/>
                </a:lnTo>
                <a:lnTo>
                  <a:pt x="950136" y="738740"/>
                </a:lnTo>
                <a:lnTo>
                  <a:pt x="925251" y="777977"/>
                </a:lnTo>
                <a:lnTo>
                  <a:pt x="901398" y="818082"/>
                </a:lnTo>
                <a:lnTo>
                  <a:pt x="878601" y="859041"/>
                </a:lnTo>
                <a:lnTo>
                  <a:pt x="856887" y="900844"/>
                </a:lnTo>
                <a:lnTo>
                  <a:pt x="836278" y="943480"/>
                </a:lnTo>
                <a:lnTo>
                  <a:pt x="816799" y="986936"/>
                </a:lnTo>
                <a:lnTo>
                  <a:pt x="798476" y="1031202"/>
                </a:lnTo>
                <a:lnTo>
                  <a:pt x="781333" y="1076265"/>
                </a:lnTo>
                <a:lnTo>
                  <a:pt x="0" y="3222961"/>
                </a:lnTo>
                <a:lnTo>
                  <a:pt x="3438351" y="3222961"/>
                </a:lnTo>
                <a:lnTo>
                  <a:pt x="3438351" y="444340"/>
                </a:lnTo>
                <a:lnTo>
                  <a:pt x="3431146" y="437447"/>
                </a:lnTo>
                <a:lnTo>
                  <a:pt x="3397348" y="406884"/>
                </a:lnTo>
                <a:lnTo>
                  <a:pt x="3362615" y="377206"/>
                </a:lnTo>
                <a:lnTo>
                  <a:pt x="3326958" y="348437"/>
                </a:lnTo>
                <a:lnTo>
                  <a:pt x="3290388" y="320602"/>
                </a:lnTo>
                <a:lnTo>
                  <a:pt x="3252918" y="293726"/>
                </a:lnTo>
                <a:lnTo>
                  <a:pt x="3214557" y="267832"/>
                </a:lnTo>
                <a:lnTo>
                  <a:pt x="3175319" y="242947"/>
                </a:lnTo>
                <a:lnTo>
                  <a:pt x="3135215" y="219094"/>
                </a:lnTo>
                <a:lnTo>
                  <a:pt x="3094255" y="196297"/>
                </a:lnTo>
                <a:lnTo>
                  <a:pt x="3052451" y="174582"/>
                </a:lnTo>
                <a:lnTo>
                  <a:pt x="3009815" y="153973"/>
                </a:lnTo>
                <a:lnTo>
                  <a:pt x="2966358" y="134495"/>
                </a:lnTo>
                <a:lnTo>
                  <a:pt x="2922092" y="116172"/>
                </a:lnTo>
                <a:lnTo>
                  <a:pt x="2877028" y="99028"/>
                </a:lnTo>
                <a:lnTo>
                  <a:pt x="2831487" y="83195"/>
                </a:lnTo>
                <a:lnTo>
                  <a:pt x="2785799" y="68778"/>
                </a:lnTo>
                <a:lnTo>
                  <a:pt x="2739989" y="55766"/>
                </a:lnTo>
                <a:lnTo>
                  <a:pt x="2694080" y="44148"/>
                </a:lnTo>
                <a:lnTo>
                  <a:pt x="2648099" y="33912"/>
                </a:lnTo>
                <a:lnTo>
                  <a:pt x="2602068" y="25047"/>
                </a:lnTo>
                <a:lnTo>
                  <a:pt x="2556013" y="17541"/>
                </a:lnTo>
                <a:lnTo>
                  <a:pt x="2509959" y="11383"/>
                </a:lnTo>
                <a:lnTo>
                  <a:pt x="2463930" y="6561"/>
                </a:lnTo>
                <a:lnTo>
                  <a:pt x="2417950" y="3064"/>
                </a:lnTo>
                <a:lnTo>
                  <a:pt x="2372044" y="881"/>
                </a:lnTo>
                <a:lnTo>
                  <a:pt x="2326237" y="0"/>
                </a:lnTo>
                <a:close/>
              </a:path>
            </a:pathLst>
          </a:custGeom>
          <a:solidFill>
            <a:srgbClr val="025444"/>
          </a:solidFill>
        </p:spPr>
        <p:txBody>
          <a:bodyPr wrap="square" lIns="0" tIns="0" rIns="0" bIns="0" rtlCol="0"/>
          <a:lstStyle/>
          <a:p>
            <a:endParaRPr sz="849"/>
          </a:p>
        </p:txBody>
      </p:sp>
      <p:sp>
        <p:nvSpPr>
          <p:cNvPr id="30" name="object 20">
            <a:extLst>
              <a:ext uri="{FF2B5EF4-FFF2-40B4-BE49-F238E27FC236}">
                <a16:creationId xmlns:a16="http://schemas.microsoft.com/office/drawing/2014/main" id="{6457FE8C-DEDF-FCDA-3B5D-1A079B019197}"/>
              </a:ext>
            </a:extLst>
          </p:cNvPr>
          <p:cNvSpPr/>
          <p:nvPr/>
        </p:nvSpPr>
        <p:spPr>
          <a:xfrm>
            <a:off x="6450346" y="0"/>
            <a:ext cx="614606" cy="777830"/>
          </a:xfrm>
          <a:custGeom>
            <a:avLst/>
            <a:gdLst/>
            <a:ahLst/>
            <a:cxnLst/>
            <a:rect l="l" t="t" r="r" b="b"/>
            <a:pathLst>
              <a:path w="1013459" h="1282700">
                <a:moveTo>
                  <a:pt x="328823" y="0"/>
                </a:moveTo>
                <a:lnTo>
                  <a:pt x="18971" y="851318"/>
                </a:lnTo>
                <a:lnTo>
                  <a:pt x="5995" y="897158"/>
                </a:lnTo>
                <a:lnTo>
                  <a:pt x="0" y="943235"/>
                </a:lnTo>
                <a:lnTo>
                  <a:pt x="688" y="988913"/>
                </a:lnTo>
                <a:lnTo>
                  <a:pt x="7763" y="1033554"/>
                </a:lnTo>
                <a:lnTo>
                  <a:pt x="20928" y="1076519"/>
                </a:lnTo>
                <a:lnTo>
                  <a:pt x="39885" y="1117172"/>
                </a:lnTo>
                <a:lnTo>
                  <a:pt x="64336" y="1154874"/>
                </a:lnTo>
                <a:lnTo>
                  <a:pt x="93985" y="1188989"/>
                </a:lnTo>
                <a:lnTo>
                  <a:pt x="128534" y="1218879"/>
                </a:lnTo>
                <a:lnTo>
                  <a:pt x="167686" y="1243905"/>
                </a:lnTo>
                <a:lnTo>
                  <a:pt x="211143" y="1263431"/>
                </a:lnTo>
                <a:lnTo>
                  <a:pt x="256985" y="1276407"/>
                </a:lnTo>
                <a:lnTo>
                  <a:pt x="303064" y="1282402"/>
                </a:lnTo>
                <a:lnTo>
                  <a:pt x="348743" y="1281714"/>
                </a:lnTo>
                <a:lnTo>
                  <a:pt x="393384" y="1274638"/>
                </a:lnTo>
                <a:lnTo>
                  <a:pt x="436349" y="1261474"/>
                </a:lnTo>
                <a:lnTo>
                  <a:pt x="477002" y="1242517"/>
                </a:lnTo>
                <a:lnTo>
                  <a:pt x="514705" y="1218066"/>
                </a:lnTo>
                <a:lnTo>
                  <a:pt x="548820" y="1188417"/>
                </a:lnTo>
                <a:lnTo>
                  <a:pt x="578710" y="1153868"/>
                </a:lnTo>
                <a:lnTo>
                  <a:pt x="603738" y="1114716"/>
                </a:lnTo>
                <a:lnTo>
                  <a:pt x="623267" y="1071259"/>
                </a:lnTo>
                <a:lnTo>
                  <a:pt x="1013171" y="0"/>
                </a:lnTo>
              </a:path>
            </a:pathLst>
          </a:custGeom>
          <a:ln w="41883">
            <a:solidFill>
              <a:srgbClr val="5BAA47"/>
            </a:solidFill>
          </a:ln>
        </p:spPr>
        <p:txBody>
          <a:bodyPr wrap="square" lIns="0" tIns="0" rIns="0" bIns="0" rtlCol="0"/>
          <a:lstStyle/>
          <a:p>
            <a:endParaRPr sz="849"/>
          </a:p>
        </p:txBody>
      </p:sp>
      <p:pic>
        <p:nvPicPr>
          <p:cNvPr id="34" name="Picture 33">
            <a:extLst>
              <a:ext uri="{FF2B5EF4-FFF2-40B4-BE49-F238E27FC236}">
                <a16:creationId xmlns:a16="http://schemas.microsoft.com/office/drawing/2014/main" id="{225B5E72-8ABE-653A-531B-F51DCDDE2F49}"/>
              </a:ext>
            </a:extLst>
          </p:cNvPr>
          <p:cNvPicPr>
            <a:picLocks noChangeAspect="1"/>
          </p:cNvPicPr>
          <p:nvPr userDrawn="1"/>
        </p:nvPicPr>
        <p:blipFill>
          <a:blip r:embed="rId3" cstate="print">
            <a:extLst>
              <a:ext uri="{28A0092B-C50C-407E-A947-70E740481C1C}">
                <a14:useLocalDpi xmlns:a14="http://schemas.microsoft.com/office/drawing/2010/main" val="0"/>
              </a:ext>
            </a:extLst>
          </a:blip>
          <a:srcRect/>
          <a:stretch/>
        </p:blipFill>
        <p:spPr>
          <a:xfrm>
            <a:off x="373044" y="6270181"/>
            <a:ext cx="1101856" cy="213610"/>
          </a:xfrm>
          <a:prstGeom prst="rect">
            <a:avLst/>
          </a:prstGeom>
        </p:spPr>
      </p:pic>
    </p:spTree>
    <p:extLst>
      <p:ext uri="{BB962C8B-B14F-4D97-AF65-F5344CB8AC3E}">
        <p14:creationId xmlns:p14="http://schemas.microsoft.com/office/powerpoint/2010/main" val="12197473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3" presetClass="path" presetSubtype="0" accel="50000" decel="50000" fill="hold" grpId="0" nodeType="withEffect">
                                  <p:stCondLst>
                                    <p:cond delay="0"/>
                                  </p:stCondLst>
                                  <p:childTnLst>
                                    <p:animMotion origin="layout" path="M -0.05386 0 L 4.21352E-6 0 " pathEditMode="relative" rAng="0" ptsTypes="AA">
                                      <p:cBhvr>
                                        <p:cTn id="6" dur="1000" fill="hold"/>
                                        <p:tgtEl>
                                          <p:spTgt spid="10"/>
                                        </p:tgtEl>
                                        <p:attrNameLst>
                                          <p:attrName>ppt_x</p:attrName>
                                          <p:attrName>ppt_y</p:attrName>
                                        </p:attrNameLst>
                                      </p:cBhvr>
                                      <p:rCtr x="2693" y="0"/>
                                    </p:animMotion>
                                  </p:childTnLst>
                                </p:cTn>
                              </p:par>
                              <p:par>
                                <p:cTn id="7" presetID="64" presetClass="path" presetSubtype="0" accel="50000" decel="50000" fill="hold" grpId="0" nodeType="withEffect">
                                  <p:stCondLst>
                                    <p:cond delay="0"/>
                                  </p:stCondLst>
                                  <p:childTnLst>
                                    <p:animMotion origin="layout" path="M 0.00245 0.30966 L -1.99621E-6 -3.49242E-6 " pathEditMode="relative" rAng="0" ptsTypes="AA">
                                      <p:cBhvr>
                                        <p:cTn id="8" dur="2000" fill="hold"/>
                                        <p:tgtEl>
                                          <p:spTgt spid="2"/>
                                        </p:tgtEl>
                                        <p:attrNameLst>
                                          <p:attrName>ppt_x</p:attrName>
                                          <p:attrName>ppt_y</p:attrName>
                                        </p:attrNameLst>
                                      </p:cBhvr>
                                      <p:rCtr x="-126" y="-15483"/>
                                    </p:animMotion>
                                  </p:childTnLst>
                                </p:cTn>
                              </p:par>
                              <p:par>
                                <p:cTn id="9" presetID="64" presetClass="path" presetSubtype="0" accel="50000" decel="50000" fill="hold" grpId="0" nodeType="withEffect">
                                  <p:stCondLst>
                                    <p:cond delay="0"/>
                                  </p:stCondLst>
                                  <p:childTnLst>
                                    <p:animMotion origin="layout" path="M -0.04817 0.25885 L 9.28617E-7 -4.2785E-6 " pathEditMode="relative" rAng="0" ptsTypes="AA">
                                      <p:cBhvr>
                                        <p:cTn id="10" dur="3000" fill="hold"/>
                                        <p:tgtEl>
                                          <p:spTgt spid="29"/>
                                        </p:tgtEl>
                                        <p:attrNameLst>
                                          <p:attrName>ppt_x</p:attrName>
                                          <p:attrName>ppt_y</p:attrName>
                                        </p:attrNameLst>
                                      </p:cBhvr>
                                      <p:rCtr x="2408" y="-12942"/>
                                    </p:animMotion>
                                  </p:childTnLst>
                                </p:cTn>
                              </p:par>
                              <p:par>
                                <p:cTn id="11" presetID="42" presetClass="path" presetSubtype="0" accel="50000" decel="50000" fill="hold" grpId="0" nodeType="withEffect">
                                  <p:stCondLst>
                                    <p:cond delay="0"/>
                                  </p:stCondLst>
                                  <p:childTnLst>
                                    <p:animMotion origin="layout" path="M 0.02519 -0.11342 L 1.73721E-6 2.86356E-7 " pathEditMode="relative" rAng="0" ptsTypes="AA">
                                      <p:cBhvr>
                                        <p:cTn id="12" dur="3000" fill="hold"/>
                                        <p:tgtEl>
                                          <p:spTgt spid="30"/>
                                        </p:tgtEl>
                                        <p:attrNameLst>
                                          <p:attrName>ppt_x</p:attrName>
                                          <p:attrName>ppt_y</p:attrName>
                                        </p:attrNameLst>
                                      </p:cBhvr>
                                      <p:rCtr x="-1263" y="5671"/>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29" grpId="0" animBg="1"/>
      <p:bldP spid="2" grpId="0" animBg="1"/>
      <p:bldP spid="30" grpId="0" animBg="1"/>
    </p:bldLst>
  </p:timing>
</p:sldLayout>
</file>

<file path=ppt/slideLayouts/slideLayout146.xml><?xml version="1.0" encoding="utf-8"?>
<p:sldLayout xmlns:a="http://schemas.openxmlformats.org/drawingml/2006/main" xmlns:r="http://schemas.openxmlformats.org/officeDocument/2006/relationships" xmlns:p="http://schemas.openxmlformats.org/presentationml/2006/main" type="obj" preserve="1">
  <p:cSld name="16_Blank">
    <p:spTree>
      <p:nvGrpSpPr>
        <p:cNvPr id="1" name=""/>
        <p:cNvGrpSpPr/>
        <p:nvPr/>
      </p:nvGrpSpPr>
      <p:grpSpPr>
        <a:xfrm>
          <a:off x="0" y="0"/>
          <a:ext cx="0" cy="0"/>
          <a:chOff x="0" y="0"/>
          <a:chExt cx="0" cy="0"/>
        </a:xfrm>
      </p:grpSpPr>
      <p:pic>
        <p:nvPicPr>
          <p:cNvPr id="8" name="Picture 7" descr="A person holding his head in his hands&#10;&#10;Description automatically generated">
            <a:extLst>
              <a:ext uri="{FF2B5EF4-FFF2-40B4-BE49-F238E27FC236}">
                <a16:creationId xmlns:a16="http://schemas.microsoft.com/office/drawing/2014/main" id="{EA904C3E-949B-1211-C36F-F6E541373FD5}"/>
              </a:ext>
            </a:extLst>
          </p:cNvPr>
          <p:cNvPicPr>
            <a:picLocks noChangeAspect="1"/>
          </p:cNvPicPr>
          <p:nvPr userDrawn="1"/>
        </p:nvPicPr>
        <p:blipFill rotWithShape="1">
          <a:blip r:embed="rId2">
            <a:extLst>
              <a:ext uri="{28A0092B-C50C-407E-A947-70E740481C1C}">
                <a14:useLocalDpi xmlns:a14="http://schemas.microsoft.com/office/drawing/2010/main" val="0"/>
              </a:ext>
            </a:extLst>
          </a:blip>
          <a:srcRect l="-182" t="9308" r="1776" b="20664"/>
          <a:stretch/>
        </p:blipFill>
        <p:spPr>
          <a:xfrm>
            <a:off x="4962452" y="485"/>
            <a:ext cx="7229548" cy="6857515"/>
          </a:xfrm>
          <a:prstGeom prst="rect">
            <a:avLst/>
          </a:prstGeom>
        </p:spPr>
      </p:pic>
      <p:sp>
        <p:nvSpPr>
          <p:cNvPr id="7" name="object 5">
            <a:extLst>
              <a:ext uri="{FF2B5EF4-FFF2-40B4-BE49-F238E27FC236}">
                <a16:creationId xmlns:a16="http://schemas.microsoft.com/office/drawing/2014/main" id="{FE57428B-90DA-72CF-0E2D-2145345C8D5E}"/>
              </a:ext>
            </a:extLst>
          </p:cNvPr>
          <p:cNvSpPr/>
          <p:nvPr userDrawn="1"/>
        </p:nvSpPr>
        <p:spPr>
          <a:xfrm>
            <a:off x="0" y="0"/>
            <a:ext cx="7498119" cy="6857615"/>
          </a:xfrm>
          <a:custGeom>
            <a:avLst/>
            <a:gdLst/>
            <a:ahLst/>
            <a:cxnLst/>
            <a:rect l="l" t="t" r="r" b="b"/>
            <a:pathLst>
              <a:path w="12364085" h="11308715">
                <a:moveTo>
                  <a:pt x="12364073" y="0"/>
                </a:moveTo>
                <a:lnTo>
                  <a:pt x="0" y="0"/>
                </a:lnTo>
                <a:lnTo>
                  <a:pt x="0" y="11308556"/>
                </a:lnTo>
                <a:lnTo>
                  <a:pt x="8314165" y="11308556"/>
                </a:lnTo>
                <a:lnTo>
                  <a:pt x="12364073" y="0"/>
                </a:lnTo>
                <a:close/>
              </a:path>
            </a:pathLst>
          </a:custGeom>
          <a:solidFill>
            <a:srgbClr val="87C9C9"/>
          </a:solidFill>
        </p:spPr>
        <p:txBody>
          <a:bodyPr wrap="square" lIns="0" tIns="0" rIns="0" bIns="0" rtlCol="0"/>
          <a:lstStyle/>
          <a:p>
            <a:endParaRPr sz="849"/>
          </a:p>
        </p:txBody>
      </p:sp>
      <p:pic>
        <p:nvPicPr>
          <p:cNvPr id="34" name="Picture 33">
            <a:extLst>
              <a:ext uri="{FF2B5EF4-FFF2-40B4-BE49-F238E27FC236}">
                <a16:creationId xmlns:a16="http://schemas.microsoft.com/office/drawing/2014/main" id="{225B5E72-8ABE-653A-531B-F51DCDDE2F49}"/>
              </a:ext>
            </a:extLst>
          </p:cNvPr>
          <p:cNvPicPr>
            <a:picLocks noChangeAspect="1"/>
          </p:cNvPicPr>
          <p:nvPr userDrawn="1"/>
        </p:nvPicPr>
        <p:blipFill>
          <a:blip r:embed="rId3" cstate="print">
            <a:extLst>
              <a:ext uri="{28A0092B-C50C-407E-A947-70E740481C1C}">
                <a14:useLocalDpi xmlns:a14="http://schemas.microsoft.com/office/drawing/2010/main" val="0"/>
              </a:ext>
            </a:extLst>
          </a:blip>
          <a:srcRect/>
          <a:stretch/>
        </p:blipFill>
        <p:spPr>
          <a:xfrm>
            <a:off x="373044" y="6270181"/>
            <a:ext cx="1101856" cy="213610"/>
          </a:xfrm>
          <a:prstGeom prst="rect">
            <a:avLst/>
          </a:prstGeom>
        </p:spPr>
      </p:pic>
    </p:spTree>
    <p:extLst>
      <p:ext uri="{BB962C8B-B14F-4D97-AF65-F5344CB8AC3E}">
        <p14:creationId xmlns:p14="http://schemas.microsoft.com/office/powerpoint/2010/main" val="23047724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3" presetClass="path" presetSubtype="0" accel="50000" decel="50000" fill="hold" grpId="0" nodeType="withEffect">
                                  <p:stCondLst>
                                    <p:cond delay="0"/>
                                  </p:stCondLst>
                                  <p:childTnLst>
                                    <p:animMotion origin="layout" path="M -0.05386 0 L 4.21352E-6 0 " pathEditMode="relative" rAng="0" ptsTypes="AA">
                                      <p:cBhvr>
                                        <p:cTn id="6" dur="1000" fill="hold"/>
                                        <p:tgtEl>
                                          <p:spTgt spid="7"/>
                                        </p:tgtEl>
                                        <p:attrNameLst>
                                          <p:attrName>ppt_x</p:attrName>
                                          <p:attrName>ppt_y</p:attrName>
                                        </p:attrNameLst>
                                      </p:cBhvr>
                                      <p:rCtr x="2693" y="0"/>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Lst>
  </p:timing>
</p:sldLayout>
</file>

<file path=ppt/slideLayouts/slideLayout147.xml><?xml version="1.0" encoding="utf-8"?>
<p:sldLayout xmlns:a="http://schemas.openxmlformats.org/drawingml/2006/main" xmlns:r="http://schemas.openxmlformats.org/officeDocument/2006/relationships" xmlns:p="http://schemas.openxmlformats.org/presentationml/2006/main" type="obj" preserve="1">
  <p:cSld name="15_Blank">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6CD16196-E9DD-21A6-295C-58CFC6A6ED64}"/>
              </a:ext>
            </a:extLst>
          </p:cNvPr>
          <p:cNvPicPr>
            <a:picLocks noChangeAspect="1"/>
          </p:cNvPicPr>
          <p:nvPr userDrawn="1"/>
        </p:nvPicPr>
        <p:blipFill rotWithShape="1">
          <a:blip r:embed="rId2" cstate="hqprint">
            <a:extLst>
              <a:ext uri="{28A0092B-C50C-407E-A947-70E740481C1C}">
                <a14:useLocalDpi xmlns:a14="http://schemas.microsoft.com/office/drawing/2010/main"/>
              </a:ext>
            </a:extLst>
          </a:blip>
          <a:srcRect t="7132" r="-11980" b="6915"/>
          <a:stretch/>
        </p:blipFill>
        <p:spPr>
          <a:xfrm flipH="1">
            <a:off x="2399121" y="8623"/>
            <a:ext cx="9792879" cy="6857615"/>
          </a:xfrm>
          <a:prstGeom prst="rect">
            <a:avLst/>
          </a:prstGeom>
        </p:spPr>
      </p:pic>
      <p:sp>
        <p:nvSpPr>
          <p:cNvPr id="2" name="object 5">
            <a:extLst>
              <a:ext uri="{FF2B5EF4-FFF2-40B4-BE49-F238E27FC236}">
                <a16:creationId xmlns:a16="http://schemas.microsoft.com/office/drawing/2014/main" id="{7AAE71EC-2251-904A-871D-7FC724D81241}"/>
              </a:ext>
            </a:extLst>
          </p:cNvPr>
          <p:cNvSpPr/>
          <p:nvPr userDrawn="1"/>
        </p:nvSpPr>
        <p:spPr>
          <a:xfrm>
            <a:off x="0" y="0"/>
            <a:ext cx="7498119" cy="6857615"/>
          </a:xfrm>
          <a:custGeom>
            <a:avLst/>
            <a:gdLst/>
            <a:ahLst/>
            <a:cxnLst/>
            <a:rect l="l" t="t" r="r" b="b"/>
            <a:pathLst>
              <a:path w="12364085" h="11308715">
                <a:moveTo>
                  <a:pt x="12364073" y="0"/>
                </a:moveTo>
                <a:lnTo>
                  <a:pt x="0" y="0"/>
                </a:lnTo>
                <a:lnTo>
                  <a:pt x="0" y="11308556"/>
                </a:lnTo>
                <a:lnTo>
                  <a:pt x="8314165" y="11308556"/>
                </a:lnTo>
                <a:lnTo>
                  <a:pt x="12364073" y="0"/>
                </a:lnTo>
                <a:close/>
              </a:path>
            </a:pathLst>
          </a:custGeom>
          <a:solidFill>
            <a:srgbClr val="87C9C9"/>
          </a:solidFill>
        </p:spPr>
        <p:txBody>
          <a:bodyPr wrap="square" lIns="0" tIns="0" rIns="0" bIns="0" rtlCol="0"/>
          <a:lstStyle/>
          <a:p>
            <a:endParaRPr sz="849"/>
          </a:p>
        </p:txBody>
      </p:sp>
      <p:sp>
        <p:nvSpPr>
          <p:cNvPr id="4" name="object 19">
            <a:extLst>
              <a:ext uri="{FF2B5EF4-FFF2-40B4-BE49-F238E27FC236}">
                <a16:creationId xmlns:a16="http://schemas.microsoft.com/office/drawing/2014/main" id="{0B010FBA-1F83-C404-4542-9668BFAE3A70}"/>
              </a:ext>
            </a:extLst>
          </p:cNvPr>
          <p:cNvSpPr/>
          <p:nvPr userDrawn="1"/>
        </p:nvSpPr>
        <p:spPr>
          <a:xfrm>
            <a:off x="4520273" y="5323033"/>
            <a:ext cx="1276194" cy="1534482"/>
          </a:xfrm>
          <a:custGeom>
            <a:avLst/>
            <a:gdLst/>
            <a:ahLst/>
            <a:cxnLst/>
            <a:rect l="l" t="t" r="r" b="b"/>
            <a:pathLst>
              <a:path w="2104390" h="2530475">
                <a:moveTo>
                  <a:pt x="1418142" y="0"/>
                </a:moveTo>
                <a:lnTo>
                  <a:pt x="1372842" y="828"/>
                </a:lnTo>
                <a:lnTo>
                  <a:pt x="1327942" y="4592"/>
                </a:lnTo>
                <a:lnTo>
                  <a:pt x="1283573" y="11231"/>
                </a:lnTo>
                <a:lnTo>
                  <a:pt x="1239870" y="20682"/>
                </a:lnTo>
                <a:lnTo>
                  <a:pt x="1196964" y="32884"/>
                </a:lnTo>
                <a:lnTo>
                  <a:pt x="1154988" y="47774"/>
                </a:lnTo>
                <a:lnTo>
                  <a:pt x="1114075" y="65291"/>
                </a:lnTo>
                <a:lnTo>
                  <a:pt x="1074359" y="85372"/>
                </a:lnTo>
                <a:lnTo>
                  <a:pt x="1035971" y="107956"/>
                </a:lnTo>
                <a:lnTo>
                  <a:pt x="999044" y="132981"/>
                </a:lnTo>
                <a:lnTo>
                  <a:pt x="963712" y="160385"/>
                </a:lnTo>
                <a:lnTo>
                  <a:pt x="930107" y="190105"/>
                </a:lnTo>
                <a:lnTo>
                  <a:pt x="898361" y="222081"/>
                </a:lnTo>
                <a:lnTo>
                  <a:pt x="868609" y="256250"/>
                </a:lnTo>
                <a:lnTo>
                  <a:pt x="840982" y="292550"/>
                </a:lnTo>
                <a:lnTo>
                  <a:pt x="815613" y="330920"/>
                </a:lnTo>
                <a:lnTo>
                  <a:pt x="792635" y="371297"/>
                </a:lnTo>
                <a:lnTo>
                  <a:pt x="772181" y="413619"/>
                </a:lnTo>
                <a:lnTo>
                  <a:pt x="754383" y="457825"/>
                </a:lnTo>
                <a:lnTo>
                  <a:pt x="0" y="2530480"/>
                </a:lnTo>
                <a:lnTo>
                  <a:pt x="1480543" y="2530480"/>
                </a:lnTo>
                <a:lnTo>
                  <a:pt x="2061736" y="933664"/>
                </a:lnTo>
                <a:lnTo>
                  <a:pt x="2076518" y="888360"/>
                </a:lnTo>
                <a:lnTo>
                  <a:pt x="2088053" y="842792"/>
                </a:lnTo>
                <a:lnTo>
                  <a:pt x="2096405" y="797091"/>
                </a:lnTo>
                <a:lnTo>
                  <a:pt x="2101635" y="751392"/>
                </a:lnTo>
                <a:lnTo>
                  <a:pt x="2103804" y="705826"/>
                </a:lnTo>
                <a:lnTo>
                  <a:pt x="2102976" y="660526"/>
                </a:lnTo>
                <a:lnTo>
                  <a:pt x="2099211" y="615626"/>
                </a:lnTo>
                <a:lnTo>
                  <a:pt x="2092573" y="571258"/>
                </a:lnTo>
                <a:lnTo>
                  <a:pt x="2083121" y="527554"/>
                </a:lnTo>
                <a:lnTo>
                  <a:pt x="2070920" y="484648"/>
                </a:lnTo>
                <a:lnTo>
                  <a:pt x="2056030" y="442672"/>
                </a:lnTo>
                <a:lnTo>
                  <a:pt x="2038513" y="401760"/>
                </a:lnTo>
                <a:lnTo>
                  <a:pt x="2018432" y="362043"/>
                </a:lnTo>
                <a:lnTo>
                  <a:pt x="1995848" y="323655"/>
                </a:lnTo>
                <a:lnTo>
                  <a:pt x="1970823" y="286728"/>
                </a:lnTo>
                <a:lnTo>
                  <a:pt x="1943419" y="251396"/>
                </a:lnTo>
                <a:lnTo>
                  <a:pt x="1913698" y="217791"/>
                </a:lnTo>
                <a:lnTo>
                  <a:pt x="1881723" y="186046"/>
                </a:lnTo>
                <a:lnTo>
                  <a:pt x="1847554" y="156293"/>
                </a:lnTo>
                <a:lnTo>
                  <a:pt x="1811253" y="128666"/>
                </a:lnTo>
                <a:lnTo>
                  <a:pt x="1772884" y="103297"/>
                </a:lnTo>
                <a:lnTo>
                  <a:pt x="1732507" y="80319"/>
                </a:lnTo>
                <a:lnTo>
                  <a:pt x="1690185" y="59865"/>
                </a:lnTo>
                <a:lnTo>
                  <a:pt x="1645979" y="42068"/>
                </a:lnTo>
                <a:lnTo>
                  <a:pt x="1600676" y="27286"/>
                </a:lnTo>
                <a:lnTo>
                  <a:pt x="1555107" y="15751"/>
                </a:lnTo>
                <a:lnTo>
                  <a:pt x="1509407" y="7399"/>
                </a:lnTo>
                <a:lnTo>
                  <a:pt x="1463707" y="2169"/>
                </a:lnTo>
                <a:lnTo>
                  <a:pt x="1418142" y="0"/>
                </a:lnTo>
                <a:close/>
              </a:path>
            </a:pathLst>
          </a:custGeom>
          <a:solidFill>
            <a:srgbClr val="FFD13D"/>
          </a:solidFill>
        </p:spPr>
        <p:txBody>
          <a:bodyPr wrap="square" lIns="0" tIns="0" rIns="0" bIns="0" rtlCol="0"/>
          <a:lstStyle/>
          <a:p>
            <a:endParaRPr sz="849"/>
          </a:p>
        </p:txBody>
      </p:sp>
      <p:sp>
        <p:nvSpPr>
          <p:cNvPr id="5" name="object 8">
            <a:extLst>
              <a:ext uri="{FF2B5EF4-FFF2-40B4-BE49-F238E27FC236}">
                <a16:creationId xmlns:a16="http://schemas.microsoft.com/office/drawing/2014/main" id="{477A5770-8A2C-99BD-12FB-E4EC67CAF752}"/>
              </a:ext>
            </a:extLst>
          </p:cNvPr>
          <p:cNvSpPr/>
          <p:nvPr userDrawn="1"/>
        </p:nvSpPr>
        <p:spPr>
          <a:xfrm>
            <a:off x="10106834" y="4903111"/>
            <a:ext cx="2085271" cy="1954588"/>
          </a:xfrm>
          <a:custGeom>
            <a:avLst/>
            <a:gdLst/>
            <a:ahLst/>
            <a:cxnLst/>
            <a:rect l="l" t="t" r="r" b="b"/>
            <a:pathLst>
              <a:path w="3438525" h="3223259">
                <a:moveTo>
                  <a:pt x="2326237" y="0"/>
                </a:moveTo>
                <a:lnTo>
                  <a:pt x="2280553" y="409"/>
                </a:lnTo>
                <a:lnTo>
                  <a:pt x="2235017" y="2097"/>
                </a:lnTo>
                <a:lnTo>
                  <a:pt x="2189653" y="5053"/>
                </a:lnTo>
                <a:lnTo>
                  <a:pt x="2144486" y="9265"/>
                </a:lnTo>
                <a:lnTo>
                  <a:pt x="2099540" y="14721"/>
                </a:lnTo>
                <a:lnTo>
                  <a:pt x="2054841" y="21411"/>
                </a:lnTo>
                <a:lnTo>
                  <a:pt x="2010412" y="29323"/>
                </a:lnTo>
                <a:lnTo>
                  <a:pt x="1966278" y="38445"/>
                </a:lnTo>
                <a:lnTo>
                  <a:pt x="1922464" y="48766"/>
                </a:lnTo>
                <a:lnTo>
                  <a:pt x="1878995" y="60274"/>
                </a:lnTo>
                <a:lnTo>
                  <a:pt x="1835894" y="72958"/>
                </a:lnTo>
                <a:lnTo>
                  <a:pt x="1793187" y="86807"/>
                </a:lnTo>
                <a:lnTo>
                  <a:pt x="1750898" y="101809"/>
                </a:lnTo>
                <a:lnTo>
                  <a:pt x="1709051" y="117952"/>
                </a:lnTo>
                <a:lnTo>
                  <a:pt x="1667672" y="135226"/>
                </a:lnTo>
                <a:lnTo>
                  <a:pt x="1626785" y="153618"/>
                </a:lnTo>
                <a:lnTo>
                  <a:pt x="1586413" y="173117"/>
                </a:lnTo>
                <a:lnTo>
                  <a:pt x="1546583" y="193713"/>
                </a:lnTo>
                <a:lnTo>
                  <a:pt x="1507318" y="215392"/>
                </a:lnTo>
                <a:lnTo>
                  <a:pt x="1468643" y="238144"/>
                </a:lnTo>
                <a:lnTo>
                  <a:pt x="1430583" y="261958"/>
                </a:lnTo>
                <a:lnTo>
                  <a:pt x="1393162" y="286822"/>
                </a:lnTo>
                <a:lnTo>
                  <a:pt x="1356404" y="312724"/>
                </a:lnTo>
                <a:lnTo>
                  <a:pt x="1320335" y="339653"/>
                </a:lnTo>
                <a:lnTo>
                  <a:pt x="1284979" y="367598"/>
                </a:lnTo>
                <a:lnTo>
                  <a:pt x="1250360" y="396547"/>
                </a:lnTo>
                <a:lnTo>
                  <a:pt x="1216503" y="426488"/>
                </a:lnTo>
                <a:lnTo>
                  <a:pt x="1183433" y="457411"/>
                </a:lnTo>
                <a:lnTo>
                  <a:pt x="1151174" y="489303"/>
                </a:lnTo>
                <a:lnTo>
                  <a:pt x="1119750" y="522154"/>
                </a:lnTo>
                <a:lnTo>
                  <a:pt x="1089187" y="555951"/>
                </a:lnTo>
                <a:lnTo>
                  <a:pt x="1059509" y="590684"/>
                </a:lnTo>
                <a:lnTo>
                  <a:pt x="1030740" y="626341"/>
                </a:lnTo>
                <a:lnTo>
                  <a:pt x="1002906" y="662910"/>
                </a:lnTo>
                <a:lnTo>
                  <a:pt x="976029" y="700380"/>
                </a:lnTo>
                <a:lnTo>
                  <a:pt x="950136" y="738740"/>
                </a:lnTo>
                <a:lnTo>
                  <a:pt x="925251" y="777977"/>
                </a:lnTo>
                <a:lnTo>
                  <a:pt x="901398" y="818082"/>
                </a:lnTo>
                <a:lnTo>
                  <a:pt x="878601" y="859041"/>
                </a:lnTo>
                <a:lnTo>
                  <a:pt x="856887" y="900844"/>
                </a:lnTo>
                <a:lnTo>
                  <a:pt x="836278" y="943480"/>
                </a:lnTo>
                <a:lnTo>
                  <a:pt x="816799" y="986936"/>
                </a:lnTo>
                <a:lnTo>
                  <a:pt x="798476" y="1031202"/>
                </a:lnTo>
                <a:lnTo>
                  <a:pt x="781333" y="1076265"/>
                </a:lnTo>
                <a:lnTo>
                  <a:pt x="0" y="3222961"/>
                </a:lnTo>
                <a:lnTo>
                  <a:pt x="3438351" y="3222961"/>
                </a:lnTo>
                <a:lnTo>
                  <a:pt x="3438351" y="444340"/>
                </a:lnTo>
                <a:lnTo>
                  <a:pt x="3431146" y="437447"/>
                </a:lnTo>
                <a:lnTo>
                  <a:pt x="3397348" y="406884"/>
                </a:lnTo>
                <a:lnTo>
                  <a:pt x="3362615" y="377206"/>
                </a:lnTo>
                <a:lnTo>
                  <a:pt x="3326958" y="348437"/>
                </a:lnTo>
                <a:lnTo>
                  <a:pt x="3290388" y="320602"/>
                </a:lnTo>
                <a:lnTo>
                  <a:pt x="3252918" y="293726"/>
                </a:lnTo>
                <a:lnTo>
                  <a:pt x="3214557" y="267832"/>
                </a:lnTo>
                <a:lnTo>
                  <a:pt x="3175319" y="242947"/>
                </a:lnTo>
                <a:lnTo>
                  <a:pt x="3135215" y="219094"/>
                </a:lnTo>
                <a:lnTo>
                  <a:pt x="3094255" y="196297"/>
                </a:lnTo>
                <a:lnTo>
                  <a:pt x="3052451" y="174582"/>
                </a:lnTo>
                <a:lnTo>
                  <a:pt x="3009815" y="153973"/>
                </a:lnTo>
                <a:lnTo>
                  <a:pt x="2966358" y="134495"/>
                </a:lnTo>
                <a:lnTo>
                  <a:pt x="2922092" y="116172"/>
                </a:lnTo>
                <a:lnTo>
                  <a:pt x="2877028" y="99028"/>
                </a:lnTo>
                <a:lnTo>
                  <a:pt x="2831487" y="83195"/>
                </a:lnTo>
                <a:lnTo>
                  <a:pt x="2785799" y="68778"/>
                </a:lnTo>
                <a:lnTo>
                  <a:pt x="2739989" y="55766"/>
                </a:lnTo>
                <a:lnTo>
                  <a:pt x="2694080" y="44148"/>
                </a:lnTo>
                <a:lnTo>
                  <a:pt x="2648099" y="33912"/>
                </a:lnTo>
                <a:lnTo>
                  <a:pt x="2602068" y="25047"/>
                </a:lnTo>
                <a:lnTo>
                  <a:pt x="2556013" y="17541"/>
                </a:lnTo>
                <a:lnTo>
                  <a:pt x="2509959" y="11383"/>
                </a:lnTo>
                <a:lnTo>
                  <a:pt x="2463930" y="6561"/>
                </a:lnTo>
                <a:lnTo>
                  <a:pt x="2417950" y="3064"/>
                </a:lnTo>
                <a:lnTo>
                  <a:pt x="2372044" y="881"/>
                </a:lnTo>
                <a:lnTo>
                  <a:pt x="2326237" y="0"/>
                </a:lnTo>
                <a:close/>
              </a:path>
            </a:pathLst>
          </a:custGeom>
          <a:solidFill>
            <a:srgbClr val="025444"/>
          </a:solidFill>
        </p:spPr>
        <p:txBody>
          <a:bodyPr wrap="square" lIns="0" tIns="0" rIns="0" bIns="0" rtlCol="0"/>
          <a:lstStyle/>
          <a:p>
            <a:endParaRPr sz="849"/>
          </a:p>
        </p:txBody>
      </p:sp>
      <p:sp>
        <p:nvSpPr>
          <p:cNvPr id="6" name="object 20">
            <a:extLst>
              <a:ext uri="{FF2B5EF4-FFF2-40B4-BE49-F238E27FC236}">
                <a16:creationId xmlns:a16="http://schemas.microsoft.com/office/drawing/2014/main" id="{0F183898-40EA-F978-2B50-6F2DE6FFC5F3}"/>
              </a:ext>
            </a:extLst>
          </p:cNvPr>
          <p:cNvSpPr/>
          <p:nvPr userDrawn="1"/>
        </p:nvSpPr>
        <p:spPr>
          <a:xfrm>
            <a:off x="6450346" y="0"/>
            <a:ext cx="614606" cy="777830"/>
          </a:xfrm>
          <a:custGeom>
            <a:avLst/>
            <a:gdLst/>
            <a:ahLst/>
            <a:cxnLst/>
            <a:rect l="l" t="t" r="r" b="b"/>
            <a:pathLst>
              <a:path w="1013459" h="1282700">
                <a:moveTo>
                  <a:pt x="328823" y="0"/>
                </a:moveTo>
                <a:lnTo>
                  <a:pt x="18971" y="851318"/>
                </a:lnTo>
                <a:lnTo>
                  <a:pt x="5995" y="897158"/>
                </a:lnTo>
                <a:lnTo>
                  <a:pt x="0" y="943235"/>
                </a:lnTo>
                <a:lnTo>
                  <a:pt x="688" y="988913"/>
                </a:lnTo>
                <a:lnTo>
                  <a:pt x="7763" y="1033554"/>
                </a:lnTo>
                <a:lnTo>
                  <a:pt x="20928" y="1076519"/>
                </a:lnTo>
                <a:lnTo>
                  <a:pt x="39885" y="1117172"/>
                </a:lnTo>
                <a:lnTo>
                  <a:pt x="64336" y="1154874"/>
                </a:lnTo>
                <a:lnTo>
                  <a:pt x="93985" y="1188989"/>
                </a:lnTo>
                <a:lnTo>
                  <a:pt x="128534" y="1218879"/>
                </a:lnTo>
                <a:lnTo>
                  <a:pt x="167686" y="1243905"/>
                </a:lnTo>
                <a:lnTo>
                  <a:pt x="211143" y="1263431"/>
                </a:lnTo>
                <a:lnTo>
                  <a:pt x="256985" y="1276407"/>
                </a:lnTo>
                <a:lnTo>
                  <a:pt x="303064" y="1282402"/>
                </a:lnTo>
                <a:lnTo>
                  <a:pt x="348743" y="1281714"/>
                </a:lnTo>
                <a:lnTo>
                  <a:pt x="393384" y="1274638"/>
                </a:lnTo>
                <a:lnTo>
                  <a:pt x="436349" y="1261474"/>
                </a:lnTo>
                <a:lnTo>
                  <a:pt x="477002" y="1242517"/>
                </a:lnTo>
                <a:lnTo>
                  <a:pt x="514705" y="1218066"/>
                </a:lnTo>
                <a:lnTo>
                  <a:pt x="548820" y="1188417"/>
                </a:lnTo>
                <a:lnTo>
                  <a:pt x="578710" y="1153868"/>
                </a:lnTo>
                <a:lnTo>
                  <a:pt x="603738" y="1114716"/>
                </a:lnTo>
                <a:lnTo>
                  <a:pt x="623267" y="1071259"/>
                </a:lnTo>
                <a:lnTo>
                  <a:pt x="1013171" y="0"/>
                </a:lnTo>
              </a:path>
            </a:pathLst>
          </a:custGeom>
          <a:ln w="41883">
            <a:solidFill>
              <a:srgbClr val="5BAA47"/>
            </a:solidFill>
          </a:ln>
        </p:spPr>
        <p:txBody>
          <a:bodyPr wrap="square" lIns="0" tIns="0" rIns="0" bIns="0" rtlCol="0"/>
          <a:lstStyle/>
          <a:p>
            <a:endParaRPr sz="849"/>
          </a:p>
        </p:txBody>
      </p:sp>
      <p:pic>
        <p:nvPicPr>
          <p:cNvPr id="34" name="Picture 33">
            <a:extLst>
              <a:ext uri="{FF2B5EF4-FFF2-40B4-BE49-F238E27FC236}">
                <a16:creationId xmlns:a16="http://schemas.microsoft.com/office/drawing/2014/main" id="{225B5E72-8ABE-653A-531B-F51DCDDE2F49}"/>
              </a:ext>
            </a:extLst>
          </p:cNvPr>
          <p:cNvPicPr>
            <a:picLocks noChangeAspect="1"/>
          </p:cNvPicPr>
          <p:nvPr userDrawn="1"/>
        </p:nvPicPr>
        <p:blipFill>
          <a:blip r:embed="rId3" cstate="print">
            <a:extLst>
              <a:ext uri="{28A0092B-C50C-407E-A947-70E740481C1C}">
                <a14:useLocalDpi xmlns:a14="http://schemas.microsoft.com/office/drawing/2010/main" val="0"/>
              </a:ext>
            </a:extLst>
          </a:blip>
          <a:srcRect/>
          <a:stretch/>
        </p:blipFill>
        <p:spPr>
          <a:xfrm>
            <a:off x="373044" y="6270181"/>
            <a:ext cx="1101856" cy="213610"/>
          </a:xfrm>
          <a:prstGeom prst="rect">
            <a:avLst/>
          </a:prstGeom>
        </p:spPr>
      </p:pic>
    </p:spTree>
    <p:extLst>
      <p:ext uri="{BB962C8B-B14F-4D97-AF65-F5344CB8AC3E}">
        <p14:creationId xmlns:p14="http://schemas.microsoft.com/office/powerpoint/2010/main" val="17603387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4" presetClass="path" presetSubtype="0" accel="50000" decel="50000" fill="hold" grpId="0" nodeType="withEffect">
                                  <p:stCondLst>
                                    <p:cond delay="0"/>
                                  </p:stCondLst>
                                  <p:childTnLst>
                                    <p:animMotion origin="layout" path="M 0.00245 0.30966 L -1.99621E-6 -3.49242E-6 " pathEditMode="relative" rAng="0" ptsTypes="AA">
                                      <p:cBhvr>
                                        <p:cTn id="6" dur="2000" fill="hold"/>
                                        <p:tgtEl>
                                          <p:spTgt spid="5"/>
                                        </p:tgtEl>
                                        <p:attrNameLst>
                                          <p:attrName>ppt_x</p:attrName>
                                          <p:attrName>ppt_y</p:attrName>
                                        </p:attrNameLst>
                                      </p:cBhvr>
                                      <p:rCtr x="-126" y="-15483"/>
                                    </p:animMotion>
                                  </p:childTnLst>
                                </p:cTn>
                              </p:par>
                              <p:par>
                                <p:cTn id="7" presetID="64" presetClass="path" presetSubtype="0" accel="50000" decel="50000" fill="hold" grpId="0" nodeType="withEffect">
                                  <p:stCondLst>
                                    <p:cond delay="0"/>
                                  </p:stCondLst>
                                  <p:childTnLst>
                                    <p:animMotion origin="layout" path="M -0.04817 0.25885 L 9.28617E-7 -4.2785E-6 " pathEditMode="relative" rAng="0" ptsTypes="AA">
                                      <p:cBhvr>
                                        <p:cTn id="8" dur="3000" fill="hold"/>
                                        <p:tgtEl>
                                          <p:spTgt spid="4"/>
                                        </p:tgtEl>
                                        <p:attrNameLst>
                                          <p:attrName>ppt_x</p:attrName>
                                          <p:attrName>ppt_y</p:attrName>
                                        </p:attrNameLst>
                                      </p:cBhvr>
                                      <p:rCtr x="2408" y="-12942"/>
                                    </p:animMotion>
                                  </p:childTnLst>
                                </p:cTn>
                              </p:par>
                              <p:par>
                                <p:cTn id="9" presetID="42" presetClass="path" presetSubtype="0" accel="50000" decel="50000" fill="hold" grpId="0" nodeType="withEffect">
                                  <p:stCondLst>
                                    <p:cond delay="0"/>
                                  </p:stCondLst>
                                  <p:childTnLst>
                                    <p:animMotion origin="layout" path="M 0.02519 -0.11342 L 1.73721E-6 2.86356E-7 " pathEditMode="relative" rAng="0" ptsTypes="AA">
                                      <p:cBhvr>
                                        <p:cTn id="10" dur="3000" fill="hold"/>
                                        <p:tgtEl>
                                          <p:spTgt spid="6"/>
                                        </p:tgtEl>
                                        <p:attrNameLst>
                                          <p:attrName>ppt_x</p:attrName>
                                          <p:attrName>ppt_y</p:attrName>
                                        </p:attrNameLst>
                                      </p:cBhvr>
                                      <p:rCtr x="-1263" y="5671"/>
                                    </p:animMotion>
                                  </p:childTnLst>
                                </p:cTn>
                              </p:par>
                              <p:par>
                                <p:cTn id="11" presetID="63" presetClass="path" presetSubtype="0" accel="50000" decel="50000" fill="hold" grpId="0" nodeType="withEffect">
                                  <p:stCondLst>
                                    <p:cond delay="0"/>
                                  </p:stCondLst>
                                  <p:childTnLst>
                                    <p:animMotion origin="layout" path="M -0.05386 0 L 4.21352E-6 0 " pathEditMode="relative" rAng="0" ptsTypes="AA">
                                      <p:cBhvr>
                                        <p:cTn id="12" dur="1000" fill="hold"/>
                                        <p:tgtEl>
                                          <p:spTgt spid="2"/>
                                        </p:tgtEl>
                                        <p:attrNameLst>
                                          <p:attrName>ppt_x</p:attrName>
                                          <p:attrName>ppt_y</p:attrName>
                                        </p:attrNameLst>
                                      </p:cBhvr>
                                      <p:rCtr x="2693" y="0"/>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4" grpId="0" animBg="1"/>
      <p:bldP spid="5" grpId="0" animBg="1"/>
      <p:bldP spid="6" grpId="0" animBg="1"/>
    </p:bldLst>
  </p:timing>
</p:sldLayout>
</file>

<file path=ppt/slideLayouts/slideLayout148.xml><?xml version="1.0" encoding="utf-8"?>
<p:sldLayout xmlns:a="http://schemas.openxmlformats.org/drawingml/2006/main" xmlns:r="http://schemas.openxmlformats.org/officeDocument/2006/relationships" xmlns:p="http://schemas.openxmlformats.org/presentationml/2006/main" showMasterSp="0" preserve="1" userDrawn="1">
  <p:cSld name="76_Title Only">
    <p:bg>
      <p:bgPr>
        <a:solidFill>
          <a:schemeClr val="bg1"/>
        </a:solidFill>
        <a:effectLst/>
      </p:bgPr>
    </p:bg>
    <p:spTree>
      <p:nvGrpSpPr>
        <p:cNvPr id="1" name=""/>
        <p:cNvGrpSpPr/>
        <p:nvPr/>
      </p:nvGrpSpPr>
      <p:grpSpPr>
        <a:xfrm>
          <a:off x="0" y="0"/>
          <a:ext cx="0" cy="0"/>
          <a:chOff x="0" y="0"/>
          <a:chExt cx="0" cy="0"/>
        </a:xfrm>
      </p:grpSpPr>
      <p:sp>
        <p:nvSpPr>
          <p:cNvPr id="7" name="object 8">
            <a:extLst>
              <a:ext uri="{FF2B5EF4-FFF2-40B4-BE49-F238E27FC236}">
                <a16:creationId xmlns:a16="http://schemas.microsoft.com/office/drawing/2014/main" id="{5410E7E7-64D3-0F70-C328-9AB78BBB4F79}"/>
              </a:ext>
            </a:extLst>
          </p:cNvPr>
          <p:cNvSpPr/>
          <p:nvPr userDrawn="1"/>
        </p:nvSpPr>
        <p:spPr>
          <a:xfrm>
            <a:off x="6590386" y="0"/>
            <a:ext cx="1113300" cy="1088192"/>
          </a:xfrm>
          <a:custGeom>
            <a:avLst/>
            <a:gdLst/>
            <a:ahLst/>
            <a:cxnLst/>
            <a:rect l="l" t="t" r="r" b="b"/>
            <a:pathLst>
              <a:path w="1835784" h="1794510">
                <a:moveTo>
                  <a:pt x="1835790" y="0"/>
                </a:moveTo>
                <a:lnTo>
                  <a:pt x="355246" y="0"/>
                </a:lnTo>
                <a:lnTo>
                  <a:pt x="42068" y="860452"/>
                </a:lnTo>
                <a:lnTo>
                  <a:pt x="27286" y="905756"/>
                </a:lnTo>
                <a:lnTo>
                  <a:pt x="15751" y="951324"/>
                </a:lnTo>
                <a:lnTo>
                  <a:pt x="7399" y="997024"/>
                </a:lnTo>
                <a:lnTo>
                  <a:pt x="2169" y="1042724"/>
                </a:lnTo>
                <a:lnTo>
                  <a:pt x="0" y="1088290"/>
                </a:lnTo>
                <a:lnTo>
                  <a:pt x="828" y="1133589"/>
                </a:lnTo>
                <a:lnTo>
                  <a:pt x="4592" y="1178490"/>
                </a:lnTo>
                <a:lnTo>
                  <a:pt x="11231" y="1222858"/>
                </a:lnTo>
                <a:lnTo>
                  <a:pt x="20682" y="1266562"/>
                </a:lnTo>
                <a:lnTo>
                  <a:pt x="32884" y="1309468"/>
                </a:lnTo>
                <a:lnTo>
                  <a:pt x="47774" y="1351443"/>
                </a:lnTo>
                <a:lnTo>
                  <a:pt x="65291" y="1392356"/>
                </a:lnTo>
                <a:lnTo>
                  <a:pt x="85372" y="1432073"/>
                </a:lnTo>
                <a:lnTo>
                  <a:pt x="107956" y="1470461"/>
                </a:lnTo>
                <a:lnTo>
                  <a:pt x="132981" y="1507387"/>
                </a:lnTo>
                <a:lnTo>
                  <a:pt x="160385" y="1542719"/>
                </a:lnTo>
                <a:lnTo>
                  <a:pt x="190105" y="1576325"/>
                </a:lnTo>
                <a:lnTo>
                  <a:pt x="222081" y="1608070"/>
                </a:lnTo>
                <a:lnTo>
                  <a:pt x="256250" y="1637822"/>
                </a:lnTo>
                <a:lnTo>
                  <a:pt x="292550" y="1665450"/>
                </a:lnTo>
                <a:lnTo>
                  <a:pt x="330920" y="1690819"/>
                </a:lnTo>
                <a:lnTo>
                  <a:pt x="371297" y="1713796"/>
                </a:lnTo>
                <a:lnTo>
                  <a:pt x="413619" y="1734250"/>
                </a:lnTo>
                <a:lnTo>
                  <a:pt x="457825" y="1752048"/>
                </a:lnTo>
                <a:lnTo>
                  <a:pt x="503128" y="1766829"/>
                </a:lnTo>
                <a:lnTo>
                  <a:pt x="548696" y="1778365"/>
                </a:lnTo>
                <a:lnTo>
                  <a:pt x="594397" y="1786717"/>
                </a:lnTo>
                <a:lnTo>
                  <a:pt x="640096" y="1791946"/>
                </a:lnTo>
                <a:lnTo>
                  <a:pt x="685662" y="1794116"/>
                </a:lnTo>
                <a:lnTo>
                  <a:pt x="730962" y="1793288"/>
                </a:lnTo>
                <a:lnTo>
                  <a:pt x="775862" y="1789523"/>
                </a:lnTo>
                <a:lnTo>
                  <a:pt x="820230" y="1782884"/>
                </a:lnTo>
                <a:lnTo>
                  <a:pt x="863934" y="1773433"/>
                </a:lnTo>
                <a:lnTo>
                  <a:pt x="906840" y="1761232"/>
                </a:lnTo>
                <a:lnTo>
                  <a:pt x="948816" y="1746342"/>
                </a:lnTo>
                <a:lnTo>
                  <a:pt x="989729" y="1728825"/>
                </a:lnTo>
                <a:lnTo>
                  <a:pt x="1029445" y="1708744"/>
                </a:lnTo>
                <a:lnTo>
                  <a:pt x="1067833" y="1686159"/>
                </a:lnTo>
                <a:lnTo>
                  <a:pt x="1104760" y="1661135"/>
                </a:lnTo>
                <a:lnTo>
                  <a:pt x="1140092" y="1633731"/>
                </a:lnTo>
                <a:lnTo>
                  <a:pt x="1173697" y="1604010"/>
                </a:lnTo>
                <a:lnTo>
                  <a:pt x="1205442" y="1572034"/>
                </a:lnTo>
                <a:lnTo>
                  <a:pt x="1235195" y="1537865"/>
                </a:lnTo>
                <a:lnTo>
                  <a:pt x="1262822" y="1501565"/>
                </a:lnTo>
                <a:lnTo>
                  <a:pt x="1288191" y="1463196"/>
                </a:lnTo>
                <a:lnTo>
                  <a:pt x="1311169" y="1422819"/>
                </a:lnTo>
                <a:lnTo>
                  <a:pt x="1331623" y="1380497"/>
                </a:lnTo>
                <a:lnTo>
                  <a:pt x="1349420" y="1336291"/>
                </a:lnTo>
                <a:lnTo>
                  <a:pt x="1835790" y="0"/>
                </a:lnTo>
                <a:close/>
              </a:path>
            </a:pathLst>
          </a:custGeom>
          <a:solidFill>
            <a:srgbClr val="87C9C9"/>
          </a:solidFill>
        </p:spPr>
        <p:txBody>
          <a:bodyPr wrap="square" lIns="0" tIns="0" rIns="0" bIns="0" rtlCol="0"/>
          <a:lstStyle/>
          <a:p>
            <a:endParaRPr sz="849"/>
          </a:p>
        </p:txBody>
      </p:sp>
      <p:pic>
        <p:nvPicPr>
          <p:cNvPr id="36" name="Picture 35" descr="A green letter on a black background&#10;&#10;Description automatically generated with medium confidence">
            <a:extLst>
              <a:ext uri="{FF2B5EF4-FFF2-40B4-BE49-F238E27FC236}">
                <a16:creationId xmlns:a16="http://schemas.microsoft.com/office/drawing/2014/main" id="{3A95014C-C5CB-3AE8-0E14-BEC1CCA7E015}"/>
              </a:ext>
            </a:extLst>
          </p:cNvPr>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373045" y="6270181"/>
            <a:ext cx="1101856" cy="213610"/>
          </a:xfrm>
          <a:prstGeom prst="rect">
            <a:avLst/>
          </a:prstGeom>
        </p:spPr>
      </p:pic>
      <p:sp>
        <p:nvSpPr>
          <p:cNvPr id="2" name="object 4">
            <a:extLst>
              <a:ext uri="{FF2B5EF4-FFF2-40B4-BE49-F238E27FC236}">
                <a16:creationId xmlns:a16="http://schemas.microsoft.com/office/drawing/2014/main" id="{78A4692B-7DFD-B9C8-9FBA-DC7C06AB6820}"/>
              </a:ext>
            </a:extLst>
          </p:cNvPr>
          <p:cNvSpPr/>
          <p:nvPr userDrawn="1"/>
        </p:nvSpPr>
        <p:spPr>
          <a:xfrm>
            <a:off x="6569354" y="3783155"/>
            <a:ext cx="2425692" cy="3074741"/>
          </a:xfrm>
          <a:custGeom>
            <a:avLst/>
            <a:gdLst/>
            <a:ahLst/>
            <a:cxnLst/>
            <a:rect l="l" t="t" r="r" b="b"/>
            <a:pathLst>
              <a:path w="3999865" h="5070475">
                <a:moveTo>
                  <a:pt x="2748889" y="0"/>
                </a:moveTo>
                <a:lnTo>
                  <a:pt x="2702764" y="246"/>
                </a:lnTo>
                <a:lnTo>
                  <a:pt x="2656835" y="2173"/>
                </a:lnTo>
                <a:lnTo>
                  <a:pt x="2611143" y="5762"/>
                </a:lnTo>
                <a:lnTo>
                  <a:pt x="2565730" y="10992"/>
                </a:lnTo>
                <a:lnTo>
                  <a:pt x="2520638" y="17844"/>
                </a:lnTo>
                <a:lnTo>
                  <a:pt x="2475909" y="26299"/>
                </a:lnTo>
                <a:lnTo>
                  <a:pt x="2431586" y="36336"/>
                </a:lnTo>
                <a:lnTo>
                  <a:pt x="2387710" y="47937"/>
                </a:lnTo>
                <a:lnTo>
                  <a:pt x="2344323" y="61081"/>
                </a:lnTo>
                <a:lnTo>
                  <a:pt x="2301468" y="75750"/>
                </a:lnTo>
                <a:lnTo>
                  <a:pt x="2259186" y="91922"/>
                </a:lnTo>
                <a:lnTo>
                  <a:pt x="2217520" y="109580"/>
                </a:lnTo>
                <a:lnTo>
                  <a:pt x="2176512" y="128702"/>
                </a:lnTo>
                <a:lnTo>
                  <a:pt x="2136203" y="149270"/>
                </a:lnTo>
                <a:lnTo>
                  <a:pt x="2096635" y="171264"/>
                </a:lnTo>
                <a:lnTo>
                  <a:pt x="2057852" y="194665"/>
                </a:lnTo>
                <a:lnTo>
                  <a:pt x="2019895" y="219452"/>
                </a:lnTo>
                <a:lnTo>
                  <a:pt x="1982805" y="245606"/>
                </a:lnTo>
                <a:lnTo>
                  <a:pt x="1946625" y="273107"/>
                </a:lnTo>
                <a:lnTo>
                  <a:pt x="1911398" y="301937"/>
                </a:lnTo>
                <a:lnTo>
                  <a:pt x="1877164" y="332075"/>
                </a:lnTo>
                <a:lnTo>
                  <a:pt x="1843966" y="363501"/>
                </a:lnTo>
                <a:lnTo>
                  <a:pt x="1811847" y="396197"/>
                </a:lnTo>
                <a:lnTo>
                  <a:pt x="1780848" y="430142"/>
                </a:lnTo>
                <a:lnTo>
                  <a:pt x="1751011" y="465316"/>
                </a:lnTo>
                <a:lnTo>
                  <a:pt x="1722379" y="501701"/>
                </a:lnTo>
                <a:lnTo>
                  <a:pt x="1694993" y="539277"/>
                </a:lnTo>
                <a:lnTo>
                  <a:pt x="1668895" y="578023"/>
                </a:lnTo>
                <a:lnTo>
                  <a:pt x="1644128" y="617921"/>
                </a:lnTo>
                <a:lnTo>
                  <a:pt x="1620734" y="658951"/>
                </a:lnTo>
                <a:lnTo>
                  <a:pt x="1598754" y="701093"/>
                </a:lnTo>
                <a:lnTo>
                  <a:pt x="1578231" y="744327"/>
                </a:lnTo>
                <a:lnTo>
                  <a:pt x="1559207" y="788634"/>
                </a:lnTo>
                <a:lnTo>
                  <a:pt x="1541723" y="833995"/>
                </a:lnTo>
                <a:lnTo>
                  <a:pt x="0" y="5069853"/>
                </a:lnTo>
                <a:lnTo>
                  <a:pt x="2696937" y="5069853"/>
                </a:lnTo>
                <a:lnTo>
                  <a:pt x="3923179" y="1700775"/>
                </a:lnTo>
                <a:lnTo>
                  <a:pt x="3938943" y="1654788"/>
                </a:lnTo>
                <a:lnTo>
                  <a:pt x="3952850" y="1608618"/>
                </a:lnTo>
                <a:lnTo>
                  <a:pt x="3964919" y="1562307"/>
                </a:lnTo>
                <a:lnTo>
                  <a:pt x="3975169" y="1515896"/>
                </a:lnTo>
                <a:lnTo>
                  <a:pt x="3983621" y="1469427"/>
                </a:lnTo>
                <a:lnTo>
                  <a:pt x="3990295" y="1422944"/>
                </a:lnTo>
                <a:lnTo>
                  <a:pt x="3995208" y="1376487"/>
                </a:lnTo>
                <a:lnTo>
                  <a:pt x="3998383" y="1330099"/>
                </a:lnTo>
                <a:lnTo>
                  <a:pt x="3999837" y="1283822"/>
                </a:lnTo>
                <a:lnTo>
                  <a:pt x="3999590" y="1237698"/>
                </a:lnTo>
                <a:lnTo>
                  <a:pt x="3997663" y="1191769"/>
                </a:lnTo>
                <a:lnTo>
                  <a:pt x="3994074" y="1146076"/>
                </a:lnTo>
                <a:lnTo>
                  <a:pt x="3988844" y="1100663"/>
                </a:lnTo>
                <a:lnTo>
                  <a:pt x="3981992" y="1055572"/>
                </a:lnTo>
                <a:lnTo>
                  <a:pt x="3973537" y="1010843"/>
                </a:lnTo>
                <a:lnTo>
                  <a:pt x="3963500" y="966519"/>
                </a:lnTo>
                <a:lnTo>
                  <a:pt x="3951899" y="922643"/>
                </a:lnTo>
                <a:lnTo>
                  <a:pt x="3938755" y="879257"/>
                </a:lnTo>
                <a:lnTo>
                  <a:pt x="3924086" y="836401"/>
                </a:lnTo>
                <a:lnTo>
                  <a:pt x="3907914" y="794120"/>
                </a:lnTo>
                <a:lnTo>
                  <a:pt x="3890256" y="752454"/>
                </a:lnTo>
                <a:lnTo>
                  <a:pt x="3871134" y="711445"/>
                </a:lnTo>
                <a:lnTo>
                  <a:pt x="3850566" y="671136"/>
                </a:lnTo>
                <a:lnTo>
                  <a:pt x="3828572" y="631569"/>
                </a:lnTo>
                <a:lnTo>
                  <a:pt x="3805171" y="592786"/>
                </a:lnTo>
                <a:lnTo>
                  <a:pt x="3780384" y="554828"/>
                </a:lnTo>
                <a:lnTo>
                  <a:pt x="3754230" y="517738"/>
                </a:lnTo>
                <a:lnTo>
                  <a:pt x="3726729" y="481559"/>
                </a:lnTo>
                <a:lnTo>
                  <a:pt x="3697899" y="446331"/>
                </a:lnTo>
                <a:lnTo>
                  <a:pt x="3667761" y="412097"/>
                </a:lnTo>
                <a:lnTo>
                  <a:pt x="3636335" y="378900"/>
                </a:lnTo>
                <a:lnTo>
                  <a:pt x="3603639" y="346781"/>
                </a:lnTo>
                <a:lnTo>
                  <a:pt x="3569695" y="315782"/>
                </a:lnTo>
                <a:lnTo>
                  <a:pt x="3534520" y="285945"/>
                </a:lnTo>
                <a:lnTo>
                  <a:pt x="3498135" y="257312"/>
                </a:lnTo>
                <a:lnTo>
                  <a:pt x="3460559" y="229926"/>
                </a:lnTo>
                <a:lnTo>
                  <a:pt x="3421813" y="203829"/>
                </a:lnTo>
                <a:lnTo>
                  <a:pt x="3381915" y="179062"/>
                </a:lnTo>
                <a:lnTo>
                  <a:pt x="3340885" y="155667"/>
                </a:lnTo>
                <a:lnTo>
                  <a:pt x="3298744" y="133688"/>
                </a:lnTo>
                <a:lnTo>
                  <a:pt x="3255509" y="113164"/>
                </a:lnTo>
                <a:lnTo>
                  <a:pt x="3211202" y="94140"/>
                </a:lnTo>
                <a:lnTo>
                  <a:pt x="3165841" y="76657"/>
                </a:lnTo>
                <a:lnTo>
                  <a:pt x="3119855" y="60893"/>
                </a:lnTo>
                <a:lnTo>
                  <a:pt x="3073685" y="46986"/>
                </a:lnTo>
                <a:lnTo>
                  <a:pt x="3027373" y="34917"/>
                </a:lnTo>
                <a:lnTo>
                  <a:pt x="2980962" y="24667"/>
                </a:lnTo>
                <a:lnTo>
                  <a:pt x="2934494" y="16215"/>
                </a:lnTo>
                <a:lnTo>
                  <a:pt x="2888010" y="9542"/>
                </a:lnTo>
                <a:lnTo>
                  <a:pt x="2841554" y="4628"/>
                </a:lnTo>
                <a:lnTo>
                  <a:pt x="2795166" y="1454"/>
                </a:lnTo>
                <a:lnTo>
                  <a:pt x="2748889" y="0"/>
                </a:lnTo>
                <a:close/>
              </a:path>
            </a:pathLst>
          </a:custGeom>
          <a:solidFill>
            <a:srgbClr val="FFD13D"/>
          </a:solidFill>
        </p:spPr>
        <p:txBody>
          <a:bodyPr wrap="square" lIns="0" tIns="0" rIns="0" bIns="0" rtlCol="0"/>
          <a:lstStyle/>
          <a:p>
            <a:endParaRPr sz="849"/>
          </a:p>
        </p:txBody>
      </p:sp>
      <p:sp>
        <p:nvSpPr>
          <p:cNvPr id="3" name="object 13">
            <a:extLst>
              <a:ext uri="{FF2B5EF4-FFF2-40B4-BE49-F238E27FC236}">
                <a16:creationId xmlns:a16="http://schemas.microsoft.com/office/drawing/2014/main" id="{CF9B2492-83AC-2FB1-C717-75E3EC5E9F71}"/>
              </a:ext>
            </a:extLst>
          </p:cNvPr>
          <p:cNvSpPr/>
          <p:nvPr userDrawn="1"/>
        </p:nvSpPr>
        <p:spPr>
          <a:xfrm>
            <a:off x="6353693" y="5376739"/>
            <a:ext cx="870692" cy="1480958"/>
          </a:xfrm>
          <a:custGeom>
            <a:avLst/>
            <a:gdLst/>
            <a:ahLst/>
            <a:cxnLst/>
            <a:rect l="l" t="t" r="r" b="b"/>
            <a:pathLst>
              <a:path w="1435734" h="2442209">
                <a:moveTo>
                  <a:pt x="1224052" y="18966"/>
                </a:moveTo>
                <a:lnTo>
                  <a:pt x="1178210" y="5993"/>
                </a:lnTo>
                <a:lnTo>
                  <a:pt x="1132131" y="0"/>
                </a:lnTo>
                <a:lnTo>
                  <a:pt x="1086452" y="690"/>
                </a:lnTo>
                <a:lnTo>
                  <a:pt x="1041812" y="7766"/>
                </a:lnTo>
                <a:lnTo>
                  <a:pt x="998846" y="20931"/>
                </a:lnTo>
                <a:lnTo>
                  <a:pt x="958193" y="39888"/>
                </a:lnTo>
                <a:lnTo>
                  <a:pt x="920491" y="64339"/>
                </a:lnTo>
                <a:lnTo>
                  <a:pt x="886375" y="93986"/>
                </a:lnTo>
                <a:lnTo>
                  <a:pt x="856485" y="128534"/>
                </a:lnTo>
                <a:lnTo>
                  <a:pt x="831457" y="167683"/>
                </a:lnTo>
                <a:lnTo>
                  <a:pt x="811929" y="211138"/>
                </a:lnTo>
                <a:lnTo>
                  <a:pt x="0" y="2441914"/>
                </a:lnTo>
              </a:path>
              <a:path w="1435734" h="2442209">
                <a:moveTo>
                  <a:pt x="684348" y="2441914"/>
                </a:moveTo>
                <a:lnTo>
                  <a:pt x="1416225" y="431090"/>
                </a:lnTo>
                <a:lnTo>
                  <a:pt x="1429201" y="385247"/>
                </a:lnTo>
                <a:lnTo>
                  <a:pt x="1435196" y="339168"/>
                </a:lnTo>
                <a:lnTo>
                  <a:pt x="1434507" y="293488"/>
                </a:lnTo>
                <a:lnTo>
                  <a:pt x="1427432" y="248846"/>
                </a:lnTo>
                <a:lnTo>
                  <a:pt x="1414267" y="205880"/>
                </a:lnTo>
                <a:lnTo>
                  <a:pt x="1395311" y="165226"/>
                </a:lnTo>
                <a:lnTo>
                  <a:pt x="1370860" y="127523"/>
                </a:lnTo>
                <a:lnTo>
                  <a:pt x="1341211" y="93408"/>
                </a:lnTo>
                <a:lnTo>
                  <a:pt x="1306662" y="63519"/>
                </a:lnTo>
                <a:lnTo>
                  <a:pt x="1267510" y="38492"/>
                </a:lnTo>
                <a:lnTo>
                  <a:pt x="1224052" y="18966"/>
                </a:lnTo>
              </a:path>
            </a:pathLst>
          </a:custGeom>
          <a:ln w="41883">
            <a:solidFill>
              <a:srgbClr val="5BAA47"/>
            </a:solidFill>
          </a:ln>
        </p:spPr>
        <p:txBody>
          <a:bodyPr wrap="square" lIns="0" tIns="0" rIns="0" bIns="0" rtlCol="0"/>
          <a:lstStyle/>
          <a:p>
            <a:endParaRPr sz="849"/>
          </a:p>
        </p:txBody>
      </p:sp>
      <p:grpSp>
        <p:nvGrpSpPr>
          <p:cNvPr id="4" name="object 14">
            <a:extLst>
              <a:ext uri="{FF2B5EF4-FFF2-40B4-BE49-F238E27FC236}">
                <a16:creationId xmlns:a16="http://schemas.microsoft.com/office/drawing/2014/main" id="{899AC23B-B1CC-8D78-E25C-6737E5FB5982}"/>
              </a:ext>
            </a:extLst>
          </p:cNvPr>
          <p:cNvGrpSpPr/>
          <p:nvPr userDrawn="1"/>
        </p:nvGrpSpPr>
        <p:grpSpPr>
          <a:xfrm>
            <a:off x="9606110" y="0"/>
            <a:ext cx="2585890" cy="3240318"/>
            <a:chOff x="15840690" y="0"/>
            <a:chExt cx="4264025" cy="5343525"/>
          </a:xfrm>
        </p:grpSpPr>
        <p:sp>
          <p:nvSpPr>
            <p:cNvPr id="5" name="object 15">
              <a:extLst>
                <a:ext uri="{FF2B5EF4-FFF2-40B4-BE49-F238E27FC236}">
                  <a16:creationId xmlns:a16="http://schemas.microsoft.com/office/drawing/2014/main" id="{CAF878A0-FD93-F2D4-BE19-364ED0CE6027}"/>
                </a:ext>
              </a:extLst>
            </p:cNvPr>
            <p:cNvSpPr/>
            <p:nvPr/>
          </p:nvSpPr>
          <p:spPr>
            <a:xfrm>
              <a:off x="15840690" y="0"/>
              <a:ext cx="4264025" cy="5343525"/>
            </a:xfrm>
            <a:custGeom>
              <a:avLst/>
              <a:gdLst/>
              <a:ahLst/>
              <a:cxnLst/>
              <a:rect l="l" t="t" r="r" b="b"/>
              <a:pathLst>
                <a:path w="4264025" h="5343525">
                  <a:moveTo>
                    <a:pt x="4263408" y="0"/>
                  </a:moveTo>
                  <a:lnTo>
                    <a:pt x="1021482" y="0"/>
                  </a:lnTo>
                  <a:lnTo>
                    <a:pt x="130692" y="2447416"/>
                  </a:lnTo>
                  <a:lnTo>
                    <a:pt x="114709" y="2492871"/>
                  </a:lnTo>
                  <a:lnTo>
                    <a:pt x="99798" y="2538442"/>
                  </a:lnTo>
                  <a:lnTo>
                    <a:pt x="85954" y="2584114"/>
                  </a:lnTo>
                  <a:lnTo>
                    <a:pt x="73169" y="2629874"/>
                  </a:lnTo>
                  <a:lnTo>
                    <a:pt x="61437" y="2675707"/>
                  </a:lnTo>
                  <a:lnTo>
                    <a:pt x="50751" y="2721600"/>
                  </a:lnTo>
                  <a:lnTo>
                    <a:pt x="41105" y="2767538"/>
                  </a:lnTo>
                  <a:lnTo>
                    <a:pt x="32492" y="2813508"/>
                  </a:lnTo>
                  <a:lnTo>
                    <a:pt x="24906" y="2859495"/>
                  </a:lnTo>
                  <a:lnTo>
                    <a:pt x="18340" y="2905485"/>
                  </a:lnTo>
                  <a:lnTo>
                    <a:pt x="12788" y="2951464"/>
                  </a:lnTo>
                  <a:lnTo>
                    <a:pt x="8242" y="2997418"/>
                  </a:lnTo>
                  <a:lnTo>
                    <a:pt x="4697" y="3043334"/>
                  </a:lnTo>
                  <a:lnTo>
                    <a:pt x="2146" y="3089196"/>
                  </a:lnTo>
                  <a:lnTo>
                    <a:pt x="582" y="3134992"/>
                  </a:lnTo>
                  <a:lnTo>
                    <a:pt x="0" y="3180706"/>
                  </a:lnTo>
                  <a:lnTo>
                    <a:pt x="391" y="3226326"/>
                  </a:lnTo>
                  <a:lnTo>
                    <a:pt x="1750" y="3271836"/>
                  </a:lnTo>
                  <a:lnTo>
                    <a:pt x="4070" y="3317223"/>
                  </a:lnTo>
                  <a:lnTo>
                    <a:pt x="7345" y="3362472"/>
                  </a:lnTo>
                  <a:lnTo>
                    <a:pt x="11568" y="3407571"/>
                  </a:lnTo>
                  <a:lnTo>
                    <a:pt x="16732" y="3452504"/>
                  </a:lnTo>
                  <a:lnTo>
                    <a:pt x="22831" y="3497258"/>
                  </a:lnTo>
                  <a:lnTo>
                    <a:pt x="29859" y="3541818"/>
                  </a:lnTo>
                  <a:lnTo>
                    <a:pt x="37809" y="3586171"/>
                  </a:lnTo>
                  <a:lnTo>
                    <a:pt x="46673" y="3630302"/>
                  </a:lnTo>
                  <a:lnTo>
                    <a:pt x="56447" y="3674197"/>
                  </a:lnTo>
                  <a:lnTo>
                    <a:pt x="67123" y="3717843"/>
                  </a:lnTo>
                  <a:lnTo>
                    <a:pt x="78694" y="3761226"/>
                  </a:lnTo>
                  <a:lnTo>
                    <a:pt x="91155" y="3804330"/>
                  </a:lnTo>
                  <a:lnTo>
                    <a:pt x="104498" y="3847143"/>
                  </a:lnTo>
                  <a:lnTo>
                    <a:pt x="118717" y="3889650"/>
                  </a:lnTo>
                  <a:lnTo>
                    <a:pt x="133805" y="3931836"/>
                  </a:lnTo>
                  <a:lnTo>
                    <a:pt x="149756" y="3973689"/>
                  </a:lnTo>
                  <a:lnTo>
                    <a:pt x="166564" y="4015194"/>
                  </a:lnTo>
                  <a:lnTo>
                    <a:pt x="184222" y="4056337"/>
                  </a:lnTo>
                  <a:lnTo>
                    <a:pt x="202722" y="4097104"/>
                  </a:lnTo>
                  <a:lnTo>
                    <a:pt x="222059" y="4137481"/>
                  </a:lnTo>
                  <a:lnTo>
                    <a:pt x="242227" y="4177453"/>
                  </a:lnTo>
                  <a:lnTo>
                    <a:pt x="263218" y="4217008"/>
                  </a:lnTo>
                  <a:lnTo>
                    <a:pt x="285026" y="4256130"/>
                  </a:lnTo>
                  <a:lnTo>
                    <a:pt x="307644" y="4294805"/>
                  </a:lnTo>
                  <a:lnTo>
                    <a:pt x="331067" y="4333020"/>
                  </a:lnTo>
                  <a:lnTo>
                    <a:pt x="355287" y="4370761"/>
                  </a:lnTo>
                  <a:lnTo>
                    <a:pt x="380297" y="4408014"/>
                  </a:lnTo>
                  <a:lnTo>
                    <a:pt x="406092" y="4444763"/>
                  </a:lnTo>
                  <a:lnTo>
                    <a:pt x="432665" y="4480996"/>
                  </a:lnTo>
                  <a:lnTo>
                    <a:pt x="460008" y="4516699"/>
                  </a:lnTo>
                  <a:lnTo>
                    <a:pt x="488117" y="4551857"/>
                  </a:lnTo>
                  <a:lnTo>
                    <a:pt x="516983" y="4586456"/>
                  </a:lnTo>
                  <a:lnTo>
                    <a:pt x="546601" y="4620482"/>
                  </a:lnTo>
                  <a:lnTo>
                    <a:pt x="576964" y="4653922"/>
                  </a:lnTo>
                  <a:lnTo>
                    <a:pt x="608065" y="4686760"/>
                  </a:lnTo>
                  <a:lnTo>
                    <a:pt x="639898" y="4718984"/>
                  </a:lnTo>
                  <a:lnTo>
                    <a:pt x="672457" y="4750578"/>
                  </a:lnTo>
                  <a:lnTo>
                    <a:pt x="705734" y="4781530"/>
                  </a:lnTo>
                  <a:lnTo>
                    <a:pt x="739723" y="4811825"/>
                  </a:lnTo>
                  <a:lnTo>
                    <a:pt x="774418" y="4841448"/>
                  </a:lnTo>
                  <a:lnTo>
                    <a:pt x="809812" y="4870386"/>
                  </a:lnTo>
                  <a:lnTo>
                    <a:pt x="845899" y="4898625"/>
                  </a:lnTo>
                  <a:lnTo>
                    <a:pt x="882672" y="4926151"/>
                  </a:lnTo>
                  <a:lnTo>
                    <a:pt x="920124" y="4952949"/>
                  </a:lnTo>
                  <a:lnTo>
                    <a:pt x="958249" y="4979006"/>
                  </a:lnTo>
                  <a:lnTo>
                    <a:pt x="997040" y="5004308"/>
                  </a:lnTo>
                  <a:lnTo>
                    <a:pt x="1036491" y="5028840"/>
                  </a:lnTo>
                  <a:lnTo>
                    <a:pt x="1076595" y="5052588"/>
                  </a:lnTo>
                  <a:lnTo>
                    <a:pt x="1117346" y="5075539"/>
                  </a:lnTo>
                  <a:lnTo>
                    <a:pt x="1158738" y="5097678"/>
                  </a:lnTo>
                  <a:lnTo>
                    <a:pt x="1200762" y="5118992"/>
                  </a:lnTo>
                  <a:lnTo>
                    <a:pt x="1243414" y="5139466"/>
                  </a:lnTo>
                  <a:lnTo>
                    <a:pt x="1286686" y="5159086"/>
                  </a:lnTo>
                  <a:lnTo>
                    <a:pt x="1330572" y="5177838"/>
                  </a:lnTo>
                  <a:lnTo>
                    <a:pt x="1375066" y="5195708"/>
                  </a:lnTo>
                  <a:lnTo>
                    <a:pt x="1420160" y="5212683"/>
                  </a:lnTo>
                  <a:lnTo>
                    <a:pt x="1465615" y="5228666"/>
                  </a:lnTo>
                  <a:lnTo>
                    <a:pt x="1511186" y="5243576"/>
                  </a:lnTo>
                  <a:lnTo>
                    <a:pt x="1556858" y="5257421"/>
                  </a:lnTo>
                  <a:lnTo>
                    <a:pt x="1602618" y="5270206"/>
                  </a:lnTo>
                  <a:lnTo>
                    <a:pt x="1648452" y="5281938"/>
                  </a:lnTo>
                  <a:lnTo>
                    <a:pt x="1694344" y="5292623"/>
                  </a:lnTo>
                  <a:lnTo>
                    <a:pt x="1740283" y="5302269"/>
                  </a:lnTo>
                  <a:lnTo>
                    <a:pt x="1786252" y="5310882"/>
                  </a:lnTo>
                  <a:lnTo>
                    <a:pt x="1832239" y="5318468"/>
                  </a:lnTo>
                  <a:lnTo>
                    <a:pt x="1878229" y="5325034"/>
                  </a:lnTo>
                  <a:lnTo>
                    <a:pt x="1924209" y="5330587"/>
                  </a:lnTo>
                  <a:lnTo>
                    <a:pt x="1970163" y="5335132"/>
                  </a:lnTo>
                  <a:lnTo>
                    <a:pt x="2016079" y="5338677"/>
                  </a:lnTo>
                  <a:lnTo>
                    <a:pt x="2061941" y="5341228"/>
                  </a:lnTo>
                  <a:lnTo>
                    <a:pt x="2107737" y="5342792"/>
                  </a:lnTo>
                  <a:lnTo>
                    <a:pt x="2153451" y="5343375"/>
                  </a:lnTo>
                  <a:lnTo>
                    <a:pt x="2199071" y="5342984"/>
                  </a:lnTo>
                  <a:lnTo>
                    <a:pt x="2244581" y="5341625"/>
                  </a:lnTo>
                  <a:lnTo>
                    <a:pt x="2289968" y="5339304"/>
                  </a:lnTo>
                  <a:lnTo>
                    <a:pt x="2335218" y="5336030"/>
                  </a:lnTo>
                  <a:lnTo>
                    <a:pt x="2380317" y="5331807"/>
                  </a:lnTo>
                  <a:lnTo>
                    <a:pt x="2425250" y="5326642"/>
                  </a:lnTo>
                  <a:lnTo>
                    <a:pt x="2470004" y="5320543"/>
                  </a:lnTo>
                  <a:lnTo>
                    <a:pt x="2514564" y="5313515"/>
                  </a:lnTo>
                  <a:lnTo>
                    <a:pt x="2558917" y="5305566"/>
                  </a:lnTo>
                  <a:lnTo>
                    <a:pt x="2603048" y="5296701"/>
                  </a:lnTo>
                  <a:lnTo>
                    <a:pt x="2646944" y="5286927"/>
                  </a:lnTo>
                  <a:lnTo>
                    <a:pt x="2690590" y="5276252"/>
                  </a:lnTo>
                  <a:lnTo>
                    <a:pt x="2733972" y="5264680"/>
                  </a:lnTo>
                  <a:lnTo>
                    <a:pt x="2777077" y="5252220"/>
                  </a:lnTo>
                  <a:lnTo>
                    <a:pt x="2819890" y="5238877"/>
                  </a:lnTo>
                  <a:lnTo>
                    <a:pt x="2862397" y="5224658"/>
                  </a:lnTo>
                  <a:lnTo>
                    <a:pt x="2904584" y="5209569"/>
                  </a:lnTo>
                  <a:lnTo>
                    <a:pt x="2946437" y="5193618"/>
                  </a:lnTo>
                  <a:lnTo>
                    <a:pt x="2987942" y="5176810"/>
                  </a:lnTo>
                  <a:lnTo>
                    <a:pt x="3029085" y="5159153"/>
                  </a:lnTo>
                  <a:lnTo>
                    <a:pt x="3069852" y="5140652"/>
                  </a:lnTo>
                  <a:lnTo>
                    <a:pt x="3110229" y="5121315"/>
                  </a:lnTo>
                  <a:lnTo>
                    <a:pt x="3150202" y="5101148"/>
                  </a:lnTo>
                  <a:lnTo>
                    <a:pt x="3189756" y="5080156"/>
                  </a:lnTo>
                  <a:lnTo>
                    <a:pt x="3228878" y="5058348"/>
                  </a:lnTo>
                  <a:lnTo>
                    <a:pt x="3267554" y="5035730"/>
                  </a:lnTo>
                  <a:lnTo>
                    <a:pt x="3305769" y="5012308"/>
                  </a:lnTo>
                  <a:lnTo>
                    <a:pt x="3343510" y="4988088"/>
                  </a:lnTo>
                  <a:lnTo>
                    <a:pt x="3380762" y="4963077"/>
                  </a:lnTo>
                  <a:lnTo>
                    <a:pt x="3417512" y="4937282"/>
                  </a:lnTo>
                  <a:lnTo>
                    <a:pt x="3453745" y="4910710"/>
                  </a:lnTo>
                  <a:lnTo>
                    <a:pt x="3489448" y="4883366"/>
                  </a:lnTo>
                  <a:lnTo>
                    <a:pt x="3524605" y="4855258"/>
                  </a:lnTo>
                  <a:lnTo>
                    <a:pt x="3559205" y="4826391"/>
                  </a:lnTo>
                  <a:lnTo>
                    <a:pt x="3593231" y="4796773"/>
                  </a:lnTo>
                  <a:lnTo>
                    <a:pt x="3626670" y="4766410"/>
                  </a:lnTo>
                  <a:lnTo>
                    <a:pt x="3659509" y="4735309"/>
                  </a:lnTo>
                  <a:lnTo>
                    <a:pt x="3691732" y="4703476"/>
                  </a:lnTo>
                  <a:lnTo>
                    <a:pt x="3723327" y="4670918"/>
                  </a:lnTo>
                  <a:lnTo>
                    <a:pt x="3754278" y="4637640"/>
                  </a:lnTo>
                  <a:lnTo>
                    <a:pt x="3784573" y="4603651"/>
                  </a:lnTo>
                  <a:lnTo>
                    <a:pt x="3814196" y="4568956"/>
                  </a:lnTo>
                  <a:lnTo>
                    <a:pt x="3843134" y="4533562"/>
                  </a:lnTo>
                  <a:lnTo>
                    <a:pt x="3871373" y="4497475"/>
                  </a:lnTo>
                  <a:lnTo>
                    <a:pt x="3898899" y="4460703"/>
                  </a:lnTo>
                  <a:lnTo>
                    <a:pt x="3925697" y="4423251"/>
                  </a:lnTo>
                  <a:lnTo>
                    <a:pt x="3951753" y="4385126"/>
                  </a:lnTo>
                  <a:lnTo>
                    <a:pt x="3977055" y="4346334"/>
                  </a:lnTo>
                  <a:lnTo>
                    <a:pt x="4001587" y="4306883"/>
                  </a:lnTo>
                  <a:lnTo>
                    <a:pt x="4025335" y="4266779"/>
                  </a:lnTo>
                  <a:lnTo>
                    <a:pt x="4048285" y="4226028"/>
                  </a:lnTo>
                  <a:lnTo>
                    <a:pt x="4070424" y="4184637"/>
                  </a:lnTo>
                  <a:lnTo>
                    <a:pt x="4091738" y="4142612"/>
                  </a:lnTo>
                  <a:lnTo>
                    <a:pt x="4112211" y="4099960"/>
                  </a:lnTo>
                  <a:lnTo>
                    <a:pt x="4131831" y="4056688"/>
                  </a:lnTo>
                  <a:lnTo>
                    <a:pt x="4150583" y="4012802"/>
                  </a:lnTo>
                  <a:lnTo>
                    <a:pt x="4168453" y="3968309"/>
                  </a:lnTo>
                  <a:lnTo>
                    <a:pt x="4185427" y="3923214"/>
                  </a:lnTo>
                  <a:lnTo>
                    <a:pt x="4263408" y="3708964"/>
                  </a:lnTo>
                  <a:lnTo>
                    <a:pt x="4263408" y="0"/>
                  </a:lnTo>
                  <a:close/>
                </a:path>
              </a:pathLst>
            </a:custGeom>
            <a:solidFill>
              <a:srgbClr val="5BAA47"/>
            </a:solidFill>
          </p:spPr>
          <p:txBody>
            <a:bodyPr wrap="square" lIns="0" tIns="0" rIns="0" bIns="0" rtlCol="0"/>
            <a:lstStyle/>
            <a:p>
              <a:endParaRPr sz="849"/>
            </a:p>
          </p:txBody>
        </p:sp>
        <p:pic>
          <p:nvPicPr>
            <p:cNvPr id="6" name="object 16">
              <a:extLst>
                <a:ext uri="{FF2B5EF4-FFF2-40B4-BE49-F238E27FC236}">
                  <a16:creationId xmlns:a16="http://schemas.microsoft.com/office/drawing/2014/main" id="{2FDAF5F1-949D-3C2E-7C3C-5A1771E2932C}"/>
                </a:ext>
              </a:extLst>
            </p:cNvPr>
            <p:cNvPicPr/>
            <p:nvPr/>
          </p:nvPicPr>
          <p:blipFill>
            <a:blip r:embed="rId3" cstate="print"/>
            <a:stretch>
              <a:fillRect/>
            </a:stretch>
          </p:blipFill>
          <p:spPr>
            <a:xfrm>
              <a:off x="16876659" y="925123"/>
              <a:ext cx="2599187" cy="2923523"/>
            </a:xfrm>
            <a:prstGeom prst="rect">
              <a:avLst/>
            </a:prstGeom>
          </p:spPr>
        </p:pic>
      </p:grpSp>
      <p:sp>
        <p:nvSpPr>
          <p:cNvPr id="8" name="object 9">
            <a:extLst>
              <a:ext uri="{FF2B5EF4-FFF2-40B4-BE49-F238E27FC236}">
                <a16:creationId xmlns:a16="http://schemas.microsoft.com/office/drawing/2014/main" id="{9DD3307A-D407-69DC-0CC0-462B843C5928}"/>
              </a:ext>
            </a:extLst>
          </p:cNvPr>
          <p:cNvSpPr/>
          <p:nvPr userDrawn="1"/>
        </p:nvSpPr>
        <p:spPr>
          <a:xfrm>
            <a:off x="9418962" y="-309592"/>
            <a:ext cx="711421" cy="1088192"/>
          </a:xfrm>
          <a:custGeom>
            <a:avLst/>
            <a:gdLst/>
            <a:ahLst/>
            <a:cxnLst/>
            <a:rect l="l" t="t" r="r" b="b"/>
            <a:pathLst>
              <a:path w="1741805" h="2664460">
                <a:moveTo>
                  <a:pt x="775040" y="0"/>
                </a:moveTo>
                <a:lnTo>
                  <a:pt x="26998" y="2055237"/>
                </a:lnTo>
                <a:lnTo>
                  <a:pt x="13323" y="2099658"/>
                </a:lnTo>
                <a:lnTo>
                  <a:pt x="4369" y="2144371"/>
                </a:lnTo>
                <a:lnTo>
                  <a:pt x="0" y="2189082"/>
                </a:lnTo>
                <a:lnTo>
                  <a:pt x="79" y="2233500"/>
                </a:lnTo>
                <a:lnTo>
                  <a:pt x="4470" y="2277331"/>
                </a:lnTo>
                <a:lnTo>
                  <a:pt x="13036" y="2320284"/>
                </a:lnTo>
                <a:lnTo>
                  <a:pt x="25642" y="2362066"/>
                </a:lnTo>
                <a:lnTo>
                  <a:pt x="42151" y="2402384"/>
                </a:lnTo>
                <a:lnTo>
                  <a:pt x="62425" y="2440946"/>
                </a:lnTo>
                <a:lnTo>
                  <a:pt x="86329" y="2477459"/>
                </a:lnTo>
                <a:lnTo>
                  <a:pt x="113727" y="2511631"/>
                </a:lnTo>
                <a:lnTo>
                  <a:pt x="144482" y="2543169"/>
                </a:lnTo>
                <a:lnTo>
                  <a:pt x="178457" y="2571781"/>
                </a:lnTo>
                <a:lnTo>
                  <a:pt x="215516" y="2597175"/>
                </a:lnTo>
                <a:lnTo>
                  <a:pt x="255523" y="2619057"/>
                </a:lnTo>
                <a:lnTo>
                  <a:pt x="298340" y="2637136"/>
                </a:lnTo>
                <a:lnTo>
                  <a:pt x="342762" y="2650809"/>
                </a:lnTo>
                <a:lnTo>
                  <a:pt x="387474" y="2659762"/>
                </a:lnTo>
                <a:lnTo>
                  <a:pt x="432185" y="2664130"/>
                </a:lnTo>
                <a:lnTo>
                  <a:pt x="476603" y="2664051"/>
                </a:lnTo>
                <a:lnTo>
                  <a:pt x="520435" y="2659659"/>
                </a:lnTo>
                <a:lnTo>
                  <a:pt x="563388" y="2651093"/>
                </a:lnTo>
                <a:lnTo>
                  <a:pt x="605170" y="2638487"/>
                </a:lnTo>
                <a:lnTo>
                  <a:pt x="645488" y="2621979"/>
                </a:lnTo>
                <a:lnTo>
                  <a:pt x="684051" y="2601705"/>
                </a:lnTo>
                <a:lnTo>
                  <a:pt x="720564" y="2577801"/>
                </a:lnTo>
                <a:lnTo>
                  <a:pt x="754737" y="2550404"/>
                </a:lnTo>
                <a:lnTo>
                  <a:pt x="786277" y="2519650"/>
                </a:lnTo>
                <a:lnTo>
                  <a:pt x="814890" y="2485676"/>
                </a:lnTo>
                <a:lnTo>
                  <a:pt x="840285" y="2448617"/>
                </a:lnTo>
                <a:lnTo>
                  <a:pt x="862169" y="2408611"/>
                </a:lnTo>
                <a:lnTo>
                  <a:pt x="880249" y="2365793"/>
                </a:lnTo>
                <a:lnTo>
                  <a:pt x="1741324" y="0"/>
                </a:lnTo>
              </a:path>
            </a:pathLst>
          </a:custGeom>
          <a:ln w="41883">
            <a:solidFill>
              <a:srgbClr val="FFD13D"/>
            </a:solidFill>
          </a:ln>
        </p:spPr>
        <p:txBody>
          <a:bodyPr wrap="square" lIns="0" tIns="0" rIns="0" bIns="0" rtlCol="0"/>
          <a:lstStyle/>
          <a:p>
            <a:endParaRPr sz="849"/>
          </a:p>
        </p:txBody>
      </p:sp>
    </p:spTree>
    <p:extLst>
      <p:ext uri="{BB962C8B-B14F-4D97-AF65-F5344CB8AC3E}">
        <p14:creationId xmlns:p14="http://schemas.microsoft.com/office/powerpoint/2010/main" val="3116377270"/>
      </p:ext>
    </p:extLst>
  </p:cSld>
  <p:clrMapOvr>
    <a:masterClrMapping/>
  </p:clrMapOvr>
</p:sldLayout>
</file>

<file path=ppt/slideLayouts/slideLayout149.xml><?xml version="1.0" encoding="utf-8"?>
<p:sldLayout xmlns:a="http://schemas.openxmlformats.org/drawingml/2006/main" xmlns:r="http://schemas.openxmlformats.org/officeDocument/2006/relationships" xmlns:p="http://schemas.openxmlformats.org/presentationml/2006/main" showMasterSp="0" preserve="1" userDrawn="1">
  <p:cSld name="75_Title Only">
    <p:bg>
      <p:bgPr>
        <a:solidFill>
          <a:schemeClr val="bg1"/>
        </a:solidFill>
        <a:effectLst/>
      </p:bgPr>
    </p:bg>
    <p:spTree>
      <p:nvGrpSpPr>
        <p:cNvPr id="1" name=""/>
        <p:cNvGrpSpPr/>
        <p:nvPr/>
      </p:nvGrpSpPr>
      <p:grpSpPr>
        <a:xfrm>
          <a:off x="0" y="0"/>
          <a:ext cx="0" cy="0"/>
          <a:chOff x="0" y="0"/>
          <a:chExt cx="0" cy="0"/>
        </a:xfrm>
      </p:grpSpPr>
      <p:sp>
        <p:nvSpPr>
          <p:cNvPr id="3" name="object 2">
            <a:extLst>
              <a:ext uri="{FF2B5EF4-FFF2-40B4-BE49-F238E27FC236}">
                <a16:creationId xmlns:a16="http://schemas.microsoft.com/office/drawing/2014/main" id="{42C8781F-382A-71FC-2CFD-21D20FF6F1BF}"/>
              </a:ext>
            </a:extLst>
          </p:cNvPr>
          <p:cNvSpPr/>
          <p:nvPr userDrawn="1"/>
        </p:nvSpPr>
        <p:spPr>
          <a:xfrm>
            <a:off x="-94348" y="-93721"/>
            <a:ext cx="12380695" cy="7045442"/>
          </a:xfrm>
          <a:custGeom>
            <a:avLst/>
            <a:gdLst/>
            <a:ahLst/>
            <a:cxnLst/>
            <a:rect l="l" t="t" r="r" b="b"/>
            <a:pathLst>
              <a:path w="20104100" h="11308715">
                <a:moveTo>
                  <a:pt x="20104099" y="0"/>
                </a:moveTo>
                <a:lnTo>
                  <a:pt x="0" y="0"/>
                </a:lnTo>
                <a:lnTo>
                  <a:pt x="0" y="11308556"/>
                </a:lnTo>
                <a:lnTo>
                  <a:pt x="20104099" y="11308556"/>
                </a:lnTo>
                <a:lnTo>
                  <a:pt x="20104099" y="0"/>
                </a:lnTo>
                <a:close/>
              </a:path>
            </a:pathLst>
          </a:custGeom>
          <a:solidFill>
            <a:srgbClr val="025444"/>
          </a:solidFill>
        </p:spPr>
        <p:txBody>
          <a:bodyPr wrap="square" lIns="0" tIns="0" rIns="0" bIns="0" rtlCol="0"/>
          <a:lstStyle/>
          <a:p>
            <a:endParaRPr sz="849"/>
          </a:p>
        </p:txBody>
      </p:sp>
      <p:sp>
        <p:nvSpPr>
          <p:cNvPr id="7" name="object 2" hidden="1">
            <a:extLst>
              <a:ext uri="{FF2B5EF4-FFF2-40B4-BE49-F238E27FC236}">
                <a16:creationId xmlns:a16="http://schemas.microsoft.com/office/drawing/2014/main" id="{AE8A83C9-74C8-C53A-2935-1553F602CF34}"/>
              </a:ext>
            </a:extLst>
          </p:cNvPr>
          <p:cNvSpPr/>
          <p:nvPr userDrawn="1"/>
        </p:nvSpPr>
        <p:spPr>
          <a:xfrm>
            <a:off x="0" y="0"/>
            <a:ext cx="12192000" cy="6857615"/>
          </a:xfrm>
          <a:custGeom>
            <a:avLst/>
            <a:gdLst/>
            <a:ahLst/>
            <a:cxnLst/>
            <a:rect l="l" t="t" r="r" b="b"/>
            <a:pathLst>
              <a:path w="20104100" h="11308715">
                <a:moveTo>
                  <a:pt x="20104099" y="0"/>
                </a:moveTo>
                <a:lnTo>
                  <a:pt x="0" y="0"/>
                </a:lnTo>
                <a:lnTo>
                  <a:pt x="0" y="11308556"/>
                </a:lnTo>
                <a:lnTo>
                  <a:pt x="20104099" y="11308556"/>
                </a:lnTo>
                <a:lnTo>
                  <a:pt x="20104099" y="0"/>
                </a:lnTo>
                <a:close/>
              </a:path>
            </a:pathLst>
          </a:custGeom>
          <a:solidFill>
            <a:srgbClr val="025444"/>
          </a:solidFill>
        </p:spPr>
        <p:txBody>
          <a:bodyPr wrap="square" lIns="0" tIns="0" rIns="0" bIns="0" rtlCol="0"/>
          <a:lstStyle/>
          <a:p>
            <a:endParaRPr sz="849"/>
          </a:p>
        </p:txBody>
      </p:sp>
      <p:sp>
        <p:nvSpPr>
          <p:cNvPr id="13" name="object 4">
            <a:extLst>
              <a:ext uri="{FF2B5EF4-FFF2-40B4-BE49-F238E27FC236}">
                <a16:creationId xmlns:a16="http://schemas.microsoft.com/office/drawing/2014/main" id="{51DE260D-7C4F-9866-790E-26C27B2E1EEB}"/>
              </a:ext>
            </a:extLst>
          </p:cNvPr>
          <p:cNvSpPr/>
          <p:nvPr/>
        </p:nvSpPr>
        <p:spPr>
          <a:xfrm>
            <a:off x="8167979" y="3420652"/>
            <a:ext cx="3273664" cy="3437086"/>
          </a:xfrm>
          <a:custGeom>
            <a:avLst/>
            <a:gdLst/>
            <a:ahLst/>
            <a:cxnLst/>
            <a:rect l="l" t="t" r="r" b="b"/>
            <a:pathLst>
              <a:path w="5398134" h="5668009">
                <a:moveTo>
                  <a:pt x="4107007" y="118728"/>
                </a:moveTo>
                <a:lnTo>
                  <a:pt x="4061357" y="102735"/>
                </a:lnTo>
                <a:lnTo>
                  <a:pt x="4015581" y="87931"/>
                </a:lnTo>
                <a:lnTo>
                  <a:pt x="3969695" y="74307"/>
                </a:lnTo>
                <a:lnTo>
                  <a:pt x="3923717" y="61857"/>
                </a:lnTo>
                <a:lnTo>
                  <a:pt x="3877664" y="50570"/>
                </a:lnTo>
                <a:lnTo>
                  <a:pt x="3831554" y="40441"/>
                </a:lnTo>
                <a:lnTo>
                  <a:pt x="3785402" y="31460"/>
                </a:lnTo>
                <a:lnTo>
                  <a:pt x="3739228" y="23619"/>
                </a:lnTo>
                <a:lnTo>
                  <a:pt x="3693047" y="16912"/>
                </a:lnTo>
                <a:lnTo>
                  <a:pt x="3646877" y="11328"/>
                </a:lnTo>
                <a:lnTo>
                  <a:pt x="3600736" y="6862"/>
                </a:lnTo>
                <a:lnTo>
                  <a:pt x="3554639" y="3503"/>
                </a:lnTo>
                <a:lnTo>
                  <a:pt x="3508606" y="1246"/>
                </a:lnTo>
                <a:lnTo>
                  <a:pt x="3462653" y="80"/>
                </a:lnTo>
                <a:lnTo>
                  <a:pt x="3416796" y="0"/>
                </a:lnTo>
                <a:lnTo>
                  <a:pt x="3371054" y="995"/>
                </a:lnTo>
                <a:lnTo>
                  <a:pt x="3325444" y="3059"/>
                </a:lnTo>
                <a:lnTo>
                  <a:pt x="3279982" y="6183"/>
                </a:lnTo>
                <a:lnTo>
                  <a:pt x="3234686" y="10360"/>
                </a:lnTo>
                <a:lnTo>
                  <a:pt x="3189574" y="15580"/>
                </a:lnTo>
                <a:lnTo>
                  <a:pt x="3144661" y="21837"/>
                </a:lnTo>
                <a:lnTo>
                  <a:pt x="3099967" y="29123"/>
                </a:lnTo>
                <a:lnTo>
                  <a:pt x="3055507" y="37428"/>
                </a:lnTo>
                <a:lnTo>
                  <a:pt x="3011299" y="46746"/>
                </a:lnTo>
                <a:lnTo>
                  <a:pt x="2967360" y="57068"/>
                </a:lnTo>
                <a:lnTo>
                  <a:pt x="2923708" y="68386"/>
                </a:lnTo>
                <a:lnTo>
                  <a:pt x="2880359" y="80692"/>
                </a:lnTo>
                <a:lnTo>
                  <a:pt x="2837331" y="93978"/>
                </a:lnTo>
                <a:lnTo>
                  <a:pt x="2794642" y="108236"/>
                </a:lnTo>
                <a:lnTo>
                  <a:pt x="2752307" y="123458"/>
                </a:lnTo>
                <a:lnTo>
                  <a:pt x="2710345" y="139637"/>
                </a:lnTo>
                <a:lnTo>
                  <a:pt x="2668773" y="156763"/>
                </a:lnTo>
                <a:lnTo>
                  <a:pt x="2627607" y="174829"/>
                </a:lnTo>
                <a:lnTo>
                  <a:pt x="2586866" y="193827"/>
                </a:lnTo>
                <a:lnTo>
                  <a:pt x="2546566" y="213749"/>
                </a:lnTo>
                <a:lnTo>
                  <a:pt x="2506724" y="234587"/>
                </a:lnTo>
                <a:lnTo>
                  <a:pt x="2467358" y="256333"/>
                </a:lnTo>
                <a:lnTo>
                  <a:pt x="2428486" y="278978"/>
                </a:lnTo>
                <a:lnTo>
                  <a:pt x="2390123" y="302516"/>
                </a:lnTo>
                <a:lnTo>
                  <a:pt x="2352287" y="326937"/>
                </a:lnTo>
                <a:lnTo>
                  <a:pt x="2314997" y="352234"/>
                </a:lnTo>
                <a:lnTo>
                  <a:pt x="2278268" y="378398"/>
                </a:lnTo>
                <a:lnTo>
                  <a:pt x="2242117" y="405423"/>
                </a:lnTo>
                <a:lnTo>
                  <a:pt x="2206564" y="433299"/>
                </a:lnTo>
                <a:lnTo>
                  <a:pt x="2171623" y="462018"/>
                </a:lnTo>
                <a:lnTo>
                  <a:pt x="2137313" y="491573"/>
                </a:lnTo>
                <a:lnTo>
                  <a:pt x="2103651" y="521956"/>
                </a:lnTo>
                <a:lnTo>
                  <a:pt x="2070654" y="553159"/>
                </a:lnTo>
                <a:lnTo>
                  <a:pt x="2038340" y="585173"/>
                </a:lnTo>
                <a:lnTo>
                  <a:pt x="2006724" y="617990"/>
                </a:lnTo>
                <a:lnTo>
                  <a:pt x="1975826" y="651603"/>
                </a:lnTo>
                <a:lnTo>
                  <a:pt x="1945661" y="686004"/>
                </a:lnTo>
                <a:lnTo>
                  <a:pt x="1916247" y="721183"/>
                </a:lnTo>
                <a:lnTo>
                  <a:pt x="1887602" y="757135"/>
                </a:lnTo>
                <a:lnTo>
                  <a:pt x="1859742" y="793849"/>
                </a:lnTo>
                <a:lnTo>
                  <a:pt x="1832685" y="831319"/>
                </a:lnTo>
                <a:lnTo>
                  <a:pt x="1806448" y="869537"/>
                </a:lnTo>
                <a:lnTo>
                  <a:pt x="1781048" y="908494"/>
                </a:lnTo>
                <a:lnTo>
                  <a:pt x="1756502" y="948182"/>
                </a:lnTo>
                <a:lnTo>
                  <a:pt x="1732828" y="988593"/>
                </a:lnTo>
                <a:lnTo>
                  <a:pt x="1710043" y="1029719"/>
                </a:lnTo>
                <a:lnTo>
                  <a:pt x="1688163" y="1071553"/>
                </a:lnTo>
                <a:lnTo>
                  <a:pt x="1667207" y="1114086"/>
                </a:lnTo>
                <a:lnTo>
                  <a:pt x="1647191" y="1157310"/>
                </a:lnTo>
                <a:lnTo>
                  <a:pt x="1628133" y="1201217"/>
                </a:lnTo>
                <a:lnTo>
                  <a:pt x="1610050" y="1245799"/>
                </a:lnTo>
                <a:lnTo>
                  <a:pt x="1592958" y="1291049"/>
                </a:lnTo>
                <a:lnTo>
                  <a:pt x="0" y="5667647"/>
                </a:lnTo>
              </a:path>
              <a:path w="5398134" h="5668009">
                <a:moveTo>
                  <a:pt x="4174727" y="5667647"/>
                </a:moveTo>
                <a:lnTo>
                  <a:pt x="5279328" y="2632777"/>
                </a:lnTo>
                <a:lnTo>
                  <a:pt x="5295321" y="2587128"/>
                </a:lnTo>
                <a:lnTo>
                  <a:pt x="5310125" y="2541352"/>
                </a:lnTo>
                <a:lnTo>
                  <a:pt x="5323749" y="2495467"/>
                </a:lnTo>
                <a:lnTo>
                  <a:pt x="5336200" y="2449489"/>
                </a:lnTo>
                <a:lnTo>
                  <a:pt x="5347486" y="2403437"/>
                </a:lnTo>
                <a:lnTo>
                  <a:pt x="5357615" y="2357326"/>
                </a:lnTo>
                <a:lnTo>
                  <a:pt x="5366596" y="2311175"/>
                </a:lnTo>
                <a:lnTo>
                  <a:pt x="5374437" y="2265001"/>
                </a:lnTo>
                <a:lnTo>
                  <a:pt x="5381145" y="2218821"/>
                </a:lnTo>
                <a:lnTo>
                  <a:pt x="5386728" y="2172651"/>
                </a:lnTo>
                <a:lnTo>
                  <a:pt x="5391195" y="2126510"/>
                </a:lnTo>
                <a:lnTo>
                  <a:pt x="5394553" y="2080414"/>
                </a:lnTo>
                <a:lnTo>
                  <a:pt x="5396811" y="2034381"/>
                </a:lnTo>
                <a:lnTo>
                  <a:pt x="5397977" y="1988428"/>
                </a:lnTo>
                <a:lnTo>
                  <a:pt x="5398058" y="1942572"/>
                </a:lnTo>
                <a:lnTo>
                  <a:pt x="5397062" y="1896830"/>
                </a:lnTo>
                <a:lnTo>
                  <a:pt x="5394999" y="1851220"/>
                </a:lnTo>
                <a:lnTo>
                  <a:pt x="5391875" y="1805759"/>
                </a:lnTo>
                <a:lnTo>
                  <a:pt x="5387698" y="1760463"/>
                </a:lnTo>
                <a:lnTo>
                  <a:pt x="5382478" y="1715350"/>
                </a:lnTo>
                <a:lnTo>
                  <a:pt x="5376221" y="1670438"/>
                </a:lnTo>
                <a:lnTo>
                  <a:pt x="5368936" y="1625744"/>
                </a:lnTo>
                <a:lnTo>
                  <a:pt x="5360630" y="1581284"/>
                </a:lnTo>
                <a:lnTo>
                  <a:pt x="5351313" y="1537076"/>
                </a:lnTo>
                <a:lnTo>
                  <a:pt x="5340991" y="1493138"/>
                </a:lnTo>
                <a:lnTo>
                  <a:pt x="5329673" y="1449486"/>
                </a:lnTo>
                <a:lnTo>
                  <a:pt x="5317367" y="1406137"/>
                </a:lnTo>
                <a:lnTo>
                  <a:pt x="5304081" y="1363109"/>
                </a:lnTo>
                <a:lnTo>
                  <a:pt x="5289823" y="1320420"/>
                </a:lnTo>
                <a:lnTo>
                  <a:pt x="5274601" y="1278085"/>
                </a:lnTo>
                <a:lnTo>
                  <a:pt x="5258423" y="1236123"/>
                </a:lnTo>
                <a:lnTo>
                  <a:pt x="5241297" y="1194551"/>
                </a:lnTo>
                <a:lnTo>
                  <a:pt x="5223231" y="1153385"/>
                </a:lnTo>
                <a:lnTo>
                  <a:pt x="5204233" y="1112644"/>
                </a:lnTo>
                <a:lnTo>
                  <a:pt x="5184311" y="1072344"/>
                </a:lnTo>
                <a:lnTo>
                  <a:pt x="5163473" y="1032502"/>
                </a:lnTo>
                <a:lnTo>
                  <a:pt x="5141728" y="993136"/>
                </a:lnTo>
                <a:lnTo>
                  <a:pt x="5119082" y="954263"/>
                </a:lnTo>
                <a:lnTo>
                  <a:pt x="5095545" y="915901"/>
                </a:lnTo>
                <a:lnTo>
                  <a:pt x="5071124" y="878065"/>
                </a:lnTo>
                <a:lnTo>
                  <a:pt x="5045827" y="840774"/>
                </a:lnTo>
                <a:lnTo>
                  <a:pt x="5019662" y="804045"/>
                </a:lnTo>
                <a:lnTo>
                  <a:pt x="4992638" y="767895"/>
                </a:lnTo>
                <a:lnTo>
                  <a:pt x="4964762" y="732341"/>
                </a:lnTo>
                <a:lnTo>
                  <a:pt x="4936042" y="697400"/>
                </a:lnTo>
                <a:lnTo>
                  <a:pt x="4906487" y="663090"/>
                </a:lnTo>
                <a:lnTo>
                  <a:pt x="4876104" y="629428"/>
                </a:lnTo>
                <a:lnTo>
                  <a:pt x="4844902" y="596431"/>
                </a:lnTo>
                <a:lnTo>
                  <a:pt x="4812888" y="564116"/>
                </a:lnTo>
                <a:lnTo>
                  <a:pt x="4780070" y="532501"/>
                </a:lnTo>
                <a:lnTo>
                  <a:pt x="4746457" y="501602"/>
                </a:lnTo>
                <a:lnTo>
                  <a:pt x="4712057" y="471437"/>
                </a:lnTo>
                <a:lnTo>
                  <a:pt x="4676877" y="442023"/>
                </a:lnTo>
                <a:lnTo>
                  <a:pt x="4640925" y="413377"/>
                </a:lnTo>
                <a:lnTo>
                  <a:pt x="4604210" y="385517"/>
                </a:lnTo>
                <a:lnTo>
                  <a:pt x="4566740" y="358460"/>
                </a:lnTo>
                <a:lnTo>
                  <a:pt x="4528523" y="332222"/>
                </a:lnTo>
                <a:lnTo>
                  <a:pt x="4489566" y="306822"/>
                </a:lnTo>
                <a:lnTo>
                  <a:pt x="4449877" y="282276"/>
                </a:lnTo>
                <a:lnTo>
                  <a:pt x="4409466" y="258601"/>
                </a:lnTo>
                <a:lnTo>
                  <a:pt x="4368339" y="235815"/>
                </a:lnTo>
                <a:lnTo>
                  <a:pt x="4326505" y="213936"/>
                </a:lnTo>
                <a:lnTo>
                  <a:pt x="4283972" y="192979"/>
                </a:lnTo>
                <a:lnTo>
                  <a:pt x="4240747" y="172963"/>
                </a:lnTo>
                <a:lnTo>
                  <a:pt x="4196840" y="153904"/>
                </a:lnTo>
                <a:lnTo>
                  <a:pt x="4152257" y="135820"/>
                </a:lnTo>
                <a:lnTo>
                  <a:pt x="4107007" y="118728"/>
                </a:lnTo>
              </a:path>
            </a:pathLst>
          </a:custGeom>
          <a:ln w="41883">
            <a:solidFill>
              <a:srgbClr val="FFD13D"/>
            </a:solidFill>
          </a:ln>
        </p:spPr>
        <p:txBody>
          <a:bodyPr wrap="square" lIns="0" tIns="0" rIns="0" bIns="0" rtlCol="0"/>
          <a:lstStyle/>
          <a:p>
            <a:endParaRPr sz="849"/>
          </a:p>
        </p:txBody>
      </p:sp>
      <p:sp>
        <p:nvSpPr>
          <p:cNvPr id="2" name="object 5">
            <a:extLst>
              <a:ext uri="{FF2B5EF4-FFF2-40B4-BE49-F238E27FC236}">
                <a16:creationId xmlns:a16="http://schemas.microsoft.com/office/drawing/2014/main" id="{A52CDF9F-7BFA-306C-00BE-B5D68BA4C100}"/>
              </a:ext>
            </a:extLst>
          </p:cNvPr>
          <p:cNvSpPr/>
          <p:nvPr userDrawn="1"/>
        </p:nvSpPr>
        <p:spPr>
          <a:xfrm>
            <a:off x="10237418" y="5429267"/>
            <a:ext cx="1954725" cy="1428975"/>
          </a:xfrm>
          <a:custGeom>
            <a:avLst/>
            <a:gdLst/>
            <a:ahLst/>
            <a:cxnLst/>
            <a:rect l="l" t="t" r="r" b="b"/>
            <a:pathLst>
              <a:path w="3223259" h="2356484">
                <a:moveTo>
                  <a:pt x="2022058" y="0"/>
                </a:moveTo>
                <a:lnTo>
                  <a:pt x="1975923" y="413"/>
                </a:lnTo>
                <a:lnTo>
                  <a:pt x="1929936" y="2117"/>
                </a:lnTo>
                <a:lnTo>
                  <a:pt x="1884124" y="5102"/>
                </a:lnTo>
                <a:lnTo>
                  <a:pt x="1838511" y="9356"/>
                </a:lnTo>
                <a:lnTo>
                  <a:pt x="1793122" y="14866"/>
                </a:lnTo>
                <a:lnTo>
                  <a:pt x="1747980" y="21622"/>
                </a:lnTo>
                <a:lnTo>
                  <a:pt x="1703113" y="29612"/>
                </a:lnTo>
                <a:lnTo>
                  <a:pt x="1658543" y="38824"/>
                </a:lnTo>
                <a:lnTo>
                  <a:pt x="1614296" y="49247"/>
                </a:lnTo>
                <a:lnTo>
                  <a:pt x="1570397" y="60869"/>
                </a:lnTo>
                <a:lnTo>
                  <a:pt x="1526871" y="73679"/>
                </a:lnTo>
                <a:lnTo>
                  <a:pt x="1483741" y="87664"/>
                </a:lnTo>
                <a:lnTo>
                  <a:pt x="1441035" y="102814"/>
                </a:lnTo>
                <a:lnTo>
                  <a:pt x="1398775" y="119117"/>
                </a:lnTo>
                <a:lnTo>
                  <a:pt x="1356986" y="136562"/>
                </a:lnTo>
                <a:lnTo>
                  <a:pt x="1315695" y="155136"/>
                </a:lnTo>
                <a:lnTo>
                  <a:pt x="1274925" y="174828"/>
                </a:lnTo>
                <a:lnTo>
                  <a:pt x="1234701" y="195627"/>
                </a:lnTo>
                <a:lnTo>
                  <a:pt x="1195048" y="217521"/>
                </a:lnTo>
                <a:lnTo>
                  <a:pt x="1155991" y="240498"/>
                </a:lnTo>
                <a:lnTo>
                  <a:pt x="1117554" y="264547"/>
                </a:lnTo>
                <a:lnTo>
                  <a:pt x="1079763" y="289657"/>
                </a:lnTo>
                <a:lnTo>
                  <a:pt x="1042643" y="315815"/>
                </a:lnTo>
                <a:lnTo>
                  <a:pt x="1006217" y="343011"/>
                </a:lnTo>
                <a:lnTo>
                  <a:pt x="970511" y="371232"/>
                </a:lnTo>
                <a:lnTo>
                  <a:pt x="935550" y="400467"/>
                </a:lnTo>
                <a:lnTo>
                  <a:pt x="901359" y="430705"/>
                </a:lnTo>
                <a:lnTo>
                  <a:pt x="867962" y="461933"/>
                </a:lnTo>
                <a:lnTo>
                  <a:pt x="835384" y="494141"/>
                </a:lnTo>
                <a:lnTo>
                  <a:pt x="803650" y="527317"/>
                </a:lnTo>
                <a:lnTo>
                  <a:pt x="772785" y="561448"/>
                </a:lnTo>
                <a:lnTo>
                  <a:pt x="742813" y="596525"/>
                </a:lnTo>
                <a:lnTo>
                  <a:pt x="713760" y="632534"/>
                </a:lnTo>
                <a:lnTo>
                  <a:pt x="685650" y="669465"/>
                </a:lnTo>
                <a:lnTo>
                  <a:pt x="658508" y="707306"/>
                </a:lnTo>
                <a:lnTo>
                  <a:pt x="632359" y="746045"/>
                </a:lnTo>
                <a:lnTo>
                  <a:pt x="607228" y="785671"/>
                </a:lnTo>
                <a:lnTo>
                  <a:pt x="583139" y="826173"/>
                </a:lnTo>
                <a:lnTo>
                  <a:pt x="560117" y="867537"/>
                </a:lnTo>
                <a:lnTo>
                  <a:pt x="538187" y="909754"/>
                </a:lnTo>
                <a:lnTo>
                  <a:pt x="517374" y="952812"/>
                </a:lnTo>
                <a:lnTo>
                  <a:pt x="497703" y="996698"/>
                </a:lnTo>
                <a:lnTo>
                  <a:pt x="479199" y="1041402"/>
                </a:lnTo>
                <a:lnTo>
                  <a:pt x="461886" y="1086911"/>
                </a:lnTo>
                <a:lnTo>
                  <a:pt x="0" y="2355927"/>
                </a:lnTo>
                <a:lnTo>
                  <a:pt x="3223022" y="2355927"/>
                </a:lnTo>
                <a:lnTo>
                  <a:pt x="3223022" y="527210"/>
                </a:lnTo>
                <a:lnTo>
                  <a:pt x="3203270" y="506087"/>
                </a:lnTo>
                <a:lnTo>
                  <a:pt x="3171063" y="473509"/>
                </a:lnTo>
                <a:lnTo>
                  <a:pt x="3137887" y="441775"/>
                </a:lnTo>
                <a:lnTo>
                  <a:pt x="3103755" y="410910"/>
                </a:lnTo>
                <a:lnTo>
                  <a:pt x="3068679" y="380938"/>
                </a:lnTo>
                <a:lnTo>
                  <a:pt x="3032669" y="351885"/>
                </a:lnTo>
                <a:lnTo>
                  <a:pt x="2995738" y="323775"/>
                </a:lnTo>
                <a:lnTo>
                  <a:pt x="2957897" y="296633"/>
                </a:lnTo>
                <a:lnTo>
                  <a:pt x="2919158" y="270483"/>
                </a:lnTo>
                <a:lnTo>
                  <a:pt x="2879532" y="245352"/>
                </a:lnTo>
                <a:lnTo>
                  <a:pt x="2839031" y="221263"/>
                </a:lnTo>
                <a:lnTo>
                  <a:pt x="2797666" y="198241"/>
                </a:lnTo>
                <a:lnTo>
                  <a:pt x="2755449" y="176311"/>
                </a:lnTo>
                <a:lnTo>
                  <a:pt x="2712392" y="155498"/>
                </a:lnTo>
                <a:lnTo>
                  <a:pt x="2668506" y="135827"/>
                </a:lnTo>
                <a:lnTo>
                  <a:pt x="2623802" y="117323"/>
                </a:lnTo>
                <a:lnTo>
                  <a:pt x="2578292" y="100009"/>
                </a:lnTo>
                <a:lnTo>
                  <a:pt x="2532301" y="84019"/>
                </a:lnTo>
                <a:lnTo>
                  <a:pt x="2486162" y="69460"/>
                </a:lnTo>
                <a:lnTo>
                  <a:pt x="2439899" y="56319"/>
                </a:lnTo>
                <a:lnTo>
                  <a:pt x="2393537" y="44586"/>
                </a:lnTo>
                <a:lnTo>
                  <a:pt x="2347101" y="34248"/>
                </a:lnTo>
                <a:lnTo>
                  <a:pt x="2300615" y="25295"/>
                </a:lnTo>
                <a:lnTo>
                  <a:pt x="2254105" y="17715"/>
                </a:lnTo>
                <a:lnTo>
                  <a:pt x="2207596" y="11496"/>
                </a:lnTo>
                <a:lnTo>
                  <a:pt x="2161112" y="6626"/>
                </a:lnTo>
                <a:lnTo>
                  <a:pt x="2114677" y="3095"/>
                </a:lnTo>
                <a:lnTo>
                  <a:pt x="2068318" y="890"/>
                </a:lnTo>
                <a:lnTo>
                  <a:pt x="2022058" y="0"/>
                </a:lnTo>
                <a:close/>
              </a:path>
            </a:pathLst>
          </a:custGeom>
          <a:solidFill>
            <a:srgbClr val="5BAA47"/>
          </a:solidFill>
        </p:spPr>
        <p:txBody>
          <a:bodyPr wrap="square" lIns="0" tIns="0" rIns="0" bIns="0" rtlCol="0"/>
          <a:lstStyle/>
          <a:p>
            <a:endParaRPr sz="849"/>
          </a:p>
        </p:txBody>
      </p:sp>
      <p:sp>
        <p:nvSpPr>
          <p:cNvPr id="40" name="object 29">
            <a:extLst>
              <a:ext uri="{FF2B5EF4-FFF2-40B4-BE49-F238E27FC236}">
                <a16:creationId xmlns:a16="http://schemas.microsoft.com/office/drawing/2014/main" id="{CAFB44E6-2C4B-9A3C-F32C-630098F381D4}"/>
              </a:ext>
            </a:extLst>
          </p:cNvPr>
          <p:cNvSpPr txBox="1">
            <a:spLocks noGrp="1"/>
          </p:cNvSpPr>
          <p:nvPr>
            <p:ph type="title" idx="4294967295"/>
          </p:nvPr>
        </p:nvSpPr>
        <p:spPr>
          <a:xfrm>
            <a:off x="383751" y="887574"/>
            <a:ext cx="7919409" cy="773930"/>
          </a:xfrm>
          <a:prstGeom prst="rect">
            <a:avLst/>
          </a:prstGeom>
        </p:spPr>
        <p:txBody>
          <a:bodyPr vert="horz" wrap="square" lIns="0" tIns="12065" rIns="0" bIns="0" rtlCol="0">
            <a:spAutoFit/>
          </a:bodyPr>
          <a:lstStyle>
            <a:lvl1pPr marL="7701">
              <a:lnSpc>
                <a:spcPct val="100000"/>
              </a:lnSpc>
              <a:spcBef>
                <a:spcPts val="58"/>
              </a:spcBef>
              <a:defRPr/>
            </a:lvl1pPr>
          </a:lstStyle>
          <a:p>
            <a:pPr marL="12700">
              <a:lnSpc>
                <a:spcPct val="100000"/>
              </a:lnSpc>
              <a:spcBef>
                <a:spcPts val="95"/>
              </a:spcBef>
            </a:pPr>
            <a:r>
              <a:rPr spc="-18">
                <a:solidFill>
                  <a:srgbClr val="5BAA47"/>
                </a:solidFill>
              </a:rPr>
              <a:t>Meraki</a:t>
            </a:r>
            <a:r>
              <a:rPr spc="-154">
                <a:solidFill>
                  <a:srgbClr val="5BAA47"/>
                </a:solidFill>
              </a:rPr>
              <a:t> </a:t>
            </a:r>
            <a:r>
              <a:rPr spc="-6">
                <a:solidFill>
                  <a:srgbClr val="5BAA47"/>
                </a:solidFill>
              </a:rPr>
              <a:t>Products</a:t>
            </a:r>
          </a:p>
        </p:txBody>
      </p:sp>
      <p:sp>
        <p:nvSpPr>
          <p:cNvPr id="43" name="object 31">
            <a:extLst>
              <a:ext uri="{FF2B5EF4-FFF2-40B4-BE49-F238E27FC236}">
                <a16:creationId xmlns:a16="http://schemas.microsoft.com/office/drawing/2014/main" id="{6DCDD197-94F6-927C-FEAB-F52C7D12B397}"/>
              </a:ext>
            </a:extLst>
          </p:cNvPr>
          <p:cNvSpPr/>
          <p:nvPr userDrawn="1"/>
        </p:nvSpPr>
        <p:spPr>
          <a:xfrm>
            <a:off x="381000" y="1591856"/>
            <a:ext cx="11430289" cy="0"/>
          </a:xfrm>
          <a:custGeom>
            <a:avLst/>
            <a:gdLst/>
            <a:ahLst/>
            <a:cxnLst/>
            <a:rect l="l" t="t" r="r" b="b"/>
            <a:pathLst>
              <a:path w="18848070">
                <a:moveTo>
                  <a:pt x="0" y="0"/>
                </a:moveTo>
                <a:lnTo>
                  <a:pt x="18847593" y="0"/>
                </a:lnTo>
              </a:path>
            </a:pathLst>
          </a:custGeom>
          <a:ln w="3175">
            <a:solidFill>
              <a:srgbClr val="FFFFFF"/>
            </a:solidFill>
          </a:ln>
        </p:spPr>
        <p:txBody>
          <a:bodyPr wrap="square" lIns="0" tIns="0" rIns="0" bIns="0" rtlCol="0"/>
          <a:lstStyle/>
          <a:p>
            <a:endParaRPr sz="849"/>
          </a:p>
        </p:txBody>
      </p:sp>
      <p:sp>
        <p:nvSpPr>
          <p:cNvPr id="44" name="object 32">
            <a:extLst>
              <a:ext uri="{FF2B5EF4-FFF2-40B4-BE49-F238E27FC236}">
                <a16:creationId xmlns:a16="http://schemas.microsoft.com/office/drawing/2014/main" id="{8040AF0D-35E1-BC1A-C6C2-C6DC7CDF014C}"/>
              </a:ext>
            </a:extLst>
          </p:cNvPr>
          <p:cNvSpPr/>
          <p:nvPr userDrawn="1"/>
        </p:nvSpPr>
        <p:spPr>
          <a:xfrm>
            <a:off x="6509816" y="5241282"/>
            <a:ext cx="1305846" cy="1616501"/>
          </a:xfrm>
          <a:custGeom>
            <a:avLst/>
            <a:gdLst/>
            <a:ahLst/>
            <a:cxnLst/>
            <a:rect l="l" t="t" r="r" b="b"/>
            <a:pathLst>
              <a:path w="2153284" h="2665729">
                <a:moveTo>
                  <a:pt x="1467209" y="0"/>
                </a:moveTo>
                <a:lnTo>
                  <a:pt x="1421910" y="828"/>
                </a:lnTo>
                <a:lnTo>
                  <a:pt x="1377009" y="4592"/>
                </a:lnTo>
                <a:lnTo>
                  <a:pt x="1332641" y="11231"/>
                </a:lnTo>
                <a:lnTo>
                  <a:pt x="1288937" y="20682"/>
                </a:lnTo>
                <a:lnTo>
                  <a:pt x="1246031" y="32884"/>
                </a:lnTo>
                <a:lnTo>
                  <a:pt x="1204055" y="47774"/>
                </a:lnTo>
                <a:lnTo>
                  <a:pt x="1163143" y="65291"/>
                </a:lnTo>
                <a:lnTo>
                  <a:pt x="1123426" y="85372"/>
                </a:lnTo>
                <a:lnTo>
                  <a:pt x="1085038" y="107956"/>
                </a:lnTo>
                <a:lnTo>
                  <a:pt x="1048112" y="132981"/>
                </a:lnTo>
                <a:lnTo>
                  <a:pt x="1012779" y="160385"/>
                </a:lnTo>
                <a:lnTo>
                  <a:pt x="979174" y="190105"/>
                </a:lnTo>
                <a:lnTo>
                  <a:pt x="947429" y="222081"/>
                </a:lnTo>
                <a:lnTo>
                  <a:pt x="917676" y="256250"/>
                </a:lnTo>
                <a:lnTo>
                  <a:pt x="890049" y="292550"/>
                </a:lnTo>
                <a:lnTo>
                  <a:pt x="864680" y="330920"/>
                </a:lnTo>
                <a:lnTo>
                  <a:pt x="841702" y="371297"/>
                </a:lnTo>
                <a:lnTo>
                  <a:pt x="821248" y="413619"/>
                </a:lnTo>
                <a:lnTo>
                  <a:pt x="803451" y="457825"/>
                </a:lnTo>
                <a:lnTo>
                  <a:pt x="0" y="2665292"/>
                </a:lnTo>
                <a:lnTo>
                  <a:pt x="1480543" y="2665292"/>
                </a:lnTo>
                <a:lnTo>
                  <a:pt x="2110804" y="933664"/>
                </a:lnTo>
                <a:lnTo>
                  <a:pt x="2125585" y="888360"/>
                </a:lnTo>
                <a:lnTo>
                  <a:pt x="2137121" y="842792"/>
                </a:lnTo>
                <a:lnTo>
                  <a:pt x="2145472" y="797091"/>
                </a:lnTo>
                <a:lnTo>
                  <a:pt x="2150702" y="751392"/>
                </a:lnTo>
                <a:lnTo>
                  <a:pt x="2152872" y="705826"/>
                </a:lnTo>
                <a:lnTo>
                  <a:pt x="2152044" y="660526"/>
                </a:lnTo>
                <a:lnTo>
                  <a:pt x="2148279" y="615626"/>
                </a:lnTo>
                <a:lnTo>
                  <a:pt x="2141640" y="571258"/>
                </a:lnTo>
                <a:lnTo>
                  <a:pt x="2132189" y="527554"/>
                </a:lnTo>
                <a:lnTo>
                  <a:pt x="2119987" y="484648"/>
                </a:lnTo>
                <a:lnTo>
                  <a:pt x="2105097" y="442672"/>
                </a:lnTo>
                <a:lnTo>
                  <a:pt x="2087581" y="401760"/>
                </a:lnTo>
                <a:lnTo>
                  <a:pt x="2067499" y="362043"/>
                </a:lnTo>
                <a:lnTo>
                  <a:pt x="2044915" y="323655"/>
                </a:lnTo>
                <a:lnTo>
                  <a:pt x="2019890" y="286728"/>
                </a:lnTo>
                <a:lnTo>
                  <a:pt x="1992487" y="251396"/>
                </a:lnTo>
                <a:lnTo>
                  <a:pt x="1962766" y="217791"/>
                </a:lnTo>
                <a:lnTo>
                  <a:pt x="1930790" y="186046"/>
                </a:lnTo>
                <a:lnTo>
                  <a:pt x="1896621" y="156293"/>
                </a:lnTo>
                <a:lnTo>
                  <a:pt x="1860321" y="128666"/>
                </a:lnTo>
                <a:lnTo>
                  <a:pt x="1821952" y="103297"/>
                </a:lnTo>
                <a:lnTo>
                  <a:pt x="1781575" y="80319"/>
                </a:lnTo>
                <a:lnTo>
                  <a:pt x="1739253" y="59865"/>
                </a:lnTo>
                <a:lnTo>
                  <a:pt x="1695047" y="42068"/>
                </a:lnTo>
                <a:lnTo>
                  <a:pt x="1649743" y="27286"/>
                </a:lnTo>
                <a:lnTo>
                  <a:pt x="1604175" y="15751"/>
                </a:lnTo>
                <a:lnTo>
                  <a:pt x="1558475" y="7399"/>
                </a:lnTo>
                <a:lnTo>
                  <a:pt x="1512775" y="2169"/>
                </a:lnTo>
                <a:lnTo>
                  <a:pt x="1467209" y="0"/>
                </a:lnTo>
                <a:close/>
              </a:path>
            </a:pathLst>
          </a:custGeom>
          <a:solidFill>
            <a:srgbClr val="87C9C9"/>
          </a:solidFill>
        </p:spPr>
        <p:txBody>
          <a:bodyPr wrap="square" lIns="0" tIns="0" rIns="0" bIns="0" rtlCol="0"/>
          <a:lstStyle/>
          <a:p>
            <a:endParaRPr sz="849"/>
          </a:p>
        </p:txBody>
      </p:sp>
      <p:pic>
        <p:nvPicPr>
          <p:cNvPr id="45" name="Picture 44">
            <a:extLst>
              <a:ext uri="{FF2B5EF4-FFF2-40B4-BE49-F238E27FC236}">
                <a16:creationId xmlns:a16="http://schemas.microsoft.com/office/drawing/2014/main" id="{B3301178-8C3E-0F45-56AD-3D9444D7A3FB}"/>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373044" y="6270181"/>
            <a:ext cx="1101856" cy="213610"/>
          </a:xfrm>
          <a:prstGeom prst="rect">
            <a:avLst/>
          </a:prstGeom>
        </p:spPr>
      </p:pic>
    </p:spTree>
    <p:extLst>
      <p:ext uri="{BB962C8B-B14F-4D97-AF65-F5344CB8AC3E}">
        <p14:creationId xmlns:p14="http://schemas.microsoft.com/office/powerpoint/2010/main" val="41260966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4" presetClass="path" presetSubtype="0" accel="50000" decel="50000" fill="hold" grpId="0" nodeType="withEffect">
                                  <p:stCondLst>
                                    <p:cond delay="0"/>
                                  </p:stCondLst>
                                  <p:childTnLst>
                                    <p:animMotion origin="layout" path="M -1.51611E-7 0.25 L -1.51611E-7 5.22179E-7 " pathEditMode="relative" rAng="0" ptsTypes="AA">
                                      <p:cBhvr>
                                        <p:cTn id="6" dur="2000" fill="hold"/>
                                        <p:tgtEl>
                                          <p:spTgt spid="2"/>
                                        </p:tgtEl>
                                        <p:attrNameLst>
                                          <p:attrName>ppt_x</p:attrName>
                                          <p:attrName>ppt_y</p:attrName>
                                        </p:attrNameLst>
                                      </p:cBhvr>
                                      <p:rCtr x="0" y="-12507"/>
                                    </p:animMotion>
                                  </p:childTnLst>
                                </p:cTn>
                              </p:par>
                              <p:par>
                                <p:cTn id="7" presetID="64" presetClass="path" presetSubtype="0" accel="50000" decel="50000" fill="hold" grpId="0" nodeType="withEffect">
                                  <p:stCondLst>
                                    <p:cond delay="0"/>
                                  </p:stCondLst>
                                  <p:childTnLst>
                                    <p:animMotion origin="layout" path="M -0.09571 0.50112 L 7.012E-7 1.85289E-6 " pathEditMode="relative" rAng="0" ptsTypes="AA">
                                      <p:cBhvr>
                                        <p:cTn id="8" dur="3000" fill="hold"/>
                                        <p:tgtEl>
                                          <p:spTgt spid="13"/>
                                        </p:tgtEl>
                                        <p:attrNameLst>
                                          <p:attrName>ppt_x</p:attrName>
                                          <p:attrName>ppt_y</p:attrName>
                                        </p:attrNameLst>
                                      </p:cBhvr>
                                      <p:rCtr x="4785" y="-25056"/>
                                    </p:animMotion>
                                  </p:childTnLst>
                                </p:cTn>
                              </p:par>
                              <p:par>
                                <p:cTn id="9" presetID="64" presetClass="path" presetSubtype="0" accel="50000" decel="50000" fill="hold" grpId="0" nodeType="withEffect">
                                  <p:stCondLst>
                                    <p:cond delay="0"/>
                                  </p:stCondLst>
                                  <p:childTnLst>
                                    <p:animMotion origin="layout" path="M -0.05354 0.258 L -2.1036E-6 1.28579E-6 " pathEditMode="relative" rAng="0" ptsTypes="AA">
                                      <p:cBhvr>
                                        <p:cTn id="10" dur="2000" fill="hold"/>
                                        <p:tgtEl>
                                          <p:spTgt spid="44"/>
                                        </p:tgtEl>
                                        <p:attrNameLst>
                                          <p:attrName>ppt_x</p:attrName>
                                          <p:attrName>ppt_y</p:attrName>
                                        </p:attrNameLst>
                                      </p:cBhvr>
                                      <p:rCtr x="2677" y="-12900"/>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2" grpId="0" animBg="1"/>
      <p:bldP spid="44" grpId="0" animBg="1"/>
    </p:bldLst>
  </p:timing>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1_Four column icons">
  <p:cSld name="1_Four column icons">
    <p:spTree>
      <p:nvGrpSpPr>
        <p:cNvPr id="1" name="Shape 479"/>
        <p:cNvGrpSpPr/>
        <p:nvPr/>
      </p:nvGrpSpPr>
      <p:grpSpPr>
        <a:xfrm>
          <a:off x="0" y="0"/>
          <a:ext cx="0" cy="0"/>
          <a:chOff x="0" y="0"/>
          <a:chExt cx="0" cy="0"/>
        </a:xfrm>
      </p:grpSpPr>
      <p:sp>
        <p:nvSpPr>
          <p:cNvPr id="480" name="Google Shape;480;p67"/>
          <p:cNvSpPr txBox="1">
            <a:spLocks noGrp="1"/>
          </p:cNvSpPr>
          <p:nvPr>
            <p:ph type="title"/>
          </p:nvPr>
        </p:nvSpPr>
        <p:spPr>
          <a:xfrm>
            <a:off x="318247" y="329453"/>
            <a:ext cx="10515600" cy="607500"/>
          </a:xfrm>
          <a:prstGeom prst="rect">
            <a:avLst/>
          </a:prstGeom>
          <a:noFill/>
          <a:ln>
            <a:noFill/>
          </a:ln>
        </p:spPr>
        <p:txBody>
          <a:bodyPr spcFirstLastPara="1" wrap="square" lIns="0" tIns="0" rIns="0" bIns="0" anchor="t" anchorCtr="0">
            <a:noAutofit/>
          </a:bodyPr>
          <a:lstStyle>
            <a:lvl1pPr lvl="0" algn="l" rtl="0">
              <a:lnSpc>
                <a:spcPct val="90000"/>
              </a:lnSpc>
              <a:spcBef>
                <a:spcPts val="0"/>
              </a:spcBef>
              <a:spcAft>
                <a:spcPts val="0"/>
              </a:spcAft>
              <a:buClr>
                <a:schemeClr val="dk1"/>
              </a:buClr>
              <a:buSzPts val="4400"/>
              <a:buFont typeface="Inter"/>
              <a:buNone/>
              <a:defRPr b="1" i="0">
                <a:latin typeface="Inter"/>
                <a:ea typeface="Inter"/>
                <a:cs typeface="Inter"/>
                <a:sym typeface="Inter"/>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481" name="Google Shape;481;p67"/>
          <p:cNvSpPr txBox="1">
            <a:spLocks noGrp="1"/>
          </p:cNvSpPr>
          <p:nvPr>
            <p:ph type="body" idx="1"/>
          </p:nvPr>
        </p:nvSpPr>
        <p:spPr>
          <a:xfrm>
            <a:off x="334456" y="1049613"/>
            <a:ext cx="8445600" cy="519000"/>
          </a:xfrm>
          <a:prstGeom prst="rect">
            <a:avLst/>
          </a:prstGeom>
          <a:noFill/>
          <a:ln>
            <a:noFill/>
          </a:ln>
        </p:spPr>
        <p:txBody>
          <a:bodyPr spcFirstLastPara="1" wrap="square" lIns="0" tIns="0" rIns="0" bIns="0" anchor="t" anchorCtr="0">
            <a:noAutofit/>
          </a:bodyPr>
          <a:lstStyle>
            <a:lvl1pPr marL="457200" lvl="0" indent="-228600" algn="l" rtl="0">
              <a:lnSpc>
                <a:spcPct val="110000"/>
              </a:lnSpc>
              <a:spcBef>
                <a:spcPts val="0"/>
              </a:spcBef>
              <a:spcAft>
                <a:spcPts val="0"/>
              </a:spcAft>
              <a:buClr>
                <a:schemeClr val="dk1"/>
              </a:buClr>
              <a:buSzPts val="2200"/>
              <a:buNone/>
              <a:defRPr sz="2200" b="0" i="0">
                <a:latin typeface="Inter Light"/>
                <a:ea typeface="Inter Light"/>
                <a:cs typeface="Inter Light"/>
                <a:sym typeface="Inter Light"/>
              </a:defRPr>
            </a:lvl1pPr>
            <a:lvl2pPr marL="914400" lvl="1" indent="-228600" algn="l" rtl="0">
              <a:lnSpc>
                <a:spcPct val="110000"/>
              </a:lnSpc>
              <a:spcBef>
                <a:spcPts val="500"/>
              </a:spcBef>
              <a:spcAft>
                <a:spcPts val="0"/>
              </a:spcAft>
              <a:buClr>
                <a:schemeClr val="dk1"/>
              </a:buClr>
              <a:buSzPts val="2400"/>
              <a:buNone/>
              <a:defRPr/>
            </a:lvl2pPr>
            <a:lvl3pPr marL="1371600" lvl="2" indent="-228600" algn="l" rtl="0">
              <a:lnSpc>
                <a:spcPct val="110000"/>
              </a:lnSpc>
              <a:spcBef>
                <a:spcPts val="500"/>
              </a:spcBef>
              <a:spcAft>
                <a:spcPts val="0"/>
              </a:spcAft>
              <a:buClr>
                <a:schemeClr val="dk1"/>
              </a:buClr>
              <a:buSzPts val="2000"/>
              <a:buNone/>
              <a:defRPr/>
            </a:lvl3pPr>
            <a:lvl4pPr marL="1828800" lvl="3" indent="-228600" algn="l" rtl="0">
              <a:lnSpc>
                <a:spcPct val="110000"/>
              </a:lnSpc>
              <a:spcBef>
                <a:spcPts val="500"/>
              </a:spcBef>
              <a:spcAft>
                <a:spcPts val="0"/>
              </a:spcAft>
              <a:buClr>
                <a:schemeClr val="dk1"/>
              </a:buClr>
              <a:buSzPts val="1800"/>
              <a:buNone/>
              <a:defRPr/>
            </a:lvl4pPr>
            <a:lvl5pPr marL="2286000" lvl="4" indent="-228600" algn="l" rtl="0">
              <a:lnSpc>
                <a:spcPct val="110000"/>
              </a:lnSpc>
              <a:spcBef>
                <a:spcPts val="500"/>
              </a:spcBef>
              <a:spcAft>
                <a:spcPts val="0"/>
              </a:spcAft>
              <a:buClr>
                <a:schemeClr val="dk1"/>
              </a:buClr>
              <a:buSzPts val="1800"/>
              <a:buNone/>
              <a:defRPr/>
            </a:lvl5pPr>
            <a:lvl6pPr marL="2743200" lvl="5" indent="-342900" algn="l" rtl="0">
              <a:lnSpc>
                <a:spcPct val="90000"/>
              </a:lnSpc>
              <a:spcBef>
                <a:spcPts val="500"/>
              </a:spcBef>
              <a:spcAft>
                <a:spcPts val="0"/>
              </a:spcAft>
              <a:buClr>
                <a:schemeClr val="dk1"/>
              </a:buClr>
              <a:buSzPts val="1800"/>
              <a:buChar char="•"/>
              <a:defRPr/>
            </a:lvl6pPr>
            <a:lvl7pPr marL="3200400" lvl="6" indent="-342900" algn="l" rtl="0">
              <a:lnSpc>
                <a:spcPct val="90000"/>
              </a:lnSpc>
              <a:spcBef>
                <a:spcPts val="500"/>
              </a:spcBef>
              <a:spcAft>
                <a:spcPts val="0"/>
              </a:spcAft>
              <a:buClr>
                <a:schemeClr val="dk1"/>
              </a:buClr>
              <a:buSzPts val="1800"/>
              <a:buChar char="•"/>
              <a:defRPr/>
            </a:lvl7pPr>
            <a:lvl8pPr marL="3657600" lvl="7" indent="-342900" algn="l" rtl="0">
              <a:lnSpc>
                <a:spcPct val="90000"/>
              </a:lnSpc>
              <a:spcBef>
                <a:spcPts val="500"/>
              </a:spcBef>
              <a:spcAft>
                <a:spcPts val="0"/>
              </a:spcAft>
              <a:buClr>
                <a:schemeClr val="dk1"/>
              </a:buClr>
              <a:buSzPts val="1800"/>
              <a:buChar char="•"/>
              <a:defRPr/>
            </a:lvl8pPr>
            <a:lvl9pPr marL="4114800" lvl="8" indent="-342900" algn="l" rtl="0">
              <a:lnSpc>
                <a:spcPct val="90000"/>
              </a:lnSpc>
              <a:spcBef>
                <a:spcPts val="500"/>
              </a:spcBef>
              <a:spcAft>
                <a:spcPts val="0"/>
              </a:spcAft>
              <a:buClr>
                <a:schemeClr val="dk1"/>
              </a:buClr>
              <a:buSzPts val="1800"/>
              <a:buChar char="•"/>
              <a:defRPr/>
            </a:lvl9pPr>
          </a:lstStyle>
          <a:p>
            <a:endParaRPr/>
          </a:p>
        </p:txBody>
      </p:sp>
      <p:sp>
        <p:nvSpPr>
          <p:cNvPr id="482" name="Google Shape;482;p67"/>
          <p:cNvSpPr/>
          <p:nvPr/>
        </p:nvSpPr>
        <p:spPr>
          <a:xfrm>
            <a:off x="349610" y="2195099"/>
            <a:ext cx="909749" cy="909749"/>
          </a:xfrm>
          <a:custGeom>
            <a:avLst/>
            <a:gdLst/>
            <a:ahLst/>
            <a:cxnLst/>
            <a:rect l="l" t="t" r="r" b="b"/>
            <a:pathLst>
              <a:path w="779228" h="779228" extrusionOk="0">
                <a:moveTo>
                  <a:pt x="389614" y="0"/>
                </a:moveTo>
                <a:cubicBezTo>
                  <a:pt x="604792" y="0"/>
                  <a:pt x="779228" y="174436"/>
                  <a:pt x="779228" y="389614"/>
                </a:cubicBezTo>
                <a:cubicBezTo>
                  <a:pt x="779228" y="604792"/>
                  <a:pt x="604792" y="779228"/>
                  <a:pt x="389614" y="779228"/>
                </a:cubicBezTo>
                <a:cubicBezTo>
                  <a:pt x="174436" y="779228"/>
                  <a:pt x="0" y="604792"/>
                  <a:pt x="0" y="389614"/>
                </a:cubicBezTo>
                <a:cubicBezTo>
                  <a:pt x="0" y="174436"/>
                  <a:pt x="174436" y="0"/>
                  <a:pt x="389614" y="0"/>
                </a:cubicBezTo>
                <a:close/>
              </a:path>
            </a:pathLst>
          </a:custGeom>
          <a:solidFill>
            <a:schemeClr val="accent1"/>
          </a:solidFill>
          <a:ln>
            <a:noFill/>
          </a:ln>
        </p:spPr>
        <p:txBody>
          <a:bodyPr spcFirstLastPara="1" wrap="square" lIns="0" tIns="0" rIns="0" bIns="0" anchor="t" anchorCtr="0">
            <a:noAutofit/>
          </a:bodyPr>
          <a:lstStyle/>
          <a:p>
            <a:pPr marL="0" marR="0" lvl="0" indent="0" algn="l" rtl="0">
              <a:lnSpc>
                <a:spcPct val="120000"/>
              </a:lnSpc>
              <a:spcBef>
                <a:spcPts val="0"/>
              </a:spcBef>
              <a:spcAft>
                <a:spcPts val="0"/>
              </a:spcAft>
              <a:buClr>
                <a:schemeClr val="dk1"/>
              </a:buClr>
              <a:buSzPts val="1400"/>
              <a:buFont typeface="Arial"/>
              <a:buNone/>
            </a:pPr>
            <a:r>
              <a:rPr lang="en-US" sz="1400" b="0" i="0">
                <a:solidFill>
                  <a:schemeClr val="dk1"/>
                </a:solidFill>
                <a:latin typeface="Inter Light"/>
                <a:ea typeface="Inter Light"/>
                <a:cs typeface="Inter Light"/>
                <a:sym typeface="Inter Light"/>
              </a:rPr>
              <a:t> </a:t>
            </a:r>
            <a:endParaRPr sz="1400" b="0" i="0">
              <a:solidFill>
                <a:schemeClr val="dk1"/>
              </a:solidFill>
              <a:latin typeface="Inter Light"/>
              <a:ea typeface="Inter Light"/>
              <a:cs typeface="Inter Light"/>
              <a:sym typeface="Inter Light"/>
            </a:endParaRPr>
          </a:p>
        </p:txBody>
      </p:sp>
      <p:sp>
        <p:nvSpPr>
          <p:cNvPr id="483" name="Google Shape;483;p67"/>
          <p:cNvSpPr/>
          <p:nvPr/>
        </p:nvSpPr>
        <p:spPr>
          <a:xfrm>
            <a:off x="3222471" y="2195099"/>
            <a:ext cx="909749" cy="909749"/>
          </a:xfrm>
          <a:custGeom>
            <a:avLst/>
            <a:gdLst/>
            <a:ahLst/>
            <a:cxnLst/>
            <a:rect l="l" t="t" r="r" b="b"/>
            <a:pathLst>
              <a:path w="779228" h="779228" extrusionOk="0">
                <a:moveTo>
                  <a:pt x="389614" y="0"/>
                </a:moveTo>
                <a:cubicBezTo>
                  <a:pt x="604792" y="0"/>
                  <a:pt x="779228" y="174436"/>
                  <a:pt x="779228" y="389614"/>
                </a:cubicBezTo>
                <a:cubicBezTo>
                  <a:pt x="779228" y="604792"/>
                  <a:pt x="604792" y="779228"/>
                  <a:pt x="389614" y="779228"/>
                </a:cubicBezTo>
                <a:cubicBezTo>
                  <a:pt x="174436" y="779228"/>
                  <a:pt x="0" y="604792"/>
                  <a:pt x="0" y="389614"/>
                </a:cubicBezTo>
                <a:cubicBezTo>
                  <a:pt x="0" y="174436"/>
                  <a:pt x="174436" y="0"/>
                  <a:pt x="389614" y="0"/>
                </a:cubicBezTo>
                <a:close/>
              </a:path>
            </a:pathLst>
          </a:custGeom>
          <a:solidFill>
            <a:srgbClr val="544785"/>
          </a:solidFill>
          <a:ln>
            <a:noFill/>
          </a:ln>
        </p:spPr>
        <p:txBody>
          <a:bodyPr spcFirstLastPara="1" wrap="square" lIns="0" tIns="0" rIns="0" bIns="0" anchor="t" anchorCtr="0">
            <a:noAutofit/>
          </a:bodyPr>
          <a:lstStyle/>
          <a:p>
            <a:pPr marL="0" marR="0" lvl="0" indent="0" algn="l" rtl="0">
              <a:lnSpc>
                <a:spcPct val="120000"/>
              </a:lnSpc>
              <a:spcBef>
                <a:spcPts val="0"/>
              </a:spcBef>
              <a:spcAft>
                <a:spcPts val="0"/>
              </a:spcAft>
              <a:buClr>
                <a:schemeClr val="dk1"/>
              </a:buClr>
              <a:buSzPts val="1400"/>
              <a:buFont typeface="Arial"/>
              <a:buNone/>
            </a:pPr>
            <a:r>
              <a:rPr lang="en-US" sz="1400" b="0" i="0">
                <a:solidFill>
                  <a:schemeClr val="dk1"/>
                </a:solidFill>
                <a:latin typeface="Inter Light"/>
                <a:ea typeface="Inter Light"/>
                <a:cs typeface="Inter Light"/>
                <a:sym typeface="Inter Light"/>
              </a:rPr>
              <a:t> </a:t>
            </a:r>
            <a:endParaRPr sz="1400" b="0" i="0">
              <a:solidFill>
                <a:schemeClr val="dk1"/>
              </a:solidFill>
              <a:latin typeface="Inter Light"/>
              <a:ea typeface="Inter Light"/>
              <a:cs typeface="Inter Light"/>
              <a:sym typeface="Inter Light"/>
            </a:endParaRPr>
          </a:p>
        </p:txBody>
      </p:sp>
      <p:sp>
        <p:nvSpPr>
          <p:cNvPr id="484" name="Google Shape;484;p67"/>
          <p:cNvSpPr/>
          <p:nvPr/>
        </p:nvSpPr>
        <p:spPr>
          <a:xfrm>
            <a:off x="6041530" y="2195099"/>
            <a:ext cx="909749" cy="909749"/>
          </a:xfrm>
          <a:custGeom>
            <a:avLst/>
            <a:gdLst/>
            <a:ahLst/>
            <a:cxnLst/>
            <a:rect l="l" t="t" r="r" b="b"/>
            <a:pathLst>
              <a:path w="779228" h="779228" extrusionOk="0">
                <a:moveTo>
                  <a:pt x="389614" y="0"/>
                </a:moveTo>
                <a:cubicBezTo>
                  <a:pt x="604792" y="0"/>
                  <a:pt x="779228" y="174436"/>
                  <a:pt x="779228" y="389614"/>
                </a:cubicBezTo>
                <a:cubicBezTo>
                  <a:pt x="779228" y="604792"/>
                  <a:pt x="604792" y="779228"/>
                  <a:pt x="389614" y="779228"/>
                </a:cubicBezTo>
                <a:cubicBezTo>
                  <a:pt x="174436" y="779228"/>
                  <a:pt x="0" y="604792"/>
                  <a:pt x="0" y="389614"/>
                </a:cubicBezTo>
                <a:cubicBezTo>
                  <a:pt x="0" y="174436"/>
                  <a:pt x="174436" y="0"/>
                  <a:pt x="389614" y="0"/>
                </a:cubicBezTo>
                <a:close/>
              </a:path>
            </a:pathLst>
          </a:custGeom>
          <a:solidFill>
            <a:schemeClr val="accent5"/>
          </a:solidFill>
          <a:ln>
            <a:noFill/>
          </a:ln>
        </p:spPr>
        <p:txBody>
          <a:bodyPr spcFirstLastPara="1" wrap="square" lIns="0" tIns="0" rIns="0" bIns="0" anchor="t" anchorCtr="0">
            <a:noAutofit/>
          </a:bodyPr>
          <a:lstStyle/>
          <a:p>
            <a:pPr marL="0" marR="0" lvl="0" indent="0" algn="l" rtl="0">
              <a:lnSpc>
                <a:spcPct val="120000"/>
              </a:lnSpc>
              <a:spcBef>
                <a:spcPts val="0"/>
              </a:spcBef>
              <a:spcAft>
                <a:spcPts val="0"/>
              </a:spcAft>
              <a:buClr>
                <a:schemeClr val="dk1"/>
              </a:buClr>
              <a:buSzPts val="1400"/>
              <a:buFont typeface="Arial"/>
              <a:buNone/>
            </a:pPr>
            <a:r>
              <a:rPr lang="en-US" sz="1400" b="0" i="0">
                <a:solidFill>
                  <a:schemeClr val="dk1"/>
                </a:solidFill>
                <a:latin typeface="Inter Light"/>
                <a:ea typeface="Inter Light"/>
                <a:cs typeface="Inter Light"/>
                <a:sym typeface="Inter Light"/>
              </a:rPr>
              <a:t> </a:t>
            </a:r>
            <a:endParaRPr sz="1400" b="0" i="0">
              <a:solidFill>
                <a:schemeClr val="dk1"/>
              </a:solidFill>
              <a:latin typeface="Inter Light"/>
              <a:ea typeface="Inter Light"/>
              <a:cs typeface="Inter Light"/>
              <a:sym typeface="Inter Light"/>
            </a:endParaRPr>
          </a:p>
        </p:txBody>
      </p:sp>
      <p:sp>
        <p:nvSpPr>
          <p:cNvPr id="485" name="Google Shape;485;p67"/>
          <p:cNvSpPr/>
          <p:nvPr/>
        </p:nvSpPr>
        <p:spPr>
          <a:xfrm>
            <a:off x="8844260" y="2195099"/>
            <a:ext cx="909749" cy="909749"/>
          </a:xfrm>
          <a:custGeom>
            <a:avLst/>
            <a:gdLst/>
            <a:ahLst/>
            <a:cxnLst/>
            <a:rect l="l" t="t" r="r" b="b"/>
            <a:pathLst>
              <a:path w="779228" h="779228" extrusionOk="0">
                <a:moveTo>
                  <a:pt x="389614" y="0"/>
                </a:moveTo>
                <a:cubicBezTo>
                  <a:pt x="604792" y="0"/>
                  <a:pt x="779228" y="174436"/>
                  <a:pt x="779228" y="389614"/>
                </a:cubicBezTo>
                <a:cubicBezTo>
                  <a:pt x="779228" y="604792"/>
                  <a:pt x="604792" y="779228"/>
                  <a:pt x="389614" y="779228"/>
                </a:cubicBezTo>
                <a:cubicBezTo>
                  <a:pt x="174436" y="779228"/>
                  <a:pt x="0" y="604792"/>
                  <a:pt x="0" y="389614"/>
                </a:cubicBezTo>
                <a:cubicBezTo>
                  <a:pt x="0" y="174436"/>
                  <a:pt x="174436" y="0"/>
                  <a:pt x="389614" y="0"/>
                </a:cubicBezTo>
                <a:close/>
              </a:path>
            </a:pathLst>
          </a:custGeom>
          <a:solidFill>
            <a:schemeClr val="accent6"/>
          </a:solidFill>
          <a:ln>
            <a:noFill/>
          </a:ln>
        </p:spPr>
        <p:txBody>
          <a:bodyPr spcFirstLastPara="1" wrap="square" lIns="0" tIns="0" rIns="0" bIns="0" anchor="t" anchorCtr="0">
            <a:noAutofit/>
          </a:bodyPr>
          <a:lstStyle/>
          <a:p>
            <a:pPr marL="0" marR="0" lvl="0" indent="0" algn="l" rtl="0">
              <a:lnSpc>
                <a:spcPct val="120000"/>
              </a:lnSpc>
              <a:spcBef>
                <a:spcPts val="0"/>
              </a:spcBef>
              <a:spcAft>
                <a:spcPts val="0"/>
              </a:spcAft>
              <a:buClr>
                <a:schemeClr val="dk1"/>
              </a:buClr>
              <a:buSzPts val="1400"/>
              <a:buFont typeface="Arial"/>
              <a:buNone/>
            </a:pPr>
            <a:r>
              <a:rPr lang="en-US" sz="1400" b="0" i="0">
                <a:solidFill>
                  <a:schemeClr val="dk1"/>
                </a:solidFill>
                <a:latin typeface="Inter Light"/>
                <a:ea typeface="Inter Light"/>
                <a:cs typeface="Inter Light"/>
                <a:sym typeface="Inter Light"/>
              </a:rPr>
              <a:t> </a:t>
            </a:r>
            <a:endParaRPr sz="1400" b="0" i="0">
              <a:solidFill>
                <a:schemeClr val="dk1"/>
              </a:solidFill>
              <a:latin typeface="Inter Light"/>
              <a:ea typeface="Inter Light"/>
              <a:cs typeface="Inter Light"/>
              <a:sym typeface="Inter Light"/>
            </a:endParaRPr>
          </a:p>
        </p:txBody>
      </p:sp>
      <p:sp>
        <p:nvSpPr>
          <p:cNvPr id="486" name="Google Shape;486;p67"/>
          <p:cNvSpPr>
            <a:spLocks noGrp="1"/>
          </p:cNvSpPr>
          <p:nvPr>
            <p:ph type="pic" idx="2"/>
          </p:nvPr>
        </p:nvSpPr>
        <p:spPr>
          <a:xfrm>
            <a:off x="9010996" y="2373282"/>
            <a:ext cx="577800" cy="561000"/>
          </a:xfrm>
          <a:prstGeom prst="rect">
            <a:avLst/>
          </a:prstGeom>
          <a:noFill/>
          <a:ln>
            <a:noFill/>
          </a:ln>
        </p:spPr>
      </p:sp>
      <p:sp>
        <p:nvSpPr>
          <p:cNvPr id="487" name="Google Shape;487;p67"/>
          <p:cNvSpPr>
            <a:spLocks noGrp="1"/>
          </p:cNvSpPr>
          <p:nvPr>
            <p:ph type="pic" idx="3"/>
          </p:nvPr>
        </p:nvSpPr>
        <p:spPr>
          <a:xfrm>
            <a:off x="6213782" y="2373282"/>
            <a:ext cx="577800" cy="561000"/>
          </a:xfrm>
          <a:prstGeom prst="rect">
            <a:avLst/>
          </a:prstGeom>
          <a:noFill/>
          <a:ln>
            <a:noFill/>
          </a:ln>
        </p:spPr>
      </p:sp>
      <p:sp>
        <p:nvSpPr>
          <p:cNvPr id="488" name="Google Shape;488;p67"/>
          <p:cNvSpPr>
            <a:spLocks noGrp="1"/>
          </p:cNvSpPr>
          <p:nvPr>
            <p:ph type="pic" idx="4"/>
          </p:nvPr>
        </p:nvSpPr>
        <p:spPr>
          <a:xfrm>
            <a:off x="3392054" y="2369757"/>
            <a:ext cx="577800" cy="561000"/>
          </a:xfrm>
          <a:prstGeom prst="rect">
            <a:avLst/>
          </a:prstGeom>
          <a:noFill/>
          <a:ln>
            <a:noFill/>
          </a:ln>
        </p:spPr>
      </p:sp>
      <p:sp>
        <p:nvSpPr>
          <p:cNvPr id="489" name="Google Shape;489;p67"/>
          <p:cNvSpPr>
            <a:spLocks noGrp="1"/>
          </p:cNvSpPr>
          <p:nvPr>
            <p:ph type="pic" idx="5"/>
          </p:nvPr>
        </p:nvSpPr>
        <p:spPr>
          <a:xfrm>
            <a:off x="515957" y="2369758"/>
            <a:ext cx="577800" cy="561000"/>
          </a:xfrm>
          <a:prstGeom prst="rect">
            <a:avLst/>
          </a:prstGeom>
          <a:noFill/>
          <a:ln>
            <a:noFill/>
          </a:ln>
        </p:spPr>
      </p:sp>
    </p:spTree>
  </p:cSld>
  <p:clrMapOvr>
    <a:masterClrMapping/>
  </p:clrMapOvr>
</p:sldLayout>
</file>

<file path=ppt/slideLayouts/slideLayout150.xml><?xml version="1.0" encoding="utf-8"?>
<p:sldLayout xmlns:a="http://schemas.openxmlformats.org/drawingml/2006/main" xmlns:r="http://schemas.openxmlformats.org/officeDocument/2006/relationships" xmlns:p="http://schemas.openxmlformats.org/presentationml/2006/main" showMasterSp="0" preserve="1" userDrawn="1">
  <p:cSld name="74_Title Only">
    <p:bg>
      <p:bgPr>
        <a:solidFill>
          <a:schemeClr val="bg1"/>
        </a:solidFill>
        <a:effectLst/>
      </p:bgPr>
    </p:bg>
    <p:spTree>
      <p:nvGrpSpPr>
        <p:cNvPr id="1" name=""/>
        <p:cNvGrpSpPr/>
        <p:nvPr/>
      </p:nvGrpSpPr>
      <p:grpSpPr>
        <a:xfrm>
          <a:off x="0" y="0"/>
          <a:ext cx="0" cy="0"/>
          <a:chOff x="0" y="0"/>
          <a:chExt cx="0" cy="0"/>
        </a:xfrm>
      </p:grpSpPr>
      <p:sp>
        <p:nvSpPr>
          <p:cNvPr id="309" name="bg object 16">
            <a:extLst>
              <a:ext uri="{FF2B5EF4-FFF2-40B4-BE49-F238E27FC236}">
                <a16:creationId xmlns:a16="http://schemas.microsoft.com/office/drawing/2014/main" id="{005CCFB8-A7A2-4ADC-3E9C-5A0B54D8AA32}"/>
              </a:ext>
            </a:extLst>
          </p:cNvPr>
          <p:cNvSpPr/>
          <p:nvPr userDrawn="1"/>
        </p:nvSpPr>
        <p:spPr>
          <a:xfrm>
            <a:off x="0" y="0"/>
            <a:ext cx="12192000" cy="6857615"/>
          </a:xfrm>
          <a:custGeom>
            <a:avLst/>
            <a:gdLst/>
            <a:ahLst/>
            <a:cxnLst/>
            <a:rect l="l" t="t" r="r" b="b"/>
            <a:pathLst>
              <a:path w="20104100" h="11308715">
                <a:moveTo>
                  <a:pt x="20104099" y="0"/>
                </a:moveTo>
                <a:lnTo>
                  <a:pt x="0" y="0"/>
                </a:lnTo>
                <a:lnTo>
                  <a:pt x="0" y="11308556"/>
                </a:lnTo>
                <a:lnTo>
                  <a:pt x="20104099" y="11308556"/>
                </a:lnTo>
                <a:lnTo>
                  <a:pt x="20104099" y="0"/>
                </a:lnTo>
                <a:close/>
              </a:path>
            </a:pathLst>
          </a:custGeom>
          <a:solidFill>
            <a:srgbClr val="5BAA47"/>
          </a:solidFill>
        </p:spPr>
        <p:txBody>
          <a:bodyPr wrap="square" lIns="0" tIns="0" rIns="0" bIns="0" rtlCol="0"/>
          <a:lstStyle/>
          <a:p>
            <a:endParaRPr sz="849"/>
          </a:p>
        </p:txBody>
      </p:sp>
      <p:sp>
        <p:nvSpPr>
          <p:cNvPr id="2" name="object 4">
            <a:extLst>
              <a:ext uri="{FF2B5EF4-FFF2-40B4-BE49-F238E27FC236}">
                <a16:creationId xmlns:a16="http://schemas.microsoft.com/office/drawing/2014/main" id="{210B7140-DCA9-1C61-A921-CC01D37F5CC5}"/>
              </a:ext>
            </a:extLst>
          </p:cNvPr>
          <p:cNvSpPr/>
          <p:nvPr userDrawn="1"/>
        </p:nvSpPr>
        <p:spPr>
          <a:xfrm>
            <a:off x="8167979" y="3420652"/>
            <a:ext cx="3273664" cy="3437086"/>
          </a:xfrm>
          <a:custGeom>
            <a:avLst/>
            <a:gdLst/>
            <a:ahLst/>
            <a:cxnLst/>
            <a:rect l="l" t="t" r="r" b="b"/>
            <a:pathLst>
              <a:path w="5398134" h="5668009">
                <a:moveTo>
                  <a:pt x="4107007" y="118728"/>
                </a:moveTo>
                <a:lnTo>
                  <a:pt x="4061357" y="102735"/>
                </a:lnTo>
                <a:lnTo>
                  <a:pt x="4015581" y="87931"/>
                </a:lnTo>
                <a:lnTo>
                  <a:pt x="3969695" y="74307"/>
                </a:lnTo>
                <a:lnTo>
                  <a:pt x="3923717" y="61857"/>
                </a:lnTo>
                <a:lnTo>
                  <a:pt x="3877664" y="50570"/>
                </a:lnTo>
                <a:lnTo>
                  <a:pt x="3831554" y="40441"/>
                </a:lnTo>
                <a:lnTo>
                  <a:pt x="3785402" y="31460"/>
                </a:lnTo>
                <a:lnTo>
                  <a:pt x="3739228" y="23619"/>
                </a:lnTo>
                <a:lnTo>
                  <a:pt x="3693047" y="16912"/>
                </a:lnTo>
                <a:lnTo>
                  <a:pt x="3646877" y="11328"/>
                </a:lnTo>
                <a:lnTo>
                  <a:pt x="3600736" y="6862"/>
                </a:lnTo>
                <a:lnTo>
                  <a:pt x="3554639" y="3503"/>
                </a:lnTo>
                <a:lnTo>
                  <a:pt x="3508606" y="1246"/>
                </a:lnTo>
                <a:lnTo>
                  <a:pt x="3462653" y="80"/>
                </a:lnTo>
                <a:lnTo>
                  <a:pt x="3416796" y="0"/>
                </a:lnTo>
                <a:lnTo>
                  <a:pt x="3371054" y="995"/>
                </a:lnTo>
                <a:lnTo>
                  <a:pt x="3325444" y="3059"/>
                </a:lnTo>
                <a:lnTo>
                  <a:pt x="3279982" y="6183"/>
                </a:lnTo>
                <a:lnTo>
                  <a:pt x="3234686" y="10360"/>
                </a:lnTo>
                <a:lnTo>
                  <a:pt x="3189574" y="15580"/>
                </a:lnTo>
                <a:lnTo>
                  <a:pt x="3144661" y="21837"/>
                </a:lnTo>
                <a:lnTo>
                  <a:pt x="3099967" y="29123"/>
                </a:lnTo>
                <a:lnTo>
                  <a:pt x="3055507" y="37428"/>
                </a:lnTo>
                <a:lnTo>
                  <a:pt x="3011299" y="46746"/>
                </a:lnTo>
                <a:lnTo>
                  <a:pt x="2967360" y="57068"/>
                </a:lnTo>
                <a:lnTo>
                  <a:pt x="2923708" y="68386"/>
                </a:lnTo>
                <a:lnTo>
                  <a:pt x="2880359" y="80692"/>
                </a:lnTo>
                <a:lnTo>
                  <a:pt x="2837331" y="93978"/>
                </a:lnTo>
                <a:lnTo>
                  <a:pt x="2794642" y="108236"/>
                </a:lnTo>
                <a:lnTo>
                  <a:pt x="2752307" y="123458"/>
                </a:lnTo>
                <a:lnTo>
                  <a:pt x="2710345" y="139637"/>
                </a:lnTo>
                <a:lnTo>
                  <a:pt x="2668773" y="156763"/>
                </a:lnTo>
                <a:lnTo>
                  <a:pt x="2627607" y="174829"/>
                </a:lnTo>
                <a:lnTo>
                  <a:pt x="2586866" y="193827"/>
                </a:lnTo>
                <a:lnTo>
                  <a:pt x="2546566" y="213749"/>
                </a:lnTo>
                <a:lnTo>
                  <a:pt x="2506724" y="234587"/>
                </a:lnTo>
                <a:lnTo>
                  <a:pt x="2467358" y="256333"/>
                </a:lnTo>
                <a:lnTo>
                  <a:pt x="2428486" y="278978"/>
                </a:lnTo>
                <a:lnTo>
                  <a:pt x="2390123" y="302516"/>
                </a:lnTo>
                <a:lnTo>
                  <a:pt x="2352287" y="326937"/>
                </a:lnTo>
                <a:lnTo>
                  <a:pt x="2314997" y="352234"/>
                </a:lnTo>
                <a:lnTo>
                  <a:pt x="2278268" y="378398"/>
                </a:lnTo>
                <a:lnTo>
                  <a:pt x="2242117" y="405423"/>
                </a:lnTo>
                <a:lnTo>
                  <a:pt x="2206564" y="433299"/>
                </a:lnTo>
                <a:lnTo>
                  <a:pt x="2171623" y="462018"/>
                </a:lnTo>
                <a:lnTo>
                  <a:pt x="2137313" y="491573"/>
                </a:lnTo>
                <a:lnTo>
                  <a:pt x="2103651" y="521956"/>
                </a:lnTo>
                <a:lnTo>
                  <a:pt x="2070654" y="553159"/>
                </a:lnTo>
                <a:lnTo>
                  <a:pt x="2038340" y="585173"/>
                </a:lnTo>
                <a:lnTo>
                  <a:pt x="2006724" y="617990"/>
                </a:lnTo>
                <a:lnTo>
                  <a:pt x="1975826" y="651603"/>
                </a:lnTo>
                <a:lnTo>
                  <a:pt x="1945661" y="686004"/>
                </a:lnTo>
                <a:lnTo>
                  <a:pt x="1916247" y="721183"/>
                </a:lnTo>
                <a:lnTo>
                  <a:pt x="1887602" y="757135"/>
                </a:lnTo>
                <a:lnTo>
                  <a:pt x="1859742" y="793849"/>
                </a:lnTo>
                <a:lnTo>
                  <a:pt x="1832685" y="831319"/>
                </a:lnTo>
                <a:lnTo>
                  <a:pt x="1806448" y="869537"/>
                </a:lnTo>
                <a:lnTo>
                  <a:pt x="1781048" y="908494"/>
                </a:lnTo>
                <a:lnTo>
                  <a:pt x="1756502" y="948182"/>
                </a:lnTo>
                <a:lnTo>
                  <a:pt x="1732828" y="988593"/>
                </a:lnTo>
                <a:lnTo>
                  <a:pt x="1710043" y="1029719"/>
                </a:lnTo>
                <a:lnTo>
                  <a:pt x="1688163" y="1071553"/>
                </a:lnTo>
                <a:lnTo>
                  <a:pt x="1667207" y="1114086"/>
                </a:lnTo>
                <a:lnTo>
                  <a:pt x="1647191" y="1157310"/>
                </a:lnTo>
                <a:lnTo>
                  <a:pt x="1628133" y="1201217"/>
                </a:lnTo>
                <a:lnTo>
                  <a:pt x="1610050" y="1245799"/>
                </a:lnTo>
                <a:lnTo>
                  <a:pt x="1592958" y="1291049"/>
                </a:lnTo>
                <a:lnTo>
                  <a:pt x="0" y="5667647"/>
                </a:lnTo>
              </a:path>
              <a:path w="5398134" h="5668009">
                <a:moveTo>
                  <a:pt x="4174727" y="5667647"/>
                </a:moveTo>
                <a:lnTo>
                  <a:pt x="5279328" y="2632777"/>
                </a:lnTo>
                <a:lnTo>
                  <a:pt x="5295321" y="2587128"/>
                </a:lnTo>
                <a:lnTo>
                  <a:pt x="5310125" y="2541352"/>
                </a:lnTo>
                <a:lnTo>
                  <a:pt x="5323749" y="2495467"/>
                </a:lnTo>
                <a:lnTo>
                  <a:pt x="5336200" y="2449489"/>
                </a:lnTo>
                <a:lnTo>
                  <a:pt x="5347486" y="2403437"/>
                </a:lnTo>
                <a:lnTo>
                  <a:pt x="5357615" y="2357326"/>
                </a:lnTo>
                <a:lnTo>
                  <a:pt x="5366596" y="2311175"/>
                </a:lnTo>
                <a:lnTo>
                  <a:pt x="5374437" y="2265001"/>
                </a:lnTo>
                <a:lnTo>
                  <a:pt x="5381145" y="2218821"/>
                </a:lnTo>
                <a:lnTo>
                  <a:pt x="5386728" y="2172651"/>
                </a:lnTo>
                <a:lnTo>
                  <a:pt x="5391195" y="2126510"/>
                </a:lnTo>
                <a:lnTo>
                  <a:pt x="5394553" y="2080414"/>
                </a:lnTo>
                <a:lnTo>
                  <a:pt x="5396811" y="2034381"/>
                </a:lnTo>
                <a:lnTo>
                  <a:pt x="5397977" y="1988428"/>
                </a:lnTo>
                <a:lnTo>
                  <a:pt x="5398058" y="1942572"/>
                </a:lnTo>
                <a:lnTo>
                  <a:pt x="5397062" y="1896830"/>
                </a:lnTo>
                <a:lnTo>
                  <a:pt x="5394999" y="1851220"/>
                </a:lnTo>
                <a:lnTo>
                  <a:pt x="5391875" y="1805759"/>
                </a:lnTo>
                <a:lnTo>
                  <a:pt x="5387698" y="1760463"/>
                </a:lnTo>
                <a:lnTo>
                  <a:pt x="5382478" y="1715350"/>
                </a:lnTo>
                <a:lnTo>
                  <a:pt x="5376221" y="1670438"/>
                </a:lnTo>
                <a:lnTo>
                  <a:pt x="5368936" y="1625744"/>
                </a:lnTo>
                <a:lnTo>
                  <a:pt x="5360630" y="1581284"/>
                </a:lnTo>
                <a:lnTo>
                  <a:pt x="5351313" y="1537076"/>
                </a:lnTo>
                <a:lnTo>
                  <a:pt x="5340991" y="1493138"/>
                </a:lnTo>
                <a:lnTo>
                  <a:pt x="5329673" y="1449486"/>
                </a:lnTo>
                <a:lnTo>
                  <a:pt x="5317367" y="1406137"/>
                </a:lnTo>
                <a:lnTo>
                  <a:pt x="5304081" y="1363109"/>
                </a:lnTo>
                <a:lnTo>
                  <a:pt x="5289823" y="1320420"/>
                </a:lnTo>
                <a:lnTo>
                  <a:pt x="5274601" y="1278085"/>
                </a:lnTo>
                <a:lnTo>
                  <a:pt x="5258423" y="1236123"/>
                </a:lnTo>
                <a:lnTo>
                  <a:pt x="5241297" y="1194551"/>
                </a:lnTo>
                <a:lnTo>
                  <a:pt x="5223231" y="1153385"/>
                </a:lnTo>
                <a:lnTo>
                  <a:pt x="5204233" y="1112644"/>
                </a:lnTo>
                <a:lnTo>
                  <a:pt x="5184311" y="1072344"/>
                </a:lnTo>
                <a:lnTo>
                  <a:pt x="5163473" y="1032502"/>
                </a:lnTo>
                <a:lnTo>
                  <a:pt x="5141728" y="993136"/>
                </a:lnTo>
                <a:lnTo>
                  <a:pt x="5119082" y="954263"/>
                </a:lnTo>
                <a:lnTo>
                  <a:pt x="5095545" y="915901"/>
                </a:lnTo>
                <a:lnTo>
                  <a:pt x="5071124" y="878065"/>
                </a:lnTo>
                <a:lnTo>
                  <a:pt x="5045827" y="840774"/>
                </a:lnTo>
                <a:lnTo>
                  <a:pt x="5019662" y="804045"/>
                </a:lnTo>
                <a:lnTo>
                  <a:pt x="4992638" y="767895"/>
                </a:lnTo>
                <a:lnTo>
                  <a:pt x="4964762" y="732341"/>
                </a:lnTo>
                <a:lnTo>
                  <a:pt x="4936042" y="697400"/>
                </a:lnTo>
                <a:lnTo>
                  <a:pt x="4906487" y="663090"/>
                </a:lnTo>
                <a:lnTo>
                  <a:pt x="4876104" y="629428"/>
                </a:lnTo>
                <a:lnTo>
                  <a:pt x="4844902" y="596431"/>
                </a:lnTo>
                <a:lnTo>
                  <a:pt x="4812888" y="564116"/>
                </a:lnTo>
                <a:lnTo>
                  <a:pt x="4780070" y="532501"/>
                </a:lnTo>
                <a:lnTo>
                  <a:pt x="4746457" y="501602"/>
                </a:lnTo>
                <a:lnTo>
                  <a:pt x="4712057" y="471437"/>
                </a:lnTo>
                <a:lnTo>
                  <a:pt x="4676877" y="442023"/>
                </a:lnTo>
                <a:lnTo>
                  <a:pt x="4640925" y="413377"/>
                </a:lnTo>
                <a:lnTo>
                  <a:pt x="4604210" y="385517"/>
                </a:lnTo>
                <a:lnTo>
                  <a:pt x="4566740" y="358460"/>
                </a:lnTo>
                <a:lnTo>
                  <a:pt x="4528523" y="332222"/>
                </a:lnTo>
                <a:lnTo>
                  <a:pt x="4489566" y="306822"/>
                </a:lnTo>
                <a:lnTo>
                  <a:pt x="4449877" y="282276"/>
                </a:lnTo>
                <a:lnTo>
                  <a:pt x="4409466" y="258601"/>
                </a:lnTo>
                <a:lnTo>
                  <a:pt x="4368339" y="235815"/>
                </a:lnTo>
                <a:lnTo>
                  <a:pt x="4326505" y="213936"/>
                </a:lnTo>
                <a:lnTo>
                  <a:pt x="4283972" y="192979"/>
                </a:lnTo>
                <a:lnTo>
                  <a:pt x="4240747" y="172963"/>
                </a:lnTo>
                <a:lnTo>
                  <a:pt x="4196840" y="153904"/>
                </a:lnTo>
                <a:lnTo>
                  <a:pt x="4152257" y="135820"/>
                </a:lnTo>
                <a:lnTo>
                  <a:pt x="4107007" y="118728"/>
                </a:lnTo>
              </a:path>
            </a:pathLst>
          </a:custGeom>
          <a:ln w="41883">
            <a:solidFill>
              <a:srgbClr val="FFD13D"/>
            </a:solidFill>
          </a:ln>
        </p:spPr>
        <p:txBody>
          <a:bodyPr wrap="square" lIns="0" tIns="0" rIns="0" bIns="0" rtlCol="0"/>
          <a:lstStyle/>
          <a:p>
            <a:endParaRPr sz="849"/>
          </a:p>
        </p:txBody>
      </p:sp>
      <p:sp>
        <p:nvSpPr>
          <p:cNvPr id="4" name="object 9">
            <a:extLst>
              <a:ext uri="{FF2B5EF4-FFF2-40B4-BE49-F238E27FC236}">
                <a16:creationId xmlns:a16="http://schemas.microsoft.com/office/drawing/2014/main" id="{3A64D67B-827A-B2E1-4E4D-FD929204671E}"/>
              </a:ext>
            </a:extLst>
          </p:cNvPr>
          <p:cNvSpPr/>
          <p:nvPr userDrawn="1"/>
        </p:nvSpPr>
        <p:spPr>
          <a:xfrm>
            <a:off x="5197898" y="-910857"/>
            <a:ext cx="2751291" cy="3429001"/>
          </a:xfrm>
          <a:custGeom>
            <a:avLst/>
            <a:gdLst/>
            <a:ahLst/>
            <a:cxnLst/>
            <a:rect l="l" t="t" r="r" b="b"/>
            <a:pathLst>
              <a:path w="3185159" h="3970020">
                <a:moveTo>
                  <a:pt x="3184913" y="0"/>
                </a:moveTo>
                <a:lnTo>
                  <a:pt x="1006656" y="0"/>
                </a:lnTo>
                <a:lnTo>
                  <a:pt x="61842" y="2595845"/>
                </a:lnTo>
                <a:lnTo>
                  <a:pt x="46411" y="2641498"/>
                </a:lnTo>
                <a:lnTo>
                  <a:pt x="33240" y="2687363"/>
                </a:lnTo>
                <a:lnTo>
                  <a:pt x="22297" y="2733377"/>
                </a:lnTo>
                <a:lnTo>
                  <a:pt x="13555" y="2779477"/>
                </a:lnTo>
                <a:lnTo>
                  <a:pt x="6984" y="2825601"/>
                </a:lnTo>
                <a:lnTo>
                  <a:pt x="2553" y="2871684"/>
                </a:lnTo>
                <a:lnTo>
                  <a:pt x="235" y="2917665"/>
                </a:lnTo>
                <a:lnTo>
                  <a:pt x="0" y="2963480"/>
                </a:lnTo>
                <a:lnTo>
                  <a:pt x="1817" y="3009066"/>
                </a:lnTo>
                <a:lnTo>
                  <a:pt x="5658" y="3054360"/>
                </a:lnTo>
                <a:lnTo>
                  <a:pt x="11494" y="3099299"/>
                </a:lnTo>
                <a:lnTo>
                  <a:pt x="19295" y="3143820"/>
                </a:lnTo>
                <a:lnTo>
                  <a:pt x="29032" y="3187861"/>
                </a:lnTo>
                <a:lnTo>
                  <a:pt x="40675" y="3231358"/>
                </a:lnTo>
                <a:lnTo>
                  <a:pt x="54195" y="3274248"/>
                </a:lnTo>
                <a:lnTo>
                  <a:pt x="69562" y="3316468"/>
                </a:lnTo>
                <a:lnTo>
                  <a:pt x="86748" y="3357955"/>
                </a:lnTo>
                <a:lnTo>
                  <a:pt x="105723" y="3398647"/>
                </a:lnTo>
                <a:lnTo>
                  <a:pt x="126457" y="3438480"/>
                </a:lnTo>
                <a:lnTo>
                  <a:pt x="148921" y="3477391"/>
                </a:lnTo>
                <a:lnTo>
                  <a:pt x="173087" y="3515317"/>
                </a:lnTo>
                <a:lnTo>
                  <a:pt x="198923" y="3552195"/>
                </a:lnTo>
                <a:lnTo>
                  <a:pt x="226402" y="3587963"/>
                </a:lnTo>
                <a:lnTo>
                  <a:pt x="255493" y="3622557"/>
                </a:lnTo>
                <a:lnTo>
                  <a:pt x="286167" y="3655914"/>
                </a:lnTo>
                <a:lnTo>
                  <a:pt x="318396" y="3687972"/>
                </a:lnTo>
                <a:lnTo>
                  <a:pt x="352148" y="3718666"/>
                </a:lnTo>
                <a:lnTo>
                  <a:pt x="387396" y="3747935"/>
                </a:lnTo>
                <a:lnTo>
                  <a:pt x="424110" y="3775715"/>
                </a:lnTo>
                <a:lnTo>
                  <a:pt x="462261" y="3801944"/>
                </a:lnTo>
                <a:lnTo>
                  <a:pt x="501818" y="3826558"/>
                </a:lnTo>
                <a:lnTo>
                  <a:pt x="542753" y="3849494"/>
                </a:lnTo>
                <a:lnTo>
                  <a:pt x="585036" y="3870689"/>
                </a:lnTo>
                <a:lnTo>
                  <a:pt x="628638" y="3890081"/>
                </a:lnTo>
                <a:lnTo>
                  <a:pt x="673530" y="3907606"/>
                </a:lnTo>
                <a:lnTo>
                  <a:pt x="719184" y="3923036"/>
                </a:lnTo>
                <a:lnTo>
                  <a:pt x="765050" y="3936208"/>
                </a:lnTo>
                <a:lnTo>
                  <a:pt x="811065" y="3947150"/>
                </a:lnTo>
                <a:lnTo>
                  <a:pt x="857166" y="3955893"/>
                </a:lnTo>
                <a:lnTo>
                  <a:pt x="903289" y="3962464"/>
                </a:lnTo>
                <a:lnTo>
                  <a:pt x="949373" y="3966894"/>
                </a:lnTo>
                <a:lnTo>
                  <a:pt x="995354" y="3969213"/>
                </a:lnTo>
                <a:lnTo>
                  <a:pt x="1041169" y="3969448"/>
                </a:lnTo>
                <a:lnTo>
                  <a:pt x="1086756" y="3967631"/>
                </a:lnTo>
                <a:lnTo>
                  <a:pt x="1132050" y="3963789"/>
                </a:lnTo>
                <a:lnTo>
                  <a:pt x="1176989" y="3957954"/>
                </a:lnTo>
                <a:lnTo>
                  <a:pt x="1221511" y="3950153"/>
                </a:lnTo>
                <a:lnTo>
                  <a:pt x="1265551" y="3940416"/>
                </a:lnTo>
                <a:lnTo>
                  <a:pt x="1309048" y="3928773"/>
                </a:lnTo>
                <a:lnTo>
                  <a:pt x="1351938" y="3915253"/>
                </a:lnTo>
                <a:lnTo>
                  <a:pt x="1394158" y="3899885"/>
                </a:lnTo>
                <a:lnTo>
                  <a:pt x="1435645" y="3882700"/>
                </a:lnTo>
                <a:lnTo>
                  <a:pt x="1476336" y="3863725"/>
                </a:lnTo>
                <a:lnTo>
                  <a:pt x="1516169" y="3842991"/>
                </a:lnTo>
                <a:lnTo>
                  <a:pt x="1555080" y="3820526"/>
                </a:lnTo>
                <a:lnTo>
                  <a:pt x="1593006" y="3796361"/>
                </a:lnTo>
                <a:lnTo>
                  <a:pt x="1629884" y="3770525"/>
                </a:lnTo>
                <a:lnTo>
                  <a:pt x="1665651" y="3743046"/>
                </a:lnTo>
                <a:lnTo>
                  <a:pt x="1700245" y="3713955"/>
                </a:lnTo>
                <a:lnTo>
                  <a:pt x="1733602" y="3683281"/>
                </a:lnTo>
                <a:lnTo>
                  <a:pt x="1765659" y="3651052"/>
                </a:lnTo>
                <a:lnTo>
                  <a:pt x="1796353" y="3617299"/>
                </a:lnTo>
                <a:lnTo>
                  <a:pt x="1825622" y="3582051"/>
                </a:lnTo>
                <a:lnTo>
                  <a:pt x="1853402" y="3545337"/>
                </a:lnTo>
                <a:lnTo>
                  <a:pt x="1879630" y="3507187"/>
                </a:lnTo>
                <a:lnTo>
                  <a:pt x="1904244" y="3467630"/>
                </a:lnTo>
                <a:lnTo>
                  <a:pt x="1927180" y="3426695"/>
                </a:lnTo>
                <a:lnTo>
                  <a:pt x="1948375" y="3384412"/>
                </a:lnTo>
                <a:lnTo>
                  <a:pt x="1967766" y="3340809"/>
                </a:lnTo>
                <a:lnTo>
                  <a:pt x="1985291" y="3295918"/>
                </a:lnTo>
                <a:lnTo>
                  <a:pt x="3184913" y="0"/>
                </a:lnTo>
                <a:close/>
              </a:path>
            </a:pathLst>
          </a:custGeom>
          <a:solidFill>
            <a:schemeClr val="tx1"/>
          </a:solidFill>
        </p:spPr>
        <p:txBody>
          <a:bodyPr wrap="square" lIns="0" tIns="0" rIns="0" bIns="0" rtlCol="0"/>
          <a:lstStyle/>
          <a:p>
            <a:endParaRPr sz="849"/>
          </a:p>
        </p:txBody>
      </p:sp>
      <p:sp>
        <p:nvSpPr>
          <p:cNvPr id="3" name="object 5">
            <a:extLst>
              <a:ext uri="{FF2B5EF4-FFF2-40B4-BE49-F238E27FC236}">
                <a16:creationId xmlns:a16="http://schemas.microsoft.com/office/drawing/2014/main" id="{814C158B-7594-E8F8-43D8-48D2ED3D8ADC}"/>
              </a:ext>
            </a:extLst>
          </p:cNvPr>
          <p:cNvSpPr/>
          <p:nvPr userDrawn="1"/>
        </p:nvSpPr>
        <p:spPr>
          <a:xfrm>
            <a:off x="10237418" y="5429267"/>
            <a:ext cx="1954725" cy="1428975"/>
          </a:xfrm>
          <a:custGeom>
            <a:avLst/>
            <a:gdLst/>
            <a:ahLst/>
            <a:cxnLst/>
            <a:rect l="l" t="t" r="r" b="b"/>
            <a:pathLst>
              <a:path w="3223259" h="2356484">
                <a:moveTo>
                  <a:pt x="2022058" y="0"/>
                </a:moveTo>
                <a:lnTo>
                  <a:pt x="1975923" y="413"/>
                </a:lnTo>
                <a:lnTo>
                  <a:pt x="1929936" y="2117"/>
                </a:lnTo>
                <a:lnTo>
                  <a:pt x="1884124" y="5102"/>
                </a:lnTo>
                <a:lnTo>
                  <a:pt x="1838511" y="9356"/>
                </a:lnTo>
                <a:lnTo>
                  <a:pt x="1793122" y="14866"/>
                </a:lnTo>
                <a:lnTo>
                  <a:pt x="1747980" y="21622"/>
                </a:lnTo>
                <a:lnTo>
                  <a:pt x="1703113" y="29612"/>
                </a:lnTo>
                <a:lnTo>
                  <a:pt x="1658543" y="38824"/>
                </a:lnTo>
                <a:lnTo>
                  <a:pt x="1614296" y="49247"/>
                </a:lnTo>
                <a:lnTo>
                  <a:pt x="1570397" y="60869"/>
                </a:lnTo>
                <a:lnTo>
                  <a:pt x="1526871" y="73679"/>
                </a:lnTo>
                <a:lnTo>
                  <a:pt x="1483741" y="87664"/>
                </a:lnTo>
                <a:lnTo>
                  <a:pt x="1441035" y="102814"/>
                </a:lnTo>
                <a:lnTo>
                  <a:pt x="1398775" y="119117"/>
                </a:lnTo>
                <a:lnTo>
                  <a:pt x="1356986" y="136562"/>
                </a:lnTo>
                <a:lnTo>
                  <a:pt x="1315695" y="155136"/>
                </a:lnTo>
                <a:lnTo>
                  <a:pt x="1274925" y="174828"/>
                </a:lnTo>
                <a:lnTo>
                  <a:pt x="1234701" y="195627"/>
                </a:lnTo>
                <a:lnTo>
                  <a:pt x="1195048" y="217521"/>
                </a:lnTo>
                <a:lnTo>
                  <a:pt x="1155991" y="240498"/>
                </a:lnTo>
                <a:lnTo>
                  <a:pt x="1117554" y="264547"/>
                </a:lnTo>
                <a:lnTo>
                  <a:pt x="1079763" y="289657"/>
                </a:lnTo>
                <a:lnTo>
                  <a:pt x="1042643" y="315815"/>
                </a:lnTo>
                <a:lnTo>
                  <a:pt x="1006217" y="343011"/>
                </a:lnTo>
                <a:lnTo>
                  <a:pt x="970511" y="371232"/>
                </a:lnTo>
                <a:lnTo>
                  <a:pt x="935550" y="400467"/>
                </a:lnTo>
                <a:lnTo>
                  <a:pt x="901359" y="430705"/>
                </a:lnTo>
                <a:lnTo>
                  <a:pt x="867962" y="461933"/>
                </a:lnTo>
                <a:lnTo>
                  <a:pt x="835384" y="494141"/>
                </a:lnTo>
                <a:lnTo>
                  <a:pt x="803650" y="527317"/>
                </a:lnTo>
                <a:lnTo>
                  <a:pt x="772785" y="561448"/>
                </a:lnTo>
                <a:lnTo>
                  <a:pt x="742813" y="596525"/>
                </a:lnTo>
                <a:lnTo>
                  <a:pt x="713760" y="632534"/>
                </a:lnTo>
                <a:lnTo>
                  <a:pt x="685650" y="669465"/>
                </a:lnTo>
                <a:lnTo>
                  <a:pt x="658508" y="707306"/>
                </a:lnTo>
                <a:lnTo>
                  <a:pt x="632359" y="746045"/>
                </a:lnTo>
                <a:lnTo>
                  <a:pt x="607228" y="785671"/>
                </a:lnTo>
                <a:lnTo>
                  <a:pt x="583139" y="826173"/>
                </a:lnTo>
                <a:lnTo>
                  <a:pt x="560117" y="867537"/>
                </a:lnTo>
                <a:lnTo>
                  <a:pt x="538187" y="909754"/>
                </a:lnTo>
                <a:lnTo>
                  <a:pt x="517374" y="952812"/>
                </a:lnTo>
                <a:lnTo>
                  <a:pt x="497703" y="996698"/>
                </a:lnTo>
                <a:lnTo>
                  <a:pt x="479199" y="1041402"/>
                </a:lnTo>
                <a:lnTo>
                  <a:pt x="461886" y="1086911"/>
                </a:lnTo>
                <a:lnTo>
                  <a:pt x="0" y="2355927"/>
                </a:lnTo>
                <a:lnTo>
                  <a:pt x="3223022" y="2355927"/>
                </a:lnTo>
                <a:lnTo>
                  <a:pt x="3223022" y="527210"/>
                </a:lnTo>
                <a:lnTo>
                  <a:pt x="3203270" y="506087"/>
                </a:lnTo>
                <a:lnTo>
                  <a:pt x="3171063" y="473509"/>
                </a:lnTo>
                <a:lnTo>
                  <a:pt x="3137887" y="441775"/>
                </a:lnTo>
                <a:lnTo>
                  <a:pt x="3103755" y="410910"/>
                </a:lnTo>
                <a:lnTo>
                  <a:pt x="3068679" y="380938"/>
                </a:lnTo>
                <a:lnTo>
                  <a:pt x="3032669" y="351885"/>
                </a:lnTo>
                <a:lnTo>
                  <a:pt x="2995738" y="323775"/>
                </a:lnTo>
                <a:lnTo>
                  <a:pt x="2957897" y="296633"/>
                </a:lnTo>
                <a:lnTo>
                  <a:pt x="2919158" y="270483"/>
                </a:lnTo>
                <a:lnTo>
                  <a:pt x="2879532" y="245352"/>
                </a:lnTo>
                <a:lnTo>
                  <a:pt x="2839031" y="221263"/>
                </a:lnTo>
                <a:lnTo>
                  <a:pt x="2797666" y="198241"/>
                </a:lnTo>
                <a:lnTo>
                  <a:pt x="2755449" y="176311"/>
                </a:lnTo>
                <a:lnTo>
                  <a:pt x="2712392" y="155498"/>
                </a:lnTo>
                <a:lnTo>
                  <a:pt x="2668506" y="135827"/>
                </a:lnTo>
                <a:lnTo>
                  <a:pt x="2623802" y="117323"/>
                </a:lnTo>
                <a:lnTo>
                  <a:pt x="2578292" y="100009"/>
                </a:lnTo>
                <a:lnTo>
                  <a:pt x="2532301" y="84019"/>
                </a:lnTo>
                <a:lnTo>
                  <a:pt x="2486162" y="69460"/>
                </a:lnTo>
                <a:lnTo>
                  <a:pt x="2439899" y="56319"/>
                </a:lnTo>
                <a:lnTo>
                  <a:pt x="2393537" y="44586"/>
                </a:lnTo>
                <a:lnTo>
                  <a:pt x="2347101" y="34248"/>
                </a:lnTo>
                <a:lnTo>
                  <a:pt x="2300615" y="25295"/>
                </a:lnTo>
                <a:lnTo>
                  <a:pt x="2254105" y="17715"/>
                </a:lnTo>
                <a:lnTo>
                  <a:pt x="2207596" y="11496"/>
                </a:lnTo>
                <a:lnTo>
                  <a:pt x="2161112" y="6626"/>
                </a:lnTo>
                <a:lnTo>
                  <a:pt x="2114677" y="3095"/>
                </a:lnTo>
                <a:lnTo>
                  <a:pt x="2068318" y="890"/>
                </a:lnTo>
                <a:lnTo>
                  <a:pt x="2022058" y="0"/>
                </a:lnTo>
                <a:close/>
              </a:path>
            </a:pathLst>
          </a:custGeom>
          <a:solidFill>
            <a:schemeClr val="accent2"/>
          </a:solidFill>
        </p:spPr>
        <p:txBody>
          <a:bodyPr wrap="square" lIns="0" tIns="0" rIns="0" bIns="0" rtlCol="0"/>
          <a:lstStyle/>
          <a:p>
            <a:endParaRPr sz="849"/>
          </a:p>
        </p:txBody>
      </p:sp>
      <p:sp>
        <p:nvSpPr>
          <p:cNvPr id="314" name="object 3">
            <a:extLst>
              <a:ext uri="{FF2B5EF4-FFF2-40B4-BE49-F238E27FC236}">
                <a16:creationId xmlns:a16="http://schemas.microsoft.com/office/drawing/2014/main" id="{E9903A37-0EE5-2EC8-0369-3C2393652373}"/>
              </a:ext>
            </a:extLst>
          </p:cNvPr>
          <p:cNvSpPr txBox="1">
            <a:spLocks noGrp="1"/>
          </p:cNvSpPr>
          <p:nvPr>
            <p:ph type="title"/>
          </p:nvPr>
        </p:nvSpPr>
        <p:spPr>
          <a:xfrm>
            <a:off x="373298" y="2655240"/>
            <a:ext cx="4567427" cy="1551963"/>
          </a:xfrm>
          <a:prstGeom prst="rect">
            <a:avLst/>
          </a:prstGeom>
        </p:spPr>
        <p:txBody>
          <a:bodyPr vert="horz" wrap="square" lIns="0" tIns="12065" rIns="0" bIns="0" rtlCol="0">
            <a:spAutoFit/>
          </a:bodyPr>
          <a:lstStyle>
            <a:lvl1pPr marL="7701" marR="3081">
              <a:lnSpc>
                <a:spcPct val="100000"/>
              </a:lnSpc>
              <a:spcBef>
                <a:spcPts val="58"/>
              </a:spcBef>
              <a:defRPr sz="5003">
                <a:solidFill>
                  <a:schemeClr val="bg1"/>
                </a:solidFill>
              </a:defRPr>
            </a:lvl1pPr>
          </a:lstStyle>
          <a:p>
            <a:pPr marL="12700" marR="5080">
              <a:lnSpc>
                <a:spcPct val="100000"/>
              </a:lnSpc>
              <a:spcBef>
                <a:spcPts val="95"/>
              </a:spcBef>
            </a:pPr>
            <a:r>
              <a:rPr spc="-42"/>
              <a:t>Customer </a:t>
            </a:r>
            <a:r>
              <a:rPr spc="-6"/>
              <a:t>Success</a:t>
            </a:r>
          </a:p>
        </p:txBody>
      </p:sp>
      <p:pic>
        <p:nvPicPr>
          <p:cNvPr id="315" name="Picture 314">
            <a:extLst>
              <a:ext uri="{FF2B5EF4-FFF2-40B4-BE49-F238E27FC236}">
                <a16:creationId xmlns:a16="http://schemas.microsoft.com/office/drawing/2014/main" id="{42BC8C43-FC0D-07AB-3B7C-2DB5BE13662A}"/>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373044" y="6270181"/>
            <a:ext cx="1101856" cy="213610"/>
          </a:xfrm>
          <a:prstGeom prst="rect">
            <a:avLst/>
          </a:prstGeom>
        </p:spPr>
      </p:pic>
      <p:sp>
        <p:nvSpPr>
          <p:cNvPr id="5" name="object 11">
            <a:extLst>
              <a:ext uri="{FF2B5EF4-FFF2-40B4-BE49-F238E27FC236}">
                <a16:creationId xmlns:a16="http://schemas.microsoft.com/office/drawing/2014/main" id="{042D3005-A65E-CC4D-50B7-57BDF5ED346F}"/>
              </a:ext>
            </a:extLst>
          </p:cNvPr>
          <p:cNvSpPr/>
          <p:nvPr userDrawn="1"/>
        </p:nvSpPr>
        <p:spPr>
          <a:xfrm>
            <a:off x="7000931" y="0"/>
            <a:ext cx="805227" cy="1380842"/>
          </a:xfrm>
          <a:custGeom>
            <a:avLst/>
            <a:gdLst/>
            <a:ahLst/>
            <a:cxnLst/>
            <a:rect l="l" t="t" r="r" b="b"/>
            <a:pathLst>
              <a:path w="1327784" h="2277110">
                <a:moveTo>
                  <a:pt x="704906" y="0"/>
                </a:moveTo>
                <a:lnTo>
                  <a:pt x="17612" y="1884834"/>
                </a:lnTo>
                <a:lnTo>
                  <a:pt x="4979" y="1930656"/>
                </a:lnTo>
                <a:lnTo>
                  <a:pt x="0" y="1976669"/>
                </a:lnTo>
                <a:lnTo>
                  <a:pt x="2313" y="2022101"/>
                </a:lnTo>
                <a:lnTo>
                  <a:pt x="11560" y="2066183"/>
                </a:lnTo>
                <a:lnTo>
                  <a:pt x="27380" y="2108143"/>
                </a:lnTo>
                <a:lnTo>
                  <a:pt x="49413" y="2147211"/>
                </a:lnTo>
                <a:lnTo>
                  <a:pt x="77299" y="2182616"/>
                </a:lnTo>
                <a:lnTo>
                  <a:pt x="110679" y="2213588"/>
                </a:lnTo>
                <a:lnTo>
                  <a:pt x="149191" y="2239355"/>
                </a:lnTo>
                <a:lnTo>
                  <a:pt x="192476" y="2259148"/>
                </a:lnTo>
                <a:lnTo>
                  <a:pt x="238383" y="2271757"/>
                </a:lnTo>
                <a:lnTo>
                  <a:pt x="284481" y="2276727"/>
                </a:lnTo>
                <a:lnTo>
                  <a:pt x="329997" y="2274417"/>
                </a:lnTo>
                <a:lnTo>
                  <a:pt x="374160" y="2265187"/>
                </a:lnTo>
                <a:lnTo>
                  <a:pt x="416197" y="2249397"/>
                </a:lnTo>
                <a:lnTo>
                  <a:pt x="455336" y="2227405"/>
                </a:lnTo>
                <a:lnTo>
                  <a:pt x="490807" y="2199570"/>
                </a:lnTo>
                <a:lnTo>
                  <a:pt x="521835" y="2166253"/>
                </a:lnTo>
                <a:lnTo>
                  <a:pt x="547650" y="2127813"/>
                </a:lnTo>
                <a:lnTo>
                  <a:pt x="567480" y="2084608"/>
                </a:lnTo>
                <a:lnTo>
                  <a:pt x="1327620" y="0"/>
                </a:lnTo>
              </a:path>
            </a:pathLst>
          </a:custGeom>
          <a:ln w="41883">
            <a:solidFill>
              <a:schemeClr val="accent2"/>
            </a:solidFill>
          </a:ln>
        </p:spPr>
        <p:txBody>
          <a:bodyPr wrap="square" lIns="0" tIns="0" rIns="0" bIns="0" rtlCol="0"/>
          <a:lstStyle/>
          <a:p>
            <a:endParaRPr sz="849"/>
          </a:p>
        </p:txBody>
      </p:sp>
    </p:spTree>
    <p:extLst>
      <p:ext uri="{BB962C8B-B14F-4D97-AF65-F5344CB8AC3E}">
        <p14:creationId xmlns:p14="http://schemas.microsoft.com/office/powerpoint/2010/main" val="24926596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4" presetClass="path" presetSubtype="0" accel="50000" decel="50000" fill="hold" grpId="0" nodeType="withEffect">
                                  <p:stCondLst>
                                    <p:cond delay="0"/>
                                  </p:stCondLst>
                                  <p:childTnLst>
                                    <p:animMotion origin="layout" path="M -1.51611E-7 0.25 L -1.51611E-7 5.22179E-7 " pathEditMode="relative" rAng="0" ptsTypes="AA">
                                      <p:cBhvr>
                                        <p:cTn id="6" dur="2000" fill="hold"/>
                                        <p:tgtEl>
                                          <p:spTgt spid="3"/>
                                        </p:tgtEl>
                                        <p:attrNameLst>
                                          <p:attrName>ppt_x</p:attrName>
                                          <p:attrName>ppt_y</p:attrName>
                                        </p:attrNameLst>
                                      </p:cBhvr>
                                      <p:rCtr x="0" y="-12507"/>
                                    </p:animMotion>
                                  </p:childTnLst>
                                </p:cTn>
                              </p:par>
                              <p:par>
                                <p:cTn id="7" presetID="64" presetClass="path" presetSubtype="0" accel="50000" decel="50000" fill="hold" grpId="0" nodeType="withEffect">
                                  <p:stCondLst>
                                    <p:cond delay="0"/>
                                  </p:stCondLst>
                                  <p:childTnLst>
                                    <p:animMotion origin="layout" path="M -0.09571 0.50112 L 7.012E-7 1.85289E-6 " pathEditMode="relative" rAng="0" ptsTypes="AA">
                                      <p:cBhvr>
                                        <p:cTn id="8" dur="3000" fill="hold"/>
                                        <p:tgtEl>
                                          <p:spTgt spid="2"/>
                                        </p:tgtEl>
                                        <p:attrNameLst>
                                          <p:attrName>ppt_x</p:attrName>
                                          <p:attrName>ppt_y</p:attrName>
                                        </p:attrNameLst>
                                      </p:cBhvr>
                                      <p:rCtr x="4785" y="-25056"/>
                                    </p:animMotion>
                                  </p:childTnLst>
                                </p:cTn>
                              </p:par>
                              <p:par>
                                <p:cTn id="9" presetID="42" presetClass="path" presetSubtype="0" accel="50000" decel="50000" fill="hold" grpId="0" nodeType="withEffect">
                                  <p:stCondLst>
                                    <p:cond delay="0"/>
                                  </p:stCondLst>
                                  <p:childTnLst>
                                    <p:animMotion origin="layout" path="M 0.06601 -0.35837 L 3.85976E-6 5.67097E-7 " pathEditMode="relative" rAng="0" ptsTypes="AA">
                                      <p:cBhvr>
                                        <p:cTn id="10" dur="2000" fill="hold"/>
                                        <p:tgtEl>
                                          <p:spTgt spid="4"/>
                                        </p:tgtEl>
                                        <p:attrNameLst>
                                          <p:attrName>ppt_x</p:attrName>
                                          <p:attrName>ppt_y</p:attrName>
                                        </p:attrNameLst>
                                      </p:cBhvr>
                                      <p:rCtr x="-3301" y="17925"/>
                                    </p:animMotion>
                                  </p:childTnLst>
                                </p:cTn>
                              </p:par>
                              <p:par>
                                <p:cTn id="11" presetID="42" presetClass="path" presetSubtype="0" accel="50000" decel="50000" fill="hold" grpId="0" nodeType="withEffect">
                                  <p:stCondLst>
                                    <p:cond delay="0"/>
                                  </p:stCondLst>
                                  <p:childTnLst>
                                    <p:animMotion origin="layout" path="M 0.04793 -0.28117 L -3.10171E-6 4.29534E-6 " pathEditMode="relative" rAng="0" ptsTypes="AA">
                                      <p:cBhvr>
                                        <p:cTn id="12" dur="3000" fill="hold"/>
                                        <p:tgtEl>
                                          <p:spTgt spid="5"/>
                                        </p:tgtEl>
                                        <p:attrNameLst>
                                          <p:attrName>ppt_x</p:attrName>
                                          <p:attrName>ppt_y</p:attrName>
                                        </p:attrNameLst>
                                      </p:cBhvr>
                                      <p:rCtr x="-2401" y="14065"/>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4" grpId="0" animBg="1"/>
      <p:bldP spid="3" grpId="0" animBg="1"/>
      <p:bldP spid="5" grpId="0" animBg="1"/>
    </p:bldLst>
  </p:timing>
</p:sldLayout>
</file>

<file path=ppt/slideLayouts/slideLayout151.xml><?xml version="1.0" encoding="utf-8"?>
<p:sldLayout xmlns:a="http://schemas.openxmlformats.org/drawingml/2006/main" xmlns:r="http://schemas.openxmlformats.org/officeDocument/2006/relationships" xmlns:p="http://schemas.openxmlformats.org/presentationml/2006/main" showMasterSp="0" preserve="1" userDrawn="1">
  <p:cSld name="73_Title Only">
    <p:bg>
      <p:bgPr>
        <a:solidFill>
          <a:schemeClr val="bg1"/>
        </a:solidFill>
        <a:effectLst/>
      </p:bgPr>
    </p:bg>
    <p:spTree>
      <p:nvGrpSpPr>
        <p:cNvPr id="1" name=""/>
        <p:cNvGrpSpPr/>
        <p:nvPr/>
      </p:nvGrpSpPr>
      <p:grpSpPr>
        <a:xfrm>
          <a:off x="0" y="0"/>
          <a:ext cx="0" cy="0"/>
          <a:chOff x="0" y="0"/>
          <a:chExt cx="0" cy="0"/>
        </a:xfrm>
      </p:grpSpPr>
      <p:sp>
        <p:nvSpPr>
          <p:cNvPr id="2" name="object 2">
            <a:extLst>
              <a:ext uri="{FF2B5EF4-FFF2-40B4-BE49-F238E27FC236}">
                <a16:creationId xmlns:a16="http://schemas.microsoft.com/office/drawing/2014/main" id="{AAA0C914-B4BF-DC06-6493-B0F5170D0D11}"/>
              </a:ext>
            </a:extLst>
          </p:cNvPr>
          <p:cNvSpPr/>
          <p:nvPr userDrawn="1"/>
        </p:nvSpPr>
        <p:spPr>
          <a:xfrm>
            <a:off x="0" y="0"/>
            <a:ext cx="12192000" cy="6857615"/>
          </a:xfrm>
          <a:custGeom>
            <a:avLst/>
            <a:gdLst/>
            <a:ahLst/>
            <a:cxnLst/>
            <a:rect l="l" t="t" r="r" b="b"/>
            <a:pathLst>
              <a:path w="20104100" h="11308715">
                <a:moveTo>
                  <a:pt x="20104099" y="0"/>
                </a:moveTo>
                <a:lnTo>
                  <a:pt x="0" y="0"/>
                </a:lnTo>
                <a:lnTo>
                  <a:pt x="0" y="11308556"/>
                </a:lnTo>
                <a:lnTo>
                  <a:pt x="20104099" y="11308556"/>
                </a:lnTo>
                <a:lnTo>
                  <a:pt x="20104099" y="0"/>
                </a:lnTo>
                <a:close/>
              </a:path>
            </a:pathLst>
          </a:custGeom>
          <a:solidFill>
            <a:srgbClr val="DEEEDA"/>
          </a:solidFill>
        </p:spPr>
        <p:txBody>
          <a:bodyPr wrap="square" lIns="0" tIns="0" rIns="0" bIns="0" rtlCol="0"/>
          <a:lstStyle/>
          <a:p>
            <a:endParaRPr sz="849"/>
          </a:p>
        </p:txBody>
      </p:sp>
      <p:pic>
        <p:nvPicPr>
          <p:cNvPr id="36" name="Picture 35" descr="A green letter on a black background&#10;&#10;Description automatically generated with medium confidence">
            <a:extLst>
              <a:ext uri="{FF2B5EF4-FFF2-40B4-BE49-F238E27FC236}">
                <a16:creationId xmlns:a16="http://schemas.microsoft.com/office/drawing/2014/main" id="{3A95014C-C5CB-3AE8-0E14-BEC1CCA7E015}"/>
              </a:ext>
            </a:extLst>
          </p:cNvPr>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373045" y="6270181"/>
            <a:ext cx="1101856" cy="213610"/>
          </a:xfrm>
          <a:prstGeom prst="rect">
            <a:avLst/>
          </a:prstGeom>
        </p:spPr>
      </p:pic>
      <p:sp>
        <p:nvSpPr>
          <p:cNvPr id="8" name="object 8">
            <a:extLst>
              <a:ext uri="{FF2B5EF4-FFF2-40B4-BE49-F238E27FC236}">
                <a16:creationId xmlns:a16="http://schemas.microsoft.com/office/drawing/2014/main" id="{D99305CF-55AC-298E-D130-9B406BD78E8A}"/>
              </a:ext>
            </a:extLst>
          </p:cNvPr>
          <p:cNvSpPr/>
          <p:nvPr userDrawn="1"/>
        </p:nvSpPr>
        <p:spPr>
          <a:xfrm>
            <a:off x="10106834" y="4903111"/>
            <a:ext cx="2085271" cy="1954588"/>
          </a:xfrm>
          <a:custGeom>
            <a:avLst/>
            <a:gdLst/>
            <a:ahLst/>
            <a:cxnLst/>
            <a:rect l="l" t="t" r="r" b="b"/>
            <a:pathLst>
              <a:path w="3438525" h="3223259">
                <a:moveTo>
                  <a:pt x="2326237" y="0"/>
                </a:moveTo>
                <a:lnTo>
                  <a:pt x="2280553" y="409"/>
                </a:lnTo>
                <a:lnTo>
                  <a:pt x="2235017" y="2097"/>
                </a:lnTo>
                <a:lnTo>
                  <a:pt x="2189653" y="5053"/>
                </a:lnTo>
                <a:lnTo>
                  <a:pt x="2144486" y="9265"/>
                </a:lnTo>
                <a:lnTo>
                  <a:pt x="2099540" y="14721"/>
                </a:lnTo>
                <a:lnTo>
                  <a:pt x="2054841" y="21411"/>
                </a:lnTo>
                <a:lnTo>
                  <a:pt x="2010412" y="29323"/>
                </a:lnTo>
                <a:lnTo>
                  <a:pt x="1966278" y="38445"/>
                </a:lnTo>
                <a:lnTo>
                  <a:pt x="1922464" y="48766"/>
                </a:lnTo>
                <a:lnTo>
                  <a:pt x="1878995" y="60274"/>
                </a:lnTo>
                <a:lnTo>
                  <a:pt x="1835894" y="72958"/>
                </a:lnTo>
                <a:lnTo>
                  <a:pt x="1793187" y="86807"/>
                </a:lnTo>
                <a:lnTo>
                  <a:pt x="1750898" y="101809"/>
                </a:lnTo>
                <a:lnTo>
                  <a:pt x="1709051" y="117952"/>
                </a:lnTo>
                <a:lnTo>
                  <a:pt x="1667672" y="135226"/>
                </a:lnTo>
                <a:lnTo>
                  <a:pt x="1626785" y="153618"/>
                </a:lnTo>
                <a:lnTo>
                  <a:pt x="1586413" y="173117"/>
                </a:lnTo>
                <a:lnTo>
                  <a:pt x="1546583" y="193713"/>
                </a:lnTo>
                <a:lnTo>
                  <a:pt x="1507318" y="215392"/>
                </a:lnTo>
                <a:lnTo>
                  <a:pt x="1468643" y="238144"/>
                </a:lnTo>
                <a:lnTo>
                  <a:pt x="1430583" y="261958"/>
                </a:lnTo>
                <a:lnTo>
                  <a:pt x="1393162" y="286822"/>
                </a:lnTo>
                <a:lnTo>
                  <a:pt x="1356404" y="312724"/>
                </a:lnTo>
                <a:lnTo>
                  <a:pt x="1320335" y="339653"/>
                </a:lnTo>
                <a:lnTo>
                  <a:pt x="1284979" y="367598"/>
                </a:lnTo>
                <a:lnTo>
                  <a:pt x="1250360" y="396547"/>
                </a:lnTo>
                <a:lnTo>
                  <a:pt x="1216503" y="426488"/>
                </a:lnTo>
                <a:lnTo>
                  <a:pt x="1183433" y="457411"/>
                </a:lnTo>
                <a:lnTo>
                  <a:pt x="1151174" y="489303"/>
                </a:lnTo>
                <a:lnTo>
                  <a:pt x="1119750" y="522154"/>
                </a:lnTo>
                <a:lnTo>
                  <a:pt x="1089187" y="555951"/>
                </a:lnTo>
                <a:lnTo>
                  <a:pt x="1059509" y="590684"/>
                </a:lnTo>
                <a:lnTo>
                  <a:pt x="1030740" y="626341"/>
                </a:lnTo>
                <a:lnTo>
                  <a:pt x="1002906" y="662910"/>
                </a:lnTo>
                <a:lnTo>
                  <a:pt x="976029" y="700380"/>
                </a:lnTo>
                <a:lnTo>
                  <a:pt x="950136" y="738740"/>
                </a:lnTo>
                <a:lnTo>
                  <a:pt x="925251" y="777977"/>
                </a:lnTo>
                <a:lnTo>
                  <a:pt x="901398" y="818082"/>
                </a:lnTo>
                <a:lnTo>
                  <a:pt x="878601" y="859041"/>
                </a:lnTo>
                <a:lnTo>
                  <a:pt x="856887" y="900844"/>
                </a:lnTo>
                <a:lnTo>
                  <a:pt x="836278" y="943480"/>
                </a:lnTo>
                <a:lnTo>
                  <a:pt x="816799" y="986936"/>
                </a:lnTo>
                <a:lnTo>
                  <a:pt x="798476" y="1031202"/>
                </a:lnTo>
                <a:lnTo>
                  <a:pt x="781333" y="1076265"/>
                </a:lnTo>
                <a:lnTo>
                  <a:pt x="0" y="3222961"/>
                </a:lnTo>
                <a:lnTo>
                  <a:pt x="3438351" y="3222961"/>
                </a:lnTo>
                <a:lnTo>
                  <a:pt x="3438351" y="444340"/>
                </a:lnTo>
                <a:lnTo>
                  <a:pt x="3431146" y="437447"/>
                </a:lnTo>
                <a:lnTo>
                  <a:pt x="3397348" y="406884"/>
                </a:lnTo>
                <a:lnTo>
                  <a:pt x="3362615" y="377206"/>
                </a:lnTo>
                <a:lnTo>
                  <a:pt x="3326958" y="348437"/>
                </a:lnTo>
                <a:lnTo>
                  <a:pt x="3290388" y="320602"/>
                </a:lnTo>
                <a:lnTo>
                  <a:pt x="3252918" y="293726"/>
                </a:lnTo>
                <a:lnTo>
                  <a:pt x="3214557" y="267832"/>
                </a:lnTo>
                <a:lnTo>
                  <a:pt x="3175319" y="242947"/>
                </a:lnTo>
                <a:lnTo>
                  <a:pt x="3135215" y="219094"/>
                </a:lnTo>
                <a:lnTo>
                  <a:pt x="3094255" y="196297"/>
                </a:lnTo>
                <a:lnTo>
                  <a:pt x="3052451" y="174582"/>
                </a:lnTo>
                <a:lnTo>
                  <a:pt x="3009815" y="153973"/>
                </a:lnTo>
                <a:lnTo>
                  <a:pt x="2966358" y="134495"/>
                </a:lnTo>
                <a:lnTo>
                  <a:pt x="2922092" y="116172"/>
                </a:lnTo>
                <a:lnTo>
                  <a:pt x="2877028" y="99028"/>
                </a:lnTo>
                <a:lnTo>
                  <a:pt x="2831487" y="83195"/>
                </a:lnTo>
                <a:lnTo>
                  <a:pt x="2785799" y="68778"/>
                </a:lnTo>
                <a:lnTo>
                  <a:pt x="2739989" y="55766"/>
                </a:lnTo>
                <a:lnTo>
                  <a:pt x="2694080" y="44148"/>
                </a:lnTo>
                <a:lnTo>
                  <a:pt x="2648099" y="33912"/>
                </a:lnTo>
                <a:lnTo>
                  <a:pt x="2602068" y="25047"/>
                </a:lnTo>
                <a:lnTo>
                  <a:pt x="2556013" y="17541"/>
                </a:lnTo>
                <a:lnTo>
                  <a:pt x="2509959" y="11383"/>
                </a:lnTo>
                <a:lnTo>
                  <a:pt x="2463930" y="6561"/>
                </a:lnTo>
                <a:lnTo>
                  <a:pt x="2417950" y="3064"/>
                </a:lnTo>
                <a:lnTo>
                  <a:pt x="2372044" y="881"/>
                </a:lnTo>
                <a:lnTo>
                  <a:pt x="2326237" y="0"/>
                </a:lnTo>
                <a:close/>
              </a:path>
            </a:pathLst>
          </a:custGeom>
          <a:solidFill>
            <a:srgbClr val="025444"/>
          </a:solidFill>
        </p:spPr>
        <p:txBody>
          <a:bodyPr wrap="square" lIns="0" tIns="0" rIns="0" bIns="0" rtlCol="0"/>
          <a:lstStyle/>
          <a:p>
            <a:endParaRPr sz="849"/>
          </a:p>
        </p:txBody>
      </p:sp>
      <p:sp>
        <p:nvSpPr>
          <p:cNvPr id="11" name="object 5">
            <a:extLst>
              <a:ext uri="{FF2B5EF4-FFF2-40B4-BE49-F238E27FC236}">
                <a16:creationId xmlns:a16="http://schemas.microsoft.com/office/drawing/2014/main" id="{7A59DB0A-4D72-2386-9C2B-8406D051ED66}"/>
              </a:ext>
            </a:extLst>
          </p:cNvPr>
          <p:cNvSpPr/>
          <p:nvPr userDrawn="1"/>
        </p:nvSpPr>
        <p:spPr>
          <a:xfrm>
            <a:off x="9516984" y="6038472"/>
            <a:ext cx="965810" cy="819417"/>
          </a:xfrm>
          <a:custGeom>
            <a:avLst/>
            <a:gdLst/>
            <a:ahLst/>
            <a:cxnLst/>
            <a:rect l="l" t="t" r="r" b="b"/>
            <a:pathLst>
              <a:path w="1592580" h="1351279">
                <a:moveTo>
                  <a:pt x="934911" y="0"/>
                </a:moveTo>
                <a:lnTo>
                  <a:pt x="889122" y="2338"/>
                </a:lnTo>
                <a:lnTo>
                  <a:pt x="843854" y="7889"/>
                </a:lnTo>
                <a:lnTo>
                  <a:pt x="799270" y="16580"/>
                </a:lnTo>
                <a:lnTo>
                  <a:pt x="755528" y="28334"/>
                </a:lnTo>
                <a:lnTo>
                  <a:pt x="712790" y="43078"/>
                </a:lnTo>
                <a:lnTo>
                  <a:pt x="671215" y="60736"/>
                </a:lnTo>
                <a:lnTo>
                  <a:pt x="630965" y="81234"/>
                </a:lnTo>
                <a:lnTo>
                  <a:pt x="592199" y="104496"/>
                </a:lnTo>
                <a:lnTo>
                  <a:pt x="555078" y="130449"/>
                </a:lnTo>
                <a:lnTo>
                  <a:pt x="519762" y="159017"/>
                </a:lnTo>
                <a:lnTo>
                  <a:pt x="486412" y="190125"/>
                </a:lnTo>
                <a:lnTo>
                  <a:pt x="455188" y="223698"/>
                </a:lnTo>
                <a:lnTo>
                  <a:pt x="426251" y="259663"/>
                </a:lnTo>
                <a:lnTo>
                  <a:pt x="399760" y="297944"/>
                </a:lnTo>
                <a:lnTo>
                  <a:pt x="375877" y="338466"/>
                </a:lnTo>
                <a:lnTo>
                  <a:pt x="354761" y="381154"/>
                </a:lnTo>
                <a:lnTo>
                  <a:pt x="336573" y="425934"/>
                </a:lnTo>
                <a:lnTo>
                  <a:pt x="0" y="1350668"/>
                </a:lnTo>
                <a:lnTo>
                  <a:pt x="1377433" y="1350668"/>
                </a:lnTo>
                <a:lnTo>
                  <a:pt x="1552882" y="868633"/>
                </a:lnTo>
                <a:lnTo>
                  <a:pt x="1567733" y="822639"/>
                </a:lnTo>
                <a:lnTo>
                  <a:pt x="1578997" y="776364"/>
                </a:lnTo>
                <a:lnTo>
                  <a:pt x="1586748" y="729971"/>
                </a:lnTo>
                <a:lnTo>
                  <a:pt x="1591062" y="683618"/>
                </a:lnTo>
                <a:lnTo>
                  <a:pt x="1592012" y="637467"/>
                </a:lnTo>
                <a:lnTo>
                  <a:pt x="1589674" y="591678"/>
                </a:lnTo>
                <a:lnTo>
                  <a:pt x="1584122" y="546410"/>
                </a:lnTo>
                <a:lnTo>
                  <a:pt x="1575431" y="501826"/>
                </a:lnTo>
                <a:lnTo>
                  <a:pt x="1563677" y="458084"/>
                </a:lnTo>
                <a:lnTo>
                  <a:pt x="1548933" y="415346"/>
                </a:lnTo>
                <a:lnTo>
                  <a:pt x="1531275" y="373771"/>
                </a:lnTo>
                <a:lnTo>
                  <a:pt x="1510778" y="333521"/>
                </a:lnTo>
                <a:lnTo>
                  <a:pt x="1487515" y="294755"/>
                </a:lnTo>
                <a:lnTo>
                  <a:pt x="1461563" y="257634"/>
                </a:lnTo>
                <a:lnTo>
                  <a:pt x="1432995" y="222318"/>
                </a:lnTo>
                <a:lnTo>
                  <a:pt x="1401887" y="188968"/>
                </a:lnTo>
                <a:lnTo>
                  <a:pt x="1368313" y="157744"/>
                </a:lnTo>
                <a:lnTo>
                  <a:pt x="1332348" y="128807"/>
                </a:lnTo>
                <a:lnTo>
                  <a:pt x="1294068" y="102316"/>
                </a:lnTo>
                <a:lnTo>
                  <a:pt x="1253546" y="78433"/>
                </a:lnTo>
                <a:lnTo>
                  <a:pt x="1210857" y="57317"/>
                </a:lnTo>
                <a:lnTo>
                  <a:pt x="1166077" y="39130"/>
                </a:lnTo>
                <a:lnTo>
                  <a:pt x="1120082" y="24278"/>
                </a:lnTo>
                <a:lnTo>
                  <a:pt x="1073808" y="13014"/>
                </a:lnTo>
                <a:lnTo>
                  <a:pt x="1027415" y="5263"/>
                </a:lnTo>
                <a:lnTo>
                  <a:pt x="981062" y="950"/>
                </a:lnTo>
                <a:lnTo>
                  <a:pt x="934911" y="0"/>
                </a:lnTo>
                <a:close/>
              </a:path>
            </a:pathLst>
          </a:custGeom>
          <a:solidFill>
            <a:srgbClr val="87C9C9"/>
          </a:solidFill>
        </p:spPr>
        <p:txBody>
          <a:bodyPr wrap="square" lIns="0" tIns="0" rIns="0" bIns="0" rtlCol="0"/>
          <a:lstStyle/>
          <a:p>
            <a:endParaRPr sz="849"/>
          </a:p>
        </p:txBody>
      </p:sp>
      <p:pic>
        <p:nvPicPr>
          <p:cNvPr id="13" name="Picture 12" descr="A green letter on a black background&#10;&#10;Description automatically generated with medium confidence">
            <a:extLst>
              <a:ext uri="{FF2B5EF4-FFF2-40B4-BE49-F238E27FC236}">
                <a16:creationId xmlns:a16="http://schemas.microsoft.com/office/drawing/2014/main" id="{8B342EC2-EB9F-72DE-8164-9EF1848D36E1}"/>
              </a:ext>
            </a:extLst>
          </p:cNvPr>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373045" y="6270181"/>
            <a:ext cx="1101856" cy="213610"/>
          </a:xfrm>
          <a:prstGeom prst="rect">
            <a:avLst/>
          </a:prstGeom>
        </p:spPr>
      </p:pic>
      <p:sp>
        <p:nvSpPr>
          <p:cNvPr id="12" name="object 8">
            <a:extLst>
              <a:ext uri="{FF2B5EF4-FFF2-40B4-BE49-F238E27FC236}">
                <a16:creationId xmlns:a16="http://schemas.microsoft.com/office/drawing/2014/main" id="{AAF218E2-4759-76F4-4AE8-76BA1D366811}"/>
              </a:ext>
            </a:extLst>
          </p:cNvPr>
          <p:cNvSpPr/>
          <p:nvPr userDrawn="1"/>
        </p:nvSpPr>
        <p:spPr>
          <a:xfrm>
            <a:off x="6696743" y="-76480"/>
            <a:ext cx="1459386" cy="1703378"/>
          </a:xfrm>
          <a:custGeom>
            <a:avLst/>
            <a:gdLst/>
            <a:ahLst/>
            <a:cxnLst/>
            <a:rect l="l" t="t" r="r" b="b"/>
            <a:pathLst>
              <a:path w="2630805" h="3070860">
                <a:moveTo>
                  <a:pt x="2630774" y="0"/>
                </a:moveTo>
                <a:lnTo>
                  <a:pt x="736481" y="0"/>
                </a:lnTo>
                <a:lnTo>
                  <a:pt x="53644" y="1876087"/>
                </a:lnTo>
                <a:lnTo>
                  <a:pt x="38179" y="1922425"/>
                </a:lnTo>
                <a:lnTo>
                  <a:pt x="25382" y="1969002"/>
                </a:lnTo>
                <a:lnTo>
                  <a:pt x="15213" y="2015731"/>
                </a:lnTo>
                <a:lnTo>
                  <a:pt x="7631" y="2062524"/>
                </a:lnTo>
                <a:lnTo>
                  <a:pt x="2595" y="2109295"/>
                </a:lnTo>
                <a:lnTo>
                  <a:pt x="65" y="2155956"/>
                </a:lnTo>
                <a:lnTo>
                  <a:pt x="0" y="2202421"/>
                </a:lnTo>
                <a:lnTo>
                  <a:pt x="2359" y="2248602"/>
                </a:lnTo>
                <a:lnTo>
                  <a:pt x="7102" y="2294413"/>
                </a:lnTo>
                <a:lnTo>
                  <a:pt x="14189" y="2339767"/>
                </a:lnTo>
                <a:lnTo>
                  <a:pt x="23579" y="2384576"/>
                </a:lnTo>
                <a:lnTo>
                  <a:pt x="35231" y="2428754"/>
                </a:lnTo>
                <a:lnTo>
                  <a:pt x="49105" y="2472214"/>
                </a:lnTo>
                <a:lnTo>
                  <a:pt x="65160" y="2514868"/>
                </a:lnTo>
                <a:lnTo>
                  <a:pt x="83356" y="2556630"/>
                </a:lnTo>
                <a:lnTo>
                  <a:pt x="103652" y="2597413"/>
                </a:lnTo>
                <a:lnTo>
                  <a:pt x="126007" y="2637130"/>
                </a:lnTo>
                <a:lnTo>
                  <a:pt x="150382" y="2675693"/>
                </a:lnTo>
                <a:lnTo>
                  <a:pt x="176734" y="2713016"/>
                </a:lnTo>
                <a:lnTo>
                  <a:pt x="205025" y="2749012"/>
                </a:lnTo>
                <a:lnTo>
                  <a:pt x="235212" y="2783594"/>
                </a:lnTo>
                <a:lnTo>
                  <a:pt x="267257" y="2816674"/>
                </a:lnTo>
                <a:lnTo>
                  <a:pt x="301117" y="2848167"/>
                </a:lnTo>
                <a:lnTo>
                  <a:pt x="336754" y="2877984"/>
                </a:lnTo>
                <a:lnTo>
                  <a:pt x="374125" y="2906039"/>
                </a:lnTo>
                <a:lnTo>
                  <a:pt x="413190" y="2932245"/>
                </a:lnTo>
                <a:lnTo>
                  <a:pt x="453910" y="2956514"/>
                </a:lnTo>
                <a:lnTo>
                  <a:pt x="496242" y="2978761"/>
                </a:lnTo>
                <a:lnTo>
                  <a:pt x="540148" y="2998898"/>
                </a:lnTo>
                <a:lnTo>
                  <a:pt x="585586" y="3016837"/>
                </a:lnTo>
                <a:lnTo>
                  <a:pt x="631924" y="3032302"/>
                </a:lnTo>
                <a:lnTo>
                  <a:pt x="678501" y="3045099"/>
                </a:lnTo>
                <a:lnTo>
                  <a:pt x="725230" y="3055268"/>
                </a:lnTo>
                <a:lnTo>
                  <a:pt x="772023" y="3062850"/>
                </a:lnTo>
                <a:lnTo>
                  <a:pt x="818794" y="3067886"/>
                </a:lnTo>
                <a:lnTo>
                  <a:pt x="865456" y="3070416"/>
                </a:lnTo>
                <a:lnTo>
                  <a:pt x="911921" y="3070482"/>
                </a:lnTo>
                <a:lnTo>
                  <a:pt x="958103" y="3068122"/>
                </a:lnTo>
                <a:lnTo>
                  <a:pt x="1003914" y="3063379"/>
                </a:lnTo>
                <a:lnTo>
                  <a:pt x="1049268" y="3056292"/>
                </a:lnTo>
                <a:lnTo>
                  <a:pt x="1094078" y="3046902"/>
                </a:lnTo>
                <a:lnTo>
                  <a:pt x="1138256" y="3035250"/>
                </a:lnTo>
                <a:lnTo>
                  <a:pt x="1181717" y="3021376"/>
                </a:lnTo>
                <a:lnTo>
                  <a:pt x="1224372" y="3005321"/>
                </a:lnTo>
                <a:lnTo>
                  <a:pt x="1266134" y="2987125"/>
                </a:lnTo>
                <a:lnTo>
                  <a:pt x="1306918" y="2966829"/>
                </a:lnTo>
                <a:lnTo>
                  <a:pt x="1346635" y="2944474"/>
                </a:lnTo>
                <a:lnTo>
                  <a:pt x="1385198" y="2920100"/>
                </a:lnTo>
                <a:lnTo>
                  <a:pt x="1422522" y="2893747"/>
                </a:lnTo>
                <a:lnTo>
                  <a:pt x="1458518" y="2865456"/>
                </a:lnTo>
                <a:lnTo>
                  <a:pt x="1493101" y="2835269"/>
                </a:lnTo>
                <a:lnTo>
                  <a:pt x="1526181" y="2803224"/>
                </a:lnTo>
                <a:lnTo>
                  <a:pt x="1557674" y="2769364"/>
                </a:lnTo>
                <a:lnTo>
                  <a:pt x="1587492" y="2733727"/>
                </a:lnTo>
                <a:lnTo>
                  <a:pt x="1615547" y="2696356"/>
                </a:lnTo>
                <a:lnTo>
                  <a:pt x="1641753" y="2657291"/>
                </a:lnTo>
                <a:lnTo>
                  <a:pt x="1666023" y="2616571"/>
                </a:lnTo>
                <a:lnTo>
                  <a:pt x="1688270" y="2574239"/>
                </a:lnTo>
                <a:lnTo>
                  <a:pt x="1708407" y="2530333"/>
                </a:lnTo>
                <a:lnTo>
                  <a:pt x="1726347" y="2484896"/>
                </a:lnTo>
                <a:lnTo>
                  <a:pt x="2630774" y="0"/>
                </a:lnTo>
                <a:close/>
              </a:path>
            </a:pathLst>
          </a:custGeom>
          <a:solidFill>
            <a:srgbClr val="FFD13D"/>
          </a:solidFill>
        </p:spPr>
        <p:txBody>
          <a:bodyPr wrap="square" lIns="0" tIns="0" rIns="0" bIns="0" rtlCol="0"/>
          <a:lstStyle/>
          <a:p>
            <a:endParaRPr sz="849"/>
          </a:p>
        </p:txBody>
      </p:sp>
      <p:sp>
        <p:nvSpPr>
          <p:cNvPr id="14" name="object 9">
            <a:extLst>
              <a:ext uri="{FF2B5EF4-FFF2-40B4-BE49-F238E27FC236}">
                <a16:creationId xmlns:a16="http://schemas.microsoft.com/office/drawing/2014/main" id="{41B1200A-7E00-E995-3D9E-6C95A9FFFEC4}"/>
              </a:ext>
            </a:extLst>
          </p:cNvPr>
          <p:cNvSpPr/>
          <p:nvPr userDrawn="1"/>
        </p:nvSpPr>
        <p:spPr>
          <a:xfrm>
            <a:off x="7556264" y="-76480"/>
            <a:ext cx="852101" cy="1164820"/>
          </a:xfrm>
          <a:custGeom>
            <a:avLst/>
            <a:gdLst/>
            <a:ahLst/>
            <a:cxnLst/>
            <a:rect l="l" t="t" r="r" b="b"/>
            <a:pathLst>
              <a:path w="1536065" h="2099945">
                <a:moveTo>
                  <a:pt x="569565" y="0"/>
                </a:moveTo>
                <a:lnTo>
                  <a:pt x="26994" y="1490705"/>
                </a:lnTo>
                <a:lnTo>
                  <a:pt x="13320" y="1535128"/>
                </a:lnTo>
                <a:lnTo>
                  <a:pt x="4368" y="1579842"/>
                </a:lnTo>
                <a:lnTo>
                  <a:pt x="0" y="1624555"/>
                </a:lnTo>
                <a:lnTo>
                  <a:pt x="79" y="1668973"/>
                </a:lnTo>
                <a:lnTo>
                  <a:pt x="4471" y="1712806"/>
                </a:lnTo>
                <a:lnTo>
                  <a:pt x="13038" y="1755760"/>
                </a:lnTo>
                <a:lnTo>
                  <a:pt x="25643" y="1797542"/>
                </a:lnTo>
                <a:lnTo>
                  <a:pt x="42152" y="1837860"/>
                </a:lnTo>
                <a:lnTo>
                  <a:pt x="62426" y="1876423"/>
                </a:lnTo>
                <a:lnTo>
                  <a:pt x="86331" y="1912936"/>
                </a:lnTo>
                <a:lnTo>
                  <a:pt x="113729" y="1947108"/>
                </a:lnTo>
                <a:lnTo>
                  <a:pt x="144484" y="1978647"/>
                </a:lnTo>
                <a:lnTo>
                  <a:pt x="178459" y="2007259"/>
                </a:lnTo>
                <a:lnTo>
                  <a:pt x="215519" y="2032653"/>
                </a:lnTo>
                <a:lnTo>
                  <a:pt x="255527" y="2054535"/>
                </a:lnTo>
                <a:lnTo>
                  <a:pt x="298347" y="2072614"/>
                </a:lnTo>
                <a:lnTo>
                  <a:pt x="342768" y="2086287"/>
                </a:lnTo>
                <a:lnTo>
                  <a:pt x="387481" y="2095240"/>
                </a:lnTo>
                <a:lnTo>
                  <a:pt x="432192" y="2099608"/>
                </a:lnTo>
                <a:lnTo>
                  <a:pt x="476609" y="2099528"/>
                </a:lnTo>
                <a:lnTo>
                  <a:pt x="520441" y="2095137"/>
                </a:lnTo>
                <a:lnTo>
                  <a:pt x="563394" y="2086570"/>
                </a:lnTo>
                <a:lnTo>
                  <a:pt x="605175" y="2073964"/>
                </a:lnTo>
                <a:lnTo>
                  <a:pt x="645493" y="2057456"/>
                </a:lnTo>
                <a:lnTo>
                  <a:pt x="684055" y="2037181"/>
                </a:lnTo>
                <a:lnTo>
                  <a:pt x="720568" y="2013277"/>
                </a:lnTo>
                <a:lnTo>
                  <a:pt x="754740" y="1985879"/>
                </a:lnTo>
                <a:lnTo>
                  <a:pt x="786279" y="1955124"/>
                </a:lnTo>
                <a:lnTo>
                  <a:pt x="814891" y="1921148"/>
                </a:lnTo>
                <a:lnTo>
                  <a:pt x="840284" y="1884088"/>
                </a:lnTo>
                <a:lnTo>
                  <a:pt x="862167" y="1844080"/>
                </a:lnTo>
                <a:lnTo>
                  <a:pt x="880245" y="1801261"/>
                </a:lnTo>
                <a:lnTo>
                  <a:pt x="1535849" y="0"/>
                </a:lnTo>
              </a:path>
            </a:pathLst>
          </a:custGeom>
          <a:ln w="41883">
            <a:solidFill>
              <a:srgbClr val="5BAA47"/>
            </a:solidFill>
          </a:ln>
        </p:spPr>
        <p:txBody>
          <a:bodyPr wrap="square" lIns="0" tIns="0" rIns="0" bIns="0" rtlCol="0"/>
          <a:lstStyle/>
          <a:p>
            <a:endParaRPr sz="849"/>
          </a:p>
        </p:txBody>
      </p:sp>
    </p:spTree>
    <p:extLst>
      <p:ext uri="{BB962C8B-B14F-4D97-AF65-F5344CB8AC3E}">
        <p14:creationId xmlns:p14="http://schemas.microsoft.com/office/powerpoint/2010/main" val="2326398527"/>
      </p:ext>
    </p:extLst>
  </p:cSld>
  <p:clrMapOvr>
    <a:masterClrMapping/>
  </p:clrMapOvr>
</p:sldLayout>
</file>

<file path=ppt/slideLayouts/slideLayout152.xml><?xml version="1.0" encoding="utf-8"?>
<p:sldLayout xmlns:a="http://schemas.openxmlformats.org/drawingml/2006/main" xmlns:r="http://schemas.openxmlformats.org/officeDocument/2006/relationships" xmlns:p="http://schemas.openxmlformats.org/presentationml/2006/main" showMasterSp="0" preserve="1" userDrawn="1">
  <p:cSld name="72_Title Only">
    <p:bg>
      <p:bgPr>
        <a:solidFill>
          <a:schemeClr val="bg1"/>
        </a:solidFill>
        <a:effectLst/>
      </p:bgPr>
    </p:bg>
    <p:spTree>
      <p:nvGrpSpPr>
        <p:cNvPr id="1" name=""/>
        <p:cNvGrpSpPr/>
        <p:nvPr/>
      </p:nvGrpSpPr>
      <p:grpSpPr>
        <a:xfrm>
          <a:off x="0" y="0"/>
          <a:ext cx="0" cy="0"/>
          <a:chOff x="0" y="0"/>
          <a:chExt cx="0" cy="0"/>
        </a:xfrm>
      </p:grpSpPr>
      <p:sp>
        <p:nvSpPr>
          <p:cNvPr id="2" name="object 2">
            <a:extLst>
              <a:ext uri="{FF2B5EF4-FFF2-40B4-BE49-F238E27FC236}">
                <a16:creationId xmlns:a16="http://schemas.microsoft.com/office/drawing/2014/main" id="{AAA0C914-B4BF-DC06-6493-B0F5170D0D11}"/>
              </a:ext>
            </a:extLst>
          </p:cNvPr>
          <p:cNvSpPr/>
          <p:nvPr userDrawn="1"/>
        </p:nvSpPr>
        <p:spPr>
          <a:xfrm>
            <a:off x="0" y="0"/>
            <a:ext cx="12192000" cy="6857615"/>
          </a:xfrm>
          <a:custGeom>
            <a:avLst/>
            <a:gdLst/>
            <a:ahLst/>
            <a:cxnLst/>
            <a:rect l="l" t="t" r="r" b="b"/>
            <a:pathLst>
              <a:path w="20104100" h="11308715">
                <a:moveTo>
                  <a:pt x="20104099" y="0"/>
                </a:moveTo>
                <a:lnTo>
                  <a:pt x="0" y="0"/>
                </a:lnTo>
                <a:lnTo>
                  <a:pt x="0" y="11308556"/>
                </a:lnTo>
                <a:lnTo>
                  <a:pt x="20104099" y="11308556"/>
                </a:lnTo>
                <a:lnTo>
                  <a:pt x="20104099" y="0"/>
                </a:lnTo>
                <a:close/>
              </a:path>
            </a:pathLst>
          </a:custGeom>
          <a:solidFill>
            <a:srgbClr val="DEEEDA"/>
          </a:solidFill>
        </p:spPr>
        <p:txBody>
          <a:bodyPr wrap="square" lIns="0" tIns="0" rIns="0" bIns="0" rtlCol="0"/>
          <a:lstStyle/>
          <a:p>
            <a:endParaRPr sz="849"/>
          </a:p>
        </p:txBody>
      </p:sp>
      <p:pic>
        <p:nvPicPr>
          <p:cNvPr id="36" name="Picture 35" descr="A green letter on a black background&#10;&#10;Description automatically generated with medium confidence">
            <a:extLst>
              <a:ext uri="{FF2B5EF4-FFF2-40B4-BE49-F238E27FC236}">
                <a16:creationId xmlns:a16="http://schemas.microsoft.com/office/drawing/2014/main" id="{3A95014C-C5CB-3AE8-0E14-BEC1CCA7E015}"/>
              </a:ext>
            </a:extLst>
          </p:cNvPr>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373045" y="6270181"/>
            <a:ext cx="1101856" cy="213610"/>
          </a:xfrm>
          <a:prstGeom prst="rect">
            <a:avLst/>
          </a:prstGeom>
        </p:spPr>
      </p:pic>
      <p:pic>
        <p:nvPicPr>
          <p:cNvPr id="13" name="Picture 12" descr="A green letter on a black background&#10;&#10;Description automatically generated with medium confidence">
            <a:extLst>
              <a:ext uri="{FF2B5EF4-FFF2-40B4-BE49-F238E27FC236}">
                <a16:creationId xmlns:a16="http://schemas.microsoft.com/office/drawing/2014/main" id="{8B342EC2-EB9F-72DE-8164-9EF1848D36E1}"/>
              </a:ext>
            </a:extLst>
          </p:cNvPr>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373045" y="6270181"/>
            <a:ext cx="1101856" cy="213610"/>
          </a:xfrm>
          <a:prstGeom prst="rect">
            <a:avLst/>
          </a:prstGeom>
        </p:spPr>
      </p:pic>
      <p:sp>
        <p:nvSpPr>
          <p:cNvPr id="3" name="object 8">
            <a:extLst>
              <a:ext uri="{FF2B5EF4-FFF2-40B4-BE49-F238E27FC236}">
                <a16:creationId xmlns:a16="http://schemas.microsoft.com/office/drawing/2014/main" id="{E0362653-ABE4-EAE7-522D-1D38E74F2782}"/>
              </a:ext>
            </a:extLst>
          </p:cNvPr>
          <p:cNvSpPr/>
          <p:nvPr userDrawn="1"/>
        </p:nvSpPr>
        <p:spPr>
          <a:xfrm>
            <a:off x="7317072" y="-277610"/>
            <a:ext cx="1459386" cy="1703378"/>
          </a:xfrm>
          <a:custGeom>
            <a:avLst/>
            <a:gdLst/>
            <a:ahLst/>
            <a:cxnLst/>
            <a:rect l="l" t="t" r="r" b="b"/>
            <a:pathLst>
              <a:path w="2630805" h="3070860">
                <a:moveTo>
                  <a:pt x="2630774" y="0"/>
                </a:moveTo>
                <a:lnTo>
                  <a:pt x="736481" y="0"/>
                </a:lnTo>
                <a:lnTo>
                  <a:pt x="53644" y="1876087"/>
                </a:lnTo>
                <a:lnTo>
                  <a:pt x="38179" y="1922425"/>
                </a:lnTo>
                <a:lnTo>
                  <a:pt x="25382" y="1969002"/>
                </a:lnTo>
                <a:lnTo>
                  <a:pt x="15213" y="2015731"/>
                </a:lnTo>
                <a:lnTo>
                  <a:pt x="7631" y="2062524"/>
                </a:lnTo>
                <a:lnTo>
                  <a:pt x="2595" y="2109295"/>
                </a:lnTo>
                <a:lnTo>
                  <a:pt x="65" y="2155956"/>
                </a:lnTo>
                <a:lnTo>
                  <a:pt x="0" y="2202421"/>
                </a:lnTo>
                <a:lnTo>
                  <a:pt x="2359" y="2248602"/>
                </a:lnTo>
                <a:lnTo>
                  <a:pt x="7102" y="2294413"/>
                </a:lnTo>
                <a:lnTo>
                  <a:pt x="14189" y="2339767"/>
                </a:lnTo>
                <a:lnTo>
                  <a:pt x="23579" y="2384576"/>
                </a:lnTo>
                <a:lnTo>
                  <a:pt x="35231" y="2428754"/>
                </a:lnTo>
                <a:lnTo>
                  <a:pt x="49105" y="2472214"/>
                </a:lnTo>
                <a:lnTo>
                  <a:pt x="65160" y="2514868"/>
                </a:lnTo>
                <a:lnTo>
                  <a:pt x="83356" y="2556630"/>
                </a:lnTo>
                <a:lnTo>
                  <a:pt x="103652" y="2597413"/>
                </a:lnTo>
                <a:lnTo>
                  <a:pt x="126007" y="2637130"/>
                </a:lnTo>
                <a:lnTo>
                  <a:pt x="150382" y="2675693"/>
                </a:lnTo>
                <a:lnTo>
                  <a:pt x="176734" y="2713016"/>
                </a:lnTo>
                <a:lnTo>
                  <a:pt x="205025" y="2749012"/>
                </a:lnTo>
                <a:lnTo>
                  <a:pt x="235212" y="2783594"/>
                </a:lnTo>
                <a:lnTo>
                  <a:pt x="267257" y="2816674"/>
                </a:lnTo>
                <a:lnTo>
                  <a:pt x="301117" y="2848167"/>
                </a:lnTo>
                <a:lnTo>
                  <a:pt x="336754" y="2877984"/>
                </a:lnTo>
                <a:lnTo>
                  <a:pt x="374125" y="2906039"/>
                </a:lnTo>
                <a:lnTo>
                  <a:pt x="413190" y="2932245"/>
                </a:lnTo>
                <a:lnTo>
                  <a:pt x="453910" y="2956514"/>
                </a:lnTo>
                <a:lnTo>
                  <a:pt x="496242" y="2978761"/>
                </a:lnTo>
                <a:lnTo>
                  <a:pt x="540148" y="2998898"/>
                </a:lnTo>
                <a:lnTo>
                  <a:pt x="585586" y="3016837"/>
                </a:lnTo>
                <a:lnTo>
                  <a:pt x="631924" y="3032302"/>
                </a:lnTo>
                <a:lnTo>
                  <a:pt x="678501" y="3045099"/>
                </a:lnTo>
                <a:lnTo>
                  <a:pt x="725230" y="3055268"/>
                </a:lnTo>
                <a:lnTo>
                  <a:pt x="772023" y="3062850"/>
                </a:lnTo>
                <a:lnTo>
                  <a:pt x="818794" y="3067886"/>
                </a:lnTo>
                <a:lnTo>
                  <a:pt x="865456" y="3070416"/>
                </a:lnTo>
                <a:lnTo>
                  <a:pt x="911921" y="3070482"/>
                </a:lnTo>
                <a:lnTo>
                  <a:pt x="958103" y="3068122"/>
                </a:lnTo>
                <a:lnTo>
                  <a:pt x="1003914" y="3063379"/>
                </a:lnTo>
                <a:lnTo>
                  <a:pt x="1049268" y="3056292"/>
                </a:lnTo>
                <a:lnTo>
                  <a:pt x="1094078" y="3046902"/>
                </a:lnTo>
                <a:lnTo>
                  <a:pt x="1138256" y="3035250"/>
                </a:lnTo>
                <a:lnTo>
                  <a:pt x="1181717" y="3021376"/>
                </a:lnTo>
                <a:lnTo>
                  <a:pt x="1224372" y="3005321"/>
                </a:lnTo>
                <a:lnTo>
                  <a:pt x="1266134" y="2987125"/>
                </a:lnTo>
                <a:lnTo>
                  <a:pt x="1306918" y="2966829"/>
                </a:lnTo>
                <a:lnTo>
                  <a:pt x="1346635" y="2944474"/>
                </a:lnTo>
                <a:lnTo>
                  <a:pt x="1385198" y="2920100"/>
                </a:lnTo>
                <a:lnTo>
                  <a:pt x="1422522" y="2893747"/>
                </a:lnTo>
                <a:lnTo>
                  <a:pt x="1458518" y="2865456"/>
                </a:lnTo>
                <a:lnTo>
                  <a:pt x="1493101" y="2835269"/>
                </a:lnTo>
                <a:lnTo>
                  <a:pt x="1526181" y="2803224"/>
                </a:lnTo>
                <a:lnTo>
                  <a:pt x="1557674" y="2769364"/>
                </a:lnTo>
                <a:lnTo>
                  <a:pt x="1587492" y="2733727"/>
                </a:lnTo>
                <a:lnTo>
                  <a:pt x="1615547" y="2696356"/>
                </a:lnTo>
                <a:lnTo>
                  <a:pt x="1641753" y="2657291"/>
                </a:lnTo>
                <a:lnTo>
                  <a:pt x="1666023" y="2616571"/>
                </a:lnTo>
                <a:lnTo>
                  <a:pt x="1688270" y="2574239"/>
                </a:lnTo>
                <a:lnTo>
                  <a:pt x="1708407" y="2530333"/>
                </a:lnTo>
                <a:lnTo>
                  <a:pt x="1726347" y="2484896"/>
                </a:lnTo>
                <a:lnTo>
                  <a:pt x="2630774" y="0"/>
                </a:lnTo>
                <a:close/>
              </a:path>
            </a:pathLst>
          </a:custGeom>
          <a:solidFill>
            <a:srgbClr val="FFD13D"/>
          </a:solidFill>
        </p:spPr>
        <p:txBody>
          <a:bodyPr wrap="square" lIns="0" tIns="0" rIns="0" bIns="0" rtlCol="0"/>
          <a:lstStyle/>
          <a:p>
            <a:endParaRPr sz="849"/>
          </a:p>
        </p:txBody>
      </p:sp>
      <p:sp>
        <p:nvSpPr>
          <p:cNvPr id="4" name="object 9">
            <a:extLst>
              <a:ext uri="{FF2B5EF4-FFF2-40B4-BE49-F238E27FC236}">
                <a16:creationId xmlns:a16="http://schemas.microsoft.com/office/drawing/2014/main" id="{2D6309C8-22AD-8F8E-4964-7511BA7718BB}"/>
              </a:ext>
            </a:extLst>
          </p:cNvPr>
          <p:cNvSpPr/>
          <p:nvPr userDrawn="1"/>
        </p:nvSpPr>
        <p:spPr>
          <a:xfrm>
            <a:off x="8176593" y="-277610"/>
            <a:ext cx="852101" cy="1164820"/>
          </a:xfrm>
          <a:custGeom>
            <a:avLst/>
            <a:gdLst/>
            <a:ahLst/>
            <a:cxnLst/>
            <a:rect l="l" t="t" r="r" b="b"/>
            <a:pathLst>
              <a:path w="1536065" h="2099945">
                <a:moveTo>
                  <a:pt x="569565" y="0"/>
                </a:moveTo>
                <a:lnTo>
                  <a:pt x="26994" y="1490705"/>
                </a:lnTo>
                <a:lnTo>
                  <a:pt x="13320" y="1535128"/>
                </a:lnTo>
                <a:lnTo>
                  <a:pt x="4368" y="1579842"/>
                </a:lnTo>
                <a:lnTo>
                  <a:pt x="0" y="1624555"/>
                </a:lnTo>
                <a:lnTo>
                  <a:pt x="79" y="1668973"/>
                </a:lnTo>
                <a:lnTo>
                  <a:pt x="4471" y="1712806"/>
                </a:lnTo>
                <a:lnTo>
                  <a:pt x="13038" y="1755760"/>
                </a:lnTo>
                <a:lnTo>
                  <a:pt x="25643" y="1797542"/>
                </a:lnTo>
                <a:lnTo>
                  <a:pt x="42152" y="1837860"/>
                </a:lnTo>
                <a:lnTo>
                  <a:pt x="62426" y="1876423"/>
                </a:lnTo>
                <a:lnTo>
                  <a:pt x="86331" y="1912936"/>
                </a:lnTo>
                <a:lnTo>
                  <a:pt x="113729" y="1947108"/>
                </a:lnTo>
                <a:lnTo>
                  <a:pt x="144484" y="1978647"/>
                </a:lnTo>
                <a:lnTo>
                  <a:pt x="178459" y="2007259"/>
                </a:lnTo>
                <a:lnTo>
                  <a:pt x="215519" y="2032653"/>
                </a:lnTo>
                <a:lnTo>
                  <a:pt x="255527" y="2054535"/>
                </a:lnTo>
                <a:lnTo>
                  <a:pt x="298347" y="2072614"/>
                </a:lnTo>
                <a:lnTo>
                  <a:pt x="342768" y="2086287"/>
                </a:lnTo>
                <a:lnTo>
                  <a:pt x="387481" y="2095240"/>
                </a:lnTo>
                <a:lnTo>
                  <a:pt x="432192" y="2099608"/>
                </a:lnTo>
                <a:lnTo>
                  <a:pt x="476609" y="2099528"/>
                </a:lnTo>
                <a:lnTo>
                  <a:pt x="520441" y="2095137"/>
                </a:lnTo>
                <a:lnTo>
                  <a:pt x="563394" y="2086570"/>
                </a:lnTo>
                <a:lnTo>
                  <a:pt x="605175" y="2073964"/>
                </a:lnTo>
                <a:lnTo>
                  <a:pt x="645493" y="2057456"/>
                </a:lnTo>
                <a:lnTo>
                  <a:pt x="684055" y="2037181"/>
                </a:lnTo>
                <a:lnTo>
                  <a:pt x="720568" y="2013277"/>
                </a:lnTo>
                <a:lnTo>
                  <a:pt x="754740" y="1985879"/>
                </a:lnTo>
                <a:lnTo>
                  <a:pt x="786279" y="1955124"/>
                </a:lnTo>
                <a:lnTo>
                  <a:pt x="814891" y="1921148"/>
                </a:lnTo>
                <a:lnTo>
                  <a:pt x="840284" y="1884088"/>
                </a:lnTo>
                <a:lnTo>
                  <a:pt x="862167" y="1844080"/>
                </a:lnTo>
                <a:lnTo>
                  <a:pt x="880245" y="1801261"/>
                </a:lnTo>
                <a:lnTo>
                  <a:pt x="1535849" y="0"/>
                </a:lnTo>
              </a:path>
            </a:pathLst>
          </a:custGeom>
          <a:ln w="41883">
            <a:solidFill>
              <a:srgbClr val="5BAA47"/>
            </a:solidFill>
          </a:ln>
        </p:spPr>
        <p:txBody>
          <a:bodyPr wrap="square" lIns="0" tIns="0" rIns="0" bIns="0" rtlCol="0"/>
          <a:lstStyle/>
          <a:p>
            <a:endParaRPr sz="849"/>
          </a:p>
        </p:txBody>
      </p:sp>
    </p:spTree>
    <p:extLst>
      <p:ext uri="{BB962C8B-B14F-4D97-AF65-F5344CB8AC3E}">
        <p14:creationId xmlns:p14="http://schemas.microsoft.com/office/powerpoint/2010/main" val="309455714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path" presetSubtype="0" accel="50000" decel="50000" fill="hold" grpId="0" nodeType="withEffect">
                                  <p:stCondLst>
                                    <p:cond delay="0"/>
                                  </p:stCondLst>
                                  <p:childTnLst>
                                    <p:animMotion origin="layout" path="M 0.05038 -0.24888 L -1.04864E-6 -8.64683E-7 " pathEditMode="relative" rAng="0" ptsTypes="AA">
                                      <p:cBhvr>
                                        <p:cTn id="6" dur="2000" fill="hold"/>
                                        <p:tgtEl>
                                          <p:spTgt spid="3"/>
                                        </p:tgtEl>
                                        <p:attrNameLst>
                                          <p:attrName>ppt_x</p:attrName>
                                          <p:attrName>ppt_y</p:attrName>
                                        </p:attrNameLst>
                                      </p:cBhvr>
                                      <p:rCtr x="-2519" y="12451"/>
                                    </p:animMotion>
                                  </p:childTnLst>
                                </p:cTn>
                              </p:par>
                              <p:par>
                                <p:cTn id="7" presetID="42" presetClass="path" presetSubtype="0" accel="50000" decel="50000" fill="hold" grpId="0" nodeType="withEffect">
                                  <p:stCondLst>
                                    <p:cond delay="0"/>
                                  </p:stCondLst>
                                  <p:childTnLst>
                                    <p:animMotion origin="layout" path="M 0.04478 -0.23962 L -3.27227E-6 2.52667E-6 " pathEditMode="relative" rAng="0" ptsTypes="AA">
                                      <p:cBhvr>
                                        <p:cTn id="8" dur="3000" fill="hold"/>
                                        <p:tgtEl>
                                          <p:spTgt spid="4"/>
                                        </p:tgtEl>
                                        <p:attrNameLst>
                                          <p:attrName>ppt_x</p:attrName>
                                          <p:attrName>ppt_y</p:attrName>
                                        </p:attrNameLst>
                                      </p:cBhvr>
                                      <p:rCtr x="-2243" y="11988"/>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4" grpId="0" animBg="1"/>
    </p:bldLst>
  </p:timing>
</p:sldLayout>
</file>

<file path=ppt/slideLayouts/slideLayout153.xml><?xml version="1.0" encoding="utf-8"?>
<p:sldLayout xmlns:a="http://schemas.openxmlformats.org/drawingml/2006/main" xmlns:r="http://schemas.openxmlformats.org/officeDocument/2006/relationships" xmlns:p="http://schemas.openxmlformats.org/presentationml/2006/main" showMasterSp="0" preserve="1" userDrawn="1">
  <p:cSld name="71_Title Only">
    <p:bg>
      <p:bgPr>
        <a:solidFill>
          <a:schemeClr val="bg1"/>
        </a:solidFill>
        <a:effectLst/>
      </p:bgPr>
    </p:bg>
    <p:spTree>
      <p:nvGrpSpPr>
        <p:cNvPr id="1" name=""/>
        <p:cNvGrpSpPr/>
        <p:nvPr/>
      </p:nvGrpSpPr>
      <p:grpSpPr>
        <a:xfrm>
          <a:off x="0" y="0"/>
          <a:ext cx="0" cy="0"/>
          <a:chOff x="0" y="0"/>
          <a:chExt cx="0" cy="0"/>
        </a:xfrm>
      </p:grpSpPr>
      <p:pic>
        <p:nvPicPr>
          <p:cNvPr id="2" name="object 4">
            <a:extLst>
              <a:ext uri="{FF2B5EF4-FFF2-40B4-BE49-F238E27FC236}">
                <a16:creationId xmlns:a16="http://schemas.microsoft.com/office/drawing/2014/main" id="{206E20D3-0AAD-3406-F436-989E3AEE163B}"/>
              </a:ext>
            </a:extLst>
          </p:cNvPr>
          <p:cNvPicPr/>
          <p:nvPr userDrawn="1"/>
        </p:nvPicPr>
        <p:blipFill rotWithShape="1">
          <a:blip r:embed="rId2" cstate="print"/>
          <a:srcRect r="5116" b="13160"/>
          <a:stretch/>
        </p:blipFill>
        <p:spPr>
          <a:xfrm>
            <a:off x="5264203" y="3175"/>
            <a:ext cx="6927797" cy="6854343"/>
          </a:xfrm>
          <a:prstGeom prst="rect">
            <a:avLst/>
          </a:prstGeom>
        </p:spPr>
      </p:pic>
      <p:sp>
        <p:nvSpPr>
          <p:cNvPr id="7" name="object 4">
            <a:extLst>
              <a:ext uri="{FF2B5EF4-FFF2-40B4-BE49-F238E27FC236}">
                <a16:creationId xmlns:a16="http://schemas.microsoft.com/office/drawing/2014/main" id="{B338E0CB-5C7D-D071-DC46-D400830AEA8F}"/>
              </a:ext>
            </a:extLst>
          </p:cNvPr>
          <p:cNvSpPr/>
          <p:nvPr userDrawn="1"/>
        </p:nvSpPr>
        <p:spPr>
          <a:xfrm>
            <a:off x="-12840" y="-2789"/>
            <a:ext cx="8341084" cy="6857615"/>
          </a:xfrm>
          <a:custGeom>
            <a:avLst/>
            <a:gdLst/>
            <a:ahLst/>
            <a:cxnLst/>
            <a:rect l="l" t="t" r="r" b="b"/>
            <a:pathLst>
              <a:path w="13754100" h="11308715">
                <a:moveTo>
                  <a:pt x="13753507" y="0"/>
                </a:moveTo>
                <a:lnTo>
                  <a:pt x="0" y="0"/>
                </a:lnTo>
                <a:lnTo>
                  <a:pt x="0" y="11308556"/>
                </a:lnTo>
                <a:lnTo>
                  <a:pt x="9703610" y="11308556"/>
                </a:lnTo>
                <a:lnTo>
                  <a:pt x="13753507" y="0"/>
                </a:lnTo>
                <a:close/>
              </a:path>
            </a:pathLst>
          </a:custGeom>
          <a:solidFill>
            <a:srgbClr val="FFFFFF"/>
          </a:solidFill>
        </p:spPr>
        <p:txBody>
          <a:bodyPr wrap="square" lIns="0" tIns="0" rIns="0" bIns="0" rtlCol="0"/>
          <a:lstStyle/>
          <a:p>
            <a:endParaRPr sz="849"/>
          </a:p>
        </p:txBody>
      </p:sp>
      <p:sp>
        <p:nvSpPr>
          <p:cNvPr id="5" name="object 10">
            <a:extLst>
              <a:ext uri="{FF2B5EF4-FFF2-40B4-BE49-F238E27FC236}">
                <a16:creationId xmlns:a16="http://schemas.microsoft.com/office/drawing/2014/main" id="{F918870D-A6E3-B280-4B0D-107267A07B06}"/>
              </a:ext>
            </a:extLst>
          </p:cNvPr>
          <p:cNvSpPr/>
          <p:nvPr userDrawn="1"/>
        </p:nvSpPr>
        <p:spPr>
          <a:xfrm>
            <a:off x="7290110" y="413030"/>
            <a:ext cx="1066318" cy="1968065"/>
          </a:xfrm>
          <a:custGeom>
            <a:avLst/>
            <a:gdLst/>
            <a:ahLst/>
            <a:cxnLst/>
            <a:rect l="l" t="t" r="r" b="b"/>
            <a:pathLst>
              <a:path w="1758315" h="3245485">
                <a:moveTo>
                  <a:pt x="1459819" y="26994"/>
                </a:moveTo>
                <a:lnTo>
                  <a:pt x="1415398" y="13320"/>
                </a:lnTo>
                <a:lnTo>
                  <a:pt x="1370686" y="4368"/>
                </a:lnTo>
                <a:lnTo>
                  <a:pt x="1325974" y="0"/>
                </a:lnTo>
                <a:lnTo>
                  <a:pt x="1281557" y="79"/>
                </a:lnTo>
                <a:lnTo>
                  <a:pt x="1237725" y="4471"/>
                </a:lnTo>
                <a:lnTo>
                  <a:pt x="1194772" y="13037"/>
                </a:lnTo>
                <a:lnTo>
                  <a:pt x="1152990" y="25643"/>
                </a:lnTo>
                <a:lnTo>
                  <a:pt x="1112672" y="42151"/>
                </a:lnTo>
                <a:lnTo>
                  <a:pt x="1074109" y="62425"/>
                </a:lnTo>
                <a:lnTo>
                  <a:pt x="1037595" y="86328"/>
                </a:lnTo>
                <a:lnTo>
                  <a:pt x="1003423" y="113725"/>
                </a:lnTo>
                <a:lnTo>
                  <a:pt x="971883" y="144479"/>
                </a:lnTo>
                <a:lnTo>
                  <a:pt x="943270" y="178454"/>
                </a:lnTo>
                <a:lnTo>
                  <a:pt x="917875" y="215512"/>
                </a:lnTo>
                <a:lnTo>
                  <a:pt x="895991" y="255519"/>
                </a:lnTo>
                <a:lnTo>
                  <a:pt x="877910" y="298337"/>
                </a:lnTo>
                <a:lnTo>
                  <a:pt x="26994" y="2636234"/>
                </a:lnTo>
                <a:lnTo>
                  <a:pt x="13320" y="2680655"/>
                </a:lnTo>
                <a:lnTo>
                  <a:pt x="4368" y="2725368"/>
                </a:lnTo>
                <a:lnTo>
                  <a:pt x="0" y="2770079"/>
                </a:lnTo>
                <a:lnTo>
                  <a:pt x="79" y="2814496"/>
                </a:lnTo>
                <a:lnTo>
                  <a:pt x="4471" y="2858328"/>
                </a:lnTo>
                <a:lnTo>
                  <a:pt x="13037" y="2901281"/>
                </a:lnTo>
                <a:lnTo>
                  <a:pt x="25643" y="2943062"/>
                </a:lnTo>
                <a:lnTo>
                  <a:pt x="42151" y="2983380"/>
                </a:lnTo>
                <a:lnTo>
                  <a:pt x="62425" y="3021942"/>
                </a:lnTo>
                <a:lnTo>
                  <a:pt x="86328" y="3058455"/>
                </a:lnTo>
                <a:lnTo>
                  <a:pt x="113725" y="3092627"/>
                </a:lnTo>
                <a:lnTo>
                  <a:pt x="144479" y="3124166"/>
                </a:lnTo>
                <a:lnTo>
                  <a:pt x="178454" y="3152778"/>
                </a:lnTo>
                <a:lnTo>
                  <a:pt x="215512" y="3178171"/>
                </a:lnTo>
                <a:lnTo>
                  <a:pt x="255519" y="3200054"/>
                </a:lnTo>
                <a:lnTo>
                  <a:pt x="298337" y="3218132"/>
                </a:lnTo>
                <a:lnTo>
                  <a:pt x="342759" y="3231806"/>
                </a:lnTo>
                <a:lnTo>
                  <a:pt x="387474" y="3240759"/>
                </a:lnTo>
                <a:lnTo>
                  <a:pt x="432186" y="3245127"/>
                </a:lnTo>
                <a:lnTo>
                  <a:pt x="476605" y="3245047"/>
                </a:lnTo>
                <a:lnTo>
                  <a:pt x="520438" y="3240656"/>
                </a:lnTo>
                <a:lnTo>
                  <a:pt x="563391" y="3232089"/>
                </a:lnTo>
                <a:lnTo>
                  <a:pt x="605174" y="3219484"/>
                </a:lnTo>
                <a:lnTo>
                  <a:pt x="645492" y="3202976"/>
                </a:lnTo>
                <a:lnTo>
                  <a:pt x="684054" y="3182702"/>
                </a:lnTo>
                <a:lnTo>
                  <a:pt x="720568" y="3158798"/>
                </a:lnTo>
                <a:lnTo>
                  <a:pt x="754740" y="3131401"/>
                </a:lnTo>
                <a:lnTo>
                  <a:pt x="786279" y="3100647"/>
                </a:lnTo>
                <a:lnTo>
                  <a:pt x="814891" y="3066673"/>
                </a:lnTo>
                <a:lnTo>
                  <a:pt x="840284" y="3029614"/>
                </a:lnTo>
                <a:lnTo>
                  <a:pt x="862167" y="2989608"/>
                </a:lnTo>
                <a:lnTo>
                  <a:pt x="880245" y="2946790"/>
                </a:lnTo>
                <a:lnTo>
                  <a:pt x="1731162" y="608892"/>
                </a:lnTo>
                <a:lnTo>
                  <a:pt x="1744835" y="564471"/>
                </a:lnTo>
                <a:lnTo>
                  <a:pt x="1753788" y="519759"/>
                </a:lnTo>
                <a:lnTo>
                  <a:pt x="1758156" y="475048"/>
                </a:lnTo>
                <a:lnTo>
                  <a:pt x="1758077" y="430630"/>
                </a:lnTo>
                <a:lnTo>
                  <a:pt x="1753685" y="386798"/>
                </a:lnTo>
                <a:lnTo>
                  <a:pt x="1745119" y="343846"/>
                </a:lnTo>
                <a:lnTo>
                  <a:pt x="1732513" y="302064"/>
                </a:lnTo>
                <a:lnTo>
                  <a:pt x="1716005" y="261746"/>
                </a:lnTo>
                <a:lnTo>
                  <a:pt x="1695731" y="223184"/>
                </a:lnTo>
                <a:lnTo>
                  <a:pt x="1671828" y="186671"/>
                </a:lnTo>
                <a:lnTo>
                  <a:pt x="1644431" y="152499"/>
                </a:lnTo>
                <a:lnTo>
                  <a:pt x="1613677" y="120961"/>
                </a:lnTo>
                <a:lnTo>
                  <a:pt x="1579702" y="92349"/>
                </a:lnTo>
                <a:lnTo>
                  <a:pt x="1542644" y="66955"/>
                </a:lnTo>
                <a:lnTo>
                  <a:pt x="1502637" y="45073"/>
                </a:lnTo>
                <a:lnTo>
                  <a:pt x="1459819" y="26994"/>
                </a:lnTo>
                <a:close/>
              </a:path>
            </a:pathLst>
          </a:custGeom>
          <a:ln w="41883">
            <a:solidFill>
              <a:srgbClr val="5BAA47"/>
            </a:solidFill>
          </a:ln>
        </p:spPr>
        <p:txBody>
          <a:bodyPr wrap="square" lIns="0" tIns="0" rIns="0" bIns="0" rtlCol="0"/>
          <a:lstStyle/>
          <a:p>
            <a:endParaRPr sz="849"/>
          </a:p>
        </p:txBody>
      </p:sp>
      <p:pic>
        <p:nvPicPr>
          <p:cNvPr id="11" name="Picture 10" descr="A green letter on a black background&#10;&#10;Description automatically generated with medium confidence">
            <a:extLst>
              <a:ext uri="{FF2B5EF4-FFF2-40B4-BE49-F238E27FC236}">
                <a16:creationId xmlns:a16="http://schemas.microsoft.com/office/drawing/2014/main" id="{639A2054-861D-F1E3-FD1C-1FE9ECB2CACF}"/>
              </a:ext>
            </a:extLst>
          </p:cNvPr>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373045" y="6270181"/>
            <a:ext cx="1101856" cy="213610"/>
          </a:xfrm>
          <a:prstGeom prst="rect">
            <a:avLst/>
          </a:prstGeom>
        </p:spPr>
      </p:pic>
      <p:sp>
        <p:nvSpPr>
          <p:cNvPr id="10" name="object 8">
            <a:extLst>
              <a:ext uri="{FF2B5EF4-FFF2-40B4-BE49-F238E27FC236}">
                <a16:creationId xmlns:a16="http://schemas.microsoft.com/office/drawing/2014/main" id="{A62EA058-D2C7-2792-E9C9-D9BA229D1C28}"/>
              </a:ext>
            </a:extLst>
          </p:cNvPr>
          <p:cNvSpPr/>
          <p:nvPr userDrawn="1"/>
        </p:nvSpPr>
        <p:spPr>
          <a:xfrm>
            <a:off x="10106834" y="4903111"/>
            <a:ext cx="2085271" cy="1954588"/>
          </a:xfrm>
          <a:custGeom>
            <a:avLst/>
            <a:gdLst/>
            <a:ahLst/>
            <a:cxnLst/>
            <a:rect l="l" t="t" r="r" b="b"/>
            <a:pathLst>
              <a:path w="3438525" h="3223259">
                <a:moveTo>
                  <a:pt x="2326237" y="0"/>
                </a:moveTo>
                <a:lnTo>
                  <a:pt x="2280553" y="409"/>
                </a:lnTo>
                <a:lnTo>
                  <a:pt x="2235017" y="2097"/>
                </a:lnTo>
                <a:lnTo>
                  <a:pt x="2189653" y="5053"/>
                </a:lnTo>
                <a:lnTo>
                  <a:pt x="2144486" y="9265"/>
                </a:lnTo>
                <a:lnTo>
                  <a:pt x="2099540" y="14721"/>
                </a:lnTo>
                <a:lnTo>
                  <a:pt x="2054841" y="21411"/>
                </a:lnTo>
                <a:lnTo>
                  <a:pt x="2010412" y="29323"/>
                </a:lnTo>
                <a:lnTo>
                  <a:pt x="1966278" y="38445"/>
                </a:lnTo>
                <a:lnTo>
                  <a:pt x="1922464" y="48766"/>
                </a:lnTo>
                <a:lnTo>
                  <a:pt x="1878995" y="60274"/>
                </a:lnTo>
                <a:lnTo>
                  <a:pt x="1835894" y="72958"/>
                </a:lnTo>
                <a:lnTo>
                  <a:pt x="1793187" y="86807"/>
                </a:lnTo>
                <a:lnTo>
                  <a:pt x="1750898" y="101809"/>
                </a:lnTo>
                <a:lnTo>
                  <a:pt x="1709051" y="117952"/>
                </a:lnTo>
                <a:lnTo>
                  <a:pt x="1667672" y="135226"/>
                </a:lnTo>
                <a:lnTo>
                  <a:pt x="1626785" y="153618"/>
                </a:lnTo>
                <a:lnTo>
                  <a:pt x="1586413" y="173117"/>
                </a:lnTo>
                <a:lnTo>
                  <a:pt x="1546583" y="193713"/>
                </a:lnTo>
                <a:lnTo>
                  <a:pt x="1507318" y="215392"/>
                </a:lnTo>
                <a:lnTo>
                  <a:pt x="1468643" y="238144"/>
                </a:lnTo>
                <a:lnTo>
                  <a:pt x="1430583" y="261958"/>
                </a:lnTo>
                <a:lnTo>
                  <a:pt x="1393162" y="286822"/>
                </a:lnTo>
                <a:lnTo>
                  <a:pt x="1356404" y="312724"/>
                </a:lnTo>
                <a:lnTo>
                  <a:pt x="1320335" y="339653"/>
                </a:lnTo>
                <a:lnTo>
                  <a:pt x="1284979" y="367598"/>
                </a:lnTo>
                <a:lnTo>
                  <a:pt x="1250360" y="396547"/>
                </a:lnTo>
                <a:lnTo>
                  <a:pt x="1216503" y="426488"/>
                </a:lnTo>
                <a:lnTo>
                  <a:pt x="1183433" y="457411"/>
                </a:lnTo>
                <a:lnTo>
                  <a:pt x="1151174" y="489303"/>
                </a:lnTo>
                <a:lnTo>
                  <a:pt x="1119750" y="522154"/>
                </a:lnTo>
                <a:lnTo>
                  <a:pt x="1089187" y="555951"/>
                </a:lnTo>
                <a:lnTo>
                  <a:pt x="1059509" y="590684"/>
                </a:lnTo>
                <a:lnTo>
                  <a:pt x="1030740" y="626341"/>
                </a:lnTo>
                <a:lnTo>
                  <a:pt x="1002906" y="662910"/>
                </a:lnTo>
                <a:lnTo>
                  <a:pt x="976029" y="700380"/>
                </a:lnTo>
                <a:lnTo>
                  <a:pt x="950136" y="738740"/>
                </a:lnTo>
                <a:lnTo>
                  <a:pt x="925251" y="777977"/>
                </a:lnTo>
                <a:lnTo>
                  <a:pt x="901398" y="818082"/>
                </a:lnTo>
                <a:lnTo>
                  <a:pt x="878601" y="859041"/>
                </a:lnTo>
                <a:lnTo>
                  <a:pt x="856887" y="900844"/>
                </a:lnTo>
                <a:lnTo>
                  <a:pt x="836278" y="943480"/>
                </a:lnTo>
                <a:lnTo>
                  <a:pt x="816799" y="986936"/>
                </a:lnTo>
                <a:lnTo>
                  <a:pt x="798476" y="1031202"/>
                </a:lnTo>
                <a:lnTo>
                  <a:pt x="781333" y="1076265"/>
                </a:lnTo>
                <a:lnTo>
                  <a:pt x="0" y="3222961"/>
                </a:lnTo>
                <a:lnTo>
                  <a:pt x="3438351" y="3222961"/>
                </a:lnTo>
                <a:lnTo>
                  <a:pt x="3438351" y="444340"/>
                </a:lnTo>
                <a:lnTo>
                  <a:pt x="3431146" y="437447"/>
                </a:lnTo>
                <a:lnTo>
                  <a:pt x="3397348" y="406884"/>
                </a:lnTo>
                <a:lnTo>
                  <a:pt x="3362615" y="377206"/>
                </a:lnTo>
                <a:lnTo>
                  <a:pt x="3326958" y="348437"/>
                </a:lnTo>
                <a:lnTo>
                  <a:pt x="3290388" y="320602"/>
                </a:lnTo>
                <a:lnTo>
                  <a:pt x="3252918" y="293726"/>
                </a:lnTo>
                <a:lnTo>
                  <a:pt x="3214557" y="267832"/>
                </a:lnTo>
                <a:lnTo>
                  <a:pt x="3175319" y="242947"/>
                </a:lnTo>
                <a:lnTo>
                  <a:pt x="3135215" y="219094"/>
                </a:lnTo>
                <a:lnTo>
                  <a:pt x="3094255" y="196297"/>
                </a:lnTo>
                <a:lnTo>
                  <a:pt x="3052451" y="174582"/>
                </a:lnTo>
                <a:lnTo>
                  <a:pt x="3009815" y="153973"/>
                </a:lnTo>
                <a:lnTo>
                  <a:pt x="2966358" y="134495"/>
                </a:lnTo>
                <a:lnTo>
                  <a:pt x="2922092" y="116172"/>
                </a:lnTo>
                <a:lnTo>
                  <a:pt x="2877028" y="99028"/>
                </a:lnTo>
                <a:lnTo>
                  <a:pt x="2831487" y="83195"/>
                </a:lnTo>
                <a:lnTo>
                  <a:pt x="2785799" y="68778"/>
                </a:lnTo>
                <a:lnTo>
                  <a:pt x="2739989" y="55766"/>
                </a:lnTo>
                <a:lnTo>
                  <a:pt x="2694080" y="44148"/>
                </a:lnTo>
                <a:lnTo>
                  <a:pt x="2648099" y="33912"/>
                </a:lnTo>
                <a:lnTo>
                  <a:pt x="2602068" y="25047"/>
                </a:lnTo>
                <a:lnTo>
                  <a:pt x="2556013" y="17541"/>
                </a:lnTo>
                <a:lnTo>
                  <a:pt x="2509959" y="11383"/>
                </a:lnTo>
                <a:lnTo>
                  <a:pt x="2463930" y="6561"/>
                </a:lnTo>
                <a:lnTo>
                  <a:pt x="2417950" y="3064"/>
                </a:lnTo>
                <a:lnTo>
                  <a:pt x="2372044" y="881"/>
                </a:lnTo>
                <a:lnTo>
                  <a:pt x="2326237" y="0"/>
                </a:lnTo>
                <a:close/>
              </a:path>
            </a:pathLst>
          </a:custGeom>
          <a:solidFill>
            <a:srgbClr val="5BAA47"/>
          </a:solidFill>
        </p:spPr>
        <p:txBody>
          <a:bodyPr wrap="square" lIns="0" tIns="0" rIns="0" bIns="0" rtlCol="0"/>
          <a:lstStyle/>
          <a:p>
            <a:endParaRPr sz="849"/>
          </a:p>
        </p:txBody>
      </p:sp>
    </p:spTree>
    <p:extLst>
      <p:ext uri="{BB962C8B-B14F-4D97-AF65-F5344CB8AC3E}">
        <p14:creationId xmlns:p14="http://schemas.microsoft.com/office/powerpoint/2010/main" val="1031441073"/>
      </p:ext>
    </p:extLst>
  </p:cSld>
  <p:clrMapOvr>
    <a:masterClrMapping/>
  </p:clrMapOvr>
</p:sldLayout>
</file>

<file path=ppt/slideLayouts/slideLayout154.xml><?xml version="1.0" encoding="utf-8"?>
<p:sldLayout xmlns:a="http://schemas.openxmlformats.org/drawingml/2006/main" xmlns:r="http://schemas.openxmlformats.org/officeDocument/2006/relationships" xmlns:p="http://schemas.openxmlformats.org/presentationml/2006/main" showMasterSp="0" preserve="1" userDrawn="1">
  <p:cSld name="68_Title Only">
    <p:bg>
      <p:bgPr>
        <a:solidFill>
          <a:schemeClr val="bg1"/>
        </a:solidFill>
        <a:effectLst/>
      </p:bgPr>
    </p:bg>
    <p:spTree>
      <p:nvGrpSpPr>
        <p:cNvPr id="1" name=""/>
        <p:cNvGrpSpPr/>
        <p:nvPr/>
      </p:nvGrpSpPr>
      <p:grpSpPr>
        <a:xfrm>
          <a:off x="0" y="0"/>
          <a:ext cx="0" cy="0"/>
          <a:chOff x="0" y="0"/>
          <a:chExt cx="0" cy="0"/>
        </a:xfrm>
      </p:grpSpPr>
      <p:pic>
        <p:nvPicPr>
          <p:cNvPr id="36" name="Picture 35" descr="A green letter on a black background&#10;&#10;Description automatically generated with medium confidence">
            <a:extLst>
              <a:ext uri="{FF2B5EF4-FFF2-40B4-BE49-F238E27FC236}">
                <a16:creationId xmlns:a16="http://schemas.microsoft.com/office/drawing/2014/main" id="{3A95014C-C5CB-3AE8-0E14-BEC1CCA7E015}"/>
              </a:ext>
            </a:extLst>
          </p:cNvPr>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373045" y="6270181"/>
            <a:ext cx="1101856" cy="213610"/>
          </a:xfrm>
          <a:prstGeom prst="rect">
            <a:avLst/>
          </a:prstGeom>
        </p:spPr>
      </p:pic>
      <p:sp>
        <p:nvSpPr>
          <p:cNvPr id="12" name="object 4">
            <a:extLst>
              <a:ext uri="{FF2B5EF4-FFF2-40B4-BE49-F238E27FC236}">
                <a16:creationId xmlns:a16="http://schemas.microsoft.com/office/drawing/2014/main" id="{D07F572A-5692-6B10-BC3D-134BF39F82F4}"/>
              </a:ext>
            </a:extLst>
          </p:cNvPr>
          <p:cNvSpPr/>
          <p:nvPr userDrawn="1"/>
        </p:nvSpPr>
        <p:spPr>
          <a:xfrm>
            <a:off x="10242305" y="0"/>
            <a:ext cx="1949719" cy="4210681"/>
          </a:xfrm>
          <a:custGeom>
            <a:avLst/>
            <a:gdLst/>
            <a:ahLst/>
            <a:cxnLst/>
            <a:rect l="l" t="t" r="r" b="b"/>
            <a:pathLst>
              <a:path w="3215005" h="6943725">
                <a:moveTo>
                  <a:pt x="3214965" y="0"/>
                </a:moveTo>
                <a:lnTo>
                  <a:pt x="1594168" y="0"/>
                </a:lnTo>
                <a:lnTo>
                  <a:pt x="1578446" y="34769"/>
                </a:lnTo>
                <a:lnTo>
                  <a:pt x="1559618" y="78922"/>
                </a:lnTo>
                <a:lnTo>
                  <a:pt x="1541665" y="123677"/>
                </a:lnTo>
                <a:lnTo>
                  <a:pt x="1524602" y="169028"/>
                </a:lnTo>
                <a:lnTo>
                  <a:pt x="133157" y="3992000"/>
                </a:lnTo>
                <a:lnTo>
                  <a:pt x="117077" y="4037709"/>
                </a:lnTo>
                <a:lnTo>
                  <a:pt x="102062" y="4083534"/>
                </a:lnTo>
                <a:lnTo>
                  <a:pt x="88104" y="4129459"/>
                </a:lnTo>
                <a:lnTo>
                  <a:pt x="75198" y="4175472"/>
                </a:lnTo>
                <a:lnTo>
                  <a:pt x="63337" y="4221558"/>
                </a:lnTo>
                <a:lnTo>
                  <a:pt x="52514" y="4267704"/>
                </a:lnTo>
                <a:lnTo>
                  <a:pt x="42724" y="4313897"/>
                </a:lnTo>
                <a:lnTo>
                  <a:pt x="33959" y="4360122"/>
                </a:lnTo>
                <a:lnTo>
                  <a:pt x="26214" y="4406365"/>
                </a:lnTo>
                <a:lnTo>
                  <a:pt x="19482" y="4452614"/>
                </a:lnTo>
                <a:lnTo>
                  <a:pt x="13756" y="4498853"/>
                </a:lnTo>
                <a:lnTo>
                  <a:pt x="9030" y="4545070"/>
                </a:lnTo>
                <a:lnTo>
                  <a:pt x="5298" y="4591251"/>
                </a:lnTo>
                <a:lnTo>
                  <a:pt x="2553" y="4637381"/>
                </a:lnTo>
                <a:lnTo>
                  <a:pt x="789" y="4683448"/>
                </a:lnTo>
                <a:lnTo>
                  <a:pt x="0" y="4729436"/>
                </a:lnTo>
                <a:lnTo>
                  <a:pt x="178" y="4775334"/>
                </a:lnTo>
                <a:lnTo>
                  <a:pt x="1318" y="4821126"/>
                </a:lnTo>
                <a:lnTo>
                  <a:pt x="3414" y="4866800"/>
                </a:lnTo>
                <a:lnTo>
                  <a:pt x="6458" y="4912341"/>
                </a:lnTo>
                <a:lnTo>
                  <a:pt x="10444" y="4957735"/>
                </a:lnTo>
                <a:lnTo>
                  <a:pt x="15367" y="5002969"/>
                </a:lnTo>
                <a:lnTo>
                  <a:pt x="21219" y="5048029"/>
                </a:lnTo>
                <a:lnTo>
                  <a:pt x="27994" y="5092902"/>
                </a:lnTo>
                <a:lnTo>
                  <a:pt x="35686" y="5137573"/>
                </a:lnTo>
                <a:lnTo>
                  <a:pt x="44288" y="5182029"/>
                </a:lnTo>
                <a:lnTo>
                  <a:pt x="53794" y="5226256"/>
                </a:lnTo>
                <a:lnTo>
                  <a:pt x="64198" y="5270241"/>
                </a:lnTo>
                <a:lnTo>
                  <a:pt x="75493" y="5313969"/>
                </a:lnTo>
                <a:lnTo>
                  <a:pt x="87672" y="5357426"/>
                </a:lnTo>
                <a:lnTo>
                  <a:pt x="100730" y="5400600"/>
                </a:lnTo>
                <a:lnTo>
                  <a:pt x="114659" y="5443476"/>
                </a:lnTo>
                <a:lnTo>
                  <a:pt x="129454" y="5486041"/>
                </a:lnTo>
                <a:lnTo>
                  <a:pt x="145108" y="5528280"/>
                </a:lnTo>
                <a:lnTo>
                  <a:pt x="161614" y="5570181"/>
                </a:lnTo>
                <a:lnTo>
                  <a:pt x="178967" y="5611729"/>
                </a:lnTo>
                <a:lnTo>
                  <a:pt x="197159" y="5652910"/>
                </a:lnTo>
                <a:lnTo>
                  <a:pt x="216185" y="5693711"/>
                </a:lnTo>
                <a:lnTo>
                  <a:pt x="236038" y="5734118"/>
                </a:lnTo>
                <a:lnTo>
                  <a:pt x="256711" y="5774117"/>
                </a:lnTo>
                <a:lnTo>
                  <a:pt x="278198" y="5813695"/>
                </a:lnTo>
                <a:lnTo>
                  <a:pt x="300493" y="5852837"/>
                </a:lnTo>
                <a:lnTo>
                  <a:pt x="323590" y="5891531"/>
                </a:lnTo>
                <a:lnTo>
                  <a:pt x="347481" y="5929762"/>
                </a:lnTo>
                <a:lnTo>
                  <a:pt x="372160" y="5967516"/>
                </a:lnTo>
                <a:lnTo>
                  <a:pt x="397622" y="6004780"/>
                </a:lnTo>
                <a:lnTo>
                  <a:pt x="423859" y="6041540"/>
                </a:lnTo>
                <a:lnTo>
                  <a:pt x="450866" y="6077782"/>
                </a:lnTo>
                <a:lnTo>
                  <a:pt x="478635" y="6113493"/>
                </a:lnTo>
                <a:lnTo>
                  <a:pt x="507161" y="6148658"/>
                </a:lnTo>
                <a:lnTo>
                  <a:pt x="536437" y="6183265"/>
                </a:lnTo>
                <a:lnTo>
                  <a:pt x="566456" y="6217298"/>
                </a:lnTo>
                <a:lnTo>
                  <a:pt x="597212" y="6250745"/>
                </a:lnTo>
                <a:lnTo>
                  <a:pt x="628699" y="6283592"/>
                </a:lnTo>
                <a:lnTo>
                  <a:pt x="660911" y="6315824"/>
                </a:lnTo>
                <a:lnTo>
                  <a:pt x="693840" y="6347429"/>
                </a:lnTo>
                <a:lnTo>
                  <a:pt x="727481" y="6378393"/>
                </a:lnTo>
                <a:lnTo>
                  <a:pt x="761827" y="6408701"/>
                </a:lnTo>
                <a:lnTo>
                  <a:pt x="796871" y="6438339"/>
                </a:lnTo>
                <a:lnTo>
                  <a:pt x="832608" y="6467295"/>
                </a:lnTo>
                <a:lnTo>
                  <a:pt x="869031" y="6495555"/>
                </a:lnTo>
                <a:lnTo>
                  <a:pt x="906133" y="6523104"/>
                </a:lnTo>
                <a:lnTo>
                  <a:pt x="943908" y="6549929"/>
                </a:lnTo>
                <a:lnTo>
                  <a:pt x="982349" y="6576016"/>
                </a:lnTo>
                <a:lnTo>
                  <a:pt x="1021451" y="6601352"/>
                </a:lnTo>
                <a:lnTo>
                  <a:pt x="1061207" y="6625922"/>
                </a:lnTo>
                <a:lnTo>
                  <a:pt x="1101610" y="6649713"/>
                </a:lnTo>
                <a:lnTo>
                  <a:pt x="1142654" y="6672711"/>
                </a:lnTo>
                <a:lnTo>
                  <a:pt x="1184332" y="6694903"/>
                </a:lnTo>
                <a:lnTo>
                  <a:pt x="1226639" y="6716274"/>
                </a:lnTo>
                <a:lnTo>
                  <a:pt x="1269567" y="6736811"/>
                </a:lnTo>
                <a:lnTo>
                  <a:pt x="1313110" y="6756501"/>
                </a:lnTo>
                <a:lnTo>
                  <a:pt x="1357263" y="6775328"/>
                </a:lnTo>
                <a:lnTo>
                  <a:pt x="1402018" y="6793281"/>
                </a:lnTo>
                <a:lnTo>
                  <a:pt x="1447368" y="6810344"/>
                </a:lnTo>
                <a:lnTo>
                  <a:pt x="1493078" y="6826423"/>
                </a:lnTo>
                <a:lnTo>
                  <a:pt x="1538902" y="6841439"/>
                </a:lnTo>
                <a:lnTo>
                  <a:pt x="1584827" y="6855396"/>
                </a:lnTo>
                <a:lnTo>
                  <a:pt x="1630840" y="6868303"/>
                </a:lnTo>
                <a:lnTo>
                  <a:pt x="1676926" y="6880164"/>
                </a:lnTo>
                <a:lnTo>
                  <a:pt x="1723072" y="6890987"/>
                </a:lnTo>
                <a:lnTo>
                  <a:pt x="1769265" y="6900777"/>
                </a:lnTo>
                <a:lnTo>
                  <a:pt x="1815490" y="6909542"/>
                </a:lnTo>
                <a:lnTo>
                  <a:pt x="1861733" y="6917287"/>
                </a:lnTo>
                <a:lnTo>
                  <a:pt x="1907981" y="6924019"/>
                </a:lnTo>
                <a:lnTo>
                  <a:pt x="1954221" y="6929745"/>
                </a:lnTo>
                <a:lnTo>
                  <a:pt x="2000438" y="6934471"/>
                </a:lnTo>
                <a:lnTo>
                  <a:pt x="2046618" y="6938203"/>
                </a:lnTo>
                <a:lnTo>
                  <a:pt x="2092748" y="6940948"/>
                </a:lnTo>
                <a:lnTo>
                  <a:pt x="2138815" y="6942712"/>
                </a:lnTo>
                <a:lnTo>
                  <a:pt x="2184804" y="6943501"/>
                </a:lnTo>
                <a:lnTo>
                  <a:pt x="2230701" y="6943323"/>
                </a:lnTo>
                <a:lnTo>
                  <a:pt x="2276493" y="6942183"/>
                </a:lnTo>
                <a:lnTo>
                  <a:pt x="2322166" y="6940087"/>
                </a:lnTo>
                <a:lnTo>
                  <a:pt x="2367707" y="6937043"/>
                </a:lnTo>
                <a:lnTo>
                  <a:pt x="2413101" y="6933057"/>
                </a:lnTo>
                <a:lnTo>
                  <a:pt x="2458335" y="6928134"/>
                </a:lnTo>
                <a:lnTo>
                  <a:pt x="2503396" y="6922282"/>
                </a:lnTo>
                <a:lnTo>
                  <a:pt x="2548268" y="6915507"/>
                </a:lnTo>
                <a:lnTo>
                  <a:pt x="2592939" y="6907815"/>
                </a:lnTo>
                <a:lnTo>
                  <a:pt x="2637395" y="6899213"/>
                </a:lnTo>
                <a:lnTo>
                  <a:pt x="2681622" y="6889706"/>
                </a:lnTo>
                <a:lnTo>
                  <a:pt x="2725606" y="6879303"/>
                </a:lnTo>
                <a:lnTo>
                  <a:pt x="2769334" y="6868008"/>
                </a:lnTo>
                <a:lnTo>
                  <a:pt x="2812792" y="6855829"/>
                </a:lnTo>
                <a:lnTo>
                  <a:pt x="2855965" y="6842771"/>
                </a:lnTo>
                <a:lnTo>
                  <a:pt x="2898841" y="6828842"/>
                </a:lnTo>
                <a:lnTo>
                  <a:pt x="2941406" y="6814047"/>
                </a:lnTo>
                <a:lnTo>
                  <a:pt x="2983645" y="6798393"/>
                </a:lnTo>
                <a:lnTo>
                  <a:pt x="3025545" y="6781887"/>
                </a:lnTo>
                <a:lnTo>
                  <a:pt x="3067093" y="6764534"/>
                </a:lnTo>
                <a:lnTo>
                  <a:pt x="3108274" y="6746341"/>
                </a:lnTo>
                <a:lnTo>
                  <a:pt x="3149075" y="6727316"/>
                </a:lnTo>
                <a:lnTo>
                  <a:pt x="3189482" y="6707463"/>
                </a:lnTo>
                <a:lnTo>
                  <a:pt x="3214965" y="6694292"/>
                </a:lnTo>
                <a:lnTo>
                  <a:pt x="3214965" y="0"/>
                </a:lnTo>
                <a:close/>
              </a:path>
            </a:pathLst>
          </a:custGeom>
          <a:solidFill>
            <a:srgbClr val="DEEEDA"/>
          </a:solidFill>
        </p:spPr>
        <p:txBody>
          <a:bodyPr wrap="square" lIns="0" tIns="0" rIns="0" bIns="0" rtlCol="0"/>
          <a:lstStyle/>
          <a:p>
            <a:endParaRPr sz="849"/>
          </a:p>
        </p:txBody>
      </p:sp>
      <p:sp>
        <p:nvSpPr>
          <p:cNvPr id="2" name="object 8">
            <a:extLst>
              <a:ext uri="{FF2B5EF4-FFF2-40B4-BE49-F238E27FC236}">
                <a16:creationId xmlns:a16="http://schemas.microsoft.com/office/drawing/2014/main" id="{2834B99D-1802-9C54-B460-1509464A6AEF}"/>
              </a:ext>
            </a:extLst>
          </p:cNvPr>
          <p:cNvSpPr/>
          <p:nvPr userDrawn="1"/>
        </p:nvSpPr>
        <p:spPr>
          <a:xfrm>
            <a:off x="8042660" y="-569748"/>
            <a:ext cx="1459386" cy="1703378"/>
          </a:xfrm>
          <a:custGeom>
            <a:avLst/>
            <a:gdLst/>
            <a:ahLst/>
            <a:cxnLst/>
            <a:rect l="l" t="t" r="r" b="b"/>
            <a:pathLst>
              <a:path w="2630805" h="3070860">
                <a:moveTo>
                  <a:pt x="2630774" y="0"/>
                </a:moveTo>
                <a:lnTo>
                  <a:pt x="736481" y="0"/>
                </a:lnTo>
                <a:lnTo>
                  <a:pt x="53644" y="1876087"/>
                </a:lnTo>
                <a:lnTo>
                  <a:pt x="38179" y="1922425"/>
                </a:lnTo>
                <a:lnTo>
                  <a:pt x="25382" y="1969002"/>
                </a:lnTo>
                <a:lnTo>
                  <a:pt x="15213" y="2015731"/>
                </a:lnTo>
                <a:lnTo>
                  <a:pt x="7631" y="2062524"/>
                </a:lnTo>
                <a:lnTo>
                  <a:pt x="2595" y="2109295"/>
                </a:lnTo>
                <a:lnTo>
                  <a:pt x="65" y="2155956"/>
                </a:lnTo>
                <a:lnTo>
                  <a:pt x="0" y="2202421"/>
                </a:lnTo>
                <a:lnTo>
                  <a:pt x="2359" y="2248602"/>
                </a:lnTo>
                <a:lnTo>
                  <a:pt x="7102" y="2294413"/>
                </a:lnTo>
                <a:lnTo>
                  <a:pt x="14189" y="2339767"/>
                </a:lnTo>
                <a:lnTo>
                  <a:pt x="23579" y="2384576"/>
                </a:lnTo>
                <a:lnTo>
                  <a:pt x="35231" y="2428754"/>
                </a:lnTo>
                <a:lnTo>
                  <a:pt x="49105" y="2472214"/>
                </a:lnTo>
                <a:lnTo>
                  <a:pt x="65160" y="2514868"/>
                </a:lnTo>
                <a:lnTo>
                  <a:pt x="83356" y="2556630"/>
                </a:lnTo>
                <a:lnTo>
                  <a:pt x="103652" y="2597413"/>
                </a:lnTo>
                <a:lnTo>
                  <a:pt x="126007" y="2637130"/>
                </a:lnTo>
                <a:lnTo>
                  <a:pt x="150382" y="2675693"/>
                </a:lnTo>
                <a:lnTo>
                  <a:pt x="176734" y="2713016"/>
                </a:lnTo>
                <a:lnTo>
                  <a:pt x="205025" y="2749012"/>
                </a:lnTo>
                <a:lnTo>
                  <a:pt x="235212" y="2783594"/>
                </a:lnTo>
                <a:lnTo>
                  <a:pt x="267257" y="2816674"/>
                </a:lnTo>
                <a:lnTo>
                  <a:pt x="301117" y="2848167"/>
                </a:lnTo>
                <a:lnTo>
                  <a:pt x="336754" y="2877984"/>
                </a:lnTo>
                <a:lnTo>
                  <a:pt x="374125" y="2906039"/>
                </a:lnTo>
                <a:lnTo>
                  <a:pt x="413190" y="2932245"/>
                </a:lnTo>
                <a:lnTo>
                  <a:pt x="453910" y="2956514"/>
                </a:lnTo>
                <a:lnTo>
                  <a:pt x="496242" y="2978761"/>
                </a:lnTo>
                <a:lnTo>
                  <a:pt x="540148" y="2998898"/>
                </a:lnTo>
                <a:lnTo>
                  <a:pt x="585586" y="3016837"/>
                </a:lnTo>
                <a:lnTo>
                  <a:pt x="631924" y="3032302"/>
                </a:lnTo>
                <a:lnTo>
                  <a:pt x="678501" y="3045099"/>
                </a:lnTo>
                <a:lnTo>
                  <a:pt x="725230" y="3055268"/>
                </a:lnTo>
                <a:lnTo>
                  <a:pt x="772023" y="3062850"/>
                </a:lnTo>
                <a:lnTo>
                  <a:pt x="818794" y="3067886"/>
                </a:lnTo>
                <a:lnTo>
                  <a:pt x="865456" y="3070416"/>
                </a:lnTo>
                <a:lnTo>
                  <a:pt x="911921" y="3070482"/>
                </a:lnTo>
                <a:lnTo>
                  <a:pt x="958103" y="3068122"/>
                </a:lnTo>
                <a:lnTo>
                  <a:pt x="1003914" y="3063379"/>
                </a:lnTo>
                <a:lnTo>
                  <a:pt x="1049268" y="3056292"/>
                </a:lnTo>
                <a:lnTo>
                  <a:pt x="1094078" y="3046902"/>
                </a:lnTo>
                <a:lnTo>
                  <a:pt x="1138256" y="3035250"/>
                </a:lnTo>
                <a:lnTo>
                  <a:pt x="1181717" y="3021376"/>
                </a:lnTo>
                <a:lnTo>
                  <a:pt x="1224372" y="3005321"/>
                </a:lnTo>
                <a:lnTo>
                  <a:pt x="1266134" y="2987125"/>
                </a:lnTo>
                <a:lnTo>
                  <a:pt x="1306918" y="2966829"/>
                </a:lnTo>
                <a:lnTo>
                  <a:pt x="1346635" y="2944474"/>
                </a:lnTo>
                <a:lnTo>
                  <a:pt x="1385198" y="2920100"/>
                </a:lnTo>
                <a:lnTo>
                  <a:pt x="1422522" y="2893747"/>
                </a:lnTo>
                <a:lnTo>
                  <a:pt x="1458518" y="2865456"/>
                </a:lnTo>
                <a:lnTo>
                  <a:pt x="1493101" y="2835269"/>
                </a:lnTo>
                <a:lnTo>
                  <a:pt x="1526181" y="2803224"/>
                </a:lnTo>
                <a:lnTo>
                  <a:pt x="1557674" y="2769364"/>
                </a:lnTo>
                <a:lnTo>
                  <a:pt x="1587492" y="2733727"/>
                </a:lnTo>
                <a:lnTo>
                  <a:pt x="1615547" y="2696356"/>
                </a:lnTo>
                <a:lnTo>
                  <a:pt x="1641753" y="2657291"/>
                </a:lnTo>
                <a:lnTo>
                  <a:pt x="1666023" y="2616571"/>
                </a:lnTo>
                <a:lnTo>
                  <a:pt x="1688270" y="2574239"/>
                </a:lnTo>
                <a:lnTo>
                  <a:pt x="1708407" y="2530333"/>
                </a:lnTo>
                <a:lnTo>
                  <a:pt x="1726347" y="2484896"/>
                </a:lnTo>
                <a:lnTo>
                  <a:pt x="2630774" y="0"/>
                </a:lnTo>
                <a:close/>
              </a:path>
            </a:pathLst>
          </a:custGeom>
          <a:solidFill>
            <a:srgbClr val="FFD13D"/>
          </a:solidFill>
        </p:spPr>
        <p:txBody>
          <a:bodyPr wrap="square" lIns="0" tIns="0" rIns="0" bIns="0" rtlCol="0"/>
          <a:lstStyle/>
          <a:p>
            <a:endParaRPr sz="849"/>
          </a:p>
        </p:txBody>
      </p:sp>
      <p:sp>
        <p:nvSpPr>
          <p:cNvPr id="3" name="object 9">
            <a:extLst>
              <a:ext uri="{FF2B5EF4-FFF2-40B4-BE49-F238E27FC236}">
                <a16:creationId xmlns:a16="http://schemas.microsoft.com/office/drawing/2014/main" id="{0F0EA7DB-09A8-CEAE-F26E-3CAF6F7C6CE0}"/>
              </a:ext>
            </a:extLst>
          </p:cNvPr>
          <p:cNvSpPr/>
          <p:nvPr userDrawn="1"/>
        </p:nvSpPr>
        <p:spPr>
          <a:xfrm>
            <a:off x="8902181" y="-569748"/>
            <a:ext cx="852101" cy="1164820"/>
          </a:xfrm>
          <a:custGeom>
            <a:avLst/>
            <a:gdLst/>
            <a:ahLst/>
            <a:cxnLst/>
            <a:rect l="l" t="t" r="r" b="b"/>
            <a:pathLst>
              <a:path w="1536065" h="2099945">
                <a:moveTo>
                  <a:pt x="569565" y="0"/>
                </a:moveTo>
                <a:lnTo>
                  <a:pt x="26994" y="1490705"/>
                </a:lnTo>
                <a:lnTo>
                  <a:pt x="13320" y="1535128"/>
                </a:lnTo>
                <a:lnTo>
                  <a:pt x="4368" y="1579842"/>
                </a:lnTo>
                <a:lnTo>
                  <a:pt x="0" y="1624555"/>
                </a:lnTo>
                <a:lnTo>
                  <a:pt x="79" y="1668973"/>
                </a:lnTo>
                <a:lnTo>
                  <a:pt x="4471" y="1712806"/>
                </a:lnTo>
                <a:lnTo>
                  <a:pt x="13038" y="1755760"/>
                </a:lnTo>
                <a:lnTo>
                  <a:pt x="25643" y="1797542"/>
                </a:lnTo>
                <a:lnTo>
                  <a:pt x="42152" y="1837860"/>
                </a:lnTo>
                <a:lnTo>
                  <a:pt x="62426" y="1876423"/>
                </a:lnTo>
                <a:lnTo>
                  <a:pt x="86331" y="1912936"/>
                </a:lnTo>
                <a:lnTo>
                  <a:pt x="113729" y="1947108"/>
                </a:lnTo>
                <a:lnTo>
                  <a:pt x="144484" y="1978647"/>
                </a:lnTo>
                <a:lnTo>
                  <a:pt x="178459" y="2007259"/>
                </a:lnTo>
                <a:lnTo>
                  <a:pt x="215519" y="2032653"/>
                </a:lnTo>
                <a:lnTo>
                  <a:pt x="255527" y="2054535"/>
                </a:lnTo>
                <a:lnTo>
                  <a:pt x="298347" y="2072614"/>
                </a:lnTo>
                <a:lnTo>
                  <a:pt x="342768" y="2086287"/>
                </a:lnTo>
                <a:lnTo>
                  <a:pt x="387481" y="2095240"/>
                </a:lnTo>
                <a:lnTo>
                  <a:pt x="432192" y="2099608"/>
                </a:lnTo>
                <a:lnTo>
                  <a:pt x="476609" y="2099528"/>
                </a:lnTo>
                <a:lnTo>
                  <a:pt x="520441" y="2095137"/>
                </a:lnTo>
                <a:lnTo>
                  <a:pt x="563394" y="2086570"/>
                </a:lnTo>
                <a:lnTo>
                  <a:pt x="605175" y="2073964"/>
                </a:lnTo>
                <a:lnTo>
                  <a:pt x="645493" y="2057456"/>
                </a:lnTo>
                <a:lnTo>
                  <a:pt x="684055" y="2037181"/>
                </a:lnTo>
                <a:lnTo>
                  <a:pt x="720568" y="2013277"/>
                </a:lnTo>
                <a:lnTo>
                  <a:pt x="754740" y="1985879"/>
                </a:lnTo>
                <a:lnTo>
                  <a:pt x="786279" y="1955124"/>
                </a:lnTo>
                <a:lnTo>
                  <a:pt x="814891" y="1921148"/>
                </a:lnTo>
                <a:lnTo>
                  <a:pt x="840284" y="1884088"/>
                </a:lnTo>
                <a:lnTo>
                  <a:pt x="862167" y="1844080"/>
                </a:lnTo>
                <a:lnTo>
                  <a:pt x="880245" y="1801261"/>
                </a:lnTo>
                <a:lnTo>
                  <a:pt x="1535849" y="0"/>
                </a:lnTo>
              </a:path>
            </a:pathLst>
          </a:custGeom>
          <a:ln w="41883">
            <a:solidFill>
              <a:schemeClr val="accent2"/>
            </a:solidFill>
          </a:ln>
        </p:spPr>
        <p:txBody>
          <a:bodyPr wrap="square" lIns="0" tIns="0" rIns="0" bIns="0" rtlCol="0"/>
          <a:lstStyle/>
          <a:p>
            <a:endParaRPr sz="849"/>
          </a:p>
        </p:txBody>
      </p:sp>
    </p:spTree>
    <p:extLst>
      <p:ext uri="{BB962C8B-B14F-4D97-AF65-F5344CB8AC3E}">
        <p14:creationId xmlns:p14="http://schemas.microsoft.com/office/powerpoint/2010/main" val="3192451600"/>
      </p:ext>
    </p:extLst>
  </p:cSld>
  <p:clrMapOvr>
    <a:masterClrMapping/>
  </p:clrMapOvr>
</p:sldLayout>
</file>

<file path=ppt/slideLayouts/slideLayout155.xml><?xml version="1.0" encoding="utf-8"?>
<p:sldLayout xmlns:a="http://schemas.openxmlformats.org/drawingml/2006/main" xmlns:r="http://schemas.openxmlformats.org/officeDocument/2006/relationships" xmlns:p="http://schemas.openxmlformats.org/presentationml/2006/main" showMasterSp="0" preserve="1" userDrawn="1">
  <p:cSld name="66_Title Only">
    <p:bg>
      <p:bgPr>
        <a:solidFill>
          <a:schemeClr val="bg1"/>
        </a:solidFill>
        <a:effectLst/>
      </p:bgPr>
    </p:bg>
    <p:spTree>
      <p:nvGrpSpPr>
        <p:cNvPr id="1" name=""/>
        <p:cNvGrpSpPr/>
        <p:nvPr/>
      </p:nvGrpSpPr>
      <p:grpSpPr>
        <a:xfrm>
          <a:off x="0" y="0"/>
          <a:ext cx="0" cy="0"/>
          <a:chOff x="0" y="0"/>
          <a:chExt cx="0" cy="0"/>
        </a:xfrm>
      </p:grpSpPr>
      <p:pic>
        <p:nvPicPr>
          <p:cNvPr id="36" name="Picture 35" descr="A green letter on a black background&#10;&#10;Description automatically generated with medium confidence">
            <a:extLst>
              <a:ext uri="{FF2B5EF4-FFF2-40B4-BE49-F238E27FC236}">
                <a16:creationId xmlns:a16="http://schemas.microsoft.com/office/drawing/2014/main" id="{3A95014C-C5CB-3AE8-0E14-BEC1CCA7E015}"/>
              </a:ext>
            </a:extLst>
          </p:cNvPr>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373045" y="6270181"/>
            <a:ext cx="1101856" cy="213610"/>
          </a:xfrm>
          <a:prstGeom prst="rect">
            <a:avLst/>
          </a:prstGeom>
        </p:spPr>
      </p:pic>
      <p:sp>
        <p:nvSpPr>
          <p:cNvPr id="2" name="object 4">
            <a:extLst>
              <a:ext uri="{FF2B5EF4-FFF2-40B4-BE49-F238E27FC236}">
                <a16:creationId xmlns:a16="http://schemas.microsoft.com/office/drawing/2014/main" id="{E52F167C-FDF1-4112-CD3C-32F79FA568ED}"/>
              </a:ext>
            </a:extLst>
          </p:cNvPr>
          <p:cNvSpPr/>
          <p:nvPr userDrawn="1"/>
        </p:nvSpPr>
        <p:spPr>
          <a:xfrm>
            <a:off x="6381323" y="0"/>
            <a:ext cx="5811032" cy="3373166"/>
          </a:xfrm>
          <a:custGeom>
            <a:avLst/>
            <a:gdLst/>
            <a:ahLst/>
            <a:cxnLst/>
            <a:rect l="l" t="t" r="r" b="b"/>
            <a:pathLst>
              <a:path w="9582150" h="5562600">
                <a:moveTo>
                  <a:pt x="5080976" y="5549900"/>
                </a:moveTo>
                <a:lnTo>
                  <a:pt x="4347514" y="5549900"/>
                </a:lnTo>
                <a:lnTo>
                  <a:pt x="4393636" y="5562600"/>
                </a:lnTo>
                <a:lnTo>
                  <a:pt x="5035521" y="5562600"/>
                </a:lnTo>
                <a:lnTo>
                  <a:pt x="5080976" y="5549900"/>
                </a:lnTo>
                <a:close/>
              </a:path>
              <a:path w="9582150" h="5562600">
                <a:moveTo>
                  <a:pt x="5216921" y="5537200"/>
                </a:moveTo>
                <a:lnTo>
                  <a:pt x="4209033" y="5537200"/>
                </a:lnTo>
                <a:lnTo>
                  <a:pt x="4255209" y="5549900"/>
                </a:lnTo>
                <a:lnTo>
                  <a:pt x="5171679" y="5549900"/>
                </a:lnTo>
                <a:lnTo>
                  <a:pt x="5216921" y="5537200"/>
                </a:lnTo>
                <a:close/>
              </a:path>
              <a:path w="9582150" h="5562600">
                <a:moveTo>
                  <a:pt x="5352171" y="5524500"/>
                </a:moveTo>
                <a:lnTo>
                  <a:pt x="4116650" y="5524500"/>
                </a:lnTo>
                <a:lnTo>
                  <a:pt x="4162846" y="5537200"/>
                </a:lnTo>
                <a:lnTo>
                  <a:pt x="5307170" y="5537200"/>
                </a:lnTo>
                <a:lnTo>
                  <a:pt x="5352171" y="5524500"/>
                </a:lnTo>
                <a:close/>
              </a:path>
              <a:path w="9582150" h="5562600">
                <a:moveTo>
                  <a:pt x="5486644" y="5499100"/>
                </a:moveTo>
                <a:lnTo>
                  <a:pt x="3931838" y="5499100"/>
                </a:lnTo>
                <a:lnTo>
                  <a:pt x="3978039" y="5511800"/>
                </a:lnTo>
                <a:lnTo>
                  <a:pt x="4024243" y="5511800"/>
                </a:lnTo>
                <a:lnTo>
                  <a:pt x="4070448" y="5524500"/>
                </a:lnTo>
                <a:lnTo>
                  <a:pt x="5397085" y="5524500"/>
                </a:lnTo>
                <a:lnTo>
                  <a:pt x="5486644" y="5499100"/>
                </a:lnTo>
                <a:close/>
              </a:path>
              <a:path w="9582150" h="5562600">
                <a:moveTo>
                  <a:pt x="9581563" y="0"/>
                </a:moveTo>
                <a:lnTo>
                  <a:pt x="77474" y="0"/>
                </a:lnTo>
                <a:lnTo>
                  <a:pt x="74371" y="25400"/>
                </a:lnTo>
                <a:lnTo>
                  <a:pt x="66280" y="63500"/>
                </a:lnTo>
                <a:lnTo>
                  <a:pt x="58662" y="114300"/>
                </a:lnTo>
                <a:lnTo>
                  <a:pt x="51516" y="165100"/>
                </a:lnTo>
                <a:lnTo>
                  <a:pt x="44840" y="203200"/>
                </a:lnTo>
                <a:lnTo>
                  <a:pt x="38633" y="254000"/>
                </a:lnTo>
                <a:lnTo>
                  <a:pt x="32894" y="292100"/>
                </a:lnTo>
                <a:lnTo>
                  <a:pt x="27621" y="342900"/>
                </a:lnTo>
                <a:lnTo>
                  <a:pt x="22813" y="393700"/>
                </a:lnTo>
                <a:lnTo>
                  <a:pt x="18469" y="431800"/>
                </a:lnTo>
                <a:lnTo>
                  <a:pt x="14587" y="482600"/>
                </a:lnTo>
                <a:lnTo>
                  <a:pt x="11166" y="533400"/>
                </a:lnTo>
                <a:lnTo>
                  <a:pt x="8204" y="571500"/>
                </a:lnTo>
                <a:lnTo>
                  <a:pt x="5699" y="622300"/>
                </a:lnTo>
                <a:lnTo>
                  <a:pt x="3652" y="660400"/>
                </a:lnTo>
                <a:lnTo>
                  <a:pt x="2059" y="711200"/>
                </a:lnTo>
                <a:lnTo>
                  <a:pt x="921" y="762000"/>
                </a:lnTo>
                <a:lnTo>
                  <a:pt x="235" y="800100"/>
                </a:lnTo>
                <a:lnTo>
                  <a:pt x="0" y="850900"/>
                </a:lnTo>
                <a:lnTo>
                  <a:pt x="214" y="901700"/>
                </a:lnTo>
                <a:lnTo>
                  <a:pt x="877" y="939800"/>
                </a:lnTo>
                <a:lnTo>
                  <a:pt x="1986" y="990600"/>
                </a:lnTo>
                <a:lnTo>
                  <a:pt x="3541" y="1028700"/>
                </a:lnTo>
                <a:lnTo>
                  <a:pt x="5540" y="1079500"/>
                </a:lnTo>
                <a:lnTo>
                  <a:pt x="7982" y="1130300"/>
                </a:lnTo>
                <a:lnTo>
                  <a:pt x="10865" y="1168400"/>
                </a:lnTo>
                <a:lnTo>
                  <a:pt x="14187" y="1219200"/>
                </a:lnTo>
                <a:lnTo>
                  <a:pt x="17949" y="1257300"/>
                </a:lnTo>
                <a:lnTo>
                  <a:pt x="22147" y="1308100"/>
                </a:lnTo>
                <a:lnTo>
                  <a:pt x="26781" y="1346200"/>
                </a:lnTo>
                <a:lnTo>
                  <a:pt x="31850" y="1397000"/>
                </a:lnTo>
                <a:lnTo>
                  <a:pt x="37351" y="1447800"/>
                </a:lnTo>
                <a:lnTo>
                  <a:pt x="43284" y="1485900"/>
                </a:lnTo>
                <a:lnTo>
                  <a:pt x="49647" y="1536700"/>
                </a:lnTo>
                <a:lnTo>
                  <a:pt x="56439" y="1574800"/>
                </a:lnTo>
                <a:lnTo>
                  <a:pt x="63658" y="1625600"/>
                </a:lnTo>
                <a:lnTo>
                  <a:pt x="71303" y="1663700"/>
                </a:lnTo>
                <a:lnTo>
                  <a:pt x="79373" y="1714500"/>
                </a:lnTo>
                <a:lnTo>
                  <a:pt x="87866" y="1752600"/>
                </a:lnTo>
                <a:lnTo>
                  <a:pt x="96780" y="1803400"/>
                </a:lnTo>
                <a:lnTo>
                  <a:pt x="106115" y="1841500"/>
                </a:lnTo>
                <a:lnTo>
                  <a:pt x="115870" y="1892300"/>
                </a:lnTo>
                <a:lnTo>
                  <a:pt x="126041" y="1930400"/>
                </a:lnTo>
                <a:lnTo>
                  <a:pt x="136629" y="1981200"/>
                </a:lnTo>
                <a:lnTo>
                  <a:pt x="147632" y="2019300"/>
                </a:lnTo>
                <a:lnTo>
                  <a:pt x="159049" y="2057400"/>
                </a:lnTo>
                <a:lnTo>
                  <a:pt x="170877" y="2108200"/>
                </a:lnTo>
                <a:lnTo>
                  <a:pt x="183116" y="2146300"/>
                </a:lnTo>
                <a:lnTo>
                  <a:pt x="195765" y="2197100"/>
                </a:lnTo>
                <a:lnTo>
                  <a:pt x="208821" y="2235200"/>
                </a:lnTo>
                <a:lnTo>
                  <a:pt x="222284" y="2273300"/>
                </a:lnTo>
                <a:lnTo>
                  <a:pt x="236152" y="2324100"/>
                </a:lnTo>
                <a:lnTo>
                  <a:pt x="250423" y="2362200"/>
                </a:lnTo>
                <a:lnTo>
                  <a:pt x="265097" y="2413000"/>
                </a:lnTo>
                <a:lnTo>
                  <a:pt x="280172" y="2451100"/>
                </a:lnTo>
                <a:lnTo>
                  <a:pt x="295647" y="2489200"/>
                </a:lnTo>
                <a:lnTo>
                  <a:pt x="311519" y="2540000"/>
                </a:lnTo>
                <a:lnTo>
                  <a:pt x="327789" y="2578100"/>
                </a:lnTo>
                <a:lnTo>
                  <a:pt x="344453" y="2616200"/>
                </a:lnTo>
                <a:lnTo>
                  <a:pt x="361512" y="2654300"/>
                </a:lnTo>
                <a:lnTo>
                  <a:pt x="378964" y="2705100"/>
                </a:lnTo>
                <a:lnTo>
                  <a:pt x="396806" y="2743200"/>
                </a:lnTo>
                <a:lnTo>
                  <a:pt x="415039" y="2781300"/>
                </a:lnTo>
                <a:lnTo>
                  <a:pt x="433660" y="2819400"/>
                </a:lnTo>
                <a:lnTo>
                  <a:pt x="452668" y="2870200"/>
                </a:lnTo>
                <a:lnTo>
                  <a:pt x="472061" y="2908300"/>
                </a:lnTo>
                <a:lnTo>
                  <a:pt x="491839" y="2946400"/>
                </a:lnTo>
                <a:lnTo>
                  <a:pt x="512000" y="2984500"/>
                </a:lnTo>
                <a:lnTo>
                  <a:pt x="532542" y="3022600"/>
                </a:lnTo>
                <a:lnTo>
                  <a:pt x="553464" y="3060700"/>
                </a:lnTo>
                <a:lnTo>
                  <a:pt x="574765" y="3111500"/>
                </a:lnTo>
                <a:lnTo>
                  <a:pt x="596443" y="3149600"/>
                </a:lnTo>
                <a:lnTo>
                  <a:pt x="618497" y="3187700"/>
                </a:lnTo>
                <a:lnTo>
                  <a:pt x="640926" y="3225800"/>
                </a:lnTo>
                <a:lnTo>
                  <a:pt x="663728" y="3263900"/>
                </a:lnTo>
                <a:lnTo>
                  <a:pt x="686902" y="3302000"/>
                </a:lnTo>
                <a:lnTo>
                  <a:pt x="710446" y="3340100"/>
                </a:lnTo>
                <a:lnTo>
                  <a:pt x="734359" y="3378200"/>
                </a:lnTo>
                <a:lnTo>
                  <a:pt x="758639" y="3416300"/>
                </a:lnTo>
                <a:lnTo>
                  <a:pt x="783286" y="3454400"/>
                </a:lnTo>
                <a:lnTo>
                  <a:pt x="808297" y="3492500"/>
                </a:lnTo>
                <a:lnTo>
                  <a:pt x="833672" y="3530600"/>
                </a:lnTo>
                <a:lnTo>
                  <a:pt x="859409" y="3568700"/>
                </a:lnTo>
                <a:lnTo>
                  <a:pt x="885506" y="3606800"/>
                </a:lnTo>
                <a:lnTo>
                  <a:pt x="911963" y="3632200"/>
                </a:lnTo>
                <a:lnTo>
                  <a:pt x="938778" y="3670300"/>
                </a:lnTo>
                <a:lnTo>
                  <a:pt x="965949" y="3708400"/>
                </a:lnTo>
                <a:lnTo>
                  <a:pt x="993475" y="3746500"/>
                </a:lnTo>
                <a:lnTo>
                  <a:pt x="1021355" y="3784600"/>
                </a:lnTo>
                <a:lnTo>
                  <a:pt x="1049587" y="3822700"/>
                </a:lnTo>
                <a:lnTo>
                  <a:pt x="1078170" y="3848100"/>
                </a:lnTo>
                <a:lnTo>
                  <a:pt x="1107102" y="3886200"/>
                </a:lnTo>
                <a:lnTo>
                  <a:pt x="1136382" y="3924300"/>
                </a:lnTo>
                <a:lnTo>
                  <a:pt x="1166010" y="3962400"/>
                </a:lnTo>
                <a:lnTo>
                  <a:pt x="1195982" y="3987800"/>
                </a:lnTo>
                <a:lnTo>
                  <a:pt x="1226299" y="4025900"/>
                </a:lnTo>
                <a:lnTo>
                  <a:pt x="1256958" y="4051300"/>
                </a:lnTo>
                <a:lnTo>
                  <a:pt x="1287958" y="4089400"/>
                </a:lnTo>
                <a:lnTo>
                  <a:pt x="1319298" y="4127500"/>
                </a:lnTo>
                <a:lnTo>
                  <a:pt x="1350976" y="4152900"/>
                </a:lnTo>
                <a:lnTo>
                  <a:pt x="1382992" y="4191000"/>
                </a:lnTo>
                <a:lnTo>
                  <a:pt x="1415343" y="4216400"/>
                </a:lnTo>
                <a:lnTo>
                  <a:pt x="1448028" y="4254500"/>
                </a:lnTo>
                <a:lnTo>
                  <a:pt x="1481046" y="4279900"/>
                </a:lnTo>
                <a:lnTo>
                  <a:pt x="1514395" y="4318000"/>
                </a:lnTo>
                <a:lnTo>
                  <a:pt x="1548074" y="4343400"/>
                </a:lnTo>
                <a:lnTo>
                  <a:pt x="1582082" y="4381500"/>
                </a:lnTo>
                <a:lnTo>
                  <a:pt x="1651079" y="4432300"/>
                </a:lnTo>
                <a:lnTo>
                  <a:pt x="1686064" y="4470400"/>
                </a:lnTo>
                <a:lnTo>
                  <a:pt x="1757003" y="4521200"/>
                </a:lnTo>
                <a:lnTo>
                  <a:pt x="1792954" y="4559300"/>
                </a:lnTo>
                <a:lnTo>
                  <a:pt x="1865811" y="4610100"/>
                </a:lnTo>
                <a:lnTo>
                  <a:pt x="1977463" y="4686300"/>
                </a:lnTo>
                <a:lnTo>
                  <a:pt x="2015306" y="4724400"/>
                </a:lnTo>
                <a:lnTo>
                  <a:pt x="2130694" y="4800600"/>
                </a:lnTo>
                <a:lnTo>
                  <a:pt x="2248839" y="4876800"/>
                </a:lnTo>
                <a:lnTo>
                  <a:pt x="2288827" y="4889500"/>
                </a:lnTo>
                <a:lnTo>
                  <a:pt x="2329116" y="4914900"/>
                </a:lnTo>
                <a:lnTo>
                  <a:pt x="2493251" y="5016500"/>
                </a:lnTo>
                <a:lnTo>
                  <a:pt x="2535023" y="5029200"/>
                </a:lnTo>
                <a:lnTo>
                  <a:pt x="2619444" y="5080000"/>
                </a:lnTo>
                <a:lnTo>
                  <a:pt x="2662089" y="5092700"/>
                </a:lnTo>
                <a:lnTo>
                  <a:pt x="2748243" y="5143500"/>
                </a:lnTo>
                <a:lnTo>
                  <a:pt x="2791749" y="5156200"/>
                </a:lnTo>
                <a:lnTo>
                  <a:pt x="2835540" y="5181600"/>
                </a:lnTo>
                <a:lnTo>
                  <a:pt x="2879613" y="5194300"/>
                </a:lnTo>
                <a:lnTo>
                  <a:pt x="2923967" y="5219700"/>
                </a:lnTo>
                <a:lnTo>
                  <a:pt x="3013514" y="5245100"/>
                </a:lnTo>
                <a:lnTo>
                  <a:pt x="3058704" y="5270500"/>
                </a:lnTo>
                <a:lnTo>
                  <a:pt x="3149803" y="5295900"/>
                </a:lnTo>
                <a:lnTo>
                  <a:pt x="3195493" y="5321300"/>
                </a:lnTo>
                <a:lnTo>
                  <a:pt x="3747126" y="5473700"/>
                </a:lnTo>
                <a:lnTo>
                  <a:pt x="3793284" y="5473700"/>
                </a:lnTo>
                <a:lnTo>
                  <a:pt x="3885643" y="5499100"/>
                </a:lnTo>
                <a:lnTo>
                  <a:pt x="5531282" y="5499100"/>
                </a:lnTo>
                <a:lnTo>
                  <a:pt x="5575822" y="5486400"/>
                </a:lnTo>
                <a:lnTo>
                  <a:pt x="5620261" y="5486400"/>
                </a:lnTo>
                <a:lnTo>
                  <a:pt x="5752941" y="5448300"/>
                </a:lnTo>
                <a:lnTo>
                  <a:pt x="5796945" y="5448300"/>
                </a:lnTo>
                <a:lnTo>
                  <a:pt x="6272679" y="5308600"/>
                </a:lnTo>
                <a:lnTo>
                  <a:pt x="6315094" y="5283200"/>
                </a:lnTo>
                <a:lnTo>
                  <a:pt x="6441416" y="5245100"/>
                </a:lnTo>
                <a:lnTo>
                  <a:pt x="6483206" y="5219700"/>
                </a:lnTo>
                <a:lnTo>
                  <a:pt x="6566292" y="5194300"/>
                </a:lnTo>
                <a:lnTo>
                  <a:pt x="6607581" y="5168900"/>
                </a:lnTo>
                <a:lnTo>
                  <a:pt x="6648698" y="5156200"/>
                </a:lnTo>
                <a:lnTo>
                  <a:pt x="6689640" y="5130800"/>
                </a:lnTo>
                <a:lnTo>
                  <a:pt x="6730402" y="5118100"/>
                </a:lnTo>
                <a:lnTo>
                  <a:pt x="6770983" y="5092700"/>
                </a:lnTo>
                <a:lnTo>
                  <a:pt x="6811380" y="5080000"/>
                </a:lnTo>
                <a:lnTo>
                  <a:pt x="6851588" y="5054600"/>
                </a:lnTo>
                <a:lnTo>
                  <a:pt x="6891607" y="5041900"/>
                </a:lnTo>
                <a:lnTo>
                  <a:pt x="6971059" y="4991100"/>
                </a:lnTo>
                <a:lnTo>
                  <a:pt x="7010488" y="4978400"/>
                </a:lnTo>
                <a:lnTo>
                  <a:pt x="7166147" y="4876800"/>
                </a:lnTo>
                <a:lnTo>
                  <a:pt x="7204533" y="4864100"/>
                </a:lnTo>
                <a:lnTo>
                  <a:pt x="7355873" y="4762500"/>
                </a:lnTo>
                <a:lnTo>
                  <a:pt x="7503543" y="4660900"/>
                </a:lnTo>
                <a:lnTo>
                  <a:pt x="7539865" y="4635500"/>
                </a:lnTo>
                <a:lnTo>
                  <a:pt x="7575942" y="4597400"/>
                </a:lnTo>
                <a:lnTo>
                  <a:pt x="7682680" y="4521200"/>
                </a:lnTo>
                <a:lnTo>
                  <a:pt x="7717750" y="4495800"/>
                </a:lnTo>
                <a:lnTo>
                  <a:pt x="7752562" y="4457700"/>
                </a:lnTo>
                <a:lnTo>
                  <a:pt x="7821395" y="4406900"/>
                </a:lnTo>
                <a:lnTo>
                  <a:pt x="7855411" y="4368800"/>
                </a:lnTo>
                <a:lnTo>
                  <a:pt x="7922627" y="4318000"/>
                </a:lnTo>
                <a:lnTo>
                  <a:pt x="7955821" y="4279900"/>
                </a:lnTo>
                <a:lnTo>
                  <a:pt x="7988735" y="4254500"/>
                </a:lnTo>
                <a:lnTo>
                  <a:pt x="8021365" y="4216400"/>
                </a:lnTo>
                <a:lnTo>
                  <a:pt x="8053710" y="4191000"/>
                </a:lnTo>
                <a:lnTo>
                  <a:pt x="8085766" y="4152900"/>
                </a:lnTo>
                <a:lnTo>
                  <a:pt x="8117530" y="4114800"/>
                </a:lnTo>
                <a:lnTo>
                  <a:pt x="8148998" y="4089400"/>
                </a:lnTo>
                <a:lnTo>
                  <a:pt x="8180169" y="4051300"/>
                </a:lnTo>
                <a:lnTo>
                  <a:pt x="8211039" y="4025900"/>
                </a:lnTo>
                <a:lnTo>
                  <a:pt x="8241605" y="3987800"/>
                </a:lnTo>
                <a:lnTo>
                  <a:pt x="8271864" y="3949700"/>
                </a:lnTo>
                <a:lnTo>
                  <a:pt x="8301814" y="3911600"/>
                </a:lnTo>
                <a:lnTo>
                  <a:pt x="8331450" y="3886200"/>
                </a:lnTo>
                <a:lnTo>
                  <a:pt x="8360770" y="3848100"/>
                </a:lnTo>
                <a:lnTo>
                  <a:pt x="8389772" y="3810000"/>
                </a:lnTo>
                <a:lnTo>
                  <a:pt x="8418452" y="3771900"/>
                </a:lnTo>
                <a:lnTo>
                  <a:pt x="8446807" y="3733800"/>
                </a:lnTo>
                <a:lnTo>
                  <a:pt x="8474835" y="3708400"/>
                </a:lnTo>
                <a:lnTo>
                  <a:pt x="8502531" y="3670300"/>
                </a:lnTo>
                <a:lnTo>
                  <a:pt x="8529894" y="3632200"/>
                </a:lnTo>
                <a:lnTo>
                  <a:pt x="8556921" y="3594100"/>
                </a:lnTo>
                <a:lnTo>
                  <a:pt x="8583607" y="3556000"/>
                </a:lnTo>
                <a:lnTo>
                  <a:pt x="8609951" y="3517900"/>
                </a:lnTo>
                <a:lnTo>
                  <a:pt x="8635949" y="3479800"/>
                </a:lnTo>
                <a:lnTo>
                  <a:pt x="8661599" y="3441700"/>
                </a:lnTo>
                <a:lnTo>
                  <a:pt x="8686897" y="3403600"/>
                </a:lnTo>
                <a:lnTo>
                  <a:pt x="8711840" y="3365500"/>
                </a:lnTo>
                <a:lnTo>
                  <a:pt x="8736426" y="3314700"/>
                </a:lnTo>
                <a:lnTo>
                  <a:pt x="8760651" y="3276600"/>
                </a:lnTo>
                <a:lnTo>
                  <a:pt x="8784513" y="3238500"/>
                </a:lnTo>
                <a:lnTo>
                  <a:pt x="8808008" y="3200400"/>
                </a:lnTo>
                <a:lnTo>
                  <a:pt x="8831134" y="3162300"/>
                </a:lnTo>
                <a:lnTo>
                  <a:pt x="8853887" y="3111500"/>
                </a:lnTo>
                <a:lnTo>
                  <a:pt x="8876264" y="3073400"/>
                </a:lnTo>
                <a:lnTo>
                  <a:pt x="8898264" y="3035300"/>
                </a:lnTo>
                <a:lnTo>
                  <a:pt x="8919881" y="2997200"/>
                </a:lnTo>
                <a:lnTo>
                  <a:pt x="8941115" y="2946400"/>
                </a:lnTo>
                <a:lnTo>
                  <a:pt x="8961961" y="2908300"/>
                </a:lnTo>
                <a:lnTo>
                  <a:pt x="8982416" y="2870200"/>
                </a:lnTo>
                <a:lnTo>
                  <a:pt x="9002479" y="2819400"/>
                </a:lnTo>
                <a:lnTo>
                  <a:pt x="9022145" y="2781300"/>
                </a:lnTo>
                <a:lnTo>
                  <a:pt x="9041411" y="2730500"/>
                </a:lnTo>
                <a:lnTo>
                  <a:pt x="9060275" y="2692400"/>
                </a:lnTo>
                <a:lnTo>
                  <a:pt x="9078734" y="2641600"/>
                </a:lnTo>
                <a:lnTo>
                  <a:pt x="9096785" y="2603500"/>
                </a:lnTo>
                <a:lnTo>
                  <a:pt x="9114424" y="2552700"/>
                </a:lnTo>
                <a:lnTo>
                  <a:pt x="9131650" y="2514600"/>
                </a:lnTo>
                <a:lnTo>
                  <a:pt x="9148458" y="2463800"/>
                </a:lnTo>
                <a:lnTo>
                  <a:pt x="9581563" y="1270000"/>
                </a:lnTo>
                <a:lnTo>
                  <a:pt x="9581563" y="0"/>
                </a:lnTo>
                <a:close/>
              </a:path>
            </a:pathLst>
          </a:custGeom>
          <a:solidFill>
            <a:srgbClr val="DEEEDB"/>
          </a:solidFill>
        </p:spPr>
        <p:txBody>
          <a:bodyPr wrap="square" lIns="0" tIns="0" rIns="0" bIns="0" rtlCol="0"/>
          <a:lstStyle/>
          <a:p>
            <a:endParaRPr sz="849"/>
          </a:p>
        </p:txBody>
      </p:sp>
      <p:sp>
        <p:nvSpPr>
          <p:cNvPr id="3" name="object 47">
            <a:extLst>
              <a:ext uri="{FF2B5EF4-FFF2-40B4-BE49-F238E27FC236}">
                <a16:creationId xmlns:a16="http://schemas.microsoft.com/office/drawing/2014/main" id="{428F5211-CB8B-AA6C-B141-285EECD8090C}"/>
              </a:ext>
            </a:extLst>
          </p:cNvPr>
          <p:cNvSpPr/>
          <p:nvPr userDrawn="1"/>
        </p:nvSpPr>
        <p:spPr>
          <a:xfrm>
            <a:off x="6096000" y="5615464"/>
            <a:ext cx="1276194" cy="1534482"/>
          </a:xfrm>
          <a:custGeom>
            <a:avLst/>
            <a:gdLst/>
            <a:ahLst/>
            <a:cxnLst/>
            <a:rect l="l" t="t" r="r" b="b"/>
            <a:pathLst>
              <a:path w="2104390" h="2530475">
                <a:moveTo>
                  <a:pt x="1418142" y="0"/>
                </a:moveTo>
                <a:lnTo>
                  <a:pt x="1372842" y="828"/>
                </a:lnTo>
                <a:lnTo>
                  <a:pt x="1327942" y="4592"/>
                </a:lnTo>
                <a:lnTo>
                  <a:pt x="1283573" y="11231"/>
                </a:lnTo>
                <a:lnTo>
                  <a:pt x="1239870" y="20682"/>
                </a:lnTo>
                <a:lnTo>
                  <a:pt x="1196964" y="32884"/>
                </a:lnTo>
                <a:lnTo>
                  <a:pt x="1154988" y="47774"/>
                </a:lnTo>
                <a:lnTo>
                  <a:pt x="1114075" y="65291"/>
                </a:lnTo>
                <a:lnTo>
                  <a:pt x="1074359" y="85372"/>
                </a:lnTo>
                <a:lnTo>
                  <a:pt x="1035971" y="107956"/>
                </a:lnTo>
                <a:lnTo>
                  <a:pt x="999044" y="132981"/>
                </a:lnTo>
                <a:lnTo>
                  <a:pt x="963712" y="160385"/>
                </a:lnTo>
                <a:lnTo>
                  <a:pt x="930107" y="190105"/>
                </a:lnTo>
                <a:lnTo>
                  <a:pt x="898361" y="222081"/>
                </a:lnTo>
                <a:lnTo>
                  <a:pt x="868609" y="256250"/>
                </a:lnTo>
                <a:lnTo>
                  <a:pt x="840982" y="292550"/>
                </a:lnTo>
                <a:lnTo>
                  <a:pt x="815613" y="330920"/>
                </a:lnTo>
                <a:lnTo>
                  <a:pt x="792635" y="371297"/>
                </a:lnTo>
                <a:lnTo>
                  <a:pt x="772181" y="413619"/>
                </a:lnTo>
                <a:lnTo>
                  <a:pt x="754383" y="457825"/>
                </a:lnTo>
                <a:lnTo>
                  <a:pt x="0" y="2530480"/>
                </a:lnTo>
                <a:lnTo>
                  <a:pt x="1480543" y="2530480"/>
                </a:lnTo>
                <a:lnTo>
                  <a:pt x="2061736" y="933664"/>
                </a:lnTo>
                <a:lnTo>
                  <a:pt x="2076518" y="888360"/>
                </a:lnTo>
                <a:lnTo>
                  <a:pt x="2088053" y="842792"/>
                </a:lnTo>
                <a:lnTo>
                  <a:pt x="2096405" y="797091"/>
                </a:lnTo>
                <a:lnTo>
                  <a:pt x="2101635" y="751392"/>
                </a:lnTo>
                <a:lnTo>
                  <a:pt x="2103804" y="705826"/>
                </a:lnTo>
                <a:lnTo>
                  <a:pt x="2102976" y="660526"/>
                </a:lnTo>
                <a:lnTo>
                  <a:pt x="2099211" y="615626"/>
                </a:lnTo>
                <a:lnTo>
                  <a:pt x="2092573" y="571258"/>
                </a:lnTo>
                <a:lnTo>
                  <a:pt x="2083121" y="527554"/>
                </a:lnTo>
                <a:lnTo>
                  <a:pt x="2070920" y="484648"/>
                </a:lnTo>
                <a:lnTo>
                  <a:pt x="2056030" y="442672"/>
                </a:lnTo>
                <a:lnTo>
                  <a:pt x="2038513" y="401760"/>
                </a:lnTo>
                <a:lnTo>
                  <a:pt x="2018432" y="362043"/>
                </a:lnTo>
                <a:lnTo>
                  <a:pt x="1995848" y="323655"/>
                </a:lnTo>
                <a:lnTo>
                  <a:pt x="1970823" y="286728"/>
                </a:lnTo>
                <a:lnTo>
                  <a:pt x="1943419" y="251396"/>
                </a:lnTo>
                <a:lnTo>
                  <a:pt x="1913698" y="217791"/>
                </a:lnTo>
                <a:lnTo>
                  <a:pt x="1881723" y="186046"/>
                </a:lnTo>
                <a:lnTo>
                  <a:pt x="1847554" y="156293"/>
                </a:lnTo>
                <a:lnTo>
                  <a:pt x="1811253" y="128666"/>
                </a:lnTo>
                <a:lnTo>
                  <a:pt x="1772884" y="103297"/>
                </a:lnTo>
                <a:lnTo>
                  <a:pt x="1732507" y="80319"/>
                </a:lnTo>
                <a:lnTo>
                  <a:pt x="1690185" y="59865"/>
                </a:lnTo>
                <a:lnTo>
                  <a:pt x="1645979" y="42068"/>
                </a:lnTo>
                <a:lnTo>
                  <a:pt x="1600676" y="27286"/>
                </a:lnTo>
                <a:lnTo>
                  <a:pt x="1555107" y="15751"/>
                </a:lnTo>
                <a:lnTo>
                  <a:pt x="1509407" y="7399"/>
                </a:lnTo>
                <a:lnTo>
                  <a:pt x="1463707" y="2169"/>
                </a:lnTo>
                <a:lnTo>
                  <a:pt x="1418142" y="0"/>
                </a:lnTo>
                <a:close/>
              </a:path>
            </a:pathLst>
          </a:custGeom>
          <a:solidFill>
            <a:srgbClr val="87C9C9"/>
          </a:solidFill>
        </p:spPr>
        <p:txBody>
          <a:bodyPr wrap="square" lIns="0" tIns="0" rIns="0" bIns="0" rtlCol="0"/>
          <a:lstStyle/>
          <a:p>
            <a:endParaRPr sz="849"/>
          </a:p>
        </p:txBody>
      </p:sp>
      <p:sp>
        <p:nvSpPr>
          <p:cNvPr id="4" name="object 48">
            <a:extLst>
              <a:ext uri="{FF2B5EF4-FFF2-40B4-BE49-F238E27FC236}">
                <a16:creationId xmlns:a16="http://schemas.microsoft.com/office/drawing/2014/main" id="{8FEAC4DF-C53F-D472-01C0-0BB2F57186E0}"/>
              </a:ext>
            </a:extLst>
          </p:cNvPr>
          <p:cNvSpPr/>
          <p:nvPr userDrawn="1"/>
        </p:nvSpPr>
        <p:spPr>
          <a:xfrm>
            <a:off x="5806185" y="6159711"/>
            <a:ext cx="828717" cy="990386"/>
          </a:xfrm>
          <a:custGeom>
            <a:avLst/>
            <a:gdLst/>
            <a:ahLst/>
            <a:cxnLst/>
            <a:rect l="l" t="t" r="r" b="b"/>
            <a:pathLst>
              <a:path w="1366520" h="1633220">
                <a:moveTo>
                  <a:pt x="1067676" y="26994"/>
                </a:moveTo>
                <a:lnTo>
                  <a:pt x="1023255" y="13320"/>
                </a:lnTo>
                <a:lnTo>
                  <a:pt x="978542" y="4368"/>
                </a:lnTo>
                <a:lnTo>
                  <a:pt x="933831" y="0"/>
                </a:lnTo>
                <a:lnTo>
                  <a:pt x="889413" y="79"/>
                </a:lnTo>
                <a:lnTo>
                  <a:pt x="845582" y="4471"/>
                </a:lnTo>
                <a:lnTo>
                  <a:pt x="802629" y="13037"/>
                </a:lnTo>
                <a:lnTo>
                  <a:pt x="760847" y="25643"/>
                </a:lnTo>
                <a:lnTo>
                  <a:pt x="720528" y="42151"/>
                </a:lnTo>
                <a:lnTo>
                  <a:pt x="681966" y="62425"/>
                </a:lnTo>
                <a:lnTo>
                  <a:pt x="645452" y="86328"/>
                </a:lnTo>
                <a:lnTo>
                  <a:pt x="611279" y="113725"/>
                </a:lnTo>
                <a:lnTo>
                  <a:pt x="579740" y="144479"/>
                </a:lnTo>
                <a:lnTo>
                  <a:pt x="551126" y="178454"/>
                </a:lnTo>
                <a:lnTo>
                  <a:pt x="525732" y="215512"/>
                </a:lnTo>
                <a:lnTo>
                  <a:pt x="503848" y="255519"/>
                </a:lnTo>
                <a:lnTo>
                  <a:pt x="485767" y="298337"/>
                </a:lnTo>
                <a:lnTo>
                  <a:pt x="0" y="1632975"/>
                </a:lnTo>
              </a:path>
              <a:path w="1366520" h="1633220">
                <a:moveTo>
                  <a:pt x="966288" y="1632975"/>
                </a:moveTo>
                <a:lnTo>
                  <a:pt x="1339019" y="608903"/>
                </a:lnTo>
                <a:lnTo>
                  <a:pt x="1352692" y="564480"/>
                </a:lnTo>
                <a:lnTo>
                  <a:pt x="1361645" y="519766"/>
                </a:lnTo>
                <a:lnTo>
                  <a:pt x="1366013" y="475053"/>
                </a:lnTo>
                <a:lnTo>
                  <a:pt x="1365933" y="430634"/>
                </a:lnTo>
                <a:lnTo>
                  <a:pt x="1361542" y="386802"/>
                </a:lnTo>
                <a:lnTo>
                  <a:pt x="1352975" y="343848"/>
                </a:lnTo>
                <a:lnTo>
                  <a:pt x="1340370" y="302066"/>
                </a:lnTo>
                <a:lnTo>
                  <a:pt x="1323862" y="261747"/>
                </a:lnTo>
                <a:lnTo>
                  <a:pt x="1303588" y="223185"/>
                </a:lnTo>
                <a:lnTo>
                  <a:pt x="1279684" y="186672"/>
                </a:lnTo>
                <a:lnTo>
                  <a:pt x="1252287" y="152499"/>
                </a:lnTo>
                <a:lnTo>
                  <a:pt x="1221533" y="120961"/>
                </a:lnTo>
                <a:lnTo>
                  <a:pt x="1187559" y="92349"/>
                </a:lnTo>
                <a:lnTo>
                  <a:pt x="1150500" y="66955"/>
                </a:lnTo>
                <a:lnTo>
                  <a:pt x="1110494" y="45073"/>
                </a:lnTo>
                <a:lnTo>
                  <a:pt x="1067676" y="26994"/>
                </a:lnTo>
              </a:path>
            </a:pathLst>
          </a:custGeom>
          <a:ln w="41883">
            <a:solidFill>
              <a:schemeClr val="accent3"/>
            </a:solidFill>
          </a:ln>
        </p:spPr>
        <p:txBody>
          <a:bodyPr wrap="square" lIns="0" tIns="0" rIns="0" bIns="0" rtlCol="0"/>
          <a:lstStyle/>
          <a:p>
            <a:endParaRPr sz="849"/>
          </a:p>
        </p:txBody>
      </p:sp>
    </p:spTree>
    <p:extLst>
      <p:ext uri="{BB962C8B-B14F-4D97-AF65-F5344CB8AC3E}">
        <p14:creationId xmlns:p14="http://schemas.microsoft.com/office/powerpoint/2010/main" val="4251339940"/>
      </p:ext>
    </p:extLst>
  </p:cSld>
  <p:clrMapOvr>
    <a:masterClrMapping/>
  </p:clrMapOvr>
</p:sldLayout>
</file>

<file path=ppt/slideLayouts/slideLayout156.xml><?xml version="1.0" encoding="utf-8"?>
<p:sldLayout xmlns:a="http://schemas.openxmlformats.org/drawingml/2006/main" xmlns:r="http://schemas.openxmlformats.org/officeDocument/2006/relationships" xmlns:p="http://schemas.openxmlformats.org/presentationml/2006/main" showMasterSp="0" preserve="1" userDrawn="1">
  <p:cSld name="65_Title Only">
    <p:bg>
      <p:bgPr>
        <a:solidFill>
          <a:schemeClr val="bg1"/>
        </a:solidFill>
        <a:effectLst/>
      </p:bgPr>
    </p:bg>
    <p:spTree>
      <p:nvGrpSpPr>
        <p:cNvPr id="1" name=""/>
        <p:cNvGrpSpPr/>
        <p:nvPr/>
      </p:nvGrpSpPr>
      <p:grpSpPr>
        <a:xfrm>
          <a:off x="0" y="0"/>
          <a:ext cx="0" cy="0"/>
          <a:chOff x="0" y="0"/>
          <a:chExt cx="0" cy="0"/>
        </a:xfrm>
      </p:grpSpPr>
      <p:sp>
        <p:nvSpPr>
          <p:cNvPr id="3" name="object 4">
            <a:extLst>
              <a:ext uri="{FF2B5EF4-FFF2-40B4-BE49-F238E27FC236}">
                <a16:creationId xmlns:a16="http://schemas.microsoft.com/office/drawing/2014/main" id="{4814699B-A7CC-6EC3-0DDB-106A1617292F}"/>
              </a:ext>
            </a:extLst>
          </p:cNvPr>
          <p:cNvSpPr/>
          <p:nvPr/>
        </p:nvSpPr>
        <p:spPr>
          <a:xfrm>
            <a:off x="0" y="0"/>
            <a:ext cx="4715062" cy="4682000"/>
          </a:xfrm>
          <a:custGeom>
            <a:avLst/>
            <a:gdLst/>
            <a:ahLst/>
            <a:cxnLst/>
            <a:rect l="l" t="t" r="r" b="b"/>
            <a:pathLst>
              <a:path w="7774940" h="7720965">
                <a:moveTo>
                  <a:pt x="7774351" y="0"/>
                </a:moveTo>
                <a:lnTo>
                  <a:pt x="0" y="0"/>
                </a:lnTo>
                <a:lnTo>
                  <a:pt x="0" y="7061036"/>
                </a:lnTo>
                <a:lnTo>
                  <a:pt x="32797" y="7082539"/>
                </a:lnTo>
                <a:lnTo>
                  <a:pt x="71854" y="7107496"/>
                </a:lnTo>
                <a:lnTo>
                  <a:pt x="111270" y="7132032"/>
                </a:lnTo>
                <a:lnTo>
                  <a:pt x="151042" y="7156144"/>
                </a:lnTo>
                <a:lnTo>
                  <a:pt x="191168" y="7179828"/>
                </a:lnTo>
                <a:lnTo>
                  <a:pt x="231646" y="7203079"/>
                </a:lnTo>
                <a:lnTo>
                  <a:pt x="272474" y="7225893"/>
                </a:lnTo>
                <a:lnTo>
                  <a:pt x="313651" y="7248267"/>
                </a:lnTo>
                <a:lnTo>
                  <a:pt x="355175" y="7270195"/>
                </a:lnTo>
                <a:lnTo>
                  <a:pt x="397042" y="7291675"/>
                </a:lnTo>
                <a:lnTo>
                  <a:pt x="439253" y="7312701"/>
                </a:lnTo>
                <a:lnTo>
                  <a:pt x="481804" y="7333270"/>
                </a:lnTo>
                <a:lnTo>
                  <a:pt x="524694" y="7353377"/>
                </a:lnTo>
                <a:lnTo>
                  <a:pt x="567920" y="7373018"/>
                </a:lnTo>
                <a:lnTo>
                  <a:pt x="611481" y="7392190"/>
                </a:lnTo>
                <a:lnTo>
                  <a:pt x="655375" y="7410887"/>
                </a:lnTo>
                <a:lnTo>
                  <a:pt x="699601" y="7429106"/>
                </a:lnTo>
                <a:lnTo>
                  <a:pt x="744155" y="7446843"/>
                </a:lnTo>
                <a:lnTo>
                  <a:pt x="789036" y="7464093"/>
                </a:lnTo>
                <a:lnTo>
                  <a:pt x="834242" y="7480852"/>
                </a:lnTo>
                <a:lnTo>
                  <a:pt x="879645" y="7497072"/>
                </a:lnTo>
                <a:lnTo>
                  <a:pt x="925114" y="7512707"/>
                </a:lnTo>
                <a:lnTo>
                  <a:pt x="970645" y="7527758"/>
                </a:lnTo>
                <a:lnTo>
                  <a:pt x="1016235" y="7542229"/>
                </a:lnTo>
                <a:lnTo>
                  <a:pt x="1061878" y="7556121"/>
                </a:lnTo>
                <a:lnTo>
                  <a:pt x="1107571" y="7569435"/>
                </a:lnTo>
                <a:lnTo>
                  <a:pt x="1153310" y="7582174"/>
                </a:lnTo>
                <a:lnTo>
                  <a:pt x="1199090" y="7594341"/>
                </a:lnTo>
                <a:lnTo>
                  <a:pt x="1244907" y="7605935"/>
                </a:lnTo>
                <a:lnTo>
                  <a:pt x="1290758" y="7616961"/>
                </a:lnTo>
                <a:lnTo>
                  <a:pt x="1336637" y="7627418"/>
                </a:lnTo>
                <a:lnTo>
                  <a:pt x="1382541" y="7637311"/>
                </a:lnTo>
                <a:lnTo>
                  <a:pt x="1428466" y="7646639"/>
                </a:lnTo>
                <a:lnTo>
                  <a:pt x="1474408" y="7655407"/>
                </a:lnTo>
                <a:lnTo>
                  <a:pt x="1520361" y="7663614"/>
                </a:lnTo>
                <a:lnTo>
                  <a:pt x="1566323" y="7671264"/>
                </a:lnTo>
                <a:lnTo>
                  <a:pt x="1612289" y="7678358"/>
                </a:lnTo>
                <a:lnTo>
                  <a:pt x="1658255" y="7684898"/>
                </a:lnTo>
                <a:lnTo>
                  <a:pt x="1704216" y="7690886"/>
                </a:lnTo>
                <a:lnTo>
                  <a:pt x="1750169" y="7696324"/>
                </a:lnTo>
                <a:lnTo>
                  <a:pt x="1796109" y="7701214"/>
                </a:lnTo>
                <a:lnTo>
                  <a:pt x="1842033" y="7705558"/>
                </a:lnTo>
                <a:lnTo>
                  <a:pt x="1887936" y="7709357"/>
                </a:lnTo>
                <a:lnTo>
                  <a:pt x="1933813" y="7712615"/>
                </a:lnTo>
                <a:lnTo>
                  <a:pt x="1979662" y="7715332"/>
                </a:lnTo>
                <a:lnTo>
                  <a:pt x="2025476" y="7717511"/>
                </a:lnTo>
                <a:lnTo>
                  <a:pt x="2071254" y="7719153"/>
                </a:lnTo>
                <a:lnTo>
                  <a:pt x="2116989" y="7720261"/>
                </a:lnTo>
                <a:lnTo>
                  <a:pt x="2162679" y="7720836"/>
                </a:lnTo>
                <a:lnTo>
                  <a:pt x="2208319" y="7720881"/>
                </a:lnTo>
                <a:lnTo>
                  <a:pt x="2253904" y="7720397"/>
                </a:lnTo>
                <a:lnTo>
                  <a:pt x="2299432" y="7719386"/>
                </a:lnTo>
                <a:lnTo>
                  <a:pt x="2344896" y="7717851"/>
                </a:lnTo>
                <a:lnTo>
                  <a:pt x="2390294" y="7715792"/>
                </a:lnTo>
                <a:lnTo>
                  <a:pt x="2435622" y="7713213"/>
                </a:lnTo>
                <a:lnTo>
                  <a:pt x="2480874" y="7710115"/>
                </a:lnTo>
                <a:lnTo>
                  <a:pt x="2526047" y="7706500"/>
                </a:lnTo>
                <a:lnTo>
                  <a:pt x="2571137" y="7702369"/>
                </a:lnTo>
                <a:lnTo>
                  <a:pt x="2616139" y="7697726"/>
                </a:lnTo>
                <a:lnTo>
                  <a:pt x="2661050" y="7692571"/>
                </a:lnTo>
                <a:lnTo>
                  <a:pt x="2705865" y="7686907"/>
                </a:lnTo>
                <a:lnTo>
                  <a:pt x="2750580" y="7680735"/>
                </a:lnTo>
                <a:lnTo>
                  <a:pt x="2795191" y="7674058"/>
                </a:lnTo>
                <a:lnTo>
                  <a:pt x="2839693" y="7666878"/>
                </a:lnTo>
                <a:lnTo>
                  <a:pt x="2884084" y="7659196"/>
                </a:lnTo>
                <a:lnTo>
                  <a:pt x="2928357" y="7651015"/>
                </a:lnTo>
                <a:lnTo>
                  <a:pt x="2972511" y="7642336"/>
                </a:lnTo>
                <a:lnTo>
                  <a:pt x="3016539" y="7633161"/>
                </a:lnTo>
                <a:lnTo>
                  <a:pt x="3060438" y="7623492"/>
                </a:lnTo>
                <a:lnTo>
                  <a:pt x="3104204" y="7613332"/>
                </a:lnTo>
                <a:lnTo>
                  <a:pt x="3147833" y="7602681"/>
                </a:lnTo>
                <a:lnTo>
                  <a:pt x="3191320" y="7591543"/>
                </a:lnTo>
                <a:lnTo>
                  <a:pt x="3234661" y="7579919"/>
                </a:lnTo>
                <a:lnTo>
                  <a:pt x="3277853" y="7567810"/>
                </a:lnTo>
                <a:lnTo>
                  <a:pt x="3320891" y="7555220"/>
                </a:lnTo>
                <a:lnTo>
                  <a:pt x="3363770" y="7542149"/>
                </a:lnTo>
                <a:lnTo>
                  <a:pt x="3406488" y="7528600"/>
                </a:lnTo>
                <a:lnTo>
                  <a:pt x="3449038" y="7514574"/>
                </a:lnTo>
                <a:lnTo>
                  <a:pt x="3491419" y="7500075"/>
                </a:lnTo>
                <a:lnTo>
                  <a:pt x="3533624" y="7485102"/>
                </a:lnTo>
                <a:lnTo>
                  <a:pt x="3575651" y="7469660"/>
                </a:lnTo>
                <a:lnTo>
                  <a:pt x="3617494" y="7453748"/>
                </a:lnTo>
                <a:lnTo>
                  <a:pt x="3659151" y="7437370"/>
                </a:lnTo>
                <a:lnTo>
                  <a:pt x="3700616" y="7420528"/>
                </a:lnTo>
                <a:lnTo>
                  <a:pt x="3741885" y="7403222"/>
                </a:lnTo>
                <a:lnTo>
                  <a:pt x="3782955" y="7385456"/>
                </a:lnTo>
                <a:lnTo>
                  <a:pt x="3823821" y="7367231"/>
                </a:lnTo>
                <a:lnTo>
                  <a:pt x="3864478" y="7348549"/>
                </a:lnTo>
                <a:lnTo>
                  <a:pt x="3904924" y="7329412"/>
                </a:lnTo>
                <a:lnTo>
                  <a:pt x="3945153" y="7309822"/>
                </a:lnTo>
                <a:lnTo>
                  <a:pt x="3985162" y="7289780"/>
                </a:lnTo>
                <a:lnTo>
                  <a:pt x="4024946" y="7269290"/>
                </a:lnTo>
                <a:lnTo>
                  <a:pt x="4064502" y="7248352"/>
                </a:lnTo>
                <a:lnTo>
                  <a:pt x="4103824" y="7226969"/>
                </a:lnTo>
                <a:lnTo>
                  <a:pt x="4142909" y="7205143"/>
                </a:lnTo>
                <a:lnTo>
                  <a:pt x="4181753" y="7182875"/>
                </a:lnTo>
                <a:lnTo>
                  <a:pt x="4220352" y="7160168"/>
                </a:lnTo>
                <a:lnTo>
                  <a:pt x="4258701" y="7137023"/>
                </a:lnTo>
                <a:lnTo>
                  <a:pt x="4296796" y="7113442"/>
                </a:lnTo>
                <a:lnTo>
                  <a:pt x="4334633" y="7089428"/>
                </a:lnTo>
                <a:lnTo>
                  <a:pt x="4372209" y="7064982"/>
                </a:lnTo>
                <a:lnTo>
                  <a:pt x="4409518" y="7040106"/>
                </a:lnTo>
                <a:lnTo>
                  <a:pt x="4446556" y="7014803"/>
                </a:lnTo>
                <a:lnTo>
                  <a:pt x="4483321" y="6989073"/>
                </a:lnTo>
                <a:lnTo>
                  <a:pt x="4519806" y="6962920"/>
                </a:lnTo>
                <a:lnTo>
                  <a:pt x="4556009" y="6936344"/>
                </a:lnTo>
                <a:lnTo>
                  <a:pt x="4591924" y="6909348"/>
                </a:lnTo>
                <a:lnTo>
                  <a:pt x="4627549" y="6881935"/>
                </a:lnTo>
                <a:lnTo>
                  <a:pt x="4662878" y="6854104"/>
                </a:lnTo>
                <a:lnTo>
                  <a:pt x="4697907" y="6825860"/>
                </a:lnTo>
                <a:lnTo>
                  <a:pt x="4732633" y="6797203"/>
                </a:lnTo>
                <a:lnTo>
                  <a:pt x="4767052" y="6768136"/>
                </a:lnTo>
                <a:lnTo>
                  <a:pt x="4801158" y="6738660"/>
                </a:lnTo>
                <a:lnTo>
                  <a:pt x="4834948" y="6708778"/>
                </a:lnTo>
                <a:lnTo>
                  <a:pt x="4868418" y="6678492"/>
                </a:lnTo>
                <a:lnTo>
                  <a:pt x="4901563" y="6647802"/>
                </a:lnTo>
                <a:lnTo>
                  <a:pt x="4934380" y="6616712"/>
                </a:lnTo>
                <a:lnTo>
                  <a:pt x="4966864" y="6585223"/>
                </a:lnTo>
                <a:lnTo>
                  <a:pt x="4999012" y="6553337"/>
                </a:lnTo>
                <a:lnTo>
                  <a:pt x="5030818" y="6521056"/>
                </a:lnTo>
                <a:lnTo>
                  <a:pt x="5062279" y="6488383"/>
                </a:lnTo>
                <a:lnTo>
                  <a:pt x="5093390" y="6455318"/>
                </a:lnTo>
                <a:lnTo>
                  <a:pt x="5124148" y="6421864"/>
                </a:lnTo>
                <a:lnTo>
                  <a:pt x="5154549" y="6388023"/>
                </a:lnTo>
                <a:lnTo>
                  <a:pt x="5184587" y="6353797"/>
                </a:lnTo>
                <a:lnTo>
                  <a:pt x="5214260" y="6319188"/>
                </a:lnTo>
                <a:lnTo>
                  <a:pt x="5243562" y="6284197"/>
                </a:lnTo>
                <a:lnTo>
                  <a:pt x="5272490" y="6248827"/>
                </a:lnTo>
                <a:lnTo>
                  <a:pt x="5301040" y="6213079"/>
                </a:lnTo>
                <a:lnTo>
                  <a:pt x="5329207" y="6176956"/>
                </a:lnTo>
                <a:lnTo>
                  <a:pt x="5356987" y="6140459"/>
                </a:lnTo>
                <a:lnTo>
                  <a:pt x="5384377" y="6103591"/>
                </a:lnTo>
                <a:lnTo>
                  <a:pt x="5411371" y="6066353"/>
                </a:lnTo>
                <a:lnTo>
                  <a:pt x="5437966" y="6028747"/>
                </a:lnTo>
                <a:lnTo>
                  <a:pt x="5464157" y="5990775"/>
                </a:lnTo>
                <a:lnTo>
                  <a:pt x="5489941" y="5952440"/>
                </a:lnTo>
                <a:lnTo>
                  <a:pt x="5515313" y="5913742"/>
                </a:lnTo>
                <a:lnTo>
                  <a:pt x="5540269" y="5874684"/>
                </a:lnTo>
                <a:lnTo>
                  <a:pt x="5564806" y="5835269"/>
                </a:lnTo>
                <a:lnTo>
                  <a:pt x="5588918" y="5795497"/>
                </a:lnTo>
                <a:lnTo>
                  <a:pt x="5612601" y="5755371"/>
                </a:lnTo>
                <a:lnTo>
                  <a:pt x="5635853" y="5714893"/>
                </a:lnTo>
                <a:lnTo>
                  <a:pt x="5658667" y="5674064"/>
                </a:lnTo>
                <a:lnTo>
                  <a:pt x="5681041" y="5632887"/>
                </a:lnTo>
                <a:lnTo>
                  <a:pt x="5702970" y="5591364"/>
                </a:lnTo>
                <a:lnTo>
                  <a:pt x="5724449" y="5549496"/>
                </a:lnTo>
                <a:lnTo>
                  <a:pt x="5745475" y="5507286"/>
                </a:lnTo>
                <a:lnTo>
                  <a:pt x="5766044" y="5464735"/>
                </a:lnTo>
                <a:lnTo>
                  <a:pt x="5786151" y="5421845"/>
                </a:lnTo>
                <a:lnTo>
                  <a:pt x="5805793" y="5378618"/>
                </a:lnTo>
                <a:lnTo>
                  <a:pt x="5824964" y="5335057"/>
                </a:lnTo>
                <a:lnTo>
                  <a:pt x="5843661" y="5291163"/>
                </a:lnTo>
                <a:lnTo>
                  <a:pt x="5861880" y="5246938"/>
                </a:lnTo>
                <a:lnTo>
                  <a:pt x="5879617" y="5202384"/>
                </a:lnTo>
                <a:lnTo>
                  <a:pt x="5896867" y="5157503"/>
                </a:lnTo>
                <a:lnTo>
                  <a:pt x="5913627" y="5112296"/>
                </a:lnTo>
                <a:lnTo>
                  <a:pt x="7774351" y="0"/>
                </a:lnTo>
                <a:close/>
              </a:path>
            </a:pathLst>
          </a:custGeom>
          <a:solidFill>
            <a:srgbClr val="025444"/>
          </a:solidFill>
        </p:spPr>
        <p:txBody>
          <a:bodyPr wrap="square" lIns="0" tIns="0" rIns="0" bIns="0" rtlCol="0"/>
          <a:lstStyle/>
          <a:p>
            <a:endParaRPr sz="849"/>
          </a:p>
        </p:txBody>
      </p:sp>
      <p:pic>
        <p:nvPicPr>
          <p:cNvPr id="36" name="Picture 35" descr="A green letter on a black background&#10;&#10;Description automatically generated with medium confidence">
            <a:extLst>
              <a:ext uri="{FF2B5EF4-FFF2-40B4-BE49-F238E27FC236}">
                <a16:creationId xmlns:a16="http://schemas.microsoft.com/office/drawing/2014/main" id="{3A95014C-C5CB-3AE8-0E14-BEC1CCA7E015}"/>
              </a:ext>
            </a:extLst>
          </p:cNvPr>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373045" y="6270181"/>
            <a:ext cx="1101856" cy="213610"/>
          </a:xfrm>
          <a:prstGeom prst="rect">
            <a:avLst/>
          </a:prstGeom>
        </p:spPr>
      </p:pic>
      <p:sp>
        <p:nvSpPr>
          <p:cNvPr id="12" name="object 5">
            <a:extLst>
              <a:ext uri="{FF2B5EF4-FFF2-40B4-BE49-F238E27FC236}">
                <a16:creationId xmlns:a16="http://schemas.microsoft.com/office/drawing/2014/main" id="{DDBD85C0-B753-E90E-B2D6-54BDBD9CA776}"/>
              </a:ext>
            </a:extLst>
          </p:cNvPr>
          <p:cNvSpPr txBox="1"/>
          <p:nvPr userDrawn="1"/>
        </p:nvSpPr>
        <p:spPr>
          <a:xfrm>
            <a:off x="373045" y="-332124"/>
            <a:ext cx="1044368" cy="161404"/>
          </a:xfrm>
          <a:prstGeom prst="rect">
            <a:avLst/>
          </a:prstGeom>
        </p:spPr>
        <p:txBody>
          <a:bodyPr vert="horz" wrap="square" lIns="0" tIns="7316" rIns="0" bIns="0" rtlCol="0">
            <a:spAutoFit/>
          </a:bodyPr>
          <a:lstStyle/>
          <a:p>
            <a:pPr marL="7701">
              <a:lnSpc>
                <a:spcPct val="100000"/>
              </a:lnSpc>
              <a:spcBef>
                <a:spcPts val="58"/>
              </a:spcBef>
            </a:pPr>
            <a:r>
              <a:rPr sz="1001" b="0" i="0">
                <a:solidFill>
                  <a:schemeClr val="bg1"/>
                </a:solidFill>
                <a:latin typeface="Sharp Sans Medium" pitchFamily="2" charset="77"/>
                <a:cs typeface="Sharp Sans Medium" pitchFamily="2" charset="77"/>
              </a:rPr>
              <a:t>CISCO</a:t>
            </a:r>
            <a:r>
              <a:rPr sz="1001" b="0" i="0" spc="230">
                <a:solidFill>
                  <a:schemeClr val="bg1"/>
                </a:solidFill>
                <a:latin typeface="Sharp Sans Medium" pitchFamily="2" charset="77"/>
                <a:cs typeface="Sharp Sans Medium" pitchFamily="2" charset="77"/>
              </a:rPr>
              <a:t> </a:t>
            </a:r>
            <a:r>
              <a:rPr sz="1001" b="0" i="0" spc="33">
                <a:solidFill>
                  <a:schemeClr val="bg1"/>
                </a:solidFill>
                <a:latin typeface="Sharp Sans Medium" pitchFamily="2" charset="77"/>
                <a:cs typeface="Sharp Sans Medium" pitchFamily="2" charset="77"/>
              </a:rPr>
              <a:t>MERAKI</a:t>
            </a:r>
            <a:endParaRPr sz="1001" b="0" i="0">
              <a:solidFill>
                <a:schemeClr val="bg1"/>
              </a:solidFill>
              <a:latin typeface="Sharp Sans Medium" pitchFamily="2" charset="77"/>
              <a:cs typeface="Sharp Sans Medium" pitchFamily="2" charset="77"/>
            </a:endParaRPr>
          </a:p>
        </p:txBody>
      </p:sp>
    </p:spTree>
    <p:extLst>
      <p:ext uri="{BB962C8B-B14F-4D97-AF65-F5344CB8AC3E}">
        <p14:creationId xmlns:p14="http://schemas.microsoft.com/office/powerpoint/2010/main" val="3280684967"/>
      </p:ext>
    </p:extLst>
  </p:cSld>
  <p:clrMapOvr>
    <a:masterClrMapping/>
  </p:clrMapOvr>
</p:sldLayout>
</file>

<file path=ppt/slideLayouts/slideLayout157.xml><?xml version="1.0" encoding="utf-8"?>
<p:sldLayout xmlns:a="http://schemas.openxmlformats.org/drawingml/2006/main" xmlns:r="http://schemas.openxmlformats.org/officeDocument/2006/relationships" xmlns:p="http://schemas.openxmlformats.org/presentationml/2006/main" userDrawn="1">
  <p:cSld name="Bullet">
    <p:spTree>
      <p:nvGrpSpPr>
        <p:cNvPr id="1" name=""/>
        <p:cNvGrpSpPr/>
        <p:nvPr/>
      </p:nvGrpSpPr>
      <p:grpSpPr>
        <a:xfrm>
          <a:off x="0" y="0"/>
          <a:ext cx="0" cy="0"/>
          <a:chOff x="0" y="0"/>
          <a:chExt cx="0" cy="0"/>
        </a:xfrm>
      </p:grpSpPr>
      <p:sp>
        <p:nvSpPr>
          <p:cNvPr id="4" name="Text Placeholder 3"/>
          <p:cNvSpPr>
            <a:spLocks noGrp="1"/>
          </p:cNvSpPr>
          <p:nvPr>
            <p:ph type="body" sz="quarter" idx="10" hasCustomPrompt="1"/>
          </p:nvPr>
        </p:nvSpPr>
        <p:spPr>
          <a:xfrm>
            <a:off x="616401" y="1602317"/>
            <a:ext cx="11036458" cy="4519083"/>
          </a:xfrm>
          <a:prstGeom prst="rect">
            <a:avLst/>
          </a:prstGeom>
        </p:spPr>
        <p:txBody>
          <a:bodyPr lIns="91420" tIns="45710" rIns="91420" bIns="45710">
            <a:noAutofit/>
          </a:bodyPr>
          <a:lstStyle>
            <a:lvl1pPr marL="304777" indent="-228582">
              <a:lnSpc>
                <a:spcPct val="95000"/>
              </a:lnSpc>
              <a:spcBef>
                <a:spcPts val="1480"/>
              </a:spcBef>
              <a:buClr>
                <a:schemeClr val="tx1"/>
              </a:buClr>
              <a:buSzPct val="80000"/>
              <a:buFont typeface="Arial"/>
              <a:buChar char="•"/>
              <a:defRPr sz="2666" b="0" i="0">
                <a:solidFill>
                  <a:schemeClr val="tx1"/>
                </a:solidFill>
                <a:latin typeface="+mn-lt"/>
                <a:ea typeface="CiscoSansTT Thin" charset="0"/>
                <a:cs typeface="CiscoSansTT Thin" charset="0"/>
              </a:defRPr>
            </a:lvl1pPr>
            <a:lvl2pPr marL="609553" indent="-220117">
              <a:lnSpc>
                <a:spcPct val="95000"/>
              </a:lnSpc>
              <a:spcBef>
                <a:spcPts val="600"/>
              </a:spcBef>
              <a:buClr>
                <a:schemeClr val="tx1"/>
              </a:buClr>
              <a:buSzPct val="80000"/>
              <a:buFont typeface="Arial"/>
              <a:buChar char="•"/>
              <a:defRPr sz="2400" b="0" i="0">
                <a:solidFill>
                  <a:schemeClr val="tx1"/>
                </a:solidFill>
                <a:latin typeface="+mn-lt"/>
                <a:ea typeface="CiscoSansTT Thin" charset="0"/>
                <a:cs typeface="CiscoSansTT Thin" charset="0"/>
              </a:defRPr>
            </a:lvl2pPr>
            <a:lvl3pPr marL="914330" indent="-146039">
              <a:buClr>
                <a:schemeClr val="tx1"/>
              </a:buClr>
              <a:buSzPct val="80000"/>
              <a:buFont typeface="Arial"/>
              <a:buChar char="•"/>
              <a:defRPr sz="2133" b="0" i="0">
                <a:solidFill>
                  <a:schemeClr val="tx1"/>
                </a:solidFill>
                <a:latin typeface="+mn-lt"/>
                <a:ea typeface="CiscoSansTT Thin" charset="0"/>
                <a:cs typeface="CiscoSansTT Thin" charset="0"/>
              </a:defRPr>
            </a:lvl3pPr>
            <a:lvl4pPr marL="1214620" indent="-228536">
              <a:buClr>
                <a:schemeClr val="tx1"/>
              </a:buClr>
              <a:buSzPct val="80000"/>
              <a:buFont typeface="Arial"/>
              <a:buChar char="•"/>
              <a:defRPr sz="1866" b="0" i="0">
                <a:solidFill>
                  <a:schemeClr val="tx1"/>
                </a:solidFill>
                <a:latin typeface="+mn-lt"/>
                <a:ea typeface="CiscoSansTT Thin" charset="0"/>
                <a:cs typeface="CiscoSansTT Thin" charset="0"/>
              </a:defRPr>
            </a:lvl4pPr>
            <a:lvl5pPr marL="1443156" indent="-224303">
              <a:buClr>
                <a:schemeClr val="tx1"/>
              </a:buClr>
              <a:buSzPct val="80000"/>
              <a:buFont typeface="Arial"/>
              <a:buChar char="•"/>
              <a:defRPr sz="1600" b="0" i="0">
                <a:solidFill>
                  <a:schemeClr val="tx1"/>
                </a:solidFill>
                <a:latin typeface="+mn-lt"/>
                <a:ea typeface="CiscoSansTT Thin" charset="0"/>
                <a:cs typeface="CiscoSansTT Thin" charset="0"/>
              </a:defRPr>
            </a:lvl5pPr>
          </a:lstStyle>
          <a:p>
            <a:pPr lvl="0"/>
            <a:r>
              <a:rPr lang="en-GB"/>
              <a:t>First level</a:t>
            </a:r>
          </a:p>
          <a:p>
            <a:pPr lvl="1"/>
            <a:r>
              <a:rPr lang="en-GB"/>
              <a:t>Second level</a:t>
            </a:r>
          </a:p>
          <a:p>
            <a:pPr lvl="2"/>
            <a:r>
              <a:rPr lang="en-GB"/>
              <a:t>Third level</a:t>
            </a:r>
          </a:p>
          <a:p>
            <a:pPr lvl="3"/>
            <a:r>
              <a:rPr lang="en-GB"/>
              <a:t>Fourth level</a:t>
            </a:r>
          </a:p>
          <a:p>
            <a:pPr lvl="4"/>
            <a:r>
              <a:rPr lang="en-GB"/>
              <a:t>Fifth level</a:t>
            </a:r>
            <a:endParaRPr lang="en-US"/>
          </a:p>
        </p:txBody>
      </p:sp>
      <p:sp>
        <p:nvSpPr>
          <p:cNvPr id="6" name="Title Placeholder 5"/>
          <p:cNvSpPr>
            <a:spLocks noGrp="1"/>
          </p:cNvSpPr>
          <p:nvPr>
            <p:ph type="title"/>
          </p:nvPr>
        </p:nvSpPr>
        <p:spPr bwMode="auto">
          <a:xfrm>
            <a:off x="583688" y="609591"/>
            <a:ext cx="11127318" cy="6667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4" tIns="45712" rIns="91424" bIns="45712" numCol="1" anchor="ctr" anchorCtr="0" compatLnSpc="1">
            <a:prstTxWarp prst="textNoShape">
              <a:avLst/>
            </a:prstTxWarp>
          </a:bodyPr>
          <a:lstStyle>
            <a:lvl1pPr>
              <a:defRPr sz="3733">
                <a:solidFill>
                  <a:schemeClr val="bg1"/>
                </a:solidFill>
              </a:defRPr>
            </a:lvl1pPr>
          </a:lstStyle>
          <a:p>
            <a:pPr lvl="0"/>
            <a:r>
              <a:rPr lang="en-GB"/>
              <a:t>Click to edit Master title style</a:t>
            </a:r>
          </a:p>
        </p:txBody>
      </p:sp>
    </p:spTree>
    <p:extLst>
      <p:ext uri="{BB962C8B-B14F-4D97-AF65-F5344CB8AC3E}">
        <p14:creationId xmlns:p14="http://schemas.microsoft.com/office/powerpoint/2010/main" val="2967763874"/>
      </p:ext>
    </p:extLst>
  </p:cSld>
  <p:clrMapOvr>
    <a:masterClrMapping/>
  </p:clrMapOvr>
</p:sldLayout>
</file>

<file path=ppt/slideLayouts/slideLayout158.xml><?xml version="1.0" encoding="utf-8"?>
<p:sldLayout xmlns:a="http://schemas.openxmlformats.org/drawingml/2006/main" xmlns:r="http://schemas.openxmlformats.org/officeDocument/2006/relationships" xmlns:p="http://schemas.openxmlformats.org/presentationml/2006/main" userDrawn="1">
  <p:cSld name="Half and half text both sides">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7C76BE97-42AB-5B49-86F1-AC5F90014000}"/>
              </a:ext>
            </a:extLst>
          </p:cNvPr>
          <p:cNvSpPr/>
          <p:nvPr userDrawn="1"/>
        </p:nvSpPr>
        <p:spPr>
          <a:xfrm>
            <a:off x="6096000" y="0"/>
            <a:ext cx="6096000"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849"/>
          </a:p>
        </p:txBody>
      </p:sp>
      <p:sp>
        <p:nvSpPr>
          <p:cNvPr id="2" name="Title 1">
            <a:extLst>
              <a:ext uri="{FF2B5EF4-FFF2-40B4-BE49-F238E27FC236}">
                <a16:creationId xmlns:a16="http://schemas.microsoft.com/office/drawing/2014/main" id="{499CB587-192C-F644-BE7F-D3C367199EAF}"/>
              </a:ext>
            </a:extLst>
          </p:cNvPr>
          <p:cNvSpPr>
            <a:spLocks noGrp="1"/>
          </p:cNvSpPr>
          <p:nvPr>
            <p:ph type="title"/>
          </p:nvPr>
        </p:nvSpPr>
        <p:spPr>
          <a:xfrm>
            <a:off x="336102" y="342900"/>
            <a:ext cx="4761678" cy="2285241"/>
          </a:xfrm>
        </p:spPr>
        <p:txBody>
          <a:bodyPr/>
          <a:lstStyle/>
          <a:p>
            <a:r>
              <a:rPr lang="en-US"/>
              <a:t>Click to edit Master title style</a:t>
            </a:r>
          </a:p>
        </p:txBody>
      </p:sp>
      <p:sp>
        <p:nvSpPr>
          <p:cNvPr id="6" name="Text Placeholder 6">
            <a:extLst>
              <a:ext uri="{FF2B5EF4-FFF2-40B4-BE49-F238E27FC236}">
                <a16:creationId xmlns:a16="http://schemas.microsoft.com/office/drawing/2014/main" id="{7F1C3EA4-8FBF-9F44-BA32-99036EE5D757}"/>
              </a:ext>
            </a:extLst>
          </p:cNvPr>
          <p:cNvSpPr>
            <a:spLocks noGrp="1"/>
          </p:cNvSpPr>
          <p:nvPr>
            <p:ph type="body" sz="quarter" idx="13" hasCustomPrompt="1"/>
          </p:nvPr>
        </p:nvSpPr>
        <p:spPr>
          <a:xfrm>
            <a:off x="334456" y="1816306"/>
            <a:ext cx="5115141" cy="1041193"/>
          </a:xfrm>
          <a:prstGeom prst="rect">
            <a:avLst/>
          </a:prstGeom>
        </p:spPr>
        <p:txBody>
          <a:bodyPr lIns="0" tIns="0" rIns="0" bIns="0">
            <a:noAutofit/>
          </a:bodyPr>
          <a:lstStyle>
            <a:lvl1pPr marL="0" indent="0" algn="l">
              <a:spcBef>
                <a:spcPts val="0"/>
              </a:spcBef>
              <a:spcAft>
                <a:spcPts val="0"/>
              </a:spcAft>
              <a:buNone/>
              <a:defRPr sz="2200" b="0" i="0">
                <a:latin typeface="Inter Light" panose="02000403000000020004" pitchFamily="2" charset="0"/>
                <a:ea typeface="Inter Light" panose="02000403000000020004" pitchFamily="2" charset="0"/>
                <a:cs typeface="Inter Light" panose="02000403000000020004" pitchFamily="2" charset="0"/>
              </a:defRPr>
            </a:lvl1pPr>
            <a:lvl2pPr marL="457179" indent="0" algn="l">
              <a:buNone/>
              <a:defRPr/>
            </a:lvl2pPr>
            <a:lvl3pPr marL="914358" indent="0" algn="l">
              <a:buNone/>
              <a:defRPr/>
            </a:lvl3pPr>
            <a:lvl4pPr marL="1371536" indent="0" algn="l">
              <a:buNone/>
              <a:defRPr/>
            </a:lvl4pPr>
            <a:lvl5pPr marL="1828715" indent="0" algn="l">
              <a:buNone/>
              <a:defRPr/>
            </a:lvl5pPr>
          </a:lstStyle>
          <a:p>
            <a:pPr lvl="0"/>
            <a:r>
              <a:rPr lang="en-US"/>
              <a:t>Add subhead here if needed</a:t>
            </a:r>
          </a:p>
        </p:txBody>
      </p:sp>
      <p:sp>
        <p:nvSpPr>
          <p:cNvPr id="7" name="Text Placeholder 3">
            <a:extLst>
              <a:ext uri="{FF2B5EF4-FFF2-40B4-BE49-F238E27FC236}">
                <a16:creationId xmlns:a16="http://schemas.microsoft.com/office/drawing/2014/main" id="{72AFF612-23D2-BC41-9962-5BC201A56F7C}"/>
              </a:ext>
            </a:extLst>
          </p:cNvPr>
          <p:cNvSpPr>
            <a:spLocks noGrp="1"/>
          </p:cNvSpPr>
          <p:nvPr>
            <p:ph type="body" sz="quarter" idx="10"/>
          </p:nvPr>
        </p:nvSpPr>
        <p:spPr>
          <a:xfrm>
            <a:off x="336885" y="3384422"/>
            <a:ext cx="4973835" cy="2503031"/>
          </a:xfrm>
          <a:prstGeom prst="rect">
            <a:avLst/>
          </a:prstGeom>
        </p:spPr>
        <p:txBody>
          <a:bodyPr lIns="0" tIns="0" rIns="0" bIns="0"/>
          <a:lstStyle>
            <a:lvl1pPr>
              <a:spcBef>
                <a:spcPts val="1200"/>
              </a:spcBef>
              <a:defRPr/>
            </a:lvl1pPr>
            <a:lvl2pPr marL="475466" indent="-228589">
              <a:spcBef>
                <a:spcPts val="600"/>
              </a:spcBef>
              <a:spcAft>
                <a:spcPts val="0"/>
              </a:spcAft>
              <a:buFont typeface="System Font Regular"/>
              <a:buChar char="⎼"/>
              <a:defRPr sz="1600"/>
            </a:lvl2pPr>
          </a:lstStyle>
          <a:p>
            <a:pPr lvl="0"/>
            <a:r>
              <a:rPr lang="en-US"/>
              <a:t>Click to edit Master text styles</a:t>
            </a:r>
          </a:p>
          <a:p>
            <a:pPr lvl="1"/>
            <a:r>
              <a:rPr lang="en-US"/>
              <a:t>Second level</a:t>
            </a:r>
          </a:p>
        </p:txBody>
      </p:sp>
      <p:sp>
        <p:nvSpPr>
          <p:cNvPr id="8" name="Text Placeholder 3">
            <a:extLst>
              <a:ext uri="{FF2B5EF4-FFF2-40B4-BE49-F238E27FC236}">
                <a16:creationId xmlns:a16="http://schemas.microsoft.com/office/drawing/2014/main" id="{F6BF00C1-464A-C84D-9B7F-AB445EBA2A81}"/>
              </a:ext>
            </a:extLst>
          </p:cNvPr>
          <p:cNvSpPr>
            <a:spLocks noGrp="1"/>
          </p:cNvSpPr>
          <p:nvPr>
            <p:ph type="body" sz="quarter" idx="14"/>
          </p:nvPr>
        </p:nvSpPr>
        <p:spPr>
          <a:xfrm>
            <a:off x="6688778" y="2336902"/>
            <a:ext cx="4973835" cy="2503031"/>
          </a:xfrm>
          <a:prstGeom prst="rect">
            <a:avLst/>
          </a:prstGeom>
        </p:spPr>
        <p:txBody>
          <a:bodyPr lIns="0" tIns="0" rIns="0" bIns="0" anchor="ctr" anchorCtr="0"/>
          <a:lstStyle>
            <a:lvl1pPr>
              <a:spcBef>
                <a:spcPts val="1200"/>
              </a:spcBef>
              <a:defRPr/>
            </a:lvl1pPr>
            <a:lvl2pPr marL="475466" indent="-228589">
              <a:spcBef>
                <a:spcPts val="600"/>
              </a:spcBef>
              <a:spcAft>
                <a:spcPts val="0"/>
              </a:spcAft>
              <a:buFont typeface="System Font Regular"/>
              <a:buChar char="⎼"/>
              <a:defRPr sz="1600"/>
            </a:lvl2pPr>
          </a:lstStyle>
          <a:p>
            <a:pPr lvl="0"/>
            <a:r>
              <a:rPr lang="en-US"/>
              <a:t>Click to edit Master text styles</a:t>
            </a:r>
          </a:p>
          <a:p>
            <a:pPr lvl="1"/>
            <a:r>
              <a:rPr lang="en-US"/>
              <a:t>Second level</a:t>
            </a:r>
          </a:p>
        </p:txBody>
      </p:sp>
    </p:spTree>
    <p:extLst>
      <p:ext uri="{BB962C8B-B14F-4D97-AF65-F5344CB8AC3E}">
        <p14:creationId xmlns:p14="http://schemas.microsoft.com/office/powerpoint/2010/main" val="33430988"/>
      </p:ext>
    </p:extLst>
  </p:cSld>
  <p:clrMapOvr>
    <a:masterClrMapping/>
  </p:clrMapOvr>
</p:sldLayout>
</file>

<file path=ppt/slideLayouts/slideLayout159.xml><?xml version="1.0" encoding="utf-8"?>
<p:sldLayout xmlns:a="http://schemas.openxmlformats.org/drawingml/2006/main" xmlns:r="http://schemas.openxmlformats.org/officeDocument/2006/relationships" xmlns:p="http://schemas.openxmlformats.org/presentationml/2006/main" userDrawn="1">
  <p:cSld name="Three-column with icons">
    <p:spTree>
      <p:nvGrpSpPr>
        <p:cNvPr id="1" name=""/>
        <p:cNvGrpSpPr/>
        <p:nvPr/>
      </p:nvGrpSpPr>
      <p:grpSpPr>
        <a:xfrm>
          <a:off x="0" y="0"/>
          <a:ext cx="0" cy="0"/>
          <a:chOff x="0" y="0"/>
          <a:chExt cx="0" cy="0"/>
        </a:xfrm>
      </p:grpSpPr>
      <p:sp>
        <p:nvSpPr>
          <p:cNvPr id="15" name="Text Placeholder 39">
            <a:extLst>
              <a:ext uri="{FF2B5EF4-FFF2-40B4-BE49-F238E27FC236}">
                <a16:creationId xmlns:a16="http://schemas.microsoft.com/office/drawing/2014/main" id="{DDBE3C6E-0E62-8548-BC9D-49BAEB94B464}"/>
              </a:ext>
            </a:extLst>
          </p:cNvPr>
          <p:cNvSpPr>
            <a:spLocks noGrp="1"/>
          </p:cNvSpPr>
          <p:nvPr>
            <p:ph type="body" sz="quarter" idx="34" hasCustomPrompt="1"/>
          </p:nvPr>
        </p:nvSpPr>
        <p:spPr>
          <a:xfrm>
            <a:off x="356055" y="4139938"/>
            <a:ext cx="3035540" cy="1554179"/>
          </a:xfrm>
          <a:prstGeom prst="rect">
            <a:avLst/>
          </a:prstGeom>
        </p:spPr>
        <p:txBody>
          <a:bodyPr lIns="0" tIns="0" rIns="0" bIns="0">
            <a:noAutofit/>
          </a:bodyPr>
          <a:lstStyle>
            <a:lvl1pPr marL="0" indent="0" algn="l">
              <a:lnSpc>
                <a:spcPct val="120000"/>
              </a:lnSpc>
              <a:spcBef>
                <a:spcPts val="0"/>
              </a:spcBef>
              <a:spcAft>
                <a:spcPts val="1200"/>
              </a:spcAft>
              <a:buNone/>
              <a:defRPr sz="1400" b="0" i="0">
                <a:solidFill>
                  <a:schemeClr val="tx1"/>
                </a:solidFill>
                <a:latin typeface="Inter Light" panose="02000403000000020004" pitchFamily="2" charset="0"/>
                <a:ea typeface="Inter Light" panose="02000403000000020004" pitchFamily="2" charset="0"/>
                <a:cs typeface="Inter Light" panose="02000403000000020004" pitchFamily="2" charset="0"/>
              </a:defRPr>
            </a:lvl1pPr>
          </a:lstStyle>
          <a:p>
            <a:pPr lvl="0"/>
            <a:r>
              <a:rPr lang="en-US" sz="1400"/>
              <a:t>Click to edit caption text. This is a sample of text in a three column layout. This is a sample of a slide in a presentation deck. </a:t>
            </a:r>
            <a:endParaRPr lang="en-US"/>
          </a:p>
        </p:txBody>
      </p:sp>
      <p:sp>
        <p:nvSpPr>
          <p:cNvPr id="24" name="Text Placeholder 6">
            <a:extLst>
              <a:ext uri="{FF2B5EF4-FFF2-40B4-BE49-F238E27FC236}">
                <a16:creationId xmlns:a16="http://schemas.microsoft.com/office/drawing/2014/main" id="{CEAF532E-3B6C-E547-B07F-E8F1F34AD150}"/>
              </a:ext>
            </a:extLst>
          </p:cNvPr>
          <p:cNvSpPr>
            <a:spLocks noGrp="1"/>
          </p:cNvSpPr>
          <p:nvPr>
            <p:ph type="body" sz="quarter" idx="48" hasCustomPrompt="1"/>
          </p:nvPr>
        </p:nvSpPr>
        <p:spPr>
          <a:xfrm>
            <a:off x="349611" y="3588272"/>
            <a:ext cx="3022107" cy="366724"/>
          </a:xfrm>
          <a:prstGeom prst="rect">
            <a:avLst/>
          </a:prstGeom>
        </p:spPr>
        <p:txBody>
          <a:bodyPr lIns="0" tIns="0" rIns="0" bIns="0">
            <a:noAutofit/>
          </a:bodyPr>
          <a:lstStyle>
            <a:lvl1pPr marL="0" indent="0" algn="l">
              <a:lnSpc>
                <a:spcPct val="100000"/>
              </a:lnSpc>
              <a:spcBef>
                <a:spcPts val="0"/>
              </a:spcBef>
              <a:spcAft>
                <a:spcPts val="0"/>
              </a:spcAft>
              <a:buNone/>
              <a:defRPr sz="1800" b="1" i="0">
                <a:latin typeface="Inter Semi Bold" panose="02000503000000020004" pitchFamily="2" charset="0"/>
                <a:ea typeface="Inter Semi Bold" panose="02000503000000020004" pitchFamily="2" charset="0"/>
                <a:cs typeface="Inter Semi Bold" panose="02000503000000020004" pitchFamily="2" charset="0"/>
              </a:defRPr>
            </a:lvl1pPr>
            <a:lvl2pPr marL="457179" indent="0" algn="l">
              <a:buNone/>
              <a:defRPr/>
            </a:lvl2pPr>
            <a:lvl3pPr marL="914358" indent="0" algn="l">
              <a:buNone/>
              <a:defRPr/>
            </a:lvl3pPr>
            <a:lvl4pPr marL="1371536" indent="0" algn="l">
              <a:buNone/>
              <a:defRPr/>
            </a:lvl4pPr>
            <a:lvl5pPr marL="1828715" indent="0" algn="l">
              <a:buNone/>
              <a:defRPr/>
            </a:lvl5pPr>
          </a:lstStyle>
          <a:p>
            <a:pPr lvl="0"/>
            <a:r>
              <a:rPr lang="en-US"/>
              <a:t>Add text here</a:t>
            </a:r>
          </a:p>
        </p:txBody>
      </p:sp>
      <p:sp>
        <p:nvSpPr>
          <p:cNvPr id="30" name="Text Placeholder 6">
            <a:extLst>
              <a:ext uri="{FF2B5EF4-FFF2-40B4-BE49-F238E27FC236}">
                <a16:creationId xmlns:a16="http://schemas.microsoft.com/office/drawing/2014/main" id="{1C27FA71-6C55-8645-8118-C2A84FDCA2A1}"/>
              </a:ext>
            </a:extLst>
          </p:cNvPr>
          <p:cNvSpPr>
            <a:spLocks noGrp="1"/>
          </p:cNvSpPr>
          <p:nvPr>
            <p:ph type="body" sz="quarter" idx="52" hasCustomPrompt="1"/>
          </p:nvPr>
        </p:nvSpPr>
        <p:spPr>
          <a:xfrm>
            <a:off x="4445117" y="3588272"/>
            <a:ext cx="3022107" cy="366724"/>
          </a:xfrm>
          <a:prstGeom prst="rect">
            <a:avLst/>
          </a:prstGeom>
        </p:spPr>
        <p:txBody>
          <a:bodyPr lIns="0" tIns="0" rIns="0" bIns="0">
            <a:noAutofit/>
          </a:bodyPr>
          <a:lstStyle>
            <a:lvl1pPr marL="0" indent="0" algn="l">
              <a:lnSpc>
                <a:spcPct val="100000"/>
              </a:lnSpc>
              <a:spcBef>
                <a:spcPts val="0"/>
              </a:spcBef>
              <a:spcAft>
                <a:spcPts val="0"/>
              </a:spcAft>
              <a:buNone/>
              <a:defRPr sz="1800" b="1" i="0">
                <a:latin typeface="Inter Semi Bold" panose="02000503000000020004" pitchFamily="2" charset="0"/>
                <a:ea typeface="Inter Semi Bold" panose="02000503000000020004" pitchFamily="2" charset="0"/>
                <a:cs typeface="Inter Semi Bold" panose="02000503000000020004" pitchFamily="2" charset="0"/>
              </a:defRPr>
            </a:lvl1pPr>
            <a:lvl2pPr marL="457179" indent="0" algn="l">
              <a:buNone/>
              <a:defRPr/>
            </a:lvl2pPr>
            <a:lvl3pPr marL="914358" indent="0" algn="l">
              <a:buNone/>
              <a:defRPr/>
            </a:lvl3pPr>
            <a:lvl4pPr marL="1371536" indent="0" algn="l">
              <a:buNone/>
              <a:defRPr/>
            </a:lvl4pPr>
            <a:lvl5pPr marL="1828715" indent="0" algn="l">
              <a:buNone/>
              <a:defRPr/>
            </a:lvl5pPr>
          </a:lstStyle>
          <a:p>
            <a:pPr lvl="0"/>
            <a:r>
              <a:rPr lang="en-US"/>
              <a:t>Add text here</a:t>
            </a:r>
          </a:p>
        </p:txBody>
      </p:sp>
      <p:sp>
        <p:nvSpPr>
          <p:cNvPr id="34" name="Text Placeholder 6">
            <a:extLst>
              <a:ext uri="{FF2B5EF4-FFF2-40B4-BE49-F238E27FC236}">
                <a16:creationId xmlns:a16="http://schemas.microsoft.com/office/drawing/2014/main" id="{32FBFEFC-0A3E-0848-B0C2-A9352F204E8E}"/>
              </a:ext>
            </a:extLst>
          </p:cNvPr>
          <p:cNvSpPr>
            <a:spLocks noGrp="1"/>
          </p:cNvSpPr>
          <p:nvPr>
            <p:ph type="body" sz="quarter" idx="56" hasCustomPrompt="1"/>
          </p:nvPr>
        </p:nvSpPr>
        <p:spPr>
          <a:xfrm>
            <a:off x="8544131" y="3588272"/>
            <a:ext cx="3022107" cy="366724"/>
          </a:xfrm>
          <a:prstGeom prst="rect">
            <a:avLst/>
          </a:prstGeom>
        </p:spPr>
        <p:txBody>
          <a:bodyPr lIns="0" tIns="0" rIns="0" bIns="0">
            <a:noAutofit/>
          </a:bodyPr>
          <a:lstStyle>
            <a:lvl1pPr marL="0" indent="0" algn="l">
              <a:lnSpc>
                <a:spcPct val="100000"/>
              </a:lnSpc>
              <a:spcBef>
                <a:spcPts val="0"/>
              </a:spcBef>
              <a:spcAft>
                <a:spcPts val="0"/>
              </a:spcAft>
              <a:buNone/>
              <a:defRPr sz="1800" b="1" i="0">
                <a:latin typeface="Inter Semi Bold" panose="02000503000000020004" pitchFamily="2" charset="0"/>
                <a:ea typeface="Inter Semi Bold" panose="02000503000000020004" pitchFamily="2" charset="0"/>
                <a:cs typeface="Inter Semi Bold" panose="02000503000000020004" pitchFamily="2" charset="0"/>
              </a:defRPr>
            </a:lvl1pPr>
            <a:lvl2pPr marL="457179" indent="0" algn="l">
              <a:buNone/>
              <a:defRPr/>
            </a:lvl2pPr>
            <a:lvl3pPr marL="914358" indent="0" algn="l">
              <a:buNone/>
              <a:defRPr/>
            </a:lvl3pPr>
            <a:lvl4pPr marL="1371536" indent="0" algn="l">
              <a:buNone/>
              <a:defRPr/>
            </a:lvl4pPr>
            <a:lvl5pPr marL="1828715" indent="0" algn="l">
              <a:buNone/>
              <a:defRPr/>
            </a:lvl5pPr>
          </a:lstStyle>
          <a:p>
            <a:pPr lvl="0"/>
            <a:r>
              <a:rPr lang="en-US"/>
              <a:t>Add text here</a:t>
            </a:r>
          </a:p>
        </p:txBody>
      </p:sp>
      <p:sp>
        <p:nvSpPr>
          <p:cNvPr id="20" name="Text Placeholder 39">
            <a:extLst>
              <a:ext uri="{FF2B5EF4-FFF2-40B4-BE49-F238E27FC236}">
                <a16:creationId xmlns:a16="http://schemas.microsoft.com/office/drawing/2014/main" id="{7081216C-D085-6E4B-BD75-C39198CA3878}"/>
              </a:ext>
            </a:extLst>
          </p:cNvPr>
          <p:cNvSpPr>
            <a:spLocks noGrp="1"/>
          </p:cNvSpPr>
          <p:nvPr>
            <p:ph type="body" sz="quarter" idx="58" hasCustomPrompt="1"/>
          </p:nvPr>
        </p:nvSpPr>
        <p:spPr>
          <a:xfrm>
            <a:off x="4431684" y="4139938"/>
            <a:ext cx="3035540" cy="1554179"/>
          </a:xfrm>
          <a:prstGeom prst="rect">
            <a:avLst/>
          </a:prstGeom>
        </p:spPr>
        <p:txBody>
          <a:bodyPr lIns="0" tIns="0" rIns="0" bIns="0">
            <a:noAutofit/>
          </a:bodyPr>
          <a:lstStyle>
            <a:lvl1pPr marL="0" indent="0" algn="l">
              <a:lnSpc>
                <a:spcPct val="120000"/>
              </a:lnSpc>
              <a:spcBef>
                <a:spcPts val="0"/>
              </a:spcBef>
              <a:spcAft>
                <a:spcPts val="1200"/>
              </a:spcAft>
              <a:buNone/>
              <a:defRPr sz="1400" b="0" i="0">
                <a:solidFill>
                  <a:schemeClr val="tx1"/>
                </a:solidFill>
                <a:latin typeface="Inter Light" panose="02000403000000020004" pitchFamily="2" charset="0"/>
                <a:ea typeface="Inter Light" panose="02000403000000020004" pitchFamily="2" charset="0"/>
                <a:cs typeface="Inter Light" panose="02000403000000020004" pitchFamily="2" charset="0"/>
              </a:defRPr>
            </a:lvl1pPr>
          </a:lstStyle>
          <a:p>
            <a:pPr lvl="0"/>
            <a:r>
              <a:rPr lang="en-US" sz="1400"/>
              <a:t>Click to edit caption text. This is a sample of text in a three column layout. This is a sample of a slide in a presentation deck. </a:t>
            </a:r>
            <a:endParaRPr lang="en-US"/>
          </a:p>
        </p:txBody>
      </p:sp>
      <p:sp>
        <p:nvSpPr>
          <p:cNvPr id="22" name="Text Placeholder 39">
            <a:extLst>
              <a:ext uri="{FF2B5EF4-FFF2-40B4-BE49-F238E27FC236}">
                <a16:creationId xmlns:a16="http://schemas.microsoft.com/office/drawing/2014/main" id="{AEE729D0-1011-834F-AA56-5E678E4F6D2A}"/>
              </a:ext>
            </a:extLst>
          </p:cNvPr>
          <p:cNvSpPr>
            <a:spLocks noGrp="1"/>
          </p:cNvSpPr>
          <p:nvPr>
            <p:ph type="body" sz="quarter" idx="59" hasCustomPrompt="1"/>
          </p:nvPr>
        </p:nvSpPr>
        <p:spPr>
          <a:xfrm>
            <a:off x="8530697" y="4139938"/>
            <a:ext cx="3035540" cy="1554179"/>
          </a:xfrm>
          <a:prstGeom prst="rect">
            <a:avLst/>
          </a:prstGeom>
        </p:spPr>
        <p:txBody>
          <a:bodyPr lIns="0" tIns="0" rIns="0" bIns="0">
            <a:noAutofit/>
          </a:bodyPr>
          <a:lstStyle>
            <a:lvl1pPr marL="0" indent="0" algn="l">
              <a:lnSpc>
                <a:spcPct val="120000"/>
              </a:lnSpc>
              <a:spcBef>
                <a:spcPts val="0"/>
              </a:spcBef>
              <a:spcAft>
                <a:spcPts val="1200"/>
              </a:spcAft>
              <a:buNone/>
              <a:defRPr sz="1400" b="0" i="0">
                <a:solidFill>
                  <a:schemeClr val="tx1"/>
                </a:solidFill>
                <a:latin typeface="Inter Light" panose="02000403000000020004" pitchFamily="2" charset="0"/>
                <a:ea typeface="Inter Light" panose="02000403000000020004" pitchFamily="2" charset="0"/>
                <a:cs typeface="Inter Light" panose="02000403000000020004" pitchFamily="2" charset="0"/>
              </a:defRPr>
            </a:lvl1pPr>
          </a:lstStyle>
          <a:p>
            <a:pPr lvl="0"/>
            <a:r>
              <a:rPr lang="en-US" sz="1400"/>
              <a:t>Click to edit caption text. This is a sample of text in a three column layout. This is a sample of a slide in a presentation deck. </a:t>
            </a:r>
            <a:endParaRPr lang="en-US"/>
          </a:p>
        </p:txBody>
      </p:sp>
      <p:sp>
        <p:nvSpPr>
          <p:cNvPr id="31" name="Text Placeholder 30">
            <a:extLst>
              <a:ext uri="{FF2B5EF4-FFF2-40B4-BE49-F238E27FC236}">
                <a16:creationId xmlns:a16="http://schemas.microsoft.com/office/drawing/2014/main" id="{7D541FF0-19D7-5348-B955-D48043EE536C}"/>
              </a:ext>
            </a:extLst>
          </p:cNvPr>
          <p:cNvSpPr>
            <a:spLocks noGrp="1"/>
          </p:cNvSpPr>
          <p:nvPr>
            <p:ph type="body" sz="quarter" idx="67" hasCustomPrompt="1"/>
          </p:nvPr>
        </p:nvSpPr>
        <p:spPr>
          <a:xfrm>
            <a:off x="349611" y="2447207"/>
            <a:ext cx="910431" cy="910431"/>
          </a:xfrm>
          <a:custGeom>
            <a:avLst/>
            <a:gdLst>
              <a:gd name="connsiteX0" fmla="*/ 389614 w 779228"/>
              <a:gd name="connsiteY0" fmla="*/ 0 h 779228"/>
              <a:gd name="connsiteX1" fmla="*/ 779228 w 779228"/>
              <a:gd name="connsiteY1" fmla="*/ 389614 h 779228"/>
              <a:gd name="connsiteX2" fmla="*/ 389614 w 779228"/>
              <a:gd name="connsiteY2" fmla="*/ 779228 h 779228"/>
              <a:gd name="connsiteX3" fmla="*/ 0 w 779228"/>
              <a:gd name="connsiteY3" fmla="*/ 389614 h 779228"/>
              <a:gd name="connsiteX4" fmla="*/ 389614 w 779228"/>
              <a:gd name="connsiteY4" fmla="*/ 0 h 7792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228" h="779228">
                <a:moveTo>
                  <a:pt x="389614" y="0"/>
                </a:moveTo>
                <a:cubicBezTo>
                  <a:pt x="604792" y="0"/>
                  <a:pt x="779228" y="174436"/>
                  <a:pt x="779228" y="389614"/>
                </a:cubicBezTo>
                <a:cubicBezTo>
                  <a:pt x="779228" y="604792"/>
                  <a:pt x="604792" y="779228"/>
                  <a:pt x="389614" y="779228"/>
                </a:cubicBezTo>
                <a:cubicBezTo>
                  <a:pt x="174436" y="779228"/>
                  <a:pt x="0" y="604792"/>
                  <a:pt x="0" y="389614"/>
                </a:cubicBezTo>
                <a:cubicBezTo>
                  <a:pt x="0" y="174436"/>
                  <a:pt x="174436" y="0"/>
                  <a:pt x="389614" y="0"/>
                </a:cubicBezTo>
                <a:close/>
              </a:path>
            </a:pathLst>
          </a:custGeom>
          <a:solidFill>
            <a:schemeClr val="accent1"/>
          </a:solidFill>
        </p:spPr>
        <p:txBody>
          <a:bodyPr wrap="square" lIns="0" tIns="0" rIns="0" bIns="0">
            <a:noAutofit/>
          </a:bodyPr>
          <a:lstStyle>
            <a:lvl1pPr marL="0" indent="0" algn="l">
              <a:lnSpc>
                <a:spcPct val="120000"/>
              </a:lnSpc>
              <a:buNone/>
              <a:defRPr sz="1400" b="0" i="0">
                <a:solidFill>
                  <a:schemeClr val="tx1"/>
                </a:solidFill>
                <a:latin typeface="Inter Light" panose="02000403000000020004" pitchFamily="2" charset="0"/>
                <a:ea typeface="Inter Light" panose="02000403000000020004" pitchFamily="2" charset="0"/>
                <a:cs typeface="Inter Light" panose="02000403000000020004" pitchFamily="2" charset="0"/>
              </a:defRPr>
            </a:lvl1pPr>
          </a:lstStyle>
          <a:p>
            <a:pPr lvl="0"/>
            <a:r>
              <a:rPr lang="en-US"/>
              <a:t> </a:t>
            </a:r>
          </a:p>
        </p:txBody>
      </p:sp>
      <p:sp>
        <p:nvSpPr>
          <p:cNvPr id="32" name="Text Placeholder 31">
            <a:extLst>
              <a:ext uri="{FF2B5EF4-FFF2-40B4-BE49-F238E27FC236}">
                <a16:creationId xmlns:a16="http://schemas.microsoft.com/office/drawing/2014/main" id="{425E0D4F-0276-7842-9D2D-4A39087F02BB}"/>
              </a:ext>
            </a:extLst>
          </p:cNvPr>
          <p:cNvSpPr>
            <a:spLocks noGrp="1"/>
          </p:cNvSpPr>
          <p:nvPr>
            <p:ph type="body" sz="quarter" idx="68" hasCustomPrompt="1"/>
          </p:nvPr>
        </p:nvSpPr>
        <p:spPr>
          <a:xfrm>
            <a:off x="4429215" y="2447207"/>
            <a:ext cx="910431" cy="910431"/>
          </a:xfrm>
          <a:custGeom>
            <a:avLst/>
            <a:gdLst>
              <a:gd name="connsiteX0" fmla="*/ 389614 w 779228"/>
              <a:gd name="connsiteY0" fmla="*/ 0 h 779228"/>
              <a:gd name="connsiteX1" fmla="*/ 779228 w 779228"/>
              <a:gd name="connsiteY1" fmla="*/ 389614 h 779228"/>
              <a:gd name="connsiteX2" fmla="*/ 389614 w 779228"/>
              <a:gd name="connsiteY2" fmla="*/ 779228 h 779228"/>
              <a:gd name="connsiteX3" fmla="*/ 0 w 779228"/>
              <a:gd name="connsiteY3" fmla="*/ 389614 h 779228"/>
              <a:gd name="connsiteX4" fmla="*/ 389614 w 779228"/>
              <a:gd name="connsiteY4" fmla="*/ 0 h 7792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228" h="779228">
                <a:moveTo>
                  <a:pt x="389614" y="0"/>
                </a:moveTo>
                <a:cubicBezTo>
                  <a:pt x="604792" y="0"/>
                  <a:pt x="779228" y="174436"/>
                  <a:pt x="779228" y="389614"/>
                </a:cubicBezTo>
                <a:cubicBezTo>
                  <a:pt x="779228" y="604792"/>
                  <a:pt x="604792" y="779228"/>
                  <a:pt x="389614" y="779228"/>
                </a:cubicBezTo>
                <a:cubicBezTo>
                  <a:pt x="174436" y="779228"/>
                  <a:pt x="0" y="604792"/>
                  <a:pt x="0" y="389614"/>
                </a:cubicBezTo>
                <a:cubicBezTo>
                  <a:pt x="0" y="174436"/>
                  <a:pt x="174436" y="0"/>
                  <a:pt x="389614" y="0"/>
                </a:cubicBezTo>
                <a:close/>
              </a:path>
            </a:pathLst>
          </a:custGeom>
          <a:solidFill>
            <a:schemeClr val="accent4"/>
          </a:solidFill>
        </p:spPr>
        <p:txBody>
          <a:bodyPr wrap="square" lIns="0" tIns="0" rIns="0" bIns="0">
            <a:noAutofit/>
          </a:bodyPr>
          <a:lstStyle>
            <a:lvl1pPr marL="0" indent="0" algn="l">
              <a:lnSpc>
                <a:spcPct val="120000"/>
              </a:lnSpc>
              <a:buNone/>
              <a:defRPr sz="1400" b="0" i="0">
                <a:solidFill>
                  <a:schemeClr val="tx1"/>
                </a:solidFill>
                <a:latin typeface="Inter Light" panose="02000403000000020004" pitchFamily="2" charset="0"/>
                <a:ea typeface="Inter Light" panose="02000403000000020004" pitchFamily="2" charset="0"/>
                <a:cs typeface="Inter Light" panose="02000403000000020004" pitchFamily="2" charset="0"/>
              </a:defRPr>
            </a:lvl1pPr>
          </a:lstStyle>
          <a:p>
            <a:pPr lvl="0"/>
            <a:r>
              <a:rPr lang="en-US"/>
              <a:t> </a:t>
            </a:r>
          </a:p>
        </p:txBody>
      </p:sp>
      <p:sp>
        <p:nvSpPr>
          <p:cNvPr id="36" name="Text Placeholder 35">
            <a:extLst>
              <a:ext uri="{FF2B5EF4-FFF2-40B4-BE49-F238E27FC236}">
                <a16:creationId xmlns:a16="http://schemas.microsoft.com/office/drawing/2014/main" id="{A55199F6-36D2-7F4B-A37D-854D387DE412}"/>
              </a:ext>
            </a:extLst>
          </p:cNvPr>
          <p:cNvSpPr>
            <a:spLocks noGrp="1"/>
          </p:cNvSpPr>
          <p:nvPr>
            <p:ph type="body" sz="quarter" idx="70" hasCustomPrompt="1"/>
          </p:nvPr>
        </p:nvSpPr>
        <p:spPr>
          <a:xfrm>
            <a:off x="8514315" y="2447207"/>
            <a:ext cx="910431" cy="910431"/>
          </a:xfrm>
          <a:custGeom>
            <a:avLst/>
            <a:gdLst>
              <a:gd name="connsiteX0" fmla="*/ 389614 w 779228"/>
              <a:gd name="connsiteY0" fmla="*/ 0 h 779228"/>
              <a:gd name="connsiteX1" fmla="*/ 779228 w 779228"/>
              <a:gd name="connsiteY1" fmla="*/ 389614 h 779228"/>
              <a:gd name="connsiteX2" fmla="*/ 389614 w 779228"/>
              <a:gd name="connsiteY2" fmla="*/ 779228 h 779228"/>
              <a:gd name="connsiteX3" fmla="*/ 0 w 779228"/>
              <a:gd name="connsiteY3" fmla="*/ 389614 h 779228"/>
              <a:gd name="connsiteX4" fmla="*/ 389614 w 779228"/>
              <a:gd name="connsiteY4" fmla="*/ 0 h 7792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228" h="779228">
                <a:moveTo>
                  <a:pt x="389614" y="0"/>
                </a:moveTo>
                <a:cubicBezTo>
                  <a:pt x="604792" y="0"/>
                  <a:pt x="779228" y="174436"/>
                  <a:pt x="779228" y="389614"/>
                </a:cubicBezTo>
                <a:cubicBezTo>
                  <a:pt x="779228" y="604792"/>
                  <a:pt x="604792" y="779228"/>
                  <a:pt x="389614" y="779228"/>
                </a:cubicBezTo>
                <a:cubicBezTo>
                  <a:pt x="174436" y="779228"/>
                  <a:pt x="0" y="604792"/>
                  <a:pt x="0" y="389614"/>
                </a:cubicBezTo>
                <a:cubicBezTo>
                  <a:pt x="0" y="174436"/>
                  <a:pt x="174436" y="0"/>
                  <a:pt x="389614" y="0"/>
                </a:cubicBezTo>
                <a:close/>
              </a:path>
            </a:pathLst>
          </a:custGeom>
          <a:solidFill>
            <a:schemeClr val="accent5"/>
          </a:solidFill>
        </p:spPr>
        <p:txBody>
          <a:bodyPr wrap="square" lIns="0" tIns="0" rIns="0" bIns="0">
            <a:noAutofit/>
          </a:bodyPr>
          <a:lstStyle>
            <a:lvl1pPr marL="0" indent="0" algn="l">
              <a:lnSpc>
                <a:spcPct val="120000"/>
              </a:lnSpc>
              <a:buNone/>
              <a:defRPr sz="1400" b="0" i="0">
                <a:solidFill>
                  <a:schemeClr val="tx1"/>
                </a:solidFill>
                <a:latin typeface="Inter Light" panose="02000403000000020004" pitchFamily="2" charset="0"/>
                <a:ea typeface="Inter Light" panose="02000403000000020004" pitchFamily="2" charset="0"/>
                <a:cs typeface="Inter Light" panose="02000403000000020004" pitchFamily="2" charset="0"/>
              </a:defRPr>
            </a:lvl1pPr>
          </a:lstStyle>
          <a:p>
            <a:pPr lvl="0"/>
            <a:r>
              <a:rPr lang="en-US"/>
              <a:t> </a:t>
            </a:r>
          </a:p>
        </p:txBody>
      </p:sp>
      <p:sp>
        <p:nvSpPr>
          <p:cNvPr id="25" name="Title 1">
            <a:extLst>
              <a:ext uri="{FF2B5EF4-FFF2-40B4-BE49-F238E27FC236}">
                <a16:creationId xmlns:a16="http://schemas.microsoft.com/office/drawing/2014/main" id="{7A462D5C-A593-8A48-97E9-01185C7AEC5A}"/>
              </a:ext>
            </a:extLst>
          </p:cNvPr>
          <p:cNvSpPr>
            <a:spLocks noGrp="1"/>
          </p:cNvSpPr>
          <p:nvPr>
            <p:ph type="title" hasCustomPrompt="1"/>
          </p:nvPr>
        </p:nvSpPr>
        <p:spPr>
          <a:xfrm>
            <a:off x="318247" y="329453"/>
            <a:ext cx="9106498" cy="761747"/>
          </a:xfrm>
        </p:spPr>
        <p:txBody>
          <a:bodyPr/>
          <a:lstStyle>
            <a:lvl1pPr>
              <a:defRPr b="1" i="0">
                <a:latin typeface="Inter" panose="02000503000000020004" pitchFamily="2" charset="0"/>
                <a:ea typeface="Inter" panose="02000503000000020004" pitchFamily="2" charset="0"/>
                <a:cs typeface="Inter" panose="02000503000000020004" pitchFamily="2" charset="0"/>
              </a:defRPr>
            </a:lvl1pPr>
          </a:lstStyle>
          <a:p>
            <a:r>
              <a:rPr lang="en-US"/>
              <a:t>Click to edit slide title</a:t>
            </a:r>
          </a:p>
        </p:txBody>
      </p:sp>
      <p:sp>
        <p:nvSpPr>
          <p:cNvPr id="26" name="Text Placeholder 6">
            <a:extLst>
              <a:ext uri="{FF2B5EF4-FFF2-40B4-BE49-F238E27FC236}">
                <a16:creationId xmlns:a16="http://schemas.microsoft.com/office/drawing/2014/main" id="{FFC24F65-26E1-6B41-B114-8104BE4034BA}"/>
              </a:ext>
            </a:extLst>
          </p:cNvPr>
          <p:cNvSpPr>
            <a:spLocks noGrp="1"/>
          </p:cNvSpPr>
          <p:nvPr>
            <p:ph type="body" sz="quarter" idx="13" hasCustomPrompt="1"/>
          </p:nvPr>
        </p:nvSpPr>
        <p:spPr>
          <a:xfrm>
            <a:off x="334456" y="1049613"/>
            <a:ext cx="8445500" cy="518868"/>
          </a:xfrm>
          <a:prstGeom prst="rect">
            <a:avLst/>
          </a:prstGeom>
        </p:spPr>
        <p:txBody>
          <a:bodyPr lIns="0" tIns="0" rIns="0" bIns="0">
            <a:noAutofit/>
          </a:bodyPr>
          <a:lstStyle>
            <a:lvl1pPr marL="0" indent="0" algn="l">
              <a:spcBef>
                <a:spcPts val="0"/>
              </a:spcBef>
              <a:buNone/>
              <a:defRPr sz="2200" b="0" i="0">
                <a:latin typeface="Inter Light" panose="02000403000000020004" pitchFamily="2" charset="0"/>
                <a:ea typeface="Inter Light" panose="02000403000000020004" pitchFamily="2" charset="0"/>
                <a:cs typeface="Inter Light" panose="02000403000000020004" pitchFamily="2" charset="0"/>
              </a:defRPr>
            </a:lvl1pPr>
            <a:lvl2pPr marL="457179" indent="0" algn="l">
              <a:buNone/>
              <a:defRPr/>
            </a:lvl2pPr>
            <a:lvl3pPr marL="914358" indent="0" algn="l">
              <a:buNone/>
              <a:defRPr/>
            </a:lvl3pPr>
            <a:lvl4pPr marL="1371536" indent="0" algn="l">
              <a:buNone/>
              <a:defRPr/>
            </a:lvl4pPr>
            <a:lvl5pPr marL="1828715" indent="0" algn="l">
              <a:buNone/>
              <a:defRPr/>
            </a:lvl5pPr>
          </a:lstStyle>
          <a:p>
            <a:pPr lvl="0"/>
            <a:r>
              <a:rPr lang="en-US"/>
              <a:t>Add subhead here if needed</a:t>
            </a:r>
          </a:p>
        </p:txBody>
      </p:sp>
      <p:sp>
        <p:nvSpPr>
          <p:cNvPr id="41" name="Picture Placeholder 6">
            <a:extLst>
              <a:ext uri="{FF2B5EF4-FFF2-40B4-BE49-F238E27FC236}">
                <a16:creationId xmlns:a16="http://schemas.microsoft.com/office/drawing/2014/main" id="{8A98F1AC-4497-7D4E-BB8D-5DDA12FFE184}"/>
              </a:ext>
            </a:extLst>
          </p:cNvPr>
          <p:cNvSpPr>
            <a:spLocks noGrp="1"/>
          </p:cNvSpPr>
          <p:nvPr>
            <p:ph type="pic" sz="quarter" idx="74"/>
          </p:nvPr>
        </p:nvSpPr>
        <p:spPr>
          <a:xfrm>
            <a:off x="513489" y="2625295"/>
            <a:ext cx="582673" cy="550862"/>
          </a:xfrm>
          <a:prstGeom prst="rect">
            <a:avLst/>
          </a:prstGeom>
        </p:spPr>
        <p:txBody>
          <a:bodyPr lIns="0" tIns="0" rIns="0" bIns="0" anchor="ctr" anchorCtr="0">
            <a:normAutofit/>
          </a:bodyPr>
          <a:lstStyle>
            <a:lvl1pPr marL="0" indent="0" algn="ctr">
              <a:buNone/>
              <a:defRPr sz="1400"/>
            </a:lvl1pPr>
          </a:lstStyle>
          <a:p>
            <a:endParaRPr lang="en-US"/>
          </a:p>
        </p:txBody>
      </p:sp>
      <p:sp>
        <p:nvSpPr>
          <p:cNvPr id="19" name="Freeform 18">
            <a:extLst>
              <a:ext uri="{FF2B5EF4-FFF2-40B4-BE49-F238E27FC236}">
                <a16:creationId xmlns:a16="http://schemas.microsoft.com/office/drawing/2014/main" id="{3A9FB40A-424D-D142-A5F0-AB24EE2DDFD4}"/>
              </a:ext>
            </a:extLst>
          </p:cNvPr>
          <p:cNvSpPr/>
          <p:nvPr userDrawn="1"/>
        </p:nvSpPr>
        <p:spPr>
          <a:xfrm rot="1450454">
            <a:off x="10974204" y="-333484"/>
            <a:ext cx="892288" cy="1433582"/>
          </a:xfrm>
          <a:custGeom>
            <a:avLst/>
            <a:gdLst>
              <a:gd name="connsiteX0" fmla="*/ 0 w 892288"/>
              <a:gd name="connsiteY0" fmla="*/ 400528 h 1433582"/>
              <a:gd name="connsiteX1" fmla="*/ 892288 w 892288"/>
              <a:gd name="connsiteY1" fmla="*/ 0 h 1433582"/>
              <a:gd name="connsiteX2" fmla="*/ 892288 w 892288"/>
              <a:gd name="connsiteY2" fmla="*/ 987438 h 1433582"/>
              <a:gd name="connsiteX3" fmla="*/ 446144 w 892288"/>
              <a:gd name="connsiteY3" fmla="*/ 1433582 h 1433582"/>
              <a:gd name="connsiteX4" fmla="*/ 0 w 892288"/>
              <a:gd name="connsiteY4" fmla="*/ 987438 h 14335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2288" h="1433582">
                <a:moveTo>
                  <a:pt x="0" y="400528"/>
                </a:moveTo>
                <a:lnTo>
                  <a:pt x="892288" y="0"/>
                </a:lnTo>
                <a:lnTo>
                  <a:pt x="892288" y="987438"/>
                </a:lnTo>
                <a:cubicBezTo>
                  <a:pt x="892288" y="1233837"/>
                  <a:pt x="692543" y="1433582"/>
                  <a:pt x="446144" y="1433582"/>
                </a:cubicBezTo>
                <a:cubicBezTo>
                  <a:pt x="199745" y="1433582"/>
                  <a:pt x="0" y="1233837"/>
                  <a:pt x="0" y="987438"/>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358" rtl="0" eaLnBrk="1" fontAlgn="auto" latinLnBrk="0" hangingPunct="1">
              <a:lnSpc>
                <a:spcPct val="100000"/>
              </a:lnSpc>
              <a:spcBef>
                <a:spcPts val="0"/>
              </a:spcBef>
              <a:spcAft>
                <a:spcPts val="0"/>
              </a:spcAft>
              <a:buClr>
                <a:srgbClr val="000000"/>
              </a:buClr>
              <a:buSzTx/>
              <a:buFont typeface="Arial"/>
              <a:buNone/>
              <a:tabLst/>
              <a:defRPr/>
            </a:pPr>
            <a:endParaRPr kumimoji="0" lang="en-US" sz="2489" b="0" i="0" u="none" strike="noStrike" kern="0" cap="none" spc="0" normalizeH="0" baseline="0" noProof="0">
              <a:ln>
                <a:noFill/>
              </a:ln>
              <a:solidFill>
                <a:srgbClr val="FFFFFF"/>
              </a:solidFill>
              <a:effectLst/>
              <a:uLnTx/>
              <a:uFillTx/>
              <a:latin typeface="Arial"/>
              <a:ea typeface="+mn-ea"/>
              <a:cs typeface="+mn-cs"/>
              <a:sym typeface="Arial"/>
            </a:endParaRPr>
          </a:p>
        </p:txBody>
      </p:sp>
      <p:sp>
        <p:nvSpPr>
          <p:cNvPr id="28" name="Freeform 27">
            <a:extLst>
              <a:ext uri="{FF2B5EF4-FFF2-40B4-BE49-F238E27FC236}">
                <a16:creationId xmlns:a16="http://schemas.microsoft.com/office/drawing/2014/main" id="{001DFD78-80BC-8B4B-BD58-69FB8BF7B68E}"/>
              </a:ext>
            </a:extLst>
          </p:cNvPr>
          <p:cNvSpPr/>
          <p:nvPr userDrawn="1"/>
        </p:nvSpPr>
        <p:spPr>
          <a:xfrm rot="1471785">
            <a:off x="10438829" y="-261573"/>
            <a:ext cx="706818" cy="926106"/>
          </a:xfrm>
          <a:custGeom>
            <a:avLst/>
            <a:gdLst>
              <a:gd name="connsiteX0" fmla="*/ 1 w 706818"/>
              <a:gd name="connsiteY0" fmla="*/ 322559 h 926106"/>
              <a:gd name="connsiteX1" fmla="*/ 706818 w 706818"/>
              <a:gd name="connsiteY1" fmla="*/ 0 h 926106"/>
              <a:gd name="connsiteX2" fmla="*/ 706818 w 706818"/>
              <a:gd name="connsiteY2" fmla="*/ 572697 h 926106"/>
              <a:gd name="connsiteX3" fmla="*/ 353409 w 706818"/>
              <a:gd name="connsiteY3" fmla="*/ 926106 h 926106"/>
              <a:gd name="connsiteX4" fmla="*/ 0 w 706818"/>
              <a:gd name="connsiteY4" fmla="*/ 572697 h 9261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6818" h="926106">
                <a:moveTo>
                  <a:pt x="1" y="322559"/>
                </a:moveTo>
                <a:lnTo>
                  <a:pt x="706818" y="0"/>
                </a:lnTo>
                <a:lnTo>
                  <a:pt x="706818" y="572697"/>
                </a:lnTo>
                <a:cubicBezTo>
                  <a:pt x="706818" y="767879"/>
                  <a:pt x="548591" y="926106"/>
                  <a:pt x="353409" y="926106"/>
                </a:cubicBezTo>
                <a:cubicBezTo>
                  <a:pt x="158227" y="926106"/>
                  <a:pt x="0" y="767879"/>
                  <a:pt x="0" y="572697"/>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358" rtl="0" eaLnBrk="1" fontAlgn="auto" latinLnBrk="0" hangingPunct="1">
              <a:lnSpc>
                <a:spcPct val="100000"/>
              </a:lnSpc>
              <a:spcBef>
                <a:spcPts val="0"/>
              </a:spcBef>
              <a:spcAft>
                <a:spcPts val="0"/>
              </a:spcAft>
              <a:buClr>
                <a:srgbClr val="000000"/>
              </a:buClr>
              <a:buSzTx/>
              <a:buFont typeface="Arial"/>
              <a:buNone/>
              <a:tabLst/>
              <a:defRPr/>
            </a:pPr>
            <a:endParaRPr kumimoji="0" lang="en-US" sz="2489" b="0" i="0" u="none" strike="noStrike" kern="0" cap="none" spc="0" normalizeH="0" baseline="0" noProof="0">
              <a:ln>
                <a:noFill/>
              </a:ln>
              <a:solidFill>
                <a:srgbClr val="FFFFFF"/>
              </a:solidFill>
              <a:effectLst/>
              <a:uLnTx/>
              <a:uFillTx/>
              <a:latin typeface="Arial"/>
              <a:ea typeface="+mn-ea"/>
              <a:cs typeface="+mn-cs"/>
              <a:sym typeface="Arial"/>
            </a:endParaRPr>
          </a:p>
        </p:txBody>
      </p:sp>
      <p:sp>
        <p:nvSpPr>
          <p:cNvPr id="23" name="Picture Placeholder 6">
            <a:extLst>
              <a:ext uri="{FF2B5EF4-FFF2-40B4-BE49-F238E27FC236}">
                <a16:creationId xmlns:a16="http://schemas.microsoft.com/office/drawing/2014/main" id="{9E2F7191-15E8-1647-BC04-9C3AEF141894}"/>
              </a:ext>
            </a:extLst>
          </p:cNvPr>
          <p:cNvSpPr>
            <a:spLocks noGrp="1"/>
          </p:cNvSpPr>
          <p:nvPr>
            <p:ph type="pic" sz="quarter" idx="77"/>
          </p:nvPr>
        </p:nvSpPr>
        <p:spPr>
          <a:xfrm>
            <a:off x="4593093" y="2623815"/>
            <a:ext cx="582673" cy="550862"/>
          </a:xfrm>
          <a:prstGeom prst="rect">
            <a:avLst/>
          </a:prstGeom>
        </p:spPr>
        <p:txBody>
          <a:bodyPr lIns="0" tIns="0" rIns="0" bIns="0" anchor="ctr" anchorCtr="0">
            <a:normAutofit/>
          </a:bodyPr>
          <a:lstStyle>
            <a:lvl1pPr marL="0" indent="0" algn="ctr">
              <a:buNone/>
              <a:defRPr sz="1400"/>
            </a:lvl1pPr>
          </a:lstStyle>
          <a:p>
            <a:endParaRPr lang="en-US"/>
          </a:p>
        </p:txBody>
      </p:sp>
      <p:sp>
        <p:nvSpPr>
          <p:cNvPr id="27" name="Picture Placeholder 6">
            <a:extLst>
              <a:ext uri="{FF2B5EF4-FFF2-40B4-BE49-F238E27FC236}">
                <a16:creationId xmlns:a16="http://schemas.microsoft.com/office/drawing/2014/main" id="{C9F389F4-2075-2740-B83B-E32E87BB2D24}"/>
              </a:ext>
            </a:extLst>
          </p:cNvPr>
          <p:cNvSpPr>
            <a:spLocks noGrp="1"/>
          </p:cNvSpPr>
          <p:nvPr>
            <p:ph type="pic" sz="quarter" idx="78"/>
          </p:nvPr>
        </p:nvSpPr>
        <p:spPr>
          <a:xfrm>
            <a:off x="8678193" y="2623815"/>
            <a:ext cx="582673" cy="550862"/>
          </a:xfrm>
          <a:prstGeom prst="rect">
            <a:avLst/>
          </a:prstGeom>
        </p:spPr>
        <p:txBody>
          <a:bodyPr lIns="0" tIns="0" rIns="0" bIns="0" anchor="ctr" anchorCtr="0">
            <a:normAutofit/>
          </a:bodyPr>
          <a:lstStyle>
            <a:lvl1pPr marL="0" indent="0" algn="ctr">
              <a:buNone/>
              <a:defRPr sz="1400"/>
            </a:lvl1pPr>
          </a:lstStyle>
          <a:p>
            <a:endParaRPr lang="en-US"/>
          </a:p>
        </p:txBody>
      </p:sp>
    </p:spTree>
    <p:extLst>
      <p:ext uri="{BB962C8B-B14F-4D97-AF65-F5344CB8AC3E}">
        <p14:creationId xmlns:p14="http://schemas.microsoft.com/office/powerpoint/2010/main" val="1065488803"/>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1_Four Column text only">
  <p:cSld name="1_Four Column text only">
    <p:spTree>
      <p:nvGrpSpPr>
        <p:cNvPr id="1" name="Shape 490"/>
        <p:cNvGrpSpPr/>
        <p:nvPr/>
      </p:nvGrpSpPr>
      <p:grpSpPr>
        <a:xfrm>
          <a:off x="0" y="0"/>
          <a:ext cx="0" cy="0"/>
          <a:chOff x="0" y="0"/>
          <a:chExt cx="0" cy="0"/>
        </a:xfrm>
      </p:grpSpPr>
      <p:sp>
        <p:nvSpPr>
          <p:cNvPr id="491" name="Google Shape;491;p68"/>
          <p:cNvSpPr txBox="1">
            <a:spLocks noGrp="1"/>
          </p:cNvSpPr>
          <p:nvPr>
            <p:ph type="title"/>
          </p:nvPr>
        </p:nvSpPr>
        <p:spPr>
          <a:xfrm>
            <a:off x="318247" y="329453"/>
            <a:ext cx="10515600" cy="607500"/>
          </a:xfrm>
          <a:prstGeom prst="rect">
            <a:avLst/>
          </a:prstGeom>
          <a:noFill/>
          <a:ln>
            <a:noFill/>
          </a:ln>
        </p:spPr>
        <p:txBody>
          <a:bodyPr spcFirstLastPara="1" wrap="square" lIns="0" tIns="0" rIns="0" bIns="0" anchor="t" anchorCtr="0">
            <a:noAutofit/>
          </a:bodyPr>
          <a:lstStyle>
            <a:lvl1pPr lvl="0" algn="l" rtl="0">
              <a:lnSpc>
                <a:spcPct val="90000"/>
              </a:lnSpc>
              <a:spcBef>
                <a:spcPts val="0"/>
              </a:spcBef>
              <a:spcAft>
                <a:spcPts val="0"/>
              </a:spcAft>
              <a:buClr>
                <a:schemeClr val="dk1"/>
              </a:buClr>
              <a:buSzPts val="4400"/>
              <a:buFont typeface="Inter"/>
              <a:buNone/>
              <a:defRPr b="1" i="0">
                <a:latin typeface="Inter"/>
                <a:ea typeface="Inter"/>
                <a:cs typeface="Inter"/>
                <a:sym typeface="Inter"/>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492" name="Google Shape;492;p68"/>
          <p:cNvSpPr txBox="1">
            <a:spLocks noGrp="1"/>
          </p:cNvSpPr>
          <p:nvPr>
            <p:ph type="body" idx="1"/>
          </p:nvPr>
        </p:nvSpPr>
        <p:spPr>
          <a:xfrm>
            <a:off x="334456" y="1049613"/>
            <a:ext cx="8445600" cy="519000"/>
          </a:xfrm>
          <a:prstGeom prst="rect">
            <a:avLst/>
          </a:prstGeom>
          <a:noFill/>
          <a:ln>
            <a:noFill/>
          </a:ln>
        </p:spPr>
        <p:txBody>
          <a:bodyPr spcFirstLastPara="1" wrap="square" lIns="0" tIns="0" rIns="0" bIns="0" anchor="t" anchorCtr="0">
            <a:noAutofit/>
          </a:bodyPr>
          <a:lstStyle>
            <a:lvl1pPr marL="457200" lvl="0" indent="-228600" algn="l" rtl="0">
              <a:lnSpc>
                <a:spcPct val="110000"/>
              </a:lnSpc>
              <a:spcBef>
                <a:spcPts val="0"/>
              </a:spcBef>
              <a:spcAft>
                <a:spcPts val="0"/>
              </a:spcAft>
              <a:buClr>
                <a:schemeClr val="dk1"/>
              </a:buClr>
              <a:buSzPts val="2200"/>
              <a:buNone/>
              <a:defRPr sz="2200" b="0" i="0">
                <a:latin typeface="Inter Light"/>
                <a:ea typeface="Inter Light"/>
                <a:cs typeface="Inter Light"/>
                <a:sym typeface="Inter Light"/>
              </a:defRPr>
            </a:lvl1pPr>
            <a:lvl2pPr marL="914400" lvl="1" indent="-228600" algn="l" rtl="0">
              <a:lnSpc>
                <a:spcPct val="110000"/>
              </a:lnSpc>
              <a:spcBef>
                <a:spcPts val="500"/>
              </a:spcBef>
              <a:spcAft>
                <a:spcPts val="0"/>
              </a:spcAft>
              <a:buClr>
                <a:schemeClr val="dk1"/>
              </a:buClr>
              <a:buSzPts val="2400"/>
              <a:buNone/>
              <a:defRPr/>
            </a:lvl2pPr>
            <a:lvl3pPr marL="1371600" lvl="2" indent="-228600" algn="l" rtl="0">
              <a:lnSpc>
                <a:spcPct val="110000"/>
              </a:lnSpc>
              <a:spcBef>
                <a:spcPts val="500"/>
              </a:spcBef>
              <a:spcAft>
                <a:spcPts val="0"/>
              </a:spcAft>
              <a:buClr>
                <a:schemeClr val="dk1"/>
              </a:buClr>
              <a:buSzPts val="2000"/>
              <a:buNone/>
              <a:defRPr/>
            </a:lvl3pPr>
            <a:lvl4pPr marL="1828800" lvl="3" indent="-228600" algn="l" rtl="0">
              <a:lnSpc>
                <a:spcPct val="110000"/>
              </a:lnSpc>
              <a:spcBef>
                <a:spcPts val="500"/>
              </a:spcBef>
              <a:spcAft>
                <a:spcPts val="0"/>
              </a:spcAft>
              <a:buClr>
                <a:schemeClr val="dk1"/>
              </a:buClr>
              <a:buSzPts val="1800"/>
              <a:buNone/>
              <a:defRPr/>
            </a:lvl4pPr>
            <a:lvl5pPr marL="2286000" lvl="4" indent="-228600" algn="l" rtl="0">
              <a:lnSpc>
                <a:spcPct val="110000"/>
              </a:lnSpc>
              <a:spcBef>
                <a:spcPts val="500"/>
              </a:spcBef>
              <a:spcAft>
                <a:spcPts val="0"/>
              </a:spcAft>
              <a:buClr>
                <a:schemeClr val="dk1"/>
              </a:buClr>
              <a:buSzPts val="1800"/>
              <a:buNone/>
              <a:defRPr/>
            </a:lvl5pPr>
            <a:lvl6pPr marL="2743200" lvl="5" indent="-342900" algn="l" rtl="0">
              <a:lnSpc>
                <a:spcPct val="90000"/>
              </a:lnSpc>
              <a:spcBef>
                <a:spcPts val="500"/>
              </a:spcBef>
              <a:spcAft>
                <a:spcPts val="0"/>
              </a:spcAft>
              <a:buClr>
                <a:schemeClr val="dk1"/>
              </a:buClr>
              <a:buSzPts val="1800"/>
              <a:buChar char="•"/>
              <a:defRPr/>
            </a:lvl6pPr>
            <a:lvl7pPr marL="3200400" lvl="6" indent="-342900" algn="l" rtl="0">
              <a:lnSpc>
                <a:spcPct val="90000"/>
              </a:lnSpc>
              <a:spcBef>
                <a:spcPts val="500"/>
              </a:spcBef>
              <a:spcAft>
                <a:spcPts val="0"/>
              </a:spcAft>
              <a:buClr>
                <a:schemeClr val="dk1"/>
              </a:buClr>
              <a:buSzPts val="1800"/>
              <a:buChar char="•"/>
              <a:defRPr/>
            </a:lvl7pPr>
            <a:lvl8pPr marL="3657600" lvl="7" indent="-342900" algn="l" rtl="0">
              <a:lnSpc>
                <a:spcPct val="90000"/>
              </a:lnSpc>
              <a:spcBef>
                <a:spcPts val="500"/>
              </a:spcBef>
              <a:spcAft>
                <a:spcPts val="0"/>
              </a:spcAft>
              <a:buClr>
                <a:schemeClr val="dk1"/>
              </a:buClr>
              <a:buSzPts val="1800"/>
              <a:buChar char="•"/>
              <a:defRPr/>
            </a:lvl8pPr>
            <a:lvl9pPr marL="4114800" lvl="8" indent="-342900" algn="l" rtl="0">
              <a:lnSpc>
                <a:spcPct val="90000"/>
              </a:lnSpc>
              <a:spcBef>
                <a:spcPts val="500"/>
              </a:spcBef>
              <a:spcAft>
                <a:spcPts val="0"/>
              </a:spcAft>
              <a:buClr>
                <a:schemeClr val="dk1"/>
              </a:buClr>
              <a:buSzPts val="1800"/>
              <a:buChar char="•"/>
              <a:defRPr/>
            </a:lvl9pPr>
          </a:lstStyle>
          <a:p>
            <a:endParaRPr/>
          </a:p>
        </p:txBody>
      </p:sp>
      <p:sp>
        <p:nvSpPr>
          <p:cNvPr id="493" name="Google Shape;493;p68"/>
          <p:cNvSpPr/>
          <p:nvPr/>
        </p:nvSpPr>
        <p:spPr>
          <a:xfrm rot="1451706">
            <a:off x="9716716" y="5437001"/>
            <a:ext cx="1029181" cy="1803352"/>
          </a:xfrm>
          <a:custGeom>
            <a:avLst/>
            <a:gdLst/>
            <a:ahLst/>
            <a:cxnLst/>
            <a:rect l="l" t="t" r="r" b="b"/>
            <a:pathLst>
              <a:path w="1028792" h="1802670" extrusionOk="0">
                <a:moveTo>
                  <a:pt x="314170" y="40424"/>
                </a:moveTo>
                <a:cubicBezTo>
                  <a:pt x="375711" y="14394"/>
                  <a:pt x="443373" y="0"/>
                  <a:pt x="514396" y="0"/>
                </a:cubicBezTo>
                <a:cubicBezTo>
                  <a:pt x="798489" y="0"/>
                  <a:pt x="1028792" y="230303"/>
                  <a:pt x="1028792" y="514396"/>
                </a:cubicBezTo>
                <a:lnTo>
                  <a:pt x="1028791" y="1340869"/>
                </a:lnTo>
                <a:lnTo>
                  <a:pt x="0" y="1802670"/>
                </a:lnTo>
                <a:lnTo>
                  <a:pt x="0" y="514396"/>
                </a:lnTo>
                <a:cubicBezTo>
                  <a:pt x="0" y="301326"/>
                  <a:pt x="129545" y="118513"/>
                  <a:pt x="314170" y="4042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89"/>
              <a:buFont typeface="Arial"/>
              <a:buNone/>
            </a:pPr>
            <a:endParaRPr sz="2489" b="0" i="0" u="none" strike="noStrike" cap="none">
              <a:solidFill>
                <a:srgbClr val="FFFFFF"/>
              </a:solidFill>
              <a:latin typeface="Arial"/>
              <a:ea typeface="Arial"/>
              <a:cs typeface="Arial"/>
              <a:sym typeface="Arial"/>
            </a:endParaRPr>
          </a:p>
        </p:txBody>
      </p:sp>
      <p:sp>
        <p:nvSpPr>
          <p:cNvPr id="494" name="Google Shape;494;p68"/>
          <p:cNvSpPr/>
          <p:nvPr/>
        </p:nvSpPr>
        <p:spPr>
          <a:xfrm rot="1470904">
            <a:off x="9134164" y="5891981"/>
            <a:ext cx="815080" cy="1273319"/>
          </a:xfrm>
          <a:custGeom>
            <a:avLst/>
            <a:gdLst/>
            <a:ahLst/>
            <a:cxnLst/>
            <a:rect l="l" t="t" r="r" b="b"/>
            <a:pathLst>
              <a:path w="814948" h="1273112" extrusionOk="0">
                <a:moveTo>
                  <a:pt x="248867" y="32021"/>
                </a:moveTo>
                <a:cubicBezTo>
                  <a:pt x="297616" y="11402"/>
                  <a:pt x="351214" y="0"/>
                  <a:pt x="407474" y="0"/>
                </a:cubicBezTo>
                <a:cubicBezTo>
                  <a:pt x="632516" y="0"/>
                  <a:pt x="814948" y="182432"/>
                  <a:pt x="814948" y="407474"/>
                </a:cubicBezTo>
                <a:lnTo>
                  <a:pt x="814948" y="901208"/>
                </a:lnTo>
                <a:lnTo>
                  <a:pt x="0" y="1273112"/>
                </a:lnTo>
                <a:lnTo>
                  <a:pt x="0" y="407474"/>
                </a:lnTo>
                <a:cubicBezTo>
                  <a:pt x="0" y="238693"/>
                  <a:pt x="102618" y="93879"/>
                  <a:pt x="248867" y="32021"/>
                </a:cubicBezTo>
                <a:close/>
              </a:path>
            </a:pathLst>
          </a:custGeom>
          <a:solidFill>
            <a:srgbClr val="FDE48A"/>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89"/>
              <a:buFont typeface="Arial"/>
              <a:buNone/>
            </a:pPr>
            <a:endParaRPr sz="2489" b="0" i="0" u="none" strike="noStrike" cap="none">
              <a:solidFill>
                <a:srgbClr val="FFFFFF"/>
              </a:solidFill>
              <a:latin typeface="Arial"/>
              <a:ea typeface="Arial"/>
              <a:cs typeface="Arial"/>
              <a:sym typeface="Arial"/>
            </a:endParaRPr>
          </a:p>
        </p:txBody>
      </p:sp>
    </p:spTree>
  </p:cSld>
  <p:clrMapOvr>
    <a:masterClrMapping/>
  </p:clrMapOvr>
</p:sldLayout>
</file>

<file path=ppt/slideLayouts/slideLayout160.xml><?xml version="1.0" encoding="utf-8"?>
<p:sldLayout xmlns:a="http://schemas.openxmlformats.org/drawingml/2006/main" xmlns:r="http://schemas.openxmlformats.org/officeDocument/2006/relationships" xmlns:p="http://schemas.openxmlformats.org/presentationml/2006/main" userDrawn="1">
  <p:cSld name="50pt headline - blank Navy">
    <p:bg>
      <p:bgPr>
        <a:solidFill>
          <a:schemeClr val="bg2"/>
        </a:solidFill>
        <a:effectLst/>
      </p:bgPr>
    </p:bg>
    <p:spTree>
      <p:nvGrpSpPr>
        <p:cNvPr id="1" name=""/>
        <p:cNvGrpSpPr/>
        <p:nvPr/>
      </p:nvGrpSpPr>
      <p:grpSpPr>
        <a:xfrm>
          <a:off x="0" y="0"/>
          <a:ext cx="0" cy="0"/>
          <a:chOff x="0" y="0"/>
          <a:chExt cx="0" cy="0"/>
        </a:xfrm>
      </p:grpSpPr>
      <p:sp>
        <p:nvSpPr>
          <p:cNvPr id="8" name="Slide Number Placeholder 1">
            <a:extLst>
              <a:ext uri="{FF2B5EF4-FFF2-40B4-BE49-F238E27FC236}">
                <a16:creationId xmlns:a16="http://schemas.microsoft.com/office/drawing/2014/main" id="{7EE3E17C-EC80-E6BB-EF14-A74EC7613597}"/>
              </a:ext>
            </a:extLst>
          </p:cNvPr>
          <p:cNvSpPr>
            <a:spLocks noGrp="1"/>
          </p:cNvSpPr>
          <p:nvPr>
            <p:ph type="sldNum" sz="quarter" idx="4"/>
          </p:nvPr>
        </p:nvSpPr>
        <p:spPr>
          <a:xfrm>
            <a:off x="10714592" y="6263437"/>
            <a:ext cx="962246" cy="365125"/>
          </a:xfrm>
          <a:prstGeom prst="rect">
            <a:avLst/>
          </a:prstGeom>
        </p:spPr>
        <p:txBody>
          <a:bodyPr vert="horz" lIns="91440" tIns="45720" rIns="91440" bIns="45720" rtlCol="0" anchor="ctr"/>
          <a:lstStyle>
            <a:lvl1pPr algn="r">
              <a:defRPr sz="800">
                <a:solidFill>
                  <a:schemeClr val="bg1"/>
                </a:solidFill>
              </a:defRPr>
            </a:lvl1pPr>
          </a:lstStyle>
          <a:p>
            <a:fld id="{EE7F7F6E-908D-4D7B-AEA2-670BE81D75B9}" type="slidenum">
              <a:rPr lang="en-US" smtClean="0"/>
              <a:pPr/>
              <a:t>‹#›</a:t>
            </a:fld>
            <a:endParaRPr lang="en-US"/>
          </a:p>
        </p:txBody>
      </p:sp>
      <p:sp>
        <p:nvSpPr>
          <p:cNvPr id="10" name="Footer Placeholder 5">
            <a:extLst>
              <a:ext uri="{FF2B5EF4-FFF2-40B4-BE49-F238E27FC236}">
                <a16:creationId xmlns:a16="http://schemas.microsoft.com/office/drawing/2014/main" id="{EE56B4F5-A901-C75F-0B48-06946C087202}"/>
              </a:ext>
            </a:extLst>
          </p:cNvPr>
          <p:cNvSpPr>
            <a:spLocks noGrp="1"/>
          </p:cNvSpPr>
          <p:nvPr>
            <p:ph type="ftr" sz="quarter" idx="3"/>
          </p:nvPr>
        </p:nvSpPr>
        <p:spPr>
          <a:xfrm>
            <a:off x="1106106" y="6339624"/>
            <a:ext cx="6984664" cy="201913"/>
          </a:xfrm>
          <a:prstGeom prst="rect">
            <a:avLst/>
          </a:prstGeom>
        </p:spPr>
        <p:txBody>
          <a:bodyPr vert="horz" lIns="0" tIns="45720" rIns="0" bIns="45720" rtlCol="0" anchor="ctr"/>
          <a:lstStyle>
            <a:lvl1pPr algn="l">
              <a:defRPr sz="700">
                <a:solidFill>
                  <a:schemeClr val="bg1"/>
                </a:solidFill>
                <a:latin typeface="+mj-lt"/>
              </a:defRPr>
            </a:lvl1pPr>
          </a:lstStyle>
          <a:p>
            <a:r>
              <a:rPr lang="en-US"/>
              <a:t>© 2023 Cisco Systems, Inc. and/or its affiliates. All rights reserved. Cisco Confidential.</a:t>
            </a:r>
          </a:p>
        </p:txBody>
      </p:sp>
      <p:sp>
        <p:nvSpPr>
          <p:cNvPr id="12" name="Text Placeholder 2">
            <a:extLst>
              <a:ext uri="{FF2B5EF4-FFF2-40B4-BE49-F238E27FC236}">
                <a16:creationId xmlns:a16="http://schemas.microsoft.com/office/drawing/2014/main" id="{348121EB-7429-BC0D-0A5F-CC69FF7FF3A6}"/>
              </a:ext>
            </a:extLst>
          </p:cNvPr>
          <p:cNvSpPr>
            <a:spLocks noGrp="1"/>
          </p:cNvSpPr>
          <p:nvPr>
            <p:ph type="body" sz="quarter" idx="14" hasCustomPrompt="1"/>
          </p:nvPr>
        </p:nvSpPr>
        <p:spPr>
          <a:xfrm>
            <a:off x="612835" y="431801"/>
            <a:ext cx="3502329" cy="304800"/>
          </a:xfrm>
          <a:prstGeom prst="rect">
            <a:avLst/>
          </a:prstGeom>
        </p:spPr>
        <p:txBody>
          <a:bodyPr lIns="0" tIns="0" rIns="0" bIns="0"/>
          <a:lstStyle>
            <a:lvl1pPr marL="0" indent="0">
              <a:spcBef>
                <a:spcPts val="0"/>
              </a:spcBef>
              <a:buFont typeface="Arial" panose="020B0604020202020204" pitchFamily="34" charset="0"/>
              <a:buNone/>
              <a:defRPr sz="1200" b="0" i="0" baseline="0">
                <a:solidFill>
                  <a:schemeClr val="bg1"/>
                </a:solidFill>
                <a:latin typeface="CiscoSansTT Light" panose="020B0503020201020303" pitchFamily="34" charset="0"/>
                <a:cs typeface="CiscoSansTT Light" panose="020B0503020201020303" pitchFamily="34" charset="0"/>
              </a:defRPr>
            </a:lvl1pPr>
            <a:lvl2pPr marL="406352" indent="0">
              <a:buNone/>
              <a:defRPr/>
            </a:lvl2pPr>
            <a:lvl3pPr marL="569837" indent="0">
              <a:buNone/>
              <a:defRPr/>
            </a:lvl3pPr>
            <a:lvl4pPr marL="688888" indent="0">
              <a:buNone/>
              <a:defRPr/>
            </a:lvl4pPr>
            <a:lvl5pPr marL="801584" indent="0">
              <a:buNone/>
              <a:defRPr/>
            </a:lvl5pPr>
          </a:lstStyle>
          <a:p>
            <a:pPr lvl="0"/>
            <a:r>
              <a:rPr lang="en-GB"/>
              <a:t>Section title</a:t>
            </a:r>
          </a:p>
        </p:txBody>
      </p:sp>
      <p:sp>
        <p:nvSpPr>
          <p:cNvPr id="14" name="Title 25">
            <a:extLst>
              <a:ext uri="{FF2B5EF4-FFF2-40B4-BE49-F238E27FC236}">
                <a16:creationId xmlns:a16="http://schemas.microsoft.com/office/drawing/2014/main" id="{08217EE1-126D-2F70-E5A1-FDAE73BDA285}"/>
              </a:ext>
            </a:extLst>
          </p:cNvPr>
          <p:cNvSpPr>
            <a:spLocks noGrp="1"/>
          </p:cNvSpPr>
          <p:nvPr>
            <p:ph type="title"/>
          </p:nvPr>
        </p:nvSpPr>
        <p:spPr>
          <a:xfrm>
            <a:off x="565817" y="1038668"/>
            <a:ext cx="4608088" cy="2308221"/>
          </a:xfrm>
        </p:spPr>
        <p:txBody>
          <a:bodyPr lIns="0" tIns="0" rIns="0" bIns="0" anchor="t"/>
          <a:lstStyle>
            <a:lvl1pPr>
              <a:defRPr sz="5000">
                <a:solidFill>
                  <a:schemeClr val="bg1"/>
                </a:solidFill>
              </a:defRPr>
            </a:lvl1pPr>
          </a:lstStyle>
          <a:p>
            <a:r>
              <a:rPr lang="en-US"/>
              <a:t>Click to edit Master title style</a:t>
            </a:r>
          </a:p>
        </p:txBody>
      </p:sp>
    </p:spTree>
    <p:extLst>
      <p:ext uri="{BB962C8B-B14F-4D97-AF65-F5344CB8AC3E}">
        <p14:creationId xmlns:p14="http://schemas.microsoft.com/office/powerpoint/2010/main" val="881468838"/>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161.xml><?xml version="1.0" encoding="utf-8"?>
<p:sldLayout xmlns:a="http://schemas.openxmlformats.org/drawingml/2006/main" xmlns:r="http://schemas.openxmlformats.org/officeDocument/2006/relationships" xmlns:p="http://schemas.openxmlformats.org/presentationml/2006/main" matchingName="32pt Title Only - Center Navy">
  <p:cSld name="32pt Title Only - Center Navy">
    <p:bg>
      <p:bgPr>
        <a:solidFill>
          <a:schemeClr val="dk2"/>
        </a:solidFill>
        <a:effectLst/>
      </p:bgPr>
    </p:bg>
    <p:spTree>
      <p:nvGrpSpPr>
        <p:cNvPr id="1" name="Shape 152"/>
        <p:cNvGrpSpPr/>
        <p:nvPr/>
      </p:nvGrpSpPr>
      <p:grpSpPr>
        <a:xfrm>
          <a:off x="0" y="0"/>
          <a:ext cx="0" cy="0"/>
          <a:chOff x="0" y="0"/>
          <a:chExt cx="0" cy="0"/>
        </a:xfrm>
      </p:grpSpPr>
      <p:sp>
        <p:nvSpPr>
          <p:cNvPr id="153" name="Google Shape;153;p60"/>
          <p:cNvSpPr txBox="1">
            <a:spLocks noGrp="1"/>
          </p:cNvSpPr>
          <p:nvPr>
            <p:ph type="sldNum" idx="12"/>
          </p:nvPr>
        </p:nvSpPr>
        <p:spPr>
          <a:xfrm>
            <a:off x="10714592" y="6263437"/>
            <a:ext cx="962246"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800"/>
              <a:buFont typeface="Arial"/>
              <a:buNone/>
              <a:defRPr sz="800" b="0" i="0" u="none" strike="noStrike" cap="none">
                <a:solidFill>
                  <a:schemeClr val="dk1"/>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800"/>
              <a:buFont typeface="Arial"/>
              <a:buNone/>
              <a:defRPr sz="800" b="0" i="0" u="none" strike="noStrike" cap="none">
                <a:solidFill>
                  <a:schemeClr val="dk1"/>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800"/>
              <a:buFont typeface="Arial"/>
              <a:buNone/>
              <a:defRPr sz="800" b="0" i="0" u="none" strike="noStrike" cap="none">
                <a:solidFill>
                  <a:schemeClr val="dk1"/>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800"/>
              <a:buFont typeface="Arial"/>
              <a:buNone/>
              <a:defRPr sz="800" b="0" i="0" u="none" strike="noStrike" cap="none">
                <a:solidFill>
                  <a:schemeClr val="dk1"/>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800"/>
              <a:buFont typeface="Arial"/>
              <a:buNone/>
              <a:defRPr sz="800" b="0" i="0" u="none" strike="noStrike" cap="none">
                <a:solidFill>
                  <a:schemeClr val="dk1"/>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800"/>
              <a:buFont typeface="Arial"/>
              <a:buNone/>
              <a:defRPr sz="800" b="0" i="0" u="none" strike="noStrike" cap="none">
                <a:solidFill>
                  <a:schemeClr val="dk1"/>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800"/>
              <a:buFont typeface="Arial"/>
              <a:buNone/>
              <a:defRPr sz="800" b="0" i="0" u="none" strike="noStrike" cap="none">
                <a:solidFill>
                  <a:schemeClr val="dk1"/>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800"/>
              <a:buFont typeface="Arial"/>
              <a:buNone/>
              <a:defRPr sz="800" b="0" i="0" u="none" strike="noStrike" cap="none">
                <a:solidFill>
                  <a:schemeClr val="dk1"/>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800"/>
              <a:buFont typeface="Arial"/>
              <a:buNone/>
              <a:defRPr sz="800" b="0" i="0" u="none" strike="noStrike" cap="none">
                <a:solidFill>
                  <a:schemeClr val="dk1"/>
                </a:solidFill>
                <a:latin typeface="Arial"/>
                <a:ea typeface="Arial"/>
                <a:cs typeface="Arial"/>
                <a:sym typeface="Arial"/>
              </a:defRPr>
            </a:lvl9pPr>
          </a:lstStyle>
          <a:p>
            <a:pPr rtl="0"/>
            <a:fld id="{00000000-1234-1234-1234-123412341234}" type="slidenum">
              <a:rPr lang="en-US" smtClean="0"/>
              <a:pPr rtl="0"/>
              <a:t>‹#›</a:t>
            </a:fld>
            <a:endParaRPr lang="en-US"/>
          </a:p>
        </p:txBody>
      </p:sp>
      <p:sp>
        <p:nvSpPr>
          <p:cNvPr id="154" name="Google Shape;154;p60"/>
          <p:cNvSpPr txBox="1">
            <a:spLocks noGrp="1"/>
          </p:cNvSpPr>
          <p:nvPr>
            <p:ph type="ftr" idx="11"/>
          </p:nvPr>
        </p:nvSpPr>
        <p:spPr>
          <a:xfrm>
            <a:off x="1106106" y="6339624"/>
            <a:ext cx="6984664" cy="201913"/>
          </a:xfrm>
          <a:prstGeom prst="rect">
            <a:avLst/>
          </a:prstGeom>
          <a:noFill/>
          <a:ln>
            <a:noFill/>
          </a:ln>
        </p:spPr>
        <p:txBody>
          <a:bodyPr spcFirstLastPara="1" wrap="square" lIns="0" tIns="45700" rIns="0" bIns="45700" anchor="ctr" anchorCtr="0">
            <a:noAutofit/>
          </a:bodyPr>
          <a:lstStyle>
            <a:lvl1pPr lvl="0" algn="l">
              <a:lnSpc>
                <a:spcPct val="100000"/>
              </a:lnSpc>
              <a:spcBef>
                <a:spcPts val="0"/>
              </a:spcBef>
              <a:spcAft>
                <a:spcPts val="0"/>
              </a:spcAft>
              <a:buSzPts val="1400"/>
              <a:buNone/>
              <a:defRPr sz="700">
                <a:solidFill>
                  <a:schemeClr val="dk1"/>
                </a:solidFill>
                <a:latin typeface="Arial"/>
                <a:ea typeface="Arial"/>
                <a:cs typeface="Arial"/>
                <a:sym typeface="Aria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r>
              <a:rPr lang="en-US"/>
              <a:t>© 2023 Cisco Systems, Inc. and/or its affiliates. All rights reserved. Cisco Confidential.</a:t>
            </a:r>
            <a:endParaRPr/>
          </a:p>
        </p:txBody>
      </p:sp>
      <p:sp>
        <p:nvSpPr>
          <p:cNvPr id="155" name="Google Shape;155;p60"/>
          <p:cNvSpPr txBox="1">
            <a:spLocks noGrp="1"/>
          </p:cNvSpPr>
          <p:nvPr>
            <p:ph type="body" idx="1"/>
          </p:nvPr>
        </p:nvSpPr>
        <p:spPr>
          <a:xfrm>
            <a:off x="612835" y="431801"/>
            <a:ext cx="3502329" cy="304800"/>
          </a:xfrm>
          <a:prstGeom prst="rect">
            <a:avLst/>
          </a:prstGeom>
          <a:noFill/>
          <a:ln>
            <a:noFill/>
          </a:ln>
        </p:spPr>
        <p:txBody>
          <a:bodyPr spcFirstLastPara="1" wrap="square" lIns="0" tIns="0" rIns="0" bIns="0" anchor="t" anchorCtr="0">
            <a:noAutofit/>
          </a:bodyPr>
          <a:lstStyle>
            <a:lvl1pPr marL="457179" lvl="0" indent="-228589" algn="l">
              <a:lnSpc>
                <a:spcPct val="110000"/>
              </a:lnSpc>
              <a:spcBef>
                <a:spcPts val="0"/>
              </a:spcBef>
              <a:spcAft>
                <a:spcPts val="0"/>
              </a:spcAft>
              <a:buSzPts val="1200"/>
              <a:buFont typeface="Arial"/>
              <a:buNone/>
              <a:defRPr sz="1200" b="0" i="0">
                <a:solidFill>
                  <a:schemeClr val="dk1"/>
                </a:solidFill>
                <a:latin typeface="Arial"/>
                <a:ea typeface="Arial"/>
                <a:cs typeface="Arial"/>
                <a:sym typeface="Arial"/>
              </a:defRPr>
            </a:lvl1pPr>
            <a:lvl2pPr marL="914358" lvl="1" indent="-228589" algn="l">
              <a:lnSpc>
                <a:spcPct val="100000"/>
              </a:lnSpc>
              <a:spcBef>
                <a:spcPts val="1200"/>
              </a:spcBef>
              <a:spcAft>
                <a:spcPts val="0"/>
              </a:spcAft>
              <a:buSzPts val="1600"/>
              <a:buNone/>
              <a:defRPr/>
            </a:lvl2pPr>
            <a:lvl3pPr marL="1371536" lvl="2" indent="-228589" algn="l">
              <a:lnSpc>
                <a:spcPct val="100000"/>
              </a:lnSpc>
              <a:spcBef>
                <a:spcPts val="833"/>
              </a:spcBef>
              <a:spcAft>
                <a:spcPts val="0"/>
              </a:spcAft>
              <a:buSzPts val="1200"/>
              <a:buNone/>
              <a:defRPr/>
            </a:lvl3pPr>
            <a:lvl4pPr marL="1828715" lvl="3" indent="-228589" algn="l">
              <a:lnSpc>
                <a:spcPct val="100000"/>
              </a:lnSpc>
              <a:spcBef>
                <a:spcPts val="833"/>
              </a:spcBef>
              <a:spcAft>
                <a:spcPts val="0"/>
              </a:spcAft>
              <a:buSzPts val="1200"/>
              <a:buNone/>
              <a:defRPr/>
            </a:lvl4pPr>
            <a:lvl5pPr marL="2285894" lvl="4" indent="-228589" algn="l">
              <a:lnSpc>
                <a:spcPct val="100000"/>
              </a:lnSpc>
              <a:spcBef>
                <a:spcPts val="833"/>
              </a:spcBef>
              <a:spcAft>
                <a:spcPts val="0"/>
              </a:spcAft>
              <a:buClr>
                <a:schemeClr val="lt1"/>
              </a:buClr>
              <a:buSzPts val="1050"/>
              <a:buNone/>
              <a:defRPr/>
            </a:lvl5pPr>
            <a:lvl6pPr marL="2743073" lvl="5" indent="-342884" algn="l">
              <a:lnSpc>
                <a:spcPct val="100000"/>
              </a:lnSpc>
              <a:spcBef>
                <a:spcPts val="800"/>
              </a:spcBef>
              <a:spcAft>
                <a:spcPts val="0"/>
              </a:spcAft>
              <a:buClr>
                <a:schemeClr val="lt1"/>
              </a:buClr>
              <a:buSzPts val="1800"/>
              <a:buChar char="•"/>
              <a:defRPr/>
            </a:lvl6pPr>
            <a:lvl7pPr marL="3200252" lvl="6" indent="-342884" algn="l">
              <a:lnSpc>
                <a:spcPct val="100000"/>
              </a:lnSpc>
              <a:spcBef>
                <a:spcPts val="800"/>
              </a:spcBef>
              <a:spcAft>
                <a:spcPts val="0"/>
              </a:spcAft>
              <a:buClr>
                <a:schemeClr val="lt1"/>
              </a:buClr>
              <a:buSzPts val="1800"/>
              <a:buChar char="•"/>
              <a:defRPr/>
            </a:lvl7pPr>
            <a:lvl8pPr marL="3657430" lvl="7" indent="-228589" algn="l">
              <a:lnSpc>
                <a:spcPct val="100000"/>
              </a:lnSpc>
              <a:spcBef>
                <a:spcPts val="360"/>
              </a:spcBef>
              <a:spcAft>
                <a:spcPts val="0"/>
              </a:spcAft>
              <a:buClr>
                <a:schemeClr val="lt1"/>
              </a:buClr>
              <a:buSzPts val="1800"/>
              <a:buNone/>
              <a:defRPr/>
            </a:lvl8pPr>
            <a:lvl9pPr marL="4114609" lvl="8" indent="-342884" algn="l">
              <a:lnSpc>
                <a:spcPct val="100000"/>
              </a:lnSpc>
              <a:spcBef>
                <a:spcPts val="360"/>
              </a:spcBef>
              <a:spcAft>
                <a:spcPts val="0"/>
              </a:spcAft>
              <a:buClr>
                <a:schemeClr val="lt1"/>
              </a:buClr>
              <a:buSzPts val="1800"/>
              <a:buChar char="•"/>
              <a:defRPr/>
            </a:lvl9pPr>
          </a:lstStyle>
          <a:p>
            <a:endParaRPr/>
          </a:p>
        </p:txBody>
      </p:sp>
      <p:sp>
        <p:nvSpPr>
          <p:cNvPr id="156" name="Google Shape;156;p60"/>
          <p:cNvSpPr txBox="1">
            <a:spLocks noGrp="1"/>
          </p:cNvSpPr>
          <p:nvPr>
            <p:ph type="title"/>
          </p:nvPr>
        </p:nvSpPr>
        <p:spPr>
          <a:xfrm>
            <a:off x="582523" y="762446"/>
            <a:ext cx="11014456" cy="894153"/>
          </a:xfrm>
          <a:prstGeom prst="rect">
            <a:avLst/>
          </a:prstGeom>
          <a:noFill/>
          <a:ln>
            <a:noFill/>
          </a:ln>
        </p:spPr>
        <p:txBody>
          <a:bodyPr spcFirstLastPara="1" wrap="square" lIns="0" tIns="45700" rIns="0" bIns="45700" anchor="t" anchorCtr="0">
            <a:noAutofit/>
          </a:bodyPr>
          <a:lstStyle>
            <a:lvl1pPr lvl="0" algn="ctr">
              <a:lnSpc>
                <a:spcPct val="90000"/>
              </a:lnSpc>
              <a:spcBef>
                <a:spcPts val="0"/>
              </a:spcBef>
              <a:spcAft>
                <a:spcPts val="0"/>
              </a:spcAft>
              <a:buSzPts val="1400"/>
              <a:buNone/>
              <a:defRPr>
                <a:solidFill>
                  <a:schemeClr val="dk1"/>
                </a:solidFill>
              </a:defRPr>
            </a:lvl1pPr>
            <a:lvl2pPr lvl="1" algn="l">
              <a:lnSpc>
                <a:spcPct val="80000"/>
              </a:lnSpc>
              <a:spcBef>
                <a:spcPts val="0"/>
              </a:spcBef>
              <a:spcAft>
                <a:spcPts val="0"/>
              </a:spcAft>
              <a:buSzPts val="1400"/>
              <a:buNone/>
              <a:defRPr/>
            </a:lvl2pPr>
            <a:lvl3pPr lvl="2" algn="l">
              <a:lnSpc>
                <a:spcPct val="80000"/>
              </a:lnSpc>
              <a:spcBef>
                <a:spcPts val="0"/>
              </a:spcBef>
              <a:spcAft>
                <a:spcPts val="0"/>
              </a:spcAft>
              <a:buSzPts val="1400"/>
              <a:buNone/>
              <a:defRPr/>
            </a:lvl3pPr>
            <a:lvl4pPr lvl="3" algn="l">
              <a:lnSpc>
                <a:spcPct val="80000"/>
              </a:lnSpc>
              <a:spcBef>
                <a:spcPts val="0"/>
              </a:spcBef>
              <a:spcAft>
                <a:spcPts val="0"/>
              </a:spcAft>
              <a:buSzPts val="1400"/>
              <a:buNone/>
              <a:defRPr/>
            </a:lvl4pPr>
            <a:lvl5pPr lvl="4" algn="l">
              <a:lnSpc>
                <a:spcPct val="80000"/>
              </a:lnSpc>
              <a:spcBef>
                <a:spcPts val="0"/>
              </a:spcBef>
              <a:spcAft>
                <a:spcPts val="0"/>
              </a:spcAft>
              <a:buSzPts val="1400"/>
              <a:buNone/>
              <a:defRPr/>
            </a:lvl5pPr>
            <a:lvl6pPr lvl="5" algn="l">
              <a:lnSpc>
                <a:spcPct val="80000"/>
              </a:lnSpc>
              <a:spcBef>
                <a:spcPts val="0"/>
              </a:spcBef>
              <a:spcAft>
                <a:spcPts val="0"/>
              </a:spcAft>
              <a:buSzPts val="1400"/>
              <a:buNone/>
              <a:defRPr/>
            </a:lvl6pPr>
            <a:lvl7pPr lvl="6" algn="l">
              <a:lnSpc>
                <a:spcPct val="80000"/>
              </a:lnSpc>
              <a:spcBef>
                <a:spcPts val="0"/>
              </a:spcBef>
              <a:spcAft>
                <a:spcPts val="0"/>
              </a:spcAft>
              <a:buSzPts val="1400"/>
              <a:buNone/>
              <a:defRPr/>
            </a:lvl7pPr>
            <a:lvl8pPr lvl="7" algn="l">
              <a:lnSpc>
                <a:spcPct val="80000"/>
              </a:lnSpc>
              <a:spcBef>
                <a:spcPts val="0"/>
              </a:spcBef>
              <a:spcAft>
                <a:spcPts val="0"/>
              </a:spcAft>
              <a:buSzPts val="1400"/>
              <a:buNone/>
              <a:defRPr/>
            </a:lvl8pPr>
            <a:lvl9pPr lvl="8" algn="l">
              <a:lnSpc>
                <a:spcPct val="80000"/>
              </a:lnSpc>
              <a:spcBef>
                <a:spcPts val="0"/>
              </a:spcBef>
              <a:spcAft>
                <a:spcPts val="0"/>
              </a:spcAft>
              <a:buSzPts val="1400"/>
              <a:buNone/>
              <a:defRPr/>
            </a:lvl9pPr>
          </a:lstStyle>
          <a:p>
            <a:endParaRPr/>
          </a:p>
        </p:txBody>
      </p:sp>
    </p:spTree>
    <p:extLst>
      <p:ext uri="{BB962C8B-B14F-4D97-AF65-F5344CB8AC3E}">
        <p14:creationId xmlns:p14="http://schemas.microsoft.com/office/powerpoint/2010/main" val="1440925713"/>
      </p:ext>
    </p:extLst>
  </p:cSld>
  <p:clrMapOvr>
    <a:masterClrMapping/>
  </p:clrMapOvr>
</p:sldLayout>
</file>

<file path=ppt/slideLayouts/slideLayout162.xml><?xml version="1.0" encoding="utf-8"?>
<p:sldLayout xmlns:a="http://schemas.openxmlformats.org/drawingml/2006/main" xmlns:r="http://schemas.openxmlformats.org/officeDocument/2006/relationships" xmlns:p="http://schemas.openxmlformats.org/presentationml/2006/main">
  <p:cSld name="Heading w Bullets">
    <p:spTree>
      <p:nvGrpSpPr>
        <p:cNvPr id="1" name=""/>
        <p:cNvGrpSpPr/>
        <p:nvPr/>
      </p:nvGrpSpPr>
      <p:grpSpPr>
        <a:xfrm>
          <a:off x="0" y="0"/>
          <a:ext cx="0" cy="0"/>
          <a:chOff x="0" y="0"/>
          <a:chExt cx="0" cy="0"/>
        </a:xfrm>
      </p:grpSpPr>
      <p:sp>
        <p:nvSpPr>
          <p:cNvPr id="4" name="Title Placeholder 1">
            <a:extLst>
              <a:ext uri="{FF2B5EF4-FFF2-40B4-BE49-F238E27FC236}">
                <a16:creationId xmlns:a16="http://schemas.microsoft.com/office/drawing/2014/main" id="{AA3BF51A-3A82-60DC-93A5-2213ED8791FE}"/>
              </a:ext>
            </a:extLst>
          </p:cNvPr>
          <p:cNvSpPr>
            <a:spLocks noGrp="1"/>
          </p:cNvSpPr>
          <p:nvPr>
            <p:ph type="title" hasCustomPrompt="1"/>
          </p:nvPr>
        </p:nvSpPr>
        <p:spPr>
          <a:xfrm>
            <a:off x="609602" y="384079"/>
            <a:ext cx="10972800" cy="685800"/>
          </a:xfrm>
          <a:prstGeom prst="rect">
            <a:avLst/>
          </a:prstGeom>
        </p:spPr>
        <p:txBody>
          <a:bodyPr vert="horz" lIns="45720" tIns="45720" rIns="45720" bIns="45720" rtlCol="0" anchor="ctr">
            <a:noAutofit/>
          </a:bodyPr>
          <a:lstStyle/>
          <a:p>
            <a:r>
              <a:rPr lang="en-US"/>
              <a:t>Click to edit master title style</a:t>
            </a:r>
          </a:p>
        </p:txBody>
      </p:sp>
      <p:sp>
        <p:nvSpPr>
          <p:cNvPr id="13" name="Text Placeholder 12">
            <a:extLst>
              <a:ext uri="{FF2B5EF4-FFF2-40B4-BE49-F238E27FC236}">
                <a16:creationId xmlns:a16="http://schemas.microsoft.com/office/drawing/2014/main" id="{575B45E7-43EA-8FCF-779D-B7F08D02F592}"/>
              </a:ext>
            </a:extLst>
          </p:cNvPr>
          <p:cNvSpPr>
            <a:spLocks noGrp="1"/>
          </p:cNvSpPr>
          <p:nvPr>
            <p:ph type="body" sz="quarter" idx="10"/>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11808015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163.xml><?xml version="1.0" encoding="utf-8"?>
<p:sldLayout xmlns:a="http://schemas.openxmlformats.org/drawingml/2006/main" xmlns:r="http://schemas.openxmlformats.org/officeDocument/2006/relationships" xmlns:p="http://schemas.openxmlformats.org/presentationml/2006/main">
  <p:cSld name="2_Heading Only">
    <p:bg>
      <p:bgPr>
        <a:solidFill>
          <a:schemeClr val="bg2"/>
        </a:solidFill>
        <a:effectLst/>
      </p:bgPr>
    </p:bg>
    <p:spTree>
      <p:nvGrpSpPr>
        <p:cNvPr id="1" name=""/>
        <p:cNvGrpSpPr/>
        <p:nvPr/>
      </p:nvGrpSpPr>
      <p:grpSpPr>
        <a:xfrm>
          <a:off x="0" y="0"/>
          <a:ext cx="0" cy="0"/>
          <a:chOff x="0" y="0"/>
          <a:chExt cx="0" cy="0"/>
        </a:xfrm>
      </p:grpSpPr>
      <p:sp>
        <p:nvSpPr>
          <p:cNvPr id="2" name="Section title" descr="Section title">
            <a:extLst>
              <a:ext uri="{FF2B5EF4-FFF2-40B4-BE49-F238E27FC236}">
                <a16:creationId xmlns:a16="http://schemas.microsoft.com/office/drawing/2014/main" id="{EF09DA38-672D-0EE2-950C-353E1B6003C0}"/>
              </a:ext>
            </a:extLst>
          </p:cNvPr>
          <p:cNvSpPr>
            <a:spLocks noGrp="1"/>
          </p:cNvSpPr>
          <p:nvPr>
            <p:ph type="body" sz="quarter" idx="14" hasCustomPrompt="1"/>
          </p:nvPr>
        </p:nvSpPr>
        <p:spPr>
          <a:xfrm>
            <a:off x="0" y="0"/>
            <a:ext cx="9144" cy="9144"/>
          </a:xfrm>
          <a:prstGeom prst="rect">
            <a:avLst/>
          </a:prstGeom>
        </p:spPr>
        <p:txBody>
          <a:bodyPr lIns="45720" tIns="45720" rIns="45720" bIns="45720">
            <a:normAutofit/>
          </a:bodyPr>
          <a:lstStyle>
            <a:lvl1pPr marL="0" indent="0">
              <a:lnSpc>
                <a:spcPct val="100000"/>
              </a:lnSpc>
              <a:spcBef>
                <a:spcPts val="0"/>
              </a:spcBef>
              <a:buFont typeface="Arial" panose="020B0604020202020204" pitchFamily="34" charset="0"/>
              <a:buNone/>
              <a:defRPr sz="133" b="0" i="0" baseline="0">
                <a:noFill/>
                <a:latin typeface="+mn-lt"/>
                <a:cs typeface="CiscoSansTT Light" panose="020B0503020201020303" pitchFamily="34" charset="0"/>
              </a:defRPr>
            </a:lvl1pPr>
            <a:lvl2pPr marL="406340" indent="0">
              <a:buNone/>
              <a:defRPr/>
            </a:lvl2pPr>
            <a:lvl3pPr marL="569819" indent="0">
              <a:buNone/>
              <a:defRPr/>
            </a:lvl3pPr>
            <a:lvl4pPr marL="688867" indent="0">
              <a:buNone/>
              <a:defRPr/>
            </a:lvl4pPr>
            <a:lvl5pPr marL="801560" indent="0">
              <a:buNone/>
              <a:defRPr/>
            </a:lvl5pPr>
          </a:lstStyle>
          <a:p>
            <a:pPr lvl="0"/>
            <a:r>
              <a:rPr lang="en-GB"/>
              <a:t> </a:t>
            </a:r>
          </a:p>
        </p:txBody>
      </p:sp>
      <p:sp>
        <p:nvSpPr>
          <p:cNvPr id="3" name="Title Placeholder 1">
            <a:extLst>
              <a:ext uri="{FF2B5EF4-FFF2-40B4-BE49-F238E27FC236}">
                <a16:creationId xmlns:a16="http://schemas.microsoft.com/office/drawing/2014/main" id="{48FA65F1-BAFB-6C36-2878-6CF1B8179A70}"/>
              </a:ext>
            </a:extLst>
          </p:cNvPr>
          <p:cNvSpPr>
            <a:spLocks noGrp="1"/>
          </p:cNvSpPr>
          <p:nvPr>
            <p:ph type="title" hasCustomPrompt="1"/>
          </p:nvPr>
        </p:nvSpPr>
        <p:spPr>
          <a:xfrm>
            <a:off x="609602" y="384079"/>
            <a:ext cx="10972800" cy="685800"/>
          </a:xfrm>
          <a:prstGeom prst="rect">
            <a:avLst/>
          </a:prstGeom>
        </p:spPr>
        <p:txBody>
          <a:bodyPr vert="horz" lIns="45720" tIns="45720" rIns="45720" bIns="45720" rtlCol="0" anchor="ctr">
            <a:noAutofit/>
          </a:bodyPr>
          <a:lstStyle>
            <a:lvl1pPr>
              <a:defRPr>
                <a:solidFill>
                  <a:srgbClr val="0D274D"/>
                </a:solidFill>
              </a:defRPr>
            </a:lvl1pPr>
          </a:lstStyle>
          <a:p>
            <a:r>
              <a:rPr lang="en-US"/>
              <a:t>Click to edit master title style</a:t>
            </a:r>
          </a:p>
        </p:txBody>
      </p:sp>
    </p:spTree>
    <p:extLst>
      <p:ext uri="{BB962C8B-B14F-4D97-AF65-F5344CB8AC3E}">
        <p14:creationId xmlns:p14="http://schemas.microsoft.com/office/powerpoint/2010/main" val="166477422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64.xml><?xml version="1.0" encoding="utf-8"?>
<p:sldLayout xmlns:a="http://schemas.openxmlformats.org/drawingml/2006/main" xmlns:r="http://schemas.openxmlformats.org/officeDocument/2006/relationships" xmlns:p="http://schemas.openxmlformats.org/presentationml/2006/main" userDrawn="1">
  <p:cSld name="Bullet_Title only">
    <p:spTree>
      <p:nvGrpSpPr>
        <p:cNvPr id="1" name=""/>
        <p:cNvGrpSpPr/>
        <p:nvPr/>
      </p:nvGrpSpPr>
      <p:grpSpPr>
        <a:xfrm>
          <a:off x="0" y="0"/>
          <a:ext cx="0" cy="0"/>
          <a:chOff x="0" y="0"/>
          <a:chExt cx="0" cy="0"/>
        </a:xfrm>
      </p:grpSpPr>
      <p:sp>
        <p:nvSpPr>
          <p:cNvPr id="3" name="Title Placeholder 5"/>
          <p:cNvSpPr>
            <a:spLocks noGrp="1"/>
          </p:cNvSpPr>
          <p:nvPr>
            <p:ph type="title" hasCustomPrompt="1"/>
          </p:nvPr>
        </p:nvSpPr>
        <p:spPr bwMode="auto">
          <a:xfrm>
            <a:off x="583688" y="619820"/>
            <a:ext cx="11127318" cy="6463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4" tIns="45712" rIns="91424" bIns="45712" numCol="1" anchor="ctr" anchorCtr="0" compatLnSpc="1">
            <a:prstTxWarp prst="textNoShape">
              <a:avLst/>
            </a:prstTxWarp>
          </a:bodyPr>
          <a:lstStyle>
            <a:lvl1pPr>
              <a:defRPr sz="3733">
                <a:solidFill>
                  <a:schemeClr val="tx2"/>
                </a:solidFill>
              </a:defRPr>
            </a:lvl1pPr>
          </a:lstStyle>
          <a:p>
            <a:pPr lvl="0"/>
            <a:r>
              <a:rPr kumimoji="0" lang="en-US" sz="3600" b="0" i="0" u="none" strike="noStrike" kern="1200" cap="none" spc="0" normalizeH="0" baseline="0" noProof="0">
                <a:ln>
                  <a:noFill/>
                </a:ln>
                <a:solidFill>
                  <a:srgbClr val="0D274D"/>
                </a:solidFill>
                <a:effectLst/>
                <a:uLnTx/>
                <a:uFillTx/>
                <a:latin typeface="CiscoSansTT ExtraLight"/>
                <a:cs typeface="CiscoSansTT Thin" charset="0"/>
              </a:rPr>
              <a:t>Click to edit master title style</a:t>
            </a:r>
            <a:endParaRPr lang="en-GB"/>
          </a:p>
        </p:txBody>
      </p:sp>
    </p:spTree>
    <p:extLst>
      <p:ext uri="{BB962C8B-B14F-4D97-AF65-F5344CB8AC3E}">
        <p14:creationId xmlns:p14="http://schemas.microsoft.com/office/powerpoint/2010/main" val="169833140"/>
      </p:ext>
    </p:extLst>
  </p:cSld>
  <p:clrMapOvr>
    <a:masterClrMapping/>
  </p:clrMapOvr>
</p:sldLayout>
</file>

<file path=ppt/slideLayouts/slideLayout165.xml><?xml version="1.0" encoding="utf-8"?>
<p:sldLayout xmlns:a="http://schemas.openxmlformats.org/drawingml/2006/main" xmlns:r="http://schemas.openxmlformats.org/officeDocument/2006/relationships" xmlns:p="http://schemas.openxmlformats.org/presentationml/2006/main">
  <p:cSld name="Seque White ">
    <p:spTree>
      <p:nvGrpSpPr>
        <p:cNvPr id="1" name=""/>
        <p:cNvGrpSpPr/>
        <p:nvPr/>
      </p:nvGrpSpPr>
      <p:grpSpPr>
        <a:xfrm>
          <a:off x="0" y="0"/>
          <a:ext cx="0" cy="0"/>
          <a:chOff x="0" y="0"/>
          <a:chExt cx="0" cy="0"/>
        </a:xfrm>
      </p:grpSpPr>
      <p:sp>
        <p:nvSpPr>
          <p:cNvPr id="6" name="Title 1">
            <a:extLst>
              <a:ext uri="{FF2B5EF4-FFF2-40B4-BE49-F238E27FC236}">
                <a16:creationId xmlns:a16="http://schemas.microsoft.com/office/drawing/2014/main" id="{CBA1FD7D-7C93-E645-B2E9-AD2B9329C1E8}"/>
              </a:ext>
            </a:extLst>
          </p:cNvPr>
          <p:cNvSpPr>
            <a:spLocks noGrp="1"/>
          </p:cNvSpPr>
          <p:nvPr>
            <p:ph type="ctrTitle" hasCustomPrompt="1"/>
          </p:nvPr>
        </p:nvSpPr>
        <p:spPr>
          <a:xfrm>
            <a:off x="625930" y="2719163"/>
            <a:ext cx="10232136" cy="707886"/>
          </a:xfrm>
          <a:prstGeom prst="rect">
            <a:avLst/>
          </a:prstGeom>
        </p:spPr>
        <p:txBody>
          <a:bodyPr lIns="45720" tIns="45720" rIns="45720" bIns="45720" anchor="b"/>
          <a:lstStyle>
            <a:lvl1pPr marL="0" indent="0" algn="l">
              <a:lnSpc>
                <a:spcPts val="4800"/>
              </a:lnSpc>
              <a:buFont typeface="Arial" panose="020B0604020202020204" pitchFamily="34" charset="0"/>
              <a:buNone/>
              <a:defRPr sz="4400" b="0" i="0" spc="0" baseline="0">
                <a:solidFill>
                  <a:schemeClr val="bg1"/>
                </a:solidFill>
                <a:latin typeface="+mj-lt"/>
                <a:cs typeface="CiscoSansTT ExtraLight" panose="020B0303020201020303" pitchFamily="34" charset="0"/>
              </a:defRPr>
            </a:lvl1pPr>
          </a:lstStyle>
          <a:p>
            <a:r>
              <a:rPr lang="en-GB"/>
              <a:t>Segue slide</a:t>
            </a:r>
            <a:endParaRPr lang="en-US"/>
          </a:p>
        </p:txBody>
      </p:sp>
    </p:spTree>
    <p:extLst>
      <p:ext uri="{BB962C8B-B14F-4D97-AF65-F5344CB8AC3E}">
        <p14:creationId xmlns:p14="http://schemas.microsoft.com/office/powerpoint/2010/main" val="409581621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66.xml><?xml version="1.0" encoding="utf-8"?>
<p:sldLayout xmlns:a="http://schemas.openxmlformats.org/drawingml/2006/main" xmlns:r="http://schemas.openxmlformats.org/officeDocument/2006/relationships" xmlns:p="http://schemas.openxmlformats.org/presentationml/2006/main" matchingName="Sidebar with text" preserve="1">
  <p:cSld name="Sidebar with text">
    <p:spTree>
      <p:nvGrpSpPr>
        <p:cNvPr id="1" name="Shape 241"/>
        <p:cNvGrpSpPr/>
        <p:nvPr/>
      </p:nvGrpSpPr>
      <p:grpSpPr>
        <a:xfrm>
          <a:off x="0" y="0"/>
          <a:ext cx="0" cy="0"/>
          <a:chOff x="0" y="0"/>
          <a:chExt cx="0" cy="0"/>
        </a:xfrm>
      </p:grpSpPr>
      <p:sp>
        <p:nvSpPr>
          <p:cNvPr id="242" name="Google Shape;242;p30"/>
          <p:cNvSpPr/>
          <p:nvPr/>
        </p:nvSpPr>
        <p:spPr>
          <a:xfrm>
            <a:off x="0" y="0"/>
            <a:ext cx="3957145" cy="6858000"/>
          </a:xfrm>
          <a:prstGeom prst="rect">
            <a:avLst/>
          </a:prstGeom>
          <a:solidFill>
            <a:schemeClr val="accent1"/>
          </a:solidFill>
          <a:ln>
            <a:noFill/>
          </a:ln>
        </p:spPr>
        <p:txBody>
          <a:bodyPr spcFirstLastPara="1" wrap="square" lIns="91419" tIns="45697" rIns="91419" bIns="45697" anchor="ctr" anchorCtr="0">
            <a:noAutofit/>
          </a:bodyPr>
          <a:lstStyle/>
          <a:p>
            <a:pPr marL="0" marR="0" lvl="0" indent="0" algn="ctr" rtl="0">
              <a:lnSpc>
                <a:spcPct val="100000"/>
              </a:lnSpc>
              <a:spcBef>
                <a:spcPts val="0"/>
              </a:spcBef>
              <a:spcAft>
                <a:spcPts val="0"/>
              </a:spcAft>
              <a:buClr>
                <a:srgbClr val="000000"/>
              </a:buClr>
              <a:buSzPts val="1867"/>
              <a:buFont typeface="Arial"/>
              <a:buNone/>
            </a:pPr>
            <a:endParaRPr sz="1866" b="0" i="0" u="none" strike="noStrike" cap="none">
              <a:solidFill>
                <a:srgbClr val="FFFFFF"/>
              </a:solidFill>
              <a:latin typeface="Calibri"/>
              <a:ea typeface="Calibri"/>
              <a:cs typeface="Calibri"/>
              <a:sym typeface="Calibri"/>
            </a:endParaRPr>
          </a:p>
        </p:txBody>
      </p:sp>
      <p:pic>
        <p:nvPicPr>
          <p:cNvPr id="243" name="Google Shape;243;p30"/>
          <p:cNvPicPr preferRelativeResize="0"/>
          <p:nvPr/>
        </p:nvPicPr>
        <p:blipFill rotWithShape="1">
          <a:blip r:embed="rId2">
            <a:alphaModFix/>
          </a:blip>
          <a:srcRect/>
          <a:stretch/>
        </p:blipFill>
        <p:spPr>
          <a:xfrm>
            <a:off x="236051" y="6263247"/>
            <a:ext cx="1444258" cy="433278"/>
          </a:xfrm>
          <a:prstGeom prst="rect">
            <a:avLst/>
          </a:prstGeom>
          <a:noFill/>
          <a:ln>
            <a:noFill/>
          </a:ln>
        </p:spPr>
      </p:pic>
      <p:sp>
        <p:nvSpPr>
          <p:cNvPr id="244" name="Google Shape;244;p30"/>
          <p:cNvSpPr/>
          <p:nvPr/>
        </p:nvSpPr>
        <p:spPr>
          <a:xfrm rot="1449535">
            <a:off x="3085524" y="5867006"/>
            <a:ext cx="1205800" cy="1385991"/>
          </a:xfrm>
          <a:custGeom>
            <a:avLst/>
            <a:gdLst/>
            <a:ahLst/>
            <a:cxnLst/>
            <a:rect l="l" t="t" r="r" b="b"/>
            <a:pathLst>
              <a:path w="1205800" h="1385991" extrusionOk="0">
                <a:moveTo>
                  <a:pt x="368224" y="47379"/>
                </a:moveTo>
                <a:cubicBezTo>
                  <a:pt x="440354" y="16870"/>
                  <a:pt x="519657" y="0"/>
                  <a:pt x="602900" y="0"/>
                </a:cubicBezTo>
                <a:cubicBezTo>
                  <a:pt x="935872" y="0"/>
                  <a:pt x="1205800" y="269928"/>
                  <a:pt x="1205800" y="602900"/>
                </a:cubicBezTo>
                <a:lnTo>
                  <a:pt x="1205800" y="845122"/>
                </a:lnTo>
                <a:lnTo>
                  <a:pt x="0" y="1385991"/>
                </a:lnTo>
                <a:lnTo>
                  <a:pt x="0" y="602900"/>
                </a:lnTo>
                <a:cubicBezTo>
                  <a:pt x="0" y="353171"/>
                  <a:pt x="151835" y="138904"/>
                  <a:pt x="368224" y="47379"/>
                </a:cubicBezTo>
                <a:close/>
              </a:path>
            </a:pathLst>
          </a:custGeom>
          <a:solidFill>
            <a:schemeClr val="accent6"/>
          </a:solidFill>
          <a:ln>
            <a:noFill/>
          </a:ln>
        </p:spPr>
        <p:txBody>
          <a:bodyPr spcFirstLastPara="1" wrap="square" lIns="91419" tIns="45697" rIns="91419" bIns="45697" anchor="ctr" anchorCtr="0">
            <a:noAutofit/>
          </a:bodyPr>
          <a:lstStyle/>
          <a:p>
            <a:pPr marL="0" marR="0" lvl="0" indent="0" algn="ctr" rtl="0">
              <a:lnSpc>
                <a:spcPct val="100000"/>
              </a:lnSpc>
              <a:spcBef>
                <a:spcPts val="0"/>
              </a:spcBef>
              <a:spcAft>
                <a:spcPts val="0"/>
              </a:spcAft>
              <a:buClr>
                <a:srgbClr val="000000"/>
              </a:buClr>
              <a:buSzPts val="2489"/>
              <a:buFont typeface="Arial"/>
              <a:buNone/>
            </a:pPr>
            <a:endParaRPr sz="2489" b="0" i="0" u="none" strike="noStrike" cap="none">
              <a:solidFill>
                <a:srgbClr val="FFFFFF"/>
              </a:solidFill>
              <a:latin typeface="Arial"/>
              <a:ea typeface="Arial"/>
              <a:cs typeface="Arial"/>
              <a:sym typeface="Arial"/>
            </a:endParaRPr>
          </a:p>
        </p:txBody>
      </p:sp>
      <p:sp>
        <p:nvSpPr>
          <p:cNvPr id="245" name="Google Shape;245;p30"/>
          <p:cNvSpPr/>
          <p:nvPr/>
        </p:nvSpPr>
        <p:spPr>
          <a:xfrm rot="1446087">
            <a:off x="2662668" y="6325804"/>
            <a:ext cx="722376" cy="802207"/>
          </a:xfrm>
          <a:custGeom>
            <a:avLst/>
            <a:gdLst/>
            <a:ahLst/>
            <a:cxnLst/>
            <a:rect l="l" t="t" r="r" b="b"/>
            <a:pathLst>
              <a:path w="722376" h="802207" extrusionOk="0">
                <a:moveTo>
                  <a:pt x="220597" y="28384"/>
                </a:moveTo>
                <a:cubicBezTo>
                  <a:pt x="263809" y="10107"/>
                  <a:pt x="311318" y="0"/>
                  <a:pt x="361188" y="0"/>
                </a:cubicBezTo>
                <a:cubicBezTo>
                  <a:pt x="560667" y="0"/>
                  <a:pt x="722376" y="161709"/>
                  <a:pt x="722376" y="361188"/>
                </a:cubicBezTo>
                <a:lnTo>
                  <a:pt x="722376" y="479051"/>
                </a:lnTo>
                <a:lnTo>
                  <a:pt x="0" y="802207"/>
                </a:lnTo>
                <a:lnTo>
                  <a:pt x="0" y="361188"/>
                </a:lnTo>
                <a:cubicBezTo>
                  <a:pt x="0" y="211579"/>
                  <a:pt x="90961" y="83215"/>
                  <a:pt x="220597" y="28384"/>
                </a:cubicBezTo>
                <a:close/>
              </a:path>
            </a:pathLst>
          </a:custGeom>
          <a:solidFill>
            <a:schemeClr val="accent4"/>
          </a:solidFill>
          <a:ln>
            <a:noFill/>
          </a:ln>
        </p:spPr>
        <p:txBody>
          <a:bodyPr spcFirstLastPara="1" wrap="square" lIns="91419" tIns="45697" rIns="91419" bIns="45697" anchor="ctr" anchorCtr="0">
            <a:noAutofit/>
          </a:bodyPr>
          <a:lstStyle/>
          <a:p>
            <a:pPr marL="0" marR="0" lvl="0" indent="0" algn="ctr" rtl="0">
              <a:lnSpc>
                <a:spcPct val="100000"/>
              </a:lnSpc>
              <a:spcBef>
                <a:spcPts val="0"/>
              </a:spcBef>
              <a:spcAft>
                <a:spcPts val="0"/>
              </a:spcAft>
              <a:buClr>
                <a:srgbClr val="000000"/>
              </a:buClr>
              <a:buSzPts val="2489"/>
              <a:buFont typeface="Arial"/>
              <a:buNone/>
            </a:pPr>
            <a:endParaRPr sz="2489" b="0" i="0" u="none" strike="noStrike" cap="none">
              <a:solidFill>
                <a:srgbClr val="FFFFFF"/>
              </a:solidFill>
              <a:latin typeface="Arial"/>
              <a:ea typeface="Arial"/>
              <a:cs typeface="Arial"/>
              <a:sym typeface="Arial"/>
            </a:endParaRPr>
          </a:p>
        </p:txBody>
      </p:sp>
      <p:sp>
        <p:nvSpPr>
          <p:cNvPr id="246" name="Google Shape;246;p30"/>
          <p:cNvSpPr txBox="1">
            <a:spLocks noGrp="1"/>
          </p:cNvSpPr>
          <p:nvPr>
            <p:ph type="title"/>
          </p:nvPr>
        </p:nvSpPr>
        <p:spPr>
          <a:xfrm>
            <a:off x="304801" y="1637939"/>
            <a:ext cx="3652344" cy="3312434"/>
          </a:xfrm>
          <a:prstGeom prst="rect">
            <a:avLst/>
          </a:prstGeom>
          <a:noFill/>
          <a:ln>
            <a:noFill/>
          </a:ln>
        </p:spPr>
        <p:txBody>
          <a:bodyPr spcFirstLastPara="1" wrap="square" lIns="0" tIns="0" rIns="0" bIns="0" anchor="ctr" anchorCtr="0">
            <a:noAutofit/>
          </a:bodyPr>
          <a:lstStyle>
            <a:lvl1pPr lvl="0" algn="l">
              <a:lnSpc>
                <a:spcPct val="90000"/>
              </a:lnSpc>
              <a:spcBef>
                <a:spcPts val="0"/>
              </a:spcBef>
              <a:spcAft>
                <a:spcPts val="0"/>
              </a:spcAft>
              <a:buClr>
                <a:schemeClr val="dk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extLst>
      <p:ext uri="{BB962C8B-B14F-4D97-AF65-F5344CB8AC3E}">
        <p14:creationId xmlns:p14="http://schemas.microsoft.com/office/powerpoint/2010/main" val="2438646405"/>
      </p:ext>
    </p:extLst>
  </p:cSld>
  <p:clrMapOvr>
    <a:masterClrMapping/>
  </p:clrMapOvr>
</p:sldLayout>
</file>

<file path=ppt/slideLayouts/slideLayout167.xml><?xml version="1.0" encoding="utf-8"?>
<p:sldLayout xmlns:a="http://schemas.openxmlformats.org/drawingml/2006/main" xmlns:r="http://schemas.openxmlformats.org/officeDocument/2006/relationships" xmlns:p="http://schemas.openxmlformats.org/presentationml/2006/main" userDrawn="1">
  <p:cSld name="2_Half_Page_Text">
    <p:spTree>
      <p:nvGrpSpPr>
        <p:cNvPr id="1" name=""/>
        <p:cNvGrpSpPr/>
        <p:nvPr/>
      </p:nvGrpSpPr>
      <p:grpSpPr>
        <a:xfrm>
          <a:off x="0" y="0"/>
          <a:ext cx="0" cy="0"/>
          <a:chOff x="0" y="0"/>
          <a:chExt cx="0" cy="0"/>
        </a:xfrm>
      </p:grpSpPr>
      <p:sp>
        <p:nvSpPr>
          <p:cNvPr id="4" name="Rectangle 3"/>
          <p:cNvSpPr/>
          <p:nvPr userDrawn="1"/>
        </p:nvSpPr>
        <p:spPr>
          <a:xfrm>
            <a:off x="0" y="0"/>
            <a:ext cx="6096000" cy="68580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67">
              <a:latin typeface="CiscoSansTT Light" panose="020B0503020201020303" pitchFamily="34" charset="0"/>
            </a:endParaRPr>
          </a:p>
        </p:txBody>
      </p:sp>
      <p:sp>
        <p:nvSpPr>
          <p:cNvPr id="3" name="Title Placeholder 5"/>
          <p:cNvSpPr>
            <a:spLocks noGrp="1"/>
          </p:cNvSpPr>
          <p:nvPr>
            <p:ph type="title"/>
          </p:nvPr>
        </p:nvSpPr>
        <p:spPr bwMode="auto">
          <a:xfrm>
            <a:off x="558801" y="2824676"/>
            <a:ext cx="5103284" cy="1208648"/>
          </a:xfrm>
          <a:prstGeom prst="rect">
            <a:avLst/>
          </a:prstGeom>
          <a:noFill/>
          <a:ln>
            <a:noFill/>
          </a:ln>
          <a:extLst>
            <a:ext uri="{FAA26D3D-D897-4be2-8F04-BA451C77F1D7}">
              <ma14:placeholderFlag xmlns="" xmlns:ma14="http://schemas.microsoft.com/office/mac/drawingml/2011/main" val="1"/>
            </a:ext>
          </a:extLst>
        </p:spPr>
        <p:txBody>
          <a:bodyPr vert="horz" wrap="square" lIns="91424" tIns="45712" rIns="91424" bIns="45712" numCol="1" anchor="ctr" anchorCtr="0" compatLnSpc="1">
            <a:prstTxWarp prst="textNoShape">
              <a:avLst/>
            </a:prstTxWarp>
          </a:bodyPr>
          <a:lstStyle>
            <a:lvl1pPr algn="l" defTabSz="912218" rtl="0" eaLnBrk="1" fontAlgn="base" hangingPunct="1">
              <a:lnSpc>
                <a:spcPct val="85000"/>
              </a:lnSpc>
              <a:spcBef>
                <a:spcPct val="0"/>
              </a:spcBef>
              <a:spcAft>
                <a:spcPct val="0"/>
              </a:spcAft>
              <a:defRPr lang="en-GB" sz="4267" kern="1200" dirty="0">
                <a:solidFill>
                  <a:schemeClr val="bg1"/>
                </a:solidFill>
                <a:latin typeface="+mj-lt"/>
                <a:ea typeface="ＭＳ Ｐゴシック" charset="0"/>
                <a:cs typeface="Tipo de letra del sistema Fina" charset="0"/>
              </a:defRPr>
            </a:lvl1pPr>
          </a:lstStyle>
          <a:p>
            <a:pPr lvl="0"/>
            <a:r>
              <a:rPr lang="en-GB"/>
              <a:t>Click to edit Master title style</a:t>
            </a:r>
          </a:p>
        </p:txBody>
      </p:sp>
      <p:sp>
        <p:nvSpPr>
          <p:cNvPr id="6" name="Text Placeholder 5"/>
          <p:cNvSpPr>
            <a:spLocks noGrp="1"/>
          </p:cNvSpPr>
          <p:nvPr>
            <p:ph type="body" sz="quarter" idx="10" hasCustomPrompt="1"/>
          </p:nvPr>
        </p:nvSpPr>
        <p:spPr>
          <a:xfrm>
            <a:off x="6796619" y="709083"/>
            <a:ext cx="4734983" cy="5412316"/>
          </a:xfrm>
          <a:prstGeom prst="rect">
            <a:avLst/>
          </a:prstGeom>
        </p:spPr>
        <p:txBody>
          <a:bodyPr lIns="91440" rIns="91440" anchor="t" anchorCtr="0"/>
          <a:lstStyle>
            <a:lvl1pPr marL="226467" indent="-226467">
              <a:lnSpc>
                <a:spcPct val="95000"/>
              </a:lnSpc>
              <a:spcBef>
                <a:spcPts val="1480"/>
              </a:spcBef>
              <a:buClr>
                <a:schemeClr val="tx1"/>
              </a:buClr>
              <a:buSzPct val="80000"/>
              <a:buFont typeface="Arial" panose="020B0604020202020204" pitchFamily="34" charset="0"/>
              <a:buChar char="•"/>
              <a:tabLst/>
              <a:defRPr sz="2667">
                <a:solidFill>
                  <a:schemeClr val="tx1"/>
                </a:solidFill>
                <a:latin typeface="+mn-lt"/>
              </a:defRPr>
            </a:lvl1pPr>
            <a:lvl2pPr marL="461401" indent="-234934">
              <a:lnSpc>
                <a:spcPct val="95000"/>
              </a:lnSpc>
              <a:spcBef>
                <a:spcPts val="800"/>
              </a:spcBef>
              <a:buClr>
                <a:schemeClr val="tx1"/>
              </a:buClr>
              <a:buSzPct val="80000"/>
              <a:buFont typeface="Arial" panose="020B0604020202020204" pitchFamily="34" charset="0"/>
              <a:buChar char="•"/>
              <a:defRPr sz="2400">
                <a:solidFill>
                  <a:schemeClr val="tx1"/>
                </a:solidFill>
                <a:latin typeface="+mn-lt"/>
              </a:defRPr>
            </a:lvl2pPr>
            <a:lvl3pPr marL="681518" indent="-228584">
              <a:lnSpc>
                <a:spcPct val="95000"/>
              </a:lnSpc>
              <a:spcBef>
                <a:spcPts val="800"/>
              </a:spcBef>
              <a:buClr>
                <a:schemeClr val="tx1"/>
              </a:buClr>
              <a:buSzPct val="80000"/>
              <a:buFont typeface="Arial" panose="020B0604020202020204" pitchFamily="34" charset="0"/>
              <a:buChar char="•"/>
              <a:defRPr sz="2133">
                <a:solidFill>
                  <a:schemeClr val="tx1"/>
                </a:solidFill>
                <a:latin typeface="+mn-lt"/>
              </a:defRPr>
            </a:lvl3pPr>
            <a:lvl4pPr marL="766179" indent="-156622">
              <a:lnSpc>
                <a:spcPct val="100000"/>
              </a:lnSpc>
              <a:buClr>
                <a:schemeClr val="tx1"/>
              </a:buClr>
              <a:buSzPct val="60000"/>
              <a:buFont typeface="Arial" panose="020B0604020202020204" pitchFamily="34" charset="0"/>
              <a:buChar char="•"/>
              <a:tabLst/>
              <a:defRPr sz="2400">
                <a:latin typeface="CiscoSansTT Light" panose="020B0503020201020303" pitchFamily="34" charset="0"/>
              </a:defRPr>
            </a:lvl4pPr>
            <a:lvl5pPr marL="992647" indent="-150273">
              <a:lnSpc>
                <a:spcPct val="100000"/>
              </a:lnSpc>
              <a:buClr>
                <a:schemeClr val="tx1"/>
              </a:buClr>
              <a:buSzPct val="60000"/>
              <a:buFont typeface="Arial" panose="020B0604020202020204" pitchFamily="34" charset="0"/>
              <a:buChar char="•"/>
              <a:defRPr sz="2400">
                <a:latin typeface="CiscoSansTT Light" panose="020B0503020201020303" pitchFamily="34" charset="0"/>
              </a:defRPr>
            </a:lvl5pPr>
          </a:lstStyle>
          <a:p>
            <a:pPr lvl="0"/>
            <a:r>
              <a:rPr lang="en-US"/>
              <a:t>Click to edit Master text styles</a:t>
            </a:r>
          </a:p>
          <a:p>
            <a:pPr lvl="1"/>
            <a:r>
              <a:rPr lang="en-US"/>
              <a:t>Second level</a:t>
            </a:r>
          </a:p>
          <a:p>
            <a:pPr lvl="2"/>
            <a:r>
              <a:rPr lang="en-US"/>
              <a:t>Third level</a:t>
            </a:r>
          </a:p>
        </p:txBody>
      </p:sp>
      <p:sp>
        <p:nvSpPr>
          <p:cNvPr id="8" name="Slide Number Placeholder 1"/>
          <p:cNvSpPr>
            <a:spLocks noGrp="1"/>
          </p:cNvSpPr>
          <p:nvPr>
            <p:ph type="sldNum" sz="quarter" idx="4"/>
          </p:nvPr>
        </p:nvSpPr>
        <p:spPr>
          <a:xfrm>
            <a:off x="11160201" y="6507858"/>
            <a:ext cx="479555" cy="366183"/>
          </a:xfrm>
          <a:prstGeom prst="rect">
            <a:avLst/>
          </a:prstGeom>
        </p:spPr>
        <p:txBody>
          <a:bodyPr vert="horz" lIns="91440" tIns="45720" rIns="91440" bIns="45720" rtlCol="0" anchor="ctr"/>
          <a:lstStyle>
            <a:lvl1pPr algn="r">
              <a:defRPr lang="en-US" sz="800" kern="1200" smtClean="0">
                <a:solidFill>
                  <a:schemeClr val="tx1"/>
                </a:solidFill>
                <a:latin typeface="+mn-lt"/>
                <a:ea typeface="+mn-ea"/>
                <a:cs typeface="CiscoSans Thin"/>
              </a:defRPr>
            </a:lvl1pPr>
          </a:lstStyle>
          <a:p>
            <a:fld id="{96A97DD0-5BE7-4856-A2A9-C42C6688E607}" type="slidenum">
              <a:rPr lang="en-US" smtClean="0"/>
              <a:pPr/>
              <a:t>‹#›</a:t>
            </a:fld>
            <a:endParaRPr lang="en-US"/>
          </a:p>
        </p:txBody>
      </p:sp>
      <p:sp>
        <p:nvSpPr>
          <p:cNvPr id="11" name="Rectangle 4">
            <a:extLst>
              <a:ext uri="{FF2B5EF4-FFF2-40B4-BE49-F238E27FC236}">
                <a16:creationId xmlns:a16="http://schemas.microsoft.com/office/drawing/2014/main" id="{574E55B2-8612-664F-933D-71B0FB9C2868}"/>
              </a:ext>
            </a:extLst>
          </p:cNvPr>
          <p:cNvSpPr>
            <a:spLocks noChangeArrowheads="1"/>
          </p:cNvSpPr>
          <p:nvPr userDrawn="1"/>
        </p:nvSpPr>
        <p:spPr bwMode="black">
          <a:xfrm>
            <a:off x="7799901" y="6595881"/>
            <a:ext cx="3392613" cy="206018"/>
          </a:xfrm>
          <a:prstGeom prst="rect">
            <a:avLst/>
          </a:prstGeom>
          <a:noFill/>
          <a:ln w="9525">
            <a:noFill/>
            <a:miter lim="800000"/>
            <a:headEnd/>
            <a:tailEnd/>
          </a:ln>
          <a:effectLst/>
        </p:spPr>
        <p:txBody>
          <a:bodyPr wrap="square" lIns="82109" tIns="41053" rIns="82109" bIns="41053" anchor="b">
            <a:spAutoFit/>
          </a:bodyPr>
          <a:lstStyle/>
          <a:p>
            <a:pPr marL="0" marR="0" lvl="0" indent="0" algn="r" defTabSz="814267" rtl="0" eaLnBrk="1" fontAlgn="base" latinLnBrk="0" hangingPunct="1">
              <a:lnSpc>
                <a:spcPct val="100000"/>
              </a:lnSpc>
              <a:spcBef>
                <a:spcPct val="0"/>
              </a:spcBef>
              <a:spcAft>
                <a:spcPct val="0"/>
              </a:spcAft>
              <a:buClrTx/>
              <a:buSzTx/>
              <a:buFontTx/>
              <a:buNone/>
              <a:tabLst/>
              <a:defRPr/>
            </a:pPr>
            <a:r>
              <a:rPr kumimoji="0" lang="en-US" sz="800" b="0" i="0" u="none" strike="noStrike" kern="1200" cap="none" spc="0" normalizeH="0" baseline="0" noProof="0">
                <a:ln>
                  <a:noFill/>
                </a:ln>
                <a:solidFill>
                  <a:schemeClr val="tx1"/>
                </a:solidFill>
                <a:effectLst/>
                <a:uLnTx/>
                <a:uFillTx/>
                <a:latin typeface="+mn-lt"/>
                <a:ea typeface="ＭＳ Ｐゴシック" charset="0"/>
                <a:cs typeface="CiscoSansTT Light" panose="020B0503020201020303" pitchFamily="34" charset="0"/>
              </a:rPr>
              <a:t>© 2023  Cisco and/or its affiliates. All rights reserved.   Cisco Public</a:t>
            </a:r>
          </a:p>
        </p:txBody>
      </p:sp>
      <p:sp>
        <p:nvSpPr>
          <p:cNvPr id="9" name="Footer Placeholder 2">
            <a:extLst>
              <a:ext uri="{FF2B5EF4-FFF2-40B4-BE49-F238E27FC236}">
                <a16:creationId xmlns:a16="http://schemas.microsoft.com/office/drawing/2014/main" id="{A7DDD3CB-2ED2-AE4D-A538-7380C3D52B2B}"/>
              </a:ext>
            </a:extLst>
          </p:cNvPr>
          <p:cNvSpPr>
            <a:spLocks noGrp="1"/>
          </p:cNvSpPr>
          <p:nvPr>
            <p:ph type="ftr" sz="quarter" idx="3"/>
          </p:nvPr>
        </p:nvSpPr>
        <p:spPr bwMode="white">
          <a:xfrm>
            <a:off x="6583333" y="6616600"/>
            <a:ext cx="1216569" cy="185296"/>
          </a:xfrm>
          <a:prstGeom prst="rect">
            <a:avLst/>
          </a:prstGeom>
          <a:noFill/>
          <a:ln w="9525">
            <a:noFill/>
            <a:miter lim="800000"/>
            <a:headEnd/>
            <a:tailEnd/>
          </a:ln>
          <a:effectLst/>
        </p:spPr>
        <p:txBody>
          <a:bodyPr wrap="square" lIns="61586" tIns="30792" rIns="61586" bIns="30792" anchor="b">
            <a:spAutoFit/>
          </a:bodyPr>
          <a:lstStyle>
            <a:lvl1pPr algn="l">
              <a:defRPr lang="en-US" sz="800" dirty="0">
                <a:solidFill>
                  <a:schemeClr val="tx1"/>
                </a:solidFill>
                <a:latin typeface="+mn-lt"/>
                <a:cs typeface="CiscoSans Thin"/>
              </a:defRPr>
            </a:lvl1pPr>
          </a:lstStyle>
          <a:p>
            <a:pPr defTabSz="814267"/>
            <a:r>
              <a:rPr lang="en-US"/>
              <a:t>BRKEWN-2014</a:t>
            </a:r>
          </a:p>
        </p:txBody>
      </p:sp>
      <p:grpSp>
        <p:nvGrpSpPr>
          <p:cNvPr id="12" name="Group 11">
            <a:extLst>
              <a:ext uri="{FF2B5EF4-FFF2-40B4-BE49-F238E27FC236}">
                <a16:creationId xmlns:a16="http://schemas.microsoft.com/office/drawing/2014/main" id="{35FD8359-691C-C74D-8F15-8302958D8DDB}"/>
              </a:ext>
            </a:extLst>
          </p:cNvPr>
          <p:cNvGrpSpPr/>
          <p:nvPr userDrawn="1"/>
        </p:nvGrpSpPr>
        <p:grpSpPr>
          <a:xfrm>
            <a:off x="715225" y="6381263"/>
            <a:ext cx="1341120" cy="365592"/>
            <a:chOff x="536418" y="4785947"/>
            <a:chExt cx="1005840" cy="274194"/>
          </a:xfrm>
        </p:grpSpPr>
        <p:grpSp>
          <p:nvGrpSpPr>
            <p:cNvPr id="13" name="Group 12">
              <a:extLst>
                <a:ext uri="{FF2B5EF4-FFF2-40B4-BE49-F238E27FC236}">
                  <a16:creationId xmlns:a16="http://schemas.microsoft.com/office/drawing/2014/main" id="{B48D0703-6DCC-4145-83E2-962AAE376677}"/>
                </a:ext>
              </a:extLst>
            </p:cNvPr>
            <p:cNvGrpSpPr/>
            <p:nvPr/>
          </p:nvGrpSpPr>
          <p:grpSpPr>
            <a:xfrm>
              <a:off x="536418" y="4930673"/>
              <a:ext cx="386220" cy="86649"/>
              <a:chOff x="2826390" y="-407669"/>
              <a:chExt cx="1216132" cy="272841"/>
            </a:xfrm>
            <a:solidFill>
              <a:schemeClr val="bg2"/>
            </a:solidFill>
          </p:grpSpPr>
          <p:sp>
            <p:nvSpPr>
              <p:cNvPr id="20" name="Freeform 19">
                <a:extLst>
                  <a:ext uri="{FF2B5EF4-FFF2-40B4-BE49-F238E27FC236}">
                    <a16:creationId xmlns:a16="http://schemas.microsoft.com/office/drawing/2014/main" id="{8D7405DD-F8F2-6140-8620-A5E6A40A1F2F}"/>
                  </a:ext>
                </a:extLst>
              </p:cNvPr>
              <p:cNvSpPr/>
              <p:nvPr/>
            </p:nvSpPr>
            <p:spPr>
              <a:xfrm>
                <a:off x="3112516" y="-397325"/>
                <a:ext cx="68279" cy="250823"/>
              </a:xfrm>
              <a:custGeom>
                <a:avLst/>
                <a:gdLst>
                  <a:gd name="connsiteX0" fmla="*/ 0 w 68279"/>
                  <a:gd name="connsiteY0" fmla="*/ 0 h 250823"/>
                  <a:gd name="connsiteX1" fmla="*/ 68279 w 68279"/>
                  <a:gd name="connsiteY1" fmla="*/ 0 h 250823"/>
                  <a:gd name="connsiteX2" fmla="*/ 68279 w 68279"/>
                  <a:gd name="connsiteY2" fmla="*/ 250824 h 250823"/>
                  <a:gd name="connsiteX3" fmla="*/ 0 w 68279"/>
                  <a:gd name="connsiteY3" fmla="*/ 250824 h 250823"/>
                </a:gdLst>
                <a:ahLst/>
                <a:cxnLst>
                  <a:cxn ang="0">
                    <a:pos x="connsiteX0" y="connsiteY0"/>
                  </a:cxn>
                  <a:cxn ang="0">
                    <a:pos x="connsiteX1" y="connsiteY1"/>
                  </a:cxn>
                  <a:cxn ang="0">
                    <a:pos x="connsiteX2" y="connsiteY2"/>
                  </a:cxn>
                  <a:cxn ang="0">
                    <a:pos x="connsiteX3" y="connsiteY3"/>
                  </a:cxn>
                </a:cxnLst>
                <a:rect l="l" t="t" r="r" b="b"/>
                <a:pathLst>
                  <a:path w="68279" h="250823">
                    <a:moveTo>
                      <a:pt x="0" y="0"/>
                    </a:moveTo>
                    <a:lnTo>
                      <a:pt x="68279" y="0"/>
                    </a:lnTo>
                    <a:lnTo>
                      <a:pt x="68279" y="250824"/>
                    </a:lnTo>
                    <a:lnTo>
                      <a:pt x="0" y="250824"/>
                    </a:lnTo>
                    <a:close/>
                  </a:path>
                </a:pathLst>
              </a:custGeom>
              <a:grpFill/>
              <a:ln w="9496" cap="flat">
                <a:noFill/>
                <a:prstDash val="solid"/>
                <a:miter/>
              </a:ln>
            </p:spPr>
            <p:txBody>
              <a:bodyPr rtlCol="0" anchor="ctr"/>
              <a:lstStyle/>
              <a:p>
                <a:endParaRPr lang="en-US" sz="849" b="0" i="0">
                  <a:latin typeface="CiscoSansTT Light" panose="020B0503020201020303" pitchFamily="34" charset="0"/>
                </a:endParaRPr>
              </a:p>
            </p:txBody>
          </p:sp>
          <p:sp>
            <p:nvSpPr>
              <p:cNvPr id="21" name="Freeform 20">
                <a:extLst>
                  <a:ext uri="{FF2B5EF4-FFF2-40B4-BE49-F238E27FC236}">
                    <a16:creationId xmlns:a16="http://schemas.microsoft.com/office/drawing/2014/main" id="{473AFCB3-115A-454D-B073-52908F750AA7}"/>
                  </a:ext>
                </a:extLst>
              </p:cNvPr>
              <p:cNvSpPr/>
              <p:nvPr/>
            </p:nvSpPr>
            <p:spPr>
              <a:xfrm>
                <a:off x="3505952" y="-406341"/>
                <a:ext cx="198569" cy="267051"/>
              </a:xfrm>
              <a:custGeom>
                <a:avLst/>
                <a:gdLst>
                  <a:gd name="connsiteX0" fmla="*/ 198570 w 198569"/>
                  <a:gd name="connsiteY0" fmla="*/ 77819 h 267051"/>
                  <a:gd name="connsiteX1" fmla="*/ 142541 w 198569"/>
                  <a:gd name="connsiteY1" fmla="*/ 64058 h 267051"/>
                  <a:gd name="connsiteX2" fmla="*/ 70653 w 198569"/>
                  <a:gd name="connsiteY2" fmla="*/ 132862 h 267051"/>
                  <a:gd name="connsiteX3" fmla="*/ 142826 w 198569"/>
                  <a:gd name="connsiteY3" fmla="*/ 201665 h 267051"/>
                  <a:gd name="connsiteX4" fmla="*/ 198570 w 198569"/>
                  <a:gd name="connsiteY4" fmla="*/ 188284 h 267051"/>
                  <a:gd name="connsiteX5" fmla="*/ 198570 w 198569"/>
                  <a:gd name="connsiteY5" fmla="*/ 257562 h 267051"/>
                  <a:gd name="connsiteX6" fmla="*/ 137983 w 198569"/>
                  <a:gd name="connsiteY6" fmla="*/ 267052 h 267051"/>
                  <a:gd name="connsiteX7" fmla="*/ 0 w 198569"/>
                  <a:gd name="connsiteY7" fmla="*/ 133526 h 267051"/>
                  <a:gd name="connsiteX8" fmla="*/ 138268 w 198569"/>
                  <a:gd name="connsiteY8" fmla="*/ 0 h 267051"/>
                  <a:gd name="connsiteX9" fmla="*/ 198570 w 198569"/>
                  <a:gd name="connsiteY9" fmla="*/ 9490 h 2670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8569" h="267051">
                    <a:moveTo>
                      <a:pt x="198570" y="77819"/>
                    </a:moveTo>
                    <a:cubicBezTo>
                      <a:pt x="181462" y="68304"/>
                      <a:pt x="162113" y="63552"/>
                      <a:pt x="142541" y="64058"/>
                    </a:cubicBezTo>
                    <a:cubicBezTo>
                      <a:pt x="100472" y="64058"/>
                      <a:pt x="70653" y="93383"/>
                      <a:pt x="70653" y="132862"/>
                    </a:cubicBezTo>
                    <a:cubicBezTo>
                      <a:pt x="70653" y="172340"/>
                      <a:pt x="99142" y="201665"/>
                      <a:pt x="142826" y="201665"/>
                    </a:cubicBezTo>
                    <a:cubicBezTo>
                      <a:pt x="162269" y="202249"/>
                      <a:pt x="181514" y="197630"/>
                      <a:pt x="198570" y="188284"/>
                    </a:cubicBezTo>
                    <a:lnTo>
                      <a:pt x="198570" y="257562"/>
                    </a:lnTo>
                    <a:cubicBezTo>
                      <a:pt x="178846" y="263222"/>
                      <a:pt x="158494" y="266409"/>
                      <a:pt x="137983" y="267052"/>
                    </a:cubicBezTo>
                    <a:cubicBezTo>
                      <a:pt x="64860" y="267052"/>
                      <a:pt x="0" y="216564"/>
                      <a:pt x="0" y="133526"/>
                    </a:cubicBezTo>
                    <a:cubicBezTo>
                      <a:pt x="0" y="56466"/>
                      <a:pt x="59068" y="0"/>
                      <a:pt x="138268" y="0"/>
                    </a:cubicBezTo>
                    <a:cubicBezTo>
                      <a:pt x="158679" y="710"/>
                      <a:pt x="178928" y="3897"/>
                      <a:pt x="198570" y="9490"/>
                    </a:cubicBezTo>
                    <a:close/>
                  </a:path>
                </a:pathLst>
              </a:custGeom>
              <a:grpFill/>
              <a:ln w="9496" cap="flat">
                <a:noFill/>
                <a:prstDash val="solid"/>
                <a:miter/>
              </a:ln>
            </p:spPr>
            <p:txBody>
              <a:bodyPr rtlCol="0" anchor="ctr"/>
              <a:lstStyle/>
              <a:p>
                <a:endParaRPr lang="en-US" sz="849" b="0" i="0">
                  <a:latin typeface="CiscoSansTT Light" panose="020B0503020201020303" pitchFamily="34" charset="0"/>
                </a:endParaRPr>
              </a:p>
            </p:txBody>
          </p:sp>
          <p:sp>
            <p:nvSpPr>
              <p:cNvPr id="22" name="Freeform 21">
                <a:extLst>
                  <a:ext uri="{FF2B5EF4-FFF2-40B4-BE49-F238E27FC236}">
                    <a16:creationId xmlns:a16="http://schemas.microsoft.com/office/drawing/2014/main" id="{C7B421FB-72F5-1643-BD22-850A3DC40ECD}"/>
                  </a:ext>
                </a:extLst>
              </p:cNvPr>
              <p:cNvSpPr/>
              <p:nvPr/>
            </p:nvSpPr>
            <p:spPr>
              <a:xfrm>
                <a:off x="2826390" y="-407005"/>
                <a:ext cx="195055" cy="267716"/>
              </a:xfrm>
              <a:custGeom>
                <a:avLst/>
                <a:gdLst>
                  <a:gd name="connsiteX0" fmla="*/ 195056 w 195055"/>
                  <a:gd name="connsiteY0" fmla="*/ 78483 h 267716"/>
                  <a:gd name="connsiteX1" fmla="*/ 141401 w 195055"/>
                  <a:gd name="connsiteY1" fmla="*/ 64723 h 267716"/>
                  <a:gd name="connsiteX2" fmla="*/ 72552 w 195055"/>
                  <a:gd name="connsiteY2" fmla="*/ 133526 h 267716"/>
                  <a:gd name="connsiteX3" fmla="*/ 141401 w 195055"/>
                  <a:gd name="connsiteY3" fmla="*/ 202329 h 267716"/>
                  <a:gd name="connsiteX4" fmla="*/ 195056 w 195055"/>
                  <a:gd name="connsiteY4" fmla="*/ 188948 h 267716"/>
                  <a:gd name="connsiteX5" fmla="*/ 195056 w 195055"/>
                  <a:gd name="connsiteY5" fmla="*/ 258226 h 267716"/>
                  <a:gd name="connsiteX6" fmla="*/ 136748 w 195055"/>
                  <a:gd name="connsiteY6" fmla="*/ 267716 h 267716"/>
                  <a:gd name="connsiteX7" fmla="*/ 0 w 195055"/>
                  <a:gd name="connsiteY7" fmla="*/ 133526 h 267716"/>
                  <a:gd name="connsiteX8" fmla="*/ 136463 w 195055"/>
                  <a:gd name="connsiteY8" fmla="*/ 0 h 267716"/>
                  <a:gd name="connsiteX9" fmla="*/ 195056 w 195055"/>
                  <a:gd name="connsiteY9" fmla="*/ 9490 h 267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5055" h="267716">
                    <a:moveTo>
                      <a:pt x="195056" y="78483"/>
                    </a:moveTo>
                    <a:cubicBezTo>
                      <a:pt x="178900" y="68759"/>
                      <a:pt x="160247" y="63976"/>
                      <a:pt x="141401" y="64723"/>
                    </a:cubicBezTo>
                    <a:cubicBezTo>
                      <a:pt x="103377" y="64723"/>
                      <a:pt x="72552" y="95526"/>
                      <a:pt x="72552" y="133526"/>
                    </a:cubicBezTo>
                    <a:cubicBezTo>
                      <a:pt x="72552" y="171525"/>
                      <a:pt x="103377" y="202329"/>
                      <a:pt x="141401" y="202329"/>
                    </a:cubicBezTo>
                    <a:cubicBezTo>
                      <a:pt x="160194" y="203039"/>
                      <a:pt x="178801" y="198399"/>
                      <a:pt x="195056" y="188948"/>
                    </a:cubicBezTo>
                    <a:lnTo>
                      <a:pt x="195056" y="258226"/>
                    </a:lnTo>
                    <a:cubicBezTo>
                      <a:pt x="176125" y="263948"/>
                      <a:pt x="156518" y="267140"/>
                      <a:pt x="136748" y="267716"/>
                    </a:cubicBezTo>
                    <a:cubicBezTo>
                      <a:pt x="63626" y="267052"/>
                      <a:pt x="0" y="216564"/>
                      <a:pt x="0" y="133526"/>
                    </a:cubicBezTo>
                    <a:cubicBezTo>
                      <a:pt x="0" y="56087"/>
                      <a:pt x="56978" y="0"/>
                      <a:pt x="136463" y="0"/>
                    </a:cubicBezTo>
                    <a:cubicBezTo>
                      <a:pt x="167042" y="0"/>
                      <a:pt x="195056" y="7402"/>
                      <a:pt x="195056" y="9490"/>
                    </a:cubicBezTo>
                    <a:close/>
                  </a:path>
                </a:pathLst>
              </a:custGeom>
              <a:grpFill/>
              <a:ln w="9496" cap="flat">
                <a:noFill/>
                <a:prstDash val="solid"/>
                <a:miter/>
              </a:ln>
            </p:spPr>
            <p:txBody>
              <a:bodyPr rtlCol="0" anchor="ctr"/>
              <a:lstStyle/>
              <a:p>
                <a:endParaRPr lang="en-US" sz="849" b="0" i="0">
                  <a:latin typeface="CiscoSansTT Light" panose="020B0503020201020303" pitchFamily="34" charset="0"/>
                </a:endParaRPr>
              </a:p>
            </p:txBody>
          </p:sp>
          <p:sp>
            <p:nvSpPr>
              <p:cNvPr id="23" name="Freeform 22">
                <a:extLst>
                  <a:ext uri="{FF2B5EF4-FFF2-40B4-BE49-F238E27FC236}">
                    <a16:creationId xmlns:a16="http://schemas.microsoft.com/office/drawing/2014/main" id="{C22453C7-091F-7A4C-9C44-30F0BEDEA687}"/>
                  </a:ext>
                </a:extLst>
              </p:cNvPr>
              <p:cNvSpPr/>
              <p:nvPr/>
            </p:nvSpPr>
            <p:spPr>
              <a:xfrm>
                <a:off x="3770165" y="-407058"/>
                <a:ext cx="272357" cy="272230"/>
              </a:xfrm>
              <a:custGeom>
                <a:avLst/>
                <a:gdLst>
                  <a:gd name="connsiteX0" fmla="*/ 272333 w 272357"/>
                  <a:gd name="connsiteY0" fmla="*/ 133579 h 272230"/>
                  <a:gd name="connsiteX1" fmla="*/ 138747 w 272357"/>
                  <a:gd name="connsiteY1" fmla="*/ 272206 h 272230"/>
                  <a:gd name="connsiteX2" fmla="*/ 25 w 272357"/>
                  <a:gd name="connsiteY2" fmla="*/ 138703 h 272230"/>
                  <a:gd name="connsiteX3" fmla="*/ 133619 w 272357"/>
                  <a:gd name="connsiteY3" fmla="*/ 77 h 272230"/>
                  <a:gd name="connsiteX4" fmla="*/ 136155 w 272357"/>
                  <a:gd name="connsiteY4" fmla="*/ 53 h 272230"/>
                  <a:gd name="connsiteX5" fmla="*/ 272285 w 272357"/>
                  <a:gd name="connsiteY5" fmla="*/ 128682 h 272230"/>
                  <a:gd name="connsiteX6" fmla="*/ 272333 w 272357"/>
                  <a:gd name="connsiteY6" fmla="*/ 133579 h 272230"/>
                  <a:gd name="connsiteX7" fmla="*/ 136155 w 272357"/>
                  <a:gd name="connsiteY7" fmla="*/ 65630 h 272230"/>
                  <a:gd name="connsiteX8" fmla="*/ 67591 w 272357"/>
                  <a:gd name="connsiteY8" fmla="*/ 132817 h 272230"/>
                  <a:gd name="connsiteX9" fmla="*/ 134825 w 272357"/>
                  <a:gd name="connsiteY9" fmla="*/ 201332 h 272230"/>
                  <a:gd name="connsiteX10" fmla="*/ 203389 w 272357"/>
                  <a:gd name="connsiteY10" fmla="*/ 134145 h 272230"/>
                  <a:gd name="connsiteX11" fmla="*/ 203389 w 272357"/>
                  <a:gd name="connsiteY11" fmla="*/ 133484 h 272230"/>
                  <a:gd name="connsiteX12" fmla="*/ 138358 w 272357"/>
                  <a:gd name="connsiteY12" fmla="*/ 65640 h 272230"/>
                  <a:gd name="connsiteX13" fmla="*/ 136155 w 272357"/>
                  <a:gd name="connsiteY13" fmla="*/ 65630 h 272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72357" h="272230">
                    <a:moveTo>
                      <a:pt x="272333" y="133579"/>
                    </a:moveTo>
                    <a:cubicBezTo>
                      <a:pt x="273748" y="208725"/>
                      <a:pt x="213940" y="270790"/>
                      <a:pt x="138747" y="272206"/>
                    </a:cubicBezTo>
                    <a:cubicBezTo>
                      <a:pt x="63545" y="273621"/>
                      <a:pt x="1441" y="213850"/>
                      <a:pt x="25" y="138703"/>
                    </a:cubicBezTo>
                    <a:cubicBezTo>
                      <a:pt x="-1391" y="63557"/>
                      <a:pt x="58417" y="1493"/>
                      <a:pt x="133619" y="77"/>
                    </a:cubicBezTo>
                    <a:cubicBezTo>
                      <a:pt x="134464" y="61"/>
                      <a:pt x="135309" y="53"/>
                      <a:pt x="136155" y="53"/>
                    </a:cubicBezTo>
                    <a:cubicBezTo>
                      <a:pt x="209286" y="-1994"/>
                      <a:pt x="270234" y="55595"/>
                      <a:pt x="272285" y="128682"/>
                    </a:cubicBezTo>
                    <a:cubicBezTo>
                      <a:pt x="272333" y="130313"/>
                      <a:pt x="272352" y="131946"/>
                      <a:pt x="272333" y="133579"/>
                    </a:cubicBezTo>
                    <a:moveTo>
                      <a:pt x="136155" y="65630"/>
                    </a:moveTo>
                    <a:cubicBezTo>
                      <a:pt x="98653" y="65262"/>
                      <a:pt x="67961" y="95343"/>
                      <a:pt x="67591" y="132817"/>
                    </a:cubicBezTo>
                    <a:cubicBezTo>
                      <a:pt x="67230" y="170289"/>
                      <a:pt x="97324" y="200965"/>
                      <a:pt x="134825" y="201332"/>
                    </a:cubicBezTo>
                    <a:cubicBezTo>
                      <a:pt x="172326" y="201699"/>
                      <a:pt x="203019" y="171618"/>
                      <a:pt x="203389" y="134145"/>
                    </a:cubicBezTo>
                    <a:cubicBezTo>
                      <a:pt x="203389" y="133924"/>
                      <a:pt x="203389" y="133704"/>
                      <a:pt x="203389" y="133484"/>
                    </a:cubicBezTo>
                    <a:cubicBezTo>
                      <a:pt x="204177" y="96804"/>
                      <a:pt x="175061" y="66429"/>
                      <a:pt x="138358" y="65640"/>
                    </a:cubicBezTo>
                    <a:cubicBezTo>
                      <a:pt x="137626" y="65625"/>
                      <a:pt x="136886" y="65621"/>
                      <a:pt x="136155" y="65630"/>
                    </a:cubicBezTo>
                  </a:path>
                </a:pathLst>
              </a:custGeom>
              <a:grpFill/>
              <a:ln w="9496" cap="flat">
                <a:noFill/>
                <a:prstDash val="solid"/>
                <a:miter/>
              </a:ln>
            </p:spPr>
            <p:txBody>
              <a:bodyPr rtlCol="0" anchor="ctr"/>
              <a:lstStyle/>
              <a:p>
                <a:endParaRPr lang="en-US" sz="849" b="0" i="0">
                  <a:latin typeface="CiscoSansTT Light" panose="020B0503020201020303" pitchFamily="34" charset="0"/>
                </a:endParaRPr>
              </a:p>
            </p:txBody>
          </p:sp>
          <p:sp>
            <p:nvSpPr>
              <p:cNvPr id="24" name="Freeform 23">
                <a:extLst>
                  <a:ext uri="{FF2B5EF4-FFF2-40B4-BE49-F238E27FC236}">
                    <a16:creationId xmlns:a16="http://schemas.microsoft.com/office/drawing/2014/main" id="{F15D9C4A-222B-CB46-8DFC-AE3BD0EEDB43}"/>
                  </a:ext>
                </a:extLst>
              </p:cNvPr>
              <p:cNvSpPr/>
              <p:nvPr/>
            </p:nvSpPr>
            <p:spPr>
              <a:xfrm>
                <a:off x="3260565" y="-407669"/>
                <a:ext cx="181666" cy="267810"/>
              </a:xfrm>
              <a:custGeom>
                <a:avLst/>
                <a:gdLst>
                  <a:gd name="connsiteX0" fmla="*/ 159350 w 181666"/>
                  <a:gd name="connsiteY0" fmla="*/ 63868 h 267810"/>
                  <a:gd name="connsiteX1" fmla="*/ 110633 w 181666"/>
                  <a:gd name="connsiteY1" fmla="*/ 55992 h 267810"/>
                  <a:gd name="connsiteX2" fmla="*/ 71508 w 181666"/>
                  <a:gd name="connsiteY2" fmla="*/ 77155 h 267810"/>
                  <a:gd name="connsiteX3" fmla="*/ 101896 w 181666"/>
                  <a:gd name="connsiteY3" fmla="*/ 101639 h 267810"/>
                  <a:gd name="connsiteX4" fmla="*/ 120034 w 181666"/>
                  <a:gd name="connsiteY4" fmla="*/ 107428 h 267810"/>
                  <a:gd name="connsiteX5" fmla="*/ 181666 w 181666"/>
                  <a:gd name="connsiteY5" fmla="*/ 181166 h 267810"/>
                  <a:gd name="connsiteX6" fmla="*/ 72552 w 181666"/>
                  <a:gd name="connsiteY6" fmla="*/ 267811 h 267810"/>
                  <a:gd name="connsiteX7" fmla="*/ 0 w 181666"/>
                  <a:gd name="connsiteY7" fmla="*/ 260693 h 267810"/>
                  <a:gd name="connsiteX8" fmla="*/ 0 w 181666"/>
                  <a:gd name="connsiteY8" fmla="*/ 201380 h 267810"/>
                  <a:gd name="connsiteX9" fmla="*/ 63816 w 181666"/>
                  <a:gd name="connsiteY9" fmla="*/ 210870 h 267810"/>
                  <a:gd name="connsiteX10" fmla="*/ 112342 w 181666"/>
                  <a:gd name="connsiteY10" fmla="*/ 186765 h 267810"/>
                  <a:gd name="connsiteX11" fmla="*/ 83853 w 181666"/>
                  <a:gd name="connsiteY11" fmla="*/ 161047 h 267810"/>
                  <a:gd name="connsiteX12" fmla="*/ 70273 w 181666"/>
                  <a:gd name="connsiteY12" fmla="*/ 156587 h 267810"/>
                  <a:gd name="connsiteX13" fmla="*/ 3799 w 181666"/>
                  <a:gd name="connsiteY13" fmla="*/ 80666 h 267810"/>
                  <a:gd name="connsiteX14" fmla="*/ 97718 w 181666"/>
                  <a:gd name="connsiteY14" fmla="*/ 0 h 267810"/>
                  <a:gd name="connsiteX15" fmla="*/ 159350 w 181666"/>
                  <a:gd name="connsiteY15" fmla="*/ 9300 h 267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1666" h="267810">
                    <a:moveTo>
                      <a:pt x="159350" y="63868"/>
                    </a:moveTo>
                    <a:cubicBezTo>
                      <a:pt x="143531" y="59099"/>
                      <a:pt x="127149" y="56450"/>
                      <a:pt x="110633" y="55992"/>
                    </a:cubicBezTo>
                    <a:cubicBezTo>
                      <a:pt x="84613" y="55992"/>
                      <a:pt x="71508" y="64723"/>
                      <a:pt x="71508" y="77155"/>
                    </a:cubicBezTo>
                    <a:cubicBezTo>
                      <a:pt x="71508" y="92813"/>
                      <a:pt x="91165" y="98318"/>
                      <a:pt x="101896" y="101639"/>
                    </a:cubicBezTo>
                    <a:lnTo>
                      <a:pt x="120034" y="107428"/>
                    </a:lnTo>
                    <a:cubicBezTo>
                      <a:pt x="162293" y="120809"/>
                      <a:pt x="181666" y="149754"/>
                      <a:pt x="181666" y="181166"/>
                    </a:cubicBezTo>
                    <a:cubicBezTo>
                      <a:pt x="181666" y="245984"/>
                      <a:pt x="122314" y="267811"/>
                      <a:pt x="72552" y="267811"/>
                    </a:cubicBezTo>
                    <a:cubicBezTo>
                      <a:pt x="48241" y="266988"/>
                      <a:pt x="24007" y="264611"/>
                      <a:pt x="0" y="260693"/>
                    </a:cubicBezTo>
                    <a:lnTo>
                      <a:pt x="0" y="201380"/>
                    </a:lnTo>
                    <a:cubicBezTo>
                      <a:pt x="20921" y="206563"/>
                      <a:pt x="42290" y="209741"/>
                      <a:pt x="63816" y="210870"/>
                    </a:cubicBezTo>
                    <a:cubicBezTo>
                      <a:pt x="96198" y="210870"/>
                      <a:pt x="112342" y="201380"/>
                      <a:pt x="112342" y="186765"/>
                    </a:cubicBezTo>
                    <a:cubicBezTo>
                      <a:pt x="112342" y="173669"/>
                      <a:pt x="100092" y="166172"/>
                      <a:pt x="83853" y="161047"/>
                    </a:cubicBezTo>
                    <a:lnTo>
                      <a:pt x="70273" y="156587"/>
                    </a:lnTo>
                    <a:cubicBezTo>
                      <a:pt x="34092" y="145104"/>
                      <a:pt x="3799" y="123846"/>
                      <a:pt x="3799" y="80666"/>
                    </a:cubicBezTo>
                    <a:cubicBezTo>
                      <a:pt x="3799" y="32361"/>
                      <a:pt x="37796" y="0"/>
                      <a:pt x="97718" y="0"/>
                    </a:cubicBezTo>
                    <a:cubicBezTo>
                      <a:pt x="118590" y="278"/>
                      <a:pt x="139326" y="3407"/>
                      <a:pt x="159350" y="9300"/>
                    </a:cubicBezTo>
                    <a:close/>
                  </a:path>
                </a:pathLst>
              </a:custGeom>
              <a:grpFill/>
              <a:ln w="9496" cap="flat">
                <a:noFill/>
                <a:prstDash val="solid"/>
                <a:miter/>
              </a:ln>
            </p:spPr>
            <p:txBody>
              <a:bodyPr rtlCol="0" anchor="ctr"/>
              <a:lstStyle/>
              <a:p>
                <a:endParaRPr lang="en-US" sz="849" b="0" i="0">
                  <a:latin typeface="CiscoSansTT Light" panose="020B0503020201020303" pitchFamily="34" charset="0"/>
                </a:endParaRPr>
              </a:p>
            </p:txBody>
          </p:sp>
        </p:grpSp>
        <p:grpSp>
          <p:nvGrpSpPr>
            <p:cNvPr id="14" name="Group 13">
              <a:extLst>
                <a:ext uri="{FF2B5EF4-FFF2-40B4-BE49-F238E27FC236}">
                  <a16:creationId xmlns:a16="http://schemas.microsoft.com/office/drawing/2014/main" id="{12232814-364E-2147-8CE9-2EED5E0F72D4}"/>
                </a:ext>
              </a:extLst>
            </p:cNvPr>
            <p:cNvGrpSpPr/>
            <p:nvPr/>
          </p:nvGrpSpPr>
          <p:grpSpPr>
            <a:xfrm>
              <a:off x="968312" y="4785947"/>
              <a:ext cx="573946" cy="274194"/>
              <a:chOff x="4186345" y="-863385"/>
              <a:chExt cx="1807247" cy="863385"/>
            </a:xfrm>
            <a:solidFill>
              <a:schemeClr val="bg1"/>
            </a:solidFill>
          </p:grpSpPr>
          <p:sp>
            <p:nvSpPr>
              <p:cNvPr id="15" name="Freeform 14">
                <a:extLst>
                  <a:ext uri="{FF2B5EF4-FFF2-40B4-BE49-F238E27FC236}">
                    <a16:creationId xmlns:a16="http://schemas.microsoft.com/office/drawing/2014/main" id="{56789BFF-298C-084E-A9F1-CF5A162D2B6C}"/>
                  </a:ext>
                </a:extLst>
              </p:cNvPr>
              <p:cNvSpPr/>
              <p:nvPr/>
            </p:nvSpPr>
            <p:spPr>
              <a:xfrm>
                <a:off x="4186345" y="-863385"/>
                <a:ext cx="1196080" cy="863385"/>
              </a:xfrm>
              <a:custGeom>
                <a:avLst/>
                <a:gdLst>
                  <a:gd name="connsiteX0" fmla="*/ 748245 w 1196080"/>
                  <a:gd name="connsiteY0" fmla="*/ 709196 h 863385"/>
                  <a:gd name="connsiteX1" fmla="*/ 745016 w 1196080"/>
                  <a:gd name="connsiteY1" fmla="*/ 709196 h 863385"/>
                  <a:gd name="connsiteX2" fmla="*/ 735520 w 1196080"/>
                  <a:gd name="connsiteY2" fmla="*/ 716883 h 863385"/>
                  <a:gd name="connsiteX3" fmla="*/ 698389 w 1196080"/>
                  <a:gd name="connsiteY3" fmla="*/ 747156 h 863385"/>
                  <a:gd name="connsiteX4" fmla="*/ 669900 w 1196080"/>
                  <a:gd name="connsiteY4" fmla="*/ 765567 h 863385"/>
                  <a:gd name="connsiteX5" fmla="*/ 620708 w 1196080"/>
                  <a:gd name="connsiteY5" fmla="*/ 781321 h 863385"/>
                  <a:gd name="connsiteX6" fmla="*/ 538754 w 1196080"/>
                  <a:gd name="connsiteY6" fmla="*/ 735673 h 863385"/>
                  <a:gd name="connsiteX7" fmla="*/ 530872 w 1196080"/>
                  <a:gd name="connsiteY7" fmla="*/ 690975 h 863385"/>
                  <a:gd name="connsiteX8" fmla="*/ 544642 w 1196080"/>
                  <a:gd name="connsiteY8" fmla="*/ 639823 h 863385"/>
                  <a:gd name="connsiteX9" fmla="*/ 550910 w 1196080"/>
                  <a:gd name="connsiteY9" fmla="*/ 623880 h 863385"/>
                  <a:gd name="connsiteX10" fmla="*/ 549865 w 1196080"/>
                  <a:gd name="connsiteY10" fmla="*/ 620938 h 863385"/>
                  <a:gd name="connsiteX11" fmla="*/ 548251 w 1196080"/>
                  <a:gd name="connsiteY11" fmla="*/ 620938 h 863385"/>
                  <a:gd name="connsiteX12" fmla="*/ 534006 w 1196080"/>
                  <a:gd name="connsiteY12" fmla="*/ 630428 h 863385"/>
                  <a:gd name="connsiteX13" fmla="*/ 516628 w 1196080"/>
                  <a:gd name="connsiteY13" fmla="*/ 643904 h 863385"/>
                  <a:gd name="connsiteX14" fmla="*/ 498680 w 1196080"/>
                  <a:gd name="connsiteY14" fmla="*/ 656905 h 863385"/>
                  <a:gd name="connsiteX15" fmla="*/ 412167 w 1196080"/>
                  <a:gd name="connsiteY15" fmla="*/ 712423 h 863385"/>
                  <a:gd name="connsiteX16" fmla="*/ 407704 w 1196080"/>
                  <a:gd name="connsiteY16" fmla="*/ 715080 h 863385"/>
                  <a:gd name="connsiteX17" fmla="*/ 332967 w 1196080"/>
                  <a:gd name="connsiteY17" fmla="*/ 760158 h 863385"/>
                  <a:gd name="connsiteX18" fmla="*/ 281592 w 1196080"/>
                  <a:gd name="connsiteY18" fmla="*/ 794227 h 863385"/>
                  <a:gd name="connsiteX19" fmla="*/ 261080 w 1196080"/>
                  <a:gd name="connsiteY19" fmla="*/ 806659 h 863385"/>
                  <a:gd name="connsiteX20" fmla="*/ 211224 w 1196080"/>
                  <a:gd name="connsiteY20" fmla="*/ 833042 h 863385"/>
                  <a:gd name="connsiteX21" fmla="*/ 206855 w 1196080"/>
                  <a:gd name="connsiteY21" fmla="*/ 835794 h 863385"/>
                  <a:gd name="connsiteX22" fmla="*/ 145888 w 1196080"/>
                  <a:gd name="connsiteY22" fmla="*/ 858096 h 863385"/>
                  <a:gd name="connsiteX23" fmla="*/ 119109 w 1196080"/>
                  <a:gd name="connsiteY23" fmla="*/ 863315 h 863385"/>
                  <a:gd name="connsiteX24" fmla="*/ 98596 w 1196080"/>
                  <a:gd name="connsiteY24" fmla="*/ 862082 h 863385"/>
                  <a:gd name="connsiteX25" fmla="*/ 70962 w 1196080"/>
                  <a:gd name="connsiteY25" fmla="*/ 853541 h 863385"/>
                  <a:gd name="connsiteX26" fmla="*/ 12844 w 1196080"/>
                  <a:gd name="connsiteY26" fmla="*/ 799162 h 863385"/>
                  <a:gd name="connsiteX27" fmla="*/ 2778 w 1196080"/>
                  <a:gd name="connsiteY27" fmla="*/ 773824 h 863385"/>
                  <a:gd name="connsiteX28" fmla="*/ 2778 w 1196080"/>
                  <a:gd name="connsiteY28" fmla="*/ 724665 h 863385"/>
                  <a:gd name="connsiteX29" fmla="*/ 15313 w 1196080"/>
                  <a:gd name="connsiteY29" fmla="*/ 685566 h 863385"/>
                  <a:gd name="connsiteX30" fmla="*/ 51494 w 1196080"/>
                  <a:gd name="connsiteY30" fmla="*/ 606038 h 863385"/>
                  <a:gd name="connsiteX31" fmla="*/ 53773 w 1196080"/>
                  <a:gd name="connsiteY31" fmla="*/ 601388 h 863385"/>
                  <a:gd name="connsiteX32" fmla="*/ 83497 w 1196080"/>
                  <a:gd name="connsiteY32" fmla="*/ 543499 h 863385"/>
                  <a:gd name="connsiteX33" fmla="*/ 119014 w 1196080"/>
                  <a:gd name="connsiteY33" fmla="*/ 480959 h 863385"/>
                  <a:gd name="connsiteX34" fmla="*/ 174852 w 1196080"/>
                  <a:gd name="connsiteY34" fmla="*/ 386058 h 863385"/>
                  <a:gd name="connsiteX35" fmla="*/ 188147 w 1196080"/>
                  <a:gd name="connsiteY35" fmla="*/ 362048 h 863385"/>
                  <a:gd name="connsiteX36" fmla="*/ 194985 w 1196080"/>
                  <a:gd name="connsiteY36" fmla="*/ 350185 h 863385"/>
                  <a:gd name="connsiteX37" fmla="*/ 214737 w 1196080"/>
                  <a:gd name="connsiteY37" fmla="*/ 318109 h 863385"/>
                  <a:gd name="connsiteX38" fmla="*/ 243227 w 1196080"/>
                  <a:gd name="connsiteY38" fmla="*/ 270658 h 863385"/>
                  <a:gd name="connsiteX39" fmla="*/ 265448 w 1196080"/>
                  <a:gd name="connsiteY39" fmla="*/ 232033 h 863385"/>
                  <a:gd name="connsiteX40" fmla="*/ 278268 w 1196080"/>
                  <a:gd name="connsiteY40" fmla="*/ 211819 h 863385"/>
                  <a:gd name="connsiteX41" fmla="*/ 349396 w 1196080"/>
                  <a:gd name="connsiteY41" fmla="*/ 75921 h 863385"/>
                  <a:gd name="connsiteX42" fmla="*/ 367724 w 1196080"/>
                  <a:gd name="connsiteY42" fmla="*/ 13476 h 863385"/>
                  <a:gd name="connsiteX43" fmla="*/ 369054 w 1196080"/>
                  <a:gd name="connsiteY43" fmla="*/ 6738 h 863385"/>
                  <a:gd name="connsiteX44" fmla="*/ 377885 w 1196080"/>
                  <a:gd name="connsiteY44" fmla="*/ 0 h 863385"/>
                  <a:gd name="connsiteX45" fmla="*/ 420049 w 1196080"/>
                  <a:gd name="connsiteY45" fmla="*/ 19834 h 863385"/>
                  <a:gd name="connsiteX46" fmla="*/ 428311 w 1196080"/>
                  <a:gd name="connsiteY46" fmla="*/ 41946 h 863385"/>
                  <a:gd name="connsiteX47" fmla="*/ 428311 w 1196080"/>
                  <a:gd name="connsiteY47" fmla="*/ 52196 h 863385"/>
                  <a:gd name="connsiteX48" fmla="*/ 429546 w 1196080"/>
                  <a:gd name="connsiteY48" fmla="*/ 57036 h 863385"/>
                  <a:gd name="connsiteX49" fmla="*/ 432015 w 1196080"/>
                  <a:gd name="connsiteY49" fmla="*/ 74972 h 863385"/>
                  <a:gd name="connsiteX50" fmla="*/ 422993 w 1196080"/>
                  <a:gd name="connsiteY50" fmla="*/ 97084 h 863385"/>
                  <a:gd name="connsiteX51" fmla="*/ 419480 w 1196080"/>
                  <a:gd name="connsiteY51" fmla="*/ 106574 h 863385"/>
                  <a:gd name="connsiteX52" fmla="*/ 414921 w 1196080"/>
                  <a:gd name="connsiteY52" fmla="*/ 115115 h 863385"/>
                  <a:gd name="connsiteX53" fmla="*/ 409508 w 1196080"/>
                  <a:gd name="connsiteY53" fmla="*/ 123561 h 863385"/>
                  <a:gd name="connsiteX54" fmla="*/ 394504 w 1196080"/>
                  <a:gd name="connsiteY54" fmla="*/ 161522 h 863385"/>
                  <a:gd name="connsiteX55" fmla="*/ 355759 w 1196080"/>
                  <a:gd name="connsiteY55" fmla="*/ 234026 h 863385"/>
                  <a:gd name="connsiteX56" fmla="*/ 347782 w 1196080"/>
                  <a:gd name="connsiteY56" fmla="*/ 249210 h 863385"/>
                  <a:gd name="connsiteX57" fmla="*/ 338285 w 1196080"/>
                  <a:gd name="connsiteY57" fmla="*/ 263256 h 863385"/>
                  <a:gd name="connsiteX58" fmla="*/ 325845 w 1196080"/>
                  <a:gd name="connsiteY58" fmla="*/ 285747 h 863385"/>
                  <a:gd name="connsiteX59" fmla="*/ 273805 w 1196080"/>
                  <a:gd name="connsiteY59" fmla="*/ 372392 h 863385"/>
                  <a:gd name="connsiteX60" fmla="*/ 241327 w 1196080"/>
                  <a:gd name="connsiteY60" fmla="*/ 426865 h 863385"/>
                  <a:gd name="connsiteX61" fmla="*/ 212838 w 1196080"/>
                  <a:gd name="connsiteY61" fmla="*/ 475834 h 863385"/>
                  <a:gd name="connsiteX62" fmla="*/ 203816 w 1196080"/>
                  <a:gd name="connsiteY62" fmla="*/ 490354 h 863385"/>
                  <a:gd name="connsiteX63" fmla="*/ 171624 w 1196080"/>
                  <a:gd name="connsiteY63" fmla="*/ 546725 h 863385"/>
                  <a:gd name="connsiteX64" fmla="*/ 169914 w 1196080"/>
                  <a:gd name="connsiteY64" fmla="*/ 549762 h 863385"/>
                  <a:gd name="connsiteX65" fmla="*/ 145603 w 1196080"/>
                  <a:gd name="connsiteY65" fmla="*/ 593037 h 863385"/>
                  <a:gd name="connsiteX66" fmla="*/ 101730 w 1196080"/>
                  <a:gd name="connsiteY66" fmla="*/ 676455 h 863385"/>
                  <a:gd name="connsiteX67" fmla="*/ 96412 w 1196080"/>
                  <a:gd name="connsiteY67" fmla="*/ 687179 h 863385"/>
                  <a:gd name="connsiteX68" fmla="*/ 63650 w 1196080"/>
                  <a:gd name="connsiteY68" fmla="*/ 777145 h 863385"/>
                  <a:gd name="connsiteX69" fmla="*/ 63650 w 1196080"/>
                  <a:gd name="connsiteY69" fmla="*/ 783883 h 863385"/>
                  <a:gd name="connsiteX70" fmla="*/ 73621 w 1196080"/>
                  <a:gd name="connsiteY70" fmla="*/ 791855 h 863385"/>
                  <a:gd name="connsiteX71" fmla="*/ 99071 w 1196080"/>
                  <a:gd name="connsiteY71" fmla="*/ 789482 h 863385"/>
                  <a:gd name="connsiteX72" fmla="*/ 144749 w 1196080"/>
                  <a:gd name="connsiteY72" fmla="*/ 775057 h 863385"/>
                  <a:gd name="connsiteX73" fmla="*/ 206950 w 1196080"/>
                  <a:gd name="connsiteY73" fmla="*/ 746207 h 863385"/>
                  <a:gd name="connsiteX74" fmla="*/ 277983 w 1196080"/>
                  <a:gd name="connsiteY74" fmla="*/ 704830 h 863385"/>
                  <a:gd name="connsiteX75" fmla="*/ 311790 w 1196080"/>
                  <a:gd name="connsiteY75" fmla="*/ 684617 h 863385"/>
                  <a:gd name="connsiteX76" fmla="*/ 340944 w 1196080"/>
                  <a:gd name="connsiteY76" fmla="*/ 666680 h 863385"/>
                  <a:gd name="connsiteX77" fmla="*/ 366490 w 1196080"/>
                  <a:gd name="connsiteY77" fmla="*/ 652825 h 863385"/>
                  <a:gd name="connsiteX78" fmla="*/ 381589 w 1196080"/>
                  <a:gd name="connsiteY78" fmla="*/ 644853 h 863385"/>
                  <a:gd name="connsiteX79" fmla="*/ 403336 w 1196080"/>
                  <a:gd name="connsiteY79" fmla="*/ 631187 h 863385"/>
                  <a:gd name="connsiteX80" fmla="*/ 458700 w 1196080"/>
                  <a:gd name="connsiteY80" fmla="*/ 597877 h 863385"/>
                  <a:gd name="connsiteX81" fmla="*/ 470380 w 1196080"/>
                  <a:gd name="connsiteY81" fmla="*/ 590759 h 863385"/>
                  <a:gd name="connsiteX82" fmla="*/ 579494 w 1196080"/>
                  <a:gd name="connsiteY82" fmla="*/ 529928 h 863385"/>
                  <a:gd name="connsiteX83" fmla="*/ 637612 w 1196080"/>
                  <a:gd name="connsiteY83" fmla="*/ 475834 h 863385"/>
                  <a:gd name="connsiteX84" fmla="*/ 650717 w 1196080"/>
                  <a:gd name="connsiteY84" fmla="*/ 469381 h 863385"/>
                  <a:gd name="connsiteX85" fmla="*/ 679206 w 1196080"/>
                  <a:gd name="connsiteY85" fmla="*/ 479535 h 863385"/>
                  <a:gd name="connsiteX86" fmla="*/ 699528 w 1196080"/>
                  <a:gd name="connsiteY86" fmla="*/ 508765 h 863385"/>
                  <a:gd name="connsiteX87" fmla="*/ 699054 w 1196080"/>
                  <a:gd name="connsiteY87" fmla="*/ 518255 h 863385"/>
                  <a:gd name="connsiteX88" fmla="*/ 695540 w 1196080"/>
                  <a:gd name="connsiteY88" fmla="*/ 524139 h 863385"/>
                  <a:gd name="connsiteX89" fmla="*/ 671039 w 1196080"/>
                  <a:gd name="connsiteY89" fmla="*/ 564851 h 863385"/>
                  <a:gd name="connsiteX90" fmla="*/ 666196 w 1196080"/>
                  <a:gd name="connsiteY90" fmla="*/ 573867 h 863385"/>
                  <a:gd name="connsiteX91" fmla="*/ 658029 w 1196080"/>
                  <a:gd name="connsiteY91" fmla="*/ 586868 h 863385"/>
                  <a:gd name="connsiteX92" fmla="*/ 643500 w 1196080"/>
                  <a:gd name="connsiteY92" fmla="*/ 608031 h 863385"/>
                  <a:gd name="connsiteX93" fmla="*/ 602380 w 1196080"/>
                  <a:gd name="connsiteY93" fmla="*/ 692778 h 863385"/>
                  <a:gd name="connsiteX94" fmla="*/ 594593 w 1196080"/>
                  <a:gd name="connsiteY94" fmla="*/ 717168 h 863385"/>
                  <a:gd name="connsiteX95" fmla="*/ 594593 w 1196080"/>
                  <a:gd name="connsiteY95" fmla="*/ 727322 h 863385"/>
                  <a:gd name="connsiteX96" fmla="*/ 596967 w 1196080"/>
                  <a:gd name="connsiteY96" fmla="*/ 729220 h 863385"/>
                  <a:gd name="connsiteX97" fmla="*/ 704182 w 1196080"/>
                  <a:gd name="connsiteY97" fmla="*/ 653299 h 863385"/>
                  <a:gd name="connsiteX98" fmla="*/ 804938 w 1196080"/>
                  <a:gd name="connsiteY98" fmla="*/ 536476 h 863385"/>
                  <a:gd name="connsiteX99" fmla="*/ 833428 w 1196080"/>
                  <a:gd name="connsiteY99" fmla="*/ 456949 h 863385"/>
                  <a:gd name="connsiteX100" fmla="*/ 853655 w 1196080"/>
                  <a:gd name="connsiteY100" fmla="*/ 409498 h 863385"/>
                  <a:gd name="connsiteX101" fmla="*/ 874927 w 1196080"/>
                  <a:gd name="connsiteY101" fmla="*/ 359011 h 863385"/>
                  <a:gd name="connsiteX102" fmla="*/ 884993 w 1196080"/>
                  <a:gd name="connsiteY102" fmla="*/ 351514 h 863385"/>
                  <a:gd name="connsiteX103" fmla="*/ 930196 w 1196080"/>
                  <a:gd name="connsiteY103" fmla="*/ 373246 h 863385"/>
                  <a:gd name="connsiteX104" fmla="*/ 933140 w 1196080"/>
                  <a:gd name="connsiteY104" fmla="*/ 377517 h 863385"/>
                  <a:gd name="connsiteX105" fmla="*/ 933140 w 1196080"/>
                  <a:gd name="connsiteY105" fmla="*/ 390233 h 863385"/>
                  <a:gd name="connsiteX106" fmla="*/ 912343 w 1196080"/>
                  <a:gd name="connsiteY106" fmla="*/ 435311 h 863385"/>
                  <a:gd name="connsiteX107" fmla="*/ 900282 w 1196080"/>
                  <a:gd name="connsiteY107" fmla="*/ 465585 h 863385"/>
                  <a:gd name="connsiteX108" fmla="*/ 849002 w 1196080"/>
                  <a:gd name="connsiteY108" fmla="*/ 605374 h 863385"/>
                  <a:gd name="connsiteX109" fmla="*/ 844443 w 1196080"/>
                  <a:gd name="connsiteY109" fmla="*/ 621887 h 863385"/>
                  <a:gd name="connsiteX110" fmla="*/ 844443 w 1196080"/>
                  <a:gd name="connsiteY110" fmla="*/ 626822 h 863385"/>
                  <a:gd name="connsiteX111" fmla="*/ 848527 w 1196080"/>
                  <a:gd name="connsiteY111" fmla="*/ 628815 h 863385"/>
                  <a:gd name="connsiteX112" fmla="*/ 852515 w 1196080"/>
                  <a:gd name="connsiteY112" fmla="*/ 625778 h 863385"/>
                  <a:gd name="connsiteX113" fmla="*/ 871508 w 1196080"/>
                  <a:gd name="connsiteY113" fmla="*/ 599395 h 863385"/>
                  <a:gd name="connsiteX114" fmla="*/ 928486 w 1196080"/>
                  <a:gd name="connsiteY114" fmla="*/ 522525 h 863385"/>
                  <a:gd name="connsiteX115" fmla="*/ 1042918 w 1196080"/>
                  <a:gd name="connsiteY115" fmla="*/ 397256 h 863385"/>
                  <a:gd name="connsiteX116" fmla="*/ 1080904 w 1196080"/>
                  <a:gd name="connsiteY116" fmla="*/ 362332 h 863385"/>
                  <a:gd name="connsiteX117" fmla="*/ 1109393 w 1196080"/>
                  <a:gd name="connsiteY117" fmla="*/ 340410 h 863385"/>
                  <a:gd name="connsiteX118" fmla="*/ 1132944 w 1196080"/>
                  <a:gd name="connsiteY118" fmla="*/ 330920 h 863385"/>
                  <a:gd name="connsiteX119" fmla="*/ 1139497 w 1196080"/>
                  <a:gd name="connsiteY119" fmla="*/ 329307 h 863385"/>
                  <a:gd name="connsiteX120" fmla="*/ 1169885 w 1196080"/>
                  <a:gd name="connsiteY120" fmla="*/ 330351 h 863385"/>
                  <a:gd name="connsiteX121" fmla="*/ 1174443 w 1196080"/>
                  <a:gd name="connsiteY121" fmla="*/ 332628 h 863385"/>
                  <a:gd name="connsiteX122" fmla="*/ 1186124 w 1196080"/>
                  <a:gd name="connsiteY122" fmla="*/ 339461 h 863385"/>
                  <a:gd name="connsiteX123" fmla="*/ 1195620 w 1196080"/>
                  <a:gd name="connsiteY123" fmla="*/ 350849 h 863385"/>
                  <a:gd name="connsiteX124" fmla="*/ 1194480 w 1196080"/>
                  <a:gd name="connsiteY124" fmla="*/ 357208 h 863385"/>
                  <a:gd name="connsiteX125" fmla="*/ 1187833 w 1196080"/>
                  <a:gd name="connsiteY125" fmla="*/ 362522 h 863385"/>
                  <a:gd name="connsiteX126" fmla="*/ 1169885 w 1196080"/>
                  <a:gd name="connsiteY126" fmla="*/ 372582 h 863385"/>
                  <a:gd name="connsiteX127" fmla="*/ 1137122 w 1196080"/>
                  <a:gd name="connsiteY127" fmla="*/ 394314 h 863385"/>
                  <a:gd name="connsiteX128" fmla="*/ 1100181 w 1196080"/>
                  <a:gd name="connsiteY128" fmla="*/ 427529 h 863385"/>
                  <a:gd name="connsiteX129" fmla="*/ 1046906 w 1196080"/>
                  <a:gd name="connsiteY129" fmla="*/ 483331 h 863385"/>
                  <a:gd name="connsiteX130" fmla="*/ 992682 w 1196080"/>
                  <a:gd name="connsiteY130" fmla="*/ 545207 h 863385"/>
                  <a:gd name="connsiteX131" fmla="*/ 985560 w 1196080"/>
                  <a:gd name="connsiteY131" fmla="*/ 554697 h 863385"/>
                  <a:gd name="connsiteX132" fmla="*/ 957735 w 1196080"/>
                  <a:gd name="connsiteY132" fmla="*/ 591613 h 863385"/>
                  <a:gd name="connsiteX133" fmla="*/ 938743 w 1196080"/>
                  <a:gd name="connsiteY133" fmla="*/ 615718 h 863385"/>
                  <a:gd name="connsiteX134" fmla="*/ 936178 w 1196080"/>
                  <a:gd name="connsiteY134" fmla="*/ 620084 h 863385"/>
                  <a:gd name="connsiteX135" fmla="*/ 928866 w 1196080"/>
                  <a:gd name="connsiteY135" fmla="*/ 631567 h 863385"/>
                  <a:gd name="connsiteX136" fmla="*/ 879485 w 1196080"/>
                  <a:gd name="connsiteY136" fmla="*/ 699421 h 863385"/>
                  <a:gd name="connsiteX137" fmla="*/ 815194 w 1196080"/>
                  <a:gd name="connsiteY137" fmla="*/ 820325 h 863385"/>
                  <a:gd name="connsiteX138" fmla="*/ 800190 w 1196080"/>
                  <a:gd name="connsiteY138" fmla="*/ 847182 h 863385"/>
                  <a:gd name="connsiteX139" fmla="*/ 791169 w 1196080"/>
                  <a:gd name="connsiteY139" fmla="*/ 857526 h 863385"/>
                  <a:gd name="connsiteX140" fmla="*/ 773790 w 1196080"/>
                  <a:gd name="connsiteY140" fmla="*/ 862082 h 863385"/>
                  <a:gd name="connsiteX141" fmla="*/ 756222 w 1196080"/>
                  <a:gd name="connsiteY141" fmla="*/ 851927 h 863385"/>
                  <a:gd name="connsiteX142" fmla="*/ 734095 w 1196080"/>
                  <a:gd name="connsiteY142" fmla="*/ 830574 h 863385"/>
                  <a:gd name="connsiteX143" fmla="*/ 731056 w 1196080"/>
                  <a:gd name="connsiteY143" fmla="*/ 824691 h 863385"/>
                  <a:gd name="connsiteX144" fmla="*/ 731056 w 1196080"/>
                  <a:gd name="connsiteY144" fmla="*/ 800870 h 863385"/>
                  <a:gd name="connsiteX145" fmla="*/ 746061 w 1196080"/>
                  <a:gd name="connsiteY145" fmla="*/ 721723 h 863385"/>
                  <a:gd name="connsiteX146" fmla="*/ 747010 w 1196080"/>
                  <a:gd name="connsiteY146" fmla="*/ 708247 h 863385"/>
                  <a:gd name="connsiteX147" fmla="*/ 748245 w 1196080"/>
                  <a:gd name="connsiteY147" fmla="*/ 708247 h 863385"/>
                  <a:gd name="connsiteX148" fmla="*/ 748245 w 1196080"/>
                  <a:gd name="connsiteY148" fmla="*/ 707298 h 863385"/>
                  <a:gd name="connsiteX149" fmla="*/ 747390 w 1196080"/>
                  <a:gd name="connsiteY149" fmla="*/ 708816 h 863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Lst>
                <a:rect l="l" t="t" r="r" b="b"/>
                <a:pathLst>
                  <a:path w="1196080" h="863385">
                    <a:moveTo>
                      <a:pt x="748245" y="709196"/>
                    </a:moveTo>
                    <a:cubicBezTo>
                      <a:pt x="747200" y="709196"/>
                      <a:pt x="745776" y="709196"/>
                      <a:pt x="745016" y="709196"/>
                    </a:cubicBezTo>
                    <a:cubicBezTo>
                      <a:pt x="741882" y="711569"/>
                      <a:pt x="738843" y="714226"/>
                      <a:pt x="735520" y="716883"/>
                    </a:cubicBezTo>
                    <a:cubicBezTo>
                      <a:pt x="723554" y="727512"/>
                      <a:pt x="711304" y="737761"/>
                      <a:pt x="698389" y="747156"/>
                    </a:cubicBezTo>
                    <a:cubicBezTo>
                      <a:pt x="689329" y="753937"/>
                      <a:pt x="679804" y="760089"/>
                      <a:pt x="669900" y="765567"/>
                    </a:cubicBezTo>
                    <a:cubicBezTo>
                      <a:pt x="655190" y="775074"/>
                      <a:pt x="638210" y="780510"/>
                      <a:pt x="620708" y="781321"/>
                    </a:cubicBezTo>
                    <a:cubicBezTo>
                      <a:pt x="586730" y="783789"/>
                      <a:pt x="554528" y="765853"/>
                      <a:pt x="538754" y="735673"/>
                    </a:cubicBezTo>
                    <a:cubicBezTo>
                      <a:pt x="531091" y="722112"/>
                      <a:pt x="528308" y="706337"/>
                      <a:pt x="530872" y="690975"/>
                    </a:cubicBezTo>
                    <a:cubicBezTo>
                      <a:pt x="533398" y="673435"/>
                      <a:pt x="538023" y="656262"/>
                      <a:pt x="544642" y="639823"/>
                    </a:cubicBezTo>
                    <a:cubicBezTo>
                      <a:pt x="546731" y="634509"/>
                      <a:pt x="548915" y="629194"/>
                      <a:pt x="550910" y="623880"/>
                    </a:cubicBezTo>
                    <a:cubicBezTo>
                      <a:pt x="550910" y="623121"/>
                      <a:pt x="550340" y="621887"/>
                      <a:pt x="549865" y="620938"/>
                    </a:cubicBezTo>
                    <a:cubicBezTo>
                      <a:pt x="549390" y="619989"/>
                      <a:pt x="548726" y="620938"/>
                      <a:pt x="548251" y="620938"/>
                    </a:cubicBezTo>
                    <a:cubicBezTo>
                      <a:pt x="543104" y="623454"/>
                      <a:pt x="538308" y="626645"/>
                      <a:pt x="534006" y="630428"/>
                    </a:cubicBezTo>
                    <a:cubicBezTo>
                      <a:pt x="528555" y="635348"/>
                      <a:pt x="522753" y="639853"/>
                      <a:pt x="516628" y="643904"/>
                    </a:cubicBezTo>
                    <a:cubicBezTo>
                      <a:pt x="510873" y="648543"/>
                      <a:pt x="504881" y="652883"/>
                      <a:pt x="498680" y="656905"/>
                    </a:cubicBezTo>
                    <a:cubicBezTo>
                      <a:pt x="470190" y="675886"/>
                      <a:pt x="441701" y="694866"/>
                      <a:pt x="412167" y="712423"/>
                    </a:cubicBezTo>
                    <a:cubicBezTo>
                      <a:pt x="410648" y="713277"/>
                      <a:pt x="409128" y="714131"/>
                      <a:pt x="407704" y="715080"/>
                    </a:cubicBezTo>
                    <a:cubicBezTo>
                      <a:pt x="383583" y="731403"/>
                      <a:pt x="358133" y="745543"/>
                      <a:pt x="332967" y="760158"/>
                    </a:cubicBezTo>
                    <a:cubicBezTo>
                      <a:pt x="315143" y="770418"/>
                      <a:pt x="297983" y="781796"/>
                      <a:pt x="281592" y="794227"/>
                    </a:cubicBezTo>
                    <a:cubicBezTo>
                      <a:pt x="275305" y="799214"/>
                      <a:pt x="268411" y="803391"/>
                      <a:pt x="261080" y="806659"/>
                    </a:cubicBezTo>
                    <a:cubicBezTo>
                      <a:pt x="243796" y="814251"/>
                      <a:pt x="227842" y="824216"/>
                      <a:pt x="211224" y="833042"/>
                    </a:cubicBezTo>
                    <a:cubicBezTo>
                      <a:pt x="209828" y="834048"/>
                      <a:pt x="208365" y="834967"/>
                      <a:pt x="206855" y="835794"/>
                    </a:cubicBezTo>
                    <a:cubicBezTo>
                      <a:pt x="187084" y="844643"/>
                      <a:pt x="166704" y="852095"/>
                      <a:pt x="145888" y="858096"/>
                    </a:cubicBezTo>
                    <a:cubicBezTo>
                      <a:pt x="137104" y="860491"/>
                      <a:pt x="128149" y="862235"/>
                      <a:pt x="119109" y="863315"/>
                    </a:cubicBezTo>
                    <a:cubicBezTo>
                      <a:pt x="112243" y="863564"/>
                      <a:pt x="105377" y="863151"/>
                      <a:pt x="98596" y="862082"/>
                    </a:cubicBezTo>
                    <a:cubicBezTo>
                      <a:pt x="88919" y="861029"/>
                      <a:pt x="79537" y="858130"/>
                      <a:pt x="70962" y="853541"/>
                    </a:cubicBezTo>
                    <a:cubicBezTo>
                      <a:pt x="47097" y="840899"/>
                      <a:pt x="27031" y="822128"/>
                      <a:pt x="12844" y="799162"/>
                    </a:cubicBezTo>
                    <a:cubicBezTo>
                      <a:pt x="7896" y="791437"/>
                      <a:pt x="4478" y="782835"/>
                      <a:pt x="2778" y="773824"/>
                    </a:cubicBezTo>
                    <a:cubicBezTo>
                      <a:pt x="-926" y="757647"/>
                      <a:pt x="-926" y="740842"/>
                      <a:pt x="2778" y="724665"/>
                    </a:cubicBezTo>
                    <a:cubicBezTo>
                      <a:pt x="5893" y="711314"/>
                      <a:pt x="10080" y="698239"/>
                      <a:pt x="15313" y="685566"/>
                    </a:cubicBezTo>
                    <a:cubicBezTo>
                      <a:pt x="27278" y="658993"/>
                      <a:pt x="39434" y="632516"/>
                      <a:pt x="51494" y="606038"/>
                    </a:cubicBezTo>
                    <a:cubicBezTo>
                      <a:pt x="52159" y="604443"/>
                      <a:pt x="52919" y="602891"/>
                      <a:pt x="53773" y="601388"/>
                    </a:cubicBezTo>
                    <a:cubicBezTo>
                      <a:pt x="64789" y="582408"/>
                      <a:pt x="73431" y="562764"/>
                      <a:pt x="83497" y="543499"/>
                    </a:cubicBezTo>
                    <a:cubicBezTo>
                      <a:pt x="94608" y="522241"/>
                      <a:pt x="106953" y="501647"/>
                      <a:pt x="119014" y="480959"/>
                    </a:cubicBezTo>
                    <a:cubicBezTo>
                      <a:pt x="137532" y="449452"/>
                      <a:pt x="156334" y="418039"/>
                      <a:pt x="174852" y="386058"/>
                    </a:cubicBezTo>
                    <a:cubicBezTo>
                      <a:pt x="179411" y="378181"/>
                      <a:pt x="183684" y="370114"/>
                      <a:pt x="188147" y="362048"/>
                    </a:cubicBezTo>
                    <a:cubicBezTo>
                      <a:pt x="190189" y="357959"/>
                      <a:pt x="192468" y="353997"/>
                      <a:pt x="194985" y="350185"/>
                    </a:cubicBezTo>
                    <a:cubicBezTo>
                      <a:pt x="202297" y="339936"/>
                      <a:pt x="208280" y="328927"/>
                      <a:pt x="214737" y="318109"/>
                    </a:cubicBezTo>
                    <a:cubicBezTo>
                      <a:pt x="224234" y="302355"/>
                      <a:pt x="233730" y="286886"/>
                      <a:pt x="243227" y="270658"/>
                    </a:cubicBezTo>
                    <a:cubicBezTo>
                      <a:pt x="250824" y="257941"/>
                      <a:pt x="257946" y="244845"/>
                      <a:pt x="265448" y="232033"/>
                    </a:cubicBezTo>
                    <a:cubicBezTo>
                      <a:pt x="269560" y="225200"/>
                      <a:pt x="273833" y="218462"/>
                      <a:pt x="278268" y="211819"/>
                    </a:cubicBezTo>
                    <a:cubicBezTo>
                      <a:pt x="307080" y="169373"/>
                      <a:pt x="330935" y="123778"/>
                      <a:pt x="349396" y="75921"/>
                    </a:cubicBezTo>
                    <a:cubicBezTo>
                      <a:pt x="357107" y="55611"/>
                      <a:pt x="363242" y="34733"/>
                      <a:pt x="367724" y="13476"/>
                    </a:cubicBezTo>
                    <a:cubicBezTo>
                      <a:pt x="367724" y="11293"/>
                      <a:pt x="368484" y="9016"/>
                      <a:pt x="369054" y="6738"/>
                    </a:cubicBezTo>
                    <a:cubicBezTo>
                      <a:pt x="370241" y="2826"/>
                      <a:pt x="373792" y="111"/>
                      <a:pt x="377885" y="0"/>
                    </a:cubicBezTo>
                    <a:cubicBezTo>
                      <a:pt x="394067" y="535"/>
                      <a:pt x="409318" y="7709"/>
                      <a:pt x="420049" y="19834"/>
                    </a:cubicBezTo>
                    <a:cubicBezTo>
                      <a:pt x="425244" y="26051"/>
                      <a:pt x="428159" y="33851"/>
                      <a:pt x="428311" y="41946"/>
                    </a:cubicBezTo>
                    <a:cubicBezTo>
                      <a:pt x="428311" y="45363"/>
                      <a:pt x="428311" y="48779"/>
                      <a:pt x="428311" y="52196"/>
                    </a:cubicBezTo>
                    <a:cubicBezTo>
                      <a:pt x="428283" y="53890"/>
                      <a:pt x="428710" y="55561"/>
                      <a:pt x="429546" y="57036"/>
                    </a:cubicBezTo>
                    <a:cubicBezTo>
                      <a:pt x="433126" y="62302"/>
                      <a:pt x="434038" y="68935"/>
                      <a:pt x="432015" y="74972"/>
                    </a:cubicBezTo>
                    <a:cubicBezTo>
                      <a:pt x="430210" y="82777"/>
                      <a:pt x="427162" y="90243"/>
                      <a:pt x="422993" y="97084"/>
                    </a:cubicBezTo>
                    <a:cubicBezTo>
                      <a:pt x="420942" y="99850"/>
                      <a:pt x="419727" y="103141"/>
                      <a:pt x="419480" y="106574"/>
                    </a:cubicBezTo>
                    <a:cubicBezTo>
                      <a:pt x="419641" y="110040"/>
                      <a:pt x="417884" y="113315"/>
                      <a:pt x="414921" y="115115"/>
                    </a:cubicBezTo>
                    <a:cubicBezTo>
                      <a:pt x="412091" y="117122"/>
                      <a:pt x="410145" y="120151"/>
                      <a:pt x="409508" y="123561"/>
                    </a:cubicBezTo>
                    <a:cubicBezTo>
                      <a:pt x="405852" y="136704"/>
                      <a:pt x="400819" y="149427"/>
                      <a:pt x="394504" y="161522"/>
                    </a:cubicBezTo>
                    <a:cubicBezTo>
                      <a:pt x="382634" y="186196"/>
                      <a:pt x="369908" y="210586"/>
                      <a:pt x="355759" y="234026"/>
                    </a:cubicBezTo>
                    <a:cubicBezTo>
                      <a:pt x="352815" y="238866"/>
                      <a:pt x="350726" y="244275"/>
                      <a:pt x="347782" y="249210"/>
                    </a:cubicBezTo>
                    <a:cubicBezTo>
                      <a:pt x="344838" y="254145"/>
                      <a:pt x="341134" y="258700"/>
                      <a:pt x="338285" y="263256"/>
                    </a:cubicBezTo>
                    <a:cubicBezTo>
                      <a:pt x="333917" y="270563"/>
                      <a:pt x="329929" y="278250"/>
                      <a:pt x="325845" y="285747"/>
                    </a:cubicBezTo>
                    <a:cubicBezTo>
                      <a:pt x="309416" y="315167"/>
                      <a:pt x="291943" y="344016"/>
                      <a:pt x="273805" y="372392"/>
                    </a:cubicBezTo>
                    <a:cubicBezTo>
                      <a:pt x="262409" y="390233"/>
                      <a:pt x="252153" y="408739"/>
                      <a:pt x="241327" y="426865"/>
                    </a:cubicBezTo>
                    <a:cubicBezTo>
                      <a:pt x="231005" y="442691"/>
                      <a:pt x="221489" y="459036"/>
                      <a:pt x="212838" y="475834"/>
                    </a:cubicBezTo>
                    <a:cubicBezTo>
                      <a:pt x="210217" y="480903"/>
                      <a:pt x="207197" y="485758"/>
                      <a:pt x="203816" y="490354"/>
                    </a:cubicBezTo>
                    <a:cubicBezTo>
                      <a:pt x="191613" y="508263"/>
                      <a:pt x="180845" y="527113"/>
                      <a:pt x="171624" y="546725"/>
                    </a:cubicBezTo>
                    <a:cubicBezTo>
                      <a:pt x="171111" y="547768"/>
                      <a:pt x="170541" y="548783"/>
                      <a:pt x="169914" y="549762"/>
                    </a:cubicBezTo>
                    <a:cubicBezTo>
                      <a:pt x="160997" y="563717"/>
                      <a:pt x="152887" y="578165"/>
                      <a:pt x="145603" y="593037"/>
                    </a:cubicBezTo>
                    <a:cubicBezTo>
                      <a:pt x="130219" y="620369"/>
                      <a:pt x="116165" y="648554"/>
                      <a:pt x="101730" y="676455"/>
                    </a:cubicBezTo>
                    <a:cubicBezTo>
                      <a:pt x="99831" y="679966"/>
                      <a:pt x="98311" y="683668"/>
                      <a:pt x="96412" y="687179"/>
                    </a:cubicBezTo>
                    <a:cubicBezTo>
                      <a:pt x="82054" y="715804"/>
                      <a:pt x="71057" y="745994"/>
                      <a:pt x="63650" y="777145"/>
                    </a:cubicBezTo>
                    <a:cubicBezTo>
                      <a:pt x="63175" y="779366"/>
                      <a:pt x="63175" y="781662"/>
                      <a:pt x="63650" y="783883"/>
                    </a:cubicBezTo>
                    <a:cubicBezTo>
                      <a:pt x="64799" y="788479"/>
                      <a:pt x="68882" y="791741"/>
                      <a:pt x="73621" y="791855"/>
                    </a:cubicBezTo>
                    <a:cubicBezTo>
                      <a:pt x="82168" y="792158"/>
                      <a:pt x="90724" y="791361"/>
                      <a:pt x="99071" y="789482"/>
                    </a:cubicBezTo>
                    <a:cubicBezTo>
                      <a:pt x="114664" y="785913"/>
                      <a:pt x="129934" y="781088"/>
                      <a:pt x="144749" y="775057"/>
                    </a:cubicBezTo>
                    <a:cubicBezTo>
                      <a:pt x="166021" y="766647"/>
                      <a:pt x="186789" y="757015"/>
                      <a:pt x="206950" y="746207"/>
                    </a:cubicBezTo>
                    <a:cubicBezTo>
                      <a:pt x="231166" y="733301"/>
                      <a:pt x="254432" y="719066"/>
                      <a:pt x="277983" y="704830"/>
                    </a:cubicBezTo>
                    <a:cubicBezTo>
                      <a:pt x="289189" y="697903"/>
                      <a:pt x="300585" y="691355"/>
                      <a:pt x="311790" y="684617"/>
                    </a:cubicBezTo>
                    <a:cubicBezTo>
                      <a:pt x="321287" y="678733"/>
                      <a:pt x="331353" y="672849"/>
                      <a:pt x="340944" y="666680"/>
                    </a:cubicBezTo>
                    <a:cubicBezTo>
                      <a:pt x="349007" y="661270"/>
                      <a:pt x="357554" y="656631"/>
                      <a:pt x="366490" y="652825"/>
                    </a:cubicBezTo>
                    <a:cubicBezTo>
                      <a:pt x="371713" y="650546"/>
                      <a:pt x="376765" y="647881"/>
                      <a:pt x="381589" y="644853"/>
                    </a:cubicBezTo>
                    <a:cubicBezTo>
                      <a:pt x="388996" y="640488"/>
                      <a:pt x="396024" y="635363"/>
                      <a:pt x="403336" y="631187"/>
                    </a:cubicBezTo>
                    <a:cubicBezTo>
                      <a:pt x="421122" y="619014"/>
                      <a:pt x="439612" y="607892"/>
                      <a:pt x="458700" y="597877"/>
                    </a:cubicBezTo>
                    <a:cubicBezTo>
                      <a:pt x="462755" y="595778"/>
                      <a:pt x="466658" y="593400"/>
                      <a:pt x="470380" y="590759"/>
                    </a:cubicBezTo>
                    <a:cubicBezTo>
                      <a:pt x="505327" y="567888"/>
                      <a:pt x="544452" y="552799"/>
                      <a:pt x="579494" y="529928"/>
                    </a:cubicBezTo>
                    <a:cubicBezTo>
                      <a:pt x="625361" y="500508"/>
                      <a:pt x="633433" y="482477"/>
                      <a:pt x="637612" y="475834"/>
                    </a:cubicBezTo>
                    <a:cubicBezTo>
                      <a:pt x="640432" y="471405"/>
                      <a:pt x="645484" y="468916"/>
                      <a:pt x="650717" y="469381"/>
                    </a:cubicBezTo>
                    <a:cubicBezTo>
                      <a:pt x="661134" y="469190"/>
                      <a:pt x="671258" y="472800"/>
                      <a:pt x="679206" y="479535"/>
                    </a:cubicBezTo>
                    <a:cubicBezTo>
                      <a:pt x="688180" y="487551"/>
                      <a:pt x="695141" y="497564"/>
                      <a:pt x="699528" y="508765"/>
                    </a:cubicBezTo>
                    <a:cubicBezTo>
                      <a:pt x="700753" y="511848"/>
                      <a:pt x="700573" y="515308"/>
                      <a:pt x="699054" y="518255"/>
                    </a:cubicBezTo>
                    <a:cubicBezTo>
                      <a:pt x="698066" y="520321"/>
                      <a:pt x="696888" y="522290"/>
                      <a:pt x="695540" y="524139"/>
                    </a:cubicBezTo>
                    <a:cubicBezTo>
                      <a:pt x="690982" y="530782"/>
                      <a:pt x="675597" y="558303"/>
                      <a:pt x="671039" y="564851"/>
                    </a:cubicBezTo>
                    <a:cubicBezTo>
                      <a:pt x="669140" y="567604"/>
                      <a:pt x="668000" y="570925"/>
                      <a:pt x="666196" y="573867"/>
                    </a:cubicBezTo>
                    <a:cubicBezTo>
                      <a:pt x="663632" y="578327"/>
                      <a:pt x="660878" y="582693"/>
                      <a:pt x="658029" y="586868"/>
                    </a:cubicBezTo>
                    <a:cubicBezTo>
                      <a:pt x="653281" y="593986"/>
                      <a:pt x="647868" y="600724"/>
                      <a:pt x="643500" y="608031"/>
                    </a:cubicBezTo>
                    <a:cubicBezTo>
                      <a:pt x="627356" y="635032"/>
                      <a:pt x="613595" y="663388"/>
                      <a:pt x="602380" y="692778"/>
                    </a:cubicBezTo>
                    <a:cubicBezTo>
                      <a:pt x="599341" y="700750"/>
                      <a:pt x="597062" y="709006"/>
                      <a:pt x="594593" y="717168"/>
                    </a:cubicBezTo>
                    <a:cubicBezTo>
                      <a:pt x="593406" y="720448"/>
                      <a:pt x="593406" y="724041"/>
                      <a:pt x="594593" y="727322"/>
                    </a:cubicBezTo>
                    <a:cubicBezTo>
                      <a:pt x="594593" y="728176"/>
                      <a:pt x="596018" y="729315"/>
                      <a:pt x="596967" y="729220"/>
                    </a:cubicBezTo>
                    <a:cubicBezTo>
                      <a:pt x="617764" y="727702"/>
                      <a:pt x="686708" y="668768"/>
                      <a:pt x="704182" y="653299"/>
                    </a:cubicBezTo>
                    <a:cubicBezTo>
                      <a:pt x="728113" y="632041"/>
                      <a:pt x="779203" y="603761"/>
                      <a:pt x="804938" y="536476"/>
                    </a:cubicBezTo>
                    <a:cubicBezTo>
                      <a:pt x="811681" y="518824"/>
                      <a:pt x="819278" y="496712"/>
                      <a:pt x="833428" y="456949"/>
                    </a:cubicBezTo>
                    <a:cubicBezTo>
                      <a:pt x="839258" y="440758"/>
                      <a:pt x="846010" y="424915"/>
                      <a:pt x="853655" y="409498"/>
                    </a:cubicBezTo>
                    <a:cubicBezTo>
                      <a:pt x="861936" y="393193"/>
                      <a:pt x="869039" y="376322"/>
                      <a:pt x="874927" y="359011"/>
                    </a:cubicBezTo>
                    <a:cubicBezTo>
                      <a:pt x="875914" y="354336"/>
                      <a:pt x="880226" y="351124"/>
                      <a:pt x="884993" y="351514"/>
                    </a:cubicBezTo>
                    <a:cubicBezTo>
                      <a:pt x="902210" y="353006"/>
                      <a:pt x="918287" y="360735"/>
                      <a:pt x="930196" y="373246"/>
                    </a:cubicBezTo>
                    <a:cubicBezTo>
                      <a:pt x="931307" y="374577"/>
                      <a:pt x="932294" y="376007"/>
                      <a:pt x="933140" y="377517"/>
                    </a:cubicBezTo>
                    <a:cubicBezTo>
                      <a:pt x="935808" y="381335"/>
                      <a:pt x="935808" y="386415"/>
                      <a:pt x="933140" y="390233"/>
                    </a:cubicBezTo>
                    <a:cubicBezTo>
                      <a:pt x="924849" y="404597"/>
                      <a:pt x="917888" y="419685"/>
                      <a:pt x="912343" y="435311"/>
                    </a:cubicBezTo>
                    <a:cubicBezTo>
                      <a:pt x="908354" y="445466"/>
                      <a:pt x="904651" y="455620"/>
                      <a:pt x="900282" y="465585"/>
                    </a:cubicBezTo>
                    <a:cubicBezTo>
                      <a:pt x="880216" y="511038"/>
                      <a:pt x="863085" y="557730"/>
                      <a:pt x="849002" y="605374"/>
                    </a:cubicBezTo>
                    <a:cubicBezTo>
                      <a:pt x="847387" y="610878"/>
                      <a:pt x="845773" y="616383"/>
                      <a:pt x="844443" y="621887"/>
                    </a:cubicBezTo>
                    <a:cubicBezTo>
                      <a:pt x="844120" y="623515"/>
                      <a:pt x="844120" y="625193"/>
                      <a:pt x="844443" y="626822"/>
                    </a:cubicBezTo>
                    <a:cubicBezTo>
                      <a:pt x="844443" y="628150"/>
                      <a:pt x="847577" y="629574"/>
                      <a:pt x="848527" y="628815"/>
                    </a:cubicBezTo>
                    <a:cubicBezTo>
                      <a:pt x="849989" y="627989"/>
                      <a:pt x="851328" y="626967"/>
                      <a:pt x="852515" y="625778"/>
                    </a:cubicBezTo>
                    <a:cubicBezTo>
                      <a:pt x="858973" y="617047"/>
                      <a:pt x="865715" y="608506"/>
                      <a:pt x="871508" y="599395"/>
                    </a:cubicBezTo>
                    <a:cubicBezTo>
                      <a:pt x="888830" y="572574"/>
                      <a:pt x="907860" y="546898"/>
                      <a:pt x="928486" y="522525"/>
                    </a:cubicBezTo>
                    <a:cubicBezTo>
                      <a:pt x="964763" y="479061"/>
                      <a:pt x="1002558" y="437114"/>
                      <a:pt x="1042918" y="397256"/>
                    </a:cubicBezTo>
                    <a:cubicBezTo>
                      <a:pt x="1055073" y="385204"/>
                      <a:pt x="1067704" y="373626"/>
                      <a:pt x="1080904" y="362332"/>
                    </a:cubicBezTo>
                    <a:cubicBezTo>
                      <a:pt x="1090400" y="354456"/>
                      <a:pt x="1099896" y="347433"/>
                      <a:pt x="1109393" y="340410"/>
                    </a:cubicBezTo>
                    <a:cubicBezTo>
                      <a:pt x="1116221" y="335143"/>
                      <a:pt x="1124369" y="331860"/>
                      <a:pt x="1132944" y="330920"/>
                    </a:cubicBezTo>
                    <a:cubicBezTo>
                      <a:pt x="1135185" y="330664"/>
                      <a:pt x="1137388" y="330121"/>
                      <a:pt x="1139497" y="329307"/>
                    </a:cubicBezTo>
                    <a:cubicBezTo>
                      <a:pt x="1149506" y="326613"/>
                      <a:pt x="1160085" y="326976"/>
                      <a:pt x="1169885" y="330351"/>
                    </a:cubicBezTo>
                    <a:cubicBezTo>
                      <a:pt x="1171575" y="330718"/>
                      <a:pt x="1173142" y="331501"/>
                      <a:pt x="1174443" y="332628"/>
                    </a:cubicBezTo>
                    <a:cubicBezTo>
                      <a:pt x="1177824" y="335689"/>
                      <a:pt x="1181803" y="338016"/>
                      <a:pt x="1186124" y="339461"/>
                    </a:cubicBezTo>
                    <a:cubicBezTo>
                      <a:pt x="1190881" y="341580"/>
                      <a:pt x="1194395" y="345787"/>
                      <a:pt x="1195620" y="350849"/>
                    </a:cubicBezTo>
                    <a:cubicBezTo>
                      <a:pt x="1196522" y="353009"/>
                      <a:pt x="1196076" y="355494"/>
                      <a:pt x="1194480" y="357208"/>
                    </a:cubicBezTo>
                    <a:cubicBezTo>
                      <a:pt x="1192486" y="359240"/>
                      <a:pt x="1190255" y="361024"/>
                      <a:pt x="1187833" y="362522"/>
                    </a:cubicBezTo>
                    <a:cubicBezTo>
                      <a:pt x="1181945" y="366034"/>
                      <a:pt x="1175963" y="369355"/>
                      <a:pt x="1169885" y="372582"/>
                    </a:cubicBezTo>
                    <a:cubicBezTo>
                      <a:pt x="1158290" y="378757"/>
                      <a:pt x="1147321" y="386034"/>
                      <a:pt x="1137122" y="394314"/>
                    </a:cubicBezTo>
                    <a:cubicBezTo>
                      <a:pt x="1124141" y="404626"/>
                      <a:pt x="1111805" y="415718"/>
                      <a:pt x="1100181" y="427529"/>
                    </a:cubicBezTo>
                    <a:cubicBezTo>
                      <a:pt x="1082233" y="445940"/>
                      <a:pt x="1064380" y="464446"/>
                      <a:pt x="1046906" y="483331"/>
                    </a:cubicBezTo>
                    <a:cubicBezTo>
                      <a:pt x="1029433" y="502217"/>
                      <a:pt x="1009871" y="523759"/>
                      <a:pt x="992682" y="545207"/>
                    </a:cubicBezTo>
                    <a:cubicBezTo>
                      <a:pt x="990109" y="548219"/>
                      <a:pt x="987734" y="551389"/>
                      <a:pt x="985560" y="554697"/>
                    </a:cubicBezTo>
                    <a:cubicBezTo>
                      <a:pt x="977269" y="567715"/>
                      <a:pt x="967963" y="580058"/>
                      <a:pt x="957735" y="591613"/>
                    </a:cubicBezTo>
                    <a:cubicBezTo>
                      <a:pt x="951088" y="599490"/>
                      <a:pt x="944820" y="607652"/>
                      <a:pt x="938743" y="615718"/>
                    </a:cubicBezTo>
                    <a:cubicBezTo>
                      <a:pt x="937641" y="617014"/>
                      <a:pt x="936777" y="618490"/>
                      <a:pt x="936178" y="620084"/>
                    </a:cubicBezTo>
                    <a:cubicBezTo>
                      <a:pt x="934640" y="624413"/>
                      <a:pt x="932143" y="628339"/>
                      <a:pt x="928866" y="631567"/>
                    </a:cubicBezTo>
                    <a:cubicBezTo>
                      <a:pt x="910785" y="652961"/>
                      <a:pt x="894280" y="675639"/>
                      <a:pt x="879485" y="699421"/>
                    </a:cubicBezTo>
                    <a:cubicBezTo>
                      <a:pt x="854842" y="737934"/>
                      <a:pt x="833342" y="778366"/>
                      <a:pt x="815194" y="820325"/>
                    </a:cubicBezTo>
                    <a:cubicBezTo>
                      <a:pt x="811272" y="829837"/>
                      <a:pt x="806230" y="838852"/>
                      <a:pt x="800190" y="847182"/>
                    </a:cubicBezTo>
                    <a:cubicBezTo>
                      <a:pt x="797417" y="850826"/>
                      <a:pt x="794397" y="854282"/>
                      <a:pt x="791169" y="857526"/>
                    </a:cubicBezTo>
                    <a:cubicBezTo>
                      <a:pt x="786629" y="862077"/>
                      <a:pt x="779982" y="863819"/>
                      <a:pt x="773790" y="862082"/>
                    </a:cubicBezTo>
                    <a:cubicBezTo>
                      <a:pt x="767029" y="860580"/>
                      <a:pt x="760894" y="857035"/>
                      <a:pt x="756222" y="851927"/>
                    </a:cubicBezTo>
                    <a:cubicBezTo>
                      <a:pt x="749365" y="844288"/>
                      <a:pt x="741977" y="837152"/>
                      <a:pt x="734095" y="830574"/>
                    </a:cubicBezTo>
                    <a:cubicBezTo>
                      <a:pt x="732500" y="828972"/>
                      <a:pt x="731436" y="826917"/>
                      <a:pt x="731056" y="824691"/>
                    </a:cubicBezTo>
                    <a:cubicBezTo>
                      <a:pt x="729537" y="816823"/>
                      <a:pt x="729537" y="808738"/>
                      <a:pt x="731056" y="800870"/>
                    </a:cubicBezTo>
                    <a:cubicBezTo>
                      <a:pt x="735330" y="774298"/>
                      <a:pt x="739793" y="747821"/>
                      <a:pt x="746061" y="721723"/>
                    </a:cubicBezTo>
                    <a:cubicBezTo>
                      <a:pt x="747751" y="717434"/>
                      <a:pt x="748083" y="712730"/>
                      <a:pt x="747010" y="708247"/>
                    </a:cubicBezTo>
                    <a:cubicBezTo>
                      <a:pt x="747419" y="708337"/>
                      <a:pt x="747837" y="708337"/>
                      <a:pt x="748245" y="708247"/>
                    </a:cubicBezTo>
                    <a:cubicBezTo>
                      <a:pt x="748245" y="708247"/>
                      <a:pt x="748245" y="707298"/>
                      <a:pt x="748245" y="707298"/>
                    </a:cubicBezTo>
                    <a:cubicBezTo>
                      <a:pt x="748245" y="707298"/>
                      <a:pt x="746820" y="707298"/>
                      <a:pt x="747390" y="708816"/>
                    </a:cubicBezTo>
                  </a:path>
                </a:pathLst>
              </a:custGeom>
              <a:grpFill/>
              <a:ln w="9496" cap="flat">
                <a:noFill/>
                <a:prstDash val="solid"/>
                <a:miter/>
              </a:ln>
            </p:spPr>
            <p:txBody>
              <a:bodyPr rtlCol="0" anchor="ctr"/>
              <a:lstStyle/>
              <a:p>
                <a:endParaRPr lang="en-US" sz="849" b="0" i="0">
                  <a:latin typeface="CiscoSansTT Light" panose="020B0503020201020303" pitchFamily="34" charset="0"/>
                </a:endParaRPr>
              </a:p>
            </p:txBody>
          </p:sp>
          <p:sp>
            <p:nvSpPr>
              <p:cNvPr id="16" name="Freeform 15">
                <a:extLst>
                  <a:ext uri="{FF2B5EF4-FFF2-40B4-BE49-F238E27FC236}">
                    <a16:creationId xmlns:a16="http://schemas.microsoft.com/office/drawing/2014/main" id="{23ED3E01-524E-5843-8AF8-5B18D40B85DF}"/>
                  </a:ext>
                </a:extLst>
              </p:cNvPr>
              <p:cNvSpPr/>
              <p:nvPr/>
            </p:nvSpPr>
            <p:spPr>
              <a:xfrm>
                <a:off x="4921141" y="-580737"/>
                <a:ext cx="66058" cy="65097"/>
              </a:xfrm>
              <a:custGeom>
                <a:avLst/>
                <a:gdLst>
                  <a:gd name="connsiteX0" fmla="*/ 3952 w 66058"/>
                  <a:gd name="connsiteY0" fmla="*/ 4713 h 65097"/>
                  <a:gd name="connsiteX1" fmla="*/ 55993 w 66058"/>
                  <a:gd name="connsiteY1" fmla="*/ 11831 h 65097"/>
                  <a:gd name="connsiteX2" fmla="*/ 66059 w 66058"/>
                  <a:gd name="connsiteY2" fmla="*/ 31665 h 65097"/>
                  <a:gd name="connsiteX3" fmla="*/ 64255 w 66058"/>
                  <a:gd name="connsiteY3" fmla="*/ 49127 h 65097"/>
                  <a:gd name="connsiteX4" fmla="*/ 63020 w 66058"/>
                  <a:gd name="connsiteY4" fmla="*/ 58048 h 65097"/>
                  <a:gd name="connsiteX5" fmla="*/ 14303 w 66058"/>
                  <a:gd name="connsiteY5" fmla="*/ 54252 h 65097"/>
                  <a:gd name="connsiteX6" fmla="*/ 2718 w 66058"/>
                  <a:gd name="connsiteY6" fmla="*/ 34227 h 65097"/>
                  <a:gd name="connsiteX7" fmla="*/ 3952 w 66058"/>
                  <a:gd name="connsiteY7" fmla="*/ 4713 h 65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6058" h="65097">
                    <a:moveTo>
                      <a:pt x="3952" y="4713"/>
                    </a:moveTo>
                    <a:cubicBezTo>
                      <a:pt x="24654" y="-127"/>
                      <a:pt x="39849" y="-5346"/>
                      <a:pt x="55993" y="11831"/>
                    </a:cubicBezTo>
                    <a:cubicBezTo>
                      <a:pt x="61833" y="16859"/>
                      <a:pt x="65451" y="23987"/>
                      <a:pt x="66059" y="31665"/>
                    </a:cubicBezTo>
                    <a:cubicBezTo>
                      <a:pt x="66059" y="37264"/>
                      <a:pt x="64349" y="43243"/>
                      <a:pt x="64255" y="49127"/>
                    </a:cubicBezTo>
                    <a:cubicBezTo>
                      <a:pt x="64255" y="52828"/>
                      <a:pt x="65204" y="54726"/>
                      <a:pt x="63020" y="58048"/>
                    </a:cubicBezTo>
                    <a:cubicBezTo>
                      <a:pt x="53524" y="72567"/>
                      <a:pt x="25034" y="61274"/>
                      <a:pt x="14303" y="54252"/>
                    </a:cubicBezTo>
                    <a:cubicBezTo>
                      <a:pt x="6611" y="49222"/>
                      <a:pt x="5662" y="42294"/>
                      <a:pt x="2718" y="34227"/>
                    </a:cubicBezTo>
                    <a:cubicBezTo>
                      <a:pt x="-1299" y="24698"/>
                      <a:pt x="-843" y="13874"/>
                      <a:pt x="3952" y="4713"/>
                    </a:cubicBezTo>
                  </a:path>
                </a:pathLst>
              </a:custGeom>
              <a:grpFill/>
              <a:ln w="9496" cap="flat">
                <a:noFill/>
                <a:prstDash val="solid"/>
                <a:miter/>
              </a:ln>
            </p:spPr>
            <p:txBody>
              <a:bodyPr rtlCol="0" anchor="ctr"/>
              <a:lstStyle/>
              <a:p>
                <a:endParaRPr lang="en-US" sz="849" b="0" i="0">
                  <a:latin typeface="CiscoSansTT Light" panose="020B0503020201020303" pitchFamily="34" charset="0"/>
                </a:endParaRPr>
              </a:p>
            </p:txBody>
          </p:sp>
          <p:sp>
            <p:nvSpPr>
              <p:cNvPr id="17" name="Freeform 16">
                <a:extLst>
                  <a:ext uri="{FF2B5EF4-FFF2-40B4-BE49-F238E27FC236}">
                    <a16:creationId xmlns:a16="http://schemas.microsoft.com/office/drawing/2014/main" id="{BDD7060F-85B5-484E-AE52-00F24584D3D1}"/>
                  </a:ext>
                </a:extLst>
              </p:cNvPr>
              <p:cNvSpPr/>
              <p:nvPr/>
            </p:nvSpPr>
            <p:spPr>
              <a:xfrm>
                <a:off x="5175172" y="-425891"/>
                <a:ext cx="412425" cy="351340"/>
              </a:xfrm>
              <a:custGeom>
                <a:avLst/>
                <a:gdLst>
                  <a:gd name="connsiteX0" fmla="*/ 151 w 412425"/>
                  <a:gd name="connsiteY0" fmla="*/ 240100 h 351340"/>
                  <a:gd name="connsiteX1" fmla="*/ 4139 w 412425"/>
                  <a:gd name="connsiteY1" fmla="*/ 204987 h 351340"/>
                  <a:gd name="connsiteX2" fmla="*/ 14775 w 412425"/>
                  <a:gd name="connsiteY2" fmla="*/ 177940 h 351340"/>
                  <a:gd name="connsiteX3" fmla="*/ 99388 w 412425"/>
                  <a:gd name="connsiteY3" fmla="*/ 68614 h 351340"/>
                  <a:gd name="connsiteX4" fmla="*/ 141267 w 412425"/>
                  <a:gd name="connsiteY4" fmla="*/ 33406 h 351340"/>
                  <a:gd name="connsiteX5" fmla="*/ 184666 w 412425"/>
                  <a:gd name="connsiteY5" fmla="*/ 9491 h 351340"/>
                  <a:gd name="connsiteX6" fmla="*/ 229584 w 412425"/>
                  <a:gd name="connsiteY6" fmla="*/ 1 h 351340"/>
                  <a:gd name="connsiteX7" fmla="*/ 291405 w 412425"/>
                  <a:gd name="connsiteY7" fmla="*/ 28471 h 351340"/>
                  <a:gd name="connsiteX8" fmla="*/ 305080 w 412425"/>
                  <a:gd name="connsiteY8" fmla="*/ 64628 h 351340"/>
                  <a:gd name="connsiteX9" fmla="*/ 299003 w 412425"/>
                  <a:gd name="connsiteY9" fmla="*/ 87405 h 351340"/>
                  <a:gd name="connsiteX10" fmla="*/ 278775 w 412425"/>
                  <a:gd name="connsiteY10" fmla="*/ 116919 h 351340"/>
                  <a:gd name="connsiteX11" fmla="*/ 264341 w 412425"/>
                  <a:gd name="connsiteY11" fmla="*/ 135899 h 351340"/>
                  <a:gd name="connsiteX12" fmla="*/ 174220 w 412425"/>
                  <a:gd name="connsiteY12" fmla="*/ 208593 h 351340"/>
                  <a:gd name="connsiteX13" fmla="*/ 134430 w 412425"/>
                  <a:gd name="connsiteY13" fmla="*/ 223683 h 351340"/>
                  <a:gd name="connsiteX14" fmla="*/ 95590 w 412425"/>
                  <a:gd name="connsiteY14" fmla="*/ 221500 h 351340"/>
                  <a:gd name="connsiteX15" fmla="*/ 79161 w 412425"/>
                  <a:gd name="connsiteY15" fmla="*/ 216755 h 351340"/>
                  <a:gd name="connsiteX16" fmla="*/ 71754 w 412425"/>
                  <a:gd name="connsiteY16" fmla="*/ 219697 h 351340"/>
                  <a:gd name="connsiteX17" fmla="*/ 70709 w 412425"/>
                  <a:gd name="connsiteY17" fmla="*/ 221120 h 351340"/>
                  <a:gd name="connsiteX18" fmla="*/ 57889 w 412425"/>
                  <a:gd name="connsiteY18" fmla="*/ 266768 h 351340"/>
                  <a:gd name="connsiteX19" fmla="*/ 58649 w 412425"/>
                  <a:gd name="connsiteY19" fmla="*/ 277017 h 351340"/>
                  <a:gd name="connsiteX20" fmla="*/ 68810 w 412425"/>
                  <a:gd name="connsiteY20" fmla="*/ 294099 h 351340"/>
                  <a:gd name="connsiteX21" fmla="*/ 72893 w 412425"/>
                  <a:gd name="connsiteY21" fmla="*/ 297231 h 351340"/>
                  <a:gd name="connsiteX22" fmla="*/ 91886 w 412425"/>
                  <a:gd name="connsiteY22" fmla="*/ 301881 h 351340"/>
                  <a:gd name="connsiteX23" fmla="*/ 111734 w 412425"/>
                  <a:gd name="connsiteY23" fmla="*/ 296756 h 351340"/>
                  <a:gd name="connsiteX24" fmla="*/ 164629 w 412425"/>
                  <a:gd name="connsiteY24" fmla="*/ 269235 h 351340"/>
                  <a:gd name="connsiteX25" fmla="*/ 177354 w 412425"/>
                  <a:gd name="connsiteY25" fmla="*/ 260504 h 351340"/>
                  <a:gd name="connsiteX26" fmla="*/ 256839 w 412425"/>
                  <a:gd name="connsiteY26" fmla="*/ 198154 h 351340"/>
                  <a:gd name="connsiteX27" fmla="*/ 312582 w 412425"/>
                  <a:gd name="connsiteY27" fmla="*/ 152697 h 351340"/>
                  <a:gd name="connsiteX28" fmla="*/ 350568 w 412425"/>
                  <a:gd name="connsiteY28" fmla="*/ 125934 h 351340"/>
                  <a:gd name="connsiteX29" fmla="*/ 376018 w 412425"/>
                  <a:gd name="connsiteY29" fmla="*/ 111794 h 351340"/>
                  <a:gd name="connsiteX30" fmla="*/ 398810 w 412425"/>
                  <a:gd name="connsiteY30" fmla="*/ 104961 h 351340"/>
                  <a:gd name="connsiteX31" fmla="*/ 407166 w 412425"/>
                  <a:gd name="connsiteY31" fmla="*/ 106195 h 351340"/>
                  <a:gd name="connsiteX32" fmla="*/ 411535 w 412425"/>
                  <a:gd name="connsiteY32" fmla="*/ 111035 h 351340"/>
                  <a:gd name="connsiteX33" fmla="*/ 411535 w 412425"/>
                  <a:gd name="connsiteY33" fmla="*/ 122898 h 351340"/>
                  <a:gd name="connsiteX34" fmla="*/ 407831 w 412425"/>
                  <a:gd name="connsiteY34" fmla="*/ 132388 h 351340"/>
                  <a:gd name="connsiteX35" fmla="*/ 398335 w 412425"/>
                  <a:gd name="connsiteY35" fmla="*/ 150704 h 351340"/>
                  <a:gd name="connsiteX36" fmla="*/ 375828 w 412425"/>
                  <a:gd name="connsiteY36" fmla="*/ 178320 h 351340"/>
                  <a:gd name="connsiteX37" fmla="*/ 350663 w 412425"/>
                  <a:gd name="connsiteY37" fmla="*/ 198913 h 351340"/>
                  <a:gd name="connsiteX38" fmla="*/ 293020 w 412425"/>
                  <a:gd name="connsiteY38" fmla="*/ 254905 h 351340"/>
                  <a:gd name="connsiteX39" fmla="*/ 281719 w 412425"/>
                  <a:gd name="connsiteY39" fmla="*/ 264775 h 351340"/>
                  <a:gd name="connsiteX40" fmla="*/ 246772 w 412425"/>
                  <a:gd name="connsiteY40" fmla="*/ 289449 h 351340"/>
                  <a:gd name="connsiteX41" fmla="*/ 229394 w 412425"/>
                  <a:gd name="connsiteY41" fmla="*/ 303210 h 351340"/>
                  <a:gd name="connsiteX42" fmla="*/ 210401 w 412425"/>
                  <a:gd name="connsiteY42" fmla="*/ 314788 h 351340"/>
                  <a:gd name="connsiteX43" fmla="*/ 180013 w 412425"/>
                  <a:gd name="connsiteY43" fmla="*/ 330446 h 351340"/>
                  <a:gd name="connsiteX44" fmla="*/ 161590 w 412425"/>
                  <a:gd name="connsiteY44" fmla="*/ 339367 h 351340"/>
                  <a:gd name="connsiteX45" fmla="*/ 128732 w 412425"/>
                  <a:gd name="connsiteY45" fmla="*/ 348857 h 351340"/>
                  <a:gd name="connsiteX46" fmla="*/ 40321 w 412425"/>
                  <a:gd name="connsiteY46" fmla="*/ 327504 h 351340"/>
                  <a:gd name="connsiteX47" fmla="*/ 7843 w 412425"/>
                  <a:gd name="connsiteY47" fmla="*/ 282047 h 351340"/>
                  <a:gd name="connsiteX48" fmla="*/ 246 w 412425"/>
                  <a:gd name="connsiteY48" fmla="*/ 239816 h 351340"/>
                  <a:gd name="connsiteX49" fmla="*/ 102807 w 412425"/>
                  <a:gd name="connsiteY49" fmla="*/ 176042 h 351340"/>
                  <a:gd name="connsiteX50" fmla="*/ 112303 w 412425"/>
                  <a:gd name="connsiteY50" fmla="*/ 173859 h 351340"/>
                  <a:gd name="connsiteX51" fmla="*/ 143641 w 412425"/>
                  <a:gd name="connsiteY51" fmla="*/ 156398 h 351340"/>
                  <a:gd name="connsiteX52" fmla="*/ 221132 w 412425"/>
                  <a:gd name="connsiteY52" fmla="*/ 86740 h 351340"/>
                  <a:gd name="connsiteX53" fmla="*/ 237656 w 412425"/>
                  <a:gd name="connsiteY53" fmla="*/ 64818 h 351340"/>
                  <a:gd name="connsiteX54" fmla="*/ 240790 w 412425"/>
                  <a:gd name="connsiteY54" fmla="*/ 58744 h 351340"/>
                  <a:gd name="connsiteX55" fmla="*/ 240790 w 412425"/>
                  <a:gd name="connsiteY55" fmla="*/ 55708 h 351340"/>
                  <a:gd name="connsiteX56" fmla="*/ 237846 w 412425"/>
                  <a:gd name="connsiteY56" fmla="*/ 54569 h 351340"/>
                  <a:gd name="connsiteX57" fmla="*/ 225121 w 412425"/>
                  <a:gd name="connsiteY57" fmla="*/ 59409 h 351340"/>
                  <a:gd name="connsiteX58" fmla="*/ 192453 w 412425"/>
                  <a:gd name="connsiteY58" fmla="*/ 81331 h 351340"/>
                  <a:gd name="connsiteX59" fmla="*/ 126453 w 412425"/>
                  <a:gd name="connsiteY59" fmla="*/ 141119 h 351340"/>
                  <a:gd name="connsiteX60" fmla="*/ 104042 w 412425"/>
                  <a:gd name="connsiteY60" fmla="*/ 167027 h 351340"/>
                  <a:gd name="connsiteX61" fmla="*/ 101098 w 412425"/>
                  <a:gd name="connsiteY61" fmla="*/ 173005 h 351340"/>
                  <a:gd name="connsiteX62" fmla="*/ 103092 w 412425"/>
                  <a:gd name="connsiteY62" fmla="*/ 176042 h 351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412425" h="351340">
                    <a:moveTo>
                      <a:pt x="151" y="240100"/>
                    </a:moveTo>
                    <a:cubicBezTo>
                      <a:pt x="28" y="228277"/>
                      <a:pt x="1366" y="216482"/>
                      <a:pt x="4139" y="204987"/>
                    </a:cubicBezTo>
                    <a:cubicBezTo>
                      <a:pt x="6523" y="195557"/>
                      <a:pt x="10094" y="186468"/>
                      <a:pt x="14775" y="177940"/>
                    </a:cubicBezTo>
                    <a:cubicBezTo>
                      <a:pt x="37757" y="137744"/>
                      <a:pt x="66236" y="100948"/>
                      <a:pt x="99388" y="68614"/>
                    </a:cubicBezTo>
                    <a:cubicBezTo>
                      <a:pt x="112275" y="55665"/>
                      <a:pt x="126292" y="43882"/>
                      <a:pt x="141267" y="33406"/>
                    </a:cubicBezTo>
                    <a:cubicBezTo>
                      <a:pt x="154714" y="23715"/>
                      <a:pt x="169291" y="15686"/>
                      <a:pt x="184666" y="9491"/>
                    </a:cubicBezTo>
                    <a:cubicBezTo>
                      <a:pt x="198910" y="3549"/>
                      <a:pt x="214152" y="330"/>
                      <a:pt x="229584" y="1"/>
                    </a:cubicBezTo>
                    <a:cubicBezTo>
                      <a:pt x="253382" y="-94"/>
                      <a:pt x="276012" y="10327"/>
                      <a:pt x="291405" y="28471"/>
                    </a:cubicBezTo>
                    <a:cubicBezTo>
                      <a:pt x="300171" y="38484"/>
                      <a:pt x="305033" y="51323"/>
                      <a:pt x="305080" y="64628"/>
                    </a:cubicBezTo>
                    <a:cubicBezTo>
                      <a:pt x="305593" y="72680"/>
                      <a:pt x="303456" y="80677"/>
                      <a:pt x="299003" y="87405"/>
                    </a:cubicBezTo>
                    <a:cubicBezTo>
                      <a:pt x="292868" y="97643"/>
                      <a:pt x="286106" y="107499"/>
                      <a:pt x="278775" y="116919"/>
                    </a:cubicBezTo>
                    <a:cubicBezTo>
                      <a:pt x="273362" y="122803"/>
                      <a:pt x="269279" y="130015"/>
                      <a:pt x="264341" y="135899"/>
                    </a:cubicBezTo>
                    <a:cubicBezTo>
                      <a:pt x="239147" y="165583"/>
                      <a:pt x="208568" y="190247"/>
                      <a:pt x="174220" y="208593"/>
                    </a:cubicBezTo>
                    <a:cubicBezTo>
                      <a:pt x="161713" y="215428"/>
                      <a:pt x="148323" y="220505"/>
                      <a:pt x="134430" y="223683"/>
                    </a:cubicBezTo>
                    <a:cubicBezTo>
                      <a:pt x="121496" y="226100"/>
                      <a:pt x="108172" y="225351"/>
                      <a:pt x="95590" y="221500"/>
                    </a:cubicBezTo>
                    <a:cubicBezTo>
                      <a:pt x="90082" y="219981"/>
                      <a:pt x="84764" y="218083"/>
                      <a:pt x="79161" y="216755"/>
                    </a:cubicBezTo>
                    <a:cubicBezTo>
                      <a:pt x="76322" y="216077"/>
                      <a:pt x="73359" y="217254"/>
                      <a:pt x="71754" y="219697"/>
                    </a:cubicBezTo>
                    <a:cubicBezTo>
                      <a:pt x="71355" y="220130"/>
                      <a:pt x="71004" y="220608"/>
                      <a:pt x="70709" y="221120"/>
                    </a:cubicBezTo>
                    <a:cubicBezTo>
                      <a:pt x="63065" y="235181"/>
                      <a:pt x="58677" y="250782"/>
                      <a:pt x="57889" y="266768"/>
                    </a:cubicBezTo>
                    <a:cubicBezTo>
                      <a:pt x="57861" y="270199"/>
                      <a:pt x="58117" y="273627"/>
                      <a:pt x="58649" y="277017"/>
                    </a:cubicBezTo>
                    <a:cubicBezTo>
                      <a:pt x="59238" y="283966"/>
                      <a:pt x="62989" y="290259"/>
                      <a:pt x="68810" y="294099"/>
                    </a:cubicBezTo>
                    <a:cubicBezTo>
                      <a:pt x="70234" y="295060"/>
                      <a:pt x="71592" y="296105"/>
                      <a:pt x="72893" y="297231"/>
                    </a:cubicBezTo>
                    <a:cubicBezTo>
                      <a:pt x="78259" y="301436"/>
                      <a:pt x="85182" y="303130"/>
                      <a:pt x="91886" y="301881"/>
                    </a:cubicBezTo>
                    <a:cubicBezTo>
                      <a:pt x="98667" y="300893"/>
                      <a:pt x="105323" y="299175"/>
                      <a:pt x="111734" y="296756"/>
                    </a:cubicBezTo>
                    <a:cubicBezTo>
                      <a:pt x="130366" y="289645"/>
                      <a:pt x="148114" y="280411"/>
                      <a:pt x="164629" y="269235"/>
                    </a:cubicBezTo>
                    <a:cubicBezTo>
                      <a:pt x="168807" y="266198"/>
                      <a:pt x="173175" y="263446"/>
                      <a:pt x="177354" y="260504"/>
                    </a:cubicBezTo>
                    <a:cubicBezTo>
                      <a:pt x="204988" y="241524"/>
                      <a:pt x="230913" y="219697"/>
                      <a:pt x="256839" y="198154"/>
                    </a:cubicBezTo>
                    <a:cubicBezTo>
                      <a:pt x="275262" y="182780"/>
                      <a:pt x="293685" y="167501"/>
                      <a:pt x="312582" y="152697"/>
                    </a:cubicBezTo>
                    <a:cubicBezTo>
                      <a:pt x="324643" y="143206"/>
                      <a:pt x="337368" y="134381"/>
                      <a:pt x="350568" y="125934"/>
                    </a:cubicBezTo>
                    <a:cubicBezTo>
                      <a:pt x="358801" y="120777"/>
                      <a:pt x="367291" y="116057"/>
                      <a:pt x="376018" y="111794"/>
                    </a:cubicBezTo>
                    <a:cubicBezTo>
                      <a:pt x="383160" y="108197"/>
                      <a:pt x="390871" y="105885"/>
                      <a:pt x="398810" y="104961"/>
                    </a:cubicBezTo>
                    <a:cubicBezTo>
                      <a:pt x="401649" y="104865"/>
                      <a:pt x="404479" y="105284"/>
                      <a:pt x="407166" y="106195"/>
                    </a:cubicBezTo>
                    <a:cubicBezTo>
                      <a:pt x="409389" y="106901"/>
                      <a:pt x="411060" y="108752"/>
                      <a:pt x="411535" y="111035"/>
                    </a:cubicBezTo>
                    <a:cubicBezTo>
                      <a:pt x="412722" y="114900"/>
                      <a:pt x="412722" y="119032"/>
                      <a:pt x="411535" y="122898"/>
                    </a:cubicBezTo>
                    <a:cubicBezTo>
                      <a:pt x="410481" y="126128"/>
                      <a:pt x="409246" y="129296"/>
                      <a:pt x="407831" y="132388"/>
                    </a:cubicBezTo>
                    <a:cubicBezTo>
                      <a:pt x="404887" y="138556"/>
                      <a:pt x="401564" y="144535"/>
                      <a:pt x="398335" y="150704"/>
                    </a:cubicBezTo>
                    <a:cubicBezTo>
                      <a:pt x="393112" y="161551"/>
                      <a:pt x="385401" y="171012"/>
                      <a:pt x="375828" y="178320"/>
                    </a:cubicBezTo>
                    <a:cubicBezTo>
                      <a:pt x="367282" y="184963"/>
                      <a:pt x="359115" y="192080"/>
                      <a:pt x="350663" y="198913"/>
                    </a:cubicBezTo>
                    <a:cubicBezTo>
                      <a:pt x="329429" y="215378"/>
                      <a:pt x="310094" y="234158"/>
                      <a:pt x="293020" y="254905"/>
                    </a:cubicBezTo>
                    <a:cubicBezTo>
                      <a:pt x="289734" y="258706"/>
                      <a:pt x="285926" y="262028"/>
                      <a:pt x="281719" y="264775"/>
                    </a:cubicBezTo>
                    <a:lnTo>
                      <a:pt x="246772" y="289449"/>
                    </a:lnTo>
                    <a:cubicBezTo>
                      <a:pt x="240514" y="293413"/>
                      <a:pt x="234683" y="298025"/>
                      <a:pt x="229394" y="303210"/>
                    </a:cubicBezTo>
                    <a:cubicBezTo>
                      <a:pt x="223952" y="308370"/>
                      <a:pt x="217485" y="312317"/>
                      <a:pt x="210401" y="314788"/>
                    </a:cubicBezTo>
                    <a:cubicBezTo>
                      <a:pt x="199889" y="319226"/>
                      <a:pt x="189727" y="324461"/>
                      <a:pt x="180013" y="330446"/>
                    </a:cubicBezTo>
                    <a:cubicBezTo>
                      <a:pt x="174096" y="333855"/>
                      <a:pt x="167933" y="336836"/>
                      <a:pt x="161590" y="339367"/>
                    </a:cubicBezTo>
                    <a:cubicBezTo>
                      <a:pt x="151030" y="343762"/>
                      <a:pt x="140004" y="346946"/>
                      <a:pt x="128732" y="348857"/>
                    </a:cubicBezTo>
                    <a:cubicBezTo>
                      <a:pt x="97546" y="355828"/>
                      <a:pt x="64878" y="347939"/>
                      <a:pt x="40321" y="327504"/>
                    </a:cubicBezTo>
                    <a:cubicBezTo>
                      <a:pt x="25753" y="315405"/>
                      <a:pt x="14566" y="299746"/>
                      <a:pt x="7843" y="282047"/>
                    </a:cubicBezTo>
                    <a:cubicBezTo>
                      <a:pt x="1756" y="268845"/>
                      <a:pt x="-856" y="254309"/>
                      <a:pt x="246" y="239816"/>
                    </a:cubicBezTo>
                    <a:moveTo>
                      <a:pt x="102807" y="176042"/>
                    </a:moveTo>
                    <a:cubicBezTo>
                      <a:pt x="106026" y="175572"/>
                      <a:pt x="109198" y="174842"/>
                      <a:pt x="112303" y="173859"/>
                    </a:cubicBezTo>
                    <a:cubicBezTo>
                      <a:pt x="123395" y="169282"/>
                      <a:pt x="133917" y="163422"/>
                      <a:pt x="143641" y="156398"/>
                    </a:cubicBezTo>
                    <a:cubicBezTo>
                      <a:pt x="172377" y="136622"/>
                      <a:pt x="198426" y="113208"/>
                      <a:pt x="221132" y="86740"/>
                    </a:cubicBezTo>
                    <a:cubicBezTo>
                      <a:pt x="227115" y="79718"/>
                      <a:pt x="232243" y="72220"/>
                      <a:pt x="237656" y="64818"/>
                    </a:cubicBezTo>
                    <a:cubicBezTo>
                      <a:pt x="238938" y="62927"/>
                      <a:pt x="239992" y="60887"/>
                      <a:pt x="240790" y="58744"/>
                    </a:cubicBezTo>
                    <a:cubicBezTo>
                      <a:pt x="241170" y="57768"/>
                      <a:pt x="241170" y="56684"/>
                      <a:pt x="240790" y="55708"/>
                    </a:cubicBezTo>
                    <a:cubicBezTo>
                      <a:pt x="239963" y="55003"/>
                      <a:pt x="238928" y="54602"/>
                      <a:pt x="237846" y="54569"/>
                    </a:cubicBezTo>
                    <a:cubicBezTo>
                      <a:pt x="233278" y="55131"/>
                      <a:pt x="228910" y="56791"/>
                      <a:pt x="225121" y="59409"/>
                    </a:cubicBezTo>
                    <a:cubicBezTo>
                      <a:pt x="213621" y="65761"/>
                      <a:pt x="202690" y="73096"/>
                      <a:pt x="192453" y="81331"/>
                    </a:cubicBezTo>
                    <a:cubicBezTo>
                      <a:pt x="168968" y="99564"/>
                      <a:pt x="146908" y="119550"/>
                      <a:pt x="126453" y="141119"/>
                    </a:cubicBezTo>
                    <a:cubicBezTo>
                      <a:pt x="118666" y="149375"/>
                      <a:pt x="111354" y="158296"/>
                      <a:pt x="104042" y="167027"/>
                    </a:cubicBezTo>
                    <a:cubicBezTo>
                      <a:pt x="102712" y="168831"/>
                      <a:pt x="101715" y="170855"/>
                      <a:pt x="101098" y="173005"/>
                    </a:cubicBezTo>
                    <a:cubicBezTo>
                      <a:pt x="101098" y="173575"/>
                      <a:pt x="102142" y="174619"/>
                      <a:pt x="103092" y="176042"/>
                    </a:cubicBezTo>
                  </a:path>
                </a:pathLst>
              </a:custGeom>
              <a:grpFill/>
              <a:ln w="9496" cap="flat">
                <a:noFill/>
                <a:prstDash val="solid"/>
                <a:miter/>
              </a:ln>
            </p:spPr>
            <p:txBody>
              <a:bodyPr rtlCol="0" anchor="ctr"/>
              <a:lstStyle/>
              <a:p>
                <a:endParaRPr lang="en-US" sz="849" b="0" i="0">
                  <a:latin typeface="CiscoSansTT Light" panose="020B0503020201020303" pitchFamily="34" charset="0"/>
                </a:endParaRPr>
              </a:p>
            </p:txBody>
          </p:sp>
          <p:sp>
            <p:nvSpPr>
              <p:cNvPr id="18" name="Freeform 17">
                <a:extLst>
                  <a:ext uri="{FF2B5EF4-FFF2-40B4-BE49-F238E27FC236}">
                    <a16:creationId xmlns:a16="http://schemas.microsoft.com/office/drawing/2014/main" id="{52771A04-ECFE-BC41-BA59-F8B78E389199}"/>
                  </a:ext>
                </a:extLst>
              </p:cNvPr>
              <p:cNvSpPr/>
              <p:nvPr/>
            </p:nvSpPr>
            <p:spPr>
              <a:xfrm>
                <a:off x="5660524" y="-724743"/>
                <a:ext cx="333068" cy="540294"/>
              </a:xfrm>
              <a:custGeom>
                <a:avLst/>
                <a:gdLst>
                  <a:gd name="connsiteX0" fmla="*/ 322278 w 333068"/>
                  <a:gd name="connsiteY0" fmla="*/ 12157 h 540294"/>
                  <a:gd name="connsiteX1" fmla="*/ 330825 w 333068"/>
                  <a:gd name="connsiteY1" fmla="*/ 27436 h 540294"/>
                  <a:gd name="connsiteX2" fmla="*/ 330825 w 333068"/>
                  <a:gd name="connsiteY2" fmla="*/ 43854 h 540294"/>
                  <a:gd name="connsiteX3" fmla="*/ 324462 w 333068"/>
                  <a:gd name="connsiteY3" fmla="*/ 53913 h 540294"/>
                  <a:gd name="connsiteX4" fmla="*/ 308318 w 333068"/>
                  <a:gd name="connsiteY4" fmla="*/ 76120 h 540294"/>
                  <a:gd name="connsiteX5" fmla="*/ 267199 w 333068"/>
                  <a:gd name="connsiteY5" fmla="*/ 139134 h 540294"/>
                  <a:gd name="connsiteX6" fmla="*/ 241464 w 333068"/>
                  <a:gd name="connsiteY6" fmla="*/ 179562 h 540294"/>
                  <a:gd name="connsiteX7" fmla="*/ 228643 w 333068"/>
                  <a:gd name="connsiteY7" fmla="*/ 199776 h 540294"/>
                  <a:gd name="connsiteX8" fmla="*/ 211835 w 333068"/>
                  <a:gd name="connsiteY8" fmla="*/ 227677 h 540294"/>
                  <a:gd name="connsiteX9" fmla="*/ 193792 w 333068"/>
                  <a:gd name="connsiteY9" fmla="*/ 258710 h 540294"/>
                  <a:gd name="connsiteX10" fmla="*/ 186669 w 333068"/>
                  <a:gd name="connsiteY10" fmla="*/ 270382 h 540294"/>
                  <a:gd name="connsiteX11" fmla="*/ 124373 w 333068"/>
                  <a:gd name="connsiteY11" fmla="*/ 384264 h 540294"/>
                  <a:gd name="connsiteX12" fmla="*/ 94460 w 333068"/>
                  <a:gd name="connsiteY12" fmla="*/ 449556 h 540294"/>
                  <a:gd name="connsiteX13" fmla="*/ 65400 w 333068"/>
                  <a:gd name="connsiteY13" fmla="*/ 513424 h 540294"/>
                  <a:gd name="connsiteX14" fmla="*/ 46407 w 333068"/>
                  <a:gd name="connsiteY14" fmla="*/ 534018 h 540294"/>
                  <a:gd name="connsiteX15" fmla="*/ 33872 w 333068"/>
                  <a:gd name="connsiteY15" fmla="*/ 539332 h 540294"/>
                  <a:gd name="connsiteX16" fmla="*/ 14880 w 333068"/>
                  <a:gd name="connsiteY16" fmla="*/ 532025 h 540294"/>
                  <a:gd name="connsiteX17" fmla="*/ 8992 w 333068"/>
                  <a:gd name="connsiteY17" fmla="*/ 519688 h 540294"/>
                  <a:gd name="connsiteX18" fmla="*/ 6333 w 333068"/>
                  <a:gd name="connsiteY18" fmla="*/ 515417 h 540294"/>
                  <a:gd name="connsiteX19" fmla="*/ 1205 w 333068"/>
                  <a:gd name="connsiteY19" fmla="*/ 497765 h 540294"/>
                  <a:gd name="connsiteX20" fmla="*/ 13645 w 333068"/>
                  <a:gd name="connsiteY20" fmla="*/ 453352 h 540294"/>
                  <a:gd name="connsiteX21" fmla="*/ 39190 w 333068"/>
                  <a:gd name="connsiteY21" fmla="*/ 387965 h 540294"/>
                  <a:gd name="connsiteX22" fmla="*/ 94649 w 333068"/>
                  <a:gd name="connsiteY22" fmla="*/ 274084 h 540294"/>
                  <a:gd name="connsiteX23" fmla="*/ 113642 w 333068"/>
                  <a:gd name="connsiteY23" fmla="*/ 243336 h 540294"/>
                  <a:gd name="connsiteX24" fmla="*/ 118105 w 333068"/>
                  <a:gd name="connsiteY24" fmla="*/ 236028 h 540294"/>
                  <a:gd name="connsiteX25" fmla="*/ 137858 w 333068"/>
                  <a:gd name="connsiteY25" fmla="*/ 202243 h 540294"/>
                  <a:gd name="connsiteX26" fmla="*/ 158370 w 333068"/>
                  <a:gd name="connsiteY26" fmla="*/ 166656 h 540294"/>
                  <a:gd name="connsiteX27" fmla="*/ 178882 w 333068"/>
                  <a:gd name="connsiteY27" fmla="*/ 132966 h 540294"/>
                  <a:gd name="connsiteX28" fmla="*/ 261691 w 333068"/>
                  <a:gd name="connsiteY28" fmla="*/ 15478 h 540294"/>
                  <a:gd name="connsiteX29" fmla="*/ 270713 w 333068"/>
                  <a:gd name="connsiteY29" fmla="*/ 5134 h 540294"/>
                  <a:gd name="connsiteX30" fmla="*/ 284767 w 333068"/>
                  <a:gd name="connsiteY30" fmla="*/ 104 h 540294"/>
                  <a:gd name="connsiteX31" fmla="*/ 291510 w 333068"/>
                  <a:gd name="connsiteY31" fmla="*/ 1148 h 540294"/>
                  <a:gd name="connsiteX32" fmla="*/ 323513 w 333068"/>
                  <a:gd name="connsiteY32" fmla="*/ 11967 h 5402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333068" h="540294">
                    <a:moveTo>
                      <a:pt x="322278" y="12157"/>
                    </a:moveTo>
                    <a:lnTo>
                      <a:pt x="330825" y="27436"/>
                    </a:lnTo>
                    <a:cubicBezTo>
                      <a:pt x="333816" y="32500"/>
                      <a:pt x="333816" y="38790"/>
                      <a:pt x="330825" y="43854"/>
                    </a:cubicBezTo>
                    <a:cubicBezTo>
                      <a:pt x="328887" y="47317"/>
                      <a:pt x="326760" y="50675"/>
                      <a:pt x="324462" y="53913"/>
                    </a:cubicBezTo>
                    <a:cubicBezTo>
                      <a:pt x="319144" y="61410"/>
                      <a:pt x="313826" y="68813"/>
                      <a:pt x="308318" y="76120"/>
                    </a:cubicBezTo>
                    <a:cubicBezTo>
                      <a:pt x="293285" y="96227"/>
                      <a:pt x="279544" y="117275"/>
                      <a:pt x="267199" y="139134"/>
                    </a:cubicBezTo>
                    <a:cubicBezTo>
                      <a:pt x="259317" y="153085"/>
                      <a:pt x="250010" y="166086"/>
                      <a:pt x="241464" y="179562"/>
                    </a:cubicBezTo>
                    <a:cubicBezTo>
                      <a:pt x="237095" y="186300"/>
                      <a:pt x="232727" y="193038"/>
                      <a:pt x="228643" y="199776"/>
                    </a:cubicBezTo>
                    <a:cubicBezTo>
                      <a:pt x="222946" y="209266"/>
                      <a:pt x="217723" y="218756"/>
                      <a:pt x="211835" y="227677"/>
                    </a:cubicBezTo>
                    <a:cubicBezTo>
                      <a:pt x="205187" y="237639"/>
                      <a:pt x="199157" y="248003"/>
                      <a:pt x="193792" y="258710"/>
                    </a:cubicBezTo>
                    <a:cubicBezTo>
                      <a:pt x="191750" y="262793"/>
                      <a:pt x="189366" y="266697"/>
                      <a:pt x="186669" y="270382"/>
                    </a:cubicBezTo>
                    <a:cubicBezTo>
                      <a:pt x="161779" y="305941"/>
                      <a:pt x="140887" y="344132"/>
                      <a:pt x="124373" y="384264"/>
                    </a:cubicBezTo>
                    <a:cubicBezTo>
                      <a:pt x="114877" y="406376"/>
                      <a:pt x="104905" y="428013"/>
                      <a:pt x="94460" y="449556"/>
                    </a:cubicBezTo>
                    <a:cubicBezTo>
                      <a:pt x="84013" y="471098"/>
                      <a:pt x="73472" y="491407"/>
                      <a:pt x="65400" y="513424"/>
                    </a:cubicBezTo>
                    <a:cubicBezTo>
                      <a:pt x="62409" y="522744"/>
                      <a:pt x="55458" y="530276"/>
                      <a:pt x="46407" y="534018"/>
                    </a:cubicBezTo>
                    <a:cubicBezTo>
                      <a:pt x="42229" y="535726"/>
                      <a:pt x="38146" y="537814"/>
                      <a:pt x="33872" y="539332"/>
                    </a:cubicBezTo>
                    <a:cubicBezTo>
                      <a:pt x="26608" y="542027"/>
                      <a:pt x="18460" y="538896"/>
                      <a:pt x="14880" y="532025"/>
                    </a:cubicBezTo>
                    <a:cubicBezTo>
                      <a:pt x="12885" y="527944"/>
                      <a:pt x="10986" y="523768"/>
                      <a:pt x="8992" y="519688"/>
                    </a:cubicBezTo>
                    <a:cubicBezTo>
                      <a:pt x="8232" y="518169"/>
                      <a:pt x="7567" y="516081"/>
                      <a:pt x="6333" y="515417"/>
                    </a:cubicBezTo>
                    <a:cubicBezTo>
                      <a:pt x="-2119" y="511336"/>
                      <a:pt x="-125" y="504693"/>
                      <a:pt x="1205" y="497765"/>
                    </a:cubicBezTo>
                    <a:cubicBezTo>
                      <a:pt x="4405" y="482712"/>
                      <a:pt x="8564" y="467877"/>
                      <a:pt x="13645" y="453352"/>
                    </a:cubicBezTo>
                    <a:cubicBezTo>
                      <a:pt x="21147" y="431145"/>
                      <a:pt x="29884" y="409413"/>
                      <a:pt x="39190" y="387965"/>
                    </a:cubicBezTo>
                    <a:cubicBezTo>
                      <a:pt x="55904" y="349182"/>
                      <a:pt x="74394" y="311221"/>
                      <a:pt x="94649" y="274084"/>
                    </a:cubicBezTo>
                    <a:cubicBezTo>
                      <a:pt x="100262" y="263406"/>
                      <a:pt x="106605" y="253131"/>
                      <a:pt x="113642" y="243336"/>
                    </a:cubicBezTo>
                    <a:cubicBezTo>
                      <a:pt x="115465" y="241119"/>
                      <a:pt x="116966" y="238660"/>
                      <a:pt x="118105" y="236028"/>
                    </a:cubicBezTo>
                    <a:cubicBezTo>
                      <a:pt x="123689" y="224209"/>
                      <a:pt x="130299" y="212905"/>
                      <a:pt x="137858" y="202243"/>
                    </a:cubicBezTo>
                    <a:cubicBezTo>
                      <a:pt x="144410" y="190191"/>
                      <a:pt x="151438" y="178423"/>
                      <a:pt x="158370" y="166656"/>
                    </a:cubicBezTo>
                    <a:cubicBezTo>
                      <a:pt x="165303" y="154888"/>
                      <a:pt x="171855" y="144164"/>
                      <a:pt x="178882" y="132966"/>
                    </a:cubicBezTo>
                    <a:cubicBezTo>
                      <a:pt x="204057" y="92150"/>
                      <a:pt x="231711" y="52914"/>
                      <a:pt x="261691" y="15478"/>
                    </a:cubicBezTo>
                    <a:cubicBezTo>
                      <a:pt x="264521" y="11877"/>
                      <a:pt x="267531" y="8424"/>
                      <a:pt x="270713" y="5134"/>
                    </a:cubicBezTo>
                    <a:cubicBezTo>
                      <a:pt x="274369" y="1382"/>
                      <a:pt x="279554" y="-475"/>
                      <a:pt x="284767" y="104"/>
                    </a:cubicBezTo>
                    <a:cubicBezTo>
                      <a:pt x="287046" y="166"/>
                      <a:pt x="289316" y="516"/>
                      <a:pt x="291510" y="1148"/>
                    </a:cubicBezTo>
                    <a:cubicBezTo>
                      <a:pt x="302240" y="4659"/>
                      <a:pt x="312971" y="8361"/>
                      <a:pt x="323513" y="11967"/>
                    </a:cubicBezTo>
                  </a:path>
                </a:pathLst>
              </a:custGeom>
              <a:grpFill/>
              <a:ln w="9496" cap="flat">
                <a:noFill/>
                <a:prstDash val="solid"/>
                <a:miter/>
              </a:ln>
            </p:spPr>
            <p:txBody>
              <a:bodyPr rtlCol="0" anchor="ctr"/>
              <a:lstStyle/>
              <a:p>
                <a:endParaRPr lang="en-US" sz="849" b="0" i="0">
                  <a:latin typeface="CiscoSansTT Light" panose="020B0503020201020303" pitchFamily="34" charset="0"/>
                </a:endParaRPr>
              </a:p>
            </p:txBody>
          </p:sp>
          <p:sp>
            <p:nvSpPr>
              <p:cNvPr id="19" name="Freeform 18">
                <a:extLst>
                  <a:ext uri="{FF2B5EF4-FFF2-40B4-BE49-F238E27FC236}">
                    <a16:creationId xmlns:a16="http://schemas.microsoft.com/office/drawing/2014/main" id="{6AAE7AC1-EB3C-744C-993E-E5BCFB4F61ED}"/>
                  </a:ext>
                </a:extLst>
              </p:cNvPr>
              <p:cNvSpPr/>
              <p:nvPr/>
            </p:nvSpPr>
            <p:spPr>
              <a:xfrm>
                <a:off x="5588240" y="-82064"/>
                <a:ext cx="97217" cy="64492"/>
              </a:xfrm>
              <a:custGeom>
                <a:avLst/>
                <a:gdLst>
                  <a:gd name="connsiteX0" fmla="*/ 25057 w 97217"/>
                  <a:gd name="connsiteY0" fmla="*/ 0 h 64492"/>
                  <a:gd name="connsiteX1" fmla="*/ 35788 w 97217"/>
                  <a:gd name="connsiteY1" fmla="*/ 1613 h 64492"/>
                  <a:gd name="connsiteX2" fmla="*/ 57724 w 97217"/>
                  <a:gd name="connsiteY2" fmla="*/ 3227 h 64492"/>
                  <a:gd name="connsiteX3" fmla="*/ 76717 w 97217"/>
                  <a:gd name="connsiteY3" fmla="*/ 8731 h 64492"/>
                  <a:gd name="connsiteX4" fmla="*/ 94760 w 97217"/>
                  <a:gd name="connsiteY4" fmla="*/ 28850 h 64492"/>
                  <a:gd name="connsiteX5" fmla="*/ 94760 w 97217"/>
                  <a:gd name="connsiteY5" fmla="*/ 44888 h 64492"/>
                  <a:gd name="connsiteX6" fmla="*/ 80041 w 97217"/>
                  <a:gd name="connsiteY6" fmla="*/ 61401 h 64492"/>
                  <a:gd name="connsiteX7" fmla="*/ 70544 w 97217"/>
                  <a:gd name="connsiteY7" fmla="*/ 64438 h 64492"/>
                  <a:gd name="connsiteX8" fmla="*/ 46993 w 97217"/>
                  <a:gd name="connsiteY8" fmla="*/ 60642 h 64492"/>
                  <a:gd name="connsiteX9" fmla="*/ 13186 w 97217"/>
                  <a:gd name="connsiteY9" fmla="*/ 38909 h 64492"/>
                  <a:gd name="connsiteX10" fmla="*/ 1126 w 97217"/>
                  <a:gd name="connsiteY10" fmla="*/ 18316 h 64492"/>
                  <a:gd name="connsiteX11" fmla="*/ 6472 w 97217"/>
                  <a:gd name="connsiteY11" fmla="*/ 3123 h 64492"/>
                  <a:gd name="connsiteX12" fmla="*/ 8913 w 97217"/>
                  <a:gd name="connsiteY12" fmla="*/ 2278 h 64492"/>
                  <a:gd name="connsiteX13" fmla="*/ 17270 w 97217"/>
                  <a:gd name="connsiteY13" fmla="*/ 569 h 64492"/>
                  <a:gd name="connsiteX14" fmla="*/ 25152 w 97217"/>
                  <a:gd name="connsiteY14" fmla="*/ 0 h 644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7217" h="64492">
                    <a:moveTo>
                      <a:pt x="25057" y="0"/>
                    </a:moveTo>
                    <a:cubicBezTo>
                      <a:pt x="28665" y="335"/>
                      <a:pt x="32245" y="873"/>
                      <a:pt x="35788" y="1613"/>
                    </a:cubicBezTo>
                    <a:cubicBezTo>
                      <a:pt x="42910" y="3665"/>
                      <a:pt x="50383" y="4214"/>
                      <a:pt x="57724" y="3227"/>
                    </a:cubicBezTo>
                    <a:cubicBezTo>
                      <a:pt x="64524" y="2611"/>
                      <a:pt x="71304" y="4576"/>
                      <a:pt x="76717" y="8731"/>
                    </a:cubicBezTo>
                    <a:cubicBezTo>
                      <a:pt x="84314" y="13832"/>
                      <a:pt x="90515" y="20747"/>
                      <a:pt x="94760" y="28850"/>
                    </a:cubicBezTo>
                    <a:cubicBezTo>
                      <a:pt x="98036" y="33696"/>
                      <a:pt x="98036" y="40043"/>
                      <a:pt x="94760" y="44888"/>
                    </a:cubicBezTo>
                    <a:cubicBezTo>
                      <a:pt x="90810" y="51175"/>
                      <a:pt x="85834" y="56757"/>
                      <a:pt x="80041" y="61401"/>
                    </a:cubicBezTo>
                    <a:cubicBezTo>
                      <a:pt x="77420" y="63662"/>
                      <a:pt x="73991" y="64759"/>
                      <a:pt x="70544" y="64438"/>
                    </a:cubicBezTo>
                    <a:cubicBezTo>
                      <a:pt x="62662" y="63299"/>
                      <a:pt x="54685" y="62445"/>
                      <a:pt x="46993" y="60642"/>
                    </a:cubicBezTo>
                    <a:cubicBezTo>
                      <a:pt x="33556" y="57503"/>
                      <a:pt x="21619" y="49828"/>
                      <a:pt x="13186" y="38909"/>
                    </a:cubicBezTo>
                    <a:cubicBezTo>
                      <a:pt x="8334" y="32564"/>
                      <a:pt x="4288" y="25648"/>
                      <a:pt x="1126" y="18316"/>
                    </a:cubicBezTo>
                    <a:cubicBezTo>
                      <a:pt x="-1600" y="12645"/>
                      <a:pt x="793" y="5843"/>
                      <a:pt x="6472" y="3123"/>
                    </a:cubicBezTo>
                    <a:cubicBezTo>
                      <a:pt x="7251" y="2749"/>
                      <a:pt x="8068" y="2466"/>
                      <a:pt x="8913" y="2278"/>
                    </a:cubicBezTo>
                    <a:cubicBezTo>
                      <a:pt x="11657" y="1508"/>
                      <a:pt x="14449" y="937"/>
                      <a:pt x="17270" y="569"/>
                    </a:cubicBezTo>
                    <a:cubicBezTo>
                      <a:pt x="19454" y="569"/>
                      <a:pt x="21733" y="569"/>
                      <a:pt x="25152" y="0"/>
                    </a:cubicBezTo>
                  </a:path>
                </a:pathLst>
              </a:custGeom>
              <a:grpFill/>
              <a:ln w="9496" cap="flat">
                <a:noFill/>
                <a:prstDash val="solid"/>
                <a:miter/>
              </a:ln>
            </p:spPr>
            <p:txBody>
              <a:bodyPr rtlCol="0" anchor="ctr"/>
              <a:lstStyle/>
              <a:p>
                <a:endParaRPr lang="en-US" sz="849" b="0" i="0">
                  <a:latin typeface="CiscoSansTT Light" panose="020B0503020201020303" pitchFamily="34" charset="0"/>
                </a:endParaRPr>
              </a:p>
            </p:txBody>
          </p:sp>
        </p:grpSp>
      </p:grpSp>
    </p:spTree>
    <p:extLst>
      <p:ext uri="{BB962C8B-B14F-4D97-AF65-F5344CB8AC3E}">
        <p14:creationId xmlns:p14="http://schemas.microsoft.com/office/powerpoint/2010/main" val="2656636436"/>
      </p:ext>
    </p:extLst>
  </p:cSld>
  <p:clrMapOvr>
    <a:masterClrMapping/>
  </p:clrMapOvr>
  <p:extLst>
    <p:ext uri="{DCECCB84-F9BA-43D5-87BE-67443E8EF086}">
      <p15:sldGuideLst xmlns:p15="http://schemas.microsoft.com/office/powerpoint/2012/main">
        <p15:guide id="1" orient="horz" pos="1722">
          <p15:clr>
            <a:srgbClr val="FBAE40"/>
          </p15:clr>
        </p15:guide>
        <p15:guide id="3" orient="horz" pos="3621">
          <p15:clr>
            <a:srgbClr val="FBAE40"/>
          </p15:clr>
        </p15:guide>
        <p15:guide id="4" pos="4411">
          <p15:clr>
            <a:srgbClr val="FBAE40"/>
          </p15:clr>
        </p15:guide>
      </p15:sldGuideLst>
    </p:ext>
  </p:extLst>
</p:sldLayout>
</file>

<file path=ppt/slideLayouts/slideLayout168.xml><?xml version="1.0" encoding="utf-8"?>
<p:sldLayout xmlns:a="http://schemas.openxmlformats.org/drawingml/2006/main" xmlns:r="http://schemas.openxmlformats.org/officeDocument/2006/relationships" xmlns:p="http://schemas.openxmlformats.org/presentationml/2006/main" matchingName="Two Content" type="twoObj">
  <p:cSld name="3_Two Content">
    <p:spTree>
      <p:nvGrpSpPr>
        <p:cNvPr id="1" name="Shape 295"/>
        <p:cNvGrpSpPr/>
        <p:nvPr/>
      </p:nvGrpSpPr>
      <p:grpSpPr>
        <a:xfrm>
          <a:off x="0" y="0"/>
          <a:ext cx="0" cy="0"/>
          <a:chOff x="0" y="0"/>
          <a:chExt cx="0" cy="0"/>
        </a:xfrm>
      </p:grpSpPr>
      <p:sp>
        <p:nvSpPr>
          <p:cNvPr id="296" name="Google Shape;296;p52"/>
          <p:cNvSpPr txBox="1">
            <a:spLocks noGrp="1"/>
          </p:cNvSpPr>
          <p:nvPr>
            <p:ph type="title"/>
          </p:nvPr>
        </p:nvSpPr>
        <p:spPr>
          <a:xfrm>
            <a:off x="838200" y="365126"/>
            <a:ext cx="10515600" cy="1325551"/>
          </a:xfrm>
          <a:prstGeom prst="rect">
            <a:avLst/>
          </a:prstGeom>
          <a:noFill/>
          <a:ln>
            <a:noFill/>
          </a:ln>
        </p:spPr>
        <p:txBody>
          <a:bodyPr spcFirstLastPara="1" wrap="square" lIns="182875" tIns="91400" rIns="182875" bIns="91400" anchor="ctr" anchorCtr="0">
            <a:noAutofit/>
          </a:bodyPr>
          <a:lstStyle>
            <a:lvl1pPr lvl="0" algn="l" rtl="0">
              <a:lnSpc>
                <a:spcPct val="90000"/>
              </a:lnSpc>
              <a:spcBef>
                <a:spcPts val="0"/>
              </a:spcBef>
              <a:spcAft>
                <a:spcPts val="0"/>
              </a:spcAft>
              <a:buClr>
                <a:schemeClr val="accent6"/>
              </a:buClr>
              <a:buSzPts val="3700"/>
              <a:buNone/>
              <a:defRPr/>
            </a:lvl1pPr>
            <a:lvl2pPr lvl="1" algn="l" rtl="0">
              <a:lnSpc>
                <a:spcPct val="100000"/>
              </a:lnSpc>
              <a:spcBef>
                <a:spcPts val="0"/>
              </a:spcBef>
              <a:spcAft>
                <a:spcPts val="0"/>
              </a:spcAft>
              <a:buSzPts val="2900"/>
              <a:buNone/>
              <a:defRPr/>
            </a:lvl2pPr>
            <a:lvl3pPr lvl="2" algn="l" rtl="0">
              <a:lnSpc>
                <a:spcPct val="100000"/>
              </a:lnSpc>
              <a:spcBef>
                <a:spcPts val="0"/>
              </a:spcBef>
              <a:spcAft>
                <a:spcPts val="0"/>
              </a:spcAft>
              <a:buSzPts val="2900"/>
              <a:buNone/>
              <a:defRPr/>
            </a:lvl3pPr>
            <a:lvl4pPr lvl="3" algn="l" rtl="0">
              <a:lnSpc>
                <a:spcPct val="100000"/>
              </a:lnSpc>
              <a:spcBef>
                <a:spcPts val="0"/>
              </a:spcBef>
              <a:spcAft>
                <a:spcPts val="0"/>
              </a:spcAft>
              <a:buSzPts val="2900"/>
              <a:buNone/>
              <a:defRPr/>
            </a:lvl4pPr>
            <a:lvl5pPr lvl="4" algn="l" rtl="0">
              <a:lnSpc>
                <a:spcPct val="100000"/>
              </a:lnSpc>
              <a:spcBef>
                <a:spcPts val="0"/>
              </a:spcBef>
              <a:spcAft>
                <a:spcPts val="0"/>
              </a:spcAft>
              <a:buSzPts val="2900"/>
              <a:buNone/>
              <a:defRPr/>
            </a:lvl5pPr>
            <a:lvl6pPr lvl="5" algn="l" rtl="0">
              <a:lnSpc>
                <a:spcPct val="100000"/>
              </a:lnSpc>
              <a:spcBef>
                <a:spcPts val="0"/>
              </a:spcBef>
              <a:spcAft>
                <a:spcPts val="0"/>
              </a:spcAft>
              <a:buSzPts val="2900"/>
              <a:buNone/>
              <a:defRPr/>
            </a:lvl6pPr>
            <a:lvl7pPr lvl="6" algn="l" rtl="0">
              <a:lnSpc>
                <a:spcPct val="100000"/>
              </a:lnSpc>
              <a:spcBef>
                <a:spcPts val="0"/>
              </a:spcBef>
              <a:spcAft>
                <a:spcPts val="0"/>
              </a:spcAft>
              <a:buSzPts val="2900"/>
              <a:buNone/>
              <a:defRPr/>
            </a:lvl7pPr>
            <a:lvl8pPr lvl="7" algn="l" rtl="0">
              <a:lnSpc>
                <a:spcPct val="100000"/>
              </a:lnSpc>
              <a:spcBef>
                <a:spcPts val="0"/>
              </a:spcBef>
              <a:spcAft>
                <a:spcPts val="0"/>
              </a:spcAft>
              <a:buSzPts val="2900"/>
              <a:buNone/>
              <a:defRPr/>
            </a:lvl8pPr>
            <a:lvl9pPr lvl="8" algn="l" rtl="0">
              <a:lnSpc>
                <a:spcPct val="100000"/>
              </a:lnSpc>
              <a:spcBef>
                <a:spcPts val="0"/>
              </a:spcBef>
              <a:spcAft>
                <a:spcPts val="0"/>
              </a:spcAft>
              <a:buSzPts val="2900"/>
              <a:buNone/>
              <a:defRPr/>
            </a:lvl9pPr>
          </a:lstStyle>
          <a:p>
            <a:endParaRPr/>
          </a:p>
        </p:txBody>
      </p:sp>
      <p:sp>
        <p:nvSpPr>
          <p:cNvPr id="297" name="Google Shape;297;p52"/>
          <p:cNvSpPr txBox="1">
            <a:spLocks noGrp="1"/>
          </p:cNvSpPr>
          <p:nvPr>
            <p:ph type="body" idx="1"/>
          </p:nvPr>
        </p:nvSpPr>
        <p:spPr>
          <a:xfrm>
            <a:off x="838201" y="1825625"/>
            <a:ext cx="5181600" cy="4351200"/>
          </a:xfrm>
          <a:prstGeom prst="rect">
            <a:avLst/>
          </a:prstGeom>
          <a:noFill/>
          <a:ln>
            <a:noFill/>
          </a:ln>
        </p:spPr>
        <p:txBody>
          <a:bodyPr spcFirstLastPara="1" wrap="square" lIns="182875" tIns="91400" rIns="182875" bIns="91400" anchor="t" anchorCtr="0">
            <a:noAutofit/>
          </a:bodyPr>
          <a:lstStyle>
            <a:lvl1pPr marL="228582" lvl="0" indent="-241282" algn="l" rtl="0">
              <a:lnSpc>
                <a:spcPct val="100000"/>
              </a:lnSpc>
              <a:spcBef>
                <a:spcPts val="0"/>
              </a:spcBef>
              <a:spcAft>
                <a:spcPts val="0"/>
              </a:spcAft>
              <a:buClr>
                <a:schemeClr val="dk2"/>
              </a:buClr>
              <a:buSzPts val="4000"/>
              <a:buChar char="•"/>
              <a:defRPr>
                <a:latin typeface="Proxima Nova Rg"/>
                <a:ea typeface="Proxima Nova Rg"/>
                <a:cs typeface="Proxima Nova Rg"/>
                <a:sym typeface="Proxima Nova"/>
              </a:defRPr>
            </a:lvl1pPr>
            <a:lvl2pPr marL="457165" lvl="1" indent="-215883" algn="l" rtl="0">
              <a:lnSpc>
                <a:spcPct val="100000"/>
              </a:lnSpc>
              <a:spcBef>
                <a:spcPts val="1200"/>
              </a:spcBef>
              <a:spcAft>
                <a:spcPts val="0"/>
              </a:spcAft>
              <a:buClr>
                <a:schemeClr val="dk1"/>
              </a:buClr>
              <a:buSzPts val="3200"/>
              <a:buChar char="•"/>
              <a:defRPr>
                <a:latin typeface="Proxima Nova Rg"/>
                <a:ea typeface="Proxima Nova Rg"/>
                <a:cs typeface="Proxima Nova Rg"/>
                <a:sym typeface="Proxima Nova"/>
              </a:defRPr>
            </a:lvl2pPr>
            <a:lvl3pPr marL="685747" lvl="2" indent="-190485" algn="l" rtl="0">
              <a:lnSpc>
                <a:spcPct val="100000"/>
              </a:lnSpc>
              <a:spcBef>
                <a:spcPts val="651"/>
              </a:spcBef>
              <a:spcAft>
                <a:spcPts val="0"/>
              </a:spcAft>
              <a:buSzPts val="2400"/>
              <a:buChar char="│"/>
              <a:defRPr>
                <a:latin typeface="Proxima Nova Rg"/>
                <a:ea typeface="Proxima Nova Rg"/>
                <a:cs typeface="Proxima Nova Rg"/>
                <a:sym typeface="Proxima Nova"/>
              </a:defRPr>
            </a:lvl3pPr>
            <a:lvl4pPr marL="914330" lvl="3" indent="-174612" algn="l" rtl="0">
              <a:lnSpc>
                <a:spcPct val="90000"/>
              </a:lnSpc>
              <a:spcBef>
                <a:spcPts val="651"/>
              </a:spcBef>
              <a:spcAft>
                <a:spcPts val="0"/>
              </a:spcAft>
              <a:buClr>
                <a:schemeClr val="dk1"/>
              </a:buClr>
              <a:buSzPts val="1900"/>
              <a:buChar char="•"/>
              <a:defRPr>
                <a:latin typeface="Proxima Nova Rg"/>
                <a:ea typeface="Proxima Nova Rg"/>
                <a:cs typeface="Proxima Nova Rg"/>
                <a:sym typeface="Proxima Nova"/>
              </a:defRPr>
            </a:lvl4pPr>
            <a:lvl5pPr marL="1142912" lvl="4" indent="-231757" algn="l" rtl="0">
              <a:lnSpc>
                <a:spcPct val="90000"/>
              </a:lnSpc>
              <a:spcBef>
                <a:spcPts val="551"/>
              </a:spcBef>
              <a:spcAft>
                <a:spcPts val="0"/>
              </a:spcAft>
              <a:buClr>
                <a:schemeClr val="dk1"/>
              </a:buClr>
              <a:buSzPts val="3700"/>
              <a:buChar char="•"/>
              <a:defRPr>
                <a:latin typeface="Proxima Nova Rg"/>
                <a:ea typeface="Proxima Nova Rg"/>
                <a:cs typeface="Proxima Nova Rg"/>
                <a:sym typeface="Proxima Nova"/>
              </a:defRPr>
            </a:lvl5pPr>
            <a:lvl6pPr marL="1371495" lvl="5" indent="-231757" algn="l" rtl="0">
              <a:lnSpc>
                <a:spcPct val="90000"/>
              </a:lnSpc>
              <a:spcBef>
                <a:spcPts val="551"/>
              </a:spcBef>
              <a:spcAft>
                <a:spcPts val="0"/>
              </a:spcAft>
              <a:buClr>
                <a:schemeClr val="dk1"/>
              </a:buClr>
              <a:buSzPts val="3700"/>
              <a:buChar char="•"/>
              <a:defRPr/>
            </a:lvl6pPr>
            <a:lvl7pPr marL="1600077" lvl="6" indent="-231757" algn="l" rtl="0">
              <a:lnSpc>
                <a:spcPct val="90000"/>
              </a:lnSpc>
              <a:spcBef>
                <a:spcPts val="551"/>
              </a:spcBef>
              <a:spcAft>
                <a:spcPts val="0"/>
              </a:spcAft>
              <a:buClr>
                <a:schemeClr val="dk1"/>
              </a:buClr>
              <a:buSzPts val="3700"/>
              <a:buChar char="•"/>
              <a:defRPr/>
            </a:lvl7pPr>
            <a:lvl8pPr marL="1828660" lvl="7" indent="-231757" algn="l" rtl="0">
              <a:lnSpc>
                <a:spcPct val="90000"/>
              </a:lnSpc>
              <a:spcBef>
                <a:spcPts val="551"/>
              </a:spcBef>
              <a:spcAft>
                <a:spcPts val="0"/>
              </a:spcAft>
              <a:buClr>
                <a:schemeClr val="dk1"/>
              </a:buClr>
              <a:buSzPts val="3700"/>
              <a:buChar char="•"/>
              <a:defRPr/>
            </a:lvl8pPr>
            <a:lvl9pPr marL="2057242" lvl="8" indent="-231757" algn="l" rtl="0">
              <a:lnSpc>
                <a:spcPct val="90000"/>
              </a:lnSpc>
              <a:spcBef>
                <a:spcPts val="551"/>
              </a:spcBef>
              <a:spcAft>
                <a:spcPts val="0"/>
              </a:spcAft>
              <a:buClr>
                <a:schemeClr val="dk1"/>
              </a:buClr>
              <a:buSzPts val="3700"/>
              <a:buChar char="•"/>
              <a:defRPr/>
            </a:lvl9pPr>
          </a:lstStyle>
          <a:p>
            <a:endParaRPr/>
          </a:p>
        </p:txBody>
      </p:sp>
      <p:sp>
        <p:nvSpPr>
          <p:cNvPr id="298" name="Google Shape;298;p52"/>
          <p:cNvSpPr txBox="1">
            <a:spLocks noGrp="1"/>
          </p:cNvSpPr>
          <p:nvPr>
            <p:ph type="body" idx="2"/>
          </p:nvPr>
        </p:nvSpPr>
        <p:spPr>
          <a:xfrm>
            <a:off x="6172200" y="1825625"/>
            <a:ext cx="5181600" cy="4351200"/>
          </a:xfrm>
          <a:prstGeom prst="rect">
            <a:avLst/>
          </a:prstGeom>
          <a:noFill/>
          <a:ln>
            <a:noFill/>
          </a:ln>
        </p:spPr>
        <p:txBody>
          <a:bodyPr spcFirstLastPara="1" wrap="square" lIns="182875" tIns="91400" rIns="182875" bIns="91400" anchor="t" anchorCtr="0">
            <a:noAutofit/>
          </a:bodyPr>
          <a:lstStyle>
            <a:lvl1pPr marL="228582" lvl="0" indent="-241282" algn="l" rtl="0">
              <a:lnSpc>
                <a:spcPct val="100000"/>
              </a:lnSpc>
              <a:spcBef>
                <a:spcPts val="0"/>
              </a:spcBef>
              <a:spcAft>
                <a:spcPts val="0"/>
              </a:spcAft>
              <a:buClr>
                <a:schemeClr val="dk2"/>
              </a:buClr>
              <a:buSzPts val="4000"/>
              <a:buChar char="•"/>
              <a:defRPr>
                <a:latin typeface="Proxima Nova Rg"/>
                <a:ea typeface="Proxima Nova Rg"/>
                <a:cs typeface="Proxima Nova Rg"/>
                <a:sym typeface="Proxima Nova"/>
              </a:defRPr>
            </a:lvl1pPr>
            <a:lvl2pPr marL="457165" lvl="1" indent="-215883" algn="l" rtl="0">
              <a:lnSpc>
                <a:spcPct val="100000"/>
              </a:lnSpc>
              <a:spcBef>
                <a:spcPts val="1200"/>
              </a:spcBef>
              <a:spcAft>
                <a:spcPts val="0"/>
              </a:spcAft>
              <a:buClr>
                <a:schemeClr val="dk1"/>
              </a:buClr>
              <a:buSzPts val="3200"/>
              <a:buChar char="•"/>
              <a:defRPr>
                <a:latin typeface="Proxima Nova Rg"/>
                <a:ea typeface="Proxima Nova Rg"/>
                <a:cs typeface="Proxima Nova Rg"/>
                <a:sym typeface="Proxima Nova"/>
              </a:defRPr>
            </a:lvl2pPr>
            <a:lvl3pPr marL="685747" lvl="2" indent="-190485" algn="l" rtl="0">
              <a:lnSpc>
                <a:spcPct val="100000"/>
              </a:lnSpc>
              <a:spcBef>
                <a:spcPts val="651"/>
              </a:spcBef>
              <a:spcAft>
                <a:spcPts val="0"/>
              </a:spcAft>
              <a:buSzPts val="2400"/>
              <a:buChar char="│"/>
              <a:defRPr>
                <a:latin typeface="Proxima Nova Rg"/>
                <a:ea typeface="Proxima Nova Rg"/>
                <a:cs typeface="Proxima Nova Rg"/>
                <a:sym typeface="Proxima Nova"/>
              </a:defRPr>
            </a:lvl3pPr>
            <a:lvl4pPr marL="914330" lvl="3" indent="-174612" algn="l" rtl="0">
              <a:lnSpc>
                <a:spcPct val="90000"/>
              </a:lnSpc>
              <a:spcBef>
                <a:spcPts val="651"/>
              </a:spcBef>
              <a:spcAft>
                <a:spcPts val="0"/>
              </a:spcAft>
              <a:buClr>
                <a:schemeClr val="dk1"/>
              </a:buClr>
              <a:buSzPts val="1900"/>
              <a:buChar char="•"/>
              <a:defRPr>
                <a:latin typeface="Proxima Nova Rg"/>
                <a:ea typeface="Proxima Nova Rg"/>
                <a:cs typeface="Proxima Nova Rg"/>
                <a:sym typeface="Proxima Nova"/>
              </a:defRPr>
            </a:lvl4pPr>
            <a:lvl5pPr marL="1142912" lvl="4" indent="-231757" algn="l" rtl="0">
              <a:lnSpc>
                <a:spcPct val="90000"/>
              </a:lnSpc>
              <a:spcBef>
                <a:spcPts val="551"/>
              </a:spcBef>
              <a:spcAft>
                <a:spcPts val="0"/>
              </a:spcAft>
              <a:buClr>
                <a:schemeClr val="dk1"/>
              </a:buClr>
              <a:buSzPts val="3700"/>
              <a:buChar char="•"/>
              <a:defRPr>
                <a:latin typeface="Proxima Nova Rg"/>
                <a:ea typeface="Proxima Nova Rg"/>
                <a:cs typeface="Proxima Nova Rg"/>
                <a:sym typeface="Proxima Nova"/>
              </a:defRPr>
            </a:lvl5pPr>
            <a:lvl6pPr marL="1371495" lvl="5" indent="-231757" algn="l" rtl="0">
              <a:lnSpc>
                <a:spcPct val="90000"/>
              </a:lnSpc>
              <a:spcBef>
                <a:spcPts val="551"/>
              </a:spcBef>
              <a:spcAft>
                <a:spcPts val="0"/>
              </a:spcAft>
              <a:buClr>
                <a:schemeClr val="dk1"/>
              </a:buClr>
              <a:buSzPts val="3700"/>
              <a:buChar char="•"/>
              <a:defRPr/>
            </a:lvl6pPr>
            <a:lvl7pPr marL="1600077" lvl="6" indent="-231757" algn="l" rtl="0">
              <a:lnSpc>
                <a:spcPct val="90000"/>
              </a:lnSpc>
              <a:spcBef>
                <a:spcPts val="551"/>
              </a:spcBef>
              <a:spcAft>
                <a:spcPts val="0"/>
              </a:spcAft>
              <a:buClr>
                <a:schemeClr val="dk1"/>
              </a:buClr>
              <a:buSzPts val="3700"/>
              <a:buChar char="•"/>
              <a:defRPr/>
            </a:lvl7pPr>
            <a:lvl8pPr marL="1828660" lvl="7" indent="-231757" algn="l" rtl="0">
              <a:lnSpc>
                <a:spcPct val="90000"/>
              </a:lnSpc>
              <a:spcBef>
                <a:spcPts val="551"/>
              </a:spcBef>
              <a:spcAft>
                <a:spcPts val="0"/>
              </a:spcAft>
              <a:buClr>
                <a:schemeClr val="dk1"/>
              </a:buClr>
              <a:buSzPts val="3700"/>
              <a:buChar char="•"/>
              <a:defRPr/>
            </a:lvl8pPr>
            <a:lvl9pPr marL="2057242" lvl="8" indent="-231757" algn="l" rtl="0">
              <a:lnSpc>
                <a:spcPct val="90000"/>
              </a:lnSpc>
              <a:spcBef>
                <a:spcPts val="551"/>
              </a:spcBef>
              <a:spcAft>
                <a:spcPts val="0"/>
              </a:spcAft>
              <a:buClr>
                <a:schemeClr val="dk1"/>
              </a:buClr>
              <a:buSzPts val="3700"/>
              <a:buChar char="•"/>
              <a:defRPr/>
            </a:lvl9pPr>
          </a:lstStyle>
          <a:p>
            <a:endParaRPr/>
          </a:p>
        </p:txBody>
      </p:sp>
      <p:sp>
        <p:nvSpPr>
          <p:cNvPr id="299" name="Google Shape;299;p52"/>
          <p:cNvSpPr txBox="1">
            <a:spLocks noGrp="1"/>
          </p:cNvSpPr>
          <p:nvPr>
            <p:ph type="sldNum" idx="12"/>
          </p:nvPr>
        </p:nvSpPr>
        <p:spPr>
          <a:xfrm>
            <a:off x="11754643" y="6356350"/>
            <a:ext cx="442351" cy="365250"/>
          </a:xfrm>
          <a:prstGeom prst="rect">
            <a:avLst/>
          </a:prstGeom>
          <a:noFill/>
          <a:ln>
            <a:noFill/>
          </a:ln>
        </p:spPr>
        <p:txBody>
          <a:bodyPr spcFirstLastPara="1" wrap="square" lIns="182875" tIns="91400" rIns="182875" bIns="91400" anchor="ctr" anchorCtr="0">
            <a:noAutofit/>
          </a:bodyPr>
          <a:lstStyle>
            <a:lvl1pPr marL="0" marR="0" lvl="0" indent="0" algn="l" rtl="0">
              <a:lnSpc>
                <a:spcPct val="100000"/>
              </a:lnSpc>
              <a:spcBef>
                <a:spcPts val="0"/>
              </a:spcBef>
              <a:spcAft>
                <a:spcPts val="0"/>
              </a:spcAft>
              <a:buClr>
                <a:srgbClr val="000000"/>
              </a:buClr>
              <a:buSzPts val="2100"/>
              <a:buFont typeface="Arial"/>
              <a:buNone/>
              <a:defRPr sz="1050" b="0" i="0" u="none" strike="noStrike" cap="none">
                <a:solidFill>
                  <a:srgbClr val="9D9EA0"/>
                </a:solidFill>
                <a:latin typeface="Proxima Nova Rg"/>
                <a:ea typeface="Proxima Nova Rg"/>
                <a:cs typeface="Proxima Nova Rg"/>
                <a:sym typeface="Proxima Nova"/>
              </a:defRPr>
            </a:lvl1pPr>
            <a:lvl2pPr marL="0" marR="0" lvl="1" indent="0" algn="l" rtl="0">
              <a:lnSpc>
                <a:spcPct val="100000"/>
              </a:lnSpc>
              <a:spcBef>
                <a:spcPts val="0"/>
              </a:spcBef>
              <a:spcAft>
                <a:spcPts val="0"/>
              </a:spcAft>
              <a:buClr>
                <a:srgbClr val="000000"/>
              </a:buClr>
              <a:buSzPts val="2100"/>
              <a:buFont typeface="Arial"/>
              <a:buNone/>
              <a:defRPr sz="1050" b="0" i="0" u="none" strike="noStrike" cap="none">
                <a:solidFill>
                  <a:srgbClr val="9D9EA0"/>
                </a:solidFill>
                <a:latin typeface="Proxima Nova Rg"/>
                <a:ea typeface="Proxima Nova Rg"/>
                <a:cs typeface="Proxima Nova Rg"/>
                <a:sym typeface="Proxima Nova"/>
              </a:defRPr>
            </a:lvl2pPr>
            <a:lvl3pPr marL="0" marR="0" lvl="2" indent="0" algn="l" rtl="0">
              <a:lnSpc>
                <a:spcPct val="100000"/>
              </a:lnSpc>
              <a:spcBef>
                <a:spcPts val="0"/>
              </a:spcBef>
              <a:spcAft>
                <a:spcPts val="0"/>
              </a:spcAft>
              <a:buClr>
                <a:srgbClr val="000000"/>
              </a:buClr>
              <a:buSzPts val="2100"/>
              <a:buFont typeface="Arial"/>
              <a:buNone/>
              <a:defRPr sz="1050" b="0" i="0" u="none" strike="noStrike" cap="none">
                <a:solidFill>
                  <a:srgbClr val="9D9EA0"/>
                </a:solidFill>
                <a:latin typeface="Proxima Nova Rg"/>
                <a:ea typeface="Proxima Nova Rg"/>
                <a:cs typeface="Proxima Nova Rg"/>
                <a:sym typeface="Proxima Nova"/>
              </a:defRPr>
            </a:lvl3pPr>
            <a:lvl4pPr marL="0" marR="0" lvl="3" indent="0" algn="l" rtl="0">
              <a:lnSpc>
                <a:spcPct val="100000"/>
              </a:lnSpc>
              <a:spcBef>
                <a:spcPts val="0"/>
              </a:spcBef>
              <a:spcAft>
                <a:spcPts val="0"/>
              </a:spcAft>
              <a:buClr>
                <a:srgbClr val="000000"/>
              </a:buClr>
              <a:buSzPts val="2100"/>
              <a:buFont typeface="Arial"/>
              <a:buNone/>
              <a:defRPr sz="1050" b="0" i="0" u="none" strike="noStrike" cap="none">
                <a:solidFill>
                  <a:srgbClr val="9D9EA0"/>
                </a:solidFill>
                <a:latin typeface="Proxima Nova Rg"/>
                <a:ea typeface="Proxima Nova Rg"/>
                <a:cs typeface="Proxima Nova Rg"/>
                <a:sym typeface="Proxima Nova"/>
              </a:defRPr>
            </a:lvl4pPr>
            <a:lvl5pPr marL="0" marR="0" lvl="4" indent="0" algn="l" rtl="0">
              <a:lnSpc>
                <a:spcPct val="100000"/>
              </a:lnSpc>
              <a:spcBef>
                <a:spcPts val="0"/>
              </a:spcBef>
              <a:spcAft>
                <a:spcPts val="0"/>
              </a:spcAft>
              <a:buClr>
                <a:srgbClr val="000000"/>
              </a:buClr>
              <a:buSzPts val="2100"/>
              <a:buFont typeface="Arial"/>
              <a:buNone/>
              <a:defRPr sz="1050" b="0" i="0" u="none" strike="noStrike" cap="none">
                <a:solidFill>
                  <a:srgbClr val="9D9EA0"/>
                </a:solidFill>
                <a:latin typeface="Proxima Nova Rg"/>
                <a:ea typeface="Proxima Nova Rg"/>
                <a:cs typeface="Proxima Nova Rg"/>
                <a:sym typeface="Proxima Nova"/>
              </a:defRPr>
            </a:lvl5pPr>
            <a:lvl6pPr marL="0" marR="0" lvl="5" indent="0" algn="l" rtl="0">
              <a:lnSpc>
                <a:spcPct val="100000"/>
              </a:lnSpc>
              <a:spcBef>
                <a:spcPts val="0"/>
              </a:spcBef>
              <a:spcAft>
                <a:spcPts val="0"/>
              </a:spcAft>
              <a:buClr>
                <a:srgbClr val="000000"/>
              </a:buClr>
              <a:buSzPts val="2100"/>
              <a:buFont typeface="Arial"/>
              <a:buNone/>
              <a:defRPr sz="1050" b="0" i="0" u="none" strike="noStrike" cap="none">
                <a:solidFill>
                  <a:srgbClr val="9D9EA0"/>
                </a:solidFill>
                <a:latin typeface="Proxima Nova Rg"/>
                <a:ea typeface="Proxima Nova Rg"/>
                <a:cs typeface="Proxima Nova Rg"/>
                <a:sym typeface="Proxima Nova"/>
              </a:defRPr>
            </a:lvl6pPr>
            <a:lvl7pPr marL="0" marR="0" lvl="6" indent="0" algn="l" rtl="0">
              <a:lnSpc>
                <a:spcPct val="100000"/>
              </a:lnSpc>
              <a:spcBef>
                <a:spcPts val="0"/>
              </a:spcBef>
              <a:spcAft>
                <a:spcPts val="0"/>
              </a:spcAft>
              <a:buClr>
                <a:srgbClr val="000000"/>
              </a:buClr>
              <a:buSzPts val="2100"/>
              <a:buFont typeface="Arial"/>
              <a:buNone/>
              <a:defRPr sz="1050" b="0" i="0" u="none" strike="noStrike" cap="none">
                <a:solidFill>
                  <a:srgbClr val="9D9EA0"/>
                </a:solidFill>
                <a:latin typeface="Proxima Nova Rg"/>
                <a:ea typeface="Proxima Nova Rg"/>
                <a:cs typeface="Proxima Nova Rg"/>
                <a:sym typeface="Proxima Nova"/>
              </a:defRPr>
            </a:lvl7pPr>
            <a:lvl8pPr marL="0" marR="0" lvl="7" indent="0" algn="l" rtl="0">
              <a:lnSpc>
                <a:spcPct val="100000"/>
              </a:lnSpc>
              <a:spcBef>
                <a:spcPts val="0"/>
              </a:spcBef>
              <a:spcAft>
                <a:spcPts val="0"/>
              </a:spcAft>
              <a:buClr>
                <a:srgbClr val="000000"/>
              </a:buClr>
              <a:buSzPts val="2100"/>
              <a:buFont typeface="Arial"/>
              <a:buNone/>
              <a:defRPr sz="1050" b="0" i="0" u="none" strike="noStrike" cap="none">
                <a:solidFill>
                  <a:srgbClr val="9D9EA0"/>
                </a:solidFill>
                <a:latin typeface="Proxima Nova Rg"/>
                <a:ea typeface="Proxima Nova Rg"/>
                <a:cs typeface="Proxima Nova Rg"/>
                <a:sym typeface="Proxima Nova"/>
              </a:defRPr>
            </a:lvl8pPr>
            <a:lvl9pPr marL="0" marR="0" lvl="8" indent="0" algn="l" rtl="0">
              <a:lnSpc>
                <a:spcPct val="100000"/>
              </a:lnSpc>
              <a:spcBef>
                <a:spcPts val="0"/>
              </a:spcBef>
              <a:spcAft>
                <a:spcPts val="0"/>
              </a:spcAft>
              <a:buClr>
                <a:srgbClr val="000000"/>
              </a:buClr>
              <a:buSzPts val="2100"/>
              <a:buFont typeface="Arial"/>
              <a:buNone/>
              <a:defRPr sz="1050" b="0" i="0" u="none" strike="noStrike" cap="none">
                <a:solidFill>
                  <a:srgbClr val="9D9EA0"/>
                </a:solidFill>
                <a:latin typeface="Proxima Nova Rg"/>
                <a:ea typeface="Proxima Nova Rg"/>
                <a:cs typeface="Proxima Nova Rg"/>
                <a:sym typeface="Proxima Nova"/>
              </a:defRPr>
            </a:lvl9pPr>
          </a:lstStyle>
          <a:p>
            <a:fld id="{00000000-1234-1234-1234-123412341234}" type="slidenum">
              <a:rPr lang="en-US" smtClean="0"/>
              <a:pPr/>
              <a:t>‹#›</a:t>
            </a:fld>
            <a:endParaRPr lang="en-US"/>
          </a:p>
        </p:txBody>
      </p:sp>
    </p:spTree>
    <p:extLst>
      <p:ext uri="{BB962C8B-B14F-4D97-AF65-F5344CB8AC3E}">
        <p14:creationId xmlns:p14="http://schemas.microsoft.com/office/powerpoint/2010/main" val="490725079"/>
      </p:ext>
    </p:extLst>
  </p:cSld>
  <p:clrMapOvr>
    <a:masterClrMapping/>
  </p:clrMapOvr>
</p:sldLayout>
</file>

<file path=ppt/slideLayouts/slideLayout169.xml><?xml version="1.0" encoding="utf-8"?>
<p:sldLayout xmlns:a="http://schemas.openxmlformats.org/drawingml/2006/main" xmlns:r="http://schemas.openxmlformats.org/officeDocument/2006/relationships" xmlns:p="http://schemas.openxmlformats.org/presentationml/2006/main" matchingName="1_Four Column text only">
  <p:cSld name="1_Four Column text only">
    <p:spTree>
      <p:nvGrpSpPr>
        <p:cNvPr id="1" name="Shape 1260"/>
        <p:cNvGrpSpPr/>
        <p:nvPr/>
      </p:nvGrpSpPr>
      <p:grpSpPr>
        <a:xfrm>
          <a:off x="0" y="0"/>
          <a:ext cx="0" cy="0"/>
          <a:chOff x="0" y="0"/>
          <a:chExt cx="0" cy="0"/>
        </a:xfrm>
      </p:grpSpPr>
      <p:sp>
        <p:nvSpPr>
          <p:cNvPr id="1261" name="Google Shape;1261;p16"/>
          <p:cNvSpPr txBox="1">
            <a:spLocks noGrp="1"/>
          </p:cNvSpPr>
          <p:nvPr>
            <p:ph type="title"/>
          </p:nvPr>
        </p:nvSpPr>
        <p:spPr>
          <a:xfrm>
            <a:off x="318247" y="329454"/>
            <a:ext cx="10515600" cy="607595"/>
          </a:xfrm>
          <a:prstGeom prst="rect">
            <a:avLst/>
          </a:prstGeom>
          <a:noFill/>
          <a:ln>
            <a:noFill/>
          </a:ln>
        </p:spPr>
        <p:txBody>
          <a:bodyPr spcFirstLastPara="1" wrap="square" lIns="0" tIns="0" rIns="0" bIns="0" anchor="t" anchorCtr="0">
            <a:noAutofit/>
          </a:bodyPr>
          <a:lstStyle>
            <a:lvl1pPr lvl="0" algn="l">
              <a:lnSpc>
                <a:spcPct val="90000"/>
              </a:lnSpc>
              <a:spcBef>
                <a:spcPts val="0"/>
              </a:spcBef>
              <a:spcAft>
                <a:spcPts val="0"/>
              </a:spcAft>
              <a:buClr>
                <a:schemeClr val="dk1"/>
              </a:buClr>
              <a:buSzPts val="4400"/>
              <a:buFont typeface="Inter"/>
              <a:buNone/>
              <a:defRPr b="1" i="0">
                <a:latin typeface="Inter"/>
                <a:ea typeface="Inter"/>
                <a:cs typeface="Inter"/>
                <a:sym typeface="Inter"/>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262" name="Google Shape;1262;p16"/>
          <p:cNvSpPr txBox="1">
            <a:spLocks noGrp="1"/>
          </p:cNvSpPr>
          <p:nvPr>
            <p:ph type="body" idx="1"/>
          </p:nvPr>
        </p:nvSpPr>
        <p:spPr>
          <a:xfrm>
            <a:off x="334456" y="1049613"/>
            <a:ext cx="8445500" cy="518868"/>
          </a:xfrm>
          <a:prstGeom prst="rect">
            <a:avLst/>
          </a:prstGeom>
          <a:noFill/>
          <a:ln>
            <a:noFill/>
          </a:ln>
        </p:spPr>
        <p:txBody>
          <a:bodyPr spcFirstLastPara="1" wrap="square" lIns="0" tIns="0" rIns="0" bIns="0" anchor="t" anchorCtr="0">
            <a:noAutofit/>
          </a:bodyPr>
          <a:lstStyle>
            <a:lvl1pPr marL="457179" lvl="0" indent="-228589" algn="l">
              <a:lnSpc>
                <a:spcPct val="120000"/>
              </a:lnSpc>
              <a:spcBef>
                <a:spcPts val="0"/>
              </a:spcBef>
              <a:spcAft>
                <a:spcPts val="0"/>
              </a:spcAft>
              <a:buClr>
                <a:schemeClr val="dk1"/>
              </a:buClr>
              <a:buSzPts val="2200"/>
              <a:buNone/>
              <a:defRPr sz="2200" b="0" i="0">
                <a:latin typeface="Inter Light"/>
                <a:ea typeface="Inter Light"/>
                <a:cs typeface="Inter Light"/>
                <a:sym typeface="Inter Light"/>
              </a:defRPr>
            </a:lvl1pPr>
            <a:lvl2pPr marL="914358" lvl="1" indent="-228589" algn="l">
              <a:lnSpc>
                <a:spcPct val="120000"/>
              </a:lnSpc>
              <a:spcBef>
                <a:spcPts val="600"/>
              </a:spcBef>
              <a:spcAft>
                <a:spcPts val="0"/>
              </a:spcAft>
              <a:buClr>
                <a:schemeClr val="dk1"/>
              </a:buClr>
              <a:buSzPts val="1600"/>
              <a:buNone/>
              <a:defRPr/>
            </a:lvl2pPr>
            <a:lvl3pPr marL="1371536" lvl="2" indent="-228589" algn="l">
              <a:lnSpc>
                <a:spcPct val="120000"/>
              </a:lnSpc>
              <a:spcBef>
                <a:spcPts val="600"/>
              </a:spcBef>
              <a:spcAft>
                <a:spcPts val="0"/>
              </a:spcAft>
              <a:buClr>
                <a:schemeClr val="dk1"/>
              </a:buClr>
              <a:buSzPts val="1400"/>
              <a:buNone/>
              <a:defRPr/>
            </a:lvl3pPr>
            <a:lvl4pPr marL="1828715" lvl="3" indent="-228589" algn="l">
              <a:lnSpc>
                <a:spcPct val="120000"/>
              </a:lnSpc>
              <a:spcBef>
                <a:spcPts val="500"/>
              </a:spcBef>
              <a:spcAft>
                <a:spcPts val="0"/>
              </a:spcAft>
              <a:buClr>
                <a:schemeClr val="dk1"/>
              </a:buClr>
              <a:buSzPts val="1200"/>
              <a:buNone/>
              <a:defRPr/>
            </a:lvl4pPr>
            <a:lvl5pPr marL="2285894" lvl="4" indent="-228589" algn="l">
              <a:lnSpc>
                <a:spcPct val="120000"/>
              </a:lnSpc>
              <a:spcBef>
                <a:spcPts val="500"/>
              </a:spcBef>
              <a:spcAft>
                <a:spcPts val="0"/>
              </a:spcAft>
              <a:buClr>
                <a:schemeClr val="dk1"/>
              </a:buClr>
              <a:buSzPts val="1200"/>
              <a:buNone/>
              <a:defRPr/>
            </a:lvl5pPr>
            <a:lvl6pPr marL="2743073" lvl="5" indent="-342884" algn="l">
              <a:lnSpc>
                <a:spcPct val="90000"/>
              </a:lnSpc>
              <a:spcBef>
                <a:spcPts val="500"/>
              </a:spcBef>
              <a:spcAft>
                <a:spcPts val="0"/>
              </a:spcAft>
              <a:buClr>
                <a:schemeClr val="dk1"/>
              </a:buClr>
              <a:buSzPts val="1800"/>
              <a:buChar char="•"/>
              <a:defRPr/>
            </a:lvl6pPr>
            <a:lvl7pPr marL="3200252" lvl="6" indent="-342884" algn="l">
              <a:lnSpc>
                <a:spcPct val="90000"/>
              </a:lnSpc>
              <a:spcBef>
                <a:spcPts val="500"/>
              </a:spcBef>
              <a:spcAft>
                <a:spcPts val="0"/>
              </a:spcAft>
              <a:buClr>
                <a:schemeClr val="dk1"/>
              </a:buClr>
              <a:buSzPts val="1800"/>
              <a:buChar char="•"/>
              <a:defRPr/>
            </a:lvl7pPr>
            <a:lvl8pPr marL="3657430" lvl="7" indent="-342884" algn="l">
              <a:lnSpc>
                <a:spcPct val="90000"/>
              </a:lnSpc>
              <a:spcBef>
                <a:spcPts val="500"/>
              </a:spcBef>
              <a:spcAft>
                <a:spcPts val="0"/>
              </a:spcAft>
              <a:buClr>
                <a:schemeClr val="dk1"/>
              </a:buClr>
              <a:buSzPts val="1800"/>
              <a:buChar char="•"/>
              <a:defRPr/>
            </a:lvl8pPr>
            <a:lvl9pPr marL="4114609" lvl="8" indent="-342884" algn="l">
              <a:lnSpc>
                <a:spcPct val="90000"/>
              </a:lnSpc>
              <a:spcBef>
                <a:spcPts val="500"/>
              </a:spcBef>
              <a:spcAft>
                <a:spcPts val="0"/>
              </a:spcAft>
              <a:buClr>
                <a:schemeClr val="dk1"/>
              </a:buClr>
              <a:buSzPts val="1800"/>
              <a:buChar char="•"/>
              <a:defRPr/>
            </a:lvl9pPr>
          </a:lstStyle>
          <a:p>
            <a:endParaRPr/>
          </a:p>
        </p:txBody>
      </p:sp>
      <p:sp>
        <p:nvSpPr>
          <p:cNvPr id="1263" name="Google Shape;1263;p16"/>
          <p:cNvSpPr/>
          <p:nvPr/>
        </p:nvSpPr>
        <p:spPr>
          <a:xfrm rot="1450454">
            <a:off x="9717249" y="5436915"/>
            <a:ext cx="1028792" cy="1802670"/>
          </a:xfrm>
          <a:custGeom>
            <a:avLst/>
            <a:gdLst/>
            <a:ahLst/>
            <a:cxnLst/>
            <a:rect l="l" t="t" r="r" b="b"/>
            <a:pathLst>
              <a:path w="1028792" h="1802670" extrusionOk="0">
                <a:moveTo>
                  <a:pt x="314170" y="40424"/>
                </a:moveTo>
                <a:cubicBezTo>
                  <a:pt x="375711" y="14394"/>
                  <a:pt x="443373" y="0"/>
                  <a:pt x="514396" y="0"/>
                </a:cubicBezTo>
                <a:cubicBezTo>
                  <a:pt x="798489" y="0"/>
                  <a:pt x="1028792" y="230303"/>
                  <a:pt x="1028792" y="514396"/>
                </a:cubicBezTo>
                <a:lnTo>
                  <a:pt x="1028791" y="1340869"/>
                </a:lnTo>
                <a:lnTo>
                  <a:pt x="0" y="1802670"/>
                </a:lnTo>
                <a:lnTo>
                  <a:pt x="0" y="514396"/>
                </a:lnTo>
                <a:cubicBezTo>
                  <a:pt x="0" y="301326"/>
                  <a:pt x="129545" y="118513"/>
                  <a:pt x="314170" y="40424"/>
                </a:cubicBezTo>
                <a:close/>
              </a:path>
            </a:pathLst>
          </a:custGeom>
          <a:solidFill>
            <a:schemeClr val="accent1"/>
          </a:solidFill>
          <a:ln>
            <a:noFill/>
          </a:ln>
        </p:spPr>
        <p:txBody>
          <a:bodyPr spcFirstLastPara="1" wrap="square" lIns="91419" tIns="45697" rIns="91419" bIns="45697" anchor="ctr" anchorCtr="0">
            <a:noAutofit/>
          </a:bodyPr>
          <a:lstStyle/>
          <a:p>
            <a:pPr marL="0" marR="0" lvl="0" indent="0" algn="ctr" rtl="0">
              <a:lnSpc>
                <a:spcPct val="100000"/>
              </a:lnSpc>
              <a:spcBef>
                <a:spcPts val="0"/>
              </a:spcBef>
              <a:spcAft>
                <a:spcPts val="0"/>
              </a:spcAft>
              <a:buClr>
                <a:srgbClr val="000000"/>
              </a:buClr>
              <a:buSzPts val="2489"/>
              <a:buFont typeface="Arial"/>
              <a:buNone/>
            </a:pPr>
            <a:endParaRPr sz="2489" b="0" i="0" u="none" strike="noStrike" cap="none">
              <a:solidFill>
                <a:srgbClr val="FFFFFF"/>
              </a:solidFill>
              <a:latin typeface="Arial"/>
              <a:ea typeface="Arial"/>
              <a:cs typeface="Arial"/>
              <a:sym typeface="Arial"/>
            </a:endParaRPr>
          </a:p>
        </p:txBody>
      </p:sp>
      <p:sp>
        <p:nvSpPr>
          <p:cNvPr id="1264" name="Google Shape;1264;p16"/>
          <p:cNvSpPr/>
          <p:nvPr/>
        </p:nvSpPr>
        <p:spPr>
          <a:xfrm rot="1471785">
            <a:off x="9134021" y="5891990"/>
            <a:ext cx="814948" cy="1273112"/>
          </a:xfrm>
          <a:custGeom>
            <a:avLst/>
            <a:gdLst/>
            <a:ahLst/>
            <a:cxnLst/>
            <a:rect l="l" t="t" r="r" b="b"/>
            <a:pathLst>
              <a:path w="814948" h="1273112" extrusionOk="0">
                <a:moveTo>
                  <a:pt x="248867" y="32021"/>
                </a:moveTo>
                <a:cubicBezTo>
                  <a:pt x="297616" y="11402"/>
                  <a:pt x="351214" y="0"/>
                  <a:pt x="407474" y="0"/>
                </a:cubicBezTo>
                <a:cubicBezTo>
                  <a:pt x="632516" y="0"/>
                  <a:pt x="814948" y="182432"/>
                  <a:pt x="814948" y="407474"/>
                </a:cubicBezTo>
                <a:lnTo>
                  <a:pt x="814948" y="901208"/>
                </a:lnTo>
                <a:lnTo>
                  <a:pt x="0" y="1273112"/>
                </a:lnTo>
                <a:lnTo>
                  <a:pt x="0" y="407474"/>
                </a:lnTo>
                <a:cubicBezTo>
                  <a:pt x="0" y="238693"/>
                  <a:pt x="102618" y="93879"/>
                  <a:pt x="248867" y="32021"/>
                </a:cubicBezTo>
                <a:close/>
              </a:path>
            </a:pathLst>
          </a:custGeom>
          <a:solidFill>
            <a:srgbClr val="FDE48A"/>
          </a:solidFill>
          <a:ln>
            <a:noFill/>
          </a:ln>
        </p:spPr>
        <p:txBody>
          <a:bodyPr spcFirstLastPara="1" wrap="square" lIns="91419" tIns="45697" rIns="91419" bIns="45697" anchor="ctr" anchorCtr="0">
            <a:noAutofit/>
          </a:bodyPr>
          <a:lstStyle/>
          <a:p>
            <a:pPr marL="0" marR="0" lvl="0" indent="0" algn="ctr" rtl="0">
              <a:lnSpc>
                <a:spcPct val="100000"/>
              </a:lnSpc>
              <a:spcBef>
                <a:spcPts val="0"/>
              </a:spcBef>
              <a:spcAft>
                <a:spcPts val="0"/>
              </a:spcAft>
              <a:buClr>
                <a:srgbClr val="000000"/>
              </a:buClr>
              <a:buSzPts val="2489"/>
              <a:buFont typeface="Arial"/>
              <a:buNone/>
            </a:pPr>
            <a:endParaRPr sz="2489" b="0" i="0" u="none" strike="noStrike" cap="none">
              <a:solidFill>
                <a:srgbClr val="FFFFFF"/>
              </a:solidFill>
              <a:latin typeface="Arial"/>
              <a:ea typeface="Arial"/>
              <a:cs typeface="Arial"/>
              <a:sym typeface="Arial"/>
            </a:endParaRPr>
          </a:p>
        </p:txBody>
      </p:sp>
    </p:spTree>
    <p:extLst>
      <p:ext uri="{BB962C8B-B14F-4D97-AF65-F5344CB8AC3E}">
        <p14:creationId xmlns:p14="http://schemas.microsoft.com/office/powerpoint/2010/main" val="3960990559"/>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Divider 2">
  <p:cSld name="Divider 2">
    <p:spTree>
      <p:nvGrpSpPr>
        <p:cNvPr id="1" name="Shape 495"/>
        <p:cNvGrpSpPr/>
        <p:nvPr/>
      </p:nvGrpSpPr>
      <p:grpSpPr>
        <a:xfrm>
          <a:off x="0" y="0"/>
          <a:ext cx="0" cy="0"/>
          <a:chOff x="0" y="0"/>
          <a:chExt cx="0" cy="0"/>
        </a:xfrm>
      </p:grpSpPr>
      <p:sp>
        <p:nvSpPr>
          <p:cNvPr id="496" name="Google Shape;496;p69"/>
          <p:cNvSpPr/>
          <p:nvPr/>
        </p:nvSpPr>
        <p:spPr>
          <a:xfrm>
            <a:off x="0" y="0"/>
            <a:ext cx="12192000" cy="6858000"/>
          </a:xfrm>
          <a:prstGeom prst="rect">
            <a:avLst/>
          </a:prstGeom>
          <a:solidFill>
            <a:schemeClr val="accent6"/>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497" name="Google Shape;497;p69"/>
          <p:cNvPicPr preferRelativeResize="0"/>
          <p:nvPr/>
        </p:nvPicPr>
        <p:blipFill rotWithShape="1">
          <a:blip r:embed="rId2">
            <a:alphaModFix/>
          </a:blip>
          <a:srcRect/>
          <a:stretch/>
        </p:blipFill>
        <p:spPr>
          <a:xfrm>
            <a:off x="236050" y="6263247"/>
            <a:ext cx="1444256" cy="433279"/>
          </a:xfrm>
          <a:prstGeom prst="rect">
            <a:avLst/>
          </a:prstGeom>
          <a:noFill/>
          <a:ln>
            <a:noFill/>
          </a:ln>
        </p:spPr>
      </p:pic>
      <p:pic>
        <p:nvPicPr>
          <p:cNvPr id="498" name="Google Shape;498;p69"/>
          <p:cNvPicPr preferRelativeResize="0"/>
          <p:nvPr/>
        </p:nvPicPr>
        <p:blipFill rotWithShape="1">
          <a:blip r:embed="rId3">
            <a:alphaModFix/>
          </a:blip>
          <a:srcRect l="13561" t="5733" r="42720" b="39454"/>
          <a:stretch/>
        </p:blipFill>
        <p:spPr>
          <a:xfrm>
            <a:off x="5567562" y="-49736"/>
            <a:ext cx="6648927" cy="7028524"/>
          </a:xfrm>
          <a:custGeom>
            <a:avLst/>
            <a:gdLst/>
            <a:ahLst/>
            <a:cxnLst/>
            <a:rect l="l" t="t" r="r" b="b"/>
            <a:pathLst>
              <a:path w="6648927" h="7028524" extrusionOk="0">
                <a:moveTo>
                  <a:pt x="2897929" y="0"/>
                </a:moveTo>
                <a:lnTo>
                  <a:pt x="6641148" y="24584"/>
                </a:lnTo>
                <a:cubicBezTo>
                  <a:pt x="6649170" y="2353585"/>
                  <a:pt x="6640906" y="4699523"/>
                  <a:pt x="6648927" y="7028524"/>
                </a:cubicBezTo>
                <a:lnTo>
                  <a:pt x="0" y="6998476"/>
                </a:lnTo>
                <a:lnTo>
                  <a:pt x="2283903" y="1363385"/>
                </a:lnTo>
                <a:close/>
              </a:path>
            </a:pathLst>
          </a:custGeom>
          <a:noFill/>
          <a:ln>
            <a:noFill/>
          </a:ln>
        </p:spPr>
      </p:pic>
      <p:sp>
        <p:nvSpPr>
          <p:cNvPr id="499" name="Google Shape;499;p69"/>
          <p:cNvSpPr txBox="1">
            <a:spLocks noGrp="1"/>
          </p:cNvSpPr>
          <p:nvPr>
            <p:ph type="title"/>
          </p:nvPr>
        </p:nvSpPr>
        <p:spPr>
          <a:xfrm>
            <a:off x="331693" y="1739348"/>
            <a:ext cx="7257900" cy="3299700"/>
          </a:xfrm>
          <a:prstGeom prst="rect">
            <a:avLst/>
          </a:prstGeom>
          <a:noFill/>
          <a:ln>
            <a:noFill/>
          </a:ln>
        </p:spPr>
        <p:txBody>
          <a:bodyPr spcFirstLastPara="1" wrap="square" lIns="0" tIns="0" rIns="0" bIns="0" anchor="ctr" anchorCtr="0">
            <a:noAutofit/>
          </a:bodyPr>
          <a:lstStyle>
            <a:lvl1pPr lvl="0" algn="l" rtl="0">
              <a:lnSpc>
                <a:spcPct val="90000"/>
              </a:lnSpc>
              <a:spcBef>
                <a:spcPts val="0"/>
              </a:spcBef>
              <a:spcAft>
                <a:spcPts val="0"/>
              </a:spcAft>
              <a:buClr>
                <a:schemeClr val="dk1"/>
              </a:buClr>
              <a:buSzPts val="5000"/>
              <a:buFont typeface="Inter"/>
              <a:buNone/>
              <a:defRPr sz="50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500" name="Google Shape;500;p69"/>
          <p:cNvSpPr/>
          <p:nvPr/>
        </p:nvSpPr>
        <p:spPr>
          <a:xfrm rot="1451706">
            <a:off x="10638053" y="5212118"/>
            <a:ext cx="892625" cy="1931964"/>
          </a:xfrm>
          <a:custGeom>
            <a:avLst/>
            <a:gdLst/>
            <a:ahLst/>
            <a:cxnLst/>
            <a:rect l="l" t="t" r="r" b="b"/>
            <a:pathLst>
              <a:path w="892288" h="1931234" extrusionOk="0">
                <a:moveTo>
                  <a:pt x="272484" y="35061"/>
                </a:moveTo>
                <a:cubicBezTo>
                  <a:pt x="325860" y="12484"/>
                  <a:pt x="384544" y="0"/>
                  <a:pt x="446144" y="0"/>
                </a:cubicBezTo>
                <a:cubicBezTo>
                  <a:pt x="692543" y="0"/>
                  <a:pt x="892288" y="199745"/>
                  <a:pt x="892288" y="446144"/>
                </a:cubicBezTo>
                <a:lnTo>
                  <a:pt x="892288" y="1530706"/>
                </a:lnTo>
                <a:lnTo>
                  <a:pt x="0" y="1931234"/>
                </a:lnTo>
                <a:lnTo>
                  <a:pt x="0" y="446144"/>
                </a:lnTo>
                <a:cubicBezTo>
                  <a:pt x="0" y="261345"/>
                  <a:pt x="112356" y="102789"/>
                  <a:pt x="272484" y="35061"/>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89"/>
              <a:buFont typeface="Arial"/>
              <a:buNone/>
            </a:pPr>
            <a:endParaRPr sz="2489" b="0" i="0" u="none" strike="noStrike" cap="none">
              <a:solidFill>
                <a:srgbClr val="FFFFFF"/>
              </a:solidFill>
              <a:latin typeface="Arial"/>
              <a:ea typeface="Arial"/>
              <a:cs typeface="Arial"/>
              <a:sym typeface="Arial"/>
            </a:endParaRPr>
          </a:p>
        </p:txBody>
      </p:sp>
      <p:sp>
        <p:nvSpPr>
          <p:cNvPr id="501" name="Google Shape;501;p69"/>
          <p:cNvSpPr/>
          <p:nvPr/>
        </p:nvSpPr>
        <p:spPr>
          <a:xfrm rot="1470904">
            <a:off x="9997018" y="5653129"/>
            <a:ext cx="706933" cy="1490829"/>
          </a:xfrm>
          <a:custGeom>
            <a:avLst/>
            <a:gdLst/>
            <a:ahLst/>
            <a:cxnLst/>
            <a:rect l="l" t="t" r="r" b="b"/>
            <a:pathLst>
              <a:path w="706818" h="1490587" extrusionOk="0">
                <a:moveTo>
                  <a:pt x="215847" y="27773"/>
                </a:moveTo>
                <a:cubicBezTo>
                  <a:pt x="258128" y="9889"/>
                  <a:pt x="304613" y="0"/>
                  <a:pt x="353409" y="0"/>
                </a:cubicBezTo>
                <a:cubicBezTo>
                  <a:pt x="548591" y="0"/>
                  <a:pt x="706818" y="158227"/>
                  <a:pt x="706818" y="353409"/>
                </a:cubicBezTo>
                <a:lnTo>
                  <a:pt x="706818" y="1168027"/>
                </a:lnTo>
                <a:lnTo>
                  <a:pt x="0" y="1490587"/>
                </a:lnTo>
                <a:lnTo>
                  <a:pt x="0" y="353409"/>
                </a:lnTo>
                <a:cubicBezTo>
                  <a:pt x="0" y="207022"/>
                  <a:pt x="89002" y="81423"/>
                  <a:pt x="215847" y="27773"/>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89"/>
              <a:buFont typeface="Arial"/>
              <a:buNone/>
            </a:pPr>
            <a:endParaRPr sz="2489" b="0" i="0" u="none" strike="noStrike" cap="none">
              <a:solidFill>
                <a:srgbClr val="FFFFFF"/>
              </a:solidFill>
              <a:latin typeface="Arial"/>
              <a:ea typeface="Arial"/>
              <a:cs typeface="Arial"/>
              <a:sym typeface="Arial"/>
            </a:endParaRPr>
          </a:p>
        </p:txBody>
      </p:sp>
    </p:spTree>
  </p:cSld>
  <p:clrMapOvr>
    <a:masterClrMapping/>
  </p:clrMapOvr>
</p:sldLayout>
</file>

<file path=ppt/slideLayouts/slideLayout170.xml><?xml version="1.0" encoding="utf-8"?>
<p:sldLayout xmlns:a="http://schemas.openxmlformats.org/drawingml/2006/main" xmlns:r="http://schemas.openxmlformats.org/officeDocument/2006/relationships" xmlns:p="http://schemas.openxmlformats.org/presentationml/2006/main" showMasterSp="0" preserve="1" userDrawn="1">
  <p:cSld name="85_Title Only">
    <p:bg>
      <p:bgPr>
        <a:solidFill>
          <a:schemeClr val="bg1"/>
        </a:solidFill>
        <a:effectLst/>
      </p:bgPr>
    </p:bg>
    <p:spTree>
      <p:nvGrpSpPr>
        <p:cNvPr id="1" name=""/>
        <p:cNvGrpSpPr/>
        <p:nvPr/>
      </p:nvGrpSpPr>
      <p:grpSpPr>
        <a:xfrm>
          <a:off x="0" y="0"/>
          <a:ext cx="0" cy="0"/>
          <a:chOff x="0" y="0"/>
          <a:chExt cx="0" cy="0"/>
        </a:xfrm>
      </p:grpSpPr>
      <p:sp>
        <p:nvSpPr>
          <p:cNvPr id="3" name="object 4">
            <a:extLst>
              <a:ext uri="{FF2B5EF4-FFF2-40B4-BE49-F238E27FC236}">
                <a16:creationId xmlns:a16="http://schemas.microsoft.com/office/drawing/2014/main" id="{4814699B-A7CC-6EC3-0DDB-106A1617292F}"/>
              </a:ext>
            </a:extLst>
          </p:cNvPr>
          <p:cNvSpPr/>
          <p:nvPr/>
        </p:nvSpPr>
        <p:spPr>
          <a:xfrm>
            <a:off x="0" y="0"/>
            <a:ext cx="4715062" cy="4186989"/>
          </a:xfrm>
          <a:custGeom>
            <a:avLst/>
            <a:gdLst/>
            <a:ahLst/>
            <a:cxnLst/>
            <a:rect l="l" t="t" r="r" b="b"/>
            <a:pathLst>
              <a:path w="7774940" h="7720965">
                <a:moveTo>
                  <a:pt x="7774351" y="0"/>
                </a:moveTo>
                <a:lnTo>
                  <a:pt x="0" y="0"/>
                </a:lnTo>
                <a:lnTo>
                  <a:pt x="0" y="7061036"/>
                </a:lnTo>
                <a:lnTo>
                  <a:pt x="32797" y="7082539"/>
                </a:lnTo>
                <a:lnTo>
                  <a:pt x="71854" y="7107496"/>
                </a:lnTo>
                <a:lnTo>
                  <a:pt x="111270" y="7132032"/>
                </a:lnTo>
                <a:lnTo>
                  <a:pt x="151042" y="7156144"/>
                </a:lnTo>
                <a:lnTo>
                  <a:pt x="191168" y="7179828"/>
                </a:lnTo>
                <a:lnTo>
                  <a:pt x="231646" y="7203079"/>
                </a:lnTo>
                <a:lnTo>
                  <a:pt x="272474" y="7225893"/>
                </a:lnTo>
                <a:lnTo>
                  <a:pt x="313651" y="7248267"/>
                </a:lnTo>
                <a:lnTo>
                  <a:pt x="355175" y="7270195"/>
                </a:lnTo>
                <a:lnTo>
                  <a:pt x="397042" y="7291675"/>
                </a:lnTo>
                <a:lnTo>
                  <a:pt x="439253" y="7312701"/>
                </a:lnTo>
                <a:lnTo>
                  <a:pt x="481804" y="7333270"/>
                </a:lnTo>
                <a:lnTo>
                  <a:pt x="524694" y="7353377"/>
                </a:lnTo>
                <a:lnTo>
                  <a:pt x="567920" y="7373018"/>
                </a:lnTo>
                <a:lnTo>
                  <a:pt x="611481" y="7392190"/>
                </a:lnTo>
                <a:lnTo>
                  <a:pt x="655375" y="7410887"/>
                </a:lnTo>
                <a:lnTo>
                  <a:pt x="699601" y="7429106"/>
                </a:lnTo>
                <a:lnTo>
                  <a:pt x="744155" y="7446843"/>
                </a:lnTo>
                <a:lnTo>
                  <a:pt x="789036" y="7464093"/>
                </a:lnTo>
                <a:lnTo>
                  <a:pt x="834242" y="7480852"/>
                </a:lnTo>
                <a:lnTo>
                  <a:pt x="879645" y="7497072"/>
                </a:lnTo>
                <a:lnTo>
                  <a:pt x="925114" y="7512707"/>
                </a:lnTo>
                <a:lnTo>
                  <a:pt x="970645" y="7527758"/>
                </a:lnTo>
                <a:lnTo>
                  <a:pt x="1016235" y="7542229"/>
                </a:lnTo>
                <a:lnTo>
                  <a:pt x="1061878" y="7556121"/>
                </a:lnTo>
                <a:lnTo>
                  <a:pt x="1107571" y="7569435"/>
                </a:lnTo>
                <a:lnTo>
                  <a:pt x="1153310" y="7582174"/>
                </a:lnTo>
                <a:lnTo>
                  <a:pt x="1199090" y="7594341"/>
                </a:lnTo>
                <a:lnTo>
                  <a:pt x="1244907" y="7605935"/>
                </a:lnTo>
                <a:lnTo>
                  <a:pt x="1290758" y="7616961"/>
                </a:lnTo>
                <a:lnTo>
                  <a:pt x="1336637" y="7627418"/>
                </a:lnTo>
                <a:lnTo>
                  <a:pt x="1382541" y="7637311"/>
                </a:lnTo>
                <a:lnTo>
                  <a:pt x="1428466" y="7646639"/>
                </a:lnTo>
                <a:lnTo>
                  <a:pt x="1474408" y="7655407"/>
                </a:lnTo>
                <a:lnTo>
                  <a:pt x="1520361" y="7663614"/>
                </a:lnTo>
                <a:lnTo>
                  <a:pt x="1566323" y="7671264"/>
                </a:lnTo>
                <a:lnTo>
                  <a:pt x="1612289" y="7678358"/>
                </a:lnTo>
                <a:lnTo>
                  <a:pt x="1658255" y="7684898"/>
                </a:lnTo>
                <a:lnTo>
                  <a:pt x="1704216" y="7690886"/>
                </a:lnTo>
                <a:lnTo>
                  <a:pt x="1750169" y="7696324"/>
                </a:lnTo>
                <a:lnTo>
                  <a:pt x="1796109" y="7701214"/>
                </a:lnTo>
                <a:lnTo>
                  <a:pt x="1842033" y="7705558"/>
                </a:lnTo>
                <a:lnTo>
                  <a:pt x="1887936" y="7709357"/>
                </a:lnTo>
                <a:lnTo>
                  <a:pt x="1933813" y="7712615"/>
                </a:lnTo>
                <a:lnTo>
                  <a:pt x="1979662" y="7715332"/>
                </a:lnTo>
                <a:lnTo>
                  <a:pt x="2025476" y="7717511"/>
                </a:lnTo>
                <a:lnTo>
                  <a:pt x="2071254" y="7719153"/>
                </a:lnTo>
                <a:lnTo>
                  <a:pt x="2116989" y="7720261"/>
                </a:lnTo>
                <a:lnTo>
                  <a:pt x="2162679" y="7720836"/>
                </a:lnTo>
                <a:lnTo>
                  <a:pt x="2208319" y="7720881"/>
                </a:lnTo>
                <a:lnTo>
                  <a:pt x="2253904" y="7720397"/>
                </a:lnTo>
                <a:lnTo>
                  <a:pt x="2299432" y="7719386"/>
                </a:lnTo>
                <a:lnTo>
                  <a:pt x="2344896" y="7717851"/>
                </a:lnTo>
                <a:lnTo>
                  <a:pt x="2390294" y="7715792"/>
                </a:lnTo>
                <a:lnTo>
                  <a:pt x="2435622" y="7713213"/>
                </a:lnTo>
                <a:lnTo>
                  <a:pt x="2480874" y="7710115"/>
                </a:lnTo>
                <a:lnTo>
                  <a:pt x="2526047" y="7706500"/>
                </a:lnTo>
                <a:lnTo>
                  <a:pt x="2571137" y="7702369"/>
                </a:lnTo>
                <a:lnTo>
                  <a:pt x="2616139" y="7697726"/>
                </a:lnTo>
                <a:lnTo>
                  <a:pt x="2661050" y="7692571"/>
                </a:lnTo>
                <a:lnTo>
                  <a:pt x="2705865" y="7686907"/>
                </a:lnTo>
                <a:lnTo>
                  <a:pt x="2750580" y="7680735"/>
                </a:lnTo>
                <a:lnTo>
                  <a:pt x="2795191" y="7674058"/>
                </a:lnTo>
                <a:lnTo>
                  <a:pt x="2839693" y="7666878"/>
                </a:lnTo>
                <a:lnTo>
                  <a:pt x="2884084" y="7659196"/>
                </a:lnTo>
                <a:lnTo>
                  <a:pt x="2928357" y="7651015"/>
                </a:lnTo>
                <a:lnTo>
                  <a:pt x="2972511" y="7642336"/>
                </a:lnTo>
                <a:lnTo>
                  <a:pt x="3016539" y="7633161"/>
                </a:lnTo>
                <a:lnTo>
                  <a:pt x="3060438" y="7623492"/>
                </a:lnTo>
                <a:lnTo>
                  <a:pt x="3104204" y="7613332"/>
                </a:lnTo>
                <a:lnTo>
                  <a:pt x="3147833" y="7602681"/>
                </a:lnTo>
                <a:lnTo>
                  <a:pt x="3191320" y="7591543"/>
                </a:lnTo>
                <a:lnTo>
                  <a:pt x="3234661" y="7579919"/>
                </a:lnTo>
                <a:lnTo>
                  <a:pt x="3277853" y="7567810"/>
                </a:lnTo>
                <a:lnTo>
                  <a:pt x="3320891" y="7555220"/>
                </a:lnTo>
                <a:lnTo>
                  <a:pt x="3363770" y="7542149"/>
                </a:lnTo>
                <a:lnTo>
                  <a:pt x="3406488" y="7528600"/>
                </a:lnTo>
                <a:lnTo>
                  <a:pt x="3449038" y="7514574"/>
                </a:lnTo>
                <a:lnTo>
                  <a:pt x="3491419" y="7500075"/>
                </a:lnTo>
                <a:lnTo>
                  <a:pt x="3533624" y="7485102"/>
                </a:lnTo>
                <a:lnTo>
                  <a:pt x="3575651" y="7469660"/>
                </a:lnTo>
                <a:lnTo>
                  <a:pt x="3617494" y="7453748"/>
                </a:lnTo>
                <a:lnTo>
                  <a:pt x="3659151" y="7437370"/>
                </a:lnTo>
                <a:lnTo>
                  <a:pt x="3700616" y="7420528"/>
                </a:lnTo>
                <a:lnTo>
                  <a:pt x="3741885" y="7403222"/>
                </a:lnTo>
                <a:lnTo>
                  <a:pt x="3782955" y="7385456"/>
                </a:lnTo>
                <a:lnTo>
                  <a:pt x="3823821" y="7367231"/>
                </a:lnTo>
                <a:lnTo>
                  <a:pt x="3864478" y="7348549"/>
                </a:lnTo>
                <a:lnTo>
                  <a:pt x="3904924" y="7329412"/>
                </a:lnTo>
                <a:lnTo>
                  <a:pt x="3945153" y="7309822"/>
                </a:lnTo>
                <a:lnTo>
                  <a:pt x="3985162" y="7289780"/>
                </a:lnTo>
                <a:lnTo>
                  <a:pt x="4024946" y="7269290"/>
                </a:lnTo>
                <a:lnTo>
                  <a:pt x="4064502" y="7248352"/>
                </a:lnTo>
                <a:lnTo>
                  <a:pt x="4103824" y="7226969"/>
                </a:lnTo>
                <a:lnTo>
                  <a:pt x="4142909" y="7205143"/>
                </a:lnTo>
                <a:lnTo>
                  <a:pt x="4181753" y="7182875"/>
                </a:lnTo>
                <a:lnTo>
                  <a:pt x="4220352" y="7160168"/>
                </a:lnTo>
                <a:lnTo>
                  <a:pt x="4258701" y="7137023"/>
                </a:lnTo>
                <a:lnTo>
                  <a:pt x="4296796" y="7113442"/>
                </a:lnTo>
                <a:lnTo>
                  <a:pt x="4334633" y="7089428"/>
                </a:lnTo>
                <a:lnTo>
                  <a:pt x="4372209" y="7064982"/>
                </a:lnTo>
                <a:lnTo>
                  <a:pt x="4409518" y="7040106"/>
                </a:lnTo>
                <a:lnTo>
                  <a:pt x="4446556" y="7014803"/>
                </a:lnTo>
                <a:lnTo>
                  <a:pt x="4483321" y="6989073"/>
                </a:lnTo>
                <a:lnTo>
                  <a:pt x="4519806" y="6962920"/>
                </a:lnTo>
                <a:lnTo>
                  <a:pt x="4556009" y="6936344"/>
                </a:lnTo>
                <a:lnTo>
                  <a:pt x="4591924" y="6909348"/>
                </a:lnTo>
                <a:lnTo>
                  <a:pt x="4627549" y="6881935"/>
                </a:lnTo>
                <a:lnTo>
                  <a:pt x="4662878" y="6854104"/>
                </a:lnTo>
                <a:lnTo>
                  <a:pt x="4697907" y="6825860"/>
                </a:lnTo>
                <a:lnTo>
                  <a:pt x="4732633" y="6797203"/>
                </a:lnTo>
                <a:lnTo>
                  <a:pt x="4767052" y="6768136"/>
                </a:lnTo>
                <a:lnTo>
                  <a:pt x="4801158" y="6738660"/>
                </a:lnTo>
                <a:lnTo>
                  <a:pt x="4834948" y="6708778"/>
                </a:lnTo>
                <a:lnTo>
                  <a:pt x="4868418" y="6678492"/>
                </a:lnTo>
                <a:lnTo>
                  <a:pt x="4901563" y="6647802"/>
                </a:lnTo>
                <a:lnTo>
                  <a:pt x="4934380" y="6616712"/>
                </a:lnTo>
                <a:lnTo>
                  <a:pt x="4966864" y="6585223"/>
                </a:lnTo>
                <a:lnTo>
                  <a:pt x="4999012" y="6553337"/>
                </a:lnTo>
                <a:lnTo>
                  <a:pt x="5030818" y="6521056"/>
                </a:lnTo>
                <a:lnTo>
                  <a:pt x="5062279" y="6488383"/>
                </a:lnTo>
                <a:lnTo>
                  <a:pt x="5093390" y="6455318"/>
                </a:lnTo>
                <a:lnTo>
                  <a:pt x="5124148" y="6421864"/>
                </a:lnTo>
                <a:lnTo>
                  <a:pt x="5154549" y="6388023"/>
                </a:lnTo>
                <a:lnTo>
                  <a:pt x="5184587" y="6353797"/>
                </a:lnTo>
                <a:lnTo>
                  <a:pt x="5214260" y="6319188"/>
                </a:lnTo>
                <a:lnTo>
                  <a:pt x="5243562" y="6284197"/>
                </a:lnTo>
                <a:lnTo>
                  <a:pt x="5272490" y="6248827"/>
                </a:lnTo>
                <a:lnTo>
                  <a:pt x="5301040" y="6213079"/>
                </a:lnTo>
                <a:lnTo>
                  <a:pt x="5329207" y="6176956"/>
                </a:lnTo>
                <a:lnTo>
                  <a:pt x="5356987" y="6140459"/>
                </a:lnTo>
                <a:lnTo>
                  <a:pt x="5384377" y="6103591"/>
                </a:lnTo>
                <a:lnTo>
                  <a:pt x="5411371" y="6066353"/>
                </a:lnTo>
                <a:lnTo>
                  <a:pt x="5437966" y="6028747"/>
                </a:lnTo>
                <a:lnTo>
                  <a:pt x="5464157" y="5990775"/>
                </a:lnTo>
                <a:lnTo>
                  <a:pt x="5489941" y="5952440"/>
                </a:lnTo>
                <a:lnTo>
                  <a:pt x="5515313" y="5913742"/>
                </a:lnTo>
                <a:lnTo>
                  <a:pt x="5540269" y="5874684"/>
                </a:lnTo>
                <a:lnTo>
                  <a:pt x="5564806" y="5835269"/>
                </a:lnTo>
                <a:lnTo>
                  <a:pt x="5588918" y="5795497"/>
                </a:lnTo>
                <a:lnTo>
                  <a:pt x="5612601" y="5755371"/>
                </a:lnTo>
                <a:lnTo>
                  <a:pt x="5635853" y="5714893"/>
                </a:lnTo>
                <a:lnTo>
                  <a:pt x="5658667" y="5674064"/>
                </a:lnTo>
                <a:lnTo>
                  <a:pt x="5681041" y="5632887"/>
                </a:lnTo>
                <a:lnTo>
                  <a:pt x="5702970" y="5591364"/>
                </a:lnTo>
                <a:lnTo>
                  <a:pt x="5724449" y="5549496"/>
                </a:lnTo>
                <a:lnTo>
                  <a:pt x="5745475" y="5507286"/>
                </a:lnTo>
                <a:lnTo>
                  <a:pt x="5766044" y="5464735"/>
                </a:lnTo>
                <a:lnTo>
                  <a:pt x="5786151" y="5421845"/>
                </a:lnTo>
                <a:lnTo>
                  <a:pt x="5805793" y="5378618"/>
                </a:lnTo>
                <a:lnTo>
                  <a:pt x="5824964" y="5335057"/>
                </a:lnTo>
                <a:lnTo>
                  <a:pt x="5843661" y="5291163"/>
                </a:lnTo>
                <a:lnTo>
                  <a:pt x="5861880" y="5246938"/>
                </a:lnTo>
                <a:lnTo>
                  <a:pt x="5879617" y="5202384"/>
                </a:lnTo>
                <a:lnTo>
                  <a:pt x="5896867" y="5157503"/>
                </a:lnTo>
                <a:lnTo>
                  <a:pt x="5913627" y="5112296"/>
                </a:lnTo>
                <a:lnTo>
                  <a:pt x="7774351" y="0"/>
                </a:lnTo>
                <a:close/>
              </a:path>
            </a:pathLst>
          </a:custGeom>
          <a:solidFill>
            <a:srgbClr val="025444"/>
          </a:solidFill>
        </p:spPr>
        <p:txBody>
          <a:bodyPr wrap="square" lIns="0" tIns="0" rIns="0" bIns="0" rtlCol="0"/>
          <a:lstStyle/>
          <a:p>
            <a:endParaRPr sz="849"/>
          </a:p>
        </p:txBody>
      </p:sp>
      <p:pic>
        <p:nvPicPr>
          <p:cNvPr id="36" name="Picture 35" descr="A green letter on a black background&#10;&#10;Description automatically generated with medium confidence">
            <a:extLst>
              <a:ext uri="{FF2B5EF4-FFF2-40B4-BE49-F238E27FC236}">
                <a16:creationId xmlns:a16="http://schemas.microsoft.com/office/drawing/2014/main" id="{3A95014C-C5CB-3AE8-0E14-BEC1CCA7E015}"/>
              </a:ext>
            </a:extLst>
          </p:cNvPr>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373045" y="6270181"/>
            <a:ext cx="1101856" cy="213610"/>
          </a:xfrm>
          <a:prstGeom prst="rect">
            <a:avLst/>
          </a:prstGeom>
        </p:spPr>
      </p:pic>
      <p:sp>
        <p:nvSpPr>
          <p:cNvPr id="37" name="object 27">
            <a:extLst>
              <a:ext uri="{FF2B5EF4-FFF2-40B4-BE49-F238E27FC236}">
                <a16:creationId xmlns:a16="http://schemas.microsoft.com/office/drawing/2014/main" id="{8E485812-A3B0-F82C-145C-1EE6D923774A}"/>
              </a:ext>
            </a:extLst>
          </p:cNvPr>
          <p:cNvSpPr txBox="1"/>
          <p:nvPr userDrawn="1"/>
        </p:nvSpPr>
        <p:spPr>
          <a:xfrm>
            <a:off x="10938251" y="6341066"/>
            <a:ext cx="880704" cy="122517"/>
          </a:xfrm>
          <a:prstGeom prst="rect">
            <a:avLst/>
          </a:prstGeom>
        </p:spPr>
        <p:txBody>
          <a:bodyPr vert="horz" wrap="square" lIns="0" tIns="10397" rIns="0" bIns="0" rtlCol="0">
            <a:spAutoFit/>
          </a:bodyPr>
          <a:lstStyle/>
          <a:p>
            <a:pPr marL="7701">
              <a:lnSpc>
                <a:spcPct val="100000"/>
              </a:lnSpc>
              <a:spcBef>
                <a:spcPts val="82"/>
              </a:spcBef>
            </a:pPr>
            <a:r>
              <a:rPr sz="728" b="0" i="0">
                <a:solidFill>
                  <a:srgbClr val="FFFFFF"/>
                </a:solidFill>
                <a:latin typeface="Sharp Sans Medium" pitchFamily="2" charset="77"/>
                <a:cs typeface="Sharp Sans Medium" pitchFamily="2" charset="77"/>
              </a:rPr>
              <a:t>Meraki</a:t>
            </a:r>
            <a:r>
              <a:rPr sz="728" b="0" i="0" spc="42">
                <a:solidFill>
                  <a:srgbClr val="FFFFFF"/>
                </a:solidFill>
                <a:latin typeface="Sharp Sans Medium" pitchFamily="2" charset="77"/>
                <a:cs typeface="Sharp Sans Medium" pitchFamily="2" charset="77"/>
              </a:rPr>
              <a:t> </a:t>
            </a:r>
            <a:r>
              <a:rPr sz="728" b="0" i="0">
                <a:solidFill>
                  <a:srgbClr val="FFFFFF"/>
                </a:solidFill>
                <a:latin typeface="Sharp Sans Medium" pitchFamily="2" charset="77"/>
                <a:cs typeface="Sharp Sans Medium" pitchFamily="2" charset="77"/>
              </a:rPr>
              <a:t>SMB</a:t>
            </a:r>
            <a:r>
              <a:rPr sz="728" b="0" i="0" spc="52">
                <a:solidFill>
                  <a:srgbClr val="FFFFFF"/>
                </a:solidFill>
                <a:latin typeface="Sharp Sans Medium" pitchFamily="2" charset="77"/>
                <a:cs typeface="Sharp Sans Medium" pitchFamily="2" charset="77"/>
              </a:rPr>
              <a:t> </a:t>
            </a:r>
            <a:r>
              <a:rPr sz="728" b="0" i="0" spc="-6">
                <a:solidFill>
                  <a:srgbClr val="FFFFFF"/>
                </a:solidFill>
                <a:latin typeface="Sharp Sans Medium" pitchFamily="2" charset="77"/>
                <a:cs typeface="Sharp Sans Medium" pitchFamily="2" charset="77"/>
              </a:rPr>
              <a:t>Guide</a:t>
            </a:r>
            <a:endParaRPr sz="728" b="0" i="0">
              <a:latin typeface="Sharp Sans Medium" pitchFamily="2" charset="77"/>
              <a:cs typeface="Sharp Sans Medium" pitchFamily="2" charset="77"/>
            </a:endParaRPr>
          </a:p>
        </p:txBody>
      </p:sp>
    </p:spTree>
    <p:extLst>
      <p:ext uri="{BB962C8B-B14F-4D97-AF65-F5344CB8AC3E}">
        <p14:creationId xmlns:p14="http://schemas.microsoft.com/office/powerpoint/2010/main" val="3888599244"/>
      </p:ext>
    </p:extLst>
  </p:cSld>
  <p:clrMapOvr>
    <a:masterClrMapping/>
  </p:clrMapOvr>
</p:sldLayout>
</file>

<file path=ppt/slideLayouts/slideLayout171.xml><?xml version="1.0" encoding="utf-8"?>
<p:sldLayout xmlns:a="http://schemas.openxmlformats.org/drawingml/2006/main" xmlns:r="http://schemas.openxmlformats.org/officeDocument/2006/relationships" xmlns:p="http://schemas.openxmlformats.org/presentationml/2006/main" showMasterSp="0" preserve="1" userDrawn="1">
  <p:cSld name="82_Title Only">
    <p:bg>
      <p:bgPr>
        <a:solidFill>
          <a:schemeClr val="bg1"/>
        </a:solidFill>
        <a:effectLst/>
      </p:bgPr>
    </p:bg>
    <p:spTree>
      <p:nvGrpSpPr>
        <p:cNvPr id="1" name=""/>
        <p:cNvGrpSpPr/>
        <p:nvPr/>
      </p:nvGrpSpPr>
      <p:grpSpPr>
        <a:xfrm>
          <a:off x="0" y="0"/>
          <a:ext cx="0" cy="0"/>
          <a:chOff x="0" y="0"/>
          <a:chExt cx="0" cy="0"/>
        </a:xfrm>
      </p:grpSpPr>
      <p:pic>
        <p:nvPicPr>
          <p:cNvPr id="36" name="Picture 35" descr="A green letter on a black background&#10;&#10;Description automatically generated with medium confidence">
            <a:extLst>
              <a:ext uri="{FF2B5EF4-FFF2-40B4-BE49-F238E27FC236}">
                <a16:creationId xmlns:a16="http://schemas.microsoft.com/office/drawing/2014/main" id="{3A95014C-C5CB-3AE8-0E14-BEC1CCA7E015}"/>
              </a:ext>
            </a:extLst>
          </p:cNvPr>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373045" y="6270181"/>
            <a:ext cx="1101856" cy="213610"/>
          </a:xfrm>
          <a:prstGeom prst="rect">
            <a:avLst/>
          </a:prstGeom>
        </p:spPr>
      </p:pic>
      <p:sp>
        <p:nvSpPr>
          <p:cNvPr id="2" name="object 2">
            <a:extLst>
              <a:ext uri="{FF2B5EF4-FFF2-40B4-BE49-F238E27FC236}">
                <a16:creationId xmlns:a16="http://schemas.microsoft.com/office/drawing/2014/main" id="{99251BB5-752D-D476-BC7F-1BE74BDE3E97}"/>
              </a:ext>
            </a:extLst>
          </p:cNvPr>
          <p:cNvSpPr txBox="1"/>
          <p:nvPr userDrawn="1"/>
        </p:nvSpPr>
        <p:spPr>
          <a:xfrm>
            <a:off x="10938251" y="6341066"/>
            <a:ext cx="880704" cy="122517"/>
          </a:xfrm>
          <a:prstGeom prst="rect">
            <a:avLst/>
          </a:prstGeom>
        </p:spPr>
        <p:txBody>
          <a:bodyPr vert="horz" wrap="square" lIns="0" tIns="10397" rIns="0" bIns="0" rtlCol="0">
            <a:spAutoFit/>
          </a:bodyPr>
          <a:lstStyle/>
          <a:p>
            <a:pPr marL="7701" algn="r">
              <a:lnSpc>
                <a:spcPct val="100000"/>
              </a:lnSpc>
              <a:spcBef>
                <a:spcPts val="82"/>
              </a:spcBef>
            </a:pPr>
            <a:r>
              <a:rPr sz="728" b="0" i="0">
                <a:solidFill>
                  <a:srgbClr val="B7B7B7"/>
                </a:solidFill>
                <a:latin typeface="Sharp Sans Medium" pitchFamily="2" charset="77"/>
                <a:cs typeface="Sharp Sans Medium" pitchFamily="2" charset="77"/>
              </a:rPr>
              <a:t>Meraki</a:t>
            </a:r>
            <a:r>
              <a:rPr sz="728" b="0" i="0" spc="42">
                <a:solidFill>
                  <a:srgbClr val="B7B7B7"/>
                </a:solidFill>
                <a:latin typeface="Sharp Sans Medium" pitchFamily="2" charset="77"/>
                <a:cs typeface="Sharp Sans Medium" pitchFamily="2" charset="77"/>
              </a:rPr>
              <a:t> </a:t>
            </a:r>
            <a:r>
              <a:rPr sz="728" b="0" i="0">
                <a:solidFill>
                  <a:srgbClr val="B7B7B7"/>
                </a:solidFill>
                <a:latin typeface="Sharp Sans Medium" pitchFamily="2" charset="77"/>
                <a:cs typeface="Sharp Sans Medium" pitchFamily="2" charset="77"/>
              </a:rPr>
              <a:t>SMB</a:t>
            </a:r>
            <a:r>
              <a:rPr sz="728" b="0" i="0" spc="52">
                <a:solidFill>
                  <a:srgbClr val="B7B7B7"/>
                </a:solidFill>
                <a:latin typeface="Sharp Sans Medium" pitchFamily="2" charset="77"/>
                <a:cs typeface="Sharp Sans Medium" pitchFamily="2" charset="77"/>
              </a:rPr>
              <a:t> </a:t>
            </a:r>
            <a:r>
              <a:rPr sz="728" b="0" i="0" spc="-6">
                <a:solidFill>
                  <a:srgbClr val="B7B7B7"/>
                </a:solidFill>
                <a:latin typeface="Sharp Sans Medium" pitchFamily="2" charset="77"/>
                <a:cs typeface="Sharp Sans Medium" pitchFamily="2" charset="77"/>
              </a:rPr>
              <a:t>Guide</a:t>
            </a:r>
            <a:endParaRPr sz="728" b="0" i="0">
              <a:latin typeface="Sharp Sans Medium" pitchFamily="2" charset="77"/>
              <a:cs typeface="Sharp Sans Medium" pitchFamily="2" charset="77"/>
            </a:endParaRPr>
          </a:p>
        </p:txBody>
      </p:sp>
    </p:spTree>
    <p:extLst>
      <p:ext uri="{BB962C8B-B14F-4D97-AF65-F5344CB8AC3E}">
        <p14:creationId xmlns:p14="http://schemas.microsoft.com/office/powerpoint/2010/main" val="3615930360"/>
      </p:ext>
    </p:extLst>
  </p:cSld>
  <p:clrMapOvr>
    <a:masterClrMapping/>
  </p:clrMapOvr>
</p:sldLayout>
</file>

<file path=ppt/slideLayouts/slideLayout172.xml><?xml version="1.0" encoding="utf-8"?>
<p:sldLayout xmlns:a="http://schemas.openxmlformats.org/drawingml/2006/main" xmlns:r="http://schemas.openxmlformats.org/officeDocument/2006/relationships" xmlns:p="http://schemas.openxmlformats.org/presentationml/2006/main" matchingName="Blank">
  <p:cSld name="Blank">
    <p:spTree>
      <p:nvGrpSpPr>
        <p:cNvPr id="1" name="Shape 9"/>
        <p:cNvGrpSpPr/>
        <p:nvPr/>
      </p:nvGrpSpPr>
      <p:grpSpPr>
        <a:xfrm>
          <a:off x="0" y="0"/>
          <a:ext cx="0" cy="0"/>
          <a:chOff x="0" y="0"/>
          <a:chExt cx="0" cy="0"/>
        </a:xfrm>
      </p:grpSpPr>
    </p:spTree>
    <p:extLst>
      <p:ext uri="{BB962C8B-B14F-4D97-AF65-F5344CB8AC3E}">
        <p14:creationId xmlns:p14="http://schemas.microsoft.com/office/powerpoint/2010/main" val="2512387618"/>
      </p:ext>
    </p:extLst>
  </p:cSld>
  <p:clrMapOvr>
    <a:masterClrMapping/>
  </p:clrMapOvr>
</p:sldLayout>
</file>

<file path=ppt/slideLayouts/slideLayout173.xml><?xml version="1.0" encoding="utf-8"?>
<p:sldLayout xmlns:a="http://schemas.openxmlformats.org/drawingml/2006/main" xmlns:r="http://schemas.openxmlformats.org/officeDocument/2006/relationships" xmlns:p="http://schemas.openxmlformats.org/presentationml/2006/main" matchingName="Cover-A" preserve="1" userDrawn="1">
  <p:cSld name="Cover-A">
    <p:spTree>
      <p:nvGrpSpPr>
        <p:cNvPr id="1" name="Shape 10"/>
        <p:cNvGrpSpPr/>
        <p:nvPr/>
      </p:nvGrpSpPr>
      <p:grpSpPr>
        <a:xfrm>
          <a:off x="0" y="0"/>
          <a:ext cx="0" cy="0"/>
          <a:chOff x="0" y="0"/>
          <a:chExt cx="0" cy="0"/>
        </a:xfrm>
      </p:grpSpPr>
      <p:sp>
        <p:nvSpPr>
          <p:cNvPr id="18" name="Picture Placeholder 17">
            <a:extLst>
              <a:ext uri="{FF2B5EF4-FFF2-40B4-BE49-F238E27FC236}">
                <a16:creationId xmlns:a16="http://schemas.microsoft.com/office/drawing/2014/main" id="{C2173D13-4DFF-2510-F41F-F8F017C0F323}"/>
              </a:ext>
            </a:extLst>
          </p:cNvPr>
          <p:cNvSpPr>
            <a:spLocks noGrp="1"/>
          </p:cNvSpPr>
          <p:nvPr>
            <p:ph type="pic" sz="quarter" idx="10" hasCustomPrompt="1"/>
          </p:nvPr>
        </p:nvSpPr>
        <p:spPr>
          <a:xfrm>
            <a:off x="5355462" y="-88646"/>
            <a:ext cx="6902382" cy="7028524"/>
          </a:xfrm>
          <a:custGeom>
            <a:avLst/>
            <a:gdLst>
              <a:gd name="connsiteX0" fmla="*/ 3151384 w 6902382"/>
              <a:gd name="connsiteY0" fmla="*/ 0 h 7028524"/>
              <a:gd name="connsiteX1" fmla="*/ 6894604 w 6902382"/>
              <a:gd name="connsiteY1" fmla="*/ 24583 h 7028524"/>
              <a:gd name="connsiteX2" fmla="*/ 6902382 w 6902382"/>
              <a:gd name="connsiteY2" fmla="*/ 7028524 h 7028524"/>
              <a:gd name="connsiteX3" fmla="*/ 0 w 6902382"/>
              <a:gd name="connsiteY3" fmla="*/ 6997330 h 7028524"/>
            </a:gdLst>
            <a:ahLst/>
            <a:cxnLst>
              <a:cxn ang="0">
                <a:pos x="connsiteX0" y="connsiteY0"/>
              </a:cxn>
              <a:cxn ang="0">
                <a:pos x="connsiteX1" y="connsiteY1"/>
              </a:cxn>
              <a:cxn ang="0">
                <a:pos x="connsiteX2" y="connsiteY2"/>
              </a:cxn>
              <a:cxn ang="0">
                <a:pos x="connsiteX3" y="connsiteY3"/>
              </a:cxn>
            </a:cxnLst>
            <a:rect l="l" t="t" r="r" b="b"/>
            <a:pathLst>
              <a:path w="6902382" h="7028524">
                <a:moveTo>
                  <a:pt x="3151384" y="0"/>
                </a:moveTo>
                <a:lnTo>
                  <a:pt x="6894604" y="24583"/>
                </a:lnTo>
                <a:cubicBezTo>
                  <a:pt x="6902624" y="2353585"/>
                  <a:pt x="6894360" y="4699523"/>
                  <a:pt x="6902382" y="7028524"/>
                </a:cubicBezTo>
                <a:lnTo>
                  <a:pt x="0" y="6997330"/>
                </a:lnTo>
                <a:close/>
              </a:path>
            </a:pathLst>
          </a:custGeom>
          <a:solidFill>
            <a:schemeClr val="accent4"/>
          </a:solidFill>
          <a:ln>
            <a:noFill/>
          </a:ln>
        </p:spPr>
        <p:txBody>
          <a:bodyPr wrap="square" anchor="ctr" anchorCtr="0">
            <a:noAutofit/>
          </a:bodyPr>
          <a:lstStyle>
            <a:lvl1pPr marL="50800" indent="0" algn="ctr">
              <a:buNone/>
              <a:defRPr/>
            </a:lvl1pPr>
          </a:lstStyle>
          <a:p>
            <a:r>
              <a:rPr lang="en-US"/>
              <a:t>Insert Image Here</a:t>
            </a:r>
          </a:p>
        </p:txBody>
      </p:sp>
      <p:sp>
        <p:nvSpPr>
          <p:cNvPr id="12" name="Google Shape;12;p39"/>
          <p:cNvSpPr txBox="1">
            <a:spLocks noGrp="1"/>
          </p:cNvSpPr>
          <p:nvPr>
            <p:ph type="ctrTitle"/>
          </p:nvPr>
        </p:nvSpPr>
        <p:spPr>
          <a:xfrm>
            <a:off x="348319" y="1654119"/>
            <a:ext cx="5521569" cy="1989530"/>
          </a:xfrm>
          <a:prstGeom prst="rect">
            <a:avLst/>
          </a:prstGeom>
          <a:noFill/>
          <a:ln>
            <a:noFill/>
          </a:ln>
        </p:spPr>
        <p:txBody>
          <a:bodyPr spcFirstLastPara="1" wrap="square" lIns="0" tIns="0" rIns="0" bIns="0" anchor="b" anchorCtr="0">
            <a:noAutofit/>
          </a:bodyPr>
          <a:lstStyle>
            <a:lvl1pPr lvl="0" algn="l">
              <a:lnSpc>
                <a:spcPct val="90000"/>
              </a:lnSpc>
              <a:spcBef>
                <a:spcPts val="0"/>
              </a:spcBef>
              <a:spcAft>
                <a:spcPts val="0"/>
              </a:spcAft>
              <a:buClr>
                <a:schemeClr val="dk1"/>
              </a:buClr>
              <a:buSzPts val="6000"/>
              <a:buFont typeface="Inter"/>
              <a:buNone/>
              <a:defRPr sz="6000" b="1" i="0">
                <a:latin typeface="Inter"/>
                <a:ea typeface="Inter"/>
                <a:cs typeface="Inter"/>
                <a:sym typeface="Inter"/>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 name="Google Shape;13;p39"/>
          <p:cNvSpPr txBox="1">
            <a:spLocks noGrp="1"/>
          </p:cNvSpPr>
          <p:nvPr>
            <p:ph type="subTitle" idx="1"/>
          </p:nvPr>
        </p:nvSpPr>
        <p:spPr>
          <a:xfrm>
            <a:off x="348319" y="3908190"/>
            <a:ext cx="5521569" cy="512446"/>
          </a:xfrm>
          <a:prstGeom prst="rect">
            <a:avLst/>
          </a:prstGeom>
          <a:noFill/>
          <a:ln>
            <a:noFill/>
          </a:ln>
        </p:spPr>
        <p:txBody>
          <a:bodyPr spcFirstLastPara="1" wrap="square" lIns="0" tIns="0" rIns="0" bIns="0" anchor="t" anchorCtr="0">
            <a:noAutofit/>
          </a:bodyPr>
          <a:lstStyle>
            <a:lvl1pPr marR="0" lvl="0" algn="l">
              <a:lnSpc>
                <a:spcPct val="110000"/>
              </a:lnSpc>
              <a:spcBef>
                <a:spcPts val="0"/>
              </a:spcBef>
              <a:spcAft>
                <a:spcPts val="0"/>
              </a:spcAft>
              <a:buClr>
                <a:schemeClr val="dk1"/>
              </a:buClr>
              <a:buSzPts val="2400"/>
              <a:buFont typeface="Arial"/>
              <a:buNone/>
              <a:defRPr sz="2400" b="0" i="0">
                <a:latin typeface="Inter"/>
                <a:ea typeface="Inter"/>
                <a:cs typeface="Inter"/>
                <a:sym typeface="Inter"/>
              </a:defRPr>
            </a:lvl1pPr>
            <a:lvl2pPr lvl="1" algn="ctr">
              <a:lnSpc>
                <a:spcPct val="110000"/>
              </a:lnSpc>
              <a:spcBef>
                <a:spcPts val="500"/>
              </a:spcBef>
              <a:spcAft>
                <a:spcPts val="0"/>
              </a:spcAft>
              <a:buClr>
                <a:schemeClr val="dk1"/>
              </a:buClr>
              <a:buSzPts val="2000"/>
              <a:buNone/>
              <a:defRPr sz="2000"/>
            </a:lvl2pPr>
            <a:lvl3pPr lvl="2" algn="ctr">
              <a:lnSpc>
                <a:spcPct val="110000"/>
              </a:lnSpc>
              <a:spcBef>
                <a:spcPts val="500"/>
              </a:spcBef>
              <a:spcAft>
                <a:spcPts val="0"/>
              </a:spcAft>
              <a:buClr>
                <a:schemeClr val="dk1"/>
              </a:buClr>
              <a:buSzPts val="1800"/>
              <a:buNone/>
              <a:defRPr sz="1800"/>
            </a:lvl3pPr>
            <a:lvl4pPr lvl="3" algn="ctr">
              <a:lnSpc>
                <a:spcPct val="110000"/>
              </a:lnSpc>
              <a:spcBef>
                <a:spcPts val="500"/>
              </a:spcBef>
              <a:spcAft>
                <a:spcPts val="0"/>
              </a:spcAft>
              <a:buClr>
                <a:schemeClr val="dk1"/>
              </a:buClr>
              <a:buSzPts val="1600"/>
              <a:buNone/>
              <a:defRPr sz="1600"/>
            </a:lvl4pPr>
            <a:lvl5pPr lvl="4" algn="ctr">
              <a:lnSpc>
                <a:spcPct val="110000"/>
              </a:lnSpc>
              <a:spcBef>
                <a:spcPts val="500"/>
              </a:spcBef>
              <a:spcAft>
                <a:spcPts val="0"/>
              </a:spcAft>
              <a:buClr>
                <a:schemeClr val="dk1"/>
              </a:buClr>
              <a:buSzPts val="1600"/>
              <a:buNone/>
              <a:defRPr sz="1600"/>
            </a:lvl5pPr>
            <a:lvl6pPr lvl="5" algn="ctr">
              <a:lnSpc>
                <a:spcPct val="90000"/>
              </a:lnSpc>
              <a:spcBef>
                <a:spcPts val="5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extLst>
      <p:ext uri="{BB962C8B-B14F-4D97-AF65-F5344CB8AC3E}">
        <p14:creationId xmlns:p14="http://schemas.microsoft.com/office/powerpoint/2010/main" val="488282877"/>
      </p:ext>
    </p:extLst>
  </p:cSld>
  <p:clrMapOvr>
    <a:masterClrMapping/>
  </p:clrMapOvr>
</p:sldLayout>
</file>

<file path=ppt/slideLayouts/slideLayout174.xml><?xml version="1.0" encoding="utf-8"?>
<p:sldLayout xmlns:a="http://schemas.openxmlformats.org/drawingml/2006/main" xmlns:r="http://schemas.openxmlformats.org/officeDocument/2006/relationships" xmlns:p="http://schemas.openxmlformats.org/presentationml/2006/main" matchingName="1_Cover-A">
  <p:cSld name="1_Cover-A">
    <p:spTree>
      <p:nvGrpSpPr>
        <p:cNvPr id="1" name="Shape 18"/>
        <p:cNvGrpSpPr/>
        <p:nvPr/>
      </p:nvGrpSpPr>
      <p:grpSpPr>
        <a:xfrm>
          <a:off x="0" y="0"/>
          <a:ext cx="0" cy="0"/>
          <a:chOff x="0" y="0"/>
          <a:chExt cx="0" cy="0"/>
        </a:xfrm>
      </p:grpSpPr>
      <p:sp>
        <p:nvSpPr>
          <p:cNvPr id="19" name="Google Shape;19;p40"/>
          <p:cNvSpPr/>
          <p:nvPr/>
        </p:nvSpPr>
        <p:spPr>
          <a:xfrm>
            <a:off x="5355462" y="-88646"/>
            <a:ext cx="6902382" cy="7028524"/>
          </a:xfrm>
          <a:custGeom>
            <a:avLst/>
            <a:gdLst/>
            <a:ahLst/>
            <a:cxnLst/>
            <a:rect l="l" t="t" r="r" b="b"/>
            <a:pathLst>
              <a:path w="5176786" h="5227800" extrusionOk="0">
                <a:moveTo>
                  <a:pt x="2363538" y="0"/>
                </a:moveTo>
                <a:lnTo>
                  <a:pt x="5170952" y="18285"/>
                </a:lnTo>
                <a:cubicBezTo>
                  <a:pt x="5176968" y="1750591"/>
                  <a:pt x="5170770" y="3495494"/>
                  <a:pt x="5176786" y="5227800"/>
                </a:cubicBezTo>
                <a:lnTo>
                  <a:pt x="0" y="5204598"/>
                </a:lnTo>
                <a:lnTo>
                  <a:pt x="2363538" y="0"/>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89"/>
              <a:buFont typeface="Arial"/>
              <a:buNone/>
            </a:pPr>
            <a:endParaRPr sz="2489" b="0" i="0" u="none" strike="noStrike" cap="none">
              <a:solidFill>
                <a:srgbClr val="FFFFFF"/>
              </a:solidFill>
              <a:latin typeface="Arial"/>
              <a:ea typeface="Arial"/>
              <a:cs typeface="Arial"/>
              <a:sym typeface="Arial"/>
            </a:endParaRPr>
          </a:p>
        </p:txBody>
      </p:sp>
      <p:sp>
        <p:nvSpPr>
          <p:cNvPr id="20" name="Google Shape;20;p40"/>
          <p:cNvSpPr txBox="1">
            <a:spLocks noGrp="1"/>
          </p:cNvSpPr>
          <p:nvPr>
            <p:ph type="ctrTitle"/>
          </p:nvPr>
        </p:nvSpPr>
        <p:spPr>
          <a:xfrm>
            <a:off x="348319" y="1654119"/>
            <a:ext cx="5521569" cy="1989530"/>
          </a:xfrm>
          <a:prstGeom prst="rect">
            <a:avLst/>
          </a:prstGeom>
          <a:noFill/>
          <a:ln>
            <a:noFill/>
          </a:ln>
        </p:spPr>
        <p:txBody>
          <a:bodyPr spcFirstLastPara="1" wrap="square" lIns="0" tIns="0" rIns="0" bIns="0" anchor="b" anchorCtr="0">
            <a:noAutofit/>
          </a:bodyPr>
          <a:lstStyle>
            <a:lvl1pPr lvl="0" algn="l">
              <a:lnSpc>
                <a:spcPct val="90000"/>
              </a:lnSpc>
              <a:spcBef>
                <a:spcPts val="0"/>
              </a:spcBef>
              <a:spcAft>
                <a:spcPts val="0"/>
              </a:spcAft>
              <a:buClr>
                <a:schemeClr val="dk1"/>
              </a:buClr>
              <a:buSzPts val="6000"/>
              <a:buFont typeface="Inter"/>
              <a:buNone/>
              <a:defRPr sz="6000" b="1" i="0">
                <a:latin typeface="Inter"/>
                <a:ea typeface="Inter"/>
                <a:cs typeface="Inter"/>
                <a:sym typeface="Inter"/>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1" name="Google Shape;21;p40"/>
          <p:cNvSpPr txBox="1">
            <a:spLocks noGrp="1"/>
          </p:cNvSpPr>
          <p:nvPr>
            <p:ph type="subTitle" idx="1"/>
          </p:nvPr>
        </p:nvSpPr>
        <p:spPr>
          <a:xfrm>
            <a:off x="348319" y="3908190"/>
            <a:ext cx="5521569" cy="512446"/>
          </a:xfrm>
          <a:prstGeom prst="rect">
            <a:avLst/>
          </a:prstGeom>
          <a:noFill/>
          <a:ln>
            <a:noFill/>
          </a:ln>
        </p:spPr>
        <p:txBody>
          <a:bodyPr spcFirstLastPara="1" wrap="square" lIns="0" tIns="0" rIns="0" bIns="0" anchor="t" anchorCtr="0">
            <a:noAutofit/>
          </a:bodyPr>
          <a:lstStyle>
            <a:lvl1pPr marR="0" lvl="0" algn="l">
              <a:lnSpc>
                <a:spcPct val="110000"/>
              </a:lnSpc>
              <a:spcBef>
                <a:spcPts val="0"/>
              </a:spcBef>
              <a:spcAft>
                <a:spcPts val="0"/>
              </a:spcAft>
              <a:buClr>
                <a:schemeClr val="dk1"/>
              </a:buClr>
              <a:buSzPts val="2400"/>
              <a:buFont typeface="Arial"/>
              <a:buNone/>
              <a:defRPr sz="2400" b="0" i="0">
                <a:latin typeface="Inter"/>
                <a:ea typeface="Inter"/>
                <a:cs typeface="Inter"/>
                <a:sym typeface="Inter"/>
              </a:defRPr>
            </a:lvl1pPr>
            <a:lvl2pPr lvl="1" algn="ctr">
              <a:lnSpc>
                <a:spcPct val="110000"/>
              </a:lnSpc>
              <a:spcBef>
                <a:spcPts val="500"/>
              </a:spcBef>
              <a:spcAft>
                <a:spcPts val="0"/>
              </a:spcAft>
              <a:buClr>
                <a:schemeClr val="dk1"/>
              </a:buClr>
              <a:buSzPts val="2000"/>
              <a:buNone/>
              <a:defRPr sz="2000"/>
            </a:lvl2pPr>
            <a:lvl3pPr lvl="2" algn="ctr">
              <a:lnSpc>
                <a:spcPct val="110000"/>
              </a:lnSpc>
              <a:spcBef>
                <a:spcPts val="500"/>
              </a:spcBef>
              <a:spcAft>
                <a:spcPts val="0"/>
              </a:spcAft>
              <a:buClr>
                <a:schemeClr val="dk1"/>
              </a:buClr>
              <a:buSzPts val="1800"/>
              <a:buNone/>
              <a:defRPr sz="1800"/>
            </a:lvl3pPr>
            <a:lvl4pPr lvl="3" algn="ctr">
              <a:lnSpc>
                <a:spcPct val="110000"/>
              </a:lnSpc>
              <a:spcBef>
                <a:spcPts val="500"/>
              </a:spcBef>
              <a:spcAft>
                <a:spcPts val="0"/>
              </a:spcAft>
              <a:buClr>
                <a:schemeClr val="dk1"/>
              </a:buClr>
              <a:buSzPts val="1600"/>
              <a:buNone/>
              <a:defRPr sz="1600"/>
            </a:lvl4pPr>
            <a:lvl5pPr lvl="4" algn="ctr">
              <a:lnSpc>
                <a:spcPct val="110000"/>
              </a:lnSpc>
              <a:spcBef>
                <a:spcPts val="500"/>
              </a:spcBef>
              <a:spcAft>
                <a:spcPts val="0"/>
              </a:spcAft>
              <a:buClr>
                <a:schemeClr val="dk1"/>
              </a:buClr>
              <a:buSzPts val="1600"/>
              <a:buNone/>
              <a:defRPr sz="1600"/>
            </a:lvl5pPr>
            <a:lvl6pPr lvl="5" algn="ctr">
              <a:lnSpc>
                <a:spcPct val="90000"/>
              </a:lnSpc>
              <a:spcBef>
                <a:spcPts val="5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pic>
        <p:nvPicPr>
          <p:cNvPr id="22" name="Google Shape;22;p40"/>
          <p:cNvPicPr preferRelativeResize="0"/>
          <p:nvPr/>
        </p:nvPicPr>
        <p:blipFill rotWithShape="1">
          <a:blip r:embed="rId2" cstate="screen">
            <a:alphaModFix/>
            <a:extLst>
              <a:ext uri="{28A0092B-C50C-407E-A947-70E740481C1C}">
                <a14:useLocalDpi xmlns:a14="http://schemas.microsoft.com/office/drawing/2010/main"/>
              </a:ext>
            </a:extLst>
          </a:blip>
          <a:srcRect/>
          <a:stretch/>
        </p:blipFill>
        <p:spPr>
          <a:xfrm>
            <a:off x="5567562" y="-49736"/>
            <a:ext cx="6648927" cy="7028524"/>
          </a:xfrm>
          <a:custGeom>
            <a:avLst/>
            <a:gdLst/>
            <a:ahLst/>
            <a:cxnLst/>
            <a:rect l="l" t="t" r="r" b="b"/>
            <a:pathLst>
              <a:path w="6648927" h="7028524" extrusionOk="0">
                <a:moveTo>
                  <a:pt x="2897929" y="0"/>
                </a:moveTo>
                <a:lnTo>
                  <a:pt x="6641148" y="24584"/>
                </a:lnTo>
                <a:cubicBezTo>
                  <a:pt x="6649170" y="2353585"/>
                  <a:pt x="6640906" y="4699523"/>
                  <a:pt x="6648927" y="7028524"/>
                </a:cubicBezTo>
                <a:lnTo>
                  <a:pt x="0" y="6998476"/>
                </a:lnTo>
                <a:lnTo>
                  <a:pt x="2283903" y="1363385"/>
                </a:lnTo>
                <a:close/>
              </a:path>
            </a:pathLst>
          </a:custGeom>
          <a:noFill/>
          <a:ln>
            <a:noFill/>
          </a:ln>
        </p:spPr>
      </p:pic>
      <p:sp>
        <p:nvSpPr>
          <p:cNvPr id="23" name="Google Shape;23;p40"/>
          <p:cNvSpPr/>
          <p:nvPr/>
        </p:nvSpPr>
        <p:spPr>
          <a:xfrm rot="1450454">
            <a:off x="7779798" y="-393577"/>
            <a:ext cx="892289" cy="1900186"/>
          </a:xfrm>
          <a:custGeom>
            <a:avLst/>
            <a:gdLst/>
            <a:ahLst/>
            <a:cxnLst/>
            <a:rect l="l" t="t" r="r" b="b"/>
            <a:pathLst>
              <a:path w="892289" h="1900186" extrusionOk="0">
                <a:moveTo>
                  <a:pt x="0" y="400528"/>
                </a:moveTo>
                <a:lnTo>
                  <a:pt x="892289" y="0"/>
                </a:lnTo>
                <a:lnTo>
                  <a:pt x="892288" y="1454042"/>
                </a:lnTo>
                <a:cubicBezTo>
                  <a:pt x="892288" y="1700441"/>
                  <a:pt x="692543" y="1900186"/>
                  <a:pt x="446144" y="1900186"/>
                </a:cubicBezTo>
                <a:cubicBezTo>
                  <a:pt x="199745" y="1900186"/>
                  <a:pt x="0" y="1700441"/>
                  <a:pt x="0" y="1454042"/>
                </a:cubicBezTo>
                <a:close/>
              </a:path>
            </a:pathLst>
          </a:custGeom>
          <a:solidFill>
            <a:srgbClr val="9CCD8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89"/>
              <a:buFont typeface="Arial"/>
              <a:buNone/>
            </a:pPr>
            <a:endParaRPr sz="2489" b="0" i="0" u="none" strike="noStrike" cap="none">
              <a:solidFill>
                <a:srgbClr val="FFFFFF"/>
              </a:solidFill>
              <a:latin typeface="Arial"/>
              <a:ea typeface="Arial"/>
              <a:cs typeface="Arial"/>
              <a:sym typeface="Arial"/>
            </a:endParaRPr>
          </a:p>
        </p:txBody>
      </p:sp>
      <p:sp>
        <p:nvSpPr>
          <p:cNvPr id="24" name="Google Shape;24;p40"/>
          <p:cNvSpPr/>
          <p:nvPr/>
        </p:nvSpPr>
        <p:spPr>
          <a:xfrm rot="1471785">
            <a:off x="7407285" y="-325056"/>
            <a:ext cx="706818" cy="1125185"/>
          </a:xfrm>
          <a:custGeom>
            <a:avLst/>
            <a:gdLst/>
            <a:ahLst/>
            <a:cxnLst/>
            <a:rect l="l" t="t" r="r" b="b"/>
            <a:pathLst>
              <a:path w="706818" h="1125185" extrusionOk="0">
                <a:moveTo>
                  <a:pt x="0" y="322558"/>
                </a:moveTo>
                <a:lnTo>
                  <a:pt x="706818" y="0"/>
                </a:lnTo>
                <a:lnTo>
                  <a:pt x="706818" y="771776"/>
                </a:lnTo>
                <a:cubicBezTo>
                  <a:pt x="706818" y="966958"/>
                  <a:pt x="548591" y="1125185"/>
                  <a:pt x="353409" y="1125185"/>
                </a:cubicBezTo>
                <a:cubicBezTo>
                  <a:pt x="158227" y="1125185"/>
                  <a:pt x="0" y="966958"/>
                  <a:pt x="0" y="771776"/>
                </a:cubicBezTo>
                <a:close/>
              </a:path>
            </a:pathLst>
          </a:custGeom>
          <a:solidFill>
            <a:srgbClr val="544785"/>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89"/>
              <a:buFont typeface="Arial"/>
              <a:buNone/>
            </a:pPr>
            <a:endParaRPr sz="2489" b="0" i="0" u="none" strike="noStrike" cap="none">
              <a:solidFill>
                <a:srgbClr val="FFFFFF"/>
              </a:solidFill>
              <a:latin typeface="Arial"/>
              <a:ea typeface="Arial"/>
              <a:cs typeface="Arial"/>
              <a:sym typeface="Arial"/>
            </a:endParaRPr>
          </a:p>
        </p:txBody>
      </p:sp>
      <p:sp>
        <p:nvSpPr>
          <p:cNvPr id="25" name="Google Shape;25;p40"/>
          <p:cNvSpPr/>
          <p:nvPr/>
        </p:nvSpPr>
        <p:spPr>
          <a:xfrm rot="1450454">
            <a:off x="5176270" y="5542856"/>
            <a:ext cx="892288" cy="1592969"/>
          </a:xfrm>
          <a:custGeom>
            <a:avLst/>
            <a:gdLst/>
            <a:ahLst/>
            <a:cxnLst/>
            <a:rect l="l" t="t" r="r" b="b"/>
            <a:pathLst>
              <a:path w="892288" h="1592969" extrusionOk="0">
                <a:moveTo>
                  <a:pt x="272484" y="35061"/>
                </a:moveTo>
                <a:cubicBezTo>
                  <a:pt x="325860" y="12484"/>
                  <a:pt x="384544" y="0"/>
                  <a:pt x="446144" y="0"/>
                </a:cubicBezTo>
                <a:cubicBezTo>
                  <a:pt x="692543" y="0"/>
                  <a:pt x="892288" y="199745"/>
                  <a:pt x="892288" y="446144"/>
                </a:cubicBezTo>
                <a:lnTo>
                  <a:pt x="892288" y="1192442"/>
                </a:lnTo>
                <a:lnTo>
                  <a:pt x="0" y="1592969"/>
                </a:lnTo>
                <a:lnTo>
                  <a:pt x="0" y="446144"/>
                </a:lnTo>
                <a:cubicBezTo>
                  <a:pt x="0" y="261345"/>
                  <a:pt x="112357" y="102788"/>
                  <a:pt x="272484" y="35061"/>
                </a:cubicBezTo>
                <a:close/>
              </a:path>
            </a:pathLst>
          </a:custGeom>
          <a:solidFill>
            <a:srgbClr val="33776B"/>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89"/>
              <a:buFont typeface="Arial"/>
              <a:buNone/>
            </a:pPr>
            <a:endParaRPr sz="2489" b="0" i="0" u="none" strike="noStrike" cap="none">
              <a:solidFill>
                <a:srgbClr val="FFFFFF"/>
              </a:solidFill>
              <a:latin typeface="Arial"/>
              <a:ea typeface="Arial"/>
              <a:cs typeface="Arial"/>
              <a:sym typeface="Arial"/>
            </a:endParaRPr>
          </a:p>
        </p:txBody>
      </p:sp>
    </p:spTree>
    <p:extLst>
      <p:ext uri="{BB962C8B-B14F-4D97-AF65-F5344CB8AC3E}">
        <p14:creationId xmlns:p14="http://schemas.microsoft.com/office/powerpoint/2010/main" val="4016659186"/>
      </p:ext>
    </p:extLst>
  </p:cSld>
  <p:clrMapOvr>
    <a:masterClrMapping/>
  </p:clrMapOvr>
</p:sldLayout>
</file>

<file path=ppt/slideLayouts/slideLayout175.xml><?xml version="1.0" encoding="utf-8"?>
<p:sldLayout xmlns:a="http://schemas.openxmlformats.org/drawingml/2006/main" xmlns:r="http://schemas.openxmlformats.org/officeDocument/2006/relationships" xmlns:p="http://schemas.openxmlformats.org/presentationml/2006/main" matchingName="Overview 4 items">
  <p:cSld name="Overview 4 items">
    <p:spTree>
      <p:nvGrpSpPr>
        <p:cNvPr id="1" name="Shape 26"/>
        <p:cNvGrpSpPr/>
        <p:nvPr/>
      </p:nvGrpSpPr>
      <p:grpSpPr>
        <a:xfrm>
          <a:off x="0" y="0"/>
          <a:ext cx="0" cy="0"/>
          <a:chOff x="0" y="0"/>
          <a:chExt cx="0" cy="0"/>
        </a:xfrm>
      </p:grpSpPr>
      <p:sp>
        <p:nvSpPr>
          <p:cNvPr id="27" name="Google Shape;27;p41"/>
          <p:cNvSpPr/>
          <p:nvPr/>
        </p:nvSpPr>
        <p:spPr>
          <a:xfrm>
            <a:off x="8214010" y="2299975"/>
            <a:ext cx="946717" cy="946717"/>
          </a:xfrm>
          <a:prstGeom prst="ellipse">
            <a:avLst/>
          </a:prstGeom>
          <a:solidFill>
            <a:schemeClr val="accent4"/>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28" name="Google Shape;28;p41"/>
          <p:cNvSpPr/>
          <p:nvPr/>
        </p:nvSpPr>
        <p:spPr>
          <a:xfrm>
            <a:off x="5577606" y="2299975"/>
            <a:ext cx="946717" cy="946717"/>
          </a:xfrm>
          <a:prstGeom prst="ellipse">
            <a:avLst/>
          </a:prstGeom>
          <a:solidFill>
            <a:schemeClr val="accent5"/>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29" name="Google Shape;29;p41"/>
          <p:cNvSpPr/>
          <p:nvPr/>
        </p:nvSpPr>
        <p:spPr>
          <a:xfrm>
            <a:off x="2941203" y="2299975"/>
            <a:ext cx="946717" cy="946717"/>
          </a:xfrm>
          <a:prstGeom prst="ellipse">
            <a:avLst/>
          </a:pr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30" name="Google Shape;30;p41"/>
          <p:cNvSpPr/>
          <p:nvPr/>
        </p:nvSpPr>
        <p:spPr>
          <a:xfrm>
            <a:off x="332510" y="2299975"/>
            <a:ext cx="946717" cy="946717"/>
          </a:xfrm>
          <a:prstGeom prst="ellipse">
            <a:avLst/>
          </a:prstGeom>
          <a:solidFill>
            <a:schemeClr val="accen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31" name="Google Shape;31;p41"/>
          <p:cNvSpPr txBox="1">
            <a:spLocks noGrp="1"/>
          </p:cNvSpPr>
          <p:nvPr>
            <p:ph type="body" idx="1"/>
          </p:nvPr>
        </p:nvSpPr>
        <p:spPr>
          <a:xfrm>
            <a:off x="326566" y="321398"/>
            <a:ext cx="5383213" cy="698500"/>
          </a:xfrm>
          <a:prstGeom prst="rect">
            <a:avLst/>
          </a:prstGeom>
          <a:noFill/>
          <a:ln>
            <a:noFill/>
          </a:ln>
        </p:spPr>
        <p:txBody>
          <a:bodyPr spcFirstLastPara="1" wrap="square" lIns="0" tIns="0" rIns="0" bIns="0" anchor="t" anchorCtr="0">
            <a:noAutofit/>
          </a:bodyPr>
          <a:lstStyle>
            <a:lvl1pPr marL="457200" lvl="0" indent="-228600" algn="l">
              <a:lnSpc>
                <a:spcPct val="90000"/>
              </a:lnSpc>
              <a:spcBef>
                <a:spcPts val="0"/>
              </a:spcBef>
              <a:spcAft>
                <a:spcPts val="0"/>
              </a:spcAft>
              <a:buClr>
                <a:schemeClr val="dk1"/>
              </a:buClr>
              <a:buSzPts val="4400"/>
              <a:buNone/>
              <a:defRPr sz="4400" b="1" i="0">
                <a:latin typeface="Inter"/>
                <a:ea typeface="Inter"/>
                <a:cs typeface="Inter"/>
                <a:sym typeface="Inter"/>
              </a:defRPr>
            </a:lvl1pPr>
            <a:lvl2pPr marL="914400" lvl="1" indent="-228600" algn="l">
              <a:lnSpc>
                <a:spcPct val="110000"/>
              </a:lnSpc>
              <a:spcBef>
                <a:spcPts val="500"/>
              </a:spcBef>
              <a:spcAft>
                <a:spcPts val="0"/>
              </a:spcAft>
              <a:buClr>
                <a:schemeClr val="dk1"/>
              </a:buClr>
              <a:buSzPts val="2400"/>
              <a:buNone/>
              <a:defRPr/>
            </a:lvl2pPr>
            <a:lvl3pPr marL="1371600" lvl="2" indent="-228600" algn="l">
              <a:lnSpc>
                <a:spcPct val="110000"/>
              </a:lnSpc>
              <a:spcBef>
                <a:spcPts val="500"/>
              </a:spcBef>
              <a:spcAft>
                <a:spcPts val="0"/>
              </a:spcAft>
              <a:buClr>
                <a:schemeClr val="dk1"/>
              </a:buClr>
              <a:buSzPts val="2000"/>
              <a:buNone/>
              <a:defRPr/>
            </a:lvl3pPr>
            <a:lvl4pPr marL="1828800" lvl="3" indent="-228600" algn="l">
              <a:lnSpc>
                <a:spcPct val="110000"/>
              </a:lnSpc>
              <a:spcBef>
                <a:spcPts val="500"/>
              </a:spcBef>
              <a:spcAft>
                <a:spcPts val="0"/>
              </a:spcAft>
              <a:buClr>
                <a:schemeClr val="dk1"/>
              </a:buClr>
              <a:buSzPts val="1800"/>
              <a:buNone/>
              <a:defRPr/>
            </a:lvl4pPr>
            <a:lvl5pPr marL="2286000" lvl="4" indent="-228600" algn="l">
              <a:lnSpc>
                <a:spcPct val="110000"/>
              </a:lnSpc>
              <a:spcBef>
                <a:spcPts val="500"/>
              </a:spcBef>
              <a:spcAft>
                <a:spcPts val="0"/>
              </a:spcAft>
              <a:buClr>
                <a:schemeClr val="dk1"/>
              </a:buClr>
              <a:buSzPts val="1800"/>
              <a:buNone/>
              <a:defRPr/>
            </a:lvl5pPr>
            <a:lvl6pPr marL="2743200" lvl="5" indent="-342900" algn="l">
              <a:lnSpc>
                <a:spcPct val="90000"/>
              </a:lnSpc>
              <a:spcBef>
                <a:spcPts val="5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2" name="Google Shape;32;p41"/>
          <p:cNvSpPr>
            <a:spLocks noGrp="1"/>
          </p:cNvSpPr>
          <p:nvPr>
            <p:ph type="pic" idx="2"/>
          </p:nvPr>
        </p:nvSpPr>
        <p:spPr>
          <a:xfrm>
            <a:off x="504790" y="2489603"/>
            <a:ext cx="596348" cy="576471"/>
          </a:xfrm>
          <a:prstGeom prst="rect">
            <a:avLst/>
          </a:prstGeom>
          <a:noFill/>
          <a:ln>
            <a:noFill/>
          </a:ln>
        </p:spPr>
      </p:sp>
      <p:sp>
        <p:nvSpPr>
          <p:cNvPr id="33" name="Google Shape;33;p41"/>
          <p:cNvSpPr>
            <a:spLocks noGrp="1"/>
          </p:cNvSpPr>
          <p:nvPr>
            <p:ph type="pic" idx="3"/>
          </p:nvPr>
        </p:nvSpPr>
        <p:spPr>
          <a:xfrm>
            <a:off x="3100853" y="2489603"/>
            <a:ext cx="621355" cy="576471"/>
          </a:xfrm>
          <a:prstGeom prst="rect">
            <a:avLst/>
          </a:prstGeom>
          <a:noFill/>
          <a:ln>
            <a:noFill/>
          </a:ln>
        </p:spPr>
      </p:sp>
      <p:sp>
        <p:nvSpPr>
          <p:cNvPr id="34" name="Google Shape;34;p41"/>
          <p:cNvSpPr>
            <a:spLocks noGrp="1"/>
          </p:cNvSpPr>
          <p:nvPr>
            <p:ph type="pic" idx="4"/>
          </p:nvPr>
        </p:nvSpPr>
        <p:spPr>
          <a:xfrm>
            <a:off x="5754757" y="2489603"/>
            <a:ext cx="616226" cy="576471"/>
          </a:xfrm>
          <a:prstGeom prst="rect">
            <a:avLst/>
          </a:prstGeom>
          <a:noFill/>
          <a:ln>
            <a:noFill/>
          </a:ln>
        </p:spPr>
      </p:sp>
      <p:sp>
        <p:nvSpPr>
          <p:cNvPr id="35" name="Google Shape;35;p41"/>
          <p:cNvSpPr>
            <a:spLocks noGrp="1"/>
          </p:cNvSpPr>
          <p:nvPr>
            <p:ph type="pic" idx="5"/>
          </p:nvPr>
        </p:nvSpPr>
        <p:spPr>
          <a:xfrm>
            <a:off x="8393596" y="2489603"/>
            <a:ext cx="606287" cy="576471"/>
          </a:xfrm>
          <a:prstGeom prst="rect">
            <a:avLst/>
          </a:prstGeom>
          <a:noFill/>
          <a:ln>
            <a:noFill/>
          </a:ln>
        </p:spPr>
      </p:sp>
      <p:sp>
        <p:nvSpPr>
          <p:cNvPr id="36" name="Google Shape;36;p41"/>
          <p:cNvSpPr/>
          <p:nvPr/>
        </p:nvSpPr>
        <p:spPr>
          <a:xfrm rot="1450454">
            <a:off x="10731662" y="5436915"/>
            <a:ext cx="1028792" cy="1802670"/>
          </a:xfrm>
          <a:custGeom>
            <a:avLst/>
            <a:gdLst/>
            <a:ahLst/>
            <a:cxnLst/>
            <a:rect l="l" t="t" r="r" b="b"/>
            <a:pathLst>
              <a:path w="1028792" h="1802670" extrusionOk="0">
                <a:moveTo>
                  <a:pt x="314170" y="40424"/>
                </a:moveTo>
                <a:cubicBezTo>
                  <a:pt x="375711" y="14394"/>
                  <a:pt x="443373" y="0"/>
                  <a:pt x="514396" y="0"/>
                </a:cubicBezTo>
                <a:cubicBezTo>
                  <a:pt x="798489" y="0"/>
                  <a:pt x="1028792" y="230303"/>
                  <a:pt x="1028792" y="514396"/>
                </a:cubicBezTo>
                <a:lnTo>
                  <a:pt x="1028791" y="1340869"/>
                </a:lnTo>
                <a:lnTo>
                  <a:pt x="0" y="1802670"/>
                </a:lnTo>
                <a:lnTo>
                  <a:pt x="0" y="514396"/>
                </a:lnTo>
                <a:cubicBezTo>
                  <a:pt x="0" y="301326"/>
                  <a:pt x="129545" y="118513"/>
                  <a:pt x="314170" y="40424"/>
                </a:cubicBezTo>
                <a:close/>
              </a:path>
            </a:pathLst>
          </a:custGeom>
          <a:solidFill>
            <a:schemeClr val="accent6"/>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89"/>
              <a:buFont typeface="Arial"/>
              <a:buNone/>
            </a:pPr>
            <a:endParaRPr sz="2489" b="0" i="0" u="none" strike="noStrike" cap="none">
              <a:solidFill>
                <a:srgbClr val="FFFFFF"/>
              </a:solidFill>
              <a:latin typeface="Arial"/>
              <a:ea typeface="Arial"/>
              <a:cs typeface="Arial"/>
              <a:sym typeface="Arial"/>
            </a:endParaRPr>
          </a:p>
        </p:txBody>
      </p:sp>
      <p:sp>
        <p:nvSpPr>
          <p:cNvPr id="37" name="Google Shape;37;p41"/>
          <p:cNvSpPr/>
          <p:nvPr/>
        </p:nvSpPr>
        <p:spPr>
          <a:xfrm rot="1471785">
            <a:off x="10140558" y="5882134"/>
            <a:ext cx="814948" cy="1273112"/>
          </a:xfrm>
          <a:custGeom>
            <a:avLst/>
            <a:gdLst/>
            <a:ahLst/>
            <a:cxnLst/>
            <a:rect l="l" t="t" r="r" b="b"/>
            <a:pathLst>
              <a:path w="814948" h="1273112" extrusionOk="0">
                <a:moveTo>
                  <a:pt x="248867" y="32021"/>
                </a:moveTo>
                <a:cubicBezTo>
                  <a:pt x="297616" y="11402"/>
                  <a:pt x="351214" y="0"/>
                  <a:pt x="407474" y="0"/>
                </a:cubicBezTo>
                <a:cubicBezTo>
                  <a:pt x="632516" y="0"/>
                  <a:pt x="814948" y="182432"/>
                  <a:pt x="814948" y="407474"/>
                </a:cubicBezTo>
                <a:lnTo>
                  <a:pt x="814948" y="901208"/>
                </a:lnTo>
                <a:lnTo>
                  <a:pt x="0" y="1273112"/>
                </a:lnTo>
                <a:lnTo>
                  <a:pt x="0" y="407474"/>
                </a:lnTo>
                <a:cubicBezTo>
                  <a:pt x="0" y="238693"/>
                  <a:pt x="102618" y="93879"/>
                  <a:pt x="248867" y="32021"/>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89"/>
              <a:buFont typeface="Arial"/>
              <a:buNone/>
            </a:pPr>
            <a:endParaRPr sz="2489" b="0" i="0" u="none" strike="noStrike" cap="none">
              <a:solidFill>
                <a:srgbClr val="FFFFFF"/>
              </a:solidFill>
              <a:latin typeface="Arial"/>
              <a:ea typeface="Arial"/>
              <a:cs typeface="Arial"/>
              <a:sym typeface="Arial"/>
            </a:endParaRPr>
          </a:p>
        </p:txBody>
      </p:sp>
    </p:spTree>
    <p:extLst>
      <p:ext uri="{BB962C8B-B14F-4D97-AF65-F5344CB8AC3E}">
        <p14:creationId xmlns:p14="http://schemas.microsoft.com/office/powerpoint/2010/main" val="2423157289"/>
      </p:ext>
    </p:extLst>
  </p:cSld>
  <p:clrMapOvr>
    <a:masterClrMapping/>
  </p:clrMapOvr>
</p:sldLayout>
</file>

<file path=ppt/slideLayouts/slideLayout176.xml><?xml version="1.0" encoding="utf-8"?>
<p:sldLayout xmlns:a="http://schemas.openxmlformats.org/drawingml/2006/main" xmlns:r="http://schemas.openxmlformats.org/officeDocument/2006/relationships" xmlns:p="http://schemas.openxmlformats.org/presentationml/2006/main" matchingName="Overview 5 col">
  <p:cSld name="Overview 5 col">
    <p:spTree>
      <p:nvGrpSpPr>
        <p:cNvPr id="1" name="Shape 38"/>
        <p:cNvGrpSpPr/>
        <p:nvPr/>
      </p:nvGrpSpPr>
      <p:grpSpPr>
        <a:xfrm>
          <a:off x="0" y="0"/>
          <a:ext cx="0" cy="0"/>
          <a:chOff x="0" y="0"/>
          <a:chExt cx="0" cy="0"/>
        </a:xfrm>
      </p:grpSpPr>
      <p:sp>
        <p:nvSpPr>
          <p:cNvPr id="39" name="Google Shape;39;p42"/>
          <p:cNvSpPr/>
          <p:nvPr/>
        </p:nvSpPr>
        <p:spPr>
          <a:xfrm>
            <a:off x="7229417" y="2299975"/>
            <a:ext cx="946717" cy="946717"/>
          </a:xfrm>
          <a:prstGeom prst="ellipse">
            <a:avLst/>
          </a:prstGeom>
          <a:solidFill>
            <a:schemeClr val="accent4"/>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40" name="Google Shape;40;p42"/>
          <p:cNvSpPr/>
          <p:nvPr/>
        </p:nvSpPr>
        <p:spPr>
          <a:xfrm>
            <a:off x="4930448" y="2299975"/>
            <a:ext cx="946717" cy="946717"/>
          </a:xfrm>
          <a:prstGeom prst="ellipse">
            <a:avLst/>
          </a:prstGeom>
          <a:solidFill>
            <a:schemeClr val="accent5"/>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41" name="Google Shape;41;p42"/>
          <p:cNvSpPr/>
          <p:nvPr/>
        </p:nvSpPr>
        <p:spPr>
          <a:xfrm>
            <a:off x="2631479" y="2299975"/>
            <a:ext cx="946717" cy="946717"/>
          </a:xfrm>
          <a:prstGeom prst="ellipse">
            <a:avLst/>
          </a:pr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42" name="Google Shape;42;p42"/>
          <p:cNvSpPr/>
          <p:nvPr/>
        </p:nvSpPr>
        <p:spPr>
          <a:xfrm>
            <a:off x="332510" y="2299975"/>
            <a:ext cx="946717" cy="946717"/>
          </a:xfrm>
          <a:prstGeom prst="ellipse">
            <a:avLst/>
          </a:prstGeom>
          <a:solidFill>
            <a:schemeClr val="accen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43" name="Google Shape;43;p42"/>
          <p:cNvSpPr txBox="1">
            <a:spLocks noGrp="1"/>
          </p:cNvSpPr>
          <p:nvPr>
            <p:ph type="body" idx="1"/>
          </p:nvPr>
        </p:nvSpPr>
        <p:spPr>
          <a:xfrm>
            <a:off x="326566" y="321398"/>
            <a:ext cx="5383213" cy="698500"/>
          </a:xfrm>
          <a:prstGeom prst="rect">
            <a:avLst/>
          </a:prstGeom>
          <a:noFill/>
          <a:ln>
            <a:noFill/>
          </a:ln>
        </p:spPr>
        <p:txBody>
          <a:bodyPr spcFirstLastPara="1" wrap="square" lIns="0" tIns="0" rIns="0" bIns="0" anchor="t" anchorCtr="0">
            <a:noAutofit/>
          </a:bodyPr>
          <a:lstStyle>
            <a:lvl1pPr marL="457200" lvl="0" indent="-228600" algn="l">
              <a:lnSpc>
                <a:spcPct val="90000"/>
              </a:lnSpc>
              <a:spcBef>
                <a:spcPts val="0"/>
              </a:spcBef>
              <a:spcAft>
                <a:spcPts val="0"/>
              </a:spcAft>
              <a:buClr>
                <a:schemeClr val="dk1"/>
              </a:buClr>
              <a:buSzPts val="4400"/>
              <a:buNone/>
              <a:defRPr sz="4400" b="1" i="0">
                <a:latin typeface="Inter"/>
                <a:ea typeface="Inter"/>
                <a:cs typeface="Inter"/>
                <a:sym typeface="Inter"/>
              </a:defRPr>
            </a:lvl1pPr>
            <a:lvl2pPr marL="914400" lvl="1" indent="-228600" algn="l">
              <a:lnSpc>
                <a:spcPct val="110000"/>
              </a:lnSpc>
              <a:spcBef>
                <a:spcPts val="500"/>
              </a:spcBef>
              <a:spcAft>
                <a:spcPts val="0"/>
              </a:spcAft>
              <a:buClr>
                <a:schemeClr val="dk1"/>
              </a:buClr>
              <a:buSzPts val="2400"/>
              <a:buNone/>
              <a:defRPr/>
            </a:lvl2pPr>
            <a:lvl3pPr marL="1371600" lvl="2" indent="-228600" algn="l">
              <a:lnSpc>
                <a:spcPct val="110000"/>
              </a:lnSpc>
              <a:spcBef>
                <a:spcPts val="500"/>
              </a:spcBef>
              <a:spcAft>
                <a:spcPts val="0"/>
              </a:spcAft>
              <a:buClr>
                <a:schemeClr val="dk1"/>
              </a:buClr>
              <a:buSzPts val="2000"/>
              <a:buNone/>
              <a:defRPr/>
            </a:lvl3pPr>
            <a:lvl4pPr marL="1828800" lvl="3" indent="-228600" algn="l">
              <a:lnSpc>
                <a:spcPct val="110000"/>
              </a:lnSpc>
              <a:spcBef>
                <a:spcPts val="500"/>
              </a:spcBef>
              <a:spcAft>
                <a:spcPts val="0"/>
              </a:spcAft>
              <a:buClr>
                <a:schemeClr val="dk1"/>
              </a:buClr>
              <a:buSzPts val="1800"/>
              <a:buNone/>
              <a:defRPr/>
            </a:lvl4pPr>
            <a:lvl5pPr marL="2286000" lvl="4" indent="-228600" algn="l">
              <a:lnSpc>
                <a:spcPct val="110000"/>
              </a:lnSpc>
              <a:spcBef>
                <a:spcPts val="500"/>
              </a:spcBef>
              <a:spcAft>
                <a:spcPts val="0"/>
              </a:spcAft>
              <a:buClr>
                <a:schemeClr val="dk1"/>
              </a:buClr>
              <a:buSzPts val="1800"/>
              <a:buNone/>
              <a:defRPr/>
            </a:lvl5pPr>
            <a:lvl6pPr marL="2743200" lvl="5" indent="-342900" algn="l">
              <a:lnSpc>
                <a:spcPct val="90000"/>
              </a:lnSpc>
              <a:spcBef>
                <a:spcPts val="5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4" name="Google Shape;44;p42"/>
          <p:cNvSpPr>
            <a:spLocks noGrp="1"/>
          </p:cNvSpPr>
          <p:nvPr>
            <p:ph type="pic" idx="2"/>
          </p:nvPr>
        </p:nvSpPr>
        <p:spPr>
          <a:xfrm>
            <a:off x="504790" y="2489603"/>
            <a:ext cx="596348" cy="576471"/>
          </a:xfrm>
          <a:prstGeom prst="rect">
            <a:avLst/>
          </a:prstGeom>
          <a:noFill/>
          <a:ln>
            <a:noFill/>
          </a:ln>
        </p:spPr>
      </p:sp>
      <p:sp>
        <p:nvSpPr>
          <p:cNvPr id="45" name="Google Shape;45;p42"/>
          <p:cNvSpPr>
            <a:spLocks noGrp="1"/>
          </p:cNvSpPr>
          <p:nvPr>
            <p:ph type="pic" idx="3"/>
          </p:nvPr>
        </p:nvSpPr>
        <p:spPr>
          <a:xfrm>
            <a:off x="2799372" y="2489603"/>
            <a:ext cx="621355" cy="576471"/>
          </a:xfrm>
          <a:prstGeom prst="rect">
            <a:avLst/>
          </a:prstGeom>
          <a:noFill/>
          <a:ln>
            <a:noFill/>
          </a:ln>
        </p:spPr>
      </p:sp>
      <p:sp>
        <p:nvSpPr>
          <p:cNvPr id="46" name="Google Shape;46;p42"/>
          <p:cNvSpPr>
            <a:spLocks noGrp="1"/>
          </p:cNvSpPr>
          <p:nvPr>
            <p:ph type="pic" idx="4"/>
          </p:nvPr>
        </p:nvSpPr>
        <p:spPr>
          <a:xfrm>
            <a:off x="5094040" y="2489603"/>
            <a:ext cx="616226" cy="576471"/>
          </a:xfrm>
          <a:prstGeom prst="rect">
            <a:avLst/>
          </a:prstGeom>
          <a:noFill/>
          <a:ln>
            <a:noFill/>
          </a:ln>
        </p:spPr>
      </p:sp>
      <p:sp>
        <p:nvSpPr>
          <p:cNvPr id="47" name="Google Shape;47;p42"/>
          <p:cNvSpPr>
            <a:spLocks noGrp="1"/>
          </p:cNvSpPr>
          <p:nvPr>
            <p:ph type="pic" idx="5"/>
          </p:nvPr>
        </p:nvSpPr>
        <p:spPr>
          <a:xfrm>
            <a:off x="7404117" y="2489603"/>
            <a:ext cx="606287" cy="576471"/>
          </a:xfrm>
          <a:prstGeom prst="rect">
            <a:avLst/>
          </a:prstGeom>
          <a:noFill/>
          <a:ln>
            <a:noFill/>
          </a:ln>
        </p:spPr>
      </p:sp>
      <p:sp>
        <p:nvSpPr>
          <p:cNvPr id="48" name="Google Shape;48;p42"/>
          <p:cNvSpPr/>
          <p:nvPr/>
        </p:nvSpPr>
        <p:spPr>
          <a:xfrm>
            <a:off x="9528386" y="2299975"/>
            <a:ext cx="946717" cy="946717"/>
          </a:xfrm>
          <a:prstGeom prst="ellipse">
            <a:avLst/>
          </a:prstGeom>
          <a:solidFill>
            <a:schemeClr val="accent6"/>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49" name="Google Shape;49;p42"/>
          <p:cNvSpPr>
            <a:spLocks noGrp="1"/>
          </p:cNvSpPr>
          <p:nvPr>
            <p:ph type="pic" idx="6"/>
          </p:nvPr>
        </p:nvSpPr>
        <p:spPr>
          <a:xfrm>
            <a:off x="9704255" y="2489603"/>
            <a:ext cx="606287" cy="576471"/>
          </a:xfrm>
          <a:prstGeom prst="rect">
            <a:avLst/>
          </a:prstGeom>
          <a:noFill/>
          <a:ln>
            <a:noFill/>
          </a:ln>
        </p:spPr>
      </p:sp>
      <p:sp>
        <p:nvSpPr>
          <p:cNvPr id="50" name="Google Shape;50;p42"/>
          <p:cNvSpPr/>
          <p:nvPr/>
        </p:nvSpPr>
        <p:spPr>
          <a:xfrm rot="1450454">
            <a:off x="10731662" y="5436915"/>
            <a:ext cx="1028792" cy="1802670"/>
          </a:xfrm>
          <a:custGeom>
            <a:avLst/>
            <a:gdLst/>
            <a:ahLst/>
            <a:cxnLst/>
            <a:rect l="l" t="t" r="r" b="b"/>
            <a:pathLst>
              <a:path w="1028792" h="1802670" extrusionOk="0">
                <a:moveTo>
                  <a:pt x="314170" y="40424"/>
                </a:moveTo>
                <a:cubicBezTo>
                  <a:pt x="375711" y="14394"/>
                  <a:pt x="443373" y="0"/>
                  <a:pt x="514396" y="0"/>
                </a:cubicBezTo>
                <a:cubicBezTo>
                  <a:pt x="798489" y="0"/>
                  <a:pt x="1028792" y="230303"/>
                  <a:pt x="1028792" y="514396"/>
                </a:cubicBezTo>
                <a:lnTo>
                  <a:pt x="1028791" y="1340869"/>
                </a:lnTo>
                <a:lnTo>
                  <a:pt x="0" y="1802670"/>
                </a:lnTo>
                <a:lnTo>
                  <a:pt x="0" y="514396"/>
                </a:lnTo>
                <a:cubicBezTo>
                  <a:pt x="0" y="301326"/>
                  <a:pt x="129545" y="118513"/>
                  <a:pt x="314170" y="4042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89"/>
              <a:buFont typeface="Arial"/>
              <a:buNone/>
            </a:pPr>
            <a:endParaRPr sz="2489" b="0" i="0" u="none" strike="noStrike" cap="none">
              <a:solidFill>
                <a:srgbClr val="FFFFFF"/>
              </a:solidFill>
              <a:latin typeface="Arial"/>
              <a:ea typeface="Arial"/>
              <a:cs typeface="Arial"/>
              <a:sym typeface="Arial"/>
            </a:endParaRPr>
          </a:p>
        </p:txBody>
      </p:sp>
      <p:sp>
        <p:nvSpPr>
          <p:cNvPr id="51" name="Google Shape;51;p42"/>
          <p:cNvSpPr/>
          <p:nvPr/>
        </p:nvSpPr>
        <p:spPr>
          <a:xfrm rot="1471785">
            <a:off x="10140558" y="5882134"/>
            <a:ext cx="814948" cy="1273112"/>
          </a:xfrm>
          <a:custGeom>
            <a:avLst/>
            <a:gdLst/>
            <a:ahLst/>
            <a:cxnLst/>
            <a:rect l="l" t="t" r="r" b="b"/>
            <a:pathLst>
              <a:path w="814948" h="1273112" extrusionOk="0">
                <a:moveTo>
                  <a:pt x="248867" y="32021"/>
                </a:moveTo>
                <a:cubicBezTo>
                  <a:pt x="297616" y="11402"/>
                  <a:pt x="351214" y="0"/>
                  <a:pt x="407474" y="0"/>
                </a:cubicBezTo>
                <a:cubicBezTo>
                  <a:pt x="632516" y="0"/>
                  <a:pt x="814948" y="182432"/>
                  <a:pt x="814948" y="407474"/>
                </a:cubicBezTo>
                <a:lnTo>
                  <a:pt x="814948" y="901208"/>
                </a:lnTo>
                <a:lnTo>
                  <a:pt x="0" y="1273112"/>
                </a:lnTo>
                <a:lnTo>
                  <a:pt x="0" y="407474"/>
                </a:lnTo>
                <a:cubicBezTo>
                  <a:pt x="0" y="238693"/>
                  <a:pt x="102618" y="93879"/>
                  <a:pt x="248867" y="32021"/>
                </a:cubicBezTo>
                <a:close/>
              </a:path>
            </a:pathLst>
          </a:custGeom>
          <a:solidFill>
            <a:srgbClr val="9CCD8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89"/>
              <a:buFont typeface="Arial"/>
              <a:buNone/>
            </a:pPr>
            <a:endParaRPr sz="2489" b="0" i="0" u="none" strike="noStrike" cap="none">
              <a:solidFill>
                <a:srgbClr val="FFFFFF"/>
              </a:solidFill>
              <a:latin typeface="Arial"/>
              <a:ea typeface="Arial"/>
              <a:cs typeface="Arial"/>
              <a:sym typeface="Arial"/>
            </a:endParaRPr>
          </a:p>
        </p:txBody>
      </p:sp>
    </p:spTree>
    <p:extLst>
      <p:ext uri="{BB962C8B-B14F-4D97-AF65-F5344CB8AC3E}">
        <p14:creationId xmlns:p14="http://schemas.microsoft.com/office/powerpoint/2010/main" val="3873061816"/>
      </p:ext>
    </p:extLst>
  </p:cSld>
  <p:clrMapOvr>
    <a:masterClrMapping/>
  </p:clrMapOvr>
</p:sldLayout>
</file>

<file path=ppt/slideLayouts/slideLayout177.xml><?xml version="1.0" encoding="utf-8"?>
<p:sldLayout xmlns:a="http://schemas.openxmlformats.org/drawingml/2006/main" xmlns:r="http://schemas.openxmlformats.org/officeDocument/2006/relationships" xmlns:p="http://schemas.openxmlformats.org/presentationml/2006/main" matchingName="1_Title Only">
  <p:cSld name="1_Title Only">
    <p:spTree>
      <p:nvGrpSpPr>
        <p:cNvPr id="1" name="Shape 56"/>
        <p:cNvGrpSpPr/>
        <p:nvPr/>
      </p:nvGrpSpPr>
      <p:grpSpPr>
        <a:xfrm>
          <a:off x="0" y="0"/>
          <a:ext cx="0" cy="0"/>
          <a:chOff x="0" y="0"/>
          <a:chExt cx="0" cy="0"/>
        </a:xfrm>
      </p:grpSpPr>
      <p:pic>
        <p:nvPicPr>
          <p:cNvPr id="57" name="Google Shape;57;p44"/>
          <p:cNvPicPr preferRelativeResize="0"/>
          <p:nvPr/>
        </p:nvPicPr>
        <p:blipFill rotWithShape="1">
          <a:blip r:embed="rId2" cstate="screen">
            <a:alphaModFix/>
            <a:extLst>
              <a:ext uri="{28A0092B-C50C-407E-A947-70E740481C1C}">
                <a14:useLocalDpi xmlns:a14="http://schemas.microsoft.com/office/drawing/2010/main"/>
              </a:ext>
            </a:extLst>
          </a:blip>
          <a:srcRect/>
          <a:stretch/>
        </p:blipFill>
        <p:spPr>
          <a:xfrm>
            <a:off x="222250" y="6256962"/>
            <a:ext cx="1463040" cy="438912"/>
          </a:xfrm>
          <a:prstGeom prst="rect">
            <a:avLst/>
          </a:prstGeom>
          <a:noFill/>
          <a:ln>
            <a:noFill/>
          </a:ln>
        </p:spPr>
      </p:pic>
      <p:sp>
        <p:nvSpPr>
          <p:cNvPr id="58" name="Google Shape;58;p44"/>
          <p:cNvSpPr txBox="1">
            <a:spLocks noGrp="1"/>
          </p:cNvSpPr>
          <p:nvPr>
            <p:ph type="title"/>
          </p:nvPr>
        </p:nvSpPr>
        <p:spPr>
          <a:xfrm>
            <a:off x="318247" y="329453"/>
            <a:ext cx="10515600" cy="607595"/>
          </a:xfrm>
          <a:prstGeom prst="rect">
            <a:avLst/>
          </a:prstGeom>
          <a:noFill/>
          <a:ln>
            <a:noFill/>
          </a:ln>
        </p:spPr>
        <p:txBody>
          <a:bodyPr spcFirstLastPara="1" wrap="square" lIns="0" tIns="0" rIns="0" bIns="0" anchor="t" anchorCtr="0">
            <a:noAutofit/>
          </a:bodyPr>
          <a:lstStyle>
            <a:lvl1pPr lvl="0" algn="l">
              <a:lnSpc>
                <a:spcPct val="90000"/>
              </a:lnSpc>
              <a:spcBef>
                <a:spcPts val="0"/>
              </a:spcBef>
              <a:spcAft>
                <a:spcPts val="0"/>
              </a:spcAft>
              <a:buClr>
                <a:schemeClr val="dk1"/>
              </a:buClr>
              <a:buSzPts val="4400"/>
              <a:buFont typeface="Inter"/>
              <a:buNone/>
              <a:defRPr b="1" i="0">
                <a:latin typeface="Inter"/>
                <a:ea typeface="Inter"/>
                <a:cs typeface="Inter"/>
                <a:sym typeface="Inter"/>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59" name="Google Shape;59;p44"/>
          <p:cNvSpPr/>
          <p:nvPr/>
        </p:nvSpPr>
        <p:spPr>
          <a:xfrm rot="1450454">
            <a:off x="10534409" y="5436915"/>
            <a:ext cx="1028792" cy="1802670"/>
          </a:xfrm>
          <a:custGeom>
            <a:avLst/>
            <a:gdLst/>
            <a:ahLst/>
            <a:cxnLst/>
            <a:rect l="l" t="t" r="r" b="b"/>
            <a:pathLst>
              <a:path w="1028792" h="1802670" extrusionOk="0">
                <a:moveTo>
                  <a:pt x="314170" y="40424"/>
                </a:moveTo>
                <a:cubicBezTo>
                  <a:pt x="375711" y="14394"/>
                  <a:pt x="443373" y="0"/>
                  <a:pt x="514396" y="0"/>
                </a:cubicBezTo>
                <a:cubicBezTo>
                  <a:pt x="798489" y="0"/>
                  <a:pt x="1028792" y="230303"/>
                  <a:pt x="1028792" y="514396"/>
                </a:cubicBezTo>
                <a:lnTo>
                  <a:pt x="1028791" y="1340869"/>
                </a:lnTo>
                <a:lnTo>
                  <a:pt x="0" y="1802670"/>
                </a:lnTo>
                <a:lnTo>
                  <a:pt x="0" y="514396"/>
                </a:lnTo>
                <a:cubicBezTo>
                  <a:pt x="0" y="301326"/>
                  <a:pt x="129545" y="118513"/>
                  <a:pt x="314170" y="4042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89"/>
              <a:buFont typeface="Arial"/>
              <a:buNone/>
            </a:pPr>
            <a:endParaRPr sz="2489" b="0" i="0" u="none" strike="noStrike" cap="none">
              <a:solidFill>
                <a:srgbClr val="FFFFFF"/>
              </a:solidFill>
              <a:latin typeface="Arial"/>
              <a:ea typeface="Arial"/>
              <a:cs typeface="Arial"/>
              <a:sym typeface="Arial"/>
            </a:endParaRPr>
          </a:p>
        </p:txBody>
      </p:sp>
      <p:sp>
        <p:nvSpPr>
          <p:cNvPr id="60" name="Google Shape;60;p44"/>
          <p:cNvSpPr/>
          <p:nvPr/>
        </p:nvSpPr>
        <p:spPr>
          <a:xfrm rot="1471785">
            <a:off x="9943305" y="5882134"/>
            <a:ext cx="814948" cy="1273112"/>
          </a:xfrm>
          <a:custGeom>
            <a:avLst/>
            <a:gdLst/>
            <a:ahLst/>
            <a:cxnLst/>
            <a:rect l="l" t="t" r="r" b="b"/>
            <a:pathLst>
              <a:path w="814948" h="1273112" extrusionOk="0">
                <a:moveTo>
                  <a:pt x="248867" y="32021"/>
                </a:moveTo>
                <a:cubicBezTo>
                  <a:pt x="297616" y="11402"/>
                  <a:pt x="351214" y="0"/>
                  <a:pt x="407474" y="0"/>
                </a:cubicBezTo>
                <a:cubicBezTo>
                  <a:pt x="632516" y="0"/>
                  <a:pt x="814948" y="182432"/>
                  <a:pt x="814948" y="407474"/>
                </a:cubicBezTo>
                <a:lnTo>
                  <a:pt x="814948" y="901208"/>
                </a:lnTo>
                <a:lnTo>
                  <a:pt x="0" y="1273112"/>
                </a:lnTo>
                <a:lnTo>
                  <a:pt x="0" y="407474"/>
                </a:lnTo>
                <a:cubicBezTo>
                  <a:pt x="0" y="238693"/>
                  <a:pt x="102618" y="93879"/>
                  <a:pt x="248867" y="32021"/>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89"/>
              <a:buFont typeface="Arial"/>
              <a:buNone/>
            </a:pPr>
            <a:endParaRPr sz="2489" b="0" i="0" u="none" strike="noStrike" cap="none">
              <a:solidFill>
                <a:srgbClr val="FFFFFF"/>
              </a:solidFill>
              <a:latin typeface="Arial"/>
              <a:ea typeface="Arial"/>
              <a:cs typeface="Arial"/>
              <a:sym typeface="Arial"/>
            </a:endParaRPr>
          </a:p>
        </p:txBody>
      </p:sp>
      <p:sp>
        <p:nvSpPr>
          <p:cNvPr id="61" name="Google Shape;61;p44"/>
          <p:cNvSpPr txBox="1">
            <a:spLocks noGrp="1"/>
          </p:cNvSpPr>
          <p:nvPr>
            <p:ph type="body" idx="1"/>
          </p:nvPr>
        </p:nvSpPr>
        <p:spPr>
          <a:xfrm>
            <a:off x="345982" y="2343596"/>
            <a:ext cx="7297831" cy="2170808"/>
          </a:xfrm>
          <a:prstGeom prst="rect">
            <a:avLst/>
          </a:prstGeom>
          <a:noFill/>
          <a:ln>
            <a:noFill/>
          </a:ln>
        </p:spPr>
        <p:txBody>
          <a:bodyPr spcFirstLastPara="1" wrap="square" lIns="0" tIns="0" rIns="0" bIns="0" anchor="ctr" anchorCtr="0">
            <a:noAutofit/>
          </a:bodyPr>
          <a:lstStyle>
            <a:lvl1pPr marL="457200" lvl="0" indent="-228600" algn="l">
              <a:lnSpc>
                <a:spcPct val="120000"/>
              </a:lnSpc>
              <a:spcBef>
                <a:spcPts val="0"/>
              </a:spcBef>
              <a:spcAft>
                <a:spcPts val="0"/>
              </a:spcAft>
              <a:buClr>
                <a:schemeClr val="dk1"/>
              </a:buClr>
              <a:buSzPts val="2000"/>
              <a:buNone/>
              <a:defRPr sz="2000" b="0" i="0">
                <a:latin typeface="Inter Light"/>
                <a:ea typeface="Inter Light"/>
                <a:cs typeface="Inter Light"/>
                <a:sym typeface="Inter Light"/>
              </a:defRPr>
            </a:lvl1pPr>
            <a:lvl2pPr marL="914400" lvl="1" indent="-228600" algn="l">
              <a:lnSpc>
                <a:spcPct val="110000"/>
              </a:lnSpc>
              <a:spcBef>
                <a:spcPts val="1200"/>
              </a:spcBef>
              <a:spcAft>
                <a:spcPts val="0"/>
              </a:spcAft>
              <a:buClr>
                <a:schemeClr val="dk1"/>
              </a:buClr>
              <a:buSzPts val="2400"/>
              <a:buNone/>
              <a:defRPr/>
            </a:lvl2pPr>
            <a:lvl3pPr marL="1371600" lvl="2" indent="-228600" algn="l">
              <a:lnSpc>
                <a:spcPct val="110000"/>
              </a:lnSpc>
              <a:spcBef>
                <a:spcPts val="500"/>
              </a:spcBef>
              <a:spcAft>
                <a:spcPts val="0"/>
              </a:spcAft>
              <a:buClr>
                <a:schemeClr val="dk1"/>
              </a:buClr>
              <a:buSzPts val="2000"/>
              <a:buNone/>
              <a:defRPr/>
            </a:lvl3pPr>
            <a:lvl4pPr marL="1828800" lvl="3" indent="-228600" algn="l">
              <a:lnSpc>
                <a:spcPct val="110000"/>
              </a:lnSpc>
              <a:spcBef>
                <a:spcPts val="500"/>
              </a:spcBef>
              <a:spcAft>
                <a:spcPts val="0"/>
              </a:spcAft>
              <a:buClr>
                <a:schemeClr val="dk1"/>
              </a:buClr>
              <a:buSzPts val="1800"/>
              <a:buNone/>
              <a:defRPr/>
            </a:lvl4pPr>
            <a:lvl5pPr marL="2286000" lvl="4" indent="-228600" algn="l">
              <a:lnSpc>
                <a:spcPct val="110000"/>
              </a:lnSpc>
              <a:spcBef>
                <a:spcPts val="500"/>
              </a:spcBef>
              <a:spcAft>
                <a:spcPts val="0"/>
              </a:spcAft>
              <a:buClr>
                <a:schemeClr val="dk1"/>
              </a:buClr>
              <a:buSzPts val="1800"/>
              <a:buNone/>
              <a:defRPr/>
            </a:lvl5pPr>
            <a:lvl6pPr marL="2743200" lvl="5" indent="-342900" algn="l">
              <a:lnSpc>
                <a:spcPct val="90000"/>
              </a:lnSpc>
              <a:spcBef>
                <a:spcPts val="5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extLst>
      <p:ext uri="{BB962C8B-B14F-4D97-AF65-F5344CB8AC3E}">
        <p14:creationId xmlns:p14="http://schemas.microsoft.com/office/powerpoint/2010/main" val="2073478296"/>
      </p:ext>
    </p:extLst>
  </p:cSld>
  <p:clrMapOvr>
    <a:masterClrMapping/>
  </p:clrMapOvr>
</p:sldLayout>
</file>

<file path=ppt/slideLayouts/slideLayout178.xml><?xml version="1.0" encoding="utf-8"?>
<p:sldLayout xmlns:a="http://schemas.openxmlformats.org/drawingml/2006/main" xmlns:r="http://schemas.openxmlformats.org/officeDocument/2006/relationships" xmlns:p="http://schemas.openxmlformats.org/presentationml/2006/main" matchingName="Intro more text">
  <p:cSld name="Intro more text">
    <p:bg>
      <p:bgPr>
        <a:solidFill>
          <a:schemeClr val="lt1"/>
        </a:solidFill>
        <a:effectLst/>
      </p:bgPr>
    </p:bg>
    <p:spTree>
      <p:nvGrpSpPr>
        <p:cNvPr id="1" name="Shape 69"/>
        <p:cNvGrpSpPr/>
        <p:nvPr/>
      </p:nvGrpSpPr>
      <p:grpSpPr>
        <a:xfrm>
          <a:off x="0" y="0"/>
          <a:ext cx="0" cy="0"/>
          <a:chOff x="0" y="0"/>
          <a:chExt cx="0" cy="0"/>
        </a:xfrm>
      </p:grpSpPr>
      <p:sp>
        <p:nvSpPr>
          <p:cNvPr id="70" name="Google Shape;70;p46"/>
          <p:cNvSpPr>
            <a:spLocks noGrp="1"/>
          </p:cNvSpPr>
          <p:nvPr>
            <p:ph type="pic" idx="2"/>
          </p:nvPr>
        </p:nvSpPr>
        <p:spPr>
          <a:xfrm>
            <a:off x="7566593" y="1791441"/>
            <a:ext cx="4087660" cy="3275118"/>
          </a:xfrm>
          <a:prstGeom prst="roundRect">
            <a:avLst>
              <a:gd name="adj" fmla="val 16667"/>
            </a:avLst>
          </a:prstGeom>
          <a:solidFill>
            <a:srgbClr val="7F7F7F"/>
          </a:solidFill>
          <a:ln>
            <a:noFill/>
          </a:ln>
        </p:spPr>
      </p:sp>
      <p:sp>
        <p:nvSpPr>
          <p:cNvPr id="71" name="Google Shape;71;p46"/>
          <p:cNvSpPr txBox="1">
            <a:spLocks noGrp="1"/>
          </p:cNvSpPr>
          <p:nvPr>
            <p:ph type="body" idx="1"/>
          </p:nvPr>
        </p:nvSpPr>
        <p:spPr>
          <a:xfrm>
            <a:off x="352385" y="2064615"/>
            <a:ext cx="6168886" cy="2969592"/>
          </a:xfrm>
          <a:prstGeom prst="rect">
            <a:avLst/>
          </a:prstGeom>
          <a:noFill/>
          <a:ln>
            <a:noFill/>
          </a:ln>
        </p:spPr>
        <p:txBody>
          <a:bodyPr spcFirstLastPara="1" wrap="square" lIns="0" tIns="0" rIns="0" bIns="0" anchor="ctr" anchorCtr="0">
            <a:noAutofit/>
          </a:bodyPr>
          <a:lstStyle>
            <a:lvl1pPr marL="457200" marR="0" lvl="0" indent="-228600" algn="l">
              <a:lnSpc>
                <a:spcPct val="120000"/>
              </a:lnSpc>
              <a:spcBef>
                <a:spcPts val="0"/>
              </a:spcBef>
              <a:spcAft>
                <a:spcPts val="0"/>
              </a:spcAft>
              <a:buClr>
                <a:schemeClr val="dk1"/>
              </a:buClr>
              <a:buSzPts val="1800"/>
              <a:buFont typeface="Arial"/>
              <a:buNone/>
              <a:defRPr sz="1800" b="0" i="0">
                <a:solidFill>
                  <a:schemeClr val="dk1"/>
                </a:solidFill>
                <a:latin typeface="Inter Light"/>
                <a:ea typeface="Inter Light"/>
                <a:cs typeface="Inter Light"/>
                <a:sym typeface="Inter Light"/>
              </a:defRPr>
            </a:lvl1pPr>
            <a:lvl2pPr marL="914400" lvl="1" indent="-342900" algn="l">
              <a:lnSpc>
                <a:spcPct val="110000"/>
              </a:lnSpc>
              <a:spcBef>
                <a:spcPts val="1200"/>
              </a:spcBef>
              <a:spcAft>
                <a:spcPts val="0"/>
              </a:spcAft>
              <a:buClr>
                <a:schemeClr val="dk1"/>
              </a:buClr>
              <a:buSzPts val="1800"/>
              <a:buChar char="•"/>
              <a:defRPr/>
            </a:lvl2pPr>
            <a:lvl3pPr marL="1371600" lvl="2" indent="-342900" algn="l">
              <a:lnSpc>
                <a:spcPct val="110000"/>
              </a:lnSpc>
              <a:spcBef>
                <a:spcPts val="500"/>
              </a:spcBef>
              <a:spcAft>
                <a:spcPts val="0"/>
              </a:spcAft>
              <a:buClr>
                <a:schemeClr val="dk1"/>
              </a:buClr>
              <a:buSzPts val="1800"/>
              <a:buChar char="•"/>
              <a:defRPr/>
            </a:lvl3pPr>
            <a:lvl4pPr marL="1828800" lvl="3" indent="-342900" algn="l">
              <a:lnSpc>
                <a:spcPct val="110000"/>
              </a:lnSpc>
              <a:spcBef>
                <a:spcPts val="500"/>
              </a:spcBef>
              <a:spcAft>
                <a:spcPts val="0"/>
              </a:spcAft>
              <a:buClr>
                <a:schemeClr val="dk1"/>
              </a:buClr>
              <a:buSzPts val="1800"/>
              <a:buChar char="•"/>
              <a:defRPr/>
            </a:lvl4pPr>
            <a:lvl5pPr marL="2286000" lvl="4" indent="-342900" algn="l">
              <a:lnSpc>
                <a:spcPct val="110000"/>
              </a:lnSpc>
              <a:spcBef>
                <a:spcPts val="500"/>
              </a:spcBef>
              <a:spcAft>
                <a:spcPts val="0"/>
              </a:spcAft>
              <a:buClr>
                <a:schemeClr val="dk1"/>
              </a:buClr>
              <a:buSzPts val="1800"/>
              <a:buChar char="•"/>
              <a:defRPr/>
            </a:lvl5pPr>
            <a:lvl6pPr marL="2743200" lvl="5" indent="-342900" algn="l">
              <a:lnSpc>
                <a:spcPct val="90000"/>
              </a:lnSpc>
              <a:spcBef>
                <a:spcPts val="5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2" name="Google Shape;72;p46"/>
          <p:cNvSpPr txBox="1">
            <a:spLocks noGrp="1"/>
          </p:cNvSpPr>
          <p:nvPr>
            <p:ph type="title"/>
          </p:nvPr>
        </p:nvSpPr>
        <p:spPr>
          <a:xfrm>
            <a:off x="336176" y="329453"/>
            <a:ext cx="8242093" cy="607595"/>
          </a:xfrm>
          <a:prstGeom prst="rect">
            <a:avLst/>
          </a:prstGeom>
          <a:noFill/>
          <a:ln>
            <a:noFill/>
          </a:ln>
        </p:spPr>
        <p:txBody>
          <a:bodyPr spcFirstLastPara="1" wrap="square" lIns="0" tIns="0" rIns="0" bIns="0" anchor="t" anchorCtr="0">
            <a:noAutofit/>
          </a:bodyPr>
          <a:lstStyle>
            <a:lvl1pPr lvl="0" algn="l">
              <a:lnSpc>
                <a:spcPct val="90000"/>
              </a:lnSpc>
              <a:spcBef>
                <a:spcPts val="0"/>
              </a:spcBef>
              <a:spcAft>
                <a:spcPts val="0"/>
              </a:spcAft>
              <a:buClr>
                <a:schemeClr val="dk1"/>
              </a:buClr>
              <a:buSzPts val="4400"/>
              <a:buFont typeface="Inter"/>
              <a:buNone/>
              <a:defRPr b="1" i="0">
                <a:latin typeface="Inter"/>
                <a:ea typeface="Inter"/>
                <a:cs typeface="Inter"/>
                <a:sym typeface="Inter"/>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73" name="Google Shape;73;p46"/>
          <p:cNvSpPr txBox="1">
            <a:spLocks noGrp="1"/>
          </p:cNvSpPr>
          <p:nvPr>
            <p:ph type="body" idx="3"/>
          </p:nvPr>
        </p:nvSpPr>
        <p:spPr>
          <a:xfrm>
            <a:off x="352385" y="1049612"/>
            <a:ext cx="7214208" cy="596913"/>
          </a:xfrm>
          <a:prstGeom prst="rect">
            <a:avLst/>
          </a:prstGeom>
          <a:noFill/>
          <a:ln>
            <a:noFill/>
          </a:ln>
        </p:spPr>
        <p:txBody>
          <a:bodyPr spcFirstLastPara="1" wrap="square" lIns="0" tIns="0" rIns="0" bIns="0" anchor="t" anchorCtr="0">
            <a:noAutofit/>
          </a:bodyPr>
          <a:lstStyle>
            <a:lvl1pPr marL="457200" lvl="0" indent="-228600" algn="l">
              <a:lnSpc>
                <a:spcPct val="110000"/>
              </a:lnSpc>
              <a:spcBef>
                <a:spcPts val="0"/>
              </a:spcBef>
              <a:spcAft>
                <a:spcPts val="0"/>
              </a:spcAft>
              <a:buClr>
                <a:schemeClr val="dk1"/>
              </a:buClr>
              <a:buSzPts val="2200"/>
              <a:buNone/>
              <a:defRPr sz="2200" b="0" i="0">
                <a:latin typeface="Inter Light"/>
                <a:ea typeface="Inter Light"/>
                <a:cs typeface="Inter Light"/>
                <a:sym typeface="Inter Light"/>
              </a:defRPr>
            </a:lvl1pPr>
            <a:lvl2pPr marL="914400" lvl="1" indent="-228600" algn="l">
              <a:lnSpc>
                <a:spcPct val="110000"/>
              </a:lnSpc>
              <a:spcBef>
                <a:spcPts val="500"/>
              </a:spcBef>
              <a:spcAft>
                <a:spcPts val="0"/>
              </a:spcAft>
              <a:buClr>
                <a:schemeClr val="dk1"/>
              </a:buClr>
              <a:buSzPts val="2400"/>
              <a:buNone/>
              <a:defRPr/>
            </a:lvl2pPr>
            <a:lvl3pPr marL="1371600" lvl="2" indent="-228600" algn="l">
              <a:lnSpc>
                <a:spcPct val="110000"/>
              </a:lnSpc>
              <a:spcBef>
                <a:spcPts val="500"/>
              </a:spcBef>
              <a:spcAft>
                <a:spcPts val="0"/>
              </a:spcAft>
              <a:buClr>
                <a:schemeClr val="dk1"/>
              </a:buClr>
              <a:buSzPts val="2000"/>
              <a:buNone/>
              <a:defRPr/>
            </a:lvl3pPr>
            <a:lvl4pPr marL="1828800" lvl="3" indent="-228600" algn="l">
              <a:lnSpc>
                <a:spcPct val="110000"/>
              </a:lnSpc>
              <a:spcBef>
                <a:spcPts val="500"/>
              </a:spcBef>
              <a:spcAft>
                <a:spcPts val="0"/>
              </a:spcAft>
              <a:buClr>
                <a:schemeClr val="dk1"/>
              </a:buClr>
              <a:buSzPts val="1800"/>
              <a:buNone/>
              <a:defRPr/>
            </a:lvl4pPr>
            <a:lvl5pPr marL="2286000" lvl="4" indent="-228600" algn="l">
              <a:lnSpc>
                <a:spcPct val="110000"/>
              </a:lnSpc>
              <a:spcBef>
                <a:spcPts val="500"/>
              </a:spcBef>
              <a:spcAft>
                <a:spcPts val="0"/>
              </a:spcAft>
              <a:buClr>
                <a:schemeClr val="dk1"/>
              </a:buClr>
              <a:buSzPts val="1800"/>
              <a:buNone/>
              <a:defRPr/>
            </a:lvl5pPr>
            <a:lvl6pPr marL="2743200" lvl="5" indent="-342900" algn="l">
              <a:lnSpc>
                <a:spcPct val="90000"/>
              </a:lnSpc>
              <a:spcBef>
                <a:spcPts val="5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4" name="Google Shape;74;p46"/>
          <p:cNvSpPr/>
          <p:nvPr/>
        </p:nvSpPr>
        <p:spPr>
          <a:xfrm rot="1450454">
            <a:off x="5741036" y="5550739"/>
            <a:ext cx="892288" cy="1698320"/>
          </a:xfrm>
          <a:custGeom>
            <a:avLst/>
            <a:gdLst/>
            <a:ahLst/>
            <a:cxnLst/>
            <a:rect l="l" t="t" r="r" b="b"/>
            <a:pathLst>
              <a:path w="892288" h="1698320" extrusionOk="0">
                <a:moveTo>
                  <a:pt x="272484" y="35061"/>
                </a:moveTo>
                <a:cubicBezTo>
                  <a:pt x="325860" y="12484"/>
                  <a:pt x="384544" y="0"/>
                  <a:pt x="446144" y="0"/>
                </a:cubicBezTo>
                <a:cubicBezTo>
                  <a:pt x="692543" y="0"/>
                  <a:pt x="892288" y="199745"/>
                  <a:pt x="892288" y="446144"/>
                </a:cubicBezTo>
                <a:lnTo>
                  <a:pt x="892288" y="1297792"/>
                </a:lnTo>
                <a:lnTo>
                  <a:pt x="0" y="1698320"/>
                </a:lnTo>
                <a:lnTo>
                  <a:pt x="0" y="446144"/>
                </a:lnTo>
                <a:cubicBezTo>
                  <a:pt x="0" y="261345"/>
                  <a:pt x="112357" y="102788"/>
                  <a:pt x="272484" y="35061"/>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89"/>
              <a:buFont typeface="Arial"/>
              <a:buNone/>
            </a:pPr>
            <a:endParaRPr sz="2489" b="0" i="0" u="none" strike="noStrike" cap="none">
              <a:solidFill>
                <a:srgbClr val="FFFFFF"/>
              </a:solidFill>
              <a:latin typeface="Arial"/>
              <a:ea typeface="Arial"/>
              <a:cs typeface="Arial"/>
              <a:sym typeface="Arial"/>
            </a:endParaRPr>
          </a:p>
        </p:txBody>
      </p:sp>
      <p:sp>
        <p:nvSpPr>
          <p:cNvPr id="75" name="Google Shape;75;p46"/>
          <p:cNvSpPr/>
          <p:nvPr/>
        </p:nvSpPr>
        <p:spPr>
          <a:xfrm rot="1471785">
            <a:off x="5203663" y="5902593"/>
            <a:ext cx="706818" cy="1294434"/>
          </a:xfrm>
          <a:custGeom>
            <a:avLst/>
            <a:gdLst/>
            <a:ahLst/>
            <a:cxnLst/>
            <a:rect l="l" t="t" r="r" b="b"/>
            <a:pathLst>
              <a:path w="706818" h="1294434" extrusionOk="0">
                <a:moveTo>
                  <a:pt x="215847" y="27773"/>
                </a:moveTo>
                <a:cubicBezTo>
                  <a:pt x="258127" y="9889"/>
                  <a:pt x="304613" y="0"/>
                  <a:pt x="353409" y="0"/>
                </a:cubicBezTo>
                <a:cubicBezTo>
                  <a:pt x="548591" y="0"/>
                  <a:pt x="706818" y="158227"/>
                  <a:pt x="706818" y="353409"/>
                </a:cubicBezTo>
                <a:lnTo>
                  <a:pt x="706818" y="971875"/>
                </a:lnTo>
                <a:lnTo>
                  <a:pt x="0" y="1294434"/>
                </a:lnTo>
                <a:lnTo>
                  <a:pt x="0" y="353409"/>
                </a:lnTo>
                <a:cubicBezTo>
                  <a:pt x="0" y="207022"/>
                  <a:pt x="89003" y="81423"/>
                  <a:pt x="215847" y="27773"/>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89"/>
              <a:buFont typeface="Arial"/>
              <a:buNone/>
            </a:pPr>
            <a:endParaRPr sz="2489" b="0" i="0" u="none" strike="noStrike" cap="none">
              <a:solidFill>
                <a:srgbClr val="FFFFFF"/>
              </a:solidFill>
              <a:latin typeface="Arial"/>
              <a:ea typeface="Arial"/>
              <a:cs typeface="Arial"/>
              <a:sym typeface="Arial"/>
            </a:endParaRPr>
          </a:p>
        </p:txBody>
      </p:sp>
    </p:spTree>
    <p:extLst>
      <p:ext uri="{BB962C8B-B14F-4D97-AF65-F5344CB8AC3E}">
        <p14:creationId xmlns:p14="http://schemas.microsoft.com/office/powerpoint/2010/main" val="2646365957"/>
      </p:ext>
    </p:extLst>
  </p:cSld>
  <p:clrMapOvr>
    <a:masterClrMapping/>
  </p:clrMapOvr>
</p:sldLayout>
</file>

<file path=ppt/slideLayouts/slideLayout179.xml><?xml version="1.0" encoding="utf-8"?>
<p:sldLayout xmlns:a="http://schemas.openxmlformats.org/drawingml/2006/main" xmlns:r="http://schemas.openxmlformats.org/officeDocument/2006/relationships" xmlns:p="http://schemas.openxmlformats.org/presentationml/2006/main" matchingName="Intro more text" preserve="1">
  <p:cSld name="1_Intro more text">
    <p:bg>
      <p:bgPr>
        <a:solidFill>
          <a:schemeClr val="lt1"/>
        </a:solidFill>
        <a:effectLst/>
      </p:bgPr>
    </p:bg>
    <p:spTree>
      <p:nvGrpSpPr>
        <p:cNvPr id="1" name="Shape 69"/>
        <p:cNvGrpSpPr/>
        <p:nvPr/>
      </p:nvGrpSpPr>
      <p:grpSpPr>
        <a:xfrm>
          <a:off x="0" y="0"/>
          <a:ext cx="0" cy="0"/>
          <a:chOff x="0" y="0"/>
          <a:chExt cx="0" cy="0"/>
        </a:xfrm>
      </p:grpSpPr>
      <p:sp>
        <p:nvSpPr>
          <p:cNvPr id="2" name="Rectangle 1">
            <a:extLst>
              <a:ext uri="{FF2B5EF4-FFF2-40B4-BE49-F238E27FC236}">
                <a16:creationId xmlns:a16="http://schemas.microsoft.com/office/drawing/2014/main" id="{E19EC482-6DC2-14B3-AA2C-4FD24520962D}"/>
              </a:ext>
            </a:extLst>
          </p:cNvPr>
          <p:cNvSpPr/>
          <p:nvPr userDrawn="1"/>
        </p:nvSpPr>
        <p:spPr>
          <a:xfrm>
            <a:off x="0" y="0"/>
            <a:ext cx="6096000" cy="685800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 name="Google Shape;70;p46"/>
          <p:cNvSpPr>
            <a:spLocks noGrp="1"/>
          </p:cNvSpPr>
          <p:nvPr>
            <p:ph type="pic" idx="2"/>
          </p:nvPr>
        </p:nvSpPr>
        <p:spPr>
          <a:xfrm>
            <a:off x="7166543" y="1049612"/>
            <a:ext cx="4087660" cy="3275118"/>
          </a:xfrm>
          <a:prstGeom prst="roundRect">
            <a:avLst>
              <a:gd name="adj" fmla="val 16667"/>
            </a:avLst>
          </a:prstGeom>
          <a:solidFill>
            <a:srgbClr val="7F7F7F"/>
          </a:solidFill>
          <a:ln>
            <a:noFill/>
          </a:ln>
        </p:spPr>
      </p:sp>
      <p:sp>
        <p:nvSpPr>
          <p:cNvPr id="71" name="Google Shape;71;p46"/>
          <p:cNvSpPr txBox="1">
            <a:spLocks noGrp="1"/>
          </p:cNvSpPr>
          <p:nvPr>
            <p:ph type="body" idx="1"/>
          </p:nvPr>
        </p:nvSpPr>
        <p:spPr>
          <a:xfrm>
            <a:off x="336177" y="2064615"/>
            <a:ext cx="4975265" cy="2969592"/>
          </a:xfrm>
          <a:prstGeom prst="rect">
            <a:avLst/>
          </a:prstGeom>
          <a:noFill/>
          <a:ln>
            <a:noFill/>
          </a:ln>
        </p:spPr>
        <p:txBody>
          <a:bodyPr spcFirstLastPara="1" wrap="square" lIns="0" tIns="0" rIns="0" bIns="0" anchor="ctr" anchorCtr="0">
            <a:noAutofit/>
          </a:bodyPr>
          <a:lstStyle>
            <a:lvl1pPr marL="457200" marR="0" lvl="0" indent="-228600" algn="l">
              <a:lnSpc>
                <a:spcPct val="120000"/>
              </a:lnSpc>
              <a:spcBef>
                <a:spcPts val="0"/>
              </a:spcBef>
              <a:spcAft>
                <a:spcPts val="0"/>
              </a:spcAft>
              <a:buClr>
                <a:schemeClr val="dk1"/>
              </a:buClr>
              <a:buSzPts val="1800"/>
              <a:buFont typeface="Arial"/>
              <a:buNone/>
              <a:defRPr sz="1800" b="0" i="0">
                <a:solidFill>
                  <a:schemeClr val="dk1"/>
                </a:solidFill>
                <a:latin typeface="Inter Light"/>
                <a:ea typeface="Inter Light"/>
                <a:cs typeface="Inter Light"/>
                <a:sym typeface="Inter Light"/>
              </a:defRPr>
            </a:lvl1pPr>
            <a:lvl2pPr marL="914400" lvl="1" indent="-342900" algn="l">
              <a:lnSpc>
                <a:spcPct val="110000"/>
              </a:lnSpc>
              <a:spcBef>
                <a:spcPts val="1200"/>
              </a:spcBef>
              <a:spcAft>
                <a:spcPts val="0"/>
              </a:spcAft>
              <a:buClr>
                <a:schemeClr val="dk1"/>
              </a:buClr>
              <a:buSzPts val="1800"/>
              <a:buChar char="•"/>
              <a:defRPr/>
            </a:lvl2pPr>
            <a:lvl3pPr marL="1371600" lvl="2" indent="-342900" algn="l">
              <a:lnSpc>
                <a:spcPct val="110000"/>
              </a:lnSpc>
              <a:spcBef>
                <a:spcPts val="500"/>
              </a:spcBef>
              <a:spcAft>
                <a:spcPts val="0"/>
              </a:spcAft>
              <a:buClr>
                <a:schemeClr val="dk1"/>
              </a:buClr>
              <a:buSzPts val="1800"/>
              <a:buChar char="•"/>
              <a:defRPr/>
            </a:lvl3pPr>
            <a:lvl4pPr marL="1828800" lvl="3" indent="-342900" algn="l">
              <a:lnSpc>
                <a:spcPct val="110000"/>
              </a:lnSpc>
              <a:spcBef>
                <a:spcPts val="500"/>
              </a:spcBef>
              <a:spcAft>
                <a:spcPts val="0"/>
              </a:spcAft>
              <a:buClr>
                <a:schemeClr val="dk1"/>
              </a:buClr>
              <a:buSzPts val="1800"/>
              <a:buChar char="•"/>
              <a:defRPr/>
            </a:lvl4pPr>
            <a:lvl5pPr marL="2286000" lvl="4" indent="-342900" algn="l">
              <a:lnSpc>
                <a:spcPct val="110000"/>
              </a:lnSpc>
              <a:spcBef>
                <a:spcPts val="500"/>
              </a:spcBef>
              <a:spcAft>
                <a:spcPts val="0"/>
              </a:spcAft>
              <a:buClr>
                <a:schemeClr val="dk1"/>
              </a:buClr>
              <a:buSzPts val="1800"/>
              <a:buChar char="•"/>
              <a:defRPr/>
            </a:lvl5pPr>
            <a:lvl6pPr marL="2743200" lvl="5" indent="-342900" algn="l">
              <a:lnSpc>
                <a:spcPct val="90000"/>
              </a:lnSpc>
              <a:spcBef>
                <a:spcPts val="5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2" name="Google Shape;72;p46"/>
          <p:cNvSpPr txBox="1">
            <a:spLocks noGrp="1"/>
          </p:cNvSpPr>
          <p:nvPr>
            <p:ph type="title"/>
          </p:nvPr>
        </p:nvSpPr>
        <p:spPr>
          <a:xfrm>
            <a:off x="336177" y="329453"/>
            <a:ext cx="5569324" cy="607595"/>
          </a:xfrm>
          <a:prstGeom prst="rect">
            <a:avLst/>
          </a:prstGeom>
          <a:noFill/>
          <a:ln>
            <a:noFill/>
          </a:ln>
        </p:spPr>
        <p:txBody>
          <a:bodyPr spcFirstLastPara="1" wrap="square" lIns="0" tIns="0" rIns="0" bIns="0" anchor="t" anchorCtr="0">
            <a:noAutofit/>
          </a:bodyPr>
          <a:lstStyle>
            <a:lvl1pPr lvl="0" algn="l">
              <a:lnSpc>
                <a:spcPct val="90000"/>
              </a:lnSpc>
              <a:spcBef>
                <a:spcPts val="0"/>
              </a:spcBef>
              <a:spcAft>
                <a:spcPts val="0"/>
              </a:spcAft>
              <a:buClr>
                <a:schemeClr val="dk1"/>
              </a:buClr>
              <a:buSzPts val="4400"/>
              <a:buFont typeface="Inter"/>
              <a:buNone/>
              <a:defRPr b="1" i="0">
                <a:latin typeface="Inter"/>
                <a:ea typeface="Inter"/>
                <a:cs typeface="Inter"/>
                <a:sym typeface="Inter"/>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73" name="Google Shape;73;p46"/>
          <p:cNvSpPr txBox="1">
            <a:spLocks noGrp="1"/>
          </p:cNvSpPr>
          <p:nvPr>
            <p:ph type="body" idx="3"/>
          </p:nvPr>
        </p:nvSpPr>
        <p:spPr>
          <a:xfrm>
            <a:off x="336177" y="1049612"/>
            <a:ext cx="5553115" cy="596913"/>
          </a:xfrm>
          <a:prstGeom prst="rect">
            <a:avLst/>
          </a:prstGeom>
          <a:noFill/>
          <a:ln>
            <a:noFill/>
          </a:ln>
        </p:spPr>
        <p:txBody>
          <a:bodyPr spcFirstLastPara="1" wrap="square" lIns="0" tIns="0" rIns="0" bIns="0" anchor="t" anchorCtr="0">
            <a:noAutofit/>
          </a:bodyPr>
          <a:lstStyle>
            <a:lvl1pPr marL="457200" lvl="0" indent="-228600" algn="l">
              <a:lnSpc>
                <a:spcPct val="110000"/>
              </a:lnSpc>
              <a:spcBef>
                <a:spcPts val="0"/>
              </a:spcBef>
              <a:spcAft>
                <a:spcPts val="0"/>
              </a:spcAft>
              <a:buClr>
                <a:schemeClr val="dk1"/>
              </a:buClr>
              <a:buSzPts val="2200"/>
              <a:buNone/>
              <a:defRPr sz="2200" b="0" i="0">
                <a:latin typeface="Inter Light"/>
                <a:ea typeface="Inter Light"/>
                <a:cs typeface="Inter Light"/>
                <a:sym typeface="Inter Light"/>
              </a:defRPr>
            </a:lvl1pPr>
            <a:lvl2pPr marL="914400" lvl="1" indent="-228600" algn="l">
              <a:lnSpc>
                <a:spcPct val="110000"/>
              </a:lnSpc>
              <a:spcBef>
                <a:spcPts val="500"/>
              </a:spcBef>
              <a:spcAft>
                <a:spcPts val="0"/>
              </a:spcAft>
              <a:buClr>
                <a:schemeClr val="dk1"/>
              </a:buClr>
              <a:buSzPts val="2400"/>
              <a:buNone/>
              <a:defRPr/>
            </a:lvl2pPr>
            <a:lvl3pPr marL="1371600" lvl="2" indent="-228600" algn="l">
              <a:lnSpc>
                <a:spcPct val="110000"/>
              </a:lnSpc>
              <a:spcBef>
                <a:spcPts val="500"/>
              </a:spcBef>
              <a:spcAft>
                <a:spcPts val="0"/>
              </a:spcAft>
              <a:buClr>
                <a:schemeClr val="dk1"/>
              </a:buClr>
              <a:buSzPts val="2000"/>
              <a:buNone/>
              <a:defRPr/>
            </a:lvl3pPr>
            <a:lvl4pPr marL="1828800" lvl="3" indent="-228600" algn="l">
              <a:lnSpc>
                <a:spcPct val="110000"/>
              </a:lnSpc>
              <a:spcBef>
                <a:spcPts val="500"/>
              </a:spcBef>
              <a:spcAft>
                <a:spcPts val="0"/>
              </a:spcAft>
              <a:buClr>
                <a:schemeClr val="dk1"/>
              </a:buClr>
              <a:buSzPts val="1800"/>
              <a:buNone/>
              <a:defRPr/>
            </a:lvl4pPr>
            <a:lvl5pPr marL="2286000" lvl="4" indent="-228600" algn="l">
              <a:lnSpc>
                <a:spcPct val="110000"/>
              </a:lnSpc>
              <a:spcBef>
                <a:spcPts val="500"/>
              </a:spcBef>
              <a:spcAft>
                <a:spcPts val="0"/>
              </a:spcAft>
              <a:buClr>
                <a:schemeClr val="dk1"/>
              </a:buClr>
              <a:buSzPts val="1800"/>
              <a:buNone/>
              <a:defRPr/>
            </a:lvl5pPr>
            <a:lvl6pPr marL="2743200" lvl="5" indent="-342900" algn="l">
              <a:lnSpc>
                <a:spcPct val="90000"/>
              </a:lnSpc>
              <a:spcBef>
                <a:spcPts val="5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4" name="Google Shape;74;p46"/>
          <p:cNvSpPr/>
          <p:nvPr/>
        </p:nvSpPr>
        <p:spPr>
          <a:xfrm rot="1450454">
            <a:off x="5741036" y="5550739"/>
            <a:ext cx="892288" cy="1698320"/>
          </a:xfrm>
          <a:custGeom>
            <a:avLst/>
            <a:gdLst/>
            <a:ahLst/>
            <a:cxnLst/>
            <a:rect l="l" t="t" r="r" b="b"/>
            <a:pathLst>
              <a:path w="892288" h="1698320" extrusionOk="0">
                <a:moveTo>
                  <a:pt x="272484" y="35061"/>
                </a:moveTo>
                <a:cubicBezTo>
                  <a:pt x="325860" y="12484"/>
                  <a:pt x="384544" y="0"/>
                  <a:pt x="446144" y="0"/>
                </a:cubicBezTo>
                <a:cubicBezTo>
                  <a:pt x="692543" y="0"/>
                  <a:pt x="892288" y="199745"/>
                  <a:pt x="892288" y="446144"/>
                </a:cubicBezTo>
                <a:lnTo>
                  <a:pt x="892288" y="1297792"/>
                </a:lnTo>
                <a:lnTo>
                  <a:pt x="0" y="1698320"/>
                </a:lnTo>
                <a:lnTo>
                  <a:pt x="0" y="446144"/>
                </a:lnTo>
                <a:cubicBezTo>
                  <a:pt x="0" y="261345"/>
                  <a:pt x="112357" y="102788"/>
                  <a:pt x="272484" y="35061"/>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89"/>
              <a:buFont typeface="Arial"/>
              <a:buNone/>
            </a:pPr>
            <a:endParaRPr sz="2489" b="0" i="0" u="none" strike="noStrike" cap="none">
              <a:solidFill>
                <a:srgbClr val="FFFFFF"/>
              </a:solidFill>
              <a:latin typeface="Arial"/>
              <a:ea typeface="Arial"/>
              <a:cs typeface="Arial"/>
              <a:sym typeface="Arial"/>
            </a:endParaRPr>
          </a:p>
        </p:txBody>
      </p:sp>
      <p:sp>
        <p:nvSpPr>
          <p:cNvPr id="75" name="Google Shape;75;p46"/>
          <p:cNvSpPr/>
          <p:nvPr/>
        </p:nvSpPr>
        <p:spPr>
          <a:xfrm rot="1471785">
            <a:off x="5203663" y="5902593"/>
            <a:ext cx="706818" cy="1294434"/>
          </a:xfrm>
          <a:custGeom>
            <a:avLst/>
            <a:gdLst/>
            <a:ahLst/>
            <a:cxnLst/>
            <a:rect l="l" t="t" r="r" b="b"/>
            <a:pathLst>
              <a:path w="706818" h="1294434" extrusionOk="0">
                <a:moveTo>
                  <a:pt x="215847" y="27773"/>
                </a:moveTo>
                <a:cubicBezTo>
                  <a:pt x="258127" y="9889"/>
                  <a:pt x="304613" y="0"/>
                  <a:pt x="353409" y="0"/>
                </a:cubicBezTo>
                <a:cubicBezTo>
                  <a:pt x="548591" y="0"/>
                  <a:pt x="706818" y="158227"/>
                  <a:pt x="706818" y="353409"/>
                </a:cubicBezTo>
                <a:lnTo>
                  <a:pt x="706818" y="971875"/>
                </a:lnTo>
                <a:lnTo>
                  <a:pt x="0" y="1294434"/>
                </a:lnTo>
                <a:lnTo>
                  <a:pt x="0" y="353409"/>
                </a:lnTo>
                <a:cubicBezTo>
                  <a:pt x="0" y="207022"/>
                  <a:pt x="89003" y="81423"/>
                  <a:pt x="215847" y="27773"/>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89"/>
              <a:buFont typeface="Arial"/>
              <a:buNone/>
            </a:pPr>
            <a:endParaRPr sz="2489" b="0" i="0" u="none" strike="noStrike" cap="none">
              <a:solidFill>
                <a:srgbClr val="FFFFFF"/>
              </a:solidFill>
              <a:latin typeface="Arial"/>
              <a:ea typeface="Arial"/>
              <a:cs typeface="Arial"/>
              <a:sym typeface="Arial"/>
            </a:endParaRPr>
          </a:p>
        </p:txBody>
      </p:sp>
      <p:pic>
        <p:nvPicPr>
          <p:cNvPr id="9" name="Google Shape;8;p37">
            <a:extLst>
              <a:ext uri="{FF2B5EF4-FFF2-40B4-BE49-F238E27FC236}">
                <a16:creationId xmlns:a16="http://schemas.microsoft.com/office/drawing/2014/main" id="{F6C14982-33EF-39E7-1D74-9DCC6EF24BFF}"/>
              </a:ext>
            </a:extLst>
          </p:cNvPr>
          <p:cNvPicPr preferRelativeResize="0"/>
          <p:nvPr userDrawn="1"/>
        </p:nvPicPr>
        <p:blipFill rotWithShape="1">
          <a:blip r:embed="rId2" cstate="screen">
            <a:alphaModFix/>
            <a:extLst>
              <a:ext uri="{28A0092B-C50C-407E-A947-70E740481C1C}">
                <a14:useLocalDpi xmlns:a14="http://schemas.microsoft.com/office/drawing/2010/main"/>
              </a:ext>
            </a:extLst>
          </a:blip>
          <a:srcRect/>
          <a:stretch/>
        </p:blipFill>
        <p:spPr>
          <a:xfrm>
            <a:off x="222250" y="6256962"/>
            <a:ext cx="1463040" cy="438912"/>
          </a:xfrm>
          <a:prstGeom prst="rect">
            <a:avLst/>
          </a:prstGeom>
          <a:noFill/>
          <a:ln>
            <a:noFill/>
          </a:ln>
        </p:spPr>
      </p:pic>
    </p:spTree>
    <p:extLst>
      <p:ext uri="{BB962C8B-B14F-4D97-AF65-F5344CB8AC3E}">
        <p14:creationId xmlns:p14="http://schemas.microsoft.com/office/powerpoint/2010/main" val="777522030"/>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1_Divider 2">
  <p:cSld name="1_Divider 2">
    <p:spTree>
      <p:nvGrpSpPr>
        <p:cNvPr id="1" name="Shape 502"/>
        <p:cNvGrpSpPr/>
        <p:nvPr/>
      </p:nvGrpSpPr>
      <p:grpSpPr>
        <a:xfrm>
          <a:off x="0" y="0"/>
          <a:ext cx="0" cy="0"/>
          <a:chOff x="0" y="0"/>
          <a:chExt cx="0" cy="0"/>
        </a:xfrm>
      </p:grpSpPr>
      <p:sp>
        <p:nvSpPr>
          <p:cNvPr id="503" name="Google Shape;503;p70"/>
          <p:cNvSpPr/>
          <p:nvPr/>
        </p:nvSpPr>
        <p:spPr>
          <a:xfrm>
            <a:off x="0" y="0"/>
            <a:ext cx="12192000" cy="6858000"/>
          </a:xfrm>
          <a:prstGeom prst="rect">
            <a:avLst/>
          </a:pr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504" name="Google Shape;504;p70"/>
          <p:cNvPicPr preferRelativeResize="0"/>
          <p:nvPr/>
        </p:nvPicPr>
        <p:blipFill rotWithShape="1">
          <a:blip r:embed="rId2">
            <a:alphaModFix/>
          </a:blip>
          <a:srcRect/>
          <a:stretch/>
        </p:blipFill>
        <p:spPr>
          <a:xfrm>
            <a:off x="236050" y="6263247"/>
            <a:ext cx="1444256" cy="433279"/>
          </a:xfrm>
          <a:prstGeom prst="rect">
            <a:avLst/>
          </a:prstGeom>
          <a:noFill/>
          <a:ln>
            <a:noFill/>
          </a:ln>
        </p:spPr>
      </p:pic>
      <p:pic>
        <p:nvPicPr>
          <p:cNvPr id="505" name="Google Shape;505;p70"/>
          <p:cNvPicPr preferRelativeResize="0"/>
          <p:nvPr/>
        </p:nvPicPr>
        <p:blipFill rotWithShape="1">
          <a:blip r:embed="rId3">
            <a:alphaModFix/>
          </a:blip>
          <a:srcRect l="13561" t="5733" r="42720" b="39454"/>
          <a:stretch/>
        </p:blipFill>
        <p:spPr>
          <a:xfrm>
            <a:off x="5567562" y="-49736"/>
            <a:ext cx="6648927" cy="7028524"/>
          </a:xfrm>
          <a:custGeom>
            <a:avLst/>
            <a:gdLst/>
            <a:ahLst/>
            <a:cxnLst/>
            <a:rect l="l" t="t" r="r" b="b"/>
            <a:pathLst>
              <a:path w="6648927" h="7028524" extrusionOk="0">
                <a:moveTo>
                  <a:pt x="2897929" y="0"/>
                </a:moveTo>
                <a:lnTo>
                  <a:pt x="6641148" y="24584"/>
                </a:lnTo>
                <a:cubicBezTo>
                  <a:pt x="6649170" y="2353585"/>
                  <a:pt x="6640906" y="4699523"/>
                  <a:pt x="6648927" y="7028524"/>
                </a:cubicBezTo>
                <a:lnTo>
                  <a:pt x="0" y="6998476"/>
                </a:lnTo>
                <a:lnTo>
                  <a:pt x="2283903" y="1363385"/>
                </a:lnTo>
                <a:close/>
              </a:path>
            </a:pathLst>
          </a:custGeom>
          <a:noFill/>
          <a:ln>
            <a:noFill/>
          </a:ln>
        </p:spPr>
      </p:pic>
      <p:sp>
        <p:nvSpPr>
          <p:cNvPr id="506" name="Google Shape;506;p70"/>
          <p:cNvSpPr txBox="1">
            <a:spLocks noGrp="1"/>
          </p:cNvSpPr>
          <p:nvPr>
            <p:ph type="title"/>
          </p:nvPr>
        </p:nvSpPr>
        <p:spPr>
          <a:xfrm>
            <a:off x="331693" y="1698659"/>
            <a:ext cx="7257900" cy="3385800"/>
          </a:xfrm>
          <a:prstGeom prst="rect">
            <a:avLst/>
          </a:prstGeom>
          <a:noFill/>
          <a:ln>
            <a:noFill/>
          </a:ln>
        </p:spPr>
        <p:txBody>
          <a:bodyPr spcFirstLastPara="1" wrap="square" lIns="0" tIns="0" rIns="0" bIns="0" anchor="ctr" anchorCtr="0">
            <a:noAutofit/>
          </a:bodyPr>
          <a:lstStyle>
            <a:lvl1pPr lvl="0" algn="l" rtl="0">
              <a:lnSpc>
                <a:spcPct val="90000"/>
              </a:lnSpc>
              <a:spcBef>
                <a:spcPts val="0"/>
              </a:spcBef>
              <a:spcAft>
                <a:spcPts val="0"/>
              </a:spcAft>
              <a:buClr>
                <a:schemeClr val="dk1"/>
              </a:buClr>
              <a:buSzPts val="5000"/>
              <a:buFont typeface="Inter"/>
              <a:buNone/>
              <a:defRPr sz="50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507" name="Google Shape;507;p70"/>
          <p:cNvSpPr/>
          <p:nvPr/>
        </p:nvSpPr>
        <p:spPr>
          <a:xfrm rot="1451706">
            <a:off x="10638053" y="5212118"/>
            <a:ext cx="892625" cy="1931964"/>
          </a:xfrm>
          <a:custGeom>
            <a:avLst/>
            <a:gdLst/>
            <a:ahLst/>
            <a:cxnLst/>
            <a:rect l="l" t="t" r="r" b="b"/>
            <a:pathLst>
              <a:path w="892288" h="1931234" extrusionOk="0">
                <a:moveTo>
                  <a:pt x="272484" y="35061"/>
                </a:moveTo>
                <a:cubicBezTo>
                  <a:pt x="325860" y="12484"/>
                  <a:pt x="384544" y="0"/>
                  <a:pt x="446144" y="0"/>
                </a:cubicBezTo>
                <a:cubicBezTo>
                  <a:pt x="692543" y="0"/>
                  <a:pt x="892288" y="199745"/>
                  <a:pt x="892288" y="446144"/>
                </a:cubicBezTo>
                <a:lnTo>
                  <a:pt x="892288" y="1530706"/>
                </a:lnTo>
                <a:lnTo>
                  <a:pt x="0" y="1931234"/>
                </a:lnTo>
                <a:lnTo>
                  <a:pt x="0" y="446144"/>
                </a:lnTo>
                <a:cubicBezTo>
                  <a:pt x="0" y="261345"/>
                  <a:pt x="112356" y="102789"/>
                  <a:pt x="272484" y="35061"/>
                </a:cubicBezTo>
                <a:close/>
              </a:path>
            </a:pathLst>
          </a:custGeom>
          <a:solidFill>
            <a:schemeClr val="accent6"/>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89"/>
              <a:buFont typeface="Arial"/>
              <a:buNone/>
            </a:pPr>
            <a:endParaRPr sz="2489" b="0" i="0" u="none" strike="noStrike" cap="none">
              <a:solidFill>
                <a:srgbClr val="FFFFFF"/>
              </a:solidFill>
              <a:latin typeface="Arial"/>
              <a:ea typeface="Arial"/>
              <a:cs typeface="Arial"/>
              <a:sym typeface="Arial"/>
            </a:endParaRPr>
          </a:p>
        </p:txBody>
      </p:sp>
      <p:sp>
        <p:nvSpPr>
          <p:cNvPr id="508" name="Google Shape;508;p70"/>
          <p:cNvSpPr/>
          <p:nvPr/>
        </p:nvSpPr>
        <p:spPr>
          <a:xfrm rot="1470904">
            <a:off x="9997018" y="5653129"/>
            <a:ext cx="706933" cy="1490829"/>
          </a:xfrm>
          <a:custGeom>
            <a:avLst/>
            <a:gdLst/>
            <a:ahLst/>
            <a:cxnLst/>
            <a:rect l="l" t="t" r="r" b="b"/>
            <a:pathLst>
              <a:path w="706818" h="1490587" extrusionOk="0">
                <a:moveTo>
                  <a:pt x="215847" y="27773"/>
                </a:moveTo>
                <a:cubicBezTo>
                  <a:pt x="258128" y="9889"/>
                  <a:pt x="304613" y="0"/>
                  <a:pt x="353409" y="0"/>
                </a:cubicBezTo>
                <a:cubicBezTo>
                  <a:pt x="548591" y="0"/>
                  <a:pt x="706818" y="158227"/>
                  <a:pt x="706818" y="353409"/>
                </a:cubicBezTo>
                <a:lnTo>
                  <a:pt x="706818" y="1168027"/>
                </a:lnTo>
                <a:lnTo>
                  <a:pt x="0" y="1490587"/>
                </a:lnTo>
                <a:lnTo>
                  <a:pt x="0" y="353409"/>
                </a:lnTo>
                <a:cubicBezTo>
                  <a:pt x="0" y="207022"/>
                  <a:pt x="89002" y="81423"/>
                  <a:pt x="215847" y="27773"/>
                </a:cubicBezTo>
                <a:close/>
              </a:path>
            </a:pathLst>
          </a:custGeom>
          <a:solidFill>
            <a:srgbClr val="544785"/>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89"/>
              <a:buFont typeface="Arial"/>
              <a:buNone/>
            </a:pPr>
            <a:endParaRPr sz="2489" b="0" i="0" u="none" strike="noStrike" cap="none">
              <a:solidFill>
                <a:srgbClr val="FFFFFF"/>
              </a:solidFill>
              <a:latin typeface="Arial"/>
              <a:ea typeface="Arial"/>
              <a:cs typeface="Arial"/>
              <a:sym typeface="Arial"/>
            </a:endParaRPr>
          </a:p>
        </p:txBody>
      </p:sp>
    </p:spTree>
  </p:cSld>
  <p:clrMapOvr>
    <a:masterClrMapping/>
  </p:clrMapOvr>
</p:sldLayout>
</file>

<file path=ppt/slideLayouts/slideLayout180.xml><?xml version="1.0" encoding="utf-8"?>
<p:sldLayout xmlns:a="http://schemas.openxmlformats.org/drawingml/2006/main" xmlns:r="http://schemas.openxmlformats.org/officeDocument/2006/relationships" xmlns:p="http://schemas.openxmlformats.org/presentationml/2006/main" matchingName="A_Two Column">
  <p:cSld name="A_Two Column">
    <p:spTree>
      <p:nvGrpSpPr>
        <p:cNvPr id="1" name="Shape 76"/>
        <p:cNvGrpSpPr/>
        <p:nvPr/>
      </p:nvGrpSpPr>
      <p:grpSpPr>
        <a:xfrm>
          <a:off x="0" y="0"/>
          <a:ext cx="0" cy="0"/>
          <a:chOff x="0" y="0"/>
          <a:chExt cx="0" cy="0"/>
        </a:xfrm>
      </p:grpSpPr>
      <p:sp>
        <p:nvSpPr>
          <p:cNvPr id="77" name="Google Shape;77;p47"/>
          <p:cNvSpPr txBox="1">
            <a:spLocks noGrp="1"/>
          </p:cNvSpPr>
          <p:nvPr>
            <p:ph type="body" idx="1"/>
          </p:nvPr>
        </p:nvSpPr>
        <p:spPr>
          <a:xfrm>
            <a:off x="331694" y="2962886"/>
            <a:ext cx="4444267" cy="2170808"/>
          </a:xfrm>
          <a:prstGeom prst="rect">
            <a:avLst/>
          </a:prstGeom>
          <a:noFill/>
          <a:ln>
            <a:noFill/>
          </a:ln>
        </p:spPr>
        <p:txBody>
          <a:bodyPr spcFirstLastPara="1" wrap="square" lIns="0" tIns="0" rIns="0" bIns="0" anchor="t" anchorCtr="0">
            <a:noAutofit/>
          </a:bodyPr>
          <a:lstStyle>
            <a:lvl1pPr marL="457200" lvl="0" indent="-228600" algn="l">
              <a:lnSpc>
                <a:spcPct val="120000"/>
              </a:lnSpc>
              <a:spcBef>
                <a:spcPts val="0"/>
              </a:spcBef>
              <a:spcAft>
                <a:spcPts val="0"/>
              </a:spcAft>
              <a:buClr>
                <a:schemeClr val="dk1"/>
              </a:buClr>
              <a:buSzPts val="1800"/>
              <a:buNone/>
              <a:defRPr sz="1800" b="0" i="0">
                <a:latin typeface="Inter Light"/>
                <a:ea typeface="Inter Light"/>
                <a:cs typeface="Inter Light"/>
                <a:sym typeface="Inter Light"/>
              </a:defRPr>
            </a:lvl1pPr>
            <a:lvl2pPr marL="914400" lvl="1" indent="-228600" algn="l">
              <a:lnSpc>
                <a:spcPct val="110000"/>
              </a:lnSpc>
              <a:spcBef>
                <a:spcPts val="1200"/>
              </a:spcBef>
              <a:spcAft>
                <a:spcPts val="0"/>
              </a:spcAft>
              <a:buClr>
                <a:schemeClr val="dk1"/>
              </a:buClr>
              <a:buSzPts val="2400"/>
              <a:buNone/>
              <a:defRPr/>
            </a:lvl2pPr>
            <a:lvl3pPr marL="1371600" lvl="2" indent="-228600" algn="l">
              <a:lnSpc>
                <a:spcPct val="110000"/>
              </a:lnSpc>
              <a:spcBef>
                <a:spcPts val="500"/>
              </a:spcBef>
              <a:spcAft>
                <a:spcPts val="0"/>
              </a:spcAft>
              <a:buClr>
                <a:schemeClr val="dk1"/>
              </a:buClr>
              <a:buSzPts val="2000"/>
              <a:buNone/>
              <a:defRPr/>
            </a:lvl3pPr>
            <a:lvl4pPr marL="1828800" lvl="3" indent="-228600" algn="l">
              <a:lnSpc>
                <a:spcPct val="110000"/>
              </a:lnSpc>
              <a:spcBef>
                <a:spcPts val="500"/>
              </a:spcBef>
              <a:spcAft>
                <a:spcPts val="0"/>
              </a:spcAft>
              <a:buClr>
                <a:schemeClr val="dk1"/>
              </a:buClr>
              <a:buSzPts val="1800"/>
              <a:buNone/>
              <a:defRPr/>
            </a:lvl4pPr>
            <a:lvl5pPr marL="2286000" lvl="4" indent="-228600" algn="l">
              <a:lnSpc>
                <a:spcPct val="110000"/>
              </a:lnSpc>
              <a:spcBef>
                <a:spcPts val="500"/>
              </a:spcBef>
              <a:spcAft>
                <a:spcPts val="0"/>
              </a:spcAft>
              <a:buClr>
                <a:schemeClr val="dk1"/>
              </a:buClr>
              <a:buSzPts val="1800"/>
              <a:buNone/>
              <a:defRPr/>
            </a:lvl5pPr>
            <a:lvl6pPr marL="2743200" lvl="5" indent="-342900" algn="l">
              <a:lnSpc>
                <a:spcPct val="90000"/>
              </a:lnSpc>
              <a:spcBef>
                <a:spcPts val="5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8" name="Google Shape;78;p47"/>
          <p:cNvSpPr txBox="1">
            <a:spLocks noGrp="1"/>
          </p:cNvSpPr>
          <p:nvPr>
            <p:ph type="body" idx="2"/>
          </p:nvPr>
        </p:nvSpPr>
        <p:spPr>
          <a:xfrm>
            <a:off x="5926659" y="2962886"/>
            <a:ext cx="4444267" cy="2170808"/>
          </a:xfrm>
          <a:prstGeom prst="rect">
            <a:avLst/>
          </a:prstGeom>
          <a:noFill/>
          <a:ln>
            <a:noFill/>
          </a:ln>
        </p:spPr>
        <p:txBody>
          <a:bodyPr spcFirstLastPara="1" wrap="square" lIns="0" tIns="0" rIns="0" bIns="0" anchor="t" anchorCtr="0">
            <a:noAutofit/>
          </a:bodyPr>
          <a:lstStyle>
            <a:lvl1pPr marL="457200" lvl="0" indent="-228600" algn="l">
              <a:lnSpc>
                <a:spcPct val="120000"/>
              </a:lnSpc>
              <a:spcBef>
                <a:spcPts val="0"/>
              </a:spcBef>
              <a:spcAft>
                <a:spcPts val="0"/>
              </a:spcAft>
              <a:buClr>
                <a:schemeClr val="dk1"/>
              </a:buClr>
              <a:buSzPts val="1800"/>
              <a:buNone/>
              <a:defRPr sz="1800" b="0" i="0">
                <a:latin typeface="Inter Light"/>
                <a:ea typeface="Inter Light"/>
                <a:cs typeface="Inter Light"/>
                <a:sym typeface="Inter Light"/>
              </a:defRPr>
            </a:lvl1pPr>
            <a:lvl2pPr marL="914400" lvl="1" indent="-228600" algn="l">
              <a:lnSpc>
                <a:spcPct val="110000"/>
              </a:lnSpc>
              <a:spcBef>
                <a:spcPts val="1200"/>
              </a:spcBef>
              <a:spcAft>
                <a:spcPts val="0"/>
              </a:spcAft>
              <a:buClr>
                <a:schemeClr val="dk1"/>
              </a:buClr>
              <a:buSzPts val="2400"/>
              <a:buNone/>
              <a:defRPr/>
            </a:lvl2pPr>
            <a:lvl3pPr marL="1371600" lvl="2" indent="-228600" algn="l">
              <a:lnSpc>
                <a:spcPct val="110000"/>
              </a:lnSpc>
              <a:spcBef>
                <a:spcPts val="500"/>
              </a:spcBef>
              <a:spcAft>
                <a:spcPts val="0"/>
              </a:spcAft>
              <a:buClr>
                <a:schemeClr val="dk1"/>
              </a:buClr>
              <a:buSzPts val="2000"/>
              <a:buNone/>
              <a:defRPr/>
            </a:lvl3pPr>
            <a:lvl4pPr marL="1828800" lvl="3" indent="-228600" algn="l">
              <a:lnSpc>
                <a:spcPct val="110000"/>
              </a:lnSpc>
              <a:spcBef>
                <a:spcPts val="500"/>
              </a:spcBef>
              <a:spcAft>
                <a:spcPts val="0"/>
              </a:spcAft>
              <a:buClr>
                <a:schemeClr val="dk1"/>
              </a:buClr>
              <a:buSzPts val="1800"/>
              <a:buNone/>
              <a:defRPr/>
            </a:lvl4pPr>
            <a:lvl5pPr marL="2286000" lvl="4" indent="-228600" algn="l">
              <a:lnSpc>
                <a:spcPct val="110000"/>
              </a:lnSpc>
              <a:spcBef>
                <a:spcPts val="500"/>
              </a:spcBef>
              <a:spcAft>
                <a:spcPts val="0"/>
              </a:spcAft>
              <a:buClr>
                <a:schemeClr val="dk1"/>
              </a:buClr>
              <a:buSzPts val="1800"/>
              <a:buNone/>
              <a:defRPr/>
            </a:lvl5pPr>
            <a:lvl6pPr marL="2743200" lvl="5" indent="-342900" algn="l">
              <a:lnSpc>
                <a:spcPct val="90000"/>
              </a:lnSpc>
              <a:spcBef>
                <a:spcPts val="5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9" name="Google Shape;79;p47"/>
          <p:cNvSpPr txBox="1">
            <a:spLocks noGrp="1"/>
          </p:cNvSpPr>
          <p:nvPr>
            <p:ph type="title"/>
          </p:nvPr>
        </p:nvSpPr>
        <p:spPr>
          <a:xfrm>
            <a:off x="318247" y="329453"/>
            <a:ext cx="10515600" cy="607595"/>
          </a:xfrm>
          <a:prstGeom prst="rect">
            <a:avLst/>
          </a:prstGeom>
          <a:noFill/>
          <a:ln>
            <a:noFill/>
          </a:ln>
        </p:spPr>
        <p:txBody>
          <a:bodyPr spcFirstLastPara="1" wrap="square" lIns="0" tIns="0" rIns="0" bIns="0" anchor="t" anchorCtr="0">
            <a:noAutofit/>
          </a:bodyPr>
          <a:lstStyle>
            <a:lvl1pPr lvl="0" algn="l">
              <a:lnSpc>
                <a:spcPct val="90000"/>
              </a:lnSpc>
              <a:spcBef>
                <a:spcPts val="0"/>
              </a:spcBef>
              <a:spcAft>
                <a:spcPts val="0"/>
              </a:spcAft>
              <a:buClr>
                <a:schemeClr val="dk1"/>
              </a:buClr>
              <a:buSzPts val="4400"/>
              <a:buFont typeface="Inter"/>
              <a:buNone/>
              <a:defRPr b="1" i="0">
                <a:latin typeface="Inter"/>
                <a:ea typeface="Inter"/>
                <a:cs typeface="Inter"/>
                <a:sym typeface="Inter"/>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80" name="Google Shape;80;p47"/>
          <p:cNvSpPr txBox="1">
            <a:spLocks noGrp="1"/>
          </p:cNvSpPr>
          <p:nvPr>
            <p:ph type="body" idx="3"/>
          </p:nvPr>
        </p:nvSpPr>
        <p:spPr>
          <a:xfrm>
            <a:off x="334456" y="1049613"/>
            <a:ext cx="8445500" cy="518868"/>
          </a:xfrm>
          <a:prstGeom prst="rect">
            <a:avLst/>
          </a:prstGeom>
          <a:noFill/>
          <a:ln>
            <a:noFill/>
          </a:ln>
        </p:spPr>
        <p:txBody>
          <a:bodyPr spcFirstLastPara="1" wrap="square" lIns="0" tIns="0" rIns="0" bIns="0" anchor="t" anchorCtr="0">
            <a:noAutofit/>
          </a:bodyPr>
          <a:lstStyle>
            <a:lvl1pPr marL="457200" lvl="0" indent="-228600" algn="l">
              <a:lnSpc>
                <a:spcPct val="110000"/>
              </a:lnSpc>
              <a:spcBef>
                <a:spcPts val="0"/>
              </a:spcBef>
              <a:spcAft>
                <a:spcPts val="0"/>
              </a:spcAft>
              <a:buClr>
                <a:schemeClr val="dk1"/>
              </a:buClr>
              <a:buSzPts val="2200"/>
              <a:buFont typeface="Arial"/>
              <a:buNone/>
              <a:defRPr sz="2200" b="0" i="0">
                <a:latin typeface="Inter Light"/>
                <a:ea typeface="Inter Light"/>
                <a:cs typeface="Inter Light"/>
                <a:sym typeface="Inter Light"/>
              </a:defRPr>
            </a:lvl1pPr>
            <a:lvl2pPr marL="914400" lvl="1" indent="-228600" algn="l">
              <a:lnSpc>
                <a:spcPct val="110000"/>
              </a:lnSpc>
              <a:spcBef>
                <a:spcPts val="500"/>
              </a:spcBef>
              <a:spcAft>
                <a:spcPts val="0"/>
              </a:spcAft>
              <a:buClr>
                <a:schemeClr val="dk1"/>
              </a:buClr>
              <a:buSzPts val="2400"/>
              <a:buNone/>
              <a:defRPr/>
            </a:lvl2pPr>
            <a:lvl3pPr marL="1371600" lvl="2" indent="-228600" algn="l">
              <a:lnSpc>
                <a:spcPct val="110000"/>
              </a:lnSpc>
              <a:spcBef>
                <a:spcPts val="500"/>
              </a:spcBef>
              <a:spcAft>
                <a:spcPts val="0"/>
              </a:spcAft>
              <a:buClr>
                <a:schemeClr val="dk1"/>
              </a:buClr>
              <a:buSzPts val="2000"/>
              <a:buNone/>
              <a:defRPr/>
            </a:lvl3pPr>
            <a:lvl4pPr marL="1828800" lvl="3" indent="-228600" algn="l">
              <a:lnSpc>
                <a:spcPct val="110000"/>
              </a:lnSpc>
              <a:spcBef>
                <a:spcPts val="500"/>
              </a:spcBef>
              <a:spcAft>
                <a:spcPts val="0"/>
              </a:spcAft>
              <a:buClr>
                <a:schemeClr val="dk1"/>
              </a:buClr>
              <a:buSzPts val="1800"/>
              <a:buNone/>
              <a:defRPr/>
            </a:lvl4pPr>
            <a:lvl5pPr marL="2286000" lvl="4" indent="-228600" algn="l">
              <a:lnSpc>
                <a:spcPct val="110000"/>
              </a:lnSpc>
              <a:spcBef>
                <a:spcPts val="500"/>
              </a:spcBef>
              <a:spcAft>
                <a:spcPts val="0"/>
              </a:spcAft>
              <a:buClr>
                <a:schemeClr val="dk1"/>
              </a:buClr>
              <a:buSzPts val="1800"/>
              <a:buNone/>
              <a:defRPr/>
            </a:lvl5pPr>
            <a:lvl6pPr marL="2743200" lvl="5" indent="-342900" algn="l">
              <a:lnSpc>
                <a:spcPct val="90000"/>
              </a:lnSpc>
              <a:spcBef>
                <a:spcPts val="5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1" name="Google Shape;81;p47"/>
          <p:cNvSpPr/>
          <p:nvPr/>
        </p:nvSpPr>
        <p:spPr>
          <a:xfrm rot="1450454">
            <a:off x="10534410" y="5436915"/>
            <a:ext cx="1028792" cy="1802670"/>
          </a:xfrm>
          <a:custGeom>
            <a:avLst/>
            <a:gdLst/>
            <a:ahLst/>
            <a:cxnLst/>
            <a:rect l="l" t="t" r="r" b="b"/>
            <a:pathLst>
              <a:path w="1028792" h="1802670" extrusionOk="0">
                <a:moveTo>
                  <a:pt x="314170" y="40424"/>
                </a:moveTo>
                <a:cubicBezTo>
                  <a:pt x="375711" y="14394"/>
                  <a:pt x="443373" y="0"/>
                  <a:pt x="514396" y="0"/>
                </a:cubicBezTo>
                <a:cubicBezTo>
                  <a:pt x="798489" y="0"/>
                  <a:pt x="1028792" y="230303"/>
                  <a:pt x="1028792" y="514396"/>
                </a:cubicBezTo>
                <a:lnTo>
                  <a:pt x="1028791" y="1340869"/>
                </a:lnTo>
                <a:lnTo>
                  <a:pt x="0" y="1802670"/>
                </a:lnTo>
                <a:lnTo>
                  <a:pt x="0" y="514396"/>
                </a:lnTo>
                <a:cubicBezTo>
                  <a:pt x="0" y="301326"/>
                  <a:pt x="129545" y="118513"/>
                  <a:pt x="314170" y="4042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89"/>
              <a:buFont typeface="Arial"/>
              <a:buNone/>
            </a:pPr>
            <a:endParaRPr sz="2489" b="0" i="0" u="none" strike="noStrike" cap="none">
              <a:solidFill>
                <a:srgbClr val="FFFFFF"/>
              </a:solidFill>
              <a:latin typeface="Arial"/>
              <a:ea typeface="Arial"/>
              <a:cs typeface="Arial"/>
              <a:sym typeface="Arial"/>
            </a:endParaRPr>
          </a:p>
        </p:txBody>
      </p:sp>
      <p:sp>
        <p:nvSpPr>
          <p:cNvPr id="82" name="Google Shape;82;p47"/>
          <p:cNvSpPr/>
          <p:nvPr/>
        </p:nvSpPr>
        <p:spPr>
          <a:xfrm rot="1471785">
            <a:off x="9943306" y="5882134"/>
            <a:ext cx="814948" cy="1273112"/>
          </a:xfrm>
          <a:custGeom>
            <a:avLst/>
            <a:gdLst/>
            <a:ahLst/>
            <a:cxnLst/>
            <a:rect l="l" t="t" r="r" b="b"/>
            <a:pathLst>
              <a:path w="814948" h="1273112" extrusionOk="0">
                <a:moveTo>
                  <a:pt x="248867" y="32021"/>
                </a:moveTo>
                <a:cubicBezTo>
                  <a:pt x="297616" y="11402"/>
                  <a:pt x="351214" y="0"/>
                  <a:pt x="407474" y="0"/>
                </a:cubicBezTo>
                <a:cubicBezTo>
                  <a:pt x="632516" y="0"/>
                  <a:pt x="814948" y="182432"/>
                  <a:pt x="814948" y="407474"/>
                </a:cubicBezTo>
                <a:lnTo>
                  <a:pt x="814948" y="901208"/>
                </a:lnTo>
                <a:lnTo>
                  <a:pt x="0" y="1273112"/>
                </a:lnTo>
                <a:lnTo>
                  <a:pt x="0" y="407474"/>
                </a:lnTo>
                <a:cubicBezTo>
                  <a:pt x="0" y="238693"/>
                  <a:pt x="102618" y="93879"/>
                  <a:pt x="248867" y="32021"/>
                </a:cubicBezTo>
                <a:close/>
              </a:path>
            </a:pathLst>
          </a:custGeom>
          <a:solidFill>
            <a:srgbClr val="97BAB4"/>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89"/>
              <a:buFont typeface="Arial"/>
              <a:buNone/>
            </a:pPr>
            <a:endParaRPr sz="2489" b="0" i="0" u="none" strike="noStrike" cap="none">
              <a:solidFill>
                <a:srgbClr val="FFFFFF"/>
              </a:solidFill>
              <a:latin typeface="Arial"/>
              <a:ea typeface="Arial"/>
              <a:cs typeface="Arial"/>
              <a:sym typeface="Arial"/>
            </a:endParaRPr>
          </a:p>
        </p:txBody>
      </p:sp>
    </p:spTree>
    <p:extLst>
      <p:ext uri="{BB962C8B-B14F-4D97-AF65-F5344CB8AC3E}">
        <p14:creationId xmlns:p14="http://schemas.microsoft.com/office/powerpoint/2010/main" val="1513935443"/>
      </p:ext>
    </p:extLst>
  </p:cSld>
  <p:clrMapOvr>
    <a:masterClrMapping/>
  </p:clrMapOvr>
</p:sldLayout>
</file>

<file path=ppt/slideLayouts/slideLayout181.xml><?xml version="1.0" encoding="utf-8"?>
<p:sldLayout xmlns:a="http://schemas.openxmlformats.org/drawingml/2006/main" xmlns:r="http://schemas.openxmlformats.org/officeDocument/2006/relationships" xmlns:p="http://schemas.openxmlformats.org/presentationml/2006/main" matchingName="A_Three Column">
  <p:cSld name="A_Three Column">
    <p:spTree>
      <p:nvGrpSpPr>
        <p:cNvPr id="1" name="Shape 93"/>
        <p:cNvGrpSpPr/>
        <p:nvPr/>
      </p:nvGrpSpPr>
      <p:grpSpPr>
        <a:xfrm>
          <a:off x="0" y="0"/>
          <a:ext cx="0" cy="0"/>
          <a:chOff x="0" y="0"/>
          <a:chExt cx="0" cy="0"/>
        </a:xfrm>
      </p:grpSpPr>
      <p:sp>
        <p:nvSpPr>
          <p:cNvPr id="94" name="Google Shape;94;p49"/>
          <p:cNvSpPr txBox="1">
            <a:spLocks noGrp="1"/>
          </p:cNvSpPr>
          <p:nvPr>
            <p:ph type="body" idx="1"/>
          </p:nvPr>
        </p:nvSpPr>
        <p:spPr>
          <a:xfrm>
            <a:off x="350425" y="3306538"/>
            <a:ext cx="3229587" cy="1619054"/>
          </a:xfrm>
          <a:prstGeom prst="rect">
            <a:avLst/>
          </a:prstGeom>
          <a:noFill/>
          <a:ln>
            <a:noFill/>
          </a:ln>
        </p:spPr>
        <p:txBody>
          <a:bodyPr spcFirstLastPara="1" wrap="square" lIns="0" tIns="0" rIns="0" bIns="0" anchor="t" anchorCtr="0">
            <a:noAutofit/>
          </a:bodyPr>
          <a:lstStyle>
            <a:lvl1pPr marL="457200" lvl="0" indent="-228600" algn="l">
              <a:lnSpc>
                <a:spcPct val="120000"/>
              </a:lnSpc>
              <a:spcBef>
                <a:spcPts val="0"/>
              </a:spcBef>
              <a:spcAft>
                <a:spcPts val="0"/>
              </a:spcAft>
              <a:buClr>
                <a:schemeClr val="dk1"/>
              </a:buClr>
              <a:buSzPts val="1400"/>
              <a:buNone/>
              <a:defRPr sz="1400" b="0" i="0">
                <a:latin typeface="Inter Light"/>
                <a:ea typeface="Inter Light"/>
                <a:cs typeface="Inter Light"/>
                <a:sym typeface="Inter Light"/>
              </a:defRPr>
            </a:lvl1pPr>
            <a:lvl2pPr marL="914400" lvl="1" indent="-228600" algn="l">
              <a:lnSpc>
                <a:spcPct val="110000"/>
              </a:lnSpc>
              <a:spcBef>
                <a:spcPts val="1200"/>
              </a:spcBef>
              <a:spcAft>
                <a:spcPts val="0"/>
              </a:spcAft>
              <a:buClr>
                <a:schemeClr val="dk1"/>
              </a:buClr>
              <a:buSzPts val="2400"/>
              <a:buNone/>
              <a:defRPr/>
            </a:lvl2pPr>
            <a:lvl3pPr marL="1371600" lvl="2" indent="-228600" algn="l">
              <a:lnSpc>
                <a:spcPct val="110000"/>
              </a:lnSpc>
              <a:spcBef>
                <a:spcPts val="500"/>
              </a:spcBef>
              <a:spcAft>
                <a:spcPts val="0"/>
              </a:spcAft>
              <a:buClr>
                <a:schemeClr val="dk1"/>
              </a:buClr>
              <a:buSzPts val="2000"/>
              <a:buNone/>
              <a:defRPr/>
            </a:lvl3pPr>
            <a:lvl4pPr marL="1828800" lvl="3" indent="-228600" algn="l">
              <a:lnSpc>
                <a:spcPct val="110000"/>
              </a:lnSpc>
              <a:spcBef>
                <a:spcPts val="500"/>
              </a:spcBef>
              <a:spcAft>
                <a:spcPts val="0"/>
              </a:spcAft>
              <a:buClr>
                <a:schemeClr val="dk1"/>
              </a:buClr>
              <a:buSzPts val="1800"/>
              <a:buNone/>
              <a:defRPr/>
            </a:lvl4pPr>
            <a:lvl5pPr marL="2286000" lvl="4" indent="-228600" algn="l">
              <a:lnSpc>
                <a:spcPct val="110000"/>
              </a:lnSpc>
              <a:spcBef>
                <a:spcPts val="500"/>
              </a:spcBef>
              <a:spcAft>
                <a:spcPts val="0"/>
              </a:spcAft>
              <a:buClr>
                <a:schemeClr val="dk1"/>
              </a:buClr>
              <a:buSzPts val="1800"/>
              <a:buNone/>
              <a:defRPr/>
            </a:lvl5pPr>
            <a:lvl6pPr marL="2743200" lvl="5" indent="-342900" algn="l">
              <a:lnSpc>
                <a:spcPct val="90000"/>
              </a:lnSpc>
              <a:spcBef>
                <a:spcPts val="5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5" name="Google Shape;95;p49"/>
          <p:cNvSpPr txBox="1">
            <a:spLocks noGrp="1"/>
          </p:cNvSpPr>
          <p:nvPr>
            <p:ph type="body" idx="2"/>
          </p:nvPr>
        </p:nvSpPr>
        <p:spPr>
          <a:xfrm>
            <a:off x="4216566" y="3306538"/>
            <a:ext cx="3229587" cy="1619054"/>
          </a:xfrm>
          <a:prstGeom prst="rect">
            <a:avLst/>
          </a:prstGeom>
          <a:noFill/>
          <a:ln>
            <a:noFill/>
          </a:ln>
        </p:spPr>
        <p:txBody>
          <a:bodyPr spcFirstLastPara="1" wrap="square" lIns="0" tIns="0" rIns="0" bIns="0" anchor="t" anchorCtr="0">
            <a:noAutofit/>
          </a:bodyPr>
          <a:lstStyle>
            <a:lvl1pPr marL="457200" lvl="0" indent="-228600" algn="l">
              <a:lnSpc>
                <a:spcPct val="120000"/>
              </a:lnSpc>
              <a:spcBef>
                <a:spcPts val="0"/>
              </a:spcBef>
              <a:spcAft>
                <a:spcPts val="0"/>
              </a:spcAft>
              <a:buClr>
                <a:schemeClr val="dk1"/>
              </a:buClr>
              <a:buSzPts val="1400"/>
              <a:buNone/>
              <a:defRPr sz="1400" b="0" i="0">
                <a:latin typeface="Inter Light"/>
                <a:ea typeface="Inter Light"/>
                <a:cs typeface="Inter Light"/>
                <a:sym typeface="Inter Light"/>
              </a:defRPr>
            </a:lvl1pPr>
            <a:lvl2pPr marL="914400" lvl="1" indent="-228600" algn="l">
              <a:lnSpc>
                <a:spcPct val="110000"/>
              </a:lnSpc>
              <a:spcBef>
                <a:spcPts val="1200"/>
              </a:spcBef>
              <a:spcAft>
                <a:spcPts val="0"/>
              </a:spcAft>
              <a:buClr>
                <a:schemeClr val="dk1"/>
              </a:buClr>
              <a:buSzPts val="2400"/>
              <a:buNone/>
              <a:defRPr/>
            </a:lvl2pPr>
            <a:lvl3pPr marL="1371600" lvl="2" indent="-228600" algn="l">
              <a:lnSpc>
                <a:spcPct val="110000"/>
              </a:lnSpc>
              <a:spcBef>
                <a:spcPts val="500"/>
              </a:spcBef>
              <a:spcAft>
                <a:spcPts val="0"/>
              </a:spcAft>
              <a:buClr>
                <a:schemeClr val="dk1"/>
              </a:buClr>
              <a:buSzPts val="2000"/>
              <a:buNone/>
              <a:defRPr/>
            </a:lvl3pPr>
            <a:lvl4pPr marL="1828800" lvl="3" indent="-228600" algn="l">
              <a:lnSpc>
                <a:spcPct val="110000"/>
              </a:lnSpc>
              <a:spcBef>
                <a:spcPts val="500"/>
              </a:spcBef>
              <a:spcAft>
                <a:spcPts val="0"/>
              </a:spcAft>
              <a:buClr>
                <a:schemeClr val="dk1"/>
              </a:buClr>
              <a:buSzPts val="1800"/>
              <a:buNone/>
              <a:defRPr/>
            </a:lvl4pPr>
            <a:lvl5pPr marL="2286000" lvl="4" indent="-228600" algn="l">
              <a:lnSpc>
                <a:spcPct val="110000"/>
              </a:lnSpc>
              <a:spcBef>
                <a:spcPts val="500"/>
              </a:spcBef>
              <a:spcAft>
                <a:spcPts val="0"/>
              </a:spcAft>
              <a:buClr>
                <a:schemeClr val="dk1"/>
              </a:buClr>
              <a:buSzPts val="1800"/>
              <a:buNone/>
              <a:defRPr/>
            </a:lvl5pPr>
            <a:lvl6pPr marL="2743200" lvl="5" indent="-342900" algn="l">
              <a:lnSpc>
                <a:spcPct val="90000"/>
              </a:lnSpc>
              <a:spcBef>
                <a:spcPts val="5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6" name="Google Shape;96;p49"/>
          <p:cNvSpPr txBox="1">
            <a:spLocks noGrp="1"/>
          </p:cNvSpPr>
          <p:nvPr>
            <p:ph type="body" idx="3"/>
          </p:nvPr>
        </p:nvSpPr>
        <p:spPr>
          <a:xfrm>
            <a:off x="8042316" y="3306538"/>
            <a:ext cx="3229587" cy="1619054"/>
          </a:xfrm>
          <a:prstGeom prst="rect">
            <a:avLst/>
          </a:prstGeom>
          <a:noFill/>
          <a:ln>
            <a:noFill/>
          </a:ln>
        </p:spPr>
        <p:txBody>
          <a:bodyPr spcFirstLastPara="1" wrap="square" lIns="0" tIns="0" rIns="0" bIns="0" anchor="t" anchorCtr="0">
            <a:noAutofit/>
          </a:bodyPr>
          <a:lstStyle>
            <a:lvl1pPr marL="457200" lvl="0" indent="-228600" algn="l">
              <a:lnSpc>
                <a:spcPct val="120000"/>
              </a:lnSpc>
              <a:spcBef>
                <a:spcPts val="0"/>
              </a:spcBef>
              <a:spcAft>
                <a:spcPts val="0"/>
              </a:spcAft>
              <a:buClr>
                <a:schemeClr val="dk1"/>
              </a:buClr>
              <a:buSzPts val="1400"/>
              <a:buNone/>
              <a:defRPr sz="1400" b="0" i="0">
                <a:latin typeface="Inter Light"/>
                <a:ea typeface="Inter Light"/>
                <a:cs typeface="Inter Light"/>
                <a:sym typeface="Inter Light"/>
              </a:defRPr>
            </a:lvl1pPr>
            <a:lvl2pPr marL="914400" lvl="1" indent="-228600" algn="l">
              <a:lnSpc>
                <a:spcPct val="110000"/>
              </a:lnSpc>
              <a:spcBef>
                <a:spcPts val="1200"/>
              </a:spcBef>
              <a:spcAft>
                <a:spcPts val="0"/>
              </a:spcAft>
              <a:buClr>
                <a:schemeClr val="dk1"/>
              </a:buClr>
              <a:buSzPts val="2400"/>
              <a:buNone/>
              <a:defRPr/>
            </a:lvl2pPr>
            <a:lvl3pPr marL="1371600" lvl="2" indent="-228600" algn="l">
              <a:lnSpc>
                <a:spcPct val="110000"/>
              </a:lnSpc>
              <a:spcBef>
                <a:spcPts val="500"/>
              </a:spcBef>
              <a:spcAft>
                <a:spcPts val="0"/>
              </a:spcAft>
              <a:buClr>
                <a:schemeClr val="dk1"/>
              </a:buClr>
              <a:buSzPts val="2000"/>
              <a:buNone/>
              <a:defRPr/>
            </a:lvl3pPr>
            <a:lvl4pPr marL="1828800" lvl="3" indent="-228600" algn="l">
              <a:lnSpc>
                <a:spcPct val="110000"/>
              </a:lnSpc>
              <a:spcBef>
                <a:spcPts val="500"/>
              </a:spcBef>
              <a:spcAft>
                <a:spcPts val="0"/>
              </a:spcAft>
              <a:buClr>
                <a:schemeClr val="dk1"/>
              </a:buClr>
              <a:buSzPts val="1800"/>
              <a:buNone/>
              <a:defRPr/>
            </a:lvl4pPr>
            <a:lvl5pPr marL="2286000" lvl="4" indent="-228600" algn="l">
              <a:lnSpc>
                <a:spcPct val="110000"/>
              </a:lnSpc>
              <a:spcBef>
                <a:spcPts val="500"/>
              </a:spcBef>
              <a:spcAft>
                <a:spcPts val="0"/>
              </a:spcAft>
              <a:buClr>
                <a:schemeClr val="dk1"/>
              </a:buClr>
              <a:buSzPts val="1800"/>
              <a:buNone/>
              <a:defRPr/>
            </a:lvl5pPr>
            <a:lvl6pPr marL="2743200" lvl="5" indent="-342900" algn="l">
              <a:lnSpc>
                <a:spcPct val="90000"/>
              </a:lnSpc>
              <a:spcBef>
                <a:spcPts val="5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7" name="Google Shape;97;p49"/>
          <p:cNvSpPr txBox="1">
            <a:spLocks noGrp="1"/>
          </p:cNvSpPr>
          <p:nvPr>
            <p:ph type="title"/>
          </p:nvPr>
        </p:nvSpPr>
        <p:spPr>
          <a:xfrm>
            <a:off x="318247" y="329453"/>
            <a:ext cx="10515600" cy="607595"/>
          </a:xfrm>
          <a:prstGeom prst="rect">
            <a:avLst/>
          </a:prstGeom>
          <a:noFill/>
          <a:ln>
            <a:noFill/>
          </a:ln>
        </p:spPr>
        <p:txBody>
          <a:bodyPr spcFirstLastPara="1" wrap="square" lIns="0" tIns="0" rIns="0" bIns="0" anchor="t" anchorCtr="0">
            <a:noAutofit/>
          </a:bodyPr>
          <a:lstStyle>
            <a:lvl1pPr lvl="0" algn="l">
              <a:lnSpc>
                <a:spcPct val="90000"/>
              </a:lnSpc>
              <a:spcBef>
                <a:spcPts val="0"/>
              </a:spcBef>
              <a:spcAft>
                <a:spcPts val="0"/>
              </a:spcAft>
              <a:buClr>
                <a:schemeClr val="dk1"/>
              </a:buClr>
              <a:buSzPts val="4400"/>
              <a:buFont typeface="Inter"/>
              <a:buNone/>
              <a:defRPr b="1" i="0">
                <a:latin typeface="Inter"/>
                <a:ea typeface="Inter"/>
                <a:cs typeface="Inter"/>
                <a:sym typeface="Inter"/>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98" name="Google Shape;98;p49"/>
          <p:cNvSpPr txBox="1">
            <a:spLocks noGrp="1"/>
          </p:cNvSpPr>
          <p:nvPr>
            <p:ph type="body" idx="4"/>
          </p:nvPr>
        </p:nvSpPr>
        <p:spPr>
          <a:xfrm>
            <a:off x="334456" y="1049613"/>
            <a:ext cx="8445500" cy="518868"/>
          </a:xfrm>
          <a:prstGeom prst="rect">
            <a:avLst/>
          </a:prstGeom>
          <a:noFill/>
          <a:ln>
            <a:noFill/>
          </a:ln>
        </p:spPr>
        <p:txBody>
          <a:bodyPr spcFirstLastPara="1" wrap="square" lIns="0" tIns="0" rIns="0" bIns="0" anchor="t" anchorCtr="0">
            <a:noAutofit/>
          </a:bodyPr>
          <a:lstStyle>
            <a:lvl1pPr marL="457200" lvl="0" indent="-228600" algn="l">
              <a:lnSpc>
                <a:spcPct val="110000"/>
              </a:lnSpc>
              <a:spcBef>
                <a:spcPts val="0"/>
              </a:spcBef>
              <a:spcAft>
                <a:spcPts val="0"/>
              </a:spcAft>
              <a:buClr>
                <a:schemeClr val="dk1"/>
              </a:buClr>
              <a:buSzPts val="2200"/>
              <a:buNone/>
              <a:defRPr sz="2200" b="0" i="0">
                <a:latin typeface="Inter Light"/>
                <a:ea typeface="Inter Light"/>
                <a:cs typeface="Inter Light"/>
                <a:sym typeface="Inter Light"/>
              </a:defRPr>
            </a:lvl1pPr>
            <a:lvl2pPr marL="914400" lvl="1" indent="-228600" algn="l">
              <a:lnSpc>
                <a:spcPct val="110000"/>
              </a:lnSpc>
              <a:spcBef>
                <a:spcPts val="500"/>
              </a:spcBef>
              <a:spcAft>
                <a:spcPts val="0"/>
              </a:spcAft>
              <a:buClr>
                <a:schemeClr val="dk1"/>
              </a:buClr>
              <a:buSzPts val="2400"/>
              <a:buNone/>
              <a:defRPr/>
            </a:lvl2pPr>
            <a:lvl3pPr marL="1371600" lvl="2" indent="-228600" algn="l">
              <a:lnSpc>
                <a:spcPct val="110000"/>
              </a:lnSpc>
              <a:spcBef>
                <a:spcPts val="500"/>
              </a:spcBef>
              <a:spcAft>
                <a:spcPts val="0"/>
              </a:spcAft>
              <a:buClr>
                <a:schemeClr val="dk1"/>
              </a:buClr>
              <a:buSzPts val="2000"/>
              <a:buNone/>
              <a:defRPr/>
            </a:lvl3pPr>
            <a:lvl4pPr marL="1828800" lvl="3" indent="-228600" algn="l">
              <a:lnSpc>
                <a:spcPct val="110000"/>
              </a:lnSpc>
              <a:spcBef>
                <a:spcPts val="500"/>
              </a:spcBef>
              <a:spcAft>
                <a:spcPts val="0"/>
              </a:spcAft>
              <a:buClr>
                <a:schemeClr val="dk1"/>
              </a:buClr>
              <a:buSzPts val="1800"/>
              <a:buNone/>
              <a:defRPr/>
            </a:lvl4pPr>
            <a:lvl5pPr marL="2286000" lvl="4" indent="-228600" algn="l">
              <a:lnSpc>
                <a:spcPct val="110000"/>
              </a:lnSpc>
              <a:spcBef>
                <a:spcPts val="500"/>
              </a:spcBef>
              <a:spcAft>
                <a:spcPts val="0"/>
              </a:spcAft>
              <a:buClr>
                <a:schemeClr val="dk1"/>
              </a:buClr>
              <a:buSzPts val="1800"/>
              <a:buNone/>
              <a:defRPr/>
            </a:lvl5pPr>
            <a:lvl6pPr marL="2743200" lvl="5" indent="-342900" algn="l">
              <a:lnSpc>
                <a:spcPct val="90000"/>
              </a:lnSpc>
              <a:spcBef>
                <a:spcPts val="5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9" name="Google Shape;99;p49"/>
          <p:cNvSpPr>
            <a:spLocks noGrp="1"/>
          </p:cNvSpPr>
          <p:nvPr>
            <p:ph type="body" idx="5"/>
          </p:nvPr>
        </p:nvSpPr>
        <p:spPr>
          <a:xfrm>
            <a:off x="304800" y="2619687"/>
            <a:ext cx="3247503" cy="486406"/>
          </a:xfrm>
          <a:prstGeom prst="roundRect">
            <a:avLst>
              <a:gd name="adj" fmla="val 50000"/>
            </a:avLst>
          </a:prstGeom>
          <a:solidFill>
            <a:schemeClr val="accent1"/>
          </a:solidFill>
          <a:ln>
            <a:noFill/>
          </a:ln>
        </p:spPr>
        <p:txBody>
          <a:bodyPr spcFirstLastPara="1" wrap="square" lIns="0" tIns="0" rIns="0" bIns="0" anchor="ctr" anchorCtr="0">
            <a:noAutofit/>
          </a:bodyPr>
          <a:lstStyle>
            <a:lvl1pPr marL="457200" lvl="0" indent="-228600" algn="ctr">
              <a:lnSpc>
                <a:spcPct val="110000"/>
              </a:lnSpc>
              <a:spcBef>
                <a:spcPts val="0"/>
              </a:spcBef>
              <a:spcAft>
                <a:spcPts val="0"/>
              </a:spcAft>
              <a:buClr>
                <a:schemeClr val="lt1"/>
              </a:buClr>
              <a:buSzPts val="1600"/>
              <a:buNone/>
              <a:defRPr sz="1600">
                <a:solidFill>
                  <a:schemeClr val="lt1"/>
                </a:solidFill>
              </a:defRPr>
            </a:lvl1pPr>
            <a:lvl2pPr marL="914400" lvl="1" indent="-342900" algn="l">
              <a:lnSpc>
                <a:spcPct val="110000"/>
              </a:lnSpc>
              <a:spcBef>
                <a:spcPts val="500"/>
              </a:spcBef>
              <a:spcAft>
                <a:spcPts val="0"/>
              </a:spcAft>
              <a:buClr>
                <a:schemeClr val="dk1"/>
              </a:buClr>
              <a:buSzPts val="1800"/>
              <a:buChar char="•"/>
              <a:defRPr/>
            </a:lvl2pPr>
            <a:lvl3pPr marL="1371600" lvl="2" indent="-342900" algn="l">
              <a:lnSpc>
                <a:spcPct val="110000"/>
              </a:lnSpc>
              <a:spcBef>
                <a:spcPts val="500"/>
              </a:spcBef>
              <a:spcAft>
                <a:spcPts val="0"/>
              </a:spcAft>
              <a:buClr>
                <a:schemeClr val="dk1"/>
              </a:buClr>
              <a:buSzPts val="1800"/>
              <a:buChar char="•"/>
              <a:defRPr/>
            </a:lvl3pPr>
            <a:lvl4pPr marL="1828800" lvl="3" indent="-342900" algn="l">
              <a:lnSpc>
                <a:spcPct val="110000"/>
              </a:lnSpc>
              <a:spcBef>
                <a:spcPts val="500"/>
              </a:spcBef>
              <a:spcAft>
                <a:spcPts val="0"/>
              </a:spcAft>
              <a:buClr>
                <a:schemeClr val="dk1"/>
              </a:buClr>
              <a:buSzPts val="1800"/>
              <a:buChar char="•"/>
              <a:defRPr/>
            </a:lvl4pPr>
            <a:lvl5pPr marL="2286000" lvl="4" indent="-342900" algn="l">
              <a:lnSpc>
                <a:spcPct val="110000"/>
              </a:lnSpc>
              <a:spcBef>
                <a:spcPts val="500"/>
              </a:spcBef>
              <a:spcAft>
                <a:spcPts val="0"/>
              </a:spcAft>
              <a:buClr>
                <a:schemeClr val="dk1"/>
              </a:buClr>
              <a:buSzPts val="1800"/>
              <a:buChar char="•"/>
              <a:defRPr/>
            </a:lvl5pPr>
            <a:lvl6pPr marL="2743200" lvl="5" indent="-342900" algn="l">
              <a:lnSpc>
                <a:spcPct val="90000"/>
              </a:lnSpc>
              <a:spcBef>
                <a:spcPts val="5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0" name="Google Shape;100;p49"/>
          <p:cNvSpPr>
            <a:spLocks noGrp="1"/>
          </p:cNvSpPr>
          <p:nvPr>
            <p:ph type="body" idx="6"/>
          </p:nvPr>
        </p:nvSpPr>
        <p:spPr>
          <a:xfrm>
            <a:off x="4162170" y="2619687"/>
            <a:ext cx="3256274" cy="486406"/>
          </a:xfrm>
          <a:prstGeom prst="roundRect">
            <a:avLst>
              <a:gd name="adj" fmla="val 50000"/>
            </a:avLst>
          </a:prstGeom>
          <a:solidFill>
            <a:schemeClr val="accent4"/>
          </a:solidFill>
          <a:ln>
            <a:noFill/>
          </a:ln>
        </p:spPr>
        <p:txBody>
          <a:bodyPr spcFirstLastPara="1" wrap="square" lIns="0" tIns="0" rIns="0" bIns="0" anchor="ctr" anchorCtr="0">
            <a:noAutofit/>
          </a:bodyPr>
          <a:lstStyle>
            <a:lvl1pPr marL="457200" lvl="0" indent="-228600" algn="ctr">
              <a:lnSpc>
                <a:spcPct val="110000"/>
              </a:lnSpc>
              <a:spcBef>
                <a:spcPts val="0"/>
              </a:spcBef>
              <a:spcAft>
                <a:spcPts val="0"/>
              </a:spcAft>
              <a:buClr>
                <a:schemeClr val="lt1"/>
              </a:buClr>
              <a:buSzPts val="1600"/>
              <a:buNone/>
              <a:defRPr sz="1600">
                <a:solidFill>
                  <a:schemeClr val="lt1"/>
                </a:solidFill>
              </a:defRPr>
            </a:lvl1pPr>
            <a:lvl2pPr marL="914400" lvl="1" indent="-342900" algn="l">
              <a:lnSpc>
                <a:spcPct val="110000"/>
              </a:lnSpc>
              <a:spcBef>
                <a:spcPts val="500"/>
              </a:spcBef>
              <a:spcAft>
                <a:spcPts val="0"/>
              </a:spcAft>
              <a:buClr>
                <a:schemeClr val="dk1"/>
              </a:buClr>
              <a:buSzPts val="1800"/>
              <a:buChar char="•"/>
              <a:defRPr/>
            </a:lvl2pPr>
            <a:lvl3pPr marL="1371600" lvl="2" indent="-342900" algn="l">
              <a:lnSpc>
                <a:spcPct val="110000"/>
              </a:lnSpc>
              <a:spcBef>
                <a:spcPts val="500"/>
              </a:spcBef>
              <a:spcAft>
                <a:spcPts val="0"/>
              </a:spcAft>
              <a:buClr>
                <a:schemeClr val="dk1"/>
              </a:buClr>
              <a:buSzPts val="1800"/>
              <a:buChar char="•"/>
              <a:defRPr/>
            </a:lvl3pPr>
            <a:lvl4pPr marL="1828800" lvl="3" indent="-342900" algn="l">
              <a:lnSpc>
                <a:spcPct val="110000"/>
              </a:lnSpc>
              <a:spcBef>
                <a:spcPts val="500"/>
              </a:spcBef>
              <a:spcAft>
                <a:spcPts val="0"/>
              </a:spcAft>
              <a:buClr>
                <a:schemeClr val="dk1"/>
              </a:buClr>
              <a:buSzPts val="1800"/>
              <a:buChar char="•"/>
              <a:defRPr/>
            </a:lvl4pPr>
            <a:lvl5pPr marL="2286000" lvl="4" indent="-342900" algn="l">
              <a:lnSpc>
                <a:spcPct val="110000"/>
              </a:lnSpc>
              <a:spcBef>
                <a:spcPts val="500"/>
              </a:spcBef>
              <a:spcAft>
                <a:spcPts val="0"/>
              </a:spcAft>
              <a:buClr>
                <a:schemeClr val="dk1"/>
              </a:buClr>
              <a:buSzPts val="1800"/>
              <a:buChar char="•"/>
              <a:defRPr/>
            </a:lvl5pPr>
            <a:lvl6pPr marL="2743200" lvl="5" indent="-342900" algn="l">
              <a:lnSpc>
                <a:spcPct val="90000"/>
              </a:lnSpc>
              <a:spcBef>
                <a:spcPts val="5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1" name="Google Shape;101;p49"/>
          <p:cNvSpPr>
            <a:spLocks noGrp="1"/>
          </p:cNvSpPr>
          <p:nvPr>
            <p:ph type="body" idx="7"/>
          </p:nvPr>
        </p:nvSpPr>
        <p:spPr>
          <a:xfrm>
            <a:off x="7982971" y="2619687"/>
            <a:ext cx="3256274" cy="486406"/>
          </a:xfrm>
          <a:prstGeom prst="roundRect">
            <a:avLst>
              <a:gd name="adj" fmla="val 50000"/>
            </a:avLst>
          </a:prstGeom>
          <a:solidFill>
            <a:srgbClr val="7F73A3"/>
          </a:solidFill>
          <a:ln>
            <a:noFill/>
          </a:ln>
        </p:spPr>
        <p:txBody>
          <a:bodyPr spcFirstLastPara="1" wrap="square" lIns="0" tIns="0" rIns="0" bIns="0" anchor="ctr" anchorCtr="0">
            <a:noAutofit/>
          </a:bodyPr>
          <a:lstStyle>
            <a:lvl1pPr marL="457200" lvl="0" indent="-228600" algn="ctr">
              <a:lnSpc>
                <a:spcPct val="110000"/>
              </a:lnSpc>
              <a:spcBef>
                <a:spcPts val="0"/>
              </a:spcBef>
              <a:spcAft>
                <a:spcPts val="0"/>
              </a:spcAft>
              <a:buClr>
                <a:schemeClr val="lt1"/>
              </a:buClr>
              <a:buSzPts val="1600"/>
              <a:buNone/>
              <a:defRPr sz="1600">
                <a:solidFill>
                  <a:schemeClr val="lt1"/>
                </a:solidFill>
              </a:defRPr>
            </a:lvl1pPr>
            <a:lvl2pPr marL="914400" lvl="1" indent="-342900" algn="l">
              <a:lnSpc>
                <a:spcPct val="110000"/>
              </a:lnSpc>
              <a:spcBef>
                <a:spcPts val="500"/>
              </a:spcBef>
              <a:spcAft>
                <a:spcPts val="0"/>
              </a:spcAft>
              <a:buClr>
                <a:schemeClr val="dk1"/>
              </a:buClr>
              <a:buSzPts val="1800"/>
              <a:buChar char="•"/>
              <a:defRPr/>
            </a:lvl2pPr>
            <a:lvl3pPr marL="1371600" lvl="2" indent="-342900" algn="l">
              <a:lnSpc>
                <a:spcPct val="110000"/>
              </a:lnSpc>
              <a:spcBef>
                <a:spcPts val="500"/>
              </a:spcBef>
              <a:spcAft>
                <a:spcPts val="0"/>
              </a:spcAft>
              <a:buClr>
                <a:schemeClr val="dk1"/>
              </a:buClr>
              <a:buSzPts val="1800"/>
              <a:buChar char="•"/>
              <a:defRPr/>
            </a:lvl3pPr>
            <a:lvl4pPr marL="1828800" lvl="3" indent="-342900" algn="l">
              <a:lnSpc>
                <a:spcPct val="110000"/>
              </a:lnSpc>
              <a:spcBef>
                <a:spcPts val="500"/>
              </a:spcBef>
              <a:spcAft>
                <a:spcPts val="0"/>
              </a:spcAft>
              <a:buClr>
                <a:schemeClr val="dk1"/>
              </a:buClr>
              <a:buSzPts val="1800"/>
              <a:buChar char="•"/>
              <a:defRPr/>
            </a:lvl4pPr>
            <a:lvl5pPr marL="2286000" lvl="4" indent="-342900" algn="l">
              <a:lnSpc>
                <a:spcPct val="110000"/>
              </a:lnSpc>
              <a:spcBef>
                <a:spcPts val="500"/>
              </a:spcBef>
              <a:spcAft>
                <a:spcPts val="0"/>
              </a:spcAft>
              <a:buClr>
                <a:schemeClr val="dk1"/>
              </a:buClr>
              <a:buSzPts val="1800"/>
              <a:buChar char="•"/>
              <a:defRPr/>
            </a:lvl5pPr>
            <a:lvl6pPr marL="2743200" lvl="5" indent="-342900" algn="l">
              <a:lnSpc>
                <a:spcPct val="90000"/>
              </a:lnSpc>
              <a:spcBef>
                <a:spcPts val="5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extLst>
      <p:ext uri="{BB962C8B-B14F-4D97-AF65-F5344CB8AC3E}">
        <p14:creationId xmlns:p14="http://schemas.microsoft.com/office/powerpoint/2010/main" val="996231664"/>
      </p:ext>
    </p:extLst>
  </p:cSld>
  <p:clrMapOvr>
    <a:masterClrMapping/>
  </p:clrMapOvr>
</p:sldLayout>
</file>

<file path=ppt/slideLayouts/slideLayout182.xml><?xml version="1.0" encoding="utf-8"?>
<p:sldLayout xmlns:a="http://schemas.openxmlformats.org/drawingml/2006/main" xmlns:r="http://schemas.openxmlformats.org/officeDocument/2006/relationships" xmlns:p="http://schemas.openxmlformats.org/presentationml/2006/main" matchingName="Three-column with icons">
  <p:cSld name="Three-column with icons">
    <p:spTree>
      <p:nvGrpSpPr>
        <p:cNvPr id="1" name="Shape 102"/>
        <p:cNvGrpSpPr/>
        <p:nvPr/>
      </p:nvGrpSpPr>
      <p:grpSpPr>
        <a:xfrm>
          <a:off x="0" y="0"/>
          <a:ext cx="0" cy="0"/>
          <a:chOff x="0" y="0"/>
          <a:chExt cx="0" cy="0"/>
        </a:xfrm>
      </p:grpSpPr>
      <p:sp>
        <p:nvSpPr>
          <p:cNvPr id="103" name="Google Shape;103;p50"/>
          <p:cNvSpPr/>
          <p:nvPr/>
        </p:nvSpPr>
        <p:spPr>
          <a:xfrm>
            <a:off x="8514350" y="2447200"/>
            <a:ext cx="910500" cy="910500"/>
          </a:xfrm>
          <a:prstGeom prst="roundRect">
            <a:avLst>
              <a:gd name="adj" fmla="val 16667"/>
            </a:avLst>
          </a:prstGeom>
          <a:solidFill>
            <a:schemeClr val="accent5"/>
          </a:solidFill>
          <a:ln>
            <a:noFill/>
          </a:ln>
        </p:spPr>
        <p:txBody>
          <a:bodyPr spcFirstLastPara="1" wrap="square" lIns="91425" tIns="91425" rIns="91425" bIns="91425" anchor="b" anchorCtr="0">
            <a:noAutofit/>
          </a:bodyPr>
          <a:lstStyle/>
          <a:p>
            <a:pPr marL="0" lvl="0" indent="0" algn="l" rtl="0">
              <a:spcBef>
                <a:spcPts val="0"/>
              </a:spcBef>
              <a:spcAft>
                <a:spcPts val="0"/>
              </a:spcAft>
              <a:buNone/>
            </a:pPr>
            <a:endParaRPr/>
          </a:p>
        </p:txBody>
      </p:sp>
      <p:sp>
        <p:nvSpPr>
          <p:cNvPr id="104" name="Google Shape;104;p50"/>
          <p:cNvSpPr/>
          <p:nvPr/>
        </p:nvSpPr>
        <p:spPr>
          <a:xfrm>
            <a:off x="4435188" y="2447200"/>
            <a:ext cx="910500" cy="910500"/>
          </a:xfrm>
          <a:prstGeom prst="roundRect">
            <a:avLst>
              <a:gd name="adj" fmla="val 16667"/>
            </a:avLst>
          </a:prstGeom>
          <a:solidFill>
            <a:schemeClr val="accent4"/>
          </a:solidFill>
          <a:ln>
            <a:noFill/>
          </a:ln>
        </p:spPr>
        <p:txBody>
          <a:bodyPr spcFirstLastPara="1" wrap="square" lIns="91425" tIns="91425" rIns="91425" bIns="91425" anchor="b" anchorCtr="0">
            <a:noAutofit/>
          </a:bodyPr>
          <a:lstStyle/>
          <a:p>
            <a:pPr marL="0" lvl="0" indent="0" algn="l" rtl="0">
              <a:spcBef>
                <a:spcPts val="0"/>
              </a:spcBef>
              <a:spcAft>
                <a:spcPts val="0"/>
              </a:spcAft>
              <a:buNone/>
            </a:pPr>
            <a:endParaRPr/>
          </a:p>
        </p:txBody>
      </p:sp>
      <p:sp>
        <p:nvSpPr>
          <p:cNvPr id="105" name="Google Shape;105;p50"/>
          <p:cNvSpPr/>
          <p:nvPr/>
        </p:nvSpPr>
        <p:spPr>
          <a:xfrm>
            <a:off x="356050" y="2447200"/>
            <a:ext cx="910500" cy="910500"/>
          </a:xfrm>
          <a:prstGeom prst="roundRect">
            <a:avLst>
              <a:gd name="adj" fmla="val 16667"/>
            </a:avLst>
          </a:prstGeom>
          <a:solidFill>
            <a:schemeClr val="accent1"/>
          </a:solidFill>
          <a:ln>
            <a:noFill/>
          </a:ln>
        </p:spPr>
        <p:txBody>
          <a:bodyPr spcFirstLastPara="1" wrap="square" lIns="91425" tIns="91425" rIns="91425" bIns="91425" anchor="b" anchorCtr="0">
            <a:noAutofit/>
          </a:bodyPr>
          <a:lstStyle/>
          <a:p>
            <a:pPr marL="0" lvl="0" indent="0" algn="l" rtl="0">
              <a:spcBef>
                <a:spcPts val="0"/>
              </a:spcBef>
              <a:spcAft>
                <a:spcPts val="0"/>
              </a:spcAft>
              <a:buNone/>
            </a:pPr>
            <a:endParaRPr/>
          </a:p>
        </p:txBody>
      </p:sp>
      <p:sp>
        <p:nvSpPr>
          <p:cNvPr id="106" name="Google Shape;106;p50"/>
          <p:cNvSpPr txBox="1">
            <a:spLocks noGrp="1"/>
          </p:cNvSpPr>
          <p:nvPr>
            <p:ph type="body" idx="1"/>
          </p:nvPr>
        </p:nvSpPr>
        <p:spPr>
          <a:xfrm>
            <a:off x="356055" y="4139938"/>
            <a:ext cx="3035540" cy="1554179"/>
          </a:xfrm>
          <a:prstGeom prst="rect">
            <a:avLst/>
          </a:prstGeom>
          <a:noFill/>
          <a:ln>
            <a:noFill/>
          </a:ln>
        </p:spPr>
        <p:txBody>
          <a:bodyPr spcFirstLastPara="1" wrap="square" lIns="0" tIns="0" rIns="0" bIns="0" anchor="t" anchorCtr="0">
            <a:noAutofit/>
          </a:bodyPr>
          <a:lstStyle>
            <a:lvl1pPr marL="457200" lvl="0" indent="-228600" algn="l">
              <a:lnSpc>
                <a:spcPct val="120000"/>
              </a:lnSpc>
              <a:spcBef>
                <a:spcPts val="0"/>
              </a:spcBef>
              <a:spcAft>
                <a:spcPts val="0"/>
              </a:spcAft>
              <a:buClr>
                <a:schemeClr val="dk1"/>
              </a:buClr>
              <a:buSzPts val="1400"/>
              <a:buNone/>
              <a:defRPr sz="1400" b="0" i="0">
                <a:solidFill>
                  <a:schemeClr val="dk1"/>
                </a:solidFill>
                <a:latin typeface="Inter Light"/>
                <a:ea typeface="Inter Light"/>
                <a:cs typeface="Inter Light"/>
                <a:sym typeface="Inter Light"/>
              </a:defRPr>
            </a:lvl1pPr>
            <a:lvl2pPr marL="914400" lvl="1" indent="-342900" algn="l">
              <a:lnSpc>
                <a:spcPct val="110000"/>
              </a:lnSpc>
              <a:spcBef>
                <a:spcPts val="1200"/>
              </a:spcBef>
              <a:spcAft>
                <a:spcPts val="0"/>
              </a:spcAft>
              <a:buClr>
                <a:schemeClr val="dk1"/>
              </a:buClr>
              <a:buSzPts val="1800"/>
              <a:buChar char="•"/>
              <a:defRPr/>
            </a:lvl2pPr>
            <a:lvl3pPr marL="1371600" lvl="2" indent="-342900" algn="l">
              <a:lnSpc>
                <a:spcPct val="110000"/>
              </a:lnSpc>
              <a:spcBef>
                <a:spcPts val="500"/>
              </a:spcBef>
              <a:spcAft>
                <a:spcPts val="0"/>
              </a:spcAft>
              <a:buClr>
                <a:schemeClr val="dk1"/>
              </a:buClr>
              <a:buSzPts val="1800"/>
              <a:buChar char="•"/>
              <a:defRPr/>
            </a:lvl3pPr>
            <a:lvl4pPr marL="1828800" lvl="3" indent="-342900" algn="l">
              <a:lnSpc>
                <a:spcPct val="110000"/>
              </a:lnSpc>
              <a:spcBef>
                <a:spcPts val="500"/>
              </a:spcBef>
              <a:spcAft>
                <a:spcPts val="0"/>
              </a:spcAft>
              <a:buClr>
                <a:schemeClr val="dk1"/>
              </a:buClr>
              <a:buSzPts val="1800"/>
              <a:buChar char="•"/>
              <a:defRPr/>
            </a:lvl4pPr>
            <a:lvl5pPr marL="2286000" lvl="4" indent="-342900" algn="l">
              <a:lnSpc>
                <a:spcPct val="110000"/>
              </a:lnSpc>
              <a:spcBef>
                <a:spcPts val="500"/>
              </a:spcBef>
              <a:spcAft>
                <a:spcPts val="0"/>
              </a:spcAft>
              <a:buClr>
                <a:schemeClr val="dk1"/>
              </a:buClr>
              <a:buSzPts val="1800"/>
              <a:buChar char="•"/>
              <a:defRPr/>
            </a:lvl5pPr>
            <a:lvl6pPr marL="2743200" lvl="5" indent="-342900" algn="l">
              <a:lnSpc>
                <a:spcPct val="90000"/>
              </a:lnSpc>
              <a:spcBef>
                <a:spcPts val="5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7" name="Google Shape;107;p50"/>
          <p:cNvSpPr txBox="1">
            <a:spLocks noGrp="1"/>
          </p:cNvSpPr>
          <p:nvPr>
            <p:ph type="body" idx="2"/>
          </p:nvPr>
        </p:nvSpPr>
        <p:spPr>
          <a:xfrm>
            <a:off x="349610" y="3588272"/>
            <a:ext cx="3022107" cy="366724"/>
          </a:xfrm>
          <a:prstGeom prst="rect">
            <a:avLst/>
          </a:prstGeom>
          <a:noFill/>
          <a:ln>
            <a:noFill/>
          </a:ln>
        </p:spPr>
        <p:txBody>
          <a:bodyPr spcFirstLastPara="1" wrap="square" lIns="0" tIns="0" rIns="0" bIns="0" anchor="t" anchorCtr="0">
            <a:noAutofit/>
          </a:bodyPr>
          <a:lstStyle>
            <a:lvl1pPr marL="457200" lvl="0" indent="-228600" algn="l">
              <a:lnSpc>
                <a:spcPct val="100000"/>
              </a:lnSpc>
              <a:spcBef>
                <a:spcPts val="0"/>
              </a:spcBef>
              <a:spcAft>
                <a:spcPts val="0"/>
              </a:spcAft>
              <a:buClr>
                <a:schemeClr val="dk1"/>
              </a:buClr>
              <a:buSzPts val="1800"/>
              <a:buNone/>
              <a:defRPr sz="1800" b="1" i="0">
                <a:latin typeface="Inter SemiBold"/>
                <a:ea typeface="Inter SemiBold"/>
                <a:cs typeface="Inter SemiBold"/>
                <a:sym typeface="Inter SemiBold"/>
              </a:defRPr>
            </a:lvl1pPr>
            <a:lvl2pPr marL="914400" lvl="1" indent="-228600" algn="l">
              <a:lnSpc>
                <a:spcPct val="110000"/>
              </a:lnSpc>
              <a:spcBef>
                <a:spcPts val="500"/>
              </a:spcBef>
              <a:spcAft>
                <a:spcPts val="0"/>
              </a:spcAft>
              <a:buClr>
                <a:schemeClr val="dk1"/>
              </a:buClr>
              <a:buSzPts val="2400"/>
              <a:buNone/>
              <a:defRPr/>
            </a:lvl2pPr>
            <a:lvl3pPr marL="1371600" lvl="2" indent="-228600" algn="l">
              <a:lnSpc>
                <a:spcPct val="110000"/>
              </a:lnSpc>
              <a:spcBef>
                <a:spcPts val="500"/>
              </a:spcBef>
              <a:spcAft>
                <a:spcPts val="0"/>
              </a:spcAft>
              <a:buClr>
                <a:schemeClr val="dk1"/>
              </a:buClr>
              <a:buSzPts val="2000"/>
              <a:buNone/>
              <a:defRPr/>
            </a:lvl3pPr>
            <a:lvl4pPr marL="1828800" lvl="3" indent="-228600" algn="l">
              <a:lnSpc>
                <a:spcPct val="110000"/>
              </a:lnSpc>
              <a:spcBef>
                <a:spcPts val="500"/>
              </a:spcBef>
              <a:spcAft>
                <a:spcPts val="0"/>
              </a:spcAft>
              <a:buClr>
                <a:schemeClr val="dk1"/>
              </a:buClr>
              <a:buSzPts val="1800"/>
              <a:buNone/>
              <a:defRPr/>
            </a:lvl4pPr>
            <a:lvl5pPr marL="2286000" lvl="4" indent="-228600" algn="l">
              <a:lnSpc>
                <a:spcPct val="110000"/>
              </a:lnSpc>
              <a:spcBef>
                <a:spcPts val="500"/>
              </a:spcBef>
              <a:spcAft>
                <a:spcPts val="0"/>
              </a:spcAft>
              <a:buClr>
                <a:schemeClr val="dk1"/>
              </a:buClr>
              <a:buSzPts val="1800"/>
              <a:buNone/>
              <a:defRPr/>
            </a:lvl5pPr>
            <a:lvl6pPr marL="2743200" lvl="5" indent="-342900" algn="l">
              <a:lnSpc>
                <a:spcPct val="90000"/>
              </a:lnSpc>
              <a:spcBef>
                <a:spcPts val="5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8" name="Google Shape;108;p50"/>
          <p:cNvSpPr txBox="1">
            <a:spLocks noGrp="1"/>
          </p:cNvSpPr>
          <p:nvPr>
            <p:ph type="body" idx="3"/>
          </p:nvPr>
        </p:nvSpPr>
        <p:spPr>
          <a:xfrm>
            <a:off x="4445116" y="3588272"/>
            <a:ext cx="3022107" cy="366724"/>
          </a:xfrm>
          <a:prstGeom prst="rect">
            <a:avLst/>
          </a:prstGeom>
          <a:noFill/>
          <a:ln>
            <a:noFill/>
          </a:ln>
        </p:spPr>
        <p:txBody>
          <a:bodyPr spcFirstLastPara="1" wrap="square" lIns="0" tIns="0" rIns="0" bIns="0" anchor="t" anchorCtr="0">
            <a:noAutofit/>
          </a:bodyPr>
          <a:lstStyle>
            <a:lvl1pPr marL="457200" lvl="0" indent="-228600" algn="l">
              <a:lnSpc>
                <a:spcPct val="100000"/>
              </a:lnSpc>
              <a:spcBef>
                <a:spcPts val="0"/>
              </a:spcBef>
              <a:spcAft>
                <a:spcPts val="0"/>
              </a:spcAft>
              <a:buClr>
                <a:schemeClr val="dk1"/>
              </a:buClr>
              <a:buSzPts val="1800"/>
              <a:buNone/>
              <a:defRPr sz="1800" b="1" i="0">
                <a:latin typeface="Inter SemiBold"/>
                <a:ea typeface="Inter SemiBold"/>
                <a:cs typeface="Inter SemiBold"/>
                <a:sym typeface="Inter SemiBold"/>
              </a:defRPr>
            </a:lvl1pPr>
            <a:lvl2pPr marL="914400" lvl="1" indent="-228600" algn="l">
              <a:lnSpc>
                <a:spcPct val="110000"/>
              </a:lnSpc>
              <a:spcBef>
                <a:spcPts val="500"/>
              </a:spcBef>
              <a:spcAft>
                <a:spcPts val="0"/>
              </a:spcAft>
              <a:buClr>
                <a:schemeClr val="dk1"/>
              </a:buClr>
              <a:buSzPts val="2400"/>
              <a:buNone/>
              <a:defRPr/>
            </a:lvl2pPr>
            <a:lvl3pPr marL="1371600" lvl="2" indent="-228600" algn="l">
              <a:lnSpc>
                <a:spcPct val="110000"/>
              </a:lnSpc>
              <a:spcBef>
                <a:spcPts val="500"/>
              </a:spcBef>
              <a:spcAft>
                <a:spcPts val="0"/>
              </a:spcAft>
              <a:buClr>
                <a:schemeClr val="dk1"/>
              </a:buClr>
              <a:buSzPts val="2000"/>
              <a:buNone/>
              <a:defRPr/>
            </a:lvl3pPr>
            <a:lvl4pPr marL="1828800" lvl="3" indent="-228600" algn="l">
              <a:lnSpc>
                <a:spcPct val="110000"/>
              </a:lnSpc>
              <a:spcBef>
                <a:spcPts val="500"/>
              </a:spcBef>
              <a:spcAft>
                <a:spcPts val="0"/>
              </a:spcAft>
              <a:buClr>
                <a:schemeClr val="dk1"/>
              </a:buClr>
              <a:buSzPts val="1800"/>
              <a:buNone/>
              <a:defRPr/>
            </a:lvl4pPr>
            <a:lvl5pPr marL="2286000" lvl="4" indent="-228600" algn="l">
              <a:lnSpc>
                <a:spcPct val="110000"/>
              </a:lnSpc>
              <a:spcBef>
                <a:spcPts val="500"/>
              </a:spcBef>
              <a:spcAft>
                <a:spcPts val="0"/>
              </a:spcAft>
              <a:buClr>
                <a:schemeClr val="dk1"/>
              </a:buClr>
              <a:buSzPts val="1800"/>
              <a:buNone/>
              <a:defRPr/>
            </a:lvl5pPr>
            <a:lvl6pPr marL="2743200" lvl="5" indent="-342900" algn="l">
              <a:lnSpc>
                <a:spcPct val="90000"/>
              </a:lnSpc>
              <a:spcBef>
                <a:spcPts val="5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9" name="Google Shape;109;p50"/>
          <p:cNvSpPr txBox="1">
            <a:spLocks noGrp="1"/>
          </p:cNvSpPr>
          <p:nvPr>
            <p:ph type="body" idx="4"/>
          </p:nvPr>
        </p:nvSpPr>
        <p:spPr>
          <a:xfrm>
            <a:off x="8544130" y="3588272"/>
            <a:ext cx="3022107" cy="366724"/>
          </a:xfrm>
          <a:prstGeom prst="rect">
            <a:avLst/>
          </a:prstGeom>
          <a:noFill/>
          <a:ln>
            <a:noFill/>
          </a:ln>
        </p:spPr>
        <p:txBody>
          <a:bodyPr spcFirstLastPara="1" wrap="square" lIns="0" tIns="0" rIns="0" bIns="0" anchor="t" anchorCtr="0">
            <a:noAutofit/>
          </a:bodyPr>
          <a:lstStyle>
            <a:lvl1pPr marL="457200" lvl="0" indent="-228600" algn="l">
              <a:lnSpc>
                <a:spcPct val="100000"/>
              </a:lnSpc>
              <a:spcBef>
                <a:spcPts val="0"/>
              </a:spcBef>
              <a:spcAft>
                <a:spcPts val="0"/>
              </a:spcAft>
              <a:buClr>
                <a:schemeClr val="dk1"/>
              </a:buClr>
              <a:buSzPts val="1800"/>
              <a:buNone/>
              <a:defRPr sz="1800" b="1" i="0">
                <a:latin typeface="Inter SemiBold"/>
                <a:ea typeface="Inter SemiBold"/>
                <a:cs typeface="Inter SemiBold"/>
                <a:sym typeface="Inter SemiBold"/>
              </a:defRPr>
            </a:lvl1pPr>
            <a:lvl2pPr marL="914400" lvl="1" indent="-228600" algn="l">
              <a:lnSpc>
                <a:spcPct val="110000"/>
              </a:lnSpc>
              <a:spcBef>
                <a:spcPts val="500"/>
              </a:spcBef>
              <a:spcAft>
                <a:spcPts val="0"/>
              </a:spcAft>
              <a:buClr>
                <a:schemeClr val="dk1"/>
              </a:buClr>
              <a:buSzPts val="2400"/>
              <a:buNone/>
              <a:defRPr/>
            </a:lvl2pPr>
            <a:lvl3pPr marL="1371600" lvl="2" indent="-228600" algn="l">
              <a:lnSpc>
                <a:spcPct val="110000"/>
              </a:lnSpc>
              <a:spcBef>
                <a:spcPts val="500"/>
              </a:spcBef>
              <a:spcAft>
                <a:spcPts val="0"/>
              </a:spcAft>
              <a:buClr>
                <a:schemeClr val="dk1"/>
              </a:buClr>
              <a:buSzPts val="2000"/>
              <a:buNone/>
              <a:defRPr/>
            </a:lvl3pPr>
            <a:lvl4pPr marL="1828800" lvl="3" indent="-228600" algn="l">
              <a:lnSpc>
                <a:spcPct val="110000"/>
              </a:lnSpc>
              <a:spcBef>
                <a:spcPts val="500"/>
              </a:spcBef>
              <a:spcAft>
                <a:spcPts val="0"/>
              </a:spcAft>
              <a:buClr>
                <a:schemeClr val="dk1"/>
              </a:buClr>
              <a:buSzPts val="1800"/>
              <a:buNone/>
              <a:defRPr/>
            </a:lvl4pPr>
            <a:lvl5pPr marL="2286000" lvl="4" indent="-228600" algn="l">
              <a:lnSpc>
                <a:spcPct val="110000"/>
              </a:lnSpc>
              <a:spcBef>
                <a:spcPts val="500"/>
              </a:spcBef>
              <a:spcAft>
                <a:spcPts val="0"/>
              </a:spcAft>
              <a:buClr>
                <a:schemeClr val="dk1"/>
              </a:buClr>
              <a:buSzPts val="1800"/>
              <a:buNone/>
              <a:defRPr/>
            </a:lvl5pPr>
            <a:lvl6pPr marL="2743200" lvl="5" indent="-342900" algn="l">
              <a:lnSpc>
                <a:spcPct val="90000"/>
              </a:lnSpc>
              <a:spcBef>
                <a:spcPts val="5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0" name="Google Shape;110;p50"/>
          <p:cNvSpPr txBox="1">
            <a:spLocks noGrp="1"/>
          </p:cNvSpPr>
          <p:nvPr>
            <p:ph type="body" idx="5"/>
          </p:nvPr>
        </p:nvSpPr>
        <p:spPr>
          <a:xfrm>
            <a:off x="4431683" y="4139938"/>
            <a:ext cx="3035540" cy="1554179"/>
          </a:xfrm>
          <a:prstGeom prst="rect">
            <a:avLst/>
          </a:prstGeom>
          <a:noFill/>
          <a:ln>
            <a:noFill/>
          </a:ln>
        </p:spPr>
        <p:txBody>
          <a:bodyPr spcFirstLastPara="1" wrap="square" lIns="0" tIns="0" rIns="0" bIns="0" anchor="t" anchorCtr="0">
            <a:noAutofit/>
          </a:bodyPr>
          <a:lstStyle>
            <a:lvl1pPr marL="457200" lvl="0" indent="-228600" algn="l">
              <a:lnSpc>
                <a:spcPct val="120000"/>
              </a:lnSpc>
              <a:spcBef>
                <a:spcPts val="0"/>
              </a:spcBef>
              <a:spcAft>
                <a:spcPts val="0"/>
              </a:spcAft>
              <a:buClr>
                <a:schemeClr val="dk1"/>
              </a:buClr>
              <a:buSzPts val="1400"/>
              <a:buNone/>
              <a:defRPr sz="1400" b="0" i="0">
                <a:solidFill>
                  <a:schemeClr val="dk1"/>
                </a:solidFill>
                <a:latin typeface="Inter Light"/>
                <a:ea typeface="Inter Light"/>
                <a:cs typeface="Inter Light"/>
                <a:sym typeface="Inter Light"/>
              </a:defRPr>
            </a:lvl1pPr>
            <a:lvl2pPr marL="914400" lvl="1" indent="-342900" algn="l">
              <a:lnSpc>
                <a:spcPct val="110000"/>
              </a:lnSpc>
              <a:spcBef>
                <a:spcPts val="1200"/>
              </a:spcBef>
              <a:spcAft>
                <a:spcPts val="0"/>
              </a:spcAft>
              <a:buClr>
                <a:schemeClr val="dk1"/>
              </a:buClr>
              <a:buSzPts val="1800"/>
              <a:buChar char="•"/>
              <a:defRPr/>
            </a:lvl2pPr>
            <a:lvl3pPr marL="1371600" lvl="2" indent="-342900" algn="l">
              <a:lnSpc>
                <a:spcPct val="110000"/>
              </a:lnSpc>
              <a:spcBef>
                <a:spcPts val="500"/>
              </a:spcBef>
              <a:spcAft>
                <a:spcPts val="0"/>
              </a:spcAft>
              <a:buClr>
                <a:schemeClr val="dk1"/>
              </a:buClr>
              <a:buSzPts val="1800"/>
              <a:buChar char="•"/>
              <a:defRPr/>
            </a:lvl3pPr>
            <a:lvl4pPr marL="1828800" lvl="3" indent="-342900" algn="l">
              <a:lnSpc>
                <a:spcPct val="110000"/>
              </a:lnSpc>
              <a:spcBef>
                <a:spcPts val="500"/>
              </a:spcBef>
              <a:spcAft>
                <a:spcPts val="0"/>
              </a:spcAft>
              <a:buClr>
                <a:schemeClr val="dk1"/>
              </a:buClr>
              <a:buSzPts val="1800"/>
              <a:buChar char="•"/>
              <a:defRPr/>
            </a:lvl4pPr>
            <a:lvl5pPr marL="2286000" lvl="4" indent="-342900" algn="l">
              <a:lnSpc>
                <a:spcPct val="110000"/>
              </a:lnSpc>
              <a:spcBef>
                <a:spcPts val="500"/>
              </a:spcBef>
              <a:spcAft>
                <a:spcPts val="0"/>
              </a:spcAft>
              <a:buClr>
                <a:schemeClr val="dk1"/>
              </a:buClr>
              <a:buSzPts val="1800"/>
              <a:buChar char="•"/>
              <a:defRPr/>
            </a:lvl5pPr>
            <a:lvl6pPr marL="2743200" lvl="5" indent="-342900" algn="l">
              <a:lnSpc>
                <a:spcPct val="90000"/>
              </a:lnSpc>
              <a:spcBef>
                <a:spcPts val="5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1" name="Google Shape;111;p50"/>
          <p:cNvSpPr txBox="1">
            <a:spLocks noGrp="1"/>
          </p:cNvSpPr>
          <p:nvPr>
            <p:ph type="body" idx="6"/>
          </p:nvPr>
        </p:nvSpPr>
        <p:spPr>
          <a:xfrm>
            <a:off x="8530697" y="4139938"/>
            <a:ext cx="3035540" cy="1554179"/>
          </a:xfrm>
          <a:prstGeom prst="rect">
            <a:avLst/>
          </a:prstGeom>
          <a:noFill/>
          <a:ln>
            <a:noFill/>
          </a:ln>
        </p:spPr>
        <p:txBody>
          <a:bodyPr spcFirstLastPara="1" wrap="square" lIns="0" tIns="0" rIns="0" bIns="0" anchor="t" anchorCtr="0">
            <a:noAutofit/>
          </a:bodyPr>
          <a:lstStyle>
            <a:lvl1pPr marL="457200" lvl="0" indent="-228600" algn="l">
              <a:lnSpc>
                <a:spcPct val="120000"/>
              </a:lnSpc>
              <a:spcBef>
                <a:spcPts val="0"/>
              </a:spcBef>
              <a:spcAft>
                <a:spcPts val="0"/>
              </a:spcAft>
              <a:buClr>
                <a:schemeClr val="dk1"/>
              </a:buClr>
              <a:buSzPts val="1400"/>
              <a:buNone/>
              <a:defRPr sz="1400" b="0" i="0">
                <a:solidFill>
                  <a:schemeClr val="dk1"/>
                </a:solidFill>
                <a:latin typeface="Inter Light"/>
                <a:ea typeface="Inter Light"/>
                <a:cs typeface="Inter Light"/>
                <a:sym typeface="Inter Light"/>
              </a:defRPr>
            </a:lvl1pPr>
            <a:lvl2pPr marL="914400" lvl="1" indent="-342900" algn="l">
              <a:lnSpc>
                <a:spcPct val="110000"/>
              </a:lnSpc>
              <a:spcBef>
                <a:spcPts val="1200"/>
              </a:spcBef>
              <a:spcAft>
                <a:spcPts val="0"/>
              </a:spcAft>
              <a:buClr>
                <a:schemeClr val="dk1"/>
              </a:buClr>
              <a:buSzPts val="1800"/>
              <a:buChar char="•"/>
              <a:defRPr/>
            </a:lvl2pPr>
            <a:lvl3pPr marL="1371600" lvl="2" indent="-342900" algn="l">
              <a:lnSpc>
                <a:spcPct val="110000"/>
              </a:lnSpc>
              <a:spcBef>
                <a:spcPts val="500"/>
              </a:spcBef>
              <a:spcAft>
                <a:spcPts val="0"/>
              </a:spcAft>
              <a:buClr>
                <a:schemeClr val="dk1"/>
              </a:buClr>
              <a:buSzPts val="1800"/>
              <a:buChar char="•"/>
              <a:defRPr/>
            </a:lvl3pPr>
            <a:lvl4pPr marL="1828800" lvl="3" indent="-342900" algn="l">
              <a:lnSpc>
                <a:spcPct val="110000"/>
              </a:lnSpc>
              <a:spcBef>
                <a:spcPts val="500"/>
              </a:spcBef>
              <a:spcAft>
                <a:spcPts val="0"/>
              </a:spcAft>
              <a:buClr>
                <a:schemeClr val="dk1"/>
              </a:buClr>
              <a:buSzPts val="1800"/>
              <a:buChar char="•"/>
              <a:defRPr/>
            </a:lvl4pPr>
            <a:lvl5pPr marL="2286000" lvl="4" indent="-342900" algn="l">
              <a:lnSpc>
                <a:spcPct val="110000"/>
              </a:lnSpc>
              <a:spcBef>
                <a:spcPts val="500"/>
              </a:spcBef>
              <a:spcAft>
                <a:spcPts val="0"/>
              </a:spcAft>
              <a:buClr>
                <a:schemeClr val="dk1"/>
              </a:buClr>
              <a:buSzPts val="1800"/>
              <a:buChar char="•"/>
              <a:defRPr/>
            </a:lvl5pPr>
            <a:lvl6pPr marL="2743200" lvl="5" indent="-342900" algn="l">
              <a:lnSpc>
                <a:spcPct val="90000"/>
              </a:lnSpc>
              <a:spcBef>
                <a:spcPts val="5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2" name="Google Shape;112;p50"/>
          <p:cNvSpPr txBox="1">
            <a:spLocks noGrp="1"/>
          </p:cNvSpPr>
          <p:nvPr>
            <p:ph type="title"/>
          </p:nvPr>
        </p:nvSpPr>
        <p:spPr>
          <a:xfrm>
            <a:off x="318247" y="329453"/>
            <a:ext cx="9106498" cy="756018"/>
          </a:xfrm>
          <a:prstGeom prst="rect">
            <a:avLst/>
          </a:prstGeom>
          <a:noFill/>
          <a:ln>
            <a:noFill/>
          </a:ln>
        </p:spPr>
        <p:txBody>
          <a:bodyPr spcFirstLastPara="1" wrap="square" lIns="0" tIns="0" rIns="0" bIns="0" anchor="t" anchorCtr="0">
            <a:noAutofit/>
          </a:bodyPr>
          <a:lstStyle>
            <a:lvl1pPr lvl="0" algn="l">
              <a:lnSpc>
                <a:spcPct val="90000"/>
              </a:lnSpc>
              <a:spcBef>
                <a:spcPts val="0"/>
              </a:spcBef>
              <a:spcAft>
                <a:spcPts val="0"/>
              </a:spcAft>
              <a:buClr>
                <a:schemeClr val="dk1"/>
              </a:buClr>
              <a:buSzPts val="4400"/>
              <a:buFont typeface="Inter"/>
              <a:buNone/>
              <a:defRPr b="1" i="0">
                <a:latin typeface="Inter"/>
                <a:ea typeface="Inter"/>
                <a:cs typeface="Inter"/>
                <a:sym typeface="Inter"/>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3" name="Google Shape;113;p50"/>
          <p:cNvSpPr txBox="1">
            <a:spLocks noGrp="1"/>
          </p:cNvSpPr>
          <p:nvPr>
            <p:ph type="body" idx="7"/>
          </p:nvPr>
        </p:nvSpPr>
        <p:spPr>
          <a:xfrm>
            <a:off x="334456" y="1049613"/>
            <a:ext cx="8445600" cy="519000"/>
          </a:xfrm>
          <a:prstGeom prst="rect">
            <a:avLst/>
          </a:prstGeom>
          <a:noFill/>
          <a:ln>
            <a:noFill/>
          </a:ln>
        </p:spPr>
        <p:txBody>
          <a:bodyPr spcFirstLastPara="1" wrap="square" lIns="0" tIns="0" rIns="0" bIns="0" anchor="t" anchorCtr="0">
            <a:noAutofit/>
          </a:bodyPr>
          <a:lstStyle>
            <a:lvl1pPr marL="457200" lvl="0" indent="-228600" algn="l" rtl="0">
              <a:lnSpc>
                <a:spcPct val="110000"/>
              </a:lnSpc>
              <a:spcBef>
                <a:spcPts val="0"/>
              </a:spcBef>
              <a:spcAft>
                <a:spcPts val="0"/>
              </a:spcAft>
              <a:buClr>
                <a:schemeClr val="dk1"/>
              </a:buClr>
              <a:buSzPts val="2200"/>
              <a:buNone/>
              <a:defRPr sz="2200" b="0" i="0">
                <a:latin typeface="Inter Light"/>
                <a:ea typeface="Inter Light"/>
                <a:cs typeface="Inter Light"/>
                <a:sym typeface="Inter Light"/>
              </a:defRPr>
            </a:lvl1pPr>
            <a:lvl2pPr marL="914400" lvl="1" indent="-228600" algn="l" rtl="0">
              <a:lnSpc>
                <a:spcPct val="110000"/>
              </a:lnSpc>
              <a:spcBef>
                <a:spcPts val="500"/>
              </a:spcBef>
              <a:spcAft>
                <a:spcPts val="0"/>
              </a:spcAft>
              <a:buClr>
                <a:schemeClr val="dk1"/>
              </a:buClr>
              <a:buSzPts val="2400"/>
              <a:buNone/>
              <a:defRPr/>
            </a:lvl2pPr>
            <a:lvl3pPr marL="1371600" lvl="2" indent="-228600" algn="l" rtl="0">
              <a:lnSpc>
                <a:spcPct val="110000"/>
              </a:lnSpc>
              <a:spcBef>
                <a:spcPts val="500"/>
              </a:spcBef>
              <a:spcAft>
                <a:spcPts val="0"/>
              </a:spcAft>
              <a:buClr>
                <a:schemeClr val="dk1"/>
              </a:buClr>
              <a:buSzPts val="2000"/>
              <a:buNone/>
              <a:defRPr/>
            </a:lvl3pPr>
            <a:lvl4pPr marL="1828800" lvl="3" indent="-228600" algn="l" rtl="0">
              <a:lnSpc>
                <a:spcPct val="110000"/>
              </a:lnSpc>
              <a:spcBef>
                <a:spcPts val="500"/>
              </a:spcBef>
              <a:spcAft>
                <a:spcPts val="0"/>
              </a:spcAft>
              <a:buClr>
                <a:schemeClr val="dk1"/>
              </a:buClr>
              <a:buSzPts val="1800"/>
              <a:buNone/>
              <a:defRPr/>
            </a:lvl4pPr>
            <a:lvl5pPr marL="2286000" lvl="4" indent="-228600" algn="l" rtl="0">
              <a:lnSpc>
                <a:spcPct val="110000"/>
              </a:lnSpc>
              <a:spcBef>
                <a:spcPts val="500"/>
              </a:spcBef>
              <a:spcAft>
                <a:spcPts val="0"/>
              </a:spcAft>
              <a:buClr>
                <a:schemeClr val="dk1"/>
              </a:buClr>
              <a:buSzPts val="1800"/>
              <a:buNone/>
              <a:defRPr/>
            </a:lvl5pPr>
            <a:lvl6pPr marL="2743200" lvl="5" indent="-342900" algn="l" rtl="0">
              <a:lnSpc>
                <a:spcPct val="90000"/>
              </a:lnSpc>
              <a:spcBef>
                <a:spcPts val="500"/>
              </a:spcBef>
              <a:spcAft>
                <a:spcPts val="0"/>
              </a:spcAft>
              <a:buClr>
                <a:schemeClr val="dk1"/>
              </a:buClr>
              <a:buSzPts val="1800"/>
              <a:buChar char="•"/>
              <a:defRPr/>
            </a:lvl6pPr>
            <a:lvl7pPr marL="3200400" lvl="6" indent="-342900" algn="l" rtl="0">
              <a:lnSpc>
                <a:spcPct val="90000"/>
              </a:lnSpc>
              <a:spcBef>
                <a:spcPts val="500"/>
              </a:spcBef>
              <a:spcAft>
                <a:spcPts val="0"/>
              </a:spcAft>
              <a:buClr>
                <a:schemeClr val="dk1"/>
              </a:buClr>
              <a:buSzPts val="1800"/>
              <a:buChar char="•"/>
              <a:defRPr/>
            </a:lvl7pPr>
            <a:lvl8pPr marL="3657600" lvl="7" indent="-342900" algn="l" rtl="0">
              <a:lnSpc>
                <a:spcPct val="90000"/>
              </a:lnSpc>
              <a:spcBef>
                <a:spcPts val="500"/>
              </a:spcBef>
              <a:spcAft>
                <a:spcPts val="0"/>
              </a:spcAft>
              <a:buClr>
                <a:schemeClr val="dk1"/>
              </a:buClr>
              <a:buSzPts val="1800"/>
              <a:buChar char="•"/>
              <a:defRPr/>
            </a:lvl8pPr>
            <a:lvl9pPr marL="4114800" lvl="8" indent="-342900" algn="l" rtl="0">
              <a:lnSpc>
                <a:spcPct val="90000"/>
              </a:lnSpc>
              <a:spcBef>
                <a:spcPts val="500"/>
              </a:spcBef>
              <a:spcAft>
                <a:spcPts val="0"/>
              </a:spcAft>
              <a:buClr>
                <a:schemeClr val="dk1"/>
              </a:buClr>
              <a:buSzPts val="1800"/>
              <a:buChar char="•"/>
              <a:defRPr/>
            </a:lvl9pPr>
          </a:lstStyle>
          <a:p>
            <a:endParaRPr/>
          </a:p>
        </p:txBody>
      </p:sp>
      <p:sp>
        <p:nvSpPr>
          <p:cNvPr id="114" name="Google Shape;114;p50"/>
          <p:cNvSpPr>
            <a:spLocks noGrp="1"/>
          </p:cNvSpPr>
          <p:nvPr>
            <p:ph type="pic" idx="8"/>
          </p:nvPr>
        </p:nvSpPr>
        <p:spPr>
          <a:xfrm>
            <a:off x="513488" y="2625295"/>
            <a:ext cx="582673" cy="550862"/>
          </a:xfrm>
          <a:prstGeom prst="rect">
            <a:avLst/>
          </a:prstGeom>
          <a:noFill/>
          <a:ln>
            <a:noFill/>
          </a:ln>
        </p:spPr>
      </p:sp>
      <p:sp>
        <p:nvSpPr>
          <p:cNvPr id="115" name="Google Shape;115;p50"/>
          <p:cNvSpPr/>
          <p:nvPr/>
        </p:nvSpPr>
        <p:spPr>
          <a:xfrm rot="1450454">
            <a:off x="10974204" y="-333484"/>
            <a:ext cx="892288" cy="1433582"/>
          </a:xfrm>
          <a:custGeom>
            <a:avLst/>
            <a:gdLst/>
            <a:ahLst/>
            <a:cxnLst/>
            <a:rect l="l" t="t" r="r" b="b"/>
            <a:pathLst>
              <a:path w="892288" h="1433582" extrusionOk="0">
                <a:moveTo>
                  <a:pt x="0" y="400528"/>
                </a:moveTo>
                <a:lnTo>
                  <a:pt x="892288" y="0"/>
                </a:lnTo>
                <a:lnTo>
                  <a:pt x="892288" y="987438"/>
                </a:lnTo>
                <a:cubicBezTo>
                  <a:pt x="892288" y="1233837"/>
                  <a:pt x="692543" y="1433582"/>
                  <a:pt x="446144" y="1433582"/>
                </a:cubicBezTo>
                <a:cubicBezTo>
                  <a:pt x="199745" y="1433582"/>
                  <a:pt x="0" y="1233837"/>
                  <a:pt x="0" y="987438"/>
                </a:cubicBezTo>
                <a:close/>
              </a:path>
            </a:pathLst>
          </a:custGeom>
          <a:solidFill>
            <a:schemeClr val="accent5"/>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89"/>
              <a:buFont typeface="Arial"/>
              <a:buNone/>
            </a:pPr>
            <a:endParaRPr sz="2489" b="0" i="0" u="none" strike="noStrike" cap="none">
              <a:solidFill>
                <a:srgbClr val="FFFFFF"/>
              </a:solidFill>
              <a:latin typeface="Arial"/>
              <a:ea typeface="Arial"/>
              <a:cs typeface="Arial"/>
              <a:sym typeface="Arial"/>
            </a:endParaRPr>
          </a:p>
        </p:txBody>
      </p:sp>
      <p:sp>
        <p:nvSpPr>
          <p:cNvPr id="116" name="Google Shape;116;p50"/>
          <p:cNvSpPr/>
          <p:nvPr/>
        </p:nvSpPr>
        <p:spPr>
          <a:xfrm rot="1471785">
            <a:off x="10438828" y="-261573"/>
            <a:ext cx="706818" cy="926106"/>
          </a:xfrm>
          <a:custGeom>
            <a:avLst/>
            <a:gdLst/>
            <a:ahLst/>
            <a:cxnLst/>
            <a:rect l="l" t="t" r="r" b="b"/>
            <a:pathLst>
              <a:path w="706818" h="926106" extrusionOk="0">
                <a:moveTo>
                  <a:pt x="1" y="322559"/>
                </a:moveTo>
                <a:lnTo>
                  <a:pt x="706818" y="0"/>
                </a:lnTo>
                <a:lnTo>
                  <a:pt x="706818" y="572697"/>
                </a:lnTo>
                <a:cubicBezTo>
                  <a:pt x="706818" y="767879"/>
                  <a:pt x="548591" y="926106"/>
                  <a:pt x="353409" y="926106"/>
                </a:cubicBezTo>
                <a:cubicBezTo>
                  <a:pt x="158227" y="926106"/>
                  <a:pt x="0" y="767879"/>
                  <a:pt x="0" y="572697"/>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89"/>
              <a:buFont typeface="Arial"/>
              <a:buNone/>
            </a:pPr>
            <a:endParaRPr sz="2489" b="0" i="0" u="none" strike="noStrike" cap="none">
              <a:solidFill>
                <a:srgbClr val="FFFFFF"/>
              </a:solidFill>
              <a:latin typeface="Arial"/>
              <a:ea typeface="Arial"/>
              <a:cs typeface="Arial"/>
              <a:sym typeface="Arial"/>
            </a:endParaRPr>
          </a:p>
        </p:txBody>
      </p:sp>
      <p:sp>
        <p:nvSpPr>
          <p:cNvPr id="117" name="Google Shape;117;p50"/>
          <p:cNvSpPr>
            <a:spLocks noGrp="1"/>
          </p:cNvSpPr>
          <p:nvPr>
            <p:ph type="pic" idx="9"/>
          </p:nvPr>
        </p:nvSpPr>
        <p:spPr>
          <a:xfrm>
            <a:off x="4593092" y="2623815"/>
            <a:ext cx="582673" cy="550862"/>
          </a:xfrm>
          <a:prstGeom prst="rect">
            <a:avLst/>
          </a:prstGeom>
          <a:noFill/>
          <a:ln>
            <a:noFill/>
          </a:ln>
        </p:spPr>
      </p:sp>
      <p:sp>
        <p:nvSpPr>
          <p:cNvPr id="118" name="Google Shape;118;p50"/>
          <p:cNvSpPr>
            <a:spLocks noGrp="1"/>
          </p:cNvSpPr>
          <p:nvPr>
            <p:ph type="pic" idx="13"/>
          </p:nvPr>
        </p:nvSpPr>
        <p:spPr>
          <a:xfrm>
            <a:off x="8678192" y="2623815"/>
            <a:ext cx="582673" cy="550862"/>
          </a:xfrm>
          <a:prstGeom prst="rect">
            <a:avLst/>
          </a:prstGeom>
          <a:noFill/>
          <a:ln>
            <a:noFill/>
          </a:ln>
        </p:spPr>
      </p:sp>
    </p:spTree>
    <p:extLst>
      <p:ext uri="{BB962C8B-B14F-4D97-AF65-F5344CB8AC3E}">
        <p14:creationId xmlns:p14="http://schemas.microsoft.com/office/powerpoint/2010/main" val="2265911855"/>
      </p:ext>
    </p:extLst>
  </p:cSld>
  <p:clrMapOvr>
    <a:masterClrMapping/>
  </p:clrMapOvr>
</p:sldLayout>
</file>

<file path=ppt/slideLayouts/slideLayout183.xml><?xml version="1.0" encoding="utf-8"?>
<p:sldLayout xmlns:a="http://schemas.openxmlformats.org/drawingml/2006/main" xmlns:r="http://schemas.openxmlformats.org/officeDocument/2006/relationships" xmlns:p="http://schemas.openxmlformats.org/presentationml/2006/main" matchingName="Divider 1">
  <p:cSld name="Divider 1">
    <p:spTree>
      <p:nvGrpSpPr>
        <p:cNvPr id="1" name="Shape 135"/>
        <p:cNvGrpSpPr/>
        <p:nvPr/>
      </p:nvGrpSpPr>
      <p:grpSpPr>
        <a:xfrm>
          <a:off x="0" y="0"/>
          <a:ext cx="0" cy="0"/>
          <a:chOff x="0" y="0"/>
          <a:chExt cx="0" cy="0"/>
        </a:xfrm>
      </p:grpSpPr>
      <p:sp>
        <p:nvSpPr>
          <p:cNvPr id="136" name="Google Shape;136;p53"/>
          <p:cNvSpPr>
            <a:spLocks noGrp="1"/>
          </p:cNvSpPr>
          <p:nvPr>
            <p:ph type="pic" idx="2"/>
          </p:nvPr>
        </p:nvSpPr>
        <p:spPr>
          <a:xfrm>
            <a:off x="304800" y="-7937"/>
            <a:ext cx="11887200" cy="6865938"/>
          </a:xfrm>
          <a:prstGeom prst="rect">
            <a:avLst/>
          </a:prstGeom>
          <a:solidFill>
            <a:srgbClr val="3F3F3F"/>
          </a:solidFill>
          <a:ln>
            <a:noFill/>
          </a:ln>
        </p:spPr>
      </p:sp>
      <p:sp>
        <p:nvSpPr>
          <p:cNvPr id="137" name="Google Shape;137;p53"/>
          <p:cNvSpPr txBox="1">
            <a:spLocks noGrp="1"/>
          </p:cNvSpPr>
          <p:nvPr>
            <p:ph type="body" idx="1"/>
          </p:nvPr>
        </p:nvSpPr>
        <p:spPr>
          <a:xfrm>
            <a:off x="-138954" y="-88168"/>
            <a:ext cx="8458199" cy="7089928"/>
          </a:xfrm>
          <a:prstGeom prst="rect">
            <a:avLst/>
          </a:prstGeom>
          <a:solidFill>
            <a:schemeClr val="accent1"/>
          </a:solidFill>
          <a:ln>
            <a:noFill/>
          </a:ln>
        </p:spPr>
        <p:txBody>
          <a:bodyPr spcFirstLastPara="1" wrap="square" lIns="91425" tIns="45700" rIns="91425" bIns="45700" anchor="t" anchorCtr="0">
            <a:noAutofit/>
          </a:bodyPr>
          <a:lstStyle>
            <a:lvl1pPr marL="457200" lvl="0" indent="-228600" algn="l">
              <a:lnSpc>
                <a:spcPct val="110000"/>
              </a:lnSpc>
              <a:spcBef>
                <a:spcPts val="1000"/>
              </a:spcBef>
              <a:spcAft>
                <a:spcPts val="0"/>
              </a:spcAft>
              <a:buClr>
                <a:schemeClr val="dk1"/>
              </a:buClr>
              <a:buSzPts val="2800"/>
              <a:buNone/>
              <a:defRPr/>
            </a:lvl1pPr>
            <a:lvl2pPr marL="914400" lvl="1" indent="-342900" algn="l">
              <a:lnSpc>
                <a:spcPct val="110000"/>
              </a:lnSpc>
              <a:spcBef>
                <a:spcPts val="500"/>
              </a:spcBef>
              <a:spcAft>
                <a:spcPts val="0"/>
              </a:spcAft>
              <a:buClr>
                <a:schemeClr val="dk1"/>
              </a:buClr>
              <a:buSzPts val="1800"/>
              <a:buChar char="•"/>
              <a:defRPr/>
            </a:lvl2pPr>
            <a:lvl3pPr marL="1371600" lvl="2" indent="-342900" algn="l">
              <a:lnSpc>
                <a:spcPct val="110000"/>
              </a:lnSpc>
              <a:spcBef>
                <a:spcPts val="500"/>
              </a:spcBef>
              <a:spcAft>
                <a:spcPts val="0"/>
              </a:spcAft>
              <a:buClr>
                <a:schemeClr val="dk1"/>
              </a:buClr>
              <a:buSzPts val="1800"/>
              <a:buChar char="•"/>
              <a:defRPr/>
            </a:lvl3pPr>
            <a:lvl4pPr marL="1828800" lvl="3" indent="-342900" algn="l">
              <a:lnSpc>
                <a:spcPct val="110000"/>
              </a:lnSpc>
              <a:spcBef>
                <a:spcPts val="500"/>
              </a:spcBef>
              <a:spcAft>
                <a:spcPts val="0"/>
              </a:spcAft>
              <a:buClr>
                <a:schemeClr val="dk1"/>
              </a:buClr>
              <a:buSzPts val="1800"/>
              <a:buChar char="•"/>
              <a:defRPr/>
            </a:lvl4pPr>
            <a:lvl5pPr marL="2286000" lvl="4" indent="-342900" algn="l">
              <a:lnSpc>
                <a:spcPct val="110000"/>
              </a:lnSpc>
              <a:spcBef>
                <a:spcPts val="500"/>
              </a:spcBef>
              <a:spcAft>
                <a:spcPts val="0"/>
              </a:spcAft>
              <a:buClr>
                <a:schemeClr val="dk1"/>
              </a:buClr>
              <a:buSzPts val="1800"/>
              <a:buChar char="•"/>
              <a:defRPr/>
            </a:lvl5pPr>
            <a:lvl6pPr marL="2743200" lvl="5" indent="-342900" algn="l">
              <a:lnSpc>
                <a:spcPct val="90000"/>
              </a:lnSpc>
              <a:spcBef>
                <a:spcPts val="5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8" name="Google Shape;138;p53"/>
          <p:cNvSpPr txBox="1">
            <a:spLocks noGrp="1"/>
          </p:cNvSpPr>
          <p:nvPr>
            <p:ph type="title"/>
          </p:nvPr>
        </p:nvSpPr>
        <p:spPr>
          <a:xfrm>
            <a:off x="304800" y="1930056"/>
            <a:ext cx="5791200" cy="3053479"/>
          </a:xfrm>
          <a:prstGeom prst="rect">
            <a:avLst/>
          </a:prstGeom>
          <a:noFill/>
          <a:ln>
            <a:noFill/>
          </a:ln>
        </p:spPr>
        <p:txBody>
          <a:bodyPr spcFirstLastPara="1" wrap="square" lIns="0" tIns="0" rIns="0" bIns="0" anchor="ctr" anchorCtr="0">
            <a:noAutofit/>
          </a:bodyPr>
          <a:lstStyle>
            <a:lvl1pPr lvl="0" algn="l">
              <a:lnSpc>
                <a:spcPct val="90000"/>
              </a:lnSpc>
              <a:spcBef>
                <a:spcPts val="0"/>
              </a:spcBef>
              <a:spcAft>
                <a:spcPts val="0"/>
              </a:spcAft>
              <a:buClr>
                <a:schemeClr val="dk1"/>
              </a:buClr>
              <a:buSzPts val="5000"/>
              <a:buFont typeface="Inter"/>
              <a:buNone/>
              <a:defRPr sz="5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39" name="Google Shape;139;p53"/>
          <p:cNvPicPr preferRelativeResize="0"/>
          <p:nvPr/>
        </p:nvPicPr>
        <p:blipFill rotWithShape="1">
          <a:blip r:embed="rId2" cstate="screen">
            <a:alphaModFix/>
            <a:extLst>
              <a:ext uri="{28A0092B-C50C-407E-A947-70E740481C1C}">
                <a14:useLocalDpi xmlns:a14="http://schemas.microsoft.com/office/drawing/2010/main"/>
              </a:ext>
            </a:extLst>
          </a:blip>
          <a:srcRect/>
          <a:stretch/>
        </p:blipFill>
        <p:spPr>
          <a:xfrm>
            <a:off x="236050" y="6263247"/>
            <a:ext cx="1444258" cy="433278"/>
          </a:xfrm>
          <a:prstGeom prst="rect">
            <a:avLst/>
          </a:prstGeom>
          <a:noFill/>
          <a:ln>
            <a:noFill/>
          </a:ln>
        </p:spPr>
      </p:pic>
    </p:spTree>
    <p:extLst>
      <p:ext uri="{BB962C8B-B14F-4D97-AF65-F5344CB8AC3E}">
        <p14:creationId xmlns:p14="http://schemas.microsoft.com/office/powerpoint/2010/main" val="3577186605"/>
      </p:ext>
    </p:extLst>
  </p:cSld>
  <p:clrMapOvr>
    <a:masterClrMapping/>
  </p:clrMapOvr>
</p:sldLayout>
</file>

<file path=ppt/slideLayouts/slideLayout184.xml><?xml version="1.0" encoding="utf-8"?>
<p:sldLayout xmlns:a="http://schemas.openxmlformats.org/drawingml/2006/main" xmlns:r="http://schemas.openxmlformats.org/officeDocument/2006/relationships" xmlns:p="http://schemas.openxmlformats.org/presentationml/2006/main" matchingName="Divider 2">
  <p:cSld name="Divider 2">
    <p:spTree>
      <p:nvGrpSpPr>
        <p:cNvPr id="1" name="Shape 140"/>
        <p:cNvGrpSpPr/>
        <p:nvPr/>
      </p:nvGrpSpPr>
      <p:grpSpPr>
        <a:xfrm>
          <a:off x="0" y="0"/>
          <a:ext cx="0" cy="0"/>
          <a:chOff x="0" y="0"/>
          <a:chExt cx="0" cy="0"/>
        </a:xfrm>
      </p:grpSpPr>
      <p:sp>
        <p:nvSpPr>
          <p:cNvPr id="141" name="Google Shape;141;p54"/>
          <p:cNvSpPr/>
          <p:nvPr/>
        </p:nvSpPr>
        <p:spPr>
          <a:xfrm>
            <a:off x="0" y="0"/>
            <a:ext cx="12192000" cy="6858000"/>
          </a:xfrm>
          <a:prstGeom prst="rect">
            <a:avLst/>
          </a:prstGeom>
          <a:solidFill>
            <a:schemeClr val="accent6"/>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67" b="0" i="0" u="none" strike="noStrike" cap="none">
              <a:solidFill>
                <a:schemeClr val="lt1"/>
              </a:solidFill>
              <a:latin typeface="Arial"/>
              <a:ea typeface="Arial"/>
              <a:cs typeface="Arial"/>
              <a:sym typeface="Arial"/>
            </a:endParaRPr>
          </a:p>
        </p:txBody>
      </p:sp>
      <p:pic>
        <p:nvPicPr>
          <p:cNvPr id="142" name="Google Shape;142;p54"/>
          <p:cNvPicPr preferRelativeResize="0"/>
          <p:nvPr/>
        </p:nvPicPr>
        <p:blipFill rotWithShape="1">
          <a:blip r:embed="rId2" cstate="screen">
            <a:alphaModFix/>
            <a:extLst>
              <a:ext uri="{28A0092B-C50C-407E-A947-70E740481C1C}">
                <a14:useLocalDpi xmlns:a14="http://schemas.microsoft.com/office/drawing/2010/main"/>
              </a:ext>
            </a:extLst>
          </a:blip>
          <a:srcRect/>
          <a:stretch/>
        </p:blipFill>
        <p:spPr>
          <a:xfrm>
            <a:off x="236050" y="6263247"/>
            <a:ext cx="1444258" cy="433278"/>
          </a:xfrm>
          <a:prstGeom prst="rect">
            <a:avLst/>
          </a:prstGeom>
          <a:noFill/>
          <a:ln>
            <a:noFill/>
          </a:ln>
        </p:spPr>
      </p:pic>
      <p:pic>
        <p:nvPicPr>
          <p:cNvPr id="143" name="Google Shape;143;p54"/>
          <p:cNvPicPr preferRelativeResize="0"/>
          <p:nvPr/>
        </p:nvPicPr>
        <p:blipFill rotWithShape="1">
          <a:blip r:embed="rId3" cstate="screen">
            <a:alphaModFix/>
            <a:extLst>
              <a:ext uri="{28A0092B-C50C-407E-A947-70E740481C1C}">
                <a14:useLocalDpi xmlns:a14="http://schemas.microsoft.com/office/drawing/2010/main"/>
              </a:ext>
            </a:extLst>
          </a:blip>
          <a:srcRect/>
          <a:stretch/>
        </p:blipFill>
        <p:spPr>
          <a:xfrm>
            <a:off x="5567562" y="-49736"/>
            <a:ext cx="6648927" cy="7028524"/>
          </a:xfrm>
          <a:custGeom>
            <a:avLst/>
            <a:gdLst/>
            <a:ahLst/>
            <a:cxnLst/>
            <a:rect l="l" t="t" r="r" b="b"/>
            <a:pathLst>
              <a:path w="6648927" h="7028524" extrusionOk="0">
                <a:moveTo>
                  <a:pt x="2897929" y="0"/>
                </a:moveTo>
                <a:lnTo>
                  <a:pt x="6641148" y="24584"/>
                </a:lnTo>
                <a:cubicBezTo>
                  <a:pt x="6649170" y="2353585"/>
                  <a:pt x="6640906" y="4699523"/>
                  <a:pt x="6648927" y="7028524"/>
                </a:cubicBezTo>
                <a:lnTo>
                  <a:pt x="0" y="6998476"/>
                </a:lnTo>
                <a:lnTo>
                  <a:pt x="2283903" y="1363385"/>
                </a:lnTo>
                <a:close/>
              </a:path>
            </a:pathLst>
          </a:custGeom>
          <a:noFill/>
          <a:ln>
            <a:noFill/>
          </a:ln>
        </p:spPr>
      </p:pic>
      <p:sp>
        <p:nvSpPr>
          <p:cNvPr id="144" name="Google Shape;144;p54"/>
          <p:cNvSpPr txBox="1">
            <a:spLocks noGrp="1"/>
          </p:cNvSpPr>
          <p:nvPr>
            <p:ph type="title"/>
          </p:nvPr>
        </p:nvSpPr>
        <p:spPr>
          <a:xfrm>
            <a:off x="331693" y="1739348"/>
            <a:ext cx="7257827" cy="3299792"/>
          </a:xfrm>
          <a:prstGeom prst="rect">
            <a:avLst/>
          </a:prstGeom>
          <a:noFill/>
          <a:ln>
            <a:noFill/>
          </a:ln>
        </p:spPr>
        <p:txBody>
          <a:bodyPr spcFirstLastPara="1" wrap="square" lIns="0" tIns="0" rIns="0" bIns="0" anchor="ctr" anchorCtr="0">
            <a:noAutofit/>
          </a:bodyPr>
          <a:lstStyle>
            <a:lvl1pPr lvl="0" algn="l">
              <a:lnSpc>
                <a:spcPct val="90000"/>
              </a:lnSpc>
              <a:spcBef>
                <a:spcPts val="0"/>
              </a:spcBef>
              <a:spcAft>
                <a:spcPts val="0"/>
              </a:spcAft>
              <a:buClr>
                <a:schemeClr val="dk1"/>
              </a:buClr>
              <a:buSzPts val="5000"/>
              <a:buFont typeface="Inter"/>
              <a:buNone/>
              <a:defRPr sz="5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45" name="Google Shape;145;p54"/>
          <p:cNvSpPr/>
          <p:nvPr/>
        </p:nvSpPr>
        <p:spPr>
          <a:xfrm rot="1450454">
            <a:off x="10638605" y="5212077"/>
            <a:ext cx="892288" cy="1931234"/>
          </a:xfrm>
          <a:custGeom>
            <a:avLst/>
            <a:gdLst/>
            <a:ahLst/>
            <a:cxnLst/>
            <a:rect l="l" t="t" r="r" b="b"/>
            <a:pathLst>
              <a:path w="892288" h="1931234" extrusionOk="0">
                <a:moveTo>
                  <a:pt x="272484" y="35061"/>
                </a:moveTo>
                <a:cubicBezTo>
                  <a:pt x="325860" y="12484"/>
                  <a:pt x="384544" y="0"/>
                  <a:pt x="446144" y="0"/>
                </a:cubicBezTo>
                <a:cubicBezTo>
                  <a:pt x="692543" y="0"/>
                  <a:pt x="892288" y="199745"/>
                  <a:pt x="892288" y="446144"/>
                </a:cubicBezTo>
                <a:lnTo>
                  <a:pt x="892288" y="1530706"/>
                </a:lnTo>
                <a:lnTo>
                  <a:pt x="0" y="1931234"/>
                </a:lnTo>
                <a:lnTo>
                  <a:pt x="0" y="446144"/>
                </a:lnTo>
                <a:cubicBezTo>
                  <a:pt x="0" y="261345"/>
                  <a:pt x="112356" y="102789"/>
                  <a:pt x="272484" y="35061"/>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89"/>
              <a:buFont typeface="Arial"/>
              <a:buNone/>
            </a:pPr>
            <a:endParaRPr sz="2489" b="0" i="0" u="none" strike="noStrike" cap="none">
              <a:solidFill>
                <a:srgbClr val="FFFFFF"/>
              </a:solidFill>
              <a:latin typeface="Arial"/>
              <a:ea typeface="Arial"/>
              <a:cs typeface="Arial"/>
              <a:sym typeface="Arial"/>
            </a:endParaRPr>
          </a:p>
        </p:txBody>
      </p:sp>
      <p:sp>
        <p:nvSpPr>
          <p:cNvPr id="146" name="Google Shape;146;p54"/>
          <p:cNvSpPr/>
          <p:nvPr/>
        </p:nvSpPr>
        <p:spPr>
          <a:xfrm rot="1471785">
            <a:off x="9996862" y="5653119"/>
            <a:ext cx="706818" cy="1490587"/>
          </a:xfrm>
          <a:custGeom>
            <a:avLst/>
            <a:gdLst/>
            <a:ahLst/>
            <a:cxnLst/>
            <a:rect l="l" t="t" r="r" b="b"/>
            <a:pathLst>
              <a:path w="706818" h="1490587" extrusionOk="0">
                <a:moveTo>
                  <a:pt x="215847" y="27773"/>
                </a:moveTo>
                <a:cubicBezTo>
                  <a:pt x="258128" y="9889"/>
                  <a:pt x="304613" y="0"/>
                  <a:pt x="353409" y="0"/>
                </a:cubicBezTo>
                <a:cubicBezTo>
                  <a:pt x="548591" y="0"/>
                  <a:pt x="706818" y="158227"/>
                  <a:pt x="706818" y="353409"/>
                </a:cubicBezTo>
                <a:lnTo>
                  <a:pt x="706818" y="1168027"/>
                </a:lnTo>
                <a:lnTo>
                  <a:pt x="0" y="1490587"/>
                </a:lnTo>
                <a:lnTo>
                  <a:pt x="0" y="353409"/>
                </a:lnTo>
                <a:cubicBezTo>
                  <a:pt x="0" y="207022"/>
                  <a:pt x="89002" y="81423"/>
                  <a:pt x="215847" y="27773"/>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89"/>
              <a:buFont typeface="Arial"/>
              <a:buNone/>
            </a:pPr>
            <a:endParaRPr sz="2489" b="0" i="0" u="none" strike="noStrike" cap="none">
              <a:solidFill>
                <a:srgbClr val="FFFFFF"/>
              </a:solidFill>
              <a:latin typeface="Arial"/>
              <a:ea typeface="Arial"/>
              <a:cs typeface="Arial"/>
              <a:sym typeface="Arial"/>
            </a:endParaRPr>
          </a:p>
        </p:txBody>
      </p:sp>
    </p:spTree>
    <p:extLst>
      <p:ext uri="{BB962C8B-B14F-4D97-AF65-F5344CB8AC3E}">
        <p14:creationId xmlns:p14="http://schemas.microsoft.com/office/powerpoint/2010/main" val="1425354474"/>
      </p:ext>
    </p:extLst>
  </p:cSld>
  <p:clrMapOvr>
    <a:masterClrMapping/>
  </p:clrMapOvr>
</p:sldLayout>
</file>

<file path=ppt/slideLayouts/slideLayout185.xml><?xml version="1.0" encoding="utf-8"?>
<p:sldLayout xmlns:a="http://schemas.openxmlformats.org/drawingml/2006/main" xmlns:r="http://schemas.openxmlformats.org/officeDocument/2006/relationships" xmlns:p="http://schemas.openxmlformats.org/presentationml/2006/main" matchingName="1_Divider 2">
  <p:cSld name="1_Divider 2">
    <p:spTree>
      <p:nvGrpSpPr>
        <p:cNvPr id="1" name="Shape 147"/>
        <p:cNvGrpSpPr/>
        <p:nvPr/>
      </p:nvGrpSpPr>
      <p:grpSpPr>
        <a:xfrm>
          <a:off x="0" y="0"/>
          <a:ext cx="0" cy="0"/>
          <a:chOff x="0" y="0"/>
          <a:chExt cx="0" cy="0"/>
        </a:xfrm>
      </p:grpSpPr>
      <p:sp>
        <p:nvSpPr>
          <p:cNvPr id="148" name="Google Shape;148;p55"/>
          <p:cNvSpPr/>
          <p:nvPr/>
        </p:nvSpPr>
        <p:spPr>
          <a:xfrm>
            <a:off x="0" y="0"/>
            <a:ext cx="12192000" cy="6858000"/>
          </a:xfrm>
          <a:prstGeom prst="rect">
            <a:avLst/>
          </a:pr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67" b="0" i="0" u="none" strike="noStrike" cap="none">
              <a:solidFill>
                <a:schemeClr val="lt1"/>
              </a:solidFill>
              <a:latin typeface="Arial"/>
              <a:ea typeface="Arial"/>
              <a:cs typeface="Arial"/>
              <a:sym typeface="Arial"/>
            </a:endParaRPr>
          </a:p>
        </p:txBody>
      </p:sp>
      <p:pic>
        <p:nvPicPr>
          <p:cNvPr id="149" name="Google Shape;149;p55"/>
          <p:cNvPicPr preferRelativeResize="0"/>
          <p:nvPr/>
        </p:nvPicPr>
        <p:blipFill rotWithShape="1">
          <a:blip r:embed="rId2" cstate="screen">
            <a:alphaModFix/>
            <a:extLst>
              <a:ext uri="{28A0092B-C50C-407E-A947-70E740481C1C}">
                <a14:useLocalDpi xmlns:a14="http://schemas.microsoft.com/office/drawing/2010/main"/>
              </a:ext>
            </a:extLst>
          </a:blip>
          <a:srcRect/>
          <a:stretch/>
        </p:blipFill>
        <p:spPr>
          <a:xfrm>
            <a:off x="236050" y="6263247"/>
            <a:ext cx="1444258" cy="433278"/>
          </a:xfrm>
          <a:prstGeom prst="rect">
            <a:avLst/>
          </a:prstGeom>
          <a:noFill/>
          <a:ln>
            <a:noFill/>
          </a:ln>
        </p:spPr>
      </p:pic>
      <p:pic>
        <p:nvPicPr>
          <p:cNvPr id="150" name="Google Shape;150;p55"/>
          <p:cNvPicPr preferRelativeResize="0"/>
          <p:nvPr/>
        </p:nvPicPr>
        <p:blipFill rotWithShape="1">
          <a:blip r:embed="rId3" cstate="screen">
            <a:alphaModFix/>
            <a:extLst>
              <a:ext uri="{28A0092B-C50C-407E-A947-70E740481C1C}">
                <a14:useLocalDpi xmlns:a14="http://schemas.microsoft.com/office/drawing/2010/main"/>
              </a:ext>
            </a:extLst>
          </a:blip>
          <a:srcRect/>
          <a:stretch/>
        </p:blipFill>
        <p:spPr>
          <a:xfrm>
            <a:off x="5567562" y="-49736"/>
            <a:ext cx="6648927" cy="7028524"/>
          </a:xfrm>
          <a:custGeom>
            <a:avLst/>
            <a:gdLst/>
            <a:ahLst/>
            <a:cxnLst/>
            <a:rect l="l" t="t" r="r" b="b"/>
            <a:pathLst>
              <a:path w="6648927" h="7028524" extrusionOk="0">
                <a:moveTo>
                  <a:pt x="2897929" y="0"/>
                </a:moveTo>
                <a:lnTo>
                  <a:pt x="6641148" y="24584"/>
                </a:lnTo>
                <a:cubicBezTo>
                  <a:pt x="6649170" y="2353585"/>
                  <a:pt x="6640906" y="4699523"/>
                  <a:pt x="6648927" y="7028524"/>
                </a:cubicBezTo>
                <a:lnTo>
                  <a:pt x="0" y="6998476"/>
                </a:lnTo>
                <a:lnTo>
                  <a:pt x="2283903" y="1363385"/>
                </a:lnTo>
                <a:close/>
              </a:path>
            </a:pathLst>
          </a:custGeom>
          <a:noFill/>
          <a:ln>
            <a:noFill/>
          </a:ln>
        </p:spPr>
      </p:pic>
      <p:sp>
        <p:nvSpPr>
          <p:cNvPr id="151" name="Google Shape;151;p55"/>
          <p:cNvSpPr txBox="1">
            <a:spLocks noGrp="1"/>
          </p:cNvSpPr>
          <p:nvPr>
            <p:ph type="title"/>
          </p:nvPr>
        </p:nvSpPr>
        <p:spPr>
          <a:xfrm>
            <a:off x="331693" y="1698659"/>
            <a:ext cx="7257827" cy="3385736"/>
          </a:xfrm>
          <a:prstGeom prst="rect">
            <a:avLst/>
          </a:prstGeom>
          <a:noFill/>
          <a:ln>
            <a:noFill/>
          </a:ln>
        </p:spPr>
        <p:txBody>
          <a:bodyPr spcFirstLastPara="1" wrap="square" lIns="0" tIns="0" rIns="0" bIns="0" anchor="ctr" anchorCtr="0">
            <a:noAutofit/>
          </a:bodyPr>
          <a:lstStyle>
            <a:lvl1pPr lvl="0" algn="l">
              <a:lnSpc>
                <a:spcPct val="90000"/>
              </a:lnSpc>
              <a:spcBef>
                <a:spcPts val="0"/>
              </a:spcBef>
              <a:spcAft>
                <a:spcPts val="0"/>
              </a:spcAft>
              <a:buClr>
                <a:schemeClr val="dk1"/>
              </a:buClr>
              <a:buSzPts val="5000"/>
              <a:buFont typeface="Inter"/>
              <a:buNone/>
              <a:defRPr sz="5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52" name="Google Shape;152;p55"/>
          <p:cNvSpPr/>
          <p:nvPr/>
        </p:nvSpPr>
        <p:spPr>
          <a:xfrm rot="1450454">
            <a:off x="10638605" y="5212077"/>
            <a:ext cx="892288" cy="1931234"/>
          </a:xfrm>
          <a:custGeom>
            <a:avLst/>
            <a:gdLst/>
            <a:ahLst/>
            <a:cxnLst/>
            <a:rect l="l" t="t" r="r" b="b"/>
            <a:pathLst>
              <a:path w="892288" h="1931234" extrusionOk="0">
                <a:moveTo>
                  <a:pt x="272484" y="35061"/>
                </a:moveTo>
                <a:cubicBezTo>
                  <a:pt x="325860" y="12484"/>
                  <a:pt x="384544" y="0"/>
                  <a:pt x="446144" y="0"/>
                </a:cubicBezTo>
                <a:cubicBezTo>
                  <a:pt x="692543" y="0"/>
                  <a:pt x="892288" y="199745"/>
                  <a:pt x="892288" y="446144"/>
                </a:cubicBezTo>
                <a:lnTo>
                  <a:pt x="892288" y="1530706"/>
                </a:lnTo>
                <a:lnTo>
                  <a:pt x="0" y="1931234"/>
                </a:lnTo>
                <a:lnTo>
                  <a:pt x="0" y="446144"/>
                </a:lnTo>
                <a:cubicBezTo>
                  <a:pt x="0" y="261345"/>
                  <a:pt x="112356" y="102789"/>
                  <a:pt x="272484" y="35061"/>
                </a:cubicBezTo>
                <a:close/>
              </a:path>
            </a:pathLst>
          </a:custGeom>
          <a:solidFill>
            <a:schemeClr val="accent6"/>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89"/>
              <a:buFont typeface="Arial"/>
              <a:buNone/>
            </a:pPr>
            <a:endParaRPr sz="2489" b="0" i="0" u="none" strike="noStrike" cap="none">
              <a:solidFill>
                <a:srgbClr val="FFFFFF"/>
              </a:solidFill>
              <a:latin typeface="Arial"/>
              <a:ea typeface="Arial"/>
              <a:cs typeface="Arial"/>
              <a:sym typeface="Arial"/>
            </a:endParaRPr>
          </a:p>
        </p:txBody>
      </p:sp>
      <p:sp>
        <p:nvSpPr>
          <p:cNvPr id="153" name="Google Shape;153;p55"/>
          <p:cNvSpPr/>
          <p:nvPr/>
        </p:nvSpPr>
        <p:spPr>
          <a:xfrm rot="1471785">
            <a:off x="9996862" y="5653119"/>
            <a:ext cx="706818" cy="1490587"/>
          </a:xfrm>
          <a:custGeom>
            <a:avLst/>
            <a:gdLst/>
            <a:ahLst/>
            <a:cxnLst/>
            <a:rect l="l" t="t" r="r" b="b"/>
            <a:pathLst>
              <a:path w="706818" h="1490587" extrusionOk="0">
                <a:moveTo>
                  <a:pt x="215847" y="27773"/>
                </a:moveTo>
                <a:cubicBezTo>
                  <a:pt x="258128" y="9889"/>
                  <a:pt x="304613" y="0"/>
                  <a:pt x="353409" y="0"/>
                </a:cubicBezTo>
                <a:cubicBezTo>
                  <a:pt x="548591" y="0"/>
                  <a:pt x="706818" y="158227"/>
                  <a:pt x="706818" y="353409"/>
                </a:cubicBezTo>
                <a:lnTo>
                  <a:pt x="706818" y="1168027"/>
                </a:lnTo>
                <a:lnTo>
                  <a:pt x="0" y="1490587"/>
                </a:lnTo>
                <a:lnTo>
                  <a:pt x="0" y="353409"/>
                </a:lnTo>
                <a:cubicBezTo>
                  <a:pt x="0" y="207022"/>
                  <a:pt x="89002" y="81423"/>
                  <a:pt x="215847" y="27773"/>
                </a:cubicBezTo>
                <a:close/>
              </a:path>
            </a:pathLst>
          </a:custGeom>
          <a:solidFill>
            <a:srgbClr val="544785"/>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89"/>
              <a:buFont typeface="Arial"/>
              <a:buNone/>
            </a:pPr>
            <a:endParaRPr sz="2489" b="0" i="0" u="none" strike="noStrike" cap="none">
              <a:solidFill>
                <a:srgbClr val="FFFFFF"/>
              </a:solidFill>
              <a:latin typeface="Arial"/>
              <a:ea typeface="Arial"/>
              <a:cs typeface="Arial"/>
              <a:sym typeface="Arial"/>
            </a:endParaRPr>
          </a:p>
        </p:txBody>
      </p:sp>
    </p:spTree>
    <p:extLst>
      <p:ext uri="{BB962C8B-B14F-4D97-AF65-F5344CB8AC3E}">
        <p14:creationId xmlns:p14="http://schemas.microsoft.com/office/powerpoint/2010/main" val="2989332978"/>
      </p:ext>
    </p:extLst>
  </p:cSld>
  <p:clrMapOvr>
    <a:masterClrMapping/>
  </p:clrMapOvr>
</p:sldLayout>
</file>

<file path=ppt/slideLayouts/slideLayout186.xml><?xml version="1.0" encoding="utf-8"?>
<p:sldLayout xmlns:a="http://schemas.openxmlformats.org/drawingml/2006/main" xmlns:r="http://schemas.openxmlformats.org/officeDocument/2006/relationships" xmlns:p="http://schemas.openxmlformats.org/presentationml/2006/main" matchingName="B_Section Divider">
  <p:cSld name="B_Section Divider">
    <p:bg>
      <p:bgPr>
        <a:solidFill>
          <a:schemeClr val="lt1"/>
        </a:solidFill>
        <a:effectLst/>
      </p:bgPr>
    </p:bg>
    <p:spTree>
      <p:nvGrpSpPr>
        <p:cNvPr id="1" name="Shape 154"/>
        <p:cNvGrpSpPr/>
        <p:nvPr/>
      </p:nvGrpSpPr>
      <p:grpSpPr>
        <a:xfrm>
          <a:off x="0" y="0"/>
          <a:ext cx="0" cy="0"/>
          <a:chOff x="0" y="0"/>
          <a:chExt cx="0" cy="0"/>
        </a:xfrm>
      </p:grpSpPr>
      <p:sp>
        <p:nvSpPr>
          <p:cNvPr id="155" name="Google Shape;155;p56"/>
          <p:cNvSpPr txBox="1">
            <a:spLocks noGrp="1"/>
          </p:cNvSpPr>
          <p:nvPr>
            <p:ph type="title"/>
          </p:nvPr>
        </p:nvSpPr>
        <p:spPr>
          <a:xfrm>
            <a:off x="2002237" y="1813894"/>
            <a:ext cx="7639883" cy="3092735"/>
          </a:xfrm>
          <a:prstGeom prst="rect">
            <a:avLst/>
          </a:prstGeom>
          <a:noFill/>
          <a:ln>
            <a:noFill/>
          </a:ln>
        </p:spPr>
        <p:txBody>
          <a:bodyPr spcFirstLastPara="1" wrap="square" lIns="0" tIns="0" rIns="0" bIns="0" anchor="ctr" anchorCtr="0">
            <a:noAutofit/>
          </a:bodyPr>
          <a:lstStyle>
            <a:lvl1pPr marR="0" lvl="0" algn="l">
              <a:lnSpc>
                <a:spcPct val="90000"/>
              </a:lnSpc>
              <a:spcBef>
                <a:spcPts val="0"/>
              </a:spcBef>
              <a:spcAft>
                <a:spcPts val="0"/>
              </a:spcAft>
              <a:buClr>
                <a:schemeClr val="dk1"/>
              </a:buClr>
              <a:buSzPts val="4400"/>
              <a:buFont typeface="Inter"/>
              <a:buNone/>
              <a:defRPr sz="4400" b="1" i="0">
                <a:latin typeface="Inter"/>
                <a:ea typeface="Inter"/>
                <a:cs typeface="Inter"/>
                <a:sym typeface="Inter"/>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56" name="Google Shape;156;p56"/>
          <p:cNvSpPr/>
          <p:nvPr/>
        </p:nvSpPr>
        <p:spPr>
          <a:xfrm rot="1450454">
            <a:off x="672999" y="-1162538"/>
            <a:ext cx="892288" cy="2325077"/>
          </a:xfrm>
          <a:custGeom>
            <a:avLst/>
            <a:gdLst/>
            <a:ahLst/>
            <a:cxnLst/>
            <a:rect l="l" t="t" r="r" b="b"/>
            <a:pathLst>
              <a:path w="892288" h="2325077" extrusionOk="0">
                <a:moveTo>
                  <a:pt x="0" y="400528"/>
                </a:moveTo>
                <a:lnTo>
                  <a:pt x="892288" y="0"/>
                </a:lnTo>
                <a:lnTo>
                  <a:pt x="892288" y="1878933"/>
                </a:lnTo>
                <a:cubicBezTo>
                  <a:pt x="892288" y="2125332"/>
                  <a:pt x="692543" y="2325077"/>
                  <a:pt x="446144" y="2325077"/>
                </a:cubicBezTo>
                <a:cubicBezTo>
                  <a:pt x="199745" y="2325077"/>
                  <a:pt x="0" y="2125332"/>
                  <a:pt x="0" y="1878933"/>
                </a:cubicBezTo>
                <a:close/>
              </a:path>
            </a:pathLst>
          </a:custGeom>
          <a:solidFill>
            <a:srgbClr val="544785"/>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89"/>
              <a:buFont typeface="Arial"/>
              <a:buNone/>
            </a:pPr>
            <a:endParaRPr sz="2489" b="0" i="0" u="none" strike="noStrike" cap="none">
              <a:solidFill>
                <a:srgbClr val="FFFFFF"/>
              </a:solidFill>
              <a:latin typeface="Arial"/>
              <a:ea typeface="Arial"/>
              <a:cs typeface="Arial"/>
              <a:sym typeface="Arial"/>
            </a:endParaRPr>
          </a:p>
        </p:txBody>
      </p:sp>
      <p:sp>
        <p:nvSpPr>
          <p:cNvPr id="157" name="Google Shape;157;p56"/>
          <p:cNvSpPr/>
          <p:nvPr/>
        </p:nvSpPr>
        <p:spPr>
          <a:xfrm rot="1471785">
            <a:off x="9391923" y="4661142"/>
            <a:ext cx="1797380" cy="3078148"/>
          </a:xfrm>
          <a:custGeom>
            <a:avLst/>
            <a:gdLst/>
            <a:ahLst/>
            <a:cxnLst/>
            <a:rect l="l" t="t" r="r" b="b"/>
            <a:pathLst>
              <a:path w="1797380" h="3078148" extrusionOk="0">
                <a:moveTo>
                  <a:pt x="548879" y="70624"/>
                </a:moveTo>
                <a:cubicBezTo>
                  <a:pt x="656397" y="25147"/>
                  <a:pt x="774607" y="0"/>
                  <a:pt x="898690" y="0"/>
                </a:cubicBezTo>
                <a:cubicBezTo>
                  <a:pt x="1395023" y="0"/>
                  <a:pt x="1797380" y="402357"/>
                  <a:pt x="1797380" y="898690"/>
                </a:cubicBezTo>
                <a:lnTo>
                  <a:pt x="1797379" y="2257908"/>
                </a:lnTo>
                <a:lnTo>
                  <a:pt x="0" y="3078148"/>
                </a:lnTo>
                <a:lnTo>
                  <a:pt x="0" y="898690"/>
                </a:lnTo>
                <a:cubicBezTo>
                  <a:pt x="0" y="526440"/>
                  <a:pt x="226326" y="207052"/>
                  <a:pt x="548879" y="7062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89"/>
              <a:buFont typeface="Arial"/>
              <a:buNone/>
            </a:pPr>
            <a:endParaRPr sz="2489" b="0" i="0" u="none" strike="noStrike" cap="none">
              <a:solidFill>
                <a:srgbClr val="FFFFFF"/>
              </a:solidFill>
              <a:latin typeface="Arial"/>
              <a:ea typeface="Arial"/>
              <a:cs typeface="Arial"/>
              <a:sym typeface="Arial"/>
            </a:endParaRPr>
          </a:p>
        </p:txBody>
      </p:sp>
      <p:sp>
        <p:nvSpPr>
          <p:cNvPr id="158" name="Google Shape;158;p56"/>
          <p:cNvSpPr/>
          <p:nvPr/>
        </p:nvSpPr>
        <p:spPr>
          <a:xfrm rot="1446981">
            <a:off x="10797447" y="5808911"/>
            <a:ext cx="794750" cy="1931703"/>
          </a:xfrm>
          <a:prstGeom prst="roundRect">
            <a:avLst>
              <a:gd name="adj" fmla="val 50000"/>
            </a:avLst>
          </a:prstGeom>
          <a:solidFill>
            <a:schemeClr val="accent4"/>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89"/>
              <a:buFont typeface="Arial"/>
              <a:buNone/>
            </a:pPr>
            <a:endParaRPr sz="2489" b="0" i="0" u="none" strike="noStrike" cap="none">
              <a:solidFill>
                <a:srgbClr val="FFFFFF"/>
              </a:solidFill>
              <a:latin typeface="Arial"/>
              <a:ea typeface="Arial"/>
              <a:cs typeface="Arial"/>
              <a:sym typeface="Arial"/>
            </a:endParaRPr>
          </a:p>
        </p:txBody>
      </p:sp>
    </p:spTree>
    <p:extLst>
      <p:ext uri="{BB962C8B-B14F-4D97-AF65-F5344CB8AC3E}">
        <p14:creationId xmlns:p14="http://schemas.microsoft.com/office/powerpoint/2010/main" val="1169880408"/>
      </p:ext>
    </p:extLst>
  </p:cSld>
  <p:clrMapOvr>
    <a:masterClrMapping/>
  </p:clrMapOvr>
</p:sldLayout>
</file>

<file path=ppt/slideLayouts/slideLayout187.xml><?xml version="1.0" encoding="utf-8"?>
<p:sldLayout xmlns:a="http://schemas.openxmlformats.org/drawingml/2006/main" xmlns:r="http://schemas.openxmlformats.org/officeDocument/2006/relationships" xmlns:p="http://schemas.openxmlformats.org/presentationml/2006/main" matchingName="B_Section Divider" preserve="1">
  <p:cSld name="1_B_Section Divider">
    <p:bg>
      <p:bgPr>
        <a:solidFill>
          <a:schemeClr val="lt1"/>
        </a:solidFill>
        <a:effectLst/>
      </p:bgPr>
    </p:bg>
    <p:spTree>
      <p:nvGrpSpPr>
        <p:cNvPr id="1" name="Shape 154"/>
        <p:cNvGrpSpPr/>
        <p:nvPr/>
      </p:nvGrpSpPr>
      <p:grpSpPr>
        <a:xfrm>
          <a:off x="0" y="0"/>
          <a:ext cx="0" cy="0"/>
          <a:chOff x="0" y="0"/>
          <a:chExt cx="0" cy="0"/>
        </a:xfrm>
      </p:grpSpPr>
      <p:sp>
        <p:nvSpPr>
          <p:cNvPr id="155" name="Google Shape;155;p56"/>
          <p:cNvSpPr txBox="1">
            <a:spLocks noGrp="1"/>
          </p:cNvSpPr>
          <p:nvPr>
            <p:ph type="title"/>
          </p:nvPr>
        </p:nvSpPr>
        <p:spPr>
          <a:xfrm>
            <a:off x="2002237" y="1813894"/>
            <a:ext cx="7639883" cy="3092735"/>
          </a:xfrm>
          <a:prstGeom prst="rect">
            <a:avLst/>
          </a:prstGeom>
          <a:noFill/>
          <a:ln>
            <a:noFill/>
          </a:ln>
        </p:spPr>
        <p:txBody>
          <a:bodyPr spcFirstLastPara="1" wrap="square" lIns="0" tIns="0" rIns="0" bIns="0" anchor="ctr" anchorCtr="0">
            <a:noAutofit/>
          </a:bodyPr>
          <a:lstStyle>
            <a:lvl1pPr marR="0" lvl="0" algn="l">
              <a:lnSpc>
                <a:spcPct val="90000"/>
              </a:lnSpc>
              <a:spcBef>
                <a:spcPts val="0"/>
              </a:spcBef>
              <a:spcAft>
                <a:spcPts val="0"/>
              </a:spcAft>
              <a:buClr>
                <a:schemeClr val="dk1"/>
              </a:buClr>
              <a:buSzPts val="4400"/>
              <a:buFont typeface="Inter"/>
              <a:buNone/>
              <a:defRPr sz="4400" b="1" i="0">
                <a:latin typeface="Inter"/>
                <a:ea typeface="Inter"/>
                <a:cs typeface="Inter"/>
                <a:sym typeface="Inter"/>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56" name="Google Shape;156;p56"/>
          <p:cNvSpPr/>
          <p:nvPr/>
        </p:nvSpPr>
        <p:spPr>
          <a:xfrm rot="1450454">
            <a:off x="672999" y="-1162538"/>
            <a:ext cx="892288" cy="2325077"/>
          </a:xfrm>
          <a:custGeom>
            <a:avLst/>
            <a:gdLst/>
            <a:ahLst/>
            <a:cxnLst/>
            <a:rect l="l" t="t" r="r" b="b"/>
            <a:pathLst>
              <a:path w="892288" h="2325077" extrusionOk="0">
                <a:moveTo>
                  <a:pt x="0" y="400528"/>
                </a:moveTo>
                <a:lnTo>
                  <a:pt x="892288" y="0"/>
                </a:lnTo>
                <a:lnTo>
                  <a:pt x="892288" y="1878933"/>
                </a:lnTo>
                <a:cubicBezTo>
                  <a:pt x="892288" y="2125332"/>
                  <a:pt x="692543" y="2325077"/>
                  <a:pt x="446144" y="2325077"/>
                </a:cubicBezTo>
                <a:cubicBezTo>
                  <a:pt x="199745" y="2325077"/>
                  <a:pt x="0" y="2125332"/>
                  <a:pt x="0" y="1878933"/>
                </a:cubicBezTo>
                <a:close/>
              </a:path>
            </a:pathLst>
          </a:custGeom>
          <a:solidFill>
            <a:schemeClr val="accent5"/>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89"/>
              <a:buFont typeface="Arial"/>
              <a:buNone/>
            </a:pPr>
            <a:endParaRPr sz="2489" b="0" i="0" u="none" strike="noStrike" cap="none">
              <a:solidFill>
                <a:srgbClr val="FFFFFF"/>
              </a:solidFill>
              <a:latin typeface="Arial"/>
              <a:ea typeface="Arial"/>
              <a:cs typeface="Arial"/>
              <a:sym typeface="Arial"/>
            </a:endParaRPr>
          </a:p>
        </p:txBody>
      </p:sp>
      <p:grpSp>
        <p:nvGrpSpPr>
          <p:cNvPr id="2" name="Group 1">
            <a:extLst>
              <a:ext uri="{FF2B5EF4-FFF2-40B4-BE49-F238E27FC236}">
                <a16:creationId xmlns:a16="http://schemas.microsoft.com/office/drawing/2014/main" id="{063B7EA9-4D4B-633A-D3EA-CFC6F55D8688}"/>
              </a:ext>
            </a:extLst>
          </p:cNvPr>
          <p:cNvGrpSpPr/>
          <p:nvPr userDrawn="1"/>
        </p:nvGrpSpPr>
        <p:grpSpPr>
          <a:xfrm>
            <a:off x="10095642" y="5646057"/>
            <a:ext cx="1496554" cy="2094556"/>
            <a:chOff x="9391923" y="4661142"/>
            <a:chExt cx="2200274" cy="3079472"/>
          </a:xfrm>
        </p:grpSpPr>
        <p:sp>
          <p:nvSpPr>
            <p:cNvPr id="157" name="Google Shape;157;p56"/>
            <p:cNvSpPr/>
            <p:nvPr/>
          </p:nvSpPr>
          <p:spPr>
            <a:xfrm rot="1471785">
              <a:off x="9391923" y="4661142"/>
              <a:ext cx="1797380" cy="3078148"/>
            </a:xfrm>
            <a:custGeom>
              <a:avLst/>
              <a:gdLst/>
              <a:ahLst/>
              <a:cxnLst/>
              <a:rect l="l" t="t" r="r" b="b"/>
              <a:pathLst>
                <a:path w="1797380" h="3078148" extrusionOk="0">
                  <a:moveTo>
                    <a:pt x="548879" y="70624"/>
                  </a:moveTo>
                  <a:cubicBezTo>
                    <a:pt x="656397" y="25147"/>
                    <a:pt x="774607" y="0"/>
                    <a:pt x="898690" y="0"/>
                  </a:cubicBezTo>
                  <a:cubicBezTo>
                    <a:pt x="1395023" y="0"/>
                    <a:pt x="1797380" y="402357"/>
                    <a:pt x="1797380" y="898690"/>
                  </a:cubicBezTo>
                  <a:lnTo>
                    <a:pt x="1797379" y="2257908"/>
                  </a:lnTo>
                  <a:lnTo>
                    <a:pt x="0" y="3078148"/>
                  </a:lnTo>
                  <a:lnTo>
                    <a:pt x="0" y="898690"/>
                  </a:lnTo>
                  <a:cubicBezTo>
                    <a:pt x="0" y="526440"/>
                    <a:pt x="226326" y="207052"/>
                    <a:pt x="548879" y="7062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89"/>
                <a:buFont typeface="Arial"/>
                <a:buNone/>
              </a:pPr>
              <a:endParaRPr sz="2489" b="0" i="0" u="none" strike="noStrike" cap="none">
                <a:solidFill>
                  <a:srgbClr val="FFFFFF"/>
                </a:solidFill>
                <a:latin typeface="Arial"/>
                <a:ea typeface="Arial"/>
                <a:cs typeface="Arial"/>
                <a:sym typeface="Arial"/>
              </a:endParaRPr>
            </a:p>
          </p:txBody>
        </p:sp>
        <p:sp>
          <p:nvSpPr>
            <p:cNvPr id="158" name="Google Shape;158;p56"/>
            <p:cNvSpPr/>
            <p:nvPr/>
          </p:nvSpPr>
          <p:spPr>
            <a:xfrm rot="1446981">
              <a:off x="10797447" y="5808911"/>
              <a:ext cx="794750" cy="1931703"/>
            </a:xfrm>
            <a:prstGeom prst="roundRect">
              <a:avLst>
                <a:gd name="adj" fmla="val 50000"/>
              </a:avLst>
            </a:prstGeom>
            <a:solidFill>
              <a:schemeClr val="accent4"/>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89"/>
                <a:buFont typeface="Arial"/>
                <a:buNone/>
              </a:pPr>
              <a:endParaRPr sz="2489" b="0" i="0" u="none" strike="noStrike" cap="none">
                <a:solidFill>
                  <a:srgbClr val="FFFFFF"/>
                </a:solidFill>
                <a:latin typeface="Arial"/>
                <a:ea typeface="Arial"/>
                <a:cs typeface="Arial"/>
                <a:sym typeface="Arial"/>
              </a:endParaRPr>
            </a:p>
          </p:txBody>
        </p:sp>
      </p:grpSp>
    </p:spTree>
    <p:extLst>
      <p:ext uri="{BB962C8B-B14F-4D97-AF65-F5344CB8AC3E}">
        <p14:creationId xmlns:p14="http://schemas.microsoft.com/office/powerpoint/2010/main" val="116253805"/>
      </p:ext>
    </p:extLst>
  </p:cSld>
  <p:clrMapOvr>
    <a:masterClrMapping/>
  </p:clrMapOvr>
</p:sldLayout>
</file>

<file path=ppt/slideLayouts/slideLayout188.xml><?xml version="1.0" encoding="utf-8"?>
<p:sldLayout xmlns:a="http://schemas.openxmlformats.org/drawingml/2006/main" xmlns:r="http://schemas.openxmlformats.org/officeDocument/2006/relationships" xmlns:p="http://schemas.openxmlformats.org/presentationml/2006/main" matchingName="Summary option 1">
  <p:cSld name="Summary option 1">
    <p:spTree>
      <p:nvGrpSpPr>
        <p:cNvPr id="1" name="Shape 159"/>
        <p:cNvGrpSpPr/>
        <p:nvPr/>
      </p:nvGrpSpPr>
      <p:grpSpPr>
        <a:xfrm>
          <a:off x="0" y="0"/>
          <a:ext cx="0" cy="0"/>
          <a:chOff x="0" y="0"/>
          <a:chExt cx="0" cy="0"/>
        </a:xfrm>
      </p:grpSpPr>
      <p:sp>
        <p:nvSpPr>
          <p:cNvPr id="160" name="Google Shape;160;p57"/>
          <p:cNvSpPr txBox="1">
            <a:spLocks noGrp="1"/>
          </p:cNvSpPr>
          <p:nvPr>
            <p:ph type="title"/>
          </p:nvPr>
        </p:nvSpPr>
        <p:spPr>
          <a:xfrm>
            <a:off x="316379" y="1596740"/>
            <a:ext cx="5617192" cy="2508262"/>
          </a:xfrm>
          <a:prstGeom prst="rect">
            <a:avLst/>
          </a:prstGeom>
          <a:noFill/>
          <a:ln>
            <a:noFill/>
          </a:ln>
        </p:spPr>
        <p:txBody>
          <a:bodyPr spcFirstLastPara="1" wrap="square" lIns="0" tIns="0" rIns="0" bIns="0" anchor="b" anchorCtr="0">
            <a:noAutofit/>
          </a:bodyPr>
          <a:lstStyle>
            <a:lvl1pPr lvl="0" algn="l">
              <a:lnSpc>
                <a:spcPct val="90000"/>
              </a:lnSpc>
              <a:spcBef>
                <a:spcPts val="0"/>
              </a:spcBef>
              <a:spcAft>
                <a:spcPts val="0"/>
              </a:spcAft>
              <a:buClr>
                <a:schemeClr val="dk1"/>
              </a:buClr>
              <a:buSzPts val="4400"/>
              <a:buFont typeface="Inter"/>
              <a:buNone/>
              <a:defRPr b="1" i="0">
                <a:latin typeface="Inter"/>
                <a:ea typeface="Inter"/>
                <a:cs typeface="Inter"/>
                <a:sym typeface="Inter"/>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61" name="Google Shape;161;p57"/>
          <p:cNvPicPr preferRelativeResize="0"/>
          <p:nvPr/>
        </p:nvPicPr>
        <p:blipFill rotWithShape="1">
          <a:blip r:embed="rId2" cstate="screen">
            <a:alphaModFix/>
            <a:extLst>
              <a:ext uri="{28A0092B-C50C-407E-A947-70E740481C1C}">
                <a14:useLocalDpi xmlns:a14="http://schemas.microsoft.com/office/drawing/2010/main"/>
              </a:ext>
            </a:extLst>
          </a:blip>
          <a:srcRect/>
          <a:stretch/>
        </p:blipFill>
        <p:spPr>
          <a:xfrm>
            <a:off x="222250" y="6256962"/>
            <a:ext cx="1463040" cy="438912"/>
          </a:xfrm>
          <a:prstGeom prst="rect">
            <a:avLst/>
          </a:prstGeom>
          <a:noFill/>
          <a:ln>
            <a:noFill/>
          </a:ln>
        </p:spPr>
      </p:pic>
      <p:sp>
        <p:nvSpPr>
          <p:cNvPr id="162" name="Google Shape;162;p57"/>
          <p:cNvSpPr txBox="1">
            <a:spLocks noGrp="1"/>
          </p:cNvSpPr>
          <p:nvPr>
            <p:ph type="body" idx="1"/>
          </p:nvPr>
        </p:nvSpPr>
        <p:spPr>
          <a:xfrm>
            <a:off x="338767" y="4336044"/>
            <a:ext cx="5616575" cy="518868"/>
          </a:xfrm>
          <a:prstGeom prst="rect">
            <a:avLst/>
          </a:prstGeom>
          <a:noFill/>
          <a:ln>
            <a:noFill/>
          </a:ln>
        </p:spPr>
        <p:txBody>
          <a:bodyPr spcFirstLastPara="1" wrap="square" lIns="0" tIns="0" rIns="0" bIns="0" anchor="t" anchorCtr="0">
            <a:noAutofit/>
          </a:bodyPr>
          <a:lstStyle>
            <a:lvl1pPr marL="457200" lvl="0" indent="-228600" algn="l">
              <a:lnSpc>
                <a:spcPct val="110000"/>
              </a:lnSpc>
              <a:spcBef>
                <a:spcPts val="0"/>
              </a:spcBef>
              <a:spcAft>
                <a:spcPts val="0"/>
              </a:spcAft>
              <a:buClr>
                <a:schemeClr val="dk1"/>
              </a:buClr>
              <a:buSzPts val="2200"/>
              <a:buNone/>
              <a:defRPr sz="2200" b="0" i="0">
                <a:latin typeface="Inter Light"/>
                <a:ea typeface="Inter Light"/>
                <a:cs typeface="Inter Light"/>
                <a:sym typeface="Inter Light"/>
              </a:defRPr>
            </a:lvl1pPr>
            <a:lvl2pPr marL="914400" lvl="1" indent="-228600" algn="l">
              <a:lnSpc>
                <a:spcPct val="110000"/>
              </a:lnSpc>
              <a:spcBef>
                <a:spcPts val="500"/>
              </a:spcBef>
              <a:spcAft>
                <a:spcPts val="0"/>
              </a:spcAft>
              <a:buClr>
                <a:schemeClr val="dk1"/>
              </a:buClr>
              <a:buSzPts val="2400"/>
              <a:buNone/>
              <a:defRPr/>
            </a:lvl2pPr>
            <a:lvl3pPr marL="1371600" lvl="2" indent="-228600" algn="l">
              <a:lnSpc>
                <a:spcPct val="110000"/>
              </a:lnSpc>
              <a:spcBef>
                <a:spcPts val="500"/>
              </a:spcBef>
              <a:spcAft>
                <a:spcPts val="0"/>
              </a:spcAft>
              <a:buClr>
                <a:schemeClr val="dk1"/>
              </a:buClr>
              <a:buSzPts val="2000"/>
              <a:buNone/>
              <a:defRPr/>
            </a:lvl3pPr>
            <a:lvl4pPr marL="1828800" lvl="3" indent="-228600" algn="l">
              <a:lnSpc>
                <a:spcPct val="110000"/>
              </a:lnSpc>
              <a:spcBef>
                <a:spcPts val="500"/>
              </a:spcBef>
              <a:spcAft>
                <a:spcPts val="0"/>
              </a:spcAft>
              <a:buClr>
                <a:schemeClr val="dk1"/>
              </a:buClr>
              <a:buSzPts val="1800"/>
              <a:buNone/>
              <a:defRPr/>
            </a:lvl4pPr>
            <a:lvl5pPr marL="2286000" lvl="4" indent="-228600" algn="l">
              <a:lnSpc>
                <a:spcPct val="110000"/>
              </a:lnSpc>
              <a:spcBef>
                <a:spcPts val="500"/>
              </a:spcBef>
              <a:spcAft>
                <a:spcPts val="0"/>
              </a:spcAft>
              <a:buClr>
                <a:schemeClr val="dk1"/>
              </a:buClr>
              <a:buSzPts val="1800"/>
              <a:buNone/>
              <a:defRPr/>
            </a:lvl5pPr>
            <a:lvl6pPr marL="2743200" lvl="5" indent="-342900" algn="l">
              <a:lnSpc>
                <a:spcPct val="90000"/>
              </a:lnSpc>
              <a:spcBef>
                <a:spcPts val="5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63" name="Google Shape;163;p57"/>
          <p:cNvSpPr>
            <a:spLocks noGrp="1"/>
          </p:cNvSpPr>
          <p:nvPr>
            <p:ph type="body" idx="2"/>
          </p:nvPr>
        </p:nvSpPr>
        <p:spPr>
          <a:xfrm>
            <a:off x="6910213" y="4041675"/>
            <a:ext cx="6302375" cy="909810"/>
          </a:xfrm>
          <a:prstGeom prst="roundRect">
            <a:avLst>
              <a:gd name="adj" fmla="val 50000"/>
            </a:avLst>
          </a:prstGeom>
          <a:solidFill>
            <a:schemeClr val="accent3"/>
          </a:solidFill>
          <a:ln>
            <a:noFill/>
          </a:ln>
        </p:spPr>
        <p:txBody>
          <a:bodyPr spcFirstLastPara="1" wrap="square" lIns="914400" tIns="0" rIns="91425" bIns="0" anchor="ctr" anchorCtr="0">
            <a:noAutofit/>
          </a:bodyPr>
          <a:lstStyle>
            <a:lvl1pPr marL="457200" lvl="0" indent="-228600" algn="l">
              <a:lnSpc>
                <a:spcPct val="110000"/>
              </a:lnSpc>
              <a:spcBef>
                <a:spcPts val="1000"/>
              </a:spcBef>
              <a:spcAft>
                <a:spcPts val="0"/>
              </a:spcAft>
              <a:buClr>
                <a:schemeClr val="dk1"/>
              </a:buClr>
              <a:buSzPts val="1800"/>
              <a:buNone/>
              <a:defRPr sz="1800" b="0" i="0">
                <a:latin typeface="Inter Light"/>
                <a:ea typeface="Inter Light"/>
                <a:cs typeface="Inter Light"/>
                <a:sym typeface="Inter Light"/>
              </a:defRPr>
            </a:lvl1pPr>
            <a:lvl2pPr marL="914400" lvl="1" indent="-342900" algn="l">
              <a:lnSpc>
                <a:spcPct val="110000"/>
              </a:lnSpc>
              <a:spcBef>
                <a:spcPts val="500"/>
              </a:spcBef>
              <a:spcAft>
                <a:spcPts val="0"/>
              </a:spcAft>
              <a:buClr>
                <a:schemeClr val="dk1"/>
              </a:buClr>
              <a:buSzPts val="1800"/>
              <a:buChar char="•"/>
              <a:defRPr/>
            </a:lvl2pPr>
            <a:lvl3pPr marL="1371600" lvl="2" indent="-342900" algn="l">
              <a:lnSpc>
                <a:spcPct val="110000"/>
              </a:lnSpc>
              <a:spcBef>
                <a:spcPts val="500"/>
              </a:spcBef>
              <a:spcAft>
                <a:spcPts val="0"/>
              </a:spcAft>
              <a:buClr>
                <a:schemeClr val="dk1"/>
              </a:buClr>
              <a:buSzPts val="1800"/>
              <a:buChar char="•"/>
              <a:defRPr/>
            </a:lvl3pPr>
            <a:lvl4pPr marL="1828800" lvl="3" indent="-342900" algn="l">
              <a:lnSpc>
                <a:spcPct val="110000"/>
              </a:lnSpc>
              <a:spcBef>
                <a:spcPts val="500"/>
              </a:spcBef>
              <a:spcAft>
                <a:spcPts val="0"/>
              </a:spcAft>
              <a:buClr>
                <a:schemeClr val="dk1"/>
              </a:buClr>
              <a:buSzPts val="1800"/>
              <a:buChar char="•"/>
              <a:defRPr/>
            </a:lvl4pPr>
            <a:lvl5pPr marL="2286000" lvl="4" indent="-342900" algn="l">
              <a:lnSpc>
                <a:spcPct val="110000"/>
              </a:lnSpc>
              <a:spcBef>
                <a:spcPts val="500"/>
              </a:spcBef>
              <a:spcAft>
                <a:spcPts val="0"/>
              </a:spcAft>
              <a:buClr>
                <a:schemeClr val="dk1"/>
              </a:buClr>
              <a:buSzPts val="1800"/>
              <a:buChar char="•"/>
              <a:defRPr/>
            </a:lvl5pPr>
            <a:lvl6pPr marL="2743200" lvl="5" indent="-342900" algn="l">
              <a:lnSpc>
                <a:spcPct val="90000"/>
              </a:lnSpc>
              <a:spcBef>
                <a:spcPts val="5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64" name="Google Shape;164;p57"/>
          <p:cNvSpPr>
            <a:spLocks noGrp="1"/>
          </p:cNvSpPr>
          <p:nvPr>
            <p:ph type="body" idx="3"/>
          </p:nvPr>
        </p:nvSpPr>
        <p:spPr>
          <a:xfrm>
            <a:off x="6910213" y="2749678"/>
            <a:ext cx="6302375" cy="909810"/>
          </a:xfrm>
          <a:prstGeom prst="roundRect">
            <a:avLst>
              <a:gd name="adj" fmla="val 50000"/>
            </a:avLst>
          </a:prstGeom>
          <a:solidFill>
            <a:schemeClr val="accent6"/>
          </a:solidFill>
          <a:ln>
            <a:noFill/>
          </a:ln>
        </p:spPr>
        <p:txBody>
          <a:bodyPr spcFirstLastPara="1" wrap="square" lIns="914400" tIns="0" rIns="91425" bIns="0" anchor="ctr" anchorCtr="0">
            <a:noAutofit/>
          </a:bodyPr>
          <a:lstStyle>
            <a:lvl1pPr marL="457200" lvl="0" indent="-228600" algn="l">
              <a:lnSpc>
                <a:spcPct val="110000"/>
              </a:lnSpc>
              <a:spcBef>
                <a:spcPts val="1000"/>
              </a:spcBef>
              <a:spcAft>
                <a:spcPts val="0"/>
              </a:spcAft>
              <a:buClr>
                <a:schemeClr val="dk1"/>
              </a:buClr>
              <a:buSzPts val="1800"/>
              <a:buNone/>
              <a:defRPr sz="1800" b="0" i="0">
                <a:latin typeface="Inter Light"/>
                <a:ea typeface="Inter Light"/>
                <a:cs typeface="Inter Light"/>
                <a:sym typeface="Inter Light"/>
              </a:defRPr>
            </a:lvl1pPr>
            <a:lvl2pPr marL="914400" lvl="1" indent="-342900" algn="l">
              <a:lnSpc>
                <a:spcPct val="110000"/>
              </a:lnSpc>
              <a:spcBef>
                <a:spcPts val="500"/>
              </a:spcBef>
              <a:spcAft>
                <a:spcPts val="0"/>
              </a:spcAft>
              <a:buClr>
                <a:schemeClr val="dk1"/>
              </a:buClr>
              <a:buSzPts val="1800"/>
              <a:buChar char="•"/>
              <a:defRPr/>
            </a:lvl2pPr>
            <a:lvl3pPr marL="1371600" lvl="2" indent="-342900" algn="l">
              <a:lnSpc>
                <a:spcPct val="110000"/>
              </a:lnSpc>
              <a:spcBef>
                <a:spcPts val="500"/>
              </a:spcBef>
              <a:spcAft>
                <a:spcPts val="0"/>
              </a:spcAft>
              <a:buClr>
                <a:schemeClr val="dk1"/>
              </a:buClr>
              <a:buSzPts val="1800"/>
              <a:buChar char="•"/>
              <a:defRPr/>
            </a:lvl3pPr>
            <a:lvl4pPr marL="1828800" lvl="3" indent="-342900" algn="l">
              <a:lnSpc>
                <a:spcPct val="110000"/>
              </a:lnSpc>
              <a:spcBef>
                <a:spcPts val="500"/>
              </a:spcBef>
              <a:spcAft>
                <a:spcPts val="0"/>
              </a:spcAft>
              <a:buClr>
                <a:schemeClr val="dk1"/>
              </a:buClr>
              <a:buSzPts val="1800"/>
              <a:buChar char="•"/>
              <a:defRPr/>
            </a:lvl4pPr>
            <a:lvl5pPr marL="2286000" lvl="4" indent="-342900" algn="l">
              <a:lnSpc>
                <a:spcPct val="110000"/>
              </a:lnSpc>
              <a:spcBef>
                <a:spcPts val="500"/>
              </a:spcBef>
              <a:spcAft>
                <a:spcPts val="0"/>
              </a:spcAft>
              <a:buClr>
                <a:schemeClr val="dk1"/>
              </a:buClr>
              <a:buSzPts val="1800"/>
              <a:buChar char="•"/>
              <a:defRPr/>
            </a:lvl5pPr>
            <a:lvl6pPr marL="2743200" lvl="5" indent="-342900" algn="l">
              <a:lnSpc>
                <a:spcPct val="90000"/>
              </a:lnSpc>
              <a:spcBef>
                <a:spcPts val="5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65" name="Google Shape;165;p57"/>
          <p:cNvSpPr>
            <a:spLocks noGrp="1"/>
          </p:cNvSpPr>
          <p:nvPr>
            <p:ph type="body" idx="4"/>
          </p:nvPr>
        </p:nvSpPr>
        <p:spPr>
          <a:xfrm>
            <a:off x="6910213" y="1457680"/>
            <a:ext cx="6302375" cy="909810"/>
          </a:xfrm>
          <a:prstGeom prst="roundRect">
            <a:avLst>
              <a:gd name="adj" fmla="val 50000"/>
            </a:avLst>
          </a:prstGeom>
          <a:solidFill>
            <a:schemeClr val="accent1"/>
          </a:solidFill>
          <a:ln>
            <a:noFill/>
          </a:ln>
        </p:spPr>
        <p:txBody>
          <a:bodyPr spcFirstLastPara="1" wrap="square" lIns="914400" tIns="0" rIns="91425" bIns="0" anchor="ctr" anchorCtr="0">
            <a:noAutofit/>
          </a:bodyPr>
          <a:lstStyle>
            <a:lvl1pPr marL="457200" lvl="0" indent="-228600" algn="l">
              <a:lnSpc>
                <a:spcPct val="110000"/>
              </a:lnSpc>
              <a:spcBef>
                <a:spcPts val="1000"/>
              </a:spcBef>
              <a:spcAft>
                <a:spcPts val="0"/>
              </a:spcAft>
              <a:buClr>
                <a:schemeClr val="dk1"/>
              </a:buClr>
              <a:buSzPts val="1800"/>
              <a:buNone/>
              <a:defRPr sz="1800" b="0" i="0">
                <a:latin typeface="Inter Light"/>
                <a:ea typeface="Inter Light"/>
                <a:cs typeface="Inter Light"/>
                <a:sym typeface="Inter Light"/>
              </a:defRPr>
            </a:lvl1pPr>
            <a:lvl2pPr marL="914400" lvl="1" indent="-342900" algn="l">
              <a:lnSpc>
                <a:spcPct val="110000"/>
              </a:lnSpc>
              <a:spcBef>
                <a:spcPts val="500"/>
              </a:spcBef>
              <a:spcAft>
                <a:spcPts val="0"/>
              </a:spcAft>
              <a:buClr>
                <a:schemeClr val="dk1"/>
              </a:buClr>
              <a:buSzPts val="1800"/>
              <a:buChar char="•"/>
              <a:defRPr/>
            </a:lvl2pPr>
            <a:lvl3pPr marL="1371600" lvl="2" indent="-342900" algn="l">
              <a:lnSpc>
                <a:spcPct val="110000"/>
              </a:lnSpc>
              <a:spcBef>
                <a:spcPts val="500"/>
              </a:spcBef>
              <a:spcAft>
                <a:spcPts val="0"/>
              </a:spcAft>
              <a:buClr>
                <a:schemeClr val="dk1"/>
              </a:buClr>
              <a:buSzPts val="1800"/>
              <a:buChar char="•"/>
              <a:defRPr/>
            </a:lvl3pPr>
            <a:lvl4pPr marL="1828800" lvl="3" indent="-342900" algn="l">
              <a:lnSpc>
                <a:spcPct val="110000"/>
              </a:lnSpc>
              <a:spcBef>
                <a:spcPts val="500"/>
              </a:spcBef>
              <a:spcAft>
                <a:spcPts val="0"/>
              </a:spcAft>
              <a:buClr>
                <a:schemeClr val="dk1"/>
              </a:buClr>
              <a:buSzPts val="1800"/>
              <a:buChar char="•"/>
              <a:defRPr/>
            </a:lvl4pPr>
            <a:lvl5pPr marL="2286000" lvl="4" indent="-342900" algn="l">
              <a:lnSpc>
                <a:spcPct val="110000"/>
              </a:lnSpc>
              <a:spcBef>
                <a:spcPts val="500"/>
              </a:spcBef>
              <a:spcAft>
                <a:spcPts val="0"/>
              </a:spcAft>
              <a:buClr>
                <a:schemeClr val="dk1"/>
              </a:buClr>
              <a:buSzPts val="1800"/>
              <a:buChar char="•"/>
              <a:defRPr/>
            </a:lvl5pPr>
            <a:lvl6pPr marL="2743200" lvl="5" indent="-342900" algn="l">
              <a:lnSpc>
                <a:spcPct val="90000"/>
              </a:lnSpc>
              <a:spcBef>
                <a:spcPts val="5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66" name="Google Shape;166;p57"/>
          <p:cNvSpPr>
            <a:spLocks noGrp="1"/>
          </p:cNvSpPr>
          <p:nvPr>
            <p:ph type="pic" idx="5"/>
          </p:nvPr>
        </p:nvSpPr>
        <p:spPr>
          <a:xfrm>
            <a:off x="7157172" y="1637154"/>
            <a:ext cx="582673" cy="550862"/>
          </a:xfrm>
          <a:prstGeom prst="rect">
            <a:avLst/>
          </a:prstGeom>
          <a:noFill/>
          <a:ln>
            <a:noFill/>
          </a:ln>
        </p:spPr>
      </p:sp>
      <p:sp>
        <p:nvSpPr>
          <p:cNvPr id="167" name="Google Shape;167;p57"/>
          <p:cNvSpPr>
            <a:spLocks noGrp="1"/>
          </p:cNvSpPr>
          <p:nvPr>
            <p:ph type="pic" idx="6"/>
          </p:nvPr>
        </p:nvSpPr>
        <p:spPr>
          <a:xfrm>
            <a:off x="7157172" y="2921468"/>
            <a:ext cx="582673" cy="550862"/>
          </a:xfrm>
          <a:prstGeom prst="rect">
            <a:avLst/>
          </a:prstGeom>
          <a:noFill/>
          <a:ln>
            <a:noFill/>
          </a:ln>
        </p:spPr>
      </p:sp>
      <p:sp>
        <p:nvSpPr>
          <p:cNvPr id="168" name="Google Shape;168;p57"/>
          <p:cNvSpPr>
            <a:spLocks noGrp="1"/>
          </p:cNvSpPr>
          <p:nvPr>
            <p:ph type="pic" idx="7"/>
          </p:nvPr>
        </p:nvSpPr>
        <p:spPr>
          <a:xfrm>
            <a:off x="7157172" y="4230492"/>
            <a:ext cx="582673" cy="550862"/>
          </a:xfrm>
          <a:prstGeom prst="rect">
            <a:avLst/>
          </a:prstGeom>
          <a:noFill/>
          <a:ln>
            <a:noFill/>
          </a:ln>
        </p:spPr>
      </p:sp>
    </p:spTree>
    <p:extLst>
      <p:ext uri="{BB962C8B-B14F-4D97-AF65-F5344CB8AC3E}">
        <p14:creationId xmlns:p14="http://schemas.microsoft.com/office/powerpoint/2010/main" val="1804157485"/>
      </p:ext>
    </p:extLst>
  </p:cSld>
  <p:clrMapOvr>
    <a:masterClrMapping/>
  </p:clrMapOvr>
</p:sldLayout>
</file>

<file path=ppt/slideLayouts/slideLayout189.xml><?xml version="1.0" encoding="utf-8"?>
<p:sldLayout xmlns:a="http://schemas.openxmlformats.org/drawingml/2006/main" xmlns:r="http://schemas.openxmlformats.org/officeDocument/2006/relationships" xmlns:p="http://schemas.openxmlformats.org/presentationml/2006/main" matchingName="Summary option 2">
  <p:cSld name="Summary option 2">
    <p:spTree>
      <p:nvGrpSpPr>
        <p:cNvPr id="1" name="Shape 169"/>
        <p:cNvGrpSpPr/>
        <p:nvPr/>
      </p:nvGrpSpPr>
      <p:grpSpPr>
        <a:xfrm>
          <a:off x="0" y="0"/>
          <a:ext cx="0" cy="0"/>
          <a:chOff x="0" y="0"/>
          <a:chExt cx="0" cy="0"/>
        </a:xfrm>
      </p:grpSpPr>
      <p:sp>
        <p:nvSpPr>
          <p:cNvPr id="170" name="Google Shape;170;p58"/>
          <p:cNvSpPr/>
          <p:nvPr/>
        </p:nvSpPr>
        <p:spPr>
          <a:xfrm>
            <a:off x="8216817" y="2465959"/>
            <a:ext cx="3178215" cy="2796168"/>
          </a:xfrm>
          <a:prstGeom prst="roundRect">
            <a:avLst>
              <a:gd name="adj" fmla="val 16667"/>
            </a:avLst>
          </a:prstGeom>
          <a:solidFill>
            <a:srgbClr val="7DBB68"/>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67" b="0" i="0" u="none" strike="noStrike" cap="none">
              <a:solidFill>
                <a:schemeClr val="lt1"/>
              </a:solidFill>
              <a:latin typeface="Arial"/>
              <a:ea typeface="Arial"/>
              <a:cs typeface="Arial"/>
              <a:sym typeface="Arial"/>
            </a:endParaRPr>
          </a:p>
        </p:txBody>
      </p:sp>
      <p:sp>
        <p:nvSpPr>
          <p:cNvPr id="171" name="Google Shape;171;p58"/>
          <p:cNvSpPr/>
          <p:nvPr/>
        </p:nvSpPr>
        <p:spPr>
          <a:xfrm>
            <a:off x="4503453" y="2465959"/>
            <a:ext cx="3178215" cy="2796168"/>
          </a:xfrm>
          <a:prstGeom prst="roundRect">
            <a:avLst>
              <a:gd name="adj" fmla="val 16667"/>
            </a:avLst>
          </a:prstGeom>
          <a:solidFill>
            <a:srgbClr val="33776B"/>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67" b="0" i="0" u="none" strike="noStrike" cap="none">
              <a:solidFill>
                <a:schemeClr val="lt1"/>
              </a:solidFill>
              <a:latin typeface="Arial"/>
              <a:ea typeface="Arial"/>
              <a:cs typeface="Arial"/>
              <a:sym typeface="Arial"/>
            </a:endParaRPr>
          </a:p>
        </p:txBody>
      </p:sp>
      <p:sp>
        <p:nvSpPr>
          <p:cNvPr id="172" name="Google Shape;172;p58"/>
          <p:cNvSpPr/>
          <p:nvPr/>
        </p:nvSpPr>
        <p:spPr>
          <a:xfrm>
            <a:off x="790091" y="2465959"/>
            <a:ext cx="3178215" cy="2796168"/>
          </a:xfrm>
          <a:prstGeom prst="roundRect">
            <a:avLst>
              <a:gd name="adj" fmla="val 16667"/>
            </a:avLst>
          </a:prstGeom>
          <a:solidFill>
            <a:schemeClr val="accent6"/>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67" b="0" i="0" u="none" strike="noStrike" cap="none">
              <a:solidFill>
                <a:schemeClr val="lt1"/>
              </a:solidFill>
              <a:latin typeface="Arial"/>
              <a:ea typeface="Arial"/>
              <a:cs typeface="Arial"/>
              <a:sym typeface="Arial"/>
            </a:endParaRPr>
          </a:p>
        </p:txBody>
      </p:sp>
      <p:sp>
        <p:nvSpPr>
          <p:cNvPr id="173" name="Google Shape;173;p58"/>
          <p:cNvSpPr txBox="1">
            <a:spLocks noGrp="1"/>
          </p:cNvSpPr>
          <p:nvPr>
            <p:ph type="title"/>
          </p:nvPr>
        </p:nvSpPr>
        <p:spPr>
          <a:xfrm>
            <a:off x="318247" y="329453"/>
            <a:ext cx="10515600" cy="607595"/>
          </a:xfrm>
          <a:prstGeom prst="rect">
            <a:avLst/>
          </a:prstGeom>
          <a:noFill/>
          <a:ln>
            <a:noFill/>
          </a:ln>
        </p:spPr>
        <p:txBody>
          <a:bodyPr spcFirstLastPara="1" wrap="square" lIns="0" tIns="0" rIns="0" bIns="0" anchor="t" anchorCtr="0">
            <a:noAutofit/>
          </a:bodyPr>
          <a:lstStyle>
            <a:lvl1pPr lvl="0" algn="l">
              <a:lnSpc>
                <a:spcPct val="90000"/>
              </a:lnSpc>
              <a:spcBef>
                <a:spcPts val="0"/>
              </a:spcBef>
              <a:spcAft>
                <a:spcPts val="0"/>
              </a:spcAft>
              <a:buClr>
                <a:schemeClr val="dk1"/>
              </a:buClr>
              <a:buSzPts val="4400"/>
              <a:buFont typeface="Inter"/>
              <a:buNone/>
              <a:defRPr b="1" i="0">
                <a:latin typeface="Inter"/>
                <a:ea typeface="Inter"/>
                <a:cs typeface="Inter"/>
                <a:sym typeface="Inter"/>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74" name="Google Shape;174;p58"/>
          <p:cNvSpPr txBox="1">
            <a:spLocks noGrp="1"/>
          </p:cNvSpPr>
          <p:nvPr>
            <p:ph type="body" idx="1"/>
          </p:nvPr>
        </p:nvSpPr>
        <p:spPr>
          <a:xfrm>
            <a:off x="334456" y="1049613"/>
            <a:ext cx="8445500" cy="518868"/>
          </a:xfrm>
          <a:prstGeom prst="rect">
            <a:avLst/>
          </a:prstGeom>
          <a:noFill/>
          <a:ln>
            <a:noFill/>
          </a:ln>
        </p:spPr>
        <p:txBody>
          <a:bodyPr spcFirstLastPara="1" wrap="square" lIns="0" tIns="0" rIns="0" bIns="0" anchor="t" anchorCtr="0">
            <a:noAutofit/>
          </a:bodyPr>
          <a:lstStyle>
            <a:lvl1pPr marL="457200" lvl="0" indent="-228600" algn="l">
              <a:lnSpc>
                <a:spcPct val="110000"/>
              </a:lnSpc>
              <a:spcBef>
                <a:spcPts val="0"/>
              </a:spcBef>
              <a:spcAft>
                <a:spcPts val="0"/>
              </a:spcAft>
              <a:buClr>
                <a:schemeClr val="dk1"/>
              </a:buClr>
              <a:buSzPts val="2200"/>
              <a:buNone/>
              <a:defRPr sz="2200" b="0" i="0">
                <a:latin typeface="Inter Light"/>
                <a:ea typeface="Inter Light"/>
                <a:cs typeface="Inter Light"/>
                <a:sym typeface="Inter Light"/>
              </a:defRPr>
            </a:lvl1pPr>
            <a:lvl2pPr marL="914400" lvl="1" indent="-228600" algn="l">
              <a:lnSpc>
                <a:spcPct val="110000"/>
              </a:lnSpc>
              <a:spcBef>
                <a:spcPts val="500"/>
              </a:spcBef>
              <a:spcAft>
                <a:spcPts val="0"/>
              </a:spcAft>
              <a:buClr>
                <a:schemeClr val="dk1"/>
              </a:buClr>
              <a:buSzPts val="2400"/>
              <a:buNone/>
              <a:defRPr/>
            </a:lvl2pPr>
            <a:lvl3pPr marL="1371600" lvl="2" indent="-228600" algn="l">
              <a:lnSpc>
                <a:spcPct val="110000"/>
              </a:lnSpc>
              <a:spcBef>
                <a:spcPts val="500"/>
              </a:spcBef>
              <a:spcAft>
                <a:spcPts val="0"/>
              </a:spcAft>
              <a:buClr>
                <a:schemeClr val="dk1"/>
              </a:buClr>
              <a:buSzPts val="2000"/>
              <a:buNone/>
              <a:defRPr/>
            </a:lvl3pPr>
            <a:lvl4pPr marL="1828800" lvl="3" indent="-228600" algn="l">
              <a:lnSpc>
                <a:spcPct val="110000"/>
              </a:lnSpc>
              <a:spcBef>
                <a:spcPts val="500"/>
              </a:spcBef>
              <a:spcAft>
                <a:spcPts val="0"/>
              </a:spcAft>
              <a:buClr>
                <a:schemeClr val="dk1"/>
              </a:buClr>
              <a:buSzPts val="1800"/>
              <a:buNone/>
              <a:defRPr/>
            </a:lvl4pPr>
            <a:lvl5pPr marL="2286000" lvl="4" indent="-228600" algn="l">
              <a:lnSpc>
                <a:spcPct val="110000"/>
              </a:lnSpc>
              <a:spcBef>
                <a:spcPts val="500"/>
              </a:spcBef>
              <a:spcAft>
                <a:spcPts val="0"/>
              </a:spcAft>
              <a:buClr>
                <a:schemeClr val="dk1"/>
              </a:buClr>
              <a:buSzPts val="1800"/>
              <a:buNone/>
              <a:defRPr/>
            </a:lvl5pPr>
            <a:lvl6pPr marL="2743200" lvl="5" indent="-342900" algn="l">
              <a:lnSpc>
                <a:spcPct val="90000"/>
              </a:lnSpc>
              <a:spcBef>
                <a:spcPts val="5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75" name="Google Shape;175;p58"/>
          <p:cNvSpPr txBox="1">
            <a:spLocks noGrp="1"/>
          </p:cNvSpPr>
          <p:nvPr>
            <p:ph type="body" idx="2"/>
          </p:nvPr>
        </p:nvSpPr>
        <p:spPr>
          <a:xfrm>
            <a:off x="1040789" y="2841192"/>
            <a:ext cx="2645706" cy="2420937"/>
          </a:xfrm>
          <a:prstGeom prst="rect">
            <a:avLst/>
          </a:prstGeom>
          <a:noFill/>
          <a:ln>
            <a:noFill/>
          </a:ln>
        </p:spPr>
        <p:txBody>
          <a:bodyPr spcFirstLastPara="1" wrap="square" lIns="0" tIns="0" rIns="0" bIns="0" anchor="t" anchorCtr="0">
            <a:noAutofit/>
          </a:bodyPr>
          <a:lstStyle>
            <a:lvl1pPr marL="457200" lvl="0" indent="-228600" algn="l">
              <a:lnSpc>
                <a:spcPct val="120000"/>
              </a:lnSpc>
              <a:spcBef>
                <a:spcPts val="0"/>
              </a:spcBef>
              <a:spcAft>
                <a:spcPts val="0"/>
              </a:spcAft>
              <a:buClr>
                <a:schemeClr val="dk1"/>
              </a:buClr>
              <a:buSzPts val="1800"/>
              <a:buNone/>
              <a:defRPr sz="1800" b="0" i="0">
                <a:solidFill>
                  <a:schemeClr val="dk1"/>
                </a:solidFill>
                <a:latin typeface="Inter Light"/>
                <a:ea typeface="Inter Light"/>
                <a:cs typeface="Inter Light"/>
                <a:sym typeface="Inter Light"/>
              </a:defRPr>
            </a:lvl1pPr>
            <a:lvl2pPr marL="914400" lvl="1" indent="-228600" algn="l">
              <a:lnSpc>
                <a:spcPct val="110000"/>
              </a:lnSpc>
              <a:spcBef>
                <a:spcPts val="1200"/>
              </a:spcBef>
              <a:spcAft>
                <a:spcPts val="0"/>
              </a:spcAft>
              <a:buClr>
                <a:schemeClr val="dk1"/>
              </a:buClr>
              <a:buSzPts val="1600"/>
              <a:buNone/>
              <a:defRPr sz="1600" b="0" i="0">
                <a:solidFill>
                  <a:schemeClr val="dk1"/>
                </a:solidFill>
                <a:latin typeface="Inter"/>
                <a:ea typeface="Inter"/>
                <a:cs typeface="Inter"/>
                <a:sym typeface="Inter"/>
              </a:defRPr>
            </a:lvl2pPr>
            <a:lvl3pPr marL="1371600" lvl="2" indent="-228600" algn="l">
              <a:lnSpc>
                <a:spcPct val="110000"/>
              </a:lnSpc>
              <a:spcBef>
                <a:spcPts val="500"/>
              </a:spcBef>
              <a:spcAft>
                <a:spcPts val="0"/>
              </a:spcAft>
              <a:buClr>
                <a:schemeClr val="dk1"/>
              </a:buClr>
              <a:buSzPts val="1600"/>
              <a:buNone/>
              <a:defRPr sz="1600" b="0" i="0">
                <a:solidFill>
                  <a:schemeClr val="dk1"/>
                </a:solidFill>
                <a:latin typeface="Inter"/>
                <a:ea typeface="Inter"/>
                <a:cs typeface="Inter"/>
                <a:sym typeface="Inter"/>
              </a:defRPr>
            </a:lvl3pPr>
            <a:lvl4pPr marL="1828800" lvl="3" indent="-228600" algn="l">
              <a:lnSpc>
                <a:spcPct val="110000"/>
              </a:lnSpc>
              <a:spcBef>
                <a:spcPts val="500"/>
              </a:spcBef>
              <a:spcAft>
                <a:spcPts val="0"/>
              </a:spcAft>
              <a:buClr>
                <a:schemeClr val="dk1"/>
              </a:buClr>
              <a:buSzPts val="1600"/>
              <a:buNone/>
              <a:defRPr sz="1600" b="0" i="0">
                <a:solidFill>
                  <a:schemeClr val="dk1"/>
                </a:solidFill>
                <a:latin typeface="Inter"/>
                <a:ea typeface="Inter"/>
                <a:cs typeface="Inter"/>
                <a:sym typeface="Inter"/>
              </a:defRPr>
            </a:lvl4pPr>
            <a:lvl5pPr marL="2286000" lvl="4" indent="-228600" algn="l">
              <a:lnSpc>
                <a:spcPct val="110000"/>
              </a:lnSpc>
              <a:spcBef>
                <a:spcPts val="500"/>
              </a:spcBef>
              <a:spcAft>
                <a:spcPts val="0"/>
              </a:spcAft>
              <a:buClr>
                <a:schemeClr val="dk1"/>
              </a:buClr>
              <a:buSzPts val="1600"/>
              <a:buNone/>
              <a:defRPr sz="1600" b="0" i="0">
                <a:solidFill>
                  <a:schemeClr val="dk1"/>
                </a:solidFill>
                <a:latin typeface="Inter"/>
                <a:ea typeface="Inter"/>
                <a:cs typeface="Inter"/>
                <a:sym typeface="Inter"/>
              </a:defRPr>
            </a:lvl5pPr>
            <a:lvl6pPr marL="2743200" lvl="5" indent="-342900" algn="l">
              <a:lnSpc>
                <a:spcPct val="90000"/>
              </a:lnSpc>
              <a:spcBef>
                <a:spcPts val="5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76" name="Google Shape;176;p58"/>
          <p:cNvSpPr txBox="1">
            <a:spLocks noGrp="1"/>
          </p:cNvSpPr>
          <p:nvPr>
            <p:ph type="body" idx="3"/>
          </p:nvPr>
        </p:nvSpPr>
        <p:spPr>
          <a:xfrm>
            <a:off x="4762054" y="2841191"/>
            <a:ext cx="2645706" cy="2420937"/>
          </a:xfrm>
          <a:prstGeom prst="rect">
            <a:avLst/>
          </a:prstGeom>
          <a:noFill/>
          <a:ln>
            <a:noFill/>
          </a:ln>
        </p:spPr>
        <p:txBody>
          <a:bodyPr spcFirstLastPara="1" wrap="square" lIns="0" tIns="0" rIns="0" bIns="0" anchor="t" anchorCtr="0">
            <a:noAutofit/>
          </a:bodyPr>
          <a:lstStyle>
            <a:lvl1pPr marL="457200" lvl="0" indent="-228600" algn="l">
              <a:lnSpc>
                <a:spcPct val="120000"/>
              </a:lnSpc>
              <a:spcBef>
                <a:spcPts val="0"/>
              </a:spcBef>
              <a:spcAft>
                <a:spcPts val="0"/>
              </a:spcAft>
              <a:buClr>
                <a:schemeClr val="lt1"/>
              </a:buClr>
              <a:buSzPts val="1800"/>
              <a:buNone/>
              <a:defRPr sz="1800" b="0" i="0">
                <a:solidFill>
                  <a:schemeClr val="lt1"/>
                </a:solidFill>
                <a:latin typeface="Inter Light"/>
                <a:ea typeface="Inter Light"/>
                <a:cs typeface="Inter Light"/>
                <a:sym typeface="Inter Light"/>
              </a:defRPr>
            </a:lvl1pPr>
            <a:lvl2pPr marL="914400" lvl="1" indent="-228600" algn="l">
              <a:lnSpc>
                <a:spcPct val="110000"/>
              </a:lnSpc>
              <a:spcBef>
                <a:spcPts val="1200"/>
              </a:spcBef>
              <a:spcAft>
                <a:spcPts val="0"/>
              </a:spcAft>
              <a:buClr>
                <a:schemeClr val="dk1"/>
              </a:buClr>
              <a:buSzPts val="1600"/>
              <a:buNone/>
              <a:defRPr sz="1600" b="0" i="0">
                <a:solidFill>
                  <a:schemeClr val="dk1"/>
                </a:solidFill>
                <a:latin typeface="Inter"/>
                <a:ea typeface="Inter"/>
                <a:cs typeface="Inter"/>
                <a:sym typeface="Inter"/>
              </a:defRPr>
            </a:lvl2pPr>
            <a:lvl3pPr marL="1371600" lvl="2" indent="-228600" algn="l">
              <a:lnSpc>
                <a:spcPct val="110000"/>
              </a:lnSpc>
              <a:spcBef>
                <a:spcPts val="500"/>
              </a:spcBef>
              <a:spcAft>
                <a:spcPts val="0"/>
              </a:spcAft>
              <a:buClr>
                <a:schemeClr val="dk1"/>
              </a:buClr>
              <a:buSzPts val="1600"/>
              <a:buNone/>
              <a:defRPr sz="1600" b="0" i="0">
                <a:solidFill>
                  <a:schemeClr val="dk1"/>
                </a:solidFill>
                <a:latin typeface="Inter"/>
                <a:ea typeface="Inter"/>
                <a:cs typeface="Inter"/>
                <a:sym typeface="Inter"/>
              </a:defRPr>
            </a:lvl3pPr>
            <a:lvl4pPr marL="1828800" lvl="3" indent="-228600" algn="l">
              <a:lnSpc>
                <a:spcPct val="110000"/>
              </a:lnSpc>
              <a:spcBef>
                <a:spcPts val="500"/>
              </a:spcBef>
              <a:spcAft>
                <a:spcPts val="0"/>
              </a:spcAft>
              <a:buClr>
                <a:schemeClr val="dk1"/>
              </a:buClr>
              <a:buSzPts val="1600"/>
              <a:buNone/>
              <a:defRPr sz="1600" b="0" i="0">
                <a:solidFill>
                  <a:schemeClr val="dk1"/>
                </a:solidFill>
                <a:latin typeface="Inter"/>
                <a:ea typeface="Inter"/>
                <a:cs typeface="Inter"/>
                <a:sym typeface="Inter"/>
              </a:defRPr>
            </a:lvl4pPr>
            <a:lvl5pPr marL="2286000" lvl="4" indent="-228600" algn="l">
              <a:lnSpc>
                <a:spcPct val="110000"/>
              </a:lnSpc>
              <a:spcBef>
                <a:spcPts val="500"/>
              </a:spcBef>
              <a:spcAft>
                <a:spcPts val="0"/>
              </a:spcAft>
              <a:buClr>
                <a:schemeClr val="dk1"/>
              </a:buClr>
              <a:buSzPts val="1600"/>
              <a:buNone/>
              <a:defRPr sz="1600" b="0" i="0">
                <a:solidFill>
                  <a:schemeClr val="dk1"/>
                </a:solidFill>
                <a:latin typeface="Inter"/>
                <a:ea typeface="Inter"/>
                <a:cs typeface="Inter"/>
                <a:sym typeface="Inter"/>
              </a:defRPr>
            </a:lvl5pPr>
            <a:lvl6pPr marL="2743200" lvl="5" indent="-342900" algn="l">
              <a:lnSpc>
                <a:spcPct val="90000"/>
              </a:lnSpc>
              <a:spcBef>
                <a:spcPts val="5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77" name="Google Shape;177;p58"/>
          <p:cNvSpPr txBox="1">
            <a:spLocks noGrp="1"/>
          </p:cNvSpPr>
          <p:nvPr>
            <p:ph type="body" idx="4"/>
          </p:nvPr>
        </p:nvSpPr>
        <p:spPr>
          <a:xfrm>
            <a:off x="8467766" y="2841190"/>
            <a:ext cx="2645706" cy="2420937"/>
          </a:xfrm>
          <a:prstGeom prst="rect">
            <a:avLst/>
          </a:prstGeom>
          <a:noFill/>
          <a:ln>
            <a:noFill/>
          </a:ln>
        </p:spPr>
        <p:txBody>
          <a:bodyPr spcFirstLastPara="1" wrap="square" lIns="0" tIns="0" rIns="0" bIns="0" anchor="t" anchorCtr="0">
            <a:noAutofit/>
          </a:bodyPr>
          <a:lstStyle>
            <a:lvl1pPr marL="457200" lvl="0" indent="-228600" algn="l">
              <a:lnSpc>
                <a:spcPct val="120000"/>
              </a:lnSpc>
              <a:spcBef>
                <a:spcPts val="0"/>
              </a:spcBef>
              <a:spcAft>
                <a:spcPts val="0"/>
              </a:spcAft>
              <a:buClr>
                <a:schemeClr val="dk1"/>
              </a:buClr>
              <a:buSzPts val="1800"/>
              <a:buNone/>
              <a:defRPr sz="1800" b="0" i="0">
                <a:solidFill>
                  <a:schemeClr val="dk1"/>
                </a:solidFill>
                <a:latin typeface="Inter Light"/>
                <a:ea typeface="Inter Light"/>
                <a:cs typeface="Inter Light"/>
                <a:sym typeface="Inter Light"/>
              </a:defRPr>
            </a:lvl1pPr>
            <a:lvl2pPr marL="914400" lvl="1" indent="-228600" algn="l">
              <a:lnSpc>
                <a:spcPct val="110000"/>
              </a:lnSpc>
              <a:spcBef>
                <a:spcPts val="1200"/>
              </a:spcBef>
              <a:spcAft>
                <a:spcPts val="0"/>
              </a:spcAft>
              <a:buClr>
                <a:schemeClr val="dk1"/>
              </a:buClr>
              <a:buSzPts val="1600"/>
              <a:buNone/>
              <a:defRPr sz="1600" b="0" i="0">
                <a:solidFill>
                  <a:schemeClr val="dk1"/>
                </a:solidFill>
                <a:latin typeface="Inter"/>
                <a:ea typeface="Inter"/>
                <a:cs typeface="Inter"/>
                <a:sym typeface="Inter"/>
              </a:defRPr>
            </a:lvl2pPr>
            <a:lvl3pPr marL="1371600" lvl="2" indent="-228600" algn="l">
              <a:lnSpc>
                <a:spcPct val="110000"/>
              </a:lnSpc>
              <a:spcBef>
                <a:spcPts val="500"/>
              </a:spcBef>
              <a:spcAft>
                <a:spcPts val="0"/>
              </a:spcAft>
              <a:buClr>
                <a:schemeClr val="dk1"/>
              </a:buClr>
              <a:buSzPts val="1600"/>
              <a:buNone/>
              <a:defRPr sz="1600" b="0" i="0">
                <a:solidFill>
                  <a:schemeClr val="dk1"/>
                </a:solidFill>
                <a:latin typeface="Inter"/>
                <a:ea typeface="Inter"/>
                <a:cs typeface="Inter"/>
                <a:sym typeface="Inter"/>
              </a:defRPr>
            </a:lvl3pPr>
            <a:lvl4pPr marL="1828800" lvl="3" indent="-228600" algn="l">
              <a:lnSpc>
                <a:spcPct val="110000"/>
              </a:lnSpc>
              <a:spcBef>
                <a:spcPts val="500"/>
              </a:spcBef>
              <a:spcAft>
                <a:spcPts val="0"/>
              </a:spcAft>
              <a:buClr>
                <a:schemeClr val="dk1"/>
              </a:buClr>
              <a:buSzPts val="1600"/>
              <a:buNone/>
              <a:defRPr sz="1600" b="0" i="0">
                <a:solidFill>
                  <a:schemeClr val="dk1"/>
                </a:solidFill>
                <a:latin typeface="Inter"/>
                <a:ea typeface="Inter"/>
                <a:cs typeface="Inter"/>
                <a:sym typeface="Inter"/>
              </a:defRPr>
            </a:lvl4pPr>
            <a:lvl5pPr marL="2286000" lvl="4" indent="-228600" algn="l">
              <a:lnSpc>
                <a:spcPct val="110000"/>
              </a:lnSpc>
              <a:spcBef>
                <a:spcPts val="500"/>
              </a:spcBef>
              <a:spcAft>
                <a:spcPts val="0"/>
              </a:spcAft>
              <a:buClr>
                <a:schemeClr val="dk1"/>
              </a:buClr>
              <a:buSzPts val="1600"/>
              <a:buNone/>
              <a:defRPr sz="1600" b="0" i="0">
                <a:solidFill>
                  <a:schemeClr val="dk1"/>
                </a:solidFill>
                <a:latin typeface="Inter"/>
                <a:ea typeface="Inter"/>
                <a:cs typeface="Inter"/>
                <a:sym typeface="Inter"/>
              </a:defRPr>
            </a:lvl5pPr>
            <a:lvl6pPr marL="2743200" lvl="5" indent="-342900" algn="l">
              <a:lnSpc>
                <a:spcPct val="90000"/>
              </a:lnSpc>
              <a:spcBef>
                <a:spcPts val="5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extLst>
      <p:ext uri="{BB962C8B-B14F-4D97-AF65-F5344CB8AC3E}">
        <p14:creationId xmlns:p14="http://schemas.microsoft.com/office/powerpoint/2010/main" val="2530867543"/>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Divider 1">
  <p:cSld name="Divider 1">
    <p:spTree>
      <p:nvGrpSpPr>
        <p:cNvPr id="1" name="Shape 509"/>
        <p:cNvGrpSpPr/>
        <p:nvPr/>
      </p:nvGrpSpPr>
      <p:grpSpPr>
        <a:xfrm>
          <a:off x="0" y="0"/>
          <a:ext cx="0" cy="0"/>
          <a:chOff x="0" y="0"/>
          <a:chExt cx="0" cy="0"/>
        </a:xfrm>
      </p:grpSpPr>
      <p:sp>
        <p:nvSpPr>
          <p:cNvPr id="510" name="Google Shape;510;p71"/>
          <p:cNvSpPr>
            <a:spLocks noGrp="1"/>
          </p:cNvSpPr>
          <p:nvPr>
            <p:ph type="pic" idx="2"/>
          </p:nvPr>
        </p:nvSpPr>
        <p:spPr>
          <a:xfrm>
            <a:off x="304800" y="-7937"/>
            <a:ext cx="11887200" cy="6865800"/>
          </a:xfrm>
          <a:prstGeom prst="rect">
            <a:avLst/>
          </a:prstGeom>
          <a:solidFill>
            <a:srgbClr val="3F3F3F"/>
          </a:solidFill>
          <a:ln>
            <a:noFill/>
          </a:ln>
        </p:spPr>
      </p:sp>
      <p:sp>
        <p:nvSpPr>
          <p:cNvPr id="511" name="Google Shape;511;p71"/>
          <p:cNvSpPr txBox="1">
            <a:spLocks noGrp="1"/>
          </p:cNvSpPr>
          <p:nvPr>
            <p:ph type="body" idx="1"/>
          </p:nvPr>
        </p:nvSpPr>
        <p:spPr>
          <a:xfrm>
            <a:off x="-138954" y="-88168"/>
            <a:ext cx="8458200" cy="7089900"/>
          </a:xfrm>
          <a:prstGeom prst="rect">
            <a:avLst/>
          </a:prstGeom>
          <a:solidFill>
            <a:schemeClr val="accent1"/>
          </a:solidFill>
          <a:ln>
            <a:noFill/>
          </a:ln>
        </p:spPr>
        <p:txBody>
          <a:bodyPr spcFirstLastPara="1" wrap="square" lIns="91425" tIns="45700" rIns="91425" bIns="45700" anchor="t" anchorCtr="0">
            <a:noAutofit/>
          </a:bodyPr>
          <a:lstStyle>
            <a:lvl1pPr marL="457200" lvl="0" indent="-228600" algn="l" rtl="0">
              <a:lnSpc>
                <a:spcPct val="110000"/>
              </a:lnSpc>
              <a:spcBef>
                <a:spcPts val="1000"/>
              </a:spcBef>
              <a:spcAft>
                <a:spcPts val="0"/>
              </a:spcAft>
              <a:buClr>
                <a:schemeClr val="dk1"/>
              </a:buClr>
              <a:buSzPts val="2800"/>
              <a:buNone/>
              <a:defRPr/>
            </a:lvl1pPr>
            <a:lvl2pPr marL="914400" lvl="1" indent="-342900" algn="l" rtl="0">
              <a:lnSpc>
                <a:spcPct val="110000"/>
              </a:lnSpc>
              <a:spcBef>
                <a:spcPts val="500"/>
              </a:spcBef>
              <a:spcAft>
                <a:spcPts val="0"/>
              </a:spcAft>
              <a:buClr>
                <a:schemeClr val="dk1"/>
              </a:buClr>
              <a:buSzPts val="1800"/>
              <a:buChar char="•"/>
              <a:defRPr/>
            </a:lvl2pPr>
            <a:lvl3pPr marL="1371600" lvl="2" indent="-342900" algn="l" rtl="0">
              <a:lnSpc>
                <a:spcPct val="110000"/>
              </a:lnSpc>
              <a:spcBef>
                <a:spcPts val="500"/>
              </a:spcBef>
              <a:spcAft>
                <a:spcPts val="0"/>
              </a:spcAft>
              <a:buClr>
                <a:schemeClr val="dk1"/>
              </a:buClr>
              <a:buSzPts val="1800"/>
              <a:buChar char="•"/>
              <a:defRPr/>
            </a:lvl3pPr>
            <a:lvl4pPr marL="1828800" lvl="3" indent="-342900" algn="l" rtl="0">
              <a:lnSpc>
                <a:spcPct val="110000"/>
              </a:lnSpc>
              <a:spcBef>
                <a:spcPts val="500"/>
              </a:spcBef>
              <a:spcAft>
                <a:spcPts val="0"/>
              </a:spcAft>
              <a:buClr>
                <a:schemeClr val="dk1"/>
              </a:buClr>
              <a:buSzPts val="1800"/>
              <a:buChar char="•"/>
              <a:defRPr/>
            </a:lvl4pPr>
            <a:lvl5pPr marL="2286000" lvl="4" indent="-342900" algn="l" rtl="0">
              <a:lnSpc>
                <a:spcPct val="110000"/>
              </a:lnSpc>
              <a:spcBef>
                <a:spcPts val="500"/>
              </a:spcBef>
              <a:spcAft>
                <a:spcPts val="0"/>
              </a:spcAft>
              <a:buClr>
                <a:schemeClr val="dk1"/>
              </a:buClr>
              <a:buSzPts val="1800"/>
              <a:buChar char="•"/>
              <a:defRPr/>
            </a:lvl5pPr>
            <a:lvl6pPr marL="2743200" lvl="5" indent="-342900" algn="l" rtl="0">
              <a:lnSpc>
                <a:spcPct val="90000"/>
              </a:lnSpc>
              <a:spcBef>
                <a:spcPts val="500"/>
              </a:spcBef>
              <a:spcAft>
                <a:spcPts val="0"/>
              </a:spcAft>
              <a:buClr>
                <a:schemeClr val="dk1"/>
              </a:buClr>
              <a:buSzPts val="1800"/>
              <a:buChar char="•"/>
              <a:defRPr/>
            </a:lvl6pPr>
            <a:lvl7pPr marL="3200400" lvl="6" indent="-342900" algn="l" rtl="0">
              <a:lnSpc>
                <a:spcPct val="90000"/>
              </a:lnSpc>
              <a:spcBef>
                <a:spcPts val="500"/>
              </a:spcBef>
              <a:spcAft>
                <a:spcPts val="0"/>
              </a:spcAft>
              <a:buClr>
                <a:schemeClr val="dk1"/>
              </a:buClr>
              <a:buSzPts val="1800"/>
              <a:buChar char="•"/>
              <a:defRPr/>
            </a:lvl7pPr>
            <a:lvl8pPr marL="3657600" lvl="7" indent="-342900" algn="l" rtl="0">
              <a:lnSpc>
                <a:spcPct val="90000"/>
              </a:lnSpc>
              <a:spcBef>
                <a:spcPts val="500"/>
              </a:spcBef>
              <a:spcAft>
                <a:spcPts val="0"/>
              </a:spcAft>
              <a:buClr>
                <a:schemeClr val="dk1"/>
              </a:buClr>
              <a:buSzPts val="1800"/>
              <a:buChar char="•"/>
              <a:defRPr/>
            </a:lvl8pPr>
            <a:lvl9pPr marL="4114800" lvl="8" indent="-342900" algn="l" rtl="0">
              <a:lnSpc>
                <a:spcPct val="90000"/>
              </a:lnSpc>
              <a:spcBef>
                <a:spcPts val="500"/>
              </a:spcBef>
              <a:spcAft>
                <a:spcPts val="0"/>
              </a:spcAft>
              <a:buClr>
                <a:schemeClr val="dk1"/>
              </a:buClr>
              <a:buSzPts val="1800"/>
              <a:buChar char="•"/>
              <a:defRPr/>
            </a:lvl9pPr>
          </a:lstStyle>
          <a:p>
            <a:endParaRPr/>
          </a:p>
        </p:txBody>
      </p:sp>
      <p:sp>
        <p:nvSpPr>
          <p:cNvPr id="512" name="Google Shape;512;p71"/>
          <p:cNvSpPr txBox="1">
            <a:spLocks noGrp="1"/>
          </p:cNvSpPr>
          <p:nvPr>
            <p:ph type="title"/>
          </p:nvPr>
        </p:nvSpPr>
        <p:spPr>
          <a:xfrm>
            <a:off x="304800" y="1930056"/>
            <a:ext cx="5791200" cy="3053400"/>
          </a:xfrm>
          <a:prstGeom prst="rect">
            <a:avLst/>
          </a:prstGeom>
          <a:noFill/>
          <a:ln>
            <a:noFill/>
          </a:ln>
        </p:spPr>
        <p:txBody>
          <a:bodyPr spcFirstLastPara="1" wrap="square" lIns="0" tIns="0" rIns="0" bIns="0" anchor="ctr" anchorCtr="0">
            <a:noAutofit/>
          </a:bodyPr>
          <a:lstStyle>
            <a:lvl1pPr lvl="0" algn="l" rtl="0">
              <a:lnSpc>
                <a:spcPct val="90000"/>
              </a:lnSpc>
              <a:spcBef>
                <a:spcPts val="0"/>
              </a:spcBef>
              <a:spcAft>
                <a:spcPts val="0"/>
              </a:spcAft>
              <a:buClr>
                <a:schemeClr val="dk1"/>
              </a:buClr>
              <a:buSzPts val="5000"/>
              <a:buFont typeface="Inter"/>
              <a:buNone/>
              <a:defRPr sz="50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pic>
        <p:nvPicPr>
          <p:cNvPr id="513" name="Google Shape;513;p71"/>
          <p:cNvPicPr preferRelativeResize="0"/>
          <p:nvPr/>
        </p:nvPicPr>
        <p:blipFill rotWithShape="1">
          <a:blip r:embed="rId2">
            <a:alphaModFix/>
          </a:blip>
          <a:srcRect/>
          <a:stretch/>
        </p:blipFill>
        <p:spPr>
          <a:xfrm>
            <a:off x="236050" y="6263247"/>
            <a:ext cx="1444256" cy="433279"/>
          </a:xfrm>
          <a:prstGeom prst="rect">
            <a:avLst/>
          </a:prstGeom>
          <a:noFill/>
          <a:ln>
            <a:noFill/>
          </a:ln>
        </p:spPr>
      </p:pic>
    </p:spTree>
  </p:cSld>
  <p:clrMapOvr>
    <a:masterClrMapping/>
  </p:clrMapOvr>
</p:sldLayout>
</file>

<file path=ppt/slideLayouts/slideLayout190.xml><?xml version="1.0" encoding="utf-8"?>
<p:sldLayout xmlns:a="http://schemas.openxmlformats.org/drawingml/2006/main" xmlns:r="http://schemas.openxmlformats.org/officeDocument/2006/relationships" xmlns:p="http://schemas.openxmlformats.org/presentationml/2006/main" matchingName="Thank you 2">
  <p:cSld name="Thank you 2">
    <p:spTree>
      <p:nvGrpSpPr>
        <p:cNvPr id="1" name="Shape 178"/>
        <p:cNvGrpSpPr/>
        <p:nvPr/>
      </p:nvGrpSpPr>
      <p:grpSpPr>
        <a:xfrm>
          <a:off x="0" y="0"/>
          <a:ext cx="0" cy="0"/>
          <a:chOff x="0" y="0"/>
          <a:chExt cx="0" cy="0"/>
        </a:xfrm>
      </p:grpSpPr>
      <p:sp>
        <p:nvSpPr>
          <p:cNvPr id="179" name="Google Shape;179;p59"/>
          <p:cNvSpPr/>
          <p:nvPr/>
        </p:nvSpPr>
        <p:spPr>
          <a:xfrm>
            <a:off x="2780265" y="0"/>
            <a:ext cx="9447593" cy="6997330"/>
          </a:xfrm>
          <a:custGeom>
            <a:avLst/>
            <a:gdLst/>
            <a:ahLst/>
            <a:cxnLst/>
            <a:rect l="l" t="t" r="r" b="b"/>
            <a:pathLst>
              <a:path w="7085694" h="5204598" extrusionOk="0">
                <a:moveTo>
                  <a:pt x="2363538" y="0"/>
                </a:moveTo>
                <a:lnTo>
                  <a:pt x="7067647" y="5690"/>
                </a:lnTo>
                <a:cubicBezTo>
                  <a:pt x="7073663" y="1737996"/>
                  <a:pt x="7079678" y="3470303"/>
                  <a:pt x="7085694" y="5202609"/>
                </a:cubicBezTo>
                <a:lnTo>
                  <a:pt x="0" y="5204598"/>
                </a:lnTo>
                <a:lnTo>
                  <a:pt x="2363538" y="0"/>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89"/>
              <a:buFont typeface="Arial"/>
              <a:buNone/>
            </a:pPr>
            <a:endParaRPr sz="2489" b="0" i="0" u="none" strike="noStrike" cap="none">
              <a:solidFill>
                <a:srgbClr val="FFFFFF"/>
              </a:solidFill>
              <a:latin typeface="Arial"/>
              <a:ea typeface="Arial"/>
              <a:cs typeface="Arial"/>
              <a:sym typeface="Arial"/>
            </a:endParaRPr>
          </a:p>
        </p:txBody>
      </p:sp>
      <p:pic>
        <p:nvPicPr>
          <p:cNvPr id="180" name="Google Shape;180;p59"/>
          <p:cNvPicPr preferRelativeResize="0"/>
          <p:nvPr/>
        </p:nvPicPr>
        <p:blipFill rotWithShape="1">
          <a:blip r:embed="rId2" cstate="screen">
            <a:alphaModFix/>
            <a:extLst>
              <a:ext uri="{28A0092B-C50C-407E-A947-70E740481C1C}">
                <a14:useLocalDpi xmlns:a14="http://schemas.microsoft.com/office/drawing/2010/main"/>
              </a:ext>
            </a:extLst>
          </a:blip>
          <a:srcRect/>
          <a:stretch/>
        </p:blipFill>
        <p:spPr>
          <a:xfrm>
            <a:off x="2672691" y="-8674"/>
            <a:ext cx="9554410" cy="6997262"/>
          </a:xfrm>
          <a:prstGeom prst="rect">
            <a:avLst/>
          </a:prstGeom>
          <a:noFill/>
          <a:ln>
            <a:noFill/>
          </a:ln>
        </p:spPr>
      </p:pic>
      <p:sp>
        <p:nvSpPr>
          <p:cNvPr id="181" name="Google Shape;181;p59"/>
          <p:cNvSpPr txBox="1"/>
          <p:nvPr/>
        </p:nvSpPr>
        <p:spPr>
          <a:xfrm>
            <a:off x="292100" y="3007232"/>
            <a:ext cx="3784600" cy="741935"/>
          </a:xfrm>
          <a:prstGeom prst="rect">
            <a:avLst/>
          </a:prstGeom>
          <a:noFill/>
          <a:ln>
            <a:noFill/>
          </a:ln>
        </p:spPr>
        <p:txBody>
          <a:bodyPr spcFirstLastPara="1" wrap="square" lIns="0" tIns="0" rIns="0" bIns="0" anchor="t" anchorCtr="0">
            <a:normAutofit/>
          </a:bodyPr>
          <a:lstStyle/>
          <a:p>
            <a:pPr marL="0" marR="0" lvl="0" indent="0" algn="l" rtl="0">
              <a:lnSpc>
                <a:spcPct val="90000"/>
              </a:lnSpc>
              <a:spcBef>
                <a:spcPts val="0"/>
              </a:spcBef>
              <a:spcAft>
                <a:spcPts val="0"/>
              </a:spcAft>
              <a:buClr>
                <a:srgbClr val="000000"/>
              </a:buClr>
              <a:buSzPts val="5000"/>
              <a:buFont typeface="Arial"/>
              <a:buNone/>
            </a:pPr>
            <a:r>
              <a:rPr lang="en-US" sz="5000" b="1" i="0" u="none" strike="noStrike" cap="none">
                <a:solidFill>
                  <a:schemeClr val="lt1"/>
                </a:solidFill>
                <a:latin typeface="Inter"/>
                <a:ea typeface="Inter"/>
                <a:cs typeface="Inter"/>
                <a:sym typeface="Inter"/>
              </a:rPr>
              <a:t>Thank you!</a:t>
            </a:r>
            <a:endParaRPr/>
          </a:p>
        </p:txBody>
      </p:sp>
      <p:sp>
        <p:nvSpPr>
          <p:cNvPr id="182" name="Google Shape;182;p59"/>
          <p:cNvSpPr/>
          <p:nvPr/>
        </p:nvSpPr>
        <p:spPr>
          <a:xfrm rot="10800000">
            <a:off x="-29765" y="-38804"/>
            <a:ext cx="6055756" cy="7018718"/>
          </a:xfrm>
          <a:custGeom>
            <a:avLst/>
            <a:gdLst/>
            <a:ahLst/>
            <a:cxnLst/>
            <a:rect l="l" t="t" r="r" b="b"/>
            <a:pathLst>
              <a:path w="4541816" h="5220506" extrusionOk="0">
                <a:moveTo>
                  <a:pt x="2363538" y="0"/>
                </a:moveTo>
                <a:lnTo>
                  <a:pt x="4541016" y="5690"/>
                </a:lnTo>
                <a:cubicBezTo>
                  <a:pt x="4547032" y="1737996"/>
                  <a:pt x="4516952" y="3488200"/>
                  <a:pt x="4522968" y="5220506"/>
                </a:cubicBezTo>
                <a:lnTo>
                  <a:pt x="0" y="5204598"/>
                </a:lnTo>
                <a:lnTo>
                  <a:pt x="2363538" y="0"/>
                </a:ln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89"/>
              <a:buFont typeface="Arial"/>
              <a:buNone/>
            </a:pPr>
            <a:endParaRPr sz="2489" b="0" i="0" u="none" strike="noStrike" cap="none">
              <a:solidFill>
                <a:srgbClr val="FFFFFF"/>
              </a:solidFill>
              <a:latin typeface="Arial"/>
              <a:ea typeface="Arial"/>
              <a:cs typeface="Arial"/>
              <a:sym typeface="Arial"/>
            </a:endParaRPr>
          </a:p>
        </p:txBody>
      </p:sp>
      <p:pic>
        <p:nvPicPr>
          <p:cNvPr id="183" name="Google Shape;183;p59"/>
          <p:cNvPicPr preferRelativeResize="0"/>
          <p:nvPr/>
        </p:nvPicPr>
        <p:blipFill rotWithShape="1">
          <a:blip r:embed="rId3" cstate="screen">
            <a:alphaModFix/>
            <a:extLst>
              <a:ext uri="{28A0092B-C50C-407E-A947-70E740481C1C}">
                <a14:useLocalDpi xmlns:a14="http://schemas.microsoft.com/office/drawing/2010/main"/>
              </a:ext>
            </a:extLst>
          </a:blip>
          <a:srcRect/>
          <a:stretch/>
        </p:blipFill>
        <p:spPr>
          <a:xfrm>
            <a:off x="222250" y="6256962"/>
            <a:ext cx="1463040" cy="438912"/>
          </a:xfrm>
          <a:prstGeom prst="rect">
            <a:avLst/>
          </a:prstGeom>
          <a:noFill/>
          <a:ln>
            <a:noFill/>
          </a:ln>
        </p:spPr>
      </p:pic>
      <p:sp>
        <p:nvSpPr>
          <p:cNvPr id="184" name="Google Shape;184;p59"/>
          <p:cNvSpPr txBox="1"/>
          <p:nvPr/>
        </p:nvSpPr>
        <p:spPr>
          <a:xfrm>
            <a:off x="292100" y="2876606"/>
            <a:ext cx="3784600" cy="741935"/>
          </a:xfrm>
          <a:prstGeom prst="rect">
            <a:avLst/>
          </a:prstGeom>
          <a:noFill/>
          <a:ln>
            <a:noFill/>
          </a:ln>
        </p:spPr>
        <p:txBody>
          <a:bodyPr spcFirstLastPara="1" wrap="square" lIns="0" tIns="0" rIns="0" bIns="0" anchor="t" anchorCtr="0">
            <a:noAutofit/>
          </a:bodyPr>
          <a:lstStyle/>
          <a:p>
            <a:pPr marL="0" marR="0" lvl="0" indent="0" algn="l" rtl="0">
              <a:lnSpc>
                <a:spcPct val="90000"/>
              </a:lnSpc>
              <a:spcBef>
                <a:spcPts val="0"/>
              </a:spcBef>
              <a:spcAft>
                <a:spcPts val="0"/>
              </a:spcAft>
              <a:buClr>
                <a:srgbClr val="000000"/>
              </a:buClr>
              <a:buSzPts val="5000"/>
              <a:buFont typeface="Arial"/>
              <a:buNone/>
            </a:pPr>
            <a:r>
              <a:rPr lang="en-US" sz="5000" b="1" i="0" u="none" strike="noStrike" cap="none">
                <a:solidFill>
                  <a:schemeClr val="dk1"/>
                </a:solidFill>
                <a:latin typeface="Sharp Sans" pitchFamily="2" charset="77"/>
                <a:ea typeface="Sharp Sans" pitchFamily="2" charset="77"/>
                <a:cs typeface="Sharp Sans" pitchFamily="2" charset="77"/>
                <a:sym typeface="Inter"/>
              </a:rPr>
              <a:t>Thank you!</a:t>
            </a:r>
            <a:endParaRPr>
              <a:latin typeface="Sharp Sans" pitchFamily="2" charset="77"/>
              <a:ea typeface="Sharp Sans" pitchFamily="2" charset="77"/>
              <a:cs typeface="Sharp Sans" pitchFamily="2" charset="77"/>
            </a:endParaRPr>
          </a:p>
        </p:txBody>
      </p:sp>
      <p:sp>
        <p:nvSpPr>
          <p:cNvPr id="185" name="Google Shape;185;p59"/>
          <p:cNvSpPr/>
          <p:nvPr/>
        </p:nvSpPr>
        <p:spPr>
          <a:xfrm rot="1450454">
            <a:off x="5475305" y="-409300"/>
            <a:ext cx="751118" cy="1599554"/>
          </a:xfrm>
          <a:custGeom>
            <a:avLst/>
            <a:gdLst/>
            <a:ahLst/>
            <a:cxnLst/>
            <a:rect l="l" t="t" r="r" b="b"/>
            <a:pathLst>
              <a:path w="892289" h="1900186" extrusionOk="0">
                <a:moveTo>
                  <a:pt x="0" y="400528"/>
                </a:moveTo>
                <a:lnTo>
                  <a:pt x="892289" y="0"/>
                </a:lnTo>
                <a:lnTo>
                  <a:pt x="892288" y="1454042"/>
                </a:lnTo>
                <a:cubicBezTo>
                  <a:pt x="892288" y="1700441"/>
                  <a:pt x="692543" y="1900186"/>
                  <a:pt x="446144" y="1900186"/>
                </a:cubicBezTo>
                <a:cubicBezTo>
                  <a:pt x="199745" y="1900186"/>
                  <a:pt x="0" y="1700441"/>
                  <a:pt x="0" y="1454042"/>
                </a:cubicBezTo>
                <a:close/>
              </a:path>
            </a:pathLst>
          </a:custGeom>
          <a:solidFill>
            <a:schemeClr val="accent5"/>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89"/>
              <a:buFont typeface="Arial"/>
              <a:buNone/>
            </a:pPr>
            <a:endParaRPr sz="2489" b="0" i="0" u="none" strike="noStrike" cap="none">
              <a:solidFill>
                <a:srgbClr val="FFFFFF"/>
              </a:solidFill>
              <a:latin typeface="Arial"/>
              <a:ea typeface="Arial"/>
              <a:cs typeface="Arial"/>
              <a:sym typeface="Arial"/>
            </a:endParaRPr>
          </a:p>
        </p:txBody>
      </p:sp>
      <p:sp>
        <p:nvSpPr>
          <p:cNvPr id="186" name="Google Shape;186;p59"/>
          <p:cNvSpPr/>
          <p:nvPr/>
        </p:nvSpPr>
        <p:spPr>
          <a:xfrm rot="1450454">
            <a:off x="2677811" y="5593459"/>
            <a:ext cx="892288" cy="1692032"/>
          </a:xfrm>
          <a:custGeom>
            <a:avLst/>
            <a:gdLst/>
            <a:ahLst/>
            <a:cxnLst/>
            <a:rect l="l" t="t" r="r" b="b"/>
            <a:pathLst>
              <a:path w="892288" h="1692032" extrusionOk="0">
                <a:moveTo>
                  <a:pt x="272484" y="35061"/>
                </a:moveTo>
                <a:cubicBezTo>
                  <a:pt x="325860" y="12484"/>
                  <a:pt x="384544" y="0"/>
                  <a:pt x="446144" y="0"/>
                </a:cubicBezTo>
                <a:cubicBezTo>
                  <a:pt x="692543" y="0"/>
                  <a:pt x="892288" y="199745"/>
                  <a:pt x="892288" y="446144"/>
                </a:cubicBezTo>
                <a:lnTo>
                  <a:pt x="892288" y="1291504"/>
                </a:lnTo>
                <a:lnTo>
                  <a:pt x="0" y="1692032"/>
                </a:lnTo>
                <a:lnTo>
                  <a:pt x="0" y="446144"/>
                </a:lnTo>
                <a:cubicBezTo>
                  <a:pt x="0" y="261345"/>
                  <a:pt x="112357" y="102788"/>
                  <a:pt x="272484" y="35061"/>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89"/>
              <a:buFont typeface="Arial"/>
              <a:buNone/>
            </a:pPr>
            <a:endParaRPr sz="2489" b="0" i="0" u="none" strike="noStrike" cap="none">
              <a:solidFill>
                <a:srgbClr val="FFFFFF"/>
              </a:solidFill>
              <a:latin typeface="Arial"/>
              <a:ea typeface="Arial"/>
              <a:cs typeface="Arial"/>
              <a:sym typeface="Arial"/>
            </a:endParaRPr>
          </a:p>
        </p:txBody>
      </p:sp>
      <p:sp>
        <p:nvSpPr>
          <p:cNvPr id="187" name="Google Shape;187;p59"/>
          <p:cNvSpPr/>
          <p:nvPr/>
        </p:nvSpPr>
        <p:spPr>
          <a:xfrm rot="1471785">
            <a:off x="2097391" y="6133339"/>
            <a:ext cx="706818" cy="1125070"/>
          </a:xfrm>
          <a:custGeom>
            <a:avLst/>
            <a:gdLst/>
            <a:ahLst/>
            <a:cxnLst/>
            <a:rect l="l" t="t" r="r" b="b"/>
            <a:pathLst>
              <a:path w="706818" h="1125070" extrusionOk="0">
                <a:moveTo>
                  <a:pt x="215847" y="27773"/>
                </a:moveTo>
                <a:cubicBezTo>
                  <a:pt x="258127" y="9889"/>
                  <a:pt x="304613" y="0"/>
                  <a:pt x="353409" y="0"/>
                </a:cubicBezTo>
                <a:cubicBezTo>
                  <a:pt x="548591" y="0"/>
                  <a:pt x="706818" y="158227"/>
                  <a:pt x="706818" y="353409"/>
                </a:cubicBezTo>
                <a:lnTo>
                  <a:pt x="706818" y="802511"/>
                </a:lnTo>
                <a:lnTo>
                  <a:pt x="0" y="1125070"/>
                </a:lnTo>
                <a:lnTo>
                  <a:pt x="0" y="353409"/>
                </a:lnTo>
                <a:cubicBezTo>
                  <a:pt x="0" y="207022"/>
                  <a:pt x="89003" y="81423"/>
                  <a:pt x="215847" y="27773"/>
                </a:cubicBezTo>
                <a:close/>
              </a:path>
            </a:pathLst>
          </a:custGeom>
          <a:solidFill>
            <a:srgbClr val="9DD4D3"/>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89"/>
              <a:buFont typeface="Arial"/>
              <a:buNone/>
            </a:pPr>
            <a:endParaRPr sz="2489" b="0" i="0" u="none" strike="noStrike" cap="none">
              <a:solidFill>
                <a:srgbClr val="FFFFFF"/>
              </a:solidFill>
              <a:latin typeface="Arial"/>
              <a:ea typeface="Arial"/>
              <a:cs typeface="Arial"/>
              <a:sym typeface="Arial"/>
            </a:endParaRPr>
          </a:p>
        </p:txBody>
      </p:sp>
    </p:spTree>
    <p:extLst>
      <p:ext uri="{BB962C8B-B14F-4D97-AF65-F5344CB8AC3E}">
        <p14:creationId xmlns:p14="http://schemas.microsoft.com/office/powerpoint/2010/main" val="1803530123"/>
      </p:ext>
    </p:extLst>
  </p:cSld>
  <p:clrMapOvr>
    <a:masterClrMapping/>
  </p:clrMapOvr>
</p:sldLayout>
</file>

<file path=ppt/slideLayouts/slideLayout191.xml><?xml version="1.0" encoding="utf-8"?>
<p:sldLayout xmlns:a="http://schemas.openxmlformats.org/drawingml/2006/main" xmlns:r="http://schemas.openxmlformats.org/officeDocument/2006/relationships" xmlns:p="http://schemas.openxmlformats.org/presentationml/2006/main" matchingName="1_Custom Layout">
  <p:cSld name="1_Custom Layout">
    <p:spTree>
      <p:nvGrpSpPr>
        <p:cNvPr id="1" name="Shape 188"/>
        <p:cNvGrpSpPr/>
        <p:nvPr/>
      </p:nvGrpSpPr>
      <p:grpSpPr>
        <a:xfrm>
          <a:off x="0" y="0"/>
          <a:ext cx="0" cy="0"/>
          <a:chOff x="0" y="0"/>
          <a:chExt cx="0" cy="0"/>
        </a:xfrm>
      </p:grpSpPr>
      <p:sp>
        <p:nvSpPr>
          <p:cNvPr id="189" name="Google Shape;189;p60"/>
          <p:cNvSpPr/>
          <p:nvPr/>
        </p:nvSpPr>
        <p:spPr>
          <a:xfrm rot="10800000">
            <a:off x="-655677" y="-70835"/>
            <a:ext cx="8426027" cy="7028524"/>
          </a:xfrm>
          <a:custGeom>
            <a:avLst/>
            <a:gdLst/>
            <a:ahLst/>
            <a:cxnLst/>
            <a:rect l="l" t="t" r="r" b="b"/>
            <a:pathLst>
              <a:path w="6319520" h="5227800" extrusionOk="0">
                <a:moveTo>
                  <a:pt x="2363538" y="0"/>
                </a:moveTo>
                <a:lnTo>
                  <a:pt x="6318348" y="18285"/>
                </a:lnTo>
                <a:cubicBezTo>
                  <a:pt x="6324364" y="1750591"/>
                  <a:pt x="6304978" y="3495494"/>
                  <a:pt x="6310994" y="5227800"/>
                </a:cubicBezTo>
                <a:lnTo>
                  <a:pt x="0" y="5204598"/>
                </a:lnTo>
                <a:lnTo>
                  <a:pt x="2363538" y="0"/>
                </a:lnTo>
                <a:close/>
              </a:path>
            </a:pathLst>
          </a:custGeom>
          <a:solidFill>
            <a:schemeClr val="accent1">
              <a:alpha val="94901"/>
            </a:schemeClr>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89"/>
              <a:buFont typeface="Arial"/>
              <a:buNone/>
            </a:pPr>
            <a:endParaRPr sz="2489" b="0" i="0" u="none" strike="noStrike" cap="none">
              <a:solidFill>
                <a:srgbClr val="FFFFFF"/>
              </a:solidFill>
              <a:latin typeface="Arial"/>
              <a:ea typeface="Arial"/>
              <a:cs typeface="Arial"/>
              <a:sym typeface="Arial"/>
            </a:endParaRPr>
          </a:p>
        </p:txBody>
      </p:sp>
      <p:sp>
        <p:nvSpPr>
          <p:cNvPr id="190" name="Google Shape;190;p60"/>
          <p:cNvSpPr txBox="1">
            <a:spLocks noGrp="1"/>
          </p:cNvSpPr>
          <p:nvPr>
            <p:ph type="title"/>
          </p:nvPr>
        </p:nvSpPr>
        <p:spPr>
          <a:xfrm>
            <a:off x="343710" y="180477"/>
            <a:ext cx="6142121" cy="3465095"/>
          </a:xfrm>
          <a:prstGeom prst="rect">
            <a:avLst/>
          </a:prstGeom>
          <a:noFill/>
          <a:ln>
            <a:noFill/>
          </a:ln>
        </p:spPr>
        <p:txBody>
          <a:bodyPr spcFirstLastPara="1" wrap="square" lIns="0" tIns="0" rIns="0" bIns="0" anchor="b" anchorCtr="0">
            <a:noAutofit/>
          </a:bodyPr>
          <a:lstStyle>
            <a:lvl1pPr lvl="0" algn="l">
              <a:lnSpc>
                <a:spcPct val="90000"/>
              </a:lnSpc>
              <a:spcBef>
                <a:spcPts val="0"/>
              </a:spcBef>
              <a:spcAft>
                <a:spcPts val="0"/>
              </a:spcAft>
              <a:buClr>
                <a:schemeClr val="dk1"/>
              </a:buClr>
              <a:buSzPts val="6000"/>
              <a:buFont typeface="Inter"/>
              <a:buNone/>
              <a:defRPr sz="6000" b="1" i="0">
                <a:latin typeface="Inter"/>
                <a:ea typeface="Inter"/>
                <a:cs typeface="Inter"/>
                <a:sym typeface="Inter"/>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91" name="Google Shape;191;p60"/>
          <p:cNvSpPr txBox="1">
            <a:spLocks noGrp="1"/>
          </p:cNvSpPr>
          <p:nvPr>
            <p:ph type="body" idx="1"/>
          </p:nvPr>
        </p:nvSpPr>
        <p:spPr>
          <a:xfrm>
            <a:off x="343710" y="3898235"/>
            <a:ext cx="5195047" cy="1203866"/>
          </a:xfrm>
          <a:prstGeom prst="rect">
            <a:avLst/>
          </a:prstGeom>
          <a:noFill/>
          <a:ln>
            <a:noFill/>
          </a:ln>
        </p:spPr>
        <p:txBody>
          <a:bodyPr spcFirstLastPara="1" wrap="square" lIns="0" tIns="0" rIns="0" bIns="0" anchor="t" anchorCtr="0">
            <a:noAutofit/>
          </a:bodyPr>
          <a:lstStyle>
            <a:lvl1pPr marL="457200" lvl="0" indent="-228600" algn="l">
              <a:lnSpc>
                <a:spcPct val="110000"/>
              </a:lnSpc>
              <a:spcBef>
                <a:spcPts val="0"/>
              </a:spcBef>
              <a:spcAft>
                <a:spcPts val="0"/>
              </a:spcAft>
              <a:buClr>
                <a:schemeClr val="dk1"/>
              </a:buClr>
              <a:buSzPts val="2400"/>
              <a:buNone/>
              <a:defRPr sz="2400"/>
            </a:lvl1pPr>
            <a:lvl2pPr marL="914400" lvl="1" indent="-228600" algn="l">
              <a:lnSpc>
                <a:spcPct val="110000"/>
              </a:lnSpc>
              <a:spcBef>
                <a:spcPts val="500"/>
              </a:spcBef>
              <a:spcAft>
                <a:spcPts val="0"/>
              </a:spcAft>
              <a:buClr>
                <a:schemeClr val="dk1"/>
              </a:buClr>
              <a:buSzPts val="2400"/>
              <a:buNone/>
              <a:defRPr/>
            </a:lvl2pPr>
            <a:lvl3pPr marL="1371600" lvl="2" indent="-228600" algn="l">
              <a:lnSpc>
                <a:spcPct val="110000"/>
              </a:lnSpc>
              <a:spcBef>
                <a:spcPts val="500"/>
              </a:spcBef>
              <a:spcAft>
                <a:spcPts val="0"/>
              </a:spcAft>
              <a:buClr>
                <a:schemeClr val="dk1"/>
              </a:buClr>
              <a:buSzPts val="2000"/>
              <a:buNone/>
              <a:defRPr/>
            </a:lvl3pPr>
            <a:lvl4pPr marL="1828800" lvl="3" indent="-228600" algn="l">
              <a:lnSpc>
                <a:spcPct val="110000"/>
              </a:lnSpc>
              <a:spcBef>
                <a:spcPts val="500"/>
              </a:spcBef>
              <a:spcAft>
                <a:spcPts val="0"/>
              </a:spcAft>
              <a:buClr>
                <a:schemeClr val="dk1"/>
              </a:buClr>
              <a:buSzPts val="1800"/>
              <a:buNone/>
              <a:defRPr/>
            </a:lvl4pPr>
            <a:lvl5pPr marL="2286000" lvl="4" indent="-228600" algn="l">
              <a:lnSpc>
                <a:spcPct val="110000"/>
              </a:lnSpc>
              <a:spcBef>
                <a:spcPts val="500"/>
              </a:spcBef>
              <a:spcAft>
                <a:spcPts val="0"/>
              </a:spcAft>
              <a:buClr>
                <a:schemeClr val="dk1"/>
              </a:buClr>
              <a:buSzPts val="1800"/>
              <a:buNone/>
              <a:defRPr/>
            </a:lvl5pPr>
            <a:lvl6pPr marL="2743200" lvl="5" indent="-342900" algn="l">
              <a:lnSpc>
                <a:spcPct val="90000"/>
              </a:lnSpc>
              <a:spcBef>
                <a:spcPts val="5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92" name="Google Shape;192;p60"/>
          <p:cNvPicPr preferRelativeResize="0"/>
          <p:nvPr/>
        </p:nvPicPr>
        <p:blipFill rotWithShape="1">
          <a:blip r:embed="rId2" cstate="screen">
            <a:alphaModFix/>
            <a:extLst>
              <a:ext uri="{28A0092B-C50C-407E-A947-70E740481C1C}">
                <a14:useLocalDpi xmlns:a14="http://schemas.microsoft.com/office/drawing/2010/main"/>
              </a:ext>
            </a:extLst>
          </a:blip>
          <a:srcRect/>
          <a:stretch/>
        </p:blipFill>
        <p:spPr>
          <a:xfrm>
            <a:off x="236050" y="6263247"/>
            <a:ext cx="1444258" cy="433278"/>
          </a:xfrm>
          <a:prstGeom prst="rect">
            <a:avLst/>
          </a:prstGeom>
          <a:noFill/>
          <a:ln>
            <a:noFill/>
          </a:ln>
        </p:spPr>
      </p:pic>
      <p:sp>
        <p:nvSpPr>
          <p:cNvPr id="193" name="Google Shape;193;p60"/>
          <p:cNvSpPr>
            <a:spLocks noGrp="1"/>
          </p:cNvSpPr>
          <p:nvPr>
            <p:ph type="pic" idx="2"/>
          </p:nvPr>
        </p:nvSpPr>
        <p:spPr>
          <a:xfrm>
            <a:off x="4635597" y="-38929"/>
            <a:ext cx="7644020" cy="6910180"/>
          </a:xfrm>
          <a:prstGeom prst="rect">
            <a:avLst/>
          </a:prstGeom>
          <a:solidFill>
            <a:srgbClr val="BFBFBF"/>
          </a:solidFill>
          <a:ln>
            <a:noFill/>
          </a:ln>
        </p:spPr>
      </p:sp>
    </p:spTree>
    <p:extLst>
      <p:ext uri="{BB962C8B-B14F-4D97-AF65-F5344CB8AC3E}">
        <p14:creationId xmlns:p14="http://schemas.microsoft.com/office/powerpoint/2010/main" val="847745613"/>
      </p:ext>
    </p:extLst>
  </p:cSld>
  <p:clrMapOvr>
    <a:masterClrMapping/>
  </p:clrMapOvr>
</p:sldLayout>
</file>

<file path=ppt/slideLayouts/slideLayout192.xml><?xml version="1.0" encoding="utf-8"?>
<p:sldLayout xmlns:a="http://schemas.openxmlformats.org/drawingml/2006/main" xmlns:r="http://schemas.openxmlformats.org/officeDocument/2006/relationships" xmlns:p="http://schemas.openxmlformats.org/presentationml/2006/main" matchingName="B_Three Column">
  <p:cSld name="B_Three Column">
    <p:spTree>
      <p:nvGrpSpPr>
        <p:cNvPr id="1" name="Shape 199"/>
        <p:cNvGrpSpPr/>
        <p:nvPr/>
      </p:nvGrpSpPr>
      <p:grpSpPr>
        <a:xfrm>
          <a:off x="0" y="0"/>
          <a:ext cx="0" cy="0"/>
          <a:chOff x="0" y="0"/>
          <a:chExt cx="0" cy="0"/>
        </a:xfrm>
      </p:grpSpPr>
      <p:sp>
        <p:nvSpPr>
          <p:cNvPr id="200" name="Google Shape;200;p62"/>
          <p:cNvSpPr txBox="1">
            <a:spLocks noGrp="1"/>
          </p:cNvSpPr>
          <p:nvPr>
            <p:ph type="body" idx="1"/>
          </p:nvPr>
        </p:nvSpPr>
        <p:spPr>
          <a:xfrm>
            <a:off x="349610" y="3116652"/>
            <a:ext cx="3229587" cy="1991796"/>
          </a:xfrm>
          <a:prstGeom prst="rect">
            <a:avLst/>
          </a:prstGeom>
          <a:noFill/>
          <a:ln>
            <a:noFill/>
          </a:ln>
        </p:spPr>
        <p:txBody>
          <a:bodyPr spcFirstLastPara="1" wrap="square" lIns="0" tIns="0" rIns="0" bIns="0" anchor="t" anchorCtr="0">
            <a:noAutofit/>
          </a:bodyPr>
          <a:lstStyle>
            <a:lvl1pPr marL="457200" lvl="0" indent="-228600" algn="l">
              <a:lnSpc>
                <a:spcPct val="120000"/>
              </a:lnSpc>
              <a:spcBef>
                <a:spcPts val="0"/>
              </a:spcBef>
              <a:spcAft>
                <a:spcPts val="0"/>
              </a:spcAft>
              <a:buClr>
                <a:schemeClr val="dk1"/>
              </a:buClr>
              <a:buSzPts val="1400"/>
              <a:buNone/>
              <a:defRPr sz="1400" b="0" i="0">
                <a:latin typeface="Inter Light"/>
                <a:ea typeface="Inter Light"/>
                <a:cs typeface="Inter Light"/>
                <a:sym typeface="Inter Light"/>
              </a:defRPr>
            </a:lvl1pPr>
            <a:lvl2pPr marL="914400" lvl="1" indent="-228600" algn="l">
              <a:lnSpc>
                <a:spcPct val="110000"/>
              </a:lnSpc>
              <a:spcBef>
                <a:spcPts val="1200"/>
              </a:spcBef>
              <a:spcAft>
                <a:spcPts val="0"/>
              </a:spcAft>
              <a:buClr>
                <a:schemeClr val="dk1"/>
              </a:buClr>
              <a:buSzPts val="2400"/>
              <a:buNone/>
              <a:defRPr/>
            </a:lvl2pPr>
            <a:lvl3pPr marL="1371600" lvl="2" indent="-228600" algn="l">
              <a:lnSpc>
                <a:spcPct val="110000"/>
              </a:lnSpc>
              <a:spcBef>
                <a:spcPts val="500"/>
              </a:spcBef>
              <a:spcAft>
                <a:spcPts val="0"/>
              </a:spcAft>
              <a:buClr>
                <a:schemeClr val="dk1"/>
              </a:buClr>
              <a:buSzPts val="2000"/>
              <a:buNone/>
              <a:defRPr/>
            </a:lvl3pPr>
            <a:lvl4pPr marL="1828800" lvl="3" indent="-228600" algn="l">
              <a:lnSpc>
                <a:spcPct val="110000"/>
              </a:lnSpc>
              <a:spcBef>
                <a:spcPts val="500"/>
              </a:spcBef>
              <a:spcAft>
                <a:spcPts val="0"/>
              </a:spcAft>
              <a:buClr>
                <a:schemeClr val="dk1"/>
              </a:buClr>
              <a:buSzPts val="1800"/>
              <a:buNone/>
              <a:defRPr/>
            </a:lvl4pPr>
            <a:lvl5pPr marL="2286000" lvl="4" indent="-228600" algn="l">
              <a:lnSpc>
                <a:spcPct val="110000"/>
              </a:lnSpc>
              <a:spcBef>
                <a:spcPts val="500"/>
              </a:spcBef>
              <a:spcAft>
                <a:spcPts val="0"/>
              </a:spcAft>
              <a:buClr>
                <a:schemeClr val="dk1"/>
              </a:buClr>
              <a:buSzPts val="1800"/>
              <a:buNone/>
              <a:defRPr/>
            </a:lvl5pPr>
            <a:lvl6pPr marL="2743200" lvl="5" indent="-342900" algn="l">
              <a:lnSpc>
                <a:spcPct val="90000"/>
              </a:lnSpc>
              <a:spcBef>
                <a:spcPts val="5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01" name="Google Shape;201;p62"/>
          <p:cNvSpPr txBox="1">
            <a:spLocks noGrp="1"/>
          </p:cNvSpPr>
          <p:nvPr>
            <p:ph type="body" idx="2"/>
          </p:nvPr>
        </p:nvSpPr>
        <p:spPr>
          <a:xfrm>
            <a:off x="4196053" y="3116652"/>
            <a:ext cx="3229587" cy="1991796"/>
          </a:xfrm>
          <a:prstGeom prst="rect">
            <a:avLst/>
          </a:prstGeom>
          <a:noFill/>
          <a:ln>
            <a:noFill/>
          </a:ln>
        </p:spPr>
        <p:txBody>
          <a:bodyPr spcFirstLastPara="1" wrap="square" lIns="0" tIns="0" rIns="0" bIns="0" anchor="t" anchorCtr="0">
            <a:noAutofit/>
          </a:bodyPr>
          <a:lstStyle>
            <a:lvl1pPr marL="457200" lvl="0" indent="-228600" algn="l">
              <a:lnSpc>
                <a:spcPct val="120000"/>
              </a:lnSpc>
              <a:spcBef>
                <a:spcPts val="0"/>
              </a:spcBef>
              <a:spcAft>
                <a:spcPts val="0"/>
              </a:spcAft>
              <a:buClr>
                <a:schemeClr val="dk1"/>
              </a:buClr>
              <a:buSzPts val="1400"/>
              <a:buNone/>
              <a:defRPr sz="1400" b="0" i="0">
                <a:latin typeface="Inter Light"/>
                <a:ea typeface="Inter Light"/>
                <a:cs typeface="Inter Light"/>
                <a:sym typeface="Inter Light"/>
              </a:defRPr>
            </a:lvl1pPr>
            <a:lvl2pPr marL="914400" lvl="1" indent="-228600" algn="l">
              <a:lnSpc>
                <a:spcPct val="110000"/>
              </a:lnSpc>
              <a:spcBef>
                <a:spcPts val="1200"/>
              </a:spcBef>
              <a:spcAft>
                <a:spcPts val="0"/>
              </a:spcAft>
              <a:buClr>
                <a:schemeClr val="dk1"/>
              </a:buClr>
              <a:buSzPts val="2400"/>
              <a:buNone/>
              <a:defRPr/>
            </a:lvl2pPr>
            <a:lvl3pPr marL="1371600" lvl="2" indent="-228600" algn="l">
              <a:lnSpc>
                <a:spcPct val="110000"/>
              </a:lnSpc>
              <a:spcBef>
                <a:spcPts val="500"/>
              </a:spcBef>
              <a:spcAft>
                <a:spcPts val="0"/>
              </a:spcAft>
              <a:buClr>
                <a:schemeClr val="dk1"/>
              </a:buClr>
              <a:buSzPts val="2000"/>
              <a:buNone/>
              <a:defRPr/>
            </a:lvl3pPr>
            <a:lvl4pPr marL="1828800" lvl="3" indent="-228600" algn="l">
              <a:lnSpc>
                <a:spcPct val="110000"/>
              </a:lnSpc>
              <a:spcBef>
                <a:spcPts val="500"/>
              </a:spcBef>
              <a:spcAft>
                <a:spcPts val="0"/>
              </a:spcAft>
              <a:buClr>
                <a:schemeClr val="dk1"/>
              </a:buClr>
              <a:buSzPts val="1800"/>
              <a:buNone/>
              <a:defRPr/>
            </a:lvl4pPr>
            <a:lvl5pPr marL="2286000" lvl="4" indent="-228600" algn="l">
              <a:lnSpc>
                <a:spcPct val="110000"/>
              </a:lnSpc>
              <a:spcBef>
                <a:spcPts val="500"/>
              </a:spcBef>
              <a:spcAft>
                <a:spcPts val="0"/>
              </a:spcAft>
              <a:buClr>
                <a:schemeClr val="dk1"/>
              </a:buClr>
              <a:buSzPts val="1800"/>
              <a:buNone/>
              <a:defRPr/>
            </a:lvl5pPr>
            <a:lvl6pPr marL="2743200" lvl="5" indent="-342900" algn="l">
              <a:lnSpc>
                <a:spcPct val="90000"/>
              </a:lnSpc>
              <a:spcBef>
                <a:spcPts val="5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02" name="Google Shape;202;p62"/>
          <p:cNvSpPr txBox="1">
            <a:spLocks noGrp="1"/>
          </p:cNvSpPr>
          <p:nvPr>
            <p:ph type="body" idx="3"/>
          </p:nvPr>
        </p:nvSpPr>
        <p:spPr>
          <a:xfrm>
            <a:off x="8036065" y="3116652"/>
            <a:ext cx="3229587" cy="1991796"/>
          </a:xfrm>
          <a:prstGeom prst="rect">
            <a:avLst/>
          </a:prstGeom>
          <a:noFill/>
          <a:ln>
            <a:noFill/>
          </a:ln>
        </p:spPr>
        <p:txBody>
          <a:bodyPr spcFirstLastPara="1" wrap="square" lIns="0" tIns="0" rIns="0" bIns="0" anchor="t" anchorCtr="0">
            <a:noAutofit/>
          </a:bodyPr>
          <a:lstStyle>
            <a:lvl1pPr marL="457200" lvl="0" indent="-228600" algn="l">
              <a:lnSpc>
                <a:spcPct val="120000"/>
              </a:lnSpc>
              <a:spcBef>
                <a:spcPts val="0"/>
              </a:spcBef>
              <a:spcAft>
                <a:spcPts val="0"/>
              </a:spcAft>
              <a:buClr>
                <a:schemeClr val="dk1"/>
              </a:buClr>
              <a:buSzPts val="1400"/>
              <a:buNone/>
              <a:defRPr sz="1400" b="0" i="0">
                <a:latin typeface="Inter Light"/>
                <a:ea typeface="Inter Light"/>
                <a:cs typeface="Inter Light"/>
                <a:sym typeface="Inter Light"/>
              </a:defRPr>
            </a:lvl1pPr>
            <a:lvl2pPr marL="914400" lvl="1" indent="-228600" algn="l">
              <a:lnSpc>
                <a:spcPct val="110000"/>
              </a:lnSpc>
              <a:spcBef>
                <a:spcPts val="1200"/>
              </a:spcBef>
              <a:spcAft>
                <a:spcPts val="0"/>
              </a:spcAft>
              <a:buClr>
                <a:schemeClr val="dk1"/>
              </a:buClr>
              <a:buSzPts val="2400"/>
              <a:buNone/>
              <a:defRPr/>
            </a:lvl2pPr>
            <a:lvl3pPr marL="1371600" lvl="2" indent="-228600" algn="l">
              <a:lnSpc>
                <a:spcPct val="110000"/>
              </a:lnSpc>
              <a:spcBef>
                <a:spcPts val="500"/>
              </a:spcBef>
              <a:spcAft>
                <a:spcPts val="0"/>
              </a:spcAft>
              <a:buClr>
                <a:schemeClr val="dk1"/>
              </a:buClr>
              <a:buSzPts val="2000"/>
              <a:buNone/>
              <a:defRPr/>
            </a:lvl3pPr>
            <a:lvl4pPr marL="1828800" lvl="3" indent="-228600" algn="l">
              <a:lnSpc>
                <a:spcPct val="110000"/>
              </a:lnSpc>
              <a:spcBef>
                <a:spcPts val="500"/>
              </a:spcBef>
              <a:spcAft>
                <a:spcPts val="0"/>
              </a:spcAft>
              <a:buClr>
                <a:schemeClr val="dk1"/>
              </a:buClr>
              <a:buSzPts val="1800"/>
              <a:buNone/>
              <a:defRPr/>
            </a:lvl4pPr>
            <a:lvl5pPr marL="2286000" lvl="4" indent="-228600" algn="l">
              <a:lnSpc>
                <a:spcPct val="110000"/>
              </a:lnSpc>
              <a:spcBef>
                <a:spcPts val="500"/>
              </a:spcBef>
              <a:spcAft>
                <a:spcPts val="0"/>
              </a:spcAft>
              <a:buClr>
                <a:schemeClr val="dk1"/>
              </a:buClr>
              <a:buSzPts val="1800"/>
              <a:buNone/>
              <a:defRPr/>
            </a:lvl5pPr>
            <a:lvl6pPr marL="2743200" lvl="5" indent="-342900" algn="l">
              <a:lnSpc>
                <a:spcPct val="90000"/>
              </a:lnSpc>
              <a:spcBef>
                <a:spcPts val="5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03" name="Google Shape;203;p62"/>
          <p:cNvSpPr txBox="1">
            <a:spLocks noGrp="1"/>
          </p:cNvSpPr>
          <p:nvPr>
            <p:ph type="body" idx="4"/>
          </p:nvPr>
        </p:nvSpPr>
        <p:spPr>
          <a:xfrm>
            <a:off x="349610" y="2259106"/>
            <a:ext cx="3229587" cy="688757"/>
          </a:xfrm>
          <a:prstGeom prst="rect">
            <a:avLst/>
          </a:prstGeom>
          <a:noFill/>
          <a:ln>
            <a:noFill/>
          </a:ln>
        </p:spPr>
        <p:txBody>
          <a:bodyPr spcFirstLastPara="1" wrap="square" lIns="0" tIns="0" rIns="0" bIns="0" anchor="b" anchorCtr="0">
            <a:noAutofit/>
          </a:bodyPr>
          <a:lstStyle>
            <a:lvl1pPr marL="457200" lvl="0" indent="-228600" algn="l">
              <a:lnSpc>
                <a:spcPct val="100000"/>
              </a:lnSpc>
              <a:spcBef>
                <a:spcPts val="0"/>
              </a:spcBef>
              <a:spcAft>
                <a:spcPts val="0"/>
              </a:spcAft>
              <a:buClr>
                <a:schemeClr val="dk1"/>
              </a:buClr>
              <a:buSzPts val="1800"/>
              <a:buNone/>
              <a:defRPr sz="1800" b="1" i="0">
                <a:latin typeface="Inter SemiBold"/>
                <a:ea typeface="Inter SemiBold"/>
                <a:cs typeface="Inter SemiBold"/>
                <a:sym typeface="Inter SemiBold"/>
              </a:defRPr>
            </a:lvl1pPr>
            <a:lvl2pPr marL="914400" lvl="1" indent="-228600" algn="l">
              <a:lnSpc>
                <a:spcPct val="110000"/>
              </a:lnSpc>
              <a:spcBef>
                <a:spcPts val="500"/>
              </a:spcBef>
              <a:spcAft>
                <a:spcPts val="0"/>
              </a:spcAft>
              <a:buClr>
                <a:schemeClr val="dk1"/>
              </a:buClr>
              <a:buSzPts val="2400"/>
              <a:buNone/>
              <a:defRPr/>
            </a:lvl2pPr>
            <a:lvl3pPr marL="1371600" lvl="2" indent="-228600" algn="l">
              <a:lnSpc>
                <a:spcPct val="110000"/>
              </a:lnSpc>
              <a:spcBef>
                <a:spcPts val="500"/>
              </a:spcBef>
              <a:spcAft>
                <a:spcPts val="0"/>
              </a:spcAft>
              <a:buClr>
                <a:schemeClr val="dk1"/>
              </a:buClr>
              <a:buSzPts val="2000"/>
              <a:buNone/>
              <a:defRPr/>
            </a:lvl3pPr>
            <a:lvl4pPr marL="1828800" lvl="3" indent="-228600" algn="l">
              <a:lnSpc>
                <a:spcPct val="110000"/>
              </a:lnSpc>
              <a:spcBef>
                <a:spcPts val="500"/>
              </a:spcBef>
              <a:spcAft>
                <a:spcPts val="0"/>
              </a:spcAft>
              <a:buClr>
                <a:schemeClr val="dk1"/>
              </a:buClr>
              <a:buSzPts val="1800"/>
              <a:buNone/>
              <a:defRPr/>
            </a:lvl4pPr>
            <a:lvl5pPr marL="2286000" lvl="4" indent="-228600" algn="l">
              <a:lnSpc>
                <a:spcPct val="110000"/>
              </a:lnSpc>
              <a:spcBef>
                <a:spcPts val="500"/>
              </a:spcBef>
              <a:spcAft>
                <a:spcPts val="0"/>
              </a:spcAft>
              <a:buClr>
                <a:schemeClr val="dk1"/>
              </a:buClr>
              <a:buSzPts val="1800"/>
              <a:buNone/>
              <a:defRPr/>
            </a:lvl5pPr>
            <a:lvl6pPr marL="2743200" lvl="5" indent="-342900" algn="l">
              <a:lnSpc>
                <a:spcPct val="90000"/>
              </a:lnSpc>
              <a:spcBef>
                <a:spcPts val="5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04" name="Google Shape;204;p62"/>
          <p:cNvSpPr txBox="1">
            <a:spLocks noGrp="1"/>
          </p:cNvSpPr>
          <p:nvPr>
            <p:ph type="body" idx="5"/>
          </p:nvPr>
        </p:nvSpPr>
        <p:spPr>
          <a:xfrm>
            <a:off x="4196053" y="2259106"/>
            <a:ext cx="3229587" cy="688757"/>
          </a:xfrm>
          <a:prstGeom prst="rect">
            <a:avLst/>
          </a:prstGeom>
          <a:noFill/>
          <a:ln>
            <a:noFill/>
          </a:ln>
        </p:spPr>
        <p:txBody>
          <a:bodyPr spcFirstLastPara="1" wrap="square" lIns="0" tIns="0" rIns="0" bIns="0" anchor="b" anchorCtr="0">
            <a:noAutofit/>
          </a:bodyPr>
          <a:lstStyle>
            <a:lvl1pPr marL="457200" lvl="0" indent="-228600" algn="l">
              <a:lnSpc>
                <a:spcPct val="100000"/>
              </a:lnSpc>
              <a:spcBef>
                <a:spcPts val="0"/>
              </a:spcBef>
              <a:spcAft>
                <a:spcPts val="0"/>
              </a:spcAft>
              <a:buClr>
                <a:schemeClr val="dk1"/>
              </a:buClr>
              <a:buSzPts val="1800"/>
              <a:buNone/>
              <a:defRPr sz="1800" b="1" i="0">
                <a:latin typeface="Inter SemiBold"/>
                <a:ea typeface="Inter SemiBold"/>
                <a:cs typeface="Inter SemiBold"/>
                <a:sym typeface="Inter SemiBold"/>
              </a:defRPr>
            </a:lvl1pPr>
            <a:lvl2pPr marL="914400" lvl="1" indent="-228600" algn="l">
              <a:lnSpc>
                <a:spcPct val="110000"/>
              </a:lnSpc>
              <a:spcBef>
                <a:spcPts val="500"/>
              </a:spcBef>
              <a:spcAft>
                <a:spcPts val="0"/>
              </a:spcAft>
              <a:buClr>
                <a:schemeClr val="dk1"/>
              </a:buClr>
              <a:buSzPts val="2400"/>
              <a:buNone/>
              <a:defRPr/>
            </a:lvl2pPr>
            <a:lvl3pPr marL="1371600" lvl="2" indent="-228600" algn="l">
              <a:lnSpc>
                <a:spcPct val="110000"/>
              </a:lnSpc>
              <a:spcBef>
                <a:spcPts val="500"/>
              </a:spcBef>
              <a:spcAft>
                <a:spcPts val="0"/>
              </a:spcAft>
              <a:buClr>
                <a:schemeClr val="dk1"/>
              </a:buClr>
              <a:buSzPts val="2000"/>
              <a:buNone/>
              <a:defRPr/>
            </a:lvl3pPr>
            <a:lvl4pPr marL="1828800" lvl="3" indent="-228600" algn="l">
              <a:lnSpc>
                <a:spcPct val="110000"/>
              </a:lnSpc>
              <a:spcBef>
                <a:spcPts val="500"/>
              </a:spcBef>
              <a:spcAft>
                <a:spcPts val="0"/>
              </a:spcAft>
              <a:buClr>
                <a:schemeClr val="dk1"/>
              </a:buClr>
              <a:buSzPts val="1800"/>
              <a:buNone/>
              <a:defRPr/>
            </a:lvl4pPr>
            <a:lvl5pPr marL="2286000" lvl="4" indent="-228600" algn="l">
              <a:lnSpc>
                <a:spcPct val="110000"/>
              </a:lnSpc>
              <a:spcBef>
                <a:spcPts val="500"/>
              </a:spcBef>
              <a:spcAft>
                <a:spcPts val="0"/>
              </a:spcAft>
              <a:buClr>
                <a:schemeClr val="dk1"/>
              </a:buClr>
              <a:buSzPts val="1800"/>
              <a:buNone/>
              <a:defRPr/>
            </a:lvl5pPr>
            <a:lvl6pPr marL="2743200" lvl="5" indent="-342900" algn="l">
              <a:lnSpc>
                <a:spcPct val="90000"/>
              </a:lnSpc>
              <a:spcBef>
                <a:spcPts val="5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05" name="Google Shape;205;p62"/>
          <p:cNvSpPr txBox="1">
            <a:spLocks noGrp="1"/>
          </p:cNvSpPr>
          <p:nvPr>
            <p:ph type="body" idx="6"/>
          </p:nvPr>
        </p:nvSpPr>
        <p:spPr>
          <a:xfrm>
            <a:off x="8036065" y="2259106"/>
            <a:ext cx="3229587" cy="688757"/>
          </a:xfrm>
          <a:prstGeom prst="rect">
            <a:avLst/>
          </a:prstGeom>
          <a:noFill/>
          <a:ln>
            <a:noFill/>
          </a:ln>
        </p:spPr>
        <p:txBody>
          <a:bodyPr spcFirstLastPara="1" wrap="square" lIns="0" tIns="0" rIns="0" bIns="0" anchor="b" anchorCtr="0">
            <a:noAutofit/>
          </a:bodyPr>
          <a:lstStyle>
            <a:lvl1pPr marL="457200" lvl="0" indent="-228600" algn="l">
              <a:lnSpc>
                <a:spcPct val="100000"/>
              </a:lnSpc>
              <a:spcBef>
                <a:spcPts val="0"/>
              </a:spcBef>
              <a:spcAft>
                <a:spcPts val="0"/>
              </a:spcAft>
              <a:buClr>
                <a:schemeClr val="dk1"/>
              </a:buClr>
              <a:buSzPts val="1800"/>
              <a:buNone/>
              <a:defRPr sz="1800" b="1" i="0">
                <a:latin typeface="Inter SemiBold"/>
                <a:ea typeface="Inter SemiBold"/>
                <a:cs typeface="Inter SemiBold"/>
                <a:sym typeface="Inter SemiBold"/>
              </a:defRPr>
            </a:lvl1pPr>
            <a:lvl2pPr marL="914400" lvl="1" indent="-228600" algn="l">
              <a:lnSpc>
                <a:spcPct val="110000"/>
              </a:lnSpc>
              <a:spcBef>
                <a:spcPts val="500"/>
              </a:spcBef>
              <a:spcAft>
                <a:spcPts val="0"/>
              </a:spcAft>
              <a:buClr>
                <a:schemeClr val="dk1"/>
              </a:buClr>
              <a:buSzPts val="2400"/>
              <a:buNone/>
              <a:defRPr/>
            </a:lvl2pPr>
            <a:lvl3pPr marL="1371600" lvl="2" indent="-228600" algn="l">
              <a:lnSpc>
                <a:spcPct val="110000"/>
              </a:lnSpc>
              <a:spcBef>
                <a:spcPts val="500"/>
              </a:spcBef>
              <a:spcAft>
                <a:spcPts val="0"/>
              </a:spcAft>
              <a:buClr>
                <a:schemeClr val="dk1"/>
              </a:buClr>
              <a:buSzPts val="2000"/>
              <a:buNone/>
              <a:defRPr/>
            </a:lvl3pPr>
            <a:lvl4pPr marL="1828800" lvl="3" indent="-228600" algn="l">
              <a:lnSpc>
                <a:spcPct val="110000"/>
              </a:lnSpc>
              <a:spcBef>
                <a:spcPts val="500"/>
              </a:spcBef>
              <a:spcAft>
                <a:spcPts val="0"/>
              </a:spcAft>
              <a:buClr>
                <a:schemeClr val="dk1"/>
              </a:buClr>
              <a:buSzPts val="1800"/>
              <a:buNone/>
              <a:defRPr/>
            </a:lvl4pPr>
            <a:lvl5pPr marL="2286000" lvl="4" indent="-228600" algn="l">
              <a:lnSpc>
                <a:spcPct val="110000"/>
              </a:lnSpc>
              <a:spcBef>
                <a:spcPts val="500"/>
              </a:spcBef>
              <a:spcAft>
                <a:spcPts val="0"/>
              </a:spcAft>
              <a:buClr>
                <a:schemeClr val="dk1"/>
              </a:buClr>
              <a:buSzPts val="1800"/>
              <a:buNone/>
              <a:defRPr/>
            </a:lvl5pPr>
            <a:lvl6pPr marL="2743200" lvl="5" indent="-342900" algn="l">
              <a:lnSpc>
                <a:spcPct val="90000"/>
              </a:lnSpc>
              <a:spcBef>
                <a:spcPts val="5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06" name="Google Shape;206;p62"/>
          <p:cNvSpPr txBox="1">
            <a:spLocks noGrp="1"/>
          </p:cNvSpPr>
          <p:nvPr>
            <p:ph type="title"/>
          </p:nvPr>
        </p:nvSpPr>
        <p:spPr>
          <a:xfrm>
            <a:off x="318247" y="329453"/>
            <a:ext cx="10515600" cy="607595"/>
          </a:xfrm>
          <a:prstGeom prst="rect">
            <a:avLst/>
          </a:prstGeom>
          <a:noFill/>
          <a:ln>
            <a:noFill/>
          </a:ln>
        </p:spPr>
        <p:txBody>
          <a:bodyPr spcFirstLastPara="1" wrap="square" lIns="0" tIns="0" rIns="0" bIns="0" anchor="t" anchorCtr="0">
            <a:noAutofit/>
          </a:bodyPr>
          <a:lstStyle>
            <a:lvl1pPr lvl="0" algn="l">
              <a:lnSpc>
                <a:spcPct val="90000"/>
              </a:lnSpc>
              <a:spcBef>
                <a:spcPts val="0"/>
              </a:spcBef>
              <a:spcAft>
                <a:spcPts val="0"/>
              </a:spcAft>
              <a:buClr>
                <a:schemeClr val="dk1"/>
              </a:buClr>
              <a:buSzPts val="4400"/>
              <a:buFont typeface="Inter"/>
              <a:buNone/>
              <a:defRPr b="1" i="0">
                <a:latin typeface="Inter"/>
                <a:ea typeface="Inter"/>
                <a:cs typeface="Inter"/>
                <a:sym typeface="Inter"/>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07" name="Google Shape;207;p62"/>
          <p:cNvSpPr txBox="1">
            <a:spLocks noGrp="1"/>
          </p:cNvSpPr>
          <p:nvPr>
            <p:ph type="body" idx="7"/>
          </p:nvPr>
        </p:nvSpPr>
        <p:spPr>
          <a:xfrm>
            <a:off x="334456" y="1049613"/>
            <a:ext cx="8445500" cy="518868"/>
          </a:xfrm>
          <a:prstGeom prst="rect">
            <a:avLst/>
          </a:prstGeom>
          <a:noFill/>
          <a:ln>
            <a:noFill/>
          </a:ln>
        </p:spPr>
        <p:txBody>
          <a:bodyPr spcFirstLastPara="1" wrap="square" lIns="0" tIns="0" rIns="0" bIns="0" anchor="t" anchorCtr="0">
            <a:noAutofit/>
          </a:bodyPr>
          <a:lstStyle>
            <a:lvl1pPr marL="457200" lvl="0" indent="-228600" algn="l">
              <a:lnSpc>
                <a:spcPct val="110000"/>
              </a:lnSpc>
              <a:spcBef>
                <a:spcPts val="0"/>
              </a:spcBef>
              <a:spcAft>
                <a:spcPts val="0"/>
              </a:spcAft>
              <a:buClr>
                <a:schemeClr val="dk1"/>
              </a:buClr>
              <a:buSzPts val="2200"/>
              <a:buNone/>
              <a:defRPr sz="2200" b="0" i="0">
                <a:latin typeface="Inter Light"/>
                <a:ea typeface="Inter Light"/>
                <a:cs typeface="Inter Light"/>
                <a:sym typeface="Inter Light"/>
              </a:defRPr>
            </a:lvl1pPr>
            <a:lvl2pPr marL="914400" lvl="1" indent="-228600" algn="l">
              <a:lnSpc>
                <a:spcPct val="110000"/>
              </a:lnSpc>
              <a:spcBef>
                <a:spcPts val="500"/>
              </a:spcBef>
              <a:spcAft>
                <a:spcPts val="0"/>
              </a:spcAft>
              <a:buClr>
                <a:schemeClr val="dk1"/>
              </a:buClr>
              <a:buSzPts val="2400"/>
              <a:buNone/>
              <a:defRPr/>
            </a:lvl2pPr>
            <a:lvl3pPr marL="1371600" lvl="2" indent="-228600" algn="l">
              <a:lnSpc>
                <a:spcPct val="110000"/>
              </a:lnSpc>
              <a:spcBef>
                <a:spcPts val="500"/>
              </a:spcBef>
              <a:spcAft>
                <a:spcPts val="0"/>
              </a:spcAft>
              <a:buClr>
                <a:schemeClr val="dk1"/>
              </a:buClr>
              <a:buSzPts val="2000"/>
              <a:buNone/>
              <a:defRPr/>
            </a:lvl3pPr>
            <a:lvl4pPr marL="1828800" lvl="3" indent="-228600" algn="l">
              <a:lnSpc>
                <a:spcPct val="110000"/>
              </a:lnSpc>
              <a:spcBef>
                <a:spcPts val="500"/>
              </a:spcBef>
              <a:spcAft>
                <a:spcPts val="0"/>
              </a:spcAft>
              <a:buClr>
                <a:schemeClr val="dk1"/>
              </a:buClr>
              <a:buSzPts val="1800"/>
              <a:buNone/>
              <a:defRPr/>
            </a:lvl4pPr>
            <a:lvl5pPr marL="2286000" lvl="4" indent="-228600" algn="l">
              <a:lnSpc>
                <a:spcPct val="110000"/>
              </a:lnSpc>
              <a:spcBef>
                <a:spcPts val="500"/>
              </a:spcBef>
              <a:spcAft>
                <a:spcPts val="0"/>
              </a:spcAft>
              <a:buClr>
                <a:schemeClr val="dk1"/>
              </a:buClr>
              <a:buSzPts val="1800"/>
              <a:buNone/>
              <a:defRPr/>
            </a:lvl5pPr>
            <a:lvl6pPr marL="2743200" lvl="5" indent="-342900" algn="l">
              <a:lnSpc>
                <a:spcPct val="90000"/>
              </a:lnSpc>
              <a:spcBef>
                <a:spcPts val="5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08" name="Google Shape;208;p62"/>
          <p:cNvSpPr/>
          <p:nvPr/>
        </p:nvSpPr>
        <p:spPr>
          <a:xfrm rot="1450454">
            <a:off x="9717249" y="5436915"/>
            <a:ext cx="1028792" cy="1802670"/>
          </a:xfrm>
          <a:custGeom>
            <a:avLst/>
            <a:gdLst/>
            <a:ahLst/>
            <a:cxnLst/>
            <a:rect l="l" t="t" r="r" b="b"/>
            <a:pathLst>
              <a:path w="1028792" h="1802670" extrusionOk="0">
                <a:moveTo>
                  <a:pt x="314170" y="40424"/>
                </a:moveTo>
                <a:cubicBezTo>
                  <a:pt x="375711" y="14394"/>
                  <a:pt x="443373" y="0"/>
                  <a:pt x="514396" y="0"/>
                </a:cubicBezTo>
                <a:cubicBezTo>
                  <a:pt x="798489" y="0"/>
                  <a:pt x="1028792" y="230303"/>
                  <a:pt x="1028792" y="514396"/>
                </a:cubicBezTo>
                <a:lnTo>
                  <a:pt x="1028791" y="1340869"/>
                </a:lnTo>
                <a:lnTo>
                  <a:pt x="0" y="1802670"/>
                </a:lnTo>
                <a:lnTo>
                  <a:pt x="0" y="514396"/>
                </a:lnTo>
                <a:cubicBezTo>
                  <a:pt x="0" y="301326"/>
                  <a:pt x="129545" y="118513"/>
                  <a:pt x="314170" y="4042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89"/>
              <a:buFont typeface="Arial"/>
              <a:buNone/>
            </a:pPr>
            <a:endParaRPr sz="2489" b="0" i="0" u="none" strike="noStrike" cap="none">
              <a:solidFill>
                <a:srgbClr val="FFFFFF"/>
              </a:solidFill>
              <a:latin typeface="Arial"/>
              <a:ea typeface="Arial"/>
              <a:cs typeface="Arial"/>
              <a:sym typeface="Arial"/>
            </a:endParaRPr>
          </a:p>
        </p:txBody>
      </p:sp>
      <p:sp>
        <p:nvSpPr>
          <p:cNvPr id="209" name="Google Shape;209;p62"/>
          <p:cNvSpPr/>
          <p:nvPr/>
        </p:nvSpPr>
        <p:spPr>
          <a:xfrm rot="1471785">
            <a:off x="9134021" y="5891990"/>
            <a:ext cx="814948" cy="1273112"/>
          </a:xfrm>
          <a:custGeom>
            <a:avLst/>
            <a:gdLst/>
            <a:ahLst/>
            <a:cxnLst/>
            <a:rect l="l" t="t" r="r" b="b"/>
            <a:pathLst>
              <a:path w="814948" h="1273112" extrusionOk="0">
                <a:moveTo>
                  <a:pt x="248867" y="32021"/>
                </a:moveTo>
                <a:cubicBezTo>
                  <a:pt x="297616" y="11402"/>
                  <a:pt x="351214" y="0"/>
                  <a:pt x="407474" y="0"/>
                </a:cubicBezTo>
                <a:cubicBezTo>
                  <a:pt x="632516" y="0"/>
                  <a:pt x="814948" y="182432"/>
                  <a:pt x="814948" y="407474"/>
                </a:cubicBezTo>
                <a:lnTo>
                  <a:pt x="814948" y="901208"/>
                </a:lnTo>
                <a:lnTo>
                  <a:pt x="0" y="1273112"/>
                </a:lnTo>
                <a:lnTo>
                  <a:pt x="0" y="407474"/>
                </a:lnTo>
                <a:cubicBezTo>
                  <a:pt x="0" y="238693"/>
                  <a:pt x="102618" y="93879"/>
                  <a:pt x="248867" y="32021"/>
                </a:cubicBezTo>
                <a:close/>
              </a:path>
            </a:pathLst>
          </a:custGeom>
          <a:solidFill>
            <a:srgbClr val="FDE48A"/>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89"/>
              <a:buFont typeface="Arial"/>
              <a:buNone/>
            </a:pPr>
            <a:endParaRPr sz="2489" b="0" i="0" u="none" strike="noStrike" cap="none">
              <a:solidFill>
                <a:srgbClr val="FFFFFF"/>
              </a:solidFill>
              <a:latin typeface="Arial"/>
              <a:ea typeface="Arial"/>
              <a:cs typeface="Arial"/>
              <a:sym typeface="Arial"/>
            </a:endParaRPr>
          </a:p>
        </p:txBody>
      </p:sp>
    </p:spTree>
    <p:extLst>
      <p:ext uri="{BB962C8B-B14F-4D97-AF65-F5344CB8AC3E}">
        <p14:creationId xmlns:p14="http://schemas.microsoft.com/office/powerpoint/2010/main" val="1740384764"/>
      </p:ext>
    </p:extLst>
  </p:cSld>
  <p:clrMapOvr>
    <a:masterClrMapping/>
  </p:clrMapOvr>
</p:sldLayout>
</file>

<file path=ppt/slideLayouts/slideLayout193.xml><?xml version="1.0" encoding="utf-8"?>
<p:sldLayout xmlns:a="http://schemas.openxmlformats.org/drawingml/2006/main" xmlns:r="http://schemas.openxmlformats.org/officeDocument/2006/relationships" xmlns:p="http://schemas.openxmlformats.org/presentationml/2006/main" matchingName="A_Text and Icons">
  <p:cSld name="A_Text and Icons">
    <p:spTree>
      <p:nvGrpSpPr>
        <p:cNvPr id="1" name="Shape 217"/>
        <p:cNvGrpSpPr/>
        <p:nvPr/>
      </p:nvGrpSpPr>
      <p:grpSpPr>
        <a:xfrm>
          <a:off x="0" y="0"/>
          <a:ext cx="0" cy="0"/>
          <a:chOff x="0" y="0"/>
          <a:chExt cx="0" cy="0"/>
        </a:xfrm>
      </p:grpSpPr>
      <p:sp>
        <p:nvSpPr>
          <p:cNvPr id="218" name="Google Shape;218;p64"/>
          <p:cNvSpPr txBox="1">
            <a:spLocks noGrp="1"/>
          </p:cNvSpPr>
          <p:nvPr>
            <p:ph type="body" idx="1"/>
          </p:nvPr>
        </p:nvSpPr>
        <p:spPr>
          <a:xfrm>
            <a:off x="477078" y="4139938"/>
            <a:ext cx="3035540" cy="1554179"/>
          </a:xfrm>
          <a:prstGeom prst="rect">
            <a:avLst/>
          </a:prstGeom>
          <a:noFill/>
          <a:ln>
            <a:noFill/>
          </a:ln>
        </p:spPr>
        <p:txBody>
          <a:bodyPr spcFirstLastPara="1" wrap="square" lIns="0" tIns="0" rIns="0" bIns="0" anchor="t" anchorCtr="0">
            <a:noAutofit/>
          </a:bodyPr>
          <a:lstStyle>
            <a:lvl1pPr marL="457200" lvl="0" indent="-228600" algn="l">
              <a:lnSpc>
                <a:spcPct val="120000"/>
              </a:lnSpc>
              <a:spcBef>
                <a:spcPts val="1000"/>
              </a:spcBef>
              <a:spcAft>
                <a:spcPts val="0"/>
              </a:spcAft>
              <a:buClr>
                <a:schemeClr val="dk1"/>
              </a:buClr>
              <a:buSzPts val="1400"/>
              <a:buNone/>
              <a:defRPr sz="1400" b="0" i="0">
                <a:solidFill>
                  <a:schemeClr val="dk1"/>
                </a:solidFill>
                <a:latin typeface="Inter Light"/>
                <a:ea typeface="Inter Light"/>
                <a:cs typeface="Inter Light"/>
                <a:sym typeface="Inter Light"/>
              </a:defRPr>
            </a:lvl1pPr>
            <a:lvl2pPr marL="914400" lvl="1" indent="-342900" algn="l">
              <a:lnSpc>
                <a:spcPct val="110000"/>
              </a:lnSpc>
              <a:spcBef>
                <a:spcPts val="500"/>
              </a:spcBef>
              <a:spcAft>
                <a:spcPts val="0"/>
              </a:spcAft>
              <a:buClr>
                <a:schemeClr val="dk1"/>
              </a:buClr>
              <a:buSzPts val="1800"/>
              <a:buChar char="•"/>
              <a:defRPr/>
            </a:lvl2pPr>
            <a:lvl3pPr marL="1371600" lvl="2" indent="-342900" algn="l">
              <a:lnSpc>
                <a:spcPct val="110000"/>
              </a:lnSpc>
              <a:spcBef>
                <a:spcPts val="500"/>
              </a:spcBef>
              <a:spcAft>
                <a:spcPts val="0"/>
              </a:spcAft>
              <a:buClr>
                <a:schemeClr val="dk1"/>
              </a:buClr>
              <a:buSzPts val="1800"/>
              <a:buChar char="•"/>
              <a:defRPr/>
            </a:lvl3pPr>
            <a:lvl4pPr marL="1828800" lvl="3" indent="-342900" algn="l">
              <a:lnSpc>
                <a:spcPct val="110000"/>
              </a:lnSpc>
              <a:spcBef>
                <a:spcPts val="500"/>
              </a:spcBef>
              <a:spcAft>
                <a:spcPts val="0"/>
              </a:spcAft>
              <a:buClr>
                <a:schemeClr val="dk1"/>
              </a:buClr>
              <a:buSzPts val="1800"/>
              <a:buChar char="•"/>
              <a:defRPr/>
            </a:lvl4pPr>
            <a:lvl5pPr marL="2286000" lvl="4" indent="-342900" algn="l">
              <a:lnSpc>
                <a:spcPct val="110000"/>
              </a:lnSpc>
              <a:spcBef>
                <a:spcPts val="500"/>
              </a:spcBef>
              <a:spcAft>
                <a:spcPts val="0"/>
              </a:spcAft>
              <a:buClr>
                <a:schemeClr val="dk1"/>
              </a:buClr>
              <a:buSzPts val="1800"/>
              <a:buChar char="•"/>
              <a:defRPr/>
            </a:lvl5pPr>
            <a:lvl6pPr marL="2743200" lvl="5" indent="-342900" algn="l">
              <a:lnSpc>
                <a:spcPct val="90000"/>
              </a:lnSpc>
              <a:spcBef>
                <a:spcPts val="5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19" name="Google Shape;219;p64"/>
          <p:cNvSpPr txBox="1">
            <a:spLocks noGrp="1"/>
          </p:cNvSpPr>
          <p:nvPr>
            <p:ph type="body" idx="2"/>
          </p:nvPr>
        </p:nvSpPr>
        <p:spPr>
          <a:xfrm>
            <a:off x="470633" y="3588272"/>
            <a:ext cx="3022107" cy="366724"/>
          </a:xfrm>
          <a:prstGeom prst="rect">
            <a:avLst/>
          </a:prstGeom>
          <a:noFill/>
          <a:ln>
            <a:noFill/>
          </a:ln>
        </p:spPr>
        <p:txBody>
          <a:bodyPr spcFirstLastPara="1" wrap="square" lIns="0" tIns="0" rIns="0" bIns="0" anchor="t" anchorCtr="0">
            <a:noAutofit/>
          </a:bodyPr>
          <a:lstStyle>
            <a:lvl1pPr marL="457200" lvl="0" indent="-228600" algn="l">
              <a:lnSpc>
                <a:spcPct val="120000"/>
              </a:lnSpc>
              <a:spcBef>
                <a:spcPts val="1000"/>
              </a:spcBef>
              <a:spcAft>
                <a:spcPts val="0"/>
              </a:spcAft>
              <a:buClr>
                <a:schemeClr val="dk1"/>
              </a:buClr>
              <a:buSzPts val="1800"/>
              <a:buNone/>
              <a:defRPr sz="1800" b="1" i="0">
                <a:latin typeface="Inter SemiBold"/>
                <a:ea typeface="Inter SemiBold"/>
                <a:cs typeface="Inter SemiBold"/>
                <a:sym typeface="Inter SemiBold"/>
              </a:defRPr>
            </a:lvl1pPr>
            <a:lvl2pPr marL="914400" lvl="1" indent="-228600" algn="l">
              <a:lnSpc>
                <a:spcPct val="110000"/>
              </a:lnSpc>
              <a:spcBef>
                <a:spcPts val="500"/>
              </a:spcBef>
              <a:spcAft>
                <a:spcPts val="0"/>
              </a:spcAft>
              <a:buClr>
                <a:schemeClr val="dk1"/>
              </a:buClr>
              <a:buSzPts val="2400"/>
              <a:buNone/>
              <a:defRPr/>
            </a:lvl2pPr>
            <a:lvl3pPr marL="1371600" lvl="2" indent="-228600" algn="l">
              <a:lnSpc>
                <a:spcPct val="110000"/>
              </a:lnSpc>
              <a:spcBef>
                <a:spcPts val="500"/>
              </a:spcBef>
              <a:spcAft>
                <a:spcPts val="0"/>
              </a:spcAft>
              <a:buClr>
                <a:schemeClr val="dk1"/>
              </a:buClr>
              <a:buSzPts val="2000"/>
              <a:buNone/>
              <a:defRPr/>
            </a:lvl3pPr>
            <a:lvl4pPr marL="1828800" lvl="3" indent="-228600" algn="l">
              <a:lnSpc>
                <a:spcPct val="110000"/>
              </a:lnSpc>
              <a:spcBef>
                <a:spcPts val="500"/>
              </a:spcBef>
              <a:spcAft>
                <a:spcPts val="0"/>
              </a:spcAft>
              <a:buClr>
                <a:schemeClr val="dk1"/>
              </a:buClr>
              <a:buSzPts val="1800"/>
              <a:buNone/>
              <a:defRPr/>
            </a:lvl4pPr>
            <a:lvl5pPr marL="2286000" lvl="4" indent="-228600" algn="l">
              <a:lnSpc>
                <a:spcPct val="110000"/>
              </a:lnSpc>
              <a:spcBef>
                <a:spcPts val="500"/>
              </a:spcBef>
              <a:spcAft>
                <a:spcPts val="0"/>
              </a:spcAft>
              <a:buClr>
                <a:schemeClr val="dk1"/>
              </a:buClr>
              <a:buSzPts val="1800"/>
              <a:buNone/>
              <a:defRPr/>
            </a:lvl5pPr>
            <a:lvl6pPr marL="2743200" lvl="5" indent="-342900" algn="l">
              <a:lnSpc>
                <a:spcPct val="90000"/>
              </a:lnSpc>
              <a:spcBef>
                <a:spcPts val="5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20" name="Google Shape;220;p64"/>
          <p:cNvSpPr txBox="1">
            <a:spLocks noGrp="1"/>
          </p:cNvSpPr>
          <p:nvPr>
            <p:ph type="body" idx="3"/>
          </p:nvPr>
        </p:nvSpPr>
        <p:spPr>
          <a:xfrm>
            <a:off x="4525798" y="3588272"/>
            <a:ext cx="3022107" cy="366724"/>
          </a:xfrm>
          <a:prstGeom prst="rect">
            <a:avLst/>
          </a:prstGeom>
          <a:noFill/>
          <a:ln>
            <a:noFill/>
          </a:ln>
        </p:spPr>
        <p:txBody>
          <a:bodyPr spcFirstLastPara="1" wrap="square" lIns="0" tIns="0" rIns="0" bIns="0" anchor="t" anchorCtr="0">
            <a:noAutofit/>
          </a:bodyPr>
          <a:lstStyle>
            <a:lvl1pPr marL="457200" lvl="0" indent="-228600" algn="l">
              <a:lnSpc>
                <a:spcPct val="120000"/>
              </a:lnSpc>
              <a:spcBef>
                <a:spcPts val="1000"/>
              </a:spcBef>
              <a:spcAft>
                <a:spcPts val="0"/>
              </a:spcAft>
              <a:buClr>
                <a:schemeClr val="dk1"/>
              </a:buClr>
              <a:buSzPts val="1800"/>
              <a:buNone/>
              <a:defRPr sz="1800" b="1" i="0">
                <a:latin typeface="Inter SemiBold"/>
                <a:ea typeface="Inter SemiBold"/>
                <a:cs typeface="Inter SemiBold"/>
                <a:sym typeface="Inter SemiBold"/>
              </a:defRPr>
            </a:lvl1pPr>
            <a:lvl2pPr marL="914400" lvl="1" indent="-228600" algn="l">
              <a:lnSpc>
                <a:spcPct val="110000"/>
              </a:lnSpc>
              <a:spcBef>
                <a:spcPts val="500"/>
              </a:spcBef>
              <a:spcAft>
                <a:spcPts val="0"/>
              </a:spcAft>
              <a:buClr>
                <a:schemeClr val="dk1"/>
              </a:buClr>
              <a:buSzPts val="2400"/>
              <a:buNone/>
              <a:defRPr/>
            </a:lvl2pPr>
            <a:lvl3pPr marL="1371600" lvl="2" indent="-228600" algn="l">
              <a:lnSpc>
                <a:spcPct val="110000"/>
              </a:lnSpc>
              <a:spcBef>
                <a:spcPts val="500"/>
              </a:spcBef>
              <a:spcAft>
                <a:spcPts val="0"/>
              </a:spcAft>
              <a:buClr>
                <a:schemeClr val="dk1"/>
              </a:buClr>
              <a:buSzPts val="2000"/>
              <a:buNone/>
              <a:defRPr/>
            </a:lvl3pPr>
            <a:lvl4pPr marL="1828800" lvl="3" indent="-228600" algn="l">
              <a:lnSpc>
                <a:spcPct val="110000"/>
              </a:lnSpc>
              <a:spcBef>
                <a:spcPts val="500"/>
              </a:spcBef>
              <a:spcAft>
                <a:spcPts val="0"/>
              </a:spcAft>
              <a:buClr>
                <a:schemeClr val="dk1"/>
              </a:buClr>
              <a:buSzPts val="1800"/>
              <a:buNone/>
              <a:defRPr/>
            </a:lvl4pPr>
            <a:lvl5pPr marL="2286000" lvl="4" indent="-228600" algn="l">
              <a:lnSpc>
                <a:spcPct val="110000"/>
              </a:lnSpc>
              <a:spcBef>
                <a:spcPts val="500"/>
              </a:spcBef>
              <a:spcAft>
                <a:spcPts val="0"/>
              </a:spcAft>
              <a:buClr>
                <a:schemeClr val="dk1"/>
              </a:buClr>
              <a:buSzPts val="1800"/>
              <a:buNone/>
              <a:defRPr/>
            </a:lvl5pPr>
            <a:lvl6pPr marL="2743200" lvl="5" indent="-342900" algn="l">
              <a:lnSpc>
                <a:spcPct val="90000"/>
              </a:lnSpc>
              <a:spcBef>
                <a:spcPts val="5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21" name="Google Shape;221;p64"/>
          <p:cNvSpPr txBox="1">
            <a:spLocks noGrp="1"/>
          </p:cNvSpPr>
          <p:nvPr>
            <p:ph type="body" idx="4"/>
          </p:nvPr>
        </p:nvSpPr>
        <p:spPr>
          <a:xfrm>
            <a:off x="8571024" y="3588272"/>
            <a:ext cx="3022107" cy="366724"/>
          </a:xfrm>
          <a:prstGeom prst="rect">
            <a:avLst/>
          </a:prstGeom>
          <a:noFill/>
          <a:ln>
            <a:noFill/>
          </a:ln>
        </p:spPr>
        <p:txBody>
          <a:bodyPr spcFirstLastPara="1" wrap="square" lIns="0" tIns="0" rIns="0" bIns="0" anchor="t" anchorCtr="0">
            <a:noAutofit/>
          </a:bodyPr>
          <a:lstStyle>
            <a:lvl1pPr marL="457200" lvl="0" indent="-228600" algn="l">
              <a:lnSpc>
                <a:spcPct val="120000"/>
              </a:lnSpc>
              <a:spcBef>
                <a:spcPts val="1000"/>
              </a:spcBef>
              <a:spcAft>
                <a:spcPts val="0"/>
              </a:spcAft>
              <a:buClr>
                <a:schemeClr val="dk1"/>
              </a:buClr>
              <a:buSzPts val="1800"/>
              <a:buNone/>
              <a:defRPr sz="1800" b="1" i="0">
                <a:latin typeface="Inter SemiBold"/>
                <a:ea typeface="Inter SemiBold"/>
                <a:cs typeface="Inter SemiBold"/>
                <a:sym typeface="Inter SemiBold"/>
              </a:defRPr>
            </a:lvl1pPr>
            <a:lvl2pPr marL="914400" lvl="1" indent="-228600" algn="l">
              <a:lnSpc>
                <a:spcPct val="110000"/>
              </a:lnSpc>
              <a:spcBef>
                <a:spcPts val="500"/>
              </a:spcBef>
              <a:spcAft>
                <a:spcPts val="0"/>
              </a:spcAft>
              <a:buClr>
                <a:schemeClr val="dk1"/>
              </a:buClr>
              <a:buSzPts val="2400"/>
              <a:buNone/>
              <a:defRPr/>
            </a:lvl2pPr>
            <a:lvl3pPr marL="1371600" lvl="2" indent="-228600" algn="l">
              <a:lnSpc>
                <a:spcPct val="110000"/>
              </a:lnSpc>
              <a:spcBef>
                <a:spcPts val="500"/>
              </a:spcBef>
              <a:spcAft>
                <a:spcPts val="0"/>
              </a:spcAft>
              <a:buClr>
                <a:schemeClr val="dk1"/>
              </a:buClr>
              <a:buSzPts val="2000"/>
              <a:buNone/>
              <a:defRPr/>
            </a:lvl3pPr>
            <a:lvl4pPr marL="1828800" lvl="3" indent="-228600" algn="l">
              <a:lnSpc>
                <a:spcPct val="110000"/>
              </a:lnSpc>
              <a:spcBef>
                <a:spcPts val="500"/>
              </a:spcBef>
              <a:spcAft>
                <a:spcPts val="0"/>
              </a:spcAft>
              <a:buClr>
                <a:schemeClr val="dk1"/>
              </a:buClr>
              <a:buSzPts val="1800"/>
              <a:buNone/>
              <a:defRPr/>
            </a:lvl4pPr>
            <a:lvl5pPr marL="2286000" lvl="4" indent="-228600" algn="l">
              <a:lnSpc>
                <a:spcPct val="110000"/>
              </a:lnSpc>
              <a:spcBef>
                <a:spcPts val="500"/>
              </a:spcBef>
              <a:spcAft>
                <a:spcPts val="0"/>
              </a:spcAft>
              <a:buClr>
                <a:schemeClr val="dk1"/>
              </a:buClr>
              <a:buSzPts val="1800"/>
              <a:buNone/>
              <a:defRPr/>
            </a:lvl5pPr>
            <a:lvl6pPr marL="2743200" lvl="5" indent="-342900" algn="l">
              <a:lnSpc>
                <a:spcPct val="90000"/>
              </a:lnSpc>
              <a:spcBef>
                <a:spcPts val="5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22" name="Google Shape;222;p64"/>
          <p:cNvSpPr txBox="1">
            <a:spLocks noGrp="1"/>
          </p:cNvSpPr>
          <p:nvPr>
            <p:ph type="body" idx="5"/>
          </p:nvPr>
        </p:nvSpPr>
        <p:spPr>
          <a:xfrm>
            <a:off x="4512365" y="4139938"/>
            <a:ext cx="3035540" cy="1554179"/>
          </a:xfrm>
          <a:prstGeom prst="rect">
            <a:avLst/>
          </a:prstGeom>
          <a:noFill/>
          <a:ln>
            <a:noFill/>
          </a:ln>
        </p:spPr>
        <p:txBody>
          <a:bodyPr spcFirstLastPara="1" wrap="square" lIns="0" tIns="0" rIns="0" bIns="0" anchor="t" anchorCtr="0">
            <a:noAutofit/>
          </a:bodyPr>
          <a:lstStyle>
            <a:lvl1pPr marL="457200" lvl="0" indent="-228600" algn="l">
              <a:lnSpc>
                <a:spcPct val="120000"/>
              </a:lnSpc>
              <a:spcBef>
                <a:spcPts val="1000"/>
              </a:spcBef>
              <a:spcAft>
                <a:spcPts val="0"/>
              </a:spcAft>
              <a:buClr>
                <a:schemeClr val="dk1"/>
              </a:buClr>
              <a:buSzPts val="1400"/>
              <a:buNone/>
              <a:defRPr sz="1400" b="0" i="0">
                <a:solidFill>
                  <a:schemeClr val="dk1"/>
                </a:solidFill>
                <a:latin typeface="Inter Light"/>
                <a:ea typeface="Inter Light"/>
                <a:cs typeface="Inter Light"/>
                <a:sym typeface="Inter Light"/>
              </a:defRPr>
            </a:lvl1pPr>
            <a:lvl2pPr marL="914400" lvl="1" indent="-342900" algn="l">
              <a:lnSpc>
                <a:spcPct val="110000"/>
              </a:lnSpc>
              <a:spcBef>
                <a:spcPts val="500"/>
              </a:spcBef>
              <a:spcAft>
                <a:spcPts val="0"/>
              </a:spcAft>
              <a:buClr>
                <a:schemeClr val="dk1"/>
              </a:buClr>
              <a:buSzPts val="1800"/>
              <a:buChar char="•"/>
              <a:defRPr/>
            </a:lvl2pPr>
            <a:lvl3pPr marL="1371600" lvl="2" indent="-342900" algn="l">
              <a:lnSpc>
                <a:spcPct val="110000"/>
              </a:lnSpc>
              <a:spcBef>
                <a:spcPts val="500"/>
              </a:spcBef>
              <a:spcAft>
                <a:spcPts val="0"/>
              </a:spcAft>
              <a:buClr>
                <a:schemeClr val="dk1"/>
              </a:buClr>
              <a:buSzPts val="1800"/>
              <a:buChar char="•"/>
              <a:defRPr/>
            </a:lvl3pPr>
            <a:lvl4pPr marL="1828800" lvl="3" indent="-342900" algn="l">
              <a:lnSpc>
                <a:spcPct val="110000"/>
              </a:lnSpc>
              <a:spcBef>
                <a:spcPts val="500"/>
              </a:spcBef>
              <a:spcAft>
                <a:spcPts val="0"/>
              </a:spcAft>
              <a:buClr>
                <a:schemeClr val="dk1"/>
              </a:buClr>
              <a:buSzPts val="1800"/>
              <a:buChar char="•"/>
              <a:defRPr/>
            </a:lvl4pPr>
            <a:lvl5pPr marL="2286000" lvl="4" indent="-342900" algn="l">
              <a:lnSpc>
                <a:spcPct val="110000"/>
              </a:lnSpc>
              <a:spcBef>
                <a:spcPts val="500"/>
              </a:spcBef>
              <a:spcAft>
                <a:spcPts val="0"/>
              </a:spcAft>
              <a:buClr>
                <a:schemeClr val="dk1"/>
              </a:buClr>
              <a:buSzPts val="1800"/>
              <a:buChar char="•"/>
              <a:defRPr/>
            </a:lvl5pPr>
            <a:lvl6pPr marL="2743200" lvl="5" indent="-342900" algn="l">
              <a:lnSpc>
                <a:spcPct val="90000"/>
              </a:lnSpc>
              <a:spcBef>
                <a:spcPts val="5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23" name="Google Shape;223;p64"/>
          <p:cNvSpPr txBox="1">
            <a:spLocks noGrp="1"/>
          </p:cNvSpPr>
          <p:nvPr>
            <p:ph type="body" idx="6"/>
          </p:nvPr>
        </p:nvSpPr>
        <p:spPr>
          <a:xfrm>
            <a:off x="8557591" y="4139938"/>
            <a:ext cx="3035540" cy="1554179"/>
          </a:xfrm>
          <a:prstGeom prst="rect">
            <a:avLst/>
          </a:prstGeom>
          <a:noFill/>
          <a:ln>
            <a:noFill/>
          </a:ln>
        </p:spPr>
        <p:txBody>
          <a:bodyPr spcFirstLastPara="1" wrap="square" lIns="0" tIns="0" rIns="0" bIns="0" anchor="t" anchorCtr="0">
            <a:noAutofit/>
          </a:bodyPr>
          <a:lstStyle>
            <a:lvl1pPr marL="457200" lvl="0" indent="-228600" algn="l">
              <a:lnSpc>
                <a:spcPct val="120000"/>
              </a:lnSpc>
              <a:spcBef>
                <a:spcPts val="1000"/>
              </a:spcBef>
              <a:spcAft>
                <a:spcPts val="0"/>
              </a:spcAft>
              <a:buClr>
                <a:schemeClr val="dk1"/>
              </a:buClr>
              <a:buSzPts val="1400"/>
              <a:buNone/>
              <a:defRPr sz="1400" b="0" i="0">
                <a:solidFill>
                  <a:schemeClr val="dk1"/>
                </a:solidFill>
                <a:latin typeface="Inter Light"/>
                <a:ea typeface="Inter Light"/>
                <a:cs typeface="Inter Light"/>
                <a:sym typeface="Inter Light"/>
              </a:defRPr>
            </a:lvl1pPr>
            <a:lvl2pPr marL="914400" lvl="1" indent="-342900" algn="l">
              <a:lnSpc>
                <a:spcPct val="110000"/>
              </a:lnSpc>
              <a:spcBef>
                <a:spcPts val="500"/>
              </a:spcBef>
              <a:spcAft>
                <a:spcPts val="0"/>
              </a:spcAft>
              <a:buClr>
                <a:schemeClr val="dk1"/>
              </a:buClr>
              <a:buSzPts val="1800"/>
              <a:buChar char="•"/>
              <a:defRPr/>
            </a:lvl2pPr>
            <a:lvl3pPr marL="1371600" lvl="2" indent="-342900" algn="l">
              <a:lnSpc>
                <a:spcPct val="110000"/>
              </a:lnSpc>
              <a:spcBef>
                <a:spcPts val="500"/>
              </a:spcBef>
              <a:spcAft>
                <a:spcPts val="0"/>
              </a:spcAft>
              <a:buClr>
                <a:schemeClr val="dk1"/>
              </a:buClr>
              <a:buSzPts val="1800"/>
              <a:buChar char="•"/>
              <a:defRPr/>
            </a:lvl3pPr>
            <a:lvl4pPr marL="1828800" lvl="3" indent="-342900" algn="l">
              <a:lnSpc>
                <a:spcPct val="110000"/>
              </a:lnSpc>
              <a:spcBef>
                <a:spcPts val="500"/>
              </a:spcBef>
              <a:spcAft>
                <a:spcPts val="0"/>
              </a:spcAft>
              <a:buClr>
                <a:schemeClr val="dk1"/>
              </a:buClr>
              <a:buSzPts val="1800"/>
              <a:buChar char="•"/>
              <a:defRPr/>
            </a:lvl4pPr>
            <a:lvl5pPr marL="2286000" lvl="4" indent="-342900" algn="l">
              <a:lnSpc>
                <a:spcPct val="110000"/>
              </a:lnSpc>
              <a:spcBef>
                <a:spcPts val="500"/>
              </a:spcBef>
              <a:spcAft>
                <a:spcPts val="0"/>
              </a:spcAft>
              <a:buClr>
                <a:schemeClr val="dk1"/>
              </a:buClr>
              <a:buSzPts val="1800"/>
              <a:buChar char="•"/>
              <a:defRPr/>
            </a:lvl5pPr>
            <a:lvl6pPr marL="2743200" lvl="5" indent="-342900" algn="l">
              <a:lnSpc>
                <a:spcPct val="90000"/>
              </a:lnSpc>
              <a:spcBef>
                <a:spcPts val="5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224" name="Google Shape;224;p64"/>
          <p:cNvPicPr preferRelativeResize="0"/>
          <p:nvPr/>
        </p:nvPicPr>
        <p:blipFill rotWithShape="1">
          <a:blip r:embed="rId2" cstate="screen">
            <a:alphaModFix/>
            <a:extLst>
              <a:ext uri="{28A0092B-C50C-407E-A947-70E740481C1C}">
                <a14:useLocalDpi xmlns:a14="http://schemas.microsoft.com/office/drawing/2010/main"/>
              </a:ext>
            </a:extLst>
          </a:blip>
          <a:srcRect/>
          <a:stretch/>
        </p:blipFill>
        <p:spPr>
          <a:xfrm>
            <a:off x="222250" y="6256962"/>
            <a:ext cx="1463040" cy="438912"/>
          </a:xfrm>
          <a:prstGeom prst="rect">
            <a:avLst/>
          </a:prstGeom>
          <a:noFill/>
          <a:ln>
            <a:noFill/>
          </a:ln>
        </p:spPr>
      </p:pic>
      <p:sp>
        <p:nvSpPr>
          <p:cNvPr id="225" name="Google Shape;225;p64"/>
          <p:cNvSpPr txBox="1">
            <a:spLocks noGrp="1"/>
          </p:cNvSpPr>
          <p:nvPr>
            <p:ph type="body" idx="7"/>
          </p:nvPr>
        </p:nvSpPr>
        <p:spPr>
          <a:xfrm>
            <a:off x="470633" y="2447206"/>
            <a:ext cx="910431" cy="910431"/>
          </a:xfrm>
          <a:prstGeom prst="rect">
            <a:avLst/>
          </a:prstGeom>
          <a:solidFill>
            <a:schemeClr val="accent1"/>
          </a:solidFill>
          <a:ln>
            <a:noFill/>
          </a:ln>
        </p:spPr>
        <p:txBody>
          <a:bodyPr spcFirstLastPara="1" wrap="square" lIns="0" tIns="0" rIns="0" bIns="0" anchor="t" anchorCtr="0">
            <a:noAutofit/>
          </a:bodyPr>
          <a:lstStyle>
            <a:lvl1pPr marL="457200" lvl="0" indent="-228600" algn="l">
              <a:lnSpc>
                <a:spcPct val="120000"/>
              </a:lnSpc>
              <a:spcBef>
                <a:spcPts val="1000"/>
              </a:spcBef>
              <a:spcAft>
                <a:spcPts val="0"/>
              </a:spcAft>
              <a:buClr>
                <a:schemeClr val="dk1"/>
              </a:buClr>
              <a:buSzPts val="1400"/>
              <a:buNone/>
              <a:defRPr sz="1400" b="0" i="0">
                <a:solidFill>
                  <a:schemeClr val="dk1"/>
                </a:solidFill>
                <a:latin typeface="Inter Light"/>
                <a:ea typeface="Inter Light"/>
                <a:cs typeface="Inter Light"/>
                <a:sym typeface="Inter Light"/>
              </a:defRPr>
            </a:lvl1pPr>
            <a:lvl2pPr marL="914400" lvl="1" indent="-342900" algn="l">
              <a:lnSpc>
                <a:spcPct val="110000"/>
              </a:lnSpc>
              <a:spcBef>
                <a:spcPts val="500"/>
              </a:spcBef>
              <a:spcAft>
                <a:spcPts val="0"/>
              </a:spcAft>
              <a:buClr>
                <a:schemeClr val="dk1"/>
              </a:buClr>
              <a:buSzPts val="1800"/>
              <a:buChar char="•"/>
              <a:defRPr/>
            </a:lvl2pPr>
            <a:lvl3pPr marL="1371600" lvl="2" indent="-342900" algn="l">
              <a:lnSpc>
                <a:spcPct val="110000"/>
              </a:lnSpc>
              <a:spcBef>
                <a:spcPts val="500"/>
              </a:spcBef>
              <a:spcAft>
                <a:spcPts val="0"/>
              </a:spcAft>
              <a:buClr>
                <a:schemeClr val="dk1"/>
              </a:buClr>
              <a:buSzPts val="1800"/>
              <a:buChar char="•"/>
              <a:defRPr/>
            </a:lvl3pPr>
            <a:lvl4pPr marL="1828800" lvl="3" indent="-342900" algn="l">
              <a:lnSpc>
                <a:spcPct val="110000"/>
              </a:lnSpc>
              <a:spcBef>
                <a:spcPts val="500"/>
              </a:spcBef>
              <a:spcAft>
                <a:spcPts val="0"/>
              </a:spcAft>
              <a:buClr>
                <a:schemeClr val="dk1"/>
              </a:buClr>
              <a:buSzPts val="1800"/>
              <a:buChar char="•"/>
              <a:defRPr/>
            </a:lvl4pPr>
            <a:lvl5pPr marL="2286000" lvl="4" indent="-342900" algn="l">
              <a:lnSpc>
                <a:spcPct val="110000"/>
              </a:lnSpc>
              <a:spcBef>
                <a:spcPts val="500"/>
              </a:spcBef>
              <a:spcAft>
                <a:spcPts val="0"/>
              </a:spcAft>
              <a:buClr>
                <a:schemeClr val="dk1"/>
              </a:buClr>
              <a:buSzPts val="1800"/>
              <a:buChar char="•"/>
              <a:defRPr/>
            </a:lvl5pPr>
            <a:lvl6pPr marL="2743200" lvl="5" indent="-342900" algn="l">
              <a:lnSpc>
                <a:spcPct val="90000"/>
              </a:lnSpc>
              <a:spcBef>
                <a:spcPts val="5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26" name="Google Shape;226;p64"/>
          <p:cNvSpPr txBox="1">
            <a:spLocks noGrp="1"/>
          </p:cNvSpPr>
          <p:nvPr>
            <p:ph type="body" idx="8"/>
          </p:nvPr>
        </p:nvSpPr>
        <p:spPr>
          <a:xfrm>
            <a:off x="4509896" y="2447206"/>
            <a:ext cx="910431" cy="910431"/>
          </a:xfrm>
          <a:prstGeom prst="rect">
            <a:avLst/>
          </a:prstGeom>
          <a:solidFill>
            <a:schemeClr val="accent5"/>
          </a:solidFill>
          <a:ln>
            <a:noFill/>
          </a:ln>
        </p:spPr>
        <p:txBody>
          <a:bodyPr spcFirstLastPara="1" wrap="square" lIns="0" tIns="0" rIns="0" bIns="0" anchor="t" anchorCtr="0">
            <a:noAutofit/>
          </a:bodyPr>
          <a:lstStyle>
            <a:lvl1pPr marL="457200" lvl="0" indent="-228600" algn="l">
              <a:lnSpc>
                <a:spcPct val="120000"/>
              </a:lnSpc>
              <a:spcBef>
                <a:spcPts val="1000"/>
              </a:spcBef>
              <a:spcAft>
                <a:spcPts val="0"/>
              </a:spcAft>
              <a:buClr>
                <a:schemeClr val="dk1"/>
              </a:buClr>
              <a:buSzPts val="1400"/>
              <a:buNone/>
              <a:defRPr sz="1400" b="0" i="0">
                <a:solidFill>
                  <a:schemeClr val="dk1"/>
                </a:solidFill>
                <a:latin typeface="Inter Light"/>
                <a:ea typeface="Inter Light"/>
                <a:cs typeface="Inter Light"/>
                <a:sym typeface="Inter Light"/>
              </a:defRPr>
            </a:lvl1pPr>
            <a:lvl2pPr marL="914400" lvl="1" indent="-342900" algn="l">
              <a:lnSpc>
                <a:spcPct val="110000"/>
              </a:lnSpc>
              <a:spcBef>
                <a:spcPts val="500"/>
              </a:spcBef>
              <a:spcAft>
                <a:spcPts val="0"/>
              </a:spcAft>
              <a:buClr>
                <a:schemeClr val="dk1"/>
              </a:buClr>
              <a:buSzPts val="1800"/>
              <a:buChar char="•"/>
              <a:defRPr/>
            </a:lvl2pPr>
            <a:lvl3pPr marL="1371600" lvl="2" indent="-342900" algn="l">
              <a:lnSpc>
                <a:spcPct val="110000"/>
              </a:lnSpc>
              <a:spcBef>
                <a:spcPts val="500"/>
              </a:spcBef>
              <a:spcAft>
                <a:spcPts val="0"/>
              </a:spcAft>
              <a:buClr>
                <a:schemeClr val="dk1"/>
              </a:buClr>
              <a:buSzPts val="1800"/>
              <a:buChar char="•"/>
              <a:defRPr/>
            </a:lvl3pPr>
            <a:lvl4pPr marL="1828800" lvl="3" indent="-342900" algn="l">
              <a:lnSpc>
                <a:spcPct val="110000"/>
              </a:lnSpc>
              <a:spcBef>
                <a:spcPts val="500"/>
              </a:spcBef>
              <a:spcAft>
                <a:spcPts val="0"/>
              </a:spcAft>
              <a:buClr>
                <a:schemeClr val="dk1"/>
              </a:buClr>
              <a:buSzPts val="1800"/>
              <a:buChar char="•"/>
              <a:defRPr/>
            </a:lvl4pPr>
            <a:lvl5pPr marL="2286000" lvl="4" indent="-342900" algn="l">
              <a:lnSpc>
                <a:spcPct val="110000"/>
              </a:lnSpc>
              <a:spcBef>
                <a:spcPts val="500"/>
              </a:spcBef>
              <a:spcAft>
                <a:spcPts val="0"/>
              </a:spcAft>
              <a:buClr>
                <a:schemeClr val="dk1"/>
              </a:buClr>
              <a:buSzPts val="1800"/>
              <a:buChar char="•"/>
              <a:defRPr/>
            </a:lvl5pPr>
            <a:lvl6pPr marL="2743200" lvl="5" indent="-342900" algn="l">
              <a:lnSpc>
                <a:spcPct val="90000"/>
              </a:lnSpc>
              <a:spcBef>
                <a:spcPts val="5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27" name="Google Shape;227;p64"/>
          <p:cNvSpPr txBox="1">
            <a:spLocks noGrp="1"/>
          </p:cNvSpPr>
          <p:nvPr>
            <p:ph type="body" idx="9"/>
          </p:nvPr>
        </p:nvSpPr>
        <p:spPr>
          <a:xfrm>
            <a:off x="8541208" y="2447206"/>
            <a:ext cx="910431" cy="910431"/>
          </a:xfrm>
          <a:prstGeom prst="rect">
            <a:avLst/>
          </a:prstGeom>
          <a:solidFill>
            <a:schemeClr val="accent4"/>
          </a:solidFill>
          <a:ln>
            <a:noFill/>
          </a:ln>
        </p:spPr>
        <p:txBody>
          <a:bodyPr spcFirstLastPara="1" wrap="square" lIns="0" tIns="0" rIns="0" bIns="0" anchor="t" anchorCtr="0">
            <a:noAutofit/>
          </a:bodyPr>
          <a:lstStyle>
            <a:lvl1pPr marL="457200" lvl="0" indent="-228600" algn="l">
              <a:lnSpc>
                <a:spcPct val="120000"/>
              </a:lnSpc>
              <a:spcBef>
                <a:spcPts val="1000"/>
              </a:spcBef>
              <a:spcAft>
                <a:spcPts val="0"/>
              </a:spcAft>
              <a:buClr>
                <a:schemeClr val="dk1"/>
              </a:buClr>
              <a:buSzPts val="1400"/>
              <a:buNone/>
              <a:defRPr sz="1400" b="0" i="0">
                <a:solidFill>
                  <a:schemeClr val="dk1"/>
                </a:solidFill>
                <a:latin typeface="Inter Light"/>
                <a:ea typeface="Inter Light"/>
                <a:cs typeface="Inter Light"/>
                <a:sym typeface="Inter Light"/>
              </a:defRPr>
            </a:lvl1pPr>
            <a:lvl2pPr marL="914400" lvl="1" indent="-342900" algn="l">
              <a:lnSpc>
                <a:spcPct val="110000"/>
              </a:lnSpc>
              <a:spcBef>
                <a:spcPts val="500"/>
              </a:spcBef>
              <a:spcAft>
                <a:spcPts val="0"/>
              </a:spcAft>
              <a:buClr>
                <a:schemeClr val="dk1"/>
              </a:buClr>
              <a:buSzPts val="1800"/>
              <a:buChar char="•"/>
              <a:defRPr/>
            </a:lvl2pPr>
            <a:lvl3pPr marL="1371600" lvl="2" indent="-342900" algn="l">
              <a:lnSpc>
                <a:spcPct val="110000"/>
              </a:lnSpc>
              <a:spcBef>
                <a:spcPts val="500"/>
              </a:spcBef>
              <a:spcAft>
                <a:spcPts val="0"/>
              </a:spcAft>
              <a:buClr>
                <a:schemeClr val="dk1"/>
              </a:buClr>
              <a:buSzPts val="1800"/>
              <a:buChar char="•"/>
              <a:defRPr/>
            </a:lvl3pPr>
            <a:lvl4pPr marL="1828800" lvl="3" indent="-342900" algn="l">
              <a:lnSpc>
                <a:spcPct val="110000"/>
              </a:lnSpc>
              <a:spcBef>
                <a:spcPts val="500"/>
              </a:spcBef>
              <a:spcAft>
                <a:spcPts val="0"/>
              </a:spcAft>
              <a:buClr>
                <a:schemeClr val="dk1"/>
              </a:buClr>
              <a:buSzPts val="1800"/>
              <a:buChar char="•"/>
              <a:defRPr/>
            </a:lvl4pPr>
            <a:lvl5pPr marL="2286000" lvl="4" indent="-342900" algn="l">
              <a:lnSpc>
                <a:spcPct val="110000"/>
              </a:lnSpc>
              <a:spcBef>
                <a:spcPts val="500"/>
              </a:spcBef>
              <a:spcAft>
                <a:spcPts val="0"/>
              </a:spcAft>
              <a:buClr>
                <a:schemeClr val="dk1"/>
              </a:buClr>
              <a:buSzPts val="1800"/>
              <a:buChar char="•"/>
              <a:defRPr/>
            </a:lvl5pPr>
            <a:lvl6pPr marL="2743200" lvl="5" indent="-342900" algn="l">
              <a:lnSpc>
                <a:spcPct val="90000"/>
              </a:lnSpc>
              <a:spcBef>
                <a:spcPts val="5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28" name="Google Shape;228;p64"/>
          <p:cNvSpPr txBox="1">
            <a:spLocks noGrp="1"/>
          </p:cNvSpPr>
          <p:nvPr>
            <p:ph type="title"/>
          </p:nvPr>
        </p:nvSpPr>
        <p:spPr>
          <a:xfrm>
            <a:off x="318247" y="329453"/>
            <a:ext cx="9361781" cy="720160"/>
          </a:xfrm>
          <a:prstGeom prst="rect">
            <a:avLst/>
          </a:prstGeom>
          <a:noFill/>
          <a:ln>
            <a:noFill/>
          </a:ln>
        </p:spPr>
        <p:txBody>
          <a:bodyPr spcFirstLastPara="1" wrap="square" lIns="0" tIns="0" rIns="0" bIns="0" anchor="t" anchorCtr="0">
            <a:noAutofit/>
          </a:bodyPr>
          <a:lstStyle>
            <a:lvl1pPr lvl="0" algn="l">
              <a:lnSpc>
                <a:spcPct val="90000"/>
              </a:lnSpc>
              <a:spcBef>
                <a:spcPts val="0"/>
              </a:spcBef>
              <a:spcAft>
                <a:spcPts val="0"/>
              </a:spcAft>
              <a:buClr>
                <a:schemeClr val="dk1"/>
              </a:buClr>
              <a:buSzPts val="4400"/>
              <a:buFont typeface="Inter"/>
              <a:buNone/>
              <a:defRPr b="1" i="0">
                <a:latin typeface="Inter"/>
                <a:ea typeface="Inter"/>
                <a:cs typeface="Inter"/>
                <a:sym typeface="Inter"/>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29" name="Google Shape;229;p64"/>
          <p:cNvSpPr txBox="1">
            <a:spLocks noGrp="1"/>
          </p:cNvSpPr>
          <p:nvPr>
            <p:ph type="body" idx="13"/>
          </p:nvPr>
        </p:nvSpPr>
        <p:spPr>
          <a:xfrm>
            <a:off x="334456" y="1049613"/>
            <a:ext cx="8445500" cy="518868"/>
          </a:xfrm>
          <a:prstGeom prst="rect">
            <a:avLst/>
          </a:prstGeom>
          <a:noFill/>
          <a:ln>
            <a:noFill/>
          </a:ln>
        </p:spPr>
        <p:txBody>
          <a:bodyPr spcFirstLastPara="1" wrap="square" lIns="0" tIns="0" rIns="0" bIns="0" anchor="t" anchorCtr="0">
            <a:noAutofit/>
          </a:bodyPr>
          <a:lstStyle>
            <a:lvl1pPr marL="457200" lvl="0" indent="-228600" algn="l">
              <a:lnSpc>
                <a:spcPct val="110000"/>
              </a:lnSpc>
              <a:spcBef>
                <a:spcPts val="0"/>
              </a:spcBef>
              <a:spcAft>
                <a:spcPts val="0"/>
              </a:spcAft>
              <a:buClr>
                <a:schemeClr val="dk1"/>
              </a:buClr>
              <a:buSzPts val="2200"/>
              <a:buNone/>
              <a:defRPr sz="2200" b="0" i="0">
                <a:latin typeface="Inter Light"/>
                <a:ea typeface="Inter Light"/>
                <a:cs typeface="Inter Light"/>
                <a:sym typeface="Inter Light"/>
              </a:defRPr>
            </a:lvl1pPr>
            <a:lvl2pPr marL="914400" lvl="1" indent="-228600" algn="l">
              <a:lnSpc>
                <a:spcPct val="110000"/>
              </a:lnSpc>
              <a:spcBef>
                <a:spcPts val="500"/>
              </a:spcBef>
              <a:spcAft>
                <a:spcPts val="0"/>
              </a:spcAft>
              <a:buClr>
                <a:schemeClr val="dk1"/>
              </a:buClr>
              <a:buSzPts val="2400"/>
              <a:buNone/>
              <a:defRPr/>
            </a:lvl2pPr>
            <a:lvl3pPr marL="1371600" lvl="2" indent="-228600" algn="l">
              <a:lnSpc>
                <a:spcPct val="110000"/>
              </a:lnSpc>
              <a:spcBef>
                <a:spcPts val="500"/>
              </a:spcBef>
              <a:spcAft>
                <a:spcPts val="0"/>
              </a:spcAft>
              <a:buClr>
                <a:schemeClr val="dk1"/>
              </a:buClr>
              <a:buSzPts val="2000"/>
              <a:buNone/>
              <a:defRPr/>
            </a:lvl3pPr>
            <a:lvl4pPr marL="1828800" lvl="3" indent="-228600" algn="l">
              <a:lnSpc>
                <a:spcPct val="110000"/>
              </a:lnSpc>
              <a:spcBef>
                <a:spcPts val="500"/>
              </a:spcBef>
              <a:spcAft>
                <a:spcPts val="0"/>
              </a:spcAft>
              <a:buClr>
                <a:schemeClr val="dk1"/>
              </a:buClr>
              <a:buSzPts val="1800"/>
              <a:buNone/>
              <a:defRPr/>
            </a:lvl4pPr>
            <a:lvl5pPr marL="2286000" lvl="4" indent="-228600" algn="l">
              <a:lnSpc>
                <a:spcPct val="110000"/>
              </a:lnSpc>
              <a:spcBef>
                <a:spcPts val="500"/>
              </a:spcBef>
              <a:spcAft>
                <a:spcPts val="0"/>
              </a:spcAft>
              <a:buClr>
                <a:schemeClr val="dk1"/>
              </a:buClr>
              <a:buSzPts val="1800"/>
              <a:buNone/>
              <a:defRPr/>
            </a:lvl5pPr>
            <a:lvl6pPr marL="2743200" lvl="5" indent="-342900" algn="l">
              <a:lnSpc>
                <a:spcPct val="90000"/>
              </a:lnSpc>
              <a:spcBef>
                <a:spcPts val="5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30" name="Google Shape;230;p64"/>
          <p:cNvSpPr>
            <a:spLocks noGrp="1"/>
          </p:cNvSpPr>
          <p:nvPr>
            <p:ph type="pic" idx="14"/>
          </p:nvPr>
        </p:nvSpPr>
        <p:spPr>
          <a:xfrm>
            <a:off x="4673774" y="2625295"/>
            <a:ext cx="582673" cy="550862"/>
          </a:xfrm>
          <a:prstGeom prst="rect">
            <a:avLst/>
          </a:prstGeom>
          <a:noFill/>
          <a:ln>
            <a:noFill/>
          </a:ln>
        </p:spPr>
      </p:sp>
      <p:sp>
        <p:nvSpPr>
          <p:cNvPr id="231" name="Google Shape;231;p64"/>
          <p:cNvSpPr>
            <a:spLocks noGrp="1"/>
          </p:cNvSpPr>
          <p:nvPr>
            <p:ph type="pic" idx="15"/>
          </p:nvPr>
        </p:nvSpPr>
        <p:spPr>
          <a:xfrm>
            <a:off x="634511" y="2632161"/>
            <a:ext cx="582673" cy="550862"/>
          </a:xfrm>
          <a:prstGeom prst="rect">
            <a:avLst/>
          </a:prstGeom>
          <a:noFill/>
          <a:ln>
            <a:noFill/>
          </a:ln>
        </p:spPr>
      </p:sp>
      <p:sp>
        <p:nvSpPr>
          <p:cNvPr id="232" name="Google Shape;232;p64"/>
          <p:cNvSpPr>
            <a:spLocks noGrp="1"/>
          </p:cNvSpPr>
          <p:nvPr>
            <p:ph type="pic" idx="16"/>
          </p:nvPr>
        </p:nvSpPr>
        <p:spPr>
          <a:xfrm>
            <a:off x="8705086" y="2632161"/>
            <a:ext cx="582673" cy="550862"/>
          </a:xfrm>
          <a:prstGeom prst="rect">
            <a:avLst/>
          </a:prstGeom>
          <a:noFill/>
          <a:ln>
            <a:noFill/>
          </a:ln>
        </p:spPr>
      </p:sp>
      <p:sp>
        <p:nvSpPr>
          <p:cNvPr id="233" name="Google Shape;233;p64"/>
          <p:cNvSpPr/>
          <p:nvPr/>
        </p:nvSpPr>
        <p:spPr>
          <a:xfrm rot="-9363930">
            <a:off x="10930370" y="-387442"/>
            <a:ext cx="1028792" cy="1802670"/>
          </a:xfrm>
          <a:custGeom>
            <a:avLst/>
            <a:gdLst/>
            <a:ahLst/>
            <a:cxnLst/>
            <a:rect l="l" t="t" r="r" b="b"/>
            <a:pathLst>
              <a:path w="1028792" h="1802670" extrusionOk="0">
                <a:moveTo>
                  <a:pt x="314170" y="40424"/>
                </a:moveTo>
                <a:cubicBezTo>
                  <a:pt x="375711" y="14394"/>
                  <a:pt x="443373" y="0"/>
                  <a:pt x="514396" y="0"/>
                </a:cubicBezTo>
                <a:cubicBezTo>
                  <a:pt x="798489" y="0"/>
                  <a:pt x="1028792" y="230303"/>
                  <a:pt x="1028792" y="514396"/>
                </a:cubicBezTo>
                <a:lnTo>
                  <a:pt x="1028791" y="1340869"/>
                </a:lnTo>
                <a:lnTo>
                  <a:pt x="0" y="1802670"/>
                </a:lnTo>
                <a:lnTo>
                  <a:pt x="0" y="514396"/>
                </a:lnTo>
                <a:cubicBezTo>
                  <a:pt x="0" y="301326"/>
                  <a:pt x="129545" y="118513"/>
                  <a:pt x="314170" y="40424"/>
                </a:cubicBezTo>
                <a:close/>
              </a:path>
            </a:pathLst>
          </a:custGeom>
          <a:solidFill>
            <a:srgbClr val="ABA3C3"/>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89"/>
              <a:buFont typeface="Arial"/>
              <a:buNone/>
            </a:pPr>
            <a:endParaRPr sz="2489" b="0" i="0" u="none" strike="noStrike" cap="none">
              <a:solidFill>
                <a:srgbClr val="FFFFFF"/>
              </a:solidFill>
              <a:latin typeface="Arial"/>
              <a:ea typeface="Arial"/>
              <a:cs typeface="Arial"/>
              <a:sym typeface="Arial"/>
            </a:endParaRPr>
          </a:p>
        </p:txBody>
      </p:sp>
      <p:sp>
        <p:nvSpPr>
          <p:cNvPr id="234" name="Google Shape;234;p64"/>
          <p:cNvSpPr/>
          <p:nvPr/>
        </p:nvSpPr>
        <p:spPr>
          <a:xfrm rot="-9342599">
            <a:off x="10379730" y="-407357"/>
            <a:ext cx="814948" cy="1273112"/>
          </a:xfrm>
          <a:custGeom>
            <a:avLst/>
            <a:gdLst/>
            <a:ahLst/>
            <a:cxnLst/>
            <a:rect l="l" t="t" r="r" b="b"/>
            <a:pathLst>
              <a:path w="814948" h="1273112" extrusionOk="0">
                <a:moveTo>
                  <a:pt x="248867" y="32021"/>
                </a:moveTo>
                <a:cubicBezTo>
                  <a:pt x="297616" y="11402"/>
                  <a:pt x="351214" y="0"/>
                  <a:pt x="407474" y="0"/>
                </a:cubicBezTo>
                <a:cubicBezTo>
                  <a:pt x="632516" y="0"/>
                  <a:pt x="814948" y="182432"/>
                  <a:pt x="814948" y="407474"/>
                </a:cubicBezTo>
                <a:lnTo>
                  <a:pt x="814948" y="901208"/>
                </a:lnTo>
                <a:lnTo>
                  <a:pt x="0" y="1273112"/>
                </a:lnTo>
                <a:lnTo>
                  <a:pt x="0" y="407474"/>
                </a:lnTo>
                <a:cubicBezTo>
                  <a:pt x="0" y="238693"/>
                  <a:pt x="102618" y="93879"/>
                  <a:pt x="248867" y="32021"/>
                </a:cubicBezTo>
                <a:close/>
              </a:path>
            </a:pathLst>
          </a:custGeom>
          <a:solidFill>
            <a:srgbClr val="4E427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89"/>
              <a:buFont typeface="Arial"/>
              <a:buNone/>
            </a:pPr>
            <a:endParaRPr sz="2489" b="0" i="0" u="none" strike="noStrike" cap="none">
              <a:solidFill>
                <a:srgbClr val="FFFFFF"/>
              </a:solidFill>
              <a:latin typeface="Arial"/>
              <a:ea typeface="Arial"/>
              <a:cs typeface="Arial"/>
              <a:sym typeface="Arial"/>
            </a:endParaRPr>
          </a:p>
        </p:txBody>
      </p:sp>
    </p:spTree>
    <p:extLst>
      <p:ext uri="{BB962C8B-B14F-4D97-AF65-F5344CB8AC3E}">
        <p14:creationId xmlns:p14="http://schemas.microsoft.com/office/powerpoint/2010/main" val="3835417633"/>
      </p:ext>
    </p:extLst>
  </p:cSld>
  <p:clrMapOvr>
    <a:masterClrMapping/>
  </p:clrMapOvr>
</p:sldLayout>
</file>

<file path=ppt/slideLayouts/slideLayout194.xml><?xml version="1.0" encoding="utf-8"?>
<p:sldLayout xmlns:a="http://schemas.openxmlformats.org/drawingml/2006/main" xmlns:r="http://schemas.openxmlformats.org/officeDocument/2006/relationships" xmlns:p="http://schemas.openxmlformats.org/presentationml/2006/main" matchingName="Sidebar with text">
  <p:cSld name="Sidebar with text">
    <p:spTree>
      <p:nvGrpSpPr>
        <p:cNvPr id="1" name="Shape 241"/>
        <p:cNvGrpSpPr/>
        <p:nvPr/>
      </p:nvGrpSpPr>
      <p:grpSpPr>
        <a:xfrm>
          <a:off x="0" y="0"/>
          <a:ext cx="0" cy="0"/>
          <a:chOff x="0" y="0"/>
          <a:chExt cx="0" cy="0"/>
        </a:xfrm>
      </p:grpSpPr>
      <p:sp>
        <p:nvSpPr>
          <p:cNvPr id="242" name="Google Shape;242;p66"/>
          <p:cNvSpPr/>
          <p:nvPr/>
        </p:nvSpPr>
        <p:spPr>
          <a:xfrm>
            <a:off x="-1" y="0"/>
            <a:ext cx="3957145" cy="6858000"/>
          </a:xfrm>
          <a:prstGeom prst="rect">
            <a:avLst/>
          </a:prstGeom>
          <a:solidFill>
            <a:schemeClr val="accent4"/>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67"/>
              <a:buFont typeface="Arial"/>
              <a:buNone/>
            </a:pPr>
            <a:endParaRPr sz="1867" b="0" i="0" u="none" strike="noStrike" cap="none">
              <a:solidFill>
                <a:srgbClr val="FFFFFF"/>
              </a:solidFill>
              <a:latin typeface="Calibri"/>
              <a:ea typeface="Calibri"/>
              <a:cs typeface="Calibri"/>
              <a:sym typeface="Calibri"/>
            </a:endParaRPr>
          </a:p>
        </p:txBody>
      </p:sp>
      <p:pic>
        <p:nvPicPr>
          <p:cNvPr id="243" name="Google Shape;243;p66"/>
          <p:cNvPicPr preferRelativeResize="0"/>
          <p:nvPr/>
        </p:nvPicPr>
        <p:blipFill rotWithShape="1">
          <a:blip r:embed="rId2" cstate="screen">
            <a:alphaModFix/>
            <a:extLst>
              <a:ext uri="{28A0092B-C50C-407E-A947-70E740481C1C}">
                <a14:useLocalDpi xmlns:a14="http://schemas.microsoft.com/office/drawing/2010/main"/>
              </a:ext>
            </a:extLst>
          </a:blip>
          <a:srcRect/>
          <a:stretch/>
        </p:blipFill>
        <p:spPr>
          <a:xfrm>
            <a:off x="236050" y="6263247"/>
            <a:ext cx="1444258" cy="433278"/>
          </a:xfrm>
          <a:prstGeom prst="rect">
            <a:avLst/>
          </a:prstGeom>
          <a:noFill/>
          <a:ln>
            <a:noFill/>
          </a:ln>
        </p:spPr>
      </p:pic>
      <p:sp>
        <p:nvSpPr>
          <p:cNvPr id="244" name="Google Shape;244;p66"/>
          <p:cNvSpPr/>
          <p:nvPr/>
        </p:nvSpPr>
        <p:spPr>
          <a:xfrm rot="1449535">
            <a:off x="3085524" y="5867006"/>
            <a:ext cx="1205800" cy="1385991"/>
          </a:xfrm>
          <a:custGeom>
            <a:avLst/>
            <a:gdLst/>
            <a:ahLst/>
            <a:cxnLst/>
            <a:rect l="l" t="t" r="r" b="b"/>
            <a:pathLst>
              <a:path w="1205800" h="1385991" extrusionOk="0">
                <a:moveTo>
                  <a:pt x="368224" y="47379"/>
                </a:moveTo>
                <a:cubicBezTo>
                  <a:pt x="440354" y="16870"/>
                  <a:pt x="519657" y="0"/>
                  <a:pt x="602900" y="0"/>
                </a:cubicBezTo>
                <a:cubicBezTo>
                  <a:pt x="935872" y="0"/>
                  <a:pt x="1205800" y="269928"/>
                  <a:pt x="1205800" y="602900"/>
                </a:cubicBezTo>
                <a:lnTo>
                  <a:pt x="1205800" y="845122"/>
                </a:lnTo>
                <a:lnTo>
                  <a:pt x="0" y="1385991"/>
                </a:lnTo>
                <a:lnTo>
                  <a:pt x="0" y="602900"/>
                </a:lnTo>
                <a:cubicBezTo>
                  <a:pt x="0" y="353171"/>
                  <a:pt x="151835" y="138904"/>
                  <a:pt x="368224" y="47379"/>
                </a:cubicBezTo>
                <a:close/>
              </a:path>
            </a:pathLst>
          </a:custGeom>
          <a:solidFill>
            <a:schemeClr val="accent6"/>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89"/>
              <a:buFont typeface="Arial"/>
              <a:buNone/>
            </a:pPr>
            <a:endParaRPr sz="2489" b="0" i="0" u="none" strike="noStrike" cap="none">
              <a:solidFill>
                <a:srgbClr val="FFFFFF"/>
              </a:solidFill>
              <a:latin typeface="Arial"/>
              <a:ea typeface="Arial"/>
              <a:cs typeface="Arial"/>
              <a:sym typeface="Arial"/>
            </a:endParaRPr>
          </a:p>
        </p:txBody>
      </p:sp>
      <p:sp>
        <p:nvSpPr>
          <p:cNvPr id="245" name="Google Shape;245;p66"/>
          <p:cNvSpPr/>
          <p:nvPr/>
        </p:nvSpPr>
        <p:spPr>
          <a:xfrm rot="1446087">
            <a:off x="2662668" y="6325803"/>
            <a:ext cx="722376" cy="802207"/>
          </a:xfrm>
          <a:custGeom>
            <a:avLst/>
            <a:gdLst/>
            <a:ahLst/>
            <a:cxnLst/>
            <a:rect l="l" t="t" r="r" b="b"/>
            <a:pathLst>
              <a:path w="722376" h="802207" extrusionOk="0">
                <a:moveTo>
                  <a:pt x="220597" y="28384"/>
                </a:moveTo>
                <a:cubicBezTo>
                  <a:pt x="263809" y="10107"/>
                  <a:pt x="311318" y="0"/>
                  <a:pt x="361188" y="0"/>
                </a:cubicBezTo>
                <a:cubicBezTo>
                  <a:pt x="560667" y="0"/>
                  <a:pt x="722376" y="161709"/>
                  <a:pt x="722376" y="361188"/>
                </a:cubicBezTo>
                <a:lnTo>
                  <a:pt x="722376" y="479051"/>
                </a:lnTo>
                <a:lnTo>
                  <a:pt x="0" y="802207"/>
                </a:lnTo>
                <a:lnTo>
                  <a:pt x="0" y="361188"/>
                </a:lnTo>
                <a:cubicBezTo>
                  <a:pt x="0" y="211579"/>
                  <a:pt x="90961" y="83215"/>
                  <a:pt x="220597" y="2838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89"/>
              <a:buFont typeface="Arial"/>
              <a:buNone/>
            </a:pPr>
            <a:endParaRPr sz="2489" b="0" i="0" u="none" strike="noStrike" cap="none">
              <a:solidFill>
                <a:srgbClr val="FFFFFF"/>
              </a:solidFill>
              <a:latin typeface="Arial"/>
              <a:ea typeface="Arial"/>
              <a:cs typeface="Arial"/>
              <a:sym typeface="Arial"/>
            </a:endParaRPr>
          </a:p>
        </p:txBody>
      </p:sp>
      <p:sp>
        <p:nvSpPr>
          <p:cNvPr id="246" name="Google Shape;246;p66"/>
          <p:cNvSpPr txBox="1">
            <a:spLocks noGrp="1"/>
          </p:cNvSpPr>
          <p:nvPr>
            <p:ph type="title"/>
          </p:nvPr>
        </p:nvSpPr>
        <p:spPr>
          <a:xfrm>
            <a:off x="304800" y="1637938"/>
            <a:ext cx="3652344" cy="3312434"/>
          </a:xfrm>
          <a:prstGeom prst="rect">
            <a:avLst/>
          </a:prstGeom>
          <a:noFill/>
          <a:ln>
            <a:noFill/>
          </a:ln>
        </p:spPr>
        <p:txBody>
          <a:bodyPr spcFirstLastPara="1" wrap="square" lIns="0" tIns="0" rIns="0" bIns="0" anchor="ctr" anchorCtr="0">
            <a:noAutofit/>
          </a:bodyPr>
          <a:lstStyle>
            <a:lvl1pPr lvl="0" algn="l">
              <a:lnSpc>
                <a:spcPct val="90000"/>
              </a:lnSpc>
              <a:spcBef>
                <a:spcPts val="0"/>
              </a:spcBef>
              <a:spcAft>
                <a:spcPts val="0"/>
              </a:spcAft>
              <a:buClr>
                <a:schemeClr val="dk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Tree>
    <p:extLst>
      <p:ext uri="{BB962C8B-B14F-4D97-AF65-F5344CB8AC3E}">
        <p14:creationId xmlns:p14="http://schemas.microsoft.com/office/powerpoint/2010/main" val="3757393367"/>
      </p:ext>
    </p:extLst>
  </p:cSld>
  <p:clrMapOvr>
    <a:masterClrMapping/>
  </p:clrMapOvr>
</p:sldLayout>
</file>

<file path=ppt/slideLayouts/slideLayout195.xml><?xml version="1.0" encoding="utf-8"?>
<p:sldLayout xmlns:a="http://schemas.openxmlformats.org/drawingml/2006/main" xmlns:r="http://schemas.openxmlformats.org/officeDocument/2006/relationships" xmlns:p="http://schemas.openxmlformats.org/presentationml/2006/main" matchingName="A_Thank You">
  <p:cSld name="A_Thank You">
    <p:spTree>
      <p:nvGrpSpPr>
        <p:cNvPr id="1" name="Shape 247"/>
        <p:cNvGrpSpPr/>
        <p:nvPr/>
      </p:nvGrpSpPr>
      <p:grpSpPr>
        <a:xfrm>
          <a:off x="0" y="0"/>
          <a:ext cx="0" cy="0"/>
          <a:chOff x="0" y="0"/>
          <a:chExt cx="0" cy="0"/>
        </a:xfrm>
      </p:grpSpPr>
      <p:sp>
        <p:nvSpPr>
          <p:cNvPr id="248" name="Google Shape;248;p67"/>
          <p:cNvSpPr txBox="1">
            <a:spLocks noGrp="1"/>
          </p:cNvSpPr>
          <p:nvPr>
            <p:ph type="ctrTitle"/>
          </p:nvPr>
        </p:nvSpPr>
        <p:spPr>
          <a:xfrm>
            <a:off x="318247" y="1923711"/>
            <a:ext cx="5521569" cy="2737078"/>
          </a:xfrm>
          <a:prstGeom prst="rect">
            <a:avLst/>
          </a:prstGeom>
          <a:noFill/>
          <a:ln>
            <a:noFill/>
          </a:ln>
        </p:spPr>
        <p:txBody>
          <a:bodyPr spcFirstLastPara="1" wrap="square" lIns="0" tIns="0" rIns="0" bIns="0" anchor="ctr" anchorCtr="0">
            <a:noAutofit/>
          </a:bodyPr>
          <a:lstStyle>
            <a:lvl1pPr lvl="0" algn="l">
              <a:lnSpc>
                <a:spcPct val="90000"/>
              </a:lnSpc>
              <a:spcBef>
                <a:spcPts val="0"/>
              </a:spcBef>
              <a:spcAft>
                <a:spcPts val="0"/>
              </a:spcAft>
              <a:buClr>
                <a:schemeClr val="dk1"/>
              </a:buClr>
              <a:buSzPts val="5000"/>
              <a:buFont typeface="Inter"/>
              <a:buNone/>
              <a:defRPr sz="5000" b="1" i="0">
                <a:latin typeface="Inter"/>
                <a:ea typeface="Inter"/>
                <a:cs typeface="Inter"/>
                <a:sym typeface="Inter"/>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49" name="Google Shape;249;p67"/>
          <p:cNvSpPr>
            <a:spLocks noGrp="1"/>
          </p:cNvSpPr>
          <p:nvPr>
            <p:ph type="pic" idx="2"/>
          </p:nvPr>
        </p:nvSpPr>
        <p:spPr>
          <a:xfrm>
            <a:off x="5481166" y="0"/>
            <a:ext cx="6710834" cy="6858000"/>
          </a:xfrm>
          <a:prstGeom prst="rect">
            <a:avLst/>
          </a:prstGeom>
          <a:solidFill>
            <a:srgbClr val="7F7F7F"/>
          </a:solidFill>
          <a:ln>
            <a:noFill/>
          </a:ln>
        </p:spPr>
      </p:sp>
    </p:spTree>
    <p:extLst>
      <p:ext uri="{BB962C8B-B14F-4D97-AF65-F5344CB8AC3E}">
        <p14:creationId xmlns:p14="http://schemas.microsoft.com/office/powerpoint/2010/main" val="3792937143"/>
      </p:ext>
    </p:extLst>
  </p:cSld>
  <p:clrMapOvr>
    <a:masterClrMapping/>
  </p:clrMapOvr>
</p:sldLayout>
</file>

<file path=ppt/slideLayouts/slideLayout196.xml><?xml version="1.0" encoding="utf-8"?>
<p:sldLayout xmlns:a="http://schemas.openxmlformats.org/drawingml/2006/main" xmlns:r="http://schemas.openxmlformats.org/officeDocument/2006/relationships" xmlns:p="http://schemas.openxmlformats.org/presentationml/2006/main" matchingName="Key takeaways">
  <p:cSld name="Key takeaways">
    <p:spTree>
      <p:nvGrpSpPr>
        <p:cNvPr id="1" name="Shape 250"/>
        <p:cNvGrpSpPr/>
        <p:nvPr/>
      </p:nvGrpSpPr>
      <p:grpSpPr>
        <a:xfrm>
          <a:off x="0" y="0"/>
          <a:ext cx="0" cy="0"/>
          <a:chOff x="0" y="0"/>
          <a:chExt cx="0" cy="0"/>
        </a:xfrm>
      </p:grpSpPr>
      <p:sp>
        <p:nvSpPr>
          <p:cNvPr id="251" name="Google Shape;251;p68"/>
          <p:cNvSpPr/>
          <p:nvPr/>
        </p:nvSpPr>
        <p:spPr>
          <a:xfrm rot="1449535">
            <a:off x="3600885" y="5232642"/>
            <a:ext cx="1205800" cy="2206452"/>
          </a:xfrm>
          <a:custGeom>
            <a:avLst/>
            <a:gdLst/>
            <a:ahLst/>
            <a:cxnLst/>
            <a:rect l="l" t="t" r="r" b="b"/>
            <a:pathLst>
              <a:path w="1205800" h="2206452" extrusionOk="0">
                <a:moveTo>
                  <a:pt x="368224" y="47379"/>
                </a:moveTo>
                <a:cubicBezTo>
                  <a:pt x="440354" y="16870"/>
                  <a:pt x="519657" y="0"/>
                  <a:pt x="602900" y="0"/>
                </a:cubicBezTo>
                <a:cubicBezTo>
                  <a:pt x="935872" y="0"/>
                  <a:pt x="1205800" y="269928"/>
                  <a:pt x="1205800" y="602900"/>
                </a:cubicBezTo>
                <a:lnTo>
                  <a:pt x="1205800" y="1665583"/>
                </a:lnTo>
                <a:lnTo>
                  <a:pt x="0" y="2206452"/>
                </a:lnTo>
                <a:lnTo>
                  <a:pt x="0" y="602900"/>
                </a:lnTo>
                <a:cubicBezTo>
                  <a:pt x="0" y="353171"/>
                  <a:pt x="151835" y="138904"/>
                  <a:pt x="368224" y="47379"/>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89"/>
              <a:buFont typeface="Arial"/>
              <a:buNone/>
            </a:pPr>
            <a:endParaRPr sz="2489" b="0" i="0" u="none" strike="noStrike" cap="none">
              <a:solidFill>
                <a:srgbClr val="FFFFFF"/>
              </a:solidFill>
              <a:latin typeface="Arial"/>
              <a:ea typeface="Arial"/>
              <a:cs typeface="Arial"/>
              <a:sym typeface="Arial"/>
            </a:endParaRPr>
          </a:p>
        </p:txBody>
      </p:sp>
      <p:sp>
        <p:nvSpPr>
          <p:cNvPr id="252" name="Google Shape;252;p68"/>
          <p:cNvSpPr/>
          <p:nvPr/>
        </p:nvSpPr>
        <p:spPr>
          <a:xfrm rot="1446087">
            <a:off x="3178479" y="5691625"/>
            <a:ext cx="722376" cy="1622300"/>
          </a:xfrm>
          <a:custGeom>
            <a:avLst/>
            <a:gdLst/>
            <a:ahLst/>
            <a:cxnLst/>
            <a:rect l="l" t="t" r="r" b="b"/>
            <a:pathLst>
              <a:path w="722376" h="1622300" extrusionOk="0">
                <a:moveTo>
                  <a:pt x="220597" y="28384"/>
                </a:moveTo>
                <a:cubicBezTo>
                  <a:pt x="263809" y="10107"/>
                  <a:pt x="311318" y="0"/>
                  <a:pt x="361188" y="0"/>
                </a:cubicBezTo>
                <a:cubicBezTo>
                  <a:pt x="560667" y="0"/>
                  <a:pt x="722376" y="161709"/>
                  <a:pt x="722376" y="361188"/>
                </a:cubicBezTo>
                <a:lnTo>
                  <a:pt x="722376" y="1299143"/>
                </a:lnTo>
                <a:lnTo>
                  <a:pt x="0" y="1622300"/>
                </a:lnTo>
                <a:lnTo>
                  <a:pt x="0" y="361188"/>
                </a:lnTo>
                <a:cubicBezTo>
                  <a:pt x="0" y="211579"/>
                  <a:pt x="90961" y="83215"/>
                  <a:pt x="220597" y="28384"/>
                </a:cubicBezTo>
                <a:close/>
              </a:path>
            </a:pathLst>
          </a:custGeom>
          <a:solidFill>
            <a:schemeClr val="accent6"/>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89"/>
              <a:buFont typeface="Arial"/>
              <a:buNone/>
            </a:pPr>
            <a:endParaRPr sz="2489" b="0" i="0" u="none" strike="noStrike" cap="none">
              <a:solidFill>
                <a:srgbClr val="FFFFFF"/>
              </a:solidFill>
              <a:latin typeface="Arial"/>
              <a:ea typeface="Arial"/>
              <a:cs typeface="Arial"/>
              <a:sym typeface="Arial"/>
            </a:endParaRPr>
          </a:p>
        </p:txBody>
      </p:sp>
      <p:sp>
        <p:nvSpPr>
          <p:cNvPr id="253" name="Google Shape;253;p68"/>
          <p:cNvSpPr txBox="1">
            <a:spLocks noGrp="1"/>
          </p:cNvSpPr>
          <p:nvPr>
            <p:ph type="title"/>
          </p:nvPr>
        </p:nvSpPr>
        <p:spPr>
          <a:xfrm>
            <a:off x="318247" y="1980621"/>
            <a:ext cx="5777753" cy="2506694"/>
          </a:xfrm>
          <a:prstGeom prst="rect">
            <a:avLst/>
          </a:prstGeom>
          <a:noFill/>
          <a:ln>
            <a:noFill/>
          </a:ln>
        </p:spPr>
        <p:txBody>
          <a:bodyPr spcFirstLastPara="1" wrap="square" lIns="0" tIns="0" rIns="0" bIns="0" anchor="ctr" anchorCtr="0">
            <a:noAutofit/>
          </a:bodyPr>
          <a:lstStyle>
            <a:lvl1pPr lvl="0" algn="l">
              <a:lnSpc>
                <a:spcPct val="90000"/>
              </a:lnSpc>
              <a:spcBef>
                <a:spcPts val="0"/>
              </a:spcBef>
              <a:spcAft>
                <a:spcPts val="0"/>
              </a:spcAft>
              <a:buClr>
                <a:schemeClr val="dk1"/>
              </a:buClr>
              <a:buSzPts val="4400"/>
              <a:buFont typeface="Inter"/>
              <a:buNone/>
              <a:defRPr b="1" i="0">
                <a:latin typeface="Inter"/>
                <a:ea typeface="Inter"/>
                <a:cs typeface="Inter"/>
                <a:sym typeface="Inter"/>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54" name="Google Shape;254;p68"/>
          <p:cNvSpPr txBox="1">
            <a:spLocks noGrp="1"/>
          </p:cNvSpPr>
          <p:nvPr>
            <p:ph type="body" idx="1"/>
          </p:nvPr>
        </p:nvSpPr>
        <p:spPr>
          <a:xfrm>
            <a:off x="6770176" y="1138607"/>
            <a:ext cx="4775421" cy="4580786"/>
          </a:xfrm>
          <a:prstGeom prst="rect">
            <a:avLst/>
          </a:prstGeom>
          <a:noFill/>
          <a:ln>
            <a:noFill/>
          </a:ln>
        </p:spPr>
        <p:txBody>
          <a:bodyPr spcFirstLastPara="1" wrap="square" lIns="0" tIns="0" rIns="0" bIns="0" anchor="ctr" anchorCtr="0">
            <a:noAutofit/>
          </a:bodyPr>
          <a:lstStyle>
            <a:lvl1pPr marL="457200" lvl="0" indent="-330200" algn="l">
              <a:lnSpc>
                <a:spcPct val="120000"/>
              </a:lnSpc>
              <a:spcBef>
                <a:spcPts val="0"/>
              </a:spcBef>
              <a:spcAft>
                <a:spcPts val="0"/>
              </a:spcAft>
              <a:buClr>
                <a:schemeClr val="dk1"/>
              </a:buClr>
              <a:buSzPts val="1600"/>
              <a:buFont typeface="Arial"/>
              <a:buChar char="•"/>
              <a:defRPr sz="1600" b="0" i="0">
                <a:solidFill>
                  <a:schemeClr val="dk1"/>
                </a:solidFill>
                <a:latin typeface="Inter Light"/>
                <a:ea typeface="Inter Light"/>
                <a:cs typeface="Inter Light"/>
                <a:sym typeface="Inter Light"/>
              </a:defRPr>
            </a:lvl1pPr>
            <a:lvl2pPr marL="914400" lvl="1" indent="-228600" algn="l">
              <a:lnSpc>
                <a:spcPct val="110000"/>
              </a:lnSpc>
              <a:spcBef>
                <a:spcPts val="2400"/>
              </a:spcBef>
              <a:spcAft>
                <a:spcPts val="0"/>
              </a:spcAft>
              <a:buClr>
                <a:schemeClr val="dk1"/>
              </a:buClr>
              <a:buSzPts val="1600"/>
              <a:buNone/>
              <a:defRPr sz="1600" b="0" i="0">
                <a:solidFill>
                  <a:schemeClr val="dk1"/>
                </a:solidFill>
                <a:latin typeface="Inter"/>
                <a:ea typeface="Inter"/>
                <a:cs typeface="Inter"/>
                <a:sym typeface="Inter"/>
              </a:defRPr>
            </a:lvl2pPr>
            <a:lvl3pPr marL="1371600" lvl="2" indent="-228600" algn="l">
              <a:lnSpc>
                <a:spcPct val="110000"/>
              </a:lnSpc>
              <a:spcBef>
                <a:spcPts val="500"/>
              </a:spcBef>
              <a:spcAft>
                <a:spcPts val="0"/>
              </a:spcAft>
              <a:buClr>
                <a:schemeClr val="dk1"/>
              </a:buClr>
              <a:buSzPts val="1600"/>
              <a:buNone/>
              <a:defRPr sz="1600" b="0" i="0">
                <a:solidFill>
                  <a:schemeClr val="dk1"/>
                </a:solidFill>
                <a:latin typeface="Inter"/>
                <a:ea typeface="Inter"/>
                <a:cs typeface="Inter"/>
                <a:sym typeface="Inter"/>
              </a:defRPr>
            </a:lvl3pPr>
            <a:lvl4pPr marL="1828800" lvl="3" indent="-228600" algn="l">
              <a:lnSpc>
                <a:spcPct val="110000"/>
              </a:lnSpc>
              <a:spcBef>
                <a:spcPts val="500"/>
              </a:spcBef>
              <a:spcAft>
                <a:spcPts val="0"/>
              </a:spcAft>
              <a:buClr>
                <a:schemeClr val="dk1"/>
              </a:buClr>
              <a:buSzPts val="1600"/>
              <a:buNone/>
              <a:defRPr sz="1600" b="0" i="0">
                <a:solidFill>
                  <a:schemeClr val="dk1"/>
                </a:solidFill>
                <a:latin typeface="Inter"/>
                <a:ea typeface="Inter"/>
                <a:cs typeface="Inter"/>
                <a:sym typeface="Inter"/>
              </a:defRPr>
            </a:lvl4pPr>
            <a:lvl5pPr marL="2286000" lvl="4" indent="-228600" algn="l">
              <a:lnSpc>
                <a:spcPct val="110000"/>
              </a:lnSpc>
              <a:spcBef>
                <a:spcPts val="500"/>
              </a:spcBef>
              <a:spcAft>
                <a:spcPts val="0"/>
              </a:spcAft>
              <a:buClr>
                <a:schemeClr val="dk1"/>
              </a:buClr>
              <a:buSzPts val="1600"/>
              <a:buNone/>
              <a:defRPr sz="1600" b="0" i="0">
                <a:solidFill>
                  <a:schemeClr val="dk1"/>
                </a:solidFill>
                <a:latin typeface="Inter"/>
                <a:ea typeface="Inter"/>
                <a:cs typeface="Inter"/>
                <a:sym typeface="Inter"/>
              </a:defRPr>
            </a:lvl5pPr>
            <a:lvl6pPr marL="2743200" lvl="5" indent="-342900" algn="l">
              <a:lnSpc>
                <a:spcPct val="90000"/>
              </a:lnSpc>
              <a:spcBef>
                <a:spcPts val="5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extLst>
      <p:ext uri="{BB962C8B-B14F-4D97-AF65-F5344CB8AC3E}">
        <p14:creationId xmlns:p14="http://schemas.microsoft.com/office/powerpoint/2010/main" val="3773736102"/>
      </p:ext>
    </p:extLst>
  </p:cSld>
  <p:clrMapOvr>
    <a:masterClrMapping/>
  </p:clrMapOvr>
</p:sldLayout>
</file>

<file path=ppt/slideLayouts/slideLayout197.xml><?xml version="1.0" encoding="utf-8"?>
<p:sldLayout xmlns:a="http://schemas.openxmlformats.org/drawingml/2006/main" xmlns:r="http://schemas.openxmlformats.org/officeDocument/2006/relationships" xmlns:p="http://schemas.openxmlformats.org/presentationml/2006/main" matchingName="Title and body" type="tx">
  <p:cSld name="Title and body">
    <p:spTree>
      <p:nvGrpSpPr>
        <p:cNvPr id="1" name="Shape 454"/>
        <p:cNvGrpSpPr/>
        <p:nvPr/>
      </p:nvGrpSpPr>
      <p:grpSpPr>
        <a:xfrm>
          <a:off x="0" y="0"/>
          <a:ext cx="0" cy="0"/>
          <a:chOff x="0" y="0"/>
          <a:chExt cx="0" cy="0"/>
        </a:xfrm>
      </p:grpSpPr>
      <p:sp>
        <p:nvSpPr>
          <p:cNvPr id="455" name="Google Shape;455;p90"/>
          <p:cNvSpPr txBox="1">
            <a:spLocks noGrp="1"/>
          </p:cNvSpPr>
          <p:nvPr>
            <p:ph type="title"/>
          </p:nvPr>
        </p:nvSpPr>
        <p:spPr>
          <a:xfrm>
            <a:off x="415600" y="593367"/>
            <a:ext cx="11360800" cy="763600"/>
          </a:xfrm>
          <a:prstGeom prst="rect">
            <a:avLst/>
          </a:prstGeom>
          <a:noFill/>
          <a:ln>
            <a:noFill/>
          </a:ln>
        </p:spPr>
        <p:txBody>
          <a:bodyPr spcFirstLastPara="1" wrap="square" lIns="68575" tIns="68575" rIns="68575" bIns="68575" anchor="t" anchorCtr="0">
            <a:normAutofit/>
          </a:bodyPr>
          <a:lstStyle>
            <a:lvl1pPr lvl="0" algn="l" rtl="0">
              <a:lnSpc>
                <a:spcPct val="90000"/>
              </a:lnSpc>
              <a:spcBef>
                <a:spcPts val="0"/>
              </a:spcBef>
              <a:spcAft>
                <a:spcPts val="0"/>
              </a:spcAft>
              <a:buSzPts val="2100"/>
              <a:buNone/>
              <a:defRPr/>
            </a:lvl1pPr>
            <a:lvl2pPr lvl="1" algn="l" rtl="0">
              <a:lnSpc>
                <a:spcPct val="100000"/>
              </a:lnSpc>
              <a:spcBef>
                <a:spcPts val="0"/>
              </a:spcBef>
              <a:spcAft>
                <a:spcPts val="0"/>
              </a:spcAft>
              <a:buSzPts val="2100"/>
              <a:buNone/>
              <a:defRPr/>
            </a:lvl2pPr>
            <a:lvl3pPr lvl="2" algn="l" rtl="0">
              <a:lnSpc>
                <a:spcPct val="100000"/>
              </a:lnSpc>
              <a:spcBef>
                <a:spcPts val="0"/>
              </a:spcBef>
              <a:spcAft>
                <a:spcPts val="0"/>
              </a:spcAft>
              <a:buSzPts val="2100"/>
              <a:buNone/>
              <a:defRPr/>
            </a:lvl3pPr>
            <a:lvl4pPr lvl="3" algn="l" rtl="0">
              <a:lnSpc>
                <a:spcPct val="100000"/>
              </a:lnSpc>
              <a:spcBef>
                <a:spcPts val="0"/>
              </a:spcBef>
              <a:spcAft>
                <a:spcPts val="0"/>
              </a:spcAft>
              <a:buSzPts val="2100"/>
              <a:buNone/>
              <a:defRPr/>
            </a:lvl4pPr>
            <a:lvl5pPr lvl="4" algn="l" rtl="0">
              <a:lnSpc>
                <a:spcPct val="100000"/>
              </a:lnSpc>
              <a:spcBef>
                <a:spcPts val="0"/>
              </a:spcBef>
              <a:spcAft>
                <a:spcPts val="0"/>
              </a:spcAft>
              <a:buSzPts val="2100"/>
              <a:buNone/>
              <a:defRPr/>
            </a:lvl5pPr>
            <a:lvl6pPr lvl="5" algn="l" rtl="0">
              <a:lnSpc>
                <a:spcPct val="100000"/>
              </a:lnSpc>
              <a:spcBef>
                <a:spcPts val="0"/>
              </a:spcBef>
              <a:spcAft>
                <a:spcPts val="0"/>
              </a:spcAft>
              <a:buSzPts val="2100"/>
              <a:buNone/>
              <a:defRPr/>
            </a:lvl6pPr>
            <a:lvl7pPr lvl="6" algn="l" rtl="0">
              <a:lnSpc>
                <a:spcPct val="100000"/>
              </a:lnSpc>
              <a:spcBef>
                <a:spcPts val="0"/>
              </a:spcBef>
              <a:spcAft>
                <a:spcPts val="0"/>
              </a:spcAft>
              <a:buSzPts val="2100"/>
              <a:buNone/>
              <a:defRPr/>
            </a:lvl7pPr>
            <a:lvl8pPr lvl="7" algn="l" rtl="0">
              <a:lnSpc>
                <a:spcPct val="100000"/>
              </a:lnSpc>
              <a:spcBef>
                <a:spcPts val="0"/>
              </a:spcBef>
              <a:spcAft>
                <a:spcPts val="0"/>
              </a:spcAft>
              <a:buSzPts val="2100"/>
              <a:buNone/>
              <a:defRPr/>
            </a:lvl8pPr>
            <a:lvl9pPr lvl="8" algn="l" rtl="0">
              <a:lnSpc>
                <a:spcPct val="100000"/>
              </a:lnSpc>
              <a:spcBef>
                <a:spcPts val="0"/>
              </a:spcBef>
              <a:spcAft>
                <a:spcPts val="0"/>
              </a:spcAft>
              <a:buSzPts val="2100"/>
              <a:buNone/>
              <a:defRPr/>
            </a:lvl9pPr>
          </a:lstStyle>
          <a:p>
            <a:endParaRPr/>
          </a:p>
        </p:txBody>
      </p:sp>
      <p:sp>
        <p:nvSpPr>
          <p:cNvPr id="456" name="Google Shape;456;p90"/>
          <p:cNvSpPr txBox="1">
            <a:spLocks noGrp="1"/>
          </p:cNvSpPr>
          <p:nvPr>
            <p:ph type="body" idx="1"/>
          </p:nvPr>
        </p:nvSpPr>
        <p:spPr>
          <a:xfrm>
            <a:off x="415600" y="1536633"/>
            <a:ext cx="11360800" cy="4555200"/>
          </a:xfrm>
          <a:prstGeom prst="rect">
            <a:avLst/>
          </a:prstGeom>
          <a:noFill/>
          <a:ln>
            <a:noFill/>
          </a:ln>
        </p:spPr>
        <p:txBody>
          <a:bodyPr spcFirstLastPara="1" wrap="square" lIns="68575" tIns="68575" rIns="68575" bIns="68575" anchor="t" anchorCtr="0">
            <a:normAutofit/>
          </a:bodyPr>
          <a:lstStyle>
            <a:lvl1pPr marL="609585" lvl="0" indent="-423323" algn="l" rtl="0">
              <a:lnSpc>
                <a:spcPct val="100000"/>
              </a:lnSpc>
              <a:spcBef>
                <a:spcPts val="0"/>
              </a:spcBef>
              <a:spcAft>
                <a:spcPts val="0"/>
              </a:spcAft>
              <a:buSzPts val="1400"/>
              <a:buChar char="●"/>
              <a:defRPr/>
            </a:lvl1pPr>
            <a:lvl2pPr marL="1219170" lvl="1" indent="-397923" algn="l" rtl="0">
              <a:lnSpc>
                <a:spcPct val="100000"/>
              </a:lnSpc>
              <a:spcBef>
                <a:spcPts val="0"/>
              </a:spcBef>
              <a:spcAft>
                <a:spcPts val="0"/>
              </a:spcAft>
              <a:buSzPts val="1100"/>
              <a:buChar char="○"/>
              <a:defRPr/>
            </a:lvl2pPr>
            <a:lvl3pPr marL="1828754" lvl="2" indent="-397923" algn="l" rtl="0">
              <a:lnSpc>
                <a:spcPct val="100000"/>
              </a:lnSpc>
              <a:spcBef>
                <a:spcPts val="0"/>
              </a:spcBef>
              <a:spcAft>
                <a:spcPts val="0"/>
              </a:spcAft>
              <a:buSzPts val="1100"/>
              <a:buChar char="■"/>
              <a:defRPr/>
            </a:lvl3pPr>
            <a:lvl4pPr marL="2438339" lvl="3" indent="-397923" algn="l" rtl="0">
              <a:lnSpc>
                <a:spcPct val="90000"/>
              </a:lnSpc>
              <a:spcBef>
                <a:spcPts val="0"/>
              </a:spcBef>
              <a:spcAft>
                <a:spcPts val="0"/>
              </a:spcAft>
              <a:buSzPts val="1100"/>
              <a:buChar char="●"/>
              <a:defRPr/>
            </a:lvl4pPr>
            <a:lvl5pPr marL="3047924" lvl="4" indent="-397923" algn="l" rtl="0">
              <a:lnSpc>
                <a:spcPct val="90000"/>
              </a:lnSpc>
              <a:spcBef>
                <a:spcPts val="0"/>
              </a:spcBef>
              <a:spcAft>
                <a:spcPts val="0"/>
              </a:spcAft>
              <a:buSzPts val="1100"/>
              <a:buChar char="○"/>
              <a:defRPr/>
            </a:lvl5pPr>
            <a:lvl6pPr marL="3657509" lvl="5" indent="-397923" algn="l" rtl="0">
              <a:lnSpc>
                <a:spcPct val="90000"/>
              </a:lnSpc>
              <a:spcBef>
                <a:spcPts val="0"/>
              </a:spcBef>
              <a:spcAft>
                <a:spcPts val="0"/>
              </a:spcAft>
              <a:buSzPts val="1100"/>
              <a:buChar char="■"/>
              <a:defRPr/>
            </a:lvl6pPr>
            <a:lvl7pPr marL="4267093" lvl="6" indent="-397923" algn="l" rtl="0">
              <a:lnSpc>
                <a:spcPct val="90000"/>
              </a:lnSpc>
              <a:spcBef>
                <a:spcPts val="0"/>
              </a:spcBef>
              <a:spcAft>
                <a:spcPts val="0"/>
              </a:spcAft>
              <a:buSzPts val="1100"/>
              <a:buChar char="●"/>
              <a:defRPr/>
            </a:lvl7pPr>
            <a:lvl8pPr marL="4876678" lvl="7" indent="-397923" algn="l" rtl="0">
              <a:lnSpc>
                <a:spcPct val="90000"/>
              </a:lnSpc>
              <a:spcBef>
                <a:spcPts val="0"/>
              </a:spcBef>
              <a:spcAft>
                <a:spcPts val="0"/>
              </a:spcAft>
              <a:buSzPts val="1100"/>
              <a:buChar char="○"/>
              <a:defRPr/>
            </a:lvl8pPr>
            <a:lvl9pPr marL="5486263" lvl="8" indent="-397923" algn="l" rtl="0">
              <a:lnSpc>
                <a:spcPct val="90000"/>
              </a:lnSpc>
              <a:spcBef>
                <a:spcPts val="0"/>
              </a:spcBef>
              <a:spcAft>
                <a:spcPts val="0"/>
              </a:spcAft>
              <a:buSzPts val="1100"/>
              <a:buChar char="■"/>
              <a:defRPr/>
            </a:lvl9pPr>
          </a:lstStyle>
          <a:p>
            <a:endParaRPr/>
          </a:p>
        </p:txBody>
      </p:sp>
      <p:sp>
        <p:nvSpPr>
          <p:cNvPr id="457" name="Google Shape;457;p90"/>
          <p:cNvSpPr txBox="1">
            <a:spLocks noGrp="1"/>
          </p:cNvSpPr>
          <p:nvPr>
            <p:ph type="sldNum" idx="12"/>
          </p:nvPr>
        </p:nvSpPr>
        <p:spPr>
          <a:xfrm>
            <a:off x="11296611" y="6217623"/>
            <a:ext cx="731600" cy="524800"/>
          </a:xfrm>
          <a:prstGeom prst="rect">
            <a:avLst/>
          </a:prstGeom>
          <a:noFill/>
          <a:ln>
            <a:noFill/>
          </a:ln>
        </p:spPr>
        <p:txBody>
          <a:bodyPr spcFirstLastPara="1" wrap="square" lIns="68575" tIns="68575" rIns="68575" bIns="68575" anchor="ctr" anchorCtr="0">
            <a:normAutofit/>
          </a:bodyPr>
          <a:lstStyle>
            <a:lvl1pPr marL="0" marR="0" lvl="0" indent="0" algn="r" rtl="0">
              <a:lnSpc>
                <a:spcPct val="100000"/>
              </a:lnSpc>
              <a:spcBef>
                <a:spcPts val="0"/>
              </a:spcBef>
              <a:spcAft>
                <a:spcPts val="0"/>
              </a:spcAft>
              <a:buClr>
                <a:srgbClr val="000000"/>
              </a:buClr>
              <a:buSzPts val="1200"/>
              <a:buFont typeface="Arial"/>
              <a:buNone/>
              <a:defRPr sz="1067" b="0" i="0" u="none" strike="noStrike" cap="none">
                <a:solidFill>
                  <a:srgbClr val="9D9EA0"/>
                </a:solidFill>
                <a:latin typeface="Arial"/>
                <a:ea typeface="Arial"/>
                <a:cs typeface="Arial"/>
                <a:sym typeface="Arial"/>
              </a:defRPr>
            </a:lvl1pPr>
            <a:lvl2pPr marL="0" marR="0" lvl="1" indent="0" algn="r" rtl="0">
              <a:lnSpc>
                <a:spcPct val="100000"/>
              </a:lnSpc>
              <a:spcBef>
                <a:spcPts val="0"/>
              </a:spcBef>
              <a:spcAft>
                <a:spcPts val="0"/>
              </a:spcAft>
              <a:buClr>
                <a:srgbClr val="000000"/>
              </a:buClr>
              <a:buSzPts val="1200"/>
              <a:buFont typeface="Arial"/>
              <a:buNone/>
              <a:defRPr sz="1067" b="0" i="0" u="none" strike="noStrike" cap="none">
                <a:solidFill>
                  <a:srgbClr val="9D9EA0"/>
                </a:solidFill>
                <a:latin typeface="Arial"/>
                <a:ea typeface="Arial"/>
                <a:cs typeface="Arial"/>
                <a:sym typeface="Arial"/>
              </a:defRPr>
            </a:lvl2pPr>
            <a:lvl3pPr marL="0" marR="0" lvl="2" indent="0" algn="r" rtl="0">
              <a:lnSpc>
                <a:spcPct val="100000"/>
              </a:lnSpc>
              <a:spcBef>
                <a:spcPts val="0"/>
              </a:spcBef>
              <a:spcAft>
                <a:spcPts val="0"/>
              </a:spcAft>
              <a:buClr>
                <a:srgbClr val="000000"/>
              </a:buClr>
              <a:buSzPts val="1200"/>
              <a:buFont typeface="Arial"/>
              <a:buNone/>
              <a:defRPr sz="1067" b="0" i="0" u="none" strike="noStrike" cap="none">
                <a:solidFill>
                  <a:srgbClr val="9D9EA0"/>
                </a:solidFill>
                <a:latin typeface="Arial"/>
                <a:ea typeface="Arial"/>
                <a:cs typeface="Arial"/>
                <a:sym typeface="Arial"/>
              </a:defRPr>
            </a:lvl3pPr>
            <a:lvl4pPr marL="0" marR="0" lvl="3" indent="0" algn="r" rtl="0">
              <a:lnSpc>
                <a:spcPct val="100000"/>
              </a:lnSpc>
              <a:spcBef>
                <a:spcPts val="0"/>
              </a:spcBef>
              <a:spcAft>
                <a:spcPts val="0"/>
              </a:spcAft>
              <a:buClr>
                <a:srgbClr val="000000"/>
              </a:buClr>
              <a:buSzPts val="1200"/>
              <a:buFont typeface="Arial"/>
              <a:buNone/>
              <a:defRPr sz="1067" b="0" i="0" u="none" strike="noStrike" cap="none">
                <a:solidFill>
                  <a:srgbClr val="9D9EA0"/>
                </a:solidFill>
                <a:latin typeface="Arial"/>
                <a:ea typeface="Arial"/>
                <a:cs typeface="Arial"/>
                <a:sym typeface="Arial"/>
              </a:defRPr>
            </a:lvl4pPr>
            <a:lvl5pPr marL="0" marR="0" lvl="4" indent="0" algn="r" rtl="0">
              <a:lnSpc>
                <a:spcPct val="100000"/>
              </a:lnSpc>
              <a:spcBef>
                <a:spcPts val="0"/>
              </a:spcBef>
              <a:spcAft>
                <a:spcPts val="0"/>
              </a:spcAft>
              <a:buClr>
                <a:srgbClr val="000000"/>
              </a:buClr>
              <a:buSzPts val="1200"/>
              <a:buFont typeface="Arial"/>
              <a:buNone/>
              <a:defRPr sz="1067" b="0" i="0" u="none" strike="noStrike" cap="none">
                <a:solidFill>
                  <a:srgbClr val="9D9EA0"/>
                </a:solidFill>
                <a:latin typeface="Arial"/>
                <a:ea typeface="Arial"/>
                <a:cs typeface="Arial"/>
                <a:sym typeface="Arial"/>
              </a:defRPr>
            </a:lvl5pPr>
            <a:lvl6pPr marL="0" marR="0" lvl="5" indent="0" algn="r" rtl="0">
              <a:lnSpc>
                <a:spcPct val="100000"/>
              </a:lnSpc>
              <a:spcBef>
                <a:spcPts val="0"/>
              </a:spcBef>
              <a:spcAft>
                <a:spcPts val="0"/>
              </a:spcAft>
              <a:buClr>
                <a:srgbClr val="000000"/>
              </a:buClr>
              <a:buSzPts val="1200"/>
              <a:buFont typeface="Arial"/>
              <a:buNone/>
              <a:defRPr sz="1067" b="0" i="0" u="none" strike="noStrike" cap="none">
                <a:solidFill>
                  <a:srgbClr val="9D9EA0"/>
                </a:solidFill>
                <a:latin typeface="Arial"/>
                <a:ea typeface="Arial"/>
                <a:cs typeface="Arial"/>
                <a:sym typeface="Arial"/>
              </a:defRPr>
            </a:lvl6pPr>
            <a:lvl7pPr marL="0" marR="0" lvl="6" indent="0" algn="r" rtl="0">
              <a:lnSpc>
                <a:spcPct val="100000"/>
              </a:lnSpc>
              <a:spcBef>
                <a:spcPts val="0"/>
              </a:spcBef>
              <a:spcAft>
                <a:spcPts val="0"/>
              </a:spcAft>
              <a:buClr>
                <a:srgbClr val="000000"/>
              </a:buClr>
              <a:buSzPts val="1200"/>
              <a:buFont typeface="Arial"/>
              <a:buNone/>
              <a:defRPr sz="1067" b="0" i="0" u="none" strike="noStrike" cap="none">
                <a:solidFill>
                  <a:srgbClr val="9D9EA0"/>
                </a:solidFill>
                <a:latin typeface="Arial"/>
                <a:ea typeface="Arial"/>
                <a:cs typeface="Arial"/>
                <a:sym typeface="Arial"/>
              </a:defRPr>
            </a:lvl7pPr>
            <a:lvl8pPr marL="0" marR="0" lvl="7" indent="0" algn="r" rtl="0">
              <a:lnSpc>
                <a:spcPct val="100000"/>
              </a:lnSpc>
              <a:spcBef>
                <a:spcPts val="0"/>
              </a:spcBef>
              <a:spcAft>
                <a:spcPts val="0"/>
              </a:spcAft>
              <a:buClr>
                <a:srgbClr val="000000"/>
              </a:buClr>
              <a:buSzPts val="1200"/>
              <a:buFont typeface="Arial"/>
              <a:buNone/>
              <a:defRPr sz="1067" b="0" i="0" u="none" strike="noStrike" cap="none">
                <a:solidFill>
                  <a:srgbClr val="9D9EA0"/>
                </a:solidFill>
                <a:latin typeface="Arial"/>
                <a:ea typeface="Arial"/>
                <a:cs typeface="Arial"/>
                <a:sym typeface="Arial"/>
              </a:defRPr>
            </a:lvl8pPr>
            <a:lvl9pPr marL="0" marR="0" lvl="8" indent="0" algn="r" rtl="0">
              <a:lnSpc>
                <a:spcPct val="100000"/>
              </a:lnSpc>
              <a:spcBef>
                <a:spcPts val="0"/>
              </a:spcBef>
              <a:spcAft>
                <a:spcPts val="0"/>
              </a:spcAft>
              <a:buClr>
                <a:srgbClr val="000000"/>
              </a:buClr>
              <a:buSzPts val="1200"/>
              <a:buFont typeface="Arial"/>
              <a:buNone/>
              <a:defRPr sz="1067" b="0" i="0" u="none" strike="noStrike" cap="none">
                <a:solidFill>
                  <a:srgbClr val="9D9EA0"/>
                </a:solidFill>
                <a:latin typeface="Arial"/>
                <a:ea typeface="Arial"/>
                <a:cs typeface="Arial"/>
                <a:sym typeface="Arial"/>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2608399530"/>
      </p:ext>
    </p:extLst>
  </p:cSld>
  <p:clrMapOvr>
    <a:masterClrMapping/>
  </p:clrMapOvr>
</p:sldLayout>
</file>

<file path=ppt/slideLayouts/slideLayout198.xml><?xml version="1.0" encoding="utf-8"?>
<p:sldLayout xmlns:a="http://schemas.openxmlformats.org/drawingml/2006/main" xmlns:r="http://schemas.openxmlformats.org/officeDocument/2006/relationships" xmlns:p="http://schemas.openxmlformats.org/presentationml/2006/main" matchingName="Intro">
  <p:cSld name="Intro">
    <p:spTree>
      <p:nvGrpSpPr>
        <p:cNvPr id="1" name="Shape 211"/>
        <p:cNvGrpSpPr/>
        <p:nvPr/>
      </p:nvGrpSpPr>
      <p:grpSpPr>
        <a:xfrm>
          <a:off x="0" y="0"/>
          <a:ext cx="0" cy="0"/>
          <a:chOff x="0" y="0"/>
          <a:chExt cx="0" cy="0"/>
        </a:xfrm>
      </p:grpSpPr>
      <p:sp>
        <p:nvSpPr>
          <p:cNvPr id="212" name="Google Shape;212;p47"/>
          <p:cNvSpPr txBox="1">
            <a:spLocks noGrp="1"/>
          </p:cNvSpPr>
          <p:nvPr>
            <p:ph type="title"/>
          </p:nvPr>
        </p:nvSpPr>
        <p:spPr>
          <a:xfrm>
            <a:off x="310671" y="4829175"/>
            <a:ext cx="11576400" cy="1246400"/>
          </a:xfrm>
          <a:prstGeom prst="rect">
            <a:avLst/>
          </a:prstGeom>
          <a:noFill/>
          <a:ln>
            <a:noFill/>
          </a:ln>
        </p:spPr>
        <p:txBody>
          <a:bodyPr spcFirstLastPara="1" wrap="square" lIns="0" tIns="0" rIns="0" bIns="0" anchor="t" anchorCtr="0">
            <a:noAutofit/>
          </a:bodyPr>
          <a:lstStyle>
            <a:lvl1pPr lvl="0" algn="ctr" rtl="0">
              <a:lnSpc>
                <a:spcPct val="100000"/>
              </a:lnSpc>
              <a:spcBef>
                <a:spcPts val="0"/>
              </a:spcBef>
              <a:spcAft>
                <a:spcPts val="0"/>
              </a:spcAft>
              <a:buSzPts val="1600"/>
              <a:buNone/>
              <a:defRPr sz="2133" b="0" i="0">
                <a:solidFill>
                  <a:schemeClr val="accent5"/>
                </a:solidFill>
                <a:latin typeface="Roboto Light"/>
                <a:ea typeface="Roboto Light"/>
                <a:cs typeface="Roboto Light"/>
                <a:sym typeface="Roboto Light"/>
              </a:defRPr>
            </a:lvl1pPr>
            <a:lvl2pPr lvl="1" algn="l" rtl="0">
              <a:lnSpc>
                <a:spcPct val="100000"/>
              </a:lnSpc>
              <a:spcBef>
                <a:spcPts val="0"/>
              </a:spcBef>
              <a:spcAft>
                <a:spcPts val="0"/>
              </a:spcAft>
              <a:buSzPts val="1600"/>
              <a:buNone/>
              <a:defRPr/>
            </a:lvl2pPr>
            <a:lvl3pPr lvl="2" algn="l" rtl="0">
              <a:lnSpc>
                <a:spcPct val="100000"/>
              </a:lnSpc>
              <a:spcBef>
                <a:spcPts val="0"/>
              </a:spcBef>
              <a:spcAft>
                <a:spcPts val="0"/>
              </a:spcAft>
              <a:buSzPts val="1600"/>
              <a:buNone/>
              <a:defRPr/>
            </a:lvl3pPr>
            <a:lvl4pPr lvl="3" algn="l" rtl="0">
              <a:lnSpc>
                <a:spcPct val="100000"/>
              </a:lnSpc>
              <a:spcBef>
                <a:spcPts val="0"/>
              </a:spcBef>
              <a:spcAft>
                <a:spcPts val="0"/>
              </a:spcAft>
              <a:buSzPts val="1600"/>
              <a:buNone/>
              <a:defRPr/>
            </a:lvl4pPr>
            <a:lvl5pPr lvl="4" algn="l" rtl="0">
              <a:lnSpc>
                <a:spcPct val="100000"/>
              </a:lnSpc>
              <a:spcBef>
                <a:spcPts val="0"/>
              </a:spcBef>
              <a:spcAft>
                <a:spcPts val="0"/>
              </a:spcAft>
              <a:buSzPts val="1600"/>
              <a:buNone/>
              <a:defRPr/>
            </a:lvl5pPr>
            <a:lvl6pPr lvl="5" algn="l" rtl="0">
              <a:lnSpc>
                <a:spcPct val="100000"/>
              </a:lnSpc>
              <a:spcBef>
                <a:spcPts val="0"/>
              </a:spcBef>
              <a:spcAft>
                <a:spcPts val="0"/>
              </a:spcAft>
              <a:buSzPts val="1600"/>
              <a:buNone/>
              <a:defRPr/>
            </a:lvl6pPr>
            <a:lvl7pPr lvl="6" algn="l" rtl="0">
              <a:lnSpc>
                <a:spcPct val="100000"/>
              </a:lnSpc>
              <a:spcBef>
                <a:spcPts val="0"/>
              </a:spcBef>
              <a:spcAft>
                <a:spcPts val="0"/>
              </a:spcAft>
              <a:buSzPts val="1600"/>
              <a:buNone/>
              <a:defRPr/>
            </a:lvl7pPr>
            <a:lvl8pPr lvl="7" algn="l" rtl="0">
              <a:lnSpc>
                <a:spcPct val="100000"/>
              </a:lnSpc>
              <a:spcBef>
                <a:spcPts val="0"/>
              </a:spcBef>
              <a:spcAft>
                <a:spcPts val="0"/>
              </a:spcAft>
              <a:buSzPts val="1600"/>
              <a:buNone/>
              <a:defRPr/>
            </a:lvl8pPr>
            <a:lvl9pPr lvl="8" algn="l" rtl="0">
              <a:lnSpc>
                <a:spcPct val="100000"/>
              </a:lnSpc>
              <a:spcBef>
                <a:spcPts val="0"/>
              </a:spcBef>
              <a:spcAft>
                <a:spcPts val="0"/>
              </a:spcAft>
              <a:buSzPts val="1600"/>
              <a:buNone/>
              <a:defRPr/>
            </a:lvl9pPr>
          </a:lstStyle>
          <a:p>
            <a:endParaRPr/>
          </a:p>
        </p:txBody>
      </p:sp>
      <p:sp>
        <p:nvSpPr>
          <p:cNvPr id="213" name="Google Shape;213;p47"/>
          <p:cNvSpPr>
            <a:spLocks noGrp="1"/>
          </p:cNvSpPr>
          <p:nvPr>
            <p:ph type="pic" idx="2"/>
          </p:nvPr>
        </p:nvSpPr>
        <p:spPr>
          <a:xfrm>
            <a:off x="0" y="0"/>
            <a:ext cx="4043600" cy="4343600"/>
          </a:xfrm>
          <a:prstGeom prst="rect">
            <a:avLst/>
          </a:prstGeom>
          <a:noFill/>
          <a:ln>
            <a:noFill/>
          </a:ln>
        </p:spPr>
      </p:sp>
      <p:sp>
        <p:nvSpPr>
          <p:cNvPr id="214" name="Google Shape;214;p47"/>
          <p:cNvSpPr>
            <a:spLocks noGrp="1"/>
          </p:cNvSpPr>
          <p:nvPr>
            <p:ph type="pic" idx="3"/>
          </p:nvPr>
        </p:nvSpPr>
        <p:spPr>
          <a:xfrm>
            <a:off x="4074317" y="0"/>
            <a:ext cx="4043600" cy="4343600"/>
          </a:xfrm>
          <a:prstGeom prst="rect">
            <a:avLst/>
          </a:prstGeom>
          <a:noFill/>
          <a:ln>
            <a:noFill/>
          </a:ln>
        </p:spPr>
      </p:sp>
      <p:sp>
        <p:nvSpPr>
          <p:cNvPr id="215" name="Google Shape;215;p47"/>
          <p:cNvSpPr>
            <a:spLocks noGrp="1"/>
          </p:cNvSpPr>
          <p:nvPr>
            <p:ph type="pic" idx="4"/>
          </p:nvPr>
        </p:nvSpPr>
        <p:spPr>
          <a:xfrm>
            <a:off x="8148637" y="0"/>
            <a:ext cx="4043600" cy="4343600"/>
          </a:xfrm>
          <a:prstGeom prst="rect">
            <a:avLst/>
          </a:prstGeom>
          <a:noFill/>
          <a:ln>
            <a:noFill/>
          </a:ln>
        </p:spPr>
      </p:sp>
    </p:spTree>
    <p:extLst>
      <p:ext uri="{BB962C8B-B14F-4D97-AF65-F5344CB8AC3E}">
        <p14:creationId xmlns:p14="http://schemas.microsoft.com/office/powerpoint/2010/main" val="2992431931"/>
      </p:ext>
    </p:extLst>
  </p:cSld>
  <p:clrMapOvr>
    <a:masterClrMapping/>
  </p:clrMapOvr>
</p:sldLayout>
</file>

<file path=ppt/slideLayouts/slideLayout199.xml><?xml version="1.0" encoding="utf-8"?>
<p:sldLayout xmlns:a="http://schemas.openxmlformats.org/drawingml/2006/main" xmlns:r="http://schemas.openxmlformats.org/officeDocument/2006/relationships" xmlns:p="http://schemas.openxmlformats.org/presentationml/2006/main" matchingName="Powerful headline break page">
  <p:cSld name="Powerful headline break page">
    <p:spTree>
      <p:nvGrpSpPr>
        <p:cNvPr id="1" name="Shape 654"/>
        <p:cNvGrpSpPr/>
        <p:nvPr/>
      </p:nvGrpSpPr>
      <p:grpSpPr>
        <a:xfrm>
          <a:off x="0" y="0"/>
          <a:ext cx="0" cy="0"/>
          <a:chOff x="0" y="0"/>
          <a:chExt cx="0" cy="0"/>
        </a:xfrm>
      </p:grpSpPr>
      <p:sp>
        <p:nvSpPr>
          <p:cNvPr id="655" name="Google Shape;655;p123"/>
          <p:cNvSpPr>
            <a:spLocks noGrp="1"/>
          </p:cNvSpPr>
          <p:nvPr>
            <p:ph type="pic" idx="2"/>
          </p:nvPr>
        </p:nvSpPr>
        <p:spPr>
          <a:xfrm>
            <a:off x="0" y="0"/>
            <a:ext cx="12192000" cy="6858000"/>
          </a:xfrm>
          <a:prstGeom prst="rect">
            <a:avLst/>
          </a:prstGeom>
          <a:solidFill>
            <a:schemeClr val="accent6"/>
          </a:solidFill>
          <a:ln>
            <a:noFill/>
          </a:ln>
        </p:spPr>
        <p:txBody>
          <a:bodyPr spcFirstLastPara="1" wrap="square" lIns="68575" tIns="68575" rIns="68575" bIns="68575" anchor="t" anchorCtr="0">
            <a:noAutofit/>
          </a:bodyPr>
          <a:lstStyle>
            <a:lvl1pPr marR="0" lvl="0" algn="l" rtl="0">
              <a:lnSpc>
                <a:spcPct val="115000"/>
              </a:lnSpc>
              <a:spcBef>
                <a:spcPts val="0"/>
              </a:spcBef>
              <a:spcAft>
                <a:spcPts val="0"/>
              </a:spcAft>
              <a:buClr>
                <a:schemeClr val="dk2"/>
              </a:buClr>
              <a:buSzPts val="1400"/>
              <a:buFont typeface="Arial"/>
              <a:buNone/>
              <a:defRPr sz="1867" b="0" i="0" u="none" strike="noStrike" cap="none">
                <a:solidFill>
                  <a:schemeClr val="dk2"/>
                </a:solidFill>
                <a:latin typeface="Roboto Light"/>
                <a:ea typeface="Roboto Light"/>
                <a:cs typeface="Roboto Light"/>
                <a:sym typeface="Roboto Light"/>
              </a:defRPr>
            </a:lvl1pPr>
            <a:lvl2pPr marR="0" lvl="1" algn="l" rtl="0">
              <a:lnSpc>
                <a:spcPct val="115000"/>
              </a:lnSpc>
              <a:spcBef>
                <a:spcPts val="1600"/>
              </a:spcBef>
              <a:spcAft>
                <a:spcPts val="0"/>
              </a:spcAft>
              <a:buClr>
                <a:schemeClr val="dk2"/>
              </a:buClr>
              <a:buSzPts val="1100"/>
              <a:buFont typeface="Arial"/>
              <a:buChar char="○"/>
              <a:defRPr sz="1867" b="0" i="0" u="none" strike="noStrike" cap="none">
                <a:solidFill>
                  <a:schemeClr val="dk2"/>
                </a:solidFill>
                <a:latin typeface="Arial"/>
                <a:ea typeface="Arial"/>
                <a:cs typeface="Arial"/>
                <a:sym typeface="Arial"/>
              </a:defRPr>
            </a:lvl2pPr>
            <a:lvl3pPr marR="0" lvl="2" algn="l" rtl="0">
              <a:lnSpc>
                <a:spcPct val="115000"/>
              </a:lnSpc>
              <a:spcBef>
                <a:spcPts val="1600"/>
              </a:spcBef>
              <a:spcAft>
                <a:spcPts val="0"/>
              </a:spcAft>
              <a:buClr>
                <a:schemeClr val="dk2"/>
              </a:buClr>
              <a:buSzPts val="1100"/>
              <a:buFont typeface="Arial"/>
              <a:buChar char="■"/>
              <a:defRPr sz="1867" b="0" i="0" u="none" strike="noStrike" cap="none">
                <a:solidFill>
                  <a:schemeClr val="dk2"/>
                </a:solidFill>
                <a:latin typeface="Arial"/>
                <a:ea typeface="Arial"/>
                <a:cs typeface="Arial"/>
                <a:sym typeface="Arial"/>
              </a:defRPr>
            </a:lvl3pPr>
            <a:lvl4pPr marR="0" lvl="3" algn="l" rtl="0">
              <a:lnSpc>
                <a:spcPct val="115000"/>
              </a:lnSpc>
              <a:spcBef>
                <a:spcPts val="1600"/>
              </a:spcBef>
              <a:spcAft>
                <a:spcPts val="0"/>
              </a:spcAft>
              <a:buClr>
                <a:schemeClr val="dk2"/>
              </a:buClr>
              <a:buSzPts val="1100"/>
              <a:buFont typeface="Arial"/>
              <a:buChar char="●"/>
              <a:defRPr sz="1867" b="0" i="0" u="none" strike="noStrike" cap="none">
                <a:solidFill>
                  <a:schemeClr val="dk2"/>
                </a:solidFill>
                <a:latin typeface="Arial"/>
                <a:ea typeface="Arial"/>
                <a:cs typeface="Arial"/>
                <a:sym typeface="Arial"/>
              </a:defRPr>
            </a:lvl4pPr>
            <a:lvl5pPr marR="0" lvl="4" algn="l" rtl="0">
              <a:lnSpc>
                <a:spcPct val="115000"/>
              </a:lnSpc>
              <a:spcBef>
                <a:spcPts val="1600"/>
              </a:spcBef>
              <a:spcAft>
                <a:spcPts val="0"/>
              </a:spcAft>
              <a:buClr>
                <a:schemeClr val="dk2"/>
              </a:buClr>
              <a:buSzPts val="1100"/>
              <a:buFont typeface="Arial"/>
              <a:buChar char="○"/>
              <a:defRPr sz="1867" b="0" i="0" u="none" strike="noStrike" cap="none">
                <a:solidFill>
                  <a:schemeClr val="dk2"/>
                </a:solidFill>
                <a:latin typeface="Arial"/>
                <a:ea typeface="Arial"/>
                <a:cs typeface="Arial"/>
                <a:sym typeface="Arial"/>
              </a:defRPr>
            </a:lvl5pPr>
            <a:lvl6pPr marR="0" lvl="5" algn="l" rtl="0">
              <a:lnSpc>
                <a:spcPct val="115000"/>
              </a:lnSpc>
              <a:spcBef>
                <a:spcPts val="1600"/>
              </a:spcBef>
              <a:spcAft>
                <a:spcPts val="0"/>
              </a:spcAft>
              <a:buClr>
                <a:schemeClr val="dk2"/>
              </a:buClr>
              <a:buSzPts val="1100"/>
              <a:buFont typeface="Arial"/>
              <a:buChar char="■"/>
              <a:defRPr sz="1867" b="0" i="0" u="none" strike="noStrike" cap="none">
                <a:solidFill>
                  <a:schemeClr val="dk2"/>
                </a:solidFill>
                <a:latin typeface="Arial"/>
                <a:ea typeface="Arial"/>
                <a:cs typeface="Arial"/>
                <a:sym typeface="Arial"/>
              </a:defRPr>
            </a:lvl6pPr>
            <a:lvl7pPr marR="0" lvl="6" algn="l" rtl="0">
              <a:lnSpc>
                <a:spcPct val="115000"/>
              </a:lnSpc>
              <a:spcBef>
                <a:spcPts val="1600"/>
              </a:spcBef>
              <a:spcAft>
                <a:spcPts val="0"/>
              </a:spcAft>
              <a:buClr>
                <a:schemeClr val="dk2"/>
              </a:buClr>
              <a:buSzPts val="1100"/>
              <a:buFont typeface="Arial"/>
              <a:buChar char="●"/>
              <a:defRPr sz="1867" b="0" i="0" u="none" strike="noStrike" cap="none">
                <a:solidFill>
                  <a:schemeClr val="dk2"/>
                </a:solidFill>
                <a:latin typeface="Arial"/>
                <a:ea typeface="Arial"/>
                <a:cs typeface="Arial"/>
                <a:sym typeface="Arial"/>
              </a:defRPr>
            </a:lvl7pPr>
            <a:lvl8pPr marR="0" lvl="7" algn="l" rtl="0">
              <a:lnSpc>
                <a:spcPct val="115000"/>
              </a:lnSpc>
              <a:spcBef>
                <a:spcPts val="1600"/>
              </a:spcBef>
              <a:spcAft>
                <a:spcPts val="0"/>
              </a:spcAft>
              <a:buClr>
                <a:schemeClr val="dk2"/>
              </a:buClr>
              <a:buSzPts val="1100"/>
              <a:buFont typeface="Arial"/>
              <a:buChar char="○"/>
              <a:defRPr sz="1867" b="0" i="0" u="none" strike="noStrike" cap="none">
                <a:solidFill>
                  <a:schemeClr val="dk2"/>
                </a:solidFill>
                <a:latin typeface="Arial"/>
                <a:ea typeface="Arial"/>
                <a:cs typeface="Arial"/>
                <a:sym typeface="Arial"/>
              </a:defRPr>
            </a:lvl8pPr>
            <a:lvl9pPr marR="0" lvl="8" algn="l" rtl="0">
              <a:lnSpc>
                <a:spcPct val="115000"/>
              </a:lnSpc>
              <a:spcBef>
                <a:spcPts val="1600"/>
              </a:spcBef>
              <a:spcAft>
                <a:spcPts val="1600"/>
              </a:spcAft>
              <a:buClr>
                <a:schemeClr val="dk2"/>
              </a:buClr>
              <a:buSzPts val="1100"/>
              <a:buFont typeface="Arial"/>
              <a:buChar char="■"/>
              <a:defRPr sz="1867" b="0" i="0" u="none" strike="noStrike" cap="none">
                <a:solidFill>
                  <a:schemeClr val="dk2"/>
                </a:solidFill>
                <a:latin typeface="Arial"/>
                <a:ea typeface="Arial"/>
                <a:cs typeface="Arial"/>
                <a:sym typeface="Arial"/>
              </a:defRPr>
            </a:lvl9pPr>
          </a:lstStyle>
          <a:p>
            <a:endParaRPr/>
          </a:p>
        </p:txBody>
      </p:sp>
      <p:sp>
        <p:nvSpPr>
          <p:cNvPr id="656" name="Google Shape;656;p123"/>
          <p:cNvSpPr txBox="1">
            <a:spLocks noGrp="1"/>
          </p:cNvSpPr>
          <p:nvPr>
            <p:ph type="title"/>
          </p:nvPr>
        </p:nvSpPr>
        <p:spPr>
          <a:xfrm>
            <a:off x="304800" y="2369564"/>
            <a:ext cx="6743600" cy="2118800"/>
          </a:xfrm>
          <a:prstGeom prst="rect">
            <a:avLst/>
          </a:prstGeom>
          <a:noFill/>
          <a:ln>
            <a:noFill/>
          </a:ln>
        </p:spPr>
        <p:txBody>
          <a:bodyPr spcFirstLastPara="1" wrap="square" lIns="0" tIns="0" rIns="0" bIns="0" anchor="ctr" anchorCtr="0">
            <a:noAutofit/>
          </a:bodyPr>
          <a:lstStyle>
            <a:lvl1pPr lvl="0" algn="l" rtl="0">
              <a:lnSpc>
                <a:spcPct val="100000"/>
              </a:lnSpc>
              <a:spcBef>
                <a:spcPts val="0"/>
              </a:spcBef>
              <a:spcAft>
                <a:spcPts val="0"/>
              </a:spcAft>
              <a:buSzPts val="2100"/>
              <a:buNone/>
              <a:defRPr sz="3867" b="0" i="0">
                <a:solidFill>
                  <a:schemeClr val="lt1"/>
                </a:solidFill>
                <a:latin typeface="Roboto Light"/>
                <a:ea typeface="Roboto Light"/>
                <a:cs typeface="Roboto Light"/>
                <a:sym typeface="Roboto Light"/>
              </a:defRPr>
            </a:lvl1pPr>
            <a:lvl2pPr lvl="1" algn="l" rtl="0">
              <a:lnSpc>
                <a:spcPct val="100000"/>
              </a:lnSpc>
              <a:spcBef>
                <a:spcPts val="0"/>
              </a:spcBef>
              <a:spcAft>
                <a:spcPts val="0"/>
              </a:spcAft>
              <a:buSzPts val="2100"/>
              <a:buNone/>
              <a:defRPr/>
            </a:lvl2pPr>
            <a:lvl3pPr lvl="2" algn="l" rtl="0">
              <a:lnSpc>
                <a:spcPct val="100000"/>
              </a:lnSpc>
              <a:spcBef>
                <a:spcPts val="0"/>
              </a:spcBef>
              <a:spcAft>
                <a:spcPts val="0"/>
              </a:spcAft>
              <a:buSzPts val="2100"/>
              <a:buNone/>
              <a:defRPr/>
            </a:lvl3pPr>
            <a:lvl4pPr lvl="3" algn="l" rtl="0">
              <a:lnSpc>
                <a:spcPct val="100000"/>
              </a:lnSpc>
              <a:spcBef>
                <a:spcPts val="0"/>
              </a:spcBef>
              <a:spcAft>
                <a:spcPts val="0"/>
              </a:spcAft>
              <a:buSzPts val="2100"/>
              <a:buNone/>
              <a:defRPr/>
            </a:lvl4pPr>
            <a:lvl5pPr lvl="4" algn="l" rtl="0">
              <a:lnSpc>
                <a:spcPct val="100000"/>
              </a:lnSpc>
              <a:spcBef>
                <a:spcPts val="0"/>
              </a:spcBef>
              <a:spcAft>
                <a:spcPts val="0"/>
              </a:spcAft>
              <a:buSzPts val="2100"/>
              <a:buNone/>
              <a:defRPr/>
            </a:lvl5pPr>
            <a:lvl6pPr lvl="5" algn="l" rtl="0">
              <a:lnSpc>
                <a:spcPct val="100000"/>
              </a:lnSpc>
              <a:spcBef>
                <a:spcPts val="0"/>
              </a:spcBef>
              <a:spcAft>
                <a:spcPts val="0"/>
              </a:spcAft>
              <a:buSzPts val="2100"/>
              <a:buNone/>
              <a:defRPr/>
            </a:lvl6pPr>
            <a:lvl7pPr lvl="6" algn="l" rtl="0">
              <a:lnSpc>
                <a:spcPct val="100000"/>
              </a:lnSpc>
              <a:spcBef>
                <a:spcPts val="0"/>
              </a:spcBef>
              <a:spcAft>
                <a:spcPts val="0"/>
              </a:spcAft>
              <a:buSzPts val="2100"/>
              <a:buNone/>
              <a:defRPr/>
            </a:lvl7pPr>
            <a:lvl8pPr lvl="7" algn="l" rtl="0">
              <a:lnSpc>
                <a:spcPct val="100000"/>
              </a:lnSpc>
              <a:spcBef>
                <a:spcPts val="0"/>
              </a:spcBef>
              <a:spcAft>
                <a:spcPts val="0"/>
              </a:spcAft>
              <a:buSzPts val="2100"/>
              <a:buNone/>
              <a:defRPr/>
            </a:lvl8pPr>
            <a:lvl9pPr lvl="8" algn="l" rtl="0">
              <a:lnSpc>
                <a:spcPct val="100000"/>
              </a:lnSpc>
              <a:spcBef>
                <a:spcPts val="0"/>
              </a:spcBef>
              <a:spcAft>
                <a:spcPts val="0"/>
              </a:spcAft>
              <a:buSzPts val="2100"/>
              <a:buNone/>
              <a:defRPr/>
            </a:lvl9pPr>
          </a:lstStyle>
          <a:p>
            <a:endParaRPr/>
          </a:p>
        </p:txBody>
      </p:sp>
      <p:pic>
        <p:nvPicPr>
          <p:cNvPr id="657" name="Google Shape;657;p123"/>
          <p:cNvPicPr preferRelativeResize="0"/>
          <p:nvPr/>
        </p:nvPicPr>
        <p:blipFill rotWithShape="1">
          <a:blip r:embed="rId2" cstate="screen">
            <a:alphaModFix/>
            <a:extLst>
              <a:ext uri="{28A0092B-C50C-407E-A947-70E740481C1C}">
                <a14:useLocalDpi xmlns:a14="http://schemas.microsoft.com/office/drawing/2010/main"/>
              </a:ext>
            </a:extLst>
          </a:blip>
          <a:srcRect/>
          <a:stretch/>
        </p:blipFill>
        <p:spPr>
          <a:xfrm>
            <a:off x="236051" y="6263247"/>
            <a:ext cx="1444259" cy="433280"/>
          </a:xfrm>
          <a:prstGeom prst="rect">
            <a:avLst/>
          </a:prstGeom>
          <a:noFill/>
          <a:ln>
            <a:noFill/>
          </a:ln>
        </p:spPr>
      </p:pic>
    </p:spTree>
    <p:extLst>
      <p:ext uri="{BB962C8B-B14F-4D97-AF65-F5344CB8AC3E}">
        <p14:creationId xmlns:p14="http://schemas.microsoft.com/office/powerpoint/2010/main" val="409670764"/>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Summary option 1">
  <p:cSld name="1_Summary option 1">
    <p:spTree>
      <p:nvGrpSpPr>
        <p:cNvPr id="1" name="Shape 351"/>
        <p:cNvGrpSpPr/>
        <p:nvPr/>
      </p:nvGrpSpPr>
      <p:grpSpPr>
        <a:xfrm>
          <a:off x="0" y="0"/>
          <a:ext cx="0" cy="0"/>
          <a:chOff x="0" y="0"/>
          <a:chExt cx="0" cy="0"/>
        </a:xfrm>
      </p:grpSpPr>
      <p:sp>
        <p:nvSpPr>
          <p:cNvPr id="352" name="Google Shape;352;p51"/>
          <p:cNvSpPr txBox="1">
            <a:spLocks noGrp="1"/>
          </p:cNvSpPr>
          <p:nvPr>
            <p:ph type="title"/>
          </p:nvPr>
        </p:nvSpPr>
        <p:spPr>
          <a:xfrm>
            <a:off x="316379" y="1677765"/>
            <a:ext cx="5617200" cy="1875600"/>
          </a:xfrm>
          <a:prstGeom prst="rect">
            <a:avLst/>
          </a:prstGeom>
          <a:noFill/>
          <a:ln>
            <a:noFill/>
          </a:ln>
        </p:spPr>
        <p:txBody>
          <a:bodyPr spcFirstLastPara="1" wrap="square" lIns="0" tIns="0" rIns="0" bIns="0" anchor="b" anchorCtr="0">
            <a:noAutofit/>
          </a:bodyPr>
          <a:lstStyle>
            <a:lvl1pPr lvl="0" algn="l" rtl="0">
              <a:lnSpc>
                <a:spcPct val="90000"/>
              </a:lnSpc>
              <a:spcBef>
                <a:spcPts val="0"/>
              </a:spcBef>
              <a:spcAft>
                <a:spcPts val="0"/>
              </a:spcAft>
              <a:buClr>
                <a:schemeClr val="dk1"/>
              </a:buClr>
              <a:buSzPts val="4400"/>
              <a:buFont typeface="Inter"/>
              <a:buNone/>
              <a:defRPr b="1" i="0">
                <a:latin typeface="Inter"/>
                <a:ea typeface="Inter"/>
                <a:cs typeface="Inter"/>
                <a:sym typeface="Inter"/>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pic>
        <p:nvPicPr>
          <p:cNvPr id="353" name="Google Shape;353;p51"/>
          <p:cNvPicPr preferRelativeResize="0"/>
          <p:nvPr/>
        </p:nvPicPr>
        <p:blipFill rotWithShape="1">
          <a:blip r:embed="rId2">
            <a:alphaModFix/>
          </a:blip>
          <a:srcRect/>
          <a:stretch/>
        </p:blipFill>
        <p:spPr>
          <a:xfrm>
            <a:off x="222250" y="6256962"/>
            <a:ext cx="1463038" cy="438911"/>
          </a:xfrm>
          <a:prstGeom prst="rect">
            <a:avLst/>
          </a:prstGeom>
          <a:noFill/>
          <a:ln>
            <a:noFill/>
          </a:ln>
        </p:spPr>
      </p:pic>
      <p:sp>
        <p:nvSpPr>
          <p:cNvPr id="354" name="Google Shape;354;p51"/>
          <p:cNvSpPr txBox="1">
            <a:spLocks noGrp="1"/>
          </p:cNvSpPr>
          <p:nvPr>
            <p:ph type="body" idx="1"/>
          </p:nvPr>
        </p:nvSpPr>
        <p:spPr>
          <a:xfrm>
            <a:off x="338767" y="3711624"/>
            <a:ext cx="5616600" cy="519000"/>
          </a:xfrm>
          <a:prstGeom prst="rect">
            <a:avLst/>
          </a:prstGeom>
          <a:noFill/>
          <a:ln>
            <a:noFill/>
          </a:ln>
        </p:spPr>
        <p:txBody>
          <a:bodyPr spcFirstLastPara="1" wrap="square" lIns="0" tIns="0" rIns="0" bIns="0" anchor="t" anchorCtr="0">
            <a:noAutofit/>
          </a:bodyPr>
          <a:lstStyle>
            <a:lvl1pPr marL="457200" lvl="0" indent="-228600" algn="l" rtl="0">
              <a:lnSpc>
                <a:spcPct val="110000"/>
              </a:lnSpc>
              <a:spcBef>
                <a:spcPts val="0"/>
              </a:spcBef>
              <a:spcAft>
                <a:spcPts val="0"/>
              </a:spcAft>
              <a:buClr>
                <a:schemeClr val="dk1"/>
              </a:buClr>
              <a:buSzPts val="2200"/>
              <a:buNone/>
              <a:defRPr sz="2200" b="0" i="0">
                <a:latin typeface="Inter Light"/>
                <a:ea typeface="Inter Light"/>
                <a:cs typeface="Inter Light"/>
                <a:sym typeface="Inter Light"/>
              </a:defRPr>
            </a:lvl1pPr>
            <a:lvl2pPr marL="914400" lvl="1" indent="-228600" algn="l" rtl="0">
              <a:lnSpc>
                <a:spcPct val="110000"/>
              </a:lnSpc>
              <a:spcBef>
                <a:spcPts val="500"/>
              </a:spcBef>
              <a:spcAft>
                <a:spcPts val="0"/>
              </a:spcAft>
              <a:buClr>
                <a:schemeClr val="dk1"/>
              </a:buClr>
              <a:buSzPts val="2400"/>
              <a:buNone/>
              <a:defRPr/>
            </a:lvl2pPr>
            <a:lvl3pPr marL="1371600" lvl="2" indent="-228600" algn="l" rtl="0">
              <a:lnSpc>
                <a:spcPct val="110000"/>
              </a:lnSpc>
              <a:spcBef>
                <a:spcPts val="500"/>
              </a:spcBef>
              <a:spcAft>
                <a:spcPts val="0"/>
              </a:spcAft>
              <a:buClr>
                <a:schemeClr val="dk1"/>
              </a:buClr>
              <a:buSzPts val="2000"/>
              <a:buNone/>
              <a:defRPr/>
            </a:lvl3pPr>
            <a:lvl4pPr marL="1828800" lvl="3" indent="-228600" algn="l" rtl="0">
              <a:lnSpc>
                <a:spcPct val="110000"/>
              </a:lnSpc>
              <a:spcBef>
                <a:spcPts val="500"/>
              </a:spcBef>
              <a:spcAft>
                <a:spcPts val="0"/>
              </a:spcAft>
              <a:buClr>
                <a:schemeClr val="dk1"/>
              </a:buClr>
              <a:buSzPts val="1800"/>
              <a:buNone/>
              <a:defRPr/>
            </a:lvl4pPr>
            <a:lvl5pPr marL="2286000" lvl="4" indent="-228600" algn="l" rtl="0">
              <a:lnSpc>
                <a:spcPct val="110000"/>
              </a:lnSpc>
              <a:spcBef>
                <a:spcPts val="500"/>
              </a:spcBef>
              <a:spcAft>
                <a:spcPts val="0"/>
              </a:spcAft>
              <a:buClr>
                <a:schemeClr val="dk1"/>
              </a:buClr>
              <a:buSzPts val="1800"/>
              <a:buNone/>
              <a:defRPr/>
            </a:lvl5pPr>
            <a:lvl6pPr marL="2743200" lvl="5" indent="-342900" algn="l" rtl="0">
              <a:lnSpc>
                <a:spcPct val="90000"/>
              </a:lnSpc>
              <a:spcBef>
                <a:spcPts val="500"/>
              </a:spcBef>
              <a:spcAft>
                <a:spcPts val="0"/>
              </a:spcAft>
              <a:buClr>
                <a:schemeClr val="dk1"/>
              </a:buClr>
              <a:buSzPts val="1800"/>
              <a:buChar char="•"/>
              <a:defRPr/>
            </a:lvl6pPr>
            <a:lvl7pPr marL="3200400" lvl="6" indent="-342900" algn="l" rtl="0">
              <a:lnSpc>
                <a:spcPct val="90000"/>
              </a:lnSpc>
              <a:spcBef>
                <a:spcPts val="500"/>
              </a:spcBef>
              <a:spcAft>
                <a:spcPts val="0"/>
              </a:spcAft>
              <a:buClr>
                <a:schemeClr val="dk1"/>
              </a:buClr>
              <a:buSzPts val="1800"/>
              <a:buChar char="•"/>
              <a:defRPr/>
            </a:lvl7pPr>
            <a:lvl8pPr marL="3657600" lvl="7" indent="-342900" algn="l" rtl="0">
              <a:lnSpc>
                <a:spcPct val="90000"/>
              </a:lnSpc>
              <a:spcBef>
                <a:spcPts val="500"/>
              </a:spcBef>
              <a:spcAft>
                <a:spcPts val="0"/>
              </a:spcAft>
              <a:buClr>
                <a:schemeClr val="dk1"/>
              </a:buClr>
              <a:buSzPts val="1800"/>
              <a:buChar char="•"/>
              <a:defRPr/>
            </a:lvl8pPr>
            <a:lvl9pPr marL="4114800" lvl="8" indent="-342900" algn="l" rtl="0">
              <a:lnSpc>
                <a:spcPct val="90000"/>
              </a:lnSpc>
              <a:spcBef>
                <a:spcPts val="500"/>
              </a:spcBef>
              <a:spcAft>
                <a:spcPts val="0"/>
              </a:spcAft>
              <a:buClr>
                <a:schemeClr val="dk1"/>
              </a:buClr>
              <a:buSzPts val="1800"/>
              <a:buChar char="•"/>
              <a:defRPr/>
            </a:lvl9pPr>
          </a:lstStyle>
          <a:p>
            <a:endParaRPr/>
          </a:p>
        </p:txBody>
      </p:sp>
      <p:sp>
        <p:nvSpPr>
          <p:cNvPr id="355" name="Google Shape;355;p51"/>
          <p:cNvSpPr>
            <a:spLocks noGrp="1"/>
          </p:cNvSpPr>
          <p:nvPr>
            <p:ph type="body" idx="2"/>
          </p:nvPr>
        </p:nvSpPr>
        <p:spPr>
          <a:xfrm>
            <a:off x="6910213" y="4041675"/>
            <a:ext cx="6302400" cy="909900"/>
          </a:xfrm>
          <a:prstGeom prst="roundRect">
            <a:avLst>
              <a:gd name="adj" fmla="val 50000"/>
            </a:avLst>
          </a:prstGeom>
          <a:solidFill>
            <a:schemeClr val="accent3"/>
          </a:solidFill>
          <a:ln>
            <a:noFill/>
          </a:ln>
        </p:spPr>
        <p:txBody>
          <a:bodyPr spcFirstLastPara="1" wrap="square" lIns="914400" tIns="0" rIns="91425" bIns="0" anchor="ctr" anchorCtr="0">
            <a:noAutofit/>
          </a:bodyPr>
          <a:lstStyle>
            <a:lvl1pPr marL="457200" lvl="0" indent="-228600" algn="l" rtl="0">
              <a:lnSpc>
                <a:spcPct val="110000"/>
              </a:lnSpc>
              <a:spcBef>
                <a:spcPts val="1000"/>
              </a:spcBef>
              <a:spcAft>
                <a:spcPts val="0"/>
              </a:spcAft>
              <a:buClr>
                <a:schemeClr val="dk1"/>
              </a:buClr>
              <a:buSzPts val="1800"/>
              <a:buNone/>
              <a:defRPr sz="1800" b="0" i="0">
                <a:latin typeface="Inter Light"/>
                <a:ea typeface="Inter Light"/>
                <a:cs typeface="Inter Light"/>
                <a:sym typeface="Inter Light"/>
              </a:defRPr>
            </a:lvl1pPr>
            <a:lvl2pPr marL="914400" lvl="1" indent="-342900" algn="l" rtl="0">
              <a:lnSpc>
                <a:spcPct val="110000"/>
              </a:lnSpc>
              <a:spcBef>
                <a:spcPts val="500"/>
              </a:spcBef>
              <a:spcAft>
                <a:spcPts val="0"/>
              </a:spcAft>
              <a:buClr>
                <a:schemeClr val="dk1"/>
              </a:buClr>
              <a:buSzPts val="1800"/>
              <a:buChar char="•"/>
              <a:defRPr/>
            </a:lvl2pPr>
            <a:lvl3pPr marL="1371600" lvl="2" indent="-342900" algn="l" rtl="0">
              <a:lnSpc>
                <a:spcPct val="110000"/>
              </a:lnSpc>
              <a:spcBef>
                <a:spcPts val="500"/>
              </a:spcBef>
              <a:spcAft>
                <a:spcPts val="0"/>
              </a:spcAft>
              <a:buClr>
                <a:schemeClr val="dk1"/>
              </a:buClr>
              <a:buSzPts val="1800"/>
              <a:buChar char="•"/>
              <a:defRPr/>
            </a:lvl3pPr>
            <a:lvl4pPr marL="1828800" lvl="3" indent="-342900" algn="l" rtl="0">
              <a:lnSpc>
                <a:spcPct val="110000"/>
              </a:lnSpc>
              <a:spcBef>
                <a:spcPts val="500"/>
              </a:spcBef>
              <a:spcAft>
                <a:spcPts val="0"/>
              </a:spcAft>
              <a:buClr>
                <a:schemeClr val="dk1"/>
              </a:buClr>
              <a:buSzPts val="1800"/>
              <a:buChar char="•"/>
              <a:defRPr/>
            </a:lvl4pPr>
            <a:lvl5pPr marL="2286000" lvl="4" indent="-342900" algn="l" rtl="0">
              <a:lnSpc>
                <a:spcPct val="110000"/>
              </a:lnSpc>
              <a:spcBef>
                <a:spcPts val="500"/>
              </a:spcBef>
              <a:spcAft>
                <a:spcPts val="0"/>
              </a:spcAft>
              <a:buClr>
                <a:schemeClr val="dk1"/>
              </a:buClr>
              <a:buSzPts val="1800"/>
              <a:buChar char="•"/>
              <a:defRPr/>
            </a:lvl5pPr>
            <a:lvl6pPr marL="2743200" lvl="5" indent="-342900" algn="l" rtl="0">
              <a:lnSpc>
                <a:spcPct val="90000"/>
              </a:lnSpc>
              <a:spcBef>
                <a:spcPts val="500"/>
              </a:spcBef>
              <a:spcAft>
                <a:spcPts val="0"/>
              </a:spcAft>
              <a:buClr>
                <a:schemeClr val="dk1"/>
              </a:buClr>
              <a:buSzPts val="1800"/>
              <a:buChar char="•"/>
              <a:defRPr/>
            </a:lvl6pPr>
            <a:lvl7pPr marL="3200400" lvl="6" indent="-342900" algn="l" rtl="0">
              <a:lnSpc>
                <a:spcPct val="90000"/>
              </a:lnSpc>
              <a:spcBef>
                <a:spcPts val="500"/>
              </a:spcBef>
              <a:spcAft>
                <a:spcPts val="0"/>
              </a:spcAft>
              <a:buClr>
                <a:schemeClr val="dk1"/>
              </a:buClr>
              <a:buSzPts val="1800"/>
              <a:buChar char="•"/>
              <a:defRPr/>
            </a:lvl7pPr>
            <a:lvl8pPr marL="3657600" lvl="7" indent="-342900" algn="l" rtl="0">
              <a:lnSpc>
                <a:spcPct val="90000"/>
              </a:lnSpc>
              <a:spcBef>
                <a:spcPts val="500"/>
              </a:spcBef>
              <a:spcAft>
                <a:spcPts val="0"/>
              </a:spcAft>
              <a:buClr>
                <a:schemeClr val="dk1"/>
              </a:buClr>
              <a:buSzPts val="1800"/>
              <a:buChar char="•"/>
              <a:defRPr/>
            </a:lvl8pPr>
            <a:lvl9pPr marL="4114800" lvl="8" indent="-342900" algn="l" rtl="0">
              <a:lnSpc>
                <a:spcPct val="90000"/>
              </a:lnSpc>
              <a:spcBef>
                <a:spcPts val="500"/>
              </a:spcBef>
              <a:spcAft>
                <a:spcPts val="0"/>
              </a:spcAft>
              <a:buClr>
                <a:schemeClr val="dk1"/>
              </a:buClr>
              <a:buSzPts val="1800"/>
              <a:buChar char="•"/>
              <a:defRPr/>
            </a:lvl9pPr>
          </a:lstStyle>
          <a:p>
            <a:endParaRPr/>
          </a:p>
        </p:txBody>
      </p:sp>
      <p:sp>
        <p:nvSpPr>
          <p:cNvPr id="356" name="Google Shape;356;p51"/>
          <p:cNvSpPr>
            <a:spLocks noGrp="1"/>
          </p:cNvSpPr>
          <p:nvPr>
            <p:ph type="body" idx="3"/>
          </p:nvPr>
        </p:nvSpPr>
        <p:spPr>
          <a:xfrm>
            <a:off x="6910213" y="2749678"/>
            <a:ext cx="6302400" cy="909900"/>
          </a:xfrm>
          <a:prstGeom prst="roundRect">
            <a:avLst>
              <a:gd name="adj" fmla="val 50000"/>
            </a:avLst>
          </a:prstGeom>
          <a:solidFill>
            <a:schemeClr val="accent6"/>
          </a:solidFill>
          <a:ln>
            <a:noFill/>
          </a:ln>
        </p:spPr>
        <p:txBody>
          <a:bodyPr spcFirstLastPara="1" wrap="square" lIns="914400" tIns="0" rIns="91425" bIns="0" anchor="ctr" anchorCtr="0">
            <a:noAutofit/>
          </a:bodyPr>
          <a:lstStyle>
            <a:lvl1pPr marL="457200" lvl="0" indent="-228600" algn="l" rtl="0">
              <a:lnSpc>
                <a:spcPct val="110000"/>
              </a:lnSpc>
              <a:spcBef>
                <a:spcPts val="1000"/>
              </a:spcBef>
              <a:spcAft>
                <a:spcPts val="0"/>
              </a:spcAft>
              <a:buClr>
                <a:schemeClr val="dk1"/>
              </a:buClr>
              <a:buSzPts val="1800"/>
              <a:buNone/>
              <a:defRPr sz="1800" b="0" i="0">
                <a:latin typeface="Inter Light"/>
                <a:ea typeface="Inter Light"/>
                <a:cs typeface="Inter Light"/>
                <a:sym typeface="Inter Light"/>
              </a:defRPr>
            </a:lvl1pPr>
            <a:lvl2pPr marL="914400" lvl="1" indent="-342900" algn="l" rtl="0">
              <a:lnSpc>
                <a:spcPct val="110000"/>
              </a:lnSpc>
              <a:spcBef>
                <a:spcPts val="500"/>
              </a:spcBef>
              <a:spcAft>
                <a:spcPts val="0"/>
              </a:spcAft>
              <a:buClr>
                <a:schemeClr val="dk1"/>
              </a:buClr>
              <a:buSzPts val="1800"/>
              <a:buChar char="•"/>
              <a:defRPr/>
            </a:lvl2pPr>
            <a:lvl3pPr marL="1371600" lvl="2" indent="-342900" algn="l" rtl="0">
              <a:lnSpc>
                <a:spcPct val="110000"/>
              </a:lnSpc>
              <a:spcBef>
                <a:spcPts val="500"/>
              </a:spcBef>
              <a:spcAft>
                <a:spcPts val="0"/>
              </a:spcAft>
              <a:buClr>
                <a:schemeClr val="dk1"/>
              </a:buClr>
              <a:buSzPts val="1800"/>
              <a:buChar char="•"/>
              <a:defRPr/>
            </a:lvl3pPr>
            <a:lvl4pPr marL="1828800" lvl="3" indent="-342900" algn="l" rtl="0">
              <a:lnSpc>
                <a:spcPct val="110000"/>
              </a:lnSpc>
              <a:spcBef>
                <a:spcPts val="500"/>
              </a:spcBef>
              <a:spcAft>
                <a:spcPts val="0"/>
              </a:spcAft>
              <a:buClr>
                <a:schemeClr val="dk1"/>
              </a:buClr>
              <a:buSzPts val="1800"/>
              <a:buChar char="•"/>
              <a:defRPr/>
            </a:lvl4pPr>
            <a:lvl5pPr marL="2286000" lvl="4" indent="-342900" algn="l" rtl="0">
              <a:lnSpc>
                <a:spcPct val="110000"/>
              </a:lnSpc>
              <a:spcBef>
                <a:spcPts val="500"/>
              </a:spcBef>
              <a:spcAft>
                <a:spcPts val="0"/>
              </a:spcAft>
              <a:buClr>
                <a:schemeClr val="dk1"/>
              </a:buClr>
              <a:buSzPts val="1800"/>
              <a:buChar char="•"/>
              <a:defRPr/>
            </a:lvl5pPr>
            <a:lvl6pPr marL="2743200" lvl="5" indent="-342900" algn="l" rtl="0">
              <a:lnSpc>
                <a:spcPct val="90000"/>
              </a:lnSpc>
              <a:spcBef>
                <a:spcPts val="500"/>
              </a:spcBef>
              <a:spcAft>
                <a:spcPts val="0"/>
              </a:spcAft>
              <a:buClr>
                <a:schemeClr val="dk1"/>
              </a:buClr>
              <a:buSzPts val="1800"/>
              <a:buChar char="•"/>
              <a:defRPr/>
            </a:lvl6pPr>
            <a:lvl7pPr marL="3200400" lvl="6" indent="-342900" algn="l" rtl="0">
              <a:lnSpc>
                <a:spcPct val="90000"/>
              </a:lnSpc>
              <a:spcBef>
                <a:spcPts val="500"/>
              </a:spcBef>
              <a:spcAft>
                <a:spcPts val="0"/>
              </a:spcAft>
              <a:buClr>
                <a:schemeClr val="dk1"/>
              </a:buClr>
              <a:buSzPts val="1800"/>
              <a:buChar char="•"/>
              <a:defRPr/>
            </a:lvl7pPr>
            <a:lvl8pPr marL="3657600" lvl="7" indent="-342900" algn="l" rtl="0">
              <a:lnSpc>
                <a:spcPct val="90000"/>
              </a:lnSpc>
              <a:spcBef>
                <a:spcPts val="500"/>
              </a:spcBef>
              <a:spcAft>
                <a:spcPts val="0"/>
              </a:spcAft>
              <a:buClr>
                <a:schemeClr val="dk1"/>
              </a:buClr>
              <a:buSzPts val="1800"/>
              <a:buChar char="•"/>
              <a:defRPr/>
            </a:lvl8pPr>
            <a:lvl9pPr marL="4114800" lvl="8" indent="-342900" algn="l" rtl="0">
              <a:lnSpc>
                <a:spcPct val="90000"/>
              </a:lnSpc>
              <a:spcBef>
                <a:spcPts val="500"/>
              </a:spcBef>
              <a:spcAft>
                <a:spcPts val="0"/>
              </a:spcAft>
              <a:buClr>
                <a:schemeClr val="dk1"/>
              </a:buClr>
              <a:buSzPts val="1800"/>
              <a:buChar char="•"/>
              <a:defRPr/>
            </a:lvl9pPr>
          </a:lstStyle>
          <a:p>
            <a:endParaRPr/>
          </a:p>
        </p:txBody>
      </p:sp>
      <p:sp>
        <p:nvSpPr>
          <p:cNvPr id="357" name="Google Shape;357;p51"/>
          <p:cNvSpPr>
            <a:spLocks noGrp="1"/>
          </p:cNvSpPr>
          <p:nvPr>
            <p:ph type="body" idx="4"/>
          </p:nvPr>
        </p:nvSpPr>
        <p:spPr>
          <a:xfrm>
            <a:off x="6910213" y="1457680"/>
            <a:ext cx="6302400" cy="909900"/>
          </a:xfrm>
          <a:prstGeom prst="roundRect">
            <a:avLst>
              <a:gd name="adj" fmla="val 50000"/>
            </a:avLst>
          </a:prstGeom>
          <a:solidFill>
            <a:schemeClr val="accent1"/>
          </a:solidFill>
          <a:ln>
            <a:noFill/>
          </a:ln>
        </p:spPr>
        <p:txBody>
          <a:bodyPr spcFirstLastPara="1" wrap="square" lIns="914400" tIns="0" rIns="91425" bIns="0" anchor="ctr" anchorCtr="0">
            <a:noAutofit/>
          </a:bodyPr>
          <a:lstStyle>
            <a:lvl1pPr marL="457200" lvl="0" indent="-228600" algn="l" rtl="0">
              <a:lnSpc>
                <a:spcPct val="110000"/>
              </a:lnSpc>
              <a:spcBef>
                <a:spcPts val="1000"/>
              </a:spcBef>
              <a:spcAft>
                <a:spcPts val="0"/>
              </a:spcAft>
              <a:buClr>
                <a:schemeClr val="dk1"/>
              </a:buClr>
              <a:buSzPts val="1800"/>
              <a:buNone/>
              <a:defRPr sz="1800" b="0" i="0">
                <a:latin typeface="Inter Light"/>
                <a:ea typeface="Inter Light"/>
                <a:cs typeface="Inter Light"/>
                <a:sym typeface="Inter Light"/>
              </a:defRPr>
            </a:lvl1pPr>
            <a:lvl2pPr marL="914400" lvl="1" indent="-342900" algn="l" rtl="0">
              <a:lnSpc>
                <a:spcPct val="110000"/>
              </a:lnSpc>
              <a:spcBef>
                <a:spcPts val="500"/>
              </a:spcBef>
              <a:spcAft>
                <a:spcPts val="0"/>
              </a:spcAft>
              <a:buClr>
                <a:schemeClr val="dk1"/>
              </a:buClr>
              <a:buSzPts val="1800"/>
              <a:buChar char="•"/>
              <a:defRPr/>
            </a:lvl2pPr>
            <a:lvl3pPr marL="1371600" lvl="2" indent="-342900" algn="l" rtl="0">
              <a:lnSpc>
                <a:spcPct val="110000"/>
              </a:lnSpc>
              <a:spcBef>
                <a:spcPts val="500"/>
              </a:spcBef>
              <a:spcAft>
                <a:spcPts val="0"/>
              </a:spcAft>
              <a:buClr>
                <a:schemeClr val="dk1"/>
              </a:buClr>
              <a:buSzPts val="1800"/>
              <a:buChar char="•"/>
              <a:defRPr/>
            </a:lvl3pPr>
            <a:lvl4pPr marL="1828800" lvl="3" indent="-342900" algn="l" rtl="0">
              <a:lnSpc>
                <a:spcPct val="110000"/>
              </a:lnSpc>
              <a:spcBef>
                <a:spcPts val="500"/>
              </a:spcBef>
              <a:spcAft>
                <a:spcPts val="0"/>
              </a:spcAft>
              <a:buClr>
                <a:schemeClr val="dk1"/>
              </a:buClr>
              <a:buSzPts val="1800"/>
              <a:buChar char="•"/>
              <a:defRPr/>
            </a:lvl4pPr>
            <a:lvl5pPr marL="2286000" lvl="4" indent="-342900" algn="l" rtl="0">
              <a:lnSpc>
                <a:spcPct val="110000"/>
              </a:lnSpc>
              <a:spcBef>
                <a:spcPts val="500"/>
              </a:spcBef>
              <a:spcAft>
                <a:spcPts val="0"/>
              </a:spcAft>
              <a:buClr>
                <a:schemeClr val="dk1"/>
              </a:buClr>
              <a:buSzPts val="1800"/>
              <a:buChar char="•"/>
              <a:defRPr/>
            </a:lvl5pPr>
            <a:lvl6pPr marL="2743200" lvl="5" indent="-342900" algn="l" rtl="0">
              <a:lnSpc>
                <a:spcPct val="90000"/>
              </a:lnSpc>
              <a:spcBef>
                <a:spcPts val="500"/>
              </a:spcBef>
              <a:spcAft>
                <a:spcPts val="0"/>
              </a:spcAft>
              <a:buClr>
                <a:schemeClr val="dk1"/>
              </a:buClr>
              <a:buSzPts val="1800"/>
              <a:buChar char="•"/>
              <a:defRPr/>
            </a:lvl6pPr>
            <a:lvl7pPr marL="3200400" lvl="6" indent="-342900" algn="l" rtl="0">
              <a:lnSpc>
                <a:spcPct val="90000"/>
              </a:lnSpc>
              <a:spcBef>
                <a:spcPts val="500"/>
              </a:spcBef>
              <a:spcAft>
                <a:spcPts val="0"/>
              </a:spcAft>
              <a:buClr>
                <a:schemeClr val="dk1"/>
              </a:buClr>
              <a:buSzPts val="1800"/>
              <a:buChar char="•"/>
              <a:defRPr/>
            </a:lvl7pPr>
            <a:lvl8pPr marL="3657600" lvl="7" indent="-342900" algn="l" rtl="0">
              <a:lnSpc>
                <a:spcPct val="90000"/>
              </a:lnSpc>
              <a:spcBef>
                <a:spcPts val="500"/>
              </a:spcBef>
              <a:spcAft>
                <a:spcPts val="0"/>
              </a:spcAft>
              <a:buClr>
                <a:schemeClr val="dk1"/>
              </a:buClr>
              <a:buSzPts val="1800"/>
              <a:buChar char="•"/>
              <a:defRPr/>
            </a:lvl8pPr>
            <a:lvl9pPr marL="4114800" lvl="8" indent="-342900" algn="l" rtl="0">
              <a:lnSpc>
                <a:spcPct val="90000"/>
              </a:lnSpc>
              <a:spcBef>
                <a:spcPts val="500"/>
              </a:spcBef>
              <a:spcAft>
                <a:spcPts val="0"/>
              </a:spcAft>
              <a:buClr>
                <a:schemeClr val="dk1"/>
              </a:buClr>
              <a:buSzPts val="1800"/>
              <a:buChar char="•"/>
              <a:defRPr/>
            </a:lvl9pPr>
          </a:lstStyle>
          <a:p>
            <a:endParaRPr/>
          </a:p>
        </p:txBody>
      </p:sp>
      <p:sp>
        <p:nvSpPr>
          <p:cNvPr id="358" name="Google Shape;358;p51"/>
          <p:cNvSpPr>
            <a:spLocks noGrp="1"/>
          </p:cNvSpPr>
          <p:nvPr>
            <p:ph type="pic" idx="5"/>
          </p:nvPr>
        </p:nvSpPr>
        <p:spPr>
          <a:xfrm>
            <a:off x="7157172" y="1637154"/>
            <a:ext cx="582600" cy="550800"/>
          </a:xfrm>
          <a:prstGeom prst="rect">
            <a:avLst/>
          </a:prstGeom>
          <a:noFill/>
          <a:ln>
            <a:noFill/>
          </a:ln>
        </p:spPr>
      </p:sp>
      <p:sp>
        <p:nvSpPr>
          <p:cNvPr id="359" name="Google Shape;359;p51"/>
          <p:cNvSpPr>
            <a:spLocks noGrp="1"/>
          </p:cNvSpPr>
          <p:nvPr>
            <p:ph type="pic" idx="6"/>
          </p:nvPr>
        </p:nvSpPr>
        <p:spPr>
          <a:xfrm>
            <a:off x="7157172" y="2921468"/>
            <a:ext cx="582600" cy="550800"/>
          </a:xfrm>
          <a:prstGeom prst="rect">
            <a:avLst/>
          </a:prstGeom>
          <a:noFill/>
          <a:ln>
            <a:noFill/>
          </a:ln>
        </p:spPr>
      </p:sp>
      <p:sp>
        <p:nvSpPr>
          <p:cNvPr id="360" name="Google Shape;360;p51"/>
          <p:cNvSpPr>
            <a:spLocks noGrp="1"/>
          </p:cNvSpPr>
          <p:nvPr>
            <p:ph type="pic" idx="7"/>
          </p:nvPr>
        </p:nvSpPr>
        <p:spPr>
          <a:xfrm>
            <a:off x="7157172" y="4230492"/>
            <a:ext cx="582600" cy="550800"/>
          </a:xfrm>
          <a:prstGeom prst="rect">
            <a:avLst/>
          </a:prstGeom>
          <a:noFill/>
          <a:ln>
            <a:noFill/>
          </a:ln>
        </p:spPr>
      </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Important point or quote">
  <p:cSld name="Important point or quote">
    <p:spTree>
      <p:nvGrpSpPr>
        <p:cNvPr id="1" name="Shape 514"/>
        <p:cNvGrpSpPr/>
        <p:nvPr/>
      </p:nvGrpSpPr>
      <p:grpSpPr>
        <a:xfrm>
          <a:off x="0" y="0"/>
          <a:ext cx="0" cy="0"/>
          <a:chOff x="0" y="0"/>
          <a:chExt cx="0" cy="0"/>
        </a:xfrm>
      </p:grpSpPr>
      <p:sp>
        <p:nvSpPr>
          <p:cNvPr id="515" name="Google Shape;515;p72"/>
          <p:cNvSpPr/>
          <p:nvPr/>
        </p:nvSpPr>
        <p:spPr>
          <a:xfrm>
            <a:off x="0" y="0"/>
            <a:ext cx="12192000" cy="6858000"/>
          </a:xfrm>
          <a:prstGeom prst="rect">
            <a:avLst/>
          </a:prstGeom>
          <a:solidFill>
            <a:schemeClr val="accent6"/>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516" name="Google Shape;516;p72"/>
          <p:cNvPicPr preferRelativeResize="0"/>
          <p:nvPr/>
        </p:nvPicPr>
        <p:blipFill rotWithShape="1">
          <a:blip r:embed="rId2">
            <a:alphaModFix/>
          </a:blip>
          <a:srcRect l="13561" t="5733" r="42720" b="39454"/>
          <a:stretch/>
        </p:blipFill>
        <p:spPr>
          <a:xfrm>
            <a:off x="5567562" y="-49736"/>
            <a:ext cx="6648927" cy="7028524"/>
          </a:xfrm>
          <a:custGeom>
            <a:avLst/>
            <a:gdLst/>
            <a:ahLst/>
            <a:cxnLst/>
            <a:rect l="l" t="t" r="r" b="b"/>
            <a:pathLst>
              <a:path w="6648927" h="7028524" extrusionOk="0">
                <a:moveTo>
                  <a:pt x="2897929" y="0"/>
                </a:moveTo>
                <a:lnTo>
                  <a:pt x="6641148" y="24584"/>
                </a:lnTo>
                <a:cubicBezTo>
                  <a:pt x="6649170" y="2353585"/>
                  <a:pt x="6640906" y="4699523"/>
                  <a:pt x="6648927" y="7028524"/>
                </a:cubicBezTo>
                <a:lnTo>
                  <a:pt x="0" y="6998476"/>
                </a:lnTo>
                <a:lnTo>
                  <a:pt x="2283903" y="1363385"/>
                </a:lnTo>
                <a:close/>
              </a:path>
            </a:pathLst>
          </a:custGeom>
          <a:noFill/>
          <a:ln>
            <a:noFill/>
          </a:ln>
        </p:spPr>
      </p:pic>
      <p:pic>
        <p:nvPicPr>
          <p:cNvPr id="517" name="Google Shape;517;p72"/>
          <p:cNvPicPr preferRelativeResize="0"/>
          <p:nvPr/>
        </p:nvPicPr>
        <p:blipFill rotWithShape="1">
          <a:blip r:embed="rId3">
            <a:alphaModFix/>
          </a:blip>
          <a:srcRect/>
          <a:stretch/>
        </p:blipFill>
        <p:spPr>
          <a:xfrm>
            <a:off x="236050" y="6263247"/>
            <a:ext cx="1444256" cy="433279"/>
          </a:xfrm>
          <a:prstGeom prst="rect">
            <a:avLst/>
          </a:prstGeom>
          <a:noFill/>
          <a:ln>
            <a:noFill/>
          </a:ln>
        </p:spPr>
      </p:pic>
      <p:sp>
        <p:nvSpPr>
          <p:cNvPr id="518" name="Google Shape;518;p72"/>
          <p:cNvSpPr/>
          <p:nvPr/>
        </p:nvSpPr>
        <p:spPr>
          <a:xfrm rot="1470904">
            <a:off x="572373" y="-253147"/>
            <a:ext cx="706933" cy="1377403"/>
          </a:xfrm>
          <a:custGeom>
            <a:avLst/>
            <a:gdLst/>
            <a:ahLst/>
            <a:cxnLst/>
            <a:rect l="l" t="t" r="r" b="b"/>
            <a:pathLst>
              <a:path w="706818" h="1377179" extrusionOk="0">
                <a:moveTo>
                  <a:pt x="0" y="322559"/>
                </a:moveTo>
                <a:lnTo>
                  <a:pt x="706818" y="0"/>
                </a:lnTo>
                <a:lnTo>
                  <a:pt x="706818" y="1023770"/>
                </a:lnTo>
                <a:cubicBezTo>
                  <a:pt x="706818" y="1218952"/>
                  <a:pt x="548591" y="1377179"/>
                  <a:pt x="353409" y="1377179"/>
                </a:cubicBezTo>
                <a:cubicBezTo>
                  <a:pt x="158227" y="1377179"/>
                  <a:pt x="0" y="1218952"/>
                  <a:pt x="0" y="102377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89"/>
              <a:buFont typeface="Arial"/>
              <a:buNone/>
            </a:pPr>
            <a:endParaRPr sz="2489" b="0" i="0" u="none" strike="noStrike" cap="none">
              <a:solidFill>
                <a:srgbClr val="FFFFFF"/>
              </a:solidFill>
              <a:latin typeface="Arial"/>
              <a:ea typeface="Arial"/>
              <a:cs typeface="Arial"/>
              <a:sym typeface="Arial"/>
            </a:endParaRPr>
          </a:p>
        </p:txBody>
      </p:sp>
      <p:sp>
        <p:nvSpPr>
          <p:cNvPr id="519" name="Google Shape;519;p72"/>
          <p:cNvSpPr txBox="1">
            <a:spLocks noGrp="1"/>
          </p:cNvSpPr>
          <p:nvPr>
            <p:ph type="body" idx="1"/>
          </p:nvPr>
        </p:nvSpPr>
        <p:spPr>
          <a:xfrm>
            <a:off x="318247" y="1822450"/>
            <a:ext cx="7145400" cy="3213000"/>
          </a:xfrm>
          <a:prstGeom prst="rect">
            <a:avLst/>
          </a:prstGeom>
          <a:noFill/>
          <a:ln>
            <a:noFill/>
          </a:ln>
        </p:spPr>
        <p:txBody>
          <a:bodyPr spcFirstLastPara="1" wrap="square" lIns="0" tIns="0" rIns="0" bIns="0" anchor="ctr" anchorCtr="0">
            <a:noAutofit/>
          </a:bodyPr>
          <a:lstStyle>
            <a:lvl1pPr marL="457200" lvl="0" indent="-228600" algn="l" rtl="0">
              <a:lnSpc>
                <a:spcPct val="100000"/>
              </a:lnSpc>
              <a:spcBef>
                <a:spcPts val="0"/>
              </a:spcBef>
              <a:spcAft>
                <a:spcPts val="0"/>
              </a:spcAft>
              <a:buClr>
                <a:schemeClr val="lt1"/>
              </a:buClr>
              <a:buSzPts val="3600"/>
              <a:buNone/>
              <a:defRPr sz="3600" b="1" i="0">
                <a:solidFill>
                  <a:schemeClr val="lt1"/>
                </a:solidFill>
                <a:latin typeface="Inter"/>
                <a:ea typeface="Inter"/>
                <a:cs typeface="Inter"/>
                <a:sym typeface="Inter"/>
              </a:defRPr>
            </a:lvl1pPr>
            <a:lvl2pPr marL="914400" lvl="1" indent="-228600" algn="l" rtl="0">
              <a:lnSpc>
                <a:spcPct val="110000"/>
              </a:lnSpc>
              <a:spcBef>
                <a:spcPts val="500"/>
              </a:spcBef>
              <a:spcAft>
                <a:spcPts val="0"/>
              </a:spcAft>
              <a:buClr>
                <a:schemeClr val="dk1"/>
              </a:buClr>
              <a:buSzPts val="2400"/>
              <a:buNone/>
              <a:defRPr/>
            </a:lvl2pPr>
            <a:lvl3pPr marL="1371600" lvl="2" indent="-228600" algn="l" rtl="0">
              <a:lnSpc>
                <a:spcPct val="110000"/>
              </a:lnSpc>
              <a:spcBef>
                <a:spcPts val="500"/>
              </a:spcBef>
              <a:spcAft>
                <a:spcPts val="0"/>
              </a:spcAft>
              <a:buClr>
                <a:schemeClr val="dk1"/>
              </a:buClr>
              <a:buSzPts val="2000"/>
              <a:buNone/>
              <a:defRPr/>
            </a:lvl3pPr>
            <a:lvl4pPr marL="1828800" lvl="3" indent="-228600" algn="l" rtl="0">
              <a:lnSpc>
                <a:spcPct val="110000"/>
              </a:lnSpc>
              <a:spcBef>
                <a:spcPts val="500"/>
              </a:spcBef>
              <a:spcAft>
                <a:spcPts val="0"/>
              </a:spcAft>
              <a:buClr>
                <a:schemeClr val="dk1"/>
              </a:buClr>
              <a:buSzPts val="1800"/>
              <a:buNone/>
              <a:defRPr/>
            </a:lvl4pPr>
            <a:lvl5pPr marL="2286000" lvl="4" indent="-228600" algn="l" rtl="0">
              <a:lnSpc>
                <a:spcPct val="110000"/>
              </a:lnSpc>
              <a:spcBef>
                <a:spcPts val="500"/>
              </a:spcBef>
              <a:spcAft>
                <a:spcPts val="0"/>
              </a:spcAft>
              <a:buClr>
                <a:schemeClr val="dk1"/>
              </a:buClr>
              <a:buSzPts val="1800"/>
              <a:buNone/>
              <a:defRPr/>
            </a:lvl5pPr>
            <a:lvl6pPr marL="2743200" lvl="5" indent="-342900" algn="l" rtl="0">
              <a:lnSpc>
                <a:spcPct val="90000"/>
              </a:lnSpc>
              <a:spcBef>
                <a:spcPts val="500"/>
              </a:spcBef>
              <a:spcAft>
                <a:spcPts val="0"/>
              </a:spcAft>
              <a:buClr>
                <a:schemeClr val="dk1"/>
              </a:buClr>
              <a:buSzPts val="1800"/>
              <a:buChar char="•"/>
              <a:defRPr/>
            </a:lvl6pPr>
            <a:lvl7pPr marL="3200400" lvl="6" indent="-342900" algn="l" rtl="0">
              <a:lnSpc>
                <a:spcPct val="90000"/>
              </a:lnSpc>
              <a:spcBef>
                <a:spcPts val="500"/>
              </a:spcBef>
              <a:spcAft>
                <a:spcPts val="0"/>
              </a:spcAft>
              <a:buClr>
                <a:schemeClr val="dk1"/>
              </a:buClr>
              <a:buSzPts val="1800"/>
              <a:buChar char="•"/>
              <a:defRPr/>
            </a:lvl7pPr>
            <a:lvl8pPr marL="3657600" lvl="7" indent="-342900" algn="l" rtl="0">
              <a:lnSpc>
                <a:spcPct val="90000"/>
              </a:lnSpc>
              <a:spcBef>
                <a:spcPts val="500"/>
              </a:spcBef>
              <a:spcAft>
                <a:spcPts val="0"/>
              </a:spcAft>
              <a:buClr>
                <a:schemeClr val="dk1"/>
              </a:buClr>
              <a:buSzPts val="1800"/>
              <a:buChar char="•"/>
              <a:defRPr/>
            </a:lvl8pPr>
            <a:lvl9pPr marL="4114800" lvl="8" indent="-342900" algn="l" rtl="0">
              <a:lnSpc>
                <a:spcPct val="90000"/>
              </a:lnSpc>
              <a:spcBef>
                <a:spcPts val="500"/>
              </a:spcBef>
              <a:spcAft>
                <a:spcPts val="0"/>
              </a:spcAft>
              <a:buClr>
                <a:schemeClr val="dk1"/>
              </a:buClr>
              <a:buSzPts val="1800"/>
              <a:buChar char="•"/>
              <a:defRPr/>
            </a:lvl9pPr>
          </a:lstStyle>
          <a:p>
            <a:endParaRPr/>
          </a:p>
        </p:txBody>
      </p:sp>
      <p:sp>
        <p:nvSpPr>
          <p:cNvPr id="520" name="Google Shape;520;p72"/>
          <p:cNvSpPr/>
          <p:nvPr/>
        </p:nvSpPr>
        <p:spPr>
          <a:xfrm rot="1451706">
            <a:off x="5316335" y="5492337"/>
            <a:ext cx="892625" cy="1675245"/>
          </a:xfrm>
          <a:custGeom>
            <a:avLst/>
            <a:gdLst/>
            <a:ahLst/>
            <a:cxnLst/>
            <a:rect l="l" t="t" r="r" b="b"/>
            <a:pathLst>
              <a:path w="892288" h="1674612" extrusionOk="0">
                <a:moveTo>
                  <a:pt x="272484" y="35061"/>
                </a:moveTo>
                <a:cubicBezTo>
                  <a:pt x="325860" y="12484"/>
                  <a:pt x="384544" y="0"/>
                  <a:pt x="446144" y="0"/>
                </a:cubicBezTo>
                <a:cubicBezTo>
                  <a:pt x="692543" y="0"/>
                  <a:pt x="892288" y="199745"/>
                  <a:pt x="892288" y="446144"/>
                </a:cubicBezTo>
                <a:lnTo>
                  <a:pt x="892288" y="1274084"/>
                </a:lnTo>
                <a:lnTo>
                  <a:pt x="0" y="1674612"/>
                </a:lnTo>
                <a:lnTo>
                  <a:pt x="0" y="446144"/>
                </a:lnTo>
                <a:cubicBezTo>
                  <a:pt x="0" y="261345"/>
                  <a:pt x="112356" y="102789"/>
                  <a:pt x="272484" y="35061"/>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89"/>
              <a:buFont typeface="Arial"/>
              <a:buNone/>
            </a:pPr>
            <a:endParaRPr sz="2489" b="0" i="0" u="none" strike="noStrike" cap="none">
              <a:solidFill>
                <a:srgbClr val="FFFFFF"/>
              </a:solidFill>
              <a:latin typeface="Arial"/>
              <a:ea typeface="Arial"/>
              <a:cs typeface="Arial"/>
              <a:sym typeface="Arial"/>
            </a:endParaRPr>
          </a:p>
        </p:txBody>
      </p:sp>
    </p:spTree>
  </p:cSld>
  <p:clrMapOvr>
    <a:masterClrMapping/>
  </p:clrMapOvr>
</p:sldLayout>
</file>

<file path=ppt/slideLayouts/slideLayout200.xml><?xml version="1.0" encoding="utf-8"?>
<p:sldLayout xmlns:a="http://schemas.openxmlformats.org/drawingml/2006/main" xmlns:r="http://schemas.openxmlformats.org/officeDocument/2006/relationships" xmlns:p="http://schemas.openxmlformats.org/presentationml/2006/main" matchingName="1_Intro">
  <p:cSld name="1_Intro">
    <p:spTree>
      <p:nvGrpSpPr>
        <p:cNvPr id="1" name="Shape 412"/>
        <p:cNvGrpSpPr/>
        <p:nvPr/>
      </p:nvGrpSpPr>
      <p:grpSpPr>
        <a:xfrm>
          <a:off x="0" y="0"/>
          <a:ext cx="0" cy="0"/>
          <a:chOff x="0" y="0"/>
          <a:chExt cx="0" cy="0"/>
        </a:xfrm>
      </p:grpSpPr>
      <p:sp>
        <p:nvSpPr>
          <p:cNvPr id="413" name="Google Shape;413;p82"/>
          <p:cNvSpPr txBox="1">
            <a:spLocks noGrp="1"/>
          </p:cNvSpPr>
          <p:nvPr>
            <p:ph type="title"/>
          </p:nvPr>
        </p:nvSpPr>
        <p:spPr>
          <a:xfrm>
            <a:off x="310671" y="4829175"/>
            <a:ext cx="11576400" cy="1246400"/>
          </a:xfrm>
          <a:prstGeom prst="rect">
            <a:avLst/>
          </a:prstGeom>
          <a:noFill/>
          <a:ln>
            <a:noFill/>
          </a:ln>
        </p:spPr>
        <p:txBody>
          <a:bodyPr spcFirstLastPara="1" wrap="square" lIns="0" tIns="0" rIns="0" bIns="0" anchor="t" anchorCtr="0">
            <a:noAutofit/>
          </a:bodyPr>
          <a:lstStyle>
            <a:lvl1pPr lvl="0" algn="ctr" rtl="0">
              <a:lnSpc>
                <a:spcPct val="100000"/>
              </a:lnSpc>
              <a:spcBef>
                <a:spcPts val="0"/>
              </a:spcBef>
              <a:spcAft>
                <a:spcPts val="0"/>
              </a:spcAft>
              <a:buSzPts val="2100"/>
              <a:buNone/>
              <a:defRPr sz="2133" b="0" i="0">
                <a:solidFill>
                  <a:schemeClr val="accent5"/>
                </a:solidFill>
                <a:latin typeface="Roboto Light"/>
                <a:ea typeface="Roboto Light"/>
                <a:cs typeface="Roboto Light"/>
                <a:sym typeface="Roboto Light"/>
              </a:defRPr>
            </a:lvl1pPr>
            <a:lvl2pPr lvl="1" algn="l" rtl="0">
              <a:lnSpc>
                <a:spcPct val="100000"/>
              </a:lnSpc>
              <a:spcBef>
                <a:spcPts val="0"/>
              </a:spcBef>
              <a:spcAft>
                <a:spcPts val="0"/>
              </a:spcAft>
              <a:buSzPts val="2100"/>
              <a:buNone/>
              <a:defRPr/>
            </a:lvl2pPr>
            <a:lvl3pPr lvl="2" algn="l" rtl="0">
              <a:lnSpc>
                <a:spcPct val="100000"/>
              </a:lnSpc>
              <a:spcBef>
                <a:spcPts val="0"/>
              </a:spcBef>
              <a:spcAft>
                <a:spcPts val="0"/>
              </a:spcAft>
              <a:buSzPts val="2100"/>
              <a:buNone/>
              <a:defRPr/>
            </a:lvl3pPr>
            <a:lvl4pPr lvl="3" algn="l" rtl="0">
              <a:lnSpc>
                <a:spcPct val="100000"/>
              </a:lnSpc>
              <a:spcBef>
                <a:spcPts val="0"/>
              </a:spcBef>
              <a:spcAft>
                <a:spcPts val="0"/>
              </a:spcAft>
              <a:buSzPts val="2100"/>
              <a:buNone/>
              <a:defRPr/>
            </a:lvl4pPr>
            <a:lvl5pPr lvl="4" algn="l" rtl="0">
              <a:lnSpc>
                <a:spcPct val="100000"/>
              </a:lnSpc>
              <a:spcBef>
                <a:spcPts val="0"/>
              </a:spcBef>
              <a:spcAft>
                <a:spcPts val="0"/>
              </a:spcAft>
              <a:buSzPts val="2100"/>
              <a:buNone/>
              <a:defRPr/>
            </a:lvl5pPr>
            <a:lvl6pPr lvl="5" algn="l" rtl="0">
              <a:lnSpc>
                <a:spcPct val="100000"/>
              </a:lnSpc>
              <a:spcBef>
                <a:spcPts val="0"/>
              </a:spcBef>
              <a:spcAft>
                <a:spcPts val="0"/>
              </a:spcAft>
              <a:buSzPts val="2100"/>
              <a:buNone/>
              <a:defRPr/>
            </a:lvl6pPr>
            <a:lvl7pPr lvl="6" algn="l" rtl="0">
              <a:lnSpc>
                <a:spcPct val="100000"/>
              </a:lnSpc>
              <a:spcBef>
                <a:spcPts val="0"/>
              </a:spcBef>
              <a:spcAft>
                <a:spcPts val="0"/>
              </a:spcAft>
              <a:buSzPts val="2100"/>
              <a:buNone/>
              <a:defRPr/>
            </a:lvl7pPr>
            <a:lvl8pPr lvl="7" algn="l" rtl="0">
              <a:lnSpc>
                <a:spcPct val="100000"/>
              </a:lnSpc>
              <a:spcBef>
                <a:spcPts val="0"/>
              </a:spcBef>
              <a:spcAft>
                <a:spcPts val="0"/>
              </a:spcAft>
              <a:buSzPts val="2100"/>
              <a:buNone/>
              <a:defRPr/>
            </a:lvl8pPr>
            <a:lvl9pPr lvl="8" algn="l" rtl="0">
              <a:lnSpc>
                <a:spcPct val="100000"/>
              </a:lnSpc>
              <a:spcBef>
                <a:spcPts val="0"/>
              </a:spcBef>
              <a:spcAft>
                <a:spcPts val="0"/>
              </a:spcAft>
              <a:buSzPts val="2100"/>
              <a:buNone/>
              <a:defRPr/>
            </a:lvl9pPr>
          </a:lstStyle>
          <a:p>
            <a:endParaRPr/>
          </a:p>
        </p:txBody>
      </p:sp>
      <p:sp>
        <p:nvSpPr>
          <p:cNvPr id="414" name="Google Shape;414;p82"/>
          <p:cNvSpPr>
            <a:spLocks noGrp="1"/>
          </p:cNvSpPr>
          <p:nvPr>
            <p:ph type="pic" idx="2"/>
          </p:nvPr>
        </p:nvSpPr>
        <p:spPr>
          <a:xfrm>
            <a:off x="0" y="0"/>
            <a:ext cx="4043600" cy="4343600"/>
          </a:xfrm>
          <a:prstGeom prst="rect">
            <a:avLst/>
          </a:prstGeom>
          <a:noFill/>
          <a:ln>
            <a:noFill/>
          </a:ln>
        </p:spPr>
        <p:txBody>
          <a:bodyPr spcFirstLastPara="1" wrap="square" lIns="68575" tIns="68575" rIns="68575" bIns="68575" anchor="t" anchorCtr="0">
            <a:noAutofit/>
          </a:bodyPr>
          <a:lstStyle>
            <a:lvl1pPr marR="0" lvl="0" algn="l" rtl="0">
              <a:lnSpc>
                <a:spcPct val="115000"/>
              </a:lnSpc>
              <a:spcBef>
                <a:spcPts val="0"/>
              </a:spcBef>
              <a:spcAft>
                <a:spcPts val="0"/>
              </a:spcAft>
              <a:buClr>
                <a:schemeClr val="dk2"/>
              </a:buClr>
              <a:buSzPts val="1400"/>
              <a:buFont typeface="Arial"/>
              <a:buChar char="●"/>
              <a:defRPr sz="1867" b="0" i="0" u="none" strike="noStrike" cap="none">
                <a:solidFill>
                  <a:schemeClr val="dk2"/>
                </a:solidFill>
                <a:latin typeface="Roboto Light"/>
                <a:ea typeface="Roboto Light"/>
                <a:cs typeface="Roboto Light"/>
                <a:sym typeface="Roboto Light"/>
              </a:defRPr>
            </a:lvl1pPr>
            <a:lvl2pPr marR="0" lvl="1" algn="l" rtl="0">
              <a:lnSpc>
                <a:spcPct val="115000"/>
              </a:lnSpc>
              <a:spcBef>
                <a:spcPts val="1600"/>
              </a:spcBef>
              <a:spcAft>
                <a:spcPts val="0"/>
              </a:spcAft>
              <a:buClr>
                <a:schemeClr val="dk2"/>
              </a:buClr>
              <a:buSzPts val="1100"/>
              <a:buFont typeface="Arial"/>
              <a:buChar char="○"/>
              <a:defRPr sz="1867" b="0" i="0" u="none" strike="noStrike" cap="none">
                <a:solidFill>
                  <a:schemeClr val="dk2"/>
                </a:solidFill>
                <a:latin typeface="Arial"/>
                <a:ea typeface="Arial"/>
                <a:cs typeface="Arial"/>
                <a:sym typeface="Arial"/>
              </a:defRPr>
            </a:lvl2pPr>
            <a:lvl3pPr marR="0" lvl="2" algn="l" rtl="0">
              <a:lnSpc>
                <a:spcPct val="115000"/>
              </a:lnSpc>
              <a:spcBef>
                <a:spcPts val="1600"/>
              </a:spcBef>
              <a:spcAft>
                <a:spcPts val="0"/>
              </a:spcAft>
              <a:buClr>
                <a:schemeClr val="dk2"/>
              </a:buClr>
              <a:buSzPts val="1100"/>
              <a:buFont typeface="Arial"/>
              <a:buChar char="■"/>
              <a:defRPr sz="1867" b="0" i="0" u="none" strike="noStrike" cap="none">
                <a:solidFill>
                  <a:schemeClr val="dk2"/>
                </a:solidFill>
                <a:latin typeface="Arial"/>
                <a:ea typeface="Arial"/>
                <a:cs typeface="Arial"/>
                <a:sym typeface="Arial"/>
              </a:defRPr>
            </a:lvl3pPr>
            <a:lvl4pPr marR="0" lvl="3" algn="l" rtl="0">
              <a:lnSpc>
                <a:spcPct val="115000"/>
              </a:lnSpc>
              <a:spcBef>
                <a:spcPts val="1600"/>
              </a:spcBef>
              <a:spcAft>
                <a:spcPts val="0"/>
              </a:spcAft>
              <a:buClr>
                <a:schemeClr val="dk2"/>
              </a:buClr>
              <a:buSzPts val="1100"/>
              <a:buFont typeface="Arial"/>
              <a:buChar char="●"/>
              <a:defRPr sz="1867" b="0" i="0" u="none" strike="noStrike" cap="none">
                <a:solidFill>
                  <a:schemeClr val="dk2"/>
                </a:solidFill>
                <a:latin typeface="Arial"/>
                <a:ea typeface="Arial"/>
                <a:cs typeface="Arial"/>
                <a:sym typeface="Arial"/>
              </a:defRPr>
            </a:lvl4pPr>
            <a:lvl5pPr marR="0" lvl="4" algn="l" rtl="0">
              <a:lnSpc>
                <a:spcPct val="115000"/>
              </a:lnSpc>
              <a:spcBef>
                <a:spcPts val="1600"/>
              </a:spcBef>
              <a:spcAft>
                <a:spcPts val="0"/>
              </a:spcAft>
              <a:buClr>
                <a:schemeClr val="dk2"/>
              </a:buClr>
              <a:buSzPts val="1100"/>
              <a:buFont typeface="Arial"/>
              <a:buChar char="○"/>
              <a:defRPr sz="1867" b="0" i="0" u="none" strike="noStrike" cap="none">
                <a:solidFill>
                  <a:schemeClr val="dk2"/>
                </a:solidFill>
                <a:latin typeface="Arial"/>
                <a:ea typeface="Arial"/>
                <a:cs typeface="Arial"/>
                <a:sym typeface="Arial"/>
              </a:defRPr>
            </a:lvl5pPr>
            <a:lvl6pPr marR="0" lvl="5" algn="l" rtl="0">
              <a:lnSpc>
                <a:spcPct val="115000"/>
              </a:lnSpc>
              <a:spcBef>
                <a:spcPts val="1600"/>
              </a:spcBef>
              <a:spcAft>
                <a:spcPts val="0"/>
              </a:spcAft>
              <a:buClr>
                <a:schemeClr val="dk2"/>
              </a:buClr>
              <a:buSzPts val="1100"/>
              <a:buFont typeface="Arial"/>
              <a:buChar char="■"/>
              <a:defRPr sz="1867" b="0" i="0" u="none" strike="noStrike" cap="none">
                <a:solidFill>
                  <a:schemeClr val="dk2"/>
                </a:solidFill>
                <a:latin typeface="Arial"/>
                <a:ea typeface="Arial"/>
                <a:cs typeface="Arial"/>
                <a:sym typeface="Arial"/>
              </a:defRPr>
            </a:lvl6pPr>
            <a:lvl7pPr marR="0" lvl="6" algn="l" rtl="0">
              <a:lnSpc>
                <a:spcPct val="115000"/>
              </a:lnSpc>
              <a:spcBef>
                <a:spcPts val="1600"/>
              </a:spcBef>
              <a:spcAft>
                <a:spcPts val="0"/>
              </a:spcAft>
              <a:buClr>
                <a:schemeClr val="dk2"/>
              </a:buClr>
              <a:buSzPts val="1100"/>
              <a:buFont typeface="Arial"/>
              <a:buChar char="●"/>
              <a:defRPr sz="1867" b="0" i="0" u="none" strike="noStrike" cap="none">
                <a:solidFill>
                  <a:schemeClr val="dk2"/>
                </a:solidFill>
                <a:latin typeface="Arial"/>
                <a:ea typeface="Arial"/>
                <a:cs typeface="Arial"/>
                <a:sym typeface="Arial"/>
              </a:defRPr>
            </a:lvl7pPr>
            <a:lvl8pPr marR="0" lvl="7" algn="l" rtl="0">
              <a:lnSpc>
                <a:spcPct val="115000"/>
              </a:lnSpc>
              <a:spcBef>
                <a:spcPts val="1600"/>
              </a:spcBef>
              <a:spcAft>
                <a:spcPts val="0"/>
              </a:spcAft>
              <a:buClr>
                <a:schemeClr val="dk2"/>
              </a:buClr>
              <a:buSzPts val="1100"/>
              <a:buFont typeface="Arial"/>
              <a:buChar char="○"/>
              <a:defRPr sz="1867" b="0" i="0" u="none" strike="noStrike" cap="none">
                <a:solidFill>
                  <a:schemeClr val="dk2"/>
                </a:solidFill>
                <a:latin typeface="Arial"/>
                <a:ea typeface="Arial"/>
                <a:cs typeface="Arial"/>
                <a:sym typeface="Arial"/>
              </a:defRPr>
            </a:lvl8pPr>
            <a:lvl9pPr marR="0" lvl="8" algn="l" rtl="0">
              <a:lnSpc>
                <a:spcPct val="115000"/>
              </a:lnSpc>
              <a:spcBef>
                <a:spcPts val="1600"/>
              </a:spcBef>
              <a:spcAft>
                <a:spcPts val="1600"/>
              </a:spcAft>
              <a:buClr>
                <a:schemeClr val="dk2"/>
              </a:buClr>
              <a:buSzPts val="1100"/>
              <a:buFont typeface="Arial"/>
              <a:buChar char="■"/>
              <a:defRPr sz="1867" b="0" i="0" u="none" strike="noStrike" cap="none">
                <a:solidFill>
                  <a:schemeClr val="dk2"/>
                </a:solidFill>
                <a:latin typeface="Arial"/>
                <a:ea typeface="Arial"/>
                <a:cs typeface="Arial"/>
                <a:sym typeface="Arial"/>
              </a:defRPr>
            </a:lvl9pPr>
          </a:lstStyle>
          <a:p>
            <a:endParaRPr/>
          </a:p>
        </p:txBody>
      </p:sp>
      <p:sp>
        <p:nvSpPr>
          <p:cNvPr id="415" name="Google Shape;415;p82"/>
          <p:cNvSpPr>
            <a:spLocks noGrp="1"/>
          </p:cNvSpPr>
          <p:nvPr>
            <p:ph type="pic" idx="3"/>
          </p:nvPr>
        </p:nvSpPr>
        <p:spPr>
          <a:xfrm>
            <a:off x="4074317" y="0"/>
            <a:ext cx="4043600" cy="4343600"/>
          </a:xfrm>
          <a:prstGeom prst="rect">
            <a:avLst/>
          </a:prstGeom>
          <a:noFill/>
          <a:ln>
            <a:noFill/>
          </a:ln>
        </p:spPr>
        <p:txBody>
          <a:bodyPr spcFirstLastPara="1" wrap="square" lIns="68575" tIns="68575" rIns="68575" bIns="68575" anchor="t" anchorCtr="0">
            <a:noAutofit/>
          </a:bodyPr>
          <a:lstStyle>
            <a:lvl1pPr marR="0" lvl="0" algn="l" rtl="0">
              <a:lnSpc>
                <a:spcPct val="115000"/>
              </a:lnSpc>
              <a:spcBef>
                <a:spcPts val="0"/>
              </a:spcBef>
              <a:spcAft>
                <a:spcPts val="0"/>
              </a:spcAft>
              <a:buClr>
                <a:schemeClr val="dk2"/>
              </a:buClr>
              <a:buSzPts val="1400"/>
              <a:buFont typeface="Arial"/>
              <a:buChar char="●"/>
              <a:defRPr sz="1867" b="0" i="0" u="none" strike="noStrike" cap="none">
                <a:solidFill>
                  <a:schemeClr val="dk2"/>
                </a:solidFill>
                <a:latin typeface="Roboto Light"/>
                <a:ea typeface="Roboto Light"/>
                <a:cs typeface="Roboto Light"/>
                <a:sym typeface="Roboto Light"/>
              </a:defRPr>
            </a:lvl1pPr>
            <a:lvl2pPr marR="0" lvl="1" algn="l" rtl="0">
              <a:lnSpc>
                <a:spcPct val="115000"/>
              </a:lnSpc>
              <a:spcBef>
                <a:spcPts val="1600"/>
              </a:spcBef>
              <a:spcAft>
                <a:spcPts val="0"/>
              </a:spcAft>
              <a:buClr>
                <a:schemeClr val="dk2"/>
              </a:buClr>
              <a:buSzPts val="1100"/>
              <a:buFont typeface="Arial"/>
              <a:buChar char="○"/>
              <a:defRPr sz="1867" b="0" i="0" u="none" strike="noStrike" cap="none">
                <a:solidFill>
                  <a:schemeClr val="dk2"/>
                </a:solidFill>
                <a:latin typeface="Arial"/>
                <a:ea typeface="Arial"/>
                <a:cs typeface="Arial"/>
                <a:sym typeface="Arial"/>
              </a:defRPr>
            </a:lvl2pPr>
            <a:lvl3pPr marR="0" lvl="2" algn="l" rtl="0">
              <a:lnSpc>
                <a:spcPct val="115000"/>
              </a:lnSpc>
              <a:spcBef>
                <a:spcPts val="1600"/>
              </a:spcBef>
              <a:spcAft>
                <a:spcPts val="0"/>
              </a:spcAft>
              <a:buClr>
                <a:schemeClr val="dk2"/>
              </a:buClr>
              <a:buSzPts val="1100"/>
              <a:buFont typeface="Arial"/>
              <a:buChar char="■"/>
              <a:defRPr sz="1867" b="0" i="0" u="none" strike="noStrike" cap="none">
                <a:solidFill>
                  <a:schemeClr val="dk2"/>
                </a:solidFill>
                <a:latin typeface="Arial"/>
                <a:ea typeface="Arial"/>
                <a:cs typeface="Arial"/>
                <a:sym typeface="Arial"/>
              </a:defRPr>
            </a:lvl3pPr>
            <a:lvl4pPr marR="0" lvl="3" algn="l" rtl="0">
              <a:lnSpc>
                <a:spcPct val="115000"/>
              </a:lnSpc>
              <a:spcBef>
                <a:spcPts val="1600"/>
              </a:spcBef>
              <a:spcAft>
                <a:spcPts val="0"/>
              </a:spcAft>
              <a:buClr>
                <a:schemeClr val="dk2"/>
              </a:buClr>
              <a:buSzPts val="1100"/>
              <a:buFont typeface="Arial"/>
              <a:buChar char="●"/>
              <a:defRPr sz="1867" b="0" i="0" u="none" strike="noStrike" cap="none">
                <a:solidFill>
                  <a:schemeClr val="dk2"/>
                </a:solidFill>
                <a:latin typeface="Arial"/>
                <a:ea typeface="Arial"/>
                <a:cs typeface="Arial"/>
                <a:sym typeface="Arial"/>
              </a:defRPr>
            </a:lvl4pPr>
            <a:lvl5pPr marR="0" lvl="4" algn="l" rtl="0">
              <a:lnSpc>
                <a:spcPct val="115000"/>
              </a:lnSpc>
              <a:spcBef>
                <a:spcPts val="1600"/>
              </a:spcBef>
              <a:spcAft>
                <a:spcPts val="0"/>
              </a:spcAft>
              <a:buClr>
                <a:schemeClr val="dk2"/>
              </a:buClr>
              <a:buSzPts val="1100"/>
              <a:buFont typeface="Arial"/>
              <a:buChar char="○"/>
              <a:defRPr sz="1867" b="0" i="0" u="none" strike="noStrike" cap="none">
                <a:solidFill>
                  <a:schemeClr val="dk2"/>
                </a:solidFill>
                <a:latin typeface="Arial"/>
                <a:ea typeface="Arial"/>
                <a:cs typeface="Arial"/>
                <a:sym typeface="Arial"/>
              </a:defRPr>
            </a:lvl5pPr>
            <a:lvl6pPr marR="0" lvl="5" algn="l" rtl="0">
              <a:lnSpc>
                <a:spcPct val="115000"/>
              </a:lnSpc>
              <a:spcBef>
                <a:spcPts val="1600"/>
              </a:spcBef>
              <a:spcAft>
                <a:spcPts val="0"/>
              </a:spcAft>
              <a:buClr>
                <a:schemeClr val="dk2"/>
              </a:buClr>
              <a:buSzPts val="1100"/>
              <a:buFont typeface="Arial"/>
              <a:buChar char="■"/>
              <a:defRPr sz="1867" b="0" i="0" u="none" strike="noStrike" cap="none">
                <a:solidFill>
                  <a:schemeClr val="dk2"/>
                </a:solidFill>
                <a:latin typeface="Arial"/>
                <a:ea typeface="Arial"/>
                <a:cs typeface="Arial"/>
                <a:sym typeface="Arial"/>
              </a:defRPr>
            </a:lvl6pPr>
            <a:lvl7pPr marR="0" lvl="6" algn="l" rtl="0">
              <a:lnSpc>
                <a:spcPct val="115000"/>
              </a:lnSpc>
              <a:spcBef>
                <a:spcPts val="1600"/>
              </a:spcBef>
              <a:spcAft>
                <a:spcPts val="0"/>
              </a:spcAft>
              <a:buClr>
                <a:schemeClr val="dk2"/>
              </a:buClr>
              <a:buSzPts val="1100"/>
              <a:buFont typeface="Arial"/>
              <a:buChar char="●"/>
              <a:defRPr sz="1867" b="0" i="0" u="none" strike="noStrike" cap="none">
                <a:solidFill>
                  <a:schemeClr val="dk2"/>
                </a:solidFill>
                <a:latin typeface="Arial"/>
                <a:ea typeface="Arial"/>
                <a:cs typeface="Arial"/>
                <a:sym typeface="Arial"/>
              </a:defRPr>
            </a:lvl7pPr>
            <a:lvl8pPr marR="0" lvl="7" algn="l" rtl="0">
              <a:lnSpc>
                <a:spcPct val="115000"/>
              </a:lnSpc>
              <a:spcBef>
                <a:spcPts val="1600"/>
              </a:spcBef>
              <a:spcAft>
                <a:spcPts val="0"/>
              </a:spcAft>
              <a:buClr>
                <a:schemeClr val="dk2"/>
              </a:buClr>
              <a:buSzPts val="1100"/>
              <a:buFont typeface="Arial"/>
              <a:buChar char="○"/>
              <a:defRPr sz="1867" b="0" i="0" u="none" strike="noStrike" cap="none">
                <a:solidFill>
                  <a:schemeClr val="dk2"/>
                </a:solidFill>
                <a:latin typeface="Arial"/>
                <a:ea typeface="Arial"/>
                <a:cs typeface="Arial"/>
                <a:sym typeface="Arial"/>
              </a:defRPr>
            </a:lvl8pPr>
            <a:lvl9pPr marR="0" lvl="8" algn="l" rtl="0">
              <a:lnSpc>
                <a:spcPct val="115000"/>
              </a:lnSpc>
              <a:spcBef>
                <a:spcPts val="1600"/>
              </a:spcBef>
              <a:spcAft>
                <a:spcPts val="1600"/>
              </a:spcAft>
              <a:buClr>
                <a:schemeClr val="dk2"/>
              </a:buClr>
              <a:buSzPts val="1100"/>
              <a:buFont typeface="Arial"/>
              <a:buChar char="■"/>
              <a:defRPr sz="1867" b="0" i="0" u="none" strike="noStrike" cap="none">
                <a:solidFill>
                  <a:schemeClr val="dk2"/>
                </a:solidFill>
                <a:latin typeface="Arial"/>
                <a:ea typeface="Arial"/>
                <a:cs typeface="Arial"/>
                <a:sym typeface="Arial"/>
              </a:defRPr>
            </a:lvl9pPr>
          </a:lstStyle>
          <a:p>
            <a:endParaRPr/>
          </a:p>
        </p:txBody>
      </p:sp>
      <p:sp>
        <p:nvSpPr>
          <p:cNvPr id="416" name="Google Shape;416;p82"/>
          <p:cNvSpPr>
            <a:spLocks noGrp="1"/>
          </p:cNvSpPr>
          <p:nvPr>
            <p:ph type="pic" idx="4"/>
          </p:nvPr>
        </p:nvSpPr>
        <p:spPr>
          <a:xfrm>
            <a:off x="8148637" y="0"/>
            <a:ext cx="4043600" cy="4343600"/>
          </a:xfrm>
          <a:prstGeom prst="rect">
            <a:avLst/>
          </a:prstGeom>
          <a:noFill/>
          <a:ln>
            <a:noFill/>
          </a:ln>
        </p:spPr>
        <p:txBody>
          <a:bodyPr spcFirstLastPara="1" wrap="square" lIns="68575" tIns="68575" rIns="68575" bIns="68575" anchor="t" anchorCtr="0">
            <a:noAutofit/>
          </a:bodyPr>
          <a:lstStyle>
            <a:lvl1pPr marR="0" lvl="0" algn="l" rtl="0">
              <a:lnSpc>
                <a:spcPct val="115000"/>
              </a:lnSpc>
              <a:spcBef>
                <a:spcPts val="0"/>
              </a:spcBef>
              <a:spcAft>
                <a:spcPts val="0"/>
              </a:spcAft>
              <a:buClr>
                <a:schemeClr val="dk2"/>
              </a:buClr>
              <a:buSzPts val="1400"/>
              <a:buFont typeface="Arial"/>
              <a:buChar char="●"/>
              <a:defRPr sz="1867" b="0" i="0" u="none" strike="noStrike" cap="none">
                <a:solidFill>
                  <a:schemeClr val="dk2"/>
                </a:solidFill>
                <a:latin typeface="Roboto Light"/>
                <a:ea typeface="Roboto Light"/>
                <a:cs typeface="Roboto Light"/>
                <a:sym typeface="Roboto Light"/>
              </a:defRPr>
            </a:lvl1pPr>
            <a:lvl2pPr marR="0" lvl="1" algn="l" rtl="0">
              <a:lnSpc>
                <a:spcPct val="115000"/>
              </a:lnSpc>
              <a:spcBef>
                <a:spcPts val="1600"/>
              </a:spcBef>
              <a:spcAft>
                <a:spcPts val="0"/>
              </a:spcAft>
              <a:buClr>
                <a:schemeClr val="dk2"/>
              </a:buClr>
              <a:buSzPts val="1100"/>
              <a:buFont typeface="Arial"/>
              <a:buChar char="○"/>
              <a:defRPr sz="1867" b="0" i="0" u="none" strike="noStrike" cap="none">
                <a:solidFill>
                  <a:schemeClr val="dk2"/>
                </a:solidFill>
                <a:latin typeface="Arial"/>
                <a:ea typeface="Arial"/>
                <a:cs typeface="Arial"/>
                <a:sym typeface="Arial"/>
              </a:defRPr>
            </a:lvl2pPr>
            <a:lvl3pPr marR="0" lvl="2" algn="l" rtl="0">
              <a:lnSpc>
                <a:spcPct val="115000"/>
              </a:lnSpc>
              <a:spcBef>
                <a:spcPts val="1600"/>
              </a:spcBef>
              <a:spcAft>
                <a:spcPts val="0"/>
              </a:spcAft>
              <a:buClr>
                <a:schemeClr val="dk2"/>
              </a:buClr>
              <a:buSzPts val="1100"/>
              <a:buFont typeface="Arial"/>
              <a:buChar char="■"/>
              <a:defRPr sz="1867" b="0" i="0" u="none" strike="noStrike" cap="none">
                <a:solidFill>
                  <a:schemeClr val="dk2"/>
                </a:solidFill>
                <a:latin typeface="Arial"/>
                <a:ea typeface="Arial"/>
                <a:cs typeface="Arial"/>
                <a:sym typeface="Arial"/>
              </a:defRPr>
            </a:lvl3pPr>
            <a:lvl4pPr marR="0" lvl="3" algn="l" rtl="0">
              <a:lnSpc>
                <a:spcPct val="115000"/>
              </a:lnSpc>
              <a:spcBef>
                <a:spcPts val="1600"/>
              </a:spcBef>
              <a:spcAft>
                <a:spcPts val="0"/>
              </a:spcAft>
              <a:buClr>
                <a:schemeClr val="dk2"/>
              </a:buClr>
              <a:buSzPts val="1100"/>
              <a:buFont typeface="Arial"/>
              <a:buChar char="●"/>
              <a:defRPr sz="1867" b="0" i="0" u="none" strike="noStrike" cap="none">
                <a:solidFill>
                  <a:schemeClr val="dk2"/>
                </a:solidFill>
                <a:latin typeface="Arial"/>
                <a:ea typeface="Arial"/>
                <a:cs typeface="Arial"/>
                <a:sym typeface="Arial"/>
              </a:defRPr>
            </a:lvl4pPr>
            <a:lvl5pPr marR="0" lvl="4" algn="l" rtl="0">
              <a:lnSpc>
                <a:spcPct val="115000"/>
              </a:lnSpc>
              <a:spcBef>
                <a:spcPts val="1600"/>
              </a:spcBef>
              <a:spcAft>
                <a:spcPts val="0"/>
              </a:spcAft>
              <a:buClr>
                <a:schemeClr val="dk2"/>
              </a:buClr>
              <a:buSzPts val="1100"/>
              <a:buFont typeface="Arial"/>
              <a:buChar char="○"/>
              <a:defRPr sz="1867" b="0" i="0" u="none" strike="noStrike" cap="none">
                <a:solidFill>
                  <a:schemeClr val="dk2"/>
                </a:solidFill>
                <a:latin typeface="Arial"/>
                <a:ea typeface="Arial"/>
                <a:cs typeface="Arial"/>
                <a:sym typeface="Arial"/>
              </a:defRPr>
            </a:lvl5pPr>
            <a:lvl6pPr marR="0" lvl="5" algn="l" rtl="0">
              <a:lnSpc>
                <a:spcPct val="115000"/>
              </a:lnSpc>
              <a:spcBef>
                <a:spcPts val="1600"/>
              </a:spcBef>
              <a:spcAft>
                <a:spcPts val="0"/>
              </a:spcAft>
              <a:buClr>
                <a:schemeClr val="dk2"/>
              </a:buClr>
              <a:buSzPts val="1100"/>
              <a:buFont typeface="Arial"/>
              <a:buChar char="■"/>
              <a:defRPr sz="1867" b="0" i="0" u="none" strike="noStrike" cap="none">
                <a:solidFill>
                  <a:schemeClr val="dk2"/>
                </a:solidFill>
                <a:latin typeface="Arial"/>
                <a:ea typeface="Arial"/>
                <a:cs typeface="Arial"/>
                <a:sym typeface="Arial"/>
              </a:defRPr>
            </a:lvl6pPr>
            <a:lvl7pPr marR="0" lvl="6" algn="l" rtl="0">
              <a:lnSpc>
                <a:spcPct val="115000"/>
              </a:lnSpc>
              <a:spcBef>
                <a:spcPts val="1600"/>
              </a:spcBef>
              <a:spcAft>
                <a:spcPts val="0"/>
              </a:spcAft>
              <a:buClr>
                <a:schemeClr val="dk2"/>
              </a:buClr>
              <a:buSzPts val="1100"/>
              <a:buFont typeface="Arial"/>
              <a:buChar char="●"/>
              <a:defRPr sz="1867" b="0" i="0" u="none" strike="noStrike" cap="none">
                <a:solidFill>
                  <a:schemeClr val="dk2"/>
                </a:solidFill>
                <a:latin typeface="Arial"/>
                <a:ea typeface="Arial"/>
                <a:cs typeface="Arial"/>
                <a:sym typeface="Arial"/>
              </a:defRPr>
            </a:lvl7pPr>
            <a:lvl8pPr marR="0" lvl="7" algn="l" rtl="0">
              <a:lnSpc>
                <a:spcPct val="115000"/>
              </a:lnSpc>
              <a:spcBef>
                <a:spcPts val="1600"/>
              </a:spcBef>
              <a:spcAft>
                <a:spcPts val="0"/>
              </a:spcAft>
              <a:buClr>
                <a:schemeClr val="dk2"/>
              </a:buClr>
              <a:buSzPts val="1100"/>
              <a:buFont typeface="Arial"/>
              <a:buChar char="○"/>
              <a:defRPr sz="1867" b="0" i="0" u="none" strike="noStrike" cap="none">
                <a:solidFill>
                  <a:schemeClr val="dk2"/>
                </a:solidFill>
                <a:latin typeface="Arial"/>
                <a:ea typeface="Arial"/>
                <a:cs typeface="Arial"/>
                <a:sym typeface="Arial"/>
              </a:defRPr>
            </a:lvl8pPr>
            <a:lvl9pPr marR="0" lvl="8" algn="l" rtl="0">
              <a:lnSpc>
                <a:spcPct val="115000"/>
              </a:lnSpc>
              <a:spcBef>
                <a:spcPts val="1600"/>
              </a:spcBef>
              <a:spcAft>
                <a:spcPts val="1600"/>
              </a:spcAft>
              <a:buClr>
                <a:schemeClr val="dk2"/>
              </a:buClr>
              <a:buSzPts val="1100"/>
              <a:buFont typeface="Arial"/>
              <a:buChar char="■"/>
              <a:defRPr sz="1867" b="0" i="0" u="none" strike="noStrike" cap="none">
                <a:solidFill>
                  <a:schemeClr val="dk2"/>
                </a:solidFill>
                <a:latin typeface="Arial"/>
                <a:ea typeface="Arial"/>
                <a:cs typeface="Arial"/>
                <a:sym typeface="Arial"/>
              </a:defRPr>
            </a:lvl9pPr>
          </a:lstStyle>
          <a:p>
            <a:endParaRPr/>
          </a:p>
        </p:txBody>
      </p:sp>
    </p:spTree>
    <p:extLst>
      <p:ext uri="{BB962C8B-B14F-4D97-AF65-F5344CB8AC3E}">
        <p14:creationId xmlns:p14="http://schemas.microsoft.com/office/powerpoint/2010/main" val="2733876137"/>
      </p:ext>
    </p:extLst>
  </p:cSld>
  <p:clrMapOvr>
    <a:masterClrMapping/>
  </p:clrMapOvr>
</p:sldLayout>
</file>

<file path=ppt/slideLayouts/slideLayout201.xml><?xml version="1.0" encoding="utf-8"?>
<p:sldLayout xmlns:a="http://schemas.openxmlformats.org/drawingml/2006/main" xmlns:r="http://schemas.openxmlformats.org/officeDocument/2006/relationships" xmlns:p="http://schemas.openxmlformats.org/presentationml/2006/main" matchingName="Use case">
  <p:cSld name="Use case">
    <p:spTree>
      <p:nvGrpSpPr>
        <p:cNvPr id="1" name="Shape 378"/>
        <p:cNvGrpSpPr/>
        <p:nvPr/>
      </p:nvGrpSpPr>
      <p:grpSpPr>
        <a:xfrm>
          <a:off x="0" y="0"/>
          <a:ext cx="0" cy="0"/>
          <a:chOff x="0" y="0"/>
          <a:chExt cx="0" cy="0"/>
        </a:xfrm>
      </p:grpSpPr>
      <p:sp>
        <p:nvSpPr>
          <p:cNvPr id="379" name="Google Shape;379;p76"/>
          <p:cNvSpPr>
            <a:spLocks noGrp="1"/>
          </p:cNvSpPr>
          <p:nvPr>
            <p:ph type="title"/>
          </p:nvPr>
        </p:nvSpPr>
        <p:spPr>
          <a:xfrm>
            <a:off x="-233560" y="1807899"/>
            <a:ext cx="5657600" cy="1047200"/>
          </a:xfrm>
          <a:prstGeom prst="roundRect">
            <a:avLst>
              <a:gd name="adj" fmla="val 5900"/>
            </a:avLst>
          </a:prstGeom>
          <a:solidFill>
            <a:schemeClr val="accent6"/>
          </a:solidFill>
          <a:ln>
            <a:noFill/>
          </a:ln>
        </p:spPr>
        <p:txBody>
          <a:bodyPr spcFirstLastPara="1" wrap="square" lIns="0" tIns="20575" rIns="0" bIns="0" anchor="ctr" anchorCtr="0">
            <a:noAutofit/>
          </a:bodyPr>
          <a:lstStyle>
            <a:lvl1pPr lvl="0" algn="l" rtl="0">
              <a:lnSpc>
                <a:spcPct val="103571"/>
              </a:lnSpc>
              <a:spcBef>
                <a:spcPts val="0"/>
              </a:spcBef>
              <a:spcAft>
                <a:spcPts val="0"/>
              </a:spcAft>
              <a:buSzPts val="2100"/>
              <a:buNone/>
              <a:defRPr>
                <a:solidFill>
                  <a:schemeClr val="lt1"/>
                </a:solidFill>
              </a:defRPr>
            </a:lvl1pPr>
            <a:lvl2pPr lvl="1" algn="l" rtl="0">
              <a:lnSpc>
                <a:spcPct val="100000"/>
              </a:lnSpc>
              <a:spcBef>
                <a:spcPts val="0"/>
              </a:spcBef>
              <a:spcAft>
                <a:spcPts val="0"/>
              </a:spcAft>
              <a:buSzPts val="2100"/>
              <a:buNone/>
              <a:defRPr/>
            </a:lvl2pPr>
            <a:lvl3pPr lvl="2" algn="l" rtl="0">
              <a:lnSpc>
                <a:spcPct val="100000"/>
              </a:lnSpc>
              <a:spcBef>
                <a:spcPts val="0"/>
              </a:spcBef>
              <a:spcAft>
                <a:spcPts val="0"/>
              </a:spcAft>
              <a:buSzPts val="2100"/>
              <a:buNone/>
              <a:defRPr/>
            </a:lvl3pPr>
            <a:lvl4pPr lvl="3" algn="l" rtl="0">
              <a:lnSpc>
                <a:spcPct val="100000"/>
              </a:lnSpc>
              <a:spcBef>
                <a:spcPts val="0"/>
              </a:spcBef>
              <a:spcAft>
                <a:spcPts val="0"/>
              </a:spcAft>
              <a:buSzPts val="2100"/>
              <a:buNone/>
              <a:defRPr/>
            </a:lvl4pPr>
            <a:lvl5pPr lvl="4" algn="l" rtl="0">
              <a:lnSpc>
                <a:spcPct val="100000"/>
              </a:lnSpc>
              <a:spcBef>
                <a:spcPts val="0"/>
              </a:spcBef>
              <a:spcAft>
                <a:spcPts val="0"/>
              </a:spcAft>
              <a:buSzPts val="2100"/>
              <a:buNone/>
              <a:defRPr/>
            </a:lvl5pPr>
            <a:lvl6pPr lvl="5" algn="l" rtl="0">
              <a:lnSpc>
                <a:spcPct val="100000"/>
              </a:lnSpc>
              <a:spcBef>
                <a:spcPts val="0"/>
              </a:spcBef>
              <a:spcAft>
                <a:spcPts val="0"/>
              </a:spcAft>
              <a:buSzPts val="2100"/>
              <a:buNone/>
              <a:defRPr/>
            </a:lvl6pPr>
            <a:lvl7pPr lvl="6" algn="l" rtl="0">
              <a:lnSpc>
                <a:spcPct val="100000"/>
              </a:lnSpc>
              <a:spcBef>
                <a:spcPts val="0"/>
              </a:spcBef>
              <a:spcAft>
                <a:spcPts val="0"/>
              </a:spcAft>
              <a:buSzPts val="2100"/>
              <a:buNone/>
              <a:defRPr/>
            </a:lvl7pPr>
            <a:lvl8pPr lvl="7" algn="l" rtl="0">
              <a:lnSpc>
                <a:spcPct val="100000"/>
              </a:lnSpc>
              <a:spcBef>
                <a:spcPts val="0"/>
              </a:spcBef>
              <a:spcAft>
                <a:spcPts val="0"/>
              </a:spcAft>
              <a:buSzPts val="2100"/>
              <a:buNone/>
              <a:defRPr/>
            </a:lvl8pPr>
            <a:lvl9pPr lvl="8" algn="l" rtl="0">
              <a:lnSpc>
                <a:spcPct val="100000"/>
              </a:lnSpc>
              <a:spcBef>
                <a:spcPts val="0"/>
              </a:spcBef>
              <a:spcAft>
                <a:spcPts val="0"/>
              </a:spcAft>
              <a:buSzPts val="2100"/>
              <a:buNone/>
              <a:defRPr/>
            </a:lvl9pPr>
          </a:lstStyle>
          <a:p>
            <a:endParaRPr/>
          </a:p>
        </p:txBody>
      </p:sp>
      <p:sp>
        <p:nvSpPr>
          <p:cNvPr id="380" name="Google Shape;380;p76"/>
          <p:cNvSpPr txBox="1"/>
          <p:nvPr/>
        </p:nvSpPr>
        <p:spPr>
          <a:xfrm>
            <a:off x="914400" y="1341975"/>
            <a:ext cx="2234400" cy="3456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FFFFFF"/>
              </a:buClr>
              <a:buSzPts val="700"/>
              <a:buFont typeface="Inter"/>
              <a:buNone/>
            </a:pPr>
            <a:r>
              <a:rPr lang="en" sz="1333" b="0" i="0" u="none" strike="noStrike" cap="none">
                <a:solidFill>
                  <a:srgbClr val="5A71B7"/>
                </a:solidFill>
                <a:latin typeface="Roboto Light"/>
                <a:ea typeface="Roboto Light"/>
                <a:cs typeface="Roboto Light"/>
                <a:sym typeface="Roboto Light"/>
              </a:rPr>
              <a:t>USE CASE</a:t>
            </a:r>
            <a:endParaRPr sz="1333" b="0" i="0" u="none" strike="noStrike" cap="none">
              <a:solidFill>
                <a:srgbClr val="5A71B7"/>
              </a:solidFill>
              <a:latin typeface="Roboto Light"/>
              <a:ea typeface="Roboto Light"/>
              <a:cs typeface="Roboto Light"/>
              <a:sym typeface="Roboto Light"/>
            </a:endParaRPr>
          </a:p>
        </p:txBody>
      </p:sp>
      <p:sp>
        <p:nvSpPr>
          <p:cNvPr id="381" name="Google Shape;381;p76"/>
          <p:cNvSpPr txBox="1">
            <a:spLocks noGrp="1"/>
          </p:cNvSpPr>
          <p:nvPr>
            <p:ph type="body" idx="1"/>
          </p:nvPr>
        </p:nvSpPr>
        <p:spPr>
          <a:xfrm>
            <a:off x="914400" y="3194747"/>
            <a:ext cx="4510400" cy="2054000"/>
          </a:xfrm>
          <a:prstGeom prst="rect">
            <a:avLst/>
          </a:prstGeom>
          <a:noFill/>
          <a:ln>
            <a:noFill/>
          </a:ln>
        </p:spPr>
        <p:txBody>
          <a:bodyPr spcFirstLastPara="1" wrap="square" lIns="0" tIns="0" rIns="0" bIns="0" anchor="t" anchorCtr="0">
            <a:noAutofit/>
          </a:bodyPr>
          <a:lstStyle>
            <a:lvl1pPr marL="609585" lvl="0" indent="-304792" algn="l" rtl="0">
              <a:lnSpc>
                <a:spcPct val="115000"/>
              </a:lnSpc>
              <a:spcBef>
                <a:spcPts val="0"/>
              </a:spcBef>
              <a:spcAft>
                <a:spcPts val="0"/>
              </a:spcAft>
              <a:buSzPts val="1400"/>
              <a:buNone/>
              <a:defRPr sz="1600" b="0" i="0">
                <a:solidFill>
                  <a:schemeClr val="accent5"/>
                </a:solidFill>
                <a:latin typeface="Roboto Light"/>
                <a:ea typeface="Roboto Light"/>
                <a:cs typeface="Roboto Light"/>
                <a:sym typeface="Roboto Light"/>
              </a:defRPr>
            </a:lvl1pPr>
            <a:lvl2pPr marL="1219170" lvl="1" indent="-397923" algn="l" rtl="0">
              <a:lnSpc>
                <a:spcPct val="115000"/>
              </a:lnSpc>
              <a:spcBef>
                <a:spcPts val="1600"/>
              </a:spcBef>
              <a:spcAft>
                <a:spcPts val="0"/>
              </a:spcAft>
              <a:buSzPts val="1100"/>
              <a:buChar char="○"/>
              <a:defRPr/>
            </a:lvl2pPr>
            <a:lvl3pPr marL="1828754" lvl="2" indent="-397923" algn="l" rtl="0">
              <a:lnSpc>
                <a:spcPct val="115000"/>
              </a:lnSpc>
              <a:spcBef>
                <a:spcPts val="1600"/>
              </a:spcBef>
              <a:spcAft>
                <a:spcPts val="0"/>
              </a:spcAft>
              <a:buSzPts val="1100"/>
              <a:buChar char="■"/>
              <a:defRPr/>
            </a:lvl3pPr>
            <a:lvl4pPr marL="2438339" lvl="3" indent="-397923" algn="l" rtl="0">
              <a:lnSpc>
                <a:spcPct val="115000"/>
              </a:lnSpc>
              <a:spcBef>
                <a:spcPts val="1600"/>
              </a:spcBef>
              <a:spcAft>
                <a:spcPts val="0"/>
              </a:spcAft>
              <a:buSzPts val="1100"/>
              <a:buChar char="●"/>
              <a:defRPr/>
            </a:lvl4pPr>
            <a:lvl5pPr marL="3047924" lvl="4" indent="-397923" algn="l" rtl="0">
              <a:lnSpc>
                <a:spcPct val="115000"/>
              </a:lnSpc>
              <a:spcBef>
                <a:spcPts val="1600"/>
              </a:spcBef>
              <a:spcAft>
                <a:spcPts val="0"/>
              </a:spcAft>
              <a:buSzPts val="1100"/>
              <a:buChar char="○"/>
              <a:defRPr/>
            </a:lvl5pPr>
            <a:lvl6pPr marL="3657509" lvl="5" indent="-397923" algn="l" rtl="0">
              <a:lnSpc>
                <a:spcPct val="115000"/>
              </a:lnSpc>
              <a:spcBef>
                <a:spcPts val="1600"/>
              </a:spcBef>
              <a:spcAft>
                <a:spcPts val="0"/>
              </a:spcAft>
              <a:buSzPts val="1100"/>
              <a:buChar char="■"/>
              <a:defRPr/>
            </a:lvl6pPr>
            <a:lvl7pPr marL="4267093" lvl="6" indent="-397923" algn="l" rtl="0">
              <a:lnSpc>
                <a:spcPct val="115000"/>
              </a:lnSpc>
              <a:spcBef>
                <a:spcPts val="1600"/>
              </a:spcBef>
              <a:spcAft>
                <a:spcPts val="0"/>
              </a:spcAft>
              <a:buSzPts val="1100"/>
              <a:buChar char="●"/>
              <a:defRPr/>
            </a:lvl7pPr>
            <a:lvl8pPr marL="4876678" lvl="7" indent="-397923" algn="l" rtl="0">
              <a:lnSpc>
                <a:spcPct val="115000"/>
              </a:lnSpc>
              <a:spcBef>
                <a:spcPts val="1600"/>
              </a:spcBef>
              <a:spcAft>
                <a:spcPts val="0"/>
              </a:spcAft>
              <a:buSzPts val="1100"/>
              <a:buChar char="○"/>
              <a:defRPr/>
            </a:lvl8pPr>
            <a:lvl9pPr marL="5486263" lvl="8" indent="-397923" algn="l" rtl="0">
              <a:lnSpc>
                <a:spcPct val="115000"/>
              </a:lnSpc>
              <a:spcBef>
                <a:spcPts val="1600"/>
              </a:spcBef>
              <a:spcAft>
                <a:spcPts val="1600"/>
              </a:spcAft>
              <a:buSzPts val="1100"/>
              <a:buChar char="■"/>
              <a:defRPr/>
            </a:lvl9pPr>
          </a:lstStyle>
          <a:p>
            <a:endParaRPr/>
          </a:p>
        </p:txBody>
      </p:sp>
      <p:sp>
        <p:nvSpPr>
          <p:cNvPr id="382" name="Google Shape;382;p76"/>
          <p:cNvSpPr>
            <a:spLocks noGrp="1"/>
          </p:cNvSpPr>
          <p:nvPr>
            <p:ph type="pic" idx="2"/>
          </p:nvPr>
        </p:nvSpPr>
        <p:spPr>
          <a:xfrm>
            <a:off x="6400800" y="1514741"/>
            <a:ext cx="5486400" cy="2970400"/>
          </a:xfrm>
          <a:prstGeom prst="roundRect">
            <a:avLst>
              <a:gd name="adj" fmla="val 4437"/>
            </a:avLst>
          </a:prstGeom>
          <a:solidFill>
            <a:schemeClr val="accent3"/>
          </a:solidFill>
          <a:ln>
            <a:noFill/>
          </a:ln>
        </p:spPr>
        <p:txBody>
          <a:bodyPr spcFirstLastPara="1" wrap="square" lIns="68575" tIns="68575" rIns="68575" bIns="68575" anchor="t" anchorCtr="0">
            <a:noAutofit/>
          </a:bodyPr>
          <a:lstStyle>
            <a:lvl1pPr marR="0" lvl="0" algn="l" rtl="0">
              <a:lnSpc>
                <a:spcPct val="115000"/>
              </a:lnSpc>
              <a:spcBef>
                <a:spcPts val="0"/>
              </a:spcBef>
              <a:spcAft>
                <a:spcPts val="0"/>
              </a:spcAft>
              <a:buClr>
                <a:schemeClr val="dk2"/>
              </a:buClr>
              <a:buSzPts val="1400"/>
              <a:buFont typeface="Arial"/>
              <a:buNone/>
              <a:defRPr sz="1867" b="0" i="0" u="none" strike="noStrike" cap="none">
                <a:solidFill>
                  <a:schemeClr val="accent5"/>
                </a:solidFill>
                <a:latin typeface="Roboto Light"/>
                <a:ea typeface="Roboto Light"/>
                <a:cs typeface="Roboto Light"/>
                <a:sym typeface="Roboto Light"/>
              </a:defRPr>
            </a:lvl1pPr>
            <a:lvl2pPr marR="0" lvl="1" algn="l" rtl="0">
              <a:lnSpc>
                <a:spcPct val="115000"/>
              </a:lnSpc>
              <a:spcBef>
                <a:spcPts val="1600"/>
              </a:spcBef>
              <a:spcAft>
                <a:spcPts val="0"/>
              </a:spcAft>
              <a:buClr>
                <a:schemeClr val="dk2"/>
              </a:buClr>
              <a:buSzPts val="1100"/>
              <a:buFont typeface="Arial"/>
              <a:buChar char="○"/>
              <a:defRPr sz="1867" b="0" i="0" u="none" strike="noStrike" cap="none">
                <a:solidFill>
                  <a:schemeClr val="dk2"/>
                </a:solidFill>
                <a:latin typeface="Arial"/>
                <a:ea typeface="Arial"/>
                <a:cs typeface="Arial"/>
                <a:sym typeface="Arial"/>
              </a:defRPr>
            </a:lvl2pPr>
            <a:lvl3pPr marR="0" lvl="2" algn="l" rtl="0">
              <a:lnSpc>
                <a:spcPct val="115000"/>
              </a:lnSpc>
              <a:spcBef>
                <a:spcPts val="1600"/>
              </a:spcBef>
              <a:spcAft>
                <a:spcPts val="0"/>
              </a:spcAft>
              <a:buClr>
                <a:schemeClr val="dk2"/>
              </a:buClr>
              <a:buSzPts val="1100"/>
              <a:buFont typeface="Arial"/>
              <a:buChar char="■"/>
              <a:defRPr sz="1867" b="0" i="0" u="none" strike="noStrike" cap="none">
                <a:solidFill>
                  <a:schemeClr val="dk2"/>
                </a:solidFill>
                <a:latin typeface="Arial"/>
                <a:ea typeface="Arial"/>
                <a:cs typeface="Arial"/>
                <a:sym typeface="Arial"/>
              </a:defRPr>
            </a:lvl3pPr>
            <a:lvl4pPr marR="0" lvl="3" algn="l" rtl="0">
              <a:lnSpc>
                <a:spcPct val="115000"/>
              </a:lnSpc>
              <a:spcBef>
                <a:spcPts val="1600"/>
              </a:spcBef>
              <a:spcAft>
                <a:spcPts val="0"/>
              </a:spcAft>
              <a:buClr>
                <a:schemeClr val="dk2"/>
              </a:buClr>
              <a:buSzPts val="1100"/>
              <a:buFont typeface="Arial"/>
              <a:buChar char="●"/>
              <a:defRPr sz="1867" b="0" i="0" u="none" strike="noStrike" cap="none">
                <a:solidFill>
                  <a:schemeClr val="dk2"/>
                </a:solidFill>
                <a:latin typeface="Arial"/>
                <a:ea typeface="Arial"/>
                <a:cs typeface="Arial"/>
                <a:sym typeface="Arial"/>
              </a:defRPr>
            </a:lvl4pPr>
            <a:lvl5pPr marR="0" lvl="4" algn="l" rtl="0">
              <a:lnSpc>
                <a:spcPct val="115000"/>
              </a:lnSpc>
              <a:spcBef>
                <a:spcPts val="1600"/>
              </a:spcBef>
              <a:spcAft>
                <a:spcPts val="0"/>
              </a:spcAft>
              <a:buClr>
                <a:schemeClr val="dk2"/>
              </a:buClr>
              <a:buSzPts val="1100"/>
              <a:buFont typeface="Arial"/>
              <a:buChar char="○"/>
              <a:defRPr sz="1867" b="0" i="0" u="none" strike="noStrike" cap="none">
                <a:solidFill>
                  <a:schemeClr val="dk2"/>
                </a:solidFill>
                <a:latin typeface="Arial"/>
                <a:ea typeface="Arial"/>
                <a:cs typeface="Arial"/>
                <a:sym typeface="Arial"/>
              </a:defRPr>
            </a:lvl5pPr>
            <a:lvl6pPr marR="0" lvl="5" algn="l" rtl="0">
              <a:lnSpc>
                <a:spcPct val="115000"/>
              </a:lnSpc>
              <a:spcBef>
                <a:spcPts val="1600"/>
              </a:spcBef>
              <a:spcAft>
                <a:spcPts val="0"/>
              </a:spcAft>
              <a:buClr>
                <a:schemeClr val="dk2"/>
              </a:buClr>
              <a:buSzPts val="1100"/>
              <a:buFont typeface="Arial"/>
              <a:buChar char="■"/>
              <a:defRPr sz="1867" b="0" i="0" u="none" strike="noStrike" cap="none">
                <a:solidFill>
                  <a:schemeClr val="dk2"/>
                </a:solidFill>
                <a:latin typeface="Arial"/>
                <a:ea typeface="Arial"/>
                <a:cs typeface="Arial"/>
                <a:sym typeface="Arial"/>
              </a:defRPr>
            </a:lvl6pPr>
            <a:lvl7pPr marR="0" lvl="6" algn="l" rtl="0">
              <a:lnSpc>
                <a:spcPct val="115000"/>
              </a:lnSpc>
              <a:spcBef>
                <a:spcPts val="1600"/>
              </a:spcBef>
              <a:spcAft>
                <a:spcPts val="0"/>
              </a:spcAft>
              <a:buClr>
                <a:schemeClr val="dk2"/>
              </a:buClr>
              <a:buSzPts val="1100"/>
              <a:buFont typeface="Arial"/>
              <a:buChar char="●"/>
              <a:defRPr sz="1867" b="0" i="0" u="none" strike="noStrike" cap="none">
                <a:solidFill>
                  <a:schemeClr val="dk2"/>
                </a:solidFill>
                <a:latin typeface="Arial"/>
                <a:ea typeface="Arial"/>
                <a:cs typeface="Arial"/>
                <a:sym typeface="Arial"/>
              </a:defRPr>
            </a:lvl7pPr>
            <a:lvl8pPr marR="0" lvl="7" algn="l" rtl="0">
              <a:lnSpc>
                <a:spcPct val="115000"/>
              </a:lnSpc>
              <a:spcBef>
                <a:spcPts val="1600"/>
              </a:spcBef>
              <a:spcAft>
                <a:spcPts val="0"/>
              </a:spcAft>
              <a:buClr>
                <a:schemeClr val="dk2"/>
              </a:buClr>
              <a:buSzPts val="1100"/>
              <a:buFont typeface="Arial"/>
              <a:buChar char="○"/>
              <a:defRPr sz="1867" b="0" i="0" u="none" strike="noStrike" cap="none">
                <a:solidFill>
                  <a:schemeClr val="dk2"/>
                </a:solidFill>
                <a:latin typeface="Arial"/>
                <a:ea typeface="Arial"/>
                <a:cs typeface="Arial"/>
                <a:sym typeface="Arial"/>
              </a:defRPr>
            </a:lvl8pPr>
            <a:lvl9pPr marR="0" lvl="8" algn="l" rtl="0">
              <a:lnSpc>
                <a:spcPct val="115000"/>
              </a:lnSpc>
              <a:spcBef>
                <a:spcPts val="1600"/>
              </a:spcBef>
              <a:spcAft>
                <a:spcPts val="1600"/>
              </a:spcAft>
              <a:buClr>
                <a:schemeClr val="dk2"/>
              </a:buClr>
              <a:buSzPts val="1100"/>
              <a:buFont typeface="Arial"/>
              <a:buChar char="■"/>
              <a:defRPr sz="1867" b="0" i="0" u="none" strike="noStrike" cap="none">
                <a:solidFill>
                  <a:schemeClr val="dk2"/>
                </a:solidFill>
                <a:latin typeface="Arial"/>
                <a:ea typeface="Arial"/>
                <a:cs typeface="Arial"/>
                <a:sym typeface="Arial"/>
              </a:defRPr>
            </a:lvl9pPr>
          </a:lstStyle>
          <a:p>
            <a:endParaRPr/>
          </a:p>
        </p:txBody>
      </p:sp>
      <p:sp>
        <p:nvSpPr>
          <p:cNvPr id="383" name="Google Shape;383;p76"/>
          <p:cNvSpPr txBox="1">
            <a:spLocks noGrp="1"/>
          </p:cNvSpPr>
          <p:nvPr>
            <p:ph type="body" idx="3"/>
          </p:nvPr>
        </p:nvSpPr>
        <p:spPr>
          <a:xfrm>
            <a:off x="6462713" y="4710113"/>
            <a:ext cx="5424800" cy="633200"/>
          </a:xfrm>
          <a:prstGeom prst="rect">
            <a:avLst/>
          </a:prstGeom>
          <a:noFill/>
          <a:ln>
            <a:noFill/>
          </a:ln>
        </p:spPr>
        <p:txBody>
          <a:bodyPr spcFirstLastPara="1" wrap="square" lIns="0" tIns="0" rIns="0" bIns="0" anchor="t" anchorCtr="0">
            <a:noAutofit/>
          </a:bodyPr>
          <a:lstStyle>
            <a:lvl1pPr marL="609585" lvl="0" indent="-304792" algn="ctr" rtl="0">
              <a:lnSpc>
                <a:spcPct val="115000"/>
              </a:lnSpc>
              <a:spcBef>
                <a:spcPts val="0"/>
              </a:spcBef>
              <a:spcAft>
                <a:spcPts val="0"/>
              </a:spcAft>
              <a:buSzPts val="1400"/>
              <a:buFont typeface="Roboto Light"/>
              <a:buNone/>
              <a:defRPr sz="1200" b="0" i="1">
                <a:solidFill>
                  <a:schemeClr val="accent1"/>
                </a:solidFill>
                <a:latin typeface="Roboto Light"/>
                <a:ea typeface="Roboto Light"/>
                <a:cs typeface="Roboto Light"/>
                <a:sym typeface="Roboto Light"/>
              </a:defRPr>
            </a:lvl1pPr>
            <a:lvl2pPr marL="1219170" lvl="1" indent="-397923" algn="l" rtl="0">
              <a:lnSpc>
                <a:spcPct val="115000"/>
              </a:lnSpc>
              <a:spcBef>
                <a:spcPts val="1600"/>
              </a:spcBef>
              <a:spcAft>
                <a:spcPts val="0"/>
              </a:spcAft>
              <a:buSzPts val="1100"/>
              <a:buChar char="○"/>
              <a:defRPr/>
            </a:lvl2pPr>
            <a:lvl3pPr marL="1828754" lvl="2" indent="-397923" algn="l" rtl="0">
              <a:lnSpc>
                <a:spcPct val="115000"/>
              </a:lnSpc>
              <a:spcBef>
                <a:spcPts val="1600"/>
              </a:spcBef>
              <a:spcAft>
                <a:spcPts val="0"/>
              </a:spcAft>
              <a:buSzPts val="1100"/>
              <a:buChar char="■"/>
              <a:defRPr/>
            </a:lvl3pPr>
            <a:lvl4pPr marL="2438339" lvl="3" indent="-397923" algn="l" rtl="0">
              <a:lnSpc>
                <a:spcPct val="115000"/>
              </a:lnSpc>
              <a:spcBef>
                <a:spcPts val="1600"/>
              </a:spcBef>
              <a:spcAft>
                <a:spcPts val="0"/>
              </a:spcAft>
              <a:buSzPts val="1100"/>
              <a:buChar char="●"/>
              <a:defRPr/>
            </a:lvl4pPr>
            <a:lvl5pPr marL="3047924" lvl="4" indent="-397923" algn="l" rtl="0">
              <a:lnSpc>
                <a:spcPct val="115000"/>
              </a:lnSpc>
              <a:spcBef>
                <a:spcPts val="1600"/>
              </a:spcBef>
              <a:spcAft>
                <a:spcPts val="0"/>
              </a:spcAft>
              <a:buSzPts val="1100"/>
              <a:buChar char="○"/>
              <a:defRPr/>
            </a:lvl5pPr>
            <a:lvl6pPr marL="3657509" lvl="5" indent="-397923" algn="l" rtl="0">
              <a:lnSpc>
                <a:spcPct val="115000"/>
              </a:lnSpc>
              <a:spcBef>
                <a:spcPts val="1600"/>
              </a:spcBef>
              <a:spcAft>
                <a:spcPts val="0"/>
              </a:spcAft>
              <a:buSzPts val="1100"/>
              <a:buChar char="■"/>
              <a:defRPr/>
            </a:lvl6pPr>
            <a:lvl7pPr marL="4267093" lvl="6" indent="-397923" algn="l" rtl="0">
              <a:lnSpc>
                <a:spcPct val="115000"/>
              </a:lnSpc>
              <a:spcBef>
                <a:spcPts val="1600"/>
              </a:spcBef>
              <a:spcAft>
                <a:spcPts val="0"/>
              </a:spcAft>
              <a:buSzPts val="1100"/>
              <a:buChar char="●"/>
              <a:defRPr/>
            </a:lvl7pPr>
            <a:lvl8pPr marL="4876678" lvl="7" indent="-397923" algn="l" rtl="0">
              <a:lnSpc>
                <a:spcPct val="115000"/>
              </a:lnSpc>
              <a:spcBef>
                <a:spcPts val="1600"/>
              </a:spcBef>
              <a:spcAft>
                <a:spcPts val="0"/>
              </a:spcAft>
              <a:buSzPts val="1100"/>
              <a:buChar char="○"/>
              <a:defRPr/>
            </a:lvl8pPr>
            <a:lvl9pPr marL="5486263" lvl="8" indent="-397923" algn="l" rtl="0">
              <a:lnSpc>
                <a:spcPct val="115000"/>
              </a:lnSpc>
              <a:spcBef>
                <a:spcPts val="1600"/>
              </a:spcBef>
              <a:spcAft>
                <a:spcPts val="1600"/>
              </a:spcAft>
              <a:buSzPts val="1100"/>
              <a:buChar char="■"/>
              <a:defRPr/>
            </a:lvl9pPr>
          </a:lstStyle>
          <a:p>
            <a:endParaRPr/>
          </a:p>
        </p:txBody>
      </p:sp>
    </p:spTree>
    <p:extLst>
      <p:ext uri="{BB962C8B-B14F-4D97-AF65-F5344CB8AC3E}">
        <p14:creationId xmlns:p14="http://schemas.microsoft.com/office/powerpoint/2010/main" val="3844210314"/>
      </p:ext>
    </p:extLst>
  </p:cSld>
  <p:clrMapOvr>
    <a:masterClrMapping/>
  </p:clrMapOvr>
</p:sldLayout>
</file>

<file path=ppt/slideLayouts/slideLayout202.xml><?xml version="1.0" encoding="utf-8"?>
<p:sldLayout xmlns:a="http://schemas.openxmlformats.org/drawingml/2006/main" xmlns:r="http://schemas.openxmlformats.org/officeDocument/2006/relationships" xmlns:p="http://schemas.openxmlformats.org/presentationml/2006/main" type="blank">
  <p:cSld name="1_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455465691"/>
      </p:ext>
    </p:extLst>
  </p:cSld>
  <p:clrMapOvr>
    <a:masterClrMapping/>
  </p:clrMapOvr>
</p:sldLayout>
</file>

<file path=ppt/slideLayouts/slideLayout203.xml><?xml version="1.0" encoding="utf-8"?>
<p:sldLayout xmlns:a="http://schemas.openxmlformats.org/drawingml/2006/main" xmlns:r="http://schemas.openxmlformats.org/officeDocument/2006/relationships" xmlns:p="http://schemas.openxmlformats.org/presentationml/2006/main" matchingName="Headline + Bullets">
  <p:cSld name="Headline + Bullets">
    <p:spTree>
      <p:nvGrpSpPr>
        <p:cNvPr id="1" name="Shape 55"/>
        <p:cNvGrpSpPr/>
        <p:nvPr/>
      </p:nvGrpSpPr>
      <p:grpSpPr>
        <a:xfrm>
          <a:off x="0" y="0"/>
          <a:ext cx="0" cy="0"/>
          <a:chOff x="0" y="0"/>
          <a:chExt cx="0" cy="0"/>
        </a:xfrm>
      </p:grpSpPr>
      <p:sp>
        <p:nvSpPr>
          <p:cNvPr id="56" name="Google Shape;56;p41"/>
          <p:cNvSpPr txBox="1">
            <a:spLocks noGrp="1"/>
          </p:cNvSpPr>
          <p:nvPr>
            <p:ph type="title"/>
          </p:nvPr>
        </p:nvSpPr>
        <p:spPr>
          <a:xfrm>
            <a:off x="1096237" y="1977495"/>
            <a:ext cx="4697200" cy="2752800"/>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6"/>
              </a:buClr>
              <a:buSzPts val="4000"/>
              <a:buFont typeface="Arial"/>
              <a:buNone/>
              <a:defRPr sz="4000" b="0" i="0">
                <a:solidFill>
                  <a:schemeClr val="accent6"/>
                </a:solidFill>
                <a:latin typeface="Arial"/>
                <a:ea typeface="Arial"/>
                <a:cs typeface="Arial"/>
                <a:sym typeface="Aria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57" name="Google Shape;57;p41"/>
          <p:cNvSpPr txBox="1">
            <a:spLocks noGrp="1"/>
          </p:cNvSpPr>
          <p:nvPr>
            <p:ph type="body" idx="1"/>
          </p:nvPr>
        </p:nvSpPr>
        <p:spPr>
          <a:xfrm>
            <a:off x="6688900" y="888848"/>
            <a:ext cx="4640800" cy="5042400"/>
          </a:xfrm>
          <a:prstGeom prst="rect">
            <a:avLst/>
          </a:prstGeom>
          <a:noFill/>
          <a:ln>
            <a:noFill/>
          </a:ln>
        </p:spPr>
        <p:txBody>
          <a:bodyPr spcFirstLastPara="1" wrap="square" lIns="91425" tIns="45700" rIns="91425" bIns="45700" anchor="ctr" anchorCtr="0">
            <a:noAutofit/>
          </a:bodyPr>
          <a:lstStyle>
            <a:lvl1pPr marL="457200" lvl="0" indent="-342900" algn="l">
              <a:lnSpc>
                <a:spcPct val="100000"/>
              </a:lnSpc>
              <a:spcBef>
                <a:spcPts val="0"/>
              </a:spcBef>
              <a:spcAft>
                <a:spcPts val="0"/>
              </a:spcAft>
              <a:buClr>
                <a:schemeClr val="dk2"/>
              </a:buClr>
              <a:buSzPts val="1800"/>
              <a:buChar char="•"/>
              <a:defRPr/>
            </a:lvl1pPr>
            <a:lvl2pPr marL="914400" lvl="1" indent="-342900" algn="l">
              <a:lnSpc>
                <a:spcPct val="100000"/>
              </a:lnSpc>
              <a:spcBef>
                <a:spcPts val="1200"/>
              </a:spcBef>
              <a:spcAft>
                <a:spcPts val="0"/>
              </a:spcAft>
              <a:buClr>
                <a:schemeClr val="dk1"/>
              </a:buClr>
              <a:buSzPts val="1800"/>
              <a:buChar char="•"/>
              <a:defRPr/>
            </a:lvl2pPr>
            <a:lvl3pPr marL="1371600" lvl="2" indent="-342900" algn="l">
              <a:lnSpc>
                <a:spcPct val="100000"/>
              </a:lnSpc>
              <a:spcBef>
                <a:spcPts val="600"/>
              </a:spcBef>
              <a:spcAft>
                <a:spcPts val="0"/>
              </a:spcAft>
              <a:buClr>
                <a:schemeClr val="dk1"/>
              </a:buClr>
              <a:buSzPts val="1800"/>
              <a:buChar char="│"/>
              <a:defRPr/>
            </a:lvl3pPr>
            <a:lvl4pPr marL="1828800" lvl="3" indent="-342900" algn="l">
              <a:lnSpc>
                <a:spcPct val="90000"/>
              </a:lnSpc>
              <a:spcBef>
                <a:spcPts val="600"/>
              </a:spcBef>
              <a:spcAft>
                <a:spcPts val="0"/>
              </a:spcAft>
              <a:buClr>
                <a:schemeClr val="dk1"/>
              </a:buClr>
              <a:buSzPts val="1800"/>
              <a:buChar char="•"/>
              <a:defRPr/>
            </a:lvl4pPr>
            <a:lvl5pPr marL="2286000" lvl="4" indent="-342900" algn="l">
              <a:lnSpc>
                <a:spcPct val="90000"/>
              </a:lnSpc>
              <a:spcBef>
                <a:spcPts val="500"/>
              </a:spcBef>
              <a:spcAft>
                <a:spcPts val="0"/>
              </a:spcAft>
              <a:buClr>
                <a:schemeClr val="dk1"/>
              </a:buClr>
              <a:buSzPts val="1800"/>
              <a:buChar char="•"/>
              <a:defRPr/>
            </a:lvl5pPr>
            <a:lvl6pPr marL="2743200" lvl="5" indent="-342900" algn="l">
              <a:lnSpc>
                <a:spcPct val="90000"/>
              </a:lnSpc>
              <a:spcBef>
                <a:spcPts val="5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extLst>
      <p:ext uri="{BB962C8B-B14F-4D97-AF65-F5344CB8AC3E}">
        <p14:creationId xmlns:p14="http://schemas.microsoft.com/office/powerpoint/2010/main" val="3058072905"/>
      </p:ext>
    </p:extLst>
  </p:cSld>
  <p:clrMapOvr>
    <a:masterClrMapping/>
  </p:clrMapOvr>
</p:sldLayout>
</file>

<file path=ppt/slideLayouts/slideLayout204.xml><?xml version="1.0" encoding="utf-8"?>
<p:sldLayout xmlns:a="http://schemas.openxmlformats.org/drawingml/2006/main" xmlns:r="http://schemas.openxmlformats.org/officeDocument/2006/relationships" xmlns:p="http://schemas.openxmlformats.org/presentationml/2006/main" matchingName="Title Only" type="titleOnly">
  <p:cSld name="Title Only">
    <p:spTree>
      <p:nvGrpSpPr>
        <p:cNvPr id="1" name="Shape 92"/>
        <p:cNvGrpSpPr/>
        <p:nvPr/>
      </p:nvGrpSpPr>
      <p:grpSpPr>
        <a:xfrm>
          <a:off x="0" y="0"/>
          <a:ext cx="0" cy="0"/>
          <a:chOff x="0" y="0"/>
          <a:chExt cx="0" cy="0"/>
        </a:xfrm>
      </p:grpSpPr>
      <p:sp>
        <p:nvSpPr>
          <p:cNvPr id="93" name="Google Shape;93;p11"/>
          <p:cNvSpPr txBox="1">
            <a:spLocks noGrp="1"/>
          </p:cNvSpPr>
          <p:nvPr>
            <p:ph type="title"/>
          </p:nvPr>
        </p:nvSpPr>
        <p:spPr>
          <a:xfrm>
            <a:off x="609600" y="304800"/>
            <a:ext cx="10972801" cy="762000"/>
          </a:xfrm>
          <a:prstGeom prst="rect">
            <a:avLst/>
          </a:prstGeom>
          <a:noFill/>
          <a:ln>
            <a:noFill/>
          </a:ln>
        </p:spPr>
        <p:txBody>
          <a:bodyPr spcFirstLastPara="1" wrap="square" lIns="0" tIns="0" rIns="0" bIns="0" anchor="b" anchorCtr="0">
            <a:noAutofit/>
          </a:bodyPr>
          <a:lstStyle>
            <a:lvl1pPr lvl="0" algn="l">
              <a:lnSpc>
                <a:spcPct val="90000"/>
              </a:lnSpc>
              <a:spcBef>
                <a:spcPts val="0"/>
              </a:spcBef>
              <a:spcAft>
                <a:spcPts val="0"/>
              </a:spcAft>
              <a:buClr>
                <a:schemeClr val="accent1"/>
              </a:buClr>
              <a:buSzPts val="2800"/>
              <a:buFont typeface="Proxima Nova"/>
              <a:buNone/>
              <a:defRPr>
                <a:solidFill>
                  <a:schemeClr val="accent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94" name="Google Shape;94;p11"/>
          <p:cNvSpPr txBox="1">
            <a:spLocks noGrp="1"/>
          </p:cNvSpPr>
          <p:nvPr>
            <p:ph type="ftr" idx="11"/>
          </p:nvPr>
        </p:nvSpPr>
        <p:spPr>
          <a:xfrm>
            <a:off x="7009209" y="6393681"/>
            <a:ext cx="4573191" cy="219456"/>
          </a:xfrm>
          <a:prstGeom prst="rect">
            <a:avLst/>
          </a:prstGeom>
          <a:noFill/>
          <a:ln>
            <a:noFill/>
          </a:ln>
        </p:spPr>
        <p:txBody>
          <a:bodyPr spcFirstLastPara="1" wrap="square" lIns="0" tIns="0" rIns="0" bIns="0" anchor="b" anchorCtr="0">
            <a:noAutofit/>
          </a:bodyPr>
          <a:lstStyle>
            <a:lvl1pPr lvl="0" algn="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95" name="Google Shape;95;p11"/>
          <p:cNvSpPr txBox="1">
            <a:spLocks noGrp="1"/>
          </p:cNvSpPr>
          <p:nvPr>
            <p:ph type="sldNum" idx="12"/>
          </p:nvPr>
        </p:nvSpPr>
        <p:spPr>
          <a:xfrm>
            <a:off x="11719147" y="6393681"/>
            <a:ext cx="304800" cy="219456"/>
          </a:xfrm>
          <a:prstGeom prst="rect">
            <a:avLst/>
          </a:prstGeom>
          <a:noFill/>
          <a:ln>
            <a:noFill/>
          </a:ln>
        </p:spPr>
        <p:txBody>
          <a:bodyPr spcFirstLastPara="1" wrap="square" lIns="0" tIns="0" rIns="0" bIns="0" anchor="b"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fld id="{00000000-1234-1234-1234-123412341234}" type="slidenum">
              <a:rPr lang="en-US" smtClean="0"/>
              <a:pPr/>
              <a:t>‹#›</a:t>
            </a:fld>
            <a:endParaRPr lang="en-US"/>
          </a:p>
        </p:txBody>
      </p:sp>
    </p:spTree>
    <p:extLst>
      <p:ext uri="{BB962C8B-B14F-4D97-AF65-F5344CB8AC3E}">
        <p14:creationId xmlns:p14="http://schemas.microsoft.com/office/powerpoint/2010/main" val="388541626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05.xml><?xml version="1.0" encoding="utf-8"?>
<p:sldLayout xmlns:a="http://schemas.openxmlformats.org/drawingml/2006/main" xmlns:r="http://schemas.openxmlformats.org/officeDocument/2006/relationships" xmlns:p="http://schemas.openxmlformats.org/presentationml/2006/main" userDrawn="1">
  <p:cSld name="Bullet List">
    <p:spTree>
      <p:nvGrpSpPr>
        <p:cNvPr id="1" name=""/>
        <p:cNvGrpSpPr/>
        <p:nvPr/>
      </p:nvGrpSpPr>
      <p:grpSpPr>
        <a:xfrm>
          <a:off x="0" y="0"/>
          <a:ext cx="0" cy="0"/>
          <a:chOff x="0" y="0"/>
          <a:chExt cx="0" cy="0"/>
        </a:xfrm>
      </p:grpSpPr>
      <p:sp>
        <p:nvSpPr>
          <p:cNvPr id="9" name="Text Placeholder 3">
            <a:extLst>
              <a:ext uri="{FF2B5EF4-FFF2-40B4-BE49-F238E27FC236}">
                <a16:creationId xmlns:a16="http://schemas.microsoft.com/office/drawing/2014/main" id="{7E84602F-A2F5-0AB3-EDDA-2F6FBCDFA885}"/>
              </a:ext>
            </a:extLst>
          </p:cNvPr>
          <p:cNvSpPr>
            <a:spLocks noGrp="1"/>
          </p:cNvSpPr>
          <p:nvPr>
            <p:ph type="body" sz="quarter" idx="10" hasCustomPrompt="1"/>
          </p:nvPr>
        </p:nvSpPr>
        <p:spPr>
          <a:xfrm>
            <a:off x="632818" y="1602317"/>
            <a:ext cx="11088236" cy="4519083"/>
          </a:xfrm>
          <a:prstGeom prst="rect">
            <a:avLst/>
          </a:prstGeom>
        </p:spPr>
        <p:txBody>
          <a:bodyPr lIns="91420" tIns="45710" rIns="91420" bIns="45710">
            <a:noAutofit/>
          </a:bodyPr>
          <a:lstStyle>
            <a:lvl1pPr marL="304798" indent="-228598">
              <a:lnSpc>
                <a:spcPct val="95000"/>
              </a:lnSpc>
              <a:spcBef>
                <a:spcPts val="1480"/>
              </a:spcBef>
              <a:buClr>
                <a:schemeClr val="bg1"/>
              </a:buClr>
              <a:buSzPct val="80000"/>
              <a:buFont typeface="Arial"/>
              <a:buChar char="•"/>
              <a:defRPr sz="2400" b="0" i="0">
                <a:solidFill>
                  <a:schemeClr val="tx1"/>
                </a:solidFill>
                <a:latin typeface="+mn-lt"/>
                <a:ea typeface="CiscoSansTT Thin" charset="0"/>
                <a:cs typeface="CiscoSansTT Thin" charset="0"/>
              </a:defRPr>
            </a:lvl1pPr>
            <a:lvl2pPr marL="609595" indent="-220132">
              <a:lnSpc>
                <a:spcPct val="95000"/>
              </a:lnSpc>
              <a:spcBef>
                <a:spcPts val="600"/>
              </a:spcBef>
              <a:buClr>
                <a:schemeClr val="bg1"/>
              </a:buClr>
              <a:buSzPct val="80000"/>
              <a:buFont typeface="Arial"/>
              <a:buChar char="•"/>
              <a:defRPr sz="1867" b="0" i="0">
                <a:solidFill>
                  <a:schemeClr val="tx1"/>
                </a:solidFill>
                <a:latin typeface="+mn-lt"/>
                <a:ea typeface="CiscoSansTT Thin" charset="0"/>
                <a:cs typeface="CiscoSansTT Thin" charset="0"/>
              </a:defRPr>
            </a:lvl2pPr>
            <a:lvl3pPr marL="914392" indent="-146050">
              <a:buClr>
                <a:schemeClr val="bg1"/>
              </a:buClr>
              <a:buSzPct val="80000"/>
              <a:buFont typeface="Arial"/>
              <a:buChar char="•"/>
              <a:defRPr sz="1600" b="0" i="0">
                <a:solidFill>
                  <a:schemeClr val="tx1"/>
                </a:solidFill>
                <a:latin typeface="CiscoSansTT" panose="020B0503020201020303" pitchFamily="34" charset="0"/>
                <a:ea typeface="CiscoSansTT" panose="020B0503020201020303" pitchFamily="34" charset="0"/>
                <a:cs typeface="CiscoSansTT" panose="020B0503020201020303" pitchFamily="34" charset="0"/>
              </a:defRPr>
            </a:lvl3pPr>
            <a:lvl4pPr marL="1214703" indent="-228552">
              <a:buClr>
                <a:schemeClr val="bg1"/>
              </a:buClr>
              <a:buSzPct val="80000"/>
              <a:buFont typeface="Arial"/>
              <a:buChar char="•"/>
              <a:defRPr sz="1333" b="0" i="0">
                <a:solidFill>
                  <a:schemeClr val="tx1"/>
                </a:solidFill>
                <a:latin typeface="CiscoSansTT Medium" panose="020B0503020201020303" pitchFamily="34" charset="0"/>
                <a:ea typeface="CiscoSansTT Medium" panose="020B0503020201020303" pitchFamily="34" charset="0"/>
                <a:cs typeface="CiscoSansTT Medium" panose="020B0503020201020303" pitchFamily="34" charset="0"/>
              </a:defRPr>
            </a:lvl4pPr>
            <a:lvl5pPr marL="1443255" indent="-224318">
              <a:buClr>
                <a:schemeClr val="bg2"/>
              </a:buClr>
              <a:buSzPct val="80000"/>
              <a:buFont typeface="Arial"/>
              <a:buChar char="•"/>
              <a:defRPr sz="1333" b="0" i="0">
                <a:solidFill>
                  <a:schemeClr val="bg2"/>
                </a:solidFill>
                <a:latin typeface="+mn-lt"/>
                <a:ea typeface="CiscoSansTT Thin" charset="0"/>
                <a:cs typeface="CiscoSansTT Thin" charset="0"/>
              </a:defRPr>
            </a:lvl5pPr>
          </a:lstStyle>
          <a:p>
            <a:pPr lvl="0"/>
            <a:r>
              <a:rPr lang="en-GB"/>
              <a:t>First level</a:t>
            </a:r>
          </a:p>
          <a:p>
            <a:pPr lvl="1"/>
            <a:r>
              <a:rPr lang="en-GB"/>
              <a:t>Second level</a:t>
            </a:r>
          </a:p>
          <a:p>
            <a:pPr lvl="2"/>
            <a:r>
              <a:rPr lang="en-GB"/>
              <a:t>Third level</a:t>
            </a:r>
          </a:p>
          <a:p>
            <a:pPr lvl="3"/>
            <a:r>
              <a:rPr lang="en-GB"/>
              <a:t>Fourth level</a:t>
            </a:r>
          </a:p>
        </p:txBody>
      </p:sp>
      <p:sp>
        <p:nvSpPr>
          <p:cNvPr id="8" name="Text Placeholder 2">
            <a:extLst>
              <a:ext uri="{FF2B5EF4-FFF2-40B4-BE49-F238E27FC236}">
                <a16:creationId xmlns:a16="http://schemas.microsoft.com/office/drawing/2014/main" id="{59A4C47A-6966-3B09-BD1C-38665845F9B1}"/>
              </a:ext>
            </a:extLst>
          </p:cNvPr>
          <p:cNvSpPr>
            <a:spLocks noGrp="1"/>
          </p:cNvSpPr>
          <p:nvPr>
            <p:ph type="body" sz="quarter" idx="14" hasCustomPrompt="1"/>
          </p:nvPr>
        </p:nvSpPr>
        <p:spPr>
          <a:xfrm>
            <a:off x="625928" y="431801"/>
            <a:ext cx="3489235" cy="304800"/>
          </a:xfrm>
          <a:prstGeom prst="rect">
            <a:avLst/>
          </a:prstGeom>
        </p:spPr>
        <p:txBody>
          <a:bodyPr lIns="0" tIns="0" rIns="0" bIns="0"/>
          <a:lstStyle>
            <a:lvl1pPr marL="0" indent="0">
              <a:spcBef>
                <a:spcPts val="0"/>
              </a:spcBef>
              <a:buFont typeface="Arial" panose="020B0604020202020204" pitchFamily="34" charset="0"/>
              <a:buNone/>
              <a:defRPr sz="1300" b="0" i="0" baseline="0">
                <a:solidFill>
                  <a:schemeClr val="tx1"/>
                </a:solidFill>
                <a:latin typeface="CiscoSansTT Light" panose="020B0503020201020303" pitchFamily="34" charset="0"/>
                <a:cs typeface="CiscoSansTT Light" panose="020B0503020201020303" pitchFamily="34" charset="0"/>
              </a:defRPr>
            </a:lvl1pPr>
            <a:lvl2pPr marL="406371" indent="0">
              <a:buNone/>
              <a:defRPr/>
            </a:lvl2pPr>
            <a:lvl3pPr marL="569863" indent="0">
              <a:buNone/>
              <a:defRPr/>
            </a:lvl3pPr>
            <a:lvl4pPr marL="688920" indent="0">
              <a:buNone/>
              <a:defRPr/>
            </a:lvl4pPr>
            <a:lvl5pPr marL="801621" indent="0">
              <a:buNone/>
              <a:defRPr/>
            </a:lvl5pPr>
          </a:lstStyle>
          <a:p>
            <a:pPr lvl="0"/>
            <a:r>
              <a:rPr lang="en-GB"/>
              <a:t>Section title</a:t>
            </a:r>
          </a:p>
        </p:txBody>
      </p:sp>
      <p:sp>
        <p:nvSpPr>
          <p:cNvPr id="10" name="Text Placeholder 6">
            <a:extLst>
              <a:ext uri="{FF2B5EF4-FFF2-40B4-BE49-F238E27FC236}">
                <a16:creationId xmlns:a16="http://schemas.microsoft.com/office/drawing/2014/main" id="{1FCB4DFA-B41D-91DA-5108-E390AFFDD535}"/>
              </a:ext>
            </a:extLst>
          </p:cNvPr>
          <p:cNvSpPr>
            <a:spLocks noGrp="1"/>
          </p:cNvSpPr>
          <p:nvPr>
            <p:ph type="body" sz="quarter" idx="23" hasCustomPrompt="1"/>
          </p:nvPr>
        </p:nvSpPr>
        <p:spPr>
          <a:xfrm>
            <a:off x="625928" y="739630"/>
            <a:ext cx="7460073" cy="482748"/>
          </a:xfrm>
          <a:prstGeom prst="rect">
            <a:avLst/>
          </a:prstGeom>
        </p:spPr>
        <p:txBody>
          <a:bodyPr lIns="0" tIns="0" rIns="0" bIns="0" anchor="t" anchorCtr="0"/>
          <a:lstStyle>
            <a:lvl1pPr marL="0" indent="0">
              <a:lnSpc>
                <a:spcPct val="100000"/>
              </a:lnSpc>
              <a:spcBef>
                <a:spcPts val="0"/>
              </a:spcBef>
              <a:buNone/>
              <a:defRPr sz="3200" b="0" i="0">
                <a:solidFill>
                  <a:schemeClr val="bg1"/>
                </a:solidFill>
                <a:latin typeface="CiscoSansTT ExtraLight" panose="020B0303020201020303" pitchFamily="34" charset="0"/>
                <a:cs typeface="CiscoSansTT ExtraLight" panose="020B0303020201020303" pitchFamily="34" charset="0"/>
              </a:defRPr>
            </a:lvl1pPr>
          </a:lstStyle>
          <a:p>
            <a:r>
              <a:rPr lang="en-GB"/>
              <a:t>Heading goes here</a:t>
            </a:r>
          </a:p>
        </p:txBody>
      </p:sp>
    </p:spTree>
    <p:extLst>
      <p:ext uri="{BB962C8B-B14F-4D97-AF65-F5344CB8AC3E}">
        <p14:creationId xmlns:p14="http://schemas.microsoft.com/office/powerpoint/2010/main" val="2426662611"/>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206.xml><?xml version="1.0" encoding="utf-8"?>
<p:sldLayout xmlns:a="http://schemas.openxmlformats.org/drawingml/2006/main" xmlns:r="http://schemas.openxmlformats.org/officeDocument/2006/relationships" xmlns:p="http://schemas.openxmlformats.org/presentationml/2006/main">
  <p:cSld name="2_Title Only">
    <p:spTree>
      <p:nvGrpSpPr>
        <p:cNvPr id="1" name=""/>
        <p:cNvGrpSpPr/>
        <p:nvPr/>
      </p:nvGrpSpPr>
      <p:grpSpPr>
        <a:xfrm>
          <a:off x="0" y="0"/>
          <a:ext cx="0" cy="0"/>
          <a:chOff x="0" y="0"/>
          <a:chExt cx="0" cy="0"/>
        </a:xfrm>
      </p:grpSpPr>
      <p:sp>
        <p:nvSpPr>
          <p:cNvPr id="11" name="Title 1"/>
          <p:cNvSpPr>
            <a:spLocks noGrp="1"/>
          </p:cNvSpPr>
          <p:nvPr>
            <p:ph type="title"/>
          </p:nvPr>
        </p:nvSpPr>
        <p:spPr>
          <a:xfrm>
            <a:off x="475488" y="290287"/>
            <a:ext cx="11350752" cy="1020576"/>
          </a:xfrm>
        </p:spPr>
        <p:txBody>
          <a:bodyPr/>
          <a:lstStyle/>
          <a:p>
            <a:r>
              <a:rPr lang="en-US"/>
              <a:t>Click to edit Master title style</a:t>
            </a:r>
          </a:p>
        </p:txBody>
      </p:sp>
    </p:spTree>
    <p:extLst>
      <p:ext uri="{BB962C8B-B14F-4D97-AF65-F5344CB8AC3E}">
        <p14:creationId xmlns:p14="http://schemas.microsoft.com/office/powerpoint/2010/main" val="8188527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07.xml><?xml version="1.0" encoding="utf-8"?>
<p:sldLayout xmlns:a="http://schemas.openxmlformats.org/drawingml/2006/main" xmlns:r="http://schemas.openxmlformats.org/officeDocument/2006/relationships" xmlns:p="http://schemas.openxmlformats.org/presentationml/2006/main" userDrawn="1">
  <p:cSld name="Bullet_Title only">
    <p:spTree>
      <p:nvGrpSpPr>
        <p:cNvPr id="1" name=""/>
        <p:cNvGrpSpPr/>
        <p:nvPr/>
      </p:nvGrpSpPr>
      <p:grpSpPr>
        <a:xfrm>
          <a:off x="0" y="0"/>
          <a:ext cx="0" cy="0"/>
          <a:chOff x="0" y="0"/>
          <a:chExt cx="0" cy="0"/>
        </a:xfrm>
      </p:grpSpPr>
      <p:sp>
        <p:nvSpPr>
          <p:cNvPr id="3" name="Title Placeholder 5"/>
          <p:cNvSpPr>
            <a:spLocks noGrp="1"/>
          </p:cNvSpPr>
          <p:nvPr>
            <p:ph type="title"/>
          </p:nvPr>
        </p:nvSpPr>
        <p:spPr bwMode="auto">
          <a:xfrm>
            <a:off x="583688" y="455085"/>
            <a:ext cx="11127317" cy="9757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4" tIns="45712" rIns="91424" bIns="45712" numCol="1" anchor="ctr" anchorCtr="0" compatLnSpc="1">
            <a:prstTxWarp prst="textNoShape">
              <a:avLst/>
            </a:prstTxWarp>
          </a:bodyPr>
          <a:lstStyle>
            <a:lvl1pPr>
              <a:defRPr sz="3733">
                <a:solidFill>
                  <a:schemeClr val="bg1"/>
                </a:solidFill>
              </a:defRPr>
            </a:lvl1pPr>
          </a:lstStyle>
          <a:p>
            <a:pPr lvl="0"/>
            <a:r>
              <a:rPr lang="en-GB"/>
              <a:t>Click to edit Master title style</a:t>
            </a:r>
          </a:p>
        </p:txBody>
      </p:sp>
    </p:spTree>
    <p:extLst>
      <p:ext uri="{BB962C8B-B14F-4D97-AF65-F5344CB8AC3E}">
        <p14:creationId xmlns:p14="http://schemas.microsoft.com/office/powerpoint/2010/main" val="328011461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08.xml><?xml version="1.0" encoding="utf-8"?>
<p:sldLayout xmlns:a="http://schemas.openxmlformats.org/drawingml/2006/main" xmlns:r="http://schemas.openxmlformats.org/officeDocument/2006/relationships" xmlns:p="http://schemas.openxmlformats.org/presentationml/2006/main" showMasterSp="0" userDrawn="1">
  <p:cSld name="3_Title Only">
    <p:bg>
      <p:bgPr>
        <a:solidFill>
          <a:schemeClr val="bg1"/>
        </a:solidFill>
        <a:effectLst/>
      </p:bgPr>
    </p:bg>
    <p:spTree>
      <p:nvGrpSpPr>
        <p:cNvPr id="1" name=""/>
        <p:cNvGrpSpPr/>
        <p:nvPr/>
      </p:nvGrpSpPr>
      <p:grpSpPr>
        <a:xfrm>
          <a:off x="0" y="0"/>
          <a:ext cx="0" cy="0"/>
          <a:chOff x="0" y="0"/>
          <a:chExt cx="0" cy="0"/>
        </a:xfrm>
      </p:grpSpPr>
      <p:sp>
        <p:nvSpPr>
          <p:cNvPr id="7" name="object 8">
            <a:extLst>
              <a:ext uri="{FF2B5EF4-FFF2-40B4-BE49-F238E27FC236}">
                <a16:creationId xmlns:a16="http://schemas.microsoft.com/office/drawing/2014/main" id="{5410E7E7-64D3-0F70-C328-9AB78BBB4F79}"/>
              </a:ext>
            </a:extLst>
          </p:cNvPr>
          <p:cNvSpPr/>
          <p:nvPr userDrawn="1"/>
        </p:nvSpPr>
        <p:spPr>
          <a:xfrm>
            <a:off x="10661715" y="-1"/>
            <a:ext cx="1530285" cy="1423447"/>
          </a:xfrm>
          <a:custGeom>
            <a:avLst/>
            <a:gdLst/>
            <a:ahLst/>
            <a:cxnLst/>
            <a:rect l="l" t="t" r="r" b="b"/>
            <a:pathLst>
              <a:path w="1835784" h="1794510">
                <a:moveTo>
                  <a:pt x="1835790" y="0"/>
                </a:moveTo>
                <a:lnTo>
                  <a:pt x="355246" y="0"/>
                </a:lnTo>
                <a:lnTo>
                  <a:pt x="42068" y="860452"/>
                </a:lnTo>
                <a:lnTo>
                  <a:pt x="27286" y="905756"/>
                </a:lnTo>
                <a:lnTo>
                  <a:pt x="15751" y="951324"/>
                </a:lnTo>
                <a:lnTo>
                  <a:pt x="7399" y="997024"/>
                </a:lnTo>
                <a:lnTo>
                  <a:pt x="2169" y="1042724"/>
                </a:lnTo>
                <a:lnTo>
                  <a:pt x="0" y="1088290"/>
                </a:lnTo>
                <a:lnTo>
                  <a:pt x="828" y="1133589"/>
                </a:lnTo>
                <a:lnTo>
                  <a:pt x="4592" y="1178490"/>
                </a:lnTo>
                <a:lnTo>
                  <a:pt x="11231" y="1222858"/>
                </a:lnTo>
                <a:lnTo>
                  <a:pt x="20682" y="1266562"/>
                </a:lnTo>
                <a:lnTo>
                  <a:pt x="32884" y="1309468"/>
                </a:lnTo>
                <a:lnTo>
                  <a:pt x="47774" y="1351443"/>
                </a:lnTo>
                <a:lnTo>
                  <a:pt x="65291" y="1392356"/>
                </a:lnTo>
                <a:lnTo>
                  <a:pt x="85372" y="1432073"/>
                </a:lnTo>
                <a:lnTo>
                  <a:pt x="107956" y="1470461"/>
                </a:lnTo>
                <a:lnTo>
                  <a:pt x="132981" y="1507387"/>
                </a:lnTo>
                <a:lnTo>
                  <a:pt x="160385" y="1542719"/>
                </a:lnTo>
                <a:lnTo>
                  <a:pt x="190105" y="1576325"/>
                </a:lnTo>
                <a:lnTo>
                  <a:pt x="222081" y="1608070"/>
                </a:lnTo>
                <a:lnTo>
                  <a:pt x="256250" y="1637822"/>
                </a:lnTo>
                <a:lnTo>
                  <a:pt x="292550" y="1665450"/>
                </a:lnTo>
                <a:lnTo>
                  <a:pt x="330920" y="1690819"/>
                </a:lnTo>
                <a:lnTo>
                  <a:pt x="371297" y="1713796"/>
                </a:lnTo>
                <a:lnTo>
                  <a:pt x="413619" y="1734250"/>
                </a:lnTo>
                <a:lnTo>
                  <a:pt x="457825" y="1752048"/>
                </a:lnTo>
                <a:lnTo>
                  <a:pt x="503128" y="1766829"/>
                </a:lnTo>
                <a:lnTo>
                  <a:pt x="548696" y="1778365"/>
                </a:lnTo>
                <a:lnTo>
                  <a:pt x="594397" y="1786717"/>
                </a:lnTo>
                <a:lnTo>
                  <a:pt x="640096" y="1791946"/>
                </a:lnTo>
                <a:lnTo>
                  <a:pt x="685662" y="1794116"/>
                </a:lnTo>
                <a:lnTo>
                  <a:pt x="730962" y="1793288"/>
                </a:lnTo>
                <a:lnTo>
                  <a:pt x="775862" y="1789523"/>
                </a:lnTo>
                <a:lnTo>
                  <a:pt x="820230" y="1782884"/>
                </a:lnTo>
                <a:lnTo>
                  <a:pt x="863934" y="1773433"/>
                </a:lnTo>
                <a:lnTo>
                  <a:pt x="906840" y="1761232"/>
                </a:lnTo>
                <a:lnTo>
                  <a:pt x="948816" y="1746342"/>
                </a:lnTo>
                <a:lnTo>
                  <a:pt x="989729" y="1728825"/>
                </a:lnTo>
                <a:lnTo>
                  <a:pt x="1029445" y="1708744"/>
                </a:lnTo>
                <a:lnTo>
                  <a:pt x="1067833" y="1686159"/>
                </a:lnTo>
                <a:lnTo>
                  <a:pt x="1104760" y="1661135"/>
                </a:lnTo>
                <a:lnTo>
                  <a:pt x="1140092" y="1633731"/>
                </a:lnTo>
                <a:lnTo>
                  <a:pt x="1173697" y="1604010"/>
                </a:lnTo>
                <a:lnTo>
                  <a:pt x="1205442" y="1572034"/>
                </a:lnTo>
                <a:lnTo>
                  <a:pt x="1235195" y="1537865"/>
                </a:lnTo>
                <a:lnTo>
                  <a:pt x="1262822" y="1501565"/>
                </a:lnTo>
                <a:lnTo>
                  <a:pt x="1288191" y="1463196"/>
                </a:lnTo>
                <a:lnTo>
                  <a:pt x="1311169" y="1422819"/>
                </a:lnTo>
                <a:lnTo>
                  <a:pt x="1331623" y="1380497"/>
                </a:lnTo>
                <a:lnTo>
                  <a:pt x="1349420" y="1336291"/>
                </a:lnTo>
                <a:lnTo>
                  <a:pt x="1835790" y="0"/>
                </a:lnTo>
                <a:close/>
              </a:path>
            </a:pathLst>
          </a:custGeom>
          <a:solidFill>
            <a:srgbClr val="87C9C9"/>
          </a:solidFill>
        </p:spPr>
        <p:txBody>
          <a:bodyPr wrap="square" lIns="0" tIns="0" rIns="0" bIns="0" rtlCol="0"/>
          <a:lstStyle/>
          <a:p>
            <a:endParaRPr sz="849"/>
          </a:p>
        </p:txBody>
      </p:sp>
      <p:pic>
        <p:nvPicPr>
          <p:cNvPr id="36" name="Picture 35" descr="A green letter on a black background&#10;&#10;Description automatically generated with medium confidence">
            <a:extLst>
              <a:ext uri="{FF2B5EF4-FFF2-40B4-BE49-F238E27FC236}">
                <a16:creationId xmlns:a16="http://schemas.microsoft.com/office/drawing/2014/main" id="{3A95014C-C5CB-3AE8-0E14-BEC1CCA7E015}"/>
              </a:ext>
            </a:extLst>
          </p:cNvPr>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373045" y="6270181"/>
            <a:ext cx="1101856" cy="213610"/>
          </a:xfrm>
          <a:prstGeom prst="rect">
            <a:avLst/>
          </a:prstGeom>
        </p:spPr>
      </p:pic>
      <p:sp>
        <p:nvSpPr>
          <p:cNvPr id="37" name="object 27">
            <a:extLst>
              <a:ext uri="{FF2B5EF4-FFF2-40B4-BE49-F238E27FC236}">
                <a16:creationId xmlns:a16="http://schemas.microsoft.com/office/drawing/2014/main" id="{8E485812-A3B0-F82C-145C-1EE6D923774A}"/>
              </a:ext>
            </a:extLst>
          </p:cNvPr>
          <p:cNvSpPr txBox="1"/>
          <p:nvPr userDrawn="1"/>
        </p:nvSpPr>
        <p:spPr>
          <a:xfrm>
            <a:off x="10938251" y="6341066"/>
            <a:ext cx="880704" cy="122517"/>
          </a:xfrm>
          <a:prstGeom prst="rect">
            <a:avLst/>
          </a:prstGeom>
        </p:spPr>
        <p:txBody>
          <a:bodyPr vert="horz" wrap="square" lIns="0" tIns="10397" rIns="0" bIns="0" rtlCol="0">
            <a:spAutoFit/>
          </a:bodyPr>
          <a:lstStyle/>
          <a:p>
            <a:pPr marL="7701">
              <a:lnSpc>
                <a:spcPct val="100000"/>
              </a:lnSpc>
              <a:spcBef>
                <a:spcPts val="82"/>
              </a:spcBef>
            </a:pPr>
            <a:r>
              <a:rPr sz="728" b="0" i="0">
                <a:solidFill>
                  <a:srgbClr val="FFFFFF"/>
                </a:solidFill>
                <a:latin typeface="Sharp Sans Medium" pitchFamily="2" charset="77"/>
                <a:cs typeface="Sharp Sans Medium" pitchFamily="2" charset="77"/>
              </a:rPr>
              <a:t>Meraki</a:t>
            </a:r>
            <a:r>
              <a:rPr sz="728" b="0" i="0" spc="42">
                <a:solidFill>
                  <a:srgbClr val="FFFFFF"/>
                </a:solidFill>
                <a:latin typeface="Sharp Sans Medium" pitchFamily="2" charset="77"/>
                <a:cs typeface="Sharp Sans Medium" pitchFamily="2" charset="77"/>
              </a:rPr>
              <a:t> </a:t>
            </a:r>
            <a:r>
              <a:rPr sz="728" b="0" i="0">
                <a:solidFill>
                  <a:srgbClr val="FFFFFF"/>
                </a:solidFill>
                <a:latin typeface="Sharp Sans Medium" pitchFamily="2" charset="77"/>
                <a:cs typeface="Sharp Sans Medium" pitchFamily="2" charset="77"/>
              </a:rPr>
              <a:t>SMB</a:t>
            </a:r>
            <a:r>
              <a:rPr sz="728" b="0" i="0" spc="52">
                <a:solidFill>
                  <a:srgbClr val="FFFFFF"/>
                </a:solidFill>
                <a:latin typeface="Sharp Sans Medium" pitchFamily="2" charset="77"/>
                <a:cs typeface="Sharp Sans Medium" pitchFamily="2" charset="77"/>
              </a:rPr>
              <a:t> </a:t>
            </a:r>
            <a:r>
              <a:rPr sz="728" b="0" i="0" spc="-6">
                <a:solidFill>
                  <a:srgbClr val="FFFFFF"/>
                </a:solidFill>
                <a:latin typeface="Sharp Sans Medium" pitchFamily="2" charset="77"/>
                <a:cs typeface="Sharp Sans Medium" pitchFamily="2" charset="77"/>
              </a:rPr>
              <a:t>Guide</a:t>
            </a:r>
            <a:endParaRPr sz="728" b="0" i="0">
              <a:latin typeface="Sharp Sans Medium" pitchFamily="2" charset="77"/>
              <a:cs typeface="Sharp Sans Medium" pitchFamily="2" charset="77"/>
            </a:endParaRPr>
          </a:p>
        </p:txBody>
      </p:sp>
      <p:sp>
        <p:nvSpPr>
          <p:cNvPr id="8" name="object 9">
            <a:extLst>
              <a:ext uri="{FF2B5EF4-FFF2-40B4-BE49-F238E27FC236}">
                <a16:creationId xmlns:a16="http://schemas.microsoft.com/office/drawing/2014/main" id="{9DD3307A-D407-69DC-0CC0-462B843C5928}"/>
              </a:ext>
            </a:extLst>
          </p:cNvPr>
          <p:cNvSpPr/>
          <p:nvPr userDrawn="1"/>
        </p:nvSpPr>
        <p:spPr>
          <a:xfrm>
            <a:off x="10460442" y="-317307"/>
            <a:ext cx="918161" cy="1423447"/>
          </a:xfrm>
          <a:custGeom>
            <a:avLst/>
            <a:gdLst/>
            <a:ahLst/>
            <a:cxnLst/>
            <a:rect l="l" t="t" r="r" b="b"/>
            <a:pathLst>
              <a:path w="1741805" h="2664460">
                <a:moveTo>
                  <a:pt x="775040" y="0"/>
                </a:moveTo>
                <a:lnTo>
                  <a:pt x="26998" y="2055237"/>
                </a:lnTo>
                <a:lnTo>
                  <a:pt x="13323" y="2099658"/>
                </a:lnTo>
                <a:lnTo>
                  <a:pt x="4369" y="2144371"/>
                </a:lnTo>
                <a:lnTo>
                  <a:pt x="0" y="2189082"/>
                </a:lnTo>
                <a:lnTo>
                  <a:pt x="79" y="2233500"/>
                </a:lnTo>
                <a:lnTo>
                  <a:pt x="4470" y="2277331"/>
                </a:lnTo>
                <a:lnTo>
                  <a:pt x="13036" y="2320284"/>
                </a:lnTo>
                <a:lnTo>
                  <a:pt x="25642" y="2362066"/>
                </a:lnTo>
                <a:lnTo>
                  <a:pt x="42151" y="2402384"/>
                </a:lnTo>
                <a:lnTo>
                  <a:pt x="62425" y="2440946"/>
                </a:lnTo>
                <a:lnTo>
                  <a:pt x="86329" y="2477459"/>
                </a:lnTo>
                <a:lnTo>
                  <a:pt x="113727" y="2511631"/>
                </a:lnTo>
                <a:lnTo>
                  <a:pt x="144482" y="2543169"/>
                </a:lnTo>
                <a:lnTo>
                  <a:pt x="178457" y="2571781"/>
                </a:lnTo>
                <a:lnTo>
                  <a:pt x="215516" y="2597175"/>
                </a:lnTo>
                <a:lnTo>
                  <a:pt x="255523" y="2619057"/>
                </a:lnTo>
                <a:lnTo>
                  <a:pt x="298340" y="2637136"/>
                </a:lnTo>
                <a:lnTo>
                  <a:pt x="342762" y="2650809"/>
                </a:lnTo>
                <a:lnTo>
                  <a:pt x="387474" y="2659762"/>
                </a:lnTo>
                <a:lnTo>
                  <a:pt x="432185" y="2664130"/>
                </a:lnTo>
                <a:lnTo>
                  <a:pt x="476603" y="2664051"/>
                </a:lnTo>
                <a:lnTo>
                  <a:pt x="520435" y="2659659"/>
                </a:lnTo>
                <a:lnTo>
                  <a:pt x="563388" y="2651093"/>
                </a:lnTo>
                <a:lnTo>
                  <a:pt x="605170" y="2638487"/>
                </a:lnTo>
                <a:lnTo>
                  <a:pt x="645488" y="2621979"/>
                </a:lnTo>
                <a:lnTo>
                  <a:pt x="684051" y="2601705"/>
                </a:lnTo>
                <a:lnTo>
                  <a:pt x="720564" y="2577801"/>
                </a:lnTo>
                <a:lnTo>
                  <a:pt x="754737" y="2550404"/>
                </a:lnTo>
                <a:lnTo>
                  <a:pt x="786277" y="2519650"/>
                </a:lnTo>
                <a:lnTo>
                  <a:pt x="814890" y="2485676"/>
                </a:lnTo>
                <a:lnTo>
                  <a:pt x="840285" y="2448617"/>
                </a:lnTo>
                <a:lnTo>
                  <a:pt x="862169" y="2408611"/>
                </a:lnTo>
                <a:lnTo>
                  <a:pt x="880249" y="2365793"/>
                </a:lnTo>
                <a:lnTo>
                  <a:pt x="1741324" y="0"/>
                </a:lnTo>
              </a:path>
            </a:pathLst>
          </a:custGeom>
          <a:ln w="41883">
            <a:solidFill>
              <a:srgbClr val="FFD13D"/>
            </a:solidFill>
          </a:ln>
        </p:spPr>
        <p:txBody>
          <a:bodyPr wrap="square" lIns="0" tIns="0" rIns="0" bIns="0" rtlCol="0"/>
          <a:lstStyle/>
          <a:p>
            <a:endParaRPr sz="849"/>
          </a:p>
        </p:txBody>
      </p:sp>
    </p:spTree>
    <p:extLst>
      <p:ext uri="{BB962C8B-B14F-4D97-AF65-F5344CB8AC3E}">
        <p14:creationId xmlns:p14="http://schemas.microsoft.com/office/powerpoint/2010/main" val="3880861866"/>
      </p:ext>
    </p:extLst>
  </p:cSld>
  <p:clrMapOvr>
    <a:masterClrMapping/>
  </p:clrMapOvr>
</p:sldLayout>
</file>

<file path=ppt/slideLayouts/slideLayout209.xml><?xml version="1.0" encoding="utf-8"?>
<p:sldLayout xmlns:a="http://schemas.openxmlformats.org/drawingml/2006/main" xmlns:r="http://schemas.openxmlformats.org/officeDocument/2006/relationships" xmlns:p="http://schemas.openxmlformats.org/presentationml/2006/main" showMasterSp="0" preserve="1" userDrawn="1">
  <p:cSld name="Title Left Midnight">
    <p:bg>
      <p:bgPr>
        <a:solidFill>
          <a:schemeClr val="bg1"/>
        </a:solidFill>
        <a:effectLst/>
      </p:bgPr>
    </p:bg>
    <p:spTree>
      <p:nvGrpSpPr>
        <p:cNvPr id="1" name=""/>
        <p:cNvGrpSpPr/>
        <p:nvPr/>
      </p:nvGrpSpPr>
      <p:grpSpPr>
        <a:xfrm>
          <a:off x="0" y="0"/>
          <a:ext cx="0" cy="0"/>
          <a:chOff x="0" y="0"/>
          <a:chExt cx="0" cy="0"/>
        </a:xfrm>
      </p:grpSpPr>
      <p:sp>
        <p:nvSpPr>
          <p:cNvPr id="11" name="Title 1">
            <a:extLst>
              <a:ext uri="{FF2B5EF4-FFF2-40B4-BE49-F238E27FC236}">
                <a16:creationId xmlns:a16="http://schemas.microsoft.com/office/drawing/2014/main" id="{4C42D79D-196D-79B2-C9D9-9E420F6F7382}"/>
              </a:ext>
            </a:extLst>
          </p:cNvPr>
          <p:cNvSpPr>
            <a:spLocks noGrp="1"/>
          </p:cNvSpPr>
          <p:nvPr>
            <p:ph type="ctrTitle" hasCustomPrompt="1"/>
          </p:nvPr>
        </p:nvSpPr>
        <p:spPr>
          <a:xfrm>
            <a:off x="612014" y="1411483"/>
            <a:ext cx="10972800" cy="2169876"/>
          </a:xfrm>
          <a:prstGeom prst="rect">
            <a:avLst/>
          </a:prstGeom>
          <a:noFill/>
        </p:spPr>
        <p:txBody>
          <a:bodyPr lIns="45720" tIns="45720" rIns="45720" bIns="45720" anchor="b" anchorCtr="0"/>
          <a:lstStyle>
            <a:lvl1pPr marL="0" indent="0" algn="l">
              <a:lnSpc>
                <a:spcPct val="90000"/>
              </a:lnSpc>
              <a:buFont typeface="Arial" panose="020B0604020202020204" pitchFamily="34" charset="0"/>
              <a:buNone/>
              <a:defRPr sz="4800" b="0" i="0" spc="0" baseline="0">
                <a:solidFill>
                  <a:schemeClr val="bg2"/>
                </a:solidFill>
                <a:latin typeface="+mj-lt"/>
                <a:cs typeface="CiscoSansTT ExtraLight"/>
              </a:defRPr>
            </a:lvl1pPr>
          </a:lstStyle>
          <a:p>
            <a:r>
              <a:rPr lang="en-GB"/>
              <a:t>Presentation title</a:t>
            </a:r>
            <a:endParaRPr lang="en-US"/>
          </a:p>
        </p:txBody>
      </p:sp>
      <p:sp>
        <p:nvSpPr>
          <p:cNvPr id="8" name="Subtitle">
            <a:extLst>
              <a:ext uri="{FF2B5EF4-FFF2-40B4-BE49-F238E27FC236}">
                <a16:creationId xmlns:a16="http://schemas.microsoft.com/office/drawing/2014/main" id="{8D946DB3-26D2-2EE1-728C-7D32C4930F2E}"/>
              </a:ext>
            </a:extLst>
          </p:cNvPr>
          <p:cNvSpPr>
            <a:spLocks noGrp="1"/>
          </p:cNvSpPr>
          <p:nvPr>
            <p:ph type="body" sz="quarter" idx="13" hasCustomPrompt="1"/>
          </p:nvPr>
        </p:nvSpPr>
        <p:spPr>
          <a:xfrm>
            <a:off x="612014" y="3669288"/>
            <a:ext cx="10972800" cy="398668"/>
          </a:xfrm>
          <a:prstGeom prst="rect">
            <a:avLst/>
          </a:prstGeom>
          <a:noFill/>
        </p:spPr>
        <p:txBody>
          <a:bodyPr lIns="45720" tIns="45720" rIns="45720" bIns="45720">
            <a:noAutofit/>
          </a:bodyPr>
          <a:lstStyle>
            <a:lvl1pPr marL="0" indent="0" algn="l">
              <a:buFont typeface="Arial" panose="020B0604020202020204" pitchFamily="34" charset="0"/>
              <a:buNone/>
              <a:defRPr sz="2000" b="0" i="0" baseline="0">
                <a:solidFill>
                  <a:schemeClr val="bg2"/>
                </a:solidFill>
                <a:latin typeface="+mn-lt"/>
                <a:cs typeface="CiscoSansTT Light" panose="020B0503020201020303" pitchFamily="34" charset="0"/>
              </a:defRPr>
            </a:lvl1pPr>
            <a:lvl2pPr marL="406371" indent="0">
              <a:buNone/>
              <a:defRPr/>
            </a:lvl2pPr>
            <a:lvl3pPr marL="569863" indent="0">
              <a:buNone/>
              <a:defRPr/>
            </a:lvl3pPr>
            <a:lvl4pPr marL="688920" indent="0">
              <a:buNone/>
              <a:defRPr/>
            </a:lvl4pPr>
            <a:lvl5pPr marL="801621" indent="0">
              <a:buNone/>
              <a:defRPr/>
            </a:lvl5pPr>
          </a:lstStyle>
          <a:p>
            <a:pPr lvl="0"/>
            <a:r>
              <a:rPr lang="en-GB"/>
              <a:t>Subtitle</a:t>
            </a:r>
          </a:p>
        </p:txBody>
      </p:sp>
      <p:sp>
        <p:nvSpPr>
          <p:cNvPr id="12" name="Subtitle 2">
            <a:extLst>
              <a:ext uri="{FF2B5EF4-FFF2-40B4-BE49-F238E27FC236}">
                <a16:creationId xmlns:a16="http://schemas.microsoft.com/office/drawing/2014/main" id="{E07CA8F8-C47B-50F4-9C65-C46111F86B86}"/>
              </a:ext>
            </a:extLst>
          </p:cNvPr>
          <p:cNvSpPr>
            <a:spLocks noGrp="1"/>
          </p:cNvSpPr>
          <p:nvPr>
            <p:ph type="subTitle" idx="1" hasCustomPrompt="1"/>
          </p:nvPr>
        </p:nvSpPr>
        <p:spPr>
          <a:xfrm>
            <a:off x="612014" y="4307269"/>
            <a:ext cx="10972800" cy="548640"/>
          </a:xfrm>
          <a:prstGeom prst="rect">
            <a:avLst/>
          </a:prstGeom>
          <a:noFill/>
        </p:spPr>
        <p:txBody>
          <a:bodyPr lIns="45720" tIns="45720" rIns="45720" bIns="45720" anchor="t" anchorCtr="0">
            <a:noAutofit/>
          </a:bodyPr>
          <a:lstStyle>
            <a:lvl1pPr marL="0" indent="0" algn="l">
              <a:lnSpc>
                <a:spcPct val="100000"/>
              </a:lnSpc>
              <a:spcBef>
                <a:spcPts val="0"/>
              </a:spcBef>
              <a:spcAft>
                <a:spcPts val="0"/>
              </a:spcAft>
              <a:buNone/>
              <a:defRPr sz="1600" b="0" i="0">
                <a:solidFill>
                  <a:schemeClr val="bg2"/>
                </a:solidFill>
                <a:latin typeface="CiscoSansTT Light" panose="020B0503020201020303" pitchFamily="34" charset="0"/>
                <a:cs typeface="CiscoSansTT Light" panose="020B0503020201020303" pitchFamily="34" charset="0"/>
              </a:defRPr>
            </a:lvl1pPr>
            <a:lvl2pPr marL="457138" indent="0" algn="ctr">
              <a:buNone/>
              <a:defRPr>
                <a:solidFill>
                  <a:schemeClr val="tx1">
                    <a:tint val="75000"/>
                  </a:schemeClr>
                </a:solidFill>
              </a:defRPr>
            </a:lvl2pPr>
            <a:lvl3pPr marL="914286" indent="0" algn="ctr">
              <a:buNone/>
              <a:defRPr>
                <a:solidFill>
                  <a:schemeClr val="tx1">
                    <a:tint val="75000"/>
                  </a:schemeClr>
                </a:solidFill>
              </a:defRPr>
            </a:lvl3pPr>
            <a:lvl4pPr marL="1371427" indent="0" algn="ctr">
              <a:buNone/>
              <a:defRPr>
                <a:solidFill>
                  <a:schemeClr val="tx1">
                    <a:tint val="75000"/>
                  </a:schemeClr>
                </a:solidFill>
              </a:defRPr>
            </a:lvl4pPr>
            <a:lvl5pPr marL="1828573" indent="0" algn="ctr">
              <a:buNone/>
              <a:defRPr>
                <a:solidFill>
                  <a:schemeClr val="tx1">
                    <a:tint val="75000"/>
                  </a:schemeClr>
                </a:solidFill>
              </a:defRPr>
            </a:lvl5pPr>
            <a:lvl6pPr marL="2285711" indent="0" algn="ctr">
              <a:buNone/>
              <a:defRPr>
                <a:solidFill>
                  <a:schemeClr val="tx1">
                    <a:tint val="75000"/>
                  </a:schemeClr>
                </a:solidFill>
              </a:defRPr>
            </a:lvl6pPr>
            <a:lvl7pPr marL="2742858" indent="0" algn="ctr">
              <a:buNone/>
              <a:defRPr>
                <a:solidFill>
                  <a:schemeClr val="tx1">
                    <a:tint val="75000"/>
                  </a:schemeClr>
                </a:solidFill>
              </a:defRPr>
            </a:lvl7pPr>
            <a:lvl8pPr marL="3200000" indent="0" algn="ctr">
              <a:buNone/>
              <a:defRPr>
                <a:solidFill>
                  <a:schemeClr val="tx1">
                    <a:tint val="75000"/>
                  </a:schemeClr>
                </a:solidFill>
              </a:defRPr>
            </a:lvl8pPr>
            <a:lvl9pPr marL="3657146" indent="0" algn="ctr">
              <a:buNone/>
              <a:defRPr>
                <a:solidFill>
                  <a:schemeClr val="tx1">
                    <a:tint val="75000"/>
                  </a:schemeClr>
                </a:solidFill>
              </a:defRPr>
            </a:lvl9pPr>
          </a:lstStyle>
          <a:p>
            <a:r>
              <a:rPr lang="en-GB"/>
              <a:t>Speaker name, Speaker title </a:t>
            </a:r>
            <a:br>
              <a:rPr lang="en-GB"/>
            </a:br>
            <a:r>
              <a:rPr lang="en-GB"/>
              <a:t>Department</a:t>
            </a:r>
          </a:p>
        </p:txBody>
      </p:sp>
      <p:pic>
        <p:nvPicPr>
          <p:cNvPr id="25" name="Picture 7">
            <a:extLst>
              <a:ext uri="{FF2B5EF4-FFF2-40B4-BE49-F238E27FC236}">
                <a16:creationId xmlns:a16="http://schemas.microsoft.com/office/drawing/2014/main" id="{C5A29C15-48D7-6644-9164-6F819B3D7D84}"/>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609602" y="5907122"/>
            <a:ext cx="714359" cy="375341"/>
          </a:xfrm>
          <a:prstGeom prst="rect">
            <a:avLst/>
          </a:prstGeom>
        </p:spPr>
      </p:pic>
      <p:sp>
        <p:nvSpPr>
          <p:cNvPr id="5" name="Content Placeholder 3">
            <a:extLst>
              <a:ext uri="{FF2B5EF4-FFF2-40B4-BE49-F238E27FC236}">
                <a16:creationId xmlns:a16="http://schemas.microsoft.com/office/drawing/2014/main" id="{5B2559ED-95F1-F66B-5A2F-A212CE3F2F86}"/>
              </a:ext>
            </a:extLst>
          </p:cNvPr>
          <p:cNvSpPr>
            <a:spLocks noGrp="1"/>
          </p:cNvSpPr>
          <p:nvPr>
            <p:ph sz="quarter" idx="14" hasCustomPrompt="1"/>
          </p:nvPr>
        </p:nvSpPr>
        <p:spPr>
          <a:xfrm>
            <a:off x="612014" y="4981552"/>
            <a:ext cx="10972800" cy="287338"/>
          </a:xfrm>
          <a:prstGeom prst="rect">
            <a:avLst/>
          </a:prstGeom>
        </p:spPr>
        <p:txBody>
          <a:bodyPr lIns="45720" rIns="45720"/>
          <a:lstStyle>
            <a:lvl1pPr marL="0" indent="0">
              <a:spcBef>
                <a:spcPts val="0"/>
              </a:spcBef>
              <a:buNone/>
              <a:defRPr sz="1400" b="0" i="0">
                <a:solidFill>
                  <a:schemeClr val="bg2"/>
                </a:solidFill>
                <a:latin typeface="CiscoSansTT Light" panose="020B0503020201020303" pitchFamily="34" charset="0"/>
                <a:cs typeface="CiscoSansTT Light" panose="020B0503020201020303" pitchFamily="34" charset="0"/>
              </a:defRPr>
            </a:lvl1pPr>
          </a:lstStyle>
          <a:p>
            <a:r>
              <a:rPr lang="en-GB"/>
              <a:t>Date</a:t>
            </a:r>
          </a:p>
        </p:txBody>
      </p:sp>
      <p:sp>
        <p:nvSpPr>
          <p:cNvPr id="2" name="Subtitle">
            <a:extLst>
              <a:ext uri="{FF2B5EF4-FFF2-40B4-BE49-F238E27FC236}">
                <a16:creationId xmlns:a16="http://schemas.microsoft.com/office/drawing/2014/main" id="{1F114C0B-8C02-82F5-41C7-375135D468CA}"/>
              </a:ext>
            </a:extLst>
          </p:cNvPr>
          <p:cNvSpPr>
            <a:spLocks noGrp="1"/>
          </p:cNvSpPr>
          <p:nvPr>
            <p:ph type="body" sz="quarter" idx="15" hasCustomPrompt="1"/>
          </p:nvPr>
        </p:nvSpPr>
        <p:spPr>
          <a:xfrm>
            <a:off x="612014" y="887172"/>
            <a:ext cx="10972800" cy="398668"/>
          </a:xfrm>
          <a:prstGeom prst="rect">
            <a:avLst/>
          </a:prstGeom>
          <a:noFill/>
        </p:spPr>
        <p:txBody>
          <a:bodyPr lIns="73152" tIns="45720" rIns="45720" bIns="45720">
            <a:noAutofit/>
          </a:bodyPr>
          <a:lstStyle>
            <a:lvl1pPr marL="0" indent="0" algn="l">
              <a:buFont typeface="Arial" panose="020B0604020202020204" pitchFamily="34" charset="0"/>
              <a:buNone/>
              <a:defRPr sz="2400" b="0" i="0" baseline="0">
                <a:solidFill>
                  <a:schemeClr val="accent1"/>
                </a:solidFill>
                <a:latin typeface="CiscoSansTT" panose="020B0503020201020303" pitchFamily="34" charset="0"/>
                <a:cs typeface="CiscoSansTT" panose="020B0503020201020303" pitchFamily="34" charset="0"/>
              </a:defRPr>
            </a:lvl1pPr>
            <a:lvl2pPr marL="406371" indent="0">
              <a:buNone/>
              <a:defRPr/>
            </a:lvl2pPr>
            <a:lvl3pPr marL="569863" indent="0">
              <a:buNone/>
              <a:defRPr/>
            </a:lvl3pPr>
            <a:lvl4pPr marL="688920" indent="0">
              <a:buNone/>
              <a:defRPr/>
            </a:lvl4pPr>
            <a:lvl5pPr marL="801621" indent="0">
              <a:buNone/>
              <a:defRPr/>
            </a:lvl5pPr>
          </a:lstStyle>
          <a:p>
            <a:pPr lvl="0"/>
            <a:r>
              <a:rPr lang="en-GB"/>
              <a:t>Eyebrow Headline</a:t>
            </a:r>
          </a:p>
        </p:txBody>
      </p:sp>
    </p:spTree>
    <p:extLst>
      <p:ext uri="{BB962C8B-B14F-4D97-AF65-F5344CB8AC3E}">
        <p14:creationId xmlns:p14="http://schemas.microsoft.com/office/powerpoint/2010/main" val="150658778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B_Section Divider">
  <p:cSld name="B_Section Divider">
    <p:bg>
      <p:bgPr>
        <a:solidFill>
          <a:schemeClr val="lt1"/>
        </a:solidFill>
        <a:effectLst/>
      </p:bgPr>
    </p:bg>
    <p:spTree>
      <p:nvGrpSpPr>
        <p:cNvPr id="1" name="Shape 521"/>
        <p:cNvGrpSpPr/>
        <p:nvPr/>
      </p:nvGrpSpPr>
      <p:grpSpPr>
        <a:xfrm>
          <a:off x="0" y="0"/>
          <a:ext cx="0" cy="0"/>
          <a:chOff x="0" y="0"/>
          <a:chExt cx="0" cy="0"/>
        </a:xfrm>
      </p:grpSpPr>
      <p:sp>
        <p:nvSpPr>
          <p:cNvPr id="522" name="Google Shape;522;p73"/>
          <p:cNvSpPr txBox="1">
            <a:spLocks noGrp="1"/>
          </p:cNvSpPr>
          <p:nvPr>
            <p:ph type="title"/>
          </p:nvPr>
        </p:nvSpPr>
        <p:spPr>
          <a:xfrm>
            <a:off x="2002237" y="1813894"/>
            <a:ext cx="7639800" cy="3092700"/>
          </a:xfrm>
          <a:prstGeom prst="rect">
            <a:avLst/>
          </a:prstGeom>
          <a:noFill/>
          <a:ln>
            <a:noFill/>
          </a:ln>
        </p:spPr>
        <p:txBody>
          <a:bodyPr spcFirstLastPara="1" wrap="square" lIns="0" tIns="0" rIns="0" bIns="0" anchor="ctr" anchorCtr="0">
            <a:noAutofit/>
          </a:bodyPr>
          <a:lstStyle>
            <a:lvl1pPr marR="0" lvl="0" algn="l" rtl="0">
              <a:lnSpc>
                <a:spcPct val="90000"/>
              </a:lnSpc>
              <a:spcBef>
                <a:spcPts val="0"/>
              </a:spcBef>
              <a:spcAft>
                <a:spcPts val="0"/>
              </a:spcAft>
              <a:buClr>
                <a:schemeClr val="dk1"/>
              </a:buClr>
              <a:buSzPts val="4400"/>
              <a:buFont typeface="Inter"/>
              <a:buNone/>
              <a:defRPr sz="4400" b="1" i="0">
                <a:latin typeface="Inter"/>
                <a:ea typeface="Inter"/>
                <a:cs typeface="Inter"/>
                <a:sym typeface="Inter"/>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523" name="Google Shape;523;p73"/>
          <p:cNvSpPr/>
          <p:nvPr/>
        </p:nvSpPr>
        <p:spPr>
          <a:xfrm rot="1451706">
            <a:off x="672351" y="-1162533"/>
            <a:ext cx="892625" cy="2325956"/>
          </a:xfrm>
          <a:custGeom>
            <a:avLst/>
            <a:gdLst/>
            <a:ahLst/>
            <a:cxnLst/>
            <a:rect l="l" t="t" r="r" b="b"/>
            <a:pathLst>
              <a:path w="892288" h="2325077" extrusionOk="0">
                <a:moveTo>
                  <a:pt x="0" y="400528"/>
                </a:moveTo>
                <a:lnTo>
                  <a:pt x="892288" y="0"/>
                </a:lnTo>
                <a:lnTo>
                  <a:pt x="892288" y="1878933"/>
                </a:lnTo>
                <a:cubicBezTo>
                  <a:pt x="892288" y="2125332"/>
                  <a:pt x="692543" y="2325077"/>
                  <a:pt x="446144" y="2325077"/>
                </a:cubicBezTo>
                <a:cubicBezTo>
                  <a:pt x="199745" y="2325077"/>
                  <a:pt x="0" y="2125332"/>
                  <a:pt x="0" y="1878933"/>
                </a:cubicBezTo>
                <a:close/>
              </a:path>
            </a:pathLst>
          </a:custGeom>
          <a:solidFill>
            <a:srgbClr val="544785"/>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89"/>
              <a:buFont typeface="Arial"/>
              <a:buNone/>
            </a:pPr>
            <a:endParaRPr sz="2489" b="0" i="0" u="none" strike="noStrike" cap="none">
              <a:solidFill>
                <a:srgbClr val="FFFFFF"/>
              </a:solidFill>
              <a:latin typeface="Arial"/>
              <a:ea typeface="Arial"/>
              <a:cs typeface="Arial"/>
              <a:sym typeface="Arial"/>
            </a:endParaRPr>
          </a:p>
        </p:txBody>
      </p:sp>
      <p:sp>
        <p:nvSpPr>
          <p:cNvPr id="524" name="Google Shape;524;p73"/>
          <p:cNvSpPr/>
          <p:nvPr/>
        </p:nvSpPr>
        <p:spPr>
          <a:xfrm rot="1470904">
            <a:off x="9392260" y="4661134"/>
            <a:ext cx="1797672" cy="3078648"/>
          </a:xfrm>
          <a:custGeom>
            <a:avLst/>
            <a:gdLst/>
            <a:ahLst/>
            <a:cxnLst/>
            <a:rect l="l" t="t" r="r" b="b"/>
            <a:pathLst>
              <a:path w="1797380" h="3078148" extrusionOk="0">
                <a:moveTo>
                  <a:pt x="548879" y="70624"/>
                </a:moveTo>
                <a:cubicBezTo>
                  <a:pt x="656397" y="25147"/>
                  <a:pt x="774607" y="0"/>
                  <a:pt x="898690" y="0"/>
                </a:cubicBezTo>
                <a:cubicBezTo>
                  <a:pt x="1395023" y="0"/>
                  <a:pt x="1797380" y="402357"/>
                  <a:pt x="1797380" y="898690"/>
                </a:cubicBezTo>
                <a:lnTo>
                  <a:pt x="1797379" y="2257908"/>
                </a:lnTo>
                <a:lnTo>
                  <a:pt x="0" y="3078148"/>
                </a:lnTo>
                <a:lnTo>
                  <a:pt x="0" y="898690"/>
                </a:lnTo>
                <a:cubicBezTo>
                  <a:pt x="0" y="526440"/>
                  <a:pt x="226326" y="207052"/>
                  <a:pt x="548879" y="7062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89"/>
              <a:buFont typeface="Arial"/>
              <a:buNone/>
            </a:pPr>
            <a:endParaRPr sz="2489" b="0" i="0" u="none" strike="noStrike" cap="none">
              <a:solidFill>
                <a:srgbClr val="FFFFFF"/>
              </a:solidFill>
              <a:latin typeface="Arial"/>
              <a:ea typeface="Arial"/>
              <a:cs typeface="Arial"/>
              <a:sym typeface="Arial"/>
            </a:endParaRPr>
          </a:p>
        </p:txBody>
      </p:sp>
      <p:sp>
        <p:nvSpPr>
          <p:cNvPr id="525" name="Google Shape;525;p73"/>
          <p:cNvSpPr/>
          <p:nvPr/>
        </p:nvSpPr>
        <p:spPr>
          <a:xfrm rot="1446446">
            <a:off x="10797462" y="5808842"/>
            <a:ext cx="794714" cy="1931713"/>
          </a:xfrm>
          <a:prstGeom prst="roundRect">
            <a:avLst>
              <a:gd name="adj" fmla="val 50000"/>
            </a:avLst>
          </a:prstGeom>
          <a:solidFill>
            <a:schemeClr val="accent4"/>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89"/>
              <a:buFont typeface="Arial"/>
              <a:buNone/>
            </a:pPr>
            <a:endParaRPr sz="2489" b="0" i="0" u="none" strike="noStrike" cap="none">
              <a:solidFill>
                <a:srgbClr val="FFFFFF"/>
              </a:solidFill>
              <a:latin typeface="Arial"/>
              <a:ea typeface="Arial"/>
              <a:cs typeface="Arial"/>
              <a:sym typeface="Arial"/>
            </a:endParaRPr>
          </a:p>
        </p:txBody>
      </p:sp>
    </p:spTree>
  </p:cSld>
  <p:clrMapOvr>
    <a:masterClrMapping/>
  </p:clrMapOvr>
</p:sldLayout>
</file>

<file path=ppt/slideLayouts/slideLayout210.xml><?xml version="1.0" encoding="utf-8"?>
<p:sldLayout xmlns:a="http://schemas.openxmlformats.org/drawingml/2006/main" xmlns:r="http://schemas.openxmlformats.org/officeDocument/2006/relationships" xmlns:p="http://schemas.openxmlformats.org/presentationml/2006/main" showMasterSp="0" preserve="1" userDrawn="1">
  <p:cSld name="Title Left Sky">
    <p:bg>
      <p:bgPr>
        <a:solidFill>
          <a:schemeClr val="accent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B4324A4-7D78-494B-C1AD-824131FCDFC2}"/>
              </a:ext>
            </a:extLst>
          </p:cNvPr>
          <p:cNvSpPr>
            <a:spLocks noGrp="1"/>
          </p:cNvSpPr>
          <p:nvPr>
            <p:ph type="ctrTitle" hasCustomPrompt="1"/>
          </p:nvPr>
        </p:nvSpPr>
        <p:spPr>
          <a:xfrm>
            <a:off x="612014" y="1411483"/>
            <a:ext cx="10972800" cy="2169876"/>
          </a:xfrm>
          <a:prstGeom prst="rect">
            <a:avLst/>
          </a:prstGeom>
          <a:noFill/>
        </p:spPr>
        <p:txBody>
          <a:bodyPr lIns="45720" tIns="45720" rIns="45720" bIns="45720" anchor="b" anchorCtr="0"/>
          <a:lstStyle>
            <a:lvl1pPr marL="0" indent="0" algn="l">
              <a:lnSpc>
                <a:spcPct val="90000"/>
              </a:lnSpc>
              <a:buFont typeface="Arial" panose="020B0604020202020204" pitchFamily="34" charset="0"/>
              <a:buNone/>
              <a:defRPr sz="4800" b="0" i="0" spc="0" baseline="0">
                <a:solidFill>
                  <a:schemeClr val="bg1"/>
                </a:solidFill>
                <a:latin typeface="+mj-lt"/>
                <a:cs typeface="CiscoSansTT ExtraLight"/>
              </a:defRPr>
            </a:lvl1pPr>
          </a:lstStyle>
          <a:p>
            <a:r>
              <a:rPr lang="en-GB"/>
              <a:t>Presentation title</a:t>
            </a:r>
            <a:endParaRPr lang="en-US"/>
          </a:p>
        </p:txBody>
      </p:sp>
      <p:sp>
        <p:nvSpPr>
          <p:cNvPr id="3" name="Subtitle">
            <a:extLst>
              <a:ext uri="{FF2B5EF4-FFF2-40B4-BE49-F238E27FC236}">
                <a16:creationId xmlns:a16="http://schemas.microsoft.com/office/drawing/2014/main" id="{6EEA0F4C-4177-B2EE-B170-AE8AD44B31D5}"/>
              </a:ext>
            </a:extLst>
          </p:cNvPr>
          <p:cNvSpPr>
            <a:spLocks noGrp="1"/>
          </p:cNvSpPr>
          <p:nvPr>
            <p:ph type="body" sz="quarter" idx="13" hasCustomPrompt="1"/>
          </p:nvPr>
        </p:nvSpPr>
        <p:spPr>
          <a:xfrm>
            <a:off x="612014" y="3669288"/>
            <a:ext cx="10972800" cy="398668"/>
          </a:xfrm>
          <a:prstGeom prst="rect">
            <a:avLst/>
          </a:prstGeom>
          <a:noFill/>
        </p:spPr>
        <p:txBody>
          <a:bodyPr lIns="45720" tIns="45720" rIns="45720" bIns="45720">
            <a:noAutofit/>
          </a:bodyPr>
          <a:lstStyle>
            <a:lvl1pPr marL="0" indent="0" algn="l">
              <a:buFont typeface="Arial" panose="020B0604020202020204" pitchFamily="34" charset="0"/>
              <a:buNone/>
              <a:defRPr sz="2000" b="0" i="0" baseline="0">
                <a:solidFill>
                  <a:schemeClr val="bg1"/>
                </a:solidFill>
                <a:latin typeface="+mn-lt"/>
                <a:cs typeface="CiscoSansTT Light" panose="020B0503020201020303" pitchFamily="34" charset="0"/>
              </a:defRPr>
            </a:lvl1pPr>
            <a:lvl2pPr marL="406371" indent="0">
              <a:buNone/>
              <a:defRPr/>
            </a:lvl2pPr>
            <a:lvl3pPr marL="569863" indent="0">
              <a:buNone/>
              <a:defRPr/>
            </a:lvl3pPr>
            <a:lvl4pPr marL="688920" indent="0">
              <a:buNone/>
              <a:defRPr/>
            </a:lvl4pPr>
            <a:lvl5pPr marL="801621" indent="0">
              <a:buNone/>
              <a:defRPr/>
            </a:lvl5pPr>
          </a:lstStyle>
          <a:p>
            <a:pPr lvl="0"/>
            <a:r>
              <a:rPr lang="en-GB"/>
              <a:t>Subtitle</a:t>
            </a:r>
          </a:p>
        </p:txBody>
      </p:sp>
      <p:sp>
        <p:nvSpPr>
          <p:cNvPr id="4" name="Subtitle 2">
            <a:extLst>
              <a:ext uri="{FF2B5EF4-FFF2-40B4-BE49-F238E27FC236}">
                <a16:creationId xmlns:a16="http://schemas.microsoft.com/office/drawing/2014/main" id="{34B58E03-A0FC-9B5C-7559-61831B41BE60}"/>
              </a:ext>
            </a:extLst>
          </p:cNvPr>
          <p:cNvSpPr>
            <a:spLocks noGrp="1"/>
          </p:cNvSpPr>
          <p:nvPr>
            <p:ph type="subTitle" idx="1" hasCustomPrompt="1"/>
          </p:nvPr>
        </p:nvSpPr>
        <p:spPr>
          <a:xfrm>
            <a:off x="612014" y="4307269"/>
            <a:ext cx="10972800" cy="548640"/>
          </a:xfrm>
          <a:prstGeom prst="rect">
            <a:avLst/>
          </a:prstGeom>
          <a:noFill/>
        </p:spPr>
        <p:txBody>
          <a:bodyPr lIns="45720" tIns="45720" rIns="45720" bIns="45720" anchor="t" anchorCtr="0">
            <a:noAutofit/>
          </a:bodyPr>
          <a:lstStyle>
            <a:lvl1pPr marL="0" indent="0" algn="l">
              <a:lnSpc>
                <a:spcPct val="100000"/>
              </a:lnSpc>
              <a:spcBef>
                <a:spcPts val="0"/>
              </a:spcBef>
              <a:spcAft>
                <a:spcPts val="0"/>
              </a:spcAft>
              <a:buNone/>
              <a:defRPr sz="1600" b="0" i="0">
                <a:solidFill>
                  <a:schemeClr val="bg1"/>
                </a:solidFill>
                <a:latin typeface="CiscoSansTT Light" panose="020B0503020201020303" pitchFamily="34" charset="0"/>
                <a:cs typeface="CiscoSansTT Light" panose="020B0503020201020303" pitchFamily="34" charset="0"/>
              </a:defRPr>
            </a:lvl1pPr>
            <a:lvl2pPr marL="457138" indent="0" algn="ctr">
              <a:buNone/>
              <a:defRPr>
                <a:solidFill>
                  <a:schemeClr val="tx1">
                    <a:tint val="75000"/>
                  </a:schemeClr>
                </a:solidFill>
              </a:defRPr>
            </a:lvl2pPr>
            <a:lvl3pPr marL="914286" indent="0" algn="ctr">
              <a:buNone/>
              <a:defRPr>
                <a:solidFill>
                  <a:schemeClr val="tx1">
                    <a:tint val="75000"/>
                  </a:schemeClr>
                </a:solidFill>
              </a:defRPr>
            </a:lvl3pPr>
            <a:lvl4pPr marL="1371427" indent="0" algn="ctr">
              <a:buNone/>
              <a:defRPr>
                <a:solidFill>
                  <a:schemeClr val="tx1">
                    <a:tint val="75000"/>
                  </a:schemeClr>
                </a:solidFill>
              </a:defRPr>
            </a:lvl4pPr>
            <a:lvl5pPr marL="1828573" indent="0" algn="ctr">
              <a:buNone/>
              <a:defRPr>
                <a:solidFill>
                  <a:schemeClr val="tx1">
                    <a:tint val="75000"/>
                  </a:schemeClr>
                </a:solidFill>
              </a:defRPr>
            </a:lvl5pPr>
            <a:lvl6pPr marL="2285711" indent="0" algn="ctr">
              <a:buNone/>
              <a:defRPr>
                <a:solidFill>
                  <a:schemeClr val="tx1">
                    <a:tint val="75000"/>
                  </a:schemeClr>
                </a:solidFill>
              </a:defRPr>
            </a:lvl6pPr>
            <a:lvl7pPr marL="2742858" indent="0" algn="ctr">
              <a:buNone/>
              <a:defRPr>
                <a:solidFill>
                  <a:schemeClr val="tx1">
                    <a:tint val="75000"/>
                  </a:schemeClr>
                </a:solidFill>
              </a:defRPr>
            </a:lvl7pPr>
            <a:lvl8pPr marL="3200000" indent="0" algn="ctr">
              <a:buNone/>
              <a:defRPr>
                <a:solidFill>
                  <a:schemeClr val="tx1">
                    <a:tint val="75000"/>
                  </a:schemeClr>
                </a:solidFill>
              </a:defRPr>
            </a:lvl8pPr>
            <a:lvl9pPr marL="3657146" indent="0" algn="ctr">
              <a:buNone/>
              <a:defRPr>
                <a:solidFill>
                  <a:schemeClr val="tx1">
                    <a:tint val="75000"/>
                  </a:schemeClr>
                </a:solidFill>
              </a:defRPr>
            </a:lvl9pPr>
          </a:lstStyle>
          <a:p>
            <a:r>
              <a:rPr lang="en-GB"/>
              <a:t>Speaker name, Speaker title </a:t>
            </a:r>
            <a:br>
              <a:rPr lang="en-GB"/>
            </a:br>
            <a:r>
              <a:rPr lang="en-GB"/>
              <a:t>Department</a:t>
            </a:r>
          </a:p>
        </p:txBody>
      </p:sp>
      <p:pic>
        <p:nvPicPr>
          <p:cNvPr id="6" name="Picture 7">
            <a:extLst>
              <a:ext uri="{FF2B5EF4-FFF2-40B4-BE49-F238E27FC236}">
                <a16:creationId xmlns:a16="http://schemas.microsoft.com/office/drawing/2014/main" id="{DB267095-21C7-F4AD-DF62-99F9BDCC7EDE}"/>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609602" y="5907122"/>
            <a:ext cx="714359" cy="375341"/>
          </a:xfrm>
          <a:prstGeom prst="rect">
            <a:avLst/>
          </a:prstGeom>
        </p:spPr>
      </p:pic>
      <p:sp>
        <p:nvSpPr>
          <p:cNvPr id="7" name="Content Placeholder 3">
            <a:extLst>
              <a:ext uri="{FF2B5EF4-FFF2-40B4-BE49-F238E27FC236}">
                <a16:creationId xmlns:a16="http://schemas.microsoft.com/office/drawing/2014/main" id="{56E85818-CD0B-AA8C-23C7-5FF1E10D35D4}"/>
              </a:ext>
            </a:extLst>
          </p:cNvPr>
          <p:cNvSpPr>
            <a:spLocks noGrp="1"/>
          </p:cNvSpPr>
          <p:nvPr>
            <p:ph sz="quarter" idx="14" hasCustomPrompt="1"/>
          </p:nvPr>
        </p:nvSpPr>
        <p:spPr>
          <a:xfrm>
            <a:off x="612014" y="4981552"/>
            <a:ext cx="10972800" cy="287338"/>
          </a:xfrm>
          <a:prstGeom prst="rect">
            <a:avLst/>
          </a:prstGeom>
        </p:spPr>
        <p:txBody>
          <a:bodyPr lIns="45720" rIns="45720"/>
          <a:lstStyle>
            <a:lvl1pPr marL="0" indent="0">
              <a:spcBef>
                <a:spcPts val="0"/>
              </a:spcBef>
              <a:buNone/>
              <a:defRPr sz="1400" b="0" i="0">
                <a:solidFill>
                  <a:schemeClr val="bg1"/>
                </a:solidFill>
                <a:latin typeface="CiscoSansTT Light" panose="020B0503020201020303" pitchFamily="34" charset="0"/>
                <a:cs typeface="CiscoSansTT Light" panose="020B0503020201020303" pitchFamily="34" charset="0"/>
              </a:defRPr>
            </a:lvl1pPr>
          </a:lstStyle>
          <a:p>
            <a:r>
              <a:rPr lang="en-GB"/>
              <a:t>Date</a:t>
            </a:r>
          </a:p>
        </p:txBody>
      </p:sp>
      <p:sp>
        <p:nvSpPr>
          <p:cNvPr id="9" name="Subtitle">
            <a:extLst>
              <a:ext uri="{FF2B5EF4-FFF2-40B4-BE49-F238E27FC236}">
                <a16:creationId xmlns:a16="http://schemas.microsoft.com/office/drawing/2014/main" id="{6BEA046C-63EB-64AD-029A-393EB3658CE8}"/>
              </a:ext>
            </a:extLst>
          </p:cNvPr>
          <p:cNvSpPr>
            <a:spLocks noGrp="1"/>
          </p:cNvSpPr>
          <p:nvPr>
            <p:ph type="body" sz="quarter" idx="15" hasCustomPrompt="1"/>
          </p:nvPr>
        </p:nvSpPr>
        <p:spPr>
          <a:xfrm>
            <a:off x="612014" y="887172"/>
            <a:ext cx="10972800" cy="398668"/>
          </a:xfrm>
          <a:prstGeom prst="rect">
            <a:avLst/>
          </a:prstGeom>
          <a:noFill/>
        </p:spPr>
        <p:txBody>
          <a:bodyPr lIns="73152" tIns="45720" rIns="45720" bIns="45720">
            <a:noAutofit/>
          </a:bodyPr>
          <a:lstStyle>
            <a:lvl1pPr marL="0" indent="0" algn="l">
              <a:buFont typeface="Arial" panose="020B0604020202020204" pitchFamily="34" charset="0"/>
              <a:buNone/>
              <a:defRPr sz="2400" b="0" i="0" baseline="0">
                <a:solidFill>
                  <a:schemeClr val="bg1"/>
                </a:solidFill>
                <a:latin typeface="CiscoSansTT" panose="020B0503020201020303" pitchFamily="34" charset="0"/>
                <a:cs typeface="CiscoSansTT" panose="020B0503020201020303" pitchFamily="34" charset="0"/>
              </a:defRPr>
            </a:lvl1pPr>
            <a:lvl2pPr marL="406371" indent="0">
              <a:buNone/>
              <a:defRPr/>
            </a:lvl2pPr>
            <a:lvl3pPr marL="569863" indent="0">
              <a:buNone/>
              <a:defRPr/>
            </a:lvl3pPr>
            <a:lvl4pPr marL="688920" indent="0">
              <a:buNone/>
              <a:defRPr/>
            </a:lvl4pPr>
            <a:lvl5pPr marL="801621" indent="0">
              <a:buNone/>
              <a:defRPr/>
            </a:lvl5pPr>
          </a:lstStyle>
          <a:p>
            <a:pPr lvl="0"/>
            <a:r>
              <a:rPr lang="en-GB"/>
              <a:t>Eyebrow Headline</a:t>
            </a:r>
          </a:p>
        </p:txBody>
      </p:sp>
    </p:spTree>
    <p:extLst>
      <p:ext uri="{BB962C8B-B14F-4D97-AF65-F5344CB8AC3E}">
        <p14:creationId xmlns:p14="http://schemas.microsoft.com/office/powerpoint/2010/main" val="78134256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11.xml><?xml version="1.0" encoding="utf-8"?>
<p:sldLayout xmlns:a="http://schemas.openxmlformats.org/drawingml/2006/main" xmlns:r="http://schemas.openxmlformats.org/officeDocument/2006/relationships" xmlns:p="http://schemas.openxmlformats.org/presentationml/2006/main" showMasterSp="0" preserve="1" userDrawn="1">
  <p:cSld name="Title Left Photo Midnight">
    <p:bg>
      <p:bgPr>
        <a:solidFill>
          <a:schemeClr val="bg1"/>
        </a:solidFill>
        <a:effectLst/>
      </p:bgPr>
    </p:bg>
    <p:spTree>
      <p:nvGrpSpPr>
        <p:cNvPr id="1" name=""/>
        <p:cNvGrpSpPr/>
        <p:nvPr/>
      </p:nvGrpSpPr>
      <p:grpSpPr>
        <a:xfrm>
          <a:off x="0" y="0"/>
          <a:ext cx="0" cy="0"/>
          <a:chOff x="0" y="0"/>
          <a:chExt cx="0" cy="0"/>
        </a:xfrm>
      </p:grpSpPr>
      <p:sp>
        <p:nvSpPr>
          <p:cNvPr id="11" name="Title 1">
            <a:extLst>
              <a:ext uri="{FF2B5EF4-FFF2-40B4-BE49-F238E27FC236}">
                <a16:creationId xmlns:a16="http://schemas.microsoft.com/office/drawing/2014/main" id="{4C42D79D-196D-79B2-C9D9-9E420F6F7382}"/>
              </a:ext>
            </a:extLst>
          </p:cNvPr>
          <p:cNvSpPr>
            <a:spLocks noGrp="1"/>
          </p:cNvSpPr>
          <p:nvPr>
            <p:ph type="ctrTitle" hasCustomPrompt="1"/>
          </p:nvPr>
        </p:nvSpPr>
        <p:spPr>
          <a:xfrm>
            <a:off x="612014" y="1411483"/>
            <a:ext cx="6914201" cy="2169876"/>
          </a:xfrm>
          <a:prstGeom prst="rect">
            <a:avLst/>
          </a:prstGeom>
          <a:noFill/>
        </p:spPr>
        <p:txBody>
          <a:bodyPr lIns="45720" tIns="45720" rIns="45720" bIns="45720" anchor="b" anchorCtr="0"/>
          <a:lstStyle>
            <a:lvl1pPr marL="0" indent="0" algn="l">
              <a:lnSpc>
                <a:spcPct val="90000"/>
              </a:lnSpc>
              <a:buFont typeface="Arial" panose="020B0604020202020204" pitchFamily="34" charset="0"/>
              <a:buNone/>
              <a:defRPr sz="4800" b="0" i="0" spc="0" baseline="0">
                <a:solidFill>
                  <a:schemeClr val="bg2"/>
                </a:solidFill>
                <a:latin typeface="+mj-lt"/>
                <a:cs typeface="CiscoSansTT ExtraLight"/>
              </a:defRPr>
            </a:lvl1pPr>
          </a:lstStyle>
          <a:p>
            <a:r>
              <a:rPr lang="en-GB"/>
              <a:t>Presentation title</a:t>
            </a:r>
            <a:endParaRPr lang="en-US"/>
          </a:p>
        </p:txBody>
      </p:sp>
      <p:sp>
        <p:nvSpPr>
          <p:cNvPr id="8" name="Subtitle">
            <a:extLst>
              <a:ext uri="{FF2B5EF4-FFF2-40B4-BE49-F238E27FC236}">
                <a16:creationId xmlns:a16="http://schemas.microsoft.com/office/drawing/2014/main" id="{8D946DB3-26D2-2EE1-728C-7D32C4930F2E}"/>
              </a:ext>
            </a:extLst>
          </p:cNvPr>
          <p:cNvSpPr>
            <a:spLocks noGrp="1"/>
          </p:cNvSpPr>
          <p:nvPr>
            <p:ph type="body" sz="quarter" idx="13" hasCustomPrompt="1"/>
          </p:nvPr>
        </p:nvSpPr>
        <p:spPr>
          <a:xfrm>
            <a:off x="612014" y="3669288"/>
            <a:ext cx="6914201" cy="398668"/>
          </a:xfrm>
          <a:prstGeom prst="rect">
            <a:avLst/>
          </a:prstGeom>
          <a:noFill/>
        </p:spPr>
        <p:txBody>
          <a:bodyPr lIns="45720" tIns="45720" rIns="45720" bIns="45720">
            <a:noAutofit/>
          </a:bodyPr>
          <a:lstStyle>
            <a:lvl1pPr marL="0" indent="0" algn="l">
              <a:buFont typeface="Arial" panose="020B0604020202020204" pitchFamily="34" charset="0"/>
              <a:buNone/>
              <a:defRPr sz="2000" b="0" i="0" baseline="0">
                <a:solidFill>
                  <a:schemeClr val="bg2"/>
                </a:solidFill>
                <a:latin typeface="+mn-lt"/>
                <a:cs typeface="CiscoSansTT Light" panose="020B0503020201020303" pitchFamily="34" charset="0"/>
              </a:defRPr>
            </a:lvl1pPr>
            <a:lvl2pPr marL="406371" indent="0">
              <a:buNone/>
              <a:defRPr/>
            </a:lvl2pPr>
            <a:lvl3pPr marL="569863" indent="0">
              <a:buNone/>
              <a:defRPr/>
            </a:lvl3pPr>
            <a:lvl4pPr marL="688920" indent="0">
              <a:buNone/>
              <a:defRPr/>
            </a:lvl4pPr>
            <a:lvl5pPr marL="801621" indent="0">
              <a:buNone/>
              <a:defRPr/>
            </a:lvl5pPr>
          </a:lstStyle>
          <a:p>
            <a:pPr lvl="0"/>
            <a:r>
              <a:rPr lang="en-GB"/>
              <a:t>Subtitle</a:t>
            </a:r>
          </a:p>
        </p:txBody>
      </p:sp>
      <p:sp>
        <p:nvSpPr>
          <p:cNvPr id="12" name="Subtitle 2">
            <a:extLst>
              <a:ext uri="{FF2B5EF4-FFF2-40B4-BE49-F238E27FC236}">
                <a16:creationId xmlns:a16="http://schemas.microsoft.com/office/drawing/2014/main" id="{E07CA8F8-C47B-50F4-9C65-C46111F86B86}"/>
              </a:ext>
            </a:extLst>
          </p:cNvPr>
          <p:cNvSpPr>
            <a:spLocks noGrp="1"/>
          </p:cNvSpPr>
          <p:nvPr>
            <p:ph type="subTitle" idx="1" hasCustomPrompt="1"/>
          </p:nvPr>
        </p:nvSpPr>
        <p:spPr>
          <a:xfrm>
            <a:off x="612014" y="4307269"/>
            <a:ext cx="6914201" cy="548640"/>
          </a:xfrm>
          <a:prstGeom prst="rect">
            <a:avLst/>
          </a:prstGeom>
          <a:noFill/>
        </p:spPr>
        <p:txBody>
          <a:bodyPr lIns="45720" tIns="45720" rIns="45720" bIns="45720" anchor="t" anchorCtr="0">
            <a:noAutofit/>
          </a:bodyPr>
          <a:lstStyle>
            <a:lvl1pPr marL="0" indent="0" algn="l">
              <a:lnSpc>
                <a:spcPct val="100000"/>
              </a:lnSpc>
              <a:spcBef>
                <a:spcPts val="0"/>
              </a:spcBef>
              <a:spcAft>
                <a:spcPts val="0"/>
              </a:spcAft>
              <a:buNone/>
              <a:defRPr sz="1600" b="0" i="0">
                <a:solidFill>
                  <a:schemeClr val="bg2"/>
                </a:solidFill>
                <a:latin typeface="CiscoSansTT Light" panose="020B0503020201020303" pitchFamily="34" charset="0"/>
                <a:cs typeface="CiscoSansTT Light" panose="020B0503020201020303" pitchFamily="34" charset="0"/>
              </a:defRPr>
            </a:lvl1pPr>
            <a:lvl2pPr marL="457138" indent="0" algn="ctr">
              <a:buNone/>
              <a:defRPr>
                <a:solidFill>
                  <a:schemeClr val="tx1">
                    <a:tint val="75000"/>
                  </a:schemeClr>
                </a:solidFill>
              </a:defRPr>
            </a:lvl2pPr>
            <a:lvl3pPr marL="914286" indent="0" algn="ctr">
              <a:buNone/>
              <a:defRPr>
                <a:solidFill>
                  <a:schemeClr val="tx1">
                    <a:tint val="75000"/>
                  </a:schemeClr>
                </a:solidFill>
              </a:defRPr>
            </a:lvl3pPr>
            <a:lvl4pPr marL="1371427" indent="0" algn="ctr">
              <a:buNone/>
              <a:defRPr>
                <a:solidFill>
                  <a:schemeClr val="tx1">
                    <a:tint val="75000"/>
                  </a:schemeClr>
                </a:solidFill>
              </a:defRPr>
            </a:lvl4pPr>
            <a:lvl5pPr marL="1828573" indent="0" algn="ctr">
              <a:buNone/>
              <a:defRPr>
                <a:solidFill>
                  <a:schemeClr val="tx1">
                    <a:tint val="75000"/>
                  </a:schemeClr>
                </a:solidFill>
              </a:defRPr>
            </a:lvl5pPr>
            <a:lvl6pPr marL="2285711" indent="0" algn="ctr">
              <a:buNone/>
              <a:defRPr>
                <a:solidFill>
                  <a:schemeClr val="tx1">
                    <a:tint val="75000"/>
                  </a:schemeClr>
                </a:solidFill>
              </a:defRPr>
            </a:lvl6pPr>
            <a:lvl7pPr marL="2742858" indent="0" algn="ctr">
              <a:buNone/>
              <a:defRPr>
                <a:solidFill>
                  <a:schemeClr val="tx1">
                    <a:tint val="75000"/>
                  </a:schemeClr>
                </a:solidFill>
              </a:defRPr>
            </a:lvl7pPr>
            <a:lvl8pPr marL="3200000" indent="0" algn="ctr">
              <a:buNone/>
              <a:defRPr>
                <a:solidFill>
                  <a:schemeClr val="tx1">
                    <a:tint val="75000"/>
                  </a:schemeClr>
                </a:solidFill>
              </a:defRPr>
            </a:lvl8pPr>
            <a:lvl9pPr marL="3657146" indent="0" algn="ctr">
              <a:buNone/>
              <a:defRPr>
                <a:solidFill>
                  <a:schemeClr val="tx1">
                    <a:tint val="75000"/>
                  </a:schemeClr>
                </a:solidFill>
              </a:defRPr>
            </a:lvl9pPr>
          </a:lstStyle>
          <a:p>
            <a:r>
              <a:rPr lang="en-GB"/>
              <a:t>Speaker name, Speaker title </a:t>
            </a:r>
            <a:br>
              <a:rPr lang="en-GB"/>
            </a:br>
            <a:r>
              <a:rPr lang="en-GB"/>
              <a:t>Department</a:t>
            </a:r>
          </a:p>
        </p:txBody>
      </p:sp>
      <p:pic>
        <p:nvPicPr>
          <p:cNvPr id="25" name="Picture 7">
            <a:extLst>
              <a:ext uri="{FF2B5EF4-FFF2-40B4-BE49-F238E27FC236}">
                <a16:creationId xmlns:a16="http://schemas.microsoft.com/office/drawing/2014/main" id="{C5A29C15-48D7-6644-9164-6F819B3D7D84}"/>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609602" y="5907122"/>
            <a:ext cx="714359" cy="375341"/>
          </a:xfrm>
          <a:prstGeom prst="rect">
            <a:avLst/>
          </a:prstGeom>
        </p:spPr>
      </p:pic>
      <p:sp>
        <p:nvSpPr>
          <p:cNvPr id="5" name="Content Placeholder 3">
            <a:extLst>
              <a:ext uri="{FF2B5EF4-FFF2-40B4-BE49-F238E27FC236}">
                <a16:creationId xmlns:a16="http://schemas.microsoft.com/office/drawing/2014/main" id="{5B2559ED-95F1-F66B-5A2F-A212CE3F2F86}"/>
              </a:ext>
            </a:extLst>
          </p:cNvPr>
          <p:cNvSpPr>
            <a:spLocks noGrp="1"/>
          </p:cNvSpPr>
          <p:nvPr>
            <p:ph sz="quarter" idx="14" hasCustomPrompt="1"/>
          </p:nvPr>
        </p:nvSpPr>
        <p:spPr>
          <a:xfrm>
            <a:off x="612014" y="4981552"/>
            <a:ext cx="6914201" cy="287338"/>
          </a:xfrm>
          <a:prstGeom prst="rect">
            <a:avLst/>
          </a:prstGeom>
        </p:spPr>
        <p:txBody>
          <a:bodyPr lIns="45720" rIns="45720"/>
          <a:lstStyle>
            <a:lvl1pPr marL="0" indent="0">
              <a:spcBef>
                <a:spcPts val="0"/>
              </a:spcBef>
              <a:buNone/>
              <a:defRPr sz="1400" b="0" i="0">
                <a:solidFill>
                  <a:schemeClr val="bg2"/>
                </a:solidFill>
                <a:latin typeface="CiscoSansTT Light" panose="020B0503020201020303" pitchFamily="34" charset="0"/>
                <a:cs typeface="CiscoSansTT Light" panose="020B0503020201020303" pitchFamily="34" charset="0"/>
              </a:defRPr>
            </a:lvl1pPr>
          </a:lstStyle>
          <a:p>
            <a:r>
              <a:rPr lang="en-GB"/>
              <a:t>Date</a:t>
            </a:r>
          </a:p>
        </p:txBody>
      </p:sp>
      <p:sp>
        <p:nvSpPr>
          <p:cNvPr id="2" name="Subtitle">
            <a:extLst>
              <a:ext uri="{FF2B5EF4-FFF2-40B4-BE49-F238E27FC236}">
                <a16:creationId xmlns:a16="http://schemas.microsoft.com/office/drawing/2014/main" id="{1F114C0B-8C02-82F5-41C7-375135D468CA}"/>
              </a:ext>
            </a:extLst>
          </p:cNvPr>
          <p:cNvSpPr>
            <a:spLocks noGrp="1"/>
          </p:cNvSpPr>
          <p:nvPr>
            <p:ph type="body" sz="quarter" idx="15" hasCustomPrompt="1"/>
          </p:nvPr>
        </p:nvSpPr>
        <p:spPr>
          <a:xfrm>
            <a:off x="612014" y="887172"/>
            <a:ext cx="6914201" cy="398668"/>
          </a:xfrm>
          <a:prstGeom prst="rect">
            <a:avLst/>
          </a:prstGeom>
          <a:noFill/>
        </p:spPr>
        <p:txBody>
          <a:bodyPr lIns="73152" tIns="45720" rIns="45720" bIns="45720">
            <a:noAutofit/>
          </a:bodyPr>
          <a:lstStyle>
            <a:lvl1pPr marL="0" indent="0" algn="l">
              <a:buFont typeface="Arial" panose="020B0604020202020204" pitchFamily="34" charset="0"/>
              <a:buNone/>
              <a:defRPr sz="2400" b="0" i="0" baseline="0">
                <a:solidFill>
                  <a:schemeClr val="accent1"/>
                </a:solidFill>
                <a:latin typeface="CiscoSansTT" panose="020B0503020201020303" pitchFamily="34" charset="0"/>
                <a:cs typeface="CiscoSansTT" panose="020B0503020201020303" pitchFamily="34" charset="0"/>
              </a:defRPr>
            </a:lvl1pPr>
            <a:lvl2pPr marL="406371" indent="0">
              <a:buNone/>
              <a:defRPr/>
            </a:lvl2pPr>
            <a:lvl3pPr marL="569863" indent="0">
              <a:buNone/>
              <a:defRPr/>
            </a:lvl3pPr>
            <a:lvl4pPr marL="688920" indent="0">
              <a:buNone/>
              <a:defRPr/>
            </a:lvl4pPr>
            <a:lvl5pPr marL="801621" indent="0">
              <a:buNone/>
              <a:defRPr/>
            </a:lvl5pPr>
          </a:lstStyle>
          <a:p>
            <a:pPr lvl="0"/>
            <a:r>
              <a:rPr lang="en-GB"/>
              <a:t>Eyebrow Headline</a:t>
            </a:r>
          </a:p>
        </p:txBody>
      </p:sp>
      <p:sp>
        <p:nvSpPr>
          <p:cNvPr id="4" name="Picture Placeholder 2">
            <a:extLst>
              <a:ext uri="{FF2B5EF4-FFF2-40B4-BE49-F238E27FC236}">
                <a16:creationId xmlns:a16="http://schemas.microsoft.com/office/drawing/2014/main" id="{C060CFC1-13C0-9C5A-2B67-5892DE7D1CFB}"/>
              </a:ext>
            </a:extLst>
          </p:cNvPr>
          <p:cNvSpPr>
            <a:spLocks noGrp="1"/>
          </p:cNvSpPr>
          <p:nvPr>
            <p:ph type="pic" sz="quarter" idx="10" hasCustomPrompt="1"/>
          </p:nvPr>
        </p:nvSpPr>
        <p:spPr>
          <a:xfrm>
            <a:off x="8186059" y="0"/>
            <a:ext cx="4005943" cy="6858000"/>
          </a:xfrm>
          <a:prstGeom prst="rect">
            <a:avLst/>
          </a:prstGeom>
          <a:solidFill>
            <a:schemeClr val="accent4">
              <a:alpha val="25000"/>
            </a:schemeClr>
          </a:solidFill>
        </p:spPr>
        <p:txBody>
          <a:bodyPr vert="horz" lIns="91420" tIns="45710" rIns="91420" bIns="45710" anchor="ctr"/>
          <a:lstStyle>
            <a:lvl1pPr marL="0" indent="0" algn="ctr">
              <a:buNone/>
              <a:defRPr sz="1200" b="0" i="0" baseline="0">
                <a:solidFill>
                  <a:schemeClr val="bg2"/>
                </a:solidFill>
                <a:latin typeface="+mn-lt"/>
                <a:cs typeface="CiscoSans ExtraLight"/>
              </a:defRPr>
            </a:lvl1pPr>
          </a:lstStyle>
          <a:p>
            <a:pPr lvl="0"/>
            <a:r>
              <a:rPr lang="en-US" noProof="0"/>
              <a:t>Click to add picture</a:t>
            </a:r>
          </a:p>
        </p:txBody>
      </p:sp>
    </p:spTree>
    <p:extLst>
      <p:ext uri="{BB962C8B-B14F-4D97-AF65-F5344CB8AC3E}">
        <p14:creationId xmlns:p14="http://schemas.microsoft.com/office/powerpoint/2010/main" val="23835261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12.xml><?xml version="1.0" encoding="utf-8"?>
<p:sldLayout xmlns:a="http://schemas.openxmlformats.org/drawingml/2006/main" xmlns:r="http://schemas.openxmlformats.org/officeDocument/2006/relationships" xmlns:p="http://schemas.openxmlformats.org/presentationml/2006/main" showMasterSp="0" preserve="1" userDrawn="1">
  <p:cSld name="Title Left Photo Sky">
    <p:bg>
      <p:bgPr>
        <a:solidFill>
          <a:schemeClr val="accent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B4324A4-7D78-494B-C1AD-824131FCDFC2}"/>
              </a:ext>
            </a:extLst>
          </p:cNvPr>
          <p:cNvSpPr>
            <a:spLocks noGrp="1"/>
          </p:cNvSpPr>
          <p:nvPr>
            <p:ph type="ctrTitle" hasCustomPrompt="1"/>
          </p:nvPr>
        </p:nvSpPr>
        <p:spPr>
          <a:xfrm>
            <a:off x="612014" y="1411483"/>
            <a:ext cx="6914201" cy="2169876"/>
          </a:xfrm>
          <a:prstGeom prst="rect">
            <a:avLst/>
          </a:prstGeom>
          <a:noFill/>
        </p:spPr>
        <p:txBody>
          <a:bodyPr lIns="45720" tIns="45720" rIns="45720" bIns="45720" anchor="b" anchorCtr="0"/>
          <a:lstStyle>
            <a:lvl1pPr marL="0" indent="0" algn="l">
              <a:lnSpc>
                <a:spcPct val="90000"/>
              </a:lnSpc>
              <a:buFont typeface="Arial" panose="020B0604020202020204" pitchFamily="34" charset="0"/>
              <a:buNone/>
              <a:defRPr sz="4800" b="0" i="0" spc="0" baseline="0">
                <a:solidFill>
                  <a:schemeClr val="bg1"/>
                </a:solidFill>
                <a:latin typeface="+mj-lt"/>
                <a:cs typeface="CiscoSansTT ExtraLight"/>
              </a:defRPr>
            </a:lvl1pPr>
          </a:lstStyle>
          <a:p>
            <a:r>
              <a:rPr lang="en-GB"/>
              <a:t>Presentation title</a:t>
            </a:r>
            <a:endParaRPr lang="en-US"/>
          </a:p>
        </p:txBody>
      </p:sp>
      <p:sp>
        <p:nvSpPr>
          <p:cNvPr id="3" name="Subtitle">
            <a:extLst>
              <a:ext uri="{FF2B5EF4-FFF2-40B4-BE49-F238E27FC236}">
                <a16:creationId xmlns:a16="http://schemas.microsoft.com/office/drawing/2014/main" id="{6EEA0F4C-4177-B2EE-B170-AE8AD44B31D5}"/>
              </a:ext>
            </a:extLst>
          </p:cNvPr>
          <p:cNvSpPr>
            <a:spLocks noGrp="1"/>
          </p:cNvSpPr>
          <p:nvPr>
            <p:ph type="body" sz="quarter" idx="13" hasCustomPrompt="1"/>
          </p:nvPr>
        </p:nvSpPr>
        <p:spPr>
          <a:xfrm>
            <a:off x="612014" y="3669288"/>
            <a:ext cx="6914201" cy="398668"/>
          </a:xfrm>
          <a:prstGeom prst="rect">
            <a:avLst/>
          </a:prstGeom>
          <a:noFill/>
        </p:spPr>
        <p:txBody>
          <a:bodyPr lIns="45720" tIns="45720" rIns="45720" bIns="45720">
            <a:noAutofit/>
          </a:bodyPr>
          <a:lstStyle>
            <a:lvl1pPr marL="0" indent="0" algn="l">
              <a:buFont typeface="Arial" panose="020B0604020202020204" pitchFamily="34" charset="0"/>
              <a:buNone/>
              <a:defRPr sz="2000" b="0" i="0" baseline="0">
                <a:solidFill>
                  <a:schemeClr val="bg1"/>
                </a:solidFill>
                <a:latin typeface="+mn-lt"/>
                <a:cs typeface="CiscoSansTT Light" panose="020B0503020201020303" pitchFamily="34" charset="0"/>
              </a:defRPr>
            </a:lvl1pPr>
            <a:lvl2pPr marL="406371" indent="0">
              <a:buNone/>
              <a:defRPr/>
            </a:lvl2pPr>
            <a:lvl3pPr marL="569863" indent="0">
              <a:buNone/>
              <a:defRPr/>
            </a:lvl3pPr>
            <a:lvl4pPr marL="688920" indent="0">
              <a:buNone/>
              <a:defRPr/>
            </a:lvl4pPr>
            <a:lvl5pPr marL="801621" indent="0">
              <a:buNone/>
              <a:defRPr/>
            </a:lvl5pPr>
          </a:lstStyle>
          <a:p>
            <a:pPr lvl="0"/>
            <a:r>
              <a:rPr lang="en-GB"/>
              <a:t>Subtitle</a:t>
            </a:r>
          </a:p>
        </p:txBody>
      </p:sp>
      <p:sp>
        <p:nvSpPr>
          <p:cNvPr id="4" name="Subtitle 2">
            <a:extLst>
              <a:ext uri="{FF2B5EF4-FFF2-40B4-BE49-F238E27FC236}">
                <a16:creationId xmlns:a16="http://schemas.microsoft.com/office/drawing/2014/main" id="{34B58E03-A0FC-9B5C-7559-61831B41BE60}"/>
              </a:ext>
            </a:extLst>
          </p:cNvPr>
          <p:cNvSpPr>
            <a:spLocks noGrp="1"/>
          </p:cNvSpPr>
          <p:nvPr>
            <p:ph type="subTitle" idx="1" hasCustomPrompt="1"/>
          </p:nvPr>
        </p:nvSpPr>
        <p:spPr>
          <a:xfrm>
            <a:off x="612014" y="4307269"/>
            <a:ext cx="6914201" cy="548640"/>
          </a:xfrm>
          <a:prstGeom prst="rect">
            <a:avLst/>
          </a:prstGeom>
          <a:noFill/>
        </p:spPr>
        <p:txBody>
          <a:bodyPr lIns="45720" tIns="45720" rIns="45720" bIns="45720" anchor="t" anchorCtr="0">
            <a:noAutofit/>
          </a:bodyPr>
          <a:lstStyle>
            <a:lvl1pPr marL="0" indent="0" algn="l">
              <a:lnSpc>
                <a:spcPct val="100000"/>
              </a:lnSpc>
              <a:spcBef>
                <a:spcPts val="0"/>
              </a:spcBef>
              <a:spcAft>
                <a:spcPts val="0"/>
              </a:spcAft>
              <a:buNone/>
              <a:defRPr sz="1600" b="0" i="0">
                <a:solidFill>
                  <a:schemeClr val="bg1"/>
                </a:solidFill>
                <a:latin typeface="CiscoSansTT Light" panose="020B0503020201020303" pitchFamily="34" charset="0"/>
                <a:cs typeface="CiscoSansTT Light" panose="020B0503020201020303" pitchFamily="34" charset="0"/>
              </a:defRPr>
            </a:lvl1pPr>
            <a:lvl2pPr marL="457138" indent="0" algn="ctr">
              <a:buNone/>
              <a:defRPr>
                <a:solidFill>
                  <a:schemeClr val="tx1">
                    <a:tint val="75000"/>
                  </a:schemeClr>
                </a:solidFill>
              </a:defRPr>
            </a:lvl2pPr>
            <a:lvl3pPr marL="914286" indent="0" algn="ctr">
              <a:buNone/>
              <a:defRPr>
                <a:solidFill>
                  <a:schemeClr val="tx1">
                    <a:tint val="75000"/>
                  </a:schemeClr>
                </a:solidFill>
              </a:defRPr>
            </a:lvl3pPr>
            <a:lvl4pPr marL="1371427" indent="0" algn="ctr">
              <a:buNone/>
              <a:defRPr>
                <a:solidFill>
                  <a:schemeClr val="tx1">
                    <a:tint val="75000"/>
                  </a:schemeClr>
                </a:solidFill>
              </a:defRPr>
            </a:lvl4pPr>
            <a:lvl5pPr marL="1828573" indent="0" algn="ctr">
              <a:buNone/>
              <a:defRPr>
                <a:solidFill>
                  <a:schemeClr val="tx1">
                    <a:tint val="75000"/>
                  </a:schemeClr>
                </a:solidFill>
              </a:defRPr>
            </a:lvl5pPr>
            <a:lvl6pPr marL="2285711" indent="0" algn="ctr">
              <a:buNone/>
              <a:defRPr>
                <a:solidFill>
                  <a:schemeClr val="tx1">
                    <a:tint val="75000"/>
                  </a:schemeClr>
                </a:solidFill>
              </a:defRPr>
            </a:lvl6pPr>
            <a:lvl7pPr marL="2742858" indent="0" algn="ctr">
              <a:buNone/>
              <a:defRPr>
                <a:solidFill>
                  <a:schemeClr val="tx1">
                    <a:tint val="75000"/>
                  </a:schemeClr>
                </a:solidFill>
              </a:defRPr>
            </a:lvl7pPr>
            <a:lvl8pPr marL="3200000" indent="0" algn="ctr">
              <a:buNone/>
              <a:defRPr>
                <a:solidFill>
                  <a:schemeClr val="tx1">
                    <a:tint val="75000"/>
                  </a:schemeClr>
                </a:solidFill>
              </a:defRPr>
            </a:lvl8pPr>
            <a:lvl9pPr marL="3657146" indent="0" algn="ctr">
              <a:buNone/>
              <a:defRPr>
                <a:solidFill>
                  <a:schemeClr val="tx1">
                    <a:tint val="75000"/>
                  </a:schemeClr>
                </a:solidFill>
              </a:defRPr>
            </a:lvl9pPr>
          </a:lstStyle>
          <a:p>
            <a:r>
              <a:rPr lang="en-GB"/>
              <a:t>Speaker name, Speaker title </a:t>
            </a:r>
            <a:br>
              <a:rPr lang="en-GB"/>
            </a:br>
            <a:r>
              <a:rPr lang="en-GB"/>
              <a:t>Department</a:t>
            </a:r>
          </a:p>
        </p:txBody>
      </p:sp>
      <p:pic>
        <p:nvPicPr>
          <p:cNvPr id="6" name="Picture 7">
            <a:extLst>
              <a:ext uri="{FF2B5EF4-FFF2-40B4-BE49-F238E27FC236}">
                <a16:creationId xmlns:a16="http://schemas.microsoft.com/office/drawing/2014/main" id="{DB267095-21C7-F4AD-DF62-99F9BDCC7EDE}"/>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609602" y="5907122"/>
            <a:ext cx="714359" cy="375341"/>
          </a:xfrm>
          <a:prstGeom prst="rect">
            <a:avLst/>
          </a:prstGeom>
        </p:spPr>
      </p:pic>
      <p:sp>
        <p:nvSpPr>
          <p:cNvPr id="7" name="Content Placeholder 3">
            <a:extLst>
              <a:ext uri="{FF2B5EF4-FFF2-40B4-BE49-F238E27FC236}">
                <a16:creationId xmlns:a16="http://schemas.microsoft.com/office/drawing/2014/main" id="{56E85818-CD0B-AA8C-23C7-5FF1E10D35D4}"/>
              </a:ext>
            </a:extLst>
          </p:cNvPr>
          <p:cNvSpPr>
            <a:spLocks noGrp="1"/>
          </p:cNvSpPr>
          <p:nvPr>
            <p:ph sz="quarter" idx="14" hasCustomPrompt="1"/>
          </p:nvPr>
        </p:nvSpPr>
        <p:spPr>
          <a:xfrm>
            <a:off x="612014" y="4981552"/>
            <a:ext cx="6914201" cy="287338"/>
          </a:xfrm>
          <a:prstGeom prst="rect">
            <a:avLst/>
          </a:prstGeom>
        </p:spPr>
        <p:txBody>
          <a:bodyPr lIns="45720" rIns="45720"/>
          <a:lstStyle>
            <a:lvl1pPr marL="0" indent="0">
              <a:spcBef>
                <a:spcPts val="0"/>
              </a:spcBef>
              <a:buNone/>
              <a:defRPr sz="1400" b="0" i="0">
                <a:solidFill>
                  <a:schemeClr val="bg1"/>
                </a:solidFill>
                <a:latin typeface="CiscoSansTT Light" panose="020B0503020201020303" pitchFamily="34" charset="0"/>
                <a:cs typeface="CiscoSansTT Light" panose="020B0503020201020303" pitchFamily="34" charset="0"/>
              </a:defRPr>
            </a:lvl1pPr>
          </a:lstStyle>
          <a:p>
            <a:r>
              <a:rPr lang="en-GB"/>
              <a:t>Date</a:t>
            </a:r>
          </a:p>
        </p:txBody>
      </p:sp>
      <p:sp>
        <p:nvSpPr>
          <p:cNvPr id="9" name="Subtitle">
            <a:extLst>
              <a:ext uri="{FF2B5EF4-FFF2-40B4-BE49-F238E27FC236}">
                <a16:creationId xmlns:a16="http://schemas.microsoft.com/office/drawing/2014/main" id="{6BEA046C-63EB-64AD-029A-393EB3658CE8}"/>
              </a:ext>
            </a:extLst>
          </p:cNvPr>
          <p:cNvSpPr>
            <a:spLocks noGrp="1"/>
          </p:cNvSpPr>
          <p:nvPr>
            <p:ph type="body" sz="quarter" idx="15" hasCustomPrompt="1"/>
          </p:nvPr>
        </p:nvSpPr>
        <p:spPr>
          <a:xfrm>
            <a:off x="612014" y="887172"/>
            <a:ext cx="6914201" cy="398668"/>
          </a:xfrm>
          <a:prstGeom prst="rect">
            <a:avLst/>
          </a:prstGeom>
          <a:noFill/>
        </p:spPr>
        <p:txBody>
          <a:bodyPr lIns="73152" tIns="45720" rIns="45720" bIns="45720">
            <a:noAutofit/>
          </a:bodyPr>
          <a:lstStyle>
            <a:lvl1pPr marL="0" indent="0" algn="l">
              <a:buFont typeface="Arial" panose="020B0604020202020204" pitchFamily="34" charset="0"/>
              <a:buNone/>
              <a:defRPr sz="2400" b="0" i="0" baseline="0">
                <a:solidFill>
                  <a:schemeClr val="bg2"/>
                </a:solidFill>
                <a:latin typeface="CiscoSansTT" panose="020B0503020201020303" pitchFamily="34" charset="0"/>
                <a:cs typeface="CiscoSansTT" panose="020B0503020201020303" pitchFamily="34" charset="0"/>
              </a:defRPr>
            </a:lvl1pPr>
            <a:lvl2pPr marL="406371" indent="0">
              <a:buNone/>
              <a:defRPr/>
            </a:lvl2pPr>
            <a:lvl3pPr marL="569863" indent="0">
              <a:buNone/>
              <a:defRPr/>
            </a:lvl3pPr>
            <a:lvl4pPr marL="688920" indent="0">
              <a:buNone/>
              <a:defRPr/>
            </a:lvl4pPr>
            <a:lvl5pPr marL="801621" indent="0">
              <a:buNone/>
              <a:defRPr/>
            </a:lvl5pPr>
          </a:lstStyle>
          <a:p>
            <a:pPr lvl="0"/>
            <a:r>
              <a:rPr lang="en-GB"/>
              <a:t>Eyebrow Headline</a:t>
            </a:r>
          </a:p>
        </p:txBody>
      </p:sp>
      <p:sp>
        <p:nvSpPr>
          <p:cNvPr id="10" name="Picture Placeholder 2">
            <a:extLst>
              <a:ext uri="{FF2B5EF4-FFF2-40B4-BE49-F238E27FC236}">
                <a16:creationId xmlns:a16="http://schemas.microsoft.com/office/drawing/2014/main" id="{E3D2B297-0D50-82FC-8778-1F41AD361E5F}"/>
              </a:ext>
            </a:extLst>
          </p:cNvPr>
          <p:cNvSpPr>
            <a:spLocks noGrp="1"/>
          </p:cNvSpPr>
          <p:nvPr>
            <p:ph type="pic" sz="quarter" idx="10" hasCustomPrompt="1"/>
          </p:nvPr>
        </p:nvSpPr>
        <p:spPr>
          <a:xfrm>
            <a:off x="8186059" y="0"/>
            <a:ext cx="4005943" cy="6858000"/>
          </a:xfrm>
          <a:prstGeom prst="rect">
            <a:avLst/>
          </a:prstGeom>
          <a:solidFill>
            <a:schemeClr val="accent4">
              <a:alpha val="25000"/>
            </a:schemeClr>
          </a:solidFill>
        </p:spPr>
        <p:txBody>
          <a:bodyPr vert="horz" lIns="91420" tIns="45710" rIns="91420" bIns="45710" anchor="ctr"/>
          <a:lstStyle>
            <a:lvl1pPr marL="0" indent="0" algn="ctr">
              <a:buNone/>
              <a:defRPr sz="1200" b="0" i="0" baseline="0">
                <a:solidFill>
                  <a:schemeClr val="bg2"/>
                </a:solidFill>
                <a:latin typeface="+mn-lt"/>
                <a:cs typeface="CiscoSans ExtraLight"/>
              </a:defRPr>
            </a:lvl1pPr>
          </a:lstStyle>
          <a:p>
            <a:pPr lvl="0"/>
            <a:r>
              <a:rPr lang="en-US" noProof="0"/>
              <a:t>Click to add picture</a:t>
            </a:r>
          </a:p>
        </p:txBody>
      </p:sp>
    </p:spTree>
    <p:extLst>
      <p:ext uri="{BB962C8B-B14F-4D97-AF65-F5344CB8AC3E}">
        <p14:creationId xmlns:p14="http://schemas.microsoft.com/office/powerpoint/2010/main" val="43886446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13.xml><?xml version="1.0" encoding="utf-8"?>
<p:sldLayout xmlns:a="http://schemas.openxmlformats.org/drawingml/2006/main" xmlns:r="http://schemas.openxmlformats.org/officeDocument/2006/relationships" xmlns:p="http://schemas.openxmlformats.org/presentationml/2006/main" showMasterSp="0" preserve="1" userDrawn="1">
  <p:cSld name="Title Left Photo Midnight 2">
    <p:bg>
      <p:bgPr>
        <a:solidFill>
          <a:schemeClr val="bg1"/>
        </a:solidFill>
        <a:effectLst/>
      </p:bgPr>
    </p:bg>
    <p:spTree>
      <p:nvGrpSpPr>
        <p:cNvPr id="1" name=""/>
        <p:cNvGrpSpPr/>
        <p:nvPr/>
      </p:nvGrpSpPr>
      <p:grpSpPr>
        <a:xfrm>
          <a:off x="0" y="0"/>
          <a:ext cx="0" cy="0"/>
          <a:chOff x="0" y="0"/>
          <a:chExt cx="0" cy="0"/>
        </a:xfrm>
      </p:grpSpPr>
      <p:pic>
        <p:nvPicPr>
          <p:cNvPr id="25" name="Picture 7">
            <a:extLst>
              <a:ext uri="{FF2B5EF4-FFF2-40B4-BE49-F238E27FC236}">
                <a16:creationId xmlns:a16="http://schemas.microsoft.com/office/drawing/2014/main" id="{C5A29C15-48D7-6644-9164-6F819B3D7D84}"/>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609602" y="431800"/>
            <a:ext cx="714359" cy="375341"/>
          </a:xfrm>
          <a:prstGeom prst="rect">
            <a:avLst/>
          </a:prstGeom>
        </p:spPr>
      </p:pic>
      <p:sp>
        <p:nvSpPr>
          <p:cNvPr id="2" name="Picture Placeholder 2">
            <a:extLst>
              <a:ext uri="{FF2B5EF4-FFF2-40B4-BE49-F238E27FC236}">
                <a16:creationId xmlns:a16="http://schemas.microsoft.com/office/drawing/2014/main" id="{3142FB2B-DAA9-0877-DC48-2611FC3FC410}"/>
              </a:ext>
            </a:extLst>
          </p:cNvPr>
          <p:cNvSpPr>
            <a:spLocks noGrp="1"/>
          </p:cNvSpPr>
          <p:nvPr>
            <p:ph type="pic" sz="quarter" idx="10" hasCustomPrompt="1"/>
          </p:nvPr>
        </p:nvSpPr>
        <p:spPr>
          <a:xfrm>
            <a:off x="8186059" y="0"/>
            <a:ext cx="4005943" cy="6858000"/>
          </a:xfrm>
          <a:prstGeom prst="rect">
            <a:avLst/>
          </a:prstGeom>
          <a:solidFill>
            <a:schemeClr val="accent4">
              <a:alpha val="25000"/>
            </a:schemeClr>
          </a:solidFill>
        </p:spPr>
        <p:txBody>
          <a:bodyPr vert="horz" lIns="91420" tIns="45710" rIns="91420" bIns="45710" anchor="ctr"/>
          <a:lstStyle>
            <a:lvl1pPr marL="0" indent="0" algn="ctr">
              <a:buNone/>
              <a:defRPr sz="1200" b="0" i="0" baseline="0">
                <a:solidFill>
                  <a:schemeClr val="bg2"/>
                </a:solidFill>
                <a:latin typeface="+mn-lt"/>
                <a:cs typeface="CiscoSans ExtraLight"/>
              </a:defRPr>
            </a:lvl1pPr>
          </a:lstStyle>
          <a:p>
            <a:pPr lvl="0"/>
            <a:r>
              <a:rPr lang="en-US" noProof="0"/>
              <a:t>Click to add picture</a:t>
            </a:r>
          </a:p>
        </p:txBody>
      </p:sp>
      <p:sp>
        <p:nvSpPr>
          <p:cNvPr id="3" name="Title 1">
            <a:extLst>
              <a:ext uri="{FF2B5EF4-FFF2-40B4-BE49-F238E27FC236}">
                <a16:creationId xmlns:a16="http://schemas.microsoft.com/office/drawing/2014/main" id="{4990634D-43D4-002B-7E0A-04B64C2A2B35}"/>
              </a:ext>
            </a:extLst>
          </p:cNvPr>
          <p:cNvSpPr>
            <a:spLocks noGrp="1"/>
          </p:cNvSpPr>
          <p:nvPr>
            <p:ph type="ctrTitle" hasCustomPrompt="1"/>
          </p:nvPr>
        </p:nvSpPr>
        <p:spPr>
          <a:xfrm>
            <a:off x="612014" y="2344062"/>
            <a:ext cx="6914201" cy="2169876"/>
          </a:xfrm>
          <a:prstGeom prst="rect">
            <a:avLst/>
          </a:prstGeom>
          <a:noFill/>
        </p:spPr>
        <p:txBody>
          <a:bodyPr lIns="45720" tIns="45720" rIns="45720" bIns="45720" anchor="b" anchorCtr="0"/>
          <a:lstStyle>
            <a:lvl1pPr marL="0" indent="0" algn="l">
              <a:lnSpc>
                <a:spcPct val="90000"/>
              </a:lnSpc>
              <a:buFont typeface="Arial" panose="020B0604020202020204" pitchFamily="34" charset="0"/>
              <a:buNone/>
              <a:defRPr sz="5400" b="0" i="0" spc="0" baseline="0">
                <a:solidFill>
                  <a:schemeClr val="bg2"/>
                </a:solidFill>
                <a:latin typeface="+mj-lt"/>
                <a:cs typeface="CiscoSansTT ExtraLight"/>
              </a:defRPr>
            </a:lvl1pPr>
          </a:lstStyle>
          <a:p>
            <a:r>
              <a:rPr lang="en-GB"/>
              <a:t>Presentation title</a:t>
            </a:r>
            <a:endParaRPr lang="en-US"/>
          </a:p>
        </p:txBody>
      </p:sp>
      <p:sp>
        <p:nvSpPr>
          <p:cNvPr id="4" name="Subtitle">
            <a:extLst>
              <a:ext uri="{FF2B5EF4-FFF2-40B4-BE49-F238E27FC236}">
                <a16:creationId xmlns:a16="http://schemas.microsoft.com/office/drawing/2014/main" id="{DDAF19E7-F329-0DCB-2E52-EC307A962290}"/>
              </a:ext>
            </a:extLst>
          </p:cNvPr>
          <p:cNvSpPr>
            <a:spLocks noGrp="1"/>
          </p:cNvSpPr>
          <p:nvPr>
            <p:ph type="body" sz="quarter" idx="13" hasCustomPrompt="1"/>
          </p:nvPr>
        </p:nvSpPr>
        <p:spPr>
          <a:xfrm>
            <a:off x="612014" y="4601867"/>
            <a:ext cx="6914201" cy="398668"/>
          </a:xfrm>
          <a:prstGeom prst="rect">
            <a:avLst/>
          </a:prstGeom>
          <a:noFill/>
        </p:spPr>
        <p:txBody>
          <a:bodyPr lIns="45720" tIns="45720" rIns="45720" bIns="45720">
            <a:noAutofit/>
          </a:bodyPr>
          <a:lstStyle>
            <a:lvl1pPr marL="0" indent="0" algn="l">
              <a:buFont typeface="Arial" panose="020B0604020202020204" pitchFamily="34" charset="0"/>
              <a:buNone/>
              <a:defRPr sz="2400" b="0" i="0" baseline="0">
                <a:solidFill>
                  <a:schemeClr val="bg2"/>
                </a:solidFill>
                <a:latin typeface="+mn-lt"/>
                <a:cs typeface="CiscoSansTT Light" panose="020B0503020201020303" pitchFamily="34" charset="0"/>
              </a:defRPr>
            </a:lvl1pPr>
            <a:lvl2pPr marL="406371" indent="0">
              <a:buNone/>
              <a:defRPr/>
            </a:lvl2pPr>
            <a:lvl3pPr marL="569863" indent="0">
              <a:buNone/>
              <a:defRPr/>
            </a:lvl3pPr>
            <a:lvl4pPr marL="688920" indent="0">
              <a:buNone/>
              <a:defRPr/>
            </a:lvl4pPr>
            <a:lvl5pPr marL="801621" indent="0">
              <a:buNone/>
              <a:defRPr/>
            </a:lvl5pPr>
          </a:lstStyle>
          <a:p>
            <a:pPr lvl="0"/>
            <a:r>
              <a:rPr lang="en-GB"/>
              <a:t>Subtitle</a:t>
            </a:r>
          </a:p>
        </p:txBody>
      </p:sp>
      <p:sp>
        <p:nvSpPr>
          <p:cNvPr id="6" name="Subtitle 2">
            <a:extLst>
              <a:ext uri="{FF2B5EF4-FFF2-40B4-BE49-F238E27FC236}">
                <a16:creationId xmlns:a16="http://schemas.microsoft.com/office/drawing/2014/main" id="{54F27695-F1AA-AFAF-8E01-C999385A0016}"/>
              </a:ext>
            </a:extLst>
          </p:cNvPr>
          <p:cNvSpPr>
            <a:spLocks noGrp="1"/>
          </p:cNvSpPr>
          <p:nvPr>
            <p:ph type="subTitle" idx="1" hasCustomPrompt="1"/>
          </p:nvPr>
        </p:nvSpPr>
        <p:spPr>
          <a:xfrm>
            <a:off x="612014" y="5239848"/>
            <a:ext cx="6914201" cy="548640"/>
          </a:xfrm>
          <a:prstGeom prst="rect">
            <a:avLst/>
          </a:prstGeom>
          <a:noFill/>
        </p:spPr>
        <p:txBody>
          <a:bodyPr lIns="45720" tIns="45720" rIns="45720" bIns="45720" anchor="t" anchorCtr="0">
            <a:noAutofit/>
          </a:bodyPr>
          <a:lstStyle>
            <a:lvl1pPr marL="0" indent="0" algn="l">
              <a:lnSpc>
                <a:spcPct val="100000"/>
              </a:lnSpc>
              <a:spcBef>
                <a:spcPts val="0"/>
              </a:spcBef>
              <a:spcAft>
                <a:spcPts val="0"/>
              </a:spcAft>
              <a:buNone/>
              <a:defRPr sz="1600" b="0" i="0">
                <a:solidFill>
                  <a:schemeClr val="bg2"/>
                </a:solidFill>
                <a:latin typeface="CiscoSansTT Light" panose="020B0503020201020303" pitchFamily="34" charset="0"/>
                <a:cs typeface="CiscoSansTT Light" panose="020B0503020201020303" pitchFamily="34" charset="0"/>
              </a:defRPr>
            </a:lvl1pPr>
            <a:lvl2pPr marL="457138" indent="0" algn="ctr">
              <a:buNone/>
              <a:defRPr>
                <a:solidFill>
                  <a:schemeClr val="tx1">
                    <a:tint val="75000"/>
                  </a:schemeClr>
                </a:solidFill>
              </a:defRPr>
            </a:lvl2pPr>
            <a:lvl3pPr marL="914286" indent="0" algn="ctr">
              <a:buNone/>
              <a:defRPr>
                <a:solidFill>
                  <a:schemeClr val="tx1">
                    <a:tint val="75000"/>
                  </a:schemeClr>
                </a:solidFill>
              </a:defRPr>
            </a:lvl3pPr>
            <a:lvl4pPr marL="1371427" indent="0" algn="ctr">
              <a:buNone/>
              <a:defRPr>
                <a:solidFill>
                  <a:schemeClr val="tx1">
                    <a:tint val="75000"/>
                  </a:schemeClr>
                </a:solidFill>
              </a:defRPr>
            </a:lvl4pPr>
            <a:lvl5pPr marL="1828573" indent="0" algn="ctr">
              <a:buNone/>
              <a:defRPr>
                <a:solidFill>
                  <a:schemeClr val="tx1">
                    <a:tint val="75000"/>
                  </a:schemeClr>
                </a:solidFill>
              </a:defRPr>
            </a:lvl5pPr>
            <a:lvl6pPr marL="2285711" indent="0" algn="ctr">
              <a:buNone/>
              <a:defRPr>
                <a:solidFill>
                  <a:schemeClr val="tx1">
                    <a:tint val="75000"/>
                  </a:schemeClr>
                </a:solidFill>
              </a:defRPr>
            </a:lvl6pPr>
            <a:lvl7pPr marL="2742858" indent="0" algn="ctr">
              <a:buNone/>
              <a:defRPr>
                <a:solidFill>
                  <a:schemeClr val="tx1">
                    <a:tint val="75000"/>
                  </a:schemeClr>
                </a:solidFill>
              </a:defRPr>
            </a:lvl7pPr>
            <a:lvl8pPr marL="3200000" indent="0" algn="ctr">
              <a:buNone/>
              <a:defRPr>
                <a:solidFill>
                  <a:schemeClr val="tx1">
                    <a:tint val="75000"/>
                  </a:schemeClr>
                </a:solidFill>
              </a:defRPr>
            </a:lvl8pPr>
            <a:lvl9pPr marL="3657146" indent="0" algn="ctr">
              <a:buNone/>
              <a:defRPr>
                <a:solidFill>
                  <a:schemeClr val="tx1">
                    <a:tint val="75000"/>
                  </a:schemeClr>
                </a:solidFill>
              </a:defRPr>
            </a:lvl9pPr>
          </a:lstStyle>
          <a:p>
            <a:r>
              <a:rPr lang="en-GB"/>
              <a:t>Speaker name, Speaker title </a:t>
            </a:r>
            <a:br>
              <a:rPr lang="en-GB"/>
            </a:br>
            <a:r>
              <a:rPr lang="en-GB"/>
              <a:t>Department</a:t>
            </a:r>
          </a:p>
        </p:txBody>
      </p:sp>
      <p:sp>
        <p:nvSpPr>
          <p:cNvPr id="7" name="Content Placeholder 3">
            <a:extLst>
              <a:ext uri="{FF2B5EF4-FFF2-40B4-BE49-F238E27FC236}">
                <a16:creationId xmlns:a16="http://schemas.microsoft.com/office/drawing/2014/main" id="{D3684CA8-7CCF-6B4E-25FA-395804CF270C}"/>
              </a:ext>
            </a:extLst>
          </p:cNvPr>
          <p:cNvSpPr>
            <a:spLocks noGrp="1"/>
          </p:cNvSpPr>
          <p:nvPr>
            <p:ph sz="quarter" idx="14" hasCustomPrompt="1"/>
          </p:nvPr>
        </p:nvSpPr>
        <p:spPr>
          <a:xfrm>
            <a:off x="612014" y="5914131"/>
            <a:ext cx="6914201" cy="287338"/>
          </a:xfrm>
          <a:prstGeom prst="rect">
            <a:avLst/>
          </a:prstGeom>
        </p:spPr>
        <p:txBody>
          <a:bodyPr lIns="45720" rIns="45720"/>
          <a:lstStyle>
            <a:lvl1pPr marL="0" indent="0">
              <a:spcBef>
                <a:spcPts val="0"/>
              </a:spcBef>
              <a:buNone/>
              <a:defRPr sz="1400" b="0" i="0">
                <a:solidFill>
                  <a:schemeClr val="bg2"/>
                </a:solidFill>
                <a:latin typeface="CiscoSansTT Light" panose="020B0503020201020303" pitchFamily="34" charset="0"/>
                <a:cs typeface="CiscoSansTT Light" panose="020B0503020201020303" pitchFamily="34" charset="0"/>
              </a:defRPr>
            </a:lvl1pPr>
          </a:lstStyle>
          <a:p>
            <a:r>
              <a:rPr lang="en-GB"/>
              <a:t>Date</a:t>
            </a:r>
          </a:p>
        </p:txBody>
      </p:sp>
    </p:spTree>
    <p:extLst>
      <p:ext uri="{BB962C8B-B14F-4D97-AF65-F5344CB8AC3E}">
        <p14:creationId xmlns:p14="http://schemas.microsoft.com/office/powerpoint/2010/main" val="84384542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14.xml><?xml version="1.0" encoding="utf-8"?>
<p:sldLayout xmlns:a="http://schemas.openxmlformats.org/drawingml/2006/main" xmlns:r="http://schemas.openxmlformats.org/officeDocument/2006/relationships" xmlns:p="http://schemas.openxmlformats.org/presentationml/2006/main" showMasterSp="0" preserve="1" userDrawn="1">
  <p:cSld name="Title Left Photo Sky 2">
    <p:bg>
      <p:bgPr>
        <a:solidFill>
          <a:schemeClr val="accent1"/>
        </a:solidFill>
        <a:effectLst/>
      </p:bgPr>
    </p:bg>
    <p:spTree>
      <p:nvGrpSpPr>
        <p:cNvPr id="1" name=""/>
        <p:cNvGrpSpPr/>
        <p:nvPr/>
      </p:nvGrpSpPr>
      <p:grpSpPr>
        <a:xfrm>
          <a:off x="0" y="0"/>
          <a:ext cx="0" cy="0"/>
          <a:chOff x="0" y="0"/>
          <a:chExt cx="0" cy="0"/>
        </a:xfrm>
      </p:grpSpPr>
      <p:pic>
        <p:nvPicPr>
          <p:cNvPr id="25" name="Picture 7">
            <a:extLst>
              <a:ext uri="{FF2B5EF4-FFF2-40B4-BE49-F238E27FC236}">
                <a16:creationId xmlns:a16="http://schemas.microsoft.com/office/drawing/2014/main" id="{C5A29C15-48D7-6644-9164-6F819B3D7D84}"/>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609602" y="431800"/>
            <a:ext cx="714359" cy="375341"/>
          </a:xfrm>
          <a:prstGeom prst="rect">
            <a:avLst/>
          </a:prstGeom>
        </p:spPr>
      </p:pic>
      <p:sp>
        <p:nvSpPr>
          <p:cNvPr id="2" name="Picture Placeholder 2">
            <a:extLst>
              <a:ext uri="{FF2B5EF4-FFF2-40B4-BE49-F238E27FC236}">
                <a16:creationId xmlns:a16="http://schemas.microsoft.com/office/drawing/2014/main" id="{3142FB2B-DAA9-0877-DC48-2611FC3FC410}"/>
              </a:ext>
            </a:extLst>
          </p:cNvPr>
          <p:cNvSpPr>
            <a:spLocks noGrp="1"/>
          </p:cNvSpPr>
          <p:nvPr>
            <p:ph type="pic" sz="quarter" idx="10" hasCustomPrompt="1"/>
          </p:nvPr>
        </p:nvSpPr>
        <p:spPr>
          <a:xfrm>
            <a:off x="8186059" y="0"/>
            <a:ext cx="4005943" cy="6858000"/>
          </a:xfrm>
          <a:prstGeom prst="rect">
            <a:avLst/>
          </a:prstGeom>
          <a:solidFill>
            <a:schemeClr val="accent4">
              <a:alpha val="25000"/>
            </a:schemeClr>
          </a:solidFill>
        </p:spPr>
        <p:txBody>
          <a:bodyPr vert="horz" lIns="91420" tIns="45710" rIns="91420" bIns="45710" anchor="ctr"/>
          <a:lstStyle>
            <a:lvl1pPr marL="0" indent="0" algn="ctr">
              <a:buNone/>
              <a:defRPr sz="1200" b="0" i="0" baseline="0">
                <a:solidFill>
                  <a:schemeClr val="tx1"/>
                </a:solidFill>
                <a:latin typeface="+mn-lt"/>
                <a:cs typeface="CiscoSans ExtraLight"/>
              </a:defRPr>
            </a:lvl1pPr>
          </a:lstStyle>
          <a:p>
            <a:pPr lvl="0"/>
            <a:r>
              <a:rPr lang="en-US" noProof="0"/>
              <a:t>Click to add picture</a:t>
            </a:r>
          </a:p>
        </p:txBody>
      </p:sp>
      <p:sp>
        <p:nvSpPr>
          <p:cNvPr id="3" name="Title 1">
            <a:extLst>
              <a:ext uri="{FF2B5EF4-FFF2-40B4-BE49-F238E27FC236}">
                <a16:creationId xmlns:a16="http://schemas.microsoft.com/office/drawing/2014/main" id="{15BCAFB1-3578-0DC1-4F82-1E9AD0F565B4}"/>
              </a:ext>
            </a:extLst>
          </p:cNvPr>
          <p:cNvSpPr>
            <a:spLocks noGrp="1"/>
          </p:cNvSpPr>
          <p:nvPr>
            <p:ph type="ctrTitle" hasCustomPrompt="1"/>
          </p:nvPr>
        </p:nvSpPr>
        <p:spPr>
          <a:xfrm>
            <a:off x="612014" y="2344062"/>
            <a:ext cx="6914201" cy="2169876"/>
          </a:xfrm>
          <a:prstGeom prst="rect">
            <a:avLst/>
          </a:prstGeom>
          <a:noFill/>
        </p:spPr>
        <p:txBody>
          <a:bodyPr lIns="45720" tIns="45720" rIns="45720" bIns="45720" anchor="b" anchorCtr="0"/>
          <a:lstStyle>
            <a:lvl1pPr marL="0" indent="0" algn="l">
              <a:lnSpc>
                <a:spcPct val="90000"/>
              </a:lnSpc>
              <a:buFont typeface="Arial" panose="020B0604020202020204" pitchFamily="34" charset="0"/>
              <a:buNone/>
              <a:defRPr sz="5400" b="0" i="0" spc="0" baseline="0">
                <a:solidFill>
                  <a:schemeClr val="bg1"/>
                </a:solidFill>
                <a:latin typeface="+mj-lt"/>
                <a:cs typeface="CiscoSansTT ExtraLight"/>
              </a:defRPr>
            </a:lvl1pPr>
          </a:lstStyle>
          <a:p>
            <a:r>
              <a:rPr lang="en-GB"/>
              <a:t>Presentation title</a:t>
            </a:r>
            <a:endParaRPr lang="en-US"/>
          </a:p>
        </p:txBody>
      </p:sp>
      <p:sp>
        <p:nvSpPr>
          <p:cNvPr id="4" name="Subtitle">
            <a:extLst>
              <a:ext uri="{FF2B5EF4-FFF2-40B4-BE49-F238E27FC236}">
                <a16:creationId xmlns:a16="http://schemas.microsoft.com/office/drawing/2014/main" id="{A5368BCA-7340-FDB4-C70E-54873BCFCFBE}"/>
              </a:ext>
            </a:extLst>
          </p:cNvPr>
          <p:cNvSpPr>
            <a:spLocks noGrp="1"/>
          </p:cNvSpPr>
          <p:nvPr>
            <p:ph type="body" sz="quarter" idx="13" hasCustomPrompt="1"/>
          </p:nvPr>
        </p:nvSpPr>
        <p:spPr>
          <a:xfrm>
            <a:off x="612014" y="4601867"/>
            <a:ext cx="6914201" cy="398668"/>
          </a:xfrm>
          <a:prstGeom prst="rect">
            <a:avLst/>
          </a:prstGeom>
          <a:noFill/>
        </p:spPr>
        <p:txBody>
          <a:bodyPr lIns="45720" tIns="45720" rIns="45720" bIns="45720">
            <a:noAutofit/>
          </a:bodyPr>
          <a:lstStyle>
            <a:lvl1pPr marL="0" indent="0" algn="l">
              <a:buFont typeface="Arial" panose="020B0604020202020204" pitchFamily="34" charset="0"/>
              <a:buNone/>
              <a:defRPr sz="2400" b="0" i="0" baseline="0">
                <a:solidFill>
                  <a:schemeClr val="bg1"/>
                </a:solidFill>
                <a:latin typeface="+mn-lt"/>
                <a:cs typeface="CiscoSansTT Light" panose="020B0503020201020303" pitchFamily="34" charset="0"/>
              </a:defRPr>
            </a:lvl1pPr>
            <a:lvl2pPr marL="406371" indent="0">
              <a:buNone/>
              <a:defRPr/>
            </a:lvl2pPr>
            <a:lvl3pPr marL="569863" indent="0">
              <a:buNone/>
              <a:defRPr/>
            </a:lvl3pPr>
            <a:lvl4pPr marL="688920" indent="0">
              <a:buNone/>
              <a:defRPr/>
            </a:lvl4pPr>
            <a:lvl5pPr marL="801621" indent="0">
              <a:buNone/>
              <a:defRPr/>
            </a:lvl5pPr>
          </a:lstStyle>
          <a:p>
            <a:pPr lvl="0"/>
            <a:r>
              <a:rPr lang="en-GB"/>
              <a:t>Subtitle</a:t>
            </a:r>
          </a:p>
        </p:txBody>
      </p:sp>
      <p:sp>
        <p:nvSpPr>
          <p:cNvPr id="6" name="Subtitle 2">
            <a:extLst>
              <a:ext uri="{FF2B5EF4-FFF2-40B4-BE49-F238E27FC236}">
                <a16:creationId xmlns:a16="http://schemas.microsoft.com/office/drawing/2014/main" id="{D5E62160-9C3B-BCB2-64EE-20439747E7CA}"/>
              </a:ext>
            </a:extLst>
          </p:cNvPr>
          <p:cNvSpPr>
            <a:spLocks noGrp="1"/>
          </p:cNvSpPr>
          <p:nvPr>
            <p:ph type="subTitle" idx="1" hasCustomPrompt="1"/>
          </p:nvPr>
        </p:nvSpPr>
        <p:spPr>
          <a:xfrm>
            <a:off x="612014" y="5239848"/>
            <a:ext cx="6914201" cy="548640"/>
          </a:xfrm>
          <a:prstGeom prst="rect">
            <a:avLst/>
          </a:prstGeom>
          <a:noFill/>
        </p:spPr>
        <p:txBody>
          <a:bodyPr lIns="45720" tIns="45720" rIns="45720" bIns="45720" anchor="t" anchorCtr="0">
            <a:noAutofit/>
          </a:bodyPr>
          <a:lstStyle>
            <a:lvl1pPr marL="0" indent="0" algn="l">
              <a:lnSpc>
                <a:spcPct val="100000"/>
              </a:lnSpc>
              <a:spcBef>
                <a:spcPts val="0"/>
              </a:spcBef>
              <a:spcAft>
                <a:spcPts val="0"/>
              </a:spcAft>
              <a:buNone/>
              <a:defRPr sz="1600" b="0" i="0">
                <a:solidFill>
                  <a:schemeClr val="bg1"/>
                </a:solidFill>
                <a:latin typeface="CiscoSansTT Light" panose="020B0503020201020303" pitchFamily="34" charset="0"/>
                <a:cs typeface="CiscoSansTT Light" panose="020B0503020201020303" pitchFamily="34" charset="0"/>
              </a:defRPr>
            </a:lvl1pPr>
            <a:lvl2pPr marL="457138" indent="0" algn="ctr">
              <a:buNone/>
              <a:defRPr>
                <a:solidFill>
                  <a:schemeClr val="tx1">
                    <a:tint val="75000"/>
                  </a:schemeClr>
                </a:solidFill>
              </a:defRPr>
            </a:lvl2pPr>
            <a:lvl3pPr marL="914286" indent="0" algn="ctr">
              <a:buNone/>
              <a:defRPr>
                <a:solidFill>
                  <a:schemeClr val="tx1">
                    <a:tint val="75000"/>
                  </a:schemeClr>
                </a:solidFill>
              </a:defRPr>
            </a:lvl3pPr>
            <a:lvl4pPr marL="1371427" indent="0" algn="ctr">
              <a:buNone/>
              <a:defRPr>
                <a:solidFill>
                  <a:schemeClr val="tx1">
                    <a:tint val="75000"/>
                  </a:schemeClr>
                </a:solidFill>
              </a:defRPr>
            </a:lvl4pPr>
            <a:lvl5pPr marL="1828573" indent="0" algn="ctr">
              <a:buNone/>
              <a:defRPr>
                <a:solidFill>
                  <a:schemeClr val="tx1">
                    <a:tint val="75000"/>
                  </a:schemeClr>
                </a:solidFill>
              </a:defRPr>
            </a:lvl5pPr>
            <a:lvl6pPr marL="2285711" indent="0" algn="ctr">
              <a:buNone/>
              <a:defRPr>
                <a:solidFill>
                  <a:schemeClr val="tx1">
                    <a:tint val="75000"/>
                  </a:schemeClr>
                </a:solidFill>
              </a:defRPr>
            </a:lvl6pPr>
            <a:lvl7pPr marL="2742858" indent="0" algn="ctr">
              <a:buNone/>
              <a:defRPr>
                <a:solidFill>
                  <a:schemeClr val="tx1">
                    <a:tint val="75000"/>
                  </a:schemeClr>
                </a:solidFill>
              </a:defRPr>
            </a:lvl7pPr>
            <a:lvl8pPr marL="3200000" indent="0" algn="ctr">
              <a:buNone/>
              <a:defRPr>
                <a:solidFill>
                  <a:schemeClr val="tx1">
                    <a:tint val="75000"/>
                  </a:schemeClr>
                </a:solidFill>
              </a:defRPr>
            </a:lvl8pPr>
            <a:lvl9pPr marL="3657146" indent="0" algn="ctr">
              <a:buNone/>
              <a:defRPr>
                <a:solidFill>
                  <a:schemeClr val="tx1">
                    <a:tint val="75000"/>
                  </a:schemeClr>
                </a:solidFill>
              </a:defRPr>
            </a:lvl9pPr>
          </a:lstStyle>
          <a:p>
            <a:r>
              <a:rPr lang="en-GB"/>
              <a:t>Speaker name, Speaker title </a:t>
            </a:r>
            <a:br>
              <a:rPr lang="en-GB"/>
            </a:br>
            <a:r>
              <a:rPr lang="en-GB"/>
              <a:t>Department</a:t>
            </a:r>
          </a:p>
        </p:txBody>
      </p:sp>
      <p:sp>
        <p:nvSpPr>
          <p:cNvPr id="7" name="Content Placeholder 3">
            <a:extLst>
              <a:ext uri="{FF2B5EF4-FFF2-40B4-BE49-F238E27FC236}">
                <a16:creationId xmlns:a16="http://schemas.microsoft.com/office/drawing/2014/main" id="{09E27F6F-D27D-F022-6AB1-65C5D381E3C5}"/>
              </a:ext>
            </a:extLst>
          </p:cNvPr>
          <p:cNvSpPr>
            <a:spLocks noGrp="1"/>
          </p:cNvSpPr>
          <p:nvPr>
            <p:ph sz="quarter" idx="14" hasCustomPrompt="1"/>
          </p:nvPr>
        </p:nvSpPr>
        <p:spPr>
          <a:xfrm>
            <a:off x="612014" y="5914131"/>
            <a:ext cx="6914201" cy="287338"/>
          </a:xfrm>
          <a:prstGeom prst="rect">
            <a:avLst/>
          </a:prstGeom>
        </p:spPr>
        <p:txBody>
          <a:bodyPr lIns="45720" rIns="45720"/>
          <a:lstStyle>
            <a:lvl1pPr marL="0" indent="0">
              <a:spcBef>
                <a:spcPts val="0"/>
              </a:spcBef>
              <a:buNone/>
              <a:defRPr sz="1400" b="0" i="0">
                <a:solidFill>
                  <a:schemeClr val="bg1"/>
                </a:solidFill>
                <a:latin typeface="CiscoSansTT Light" panose="020B0503020201020303" pitchFamily="34" charset="0"/>
                <a:cs typeface="CiscoSansTT Light" panose="020B0503020201020303" pitchFamily="34" charset="0"/>
              </a:defRPr>
            </a:lvl1pPr>
          </a:lstStyle>
          <a:p>
            <a:r>
              <a:rPr lang="en-GB"/>
              <a:t>Date</a:t>
            </a:r>
          </a:p>
        </p:txBody>
      </p:sp>
    </p:spTree>
    <p:extLst>
      <p:ext uri="{BB962C8B-B14F-4D97-AF65-F5344CB8AC3E}">
        <p14:creationId xmlns:p14="http://schemas.microsoft.com/office/powerpoint/2010/main" val="202518509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15.xml><?xml version="1.0" encoding="utf-8"?>
<p:sldLayout xmlns:a="http://schemas.openxmlformats.org/drawingml/2006/main" xmlns:r="http://schemas.openxmlformats.org/officeDocument/2006/relationships" xmlns:p="http://schemas.openxmlformats.org/presentationml/2006/main" showMasterSp="0" preserve="1" userDrawn="1">
  <p:cSld name="Segue Midnight">
    <p:bg>
      <p:bgPr>
        <a:solidFill>
          <a:schemeClr val="bg1"/>
        </a:solidFill>
        <a:effectLst/>
      </p:bgPr>
    </p:bg>
    <p:spTree>
      <p:nvGrpSpPr>
        <p:cNvPr id="1" name=""/>
        <p:cNvGrpSpPr/>
        <p:nvPr/>
      </p:nvGrpSpPr>
      <p:grpSpPr>
        <a:xfrm>
          <a:off x="0" y="0"/>
          <a:ext cx="0" cy="0"/>
          <a:chOff x="0" y="0"/>
          <a:chExt cx="0" cy="0"/>
        </a:xfrm>
      </p:grpSpPr>
      <p:sp>
        <p:nvSpPr>
          <p:cNvPr id="4" name="Title 1">
            <a:extLst>
              <a:ext uri="{FF2B5EF4-FFF2-40B4-BE49-F238E27FC236}">
                <a16:creationId xmlns:a16="http://schemas.microsoft.com/office/drawing/2014/main" id="{30E683ED-333E-71AE-8D5B-04FB014DEDA7}"/>
              </a:ext>
            </a:extLst>
          </p:cNvPr>
          <p:cNvSpPr>
            <a:spLocks noGrp="1"/>
          </p:cNvSpPr>
          <p:nvPr>
            <p:ph type="ctrTitle" hasCustomPrompt="1"/>
          </p:nvPr>
        </p:nvSpPr>
        <p:spPr>
          <a:xfrm>
            <a:off x="625930" y="3110311"/>
            <a:ext cx="8069356" cy="637377"/>
          </a:xfrm>
          <a:prstGeom prst="rect">
            <a:avLst/>
          </a:prstGeom>
        </p:spPr>
        <p:txBody>
          <a:bodyPr lIns="45720" tIns="45720" rIns="45720" bIns="45720" anchor="b"/>
          <a:lstStyle>
            <a:lvl1pPr marL="0" indent="0" algn="l">
              <a:lnSpc>
                <a:spcPts val="4800"/>
              </a:lnSpc>
              <a:buFont typeface="Arial" panose="020B0604020202020204" pitchFamily="34" charset="0"/>
              <a:buNone/>
              <a:defRPr sz="4800" b="0" i="0" spc="0" baseline="0">
                <a:solidFill>
                  <a:schemeClr val="accent1"/>
                </a:solidFill>
                <a:latin typeface="+mj-lt"/>
                <a:cs typeface="CiscoSansTT ExtraLight" panose="020B0303020201020303" pitchFamily="34" charset="0"/>
              </a:defRPr>
            </a:lvl1pPr>
          </a:lstStyle>
          <a:p>
            <a:r>
              <a:rPr lang="en-GB"/>
              <a:t>Segue slide</a:t>
            </a:r>
            <a:endParaRPr lang="en-US"/>
          </a:p>
        </p:txBody>
      </p:sp>
      <p:sp>
        <p:nvSpPr>
          <p:cNvPr id="2" name="Rounded Rectangle 1">
            <a:extLst>
              <a:ext uri="{FF2B5EF4-FFF2-40B4-BE49-F238E27FC236}">
                <a16:creationId xmlns:a16="http://schemas.microsoft.com/office/drawing/2014/main" id="{D2032CFA-64CB-0BB8-A14C-2ED04F99F46D}"/>
              </a:ext>
            </a:extLst>
          </p:cNvPr>
          <p:cNvSpPr/>
          <p:nvPr userDrawn="1"/>
        </p:nvSpPr>
        <p:spPr>
          <a:xfrm rot="2700000">
            <a:off x="8613133" y="5821897"/>
            <a:ext cx="688027" cy="2072209"/>
          </a:xfrm>
          <a:prstGeom prst="roundRect">
            <a:avLst>
              <a:gd name="adj" fmla="val 50000"/>
            </a:avLst>
          </a:prstGeom>
          <a:noFill/>
          <a:ln w="22225" cap="flat">
            <a:solidFill>
              <a:srgbClr val="03BCEA"/>
            </a:solidFill>
            <a:prstDash val="solid"/>
            <a:miter/>
          </a:ln>
        </p:spPr>
        <p:txBody>
          <a:bodyPr rtlCol="0" anchor="ctr"/>
          <a:lstStyle/>
          <a:p>
            <a:endParaRPr lang="en-US"/>
          </a:p>
        </p:txBody>
      </p:sp>
      <p:sp>
        <p:nvSpPr>
          <p:cNvPr id="3" name="Freeform 2">
            <a:extLst>
              <a:ext uri="{FF2B5EF4-FFF2-40B4-BE49-F238E27FC236}">
                <a16:creationId xmlns:a16="http://schemas.microsoft.com/office/drawing/2014/main" id="{143C7454-25A8-86B4-323D-BAB32010C5EE}"/>
              </a:ext>
            </a:extLst>
          </p:cNvPr>
          <p:cNvSpPr/>
          <p:nvPr userDrawn="1"/>
        </p:nvSpPr>
        <p:spPr>
          <a:xfrm>
            <a:off x="9720139" y="6305552"/>
            <a:ext cx="134416" cy="131673"/>
          </a:xfrm>
          <a:custGeom>
            <a:avLst/>
            <a:gdLst>
              <a:gd name="connsiteX0" fmla="*/ 109728 w 134416"/>
              <a:gd name="connsiteY0" fmla="*/ 0 h 131673"/>
              <a:gd name="connsiteX1" fmla="*/ 134417 w 134416"/>
              <a:gd name="connsiteY1" fmla="*/ 0 h 131673"/>
              <a:gd name="connsiteX2" fmla="*/ 134417 w 134416"/>
              <a:gd name="connsiteY2" fmla="*/ 131674 h 131673"/>
              <a:gd name="connsiteX3" fmla="*/ 109728 w 134416"/>
              <a:gd name="connsiteY3" fmla="*/ 131674 h 131673"/>
              <a:gd name="connsiteX4" fmla="*/ 24689 w 134416"/>
              <a:gd name="connsiteY4" fmla="*/ 131674 h 131673"/>
              <a:gd name="connsiteX5" fmla="*/ 0 w 134416"/>
              <a:gd name="connsiteY5" fmla="*/ 131674 h 131673"/>
              <a:gd name="connsiteX6" fmla="*/ 0 w 134416"/>
              <a:gd name="connsiteY6" fmla="*/ 0 h 131673"/>
              <a:gd name="connsiteX7" fmla="*/ 24689 w 134416"/>
              <a:gd name="connsiteY7" fmla="*/ 0 h 131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4416" h="131673">
                <a:moveTo>
                  <a:pt x="109728" y="0"/>
                </a:moveTo>
                <a:cubicBezTo>
                  <a:pt x="123363" y="0"/>
                  <a:pt x="134417" y="0"/>
                  <a:pt x="134417" y="0"/>
                </a:cubicBezTo>
                <a:lnTo>
                  <a:pt x="134417" y="131674"/>
                </a:lnTo>
                <a:cubicBezTo>
                  <a:pt x="134417" y="131674"/>
                  <a:pt x="123363" y="131674"/>
                  <a:pt x="109728" y="131674"/>
                </a:cubicBezTo>
                <a:lnTo>
                  <a:pt x="24689" y="131674"/>
                </a:lnTo>
                <a:cubicBezTo>
                  <a:pt x="11054" y="131674"/>
                  <a:pt x="0" y="131674"/>
                  <a:pt x="0" y="131674"/>
                </a:cubicBezTo>
                <a:lnTo>
                  <a:pt x="0" y="0"/>
                </a:lnTo>
                <a:cubicBezTo>
                  <a:pt x="0" y="0"/>
                  <a:pt x="11054" y="0"/>
                  <a:pt x="24689" y="0"/>
                </a:cubicBezTo>
                <a:close/>
              </a:path>
            </a:pathLst>
          </a:custGeom>
          <a:solidFill>
            <a:srgbClr val="03BCEA"/>
          </a:solidFill>
          <a:ln w="2743" cap="flat">
            <a:noFill/>
            <a:prstDash val="solid"/>
            <a:miter/>
          </a:ln>
        </p:spPr>
        <p:txBody>
          <a:bodyPr rtlCol="0" anchor="ctr"/>
          <a:lstStyle/>
          <a:p>
            <a:endParaRPr lang="en-US"/>
          </a:p>
        </p:txBody>
      </p:sp>
      <p:sp>
        <p:nvSpPr>
          <p:cNvPr id="5" name="Rounded Rectangle 4">
            <a:extLst>
              <a:ext uri="{FF2B5EF4-FFF2-40B4-BE49-F238E27FC236}">
                <a16:creationId xmlns:a16="http://schemas.microsoft.com/office/drawing/2014/main" id="{01553908-B5DB-7DC9-9583-15B5B520BC82}"/>
              </a:ext>
            </a:extLst>
          </p:cNvPr>
          <p:cNvSpPr/>
          <p:nvPr userDrawn="1"/>
        </p:nvSpPr>
        <p:spPr>
          <a:xfrm rot="2700000">
            <a:off x="10422191" y="-1092555"/>
            <a:ext cx="762977" cy="2282861"/>
          </a:xfrm>
          <a:prstGeom prst="roundRect">
            <a:avLst>
              <a:gd name="adj" fmla="val 50000"/>
            </a:avLst>
          </a:prstGeom>
          <a:noFill/>
          <a:ln w="22225" cap="flat">
            <a:solidFill>
              <a:schemeClr val="accent2"/>
            </a:solidFill>
            <a:prstDash val="solid"/>
            <a:miter/>
          </a:ln>
        </p:spPr>
        <p:txBody>
          <a:bodyPr rtlCol="0" anchor="ctr"/>
          <a:lstStyle/>
          <a:p>
            <a:endParaRPr lang="en-US"/>
          </a:p>
        </p:txBody>
      </p:sp>
      <p:sp>
        <p:nvSpPr>
          <p:cNvPr id="6" name="Rounded Rectangle 5">
            <a:extLst>
              <a:ext uri="{FF2B5EF4-FFF2-40B4-BE49-F238E27FC236}">
                <a16:creationId xmlns:a16="http://schemas.microsoft.com/office/drawing/2014/main" id="{799269D0-9229-FDA5-52F8-20195BA07095}"/>
              </a:ext>
            </a:extLst>
          </p:cNvPr>
          <p:cNvSpPr/>
          <p:nvPr userDrawn="1"/>
        </p:nvSpPr>
        <p:spPr>
          <a:xfrm rot="2700000">
            <a:off x="10405891" y="-1380910"/>
            <a:ext cx="2149471" cy="4744821"/>
          </a:xfrm>
          <a:prstGeom prst="roundRect">
            <a:avLst>
              <a:gd name="adj" fmla="val 50000"/>
            </a:avLst>
          </a:prstGeom>
          <a:noFill/>
          <a:ln w="22225" cap="flat">
            <a:solidFill>
              <a:schemeClr val="bg2"/>
            </a:solidFill>
            <a:prstDash val="solid"/>
            <a:miter/>
          </a:ln>
        </p:spPr>
        <p:txBody>
          <a:bodyPr rtlCol="0" anchor="ctr"/>
          <a:lstStyle/>
          <a:p>
            <a:endParaRPr lang="en-US"/>
          </a:p>
        </p:txBody>
      </p:sp>
      <p:sp>
        <p:nvSpPr>
          <p:cNvPr id="8" name="Freeform 7">
            <a:extLst>
              <a:ext uri="{FF2B5EF4-FFF2-40B4-BE49-F238E27FC236}">
                <a16:creationId xmlns:a16="http://schemas.microsoft.com/office/drawing/2014/main" id="{1A1C5972-2935-1E74-2DBC-0C7127D91B64}"/>
              </a:ext>
            </a:extLst>
          </p:cNvPr>
          <p:cNvSpPr/>
          <p:nvPr userDrawn="1"/>
        </p:nvSpPr>
        <p:spPr>
          <a:xfrm>
            <a:off x="10803680" y="2824106"/>
            <a:ext cx="164626" cy="164626"/>
          </a:xfrm>
          <a:custGeom>
            <a:avLst/>
            <a:gdLst>
              <a:gd name="connsiteX0" fmla="*/ 101498 w 101498"/>
              <a:gd name="connsiteY0" fmla="*/ 50749 h 101498"/>
              <a:gd name="connsiteX1" fmla="*/ 50749 w 101498"/>
              <a:gd name="connsiteY1" fmla="*/ 101498 h 101498"/>
              <a:gd name="connsiteX2" fmla="*/ 0 w 101498"/>
              <a:gd name="connsiteY2" fmla="*/ 50749 h 101498"/>
              <a:gd name="connsiteX3" fmla="*/ 50749 w 101498"/>
              <a:gd name="connsiteY3" fmla="*/ 0 h 101498"/>
              <a:gd name="connsiteX4" fmla="*/ 101498 w 101498"/>
              <a:gd name="connsiteY4" fmla="*/ 50749 h 101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1498" h="101498">
                <a:moveTo>
                  <a:pt x="101498" y="50749"/>
                </a:moveTo>
                <a:cubicBezTo>
                  <a:pt x="101498" y="78777"/>
                  <a:pt x="78777" y="101498"/>
                  <a:pt x="50749" y="101498"/>
                </a:cubicBezTo>
                <a:cubicBezTo>
                  <a:pt x="22721" y="101498"/>
                  <a:pt x="0" y="78777"/>
                  <a:pt x="0" y="50749"/>
                </a:cubicBezTo>
                <a:cubicBezTo>
                  <a:pt x="0" y="22721"/>
                  <a:pt x="22721" y="0"/>
                  <a:pt x="50749" y="0"/>
                </a:cubicBezTo>
                <a:cubicBezTo>
                  <a:pt x="78777" y="0"/>
                  <a:pt x="101498" y="22721"/>
                  <a:pt x="101498" y="50749"/>
                </a:cubicBezTo>
                <a:close/>
              </a:path>
            </a:pathLst>
          </a:custGeom>
          <a:solidFill>
            <a:schemeClr val="bg2"/>
          </a:solidFill>
          <a:ln w="2743" cap="flat">
            <a:noFill/>
            <a:prstDash val="solid"/>
            <a:miter/>
          </a:ln>
        </p:spPr>
        <p:txBody>
          <a:bodyPr rtlCol="0" anchor="ctr"/>
          <a:lstStyle/>
          <a:p>
            <a:endParaRPr lang="en-US"/>
          </a:p>
        </p:txBody>
      </p:sp>
      <p:sp>
        <p:nvSpPr>
          <p:cNvPr id="9" name="Freeform 8">
            <a:extLst>
              <a:ext uri="{FF2B5EF4-FFF2-40B4-BE49-F238E27FC236}">
                <a16:creationId xmlns:a16="http://schemas.microsoft.com/office/drawing/2014/main" id="{DE9EEE50-D78B-2E9F-A179-F65F8893E74F}"/>
              </a:ext>
            </a:extLst>
          </p:cNvPr>
          <p:cNvSpPr/>
          <p:nvPr userDrawn="1"/>
        </p:nvSpPr>
        <p:spPr>
          <a:xfrm>
            <a:off x="10711220" y="1962967"/>
            <a:ext cx="120700" cy="120700"/>
          </a:xfrm>
          <a:custGeom>
            <a:avLst/>
            <a:gdLst>
              <a:gd name="connsiteX0" fmla="*/ 120701 w 120700"/>
              <a:gd name="connsiteY0" fmla="*/ 60350 h 120700"/>
              <a:gd name="connsiteX1" fmla="*/ 60350 w 120700"/>
              <a:gd name="connsiteY1" fmla="*/ 120701 h 120700"/>
              <a:gd name="connsiteX2" fmla="*/ 0 w 120700"/>
              <a:gd name="connsiteY2" fmla="*/ 60350 h 120700"/>
              <a:gd name="connsiteX3" fmla="*/ 60350 w 120700"/>
              <a:gd name="connsiteY3" fmla="*/ 0 h 120700"/>
              <a:gd name="connsiteX4" fmla="*/ 120701 w 120700"/>
              <a:gd name="connsiteY4" fmla="*/ 60350 h 120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700" h="120700">
                <a:moveTo>
                  <a:pt x="120701" y="60350"/>
                </a:moveTo>
                <a:cubicBezTo>
                  <a:pt x="120701" y="93681"/>
                  <a:pt x="93681" y="120701"/>
                  <a:pt x="60350" y="120701"/>
                </a:cubicBezTo>
                <a:cubicBezTo>
                  <a:pt x="27020" y="120701"/>
                  <a:pt x="0" y="93681"/>
                  <a:pt x="0" y="60350"/>
                </a:cubicBezTo>
                <a:cubicBezTo>
                  <a:pt x="0" y="27020"/>
                  <a:pt x="27020" y="0"/>
                  <a:pt x="60350" y="0"/>
                </a:cubicBezTo>
                <a:cubicBezTo>
                  <a:pt x="93681" y="0"/>
                  <a:pt x="120701" y="27020"/>
                  <a:pt x="120701" y="60350"/>
                </a:cubicBezTo>
                <a:close/>
              </a:path>
            </a:pathLst>
          </a:custGeom>
          <a:solidFill>
            <a:srgbClr val="03BCEA"/>
          </a:solidFill>
          <a:ln w="2743"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D04ADD1-E090-23D4-B1EC-B18CCC1B1E8F}"/>
              </a:ext>
            </a:extLst>
          </p:cNvPr>
          <p:cNvSpPr/>
          <p:nvPr userDrawn="1"/>
        </p:nvSpPr>
        <p:spPr>
          <a:xfrm>
            <a:off x="9845256" y="542189"/>
            <a:ext cx="87782" cy="87782"/>
          </a:xfrm>
          <a:custGeom>
            <a:avLst/>
            <a:gdLst>
              <a:gd name="connsiteX0" fmla="*/ 87782 w 87782"/>
              <a:gd name="connsiteY0" fmla="*/ 43891 h 87782"/>
              <a:gd name="connsiteX1" fmla="*/ 43891 w 87782"/>
              <a:gd name="connsiteY1" fmla="*/ 87782 h 87782"/>
              <a:gd name="connsiteX2" fmla="*/ 0 w 87782"/>
              <a:gd name="connsiteY2" fmla="*/ 43891 h 87782"/>
              <a:gd name="connsiteX3" fmla="*/ 43891 w 87782"/>
              <a:gd name="connsiteY3" fmla="*/ 0 h 87782"/>
              <a:gd name="connsiteX4" fmla="*/ 87782 w 87782"/>
              <a:gd name="connsiteY4" fmla="*/ 43891 h 877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782" h="87782">
                <a:moveTo>
                  <a:pt x="87782" y="43891"/>
                </a:moveTo>
                <a:cubicBezTo>
                  <a:pt x="87782" y="68132"/>
                  <a:pt x="68132" y="87782"/>
                  <a:pt x="43891" y="87782"/>
                </a:cubicBezTo>
                <a:cubicBezTo>
                  <a:pt x="19651" y="87782"/>
                  <a:pt x="0" y="68132"/>
                  <a:pt x="0" y="43891"/>
                </a:cubicBezTo>
                <a:cubicBezTo>
                  <a:pt x="0" y="19651"/>
                  <a:pt x="19651" y="0"/>
                  <a:pt x="43891" y="0"/>
                </a:cubicBezTo>
                <a:cubicBezTo>
                  <a:pt x="68132" y="0"/>
                  <a:pt x="87782" y="19651"/>
                  <a:pt x="87782" y="43891"/>
                </a:cubicBezTo>
                <a:close/>
              </a:path>
            </a:pathLst>
          </a:custGeom>
          <a:solidFill>
            <a:schemeClr val="accent2"/>
          </a:solidFill>
          <a:ln w="2743" cap="flat">
            <a:noFill/>
            <a:prstDash val="solid"/>
            <a:miter/>
          </a:ln>
        </p:spPr>
        <p:txBody>
          <a:bodyPr rtlCol="0" anchor="ctr"/>
          <a:lstStyle/>
          <a:p>
            <a:endParaRPr lang="en-US"/>
          </a:p>
        </p:txBody>
      </p:sp>
      <p:pic>
        <p:nvPicPr>
          <p:cNvPr id="13" name="Picture 12" descr="A blue and yellow diamond&#10;&#10;Description automatically generated">
            <a:extLst>
              <a:ext uri="{FF2B5EF4-FFF2-40B4-BE49-F238E27FC236}">
                <a16:creationId xmlns:a16="http://schemas.microsoft.com/office/drawing/2014/main" id="{DD8426DC-0CD6-857C-33EF-8D9C52F22111}"/>
              </a:ext>
            </a:extLst>
          </p:cNvPr>
          <p:cNvPicPr>
            <a:picLocks noChangeAspect="1"/>
          </p:cNvPicPr>
          <p:nvPr userDrawn="1"/>
        </p:nvPicPr>
        <p:blipFill rotWithShape="1">
          <a:blip r:embed="rId2"/>
          <a:srcRect r="64774"/>
          <a:stretch/>
        </p:blipFill>
        <p:spPr>
          <a:xfrm rot="18900000">
            <a:off x="10897304" y="773417"/>
            <a:ext cx="817100" cy="908896"/>
          </a:xfrm>
          <a:prstGeom prst="rect">
            <a:avLst/>
          </a:prstGeom>
        </p:spPr>
      </p:pic>
    </p:spTree>
    <p:extLst>
      <p:ext uri="{BB962C8B-B14F-4D97-AF65-F5344CB8AC3E}">
        <p14:creationId xmlns:p14="http://schemas.microsoft.com/office/powerpoint/2010/main" val="47273707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16.xml><?xml version="1.0" encoding="utf-8"?>
<p:sldLayout xmlns:a="http://schemas.openxmlformats.org/drawingml/2006/main" xmlns:r="http://schemas.openxmlformats.org/officeDocument/2006/relationships" xmlns:p="http://schemas.openxmlformats.org/presentationml/2006/main" preserve="1" userDrawn="1">
  <p:cSld name="Quote Midnight">
    <p:bg>
      <p:bgPr>
        <a:solidFill>
          <a:schemeClr val="bg1"/>
        </a:solidFill>
        <a:effectLst/>
      </p:bgPr>
    </p:bg>
    <p:spTree>
      <p:nvGrpSpPr>
        <p:cNvPr id="1" name=""/>
        <p:cNvGrpSpPr/>
        <p:nvPr/>
      </p:nvGrpSpPr>
      <p:grpSpPr>
        <a:xfrm>
          <a:off x="0" y="0"/>
          <a:ext cx="0" cy="0"/>
          <a:chOff x="0" y="0"/>
          <a:chExt cx="0" cy="0"/>
        </a:xfrm>
      </p:grpSpPr>
      <p:sp>
        <p:nvSpPr>
          <p:cNvPr id="14" name="Subtitle 2">
            <a:extLst>
              <a:ext uri="{FF2B5EF4-FFF2-40B4-BE49-F238E27FC236}">
                <a16:creationId xmlns:a16="http://schemas.microsoft.com/office/drawing/2014/main" id="{055E4C37-FAD6-B449-9189-A035C0C9E88B}"/>
              </a:ext>
            </a:extLst>
          </p:cNvPr>
          <p:cNvSpPr>
            <a:spLocks noGrp="1"/>
          </p:cNvSpPr>
          <p:nvPr>
            <p:ph type="subTitle" idx="1" hasCustomPrompt="1"/>
          </p:nvPr>
        </p:nvSpPr>
        <p:spPr>
          <a:xfrm>
            <a:off x="609601" y="5658220"/>
            <a:ext cx="10972800" cy="465891"/>
          </a:xfrm>
          <a:prstGeom prst="rect">
            <a:avLst/>
          </a:prstGeom>
        </p:spPr>
        <p:txBody>
          <a:bodyPr lIns="45720" tIns="45710" rIns="45720" bIns="45710" anchor="t" anchorCtr="0">
            <a:noAutofit/>
          </a:bodyPr>
          <a:lstStyle>
            <a:lvl1pPr marL="0" indent="0" algn="ctr">
              <a:lnSpc>
                <a:spcPct val="150000"/>
              </a:lnSpc>
              <a:spcBef>
                <a:spcPts val="0"/>
              </a:spcBef>
              <a:spcAft>
                <a:spcPts val="0"/>
              </a:spcAft>
              <a:buNone/>
              <a:defRPr sz="1400" b="0" i="0">
                <a:solidFill>
                  <a:schemeClr val="bg2"/>
                </a:solidFill>
                <a:latin typeface="+mn-lt"/>
                <a:cs typeface="CiscoSansTT" panose="020B0503020201020303" pitchFamily="34" charset="0"/>
              </a:defRPr>
            </a:lvl1pPr>
            <a:lvl2pPr marL="457138" indent="0" algn="ctr">
              <a:buNone/>
              <a:defRPr>
                <a:solidFill>
                  <a:schemeClr val="tx1">
                    <a:tint val="75000"/>
                  </a:schemeClr>
                </a:solidFill>
              </a:defRPr>
            </a:lvl2pPr>
            <a:lvl3pPr marL="914286" indent="0" algn="ctr">
              <a:buNone/>
              <a:defRPr>
                <a:solidFill>
                  <a:schemeClr val="tx1">
                    <a:tint val="75000"/>
                  </a:schemeClr>
                </a:solidFill>
              </a:defRPr>
            </a:lvl3pPr>
            <a:lvl4pPr marL="1371427" indent="0" algn="ctr">
              <a:buNone/>
              <a:defRPr>
                <a:solidFill>
                  <a:schemeClr val="tx1">
                    <a:tint val="75000"/>
                  </a:schemeClr>
                </a:solidFill>
              </a:defRPr>
            </a:lvl4pPr>
            <a:lvl5pPr marL="1828573" indent="0" algn="ctr">
              <a:buNone/>
              <a:defRPr>
                <a:solidFill>
                  <a:schemeClr val="tx1">
                    <a:tint val="75000"/>
                  </a:schemeClr>
                </a:solidFill>
              </a:defRPr>
            </a:lvl5pPr>
            <a:lvl6pPr marL="2285711" indent="0" algn="ctr">
              <a:buNone/>
              <a:defRPr>
                <a:solidFill>
                  <a:schemeClr val="tx1">
                    <a:tint val="75000"/>
                  </a:schemeClr>
                </a:solidFill>
              </a:defRPr>
            </a:lvl6pPr>
            <a:lvl7pPr marL="2742858" indent="0" algn="ctr">
              <a:buNone/>
              <a:defRPr>
                <a:solidFill>
                  <a:schemeClr val="tx1">
                    <a:tint val="75000"/>
                  </a:schemeClr>
                </a:solidFill>
              </a:defRPr>
            </a:lvl7pPr>
            <a:lvl8pPr marL="3200000" indent="0" algn="ctr">
              <a:buNone/>
              <a:defRPr>
                <a:solidFill>
                  <a:schemeClr val="tx1">
                    <a:tint val="75000"/>
                  </a:schemeClr>
                </a:solidFill>
              </a:defRPr>
            </a:lvl8pPr>
            <a:lvl9pPr marL="3657146" indent="0" algn="ctr">
              <a:buNone/>
              <a:defRPr>
                <a:solidFill>
                  <a:schemeClr val="tx1">
                    <a:tint val="75000"/>
                  </a:schemeClr>
                </a:solidFill>
              </a:defRPr>
            </a:lvl9pPr>
          </a:lstStyle>
          <a:p>
            <a:r>
              <a:rPr lang="en-GB"/>
              <a:t>Speaker role</a:t>
            </a:r>
            <a:endParaRPr lang="en-US"/>
          </a:p>
        </p:txBody>
      </p:sp>
      <p:sp>
        <p:nvSpPr>
          <p:cNvPr id="15" name="Text Placeholder 2">
            <a:extLst>
              <a:ext uri="{FF2B5EF4-FFF2-40B4-BE49-F238E27FC236}">
                <a16:creationId xmlns:a16="http://schemas.microsoft.com/office/drawing/2014/main" id="{FEADEB85-EFB9-A048-BE6B-F1473C49995D}"/>
              </a:ext>
            </a:extLst>
          </p:cNvPr>
          <p:cNvSpPr>
            <a:spLocks noGrp="1"/>
          </p:cNvSpPr>
          <p:nvPr>
            <p:ph type="body" sz="quarter" idx="13" hasCustomPrompt="1"/>
          </p:nvPr>
        </p:nvSpPr>
        <p:spPr>
          <a:xfrm>
            <a:off x="609600" y="5233078"/>
            <a:ext cx="10972800" cy="398668"/>
          </a:xfrm>
          <a:prstGeom prst="rect">
            <a:avLst/>
          </a:prstGeom>
        </p:spPr>
        <p:txBody>
          <a:bodyPr lIns="45720" tIns="45710" rIns="45720" bIns="45710">
            <a:noAutofit/>
          </a:bodyPr>
          <a:lstStyle>
            <a:lvl1pPr marL="0" indent="0" algn="ctr">
              <a:buFont typeface="Arial" panose="020B0604020202020204" pitchFamily="34" charset="0"/>
              <a:buNone/>
              <a:defRPr sz="2400" b="0" i="0" baseline="0">
                <a:solidFill>
                  <a:schemeClr val="bg2"/>
                </a:solidFill>
                <a:latin typeface="+mn-lt"/>
                <a:cs typeface="CiscoSansTT Light" panose="020B0503020201020303" pitchFamily="34" charset="0"/>
              </a:defRPr>
            </a:lvl1pPr>
            <a:lvl2pPr marL="406371" indent="0">
              <a:buNone/>
              <a:defRPr/>
            </a:lvl2pPr>
            <a:lvl3pPr marL="569863" indent="0">
              <a:buNone/>
              <a:defRPr/>
            </a:lvl3pPr>
            <a:lvl4pPr marL="688920" indent="0">
              <a:buNone/>
              <a:defRPr/>
            </a:lvl4pPr>
            <a:lvl5pPr marL="801621" indent="0">
              <a:buNone/>
              <a:defRPr/>
            </a:lvl5pPr>
          </a:lstStyle>
          <a:p>
            <a:pPr lvl="0"/>
            <a:r>
              <a:rPr lang="en-GB"/>
              <a:t>Speaker name</a:t>
            </a:r>
          </a:p>
        </p:txBody>
      </p:sp>
      <p:sp>
        <p:nvSpPr>
          <p:cNvPr id="17" name="Title 1">
            <a:extLst>
              <a:ext uri="{FF2B5EF4-FFF2-40B4-BE49-F238E27FC236}">
                <a16:creationId xmlns:a16="http://schemas.microsoft.com/office/drawing/2014/main" id="{86E3EA5B-6C70-8F4D-9385-EC53B25066C1}"/>
              </a:ext>
            </a:extLst>
          </p:cNvPr>
          <p:cNvSpPr>
            <a:spLocks noGrp="1"/>
          </p:cNvSpPr>
          <p:nvPr>
            <p:ph type="ctrTitle" hasCustomPrompt="1"/>
          </p:nvPr>
        </p:nvSpPr>
        <p:spPr>
          <a:xfrm>
            <a:off x="899521" y="1398874"/>
            <a:ext cx="10376024" cy="3311089"/>
          </a:xfrm>
          <a:prstGeom prst="rect">
            <a:avLst/>
          </a:prstGeom>
        </p:spPr>
        <p:txBody>
          <a:bodyPr anchor="ctr"/>
          <a:lstStyle>
            <a:lvl1pPr marL="0" indent="0" algn="ctr">
              <a:lnSpc>
                <a:spcPts val="4800"/>
              </a:lnSpc>
              <a:buFont typeface="Arial" panose="020B0604020202020204" pitchFamily="34" charset="0"/>
              <a:buNone/>
              <a:defRPr sz="4000" b="0" i="0" spc="0" baseline="0">
                <a:solidFill>
                  <a:schemeClr val="bg2"/>
                </a:solidFill>
                <a:latin typeface="+mj-lt"/>
                <a:cs typeface="CiscoSansTT ExtraLight" panose="020B0303020201020303" pitchFamily="34" charset="0"/>
              </a:defRPr>
            </a:lvl1pPr>
          </a:lstStyle>
          <a:p>
            <a:r>
              <a:rPr lang="en-GB"/>
              <a:t>As the adoption of multi-cloud strategy grows, Ulla </a:t>
            </a:r>
            <a:r>
              <a:rPr lang="en-GB" err="1"/>
              <a:t>sitiora</a:t>
            </a:r>
            <a:r>
              <a:rPr lang="en-GB"/>
              <a:t> </a:t>
            </a:r>
            <a:r>
              <a:rPr lang="en-GB" err="1"/>
              <a:t>turest</a:t>
            </a:r>
            <a:r>
              <a:rPr lang="en-GB"/>
              <a:t> </a:t>
            </a:r>
            <a:r>
              <a:rPr lang="en-GB" err="1"/>
              <a:t>experibus</a:t>
            </a:r>
            <a:r>
              <a:rPr lang="en-GB"/>
              <a:t> </a:t>
            </a:r>
            <a:r>
              <a:rPr lang="en-GB" err="1"/>
              <a:t>ut</a:t>
            </a:r>
            <a:r>
              <a:rPr lang="en-GB"/>
              <a:t> pa </a:t>
            </a:r>
            <a:r>
              <a:rPr lang="en-GB" err="1"/>
              <a:t>dolor</a:t>
            </a:r>
            <a:r>
              <a:rPr lang="en-GB"/>
              <a:t> a </a:t>
            </a:r>
            <a:r>
              <a:rPr lang="en-GB" err="1"/>
              <a:t>conestia</a:t>
            </a:r>
            <a:r>
              <a:rPr lang="en-GB"/>
              <a:t> vent </a:t>
            </a:r>
            <a:r>
              <a:rPr lang="en-GB" err="1"/>
              <a:t>eosse</a:t>
            </a:r>
            <a:r>
              <a:rPr lang="en-GB"/>
              <a:t> non </a:t>
            </a:r>
            <a:r>
              <a:rPr lang="en-GB" err="1"/>
              <a:t>consequ</a:t>
            </a:r>
            <a:r>
              <a:rPr lang="en-GB"/>
              <a:t> </a:t>
            </a:r>
            <a:r>
              <a:rPr lang="en-GB" err="1"/>
              <a:t>aturit</a:t>
            </a:r>
            <a:r>
              <a:rPr lang="en-GB"/>
              <a:t> </a:t>
            </a:r>
            <a:r>
              <a:rPr lang="en-GB" err="1"/>
              <a:t>faccum</a:t>
            </a:r>
            <a:r>
              <a:rPr lang="en-GB"/>
              <a:t> qui </a:t>
            </a:r>
            <a:r>
              <a:rPr lang="en-GB" err="1"/>
              <a:t>dolor</a:t>
            </a:r>
            <a:r>
              <a:rPr lang="en-GB"/>
              <a:t> a </a:t>
            </a:r>
            <a:r>
              <a:rPr lang="en-GB" err="1"/>
              <a:t>num</a:t>
            </a:r>
            <a:endParaRPr lang="en-GB"/>
          </a:p>
        </p:txBody>
      </p:sp>
      <p:pic>
        <p:nvPicPr>
          <p:cNvPr id="8" name="Graphic 7">
            <a:extLst>
              <a:ext uri="{FF2B5EF4-FFF2-40B4-BE49-F238E27FC236}">
                <a16:creationId xmlns:a16="http://schemas.microsoft.com/office/drawing/2014/main" id="{8E18B2BC-5B8F-6442-A3B3-AB5D063112DC}"/>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5341976" y="733891"/>
            <a:ext cx="1508048" cy="836396"/>
          </a:xfrm>
          <a:prstGeom prst="rect">
            <a:avLst/>
          </a:prstGeom>
        </p:spPr>
      </p:pic>
      <p:cxnSp>
        <p:nvCxnSpPr>
          <p:cNvPr id="3" name="Straight Connector 2">
            <a:extLst>
              <a:ext uri="{FF2B5EF4-FFF2-40B4-BE49-F238E27FC236}">
                <a16:creationId xmlns:a16="http://schemas.microsoft.com/office/drawing/2014/main" id="{7191B82D-853E-F074-193C-5B7F13F89D29}"/>
              </a:ext>
            </a:extLst>
          </p:cNvPr>
          <p:cNvCxnSpPr>
            <a:cxnSpLocks/>
          </p:cNvCxnSpPr>
          <p:nvPr userDrawn="1"/>
        </p:nvCxnSpPr>
        <p:spPr>
          <a:xfrm>
            <a:off x="4545877" y="4934857"/>
            <a:ext cx="3100252" cy="0"/>
          </a:xfrm>
          <a:prstGeom prst="line">
            <a:avLst/>
          </a:prstGeom>
          <a:ln>
            <a:solidFill>
              <a:schemeClr val="accent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521849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17.xml><?xml version="1.0" encoding="utf-8"?>
<p:sldLayout xmlns:a="http://schemas.openxmlformats.org/drawingml/2006/main" xmlns:r="http://schemas.openxmlformats.org/officeDocument/2006/relationships" xmlns:p="http://schemas.openxmlformats.org/presentationml/2006/main" preserve="1" userDrawn="1">
  <p:cSld name="One Column">
    <p:bg>
      <p:bgPr>
        <a:solidFill>
          <a:schemeClr val="bg1"/>
        </a:solidFill>
        <a:effectLst/>
      </p:bgPr>
    </p:bg>
    <p:spTree>
      <p:nvGrpSpPr>
        <p:cNvPr id="1" name=""/>
        <p:cNvGrpSpPr/>
        <p:nvPr/>
      </p:nvGrpSpPr>
      <p:grpSpPr>
        <a:xfrm>
          <a:off x="0" y="0"/>
          <a:ext cx="0" cy="0"/>
          <a:chOff x="0" y="0"/>
          <a:chExt cx="0" cy="0"/>
        </a:xfrm>
      </p:grpSpPr>
      <p:sp>
        <p:nvSpPr>
          <p:cNvPr id="4" name="Title 1">
            <a:extLst>
              <a:ext uri="{FF2B5EF4-FFF2-40B4-BE49-F238E27FC236}">
                <a16:creationId xmlns:a16="http://schemas.microsoft.com/office/drawing/2014/main" id="{0520C842-0F32-695C-C13C-22709486A20F}"/>
              </a:ext>
            </a:extLst>
          </p:cNvPr>
          <p:cNvSpPr>
            <a:spLocks noGrp="1"/>
          </p:cNvSpPr>
          <p:nvPr>
            <p:ph type="ctrTitle" hasCustomPrompt="1"/>
          </p:nvPr>
        </p:nvSpPr>
        <p:spPr>
          <a:xfrm>
            <a:off x="621966" y="1549400"/>
            <a:ext cx="5166360" cy="660401"/>
          </a:xfrm>
          <a:prstGeom prst="rect">
            <a:avLst/>
          </a:prstGeom>
        </p:spPr>
        <p:txBody>
          <a:bodyPr lIns="45720" tIns="45720" rIns="45720" bIns="45720" anchor="b">
            <a:noAutofit/>
          </a:bodyPr>
          <a:lstStyle>
            <a:lvl1pPr marL="0" indent="0" algn="l">
              <a:lnSpc>
                <a:spcPct val="100000"/>
              </a:lnSpc>
              <a:buFont typeface="Arial" panose="020B0604020202020204" pitchFamily="34" charset="0"/>
              <a:buNone/>
              <a:defRPr sz="3200" b="0" i="0" spc="0" baseline="0">
                <a:solidFill>
                  <a:schemeClr val="bg2"/>
                </a:solidFill>
                <a:latin typeface="+mj-lt"/>
                <a:cs typeface="CiscoSansTT ExtraLight" panose="020B0303020201020303" pitchFamily="34" charset="0"/>
              </a:defRPr>
            </a:lvl1pPr>
          </a:lstStyle>
          <a:p>
            <a:r>
              <a:rPr lang="en-GB"/>
              <a:t>Heading</a:t>
            </a:r>
            <a:endParaRPr lang="en-US"/>
          </a:p>
        </p:txBody>
      </p:sp>
      <p:sp>
        <p:nvSpPr>
          <p:cNvPr id="7" name="Text Placeholder 2">
            <a:extLst>
              <a:ext uri="{FF2B5EF4-FFF2-40B4-BE49-F238E27FC236}">
                <a16:creationId xmlns:a16="http://schemas.microsoft.com/office/drawing/2014/main" id="{168D6516-732F-28D1-A6A6-F2DE6AD69BEA}"/>
              </a:ext>
            </a:extLst>
          </p:cNvPr>
          <p:cNvSpPr>
            <a:spLocks noGrp="1"/>
          </p:cNvSpPr>
          <p:nvPr>
            <p:ph type="body" sz="quarter" idx="15" hasCustomPrompt="1"/>
          </p:nvPr>
        </p:nvSpPr>
        <p:spPr>
          <a:xfrm>
            <a:off x="621964" y="2565400"/>
            <a:ext cx="5166360" cy="2743200"/>
          </a:xfrm>
          <a:prstGeom prst="rect">
            <a:avLst/>
          </a:prstGeom>
        </p:spPr>
        <p:txBody>
          <a:bodyPr lIns="45720" tIns="45720" rIns="45720" bIns="45720">
            <a:noAutofit/>
          </a:bodyPr>
          <a:lstStyle>
            <a:lvl1pPr marL="0" marR="0" indent="0" algn="l" defTabSz="912276" rtl="0" eaLnBrk="1" fontAlgn="base" latinLnBrk="0" hangingPunct="1">
              <a:lnSpc>
                <a:spcPct val="100000"/>
              </a:lnSpc>
              <a:spcBef>
                <a:spcPts val="0"/>
              </a:spcBef>
              <a:spcAft>
                <a:spcPts val="600"/>
              </a:spcAft>
              <a:buClr>
                <a:schemeClr val="tx2"/>
              </a:buClr>
              <a:buSzPct val="90000"/>
              <a:buFont typeface="Arial" panose="020B0604020202020204" pitchFamily="34" charset="0"/>
              <a:buNone/>
              <a:tabLst/>
              <a:defRPr sz="1400" b="0" i="0" baseline="0">
                <a:solidFill>
                  <a:schemeClr val="bg2"/>
                </a:solidFill>
                <a:latin typeface="+mn-lt"/>
                <a:cs typeface="CiscoSansTT Light" panose="020B0503020201020303" pitchFamily="34" charset="0"/>
              </a:defRPr>
            </a:lvl1pPr>
            <a:lvl2pPr marL="406371" indent="0">
              <a:buNone/>
              <a:defRPr/>
            </a:lvl2pPr>
            <a:lvl3pPr marL="569863" indent="0">
              <a:buNone/>
              <a:defRPr/>
            </a:lvl3pPr>
            <a:lvl4pPr marL="688920" indent="0">
              <a:buNone/>
              <a:defRPr/>
            </a:lvl4pPr>
            <a:lvl5pPr marL="801621" indent="0">
              <a:buNone/>
              <a:defRPr/>
            </a:lvl5pPr>
          </a:lstStyle>
          <a:p>
            <a:pPr lvl="0"/>
            <a:r>
              <a:rPr lang="en-GB"/>
              <a:t>Lorem ipsum </a:t>
            </a:r>
            <a:r>
              <a:rPr lang="en-GB" err="1"/>
              <a:t>dolor</a:t>
            </a:r>
            <a:r>
              <a:rPr lang="en-GB"/>
              <a:t> sit </a:t>
            </a:r>
            <a:r>
              <a:rPr lang="en-GB" err="1"/>
              <a:t>amet</a:t>
            </a:r>
            <a:r>
              <a:rPr lang="en-GB"/>
              <a:t>, </a:t>
            </a:r>
            <a:r>
              <a:rPr lang="en-GB" err="1"/>
              <a:t>consectetur</a:t>
            </a:r>
            <a:r>
              <a:rPr lang="en-GB"/>
              <a:t> </a:t>
            </a:r>
            <a:r>
              <a:rPr lang="en-GB" err="1"/>
              <a:t>adipiscing</a:t>
            </a:r>
            <a:r>
              <a:rPr lang="en-GB"/>
              <a:t> </a:t>
            </a:r>
            <a:r>
              <a:rPr lang="en-GB" err="1"/>
              <a:t>elit</a:t>
            </a:r>
            <a:r>
              <a:rPr lang="en-GB"/>
              <a:t>, </a:t>
            </a:r>
            <a:r>
              <a:rPr lang="en-GB" err="1"/>
              <a:t>sed</a:t>
            </a:r>
            <a:r>
              <a:rPr lang="en-GB"/>
              <a:t> do </a:t>
            </a:r>
            <a:r>
              <a:rPr lang="en-GB" err="1"/>
              <a:t>eiusmod</a:t>
            </a:r>
            <a:r>
              <a:rPr lang="en-GB"/>
              <a:t> </a:t>
            </a:r>
            <a:r>
              <a:rPr lang="en-GB" err="1"/>
              <a:t>tempor</a:t>
            </a:r>
            <a:r>
              <a:rPr lang="en-GB"/>
              <a:t> </a:t>
            </a:r>
            <a:r>
              <a:rPr lang="en-GB" err="1"/>
              <a:t>incididunt</a:t>
            </a:r>
            <a:r>
              <a:rPr lang="en-GB"/>
              <a:t> </a:t>
            </a:r>
            <a:r>
              <a:rPr lang="en-GB" err="1"/>
              <a:t>ut</a:t>
            </a:r>
            <a:r>
              <a:rPr lang="en-GB"/>
              <a:t> </a:t>
            </a:r>
            <a:r>
              <a:rPr lang="en-GB" err="1"/>
              <a:t>labore</a:t>
            </a:r>
            <a:r>
              <a:rPr lang="en-GB"/>
              <a:t> et dolore. Lorem ipsum </a:t>
            </a:r>
            <a:r>
              <a:rPr lang="en-GB" err="1"/>
              <a:t>dolor</a:t>
            </a:r>
            <a:r>
              <a:rPr lang="en-GB"/>
              <a:t> sit </a:t>
            </a:r>
            <a:r>
              <a:rPr lang="en-GB" err="1"/>
              <a:t>amet</a:t>
            </a:r>
            <a:r>
              <a:rPr lang="en-GB"/>
              <a:t>, </a:t>
            </a:r>
            <a:r>
              <a:rPr lang="en-GB" err="1"/>
              <a:t>consectetur</a:t>
            </a:r>
            <a:r>
              <a:rPr lang="en-GB"/>
              <a:t> </a:t>
            </a:r>
            <a:r>
              <a:rPr lang="en-GB" err="1"/>
              <a:t>adipiscing</a:t>
            </a:r>
            <a:r>
              <a:rPr lang="en-GB"/>
              <a:t> </a:t>
            </a:r>
            <a:r>
              <a:rPr lang="en-GB" err="1"/>
              <a:t>elit</a:t>
            </a:r>
            <a:r>
              <a:rPr lang="en-GB"/>
              <a:t>, </a:t>
            </a:r>
            <a:r>
              <a:rPr lang="en-GB" err="1"/>
              <a:t>sed</a:t>
            </a:r>
            <a:r>
              <a:rPr lang="en-GB"/>
              <a:t> do </a:t>
            </a:r>
            <a:r>
              <a:rPr lang="en-GB" err="1"/>
              <a:t>eiusmod</a:t>
            </a:r>
            <a:r>
              <a:rPr lang="en-GB"/>
              <a:t> </a:t>
            </a:r>
            <a:r>
              <a:rPr lang="en-GB" err="1"/>
              <a:t>tempor</a:t>
            </a:r>
            <a:r>
              <a:rPr lang="en-GB"/>
              <a:t> </a:t>
            </a:r>
            <a:r>
              <a:rPr lang="en-GB" err="1"/>
              <a:t>incididunt</a:t>
            </a:r>
            <a:r>
              <a:rPr lang="en-GB"/>
              <a:t> et dolore.</a:t>
            </a:r>
          </a:p>
          <a:p>
            <a:pPr lvl="0"/>
            <a:r>
              <a:rPr lang="en-US"/>
              <a:t>Lorem ipsum dolor sit </a:t>
            </a:r>
            <a:r>
              <a:rPr lang="en-US" err="1"/>
              <a:t>amet</a:t>
            </a:r>
            <a:r>
              <a:rPr lang="en-US"/>
              <a:t>, </a:t>
            </a:r>
            <a:r>
              <a:rPr lang="en-US" err="1"/>
              <a:t>consectetur</a:t>
            </a:r>
            <a:r>
              <a:rPr lang="en-US"/>
              <a:t> </a:t>
            </a:r>
            <a:r>
              <a:rPr lang="en-US" err="1"/>
              <a:t>adipiscing</a:t>
            </a:r>
            <a:r>
              <a:rPr lang="en-US"/>
              <a:t> </a:t>
            </a:r>
            <a:r>
              <a:rPr lang="en-US" err="1"/>
              <a:t>elit</a:t>
            </a:r>
            <a:r>
              <a:rPr lang="en-US"/>
              <a:t>, sed do </a:t>
            </a:r>
            <a:r>
              <a:rPr lang="en-US" err="1"/>
              <a:t>eiusmod</a:t>
            </a:r>
            <a:r>
              <a:rPr lang="en-US"/>
              <a:t> </a:t>
            </a:r>
            <a:r>
              <a:rPr lang="en-US" err="1"/>
              <a:t>tempor</a:t>
            </a:r>
            <a:r>
              <a:rPr lang="en-US"/>
              <a:t> </a:t>
            </a:r>
            <a:r>
              <a:rPr lang="en-US" err="1"/>
              <a:t>incididunt</a:t>
            </a:r>
            <a:r>
              <a:rPr lang="en-US"/>
              <a:t> </a:t>
            </a:r>
            <a:r>
              <a:rPr lang="en-US" err="1"/>
              <a:t>ut</a:t>
            </a:r>
            <a:r>
              <a:rPr lang="en-US"/>
              <a:t> labore et dolore. Lorem ipsum dolor sit </a:t>
            </a:r>
            <a:r>
              <a:rPr lang="en-US" err="1"/>
              <a:t>amet</a:t>
            </a:r>
            <a:r>
              <a:rPr lang="en-US"/>
              <a:t>, </a:t>
            </a:r>
            <a:r>
              <a:rPr lang="en-US" err="1"/>
              <a:t>consectetur</a:t>
            </a:r>
            <a:r>
              <a:rPr lang="en-US"/>
              <a:t> </a:t>
            </a:r>
            <a:r>
              <a:rPr lang="en-US" err="1"/>
              <a:t>adipiscing</a:t>
            </a:r>
            <a:r>
              <a:rPr lang="en-US"/>
              <a:t> </a:t>
            </a:r>
            <a:r>
              <a:rPr lang="en-US" err="1"/>
              <a:t>elit</a:t>
            </a:r>
            <a:r>
              <a:rPr lang="en-US"/>
              <a:t>, sed do </a:t>
            </a:r>
            <a:r>
              <a:rPr lang="en-US" err="1"/>
              <a:t>eiusmod</a:t>
            </a:r>
            <a:r>
              <a:rPr lang="en-US"/>
              <a:t> </a:t>
            </a:r>
            <a:r>
              <a:rPr lang="en-US" err="1"/>
              <a:t>tempor</a:t>
            </a:r>
            <a:r>
              <a:rPr lang="en-US"/>
              <a:t> </a:t>
            </a:r>
            <a:r>
              <a:rPr lang="en-US" err="1"/>
              <a:t>incididunt</a:t>
            </a:r>
            <a:r>
              <a:rPr lang="en-US"/>
              <a:t> et dolore.</a:t>
            </a:r>
            <a:endParaRPr lang="en-GB"/>
          </a:p>
          <a:p>
            <a:pPr lvl="0"/>
            <a:endParaRPr lang="en-GB"/>
          </a:p>
        </p:txBody>
      </p:sp>
    </p:spTree>
    <p:extLst>
      <p:ext uri="{BB962C8B-B14F-4D97-AF65-F5344CB8AC3E}">
        <p14:creationId xmlns:p14="http://schemas.microsoft.com/office/powerpoint/2010/main" val="412567108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18.xml><?xml version="1.0" encoding="utf-8"?>
<p:sldLayout xmlns:a="http://schemas.openxmlformats.org/drawingml/2006/main" xmlns:r="http://schemas.openxmlformats.org/officeDocument/2006/relationships" xmlns:p="http://schemas.openxmlformats.org/presentationml/2006/main" preserve="1" userDrawn="1">
  <p:cSld name="Two Column">
    <p:bg>
      <p:bgPr>
        <a:solidFill>
          <a:schemeClr val="bg1"/>
        </a:solidFill>
        <a:effectLst/>
      </p:bgPr>
    </p:bg>
    <p:spTree>
      <p:nvGrpSpPr>
        <p:cNvPr id="1" name=""/>
        <p:cNvGrpSpPr/>
        <p:nvPr/>
      </p:nvGrpSpPr>
      <p:grpSpPr>
        <a:xfrm>
          <a:off x="0" y="0"/>
          <a:ext cx="0" cy="0"/>
          <a:chOff x="0" y="0"/>
          <a:chExt cx="0" cy="0"/>
        </a:xfrm>
      </p:grpSpPr>
      <p:sp>
        <p:nvSpPr>
          <p:cNvPr id="26" name="Text Placeholder 2">
            <a:extLst>
              <a:ext uri="{FF2B5EF4-FFF2-40B4-BE49-F238E27FC236}">
                <a16:creationId xmlns:a16="http://schemas.microsoft.com/office/drawing/2014/main" id="{35059BF6-2F19-7F49-9CBE-82197BDDFC8C}"/>
              </a:ext>
            </a:extLst>
          </p:cNvPr>
          <p:cNvSpPr>
            <a:spLocks noGrp="1"/>
          </p:cNvSpPr>
          <p:nvPr>
            <p:ph type="body" sz="quarter" idx="24" hasCustomPrompt="1"/>
          </p:nvPr>
        </p:nvSpPr>
        <p:spPr>
          <a:xfrm>
            <a:off x="6410937" y="2382519"/>
            <a:ext cx="5169260" cy="365760"/>
          </a:xfrm>
          <a:prstGeom prst="rect">
            <a:avLst/>
          </a:prstGeom>
        </p:spPr>
        <p:txBody>
          <a:bodyPr lIns="45720" tIns="45720" rIns="45720" bIns="45720">
            <a:noAutofit/>
          </a:bodyPr>
          <a:lstStyle>
            <a:lvl1pPr marL="0" indent="0">
              <a:lnSpc>
                <a:spcPct val="100000"/>
              </a:lnSpc>
              <a:spcBef>
                <a:spcPts val="0"/>
              </a:spcBef>
              <a:buFont typeface="Arial" panose="020B0604020202020204" pitchFamily="34" charset="0"/>
              <a:buNone/>
              <a:defRPr sz="1600" b="0" i="0" baseline="0">
                <a:solidFill>
                  <a:schemeClr val="bg2"/>
                </a:solidFill>
                <a:latin typeface="+mn-lt"/>
                <a:cs typeface="CiscoSansTT Light" panose="020B0503020201020303" pitchFamily="34" charset="0"/>
              </a:defRPr>
            </a:lvl1pPr>
            <a:lvl2pPr marL="406371" indent="0">
              <a:buNone/>
              <a:defRPr/>
            </a:lvl2pPr>
            <a:lvl3pPr marL="569863" indent="0">
              <a:buNone/>
              <a:defRPr/>
            </a:lvl3pPr>
            <a:lvl4pPr marL="688920" indent="0">
              <a:buNone/>
              <a:defRPr/>
            </a:lvl4pPr>
            <a:lvl5pPr marL="801621" indent="0">
              <a:buNone/>
              <a:defRPr/>
            </a:lvl5pPr>
          </a:lstStyle>
          <a:p>
            <a:pPr lvl="0"/>
            <a:r>
              <a:rPr lang="en-GB"/>
              <a:t>Subtitle</a:t>
            </a:r>
          </a:p>
        </p:txBody>
      </p:sp>
      <p:sp>
        <p:nvSpPr>
          <p:cNvPr id="13" name="Text Placeholder 2">
            <a:extLst>
              <a:ext uri="{FF2B5EF4-FFF2-40B4-BE49-F238E27FC236}">
                <a16:creationId xmlns:a16="http://schemas.microsoft.com/office/drawing/2014/main" id="{A8B70A03-DFE5-BAFE-E792-E9F9971D5DDA}"/>
              </a:ext>
            </a:extLst>
          </p:cNvPr>
          <p:cNvSpPr>
            <a:spLocks noGrp="1"/>
          </p:cNvSpPr>
          <p:nvPr>
            <p:ph type="body" sz="quarter" idx="28" hasCustomPrompt="1"/>
          </p:nvPr>
        </p:nvSpPr>
        <p:spPr>
          <a:xfrm>
            <a:off x="621965" y="2382520"/>
            <a:ext cx="5169260" cy="365760"/>
          </a:xfrm>
          <a:prstGeom prst="rect">
            <a:avLst/>
          </a:prstGeom>
        </p:spPr>
        <p:txBody>
          <a:bodyPr lIns="45720" tIns="45720" rIns="45720" bIns="45720">
            <a:noAutofit/>
          </a:bodyPr>
          <a:lstStyle>
            <a:lvl1pPr marL="0" indent="0">
              <a:lnSpc>
                <a:spcPct val="100000"/>
              </a:lnSpc>
              <a:spcBef>
                <a:spcPts val="0"/>
              </a:spcBef>
              <a:buFont typeface="Arial" panose="020B0604020202020204" pitchFamily="34" charset="0"/>
              <a:buNone/>
              <a:defRPr sz="1600" b="0" i="0" baseline="0">
                <a:solidFill>
                  <a:schemeClr val="bg2"/>
                </a:solidFill>
                <a:latin typeface="+mn-lt"/>
                <a:cs typeface="CiscoSansTT Light" panose="020B0503020201020303" pitchFamily="34" charset="0"/>
              </a:defRPr>
            </a:lvl1pPr>
            <a:lvl2pPr marL="406371" indent="0">
              <a:buNone/>
              <a:defRPr/>
            </a:lvl2pPr>
            <a:lvl3pPr marL="569863" indent="0">
              <a:buNone/>
              <a:defRPr/>
            </a:lvl3pPr>
            <a:lvl4pPr marL="688920" indent="0">
              <a:buNone/>
              <a:defRPr/>
            </a:lvl4pPr>
            <a:lvl5pPr marL="801621" indent="0">
              <a:buNone/>
              <a:defRPr/>
            </a:lvl5pPr>
          </a:lstStyle>
          <a:p>
            <a:pPr lvl="0"/>
            <a:r>
              <a:rPr lang="en-GB"/>
              <a:t>Subtitle</a:t>
            </a:r>
          </a:p>
        </p:txBody>
      </p:sp>
      <p:sp>
        <p:nvSpPr>
          <p:cNvPr id="3" name="Text Placeholder 2">
            <a:extLst>
              <a:ext uri="{FF2B5EF4-FFF2-40B4-BE49-F238E27FC236}">
                <a16:creationId xmlns:a16="http://schemas.microsoft.com/office/drawing/2014/main" id="{F2F8DA8E-89D4-2754-2F23-8BC1A882CC64}"/>
              </a:ext>
            </a:extLst>
          </p:cNvPr>
          <p:cNvSpPr>
            <a:spLocks noGrp="1"/>
          </p:cNvSpPr>
          <p:nvPr>
            <p:ph type="body" sz="quarter" idx="30" hasCustomPrompt="1"/>
          </p:nvPr>
        </p:nvSpPr>
        <p:spPr>
          <a:xfrm>
            <a:off x="623679" y="2932588"/>
            <a:ext cx="5166360" cy="1463040"/>
          </a:xfrm>
          <a:prstGeom prst="rect">
            <a:avLst/>
          </a:prstGeom>
        </p:spPr>
        <p:txBody>
          <a:bodyPr lIns="45720" tIns="45720" rIns="45720" bIns="45720">
            <a:noAutofit/>
          </a:bodyPr>
          <a:lstStyle>
            <a:lvl1pPr marL="0" marR="0" indent="0" algn="l" defTabSz="912276" rtl="0" eaLnBrk="1" fontAlgn="base" latinLnBrk="0" hangingPunct="1">
              <a:lnSpc>
                <a:spcPct val="95000"/>
              </a:lnSpc>
              <a:spcBef>
                <a:spcPts val="0"/>
              </a:spcBef>
              <a:spcAft>
                <a:spcPts val="600"/>
              </a:spcAft>
              <a:buClr>
                <a:schemeClr val="tx2"/>
              </a:buClr>
              <a:buSzPct val="90000"/>
              <a:buFont typeface="Arial" panose="020B0604020202020204" pitchFamily="34" charset="0"/>
              <a:buNone/>
              <a:tabLst/>
              <a:defRPr sz="1400" b="0" i="0" baseline="0">
                <a:solidFill>
                  <a:schemeClr val="bg2"/>
                </a:solidFill>
                <a:latin typeface="+mn-lt"/>
                <a:cs typeface="CiscoSansTT Light" panose="020B0503020201020303" pitchFamily="34" charset="0"/>
              </a:defRPr>
            </a:lvl1pPr>
            <a:lvl2pPr marL="406371" indent="0">
              <a:buNone/>
              <a:defRPr/>
            </a:lvl2pPr>
            <a:lvl3pPr marL="569863" indent="0">
              <a:buNone/>
              <a:defRPr/>
            </a:lvl3pPr>
            <a:lvl4pPr marL="688920" indent="0">
              <a:buNone/>
              <a:defRPr/>
            </a:lvl4pPr>
            <a:lvl5pPr marL="801621" indent="0">
              <a:buNone/>
              <a:defRPr/>
            </a:lvl5pPr>
          </a:lstStyle>
          <a:p>
            <a:pPr lvl="0"/>
            <a:r>
              <a:rPr lang="en-GB"/>
              <a:t>Lorem ipsum </a:t>
            </a:r>
            <a:r>
              <a:rPr lang="en-GB" err="1"/>
              <a:t>dolor</a:t>
            </a:r>
            <a:r>
              <a:rPr lang="en-GB"/>
              <a:t> sit </a:t>
            </a:r>
            <a:r>
              <a:rPr lang="en-GB" err="1"/>
              <a:t>amet</a:t>
            </a:r>
            <a:r>
              <a:rPr lang="en-GB"/>
              <a:t>, </a:t>
            </a:r>
            <a:r>
              <a:rPr lang="en-GB" err="1"/>
              <a:t>consectetur</a:t>
            </a:r>
            <a:r>
              <a:rPr lang="en-GB"/>
              <a:t> </a:t>
            </a:r>
            <a:r>
              <a:rPr lang="en-GB" err="1"/>
              <a:t>adipiscing</a:t>
            </a:r>
            <a:r>
              <a:rPr lang="en-GB"/>
              <a:t> </a:t>
            </a:r>
            <a:r>
              <a:rPr lang="en-GB" err="1"/>
              <a:t>elit</a:t>
            </a:r>
            <a:r>
              <a:rPr lang="en-GB"/>
              <a:t>, </a:t>
            </a:r>
            <a:r>
              <a:rPr lang="en-GB" err="1"/>
              <a:t>sed</a:t>
            </a:r>
            <a:r>
              <a:rPr lang="en-GB"/>
              <a:t> do </a:t>
            </a:r>
            <a:r>
              <a:rPr lang="en-GB" err="1"/>
              <a:t>eiusmod</a:t>
            </a:r>
            <a:r>
              <a:rPr lang="en-GB"/>
              <a:t> </a:t>
            </a:r>
            <a:r>
              <a:rPr lang="en-GB" err="1"/>
              <a:t>tempor</a:t>
            </a:r>
            <a:r>
              <a:rPr lang="en-GB"/>
              <a:t> </a:t>
            </a:r>
            <a:r>
              <a:rPr lang="en-GB" err="1"/>
              <a:t>incididunt</a:t>
            </a:r>
            <a:r>
              <a:rPr lang="en-GB"/>
              <a:t> </a:t>
            </a:r>
            <a:r>
              <a:rPr lang="en-GB" err="1"/>
              <a:t>ut</a:t>
            </a:r>
            <a:r>
              <a:rPr lang="en-GB"/>
              <a:t> labore et dolore. </a:t>
            </a:r>
          </a:p>
          <a:p>
            <a:pPr lvl="0"/>
            <a:r>
              <a:rPr lang="en-GB"/>
              <a:t>Lorem ipsum </a:t>
            </a:r>
            <a:r>
              <a:rPr lang="en-GB" err="1"/>
              <a:t>dolor</a:t>
            </a:r>
            <a:r>
              <a:rPr lang="en-GB"/>
              <a:t> sit </a:t>
            </a:r>
            <a:r>
              <a:rPr lang="en-GB" err="1"/>
              <a:t>amet</a:t>
            </a:r>
            <a:r>
              <a:rPr lang="en-GB"/>
              <a:t>, </a:t>
            </a:r>
            <a:r>
              <a:rPr lang="en-GB" err="1"/>
              <a:t>consectetur</a:t>
            </a:r>
            <a:r>
              <a:rPr lang="en-GB"/>
              <a:t> </a:t>
            </a:r>
            <a:r>
              <a:rPr lang="en-GB" err="1"/>
              <a:t>adipiscing</a:t>
            </a:r>
            <a:r>
              <a:rPr lang="en-GB"/>
              <a:t> </a:t>
            </a:r>
            <a:r>
              <a:rPr lang="en-GB" err="1"/>
              <a:t>elit</a:t>
            </a:r>
            <a:r>
              <a:rPr lang="en-GB"/>
              <a:t>, </a:t>
            </a:r>
            <a:r>
              <a:rPr lang="en-GB" err="1"/>
              <a:t>sed</a:t>
            </a:r>
            <a:r>
              <a:rPr lang="en-GB"/>
              <a:t> do </a:t>
            </a:r>
            <a:r>
              <a:rPr lang="en-GB" err="1"/>
              <a:t>eiusmod</a:t>
            </a:r>
            <a:r>
              <a:rPr lang="en-GB"/>
              <a:t> </a:t>
            </a:r>
            <a:r>
              <a:rPr lang="en-GB" err="1"/>
              <a:t>tempor</a:t>
            </a:r>
            <a:r>
              <a:rPr lang="en-GB"/>
              <a:t> </a:t>
            </a:r>
            <a:r>
              <a:rPr lang="en-GB" err="1"/>
              <a:t>incididunt</a:t>
            </a:r>
            <a:r>
              <a:rPr lang="en-GB"/>
              <a:t> </a:t>
            </a:r>
            <a:r>
              <a:rPr lang="en-GB" err="1"/>
              <a:t>ut</a:t>
            </a:r>
            <a:r>
              <a:rPr lang="en-GB"/>
              <a:t> labore.</a:t>
            </a:r>
          </a:p>
          <a:p>
            <a:pPr lvl="0"/>
            <a:endParaRPr lang="en-GB"/>
          </a:p>
        </p:txBody>
      </p:sp>
      <p:sp>
        <p:nvSpPr>
          <p:cNvPr id="4" name="Text Placeholder 2">
            <a:extLst>
              <a:ext uri="{FF2B5EF4-FFF2-40B4-BE49-F238E27FC236}">
                <a16:creationId xmlns:a16="http://schemas.microsoft.com/office/drawing/2014/main" id="{0AC6832F-2D70-B8EC-0B06-A53E0213069D}"/>
              </a:ext>
            </a:extLst>
          </p:cNvPr>
          <p:cNvSpPr>
            <a:spLocks noGrp="1"/>
          </p:cNvSpPr>
          <p:nvPr>
            <p:ph type="body" sz="quarter" idx="27" hasCustomPrompt="1"/>
          </p:nvPr>
        </p:nvSpPr>
        <p:spPr>
          <a:xfrm>
            <a:off x="6399977" y="2932588"/>
            <a:ext cx="5166360" cy="1463040"/>
          </a:xfrm>
          <a:prstGeom prst="rect">
            <a:avLst/>
          </a:prstGeom>
        </p:spPr>
        <p:txBody>
          <a:bodyPr lIns="45720" tIns="45720" rIns="45720" bIns="45720">
            <a:noAutofit/>
          </a:bodyPr>
          <a:lstStyle>
            <a:lvl1pPr marL="0" marR="0" indent="0" algn="l" defTabSz="912276" rtl="0" eaLnBrk="1" fontAlgn="base" latinLnBrk="0" hangingPunct="1">
              <a:lnSpc>
                <a:spcPct val="95000"/>
              </a:lnSpc>
              <a:spcBef>
                <a:spcPts val="0"/>
              </a:spcBef>
              <a:spcAft>
                <a:spcPts val="600"/>
              </a:spcAft>
              <a:buClr>
                <a:schemeClr val="tx2"/>
              </a:buClr>
              <a:buSzPct val="90000"/>
              <a:buFont typeface="Arial" panose="020B0604020202020204" pitchFamily="34" charset="0"/>
              <a:buNone/>
              <a:tabLst/>
              <a:defRPr sz="1400" b="0" i="0" baseline="0">
                <a:solidFill>
                  <a:schemeClr val="bg2"/>
                </a:solidFill>
                <a:latin typeface="+mn-lt"/>
                <a:cs typeface="CiscoSansTT Light" panose="020B0503020201020303" pitchFamily="34" charset="0"/>
              </a:defRPr>
            </a:lvl1pPr>
            <a:lvl2pPr marL="406371" indent="0">
              <a:buNone/>
              <a:defRPr/>
            </a:lvl2pPr>
            <a:lvl3pPr marL="569863" indent="0">
              <a:buNone/>
              <a:defRPr/>
            </a:lvl3pPr>
            <a:lvl4pPr marL="688920" indent="0">
              <a:buNone/>
              <a:defRPr/>
            </a:lvl4pPr>
            <a:lvl5pPr marL="801621" indent="0">
              <a:buNone/>
              <a:defRPr/>
            </a:lvl5pPr>
          </a:lstStyle>
          <a:p>
            <a:pPr lvl="0"/>
            <a:r>
              <a:rPr lang="en-GB"/>
              <a:t>Lorem ipsum </a:t>
            </a:r>
            <a:r>
              <a:rPr lang="en-GB" err="1"/>
              <a:t>dolor</a:t>
            </a:r>
            <a:r>
              <a:rPr lang="en-GB"/>
              <a:t> sit </a:t>
            </a:r>
            <a:r>
              <a:rPr lang="en-GB" err="1"/>
              <a:t>amet</a:t>
            </a:r>
            <a:r>
              <a:rPr lang="en-GB"/>
              <a:t>, </a:t>
            </a:r>
            <a:r>
              <a:rPr lang="en-GB" err="1"/>
              <a:t>consectetur</a:t>
            </a:r>
            <a:r>
              <a:rPr lang="en-GB"/>
              <a:t> </a:t>
            </a:r>
            <a:r>
              <a:rPr lang="en-GB" err="1"/>
              <a:t>adipiscing</a:t>
            </a:r>
            <a:r>
              <a:rPr lang="en-GB"/>
              <a:t> </a:t>
            </a:r>
            <a:r>
              <a:rPr lang="en-GB" err="1"/>
              <a:t>elit</a:t>
            </a:r>
            <a:r>
              <a:rPr lang="en-GB"/>
              <a:t>, </a:t>
            </a:r>
            <a:r>
              <a:rPr lang="en-GB" err="1"/>
              <a:t>sed</a:t>
            </a:r>
            <a:r>
              <a:rPr lang="en-GB"/>
              <a:t> do </a:t>
            </a:r>
            <a:r>
              <a:rPr lang="en-GB" err="1"/>
              <a:t>eiusmod</a:t>
            </a:r>
            <a:r>
              <a:rPr lang="en-GB"/>
              <a:t> </a:t>
            </a:r>
            <a:r>
              <a:rPr lang="en-GB" err="1"/>
              <a:t>tempor</a:t>
            </a:r>
            <a:r>
              <a:rPr lang="en-GB"/>
              <a:t> </a:t>
            </a:r>
            <a:r>
              <a:rPr lang="en-GB" err="1"/>
              <a:t>incididunt</a:t>
            </a:r>
            <a:r>
              <a:rPr lang="en-GB"/>
              <a:t> </a:t>
            </a:r>
            <a:r>
              <a:rPr lang="en-GB" err="1"/>
              <a:t>ut</a:t>
            </a:r>
            <a:r>
              <a:rPr lang="en-GB"/>
              <a:t> labore et dolore. </a:t>
            </a:r>
          </a:p>
          <a:p>
            <a:pPr lvl="0"/>
            <a:r>
              <a:rPr lang="en-GB"/>
              <a:t>Lorem ipsum </a:t>
            </a:r>
            <a:r>
              <a:rPr lang="en-GB" err="1"/>
              <a:t>dolor</a:t>
            </a:r>
            <a:r>
              <a:rPr lang="en-GB"/>
              <a:t> sit </a:t>
            </a:r>
            <a:r>
              <a:rPr lang="en-GB" err="1"/>
              <a:t>amet</a:t>
            </a:r>
            <a:r>
              <a:rPr lang="en-GB"/>
              <a:t>, </a:t>
            </a:r>
            <a:r>
              <a:rPr lang="en-GB" err="1"/>
              <a:t>consectetur</a:t>
            </a:r>
            <a:r>
              <a:rPr lang="en-GB"/>
              <a:t> </a:t>
            </a:r>
            <a:r>
              <a:rPr lang="en-GB" err="1"/>
              <a:t>adipiscing</a:t>
            </a:r>
            <a:r>
              <a:rPr lang="en-GB"/>
              <a:t> </a:t>
            </a:r>
            <a:r>
              <a:rPr lang="en-GB" err="1"/>
              <a:t>elit</a:t>
            </a:r>
            <a:r>
              <a:rPr lang="en-GB"/>
              <a:t>, </a:t>
            </a:r>
            <a:r>
              <a:rPr lang="en-GB" err="1"/>
              <a:t>sed</a:t>
            </a:r>
            <a:r>
              <a:rPr lang="en-GB"/>
              <a:t> do </a:t>
            </a:r>
            <a:r>
              <a:rPr lang="en-GB" err="1"/>
              <a:t>eiusmod</a:t>
            </a:r>
            <a:r>
              <a:rPr lang="en-GB"/>
              <a:t> </a:t>
            </a:r>
            <a:r>
              <a:rPr lang="en-GB" err="1"/>
              <a:t>tempor</a:t>
            </a:r>
            <a:r>
              <a:rPr lang="en-GB"/>
              <a:t> </a:t>
            </a:r>
            <a:r>
              <a:rPr lang="en-GB" err="1"/>
              <a:t>incididunt</a:t>
            </a:r>
            <a:r>
              <a:rPr lang="en-GB"/>
              <a:t> </a:t>
            </a:r>
            <a:r>
              <a:rPr lang="en-GB" err="1"/>
              <a:t>ut</a:t>
            </a:r>
            <a:r>
              <a:rPr lang="en-GB"/>
              <a:t> labore.</a:t>
            </a:r>
          </a:p>
          <a:p>
            <a:pPr lvl="0"/>
            <a:endParaRPr lang="en-GB"/>
          </a:p>
        </p:txBody>
      </p:sp>
      <p:sp>
        <p:nvSpPr>
          <p:cNvPr id="6" name="Title 1">
            <a:extLst>
              <a:ext uri="{FF2B5EF4-FFF2-40B4-BE49-F238E27FC236}">
                <a16:creationId xmlns:a16="http://schemas.microsoft.com/office/drawing/2014/main" id="{AEA1A354-0871-A2E1-F013-7080A6D3E534}"/>
              </a:ext>
            </a:extLst>
          </p:cNvPr>
          <p:cNvSpPr>
            <a:spLocks noGrp="1"/>
          </p:cNvSpPr>
          <p:nvPr>
            <p:ph type="ctrTitle" hasCustomPrompt="1"/>
          </p:nvPr>
        </p:nvSpPr>
        <p:spPr>
          <a:xfrm>
            <a:off x="621966" y="1549400"/>
            <a:ext cx="5166360" cy="660401"/>
          </a:xfrm>
          <a:prstGeom prst="rect">
            <a:avLst/>
          </a:prstGeom>
        </p:spPr>
        <p:txBody>
          <a:bodyPr lIns="45720" tIns="45720" rIns="45720" bIns="45720" anchor="b">
            <a:noAutofit/>
          </a:bodyPr>
          <a:lstStyle>
            <a:lvl1pPr marL="0" indent="0" algn="l">
              <a:lnSpc>
                <a:spcPct val="100000"/>
              </a:lnSpc>
              <a:spcBef>
                <a:spcPts val="0"/>
              </a:spcBef>
              <a:spcAft>
                <a:spcPts val="0"/>
              </a:spcAft>
              <a:buFont typeface="Arial" panose="020B0604020202020204" pitchFamily="34" charset="0"/>
              <a:buNone/>
              <a:defRPr sz="3200" b="0" i="0" spc="0" baseline="0">
                <a:solidFill>
                  <a:schemeClr val="bg2"/>
                </a:solidFill>
                <a:latin typeface="+mj-lt"/>
                <a:cs typeface="CiscoSansTT ExtraLight" panose="020B0303020201020303" pitchFamily="34" charset="0"/>
              </a:defRPr>
            </a:lvl1pPr>
          </a:lstStyle>
          <a:p>
            <a:r>
              <a:rPr lang="en-GB"/>
              <a:t>Heading</a:t>
            </a:r>
            <a:endParaRPr lang="en-US"/>
          </a:p>
        </p:txBody>
      </p:sp>
      <p:sp>
        <p:nvSpPr>
          <p:cNvPr id="9" name="Text Placeholder 6">
            <a:extLst>
              <a:ext uri="{FF2B5EF4-FFF2-40B4-BE49-F238E27FC236}">
                <a16:creationId xmlns:a16="http://schemas.microsoft.com/office/drawing/2014/main" id="{6C8EA024-D9FE-B723-2F3F-890E3F4517DB}"/>
              </a:ext>
            </a:extLst>
          </p:cNvPr>
          <p:cNvSpPr>
            <a:spLocks noGrp="1"/>
          </p:cNvSpPr>
          <p:nvPr>
            <p:ph type="body" sz="quarter" idx="19" hasCustomPrompt="1"/>
          </p:nvPr>
        </p:nvSpPr>
        <p:spPr>
          <a:xfrm>
            <a:off x="6407661" y="1551433"/>
            <a:ext cx="5165819" cy="658368"/>
          </a:xfrm>
          <a:prstGeom prst="rect">
            <a:avLst/>
          </a:prstGeom>
        </p:spPr>
        <p:txBody>
          <a:bodyPr lIns="45720" tIns="45720" rIns="45720" bIns="45720" anchor="b" anchorCtr="0">
            <a:noAutofit/>
          </a:bodyPr>
          <a:lstStyle>
            <a:lvl1pPr marL="0" indent="0">
              <a:lnSpc>
                <a:spcPct val="100000"/>
              </a:lnSpc>
              <a:spcBef>
                <a:spcPts val="0"/>
              </a:spcBef>
              <a:buNone/>
              <a:defRPr sz="3200" b="0" i="0">
                <a:solidFill>
                  <a:schemeClr val="bg2"/>
                </a:solidFill>
                <a:latin typeface="+mj-lt"/>
                <a:cs typeface="CiscoSansTT ExtraLight" panose="020B0303020201020303" pitchFamily="34" charset="0"/>
              </a:defRPr>
            </a:lvl1pPr>
          </a:lstStyle>
          <a:p>
            <a:r>
              <a:rPr lang="en-GB"/>
              <a:t>Heading</a:t>
            </a:r>
          </a:p>
        </p:txBody>
      </p:sp>
    </p:spTree>
    <p:extLst>
      <p:ext uri="{BB962C8B-B14F-4D97-AF65-F5344CB8AC3E}">
        <p14:creationId xmlns:p14="http://schemas.microsoft.com/office/powerpoint/2010/main" val="20289340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19.xml><?xml version="1.0" encoding="utf-8"?>
<p:sldLayout xmlns:a="http://schemas.openxmlformats.org/drawingml/2006/main" xmlns:r="http://schemas.openxmlformats.org/officeDocument/2006/relationships" xmlns:p="http://schemas.openxmlformats.org/presentationml/2006/main" preserve="1" userDrawn="1">
  <p:cSld name="Three Column">
    <p:bg>
      <p:bgPr>
        <a:solidFill>
          <a:schemeClr val="bg1"/>
        </a:solidFill>
        <a:effectLst/>
      </p:bgPr>
    </p:bg>
    <p:spTree>
      <p:nvGrpSpPr>
        <p:cNvPr id="1" name=""/>
        <p:cNvGrpSpPr/>
        <p:nvPr/>
      </p:nvGrpSpPr>
      <p:grpSpPr>
        <a:xfrm>
          <a:off x="0" y="0"/>
          <a:ext cx="0" cy="0"/>
          <a:chOff x="0" y="0"/>
          <a:chExt cx="0" cy="0"/>
        </a:xfrm>
      </p:grpSpPr>
      <p:sp>
        <p:nvSpPr>
          <p:cNvPr id="17" name="Text Placeholder 2">
            <a:extLst>
              <a:ext uri="{FF2B5EF4-FFF2-40B4-BE49-F238E27FC236}">
                <a16:creationId xmlns:a16="http://schemas.microsoft.com/office/drawing/2014/main" id="{B27A1D91-B0C5-82DE-7D46-53E481769CC7}"/>
              </a:ext>
            </a:extLst>
          </p:cNvPr>
          <p:cNvSpPr>
            <a:spLocks noGrp="1"/>
          </p:cNvSpPr>
          <p:nvPr>
            <p:ph type="body" sz="quarter" idx="16" hasCustomPrompt="1"/>
          </p:nvPr>
        </p:nvSpPr>
        <p:spPr>
          <a:xfrm>
            <a:off x="621966" y="2382520"/>
            <a:ext cx="3489235" cy="365760"/>
          </a:xfrm>
          <a:prstGeom prst="rect">
            <a:avLst/>
          </a:prstGeom>
        </p:spPr>
        <p:txBody>
          <a:bodyPr lIns="45720" tIns="45720" rIns="45720" bIns="45720">
            <a:noAutofit/>
          </a:bodyPr>
          <a:lstStyle>
            <a:lvl1pPr marL="0" indent="0">
              <a:lnSpc>
                <a:spcPct val="100000"/>
              </a:lnSpc>
              <a:spcBef>
                <a:spcPts val="0"/>
              </a:spcBef>
              <a:spcAft>
                <a:spcPts val="0"/>
              </a:spcAft>
              <a:buFont typeface="Arial" panose="020B0604020202020204" pitchFamily="34" charset="0"/>
              <a:buNone/>
              <a:defRPr sz="1600" b="0" i="0" baseline="0">
                <a:solidFill>
                  <a:schemeClr val="bg2"/>
                </a:solidFill>
                <a:latin typeface="+mn-lt"/>
                <a:cs typeface="CiscoSansTT Light" panose="020B0503020201020303" pitchFamily="34" charset="0"/>
              </a:defRPr>
            </a:lvl1pPr>
            <a:lvl2pPr marL="406371" indent="0">
              <a:buNone/>
              <a:defRPr/>
            </a:lvl2pPr>
            <a:lvl3pPr marL="569863" indent="0">
              <a:buNone/>
              <a:defRPr/>
            </a:lvl3pPr>
            <a:lvl4pPr marL="688920" indent="0">
              <a:buNone/>
              <a:defRPr/>
            </a:lvl4pPr>
            <a:lvl5pPr marL="801621" indent="0">
              <a:buNone/>
              <a:defRPr/>
            </a:lvl5pPr>
          </a:lstStyle>
          <a:p>
            <a:pPr lvl="0"/>
            <a:r>
              <a:rPr lang="en-GB"/>
              <a:t>Subtitle</a:t>
            </a:r>
          </a:p>
        </p:txBody>
      </p:sp>
      <p:sp>
        <p:nvSpPr>
          <p:cNvPr id="21" name="Text Placeholder 2">
            <a:extLst>
              <a:ext uri="{FF2B5EF4-FFF2-40B4-BE49-F238E27FC236}">
                <a16:creationId xmlns:a16="http://schemas.microsoft.com/office/drawing/2014/main" id="{45F39481-2908-3822-701D-5FF87E1F03A5}"/>
              </a:ext>
            </a:extLst>
          </p:cNvPr>
          <p:cNvSpPr>
            <a:spLocks noGrp="1"/>
          </p:cNvSpPr>
          <p:nvPr>
            <p:ph type="body" sz="quarter" idx="17" hasCustomPrompt="1"/>
          </p:nvPr>
        </p:nvSpPr>
        <p:spPr>
          <a:xfrm>
            <a:off x="8093165" y="2382520"/>
            <a:ext cx="3489235" cy="365760"/>
          </a:xfrm>
          <a:prstGeom prst="rect">
            <a:avLst/>
          </a:prstGeom>
        </p:spPr>
        <p:txBody>
          <a:bodyPr lIns="45720" tIns="45720" rIns="45720" bIns="45720">
            <a:noAutofit/>
          </a:bodyPr>
          <a:lstStyle>
            <a:lvl1pPr marL="0" indent="0">
              <a:lnSpc>
                <a:spcPct val="100000"/>
              </a:lnSpc>
              <a:spcBef>
                <a:spcPts val="0"/>
              </a:spcBef>
              <a:spcAft>
                <a:spcPts val="0"/>
              </a:spcAft>
              <a:buFont typeface="Arial" panose="020B0604020202020204" pitchFamily="34" charset="0"/>
              <a:buNone/>
              <a:defRPr sz="1600" b="0" i="0" baseline="0">
                <a:solidFill>
                  <a:schemeClr val="bg2"/>
                </a:solidFill>
                <a:latin typeface="+mn-lt"/>
                <a:cs typeface="CiscoSansTT Light" panose="020B0503020201020303" pitchFamily="34" charset="0"/>
              </a:defRPr>
            </a:lvl1pPr>
            <a:lvl2pPr marL="406371" indent="0">
              <a:buNone/>
              <a:defRPr/>
            </a:lvl2pPr>
            <a:lvl3pPr marL="569863" indent="0">
              <a:buNone/>
              <a:defRPr/>
            </a:lvl3pPr>
            <a:lvl4pPr marL="688920" indent="0">
              <a:buNone/>
              <a:defRPr/>
            </a:lvl4pPr>
            <a:lvl5pPr marL="801621" indent="0">
              <a:buNone/>
              <a:defRPr/>
            </a:lvl5pPr>
          </a:lstStyle>
          <a:p>
            <a:pPr lvl="0"/>
            <a:r>
              <a:rPr lang="en-GB"/>
              <a:t>Subtitle</a:t>
            </a:r>
          </a:p>
        </p:txBody>
      </p:sp>
      <p:sp>
        <p:nvSpPr>
          <p:cNvPr id="27" name="Text Placeholder 2">
            <a:extLst>
              <a:ext uri="{FF2B5EF4-FFF2-40B4-BE49-F238E27FC236}">
                <a16:creationId xmlns:a16="http://schemas.microsoft.com/office/drawing/2014/main" id="{3BD0ABDF-0D5E-A765-9F69-3BC9541847C2}"/>
              </a:ext>
            </a:extLst>
          </p:cNvPr>
          <p:cNvSpPr>
            <a:spLocks noGrp="1"/>
          </p:cNvSpPr>
          <p:nvPr>
            <p:ph type="body" sz="quarter" idx="19" hasCustomPrompt="1"/>
          </p:nvPr>
        </p:nvSpPr>
        <p:spPr>
          <a:xfrm>
            <a:off x="4362645" y="2382520"/>
            <a:ext cx="3489235" cy="365760"/>
          </a:xfrm>
          <a:prstGeom prst="rect">
            <a:avLst/>
          </a:prstGeom>
        </p:spPr>
        <p:txBody>
          <a:bodyPr lIns="45720" tIns="45720" rIns="45720" bIns="45720">
            <a:noAutofit/>
          </a:bodyPr>
          <a:lstStyle>
            <a:lvl1pPr marL="0" indent="0">
              <a:lnSpc>
                <a:spcPct val="100000"/>
              </a:lnSpc>
              <a:spcBef>
                <a:spcPts val="0"/>
              </a:spcBef>
              <a:spcAft>
                <a:spcPts val="0"/>
              </a:spcAft>
              <a:buFont typeface="Arial" panose="020B0604020202020204" pitchFamily="34" charset="0"/>
              <a:buNone/>
              <a:defRPr sz="1600" b="0" i="0" baseline="0">
                <a:solidFill>
                  <a:schemeClr val="bg2"/>
                </a:solidFill>
                <a:latin typeface="+mn-lt"/>
                <a:cs typeface="CiscoSansTT Light" panose="020B0503020201020303" pitchFamily="34" charset="0"/>
              </a:defRPr>
            </a:lvl1pPr>
            <a:lvl2pPr marL="406371" indent="0">
              <a:buNone/>
              <a:defRPr/>
            </a:lvl2pPr>
            <a:lvl3pPr marL="569863" indent="0">
              <a:buNone/>
              <a:defRPr/>
            </a:lvl3pPr>
            <a:lvl4pPr marL="688920" indent="0">
              <a:buNone/>
              <a:defRPr/>
            </a:lvl4pPr>
            <a:lvl5pPr marL="801621" indent="0">
              <a:buNone/>
              <a:defRPr/>
            </a:lvl5pPr>
          </a:lstStyle>
          <a:p>
            <a:pPr lvl="0"/>
            <a:r>
              <a:rPr lang="en-GB"/>
              <a:t>Subtitle</a:t>
            </a:r>
          </a:p>
        </p:txBody>
      </p:sp>
      <p:sp>
        <p:nvSpPr>
          <p:cNvPr id="30" name="Text Placeholder 6">
            <a:extLst>
              <a:ext uri="{FF2B5EF4-FFF2-40B4-BE49-F238E27FC236}">
                <a16:creationId xmlns:a16="http://schemas.microsoft.com/office/drawing/2014/main" id="{3EB9F6D8-47DF-1F5B-55DF-071309C37FDE}"/>
              </a:ext>
            </a:extLst>
          </p:cNvPr>
          <p:cNvSpPr>
            <a:spLocks noGrp="1"/>
          </p:cNvSpPr>
          <p:nvPr>
            <p:ph type="body" sz="quarter" idx="21" hasCustomPrompt="1"/>
          </p:nvPr>
        </p:nvSpPr>
        <p:spPr>
          <a:xfrm>
            <a:off x="4362644" y="1549400"/>
            <a:ext cx="3489236" cy="660402"/>
          </a:xfrm>
          <a:prstGeom prst="rect">
            <a:avLst/>
          </a:prstGeom>
        </p:spPr>
        <p:txBody>
          <a:bodyPr lIns="45720" tIns="45720" rIns="45720" bIns="45720" anchor="b" anchorCtr="0">
            <a:noAutofit/>
          </a:bodyPr>
          <a:lstStyle>
            <a:lvl1pPr marL="0" indent="0">
              <a:lnSpc>
                <a:spcPct val="100000"/>
              </a:lnSpc>
              <a:spcBef>
                <a:spcPts val="0"/>
              </a:spcBef>
              <a:spcAft>
                <a:spcPts val="0"/>
              </a:spcAft>
              <a:buNone/>
              <a:defRPr sz="3200" b="0" i="0">
                <a:solidFill>
                  <a:schemeClr val="bg2"/>
                </a:solidFill>
                <a:latin typeface="+mj-lt"/>
                <a:cs typeface="CiscoSansTT ExtraLight" panose="020B0303020201020303" pitchFamily="34" charset="0"/>
              </a:defRPr>
            </a:lvl1pPr>
          </a:lstStyle>
          <a:p>
            <a:r>
              <a:rPr lang="en-GB"/>
              <a:t>Heading</a:t>
            </a:r>
          </a:p>
        </p:txBody>
      </p:sp>
      <p:sp>
        <p:nvSpPr>
          <p:cNvPr id="31" name="Text Placeholder 6">
            <a:extLst>
              <a:ext uri="{FF2B5EF4-FFF2-40B4-BE49-F238E27FC236}">
                <a16:creationId xmlns:a16="http://schemas.microsoft.com/office/drawing/2014/main" id="{1B9F0F59-8C07-4391-070A-F127239E51B0}"/>
              </a:ext>
            </a:extLst>
          </p:cNvPr>
          <p:cNvSpPr>
            <a:spLocks noGrp="1"/>
          </p:cNvSpPr>
          <p:nvPr>
            <p:ph type="body" sz="quarter" idx="22" hasCustomPrompt="1"/>
          </p:nvPr>
        </p:nvSpPr>
        <p:spPr>
          <a:xfrm>
            <a:off x="8093165" y="1549400"/>
            <a:ext cx="3489762" cy="660402"/>
          </a:xfrm>
          <a:prstGeom prst="rect">
            <a:avLst/>
          </a:prstGeom>
        </p:spPr>
        <p:txBody>
          <a:bodyPr lIns="45720" tIns="45720" rIns="45720" bIns="45720" anchor="b" anchorCtr="0">
            <a:noAutofit/>
          </a:bodyPr>
          <a:lstStyle>
            <a:lvl1pPr marL="0" indent="0">
              <a:lnSpc>
                <a:spcPct val="100000"/>
              </a:lnSpc>
              <a:spcBef>
                <a:spcPts val="0"/>
              </a:spcBef>
              <a:spcAft>
                <a:spcPts val="0"/>
              </a:spcAft>
              <a:buNone/>
              <a:defRPr sz="3200" b="0" i="0">
                <a:solidFill>
                  <a:schemeClr val="bg2"/>
                </a:solidFill>
                <a:latin typeface="+mj-lt"/>
                <a:cs typeface="CiscoSansTT ExtraLight" panose="020B0303020201020303" pitchFamily="34" charset="0"/>
              </a:defRPr>
            </a:lvl1pPr>
          </a:lstStyle>
          <a:p>
            <a:r>
              <a:rPr lang="en-GB"/>
              <a:t>Heading</a:t>
            </a:r>
          </a:p>
        </p:txBody>
      </p:sp>
      <p:sp>
        <p:nvSpPr>
          <p:cNvPr id="2" name="Text Placeholder 2">
            <a:extLst>
              <a:ext uri="{FF2B5EF4-FFF2-40B4-BE49-F238E27FC236}">
                <a16:creationId xmlns:a16="http://schemas.microsoft.com/office/drawing/2014/main" id="{90CFD439-E346-0E67-C9C2-132C9C4EAD4D}"/>
              </a:ext>
            </a:extLst>
          </p:cNvPr>
          <p:cNvSpPr>
            <a:spLocks noGrp="1"/>
          </p:cNvSpPr>
          <p:nvPr>
            <p:ph type="body" sz="quarter" idx="15" hasCustomPrompt="1"/>
          </p:nvPr>
        </p:nvSpPr>
        <p:spPr>
          <a:xfrm>
            <a:off x="621966" y="2932240"/>
            <a:ext cx="3489235" cy="1828800"/>
          </a:xfrm>
          <a:prstGeom prst="rect">
            <a:avLst/>
          </a:prstGeom>
        </p:spPr>
        <p:txBody>
          <a:bodyPr lIns="45720" tIns="45720" rIns="45720" bIns="45720">
            <a:noAutofit/>
          </a:bodyPr>
          <a:lstStyle>
            <a:lvl1pPr marL="0" marR="0" indent="0" algn="l" defTabSz="912276" rtl="0" eaLnBrk="1" fontAlgn="base" latinLnBrk="0" hangingPunct="1">
              <a:lnSpc>
                <a:spcPct val="95000"/>
              </a:lnSpc>
              <a:spcBef>
                <a:spcPts val="0"/>
              </a:spcBef>
              <a:spcAft>
                <a:spcPts val="600"/>
              </a:spcAft>
              <a:buClr>
                <a:schemeClr val="tx2"/>
              </a:buClr>
              <a:buSzPct val="90000"/>
              <a:buFont typeface="Arial" panose="020B0604020202020204" pitchFamily="34" charset="0"/>
              <a:buNone/>
              <a:tabLst/>
              <a:defRPr sz="1400" b="0" i="0" baseline="0">
                <a:solidFill>
                  <a:schemeClr val="bg2"/>
                </a:solidFill>
                <a:latin typeface="+mn-lt"/>
                <a:cs typeface="CiscoSansTT Light" panose="020B0503020201020303" pitchFamily="34" charset="0"/>
              </a:defRPr>
            </a:lvl1pPr>
            <a:lvl2pPr marL="406371" indent="0">
              <a:buNone/>
              <a:defRPr/>
            </a:lvl2pPr>
            <a:lvl3pPr marL="569863" indent="0">
              <a:buNone/>
              <a:defRPr/>
            </a:lvl3pPr>
            <a:lvl4pPr marL="688920" indent="0">
              <a:buNone/>
              <a:defRPr/>
            </a:lvl4pPr>
            <a:lvl5pPr marL="801621" indent="0">
              <a:buNone/>
              <a:defRPr/>
            </a:lvl5pPr>
          </a:lstStyle>
          <a:p>
            <a:pPr lvl="0"/>
            <a:r>
              <a:rPr lang="en-GB"/>
              <a:t>Lorem ipsum </a:t>
            </a:r>
            <a:r>
              <a:rPr lang="en-GB" err="1"/>
              <a:t>dolor</a:t>
            </a:r>
            <a:r>
              <a:rPr lang="en-GB"/>
              <a:t> sit </a:t>
            </a:r>
            <a:r>
              <a:rPr lang="en-GB" err="1"/>
              <a:t>amet</a:t>
            </a:r>
            <a:r>
              <a:rPr lang="en-GB"/>
              <a:t>, </a:t>
            </a:r>
            <a:r>
              <a:rPr lang="en-GB" err="1"/>
              <a:t>consectetur</a:t>
            </a:r>
            <a:r>
              <a:rPr lang="en-GB"/>
              <a:t> </a:t>
            </a:r>
            <a:r>
              <a:rPr lang="en-GB" err="1"/>
              <a:t>adipiscing</a:t>
            </a:r>
            <a:r>
              <a:rPr lang="en-GB"/>
              <a:t> </a:t>
            </a:r>
            <a:r>
              <a:rPr lang="en-GB" err="1"/>
              <a:t>elit</a:t>
            </a:r>
            <a:r>
              <a:rPr lang="en-GB"/>
              <a:t>, </a:t>
            </a:r>
            <a:r>
              <a:rPr lang="en-GB" err="1"/>
              <a:t>sed</a:t>
            </a:r>
            <a:r>
              <a:rPr lang="en-GB"/>
              <a:t> do </a:t>
            </a:r>
            <a:r>
              <a:rPr lang="en-GB" err="1"/>
              <a:t>eiusmod</a:t>
            </a:r>
            <a:r>
              <a:rPr lang="en-GB"/>
              <a:t> </a:t>
            </a:r>
            <a:r>
              <a:rPr lang="en-GB" err="1"/>
              <a:t>tempor</a:t>
            </a:r>
            <a:r>
              <a:rPr lang="en-GB"/>
              <a:t> </a:t>
            </a:r>
            <a:r>
              <a:rPr lang="en-GB" err="1"/>
              <a:t>incididunt</a:t>
            </a:r>
            <a:r>
              <a:rPr lang="en-GB"/>
              <a:t> </a:t>
            </a:r>
            <a:r>
              <a:rPr lang="en-GB" err="1"/>
              <a:t>ut</a:t>
            </a:r>
            <a:r>
              <a:rPr lang="en-GB"/>
              <a:t> labore et dolore. </a:t>
            </a:r>
          </a:p>
          <a:p>
            <a:pPr lvl="0"/>
            <a:r>
              <a:rPr lang="en-GB"/>
              <a:t>Lorem ipsum </a:t>
            </a:r>
            <a:r>
              <a:rPr lang="en-GB" err="1"/>
              <a:t>dolor</a:t>
            </a:r>
            <a:r>
              <a:rPr lang="en-GB"/>
              <a:t> sit </a:t>
            </a:r>
            <a:r>
              <a:rPr lang="en-GB" err="1"/>
              <a:t>amet</a:t>
            </a:r>
            <a:r>
              <a:rPr lang="en-GB"/>
              <a:t>, </a:t>
            </a:r>
            <a:r>
              <a:rPr lang="en-GB" err="1"/>
              <a:t>consectetur</a:t>
            </a:r>
            <a:r>
              <a:rPr lang="en-GB"/>
              <a:t> </a:t>
            </a:r>
            <a:r>
              <a:rPr lang="en-GB" err="1"/>
              <a:t>adipiscing</a:t>
            </a:r>
            <a:r>
              <a:rPr lang="en-GB"/>
              <a:t> </a:t>
            </a:r>
            <a:r>
              <a:rPr lang="en-GB" err="1"/>
              <a:t>elit</a:t>
            </a:r>
            <a:r>
              <a:rPr lang="en-GB"/>
              <a:t>, </a:t>
            </a:r>
            <a:r>
              <a:rPr lang="en-GB" err="1"/>
              <a:t>sed</a:t>
            </a:r>
            <a:r>
              <a:rPr lang="en-GB"/>
              <a:t> do </a:t>
            </a:r>
            <a:r>
              <a:rPr lang="en-GB" err="1"/>
              <a:t>eiusmod</a:t>
            </a:r>
            <a:r>
              <a:rPr lang="en-GB"/>
              <a:t> </a:t>
            </a:r>
            <a:r>
              <a:rPr lang="en-GB" err="1"/>
              <a:t>tempor</a:t>
            </a:r>
            <a:r>
              <a:rPr lang="en-GB"/>
              <a:t> </a:t>
            </a:r>
            <a:r>
              <a:rPr lang="en-GB" err="1"/>
              <a:t>incididunt</a:t>
            </a:r>
            <a:r>
              <a:rPr lang="en-GB"/>
              <a:t> et dolore.</a:t>
            </a:r>
          </a:p>
          <a:p>
            <a:pPr lvl="0"/>
            <a:endParaRPr lang="en-GB"/>
          </a:p>
        </p:txBody>
      </p:sp>
      <p:sp>
        <p:nvSpPr>
          <p:cNvPr id="3" name="Text Placeholder 2">
            <a:extLst>
              <a:ext uri="{FF2B5EF4-FFF2-40B4-BE49-F238E27FC236}">
                <a16:creationId xmlns:a16="http://schemas.microsoft.com/office/drawing/2014/main" id="{444CB3C8-42AF-C48C-331D-14C6776D22E0}"/>
              </a:ext>
            </a:extLst>
          </p:cNvPr>
          <p:cNvSpPr>
            <a:spLocks noGrp="1"/>
          </p:cNvSpPr>
          <p:nvPr>
            <p:ph type="body" sz="quarter" idx="18" hasCustomPrompt="1"/>
          </p:nvPr>
        </p:nvSpPr>
        <p:spPr>
          <a:xfrm>
            <a:off x="8093165" y="2932240"/>
            <a:ext cx="3489235" cy="1828800"/>
          </a:xfrm>
          <a:prstGeom prst="rect">
            <a:avLst/>
          </a:prstGeom>
        </p:spPr>
        <p:txBody>
          <a:bodyPr lIns="45720" tIns="45720" rIns="45720" bIns="45720">
            <a:noAutofit/>
          </a:bodyPr>
          <a:lstStyle>
            <a:lvl1pPr marL="0" marR="0" indent="0" algn="l" defTabSz="912276" rtl="0" eaLnBrk="1" fontAlgn="base" latinLnBrk="0" hangingPunct="1">
              <a:lnSpc>
                <a:spcPct val="95000"/>
              </a:lnSpc>
              <a:spcBef>
                <a:spcPts val="0"/>
              </a:spcBef>
              <a:spcAft>
                <a:spcPts val="600"/>
              </a:spcAft>
              <a:buClr>
                <a:schemeClr val="tx2"/>
              </a:buClr>
              <a:buSzPct val="90000"/>
              <a:buFont typeface="Arial" panose="020B0604020202020204" pitchFamily="34" charset="0"/>
              <a:buNone/>
              <a:tabLst/>
              <a:defRPr sz="1400" b="0" i="0" baseline="0">
                <a:solidFill>
                  <a:schemeClr val="bg2"/>
                </a:solidFill>
                <a:latin typeface="+mn-lt"/>
                <a:cs typeface="CiscoSansTT Light" panose="020B0503020201020303" pitchFamily="34" charset="0"/>
              </a:defRPr>
            </a:lvl1pPr>
            <a:lvl2pPr marL="406371" indent="0">
              <a:buNone/>
              <a:defRPr/>
            </a:lvl2pPr>
            <a:lvl3pPr marL="569863" indent="0">
              <a:buNone/>
              <a:defRPr/>
            </a:lvl3pPr>
            <a:lvl4pPr marL="688920" indent="0">
              <a:buNone/>
              <a:defRPr/>
            </a:lvl4pPr>
            <a:lvl5pPr marL="801621" indent="0">
              <a:buNone/>
              <a:defRPr/>
            </a:lvl5pPr>
          </a:lstStyle>
          <a:p>
            <a:pPr lvl="0"/>
            <a:r>
              <a:rPr lang="en-GB"/>
              <a:t>Lorem ipsum </a:t>
            </a:r>
            <a:r>
              <a:rPr lang="en-GB" err="1"/>
              <a:t>dolor</a:t>
            </a:r>
            <a:r>
              <a:rPr lang="en-GB"/>
              <a:t> sit </a:t>
            </a:r>
            <a:r>
              <a:rPr lang="en-GB" err="1"/>
              <a:t>amet</a:t>
            </a:r>
            <a:r>
              <a:rPr lang="en-GB"/>
              <a:t>, </a:t>
            </a:r>
            <a:r>
              <a:rPr lang="en-GB" err="1"/>
              <a:t>consectetur</a:t>
            </a:r>
            <a:r>
              <a:rPr lang="en-GB"/>
              <a:t> </a:t>
            </a:r>
            <a:r>
              <a:rPr lang="en-GB" err="1"/>
              <a:t>adipiscing</a:t>
            </a:r>
            <a:r>
              <a:rPr lang="en-GB"/>
              <a:t> </a:t>
            </a:r>
            <a:r>
              <a:rPr lang="en-GB" err="1"/>
              <a:t>elit</a:t>
            </a:r>
            <a:r>
              <a:rPr lang="en-GB"/>
              <a:t>, </a:t>
            </a:r>
            <a:r>
              <a:rPr lang="en-GB" err="1"/>
              <a:t>sed</a:t>
            </a:r>
            <a:r>
              <a:rPr lang="en-GB"/>
              <a:t> do </a:t>
            </a:r>
            <a:r>
              <a:rPr lang="en-GB" err="1"/>
              <a:t>eiusmod</a:t>
            </a:r>
            <a:r>
              <a:rPr lang="en-GB"/>
              <a:t> </a:t>
            </a:r>
            <a:r>
              <a:rPr lang="en-GB" err="1"/>
              <a:t>tempor</a:t>
            </a:r>
            <a:r>
              <a:rPr lang="en-GB"/>
              <a:t> </a:t>
            </a:r>
            <a:r>
              <a:rPr lang="en-GB" err="1"/>
              <a:t>incididunt</a:t>
            </a:r>
            <a:r>
              <a:rPr lang="en-GB"/>
              <a:t> </a:t>
            </a:r>
            <a:r>
              <a:rPr lang="en-GB" err="1"/>
              <a:t>ut</a:t>
            </a:r>
            <a:r>
              <a:rPr lang="en-GB"/>
              <a:t> labore et dolore. </a:t>
            </a:r>
          </a:p>
          <a:p>
            <a:pPr lvl="0"/>
            <a:r>
              <a:rPr lang="en-GB"/>
              <a:t>Lorem ipsum </a:t>
            </a:r>
            <a:r>
              <a:rPr lang="en-GB" err="1"/>
              <a:t>dolor</a:t>
            </a:r>
            <a:r>
              <a:rPr lang="en-GB"/>
              <a:t> sit </a:t>
            </a:r>
            <a:r>
              <a:rPr lang="en-GB" err="1"/>
              <a:t>amet</a:t>
            </a:r>
            <a:r>
              <a:rPr lang="en-GB"/>
              <a:t>, </a:t>
            </a:r>
            <a:r>
              <a:rPr lang="en-GB" err="1"/>
              <a:t>consectetur</a:t>
            </a:r>
            <a:r>
              <a:rPr lang="en-GB"/>
              <a:t> </a:t>
            </a:r>
            <a:r>
              <a:rPr lang="en-GB" err="1"/>
              <a:t>adipiscing</a:t>
            </a:r>
            <a:r>
              <a:rPr lang="en-GB"/>
              <a:t> </a:t>
            </a:r>
            <a:r>
              <a:rPr lang="en-GB" err="1"/>
              <a:t>elit</a:t>
            </a:r>
            <a:r>
              <a:rPr lang="en-GB"/>
              <a:t>, </a:t>
            </a:r>
            <a:r>
              <a:rPr lang="en-GB" err="1"/>
              <a:t>sed</a:t>
            </a:r>
            <a:r>
              <a:rPr lang="en-GB"/>
              <a:t> do </a:t>
            </a:r>
            <a:r>
              <a:rPr lang="en-GB" err="1"/>
              <a:t>eiusmod</a:t>
            </a:r>
            <a:r>
              <a:rPr lang="en-GB"/>
              <a:t> </a:t>
            </a:r>
            <a:r>
              <a:rPr lang="en-GB" err="1"/>
              <a:t>tempor</a:t>
            </a:r>
            <a:r>
              <a:rPr lang="en-GB"/>
              <a:t> </a:t>
            </a:r>
            <a:r>
              <a:rPr lang="en-GB" err="1"/>
              <a:t>incididunt</a:t>
            </a:r>
            <a:r>
              <a:rPr lang="en-GB"/>
              <a:t> et dolore.</a:t>
            </a:r>
          </a:p>
          <a:p>
            <a:pPr lvl="0"/>
            <a:endParaRPr lang="en-GB"/>
          </a:p>
        </p:txBody>
      </p:sp>
      <p:sp>
        <p:nvSpPr>
          <p:cNvPr id="4" name="Text Placeholder 2">
            <a:extLst>
              <a:ext uri="{FF2B5EF4-FFF2-40B4-BE49-F238E27FC236}">
                <a16:creationId xmlns:a16="http://schemas.microsoft.com/office/drawing/2014/main" id="{995EC4FE-BFD0-FE57-EEA5-41CE44541429}"/>
              </a:ext>
            </a:extLst>
          </p:cNvPr>
          <p:cNvSpPr>
            <a:spLocks noGrp="1"/>
          </p:cNvSpPr>
          <p:nvPr>
            <p:ph type="body" sz="quarter" idx="20" hasCustomPrompt="1"/>
          </p:nvPr>
        </p:nvSpPr>
        <p:spPr>
          <a:xfrm>
            <a:off x="4362645" y="2932240"/>
            <a:ext cx="3489235" cy="1828800"/>
          </a:xfrm>
          <a:prstGeom prst="rect">
            <a:avLst/>
          </a:prstGeom>
        </p:spPr>
        <p:txBody>
          <a:bodyPr lIns="45720" tIns="45720" rIns="45720" bIns="45720">
            <a:noAutofit/>
          </a:bodyPr>
          <a:lstStyle>
            <a:lvl1pPr marL="0" marR="0" indent="0" algn="l" defTabSz="912276" rtl="0" eaLnBrk="1" fontAlgn="base" latinLnBrk="0" hangingPunct="1">
              <a:lnSpc>
                <a:spcPct val="95000"/>
              </a:lnSpc>
              <a:spcBef>
                <a:spcPts val="0"/>
              </a:spcBef>
              <a:spcAft>
                <a:spcPts val="600"/>
              </a:spcAft>
              <a:buClr>
                <a:schemeClr val="tx2"/>
              </a:buClr>
              <a:buSzPct val="90000"/>
              <a:buFont typeface="Arial" panose="020B0604020202020204" pitchFamily="34" charset="0"/>
              <a:buNone/>
              <a:tabLst/>
              <a:defRPr sz="1400" b="0" i="0" baseline="0">
                <a:solidFill>
                  <a:schemeClr val="bg2"/>
                </a:solidFill>
                <a:latin typeface="+mn-lt"/>
                <a:cs typeface="CiscoSansTT Light" panose="020B0503020201020303" pitchFamily="34" charset="0"/>
              </a:defRPr>
            </a:lvl1pPr>
            <a:lvl2pPr marL="406371" indent="0">
              <a:buNone/>
              <a:defRPr/>
            </a:lvl2pPr>
            <a:lvl3pPr marL="569863" indent="0">
              <a:buNone/>
              <a:defRPr/>
            </a:lvl3pPr>
            <a:lvl4pPr marL="688920" indent="0">
              <a:buNone/>
              <a:defRPr/>
            </a:lvl4pPr>
            <a:lvl5pPr marL="801621" indent="0">
              <a:buNone/>
              <a:defRPr/>
            </a:lvl5pPr>
          </a:lstStyle>
          <a:p>
            <a:pPr lvl="0"/>
            <a:r>
              <a:rPr lang="en-GB"/>
              <a:t>Lorem ipsum </a:t>
            </a:r>
            <a:r>
              <a:rPr lang="en-GB" err="1"/>
              <a:t>dolor</a:t>
            </a:r>
            <a:r>
              <a:rPr lang="en-GB"/>
              <a:t> sit </a:t>
            </a:r>
            <a:r>
              <a:rPr lang="en-GB" err="1"/>
              <a:t>amet</a:t>
            </a:r>
            <a:r>
              <a:rPr lang="en-GB"/>
              <a:t>, </a:t>
            </a:r>
            <a:r>
              <a:rPr lang="en-GB" err="1"/>
              <a:t>consectetur</a:t>
            </a:r>
            <a:r>
              <a:rPr lang="en-GB"/>
              <a:t> </a:t>
            </a:r>
            <a:r>
              <a:rPr lang="en-GB" err="1"/>
              <a:t>adipiscing</a:t>
            </a:r>
            <a:r>
              <a:rPr lang="en-GB"/>
              <a:t> </a:t>
            </a:r>
            <a:r>
              <a:rPr lang="en-GB" err="1"/>
              <a:t>elit</a:t>
            </a:r>
            <a:r>
              <a:rPr lang="en-GB"/>
              <a:t>, </a:t>
            </a:r>
            <a:r>
              <a:rPr lang="en-GB" err="1"/>
              <a:t>sed</a:t>
            </a:r>
            <a:r>
              <a:rPr lang="en-GB"/>
              <a:t> do </a:t>
            </a:r>
            <a:r>
              <a:rPr lang="en-GB" err="1"/>
              <a:t>eiusmod</a:t>
            </a:r>
            <a:r>
              <a:rPr lang="en-GB"/>
              <a:t> </a:t>
            </a:r>
            <a:r>
              <a:rPr lang="en-GB" err="1"/>
              <a:t>tempor</a:t>
            </a:r>
            <a:r>
              <a:rPr lang="en-GB"/>
              <a:t> </a:t>
            </a:r>
            <a:r>
              <a:rPr lang="en-GB" err="1"/>
              <a:t>incididunt</a:t>
            </a:r>
            <a:r>
              <a:rPr lang="en-GB"/>
              <a:t> </a:t>
            </a:r>
            <a:r>
              <a:rPr lang="en-GB" err="1"/>
              <a:t>ut</a:t>
            </a:r>
            <a:r>
              <a:rPr lang="en-GB"/>
              <a:t> labore et dolore. </a:t>
            </a:r>
          </a:p>
          <a:p>
            <a:pPr lvl="0"/>
            <a:r>
              <a:rPr lang="en-GB"/>
              <a:t>Lorem ipsum </a:t>
            </a:r>
            <a:r>
              <a:rPr lang="en-GB" err="1"/>
              <a:t>dolor</a:t>
            </a:r>
            <a:r>
              <a:rPr lang="en-GB"/>
              <a:t> sit </a:t>
            </a:r>
            <a:r>
              <a:rPr lang="en-GB" err="1"/>
              <a:t>amet</a:t>
            </a:r>
            <a:r>
              <a:rPr lang="en-GB"/>
              <a:t>, </a:t>
            </a:r>
            <a:r>
              <a:rPr lang="en-GB" err="1"/>
              <a:t>consectetur</a:t>
            </a:r>
            <a:r>
              <a:rPr lang="en-GB"/>
              <a:t> </a:t>
            </a:r>
            <a:r>
              <a:rPr lang="en-GB" err="1"/>
              <a:t>adipiscing</a:t>
            </a:r>
            <a:r>
              <a:rPr lang="en-GB"/>
              <a:t> </a:t>
            </a:r>
            <a:r>
              <a:rPr lang="en-GB" err="1"/>
              <a:t>elit</a:t>
            </a:r>
            <a:r>
              <a:rPr lang="en-GB"/>
              <a:t>, </a:t>
            </a:r>
            <a:r>
              <a:rPr lang="en-GB" err="1"/>
              <a:t>sed</a:t>
            </a:r>
            <a:r>
              <a:rPr lang="en-GB"/>
              <a:t> do </a:t>
            </a:r>
            <a:r>
              <a:rPr lang="en-GB" err="1"/>
              <a:t>eiusmod</a:t>
            </a:r>
            <a:r>
              <a:rPr lang="en-GB"/>
              <a:t> </a:t>
            </a:r>
            <a:r>
              <a:rPr lang="en-GB" err="1"/>
              <a:t>tempor</a:t>
            </a:r>
            <a:r>
              <a:rPr lang="en-GB"/>
              <a:t> </a:t>
            </a:r>
            <a:r>
              <a:rPr lang="en-GB" err="1"/>
              <a:t>incididunt</a:t>
            </a:r>
            <a:r>
              <a:rPr lang="en-GB"/>
              <a:t> et dolore.</a:t>
            </a:r>
          </a:p>
          <a:p>
            <a:pPr lvl="0"/>
            <a:endParaRPr lang="en-GB"/>
          </a:p>
        </p:txBody>
      </p:sp>
      <p:sp>
        <p:nvSpPr>
          <p:cNvPr id="6" name="Title 1">
            <a:extLst>
              <a:ext uri="{FF2B5EF4-FFF2-40B4-BE49-F238E27FC236}">
                <a16:creationId xmlns:a16="http://schemas.microsoft.com/office/drawing/2014/main" id="{75EF17F4-A551-A381-6DF1-CED9B14FF852}"/>
              </a:ext>
            </a:extLst>
          </p:cNvPr>
          <p:cNvSpPr>
            <a:spLocks noGrp="1"/>
          </p:cNvSpPr>
          <p:nvPr>
            <p:ph type="ctrTitle" hasCustomPrompt="1"/>
          </p:nvPr>
        </p:nvSpPr>
        <p:spPr>
          <a:xfrm>
            <a:off x="621966" y="1549400"/>
            <a:ext cx="3493008" cy="660401"/>
          </a:xfrm>
          <a:prstGeom prst="rect">
            <a:avLst/>
          </a:prstGeom>
        </p:spPr>
        <p:txBody>
          <a:bodyPr lIns="45720" tIns="45720" rIns="45720" bIns="45720" anchor="b">
            <a:noAutofit/>
          </a:bodyPr>
          <a:lstStyle>
            <a:lvl1pPr marL="0" indent="0" algn="l">
              <a:lnSpc>
                <a:spcPct val="100000"/>
              </a:lnSpc>
              <a:spcBef>
                <a:spcPts val="0"/>
              </a:spcBef>
              <a:spcAft>
                <a:spcPts val="0"/>
              </a:spcAft>
              <a:buFont typeface="Arial" panose="020B0604020202020204" pitchFamily="34" charset="0"/>
              <a:buNone/>
              <a:defRPr sz="3200" b="0" i="0" spc="0" baseline="0">
                <a:solidFill>
                  <a:schemeClr val="bg2"/>
                </a:solidFill>
                <a:latin typeface="+mj-lt"/>
                <a:cs typeface="CiscoSansTT ExtraLight" panose="020B0303020201020303" pitchFamily="34" charset="0"/>
              </a:defRPr>
            </a:lvl1pPr>
          </a:lstStyle>
          <a:p>
            <a:r>
              <a:rPr lang="en-GB"/>
              <a:t>Heading</a:t>
            </a:r>
            <a:endParaRPr lang="en-US"/>
          </a:p>
        </p:txBody>
      </p:sp>
    </p:spTree>
    <p:extLst>
      <p:ext uri="{BB962C8B-B14F-4D97-AF65-F5344CB8AC3E}">
        <p14:creationId xmlns:p14="http://schemas.microsoft.com/office/powerpoint/2010/main" val="313695250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A_Text and Icons">
  <p:cSld name="A_Text and Icons">
    <p:spTree>
      <p:nvGrpSpPr>
        <p:cNvPr id="1" name="Shape 526"/>
        <p:cNvGrpSpPr/>
        <p:nvPr/>
      </p:nvGrpSpPr>
      <p:grpSpPr>
        <a:xfrm>
          <a:off x="0" y="0"/>
          <a:ext cx="0" cy="0"/>
          <a:chOff x="0" y="0"/>
          <a:chExt cx="0" cy="0"/>
        </a:xfrm>
      </p:grpSpPr>
      <p:sp>
        <p:nvSpPr>
          <p:cNvPr id="527" name="Google Shape;527;p74"/>
          <p:cNvSpPr txBox="1">
            <a:spLocks noGrp="1"/>
          </p:cNvSpPr>
          <p:nvPr>
            <p:ph type="body" idx="1"/>
          </p:nvPr>
        </p:nvSpPr>
        <p:spPr>
          <a:xfrm>
            <a:off x="477078" y="4139938"/>
            <a:ext cx="3035400" cy="1554300"/>
          </a:xfrm>
          <a:prstGeom prst="rect">
            <a:avLst/>
          </a:prstGeom>
          <a:noFill/>
          <a:ln>
            <a:noFill/>
          </a:ln>
        </p:spPr>
        <p:txBody>
          <a:bodyPr spcFirstLastPara="1" wrap="square" lIns="0" tIns="0" rIns="0" bIns="0" anchor="t" anchorCtr="0">
            <a:noAutofit/>
          </a:bodyPr>
          <a:lstStyle>
            <a:lvl1pPr marL="457200" lvl="0" indent="-228600" algn="l" rtl="0">
              <a:lnSpc>
                <a:spcPct val="120000"/>
              </a:lnSpc>
              <a:spcBef>
                <a:spcPts val="1000"/>
              </a:spcBef>
              <a:spcAft>
                <a:spcPts val="0"/>
              </a:spcAft>
              <a:buClr>
                <a:schemeClr val="dk1"/>
              </a:buClr>
              <a:buSzPts val="1400"/>
              <a:buNone/>
              <a:defRPr sz="1400" b="0" i="0">
                <a:solidFill>
                  <a:schemeClr val="dk1"/>
                </a:solidFill>
                <a:latin typeface="Inter Light"/>
                <a:ea typeface="Inter Light"/>
                <a:cs typeface="Inter Light"/>
                <a:sym typeface="Inter Light"/>
              </a:defRPr>
            </a:lvl1pPr>
            <a:lvl2pPr marL="914400" lvl="1" indent="-342900" algn="l" rtl="0">
              <a:lnSpc>
                <a:spcPct val="110000"/>
              </a:lnSpc>
              <a:spcBef>
                <a:spcPts val="500"/>
              </a:spcBef>
              <a:spcAft>
                <a:spcPts val="0"/>
              </a:spcAft>
              <a:buClr>
                <a:schemeClr val="dk1"/>
              </a:buClr>
              <a:buSzPts val="1800"/>
              <a:buChar char="•"/>
              <a:defRPr/>
            </a:lvl2pPr>
            <a:lvl3pPr marL="1371600" lvl="2" indent="-342900" algn="l" rtl="0">
              <a:lnSpc>
                <a:spcPct val="110000"/>
              </a:lnSpc>
              <a:spcBef>
                <a:spcPts val="500"/>
              </a:spcBef>
              <a:spcAft>
                <a:spcPts val="0"/>
              </a:spcAft>
              <a:buClr>
                <a:schemeClr val="dk1"/>
              </a:buClr>
              <a:buSzPts val="1800"/>
              <a:buChar char="•"/>
              <a:defRPr/>
            </a:lvl3pPr>
            <a:lvl4pPr marL="1828800" lvl="3" indent="-342900" algn="l" rtl="0">
              <a:lnSpc>
                <a:spcPct val="110000"/>
              </a:lnSpc>
              <a:spcBef>
                <a:spcPts val="500"/>
              </a:spcBef>
              <a:spcAft>
                <a:spcPts val="0"/>
              </a:spcAft>
              <a:buClr>
                <a:schemeClr val="dk1"/>
              </a:buClr>
              <a:buSzPts val="1800"/>
              <a:buChar char="•"/>
              <a:defRPr/>
            </a:lvl4pPr>
            <a:lvl5pPr marL="2286000" lvl="4" indent="-342900" algn="l" rtl="0">
              <a:lnSpc>
                <a:spcPct val="110000"/>
              </a:lnSpc>
              <a:spcBef>
                <a:spcPts val="500"/>
              </a:spcBef>
              <a:spcAft>
                <a:spcPts val="0"/>
              </a:spcAft>
              <a:buClr>
                <a:schemeClr val="dk1"/>
              </a:buClr>
              <a:buSzPts val="1800"/>
              <a:buChar char="•"/>
              <a:defRPr/>
            </a:lvl5pPr>
            <a:lvl6pPr marL="2743200" lvl="5" indent="-342900" algn="l" rtl="0">
              <a:lnSpc>
                <a:spcPct val="90000"/>
              </a:lnSpc>
              <a:spcBef>
                <a:spcPts val="500"/>
              </a:spcBef>
              <a:spcAft>
                <a:spcPts val="0"/>
              </a:spcAft>
              <a:buClr>
                <a:schemeClr val="dk1"/>
              </a:buClr>
              <a:buSzPts val="1800"/>
              <a:buChar char="•"/>
              <a:defRPr/>
            </a:lvl6pPr>
            <a:lvl7pPr marL="3200400" lvl="6" indent="-342900" algn="l" rtl="0">
              <a:lnSpc>
                <a:spcPct val="90000"/>
              </a:lnSpc>
              <a:spcBef>
                <a:spcPts val="500"/>
              </a:spcBef>
              <a:spcAft>
                <a:spcPts val="0"/>
              </a:spcAft>
              <a:buClr>
                <a:schemeClr val="dk1"/>
              </a:buClr>
              <a:buSzPts val="1800"/>
              <a:buChar char="•"/>
              <a:defRPr/>
            </a:lvl7pPr>
            <a:lvl8pPr marL="3657600" lvl="7" indent="-342900" algn="l" rtl="0">
              <a:lnSpc>
                <a:spcPct val="90000"/>
              </a:lnSpc>
              <a:spcBef>
                <a:spcPts val="500"/>
              </a:spcBef>
              <a:spcAft>
                <a:spcPts val="0"/>
              </a:spcAft>
              <a:buClr>
                <a:schemeClr val="dk1"/>
              </a:buClr>
              <a:buSzPts val="1800"/>
              <a:buChar char="•"/>
              <a:defRPr/>
            </a:lvl8pPr>
            <a:lvl9pPr marL="4114800" lvl="8" indent="-342900" algn="l" rtl="0">
              <a:lnSpc>
                <a:spcPct val="90000"/>
              </a:lnSpc>
              <a:spcBef>
                <a:spcPts val="500"/>
              </a:spcBef>
              <a:spcAft>
                <a:spcPts val="0"/>
              </a:spcAft>
              <a:buClr>
                <a:schemeClr val="dk1"/>
              </a:buClr>
              <a:buSzPts val="1800"/>
              <a:buChar char="•"/>
              <a:defRPr/>
            </a:lvl9pPr>
          </a:lstStyle>
          <a:p>
            <a:endParaRPr/>
          </a:p>
        </p:txBody>
      </p:sp>
      <p:sp>
        <p:nvSpPr>
          <p:cNvPr id="528" name="Google Shape;528;p74"/>
          <p:cNvSpPr txBox="1">
            <a:spLocks noGrp="1"/>
          </p:cNvSpPr>
          <p:nvPr>
            <p:ph type="body" idx="2"/>
          </p:nvPr>
        </p:nvSpPr>
        <p:spPr>
          <a:xfrm>
            <a:off x="470633" y="3588272"/>
            <a:ext cx="3022200" cy="366600"/>
          </a:xfrm>
          <a:prstGeom prst="rect">
            <a:avLst/>
          </a:prstGeom>
          <a:noFill/>
          <a:ln>
            <a:noFill/>
          </a:ln>
        </p:spPr>
        <p:txBody>
          <a:bodyPr spcFirstLastPara="1" wrap="square" lIns="0" tIns="0" rIns="0" bIns="0" anchor="t" anchorCtr="0">
            <a:noAutofit/>
          </a:bodyPr>
          <a:lstStyle>
            <a:lvl1pPr marL="457200" lvl="0" indent="-228600" algn="l" rtl="0">
              <a:lnSpc>
                <a:spcPct val="120000"/>
              </a:lnSpc>
              <a:spcBef>
                <a:spcPts val="1000"/>
              </a:spcBef>
              <a:spcAft>
                <a:spcPts val="0"/>
              </a:spcAft>
              <a:buClr>
                <a:schemeClr val="dk1"/>
              </a:buClr>
              <a:buSzPts val="1800"/>
              <a:buNone/>
              <a:defRPr sz="1800" b="1" i="0">
                <a:latin typeface="Inter SemiBold"/>
                <a:ea typeface="Inter SemiBold"/>
                <a:cs typeface="Inter SemiBold"/>
                <a:sym typeface="Inter SemiBold"/>
              </a:defRPr>
            </a:lvl1pPr>
            <a:lvl2pPr marL="914400" lvl="1" indent="-228600" algn="l" rtl="0">
              <a:lnSpc>
                <a:spcPct val="110000"/>
              </a:lnSpc>
              <a:spcBef>
                <a:spcPts val="500"/>
              </a:spcBef>
              <a:spcAft>
                <a:spcPts val="0"/>
              </a:spcAft>
              <a:buClr>
                <a:schemeClr val="dk1"/>
              </a:buClr>
              <a:buSzPts val="2400"/>
              <a:buNone/>
              <a:defRPr/>
            </a:lvl2pPr>
            <a:lvl3pPr marL="1371600" lvl="2" indent="-228600" algn="l" rtl="0">
              <a:lnSpc>
                <a:spcPct val="110000"/>
              </a:lnSpc>
              <a:spcBef>
                <a:spcPts val="500"/>
              </a:spcBef>
              <a:spcAft>
                <a:spcPts val="0"/>
              </a:spcAft>
              <a:buClr>
                <a:schemeClr val="dk1"/>
              </a:buClr>
              <a:buSzPts val="2000"/>
              <a:buNone/>
              <a:defRPr/>
            </a:lvl3pPr>
            <a:lvl4pPr marL="1828800" lvl="3" indent="-228600" algn="l" rtl="0">
              <a:lnSpc>
                <a:spcPct val="110000"/>
              </a:lnSpc>
              <a:spcBef>
                <a:spcPts val="500"/>
              </a:spcBef>
              <a:spcAft>
                <a:spcPts val="0"/>
              </a:spcAft>
              <a:buClr>
                <a:schemeClr val="dk1"/>
              </a:buClr>
              <a:buSzPts val="1800"/>
              <a:buNone/>
              <a:defRPr/>
            </a:lvl4pPr>
            <a:lvl5pPr marL="2286000" lvl="4" indent="-228600" algn="l" rtl="0">
              <a:lnSpc>
                <a:spcPct val="110000"/>
              </a:lnSpc>
              <a:spcBef>
                <a:spcPts val="500"/>
              </a:spcBef>
              <a:spcAft>
                <a:spcPts val="0"/>
              </a:spcAft>
              <a:buClr>
                <a:schemeClr val="dk1"/>
              </a:buClr>
              <a:buSzPts val="1800"/>
              <a:buNone/>
              <a:defRPr/>
            </a:lvl5pPr>
            <a:lvl6pPr marL="2743200" lvl="5" indent="-342900" algn="l" rtl="0">
              <a:lnSpc>
                <a:spcPct val="90000"/>
              </a:lnSpc>
              <a:spcBef>
                <a:spcPts val="500"/>
              </a:spcBef>
              <a:spcAft>
                <a:spcPts val="0"/>
              </a:spcAft>
              <a:buClr>
                <a:schemeClr val="dk1"/>
              </a:buClr>
              <a:buSzPts val="1800"/>
              <a:buChar char="•"/>
              <a:defRPr/>
            </a:lvl6pPr>
            <a:lvl7pPr marL="3200400" lvl="6" indent="-342900" algn="l" rtl="0">
              <a:lnSpc>
                <a:spcPct val="90000"/>
              </a:lnSpc>
              <a:spcBef>
                <a:spcPts val="500"/>
              </a:spcBef>
              <a:spcAft>
                <a:spcPts val="0"/>
              </a:spcAft>
              <a:buClr>
                <a:schemeClr val="dk1"/>
              </a:buClr>
              <a:buSzPts val="1800"/>
              <a:buChar char="•"/>
              <a:defRPr/>
            </a:lvl7pPr>
            <a:lvl8pPr marL="3657600" lvl="7" indent="-342900" algn="l" rtl="0">
              <a:lnSpc>
                <a:spcPct val="90000"/>
              </a:lnSpc>
              <a:spcBef>
                <a:spcPts val="500"/>
              </a:spcBef>
              <a:spcAft>
                <a:spcPts val="0"/>
              </a:spcAft>
              <a:buClr>
                <a:schemeClr val="dk1"/>
              </a:buClr>
              <a:buSzPts val="1800"/>
              <a:buChar char="•"/>
              <a:defRPr/>
            </a:lvl8pPr>
            <a:lvl9pPr marL="4114800" lvl="8" indent="-342900" algn="l" rtl="0">
              <a:lnSpc>
                <a:spcPct val="90000"/>
              </a:lnSpc>
              <a:spcBef>
                <a:spcPts val="500"/>
              </a:spcBef>
              <a:spcAft>
                <a:spcPts val="0"/>
              </a:spcAft>
              <a:buClr>
                <a:schemeClr val="dk1"/>
              </a:buClr>
              <a:buSzPts val="1800"/>
              <a:buChar char="•"/>
              <a:defRPr/>
            </a:lvl9pPr>
          </a:lstStyle>
          <a:p>
            <a:endParaRPr/>
          </a:p>
        </p:txBody>
      </p:sp>
      <p:sp>
        <p:nvSpPr>
          <p:cNvPr id="529" name="Google Shape;529;p74"/>
          <p:cNvSpPr txBox="1">
            <a:spLocks noGrp="1"/>
          </p:cNvSpPr>
          <p:nvPr>
            <p:ph type="body" idx="3"/>
          </p:nvPr>
        </p:nvSpPr>
        <p:spPr>
          <a:xfrm>
            <a:off x="4525798" y="3588272"/>
            <a:ext cx="3022200" cy="366600"/>
          </a:xfrm>
          <a:prstGeom prst="rect">
            <a:avLst/>
          </a:prstGeom>
          <a:noFill/>
          <a:ln>
            <a:noFill/>
          </a:ln>
        </p:spPr>
        <p:txBody>
          <a:bodyPr spcFirstLastPara="1" wrap="square" lIns="0" tIns="0" rIns="0" bIns="0" anchor="t" anchorCtr="0">
            <a:noAutofit/>
          </a:bodyPr>
          <a:lstStyle>
            <a:lvl1pPr marL="457200" lvl="0" indent="-228600" algn="l" rtl="0">
              <a:lnSpc>
                <a:spcPct val="120000"/>
              </a:lnSpc>
              <a:spcBef>
                <a:spcPts val="1000"/>
              </a:spcBef>
              <a:spcAft>
                <a:spcPts val="0"/>
              </a:spcAft>
              <a:buClr>
                <a:schemeClr val="dk1"/>
              </a:buClr>
              <a:buSzPts val="1800"/>
              <a:buNone/>
              <a:defRPr sz="1800" b="1" i="0">
                <a:latin typeface="Inter SemiBold"/>
                <a:ea typeface="Inter SemiBold"/>
                <a:cs typeface="Inter SemiBold"/>
                <a:sym typeface="Inter SemiBold"/>
              </a:defRPr>
            </a:lvl1pPr>
            <a:lvl2pPr marL="914400" lvl="1" indent="-228600" algn="l" rtl="0">
              <a:lnSpc>
                <a:spcPct val="110000"/>
              </a:lnSpc>
              <a:spcBef>
                <a:spcPts val="500"/>
              </a:spcBef>
              <a:spcAft>
                <a:spcPts val="0"/>
              </a:spcAft>
              <a:buClr>
                <a:schemeClr val="dk1"/>
              </a:buClr>
              <a:buSzPts val="2400"/>
              <a:buNone/>
              <a:defRPr/>
            </a:lvl2pPr>
            <a:lvl3pPr marL="1371600" lvl="2" indent="-228600" algn="l" rtl="0">
              <a:lnSpc>
                <a:spcPct val="110000"/>
              </a:lnSpc>
              <a:spcBef>
                <a:spcPts val="500"/>
              </a:spcBef>
              <a:spcAft>
                <a:spcPts val="0"/>
              </a:spcAft>
              <a:buClr>
                <a:schemeClr val="dk1"/>
              </a:buClr>
              <a:buSzPts val="2000"/>
              <a:buNone/>
              <a:defRPr/>
            </a:lvl3pPr>
            <a:lvl4pPr marL="1828800" lvl="3" indent="-228600" algn="l" rtl="0">
              <a:lnSpc>
                <a:spcPct val="110000"/>
              </a:lnSpc>
              <a:spcBef>
                <a:spcPts val="500"/>
              </a:spcBef>
              <a:spcAft>
                <a:spcPts val="0"/>
              </a:spcAft>
              <a:buClr>
                <a:schemeClr val="dk1"/>
              </a:buClr>
              <a:buSzPts val="1800"/>
              <a:buNone/>
              <a:defRPr/>
            </a:lvl4pPr>
            <a:lvl5pPr marL="2286000" lvl="4" indent="-228600" algn="l" rtl="0">
              <a:lnSpc>
                <a:spcPct val="110000"/>
              </a:lnSpc>
              <a:spcBef>
                <a:spcPts val="500"/>
              </a:spcBef>
              <a:spcAft>
                <a:spcPts val="0"/>
              </a:spcAft>
              <a:buClr>
                <a:schemeClr val="dk1"/>
              </a:buClr>
              <a:buSzPts val="1800"/>
              <a:buNone/>
              <a:defRPr/>
            </a:lvl5pPr>
            <a:lvl6pPr marL="2743200" lvl="5" indent="-342900" algn="l" rtl="0">
              <a:lnSpc>
                <a:spcPct val="90000"/>
              </a:lnSpc>
              <a:spcBef>
                <a:spcPts val="500"/>
              </a:spcBef>
              <a:spcAft>
                <a:spcPts val="0"/>
              </a:spcAft>
              <a:buClr>
                <a:schemeClr val="dk1"/>
              </a:buClr>
              <a:buSzPts val="1800"/>
              <a:buChar char="•"/>
              <a:defRPr/>
            </a:lvl6pPr>
            <a:lvl7pPr marL="3200400" lvl="6" indent="-342900" algn="l" rtl="0">
              <a:lnSpc>
                <a:spcPct val="90000"/>
              </a:lnSpc>
              <a:spcBef>
                <a:spcPts val="500"/>
              </a:spcBef>
              <a:spcAft>
                <a:spcPts val="0"/>
              </a:spcAft>
              <a:buClr>
                <a:schemeClr val="dk1"/>
              </a:buClr>
              <a:buSzPts val="1800"/>
              <a:buChar char="•"/>
              <a:defRPr/>
            </a:lvl7pPr>
            <a:lvl8pPr marL="3657600" lvl="7" indent="-342900" algn="l" rtl="0">
              <a:lnSpc>
                <a:spcPct val="90000"/>
              </a:lnSpc>
              <a:spcBef>
                <a:spcPts val="500"/>
              </a:spcBef>
              <a:spcAft>
                <a:spcPts val="0"/>
              </a:spcAft>
              <a:buClr>
                <a:schemeClr val="dk1"/>
              </a:buClr>
              <a:buSzPts val="1800"/>
              <a:buChar char="•"/>
              <a:defRPr/>
            </a:lvl8pPr>
            <a:lvl9pPr marL="4114800" lvl="8" indent="-342900" algn="l" rtl="0">
              <a:lnSpc>
                <a:spcPct val="90000"/>
              </a:lnSpc>
              <a:spcBef>
                <a:spcPts val="500"/>
              </a:spcBef>
              <a:spcAft>
                <a:spcPts val="0"/>
              </a:spcAft>
              <a:buClr>
                <a:schemeClr val="dk1"/>
              </a:buClr>
              <a:buSzPts val="1800"/>
              <a:buChar char="•"/>
              <a:defRPr/>
            </a:lvl9pPr>
          </a:lstStyle>
          <a:p>
            <a:endParaRPr/>
          </a:p>
        </p:txBody>
      </p:sp>
      <p:sp>
        <p:nvSpPr>
          <p:cNvPr id="530" name="Google Shape;530;p74"/>
          <p:cNvSpPr txBox="1">
            <a:spLocks noGrp="1"/>
          </p:cNvSpPr>
          <p:nvPr>
            <p:ph type="body" idx="4"/>
          </p:nvPr>
        </p:nvSpPr>
        <p:spPr>
          <a:xfrm>
            <a:off x="8571024" y="3588272"/>
            <a:ext cx="3022200" cy="366600"/>
          </a:xfrm>
          <a:prstGeom prst="rect">
            <a:avLst/>
          </a:prstGeom>
          <a:noFill/>
          <a:ln>
            <a:noFill/>
          </a:ln>
        </p:spPr>
        <p:txBody>
          <a:bodyPr spcFirstLastPara="1" wrap="square" lIns="0" tIns="0" rIns="0" bIns="0" anchor="t" anchorCtr="0">
            <a:noAutofit/>
          </a:bodyPr>
          <a:lstStyle>
            <a:lvl1pPr marL="457200" lvl="0" indent="-228600" algn="l" rtl="0">
              <a:lnSpc>
                <a:spcPct val="120000"/>
              </a:lnSpc>
              <a:spcBef>
                <a:spcPts val="1000"/>
              </a:spcBef>
              <a:spcAft>
                <a:spcPts val="0"/>
              </a:spcAft>
              <a:buClr>
                <a:schemeClr val="dk1"/>
              </a:buClr>
              <a:buSzPts val="1800"/>
              <a:buNone/>
              <a:defRPr sz="1800" b="1" i="0">
                <a:latin typeface="Inter SemiBold"/>
                <a:ea typeface="Inter SemiBold"/>
                <a:cs typeface="Inter SemiBold"/>
                <a:sym typeface="Inter SemiBold"/>
              </a:defRPr>
            </a:lvl1pPr>
            <a:lvl2pPr marL="914400" lvl="1" indent="-228600" algn="l" rtl="0">
              <a:lnSpc>
                <a:spcPct val="110000"/>
              </a:lnSpc>
              <a:spcBef>
                <a:spcPts val="500"/>
              </a:spcBef>
              <a:spcAft>
                <a:spcPts val="0"/>
              </a:spcAft>
              <a:buClr>
                <a:schemeClr val="dk1"/>
              </a:buClr>
              <a:buSzPts val="2400"/>
              <a:buNone/>
              <a:defRPr/>
            </a:lvl2pPr>
            <a:lvl3pPr marL="1371600" lvl="2" indent="-228600" algn="l" rtl="0">
              <a:lnSpc>
                <a:spcPct val="110000"/>
              </a:lnSpc>
              <a:spcBef>
                <a:spcPts val="500"/>
              </a:spcBef>
              <a:spcAft>
                <a:spcPts val="0"/>
              </a:spcAft>
              <a:buClr>
                <a:schemeClr val="dk1"/>
              </a:buClr>
              <a:buSzPts val="2000"/>
              <a:buNone/>
              <a:defRPr/>
            </a:lvl3pPr>
            <a:lvl4pPr marL="1828800" lvl="3" indent="-228600" algn="l" rtl="0">
              <a:lnSpc>
                <a:spcPct val="110000"/>
              </a:lnSpc>
              <a:spcBef>
                <a:spcPts val="500"/>
              </a:spcBef>
              <a:spcAft>
                <a:spcPts val="0"/>
              </a:spcAft>
              <a:buClr>
                <a:schemeClr val="dk1"/>
              </a:buClr>
              <a:buSzPts val="1800"/>
              <a:buNone/>
              <a:defRPr/>
            </a:lvl4pPr>
            <a:lvl5pPr marL="2286000" lvl="4" indent="-228600" algn="l" rtl="0">
              <a:lnSpc>
                <a:spcPct val="110000"/>
              </a:lnSpc>
              <a:spcBef>
                <a:spcPts val="500"/>
              </a:spcBef>
              <a:spcAft>
                <a:spcPts val="0"/>
              </a:spcAft>
              <a:buClr>
                <a:schemeClr val="dk1"/>
              </a:buClr>
              <a:buSzPts val="1800"/>
              <a:buNone/>
              <a:defRPr/>
            </a:lvl5pPr>
            <a:lvl6pPr marL="2743200" lvl="5" indent="-342900" algn="l" rtl="0">
              <a:lnSpc>
                <a:spcPct val="90000"/>
              </a:lnSpc>
              <a:spcBef>
                <a:spcPts val="500"/>
              </a:spcBef>
              <a:spcAft>
                <a:spcPts val="0"/>
              </a:spcAft>
              <a:buClr>
                <a:schemeClr val="dk1"/>
              </a:buClr>
              <a:buSzPts val="1800"/>
              <a:buChar char="•"/>
              <a:defRPr/>
            </a:lvl6pPr>
            <a:lvl7pPr marL="3200400" lvl="6" indent="-342900" algn="l" rtl="0">
              <a:lnSpc>
                <a:spcPct val="90000"/>
              </a:lnSpc>
              <a:spcBef>
                <a:spcPts val="500"/>
              </a:spcBef>
              <a:spcAft>
                <a:spcPts val="0"/>
              </a:spcAft>
              <a:buClr>
                <a:schemeClr val="dk1"/>
              </a:buClr>
              <a:buSzPts val="1800"/>
              <a:buChar char="•"/>
              <a:defRPr/>
            </a:lvl7pPr>
            <a:lvl8pPr marL="3657600" lvl="7" indent="-342900" algn="l" rtl="0">
              <a:lnSpc>
                <a:spcPct val="90000"/>
              </a:lnSpc>
              <a:spcBef>
                <a:spcPts val="500"/>
              </a:spcBef>
              <a:spcAft>
                <a:spcPts val="0"/>
              </a:spcAft>
              <a:buClr>
                <a:schemeClr val="dk1"/>
              </a:buClr>
              <a:buSzPts val="1800"/>
              <a:buChar char="•"/>
              <a:defRPr/>
            </a:lvl8pPr>
            <a:lvl9pPr marL="4114800" lvl="8" indent="-342900" algn="l" rtl="0">
              <a:lnSpc>
                <a:spcPct val="90000"/>
              </a:lnSpc>
              <a:spcBef>
                <a:spcPts val="500"/>
              </a:spcBef>
              <a:spcAft>
                <a:spcPts val="0"/>
              </a:spcAft>
              <a:buClr>
                <a:schemeClr val="dk1"/>
              </a:buClr>
              <a:buSzPts val="1800"/>
              <a:buChar char="•"/>
              <a:defRPr/>
            </a:lvl9pPr>
          </a:lstStyle>
          <a:p>
            <a:endParaRPr/>
          </a:p>
        </p:txBody>
      </p:sp>
      <p:sp>
        <p:nvSpPr>
          <p:cNvPr id="531" name="Google Shape;531;p74"/>
          <p:cNvSpPr txBox="1">
            <a:spLocks noGrp="1"/>
          </p:cNvSpPr>
          <p:nvPr>
            <p:ph type="body" idx="5"/>
          </p:nvPr>
        </p:nvSpPr>
        <p:spPr>
          <a:xfrm>
            <a:off x="4512365" y="4139938"/>
            <a:ext cx="3035400" cy="1554300"/>
          </a:xfrm>
          <a:prstGeom prst="rect">
            <a:avLst/>
          </a:prstGeom>
          <a:noFill/>
          <a:ln>
            <a:noFill/>
          </a:ln>
        </p:spPr>
        <p:txBody>
          <a:bodyPr spcFirstLastPara="1" wrap="square" lIns="0" tIns="0" rIns="0" bIns="0" anchor="t" anchorCtr="0">
            <a:noAutofit/>
          </a:bodyPr>
          <a:lstStyle>
            <a:lvl1pPr marL="457200" lvl="0" indent="-228600" algn="l" rtl="0">
              <a:lnSpc>
                <a:spcPct val="120000"/>
              </a:lnSpc>
              <a:spcBef>
                <a:spcPts val="1000"/>
              </a:spcBef>
              <a:spcAft>
                <a:spcPts val="0"/>
              </a:spcAft>
              <a:buClr>
                <a:schemeClr val="dk1"/>
              </a:buClr>
              <a:buSzPts val="1400"/>
              <a:buNone/>
              <a:defRPr sz="1400" b="0" i="0">
                <a:solidFill>
                  <a:schemeClr val="dk1"/>
                </a:solidFill>
                <a:latin typeface="Inter Light"/>
                <a:ea typeface="Inter Light"/>
                <a:cs typeface="Inter Light"/>
                <a:sym typeface="Inter Light"/>
              </a:defRPr>
            </a:lvl1pPr>
            <a:lvl2pPr marL="914400" lvl="1" indent="-342900" algn="l" rtl="0">
              <a:lnSpc>
                <a:spcPct val="110000"/>
              </a:lnSpc>
              <a:spcBef>
                <a:spcPts val="500"/>
              </a:spcBef>
              <a:spcAft>
                <a:spcPts val="0"/>
              </a:spcAft>
              <a:buClr>
                <a:schemeClr val="dk1"/>
              </a:buClr>
              <a:buSzPts val="1800"/>
              <a:buChar char="•"/>
              <a:defRPr/>
            </a:lvl2pPr>
            <a:lvl3pPr marL="1371600" lvl="2" indent="-342900" algn="l" rtl="0">
              <a:lnSpc>
                <a:spcPct val="110000"/>
              </a:lnSpc>
              <a:spcBef>
                <a:spcPts val="500"/>
              </a:spcBef>
              <a:spcAft>
                <a:spcPts val="0"/>
              </a:spcAft>
              <a:buClr>
                <a:schemeClr val="dk1"/>
              </a:buClr>
              <a:buSzPts val="1800"/>
              <a:buChar char="•"/>
              <a:defRPr/>
            </a:lvl3pPr>
            <a:lvl4pPr marL="1828800" lvl="3" indent="-342900" algn="l" rtl="0">
              <a:lnSpc>
                <a:spcPct val="110000"/>
              </a:lnSpc>
              <a:spcBef>
                <a:spcPts val="500"/>
              </a:spcBef>
              <a:spcAft>
                <a:spcPts val="0"/>
              </a:spcAft>
              <a:buClr>
                <a:schemeClr val="dk1"/>
              </a:buClr>
              <a:buSzPts val="1800"/>
              <a:buChar char="•"/>
              <a:defRPr/>
            </a:lvl4pPr>
            <a:lvl5pPr marL="2286000" lvl="4" indent="-342900" algn="l" rtl="0">
              <a:lnSpc>
                <a:spcPct val="110000"/>
              </a:lnSpc>
              <a:spcBef>
                <a:spcPts val="500"/>
              </a:spcBef>
              <a:spcAft>
                <a:spcPts val="0"/>
              </a:spcAft>
              <a:buClr>
                <a:schemeClr val="dk1"/>
              </a:buClr>
              <a:buSzPts val="1800"/>
              <a:buChar char="•"/>
              <a:defRPr/>
            </a:lvl5pPr>
            <a:lvl6pPr marL="2743200" lvl="5" indent="-342900" algn="l" rtl="0">
              <a:lnSpc>
                <a:spcPct val="90000"/>
              </a:lnSpc>
              <a:spcBef>
                <a:spcPts val="500"/>
              </a:spcBef>
              <a:spcAft>
                <a:spcPts val="0"/>
              </a:spcAft>
              <a:buClr>
                <a:schemeClr val="dk1"/>
              </a:buClr>
              <a:buSzPts val="1800"/>
              <a:buChar char="•"/>
              <a:defRPr/>
            </a:lvl6pPr>
            <a:lvl7pPr marL="3200400" lvl="6" indent="-342900" algn="l" rtl="0">
              <a:lnSpc>
                <a:spcPct val="90000"/>
              </a:lnSpc>
              <a:spcBef>
                <a:spcPts val="500"/>
              </a:spcBef>
              <a:spcAft>
                <a:spcPts val="0"/>
              </a:spcAft>
              <a:buClr>
                <a:schemeClr val="dk1"/>
              </a:buClr>
              <a:buSzPts val="1800"/>
              <a:buChar char="•"/>
              <a:defRPr/>
            </a:lvl7pPr>
            <a:lvl8pPr marL="3657600" lvl="7" indent="-342900" algn="l" rtl="0">
              <a:lnSpc>
                <a:spcPct val="90000"/>
              </a:lnSpc>
              <a:spcBef>
                <a:spcPts val="500"/>
              </a:spcBef>
              <a:spcAft>
                <a:spcPts val="0"/>
              </a:spcAft>
              <a:buClr>
                <a:schemeClr val="dk1"/>
              </a:buClr>
              <a:buSzPts val="1800"/>
              <a:buChar char="•"/>
              <a:defRPr/>
            </a:lvl8pPr>
            <a:lvl9pPr marL="4114800" lvl="8" indent="-342900" algn="l" rtl="0">
              <a:lnSpc>
                <a:spcPct val="90000"/>
              </a:lnSpc>
              <a:spcBef>
                <a:spcPts val="500"/>
              </a:spcBef>
              <a:spcAft>
                <a:spcPts val="0"/>
              </a:spcAft>
              <a:buClr>
                <a:schemeClr val="dk1"/>
              </a:buClr>
              <a:buSzPts val="1800"/>
              <a:buChar char="•"/>
              <a:defRPr/>
            </a:lvl9pPr>
          </a:lstStyle>
          <a:p>
            <a:endParaRPr/>
          </a:p>
        </p:txBody>
      </p:sp>
      <p:sp>
        <p:nvSpPr>
          <p:cNvPr id="532" name="Google Shape;532;p74"/>
          <p:cNvSpPr txBox="1">
            <a:spLocks noGrp="1"/>
          </p:cNvSpPr>
          <p:nvPr>
            <p:ph type="body" idx="6"/>
          </p:nvPr>
        </p:nvSpPr>
        <p:spPr>
          <a:xfrm>
            <a:off x="8557591" y="4139938"/>
            <a:ext cx="3035400" cy="1554300"/>
          </a:xfrm>
          <a:prstGeom prst="rect">
            <a:avLst/>
          </a:prstGeom>
          <a:noFill/>
          <a:ln>
            <a:noFill/>
          </a:ln>
        </p:spPr>
        <p:txBody>
          <a:bodyPr spcFirstLastPara="1" wrap="square" lIns="0" tIns="0" rIns="0" bIns="0" anchor="t" anchorCtr="0">
            <a:noAutofit/>
          </a:bodyPr>
          <a:lstStyle>
            <a:lvl1pPr marL="457200" lvl="0" indent="-228600" algn="l" rtl="0">
              <a:lnSpc>
                <a:spcPct val="120000"/>
              </a:lnSpc>
              <a:spcBef>
                <a:spcPts val="1000"/>
              </a:spcBef>
              <a:spcAft>
                <a:spcPts val="0"/>
              </a:spcAft>
              <a:buClr>
                <a:schemeClr val="dk1"/>
              </a:buClr>
              <a:buSzPts val="1400"/>
              <a:buNone/>
              <a:defRPr sz="1400" b="0" i="0">
                <a:solidFill>
                  <a:schemeClr val="dk1"/>
                </a:solidFill>
                <a:latin typeface="Inter Light"/>
                <a:ea typeface="Inter Light"/>
                <a:cs typeface="Inter Light"/>
                <a:sym typeface="Inter Light"/>
              </a:defRPr>
            </a:lvl1pPr>
            <a:lvl2pPr marL="914400" lvl="1" indent="-342900" algn="l" rtl="0">
              <a:lnSpc>
                <a:spcPct val="110000"/>
              </a:lnSpc>
              <a:spcBef>
                <a:spcPts val="500"/>
              </a:spcBef>
              <a:spcAft>
                <a:spcPts val="0"/>
              </a:spcAft>
              <a:buClr>
                <a:schemeClr val="dk1"/>
              </a:buClr>
              <a:buSzPts val="1800"/>
              <a:buChar char="•"/>
              <a:defRPr/>
            </a:lvl2pPr>
            <a:lvl3pPr marL="1371600" lvl="2" indent="-342900" algn="l" rtl="0">
              <a:lnSpc>
                <a:spcPct val="110000"/>
              </a:lnSpc>
              <a:spcBef>
                <a:spcPts val="500"/>
              </a:spcBef>
              <a:spcAft>
                <a:spcPts val="0"/>
              </a:spcAft>
              <a:buClr>
                <a:schemeClr val="dk1"/>
              </a:buClr>
              <a:buSzPts val="1800"/>
              <a:buChar char="•"/>
              <a:defRPr/>
            </a:lvl3pPr>
            <a:lvl4pPr marL="1828800" lvl="3" indent="-342900" algn="l" rtl="0">
              <a:lnSpc>
                <a:spcPct val="110000"/>
              </a:lnSpc>
              <a:spcBef>
                <a:spcPts val="500"/>
              </a:spcBef>
              <a:spcAft>
                <a:spcPts val="0"/>
              </a:spcAft>
              <a:buClr>
                <a:schemeClr val="dk1"/>
              </a:buClr>
              <a:buSzPts val="1800"/>
              <a:buChar char="•"/>
              <a:defRPr/>
            </a:lvl4pPr>
            <a:lvl5pPr marL="2286000" lvl="4" indent="-342900" algn="l" rtl="0">
              <a:lnSpc>
                <a:spcPct val="110000"/>
              </a:lnSpc>
              <a:spcBef>
                <a:spcPts val="500"/>
              </a:spcBef>
              <a:spcAft>
                <a:spcPts val="0"/>
              </a:spcAft>
              <a:buClr>
                <a:schemeClr val="dk1"/>
              </a:buClr>
              <a:buSzPts val="1800"/>
              <a:buChar char="•"/>
              <a:defRPr/>
            </a:lvl5pPr>
            <a:lvl6pPr marL="2743200" lvl="5" indent="-342900" algn="l" rtl="0">
              <a:lnSpc>
                <a:spcPct val="90000"/>
              </a:lnSpc>
              <a:spcBef>
                <a:spcPts val="500"/>
              </a:spcBef>
              <a:spcAft>
                <a:spcPts val="0"/>
              </a:spcAft>
              <a:buClr>
                <a:schemeClr val="dk1"/>
              </a:buClr>
              <a:buSzPts val="1800"/>
              <a:buChar char="•"/>
              <a:defRPr/>
            </a:lvl6pPr>
            <a:lvl7pPr marL="3200400" lvl="6" indent="-342900" algn="l" rtl="0">
              <a:lnSpc>
                <a:spcPct val="90000"/>
              </a:lnSpc>
              <a:spcBef>
                <a:spcPts val="500"/>
              </a:spcBef>
              <a:spcAft>
                <a:spcPts val="0"/>
              </a:spcAft>
              <a:buClr>
                <a:schemeClr val="dk1"/>
              </a:buClr>
              <a:buSzPts val="1800"/>
              <a:buChar char="•"/>
              <a:defRPr/>
            </a:lvl7pPr>
            <a:lvl8pPr marL="3657600" lvl="7" indent="-342900" algn="l" rtl="0">
              <a:lnSpc>
                <a:spcPct val="90000"/>
              </a:lnSpc>
              <a:spcBef>
                <a:spcPts val="500"/>
              </a:spcBef>
              <a:spcAft>
                <a:spcPts val="0"/>
              </a:spcAft>
              <a:buClr>
                <a:schemeClr val="dk1"/>
              </a:buClr>
              <a:buSzPts val="1800"/>
              <a:buChar char="•"/>
              <a:defRPr/>
            </a:lvl8pPr>
            <a:lvl9pPr marL="4114800" lvl="8" indent="-342900" algn="l" rtl="0">
              <a:lnSpc>
                <a:spcPct val="90000"/>
              </a:lnSpc>
              <a:spcBef>
                <a:spcPts val="500"/>
              </a:spcBef>
              <a:spcAft>
                <a:spcPts val="0"/>
              </a:spcAft>
              <a:buClr>
                <a:schemeClr val="dk1"/>
              </a:buClr>
              <a:buSzPts val="1800"/>
              <a:buChar char="•"/>
              <a:defRPr/>
            </a:lvl9pPr>
          </a:lstStyle>
          <a:p>
            <a:endParaRPr/>
          </a:p>
        </p:txBody>
      </p:sp>
      <p:pic>
        <p:nvPicPr>
          <p:cNvPr id="533" name="Google Shape;533;p74"/>
          <p:cNvPicPr preferRelativeResize="0"/>
          <p:nvPr/>
        </p:nvPicPr>
        <p:blipFill rotWithShape="1">
          <a:blip r:embed="rId2">
            <a:alphaModFix/>
          </a:blip>
          <a:srcRect/>
          <a:stretch/>
        </p:blipFill>
        <p:spPr>
          <a:xfrm>
            <a:off x="222250" y="6256962"/>
            <a:ext cx="1463038" cy="438911"/>
          </a:xfrm>
          <a:prstGeom prst="rect">
            <a:avLst/>
          </a:prstGeom>
          <a:noFill/>
          <a:ln>
            <a:noFill/>
          </a:ln>
        </p:spPr>
      </p:pic>
      <p:sp>
        <p:nvSpPr>
          <p:cNvPr id="534" name="Google Shape;534;p74"/>
          <p:cNvSpPr txBox="1">
            <a:spLocks noGrp="1"/>
          </p:cNvSpPr>
          <p:nvPr>
            <p:ph type="body" idx="7"/>
          </p:nvPr>
        </p:nvSpPr>
        <p:spPr>
          <a:xfrm>
            <a:off x="470633" y="2447206"/>
            <a:ext cx="910500" cy="910500"/>
          </a:xfrm>
          <a:prstGeom prst="rect">
            <a:avLst/>
          </a:prstGeom>
          <a:solidFill>
            <a:schemeClr val="accent1"/>
          </a:solidFill>
          <a:ln>
            <a:noFill/>
          </a:ln>
        </p:spPr>
        <p:txBody>
          <a:bodyPr spcFirstLastPara="1" wrap="square" lIns="0" tIns="0" rIns="0" bIns="0" anchor="t" anchorCtr="0">
            <a:noAutofit/>
          </a:bodyPr>
          <a:lstStyle>
            <a:lvl1pPr marL="457200" lvl="0" indent="-228600" algn="l" rtl="0">
              <a:lnSpc>
                <a:spcPct val="120000"/>
              </a:lnSpc>
              <a:spcBef>
                <a:spcPts val="1000"/>
              </a:spcBef>
              <a:spcAft>
                <a:spcPts val="0"/>
              </a:spcAft>
              <a:buClr>
                <a:schemeClr val="dk1"/>
              </a:buClr>
              <a:buSzPts val="1400"/>
              <a:buNone/>
              <a:defRPr sz="1400" b="0" i="0">
                <a:solidFill>
                  <a:schemeClr val="dk1"/>
                </a:solidFill>
                <a:latin typeface="Inter Light"/>
                <a:ea typeface="Inter Light"/>
                <a:cs typeface="Inter Light"/>
                <a:sym typeface="Inter Light"/>
              </a:defRPr>
            </a:lvl1pPr>
            <a:lvl2pPr marL="914400" lvl="1" indent="-342900" algn="l" rtl="0">
              <a:lnSpc>
                <a:spcPct val="110000"/>
              </a:lnSpc>
              <a:spcBef>
                <a:spcPts val="500"/>
              </a:spcBef>
              <a:spcAft>
                <a:spcPts val="0"/>
              </a:spcAft>
              <a:buClr>
                <a:schemeClr val="dk1"/>
              </a:buClr>
              <a:buSzPts val="1800"/>
              <a:buChar char="•"/>
              <a:defRPr/>
            </a:lvl2pPr>
            <a:lvl3pPr marL="1371600" lvl="2" indent="-342900" algn="l" rtl="0">
              <a:lnSpc>
                <a:spcPct val="110000"/>
              </a:lnSpc>
              <a:spcBef>
                <a:spcPts val="500"/>
              </a:spcBef>
              <a:spcAft>
                <a:spcPts val="0"/>
              </a:spcAft>
              <a:buClr>
                <a:schemeClr val="dk1"/>
              </a:buClr>
              <a:buSzPts val="1800"/>
              <a:buChar char="•"/>
              <a:defRPr/>
            </a:lvl3pPr>
            <a:lvl4pPr marL="1828800" lvl="3" indent="-342900" algn="l" rtl="0">
              <a:lnSpc>
                <a:spcPct val="110000"/>
              </a:lnSpc>
              <a:spcBef>
                <a:spcPts val="500"/>
              </a:spcBef>
              <a:spcAft>
                <a:spcPts val="0"/>
              </a:spcAft>
              <a:buClr>
                <a:schemeClr val="dk1"/>
              </a:buClr>
              <a:buSzPts val="1800"/>
              <a:buChar char="•"/>
              <a:defRPr/>
            </a:lvl4pPr>
            <a:lvl5pPr marL="2286000" lvl="4" indent="-342900" algn="l" rtl="0">
              <a:lnSpc>
                <a:spcPct val="110000"/>
              </a:lnSpc>
              <a:spcBef>
                <a:spcPts val="500"/>
              </a:spcBef>
              <a:spcAft>
                <a:spcPts val="0"/>
              </a:spcAft>
              <a:buClr>
                <a:schemeClr val="dk1"/>
              </a:buClr>
              <a:buSzPts val="1800"/>
              <a:buChar char="•"/>
              <a:defRPr/>
            </a:lvl5pPr>
            <a:lvl6pPr marL="2743200" lvl="5" indent="-342900" algn="l" rtl="0">
              <a:lnSpc>
                <a:spcPct val="90000"/>
              </a:lnSpc>
              <a:spcBef>
                <a:spcPts val="500"/>
              </a:spcBef>
              <a:spcAft>
                <a:spcPts val="0"/>
              </a:spcAft>
              <a:buClr>
                <a:schemeClr val="dk1"/>
              </a:buClr>
              <a:buSzPts val="1800"/>
              <a:buChar char="•"/>
              <a:defRPr/>
            </a:lvl6pPr>
            <a:lvl7pPr marL="3200400" lvl="6" indent="-342900" algn="l" rtl="0">
              <a:lnSpc>
                <a:spcPct val="90000"/>
              </a:lnSpc>
              <a:spcBef>
                <a:spcPts val="500"/>
              </a:spcBef>
              <a:spcAft>
                <a:spcPts val="0"/>
              </a:spcAft>
              <a:buClr>
                <a:schemeClr val="dk1"/>
              </a:buClr>
              <a:buSzPts val="1800"/>
              <a:buChar char="•"/>
              <a:defRPr/>
            </a:lvl7pPr>
            <a:lvl8pPr marL="3657600" lvl="7" indent="-342900" algn="l" rtl="0">
              <a:lnSpc>
                <a:spcPct val="90000"/>
              </a:lnSpc>
              <a:spcBef>
                <a:spcPts val="500"/>
              </a:spcBef>
              <a:spcAft>
                <a:spcPts val="0"/>
              </a:spcAft>
              <a:buClr>
                <a:schemeClr val="dk1"/>
              </a:buClr>
              <a:buSzPts val="1800"/>
              <a:buChar char="•"/>
              <a:defRPr/>
            </a:lvl8pPr>
            <a:lvl9pPr marL="4114800" lvl="8" indent="-342900" algn="l" rtl="0">
              <a:lnSpc>
                <a:spcPct val="90000"/>
              </a:lnSpc>
              <a:spcBef>
                <a:spcPts val="500"/>
              </a:spcBef>
              <a:spcAft>
                <a:spcPts val="0"/>
              </a:spcAft>
              <a:buClr>
                <a:schemeClr val="dk1"/>
              </a:buClr>
              <a:buSzPts val="1800"/>
              <a:buChar char="•"/>
              <a:defRPr/>
            </a:lvl9pPr>
          </a:lstStyle>
          <a:p>
            <a:endParaRPr/>
          </a:p>
        </p:txBody>
      </p:sp>
      <p:sp>
        <p:nvSpPr>
          <p:cNvPr id="535" name="Google Shape;535;p74"/>
          <p:cNvSpPr txBox="1">
            <a:spLocks noGrp="1"/>
          </p:cNvSpPr>
          <p:nvPr>
            <p:ph type="body" idx="8"/>
          </p:nvPr>
        </p:nvSpPr>
        <p:spPr>
          <a:xfrm>
            <a:off x="4509896" y="2447206"/>
            <a:ext cx="910500" cy="910500"/>
          </a:xfrm>
          <a:prstGeom prst="rect">
            <a:avLst/>
          </a:prstGeom>
          <a:solidFill>
            <a:schemeClr val="accent5"/>
          </a:solidFill>
          <a:ln>
            <a:noFill/>
          </a:ln>
        </p:spPr>
        <p:txBody>
          <a:bodyPr spcFirstLastPara="1" wrap="square" lIns="0" tIns="0" rIns="0" bIns="0" anchor="t" anchorCtr="0">
            <a:noAutofit/>
          </a:bodyPr>
          <a:lstStyle>
            <a:lvl1pPr marL="457200" lvl="0" indent="-228600" algn="l" rtl="0">
              <a:lnSpc>
                <a:spcPct val="120000"/>
              </a:lnSpc>
              <a:spcBef>
                <a:spcPts val="1000"/>
              </a:spcBef>
              <a:spcAft>
                <a:spcPts val="0"/>
              </a:spcAft>
              <a:buClr>
                <a:schemeClr val="dk1"/>
              </a:buClr>
              <a:buSzPts val="1400"/>
              <a:buNone/>
              <a:defRPr sz="1400" b="0" i="0">
                <a:solidFill>
                  <a:schemeClr val="dk1"/>
                </a:solidFill>
                <a:latin typeface="Inter Light"/>
                <a:ea typeface="Inter Light"/>
                <a:cs typeface="Inter Light"/>
                <a:sym typeface="Inter Light"/>
              </a:defRPr>
            </a:lvl1pPr>
            <a:lvl2pPr marL="914400" lvl="1" indent="-342900" algn="l" rtl="0">
              <a:lnSpc>
                <a:spcPct val="110000"/>
              </a:lnSpc>
              <a:spcBef>
                <a:spcPts val="500"/>
              </a:spcBef>
              <a:spcAft>
                <a:spcPts val="0"/>
              </a:spcAft>
              <a:buClr>
                <a:schemeClr val="dk1"/>
              </a:buClr>
              <a:buSzPts val="1800"/>
              <a:buChar char="•"/>
              <a:defRPr/>
            </a:lvl2pPr>
            <a:lvl3pPr marL="1371600" lvl="2" indent="-342900" algn="l" rtl="0">
              <a:lnSpc>
                <a:spcPct val="110000"/>
              </a:lnSpc>
              <a:spcBef>
                <a:spcPts val="500"/>
              </a:spcBef>
              <a:spcAft>
                <a:spcPts val="0"/>
              </a:spcAft>
              <a:buClr>
                <a:schemeClr val="dk1"/>
              </a:buClr>
              <a:buSzPts val="1800"/>
              <a:buChar char="•"/>
              <a:defRPr/>
            </a:lvl3pPr>
            <a:lvl4pPr marL="1828800" lvl="3" indent="-342900" algn="l" rtl="0">
              <a:lnSpc>
                <a:spcPct val="110000"/>
              </a:lnSpc>
              <a:spcBef>
                <a:spcPts val="500"/>
              </a:spcBef>
              <a:spcAft>
                <a:spcPts val="0"/>
              </a:spcAft>
              <a:buClr>
                <a:schemeClr val="dk1"/>
              </a:buClr>
              <a:buSzPts val="1800"/>
              <a:buChar char="•"/>
              <a:defRPr/>
            </a:lvl4pPr>
            <a:lvl5pPr marL="2286000" lvl="4" indent="-342900" algn="l" rtl="0">
              <a:lnSpc>
                <a:spcPct val="110000"/>
              </a:lnSpc>
              <a:spcBef>
                <a:spcPts val="500"/>
              </a:spcBef>
              <a:spcAft>
                <a:spcPts val="0"/>
              </a:spcAft>
              <a:buClr>
                <a:schemeClr val="dk1"/>
              </a:buClr>
              <a:buSzPts val="1800"/>
              <a:buChar char="•"/>
              <a:defRPr/>
            </a:lvl5pPr>
            <a:lvl6pPr marL="2743200" lvl="5" indent="-342900" algn="l" rtl="0">
              <a:lnSpc>
                <a:spcPct val="90000"/>
              </a:lnSpc>
              <a:spcBef>
                <a:spcPts val="500"/>
              </a:spcBef>
              <a:spcAft>
                <a:spcPts val="0"/>
              </a:spcAft>
              <a:buClr>
                <a:schemeClr val="dk1"/>
              </a:buClr>
              <a:buSzPts val="1800"/>
              <a:buChar char="•"/>
              <a:defRPr/>
            </a:lvl6pPr>
            <a:lvl7pPr marL="3200400" lvl="6" indent="-342900" algn="l" rtl="0">
              <a:lnSpc>
                <a:spcPct val="90000"/>
              </a:lnSpc>
              <a:spcBef>
                <a:spcPts val="500"/>
              </a:spcBef>
              <a:spcAft>
                <a:spcPts val="0"/>
              </a:spcAft>
              <a:buClr>
                <a:schemeClr val="dk1"/>
              </a:buClr>
              <a:buSzPts val="1800"/>
              <a:buChar char="•"/>
              <a:defRPr/>
            </a:lvl7pPr>
            <a:lvl8pPr marL="3657600" lvl="7" indent="-342900" algn="l" rtl="0">
              <a:lnSpc>
                <a:spcPct val="90000"/>
              </a:lnSpc>
              <a:spcBef>
                <a:spcPts val="500"/>
              </a:spcBef>
              <a:spcAft>
                <a:spcPts val="0"/>
              </a:spcAft>
              <a:buClr>
                <a:schemeClr val="dk1"/>
              </a:buClr>
              <a:buSzPts val="1800"/>
              <a:buChar char="•"/>
              <a:defRPr/>
            </a:lvl8pPr>
            <a:lvl9pPr marL="4114800" lvl="8" indent="-342900" algn="l" rtl="0">
              <a:lnSpc>
                <a:spcPct val="90000"/>
              </a:lnSpc>
              <a:spcBef>
                <a:spcPts val="500"/>
              </a:spcBef>
              <a:spcAft>
                <a:spcPts val="0"/>
              </a:spcAft>
              <a:buClr>
                <a:schemeClr val="dk1"/>
              </a:buClr>
              <a:buSzPts val="1800"/>
              <a:buChar char="•"/>
              <a:defRPr/>
            </a:lvl9pPr>
          </a:lstStyle>
          <a:p>
            <a:endParaRPr/>
          </a:p>
        </p:txBody>
      </p:sp>
      <p:sp>
        <p:nvSpPr>
          <p:cNvPr id="536" name="Google Shape;536;p74"/>
          <p:cNvSpPr txBox="1">
            <a:spLocks noGrp="1"/>
          </p:cNvSpPr>
          <p:nvPr>
            <p:ph type="body" idx="9"/>
          </p:nvPr>
        </p:nvSpPr>
        <p:spPr>
          <a:xfrm>
            <a:off x="8541208" y="2447206"/>
            <a:ext cx="910500" cy="910500"/>
          </a:xfrm>
          <a:prstGeom prst="rect">
            <a:avLst/>
          </a:prstGeom>
          <a:solidFill>
            <a:schemeClr val="accent4"/>
          </a:solidFill>
          <a:ln>
            <a:noFill/>
          </a:ln>
        </p:spPr>
        <p:txBody>
          <a:bodyPr spcFirstLastPara="1" wrap="square" lIns="0" tIns="0" rIns="0" bIns="0" anchor="t" anchorCtr="0">
            <a:noAutofit/>
          </a:bodyPr>
          <a:lstStyle>
            <a:lvl1pPr marL="457200" lvl="0" indent="-228600" algn="l" rtl="0">
              <a:lnSpc>
                <a:spcPct val="120000"/>
              </a:lnSpc>
              <a:spcBef>
                <a:spcPts val="1000"/>
              </a:spcBef>
              <a:spcAft>
                <a:spcPts val="0"/>
              </a:spcAft>
              <a:buClr>
                <a:schemeClr val="dk1"/>
              </a:buClr>
              <a:buSzPts val="1400"/>
              <a:buNone/>
              <a:defRPr sz="1400" b="0" i="0">
                <a:solidFill>
                  <a:schemeClr val="dk1"/>
                </a:solidFill>
                <a:latin typeface="Inter Light"/>
                <a:ea typeface="Inter Light"/>
                <a:cs typeface="Inter Light"/>
                <a:sym typeface="Inter Light"/>
              </a:defRPr>
            </a:lvl1pPr>
            <a:lvl2pPr marL="914400" lvl="1" indent="-342900" algn="l" rtl="0">
              <a:lnSpc>
                <a:spcPct val="110000"/>
              </a:lnSpc>
              <a:spcBef>
                <a:spcPts val="500"/>
              </a:spcBef>
              <a:spcAft>
                <a:spcPts val="0"/>
              </a:spcAft>
              <a:buClr>
                <a:schemeClr val="dk1"/>
              </a:buClr>
              <a:buSzPts val="1800"/>
              <a:buChar char="•"/>
              <a:defRPr/>
            </a:lvl2pPr>
            <a:lvl3pPr marL="1371600" lvl="2" indent="-342900" algn="l" rtl="0">
              <a:lnSpc>
                <a:spcPct val="110000"/>
              </a:lnSpc>
              <a:spcBef>
                <a:spcPts val="500"/>
              </a:spcBef>
              <a:spcAft>
                <a:spcPts val="0"/>
              </a:spcAft>
              <a:buClr>
                <a:schemeClr val="dk1"/>
              </a:buClr>
              <a:buSzPts val="1800"/>
              <a:buChar char="•"/>
              <a:defRPr/>
            </a:lvl3pPr>
            <a:lvl4pPr marL="1828800" lvl="3" indent="-342900" algn="l" rtl="0">
              <a:lnSpc>
                <a:spcPct val="110000"/>
              </a:lnSpc>
              <a:spcBef>
                <a:spcPts val="500"/>
              </a:spcBef>
              <a:spcAft>
                <a:spcPts val="0"/>
              </a:spcAft>
              <a:buClr>
                <a:schemeClr val="dk1"/>
              </a:buClr>
              <a:buSzPts val="1800"/>
              <a:buChar char="•"/>
              <a:defRPr/>
            </a:lvl4pPr>
            <a:lvl5pPr marL="2286000" lvl="4" indent="-342900" algn="l" rtl="0">
              <a:lnSpc>
                <a:spcPct val="110000"/>
              </a:lnSpc>
              <a:spcBef>
                <a:spcPts val="500"/>
              </a:spcBef>
              <a:spcAft>
                <a:spcPts val="0"/>
              </a:spcAft>
              <a:buClr>
                <a:schemeClr val="dk1"/>
              </a:buClr>
              <a:buSzPts val="1800"/>
              <a:buChar char="•"/>
              <a:defRPr/>
            </a:lvl5pPr>
            <a:lvl6pPr marL="2743200" lvl="5" indent="-342900" algn="l" rtl="0">
              <a:lnSpc>
                <a:spcPct val="90000"/>
              </a:lnSpc>
              <a:spcBef>
                <a:spcPts val="500"/>
              </a:spcBef>
              <a:spcAft>
                <a:spcPts val="0"/>
              </a:spcAft>
              <a:buClr>
                <a:schemeClr val="dk1"/>
              </a:buClr>
              <a:buSzPts val="1800"/>
              <a:buChar char="•"/>
              <a:defRPr/>
            </a:lvl6pPr>
            <a:lvl7pPr marL="3200400" lvl="6" indent="-342900" algn="l" rtl="0">
              <a:lnSpc>
                <a:spcPct val="90000"/>
              </a:lnSpc>
              <a:spcBef>
                <a:spcPts val="500"/>
              </a:spcBef>
              <a:spcAft>
                <a:spcPts val="0"/>
              </a:spcAft>
              <a:buClr>
                <a:schemeClr val="dk1"/>
              </a:buClr>
              <a:buSzPts val="1800"/>
              <a:buChar char="•"/>
              <a:defRPr/>
            </a:lvl7pPr>
            <a:lvl8pPr marL="3657600" lvl="7" indent="-342900" algn="l" rtl="0">
              <a:lnSpc>
                <a:spcPct val="90000"/>
              </a:lnSpc>
              <a:spcBef>
                <a:spcPts val="500"/>
              </a:spcBef>
              <a:spcAft>
                <a:spcPts val="0"/>
              </a:spcAft>
              <a:buClr>
                <a:schemeClr val="dk1"/>
              </a:buClr>
              <a:buSzPts val="1800"/>
              <a:buChar char="•"/>
              <a:defRPr/>
            </a:lvl8pPr>
            <a:lvl9pPr marL="4114800" lvl="8" indent="-342900" algn="l" rtl="0">
              <a:lnSpc>
                <a:spcPct val="90000"/>
              </a:lnSpc>
              <a:spcBef>
                <a:spcPts val="500"/>
              </a:spcBef>
              <a:spcAft>
                <a:spcPts val="0"/>
              </a:spcAft>
              <a:buClr>
                <a:schemeClr val="dk1"/>
              </a:buClr>
              <a:buSzPts val="1800"/>
              <a:buChar char="•"/>
              <a:defRPr/>
            </a:lvl9pPr>
          </a:lstStyle>
          <a:p>
            <a:endParaRPr/>
          </a:p>
        </p:txBody>
      </p:sp>
      <p:sp>
        <p:nvSpPr>
          <p:cNvPr id="537" name="Google Shape;537;p74"/>
          <p:cNvSpPr txBox="1">
            <a:spLocks noGrp="1"/>
          </p:cNvSpPr>
          <p:nvPr>
            <p:ph type="title"/>
          </p:nvPr>
        </p:nvSpPr>
        <p:spPr>
          <a:xfrm>
            <a:off x="318247" y="329453"/>
            <a:ext cx="9361800" cy="720300"/>
          </a:xfrm>
          <a:prstGeom prst="rect">
            <a:avLst/>
          </a:prstGeom>
          <a:noFill/>
          <a:ln>
            <a:noFill/>
          </a:ln>
        </p:spPr>
        <p:txBody>
          <a:bodyPr spcFirstLastPara="1" wrap="square" lIns="0" tIns="0" rIns="0" bIns="0" anchor="t" anchorCtr="0">
            <a:noAutofit/>
          </a:bodyPr>
          <a:lstStyle>
            <a:lvl1pPr lvl="0" algn="l" rtl="0">
              <a:lnSpc>
                <a:spcPct val="90000"/>
              </a:lnSpc>
              <a:spcBef>
                <a:spcPts val="0"/>
              </a:spcBef>
              <a:spcAft>
                <a:spcPts val="0"/>
              </a:spcAft>
              <a:buClr>
                <a:schemeClr val="dk1"/>
              </a:buClr>
              <a:buSzPts val="4400"/>
              <a:buFont typeface="Inter"/>
              <a:buNone/>
              <a:defRPr b="1" i="0">
                <a:latin typeface="Inter"/>
                <a:ea typeface="Inter"/>
                <a:cs typeface="Inter"/>
                <a:sym typeface="Inter"/>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538" name="Google Shape;538;p74"/>
          <p:cNvSpPr txBox="1">
            <a:spLocks noGrp="1"/>
          </p:cNvSpPr>
          <p:nvPr>
            <p:ph type="body" idx="13"/>
          </p:nvPr>
        </p:nvSpPr>
        <p:spPr>
          <a:xfrm>
            <a:off x="334456" y="1049613"/>
            <a:ext cx="8445600" cy="519000"/>
          </a:xfrm>
          <a:prstGeom prst="rect">
            <a:avLst/>
          </a:prstGeom>
          <a:noFill/>
          <a:ln>
            <a:noFill/>
          </a:ln>
        </p:spPr>
        <p:txBody>
          <a:bodyPr spcFirstLastPara="1" wrap="square" lIns="0" tIns="0" rIns="0" bIns="0" anchor="t" anchorCtr="0">
            <a:noAutofit/>
          </a:bodyPr>
          <a:lstStyle>
            <a:lvl1pPr marL="457200" lvl="0" indent="-228600" algn="l" rtl="0">
              <a:lnSpc>
                <a:spcPct val="110000"/>
              </a:lnSpc>
              <a:spcBef>
                <a:spcPts val="0"/>
              </a:spcBef>
              <a:spcAft>
                <a:spcPts val="0"/>
              </a:spcAft>
              <a:buClr>
                <a:schemeClr val="dk1"/>
              </a:buClr>
              <a:buSzPts val="2200"/>
              <a:buNone/>
              <a:defRPr sz="2200" b="0" i="0">
                <a:latin typeface="Inter Light"/>
                <a:ea typeface="Inter Light"/>
                <a:cs typeface="Inter Light"/>
                <a:sym typeface="Inter Light"/>
              </a:defRPr>
            </a:lvl1pPr>
            <a:lvl2pPr marL="914400" lvl="1" indent="-228600" algn="l" rtl="0">
              <a:lnSpc>
                <a:spcPct val="110000"/>
              </a:lnSpc>
              <a:spcBef>
                <a:spcPts val="500"/>
              </a:spcBef>
              <a:spcAft>
                <a:spcPts val="0"/>
              </a:spcAft>
              <a:buClr>
                <a:schemeClr val="dk1"/>
              </a:buClr>
              <a:buSzPts val="2400"/>
              <a:buNone/>
              <a:defRPr/>
            </a:lvl2pPr>
            <a:lvl3pPr marL="1371600" lvl="2" indent="-228600" algn="l" rtl="0">
              <a:lnSpc>
                <a:spcPct val="110000"/>
              </a:lnSpc>
              <a:spcBef>
                <a:spcPts val="500"/>
              </a:spcBef>
              <a:spcAft>
                <a:spcPts val="0"/>
              </a:spcAft>
              <a:buClr>
                <a:schemeClr val="dk1"/>
              </a:buClr>
              <a:buSzPts val="2000"/>
              <a:buNone/>
              <a:defRPr/>
            </a:lvl3pPr>
            <a:lvl4pPr marL="1828800" lvl="3" indent="-228600" algn="l" rtl="0">
              <a:lnSpc>
                <a:spcPct val="110000"/>
              </a:lnSpc>
              <a:spcBef>
                <a:spcPts val="500"/>
              </a:spcBef>
              <a:spcAft>
                <a:spcPts val="0"/>
              </a:spcAft>
              <a:buClr>
                <a:schemeClr val="dk1"/>
              </a:buClr>
              <a:buSzPts val="1800"/>
              <a:buNone/>
              <a:defRPr/>
            </a:lvl4pPr>
            <a:lvl5pPr marL="2286000" lvl="4" indent="-228600" algn="l" rtl="0">
              <a:lnSpc>
                <a:spcPct val="110000"/>
              </a:lnSpc>
              <a:spcBef>
                <a:spcPts val="500"/>
              </a:spcBef>
              <a:spcAft>
                <a:spcPts val="0"/>
              </a:spcAft>
              <a:buClr>
                <a:schemeClr val="dk1"/>
              </a:buClr>
              <a:buSzPts val="1800"/>
              <a:buNone/>
              <a:defRPr/>
            </a:lvl5pPr>
            <a:lvl6pPr marL="2743200" lvl="5" indent="-342900" algn="l" rtl="0">
              <a:lnSpc>
                <a:spcPct val="90000"/>
              </a:lnSpc>
              <a:spcBef>
                <a:spcPts val="500"/>
              </a:spcBef>
              <a:spcAft>
                <a:spcPts val="0"/>
              </a:spcAft>
              <a:buClr>
                <a:schemeClr val="dk1"/>
              </a:buClr>
              <a:buSzPts val="1800"/>
              <a:buChar char="•"/>
              <a:defRPr/>
            </a:lvl6pPr>
            <a:lvl7pPr marL="3200400" lvl="6" indent="-342900" algn="l" rtl="0">
              <a:lnSpc>
                <a:spcPct val="90000"/>
              </a:lnSpc>
              <a:spcBef>
                <a:spcPts val="500"/>
              </a:spcBef>
              <a:spcAft>
                <a:spcPts val="0"/>
              </a:spcAft>
              <a:buClr>
                <a:schemeClr val="dk1"/>
              </a:buClr>
              <a:buSzPts val="1800"/>
              <a:buChar char="•"/>
              <a:defRPr/>
            </a:lvl7pPr>
            <a:lvl8pPr marL="3657600" lvl="7" indent="-342900" algn="l" rtl="0">
              <a:lnSpc>
                <a:spcPct val="90000"/>
              </a:lnSpc>
              <a:spcBef>
                <a:spcPts val="500"/>
              </a:spcBef>
              <a:spcAft>
                <a:spcPts val="0"/>
              </a:spcAft>
              <a:buClr>
                <a:schemeClr val="dk1"/>
              </a:buClr>
              <a:buSzPts val="1800"/>
              <a:buChar char="•"/>
              <a:defRPr/>
            </a:lvl8pPr>
            <a:lvl9pPr marL="4114800" lvl="8" indent="-342900" algn="l" rtl="0">
              <a:lnSpc>
                <a:spcPct val="90000"/>
              </a:lnSpc>
              <a:spcBef>
                <a:spcPts val="500"/>
              </a:spcBef>
              <a:spcAft>
                <a:spcPts val="0"/>
              </a:spcAft>
              <a:buClr>
                <a:schemeClr val="dk1"/>
              </a:buClr>
              <a:buSzPts val="1800"/>
              <a:buChar char="•"/>
              <a:defRPr/>
            </a:lvl9pPr>
          </a:lstStyle>
          <a:p>
            <a:endParaRPr/>
          </a:p>
        </p:txBody>
      </p:sp>
      <p:sp>
        <p:nvSpPr>
          <p:cNvPr id="539" name="Google Shape;539;p74"/>
          <p:cNvSpPr>
            <a:spLocks noGrp="1"/>
          </p:cNvSpPr>
          <p:nvPr>
            <p:ph type="pic" idx="14"/>
          </p:nvPr>
        </p:nvSpPr>
        <p:spPr>
          <a:xfrm>
            <a:off x="4673774" y="2625295"/>
            <a:ext cx="582600" cy="550800"/>
          </a:xfrm>
          <a:prstGeom prst="rect">
            <a:avLst/>
          </a:prstGeom>
          <a:noFill/>
          <a:ln>
            <a:noFill/>
          </a:ln>
        </p:spPr>
      </p:sp>
      <p:sp>
        <p:nvSpPr>
          <p:cNvPr id="540" name="Google Shape;540;p74"/>
          <p:cNvSpPr>
            <a:spLocks noGrp="1"/>
          </p:cNvSpPr>
          <p:nvPr>
            <p:ph type="pic" idx="15"/>
          </p:nvPr>
        </p:nvSpPr>
        <p:spPr>
          <a:xfrm>
            <a:off x="634511" y="2632161"/>
            <a:ext cx="582600" cy="550800"/>
          </a:xfrm>
          <a:prstGeom prst="rect">
            <a:avLst/>
          </a:prstGeom>
          <a:noFill/>
          <a:ln>
            <a:noFill/>
          </a:ln>
        </p:spPr>
      </p:sp>
      <p:sp>
        <p:nvSpPr>
          <p:cNvPr id="541" name="Google Shape;541;p74"/>
          <p:cNvSpPr>
            <a:spLocks noGrp="1"/>
          </p:cNvSpPr>
          <p:nvPr>
            <p:ph type="pic" idx="16"/>
          </p:nvPr>
        </p:nvSpPr>
        <p:spPr>
          <a:xfrm>
            <a:off x="8705086" y="2632161"/>
            <a:ext cx="582600" cy="550800"/>
          </a:xfrm>
          <a:prstGeom prst="rect">
            <a:avLst/>
          </a:prstGeom>
          <a:noFill/>
          <a:ln>
            <a:noFill/>
          </a:ln>
        </p:spPr>
      </p:sp>
      <p:sp>
        <p:nvSpPr>
          <p:cNvPr id="542" name="Google Shape;542;p74"/>
          <p:cNvSpPr/>
          <p:nvPr/>
        </p:nvSpPr>
        <p:spPr>
          <a:xfrm rot="-9367483">
            <a:off x="10928916" y="-388542"/>
            <a:ext cx="1029435" cy="1803796"/>
          </a:xfrm>
          <a:custGeom>
            <a:avLst/>
            <a:gdLst/>
            <a:ahLst/>
            <a:cxnLst/>
            <a:rect l="l" t="t" r="r" b="b"/>
            <a:pathLst>
              <a:path w="1028792" h="1802670" extrusionOk="0">
                <a:moveTo>
                  <a:pt x="314170" y="40424"/>
                </a:moveTo>
                <a:cubicBezTo>
                  <a:pt x="375711" y="14394"/>
                  <a:pt x="443373" y="0"/>
                  <a:pt x="514396" y="0"/>
                </a:cubicBezTo>
                <a:cubicBezTo>
                  <a:pt x="798489" y="0"/>
                  <a:pt x="1028792" y="230303"/>
                  <a:pt x="1028792" y="514396"/>
                </a:cubicBezTo>
                <a:lnTo>
                  <a:pt x="1028791" y="1340869"/>
                </a:lnTo>
                <a:lnTo>
                  <a:pt x="0" y="1802670"/>
                </a:lnTo>
                <a:lnTo>
                  <a:pt x="0" y="514396"/>
                </a:lnTo>
                <a:cubicBezTo>
                  <a:pt x="0" y="301326"/>
                  <a:pt x="129545" y="118513"/>
                  <a:pt x="314170" y="40424"/>
                </a:cubicBezTo>
                <a:close/>
              </a:path>
            </a:pathLst>
          </a:custGeom>
          <a:solidFill>
            <a:srgbClr val="ABA3C3"/>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89"/>
              <a:buFont typeface="Arial"/>
              <a:buNone/>
            </a:pPr>
            <a:endParaRPr sz="2489" b="0" i="0" u="none" strike="noStrike" cap="none">
              <a:solidFill>
                <a:srgbClr val="FFFFFF"/>
              </a:solidFill>
              <a:latin typeface="Arial"/>
              <a:ea typeface="Arial"/>
              <a:cs typeface="Arial"/>
              <a:sym typeface="Arial"/>
            </a:endParaRPr>
          </a:p>
        </p:txBody>
      </p:sp>
      <p:sp>
        <p:nvSpPr>
          <p:cNvPr id="543" name="Google Shape;543;p74"/>
          <p:cNvSpPr/>
          <p:nvPr/>
        </p:nvSpPr>
        <p:spPr>
          <a:xfrm rot="-9340465">
            <a:off x="10379468" y="-409370"/>
            <a:ext cx="816093" cy="1274901"/>
          </a:xfrm>
          <a:custGeom>
            <a:avLst/>
            <a:gdLst/>
            <a:ahLst/>
            <a:cxnLst/>
            <a:rect l="l" t="t" r="r" b="b"/>
            <a:pathLst>
              <a:path w="814948" h="1273112" extrusionOk="0">
                <a:moveTo>
                  <a:pt x="248867" y="32021"/>
                </a:moveTo>
                <a:cubicBezTo>
                  <a:pt x="297616" y="11402"/>
                  <a:pt x="351214" y="0"/>
                  <a:pt x="407474" y="0"/>
                </a:cubicBezTo>
                <a:cubicBezTo>
                  <a:pt x="632516" y="0"/>
                  <a:pt x="814948" y="182432"/>
                  <a:pt x="814948" y="407474"/>
                </a:cubicBezTo>
                <a:lnTo>
                  <a:pt x="814948" y="901208"/>
                </a:lnTo>
                <a:lnTo>
                  <a:pt x="0" y="1273112"/>
                </a:lnTo>
                <a:lnTo>
                  <a:pt x="0" y="407474"/>
                </a:lnTo>
                <a:cubicBezTo>
                  <a:pt x="0" y="238693"/>
                  <a:pt x="102618" y="93879"/>
                  <a:pt x="248867" y="32021"/>
                </a:cubicBezTo>
                <a:close/>
              </a:path>
            </a:pathLst>
          </a:custGeom>
          <a:solidFill>
            <a:srgbClr val="4E427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89"/>
              <a:buFont typeface="Arial"/>
              <a:buNone/>
            </a:pPr>
            <a:endParaRPr sz="2489" b="0" i="0" u="none" strike="noStrike" cap="none">
              <a:solidFill>
                <a:srgbClr val="FFFFFF"/>
              </a:solidFill>
              <a:latin typeface="Arial"/>
              <a:ea typeface="Arial"/>
              <a:cs typeface="Arial"/>
              <a:sym typeface="Arial"/>
            </a:endParaRPr>
          </a:p>
        </p:txBody>
      </p:sp>
    </p:spTree>
  </p:cSld>
  <p:clrMapOvr>
    <a:masterClrMapping/>
  </p:clrMapOvr>
</p:sldLayout>
</file>

<file path=ppt/slideLayouts/slideLayout220.xml><?xml version="1.0" encoding="utf-8"?>
<p:sldLayout xmlns:a="http://schemas.openxmlformats.org/drawingml/2006/main" xmlns:r="http://schemas.openxmlformats.org/officeDocument/2006/relationships" xmlns:p="http://schemas.openxmlformats.org/presentationml/2006/main" preserve="1" userDrawn="1">
  <p:cSld name="Two Column w Icons ">
    <p:bg>
      <p:bgPr>
        <a:solidFill>
          <a:schemeClr val="bg1"/>
        </a:solidFill>
        <a:effectLst/>
      </p:bgPr>
    </p:bg>
    <p:spTree>
      <p:nvGrpSpPr>
        <p:cNvPr id="1" name=""/>
        <p:cNvGrpSpPr/>
        <p:nvPr/>
      </p:nvGrpSpPr>
      <p:grpSpPr>
        <a:xfrm>
          <a:off x="0" y="0"/>
          <a:ext cx="0" cy="0"/>
          <a:chOff x="0" y="0"/>
          <a:chExt cx="0" cy="0"/>
        </a:xfrm>
      </p:grpSpPr>
      <p:sp>
        <p:nvSpPr>
          <p:cNvPr id="21" name="Picture Placeholder 2">
            <a:extLst>
              <a:ext uri="{FF2B5EF4-FFF2-40B4-BE49-F238E27FC236}">
                <a16:creationId xmlns:a16="http://schemas.microsoft.com/office/drawing/2014/main" id="{E02DD01B-53E6-C542-A933-2D42DD0D2C62}"/>
              </a:ext>
            </a:extLst>
          </p:cNvPr>
          <p:cNvSpPr>
            <a:spLocks noGrp="1"/>
          </p:cNvSpPr>
          <p:nvPr>
            <p:ph type="pic" sz="quarter" idx="24" hasCustomPrompt="1"/>
          </p:nvPr>
        </p:nvSpPr>
        <p:spPr>
          <a:xfrm>
            <a:off x="632127" y="1252071"/>
            <a:ext cx="1024772" cy="957729"/>
          </a:xfrm>
          <a:prstGeom prst="rect">
            <a:avLst/>
          </a:prstGeom>
          <a:noFill/>
        </p:spPr>
        <p:txBody>
          <a:bodyPr vert="horz" lIns="91420" tIns="45710" rIns="91420" bIns="45710" anchor="ctr"/>
          <a:lstStyle>
            <a:lvl1pPr marL="0" indent="0" algn="ctr">
              <a:buNone/>
              <a:defRPr sz="1200" b="0" i="0" baseline="0">
                <a:solidFill>
                  <a:schemeClr val="bg2"/>
                </a:solidFill>
                <a:latin typeface="+mn-lt"/>
                <a:cs typeface="CiscoSans ExtraLight"/>
              </a:defRPr>
            </a:lvl1pPr>
          </a:lstStyle>
          <a:p>
            <a:pPr lvl="0"/>
            <a:r>
              <a:rPr lang="en-US" noProof="0"/>
              <a:t>Click to add marketing icon</a:t>
            </a:r>
          </a:p>
        </p:txBody>
      </p:sp>
      <p:sp>
        <p:nvSpPr>
          <p:cNvPr id="16" name="Text Placeholder 2">
            <a:extLst>
              <a:ext uri="{FF2B5EF4-FFF2-40B4-BE49-F238E27FC236}">
                <a16:creationId xmlns:a16="http://schemas.microsoft.com/office/drawing/2014/main" id="{17EBF19C-49E3-D24F-8832-1A12184F6688}"/>
              </a:ext>
            </a:extLst>
          </p:cNvPr>
          <p:cNvSpPr>
            <a:spLocks noGrp="1"/>
          </p:cNvSpPr>
          <p:nvPr>
            <p:ph type="body" sz="quarter" idx="15" hasCustomPrompt="1"/>
          </p:nvPr>
        </p:nvSpPr>
        <p:spPr>
          <a:xfrm>
            <a:off x="623679" y="3668309"/>
            <a:ext cx="5166360" cy="1463040"/>
          </a:xfrm>
          <a:prstGeom prst="rect">
            <a:avLst/>
          </a:prstGeom>
        </p:spPr>
        <p:txBody>
          <a:bodyPr lIns="45720" tIns="45720" rIns="45720" bIns="45720">
            <a:noAutofit/>
          </a:bodyPr>
          <a:lstStyle>
            <a:lvl1pPr marL="0" marR="0" indent="0" algn="l" defTabSz="912276" rtl="0" eaLnBrk="1" fontAlgn="base" latinLnBrk="0" hangingPunct="1">
              <a:lnSpc>
                <a:spcPct val="95000"/>
              </a:lnSpc>
              <a:spcBef>
                <a:spcPts val="0"/>
              </a:spcBef>
              <a:spcAft>
                <a:spcPts val="600"/>
              </a:spcAft>
              <a:buClr>
                <a:schemeClr val="tx2"/>
              </a:buClr>
              <a:buSzPct val="90000"/>
              <a:buFont typeface="Arial" panose="020B0604020202020204" pitchFamily="34" charset="0"/>
              <a:buNone/>
              <a:tabLst/>
              <a:defRPr sz="1400" b="0" i="0" baseline="0">
                <a:solidFill>
                  <a:schemeClr val="bg2"/>
                </a:solidFill>
                <a:latin typeface="+mn-lt"/>
                <a:cs typeface="CiscoSansTT Light" panose="020B0503020201020303" pitchFamily="34" charset="0"/>
              </a:defRPr>
            </a:lvl1pPr>
            <a:lvl2pPr marL="406371" indent="0">
              <a:buNone/>
              <a:defRPr/>
            </a:lvl2pPr>
            <a:lvl3pPr marL="569863" indent="0">
              <a:buNone/>
              <a:defRPr/>
            </a:lvl3pPr>
            <a:lvl4pPr marL="688920" indent="0">
              <a:buNone/>
              <a:defRPr/>
            </a:lvl4pPr>
            <a:lvl5pPr marL="801621" indent="0">
              <a:buNone/>
              <a:defRPr/>
            </a:lvl5pPr>
          </a:lstStyle>
          <a:p>
            <a:pPr lvl="0"/>
            <a:r>
              <a:rPr lang="en-GB"/>
              <a:t>Lorem ipsum </a:t>
            </a:r>
            <a:r>
              <a:rPr lang="en-GB" err="1"/>
              <a:t>dolor</a:t>
            </a:r>
            <a:r>
              <a:rPr lang="en-GB"/>
              <a:t> sit </a:t>
            </a:r>
            <a:r>
              <a:rPr lang="en-GB" err="1"/>
              <a:t>amet</a:t>
            </a:r>
            <a:r>
              <a:rPr lang="en-GB"/>
              <a:t>, </a:t>
            </a:r>
            <a:r>
              <a:rPr lang="en-GB" err="1"/>
              <a:t>consectetur</a:t>
            </a:r>
            <a:r>
              <a:rPr lang="en-GB"/>
              <a:t> </a:t>
            </a:r>
            <a:r>
              <a:rPr lang="en-GB" err="1"/>
              <a:t>adipiscing</a:t>
            </a:r>
            <a:r>
              <a:rPr lang="en-GB"/>
              <a:t> </a:t>
            </a:r>
            <a:r>
              <a:rPr lang="en-GB" err="1"/>
              <a:t>elit</a:t>
            </a:r>
            <a:r>
              <a:rPr lang="en-GB"/>
              <a:t>, </a:t>
            </a:r>
            <a:r>
              <a:rPr lang="en-GB" err="1"/>
              <a:t>sed</a:t>
            </a:r>
            <a:r>
              <a:rPr lang="en-GB"/>
              <a:t> do </a:t>
            </a:r>
            <a:r>
              <a:rPr lang="en-GB" err="1"/>
              <a:t>eiusmod</a:t>
            </a:r>
            <a:r>
              <a:rPr lang="en-GB"/>
              <a:t> </a:t>
            </a:r>
            <a:r>
              <a:rPr lang="en-GB" err="1"/>
              <a:t>tempor</a:t>
            </a:r>
            <a:r>
              <a:rPr lang="en-GB"/>
              <a:t> </a:t>
            </a:r>
            <a:r>
              <a:rPr lang="en-GB" err="1"/>
              <a:t>incididunt</a:t>
            </a:r>
            <a:r>
              <a:rPr lang="en-GB"/>
              <a:t> </a:t>
            </a:r>
            <a:r>
              <a:rPr lang="en-GB" err="1"/>
              <a:t>ut</a:t>
            </a:r>
            <a:r>
              <a:rPr lang="en-GB"/>
              <a:t> labore et dolore. </a:t>
            </a:r>
          </a:p>
          <a:p>
            <a:pPr lvl="0"/>
            <a:r>
              <a:rPr lang="en-GB"/>
              <a:t>Lorem ipsum </a:t>
            </a:r>
            <a:r>
              <a:rPr lang="en-GB" err="1"/>
              <a:t>dolor</a:t>
            </a:r>
            <a:r>
              <a:rPr lang="en-GB"/>
              <a:t> sit </a:t>
            </a:r>
            <a:r>
              <a:rPr lang="en-GB" err="1"/>
              <a:t>amet</a:t>
            </a:r>
            <a:r>
              <a:rPr lang="en-GB"/>
              <a:t>, </a:t>
            </a:r>
            <a:r>
              <a:rPr lang="en-GB" err="1"/>
              <a:t>consectetur</a:t>
            </a:r>
            <a:r>
              <a:rPr lang="en-GB"/>
              <a:t> </a:t>
            </a:r>
            <a:r>
              <a:rPr lang="en-GB" err="1"/>
              <a:t>adipiscing</a:t>
            </a:r>
            <a:r>
              <a:rPr lang="en-GB"/>
              <a:t> </a:t>
            </a:r>
            <a:r>
              <a:rPr lang="en-GB" err="1"/>
              <a:t>elit</a:t>
            </a:r>
            <a:r>
              <a:rPr lang="en-GB"/>
              <a:t>, </a:t>
            </a:r>
            <a:r>
              <a:rPr lang="en-GB" err="1"/>
              <a:t>sed</a:t>
            </a:r>
            <a:r>
              <a:rPr lang="en-GB"/>
              <a:t> do </a:t>
            </a:r>
            <a:r>
              <a:rPr lang="en-GB" err="1"/>
              <a:t>eiusmod</a:t>
            </a:r>
            <a:r>
              <a:rPr lang="en-GB"/>
              <a:t> </a:t>
            </a:r>
            <a:r>
              <a:rPr lang="en-GB" err="1"/>
              <a:t>tempor</a:t>
            </a:r>
            <a:r>
              <a:rPr lang="en-GB"/>
              <a:t> </a:t>
            </a:r>
            <a:r>
              <a:rPr lang="en-GB" err="1"/>
              <a:t>incididunt</a:t>
            </a:r>
            <a:r>
              <a:rPr lang="en-GB"/>
              <a:t> </a:t>
            </a:r>
            <a:r>
              <a:rPr lang="en-GB" err="1"/>
              <a:t>ut</a:t>
            </a:r>
            <a:r>
              <a:rPr lang="en-GB"/>
              <a:t> labore.</a:t>
            </a:r>
          </a:p>
          <a:p>
            <a:pPr lvl="0"/>
            <a:endParaRPr lang="en-GB"/>
          </a:p>
        </p:txBody>
      </p:sp>
      <p:sp>
        <p:nvSpPr>
          <p:cNvPr id="26" name="Text Placeholder 6">
            <a:extLst>
              <a:ext uri="{FF2B5EF4-FFF2-40B4-BE49-F238E27FC236}">
                <a16:creationId xmlns:a16="http://schemas.microsoft.com/office/drawing/2014/main" id="{3148D23F-4FB0-0283-D700-8A06DCABC281}"/>
              </a:ext>
            </a:extLst>
          </p:cNvPr>
          <p:cNvSpPr>
            <a:spLocks noGrp="1"/>
          </p:cNvSpPr>
          <p:nvPr>
            <p:ph type="body" sz="quarter" idx="25" hasCustomPrompt="1"/>
          </p:nvPr>
        </p:nvSpPr>
        <p:spPr>
          <a:xfrm>
            <a:off x="6390621" y="2763200"/>
            <a:ext cx="5166360" cy="658368"/>
          </a:xfrm>
          <a:prstGeom prst="rect">
            <a:avLst/>
          </a:prstGeom>
        </p:spPr>
        <p:txBody>
          <a:bodyPr lIns="45720" tIns="45720" rIns="45720" bIns="45720" anchor="b" anchorCtr="0">
            <a:noAutofit/>
          </a:bodyPr>
          <a:lstStyle>
            <a:lvl1pPr marL="0" indent="0">
              <a:lnSpc>
                <a:spcPct val="100000"/>
              </a:lnSpc>
              <a:spcBef>
                <a:spcPts val="0"/>
              </a:spcBef>
              <a:spcAft>
                <a:spcPts val="0"/>
              </a:spcAft>
              <a:buNone/>
              <a:defRPr sz="3200" b="0" i="0">
                <a:solidFill>
                  <a:schemeClr val="bg2"/>
                </a:solidFill>
                <a:latin typeface="+mj-lt"/>
                <a:cs typeface="CiscoSansTT ExtraLight" panose="020B0303020201020303" pitchFamily="34" charset="0"/>
              </a:defRPr>
            </a:lvl1pPr>
          </a:lstStyle>
          <a:p>
            <a:r>
              <a:rPr lang="en-GB"/>
              <a:t>Heading</a:t>
            </a:r>
          </a:p>
        </p:txBody>
      </p:sp>
      <p:sp>
        <p:nvSpPr>
          <p:cNvPr id="27" name="Picture Placeholder 2">
            <a:extLst>
              <a:ext uri="{FF2B5EF4-FFF2-40B4-BE49-F238E27FC236}">
                <a16:creationId xmlns:a16="http://schemas.microsoft.com/office/drawing/2014/main" id="{C5C6BDEC-E33F-4C34-5403-6A238AB80D5E}"/>
              </a:ext>
            </a:extLst>
          </p:cNvPr>
          <p:cNvSpPr>
            <a:spLocks noGrp="1"/>
          </p:cNvSpPr>
          <p:nvPr>
            <p:ph type="pic" sz="quarter" idx="26" hasCustomPrompt="1"/>
          </p:nvPr>
        </p:nvSpPr>
        <p:spPr>
          <a:xfrm>
            <a:off x="6399978" y="1252071"/>
            <a:ext cx="1024772" cy="957729"/>
          </a:xfrm>
          <a:prstGeom prst="rect">
            <a:avLst/>
          </a:prstGeom>
          <a:noFill/>
        </p:spPr>
        <p:txBody>
          <a:bodyPr vert="horz" lIns="91420" tIns="45710" rIns="91420" bIns="45710" anchor="ctr"/>
          <a:lstStyle>
            <a:lvl1pPr marL="0" indent="0" algn="ctr">
              <a:buNone/>
              <a:defRPr sz="1200" b="0" i="0" baseline="0">
                <a:solidFill>
                  <a:schemeClr val="bg2"/>
                </a:solidFill>
                <a:latin typeface="+mn-lt"/>
                <a:cs typeface="CiscoSans ExtraLight"/>
              </a:defRPr>
            </a:lvl1pPr>
          </a:lstStyle>
          <a:p>
            <a:pPr lvl="0"/>
            <a:r>
              <a:rPr lang="en-US" noProof="0"/>
              <a:t>Click to add marketing icon</a:t>
            </a:r>
          </a:p>
        </p:txBody>
      </p:sp>
      <p:sp>
        <p:nvSpPr>
          <p:cNvPr id="28" name="Text Placeholder 2">
            <a:extLst>
              <a:ext uri="{FF2B5EF4-FFF2-40B4-BE49-F238E27FC236}">
                <a16:creationId xmlns:a16="http://schemas.microsoft.com/office/drawing/2014/main" id="{2136F578-A3CF-9005-0901-E724D7D5226F}"/>
              </a:ext>
            </a:extLst>
          </p:cNvPr>
          <p:cNvSpPr>
            <a:spLocks noGrp="1"/>
          </p:cNvSpPr>
          <p:nvPr>
            <p:ph type="body" sz="quarter" idx="27" hasCustomPrompt="1"/>
          </p:nvPr>
        </p:nvSpPr>
        <p:spPr>
          <a:xfrm>
            <a:off x="6399977" y="3668309"/>
            <a:ext cx="5166360" cy="1463040"/>
          </a:xfrm>
          <a:prstGeom prst="rect">
            <a:avLst/>
          </a:prstGeom>
        </p:spPr>
        <p:txBody>
          <a:bodyPr lIns="45720" tIns="45720" rIns="45720" bIns="45720">
            <a:noAutofit/>
          </a:bodyPr>
          <a:lstStyle>
            <a:lvl1pPr marL="0" marR="0" indent="0" algn="l" defTabSz="912276" rtl="0" eaLnBrk="1" fontAlgn="base" latinLnBrk="0" hangingPunct="1">
              <a:lnSpc>
                <a:spcPct val="95000"/>
              </a:lnSpc>
              <a:spcBef>
                <a:spcPts val="0"/>
              </a:spcBef>
              <a:spcAft>
                <a:spcPts val="600"/>
              </a:spcAft>
              <a:buClr>
                <a:schemeClr val="tx2"/>
              </a:buClr>
              <a:buSzPct val="90000"/>
              <a:buFont typeface="Arial" panose="020B0604020202020204" pitchFamily="34" charset="0"/>
              <a:buNone/>
              <a:tabLst/>
              <a:defRPr sz="1400" b="0" i="0" baseline="0">
                <a:solidFill>
                  <a:schemeClr val="bg2"/>
                </a:solidFill>
                <a:latin typeface="+mn-lt"/>
                <a:cs typeface="CiscoSansTT Light" panose="020B0503020201020303" pitchFamily="34" charset="0"/>
              </a:defRPr>
            </a:lvl1pPr>
            <a:lvl2pPr marL="406371" indent="0">
              <a:buNone/>
              <a:defRPr/>
            </a:lvl2pPr>
            <a:lvl3pPr marL="569863" indent="0">
              <a:buNone/>
              <a:defRPr/>
            </a:lvl3pPr>
            <a:lvl4pPr marL="688920" indent="0">
              <a:buNone/>
              <a:defRPr/>
            </a:lvl4pPr>
            <a:lvl5pPr marL="801621" indent="0">
              <a:buNone/>
              <a:defRPr/>
            </a:lvl5pPr>
          </a:lstStyle>
          <a:p>
            <a:pPr lvl="0"/>
            <a:r>
              <a:rPr lang="en-GB"/>
              <a:t>Lorem ipsum </a:t>
            </a:r>
            <a:r>
              <a:rPr lang="en-GB" err="1"/>
              <a:t>dolor</a:t>
            </a:r>
            <a:r>
              <a:rPr lang="en-GB"/>
              <a:t> sit </a:t>
            </a:r>
            <a:r>
              <a:rPr lang="en-GB" err="1"/>
              <a:t>amet</a:t>
            </a:r>
            <a:r>
              <a:rPr lang="en-GB"/>
              <a:t>, </a:t>
            </a:r>
            <a:r>
              <a:rPr lang="en-GB" err="1"/>
              <a:t>consectetur</a:t>
            </a:r>
            <a:r>
              <a:rPr lang="en-GB"/>
              <a:t> </a:t>
            </a:r>
            <a:r>
              <a:rPr lang="en-GB" err="1"/>
              <a:t>adipiscing</a:t>
            </a:r>
            <a:r>
              <a:rPr lang="en-GB"/>
              <a:t> </a:t>
            </a:r>
            <a:r>
              <a:rPr lang="en-GB" err="1"/>
              <a:t>elit</a:t>
            </a:r>
            <a:r>
              <a:rPr lang="en-GB"/>
              <a:t>, </a:t>
            </a:r>
            <a:r>
              <a:rPr lang="en-GB" err="1"/>
              <a:t>sed</a:t>
            </a:r>
            <a:r>
              <a:rPr lang="en-GB"/>
              <a:t> do </a:t>
            </a:r>
            <a:r>
              <a:rPr lang="en-GB" err="1"/>
              <a:t>eiusmod</a:t>
            </a:r>
            <a:r>
              <a:rPr lang="en-GB"/>
              <a:t> </a:t>
            </a:r>
            <a:r>
              <a:rPr lang="en-GB" err="1"/>
              <a:t>tempor</a:t>
            </a:r>
            <a:r>
              <a:rPr lang="en-GB"/>
              <a:t> </a:t>
            </a:r>
            <a:r>
              <a:rPr lang="en-GB" err="1"/>
              <a:t>incididunt</a:t>
            </a:r>
            <a:r>
              <a:rPr lang="en-GB"/>
              <a:t> </a:t>
            </a:r>
            <a:r>
              <a:rPr lang="en-GB" err="1"/>
              <a:t>ut</a:t>
            </a:r>
            <a:r>
              <a:rPr lang="en-GB"/>
              <a:t> labore et dolore. </a:t>
            </a:r>
          </a:p>
          <a:p>
            <a:pPr lvl="0"/>
            <a:r>
              <a:rPr lang="en-GB"/>
              <a:t>Lorem ipsum </a:t>
            </a:r>
            <a:r>
              <a:rPr lang="en-GB" err="1"/>
              <a:t>dolor</a:t>
            </a:r>
            <a:r>
              <a:rPr lang="en-GB"/>
              <a:t> sit </a:t>
            </a:r>
            <a:r>
              <a:rPr lang="en-GB" err="1"/>
              <a:t>amet</a:t>
            </a:r>
            <a:r>
              <a:rPr lang="en-GB"/>
              <a:t>, </a:t>
            </a:r>
            <a:r>
              <a:rPr lang="en-GB" err="1"/>
              <a:t>consectetur</a:t>
            </a:r>
            <a:r>
              <a:rPr lang="en-GB"/>
              <a:t> </a:t>
            </a:r>
            <a:r>
              <a:rPr lang="en-GB" err="1"/>
              <a:t>adipiscing</a:t>
            </a:r>
            <a:r>
              <a:rPr lang="en-GB"/>
              <a:t> </a:t>
            </a:r>
            <a:r>
              <a:rPr lang="en-GB" err="1"/>
              <a:t>elit</a:t>
            </a:r>
            <a:r>
              <a:rPr lang="en-GB"/>
              <a:t>, </a:t>
            </a:r>
            <a:r>
              <a:rPr lang="en-GB" err="1"/>
              <a:t>sed</a:t>
            </a:r>
            <a:r>
              <a:rPr lang="en-GB"/>
              <a:t> do </a:t>
            </a:r>
            <a:r>
              <a:rPr lang="en-GB" err="1"/>
              <a:t>eiusmod</a:t>
            </a:r>
            <a:r>
              <a:rPr lang="en-GB"/>
              <a:t> </a:t>
            </a:r>
            <a:r>
              <a:rPr lang="en-GB" err="1"/>
              <a:t>tempor</a:t>
            </a:r>
            <a:r>
              <a:rPr lang="en-GB"/>
              <a:t> </a:t>
            </a:r>
            <a:r>
              <a:rPr lang="en-GB" err="1"/>
              <a:t>incididunt</a:t>
            </a:r>
            <a:r>
              <a:rPr lang="en-GB"/>
              <a:t> </a:t>
            </a:r>
            <a:r>
              <a:rPr lang="en-GB" err="1"/>
              <a:t>ut</a:t>
            </a:r>
            <a:r>
              <a:rPr lang="en-GB"/>
              <a:t> labore.</a:t>
            </a:r>
          </a:p>
          <a:p>
            <a:pPr lvl="0"/>
            <a:endParaRPr lang="en-GB"/>
          </a:p>
        </p:txBody>
      </p:sp>
      <p:sp>
        <p:nvSpPr>
          <p:cNvPr id="9" name="Text Placeholder 6">
            <a:extLst>
              <a:ext uri="{FF2B5EF4-FFF2-40B4-BE49-F238E27FC236}">
                <a16:creationId xmlns:a16="http://schemas.microsoft.com/office/drawing/2014/main" id="{ADFE46B3-A8B5-C645-B495-DA6D53180536}"/>
              </a:ext>
            </a:extLst>
          </p:cNvPr>
          <p:cNvSpPr>
            <a:spLocks noGrp="1"/>
          </p:cNvSpPr>
          <p:nvPr>
            <p:ph type="body" sz="quarter" idx="23" hasCustomPrompt="1"/>
          </p:nvPr>
        </p:nvSpPr>
        <p:spPr>
          <a:xfrm>
            <a:off x="621758" y="2763200"/>
            <a:ext cx="5166360" cy="658368"/>
          </a:xfrm>
          <a:prstGeom prst="rect">
            <a:avLst/>
          </a:prstGeom>
        </p:spPr>
        <p:txBody>
          <a:bodyPr lIns="45720" tIns="45720" rIns="45720" bIns="45720" anchor="b" anchorCtr="0">
            <a:noAutofit/>
          </a:bodyPr>
          <a:lstStyle>
            <a:lvl1pPr marL="0" indent="0">
              <a:lnSpc>
                <a:spcPct val="100000"/>
              </a:lnSpc>
              <a:spcBef>
                <a:spcPts val="0"/>
              </a:spcBef>
              <a:spcAft>
                <a:spcPts val="0"/>
              </a:spcAft>
              <a:buNone/>
              <a:defRPr sz="3200" b="0" i="0">
                <a:solidFill>
                  <a:schemeClr val="bg2"/>
                </a:solidFill>
                <a:latin typeface="+mj-lt"/>
                <a:cs typeface="CiscoSansTT ExtraLight" panose="020B0303020201020303" pitchFamily="34" charset="0"/>
              </a:defRPr>
            </a:lvl1pPr>
          </a:lstStyle>
          <a:p>
            <a:r>
              <a:rPr lang="en-GB"/>
              <a:t>Heading</a:t>
            </a:r>
          </a:p>
        </p:txBody>
      </p:sp>
    </p:spTree>
    <p:extLst>
      <p:ext uri="{BB962C8B-B14F-4D97-AF65-F5344CB8AC3E}">
        <p14:creationId xmlns:p14="http://schemas.microsoft.com/office/powerpoint/2010/main" val="150853969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21.xml><?xml version="1.0" encoding="utf-8"?>
<p:sldLayout xmlns:a="http://schemas.openxmlformats.org/drawingml/2006/main" xmlns:r="http://schemas.openxmlformats.org/officeDocument/2006/relationships" xmlns:p="http://schemas.openxmlformats.org/presentationml/2006/main" preserve="1" userDrawn="1">
  <p:cSld name="Three Column w Icons">
    <p:bg>
      <p:bgPr>
        <a:solidFill>
          <a:schemeClr val="bg1"/>
        </a:solidFill>
        <a:effectLst/>
      </p:bgPr>
    </p:bg>
    <p:spTree>
      <p:nvGrpSpPr>
        <p:cNvPr id="1" name=""/>
        <p:cNvGrpSpPr/>
        <p:nvPr/>
      </p:nvGrpSpPr>
      <p:grpSpPr>
        <a:xfrm>
          <a:off x="0" y="0"/>
          <a:ext cx="0" cy="0"/>
          <a:chOff x="0" y="0"/>
          <a:chExt cx="0" cy="0"/>
        </a:xfrm>
      </p:grpSpPr>
      <p:sp>
        <p:nvSpPr>
          <p:cNvPr id="17" name="Text Placeholder 6">
            <a:extLst>
              <a:ext uri="{FF2B5EF4-FFF2-40B4-BE49-F238E27FC236}">
                <a16:creationId xmlns:a16="http://schemas.microsoft.com/office/drawing/2014/main" id="{96CA1346-1D62-4F41-BA11-B3EEBA6B5192}"/>
              </a:ext>
            </a:extLst>
          </p:cNvPr>
          <p:cNvSpPr>
            <a:spLocks noGrp="1"/>
          </p:cNvSpPr>
          <p:nvPr>
            <p:ph type="body" sz="quarter" idx="20" hasCustomPrompt="1"/>
          </p:nvPr>
        </p:nvSpPr>
        <p:spPr>
          <a:xfrm>
            <a:off x="4340226" y="2763200"/>
            <a:ext cx="3511549" cy="665802"/>
          </a:xfrm>
          <a:prstGeom prst="rect">
            <a:avLst/>
          </a:prstGeom>
        </p:spPr>
        <p:txBody>
          <a:bodyPr lIns="45720" tIns="45720" rIns="45720" bIns="45720" anchor="b" anchorCtr="0">
            <a:noAutofit/>
          </a:bodyPr>
          <a:lstStyle>
            <a:lvl1pPr marL="0" indent="0">
              <a:lnSpc>
                <a:spcPct val="100000"/>
              </a:lnSpc>
              <a:spcBef>
                <a:spcPts val="0"/>
              </a:spcBef>
              <a:spcAft>
                <a:spcPts val="0"/>
              </a:spcAft>
              <a:buNone/>
              <a:defRPr sz="3200" b="0" i="0">
                <a:solidFill>
                  <a:schemeClr val="bg2"/>
                </a:solidFill>
                <a:latin typeface="+mj-lt"/>
                <a:cs typeface="CiscoSansTT ExtraLight" panose="020B0303020201020303" pitchFamily="34" charset="0"/>
              </a:defRPr>
            </a:lvl1pPr>
          </a:lstStyle>
          <a:p>
            <a:r>
              <a:rPr lang="en-GB"/>
              <a:t>Heading</a:t>
            </a:r>
          </a:p>
        </p:txBody>
      </p:sp>
      <p:sp>
        <p:nvSpPr>
          <p:cNvPr id="18" name="Text Placeholder 6">
            <a:extLst>
              <a:ext uri="{FF2B5EF4-FFF2-40B4-BE49-F238E27FC236}">
                <a16:creationId xmlns:a16="http://schemas.microsoft.com/office/drawing/2014/main" id="{53E5B521-5917-164E-BF18-105160A01CA5}"/>
              </a:ext>
            </a:extLst>
          </p:cNvPr>
          <p:cNvSpPr>
            <a:spLocks noGrp="1"/>
          </p:cNvSpPr>
          <p:nvPr>
            <p:ph type="body" sz="quarter" idx="22" hasCustomPrompt="1"/>
          </p:nvPr>
        </p:nvSpPr>
        <p:spPr>
          <a:xfrm>
            <a:off x="8076847" y="2763200"/>
            <a:ext cx="3511549" cy="665802"/>
          </a:xfrm>
          <a:prstGeom prst="rect">
            <a:avLst/>
          </a:prstGeom>
        </p:spPr>
        <p:txBody>
          <a:bodyPr lIns="45720" tIns="45720" rIns="45720" bIns="45720" anchor="b" anchorCtr="0">
            <a:noAutofit/>
          </a:bodyPr>
          <a:lstStyle>
            <a:lvl1pPr marL="0" indent="0">
              <a:lnSpc>
                <a:spcPct val="100000"/>
              </a:lnSpc>
              <a:spcBef>
                <a:spcPts val="0"/>
              </a:spcBef>
              <a:spcAft>
                <a:spcPts val="0"/>
              </a:spcAft>
              <a:buNone/>
              <a:defRPr sz="3200" b="0" i="0">
                <a:solidFill>
                  <a:schemeClr val="bg2"/>
                </a:solidFill>
                <a:latin typeface="+mj-lt"/>
                <a:cs typeface="CiscoSansTT ExtraLight" panose="020B0303020201020303" pitchFamily="34" charset="0"/>
              </a:defRPr>
            </a:lvl1pPr>
          </a:lstStyle>
          <a:p>
            <a:r>
              <a:rPr lang="en-GB"/>
              <a:t>Heading</a:t>
            </a:r>
          </a:p>
        </p:txBody>
      </p:sp>
      <p:sp>
        <p:nvSpPr>
          <p:cNvPr id="20" name="Picture Placeholder 2">
            <a:extLst>
              <a:ext uri="{FF2B5EF4-FFF2-40B4-BE49-F238E27FC236}">
                <a16:creationId xmlns:a16="http://schemas.microsoft.com/office/drawing/2014/main" id="{8143D29F-44CB-0E44-8852-5377E5E8F518}"/>
              </a:ext>
            </a:extLst>
          </p:cNvPr>
          <p:cNvSpPr>
            <a:spLocks noGrp="1"/>
          </p:cNvSpPr>
          <p:nvPr>
            <p:ph type="pic" sz="quarter" idx="10" hasCustomPrompt="1"/>
          </p:nvPr>
        </p:nvSpPr>
        <p:spPr>
          <a:xfrm>
            <a:off x="4359394" y="1252071"/>
            <a:ext cx="1024772" cy="957729"/>
          </a:xfrm>
          <a:prstGeom prst="rect">
            <a:avLst/>
          </a:prstGeom>
          <a:noFill/>
        </p:spPr>
        <p:txBody>
          <a:bodyPr vert="horz" lIns="91420" tIns="45710" rIns="91420" bIns="45710" anchor="ctr"/>
          <a:lstStyle>
            <a:lvl1pPr marL="0" indent="0" algn="ctr">
              <a:buNone/>
              <a:defRPr sz="1200" b="0" i="0" baseline="0">
                <a:solidFill>
                  <a:schemeClr val="bg2"/>
                </a:solidFill>
                <a:latin typeface="+mn-lt"/>
                <a:cs typeface="CiscoSans ExtraLight"/>
              </a:defRPr>
            </a:lvl1pPr>
          </a:lstStyle>
          <a:p>
            <a:pPr lvl="0"/>
            <a:r>
              <a:rPr lang="en-US" noProof="0"/>
              <a:t>Click to add marketing icon</a:t>
            </a:r>
          </a:p>
        </p:txBody>
      </p:sp>
      <p:sp>
        <p:nvSpPr>
          <p:cNvPr id="21" name="Picture Placeholder 2">
            <a:extLst>
              <a:ext uri="{FF2B5EF4-FFF2-40B4-BE49-F238E27FC236}">
                <a16:creationId xmlns:a16="http://schemas.microsoft.com/office/drawing/2014/main" id="{E02DD01B-53E6-C542-A933-2D42DD0D2C62}"/>
              </a:ext>
            </a:extLst>
          </p:cNvPr>
          <p:cNvSpPr>
            <a:spLocks noGrp="1"/>
          </p:cNvSpPr>
          <p:nvPr>
            <p:ph type="pic" sz="quarter" idx="24" hasCustomPrompt="1"/>
          </p:nvPr>
        </p:nvSpPr>
        <p:spPr>
          <a:xfrm>
            <a:off x="632127" y="1252071"/>
            <a:ext cx="1024772" cy="957729"/>
          </a:xfrm>
          <a:prstGeom prst="rect">
            <a:avLst/>
          </a:prstGeom>
          <a:noFill/>
        </p:spPr>
        <p:txBody>
          <a:bodyPr vert="horz" lIns="91420" tIns="45710" rIns="91420" bIns="45710" anchor="ctr"/>
          <a:lstStyle>
            <a:lvl1pPr marL="0" indent="0" algn="ctr">
              <a:buNone/>
              <a:defRPr sz="1200" b="0" i="0" baseline="0">
                <a:solidFill>
                  <a:schemeClr val="bg2"/>
                </a:solidFill>
                <a:latin typeface="+mn-lt"/>
                <a:cs typeface="CiscoSans ExtraLight"/>
              </a:defRPr>
            </a:lvl1pPr>
          </a:lstStyle>
          <a:p>
            <a:pPr lvl="0"/>
            <a:r>
              <a:rPr lang="en-US" noProof="0"/>
              <a:t>Click to add marketing icon</a:t>
            </a:r>
          </a:p>
        </p:txBody>
      </p:sp>
      <p:sp>
        <p:nvSpPr>
          <p:cNvPr id="22" name="Picture Placeholder 2">
            <a:extLst>
              <a:ext uri="{FF2B5EF4-FFF2-40B4-BE49-F238E27FC236}">
                <a16:creationId xmlns:a16="http://schemas.microsoft.com/office/drawing/2014/main" id="{EE6224FA-C881-7942-88CA-85C557540C4C}"/>
              </a:ext>
            </a:extLst>
          </p:cNvPr>
          <p:cNvSpPr>
            <a:spLocks noGrp="1"/>
          </p:cNvSpPr>
          <p:nvPr>
            <p:ph type="pic" sz="quarter" idx="25" hasCustomPrompt="1"/>
          </p:nvPr>
        </p:nvSpPr>
        <p:spPr>
          <a:xfrm>
            <a:off x="8086661" y="1252071"/>
            <a:ext cx="1024772" cy="957729"/>
          </a:xfrm>
          <a:prstGeom prst="rect">
            <a:avLst/>
          </a:prstGeom>
          <a:noFill/>
        </p:spPr>
        <p:txBody>
          <a:bodyPr vert="horz" lIns="91420" tIns="45710" rIns="91420" bIns="45710" anchor="ctr"/>
          <a:lstStyle>
            <a:lvl1pPr marL="0" indent="0" algn="ctr">
              <a:buNone/>
              <a:defRPr sz="1200" b="0" i="0" baseline="0">
                <a:solidFill>
                  <a:schemeClr val="bg2"/>
                </a:solidFill>
                <a:latin typeface="+mn-lt"/>
                <a:cs typeface="CiscoSans ExtraLight"/>
              </a:defRPr>
            </a:lvl1pPr>
          </a:lstStyle>
          <a:p>
            <a:pPr lvl="0"/>
            <a:r>
              <a:rPr lang="en-US" noProof="0"/>
              <a:t>Click to add marketing icon</a:t>
            </a:r>
          </a:p>
        </p:txBody>
      </p:sp>
      <p:sp>
        <p:nvSpPr>
          <p:cNvPr id="2" name="Text Placeholder 2">
            <a:extLst>
              <a:ext uri="{FF2B5EF4-FFF2-40B4-BE49-F238E27FC236}">
                <a16:creationId xmlns:a16="http://schemas.microsoft.com/office/drawing/2014/main" id="{66A53209-57D8-0C80-F7FB-B1A028923F8E}"/>
              </a:ext>
            </a:extLst>
          </p:cNvPr>
          <p:cNvSpPr>
            <a:spLocks noGrp="1"/>
          </p:cNvSpPr>
          <p:nvPr>
            <p:ph type="body" sz="quarter" idx="15" hasCustomPrompt="1"/>
          </p:nvPr>
        </p:nvSpPr>
        <p:spPr>
          <a:xfrm>
            <a:off x="632125" y="3675743"/>
            <a:ext cx="3489235" cy="1645920"/>
          </a:xfrm>
          <a:prstGeom prst="rect">
            <a:avLst/>
          </a:prstGeom>
        </p:spPr>
        <p:txBody>
          <a:bodyPr lIns="45720" tIns="45720" rIns="45720" bIns="45720">
            <a:noAutofit/>
          </a:bodyPr>
          <a:lstStyle>
            <a:lvl1pPr marL="0" marR="0" indent="0" algn="l" defTabSz="912276" rtl="0" eaLnBrk="1" fontAlgn="base" latinLnBrk="0" hangingPunct="1">
              <a:lnSpc>
                <a:spcPct val="95000"/>
              </a:lnSpc>
              <a:spcBef>
                <a:spcPts val="0"/>
              </a:spcBef>
              <a:spcAft>
                <a:spcPts val="600"/>
              </a:spcAft>
              <a:buClr>
                <a:schemeClr val="tx2"/>
              </a:buClr>
              <a:buSzPct val="90000"/>
              <a:buFont typeface="Arial" panose="020B0604020202020204" pitchFamily="34" charset="0"/>
              <a:buNone/>
              <a:tabLst/>
              <a:defRPr sz="1400" b="0" i="0" baseline="0">
                <a:solidFill>
                  <a:schemeClr val="bg2"/>
                </a:solidFill>
                <a:latin typeface="+mn-lt"/>
                <a:cs typeface="CiscoSansTT Light" panose="020B0503020201020303" pitchFamily="34" charset="0"/>
              </a:defRPr>
            </a:lvl1pPr>
            <a:lvl2pPr marL="406371" indent="0">
              <a:buNone/>
              <a:defRPr/>
            </a:lvl2pPr>
            <a:lvl3pPr marL="569863" indent="0">
              <a:buNone/>
              <a:defRPr/>
            </a:lvl3pPr>
            <a:lvl4pPr marL="688920" indent="0">
              <a:buNone/>
              <a:defRPr/>
            </a:lvl4pPr>
            <a:lvl5pPr marL="801621" indent="0">
              <a:buNone/>
              <a:defRPr/>
            </a:lvl5pPr>
          </a:lstStyle>
          <a:p>
            <a:pPr lvl="0"/>
            <a:r>
              <a:rPr lang="en-GB"/>
              <a:t>Lorem ipsum </a:t>
            </a:r>
            <a:r>
              <a:rPr lang="en-GB" err="1"/>
              <a:t>dolor</a:t>
            </a:r>
            <a:r>
              <a:rPr lang="en-GB"/>
              <a:t> sit </a:t>
            </a:r>
            <a:r>
              <a:rPr lang="en-GB" err="1"/>
              <a:t>amet</a:t>
            </a:r>
            <a:r>
              <a:rPr lang="en-GB"/>
              <a:t>, </a:t>
            </a:r>
            <a:r>
              <a:rPr lang="en-GB" err="1"/>
              <a:t>consectetur</a:t>
            </a:r>
            <a:r>
              <a:rPr lang="en-GB"/>
              <a:t> </a:t>
            </a:r>
            <a:r>
              <a:rPr lang="en-GB" err="1"/>
              <a:t>adipiscing</a:t>
            </a:r>
            <a:r>
              <a:rPr lang="en-GB"/>
              <a:t> </a:t>
            </a:r>
            <a:r>
              <a:rPr lang="en-GB" err="1"/>
              <a:t>elit</a:t>
            </a:r>
            <a:r>
              <a:rPr lang="en-GB"/>
              <a:t>, </a:t>
            </a:r>
            <a:r>
              <a:rPr lang="en-GB" err="1"/>
              <a:t>sed</a:t>
            </a:r>
            <a:r>
              <a:rPr lang="en-GB"/>
              <a:t> do </a:t>
            </a:r>
            <a:r>
              <a:rPr lang="en-GB" err="1"/>
              <a:t>eiusmod</a:t>
            </a:r>
            <a:r>
              <a:rPr lang="en-GB"/>
              <a:t> </a:t>
            </a:r>
            <a:r>
              <a:rPr lang="en-GB" err="1"/>
              <a:t>tempor</a:t>
            </a:r>
            <a:r>
              <a:rPr lang="en-GB"/>
              <a:t> </a:t>
            </a:r>
            <a:r>
              <a:rPr lang="en-GB" err="1"/>
              <a:t>incididunt</a:t>
            </a:r>
            <a:r>
              <a:rPr lang="en-GB"/>
              <a:t> </a:t>
            </a:r>
            <a:r>
              <a:rPr lang="en-GB" err="1"/>
              <a:t>ut</a:t>
            </a:r>
            <a:r>
              <a:rPr lang="en-GB"/>
              <a:t> labore et dolore. </a:t>
            </a:r>
          </a:p>
          <a:p>
            <a:pPr lvl="0"/>
            <a:r>
              <a:rPr lang="en-GB"/>
              <a:t>Lorem ipsum </a:t>
            </a:r>
            <a:r>
              <a:rPr lang="en-GB" err="1"/>
              <a:t>dolor</a:t>
            </a:r>
            <a:r>
              <a:rPr lang="en-GB"/>
              <a:t> sit </a:t>
            </a:r>
            <a:r>
              <a:rPr lang="en-GB" err="1"/>
              <a:t>amet</a:t>
            </a:r>
            <a:r>
              <a:rPr lang="en-GB"/>
              <a:t>, </a:t>
            </a:r>
            <a:r>
              <a:rPr lang="en-GB" err="1"/>
              <a:t>consectetur</a:t>
            </a:r>
            <a:r>
              <a:rPr lang="en-GB"/>
              <a:t> </a:t>
            </a:r>
            <a:r>
              <a:rPr lang="en-GB" err="1"/>
              <a:t>adipiscing</a:t>
            </a:r>
            <a:r>
              <a:rPr lang="en-GB"/>
              <a:t> </a:t>
            </a:r>
            <a:r>
              <a:rPr lang="en-GB" err="1"/>
              <a:t>elit</a:t>
            </a:r>
            <a:r>
              <a:rPr lang="en-GB"/>
              <a:t>, </a:t>
            </a:r>
            <a:r>
              <a:rPr lang="en-GB" err="1"/>
              <a:t>sed</a:t>
            </a:r>
            <a:r>
              <a:rPr lang="en-GB"/>
              <a:t> do </a:t>
            </a:r>
            <a:r>
              <a:rPr lang="en-GB" err="1"/>
              <a:t>eiusmod</a:t>
            </a:r>
            <a:r>
              <a:rPr lang="en-GB"/>
              <a:t> </a:t>
            </a:r>
            <a:r>
              <a:rPr lang="en-GB" err="1"/>
              <a:t>tempor</a:t>
            </a:r>
            <a:r>
              <a:rPr lang="en-GB"/>
              <a:t> </a:t>
            </a:r>
            <a:r>
              <a:rPr lang="en-GB" err="1"/>
              <a:t>incididunt</a:t>
            </a:r>
            <a:r>
              <a:rPr lang="en-GB"/>
              <a:t> et dolore.</a:t>
            </a:r>
          </a:p>
          <a:p>
            <a:pPr lvl="0"/>
            <a:endParaRPr lang="en-GB"/>
          </a:p>
        </p:txBody>
      </p:sp>
      <p:sp>
        <p:nvSpPr>
          <p:cNvPr id="3" name="Text Placeholder 2">
            <a:extLst>
              <a:ext uri="{FF2B5EF4-FFF2-40B4-BE49-F238E27FC236}">
                <a16:creationId xmlns:a16="http://schemas.microsoft.com/office/drawing/2014/main" id="{87B629FA-854C-9FDB-35AE-257C4F46B331}"/>
              </a:ext>
            </a:extLst>
          </p:cNvPr>
          <p:cNvSpPr>
            <a:spLocks noGrp="1"/>
          </p:cNvSpPr>
          <p:nvPr>
            <p:ph type="body" sz="quarter" idx="29" hasCustomPrompt="1"/>
          </p:nvPr>
        </p:nvSpPr>
        <p:spPr>
          <a:xfrm>
            <a:off x="4350253" y="3675743"/>
            <a:ext cx="3489235" cy="1645920"/>
          </a:xfrm>
          <a:prstGeom prst="rect">
            <a:avLst/>
          </a:prstGeom>
        </p:spPr>
        <p:txBody>
          <a:bodyPr lIns="45720" tIns="45720" rIns="45720" bIns="45720">
            <a:noAutofit/>
          </a:bodyPr>
          <a:lstStyle>
            <a:lvl1pPr marL="0" marR="0" indent="0" algn="l" defTabSz="912276" rtl="0" eaLnBrk="1" fontAlgn="base" latinLnBrk="0" hangingPunct="1">
              <a:lnSpc>
                <a:spcPct val="95000"/>
              </a:lnSpc>
              <a:spcBef>
                <a:spcPts val="0"/>
              </a:spcBef>
              <a:spcAft>
                <a:spcPts val="600"/>
              </a:spcAft>
              <a:buClr>
                <a:schemeClr val="tx2"/>
              </a:buClr>
              <a:buSzPct val="90000"/>
              <a:buFont typeface="Arial" panose="020B0604020202020204" pitchFamily="34" charset="0"/>
              <a:buNone/>
              <a:tabLst/>
              <a:defRPr sz="1400" b="0" i="0" baseline="0">
                <a:solidFill>
                  <a:schemeClr val="bg2"/>
                </a:solidFill>
                <a:latin typeface="+mn-lt"/>
                <a:cs typeface="CiscoSansTT Light" panose="020B0503020201020303" pitchFamily="34" charset="0"/>
              </a:defRPr>
            </a:lvl1pPr>
            <a:lvl2pPr marL="406371" indent="0">
              <a:buNone/>
              <a:defRPr/>
            </a:lvl2pPr>
            <a:lvl3pPr marL="569863" indent="0">
              <a:buNone/>
              <a:defRPr/>
            </a:lvl3pPr>
            <a:lvl4pPr marL="688920" indent="0">
              <a:buNone/>
              <a:defRPr/>
            </a:lvl4pPr>
            <a:lvl5pPr marL="801621" indent="0">
              <a:buNone/>
              <a:defRPr/>
            </a:lvl5pPr>
          </a:lstStyle>
          <a:p>
            <a:pPr lvl="0"/>
            <a:r>
              <a:rPr lang="en-GB"/>
              <a:t>Lorem ipsum </a:t>
            </a:r>
            <a:r>
              <a:rPr lang="en-GB" err="1"/>
              <a:t>dolor</a:t>
            </a:r>
            <a:r>
              <a:rPr lang="en-GB"/>
              <a:t> sit </a:t>
            </a:r>
            <a:r>
              <a:rPr lang="en-GB" err="1"/>
              <a:t>amet</a:t>
            </a:r>
            <a:r>
              <a:rPr lang="en-GB"/>
              <a:t>, </a:t>
            </a:r>
            <a:r>
              <a:rPr lang="en-GB" err="1"/>
              <a:t>consectetur</a:t>
            </a:r>
            <a:r>
              <a:rPr lang="en-GB"/>
              <a:t> </a:t>
            </a:r>
            <a:r>
              <a:rPr lang="en-GB" err="1"/>
              <a:t>adipiscing</a:t>
            </a:r>
            <a:r>
              <a:rPr lang="en-GB"/>
              <a:t> </a:t>
            </a:r>
            <a:r>
              <a:rPr lang="en-GB" err="1"/>
              <a:t>elit</a:t>
            </a:r>
            <a:r>
              <a:rPr lang="en-GB"/>
              <a:t>, </a:t>
            </a:r>
            <a:r>
              <a:rPr lang="en-GB" err="1"/>
              <a:t>sed</a:t>
            </a:r>
            <a:r>
              <a:rPr lang="en-GB"/>
              <a:t> do </a:t>
            </a:r>
            <a:r>
              <a:rPr lang="en-GB" err="1"/>
              <a:t>eiusmod</a:t>
            </a:r>
            <a:r>
              <a:rPr lang="en-GB"/>
              <a:t> </a:t>
            </a:r>
            <a:r>
              <a:rPr lang="en-GB" err="1"/>
              <a:t>tempor</a:t>
            </a:r>
            <a:r>
              <a:rPr lang="en-GB"/>
              <a:t> </a:t>
            </a:r>
            <a:r>
              <a:rPr lang="en-GB" err="1"/>
              <a:t>incididunt</a:t>
            </a:r>
            <a:r>
              <a:rPr lang="en-GB"/>
              <a:t> </a:t>
            </a:r>
            <a:r>
              <a:rPr lang="en-GB" err="1"/>
              <a:t>ut</a:t>
            </a:r>
            <a:r>
              <a:rPr lang="en-GB"/>
              <a:t> labore et dolore. </a:t>
            </a:r>
          </a:p>
          <a:p>
            <a:pPr lvl="0"/>
            <a:r>
              <a:rPr lang="en-GB"/>
              <a:t>Lorem ipsum </a:t>
            </a:r>
            <a:r>
              <a:rPr lang="en-GB" err="1"/>
              <a:t>dolor</a:t>
            </a:r>
            <a:r>
              <a:rPr lang="en-GB"/>
              <a:t> sit </a:t>
            </a:r>
            <a:r>
              <a:rPr lang="en-GB" err="1"/>
              <a:t>amet</a:t>
            </a:r>
            <a:r>
              <a:rPr lang="en-GB"/>
              <a:t>, </a:t>
            </a:r>
            <a:r>
              <a:rPr lang="en-GB" err="1"/>
              <a:t>consectetur</a:t>
            </a:r>
            <a:r>
              <a:rPr lang="en-GB"/>
              <a:t> </a:t>
            </a:r>
            <a:r>
              <a:rPr lang="en-GB" err="1"/>
              <a:t>adipiscing</a:t>
            </a:r>
            <a:r>
              <a:rPr lang="en-GB"/>
              <a:t> </a:t>
            </a:r>
            <a:r>
              <a:rPr lang="en-GB" err="1"/>
              <a:t>elit</a:t>
            </a:r>
            <a:r>
              <a:rPr lang="en-GB"/>
              <a:t>, </a:t>
            </a:r>
            <a:r>
              <a:rPr lang="en-GB" err="1"/>
              <a:t>sed</a:t>
            </a:r>
            <a:r>
              <a:rPr lang="en-GB"/>
              <a:t> do </a:t>
            </a:r>
            <a:r>
              <a:rPr lang="en-GB" err="1"/>
              <a:t>eiusmod</a:t>
            </a:r>
            <a:r>
              <a:rPr lang="en-GB"/>
              <a:t> </a:t>
            </a:r>
            <a:r>
              <a:rPr lang="en-GB" err="1"/>
              <a:t>tempor</a:t>
            </a:r>
            <a:r>
              <a:rPr lang="en-GB"/>
              <a:t> </a:t>
            </a:r>
            <a:r>
              <a:rPr lang="en-GB" err="1"/>
              <a:t>incididunt</a:t>
            </a:r>
            <a:r>
              <a:rPr lang="en-GB"/>
              <a:t> et dolore.</a:t>
            </a:r>
          </a:p>
          <a:p>
            <a:pPr lvl="0"/>
            <a:endParaRPr lang="en-GB"/>
          </a:p>
        </p:txBody>
      </p:sp>
      <p:sp>
        <p:nvSpPr>
          <p:cNvPr id="4" name="Text Placeholder 2">
            <a:extLst>
              <a:ext uri="{FF2B5EF4-FFF2-40B4-BE49-F238E27FC236}">
                <a16:creationId xmlns:a16="http://schemas.microsoft.com/office/drawing/2014/main" id="{A86DDF84-07E1-9F30-2A61-508622F128AE}"/>
              </a:ext>
            </a:extLst>
          </p:cNvPr>
          <p:cNvSpPr>
            <a:spLocks noGrp="1"/>
          </p:cNvSpPr>
          <p:nvPr>
            <p:ph type="body" sz="quarter" idx="30" hasCustomPrompt="1"/>
          </p:nvPr>
        </p:nvSpPr>
        <p:spPr>
          <a:xfrm>
            <a:off x="8102968" y="3675743"/>
            <a:ext cx="3489235" cy="1645920"/>
          </a:xfrm>
          <a:prstGeom prst="rect">
            <a:avLst/>
          </a:prstGeom>
        </p:spPr>
        <p:txBody>
          <a:bodyPr lIns="45720" tIns="45720" rIns="45720" bIns="45720">
            <a:noAutofit/>
          </a:bodyPr>
          <a:lstStyle>
            <a:lvl1pPr marL="0" marR="0" indent="0" algn="l" defTabSz="912276" rtl="0" eaLnBrk="1" fontAlgn="base" latinLnBrk="0" hangingPunct="1">
              <a:lnSpc>
                <a:spcPct val="95000"/>
              </a:lnSpc>
              <a:spcBef>
                <a:spcPts val="0"/>
              </a:spcBef>
              <a:spcAft>
                <a:spcPts val="600"/>
              </a:spcAft>
              <a:buClr>
                <a:schemeClr val="tx2"/>
              </a:buClr>
              <a:buSzPct val="90000"/>
              <a:buFont typeface="Arial" panose="020B0604020202020204" pitchFamily="34" charset="0"/>
              <a:buNone/>
              <a:tabLst/>
              <a:defRPr sz="1400" b="0" i="0" baseline="0">
                <a:solidFill>
                  <a:schemeClr val="bg2"/>
                </a:solidFill>
                <a:latin typeface="+mn-lt"/>
                <a:cs typeface="CiscoSansTT Light" panose="020B0503020201020303" pitchFamily="34" charset="0"/>
              </a:defRPr>
            </a:lvl1pPr>
            <a:lvl2pPr marL="406371" indent="0">
              <a:buNone/>
              <a:defRPr/>
            </a:lvl2pPr>
            <a:lvl3pPr marL="569863" indent="0">
              <a:buNone/>
              <a:defRPr/>
            </a:lvl3pPr>
            <a:lvl4pPr marL="688920" indent="0">
              <a:buNone/>
              <a:defRPr/>
            </a:lvl4pPr>
            <a:lvl5pPr marL="801621" indent="0">
              <a:buNone/>
              <a:defRPr/>
            </a:lvl5pPr>
          </a:lstStyle>
          <a:p>
            <a:pPr lvl="0"/>
            <a:r>
              <a:rPr lang="en-GB"/>
              <a:t>Lorem ipsum </a:t>
            </a:r>
            <a:r>
              <a:rPr lang="en-GB" err="1"/>
              <a:t>dolor</a:t>
            </a:r>
            <a:r>
              <a:rPr lang="en-GB"/>
              <a:t> sit </a:t>
            </a:r>
            <a:r>
              <a:rPr lang="en-GB" err="1"/>
              <a:t>amet</a:t>
            </a:r>
            <a:r>
              <a:rPr lang="en-GB"/>
              <a:t>, </a:t>
            </a:r>
            <a:r>
              <a:rPr lang="en-GB" err="1"/>
              <a:t>consectetur</a:t>
            </a:r>
            <a:r>
              <a:rPr lang="en-GB"/>
              <a:t> </a:t>
            </a:r>
            <a:r>
              <a:rPr lang="en-GB" err="1"/>
              <a:t>adipiscing</a:t>
            </a:r>
            <a:r>
              <a:rPr lang="en-GB"/>
              <a:t> </a:t>
            </a:r>
            <a:r>
              <a:rPr lang="en-GB" err="1"/>
              <a:t>elit</a:t>
            </a:r>
            <a:r>
              <a:rPr lang="en-GB"/>
              <a:t>, </a:t>
            </a:r>
            <a:r>
              <a:rPr lang="en-GB" err="1"/>
              <a:t>sed</a:t>
            </a:r>
            <a:r>
              <a:rPr lang="en-GB"/>
              <a:t> do </a:t>
            </a:r>
            <a:r>
              <a:rPr lang="en-GB" err="1"/>
              <a:t>eiusmod</a:t>
            </a:r>
            <a:r>
              <a:rPr lang="en-GB"/>
              <a:t> </a:t>
            </a:r>
            <a:r>
              <a:rPr lang="en-GB" err="1"/>
              <a:t>tempor</a:t>
            </a:r>
            <a:r>
              <a:rPr lang="en-GB"/>
              <a:t> </a:t>
            </a:r>
            <a:r>
              <a:rPr lang="en-GB" err="1"/>
              <a:t>incididunt</a:t>
            </a:r>
            <a:r>
              <a:rPr lang="en-GB"/>
              <a:t> </a:t>
            </a:r>
            <a:r>
              <a:rPr lang="en-GB" err="1"/>
              <a:t>ut</a:t>
            </a:r>
            <a:r>
              <a:rPr lang="en-GB"/>
              <a:t> labore et dolore. </a:t>
            </a:r>
          </a:p>
          <a:p>
            <a:pPr lvl="0"/>
            <a:r>
              <a:rPr lang="en-GB"/>
              <a:t>Lorem ipsum </a:t>
            </a:r>
            <a:r>
              <a:rPr lang="en-GB" err="1"/>
              <a:t>dolor</a:t>
            </a:r>
            <a:r>
              <a:rPr lang="en-GB"/>
              <a:t> sit </a:t>
            </a:r>
            <a:r>
              <a:rPr lang="en-GB" err="1"/>
              <a:t>amet</a:t>
            </a:r>
            <a:r>
              <a:rPr lang="en-GB"/>
              <a:t>, </a:t>
            </a:r>
            <a:r>
              <a:rPr lang="en-GB" err="1"/>
              <a:t>consectetur</a:t>
            </a:r>
            <a:r>
              <a:rPr lang="en-GB"/>
              <a:t> </a:t>
            </a:r>
            <a:r>
              <a:rPr lang="en-GB" err="1"/>
              <a:t>adipiscing</a:t>
            </a:r>
            <a:r>
              <a:rPr lang="en-GB"/>
              <a:t> </a:t>
            </a:r>
            <a:r>
              <a:rPr lang="en-GB" err="1"/>
              <a:t>elit</a:t>
            </a:r>
            <a:r>
              <a:rPr lang="en-GB"/>
              <a:t>, </a:t>
            </a:r>
            <a:r>
              <a:rPr lang="en-GB" err="1"/>
              <a:t>sed</a:t>
            </a:r>
            <a:r>
              <a:rPr lang="en-GB"/>
              <a:t> do </a:t>
            </a:r>
            <a:r>
              <a:rPr lang="en-GB" err="1"/>
              <a:t>eiusmod</a:t>
            </a:r>
            <a:r>
              <a:rPr lang="en-GB"/>
              <a:t> </a:t>
            </a:r>
            <a:r>
              <a:rPr lang="en-GB" err="1"/>
              <a:t>tempor</a:t>
            </a:r>
            <a:r>
              <a:rPr lang="en-GB"/>
              <a:t> </a:t>
            </a:r>
            <a:r>
              <a:rPr lang="en-GB" err="1"/>
              <a:t>incididunt</a:t>
            </a:r>
            <a:r>
              <a:rPr lang="en-GB"/>
              <a:t> et dolore.</a:t>
            </a:r>
          </a:p>
          <a:p>
            <a:pPr lvl="0"/>
            <a:endParaRPr lang="en-GB"/>
          </a:p>
        </p:txBody>
      </p:sp>
      <p:sp>
        <p:nvSpPr>
          <p:cNvPr id="5" name="Text Placeholder 6">
            <a:extLst>
              <a:ext uri="{FF2B5EF4-FFF2-40B4-BE49-F238E27FC236}">
                <a16:creationId xmlns:a16="http://schemas.microsoft.com/office/drawing/2014/main" id="{4F16851C-FF16-C8FD-C1A2-97DC62B0B3A0}"/>
              </a:ext>
            </a:extLst>
          </p:cNvPr>
          <p:cNvSpPr>
            <a:spLocks noGrp="1"/>
          </p:cNvSpPr>
          <p:nvPr>
            <p:ph type="body" sz="quarter" idx="31" hasCustomPrompt="1"/>
          </p:nvPr>
        </p:nvSpPr>
        <p:spPr>
          <a:xfrm>
            <a:off x="621759" y="2755766"/>
            <a:ext cx="3493008" cy="665802"/>
          </a:xfrm>
          <a:prstGeom prst="rect">
            <a:avLst/>
          </a:prstGeom>
        </p:spPr>
        <p:txBody>
          <a:bodyPr lIns="45720" tIns="45720" rIns="45720" bIns="45720" anchor="b" anchorCtr="0">
            <a:noAutofit/>
          </a:bodyPr>
          <a:lstStyle>
            <a:lvl1pPr marL="0" indent="0">
              <a:lnSpc>
                <a:spcPct val="100000"/>
              </a:lnSpc>
              <a:spcBef>
                <a:spcPts val="0"/>
              </a:spcBef>
              <a:spcAft>
                <a:spcPts val="0"/>
              </a:spcAft>
              <a:buNone/>
              <a:defRPr sz="3200" b="0" i="0">
                <a:solidFill>
                  <a:schemeClr val="bg2"/>
                </a:solidFill>
                <a:latin typeface="+mj-lt"/>
                <a:cs typeface="CiscoSansTT ExtraLight" panose="020B0303020201020303" pitchFamily="34" charset="0"/>
              </a:defRPr>
            </a:lvl1pPr>
          </a:lstStyle>
          <a:p>
            <a:r>
              <a:rPr lang="en-GB"/>
              <a:t>Heading</a:t>
            </a:r>
          </a:p>
        </p:txBody>
      </p:sp>
    </p:spTree>
    <p:extLst>
      <p:ext uri="{BB962C8B-B14F-4D97-AF65-F5344CB8AC3E}">
        <p14:creationId xmlns:p14="http://schemas.microsoft.com/office/powerpoint/2010/main" val="94782003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22.xml><?xml version="1.0" encoding="utf-8"?>
<p:sldLayout xmlns:a="http://schemas.openxmlformats.org/drawingml/2006/main" xmlns:r="http://schemas.openxmlformats.org/officeDocument/2006/relationships" xmlns:p="http://schemas.openxmlformats.org/presentationml/2006/main" preserve="1" userDrawn="1">
  <p:cSld name="Heading Only">
    <p:bg>
      <p:bgPr>
        <a:solidFill>
          <a:schemeClr val="bg1"/>
        </a:solidFill>
        <a:effectLst/>
      </p:bgPr>
    </p:bg>
    <p:spTree>
      <p:nvGrpSpPr>
        <p:cNvPr id="1" name=""/>
        <p:cNvGrpSpPr/>
        <p:nvPr/>
      </p:nvGrpSpPr>
      <p:grpSpPr>
        <a:xfrm>
          <a:off x="0" y="0"/>
          <a:ext cx="0" cy="0"/>
          <a:chOff x="0" y="0"/>
          <a:chExt cx="0" cy="0"/>
        </a:xfrm>
      </p:grpSpPr>
      <p:sp>
        <p:nvSpPr>
          <p:cNvPr id="17" name="Title Placeholder 1">
            <a:extLst>
              <a:ext uri="{FF2B5EF4-FFF2-40B4-BE49-F238E27FC236}">
                <a16:creationId xmlns:a16="http://schemas.microsoft.com/office/drawing/2014/main" id="{467AAB6B-16FE-95C2-6E58-2E5FC7150AA0}"/>
              </a:ext>
            </a:extLst>
          </p:cNvPr>
          <p:cNvSpPr>
            <a:spLocks noGrp="1"/>
          </p:cNvSpPr>
          <p:nvPr>
            <p:ph type="title" hasCustomPrompt="1"/>
          </p:nvPr>
        </p:nvSpPr>
        <p:spPr>
          <a:xfrm>
            <a:off x="609602" y="384079"/>
            <a:ext cx="10972800" cy="685800"/>
          </a:xfrm>
          <a:prstGeom prst="rect">
            <a:avLst/>
          </a:prstGeom>
        </p:spPr>
        <p:txBody>
          <a:bodyPr vert="horz" lIns="45720" tIns="45720" rIns="45720" bIns="45720" rtlCol="0" anchor="ctr">
            <a:noAutofit/>
          </a:bodyPr>
          <a:lstStyle>
            <a:lvl1pPr>
              <a:defRPr>
                <a:solidFill>
                  <a:schemeClr val="bg2"/>
                </a:solidFill>
              </a:defRPr>
            </a:lvl1pPr>
          </a:lstStyle>
          <a:p>
            <a:r>
              <a:rPr lang="en-US"/>
              <a:t>Click to edit master title style</a:t>
            </a:r>
          </a:p>
        </p:txBody>
      </p:sp>
    </p:spTree>
    <p:extLst>
      <p:ext uri="{BB962C8B-B14F-4D97-AF65-F5344CB8AC3E}">
        <p14:creationId xmlns:p14="http://schemas.microsoft.com/office/powerpoint/2010/main" val="41359951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23.xml><?xml version="1.0" encoding="utf-8"?>
<p:sldLayout xmlns:a="http://schemas.openxmlformats.org/drawingml/2006/main" xmlns:r="http://schemas.openxmlformats.org/officeDocument/2006/relationships" xmlns:p="http://schemas.openxmlformats.org/presentationml/2006/main" preserve="1" userDrawn="1">
  <p:cSld name="Heading w Section Title">
    <p:bg>
      <p:bgPr>
        <a:solidFill>
          <a:schemeClr val="bg1"/>
        </a:solidFill>
        <a:effectLst/>
      </p:bgPr>
    </p:bg>
    <p:spTree>
      <p:nvGrpSpPr>
        <p:cNvPr id="1" name=""/>
        <p:cNvGrpSpPr/>
        <p:nvPr/>
      </p:nvGrpSpPr>
      <p:grpSpPr>
        <a:xfrm>
          <a:off x="0" y="0"/>
          <a:ext cx="0" cy="0"/>
          <a:chOff x="0" y="0"/>
          <a:chExt cx="0" cy="0"/>
        </a:xfrm>
      </p:grpSpPr>
      <p:sp>
        <p:nvSpPr>
          <p:cNvPr id="7" name="Text Placeholder 2">
            <a:extLst>
              <a:ext uri="{FF2B5EF4-FFF2-40B4-BE49-F238E27FC236}">
                <a16:creationId xmlns:a16="http://schemas.microsoft.com/office/drawing/2014/main" id="{0C30067D-BDB2-4ED3-9FF2-9A7F7110FF90}"/>
              </a:ext>
            </a:extLst>
          </p:cNvPr>
          <p:cNvSpPr>
            <a:spLocks noGrp="1"/>
          </p:cNvSpPr>
          <p:nvPr>
            <p:ph type="body" sz="quarter" idx="14" hasCustomPrompt="1"/>
          </p:nvPr>
        </p:nvSpPr>
        <p:spPr>
          <a:xfrm>
            <a:off x="625928" y="392612"/>
            <a:ext cx="5486400" cy="304800"/>
          </a:xfrm>
          <a:prstGeom prst="rect">
            <a:avLst/>
          </a:prstGeom>
        </p:spPr>
        <p:txBody>
          <a:bodyPr lIns="45720" tIns="45720" rIns="45720" bIns="45720"/>
          <a:lstStyle>
            <a:lvl1pPr marL="0" indent="0">
              <a:lnSpc>
                <a:spcPct val="100000"/>
              </a:lnSpc>
              <a:spcBef>
                <a:spcPts val="0"/>
              </a:spcBef>
              <a:buFont typeface="Arial" panose="020B0604020202020204" pitchFamily="34" charset="0"/>
              <a:buNone/>
              <a:defRPr sz="1400" b="0" i="0" baseline="0">
                <a:solidFill>
                  <a:schemeClr val="accent1"/>
                </a:solidFill>
                <a:latin typeface="+mn-lt"/>
                <a:cs typeface="CiscoSansTT Light" panose="020B0503020201020303" pitchFamily="34" charset="0"/>
              </a:defRPr>
            </a:lvl1pPr>
            <a:lvl2pPr marL="406371" indent="0">
              <a:buNone/>
              <a:defRPr/>
            </a:lvl2pPr>
            <a:lvl3pPr marL="569863" indent="0">
              <a:buNone/>
              <a:defRPr/>
            </a:lvl3pPr>
            <a:lvl4pPr marL="688920" indent="0">
              <a:buNone/>
              <a:defRPr/>
            </a:lvl4pPr>
            <a:lvl5pPr marL="801621" indent="0">
              <a:buNone/>
              <a:defRPr/>
            </a:lvl5pPr>
          </a:lstStyle>
          <a:p>
            <a:pPr lvl="0"/>
            <a:r>
              <a:rPr lang="en-GB"/>
              <a:t>Section title</a:t>
            </a:r>
          </a:p>
        </p:txBody>
      </p:sp>
      <p:sp>
        <p:nvSpPr>
          <p:cNvPr id="5" name="Title Placeholder 1">
            <a:extLst>
              <a:ext uri="{FF2B5EF4-FFF2-40B4-BE49-F238E27FC236}">
                <a16:creationId xmlns:a16="http://schemas.microsoft.com/office/drawing/2014/main" id="{6A362478-34D6-842A-DADB-69D0E6949944}"/>
              </a:ext>
            </a:extLst>
          </p:cNvPr>
          <p:cNvSpPr>
            <a:spLocks noGrp="1"/>
          </p:cNvSpPr>
          <p:nvPr>
            <p:ph type="title" hasCustomPrompt="1"/>
          </p:nvPr>
        </p:nvSpPr>
        <p:spPr>
          <a:xfrm>
            <a:off x="609602" y="722735"/>
            <a:ext cx="10972800" cy="685800"/>
          </a:xfrm>
          <a:prstGeom prst="rect">
            <a:avLst/>
          </a:prstGeom>
        </p:spPr>
        <p:txBody>
          <a:bodyPr vert="horz" lIns="45720" tIns="45720" rIns="45720" bIns="45720" rtlCol="0" anchor="ctr">
            <a:noAutofit/>
          </a:bodyPr>
          <a:lstStyle>
            <a:lvl1pPr>
              <a:defRPr>
                <a:solidFill>
                  <a:schemeClr val="bg2"/>
                </a:solidFill>
              </a:defRPr>
            </a:lvl1pPr>
          </a:lstStyle>
          <a:p>
            <a:r>
              <a:rPr lang="en-US"/>
              <a:t>Click to edit master title style</a:t>
            </a:r>
          </a:p>
        </p:txBody>
      </p:sp>
    </p:spTree>
    <p:extLst>
      <p:ext uri="{BB962C8B-B14F-4D97-AF65-F5344CB8AC3E}">
        <p14:creationId xmlns:p14="http://schemas.microsoft.com/office/powerpoint/2010/main" val="233091495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24.xml><?xml version="1.0" encoding="utf-8"?>
<p:sldLayout xmlns:a="http://schemas.openxmlformats.org/drawingml/2006/main" xmlns:r="http://schemas.openxmlformats.org/officeDocument/2006/relationships" xmlns:p="http://schemas.openxmlformats.org/presentationml/2006/main" preserve="1" userDrawn="1">
  <p:cSld name="Heading w Bullets">
    <p:bg>
      <p:bgPr>
        <a:solidFill>
          <a:schemeClr val="bg1"/>
        </a:solidFill>
        <a:effectLst/>
      </p:bgPr>
    </p:bg>
    <p:spTree>
      <p:nvGrpSpPr>
        <p:cNvPr id="1" name=""/>
        <p:cNvGrpSpPr/>
        <p:nvPr/>
      </p:nvGrpSpPr>
      <p:grpSpPr>
        <a:xfrm>
          <a:off x="0" y="0"/>
          <a:ext cx="0" cy="0"/>
          <a:chOff x="0" y="0"/>
          <a:chExt cx="0" cy="0"/>
        </a:xfrm>
      </p:grpSpPr>
      <p:sp>
        <p:nvSpPr>
          <p:cNvPr id="9" name="Title Placeholder 1">
            <a:extLst>
              <a:ext uri="{FF2B5EF4-FFF2-40B4-BE49-F238E27FC236}">
                <a16:creationId xmlns:a16="http://schemas.microsoft.com/office/drawing/2014/main" id="{A584BCD8-4E60-DFC8-29A4-3BFD44FDB3F2}"/>
              </a:ext>
            </a:extLst>
          </p:cNvPr>
          <p:cNvSpPr>
            <a:spLocks noGrp="1"/>
          </p:cNvSpPr>
          <p:nvPr>
            <p:ph type="title" hasCustomPrompt="1"/>
          </p:nvPr>
        </p:nvSpPr>
        <p:spPr>
          <a:xfrm>
            <a:off x="609602" y="384079"/>
            <a:ext cx="10972800" cy="685800"/>
          </a:xfrm>
          <a:prstGeom prst="rect">
            <a:avLst/>
          </a:prstGeom>
        </p:spPr>
        <p:txBody>
          <a:bodyPr vert="horz" lIns="45720" tIns="45720" rIns="45720" bIns="45720" rtlCol="0" anchor="ctr">
            <a:noAutofit/>
          </a:bodyPr>
          <a:lstStyle>
            <a:lvl1pPr>
              <a:defRPr>
                <a:solidFill>
                  <a:schemeClr val="bg2"/>
                </a:solidFill>
              </a:defRPr>
            </a:lvl1pPr>
          </a:lstStyle>
          <a:p>
            <a:r>
              <a:rPr lang="en-US"/>
              <a:t>Click to edit master title style</a:t>
            </a:r>
          </a:p>
        </p:txBody>
      </p:sp>
      <p:sp>
        <p:nvSpPr>
          <p:cNvPr id="16" name="Text Placeholder 15">
            <a:extLst>
              <a:ext uri="{FF2B5EF4-FFF2-40B4-BE49-F238E27FC236}">
                <a16:creationId xmlns:a16="http://schemas.microsoft.com/office/drawing/2014/main" id="{AD7487D1-1623-CCE2-CEFB-F5648D1A437E}"/>
              </a:ext>
            </a:extLst>
          </p:cNvPr>
          <p:cNvSpPr>
            <a:spLocks noGrp="1"/>
          </p:cNvSpPr>
          <p:nvPr>
            <p:ph type="body" sz="quarter" idx="10"/>
          </p:nvPr>
        </p:nvSpPr>
        <p:spPr/>
        <p:txBody>
          <a:bodyPr/>
          <a:lstStyle>
            <a:lvl1pPr>
              <a:defRPr>
                <a:solidFill>
                  <a:schemeClr val="bg2"/>
                </a:solidFill>
              </a:defRPr>
            </a:lvl1pPr>
            <a:lvl2pPr>
              <a:defRPr>
                <a:solidFill>
                  <a:schemeClr val="bg2"/>
                </a:solidFill>
              </a:defRPr>
            </a:lvl2pPr>
            <a:lvl3pPr>
              <a:defRPr>
                <a:solidFill>
                  <a:schemeClr val="bg2"/>
                </a:solidFill>
              </a:defRPr>
            </a:lvl3pPr>
            <a:lvl4pPr>
              <a:defRPr>
                <a:solidFill>
                  <a:schemeClr val="bg2"/>
                </a:solidFill>
              </a:defRPr>
            </a:lvl4pPr>
            <a:lvl5pPr>
              <a:defRPr>
                <a:solidFill>
                  <a:schemeClr val="bg2"/>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87677030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225.xml><?xml version="1.0" encoding="utf-8"?>
<p:sldLayout xmlns:a="http://schemas.openxmlformats.org/drawingml/2006/main" xmlns:r="http://schemas.openxmlformats.org/officeDocument/2006/relationships" xmlns:p="http://schemas.openxmlformats.org/presentationml/2006/main" preserve="1" userDrawn="1">
  <p:cSld name="Heading w 2 Bullets">
    <p:bg>
      <p:bgPr>
        <a:solidFill>
          <a:schemeClr val="bg1"/>
        </a:solidFill>
        <a:effectLst/>
      </p:bgPr>
    </p:bg>
    <p:spTree>
      <p:nvGrpSpPr>
        <p:cNvPr id="1" name=""/>
        <p:cNvGrpSpPr/>
        <p:nvPr/>
      </p:nvGrpSpPr>
      <p:grpSpPr>
        <a:xfrm>
          <a:off x="0" y="0"/>
          <a:ext cx="0" cy="0"/>
          <a:chOff x="0" y="0"/>
          <a:chExt cx="0" cy="0"/>
        </a:xfrm>
      </p:grpSpPr>
      <p:sp>
        <p:nvSpPr>
          <p:cNvPr id="2" name="Text Placeholder 2" descr="Section title">
            <a:extLst>
              <a:ext uri="{FF2B5EF4-FFF2-40B4-BE49-F238E27FC236}">
                <a16:creationId xmlns:a16="http://schemas.microsoft.com/office/drawing/2014/main" id="{0B8FE018-3611-D52D-6AC1-37B5B6BECD5F}"/>
              </a:ext>
            </a:extLst>
          </p:cNvPr>
          <p:cNvSpPr>
            <a:spLocks noGrp="1"/>
          </p:cNvSpPr>
          <p:nvPr>
            <p:ph type="body" sz="quarter" idx="14" hasCustomPrompt="1"/>
          </p:nvPr>
        </p:nvSpPr>
        <p:spPr>
          <a:xfrm>
            <a:off x="625928" y="392612"/>
            <a:ext cx="5486400" cy="304800"/>
          </a:xfrm>
          <a:prstGeom prst="rect">
            <a:avLst/>
          </a:prstGeom>
        </p:spPr>
        <p:txBody>
          <a:bodyPr lIns="45720" tIns="45720" rIns="45720" bIns="45720"/>
          <a:lstStyle>
            <a:lvl1pPr marL="0" indent="0">
              <a:lnSpc>
                <a:spcPct val="100000"/>
              </a:lnSpc>
              <a:spcBef>
                <a:spcPts val="0"/>
              </a:spcBef>
              <a:buFont typeface="Arial" panose="020B0604020202020204" pitchFamily="34" charset="0"/>
              <a:buNone/>
              <a:defRPr sz="1400" b="0" i="0" baseline="0">
                <a:solidFill>
                  <a:schemeClr val="accent1"/>
                </a:solidFill>
                <a:latin typeface="+mn-lt"/>
                <a:cs typeface="CiscoSansTT Light" panose="020B0503020201020303" pitchFamily="34" charset="0"/>
              </a:defRPr>
            </a:lvl1pPr>
            <a:lvl2pPr marL="406371" indent="0">
              <a:buNone/>
              <a:defRPr/>
            </a:lvl2pPr>
            <a:lvl3pPr marL="569863" indent="0">
              <a:buNone/>
              <a:defRPr/>
            </a:lvl3pPr>
            <a:lvl4pPr marL="688920" indent="0">
              <a:buNone/>
              <a:defRPr/>
            </a:lvl4pPr>
            <a:lvl5pPr marL="801621" indent="0">
              <a:buNone/>
              <a:defRPr/>
            </a:lvl5pPr>
          </a:lstStyle>
          <a:p>
            <a:pPr lvl="0"/>
            <a:r>
              <a:rPr lang="en-GB"/>
              <a:t>Section title</a:t>
            </a:r>
          </a:p>
        </p:txBody>
      </p:sp>
      <p:sp>
        <p:nvSpPr>
          <p:cNvPr id="3" name="Title Placeholder 1">
            <a:extLst>
              <a:ext uri="{FF2B5EF4-FFF2-40B4-BE49-F238E27FC236}">
                <a16:creationId xmlns:a16="http://schemas.microsoft.com/office/drawing/2014/main" id="{0F119481-ACDD-57F7-7858-66E3120A9D17}"/>
              </a:ext>
            </a:extLst>
          </p:cNvPr>
          <p:cNvSpPr>
            <a:spLocks noGrp="1"/>
          </p:cNvSpPr>
          <p:nvPr>
            <p:ph type="title" hasCustomPrompt="1"/>
          </p:nvPr>
        </p:nvSpPr>
        <p:spPr>
          <a:xfrm>
            <a:off x="609602" y="722735"/>
            <a:ext cx="10972800" cy="685800"/>
          </a:xfrm>
          <a:prstGeom prst="rect">
            <a:avLst/>
          </a:prstGeom>
        </p:spPr>
        <p:txBody>
          <a:bodyPr vert="horz" lIns="45720" tIns="45720" rIns="45720" bIns="45720" rtlCol="0" anchor="ctr">
            <a:noAutofit/>
          </a:bodyPr>
          <a:lstStyle>
            <a:lvl1pPr>
              <a:defRPr>
                <a:solidFill>
                  <a:schemeClr val="bg2"/>
                </a:solidFill>
              </a:defRPr>
            </a:lvl1pPr>
          </a:lstStyle>
          <a:p>
            <a:r>
              <a:rPr lang="en-US"/>
              <a:t>Click to edit master title style</a:t>
            </a:r>
          </a:p>
        </p:txBody>
      </p:sp>
      <p:sp>
        <p:nvSpPr>
          <p:cNvPr id="9" name="Text Placeholder 8">
            <a:extLst>
              <a:ext uri="{FF2B5EF4-FFF2-40B4-BE49-F238E27FC236}">
                <a16:creationId xmlns:a16="http://schemas.microsoft.com/office/drawing/2014/main" id="{4BC97880-0676-CEF3-919A-02D28F226AC2}"/>
              </a:ext>
            </a:extLst>
          </p:cNvPr>
          <p:cNvSpPr>
            <a:spLocks noGrp="1"/>
          </p:cNvSpPr>
          <p:nvPr>
            <p:ph type="body" sz="quarter" idx="16"/>
          </p:nvPr>
        </p:nvSpPr>
        <p:spPr>
          <a:xfrm>
            <a:off x="609600" y="1619250"/>
            <a:ext cx="5211763" cy="4514850"/>
          </a:xfrm>
        </p:spPr>
        <p:txBody>
          <a:bodyPr/>
          <a:lstStyle>
            <a:lvl1pPr>
              <a:defRPr>
                <a:solidFill>
                  <a:schemeClr val="bg2"/>
                </a:solidFill>
              </a:defRPr>
            </a:lvl1pPr>
            <a:lvl2pPr>
              <a:defRPr>
                <a:solidFill>
                  <a:schemeClr val="bg2"/>
                </a:solidFill>
              </a:defRPr>
            </a:lvl2pPr>
            <a:lvl3pPr>
              <a:defRPr>
                <a:solidFill>
                  <a:schemeClr val="bg2"/>
                </a:solidFill>
              </a:defRPr>
            </a:lvl3pPr>
            <a:lvl4pPr>
              <a:defRPr>
                <a:solidFill>
                  <a:schemeClr val="bg2"/>
                </a:solidFill>
              </a:defRPr>
            </a:lvl4pPr>
            <a:lvl5pPr>
              <a:defRPr>
                <a:solidFill>
                  <a:schemeClr val="bg2"/>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Text Placeholder 8">
            <a:extLst>
              <a:ext uri="{FF2B5EF4-FFF2-40B4-BE49-F238E27FC236}">
                <a16:creationId xmlns:a16="http://schemas.microsoft.com/office/drawing/2014/main" id="{D7691CA3-8502-339A-3BA5-6244A8389DE2}"/>
              </a:ext>
            </a:extLst>
          </p:cNvPr>
          <p:cNvSpPr>
            <a:spLocks noGrp="1"/>
          </p:cNvSpPr>
          <p:nvPr>
            <p:ph type="body" sz="quarter" idx="17"/>
          </p:nvPr>
        </p:nvSpPr>
        <p:spPr>
          <a:xfrm>
            <a:off x="6371699" y="1619250"/>
            <a:ext cx="5211763" cy="4514850"/>
          </a:xfrm>
        </p:spPr>
        <p:txBody>
          <a:bodyPr/>
          <a:lstStyle>
            <a:lvl1pPr>
              <a:defRPr>
                <a:solidFill>
                  <a:schemeClr val="bg2"/>
                </a:solidFill>
              </a:defRPr>
            </a:lvl1pPr>
            <a:lvl2pPr>
              <a:defRPr>
                <a:solidFill>
                  <a:schemeClr val="bg2"/>
                </a:solidFill>
              </a:defRPr>
            </a:lvl2pPr>
            <a:lvl3pPr>
              <a:defRPr>
                <a:solidFill>
                  <a:schemeClr val="bg2"/>
                </a:solidFill>
              </a:defRPr>
            </a:lvl3pPr>
            <a:lvl4pPr>
              <a:defRPr>
                <a:solidFill>
                  <a:schemeClr val="bg2"/>
                </a:solidFill>
              </a:defRPr>
            </a:lvl4pPr>
            <a:lvl5pPr>
              <a:defRPr>
                <a:solidFill>
                  <a:schemeClr val="bg2"/>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8739839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226.xml><?xml version="1.0" encoding="utf-8"?>
<p:sldLayout xmlns:a="http://schemas.openxmlformats.org/drawingml/2006/main" xmlns:r="http://schemas.openxmlformats.org/officeDocument/2006/relationships" xmlns:p="http://schemas.openxmlformats.org/presentationml/2006/main" preserve="1" userDrawn="1">
  <p:cSld name="Half Page Midnight 1">
    <p:bg>
      <p:bgPr>
        <a:solidFill>
          <a:schemeClr val="bg1"/>
        </a:solidFill>
        <a:effectLst/>
      </p:bgPr>
    </p:bg>
    <p:spTree>
      <p:nvGrpSpPr>
        <p:cNvPr id="1" name=""/>
        <p:cNvGrpSpPr/>
        <p:nvPr/>
      </p:nvGrpSpPr>
      <p:grpSpPr>
        <a:xfrm>
          <a:off x="0" y="0"/>
          <a:ext cx="0" cy="0"/>
          <a:chOff x="0" y="0"/>
          <a:chExt cx="0" cy="0"/>
        </a:xfrm>
      </p:grpSpPr>
      <p:sp>
        <p:nvSpPr>
          <p:cNvPr id="4" name="Rectangle 3"/>
          <p:cNvSpPr/>
          <p:nvPr userDrawn="1"/>
        </p:nvSpPr>
        <p:spPr>
          <a:xfrm>
            <a:off x="6096000" y="0"/>
            <a:ext cx="6096000" cy="6858000"/>
          </a:xfrm>
          <a:prstGeom prst="rect">
            <a:avLst/>
          </a:pr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67" b="0" i="0">
              <a:solidFill>
                <a:srgbClr val="0D274D"/>
              </a:solidFill>
              <a:latin typeface="CiscoSansTT ExtraLight" panose="020B0303020201020303" pitchFamily="34" charset="0"/>
            </a:endParaRPr>
          </a:p>
        </p:txBody>
      </p:sp>
      <p:sp>
        <p:nvSpPr>
          <p:cNvPr id="6" name="Text Placeholder 2">
            <a:extLst>
              <a:ext uri="{FF2B5EF4-FFF2-40B4-BE49-F238E27FC236}">
                <a16:creationId xmlns:a16="http://schemas.microsoft.com/office/drawing/2014/main" id="{128A24FB-C90E-8608-90DD-14467743B562}"/>
              </a:ext>
            </a:extLst>
          </p:cNvPr>
          <p:cNvSpPr>
            <a:spLocks noGrp="1"/>
          </p:cNvSpPr>
          <p:nvPr>
            <p:ph type="body" sz="quarter" idx="15" hasCustomPrompt="1"/>
          </p:nvPr>
        </p:nvSpPr>
        <p:spPr>
          <a:xfrm>
            <a:off x="621964" y="2565400"/>
            <a:ext cx="4572000" cy="2743200"/>
          </a:xfrm>
          <a:prstGeom prst="rect">
            <a:avLst/>
          </a:prstGeom>
        </p:spPr>
        <p:txBody>
          <a:bodyPr lIns="45720" tIns="45720" rIns="45720" bIns="45720"/>
          <a:lstStyle>
            <a:lvl1pPr marL="0" marR="0" indent="0" algn="l" defTabSz="912276" rtl="0" eaLnBrk="1" fontAlgn="base" latinLnBrk="0" hangingPunct="1">
              <a:lnSpc>
                <a:spcPct val="100000"/>
              </a:lnSpc>
              <a:spcBef>
                <a:spcPts val="0"/>
              </a:spcBef>
              <a:spcAft>
                <a:spcPts val="600"/>
              </a:spcAft>
              <a:buClr>
                <a:schemeClr val="tx2"/>
              </a:buClr>
              <a:buSzPct val="90000"/>
              <a:buFont typeface="Arial" panose="020B0604020202020204" pitchFamily="34" charset="0"/>
              <a:buNone/>
              <a:tabLst/>
              <a:defRPr sz="1600" b="0" i="0" baseline="0">
                <a:solidFill>
                  <a:schemeClr val="bg2"/>
                </a:solidFill>
                <a:latin typeface="+mn-lt"/>
                <a:cs typeface="CiscoSansTT Light" panose="020B0503020201020303" pitchFamily="34" charset="0"/>
              </a:defRPr>
            </a:lvl1pPr>
            <a:lvl2pPr marL="406371" indent="0">
              <a:buNone/>
              <a:defRPr/>
            </a:lvl2pPr>
            <a:lvl3pPr marL="569863" indent="0">
              <a:buNone/>
              <a:defRPr/>
            </a:lvl3pPr>
            <a:lvl4pPr marL="688920" indent="0">
              <a:buNone/>
              <a:defRPr/>
            </a:lvl4pPr>
            <a:lvl5pPr marL="801621" indent="0">
              <a:buNone/>
              <a:defRPr/>
            </a:lvl5pPr>
          </a:lstStyle>
          <a:p>
            <a:pPr lvl="0"/>
            <a:r>
              <a:rPr lang="en-GB"/>
              <a:t>Lorem ipsum </a:t>
            </a:r>
            <a:r>
              <a:rPr lang="en-GB" err="1"/>
              <a:t>dolor</a:t>
            </a:r>
            <a:r>
              <a:rPr lang="en-GB"/>
              <a:t> sit </a:t>
            </a:r>
            <a:r>
              <a:rPr lang="en-GB" err="1"/>
              <a:t>amet</a:t>
            </a:r>
            <a:r>
              <a:rPr lang="en-GB"/>
              <a:t>, </a:t>
            </a:r>
            <a:r>
              <a:rPr lang="en-GB" err="1"/>
              <a:t>consectetur</a:t>
            </a:r>
            <a:r>
              <a:rPr lang="en-GB"/>
              <a:t> </a:t>
            </a:r>
            <a:r>
              <a:rPr lang="en-GB" err="1"/>
              <a:t>adipiscing</a:t>
            </a:r>
            <a:r>
              <a:rPr lang="en-GB"/>
              <a:t> </a:t>
            </a:r>
            <a:r>
              <a:rPr lang="en-GB" err="1"/>
              <a:t>elit</a:t>
            </a:r>
            <a:r>
              <a:rPr lang="en-GB"/>
              <a:t>, </a:t>
            </a:r>
            <a:r>
              <a:rPr lang="en-GB" err="1"/>
              <a:t>sed</a:t>
            </a:r>
            <a:r>
              <a:rPr lang="en-GB"/>
              <a:t> do </a:t>
            </a:r>
            <a:r>
              <a:rPr lang="en-GB" err="1"/>
              <a:t>eiusmod</a:t>
            </a:r>
            <a:r>
              <a:rPr lang="en-GB"/>
              <a:t> </a:t>
            </a:r>
            <a:r>
              <a:rPr lang="en-GB" err="1"/>
              <a:t>tempor</a:t>
            </a:r>
            <a:r>
              <a:rPr lang="en-GB"/>
              <a:t> </a:t>
            </a:r>
            <a:r>
              <a:rPr lang="en-GB" err="1"/>
              <a:t>incididunt</a:t>
            </a:r>
            <a:r>
              <a:rPr lang="en-GB"/>
              <a:t> </a:t>
            </a:r>
            <a:r>
              <a:rPr lang="en-GB" err="1"/>
              <a:t>ut</a:t>
            </a:r>
            <a:r>
              <a:rPr lang="en-GB"/>
              <a:t> </a:t>
            </a:r>
            <a:r>
              <a:rPr lang="en-GB" err="1"/>
              <a:t>labore</a:t>
            </a:r>
            <a:r>
              <a:rPr lang="en-GB"/>
              <a:t> et dolore. Lorem ipsum </a:t>
            </a:r>
            <a:r>
              <a:rPr lang="en-GB" err="1"/>
              <a:t>dolor</a:t>
            </a:r>
            <a:r>
              <a:rPr lang="en-GB"/>
              <a:t> sit </a:t>
            </a:r>
            <a:r>
              <a:rPr lang="en-GB" err="1"/>
              <a:t>amet</a:t>
            </a:r>
            <a:r>
              <a:rPr lang="en-GB"/>
              <a:t>, </a:t>
            </a:r>
            <a:r>
              <a:rPr lang="en-GB" err="1"/>
              <a:t>consectetur</a:t>
            </a:r>
            <a:r>
              <a:rPr lang="en-GB"/>
              <a:t> </a:t>
            </a:r>
            <a:r>
              <a:rPr lang="en-GB" err="1"/>
              <a:t>adipiscing</a:t>
            </a:r>
            <a:r>
              <a:rPr lang="en-GB"/>
              <a:t> </a:t>
            </a:r>
            <a:r>
              <a:rPr lang="en-GB" err="1"/>
              <a:t>elit</a:t>
            </a:r>
            <a:r>
              <a:rPr lang="en-GB"/>
              <a:t>, </a:t>
            </a:r>
            <a:r>
              <a:rPr lang="en-GB" err="1"/>
              <a:t>sed</a:t>
            </a:r>
            <a:r>
              <a:rPr lang="en-GB"/>
              <a:t> do </a:t>
            </a:r>
            <a:r>
              <a:rPr lang="en-GB" err="1"/>
              <a:t>eiusmod</a:t>
            </a:r>
            <a:r>
              <a:rPr lang="en-GB"/>
              <a:t> </a:t>
            </a:r>
            <a:r>
              <a:rPr lang="en-GB" err="1"/>
              <a:t>tempor</a:t>
            </a:r>
            <a:r>
              <a:rPr lang="en-GB"/>
              <a:t> </a:t>
            </a:r>
            <a:r>
              <a:rPr lang="en-GB" err="1"/>
              <a:t>incididunt</a:t>
            </a:r>
            <a:r>
              <a:rPr lang="en-GB"/>
              <a:t> et dolore.</a:t>
            </a:r>
          </a:p>
          <a:p>
            <a:pPr lvl="0"/>
            <a:r>
              <a:rPr lang="en-US"/>
              <a:t>Lorem ipsum dolor sit </a:t>
            </a:r>
            <a:r>
              <a:rPr lang="en-US" err="1"/>
              <a:t>amet</a:t>
            </a:r>
            <a:r>
              <a:rPr lang="en-US"/>
              <a:t>, </a:t>
            </a:r>
            <a:r>
              <a:rPr lang="en-US" err="1"/>
              <a:t>consectetur</a:t>
            </a:r>
            <a:r>
              <a:rPr lang="en-US"/>
              <a:t> </a:t>
            </a:r>
            <a:r>
              <a:rPr lang="en-US" err="1"/>
              <a:t>adipiscing</a:t>
            </a:r>
            <a:r>
              <a:rPr lang="en-US"/>
              <a:t> </a:t>
            </a:r>
            <a:r>
              <a:rPr lang="en-US" err="1"/>
              <a:t>elit</a:t>
            </a:r>
            <a:r>
              <a:rPr lang="en-US"/>
              <a:t>, sed do </a:t>
            </a:r>
            <a:r>
              <a:rPr lang="en-US" err="1"/>
              <a:t>eiusmod</a:t>
            </a:r>
            <a:r>
              <a:rPr lang="en-US"/>
              <a:t> </a:t>
            </a:r>
            <a:r>
              <a:rPr lang="en-US" err="1"/>
              <a:t>tempor</a:t>
            </a:r>
            <a:r>
              <a:rPr lang="en-US"/>
              <a:t> </a:t>
            </a:r>
            <a:r>
              <a:rPr lang="en-US" err="1"/>
              <a:t>incididunt</a:t>
            </a:r>
            <a:r>
              <a:rPr lang="en-US"/>
              <a:t> </a:t>
            </a:r>
            <a:r>
              <a:rPr lang="en-US" err="1"/>
              <a:t>ut</a:t>
            </a:r>
            <a:r>
              <a:rPr lang="en-US"/>
              <a:t> labore et dolore. Lorem ipsum dolor sit </a:t>
            </a:r>
            <a:r>
              <a:rPr lang="en-US" err="1"/>
              <a:t>amet</a:t>
            </a:r>
            <a:r>
              <a:rPr lang="en-US"/>
              <a:t>, </a:t>
            </a:r>
            <a:r>
              <a:rPr lang="en-US" err="1"/>
              <a:t>consectetur</a:t>
            </a:r>
            <a:r>
              <a:rPr lang="en-US"/>
              <a:t> </a:t>
            </a:r>
            <a:r>
              <a:rPr lang="en-US" err="1"/>
              <a:t>adipiscing</a:t>
            </a:r>
            <a:r>
              <a:rPr lang="en-US"/>
              <a:t> </a:t>
            </a:r>
            <a:r>
              <a:rPr lang="en-US" err="1"/>
              <a:t>elit</a:t>
            </a:r>
            <a:r>
              <a:rPr lang="en-US"/>
              <a:t>, sed do </a:t>
            </a:r>
            <a:r>
              <a:rPr lang="en-US" err="1"/>
              <a:t>eiusmod</a:t>
            </a:r>
            <a:r>
              <a:rPr lang="en-US"/>
              <a:t> </a:t>
            </a:r>
            <a:r>
              <a:rPr lang="en-US" err="1"/>
              <a:t>tempor</a:t>
            </a:r>
            <a:r>
              <a:rPr lang="en-US"/>
              <a:t> </a:t>
            </a:r>
            <a:r>
              <a:rPr lang="en-US" err="1"/>
              <a:t>incididunt</a:t>
            </a:r>
            <a:r>
              <a:rPr lang="en-US"/>
              <a:t> et dolore.</a:t>
            </a:r>
            <a:endParaRPr lang="en-GB"/>
          </a:p>
          <a:p>
            <a:pPr lvl="0"/>
            <a:endParaRPr lang="en-GB"/>
          </a:p>
        </p:txBody>
      </p:sp>
      <p:sp>
        <p:nvSpPr>
          <p:cNvPr id="3" name="Text Placeholder 2">
            <a:extLst>
              <a:ext uri="{FF2B5EF4-FFF2-40B4-BE49-F238E27FC236}">
                <a16:creationId xmlns:a16="http://schemas.microsoft.com/office/drawing/2014/main" id="{D696A67E-A1D7-9527-29EB-EF2FEEA57DB0}"/>
              </a:ext>
            </a:extLst>
          </p:cNvPr>
          <p:cNvSpPr>
            <a:spLocks noGrp="1"/>
          </p:cNvSpPr>
          <p:nvPr>
            <p:ph type="body" sz="quarter" idx="14" hasCustomPrompt="1"/>
          </p:nvPr>
        </p:nvSpPr>
        <p:spPr>
          <a:xfrm>
            <a:off x="632126" y="431800"/>
            <a:ext cx="4572000" cy="304800"/>
          </a:xfrm>
          <a:prstGeom prst="rect">
            <a:avLst/>
          </a:prstGeom>
        </p:spPr>
        <p:txBody>
          <a:bodyPr lIns="45720" tIns="45720" rIns="45720" bIns="45720"/>
          <a:lstStyle>
            <a:lvl1pPr marL="0" indent="0">
              <a:buFont typeface="Arial" panose="020B0604020202020204" pitchFamily="34" charset="0"/>
              <a:buNone/>
              <a:defRPr sz="1400" b="0" i="0" baseline="0">
                <a:solidFill>
                  <a:schemeClr val="accent1"/>
                </a:solidFill>
                <a:latin typeface="CiscoSansTT Light" panose="020B0503020201020303" pitchFamily="34" charset="0"/>
                <a:cs typeface="CiscoSansTT Light" panose="020B0503020201020303" pitchFamily="34" charset="0"/>
              </a:defRPr>
            </a:lvl1pPr>
            <a:lvl2pPr marL="406371" indent="0">
              <a:buNone/>
              <a:defRPr/>
            </a:lvl2pPr>
            <a:lvl3pPr marL="569863" indent="0">
              <a:buNone/>
              <a:defRPr/>
            </a:lvl3pPr>
            <a:lvl4pPr marL="688920" indent="0">
              <a:buNone/>
              <a:defRPr/>
            </a:lvl4pPr>
            <a:lvl5pPr marL="801621" indent="0">
              <a:buNone/>
              <a:defRPr/>
            </a:lvl5pPr>
          </a:lstStyle>
          <a:p>
            <a:pPr lvl="0"/>
            <a:r>
              <a:rPr lang="en-GB"/>
              <a:t>Section title</a:t>
            </a:r>
          </a:p>
        </p:txBody>
      </p:sp>
      <p:sp>
        <p:nvSpPr>
          <p:cNvPr id="9" name="Title Placeholder 1">
            <a:extLst>
              <a:ext uri="{FF2B5EF4-FFF2-40B4-BE49-F238E27FC236}">
                <a16:creationId xmlns:a16="http://schemas.microsoft.com/office/drawing/2014/main" id="{958130C6-64C1-4324-51CC-4C096C99291A}"/>
              </a:ext>
            </a:extLst>
          </p:cNvPr>
          <p:cNvSpPr>
            <a:spLocks noGrp="1"/>
          </p:cNvSpPr>
          <p:nvPr>
            <p:ph type="title" hasCustomPrompt="1"/>
          </p:nvPr>
        </p:nvSpPr>
        <p:spPr>
          <a:xfrm>
            <a:off x="609602" y="1582396"/>
            <a:ext cx="4594524" cy="634577"/>
          </a:xfrm>
          <a:prstGeom prst="rect">
            <a:avLst/>
          </a:prstGeom>
        </p:spPr>
        <p:txBody>
          <a:bodyPr vert="horz" lIns="45720" tIns="45720" rIns="45720" bIns="45720" rtlCol="0" anchor="ctr">
            <a:noAutofit/>
          </a:bodyPr>
          <a:lstStyle>
            <a:lvl1pPr>
              <a:defRPr>
                <a:solidFill>
                  <a:schemeClr val="bg2"/>
                </a:solidFill>
              </a:defRPr>
            </a:lvl1pPr>
          </a:lstStyle>
          <a:p>
            <a:r>
              <a:rPr lang="en-US"/>
              <a:t>Click to edit master title style</a:t>
            </a:r>
          </a:p>
        </p:txBody>
      </p:sp>
    </p:spTree>
    <p:extLst>
      <p:ext uri="{BB962C8B-B14F-4D97-AF65-F5344CB8AC3E}">
        <p14:creationId xmlns:p14="http://schemas.microsoft.com/office/powerpoint/2010/main" val="12814799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15:guide id="1" pos="5760">
          <p15:clr>
            <a:srgbClr val="FBAE40"/>
          </p15:clr>
        </p15:guide>
        <p15:guide id="2" pos="1920">
          <p15:clr>
            <a:srgbClr val="FBAE40"/>
          </p15:clr>
        </p15:guide>
      </p15:sldGuideLst>
    </p:ext>
  </p:extLst>
</p:sldLayout>
</file>

<file path=ppt/slideLayouts/slideLayout227.xml><?xml version="1.0" encoding="utf-8"?>
<p:sldLayout xmlns:a="http://schemas.openxmlformats.org/drawingml/2006/main" xmlns:r="http://schemas.openxmlformats.org/officeDocument/2006/relationships" xmlns:p="http://schemas.openxmlformats.org/presentationml/2006/main" preserve="1" userDrawn="1">
  <p:cSld name="Half Page Midnight 1b">
    <p:bg>
      <p:bgPr>
        <a:solidFill>
          <a:schemeClr val="bg1"/>
        </a:solidFill>
        <a:effectLst/>
      </p:bgPr>
    </p:bg>
    <p:spTree>
      <p:nvGrpSpPr>
        <p:cNvPr id="1" name=""/>
        <p:cNvGrpSpPr/>
        <p:nvPr/>
      </p:nvGrpSpPr>
      <p:grpSpPr>
        <a:xfrm>
          <a:off x="0" y="0"/>
          <a:ext cx="0" cy="0"/>
          <a:chOff x="0" y="0"/>
          <a:chExt cx="0" cy="0"/>
        </a:xfrm>
      </p:grpSpPr>
      <p:sp>
        <p:nvSpPr>
          <p:cNvPr id="4" name="Rectangle 3"/>
          <p:cNvSpPr/>
          <p:nvPr userDrawn="1"/>
        </p:nvSpPr>
        <p:spPr>
          <a:xfrm>
            <a:off x="6085211" y="0"/>
            <a:ext cx="6106789" cy="6858000"/>
          </a:xfrm>
          <a:prstGeom prst="rect">
            <a:avLst/>
          </a:pr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67" b="0" i="0">
              <a:solidFill>
                <a:srgbClr val="0D274D"/>
              </a:solidFill>
              <a:latin typeface="CiscoSansTT ExtraLight" panose="020B0303020201020303" pitchFamily="34" charset="0"/>
            </a:endParaRPr>
          </a:p>
        </p:txBody>
      </p:sp>
      <p:sp>
        <p:nvSpPr>
          <p:cNvPr id="2" name="Title Placeholder 1">
            <a:extLst>
              <a:ext uri="{FF2B5EF4-FFF2-40B4-BE49-F238E27FC236}">
                <a16:creationId xmlns:a16="http://schemas.microsoft.com/office/drawing/2014/main" id="{92F330DC-D569-243E-8D0F-B65621C3C28B}"/>
              </a:ext>
            </a:extLst>
          </p:cNvPr>
          <p:cNvSpPr>
            <a:spLocks noGrp="1"/>
          </p:cNvSpPr>
          <p:nvPr>
            <p:ph type="title" hasCustomPrompt="1"/>
          </p:nvPr>
        </p:nvSpPr>
        <p:spPr>
          <a:xfrm>
            <a:off x="609602" y="2389491"/>
            <a:ext cx="4594524" cy="1668780"/>
          </a:xfrm>
          <a:prstGeom prst="rect">
            <a:avLst/>
          </a:prstGeom>
        </p:spPr>
        <p:txBody>
          <a:bodyPr vert="horz" lIns="45720" tIns="45720" rIns="45720" bIns="45720" rtlCol="0" anchor="ctr">
            <a:noAutofit/>
          </a:bodyPr>
          <a:lstStyle>
            <a:lvl1pPr>
              <a:defRPr sz="4400">
                <a:solidFill>
                  <a:schemeClr val="bg2"/>
                </a:solidFill>
              </a:defRPr>
            </a:lvl1pPr>
          </a:lstStyle>
          <a:p>
            <a:r>
              <a:rPr lang="en-US"/>
              <a:t>Click to edit master title style</a:t>
            </a:r>
          </a:p>
        </p:txBody>
      </p:sp>
    </p:spTree>
    <p:extLst>
      <p:ext uri="{BB962C8B-B14F-4D97-AF65-F5344CB8AC3E}">
        <p14:creationId xmlns:p14="http://schemas.microsoft.com/office/powerpoint/2010/main" val="159275142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15:guide id="1" pos="5760">
          <p15:clr>
            <a:srgbClr val="FBAE40"/>
          </p15:clr>
        </p15:guide>
        <p15:guide id="2" pos="1920">
          <p15:clr>
            <a:srgbClr val="FBAE40"/>
          </p15:clr>
        </p15:guide>
      </p15:sldGuideLst>
    </p:ext>
  </p:extLst>
</p:sldLayout>
</file>

<file path=ppt/slideLayouts/slideLayout228.xml><?xml version="1.0" encoding="utf-8"?>
<p:sldLayout xmlns:a="http://schemas.openxmlformats.org/drawingml/2006/main" xmlns:r="http://schemas.openxmlformats.org/officeDocument/2006/relationships" xmlns:p="http://schemas.openxmlformats.org/presentationml/2006/main" preserve="1" userDrawn="1">
  <p:cSld name="Half Page Midnight 2">
    <p:bg>
      <p:bgPr>
        <a:solidFill>
          <a:schemeClr val="bg1"/>
        </a:solid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9F336399-B83B-D450-D7E9-D04E0D0AE3D1}"/>
              </a:ext>
            </a:extLst>
          </p:cNvPr>
          <p:cNvSpPr/>
          <p:nvPr userDrawn="1"/>
        </p:nvSpPr>
        <p:spPr>
          <a:xfrm>
            <a:off x="6096000" y="0"/>
            <a:ext cx="6096000" cy="6858000"/>
          </a:xfrm>
          <a:prstGeom prst="rect">
            <a:avLst/>
          </a:pr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67" b="0" i="0">
              <a:solidFill>
                <a:srgbClr val="0D274D"/>
              </a:solidFill>
              <a:latin typeface="CiscoSansTT ExtraLight" panose="020B0303020201020303" pitchFamily="34" charset="0"/>
            </a:endParaRPr>
          </a:p>
        </p:txBody>
      </p:sp>
      <p:sp>
        <p:nvSpPr>
          <p:cNvPr id="3" name="Text Placeholder 2">
            <a:extLst>
              <a:ext uri="{FF2B5EF4-FFF2-40B4-BE49-F238E27FC236}">
                <a16:creationId xmlns:a16="http://schemas.microsoft.com/office/drawing/2014/main" id="{27C7D05B-CC63-FBAA-768B-D092C4B24200}"/>
              </a:ext>
            </a:extLst>
          </p:cNvPr>
          <p:cNvSpPr>
            <a:spLocks noGrp="1"/>
          </p:cNvSpPr>
          <p:nvPr>
            <p:ph type="body" sz="quarter" idx="15" hasCustomPrompt="1"/>
          </p:nvPr>
        </p:nvSpPr>
        <p:spPr>
          <a:xfrm>
            <a:off x="6722910" y="736600"/>
            <a:ext cx="4842181" cy="5384799"/>
          </a:xfrm>
          <a:prstGeom prst="rect">
            <a:avLst/>
          </a:prstGeom>
        </p:spPr>
        <p:txBody>
          <a:bodyPr lIns="45720" tIns="45720" rIns="45720" bIns="45720" anchor="ctr"/>
          <a:lstStyle>
            <a:lvl1pPr marL="0" marR="0" indent="0" algn="l" defTabSz="912276" rtl="0" eaLnBrk="1" fontAlgn="base" latinLnBrk="0" hangingPunct="1">
              <a:lnSpc>
                <a:spcPct val="95000"/>
              </a:lnSpc>
              <a:spcBef>
                <a:spcPts val="0"/>
              </a:spcBef>
              <a:spcAft>
                <a:spcPts val="1400"/>
              </a:spcAft>
              <a:buClr>
                <a:schemeClr val="tx2"/>
              </a:buClr>
              <a:buSzPct val="90000"/>
              <a:buFont typeface="Arial" panose="020B0604020202020204" pitchFamily="34" charset="0"/>
              <a:buNone/>
              <a:tabLst/>
              <a:defRPr sz="1400" b="0" i="0" baseline="0">
                <a:solidFill>
                  <a:schemeClr val="bg1"/>
                </a:solidFill>
                <a:latin typeface="+mn-lt"/>
                <a:cs typeface="CiscoSansTT Light" panose="020B0503020201020303" pitchFamily="34" charset="0"/>
              </a:defRPr>
            </a:lvl1pPr>
            <a:lvl2pPr marL="406371" indent="0">
              <a:buNone/>
              <a:defRPr/>
            </a:lvl2pPr>
            <a:lvl3pPr marL="569863" indent="0">
              <a:buNone/>
              <a:defRPr/>
            </a:lvl3pPr>
            <a:lvl4pPr marL="688920" indent="0">
              <a:buNone/>
              <a:defRPr/>
            </a:lvl4pPr>
            <a:lvl5pPr marL="801621" indent="0">
              <a:buNone/>
              <a:defRPr/>
            </a:lvl5pPr>
          </a:lstStyle>
          <a:p>
            <a:pPr lvl="0"/>
            <a:r>
              <a:rPr lang="en-GB"/>
              <a:t>Lorem ipsum </a:t>
            </a:r>
            <a:r>
              <a:rPr lang="en-GB" err="1"/>
              <a:t>dolor</a:t>
            </a:r>
            <a:r>
              <a:rPr lang="en-GB"/>
              <a:t> sit </a:t>
            </a:r>
            <a:r>
              <a:rPr lang="en-GB" err="1"/>
              <a:t>amet</a:t>
            </a:r>
            <a:r>
              <a:rPr lang="en-GB"/>
              <a:t>, </a:t>
            </a:r>
            <a:r>
              <a:rPr lang="en-GB" err="1"/>
              <a:t>consectetur</a:t>
            </a:r>
            <a:r>
              <a:rPr lang="en-GB"/>
              <a:t> </a:t>
            </a:r>
            <a:r>
              <a:rPr lang="en-GB" err="1"/>
              <a:t>adipiscing</a:t>
            </a:r>
            <a:r>
              <a:rPr lang="en-GB"/>
              <a:t> </a:t>
            </a:r>
            <a:r>
              <a:rPr lang="en-GB" err="1"/>
              <a:t>elit</a:t>
            </a:r>
            <a:r>
              <a:rPr lang="en-GB"/>
              <a:t>, </a:t>
            </a:r>
            <a:r>
              <a:rPr lang="en-GB" err="1"/>
              <a:t>sed</a:t>
            </a:r>
            <a:r>
              <a:rPr lang="en-GB"/>
              <a:t> do </a:t>
            </a:r>
            <a:r>
              <a:rPr lang="en-GB" err="1"/>
              <a:t>eiusmod</a:t>
            </a:r>
            <a:r>
              <a:rPr lang="en-GB"/>
              <a:t> </a:t>
            </a:r>
            <a:r>
              <a:rPr lang="en-GB" err="1"/>
              <a:t>tempor</a:t>
            </a:r>
            <a:r>
              <a:rPr lang="en-GB"/>
              <a:t> </a:t>
            </a:r>
            <a:r>
              <a:rPr lang="en-GB" err="1"/>
              <a:t>incididunt</a:t>
            </a:r>
            <a:r>
              <a:rPr lang="en-GB"/>
              <a:t> </a:t>
            </a:r>
            <a:r>
              <a:rPr lang="en-GB" err="1"/>
              <a:t>ut</a:t>
            </a:r>
            <a:r>
              <a:rPr lang="en-GB"/>
              <a:t> labore et dolore. Lorem ipsum </a:t>
            </a:r>
            <a:r>
              <a:rPr lang="en-GB" err="1"/>
              <a:t>dolor</a:t>
            </a:r>
            <a:r>
              <a:rPr lang="en-GB"/>
              <a:t> sit </a:t>
            </a:r>
            <a:r>
              <a:rPr lang="en-GB" err="1"/>
              <a:t>amet</a:t>
            </a:r>
            <a:r>
              <a:rPr lang="en-GB"/>
              <a:t>, </a:t>
            </a:r>
            <a:r>
              <a:rPr lang="en-GB" err="1"/>
              <a:t>consectetur</a:t>
            </a:r>
            <a:r>
              <a:rPr lang="en-GB"/>
              <a:t> </a:t>
            </a:r>
            <a:r>
              <a:rPr lang="en-GB" err="1"/>
              <a:t>adipiscing</a:t>
            </a:r>
            <a:r>
              <a:rPr lang="en-GB"/>
              <a:t> </a:t>
            </a:r>
            <a:r>
              <a:rPr lang="en-GB" err="1"/>
              <a:t>elit</a:t>
            </a:r>
            <a:r>
              <a:rPr lang="en-GB"/>
              <a:t>, </a:t>
            </a:r>
            <a:r>
              <a:rPr lang="en-GB" err="1"/>
              <a:t>sed</a:t>
            </a:r>
            <a:r>
              <a:rPr lang="en-GB"/>
              <a:t> do </a:t>
            </a:r>
            <a:r>
              <a:rPr lang="en-GB" err="1"/>
              <a:t>eiusmod</a:t>
            </a:r>
            <a:r>
              <a:rPr lang="en-GB"/>
              <a:t> </a:t>
            </a:r>
            <a:r>
              <a:rPr lang="en-GB" err="1"/>
              <a:t>tempor</a:t>
            </a:r>
            <a:r>
              <a:rPr lang="en-GB"/>
              <a:t> </a:t>
            </a:r>
            <a:r>
              <a:rPr lang="en-GB" err="1"/>
              <a:t>incididunt</a:t>
            </a:r>
            <a:r>
              <a:rPr lang="en-GB"/>
              <a:t> </a:t>
            </a:r>
            <a:r>
              <a:rPr lang="en-GB" err="1"/>
              <a:t>ut</a:t>
            </a:r>
            <a:r>
              <a:rPr lang="en-GB"/>
              <a:t> labore.</a:t>
            </a:r>
          </a:p>
          <a:p>
            <a:pPr lvl="0"/>
            <a:r>
              <a:rPr lang="en-GB"/>
              <a:t>Lorem ipsum </a:t>
            </a:r>
            <a:r>
              <a:rPr lang="en-GB" err="1"/>
              <a:t>dolor</a:t>
            </a:r>
            <a:r>
              <a:rPr lang="en-GB"/>
              <a:t> sit </a:t>
            </a:r>
            <a:r>
              <a:rPr lang="en-GB" err="1"/>
              <a:t>amet</a:t>
            </a:r>
            <a:r>
              <a:rPr lang="en-GB"/>
              <a:t>, </a:t>
            </a:r>
            <a:r>
              <a:rPr lang="en-GB" err="1"/>
              <a:t>consectetur</a:t>
            </a:r>
            <a:r>
              <a:rPr lang="en-GB"/>
              <a:t> </a:t>
            </a:r>
            <a:r>
              <a:rPr lang="en-GB" err="1"/>
              <a:t>adipiscing</a:t>
            </a:r>
            <a:r>
              <a:rPr lang="en-GB"/>
              <a:t> </a:t>
            </a:r>
            <a:r>
              <a:rPr lang="en-GB" err="1"/>
              <a:t>elit</a:t>
            </a:r>
            <a:r>
              <a:rPr lang="en-GB"/>
              <a:t>, </a:t>
            </a:r>
            <a:r>
              <a:rPr lang="en-GB" err="1"/>
              <a:t>sed</a:t>
            </a:r>
            <a:r>
              <a:rPr lang="en-GB"/>
              <a:t> do </a:t>
            </a:r>
            <a:r>
              <a:rPr lang="en-GB" err="1"/>
              <a:t>eiusmod</a:t>
            </a:r>
            <a:r>
              <a:rPr lang="en-GB"/>
              <a:t> </a:t>
            </a:r>
            <a:r>
              <a:rPr lang="en-GB" err="1"/>
              <a:t>tempor</a:t>
            </a:r>
            <a:r>
              <a:rPr lang="en-GB"/>
              <a:t> </a:t>
            </a:r>
            <a:r>
              <a:rPr lang="en-GB" err="1"/>
              <a:t>incididunt</a:t>
            </a:r>
            <a:r>
              <a:rPr lang="en-GB"/>
              <a:t> </a:t>
            </a:r>
            <a:r>
              <a:rPr lang="en-GB" err="1"/>
              <a:t>ut</a:t>
            </a:r>
            <a:r>
              <a:rPr lang="en-GB"/>
              <a:t> labore et dolore. Lorem ipsum </a:t>
            </a:r>
            <a:r>
              <a:rPr lang="en-GB" err="1"/>
              <a:t>dolor</a:t>
            </a:r>
            <a:r>
              <a:rPr lang="en-GB"/>
              <a:t> sit </a:t>
            </a:r>
            <a:r>
              <a:rPr lang="en-GB" err="1"/>
              <a:t>amet</a:t>
            </a:r>
            <a:r>
              <a:rPr lang="en-GB"/>
              <a:t>, </a:t>
            </a:r>
            <a:r>
              <a:rPr lang="en-GB" err="1"/>
              <a:t>consectetur</a:t>
            </a:r>
            <a:r>
              <a:rPr lang="en-GB"/>
              <a:t> </a:t>
            </a:r>
            <a:r>
              <a:rPr lang="en-GB" err="1"/>
              <a:t>adipiscing</a:t>
            </a:r>
            <a:r>
              <a:rPr lang="en-GB"/>
              <a:t> </a:t>
            </a:r>
            <a:r>
              <a:rPr lang="en-GB" err="1"/>
              <a:t>elit</a:t>
            </a:r>
            <a:r>
              <a:rPr lang="en-GB"/>
              <a:t>, </a:t>
            </a:r>
            <a:r>
              <a:rPr lang="en-GB" err="1"/>
              <a:t>sed</a:t>
            </a:r>
            <a:r>
              <a:rPr lang="en-GB"/>
              <a:t> do </a:t>
            </a:r>
            <a:r>
              <a:rPr lang="en-GB" err="1"/>
              <a:t>eiusmod</a:t>
            </a:r>
            <a:r>
              <a:rPr lang="en-GB"/>
              <a:t> </a:t>
            </a:r>
            <a:r>
              <a:rPr lang="en-GB" err="1"/>
              <a:t>tempor</a:t>
            </a:r>
            <a:r>
              <a:rPr lang="en-GB"/>
              <a:t> </a:t>
            </a:r>
            <a:r>
              <a:rPr lang="en-GB" err="1"/>
              <a:t>incididunt</a:t>
            </a:r>
            <a:r>
              <a:rPr lang="en-GB"/>
              <a:t> </a:t>
            </a:r>
            <a:r>
              <a:rPr lang="en-GB" err="1"/>
              <a:t>ut</a:t>
            </a:r>
            <a:r>
              <a:rPr lang="en-GB"/>
              <a:t> labore.</a:t>
            </a:r>
          </a:p>
          <a:p>
            <a:pPr lvl="0"/>
            <a:r>
              <a:rPr lang="en-GB"/>
              <a:t>Lorem ipsum </a:t>
            </a:r>
            <a:r>
              <a:rPr lang="en-GB" err="1"/>
              <a:t>dolor</a:t>
            </a:r>
            <a:r>
              <a:rPr lang="en-GB"/>
              <a:t> sit </a:t>
            </a:r>
            <a:r>
              <a:rPr lang="en-GB" err="1"/>
              <a:t>amet</a:t>
            </a:r>
            <a:r>
              <a:rPr lang="en-GB"/>
              <a:t>, </a:t>
            </a:r>
            <a:r>
              <a:rPr lang="en-GB" err="1"/>
              <a:t>consectetur</a:t>
            </a:r>
            <a:r>
              <a:rPr lang="en-GB"/>
              <a:t> </a:t>
            </a:r>
            <a:r>
              <a:rPr lang="en-GB" err="1"/>
              <a:t>adipiscing</a:t>
            </a:r>
            <a:r>
              <a:rPr lang="en-GB"/>
              <a:t> </a:t>
            </a:r>
            <a:r>
              <a:rPr lang="en-GB" err="1"/>
              <a:t>elit</a:t>
            </a:r>
            <a:r>
              <a:rPr lang="en-GB"/>
              <a:t>, </a:t>
            </a:r>
            <a:r>
              <a:rPr lang="en-GB" err="1"/>
              <a:t>sed</a:t>
            </a:r>
            <a:r>
              <a:rPr lang="en-GB"/>
              <a:t> do </a:t>
            </a:r>
            <a:r>
              <a:rPr lang="en-GB" err="1"/>
              <a:t>eiusmod</a:t>
            </a:r>
            <a:r>
              <a:rPr lang="en-GB"/>
              <a:t> </a:t>
            </a:r>
            <a:r>
              <a:rPr lang="en-GB" err="1"/>
              <a:t>tempor</a:t>
            </a:r>
            <a:r>
              <a:rPr lang="en-GB"/>
              <a:t> </a:t>
            </a:r>
            <a:r>
              <a:rPr lang="en-GB" err="1"/>
              <a:t>incididunt</a:t>
            </a:r>
            <a:r>
              <a:rPr lang="en-GB"/>
              <a:t> </a:t>
            </a:r>
            <a:r>
              <a:rPr lang="en-GB" err="1"/>
              <a:t>ut</a:t>
            </a:r>
            <a:r>
              <a:rPr lang="en-GB"/>
              <a:t> labore et dolore. Lorem ipsum </a:t>
            </a:r>
            <a:r>
              <a:rPr lang="en-GB" err="1"/>
              <a:t>dolor</a:t>
            </a:r>
            <a:r>
              <a:rPr lang="en-GB"/>
              <a:t> sit </a:t>
            </a:r>
            <a:r>
              <a:rPr lang="en-GB" err="1"/>
              <a:t>amet</a:t>
            </a:r>
            <a:r>
              <a:rPr lang="en-GB"/>
              <a:t>, </a:t>
            </a:r>
            <a:r>
              <a:rPr lang="en-GB" err="1"/>
              <a:t>consectetur</a:t>
            </a:r>
            <a:r>
              <a:rPr lang="en-GB"/>
              <a:t> </a:t>
            </a:r>
            <a:r>
              <a:rPr lang="en-GB" err="1"/>
              <a:t>adipiscing</a:t>
            </a:r>
            <a:r>
              <a:rPr lang="en-GB"/>
              <a:t> </a:t>
            </a:r>
            <a:r>
              <a:rPr lang="en-GB" err="1"/>
              <a:t>elit</a:t>
            </a:r>
            <a:r>
              <a:rPr lang="en-GB"/>
              <a:t>, </a:t>
            </a:r>
            <a:r>
              <a:rPr lang="en-GB" err="1"/>
              <a:t>sed</a:t>
            </a:r>
            <a:r>
              <a:rPr lang="en-GB"/>
              <a:t> do </a:t>
            </a:r>
            <a:r>
              <a:rPr lang="en-GB" err="1"/>
              <a:t>eiusmod</a:t>
            </a:r>
            <a:r>
              <a:rPr lang="en-GB"/>
              <a:t> </a:t>
            </a:r>
            <a:r>
              <a:rPr lang="en-GB" err="1"/>
              <a:t>tempor</a:t>
            </a:r>
            <a:r>
              <a:rPr lang="en-GB"/>
              <a:t> </a:t>
            </a:r>
            <a:r>
              <a:rPr lang="en-GB" err="1"/>
              <a:t>incididunt</a:t>
            </a:r>
            <a:r>
              <a:rPr lang="en-GB"/>
              <a:t> </a:t>
            </a:r>
            <a:r>
              <a:rPr lang="en-GB" err="1"/>
              <a:t>ut</a:t>
            </a:r>
            <a:r>
              <a:rPr lang="en-GB"/>
              <a:t> labore.</a:t>
            </a:r>
          </a:p>
          <a:p>
            <a:pPr lvl="0"/>
            <a:r>
              <a:rPr lang="en-GB"/>
              <a:t>Lorem ipsum </a:t>
            </a:r>
            <a:r>
              <a:rPr lang="en-GB" err="1"/>
              <a:t>dolor</a:t>
            </a:r>
            <a:r>
              <a:rPr lang="en-GB"/>
              <a:t> sit </a:t>
            </a:r>
            <a:r>
              <a:rPr lang="en-GB" err="1"/>
              <a:t>amet</a:t>
            </a:r>
            <a:r>
              <a:rPr lang="en-GB"/>
              <a:t>, </a:t>
            </a:r>
            <a:r>
              <a:rPr lang="en-GB" err="1"/>
              <a:t>consectetur</a:t>
            </a:r>
            <a:r>
              <a:rPr lang="en-GB"/>
              <a:t> </a:t>
            </a:r>
            <a:r>
              <a:rPr lang="en-GB" err="1"/>
              <a:t>adipiscing</a:t>
            </a:r>
            <a:r>
              <a:rPr lang="en-GB"/>
              <a:t> </a:t>
            </a:r>
            <a:r>
              <a:rPr lang="en-GB" err="1"/>
              <a:t>elit</a:t>
            </a:r>
            <a:r>
              <a:rPr lang="en-GB"/>
              <a:t>, </a:t>
            </a:r>
            <a:r>
              <a:rPr lang="en-GB" err="1"/>
              <a:t>sed</a:t>
            </a:r>
            <a:r>
              <a:rPr lang="en-GB"/>
              <a:t> do </a:t>
            </a:r>
            <a:r>
              <a:rPr lang="en-GB" err="1"/>
              <a:t>eiusmod</a:t>
            </a:r>
            <a:r>
              <a:rPr lang="en-GB"/>
              <a:t> </a:t>
            </a:r>
            <a:r>
              <a:rPr lang="en-GB" err="1"/>
              <a:t>tempor</a:t>
            </a:r>
            <a:r>
              <a:rPr lang="en-GB"/>
              <a:t> </a:t>
            </a:r>
            <a:r>
              <a:rPr lang="en-GB" err="1"/>
              <a:t>incididunt</a:t>
            </a:r>
            <a:r>
              <a:rPr lang="en-GB"/>
              <a:t> </a:t>
            </a:r>
            <a:r>
              <a:rPr lang="en-GB" err="1"/>
              <a:t>ut</a:t>
            </a:r>
            <a:r>
              <a:rPr lang="en-GB"/>
              <a:t> labore et dolore. Lorem ipsum </a:t>
            </a:r>
            <a:r>
              <a:rPr lang="en-GB" err="1"/>
              <a:t>dolor</a:t>
            </a:r>
            <a:r>
              <a:rPr lang="en-GB"/>
              <a:t> sit </a:t>
            </a:r>
            <a:r>
              <a:rPr lang="en-GB" err="1"/>
              <a:t>amet</a:t>
            </a:r>
            <a:r>
              <a:rPr lang="en-GB"/>
              <a:t>, </a:t>
            </a:r>
            <a:r>
              <a:rPr lang="en-GB" err="1"/>
              <a:t>consectetur</a:t>
            </a:r>
            <a:r>
              <a:rPr lang="en-GB"/>
              <a:t> </a:t>
            </a:r>
            <a:r>
              <a:rPr lang="en-GB" err="1"/>
              <a:t>adipiscing</a:t>
            </a:r>
            <a:r>
              <a:rPr lang="en-GB"/>
              <a:t> </a:t>
            </a:r>
            <a:r>
              <a:rPr lang="en-GB" err="1"/>
              <a:t>elit</a:t>
            </a:r>
            <a:r>
              <a:rPr lang="en-GB"/>
              <a:t>, </a:t>
            </a:r>
            <a:r>
              <a:rPr lang="en-GB" err="1"/>
              <a:t>sed</a:t>
            </a:r>
            <a:r>
              <a:rPr lang="en-GB"/>
              <a:t> do </a:t>
            </a:r>
            <a:r>
              <a:rPr lang="en-GB" err="1"/>
              <a:t>eiusmod</a:t>
            </a:r>
            <a:r>
              <a:rPr lang="en-GB"/>
              <a:t> </a:t>
            </a:r>
            <a:r>
              <a:rPr lang="en-GB" err="1"/>
              <a:t>tempor</a:t>
            </a:r>
            <a:r>
              <a:rPr lang="en-GB"/>
              <a:t> </a:t>
            </a:r>
            <a:r>
              <a:rPr lang="en-GB" err="1"/>
              <a:t>incididunt</a:t>
            </a:r>
            <a:r>
              <a:rPr lang="en-GB"/>
              <a:t> </a:t>
            </a:r>
            <a:r>
              <a:rPr lang="en-GB" err="1"/>
              <a:t>ut</a:t>
            </a:r>
            <a:r>
              <a:rPr lang="en-GB"/>
              <a:t> labore.</a:t>
            </a:r>
          </a:p>
          <a:p>
            <a:pPr lvl="0"/>
            <a:r>
              <a:rPr lang="en-GB"/>
              <a:t>Lorem ipsum </a:t>
            </a:r>
            <a:r>
              <a:rPr lang="en-GB" err="1"/>
              <a:t>dolor</a:t>
            </a:r>
            <a:r>
              <a:rPr lang="en-GB"/>
              <a:t> sit </a:t>
            </a:r>
            <a:r>
              <a:rPr lang="en-GB" err="1"/>
              <a:t>amet</a:t>
            </a:r>
            <a:r>
              <a:rPr lang="en-GB"/>
              <a:t>, </a:t>
            </a:r>
            <a:r>
              <a:rPr lang="en-GB" err="1"/>
              <a:t>consectetur</a:t>
            </a:r>
            <a:r>
              <a:rPr lang="en-GB"/>
              <a:t> </a:t>
            </a:r>
            <a:r>
              <a:rPr lang="en-GB" err="1"/>
              <a:t>adipiscing</a:t>
            </a:r>
            <a:r>
              <a:rPr lang="en-GB"/>
              <a:t> </a:t>
            </a:r>
            <a:r>
              <a:rPr lang="en-GB" err="1"/>
              <a:t>elit</a:t>
            </a:r>
            <a:r>
              <a:rPr lang="en-GB"/>
              <a:t>, </a:t>
            </a:r>
            <a:r>
              <a:rPr lang="en-GB" err="1"/>
              <a:t>sed</a:t>
            </a:r>
            <a:r>
              <a:rPr lang="en-GB"/>
              <a:t> do </a:t>
            </a:r>
            <a:r>
              <a:rPr lang="en-GB" err="1"/>
              <a:t>eiusmod</a:t>
            </a:r>
            <a:r>
              <a:rPr lang="en-GB"/>
              <a:t> </a:t>
            </a:r>
            <a:r>
              <a:rPr lang="en-GB" err="1"/>
              <a:t>tempor</a:t>
            </a:r>
            <a:r>
              <a:rPr lang="en-GB"/>
              <a:t> </a:t>
            </a:r>
            <a:r>
              <a:rPr lang="en-GB" err="1"/>
              <a:t>incididunt</a:t>
            </a:r>
            <a:r>
              <a:rPr lang="en-GB"/>
              <a:t> </a:t>
            </a:r>
            <a:r>
              <a:rPr lang="en-GB" err="1"/>
              <a:t>ut</a:t>
            </a:r>
            <a:r>
              <a:rPr lang="en-GB"/>
              <a:t> labore et dolore. Lorem ipsum </a:t>
            </a:r>
            <a:r>
              <a:rPr lang="en-GB" err="1"/>
              <a:t>dolor</a:t>
            </a:r>
            <a:r>
              <a:rPr lang="en-GB"/>
              <a:t> sit </a:t>
            </a:r>
            <a:r>
              <a:rPr lang="en-GB" err="1"/>
              <a:t>amet</a:t>
            </a:r>
            <a:r>
              <a:rPr lang="en-GB"/>
              <a:t>, </a:t>
            </a:r>
            <a:r>
              <a:rPr lang="en-GB" err="1"/>
              <a:t>consectetur</a:t>
            </a:r>
            <a:r>
              <a:rPr lang="en-GB"/>
              <a:t> </a:t>
            </a:r>
            <a:r>
              <a:rPr lang="en-GB" err="1"/>
              <a:t>adipiscing</a:t>
            </a:r>
            <a:r>
              <a:rPr lang="en-GB"/>
              <a:t> </a:t>
            </a:r>
            <a:r>
              <a:rPr lang="en-GB" err="1"/>
              <a:t>elit</a:t>
            </a:r>
            <a:r>
              <a:rPr lang="en-GB"/>
              <a:t>, </a:t>
            </a:r>
            <a:r>
              <a:rPr lang="en-GB" err="1"/>
              <a:t>sed</a:t>
            </a:r>
            <a:r>
              <a:rPr lang="en-GB"/>
              <a:t> do </a:t>
            </a:r>
            <a:r>
              <a:rPr lang="en-GB" err="1"/>
              <a:t>eiusmod</a:t>
            </a:r>
            <a:r>
              <a:rPr lang="en-GB"/>
              <a:t> </a:t>
            </a:r>
            <a:r>
              <a:rPr lang="en-GB" err="1"/>
              <a:t>tempor</a:t>
            </a:r>
            <a:r>
              <a:rPr lang="en-GB"/>
              <a:t> </a:t>
            </a:r>
            <a:r>
              <a:rPr lang="en-GB" err="1"/>
              <a:t>incididunt</a:t>
            </a:r>
            <a:r>
              <a:rPr lang="en-GB"/>
              <a:t> </a:t>
            </a:r>
            <a:r>
              <a:rPr lang="en-GB" err="1"/>
              <a:t>ut</a:t>
            </a:r>
            <a:r>
              <a:rPr lang="en-GB"/>
              <a:t> labore.</a:t>
            </a:r>
          </a:p>
        </p:txBody>
      </p:sp>
      <p:sp>
        <p:nvSpPr>
          <p:cNvPr id="11" name="Title Placeholder 1">
            <a:extLst>
              <a:ext uri="{FF2B5EF4-FFF2-40B4-BE49-F238E27FC236}">
                <a16:creationId xmlns:a16="http://schemas.microsoft.com/office/drawing/2014/main" id="{B356B89E-D2D7-929C-273F-CBC73FF73B68}"/>
              </a:ext>
            </a:extLst>
          </p:cNvPr>
          <p:cNvSpPr>
            <a:spLocks noGrp="1"/>
          </p:cNvSpPr>
          <p:nvPr>
            <p:ph type="title" hasCustomPrompt="1"/>
          </p:nvPr>
        </p:nvSpPr>
        <p:spPr>
          <a:xfrm>
            <a:off x="609602" y="2389491"/>
            <a:ext cx="4594524" cy="1668780"/>
          </a:xfrm>
          <a:prstGeom prst="rect">
            <a:avLst/>
          </a:prstGeom>
        </p:spPr>
        <p:txBody>
          <a:bodyPr vert="horz" lIns="45720" tIns="45720" rIns="45720" bIns="45720" rtlCol="0" anchor="ctr">
            <a:noAutofit/>
          </a:bodyPr>
          <a:lstStyle>
            <a:lvl1pPr>
              <a:defRPr sz="4400">
                <a:solidFill>
                  <a:schemeClr val="bg2"/>
                </a:solidFill>
              </a:defRPr>
            </a:lvl1pPr>
          </a:lstStyle>
          <a:p>
            <a:r>
              <a:rPr lang="en-US"/>
              <a:t>Click to edit master title style</a:t>
            </a:r>
          </a:p>
        </p:txBody>
      </p:sp>
    </p:spTree>
    <p:extLst>
      <p:ext uri="{BB962C8B-B14F-4D97-AF65-F5344CB8AC3E}">
        <p14:creationId xmlns:p14="http://schemas.microsoft.com/office/powerpoint/2010/main" val="109411256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15:guide id="1" pos="5760">
          <p15:clr>
            <a:srgbClr val="FBAE40"/>
          </p15:clr>
        </p15:guide>
        <p15:guide id="2" pos="1920">
          <p15:clr>
            <a:srgbClr val="FBAE40"/>
          </p15:clr>
        </p15:guide>
      </p15:sldGuideLst>
    </p:ext>
  </p:extLst>
</p:sldLayout>
</file>

<file path=ppt/slideLayouts/slideLayout229.xml><?xml version="1.0" encoding="utf-8"?>
<p:sldLayout xmlns:a="http://schemas.openxmlformats.org/drawingml/2006/main" xmlns:r="http://schemas.openxmlformats.org/officeDocument/2006/relationships" xmlns:p="http://schemas.openxmlformats.org/presentationml/2006/main" preserve="1" userDrawn="1">
  <p:cSld name="Half Page Midnight 3">
    <p:bg>
      <p:bgPr>
        <a:solidFill>
          <a:schemeClr val="bg1"/>
        </a:solidFill>
        <a:effectLst/>
      </p:bgPr>
    </p:bg>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C185D6C4-923D-0A37-5765-F4FFA48FC1C2}"/>
              </a:ext>
            </a:extLst>
          </p:cNvPr>
          <p:cNvSpPr/>
          <p:nvPr userDrawn="1"/>
        </p:nvSpPr>
        <p:spPr>
          <a:xfrm>
            <a:off x="6096000" y="0"/>
            <a:ext cx="6096000" cy="6858000"/>
          </a:xfrm>
          <a:prstGeom prst="rect">
            <a:avLst/>
          </a:pr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Text Placeholder 2">
            <a:extLst>
              <a:ext uri="{FF2B5EF4-FFF2-40B4-BE49-F238E27FC236}">
                <a16:creationId xmlns:a16="http://schemas.microsoft.com/office/drawing/2014/main" id="{15B3E190-93EE-235A-0F6B-07C04E09A1D3}"/>
              </a:ext>
            </a:extLst>
          </p:cNvPr>
          <p:cNvSpPr>
            <a:spLocks noGrp="1"/>
          </p:cNvSpPr>
          <p:nvPr>
            <p:ph type="body" sz="quarter" idx="21" hasCustomPrompt="1"/>
          </p:nvPr>
        </p:nvSpPr>
        <p:spPr>
          <a:xfrm>
            <a:off x="6720840" y="746203"/>
            <a:ext cx="4846320" cy="365760"/>
          </a:xfrm>
          <a:prstGeom prst="rect">
            <a:avLst/>
          </a:prstGeom>
        </p:spPr>
        <p:txBody>
          <a:bodyPr lIns="45720" tIns="45720" rIns="45720" bIns="45720" anchor="ctr"/>
          <a:lstStyle>
            <a:lvl1pPr marL="0" indent="0">
              <a:lnSpc>
                <a:spcPct val="100000"/>
              </a:lnSpc>
              <a:spcBef>
                <a:spcPts val="0"/>
              </a:spcBef>
              <a:buFont typeface="Arial" panose="020B0604020202020204" pitchFamily="34" charset="0"/>
              <a:buNone/>
              <a:defRPr sz="1600" b="0" i="0" baseline="0">
                <a:solidFill>
                  <a:schemeClr val="bg1"/>
                </a:solidFill>
                <a:latin typeface="+mn-lt"/>
                <a:cs typeface="CiscoSansTT Light" panose="020B0503020201020303" pitchFamily="34" charset="0"/>
              </a:defRPr>
            </a:lvl1pPr>
            <a:lvl2pPr marL="406371" indent="0">
              <a:buNone/>
              <a:defRPr/>
            </a:lvl2pPr>
            <a:lvl3pPr marL="569863" indent="0">
              <a:buNone/>
              <a:defRPr/>
            </a:lvl3pPr>
            <a:lvl4pPr marL="688920" indent="0">
              <a:buNone/>
              <a:defRPr/>
            </a:lvl4pPr>
            <a:lvl5pPr marL="801621" indent="0">
              <a:buNone/>
              <a:defRPr/>
            </a:lvl5pPr>
          </a:lstStyle>
          <a:p>
            <a:pPr lvl="0"/>
            <a:r>
              <a:rPr lang="en-GB"/>
              <a:t>Subtitle</a:t>
            </a:r>
          </a:p>
        </p:txBody>
      </p:sp>
      <p:sp>
        <p:nvSpPr>
          <p:cNvPr id="9" name="Text Placeholder 2">
            <a:extLst>
              <a:ext uri="{FF2B5EF4-FFF2-40B4-BE49-F238E27FC236}">
                <a16:creationId xmlns:a16="http://schemas.microsoft.com/office/drawing/2014/main" id="{618BC08B-D219-8756-C142-C4584D727A25}"/>
              </a:ext>
            </a:extLst>
          </p:cNvPr>
          <p:cNvSpPr>
            <a:spLocks noGrp="1"/>
          </p:cNvSpPr>
          <p:nvPr>
            <p:ph type="body" sz="quarter" idx="24" hasCustomPrompt="1"/>
          </p:nvPr>
        </p:nvSpPr>
        <p:spPr>
          <a:xfrm>
            <a:off x="6720840" y="2605600"/>
            <a:ext cx="4846320" cy="365760"/>
          </a:xfrm>
          <a:prstGeom prst="rect">
            <a:avLst/>
          </a:prstGeom>
        </p:spPr>
        <p:txBody>
          <a:bodyPr lIns="45720" tIns="45720" rIns="45720" bIns="45720" anchor="ctr"/>
          <a:lstStyle>
            <a:lvl1pPr marL="0" indent="0">
              <a:lnSpc>
                <a:spcPct val="100000"/>
              </a:lnSpc>
              <a:spcBef>
                <a:spcPts val="0"/>
              </a:spcBef>
              <a:buFont typeface="Arial" panose="020B0604020202020204" pitchFamily="34" charset="0"/>
              <a:buNone/>
              <a:defRPr sz="1600" b="0" i="0" baseline="0">
                <a:solidFill>
                  <a:schemeClr val="bg1"/>
                </a:solidFill>
                <a:latin typeface="+mn-lt"/>
                <a:cs typeface="CiscoSansTT Light" panose="020B0503020201020303" pitchFamily="34" charset="0"/>
              </a:defRPr>
            </a:lvl1pPr>
            <a:lvl2pPr marL="406371" indent="0">
              <a:buNone/>
              <a:defRPr/>
            </a:lvl2pPr>
            <a:lvl3pPr marL="569863" indent="0">
              <a:buNone/>
              <a:defRPr/>
            </a:lvl3pPr>
            <a:lvl4pPr marL="688920" indent="0">
              <a:buNone/>
              <a:defRPr/>
            </a:lvl4pPr>
            <a:lvl5pPr marL="801621" indent="0">
              <a:buNone/>
              <a:defRPr/>
            </a:lvl5pPr>
          </a:lstStyle>
          <a:p>
            <a:pPr lvl="0"/>
            <a:r>
              <a:rPr lang="en-GB"/>
              <a:t>Subtitle</a:t>
            </a:r>
          </a:p>
        </p:txBody>
      </p:sp>
      <p:sp>
        <p:nvSpPr>
          <p:cNvPr id="10" name="Text Placeholder 2">
            <a:extLst>
              <a:ext uri="{FF2B5EF4-FFF2-40B4-BE49-F238E27FC236}">
                <a16:creationId xmlns:a16="http://schemas.microsoft.com/office/drawing/2014/main" id="{04803960-9A60-1EDC-E465-98985D436CDA}"/>
              </a:ext>
            </a:extLst>
          </p:cNvPr>
          <p:cNvSpPr>
            <a:spLocks noGrp="1"/>
          </p:cNvSpPr>
          <p:nvPr>
            <p:ph type="body" sz="quarter" idx="26" hasCustomPrompt="1"/>
          </p:nvPr>
        </p:nvSpPr>
        <p:spPr>
          <a:xfrm>
            <a:off x="6720840" y="4464997"/>
            <a:ext cx="4846320" cy="365760"/>
          </a:xfrm>
          <a:prstGeom prst="rect">
            <a:avLst/>
          </a:prstGeom>
        </p:spPr>
        <p:txBody>
          <a:bodyPr lIns="45720" tIns="45720" rIns="45720" bIns="45720" anchor="ctr"/>
          <a:lstStyle>
            <a:lvl1pPr marL="0" indent="0">
              <a:lnSpc>
                <a:spcPct val="100000"/>
              </a:lnSpc>
              <a:spcBef>
                <a:spcPts val="0"/>
              </a:spcBef>
              <a:buFont typeface="Arial" panose="020B0604020202020204" pitchFamily="34" charset="0"/>
              <a:buNone/>
              <a:defRPr sz="1600" b="0" i="0" baseline="0">
                <a:solidFill>
                  <a:schemeClr val="bg1"/>
                </a:solidFill>
                <a:latin typeface="+mn-lt"/>
                <a:cs typeface="CiscoSansTT Light" panose="020B0503020201020303" pitchFamily="34" charset="0"/>
              </a:defRPr>
            </a:lvl1pPr>
            <a:lvl2pPr marL="406371" indent="0">
              <a:buNone/>
              <a:defRPr/>
            </a:lvl2pPr>
            <a:lvl3pPr marL="569863" indent="0">
              <a:buNone/>
              <a:defRPr/>
            </a:lvl3pPr>
            <a:lvl4pPr marL="688920" indent="0">
              <a:buNone/>
              <a:defRPr/>
            </a:lvl4pPr>
            <a:lvl5pPr marL="801621" indent="0">
              <a:buNone/>
              <a:defRPr/>
            </a:lvl5pPr>
          </a:lstStyle>
          <a:p>
            <a:pPr lvl="0"/>
            <a:r>
              <a:rPr lang="en-GB"/>
              <a:t>Subtitle</a:t>
            </a:r>
          </a:p>
        </p:txBody>
      </p:sp>
      <p:sp>
        <p:nvSpPr>
          <p:cNvPr id="11" name="Text Placeholder 2">
            <a:extLst>
              <a:ext uri="{FF2B5EF4-FFF2-40B4-BE49-F238E27FC236}">
                <a16:creationId xmlns:a16="http://schemas.microsoft.com/office/drawing/2014/main" id="{FF220C6C-65CC-3070-48A3-52BC6CD2323F}"/>
              </a:ext>
            </a:extLst>
          </p:cNvPr>
          <p:cNvSpPr>
            <a:spLocks noGrp="1"/>
          </p:cNvSpPr>
          <p:nvPr>
            <p:ph type="body" sz="quarter" idx="15" hasCustomPrompt="1"/>
          </p:nvPr>
        </p:nvSpPr>
        <p:spPr>
          <a:xfrm>
            <a:off x="6720840" y="1246523"/>
            <a:ext cx="4846320" cy="1097280"/>
          </a:xfrm>
          <a:prstGeom prst="rect">
            <a:avLst/>
          </a:prstGeom>
        </p:spPr>
        <p:txBody>
          <a:bodyPr lIns="45720" tIns="45720" rIns="45720" bIns="45720"/>
          <a:lstStyle>
            <a:lvl1pPr marL="0" marR="0" indent="0" algn="l" defTabSz="912276" rtl="0" eaLnBrk="1" fontAlgn="base" latinLnBrk="0" hangingPunct="1">
              <a:lnSpc>
                <a:spcPct val="95000"/>
              </a:lnSpc>
              <a:spcBef>
                <a:spcPts val="0"/>
              </a:spcBef>
              <a:spcAft>
                <a:spcPts val="0"/>
              </a:spcAft>
              <a:buClr>
                <a:schemeClr val="tx2"/>
              </a:buClr>
              <a:buSzPct val="90000"/>
              <a:buFont typeface="Arial" panose="020B0604020202020204" pitchFamily="34" charset="0"/>
              <a:buNone/>
              <a:tabLst/>
              <a:defRPr sz="1400" b="0" i="0" baseline="0">
                <a:solidFill>
                  <a:schemeClr val="bg1"/>
                </a:solidFill>
                <a:latin typeface="+mn-lt"/>
                <a:cs typeface="CiscoSansTT Light" panose="020B0503020201020303" pitchFamily="34" charset="0"/>
              </a:defRPr>
            </a:lvl1pPr>
            <a:lvl2pPr marL="406371" indent="0">
              <a:buNone/>
              <a:defRPr/>
            </a:lvl2pPr>
            <a:lvl3pPr marL="569863" indent="0">
              <a:buNone/>
              <a:defRPr/>
            </a:lvl3pPr>
            <a:lvl4pPr marL="688920" indent="0">
              <a:buNone/>
              <a:defRPr/>
            </a:lvl4pPr>
            <a:lvl5pPr marL="801621" indent="0">
              <a:buNone/>
              <a:defRPr/>
            </a:lvl5pPr>
          </a:lstStyle>
          <a:p>
            <a:pPr lvl="0"/>
            <a:r>
              <a:rPr lang="en-GB"/>
              <a:t>Lorem ipsum </a:t>
            </a:r>
            <a:r>
              <a:rPr lang="en-GB" err="1"/>
              <a:t>dolor</a:t>
            </a:r>
            <a:r>
              <a:rPr lang="en-GB"/>
              <a:t> sit </a:t>
            </a:r>
            <a:r>
              <a:rPr lang="en-GB" err="1"/>
              <a:t>amet</a:t>
            </a:r>
            <a:r>
              <a:rPr lang="en-GB"/>
              <a:t>, </a:t>
            </a:r>
            <a:r>
              <a:rPr lang="en-GB" err="1"/>
              <a:t>consectetur</a:t>
            </a:r>
            <a:r>
              <a:rPr lang="en-GB"/>
              <a:t> </a:t>
            </a:r>
            <a:r>
              <a:rPr lang="en-GB" err="1"/>
              <a:t>adipiscing</a:t>
            </a:r>
            <a:r>
              <a:rPr lang="en-GB"/>
              <a:t> </a:t>
            </a:r>
            <a:r>
              <a:rPr lang="en-GB" err="1"/>
              <a:t>elit</a:t>
            </a:r>
            <a:r>
              <a:rPr lang="en-GB"/>
              <a:t>, </a:t>
            </a:r>
            <a:r>
              <a:rPr lang="en-GB" err="1"/>
              <a:t>sed</a:t>
            </a:r>
            <a:r>
              <a:rPr lang="en-GB"/>
              <a:t> do </a:t>
            </a:r>
            <a:r>
              <a:rPr lang="en-GB" err="1"/>
              <a:t>eiusmod</a:t>
            </a:r>
            <a:r>
              <a:rPr lang="en-GB"/>
              <a:t> </a:t>
            </a:r>
            <a:r>
              <a:rPr lang="en-GB" err="1"/>
              <a:t>tempor</a:t>
            </a:r>
            <a:r>
              <a:rPr lang="en-GB"/>
              <a:t> </a:t>
            </a:r>
            <a:r>
              <a:rPr lang="en-GB" err="1"/>
              <a:t>incididunt</a:t>
            </a:r>
            <a:r>
              <a:rPr lang="en-GB"/>
              <a:t> </a:t>
            </a:r>
            <a:r>
              <a:rPr lang="en-GB" err="1"/>
              <a:t>ut</a:t>
            </a:r>
            <a:r>
              <a:rPr lang="en-GB"/>
              <a:t> labore et dolore. Lorem ipsum </a:t>
            </a:r>
            <a:r>
              <a:rPr lang="en-GB" err="1"/>
              <a:t>dolor</a:t>
            </a:r>
            <a:r>
              <a:rPr lang="en-GB"/>
              <a:t> sit </a:t>
            </a:r>
            <a:r>
              <a:rPr lang="en-GB" err="1"/>
              <a:t>amet</a:t>
            </a:r>
            <a:r>
              <a:rPr lang="en-GB"/>
              <a:t>, </a:t>
            </a:r>
            <a:r>
              <a:rPr lang="en-GB" err="1"/>
              <a:t>consectetur</a:t>
            </a:r>
            <a:r>
              <a:rPr lang="en-GB"/>
              <a:t> </a:t>
            </a:r>
            <a:r>
              <a:rPr lang="en-GB" err="1"/>
              <a:t>adipiscing</a:t>
            </a:r>
            <a:r>
              <a:rPr lang="en-GB"/>
              <a:t> </a:t>
            </a:r>
            <a:r>
              <a:rPr lang="en-GB" err="1"/>
              <a:t>elit</a:t>
            </a:r>
            <a:r>
              <a:rPr lang="en-GB"/>
              <a:t>, </a:t>
            </a:r>
            <a:r>
              <a:rPr lang="en-GB" err="1"/>
              <a:t>sed</a:t>
            </a:r>
            <a:r>
              <a:rPr lang="en-GB"/>
              <a:t> do </a:t>
            </a:r>
            <a:r>
              <a:rPr lang="en-GB" err="1"/>
              <a:t>eiusmod</a:t>
            </a:r>
            <a:r>
              <a:rPr lang="en-GB"/>
              <a:t> </a:t>
            </a:r>
            <a:r>
              <a:rPr lang="en-GB" err="1"/>
              <a:t>tempor</a:t>
            </a:r>
            <a:r>
              <a:rPr lang="en-GB"/>
              <a:t> </a:t>
            </a:r>
            <a:r>
              <a:rPr lang="en-GB" err="1"/>
              <a:t>incididunt</a:t>
            </a:r>
            <a:r>
              <a:rPr lang="en-GB"/>
              <a:t> </a:t>
            </a:r>
            <a:r>
              <a:rPr lang="en-GB" err="1"/>
              <a:t>ut</a:t>
            </a:r>
            <a:r>
              <a:rPr lang="en-GB"/>
              <a:t> labore.</a:t>
            </a:r>
          </a:p>
          <a:p>
            <a:pPr lvl="0"/>
            <a:endParaRPr lang="en-GB"/>
          </a:p>
        </p:txBody>
      </p:sp>
      <p:sp>
        <p:nvSpPr>
          <p:cNvPr id="12" name="Text Placeholder 2">
            <a:extLst>
              <a:ext uri="{FF2B5EF4-FFF2-40B4-BE49-F238E27FC236}">
                <a16:creationId xmlns:a16="http://schemas.microsoft.com/office/drawing/2014/main" id="{995A9DA7-0C91-35C3-D416-9F0304263448}"/>
              </a:ext>
            </a:extLst>
          </p:cNvPr>
          <p:cNvSpPr>
            <a:spLocks noGrp="1"/>
          </p:cNvSpPr>
          <p:nvPr>
            <p:ph type="body" sz="quarter" idx="28" hasCustomPrompt="1"/>
          </p:nvPr>
        </p:nvSpPr>
        <p:spPr>
          <a:xfrm>
            <a:off x="6720840" y="3105920"/>
            <a:ext cx="4846320" cy="1097280"/>
          </a:xfrm>
          <a:prstGeom prst="rect">
            <a:avLst/>
          </a:prstGeom>
        </p:spPr>
        <p:txBody>
          <a:bodyPr lIns="45720" tIns="45720" rIns="45720" bIns="45720"/>
          <a:lstStyle>
            <a:lvl1pPr marL="0" marR="0" indent="0" algn="l" defTabSz="912276" rtl="0" eaLnBrk="1" fontAlgn="base" latinLnBrk="0" hangingPunct="1">
              <a:lnSpc>
                <a:spcPct val="95000"/>
              </a:lnSpc>
              <a:spcBef>
                <a:spcPts val="0"/>
              </a:spcBef>
              <a:spcAft>
                <a:spcPts val="0"/>
              </a:spcAft>
              <a:buClr>
                <a:schemeClr val="tx2"/>
              </a:buClr>
              <a:buSzPct val="90000"/>
              <a:buFont typeface="Arial" panose="020B0604020202020204" pitchFamily="34" charset="0"/>
              <a:buNone/>
              <a:tabLst/>
              <a:defRPr sz="1400" b="0" i="0" baseline="0">
                <a:solidFill>
                  <a:schemeClr val="bg1"/>
                </a:solidFill>
                <a:latin typeface="+mn-lt"/>
                <a:cs typeface="CiscoSansTT Light" panose="020B0503020201020303" pitchFamily="34" charset="0"/>
              </a:defRPr>
            </a:lvl1pPr>
            <a:lvl2pPr marL="406371" indent="0">
              <a:buNone/>
              <a:defRPr/>
            </a:lvl2pPr>
            <a:lvl3pPr marL="569863" indent="0">
              <a:buNone/>
              <a:defRPr/>
            </a:lvl3pPr>
            <a:lvl4pPr marL="688920" indent="0">
              <a:buNone/>
              <a:defRPr/>
            </a:lvl4pPr>
            <a:lvl5pPr marL="801621" indent="0">
              <a:buNone/>
              <a:defRPr/>
            </a:lvl5pPr>
          </a:lstStyle>
          <a:p>
            <a:pPr lvl="0"/>
            <a:r>
              <a:rPr lang="en-GB"/>
              <a:t>Lorem ipsum </a:t>
            </a:r>
            <a:r>
              <a:rPr lang="en-GB" err="1"/>
              <a:t>dolor</a:t>
            </a:r>
            <a:r>
              <a:rPr lang="en-GB"/>
              <a:t> sit </a:t>
            </a:r>
            <a:r>
              <a:rPr lang="en-GB" err="1"/>
              <a:t>amet</a:t>
            </a:r>
            <a:r>
              <a:rPr lang="en-GB"/>
              <a:t>, </a:t>
            </a:r>
            <a:r>
              <a:rPr lang="en-GB" err="1"/>
              <a:t>consectetur</a:t>
            </a:r>
            <a:r>
              <a:rPr lang="en-GB"/>
              <a:t> </a:t>
            </a:r>
            <a:r>
              <a:rPr lang="en-GB" err="1"/>
              <a:t>adipiscing</a:t>
            </a:r>
            <a:r>
              <a:rPr lang="en-GB"/>
              <a:t> </a:t>
            </a:r>
            <a:r>
              <a:rPr lang="en-GB" err="1"/>
              <a:t>elit</a:t>
            </a:r>
            <a:r>
              <a:rPr lang="en-GB"/>
              <a:t>, </a:t>
            </a:r>
            <a:r>
              <a:rPr lang="en-GB" err="1"/>
              <a:t>sed</a:t>
            </a:r>
            <a:r>
              <a:rPr lang="en-GB"/>
              <a:t> do </a:t>
            </a:r>
            <a:r>
              <a:rPr lang="en-GB" err="1"/>
              <a:t>eiusmod</a:t>
            </a:r>
            <a:r>
              <a:rPr lang="en-GB"/>
              <a:t> </a:t>
            </a:r>
            <a:r>
              <a:rPr lang="en-GB" err="1"/>
              <a:t>tempor</a:t>
            </a:r>
            <a:r>
              <a:rPr lang="en-GB"/>
              <a:t> </a:t>
            </a:r>
            <a:r>
              <a:rPr lang="en-GB" err="1"/>
              <a:t>incididunt</a:t>
            </a:r>
            <a:r>
              <a:rPr lang="en-GB"/>
              <a:t> </a:t>
            </a:r>
            <a:r>
              <a:rPr lang="en-GB" err="1"/>
              <a:t>ut</a:t>
            </a:r>
            <a:r>
              <a:rPr lang="en-GB"/>
              <a:t> labore et dolore. Lorem ipsum </a:t>
            </a:r>
            <a:r>
              <a:rPr lang="en-GB" err="1"/>
              <a:t>dolor</a:t>
            </a:r>
            <a:r>
              <a:rPr lang="en-GB"/>
              <a:t> sit </a:t>
            </a:r>
            <a:r>
              <a:rPr lang="en-GB" err="1"/>
              <a:t>amet</a:t>
            </a:r>
            <a:r>
              <a:rPr lang="en-GB"/>
              <a:t>, </a:t>
            </a:r>
            <a:r>
              <a:rPr lang="en-GB" err="1"/>
              <a:t>consectetur</a:t>
            </a:r>
            <a:r>
              <a:rPr lang="en-GB"/>
              <a:t> </a:t>
            </a:r>
            <a:r>
              <a:rPr lang="en-GB" err="1"/>
              <a:t>adipiscing</a:t>
            </a:r>
            <a:r>
              <a:rPr lang="en-GB"/>
              <a:t> </a:t>
            </a:r>
            <a:r>
              <a:rPr lang="en-GB" err="1"/>
              <a:t>elit</a:t>
            </a:r>
            <a:r>
              <a:rPr lang="en-GB"/>
              <a:t>, </a:t>
            </a:r>
            <a:r>
              <a:rPr lang="en-GB" err="1"/>
              <a:t>sed</a:t>
            </a:r>
            <a:r>
              <a:rPr lang="en-GB"/>
              <a:t> do </a:t>
            </a:r>
            <a:r>
              <a:rPr lang="en-GB" err="1"/>
              <a:t>eiusmod</a:t>
            </a:r>
            <a:r>
              <a:rPr lang="en-GB"/>
              <a:t> </a:t>
            </a:r>
            <a:r>
              <a:rPr lang="en-GB" err="1"/>
              <a:t>tempor</a:t>
            </a:r>
            <a:r>
              <a:rPr lang="en-GB"/>
              <a:t> </a:t>
            </a:r>
            <a:r>
              <a:rPr lang="en-GB" err="1"/>
              <a:t>incididunt</a:t>
            </a:r>
            <a:r>
              <a:rPr lang="en-GB"/>
              <a:t> </a:t>
            </a:r>
            <a:r>
              <a:rPr lang="en-GB" err="1"/>
              <a:t>ut</a:t>
            </a:r>
            <a:r>
              <a:rPr lang="en-GB"/>
              <a:t> labore.</a:t>
            </a:r>
          </a:p>
          <a:p>
            <a:pPr lvl="0"/>
            <a:endParaRPr lang="en-GB"/>
          </a:p>
        </p:txBody>
      </p:sp>
      <p:sp>
        <p:nvSpPr>
          <p:cNvPr id="13" name="Text Placeholder 2">
            <a:extLst>
              <a:ext uri="{FF2B5EF4-FFF2-40B4-BE49-F238E27FC236}">
                <a16:creationId xmlns:a16="http://schemas.microsoft.com/office/drawing/2014/main" id="{E6DF162A-E518-4D2F-E1D4-46E7A06FEE65}"/>
              </a:ext>
            </a:extLst>
          </p:cNvPr>
          <p:cNvSpPr>
            <a:spLocks noGrp="1"/>
          </p:cNvSpPr>
          <p:nvPr>
            <p:ph type="body" sz="quarter" idx="29" hasCustomPrompt="1"/>
          </p:nvPr>
        </p:nvSpPr>
        <p:spPr>
          <a:xfrm>
            <a:off x="6720840" y="4965316"/>
            <a:ext cx="4846320" cy="1097280"/>
          </a:xfrm>
          <a:prstGeom prst="rect">
            <a:avLst/>
          </a:prstGeom>
        </p:spPr>
        <p:txBody>
          <a:bodyPr lIns="45720" tIns="45720" rIns="45720" bIns="45720"/>
          <a:lstStyle>
            <a:lvl1pPr marL="0" marR="0" indent="0" algn="l" defTabSz="912276" rtl="0" eaLnBrk="1" fontAlgn="base" latinLnBrk="0" hangingPunct="1">
              <a:lnSpc>
                <a:spcPct val="95000"/>
              </a:lnSpc>
              <a:spcBef>
                <a:spcPts val="0"/>
              </a:spcBef>
              <a:spcAft>
                <a:spcPts val="0"/>
              </a:spcAft>
              <a:buClr>
                <a:schemeClr val="tx2"/>
              </a:buClr>
              <a:buSzPct val="90000"/>
              <a:buFont typeface="Arial" panose="020B0604020202020204" pitchFamily="34" charset="0"/>
              <a:buNone/>
              <a:tabLst/>
              <a:defRPr sz="1400" b="0" i="0" baseline="0">
                <a:solidFill>
                  <a:schemeClr val="bg1"/>
                </a:solidFill>
                <a:latin typeface="+mn-lt"/>
                <a:cs typeface="CiscoSansTT Light" panose="020B0503020201020303" pitchFamily="34" charset="0"/>
              </a:defRPr>
            </a:lvl1pPr>
            <a:lvl2pPr marL="406371" indent="0">
              <a:buNone/>
              <a:defRPr/>
            </a:lvl2pPr>
            <a:lvl3pPr marL="569863" indent="0">
              <a:buNone/>
              <a:defRPr/>
            </a:lvl3pPr>
            <a:lvl4pPr marL="688920" indent="0">
              <a:buNone/>
              <a:defRPr/>
            </a:lvl4pPr>
            <a:lvl5pPr marL="801621" indent="0">
              <a:buNone/>
              <a:defRPr/>
            </a:lvl5pPr>
          </a:lstStyle>
          <a:p>
            <a:pPr lvl="0"/>
            <a:r>
              <a:rPr lang="en-GB"/>
              <a:t>Lorem ipsum </a:t>
            </a:r>
            <a:r>
              <a:rPr lang="en-GB" err="1"/>
              <a:t>dolor</a:t>
            </a:r>
            <a:r>
              <a:rPr lang="en-GB"/>
              <a:t> sit </a:t>
            </a:r>
            <a:r>
              <a:rPr lang="en-GB" err="1"/>
              <a:t>amet</a:t>
            </a:r>
            <a:r>
              <a:rPr lang="en-GB"/>
              <a:t>, </a:t>
            </a:r>
            <a:r>
              <a:rPr lang="en-GB" err="1"/>
              <a:t>consectetur</a:t>
            </a:r>
            <a:r>
              <a:rPr lang="en-GB"/>
              <a:t> </a:t>
            </a:r>
            <a:r>
              <a:rPr lang="en-GB" err="1"/>
              <a:t>adipiscing</a:t>
            </a:r>
            <a:r>
              <a:rPr lang="en-GB"/>
              <a:t> </a:t>
            </a:r>
            <a:r>
              <a:rPr lang="en-GB" err="1"/>
              <a:t>elit</a:t>
            </a:r>
            <a:r>
              <a:rPr lang="en-GB"/>
              <a:t>, </a:t>
            </a:r>
            <a:r>
              <a:rPr lang="en-GB" err="1"/>
              <a:t>sed</a:t>
            </a:r>
            <a:r>
              <a:rPr lang="en-GB"/>
              <a:t> do </a:t>
            </a:r>
            <a:r>
              <a:rPr lang="en-GB" err="1"/>
              <a:t>eiusmod</a:t>
            </a:r>
            <a:r>
              <a:rPr lang="en-GB"/>
              <a:t> </a:t>
            </a:r>
            <a:r>
              <a:rPr lang="en-GB" err="1"/>
              <a:t>tempor</a:t>
            </a:r>
            <a:r>
              <a:rPr lang="en-GB"/>
              <a:t> </a:t>
            </a:r>
            <a:r>
              <a:rPr lang="en-GB" err="1"/>
              <a:t>incididunt</a:t>
            </a:r>
            <a:r>
              <a:rPr lang="en-GB"/>
              <a:t> </a:t>
            </a:r>
            <a:r>
              <a:rPr lang="en-GB" err="1"/>
              <a:t>ut</a:t>
            </a:r>
            <a:r>
              <a:rPr lang="en-GB"/>
              <a:t> labore et dolore. Lorem ipsum </a:t>
            </a:r>
            <a:r>
              <a:rPr lang="en-GB" err="1"/>
              <a:t>dolor</a:t>
            </a:r>
            <a:r>
              <a:rPr lang="en-GB"/>
              <a:t> sit </a:t>
            </a:r>
            <a:r>
              <a:rPr lang="en-GB" err="1"/>
              <a:t>amet</a:t>
            </a:r>
            <a:r>
              <a:rPr lang="en-GB"/>
              <a:t>, </a:t>
            </a:r>
            <a:r>
              <a:rPr lang="en-GB" err="1"/>
              <a:t>consectetur</a:t>
            </a:r>
            <a:r>
              <a:rPr lang="en-GB"/>
              <a:t> </a:t>
            </a:r>
            <a:r>
              <a:rPr lang="en-GB" err="1"/>
              <a:t>adipiscing</a:t>
            </a:r>
            <a:r>
              <a:rPr lang="en-GB"/>
              <a:t> </a:t>
            </a:r>
            <a:r>
              <a:rPr lang="en-GB" err="1"/>
              <a:t>elit</a:t>
            </a:r>
            <a:r>
              <a:rPr lang="en-GB"/>
              <a:t>, </a:t>
            </a:r>
            <a:r>
              <a:rPr lang="en-GB" err="1"/>
              <a:t>sed</a:t>
            </a:r>
            <a:r>
              <a:rPr lang="en-GB"/>
              <a:t> do </a:t>
            </a:r>
            <a:r>
              <a:rPr lang="en-GB" err="1"/>
              <a:t>eiusmod</a:t>
            </a:r>
            <a:r>
              <a:rPr lang="en-GB"/>
              <a:t> </a:t>
            </a:r>
            <a:r>
              <a:rPr lang="en-GB" err="1"/>
              <a:t>tempor</a:t>
            </a:r>
            <a:r>
              <a:rPr lang="en-GB"/>
              <a:t> </a:t>
            </a:r>
            <a:r>
              <a:rPr lang="en-GB" err="1"/>
              <a:t>incididunt</a:t>
            </a:r>
            <a:r>
              <a:rPr lang="en-GB"/>
              <a:t> </a:t>
            </a:r>
            <a:r>
              <a:rPr lang="en-GB" err="1"/>
              <a:t>ut</a:t>
            </a:r>
            <a:r>
              <a:rPr lang="en-GB"/>
              <a:t> labore.</a:t>
            </a:r>
          </a:p>
          <a:p>
            <a:pPr lvl="0"/>
            <a:endParaRPr lang="en-GB"/>
          </a:p>
        </p:txBody>
      </p:sp>
      <p:sp>
        <p:nvSpPr>
          <p:cNvPr id="4" name="Text Placeholder 2">
            <a:extLst>
              <a:ext uri="{FF2B5EF4-FFF2-40B4-BE49-F238E27FC236}">
                <a16:creationId xmlns:a16="http://schemas.microsoft.com/office/drawing/2014/main" id="{74DE6FCA-9477-3080-6D9A-BF19D9088219}"/>
              </a:ext>
            </a:extLst>
          </p:cNvPr>
          <p:cNvSpPr>
            <a:spLocks noGrp="1"/>
          </p:cNvSpPr>
          <p:nvPr>
            <p:ph type="body" sz="quarter" idx="14" hasCustomPrompt="1"/>
          </p:nvPr>
        </p:nvSpPr>
        <p:spPr>
          <a:xfrm>
            <a:off x="632126" y="431800"/>
            <a:ext cx="4572000" cy="304800"/>
          </a:xfrm>
          <a:prstGeom prst="rect">
            <a:avLst/>
          </a:prstGeom>
        </p:spPr>
        <p:txBody>
          <a:bodyPr lIns="45720" tIns="45720" rIns="45720" bIns="45720"/>
          <a:lstStyle>
            <a:lvl1pPr marL="0" indent="0">
              <a:buFont typeface="Arial" panose="020B0604020202020204" pitchFamily="34" charset="0"/>
              <a:buNone/>
              <a:defRPr sz="1400" b="0" i="0" baseline="0">
                <a:solidFill>
                  <a:schemeClr val="accent1"/>
                </a:solidFill>
                <a:latin typeface="CiscoSansTT Light" panose="020B0503020201020303" pitchFamily="34" charset="0"/>
                <a:cs typeface="CiscoSansTT Light" panose="020B0503020201020303" pitchFamily="34" charset="0"/>
              </a:defRPr>
            </a:lvl1pPr>
            <a:lvl2pPr marL="406371" indent="0">
              <a:buNone/>
              <a:defRPr/>
            </a:lvl2pPr>
            <a:lvl3pPr marL="569863" indent="0">
              <a:buNone/>
              <a:defRPr/>
            </a:lvl3pPr>
            <a:lvl4pPr marL="688920" indent="0">
              <a:buNone/>
              <a:defRPr/>
            </a:lvl4pPr>
            <a:lvl5pPr marL="801621" indent="0">
              <a:buNone/>
              <a:defRPr/>
            </a:lvl5pPr>
          </a:lstStyle>
          <a:p>
            <a:pPr lvl="0"/>
            <a:r>
              <a:rPr lang="en-GB"/>
              <a:t>Section title</a:t>
            </a:r>
          </a:p>
        </p:txBody>
      </p:sp>
      <p:sp>
        <p:nvSpPr>
          <p:cNvPr id="16" name="Title Placeholder 1">
            <a:extLst>
              <a:ext uri="{FF2B5EF4-FFF2-40B4-BE49-F238E27FC236}">
                <a16:creationId xmlns:a16="http://schemas.microsoft.com/office/drawing/2014/main" id="{3EA95E83-5C21-97F4-1503-23FF4926ADCF}"/>
              </a:ext>
            </a:extLst>
          </p:cNvPr>
          <p:cNvSpPr>
            <a:spLocks noGrp="1"/>
          </p:cNvSpPr>
          <p:nvPr>
            <p:ph type="title" hasCustomPrompt="1"/>
          </p:nvPr>
        </p:nvSpPr>
        <p:spPr>
          <a:xfrm>
            <a:off x="609602" y="2389491"/>
            <a:ext cx="4594524" cy="1668780"/>
          </a:xfrm>
          <a:prstGeom prst="rect">
            <a:avLst/>
          </a:prstGeom>
        </p:spPr>
        <p:txBody>
          <a:bodyPr vert="horz" lIns="45720" tIns="45720" rIns="45720" bIns="45720" rtlCol="0" anchor="ctr">
            <a:noAutofit/>
          </a:bodyPr>
          <a:lstStyle>
            <a:lvl1pPr>
              <a:defRPr sz="4400">
                <a:solidFill>
                  <a:schemeClr val="bg2"/>
                </a:solidFill>
              </a:defRPr>
            </a:lvl1pPr>
          </a:lstStyle>
          <a:p>
            <a:r>
              <a:rPr lang="en-US"/>
              <a:t>Click to edit master title style</a:t>
            </a:r>
          </a:p>
        </p:txBody>
      </p:sp>
    </p:spTree>
    <p:extLst>
      <p:ext uri="{BB962C8B-B14F-4D97-AF65-F5344CB8AC3E}">
        <p14:creationId xmlns:p14="http://schemas.microsoft.com/office/powerpoint/2010/main" val="22248193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15:guide id="1" pos="5760">
          <p15:clr>
            <a:srgbClr val="FBAE40"/>
          </p15:clr>
        </p15:guide>
        <p15:guide id="2" pos="1920">
          <p15:clr>
            <a:srgbClr val="FBAE40"/>
          </p15:clr>
        </p15:guide>
      </p15:sldGuideLst>
    </p:ext>
  </p:extLst>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Summary option 1">
  <p:cSld name="Summary option 1">
    <p:spTree>
      <p:nvGrpSpPr>
        <p:cNvPr id="1" name="Shape 544"/>
        <p:cNvGrpSpPr/>
        <p:nvPr/>
      </p:nvGrpSpPr>
      <p:grpSpPr>
        <a:xfrm>
          <a:off x="0" y="0"/>
          <a:ext cx="0" cy="0"/>
          <a:chOff x="0" y="0"/>
          <a:chExt cx="0" cy="0"/>
        </a:xfrm>
      </p:grpSpPr>
      <p:sp>
        <p:nvSpPr>
          <p:cNvPr id="545" name="Google Shape;545;p75"/>
          <p:cNvSpPr txBox="1">
            <a:spLocks noGrp="1"/>
          </p:cNvSpPr>
          <p:nvPr>
            <p:ph type="title"/>
          </p:nvPr>
        </p:nvSpPr>
        <p:spPr>
          <a:xfrm>
            <a:off x="316379" y="1596740"/>
            <a:ext cx="5617200" cy="2508300"/>
          </a:xfrm>
          <a:prstGeom prst="rect">
            <a:avLst/>
          </a:prstGeom>
          <a:noFill/>
          <a:ln>
            <a:noFill/>
          </a:ln>
        </p:spPr>
        <p:txBody>
          <a:bodyPr spcFirstLastPara="1" wrap="square" lIns="0" tIns="0" rIns="0" bIns="0" anchor="b" anchorCtr="0">
            <a:noAutofit/>
          </a:bodyPr>
          <a:lstStyle>
            <a:lvl1pPr lvl="0" algn="l" rtl="0">
              <a:lnSpc>
                <a:spcPct val="90000"/>
              </a:lnSpc>
              <a:spcBef>
                <a:spcPts val="0"/>
              </a:spcBef>
              <a:spcAft>
                <a:spcPts val="0"/>
              </a:spcAft>
              <a:buClr>
                <a:schemeClr val="dk1"/>
              </a:buClr>
              <a:buSzPts val="4400"/>
              <a:buFont typeface="Inter"/>
              <a:buNone/>
              <a:defRPr b="1" i="0">
                <a:latin typeface="Inter"/>
                <a:ea typeface="Inter"/>
                <a:cs typeface="Inter"/>
                <a:sym typeface="Inter"/>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pic>
        <p:nvPicPr>
          <p:cNvPr id="546" name="Google Shape;546;p75"/>
          <p:cNvPicPr preferRelativeResize="0"/>
          <p:nvPr/>
        </p:nvPicPr>
        <p:blipFill rotWithShape="1">
          <a:blip r:embed="rId2">
            <a:alphaModFix/>
          </a:blip>
          <a:srcRect/>
          <a:stretch/>
        </p:blipFill>
        <p:spPr>
          <a:xfrm>
            <a:off x="222250" y="6256962"/>
            <a:ext cx="1463038" cy="438911"/>
          </a:xfrm>
          <a:prstGeom prst="rect">
            <a:avLst/>
          </a:prstGeom>
          <a:noFill/>
          <a:ln>
            <a:noFill/>
          </a:ln>
        </p:spPr>
      </p:pic>
      <p:sp>
        <p:nvSpPr>
          <p:cNvPr id="547" name="Google Shape;547;p75"/>
          <p:cNvSpPr txBox="1">
            <a:spLocks noGrp="1"/>
          </p:cNvSpPr>
          <p:nvPr>
            <p:ph type="body" idx="1"/>
          </p:nvPr>
        </p:nvSpPr>
        <p:spPr>
          <a:xfrm>
            <a:off x="338767" y="4336044"/>
            <a:ext cx="5616600" cy="519000"/>
          </a:xfrm>
          <a:prstGeom prst="rect">
            <a:avLst/>
          </a:prstGeom>
          <a:noFill/>
          <a:ln>
            <a:noFill/>
          </a:ln>
        </p:spPr>
        <p:txBody>
          <a:bodyPr spcFirstLastPara="1" wrap="square" lIns="0" tIns="0" rIns="0" bIns="0" anchor="t" anchorCtr="0">
            <a:noAutofit/>
          </a:bodyPr>
          <a:lstStyle>
            <a:lvl1pPr marL="457200" lvl="0" indent="-228600" algn="l" rtl="0">
              <a:lnSpc>
                <a:spcPct val="110000"/>
              </a:lnSpc>
              <a:spcBef>
                <a:spcPts val="0"/>
              </a:spcBef>
              <a:spcAft>
                <a:spcPts val="0"/>
              </a:spcAft>
              <a:buClr>
                <a:schemeClr val="dk1"/>
              </a:buClr>
              <a:buSzPts val="2200"/>
              <a:buNone/>
              <a:defRPr sz="2200" b="0" i="0">
                <a:latin typeface="Inter Light"/>
                <a:ea typeface="Inter Light"/>
                <a:cs typeface="Inter Light"/>
                <a:sym typeface="Inter Light"/>
              </a:defRPr>
            </a:lvl1pPr>
            <a:lvl2pPr marL="914400" lvl="1" indent="-228600" algn="l" rtl="0">
              <a:lnSpc>
                <a:spcPct val="110000"/>
              </a:lnSpc>
              <a:spcBef>
                <a:spcPts val="500"/>
              </a:spcBef>
              <a:spcAft>
                <a:spcPts val="0"/>
              </a:spcAft>
              <a:buClr>
                <a:schemeClr val="dk1"/>
              </a:buClr>
              <a:buSzPts val="2400"/>
              <a:buNone/>
              <a:defRPr/>
            </a:lvl2pPr>
            <a:lvl3pPr marL="1371600" lvl="2" indent="-228600" algn="l" rtl="0">
              <a:lnSpc>
                <a:spcPct val="110000"/>
              </a:lnSpc>
              <a:spcBef>
                <a:spcPts val="500"/>
              </a:spcBef>
              <a:spcAft>
                <a:spcPts val="0"/>
              </a:spcAft>
              <a:buClr>
                <a:schemeClr val="dk1"/>
              </a:buClr>
              <a:buSzPts val="2000"/>
              <a:buNone/>
              <a:defRPr/>
            </a:lvl3pPr>
            <a:lvl4pPr marL="1828800" lvl="3" indent="-228600" algn="l" rtl="0">
              <a:lnSpc>
                <a:spcPct val="110000"/>
              </a:lnSpc>
              <a:spcBef>
                <a:spcPts val="500"/>
              </a:spcBef>
              <a:spcAft>
                <a:spcPts val="0"/>
              </a:spcAft>
              <a:buClr>
                <a:schemeClr val="dk1"/>
              </a:buClr>
              <a:buSzPts val="1800"/>
              <a:buNone/>
              <a:defRPr/>
            </a:lvl4pPr>
            <a:lvl5pPr marL="2286000" lvl="4" indent="-228600" algn="l" rtl="0">
              <a:lnSpc>
                <a:spcPct val="110000"/>
              </a:lnSpc>
              <a:spcBef>
                <a:spcPts val="500"/>
              </a:spcBef>
              <a:spcAft>
                <a:spcPts val="0"/>
              </a:spcAft>
              <a:buClr>
                <a:schemeClr val="dk1"/>
              </a:buClr>
              <a:buSzPts val="1800"/>
              <a:buNone/>
              <a:defRPr/>
            </a:lvl5pPr>
            <a:lvl6pPr marL="2743200" lvl="5" indent="-342900" algn="l" rtl="0">
              <a:lnSpc>
                <a:spcPct val="90000"/>
              </a:lnSpc>
              <a:spcBef>
                <a:spcPts val="500"/>
              </a:spcBef>
              <a:spcAft>
                <a:spcPts val="0"/>
              </a:spcAft>
              <a:buClr>
                <a:schemeClr val="dk1"/>
              </a:buClr>
              <a:buSzPts val="1800"/>
              <a:buChar char="•"/>
              <a:defRPr/>
            </a:lvl6pPr>
            <a:lvl7pPr marL="3200400" lvl="6" indent="-342900" algn="l" rtl="0">
              <a:lnSpc>
                <a:spcPct val="90000"/>
              </a:lnSpc>
              <a:spcBef>
                <a:spcPts val="500"/>
              </a:spcBef>
              <a:spcAft>
                <a:spcPts val="0"/>
              </a:spcAft>
              <a:buClr>
                <a:schemeClr val="dk1"/>
              </a:buClr>
              <a:buSzPts val="1800"/>
              <a:buChar char="•"/>
              <a:defRPr/>
            </a:lvl7pPr>
            <a:lvl8pPr marL="3657600" lvl="7" indent="-342900" algn="l" rtl="0">
              <a:lnSpc>
                <a:spcPct val="90000"/>
              </a:lnSpc>
              <a:spcBef>
                <a:spcPts val="500"/>
              </a:spcBef>
              <a:spcAft>
                <a:spcPts val="0"/>
              </a:spcAft>
              <a:buClr>
                <a:schemeClr val="dk1"/>
              </a:buClr>
              <a:buSzPts val="1800"/>
              <a:buChar char="•"/>
              <a:defRPr/>
            </a:lvl8pPr>
            <a:lvl9pPr marL="4114800" lvl="8" indent="-342900" algn="l" rtl="0">
              <a:lnSpc>
                <a:spcPct val="90000"/>
              </a:lnSpc>
              <a:spcBef>
                <a:spcPts val="500"/>
              </a:spcBef>
              <a:spcAft>
                <a:spcPts val="0"/>
              </a:spcAft>
              <a:buClr>
                <a:schemeClr val="dk1"/>
              </a:buClr>
              <a:buSzPts val="1800"/>
              <a:buChar char="•"/>
              <a:defRPr/>
            </a:lvl9pPr>
          </a:lstStyle>
          <a:p>
            <a:endParaRPr/>
          </a:p>
        </p:txBody>
      </p:sp>
      <p:sp>
        <p:nvSpPr>
          <p:cNvPr id="548" name="Google Shape;548;p75"/>
          <p:cNvSpPr>
            <a:spLocks noGrp="1"/>
          </p:cNvSpPr>
          <p:nvPr>
            <p:ph type="body" idx="2"/>
          </p:nvPr>
        </p:nvSpPr>
        <p:spPr>
          <a:xfrm>
            <a:off x="6910213" y="4041675"/>
            <a:ext cx="6302400" cy="909900"/>
          </a:xfrm>
          <a:prstGeom prst="roundRect">
            <a:avLst>
              <a:gd name="adj" fmla="val 50000"/>
            </a:avLst>
          </a:prstGeom>
          <a:solidFill>
            <a:schemeClr val="accent3"/>
          </a:solidFill>
          <a:ln>
            <a:noFill/>
          </a:ln>
        </p:spPr>
        <p:txBody>
          <a:bodyPr spcFirstLastPara="1" wrap="square" lIns="914400" tIns="0" rIns="91425" bIns="0" anchor="ctr" anchorCtr="0">
            <a:noAutofit/>
          </a:bodyPr>
          <a:lstStyle>
            <a:lvl1pPr marL="457200" lvl="0" indent="-228600" algn="l" rtl="0">
              <a:lnSpc>
                <a:spcPct val="110000"/>
              </a:lnSpc>
              <a:spcBef>
                <a:spcPts val="1000"/>
              </a:spcBef>
              <a:spcAft>
                <a:spcPts val="0"/>
              </a:spcAft>
              <a:buClr>
                <a:schemeClr val="dk1"/>
              </a:buClr>
              <a:buSzPts val="1800"/>
              <a:buNone/>
              <a:defRPr sz="1800" b="0" i="0">
                <a:latin typeface="Inter Light"/>
                <a:ea typeface="Inter Light"/>
                <a:cs typeface="Inter Light"/>
                <a:sym typeface="Inter Light"/>
              </a:defRPr>
            </a:lvl1pPr>
            <a:lvl2pPr marL="914400" lvl="1" indent="-342900" algn="l" rtl="0">
              <a:lnSpc>
                <a:spcPct val="110000"/>
              </a:lnSpc>
              <a:spcBef>
                <a:spcPts val="500"/>
              </a:spcBef>
              <a:spcAft>
                <a:spcPts val="0"/>
              </a:spcAft>
              <a:buClr>
                <a:schemeClr val="dk1"/>
              </a:buClr>
              <a:buSzPts val="1800"/>
              <a:buChar char="•"/>
              <a:defRPr/>
            </a:lvl2pPr>
            <a:lvl3pPr marL="1371600" lvl="2" indent="-342900" algn="l" rtl="0">
              <a:lnSpc>
                <a:spcPct val="110000"/>
              </a:lnSpc>
              <a:spcBef>
                <a:spcPts val="500"/>
              </a:spcBef>
              <a:spcAft>
                <a:spcPts val="0"/>
              </a:spcAft>
              <a:buClr>
                <a:schemeClr val="dk1"/>
              </a:buClr>
              <a:buSzPts val="1800"/>
              <a:buChar char="•"/>
              <a:defRPr/>
            </a:lvl3pPr>
            <a:lvl4pPr marL="1828800" lvl="3" indent="-342900" algn="l" rtl="0">
              <a:lnSpc>
                <a:spcPct val="110000"/>
              </a:lnSpc>
              <a:spcBef>
                <a:spcPts val="500"/>
              </a:spcBef>
              <a:spcAft>
                <a:spcPts val="0"/>
              </a:spcAft>
              <a:buClr>
                <a:schemeClr val="dk1"/>
              </a:buClr>
              <a:buSzPts val="1800"/>
              <a:buChar char="•"/>
              <a:defRPr/>
            </a:lvl4pPr>
            <a:lvl5pPr marL="2286000" lvl="4" indent="-342900" algn="l" rtl="0">
              <a:lnSpc>
                <a:spcPct val="110000"/>
              </a:lnSpc>
              <a:spcBef>
                <a:spcPts val="500"/>
              </a:spcBef>
              <a:spcAft>
                <a:spcPts val="0"/>
              </a:spcAft>
              <a:buClr>
                <a:schemeClr val="dk1"/>
              </a:buClr>
              <a:buSzPts val="1800"/>
              <a:buChar char="•"/>
              <a:defRPr/>
            </a:lvl5pPr>
            <a:lvl6pPr marL="2743200" lvl="5" indent="-342900" algn="l" rtl="0">
              <a:lnSpc>
                <a:spcPct val="90000"/>
              </a:lnSpc>
              <a:spcBef>
                <a:spcPts val="500"/>
              </a:spcBef>
              <a:spcAft>
                <a:spcPts val="0"/>
              </a:spcAft>
              <a:buClr>
                <a:schemeClr val="dk1"/>
              </a:buClr>
              <a:buSzPts val="1800"/>
              <a:buChar char="•"/>
              <a:defRPr/>
            </a:lvl6pPr>
            <a:lvl7pPr marL="3200400" lvl="6" indent="-342900" algn="l" rtl="0">
              <a:lnSpc>
                <a:spcPct val="90000"/>
              </a:lnSpc>
              <a:spcBef>
                <a:spcPts val="500"/>
              </a:spcBef>
              <a:spcAft>
                <a:spcPts val="0"/>
              </a:spcAft>
              <a:buClr>
                <a:schemeClr val="dk1"/>
              </a:buClr>
              <a:buSzPts val="1800"/>
              <a:buChar char="•"/>
              <a:defRPr/>
            </a:lvl7pPr>
            <a:lvl8pPr marL="3657600" lvl="7" indent="-342900" algn="l" rtl="0">
              <a:lnSpc>
                <a:spcPct val="90000"/>
              </a:lnSpc>
              <a:spcBef>
                <a:spcPts val="500"/>
              </a:spcBef>
              <a:spcAft>
                <a:spcPts val="0"/>
              </a:spcAft>
              <a:buClr>
                <a:schemeClr val="dk1"/>
              </a:buClr>
              <a:buSzPts val="1800"/>
              <a:buChar char="•"/>
              <a:defRPr/>
            </a:lvl8pPr>
            <a:lvl9pPr marL="4114800" lvl="8" indent="-342900" algn="l" rtl="0">
              <a:lnSpc>
                <a:spcPct val="90000"/>
              </a:lnSpc>
              <a:spcBef>
                <a:spcPts val="500"/>
              </a:spcBef>
              <a:spcAft>
                <a:spcPts val="0"/>
              </a:spcAft>
              <a:buClr>
                <a:schemeClr val="dk1"/>
              </a:buClr>
              <a:buSzPts val="1800"/>
              <a:buChar char="•"/>
              <a:defRPr/>
            </a:lvl9pPr>
          </a:lstStyle>
          <a:p>
            <a:endParaRPr/>
          </a:p>
        </p:txBody>
      </p:sp>
      <p:sp>
        <p:nvSpPr>
          <p:cNvPr id="549" name="Google Shape;549;p75"/>
          <p:cNvSpPr>
            <a:spLocks noGrp="1"/>
          </p:cNvSpPr>
          <p:nvPr>
            <p:ph type="body" idx="3"/>
          </p:nvPr>
        </p:nvSpPr>
        <p:spPr>
          <a:xfrm>
            <a:off x="6910213" y="2749678"/>
            <a:ext cx="6302400" cy="909900"/>
          </a:xfrm>
          <a:prstGeom prst="roundRect">
            <a:avLst>
              <a:gd name="adj" fmla="val 50000"/>
            </a:avLst>
          </a:prstGeom>
          <a:solidFill>
            <a:schemeClr val="accent6"/>
          </a:solidFill>
          <a:ln>
            <a:noFill/>
          </a:ln>
        </p:spPr>
        <p:txBody>
          <a:bodyPr spcFirstLastPara="1" wrap="square" lIns="914400" tIns="0" rIns="91425" bIns="0" anchor="ctr" anchorCtr="0">
            <a:noAutofit/>
          </a:bodyPr>
          <a:lstStyle>
            <a:lvl1pPr marL="457200" lvl="0" indent="-228600" algn="l" rtl="0">
              <a:lnSpc>
                <a:spcPct val="110000"/>
              </a:lnSpc>
              <a:spcBef>
                <a:spcPts val="1000"/>
              </a:spcBef>
              <a:spcAft>
                <a:spcPts val="0"/>
              </a:spcAft>
              <a:buClr>
                <a:schemeClr val="dk1"/>
              </a:buClr>
              <a:buSzPts val="1800"/>
              <a:buNone/>
              <a:defRPr sz="1800" b="0" i="0">
                <a:latin typeface="Inter Light"/>
                <a:ea typeface="Inter Light"/>
                <a:cs typeface="Inter Light"/>
                <a:sym typeface="Inter Light"/>
              </a:defRPr>
            </a:lvl1pPr>
            <a:lvl2pPr marL="914400" lvl="1" indent="-342900" algn="l" rtl="0">
              <a:lnSpc>
                <a:spcPct val="110000"/>
              </a:lnSpc>
              <a:spcBef>
                <a:spcPts val="500"/>
              </a:spcBef>
              <a:spcAft>
                <a:spcPts val="0"/>
              </a:spcAft>
              <a:buClr>
                <a:schemeClr val="dk1"/>
              </a:buClr>
              <a:buSzPts val="1800"/>
              <a:buChar char="•"/>
              <a:defRPr/>
            </a:lvl2pPr>
            <a:lvl3pPr marL="1371600" lvl="2" indent="-342900" algn="l" rtl="0">
              <a:lnSpc>
                <a:spcPct val="110000"/>
              </a:lnSpc>
              <a:spcBef>
                <a:spcPts val="500"/>
              </a:spcBef>
              <a:spcAft>
                <a:spcPts val="0"/>
              </a:spcAft>
              <a:buClr>
                <a:schemeClr val="dk1"/>
              </a:buClr>
              <a:buSzPts val="1800"/>
              <a:buChar char="•"/>
              <a:defRPr/>
            </a:lvl3pPr>
            <a:lvl4pPr marL="1828800" lvl="3" indent="-342900" algn="l" rtl="0">
              <a:lnSpc>
                <a:spcPct val="110000"/>
              </a:lnSpc>
              <a:spcBef>
                <a:spcPts val="500"/>
              </a:spcBef>
              <a:spcAft>
                <a:spcPts val="0"/>
              </a:spcAft>
              <a:buClr>
                <a:schemeClr val="dk1"/>
              </a:buClr>
              <a:buSzPts val="1800"/>
              <a:buChar char="•"/>
              <a:defRPr/>
            </a:lvl4pPr>
            <a:lvl5pPr marL="2286000" lvl="4" indent="-342900" algn="l" rtl="0">
              <a:lnSpc>
                <a:spcPct val="110000"/>
              </a:lnSpc>
              <a:spcBef>
                <a:spcPts val="500"/>
              </a:spcBef>
              <a:spcAft>
                <a:spcPts val="0"/>
              </a:spcAft>
              <a:buClr>
                <a:schemeClr val="dk1"/>
              </a:buClr>
              <a:buSzPts val="1800"/>
              <a:buChar char="•"/>
              <a:defRPr/>
            </a:lvl5pPr>
            <a:lvl6pPr marL="2743200" lvl="5" indent="-342900" algn="l" rtl="0">
              <a:lnSpc>
                <a:spcPct val="90000"/>
              </a:lnSpc>
              <a:spcBef>
                <a:spcPts val="500"/>
              </a:spcBef>
              <a:spcAft>
                <a:spcPts val="0"/>
              </a:spcAft>
              <a:buClr>
                <a:schemeClr val="dk1"/>
              </a:buClr>
              <a:buSzPts val="1800"/>
              <a:buChar char="•"/>
              <a:defRPr/>
            </a:lvl6pPr>
            <a:lvl7pPr marL="3200400" lvl="6" indent="-342900" algn="l" rtl="0">
              <a:lnSpc>
                <a:spcPct val="90000"/>
              </a:lnSpc>
              <a:spcBef>
                <a:spcPts val="500"/>
              </a:spcBef>
              <a:spcAft>
                <a:spcPts val="0"/>
              </a:spcAft>
              <a:buClr>
                <a:schemeClr val="dk1"/>
              </a:buClr>
              <a:buSzPts val="1800"/>
              <a:buChar char="•"/>
              <a:defRPr/>
            </a:lvl7pPr>
            <a:lvl8pPr marL="3657600" lvl="7" indent="-342900" algn="l" rtl="0">
              <a:lnSpc>
                <a:spcPct val="90000"/>
              </a:lnSpc>
              <a:spcBef>
                <a:spcPts val="500"/>
              </a:spcBef>
              <a:spcAft>
                <a:spcPts val="0"/>
              </a:spcAft>
              <a:buClr>
                <a:schemeClr val="dk1"/>
              </a:buClr>
              <a:buSzPts val="1800"/>
              <a:buChar char="•"/>
              <a:defRPr/>
            </a:lvl8pPr>
            <a:lvl9pPr marL="4114800" lvl="8" indent="-342900" algn="l" rtl="0">
              <a:lnSpc>
                <a:spcPct val="90000"/>
              </a:lnSpc>
              <a:spcBef>
                <a:spcPts val="500"/>
              </a:spcBef>
              <a:spcAft>
                <a:spcPts val="0"/>
              </a:spcAft>
              <a:buClr>
                <a:schemeClr val="dk1"/>
              </a:buClr>
              <a:buSzPts val="1800"/>
              <a:buChar char="•"/>
              <a:defRPr/>
            </a:lvl9pPr>
          </a:lstStyle>
          <a:p>
            <a:endParaRPr/>
          </a:p>
        </p:txBody>
      </p:sp>
      <p:sp>
        <p:nvSpPr>
          <p:cNvPr id="550" name="Google Shape;550;p75"/>
          <p:cNvSpPr>
            <a:spLocks noGrp="1"/>
          </p:cNvSpPr>
          <p:nvPr>
            <p:ph type="body" idx="4"/>
          </p:nvPr>
        </p:nvSpPr>
        <p:spPr>
          <a:xfrm>
            <a:off x="6910213" y="1457680"/>
            <a:ext cx="6302400" cy="909900"/>
          </a:xfrm>
          <a:prstGeom prst="roundRect">
            <a:avLst>
              <a:gd name="adj" fmla="val 50000"/>
            </a:avLst>
          </a:prstGeom>
          <a:solidFill>
            <a:schemeClr val="accent1"/>
          </a:solidFill>
          <a:ln>
            <a:noFill/>
          </a:ln>
        </p:spPr>
        <p:txBody>
          <a:bodyPr spcFirstLastPara="1" wrap="square" lIns="914400" tIns="0" rIns="91425" bIns="0" anchor="ctr" anchorCtr="0">
            <a:noAutofit/>
          </a:bodyPr>
          <a:lstStyle>
            <a:lvl1pPr marL="457200" lvl="0" indent="-228600" algn="l" rtl="0">
              <a:lnSpc>
                <a:spcPct val="110000"/>
              </a:lnSpc>
              <a:spcBef>
                <a:spcPts val="1000"/>
              </a:spcBef>
              <a:spcAft>
                <a:spcPts val="0"/>
              </a:spcAft>
              <a:buClr>
                <a:schemeClr val="dk1"/>
              </a:buClr>
              <a:buSzPts val="1800"/>
              <a:buNone/>
              <a:defRPr sz="1800" b="0" i="0">
                <a:latin typeface="Inter Light"/>
                <a:ea typeface="Inter Light"/>
                <a:cs typeface="Inter Light"/>
                <a:sym typeface="Inter Light"/>
              </a:defRPr>
            </a:lvl1pPr>
            <a:lvl2pPr marL="914400" lvl="1" indent="-342900" algn="l" rtl="0">
              <a:lnSpc>
                <a:spcPct val="110000"/>
              </a:lnSpc>
              <a:spcBef>
                <a:spcPts val="500"/>
              </a:spcBef>
              <a:spcAft>
                <a:spcPts val="0"/>
              </a:spcAft>
              <a:buClr>
                <a:schemeClr val="dk1"/>
              </a:buClr>
              <a:buSzPts val="1800"/>
              <a:buChar char="•"/>
              <a:defRPr/>
            </a:lvl2pPr>
            <a:lvl3pPr marL="1371600" lvl="2" indent="-342900" algn="l" rtl="0">
              <a:lnSpc>
                <a:spcPct val="110000"/>
              </a:lnSpc>
              <a:spcBef>
                <a:spcPts val="500"/>
              </a:spcBef>
              <a:spcAft>
                <a:spcPts val="0"/>
              </a:spcAft>
              <a:buClr>
                <a:schemeClr val="dk1"/>
              </a:buClr>
              <a:buSzPts val="1800"/>
              <a:buChar char="•"/>
              <a:defRPr/>
            </a:lvl3pPr>
            <a:lvl4pPr marL="1828800" lvl="3" indent="-342900" algn="l" rtl="0">
              <a:lnSpc>
                <a:spcPct val="110000"/>
              </a:lnSpc>
              <a:spcBef>
                <a:spcPts val="500"/>
              </a:spcBef>
              <a:spcAft>
                <a:spcPts val="0"/>
              </a:spcAft>
              <a:buClr>
                <a:schemeClr val="dk1"/>
              </a:buClr>
              <a:buSzPts val="1800"/>
              <a:buChar char="•"/>
              <a:defRPr/>
            </a:lvl4pPr>
            <a:lvl5pPr marL="2286000" lvl="4" indent="-342900" algn="l" rtl="0">
              <a:lnSpc>
                <a:spcPct val="110000"/>
              </a:lnSpc>
              <a:spcBef>
                <a:spcPts val="500"/>
              </a:spcBef>
              <a:spcAft>
                <a:spcPts val="0"/>
              </a:spcAft>
              <a:buClr>
                <a:schemeClr val="dk1"/>
              </a:buClr>
              <a:buSzPts val="1800"/>
              <a:buChar char="•"/>
              <a:defRPr/>
            </a:lvl5pPr>
            <a:lvl6pPr marL="2743200" lvl="5" indent="-342900" algn="l" rtl="0">
              <a:lnSpc>
                <a:spcPct val="90000"/>
              </a:lnSpc>
              <a:spcBef>
                <a:spcPts val="500"/>
              </a:spcBef>
              <a:spcAft>
                <a:spcPts val="0"/>
              </a:spcAft>
              <a:buClr>
                <a:schemeClr val="dk1"/>
              </a:buClr>
              <a:buSzPts val="1800"/>
              <a:buChar char="•"/>
              <a:defRPr/>
            </a:lvl6pPr>
            <a:lvl7pPr marL="3200400" lvl="6" indent="-342900" algn="l" rtl="0">
              <a:lnSpc>
                <a:spcPct val="90000"/>
              </a:lnSpc>
              <a:spcBef>
                <a:spcPts val="500"/>
              </a:spcBef>
              <a:spcAft>
                <a:spcPts val="0"/>
              </a:spcAft>
              <a:buClr>
                <a:schemeClr val="dk1"/>
              </a:buClr>
              <a:buSzPts val="1800"/>
              <a:buChar char="•"/>
              <a:defRPr/>
            </a:lvl7pPr>
            <a:lvl8pPr marL="3657600" lvl="7" indent="-342900" algn="l" rtl="0">
              <a:lnSpc>
                <a:spcPct val="90000"/>
              </a:lnSpc>
              <a:spcBef>
                <a:spcPts val="500"/>
              </a:spcBef>
              <a:spcAft>
                <a:spcPts val="0"/>
              </a:spcAft>
              <a:buClr>
                <a:schemeClr val="dk1"/>
              </a:buClr>
              <a:buSzPts val="1800"/>
              <a:buChar char="•"/>
              <a:defRPr/>
            </a:lvl8pPr>
            <a:lvl9pPr marL="4114800" lvl="8" indent="-342900" algn="l" rtl="0">
              <a:lnSpc>
                <a:spcPct val="90000"/>
              </a:lnSpc>
              <a:spcBef>
                <a:spcPts val="500"/>
              </a:spcBef>
              <a:spcAft>
                <a:spcPts val="0"/>
              </a:spcAft>
              <a:buClr>
                <a:schemeClr val="dk1"/>
              </a:buClr>
              <a:buSzPts val="1800"/>
              <a:buChar char="•"/>
              <a:defRPr/>
            </a:lvl9pPr>
          </a:lstStyle>
          <a:p>
            <a:endParaRPr/>
          </a:p>
        </p:txBody>
      </p:sp>
      <p:sp>
        <p:nvSpPr>
          <p:cNvPr id="551" name="Google Shape;551;p75"/>
          <p:cNvSpPr>
            <a:spLocks noGrp="1"/>
          </p:cNvSpPr>
          <p:nvPr>
            <p:ph type="pic" idx="5"/>
          </p:nvPr>
        </p:nvSpPr>
        <p:spPr>
          <a:xfrm>
            <a:off x="7157172" y="1637154"/>
            <a:ext cx="582600" cy="550800"/>
          </a:xfrm>
          <a:prstGeom prst="rect">
            <a:avLst/>
          </a:prstGeom>
          <a:noFill/>
          <a:ln>
            <a:noFill/>
          </a:ln>
        </p:spPr>
      </p:sp>
      <p:sp>
        <p:nvSpPr>
          <p:cNvPr id="552" name="Google Shape;552;p75"/>
          <p:cNvSpPr>
            <a:spLocks noGrp="1"/>
          </p:cNvSpPr>
          <p:nvPr>
            <p:ph type="pic" idx="6"/>
          </p:nvPr>
        </p:nvSpPr>
        <p:spPr>
          <a:xfrm>
            <a:off x="7157172" y="2921468"/>
            <a:ext cx="582600" cy="550800"/>
          </a:xfrm>
          <a:prstGeom prst="rect">
            <a:avLst/>
          </a:prstGeom>
          <a:noFill/>
          <a:ln>
            <a:noFill/>
          </a:ln>
        </p:spPr>
      </p:sp>
      <p:sp>
        <p:nvSpPr>
          <p:cNvPr id="553" name="Google Shape;553;p75"/>
          <p:cNvSpPr>
            <a:spLocks noGrp="1"/>
          </p:cNvSpPr>
          <p:nvPr>
            <p:ph type="pic" idx="7"/>
          </p:nvPr>
        </p:nvSpPr>
        <p:spPr>
          <a:xfrm>
            <a:off x="7157172" y="4230492"/>
            <a:ext cx="582600" cy="550800"/>
          </a:xfrm>
          <a:prstGeom prst="rect">
            <a:avLst/>
          </a:prstGeom>
          <a:noFill/>
          <a:ln>
            <a:noFill/>
          </a:ln>
        </p:spPr>
      </p:sp>
    </p:spTree>
  </p:cSld>
  <p:clrMapOvr>
    <a:masterClrMapping/>
  </p:clrMapOvr>
</p:sldLayout>
</file>

<file path=ppt/slideLayouts/slideLayout230.xml><?xml version="1.0" encoding="utf-8"?>
<p:sldLayout xmlns:a="http://schemas.openxmlformats.org/drawingml/2006/main" xmlns:r="http://schemas.openxmlformats.org/officeDocument/2006/relationships" xmlns:p="http://schemas.openxmlformats.org/presentationml/2006/main" preserve="1" userDrawn="1">
  <p:cSld name="Half Page Photo Caption">
    <p:bg>
      <p:bgPr>
        <a:solidFill>
          <a:schemeClr val="bg1"/>
        </a:solidFill>
        <a:effectLst/>
      </p:bgPr>
    </p:bg>
    <p:spTree>
      <p:nvGrpSpPr>
        <p:cNvPr id="1" name=""/>
        <p:cNvGrpSpPr/>
        <p:nvPr/>
      </p:nvGrpSpPr>
      <p:grpSpPr>
        <a:xfrm>
          <a:off x="0" y="0"/>
          <a:ext cx="0" cy="0"/>
          <a:chOff x="0" y="0"/>
          <a:chExt cx="0" cy="0"/>
        </a:xfrm>
      </p:grpSpPr>
      <p:sp>
        <p:nvSpPr>
          <p:cNvPr id="7" name="Picture Placeholder 6"/>
          <p:cNvSpPr>
            <a:spLocks noGrp="1"/>
          </p:cNvSpPr>
          <p:nvPr>
            <p:ph type="pic" sz="quarter" idx="10"/>
          </p:nvPr>
        </p:nvSpPr>
        <p:spPr>
          <a:xfrm>
            <a:off x="6786035" y="431802"/>
            <a:ext cx="5405967" cy="5201356"/>
          </a:xfrm>
          <a:prstGeom prst="rect">
            <a:avLst/>
          </a:prstGeom>
          <a:solidFill>
            <a:schemeClr val="bg2">
              <a:alpha val="15000"/>
            </a:schemeClr>
          </a:solidFill>
        </p:spPr>
        <p:txBody>
          <a:bodyPr anchor="ctr" anchorCtr="0"/>
          <a:lstStyle>
            <a:lvl1pPr marL="0" indent="0" algn="ctr">
              <a:buNone/>
              <a:defRPr>
                <a:solidFill>
                  <a:schemeClr val="bg2"/>
                </a:solidFill>
              </a:defRPr>
            </a:lvl1pPr>
          </a:lstStyle>
          <a:p>
            <a:endParaRPr lang="en-US"/>
          </a:p>
        </p:txBody>
      </p:sp>
      <p:sp>
        <p:nvSpPr>
          <p:cNvPr id="9" name="Text Placeholder 8"/>
          <p:cNvSpPr>
            <a:spLocks noGrp="1"/>
          </p:cNvSpPr>
          <p:nvPr>
            <p:ph type="body" sz="quarter" idx="11" hasCustomPrompt="1"/>
          </p:nvPr>
        </p:nvSpPr>
        <p:spPr>
          <a:xfrm>
            <a:off x="6786035" y="5893686"/>
            <a:ext cx="4745567" cy="365760"/>
          </a:xfrm>
          <a:prstGeom prst="rect">
            <a:avLst/>
          </a:prstGeom>
        </p:spPr>
        <p:txBody>
          <a:bodyPr lIns="45720" tIns="45720" rIns="45720" bIns="45720"/>
          <a:lstStyle>
            <a:lvl1pPr marL="0" indent="0">
              <a:buNone/>
              <a:defRPr sz="1600">
                <a:solidFill>
                  <a:schemeClr val="bg2"/>
                </a:solidFill>
              </a:defRPr>
            </a:lvl1pPr>
          </a:lstStyle>
          <a:p>
            <a:pPr lvl="0"/>
            <a:r>
              <a:rPr lang="en-US"/>
              <a:t>Photo caption</a:t>
            </a:r>
          </a:p>
        </p:txBody>
      </p:sp>
      <p:sp>
        <p:nvSpPr>
          <p:cNvPr id="4" name="Text Placeholder 2">
            <a:extLst>
              <a:ext uri="{FF2B5EF4-FFF2-40B4-BE49-F238E27FC236}">
                <a16:creationId xmlns:a16="http://schemas.microsoft.com/office/drawing/2014/main" id="{6662FEFF-3E75-8C00-6245-672DD6C1DD9F}"/>
              </a:ext>
            </a:extLst>
          </p:cNvPr>
          <p:cNvSpPr>
            <a:spLocks noGrp="1"/>
          </p:cNvSpPr>
          <p:nvPr>
            <p:ph type="body" sz="quarter" idx="14" hasCustomPrompt="1"/>
          </p:nvPr>
        </p:nvSpPr>
        <p:spPr>
          <a:xfrm>
            <a:off x="632126" y="431800"/>
            <a:ext cx="4572000" cy="304800"/>
          </a:xfrm>
          <a:prstGeom prst="rect">
            <a:avLst/>
          </a:prstGeom>
        </p:spPr>
        <p:txBody>
          <a:bodyPr lIns="45720" tIns="45720" rIns="45720" bIns="45720"/>
          <a:lstStyle>
            <a:lvl1pPr marL="0" indent="0">
              <a:buFont typeface="Arial" panose="020B0604020202020204" pitchFamily="34" charset="0"/>
              <a:buNone/>
              <a:defRPr sz="1400" b="0" i="0" baseline="0">
                <a:solidFill>
                  <a:schemeClr val="accent1"/>
                </a:solidFill>
                <a:latin typeface="CiscoSansTT Light" panose="020B0503020201020303" pitchFamily="34" charset="0"/>
                <a:cs typeface="CiscoSansTT Light" panose="020B0503020201020303" pitchFamily="34" charset="0"/>
              </a:defRPr>
            </a:lvl1pPr>
            <a:lvl2pPr marL="406371" indent="0">
              <a:buNone/>
              <a:defRPr/>
            </a:lvl2pPr>
            <a:lvl3pPr marL="569863" indent="0">
              <a:buNone/>
              <a:defRPr/>
            </a:lvl3pPr>
            <a:lvl4pPr marL="688920" indent="0">
              <a:buNone/>
              <a:defRPr/>
            </a:lvl4pPr>
            <a:lvl5pPr marL="801621" indent="0">
              <a:buNone/>
              <a:defRPr/>
            </a:lvl5pPr>
          </a:lstStyle>
          <a:p>
            <a:pPr lvl="0"/>
            <a:r>
              <a:rPr lang="en-GB"/>
              <a:t>Section title</a:t>
            </a:r>
          </a:p>
        </p:txBody>
      </p:sp>
      <p:sp>
        <p:nvSpPr>
          <p:cNvPr id="11" name="Title Placeholder 1">
            <a:extLst>
              <a:ext uri="{FF2B5EF4-FFF2-40B4-BE49-F238E27FC236}">
                <a16:creationId xmlns:a16="http://schemas.microsoft.com/office/drawing/2014/main" id="{3EB68504-08D0-FA7F-F0B3-182F7E2A367F}"/>
              </a:ext>
            </a:extLst>
          </p:cNvPr>
          <p:cNvSpPr>
            <a:spLocks noGrp="1"/>
          </p:cNvSpPr>
          <p:nvPr>
            <p:ph type="title" hasCustomPrompt="1"/>
          </p:nvPr>
        </p:nvSpPr>
        <p:spPr>
          <a:xfrm>
            <a:off x="609602" y="2389491"/>
            <a:ext cx="4594524" cy="1668780"/>
          </a:xfrm>
          <a:prstGeom prst="rect">
            <a:avLst/>
          </a:prstGeom>
        </p:spPr>
        <p:txBody>
          <a:bodyPr vert="horz" lIns="45720" tIns="45720" rIns="45720" bIns="45720" rtlCol="0" anchor="ctr">
            <a:noAutofit/>
          </a:bodyPr>
          <a:lstStyle>
            <a:lvl1pPr>
              <a:defRPr sz="4400">
                <a:solidFill>
                  <a:schemeClr val="bg2"/>
                </a:solidFill>
              </a:defRPr>
            </a:lvl1pPr>
          </a:lstStyle>
          <a:p>
            <a:r>
              <a:rPr lang="en-US"/>
              <a:t>Click to edit master title style</a:t>
            </a:r>
          </a:p>
        </p:txBody>
      </p:sp>
    </p:spTree>
    <p:extLst>
      <p:ext uri="{BB962C8B-B14F-4D97-AF65-F5344CB8AC3E}">
        <p14:creationId xmlns:p14="http://schemas.microsoft.com/office/powerpoint/2010/main" val="240011048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15:guide id="7" pos="4275">
          <p15:clr>
            <a:srgbClr val="FBAE40"/>
          </p15:clr>
        </p15:guide>
      </p15:sldGuideLst>
    </p:ext>
  </p:extLst>
</p:sldLayout>
</file>

<file path=ppt/slideLayouts/slideLayout231.xml><?xml version="1.0" encoding="utf-8"?>
<p:sldLayout xmlns:a="http://schemas.openxmlformats.org/drawingml/2006/main" xmlns:r="http://schemas.openxmlformats.org/officeDocument/2006/relationships" xmlns:p="http://schemas.openxmlformats.org/presentationml/2006/main" preserve="1" userDrawn="1">
  <p:cSld name="Half Page Photo">
    <p:bg>
      <p:bgPr>
        <a:solidFill>
          <a:schemeClr val="bg1"/>
        </a:solidFill>
        <a:effectLst/>
      </p:bgPr>
    </p:bg>
    <p:spTree>
      <p:nvGrpSpPr>
        <p:cNvPr id="1" name=""/>
        <p:cNvGrpSpPr/>
        <p:nvPr/>
      </p:nvGrpSpPr>
      <p:grpSpPr>
        <a:xfrm>
          <a:off x="0" y="0"/>
          <a:ext cx="0" cy="0"/>
          <a:chOff x="0" y="0"/>
          <a:chExt cx="0" cy="0"/>
        </a:xfrm>
      </p:grpSpPr>
      <p:sp>
        <p:nvSpPr>
          <p:cNvPr id="10" name="Picture Placeholder 6">
            <a:extLst>
              <a:ext uri="{FF2B5EF4-FFF2-40B4-BE49-F238E27FC236}">
                <a16:creationId xmlns:a16="http://schemas.microsoft.com/office/drawing/2014/main" id="{2C94DA5F-CCF7-A048-8A5D-EE8276E9014F}"/>
              </a:ext>
            </a:extLst>
          </p:cNvPr>
          <p:cNvSpPr>
            <a:spLocks noGrp="1"/>
          </p:cNvSpPr>
          <p:nvPr>
            <p:ph type="pic" sz="quarter" idx="10"/>
          </p:nvPr>
        </p:nvSpPr>
        <p:spPr>
          <a:xfrm>
            <a:off x="6096003" y="0"/>
            <a:ext cx="6096000" cy="6858000"/>
          </a:xfrm>
          <a:prstGeom prst="rect">
            <a:avLst/>
          </a:prstGeom>
          <a:solidFill>
            <a:schemeClr val="bg2">
              <a:alpha val="15000"/>
            </a:schemeClr>
          </a:solidFill>
        </p:spPr>
        <p:txBody>
          <a:bodyPr anchor="ctr" anchorCtr="0"/>
          <a:lstStyle>
            <a:lvl1pPr marL="0" indent="0" algn="ctr">
              <a:buNone/>
              <a:defRPr>
                <a:solidFill>
                  <a:schemeClr val="bg2"/>
                </a:solidFill>
              </a:defRPr>
            </a:lvl1pPr>
          </a:lstStyle>
          <a:p>
            <a:endParaRPr lang="en-US"/>
          </a:p>
        </p:txBody>
      </p:sp>
      <p:sp>
        <p:nvSpPr>
          <p:cNvPr id="4" name="Text Placeholder 2">
            <a:extLst>
              <a:ext uri="{FF2B5EF4-FFF2-40B4-BE49-F238E27FC236}">
                <a16:creationId xmlns:a16="http://schemas.microsoft.com/office/drawing/2014/main" id="{B8ED364C-BAF2-9F2F-E224-E59C48A7EF90}"/>
              </a:ext>
            </a:extLst>
          </p:cNvPr>
          <p:cNvSpPr>
            <a:spLocks noGrp="1"/>
          </p:cNvSpPr>
          <p:nvPr>
            <p:ph type="body" sz="quarter" idx="14" hasCustomPrompt="1"/>
          </p:nvPr>
        </p:nvSpPr>
        <p:spPr>
          <a:xfrm>
            <a:off x="632126" y="431800"/>
            <a:ext cx="4572000" cy="304800"/>
          </a:xfrm>
          <a:prstGeom prst="rect">
            <a:avLst/>
          </a:prstGeom>
        </p:spPr>
        <p:txBody>
          <a:bodyPr lIns="45720" tIns="45720" rIns="45720" bIns="45720"/>
          <a:lstStyle>
            <a:lvl1pPr marL="0" indent="0">
              <a:buFont typeface="Arial" panose="020B0604020202020204" pitchFamily="34" charset="0"/>
              <a:buNone/>
              <a:defRPr sz="1400" b="0" i="0" baseline="0">
                <a:solidFill>
                  <a:schemeClr val="accent1"/>
                </a:solidFill>
                <a:latin typeface="CiscoSansTT Light" panose="020B0503020201020303" pitchFamily="34" charset="0"/>
                <a:cs typeface="CiscoSansTT Light" panose="020B0503020201020303" pitchFamily="34" charset="0"/>
              </a:defRPr>
            </a:lvl1pPr>
            <a:lvl2pPr marL="406371" indent="0">
              <a:buNone/>
              <a:defRPr/>
            </a:lvl2pPr>
            <a:lvl3pPr marL="569863" indent="0">
              <a:buNone/>
              <a:defRPr/>
            </a:lvl3pPr>
            <a:lvl4pPr marL="688920" indent="0">
              <a:buNone/>
              <a:defRPr/>
            </a:lvl4pPr>
            <a:lvl5pPr marL="801621" indent="0">
              <a:buNone/>
              <a:defRPr/>
            </a:lvl5pPr>
          </a:lstStyle>
          <a:p>
            <a:pPr lvl="0"/>
            <a:r>
              <a:rPr lang="en-GB"/>
              <a:t>Section title</a:t>
            </a:r>
          </a:p>
        </p:txBody>
      </p:sp>
      <p:sp>
        <p:nvSpPr>
          <p:cNvPr id="9" name="Title Placeholder 1">
            <a:extLst>
              <a:ext uri="{FF2B5EF4-FFF2-40B4-BE49-F238E27FC236}">
                <a16:creationId xmlns:a16="http://schemas.microsoft.com/office/drawing/2014/main" id="{BB93CE8B-2A39-4C51-DEFC-338F8C1A9062}"/>
              </a:ext>
            </a:extLst>
          </p:cNvPr>
          <p:cNvSpPr>
            <a:spLocks noGrp="1"/>
          </p:cNvSpPr>
          <p:nvPr>
            <p:ph type="title" hasCustomPrompt="1"/>
          </p:nvPr>
        </p:nvSpPr>
        <p:spPr>
          <a:xfrm>
            <a:off x="609602" y="2389491"/>
            <a:ext cx="4594524" cy="1668780"/>
          </a:xfrm>
          <a:prstGeom prst="rect">
            <a:avLst/>
          </a:prstGeom>
        </p:spPr>
        <p:txBody>
          <a:bodyPr vert="horz" lIns="45720" tIns="45720" rIns="45720" bIns="45720" rtlCol="0" anchor="ctr">
            <a:noAutofit/>
          </a:bodyPr>
          <a:lstStyle>
            <a:lvl1pPr>
              <a:defRPr sz="4400">
                <a:solidFill>
                  <a:schemeClr val="bg2"/>
                </a:solidFill>
              </a:defRPr>
            </a:lvl1pPr>
          </a:lstStyle>
          <a:p>
            <a:r>
              <a:rPr lang="en-US"/>
              <a:t>Click to edit master title style</a:t>
            </a:r>
          </a:p>
        </p:txBody>
      </p:sp>
    </p:spTree>
    <p:extLst>
      <p:ext uri="{BB962C8B-B14F-4D97-AF65-F5344CB8AC3E}">
        <p14:creationId xmlns:p14="http://schemas.microsoft.com/office/powerpoint/2010/main" val="176725876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15:guide id="4" pos="3567">
          <p15:clr>
            <a:srgbClr val="FBAE40"/>
          </p15:clr>
        </p15:guide>
      </p15:sldGuideLst>
    </p:ext>
  </p:extLst>
</p:sldLayout>
</file>

<file path=ppt/slideLayouts/slideLayout232.xml><?xml version="1.0" encoding="utf-8"?>
<p:sldLayout xmlns:a="http://schemas.openxmlformats.org/drawingml/2006/main" xmlns:r="http://schemas.openxmlformats.org/officeDocument/2006/relationships" xmlns:p="http://schemas.openxmlformats.org/presentationml/2006/main" preserve="1" userDrawn="1">
  <p:cSld name="Full Photo Caption">
    <p:bg>
      <p:bgPr>
        <a:solidFill>
          <a:schemeClr val="bg1"/>
        </a:solidFill>
        <a:effectLst/>
      </p:bgPr>
    </p:bg>
    <p:spTree>
      <p:nvGrpSpPr>
        <p:cNvPr id="1" name=""/>
        <p:cNvGrpSpPr/>
        <p:nvPr/>
      </p:nvGrpSpPr>
      <p:grpSpPr>
        <a:xfrm>
          <a:off x="0" y="0"/>
          <a:ext cx="0" cy="0"/>
          <a:chOff x="0" y="0"/>
          <a:chExt cx="0" cy="0"/>
        </a:xfrm>
      </p:grpSpPr>
      <p:sp>
        <p:nvSpPr>
          <p:cNvPr id="6" name="Picture Placeholder 2">
            <a:extLst>
              <a:ext uri="{FF2B5EF4-FFF2-40B4-BE49-F238E27FC236}">
                <a16:creationId xmlns:a16="http://schemas.microsoft.com/office/drawing/2014/main" id="{EF1594EA-D397-6C41-A885-CC4BB73C61CA}"/>
              </a:ext>
            </a:extLst>
          </p:cNvPr>
          <p:cNvSpPr>
            <a:spLocks noGrp="1"/>
          </p:cNvSpPr>
          <p:nvPr>
            <p:ph type="pic" sz="quarter" idx="10" hasCustomPrompt="1"/>
          </p:nvPr>
        </p:nvSpPr>
        <p:spPr>
          <a:xfrm>
            <a:off x="1" y="0"/>
            <a:ext cx="12192000" cy="4324904"/>
          </a:xfrm>
          <a:prstGeom prst="rect">
            <a:avLst/>
          </a:prstGeom>
          <a:solidFill>
            <a:schemeClr val="bg2">
              <a:alpha val="15000"/>
            </a:schemeClr>
          </a:solidFill>
        </p:spPr>
        <p:txBody>
          <a:bodyPr vert="horz" lIns="91420" tIns="45710" rIns="91420" bIns="45710" anchor="ctr"/>
          <a:lstStyle>
            <a:lvl1pPr marL="0" indent="0" algn="ctr">
              <a:buNone/>
              <a:defRPr sz="1800" b="0" i="0" baseline="0">
                <a:solidFill>
                  <a:schemeClr val="bg2"/>
                </a:solidFill>
                <a:latin typeface="+mn-lt"/>
                <a:cs typeface="CiscoSans ExtraLight"/>
              </a:defRPr>
            </a:lvl1pPr>
          </a:lstStyle>
          <a:p>
            <a:pPr lvl="0"/>
            <a:r>
              <a:rPr lang="en-US" noProof="0"/>
              <a:t>Click to add picture</a:t>
            </a:r>
          </a:p>
        </p:txBody>
      </p:sp>
      <p:sp>
        <p:nvSpPr>
          <p:cNvPr id="3" name="Title Placeholder 1">
            <a:extLst>
              <a:ext uri="{FF2B5EF4-FFF2-40B4-BE49-F238E27FC236}">
                <a16:creationId xmlns:a16="http://schemas.microsoft.com/office/drawing/2014/main" id="{6D6B94F4-618A-F016-8EBA-95840E9A8D24}"/>
              </a:ext>
            </a:extLst>
          </p:cNvPr>
          <p:cNvSpPr>
            <a:spLocks noGrp="1"/>
          </p:cNvSpPr>
          <p:nvPr>
            <p:ph type="title" hasCustomPrompt="1"/>
          </p:nvPr>
        </p:nvSpPr>
        <p:spPr>
          <a:xfrm>
            <a:off x="609600" y="4333956"/>
            <a:ext cx="10972800" cy="1828800"/>
          </a:xfrm>
          <a:prstGeom prst="rect">
            <a:avLst/>
          </a:prstGeom>
        </p:spPr>
        <p:txBody>
          <a:bodyPr vert="horz" lIns="45720" tIns="45720" rIns="45720" bIns="45720" rtlCol="0" anchor="ctr">
            <a:noAutofit/>
          </a:bodyPr>
          <a:lstStyle>
            <a:lvl1pPr algn="ctr">
              <a:defRPr sz="4400">
                <a:solidFill>
                  <a:schemeClr val="bg2"/>
                </a:solidFill>
              </a:defRPr>
            </a:lvl1pPr>
          </a:lstStyle>
          <a:p>
            <a:r>
              <a:rPr lang="en-US"/>
              <a:t>Click to edit master title style</a:t>
            </a:r>
          </a:p>
        </p:txBody>
      </p:sp>
    </p:spTree>
    <p:extLst>
      <p:ext uri="{BB962C8B-B14F-4D97-AF65-F5344CB8AC3E}">
        <p14:creationId xmlns:p14="http://schemas.microsoft.com/office/powerpoint/2010/main" val="100918113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33.xml><?xml version="1.0" encoding="utf-8"?>
<p:sldLayout xmlns:a="http://schemas.openxmlformats.org/drawingml/2006/main" xmlns:r="http://schemas.openxmlformats.org/officeDocument/2006/relationships" xmlns:p="http://schemas.openxmlformats.org/presentationml/2006/main" preserve="1" userDrawn="1">
  <p:cSld name="Full Photo">
    <p:bg>
      <p:bgPr>
        <a:solidFill>
          <a:schemeClr val="bg1"/>
        </a:solidFill>
        <a:effectLst/>
      </p:bgPr>
    </p:bg>
    <p:spTree>
      <p:nvGrpSpPr>
        <p:cNvPr id="1" name=""/>
        <p:cNvGrpSpPr/>
        <p:nvPr/>
      </p:nvGrpSpPr>
      <p:grpSpPr>
        <a:xfrm>
          <a:off x="0" y="0"/>
          <a:ext cx="0" cy="0"/>
          <a:chOff x="0" y="0"/>
          <a:chExt cx="0" cy="0"/>
        </a:xfrm>
      </p:grpSpPr>
      <p:sp>
        <p:nvSpPr>
          <p:cNvPr id="8" name="Picture Placeholder 2">
            <a:extLst>
              <a:ext uri="{FF2B5EF4-FFF2-40B4-BE49-F238E27FC236}">
                <a16:creationId xmlns:a16="http://schemas.microsoft.com/office/drawing/2014/main" id="{45C13F8A-9C96-BC4F-A27C-6AF68C9B9A84}"/>
              </a:ext>
            </a:extLst>
          </p:cNvPr>
          <p:cNvSpPr>
            <a:spLocks noGrp="1"/>
          </p:cNvSpPr>
          <p:nvPr>
            <p:ph type="pic" sz="quarter" idx="10" hasCustomPrompt="1"/>
          </p:nvPr>
        </p:nvSpPr>
        <p:spPr>
          <a:xfrm>
            <a:off x="1" y="0"/>
            <a:ext cx="12192000" cy="5992432"/>
          </a:xfrm>
          <a:prstGeom prst="rect">
            <a:avLst/>
          </a:prstGeom>
          <a:solidFill>
            <a:schemeClr val="bg2">
              <a:alpha val="15000"/>
            </a:schemeClr>
          </a:solidFill>
        </p:spPr>
        <p:txBody>
          <a:bodyPr vert="horz" lIns="91420" tIns="45710" rIns="91420" bIns="45710" anchor="ctr"/>
          <a:lstStyle>
            <a:lvl1pPr marL="0" indent="0" algn="ctr">
              <a:buNone/>
              <a:defRPr sz="1800" b="0" i="0" baseline="0">
                <a:solidFill>
                  <a:schemeClr val="bg2"/>
                </a:solidFill>
                <a:latin typeface="+mn-lt"/>
                <a:cs typeface="CiscoSans ExtraLight"/>
              </a:defRPr>
            </a:lvl1pPr>
          </a:lstStyle>
          <a:p>
            <a:pPr lvl="0"/>
            <a:r>
              <a:rPr lang="en-US" noProof="0"/>
              <a:t>Click to add picture</a:t>
            </a:r>
          </a:p>
        </p:txBody>
      </p:sp>
    </p:spTree>
    <p:extLst>
      <p:ext uri="{BB962C8B-B14F-4D97-AF65-F5344CB8AC3E}">
        <p14:creationId xmlns:p14="http://schemas.microsoft.com/office/powerpoint/2010/main" val="301367003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34.xml><?xml version="1.0" encoding="utf-8"?>
<p:sldLayout xmlns:a="http://schemas.openxmlformats.org/drawingml/2006/main" xmlns:r="http://schemas.openxmlformats.org/officeDocument/2006/relationships" xmlns:p="http://schemas.openxmlformats.org/presentationml/2006/main" preserve="1" userDrawn="1">
  <p:cSld name="Blank Slide">
    <p:bg>
      <p:bgPr>
        <a:solidFill>
          <a:schemeClr val="bg1"/>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29971542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35.xml><?xml version="1.0" encoding="utf-8"?>
<p:sldLayout xmlns:a="http://schemas.openxmlformats.org/drawingml/2006/main" xmlns:r="http://schemas.openxmlformats.org/officeDocument/2006/relationships" xmlns:p="http://schemas.openxmlformats.org/presentationml/2006/main" preserve="1" userDrawn="1">
  <p:cSld name="Half Page Chart">
    <p:bg>
      <p:bgPr>
        <a:solidFill>
          <a:schemeClr val="bg1"/>
        </a:solidFill>
        <a:effectLst/>
      </p:bgPr>
    </p:bg>
    <p:spTree>
      <p:nvGrpSpPr>
        <p:cNvPr id="1" name=""/>
        <p:cNvGrpSpPr/>
        <p:nvPr/>
      </p:nvGrpSpPr>
      <p:grpSpPr>
        <a:xfrm>
          <a:off x="0" y="0"/>
          <a:ext cx="0" cy="0"/>
          <a:chOff x="0" y="0"/>
          <a:chExt cx="0" cy="0"/>
        </a:xfrm>
      </p:grpSpPr>
      <p:sp>
        <p:nvSpPr>
          <p:cNvPr id="6" name="Chart Placeholder 5"/>
          <p:cNvSpPr>
            <a:spLocks noGrp="1"/>
          </p:cNvSpPr>
          <p:nvPr>
            <p:ph type="chart" sz="quarter" idx="10"/>
          </p:nvPr>
        </p:nvSpPr>
        <p:spPr>
          <a:xfrm>
            <a:off x="6786035" y="431803"/>
            <a:ext cx="4796367" cy="5702297"/>
          </a:xfrm>
          <a:prstGeom prst="rect">
            <a:avLst/>
          </a:prstGeom>
          <a:solidFill>
            <a:schemeClr val="bg2">
              <a:alpha val="15000"/>
            </a:schemeClr>
          </a:solidFill>
        </p:spPr>
        <p:txBody>
          <a:bodyPr anchor="ctr" anchorCtr="0"/>
          <a:lstStyle>
            <a:lvl1pPr marL="0" indent="0" algn="ctr">
              <a:buNone/>
              <a:defRPr>
                <a:solidFill>
                  <a:schemeClr val="bg2"/>
                </a:solidFill>
              </a:defRPr>
            </a:lvl1pPr>
          </a:lstStyle>
          <a:p>
            <a:endParaRPr lang="en-US"/>
          </a:p>
        </p:txBody>
      </p:sp>
      <p:sp>
        <p:nvSpPr>
          <p:cNvPr id="4" name="Text Placeholder 2">
            <a:extLst>
              <a:ext uri="{FF2B5EF4-FFF2-40B4-BE49-F238E27FC236}">
                <a16:creationId xmlns:a16="http://schemas.microsoft.com/office/drawing/2014/main" id="{38CA122E-84F3-46AD-9E51-F9AF1BE6DC8D}"/>
              </a:ext>
            </a:extLst>
          </p:cNvPr>
          <p:cNvSpPr>
            <a:spLocks noGrp="1"/>
          </p:cNvSpPr>
          <p:nvPr>
            <p:ph type="body" sz="quarter" idx="14" hasCustomPrompt="1"/>
          </p:nvPr>
        </p:nvSpPr>
        <p:spPr>
          <a:xfrm>
            <a:off x="632126" y="431800"/>
            <a:ext cx="4572000" cy="304800"/>
          </a:xfrm>
          <a:prstGeom prst="rect">
            <a:avLst/>
          </a:prstGeom>
        </p:spPr>
        <p:txBody>
          <a:bodyPr lIns="45720" tIns="45720" rIns="45720" bIns="45720"/>
          <a:lstStyle>
            <a:lvl1pPr marL="0" indent="0">
              <a:buFont typeface="Arial" panose="020B0604020202020204" pitchFamily="34" charset="0"/>
              <a:buNone/>
              <a:defRPr sz="1400" b="0" i="0" baseline="0">
                <a:solidFill>
                  <a:schemeClr val="accent1"/>
                </a:solidFill>
                <a:latin typeface="CiscoSansTT Light" panose="020B0503020201020303" pitchFamily="34" charset="0"/>
                <a:cs typeface="CiscoSansTT Light" panose="020B0503020201020303" pitchFamily="34" charset="0"/>
              </a:defRPr>
            </a:lvl1pPr>
            <a:lvl2pPr marL="406371" indent="0">
              <a:buNone/>
              <a:defRPr/>
            </a:lvl2pPr>
            <a:lvl3pPr marL="569863" indent="0">
              <a:buNone/>
              <a:defRPr/>
            </a:lvl3pPr>
            <a:lvl4pPr marL="688920" indent="0">
              <a:buNone/>
              <a:defRPr/>
            </a:lvl4pPr>
            <a:lvl5pPr marL="801621" indent="0">
              <a:buNone/>
              <a:defRPr/>
            </a:lvl5pPr>
          </a:lstStyle>
          <a:p>
            <a:pPr lvl="0"/>
            <a:r>
              <a:rPr lang="en-GB"/>
              <a:t>Section title</a:t>
            </a:r>
          </a:p>
        </p:txBody>
      </p:sp>
      <p:sp>
        <p:nvSpPr>
          <p:cNvPr id="10" name="Title Placeholder 1">
            <a:extLst>
              <a:ext uri="{FF2B5EF4-FFF2-40B4-BE49-F238E27FC236}">
                <a16:creationId xmlns:a16="http://schemas.microsoft.com/office/drawing/2014/main" id="{052B211B-517D-A64F-A54C-62D02B79A0F5}"/>
              </a:ext>
            </a:extLst>
          </p:cNvPr>
          <p:cNvSpPr>
            <a:spLocks noGrp="1"/>
          </p:cNvSpPr>
          <p:nvPr>
            <p:ph type="title" hasCustomPrompt="1"/>
          </p:nvPr>
        </p:nvSpPr>
        <p:spPr>
          <a:xfrm>
            <a:off x="609602" y="2389491"/>
            <a:ext cx="4594524" cy="1668780"/>
          </a:xfrm>
          <a:prstGeom prst="rect">
            <a:avLst/>
          </a:prstGeom>
        </p:spPr>
        <p:txBody>
          <a:bodyPr vert="horz" lIns="45720" tIns="45720" rIns="45720" bIns="45720" rtlCol="0" anchor="ctr">
            <a:noAutofit/>
          </a:bodyPr>
          <a:lstStyle>
            <a:lvl1pPr>
              <a:defRPr sz="4400">
                <a:solidFill>
                  <a:schemeClr val="bg2"/>
                </a:solidFill>
              </a:defRPr>
            </a:lvl1pPr>
          </a:lstStyle>
          <a:p>
            <a:r>
              <a:rPr lang="en-US"/>
              <a:t>Click to edit master title style</a:t>
            </a:r>
          </a:p>
        </p:txBody>
      </p:sp>
    </p:spTree>
    <p:extLst>
      <p:ext uri="{BB962C8B-B14F-4D97-AF65-F5344CB8AC3E}">
        <p14:creationId xmlns:p14="http://schemas.microsoft.com/office/powerpoint/2010/main" val="271761900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15:guide id="4" pos="3567">
          <p15:clr>
            <a:srgbClr val="FBAE40"/>
          </p15:clr>
        </p15:guide>
      </p15:sldGuideLst>
    </p:ext>
  </p:extLst>
</p:sldLayout>
</file>

<file path=ppt/slideLayouts/slideLayout236.xml><?xml version="1.0" encoding="utf-8"?>
<p:sldLayout xmlns:a="http://schemas.openxmlformats.org/drawingml/2006/main" xmlns:r="http://schemas.openxmlformats.org/officeDocument/2006/relationships" xmlns:p="http://schemas.openxmlformats.org/presentationml/2006/main" preserve="1" userDrawn="1">
  <p:cSld name="Heading w Table">
    <p:bg>
      <p:bgPr>
        <a:solidFill>
          <a:schemeClr val="bg1"/>
        </a:solidFill>
        <a:effectLst/>
      </p:bgPr>
    </p:bg>
    <p:spTree>
      <p:nvGrpSpPr>
        <p:cNvPr id="1" name=""/>
        <p:cNvGrpSpPr/>
        <p:nvPr/>
      </p:nvGrpSpPr>
      <p:grpSpPr>
        <a:xfrm>
          <a:off x="0" y="0"/>
          <a:ext cx="0" cy="0"/>
          <a:chOff x="0" y="0"/>
          <a:chExt cx="0" cy="0"/>
        </a:xfrm>
      </p:grpSpPr>
      <p:sp>
        <p:nvSpPr>
          <p:cNvPr id="6" name="Table Placeholder 11">
            <a:extLst>
              <a:ext uri="{FF2B5EF4-FFF2-40B4-BE49-F238E27FC236}">
                <a16:creationId xmlns:a16="http://schemas.microsoft.com/office/drawing/2014/main" id="{C83B223E-030E-74D0-B6FA-BEC3DA7BD3FA}"/>
              </a:ext>
            </a:extLst>
          </p:cNvPr>
          <p:cNvSpPr>
            <a:spLocks noGrp="1"/>
          </p:cNvSpPr>
          <p:nvPr>
            <p:ph type="tbl" sz="quarter" idx="12"/>
          </p:nvPr>
        </p:nvSpPr>
        <p:spPr>
          <a:xfrm>
            <a:off x="621102" y="1409700"/>
            <a:ext cx="10974395" cy="3932321"/>
          </a:xfrm>
          <a:prstGeom prst="rect">
            <a:avLst/>
          </a:prstGeom>
        </p:spPr>
        <p:txBody>
          <a:bodyPr lIns="45720" tIns="45720" rIns="45720" bIns="45720">
            <a:noAutofit/>
          </a:bodyPr>
          <a:lstStyle>
            <a:lvl1pPr marL="0" indent="0" algn="ctr">
              <a:lnSpc>
                <a:spcPct val="100000"/>
              </a:lnSpc>
              <a:spcBef>
                <a:spcPts val="0"/>
              </a:spcBef>
              <a:buNone/>
              <a:defRPr sz="2400" baseline="0">
                <a:solidFill>
                  <a:schemeClr val="bg2"/>
                </a:solidFill>
                <a:latin typeface="+mn-lt"/>
              </a:defRPr>
            </a:lvl1pPr>
          </a:lstStyle>
          <a:p>
            <a:pPr lvl="0"/>
            <a:r>
              <a:rPr lang="en-US" noProof="0"/>
              <a:t>Click icon to add table</a:t>
            </a:r>
            <a:endParaRPr lang="en-GB" noProof="0"/>
          </a:p>
        </p:txBody>
      </p:sp>
      <p:sp>
        <p:nvSpPr>
          <p:cNvPr id="11" name="Text Placeholder 2">
            <a:extLst>
              <a:ext uri="{FF2B5EF4-FFF2-40B4-BE49-F238E27FC236}">
                <a16:creationId xmlns:a16="http://schemas.microsoft.com/office/drawing/2014/main" id="{89B8D9E7-EAC8-4A5C-4139-BA396711F078}"/>
              </a:ext>
            </a:extLst>
          </p:cNvPr>
          <p:cNvSpPr>
            <a:spLocks noGrp="1"/>
          </p:cNvSpPr>
          <p:nvPr>
            <p:ph type="body" sz="quarter" idx="16" hasCustomPrompt="1"/>
          </p:nvPr>
        </p:nvSpPr>
        <p:spPr>
          <a:xfrm>
            <a:off x="632125" y="5586423"/>
            <a:ext cx="5463875" cy="365760"/>
          </a:xfrm>
          <a:prstGeom prst="rect">
            <a:avLst/>
          </a:prstGeom>
        </p:spPr>
        <p:txBody>
          <a:bodyPr lIns="45720" tIns="45720" rIns="45720" bIns="45720"/>
          <a:lstStyle>
            <a:lvl1pPr marL="0" indent="0">
              <a:lnSpc>
                <a:spcPct val="100000"/>
              </a:lnSpc>
              <a:spcBef>
                <a:spcPts val="0"/>
              </a:spcBef>
              <a:buFont typeface="Arial" panose="020B0604020202020204" pitchFamily="34" charset="0"/>
              <a:buNone/>
              <a:defRPr sz="1600" b="0" i="0" baseline="0">
                <a:solidFill>
                  <a:schemeClr val="bg2"/>
                </a:solidFill>
                <a:latin typeface="+mn-lt"/>
                <a:cs typeface="CiscoSansTT Light" panose="020B0503020201020303" pitchFamily="34" charset="0"/>
              </a:defRPr>
            </a:lvl1pPr>
            <a:lvl2pPr marL="406371" indent="0">
              <a:buNone/>
              <a:defRPr/>
            </a:lvl2pPr>
            <a:lvl3pPr marL="569863" indent="0">
              <a:buNone/>
              <a:defRPr/>
            </a:lvl3pPr>
            <a:lvl4pPr marL="688920" indent="0">
              <a:buNone/>
              <a:defRPr/>
            </a:lvl4pPr>
            <a:lvl5pPr marL="801621" indent="0">
              <a:buNone/>
              <a:defRPr/>
            </a:lvl5pPr>
          </a:lstStyle>
          <a:p>
            <a:pPr lvl="0"/>
            <a:r>
              <a:rPr lang="en-GB"/>
              <a:t>Table caption</a:t>
            </a:r>
          </a:p>
        </p:txBody>
      </p:sp>
      <p:sp>
        <p:nvSpPr>
          <p:cNvPr id="5" name="Title Placeholder 1">
            <a:extLst>
              <a:ext uri="{FF2B5EF4-FFF2-40B4-BE49-F238E27FC236}">
                <a16:creationId xmlns:a16="http://schemas.microsoft.com/office/drawing/2014/main" id="{6095535F-B15D-4674-AA8E-3E7F5789B255}"/>
              </a:ext>
            </a:extLst>
          </p:cNvPr>
          <p:cNvSpPr>
            <a:spLocks noGrp="1"/>
          </p:cNvSpPr>
          <p:nvPr>
            <p:ph type="title" hasCustomPrompt="1"/>
          </p:nvPr>
        </p:nvSpPr>
        <p:spPr>
          <a:xfrm>
            <a:off x="609602" y="384079"/>
            <a:ext cx="10972800" cy="685800"/>
          </a:xfrm>
          <a:prstGeom prst="rect">
            <a:avLst/>
          </a:prstGeom>
        </p:spPr>
        <p:txBody>
          <a:bodyPr vert="horz" lIns="45720" tIns="45720" rIns="45720" bIns="45720" rtlCol="0" anchor="ctr">
            <a:noAutofit/>
          </a:bodyPr>
          <a:lstStyle>
            <a:lvl1pPr>
              <a:defRPr>
                <a:solidFill>
                  <a:schemeClr val="bg2"/>
                </a:solidFill>
              </a:defRPr>
            </a:lvl1pPr>
          </a:lstStyle>
          <a:p>
            <a:r>
              <a:rPr lang="en-US"/>
              <a:t>Click to edit master title style</a:t>
            </a:r>
          </a:p>
        </p:txBody>
      </p:sp>
    </p:spTree>
    <p:extLst>
      <p:ext uri="{BB962C8B-B14F-4D97-AF65-F5344CB8AC3E}">
        <p14:creationId xmlns:p14="http://schemas.microsoft.com/office/powerpoint/2010/main" val="389099629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37.xml><?xml version="1.0" encoding="utf-8"?>
<p:sldLayout xmlns:a="http://schemas.openxmlformats.org/drawingml/2006/main" xmlns:r="http://schemas.openxmlformats.org/officeDocument/2006/relationships" xmlns:p="http://schemas.openxmlformats.org/presentationml/2006/main" preserve="1" userDrawn="1">
  <p:cSld name="Heading w Chart">
    <p:bg>
      <p:bgPr>
        <a:solidFill>
          <a:schemeClr val="bg1"/>
        </a:solidFill>
        <a:effectLst/>
      </p:bgPr>
    </p:bg>
    <p:spTree>
      <p:nvGrpSpPr>
        <p:cNvPr id="1" name=""/>
        <p:cNvGrpSpPr/>
        <p:nvPr/>
      </p:nvGrpSpPr>
      <p:grpSpPr>
        <a:xfrm>
          <a:off x="0" y="0"/>
          <a:ext cx="0" cy="0"/>
          <a:chOff x="0" y="0"/>
          <a:chExt cx="0" cy="0"/>
        </a:xfrm>
      </p:grpSpPr>
      <p:sp>
        <p:nvSpPr>
          <p:cNvPr id="12" name="Text Placeholder 2">
            <a:extLst>
              <a:ext uri="{FF2B5EF4-FFF2-40B4-BE49-F238E27FC236}">
                <a16:creationId xmlns:a16="http://schemas.microsoft.com/office/drawing/2014/main" id="{48CE7DB6-039C-AC58-5C90-9B19A4AA26C7}"/>
              </a:ext>
            </a:extLst>
          </p:cNvPr>
          <p:cNvSpPr>
            <a:spLocks noGrp="1"/>
          </p:cNvSpPr>
          <p:nvPr>
            <p:ph type="body" sz="quarter" idx="16" hasCustomPrompt="1"/>
          </p:nvPr>
        </p:nvSpPr>
        <p:spPr>
          <a:xfrm>
            <a:off x="632125" y="5586423"/>
            <a:ext cx="5463875" cy="365760"/>
          </a:xfrm>
          <a:prstGeom prst="rect">
            <a:avLst/>
          </a:prstGeom>
        </p:spPr>
        <p:txBody>
          <a:bodyPr lIns="45720" tIns="45720" rIns="45720" bIns="45720"/>
          <a:lstStyle>
            <a:lvl1pPr marL="0" indent="0">
              <a:lnSpc>
                <a:spcPct val="100000"/>
              </a:lnSpc>
              <a:spcBef>
                <a:spcPts val="0"/>
              </a:spcBef>
              <a:buFont typeface="Arial" panose="020B0604020202020204" pitchFamily="34" charset="0"/>
              <a:buNone/>
              <a:defRPr sz="1600" b="0" i="0" baseline="0">
                <a:solidFill>
                  <a:schemeClr val="bg2"/>
                </a:solidFill>
                <a:latin typeface="+mn-lt"/>
                <a:cs typeface="CiscoSansTT Light" panose="020B0503020201020303" pitchFamily="34" charset="0"/>
              </a:defRPr>
            </a:lvl1pPr>
            <a:lvl2pPr marL="406371" indent="0">
              <a:buNone/>
              <a:defRPr/>
            </a:lvl2pPr>
            <a:lvl3pPr marL="569863" indent="0">
              <a:buNone/>
              <a:defRPr/>
            </a:lvl3pPr>
            <a:lvl4pPr marL="688920" indent="0">
              <a:buNone/>
              <a:defRPr/>
            </a:lvl4pPr>
            <a:lvl5pPr marL="801621" indent="0">
              <a:buNone/>
              <a:defRPr/>
            </a:lvl5pPr>
          </a:lstStyle>
          <a:p>
            <a:pPr lvl="0"/>
            <a:r>
              <a:rPr lang="en-GB"/>
              <a:t>Chart caption</a:t>
            </a:r>
          </a:p>
        </p:txBody>
      </p:sp>
      <p:sp>
        <p:nvSpPr>
          <p:cNvPr id="14" name="Chart Placeholder 2">
            <a:extLst>
              <a:ext uri="{FF2B5EF4-FFF2-40B4-BE49-F238E27FC236}">
                <a16:creationId xmlns:a16="http://schemas.microsoft.com/office/drawing/2014/main" id="{BD75F8AD-CDF4-CE28-1C24-08F6FA9598D3}"/>
              </a:ext>
            </a:extLst>
          </p:cNvPr>
          <p:cNvSpPr>
            <a:spLocks noGrp="1"/>
          </p:cNvSpPr>
          <p:nvPr>
            <p:ph type="chart" sz="quarter" idx="10"/>
          </p:nvPr>
        </p:nvSpPr>
        <p:spPr>
          <a:xfrm>
            <a:off x="632125" y="1409701"/>
            <a:ext cx="10960608" cy="3937002"/>
          </a:xfrm>
          <a:prstGeom prst="rect">
            <a:avLst/>
          </a:prstGeom>
        </p:spPr>
        <p:txBody>
          <a:bodyPr vert="horz" lIns="45720" tIns="45720" rIns="45720" bIns="45720">
            <a:noAutofit/>
          </a:bodyPr>
          <a:lstStyle>
            <a:lvl1pPr marL="0" indent="0" algn="ctr">
              <a:lnSpc>
                <a:spcPct val="100000"/>
              </a:lnSpc>
              <a:spcBef>
                <a:spcPts val="0"/>
              </a:spcBef>
              <a:buNone/>
              <a:defRPr sz="2400" b="0" i="0">
                <a:solidFill>
                  <a:schemeClr val="bg2"/>
                </a:solidFill>
                <a:latin typeface="+mn-lt"/>
                <a:cs typeface="CiscoSans ExtraLight"/>
              </a:defRPr>
            </a:lvl1pPr>
          </a:lstStyle>
          <a:p>
            <a:pPr lvl="0"/>
            <a:r>
              <a:rPr lang="en-US" noProof="0"/>
              <a:t>Click icon to add chart</a:t>
            </a:r>
          </a:p>
        </p:txBody>
      </p:sp>
      <p:sp>
        <p:nvSpPr>
          <p:cNvPr id="5" name="Title Placeholder 1">
            <a:extLst>
              <a:ext uri="{FF2B5EF4-FFF2-40B4-BE49-F238E27FC236}">
                <a16:creationId xmlns:a16="http://schemas.microsoft.com/office/drawing/2014/main" id="{EC8E4F24-1DD2-9F21-154D-07CBBFFD6996}"/>
              </a:ext>
            </a:extLst>
          </p:cNvPr>
          <p:cNvSpPr>
            <a:spLocks noGrp="1"/>
          </p:cNvSpPr>
          <p:nvPr>
            <p:ph type="title" hasCustomPrompt="1"/>
          </p:nvPr>
        </p:nvSpPr>
        <p:spPr>
          <a:xfrm>
            <a:off x="609602" y="384079"/>
            <a:ext cx="10972800" cy="685800"/>
          </a:xfrm>
          <a:prstGeom prst="rect">
            <a:avLst/>
          </a:prstGeom>
        </p:spPr>
        <p:txBody>
          <a:bodyPr vert="horz" lIns="45720" tIns="45720" rIns="45720" bIns="45720" rtlCol="0" anchor="ctr">
            <a:noAutofit/>
          </a:bodyPr>
          <a:lstStyle>
            <a:lvl1pPr>
              <a:defRPr>
                <a:solidFill>
                  <a:schemeClr val="bg2"/>
                </a:solidFill>
              </a:defRPr>
            </a:lvl1pPr>
          </a:lstStyle>
          <a:p>
            <a:r>
              <a:rPr lang="en-US"/>
              <a:t>Click to edit master title style</a:t>
            </a:r>
          </a:p>
        </p:txBody>
      </p:sp>
      <p:sp>
        <p:nvSpPr>
          <p:cNvPr id="2" name="Footer Placeholder 1">
            <a:extLst>
              <a:ext uri="{FF2B5EF4-FFF2-40B4-BE49-F238E27FC236}">
                <a16:creationId xmlns:a16="http://schemas.microsoft.com/office/drawing/2014/main" id="{2C4AB989-284B-D0DC-AA81-A04E5639B3E4}"/>
              </a:ext>
            </a:extLst>
          </p:cNvPr>
          <p:cNvSpPr>
            <a:spLocks noGrp="1"/>
          </p:cNvSpPr>
          <p:nvPr>
            <p:ph type="ftr" sz="quarter" idx="17"/>
          </p:nvPr>
        </p:nvSpPr>
        <p:spPr/>
        <p:txBody>
          <a:bodyPr/>
          <a:lstStyle/>
          <a:p>
            <a:r>
              <a:rPr lang="en-US"/>
              <a:t>© 2023 Cisco Systems, Inc. and/or its affiliates. All rights reserved. Cisco Confidential.</a:t>
            </a:r>
          </a:p>
        </p:txBody>
      </p:sp>
    </p:spTree>
    <p:extLst>
      <p:ext uri="{BB962C8B-B14F-4D97-AF65-F5344CB8AC3E}">
        <p14:creationId xmlns:p14="http://schemas.microsoft.com/office/powerpoint/2010/main" val="410740323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38.xml><?xml version="1.0" encoding="utf-8"?>
<p:sldLayout xmlns:a="http://schemas.openxmlformats.org/drawingml/2006/main" xmlns:r="http://schemas.openxmlformats.org/officeDocument/2006/relationships" xmlns:p="http://schemas.openxmlformats.org/presentationml/2006/main" showMasterSp="0" preserve="1" userDrawn="1">
  <p:cSld name="Closing Midnight">
    <p:bg>
      <p:bgPr>
        <a:solidFill>
          <a:schemeClr val="bg1"/>
        </a:solidFill>
        <a:effectLst/>
      </p:bgPr>
    </p:bg>
    <p:spTree>
      <p:nvGrpSpPr>
        <p:cNvPr id="1" name=""/>
        <p:cNvGrpSpPr/>
        <p:nvPr/>
      </p:nvGrpSpPr>
      <p:grpSpPr>
        <a:xfrm>
          <a:off x="0" y="0"/>
          <a:ext cx="0" cy="0"/>
          <a:chOff x="0" y="0"/>
          <a:chExt cx="0" cy="0"/>
        </a:xfrm>
      </p:grpSpPr>
      <p:pic>
        <p:nvPicPr>
          <p:cNvPr id="2" name="Graphic 1">
            <a:extLst>
              <a:ext uri="{FF2B5EF4-FFF2-40B4-BE49-F238E27FC236}">
                <a16:creationId xmlns:a16="http://schemas.microsoft.com/office/drawing/2014/main" id="{408CABF9-8CE9-688E-9E37-FFBD19C9E60D}"/>
              </a:ext>
            </a:extLst>
          </p:cNvPr>
          <p:cNvPicPr>
            <a:picLocks noChangeAspect="1"/>
          </p:cNvPicPr>
          <p:nvPr userDrawn="1"/>
        </p:nvPicPr>
        <p:blipFill rotWithShape="1">
          <a:blip r:embed="rId2">
            <a:extLst>
              <a:ext uri="{96DAC541-7B7A-43D3-8B79-37D633B846F1}">
                <asvg:svgBlip xmlns:asvg="http://schemas.microsoft.com/office/drawing/2016/SVG/main" r:embed="rId3"/>
              </a:ext>
            </a:extLst>
          </a:blip>
          <a:srcRect b="20643"/>
          <a:stretch/>
        </p:blipFill>
        <p:spPr>
          <a:xfrm>
            <a:off x="5038770" y="3026930"/>
            <a:ext cx="2114461" cy="694334"/>
          </a:xfrm>
          <a:prstGeom prst="rect">
            <a:avLst/>
          </a:prstGeom>
        </p:spPr>
      </p:pic>
      <p:pic>
        <p:nvPicPr>
          <p:cNvPr id="3" name="Picture 2" descr="A screen shot of a phone&#10;&#10;Description automatically generated">
            <a:extLst>
              <a:ext uri="{FF2B5EF4-FFF2-40B4-BE49-F238E27FC236}">
                <a16:creationId xmlns:a16="http://schemas.microsoft.com/office/drawing/2014/main" id="{BADF50A9-CBF9-7249-91A1-2A6BC8E7D7B9}"/>
              </a:ext>
            </a:extLst>
          </p:cNvPr>
          <p:cNvPicPr>
            <a:picLocks noChangeAspect="1"/>
          </p:cNvPicPr>
          <p:nvPr userDrawn="1"/>
        </p:nvPicPr>
        <p:blipFill>
          <a:blip r:embed="rId4"/>
          <a:stretch>
            <a:fillRect/>
          </a:stretch>
        </p:blipFill>
        <p:spPr>
          <a:xfrm>
            <a:off x="9610343" y="0"/>
            <a:ext cx="2501740" cy="3144034"/>
          </a:xfrm>
          <a:prstGeom prst="rect">
            <a:avLst/>
          </a:prstGeom>
        </p:spPr>
      </p:pic>
      <p:pic>
        <p:nvPicPr>
          <p:cNvPr id="5" name="Picture 4" descr="A screenshot of a cell phone&#10;&#10;Description automatically generated">
            <a:extLst>
              <a:ext uri="{FF2B5EF4-FFF2-40B4-BE49-F238E27FC236}">
                <a16:creationId xmlns:a16="http://schemas.microsoft.com/office/drawing/2014/main" id="{FA0B84D4-B6A4-4490-3784-3BF2BE47861E}"/>
              </a:ext>
            </a:extLst>
          </p:cNvPr>
          <p:cNvPicPr>
            <a:picLocks noChangeAspect="1"/>
          </p:cNvPicPr>
          <p:nvPr userDrawn="1"/>
        </p:nvPicPr>
        <p:blipFill>
          <a:blip r:embed="rId5"/>
          <a:stretch>
            <a:fillRect/>
          </a:stretch>
        </p:blipFill>
        <p:spPr>
          <a:xfrm>
            <a:off x="0" y="0"/>
            <a:ext cx="2801983" cy="3096754"/>
          </a:xfrm>
          <a:prstGeom prst="rect">
            <a:avLst/>
          </a:prstGeom>
        </p:spPr>
      </p:pic>
    </p:spTree>
    <p:extLst>
      <p:ext uri="{BB962C8B-B14F-4D97-AF65-F5344CB8AC3E}">
        <p14:creationId xmlns:p14="http://schemas.microsoft.com/office/powerpoint/2010/main" val="345723193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39.xml><?xml version="1.0" encoding="utf-8"?>
<p:sldLayout xmlns:a="http://schemas.openxmlformats.org/drawingml/2006/main" xmlns:r="http://schemas.openxmlformats.org/officeDocument/2006/relationships" xmlns:p="http://schemas.openxmlformats.org/presentationml/2006/main" showMasterSp="0" preserve="1" userDrawn="1">
  <p:cSld name="Closing Sky">
    <p:bg>
      <p:bgPr>
        <a:solidFill>
          <a:schemeClr val="accent1"/>
        </a:solidFill>
        <a:effectLst/>
      </p:bgPr>
    </p:bg>
    <p:spTree>
      <p:nvGrpSpPr>
        <p:cNvPr id="1" name=""/>
        <p:cNvGrpSpPr/>
        <p:nvPr/>
      </p:nvGrpSpPr>
      <p:grpSpPr>
        <a:xfrm>
          <a:off x="0" y="0"/>
          <a:ext cx="0" cy="0"/>
          <a:chOff x="0" y="0"/>
          <a:chExt cx="0" cy="0"/>
        </a:xfrm>
      </p:grpSpPr>
      <p:pic>
        <p:nvPicPr>
          <p:cNvPr id="2" name="Graphic 1">
            <a:extLst>
              <a:ext uri="{FF2B5EF4-FFF2-40B4-BE49-F238E27FC236}">
                <a16:creationId xmlns:a16="http://schemas.microsoft.com/office/drawing/2014/main" id="{7F369E3A-851E-D073-80A7-C67B04DD63C7}"/>
              </a:ext>
            </a:extLst>
          </p:cNvPr>
          <p:cNvPicPr>
            <a:picLocks noChangeAspect="1"/>
          </p:cNvPicPr>
          <p:nvPr userDrawn="1"/>
        </p:nvPicPr>
        <p:blipFill rotWithShape="1">
          <a:blip r:embed="rId2">
            <a:extLst>
              <a:ext uri="{96DAC541-7B7A-43D3-8B79-37D633B846F1}">
                <asvg:svgBlip xmlns:asvg="http://schemas.microsoft.com/office/drawing/2016/SVG/main" r:embed="rId3"/>
              </a:ext>
            </a:extLst>
          </a:blip>
          <a:srcRect b="20643"/>
          <a:stretch/>
        </p:blipFill>
        <p:spPr>
          <a:xfrm>
            <a:off x="5038770" y="3026930"/>
            <a:ext cx="2114461" cy="694334"/>
          </a:xfrm>
          <a:prstGeom prst="rect">
            <a:avLst/>
          </a:prstGeom>
        </p:spPr>
      </p:pic>
      <p:pic>
        <p:nvPicPr>
          <p:cNvPr id="3" name="Picture 2">
            <a:extLst>
              <a:ext uri="{FF2B5EF4-FFF2-40B4-BE49-F238E27FC236}">
                <a16:creationId xmlns:a16="http://schemas.microsoft.com/office/drawing/2014/main" id="{33532E48-DE4E-8A84-A91F-28B7E1CDD87A}"/>
              </a:ext>
            </a:extLst>
          </p:cNvPr>
          <p:cNvPicPr>
            <a:picLocks noChangeAspect="1"/>
          </p:cNvPicPr>
          <p:nvPr userDrawn="1"/>
        </p:nvPicPr>
        <p:blipFill>
          <a:blip r:embed="rId4"/>
          <a:srcRect/>
          <a:stretch/>
        </p:blipFill>
        <p:spPr>
          <a:xfrm>
            <a:off x="9610343" y="0"/>
            <a:ext cx="2501739" cy="3144034"/>
          </a:xfrm>
          <a:prstGeom prst="rect">
            <a:avLst/>
          </a:prstGeom>
        </p:spPr>
      </p:pic>
      <p:pic>
        <p:nvPicPr>
          <p:cNvPr id="5" name="Picture 4">
            <a:extLst>
              <a:ext uri="{FF2B5EF4-FFF2-40B4-BE49-F238E27FC236}">
                <a16:creationId xmlns:a16="http://schemas.microsoft.com/office/drawing/2014/main" id="{FBDE3DFB-E84E-FA09-798D-064147B71F3E}"/>
              </a:ext>
            </a:extLst>
          </p:cNvPr>
          <p:cNvPicPr>
            <a:picLocks noChangeAspect="1"/>
          </p:cNvPicPr>
          <p:nvPr userDrawn="1"/>
        </p:nvPicPr>
        <p:blipFill>
          <a:blip r:embed="rId5"/>
          <a:srcRect/>
          <a:stretch/>
        </p:blipFill>
        <p:spPr>
          <a:xfrm>
            <a:off x="0" y="0"/>
            <a:ext cx="2801982" cy="3096754"/>
          </a:xfrm>
          <a:prstGeom prst="rect">
            <a:avLst/>
          </a:prstGeom>
        </p:spPr>
      </p:pic>
    </p:spTree>
    <p:extLst>
      <p:ext uri="{BB962C8B-B14F-4D97-AF65-F5344CB8AC3E}">
        <p14:creationId xmlns:p14="http://schemas.microsoft.com/office/powerpoint/2010/main" val="68986963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4.xml><?xml version="1.0" encoding="utf-8"?>
<p:sldLayout xmlns:a="http://schemas.openxmlformats.org/drawingml/2006/main" xmlns:r="http://schemas.openxmlformats.org/officeDocument/2006/relationships" xmlns:p="http://schemas.openxmlformats.org/presentationml/2006/main" matchingName="Summary option 2">
  <p:cSld name="Summary option 2">
    <p:spTree>
      <p:nvGrpSpPr>
        <p:cNvPr id="1" name="Shape 554"/>
        <p:cNvGrpSpPr/>
        <p:nvPr/>
      </p:nvGrpSpPr>
      <p:grpSpPr>
        <a:xfrm>
          <a:off x="0" y="0"/>
          <a:ext cx="0" cy="0"/>
          <a:chOff x="0" y="0"/>
          <a:chExt cx="0" cy="0"/>
        </a:xfrm>
      </p:grpSpPr>
      <p:sp>
        <p:nvSpPr>
          <p:cNvPr id="555" name="Google Shape;555;p76"/>
          <p:cNvSpPr/>
          <p:nvPr/>
        </p:nvSpPr>
        <p:spPr>
          <a:xfrm>
            <a:off x="8216817" y="2465959"/>
            <a:ext cx="3178200" cy="2796300"/>
          </a:xfrm>
          <a:prstGeom prst="roundRect">
            <a:avLst>
              <a:gd name="adj" fmla="val 16667"/>
            </a:avLst>
          </a:prstGeom>
          <a:solidFill>
            <a:srgbClr val="7DBB68"/>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556" name="Google Shape;556;p76"/>
          <p:cNvSpPr/>
          <p:nvPr/>
        </p:nvSpPr>
        <p:spPr>
          <a:xfrm>
            <a:off x="4503453" y="2465959"/>
            <a:ext cx="3178200" cy="2796300"/>
          </a:xfrm>
          <a:prstGeom prst="roundRect">
            <a:avLst>
              <a:gd name="adj" fmla="val 16667"/>
            </a:avLst>
          </a:prstGeom>
          <a:solidFill>
            <a:srgbClr val="33776B"/>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557" name="Google Shape;557;p76"/>
          <p:cNvSpPr/>
          <p:nvPr/>
        </p:nvSpPr>
        <p:spPr>
          <a:xfrm>
            <a:off x="790091" y="2465959"/>
            <a:ext cx="3178200" cy="2796300"/>
          </a:xfrm>
          <a:prstGeom prst="roundRect">
            <a:avLst>
              <a:gd name="adj" fmla="val 16667"/>
            </a:avLst>
          </a:prstGeom>
          <a:solidFill>
            <a:schemeClr val="accent6"/>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558" name="Google Shape;558;p76"/>
          <p:cNvSpPr txBox="1">
            <a:spLocks noGrp="1"/>
          </p:cNvSpPr>
          <p:nvPr>
            <p:ph type="title"/>
          </p:nvPr>
        </p:nvSpPr>
        <p:spPr>
          <a:xfrm>
            <a:off x="318247" y="329453"/>
            <a:ext cx="10515600" cy="607500"/>
          </a:xfrm>
          <a:prstGeom prst="rect">
            <a:avLst/>
          </a:prstGeom>
          <a:noFill/>
          <a:ln>
            <a:noFill/>
          </a:ln>
        </p:spPr>
        <p:txBody>
          <a:bodyPr spcFirstLastPara="1" wrap="square" lIns="0" tIns="0" rIns="0" bIns="0" anchor="t" anchorCtr="0">
            <a:noAutofit/>
          </a:bodyPr>
          <a:lstStyle>
            <a:lvl1pPr lvl="0" algn="l" rtl="0">
              <a:lnSpc>
                <a:spcPct val="90000"/>
              </a:lnSpc>
              <a:spcBef>
                <a:spcPts val="0"/>
              </a:spcBef>
              <a:spcAft>
                <a:spcPts val="0"/>
              </a:spcAft>
              <a:buClr>
                <a:schemeClr val="dk1"/>
              </a:buClr>
              <a:buSzPts val="4400"/>
              <a:buFont typeface="Inter"/>
              <a:buNone/>
              <a:defRPr b="1" i="0">
                <a:latin typeface="Inter"/>
                <a:ea typeface="Inter"/>
                <a:cs typeface="Inter"/>
                <a:sym typeface="Inter"/>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559" name="Google Shape;559;p76"/>
          <p:cNvSpPr txBox="1">
            <a:spLocks noGrp="1"/>
          </p:cNvSpPr>
          <p:nvPr>
            <p:ph type="body" idx="1"/>
          </p:nvPr>
        </p:nvSpPr>
        <p:spPr>
          <a:xfrm>
            <a:off x="334456" y="1049613"/>
            <a:ext cx="8445600" cy="519000"/>
          </a:xfrm>
          <a:prstGeom prst="rect">
            <a:avLst/>
          </a:prstGeom>
          <a:noFill/>
          <a:ln>
            <a:noFill/>
          </a:ln>
        </p:spPr>
        <p:txBody>
          <a:bodyPr spcFirstLastPara="1" wrap="square" lIns="0" tIns="0" rIns="0" bIns="0" anchor="t" anchorCtr="0">
            <a:noAutofit/>
          </a:bodyPr>
          <a:lstStyle>
            <a:lvl1pPr marL="457200" lvl="0" indent="-228600" algn="l" rtl="0">
              <a:lnSpc>
                <a:spcPct val="110000"/>
              </a:lnSpc>
              <a:spcBef>
                <a:spcPts val="0"/>
              </a:spcBef>
              <a:spcAft>
                <a:spcPts val="0"/>
              </a:spcAft>
              <a:buClr>
                <a:schemeClr val="dk1"/>
              </a:buClr>
              <a:buSzPts val="2200"/>
              <a:buNone/>
              <a:defRPr sz="2200" b="0" i="0">
                <a:latin typeface="Inter Light"/>
                <a:ea typeface="Inter Light"/>
                <a:cs typeface="Inter Light"/>
                <a:sym typeface="Inter Light"/>
              </a:defRPr>
            </a:lvl1pPr>
            <a:lvl2pPr marL="914400" lvl="1" indent="-228600" algn="l" rtl="0">
              <a:lnSpc>
                <a:spcPct val="110000"/>
              </a:lnSpc>
              <a:spcBef>
                <a:spcPts val="500"/>
              </a:spcBef>
              <a:spcAft>
                <a:spcPts val="0"/>
              </a:spcAft>
              <a:buClr>
                <a:schemeClr val="dk1"/>
              </a:buClr>
              <a:buSzPts val="2400"/>
              <a:buNone/>
              <a:defRPr/>
            </a:lvl2pPr>
            <a:lvl3pPr marL="1371600" lvl="2" indent="-228600" algn="l" rtl="0">
              <a:lnSpc>
                <a:spcPct val="110000"/>
              </a:lnSpc>
              <a:spcBef>
                <a:spcPts val="500"/>
              </a:spcBef>
              <a:spcAft>
                <a:spcPts val="0"/>
              </a:spcAft>
              <a:buClr>
                <a:schemeClr val="dk1"/>
              </a:buClr>
              <a:buSzPts val="2000"/>
              <a:buNone/>
              <a:defRPr/>
            </a:lvl3pPr>
            <a:lvl4pPr marL="1828800" lvl="3" indent="-228600" algn="l" rtl="0">
              <a:lnSpc>
                <a:spcPct val="110000"/>
              </a:lnSpc>
              <a:spcBef>
                <a:spcPts val="500"/>
              </a:spcBef>
              <a:spcAft>
                <a:spcPts val="0"/>
              </a:spcAft>
              <a:buClr>
                <a:schemeClr val="dk1"/>
              </a:buClr>
              <a:buSzPts val="1800"/>
              <a:buNone/>
              <a:defRPr/>
            </a:lvl4pPr>
            <a:lvl5pPr marL="2286000" lvl="4" indent="-228600" algn="l" rtl="0">
              <a:lnSpc>
                <a:spcPct val="110000"/>
              </a:lnSpc>
              <a:spcBef>
                <a:spcPts val="500"/>
              </a:spcBef>
              <a:spcAft>
                <a:spcPts val="0"/>
              </a:spcAft>
              <a:buClr>
                <a:schemeClr val="dk1"/>
              </a:buClr>
              <a:buSzPts val="1800"/>
              <a:buNone/>
              <a:defRPr/>
            </a:lvl5pPr>
            <a:lvl6pPr marL="2743200" lvl="5" indent="-342900" algn="l" rtl="0">
              <a:lnSpc>
                <a:spcPct val="90000"/>
              </a:lnSpc>
              <a:spcBef>
                <a:spcPts val="500"/>
              </a:spcBef>
              <a:spcAft>
                <a:spcPts val="0"/>
              </a:spcAft>
              <a:buClr>
                <a:schemeClr val="dk1"/>
              </a:buClr>
              <a:buSzPts val="1800"/>
              <a:buChar char="•"/>
              <a:defRPr/>
            </a:lvl6pPr>
            <a:lvl7pPr marL="3200400" lvl="6" indent="-342900" algn="l" rtl="0">
              <a:lnSpc>
                <a:spcPct val="90000"/>
              </a:lnSpc>
              <a:spcBef>
                <a:spcPts val="500"/>
              </a:spcBef>
              <a:spcAft>
                <a:spcPts val="0"/>
              </a:spcAft>
              <a:buClr>
                <a:schemeClr val="dk1"/>
              </a:buClr>
              <a:buSzPts val="1800"/>
              <a:buChar char="•"/>
              <a:defRPr/>
            </a:lvl7pPr>
            <a:lvl8pPr marL="3657600" lvl="7" indent="-342900" algn="l" rtl="0">
              <a:lnSpc>
                <a:spcPct val="90000"/>
              </a:lnSpc>
              <a:spcBef>
                <a:spcPts val="500"/>
              </a:spcBef>
              <a:spcAft>
                <a:spcPts val="0"/>
              </a:spcAft>
              <a:buClr>
                <a:schemeClr val="dk1"/>
              </a:buClr>
              <a:buSzPts val="1800"/>
              <a:buChar char="•"/>
              <a:defRPr/>
            </a:lvl8pPr>
            <a:lvl9pPr marL="4114800" lvl="8" indent="-342900" algn="l" rtl="0">
              <a:lnSpc>
                <a:spcPct val="90000"/>
              </a:lnSpc>
              <a:spcBef>
                <a:spcPts val="500"/>
              </a:spcBef>
              <a:spcAft>
                <a:spcPts val="0"/>
              </a:spcAft>
              <a:buClr>
                <a:schemeClr val="dk1"/>
              </a:buClr>
              <a:buSzPts val="1800"/>
              <a:buChar char="•"/>
              <a:defRPr/>
            </a:lvl9pPr>
          </a:lstStyle>
          <a:p>
            <a:endParaRPr/>
          </a:p>
        </p:txBody>
      </p:sp>
      <p:sp>
        <p:nvSpPr>
          <p:cNvPr id="560" name="Google Shape;560;p76"/>
          <p:cNvSpPr txBox="1">
            <a:spLocks noGrp="1"/>
          </p:cNvSpPr>
          <p:nvPr>
            <p:ph type="body" idx="2"/>
          </p:nvPr>
        </p:nvSpPr>
        <p:spPr>
          <a:xfrm>
            <a:off x="1040789" y="2841192"/>
            <a:ext cx="2645700" cy="2421000"/>
          </a:xfrm>
          <a:prstGeom prst="rect">
            <a:avLst/>
          </a:prstGeom>
          <a:noFill/>
          <a:ln>
            <a:noFill/>
          </a:ln>
        </p:spPr>
        <p:txBody>
          <a:bodyPr spcFirstLastPara="1" wrap="square" lIns="0" tIns="0" rIns="0" bIns="0" anchor="t" anchorCtr="0">
            <a:noAutofit/>
          </a:bodyPr>
          <a:lstStyle>
            <a:lvl1pPr marL="457200" lvl="0" indent="-228600" algn="l" rtl="0">
              <a:lnSpc>
                <a:spcPct val="120000"/>
              </a:lnSpc>
              <a:spcBef>
                <a:spcPts val="0"/>
              </a:spcBef>
              <a:spcAft>
                <a:spcPts val="0"/>
              </a:spcAft>
              <a:buClr>
                <a:schemeClr val="dk1"/>
              </a:buClr>
              <a:buSzPts val="1800"/>
              <a:buNone/>
              <a:defRPr sz="1800" b="0" i="0">
                <a:solidFill>
                  <a:schemeClr val="dk1"/>
                </a:solidFill>
                <a:latin typeface="Inter Light"/>
                <a:ea typeface="Inter Light"/>
                <a:cs typeface="Inter Light"/>
                <a:sym typeface="Inter Light"/>
              </a:defRPr>
            </a:lvl1pPr>
            <a:lvl2pPr marL="914400" lvl="1" indent="-228600" algn="l" rtl="0">
              <a:lnSpc>
                <a:spcPct val="110000"/>
              </a:lnSpc>
              <a:spcBef>
                <a:spcPts val="1200"/>
              </a:spcBef>
              <a:spcAft>
                <a:spcPts val="0"/>
              </a:spcAft>
              <a:buClr>
                <a:schemeClr val="dk1"/>
              </a:buClr>
              <a:buSzPts val="1600"/>
              <a:buNone/>
              <a:defRPr sz="1600" b="0" i="0">
                <a:solidFill>
                  <a:schemeClr val="dk1"/>
                </a:solidFill>
                <a:latin typeface="Inter"/>
                <a:ea typeface="Inter"/>
                <a:cs typeface="Inter"/>
                <a:sym typeface="Inter"/>
              </a:defRPr>
            </a:lvl2pPr>
            <a:lvl3pPr marL="1371600" lvl="2" indent="-228600" algn="l" rtl="0">
              <a:lnSpc>
                <a:spcPct val="110000"/>
              </a:lnSpc>
              <a:spcBef>
                <a:spcPts val="500"/>
              </a:spcBef>
              <a:spcAft>
                <a:spcPts val="0"/>
              </a:spcAft>
              <a:buClr>
                <a:schemeClr val="dk1"/>
              </a:buClr>
              <a:buSzPts val="1600"/>
              <a:buNone/>
              <a:defRPr sz="1600" b="0" i="0">
                <a:solidFill>
                  <a:schemeClr val="dk1"/>
                </a:solidFill>
                <a:latin typeface="Inter"/>
                <a:ea typeface="Inter"/>
                <a:cs typeface="Inter"/>
                <a:sym typeface="Inter"/>
              </a:defRPr>
            </a:lvl3pPr>
            <a:lvl4pPr marL="1828800" lvl="3" indent="-228600" algn="l" rtl="0">
              <a:lnSpc>
                <a:spcPct val="110000"/>
              </a:lnSpc>
              <a:spcBef>
                <a:spcPts val="500"/>
              </a:spcBef>
              <a:spcAft>
                <a:spcPts val="0"/>
              </a:spcAft>
              <a:buClr>
                <a:schemeClr val="dk1"/>
              </a:buClr>
              <a:buSzPts val="1600"/>
              <a:buNone/>
              <a:defRPr sz="1600" b="0" i="0">
                <a:solidFill>
                  <a:schemeClr val="dk1"/>
                </a:solidFill>
                <a:latin typeface="Inter"/>
                <a:ea typeface="Inter"/>
                <a:cs typeface="Inter"/>
                <a:sym typeface="Inter"/>
              </a:defRPr>
            </a:lvl4pPr>
            <a:lvl5pPr marL="2286000" lvl="4" indent="-228600" algn="l" rtl="0">
              <a:lnSpc>
                <a:spcPct val="110000"/>
              </a:lnSpc>
              <a:spcBef>
                <a:spcPts val="500"/>
              </a:spcBef>
              <a:spcAft>
                <a:spcPts val="0"/>
              </a:spcAft>
              <a:buClr>
                <a:schemeClr val="dk1"/>
              </a:buClr>
              <a:buSzPts val="1600"/>
              <a:buNone/>
              <a:defRPr sz="1600" b="0" i="0">
                <a:solidFill>
                  <a:schemeClr val="dk1"/>
                </a:solidFill>
                <a:latin typeface="Inter"/>
                <a:ea typeface="Inter"/>
                <a:cs typeface="Inter"/>
                <a:sym typeface="Inter"/>
              </a:defRPr>
            </a:lvl5pPr>
            <a:lvl6pPr marL="2743200" lvl="5" indent="-342900" algn="l" rtl="0">
              <a:lnSpc>
                <a:spcPct val="90000"/>
              </a:lnSpc>
              <a:spcBef>
                <a:spcPts val="500"/>
              </a:spcBef>
              <a:spcAft>
                <a:spcPts val="0"/>
              </a:spcAft>
              <a:buClr>
                <a:schemeClr val="dk1"/>
              </a:buClr>
              <a:buSzPts val="1800"/>
              <a:buChar char="•"/>
              <a:defRPr/>
            </a:lvl6pPr>
            <a:lvl7pPr marL="3200400" lvl="6" indent="-342900" algn="l" rtl="0">
              <a:lnSpc>
                <a:spcPct val="90000"/>
              </a:lnSpc>
              <a:spcBef>
                <a:spcPts val="500"/>
              </a:spcBef>
              <a:spcAft>
                <a:spcPts val="0"/>
              </a:spcAft>
              <a:buClr>
                <a:schemeClr val="dk1"/>
              </a:buClr>
              <a:buSzPts val="1800"/>
              <a:buChar char="•"/>
              <a:defRPr/>
            </a:lvl7pPr>
            <a:lvl8pPr marL="3657600" lvl="7" indent="-342900" algn="l" rtl="0">
              <a:lnSpc>
                <a:spcPct val="90000"/>
              </a:lnSpc>
              <a:spcBef>
                <a:spcPts val="500"/>
              </a:spcBef>
              <a:spcAft>
                <a:spcPts val="0"/>
              </a:spcAft>
              <a:buClr>
                <a:schemeClr val="dk1"/>
              </a:buClr>
              <a:buSzPts val="1800"/>
              <a:buChar char="•"/>
              <a:defRPr/>
            </a:lvl8pPr>
            <a:lvl9pPr marL="4114800" lvl="8" indent="-342900" algn="l" rtl="0">
              <a:lnSpc>
                <a:spcPct val="90000"/>
              </a:lnSpc>
              <a:spcBef>
                <a:spcPts val="500"/>
              </a:spcBef>
              <a:spcAft>
                <a:spcPts val="0"/>
              </a:spcAft>
              <a:buClr>
                <a:schemeClr val="dk1"/>
              </a:buClr>
              <a:buSzPts val="1800"/>
              <a:buChar char="•"/>
              <a:defRPr/>
            </a:lvl9pPr>
          </a:lstStyle>
          <a:p>
            <a:endParaRPr/>
          </a:p>
        </p:txBody>
      </p:sp>
      <p:sp>
        <p:nvSpPr>
          <p:cNvPr id="561" name="Google Shape;561;p76"/>
          <p:cNvSpPr txBox="1">
            <a:spLocks noGrp="1"/>
          </p:cNvSpPr>
          <p:nvPr>
            <p:ph type="body" idx="3"/>
          </p:nvPr>
        </p:nvSpPr>
        <p:spPr>
          <a:xfrm>
            <a:off x="4762054" y="2841191"/>
            <a:ext cx="2645700" cy="2421000"/>
          </a:xfrm>
          <a:prstGeom prst="rect">
            <a:avLst/>
          </a:prstGeom>
          <a:noFill/>
          <a:ln>
            <a:noFill/>
          </a:ln>
        </p:spPr>
        <p:txBody>
          <a:bodyPr spcFirstLastPara="1" wrap="square" lIns="0" tIns="0" rIns="0" bIns="0" anchor="t" anchorCtr="0">
            <a:noAutofit/>
          </a:bodyPr>
          <a:lstStyle>
            <a:lvl1pPr marL="457200" lvl="0" indent="-228600" algn="l" rtl="0">
              <a:lnSpc>
                <a:spcPct val="120000"/>
              </a:lnSpc>
              <a:spcBef>
                <a:spcPts val="0"/>
              </a:spcBef>
              <a:spcAft>
                <a:spcPts val="0"/>
              </a:spcAft>
              <a:buClr>
                <a:schemeClr val="lt1"/>
              </a:buClr>
              <a:buSzPts val="1800"/>
              <a:buNone/>
              <a:defRPr sz="1800" b="0" i="0">
                <a:solidFill>
                  <a:schemeClr val="lt1"/>
                </a:solidFill>
                <a:latin typeface="Inter Light"/>
                <a:ea typeface="Inter Light"/>
                <a:cs typeface="Inter Light"/>
                <a:sym typeface="Inter Light"/>
              </a:defRPr>
            </a:lvl1pPr>
            <a:lvl2pPr marL="914400" lvl="1" indent="-228600" algn="l" rtl="0">
              <a:lnSpc>
                <a:spcPct val="110000"/>
              </a:lnSpc>
              <a:spcBef>
                <a:spcPts val="1200"/>
              </a:spcBef>
              <a:spcAft>
                <a:spcPts val="0"/>
              </a:spcAft>
              <a:buClr>
                <a:schemeClr val="dk1"/>
              </a:buClr>
              <a:buSzPts val="1600"/>
              <a:buNone/>
              <a:defRPr sz="1600" b="0" i="0">
                <a:solidFill>
                  <a:schemeClr val="dk1"/>
                </a:solidFill>
                <a:latin typeface="Inter"/>
                <a:ea typeface="Inter"/>
                <a:cs typeface="Inter"/>
                <a:sym typeface="Inter"/>
              </a:defRPr>
            </a:lvl2pPr>
            <a:lvl3pPr marL="1371600" lvl="2" indent="-228600" algn="l" rtl="0">
              <a:lnSpc>
                <a:spcPct val="110000"/>
              </a:lnSpc>
              <a:spcBef>
                <a:spcPts val="500"/>
              </a:spcBef>
              <a:spcAft>
                <a:spcPts val="0"/>
              </a:spcAft>
              <a:buClr>
                <a:schemeClr val="dk1"/>
              </a:buClr>
              <a:buSzPts val="1600"/>
              <a:buNone/>
              <a:defRPr sz="1600" b="0" i="0">
                <a:solidFill>
                  <a:schemeClr val="dk1"/>
                </a:solidFill>
                <a:latin typeface="Inter"/>
                <a:ea typeface="Inter"/>
                <a:cs typeface="Inter"/>
                <a:sym typeface="Inter"/>
              </a:defRPr>
            </a:lvl3pPr>
            <a:lvl4pPr marL="1828800" lvl="3" indent="-228600" algn="l" rtl="0">
              <a:lnSpc>
                <a:spcPct val="110000"/>
              </a:lnSpc>
              <a:spcBef>
                <a:spcPts val="500"/>
              </a:spcBef>
              <a:spcAft>
                <a:spcPts val="0"/>
              </a:spcAft>
              <a:buClr>
                <a:schemeClr val="dk1"/>
              </a:buClr>
              <a:buSzPts val="1600"/>
              <a:buNone/>
              <a:defRPr sz="1600" b="0" i="0">
                <a:solidFill>
                  <a:schemeClr val="dk1"/>
                </a:solidFill>
                <a:latin typeface="Inter"/>
                <a:ea typeface="Inter"/>
                <a:cs typeface="Inter"/>
                <a:sym typeface="Inter"/>
              </a:defRPr>
            </a:lvl4pPr>
            <a:lvl5pPr marL="2286000" lvl="4" indent="-228600" algn="l" rtl="0">
              <a:lnSpc>
                <a:spcPct val="110000"/>
              </a:lnSpc>
              <a:spcBef>
                <a:spcPts val="500"/>
              </a:spcBef>
              <a:spcAft>
                <a:spcPts val="0"/>
              </a:spcAft>
              <a:buClr>
                <a:schemeClr val="dk1"/>
              </a:buClr>
              <a:buSzPts val="1600"/>
              <a:buNone/>
              <a:defRPr sz="1600" b="0" i="0">
                <a:solidFill>
                  <a:schemeClr val="dk1"/>
                </a:solidFill>
                <a:latin typeface="Inter"/>
                <a:ea typeface="Inter"/>
                <a:cs typeface="Inter"/>
                <a:sym typeface="Inter"/>
              </a:defRPr>
            </a:lvl5pPr>
            <a:lvl6pPr marL="2743200" lvl="5" indent="-342900" algn="l" rtl="0">
              <a:lnSpc>
                <a:spcPct val="90000"/>
              </a:lnSpc>
              <a:spcBef>
                <a:spcPts val="500"/>
              </a:spcBef>
              <a:spcAft>
                <a:spcPts val="0"/>
              </a:spcAft>
              <a:buClr>
                <a:schemeClr val="dk1"/>
              </a:buClr>
              <a:buSzPts val="1800"/>
              <a:buChar char="•"/>
              <a:defRPr/>
            </a:lvl6pPr>
            <a:lvl7pPr marL="3200400" lvl="6" indent="-342900" algn="l" rtl="0">
              <a:lnSpc>
                <a:spcPct val="90000"/>
              </a:lnSpc>
              <a:spcBef>
                <a:spcPts val="500"/>
              </a:spcBef>
              <a:spcAft>
                <a:spcPts val="0"/>
              </a:spcAft>
              <a:buClr>
                <a:schemeClr val="dk1"/>
              </a:buClr>
              <a:buSzPts val="1800"/>
              <a:buChar char="•"/>
              <a:defRPr/>
            </a:lvl7pPr>
            <a:lvl8pPr marL="3657600" lvl="7" indent="-342900" algn="l" rtl="0">
              <a:lnSpc>
                <a:spcPct val="90000"/>
              </a:lnSpc>
              <a:spcBef>
                <a:spcPts val="500"/>
              </a:spcBef>
              <a:spcAft>
                <a:spcPts val="0"/>
              </a:spcAft>
              <a:buClr>
                <a:schemeClr val="dk1"/>
              </a:buClr>
              <a:buSzPts val="1800"/>
              <a:buChar char="•"/>
              <a:defRPr/>
            </a:lvl8pPr>
            <a:lvl9pPr marL="4114800" lvl="8" indent="-342900" algn="l" rtl="0">
              <a:lnSpc>
                <a:spcPct val="90000"/>
              </a:lnSpc>
              <a:spcBef>
                <a:spcPts val="500"/>
              </a:spcBef>
              <a:spcAft>
                <a:spcPts val="0"/>
              </a:spcAft>
              <a:buClr>
                <a:schemeClr val="dk1"/>
              </a:buClr>
              <a:buSzPts val="1800"/>
              <a:buChar char="•"/>
              <a:defRPr/>
            </a:lvl9pPr>
          </a:lstStyle>
          <a:p>
            <a:endParaRPr/>
          </a:p>
        </p:txBody>
      </p:sp>
      <p:sp>
        <p:nvSpPr>
          <p:cNvPr id="562" name="Google Shape;562;p76"/>
          <p:cNvSpPr txBox="1">
            <a:spLocks noGrp="1"/>
          </p:cNvSpPr>
          <p:nvPr>
            <p:ph type="body" idx="4"/>
          </p:nvPr>
        </p:nvSpPr>
        <p:spPr>
          <a:xfrm>
            <a:off x="8467766" y="2841190"/>
            <a:ext cx="2645700" cy="2421000"/>
          </a:xfrm>
          <a:prstGeom prst="rect">
            <a:avLst/>
          </a:prstGeom>
          <a:noFill/>
          <a:ln>
            <a:noFill/>
          </a:ln>
        </p:spPr>
        <p:txBody>
          <a:bodyPr spcFirstLastPara="1" wrap="square" lIns="0" tIns="0" rIns="0" bIns="0" anchor="t" anchorCtr="0">
            <a:noAutofit/>
          </a:bodyPr>
          <a:lstStyle>
            <a:lvl1pPr marL="457200" lvl="0" indent="-228600" algn="l" rtl="0">
              <a:lnSpc>
                <a:spcPct val="120000"/>
              </a:lnSpc>
              <a:spcBef>
                <a:spcPts val="0"/>
              </a:spcBef>
              <a:spcAft>
                <a:spcPts val="0"/>
              </a:spcAft>
              <a:buClr>
                <a:schemeClr val="dk1"/>
              </a:buClr>
              <a:buSzPts val="1800"/>
              <a:buNone/>
              <a:defRPr sz="1800" b="0" i="0">
                <a:solidFill>
                  <a:schemeClr val="dk1"/>
                </a:solidFill>
                <a:latin typeface="Inter Light"/>
                <a:ea typeface="Inter Light"/>
                <a:cs typeface="Inter Light"/>
                <a:sym typeface="Inter Light"/>
              </a:defRPr>
            </a:lvl1pPr>
            <a:lvl2pPr marL="914400" lvl="1" indent="-228600" algn="l" rtl="0">
              <a:lnSpc>
                <a:spcPct val="110000"/>
              </a:lnSpc>
              <a:spcBef>
                <a:spcPts val="1200"/>
              </a:spcBef>
              <a:spcAft>
                <a:spcPts val="0"/>
              </a:spcAft>
              <a:buClr>
                <a:schemeClr val="dk1"/>
              </a:buClr>
              <a:buSzPts val="1600"/>
              <a:buNone/>
              <a:defRPr sz="1600" b="0" i="0">
                <a:solidFill>
                  <a:schemeClr val="dk1"/>
                </a:solidFill>
                <a:latin typeface="Inter"/>
                <a:ea typeface="Inter"/>
                <a:cs typeface="Inter"/>
                <a:sym typeface="Inter"/>
              </a:defRPr>
            </a:lvl2pPr>
            <a:lvl3pPr marL="1371600" lvl="2" indent="-228600" algn="l" rtl="0">
              <a:lnSpc>
                <a:spcPct val="110000"/>
              </a:lnSpc>
              <a:spcBef>
                <a:spcPts val="500"/>
              </a:spcBef>
              <a:spcAft>
                <a:spcPts val="0"/>
              </a:spcAft>
              <a:buClr>
                <a:schemeClr val="dk1"/>
              </a:buClr>
              <a:buSzPts val="1600"/>
              <a:buNone/>
              <a:defRPr sz="1600" b="0" i="0">
                <a:solidFill>
                  <a:schemeClr val="dk1"/>
                </a:solidFill>
                <a:latin typeface="Inter"/>
                <a:ea typeface="Inter"/>
                <a:cs typeface="Inter"/>
                <a:sym typeface="Inter"/>
              </a:defRPr>
            </a:lvl3pPr>
            <a:lvl4pPr marL="1828800" lvl="3" indent="-228600" algn="l" rtl="0">
              <a:lnSpc>
                <a:spcPct val="110000"/>
              </a:lnSpc>
              <a:spcBef>
                <a:spcPts val="500"/>
              </a:spcBef>
              <a:spcAft>
                <a:spcPts val="0"/>
              </a:spcAft>
              <a:buClr>
                <a:schemeClr val="dk1"/>
              </a:buClr>
              <a:buSzPts val="1600"/>
              <a:buNone/>
              <a:defRPr sz="1600" b="0" i="0">
                <a:solidFill>
                  <a:schemeClr val="dk1"/>
                </a:solidFill>
                <a:latin typeface="Inter"/>
                <a:ea typeface="Inter"/>
                <a:cs typeface="Inter"/>
                <a:sym typeface="Inter"/>
              </a:defRPr>
            </a:lvl4pPr>
            <a:lvl5pPr marL="2286000" lvl="4" indent="-228600" algn="l" rtl="0">
              <a:lnSpc>
                <a:spcPct val="110000"/>
              </a:lnSpc>
              <a:spcBef>
                <a:spcPts val="500"/>
              </a:spcBef>
              <a:spcAft>
                <a:spcPts val="0"/>
              </a:spcAft>
              <a:buClr>
                <a:schemeClr val="dk1"/>
              </a:buClr>
              <a:buSzPts val="1600"/>
              <a:buNone/>
              <a:defRPr sz="1600" b="0" i="0">
                <a:solidFill>
                  <a:schemeClr val="dk1"/>
                </a:solidFill>
                <a:latin typeface="Inter"/>
                <a:ea typeface="Inter"/>
                <a:cs typeface="Inter"/>
                <a:sym typeface="Inter"/>
              </a:defRPr>
            </a:lvl5pPr>
            <a:lvl6pPr marL="2743200" lvl="5" indent="-342900" algn="l" rtl="0">
              <a:lnSpc>
                <a:spcPct val="90000"/>
              </a:lnSpc>
              <a:spcBef>
                <a:spcPts val="500"/>
              </a:spcBef>
              <a:spcAft>
                <a:spcPts val="0"/>
              </a:spcAft>
              <a:buClr>
                <a:schemeClr val="dk1"/>
              </a:buClr>
              <a:buSzPts val="1800"/>
              <a:buChar char="•"/>
              <a:defRPr/>
            </a:lvl6pPr>
            <a:lvl7pPr marL="3200400" lvl="6" indent="-342900" algn="l" rtl="0">
              <a:lnSpc>
                <a:spcPct val="90000"/>
              </a:lnSpc>
              <a:spcBef>
                <a:spcPts val="500"/>
              </a:spcBef>
              <a:spcAft>
                <a:spcPts val="0"/>
              </a:spcAft>
              <a:buClr>
                <a:schemeClr val="dk1"/>
              </a:buClr>
              <a:buSzPts val="1800"/>
              <a:buChar char="•"/>
              <a:defRPr/>
            </a:lvl7pPr>
            <a:lvl8pPr marL="3657600" lvl="7" indent="-342900" algn="l" rtl="0">
              <a:lnSpc>
                <a:spcPct val="90000"/>
              </a:lnSpc>
              <a:spcBef>
                <a:spcPts val="500"/>
              </a:spcBef>
              <a:spcAft>
                <a:spcPts val="0"/>
              </a:spcAft>
              <a:buClr>
                <a:schemeClr val="dk1"/>
              </a:buClr>
              <a:buSzPts val="1800"/>
              <a:buChar char="•"/>
              <a:defRPr/>
            </a:lvl8pPr>
            <a:lvl9pPr marL="4114800" lvl="8" indent="-342900" algn="l" rtl="0">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240.xml><?xml version="1.0" encoding="utf-8"?>
<p:sldLayout xmlns:a="http://schemas.openxmlformats.org/drawingml/2006/main" xmlns:r="http://schemas.openxmlformats.org/officeDocument/2006/relationships" xmlns:p="http://schemas.openxmlformats.org/presentationml/2006/main" userDrawn="1">
  <p:cSld name="Full color - Circle Photo with Caption">
    <p:bg>
      <p:bgPr>
        <a:solidFill>
          <a:schemeClr val="bg2"/>
        </a:solidFill>
        <a:effectLst/>
      </p:bgPr>
    </p:bg>
    <p:spTree>
      <p:nvGrpSpPr>
        <p:cNvPr id="1" name=""/>
        <p:cNvGrpSpPr/>
        <p:nvPr/>
      </p:nvGrpSpPr>
      <p:grpSpPr>
        <a:xfrm>
          <a:off x="0" y="0"/>
          <a:ext cx="0" cy="0"/>
          <a:chOff x="0" y="0"/>
          <a:chExt cx="0" cy="0"/>
        </a:xfrm>
      </p:grpSpPr>
      <p:sp>
        <p:nvSpPr>
          <p:cNvPr id="12" name="Text Placeholder 2">
            <a:extLst>
              <a:ext uri="{FF2B5EF4-FFF2-40B4-BE49-F238E27FC236}">
                <a16:creationId xmlns:a16="http://schemas.microsoft.com/office/drawing/2014/main" id="{D9178804-B96E-BE4F-9C01-F123A4E79750}"/>
              </a:ext>
            </a:extLst>
          </p:cNvPr>
          <p:cNvSpPr>
            <a:spLocks noGrp="1"/>
          </p:cNvSpPr>
          <p:nvPr>
            <p:ph type="body" sz="quarter" idx="14" hasCustomPrompt="1"/>
          </p:nvPr>
        </p:nvSpPr>
        <p:spPr>
          <a:xfrm>
            <a:off x="609601" y="431801"/>
            <a:ext cx="3511762" cy="304800"/>
          </a:xfrm>
          <a:prstGeom prst="rect">
            <a:avLst/>
          </a:prstGeom>
        </p:spPr>
        <p:txBody>
          <a:bodyPr lIns="0" tIns="0" rIns="0" bIns="0"/>
          <a:lstStyle>
            <a:lvl1pPr marL="0" indent="0">
              <a:buFont typeface="Arial" panose="020B0604020202020204" pitchFamily="34" charset="0"/>
              <a:buNone/>
              <a:defRPr sz="1200" b="0" i="0" baseline="0">
                <a:solidFill>
                  <a:schemeClr val="bg1"/>
                </a:solidFill>
                <a:latin typeface="CiscoSansTT Light" panose="020B0503020201020303" pitchFamily="34" charset="0"/>
                <a:cs typeface="CiscoSansTT Light" panose="020B0503020201020303" pitchFamily="34" charset="0"/>
              </a:defRPr>
            </a:lvl1pPr>
            <a:lvl2pPr marL="406371" indent="0">
              <a:buNone/>
              <a:defRPr/>
            </a:lvl2pPr>
            <a:lvl3pPr marL="569863" indent="0">
              <a:buNone/>
              <a:defRPr/>
            </a:lvl3pPr>
            <a:lvl4pPr marL="688920" indent="0">
              <a:buNone/>
              <a:defRPr/>
            </a:lvl4pPr>
            <a:lvl5pPr marL="801621" indent="0">
              <a:buNone/>
              <a:defRPr/>
            </a:lvl5pPr>
          </a:lstStyle>
          <a:p>
            <a:pPr lvl="0"/>
            <a:r>
              <a:rPr lang="en-GB"/>
              <a:t>Section title</a:t>
            </a:r>
          </a:p>
        </p:txBody>
      </p:sp>
      <p:sp>
        <p:nvSpPr>
          <p:cNvPr id="8" name="Title 1">
            <a:extLst>
              <a:ext uri="{FF2B5EF4-FFF2-40B4-BE49-F238E27FC236}">
                <a16:creationId xmlns:a16="http://schemas.microsoft.com/office/drawing/2014/main" id="{C6A5243A-C0CD-0F66-379A-44AB97FF7E96}"/>
              </a:ext>
            </a:extLst>
          </p:cNvPr>
          <p:cNvSpPr>
            <a:spLocks noGrp="1"/>
          </p:cNvSpPr>
          <p:nvPr>
            <p:ph type="ctrTitle"/>
          </p:nvPr>
        </p:nvSpPr>
        <p:spPr>
          <a:xfrm>
            <a:off x="568144" y="1042639"/>
            <a:ext cx="5527856" cy="4862862"/>
          </a:xfrm>
          <a:prstGeom prst="rect">
            <a:avLst/>
          </a:prstGeom>
        </p:spPr>
        <p:txBody>
          <a:bodyPr lIns="0" tIns="0" rIns="0" bIns="0" anchor="t" anchorCtr="0"/>
          <a:lstStyle>
            <a:lvl1pPr marL="0" indent="0" algn="l">
              <a:lnSpc>
                <a:spcPct val="90000"/>
              </a:lnSpc>
              <a:buFont typeface="Arial" panose="020B0604020202020204" pitchFamily="34" charset="0"/>
              <a:buNone/>
              <a:defRPr sz="5000" b="0" i="0" spc="0" baseline="0">
                <a:solidFill>
                  <a:schemeClr val="bg1"/>
                </a:solidFill>
                <a:latin typeface="CiscoSansTT ExtraLight" panose="020B0303020201020303" pitchFamily="34" charset="0"/>
                <a:cs typeface="CiscoSansTT ExtraLight" panose="020B0303020201020303" pitchFamily="34" charset="0"/>
              </a:defRPr>
            </a:lvl1pPr>
          </a:lstStyle>
          <a:p>
            <a:r>
              <a:rPr lang="en-US"/>
              <a:t>Click to edit Master title style</a:t>
            </a:r>
          </a:p>
        </p:txBody>
      </p:sp>
      <p:sp>
        <p:nvSpPr>
          <p:cNvPr id="6" name="Picture Placeholder 5">
            <a:extLst>
              <a:ext uri="{FF2B5EF4-FFF2-40B4-BE49-F238E27FC236}">
                <a16:creationId xmlns:a16="http://schemas.microsoft.com/office/drawing/2014/main" id="{0B169E5E-2EEE-FA5F-34FD-73E47A5707B9}"/>
              </a:ext>
            </a:extLst>
          </p:cNvPr>
          <p:cNvSpPr>
            <a:spLocks noGrp="1"/>
          </p:cNvSpPr>
          <p:nvPr>
            <p:ph type="pic" sz="quarter" idx="15"/>
          </p:nvPr>
        </p:nvSpPr>
        <p:spPr>
          <a:xfrm>
            <a:off x="6114520" y="736601"/>
            <a:ext cx="6218014" cy="6302266"/>
          </a:xfrm>
          <a:custGeom>
            <a:avLst/>
            <a:gdLst>
              <a:gd name="connsiteX0" fmla="*/ 4614020 w 6218014"/>
              <a:gd name="connsiteY0" fmla="*/ 0 h 6302266"/>
              <a:gd name="connsiteX1" fmla="*/ 6200475 w 6218014"/>
              <a:gd name="connsiteY1" fmla="*/ 272877 h 6302266"/>
              <a:gd name="connsiteX2" fmla="*/ 6218014 w 6218014"/>
              <a:gd name="connsiteY2" fmla="*/ 279617 h 6302266"/>
              <a:gd name="connsiteX3" fmla="*/ 6218014 w 6218014"/>
              <a:gd name="connsiteY3" fmla="*/ 6302266 h 6302266"/>
              <a:gd name="connsiteX4" fmla="*/ 388026 w 6218014"/>
              <a:gd name="connsiteY4" fmla="*/ 6302266 h 6302266"/>
              <a:gd name="connsiteX5" fmla="*/ 362592 w 6218014"/>
              <a:gd name="connsiteY5" fmla="*/ 6247436 h 6302266"/>
              <a:gd name="connsiteX6" fmla="*/ 0 w 6218014"/>
              <a:gd name="connsiteY6" fmla="*/ 4497000 h 6302266"/>
              <a:gd name="connsiteX7" fmla="*/ 4614020 w 6218014"/>
              <a:gd name="connsiteY7" fmla="*/ 0 h 6302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218014" h="6302266">
                <a:moveTo>
                  <a:pt x="4614020" y="0"/>
                </a:moveTo>
                <a:cubicBezTo>
                  <a:pt x="5171451" y="0"/>
                  <a:pt x="5705793" y="96343"/>
                  <a:pt x="6200475" y="272877"/>
                </a:cubicBezTo>
                <a:lnTo>
                  <a:pt x="6218014" y="279617"/>
                </a:lnTo>
                <a:lnTo>
                  <a:pt x="6218014" y="6302266"/>
                </a:lnTo>
                <a:lnTo>
                  <a:pt x="388026" y="6302266"/>
                </a:lnTo>
                <a:lnTo>
                  <a:pt x="362592" y="6247436"/>
                </a:lnTo>
                <a:cubicBezTo>
                  <a:pt x="129110" y="5709422"/>
                  <a:pt x="0" y="5117907"/>
                  <a:pt x="0" y="4497000"/>
                </a:cubicBezTo>
                <a:cubicBezTo>
                  <a:pt x="0" y="2013375"/>
                  <a:pt x="2065767" y="0"/>
                  <a:pt x="4614020" y="0"/>
                </a:cubicBezTo>
                <a:close/>
              </a:path>
            </a:pathLst>
          </a:custGeom>
          <a:solidFill>
            <a:schemeClr val="tx1">
              <a:lumMod val="60000"/>
              <a:lumOff val="40000"/>
            </a:schemeClr>
          </a:solidFill>
          <a:ln w="57150">
            <a:solidFill>
              <a:schemeClr val="bg1"/>
            </a:solidFill>
          </a:ln>
        </p:spPr>
        <p:txBody>
          <a:bodyPr wrap="square" anchor="ctr">
            <a:noAutofit/>
          </a:bodyPr>
          <a:lstStyle>
            <a:lvl1pPr algn="ctr">
              <a:defRPr>
                <a:solidFill>
                  <a:schemeClr val="bg1"/>
                </a:solidFill>
              </a:defRPr>
            </a:lvl1pPr>
          </a:lstStyle>
          <a:p>
            <a:endParaRPr lang="en-US"/>
          </a:p>
        </p:txBody>
      </p:sp>
      <p:sp>
        <p:nvSpPr>
          <p:cNvPr id="18" name="Footer Placeholder 17">
            <a:extLst>
              <a:ext uri="{FF2B5EF4-FFF2-40B4-BE49-F238E27FC236}">
                <a16:creationId xmlns:a16="http://schemas.microsoft.com/office/drawing/2014/main" id="{45752864-820D-B9D3-BC17-DC006D8BE89A}"/>
              </a:ext>
            </a:extLst>
          </p:cNvPr>
          <p:cNvSpPr>
            <a:spLocks noGrp="1"/>
          </p:cNvSpPr>
          <p:nvPr>
            <p:ph type="ftr" sz="quarter" idx="16"/>
          </p:nvPr>
        </p:nvSpPr>
        <p:spPr/>
        <p:txBody>
          <a:bodyPr/>
          <a:lstStyle>
            <a:lvl1pPr>
              <a:defRPr>
                <a:solidFill>
                  <a:schemeClr val="bg1">
                    <a:lumMod val="75000"/>
                  </a:schemeClr>
                </a:solidFill>
              </a:defRPr>
            </a:lvl1pPr>
          </a:lstStyle>
          <a:p>
            <a:r>
              <a:rPr lang="en-US"/>
              <a:t>© 2023 Cisco Systems, Inc. and/or its affiliates. All rights reserved. Cisco Confidential.</a:t>
            </a:r>
          </a:p>
        </p:txBody>
      </p:sp>
      <p:grpSp>
        <p:nvGrpSpPr>
          <p:cNvPr id="19" name="Graphic 17">
            <a:extLst>
              <a:ext uri="{FF2B5EF4-FFF2-40B4-BE49-F238E27FC236}">
                <a16:creationId xmlns:a16="http://schemas.microsoft.com/office/drawing/2014/main" id="{4EFC7BED-50F4-016B-8774-FB25A61F9EC3}"/>
              </a:ext>
            </a:extLst>
          </p:cNvPr>
          <p:cNvGrpSpPr/>
          <p:nvPr userDrawn="1"/>
        </p:nvGrpSpPr>
        <p:grpSpPr>
          <a:xfrm>
            <a:off x="612834" y="6342787"/>
            <a:ext cx="345726" cy="247589"/>
            <a:chOff x="675464" y="6365091"/>
            <a:chExt cx="345726" cy="247589"/>
          </a:xfrm>
          <a:solidFill>
            <a:srgbClr val="9EA9B8"/>
          </a:solidFill>
        </p:grpSpPr>
        <p:sp>
          <p:nvSpPr>
            <p:cNvPr id="20" name="Freeform: Shape 19">
              <a:extLst>
                <a:ext uri="{FF2B5EF4-FFF2-40B4-BE49-F238E27FC236}">
                  <a16:creationId xmlns:a16="http://schemas.microsoft.com/office/drawing/2014/main" id="{53A09E5D-882E-8C4C-A052-3CD0218C0CF8}"/>
                </a:ext>
              </a:extLst>
            </p:cNvPr>
            <p:cNvSpPr/>
            <p:nvPr/>
          </p:nvSpPr>
          <p:spPr>
            <a:xfrm>
              <a:off x="861900" y="6410707"/>
              <a:ext cx="99856" cy="101188"/>
            </a:xfrm>
            <a:custGeom>
              <a:avLst/>
              <a:gdLst>
                <a:gd name="connsiteX0" fmla="*/ 2561 w 99856"/>
                <a:gd name="connsiteY0" fmla="*/ 100514 h 101188"/>
                <a:gd name="connsiteX1" fmla="*/ 65383 w 99856"/>
                <a:gd name="connsiteY1" fmla="*/ 50142 h 101188"/>
                <a:gd name="connsiteX2" fmla="*/ 0 w 99856"/>
                <a:gd name="connsiteY2" fmla="*/ 1524 h 101188"/>
                <a:gd name="connsiteX3" fmla="*/ 88746 w 99856"/>
                <a:gd name="connsiteY3" fmla="*/ 38047 h 101188"/>
                <a:gd name="connsiteX4" fmla="*/ 99857 w 99856"/>
                <a:gd name="connsiteY4" fmla="*/ 50300 h 101188"/>
                <a:gd name="connsiteX5" fmla="*/ 88904 w 99856"/>
                <a:gd name="connsiteY5" fmla="*/ 62691 h 101188"/>
                <a:gd name="connsiteX6" fmla="*/ 2561 w 99856"/>
                <a:gd name="connsiteY6" fmla="*/ 100494 h 101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9856" h="101188">
                  <a:moveTo>
                    <a:pt x="2561" y="100514"/>
                  </a:moveTo>
                  <a:cubicBezTo>
                    <a:pt x="22320" y="89462"/>
                    <a:pt x="45998" y="74786"/>
                    <a:pt x="65383" y="50142"/>
                  </a:cubicBezTo>
                  <a:cubicBezTo>
                    <a:pt x="46215" y="26306"/>
                    <a:pt x="19640" y="12300"/>
                    <a:pt x="0" y="1524"/>
                  </a:cubicBezTo>
                  <a:cubicBezTo>
                    <a:pt x="47436" y="-8956"/>
                    <a:pt x="88746" y="38047"/>
                    <a:pt x="88746" y="38047"/>
                  </a:cubicBezTo>
                  <a:lnTo>
                    <a:pt x="99857" y="50300"/>
                  </a:lnTo>
                  <a:lnTo>
                    <a:pt x="88904" y="62691"/>
                  </a:lnTo>
                  <a:cubicBezTo>
                    <a:pt x="45585" y="109497"/>
                    <a:pt x="2561" y="100494"/>
                    <a:pt x="2561" y="100494"/>
                  </a:cubicBezTo>
                  <a:close/>
                </a:path>
              </a:pathLst>
            </a:custGeom>
            <a:grpFill/>
            <a:ln w="1954" cap="flat">
              <a:noFill/>
              <a:prstDash val="solid"/>
              <a:miter/>
            </a:ln>
          </p:spPr>
          <p:txBody>
            <a:bodyPr rtlCol="0" anchor="ctr"/>
            <a:lstStyle/>
            <a:p>
              <a:endParaRPr lang="en-US"/>
            </a:p>
          </p:txBody>
        </p:sp>
        <p:sp>
          <p:nvSpPr>
            <p:cNvPr id="23" name="Freeform: Shape 22">
              <a:extLst>
                <a:ext uri="{FF2B5EF4-FFF2-40B4-BE49-F238E27FC236}">
                  <a16:creationId xmlns:a16="http://schemas.microsoft.com/office/drawing/2014/main" id="{4083DCDA-9CFD-DAF2-8DF3-99A9671B171D}"/>
                </a:ext>
              </a:extLst>
            </p:cNvPr>
            <p:cNvSpPr/>
            <p:nvPr/>
          </p:nvSpPr>
          <p:spPr>
            <a:xfrm>
              <a:off x="823742" y="6439417"/>
              <a:ext cx="44383" cy="44520"/>
            </a:xfrm>
            <a:custGeom>
              <a:avLst/>
              <a:gdLst>
                <a:gd name="connsiteX0" fmla="*/ 44383 w 44383"/>
                <a:gd name="connsiteY0" fmla="*/ 22260 h 44520"/>
                <a:gd name="connsiteX1" fmla="*/ 22182 w 44383"/>
                <a:gd name="connsiteY1" fmla="*/ 44521 h 44520"/>
                <a:gd name="connsiteX2" fmla="*/ 0 w 44383"/>
                <a:gd name="connsiteY2" fmla="*/ 22260 h 44520"/>
                <a:gd name="connsiteX3" fmla="*/ 22182 w 44383"/>
                <a:gd name="connsiteY3" fmla="*/ 0 h 44520"/>
                <a:gd name="connsiteX4" fmla="*/ 44383 w 44383"/>
                <a:gd name="connsiteY4" fmla="*/ 22260 h 445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83" h="44520">
                  <a:moveTo>
                    <a:pt x="44383" y="22260"/>
                  </a:moveTo>
                  <a:cubicBezTo>
                    <a:pt x="44383" y="34573"/>
                    <a:pt x="34435" y="44521"/>
                    <a:pt x="22182" y="44521"/>
                  </a:cubicBezTo>
                  <a:cubicBezTo>
                    <a:pt x="9929" y="44521"/>
                    <a:pt x="0" y="34573"/>
                    <a:pt x="0" y="22260"/>
                  </a:cubicBezTo>
                  <a:cubicBezTo>
                    <a:pt x="0" y="9948"/>
                    <a:pt x="9948" y="0"/>
                    <a:pt x="22182" y="0"/>
                  </a:cubicBezTo>
                  <a:cubicBezTo>
                    <a:pt x="34415" y="0"/>
                    <a:pt x="44383" y="9968"/>
                    <a:pt x="44383" y="22260"/>
                  </a:cubicBezTo>
                  <a:close/>
                </a:path>
              </a:pathLst>
            </a:custGeom>
            <a:grpFill/>
            <a:ln w="1954" cap="flat">
              <a:noFill/>
              <a:prstDash val="solid"/>
              <a:miter/>
            </a:ln>
          </p:spPr>
          <p:txBody>
            <a:bodyPr rtlCol="0" anchor="ctr"/>
            <a:lstStyle/>
            <a:p>
              <a:endParaRPr lang="en-US"/>
            </a:p>
          </p:txBody>
        </p:sp>
        <p:sp>
          <p:nvSpPr>
            <p:cNvPr id="24" name="Freeform: Shape 23">
              <a:extLst>
                <a:ext uri="{FF2B5EF4-FFF2-40B4-BE49-F238E27FC236}">
                  <a16:creationId xmlns:a16="http://schemas.microsoft.com/office/drawing/2014/main" id="{3FE8CBD1-206C-67C1-5A2C-DCC6BD8F25E7}"/>
                </a:ext>
              </a:extLst>
            </p:cNvPr>
            <p:cNvSpPr/>
            <p:nvPr/>
          </p:nvSpPr>
          <p:spPr>
            <a:xfrm>
              <a:off x="731785" y="6365091"/>
              <a:ext cx="289405" cy="193172"/>
            </a:xfrm>
            <a:custGeom>
              <a:avLst/>
              <a:gdLst>
                <a:gd name="connsiteX0" fmla="*/ 144693 w 289405"/>
                <a:gd name="connsiteY0" fmla="*/ 193153 h 193172"/>
                <a:gd name="connsiteX1" fmla="*/ 5201 w 289405"/>
                <a:gd name="connsiteY1" fmla="*/ 103796 h 193172"/>
                <a:gd name="connsiteX2" fmla="*/ 0 w 289405"/>
                <a:gd name="connsiteY2" fmla="*/ 95542 h 193172"/>
                <a:gd name="connsiteX3" fmla="*/ 5319 w 289405"/>
                <a:gd name="connsiteY3" fmla="*/ 87347 h 193172"/>
                <a:gd name="connsiteX4" fmla="*/ 144693 w 289405"/>
                <a:gd name="connsiteY4" fmla="*/ 0 h 193172"/>
                <a:gd name="connsiteX5" fmla="*/ 282590 w 289405"/>
                <a:gd name="connsiteY5" fmla="*/ 86441 h 193172"/>
                <a:gd name="connsiteX6" fmla="*/ 289406 w 289405"/>
                <a:gd name="connsiteY6" fmla="*/ 95542 h 193172"/>
                <a:gd name="connsiteX7" fmla="*/ 282669 w 289405"/>
                <a:gd name="connsiteY7" fmla="*/ 104703 h 193172"/>
                <a:gd name="connsiteX8" fmla="*/ 144693 w 289405"/>
                <a:gd name="connsiteY8" fmla="*/ 193173 h 193172"/>
                <a:gd name="connsiteX9" fmla="*/ 36779 w 289405"/>
                <a:gd name="connsiteY9" fmla="*/ 95759 h 193172"/>
                <a:gd name="connsiteX10" fmla="*/ 144673 w 289405"/>
                <a:gd name="connsiteY10" fmla="*/ 162619 h 193172"/>
                <a:gd name="connsiteX11" fmla="*/ 251189 w 289405"/>
                <a:gd name="connsiteY11" fmla="*/ 95759 h 193172"/>
                <a:gd name="connsiteX12" fmla="*/ 144673 w 289405"/>
                <a:gd name="connsiteY12" fmla="*/ 30554 h 193172"/>
                <a:gd name="connsiteX13" fmla="*/ 36779 w 289405"/>
                <a:gd name="connsiteY13" fmla="*/ 95759 h 193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9405" h="193172">
                  <a:moveTo>
                    <a:pt x="144693" y="193153"/>
                  </a:moveTo>
                  <a:cubicBezTo>
                    <a:pt x="62467" y="193153"/>
                    <a:pt x="7506" y="107461"/>
                    <a:pt x="5201" y="103796"/>
                  </a:cubicBezTo>
                  <a:lnTo>
                    <a:pt x="0" y="95542"/>
                  </a:lnTo>
                  <a:lnTo>
                    <a:pt x="5319" y="87347"/>
                  </a:lnTo>
                  <a:cubicBezTo>
                    <a:pt x="7604" y="83782"/>
                    <a:pt x="62585" y="0"/>
                    <a:pt x="144693" y="0"/>
                  </a:cubicBezTo>
                  <a:cubicBezTo>
                    <a:pt x="193154" y="0"/>
                    <a:pt x="239527" y="29076"/>
                    <a:pt x="282590" y="86441"/>
                  </a:cubicBezTo>
                  <a:lnTo>
                    <a:pt x="289406" y="95542"/>
                  </a:lnTo>
                  <a:lnTo>
                    <a:pt x="282669" y="104703"/>
                  </a:lnTo>
                  <a:cubicBezTo>
                    <a:pt x="239645" y="163407"/>
                    <a:pt x="193193" y="193173"/>
                    <a:pt x="144693" y="193173"/>
                  </a:cubicBezTo>
                  <a:close/>
                  <a:moveTo>
                    <a:pt x="36779" y="95759"/>
                  </a:moveTo>
                  <a:cubicBezTo>
                    <a:pt x="51534" y="115301"/>
                    <a:pt x="92568" y="162619"/>
                    <a:pt x="144673" y="162619"/>
                  </a:cubicBezTo>
                  <a:cubicBezTo>
                    <a:pt x="180605" y="162619"/>
                    <a:pt x="216399" y="140122"/>
                    <a:pt x="251189" y="95759"/>
                  </a:cubicBezTo>
                  <a:cubicBezTo>
                    <a:pt x="216419" y="52479"/>
                    <a:pt x="180605" y="30554"/>
                    <a:pt x="144673" y="30554"/>
                  </a:cubicBezTo>
                  <a:cubicBezTo>
                    <a:pt x="92608" y="30554"/>
                    <a:pt x="51593" y="76572"/>
                    <a:pt x="36779" y="95759"/>
                  </a:cubicBezTo>
                  <a:close/>
                </a:path>
              </a:pathLst>
            </a:custGeom>
            <a:grpFill/>
            <a:ln w="1954" cap="flat">
              <a:noFill/>
              <a:prstDash val="solid"/>
              <a:miter/>
            </a:ln>
          </p:spPr>
          <p:txBody>
            <a:bodyPr rtlCol="0" anchor="ctr"/>
            <a:lstStyle/>
            <a:p>
              <a:endParaRPr lang="en-US"/>
            </a:p>
          </p:txBody>
        </p:sp>
        <p:sp>
          <p:nvSpPr>
            <p:cNvPr id="25" name="Freeform: Shape 24">
              <a:extLst>
                <a:ext uri="{FF2B5EF4-FFF2-40B4-BE49-F238E27FC236}">
                  <a16:creationId xmlns:a16="http://schemas.microsoft.com/office/drawing/2014/main" id="{69D006FC-5B1E-8ACA-204D-4403070F7736}"/>
                </a:ext>
              </a:extLst>
            </p:cNvPr>
            <p:cNvSpPr/>
            <p:nvPr/>
          </p:nvSpPr>
          <p:spPr>
            <a:xfrm>
              <a:off x="675464" y="6365189"/>
              <a:ext cx="138408" cy="192995"/>
            </a:xfrm>
            <a:custGeom>
              <a:avLst/>
              <a:gdLst>
                <a:gd name="connsiteX0" fmla="*/ 138389 w 138408"/>
                <a:gd name="connsiteY0" fmla="*/ 192996 h 192995"/>
                <a:gd name="connsiteX1" fmla="*/ 4255 w 138408"/>
                <a:gd name="connsiteY1" fmla="*/ 103048 h 192995"/>
                <a:gd name="connsiteX2" fmla="*/ 0 w 138408"/>
                <a:gd name="connsiteY2" fmla="*/ 94715 h 192995"/>
                <a:gd name="connsiteX3" fmla="*/ 4964 w 138408"/>
                <a:gd name="connsiteY3" fmla="*/ 86599 h 192995"/>
                <a:gd name="connsiteX4" fmla="*/ 137739 w 138408"/>
                <a:gd name="connsiteY4" fmla="*/ 0 h 192995"/>
                <a:gd name="connsiteX5" fmla="*/ 32760 w 138408"/>
                <a:gd name="connsiteY5" fmla="*/ 96271 h 192995"/>
                <a:gd name="connsiteX6" fmla="*/ 138409 w 138408"/>
                <a:gd name="connsiteY6" fmla="*/ 192996 h 1929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408" h="192995">
                  <a:moveTo>
                    <a:pt x="138389" y="192996"/>
                  </a:moveTo>
                  <a:cubicBezTo>
                    <a:pt x="58232" y="190494"/>
                    <a:pt x="6501" y="106633"/>
                    <a:pt x="4255" y="103048"/>
                  </a:cubicBezTo>
                  <a:lnTo>
                    <a:pt x="0" y="94715"/>
                  </a:lnTo>
                  <a:lnTo>
                    <a:pt x="4964" y="86599"/>
                  </a:lnTo>
                  <a:cubicBezTo>
                    <a:pt x="7230" y="83092"/>
                    <a:pt x="58015" y="2856"/>
                    <a:pt x="137739" y="0"/>
                  </a:cubicBezTo>
                  <a:cubicBezTo>
                    <a:pt x="75824" y="28485"/>
                    <a:pt x="32760" y="96271"/>
                    <a:pt x="32760" y="96271"/>
                  </a:cubicBezTo>
                  <a:cubicBezTo>
                    <a:pt x="32760" y="96271"/>
                    <a:pt x="68889" y="157064"/>
                    <a:pt x="138409" y="192996"/>
                  </a:cubicBezTo>
                  <a:close/>
                </a:path>
              </a:pathLst>
            </a:custGeom>
            <a:grpFill/>
            <a:ln w="1954" cap="flat">
              <a:noFill/>
              <a:prstDash val="solid"/>
              <a:miter/>
            </a:ln>
          </p:spPr>
          <p:txBody>
            <a:bodyPr rtlCol="0" anchor="ctr"/>
            <a:lstStyle/>
            <a:p>
              <a:endParaRPr lang="en-US"/>
            </a:p>
          </p:txBody>
        </p:sp>
      </p:grpSp>
      <p:sp>
        <p:nvSpPr>
          <p:cNvPr id="22" name="Slide Number Placeholder 1">
            <a:extLst>
              <a:ext uri="{FF2B5EF4-FFF2-40B4-BE49-F238E27FC236}">
                <a16:creationId xmlns:a16="http://schemas.microsoft.com/office/drawing/2014/main" id="{69905045-8505-4B59-696F-0334CECB9BC9}"/>
              </a:ext>
            </a:extLst>
          </p:cNvPr>
          <p:cNvSpPr>
            <a:spLocks noGrp="1"/>
          </p:cNvSpPr>
          <p:nvPr>
            <p:ph type="sldNum" sz="quarter" idx="4"/>
          </p:nvPr>
        </p:nvSpPr>
        <p:spPr>
          <a:xfrm>
            <a:off x="10714592" y="6263437"/>
            <a:ext cx="962246" cy="365125"/>
          </a:xfrm>
          <a:prstGeom prst="rect">
            <a:avLst/>
          </a:prstGeom>
        </p:spPr>
        <p:txBody>
          <a:bodyPr vert="horz" lIns="91440" tIns="45720" rIns="91440" bIns="45720" rtlCol="0" anchor="ctr"/>
          <a:lstStyle>
            <a:lvl1pPr algn="r">
              <a:defRPr sz="800">
                <a:solidFill>
                  <a:schemeClr val="bg1"/>
                </a:solidFill>
              </a:defRPr>
            </a:lvl1pPr>
          </a:lstStyle>
          <a:p>
            <a:fld id="{EE7F7F6E-908D-4D7B-AEA2-670BE81D75B9}" type="slidenum">
              <a:rPr lang="en-US" smtClean="0"/>
              <a:pPr/>
              <a:t>‹#›</a:t>
            </a:fld>
            <a:endParaRPr lang="en-US"/>
          </a:p>
        </p:txBody>
      </p:sp>
    </p:spTree>
    <p:extLst>
      <p:ext uri="{BB962C8B-B14F-4D97-AF65-F5344CB8AC3E}">
        <p14:creationId xmlns:p14="http://schemas.microsoft.com/office/powerpoint/2010/main" val="2087946548"/>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extLst>
    <p:ext uri="{DCECCB84-F9BA-43D5-87BE-67443E8EF086}">
      <p15:sldGuideLst xmlns:p15="http://schemas.microsoft.com/office/powerpoint/2012/main"/>
    </p:ext>
  </p:extLst>
</p:sldLayout>
</file>

<file path=ppt/slideLayouts/slideLayout241.xml><?xml version="1.0" encoding="utf-8"?>
<p:sldLayout xmlns:a="http://schemas.openxmlformats.org/drawingml/2006/main" xmlns:r="http://schemas.openxmlformats.org/officeDocument/2006/relationships" xmlns:p="http://schemas.openxmlformats.org/presentationml/2006/main" userDrawn="1">
  <p:cSld name="32 pt Title - Centered Light">
    <p:spTree>
      <p:nvGrpSpPr>
        <p:cNvPr id="1" name=""/>
        <p:cNvGrpSpPr/>
        <p:nvPr/>
      </p:nvGrpSpPr>
      <p:grpSpPr>
        <a:xfrm>
          <a:off x="0" y="0"/>
          <a:ext cx="0" cy="0"/>
          <a:chOff x="0" y="0"/>
          <a:chExt cx="0" cy="0"/>
        </a:xfrm>
      </p:grpSpPr>
      <p:sp>
        <p:nvSpPr>
          <p:cNvPr id="12" name="Text Placeholder 2">
            <a:extLst>
              <a:ext uri="{FF2B5EF4-FFF2-40B4-BE49-F238E27FC236}">
                <a16:creationId xmlns:a16="http://schemas.microsoft.com/office/drawing/2014/main" id="{C03C4BCC-1BB4-B354-2A12-6CF97895E929}"/>
              </a:ext>
            </a:extLst>
          </p:cNvPr>
          <p:cNvSpPr>
            <a:spLocks noGrp="1"/>
          </p:cNvSpPr>
          <p:nvPr>
            <p:ph type="body" sz="quarter" idx="14" hasCustomPrompt="1"/>
          </p:nvPr>
        </p:nvSpPr>
        <p:spPr>
          <a:xfrm>
            <a:off x="609601" y="431801"/>
            <a:ext cx="3505563" cy="304800"/>
          </a:xfrm>
          <a:prstGeom prst="rect">
            <a:avLst/>
          </a:prstGeom>
        </p:spPr>
        <p:txBody>
          <a:bodyPr lIns="0" tIns="0" rIns="0" bIns="0"/>
          <a:lstStyle>
            <a:lvl1pPr marL="0" indent="0">
              <a:spcBef>
                <a:spcPts val="0"/>
              </a:spcBef>
              <a:buFont typeface="Arial" panose="020B0604020202020204" pitchFamily="34" charset="0"/>
              <a:buNone/>
              <a:defRPr sz="1200" b="0" i="0" baseline="0">
                <a:solidFill>
                  <a:schemeClr val="tx1"/>
                </a:solidFill>
                <a:latin typeface="CiscoSansTT Light" panose="020B0503020201020303" pitchFamily="34" charset="0"/>
                <a:cs typeface="CiscoSansTT Light" panose="020B0503020201020303" pitchFamily="34" charset="0"/>
              </a:defRPr>
            </a:lvl1pPr>
            <a:lvl2pPr marL="406331" indent="0">
              <a:buNone/>
              <a:defRPr/>
            </a:lvl2pPr>
            <a:lvl3pPr marL="569806" indent="0">
              <a:buNone/>
              <a:defRPr/>
            </a:lvl3pPr>
            <a:lvl4pPr marL="688851" indent="0">
              <a:buNone/>
              <a:defRPr/>
            </a:lvl4pPr>
            <a:lvl5pPr marL="801541" indent="0">
              <a:buNone/>
              <a:defRPr/>
            </a:lvl5pPr>
          </a:lstStyle>
          <a:p>
            <a:pPr lvl="0"/>
            <a:r>
              <a:rPr lang="en-GB"/>
              <a:t>Section title</a:t>
            </a:r>
          </a:p>
        </p:txBody>
      </p:sp>
      <p:sp>
        <p:nvSpPr>
          <p:cNvPr id="2" name="Footer Placeholder 1">
            <a:extLst>
              <a:ext uri="{FF2B5EF4-FFF2-40B4-BE49-F238E27FC236}">
                <a16:creationId xmlns:a16="http://schemas.microsoft.com/office/drawing/2014/main" id="{030F4B93-F3D9-DE38-D486-0418D5392B4E}"/>
              </a:ext>
            </a:extLst>
          </p:cNvPr>
          <p:cNvSpPr>
            <a:spLocks noGrp="1"/>
          </p:cNvSpPr>
          <p:nvPr>
            <p:ph type="ftr" sz="quarter" idx="83"/>
          </p:nvPr>
        </p:nvSpPr>
        <p:spPr/>
        <p:txBody>
          <a:bodyPr/>
          <a:lstStyle/>
          <a:p>
            <a:r>
              <a:rPr lang="en-US"/>
              <a:t>© 2023 Cisco Systems, Inc. and/or its affiliates. All rights reserved. Cisco Confidential.</a:t>
            </a:r>
          </a:p>
        </p:txBody>
      </p:sp>
      <p:sp>
        <p:nvSpPr>
          <p:cNvPr id="3" name="Title 2">
            <a:extLst>
              <a:ext uri="{FF2B5EF4-FFF2-40B4-BE49-F238E27FC236}">
                <a16:creationId xmlns:a16="http://schemas.microsoft.com/office/drawing/2014/main" id="{C6A8E844-7A04-0B08-057E-99CD41BB7A87}"/>
              </a:ext>
            </a:extLst>
          </p:cNvPr>
          <p:cNvSpPr>
            <a:spLocks noGrp="1"/>
          </p:cNvSpPr>
          <p:nvPr>
            <p:ph type="title"/>
          </p:nvPr>
        </p:nvSpPr>
        <p:spPr>
          <a:xfrm>
            <a:off x="582523" y="762450"/>
            <a:ext cx="11014456" cy="894153"/>
          </a:xfrm>
        </p:spPr>
        <p:txBody>
          <a:bodyPr anchor="t"/>
          <a:lstStyle>
            <a:lvl1pPr algn="ctr">
              <a:defRPr>
                <a:solidFill>
                  <a:schemeClr val="bg2"/>
                </a:solidFill>
              </a:defRPr>
            </a:lvl1pPr>
          </a:lstStyle>
          <a:p>
            <a:r>
              <a:rPr lang="en-US"/>
              <a:t>Click to edit Master title style</a:t>
            </a:r>
          </a:p>
        </p:txBody>
      </p:sp>
    </p:spTree>
    <p:extLst>
      <p:ext uri="{BB962C8B-B14F-4D97-AF65-F5344CB8AC3E}">
        <p14:creationId xmlns:p14="http://schemas.microsoft.com/office/powerpoint/2010/main" val="622652218"/>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242.xml><?xml version="1.0" encoding="utf-8"?>
<p:sldLayout xmlns:a="http://schemas.openxmlformats.org/drawingml/2006/main" xmlns:r="http://schemas.openxmlformats.org/officeDocument/2006/relationships" xmlns:p="http://schemas.openxmlformats.org/presentationml/2006/main" preserve="1" userDrawn="1">
  <p:cSld name="Title Slide">
    <p:spTree>
      <p:nvGrpSpPr>
        <p:cNvPr id="1" name=""/>
        <p:cNvGrpSpPr/>
        <p:nvPr/>
      </p:nvGrpSpPr>
      <p:grpSpPr>
        <a:xfrm>
          <a:off x="0" y="0"/>
          <a:ext cx="0" cy="0"/>
          <a:chOff x="0" y="0"/>
          <a:chExt cx="0" cy="0"/>
        </a:xfrm>
      </p:grpSpPr>
    </p:spTree>
    <p:extLst>
      <p:ext uri="{BB962C8B-B14F-4D97-AF65-F5344CB8AC3E}">
        <p14:creationId xmlns:p14="http://schemas.microsoft.com/office/powerpoint/2010/main" val="3598889857"/>
      </p:ext>
    </p:extLst>
  </p:cSld>
  <p:clrMapOvr>
    <a:masterClrMapping/>
  </p:clrMapOvr>
</p:sldLayout>
</file>

<file path=ppt/slideLayouts/slideLayout243.xml><?xml version="1.0" encoding="utf-8"?>
<p:sldLayout xmlns:a="http://schemas.openxmlformats.org/drawingml/2006/main" xmlns:r="http://schemas.openxmlformats.org/officeDocument/2006/relationships" xmlns:p="http://schemas.openxmlformats.org/presentationml/2006/main" preserve="1" userDrawn="1">
  <p:cSld name="Bullets two level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F11CFD4-63B4-4F41-A602-9E62B0A1E6AC}"/>
              </a:ext>
            </a:extLst>
          </p:cNvPr>
          <p:cNvSpPr>
            <a:spLocks noGrp="1"/>
          </p:cNvSpPr>
          <p:nvPr>
            <p:ph type="title"/>
          </p:nvPr>
        </p:nvSpPr>
        <p:spPr/>
        <p:txBody>
          <a:bodyPr/>
          <a:lstStyle/>
          <a:p>
            <a:r>
              <a:rPr lang="en-US"/>
              <a:t>Click to edit Master title style</a:t>
            </a:r>
          </a:p>
        </p:txBody>
      </p:sp>
      <p:sp>
        <p:nvSpPr>
          <p:cNvPr id="4" name="Text Placeholder 3">
            <a:extLst>
              <a:ext uri="{FF2B5EF4-FFF2-40B4-BE49-F238E27FC236}">
                <a16:creationId xmlns:a16="http://schemas.microsoft.com/office/drawing/2014/main" id="{83F672F8-82D4-274E-BA21-6D23A9EE8F00}"/>
              </a:ext>
            </a:extLst>
          </p:cNvPr>
          <p:cNvSpPr>
            <a:spLocks noGrp="1"/>
          </p:cNvSpPr>
          <p:nvPr>
            <p:ph type="body" sz="quarter" idx="10"/>
          </p:nvPr>
        </p:nvSpPr>
        <p:spPr>
          <a:xfrm>
            <a:off x="336103" y="1900704"/>
            <a:ext cx="4973835" cy="3595688"/>
          </a:xfrm>
          <a:prstGeom prst="rect">
            <a:avLst/>
          </a:prstGeom>
        </p:spPr>
        <p:txBody>
          <a:bodyPr lIns="0" tIns="0" rIns="0" bIns="0"/>
          <a:lstStyle>
            <a:lvl1pPr>
              <a:spcBef>
                <a:spcPts val="1200"/>
              </a:spcBef>
              <a:defRPr/>
            </a:lvl1pPr>
            <a:lvl2pPr marL="475466" indent="-228589">
              <a:spcBef>
                <a:spcPts val="600"/>
              </a:spcBef>
              <a:spcAft>
                <a:spcPts val="0"/>
              </a:spcAft>
              <a:buFont typeface="System Font Regular"/>
              <a:buChar char="⎼"/>
              <a:defRPr sz="1600"/>
            </a:lvl2pPr>
          </a:lstStyle>
          <a:p>
            <a:pPr lvl="0"/>
            <a:r>
              <a:rPr lang="en-US"/>
              <a:t>Click to edit Master text styles</a:t>
            </a:r>
          </a:p>
          <a:p>
            <a:pPr lvl="1"/>
            <a:r>
              <a:rPr lang="en-US"/>
              <a:t>Second level</a:t>
            </a:r>
          </a:p>
        </p:txBody>
      </p:sp>
    </p:spTree>
    <p:extLst>
      <p:ext uri="{BB962C8B-B14F-4D97-AF65-F5344CB8AC3E}">
        <p14:creationId xmlns:p14="http://schemas.microsoft.com/office/powerpoint/2010/main" val="843492372"/>
      </p:ext>
    </p:extLst>
  </p:cSld>
  <p:clrMapOvr>
    <a:masterClrMapping/>
  </p:clrMapOvr>
</p:sldLayout>
</file>

<file path=ppt/slideLayouts/slideLayout244.xml><?xml version="1.0" encoding="utf-8"?>
<p:sldLayout xmlns:a="http://schemas.openxmlformats.org/drawingml/2006/main" xmlns:r="http://schemas.openxmlformats.org/officeDocument/2006/relationships" xmlns:p="http://schemas.openxmlformats.org/presentationml/2006/main" preserve="1" userDrawn="1">
  <p:cSld name="Cover-A">
    <p:spTree>
      <p:nvGrpSpPr>
        <p:cNvPr id="1" name=""/>
        <p:cNvGrpSpPr/>
        <p:nvPr/>
      </p:nvGrpSpPr>
      <p:grpSpPr>
        <a:xfrm>
          <a:off x="0" y="0"/>
          <a:ext cx="0" cy="0"/>
          <a:chOff x="0" y="0"/>
          <a:chExt cx="0" cy="0"/>
        </a:xfrm>
      </p:grpSpPr>
      <p:sp>
        <p:nvSpPr>
          <p:cNvPr id="19" name="Rectangle 2">
            <a:extLst>
              <a:ext uri="{FF2B5EF4-FFF2-40B4-BE49-F238E27FC236}">
                <a16:creationId xmlns:a16="http://schemas.microsoft.com/office/drawing/2014/main" id="{9BEF13AB-8756-124F-BF06-BB656F89B23D}"/>
              </a:ext>
            </a:extLst>
          </p:cNvPr>
          <p:cNvSpPr/>
          <p:nvPr userDrawn="1"/>
        </p:nvSpPr>
        <p:spPr>
          <a:xfrm>
            <a:off x="5355462" y="-88646"/>
            <a:ext cx="6902382" cy="7028524"/>
          </a:xfrm>
          <a:custGeom>
            <a:avLst/>
            <a:gdLst>
              <a:gd name="connsiteX0" fmla="*/ 0 w 4706911"/>
              <a:gd name="connsiteY0" fmla="*/ 0 h 5142585"/>
              <a:gd name="connsiteX1" fmla="*/ 4706911 w 4706911"/>
              <a:gd name="connsiteY1" fmla="*/ 0 h 5142585"/>
              <a:gd name="connsiteX2" fmla="*/ 4706911 w 4706911"/>
              <a:gd name="connsiteY2" fmla="*/ 5142585 h 5142585"/>
              <a:gd name="connsiteX3" fmla="*/ 0 w 4706911"/>
              <a:gd name="connsiteY3" fmla="*/ 5142585 h 5142585"/>
              <a:gd name="connsiteX4" fmla="*/ 0 w 4706911"/>
              <a:gd name="connsiteY4" fmla="*/ 0 h 5142585"/>
              <a:gd name="connsiteX0" fmla="*/ 2083633 w 4706911"/>
              <a:gd name="connsiteY0" fmla="*/ 0 h 5142585"/>
              <a:gd name="connsiteX1" fmla="*/ 4706911 w 4706911"/>
              <a:gd name="connsiteY1" fmla="*/ 0 h 5142585"/>
              <a:gd name="connsiteX2" fmla="*/ 4706911 w 4706911"/>
              <a:gd name="connsiteY2" fmla="*/ 5142585 h 5142585"/>
              <a:gd name="connsiteX3" fmla="*/ 0 w 4706911"/>
              <a:gd name="connsiteY3" fmla="*/ 5142585 h 5142585"/>
              <a:gd name="connsiteX4" fmla="*/ 2083633 w 4706911"/>
              <a:gd name="connsiteY4" fmla="*/ 0 h 5142585"/>
              <a:gd name="connsiteX0" fmla="*/ 2458388 w 4706911"/>
              <a:gd name="connsiteY0" fmla="*/ 14990 h 5142585"/>
              <a:gd name="connsiteX1" fmla="*/ 4706911 w 4706911"/>
              <a:gd name="connsiteY1" fmla="*/ 0 h 5142585"/>
              <a:gd name="connsiteX2" fmla="*/ 4706911 w 4706911"/>
              <a:gd name="connsiteY2" fmla="*/ 5142585 h 5142585"/>
              <a:gd name="connsiteX3" fmla="*/ 0 w 4706911"/>
              <a:gd name="connsiteY3" fmla="*/ 5142585 h 5142585"/>
              <a:gd name="connsiteX4" fmla="*/ 2458388 w 4706911"/>
              <a:gd name="connsiteY4" fmla="*/ 14990 h 5142585"/>
              <a:gd name="connsiteX0" fmla="*/ 2278506 w 4706911"/>
              <a:gd name="connsiteY0" fmla="*/ 0 h 5172565"/>
              <a:gd name="connsiteX1" fmla="*/ 4706911 w 4706911"/>
              <a:gd name="connsiteY1" fmla="*/ 29980 h 5172565"/>
              <a:gd name="connsiteX2" fmla="*/ 4706911 w 4706911"/>
              <a:gd name="connsiteY2" fmla="*/ 5172565 h 5172565"/>
              <a:gd name="connsiteX3" fmla="*/ 0 w 4706911"/>
              <a:gd name="connsiteY3" fmla="*/ 5172565 h 5172565"/>
              <a:gd name="connsiteX4" fmla="*/ 2278506 w 4706911"/>
              <a:gd name="connsiteY4" fmla="*/ 0 h 5172565"/>
              <a:gd name="connsiteX0" fmla="*/ 2260033 w 4706911"/>
              <a:gd name="connsiteY0" fmla="*/ 0 h 5172565"/>
              <a:gd name="connsiteX1" fmla="*/ 4706911 w 4706911"/>
              <a:gd name="connsiteY1" fmla="*/ 29980 h 5172565"/>
              <a:gd name="connsiteX2" fmla="*/ 4706911 w 4706911"/>
              <a:gd name="connsiteY2" fmla="*/ 5172565 h 5172565"/>
              <a:gd name="connsiteX3" fmla="*/ 0 w 4706911"/>
              <a:gd name="connsiteY3" fmla="*/ 5172565 h 5172565"/>
              <a:gd name="connsiteX4" fmla="*/ 2260033 w 4706911"/>
              <a:gd name="connsiteY4" fmla="*/ 0 h 5172565"/>
              <a:gd name="connsiteX0" fmla="*/ 2225850 w 4706911"/>
              <a:gd name="connsiteY0" fmla="*/ 0 h 5172565"/>
              <a:gd name="connsiteX1" fmla="*/ 4706911 w 4706911"/>
              <a:gd name="connsiteY1" fmla="*/ 29980 h 5172565"/>
              <a:gd name="connsiteX2" fmla="*/ 4706911 w 4706911"/>
              <a:gd name="connsiteY2" fmla="*/ 5172565 h 5172565"/>
              <a:gd name="connsiteX3" fmla="*/ 0 w 4706911"/>
              <a:gd name="connsiteY3" fmla="*/ 5172565 h 5172565"/>
              <a:gd name="connsiteX4" fmla="*/ 2225850 w 4706911"/>
              <a:gd name="connsiteY4" fmla="*/ 0 h 5172565"/>
              <a:gd name="connsiteX0" fmla="*/ 2345491 w 4826552"/>
              <a:gd name="connsiteY0" fmla="*/ 0 h 5172565"/>
              <a:gd name="connsiteX1" fmla="*/ 4826552 w 4826552"/>
              <a:gd name="connsiteY1" fmla="*/ 29980 h 5172565"/>
              <a:gd name="connsiteX2" fmla="*/ 4826552 w 4826552"/>
              <a:gd name="connsiteY2" fmla="*/ 5172565 h 5172565"/>
              <a:gd name="connsiteX3" fmla="*/ 0 w 4826552"/>
              <a:gd name="connsiteY3" fmla="*/ 5159853 h 5172565"/>
              <a:gd name="connsiteX4" fmla="*/ 2345491 w 4826552"/>
              <a:gd name="connsiteY4" fmla="*/ 0 h 5172565"/>
              <a:gd name="connsiteX0" fmla="*/ 2345491 w 6038948"/>
              <a:gd name="connsiteY0" fmla="*/ 0 h 5172565"/>
              <a:gd name="connsiteX1" fmla="*/ 6038948 w 6038948"/>
              <a:gd name="connsiteY1" fmla="*/ 5690 h 5172565"/>
              <a:gd name="connsiteX2" fmla="*/ 4826552 w 6038948"/>
              <a:gd name="connsiteY2" fmla="*/ 5172565 h 5172565"/>
              <a:gd name="connsiteX3" fmla="*/ 0 w 6038948"/>
              <a:gd name="connsiteY3" fmla="*/ 5159853 h 5172565"/>
              <a:gd name="connsiteX4" fmla="*/ 2345491 w 6038948"/>
              <a:gd name="connsiteY4" fmla="*/ 0 h 5172565"/>
              <a:gd name="connsiteX0" fmla="*/ 2345491 w 6038948"/>
              <a:gd name="connsiteY0" fmla="*/ 0 h 5184710"/>
              <a:gd name="connsiteX1" fmla="*/ 6038948 w 6038948"/>
              <a:gd name="connsiteY1" fmla="*/ 5690 h 5184710"/>
              <a:gd name="connsiteX2" fmla="*/ 6038948 w 6038948"/>
              <a:gd name="connsiteY2" fmla="*/ 5184710 h 5184710"/>
              <a:gd name="connsiteX3" fmla="*/ 0 w 6038948"/>
              <a:gd name="connsiteY3" fmla="*/ 5159853 h 5184710"/>
              <a:gd name="connsiteX4" fmla="*/ 2345491 w 6038948"/>
              <a:gd name="connsiteY4" fmla="*/ 0 h 5184710"/>
              <a:gd name="connsiteX0" fmla="*/ 2345491 w 7049600"/>
              <a:gd name="connsiteY0" fmla="*/ 0 h 5184710"/>
              <a:gd name="connsiteX1" fmla="*/ 6038948 w 7049600"/>
              <a:gd name="connsiteY1" fmla="*/ 5690 h 5184710"/>
              <a:gd name="connsiteX2" fmla="*/ 7049600 w 7049600"/>
              <a:gd name="connsiteY2" fmla="*/ 5184710 h 5184710"/>
              <a:gd name="connsiteX3" fmla="*/ 0 w 7049600"/>
              <a:gd name="connsiteY3" fmla="*/ 5159853 h 5184710"/>
              <a:gd name="connsiteX4" fmla="*/ 2345491 w 7049600"/>
              <a:gd name="connsiteY4" fmla="*/ 0 h 5184710"/>
              <a:gd name="connsiteX0" fmla="*/ 2345491 w 7049600"/>
              <a:gd name="connsiteY0" fmla="*/ 0 h 5184710"/>
              <a:gd name="connsiteX1" fmla="*/ 7049600 w 7049600"/>
              <a:gd name="connsiteY1" fmla="*/ 5690 h 5184710"/>
              <a:gd name="connsiteX2" fmla="*/ 7049600 w 7049600"/>
              <a:gd name="connsiteY2" fmla="*/ 5184710 h 5184710"/>
              <a:gd name="connsiteX3" fmla="*/ 0 w 7049600"/>
              <a:gd name="connsiteY3" fmla="*/ 5159853 h 5184710"/>
              <a:gd name="connsiteX4" fmla="*/ 2345491 w 7049600"/>
              <a:gd name="connsiteY4" fmla="*/ 0 h 5184710"/>
              <a:gd name="connsiteX0" fmla="*/ 2363538 w 7067647"/>
              <a:gd name="connsiteY0" fmla="*/ 0 h 5204598"/>
              <a:gd name="connsiteX1" fmla="*/ 7067647 w 7067647"/>
              <a:gd name="connsiteY1" fmla="*/ 5690 h 5204598"/>
              <a:gd name="connsiteX2" fmla="*/ 7067647 w 7067647"/>
              <a:gd name="connsiteY2" fmla="*/ 5184710 h 5204598"/>
              <a:gd name="connsiteX3" fmla="*/ 0 w 7067647"/>
              <a:gd name="connsiteY3" fmla="*/ 5204598 h 5204598"/>
              <a:gd name="connsiteX4" fmla="*/ 2363538 w 7067647"/>
              <a:gd name="connsiteY4" fmla="*/ 0 h 5204598"/>
              <a:gd name="connsiteX0" fmla="*/ 2363538 w 7085694"/>
              <a:gd name="connsiteY0" fmla="*/ 0 h 5204598"/>
              <a:gd name="connsiteX1" fmla="*/ 7067647 w 7085694"/>
              <a:gd name="connsiteY1" fmla="*/ 5690 h 5204598"/>
              <a:gd name="connsiteX2" fmla="*/ 7085694 w 7085694"/>
              <a:gd name="connsiteY2" fmla="*/ 5202609 h 5204598"/>
              <a:gd name="connsiteX3" fmla="*/ 0 w 7085694"/>
              <a:gd name="connsiteY3" fmla="*/ 5204598 h 5204598"/>
              <a:gd name="connsiteX4" fmla="*/ 2363538 w 7085694"/>
              <a:gd name="connsiteY4" fmla="*/ 0 h 5204598"/>
              <a:gd name="connsiteX0" fmla="*/ 2363538 w 7067676"/>
              <a:gd name="connsiteY0" fmla="*/ 0 h 5204598"/>
              <a:gd name="connsiteX1" fmla="*/ 7067647 w 7067676"/>
              <a:gd name="connsiteY1" fmla="*/ 5690 h 5204598"/>
              <a:gd name="connsiteX2" fmla="*/ 6158594 w 7067676"/>
              <a:gd name="connsiteY2" fmla="*/ 4938115 h 5204598"/>
              <a:gd name="connsiteX3" fmla="*/ 0 w 7067676"/>
              <a:gd name="connsiteY3" fmla="*/ 5204598 h 5204598"/>
              <a:gd name="connsiteX4" fmla="*/ 2363538 w 7067676"/>
              <a:gd name="connsiteY4" fmla="*/ 0 h 5204598"/>
              <a:gd name="connsiteX0" fmla="*/ 2363538 w 7067682"/>
              <a:gd name="connsiteY0" fmla="*/ 0 h 5227800"/>
              <a:gd name="connsiteX1" fmla="*/ 7067647 w 7067682"/>
              <a:gd name="connsiteY1" fmla="*/ 5690 h 5227800"/>
              <a:gd name="connsiteX2" fmla="*/ 6310994 w 7067682"/>
              <a:gd name="connsiteY2" fmla="*/ 5227800 h 5227800"/>
              <a:gd name="connsiteX3" fmla="*/ 0 w 7067682"/>
              <a:gd name="connsiteY3" fmla="*/ 5204598 h 5227800"/>
              <a:gd name="connsiteX4" fmla="*/ 2363538 w 7067682"/>
              <a:gd name="connsiteY4" fmla="*/ 0 h 5227800"/>
              <a:gd name="connsiteX0" fmla="*/ 2363538 w 6382159"/>
              <a:gd name="connsiteY0" fmla="*/ 0 h 5227800"/>
              <a:gd name="connsiteX1" fmla="*/ 6381847 w 6382159"/>
              <a:gd name="connsiteY1" fmla="*/ 18285 h 5227800"/>
              <a:gd name="connsiteX2" fmla="*/ 6310994 w 6382159"/>
              <a:gd name="connsiteY2" fmla="*/ 5227800 h 5227800"/>
              <a:gd name="connsiteX3" fmla="*/ 0 w 6382159"/>
              <a:gd name="connsiteY3" fmla="*/ 5204598 h 5227800"/>
              <a:gd name="connsiteX4" fmla="*/ 2363538 w 6382159"/>
              <a:gd name="connsiteY4" fmla="*/ 0 h 5227800"/>
              <a:gd name="connsiteX0" fmla="*/ 2363538 w 6319520"/>
              <a:gd name="connsiteY0" fmla="*/ 0 h 5227800"/>
              <a:gd name="connsiteX1" fmla="*/ 6318348 w 6319520"/>
              <a:gd name="connsiteY1" fmla="*/ 18285 h 5227800"/>
              <a:gd name="connsiteX2" fmla="*/ 6310994 w 6319520"/>
              <a:gd name="connsiteY2" fmla="*/ 5227800 h 5227800"/>
              <a:gd name="connsiteX3" fmla="*/ 0 w 6319520"/>
              <a:gd name="connsiteY3" fmla="*/ 5204598 h 5227800"/>
              <a:gd name="connsiteX4" fmla="*/ 2363538 w 6319520"/>
              <a:gd name="connsiteY4" fmla="*/ 0 h 5227800"/>
              <a:gd name="connsiteX0" fmla="*/ 2363538 w 6310994"/>
              <a:gd name="connsiteY0" fmla="*/ 0 h 5227800"/>
              <a:gd name="connsiteX1" fmla="*/ 4696167 w 6310994"/>
              <a:gd name="connsiteY1" fmla="*/ 593778 h 5227800"/>
              <a:gd name="connsiteX2" fmla="*/ 6310994 w 6310994"/>
              <a:gd name="connsiteY2" fmla="*/ 5227800 h 5227800"/>
              <a:gd name="connsiteX3" fmla="*/ 0 w 6310994"/>
              <a:gd name="connsiteY3" fmla="*/ 5204598 h 5227800"/>
              <a:gd name="connsiteX4" fmla="*/ 2363538 w 6310994"/>
              <a:gd name="connsiteY4" fmla="*/ 0 h 5227800"/>
              <a:gd name="connsiteX0" fmla="*/ 2363538 w 6310994"/>
              <a:gd name="connsiteY0" fmla="*/ 0 h 5227800"/>
              <a:gd name="connsiteX1" fmla="*/ 5170952 w 6310994"/>
              <a:gd name="connsiteY1" fmla="*/ 18285 h 5227800"/>
              <a:gd name="connsiteX2" fmla="*/ 6310994 w 6310994"/>
              <a:gd name="connsiteY2" fmla="*/ 5227800 h 5227800"/>
              <a:gd name="connsiteX3" fmla="*/ 0 w 6310994"/>
              <a:gd name="connsiteY3" fmla="*/ 5204598 h 5227800"/>
              <a:gd name="connsiteX4" fmla="*/ 2363538 w 6310994"/>
              <a:gd name="connsiteY4" fmla="*/ 0 h 5227800"/>
              <a:gd name="connsiteX0" fmla="*/ 2363538 w 5176786"/>
              <a:gd name="connsiteY0" fmla="*/ 0 h 5227800"/>
              <a:gd name="connsiteX1" fmla="*/ 5170952 w 5176786"/>
              <a:gd name="connsiteY1" fmla="*/ 18285 h 5227800"/>
              <a:gd name="connsiteX2" fmla="*/ 5176786 w 5176786"/>
              <a:gd name="connsiteY2" fmla="*/ 5227800 h 5227800"/>
              <a:gd name="connsiteX3" fmla="*/ 0 w 5176786"/>
              <a:gd name="connsiteY3" fmla="*/ 5204598 h 5227800"/>
              <a:gd name="connsiteX4" fmla="*/ 2363538 w 5176786"/>
              <a:gd name="connsiteY4" fmla="*/ 0 h 5227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76786" h="5227800">
                <a:moveTo>
                  <a:pt x="2363538" y="0"/>
                </a:moveTo>
                <a:lnTo>
                  <a:pt x="5170952" y="18285"/>
                </a:lnTo>
                <a:cubicBezTo>
                  <a:pt x="5176968" y="1750591"/>
                  <a:pt x="5170770" y="3495494"/>
                  <a:pt x="5176786" y="5227800"/>
                </a:cubicBezTo>
                <a:lnTo>
                  <a:pt x="0" y="5204598"/>
                </a:lnTo>
                <a:lnTo>
                  <a:pt x="2363538" y="0"/>
                </a:ln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58" rtl="0" eaLnBrk="1" fontAlgn="auto" latinLnBrk="0" hangingPunct="1">
              <a:lnSpc>
                <a:spcPct val="100000"/>
              </a:lnSpc>
              <a:spcBef>
                <a:spcPts val="0"/>
              </a:spcBef>
              <a:spcAft>
                <a:spcPts val="0"/>
              </a:spcAft>
              <a:buClr>
                <a:srgbClr val="000000"/>
              </a:buClr>
              <a:buSzTx/>
              <a:buFont typeface="Arial"/>
              <a:buNone/>
              <a:tabLst/>
              <a:defRPr/>
            </a:pPr>
            <a:endParaRPr kumimoji="0" lang="en-US" sz="2489" b="0" i="0" u="none" strike="noStrike" kern="0" cap="none" spc="0" normalizeH="0" baseline="0" noProof="0">
              <a:ln>
                <a:noFill/>
              </a:ln>
              <a:solidFill>
                <a:srgbClr val="FFFFFF"/>
              </a:solidFill>
              <a:effectLst/>
              <a:uLnTx/>
              <a:uFillTx/>
              <a:latin typeface="Arial"/>
              <a:ea typeface="+mn-ea"/>
              <a:cs typeface="+mn-cs"/>
              <a:sym typeface="Arial"/>
            </a:endParaRPr>
          </a:p>
        </p:txBody>
      </p:sp>
      <p:sp>
        <p:nvSpPr>
          <p:cNvPr id="2" name="Title 1">
            <a:extLst>
              <a:ext uri="{FF2B5EF4-FFF2-40B4-BE49-F238E27FC236}">
                <a16:creationId xmlns:a16="http://schemas.microsoft.com/office/drawing/2014/main" id="{824D1383-7DBE-C048-AF5D-CA29946C64FE}"/>
              </a:ext>
            </a:extLst>
          </p:cNvPr>
          <p:cNvSpPr>
            <a:spLocks noGrp="1"/>
          </p:cNvSpPr>
          <p:nvPr>
            <p:ph type="ctrTitle" hasCustomPrompt="1"/>
          </p:nvPr>
        </p:nvSpPr>
        <p:spPr>
          <a:xfrm>
            <a:off x="348320" y="1654119"/>
            <a:ext cx="5521569" cy="1989530"/>
          </a:xfrm>
        </p:spPr>
        <p:txBody>
          <a:bodyPr anchor="b">
            <a:noAutofit/>
          </a:bodyPr>
          <a:lstStyle>
            <a:lvl1pPr algn="l">
              <a:defRPr sz="6000" b="1" i="0">
                <a:latin typeface="Inter" panose="02000503000000020004" pitchFamily="2" charset="0"/>
                <a:ea typeface="Inter" panose="02000503000000020004" pitchFamily="2" charset="0"/>
                <a:cs typeface="Inter" panose="02000503000000020004" pitchFamily="2" charset="0"/>
              </a:defRPr>
            </a:lvl1pPr>
          </a:lstStyle>
          <a:p>
            <a:r>
              <a:rPr lang="en-US"/>
              <a:t>Click Here To Edit Title Text</a:t>
            </a:r>
          </a:p>
        </p:txBody>
      </p:sp>
      <p:sp>
        <p:nvSpPr>
          <p:cNvPr id="3" name="Subtitle 2">
            <a:extLst>
              <a:ext uri="{FF2B5EF4-FFF2-40B4-BE49-F238E27FC236}">
                <a16:creationId xmlns:a16="http://schemas.microsoft.com/office/drawing/2014/main" id="{041D5717-59F9-0A40-9A31-1DB884D28E55}"/>
              </a:ext>
            </a:extLst>
          </p:cNvPr>
          <p:cNvSpPr>
            <a:spLocks noGrp="1"/>
          </p:cNvSpPr>
          <p:nvPr>
            <p:ph type="subTitle" idx="1" hasCustomPrompt="1"/>
          </p:nvPr>
        </p:nvSpPr>
        <p:spPr>
          <a:xfrm>
            <a:off x="348320" y="3908190"/>
            <a:ext cx="5521569" cy="512446"/>
          </a:xfrm>
          <a:prstGeom prst="rect">
            <a:avLst/>
          </a:prstGeom>
        </p:spPr>
        <p:txBody>
          <a:bodyPr lIns="0" tIns="0" rIns="0" bIns="0">
            <a:noAutofit/>
          </a:bodyPr>
          <a:lstStyle>
            <a:lvl1pPr marL="0" marR="0" indent="0" algn="l" defTabSz="914358" rtl="0" eaLnBrk="1" fontAlgn="auto" latinLnBrk="0" hangingPunct="1">
              <a:lnSpc>
                <a:spcPct val="110000"/>
              </a:lnSpc>
              <a:spcBef>
                <a:spcPts val="0"/>
              </a:spcBef>
              <a:spcAft>
                <a:spcPts val="0"/>
              </a:spcAft>
              <a:buClrTx/>
              <a:buSzTx/>
              <a:buFont typeface="Arial" panose="020B0604020202020204" pitchFamily="34" charset="0"/>
              <a:buNone/>
              <a:tabLst/>
              <a:defRPr lang="en-US" sz="2400" b="0" i="0" smtClean="0">
                <a:effectLst/>
                <a:latin typeface="Inter" panose="02000503000000020004" pitchFamily="2" charset="0"/>
                <a:ea typeface="Inter" panose="02000503000000020004" pitchFamily="2" charset="0"/>
                <a:cs typeface="Inter" panose="02000503000000020004" pitchFamily="2" charset="0"/>
              </a:defRPr>
            </a:lvl1pPr>
            <a:lvl2pPr marL="457179" indent="0" algn="ctr">
              <a:buNone/>
              <a:defRPr sz="2000"/>
            </a:lvl2pPr>
            <a:lvl3pPr marL="914358" indent="0" algn="ctr">
              <a:buNone/>
              <a:defRPr sz="1800"/>
            </a:lvl3pPr>
            <a:lvl4pPr marL="1371536" indent="0" algn="ctr">
              <a:buNone/>
              <a:defRPr sz="1600"/>
            </a:lvl4pPr>
            <a:lvl5pPr marL="1828715" indent="0" algn="ctr">
              <a:buNone/>
              <a:defRPr sz="1600"/>
            </a:lvl5pPr>
            <a:lvl6pPr marL="2285894" indent="0" algn="ctr">
              <a:buNone/>
              <a:defRPr sz="1600"/>
            </a:lvl6pPr>
            <a:lvl7pPr marL="2743073" indent="0" algn="ctr">
              <a:buNone/>
              <a:defRPr sz="1600"/>
            </a:lvl7pPr>
            <a:lvl8pPr marL="3200252" indent="0" algn="ctr">
              <a:buNone/>
              <a:defRPr sz="1600"/>
            </a:lvl8pPr>
            <a:lvl9pPr marL="3657430" indent="0" algn="ctr">
              <a:buNone/>
              <a:defRPr sz="1600"/>
            </a:lvl9pPr>
          </a:lstStyle>
          <a:p>
            <a:r>
              <a:rPr lang="en-US"/>
              <a:t>Click Here To Add Subhead Text</a:t>
            </a:r>
          </a:p>
        </p:txBody>
      </p:sp>
      <p:grpSp>
        <p:nvGrpSpPr>
          <p:cNvPr id="7" name="Group 6">
            <a:extLst>
              <a:ext uri="{FF2B5EF4-FFF2-40B4-BE49-F238E27FC236}">
                <a16:creationId xmlns:a16="http://schemas.microsoft.com/office/drawing/2014/main" id="{77F34AEC-85B1-314C-9C2F-BE72A8CDCA12}"/>
              </a:ext>
            </a:extLst>
          </p:cNvPr>
          <p:cNvGrpSpPr/>
          <p:nvPr userDrawn="1"/>
        </p:nvGrpSpPr>
        <p:grpSpPr>
          <a:xfrm>
            <a:off x="5411645" y="54367"/>
            <a:ext cx="6950060" cy="6768447"/>
            <a:chOff x="5411645" y="54366"/>
            <a:chExt cx="6950060" cy="6768447"/>
          </a:xfrm>
        </p:grpSpPr>
        <p:sp>
          <p:nvSpPr>
            <p:cNvPr id="1255" name="Freeform 1254">
              <a:extLst>
                <a:ext uri="{FF2B5EF4-FFF2-40B4-BE49-F238E27FC236}">
                  <a16:creationId xmlns:a16="http://schemas.microsoft.com/office/drawing/2014/main" id="{59505988-CAD7-E348-A368-D70341766A85}"/>
                </a:ext>
              </a:extLst>
            </p:cNvPr>
            <p:cNvSpPr/>
            <p:nvPr/>
          </p:nvSpPr>
          <p:spPr>
            <a:xfrm>
              <a:off x="8356288" y="327624"/>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5"/>
                  </a:cubicBezTo>
                  <a:lnTo>
                    <a:pt x="3292" y="29311"/>
                  </a:lnTo>
                  <a:cubicBezTo>
                    <a:pt x="-3938" y="18453"/>
                    <a:pt x="1484" y="7595"/>
                    <a:pt x="12329" y="2166"/>
                  </a:cubicBezTo>
                  <a:close/>
                </a:path>
              </a:pathLst>
            </a:custGeom>
            <a:solidFill>
              <a:srgbClr val="7EB4B4"/>
            </a:solidFill>
            <a:ln w="18073" cap="flat">
              <a:noFill/>
              <a:prstDash val="solid"/>
              <a:miter/>
            </a:ln>
          </p:spPr>
          <p:txBody>
            <a:bodyPr rtlCol="0" anchor="ctr"/>
            <a:lstStyle/>
            <a:p>
              <a:endParaRPr lang="en-US" sz="849"/>
            </a:p>
          </p:txBody>
        </p:sp>
        <p:sp>
          <p:nvSpPr>
            <p:cNvPr id="1256" name="Freeform 1255">
              <a:extLst>
                <a:ext uri="{FF2B5EF4-FFF2-40B4-BE49-F238E27FC236}">
                  <a16:creationId xmlns:a16="http://schemas.microsoft.com/office/drawing/2014/main" id="{49983244-6694-3545-9460-87CAE7F1090E}"/>
                </a:ext>
              </a:extLst>
            </p:cNvPr>
            <p:cNvSpPr/>
            <p:nvPr/>
          </p:nvSpPr>
          <p:spPr>
            <a:xfrm>
              <a:off x="8677690" y="327980"/>
              <a:ext cx="39763" cy="121246"/>
            </a:xfrm>
            <a:custGeom>
              <a:avLst/>
              <a:gdLst>
                <a:gd name="connsiteX0" fmla="*/ 39764 w 39763"/>
                <a:gd name="connsiteY0" fmla="*/ 19906 h 121246"/>
                <a:gd name="connsiteX1" fmla="*/ 39764 w 39763"/>
                <a:gd name="connsiteY1" fmla="*/ 101341 h 121246"/>
                <a:gd name="connsiteX2" fmla="*/ 19882 w 39763"/>
                <a:gd name="connsiteY2" fmla="*/ 121246 h 121246"/>
                <a:gd name="connsiteX3" fmla="*/ 19882 w 39763"/>
                <a:gd name="connsiteY3" fmla="*/ 121246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8"/>
                    <a:pt x="30726" y="121246"/>
                    <a:pt x="19882" y="121246"/>
                  </a:cubicBezTo>
                  <a:lnTo>
                    <a:pt x="19882" y="121246"/>
                  </a:lnTo>
                  <a:cubicBezTo>
                    <a:pt x="9037" y="121246"/>
                    <a:pt x="0" y="112198"/>
                    <a:pt x="0" y="101341"/>
                  </a:cubicBezTo>
                  <a:lnTo>
                    <a:pt x="0" y="19906"/>
                  </a:lnTo>
                  <a:cubicBezTo>
                    <a:pt x="0" y="9048"/>
                    <a:pt x="9037" y="0"/>
                    <a:pt x="19882" y="0"/>
                  </a:cubicBezTo>
                  <a:lnTo>
                    <a:pt x="19882" y="0"/>
                  </a:lnTo>
                  <a:cubicBezTo>
                    <a:pt x="30726" y="0"/>
                    <a:pt x="39764" y="9048"/>
                    <a:pt x="39764" y="19906"/>
                  </a:cubicBezTo>
                  <a:close/>
                </a:path>
              </a:pathLst>
            </a:custGeom>
            <a:solidFill>
              <a:srgbClr val="7EB4B4"/>
            </a:solidFill>
            <a:ln w="18073" cap="flat">
              <a:noFill/>
              <a:prstDash val="solid"/>
              <a:miter/>
            </a:ln>
          </p:spPr>
          <p:txBody>
            <a:bodyPr rtlCol="0" anchor="ctr"/>
            <a:lstStyle/>
            <a:p>
              <a:endParaRPr lang="en-US" sz="849"/>
            </a:p>
          </p:txBody>
        </p:sp>
        <p:sp>
          <p:nvSpPr>
            <p:cNvPr id="1257" name="Freeform 1256">
              <a:extLst>
                <a:ext uri="{FF2B5EF4-FFF2-40B4-BE49-F238E27FC236}">
                  <a16:creationId xmlns:a16="http://schemas.microsoft.com/office/drawing/2014/main" id="{B287DB18-A15F-3249-BD48-3D9FCB40EE03}"/>
                </a:ext>
              </a:extLst>
            </p:cNvPr>
            <p:cNvSpPr/>
            <p:nvPr/>
          </p:nvSpPr>
          <p:spPr>
            <a:xfrm>
              <a:off x="8961781" y="327624"/>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5"/>
                  </a:cubicBezTo>
                  <a:lnTo>
                    <a:pt x="3292" y="29311"/>
                  </a:lnTo>
                  <a:cubicBezTo>
                    <a:pt x="-3938" y="18453"/>
                    <a:pt x="1484" y="7595"/>
                    <a:pt x="12329" y="2166"/>
                  </a:cubicBezTo>
                  <a:close/>
                </a:path>
              </a:pathLst>
            </a:custGeom>
            <a:solidFill>
              <a:srgbClr val="7EB4B4"/>
            </a:solidFill>
            <a:ln w="18073" cap="flat">
              <a:noFill/>
              <a:prstDash val="solid"/>
              <a:miter/>
            </a:ln>
          </p:spPr>
          <p:txBody>
            <a:bodyPr rtlCol="0" anchor="ctr"/>
            <a:lstStyle/>
            <a:p>
              <a:endParaRPr lang="en-US" sz="849"/>
            </a:p>
          </p:txBody>
        </p:sp>
        <p:sp>
          <p:nvSpPr>
            <p:cNvPr id="1259" name="Freeform 1258">
              <a:extLst>
                <a:ext uri="{FF2B5EF4-FFF2-40B4-BE49-F238E27FC236}">
                  <a16:creationId xmlns:a16="http://schemas.microsoft.com/office/drawing/2014/main" id="{E4789340-33BF-3647-9816-8134B2FE5CF3}"/>
                </a:ext>
              </a:extLst>
            </p:cNvPr>
            <p:cNvSpPr/>
            <p:nvPr/>
          </p:nvSpPr>
          <p:spPr>
            <a:xfrm>
              <a:off x="9265431" y="327624"/>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89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89" y="90839"/>
                  </a:lnTo>
                  <a:cubicBezTo>
                    <a:pt x="81012" y="99887"/>
                    <a:pt x="75589" y="112555"/>
                    <a:pt x="66552" y="117984"/>
                  </a:cubicBezTo>
                  <a:lnTo>
                    <a:pt x="66552" y="117984"/>
                  </a:lnTo>
                  <a:cubicBezTo>
                    <a:pt x="57515" y="123413"/>
                    <a:pt x="44863" y="117984"/>
                    <a:pt x="39441" y="108935"/>
                  </a:cubicBezTo>
                  <a:lnTo>
                    <a:pt x="3292" y="29311"/>
                  </a:lnTo>
                  <a:cubicBezTo>
                    <a:pt x="-3938" y="18453"/>
                    <a:pt x="1485" y="7595"/>
                    <a:pt x="12329" y="2166"/>
                  </a:cubicBezTo>
                  <a:close/>
                </a:path>
              </a:pathLst>
            </a:custGeom>
            <a:solidFill>
              <a:srgbClr val="7EB4B4"/>
            </a:solidFill>
            <a:ln w="18073" cap="flat">
              <a:noFill/>
              <a:prstDash val="solid"/>
              <a:miter/>
            </a:ln>
          </p:spPr>
          <p:txBody>
            <a:bodyPr rtlCol="0" anchor="ctr"/>
            <a:lstStyle/>
            <a:p>
              <a:endParaRPr lang="en-US" sz="849"/>
            </a:p>
          </p:txBody>
        </p:sp>
        <p:sp>
          <p:nvSpPr>
            <p:cNvPr id="1260" name="Freeform 1259">
              <a:extLst>
                <a:ext uri="{FF2B5EF4-FFF2-40B4-BE49-F238E27FC236}">
                  <a16:creationId xmlns:a16="http://schemas.microsoft.com/office/drawing/2014/main" id="{CAABC973-1C30-2749-9B83-22BF1F1E71BF}"/>
                </a:ext>
              </a:extLst>
            </p:cNvPr>
            <p:cNvSpPr/>
            <p:nvPr/>
          </p:nvSpPr>
          <p:spPr>
            <a:xfrm>
              <a:off x="9586832" y="327980"/>
              <a:ext cx="39763" cy="121246"/>
            </a:xfrm>
            <a:custGeom>
              <a:avLst/>
              <a:gdLst>
                <a:gd name="connsiteX0" fmla="*/ 39764 w 39763"/>
                <a:gd name="connsiteY0" fmla="*/ 19906 h 121246"/>
                <a:gd name="connsiteX1" fmla="*/ 39764 w 39763"/>
                <a:gd name="connsiteY1" fmla="*/ 101341 h 121246"/>
                <a:gd name="connsiteX2" fmla="*/ 19882 w 39763"/>
                <a:gd name="connsiteY2" fmla="*/ 121246 h 121246"/>
                <a:gd name="connsiteX3" fmla="*/ 19882 w 39763"/>
                <a:gd name="connsiteY3" fmla="*/ 121246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8"/>
                    <a:pt x="30726" y="121246"/>
                    <a:pt x="19882" y="121246"/>
                  </a:cubicBezTo>
                  <a:lnTo>
                    <a:pt x="19882" y="121246"/>
                  </a:lnTo>
                  <a:cubicBezTo>
                    <a:pt x="9037" y="121246"/>
                    <a:pt x="0" y="112198"/>
                    <a:pt x="0" y="101341"/>
                  </a:cubicBezTo>
                  <a:lnTo>
                    <a:pt x="0" y="19906"/>
                  </a:lnTo>
                  <a:cubicBezTo>
                    <a:pt x="0" y="9048"/>
                    <a:pt x="9037" y="0"/>
                    <a:pt x="19882" y="0"/>
                  </a:cubicBezTo>
                  <a:lnTo>
                    <a:pt x="19882" y="0"/>
                  </a:lnTo>
                  <a:cubicBezTo>
                    <a:pt x="28919" y="0"/>
                    <a:pt x="39764" y="9048"/>
                    <a:pt x="39764" y="19906"/>
                  </a:cubicBezTo>
                  <a:close/>
                </a:path>
              </a:pathLst>
            </a:custGeom>
            <a:solidFill>
              <a:srgbClr val="7EB4B4"/>
            </a:solidFill>
            <a:ln w="18073" cap="flat">
              <a:noFill/>
              <a:prstDash val="solid"/>
              <a:miter/>
            </a:ln>
          </p:spPr>
          <p:txBody>
            <a:bodyPr rtlCol="0" anchor="ctr"/>
            <a:lstStyle/>
            <a:p>
              <a:endParaRPr lang="en-US" sz="849"/>
            </a:p>
          </p:txBody>
        </p:sp>
        <p:sp>
          <p:nvSpPr>
            <p:cNvPr id="1261" name="Freeform 1260">
              <a:extLst>
                <a:ext uri="{FF2B5EF4-FFF2-40B4-BE49-F238E27FC236}">
                  <a16:creationId xmlns:a16="http://schemas.microsoft.com/office/drawing/2014/main" id="{487FDDA8-09E7-E94A-A661-7A97EBDF8D58}"/>
                </a:ext>
              </a:extLst>
            </p:cNvPr>
            <p:cNvSpPr/>
            <p:nvPr/>
          </p:nvSpPr>
          <p:spPr>
            <a:xfrm>
              <a:off x="9870923" y="327624"/>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4 h 120149"/>
                <a:gd name="connsiteX5" fmla="*/ 66552 w 77753"/>
                <a:gd name="connsiteY5" fmla="*/ 117984 h 120149"/>
                <a:gd name="connsiteX6" fmla="*/ 39441 w 77753"/>
                <a:gd name="connsiteY6" fmla="*/ 108935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5"/>
                  </a:cubicBezTo>
                  <a:lnTo>
                    <a:pt x="3292" y="29311"/>
                  </a:lnTo>
                  <a:cubicBezTo>
                    <a:pt x="-3938" y="18453"/>
                    <a:pt x="1484" y="7595"/>
                    <a:pt x="12329" y="2166"/>
                  </a:cubicBezTo>
                  <a:close/>
                </a:path>
              </a:pathLst>
            </a:custGeom>
            <a:solidFill>
              <a:srgbClr val="7EB4B4"/>
            </a:solidFill>
            <a:ln w="18073" cap="flat">
              <a:noFill/>
              <a:prstDash val="solid"/>
              <a:miter/>
            </a:ln>
          </p:spPr>
          <p:txBody>
            <a:bodyPr rtlCol="0" anchor="ctr"/>
            <a:lstStyle/>
            <a:p>
              <a:endParaRPr lang="en-US" sz="849"/>
            </a:p>
          </p:txBody>
        </p:sp>
        <p:sp>
          <p:nvSpPr>
            <p:cNvPr id="1263" name="Freeform 1262">
              <a:extLst>
                <a:ext uri="{FF2B5EF4-FFF2-40B4-BE49-F238E27FC236}">
                  <a16:creationId xmlns:a16="http://schemas.microsoft.com/office/drawing/2014/main" id="{11F0ECBB-8B13-4248-BF39-3FEA8E86183C}"/>
                </a:ext>
              </a:extLst>
            </p:cNvPr>
            <p:cNvSpPr/>
            <p:nvPr/>
          </p:nvSpPr>
          <p:spPr>
            <a:xfrm>
              <a:off x="10173566" y="327624"/>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3"/>
                    <a:pt x="44062" y="117984"/>
                    <a:pt x="38640" y="108935"/>
                  </a:cubicBezTo>
                  <a:lnTo>
                    <a:pt x="2491" y="29311"/>
                  </a:lnTo>
                  <a:cubicBezTo>
                    <a:pt x="-2931" y="18453"/>
                    <a:pt x="684" y="7595"/>
                    <a:pt x="11529" y="2166"/>
                  </a:cubicBezTo>
                  <a:close/>
                </a:path>
              </a:pathLst>
            </a:custGeom>
            <a:solidFill>
              <a:srgbClr val="7EB4B4"/>
            </a:solidFill>
            <a:ln w="18073" cap="flat">
              <a:noFill/>
              <a:prstDash val="solid"/>
              <a:miter/>
            </a:ln>
          </p:spPr>
          <p:txBody>
            <a:bodyPr rtlCol="0" anchor="ctr"/>
            <a:lstStyle/>
            <a:p>
              <a:endParaRPr lang="en-US" sz="849"/>
            </a:p>
          </p:txBody>
        </p:sp>
        <p:sp>
          <p:nvSpPr>
            <p:cNvPr id="1264" name="Freeform 1263">
              <a:extLst>
                <a:ext uri="{FF2B5EF4-FFF2-40B4-BE49-F238E27FC236}">
                  <a16:creationId xmlns:a16="http://schemas.microsoft.com/office/drawing/2014/main" id="{576AE372-161D-0A46-81A9-A8F5B93EED88}"/>
                </a:ext>
              </a:extLst>
            </p:cNvPr>
            <p:cNvSpPr/>
            <p:nvPr/>
          </p:nvSpPr>
          <p:spPr>
            <a:xfrm>
              <a:off x="10495974" y="327980"/>
              <a:ext cx="39763" cy="121246"/>
            </a:xfrm>
            <a:custGeom>
              <a:avLst/>
              <a:gdLst>
                <a:gd name="connsiteX0" fmla="*/ 39764 w 39763"/>
                <a:gd name="connsiteY0" fmla="*/ 19906 h 121246"/>
                <a:gd name="connsiteX1" fmla="*/ 39764 w 39763"/>
                <a:gd name="connsiteY1" fmla="*/ 101341 h 121246"/>
                <a:gd name="connsiteX2" fmla="*/ 19882 w 39763"/>
                <a:gd name="connsiteY2" fmla="*/ 121246 h 121246"/>
                <a:gd name="connsiteX3" fmla="*/ 19882 w 39763"/>
                <a:gd name="connsiteY3" fmla="*/ 121246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8"/>
                    <a:pt x="30727" y="121246"/>
                    <a:pt x="19882" y="121246"/>
                  </a:cubicBezTo>
                  <a:lnTo>
                    <a:pt x="19882" y="121246"/>
                  </a:lnTo>
                  <a:cubicBezTo>
                    <a:pt x="9037" y="121246"/>
                    <a:pt x="0" y="112198"/>
                    <a:pt x="0" y="101341"/>
                  </a:cubicBezTo>
                  <a:lnTo>
                    <a:pt x="0" y="19906"/>
                  </a:lnTo>
                  <a:cubicBezTo>
                    <a:pt x="0" y="9048"/>
                    <a:pt x="9037" y="0"/>
                    <a:pt x="19882" y="0"/>
                  </a:cubicBezTo>
                  <a:lnTo>
                    <a:pt x="19882" y="0"/>
                  </a:lnTo>
                  <a:cubicBezTo>
                    <a:pt x="28919" y="0"/>
                    <a:pt x="39764" y="9048"/>
                    <a:pt x="39764" y="19906"/>
                  </a:cubicBezTo>
                  <a:close/>
                </a:path>
              </a:pathLst>
            </a:custGeom>
            <a:solidFill>
              <a:srgbClr val="7EB4B4"/>
            </a:solidFill>
            <a:ln w="18073" cap="flat">
              <a:noFill/>
              <a:prstDash val="solid"/>
              <a:miter/>
            </a:ln>
          </p:spPr>
          <p:txBody>
            <a:bodyPr rtlCol="0" anchor="ctr"/>
            <a:lstStyle/>
            <a:p>
              <a:endParaRPr lang="en-US" sz="849"/>
            </a:p>
          </p:txBody>
        </p:sp>
        <p:sp>
          <p:nvSpPr>
            <p:cNvPr id="1266" name="Freeform 1265">
              <a:extLst>
                <a:ext uri="{FF2B5EF4-FFF2-40B4-BE49-F238E27FC236}">
                  <a16:creationId xmlns:a16="http://schemas.microsoft.com/office/drawing/2014/main" id="{B4FA6860-DBFB-E84A-A4DA-DA0A8DC9A33F}"/>
                </a:ext>
              </a:extLst>
            </p:cNvPr>
            <p:cNvSpPr/>
            <p:nvPr/>
          </p:nvSpPr>
          <p:spPr>
            <a:xfrm>
              <a:off x="8072197" y="934213"/>
              <a:ext cx="39763" cy="121246"/>
            </a:xfrm>
            <a:custGeom>
              <a:avLst/>
              <a:gdLst>
                <a:gd name="connsiteX0" fmla="*/ 18074 w 39763"/>
                <a:gd name="connsiteY0" fmla="*/ 0 h 121246"/>
                <a:gd name="connsiteX1" fmla="*/ 18074 w 39763"/>
                <a:gd name="connsiteY1" fmla="*/ 0 h 121246"/>
                <a:gd name="connsiteX2" fmla="*/ 39764 w 39763"/>
                <a:gd name="connsiteY2" fmla="*/ 19906 h 121246"/>
                <a:gd name="connsiteX3" fmla="*/ 39764 w 39763"/>
                <a:gd name="connsiteY3" fmla="*/ 101341 h 121246"/>
                <a:gd name="connsiteX4" fmla="*/ 19882 w 39763"/>
                <a:gd name="connsiteY4" fmla="*/ 121246 h 121246"/>
                <a:gd name="connsiteX5" fmla="*/ 19882 w 39763"/>
                <a:gd name="connsiteY5" fmla="*/ 121246 h 121246"/>
                <a:gd name="connsiteX6" fmla="*/ 0 w 39763"/>
                <a:gd name="connsiteY6" fmla="*/ 101341 h 121246"/>
                <a:gd name="connsiteX7" fmla="*/ 0 w 39763"/>
                <a:gd name="connsiteY7" fmla="*/ 39812 h 121246"/>
                <a:gd name="connsiteX8" fmla="*/ 18074 w 39763"/>
                <a:gd name="connsiteY8" fmla="*/ 0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18074" y="0"/>
                  </a:moveTo>
                  <a:lnTo>
                    <a:pt x="18074" y="0"/>
                  </a:lnTo>
                  <a:cubicBezTo>
                    <a:pt x="28919" y="0"/>
                    <a:pt x="39764" y="9048"/>
                    <a:pt x="39764" y="19906"/>
                  </a:cubicBezTo>
                  <a:lnTo>
                    <a:pt x="39764" y="101341"/>
                  </a:lnTo>
                  <a:cubicBezTo>
                    <a:pt x="39764" y="112198"/>
                    <a:pt x="30726" y="121246"/>
                    <a:pt x="19882" y="121246"/>
                  </a:cubicBezTo>
                  <a:lnTo>
                    <a:pt x="19882" y="121246"/>
                  </a:lnTo>
                  <a:cubicBezTo>
                    <a:pt x="9037" y="121246"/>
                    <a:pt x="0" y="112198"/>
                    <a:pt x="0" y="101341"/>
                  </a:cubicBezTo>
                  <a:lnTo>
                    <a:pt x="0" y="39812"/>
                  </a:lnTo>
                  <a:lnTo>
                    <a:pt x="18074" y="0"/>
                  </a:lnTo>
                  <a:close/>
                </a:path>
              </a:pathLst>
            </a:custGeom>
            <a:solidFill>
              <a:srgbClr val="7EB4B4"/>
            </a:solidFill>
            <a:ln w="18073" cap="flat">
              <a:noFill/>
              <a:prstDash val="solid"/>
              <a:miter/>
            </a:ln>
          </p:spPr>
          <p:txBody>
            <a:bodyPr rtlCol="0" anchor="ctr"/>
            <a:lstStyle/>
            <a:p>
              <a:endParaRPr lang="en-US" sz="849"/>
            </a:p>
          </p:txBody>
        </p:sp>
        <p:sp>
          <p:nvSpPr>
            <p:cNvPr id="1267" name="Freeform 1266">
              <a:extLst>
                <a:ext uri="{FF2B5EF4-FFF2-40B4-BE49-F238E27FC236}">
                  <a16:creationId xmlns:a16="http://schemas.microsoft.com/office/drawing/2014/main" id="{60E53691-480E-EB4A-9E37-10B724B63EA7}"/>
                </a:ext>
              </a:extLst>
            </p:cNvPr>
            <p:cNvSpPr/>
            <p:nvPr/>
          </p:nvSpPr>
          <p:spPr>
            <a:xfrm>
              <a:off x="8053439" y="1237878"/>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5"/>
                  </a:cubicBezTo>
                  <a:lnTo>
                    <a:pt x="2491" y="29311"/>
                  </a:lnTo>
                  <a:cubicBezTo>
                    <a:pt x="-2931" y="18453"/>
                    <a:pt x="684" y="7595"/>
                    <a:pt x="11528" y="2166"/>
                  </a:cubicBezTo>
                  <a:close/>
                </a:path>
              </a:pathLst>
            </a:custGeom>
            <a:solidFill>
              <a:srgbClr val="7EB4B4"/>
            </a:solidFill>
            <a:ln w="18073" cap="flat">
              <a:noFill/>
              <a:prstDash val="solid"/>
              <a:miter/>
            </a:ln>
          </p:spPr>
          <p:txBody>
            <a:bodyPr rtlCol="0" anchor="ctr"/>
            <a:lstStyle/>
            <a:p>
              <a:endParaRPr lang="en-US" sz="849"/>
            </a:p>
          </p:txBody>
        </p:sp>
        <p:sp>
          <p:nvSpPr>
            <p:cNvPr id="1268" name="Freeform 1267">
              <a:extLst>
                <a:ext uri="{FF2B5EF4-FFF2-40B4-BE49-F238E27FC236}">
                  <a16:creationId xmlns:a16="http://schemas.microsoft.com/office/drawing/2014/main" id="{80FE59FA-5B0F-7143-9424-C0673856280E}"/>
                </a:ext>
              </a:extLst>
            </p:cNvPr>
            <p:cNvSpPr/>
            <p:nvPr userDrawn="1"/>
          </p:nvSpPr>
          <p:spPr>
            <a:xfrm>
              <a:off x="8374039" y="631802"/>
              <a:ext cx="39763" cy="121445"/>
            </a:xfrm>
            <a:custGeom>
              <a:avLst/>
              <a:gdLst>
                <a:gd name="connsiteX0" fmla="*/ 39764 w 39763"/>
                <a:gd name="connsiteY0" fmla="*/ 20105 h 121445"/>
                <a:gd name="connsiteX1" fmla="*/ 39764 w 39763"/>
                <a:gd name="connsiteY1" fmla="*/ 101539 h 121445"/>
                <a:gd name="connsiteX2" fmla="*/ 19882 w 39763"/>
                <a:gd name="connsiteY2" fmla="*/ 121445 h 121445"/>
                <a:gd name="connsiteX3" fmla="*/ 19882 w 39763"/>
                <a:gd name="connsiteY3" fmla="*/ 121445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7" y="121445"/>
                    <a:pt x="19882" y="121445"/>
                  </a:cubicBezTo>
                  <a:lnTo>
                    <a:pt x="19882" y="121445"/>
                  </a:lnTo>
                  <a:cubicBezTo>
                    <a:pt x="9037" y="121445"/>
                    <a:pt x="0" y="112397"/>
                    <a:pt x="0" y="101539"/>
                  </a:cubicBezTo>
                  <a:lnTo>
                    <a:pt x="0" y="20105"/>
                  </a:lnTo>
                  <a:cubicBezTo>
                    <a:pt x="0" y="9247"/>
                    <a:pt x="9037" y="199"/>
                    <a:pt x="19882" y="199"/>
                  </a:cubicBezTo>
                  <a:lnTo>
                    <a:pt x="19882" y="199"/>
                  </a:lnTo>
                  <a:cubicBezTo>
                    <a:pt x="30727" y="-1611"/>
                    <a:pt x="39764" y="9247"/>
                    <a:pt x="39764" y="20105"/>
                  </a:cubicBezTo>
                  <a:close/>
                </a:path>
              </a:pathLst>
            </a:custGeom>
            <a:solidFill>
              <a:srgbClr val="7EB4B4"/>
            </a:solidFill>
            <a:ln w="18073" cap="flat">
              <a:noFill/>
              <a:prstDash val="solid"/>
              <a:miter/>
            </a:ln>
          </p:spPr>
          <p:txBody>
            <a:bodyPr rtlCol="0" anchor="ctr"/>
            <a:lstStyle/>
            <a:p>
              <a:endParaRPr lang="en-US" sz="849"/>
            </a:p>
          </p:txBody>
        </p:sp>
        <p:sp>
          <p:nvSpPr>
            <p:cNvPr id="1270" name="Freeform 1269">
              <a:extLst>
                <a:ext uri="{FF2B5EF4-FFF2-40B4-BE49-F238E27FC236}">
                  <a16:creationId xmlns:a16="http://schemas.microsoft.com/office/drawing/2014/main" id="{422B2F2B-58A6-AB41-BE8D-C0CB4DAE799C}"/>
                </a:ext>
              </a:extLst>
            </p:cNvPr>
            <p:cNvSpPr/>
            <p:nvPr/>
          </p:nvSpPr>
          <p:spPr>
            <a:xfrm>
              <a:off x="8658931" y="631645"/>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5"/>
                  </a:cubicBezTo>
                  <a:lnTo>
                    <a:pt x="2491" y="29311"/>
                  </a:lnTo>
                  <a:cubicBezTo>
                    <a:pt x="-2931" y="18453"/>
                    <a:pt x="684" y="5785"/>
                    <a:pt x="11528" y="2166"/>
                  </a:cubicBezTo>
                  <a:close/>
                </a:path>
              </a:pathLst>
            </a:custGeom>
            <a:solidFill>
              <a:srgbClr val="7EB4B4"/>
            </a:solidFill>
            <a:ln w="18073" cap="flat">
              <a:noFill/>
              <a:prstDash val="solid"/>
              <a:miter/>
            </a:ln>
          </p:spPr>
          <p:txBody>
            <a:bodyPr rtlCol="0" anchor="ctr"/>
            <a:lstStyle/>
            <a:p>
              <a:endParaRPr lang="en-US" sz="849"/>
            </a:p>
          </p:txBody>
        </p:sp>
        <p:sp>
          <p:nvSpPr>
            <p:cNvPr id="1271" name="Freeform 1270">
              <a:extLst>
                <a:ext uri="{FF2B5EF4-FFF2-40B4-BE49-F238E27FC236}">
                  <a16:creationId xmlns:a16="http://schemas.microsoft.com/office/drawing/2014/main" id="{9EC8DEF2-E1B1-5B48-97E6-0396CFAF40A4}"/>
                </a:ext>
              </a:extLst>
            </p:cNvPr>
            <p:cNvSpPr/>
            <p:nvPr/>
          </p:nvSpPr>
          <p:spPr>
            <a:xfrm>
              <a:off x="8961781" y="631645"/>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5"/>
                  </a:cubicBezTo>
                  <a:lnTo>
                    <a:pt x="3292" y="29311"/>
                  </a:lnTo>
                  <a:cubicBezTo>
                    <a:pt x="-3938" y="18453"/>
                    <a:pt x="1484" y="5785"/>
                    <a:pt x="12329" y="2166"/>
                  </a:cubicBezTo>
                  <a:close/>
                </a:path>
              </a:pathLst>
            </a:custGeom>
            <a:solidFill>
              <a:srgbClr val="7EB4B4"/>
            </a:solidFill>
            <a:ln w="18073" cap="flat">
              <a:noFill/>
              <a:prstDash val="solid"/>
              <a:miter/>
            </a:ln>
          </p:spPr>
          <p:txBody>
            <a:bodyPr rtlCol="0" anchor="ctr"/>
            <a:lstStyle/>
            <a:p>
              <a:endParaRPr lang="en-US" sz="849"/>
            </a:p>
          </p:txBody>
        </p:sp>
        <p:sp>
          <p:nvSpPr>
            <p:cNvPr id="1273" name="Freeform 1272">
              <a:extLst>
                <a:ext uri="{FF2B5EF4-FFF2-40B4-BE49-F238E27FC236}">
                  <a16:creationId xmlns:a16="http://schemas.microsoft.com/office/drawing/2014/main" id="{1273A0A8-E6CF-974D-B3B0-3421DA06A912}"/>
                </a:ext>
              </a:extLst>
            </p:cNvPr>
            <p:cNvSpPr/>
            <p:nvPr/>
          </p:nvSpPr>
          <p:spPr>
            <a:xfrm>
              <a:off x="8356288" y="933856"/>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5"/>
                  </a:cubicBezTo>
                  <a:lnTo>
                    <a:pt x="3292" y="29311"/>
                  </a:lnTo>
                  <a:cubicBezTo>
                    <a:pt x="-3938" y="18453"/>
                    <a:pt x="1484" y="7595"/>
                    <a:pt x="12329" y="2166"/>
                  </a:cubicBezTo>
                  <a:close/>
                </a:path>
              </a:pathLst>
            </a:custGeom>
            <a:solidFill>
              <a:srgbClr val="7EB4B4"/>
            </a:solidFill>
            <a:ln w="18073" cap="flat">
              <a:noFill/>
              <a:prstDash val="solid"/>
              <a:miter/>
            </a:ln>
          </p:spPr>
          <p:txBody>
            <a:bodyPr rtlCol="0" anchor="ctr"/>
            <a:lstStyle/>
            <a:p>
              <a:endParaRPr lang="en-US" sz="849"/>
            </a:p>
          </p:txBody>
        </p:sp>
        <p:sp>
          <p:nvSpPr>
            <p:cNvPr id="1274" name="Freeform 1273">
              <a:extLst>
                <a:ext uri="{FF2B5EF4-FFF2-40B4-BE49-F238E27FC236}">
                  <a16:creationId xmlns:a16="http://schemas.microsoft.com/office/drawing/2014/main" id="{7E61F199-8AF9-8943-B98F-88D560E7601F}"/>
                </a:ext>
              </a:extLst>
            </p:cNvPr>
            <p:cNvSpPr/>
            <p:nvPr/>
          </p:nvSpPr>
          <p:spPr>
            <a:xfrm>
              <a:off x="8658931" y="933856"/>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5"/>
                  </a:cubicBezTo>
                  <a:lnTo>
                    <a:pt x="2491" y="29311"/>
                  </a:lnTo>
                  <a:cubicBezTo>
                    <a:pt x="-2931" y="18453"/>
                    <a:pt x="684" y="7595"/>
                    <a:pt x="11528" y="2166"/>
                  </a:cubicBezTo>
                  <a:close/>
                </a:path>
              </a:pathLst>
            </a:custGeom>
            <a:solidFill>
              <a:srgbClr val="7EB4B4"/>
            </a:solidFill>
            <a:ln w="18073" cap="flat">
              <a:noFill/>
              <a:prstDash val="solid"/>
              <a:miter/>
            </a:ln>
          </p:spPr>
          <p:txBody>
            <a:bodyPr rtlCol="0" anchor="ctr"/>
            <a:lstStyle/>
            <a:p>
              <a:endParaRPr lang="en-US" sz="849"/>
            </a:p>
          </p:txBody>
        </p:sp>
        <p:sp>
          <p:nvSpPr>
            <p:cNvPr id="1276" name="Freeform 1275">
              <a:extLst>
                <a:ext uri="{FF2B5EF4-FFF2-40B4-BE49-F238E27FC236}">
                  <a16:creationId xmlns:a16="http://schemas.microsoft.com/office/drawing/2014/main" id="{512DA486-926C-204F-A963-3E46CFA7D1B4}"/>
                </a:ext>
              </a:extLst>
            </p:cNvPr>
            <p:cNvSpPr/>
            <p:nvPr/>
          </p:nvSpPr>
          <p:spPr>
            <a:xfrm>
              <a:off x="8356288" y="1237878"/>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5"/>
                  </a:cubicBezTo>
                  <a:lnTo>
                    <a:pt x="3292" y="29311"/>
                  </a:lnTo>
                  <a:cubicBezTo>
                    <a:pt x="-3938" y="18453"/>
                    <a:pt x="1484" y="7595"/>
                    <a:pt x="12329" y="2166"/>
                  </a:cubicBezTo>
                  <a:close/>
                </a:path>
              </a:pathLst>
            </a:custGeom>
            <a:solidFill>
              <a:srgbClr val="7EB4B4"/>
            </a:solidFill>
            <a:ln w="18073" cap="flat">
              <a:noFill/>
              <a:prstDash val="solid"/>
              <a:miter/>
            </a:ln>
          </p:spPr>
          <p:txBody>
            <a:bodyPr rtlCol="0" anchor="ctr"/>
            <a:lstStyle/>
            <a:p>
              <a:endParaRPr lang="en-US" sz="849"/>
            </a:p>
          </p:txBody>
        </p:sp>
        <p:sp>
          <p:nvSpPr>
            <p:cNvPr id="1277" name="Freeform 1276">
              <a:extLst>
                <a:ext uri="{FF2B5EF4-FFF2-40B4-BE49-F238E27FC236}">
                  <a16:creationId xmlns:a16="http://schemas.microsoft.com/office/drawing/2014/main" id="{1E499A28-771E-524B-AF16-AB747CA29730}"/>
                </a:ext>
              </a:extLst>
            </p:cNvPr>
            <p:cNvSpPr/>
            <p:nvPr/>
          </p:nvSpPr>
          <p:spPr>
            <a:xfrm>
              <a:off x="8981340" y="934213"/>
              <a:ext cx="39763" cy="121246"/>
            </a:xfrm>
            <a:custGeom>
              <a:avLst/>
              <a:gdLst>
                <a:gd name="connsiteX0" fmla="*/ 39764 w 39763"/>
                <a:gd name="connsiteY0" fmla="*/ 19906 h 121246"/>
                <a:gd name="connsiteX1" fmla="*/ 39764 w 39763"/>
                <a:gd name="connsiteY1" fmla="*/ 101341 h 121246"/>
                <a:gd name="connsiteX2" fmla="*/ 19882 w 39763"/>
                <a:gd name="connsiteY2" fmla="*/ 121246 h 121246"/>
                <a:gd name="connsiteX3" fmla="*/ 19882 w 39763"/>
                <a:gd name="connsiteY3" fmla="*/ 121246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8"/>
                    <a:pt x="30726" y="121246"/>
                    <a:pt x="19882" y="121246"/>
                  </a:cubicBezTo>
                  <a:lnTo>
                    <a:pt x="19882" y="121246"/>
                  </a:lnTo>
                  <a:cubicBezTo>
                    <a:pt x="9037" y="121246"/>
                    <a:pt x="0" y="112198"/>
                    <a:pt x="0" y="101341"/>
                  </a:cubicBezTo>
                  <a:lnTo>
                    <a:pt x="0" y="19906"/>
                  </a:lnTo>
                  <a:cubicBezTo>
                    <a:pt x="0" y="9048"/>
                    <a:pt x="9037" y="0"/>
                    <a:pt x="19882" y="0"/>
                  </a:cubicBezTo>
                  <a:lnTo>
                    <a:pt x="19882" y="0"/>
                  </a:lnTo>
                  <a:cubicBezTo>
                    <a:pt x="28919" y="0"/>
                    <a:pt x="39764" y="9048"/>
                    <a:pt x="39764" y="19906"/>
                  </a:cubicBezTo>
                  <a:close/>
                </a:path>
              </a:pathLst>
            </a:custGeom>
            <a:solidFill>
              <a:srgbClr val="7EB4B4"/>
            </a:solidFill>
            <a:ln w="18073" cap="flat">
              <a:noFill/>
              <a:prstDash val="solid"/>
              <a:miter/>
            </a:ln>
          </p:spPr>
          <p:txBody>
            <a:bodyPr rtlCol="0" anchor="ctr"/>
            <a:lstStyle/>
            <a:p>
              <a:endParaRPr lang="en-US" sz="849"/>
            </a:p>
          </p:txBody>
        </p:sp>
        <p:sp>
          <p:nvSpPr>
            <p:cNvPr id="1278" name="Freeform 1277">
              <a:extLst>
                <a:ext uri="{FF2B5EF4-FFF2-40B4-BE49-F238E27FC236}">
                  <a16:creationId xmlns:a16="http://schemas.microsoft.com/office/drawing/2014/main" id="{F6A848C7-898D-5847-94C1-CEDA16421E23}"/>
                </a:ext>
              </a:extLst>
            </p:cNvPr>
            <p:cNvSpPr/>
            <p:nvPr/>
          </p:nvSpPr>
          <p:spPr>
            <a:xfrm>
              <a:off x="8677690" y="1238234"/>
              <a:ext cx="39763" cy="121246"/>
            </a:xfrm>
            <a:custGeom>
              <a:avLst/>
              <a:gdLst>
                <a:gd name="connsiteX0" fmla="*/ 39764 w 39763"/>
                <a:gd name="connsiteY0" fmla="*/ 19906 h 121246"/>
                <a:gd name="connsiteX1" fmla="*/ 39764 w 39763"/>
                <a:gd name="connsiteY1" fmla="*/ 101340 h 121246"/>
                <a:gd name="connsiteX2" fmla="*/ 19882 w 39763"/>
                <a:gd name="connsiteY2" fmla="*/ 121246 h 121246"/>
                <a:gd name="connsiteX3" fmla="*/ 19882 w 39763"/>
                <a:gd name="connsiteY3" fmla="*/ 121246 h 121246"/>
                <a:gd name="connsiteX4" fmla="*/ 0 w 39763"/>
                <a:gd name="connsiteY4" fmla="*/ 101340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0"/>
                  </a:lnTo>
                  <a:cubicBezTo>
                    <a:pt x="39764" y="112198"/>
                    <a:pt x="30726" y="121246"/>
                    <a:pt x="19882" y="121246"/>
                  </a:cubicBezTo>
                  <a:lnTo>
                    <a:pt x="19882" y="121246"/>
                  </a:lnTo>
                  <a:cubicBezTo>
                    <a:pt x="9037" y="121246"/>
                    <a:pt x="0" y="112198"/>
                    <a:pt x="0" y="101340"/>
                  </a:cubicBezTo>
                  <a:lnTo>
                    <a:pt x="0" y="19906"/>
                  </a:lnTo>
                  <a:cubicBezTo>
                    <a:pt x="0" y="9048"/>
                    <a:pt x="9037" y="0"/>
                    <a:pt x="19882" y="0"/>
                  </a:cubicBezTo>
                  <a:lnTo>
                    <a:pt x="19882" y="0"/>
                  </a:lnTo>
                  <a:cubicBezTo>
                    <a:pt x="30726" y="0"/>
                    <a:pt x="39764" y="9048"/>
                    <a:pt x="39764" y="19906"/>
                  </a:cubicBezTo>
                  <a:close/>
                </a:path>
              </a:pathLst>
            </a:custGeom>
            <a:solidFill>
              <a:srgbClr val="7EB4B4"/>
            </a:solidFill>
            <a:ln w="18073" cap="flat">
              <a:noFill/>
              <a:prstDash val="solid"/>
              <a:miter/>
            </a:ln>
          </p:spPr>
          <p:txBody>
            <a:bodyPr rtlCol="0" anchor="ctr"/>
            <a:lstStyle/>
            <a:p>
              <a:endParaRPr lang="en-US" sz="849"/>
            </a:p>
          </p:txBody>
        </p:sp>
        <p:sp>
          <p:nvSpPr>
            <p:cNvPr id="1279" name="Freeform 1278">
              <a:extLst>
                <a:ext uri="{FF2B5EF4-FFF2-40B4-BE49-F238E27FC236}">
                  <a16:creationId xmlns:a16="http://schemas.microsoft.com/office/drawing/2014/main" id="{10DDA8D8-5283-2741-A923-86F321A2CBBD}"/>
                </a:ext>
              </a:extLst>
            </p:cNvPr>
            <p:cNvSpPr/>
            <p:nvPr/>
          </p:nvSpPr>
          <p:spPr>
            <a:xfrm>
              <a:off x="8961781" y="1237878"/>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5"/>
                  </a:cubicBezTo>
                  <a:lnTo>
                    <a:pt x="3292" y="29311"/>
                  </a:lnTo>
                  <a:cubicBezTo>
                    <a:pt x="-3938" y="18453"/>
                    <a:pt x="1484" y="7595"/>
                    <a:pt x="12329" y="2166"/>
                  </a:cubicBezTo>
                  <a:close/>
                </a:path>
              </a:pathLst>
            </a:custGeom>
            <a:solidFill>
              <a:srgbClr val="7EB4B4"/>
            </a:solidFill>
            <a:ln w="18073" cap="flat">
              <a:noFill/>
              <a:prstDash val="solid"/>
              <a:miter/>
            </a:ln>
          </p:spPr>
          <p:txBody>
            <a:bodyPr rtlCol="0" anchor="ctr"/>
            <a:lstStyle/>
            <a:p>
              <a:endParaRPr lang="en-US" sz="849"/>
            </a:p>
          </p:txBody>
        </p:sp>
        <p:sp>
          <p:nvSpPr>
            <p:cNvPr id="1280" name="Freeform 1279">
              <a:extLst>
                <a:ext uri="{FF2B5EF4-FFF2-40B4-BE49-F238E27FC236}">
                  <a16:creationId xmlns:a16="http://schemas.microsoft.com/office/drawing/2014/main" id="{3FDCDFBE-97DE-4D44-AEAD-D1D14B3B83FA}"/>
                </a:ext>
              </a:extLst>
            </p:cNvPr>
            <p:cNvSpPr/>
            <p:nvPr userDrawn="1"/>
          </p:nvSpPr>
          <p:spPr>
            <a:xfrm>
              <a:off x="9283182" y="631802"/>
              <a:ext cx="39763" cy="121445"/>
            </a:xfrm>
            <a:custGeom>
              <a:avLst/>
              <a:gdLst>
                <a:gd name="connsiteX0" fmla="*/ 39764 w 39763"/>
                <a:gd name="connsiteY0" fmla="*/ 20105 h 121445"/>
                <a:gd name="connsiteX1" fmla="*/ 39764 w 39763"/>
                <a:gd name="connsiteY1" fmla="*/ 101539 h 121445"/>
                <a:gd name="connsiteX2" fmla="*/ 19882 w 39763"/>
                <a:gd name="connsiteY2" fmla="*/ 121445 h 121445"/>
                <a:gd name="connsiteX3" fmla="*/ 19882 w 39763"/>
                <a:gd name="connsiteY3" fmla="*/ 121445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6" y="121445"/>
                    <a:pt x="19882" y="121445"/>
                  </a:cubicBezTo>
                  <a:lnTo>
                    <a:pt x="19882" y="121445"/>
                  </a:lnTo>
                  <a:cubicBezTo>
                    <a:pt x="9037" y="121445"/>
                    <a:pt x="0" y="112397"/>
                    <a:pt x="0" y="101539"/>
                  </a:cubicBezTo>
                  <a:lnTo>
                    <a:pt x="0" y="20105"/>
                  </a:lnTo>
                  <a:cubicBezTo>
                    <a:pt x="0" y="9247"/>
                    <a:pt x="9037" y="199"/>
                    <a:pt x="19882" y="199"/>
                  </a:cubicBezTo>
                  <a:lnTo>
                    <a:pt x="19882" y="199"/>
                  </a:lnTo>
                  <a:cubicBezTo>
                    <a:pt x="30726" y="-1611"/>
                    <a:pt x="39764" y="9247"/>
                    <a:pt x="39764" y="20105"/>
                  </a:cubicBezTo>
                  <a:close/>
                </a:path>
              </a:pathLst>
            </a:custGeom>
            <a:solidFill>
              <a:srgbClr val="7EB4B4"/>
            </a:solidFill>
            <a:ln w="18073" cap="flat">
              <a:noFill/>
              <a:prstDash val="solid"/>
              <a:miter/>
            </a:ln>
          </p:spPr>
          <p:txBody>
            <a:bodyPr rtlCol="0" anchor="ctr"/>
            <a:lstStyle/>
            <a:p>
              <a:endParaRPr lang="en-US" sz="849"/>
            </a:p>
          </p:txBody>
        </p:sp>
        <p:sp>
          <p:nvSpPr>
            <p:cNvPr id="1282" name="Freeform 1281">
              <a:extLst>
                <a:ext uri="{FF2B5EF4-FFF2-40B4-BE49-F238E27FC236}">
                  <a16:creationId xmlns:a16="http://schemas.microsoft.com/office/drawing/2014/main" id="{3D210E22-0E00-CB46-BAC3-C4A732FA99D2}"/>
                </a:ext>
              </a:extLst>
            </p:cNvPr>
            <p:cNvSpPr/>
            <p:nvPr/>
          </p:nvSpPr>
          <p:spPr>
            <a:xfrm>
              <a:off x="9568074" y="631645"/>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5"/>
                  </a:cubicBezTo>
                  <a:lnTo>
                    <a:pt x="2491" y="29311"/>
                  </a:lnTo>
                  <a:cubicBezTo>
                    <a:pt x="-2931" y="18453"/>
                    <a:pt x="684" y="5785"/>
                    <a:pt x="11528" y="2166"/>
                  </a:cubicBezTo>
                  <a:close/>
                </a:path>
              </a:pathLst>
            </a:custGeom>
            <a:solidFill>
              <a:srgbClr val="7EB4B4"/>
            </a:solidFill>
            <a:ln w="18073" cap="flat">
              <a:noFill/>
              <a:prstDash val="solid"/>
              <a:miter/>
            </a:ln>
          </p:spPr>
          <p:txBody>
            <a:bodyPr rtlCol="0" anchor="ctr"/>
            <a:lstStyle/>
            <a:p>
              <a:endParaRPr lang="en-US" sz="849"/>
            </a:p>
          </p:txBody>
        </p:sp>
        <p:sp>
          <p:nvSpPr>
            <p:cNvPr id="1283" name="Freeform 1282">
              <a:extLst>
                <a:ext uri="{FF2B5EF4-FFF2-40B4-BE49-F238E27FC236}">
                  <a16:creationId xmlns:a16="http://schemas.microsoft.com/office/drawing/2014/main" id="{5278DA51-AF43-114B-9989-79B25E11AE06}"/>
                </a:ext>
              </a:extLst>
            </p:cNvPr>
            <p:cNvSpPr/>
            <p:nvPr/>
          </p:nvSpPr>
          <p:spPr>
            <a:xfrm>
              <a:off x="9870923" y="631645"/>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4 h 120149"/>
                <a:gd name="connsiteX5" fmla="*/ 66552 w 77753"/>
                <a:gd name="connsiteY5" fmla="*/ 117984 h 120149"/>
                <a:gd name="connsiteX6" fmla="*/ 39441 w 77753"/>
                <a:gd name="connsiteY6" fmla="*/ 108935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5"/>
                  </a:cubicBezTo>
                  <a:lnTo>
                    <a:pt x="3292" y="29311"/>
                  </a:lnTo>
                  <a:cubicBezTo>
                    <a:pt x="-3938" y="18453"/>
                    <a:pt x="1484" y="5785"/>
                    <a:pt x="12329" y="2166"/>
                  </a:cubicBezTo>
                  <a:close/>
                </a:path>
              </a:pathLst>
            </a:custGeom>
            <a:solidFill>
              <a:srgbClr val="7EB4B4"/>
            </a:solidFill>
            <a:ln w="18073" cap="flat">
              <a:noFill/>
              <a:prstDash val="solid"/>
              <a:miter/>
            </a:ln>
          </p:spPr>
          <p:txBody>
            <a:bodyPr rtlCol="0" anchor="ctr"/>
            <a:lstStyle/>
            <a:p>
              <a:endParaRPr lang="en-US" sz="849"/>
            </a:p>
          </p:txBody>
        </p:sp>
        <p:sp>
          <p:nvSpPr>
            <p:cNvPr id="1285" name="Freeform 1284">
              <a:extLst>
                <a:ext uri="{FF2B5EF4-FFF2-40B4-BE49-F238E27FC236}">
                  <a16:creationId xmlns:a16="http://schemas.microsoft.com/office/drawing/2014/main" id="{BF1F33C9-E097-5D4A-9E82-424F2F7F9D2E}"/>
                </a:ext>
              </a:extLst>
            </p:cNvPr>
            <p:cNvSpPr/>
            <p:nvPr/>
          </p:nvSpPr>
          <p:spPr>
            <a:xfrm>
              <a:off x="9265431" y="933856"/>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89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89" y="90839"/>
                  </a:lnTo>
                  <a:cubicBezTo>
                    <a:pt x="81012" y="99887"/>
                    <a:pt x="75589" y="112555"/>
                    <a:pt x="66552" y="117984"/>
                  </a:cubicBezTo>
                  <a:lnTo>
                    <a:pt x="66552" y="117984"/>
                  </a:lnTo>
                  <a:cubicBezTo>
                    <a:pt x="57515" y="123413"/>
                    <a:pt x="44863" y="117984"/>
                    <a:pt x="39441" y="108935"/>
                  </a:cubicBezTo>
                  <a:lnTo>
                    <a:pt x="3292" y="29311"/>
                  </a:lnTo>
                  <a:cubicBezTo>
                    <a:pt x="-3938" y="18453"/>
                    <a:pt x="1485" y="7595"/>
                    <a:pt x="12329" y="2166"/>
                  </a:cubicBezTo>
                  <a:close/>
                </a:path>
              </a:pathLst>
            </a:custGeom>
            <a:solidFill>
              <a:srgbClr val="7EB4B4"/>
            </a:solidFill>
            <a:ln w="18073" cap="flat">
              <a:noFill/>
              <a:prstDash val="solid"/>
              <a:miter/>
            </a:ln>
          </p:spPr>
          <p:txBody>
            <a:bodyPr rtlCol="0" anchor="ctr"/>
            <a:lstStyle/>
            <a:p>
              <a:endParaRPr lang="en-US" sz="849"/>
            </a:p>
          </p:txBody>
        </p:sp>
        <p:sp>
          <p:nvSpPr>
            <p:cNvPr id="1286" name="Freeform 1285">
              <a:extLst>
                <a:ext uri="{FF2B5EF4-FFF2-40B4-BE49-F238E27FC236}">
                  <a16:creationId xmlns:a16="http://schemas.microsoft.com/office/drawing/2014/main" id="{B68D8850-02D9-464A-AD36-48742A05ACA3}"/>
                </a:ext>
              </a:extLst>
            </p:cNvPr>
            <p:cNvSpPr/>
            <p:nvPr/>
          </p:nvSpPr>
          <p:spPr>
            <a:xfrm>
              <a:off x="9568074" y="933856"/>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5"/>
                  </a:cubicBezTo>
                  <a:lnTo>
                    <a:pt x="2491" y="29311"/>
                  </a:lnTo>
                  <a:cubicBezTo>
                    <a:pt x="-2931" y="18453"/>
                    <a:pt x="684" y="7595"/>
                    <a:pt x="11528" y="2166"/>
                  </a:cubicBezTo>
                  <a:close/>
                </a:path>
              </a:pathLst>
            </a:custGeom>
            <a:solidFill>
              <a:srgbClr val="7EB4B4"/>
            </a:solidFill>
            <a:ln w="18073" cap="flat">
              <a:noFill/>
              <a:prstDash val="solid"/>
              <a:miter/>
            </a:ln>
          </p:spPr>
          <p:txBody>
            <a:bodyPr rtlCol="0" anchor="ctr"/>
            <a:lstStyle/>
            <a:p>
              <a:endParaRPr lang="en-US" sz="849"/>
            </a:p>
          </p:txBody>
        </p:sp>
        <p:sp>
          <p:nvSpPr>
            <p:cNvPr id="1288" name="Freeform 1287">
              <a:extLst>
                <a:ext uri="{FF2B5EF4-FFF2-40B4-BE49-F238E27FC236}">
                  <a16:creationId xmlns:a16="http://schemas.microsoft.com/office/drawing/2014/main" id="{2BD185B3-86E3-7042-B4DF-C863F7669B8C}"/>
                </a:ext>
              </a:extLst>
            </p:cNvPr>
            <p:cNvSpPr/>
            <p:nvPr/>
          </p:nvSpPr>
          <p:spPr>
            <a:xfrm>
              <a:off x="9265431" y="1237878"/>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89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89" y="90839"/>
                  </a:lnTo>
                  <a:cubicBezTo>
                    <a:pt x="81012" y="99887"/>
                    <a:pt x="75589" y="112555"/>
                    <a:pt x="66552" y="117984"/>
                  </a:cubicBezTo>
                  <a:lnTo>
                    <a:pt x="66552" y="117984"/>
                  </a:lnTo>
                  <a:cubicBezTo>
                    <a:pt x="57515" y="123413"/>
                    <a:pt x="44863" y="117984"/>
                    <a:pt x="39441" y="108935"/>
                  </a:cubicBezTo>
                  <a:lnTo>
                    <a:pt x="3292" y="29311"/>
                  </a:lnTo>
                  <a:cubicBezTo>
                    <a:pt x="-3938" y="18453"/>
                    <a:pt x="1485" y="7595"/>
                    <a:pt x="12329" y="2166"/>
                  </a:cubicBezTo>
                  <a:close/>
                </a:path>
              </a:pathLst>
            </a:custGeom>
            <a:solidFill>
              <a:srgbClr val="7EB4B4"/>
            </a:solidFill>
            <a:ln w="18073" cap="flat">
              <a:noFill/>
              <a:prstDash val="solid"/>
              <a:miter/>
            </a:ln>
          </p:spPr>
          <p:txBody>
            <a:bodyPr rtlCol="0" anchor="ctr"/>
            <a:lstStyle/>
            <a:p>
              <a:endParaRPr lang="en-US" sz="849"/>
            </a:p>
          </p:txBody>
        </p:sp>
        <p:sp>
          <p:nvSpPr>
            <p:cNvPr id="1289" name="Freeform 1288">
              <a:extLst>
                <a:ext uri="{FF2B5EF4-FFF2-40B4-BE49-F238E27FC236}">
                  <a16:creationId xmlns:a16="http://schemas.microsoft.com/office/drawing/2014/main" id="{B506C254-9DAB-6948-9196-313A8B4C86EF}"/>
                </a:ext>
              </a:extLst>
            </p:cNvPr>
            <p:cNvSpPr/>
            <p:nvPr/>
          </p:nvSpPr>
          <p:spPr>
            <a:xfrm>
              <a:off x="9888675" y="934213"/>
              <a:ext cx="39763" cy="121246"/>
            </a:xfrm>
            <a:custGeom>
              <a:avLst/>
              <a:gdLst>
                <a:gd name="connsiteX0" fmla="*/ 39763 w 39763"/>
                <a:gd name="connsiteY0" fmla="*/ 19906 h 121246"/>
                <a:gd name="connsiteX1" fmla="*/ 39763 w 39763"/>
                <a:gd name="connsiteY1" fmla="*/ 101341 h 121246"/>
                <a:gd name="connsiteX2" fmla="*/ 19881 w 39763"/>
                <a:gd name="connsiteY2" fmla="*/ 121246 h 121246"/>
                <a:gd name="connsiteX3" fmla="*/ 19881 w 39763"/>
                <a:gd name="connsiteY3" fmla="*/ 121246 h 121246"/>
                <a:gd name="connsiteX4" fmla="*/ 0 w 39763"/>
                <a:gd name="connsiteY4" fmla="*/ 101341 h 121246"/>
                <a:gd name="connsiteX5" fmla="*/ 0 w 39763"/>
                <a:gd name="connsiteY5" fmla="*/ 19906 h 121246"/>
                <a:gd name="connsiteX6" fmla="*/ 19881 w 39763"/>
                <a:gd name="connsiteY6" fmla="*/ 0 h 121246"/>
                <a:gd name="connsiteX7" fmla="*/ 19881 w 39763"/>
                <a:gd name="connsiteY7" fmla="*/ 0 h 121246"/>
                <a:gd name="connsiteX8" fmla="*/ 39763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3" y="19906"/>
                  </a:moveTo>
                  <a:lnTo>
                    <a:pt x="39763" y="101341"/>
                  </a:lnTo>
                  <a:cubicBezTo>
                    <a:pt x="39763" y="112198"/>
                    <a:pt x="30726" y="121246"/>
                    <a:pt x="19881" y="121246"/>
                  </a:cubicBezTo>
                  <a:lnTo>
                    <a:pt x="19881" y="121246"/>
                  </a:lnTo>
                  <a:cubicBezTo>
                    <a:pt x="9037" y="121246"/>
                    <a:pt x="0" y="112198"/>
                    <a:pt x="0" y="101341"/>
                  </a:cubicBezTo>
                  <a:lnTo>
                    <a:pt x="0" y="19906"/>
                  </a:lnTo>
                  <a:cubicBezTo>
                    <a:pt x="0" y="9048"/>
                    <a:pt x="9037" y="0"/>
                    <a:pt x="19881" y="0"/>
                  </a:cubicBezTo>
                  <a:lnTo>
                    <a:pt x="19881" y="0"/>
                  </a:lnTo>
                  <a:cubicBezTo>
                    <a:pt x="30726" y="0"/>
                    <a:pt x="39763" y="9048"/>
                    <a:pt x="39763" y="19906"/>
                  </a:cubicBezTo>
                  <a:close/>
                </a:path>
              </a:pathLst>
            </a:custGeom>
            <a:solidFill>
              <a:srgbClr val="7EB4B4"/>
            </a:solidFill>
            <a:ln w="18073" cap="flat">
              <a:noFill/>
              <a:prstDash val="solid"/>
              <a:miter/>
            </a:ln>
          </p:spPr>
          <p:txBody>
            <a:bodyPr rtlCol="0" anchor="ctr"/>
            <a:lstStyle/>
            <a:p>
              <a:endParaRPr lang="en-US" sz="849"/>
            </a:p>
          </p:txBody>
        </p:sp>
        <p:sp>
          <p:nvSpPr>
            <p:cNvPr id="1290" name="Freeform 1289">
              <a:extLst>
                <a:ext uri="{FF2B5EF4-FFF2-40B4-BE49-F238E27FC236}">
                  <a16:creationId xmlns:a16="http://schemas.microsoft.com/office/drawing/2014/main" id="{DA631E72-BC32-0B4A-B2BE-ED6B6B31D24E}"/>
                </a:ext>
              </a:extLst>
            </p:cNvPr>
            <p:cNvSpPr/>
            <p:nvPr/>
          </p:nvSpPr>
          <p:spPr>
            <a:xfrm>
              <a:off x="9586832" y="1238234"/>
              <a:ext cx="39763" cy="121246"/>
            </a:xfrm>
            <a:custGeom>
              <a:avLst/>
              <a:gdLst>
                <a:gd name="connsiteX0" fmla="*/ 39764 w 39763"/>
                <a:gd name="connsiteY0" fmla="*/ 19906 h 121246"/>
                <a:gd name="connsiteX1" fmla="*/ 39764 w 39763"/>
                <a:gd name="connsiteY1" fmla="*/ 101340 h 121246"/>
                <a:gd name="connsiteX2" fmla="*/ 19882 w 39763"/>
                <a:gd name="connsiteY2" fmla="*/ 121246 h 121246"/>
                <a:gd name="connsiteX3" fmla="*/ 19882 w 39763"/>
                <a:gd name="connsiteY3" fmla="*/ 121246 h 121246"/>
                <a:gd name="connsiteX4" fmla="*/ 0 w 39763"/>
                <a:gd name="connsiteY4" fmla="*/ 101340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0"/>
                  </a:lnTo>
                  <a:cubicBezTo>
                    <a:pt x="39764" y="112198"/>
                    <a:pt x="30726" y="121246"/>
                    <a:pt x="19882" y="121246"/>
                  </a:cubicBezTo>
                  <a:lnTo>
                    <a:pt x="19882" y="121246"/>
                  </a:lnTo>
                  <a:cubicBezTo>
                    <a:pt x="9037" y="121246"/>
                    <a:pt x="0" y="112198"/>
                    <a:pt x="0" y="101340"/>
                  </a:cubicBezTo>
                  <a:lnTo>
                    <a:pt x="0" y="19906"/>
                  </a:lnTo>
                  <a:cubicBezTo>
                    <a:pt x="0" y="9048"/>
                    <a:pt x="9037" y="0"/>
                    <a:pt x="19882" y="0"/>
                  </a:cubicBezTo>
                  <a:lnTo>
                    <a:pt x="19882" y="0"/>
                  </a:lnTo>
                  <a:cubicBezTo>
                    <a:pt x="28919" y="0"/>
                    <a:pt x="39764" y="9048"/>
                    <a:pt x="39764" y="19906"/>
                  </a:cubicBezTo>
                  <a:close/>
                </a:path>
              </a:pathLst>
            </a:custGeom>
            <a:solidFill>
              <a:srgbClr val="7EB4B4"/>
            </a:solidFill>
            <a:ln w="18073" cap="flat">
              <a:noFill/>
              <a:prstDash val="solid"/>
              <a:miter/>
            </a:ln>
          </p:spPr>
          <p:txBody>
            <a:bodyPr rtlCol="0" anchor="ctr"/>
            <a:lstStyle/>
            <a:p>
              <a:endParaRPr lang="en-US" sz="849"/>
            </a:p>
          </p:txBody>
        </p:sp>
        <p:sp>
          <p:nvSpPr>
            <p:cNvPr id="1291" name="Freeform 1290">
              <a:extLst>
                <a:ext uri="{FF2B5EF4-FFF2-40B4-BE49-F238E27FC236}">
                  <a16:creationId xmlns:a16="http://schemas.microsoft.com/office/drawing/2014/main" id="{DB51F808-85EB-2942-B158-20B022813D5F}"/>
                </a:ext>
              </a:extLst>
            </p:cNvPr>
            <p:cNvSpPr/>
            <p:nvPr/>
          </p:nvSpPr>
          <p:spPr>
            <a:xfrm>
              <a:off x="9870923" y="1237878"/>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4 h 120149"/>
                <a:gd name="connsiteX5" fmla="*/ 66552 w 77753"/>
                <a:gd name="connsiteY5" fmla="*/ 117984 h 120149"/>
                <a:gd name="connsiteX6" fmla="*/ 39441 w 77753"/>
                <a:gd name="connsiteY6" fmla="*/ 108935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5"/>
                  </a:cubicBezTo>
                  <a:lnTo>
                    <a:pt x="3292" y="29311"/>
                  </a:lnTo>
                  <a:cubicBezTo>
                    <a:pt x="-3938" y="18453"/>
                    <a:pt x="1484" y="7595"/>
                    <a:pt x="12329" y="2166"/>
                  </a:cubicBezTo>
                  <a:close/>
                </a:path>
              </a:pathLst>
            </a:custGeom>
            <a:solidFill>
              <a:srgbClr val="7EB4B4"/>
            </a:solidFill>
            <a:ln w="18073" cap="flat">
              <a:noFill/>
              <a:prstDash val="solid"/>
              <a:miter/>
            </a:ln>
          </p:spPr>
          <p:txBody>
            <a:bodyPr rtlCol="0" anchor="ctr"/>
            <a:lstStyle/>
            <a:p>
              <a:endParaRPr lang="en-US" sz="849"/>
            </a:p>
          </p:txBody>
        </p:sp>
        <p:sp>
          <p:nvSpPr>
            <p:cNvPr id="1292" name="Freeform 1291">
              <a:extLst>
                <a:ext uri="{FF2B5EF4-FFF2-40B4-BE49-F238E27FC236}">
                  <a16:creationId xmlns:a16="http://schemas.microsoft.com/office/drawing/2014/main" id="{978482FA-5D3F-844E-979B-6B59C841ECEE}"/>
                </a:ext>
              </a:extLst>
            </p:cNvPr>
            <p:cNvSpPr/>
            <p:nvPr userDrawn="1"/>
          </p:nvSpPr>
          <p:spPr>
            <a:xfrm>
              <a:off x="10192325" y="631802"/>
              <a:ext cx="39763" cy="121445"/>
            </a:xfrm>
            <a:custGeom>
              <a:avLst/>
              <a:gdLst>
                <a:gd name="connsiteX0" fmla="*/ 39764 w 39763"/>
                <a:gd name="connsiteY0" fmla="*/ 20105 h 121445"/>
                <a:gd name="connsiteX1" fmla="*/ 39764 w 39763"/>
                <a:gd name="connsiteY1" fmla="*/ 101539 h 121445"/>
                <a:gd name="connsiteX2" fmla="*/ 19882 w 39763"/>
                <a:gd name="connsiteY2" fmla="*/ 121445 h 121445"/>
                <a:gd name="connsiteX3" fmla="*/ 19882 w 39763"/>
                <a:gd name="connsiteY3" fmla="*/ 121445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7" y="121445"/>
                    <a:pt x="19882" y="121445"/>
                  </a:cubicBezTo>
                  <a:lnTo>
                    <a:pt x="19882" y="121445"/>
                  </a:lnTo>
                  <a:cubicBezTo>
                    <a:pt x="9037" y="121445"/>
                    <a:pt x="0" y="112397"/>
                    <a:pt x="0" y="101539"/>
                  </a:cubicBezTo>
                  <a:lnTo>
                    <a:pt x="0" y="20105"/>
                  </a:lnTo>
                  <a:cubicBezTo>
                    <a:pt x="0" y="9247"/>
                    <a:pt x="9037" y="199"/>
                    <a:pt x="19882" y="199"/>
                  </a:cubicBezTo>
                  <a:lnTo>
                    <a:pt x="19882" y="199"/>
                  </a:lnTo>
                  <a:cubicBezTo>
                    <a:pt x="30727" y="-1611"/>
                    <a:pt x="39764" y="9247"/>
                    <a:pt x="39764" y="20105"/>
                  </a:cubicBezTo>
                  <a:close/>
                </a:path>
              </a:pathLst>
            </a:custGeom>
            <a:solidFill>
              <a:srgbClr val="7EB4B4"/>
            </a:solidFill>
            <a:ln w="18073" cap="flat">
              <a:noFill/>
              <a:prstDash val="solid"/>
              <a:miter/>
            </a:ln>
          </p:spPr>
          <p:txBody>
            <a:bodyPr rtlCol="0" anchor="ctr"/>
            <a:lstStyle/>
            <a:p>
              <a:endParaRPr lang="en-US" sz="849"/>
            </a:p>
          </p:txBody>
        </p:sp>
        <p:sp>
          <p:nvSpPr>
            <p:cNvPr id="1293" name="Freeform 1292">
              <a:extLst>
                <a:ext uri="{FF2B5EF4-FFF2-40B4-BE49-F238E27FC236}">
                  <a16:creationId xmlns:a16="http://schemas.microsoft.com/office/drawing/2014/main" id="{6EAD9C86-B365-7C44-88A4-B9DE48336888}"/>
                </a:ext>
              </a:extLst>
            </p:cNvPr>
            <p:cNvSpPr/>
            <p:nvPr userDrawn="1"/>
          </p:nvSpPr>
          <p:spPr>
            <a:xfrm>
              <a:off x="10476416" y="631645"/>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4 h 120149"/>
                <a:gd name="connsiteX5" fmla="*/ 66552 w 77753"/>
                <a:gd name="connsiteY5" fmla="*/ 117984 h 120149"/>
                <a:gd name="connsiteX6" fmla="*/ 39441 w 77753"/>
                <a:gd name="connsiteY6" fmla="*/ 108935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5"/>
                  </a:cubicBezTo>
                  <a:lnTo>
                    <a:pt x="3292" y="29311"/>
                  </a:lnTo>
                  <a:cubicBezTo>
                    <a:pt x="-3938" y="18453"/>
                    <a:pt x="1484" y="5785"/>
                    <a:pt x="12329" y="2166"/>
                  </a:cubicBezTo>
                  <a:close/>
                </a:path>
              </a:pathLst>
            </a:custGeom>
            <a:solidFill>
              <a:srgbClr val="7EB4B4"/>
            </a:solidFill>
            <a:ln w="18073" cap="flat">
              <a:noFill/>
              <a:prstDash val="solid"/>
              <a:miter/>
            </a:ln>
          </p:spPr>
          <p:txBody>
            <a:bodyPr rtlCol="0" anchor="ctr"/>
            <a:lstStyle/>
            <a:p>
              <a:endParaRPr lang="en-US" sz="849"/>
            </a:p>
          </p:txBody>
        </p:sp>
        <p:sp>
          <p:nvSpPr>
            <p:cNvPr id="1295" name="Freeform 1294">
              <a:extLst>
                <a:ext uri="{FF2B5EF4-FFF2-40B4-BE49-F238E27FC236}">
                  <a16:creationId xmlns:a16="http://schemas.microsoft.com/office/drawing/2014/main" id="{E12DBDF6-E9D0-7C47-BEE0-A4A22FFBE464}"/>
                </a:ext>
              </a:extLst>
            </p:cNvPr>
            <p:cNvSpPr/>
            <p:nvPr/>
          </p:nvSpPr>
          <p:spPr>
            <a:xfrm>
              <a:off x="10173566" y="933856"/>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3"/>
                    <a:pt x="44062" y="117984"/>
                    <a:pt x="38640" y="108935"/>
                  </a:cubicBezTo>
                  <a:lnTo>
                    <a:pt x="2491" y="29311"/>
                  </a:lnTo>
                  <a:cubicBezTo>
                    <a:pt x="-2931" y="18453"/>
                    <a:pt x="684" y="7595"/>
                    <a:pt x="11529" y="2166"/>
                  </a:cubicBezTo>
                  <a:close/>
                </a:path>
              </a:pathLst>
            </a:custGeom>
            <a:solidFill>
              <a:srgbClr val="7EB4B4"/>
            </a:solidFill>
            <a:ln w="18073" cap="flat">
              <a:noFill/>
              <a:prstDash val="solid"/>
              <a:miter/>
            </a:ln>
          </p:spPr>
          <p:txBody>
            <a:bodyPr rtlCol="0" anchor="ctr"/>
            <a:lstStyle/>
            <a:p>
              <a:endParaRPr lang="en-US" sz="849"/>
            </a:p>
          </p:txBody>
        </p:sp>
        <p:sp>
          <p:nvSpPr>
            <p:cNvPr id="1296" name="Freeform 1295">
              <a:extLst>
                <a:ext uri="{FF2B5EF4-FFF2-40B4-BE49-F238E27FC236}">
                  <a16:creationId xmlns:a16="http://schemas.microsoft.com/office/drawing/2014/main" id="{12BB2D7F-7BB3-8945-A3FD-CBBA43A050BA}"/>
                </a:ext>
              </a:extLst>
            </p:cNvPr>
            <p:cNvSpPr/>
            <p:nvPr/>
          </p:nvSpPr>
          <p:spPr>
            <a:xfrm>
              <a:off x="10476416" y="933856"/>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4 h 120149"/>
                <a:gd name="connsiteX5" fmla="*/ 66552 w 77753"/>
                <a:gd name="connsiteY5" fmla="*/ 117984 h 120149"/>
                <a:gd name="connsiteX6" fmla="*/ 39441 w 77753"/>
                <a:gd name="connsiteY6" fmla="*/ 108935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5"/>
                  </a:cubicBezTo>
                  <a:lnTo>
                    <a:pt x="3292" y="29311"/>
                  </a:lnTo>
                  <a:cubicBezTo>
                    <a:pt x="-3938" y="18453"/>
                    <a:pt x="1484" y="7595"/>
                    <a:pt x="12329" y="2166"/>
                  </a:cubicBezTo>
                  <a:close/>
                </a:path>
              </a:pathLst>
            </a:custGeom>
            <a:solidFill>
              <a:srgbClr val="7EB4B4"/>
            </a:solidFill>
            <a:ln w="18073" cap="flat">
              <a:noFill/>
              <a:prstDash val="solid"/>
              <a:miter/>
            </a:ln>
          </p:spPr>
          <p:txBody>
            <a:bodyPr rtlCol="0" anchor="ctr"/>
            <a:lstStyle/>
            <a:p>
              <a:endParaRPr lang="en-US" sz="849"/>
            </a:p>
          </p:txBody>
        </p:sp>
        <p:sp>
          <p:nvSpPr>
            <p:cNvPr id="1298" name="Freeform 1297">
              <a:extLst>
                <a:ext uri="{FF2B5EF4-FFF2-40B4-BE49-F238E27FC236}">
                  <a16:creationId xmlns:a16="http://schemas.microsoft.com/office/drawing/2014/main" id="{17DAEE5B-A370-B84E-B0F2-5A78201F8AFE}"/>
                </a:ext>
              </a:extLst>
            </p:cNvPr>
            <p:cNvSpPr/>
            <p:nvPr/>
          </p:nvSpPr>
          <p:spPr>
            <a:xfrm>
              <a:off x="10173566" y="1237878"/>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3"/>
                    <a:pt x="44062" y="117984"/>
                    <a:pt x="38640" y="108935"/>
                  </a:cubicBezTo>
                  <a:lnTo>
                    <a:pt x="2491" y="29311"/>
                  </a:lnTo>
                  <a:cubicBezTo>
                    <a:pt x="-2931" y="18453"/>
                    <a:pt x="684" y="7595"/>
                    <a:pt x="11529" y="2166"/>
                  </a:cubicBezTo>
                  <a:close/>
                </a:path>
              </a:pathLst>
            </a:custGeom>
            <a:solidFill>
              <a:srgbClr val="7EB4B4"/>
            </a:solidFill>
            <a:ln w="18073" cap="flat">
              <a:noFill/>
              <a:prstDash val="solid"/>
              <a:miter/>
            </a:ln>
          </p:spPr>
          <p:txBody>
            <a:bodyPr rtlCol="0" anchor="ctr"/>
            <a:lstStyle/>
            <a:p>
              <a:endParaRPr lang="en-US" sz="849"/>
            </a:p>
          </p:txBody>
        </p:sp>
        <p:sp>
          <p:nvSpPr>
            <p:cNvPr id="1299" name="Freeform 1298">
              <a:extLst>
                <a:ext uri="{FF2B5EF4-FFF2-40B4-BE49-F238E27FC236}">
                  <a16:creationId xmlns:a16="http://schemas.microsoft.com/office/drawing/2014/main" id="{225A9531-7E9A-9349-99F7-C721707B1242}"/>
                </a:ext>
              </a:extLst>
            </p:cNvPr>
            <p:cNvSpPr/>
            <p:nvPr/>
          </p:nvSpPr>
          <p:spPr>
            <a:xfrm>
              <a:off x="10495974" y="1238234"/>
              <a:ext cx="39763" cy="121246"/>
            </a:xfrm>
            <a:custGeom>
              <a:avLst/>
              <a:gdLst>
                <a:gd name="connsiteX0" fmla="*/ 39764 w 39763"/>
                <a:gd name="connsiteY0" fmla="*/ 19906 h 121246"/>
                <a:gd name="connsiteX1" fmla="*/ 39764 w 39763"/>
                <a:gd name="connsiteY1" fmla="*/ 101340 h 121246"/>
                <a:gd name="connsiteX2" fmla="*/ 19882 w 39763"/>
                <a:gd name="connsiteY2" fmla="*/ 121246 h 121246"/>
                <a:gd name="connsiteX3" fmla="*/ 19882 w 39763"/>
                <a:gd name="connsiteY3" fmla="*/ 121246 h 121246"/>
                <a:gd name="connsiteX4" fmla="*/ 0 w 39763"/>
                <a:gd name="connsiteY4" fmla="*/ 101340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0"/>
                  </a:lnTo>
                  <a:cubicBezTo>
                    <a:pt x="39764" y="112198"/>
                    <a:pt x="30727" y="121246"/>
                    <a:pt x="19882" y="121246"/>
                  </a:cubicBezTo>
                  <a:lnTo>
                    <a:pt x="19882" y="121246"/>
                  </a:lnTo>
                  <a:cubicBezTo>
                    <a:pt x="9037" y="121246"/>
                    <a:pt x="0" y="112198"/>
                    <a:pt x="0" y="101340"/>
                  </a:cubicBezTo>
                  <a:lnTo>
                    <a:pt x="0" y="19906"/>
                  </a:lnTo>
                  <a:cubicBezTo>
                    <a:pt x="0" y="9048"/>
                    <a:pt x="9037" y="0"/>
                    <a:pt x="19882" y="0"/>
                  </a:cubicBezTo>
                  <a:lnTo>
                    <a:pt x="19882" y="0"/>
                  </a:lnTo>
                  <a:cubicBezTo>
                    <a:pt x="28919" y="0"/>
                    <a:pt x="39764" y="9048"/>
                    <a:pt x="39764" y="19906"/>
                  </a:cubicBezTo>
                  <a:close/>
                </a:path>
              </a:pathLst>
            </a:custGeom>
            <a:solidFill>
              <a:srgbClr val="7EB4B4"/>
            </a:solidFill>
            <a:ln w="18073" cap="flat">
              <a:noFill/>
              <a:prstDash val="solid"/>
              <a:miter/>
            </a:ln>
          </p:spPr>
          <p:txBody>
            <a:bodyPr rtlCol="0" anchor="ctr"/>
            <a:lstStyle/>
            <a:p>
              <a:endParaRPr lang="en-US" sz="849"/>
            </a:p>
          </p:txBody>
        </p:sp>
        <p:sp>
          <p:nvSpPr>
            <p:cNvPr id="1300" name="Freeform 1299">
              <a:extLst>
                <a:ext uri="{FF2B5EF4-FFF2-40B4-BE49-F238E27FC236}">
                  <a16:creationId xmlns:a16="http://schemas.microsoft.com/office/drawing/2014/main" id="{BBE37CDE-DCE1-214C-8670-86C039B72A48}"/>
                </a:ext>
              </a:extLst>
            </p:cNvPr>
            <p:cNvSpPr/>
            <p:nvPr userDrawn="1"/>
          </p:nvSpPr>
          <p:spPr>
            <a:xfrm>
              <a:off x="7750473" y="1565780"/>
              <a:ext cx="60001" cy="96267"/>
            </a:xfrm>
            <a:custGeom>
              <a:avLst/>
              <a:gdLst>
                <a:gd name="connsiteX0" fmla="*/ 21690 w 60001"/>
                <a:gd name="connsiteY0" fmla="*/ 0 h 96267"/>
                <a:gd name="connsiteX1" fmla="*/ 57838 w 60001"/>
                <a:gd name="connsiteY1" fmla="*/ 66957 h 96267"/>
                <a:gd name="connsiteX2" fmla="*/ 48801 w 60001"/>
                <a:gd name="connsiteY2" fmla="*/ 94102 h 96267"/>
                <a:gd name="connsiteX3" fmla="*/ 48801 w 60001"/>
                <a:gd name="connsiteY3" fmla="*/ 94102 h 96267"/>
                <a:gd name="connsiteX4" fmla="*/ 21690 w 60001"/>
                <a:gd name="connsiteY4" fmla="*/ 85054 h 96267"/>
                <a:gd name="connsiteX5" fmla="*/ 0 w 60001"/>
                <a:gd name="connsiteY5" fmla="*/ 47051 h 96267"/>
                <a:gd name="connsiteX6" fmla="*/ 21690 w 60001"/>
                <a:gd name="connsiteY6" fmla="*/ 0 h 96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001" h="96267">
                  <a:moveTo>
                    <a:pt x="21690" y="0"/>
                  </a:moveTo>
                  <a:lnTo>
                    <a:pt x="57838" y="66957"/>
                  </a:lnTo>
                  <a:cubicBezTo>
                    <a:pt x="63260" y="76006"/>
                    <a:pt x="57838" y="88673"/>
                    <a:pt x="48801" y="94102"/>
                  </a:cubicBezTo>
                  <a:lnTo>
                    <a:pt x="48801" y="94102"/>
                  </a:lnTo>
                  <a:cubicBezTo>
                    <a:pt x="39764" y="99531"/>
                    <a:pt x="27112" y="94102"/>
                    <a:pt x="21690" y="85054"/>
                  </a:cubicBezTo>
                  <a:lnTo>
                    <a:pt x="0" y="47051"/>
                  </a:lnTo>
                  <a:lnTo>
                    <a:pt x="21690" y="0"/>
                  </a:lnTo>
                  <a:close/>
                </a:path>
              </a:pathLst>
            </a:custGeom>
            <a:solidFill>
              <a:srgbClr val="7EB4B4"/>
            </a:solidFill>
            <a:ln w="18073" cap="flat">
              <a:noFill/>
              <a:prstDash val="solid"/>
              <a:miter/>
            </a:ln>
          </p:spPr>
          <p:txBody>
            <a:bodyPr rtlCol="0" anchor="ctr"/>
            <a:lstStyle/>
            <a:p>
              <a:endParaRPr lang="en-US" sz="849"/>
            </a:p>
          </p:txBody>
        </p:sp>
        <p:sp>
          <p:nvSpPr>
            <p:cNvPr id="1301" name="Freeform 1300">
              <a:extLst>
                <a:ext uri="{FF2B5EF4-FFF2-40B4-BE49-F238E27FC236}">
                  <a16:creationId xmlns:a16="http://schemas.microsoft.com/office/drawing/2014/main" id="{51F860F6-7D56-F54A-B5CB-355BF13ED710}"/>
                </a:ext>
              </a:extLst>
            </p:cNvPr>
            <p:cNvSpPr/>
            <p:nvPr userDrawn="1"/>
          </p:nvSpPr>
          <p:spPr>
            <a:xfrm>
              <a:off x="8053439" y="1541899"/>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6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6"/>
                  </a:cubicBezTo>
                  <a:lnTo>
                    <a:pt x="2491" y="29311"/>
                  </a:lnTo>
                  <a:cubicBezTo>
                    <a:pt x="-2931" y="16643"/>
                    <a:pt x="684" y="5785"/>
                    <a:pt x="11528" y="2166"/>
                  </a:cubicBezTo>
                  <a:close/>
                </a:path>
              </a:pathLst>
            </a:custGeom>
            <a:solidFill>
              <a:srgbClr val="7EB4B4"/>
            </a:solidFill>
            <a:ln w="18073" cap="flat">
              <a:noFill/>
              <a:prstDash val="solid"/>
              <a:miter/>
            </a:ln>
          </p:spPr>
          <p:txBody>
            <a:bodyPr rtlCol="0" anchor="ctr"/>
            <a:lstStyle/>
            <a:p>
              <a:endParaRPr lang="en-US" sz="849"/>
            </a:p>
          </p:txBody>
        </p:sp>
        <p:sp>
          <p:nvSpPr>
            <p:cNvPr id="1302" name="Freeform 1301">
              <a:extLst>
                <a:ext uri="{FF2B5EF4-FFF2-40B4-BE49-F238E27FC236}">
                  <a16:creationId xmlns:a16="http://schemas.microsoft.com/office/drawing/2014/main" id="{7E2507D8-AE36-D34E-B208-759F403162DA}"/>
                </a:ext>
              </a:extLst>
            </p:cNvPr>
            <p:cNvSpPr/>
            <p:nvPr userDrawn="1"/>
          </p:nvSpPr>
          <p:spPr>
            <a:xfrm>
              <a:off x="7750796" y="1844110"/>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5"/>
                  </a:cubicBezTo>
                  <a:lnTo>
                    <a:pt x="3292" y="29311"/>
                  </a:lnTo>
                  <a:cubicBezTo>
                    <a:pt x="-3938" y="18453"/>
                    <a:pt x="1484" y="7595"/>
                    <a:pt x="12329" y="2166"/>
                  </a:cubicBezTo>
                  <a:close/>
                </a:path>
              </a:pathLst>
            </a:custGeom>
            <a:solidFill>
              <a:srgbClr val="7EB4B4"/>
            </a:solidFill>
            <a:ln w="18073" cap="flat">
              <a:noFill/>
              <a:prstDash val="solid"/>
              <a:miter/>
            </a:ln>
          </p:spPr>
          <p:txBody>
            <a:bodyPr rtlCol="0" anchor="ctr"/>
            <a:lstStyle/>
            <a:p>
              <a:endParaRPr lang="en-US" sz="849"/>
            </a:p>
          </p:txBody>
        </p:sp>
        <p:sp>
          <p:nvSpPr>
            <p:cNvPr id="1304" name="Freeform 1303">
              <a:extLst>
                <a:ext uri="{FF2B5EF4-FFF2-40B4-BE49-F238E27FC236}">
                  <a16:creationId xmlns:a16="http://schemas.microsoft.com/office/drawing/2014/main" id="{F2CED954-D4E4-9B40-B2E0-EBB18164065B}"/>
                </a:ext>
              </a:extLst>
            </p:cNvPr>
            <p:cNvSpPr/>
            <p:nvPr/>
          </p:nvSpPr>
          <p:spPr>
            <a:xfrm>
              <a:off x="8072197" y="1844467"/>
              <a:ext cx="39763" cy="121246"/>
            </a:xfrm>
            <a:custGeom>
              <a:avLst/>
              <a:gdLst>
                <a:gd name="connsiteX0" fmla="*/ 39764 w 39763"/>
                <a:gd name="connsiteY0" fmla="*/ 19906 h 121246"/>
                <a:gd name="connsiteX1" fmla="*/ 39764 w 39763"/>
                <a:gd name="connsiteY1" fmla="*/ 101340 h 121246"/>
                <a:gd name="connsiteX2" fmla="*/ 19882 w 39763"/>
                <a:gd name="connsiteY2" fmla="*/ 121246 h 121246"/>
                <a:gd name="connsiteX3" fmla="*/ 19882 w 39763"/>
                <a:gd name="connsiteY3" fmla="*/ 121246 h 121246"/>
                <a:gd name="connsiteX4" fmla="*/ 0 w 39763"/>
                <a:gd name="connsiteY4" fmla="*/ 101340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0"/>
                  </a:lnTo>
                  <a:cubicBezTo>
                    <a:pt x="39764" y="112198"/>
                    <a:pt x="30726" y="121246"/>
                    <a:pt x="19882" y="121246"/>
                  </a:cubicBezTo>
                  <a:lnTo>
                    <a:pt x="19882" y="121246"/>
                  </a:lnTo>
                  <a:cubicBezTo>
                    <a:pt x="9037" y="121246"/>
                    <a:pt x="0" y="112198"/>
                    <a:pt x="0" y="101340"/>
                  </a:cubicBezTo>
                  <a:lnTo>
                    <a:pt x="0" y="19906"/>
                  </a:lnTo>
                  <a:cubicBezTo>
                    <a:pt x="0" y="9048"/>
                    <a:pt x="9037" y="0"/>
                    <a:pt x="19882" y="0"/>
                  </a:cubicBezTo>
                  <a:lnTo>
                    <a:pt x="19882" y="0"/>
                  </a:lnTo>
                  <a:cubicBezTo>
                    <a:pt x="28919" y="0"/>
                    <a:pt x="39764" y="9048"/>
                    <a:pt x="39764" y="19906"/>
                  </a:cubicBezTo>
                  <a:close/>
                </a:path>
              </a:pathLst>
            </a:custGeom>
            <a:solidFill>
              <a:srgbClr val="7EB4B4"/>
            </a:solidFill>
            <a:ln w="18073" cap="flat">
              <a:noFill/>
              <a:prstDash val="solid"/>
              <a:miter/>
            </a:ln>
          </p:spPr>
          <p:txBody>
            <a:bodyPr rtlCol="0" anchor="ctr"/>
            <a:lstStyle/>
            <a:p>
              <a:endParaRPr lang="en-US" sz="849"/>
            </a:p>
          </p:txBody>
        </p:sp>
        <p:sp>
          <p:nvSpPr>
            <p:cNvPr id="1305" name="Freeform 1304">
              <a:extLst>
                <a:ext uri="{FF2B5EF4-FFF2-40B4-BE49-F238E27FC236}">
                  <a16:creationId xmlns:a16="http://schemas.microsoft.com/office/drawing/2014/main" id="{8D4F85C0-E0D4-3A44-BAE3-3AD6F9CFCD4C}"/>
                </a:ext>
              </a:extLst>
            </p:cNvPr>
            <p:cNvSpPr/>
            <p:nvPr/>
          </p:nvSpPr>
          <p:spPr>
            <a:xfrm>
              <a:off x="7768547" y="2148289"/>
              <a:ext cx="39763" cy="121445"/>
            </a:xfrm>
            <a:custGeom>
              <a:avLst/>
              <a:gdLst>
                <a:gd name="connsiteX0" fmla="*/ 39764 w 39763"/>
                <a:gd name="connsiteY0" fmla="*/ 20105 h 121445"/>
                <a:gd name="connsiteX1" fmla="*/ 39764 w 39763"/>
                <a:gd name="connsiteY1" fmla="*/ 101539 h 121445"/>
                <a:gd name="connsiteX2" fmla="*/ 19882 w 39763"/>
                <a:gd name="connsiteY2" fmla="*/ 121445 h 121445"/>
                <a:gd name="connsiteX3" fmla="*/ 19882 w 39763"/>
                <a:gd name="connsiteY3" fmla="*/ 121445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7" y="121445"/>
                    <a:pt x="19882" y="121445"/>
                  </a:cubicBezTo>
                  <a:lnTo>
                    <a:pt x="19882" y="121445"/>
                  </a:lnTo>
                  <a:cubicBezTo>
                    <a:pt x="9037" y="121445"/>
                    <a:pt x="0" y="112397"/>
                    <a:pt x="0" y="101539"/>
                  </a:cubicBezTo>
                  <a:lnTo>
                    <a:pt x="0" y="20105"/>
                  </a:lnTo>
                  <a:cubicBezTo>
                    <a:pt x="0" y="9247"/>
                    <a:pt x="9037" y="199"/>
                    <a:pt x="19882" y="199"/>
                  </a:cubicBezTo>
                  <a:lnTo>
                    <a:pt x="19882" y="199"/>
                  </a:lnTo>
                  <a:cubicBezTo>
                    <a:pt x="30727" y="-1611"/>
                    <a:pt x="39764" y="9247"/>
                    <a:pt x="39764" y="20105"/>
                  </a:cubicBezTo>
                  <a:close/>
                </a:path>
              </a:pathLst>
            </a:custGeom>
            <a:solidFill>
              <a:srgbClr val="7EB4B4"/>
            </a:solidFill>
            <a:ln w="18073" cap="flat">
              <a:noFill/>
              <a:prstDash val="solid"/>
              <a:miter/>
            </a:ln>
          </p:spPr>
          <p:txBody>
            <a:bodyPr rtlCol="0" anchor="ctr"/>
            <a:lstStyle/>
            <a:p>
              <a:endParaRPr lang="en-US" sz="849"/>
            </a:p>
          </p:txBody>
        </p:sp>
        <p:sp>
          <p:nvSpPr>
            <p:cNvPr id="1306" name="Freeform 1305">
              <a:extLst>
                <a:ext uri="{FF2B5EF4-FFF2-40B4-BE49-F238E27FC236}">
                  <a16:creationId xmlns:a16="http://schemas.microsoft.com/office/drawing/2014/main" id="{15551C5D-10BD-A14E-879B-694F116941D9}"/>
                </a:ext>
              </a:extLst>
            </p:cNvPr>
            <p:cNvSpPr/>
            <p:nvPr/>
          </p:nvSpPr>
          <p:spPr>
            <a:xfrm>
              <a:off x="8053439" y="2148131"/>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6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6"/>
                  </a:cubicBezTo>
                  <a:lnTo>
                    <a:pt x="2491" y="29311"/>
                  </a:lnTo>
                  <a:cubicBezTo>
                    <a:pt x="-2931" y="18453"/>
                    <a:pt x="684" y="5785"/>
                    <a:pt x="11528" y="2166"/>
                  </a:cubicBezTo>
                  <a:close/>
                </a:path>
              </a:pathLst>
            </a:custGeom>
            <a:solidFill>
              <a:srgbClr val="7EB4B4"/>
            </a:solidFill>
            <a:ln w="18073" cap="flat">
              <a:noFill/>
              <a:prstDash val="solid"/>
              <a:miter/>
            </a:ln>
          </p:spPr>
          <p:txBody>
            <a:bodyPr rtlCol="0" anchor="ctr"/>
            <a:lstStyle/>
            <a:p>
              <a:endParaRPr lang="en-US" sz="849"/>
            </a:p>
          </p:txBody>
        </p:sp>
        <p:sp>
          <p:nvSpPr>
            <p:cNvPr id="1307" name="Freeform 1306">
              <a:extLst>
                <a:ext uri="{FF2B5EF4-FFF2-40B4-BE49-F238E27FC236}">
                  <a16:creationId xmlns:a16="http://schemas.microsoft.com/office/drawing/2014/main" id="{9ECF59AF-919E-964C-80B3-00E44281C978}"/>
                </a:ext>
              </a:extLst>
            </p:cNvPr>
            <p:cNvSpPr/>
            <p:nvPr userDrawn="1"/>
          </p:nvSpPr>
          <p:spPr>
            <a:xfrm>
              <a:off x="8374039" y="1542056"/>
              <a:ext cx="39763" cy="121445"/>
            </a:xfrm>
            <a:custGeom>
              <a:avLst/>
              <a:gdLst>
                <a:gd name="connsiteX0" fmla="*/ 39764 w 39763"/>
                <a:gd name="connsiteY0" fmla="*/ 20105 h 121445"/>
                <a:gd name="connsiteX1" fmla="*/ 39764 w 39763"/>
                <a:gd name="connsiteY1" fmla="*/ 101539 h 121445"/>
                <a:gd name="connsiteX2" fmla="*/ 19882 w 39763"/>
                <a:gd name="connsiteY2" fmla="*/ 121445 h 121445"/>
                <a:gd name="connsiteX3" fmla="*/ 19882 w 39763"/>
                <a:gd name="connsiteY3" fmla="*/ 121445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7" y="121445"/>
                    <a:pt x="19882" y="121445"/>
                  </a:cubicBezTo>
                  <a:lnTo>
                    <a:pt x="19882" y="121445"/>
                  </a:lnTo>
                  <a:cubicBezTo>
                    <a:pt x="9037" y="121445"/>
                    <a:pt x="0" y="112397"/>
                    <a:pt x="0" y="101539"/>
                  </a:cubicBezTo>
                  <a:lnTo>
                    <a:pt x="0" y="20105"/>
                  </a:lnTo>
                  <a:cubicBezTo>
                    <a:pt x="0" y="9247"/>
                    <a:pt x="9037" y="199"/>
                    <a:pt x="19882" y="199"/>
                  </a:cubicBezTo>
                  <a:lnTo>
                    <a:pt x="19882" y="199"/>
                  </a:lnTo>
                  <a:cubicBezTo>
                    <a:pt x="30727" y="-1611"/>
                    <a:pt x="39764" y="9247"/>
                    <a:pt x="39764" y="20105"/>
                  </a:cubicBezTo>
                  <a:close/>
                </a:path>
              </a:pathLst>
            </a:custGeom>
            <a:solidFill>
              <a:srgbClr val="7EB4B4"/>
            </a:solidFill>
            <a:ln w="18073" cap="flat">
              <a:noFill/>
              <a:prstDash val="solid"/>
              <a:miter/>
            </a:ln>
          </p:spPr>
          <p:txBody>
            <a:bodyPr rtlCol="0" anchor="ctr"/>
            <a:lstStyle/>
            <a:p>
              <a:endParaRPr lang="en-US" sz="849"/>
            </a:p>
          </p:txBody>
        </p:sp>
        <p:sp>
          <p:nvSpPr>
            <p:cNvPr id="1309" name="Freeform 1308">
              <a:extLst>
                <a:ext uri="{FF2B5EF4-FFF2-40B4-BE49-F238E27FC236}">
                  <a16:creationId xmlns:a16="http://schemas.microsoft.com/office/drawing/2014/main" id="{93C12913-EEB8-4D45-BEF3-A588E137B37F}"/>
                </a:ext>
              </a:extLst>
            </p:cNvPr>
            <p:cNvSpPr/>
            <p:nvPr/>
          </p:nvSpPr>
          <p:spPr>
            <a:xfrm>
              <a:off x="8658931" y="1541899"/>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6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6"/>
                  </a:cubicBezTo>
                  <a:lnTo>
                    <a:pt x="2491" y="29311"/>
                  </a:lnTo>
                  <a:cubicBezTo>
                    <a:pt x="-2931" y="16643"/>
                    <a:pt x="684" y="5785"/>
                    <a:pt x="11528" y="2166"/>
                  </a:cubicBezTo>
                  <a:close/>
                </a:path>
              </a:pathLst>
            </a:custGeom>
            <a:solidFill>
              <a:srgbClr val="7EB4B4"/>
            </a:solidFill>
            <a:ln w="18073" cap="flat">
              <a:noFill/>
              <a:prstDash val="solid"/>
              <a:miter/>
            </a:ln>
          </p:spPr>
          <p:txBody>
            <a:bodyPr rtlCol="0" anchor="ctr"/>
            <a:lstStyle/>
            <a:p>
              <a:endParaRPr lang="en-US" sz="849"/>
            </a:p>
          </p:txBody>
        </p:sp>
        <p:sp>
          <p:nvSpPr>
            <p:cNvPr id="1310" name="Freeform 1309">
              <a:extLst>
                <a:ext uri="{FF2B5EF4-FFF2-40B4-BE49-F238E27FC236}">
                  <a16:creationId xmlns:a16="http://schemas.microsoft.com/office/drawing/2014/main" id="{5D96A37A-7D36-FA40-AC4A-EE6BD7E65E21}"/>
                </a:ext>
              </a:extLst>
            </p:cNvPr>
            <p:cNvSpPr/>
            <p:nvPr/>
          </p:nvSpPr>
          <p:spPr>
            <a:xfrm>
              <a:off x="8961781" y="1541899"/>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6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6643"/>
                    <a:pt x="1484" y="5785"/>
                    <a:pt x="12329" y="2166"/>
                  </a:cubicBezTo>
                  <a:close/>
                </a:path>
              </a:pathLst>
            </a:custGeom>
            <a:solidFill>
              <a:srgbClr val="7EB4B4"/>
            </a:solidFill>
            <a:ln w="18073" cap="flat">
              <a:noFill/>
              <a:prstDash val="solid"/>
              <a:miter/>
            </a:ln>
          </p:spPr>
          <p:txBody>
            <a:bodyPr rtlCol="0" anchor="ctr"/>
            <a:lstStyle/>
            <a:p>
              <a:endParaRPr lang="en-US" sz="849"/>
            </a:p>
          </p:txBody>
        </p:sp>
        <p:sp>
          <p:nvSpPr>
            <p:cNvPr id="1312" name="Freeform 1311">
              <a:extLst>
                <a:ext uri="{FF2B5EF4-FFF2-40B4-BE49-F238E27FC236}">
                  <a16:creationId xmlns:a16="http://schemas.microsoft.com/office/drawing/2014/main" id="{43DAFD38-FF3D-D940-8E30-80E3A833C620}"/>
                </a:ext>
              </a:extLst>
            </p:cNvPr>
            <p:cNvSpPr/>
            <p:nvPr/>
          </p:nvSpPr>
          <p:spPr>
            <a:xfrm>
              <a:off x="8356288" y="1844110"/>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5"/>
                  </a:cubicBezTo>
                  <a:lnTo>
                    <a:pt x="3292" y="29311"/>
                  </a:lnTo>
                  <a:cubicBezTo>
                    <a:pt x="-3938" y="18453"/>
                    <a:pt x="1484" y="7595"/>
                    <a:pt x="12329" y="2166"/>
                  </a:cubicBezTo>
                  <a:close/>
                </a:path>
              </a:pathLst>
            </a:custGeom>
            <a:solidFill>
              <a:srgbClr val="7EB4B4"/>
            </a:solidFill>
            <a:ln w="18073" cap="flat">
              <a:noFill/>
              <a:prstDash val="solid"/>
              <a:miter/>
            </a:ln>
          </p:spPr>
          <p:txBody>
            <a:bodyPr rtlCol="0" anchor="ctr"/>
            <a:lstStyle/>
            <a:p>
              <a:endParaRPr lang="en-US" sz="849"/>
            </a:p>
          </p:txBody>
        </p:sp>
        <p:sp>
          <p:nvSpPr>
            <p:cNvPr id="1313" name="Freeform 1312">
              <a:extLst>
                <a:ext uri="{FF2B5EF4-FFF2-40B4-BE49-F238E27FC236}">
                  <a16:creationId xmlns:a16="http://schemas.microsoft.com/office/drawing/2014/main" id="{B5A2E274-EB82-024C-89B0-F10D17F9386F}"/>
                </a:ext>
              </a:extLst>
            </p:cNvPr>
            <p:cNvSpPr/>
            <p:nvPr/>
          </p:nvSpPr>
          <p:spPr>
            <a:xfrm>
              <a:off x="8658931" y="1844110"/>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5"/>
                  </a:cubicBezTo>
                  <a:lnTo>
                    <a:pt x="2491" y="29311"/>
                  </a:lnTo>
                  <a:cubicBezTo>
                    <a:pt x="-2931" y="18453"/>
                    <a:pt x="684" y="7595"/>
                    <a:pt x="11528" y="2166"/>
                  </a:cubicBezTo>
                  <a:close/>
                </a:path>
              </a:pathLst>
            </a:custGeom>
            <a:solidFill>
              <a:srgbClr val="7EB4B4"/>
            </a:solidFill>
            <a:ln w="18073" cap="flat">
              <a:noFill/>
              <a:prstDash val="solid"/>
              <a:miter/>
            </a:ln>
          </p:spPr>
          <p:txBody>
            <a:bodyPr rtlCol="0" anchor="ctr"/>
            <a:lstStyle/>
            <a:p>
              <a:endParaRPr lang="en-US" sz="849"/>
            </a:p>
          </p:txBody>
        </p:sp>
        <p:sp>
          <p:nvSpPr>
            <p:cNvPr id="1315" name="Freeform 1314">
              <a:extLst>
                <a:ext uri="{FF2B5EF4-FFF2-40B4-BE49-F238E27FC236}">
                  <a16:creationId xmlns:a16="http://schemas.microsoft.com/office/drawing/2014/main" id="{AEFB5AA9-C44E-484A-800C-84F2AF3F2BF1}"/>
                </a:ext>
              </a:extLst>
            </p:cNvPr>
            <p:cNvSpPr/>
            <p:nvPr/>
          </p:nvSpPr>
          <p:spPr>
            <a:xfrm>
              <a:off x="8356288" y="2148131"/>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6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8453"/>
                    <a:pt x="1484" y="5785"/>
                    <a:pt x="12329" y="2166"/>
                  </a:cubicBezTo>
                  <a:close/>
                </a:path>
              </a:pathLst>
            </a:custGeom>
            <a:solidFill>
              <a:srgbClr val="7EB4B4"/>
            </a:solidFill>
            <a:ln w="18073" cap="flat">
              <a:noFill/>
              <a:prstDash val="solid"/>
              <a:miter/>
            </a:ln>
          </p:spPr>
          <p:txBody>
            <a:bodyPr rtlCol="0" anchor="ctr"/>
            <a:lstStyle/>
            <a:p>
              <a:endParaRPr lang="en-US" sz="849"/>
            </a:p>
          </p:txBody>
        </p:sp>
        <p:sp>
          <p:nvSpPr>
            <p:cNvPr id="1316" name="Freeform 1315">
              <a:extLst>
                <a:ext uri="{FF2B5EF4-FFF2-40B4-BE49-F238E27FC236}">
                  <a16:creationId xmlns:a16="http://schemas.microsoft.com/office/drawing/2014/main" id="{D0917618-CB8E-D448-9BCB-2664EA209C94}"/>
                </a:ext>
              </a:extLst>
            </p:cNvPr>
            <p:cNvSpPr/>
            <p:nvPr/>
          </p:nvSpPr>
          <p:spPr>
            <a:xfrm>
              <a:off x="8981340" y="1844467"/>
              <a:ext cx="39763" cy="121246"/>
            </a:xfrm>
            <a:custGeom>
              <a:avLst/>
              <a:gdLst>
                <a:gd name="connsiteX0" fmla="*/ 39764 w 39763"/>
                <a:gd name="connsiteY0" fmla="*/ 19906 h 121246"/>
                <a:gd name="connsiteX1" fmla="*/ 39764 w 39763"/>
                <a:gd name="connsiteY1" fmla="*/ 101340 h 121246"/>
                <a:gd name="connsiteX2" fmla="*/ 19882 w 39763"/>
                <a:gd name="connsiteY2" fmla="*/ 121246 h 121246"/>
                <a:gd name="connsiteX3" fmla="*/ 19882 w 39763"/>
                <a:gd name="connsiteY3" fmla="*/ 121246 h 121246"/>
                <a:gd name="connsiteX4" fmla="*/ 0 w 39763"/>
                <a:gd name="connsiteY4" fmla="*/ 101340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0"/>
                  </a:lnTo>
                  <a:cubicBezTo>
                    <a:pt x="39764" y="112198"/>
                    <a:pt x="30726" y="121246"/>
                    <a:pt x="19882" y="121246"/>
                  </a:cubicBezTo>
                  <a:lnTo>
                    <a:pt x="19882" y="121246"/>
                  </a:lnTo>
                  <a:cubicBezTo>
                    <a:pt x="9037" y="121246"/>
                    <a:pt x="0" y="112198"/>
                    <a:pt x="0" y="101340"/>
                  </a:cubicBezTo>
                  <a:lnTo>
                    <a:pt x="0" y="19906"/>
                  </a:lnTo>
                  <a:cubicBezTo>
                    <a:pt x="0" y="9048"/>
                    <a:pt x="9037" y="0"/>
                    <a:pt x="19882" y="0"/>
                  </a:cubicBezTo>
                  <a:lnTo>
                    <a:pt x="19882" y="0"/>
                  </a:lnTo>
                  <a:cubicBezTo>
                    <a:pt x="28919" y="0"/>
                    <a:pt x="39764" y="9048"/>
                    <a:pt x="39764" y="19906"/>
                  </a:cubicBezTo>
                  <a:close/>
                </a:path>
              </a:pathLst>
            </a:custGeom>
            <a:solidFill>
              <a:srgbClr val="7EB4B4"/>
            </a:solidFill>
            <a:ln w="18073" cap="flat">
              <a:noFill/>
              <a:prstDash val="solid"/>
              <a:miter/>
            </a:ln>
          </p:spPr>
          <p:txBody>
            <a:bodyPr rtlCol="0" anchor="ctr"/>
            <a:lstStyle/>
            <a:p>
              <a:endParaRPr lang="en-US" sz="849"/>
            </a:p>
          </p:txBody>
        </p:sp>
        <p:sp>
          <p:nvSpPr>
            <p:cNvPr id="1317" name="Freeform 1316">
              <a:extLst>
                <a:ext uri="{FF2B5EF4-FFF2-40B4-BE49-F238E27FC236}">
                  <a16:creationId xmlns:a16="http://schemas.microsoft.com/office/drawing/2014/main" id="{48BCB499-E7C4-0141-941B-3D4E4B6A67FC}"/>
                </a:ext>
              </a:extLst>
            </p:cNvPr>
            <p:cNvSpPr/>
            <p:nvPr/>
          </p:nvSpPr>
          <p:spPr>
            <a:xfrm>
              <a:off x="8677690" y="2148289"/>
              <a:ext cx="39763" cy="121445"/>
            </a:xfrm>
            <a:custGeom>
              <a:avLst/>
              <a:gdLst>
                <a:gd name="connsiteX0" fmla="*/ 39764 w 39763"/>
                <a:gd name="connsiteY0" fmla="*/ 20105 h 121445"/>
                <a:gd name="connsiteX1" fmla="*/ 39764 w 39763"/>
                <a:gd name="connsiteY1" fmla="*/ 101539 h 121445"/>
                <a:gd name="connsiteX2" fmla="*/ 19882 w 39763"/>
                <a:gd name="connsiteY2" fmla="*/ 121445 h 121445"/>
                <a:gd name="connsiteX3" fmla="*/ 19882 w 39763"/>
                <a:gd name="connsiteY3" fmla="*/ 121445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6" y="121445"/>
                    <a:pt x="19882" y="121445"/>
                  </a:cubicBezTo>
                  <a:lnTo>
                    <a:pt x="19882" y="121445"/>
                  </a:lnTo>
                  <a:cubicBezTo>
                    <a:pt x="9037" y="121445"/>
                    <a:pt x="0" y="112397"/>
                    <a:pt x="0" y="101539"/>
                  </a:cubicBezTo>
                  <a:lnTo>
                    <a:pt x="0" y="20105"/>
                  </a:lnTo>
                  <a:cubicBezTo>
                    <a:pt x="0" y="9247"/>
                    <a:pt x="9037" y="199"/>
                    <a:pt x="19882" y="199"/>
                  </a:cubicBezTo>
                  <a:lnTo>
                    <a:pt x="19882" y="199"/>
                  </a:lnTo>
                  <a:cubicBezTo>
                    <a:pt x="30726" y="-1611"/>
                    <a:pt x="39764" y="9247"/>
                    <a:pt x="39764" y="20105"/>
                  </a:cubicBezTo>
                  <a:close/>
                </a:path>
              </a:pathLst>
            </a:custGeom>
            <a:solidFill>
              <a:srgbClr val="7EB4B4"/>
            </a:solidFill>
            <a:ln w="18073" cap="flat">
              <a:noFill/>
              <a:prstDash val="solid"/>
              <a:miter/>
            </a:ln>
          </p:spPr>
          <p:txBody>
            <a:bodyPr rtlCol="0" anchor="ctr"/>
            <a:lstStyle/>
            <a:p>
              <a:endParaRPr lang="en-US" sz="849"/>
            </a:p>
          </p:txBody>
        </p:sp>
        <p:sp>
          <p:nvSpPr>
            <p:cNvPr id="1318" name="Freeform 1317">
              <a:extLst>
                <a:ext uri="{FF2B5EF4-FFF2-40B4-BE49-F238E27FC236}">
                  <a16:creationId xmlns:a16="http://schemas.microsoft.com/office/drawing/2014/main" id="{3F63D42B-B24A-2948-BC02-974A457E3A32}"/>
                </a:ext>
              </a:extLst>
            </p:cNvPr>
            <p:cNvSpPr/>
            <p:nvPr/>
          </p:nvSpPr>
          <p:spPr>
            <a:xfrm>
              <a:off x="8961781" y="2148131"/>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6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8453"/>
                    <a:pt x="1484" y="5785"/>
                    <a:pt x="12329" y="2166"/>
                  </a:cubicBezTo>
                  <a:close/>
                </a:path>
              </a:pathLst>
            </a:custGeom>
            <a:solidFill>
              <a:srgbClr val="7EB4B4"/>
            </a:solidFill>
            <a:ln w="18073" cap="flat">
              <a:noFill/>
              <a:prstDash val="solid"/>
              <a:miter/>
            </a:ln>
          </p:spPr>
          <p:txBody>
            <a:bodyPr rtlCol="0" anchor="ctr"/>
            <a:lstStyle/>
            <a:p>
              <a:endParaRPr lang="en-US" sz="849"/>
            </a:p>
          </p:txBody>
        </p:sp>
        <p:sp>
          <p:nvSpPr>
            <p:cNvPr id="1319" name="Freeform 1318">
              <a:extLst>
                <a:ext uri="{FF2B5EF4-FFF2-40B4-BE49-F238E27FC236}">
                  <a16:creationId xmlns:a16="http://schemas.microsoft.com/office/drawing/2014/main" id="{F85D74AD-080C-A148-ACBF-CB731BAC7FC3}"/>
                </a:ext>
              </a:extLst>
            </p:cNvPr>
            <p:cNvSpPr/>
            <p:nvPr userDrawn="1"/>
          </p:nvSpPr>
          <p:spPr>
            <a:xfrm>
              <a:off x="9283182" y="1542056"/>
              <a:ext cx="39763" cy="121445"/>
            </a:xfrm>
            <a:custGeom>
              <a:avLst/>
              <a:gdLst>
                <a:gd name="connsiteX0" fmla="*/ 39764 w 39763"/>
                <a:gd name="connsiteY0" fmla="*/ 20105 h 121445"/>
                <a:gd name="connsiteX1" fmla="*/ 39764 w 39763"/>
                <a:gd name="connsiteY1" fmla="*/ 101539 h 121445"/>
                <a:gd name="connsiteX2" fmla="*/ 19882 w 39763"/>
                <a:gd name="connsiteY2" fmla="*/ 121445 h 121445"/>
                <a:gd name="connsiteX3" fmla="*/ 19882 w 39763"/>
                <a:gd name="connsiteY3" fmla="*/ 121445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6" y="121445"/>
                    <a:pt x="19882" y="121445"/>
                  </a:cubicBezTo>
                  <a:lnTo>
                    <a:pt x="19882" y="121445"/>
                  </a:lnTo>
                  <a:cubicBezTo>
                    <a:pt x="9037" y="121445"/>
                    <a:pt x="0" y="112397"/>
                    <a:pt x="0" y="101539"/>
                  </a:cubicBezTo>
                  <a:lnTo>
                    <a:pt x="0" y="20105"/>
                  </a:lnTo>
                  <a:cubicBezTo>
                    <a:pt x="0" y="9247"/>
                    <a:pt x="9037" y="199"/>
                    <a:pt x="19882" y="199"/>
                  </a:cubicBezTo>
                  <a:lnTo>
                    <a:pt x="19882" y="199"/>
                  </a:lnTo>
                  <a:cubicBezTo>
                    <a:pt x="30726" y="-1611"/>
                    <a:pt x="39764" y="9247"/>
                    <a:pt x="39764" y="20105"/>
                  </a:cubicBezTo>
                  <a:close/>
                </a:path>
              </a:pathLst>
            </a:custGeom>
            <a:solidFill>
              <a:srgbClr val="7EB4B4"/>
            </a:solidFill>
            <a:ln w="18073" cap="flat">
              <a:noFill/>
              <a:prstDash val="solid"/>
              <a:miter/>
            </a:ln>
          </p:spPr>
          <p:txBody>
            <a:bodyPr rtlCol="0" anchor="ctr"/>
            <a:lstStyle/>
            <a:p>
              <a:endParaRPr lang="en-US" sz="849"/>
            </a:p>
          </p:txBody>
        </p:sp>
        <p:sp>
          <p:nvSpPr>
            <p:cNvPr id="1321" name="Freeform 1320">
              <a:extLst>
                <a:ext uri="{FF2B5EF4-FFF2-40B4-BE49-F238E27FC236}">
                  <a16:creationId xmlns:a16="http://schemas.microsoft.com/office/drawing/2014/main" id="{5D75215F-5314-0845-82D7-A12850CC0080}"/>
                </a:ext>
              </a:extLst>
            </p:cNvPr>
            <p:cNvSpPr/>
            <p:nvPr/>
          </p:nvSpPr>
          <p:spPr>
            <a:xfrm>
              <a:off x="9568074" y="1541899"/>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6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6"/>
                  </a:cubicBezTo>
                  <a:lnTo>
                    <a:pt x="2491" y="29311"/>
                  </a:lnTo>
                  <a:cubicBezTo>
                    <a:pt x="-2931" y="16643"/>
                    <a:pt x="684" y="5785"/>
                    <a:pt x="11528" y="2166"/>
                  </a:cubicBezTo>
                  <a:close/>
                </a:path>
              </a:pathLst>
            </a:custGeom>
            <a:solidFill>
              <a:srgbClr val="7EB4B4"/>
            </a:solidFill>
            <a:ln w="18073" cap="flat">
              <a:noFill/>
              <a:prstDash val="solid"/>
              <a:miter/>
            </a:ln>
          </p:spPr>
          <p:txBody>
            <a:bodyPr rtlCol="0" anchor="ctr"/>
            <a:lstStyle/>
            <a:p>
              <a:endParaRPr lang="en-US" sz="849"/>
            </a:p>
          </p:txBody>
        </p:sp>
        <p:sp>
          <p:nvSpPr>
            <p:cNvPr id="1322" name="Freeform 1321">
              <a:extLst>
                <a:ext uri="{FF2B5EF4-FFF2-40B4-BE49-F238E27FC236}">
                  <a16:creationId xmlns:a16="http://schemas.microsoft.com/office/drawing/2014/main" id="{360DDD8C-A76D-614A-84BC-15686479D121}"/>
                </a:ext>
              </a:extLst>
            </p:cNvPr>
            <p:cNvSpPr/>
            <p:nvPr/>
          </p:nvSpPr>
          <p:spPr>
            <a:xfrm>
              <a:off x="9870923" y="1541899"/>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4 h 120149"/>
                <a:gd name="connsiteX5" fmla="*/ 66552 w 77753"/>
                <a:gd name="connsiteY5" fmla="*/ 117984 h 120149"/>
                <a:gd name="connsiteX6" fmla="*/ 39441 w 77753"/>
                <a:gd name="connsiteY6" fmla="*/ 108936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6643"/>
                    <a:pt x="1484" y="5785"/>
                    <a:pt x="12329" y="2166"/>
                  </a:cubicBezTo>
                  <a:close/>
                </a:path>
              </a:pathLst>
            </a:custGeom>
            <a:solidFill>
              <a:srgbClr val="7EB4B4"/>
            </a:solidFill>
            <a:ln w="18073" cap="flat">
              <a:noFill/>
              <a:prstDash val="solid"/>
              <a:miter/>
            </a:ln>
          </p:spPr>
          <p:txBody>
            <a:bodyPr rtlCol="0" anchor="ctr"/>
            <a:lstStyle/>
            <a:p>
              <a:endParaRPr lang="en-US" sz="849"/>
            </a:p>
          </p:txBody>
        </p:sp>
        <p:sp>
          <p:nvSpPr>
            <p:cNvPr id="1324" name="Freeform 1323">
              <a:extLst>
                <a:ext uri="{FF2B5EF4-FFF2-40B4-BE49-F238E27FC236}">
                  <a16:creationId xmlns:a16="http://schemas.microsoft.com/office/drawing/2014/main" id="{786A5AE3-11A9-914B-8014-82E37BDBA49D}"/>
                </a:ext>
              </a:extLst>
            </p:cNvPr>
            <p:cNvSpPr/>
            <p:nvPr/>
          </p:nvSpPr>
          <p:spPr>
            <a:xfrm>
              <a:off x="9265431" y="1844110"/>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89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89" y="90839"/>
                  </a:lnTo>
                  <a:cubicBezTo>
                    <a:pt x="81012" y="99887"/>
                    <a:pt x="75589" y="112555"/>
                    <a:pt x="66552" y="117984"/>
                  </a:cubicBezTo>
                  <a:lnTo>
                    <a:pt x="66552" y="117984"/>
                  </a:lnTo>
                  <a:cubicBezTo>
                    <a:pt x="57515" y="123413"/>
                    <a:pt x="44863" y="117984"/>
                    <a:pt x="39441" y="108935"/>
                  </a:cubicBezTo>
                  <a:lnTo>
                    <a:pt x="3292" y="29311"/>
                  </a:lnTo>
                  <a:cubicBezTo>
                    <a:pt x="-3938" y="18453"/>
                    <a:pt x="1485" y="7595"/>
                    <a:pt x="12329" y="2166"/>
                  </a:cubicBezTo>
                  <a:close/>
                </a:path>
              </a:pathLst>
            </a:custGeom>
            <a:solidFill>
              <a:srgbClr val="7EB4B4"/>
            </a:solidFill>
            <a:ln w="18073" cap="flat">
              <a:noFill/>
              <a:prstDash val="solid"/>
              <a:miter/>
            </a:ln>
          </p:spPr>
          <p:txBody>
            <a:bodyPr rtlCol="0" anchor="ctr"/>
            <a:lstStyle/>
            <a:p>
              <a:endParaRPr lang="en-US" sz="849"/>
            </a:p>
          </p:txBody>
        </p:sp>
        <p:sp>
          <p:nvSpPr>
            <p:cNvPr id="1325" name="Freeform 1324">
              <a:extLst>
                <a:ext uri="{FF2B5EF4-FFF2-40B4-BE49-F238E27FC236}">
                  <a16:creationId xmlns:a16="http://schemas.microsoft.com/office/drawing/2014/main" id="{CB44818B-8208-9844-83BD-3C444EA99FBA}"/>
                </a:ext>
              </a:extLst>
            </p:cNvPr>
            <p:cNvSpPr/>
            <p:nvPr/>
          </p:nvSpPr>
          <p:spPr>
            <a:xfrm>
              <a:off x="9568074" y="1844110"/>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5"/>
                  </a:cubicBezTo>
                  <a:lnTo>
                    <a:pt x="2491" y="29311"/>
                  </a:lnTo>
                  <a:cubicBezTo>
                    <a:pt x="-2931" y="18453"/>
                    <a:pt x="684" y="7595"/>
                    <a:pt x="11528" y="2166"/>
                  </a:cubicBezTo>
                  <a:close/>
                </a:path>
              </a:pathLst>
            </a:custGeom>
            <a:solidFill>
              <a:srgbClr val="7EB4B4"/>
            </a:solidFill>
            <a:ln w="18073" cap="flat">
              <a:noFill/>
              <a:prstDash val="solid"/>
              <a:miter/>
            </a:ln>
          </p:spPr>
          <p:txBody>
            <a:bodyPr rtlCol="0" anchor="ctr"/>
            <a:lstStyle/>
            <a:p>
              <a:endParaRPr lang="en-US" sz="849"/>
            </a:p>
          </p:txBody>
        </p:sp>
        <p:sp>
          <p:nvSpPr>
            <p:cNvPr id="1327" name="Freeform 1326">
              <a:extLst>
                <a:ext uri="{FF2B5EF4-FFF2-40B4-BE49-F238E27FC236}">
                  <a16:creationId xmlns:a16="http://schemas.microsoft.com/office/drawing/2014/main" id="{B359B792-569E-1748-A4ED-4B958B4D0E7D}"/>
                </a:ext>
              </a:extLst>
            </p:cNvPr>
            <p:cNvSpPr/>
            <p:nvPr/>
          </p:nvSpPr>
          <p:spPr>
            <a:xfrm>
              <a:off x="9265431" y="2148131"/>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89 w 77752"/>
                <a:gd name="connsiteY3" fmla="*/ 90839 h 120149"/>
                <a:gd name="connsiteX4" fmla="*/ 66552 w 77752"/>
                <a:gd name="connsiteY4" fmla="*/ 117984 h 120149"/>
                <a:gd name="connsiteX5" fmla="*/ 66552 w 77752"/>
                <a:gd name="connsiteY5" fmla="*/ 117984 h 120149"/>
                <a:gd name="connsiteX6" fmla="*/ 39441 w 77752"/>
                <a:gd name="connsiteY6" fmla="*/ 108936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89" y="90839"/>
                  </a:lnTo>
                  <a:cubicBezTo>
                    <a:pt x="81012" y="99887"/>
                    <a:pt x="75589" y="112555"/>
                    <a:pt x="66552" y="117984"/>
                  </a:cubicBezTo>
                  <a:lnTo>
                    <a:pt x="66552" y="117984"/>
                  </a:lnTo>
                  <a:cubicBezTo>
                    <a:pt x="57515" y="123413"/>
                    <a:pt x="44863" y="117984"/>
                    <a:pt x="39441" y="108936"/>
                  </a:cubicBezTo>
                  <a:lnTo>
                    <a:pt x="3292" y="29311"/>
                  </a:lnTo>
                  <a:cubicBezTo>
                    <a:pt x="-3938" y="18453"/>
                    <a:pt x="1485" y="5785"/>
                    <a:pt x="12329" y="2166"/>
                  </a:cubicBezTo>
                  <a:close/>
                </a:path>
              </a:pathLst>
            </a:custGeom>
            <a:solidFill>
              <a:srgbClr val="7EB4B4"/>
            </a:solidFill>
            <a:ln w="18073" cap="flat">
              <a:noFill/>
              <a:prstDash val="solid"/>
              <a:miter/>
            </a:ln>
          </p:spPr>
          <p:txBody>
            <a:bodyPr rtlCol="0" anchor="ctr"/>
            <a:lstStyle/>
            <a:p>
              <a:endParaRPr lang="en-US" sz="849"/>
            </a:p>
          </p:txBody>
        </p:sp>
        <p:sp>
          <p:nvSpPr>
            <p:cNvPr id="1328" name="Freeform 1327">
              <a:extLst>
                <a:ext uri="{FF2B5EF4-FFF2-40B4-BE49-F238E27FC236}">
                  <a16:creationId xmlns:a16="http://schemas.microsoft.com/office/drawing/2014/main" id="{3D2147FE-562C-1049-B12E-7C8C5922EDF1}"/>
                </a:ext>
              </a:extLst>
            </p:cNvPr>
            <p:cNvSpPr/>
            <p:nvPr/>
          </p:nvSpPr>
          <p:spPr>
            <a:xfrm>
              <a:off x="9888675" y="1844467"/>
              <a:ext cx="39763" cy="121246"/>
            </a:xfrm>
            <a:custGeom>
              <a:avLst/>
              <a:gdLst>
                <a:gd name="connsiteX0" fmla="*/ 39763 w 39763"/>
                <a:gd name="connsiteY0" fmla="*/ 19906 h 121246"/>
                <a:gd name="connsiteX1" fmla="*/ 39763 w 39763"/>
                <a:gd name="connsiteY1" fmla="*/ 101340 h 121246"/>
                <a:gd name="connsiteX2" fmla="*/ 19881 w 39763"/>
                <a:gd name="connsiteY2" fmla="*/ 121246 h 121246"/>
                <a:gd name="connsiteX3" fmla="*/ 19881 w 39763"/>
                <a:gd name="connsiteY3" fmla="*/ 121246 h 121246"/>
                <a:gd name="connsiteX4" fmla="*/ 0 w 39763"/>
                <a:gd name="connsiteY4" fmla="*/ 101340 h 121246"/>
                <a:gd name="connsiteX5" fmla="*/ 0 w 39763"/>
                <a:gd name="connsiteY5" fmla="*/ 19906 h 121246"/>
                <a:gd name="connsiteX6" fmla="*/ 19881 w 39763"/>
                <a:gd name="connsiteY6" fmla="*/ 0 h 121246"/>
                <a:gd name="connsiteX7" fmla="*/ 19881 w 39763"/>
                <a:gd name="connsiteY7" fmla="*/ 0 h 121246"/>
                <a:gd name="connsiteX8" fmla="*/ 39763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3" y="19906"/>
                  </a:moveTo>
                  <a:lnTo>
                    <a:pt x="39763" y="101340"/>
                  </a:lnTo>
                  <a:cubicBezTo>
                    <a:pt x="39763" y="112198"/>
                    <a:pt x="30726" y="121246"/>
                    <a:pt x="19881" y="121246"/>
                  </a:cubicBezTo>
                  <a:lnTo>
                    <a:pt x="19881" y="121246"/>
                  </a:lnTo>
                  <a:cubicBezTo>
                    <a:pt x="9037" y="121246"/>
                    <a:pt x="0" y="112198"/>
                    <a:pt x="0" y="101340"/>
                  </a:cubicBezTo>
                  <a:lnTo>
                    <a:pt x="0" y="19906"/>
                  </a:lnTo>
                  <a:cubicBezTo>
                    <a:pt x="0" y="9048"/>
                    <a:pt x="9037" y="0"/>
                    <a:pt x="19881" y="0"/>
                  </a:cubicBezTo>
                  <a:lnTo>
                    <a:pt x="19881" y="0"/>
                  </a:lnTo>
                  <a:cubicBezTo>
                    <a:pt x="30726" y="0"/>
                    <a:pt x="39763" y="9048"/>
                    <a:pt x="39763" y="19906"/>
                  </a:cubicBezTo>
                  <a:close/>
                </a:path>
              </a:pathLst>
            </a:custGeom>
            <a:solidFill>
              <a:srgbClr val="7EB4B4"/>
            </a:solidFill>
            <a:ln w="18073" cap="flat">
              <a:noFill/>
              <a:prstDash val="solid"/>
              <a:miter/>
            </a:ln>
          </p:spPr>
          <p:txBody>
            <a:bodyPr rtlCol="0" anchor="ctr"/>
            <a:lstStyle/>
            <a:p>
              <a:endParaRPr lang="en-US" sz="849"/>
            </a:p>
          </p:txBody>
        </p:sp>
        <p:sp>
          <p:nvSpPr>
            <p:cNvPr id="1329" name="Freeform 1328">
              <a:extLst>
                <a:ext uri="{FF2B5EF4-FFF2-40B4-BE49-F238E27FC236}">
                  <a16:creationId xmlns:a16="http://schemas.microsoft.com/office/drawing/2014/main" id="{5D2B796E-135B-ED46-927E-9A8CAF6A896D}"/>
                </a:ext>
              </a:extLst>
            </p:cNvPr>
            <p:cNvSpPr/>
            <p:nvPr/>
          </p:nvSpPr>
          <p:spPr>
            <a:xfrm>
              <a:off x="9586832" y="2148289"/>
              <a:ext cx="39763" cy="121445"/>
            </a:xfrm>
            <a:custGeom>
              <a:avLst/>
              <a:gdLst>
                <a:gd name="connsiteX0" fmla="*/ 39764 w 39763"/>
                <a:gd name="connsiteY0" fmla="*/ 20105 h 121445"/>
                <a:gd name="connsiteX1" fmla="*/ 39764 w 39763"/>
                <a:gd name="connsiteY1" fmla="*/ 101539 h 121445"/>
                <a:gd name="connsiteX2" fmla="*/ 19882 w 39763"/>
                <a:gd name="connsiteY2" fmla="*/ 121445 h 121445"/>
                <a:gd name="connsiteX3" fmla="*/ 19882 w 39763"/>
                <a:gd name="connsiteY3" fmla="*/ 121445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6" y="121445"/>
                    <a:pt x="19882" y="121445"/>
                  </a:cubicBezTo>
                  <a:lnTo>
                    <a:pt x="19882" y="121445"/>
                  </a:lnTo>
                  <a:cubicBezTo>
                    <a:pt x="9037" y="121445"/>
                    <a:pt x="0" y="112397"/>
                    <a:pt x="0" y="101539"/>
                  </a:cubicBezTo>
                  <a:lnTo>
                    <a:pt x="0" y="20105"/>
                  </a:lnTo>
                  <a:cubicBezTo>
                    <a:pt x="0" y="9247"/>
                    <a:pt x="9037" y="199"/>
                    <a:pt x="19882" y="199"/>
                  </a:cubicBezTo>
                  <a:lnTo>
                    <a:pt x="19882" y="199"/>
                  </a:lnTo>
                  <a:cubicBezTo>
                    <a:pt x="28919" y="-1611"/>
                    <a:pt x="39764" y="9247"/>
                    <a:pt x="39764" y="20105"/>
                  </a:cubicBezTo>
                  <a:close/>
                </a:path>
              </a:pathLst>
            </a:custGeom>
            <a:solidFill>
              <a:srgbClr val="7EB4B4"/>
            </a:solidFill>
            <a:ln w="18073" cap="flat">
              <a:noFill/>
              <a:prstDash val="solid"/>
              <a:miter/>
            </a:ln>
          </p:spPr>
          <p:txBody>
            <a:bodyPr rtlCol="0" anchor="ctr"/>
            <a:lstStyle/>
            <a:p>
              <a:endParaRPr lang="en-US" sz="849"/>
            </a:p>
          </p:txBody>
        </p:sp>
        <p:sp>
          <p:nvSpPr>
            <p:cNvPr id="1330" name="Freeform 1329">
              <a:extLst>
                <a:ext uri="{FF2B5EF4-FFF2-40B4-BE49-F238E27FC236}">
                  <a16:creationId xmlns:a16="http://schemas.microsoft.com/office/drawing/2014/main" id="{026D0085-8598-C741-9294-5E7C5F49F6A1}"/>
                </a:ext>
              </a:extLst>
            </p:cNvPr>
            <p:cNvSpPr/>
            <p:nvPr/>
          </p:nvSpPr>
          <p:spPr>
            <a:xfrm>
              <a:off x="9870923" y="2148131"/>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4 h 120149"/>
                <a:gd name="connsiteX5" fmla="*/ 66552 w 77753"/>
                <a:gd name="connsiteY5" fmla="*/ 117984 h 120149"/>
                <a:gd name="connsiteX6" fmla="*/ 39441 w 77753"/>
                <a:gd name="connsiteY6" fmla="*/ 108936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8453"/>
                    <a:pt x="1484" y="5785"/>
                    <a:pt x="12329" y="2166"/>
                  </a:cubicBezTo>
                  <a:close/>
                </a:path>
              </a:pathLst>
            </a:custGeom>
            <a:solidFill>
              <a:srgbClr val="7EB4B4"/>
            </a:solidFill>
            <a:ln w="18073" cap="flat">
              <a:noFill/>
              <a:prstDash val="solid"/>
              <a:miter/>
            </a:ln>
          </p:spPr>
          <p:txBody>
            <a:bodyPr rtlCol="0" anchor="ctr"/>
            <a:lstStyle/>
            <a:p>
              <a:endParaRPr lang="en-US" sz="849"/>
            </a:p>
          </p:txBody>
        </p:sp>
        <p:sp>
          <p:nvSpPr>
            <p:cNvPr id="1331" name="Freeform 1330">
              <a:extLst>
                <a:ext uri="{FF2B5EF4-FFF2-40B4-BE49-F238E27FC236}">
                  <a16:creationId xmlns:a16="http://schemas.microsoft.com/office/drawing/2014/main" id="{CE2D072F-A620-4D48-92FF-79EC32D97B69}"/>
                </a:ext>
              </a:extLst>
            </p:cNvPr>
            <p:cNvSpPr/>
            <p:nvPr userDrawn="1"/>
          </p:nvSpPr>
          <p:spPr>
            <a:xfrm>
              <a:off x="10192325" y="1542056"/>
              <a:ext cx="39763" cy="121445"/>
            </a:xfrm>
            <a:custGeom>
              <a:avLst/>
              <a:gdLst>
                <a:gd name="connsiteX0" fmla="*/ 39764 w 39763"/>
                <a:gd name="connsiteY0" fmla="*/ 20105 h 121445"/>
                <a:gd name="connsiteX1" fmla="*/ 39764 w 39763"/>
                <a:gd name="connsiteY1" fmla="*/ 101539 h 121445"/>
                <a:gd name="connsiteX2" fmla="*/ 19882 w 39763"/>
                <a:gd name="connsiteY2" fmla="*/ 121445 h 121445"/>
                <a:gd name="connsiteX3" fmla="*/ 19882 w 39763"/>
                <a:gd name="connsiteY3" fmla="*/ 121445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7" y="121445"/>
                    <a:pt x="19882" y="121445"/>
                  </a:cubicBezTo>
                  <a:lnTo>
                    <a:pt x="19882" y="121445"/>
                  </a:lnTo>
                  <a:cubicBezTo>
                    <a:pt x="9037" y="121445"/>
                    <a:pt x="0" y="112397"/>
                    <a:pt x="0" y="101539"/>
                  </a:cubicBezTo>
                  <a:lnTo>
                    <a:pt x="0" y="20105"/>
                  </a:lnTo>
                  <a:cubicBezTo>
                    <a:pt x="0" y="9247"/>
                    <a:pt x="9037" y="199"/>
                    <a:pt x="19882" y="199"/>
                  </a:cubicBezTo>
                  <a:lnTo>
                    <a:pt x="19882" y="199"/>
                  </a:lnTo>
                  <a:cubicBezTo>
                    <a:pt x="30727" y="-1611"/>
                    <a:pt x="39764" y="9247"/>
                    <a:pt x="39764" y="20105"/>
                  </a:cubicBezTo>
                  <a:close/>
                </a:path>
              </a:pathLst>
            </a:custGeom>
            <a:solidFill>
              <a:srgbClr val="7EB4B4"/>
            </a:solidFill>
            <a:ln w="18073" cap="flat">
              <a:noFill/>
              <a:prstDash val="solid"/>
              <a:miter/>
            </a:ln>
          </p:spPr>
          <p:txBody>
            <a:bodyPr rtlCol="0" anchor="ctr"/>
            <a:lstStyle/>
            <a:p>
              <a:endParaRPr lang="en-US" sz="849"/>
            </a:p>
          </p:txBody>
        </p:sp>
        <p:sp>
          <p:nvSpPr>
            <p:cNvPr id="1332" name="Freeform 1331">
              <a:extLst>
                <a:ext uri="{FF2B5EF4-FFF2-40B4-BE49-F238E27FC236}">
                  <a16:creationId xmlns:a16="http://schemas.microsoft.com/office/drawing/2014/main" id="{F805EBAF-0C5B-5A4E-A7D7-0EDB79E95DE1}"/>
                </a:ext>
              </a:extLst>
            </p:cNvPr>
            <p:cNvSpPr/>
            <p:nvPr userDrawn="1"/>
          </p:nvSpPr>
          <p:spPr>
            <a:xfrm>
              <a:off x="10476416" y="1541899"/>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4 h 120149"/>
                <a:gd name="connsiteX5" fmla="*/ 66552 w 77753"/>
                <a:gd name="connsiteY5" fmla="*/ 117984 h 120149"/>
                <a:gd name="connsiteX6" fmla="*/ 39441 w 77753"/>
                <a:gd name="connsiteY6" fmla="*/ 108936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6643"/>
                    <a:pt x="1484" y="5785"/>
                    <a:pt x="12329" y="2166"/>
                  </a:cubicBezTo>
                  <a:close/>
                </a:path>
              </a:pathLst>
            </a:custGeom>
            <a:solidFill>
              <a:srgbClr val="7EB4B4"/>
            </a:solidFill>
            <a:ln w="18073" cap="flat">
              <a:noFill/>
              <a:prstDash val="solid"/>
              <a:miter/>
            </a:ln>
          </p:spPr>
          <p:txBody>
            <a:bodyPr rtlCol="0" anchor="ctr"/>
            <a:lstStyle/>
            <a:p>
              <a:endParaRPr lang="en-US" sz="849"/>
            </a:p>
          </p:txBody>
        </p:sp>
        <p:sp>
          <p:nvSpPr>
            <p:cNvPr id="1334" name="Freeform 1333">
              <a:extLst>
                <a:ext uri="{FF2B5EF4-FFF2-40B4-BE49-F238E27FC236}">
                  <a16:creationId xmlns:a16="http://schemas.microsoft.com/office/drawing/2014/main" id="{688E9E89-724D-D741-8E64-01DCD0F5326D}"/>
                </a:ext>
              </a:extLst>
            </p:cNvPr>
            <p:cNvSpPr/>
            <p:nvPr/>
          </p:nvSpPr>
          <p:spPr>
            <a:xfrm>
              <a:off x="10173566" y="1844110"/>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3"/>
                    <a:pt x="44062" y="117984"/>
                    <a:pt x="38640" y="108935"/>
                  </a:cubicBezTo>
                  <a:lnTo>
                    <a:pt x="2491" y="29311"/>
                  </a:lnTo>
                  <a:cubicBezTo>
                    <a:pt x="-2931" y="18453"/>
                    <a:pt x="684" y="7595"/>
                    <a:pt x="11529" y="2166"/>
                  </a:cubicBezTo>
                  <a:close/>
                </a:path>
              </a:pathLst>
            </a:custGeom>
            <a:solidFill>
              <a:srgbClr val="7EB4B4"/>
            </a:solidFill>
            <a:ln w="18073" cap="flat">
              <a:noFill/>
              <a:prstDash val="solid"/>
              <a:miter/>
            </a:ln>
          </p:spPr>
          <p:txBody>
            <a:bodyPr rtlCol="0" anchor="ctr"/>
            <a:lstStyle/>
            <a:p>
              <a:endParaRPr lang="en-US" sz="849"/>
            </a:p>
          </p:txBody>
        </p:sp>
        <p:sp>
          <p:nvSpPr>
            <p:cNvPr id="1335" name="Freeform 1334">
              <a:extLst>
                <a:ext uri="{FF2B5EF4-FFF2-40B4-BE49-F238E27FC236}">
                  <a16:creationId xmlns:a16="http://schemas.microsoft.com/office/drawing/2014/main" id="{EA60738D-5150-4C48-B0F2-28AEBBF1C8D1}"/>
                </a:ext>
              </a:extLst>
            </p:cNvPr>
            <p:cNvSpPr/>
            <p:nvPr/>
          </p:nvSpPr>
          <p:spPr>
            <a:xfrm>
              <a:off x="10476416" y="1844110"/>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4 h 120149"/>
                <a:gd name="connsiteX5" fmla="*/ 66552 w 77753"/>
                <a:gd name="connsiteY5" fmla="*/ 117984 h 120149"/>
                <a:gd name="connsiteX6" fmla="*/ 39441 w 77753"/>
                <a:gd name="connsiteY6" fmla="*/ 108935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5"/>
                  </a:cubicBezTo>
                  <a:lnTo>
                    <a:pt x="3292" y="29311"/>
                  </a:lnTo>
                  <a:cubicBezTo>
                    <a:pt x="-3938" y="18453"/>
                    <a:pt x="1484" y="7595"/>
                    <a:pt x="12329" y="2166"/>
                  </a:cubicBezTo>
                  <a:close/>
                </a:path>
              </a:pathLst>
            </a:custGeom>
            <a:solidFill>
              <a:srgbClr val="7EB4B4"/>
            </a:solidFill>
            <a:ln w="18073" cap="flat">
              <a:noFill/>
              <a:prstDash val="solid"/>
              <a:miter/>
            </a:ln>
          </p:spPr>
          <p:txBody>
            <a:bodyPr rtlCol="0" anchor="ctr"/>
            <a:lstStyle/>
            <a:p>
              <a:endParaRPr lang="en-US" sz="849"/>
            </a:p>
          </p:txBody>
        </p:sp>
        <p:sp>
          <p:nvSpPr>
            <p:cNvPr id="1337" name="Freeform 1336">
              <a:extLst>
                <a:ext uri="{FF2B5EF4-FFF2-40B4-BE49-F238E27FC236}">
                  <a16:creationId xmlns:a16="http://schemas.microsoft.com/office/drawing/2014/main" id="{B7A4AB12-4A6E-8149-9100-ECE468557F18}"/>
                </a:ext>
              </a:extLst>
            </p:cNvPr>
            <p:cNvSpPr/>
            <p:nvPr/>
          </p:nvSpPr>
          <p:spPr>
            <a:xfrm>
              <a:off x="10173566" y="2148131"/>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6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3"/>
                    <a:pt x="44062" y="117984"/>
                    <a:pt x="38640" y="108936"/>
                  </a:cubicBezTo>
                  <a:lnTo>
                    <a:pt x="2491" y="29311"/>
                  </a:lnTo>
                  <a:cubicBezTo>
                    <a:pt x="-2931" y="18453"/>
                    <a:pt x="684" y="5785"/>
                    <a:pt x="11529" y="2166"/>
                  </a:cubicBezTo>
                  <a:close/>
                </a:path>
              </a:pathLst>
            </a:custGeom>
            <a:solidFill>
              <a:srgbClr val="7EB4B4"/>
            </a:solidFill>
            <a:ln w="18073" cap="flat">
              <a:noFill/>
              <a:prstDash val="solid"/>
              <a:miter/>
            </a:ln>
          </p:spPr>
          <p:txBody>
            <a:bodyPr rtlCol="0" anchor="ctr"/>
            <a:lstStyle/>
            <a:p>
              <a:endParaRPr lang="en-US" sz="849"/>
            </a:p>
          </p:txBody>
        </p:sp>
        <p:sp>
          <p:nvSpPr>
            <p:cNvPr id="1338" name="Freeform 1337">
              <a:extLst>
                <a:ext uri="{FF2B5EF4-FFF2-40B4-BE49-F238E27FC236}">
                  <a16:creationId xmlns:a16="http://schemas.microsoft.com/office/drawing/2014/main" id="{2C31A14E-5BEC-0C4E-AFE4-79CF91A2D815}"/>
                </a:ext>
              </a:extLst>
            </p:cNvPr>
            <p:cNvSpPr/>
            <p:nvPr/>
          </p:nvSpPr>
          <p:spPr>
            <a:xfrm>
              <a:off x="10495974" y="2148289"/>
              <a:ext cx="39763" cy="121445"/>
            </a:xfrm>
            <a:custGeom>
              <a:avLst/>
              <a:gdLst>
                <a:gd name="connsiteX0" fmla="*/ 39764 w 39763"/>
                <a:gd name="connsiteY0" fmla="*/ 20105 h 121445"/>
                <a:gd name="connsiteX1" fmla="*/ 39764 w 39763"/>
                <a:gd name="connsiteY1" fmla="*/ 101539 h 121445"/>
                <a:gd name="connsiteX2" fmla="*/ 19882 w 39763"/>
                <a:gd name="connsiteY2" fmla="*/ 121445 h 121445"/>
                <a:gd name="connsiteX3" fmla="*/ 19882 w 39763"/>
                <a:gd name="connsiteY3" fmla="*/ 121445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7" y="121445"/>
                    <a:pt x="19882" y="121445"/>
                  </a:cubicBezTo>
                  <a:lnTo>
                    <a:pt x="19882" y="121445"/>
                  </a:lnTo>
                  <a:cubicBezTo>
                    <a:pt x="9037" y="121445"/>
                    <a:pt x="0" y="112397"/>
                    <a:pt x="0" y="101539"/>
                  </a:cubicBezTo>
                  <a:lnTo>
                    <a:pt x="0" y="20105"/>
                  </a:lnTo>
                  <a:cubicBezTo>
                    <a:pt x="0" y="9247"/>
                    <a:pt x="9037" y="199"/>
                    <a:pt x="19882" y="199"/>
                  </a:cubicBezTo>
                  <a:lnTo>
                    <a:pt x="19882" y="199"/>
                  </a:lnTo>
                  <a:cubicBezTo>
                    <a:pt x="28919" y="-1611"/>
                    <a:pt x="39764" y="9247"/>
                    <a:pt x="39764" y="20105"/>
                  </a:cubicBezTo>
                  <a:close/>
                </a:path>
              </a:pathLst>
            </a:custGeom>
            <a:solidFill>
              <a:srgbClr val="7EB4B4"/>
            </a:solidFill>
            <a:ln w="18073" cap="flat">
              <a:noFill/>
              <a:prstDash val="solid"/>
              <a:miter/>
            </a:ln>
          </p:spPr>
          <p:txBody>
            <a:bodyPr rtlCol="0" anchor="ctr"/>
            <a:lstStyle/>
            <a:p>
              <a:endParaRPr lang="en-US" sz="849"/>
            </a:p>
          </p:txBody>
        </p:sp>
        <p:sp>
          <p:nvSpPr>
            <p:cNvPr id="1339" name="Freeform 1338">
              <a:extLst>
                <a:ext uri="{FF2B5EF4-FFF2-40B4-BE49-F238E27FC236}">
                  <a16:creationId xmlns:a16="http://schemas.microsoft.com/office/drawing/2014/main" id="{BD793552-B7C9-B242-A030-F06BB8DB96BB}"/>
                </a:ext>
              </a:extLst>
            </p:cNvPr>
            <p:cNvSpPr/>
            <p:nvPr userDrawn="1"/>
          </p:nvSpPr>
          <p:spPr>
            <a:xfrm>
              <a:off x="7144296" y="3058386"/>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3 h 120149"/>
                <a:gd name="connsiteX5" fmla="*/ 65752 w 76952"/>
                <a:gd name="connsiteY5" fmla="*/ 117983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3"/>
                  </a:cubicBezTo>
                  <a:lnTo>
                    <a:pt x="65752" y="117983"/>
                  </a:lnTo>
                  <a:cubicBezTo>
                    <a:pt x="56714" y="123413"/>
                    <a:pt x="44062" y="117983"/>
                    <a:pt x="38640" y="108935"/>
                  </a:cubicBezTo>
                  <a:lnTo>
                    <a:pt x="2491" y="29311"/>
                  </a:lnTo>
                  <a:cubicBezTo>
                    <a:pt x="-2931" y="16643"/>
                    <a:pt x="684" y="5785"/>
                    <a:pt x="11528" y="2166"/>
                  </a:cubicBezTo>
                  <a:close/>
                </a:path>
              </a:pathLst>
            </a:custGeom>
            <a:solidFill>
              <a:srgbClr val="7EB4B4"/>
            </a:solidFill>
            <a:ln w="18073" cap="flat">
              <a:noFill/>
              <a:prstDash val="solid"/>
              <a:miter/>
            </a:ln>
          </p:spPr>
          <p:txBody>
            <a:bodyPr rtlCol="0" anchor="ctr"/>
            <a:lstStyle/>
            <a:p>
              <a:endParaRPr lang="en-US" sz="849"/>
            </a:p>
          </p:txBody>
        </p:sp>
        <p:sp>
          <p:nvSpPr>
            <p:cNvPr id="1340" name="Freeform 1339">
              <a:extLst>
                <a:ext uri="{FF2B5EF4-FFF2-40B4-BE49-F238E27FC236}">
                  <a16:creationId xmlns:a16="http://schemas.microsoft.com/office/drawing/2014/main" id="{5020FC8E-F296-D34B-8CD5-0C893F05D71B}"/>
                </a:ext>
              </a:extLst>
            </p:cNvPr>
            <p:cNvSpPr/>
            <p:nvPr userDrawn="1"/>
          </p:nvSpPr>
          <p:spPr>
            <a:xfrm>
              <a:off x="7466705" y="2450699"/>
              <a:ext cx="39763" cy="121246"/>
            </a:xfrm>
            <a:custGeom>
              <a:avLst/>
              <a:gdLst>
                <a:gd name="connsiteX0" fmla="*/ 39764 w 39763"/>
                <a:gd name="connsiteY0" fmla="*/ 19906 h 121246"/>
                <a:gd name="connsiteX1" fmla="*/ 39764 w 39763"/>
                <a:gd name="connsiteY1" fmla="*/ 101341 h 121246"/>
                <a:gd name="connsiteX2" fmla="*/ 19882 w 39763"/>
                <a:gd name="connsiteY2" fmla="*/ 121247 h 121246"/>
                <a:gd name="connsiteX3" fmla="*/ 19882 w 39763"/>
                <a:gd name="connsiteY3" fmla="*/ 121247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9"/>
                    <a:pt x="30726" y="121247"/>
                    <a:pt x="19882" y="121247"/>
                  </a:cubicBezTo>
                  <a:lnTo>
                    <a:pt x="19882" y="121247"/>
                  </a:lnTo>
                  <a:cubicBezTo>
                    <a:pt x="9037" y="121247"/>
                    <a:pt x="0" y="112199"/>
                    <a:pt x="0" y="101341"/>
                  </a:cubicBezTo>
                  <a:lnTo>
                    <a:pt x="0" y="19906"/>
                  </a:lnTo>
                  <a:cubicBezTo>
                    <a:pt x="0" y="9048"/>
                    <a:pt x="9037" y="0"/>
                    <a:pt x="19882" y="0"/>
                  </a:cubicBezTo>
                  <a:lnTo>
                    <a:pt x="19882" y="0"/>
                  </a:lnTo>
                  <a:cubicBezTo>
                    <a:pt x="28919" y="0"/>
                    <a:pt x="39764" y="9048"/>
                    <a:pt x="39764" y="19906"/>
                  </a:cubicBezTo>
                  <a:close/>
                </a:path>
              </a:pathLst>
            </a:custGeom>
            <a:solidFill>
              <a:srgbClr val="7EB4B4"/>
            </a:solidFill>
            <a:ln w="18073" cap="flat">
              <a:noFill/>
              <a:prstDash val="solid"/>
              <a:miter/>
            </a:ln>
          </p:spPr>
          <p:txBody>
            <a:bodyPr rtlCol="0" anchor="ctr"/>
            <a:lstStyle/>
            <a:p>
              <a:endParaRPr lang="en-US" sz="849"/>
            </a:p>
          </p:txBody>
        </p:sp>
        <p:sp>
          <p:nvSpPr>
            <p:cNvPr id="1342" name="Freeform 1341">
              <a:extLst>
                <a:ext uri="{FF2B5EF4-FFF2-40B4-BE49-F238E27FC236}">
                  <a16:creationId xmlns:a16="http://schemas.microsoft.com/office/drawing/2014/main" id="{68050FCC-1BBD-C64A-9BA0-DEBA9F649B50}"/>
                </a:ext>
              </a:extLst>
            </p:cNvPr>
            <p:cNvSpPr/>
            <p:nvPr/>
          </p:nvSpPr>
          <p:spPr>
            <a:xfrm>
              <a:off x="7750796" y="2450343"/>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3 h 120149"/>
                <a:gd name="connsiteX5" fmla="*/ 66552 w 77752"/>
                <a:gd name="connsiteY5" fmla="*/ 117983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solidFill>
              <a:srgbClr val="7EB4B4"/>
            </a:solidFill>
            <a:ln w="18073" cap="flat">
              <a:noFill/>
              <a:prstDash val="solid"/>
              <a:miter/>
            </a:ln>
          </p:spPr>
          <p:txBody>
            <a:bodyPr rtlCol="0" anchor="ctr"/>
            <a:lstStyle/>
            <a:p>
              <a:endParaRPr lang="en-US" sz="849"/>
            </a:p>
          </p:txBody>
        </p:sp>
        <p:sp>
          <p:nvSpPr>
            <p:cNvPr id="1343" name="Freeform 1342">
              <a:extLst>
                <a:ext uri="{FF2B5EF4-FFF2-40B4-BE49-F238E27FC236}">
                  <a16:creationId xmlns:a16="http://schemas.microsoft.com/office/drawing/2014/main" id="{C03279FF-27E0-1D46-8E52-BE4EEA73AE7D}"/>
                </a:ext>
              </a:extLst>
            </p:cNvPr>
            <p:cNvSpPr/>
            <p:nvPr/>
          </p:nvSpPr>
          <p:spPr>
            <a:xfrm>
              <a:off x="8053439" y="2450343"/>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3 h 120149"/>
                <a:gd name="connsiteX5" fmla="*/ 65752 w 76952"/>
                <a:gd name="connsiteY5" fmla="*/ 117983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3"/>
                  </a:cubicBezTo>
                  <a:lnTo>
                    <a:pt x="65752" y="117983"/>
                  </a:lnTo>
                  <a:cubicBezTo>
                    <a:pt x="56714" y="123413"/>
                    <a:pt x="44062" y="117983"/>
                    <a:pt x="38640" y="108935"/>
                  </a:cubicBezTo>
                  <a:lnTo>
                    <a:pt x="2491" y="29311"/>
                  </a:lnTo>
                  <a:cubicBezTo>
                    <a:pt x="-2931" y="18453"/>
                    <a:pt x="684" y="7595"/>
                    <a:pt x="11528" y="2166"/>
                  </a:cubicBezTo>
                  <a:close/>
                </a:path>
              </a:pathLst>
            </a:custGeom>
            <a:solidFill>
              <a:srgbClr val="7EB4B4"/>
            </a:solidFill>
            <a:ln w="18073" cap="flat">
              <a:noFill/>
              <a:prstDash val="solid"/>
              <a:miter/>
            </a:ln>
          </p:spPr>
          <p:txBody>
            <a:bodyPr rtlCol="0" anchor="ctr"/>
            <a:lstStyle/>
            <a:p>
              <a:endParaRPr lang="en-US" sz="849"/>
            </a:p>
          </p:txBody>
        </p:sp>
        <p:sp>
          <p:nvSpPr>
            <p:cNvPr id="1345" name="Freeform 1344">
              <a:extLst>
                <a:ext uri="{FF2B5EF4-FFF2-40B4-BE49-F238E27FC236}">
                  <a16:creationId xmlns:a16="http://schemas.microsoft.com/office/drawing/2014/main" id="{9FC02A68-F2F7-474D-BBF6-DAFB1E3E8999}"/>
                </a:ext>
              </a:extLst>
            </p:cNvPr>
            <p:cNvSpPr/>
            <p:nvPr/>
          </p:nvSpPr>
          <p:spPr>
            <a:xfrm>
              <a:off x="7447146" y="2754364"/>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4 h 120149"/>
                <a:gd name="connsiteX5" fmla="*/ 66552 w 77753"/>
                <a:gd name="connsiteY5" fmla="*/ 117984 h 120149"/>
                <a:gd name="connsiteX6" fmla="*/ 39441 w 77753"/>
                <a:gd name="connsiteY6" fmla="*/ 108935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8" y="2166"/>
                    <a:pt x="39441" y="11214"/>
                  </a:cubicBezTo>
                  <a:lnTo>
                    <a:pt x="75590" y="90839"/>
                  </a:lnTo>
                  <a:cubicBezTo>
                    <a:pt x="81012" y="99887"/>
                    <a:pt x="75590" y="112554"/>
                    <a:pt x="66552" y="117984"/>
                  </a:cubicBezTo>
                  <a:lnTo>
                    <a:pt x="66552" y="117984"/>
                  </a:lnTo>
                  <a:cubicBezTo>
                    <a:pt x="57515" y="123412"/>
                    <a:pt x="44863" y="117984"/>
                    <a:pt x="39441" y="108935"/>
                  </a:cubicBezTo>
                  <a:lnTo>
                    <a:pt x="3292" y="29311"/>
                  </a:lnTo>
                  <a:cubicBezTo>
                    <a:pt x="-3938" y="18453"/>
                    <a:pt x="1484" y="7595"/>
                    <a:pt x="12329" y="2166"/>
                  </a:cubicBezTo>
                  <a:close/>
                </a:path>
              </a:pathLst>
            </a:custGeom>
            <a:solidFill>
              <a:srgbClr val="7EB4B4"/>
            </a:solidFill>
            <a:ln w="18073" cap="flat">
              <a:noFill/>
              <a:prstDash val="solid"/>
              <a:miter/>
            </a:ln>
          </p:spPr>
          <p:txBody>
            <a:bodyPr rtlCol="0" anchor="ctr"/>
            <a:lstStyle/>
            <a:p>
              <a:endParaRPr lang="en-US" sz="849"/>
            </a:p>
          </p:txBody>
        </p:sp>
        <p:sp>
          <p:nvSpPr>
            <p:cNvPr id="1346" name="Freeform 1345">
              <a:extLst>
                <a:ext uri="{FF2B5EF4-FFF2-40B4-BE49-F238E27FC236}">
                  <a16:creationId xmlns:a16="http://schemas.microsoft.com/office/drawing/2014/main" id="{BDEED68E-CEBC-5E40-A807-15696FF32513}"/>
                </a:ext>
              </a:extLst>
            </p:cNvPr>
            <p:cNvSpPr/>
            <p:nvPr/>
          </p:nvSpPr>
          <p:spPr>
            <a:xfrm>
              <a:off x="7750796" y="2754364"/>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4"/>
                    <a:pt x="66552" y="117984"/>
                  </a:cubicBezTo>
                  <a:lnTo>
                    <a:pt x="66552" y="117984"/>
                  </a:lnTo>
                  <a:cubicBezTo>
                    <a:pt x="57515" y="123412"/>
                    <a:pt x="44863" y="117984"/>
                    <a:pt x="39441" y="108935"/>
                  </a:cubicBezTo>
                  <a:lnTo>
                    <a:pt x="3292" y="29311"/>
                  </a:lnTo>
                  <a:cubicBezTo>
                    <a:pt x="-3938" y="18453"/>
                    <a:pt x="1484" y="7595"/>
                    <a:pt x="12329" y="2166"/>
                  </a:cubicBezTo>
                  <a:close/>
                </a:path>
              </a:pathLst>
            </a:custGeom>
            <a:solidFill>
              <a:srgbClr val="7EB4B4"/>
            </a:solidFill>
            <a:ln w="18073" cap="flat">
              <a:noFill/>
              <a:prstDash val="solid"/>
              <a:miter/>
            </a:ln>
          </p:spPr>
          <p:txBody>
            <a:bodyPr rtlCol="0" anchor="ctr"/>
            <a:lstStyle/>
            <a:p>
              <a:endParaRPr lang="en-US" sz="849"/>
            </a:p>
          </p:txBody>
        </p:sp>
        <p:sp>
          <p:nvSpPr>
            <p:cNvPr id="1348" name="Freeform 1347">
              <a:extLst>
                <a:ext uri="{FF2B5EF4-FFF2-40B4-BE49-F238E27FC236}">
                  <a16:creationId xmlns:a16="http://schemas.microsoft.com/office/drawing/2014/main" id="{9AB17A0C-AFB0-8F41-A1B8-8D154C463499}"/>
                </a:ext>
              </a:extLst>
            </p:cNvPr>
            <p:cNvSpPr/>
            <p:nvPr/>
          </p:nvSpPr>
          <p:spPr>
            <a:xfrm>
              <a:off x="7447146" y="3058386"/>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3 h 120149"/>
                <a:gd name="connsiteX5" fmla="*/ 66552 w 77753"/>
                <a:gd name="connsiteY5" fmla="*/ 117983 h 120149"/>
                <a:gd name="connsiteX6" fmla="*/ 39441 w 77753"/>
                <a:gd name="connsiteY6" fmla="*/ 108935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8"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6643"/>
                    <a:pt x="1484" y="5785"/>
                    <a:pt x="12329" y="2166"/>
                  </a:cubicBezTo>
                  <a:close/>
                </a:path>
              </a:pathLst>
            </a:custGeom>
            <a:solidFill>
              <a:srgbClr val="7EB4B4"/>
            </a:solidFill>
            <a:ln w="18073" cap="flat">
              <a:noFill/>
              <a:prstDash val="solid"/>
              <a:miter/>
            </a:ln>
          </p:spPr>
          <p:txBody>
            <a:bodyPr rtlCol="0" anchor="ctr"/>
            <a:lstStyle/>
            <a:p>
              <a:endParaRPr lang="en-US" sz="849"/>
            </a:p>
          </p:txBody>
        </p:sp>
        <p:sp>
          <p:nvSpPr>
            <p:cNvPr id="1349" name="Freeform 1348">
              <a:extLst>
                <a:ext uri="{FF2B5EF4-FFF2-40B4-BE49-F238E27FC236}">
                  <a16:creationId xmlns:a16="http://schemas.microsoft.com/office/drawing/2014/main" id="{BF652A8C-D762-ED48-916A-BE593F47D1F0}"/>
                </a:ext>
              </a:extLst>
            </p:cNvPr>
            <p:cNvSpPr/>
            <p:nvPr/>
          </p:nvSpPr>
          <p:spPr>
            <a:xfrm>
              <a:off x="8072197" y="2754721"/>
              <a:ext cx="39763" cy="121246"/>
            </a:xfrm>
            <a:custGeom>
              <a:avLst/>
              <a:gdLst>
                <a:gd name="connsiteX0" fmla="*/ 39764 w 39763"/>
                <a:gd name="connsiteY0" fmla="*/ 19906 h 121246"/>
                <a:gd name="connsiteX1" fmla="*/ 39764 w 39763"/>
                <a:gd name="connsiteY1" fmla="*/ 101341 h 121246"/>
                <a:gd name="connsiteX2" fmla="*/ 19882 w 39763"/>
                <a:gd name="connsiteY2" fmla="*/ 121246 h 121246"/>
                <a:gd name="connsiteX3" fmla="*/ 19882 w 39763"/>
                <a:gd name="connsiteY3" fmla="*/ 121246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8"/>
                    <a:pt x="30726" y="121246"/>
                    <a:pt x="19882" y="121246"/>
                  </a:cubicBezTo>
                  <a:lnTo>
                    <a:pt x="19882" y="121246"/>
                  </a:lnTo>
                  <a:cubicBezTo>
                    <a:pt x="9037" y="121246"/>
                    <a:pt x="0" y="112198"/>
                    <a:pt x="0" y="101341"/>
                  </a:cubicBezTo>
                  <a:lnTo>
                    <a:pt x="0" y="19906"/>
                  </a:lnTo>
                  <a:cubicBezTo>
                    <a:pt x="0" y="9048"/>
                    <a:pt x="9037" y="0"/>
                    <a:pt x="19882" y="0"/>
                  </a:cubicBezTo>
                  <a:lnTo>
                    <a:pt x="19882" y="0"/>
                  </a:lnTo>
                  <a:cubicBezTo>
                    <a:pt x="28919" y="0"/>
                    <a:pt x="39764" y="9048"/>
                    <a:pt x="39764" y="19906"/>
                  </a:cubicBezTo>
                  <a:close/>
                </a:path>
              </a:pathLst>
            </a:custGeom>
            <a:solidFill>
              <a:srgbClr val="7EB4B4"/>
            </a:solidFill>
            <a:ln w="18073" cap="flat">
              <a:noFill/>
              <a:prstDash val="solid"/>
              <a:miter/>
            </a:ln>
          </p:spPr>
          <p:txBody>
            <a:bodyPr rtlCol="0" anchor="ctr"/>
            <a:lstStyle/>
            <a:p>
              <a:endParaRPr lang="en-US" sz="849"/>
            </a:p>
          </p:txBody>
        </p:sp>
        <p:sp>
          <p:nvSpPr>
            <p:cNvPr id="1350" name="Freeform 1349">
              <a:extLst>
                <a:ext uri="{FF2B5EF4-FFF2-40B4-BE49-F238E27FC236}">
                  <a16:creationId xmlns:a16="http://schemas.microsoft.com/office/drawing/2014/main" id="{04EA023E-84DB-854A-B1CE-A58BDD17E8B4}"/>
                </a:ext>
              </a:extLst>
            </p:cNvPr>
            <p:cNvSpPr/>
            <p:nvPr/>
          </p:nvSpPr>
          <p:spPr>
            <a:xfrm>
              <a:off x="7768547" y="3058543"/>
              <a:ext cx="39763" cy="121445"/>
            </a:xfrm>
            <a:custGeom>
              <a:avLst/>
              <a:gdLst>
                <a:gd name="connsiteX0" fmla="*/ 39764 w 39763"/>
                <a:gd name="connsiteY0" fmla="*/ 20105 h 121445"/>
                <a:gd name="connsiteX1" fmla="*/ 39764 w 39763"/>
                <a:gd name="connsiteY1" fmla="*/ 101539 h 121445"/>
                <a:gd name="connsiteX2" fmla="*/ 19882 w 39763"/>
                <a:gd name="connsiteY2" fmla="*/ 121446 h 121445"/>
                <a:gd name="connsiteX3" fmla="*/ 19882 w 39763"/>
                <a:gd name="connsiteY3" fmla="*/ 121446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7" y="121446"/>
                    <a:pt x="19882" y="121446"/>
                  </a:cubicBezTo>
                  <a:lnTo>
                    <a:pt x="19882" y="121446"/>
                  </a:lnTo>
                  <a:cubicBezTo>
                    <a:pt x="9037" y="121446"/>
                    <a:pt x="0" y="112397"/>
                    <a:pt x="0" y="101539"/>
                  </a:cubicBezTo>
                  <a:lnTo>
                    <a:pt x="0" y="20105"/>
                  </a:lnTo>
                  <a:cubicBezTo>
                    <a:pt x="0" y="9247"/>
                    <a:pt x="9037" y="199"/>
                    <a:pt x="19882" y="199"/>
                  </a:cubicBezTo>
                  <a:lnTo>
                    <a:pt x="19882" y="199"/>
                  </a:lnTo>
                  <a:cubicBezTo>
                    <a:pt x="30727" y="-1611"/>
                    <a:pt x="39764" y="9247"/>
                    <a:pt x="39764" y="20105"/>
                  </a:cubicBezTo>
                  <a:close/>
                </a:path>
              </a:pathLst>
            </a:custGeom>
            <a:solidFill>
              <a:srgbClr val="7EB4B4"/>
            </a:solidFill>
            <a:ln w="18073" cap="flat">
              <a:noFill/>
              <a:prstDash val="solid"/>
              <a:miter/>
            </a:ln>
          </p:spPr>
          <p:txBody>
            <a:bodyPr rtlCol="0" anchor="ctr"/>
            <a:lstStyle/>
            <a:p>
              <a:endParaRPr lang="en-US" sz="849"/>
            </a:p>
          </p:txBody>
        </p:sp>
        <p:sp>
          <p:nvSpPr>
            <p:cNvPr id="1351" name="Freeform 1350">
              <a:extLst>
                <a:ext uri="{FF2B5EF4-FFF2-40B4-BE49-F238E27FC236}">
                  <a16:creationId xmlns:a16="http://schemas.microsoft.com/office/drawing/2014/main" id="{7DAEFFD9-34DA-7447-8140-6F44F1E5A92F}"/>
                </a:ext>
              </a:extLst>
            </p:cNvPr>
            <p:cNvSpPr/>
            <p:nvPr/>
          </p:nvSpPr>
          <p:spPr>
            <a:xfrm>
              <a:off x="8053439" y="3058386"/>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3 h 120149"/>
                <a:gd name="connsiteX5" fmla="*/ 65752 w 76952"/>
                <a:gd name="connsiteY5" fmla="*/ 117983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3"/>
                  </a:cubicBezTo>
                  <a:lnTo>
                    <a:pt x="65752" y="117983"/>
                  </a:lnTo>
                  <a:cubicBezTo>
                    <a:pt x="56714" y="123413"/>
                    <a:pt x="44062" y="117983"/>
                    <a:pt x="38640" y="108935"/>
                  </a:cubicBezTo>
                  <a:lnTo>
                    <a:pt x="2491" y="29311"/>
                  </a:lnTo>
                  <a:cubicBezTo>
                    <a:pt x="-2931" y="16643"/>
                    <a:pt x="684" y="5785"/>
                    <a:pt x="11528" y="2166"/>
                  </a:cubicBezTo>
                  <a:close/>
                </a:path>
              </a:pathLst>
            </a:custGeom>
            <a:solidFill>
              <a:srgbClr val="7EB4B4"/>
            </a:solidFill>
            <a:ln w="18073" cap="flat">
              <a:noFill/>
              <a:prstDash val="solid"/>
              <a:miter/>
            </a:ln>
          </p:spPr>
          <p:txBody>
            <a:bodyPr rtlCol="0" anchor="ctr"/>
            <a:lstStyle/>
            <a:p>
              <a:endParaRPr lang="en-US" sz="849"/>
            </a:p>
          </p:txBody>
        </p:sp>
        <p:sp>
          <p:nvSpPr>
            <p:cNvPr id="1352" name="Freeform 1351">
              <a:extLst>
                <a:ext uri="{FF2B5EF4-FFF2-40B4-BE49-F238E27FC236}">
                  <a16:creationId xmlns:a16="http://schemas.microsoft.com/office/drawing/2014/main" id="{49AAAD86-1C5B-BB4D-98C5-5833DAE8E245}"/>
                </a:ext>
              </a:extLst>
            </p:cNvPr>
            <p:cNvSpPr/>
            <p:nvPr userDrawn="1"/>
          </p:nvSpPr>
          <p:spPr>
            <a:xfrm>
              <a:off x="8374039" y="2450699"/>
              <a:ext cx="39763" cy="121246"/>
            </a:xfrm>
            <a:custGeom>
              <a:avLst/>
              <a:gdLst>
                <a:gd name="connsiteX0" fmla="*/ 39764 w 39763"/>
                <a:gd name="connsiteY0" fmla="*/ 19906 h 121246"/>
                <a:gd name="connsiteX1" fmla="*/ 39764 w 39763"/>
                <a:gd name="connsiteY1" fmla="*/ 101341 h 121246"/>
                <a:gd name="connsiteX2" fmla="*/ 19882 w 39763"/>
                <a:gd name="connsiteY2" fmla="*/ 121247 h 121246"/>
                <a:gd name="connsiteX3" fmla="*/ 19882 w 39763"/>
                <a:gd name="connsiteY3" fmla="*/ 121247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9"/>
                    <a:pt x="30727" y="121247"/>
                    <a:pt x="19882" y="121247"/>
                  </a:cubicBezTo>
                  <a:lnTo>
                    <a:pt x="19882" y="121247"/>
                  </a:lnTo>
                  <a:cubicBezTo>
                    <a:pt x="9037" y="121247"/>
                    <a:pt x="0" y="112199"/>
                    <a:pt x="0" y="101341"/>
                  </a:cubicBezTo>
                  <a:lnTo>
                    <a:pt x="0" y="19906"/>
                  </a:lnTo>
                  <a:cubicBezTo>
                    <a:pt x="0" y="9048"/>
                    <a:pt x="9037" y="0"/>
                    <a:pt x="19882" y="0"/>
                  </a:cubicBezTo>
                  <a:lnTo>
                    <a:pt x="19882" y="0"/>
                  </a:lnTo>
                  <a:cubicBezTo>
                    <a:pt x="30727" y="0"/>
                    <a:pt x="39764" y="9048"/>
                    <a:pt x="39764" y="19906"/>
                  </a:cubicBezTo>
                  <a:close/>
                </a:path>
              </a:pathLst>
            </a:custGeom>
            <a:solidFill>
              <a:srgbClr val="7EB4B4"/>
            </a:solidFill>
            <a:ln w="18073" cap="flat">
              <a:noFill/>
              <a:prstDash val="solid"/>
              <a:miter/>
            </a:ln>
          </p:spPr>
          <p:txBody>
            <a:bodyPr rtlCol="0" anchor="ctr"/>
            <a:lstStyle/>
            <a:p>
              <a:endParaRPr lang="en-US" sz="849"/>
            </a:p>
          </p:txBody>
        </p:sp>
        <p:sp>
          <p:nvSpPr>
            <p:cNvPr id="1354" name="Freeform 1353">
              <a:extLst>
                <a:ext uri="{FF2B5EF4-FFF2-40B4-BE49-F238E27FC236}">
                  <a16:creationId xmlns:a16="http://schemas.microsoft.com/office/drawing/2014/main" id="{3457E93C-FFAC-0948-B9CA-CE9C8879A43C}"/>
                </a:ext>
              </a:extLst>
            </p:cNvPr>
            <p:cNvSpPr/>
            <p:nvPr/>
          </p:nvSpPr>
          <p:spPr>
            <a:xfrm>
              <a:off x="8658931" y="2450343"/>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3 h 120149"/>
                <a:gd name="connsiteX5" fmla="*/ 65752 w 76952"/>
                <a:gd name="connsiteY5" fmla="*/ 117983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3"/>
                  </a:cubicBezTo>
                  <a:lnTo>
                    <a:pt x="65752" y="117983"/>
                  </a:lnTo>
                  <a:cubicBezTo>
                    <a:pt x="56714" y="123413"/>
                    <a:pt x="44062" y="117983"/>
                    <a:pt x="38640" y="108935"/>
                  </a:cubicBezTo>
                  <a:lnTo>
                    <a:pt x="2491" y="29311"/>
                  </a:lnTo>
                  <a:cubicBezTo>
                    <a:pt x="-2931" y="18453"/>
                    <a:pt x="684" y="7595"/>
                    <a:pt x="11528" y="2166"/>
                  </a:cubicBezTo>
                  <a:close/>
                </a:path>
              </a:pathLst>
            </a:custGeom>
            <a:solidFill>
              <a:srgbClr val="7EB4B4"/>
            </a:solidFill>
            <a:ln w="18073" cap="flat">
              <a:noFill/>
              <a:prstDash val="solid"/>
              <a:miter/>
            </a:ln>
          </p:spPr>
          <p:txBody>
            <a:bodyPr rtlCol="0" anchor="ctr"/>
            <a:lstStyle/>
            <a:p>
              <a:endParaRPr lang="en-US" sz="849"/>
            </a:p>
          </p:txBody>
        </p:sp>
        <p:sp>
          <p:nvSpPr>
            <p:cNvPr id="1355" name="Freeform 1354">
              <a:extLst>
                <a:ext uri="{FF2B5EF4-FFF2-40B4-BE49-F238E27FC236}">
                  <a16:creationId xmlns:a16="http://schemas.microsoft.com/office/drawing/2014/main" id="{756B9D64-944B-5646-9B30-811B9B614B90}"/>
                </a:ext>
              </a:extLst>
            </p:cNvPr>
            <p:cNvSpPr/>
            <p:nvPr/>
          </p:nvSpPr>
          <p:spPr>
            <a:xfrm>
              <a:off x="8961781" y="2450343"/>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3 h 120149"/>
                <a:gd name="connsiteX5" fmla="*/ 66552 w 77752"/>
                <a:gd name="connsiteY5" fmla="*/ 117983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solidFill>
              <a:srgbClr val="7EB4B4"/>
            </a:solidFill>
            <a:ln w="18073" cap="flat">
              <a:noFill/>
              <a:prstDash val="solid"/>
              <a:miter/>
            </a:ln>
          </p:spPr>
          <p:txBody>
            <a:bodyPr rtlCol="0" anchor="ctr"/>
            <a:lstStyle/>
            <a:p>
              <a:endParaRPr lang="en-US" sz="849"/>
            </a:p>
          </p:txBody>
        </p:sp>
        <p:sp>
          <p:nvSpPr>
            <p:cNvPr id="1357" name="Freeform 1356">
              <a:extLst>
                <a:ext uri="{FF2B5EF4-FFF2-40B4-BE49-F238E27FC236}">
                  <a16:creationId xmlns:a16="http://schemas.microsoft.com/office/drawing/2014/main" id="{590290C9-5A50-3245-B5E9-5821D68BC36F}"/>
                </a:ext>
              </a:extLst>
            </p:cNvPr>
            <p:cNvSpPr/>
            <p:nvPr/>
          </p:nvSpPr>
          <p:spPr>
            <a:xfrm>
              <a:off x="8356288" y="2754364"/>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4"/>
                    <a:pt x="66552" y="117984"/>
                  </a:cubicBezTo>
                  <a:lnTo>
                    <a:pt x="66552" y="117984"/>
                  </a:lnTo>
                  <a:cubicBezTo>
                    <a:pt x="57515" y="123412"/>
                    <a:pt x="44863" y="117984"/>
                    <a:pt x="39441" y="108935"/>
                  </a:cubicBezTo>
                  <a:lnTo>
                    <a:pt x="3292" y="29311"/>
                  </a:lnTo>
                  <a:cubicBezTo>
                    <a:pt x="-3938" y="18453"/>
                    <a:pt x="1484" y="7595"/>
                    <a:pt x="12329" y="2166"/>
                  </a:cubicBezTo>
                  <a:close/>
                </a:path>
              </a:pathLst>
            </a:custGeom>
            <a:solidFill>
              <a:srgbClr val="7EB4B4"/>
            </a:solidFill>
            <a:ln w="18073" cap="flat">
              <a:noFill/>
              <a:prstDash val="solid"/>
              <a:miter/>
            </a:ln>
          </p:spPr>
          <p:txBody>
            <a:bodyPr rtlCol="0" anchor="ctr"/>
            <a:lstStyle/>
            <a:p>
              <a:endParaRPr lang="en-US" sz="849"/>
            </a:p>
          </p:txBody>
        </p:sp>
        <p:sp>
          <p:nvSpPr>
            <p:cNvPr id="1358" name="Freeform 1357">
              <a:extLst>
                <a:ext uri="{FF2B5EF4-FFF2-40B4-BE49-F238E27FC236}">
                  <a16:creationId xmlns:a16="http://schemas.microsoft.com/office/drawing/2014/main" id="{3B74D6EF-CB4C-1849-A930-5C59941223D2}"/>
                </a:ext>
              </a:extLst>
            </p:cNvPr>
            <p:cNvSpPr/>
            <p:nvPr/>
          </p:nvSpPr>
          <p:spPr>
            <a:xfrm>
              <a:off x="8658931" y="2754364"/>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4"/>
                    <a:pt x="65752" y="117984"/>
                  </a:cubicBezTo>
                  <a:lnTo>
                    <a:pt x="65752" y="117984"/>
                  </a:lnTo>
                  <a:cubicBezTo>
                    <a:pt x="56714" y="123412"/>
                    <a:pt x="44062" y="117984"/>
                    <a:pt x="38640" y="108935"/>
                  </a:cubicBezTo>
                  <a:lnTo>
                    <a:pt x="2491" y="29311"/>
                  </a:lnTo>
                  <a:cubicBezTo>
                    <a:pt x="-2931" y="18453"/>
                    <a:pt x="684" y="7595"/>
                    <a:pt x="11528" y="2166"/>
                  </a:cubicBezTo>
                  <a:close/>
                </a:path>
              </a:pathLst>
            </a:custGeom>
            <a:solidFill>
              <a:srgbClr val="7EB4B4"/>
            </a:solidFill>
            <a:ln w="18073" cap="flat">
              <a:noFill/>
              <a:prstDash val="solid"/>
              <a:miter/>
            </a:ln>
          </p:spPr>
          <p:txBody>
            <a:bodyPr rtlCol="0" anchor="ctr"/>
            <a:lstStyle/>
            <a:p>
              <a:endParaRPr lang="en-US" sz="849"/>
            </a:p>
          </p:txBody>
        </p:sp>
        <p:sp>
          <p:nvSpPr>
            <p:cNvPr id="1360" name="Freeform 1359">
              <a:extLst>
                <a:ext uri="{FF2B5EF4-FFF2-40B4-BE49-F238E27FC236}">
                  <a16:creationId xmlns:a16="http://schemas.microsoft.com/office/drawing/2014/main" id="{6DE501A8-286B-9340-B930-7A5D5A2951B1}"/>
                </a:ext>
              </a:extLst>
            </p:cNvPr>
            <p:cNvSpPr/>
            <p:nvPr/>
          </p:nvSpPr>
          <p:spPr>
            <a:xfrm>
              <a:off x="8356288" y="3058386"/>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3 h 120149"/>
                <a:gd name="connsiteX5" fmla="*/ 66552 w 77752"/>
                <a:gd name="connsiteY5" fmla="*/ 117983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6643"/>
                    <a:pt x="1484" y="5785"/>
                    <a:pt x="12329" y="2166"/>
                  </a:cubicBezTo>
                  <a:close/>
                </a:path>
              </a:pathLst>
            </a:custGeom>
            <a:solidFill>
              <a:srgbClr val="7EB4B4"/>
            </a:solidFill>
            <a:ln w="18073" cap="flat">
              <a:noFill/>
              <a:prstDash val="solid"/>
              <a:miter/>
            </a:ln>
          </p:spPr>
          <p:txBody>
            <a:bodyPr rtlCol="0" anchor="ctr"/>
            <a:lstStyle/>
            <a:p>
              <a:endParaRPr lang="en-US" sz="849"/>
            </a:p>
          </p:txBody>
        </p:sp>
        <p:sp>
          <p:nvSpPr>
            <p:cNvPr id="1361" name="Freeform 1360">
              <a:extLst>
                <a:ext uri="{FF2B5EF4-FFF2-40B4-BE49-F238E27FC236}">
                  <a16:creationId xmlns:a16="http://schemas.microsoft.com/office/drawing/2014/main" id="{9EBE997E-CF0F-994C-87F6-B8978D6BC55A}"/>
                </a:ext>
              </a:extLst>
            </p:cNvPr>
            <p:cNvSpPr/>
            <p:nvPr/>
          </p:nvSpPr>
          <p:spPr>
            <a:xfrm>
              <a:off x="8981340" y="2754721"/>
              <a:ext cx="39763" cy="121246"/>
            </a:xfrm>
            <a:custGeom>
              <a:avLst/>
              <a:gdLst>
                <a:gd name="connsiteX0" fmla="*/ 39764 w 39763"/>
                <a:gd name="connsiteY0" fmla="*/ 19906 h 121246"/>
                <a:gd name="connsiteX1" fmla="*/ 39764 w 39763"/>
                <a:gd name="connsiteY1" fmla="*/ 101341 h 121246"/>
                <a:gd name="connsiteX2" fmla="*/ 19882 w 39763"/>
                <a:gd name="connsiteY2" fmla="*/ 121246 h 121246"/>
                <a:gd name="connsiteX3" fmla="*/ 19882 w 39763"/>
                <a:gd name="connsiteY3" fmla="*/ 121246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8"/>
                    <a:pt x="30726" y="121246"/>
                    <a:pt x="19882" y="121246"/>
                  </a:cubicBezTo>
                  <a:lnTo>
                    <a:pt x="19882" y="121246"/>
                  </a:lnTo>
                  <a:cubicBezTo>
                    <a:pt x="9037" y="121246"/>
                    <a:pt x="0" y="112198"/>
                    <a:pt x="0" y="101341"/>
                  </a:cubicBezTo>
                  <a:lnTo>
                    <a:pt x="0" y="19906"/>
                  </a:lnTo>
                  <a:cubicBezTo>
                    <a:pt x="0" y="9048"/>
                    <a:pt x="9037" y="0"/>
                    <a:pt x="19882" y="0"/>
                  </a:cubicBezTo>
                  <a:lnTo>
                    <a:pt x="19882" y="0"/>
                  </a:lnTo>
                  <a:cubicBezTo>
                    <a:pt x="28919" y="0"/>
                    <a:pt x="39764" y="9048"/>
                    <a:pt x="39764" y="19906"/>
                  </a:cubicBezTo>
                  <a:close/>
                </a:path>
              </a:pathLst>
            </a:custGeom>
            <a:solidFill>
              <a:srgbClr val="7EB4B4"/>
            </a:solidFill>
            <a:ln w="18073" cap="flat">
              <a:noFill/>
              <a:prstDash val="solid"/>
              <a:miter/>
            </a:ln>
          </p:spPr>
          <p:txBody>
            <a:bodyPr rtlCol="0" anchor="ctr"/>
            <a:lstStyle/>
            <a:p>
              <a:endParaRPr lang="en-US" sz="849"/>
            </a:p>
          </p:txBody>
        </p:sp>
        <p:sp>
          <p:nvSpPr>
            <p:cNvPr id="1362" name="Freeform 1361">
              <a:extLst>
                <a:ext uri="{FF2B5EF4-FFF2-40B4-BE49-F238E27FC236}">
                  <a16:creationId xmlns:a16="http://schemas.microsoft.com/office/drawing/2014/main" id="{D1485A1A-D554-7D42-ABE8-C20AA06CD521}"/>
                </a:ext>
              </a:extLst>
            </p:cNvPr>
            <p:cNvSpPr/>
            <p:nvPr/>
          </p:nvSpPr>
          <p:spPr>
            <a:xfrm>
              <a:off x="8677690" y="3058543"/>
              <a:ext cx="39763" cy="121445"/>
            </a:xfrm>
            <a:custGeom>
              <a:avLst/>
              <a:gdLst>
                <a:gd name="connsiteX0" fmla="*/ 39764 w 39763"/>
                <a:gd name="connsiteY0" fmla="*/ 20105 h 121445"/>
                <a:gd name="connsiteX1" fmla="*/ 39764 w 39763"/>
                <a:gd name="connsiteY1" fmla="*/ 101539 h 121445"/>
                <a:gd name="connsiteX2" fmla="*/ 19882 w 39763"/>
                <a:gd name="connsiteY2" fmla="*/ 121446 h 121445"/>
                <a:gd name="connsiteX3" fmla="*/ 19882 w 39763"/>
                <a:gd name="connsiteY3" fmla="*/ 121446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6" y="121446"/>
                    <a:pt x="19882" y="121446"/>
                  </a:cubicBezTo>
                  <a:lnTo>
                    <a:pt x="19882" y="121446"/>
                  </a:lnTo>
                  <a:cubicBezTo>
                    <a:pt x="9037" y="121446"/>
                    <a:pt x="0" y="112397"/>
                    <a:pt x="0" y="101539"/>
                  </a:cubicBezTo>
                  <a:lnTo>
                    <a:pt x="0" y="20105"/>
                  </a:lnTo>
                  <a:cubicBezTo>
                    <a:pt x="0" y="9247"/>
                    <a:pt x="9037" y="199"/>
                    <a:pt x="19882" y="199"/>
                  </a:cubicBezTo>
                  <a:lnTo>
                    <a:pt x="19882" y="199"/>
                  </a:lnTo>
                  <a:cubicBezTo>
                    <a:pt x="30726" y="-1611"/>
                    <a:pt x="39764" y="9247"/>
                    <a:pt x="39764" y="20105"/>
                  </a:cubicBezTo>
                  <a:close/>
                </a:path>
              </a:pathLst>
            </a:custGeom>
            <a:solidFill>
              <a:srgbClr val="7EB4B4"/>
            </a:solidFill>
            <a:ln w="18073" cap="flat">
              <a:noFill/>
              <a:prstDash val="solid"/>
              <a:miter/>
            </a:ln>
          </p:spPr>
          <p:txBody>
            <a:bodyPr rtlCol="0" anchor="ctr"/>
            <a:lstStyle/>
            <a:p>
              <a:endParaRPr lang="en-US" sz="849"/>
            </a:p>
          </p:txBody>
        </p:sp>
        <p:sp>
          <p:nvSpPr>
            <p:cNvPr id="1363" name="Freeform 1362">
              <a:extLst>
                <a:ext uri="{FF2B5EF4-FFF2-40B4-BE49-F238E27FC236}">
                  <a16:creationId xmlns:a16="http://schemas.microsoft.com/office/drawing/2014/main" id="{0A6E6A9F-1F02-1843-98AE-79DCC1150863}"/>
                </a:ext>
              </a:extLst>
            </p:cNvPr>
            <p:cNvSpPr/>
            <p:nvPr/>
          </p:nvSpPr>
          <p:spPr>
            <a:xfrm>
              <a:off x="8961781" y="3058386"/>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3 h 120149"/>
                <a:gd name="connsiteX5" fmla="*/ 66552 w 77752"/>
                <a:gd name="connsiteY5" fmla="*/ 117983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6643"/>
                    <a:pt x="1484" y="5785"/>
                    <a:pt x="12329" y="2166"/>
                  </a:cubicBezTo>
                  <a:close/>
                </a:path>
              </a:pathLst>
            </a:custGeom>
            <a:solidFill>
              <a:srgbClr val="7EB4B4"/>
            </a:solidFill>
            <a:ln w="18073" cap="flat">
              <a:noFill/>
              <a:prstDash val="solid"/>
              <a:miter/>
            </a:ln>
          </p:spPr>
          <p:txBody>
            <a:bodyPr rtlCol="0" anchor="ctr"/>
            <a:lstStyle/>
            <a:p>
              <a:endParaRPr lang="en-US" sz="849"/>
            </a:p>
          </p:txBody>
        </p:sp>
        <p:sp>
          <p:nvSpPr>
            <p:cNvPr id="1364" name="Freeform 1363">
              <a:extLst>
                <a:ext uri="{FF2B5EF4-FFF2-40B4-BE49-F238E27FC236}">
                  <a16:creationId xmlns:a16="http://schemas.microsoft.com/office/drawing/2014/main" id="{253A31D0-426A-FF49-A4B8-1AD848A349E4}"/>
                </a:ext>
              </a:extLst>
            </p:cNvPr>
            <p:cNvSpPr/>
            <p:nvPr userDrawn="1"/>
          </p:nvSpPr>
          <p:spPr>
            <a:xfrm>
              <a:off x="9283182" y="2450699"/>
              <a:ext cx="39763" cy="121246"/>
            </a:xfrm>
            <a:custGeom>
              <a:avLst/>
              <a:gdLst>
                <a:gd name="connsiteX0" fmla="*/ 39764 w 39763"/>
                <a:gd name="connsiteY0" fmla="*/ 19906 h 121246"/>
                <a:gd name="connsiteX1" fmla="*/ 39764 w 39763"/>
                <a:gd name="connsiteY1" fmla="*/ 101341 h 121246"/>
                <a:gd name="connsiteX2" fmla="*/ 19882 w 39763"/>
                <a:gd name="connsiteY2" fmla="*/ 121247 h 121246"/>
                <a:gd name="connsiteX3" fmla="*/ 19882 w 39763"/>
                <a:gd name="connsiteY3" fmla="*/ 121247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9"/>
                    <a:pt x="30726" y="121247"/>
                    <a:pt x="19882" y="121247"/>
                  </a:cubicBezTo>
                  <a:lnTo>
                    <a:pt x="19882" y="121247"/>
                  </a:lnTo>
                  <a:cubicBezTo>
                    <a:pt x="9037" y="121247"/>
                    <a:pt x="0" y="112199"/>
                    <a:pt x="0" y="101341"/>
                  </a:cubicBezTo>
                  <a:lnTo>
                    <a:pt x="0" y="19906"/>
                  </a:lnTo>
                  <a:cubicBezTo>
                    <a:pt x="0" y="9048"/>
                    <a:pt x="9037" y="0"/>
                    <a:pt x="19882" y="0"/>
                  </a:cubicBezTo>
                  <a:lnTo>
                    <a:pt x="19882" y="0"/>
                  </a:lnTo>
                  <a:cubicBezTo>
                    <a:pt x="30726" y="0"/>
                    <a:pt x="39764" y="9048"/>
                    <a:pt x="39764" y="19906"/>
                  </a:cubicBezTo>
                  <a:close/>
                </a:path>
              </a:pathLst>
            </a:custGeom>
            <a:solidFill>
              <a:srgbClr val="7EB4B4"/>
            </a:solidFill>
            <a:ln w="18073" cap="flat">
              <a:noFill/>
              <a:prstDash val="solid"/>
              <a:miter/>
            </a:ln>
          </p:spPr>
          <p:txBody>
            <a:bodyPr rtlCol="0" anchor="ctr"/>
            <a:lstStyle/>
            <a:p>
              <a:endParaRPr lang="en-US" sz="849"/>
            </a:p>
          </p:txBody>
        </p:sp>
        <p:sp>
          <p:nvSpPr>
            <p:cNvPr id="1366" name="Freeform 1365">
              <a:extLst>
                <a:ext uri="{FF2B5EF4-FFF2-40B4-BE49-F238E27FC236}">
                  <a16:creationId xmlns:a16="http://schemas.microsoft.com/office/drawing/2014/main" id="{D7EBA21A-66EE-7D4A-A43C-9FF3B58C440A}"/>
                </a:ext>
              </a:extLst>
            </p:cNvPr>
            <p:cNvSpPr/>
            <p:nvPr/>
          </p:nvSpPr>
          <p:spPr>
            <a:xfrm>
              <a:off x="9568074" y="2450343"/>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3 h 120149"/>
                <a:gd name="connsiteX5" fmla="*/ 65752 w 76952"/>
                <a:gd name="connsiteY5" fmla="*/ 117983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3"/>
                  </a:cubicBezTo>
                  <a:lnTo>
                    <a:pt x="65752" y="117983"/>
                  </a:lnTo>
                  <a:cubicBezTo>
                    <a:pt x="56714" y="123413"/>
                    <a:pt x="44062" y="117983"/>
                    <a:pt x="38640" y="108935"/>
                  </a:cubicBezTo>
                  <a:lnTo>
                    <a:pt x="2491" y="29311"/>
                  </a:lnTo>
                  <a:cubicBezTo>
                    <a:pt x="-2931" y="18453"/>
                    <a:pt x="684" y="7595"/>
                    <a:pt x="11528" y="2166"/>
                  </a:cubicBezTo>
                  <a:close/>
                </a:path>
              </a:pathLst>
            </a:custGeom>
            <a:solidFill>
              <a:srgbClr val="7EB4B4"/>
            </a:solidFill>
            <a:ln w="18073" cap="flat">
              <a:noFill/>
              <a:prstDash val="solid"/>
              <a:miter/>
            </a:ln>
          </p:spPr>
          <p:txBody>
            <a:bodyPr rtlCol="0" anchor="ctr"/>
            <a:lstStyle/>
            <a:p>
              <a:endParaRPr lang="en-US" sz="849"/>
            </a:p>
          </p:txBody>
        </p:sp>
        <p:sp>
          <p:nvSpPr>
            <p:cNvPr id="1367" name="Freeform 1366">
              <a:extLst>
                <a:ext uri="{FF2B5EF4-FFF2-40B4-BE49-F238E27FC236}">
                  <a16:creationId xmlns:a16="http://schemas.microsoft.com/office/drawing/2014/main" id="{4CE7946E-86DC-E943-8D50-E6E484A9E556}"/>
                </a:ext>
              </a:extLst>
            </p:cNvPr>
            <p:cNvSpPr/>
            <p:nvPr/>
          </p:nvSpPr>
          <p:spPr>
            <a:xfrm>
              <a:off x="9870923" y="2450343"/>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3 h 120149"/>
                <a:gd name="connsiteX5" fmla="*/ 66552 w 77753"/>
                <a:gd name="connsiteY5" fmla="*/ 117983 h 120149"/>
                <a:gd name="connsiteX6" fmla="*/ 39441 w 77753"/>
                <a:gd name="connsiteY6" fmla="*/ 108935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9"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solidFill>
              <a:srgbClr val="7EB4B4"/>
            </a:solidFill>
            <a:ln w="18073" cap="flat">
              <a:noFill/>
              <a:prstDash val="solid"/>
              <a:miter/>
            </a:ln>
          </p:spPr>
          <p:txBody>
            <a:bodyPr rtlCol="0" anchor="ctr"/>
            <a:lstStyle/>
            <a:p>
              <a:endParaRPr lang="en-US" sz="849"/>
            </a:p>
          </p:txBody>
        </p:sp>
        <p:sp>
          <p:nvSpPr>
            <p:cNvPr id="1369" name="Freeform 1368">
              <a:extLst>
                <a:ext uri="{FF2B5EF4-FFF2-40B4-BE49-F238E27FC236}">
                  <a16:creationId xmlns:a16="http://schemas.microsoft.com/office/drawing/2014/main" id="{54387072-54B9-7A4B-AE5A-D7148179B1D4}"/>
                </a:ext>
              </a:extLst>
            </p:cNvPr>
            <p:cNvSpPr/>
            <p:nvPr/>
          </p:nvSpPr>
          <p:spPr>
            <a:xfrm>
              <a:off x="9265431" y="2754364"/>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89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89" y="90839"/>
                  </a:lnTo>
                  <a:cubicBezTo>
                    <a:pt x="81012" y="99887"/>
                    <a:pt x="75589" y="112554"/>
                    <a:pt x="66552" y="117984"/>
                  </a:cubicBezTo>
                  <a:lnTo>
                    <a:pt x="66552" y="117984"/>
                  </a:lnTo>
                  <a:cubicBezTo>
                    <a:pt x="57515" y="123412"/>
                    <a:pt x="44863" y="117984"/>
                    <a:pt x="39441" y="108935"/>
                  </a:cubicBezTo>
                  <a:lnTo>
                    <a:pt x="3292" y="29311"/>
                  </a:lnTo>
                  <a:cubicBezTo>
                    <a:pt x="-3938" y="18453"/>
                    <a:pt x="1485" y="7595"/>
                    <a:pt x="12329" y="2166"/>
                  </a:cubicBezTo>
                  <a:close/>
                </a:path>
              </a:pathLst>
            </a:custGeom>
            <a:solidFill>
              <a:srgbClr val="7EB4B4"/>
            </a:solidFill>
            <a:ln w="18073" cap="flat">
              <a:noFill/>
              <a:prstDash val="solid"/>
              <a:miter/>
            </a:ln>
          </p:spPr>
          <p:txBody>
            <a:bodyPr rtlCol="0" anchor="ctr"/>
            <a:lstStyle/>
            <a:p>
              <a:endParaRPr lang="en-US" sz="849"/>
            </a:p>
          </p:txBody>
        </p:sp>
        <p:sp>
          <p:nvSpPr>
            <p:cNvPr id="1370" name="Freeform 1369">
              <a:extLst>
                <a:ext uri="{FF2B5EF4-FFF2-40B4-BE49-F238E27FC236}">
                  <a16:creationId xmlns:a16="http://schemas.microsoft.com/office/drawing/2014/main" id="{9B01B77F-6012-3D46-A2BA-69F9B6BC24B3}"/>
                </a:ext>
              </a:extLst>
            </p:cNvPr>
            <p:cNvSpPr/>
            <p:nvPr/>
          </p:nvSpPr>
          <p:spPr>
            <a:xfrm>
              <a:off x="9568074" y="2754364"/>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4"/>
                    <a:pt x="65752" y="117984"/>
                  </a:cubicBezTo>
                  <a:lnTo>
                    <a:pt x="65752" y="117984"/>
                  </a:lnTo>
                  <a:cubicBezTo>
                    <a:pt x="56714" y="123412"/>
                    <a:pt x="44062" y="117984"/>
                    <a:pt x="38640" y="108935"/>
                  </a:cubicBezTo>
                  <a:lnTo>
                    <a:pt x="2491" y="29311"/>
                  </a:lnTo>
                  <a:cubicBezTo>
                    <a:pt x="-2931" y="18453"/>
                    <a:pt x="684" y="7595"/>
                    <a:pt x="11528" y="2166"/>
                  </a:cubicBezTo>
                  <a:close/>
                </a:path>
              </a:pathLst>
            </a:custGeom>
            <a:solidFill>
              <a:srgbClr val="7EB4B4"/>
            </a:solidFill>
            <a:ln w="18073" cap="flat">
              <a:noFill/>
              <a:prstDash val="solid"/>
              <a:miter/>
            </a:ln>
          </p:spPr>
          <p:txBody>
            <a:bodyPr rtlCol="0" anchor="ctr"/>
            <a:lstStyle/>
            <a:p>
              <a:endParaRPr lang="en-US" sz="849"/>
            </a:p>
          </p:txBody>
        </p:sp>
        <p:sp>
          <p:nvSpPr>
            <p:cNvPr id="1372" name="Freeform 1371">
              <a:extLst>
                <a:ext uri="{FF2B5EF4-FFF2-40B4-BE49-F238E27FC236}">
                  <a16:creationId xmlns:a16="http://schemas.microsoft.com/office/drawing/2014/main" id="{A55B84C4-715C-FA46-96E3-ADEB48F93624}"/>
                </a:ext>
              </a:extLst>
            </p:cNvPr>
            <p:cNvSpPr/>
            <p:nvPr/>
          </p:nvSpPr>
          <p:spPr>
            <a:xfrm>
              <a:off x="9265431" y="3058386"/>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89 w 77752"/>
                <a:gd name="connsiteY3" fmla="*/ 90839 h 120149"/>
                <a:gd name="connsiteX4" fmla="*/ 66552 w 77752"/>
                <a:gd name="connsiteY4" fmla="*/ 117983 h 120149"/>
                <a:gd name="connsiteX5" fmla="*/ 66552 w 77752"/>
                <a:gd name="connsiteY5" fmla="*/ 117983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89" y="90839"/>
                  </a:lnTo>
                  <a:cubicBezTo>
                    <a:pt x="81012" y="99887"/>
                    <a:pt x="75589" y="112555"/>
                    <a:pt x="66552" y="117983"/>
                  </a:cubicBezTo>
                  <a:lnTo>
                    <a:pt x="66552" y="117983"/>
                  </a:lnTo>
                  <a:cubicBezTo>
                    <a:pt x="57515" y="123413"/>
                    <a:pt x="44863" y="117983"/>
                    <a:pt x="39441" y="108935"/>
                  </a:cubicBezTo>
                  <a:lnTo>
                    <a:pt x="3292" y="29311"/>
                  </a:lnTo>
                  <a:cubicBezTo>
                    <a:pt x="-3938" y="16643"/>
                    <a:pt x="1485" y="5785"/>
                    <a:pt x="12329" y="2166"/>
                  </a:cubicBezTo>
                  <a:close/>
                </a:path>
              </a:pathLst>
            </a:custGeom>
            <a:solidFill>
              <a:srgbClr val="7EB4B4"/>
            </a:solidFill>
            <a:ln w="18073" cap="flat">
              <a:noFill/>
              <a:prstDash val="solid"/>
              <a:miter/>
            </a:ln>
          </p:spPr>
          <p:txBody>
            <a:bodyPr rtlCol="0" anchor="ctr"/>
            <a:lstStyle/>
            <a:p>
              <a:endParaRPr lang="en-US" sz="849"/>
            </a:p>
          </p:txBody>
        </p:sp>
        <p:sp>
          <p:nvSpPr>
            <p:cNvPr id="1373" name="Freeform 1372">
              <a:extLst>
                <a:ext uri="{FF2B5EF4-FFF2-40B4-BE49-F238E27FC236}">
                  <a16:creationId xmlns:a16="http://schemas.microsoft.com/office/drawing/2014/main" id="{A4251413-6505-D94A-BC82-FF6D3323D47C}"/>
                </a:ext>
              </a:extLst>
            </p:cNvPr>
            <p:cNvSpPr/>
            <p:nvPr/>
          </p:nvSpPr>
          <p:spPr>
            <a:xfrm>
              <a:off x="9888675" y="2754721"/>
              <a:ext cx="39763" cy="121246"/>
            </a:xfrm>
            <a:custGeom>
              <a:avLst/>
              <a:gdLst>
                <a:gd name="connsiteX0" fmla="*/ 39763 w 39763"/>
                <a:gd name="connsiteY0" fmla="*/ 19906 h 121246"/>
                <a:gd name="connsiteX1" fmla="*/ 39763 w 39763"/>
                <a:gd name="connsiteY1" fmla="*/ 101341 h 121246"/>
                <a:gd name="connsiteX2" fmla="*/ 19881 w 39763"/>
                <a:gd name="connsiteY2" fmla="*/ 121246 h 121246"/>
                <a:gd name="connsiteX3" fmla="*/ 19881 w 39763"/>
                <a:gd name="connsiteY3" fmla="*/ 121246 h 121246"/>
                <a:gd name="connsiteX4" fmla="*/ 0 w 39763"/>
                <a:gd name="connsiteY4" fmla="*/ 101341 h 121246"/>
                <a:gd name="connsiteX5" fmla="*/ 0 w 39763"/>
                <a:gd name="connsiteY5" fmla="*/ 19906 h 121246"/>
                <a:gd name="connsiteX6" fmla="*/ 19881 w 39763"/>
                <a:gd name="connsiteY6" fmla="*/ 0 h 121246"/>
                <a:gd name="connsiteX7" fmla="*/ 19881 w 39763"/>
                <a:gd name="connsiteY7" fmla="*/ 0 h 121246"/>
                <a:gd name="connsiteX8" fmla="*/ 39763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3" y="19906"/>
                  </a:moveTo>
                  <a:lnTo>
                    <a:pt x="39763" y="101341"/>
                  </a:lnTo>
                  <a:cubicBezTo>
                    <a:pt x="39763" y="112198"/>
                    <a:pt x="30726" y="121246"/>
                    <a:pt x="19881" y="121246"/>
                  </a:cubicBezTo>
                  <a:lnTo>
                    <a:pt x="19881" y="121246"/>
                  </a:lnTo>
                  <a:cubicBezTo>
                    <a:pt x="9037" y="121246"/>
                    <a:pt x="0" y="112198"/>
                    <a:pt x="0" y="101341"/>
                  </a:cubicBezTo>
                  <a:lnTo>
                    <a:pt x="0" y="19906"/>
                  </a:lnTo>
                  <a:cubicBezTo>
                    <a:pt x="0" y="9048"/>
                    <a:pt x="9037" y="0"/>
                    <a:pt x="19881" y="0"/>
                  </a:cubicBezTo>
                  <a:lnTo>
                    <a:pt x="19881" y="0"/>
                  </a:lnTo>
                  <a:cubicBezTo>
                    <a:pt x="30726" y="0"/>
                    <a:pt x="39763" y="9048"/>
                    <a:pt x="39763" y="19906"/>
                  </a:cubicBezTo>
                  <a:close/>
                </a:path>
              </a:pathLst>
            </a:custGeom>
            <a:solidFill>
              <a:srgbClr val="7EB4B4"/>
            </a:solidFill>
            <a:ln w="18073" cap="flat">
              <a:noFill/>
              <a:prstDash val="solid"/>
              <a:miter/>
            </a:ln>
          </p:spPr>
          <p:txBody>
            <a:bodyPr rtlCol="0" anchor="ctr"/>
            <a:lstStyle/>
            <a:p>
              <a:endParaRPr lang="en-US" sz="849"/>
            </a:p>
          </p:txBody>
        </p:sp>
        <p:sp>
          <p:nvSpPr>
            <p:cNvPr id="1374" name="Freeform 1373">
              <a:extLst>
                <a:ext uri="{FF2B5EF4-FFF2-40B4-BE49-F238E27FC236}">
                  <a16:creationId xmlns:a16="http://schemas.microsoft.com/office/drawing/2014/main" id="{A9F39C94-ACE7-584F-B517-89E3D1289600}"/>
                </a:ext>
              </a:extLst>
            </p:cNvPr>
            <p:cNvSpPr/>
            <p:nvPr/>
          </p:nvSpPr>
          <p:spPr>
            <a:xfrm>
              <a:off x="9586832" y="3058543"/>
              <a:ext cx="39763" cy="121445"/>
            </a:xfrm>
            <a:custGeom>
              <a:avLst/>
              <a:gdLst>
                <a:gd name="connsiteX0" fmla="*/ 39764 w 39763"/>
                <a:gd name="connsiteY0" fmla="*/ 20105 h 121445"/>
                <a:gd name="connsiteX1" fmla="*/ 39764 w 39763"/>
                <a:gd name="connsiteY1" fmla="*/ 101539 h 121445"/>
                <a:gd name="connsiteX2" fmla="*/ 19882 w 39763"/>
                <a:gd name="connsiteY2" fmla="*/ 121446 h 121445"/>
                <a:gd name="connsiteX3" fmla="*/ 19882 w 39763"/>
                <a:gd name="connsiteY3" fmla="*/ 121446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6" y="121446"/>
                    <a:pt x="19882" y="121446"/>
                  </a:cubicBezTo>
                  <a:lnTo>
                    <a:pt x="19882" y="121446"/>
                  </a:lnTo>
                  <a:cubicBezTo>
                    <a:pt x="9037" y="121446"/>
                    <a:pt x="0" y="112397"/>
                    <a:pt x="0" y="101539"/>
                  </a:cubicBezTo>
                  <a:lnTo>
                    <a:pt x="0" y="20105"/>
                  </a:lnTo>
                  <a:cubicBezTo>
                    <a:pt x="0" y="9247"/>
                    <a:pt x="9037" y="199"/>
                    <a:pt x="19882" y="199"/>
                  </a:cubicBezTo>
                  <a:lnTo>
                    <a:pt x="19882" y="199"/>
                  </a:lnTo>
                  <a:cubicBezTo>
                    <a:pt x="28919" y="-1611"/>
                    <a:pt x="39764" y="9247"/>
                    <a:pt x="39764" y="20105"/>
                  </a:cubicBezTo>
                  <a:close/>
                </a:path>
              </a:pathLst>
            </a:custGeom>
            <a:solidFill>
              <a:srgbClr val="7EB4B4"/>
            </a:solidFill>
            <a:ln w="18073" cap="flat">
              <a:noFill/>
              <a:prstDash val="solid"/>
              <a:miter/>
            </a:ln>
          </p:spPr>
          <p:txBody>
            <a:bodyPr rtlCol="0" anchor="ctr"/>
            <a:lstStyle/>
            <a:p>
              <a:endParaRPr lang="en-US" sz="849"/>
            </a:p>
          </p:txBody>
        </p:sp>
        <p:sp>
          <p:nvSpPr>
            <p:cNvPr id="1375" name="Freeform 1374">
              <a:extLst>
                <a:ext uri="{FF2B5EF4-FFF2-40B4-BE49-F238E27FC236}">
                  <a16:creationId xmlns:a16="http://schemas.microsoft.com/office/drawing/2014/main" id="{6E50035B-3066-564A-B026-F79E89453A47}"/>
                </a:ext>
              </a:extLst>
            </p:cNvPr>
            <p:cNvSpPr/>
            <p:nvPr/>
          </p:nvSpPr>
          <p:spPr>
            <a:xfrm>
              <a:off x="9870923" y="3058386"/>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3 h 120149"/>
                <a:gd name="connsiteX5" fmla="*/ 66552 w 77753"/>
                <a:gd name="connsiteY5" fmla="*/ 117983 h 120149"/>
                <a:gd name="connsiteX6" fmla="*/ 39441 w 77753"/>
                <a:gd name="connsiteY6" fmla="*/ 108935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9"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6643"/>
                    <a:pt x="1484" y="5785"/>
                    <a:pt x="12329" y="2166"/>
                  </a:cubicBezTo>
                  <a:close/>
                </a:path>
              </a:pathLst>
            </a:custGeom>
            <a:solidFill>
              <a:srgbClr val="7EB4B4"/>
            </a:solidFill>
            <a:ln w="18073" cap="flat">
              <a:noFill/>
              <a:prstDash val="solid"/>
              <a:miter/>
            </a:ln>
          </p:spPr>
          <p:txBody>
            <a:bodyPr rtlCol="0" anchor="ctr"/>
            <a:lstStyle/>
            <a:p>
              <a:endParaRPr lang="en-US" sz="849"/>
            </a:p>
          </p:txBody>
        </p:sp>
        <p:sp>
          <p:nvSpPr>
            <p:cNvPr id="1376" name="Freeform 1375">
              <a:extLst>
                <a:ext uri="{FF2B5EF4-FFF2-40B4-BE49-F238E27FC236}">
                  <a16:creationId xmlns:a16="http://schemas.microsoft.com/office/drawing/2014/main" id="{A275EDC7-1340-9C49-97A7-3AFCCA070D0E}"/>
                </a:ext>
              </a:extLst>
            </p:cNvPr>
            <p:cNvSpPr/>
            <p:nvPr userDrawn="1"/>
          </p:nvSpPr>
          <p:spPr>
            <a:xfrm>
              <a:off x="10192325" y="2450699"/>
              <a:ext cx="39763" cy="121246"/>
            </a:xfrm>
            <a:custGeom>
              <a:avLst/>
              <a:gdLst>
                <a:gd name="connsiteX0" fmla="*/ 39764 w 39763"/>
                <a:gd name="connsiteY0" fmla="*/ 19906 h 121246"/>
                <a:gd name="connsiteX1" fmla="*/ 39764 w 39763"/>
                <a:gd name="connsiteY1" fmla="*/ 101341 h 121246"/>
                <a:gd name="connsiteX2" fmla="*/ 19882 w 39763"/>
                <a:gd name="connsiteY2" fmla="*/ 121247 h 121246"/>
                <a:gd name="connsiteX3" fmla="*/ 19882 w 39763"/>
                <a:gd name="connsiteY3" fmla="*/ 121247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9"/>
                    <a:pt x="30727" y="121247"/>
                    <a:pt x="19882" y="121247"/>
                  </a:cubicBezTo>
                  <a:lnTo>
                    <a:pt x="19882" y="121247"/>
                  </a:lnTo>
                  <a:cubicBezTo>
                    <a:pt x="9037" y="121247"/>
                    <a:pt x="0" y="112199"/>
                    <a:pt x="0" y="101341"/>
                  </a:cubicBezTo>
                  <a:lnTo>
                    <a:pt x="0" y="19906"/>
                  </a:lnTo>
                  <a:cubicBezTo>
                    <a:pt x="0" y="9048"/>
                    <a:pt x="9037" y="0"/>
                    <a:pt x="19882" y="0"/>
                  </a:cubicBezTo>
                  <a:lnTo>
                    <a:pt x="19882" y="0"/>
                  </a:lnTo>
                  <a:cubicBezTo>
                    <a:pt x="30727" y="0"/>
                    <a:pt x="39764" y="9048"/>
                    <a:pt x="39764" y="19906"/>
                  </a:cubicBezTo>
                  <a:close/>
                </a:path>
              </a:pathLst>
            </a:custGeom>
            <a:solidFill>
              <a:srgbClr val="7EB4B4"/>
            </a:solidFill>
            <a:ln w="18073" cap="flat">
              <a:noFill/>
              <a:prstDash val="solid"/>
              <a:miter/>
            </a:ln>
          </p:spPr>
          <p:txBody>
            <a:bodyPr rtlCol="0" anchor="ctr"/>
            <a:lstStyle/>
            <a:p>
              <a:endParaRPr lang="en-US" sz="849"/>
            </a:p>
          </p:txBody>
        </p:sp>
        <p:sp>
          <p:nvSpPr>
            <p:cNvPr id="1377" name="Freeform 1376">
              <a:extLst>
                <a:ext uri="{FF2B5EF4-FFF2-40B4-BE49-F238E27FC236}">
                  <a16:creationId xmlns:a16="http://schemas.microsoft.com/office/drawing/2014/main" id="{6B31E32E-9633-C746-AFD2-71325A9F5BE6}"/>
                </a:ext>
              </a:extLst>
            </p:cNvPr>
            <p:cNvSpPr/>
            <p:nvPr userDrawn="1"/>
          </p:nvSpPr>
          <p:spPr>
            <a:xfrm>
              <a:off x="10476416" y="2450343"/>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3 h 120149"/>
                <a:gd name="connsiteX5" fmla="*/ 66552 w 77753"/>
                <a:gd name="connsiteY5" fmla="*/ 117983 h 120149"/>
                <a:gd name="connsiteX6" fmla="*/ 39441 w 77753"/>
                <a:gd name="connsiteY6" fmla="*/ 108935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9"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solidFill>
              <a:srgbClr val="7EB4B4"/>
            </a:solidFill>
            <a:ln w="18073" cap="flat">
              <a:noFill/>
              <a:prstDash val="solid"/>
              <a:miter/>
            </a:ln>
          </p:spPr>
          <p:txBody>
            <a:bodyPr rtlCol="0" anchor="ctr"/>
            <a:lstStyle/>
            <a:p>
              <a:endParaRPr lang="en-US" sz="849"/>
            </a:p>
          </p:txBody>
        </p:sp>
        <p:sp>
          <p:nvSpPr>
            <p:cNvPr id="1379" name="Freeform 1378">
              <a:extLst>
                <a:ext uri="{FF2B5EF4-FFF2-40B4-BE49-F238E27FC236}">
                  <a16:creationId xmlns:a16="http://schemas.microsoft.com/office/drawing/2014/main" id="{CF8556BF-5C42-1942-A11D-F73B0FB3DE6A}"/>
                </a:ext>
              </a:extLst>
            </p:cNvPr>
            <p:cNvSpPr/>
            <p:nvPr/>
          </p:nvSpPr>
          <p:spPr>
            <a:xfrm>
              <a:off x="10173566" y="2754364"/>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4"/>
                    <a:pt x="65752" y="117984"/>
                  </a:cubicBezTo>
                  <a:lnTo>
                    <a:pt x="65752" y="117984"/>
                  </a:lnTo>
                  <a:cubicBezTo>
                    <a:pt x="56715" y="123412"/>
                    <a:pt x="44062" y="117984"/>
                    <a:pt x="38640" y="108935"/>
                  </a:cubicBezTo>
                  <a:lnTo>
                    <a:pt x="2491" y="29311"/>
                  </a:lnTo>
                  <a:cubicBezTo>
                    <a:pt x="-2931" y="18453"/>
                    <a:pt x="684" y="7595"/>
                    <a:pt x="11529" y="2166"/>
                  </a:cubicBezTo>
                  <a:close/>
                </a:path>
              </a:pathLst>
            </a:custGeom>
            <a:solidFill>
              <a:srgbClr val="7EB4B4"/>
            </a:solidFill>
            <a:ln w="18073" cap="flat">
              <a:noFill/>
              <a:prstDash val="solid"/>
              <a:miter/>
            </a:ln>
          </p:spPr>
          <p:txBody>
            <a:bodyPr rtlCol="0" anchor="ctr"/>
            <a:lstStyle/>
            <a:p>
              <a:endParaRPr lang="en-US" sz="849"/>
            </a:p>
          </p:txBody>
        </p:sp>
        <p:sp>
          <p:nvSpPr>
            <p:cNvPr id="1380" name="Freeform 1379">
              <a:extLst>
                <a:ext uri="{FF2B5EF4-FFF2-40B4-BE49-F238E27FC236}">
                  <a16:creationId xmlns:a16="http://schemas.microsoft.com/office/drawing/2014/main" id="{F0A47E12-AE51-E54A-A577-EB3A6B88438B}"/>
                </a:ext>
              </a:extLst>
            </p:cNvPr>
            <p:cNvSpPr/>
            <p:nvPr/>
          </p:nvSpPr>
          <p:spPr>
            <a:xfrm>
              <a:off x="10476416" y="2754364"/>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4 h 120149"/>
                <a:gd name="connsiteX5" fmla="*/ 66552 w 77753"/>
                <a:gd name="connsiteY5" fmla="*/ 117984 h 120149"/>
                <a:gd name="connsiteX6" fmla="*/ 39441 w 77753"/>
                <a:gd name="connsiteY6" fmla="*/ 108935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9" y="2166"/>
                    <a:pt x="39441" y="11214"/>
                  </a:cubicBezTo>
                  <a:lnTo>
                    <a:pt x="75590" y="90839"/>
                  </a:lnTo>
                  <a:cubicBezTo>
                    <a:pt x="81012" y="99887"/>
                    <a:pt x="75590" y="112554"/>
                    <a:pt x="66552" y="117984"/>
                  </a:cubicBezTo>
                  <a:lnTo>
                    <a:pt x="66552" y="117984"/>
                  </a:lnTo>
                  <a:cubicBezTo>
                    <a:pt x="57515" y="123412"/>
                    <a:pt x="44863" y="117984"/>
                    <a:pt x="39441" y="108935"/>
                  </a:cubicBezTo>
                  <a:lnTo>
                    <a:pt x="3292" y="29311"/>
                  </a:lnTo>
                  <a:cubicBezTo>
                    <a:pt x="-3938" y="18453"/>
                    <a:pt x="1484" y="7595"/>
                    <a:pt x="12329" y="2166"/>
                  </a:cubicBezTo>
                  <a:close/>
                </a:path>
              </a:pathLst>
            </a:custGeom>
            <a:solidFill>
              <a:srgbClr val="7EB4B4"/>
            </a:solidFill>
            <a:ln w="18073" cap="flat">
              <a:noFill/>
              <a:prstDash val="solid"/>
              <a:miter/>
            </a:ln>
          </p:spPr>
          <p:txBody>
            <a:bodyPr rtlCol="0" anchor="ctr"/>
            <a:lstStyle/>
            <a:p>
              <a:endParaRPr lang="en-US" sz="849"/>
            </a:p>
          </p:txBody>
        </p:sp>
        <p:sp>
          <p:nvSpPr>
            <p:cNvPr id="1382" name="Freeform 1381">
              <a:extLst>
                <a:ext uri="{FF2B5EF4-FFF2-40B4-BE49-F238E27FC236}">
                  <a16:creationId xmlns:a16="http://schemas.microsoft.com/office/drawing/2014/main" id="{519E4584-6C43-684E-BFA6-4D8180DFDCBB}"/>
                </a:ext>
              </a:extLst>
            </p:cNvPr>
            <p:cNvSpPr/>
            <p:nvPr/>
          </p:nvSpPr>
          <p:spPr>
            <a:xfrm>
              <a:off x="10173566" y="3058386"/>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3 h 120149"/>
                <a:gd name="connsiteX5" fmla="*/ 65752 w 76952"/>
                <a:gd name="connsiteY5" fmla="*/ 117983 h 120149"/>
                <a:gd name="connsiteX6" fmla="*/ 38640 w 76952"/>
                <a:gd name="connsiteY6" fmla="*/ 108935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3"/>
                  </a:cubicBezTo>
                  <a:lnTo>
                    <a:pt x="65752" y="117983"/>
                  </a:lnTo>
                  <a:cubicBezTo>
                    <a:pt x="56715" y="123413"/>
                    <a:pt x="44062" y="117983"/>
                    <a:pt x="38640" y="108935"/>
                  </a:cubicBezTo>
                  <a:lnTo>
                    <a:pt x="2491" y="29311"/>
                  </a:lnTo>
                  <a:cubicBezTo>
                    <a:pt x="-2931" y="16643"/>
                    <a:pt x="684" y="5785"/>
                    <a:pt x="11529" y="2166"/>
                  </a:cubicBezTo>
                  <a:close/>
                </a:path>
              </a:pathLst>
            </a:custGeom>
            <a:solidFill>
              <a:srgbClr val="7EB4B4"/>
            </a:solidFill>
            <a:ln w="18073" cap="flat">
              <a:noFill/>
              <a:prstDash val="solid"/>
              <a:miter/>
            </a:ln>
          </p:spPr>
          <p:txBody>
            <a:bodyPr rtlCol="0" anchor="ctr"/>
            <a:lstStyle/>
            <a:p>
              <a:endParaRPr lang="en-US" sz="849"/>
            </a:p>
          </p:txBody>
        </p:sp>
        <p:sp>
          <p:nvSpPr>
            <p:cNvPr id="1383" name="Freeform 1382">
              <a:extLst>
                <a:ext uri="{FF2B5EF4-FFF2-40B4-BE49-F238E27FC236}">
                  <a16:creationId xmlns:a16="http://schemas.microsoft.com/office/drawing/2014/main" id="{884E9F37-A688-664E-8E40-C2D33BADC997}"/>
                </a:ext>
              </a:extLst>
            </p:cNvPr>
            <p:cNvSpPr/>
            <p:nvPr/>
          </p:nvSpPr>
          <p:spPr>
            <a:xfrm>
              <a:off x="10495974" y="3058543"/>
              <a:ext cx="39763" cy="121445"/>
            </a:xfrm>
            <a:custGeom>
              <a:avLst/>
              <a:gdLst>
                <a:gd name="connsiteX0" fmla="*/ 39764 w 39763"/>
                <a:gd name="connsiteY0" fmla="*/ 20105 h 121445"/>
                <a:gd name="connsiteX1" fmla="*/ 39764 w 39763"/>
                <a:gd name="connsiteY1" fmla="*/ 101539 h 121445"/>
                <a:gd name="connsiteX2" fmla="*/ 19882 w 39763"/>
                <a:gd name="connsiteY2" fmla="*/ 121446 h 121445"/>
                <a:gd name="connsiteX3" fmla="*/ 19882 w 39763"/>
                <a:gd name="connsiteY3" fmla="*/ 121446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7" y="121446"/>
                    <a:pt x="19882" y="121446"/>
                  </a:cubicBezTo>
                  <a:lnTo>
                    <a:pt x="19882" y="121446"/>
                  </a:lnTo>
                  <a:cubicBezTo>
                    <a:pt x="9037" y="121446"/>
                    <a:pt x="0" y="112397"/>
                    <a:pt x="0" y="101539"/>
                  </a:cubicBezTo>
                  <a:lnTo>
                    <a:pt x="0" y="20105"/>
                  </a:lnTo>
                  <a:cubicBezTo>
                    <a:pt x="0" y="9247"/>
                    <a:pt x="9037" y="199"/>
                    <a:pt x="19882" y="199"/>
                  </a:cubicBezTo>
                  <a:lnTo>
                    <a:pt x="19882" y="199"/>
                  </a:lnTo>
                  <a:cubicBezTo>
                    <a:pt x="28919" y="-1611"/>
                    <a:pt x="39764" y="9247"/>
                    <a:pt x="39764" y="20105"/>
                  </a:cubicBezTo>
                  <a:close/>
                </a:path>
              </a:pathLst>
            </a:custGeom>
            <a:solidFill>
              <a:srgbClr val="7EB4B4"/>
            </a:solidFill>
            <a:ln w="18073" cap="flat">
              <a:noFill/>
              <a:prstDash val="solid"/>
              <a:miter/>
            </a:ln>
          </p:spPr>
          <p:txBody>
            <a:bodyPr rtlCol="0" anchor="ctr"/>
            <a:lstStyle/>
            <a:p>
              <a:endParaRPr lang="en-US" sz="849"/>
            </a:p>
          </p:txBody>
        </p:sp>
        <p:sp>
          <p:nvSpPr>
            <p:cNvPr id="1384" name="Freeform 1383">
              <a:extLst>
                <a:ext uri="{FF2B5EF4-FFF2-40B4-BE49-F238E27FC236}">
                  <a16:creationId xmlns:a16="http://schemas.microsoft.com/office/drawing/2014/main" id="{5BB8721F-7276-3943-8575-0C6D5CD77433}"/>
                </a:ext>
              </a:extLst>
            </p:cNvPr>
            <p:cNvSpPr/>
            <p:nvPr userDrawn="1"/>
          </p:nvSpPr>
          <p:spPr>
            <a:xfrm>
              <a:off x="7144296" y="3360597"/>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4"/>
                    <a:pt x="65752" y="117984"/>
                  </a:cubicBezTo>
                  <a:lnTo>
                    <a:pt x="65752" y="117984"/>
                  </a:lnTo>
                  <a:cubicBezTo>
                    <a:pt x="56714" y="123412"/>
                    <a:pt x="44062" y="117984"/>
                    <a:pt x="38640" y="108935"/>
                  </a:cubicBezTo>
                  <a:lnTo>
                    <a:pt x="2491" y="29311"/>
                  </a:lnTo>
                  <a:cubicBezTo>
                    <a:pt x="-2931" y="18453"/>
                    <a:pt x="684" y="7595"/>
                    <a:pt x="11528" y="2166"/>
                  </a:cubicBezTo>
                  <a:close/>
                </a:path>
              </a:pathLst>
            </a:custGeom>
            <a:solidFill>
              <a:srgbClr val="7EB4B4"/>
            </a:solidFill>
            <a:ln w="18073" cap="flat">
              <a:noFill/>
              <a:prstDash val="solid"/>
              <a:miter/>
            </a:ln>
          </p:spPr>
          <p:txBody>
            <a:bodyPr rtlCol="0" anchor="ctr"/>
            <a:lstStyle/>
            <a:p>
              <a:endParaRPr lang="en-US" sz="849"/>
            </a:p>
          </p:txBody>
        </p:sp>
        <p:sp>
          <p:nvSpPr>
            <p:cNvPr id="1385" name="Freeform 1384">
              <a:extLst>
                <a:ext uri="{FF2B5EF4-FFF2-40B4-BE49-F238E27FC236}">
                  <a16:creationId xmlns:a16="http://schemas.microsoft.com/office/drawing/2014/main" id="{AB9FCC4A-15A1-7E4F-A246-847579464A3D}"/>
                </a:ext>
              </a:extLst>
            </p:cNvPr>
            <p:cNvSpPr/>
            <p:nvPr userDrawn="1"/>
          </p:nvSpPr>
          <p:spPr>
            <a:xfrm>
              <a:off x="6844945" y="3664974"/>
              <a:ext cx="72653" cy="119793"/>
            </a:xfrm>
            <a:custGeom>
              <a:avLst/>
              <a:gdLst>
                <a:gd name="connsiteX0" fmla="*/ 16267 w 72653"/>
                <a:gd name="connsiteY0" fmla="*/ 0 h 119793"/>
                <a:gd name="connsiteX1" fmla="*/ 34341 w 72653"/>
                <a:gd name="connsiteY1" fmla="*/ 10858 h 119793"/>
                <a:gd name="connsiteX2" fmla="*/ 70490 w 72653"/>
                <a:gd name="connsiteY2" fmla="*/ 90483 h 119793"/>
                <a:gd name="connsiteX3" fmla="*/ 61453 w 72653"/>
                <a:gd name="connsiteY3" fmla="*/ 117627 h 119793"/>
                <a:gd name="connsiteX4" fmla="*/ 61453 w 72653"/>
                <a:gd name="connsiteY4" fmla="*/ 117627 h 119793"/>
                <a:gd name="connsiteX5" fmla="*/ 34341 w 72653"/>
                <a:gd name="connsiteY5" fmla="*/ 108579 h 119793"/>
                <a:gd name="connsiteX6" fmla="*/ 0 w 72653"/>
                <a:gd name="connsiteY6" fmla="*/ 32574 h 119793"/>
                <a:gd name="connsiteX7" fmla="*/ 16267 w 72653"/>
                <a:gd name="connsiteY7" fmla="*/ 0 h 1197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2653" h="119793">
                  <a:moveTo>
                    <a:pt x="16267" y="0"/>
                  </a:moveTo>
                  <a:cubicBezTo>
                    <a:pt x="23497" y="0"/>
                    <a:pt x="30726" y="5429"/>
                    <a:pt x="34341" y="10858"/>
                  </a:cubicBezTo>
                  <a:lnTo>
                    <a:pt x="70490" y="90483"/>
                  </a:lnTo>
                  <a:cubicBezTo>
                    <a:pt x="75912" y="99531"/>
                    <a:pt x="70490" y="112199"/>
                    <a:pt x="61453" y="117627"/>
                  </a:cubicBezTo>
                  <a:lnTo>
                    <a:pt x="61453" y="117627"/>
                  </a:lnTo>
                  <a:cubicBezTo>
                    <a:pt x="52416" y="123057"/>
                    <a:pt x="39764" y="117627"/>
                    <a:pt x="34341" y="108579"/>
                  </a:cubicBezTo>
                  <a:lnTo>
                    <a:pt x="0" y="32574"/>
                  </a:lnTo>
                  <a:lnTo>
                    <a:pt x="16267" y="0"/>
                  </a:lnTo>
                  <a:close/>
                </a:path>
              </a:pathLst>
            </a:custGeom>
            <a:solidFill>
              <a:srgbClr val="7EB4B4"/>
            </a:solidFill>
            <a:ln w="18073" cap="flat">
              <a:noFill/>
              <a:prstDash val="solid"/>
              <a:miter/>
            </a:ln>
          </p:spPr>
          <p:txBody>
            <a:bodyPr rtlCol="0" anchor="ctr"/>
            <a:lstStyle/>
            <a:p>
              <a:endParaRPr lang="en-US" sz="849"/>
            </a:p>
          </p:txBody>
        </p:sp>
        <p:sp>
          <p:nvSpPr>
            <p:cNvPr id="1387" name="Freeform 1386">
              <a:extLst>
                <a:ext uri="{FF2B5EF4-FFF2-40B4-BE49-F238E27FC236}">
                  <a16:creationId xmlns:a16="http://schemas.microsoft.com/office/drawing/2014/main" id="{CF81A74A-BF8A-BB4D-BF2E-4881036B555F}"/>
                </a:ext>
              </a:extLst>
            </p:cNvPr>
            <p:cNvSpPr/>
            <p:nvPr/>
          </p:nvSpPr>
          <p:spPr>
            <a:xfrm>
              <a:off x="7163055" y="3664776"/>
              <a:ext cx="39763" cy="121445"/>
            </a:xfrm>
            <a:custGeom>
              <a:avLst/>
              <a:gdLst>
                <a:gd name="connsiteX0" fmla="*/ 39764 w 39763"/>
                <a:gd name="connsiteY0" fmla="*/ 20105 h 121445"/>
                <a:gd name="connsiteX1" fmla="*/ 39764 w 39763"/>
                <a:gd name="connsiteY1" fmla="*/ 101539 h 121445"/>
                <a:gd name="connsiteX2" fmla="*/ 19882 w 39763"/>
                <a:gd name="connsiteY2" fmla="*/ 121446 h 121445"/>
                <a:gd name="connsiteX3" fmla="*/ 19882 w 39763"/>
                <a:gd name="connsiteY3" fmla="*/ 121446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6" y="121446"/>
                    <a:pt x="19882" y="121446"/>
                  </a:cubicBezTo>
                  <a:lnTo>
                    <a:pt x="19882" y="121446"/>
                  </a:lnTo>
                  <a:cubicBezTo>
                    <a:pt x="9037" y="121446"/>
                    <a:pt x="0" y="112397"/>
                    <a:pt x="0" y="101539"/>
                  </a:cubicBezTo>
                  <a:lnTo>
                    <a:pt x="0" y="20105"/>
                  </a:lnTo>
                  <a:cubicBezTo>
                    <a:pt x="0" y="9247"/>
                    <a:pt x="9037" y="199"/>
                    <a:pt x="19882" y="199"/>
                  </a:cubicBezTo>
                  <a:lnTo>
                    <a:pt x="19882" y="199"/>
                  </a:lnTo>
                  <a:cubicBezTo>
                    <a:pt x="30726" y="-1611"/>
                    <a:pt x="39764" y="9247"/>
                    <a:pt x="39764" y="20105"/>
                  </a:cubicBezTo>
                  <a:close/>
                </a:path>
              </a:pathLst>
            </a:custGeom>
            <a:solidFill>
              <a:srgbClr val="7EB4B4"/>
            </a:solidFill>
            <a:ln w="18073" cap="flat">
              <a:noFill/>
              <a:prstDash val="solid"/>
              <a:miter/>
            </a:ln>
          </p:spPr>
          <p:txBody>
            <a:bodyPr rtlCol="0" anchor="ctr"/>
            <a:lstStyle/>
            <a:p>
              <a:endParaRPr lang="en-US" sz="849"/>
            </a:p>
          </p:txBody>
        </p:sp>
        <p:sp>
          <p:nvSpPr>
            <p:cNvPr id="1388" name="Freeform 1387">
              <a:extLst>
                <a:ext uri="{FF2B5EF4-FFF2-40B4-BE49-F238E27FC236}">
                  <a16:creationId xmlns:a16="http://schemas.microsoft.com/office/drawing/2014/main" id="{6316E2C8-3583-5F46-8D73-5B4B56E52B8F}"/>
                </a:ext>
              </a:extLst>
            </p:cNvPr>
            <p:cNvSpPr/>
            <p:nvPr/>
          </p:nvSpPr>
          <p:spPr>
            <a:xfrm>
              <a:off x="6859405" y="3967186"/>
              <a:ext cx="39763" cy="121246"/>
            </a:xfrm>
            <a:custGeom>
              <a:avLst/>
              <a:gdLst>
                <a:gd name="connsiteX0" fmla="*/ 39764 w 39763"/>
                <a:gd name="connsiteY0" fmla="*/ 19906 h 121246"/>
                <a:gd name="connsiteX1" fmla="*/ 39764 w 39763"/>
                <a:gd name="connsiteY1" fmla="*/ 101341 h 121246"/>
                <a:gd name="connsiteX2" fmla="*/ 19882 w 39763"/>
                <a:gd name="connsiteY2" fmla="*/ 121246 h 121246"/>
                <a:gd name="connsiteX3" fmla="*/ 19882 w 39763"/>
                <a:gd name="connsiteY3" fmla="*/ 121246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8"/>
                    <a:pt x="30727" y="121246"/>
                    <a:pt x="19882" y="121246"/>
                  </a:cubicBezTo>
                  <a:lnTo>
                    <a:pt x="19882" y="121246"/>
                  </a:lnTo>
                  <a:cubicBezTo>
                    <a:pt x="9037" y="121246"/>
                    <a:pt x="0" y="112198"/>
                    <a:pt x="0" y="101341"/>
                  </a:cubicBezTo>
                  <a:lnTo>
                    <a:pt x="0" y="19906"/>
                  </a:lnTo>
                  <a:cubicBezTo>
                    <a:pt x="0" y="9048"/>
                    <a:pt x="9037" y="0"/>
                    <a:pt x="19882" y="0"/>
                  </a:cubicBezTo>
                  <a:lnTo>
                    <a:pt x="19882" y="0"/>
                  </a:lnTo>
                  <a:cubicBezTo>
                    <a:pt x="30727" y="0"/>
                    <a:pt x="39764" y="9048"/>
                    <a:pt x="39764" y="19906"/>
                  </a:cubicBezTo>
                  <a:close/>
                </a:path>
              </a:pathLst>
            </a:custGeom>
            <a:solidFill>
              <a:srgbClr val="7EB4B4"/>
            </a:solidFill>
            <a:ln w="18073" cap="flat">
              <a:noFill/>
              <a:prstDash val="solid"/>
              <a:miter/>
            </a:ln>
          </p:spPr>
          <p:txBody>
            <a:bodyPr rtlCol="0" anchor="ctr"/>
            <a:lstStyle/>
            <a:p>
              <a:endParaRPr lang="en-US" sz="849"/>
            </a:p>
          </p:txBody>
        </p:sp>
        <p:sp>
          <p:nvSpPr>
            <p:cNvPr id="1389" name="Freeform 1388">
              <a:extLst>
                <a:ext uri="{FF2B5EF4-FFF2-40B4-BE49-F238E27FC236}">
                  <a16:creationId xmlns:a16="http://schemas.microsoft.com/office/drawing/2014/main" id="{4F859FAF-3ADF-A34A-A185-EB9B75C00500}"/>
                </a:ext>
              </a:extLst>
            </p:cNvPr>
            <p:cNvSpPr/>
            <p:nvPr/>
          </p:nvSpPr>
          <p:spPr>
            <a:xfrm>
              <a:off x="7144296" y="3966830"/>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4"/>
                    <a:pt x="65752" y="117984"/>
                  </a:cubicBezTo>
                  <a:lnTo>
                    <a:pt x="65752" y="117984"/>
                  </a:lnTo>
                  <a:cubicBezTo>
                    <a:pt x="56714" y="123412"/>
                    <a:pt x="44062" y="117984"/>
                    <a:pt x="38640" y="108935"/>
                  </a:cubicBezTo>
                  <a:lnTo>
                    <a:pt x="2491" y="29311"/>
                  </a:lnTo>
                  <a:cubicBezTo>
                    <a:pt x="-2931" y="18453"/>
                    <a:pt x="684" y="7595"/>
                    <a:pt x="11528" y="2166"/>
                  </a:cubicBezTo>
                  <a:close/>
                </a:path>
              </a:pathLst>
            </a:custGeom>
            <a:solidFill>
              <a:srgbClr val="7EB4B4"/>
            </a:solidFill>
            <a:ln w="18073" cap="flat">
              <a:noFill/>
              <a:prstDash val="solid"/>
              <a:miter/>
            </a:ln>
          </p:spPr>
          <p:txBody>
            <a:bodyPr rtlCol="0" anchor="ctr"/>
            <a:lstStyle/>
            <a:p>
              <a:endParaRPr lang="en-US" sz="849"/>
            </a:p>
          </p:txBody>
        </p:sp>
        <p:sp>
          <p:nvSpPr>
            <p:cNvPr id="1390" name="Freeform 1389">
              <a:extLst>
                <a:ext uri="{FF2B5EF4-FFF2-40B4-BE49-F238E27FC236}">
                  <a16:creationId xmlns:a16="http://schemas.microsoft.com/office/drawing/2014/main" id="{AEBB88BD-DC07-BA40-B8C1-1FC455E321CF}"/>
                </a:ext>
              </a:extLst>
            </p:cNvPr>
            <p:cNvSpPr/>
            <p:nvPr userDrawn="1"/>
          </p:nvSpPr>
          <p:spPr>
            <a:xfrm>
              <a:off x="7466705" y="3360954"/>
              <a:ext cx="39763" cy="121246"/>
            </a:xfrm>
            <a:custGeom>
              <a:avLst/>
              <a:gdLst>
                <a:gd name="connsiteX0" fmla="*/ 39764 w 39763"/>
                <a:gd name="connsiteY0" fmla="*/ 19906 h 121246"/>
                <a:gd name="connsiteX1" fmla="*/ 39764 w 39763"/>
                <a:gd name="connsiteY1" fmla="*/ 101341 h 121246"/>
                <a:gd name="connsiteX2" fmla="*/ 19882 w 39763"/>
                <a:gd name="connsiteY2" fmla="*/ 121246 h 121246"/>
                <a:gd name="connsiteX3" fmla="*/ 19882 w 39763"/>
                <a:gd name="connsiteY3" fmla="*/ 121246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8"/>
                    <a:pt x="30726" y="121246"/>
                    <a:pt x="19882" y="121246"/>
                  </a:cubicBezTo>
                  <a:lnTo>
                    <a:pt x="19882" y="121246"/>
                  </a:lnTo>
                  <a:cubicBezTo>
                    <a:pt x="9037" y="121246"/>
                    <a:pt x="0" y="112198"/>
                    <a:pt x="0" y="101341"/>
                  </a:cubicBezTo>
                  <a:lnTo>
                    <a:pt x="0" y="19906"/>
                  </a:lnTo>
                  <a:cubicBezTo>
                    <a:pt x="0" y="9048"/>
                    <a:pt x="9037" y="0"/>
                    <a:pt x="19882" y="0"/>
                  </a:cubicBezTo>
                  <a:lnTo>
                    <a:pt x="19882" y="0"/>
                  </a:lnTo>
                  <a:cubicBezTo>
                    <a:pt x="28919" y="0"/>
                    <a:pt x="39764" y="9048"/>
                    <a:pt x="39764" y="19906"/>
                  </a:cubicBezTo>
                  <a:close/>
                </a:path>
              </a:pathLst>
            </a:custGeom>
            <a:solidFill>
              <a:srgbClr val="7EB4B4"/>
            </a:solidFill>
            <a:ln w="18073" cap="flat">
              <a:noFill/>
              <a:prstDash val="solid"/>
              <a:miter/>
            </a:ln>
          </p:spPr>
          <p:txBody>
            <a:bodyPr rtlCol="0" anchor="ctr"/>
            <a:lstStyle/>
            <a:p>
              <a:endParaRPr lang="en-US" sz="849"/>
            </a:p>
          </p:txBody>
        </p:sp>
        <p:sp>
          <p:nvSpPr>
            <p:cNvPr id="1392" name="Freeform 1391">
              <a:extLst>
                <a:ext uri="{FF2B5EF4-FFF2-40B4-BE49-F238E27FC236}">
                  <a16:creationId xmlns:a16="http://schemas.microsoft.com/office/drawing/2014/main" id="{C290D1DC-4F6D-864D-B21C-9F9BD7818FFA}"/>
                </a:ext>
              </a:extLst>
            </p:cNvPr>
            <p:cNvSpPr/>
            <p:nvPr/>
          </p:nvSpPr>
          <p:spPr>
            <a:xfrm>
              <a:off x="7750796" y="3360597"/>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4"/>
                    <a:pt x="66552" y="117984"/>
                  </a:cubicBezTo>
                  <a:lnTo>
                    <a:pt x="66552" y="117984"/>
                  </a:lnTo>
                  <a:cubicBezTo>
                    <a:pt x="57515" y="123412"/>
                    <a:pt x="44863" y="117984"/>
                    <a:pt x="39441" y="108935"/>
                  </a:cubicBezTo>
                  <a:lnTo>
                    <a:pt x="3292" y="29311"/>
                  </a:lnTo>
                  <a:cubicBezTo>
                    <a:pt x="-3938" y="18453"/>
                    <a:pt x="1484" y="7595"/>
                    <a:pt x="12329" y="2166"/>
                  </a:cubicBezTo>
                  <a:close/>
                </a:path>
              </a:pathLst>
            </a:custGeom>
            <a:solidFill>
              <a:srgbClr val="7EB4B4"/>
            </a:solidFill>
            <a:ln w="18073" cap="flat">
              <a:noFill/>
              <a:prstDash val="solid"/>
              <a:miter/>
            </a:ln>
          </p:spPr>
          <p:txBody>
            <a:bodyPr rtlCol="0" anchor="ctr"/>
            <a:lstStyle/>
            <a:p>
              <a:endParaRPr lang="en-US" sz="849"/>
            </a:p>
          </p:txBody>
        </p:sp>
        <p:sp>
          <p:nvSpPr>
            <p:cNvPr id="1393" name="Freeform 1392">
              <a:extLst>
                <a:ext uri="{FF2B5EF4-FFF2-40B4-BE49-F238E27FC236}">
                  <a16:creationId xmlns:a16="http://schemas.microsoft.com/office/drawing/2014/main" id="{C4BD20D8-0547-A243-93D5-F50F18F49B25}"/>
                </a:ext>
              </a:extLst>
            </p:cNvPr>
            <p:cNvSpPr/>
            <p:nvPr/>
          </p:nvSpPr>
          <p:spPr>
            <a:xfrm>
              <a:off x="8053439" y="3360597"/>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4"/>
                    <a:pt x="65752" y="117984"/>
                  </a:cubicBezTo>
                  <a:lnTo>
                    <a:pt x="65752" y="117984"/>
                  </a:lnTo>
                  <a:cubicBezTo>
                    <a:pt x="56714" y="123412"/>
                    <a:pt x="44062" y="117984"/>
                    <a:pt x="38640" y="108935"/>
                  </a:cubicBezTo>
                  <a:lnTo>
                    <a:pt x="2491" y="29311"/>
                  </a:lnTo>
                  <a:cubicBezTo>
                    <a:pt x="-2931" y="18453"/>
                    <a:pt x="684" y="7595"/>
                    <a:pt x="11528" y="2166"/>
                  </a:cubicBezTo>
                  <a:close/>
                </a:path>
              </a:pathLst>
            </a:custGeom>
            <a:solidFill>
              <a:srgbClr val="7EB4B4"/>
            </a:solidFill>
            <a:ln w="18073" cap="flat">
              <a:noFill/>
              <a:prstDash val="solid"/>
              <a:miter/>
            </a:ln>
          </p:spPr>
          <p:txBody>
            <a:bodyPr rtlCol="0" anchor="ctr"/>
            <a:lstStyle/>
            <a:p>
              <a:endParaRPr lang="en-US" sz="849"/>
            </a:p>
          </p:txBody>
        </p:sp>
        <p:sp>
          <p:nvSpPr>
            <p:cNvPr id="1395" name="Freeform 1394">
              <a:extLst>
                <a:ext uri="{FF2B5EF4-FFF2-40B4-BE49-F238E27FC236}">
                  <a16:creationId xmlns:a16="http://schemas.microsoft.com/office/drawing/2014/main" id="{C3563B90-59A4-1C4F-8241-D7209E5F6E4F}"/>
                </a:ext>
              </a:extLst>
            </p:cNvPr>
            <p:cNvSpPr/>
            <p:nvPr/>
          </p:nvSpPr>
          <p:spPr>
            <a:xfrm>
              <a:off x="7447146" y="3664618"/>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3 h 120149"/>
                <a:gd name="connsiteX5" fmla="*/ 66552 w 77753"/>
                <a:gd name="connsiteY5" fmla="*/ 117983 h 120149"/>
                <a:gd name="connsiteX6" fmla="*/ 39441 w 77753"/>
                <a:gd name="connsiteY6" fmla="*/ 108935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8"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solidFill>
              <a:srgbClr val="7EB4B4"/>
            </a:solidFill>
            <a:ln w="18073" cap="flat">
              <a:noFill/>
              <a:prstDash val="solid"/>
              <a:miter/>
            </a:ln>
          </p:spPr>
          <p:txBody>
            <a:bodyPr rtlCol="0" anchor="ctr"/>
            <a:lstStyle/>
            <a:p>
              <a:endParaRPr lang="en-US" sz="849"/>
            </a:p>
          </p:txBody>
        </p:sp>
        <p:sp>
          <p:nvSpPr>
            <p:cNvPr id="1396" name="Freeform 1395">
              <a:extLst>
                <a:ext uri="{FF2B5EF4-FFF2-40B4-BE49-F238E27FC236}">
                  <a16:creationId xmlns:a16="http://schemas.microsoft.com/office/drawing/2014/main" id="{B2B337A8-042E-6D47-B245-A2DC7EEDF6C3}"/>
                </a:ext>
              </a:extLst>
            </p:cNvPr>
            <p:cNvSpPr/>
            <p:nvPr/>
          </p:nvSpPr>
          <p:spPr>
            <a:xfrm>
              <a:off x="7750796" y="3664618"/>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3 h 120149"/>
                <a:gd name="connsiteX5" fmla="*/ 66552 w 77752"/>
                <a:gd name="connsiteY5" fmla="*/ 117983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solidFill>
              <a:srgbClr val="7EB4B4"/>
            </a:solidFill>
            <a:ln w="18073" cap="flat">
              <a:noFill/>
              <a:prstDash val="solid"/>
              <a:miter/>
            </a:ln>
          </p:spPr>
          <p:txBody>
            <a:bodyPr rtlCol="0" anchor="ctr"/>
            <a:lstStyle/>
            <a:p>
              <a:endParaRPr lang="en-US" sz="849"/>
            </a:p>
          </p:txBody>
        </p:sp>
        <p:sp>
          <p:nvSpPr>
            <p:cNvPr id="1398" name="Freeform 1397">
              <a:extLst>
                <a:ext uri="{FF2B5EF4-FFF2-40B4-BE49-F238E27FC236}">
                  <a16:creationId xmlns:a16="http://schemas.microsoft.com/office/drawing/2014/main" id="{459EDAD8-854E-844B-9E14-58FF8943BF99}"/>
                </a:ext>
              </a:extLst>
            </p:cNvPr>
            <p:cNvSpPr/>
            <p:nvPr/>
          </p:nvSpPr>
          <p:spPr>
            <a:xfrm>
              <a:off x="7447146" y="3966830"/>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4 h 120149"/>
                <a:gd name="connsiteX5" fmla="*/ 66552 w 77753"/>
                <a:gd name="connsiteY5" fmla="*/ 117984 h 120149"/>
                <a:gd name="connsiteX6" fmla="*/ 39441 w 77753"/>
                <a:gd name="connsiteY6" fmla="*/ 108935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8" y="2166"/>
                    <a:pt x="39441" y="11214"/>
                  </a:cubicBezTo>
                  <a:lnTo>
                    <a:pt x="75590" y="90839"/>
                  </a:lnTo>
                  <a:cubicBezTo>
                    <a:pt x="81012" y="99887"/>
                    <a:pt x="75590" y="112554"/>
                    <a:pt x="66552" y="117984"/>
                  </a:cubicBezTo>
                  <a:lnTo>
                    <a:pt x="66552" y="117984"/>
                  </a:lnTo>
                  <a:cubicBezTo>
                    <a:pt x="57515" y="123412"/>
                    <a:pt x="44863" y="117984"/>
                    <a:pt x="39441" y="108935"/>
                  </a:cubicBezTo>
                  <a:lnTo>
                    <a:pt x="3292" y="29311"/>
                  </a:lnTo>
                  <a:cubicBezTo>
                    <a:pt x="-3938" y="18453"/>
                    <a:pt x="1484" y="7595"/>
                    <a:pt x="12329" y="2166"/>
                  </a:cubicBezTo>
                  <a:close/>
                </a:path>
              </a:pathLst>
            </a:custGeom>
            <a:solidFill>
              <a:srgbClr val="7EB4B4"/>
            </a:solidFill>
            <a:ln w="18073" cap="flat">
              <a:noFill/>
              <a:prstDash val="solid"/>
              <a:miter/>
            </a:ln>
          </p:spPr>
          <p:txBody>
            <a:bodyPr rtlCol="0" anchor="ctr"/>
            <a:lstStyle/>
            <a:p>
              <a:endParaRPr lang="en-US" sz="849"/>
            </a:p>
          </p:txBody>
        </p:sp>
        <p:sp>
          <p:nvSpPr>
            <p:cNvPr id="1399" name="Freeform 1398">
              <a:extLst>
                <a:ext uri="{FF2B5EF4-FFF2-40B4-BE49-F238E27FC236}">
                  <a16:creationId xmlns:a16="http://schemas.microsoft.com/office/drawing/2014/main" id="{09B7531D-2506-9443-8580-6133AAB11CD2}"/>
                </a:ext>
              </a:extLst>
            </p:cNvPr>
            <p:cNvSpPr/>
            <p:nvPr/>
          </p:nvSpPr>
          <p:spPr>
            <a:xfrm>
              <a:off x="8072197" y="3664776"/>
              <a:ext cx="39763" cy="121445"/>
            </a:xfrm>
            <a:custGeom>
              <a:avLst/>
              <a:gdLst>
                <a:gd name="connsiteX0" fmla="*/ 39764 w 39763"/>
                <a:gd name="connsiteY0" fmla="*/ 20105 h 121445"/>
                <a:gd name="connsiteX1" fmla="*/ 39764 w 39763"/>
                <a:gd name="connsiteY1" fmla="*/ 101539 h 121445"/>
                <a:gd name="connsiteX2" fmla="*/ 19882 w 39763"/>
                <a:gd name="connsiteY2" fmla="*/ 121446 h 121445"/>
                <a:gd name="connsiteX3" fmla="*/ 19882 w 39763"/>
                <a:gd name="connsiteY3" fmla="*/ 121446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6" y="121446"/>
                    <a:pt x="19882" y="121446"/>
                  </a:cubicBezTo>
                  <a:lnTo>
                    <a:pt x="19882" y="121446"/>
                  </a:lnTo>
                  <a:cubicBezTo>
                    <a:pt x="9037" y="121446"/>
                    <a:pt x="0" y="112397"/>
                    <a:pt x="0" y="101539"/>
                  </a:cubicBezTo>
                  <a:lnTo>
                    <a:pt x="0" y="20105"/>
                  </a:lnTo>
                  <a:cubicBezTo>
                    <a:pt x="0" y="9247"/>
                    <a:pt x="9037" y="199"/>
                    <a:pt x="19882" y="199"/>
                  </a:cubicBezTo>
                  <a:lnTo>
                    <a:pt x="19882" y="199"/>
                  </a:lnTo>
                  <a:cubicBezTo>
                    <a:pt x="28919" y="-1611"/>
                    <a:pt x="39764" y="9247"/>
                    <a:pt x="39764" y="20105"/>
                  </a:cubicBezTo>
                  <a:close/>
                </a:path>
              </a:pathLst>
            </a:custGeom>
            <a:solidFill>
              <a:srgbClr val="7EB4B4"/>
            </a:solidFill>
            <a:ln w="18073" cap="flat">
              <a:noFill/>
              <a:prstDash val="solid"/>
              <a:miter/>
            </a:ln>
          </p:spPr>
          <p:txBody>
            <a:bodyPr rtlCol="0" anchor="ctr"/>
            <a:lstStyle/>
            <a:p>
              <a:endParaRPr lang="en-US" sz="849"/>
            </a:p>
          </p:txBody>
        </p:sp>
        <p:sp>
          <p:nvSpPr>
            <p:cNvPr id="1400" name="Freeform 1399">
              <a:extLst>
                <a:ext uri="{FF2B5EF4-FFF2-40B4-BE49-F238E27FC236}">
                  <a16:creationId xmlns:a16="http://schemas.microsoft.com/office/drawing/2014/main" id="{0E82CC4C-FCBB-A640-90A7-DF13DF551668}"/>
                </a:ext>
              </a:extLst>
            </p:cNvPr>
            <p:cNvSpPr/>
            <p:nvPr/>
          </p:nvSpPr>
          <p:spPr>
            <a:xfrm>
              <a:off x="7768547" y="3967186"/>
              <a:ext cx="39763" cy="121246"/>
            </a:xfrm>
            <a:custGeom>
              <a:avLst/>
              <a:gdLst>
                <a:gd name="connsiteX0" fmla="*/ 39764 w 39763"/>
                <a:gd name="connsiteY0" fmla="*/ 19906 h 121246"/>
                <a:gd name="connsiteX1" fmla="*/ 39764 w 39763"/>
                <a:gd name="connsiteY1" fmla="*/ 101341 h 121246"/>
                <a:gd name="connsiteX2" fmla="*/ 19882 w 39763"/>
                <a:gd name="connsiteY2" fmla="*/ 121246 h 121246"/>
                <a:gd name="connsiteX3" fmla="*/ 19882 w 39763"/>
                <a:gd name="connsiteY3" fmla="*/ 121246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8"/>
                    <a:pt x="30727" y="121246"/>
                    <a:pt x="19882" y="121246"/>
                  </a:cubicBezTo>
                  <a:lnTo>
                    <a:pt x="19882" y="121246"/>
                  </a:lnTo>
                  <a:cubicBezTo>
                    <a:pt x="9037" y="121246"/>
                    <a:pt x="0" y="112198"/>
                    <a:pt x="0" y="101341"/>
                  </a:cubicBezTo>
                  <a:lnTo>
                    <a:pt x="0" y="19906"/>
                  </a:lnTo>
                  <a:cubicBezTo>
                    <a:pt x="0" y="9048"/>
                    <a:pt x="9037" y="0"/>
                    <a:pt x="19882" y="0"/>
                  </a:cubicBezTo>
                  <a:lnTo>
                    <a:pt x="19882" y="0"/>
                  </a:lnTo>
                  <a:cubicBezTo>
                    <a:pt x="30727" y="0"/>
                    <a:pt x="39764" y="9048"/>
                    <a:pt x="39764" y="19906"/>
                  </a:cubicBezTo>
                  <a:close/>
                </a:path>
              </a:pathLst>
            </a:custGeom>
            <a:solidFill>
              <a:srgbClr val="7EB4B4"/>
            </a:solidFill>
            <a:ln w="18073" cap="flat">
              <a:noFill/>
              <a:prstDash val="solid"/>
              <a:miter/>
            </a:ln>
          </p:spPr>
          <p:txBody>
            <a:bodyPr rtlCol="0" anchor="ctr"/>
            <a:lstStyle/>
            <a:p>
              <a:endParaRPr lang="en-US" sz="849"/>
            </a:p>
          </p:txBody>
        </p:sp>
        <p:sp>
          <p:nvSpPr>
            <p:cNvPr id="1401" name="Freeform 1400">
              <a:extLst>
                <a:ext uri="{FF2B5EF4-FFF2-40B4-BE49-F238E27FC236}">
                  <a16:creationId xmlns:a16="http://schemas.microsoft.com/office/drawing/2014/main" id="{8085A967-069D-EC4D-9E16-A2DFE2965E6F}"/>
                </a:ext>
              </a:extLst>
            </p:cNvPr>
            <p:cNvSpPr/>
            <p:nvPr/>
          </p:nvSpPr>
          <p:spPr>
            <a:xfrm>
              <a:off x="8053439" y="3966830"/>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4"/>
                    <a:pt x="65752" y="117984"/>
                  </a:cubicBezTo>
                  <a:lnTo>
                    <a:pt x="65752" y="117984"/>
                  </a:lnTo>
                  <a:cubicBezTo>
                    <a:pt x="56714" y="123412"/>
                    <a:pt x="44062" y="117984"/>
                    <a:pt x="38640" y="108935"/>
                  </a:cubicBezTo>
                  <a:lnTo>
                    <a:pt x="2491" y="29311"/>
                  </a:lnTo>
                  <a:cubicBezTo>
                    <a:pt x="-2931" y="18453"/>
                    <a:pt x="684" y="7595"/>
                    <a:pt x="11528" y="2166"/>
                  </a:cubicBezTo>
                  <a:close/>
                </a:path>
              </a:pathLst>
            </a:custGeom>
            <a:solidFill>
              <a:srgbClr val="7EB4B4"/>
            </a:solidFill>
            <a:ln w="18073" cap="flat">
              <a:noFill/>
              <a:prstDash val="solid"/>
              <a:miter/>
            </a:ln>
          </p:spPr>
          <p:txBody>
            <a:bodyPr rtlCol="0" anchor="ctr"/>
            <a:lstStyle/>
            <a:p>
              <a:endParaRPr lang="en-US" sz="849"/>
            </a:p>
          </p:txBody>
        </p:sp>
        <p:sp>
          <p:nvSpPr>
            <p:cNvPr id="1402" name="Freeform 1401">
              <a:extLst>
                <a:ext uri="{FF2B5EF4-FFF2-40B4-BE49-F238E27FC236}">
                  <a16:creationId xmlns:a16="http://schemas.microsoft.com/office/drawing/2014/main" id="{B1F0E36E-C62C-4049-8380-76D53A0144E6}"/>
                </a:ext>
              </a:extLst>
            </p:cNvPr>
            <p:cNvSpPr/>
            <p:nvPr userDrawn="1"/>
          </p:nvSpPr>
          <p:spPr>
            <a:xfrm>
              <a:off x="8374039" y="3360954"/>
              <a:ext cx="39763" cy="121246"/>
            </a:xfrm>
            <a:custGeom>
              <a:avLst/>
              <a:gdLst>
                <a:gd name="connsiteX0" fmla="*/ 39764 w 39763"/>
                <a:gd name="connsiteY0" fmla="*/ 19906 h 121246"/>
                <a:gd name="connsiteX1" fmla="*/ 39764 w 39763"/>
                <a:gd name="connsiteY1" fmla="*/ 101341 h 121246"/>
                <a:gd name="connsiteX2" fmla="*/ 19882 w 39763"/>
                <a:gd name="connsiteY2" fmla="*/ 121246 h 121246"/>
                <a:gd name="connsiteX3" fmla="*/ 19882 w 39763"/>
                <a:gd name="connsiteY3" fmla="*/ 121246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8"/>
                    <a:pt x="30727" y="121246"/>
                    <a:pt x="19882" y="121246"/>
                  </a:cubicBezTo>
                  <a:lnTo>
                    <a:pt x="19882" y="121246"/>
                  </a:lnTo>
                  <a:cubicBezTo>
                    <a:pt x="9037" y="121246"/>
                    <a:pt x="0" y="112198"/>
                    <a:pt x="0" y="101341"/>
                  </a:cubicBezTo>
                  <a:lnTo>
                    <a:pt x="0" y="19906"/>
                  </a:lnTo>
                  <a:cubicBezTo>
                    <a:pt x="0" y="9048"/>
                    <a:pt x="9037" y="0"/>
                    <a:pt x="19882" y="0"/>
                  </a:cubicBezTo>
                  <a:lnTo>
                    <a:pt x="19882" y="0"/>
                  </a:lnTo>
                  <a:cubicBezTo>
                    <a:pt x="30727" y="0"/>
                    <a:pt x="39764" y="9048"/>
                    <a:pt x="39764" y="19906"/>
                  </a:cubicBezTo>
                  <a:close/>
                </a:path>
              </a:pathLst>
            </a:custGeom>
            <a:solidFill>
              <a:srgbClr val="7EB4B4"/>
            </a:solidFill>
            <a:ln w="18073" cap="flat">
              <a:noFill/>
              <a:prstDash val="solid"/>
              <a:miter/>
            </a:ln>
          </p:spPr>
          <p:txBody>
            <a:bodyPr rtlCol="0" anchor="ctr"/>
            <a:lstStyle/>
            <a:p>
              <a:endParaRPr lang="en-US" sz="849"/>
            </a:p>
          </p:txBody>
        </p:sp>
        <p:sp>
          <p:nvSpPr>
            <p:cNvPr id="1404" name="Freeform 1403">
              <a:extLst>
                <a:ext uri="{FF2B5EF4-FFF2-40B4-BE49-F238E27FC236}">
                  <a16:creationId xmlns:a16="http://schemas.microsoft.com/office/drawing/2014/main" id="{00AAD751-7FC9-9740-8004-6D2075FEDB7B}"/>
                </a:ext>
              </a:extLst>
            </p:cNvPr>
            <p:cNvSpPr/>
            <p:nvPr/>
          </p:nvSpPr>
          <p:spPr>
            <a:xfrm>
              <a:off x="8658931" y="3360597"/>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4"/>
                    <a:pt x="65752" y="117984"/>
                  </a:cubicBezTo>
                  <a:lnTo>
                    <a:pt x="65752" y="117984"/>
                  </a:lnTo>
                  <a:cubicBezTo>
                    <a:pt x="56714" y="123412"/>
                    <a:pt x="44062" y="117984"/>
                    <a:pt x="38640" y="108935"/>
                  </a:cubicBezTo>
                  <a:lnTo>
                    <a:pt x="2491" y="29311"/>
                  </a:lnTo>
                  <a:cubicBezTo>
                    <a:pt x="-2931" y="18453"/>
                    <a:pt x="684" y="7595"/>
                    <a:pt x="11528" y="2166"/>
                  </a:cubicBezTo>
                  <a:close/>
                </a:path>
              </a:pathLst>
            </a:custGeom>
            <a:solidFill>
              <a:srgbClr val="7EB4B4"/>
            </a:solidFill>
            <a:ln w="18073" cap="flat">
              <a:noFill/>
              <a:prstDash val="solid"/>
              <a:miter/>
            </a:ln>
          </p:spPr>
          <p:txBody>
            <a:bodyPr rtlCol="0" anchor="ctr"/>
            <a:lstStyle/>
            <a:p>
              <a:endParaRPr lang="en-US" sz="849"/>
            </a:p>
          </p:txBody>
        </p:sp>
        <p:sp>
          <p:nvSpPr>
            <p:cNvPr id="1405" name="Freeform 1404">
              <a:extLst>
                <a:ext uri="{FF2B5EF4-FFF2-40B4-BE49-F238E27FC236}">
                  <a16:creationId xmlns:a16="http://schemas.microsoft.com/office/drawing/2014/main" id="{AEDE91A9-BFB1-7549-AD89-AB48D30B10EB}"/>
                </a:ext>
              </a:extLst>
            </p:cNvPr>
            <p:cNvSpPr/>
            <p:nvPr/>
          </p:nvSpPr>
          <p:spPr>
            <a:xfrm>
              <a:off x="8961781" y="3360597"/>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4"/>
                    <a:pt x="66552" y="117984"/>
                  </a:cubicBezTo>
                  <a:lnTo>
                    <a:pt x="66552" y="117984"/>
                  </a:lnTo>
                  <a:cubicBezTo>
                    <a:pt x="57515" y="123412"/>
                    <a:pt x="44863" y="117984"/>
                    <a:pt x="39441" y="108935"/>
                  </a:cubicBezTo>
                  <a:lnTo>
                    <a:pt x="3292" y="29311"/>
                  </a:lnTo>
                  <a:cubicBezTo>
                    <a:pt x="-3938" y="18453"/>
                    <a:pt x="1484" y="7595"/>
                    <a:pt x="12329" y="2166"/>
                  </a:cubicBezTo>
                  <a:close/>
                </a:path>
              </a:pathLst>
            </a:custGeom>
            <a:solidFill>
              <a:srgbClr val="7EB4B4"/>
            </a:solidFill>
            <a:ln w="18073" cap="flat">
              <a:noFill/>
              <a:prstDash val="solid"/>
              <a:miter/>
            </a:ln>
          </p:spPr>
          <p:txBody>
            <a:bodyPr rtlCol="0" anchor="ctr"/>
            <a:lstStyle/>
            <a:p>
              <a:endParaRPr lang="en-US" sz="849"/>
            </a:p>
          </p:txBody>
        </p:sp>
        <p:sp>
          <p:nvSpPr>
            <p:cNvPr id="1407" name="Freeform 1406">
              <a:extLst>
                <a:ext uri="{FF2B5EF4-FFF2-40B4-BE49-F238E27FC236}">
                  <a16:creationId xmlns:a16="http://schemas.microsoft.com/office/drawing/2014/main" id="{1D626316-6298-ED40-919A-E1869EFE951F}"/>
                </a:ext>
              </a:extLst>
            </p:cNvPr>
            <p:cNvSpPr/>
            <p:nvPr/>
          </p:nvSpPr>
          <p:spPr>
            <a:xfrm>
              <a:off x="8356288" y="3664618"/>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3 h 120149"/>
                <a:gd name="connsiteX5" fmla="*/ 66552 w 77752"/>
                <a:gd name="connsiteY5" fmla="*/ 117983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solidFill>
              <a:srgbClr val="7EB4B4"/>
            </a:solidFill>
            <a:ln w="18073" cap="flat">
              <a:noFill/>
              <a:prstDash val="solid"/>
              <a:miter/>
            </a:ln>
          </p:spPr>
          <p:txBody>
            <a:bodyPr rtlCol="0" anchor="ctr"/>
            <a:lstStyle/>
            <a:p>
              <a:endParaRPr lang="en-US" sz="849"/>
            </a:p>
          </p:txBody>
        </p:sp>
        <p:sp>
          <p:nvSpPr>
            <p:cNvPr id="1408" name="Freeform 1407">
              <a:extLst>
                <a:ext uri="{FF2B5EF4-FFF2-40B4-BE49-F238E27FC236}">
                  <a16:creationId xmlns:a16="http://schemas.microsoft.com/office/drawing/2014/main" id="{74250F48-6DB2-6C45-AA1A-703D55F6A87A}"/>
                </a:ext>
              </a:extLst>
            </p:cNvPr>
            <p:cNvSpPr/>
            <p:nvPr/>
          </p:nvSpPr>
          <p:spPr>
            <a:xfrm>
              <a:off x="8658931" y="3664618"/>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3 h 120149"/>
                <a:gd name="connsiteX5" fmla="*/ 65752 w 76952"/>
                <a:gd name="connsiteY5" fmla="*/ 117983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3"/>
                  </a:cubicBezTo>
                  <a:lnTo>
                    <a:pt x="65752" y="117983"/>
                  </a:lnTo>
                  <a:cubicBezTo>
                    <a:pt x="56714" y="123413"/>
                    <a:pt x="44062" y="117983"/>
                    <a:pt x="38640" y="108935"/>
                  </a:cubicBezTo>
                  <a:lnTo>
                    <a:pt x="2491" y="29311"/>
                  </a:lnTo>
                  <a:cubicBezTo>
                    <a:pt x="-2931" y="18453"/>
                    <a:pt x="684" y="7595"/>
                    <a:pt x="11528" y="2166"/>
                  </a:cubicBezTo>
                  <a:close/>
                </a:path>
              </a:pathLst>
            </a:custGeom>
            <a:solidFill>
              <a:srgbClr val="7EB4B4"/>
            </a:solidFill>
            <a:ln w="18073" cap="flat">
              <a:noFill/>
              <a:prstDash val="solid"/>
              <a:miter/>
            </a:ln>
          </p:spPr>
          <p:txBody>
            <a:bodyPr rtlCol="0" anchor="ctr"/>
            <a:lstStyle/>
            <a:p>
              <a:endParaRPr lang="en-US" sz="849"/>
            </a:p>
          </p:txBody>
        </p:sp>
        <p:sp>
          <p:nvSpPr>
            <p:cNvPr id="1410" name="Freeform 1409">
              <a:extLst>
                <a:ext uri="{FF2B5EF4-FFF2-40B4-BE49-F238E27FC236}">
                  <a16:creationId xmlns:a16="http://schemas.microsoft.com/office/drawing/2014/main" id="{E73742F4-F6EB-B742-8DBE-01877BAFE24F}"/>
                </a:ext>
              </a:extLst>
            </p:cNvPr>
            <p:cNvSpPr/>
            <p:nvPr/>
          </p:nvSpPr>
          <p:spPr>
            <a:xfrm>
              <a:off x="8356288" y="3966830"/>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4"/>
                    <a:pt x="66552" y="117984"/>
                  </a:cubicBezTo>
                  <a:lnTo>
                    <a:pt x="66552" y="117984"/>
                  </a:lnTo>
                  <a:cubicBezTo>
                    <a:pt x="57515" y="123412"/>
                    <a:pt x="44863" y="117984"/>
                    <a:pt x="39441" y="108935"/>
                  </a:cubicBezTo>
                  <a:lnTo>
                    <a:pt x="3292" y="29311"/>
                  </a:lnTo>
                  <a:cubicBezTo>
                    <a:pt x="-3938" y="18453"/>
                    <a:pt x="1484" y="7595"/>
                    <a:pt x="12329" y="2166"/>
                  </a:cubicBezTo>
                  <a:close/>
                </a:path>
              </a:pathLst>
            </a:custGeom>
            <a:solidFill>
              <a:srgbClr val="7EB4B4"/>
            </a:solidFill>
            <a:ln w="18073" cap="flat">
              <a:noFill/>
              <a:prstDash val="solid"/>
              <a:miter/>
            </a:ln>
          </p:spPr>
          <p:txBody>
            <a:bodyPr rtlCol="0" anchor="ctr"/>
            <a:lstStyle/>
            <a:p>
              <a:endParaRPr lang="en-US" sz="849"/>
            </a:p>
          </p:txBody>
        </p:sp>
        <p:sp>
          <p:nvSpPr>
            <p:cNvPr id="1411" name="Freeform 1410">
              <a:extLst>
                <a:ext uri="{FF2B5EF4-FFF2-40B4-BE49-F238E27FC236}">
                  <a16:creationId xmlns:a16="http://schemas.microsoft.com/office/drawing/2014/main" id="{8DC2861D-05A1-2D41-8F5B-A9924AE45A79}"/>
                </a:ext>
              </a:extLst>
            </p:cNvPr>
            <p:cNvSpPr/>
            <p:nvPr/>
          </p:nvSpPr>
          <p:spPr>
            <a:xfrm>
              <a:off x="8981340" y="3664776"/>
              <a:ext cx="39763" cy="121445"/>
            </a:xfrm>
            <a:custGeom>
              <a:avLst/>
              <a:gdLst>
                <a:gd name="connsiteX0" fmla="*/ 39764 w 39763"/>
                <a:gd name="connsiteY0" fmla="*/ 20105 h 121445"/>
                <a:gd name="connsiteX1" fmla="*/ 39764 w 39763"/>
                <a:gd name="connsiteY1" fmla="*/ 101539 h 121445"/>
                <a:gd name="connsiteX2" fmla="*/ 19882 w 39763"/>
                <a:gd name="connsiteY2" fmla="*/ 121446 h 121445"/>
                <a:gd name="connsiteX3" fmla="*/ 19882 w 39763"/>
                <a:gd name="connsiteY3" fmla="*/ 121446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6" y="121446"/>
                    <a:pt x="19882" y="121446"/>
                  </a:cubicBezTo>
                  <a:lnTo>
                    <a:pt x="19882" y="121446"/>
                  </a:lnTo>
                  <a:cubicBezTo>
                    <a:pt x="9037" y="121446"/>
                    <a:pt x="0" y="112397"/>
                    <a:pt x="0" y="101539"/>
                  </a:cubicBezTo>
                  <a:lnTo>
                    <a:pt x="0" y="20105"/>
                  </a:lnTo>
                  <a:cubicBezTo>
                    <a:pt x="0" y="9247"/>
                    <a:pt x="9037" y="199"/>
                    <a:pt x="19882" y="199"/>
                  </a:cubicBezTo>
                  <a:lnTo>
                    <a:pt x="19882" y="199"/>
                  </a:lnTo>
                  <a:cubicBezTo>
                    <a:pt x="28919" y="-1611"/>
                    <a:pt x="39764" y="9247"/>
                    <a:pt x="39764" y="20105"/>
                  </a:cubicBezTo>
                  <a:close/>
                </a:path>
              </a:pathLst>
            </a:custGeom>
            <a:solidFill>
              <a:srgbClr val="7EB4B4"/>
            </a:solidFill>
            <a:ln w="18073" cap="flat">
              <a:noFill/>
              <a:prstDash val="solid"/>
              <a:miter/>
            </a:ln>
          </p:spPr>
          <p:txBody>
            <a:bodyPr rtlCol="0" anchor="ctr"/>
            <a:lstStyle/>
            <a:p>
              <a:endParaRPr lang="en-US" sz="849"/>
            </a:p>
          </p:txBody>
        </p:sp>
        <p:sp>
          <p:nvSpPr>
            <p:cNvPr id="1412" name="Freeform 1411">
              <a:extLst>
                <a:ext uri="{FF2B5EF4-FFF2-40B4-BE49-F238E27FC236}">
                  <a16:creationId xmlns:a16="http://schemas.microsoft.com/office/drawing/2014/main" id="{E7B4865E-5002-D443-BCC9-9DBA8E165EB5}"/>
                </a:ext>
              </a:extLst>
            </p:cNvPr>
            <p:cNvSpPr/>
            <p:nvPr/>
          </p:nvSpPr>
          <p:spPr>
            <a:xfrm>
              <a:off x="8677690" y="3967186"/>
              <a:ext cx="39763" cy="121246"/>
            </a:xfrm>
            <a:custGeom>
              <a:avLst/>
              <a:gdLst>
                <a:gd name="connsiteX0" fmla="*/ 39764 w 39763"/>
                <a:gd name="connsiteY0" fmla="*/ 19906 h 121246"/>
                <a:gd name="connsiteX1" fmla="*/ 39764 w 39763"/>
                <a:gd name="connsiteY1" fmla="*/ 101341 h 121246"/>
                <a:gd name="connsiteX2" fmla="*/ 19882 w 39763"/>
                <a:gd name="connsiteY2" fmla="*/ 121246 h 121246"/>
                <a:gd name="connsiteX3" fmla="*/ 19882 w 39763"/>
                <a:gd name="connsiteY3" fmla="*/ 121246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8"/>
                    <a:pt x="30726" y="121246"/>
                    <a:pt x="19882" y="121246"/>
                  </a:cubicBezTo>
                  <a:lnTo>
                    <a:pt x="19882" y="121246"/>
                  </a:lnTo>
                  <a:cubicBezTo>
                    <a:pt x="9037" y="121246"/>
                    <a:pt x="0" y="112198"/>
                    <a:pt x="0" y="101341"/>
                  </a:cubicBezTo>
                  <a:lnTo>
                    <a:pt x="0" y="19906"/>
                  </a:lnTo>
                  <a:cubicBezTo>
                    <a:pt x="0" y="9048"/>
                    <a:pt x="9037" y="0"/>
                    <a:pt x="19882" y="0"/>
                  </a:cubicBezTo>
                  <a:lnTo>
                    <a:pt x="19882" y="0"/>
                  </a:lnTo>
                  <a:cubicBezTo>
                    <a:pt x="30726" y="0"/>
                    <a:pt x="39764" y="9048"/>
                    <a:pt x="39764" y="19906"/>
                  </a:cubicBezTo>
                  <a:close/>
                </a:path>
              </a:pathLst>
            </a:custGeom>
            <a:solidFill>
              <a:srgbClr val="7EB4B4"/>
            </a:solidFill>
            <a:ln w="18073" cap="flat">
              <a:noFill/>
              <a:prstDash val="solid"/>
              <a:miter/>
            </a:ln>
          </p:spPr>
          <p:txBody>
            <a:bodyPr rtlCol="0" anchor="ctr"/>
            <a:lstStyle/>
            <a:p>
              <a:endParaRPr lang="en-US" sz="849"/>
            </a:p>
          </p:txBody>
        </p:sp>
        <p:sp>
          <p:nvSpPr>
            <p:cNvPr id="1413" name="Freeform 1412">
              <a:extLst>
                <a:ext uri="{FF2B5EF4-FFF2-40B4-BE49-F238E27FC236}">
                  <a16:creationId xmlns:a16="http://schemas.microsoft.com/office/drawing/2014/main" id="{C2AD2737-57A7-6147-BFEC-A11D29C8BD05}"/>
                </a:ext>
              </a:extLst>
            </p:cNvPr>
            <p:cNvSpPr/>
            <p:nvPr/>
          </p:nvSpPr>
          <p:spPr>
            <a:xfrm>
              <a:off x="8961781" y="3966830"/>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4"/>
                    <a:pt x="66552" y="117984"/>
                  </a:cubicBezTo>
                  <a:lnTo>
                    <a:pt x="66552" y="117984"/>
                  </a:lnTo>
                  <a:cubicBezTo>
                    <a:pt x="57515" y="123412"/>
                    <a:pt x="44863" y="117984"/>
                    <a:pt x="39441" y="108935"/>
                  </a:cubicBezTo>
                  <a:lnTo>
                    <a:pt x="3292" y="29311"/>
                  </a:lnTo>
                  <a:cubicBezTo>
                    <a:pt x="-3938" y="18453"/>
                    <a:pt x="1484" y="7595"/>
                    <a:pt x="12329" y="2166"/>
                  </a:cubicBezTo>
                  <a:close/>
                </a:path>
              </a:pathLst>
            </a:custGeom>
            <a:solidFill>
              <a:srgbClr val="7EB4B4"/>
            </a:solidFill>
            <a:ln w="18073" cap="flat">
              <a:noFill/>
              <a:prstDash val="solid"/>
              <a:miter/>
            </a:ln>
          </p:spPr>
          <p:txBody>
            <a:bodyPr rtlCol="0" anchor="ctr"/>
            <a:lstStyle/>
            <a:p>
              <a:endParaRPr lang="en-US" sz="849"/>
            </a:p>
          </p:txBody>
        </p:sp>
        <p:sp>
          <p:nvSpPr>
            <p:cNvPr id="1414" name="Freeform 1413">
              <a:extLst>
                <a:ext uri="{FF2B5EF4-FFF2-40B4-BE49-F238E27FC236}">
                  <a16:creationId xmlns:a16="http://schemas.microsoft.com/office/drawing/2014/main" id="{87D5E6B4-2C97-4142-8E59-09D18AD946C5}"/>
                </a:ext>
              </a:extLst>
            </p:cNvPr>
            <p:cNvSpPr/>
            <p:nvPr userDrawn="1"/>
          </p:nvSpPr>
          <p:spPr>
            <a:xfrm>
              <a:off x="9283182" y="3360954"/>
              <a:ext cx="39763" cy="121246"/>
            </a:xfrm>
            <a:custGeom>
              <a:avLst/>
              <a:gdLst>
                <a:gd name="connsiteX0" fmla="*/ 39764 w 39763"/>
                <a:gd name="connsiteY0" fmla="*/ 19906 h 121246"/>
                <a:gd name="connsiteX1" fmla="*/ 39764 w 39763"/>
                <a:gd name="connsiteY1" fmla="*/ 101341 h 121246"/>
                <a:gd name="connsiteX2" fmla="*/ 19882 w 39763"/>
                <a:gd name="connsiteY2" fmla="*/ 121246 h 121246"/>
                <a:gd name="connsiteX3" fmla="*/ 19882 w 39763"/>
                <a:gd name="connsiteY3" fmla="*/ 121246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8"/>
                    <a:pt x="30726" y="121246"/>
                    <a:pt x="19882" y="121246"/>
                  </a:cubicBezTo>
                  <a:lnTo>
                    <a:pt x="19882" y="121246"/>
                  </a:lnTo>
                  <a:cubicBezTo>
                    <a:pt x="9037" y="121246"/>
                    <a:pt x="0" y="112198"/>
                    <a:pt x="0" y="101341"/>
                  </a:cubicBezTo>
                  <a:lnTo>
                    <a:pt x="0" y="19906"/>
                  </a:lnTo>
                  <a:cubicBezTo>
                    <a:pt x="0" y="9048"/>
                    <a:pt x="9037" y="0"/>
                    <a:pt x="19882" y="0"/>
                  </a:cubicBezTo>
                  <a:lnTo>
                    <a:pt x="19882" y="0"/>
                  </a:lnTo>
                  <a:cubicBezTo>
                    <a:pt x="30726" y="0"/>
                    <a:pt x="39764" y="9048"/>
                    <a:pt x="39764" y="19906"/>
                  </a:cubicBezTo>
                  <a:close/>
                </a:path>
              </a:pathLst>
            </a:custGeom>
            <a:solidFill>
              <a:srgbClr val="7EB4B4"/>
            </a:solidFill>
            <a:ln w="18073" cap="flat">
              <a:noFill/>
              <a:prstDash val="solid"/>
              <a:miter/>
            </a:ln>
          </p:spPr>
          <p:txBody>
            <a:bodyPr rtlCol="0" anchor="ctr"/>
            <a:lstStyle/>
            <a:p>
              <a:endParaRPr lang="en-US" sz="849"/>
            </a:p>
          </p:txBody>
        </p:sp>
        <p:sp>
          <p:nvSpPr>
            <p:cNvPr id="1416" name="Freeform 1415">
              <a:extLst>
                <a:ext uri="{FF2B5EF4-FFF2-40B4-BE49-F238E27FC236}">
                  <a16:creationId xmlns:a16="http://schemas.microsoft.com/office/drawing/2014/main" id="{7A107E58-3F90-CA41-8FFD-EA03150A9E52}"/>
                </a:ext>
              </a:extLst>
            </p:cNvPr>
            <p:cNvSpPr/>
            <p:nvPr/>
          </p:nvSpPr>
          <p:spPr>
            <a:xfrm>
              <a:off x="9568074" y="3360597"/>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4"/>
                    <a:pt x="65752" y="117984"/>
                  </a:cubicBezTo>
                  <a:lnTo>
                    <a:pt x="65752" y="117984"/>
                  </a:lnTo>
                  <a:cubicBezTo>
                    <a:pt x="56714" y="123412"/>
                    <a:pt x="44062" y="117984"/>
                    <a:pt x="38640" y="108935"/>
                  </a:cubicBezTo>
                  <a:lnTo>
                    <a:pt x="2491" y="29311"/>
                  </a:lnTo>
                  <a:cubicBezTo>
                    <a:pt x="-2931" y="18453"/>
                    <a:pt x="684" y="7595"/>
                    <a:pt x="11528" y="2166"/>
                  </a:cubicBezTo>
                  <a:close/>
                </a:path>
              </a:pathLst>
            </a:custGeom>
            <a:solidFill>
              <a:srgbClr val="7EB4B4"/>
            </a:solidFill>
            <a:ln w="18073" cap="flat">
              <a:noFill/>
              <a:prstDash val="solid"/>
              <a:miter/>
            </a:ln>
          </p:spPr>
          <p:txBody>
            <a:bodyPr rtlCol="0" anchor="ctr"/>
            <a:lstStyle/>
            <a:p>
              <a:endParaRPr lang="en-US" sz="849"/>
            </a:p>
          </p:txBody>
        </p:sp>
        <p:sp>
          <p:nvSpPr>
            <p:cNvPr id="1417" name="Freeform 1416">
              <a:extLst>
                <a:ext uri="{FF2B5EF4-FFF2-40B4-BE49-F238E27FC236}">
                  <a16:creationId xmlns:a16="http://schemas.microsoft.com/office/drawing/2014/main" id="{C1A30DC1-01E9-DA41-A244-BBBBFE625239}"/>
                </a:ext>
              </a:extLst>
            </p:cNvPr>
            <p:cNvSpPr/>
            <p:nvPr/>
          </p:nvSpPr>
          <p:spPr>
            <a:xfrm>
              <a:off x="9870923" y="3360597"/>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4 h 120149"/>
                <a:gd name="connsiteX5" fmla="*/ 66552 w 77753"/>
                <a:gd name="connsiteY5" fmla="*/ 117984 h 120149"/>
                <a:gd name="connsiteX6" fmla="*/ 39441 w 77753"/>
                <a:gd name="connsiteY6" fmla="*/ 108935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9" y="2166"/>
                    <a:pt x="39441" y="11214"/>
                  </a:cubicBezTo>
                  <a:lnTo>
                    <a:pt x="75590" y="90839"/>
                  </a:lnTo>
                  <a:cubicBezTo>
                    <a:pt x="81012" y="99887"/>
                    <a:pt x="75590" y="112554"/>
                    <a:pt x="66552" y="117984"/>
                  </a:cubicBezTo>
                  <a:lnTo>
                    <a:pt x="66552" y="117984"/>
                  </a:lnTo>
                  <a:cubicBezTo>
                    <a:pt x="57515" y="123412"/>
                    <a:pt x="44863" y="117984"/>
                    <a:pt x="39441" y="108935"/>
                  </a:cubicBezTo>
                  <a:lnTo>
                    <a:pt x="3292" y="29311"/>
                  </a:lnTo>
                  <a:cubicBezTo>
                    <a:pt x="-3938" y="18453"/>
                    <a:pt x="1484" y="7595"/>
                    <a:pt x="12329" y="2166"/>
                  </a:cubicBezTo>
                  <a:close/>
                </a:path>
              </a:pathLst>
            </a:custGeom>
            <a:solidFill>
              <a:srgbClr val="7EB4B4"/>
            </a:solidFill>
            <a:ln w="18073" cap="flat">
              <a:noFill/>
              <a:prstDash val="solid"/>
              <a:miter/>
            </a:ln>
          </p:spPr>
          <p:txBody>
            <a:bodyPr rtlCol="0" anchor="ctr"/>
            <a:lstStyle/>
            <a:p>
              <a:endParaRPr lang="en-US" sz="849"/>
            </a:p>
          </p:txBody>
        </p:sp>
        <p:sp>
          <p:nvSpPr>
            <p:cNvPr id="1419" name="Freeform 1418">
              <a:extLst>
                <a:ext uri="{FF2B5EF4-FFF2-40B4-BE49-F238E27FC236}">
                  <a16:creationId xmlns:a16="http://schemas.microsoft.com/office/drawing/2014/main" id="{28805DAC-1FC0-3D4E-BD68-F922AC55E655}"/>
                </a:ext>
              </a:extLst>
            </p:cNvPr>
            <p:cNvSpPr/>
            <p:nvPr/>
          </p:nvSpPr>
          <p:spPr>
            <a:xfrm>
              <a:off x="9265431" y="3664618"/>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89 w 77752"/>
                <a:gd name="connsiteY3" fmla="*/ 90839 h 120149"/>
                <a:gd name="connsiteX4" fmla="*/ 66552 w 77752"/>
                <a:gd name="connsiteY4" fmla="*/ 117983 h 120149"/>
                <a:gd name="connsiteX5" fmla="*/ 66552 w 77752"/>
                <a:gd name="connsiteY5" fmla="*/ 117983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89" y="90839"/>
                  </a:lnTo>
                  <a:cubicBezTo>
                    <a:pt x="81012" y="99887"/>
                    <a:pt x="75589" y="112555"/>
                    <a:pt x="66552" y="117983"/>
                  </a:cubicBezTo>
                  <a:lnTo>
                    <a:pt x="66552" y="117983"/>
                  </a:lnTo>
                  <a:cubicBezTo>
                    <a:pt x="57515" y="123413"/>
                    <a:pt x="44863" y="117983"/>
                    <a:pt x="39441" y="108935"/>
                  </a:cubicBezTo>
                  <a:lnTo>
                    <a:pt x="3292" y="29311"/>
                  </a:lnTo>
                  <a:cubicBezTo>
                    <a:pt x="-3938" y="18453"/>
                    <a:pt x="1485" y="7595"/>
                    <a:pt x="12329" y="2166"/>
                  </a:cubicBezTo>
                  <a:close/>
                </a:path>
              </a:pathLst>
            </a:custGeom>
            <a:solidFill>
              <a:srgbClr val="7EB4B4"/>
            </a:solidFill>
            <a:ln w="18073" cap="flat">
              <a:noFill/>
              <a:prstDash val="solid"/>
              <a:miter/>
            </a:ln>
          </p:spPr>
          <p:txBody>
            <a:bodyPr rtlCol="0" anchor="ctr"/>
            <a:lstStyle/>
            <a:p>
              <a:endParaRPr lang="en-US" sz="849"/>
            </a:p>
          </p:txBody>
        </p:sp>
        <p:sp>
          <p:nvSpPr>
            <p:cNvPr id="1420" name="Freeform 1419">
              <a:extLst>
                <a:ext uri="{FF2B5EF4-FFF2-40B4-BE49-F238E27FC236}">
                  <a16:creationId xmlns:a16="http://schemas.microsoft.com/office/drawing/2014/main" id="{E4D82E2F-C327-9E42-B715-9C91B19DBB33}"/>
                </a:ext>
              </a:extLst>
            </p:cNvPr>
            <p:cNvSpPr/>
            <p:nvPr/>
          </p:nvSpPr>
          <p:spPr>
            <a:xfrm>
              <a:off x="9568074" y="3664618"/>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3 h 120149"/>
                <a:gd name="connsiteX5" fmla="*/ 65752 w 76952"/>
                <a:gd name="connsiteY5" fmla="*/ 117983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3"/>
                  </a:cubicBezTo>
                  <a:lnTo>
                    <a:pt x="65752" y="117983"/>
                  </a:lnTo>
                  <a:cubicBezTo>
                    <a:pt x="56714" y="123413"/>
                    <a:pt x="44062" y="117983"/>
                    <a:pt x="38640" y="108935"/>
                  </a:cubicBezTo>
                  <a:lnTo>
                    <a:pt x="2491" y="29311"/>
                  </a:lnTo>
                  <a:cubicBezTo>
                    <a:pt x="-2931" y="18453"/>
                    <a:pt x="684" y="7595"/>
                    <a:pt x="11528" y="2166"/>
                  </a:cubicBezTo>
                  <a:close/>
                </a:path>
              </a:pathLst>
            </a:custGeom>
            <a:solidFill>
              <a:srgbClr val="7EB4B4"/>
            </a:solidFill>
            <a:ln w="18073" cap="flat">
              <a:noFill/>
              <a:prstDash val="solid"/>
              <a:miter/>
            </a:ln>
          </p:spPr>
          <p:txBody>
            <a:bodyPr rtlCol="0" anchor="ctr"/>
            <a:lstStyle/>
            <a:p>
              <a:endParaRPr lang="en-US" sz="849"/>
            </a:p>
          </p:txBody>
        </p:sp>
        <p:sp>
          <p:nvSpPr>
            <p:cNvPr id="1422" name="Freeform 1421">
              <a:extLst>
                <a:ext uri="{FF2B5EF4-FFF2-40B4-BE49-F238E27FC236}">
                  <a16:creationId xmlns:a16="http://schemas.microsoft.com/office/drawing/2014/main" id="{FD9A1AFF-1944-7B41-9A89-4823617756F0}"/>
                </a:ext>
              </a:extLst>
            </p:cNvPr>
            <p:cNvSpPr/>
            <p:nvPr/>
          </p:nvSpPr>
          <p:spPr>
            <a:xfrm>
              <a:off x="9265431" y="3966830"/>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89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89" y="90839"/>
                  </a:lnTo>
                  <a:cubicBezTo>
                    <a:pt x="81012" y="99887"/>
                    <a:pt x="75589" y="112554"/>
                    <a:pt x="66552" y="117984"/>
                  </a:cubicBezTo>
                  <a:lnTo>
                    <a:pt x="66552" y="117984"/>
                  </a:lnTo>
                  <a:cubicBezTo>
                    <a:pt x="57515" y="123412"/>
                    <a:pt x="44863" y="117984"/>
                    <a:pt x="39441" y="108935"/>
                  </a:cubicBezTo>
                  <a:lnTo>
                    <a:pt x="3292" y="29311"/>
                  </a:lnTo>
                  <a:cubicBezTo>
                    <a:pt x="-3938" y="18453"/>
                    <a:pt x="1485" y="7595"/>
                    <a:pt x="12329" y="2166"/>
                  </a:cubicBezTo>
                  <a:close/>
                </a:path>
              </a:pathLst>
            </a:custGeom>
            <a:solidFill>
              <a:srgbClr val="7EB4B4"/>
            </a:solidFill>
            <a:ln w="18073" cap="flat">
              <a:noFill/>
              <a:prstDash val="solid"/>
              <a:miter/>
            </a:ln>
          </p:spPr>
          <p:txBody>
            <a:bodyPr rtlCol="0" anchor="ctr"/>
            <a:lstStyle/>
            <a:p>
              <a:endParaRPr lang="en-US" sz="849"/>
            </a:p>
          </p:txBody>
        </p:sp>
        <p:sp>
          <p:nvSpPr>
            <p:cNvPr id="1423" name="Freeform 1422">
              <a:extLst>
                <a:ext uri="{FF2B5EF4-FFF2-40B4-BE49-F238E27FC236}">
                  <a16:creationId xmlns:a16="http://schemas.microsoft.com/office/drawing/2014/main" id="{CFFAD83C-26B2-7849-8658-91AD7CE01C48}"/>
                </a:ext>
              </a:extLst>
            </p:cNvPr>
            <p:cNvSpPr/>
            <p:nvPr/>
          </p:nvSpPr>
          <p:spPr>
            <a:xfrm>
              <a:off x="9888675" y="3664776"/>
              <a:ext cx="39763" cy="121445"/>
            </a:xfrm>
            <a:custGeom>
              <a:avLst/>
              <a:gdLst>
                <a:gd name="connsiteX0" fmla="*/ 39763 w 39763"/>
                <a:gd name="connsiteY0" fmla="*/ 20105 h 121445"/>
                <a:gd name="connsiteX1" fmla="*/ 39763 w 39763"/>
                <a:gd name="connsiteY1" fmla="*/ 101539 h 121445"/>
                <a:gd name="connsiteX2" fmla="*/ 19881 w 39763"/>
                <a:gd name="connsiteY2" fmla="*/ 121446 h 121445"/>
                <a:gd name="connsiteX3" fmla="*/ 19881 w 39763"/>
                <a:gd name="connsiteY3" fmla="*/ 121446 h 121445"/>
                <a:gd name="connsiteX4" fmla="*/ 0 w 39763"/>
                <a:gd name="connsiteY4" fmla="*/ 101539 h 121445"/>
                <a:gd name="connsiteX5" fmla="*/ 0 w 39763"/>
                <a:gd name="connsiteY5" fmla="*/ 20105 h 121445"/>
                <a:gd name="connsiteX6" fmla="*/ 19881 w 39763"/>
                <a:gd name="connsiteY6" fmla="*/ 199 h 121445"/>
                <a:gd name="connsiteX7" fmla="*/ 19881 w 39763"/>
                <a:gd name="connsiteY7" fmla="*/ 199 h 121445"/>
                <a:gd name="connsiteX8" fmla="*/ 39763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3" y="20105"/>
                  </a:moveTo>
                  <a:lnTo>
                    <a:pt x="39763" y="101539"/>
                  </a:lnTo>
                  <a:cubicBezTo>
                    <a:pt x="39763" y="112397"/>
                    <a:pt x="30726" y="121446"/>
                    <a:pt x="19881" y="121446"/>
                  </a:cubicBezTo>
                  <a:lnTo>
                    <a:pt x="19881" y="121446"/>
                  </a:lnTo>
                  <a:cubicBezTo>
                    <a:pt x="9037" y="121446"/>
                    <a:pt x="0" y="112397"/>
                    <a:pt x="0" y="101539"/>
                  </a:cubicBezTo>
                  <a:lnTo>
                    <a:pt x="0" y="20105"/>
                  </a:lnTo>
                  <a:cubicBezTo>
                    <a:pt x="0" y="9247"/>
                    <a:pt x="9037" y="199"/>
                    <a:pt x="19881" y="199"/>
                  </a:cubicBezTo>
                  <a:lnTo>
                    <a:pt x="19881" y="199"/>
                  </a:lnTo>
                  <a:cubicBezTo>
                    <a:pt x="30726" y="-1611"/>
                    <a:pt x="39763" y="9247"/>
                    <a:pt x="39763" y="20105"/>
                  </a:cubicBezTo>
                  <a:close/>
                </a:path>
              </a:pathLst>
            </a:custGeom>
            <a:solidFill>
              <a:srgbClr val="7EB4B4"/>
            </a:solidFill>
            <a:ln w="18073" cap="flat">
              <a:noFill/>
              <a:prstDash val="solid"/>
              <a:miter/>
            </a:ln>
          </p:spPr>
          <p:txBody>
            <a:bodyPr rtlCol="0" anchor="ctr"/>
            <a:lstStyle/>
            <a:p>
              <a:endParaRPr lang="en-US" sz="849"/>
            </a:p>
          </p:txBody>
        </p:sp>
        <p:sp>
          <p:nvSpPr>
            <p:cNvPr id="1424" name="Freeform 1423">
              <a:extLst>
                <a:ext uri="{FF2B5EF4-FFF2-40B4-BE49-F238E27FC236}">
                  <a16:creationId xmlns:a16="http://schemas.microsoft.com/office/drawing/2014/main" id="{30FFB814-F47C-7046-9303-F3CC142B452F}"/>
                </a:ext>
              </a:extLst>
            </p:cNvPr>
            <p:cNvSpPr/>
            <p:nvPr/>
          </p:nvSpPr>
          <p:spPr>
            <a:xfrm>
              <a:off x="9586832" y="3967186"/>
              <a:ext cx="39763" cy="121246"/>
            </a:xfrm>
            <a:custGeom>
              <a:avLst/>
              <a:gdLst>
                <a:gd name="connsiteX0" fmla="*/ 39764 w 39763"/>
                <a:gd name="connsiteY0" fmla="*/ 19906 h 121246"/>
                <a:gd name="connsiteX1" fmla="*/ 39764 w 39763"/>
                <a:gd name="connsiteY1" fmla="*/ 101341 h 121246"/>
                <a:gd name="connsiteX2" fmla="*/ 19882 w 39763"/>
                <a:gd name="connsiteY2" fmla="*/ 121246 h 121246"/>
                <a:gd name="connsiteX3" fmla="*/ 19882 w 39763"/>
                <a:gd name="connsiteY3" fmla="*/ 121246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8"/>
                    <a:pt x="30726" y="121246"/>
                    <a:pt x="19882" y="121246"/>
                  </a:cubicBezTo>
                  <a:lnTo>
                    <a:pt x="19882" y="121246"/>
                  </a:lnTo>
                  <a:cubicBezTo>
                    <a:pt x="9037" y="121246"/>
                    <a:pt x="0" y="112198"/>
                    <a:pt x="0" y="101341"/>
                  </a:cubicBezTo>
                  <a:lnTo>
                    <a:pt x="0" y="19906"/>
                  </a:lnTo>
                  <a:cubicBezTo>
                    <a:pt x="0" y="9048"/>
                    <a:pt x="9037" y="0"/>
                    <a:pt x="19882" y="0"/>
                  </a:cubicBezTo>
                  <a:lnTo>
                    <a:pt x="19882" y="0"/>
                  </a:lnTo>
                  <a:cubicBezTo>
                    <a:pt x="28919" y="0"/>
                    <a:pt x="39764" y="9048"/>
                    <a:pt x="39764" y="19906"/>
                  </a:cubicBezTo>
                  <a:close/>
                </a:path>
              </a:pathLst>
            </a:custGeom>
            <a:solidFill>
              <a:srgbClr val="7EB4B4"/>
            </a:solidFill>
            <a:ln w="18073" cap="flat">
              <a:noFill/>
              <a:prstDash val="solid"/>
              <a:miter/>
            </a:ln>
          </p:spPr>
          <p:txBody>
            <a:bodyPr rtlCol="0" anchor="ctr"/>
            <a:lstStyle/>
            <a:p>
              <a:endParaRPr lang="en-US" sz="849"/>
            </a:p>
          </p:txBody>
        </p:sp>
        <p:sp>
          <p:nvSpPr>
            <p:cNvPr id="1425" name="Freeform 1424">
              <a:extLst>
                <a:ext uri="{FF2B5EF4-FFF2-40B4-BE49-F238E27FC236}">
                  <a16:creationId xmlns:a16="http://schemas.microsoft.com/office/drawing/2014/main" id="{F77E97E7-54EA-2E47-B0C8-D83BB70C69A7}"/>
                </a:ext>
              </a:extLst>
            </p:cNvPr>
            <p:cNvSpPr/>
            <p:nvPr/>
          </p:nvSpPr>
          <p:spPr>
            <a:xfrm>
              <a:off x="9870923" y="3966830"/>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4 h 120149"/>
                <a:gd name="connsiteX5" fmla="*/ 66552 w 77753"/>
                <a:gd name="connsiteY5" fmla="*/ 117984 h 120149"/>
                <a:gd name="connsiteX6" fmla="*/ 39441 w 77753"/>
                <a:gd name="connsiteY6" fmla="*/ 108935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9" y="2166"/>
                    <a:pt x="39441" y="11214"/>
                  </a:cubicBezTo>
                  <a:lnTo>
                    <a:pt x="75590" y="90839"/>
                  </a:lnTo>
                  <a:cubicBezTo>
                    <a:pt x="81012" y="99887"/>
                    <a:pt x="75590" y="112554"/>
                    <a:pt x="66552" y="117984"/>
                  </a:cubicBezTo>
                  <a:lnTo>
                    <a:pt x="66552" y="117984"/>
                  </a:lnTo>
                  <a:cubicBezTo>
                    <a:pt x="57515" y="123412"/>
                    <a:pt x="44863" y="117984"/>
                    <a:pt x="39441" y="108935"/>
                  </a:cubicBezTo>
                  <a:lnTo>
                    <a:pt x="3292" y="29311"/>
                  </a:lnTo>
                  <a:cubicBezTo>
                    <a:pt x="-3938" y="18453"/>
                    <a:pt x="1484" y="7595"/>
                    <a:pt x="12329" y="2166"/>
                  </a:cubicBezTo>
                  <a:close/>
                </a:path>
              </a:pathLst>
            </a:custGeom>
            <a:solidFill>
              <a:srgbClr val="7EB4B4"/>
            </a:solidFill>
            <a:ln w="18073" cap="flat">
              <a:noFill/>
              <a:prstDash val="solid"/>
              <a:miter/>
            </a:ln>
          </p:spPr>
          <p:txBody>
            <a:bodyPr rtlCol="0" anchor="ctr"/>
            <a:lstStyle/>
            <a:p>
              <a:endParaRPr lang="en-US" sz="849"/>
            </a:p>
          </p:txBody>
        </p:sp>
        <p:sp>
          <p:nvSpPr>
            <p:cNvPr id="1426" name="Freeform 1425">
              <a:extLst>
                <a:ext uri="{FF2B5EF4-FFF2-40B4-BE49-F238E27FC236}">
                  <a16:creationId xmlns:a16="http://schemas.microsoft.com/office/drawing/2014/main" id="{1E5F1507-FA19-BA4F-925E-E2BDCA28F122}"/>
                </a:ext>
              </a:extLst>
            </p:cNvPr>
            <p:cNvSpPr/>
            <p:nvPr userDrawn="1"/>
          </p:nvSpPr>
          <p:spPr>
            <a:xfrm>
              <a:off x="10192325" y="3360954"/>
              <a:ext cx="39763" cy="121246"/>
            </a:xfrm>
            <a:custGeom>
              <a:avLst/>
              <a:gdLst>
                <a:gd name="connsiteX0" fmla="*/ 39764 w 39763"/>
                <a:gd name="connsiteY0" fmla="*/ 19906 h 121246"/>
                <a:gd name="connsiteX1" fmla="*/ 39764 w 39763"/>
                <a:gd name="connsiteY1" fmla="*/ 101341 h 121246"/>
                <a:gd name="connsiteX2" fmla="*/ 19882 w 39763"/>
                <a:gd name="connsiteY2" fmla="*/ 121246 h 121246"/>
                <a:gd name="connsiteX3" fmla="*/ 19882 w 39763"/>
                <a:gd name="connsiteY3" fmla="*/ 121246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8"/>
                    <a:pt x="30727" y="121246"/>
                    <a:pt x="19882" y="121246"/>
                  </a:cubicBezTo>
                  <a:lnTo>
                    <a:pt x="19882" y="121246"/>
                  </a:lnTo>
                  <a:cubicBezTo>
                    <a:pt x="9037" y="121246"/>
                    <a:pt x="0" y="112198"/>
                    <a:pt x="0" y="101341"/>
                  </a:cubicBezTo>
                  <a:lnTo>
                    <a:pt x="0" y="19906"/>
                  </a:lnTo>
                  <a:cubicBezTo>
                    <a:pt x="0" y="9048"/>
                    <a:pt x="9037" y="0"/>
                    <a:pt x="19882" y="0"/>
                  </a:cubicBezTo>
                  <a:lnTo>
                    <a:pt x="19882" y="0"/>
                  </a:lnTo>
                  <a:cubicBezTo>
                    <a:pt x="30727" y="0"/>
                    <a:pt x="39764" y="9048"/>
                    <a:pt x="39764" y="19906"/>
                  </a:cubicBezTo>
                  <a:close/>
                </a:path>
              </a:pathLst>
            </a:custGeom>
            <a:solidFill>
              <a:srgbClr val="7EB4B4"/>
            </a:solidFill>
            <a:ln w="18073" cap="flat">
              <a:noFill/>
              <a:prstDash val="solid"/>
              <a:miter/>
            </a:ln>
          </p:spPr>
          <p:txBody>
            <a:bodyPr rtlCol="0" anchor="ctr"/>
            <a:lstStyle/>
            <a:p>
              <a:endParaRPr lang="en-US" sz="849"/>
            </a:p>
          </p:txBody>
        </p:sp>
        <p:sp>
          <p:nvSpPr>
            <p:cNvPr id="1427" name="Freeform 1426">
              <a:extLst>
                <a:ext uri="{FF2B5EF4-FFF2-40B4-BE49-F238E27FC236}">
                  <a16:creationId xmlns:a16="http://schemas.microsoft.com/office/drawing/2014/main" id="{C376CBEF-9856-BE42-A298-2463F99EC21F}"/>
                </a:ext>
              </a:extLst>
            </p:cNvPr>
            <p:cNvSpPr/>
            <p:nvPr userDrawn="1"/>
          </p:nvSpPr>
          <p:spPr>
            <a:xfrm>
              <a:off x="10476416" y="3360597"/>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4 h 120149"/>
                <a:gd name="connsiteX5" fmla="*/ 66552 w 77753"/>
                <a:gd name="connsiteY5" fmla="*/ 117984 h 120149"/>
                <a:gd name="connsiteX6" fmla="*/ 39441 w 77753"/>
                <a:gd name="connsiteY6" fmla="*/ 108935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9" y="2166"/>
                    <a:pt x="39441" y="11214"/>
                  </a:cubicBezTo>
                  <a:lnTo>
                    <a:pt x="75590" y="90839"/>
                  </a:lnTo>
                  <a:cubicBezTo>
                    <a:pt x="81012" y="99887"/>
                    <a:pt x="75590" y="112554"/>
                    <a:pt x="66552" y="117984"/>
                  </a:cubicBezTo>
                  <a:lnTo>
                    <a:pt x="66552" y="117984"/>
                  </a:lnTo>
                  <a:cubicBezTo>
                    <a:pt x="57515" y="123412"/>
                    <a:pt x="44863" y="117984"/>
                    <a:pt x="39441" y="108935"/>
                  </a:cubicBezTo>
                  <a:lnTo>
                    <a:pt x="3292" y="29311"/>
                  </a:lnTo>
                  <a:cubicBezTo>
                    <a:pt x="-3938" y="18453"/>
                    <a:pt x="1484" y="7595"/>
                    <a:pt x="12329" y="2166"/>
                  </a:cubicBezTo>
                  <a:close/>
                </a:path>
              </a:pathLst>
            </a:custGeom>
            <a:solidFill>
              <a:srgbClr val="7EB4B4"/>
            </a:solidFill>
            <a:ln w="18073" cap="flat">
              <a:noFill/>
              <a:prstDash val="solid"/>
              <a:miter/>
            </a:ln>
          </p:spPr>
          <p:txBody>
            <a:bodyPr rtlCol="0" anchor="ctr"/>
            <a:lstStyle/>
            <a:p>
              <a:endParaRPr lang="en-US" sz="849"/>
            </a:p>
          </p:txBody>
        </p:sp>
        <p:sp>
          <p:nvSpPr>
            <p:cNvPr id="1429" name="Freeform 1428">
              <a:extLst>
                <a:ext uri="{FF2B5EF4-FFF2-40B4-BE49-F238E27FC236}">
                  <a16:creationId xmlns:a16="http://schemas.microsoft.com/office/drawing/2014/main" id="{15A8253F-7CB4-784A-91CA-C5CC24EE3244}"/>
                </a:ext>
              </a:extLst>
            </p:cNvPr>
            <p:cNvSpPr/>
            <p:nvPr/>
          </p:nvSpPr>
          <p:spPr>
            <a:xfrm>
              <a:off x="10173566" y="3664618"/>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3 h 120149"/>
                <a:gd name="connsiteX5" fmla="*/ 65752 w 76952"/>
                <a:gd name="connsiteY5" fmla="*/ 117983 h 120149"/>
                <a:gd name="connsiteX6" fmla="*/ 38640 w 76952"/>
                <a:gd name="connsiteY6" fmla="*/ 108935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3"/>
                  </a:cubicBezTo>
                  <a:lnTo>
                    <a:pt x="65752" y="117983"/>
                  </a:lnTo>
                  <a:cubicBezTo>
                    <a:pt x="56715" y="123413"/>
                    <a:pt x="44062" y="117983"/>
                    <a:pt x="38640" y="108935"/>
                  </a:cubicBezTo>
                  <a:lnTo>
                    <a:pt x="2491" y="29311"/>
                  </a:lnTo>
                  <a:cubicBezTo>
                    <a:pt x="-2931" y="18453"/>
                    <a:pt x="684" y="7595"/>
                    <a:pt x="11529" y="2166"/>
                  </a:cubicBezTo>
                  <a:close/>
                </a:path>
              </a:pathLst>
            </a:custGeom>
            <a:solidFill>
              <a:srgbClr val="7EB4B4"/>
            </a:solidFill>
            <a:ln w="18073" cap="flat">
              <a:noFill/>
              <a:prstDash val="solid"/>
              <a:miter/>
            </a:ln>
          </p:spPr>
          <p:txBody>
            <a:bodyPr rtlCol="0" anchor="ctr"/>
            <a:lstStyle/>
            <a:p>
              <a:endParaRPr lang="en-US" sz="849"/>
            </a:p>
          </p:txBody>
        </p:sp>
        <p:sp>
          <p:nvSpPr>
            <p:cNvPr id="1430" name="Freeform 1429">
              <a:extLst>
                <a:ext uri="{FF2B5EF4-FFF2-40B4-BE49-F238E27FC236}">
                  <a16:creationId xmlns:a16="http://schemas.microsoft.com/office/drawing/2014/main" id="{55B793C4-F4E5-5D43-BDE1-04867CFF2554}"/>
                </a:ext>
              </a:extLst>
            </p:cNvPr>
            <p:cNvSpPr/>
            <p:nvPr/>
          </p:nvSpPr>
          <p:spPr>
            <a:xfrm>
              <a:off x="10476416" y="3664618"/>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3 h 120149"/>
                <a:gd name="connsiteX5" fmla="*/ 66552 w 77753"/>
                <a:gd name="connsiteY5" fmla="*/ 117983 h 120149"/>
                <a:gd name="connsiteX6" fmla="*/ 39441 w 77753"/>
                <a:gd name="connsiteY6" fmla="*/ 108935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9"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solidFill>
              <a:srgbClr val="7EB4B4"/>
            </a:solidFill>
            <a:ln w="18073" cap="flat">
              <a:noFill/>
              <a:prstDash val="solid"/>
              <a:miter/>
            </a:ln>
          </p:spPr>
          <p:txBody>
            <a:bodyPr rtlCol="0" anchor="ctr"/>
            <a:lstStyle/>
            <a:p>
              <a:endParaRPr lang="en-US" sz="849"/>
            </a:p>
          </p:txBody>
        </p:sp>
        <p:sp>
          <p:nvSpPr>
            <p:cNvPr id="1432" name="Freeform 1431">
              <a:extLst>
                <a:ext uri="{FF2B5EF4-FFF2-40B4-BE49-F238E27FC236}">
                  <a16:creationId xmlns:a16="http://schemas.microsoft.com/office/drawing/2014/main" id="{4725119F-272A-5745-885B-B63A447D9375}"/>
                </a:ext>
              </a:extLst>
            </p:cNvPr>
            <p:cNvSpPr/>
            <p:nvPr/>
          </p:nvSpPr>
          <p:spPr>
            <a:xfrm>
              <a:off x="10173566" y="3966830"/>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4"/>
                    <a:pt x="65752" y="117984"/>
                  </a:cubicBezTo>
                  <a:lnTo>
                    <a:pt x="65752" y="117984"/>
                  </a:lnTo>
                  <a:cubicBezTo>
                    <a:pt x="56715" y="123412"/>
                    <a:pt x="44062" y="117984"/>
                    <a:pt x="38640" y="108935"/>
                  </a:cubicBezTo>
                  <a:lnTo>
                    <a:pt x="2491" y="29311"/>
                  </a:lnTo>
                  <a:cubicBezTo>
                    <a:pt x="-2931" y="18453"/>
                    <a:pt x="684" y="7595"/>
                    <a:pt x="11529" y="2166"/>
                  </a:cubicBezTo>
                  <a:close/>
                </a:path>
              </a:pathLst>
            </a:custGeom>
            <a:solidFill>
              <a:srgbClr val="7EB4B4"/>
            </a:solidFill>
            <a:ln w="18073" cap="flat">
              <a:noFill/>
              <a:prstDash val="solid"/>
              <a:miter/>
            </a:ln>
          </p:spPr>
          <p:txBody>
            <a:bodyPr rtlCol="0" anchor="ctr"/>
            <a:lstStyle/>
            <a:p>
              <a:endParaRPr lang="en-US" sz="849"/>
            </a:p>
          </p:txBody>
        </p:sp>
        <p:sp>
          <p:nvSpPr>
            <p:cNvPr id="1433" name="Freeform 1432">
              <a:extLst>
                <a:ext uri="{FF2B5EF4-FFF2-40B4-BE49-F238E27FC236}">
                  <a16:creationId xmlns:a16="http://schemas.microsoft.com/office/drawing/2014/main" id="{0364AB46-67A7-E54F-81EB-739D30A95D42}"/>
                </a:ext>
              </a:extLst>
            </p:cNvPr>
            <p:cNvSpPr/>
            <p:nvPr/>
          </p:nvSpPr>
          <p:spPr>
            <a:xfrm>
              <a:off x="10495974" y="3967186"/>
              <a:ext cx="39763" cy="121246"/>
            </a:xfrm>
            <a:custGeom>
              <a:avLst/>
              <a:gdLst>
                <a:gd name="connsiteX0" fmla="*/ 39764 w 39763"/>
                <a:gd name="connsiteY0" fmla="*/ 19906 h 121246"/>
                <a:gd name="connsiteX1" fmla="*/ 39764 w 39763"/>
                <a:gd name="connsiteY1" fmla="*/ 101341 h 121246"/>
                <a:gd name="connsiteX2" fmla="*/ 19882 w 39763"/>
                <a:gd name="connsiteY2" fmla="*/ 121246 h 121246"/>
                <a:gd name="connsiteX3" fmla="*/ 19882 w 39763"/>
                <a:gd name="connsiteY3" fmla="*/ 121246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8"/>
                    <a:pt x="30727" y="121246"/>
                    <a:pt x="19882" y="121246"/>
                  </a:cubicBezTo>
                  <a:lnTo>
                    <a:pt x="19882" y="121246"/>
                  </a:lnTo>
                  <a:cubicBezTo>
                    <a:pt x="9037" y="121246"/>
                    <a:pt x="0" y="112198"/>
                    <a:pt x="0" y="101341"/>
                  </a:cubicBezTo>
                  <a:lnTo>
                    <a:pt x="0" y="19906"/>
                  </a:lnTo>
                  <a:cubicBezTo>
                    <a:pt x="0" y="9048"/>
                    <a:pt x="9037" y="0"/>
                    <a:pt x="19882" y="0"/>
                  </a:cubicBezTo>
                  <a:lnTo>
                    <a:pt x="19882" y="0"/>
                  </a:lnTo>
                  <a:cubicBezTo>
                    <a:pt x="28919" y="0"/>
                    <a:pt x="39764" y="9048"/>
                    <a:pt x="39764" y="19906"/>
                  </a:cubicBezTo>
                  <a:close/>
                </a:path>
              </a:pathLst>
            </a:custGeom>
            <a:solidFill>
              <a:srgbClr val="7EB4B4"/>
            </a:solidFill>
            <a:ln w="18073" cap="flat">
              <a:noFill/>
              <a:prstDash val="solid"/>
              <a:miter/>
            </a:ln>
          </p:spPr>
          <p:txBody>
            <a:bodyPr rtlCol="0" anchor="ctr"/>
            <a:lstStyle/>
            <a:p>
              <a:endParaRPr lang="en-US" sz="849"/>
            </a:p>
          </p:txBody>
        </p:sp>
        <p:sp>
          <p:nvSpPr>
            <p:cNvPr id="1434" name="Freeform 1433">
              <a:extLst>
                <a:ext uri="{FF2B5EF4-FFF2-40B4-BE49-F238E27FC236}">
                  <a16:creationId xmlns:a16="http://schemas.microsoft.com/office/drawing/2014/main" id="{3E07B9B0-4170-D34C-8086-39CFF4FF6950}"/>
                </a:ext>
              </a:extLst>
            </p:cNvPr>
            <p:cNvSpPr/>
            <p:nvPr userDrawn="1"/>
          </p:nvSpPr>
          <p:spPr>
            <a:xfrm>
              <a:off x="6521413" y="4274827"/>
              <a:ext cx="39763" cy="117627"/>
            </a:xfrm>
            <a:custGeom>
              <a:avLst/>
              <a:gdLst>
                <a:gd name="connsiteX0" fmla="*/ 30726 w 39763"/>
                <a:gd name="connsiteY0" fmla="*/ 0 h 117627"/>
                <a:gd name="connsiteX1" fmla="*/ 39764 w 39763"/>
                <a:gd name="connsiteY1" fmla="*/ 16287 h 117627"/>
                <a:gd name="connsiteX2" fmla="*/ 39764 w 39763"/>
                <a:gd name="connsiteY2" fmla="*/ 97721 h 117627"/>
                <a:gd name="connsiteX3" fmla="*/ 19882 w 39763"/>
                <a:gd name="connsiteY3" fmla="*/ 117627 h 117627"/>
                <a:gd name="connsiteX4" fmla="*/ 19882 w 39763"/>
                <a:gd name="connsiteY4" fmla="*/ 117627 h 117627"/>
                <a:gd name="connsiteX5" fmla="*/ 0 w 39763"/>
                <a:gd name="connsiteY5" fmla="*/ 97721 h 117627"/>
                <a:gd name="connsiteX6" fmla="*/ 0 w 39763"/>
                <a:gd name="connsiteY6" fmla="*/ 66957 h 117627"/>
                <a:gd name="connsiteX7" fmla="*/ 30726 w 39763"/>
                <a:gd name="connsiteY7" fmla="*/ 0 h 11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763" h="117627">
                  <a:moveTo>
                    <a:pt x="30726" y="0"/>
                  </a:moveTo>
                  <a:cubicBezTo>
                    <a:pt x="36149" y="3619"/>
                    <a:pt x="39764" y="9048"/>
                    <a:pt x="39764" y="16287"/>
                  </a:cubicBezTo>
                  <a:lnTo>
                    <a:pt x="39764" y="97721"/>
                  </a:lnTo>
                  <a:cubicBezTo>
                    <a:pt x="39764" y="108579"/>
                    <a:pt x="30726" y="117627"/>
                    <a:pt x="19882" y="117627"/>
                  </a:cubicBezTo>
                  <a:lnTo>
                    <a:pt x="19882" y="117627"/>
                  </a:lnTo>
                  <a:cubicBezTo>
                    <a:pt x="9037" y="117627"/>
                    <a:pt x="0" y="108579"/>
                    <a:pt x="0" y="97721"/>
                  </a:cubicBezTo>
                  <a:lnTo>
                    <a:pt x="0" y="66957"/>
                  </a:lnTo>
                  <a:lnTo>
                    <a:pt x="30726" y="0"/>
                  </a:lnTo>
                  <a:close/>
                </a:path>
              </a:pathLst>
            </a:custGeom>
            <a:solidFill>
              <a:srgbClr val="7EB4B4"/>
            </a:solidFill>
            <a:ln w="18073" cap="flat">
              <a:noFill/>
              <a:prstDash val="solid"/>
              <a:miter/>
            </a:ln>
          </p:spPr>
          <p:txBody>
            <a:bodyPr rtlCol="0" anchor="ctr"/>
            <a:lstStyle/>
            <a:p>
              <a:endParaRPr lang="en-US" sz="849"/>
            </a:p>
          </p:txBody>
        </p:sp>
        <p:sp>
          <p:nvSpPr>
            <p:cNvPr id="1436" name="Freeform 1435">
              <a:extLst>
                <a:ext uri="{FF2B5EF4-FFF2-40B4-BE49-F238E27FC236}">
                  <a16:creationId xmlns:a16="http://schemas.microsoft.com/office/drawing/2014/main" id="{EAB66DEB-4212-3544-994A-DE295B3EEF1B}"/>
                </a:ext>
              </a:extLst>
            </p:cNvPr>
            <p:cNvSpPr/>
            <p:nvPr/>
          </p:nvSpPr>
          <p:spPr>
            <a:xfrm>
              <a:off x="6841653" y="4270851"/>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3 h 120149"/>
                <a:gd name="connsiteX5" fmla="*/ 66552 w 77752"/>
                <a:gd name="connsiteY5" fmla="*/ 117983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solidFill>
              <a:srgbClr val="7EB4B4"/>
            </a:solidFill>
            <a:ln w="18073" cap="flat">
              <a:noFill/>
              <a:prstDash val="solid"/>
              <a:miter/>
            </a:ln>
          </p:spPr>
          <p:txBody>
            <a:bodyPr rtlCol="0" anchor="ctr"/>
            <a:lstStyle/>
            <a:p>
              <a:endParaRPr lang="en-US" sz="849"/>
            </a:p>
          </p:txBody>
        </p:sp>
        <p:sp>
          <p:nvSpPr>
            <p:cNvPr id="1437" name="Freeform 1436">
              <a:extLst>
                <a:ext uri="{FF2B5EF4-FFF2-40B4-BE49-F238E27FC236}">
                  <a16:creationId xmlns:a16="http://schemas.microsoft.com/office/drawing/2014/main" id="{CCDB2117-6C01-1E4B-9F4E-2DE650A69DE6}"/>
                </a:ext>
              </a:extLst>
            </p:cNvPr>
            <p:cNvSpPr/>
            <p:nvPr/>
          </p:nvSpPr>
          <p:spPr>
            <a:xfrm>
              <a:off x="7144296" y="4270851"/>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3 h 120149"/>
                <a:gd name="connsiteX5" fmla="*/ 65752 w 76952"/>
                <a:gd name="connsiteY5" fmla="*/ 117983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3"/>
                  </a:cubicBezTo>
                  <a:lnTo>
                    <a:pt x="65752" y="117983"/>
                  </a:lnTo>
                  <a:cubicBezTo>
                    <a:pt x="56714" y="123413"/>
                    <a:pt x="44062" y="117983"/>
                    <a:pt x="38640" y="108935"/>
                  </a:cubicBezTo>
                  <a:lnTo>
                    <a:pt x="2491" y="29311"/>
                  </a:lnTo>
                  <a:cubicBezTo>
                    <a:pt x="-2931" y="18453"/>
                    <a:pt x="684" y="7595"/>
                    <a:pt x="11528" y="2166"/>
                  </a:cubicBezTo>
                  <a:close/>
                </a:path>
              </a:pathLst>
            </a:custGeom>
            <a:solidFill>
              <a:srgbClr val="7EB4B4"/>
            </a:solidFill>
            <a:ln w="18073" cap="flat">
              <a:noFill/>
              <a:prstDash val="solid"/>
              <a:miter/>
            </a:ln>
          </p:spPr>
          <p:txBody>
            <a:bodyPr rtlCol="0" anchor="ctr"/>
            <a:lstStyle/>
            <a:p>
              <a:endParaRPr lang="en-US" sz="849"/>
            </a:p>
          </p:txBody>
        </p:sp>
        <p:sp>
          <p:nvSpPr>
            <p:cNvPr id="1439" name="Freeform 1438">
              <a:extLst>
                <a:ext uri="{FF2B5EF4-FFF2-40B4-BE49-F238E27FC236}">
                  <a16:creationId xmlns:a16="http://schemas.microsoft.com/office/drawing/2014/main" id="{99A78089-AAC8-F84B-86B4-705358E4D4B6}"/>
                </a:ext>
              </a:extLst>
            </p:cNvPr>
            <p:cNvSpPr/>
            <p:nvPr/>
          </p:nvSpPr>
          <p:spPr>
            <a:xfrm>
              <a:off x="6520730" y="4574872"/>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6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6"/>
                  </a:cubicBezTo>
                  <a:lnTo>
                    <a:pt x="2491" y="29311"/>
                  </a:lnTo>
                  <a:cubicBezTo>
                    <a:pt x="-2931" y="16643"/>
                    <a:pt x="684" y="5785"/>
                    <a:pt x="11528" y="2166"/>
                  </a:cubicBezTo>
                  <a:close/>
                </a:path>
              </a:pathLst>
            </a:custGeom>
            <a:solidFill>
              <a:srgbClr val="7EB4B4"/>
            </a:solidFill>
            <a:ln w="18073" cap="flat">
              <a:noFill/>
              <a:prstDash val="solid"/>
              <a:miter/>
            </a:ln>
          </p:spPr>
          <p:txBody>
            <a:bodyPr rtlCol="0" anchor="ctr"/>
            <a:lstStyle/>
            <a:p>
              <a:endParaRPr lang="en-US" sz="849"/>
            </a:p>
          </p:txBody>
        </p:sp>
        <p:sp>
          <p:nvSpPr>
            <p:cNvPr id="1440" name="Freeform 1439">
              <a:extLst>
                <a:ext uri="{FF2B5EF4-FFF2-40B4-BE49-F238E27FC236}">
                  <a16:creationId xmlns:a16="http://schemas.microsoft.com/office/drawing/2014/main" id="{21F1ED13-2B0A-9C42-B2B9-4EAFA375F37D}"/>
                </a:ext>
              </a:extLst>
            </p:cNvPr>
            <p:cNvSpPr/>
            <p:nvPr/>
          </p:nvSpPr>
          <p:spPr>
            <a:xfrm>
              <a:off x="6841653" y="4574872"/>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6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6643"/>
                    <a:pt x="1484" y="5785"/>
                    <a:pt x="12329" y="2166"/>
                  </a:cubicBezTo>
                  <a:close/>
                </a:path>
              </a:pathLst>
            </a:custGeom>
            <a:solidFill>
              <a:srgbClr val="7EB4B4"/>
            </a:solidFill>
            <a:ln w="18073" cap="flat">
              <a:noFill/>
              <a:prstDash val="solid"/>
              <a:miter/>
            </a:ln>
          </p:spPr>
          <p:txBody>
            <a:bodyPr rtlCol="0" anchor="ctr"/>
            <a:lstStyle/>
            <a:p>
              <a:endParaRPr lang="en-US" sz="849"/>
            </a:p>
          </p:txBody>
        </p:sp>
        <p:sp>
          <p:nvSpPr>
            <p:cNvPr id="1442" name="Freeform 1441">
              <a:extLst>
                <a:ext uri="{FF2B5EF4-FFF2-40B4-BE49-F238E27FC236}">
                  <a16:creationId xmlns:a16="http://schemas.microsoft.com/office/drawing/2014/main" id="{35712A04-2628-714A-86E5-C44BF895277F}"/>
                </a:ext>
              </a:extLst>
            </p:cNvPr>
            <p:cNvSpPr/>
            <p:nvPr/>
          </p:nvSpPr>
          <p:spPr>
            <a:xfrm>
              <a:off x="6538804" y="4877084"/>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3 h 120149"/>
                <a:gd name="connsiteX5" fmla="*/ 65752 w 76952"/>
                <a:gd name="connsiteY5" fmla="*/ 117983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3"/>
                  </a:cubicBezTo>
                  <a:lnTo>
                    <a:pt x="65752" y="117983"/>
                  </a:lnTo>
                  <a:cubicBezTo>
                    <a:pt x="56714" y="123413"/>
                    <a:pt x="44062" y="117983"/>
                    <a:pt x="38640" y="108935"/>
                  </a:cubicBezTo>
                  <a:lnTo>
                    <a:pt x="2491" y="29311"/>
                  </a:lnTo>
                  <a:cubicBezTo>
                    <a:pt x="-2931" y="18453"/>
                    <a:pt x="684" y="7595"/>
                    <a:pt x="11528" y="2166"/>
                  </a:cubicBezTo>
                  <a:close/>
                </a:path>
              </a:pathLst>
            </a:custGeom>
            <a:solidFill>
              <a:srgbClr val="7EB4B4"/>
            </a:solidFill>
            <a:ln w="18073" cap="flat">
              <a:noFill/>
              <a:prstDash val="solid"/>
              <a:miter/>
            </a:ln>
          </p:spPr>
          <p:txBody>
            <a:bodyPr rtlCol="0" anchor="ctr"/>
            <a:lstStyle/>
            <a:p>
              <a:endParaRPr lang="en-US" sz="849"/>
            </a:p>
          </p:txBody>
        </p:sp>
        <p:sp>
          <p:nvSpPr>
            <p:cNvPr id="1443" name="Freeform 1442">
              <a:extLst>
                <a:ext uri="{FF2B5EF4-FFF2-40B4-BE49-F238E27FC236}">
                  <a16:creationId xmlns:a16="http://schemas.microsoft.com/office/drawing/2014/main" id="{47183A07-EA01-5645-B030-F7B17124310D}"/>
                </a:ext>
              </a:extLst>
            </p:cNvPr>
            <p:cNvSpPr/>
            <p:nvPr/>
          </p:nvSpPr>
          <p:spPr>
            <a:xfrm>
              <a:off x="7163055" y="4575030"/>
              <a:ext cx="39763" cy="121445"/>
            </a:xfrm>
            <a:custGeom>
              <a:avLst/>
              <a:gdLst>
                <a:gd name="connsiteX0" fmla="*/ 39764 w 39763"/>
                <a:gd name="connsiteY0" fmla="*/ 20105 h 121445"/>
                <a:gd name="connsiteX1" fmla="*/ 39764 w 39763"/>
                <a:gd name="connsiteY1" fmla="*/ 101539 h 121445"/>
                <a:gd name="connsiteX2" fmla="*/ 19882 w 39763"/>
                <a:gd name="connsiteY2" fmla="*/ 121445 h 121445"/>
                <a:gd name="connsiteX3" fmla="*/ 19882 w 39763"/>
                <a:gd name="connsiteY3" fmla="*/ 121445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6" y="121445"/>
                    <a:pt x="19882" y="121445"/>
                  </a:cubicBezTo>
                  <a:lnTo>
                    <a:pt x="19882" y="121445"/>
                  </a:lnTo>
                  <a:cubicBezTo>
                    <a:pt x="9037" y="121445"/>
                    <a:pt x="0" y="112397"/>
                    <a:pt x="0" y="101539"/>
                  </a:cubicBezTo>
                  <a:lnTo>
                    <a:pt x="0" y="20105"/>
                  </a:lnTo>
                  <a:cubicBezTo>
                    <a:pt x="0" y="9247"/>
                    <a:pt x="9037" y="199"/>
                    <a:pt x="19882" y="199"/>
                  </a:cubicBezTo>
                  <a:lnTo>
                    <a:pt x="19882" y="199"/>
                  </a:lnTo>
                  <a:cubicBezTo>
                    <a:pt x="30726" y="-1611"/>
                    <a:pt x="39764" y="9247"/>
                    <a:pt x="39764" y="20105"/>
                  </a:cubicBezTo>
                  <a:close/>
                </a:path>
              </a:pathLst>
            </a:custGeom>
            <a:solidFill>
              <a:srgbClr val="7EB4B4"/>
            </a:solidFill>
            <a:ln w="18073" cap="flat">
              <a:noFill/>
              <a:prstDash val="solid"/>
              <a:miter/>
            </a:ln>
          </p:spPr>
          <p:txBody>
            <a:bodyPr rtlCol="0" anchor="ctr"/>
            <a:lstStyle/>
            <a:p>
              <a:endParaRPr lang="en-US" sz="849"/>
            </a:p>
          </p:txBody>
        </p:sp>
        <p:sp>
          <p:nvSpPr>
            <p:cNvPr id="1444" name="Freeform 1443">
              <a:extLst>
                <a:ext uri="{FF2B5EF4-FFF2-40B4-BE49-F238E27FC236}">
                  <a16:creationId xmlns:a16="http://schemas.microsoft.com/office/drawing/2014/main" id="{8A10C2B5-AE23-C347-A049-ED0DC04C3788}"/>
                </a:ext>
              </a:extLst>
            </p:cNvPr>
            <p:cNvSpPr/>
            <p:nvPr/>
          </p:nvSpPr>
          <p:spPr>
            <a:xfrm>
              <a:off x="6859405" y="4877440"/>
              <a:ext cx="39763" cy="121246"/>
            </a:xfrm>
            <a:custGeom>
              <a:avLst/>
              <a:gdLst>
                <a:gd name="connsiteX0" fmla="*/ 39764 w 39763"/>
                <a:gd name="connsiteY0" fmla="*/ 19906 h 121246"/>
                <a:gd name="connsiteX1" fmla="*/ 39764 w 39763"/>
                <a:gd name="connsiteY1" fmla="*/ 101341 h 121246"/>
                <a:gd name="connsiteX2" fmla="*/ 19882 w 39763"/>
                <a:gd name="connsiteY2" fmla="*/ 121247 h 121246"/>
                <a:gd name="connsiteX3" fmla="*/ 19882 w 39763"/>
                <a:gd name="connsiteY3" fmla="*/ 121247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9"/>
                    <a:pt x="30727" y="121247"/>
                    <a:pt x="19882" y="121247"/>
                  </a:cubicBezTo>
                  <a:lnTo>
                    <a:pt x="19882" y="121247"/>
                  </a:lnTo>
                  <a:cubicBezTo>
                    <a:pt x="9037" y="121247"/>
                    <a:pt x="0" y="112199"/>
                    <a:pt x="0" y="101341"/>
                  </a:cubicBezTo>
                  <a:lnTo>
                    <a:pt x="0" y="19906"/>
                  </a:lnTo>
                  <a:cubicBezTo>
                    <a:pt x="0" y="9048"/>
                    <a:pt x="9037" y="0"/>
                    <a:pt x="19882" y="0"/>
                  </a:cubicBezTo>
                  <a:lnTo>
                    <a:pt x="19882" y="0"/>
                  </a:lnTo>
                  <a:cubicBezTo>
                    <a:pt x="30727" y="0"/>
                    <a:pt x="39764" y="9048"/>
                    <a:pt x="39764" y="19906"/>
                  </a:cubicBezTo>
                  <a:close/>
                </a:path>
              </a:pathLst>
            </a:custGeom>
            <a:solidFill>
              <a:srgbClr val="7EB4B4"/>
            </a:solidFill>
            <a:ln w="18073" cap="flat">
              <a:noFill/>
              <a:prstDash val="solid"/>
              <a:miter/>
            </a:ln>
          </p:spPr>
          <p:txBody>
            <a:bodyPr rtlCol="0" anchor="ctr"/>
            <a:lstStyle/>
            <a:p>
              <a:endParaRPr lang="en-US" sz="849"/>
            </a:p>
          </p:txBody>
        </p:sp>
        <p:sp>
          <p:nvSpPr>
            <p:cNvPr id="1445" name="Freeform 1444">
              <a:extLst>
                <a:ext uri="{FF2B5EF4-FFF2-40B4-BE49-F238E27FC236}">
                  <a16:creationId xmlns:a16="http://schemas.microsoft.com/office/drawing/2014/main" id="{313AA717-1923-EB43-80F7-7A8F4DA49113}"/>
                </a:ext>
              </a:extLst>
            </p:cNvPr>
            <p:cNvSpPr/>
            <p:nvPr/>
          </p:nvSpPr>
          <p:spPr>
            <a:xfrm>
              <a:off x="7144296" y="4877084"/>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3 h 120149"/>
                <a:gd name="connsiteX5" fmla="*/ 65752 w 76952"/>
                <a:gd name="connsiteY5" fmla="*/ 117983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3"/>
                  </a:cubicBezTo>
                  <a:lnTo>
                    <a:pt x="65752" y="117983"/>
                  </a:lnTo>
                  <a:cubicBezTo>
                    <a:pt x="56714" y="123413"/>
                    <a:pt x="44062" y="117983"/>
                    <a:pt x="38640" y="108935"/>
                  </a:cubicBezTo>
                  <a:lnTo>
                    <a:pt x="2491" y="29311"/>
                  </a:lnTo>
                  <a:cubicBezTo>
                    <a:pt x="-2931" y="18453"/>
                    <a:pt x="684" y="7595"/>
                    <a:pt x="11528" y="2166"/>
                  </a:cubicBezTo>
                  <a:close/>
                </a:path>
              </a:pathLst>
            </a:custGeom>
            <a:solidFill>
              <a:srgbClr val="7EB4B4"/>
            </a:solidFill>
            <a:ln w="18073" cap="flat">
              <a:noFill/>
              <a:prstDash val="solid"/>
              <a:miter/>
            </a:ln>
          </p:spPr>
          <p:txBody>
            <a:bodyPr rtlCol="0" anchor="ctr"/>
            <a:lstStyle/>
            <a:p>
              <a:endParaRPr lang="en-US" sz="849"/>
            </a:p>
          </p:txBody>
        </p:sp>
        <p:sp>
          <p:nvSpPr>
            <p:cNvPr id="1446" name="Freeform 1445">
              <a:extLst>
                <a:ext uri="{FF2B5EF4-FFF2-40B4-BE49-F238E27FC236}">
                  <a16:creationId xmlns:a16="http://schemas.microsoft.com/office/drawing/2014/main" id="{06B15DCD-DA55-ED4A-896B-C8E3814FF4FA}"/>
                </a:ext>
              </a:extLst>
            </p:cNvPr>
            <p:cNvSpPr/>
            <p:nvPr userDrawn="1"/>
          </p:nvSpPr>
          <p:spPr>
            <a:xfrm>
              <a:off x="7466705" y="4271207"/>
              <a:ext cx="39763" cy="121246"/>
            </a:xfrm>
            <a:custGeom>
              <a:avLst/>
              <a:gdLst>
                <a:gd name="connsiteX0" fmla="*/ 39764 w 39763"/>
                <a:gd name="connsiteY0" fmla="*/ 19906 h 121246"/>
                <a:gd name="connsiteX1" fmla="*/ 39764 w 39763"/>
                <a:gd name="connsiteY1" fmla="*/ 101341 h 121246"/>
                <a:gd name="connsiteX2" fmla="*/ 19882 w 39763"/>
                <a:gd name="connsiteY2" fmla="*/ 121247 h 121246"/>
                <a:gd name="connsiteX3" fmla="*/ 19882 w 39763"/>
                <a:gd name="connsiteY3" fmla="*/ 121247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9"/>
                    <a:pt x="30726" y="121247"/>
                    <a:pt x="19882" y="121247"/>
                  </a:cubicBezTo>
                  <a:lnTo>
                    <a:pt x="19882" y="121247"/>
                  </a:lnTo>
                  <a:cubicBezTo>
                    <a:pt x="9037" y="121247"/>
                    <a:pt x="0" y="112199"/>
                    <a:pt x="0" y="101341"/>
                  </a:cubicBezTo>
                  <a:lnTo>
                    <a:pt x="0" y="19906"/>
                  </a:lnTo>
                  <a:cubicBezTo>
                    <a:pt x="0" y="9048"/>
                    <a:pt x="9037" y="0"/>
                    <a:pt x="19882" y="0"/>
                  </a:cubicBezTo>
                  <a:lnTo>
                    <a:pt x="19882" y="0"/>
                  </a:lnTo>
                  <a:cubicBezTo>
                    <a:pt x="28919" y="0"/>
                    <a:pt x="39764" y="9048"/>
                    <a:pt x="39764" y="19906"/>
                  </a:cubicBezTo>
                  <a:close/>
                </a:path>
              </a:pathLst>
            </a:custGeom>
            <a:solidFill>
              <a:srgbClr val="7EB4B4"/>
            </a:solidFill>
            <a:ln w="18073" cap="flat">
              <a:noFill/>
              <a:prstDash val="solid"/>
              <a:miter/>
            </a:ln>
          </p:spPr>
          <p:txBody>
            <a:bodyPr rtlCol="0" anchor="ctr"/>
            <a:lstStyle/>
            <a:p>
              <a:endParaRPr lang="en-US" sz="849"/>
            </a:p>
          </p:txBody>
        </p:sp>
        <p:sp>
          <p:nvSpPr>
            <p:cNvPr id="1448" name="Freeform 1447">
              <a:extLst>
                <a:ext uri="{FF2B5EF4-FFF2-40B4-BE49-F238E27FC236}">
                  <a16:creationId xmlns:a16="http://schemas.microsoft.com/office/drawing/2014/main" id="{4E090506-E8DF-E141-9223-2557C06DB1CF}"/>
                </a:ext>
              </a:extLst>
            </p:cNvPr>
            <p:cNvSpPr/>
            <p:nvPr/>
          </p:nvSpPr>
          <p:spPr>
            <a:xfrm>
              <a:off x="7750796" y="4270851"/>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3 h 120149"/>
                <a:gd name="connsiteX5" fmla="*/ 66552 w 77752"/>
                <a:gd name="connsiteY5" fmla="*/ 117983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solidFill>
              <a:srgbClr val="7EB4B4"/>
            </a:solidFill>
            <a:ln w="18073" cap="flat">
              <a:noFill/>
              <a:prstDash val="solid"/>
              <a:miter/>
            </a:ln>
          </p:spPr>
          <p:txBody>
            <a:bodyPr rtlCol="0" anchor="ctr"/>
            <a:lstStyle/>
            <a:p>
              <a:endParaRPr lang="en-US" sz="849"/>
            </a:p>
          </p:txBody>
        </p:sp>
        <p:sp>
          <p:nvSpPr>
            <p:cNvPr id="1449" name="Freeform 1448">
              <a:extLst>
                <a:ext uri="{FF2B5EF4-FFF2-40B4-BE49-F238E27FC236}">
                  <a16:creationId xmlns:a16="http://schemas.microsoft.com/office/drawing/2014/main" id="{A6250B46-C69A-A846-8467-0F7A00D30A2C}"/>
                </a:ext>
              </a:extLst>
            </p:cNvPr>
            <p:cNvSpPr/>
            <p:nvPr/>
          </p:nvSpPr>
          <p:spPr>
            <a:xfrm>
              <a:off x="8053439" y="4270851"/>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3 h 120149"/>
                <a:gd name="connsiteX5" fmla="*/ 65752 w 76952"/>
                <a:gd name="connsiteY5" fmla="*/ 117983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3"/>
                  </a:cubicBezTo>
                  <a:lnTo>
                    <a:pt x="65752" y="117983"/>
                  </a:lnTo>
                  <a:cubicBezTo>
                    <a:pt x="56714" y="123413"/>
                    <a:pt x="44062" y="117983"/>
                    <a:pt x="38640" y="108935"/>
                  </a:cubicBezTo>
                  <a:lnTo>
                    <a:pt x="2491" y="29311"/>
                  </a:lnTo>
                  <a:cubicBezTo>
                    <a:pt x="-2931" y="18453"/>
                    <a:pt x="684" y="7595"/>
                    <a:pt x="11528" y="2166"/>
                  </a:cubicBezTo>
                  <a:close/>
                </a:path>
              </a:pathLst>
            </a:custGeom>
            <a:solidFill>
              <a:srgbClr val="7EB4B4"/>
            </a:solidFill>
            <a:ln w="18073" cap="flat">
              <a:noFill/>
              <a:prstDash val="solid"/>
              <a:miter/>
            </a:ln>
          </p:spPr>
          <p:txBody>
            <a:bodyPr rtlCol="0" anchor="ctr"/>
            <a:lstStyle/>
            <a:p>
              <a:endParaRPr lang="en-US" sz="849"/>
            </a:p>
          </p:txBody>
        </p:sp>
        <p:sp>
          <p:nvSpPr>
            <p:cNvPr id="1451" name="Freeform 1450">
              <a:extLst>
                <a:ext uri="{FF2B5EF4-FFF2-40B4-BE49-F238E27FC236}">
                  <a16:creationId xmlns:a16="http://schemas.microsoft.com/office/drawing/2014/main" id="{28732DD3-6283-E744-8210-0CFE08B3E670}"/>
                </a:ext>
              </a:extLst>
            </p:cNvPr>
            <p:cNvSpPr/>
            <p:nvPr/>
          </p:nvSpPr>
          <p:spPr>
            <a:xfrm>
              <a:off x="7447146" y="4574872"/>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4 h 120149"/>
                <a:gd name="connsiteX5" fmla="*/ 66552 w 77753"/>
                <a:gd name="connsiteY5" fmla="*/ 117984 h 120149"/>
                <a:gd name="connsiteX6" fmla="*/ 39441 w 77753"/>
                <a:gd name="connsiteY6" fmla="*/ 108936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6643"/>
                    <a:pt x="1484" y="5785"/>
                    <a:pt x="12329" y="2166"/>
                  </a:cubicBezTo>
                  <a:close/>
                </a:path>
              </a:pathLst>
            </a:custGeom>
            <a:solidFill>
              <a:srgbClr val="7EB4B4"/>
            </a:solidFill>
            <a:ln w="18073" cap="flat">
              <a:noFill/>
              <a:prstDash val="solid"/>
              <a:miter/>
            </a:ln>
          </p:spPr>
          <p:txBody>
            <a:bodyPr rtlCol="0" anchor="ctr"/>
            <a:lstStyle/>
            <a:p>
              <a:endParaRPr lang="en-US" sz="849"/>
            </a:p>
          </p:txBody>
        </p:sp>
        <p:sp>
          <p:nvSpPr>
            <p:cNvPr id="1452" name="Freeform 1451">
              <a:extLst>
                <a:ext uri="{FF2B5EF4-FFF2-40B4-BE49-F238E27FC236}">
                  <a16:creationId xmlns:a16="http://schemas.microsoft.com/office/drawing/2014/main" id="{409E662A-EF6E-8B43-B299-6E63B0A7B66F}"/>
                </a:ext>
              </a:extLst>
            </p:cNvPr>
            <p:cNvSpPr/>
            <p:nvPr/>
          </p:nvSpPr>
          <p:spPr>
            <a:xfrm>
              <a:off x="7750796" y="4574872"/>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6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6643"/>
                    <a:pt x="1484" y="5785"/>
                    <a:pt x="12329" y="2166"/>
                  </a:cubicBezTo>
                  <a:close/>
                </a:path>
              </a:pathLst>
            </a:custGeom>
            <a:solidFill>
              <a:srgbClr val="7EB4B4"/>
            </a:solidFill>
            <a:ln w="18073" cap="flat">
              <a:noFill/>
              <a:prstDash val="solid"/>
              <a:miter/>
            </a:ln>
          </p:spPr>
          <p:txBody>
            <a:bodyPr rtlCol="0" anchor="ctr"/>
            <a:lstStyle/>
            <a:p>
              <a:endParaRPr lang="en-US" sz="849"/>
            </a:p>
          </p:txBody>
        </p:sp>
        <p:sp>
          <p:nvSpPr>
            <p:cNvPr id="1454" name="Freeform 1453">
              <a:extLst>
                <a:ext uri="{FF2B5EF4-FFF2-40B4-BE49-F238E27FC236}">
                  <a16:creationId xmlns:a16="http://schemas.microsoft.com/office/drawing/2014/main" id="{2ADCDE49-D108-7C49-8F00-395E10690B57}"/>
                </a:ext>
              </a:extLst>
            </p:cNvPr>
            <p:cNvSpPr/>
            <p:nvPr/>
          </p:nvSpPr>
          <p:spPr>
            <a:xfrm>
              <a:off x="7447146" y="4877084"/>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3 h 120149"/>
                <a:gd name="connsiteX5" fmla="*/ 66552 w 77753"/>
                <a:gd name="connsiteY5" fmla="*/ 117983 h 120149"/>
                <a:gd name="connsiteX6" fmla="*/ 39441 w 77753"/>
                <a:gd name="connsiteY6" fmla="*/ 108935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8"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solidFill>
              <a:srgbClr val="7EB4B4"/>
            </a:solidFill>
            <a:ln w="18073" cap="flat">
              <a:noFill/>
              <a:prstDash val="solid"/>
              <a:miter/>
            </a:ln>
          </p:spPr>
          <p:txBody>
            <a:bodyPr rtlCol="0" anchor="ctr"/>
            <a:lstStyle/>
            <a:p>
              <a:endParaRPr lang="en-US" sz="849"/>
            </a:p>
          </p:txBody>
        </p:sp>
        <p:sp>
          <p:nvSpPr>
            <p:cNvPr id="1455" name="Freeform 1454">
              <a:extLst>
                <a:ext uri="{FF2B5EF4-FFF2-40B4-BE49-F238E27FC236}">
                  <a16:creationId xmlns:a16="http://schemas.microsoft.com/office/drawing/2014/main" id="{6BAF6544-C845-0D4C-ADE6-0F5E0C48AB0D}"/>
                </a:ext>
              </a:extLst>
            </p:cNvPr>
            <p:cNvSpPr/>
            <p:nvPr/>
          </p:nvSpPr>
          <p:spPr>
            <a:xfrm>
              <a:off x="8072197" y="4575030"/>
              <a:ext cx="39763" cy="121445"/>
            </a:xfrm>
            <a:custGeom>
              <a:avLst/>
              <a:gdLst>
                <a:gd name="connsiteX0" fmla="*/ 39764 w 39763"/>
                <a:gd name="connsiteY0" fmla="*/ 20105 h 121445"/>
                <a:gd name="connsiteX1" fmla="*/ 39764 w 39763"/>
                <a:gd name="connsiteY1" fmla="*/ 101539 h 121445"/>
                <a:gd name="connsiteX2" fmla="*/ 19882 w 39763"/>
                <a:gd name="connsiteY2" fmla="*/ 121445 h 121445"/>
                <a:gd name="connsiteX3" fmla="*/ 19882 w 39763"/>
                <a:gd name="connsiteY3" fmla="*/ 121445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6" y="121445"/>
                    <a:pt x="19882" y="121445"/>
                  </a:cubicBezTo>
                  <a:lnTo>
                    <a:pt x="19882" y="121445"/>
                  </a:lnTo>
                  <a:cubicBezTo>
                    <a:pt x="9037" y="121445"/>
                    <a:pt x="0" y="112397"/>
                    <a:pt x="0" y="101539"/>
                  </a:cubicBezTo>
                  <a:lnTo>
                    <a:pt x="0" y="20105"/>
                  </a:lnTo>
                  <a:cubicBezTo>
                    <a:pt x="0" y="9247"/>
                    <a:pt x="9037" y="199"/>
                    <a:pt x="19882" y="199"/>
                  </a:cubicBezTo>
                  <a:lnTo>
                    <a:pt x="19882" y="199"/>
                  </a:lnTo>
                  <a:cubicBezTo>
                    <a:pt x="28919" y="-1611"/>
                    <a:pt x="39764" y="9247"/>
                    <a:pt x="39764" y="20105"/>
                  </a:cubicBezTo>
                  <a:close/>
                </a:path>
              </a:pathLst>
            </a:custGeom>
            <a:solidFill>
              <a:srgbClr val="7EB4B4"/>
            </a:solidFill>
            <a:ln w="18073" cap="flat">
              <a:noFill/>
              <a:prstDash val="solid"/>
              <a:miter/>
            </a:ln>
          </p:spPr>
          <p:txBody>
            <a:bodyPr rtlCol="0" anchor="ctr"/>
            <a:lstStyle/>
            <a:p>
              <a:endParaRPr lang="en-US" sz="849"/>
            </a:p>
          </p:txBody>
        </p:sp>
        <p:sp>
          <p:nvSpPr>
            <p:cNvPr id="1456" name="Freeform 1455">
              <a:extLst>
                <a:ext uri="{FF2B5EF4-FFF2-40B4-BE49-F238E27FC236}">
                  <a16:creationId xmlns:a16="http://schemas.microsoft.com/office/drawing/2014/main" id="{4A9977C1-9075-594D-A09F-E1B7DD84D6C0}"/>
                </a:ext>
              </a:extLst>
            </p:cNvPr>
            <p:cNvSpPr/>
            <p:nvPr/>
          </p:nvSpPr>
          <p:spPr>
            <a:xfrm>
              <a:off x="7768547" y="4877440"/>
              <a:ext cx="39763" cy="121246"/>
            </a:xfrm>
            <a:custGeom>
              <a:avLst/>
              <a:gdLst>
                <a:gd name="connsiteX0" fmla="*/ 39764 w 39763"/>
                <a:gd name="connsiteY0" fmla="*/ 19906 h 121246"/>
                <a:gd name="connsiteX1" fmla="*/ 39764 w 39763"/>
                <a:gd name="connsiteY1" fmla="*/ 101341 h 121246"/>
                <a:gd name="connsiteX2" fmla="*/ 19882 w 39763"/>
                <a:gd name="connsiteY2" fmla="*/ 121247 h 121246"/>
                <a:gd name="connsiteX3" fmla="*/ 19882 w 39763"/>
                <a:gd name="connsiteY3" fmla="*/ 121247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9"/>
                    <a:pt x="30727" y="121247"/>
                    <a:pt x="19882" y="121247"/>
                  </a:cubicBezTo>
                  <a:lnTo>
                    <a:pt x="19882" y="121247"/>
                  </a:lnTo>
                  <a:cubicBezTo>
                    <a:pt x="9037" y="121247"/>
                    <a:pt x="0" y="112199"/>
                    <a:pt x="0" y="101341"/>
                  </a:cubicBezTo>
                  <a:lnTo>
                    <a:pt x="0" y="19906"/>
                  </a:lnTo>
                  <a:cubicBezTo>
                    <a:pt x="0" y="9048"/>
                    <a:pt x="9037" y="0"/>
                    <a:pt x="19882" y="0"/>
                  </a:cubicBezTo>
                  <a:lnTo>
                    <a:pt x="19882" y="0"/>
                  </a:lnTo>
                  <a:cubicBezTo>
                    <a:pt x="30727" y="0"/>
                    <a:pt x="39764" y="9048"/>
                    <a:pt x="39764" y="19906"/>
                  </a:cubicBezTo>
                  <a:close/>
                </a:path>
              </a:pathLst>
            </a:custGeom>
            <a:solidFill>
              <a:srgbClr val="7EB4B4"/>
            </a:solidFill>
            <a:ln w="18073" cap="flat">
              <a:noFill/>
              <a:prstDash val="solid"/>
              <a:miter/>
            </a:ln>
          </p:spPr>
          <p:txBody>
            <a:bodyPr rtlCol="0" anchor="ctr"/>
            <a:lstStyle/>
            <a:p>
              <a:endParaRPr lang="en-US" sz="849"/>
            </a:p>
          </p:txBody>
        </p:sp>
        <p:sp>
          <p:nvSpPr>
            <p:cNvPr id="1457" name="Freeform 1456">
              <a:extLst>
                <a:ext uri="{FF2B5EF4-FFF2-40B4-BE49-F238E27FC236}">
                  <a16:creationId xmlns:a16="http://schemas.microsoft.com/office/drawing/2014/main" id="{A08B01DE-DDF4-B749-BEFF-C16154B62D51}"/>
                </a:ext>
              </a:extLst>
            </p:cNvPr>
            <p:cNvSpPr/>
            <p:nvPr/>
          </p:nvSpPr>
          <p:spPr>
            <a:xfrm>
              <a:off x="8053439" y="4877084"/>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3 h 120149"/>
                <a:gd name="connsiteX5" fmla="*/ 65752 w 76952"/>
                <a:gd name="connsiteY5" fmla="*/ 117983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3"/>
                  </a:cubicBezTo>
                  <a:lnTo>
                    <a:pt x="65752" y="117983"/>
                  </a:lnTo>
                  <a:cubicBezTo>
                    <a:pt x="56714" y="123413"/>
                    <a:pt x="44062" y="117983"/>
                    <a:pt x="38640" y="108935"/>
                  </a:cubicBezTo>
                  <a:lnTo>
                    <a:pt x="2491" y="29311"/>
                  </a:lnTo>
                  <a:cubicBezTo>
                    <a:pt x="-2931" y="18453"/>
                    <a:pt x="684" y="7595"/>
                    <a:pt x="11528" y="2166"/>
                  </a:cubicBezTo>
                  <a:close/>
                </a:path>
              </a:pathLst>
            </a:custGeom>
            <a:solidFill>
              <a:srgbClr val="7EB4B4"/>
            </a:solidFill>
            <a:ln w="18073" cap="flat">
              <a:noFill/>
              <a:prstDash val="solid"/>
              <a:miter/>
            </a:ln>
          </p:spPr>
          <p:txBody>
            <a:bodyPr rtlCol="0" anchor="ctr"/>
            <a:lstStyle/>
            <a:p>
              <a:endParaRPr lang="en-US" sz="849"/>
            </a:p>
          </p:txBody>
        </p:sp>
        <p:sp>
          <p:nvSpPr>
            <p:cNvPr id="1458" name="Freeform 1457">
              <a:extLst>
                <a:ext uri="{FF2B5EF4-FFF2-40B4-BE49-F238E27FC236}">
                  <a16:creationId xmlns:a16="http://schemas.microsoft.com/office/drawing/2014/main" id="{6178211B-18BA-6446-A610-752CAF671A50}"/>
                </a:ext>
              </a:extLst>
            </p:cNvPr>
            <p:cNvSpPr/>
            <p:nvPr userDrawn="1"/>
          </p:nvSpPr>
          <p:spPr>
            <a:xfrm>
              <a:off x="8374039" y="4271207"/>
              <a:ext cx="39763" cy="121246"/>
            </a:xfrm>
            <a:custGeom>
              <a:avLst/>
              <a:gdLst>
                <a:gd name="connsiteX0" fmla="*/ 39764 w 39763"/>
                <a:gd name="connsiteY0" fmla="*/ 19906 h 121246"/>
                <a:gd name="connsiteX1" fmla="*/ 39764 w 39763"/>
                <a:gd name="connsiteY1" fmla="*/ 101341 h 121246"/>
                <a:gd name="connsiteX2" fmla="*/ 19882 w 39763"/>
                <a:gd name="connsiteY2" fmla="*/ 121247 h 121246"/>
                <a:gd name="connsiteX3" fmla="*/ 19882 w 39763"/>
                <a:gd name="connsiteY3" fmla="*/ 121247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9"/>
                    <a:pt x="30727" y="121247"/>
                    <a:pt x="19882" y="121247"/>
                  </a:cubicBezTo>
                  <a:lnTo>
                    <a:pt x="19882" y="121247"/>
                  </a:lnTo>
                  <a:cubicBezTo>
                    <a:pt x="9037" y="121247"/>
                    <a:pt x="0" y="112199"/>
                    <a:pt x="0" y="101341"/>
                  </a:cubicBezTo>
                  <a:lnTo>
                    <a:pt x="0" y="19906"/>
                  </a:lnTo>
                  <a:cubicBezTo>
                    <a:pt x="0" y="9048"/>
                    <a:pt x="9037" y="0"/>
                    <a:pt x="19882" y="0"/>
                  </a:cubicBezTo>
                  <a:lnTo>
                    <a:pt x="19882" y="0"/>
                  </a:lnTo>
                  <a:cubicBezTo>
                    <a:pt x="30727" y="0"/>
                    <a:pt x="39764" y="9048"/>
                    <a:pt x="39764" y="19906"/>
                  </a:cubicBezTo>
                  <a:close/>
                </a:path>
              </a:pathLst>
            </a:custGeom>
            <a:solidFill>
              <a:srgbClr val="7EB4B4"/>
            </a:solidFill>
            <a:ln w="18073" cap="flat">
              <a:noFill/>
              <a:prstDash val="solid"/>
              <a:miter/>
            </a:ln>
          </p:spPr>
          <p:txBody>
            <a:bodyPr rtlCol="0" anchor="ctr"/>
            <a:lstStyle/>
            <a:p>
              <a:endParaRPr lang="en-US" sz="849"/>
            </a:p>
          </p:txBody>
        </p:sp>
        <p:sp>
          <p:nvSpPr>
            <p:cNvPr id="1460" name="Freeform 1459">
              <a:extLst>
                <a:ext uri="{FF2B5EF4-FFF2-40B4-BE49-F238E27FC236}">
                  <a16:creationId xmlns:a16="http://schemas.microsoft.com/office/drawing/2014/main" id="{3978EF4A-5A51-1946-80C9-821CDA717314}"/>
                </a:ext>
              </a:extLst>
            </p:cNvPr>
            <p:cNvSpPr/>
            <p:nvPr/>
          </p:nvSpPr>
          <p:spPr>
            <a:xfrm>
              <a:off x="8658931" y="4270851"/>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3 h 120149"/>
                <a:gd name="connsiteX5" fmla="*/ 65752 w 76952"/>
                <a:gd name="connsiteY5" fmla="*/ 117983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3"/>
                  </a:cubicBezTo>
                  <a:lnTo>
                    <a:pt x="65752" y="117983"/>
                  </a:lnTo>
                  <a:cubicBezTo>
                    <a:pt x="56714" y="123413"/>
                    <a:pt x="44062" y="117983"/>
                    <a:pt x="38640" y="108935"/>
                  </a:cubicBezTo>
                  <a:lnTo>
                    <a:pt x="2491" y="29311"/>
                  </a:lnTo>
                  <a:cubicBezTo>
                    <a:pt x="-2931" y="18453"/>
                    <a:pt x="684" y="7595"/>
                    <a:pt x="11528" y="2166"/>
                  </a:cubicBezTo>
                  <a:close/>
                </a:path>
              </a:pathLst>
            </a:custGeom>
            <a:solidFill>
              <a:srgbClr val="7EB4B4"/>
            </a:solidFill>
            <a:ln w="18073" cap="flat">
              <a:noFill/>
              <a:prstDash val="solid"/>
              <a:miter/>
            </a:ln>
          </p:spPr>
          <p:txBody>
            <a:bodyPr rtlCol="0" anchor="ctr"/>
            <a:lstStyle/>
            <a:p>
              <a:endParaRPr lang="en-US" sz="849"/>
            </a:p>
          </p:txBody>
        </p:sp>
        <p:sp>
          <p:nvSpPr>
            <p:cNvPr id="1461" name="Freeform 1460">
              <a:extLst>
                <a:ext uri="{FF2B5EF4-FFF2-40B4-BE49-F238E27FC236}">
                  <a16:creationId xmlns:a16="http://schemas.microsoft.com/office/drawing/2014/main" id="{543888D0-DBBF-304A-8502-948EA1BAC5C9}"/>
                </a:ext>
              </a:extLst>
            </p:cNvPr>
            <p:cNvSpPr/>
            <p:nvPr/>
          </p:nvSpPr>
          <p:spPr>
            <a:xfrm>
              <a:off x="8961781" y="4270851"/>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3 h 120149"/>
                <a:gd name="connsiteX5" fmla="*/ 66552 w 77752"/>
                <a:gd name="connsiteY5" fmla="*/ 117983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solidFill>
              <a:srgbClr val="7EB4B4"/>
            </a:solidFill>
            <a:ln w="18073" cap="flat">
              <a:noFill/>
              <a:prstDash val="solid"/>
              <a:miter/>
            </a:ln>
          </p:spPr>
          <p:txBody>
            <a:bodyPr rtlCol="0" anchor="ctr"/>
            <a:lstStyle/>
            <a:p>
              <a:endParaRPr lang="en-US" sz="849"/>
            </a:p>
          </p:txBody>
        </p:sp>
        <p:sp>
          <p:nvSpPr>
            <p:cNvPr id="1463" name="Freeform 1462">
              <a:extLst>
                <a:ext uri="{FF2B5EF4-FFF2-40B4-BE49-F238E27FC236}">
                  <a16:creationId xmlns:a16="http://schemas.microsoft.com/office/drawing/2014/main" id="{B58B363A-0FF0-E649-932C-0153951D056B}"/>
                </a:ext>
              </a:extLst>
            </p:cNvPr>
            <p:cNvSpPr/>
            <p:nvPr/>
          </p:nvSpPr>
          <p:spPr>
            <a:xfrm>
              <a:off x="8356288" y="4574872"/>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6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6643"/>
                    <a:pt x="1484" y="5785"/>
                    <a:pt x="12329" y="2166"/>
                  </a:cubicBezTo>
                  <a:close/>
                </a:path>
              </a:pathLst>
            </a:custGeom>
            <a:solidFill>
              <a:srgbClr val="7EB4B4"/>
            </a:solidFill>
            <a:ln w="18073" cap="flat">
              <a:noFill/>
              <a:prstDash val="solid"/>
              <a:miter/>
            </a:ln>
          </p:spPr>
          <p:txBody>
            <a:bodyPr rtlCol="0" anchor="ctr"/>
            <a:lstStyle/>
            <a:p>
              <a:endParaRPr lang="en-US" sz="849"/>
            </a:p>
          </p:txBody>
        </p:sp>
        <p:sp>
          <p:nvSpPr>
            <p:cNvPr id="1464" name="Freeform 1463">
              <a:extLst>
                <a:ext uri="{FF2B5EF4-FFF2-40B4-BE49-F238E27FC236}">
                  <a16:creationId xmlns:a16="http://schemas.microsoft.com/office/drawing/2014/main" id="{0E3D9BD8-84D9-E54F-807A-7F2F19331955}"/>
                </a:ext>
              </a:extLst>
            </p:cNvPr>
            <p:cNvSpPr/>
            <p:nvPr/>
          </p:nvSpPr>
          <p:spPr>
            <a:xfrm>
              <a:off x="8658931" y="4574872"/>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6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6"/>
                  </a:cubicBezTo>
                  <a:lnTo>
                    <a:pt x="2491" y="29311"/>
                  </a:lnTo>
                  <a:cubicBezTo>
                    <a:pt x="-2931" y="16643"/>
                    <a:pt x="684" y="5785"/>
                    <a:pt x="11528" y="2166"/>
                  </a:cubicBezTo>
                  <a:close/>
                </a:path>
              </a:pathLst>
            </a:custGeom>
            <a:solidFill>
              <a:srgbClr val="7EB4B4"/>
            </a:solidFill>
            <a:ln w="18073" cap="flat">
              <a:noFill/>
              <a:prstDash val="solid"/>
              <a:miter/>
            </a:ln>
          </p:spPr>
          <p:txBody>
            <a:bodyPr rtlCol="0" anchor="ctr"/>
            <a:lstStyle/>
            <a:p>
              <a:endParaRPr lang="en-US" sz="849"/>
            </a:p>
          </p:txBody>
        </p:sp>
        <p:sp>
          <p:nvSpPr>
            <p:cNvPr id="1466" name="Freeform 1465">
              <a:extLst>
                <a:ext uri="{FF2B5EF4-FFF2-40B4-BE49-F238E27FC236}">
                  <a16:creationId xmlns:a16="http://schemas.microsoft.com/office/drawing/2014/main" id="{2F80C724-8A89-D745-89C9-F72AD6B713EA}"/>
                </a:ext>
              </a:extLst>
            </p:cNvPr>
            <p:cNvSpPr/>
            <p:nvPr/>
          </p:nvSpPr>
          <p:spPr>
            <a:xfrm>
              <a:off x="8356288" y="4877084"/>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3 h 120149"/>
                <a:gd name="connsiteX5" fmla="*/ 66552 w 77752"/>
                <a:gd name="connsiteY5" fmla="*/ 117983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solidFill>
              <a:srgbClr val="7EB4B4"/>
            </a:solidFill>
            <a:ln w="18073" cap="flat">
              <a:noFill/>
              <a:prstDash val="solid"/>
              <a:miter/>
            </a:ln>
          </p:spPr>
          <p:txBody>
            <a:bodyPr rtlCol="0" anchor="ctr"/>
            <a:lstStyle/>
            <a:p>
              <a:endParaRPr lang="en-US" sz="849"/>
            </a:p>
          </p:txBody>
        </p:sp>
        <p:sp>
          <p:nvSpPr>
            <p:cNvPr id="1467" name="Freeform 1466">
              <a:extLst>
                <a:ext uri="{FF2B5EF4-FFF2-40B4-BE49-F238E27FC236}">
                  <a16:creationId xmlns:a16="http://schemas.microsoft.com/office/drawing/2014/main" id="{738B2746-8757-3C46-80DC-3C8D291C4A10}"/>
                </a:ext>
              </a:extLst>
            </p:cNvPr>
            <p:cNvSpPr/>
            <p:nvPr/>
          </p:nvSpPr>
          <p:spPr>
            <a:xfrm>
              <a:off x="8981340" y="4575030"/>
              <a:ext cx="39763" cy="121445"/>
            </a:xfrm>
            <a:custGeom>
              <a:avLst/>
              <a:gdLst>
                <a:gd name="connsiteX0" fmla="*/ 39764 w 39763"/>
                <a:gd name="connsiteY0" fmla="*/ 20105 h 121445"/>
                <a:gd name="connsiteX1" fmla="*/ 39764 w 39763"/>
                <a:gd name="connsiteY1" fmla="*/ 101539 h 121445"/>
                <a:gd name="connsiteX2" fmla="*/ 19882 w 39763"/>
                <a:gd name="connsiteY2" fmla="*/ 121445 h 121445"/>
                <a:gd name="connsiteX3" fmla="*/ 19882 w 39763"/>
                <a:gd name="connsiteY3" fmla="*/ 121445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6" y="121445"/>
                    <a:pt x="19882" y="121445"/>
                  </a:cubicBezTo>
                  <a:lnTo>
                    <a:pt x="19882" y="121445"/>
                  </a:lnTo>
                  <a:cubicBezTo>
                    <a:pt x="9037" y="121445"/>
                    <a:pt x="0" y="112397"/>
                    <a:pt x="0" y="101539"/>
                  </a:cubicBezTo>
                  <a:lnTo>
                    <a:pt x="0" y="20105"/>
                  </a:lnTo>
                  <a:cubicBezTo>
                    <a:pt x="0" y="9247"/>
                    <a:pt x="9037" y="199"/>
                    <a:pt x="19882" y="199"/>
                  </a:cubicBezTo>
                  <a:lnTo>
                    <a:pt x="19882" y="199"/>
                  </a:lnTo>
                  <a:cubicBezTo>
                    <a:pt x="28919" y="-1611"/>
                    <a:pt x="39764" y="9247"/>
                    <a:pt x="39764" y="20105"/>
                  </a:cubicBezTo>
                  <a:close/>
                </a:path>
              </a:pathLst>
            </a:custGeom>
            <a:solidFill>
              <a:srgbClr val="7EB4B4"/>
            </a:solidFill>
            <a:ln w="18073" cap="flat">
              <a:noFill/>
              <a:prstDash val="solid"/>
              <a:miter/>
            </a:ln>
          </p:spPr>
          <p:txBody>
            <a:bodyPr rtlCol="0" anchor="ctr"/>
            <a:lstStyle/>
            <a:p>
              <a:endParaRPr lang="en-US" sz="849"/>
            </a:p>
          </p:txBody>
        </p:sp>
        <p:sp>
          <p:nvSpPr>
            <p:cNvPr id="1468" name="Freeform 1467">
              <a:extLst>
                <a:ext uri="{FF2B5EF4-FFF2-40B4-BE49-F238E27FC236}">
                  <a16:creationId xmlns:a16="http://schemas.microsoft.com/office/drawing/2014/main" id="{9B275F8C-FDD6-4D4D-AEE5-909D5D4A84BA}"/>
                </a:ext>
              </a:extLst>
            </p:cNvPr>
            <p:cNvSpPr/>
            <p:nvPr/>
          </p:nvSpPr>
          <p:spPr>
            <a:xfrm>
              <a:off x="8677690" y="4877440"/>
              <a:ext cx="39763" cy="121246"/>
            </a:xfrm>
            <a:custGeom>
              <a:avLst/>
              <a:gdLst>
                <a:gd name="connsiteX0" fmla="*/ 39764 w 39763"/>
                <a:gd name="connsiteY0" fmla="*/ 19906 h 121246"/>
                <a:gd name="connsiteX1" fmla="*/ 39764 w 39763"/>
                <a:gd name="connsiteY1" fmla="*/ 101341 h 121246"/>
                <a:gd name="connsiteX2" fmla="*/ 19882 w 39763"/>
                <a:gd name="connsiteY2" fmla="*/ 121247 h 121246"/>
                <a:gd name="connsiteX3" fmla="*/ 19882 w 39763"/>
                <a:gd name="connsiteY3" fmla="*/ 121247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9"/>
                    <a:pt x="30726" y="121247"/>
                    <a:pt x="19882" y="121247"/>
                  </a:cubicBezTo>
                  <a:lnTo>
                    <a:pt x="19882" y="121247"/>
                  </a:lnTo>
                  <a:cubicBezTo>
                    <a:pt x="9037" y="121247"/>
                    <a:pt x="0" y="112199"/>
                    <a:pt x="0" y="101341"/>
                  </a:cubicBezTo>
                  <a:lnTo>
                    <a:pt x="0" y="19906"/>
                  </a:lnTo>
                  <a:cubicBezTo>
                    <a:pt x="0" y="9048"/>
                    <a:pt x="9037" y="0"/>
                    <a:pt x="19882" y="0"/>
                  </a:cubicBezTo>
                  <a:lnTo>
                    <a:pt x="19882" y="0"/>
                  </a:lnTo>
                  <a:cubicBezTo>
                    <a:pt x="30726" y="0"/>
                    <a:pt x="39764" y="9048"/>
                    <a:pt x="39764" y="19906"/>
                  </a:cubicBezTo>
                  <a:close/>
                </a:path>
              </a:pathLst>
            </a:custGeom>
            <a:solidFill>
              <a:srgbClr val="7EB4B4"/>
            </a:solidFill>
            <a:ln w="18073" cap="flat">
              <a:noFill/>
              <a:prstDash val="solid"/>
              <a:miter/>
            </a:ln>
          </p:spPr>
          <p:txBody>
            <a:bodyPr rtlCol="0" anchor="ctr"/>
            <a:lstStyle/>
            <a:p>
              <a:endParaRPr lang="en-US" sz="849"/>
            </a:p>
          </p:txBody>
        </p:sp>
        <p:sp>
          <p:nvSpPr>
            <p:cNvPr id="1469" name="Freeform 1468">
              <a:extLst>
                <a:ext uri="{FF2B5EF4-FFF2-40B4-BE49-F238E27FC236}">
                  <a16:creationId xmlns:a16="http://schemas.microsoft.com/office/drawing/2014/main" id="{7678E3BC-47F2-C94F-ABA2-64456DC9166E}"/>
                </a:ext>
              </a:extLst>
            </p:cNvPr>
            <p:cNvSpPr/>
            <p:nvPr/>
          </p:nvSpPr>
          <p:spPr>
            <a:xfrm>
              <a:off x="8961781" y="4877084"/>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3 h 120149"/>
                <a:gd name="connsiteX5" fmla="*/ 66552 w 77752"/>
                <a:gd name="connsiteY5" fmla="*/ 117983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solidFill>
              <a:srgbClr val="7EB4B4"/>
            </a:solidFill>
            <a:ln w="18073" cap="flat">
              <a:noFill/>
              <a:prstDash val="solid"/>
              <a:miter/>
            </a:ln>
          </p:spPr>
          <p:txBody>
            <a:bodyPr rtlCol="0" anchor="ctr"/>
            <a:lstStyle/>
            <a:p>
              <a:endParaRPr lang="en-US" sz="849"/>
            </a:p>
          </p:txBody>
        </p:sp>
        <p:sp>
          <p:nvSpPr>
            <p:cNvPr id="1470" name="Freeform 1469">
              <a:extLst>
                <a:ext uri="{FF2B5EF4-FFF2-40B4-BE49-F238E27FC236}">
                  <a16:creationId xmlns:a16="http://schemas.microsoft.com/office/drawing/2014/main" id="{723EFC41-017F-F649-8193-12A68F353F59}"/>
                </a:ext>
              </a:extLst>
            </p:cNvPr>
            <p:cNvSpPr/>
            <p:nvPr userDrawn="1"/>
          </p:nvSpPr>
          <p:spPr>
            <a:xfrm>
              <a:off x="9283182" y="4271207"/>
              <a:ext cx="39763" cy="121246"/>
            </a:xfrm>
            <a:custGeom>
              <a:avLst/>
              <a:gdLst>
                <a:gd name="connsiteX0" fmla="*/ 39764 w 39763"/>
                <a:gd name="connsiteY0" fmla="*/ 19906 h 121246"/>
                <a:gd name="connsiteX1" fmla="*/ 39764 w 39763"/>
                <a:gd name="connsiteY1" fmla="*/ 101341 h 121246"/>
                <a:gd name="connsiteX2" fmla="*/ 19882 w 39763"/>
                <a:gd name="connsiteY2" fmla="*/ 121247 h 121246"/>
                <a:gd name="connsiteX3" fmla="*/ 19882 w 39763"/>
                <a:gd name="connsiteY3" fmla="*/ 121247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9"/>
                    <a:pt x="30726" y="121247"/>
                    <a:pt x="19882" y="121247"/>
                  </a:cubicBezTo>
                  <a:lnTo>
                    <a:pt x="19882" y="121247"/>
                  </a:lnTo>
                  <a:cubicBezTo>
                    <a:pt x="9037" y="121247"/>
                    <a:pt x="0" y="112199"/>
                    <a:pt x="0" y="101341"/>
                  </a:cubicBezTo>
                  <a:lnTo>
                    <a:pt x="0" y="19906"/>
                  </a:lnTo>
                  <a:cubicBezTo>
                    <a:pt x="0" y="9048"/>
                    <a:pt x="9037" y="0"/>
                    <a:pt x="19882" y="0"/>
                  </a:cubicBezTo>
                  <a:lnTo>
                    <a:pt x="19882" y="0"/>
                  </a:lnTo>
                  <a:cubicBezTo>
                    <a:pt x="30726" y="0"/>
                    <a:pt x="39764" y="9048"/>
                    <a:pt x="39764" y="19906"/>
                  </a:cubicBezTo>
                  <a:close/>
                </a:path>
              </a:pathLst>
            </a:custGeom>
            <a:solidFill>
              <a:srgbClr val="7EB4B4"/>
            </a:solidFill>
            <a:ln w="18073" cap="flat">
              <a:noFill/>
              <a:prstDash val="solid"/>
              <a:miter/>
            </a:ln>
          </p:spPr>
          <p:txBody>
            <a:bodyPr rtlCol="0" anchor="ctr"/>
            <a:lstStyle/>
            <a:p>
              <a:endParaRPr lang="en-US" sz="849"/>
            </a:p>
          </p:txBody>
        </p:sp>
        <p:sp>
          <p:nvSpPr>
            <p:cNvPr id="1472" name="Freeform 1471">
              <a:extLst>
                <a:ext uri="{FF2B5EF4-FFF2-40B4-BE49-F238E27FC236}">
                  <a16:creationId xmlns:a16="http://schemas.microsoft.com/office/drawing/2014/main" id="{DC1A5D14-1FB2-2244-B906-5C73B675DA1C}"/>
                </a:ext>
              </a:extLst>
            </p:cNvPr>
            <p:cNvSpPr/>
            <p:nvPr/>
          </p:nvSpPr>
          <p:spPr>
            <a:xfrm>
              <a:off x="9568074" y="4270851"/>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3 h 120149"/>
                <a:gd name="connsiteX5" fmla="*/ 65752 w 76952"/>
                <a:gd name="connsiteY5" fmla="*/ 117983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3"/>
                  </a:cubicBezTo>
                  <a:lnTo>
                    <a:pt x="65752" y="117983"/>
                  </a:lnTo>
                  <a:cubicBezTo>
                    <a:pt x="56714" y="123413"/>
                    <a:pt x="44062" y="117983"/>
                    <a:pt x="38640" y="108935"/>
                  </a:cubicBezTo>
                  <a:lnTo>
                    <a:pt x="2491" y="29311"/>
                  </a:lnTo>
                  <a:cubicBezTo>
                    <a:pt x="-2931" y="18453"/>
                    <a:pt x="684" y="7595"/>
                    <a:pt x="11528" y="2166"/>
                  </a:cubicBezTo>
                  <a:close/>
                </a:path>
              </a:pathLst>
            </a:custGeom>
            <a:solidFill>
              <a:srgbClr val="7EB4B4"/>
            </a:solidFill>
            <a:ln w="18073" cap="flat">
              <a:noFill/>
              <a:prstDash val="solid"/>
              <a:miter/>
            </a:ln>
          </p:spPr>
          <p:txBody>
            <a:bodyPr rtlCol="0" anchor="ctr"/>
            <a:lstStyle/>
            <a:p>
              <a:endParaRPr lang="en-US" sz="849"/>
            </a:p>
          </p:txBody>
        </p:sp>
        <p:sp>
          <p:nvSpPr>
            <p:cNvPr id="1473" name="Freeform 1472">
              <a:extLst>
                <a:ext uri="{FF2B5EF4-FFF2-40B4-BE49-F238E27FC236}">
                  <a16:creationId xmlns:a16="http://schemas.microsoft.com/office/drawing/2014/main" id="{0E9F6F30-DCF1-BC4B-BB8D-0025075AC650}"/>
                </a:ext>
              </a:extLst>
            </p:cNvPr>
            <p:cNvSpPr/>
            <p:nvPr/>
          </p:nvSpPr>
          <p:spPr>
            <a:xfrm>
              <a:off x="9870923" y="4270851"/>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3 h 120149"/>
                <a:gd name="connsiteX5" fmla="*/ 66552 w 77753"/>
                <a:gd name="connsiteY5" fmla="*/ 117983 h 120149"/>
                <a:gd name="connsiteX6" fmla="*/ 39441 w 77753"/>
                <a:gd name="connsiteY6" fmla="*/ 108935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9"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solidFill>
              <a:srgbClr val="7EB4B4"/>
            </a:solidFill>
            <a:ln w="18073" cap="flat">
              <a:noFill/>
              <a:prstDash val="solid"/>
              <a:miter/>
            </a:ln>
          </p:spPr>
          <p:txBody>
            <a:bodyPr rtlCol="0" anchor="ctr"/>
            <a:lstStyle/>
            <a:p>
              <a:endParaRPr lang="en-US" sz="849"/>
            </a:p>
          </p:txBody>
        </p:sp>
        <p:sp>
          <p:nvSpPr>
            <p:cNvPr id="1475" name="Freeform 1474">
              <a:extLst>
                <a:ext uri="{FF2B5EF4-FFF2-40B4-BE49-F238E27FC236}">
                  <a16:creationId xmlns:a16="http://schemas.microsoft.com/office/drawing/2014/main" id="{7D2AED1A-875A-A649-8F3D-41FC15AC5974}"/>
                </a:ext>
              </a:extLst>
            </p:cNvPr>
            <p:cNvSpPr/>
            <p:nvPr/>
          </p:nvSpPr>
          <p:spPr>
            <a:xfrm>
              <a:off x="9265431" y="4574872"/>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89 w 77752"/>
                <a:gd name="connsiteY3" fmla="*/ 90839 h 120149"/>
                <a:gd name="connsiteX4" fmla="*/ 66552 w 77752"/>
                <a:gd name="connsiteY4" fmla="*/ 117984 h 120149"/>
                <a:gd name="connsiteX5" fmla="*/ 66552 w 77752"/>
                <a:gd name="connsiteY5" fmla="*/ 117984 h 120149"/>
                <a:gd name="connsiteX6" fmla="*/ 39441 w 77752"/>
                <a:gd name="connsiteY6" fmla="*/ 108936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89" y="90839"/>
                  </a:lnTo>
                  <a:cubicBezTo>
                    <a:pt x="81012" y="99887"/>
                    <a:pt x="75589" y="112555"/>
                    <a:pt x="66552" y="117984"/>
                  </a:cubicBezTo>
                  <a:lnTo>
                    <a:pt x="66552" y="117984"/>
                  </a:lnTo>
                  <a:cubicBezTo>
                    <a:pt x="57515" y="123413"/>
                    <a:pt x="44863" y="117984"/>
                    <a:pt x="39441" y="108936"/>
                  </a:cubicBezTo>
                  <a:lnTo>
                    <a:pt x="3292" y="29311"/>
                  </a:lnTo>
                  <a:cubicBezTo>
                    <a:pt x="-3938" y="16643"/>
                    <a:pt x="1485" y="5785"/>
                    <a:pt x="12329" y="2166"/>
                  </a:cubicBezTo>
                  <a:close/>
                </a:path>
              </a:pathLst>
            </a:custGeom>
            <a:solidFill>
              <a:srgbClr val="7EB4B4"/>
            </a:solidFill>
            <a:ln w="18073" cap="flat">
              <a:noFill/>
              <a:prstDash val="solid"/>
              <a:miter/>
            </a:ln>
          </p:spPr>
          <p:txBody>
            <a:bodyPr rtlCol="0" anchor="ctr"/>
            <a:lstStyle/>
            <a:p>
              <a:endParaRPr lang="en-US" sz="849"/>
            </a:p>
          </p:txBody>
        </p:sp>
        <p:sp>
          <p:nvSpPr>
            <p:cNvPr id="1476" name="Freeform 1475">
              <a:extLst>
                <a:ext uri="{FF2B5EF4-FFF2-40B4-BE49-F238E27FC236}">
                  <a16:creationId xmlns:a16="http://schemas.microsoft.com/office/drawing/2014/main" id="{81084BA0-0C77-2445-9780-95778C0A1DCC}"/>
                </a:ext>
              </a:extLst>
            </p:cNvPr>
            <p:cNvSpPr/>
            <p:nvPr/>
          </p:nvSpPr>
          <p:spPr>
            <a:xfrm>
              <a:off x="9568074" y="4574872"/>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6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6"/>
                  </a:cubicBezTo>
                  <a:lnTo>
                    <a:pt x="2491" y="29311"/>
                  </a:lnTo>
                  <a:cubicBezTo>
                    <a:pt x="-2931" y="16643"/>
                    <a:pt x="684" y="5785"/>
                    <a:pt x="11528" y="2166"/>
                  </a:cubicBezTo>
                  <a:close/>
                </a:path>
              </a:pathLst>
            </a:custGeom>
            <a:solidFill>
              <a:srgbClr val="7EB4B4"/>
            </a:solidFill>
            <a:ln w="18073" cap="flat">
              <a:noFill/>
              <a:prstDash val="solid"/>
              <a:miter/>
            </a:ln>
          </p:spPr>
          <p:txBody>
            <a:bodyPr rtlCol="0" anchor="ctr"/>
            <a:lstStyle/>
            <a:p>
              <a:endParaRPr lang="en-US" sz="849"/>
            </a:p>
          </p:txBody>
        </p:sp>
        <p:sp>
          <p:nvSpPr>
            <p:cNvPr id="1478" name="Freeform 1477">
              <a:extLst>
                <a:ext uri="{FF2B5EF4-FFF2-40B4-BE49-F238E27FC236}">
                  <a16:creationId xmlns:a16="http://schemas.microsoft.com/office/drawing/2014/main" id="{DA9B1789-3AC1-914A-AF4C-E879719F7F24}"/>
                </a:ext>
              </a:extLst>
            </p:cNvPr>
            <p:cNvSpPr/>
            <p:nvPr/>
          </p:nvSpPr>
          <p:spPr>
            <a:xfrm>
              <a:off x="9265431" y="4877084"/>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89 w 77752"/>
                <a:gd name="connsiteY3" fmla="*/ 90839 h 120149"/>
                <a:gd name="connsiteX4" fmla="*/ 66552 w 77752"/>
                <a:gd name="connsiteY4" fmla="*/ 117983 h 120149"/>
                <a:gd name="connsiteX5" fmla="*/ 66552 w 77752"/>
                <a:gd name="connsiteY5" fmla="*/ 117983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89" y="90839"/>
                  </a:lnTo>
                  <a:cubicBezTo>
                    <a:pt x="81012" y="99887"/>
                    <a:pt x="75589" y="112555"/>
                    <a:pt x="66552" y="117983"/>
                  </a:cubicBezTo>
                  <a:lnTo>
                    <a:pt x="66552" y="117983"/>
                  </a:lnTo>
                  <a:cubicBezTo>
                    <a:pt x="57515" y="123413"/>
                    <a:pt x="44863" y="117983"/>
                    <a:pt x="39441" y="108935"/>
                  </a:cubicBezTo>
                  <a:lnTo>
                    <a:pt x="3292" y="29311"/>
                  </a:lnTo>
                  <a:cubicBezTo>
                    <a:pt x="-3938" y="18453"/>
                    <a:pt x="1485" y="7595"/>
                    <a:pt x="12329" y="2166"/>
                  </a:cubicBezTo>
                  <a:close/>
                </a:path>
              </a:pathLst>
            </a:custGeom>
            <a:solidFill>
              <a:srgbClr val="7EB4B4"/>
            </a:solidFill>
            <a:ln w="18073" cap="flat">
              <a:noFill/>
              <a:prstDash val="solid"/>
              <a:miter/>
            </a:ln>
          </p:spPr>
          <p:txBody>
            <a:bodyPr rtlCol="0" anchor="ctr"/>
            <a:lstStyle/>
            <a:p>
              <a:endParaRPr lang="en-US" sz="849"/>
            </a:p>
          </p:txBody>
        </p:sp>
        <p:sp>
          <p:nvSpPr>
            <p:cNvPr id="1479" name="Freeform 1478">
              <a:extLst>
                <a:ext uri="{FF2B5EF4-FFF2-40B4-BE49-F238E27FC236}">
                  <a16:creationId xmlns:a16="http://schemas.microsoft.com/office/drawing/2014/main" id="{5C14F222-B104-6E48-8178-05F7129E3504}"/>
                </a:ext>
              </a:extLst>
            </p:cNvPr>
            <p:cNvSpPr/>
            <p:nvPr/>
          </p:nvSpPr>
          <p:spPr>
            <a:xfrm>
              <a:off x="9888675" y="4575030"/>
              <a:ext cx="39763" cy="121445"/>
            </a:xfrm>
            <a:custGeom>
              <a:avLst/>
              <a:gdLst>
                <a:gd name="connsiteX0" fmla="*/ 39763 w 39763"/>
                <a:gd name="connsiteY0" fmla="*/ 20105 h 121445"/>
                <a:gd name="connsiteX1" fmla="*/ 39763 w 39763"/>
                <a:gd name="connsiteY1" fmla="*/ 101539 h 121445"/>
                <a:gd name="connsiteX2" fmla="*/ 19881 w 39763"/>
                <a:gd name="connsiteY2" fmla="*/ 121445 h 121445"/>
                <a:gd name="connsiteX3" fmla="*/ 19881 w 39763"/>
                <a:gd name="connsiteY3" fmla="*/ 121445 h 121445"/>
                <a:gd name="connsiteX4" fmla="*/ 0 w 39763"/>
                <a:gd name="connsiteY4" fmla="*/ 101539 h 121445"/>
                <a:gd name="connsiteX5" fmla="*/ 0 w 39763"/>
                <a:gd name="connsiteY5" fmla="*/ 20105 h 121445"/>
                <a:gd name="connsiteX6" fmla="*/ 19881 w 39763"/>
                <a:gd name="connsiteY6" fmla="*/ 199 h 121445"/>
                <a:gd name="connsiteX7" fmla="*/ 19881 w 39763"/>
                <a:gd name="connsiteY7" fmla="*/ 199 h 121445"/>
                <a:gd name="connsiteX8" fmla="*/ 39763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3" y="20105"/>
                  </a:moveTo>
                  <a:lnTo>
                    <a:pt x="39763" y="101539"/>
                  </a:lnTo>
                  <a:cubicBezTo>
                    <a:pt x="39763" y="112397"/>
                    <a:pt x="30726" y="121445"/>
                    <a:pt x="19881" y="121445"/>
                  </a:cubicBezTo>
                  <a:lnTo>
                    <a:pt x="19881" y="121445"/>
                  </a:lnTo>
                  <a:cubicBezTo>
                    <a:pt x="9037" y="121445"/>
                    <a:pt x="0" y="112397"/>
                    <a:pt x="0" y="101539"/>
                  </a:cubicBezTo>
                  <a:lnTo>
                    <a:pt x="0" y="20105"/>
                  </a:lnTo>
                  <a:cubicBezTo>
                    <a:pt x="0" y="9247"/>
                    <a:pt x="9037" y="199"/>
                    <a:pt x="19881" y="199"/>
                  </a:cubicBezTo>
                  <a:lnTo>
                    <a:pt x="19881" y="199"/>
                  </a:lnTo>
                  <a:cubicBezTo>
                    <a:pt x="30726" y="-1611"/>
                    <a:pt x="39763" y="9247"/>
                    <a:pt x="39763" y="20105"/>
                  </a:cubicBezTo>
                  <a:close/>
                </a:path>
              </a:pathLst>
            </a:custGeom>
            <a:solidFill>
              <a:srgbClr val="7EB4B4"/>
            </a:solidFill>
            <a:ln w="18073" cap="flat">
              <a:noFill/>
              <a:prstDash val="solid"/>
              <a:miter/>
            </a:ln>
          </p:spPr>
          <p:txBody>
            <a:bodyPr rtlCol="0" anchor="ctr"/>
            <a:lstStyle/>
            <a:p>
              <a:endParaRPr lang="en-US" sz="849"/>
            </a:p>
          </p:txBody>
        </p:sp>
        <p:sp>
          <p:nvSpPr>
            <p:cNvPr id="1480" name="Freeform 1479">
              <a:extLst>
                <a:ext uri="{FF2B5EF4-FFF2-40B4-BE49-F238E27FC236}">
                  <a16:creationId xmlns:a16="http://schemas.microsoft.com/office/drawing/2014/main" id="{FFC5434B-C11A-7443-B716-B06BA4AE8C23}"/>
                </a:ext>
              </a:extLst>
            </p:cNvPr>
            <p:cNvSpPr/>
            <p:nvPr/>
          </p:nvSpPr>
          <p:spPr>
            <a:xfrm>
              <a:off x="9586832" y="4877440"/>
              <a:ext cx="39763" cy="121246"/>
            </a:xfrm>
            <a:custGeom>
              <a:avLst/>
              <a:gdLst>
                <a:gd name="connsiteX0" fmla="*/ 39764 w 39763"/>
                <a:gd name="connsiteY0" fmla="*/ 19906 h 121246"/>
                <a:gd name="connsiteX1" fmla="*/ 39764 w 39763"/>
                <a:gd name="connsiteY1" fmla="*/ 101341 h 121246"/>
                <a:gd name="connsiteX2" fmla="*/ 19882 w 39763"/>
                <a:gd name="connsiteY2" fmla="*/ 121247 h 121246"/>
                <a:gd name="connsiteX3" fmla="*/ 19882 w 39763"/>
                <a:gd name="connsiteY3" fmla="*/ 121247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9"/>
                    <a:pt x="30726" y="121247"/>
                    <a:pt x="19882" y="121247"/>
                  </a:cubicBezTo>
                  <a:lnTo>
                    <a:pt x="19882" y="121247"/>
                  </a:lnTo>
                  <a:cubicBezTo>
                    <a:pt x="9037" y="121247"/>
                    <a:pt x="0" y="112199"/>
                    <a:pt x="0" y="101341"/>
                  </a:cubicBezTo>
                  <a:lnTo>
                    <a:pt x="0" y="19906"/>
                  </a:lnTo>
                  <a:cubicBezTo>
                    <a:pt x="0" y="9048"/>
                    <a:pt x="9037" y="0"/>
                    <a:pt x="19882" y="0"/>
                  </a:cubicBezTo>
                  <a:lnTo>
                    <a:pt x="19882" y="0"/>
                  </a:lnTo>
                  <a:cubicBezTo>
                    <a:pt x="28919" y="0"/>
                    <a:pt x="39764" y="9048"/>
                    <a:pt x="39764" y="19906"/>
                  </a:cubicBezTo>
                  <a:close/>
                </a:path>
              </a:pathLst>
            </a:custGeom>
            <a:solidFill>
              <a:srgbClr val="7EB4B4"/>
            </a:solidFill>
            <a:ln w="18073" cap="flat">
              <a:noFill/>
              <a:prstDash val="solid"/>
              <a:miter/>
            </a:ln>
          </p:spPr>
          <p:txBody>
            <a:bodyPr rtlCol="0" anchor="ctr"/>
            <a:lstStyle/>
            <a:p>
              <a:endParaRPr lang="en-US" sz="849"/>
            </a:p>
          </p:txBody>
        </p:sp>
        <p:sp>
          <p:nvSpPr>
            <p:cNvPr id="1481" name="Freeform 1480">
              <a:extLst>
                <a:ext uri="{FF2B5EF4-FFF2-40B4-BE49-F238E27FC236}">
                  <a16:creationId xmlns:a16="http://schemas.microsoft.com/office/drawing/2014/main" id="{E3FDE0FE-C1A0-E94D-8643-A4B00A8E5A76}"/>
                </a:ext>
              </a:extLst>
            </p:cNvPr>
            <p:cNvSpPr/>
            <p:nvPr/>
          </p:nvSpPr>
          <p:spPr>
            <a:xfrm>
              <a:off x="9870923" y="4877084"/>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3 h 120149"/>
                <a:gd name="connsiteX5" fmla="*/ 66552 w 77753"/>
                <a:gd name="connsiteY5" fmla="*/ 117983 h 120149"/>
                <a:gd name="connsiteX6" fmla="*/ 39441 w 77753"/>
                <a:gd name="connsiteY6" fmla="*/ 108935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9"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solidFill>
              <a:srgbClr val="7EB4B4"/>
            </a:solidFill>
            <a:ln w="18073" cap="flat">
              <a:noFill/>
              <a:prstDash val="solid"/>
              <a:miter/>
            </a:ln>
          </p:spPr>
          <p:txBody>
            <a:bodyPr rtlCol="0" anchor="ctr"/>
            <a:lstStyle/>
            <a:p>
              <a:endParaRPr lang="en-US" sz="849"/>
            </a:p>
          </p:txBody>
        </p:sp>
        <p:sp>
          <p:nvSpPr>
            <p:cNvPr id="1482" name="Freeform 1481">
              <a:extLst>
                <a:ext uri="{FF2B5EF4-FFF2-40B4-BE49-F238E27FC236}">
                  <a16:creationId xmlns:a16="http://schemas.microsoft.com/office/drawing/2014/main" id="{D8B0BFF8-E0F8-6F4C-8FAD-600E520EAF3D}"/>
                </a:ext>
              </a:extLst>
            </p:cNvPr>
            <p:cNvSpPr/>
            <p:nvPr userDrawn="1"/>
          </p:nvSpPr>
          <p:spPr>
            <a:xfrm>
              <a:off x="10192325" y="4271207"/>
              <a:ext cx="39763" cy="121246"/>
            </a:xfrm>
            <a:custGeom>
              <a:avLst/>
              <a:gdLst>
                <a:gd name="connsiteX0" fmla="*/ 39764 w 39763"/>
                <a:gd name="connsiteY0" fmla="*/ 19906 h 121246"/>
                <a:gd name="connsiteX1" fmla="*/ 39764 w 39763"/>
                <a:gd name="connsiteY1" fmla="*/ 101341 h 121246"/>
                <a:gd name="connsiteX2" fmla="*/ 19882 w 39763"/>
                <a:gd name="connsiteY2" fmla="*/ 121247 h 121246"/>
                <a:gd name="connsiteX3" fmla="*/ 19882 w 39763"/>
                <a:gd name="connsiteY3" fmla="*/ 121247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9"/>
                    <a:pt x="30727" y="121247"/>
                    <a:pt x="19882" y="121247"/>
                  </a:cubicBezTo>
                  <a:lnTo>
                    <a:pt x="19882" y="121247"/>
                  </a:lnTo>
                  <a:cubicBezTo>
                    <a:pt x="9037" y="121247"/>
                    <a:pt x="0" y="112199"/>
                    <a:pt x="0" y="101341"/>
                  </a:cubicBezTo>
                  <a:lnTo>
                    <a:pt x="0" y="19906"/>
                  </a:lnTo>
                  <a:cubicBezTo>
                    <a:pt x="0" y="9048"/>
                    <a:pt x="9037" y="0"/>
                    <a:pt x="19882" y="0"/>
                  </a:cubicBezTo>
                  <a:lnTo>
                    <a:pt x="19882" y="0"/>
                  </a:lnTo>
                  <a:cubicBezTo>
                    <a:pt x="30727" y="0"/>
                    <a:pt x="39764" y="9048"/>
                    <a:pt x="39764" y="19906"/>
                  </a:cubicBezTo>
                  <a:close/>
                </a:path>
              </a:pathLst>
            </a:custGeom>
            <a:solidFill>
              <a:srgbClr val="7EB4B4"/>
            </a:solidFill>
            <a:ln w="18073" cap="flat">
              <a:noFill/>
              <a:prstDash val="solid"/>
              <a:miter/>
            </a:ln>
          </p:spPr>
          <p:txBody>
            <a:bodyPr rtlCol="0" anchor="ctr"/>
            <a:lstStyle/>
            <a:p>
              <a:endParaRPr lang="en-US" sz="849"/>
            </a:p>
          </p:txBody>
        </p:sp>
        <p:sp>
          <p:nvSpPr>
            <p:cNvPr id="1483" name="Freeform 1482">
              <a:extLst>
                <a:ext uri="{FF2B5EF4-FFF2-40B4-BE49-F238E27FC236}">
                  <a16:creationId xmlns:a16="http://schemas.microsoft.com/office/drawing/2014/main" id="{9DA981A5-3640-F94F-916A-726E1F2FDF21}"/>
                </a:ext>
              </a:extLst>
            </p:cNvPr>
            <p:cNvSpPr/>
            <p:nvPr userDrawn="1"/>
          </p:nvSpPr>
          <p:spPr>
            <a:xfrm>
              <a:off x="10476416" y="4270851"/>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3 h 120149"/>
                <a:gd name="connsiteX5" fmla="*/ 66552 w 77753"/>
                <a:gd name="connsiteY5" fmla="*/ 117983 h 120149"/>
                <a:gd name="connsiteX6" fmla="*/ 39441 w 77753"/>
                <a:gd name="connsiteY6" fmla="*/ 108935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9"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solidFill>
              <a:srgbClr val="7EB4B4"/>
            </a:solidFill>
            <a:ln w="18073" cap="flat">
              <a:noFill/>
              <a:prstDash val="solid"/>
              <a:miter/>
            </a:ln>
          </p:spPr>
          <p:txBody>
            <a:bodyPr rtlCol="0" anchor="ctr"/>
            <a:lstStyle/>
            <a:p>
              <a:endParaRPr lang="en-US" sz="849"/>
            </a:p>
          </p:txBody>
        </p:sp>
        <p:sp>
          <p:nvSpPr>
            <p:cNvPr id="1485" name="Freeform 1484">
              <a:extLst>
                <a:ext uri="{FF2B5EF4-FFF2-40B4-BE49-F238E27FC236}">
                  <a16:creationId xmlns:a16="http://schemas.microsoft.com/office/drawing/2014/main" id="{8DE564B9-0C40-DB4D-B14E-4E604E089EF5}"/>
                </a:ext>
              </a:extLst>
            </p:cNvPr>
            <p:cNvSpPr/>
            <p:nvPr/>
          </p:nvSpPr>
          <p:spPr>
            <a:xfrm>
              <a:off x="10173566" y="4574872"/>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6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3"/>
                    <a:pt x="44062" y="117984"/>
                    <a:pt x="38640" y="108936"/>
                  </a:cubicBezTo>
                  <a:lnTo>
                    <a:pt x="2491" y="29311"/>
                  </a:lnTo>
                  <a:cubicBezTo>
                    <a:pt x="-2931" y="16643"/>
                    <a:pt x="684" y="5785"/>
                    <a:pt x="11529" y="2166"/>
                  </a:cubicBezTo>
                  <a:close/>
                </a:path>
              </a:pathLst>
            </a:custGeom>
            <a:solidFill>
              <a:srgbClr val="7EB4B4"/>
            </a:solidFill>
            <a:ln w="18073" cap="flat">
              <a:noFill/>
              <a:prstDash val="solid"/>
              <a:miter/>
            </a:ln>
          </p:spPr>
          <p:txBody>
            <a:bodyPr rtlCol="0" anchor="ctr"/>
            <a:lstStyle/>
            <a:p>
              <a:endParaRPr lang="en-US" sz="849"/>
            </a:p>
          </p:txBody>
        </p:sp>
        <p:sp>
          <p:nvSpPr>
            <p:cNvPr id="1486" name="Freeform 1485">
              <a:extLst>
                <a:ext uri="{FF2B5EF4-FFF2-40B4-BE49-F238E27FC236}">
                  <a16:creationId xmlns:a16="http://schemas.microsoft.com/office/drawing/2014/main" id="{F7D54275-B585-8A4D-8AC2-1E9D3653A3FD}"/>
                </a:ext>
              </a:extLst>
            </p:cNvPr>
            <p:cNvSpPr/>
            <p:nvPr/>
          </p:nvSpPr>
          <p:spPr>
            <a:xfrm>
              <a:off x="10476416" y="4574872"/>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4 h 120149"/>
                <a:gd name="connsiteX5" fmla="*/ 66552 w 77753"/>
                <a:gd name="connsiteY5" fmla="*/ 117984 h 120149"/>
                <a:gd name="connsiteX6" fmla="*/ 39441 w 77753"/>
                <a:gd name="connsiteY6" fmla="*/ 108936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6643"/>
                    <a:pt x="1484" y="5785"/>
                    <a:pt x="12329" y="2166"/>
                  </a:cubicBezTo>
                  <a:close/>
                </a:path>
              </a:pathLst>
            </a:custGeom>
            <a:solidFill>
              <a:srgbClr val="7EB4B4"/>
            </a:solidFill>
            <a:ln w="18073" cap="flat">
              <a:noFill/>
              <a:prstDash val="solid"/>
              <a:miter/>
            </a:ln>
          </p:spPr>
          <p:txBody>
            <a:bodyPr rtlCol="0" anchor="ctr"/>
            <a:lstStyle/>
            <a:p>
              <a:endParaRPr lang="en-US" sz="849"/>
            </a:p>
          </p:txBody>
        </p:sp>
        <p:sp>
          <p:nvSpPr>
            <p:cNvPr id="1488" name="Freeform 1487">
              <a:extLst>
                <a:ext uri="{FF2B5EF4-FFF2-40B4-BE49-F238E27FC236}">
                  <a16:creationId xmlns:a16="http://schemas.microsoft.com/office/drawing/2014/main" id="{9AC74A3F-8764-844E-975A-81E79B58DEC1}"/>
                </a:ext>
              </a:extLst>
            </p:cNvPr>
            <p:cNvSpPr/>
            <p:nvPr/>
          </p:nvSpPr>
          <p:spPr>
            <a:xfrm>
              <a:off x="10173566" y="4877084"/>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3 h 120149"/>
                <a:gd name="connsiteX5" fmla="*/ 65752 w 76952"/>
                <a:gd name="connsiteY5" fmla="*/ 117983 h 120149"/>
                <a:gd name="connsiteX6" fmla="*/ 38640 w 76952"/>
                <a:gd name="connsiteY6" fmla="*/ 108935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3"/>
                  </a:cubicBezTo>
                  <a:lnTo>
                    <a:pt x="65752" y="117983"/>
                  </a:lnTo>
                  <a:cubicBezTo>
                    <a:pt x="56715" y="123413"/>
                    <a:pt x="44062" y="117983"/>
                    <a:pt x="38640" y="108935"/>
                  </a:cubicBezTo>
                  <a:lnTo>
                    <a:pt x="2491" y="29311"/>
                  </a:lnTo>
                  <a:cubicBezTo>
                    <a:pt x="-2931" y="18453"/>
                    <a:pt x="684" y="7595"/>
                    <a:pt x="11529" y="2166"/>
                  </a:cubicBezTo>
                  <a:close/>
                </a:path>
              </a:pathLst>
            </a:custGeom>
            <a:solidFill>
              <a:srgbClr val="7EB4B4"/>
            </a:solidFill>
            <a:ln w="18073" cap="flat">
              <a:noFill/>
              <a:prstDash val="solid"/>
              <a:miter/>
            </a:ln>
          </p:spPr>
          <p:txBody>
            <a:bodyPr rtlCol="0" anchor="ctr"/>
            <a:lstStyle/>
            <a:p>
              <a:endParaRPr lang="en-US" sz="849"/>
            </a:p>
          </p:txBody>
        </p:sp>
        <p:sp>
          <p:nvSpPr>
            <p:cNvPr id="1489" name="Freeform 1488">
              <a:extLst>
                <a:ext uri="{FF2B5EF4-FFF2-40B4-BE49-F238E27FC236}">
                  <a16:creationId xmlns:a16="http://schemas.microsoft.com/office/drawing/2014/main" id="{5FE46483-9CEF-7C47-A4F4-2645BE876C9C}"/>
                </a:ext>
              </a:extLst>
            </p:cNvPr>
            <p:cNvSpPr/>
            <p:nvPr/>
          </p:nvSpPr>
          <p:spPr>
            <a:xfrm>
              <a:off x="10495974" y="4877440"/>
              <a:ext cx="39763" cy="121246"/>
            </a:xfrm>
            <a:custGeom>
              <a:avLst/>
              <a:gdLst>
                <a:gd name="connsiteX0" fmla="*/ 39764 w 39763"/>
                <a:gd name="connsiteY0" fmla="*/ 19906 h 121246"/>
                <a:gd name="connsiteX1" fmla="*/ 39764 w 39763"/>
                <a:gd name="connsiteY1" fmla="*/ 101341 h 121246"/>
                <a:gd name="connsiteX2" fmla="*/ 19882 w 39763"/>
                <a:gd name="connsiteY2" fmla="*/ 121247 h 121246"/>
                <a:gd name="connsiteX3" fmla="*/ 19882 w 39763"/>
                <a:gd name="connsiteY3" fmla="*/ 121247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9"/>
                    <a:pt x="30727" y="121247"/>
                    <a:pt x="19882" y="121247"/>
                  </a:cubicBezTo>
                  <a:lnTo>
                    <a:pt x="19882" y="121247"/>
                  </a:lnTo>
                  <a:cubicBezTo>
                    <a:pt x="9037" y="121247"/>
                    <a:pt x="0" y="112199"/>
                    <a:pt x="0" y="101341"/>
                  </a:cubicBezTo>
                  <a:lnTo>
                    <a:pt x="0" y="19906"/>
                  </a:lnTo>
                  <a:cubicBezTo>
                    <a:pt x="0" y="9048"/>
                    <a:pt x="9037" y="0"/>
                    <a:pt x="19882" y="0"/>
                  </a:cubicBezTo>
                  <a:lnTo>
                    <a:pt x="19882" y="0"/>
                  </a:lnTo>
                  <a:cubicBezTo>
                    <a:pt x="28919" y="0"/>
                    <a:pt x="39764" y="9048"/>
                    <a:pt x="39764" y="19906"/>
                  </a:cubicBezTo>
                  <a:close/>
                </a:path>
              </a:pathLst>
            </a:custGeom>
            <a:solidFill>
              <a:srgbClr val="7EB4B4"/>
            </a:solidFill>
            <a:ln w="18073" cap="flat">
              <a:noFill/>
              <a:prstDash val="solid"/>
              <a:miter/>
            </a:ln>
          </p:spPr>
          <p:txBody>
            <a:bodyPr rtlCol="0" anchor="ctr"/>
            <a:lstStyle/>
            <a:p>
              <a:endParaRPr lang="en-US" sz="849"/>
            </a:p>
          </p:txBody>
        </p:sp>
        <p:sp>
          <p:nvSpPr>
            <p:cNvPr id="1490" name="Freeform 1489">
              <a:extLst>
                <a:ext uri="{FF2B5EF4-FFF2-40B4-BE49-F238E27FC236}">
                  <a16:creationId xmlns:a16="http://schemas.microsoft.com/office/drawing/2014/main" id="{BEE531DF-6D72-BB45-9B29-BA5A4234F515}"/>
                </a:ext>
              </a:extLst>
            </p:cNvPr>
            <p:cNvSpPr/>
            <p:nvPr userDrawn="1"/>
          </p:nvSpPr>
          <p:spPr>
            <a:xfrm>
              <a:off x="6236161" y="5181105"/>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6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8453"/>
                    <a:pt x="1484" y="7595"/>
                    <a:pt x="12329" y="2166"/>
                  </a:cubicBezTo>
                  <a:close/>
                </a:path>
              </a:pathLst>
            </a:custGeom>
            <a:solidFill>
              <a:srgbClr val="7EB4B4"/>
            </a:solidFill>
            <a:ln w="18073" cap="flat">
              <a:noFill/>
              <a:prstDash val="solid"/>
              <a:miter/>
            </a:ln>
          </p:spPr>
          <p:txBody>
            <a:bodyPr rtlCol="0" anchor="ctr"/>
            <a:lstStyle/>
            <a:p>
              <a:endParaRPr lang="en-US" sz="849"/>
            </a:p>
          </p:txBody>
        </p:sp>
        <p:sp>
          <p:nvSpPr>
            <p:cNvPr id="1492" name="Freeform 1491">
              <a:extLst>
                <a:ext uri="{FF2B5EF4-FFF2-40B4-BE49-F238E27FC236}">
                  <a16:creationId xmlns:a16="http://schemas.microsoft.com/office/drawing/2014/main" id="{C3BBED92-DE26-B040-A881-8CE7C97936FD}"/>
                </a:ext>
              </a:extLst>
            </p:cNvPr>
            <p:cNvSpPr/>
            <p:nvPr/>
          </p:nvSpPr>
          <p:spPr>
            <a:xfrm>
              <a:off x="6253912" y="5483673"/>
              <a:ext cx="39763" cy="121246"/>
            </a:xfrm>
            <a:custGeom>
              <a:avLst/>
              <a:gdLst>
                <a:gd name="connsiteX0" fmla="*/ 39764 w 39763"/>
                <a:gd name="connsiteY0" fmla="*/ 19906 h 121246"/>
                <a:gd name="connsiteX1" fmla="*/ 39764 w 39763"/>
                <a:gd name="connsiteY1" fmla="*/ 101341 h 121246"/>
                <a:gd name="connsiteX2" fmla="*/ 19882 w 39763"/>
                <a:gd name="connsiteY2" fmla="*/ 121247 h 121246"/>
                <a:gd name="connsiteX3" fmla="*/ 19882 w 39763"/>
                <a:gd name="connsiteY3" fmla="*/ 121247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9"/>
                    <a:pt x="30727" y="121247"/>
                    <a:pt x="19882" y="121247"/>
                  </a:cubicBezTo>
                  <a:lnTo>
                    <a:pt x="19882" y="121247"/>
                  </a:lnTo>
                  <a:cubicBezTo>
                    <a:pt x="9037" y="121247"/>
                    <a:pt x="0" y="112199"/>
                    <a:pt x="0" y="101341"/>
                  </a:cubicBezTo>
                  <a:lnTo>
                    <a:pt x="0" y="19906"/>
                  </a:lnTo>
                  <a:cubicBezTo>
                    <a:pt x="0" y="9048"/>
                    <a:pt x="9037" y="0"/>
                    <a:pt x="19882" y="0"/>
                  </a:cubicBezTo>
                  <a:lnTo>
                    <a:pt x="19882" y="0"/>
                  </a:lnTo>
                  <a:cubicBezTo>
                    <a:pt x="30727" y="0"/>
                    <a:pt x="39764" y="9048"/>
                    <a:pt x="39764" y="19906"/>
                  </a:cubicBezTo>
                  <a:close/>
                </a:path>
              </a:pathLst>
            </a:custGeom>
            <a:solidFill>
              <a:srgbClr val="7EB4B4"/>
            </a:solidFill>
            <a:ln w="18073" cap="flat">
              <a:noFill/>
              <a:prstDash val="solid"/>
              <a:miter/>
            </a:ln>
          </p:spPr>
          <p:txBody>
            <a:bodyPr rtlCol="0" anchor="ctr"/>
            <a:lstStyle/>
            <a:p>
              <a:endParaRPr lang="en-US" sz="849"/>
            </a:p>
          </p:txBody>
        </p:sp>
        <p:sp>
          <p:nvSpPr>
            <p:cNvPr id="1493" name="Freeform 1492">
              <a:extLst>
                <a:ext uri="{FF2B5EF4-FFF2-40B4-BE49-F238E27FC236}">
                  <a16:creationId xmlns:a16="http://schemas.microsoft.com/office/drawing/2014/main" id="{F6B0A0F4-61E0-A84D-A0C9-70441ECD44E7}"/>
                </a:ext>
              </a:extLst>
            </p:cNvPr>
            <p:cNvSpPr/>
            <p:nvPr/>
          </p:nvSpPr>
          <p:spPr>
            <a:xfrm>
              <a:off x="5952070" y="5787694"/>
              <a:ext cx="39763" cy="121246"/>
            </a:xfrm>
            <a:custGeom>
              <a:avLst/>
              <a:gdLst>
                <a:gd name="connsiteX0" fmla="*/ 39764 w 39763"/>
                <a:gd name="connsiteY0" fmla="*/ 19906 h 121246"/>
                <a:gd name="connsiteX1" fmla="*/ 39764 w 39763"/>
                <a:gd name="connsiteY1" fmla="*/ 101340 h 121246"/>
                <a:gd name="connsiteX2" fmla="*/ 19882 w 39763"/>
                <a:gd name="connsiteY2" fmla="*/ 121246 h 121246"/>
                <a:gd name="connsiteX3" fmla="*/ 19882 w 39763"/>
                <a:gd name="connsiteY3" fmla="*/ 121246 h 121246"/>
                <a:gd name="connsiteX4" fmla="*/ 0 w 39763"/>
                <a:gd name="connsiteY4" fmla="*/ 101340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0"/>
                  </a:lnTo>
                  <a:cubicBezTo>
                    <a:pt x="39764" y="112198"/>
                    <a:pt x="30726" y="121246"/>
                    <a:pt x="19882" y="121246"/>
                  </a:cubicBezTo>
                  <a:lnTo>
                    <a:pt x="19882" y="121246"/>
                  </a:lnTo>
                  <a:cubicBezTo>
                    <a:pt x="9037" y="121246"/>
                    <a:pt x="0" y="112198"/>
                    <a:pt x="0" y="101340"/>
                  </a:cubicBezTo>
                  <a:lnTo>
                    <a:pt x="0" y="19906"/>
                  </a:lnTo>
                  <a:cubicBezTo>
                    <a:pt x="0" y="9048"/>
                    <a:pt x="9037" y="0"/>
                    <a:pt x="19882" y="0"/>
                  </a:cubicBezTo>
                  <a:lnTo>
                    <a:pt x="19882" y="0"/>
                  </a:lnTo>
                  <a:cubicBezTo>
                    <a:pt x="28919" y="0"/>
                    <a:pt x="39764" y="9048"/>
                    <a:pt x="39764" y="19906"/>
                  </a:cubicBezTo>
                  <a:close/>
                </a:path>
              </a:pathLst>
            </a:custGeom>
            <a:solidFill>
              <a:srgbClr val="7EB4B4"/>
            </a:solidFill>
            <a:ln w="18073" cap="flat">
              <a:noFill/>
              <a:prstDash val="solid"/>
              <a:miter/>
            </a:ln>
          </p:spPr>
          <p:txBody>
            <a:bodyPr rtlCol="0" anchor="ctr"/>
            <a:lstStyle/>
            <a:p>
              <a:endParaRPr lang="en-US" sz="849"/>
            </a:p>
          </p:txBody>
        </p:sp>
        <p:sp>
          <p:nvSpPr>
            <p:cNvPr id="1494" name="Freeform 1493">
              <a:extLst>
                <a:ext uri="{FF2B5EF4-FFF2-40B4-BE49-F238E27FC236}">
                  <a16:creationId xmlns:a16="http://schemas.microsoft.com/office/drawing/2014/main" id="{D2BBA20E-37C2-2447-9D9B-B25498FBE65D}"/>
                </a:ext>
              </a:extLst>
            </p:cNvPr>
            <p:cNvSpPr/>
            <p:nvPr/>
          </p:nvSpPr>
          <p:spPr>
            <a:xfrm>
              <a:off x="6236161" y="5787338"/>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6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8453"/>
                    <a:pt x="1484" y="7595"/>
                    <a:pt x="12329" y="2166"/>
                  </a:cubicBezTo>
                  <a:close/>
                </a:path>
              </a:pathLst>
            </a:custGeom>
            <a:solidFill>
              <a:srgbClr val="7EB4B4"/>
            </a:solidFill>
            <a:ln w="18073" cap="flat">
              <a:noFill/>
              <a:prstDash val="solid"/>
              <a:miter/>
            </a:ln>
          </p:spPr>
          <p:txBody>
            <a:bodyPr rtlCol="0" anchor="ctr"/>
            <a:lstStyle/>
            <a:p>
              <a:endParaRPr lang="en-US" sz="849"/>
            </a:p>
          </p:txBody>
        </p:sp>
        <p:sp>
          <p:nvSpPr>
            <p:cNvPr id="1495" name="Freeform 1494">
              <a:extLst>
                <a:ext uri="{FF2B5EF4-FFF2-40B4-BE49-F238E27FC236}">
                  <a16:creationId xmlns:a16="http://schemas.microsoft.com/office/drawing/2014/main" id="{797ED8A5-3812-0E4C-8C17-65072145860E}"/>
                </a:ext>
              </a:extLst>
            </p:cNvPr>
            <p:cNvSpPr/>
            <p:nvPr userDrawn="1"/>
          </p:nvSpPr>
          <p:spPr>
            <a:xfrm>
              <a:off x="6557562" y="5181263"/>
              <a:ext cx="39763" cy="121445"/>
            </a:xfrm>
            <a:custGeom>
              <a:avLst/>
              <a:gdLst>
                <a:gd name="connsiteX0" fmla="*/ 39764 w 39763"/>
                <a:gd name="connsiteY0" fmla="*/ 20105 h 121445"/>
                <a:gd name="connsiteX1" fmla="*/ 39764 w 39763"/>
                <a:gd name="connsiteY1" fmla="*/ 101539 h 121445"/>
                <a:gd name="connsiteX2" fmla="*/ 19882 w 39763"/>
                <a:gd name="connsiteY2" fmla="*/ 121445 h 121445"/>
                <a:gd name="connsiteX3" fmla="*/ 19882 w 39763"/>
                <a:gd name="connsiteY3" fmla="*/ 121445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6" y="121445"/>
                    <a:pt x="19882" y="121445"/>
                  </a:cubicBezTo>
                  <a:lnTo>
                    <a:pt x="19882" y="121445"/>
                  </a:lnTo>
                  <a:cubicBezTo>
                    <a:pt x="9037" y="121445"/>
                    <a:pt x="0" y="112397"/>
                    <a:pt x="0" y="101539"/>
                  </a:cubicBezTo>
                  <a:lnTo>
                    <a:pt x="0" y="20105"/>
                  </a:lnTo>
                  <a:cubicBezTo>
                    <a:pt x="0" y="9247"/>
                    <a:pt x="9037" y="199"/>
                    <a:pt x="19882" y="199"/>
                  </a:cubicBezTo>
                  <a:lnTo>
                    <a:pt x="19882" y="199"/>
                  </a:lnTo>
                  <a:cubicBezTo>
                    <a:pt x="28919" y="-1611"/>
                    <a:pt x="39764" y="9247"/>
                    <a:pt x="39764" y="20105"/>
                  </a:cubicBezTo>
                  <a:close/>
                </a:path>
              </a:pathLst>
            </a:custGeom>
            <a:solidFill>
              <a:srgbClr val="7EB4B4"/>
            </a:solidFill>
            <a:ln w="18073" cap="flat">
              <a:noFill/>
              <a:prstDash val="solid"/>
              <a:miter/>
            </a:ln>
          </p:spPr>
          <p:txBody>
            <a:bodyPr rtlCol="0" anchor="ctr"/>
            <a:lstStyle/>
            <a:p>
              <a:endParaRPr lang="en-US" sz="849"/>
            </a:p>
          </p:txBody>
        </p:sp>
        <p:sp>
          <p:nvSpPr>
            <p:cNvPr id="1497" name="Freeform 1496">
              <a:extLst>
                <a:ext uri="{FF2B5EF4-FFF2-40B4-BE49-F238E27FC236}">
                  <a16:creationId xmlns:a16="http://schemas.microsoft.com/office/drawing/2014/main" id="{F388312C-BA8D-FE4C-B154-F35EECFBCD67}"/>
                </a:ext>
              </a:extLst>
            </p:cNvPr>
            <p:cNvSpPr/>
            <p:nvPr/>
          </p:nvSpPr>
          <p:spPr>
            <a:xfrm>
              <a:off x="6841653" y="5181105"/>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6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8453"/>
                    <a:pt x="1484" y="7595"/>
                    <a:pt x="12329" y="2166"/>
                  </a:cubicBezTo>
                  <a:close/>
                </a:path>
              </a:pathLst>
            </a:custGeom>
            <a:solidFill>
              <a:srgbClr val="7EB4B4"/>
            </a:solidFill>
            <a:ln w="18073" cap="flat">
              <a:noFill/>
              <a:prstDash val="solid"/>
              <a:miter/>
            </a:ln>
          </p:spPr>
          <p:txBody>
            <a:bodyPr rtlCol="0" anchor="ctr"/>
            <a:lstStyle/>
            <a:p>
              <a:endParaRPr lang="en-US" sz="849"/>
            </a:p>
          </p:txBody>
        </p:sp>
        <p:sp>
          <p:nvSpPr>
            <p:cNvPr id="1498" name="Freeform 1497">
              <a:extLst>
                <a:ext uri="{FF2B5EF4-FFF2-40B4-BE49-F238E27FC236}">
                  <a16:creationId xmlns:a16="http://schemas.microsoft.com/office/drawing/2014/main" id="{C3051082-10E5-484E-9B96-2B458FE46760}"/>
                </a:ext>
              </a:extLst>
            </p:cNvPr>
            <p:cNvSpPr/>
            <p:nvPr/>
          </p:nvSpPr>
          <p:spPr>
            <a:xfrm>
              <a:off x="7144296" y="5181105"/>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6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6"/>
                  </a:cubicBezTo>
                  <a:lnTo>
                    <a:pt x="2491" y="29311"/>
                  </a:lnTo>
                  <a:cubicBezTo>
                    <a:pt x="-2931" y="18453"/>
                    <a:pt x="684" y="7595"/>
                    <a:pt x="11528" y="2166"/>
                  </a:cubicBezTo>
                  <a:close/>
                </a:path>
              </a:pathLst>
            </a:custGeom>
            <a:solidFill>
              <a:srgbClr val="7EB4B4"/>
            </a:solidFill>
            <a:ln w="18073" cap="flat">
              <a:noFill/>
              <a:prstDash val="solid"/>
              <a:miter/>
            </a:ln>
          </p:spPr>
          <p:txBody>
            <a:bodyPr rtlCol="0" anchor="ctr"/>
            <a:lstStyle/>
            <a:p>
              <a:endParaRPr lang="en-US" sz="849"/>
            </a:p>
          </p:txBody>
        </p:sp>
        <p:sp>
          <p:nvSpPr>
            <p:cNvPr id="1500" name="Freeform 1499">
              <a:extLst>
                <a:ext uri="{FF2B5EF4-FFF2-40B4-BE49-F238E27FC236}">
                  <a16:creationId xmlns:a16="http://schemas.microsoft.com/office/drawing/2014/main" id="{5EEC968B-3D2E-1243-890E-F44B5414361F}"/>
                </a:ext>
              </a:extLst>
            </p:cNvPr>
            <p:cNvSpPr/>
            <p:nvPr/>
          </p:nvSpPr>
          <p:spPr>
            <a:xfrm>
              <a:off x="6538804" y="5483317"/>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3 h 120149"/>
                <a:gd name="connsiteX5" fmla="*/ 65752 w 76952"/>
                <a:gd name="connsiteY5" fmla="*/ 117983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3"/>
                  </a:cubicBezTo>
                  <a:lnTo>
                    <a:pt x="65752" y="117983"/>
                  </a:lnTo>
                  <a:cubicBezTo>
                    <a:pt x="56714" y="123413"/>
                    <a:pt x="44062" y="117983"/>
                    <a:pt x="38640" y="108935"/>
                  </a:cubicBezTo>
                  <a:lnTo>
                    <a:pt x="2491" y="29311"/>
                  </a:lnTo>
                  <a:cubicBezTo>
                    <a:pt x="-2931" y="18453"/>
                    <a:pt x="684" y="7595"/>
                    <a:pt x="11528" y="2166"/>
                  </a:cubicBezTo>
                  <a:close/>
                </a:path>
              </a:pathLst>
            </a:custGeom>
            <a:solidFill>
              <a:srgbClr val="7EB4B4"/>
            </a:solidFill>
            <a:ln w="18073" cap="flat">
              <a:noFill/>
              <a:prstDash val="solid"/>
              <a:miter/>
            </a:ln>
          </p:spPr>
          <p:txBody>
            <a:bodyPr rtlCol="0" anchor="ctr"/>
            <a:lstStyle/>
            <a:p>
              <a:endParaRPr lang="en-US" sz="849"/>
            </a:p>
          </p:txBody>
        </p:sp>
        <p:sp>
          <p:nvSpPr>
            <p:cNvPr id="1501" name="Freeform 1500">
              <a:extLst>
                <a:ext uri="{FF2B5EF4-FFF2-40B4-BE49-F238E27FC236}">
                  <a16:creationId xmlns:a16="http://schemas.microsoft.com/office/drawing/2014/main" id="{2B03A63D-281A-2245-A7A4-923D0A18795D}"/>
                </a:ext>
              </a:extLst>
            </p:cNvPr>
            <p:cNvSpPr/>
            <p:nvPr/>
          </p:nvSpPr>
          <p:spPr>
            <a:xfrm>
              <a:off x="6841653" y="5483317"/>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3 h 120149"/>
                <a:gd name="connsiteX5" fmla="*/ 66552 w 77752"/>
                <a:gd name="connsiteY5" fmla="*/ 117983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solidFill>
              <a:srgbClr val="7EB4B4"/>
            </a:solidFill>
            <a:ln w="18073" cap="flat">
              <a:noFill/>
              <a:prstDash val="solid"/>
              <a:miter/>
            </a:ln>
          </p:spPr>
          <p:txBody>
            <a:bodyPr rtlCol="0" anchor="ctr"/>
            <a:lstStyle/>
            <a:p>
              <a:endParaRPr lang="en-US" sz="849"/>
            </a:p>
          </p:txBody>
        </p:sp>
        <p:sp>
          <p:nvSpPr>
            <p:cNvPr id="1503" name="Freeform 1502">
              <a:extLst>
                <a:ext uri="{FF2B5EF4-FFF2-40B4-BE49-F238E27FC236}">
                  <a16:creationId xmlns:a16="http://schemas.microsoft.com/office/drawing/2014/main" id="{C55188BE-94B9-B747-985E-A225FF898015}"/>
                </a:ext>
              </a:extLst>
            </p:cNvPr>
            <p:cNvSpPr/>
            <p:nvPr/>
          </p:nvSpPr>
          <p:spPr>
            <a:xfrm>
              <a:off x="6538804" y="5787338"/>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6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6"/>
                  </a:cubicBezTo>
                  <a:lnTo>
                    <a:pt x="2491" y="29311"/>
                  </a:lnTo>
                  <a:cubicBezTo>
                    <a:pt x="-2931" y="18453"/>
                    <a:pt x="684" y="7595"/>
                    <a:pt x="11528" y="2166"/>
                  </a:cubicBezTo>
                  <a:close/>
                </a:path>
              </a:pathLst>
            </a:custGeom>
            <a:solidFill>
              <a:srgbClr val="7EB4B4"/>
            </a:solidFill>
            <a:ln w="18073" cap="flat">
              <a:noFill/>
              <a:prstDash val="solid"/>
              <a:miter/>
            </a:ln>
          </p:spPr>
          <p:txBody>
            <a:bodyPr rtlCol="0" anchor="ctr"/>
            <a:lstStyle/>
            <a:p>
              <a:endParaRPr lang="en-US" sz="849"/>
            </a:p>
          </p:txBody>
        </p:sp>
        <p:sp>
          <p:nvSpPr>
            <p:cNvPr id="1504" name="Freeform 1503">
              <a:extLst>
                <a:ext uri="{FF2B5EF4-FFF2-40B4-BE49-F238E27FC236}">
                  <a16:creationId xmlns:a16="http://schemas.microsoft.com/office/drawing/2014/main" id="{2B1557FE-FD22-1A4A-9261-29AA8FC0F25E}"/>
                </a:ext>
              </a:extLst>
            </p:cNvPr>
            <p:cNvSpPr/>
            <p:nvPr/>
          </p:nvSpPr>
          <p:spPr>
            <a:xfrm>
              <a:off x="7163055" y="5483673"/>
              <a:ext cx="39763" cy="121246"/>
            </a:xfrm>
            <a:custGeom>
              <a:avLst/>
              <a:gdLst>
                <a:gd name="connsiteX0" fmla="*/ 39764 w 39763"/>
                <a:gd name="connsiteY0" fmla="*/ 19906 h 121246"/>
                <a:gd name="connsiteX1" fmla="*/ 39764 w 39763"/>
                <a:gd name="connsiteY1" fmla="*/ 101341 h 121246"/>
                <a:gd name="connsiteX2" fmla="*/ 19882 w 39763"/>
                <a:gd name="connsiteY2" fmla="*/ 121247 h 121246"/>
                <a:gd name="connsiteX3" fmla="*/ 19882 w 39763"/>
                <a:gd name="connsiteY3" fmla="*/ 121247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9"/>
                    <a:pt x="30726" y="121247"/>
                    <a:pt x="19882" y="121247"/>
                  </a:cubicBezTo>
                  <a:lnTo>
                    <a:pt x="19882" y="121247"/>
                  </a:lnTo>
                  <a:cubicBezTo>
                    <a:pt x="9037" y="121247"/>
                    <a:pt x="0" y="112199"/>
                    <a:pt x="0" y="101341"/>
                  </a:cubicBezTo>
                  <a:lnTo>
                    <a:pt x="0" y="19906"/>
                  </a:lnTo>
                  <a:cubicBezTo>
                    <a:pt x="0" y="9048"/>
                    <a:pt x="9037" y="0"/>
                    <a:pt x="19882" y="0"/>
                  </a:cubicBezTo>
                  <a:lnTo>
                    <a:pt x="19882" y="0"/>
                  </a:lnTo>
                  <a:cubicBezTo>
                    <a:pt x="30726" y="0"/>
                    <a:pt x="39764" y="9048"/>
                    <a:pt x="39764" y="19906"/>
                  </a:cubicBezTo>
                  <a:close/>
                </a:path>
              </a:pathLst>
            </a:custGeom>
            <a:solidFill>
              <a:srgbClr val="7EB4B4"/>
            </a:solidFill>
            <a:ln w="18073" cap="flat">
              <a:noFill/>
              <a:prstDash val="solid"/>
              <a:miter/>
            </a:ln>
          </p:spPr>
          <p:txBody>
            <a:bodyPr rtlCol="0" anchor="ctr"/>
            <a:lstStyle/>
            <a:p>
              <a:endParaRPr lang="en-US" sz="849"/>
            </a:p>
          </p:txBody>
        </p:sp>
        <p:sp>
          <p:nvSpPr>
            <p:cNvPr id="1505" name="Freeform 1504">
              <a:extLst>
                <a:ext uri="{FF2B5EF4-FFF2-40B4-BE49-F238E27FC236}">
                  <a16:creationId xmlns:a16="http://schemas.microsoft.com/office/drawing/2014/main" id="{A30A3D1E-A573-294B-A144-E3901F0C1E68}"/>
                </a:ext>
              </a:extLst>
            </p:cNvPr>
            <p:cNvSpPr/>
            <p:nvPr/>
          </p:nvSpPr>
          <p:spPr>
            <a:xfrm>
              <a:off x="6859405" y="5787694"/>
              <a:ext cx="39763" cy="121246"/>
            </a:xfrm>
            <a:custGeom>
              <a:avLst/>
              <a:gdLst>
                <a:gd name="connsiteX0" fmla="*/ 39764 w 39763"/>
                <a:gd name="connsiteY0" fmla="*/ 19906 h 121246"/>
                <a:gd name="connsiteX1" fmla="*/ 39764 w 39763"/>
                <a:gd name="connsiteY1" fmla="*/ 101340 h 121246"/>
                <a:gd name="connsiteX2" fmla="*/ 19882 w 39763"/>
                <a:gd name="connsiteY2" fmla="*/ 121246 h 121246"/>
                <a:gd name="connsiteX3" fmla="*/ 19882 w 39763"/>
                <a:gd name="connsiteY3" fmla="*/ 121246 h 121246"/>
                <a:gd name="connsiteX4" fmla="*/ 0 w 39763"/>
                <a:gd name="connsiteY4" fmla="*/ 101340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0"/>
                  </a:lnTo>
                  <a:cubicBezTo>
                    <a:pt x="39764" y="112198"/>
                    <a:pt x="30727" y="121246"/>
                    <a:pt x="19882" y="121246"/>
                  </a:cubicBezTo>
                  <a:lnTo>
                    <a:pt x="19882" y="121246"/>
                  </a:lnTo>
                  <a:cubicBezTo>
                    <a:pt x="9037" y="121246"/>
                    <a:pt x="0" y="112198"/>
                    <a:pt x="0" y="101340"/>
                  </a:cubicBezTo>
                  <a:lnTo>
                    <a:pt x="0" y="19906"/>
                  </a:lnTo>
                  <a:cubicBezTo>
                    <a:pt x="0" y="9048"/>
                    <a:pt x="9037" y="0"/>
                    <a:pt x="19882" y="0"/>
                  </a:cubicBezTo>
                  <a:lnTo>
                    <a:pt x="19882" y="0"/>
                  </a:lnTo>
                  <a:cubicBezTo>
                    <a:pt x="30727" y="0"/>
                    <a:pt x="39764" y="9048"/>
                    <a:pt x="39764" y="19906"/>
                  </a:cubicBezTo>
                  <a:close/>
                </a:path>
              </a:pathLst>
            </a:custGeom>
            <a:solidFill>
              <a:srgbClr val="7EB4B4"/>
            </a:solidFill>
            <a:ln w="18073" cap="flat">
              <a:noFill/>
              <a:prstDash val="solid"/>
              <a:miter/>
            </a:ln>
          </p:spPr>
          <p:txBody>
            <a:bodyPr rtlCol="0" anchor="ctr"/>
            <a:lstStyle/>
            <a:p>
              <a:endParaRPr lang="en-US" sz="849"/>
            </a:p>
          </p:txBody>
        </p:sp>
        <p:sp>
          <p:nvSpPr>
            <p:cNvPr id="1506" name="Freeform 1505">
              <a:extLst>
                <a:ext uri="{FF2B5EF4-FFF2-40B4-BE49-F238E27FC236}">
                  <a16:creationId xmlns:a16="http://schemas.microsoft.com/office/drawing/2014/main" id="{F8979AF8-85D0-EE4C-875F-D994B7F9C9BA}"/>
                </a:ext>
              </a:extLst>
            </p:cNvPr>
            <p:cNvSpPr/>
            <p:nvPr/>
          </p:nvSpPr>
          <p:spPr>
            <a:xfrm>
              <a:off x="7144296" y="5787338"/>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6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6"/>
                  </a:cubicBezTo>
                  <a:lnTo>
                    <a:pt x="2491" y="29311"/>
                  </a:lnTo>
                  <a:cubicBezTo>
                    <a:pt x="-2931" y="18453"/>
                    <a:pt x="684" y="7595"/>
                    <a:pt x="11528" y="2166"/>
                  </a:cubicBezTo>
                  <a:close/>
                </a:path>
              </a:pathLst>
            </a:custGeom>
            <a:solidFill>
              <a:srgbClr val="7EB4B4"/>
            </a:solidFill>
            <a:ln w="18073" cap="flat">
              <a:noFill/>
              <a:prstDash val="solid"/>
              <a:miter/>
            </a:ln>
          </p:spPr>
          <p:txBody>
            <a:bodyPr rtlCol="0" anchor="ctr"/>
            <a:lstStyle/>
            <a:p>
              <a:endParaRPr lang="en-US" sz="849"/>
            </a:p>
          </p:txBody>
        </p:sp>
        <p:sp>
          <p:nvSpPr>
            <p:cNvPr id="1507" name="Freeform 1506">
              <a:extLst>
                <a:ext uri="{FF2B5EF4-FFF2-40B4-BE49-F238E27FC236}">
                  <a16:creationId xmlns:a16="http://schemas.microsoft.com/office/drawing/2014/main" id="{12264AA3-FB2B-FC4F-93CE-A2484EA30623}"/>
                </a:ext>
              </a:extLst>
            </p:cNvPr>
            <p:cNvSpPr/>
            <p:nvPr userDrawn="1"/>
          </p:nvSpPr>
          <p:spPr>
            <a:xfrm>
              <a:off x="7466705" y="5181263"/>
              <a:ext cx="39763" cy="121445"/>
            </a:xfrm>
            <a:custGeom>
              <a:avLst/>
              <a:gdLst>
                <a:gd name="connsiteX0" fmla="*/ 39764 w 39763"/>
                <a:gd name="connsiteY0" fmla="*/ 20105 h 121445"/>
                <a:gd name="connsiteX1" fmla="*/ 39764 w 39763"/>
                <a:gd name="connsiteY1" fmla="*/ 101539 h 121445"/>
                <a:gd name="connsiteX2" fmla="*/ 19882 w 39763"/>
                <a:gd name="connsiteY2" fmla="*/ 121445 h 121445"/>
                <a:gd name="connsiteX3" fmla="*/ 19882 w 39763"/>
                <a:gd name="connsiteY3" fmla="*/ 121445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6" y="121445"/>
                    <a:pt x="19882" y="121445"/>
                  </a:cubicBezTo>
                  <a:lnTo>
                    <a:pt x="19882" y="121445"/>
                  </a:lnTo>
                  <a:cubicBezTo>
                    <a:pt x="9037" y="121445"/>
                    <a:pt x="0" y="112397"/>
                    <a:pt x="0" y="101539"/>
                  </a:cubicBezTo>
                  <a:lnTo>
                    <a:pt x="0" y="20105"/>
                  </a:lnTo>
                  <a:cubicBezTo>
                    <a:pt x="0" y="9247"/>
                    <a:pt x="9037" y="199"/>
                    <a:pt x="19882" y="199"/>
                  </a:cubicBezTo>
                  <a:lnTo>
                    <a:pt x="19882" y="199"/>
                  </a:lnTo>
                  <a:cubicBezTo>
                    <a:pt x="28919" y="-1611"/>
                    <a:pt x="39764" y="9247"/>
                    <a:pt x="39764" y="20105"/>
                  </a:cubicBezTo>
                  <a:close/>
                </a:path>
              </a:pathLst>
            </a:custGeom>
            <a:solidFill>
              <a:srgbClr val="7EB4B4"/>
            </a:solidFill>
            <a:ln w="18073" cap="flat">
              <a:noFill/>
              <a:prstDash val="solid"/>
              <a:miter/>
            </a:ln>
          </p:spPr>
          <p:txBody>
            <a:bodyPr rtlCol="0" anchor="ctr"/>
            <a:lstStyle/>
            <a:p>
              <a:endParaRPr lang="en-US" sz="849"/>
            </a:p>
          </p:txBody>
        </p:sp>
        <p:sp>
          <p:nvSpPr>
            <p:cNvPr id="1509" name="Freeform 1508">
              <a:extLst>
                <a:ext uri="{FF2B5EF4-FFF2-40B4-BE49-F238E27FC236}">
                  <a16:creationId xmlns:a16="http://schemas.microsoft.com/office/drawing/2014/main" id="{D2185CDB-D712-D94A-B300-B343CEB0044C}"/>
                </a:ext>
              </a:extLst>
            </p:cNvPr>
            <p:cNvSpPr/>
            <p:nvPr/>
          </p:nvSpPr>
          <p:spPr>
            <a:xfrm>
              <a:off x="7750796" y="5181105"/>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6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8453"/>
                    <a:pt x="1484" y="7595"/>
                    <a:pt x="12329" y="2166"/>
                  </a:cubicBezTo>
                  <a:close/>
                </a:path>
              </a:pathLst>
            </a:custGeom>
            <a:solidFill>
              <a:srgbClr val="7EB4B4"/>
            </a:solidFill>
            <a:ln w="18073" cap="flat">
              <a:noFill/>
              <a:prstDash val="solid"/>
              <a:miter/>
            </a:ln>
          </p:spPr>
          <p:txBody>
            <a:bodyPr rtlCol="0" anchor="ctr"/>
            <a:lstStyle/>
            <a:p>
              <a:endParaRPr lang="en-US" sz="849"/>
            </a:p>
          </p:txBody>
        </p:sp>
        <p:sp>
          <p:nvSpPr>
            <p:cNvPr id="1510" name="Freeform 1509">
              <a:extLst>
                <a:ext uri="{FF2B5EF4-FFF2-40B4-BE49-F238E27FC236}">
                  <a16:creationId xmlns:a16="http://schemas.microsoft.com/office/drawing/2014/main" id="{16D9E47B-0D37-2545-B90E-C6B31EF057C2}"/>
                </a:ext>
              </a:extLst>
            </p:cNvPr>
            <p:cNvSpPr/>
            <p:nvPr/>
          </p:nvSpPr>
          <p:spPr>
            <a:xfrm>
              <a:off x="8053439" y="5181105"/>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6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6"/>
                  </a:cubicBezTo>
                  <a:lnTo>
                    <a:pt x="2491" y="29311"/>
                  </a:lnTo>
                  <a:cubicBezTo>
                    <a:pt x="-2931" y="18453"/>
                    <a:pt x="684" y="7595"/>
                    <a:pt x="11528" y="2166"/>
                  </a:cubicBezTo>
                  <a:close/>
                </a:path>
              </a:pathLst>
            </a:custGeom>
            <a:solidFill>
              <a:srgbClr val="7EB4B4"/>
            </a:solidFill>
            <a:ln w="18073" cap="flat">
              <a:noFill/>
              <a:prstDash val="solid"/>
              <a:miter/>
            </a:ln>
          </p:spPr>
          <p:txBody>
            <a:bodyPr rtlCol="0" anchor="ctr"/>
            <a:lstStyle/>
            <a:p>
              <a:endParaRPr lang="en-US" sz="849"/>
            </a:p>
          </p:txBody>
        </p:sp>
        <p:sp>
          <p:nvSpPr>
            <p:cNvPr id="1512" name="Freeform 1511">
              <a:extLst>
                <a:ext uri="{FF2B5EF4-FFF2-40B4-BE49-F238E27FC236}">
                  <a16:creationId xmlns:a16="http://schemas.microsoft.com/office/drawing/2014/main" id="{3149312B-808D-BA42-BA48-3F808F12FA92}"/>
                </a:ext>
              </a:extLst>
            </p:cNvPr>
            <p:cNvSpPr/>
            <p:nvPr/>
          </p:nvSpPr>
          <p:spPr>
            <a:xfrm>
              <a:off x="7447146" y="5483317"/>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3 h 120149"/>
                <a:gd name="connsiteX5" fmla="*/ 66552 w 77753"/>
                <a:gd name="connsiteY5" fmla="*/ 117983 h 120149"/>
                <a:gd name="connsiteX6" fmla="*/ 39441 w 77753"/>
                <a:gd name="connsiteY6" fmla="*/ 108935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8"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solidFill>
              <a:srgbClr val="7EB4B4"/>
            </a:solidFill>
            <a:ln w="18073" cap="flat">
              <a:noFill/>
              <a:prstDash val="solid"/>
              <a:miter/>
            </a:ln>
          </p:spPr>
          <p:txBody>
            <a:bodyPr rtlCol="0" anchor="ctr"/>
            <a:lstStyle/>
            <a:p>
              <a:endParaRPr lang="en-US" sz="849"/>
            </a:p>
          </p:txBody>
        </p:sp>
        <p:sp>
          <p:nvSpPr>
            <p:cNvPr id="1513" name="Freeform 1512">
              <a:extLst>
                <a:ext uri="{FF2B5EF4-FFF2-40B4-BE49-F238E27FC236}">
                  <a16:creationId xmlns:a16="http://schemas.microsoft.com/office/drawing/2014/main" id="{F962B427-071B-144F-87A0-BED2F6DAF8C8}"/>
                </a:ext>
              </a:extLst>
            </p:cNvPr>
            <p:cNvSpPr/>
            <p:nvPr/>
          </p:nvSpPr>
          <p:spPr>
            <a:xfrm>
              <a:off x="7750796" y="5483317"/>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3 h 120149"/>
                <a:gd name="connsiteX5" fmla="*/ 66552 w 77752"/>
                <a:gd name="connsiteY5" fmla="*/ 117983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solidFill>
              <a:srgbClr val="7EB4B4"/>
            </a:solidFill>
            <a:ln w="18073" cap="flat">
              <a:noFill/>
              <a:prstDash val="solid"/>
              <a:miter/>
            </a:ln>
          </p:spPr>
          <p:txBody>
            <a:bodyPr rtlCol="0" anchor="ctr"/>
            <a:lstStyle/>
            <a:p>
              <a:endParaRPr lang="en-US" sz="849"/>
            </a:p>
          </p:txBody>
        </p:sp>
        <p:sp>
          <p:nvSpPr>
            <p:cNvPr id="1515" name="Freeform 1514">
              <a:extLst>
                <a:ext uri="{FF2B5EF4-FFF2-40B4-BE49-F238E27FC236}">
                  <a16:creationId xmlns:a16="http://schemas.microsoft.com/office/drawing/2014/main" id="{01FA0A6A-8B1C-564E-A932-EB7288458F5C}"/>
                </a:ext>
              </a:extLst>
            </p:cNvPr>
            <p:cNvSpPr/>
            <p:nvPr/>
          </p:nvSpPr>
          <p:spPr>
            <a:xfrm>
              <a:off x="7447146" y="5787338"/>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4 h 120149"/>
                <a:gd name="connsiteX5" fmla="*/ 66552 w 77753"/>
                <a:gd name="connsiteY5" fmla="*/ 117984 h 120149"/>
                <a:gd name="connsiteX6" fmla="*/ 39441 w 77753"/>
                <a:gd name="connsiteY6" fmla="*/ 108936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8453"/>
                    <a:pt x="1484" y="7595"/>
                    <a:pt x="12329" y="2166"/>
                  </a:cubicBezTo>
                  <a:close/>
                </a:path>
              </a:pathLst>
            </a:custGeom>
            <a:solidFill>
              <a:srgbClr val="7EB4B4"/>
            </a:solidFill>
            <a:ln w="18073" cap="flat">
              <a:noFill/>
              <a:prstDash val="solid"/>
              <a:miter/>
            </a:ln>
          </p:spPr>
          <p:txBody>
            <a:bodyPr rtlCol="0" anchor="ctr"/>
            <a:lstStyle/>
            <a:p>
              <a:endParaRPr lang="en-US" sz="849"/>
            </a:p>
          </p:txBody>
        </p:sp>
        <p:sp>
          <p:nvSpPr>
            <p:cNvPr id="1516" name="Freeform 1515">
              <a:extLst>
                <a:ext uri="{FF2B5EF4-FFF2-40B4-BE49-F238E27FC236}">
                  <a16:creationId xmlns:a16="http://schemas.microsoft.com/office/drawing/2014/main" id="{0383924E-DF8F-224B-B97C-6AD00A8D9D05}"/>
                </a:ext>
              </a:extLst>
            </p:cNvPr>
            <p:cNvSpPr/>
            <p:nvPr/>
          </p:nvSpPr>
          <p:spPr>
            <a:xfrm>
              <a:off x="8072197" y="5483673"/>
              <a:ext cx="39763" cy="121246"/>
            </a:xfrm>
            <a:custGeom>
              <a:avLst/>
              <a:gdLst>
                <a:gd name="connsiteX0" fmla="*/ 39764 w 39763"/>
                <a:gd name="connsiteY0" fmla="*/ 19906 h 121246"/>
                <a:gd name="connsiteX1" fmla="*/ 39764 w 39763"/>
                <a:gd name="connsiteY1" fmla="*/ 101341 h 121246"/>
                <a:gd name="connsiteX2" fmla="*/ 19882 w 39763"/>
                <a:gd name="connsiteY2" fmla="*/ 121247 h 121246"/>
                <a:gd name="connsiteX3" fmla="*/ 19882 w 39763"/>
                <a:gd name="connsiteY3" fmla="*/ 121247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9"/>
                    <a:pt x="30726" y="121247"/>
                    <a:pt x="19882" y="121247"/>
                  </a:cubicBezTo>
                  <a:lnTo>
                    <a:pt x="19882" y="121247"/>
                  </a:lnTo>
                  <a:cubicBezTo>
                    <a:pt x="9037" y="121247"/>
                    <a:pt x="0" y="112199"/>
                    <a:pt x="0" y="101341"/>
                  </a:cubicBezTo>
                  <a:lnTo>
                    <a:pt x="0" y="19906"/>
                  </a:lnTo>
                  <a:cubicBezTo>
                    <a:pt x="0" y="9048"/>
                    <a:pt x="9037" y="0"/>
                    <a:pt x="19882" y="0"/>
                  </a:cubicBezTo>
                  <a:lnTo>
                    <a:pt x="19882" y="0"/>
                  </a:lnTo>
                  <a:cubicBezTo>
                    <a:pt x="28919" y="0"/>
                    <a:pt x="39764" y="9048"/>
                    <a:pt x="39764" y="19906"/>
                  </a:cubicBezTo>
                  <a:close/>
                </a:path>
              </a:pathLst>
            </a:custGeom>
            <a:solidFill>
              <a:srgbClr val="7EB4B4"/>
            </a:solidFill>
            <a:ln w="18073" cap="flat">
              <a:noFill/>
              <a:prstDash val="solid"/>
              <a:miter/>
            </a:ln>
          </p:spPr>
          <p:txBody>
            <a:bodyPr rtlCol="0" anchor="ctr"/>
            <a:lstStyle/>
            <a:p>
              <a:endParaRPr lang="en-US" sz="849"/>
            </a:p>
          </p:txBody>
        </p:sp>
        <p:sp>
          <p:nvSpPr>
            <p:cNvPr id="1517" name="Freeform 1516">
              <a:extLst>
                <a:ext uri="{FF2B5EF4-FFF2-40B4-BE49-F238E27FC236}">
                  <a16:creationId xmlns:a16="http://schemas.microsoft.com/office/drawing/2014/main" id="{2B6B108C-463A-C644-B9C2-6A1D96B5783D}"/>
                </a:ext>
              </a:extLst>
            </p:cNvPr>
            <p:cNvSpPr/>
            <p:nvPr/>
          </p:nvSpPr>
          <p:spPr>
            <a:xfrm>
              <a:off x="7768547" y="5787694"/>
              <a:ext cx="39763" cy="121246"/>
            </a:xfrm>
            <a:custGeom>
              <a:avLst/>
              <a:gdLst>
                <a:gd name="connsiteX0" fmla="*/ 39764 w 39763"/>
                <a:gd name="connsiteY0" fmla="*/ 19906 h 121246"/>
                <a:gd name="connsiteX1" fmla="*/ 39764 w 39763"/>
                <a:gd name="connsiteY1" fmla="*/ 101340 h 121246"/>
                <a:gd name="connsiteX2" fmla="*/ 19882 w 39763"/>
                <a:gd name="connsiteY2" fmla="*/ 121246 h 121246"/>
                <a:gd name="connsiteX3" fmla="*/ 19882 w 39763"/>
                <a:gd name="connsiteY3" fmla="*/ 121246 h 121246"/>
                <a:gd name="connsiteX4" fmla="*/ 0 w 39763"/>
                <a:gd name="connsiteY4" fmla="*/ 101340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0"/>
                  </a:lnTo>
                  <a:cubicBezTo>
                    <a:pt x="39764" y="112198"/>
                    <a:pt x="30727" y="121246"/>
                    <a:pt x="19882" y="121246"/>
                  </a:cubicBezTo>
                  <a:lnTo>
                    <a:pt x="19882" y="121246"/>
                  </a:lnTo>
                  <a:cubicBezTo>
                    <a:pt x="9037" y="121246"/>
                    <a:pt x="0" y="112198"/>
                    <a:pt x="0" y="101340"/>
                  </a:cubicBezTo>
                  <a:lnTo>
                    <a:pt x="0" y="19906"/>
                  </a:lnTo>
                  <a:cubicBezTo>
                    <a:pt x="0" y="9048"/>
                    <a:pt x="9037" y="0"/>
                    <a:pt x="19882" y="0"/>
                  </a:cubicBezTo>
                  <a:lnTo>
                    <a:pt x="19882" y="0"/>
                  </a:lnTo>
                  <a:cubicBezTo>
                    <a:pt x="30727" y="0"/>
                    <a:pt x="39764" y="9048"/>
                    <a:pt x="39764" y="19906"/>
                  </a:cubicBezTo>
                  <a:close/>
                </a:path>
              </a:pathLst>
            </a:custGeom>
            <a:solidFill>
              <a:srgbClr val="7EB4B4"/>
            </a:solidFill>
            <a:ln w="18073" cap="flat">
              <a:noFill/>
              <a:prstDash val="solid"/>
              <a:miter/>
            </a:ln>
          </p:spPr>
          <p:txBody>
            <a:bodyPr rtlCol="0" anchor="ctr"/>
            <a:lstStyle/>
            <a:p>
              <a:endParaRPr lang="en-US" sz="849"/>
            </a:p>
          </p:txBody>
        </p:sp>
        <p:sp>
          <p:nvSpPr>
            <p:cNvPr id="1518" name="Freeform 1517">
              <a:extLst>
                <a:ext uri="{FF2B5EF4-FFF2-40B4-BE49-F238E27FC236}">
                  <a16:creationId xmlns:a16="http://schemas.microsoft.com/office/drawing/2014/main" id="{8559C6E1-AE8F-7444-A9EB-20CA93A29844}"/>
                </a:ext>
              </a:extLst>
            </p:cNvPr>
            <p:cNvSpPr/>
            <p:nvPr/>
          </p:nvSpPr>
          <p:spPr>
            <a:xfrm>
              <a:off x="8053439" y="5787338"/>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6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6"/>
                  </a:cubicBezTo>
                  <a:lnTo>
                    <a:pt x="2491" y="29311"/>
                  </a:lnTo>
                  <a:cubicBezTo>
                    <a:pt x="-2931" y="18453"/>
                    <a:pt x="684" y="7595"/>
                    <a:pt x="11528" y="2166"/>
                  </a:cubicBezTo>
                  <a:close/>
                </a:path>
              </a:pathLst>
            </a:custGeom>
            <a:solidFill>
              <a:srgbClr val="7EB4B4"/>
            </a:solidFill>
            <a:ln w="18073" cap="flat">
              <a:noFill/>
              <a:prstDash val="solid"/>
              <a:miter/>
            </a:ln>
          </p:spPr>
          <p:txBody>
            <a:bodyPr rtlCol="0" anchor="ctr"/>
            <a:lstStyle/>
            <a:p>
              <a:endParaRPr lang="en-US" sz="849"/>
            </a:p>
          </p:txBody>
        </p:sp>
        <p:sp>
          <p:nvSpPr>
            <p:cNvPr id="1519" name="Freeform 1518">
              <a:extLst>
                <a:ext uri="{FF2B5EF4-FFF2-40B4-BE49-F238E27FC236}">
                  <a16:creationId xmlns:a16="http://schemas.microsoft.com/office/drawing/2014/main" id="{56F666D4-64FE-5745-A5EC-7C3C81D08BF7}"/>
                </a:ext>
              </a:extLst>
            </p:cNvPr>
            <p:cNvSpPr/>
            <p:nvPr userDrawn="1"/>
          </p:nvSpPr>
          <p:spPr>
            <a:xfrm>
              <a:off x="8374039" y="5181263"/>
              <a:ext cx="39763" cy="121445"/>
            </a:xfrm>
            <a:custGeom>
              <a:avLst/>
              <a:gdLst>
                <a:gd name="connsiteX0" fmla="*/ 39764 w 39763"/>
                <a:gd name="connsiteY0" fmla="*/ 20105 h 121445"/>
                <a:gd name="connsiteX1" fmla="*/ 39764 w 39763"/>
                <a:gd name="connsiteY1" fmla="*/ 101539 h 121445"/>
                <a:gd name="connsiteX2" fmla="*/ 19882 w 39763"/>
                <a:gd name="connsiteY2" fmla="*/ 121445 h 121445"/>
                <a:gd name="connsiteX3" fmla="*/ 19882 w 39763"/>
                <a:gd name="connsiteY3" fmla="*/ 121445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7" y="121445"/>
                    <a:pt x="19882" y="121445"/>
                  </a:cubicBezTo>
                  <a:lnTo>
                    <a:pt x="19882" y="121445"/>
                  </a:lnTo>
                  <a:cubicBezTo>
                    <a:pt x="9037" y="121445"/>
                    <a:pt x="0" y="112397"/>
                    <a:pt x="0" y="101539"/>
                  </a:cubicBezTo>
                  <a:lnTo>
                    <a:pt x="0" y="20105"/>
                  </a:lnTo>
                  <a:cubicBezTo>
                    <a:pt x="0" y="9247"/>
                    <a:pt x="9037" y="199"/>
                    <a:pt x="19882" y="199"/>
                  </a:cubicBezTo>
                  <a:lnTo>
                    <a:pt x="19882" y="199"/>
                  </a:lnTo>
                  <a:cubicBezTo>
                    <a:pt x="30727" y="-1611"/>
                    <a:pt x="39764" y="9247"/>
                    <a:pt x="39764" y="20105"/>
                  </a:cubicBezTo>
                  <a:close/>
                </a:path>
              </a:pathLst>
            </a:custGeom>
            <a:solidFill>
              <a:srgbClr val="7EB4B4"/>
            </a:solidFill>
            <a:ln w="18073" cap="flat">
              <a:noFill/>
              <a:prstDash val="solid"/>
              <a:miter/>
            </a:ln>
          </p:spPr>
          <p:txBody>
            <a:bodyPr rtlCol="0" anchor="ctr"/>
            <a:lstStyle/>
            <a:p>
              <a:endParaRPr lang="en-US" sz="849"/>
            </a:p>
          </p:txBody>
        </p:sp>
        <p:sp>
          <p:nvSpPr>
            <p:cNvPr id="1521" name="Freeform 1520">
              <a:extLst>
                <a:ext uri="{FF2B5EF4-FFF2-40B4-BE49-F238E27FC236}">
                  <a16:creationId xmlns:a16="http://schemas.microsoft.com/office/drawing/2014/main" id="{E207E80F-2722-DB41-B99F-6A14078C2FDC}"/>
                </a:ext>
              </a:extLst>
            </p:cNvPr>
            <p:cNvSpPr/>
            <p:nvPr/>
          </p:nvSpPr>
          <p:spPr>
            <a:xfrm>
              <a:off x="8658931" y="5181105"/>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6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6"/>
                  </a:cubicBezTo>
                  <a:lnTo>
                    <a:pt x="2491" y="29311"/>
                  </a:lnTo>
                  <a:cubicBezTo>
                    <a:pt x="-2931" y="18453"/>
                    <a:pt x="684" y="7595"/>
                    <a:pt x="11528" y="2166"/>
                  </a:cubicBezTo>
                  <a:close/>
                </a:path>
              </a:pathLst>
            </a:custGeom>
            <a:solidFill>
              <a:srgbClr val="7EB4B4"/>
            </a:solidFill>
            <a:ln w="18073" cap="flat">
              <a:noFill/>
              <a:prstDash val="solid"/>
              <a:miter/>
            </a:ln>
          </p:spPr>
          <p:txBody>
            <a:bodyPr rtlCol="0" anchor="ctr"/>
            <a:lstStyle/>
            <a:p>
              <a:endParaRPr lang="en-US" sz="849"/>
            </a:p>
          </p:txBody>
        </p:sp>
        <p:sp>
          <p:nvSpPr>
            <p:cNvPr id="1522" name="Freeform 1521">
              <a:extLst>
                <a:ext uri="{FF2B5EF4-FFF2-40B4-BE49-F238E27FC236}">
                  <a16:creationId xmlns:a16="http://schemas.microsoft.com/office/drawing/2014/main" id="{15F8E91F-B2E6-5743-AB96-C5840E336604}"/>
                </a:ext>
              </a:extLst>
            </p:cNvPr>
            <p:cNvSpPr/>
            <p:nvPr/>
          </p:nvSpPr>
          <p:spPr>
            <a:xfrm>
              <a:off x="8961781" y="5181105"/>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6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8453"/>
                    <a:pt x="1484" y="7595"/>
                    <a:pt x="12329" y="2166"/>
                  </a:cubicBezTo>
                  <a:close/>
                </a:path>
              </a:pathLst>
            </a:custGeom>
            <a:solidFill>
              <a:srgbClr val="7EB4B4"/>
            </a:solidFill>
            <a:ln w="18073" cap="flat">
              <a:noFill/>
              <a:prstDash val="solid"/>
              <a:miter/>
            </a:ln>
          </p:spPr>
          <p:txBody>
            <a:bodyPr rtlCol="0" anchor="ctr"/>
            <a:lstStyle/>
            <a:p>
              <a:endParaRPr lang="en-US" sz="849"/>
            </a:p>
          </p:txBody>
        </p:sp>
        <p:sp>
          <p:nvSpPr>
            <p:cNvPr id="1524" name="Freeform 1523">
              <a:extLst>
                <a:ext uri="{FF2B5EF4-FFF2-40B4-BE49-F238E27FC236}">
                  <a16:creationId xmlns:a16="http://schemas.microsoft.com/office/drawing/2014/main" id="{3410CC73-F263-9543-A5E8-F1DFA359F266}"/>
                </a:ext>
              </a:extLst>
            </p:cNvPr>
            <p:cNvSpPr/>
            <p:nvPr/>
          </p:nvSpPr>
          <p:spPr>
            <a:xfrm>
              <a:off x="8356288" y="5483317"/>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3 h 120149"/>
                <a:gd name="connsiteX5" fmla="*/ 66552 w 77752"/>
                <a:gd name="connsiteY5" fmla="*/ 117983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solidFill>
              <a:srgbClr val="7EB4B4"/>
            </a:solidFill>
            <a:ln w="18073" cap="flat">
              <a:noFill/>
              <a:prstDash val="solid"/>
              <a:miter/>
            </a:ln>
          </p:spPr>
          <p:txBody>
            <a:bodyPr rtlCol="0" anchor="ctr"/>
            <a:lstStyle/>
            <a:p>
              <a:endParaRPr lang="en-US" sz="849"/>
            </a:p>
          </p:txBody>
        </p:sp>
        <p:sp>
          <p:nvSpPr>
            <p:cNvPr id="1525" name="Freeform 1524">
              <a:extLst>
                <a:ext uri="{FF2B5EF4-FFF2-40B4-BE49-F238E27FC236}">
                  <a16:creationId xmlns:a16="http://schemas.microsoft.com/office/drawing/2014/main" id="{C03AD837-6126-CE4F-8C5F-5D417682B613}"/>
                </a:ext>
              </a:extLst>
            </p:cNvPr>
            <p:cNvSpPr/>
            <p:nvPr/>
          </p:nvSpPr>
          <p:spPr>
            <a:xfrm>
              <a:off x="8658931" y="5483317"/>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3 h 120149"/>
                <a:gd name="connsiteX5" fmla="*/ 65752 w 76952"/>
                <a:gd name="connsiteY5" fmla="*/ 117983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3"/>
                  </a:cubicBezTo>
                  <a:lnTo>
                    <a:pt x="65752" y="117983"/>
                  </a:lnTo>
                  <a:cubicBezTo>
                    <a:pt x="56714" y="123413"/>
                    <a:pt x="44062" y="117983"/>
                    <a:pt x="38640" y="108935"/>
                  </a:cubicBezTo>
                  <a:lnTo>
                    <a:pt x="2491" y="29311"/>
                  </a:lnTo>
                  <a:cubicBezTo>
                    <a:pt x="-2931" y="18453"/>
                    <a:pt x="684" y="7595"/>
                    <a:pt x="11528" y="2166"/>
                  </a:cubicBezTo>
                  <a:close/>
                </a:path>
              </a:pathLst>
            </a:custGeom>
            <a:solidFill>
              <a:srgbClr val="7EB4B4"/>
            </a:solidFill>
            <a:ln w="18073" cap="flat">
              <a:noFill/>
              <a:prstDash val="solid"/>
              <a:miter/>
            </a:ln>
          </p:spPr>
          <p:txBody>
            <a:bodyPr rtlCol="0" anchor="ctr"/>
            <a:lstStyle/>
            <a:p>
              <a:endParaRPr lang="en-US" sz="849"/>
            </a:p>
          </p:txBody>
        </p:sp>
        <p:sp>
          <p:nvSpPr>
            <p:cNvPr id="1527" name="Freeform 1526">
              <a:extLst>
                <a:ext uri="{FF2B5EF4-FFF2-40B4-BE49-F238E27FC236}">
                  <a16:creationId xmlns:a16="http://schemas.microsoft.com/office/drawing/2014/main" id="{EA19F098-7DB7-104C-9612-E320C113C691}"/>
                </a:ext>
              </a:extLst>
            </p:cNvPr>
            <p:cNvSpPr/>
            <p:nvPr/>
          </p:nvSpPr>
          <p:spPr>
            <a:xfrm>
              <a:off x="8356288" y="5787338"/>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6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8453"/>
                    <a:pt x="1484" y="7595"/>
                    <a:pt x="12329" y="2166"/>
                  </a:cubicBezTo>
                  <a:close/>
                </a:path>
              </a:pathLst>
            </a:custGeom>
            <a:solidFill>
              <a:srgbClr val="7EB4B4"/>
            </a:solidFill>
            <a:ln w="18073" cap="flat">
              <a:noFill/>
              <a:prstDash val="solid"/>
              <a:miter/>
            </a:ln>
          </p:spPr>
          <p:txBody>
            <a:bodyPr rtlCol="0" anchor="ctr"/>
            <a:lstStyle/>
            <a:p>
              <a:endParaRPr lang="en-US" sz="849"/>
            </a:p>
          </p:txBody>
        </p:sp>
        <p:sp>
          <p:nvSpPr>
            <p:cNvPr id="1528" name="Freeform 1527">
              <a:extLst>
                <a:ext uri="{FF2B5EF4-FFF2-40B4-BE49-F238E27FC236}">
                  <a16:creationId xmlns:a16="http://schemas.microsoft.com/office/drawing/2014/main" id="{E5864395-3FDF-8A42-B5CA-8DF2393AAC2E}"/>
                </a:ext>
              </a:extLst>
            </p:cNvPr>
            <p:cNvSpPr/>
            <p:nvPr/>
          </p:nvSpPr>
          <p:spPr>
            <a:xfrm>
              <a:off x="8981340" y="5483673"/>
              <a:ext cx="39763" cy="121246"/>
            </a:xfrm>
            <a:custGeom>
              <a:avLst/>
              <a:gdLst>
                <a:gd name="connsiteX0" fmla="*/ 39764 w 39763"/>
                <a:gd name="connsiteY0" fmla="*/ 19906 h 121246"/>
                <a:gd name="connsiteX1" fmla="*/ 39764 w 39763"/>
                <a:gd name="connsiteY1" fmla="*/ 101341 h 121246"/>
                <a:gd name="connsiteX2" fmla="*/ 19882 w 39763"/>
                <a:gd name="connsiteY2" fmla="*/ 121247 h 121246"/>
                <a:gd name="connsiteX3" fmla="*/ 19882 w 39763"/>
                <a:gd name="connsiteY3" fmla="*/ 121247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9"/>
                    <a:pt x="30726" y="121247"/>
                    <a:pt x="19882" y="121247"/>
                  </a:cubicBezTo>
                  <a:lnTo>
                    <a:pt x="19882" y="121247"/>
                  </a:lnTo>
                  <a:cubicBezTo>
                    <a:pt x="9037" y="121247"/>
                    <a:pt x="0" y="112199"/>
                    <a:pt x="0" y="101341"/>
                  </a:cubicBezTo>
                  <a:lnTo>
                    <a:pt x="0" y="19906"/>
                  </a:lnTo>
                  <a:cubicBezTo>
                    <a:pt x="0" y="9048"/>
                    <a:pt x="9037" y="0"/>
                    <a:pt x="19882" y="0"/>
                  </a:cubicBezTo>
                  <a:lnTo>
                    <a:pt x="19882" y="0"/>
                  </a:lnTo>
                  <a:cubicBezTo>
                    <a:pt x="28919" y="0"/>
                    <a:pt x="39764" y="9048"/>
                    <a:pt x="39764" y="19906"/>
                  </a:cubicBezTo>
                  <a:close/>
                </a:path>
              </a:pathLst>
            </a:custGeom>
            <a:solidFill>
              <a:srgbClr val="7EB4B4"/>
            </a:solidFill>
            <a:ln w="18073" cap="flat">
              <a:noFill/>
              <a:prstDash val="solid"/>
              <a:miter/>
            </a:ln>
          </p:spPr>
          <p:txBody>
            <a:bodyPr rtlCol="0" anchor="ctr"/>
            <a:lstStyle/>
            <a:p>
              <a:endParaRPr lang="en-US" sz="849"/>
            </a:p>
          </p:txBody>
        </p:sp>
        <p:sp>
          <p:nvSpPr>
            <p:cNvPr id="1529" name="Freeform 1528">
              <a:extLst>
                <a:ext uri="{FF2B5EF4-FFF2-40B4-BE49-F238E27FC236}">
                  <a16:creationId xmlns:a16="http://schemas.microsoft.com/office/drawing/2014/main" id="{C50221B5-F578-5E47-B01A-10AAE14A297B}"/>
                </a:ext>
              </a:extLst>
            </p:cNvPr>
            <p:cNvSpPr/>
            <p:nvPr/>
          </p:nvSpPr>
          <p:spPr>
            <a:xfrm>
              <a:off x="8677690" y="5787694"/>
              <a:ext cx="39763" cy="121246"/>
            </a:xfrm>
            <a:custGeom>
              <a:avLst/>
              <a:gdLst>
                <a:gd name="connsiteX0" fmla="*/ 39764 w 39763"/>
                <a:gd name="connsiteY0" fmla="*/ 19906 h 121246"/>
                <a:gd name="connsiteX1" fmla="*/ 39764 w 39763"/>
                <a:gd name="connsiteY1" fmla="*/ 101340 h 121246"/>
                <a:gd name="connsiteX2" fmla="*/ 19882 w 39763"/>
                <a:gd name="connsiteY2" fmla="*/ 121246 h 121246"/>
                <a:gd name="connsiteX3" fmla="*/ 19882 w 39763"/>
                <a:gd name="connsiteY3" fmla="*/ 121246 h 121246"/>
                <a:gd name="connsiteX4" fmla="*/ 0 w 39763"/>
                <a:gd name="connsiteY4" fmla="*/ 101340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0"/>
                  </a:lnTo>
                  <a:cubicBezTo>
                    <a:pt x="39764" y="112198"/>
                    <a:pt x="30726" y="121246"/>
                    <a:pt x="19882" y="121246"/>
                  </a:cubicBezTo>
                  <a:lnTo>
                    <a:pt x="19882" y="121246"/>
                  </a:lnTo>
                  <a:cubicBezTo>
                    <a:pt x="9037" y="121246"/>
                    <a:pt x="0" y="112198"/>
                    <a:pt x="0" y="101340"/>
                  </a:cubicBezTo>
                  <a:lnTo>
                    <a:pt x="0" y="19906"/>
                  </a:lnTo>
                  <a:cubicBezTo>
                    <a:pt x="0" y="9048"/>
                    <a:pt x="9037" y="0"/>
                    <a:pt x="19882" y="0"/>
                  </a:cubicBezTo>
                  <a:lnTo>
                    <a:pt x="19882" y="0"/>
                  </a:lnTo>
                  <a:cubicBezTo>
                    <a:pt x="30726" y="0"/>
                    <a:pt x="39764" y="9048"/>
                    <a:pt x="39764" y="19906"/>
                  </a:cubicBezTo>
                  <a:close/>
                </a:path>
              </a:pathLst>
            </a:custGeom>
            <a:solidFill>
              <a:srgbClr val="7EB4B4"/>
            </a:solidFill>
            <a:ln w="18073" cap="flat">
              <a:noFill/>
              <a:prstDash val="solid"/>
              <a:miter/>
            </a:ln>
          </p:spPr>
          <p:txBody>
            <a:bodyPr rtlCol="0" anchor="ctr"/>
            <a:lstStyle/>
            <a:p>
              <a:endParaRPr lang="en-US" sz="849"/>
            </a:p>
          </p:txBody>
        </p:sp>
        <p:sp>
          <p:nvSpPr>
            <p:cNvPr id="1530" name="Freeform 1529">
              <a:extLst>
                <a:ext uri="{FF2B5EF4-FFF2-40B4-BE49-F238E27FC236}">
                  <a16:creationId xmlns:a16="http://schemas.microsoft.com/office/drawing/2014/main" id="{84F30562-F087-BC4D-A120-9C0EDE902F36}"/>
                </a:ext>
              </a:extLst>
            </p:cNvPr>
            <p:cNvSpPr/>
            <p:nvPr/>
          </p:nvSpPr>
          <p:spPr>
            <a:xfrm>
              <a:off x="8961781" y="5787338"/>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6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8453"/>
                    <a:pt x="1484" y="7595"/>
                    <a:pt x="12329" y="2166"/>
                  </a:cubicBezTo>
                  <a:close/>
                </a:path>
              </a:pathLst>
            </a:custGeom>
            <a:solidFill>
              <a:srgbClr val="7EB4B4"/>
            </a:solidFill>
            <a:ln w="18073" cap="flat">
              <a:noFill/>
              <a:prstDash val="solid"/>
              <a:miter/>
            </a:ln>
          </p:spPr>
          <p:txBody>
            <a:bodyPr rtlCol="0" anchor="ctr"/>
            <a:lstStyle/>
            <a:p>
              <a:endParaRPr lang="en-US" sz="849"/>
            </a:p>
          </p:txBody>
        </p:sp>
        <p:sp>
          <p:nvSpPr>
            <p:cNvPr id="1531" name="Freeform 1530">
              <a:extLst>
                <a:ext uri="{FF2B5EF4-FFF2-40B4-BE49-F238E27FC236}">
                  <a16:creationId xmlns:a16="http://schemas.microsoft.com/office/drawing/2014/main" id="{64AD21D0-1D4F-9F4F-989F-12E18597052E}"/>
                </a:ext>
              </a:extLst>
            </p:cNvPr>
            <p:cNvSpPr/>
            <p:nvPr userDrawn="1"/>
          </p:nvSpPr>
          <p:spPr>
            <a:xfrm>
              <a:off x="9283182" y="5181263"/>
              <a:ext cx="39763" cy="121445"/>
            </a:xfrm>
            <a:custGeom>
              <a:avLst/>
              <a:gdLst>
                <a:gd name="connsiteX0" fmla="*/ 39764 w 39763"/>
                <a:gd name="connsiteY0" fmla="*/ 20105 h 121445"/>
                <a:gd name="connsiteX1" fmla="*/ 39764 w 39763"/>
                <a:gd name="connsiteY1" fmla="*/ 101539 h 121445"/>
                <a:gd name="connsiteX2" fmla="*/ 19882 w 39763"/>
                <a:gd name="connsiteY2" fmla="*/ 121445 h 121445"/>
                <a:gd name="connsiteX3" fmla="*/ 19882 w 39763"/>
                <a:gd name="connsiteY3" fmla="*/ 121445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6" y="121445"/>
                    <a:pt x="19882" y="121445"/>
                  </a:cubicBezTo>
                  <a:lnTo>
                    <a:pt x="19882" y="121445"/>
                  </a:lnTo>
                  <a:cubicBezTo>
                    <a:pt x="9037" y="121445"/>
                    <a:pt x="0" y="112397"/>
                    <a:pt x="0" y="101539"/>
                  </a:cubicBezTo>
                  <a:lnTo>
                    <a:pt x="0" y="20105"/>
                  </a:lnTo>
                  <a:cubicBezTo>
                    <a:pt x="0" y="9247"/>
                    <a:pt x="9037" y="199"/>
                    <a:pt x="19882" y="199"/>
                  </a:cubicBezTo>
                  <a:lnTo>
                    <a:pt x="19882" y="199"/>
                  </a:lnTo>
                  <a:cubicBezTo>
                    <a:pt x="30726" y="-1611"/>
                    <a:pt x="39764" y="9247"/>
                    <a:pt x="39764" y="20105"/>
                  </a:cubicBezTo>
                  <a:close/>
                </a:path>
              </a:pathLst>
            </a:custGeom>
            <a:solidFill>
              <a:srgbClr val="7EB4B4"/>
            </a:solidFill>
            <a:ln w="18073" cap="flat">
              <a:noFill/>
              <a:prstDash val="solid"/>
              <a:miter/>
            </a:ln>
          </p:spPr>
          <p:txBody>
            <a:bodyPr rtlCol="0" anchor="ctr"/>
            <a:lstStyle/>
            <a:p>
              <a:endParaRPr lang="en-US" sz="849"/>
            </a:p>
          </p:txBody>
        </p:sp>
        <p:sp>
          <p:nvSpPr>
            <p:cNvPr id="1533" name="Freeform 1532">
              <a:extLst>
                <a:ext uri="{FF2B5EF4-FFF2-40B4-BE49-F238E27FC236}">
                  <a16:creationId xmlns:a16="http://schemas.microsoft.com/office/drawing/2014/main" id="{15F57D80-C348-C94A-9D82-45A6E936A922}"/>
                </a:ext>
              </a:extLst>
            </p:cNvPr>
            <p:cNvSpPr/>
            <p:nvPr/>
          </p:nvSpPr>
          <p:spPr>
            <a:xfrm>
              <a:off x="9568074" y="5181105"/>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6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6"/>
                  </a:cubicBezTo>
                  <a:lnTo>
                    <a:pt x="2491" y="29311"/>
                  </a:lnTo>
                  <a:cubicBezTo>
                    <a:pt x="-2931" y="18453"/>
                    <a:pt x="684" y="7595"/>
                    <a:pt x="11528" y="2166"/>
                  </a:cubicBezTo>
                  <a:close/>
                </a:path>
              </a:pathLst>
            </a:custGeom>
            <a:solidFill>
              <a:srgbClr val="7EB4B4"/>
            </a:solidFill>
            <a:ln w="18073" cap="flat">
              <a:noFill/>
              <a:prstDash val="solid"/>
              <a:miter/>
            </a:ln>
          </p:spPr>
          <p:txBody>
            <a:bodyPr rtlCol="0" anchor="ctr"/>
            <a:lstStyle/>
            <a:p>
              <a:endParaRPr lang="en-US" sz="849"/>
            </a:p>
          </p:txBody>
        </p:sp>
        <p:sp>
          <p:nvSpPr>
            <p:cNvPr id="1534" name="Freeform 1533">
              <a:extLst>
                <a:ext uri="{FF2B5EF4-FFF2-40B4-BE49-F238E27FC236}">
                  <a16:creationId xmlns:a16="http://schemas.microsoft.com/office/drawing/2014/main" id="{E503EA14-5CF5-D14A-A33F-26EDF4AA0413}"/>
                </a:ext>
              </a:extLst>
            </p:cNvPr>
            <p:cNvSpPr/>
            <p:nvPr/>
          </p:nvSpPr>
          <p:spPr>
            <a:xfrm>
              <a:off x="9870923" y="5181105"/>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4 h 120149"/>
                <a:gd name="connsiteX5" fmla="*/ 66552 w 77753"/>
                <a:gd name="connsiteY5" fmla="*/ 117984 h 120149"/>
                <a:gd name="connsiteX6" fmla="*/ 39441 w 77753"/>
                <a:gd name="connsiteY6" fmla="*/ 108936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8453"/>
                    <a:pt x="1484" y="7595"/>
                    <a:pt x="12329" y="2166"/>
                  </a:cubicBezTo>
                  <a:close/>
                </a:path>
              </a:pathLst>
            </a:custGeom>
            <a:solidFill>
              <a:srgbClr val="7EB4B4"/>
            </a:solidFill>
            <a:ln w="18073" cap="flat">
              <a:noFill/>
              <a:prstDash val="solid"/>
              <a:miter/>
            </a:ln>
          </p:spPr>
          <p:txBody>
            <a:bodyPr rtlCol="0" anchor="ctr"/>
            <a:lstStyle/>
            <a:p>
              <a:endParaRPr lang="en-US" sz="849"/>
            </a:p>
          </p:txBody>
        </p:sp>
        <p:sp>
          <p:nvSpPr>
            <p:cNvPr id="1536" name="Freeform 1535">
              <a:extLst>
                <a:ext uri="{FF2B5EF4-FFF2-40B4-BE49-F238E27FC236}">
                  <a16:creationId xmlns:a16="http://schemas.microsoft.com/office/drawing/2014/main" id="{4E02BBAD-DCD1-3145-9DD7-B52F515CCA4C}"/>
                </a:ext>
              </a:extLst>
            </p:cNvPr>
            <p:cNvSpPr/>
            <p:nvPr/>
          </p:nvSpPr>
          <p:spPr>
            <a:xfrm>
              <a:off x="9265431" y="5483317"/>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89 w 77752"/>
                <a:gd name="connsiteY3" fmla="*/ 90839 h 120149"/>
                <a:gd name="connsiteX4" fmla="*/ 66552 w 77752"/>
                <a:gd name="connsiteY4" fmla="*/ 117983 h 120149"/>
                <a:gd name="connsiteX5" fmla="*/ 66552 w 77752"/>
                <a:gd name="connsiteY5" fmla="*/ 117983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89" y="90839"/>
                  </a:lnTo>
                  <a:cubicBezTo>
                    <a:pt x="81012" y="99887"/>
                    <a:pt x="75589" y="112555"/>
                    <a:pt x="66552" y="117983"/>
                  </a:cubicBezTo>
                  <a:lnTo>
                    <a:pt x="66552" y="117983"/>
                  </a:lnTo>
                  <a:cubicBezTo>
                    <a:pt x="57515" y="123413"/>
                    <a:pt x="44863" y="117983"/>
                    <a:pt x="39441" y="108935"/>
                  </a:cubicBezTo>
                  <a:lnTo>
                    <a:pt x="3292" y="29311"/>
                  </a:lnTo>
                  <a:cubicBezTo>
                    <a:pt x="-3938" y="18453"/>
                    <a:pt x="1485" y="7595"/>
                    <a:pt x="12329" y="2166"/>
                  </a:cubicBezTo>
                  <a:close/>
                </a:path>
              </a:pathLst>
            </a:custGeom>
            <a:solidFill>
              <a:srgbClr val="7EB4B4"/>
            </a:solidFill>
            <a:ln w="18073" cap="flat">
              <a:noFill/>
              <a:prstDash val="solid"/>
              <a:miter/>
            </a:ln>
          </p:spPr>
          <p:txBody>
            <a:bodyPr rtlCol="0" anchor="ctr"/>
            <a:lstStyle/>
            <a:p>
              <a:endParaRPr lang="en-US" sz="849"/>
            </a:p>
          </p:txBody>
        </p:sp>
        <p:sp>
          <p:nvSpPr>
            <p:cNvPr id="1537" name="Freeform 1536">
              <a:extLst>
                <a:ext uri="{FF2B5EF4-FFF2-40B4-BE49-F238E27FC236}">
                  <a16:creationId xmlns:a16="http://schemas.microsoft.com/office/drawing/2014/main" id="{A7EE7D4A-091C-F34A-BC9E-5F6EF2D5C0EB}"/>
                </a:ext>
              </a:extLst>
            </p:cNvPr>
            <p:cNvSpPr/>
            <p:nvPr/>
          </p:nvSpPr>
          <p:spPr>
            <a:xfrm>
              <a:off x="9568074" y="5483317"/>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3 h 120149"/>
                <a:gd name="connsiteX5" fmla="*/ 65752 w 76952"/>
                <a:gd name="connsiteY5" fmla="*/ 117983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3"/>
                  </a:cubicBezTo>
                  <a:lnTo>
                    <a:pt x="65752" y="117983"/>
                  </a:lnTo>
                  <a:cubicBezTo>
                    <a:pt x="56714" y="123413"/>
                    <a:pt x="44062" y="117983"/>
                    <a:pt x="38640" y="108935"/>
                  </a:cubicBezTo>
                  <a:lnTo>
                    <a:pt x="2491" y="29311"/>
                  </a:lnTo>
                  <a:cubicBezTo>
                    <a:pt x="-2931" y="18453"/>
                    <a:pt x="684" y="7595"/>
                    <a:pt x="11528" y="2166"/>
                  </a:cubicBezTo>
                  <a:close/>
                </a:path>
              </a:pathLst>
            </a:custGeom>
            <a:solidFill>
              <a:srgbClr val="7EB4B4"/>
            </a:solidFill>
            <a:ln w="18073" cap="flat">
              <a:noFill/>
              <a:prstDash val="solid"/>
              <a:miter/>
            </a:ln>
          </p:spPr>
          <p:txBody>
            <a:bodyPr rtlCol="0" anchor="ctr"/>
            <a:lstStyle/>
            <a:p>
              <a:endParaRPr lang="en-US" sz="849"/>
            </a:p>
          </p:txBody>
        </p:sp>
        <p:sp>
          <p:nvSpPr>
            <p:cNvPr id="1539" name="Freeform 1538">
              <a:extLst>
                <a:ext uri="{FF2B5EF4-FFF2-40B4-BE49-F238E27FC236}">
                  <a16:creationId xmlns:a16="http://schemas.microsoft.com/office/drawing/2014/main" id="{777A6005-3114-FC46-AEE8-17429D6A761A}"/>
                </a:ext>
              </a:extLst>
            </p:cNvPr>
            <p:cNvSpPr/>
            <p:nvPr/>
          </p:nvSpPr>
          <p:spPr>
            <a:xfrm>
              <a:off x="9265431" y="5787338"/>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89 w 77752"/>
                <a:gd name="connsiteY3" fmla="*/ 90839 h 120149"/>
                <a:gd name="connsiteX4" fmla="*/ 66552 w 77752"/>
                <a:gd name="connsiteY4" fmla="*/ 117984 h 120149"/>
                <a:gd name="connsiteX5" fmla="*/ 66552 w 77752"/>
                <a:gd name="connsiteY5" fmla="*/ 117984 h 120149"/>
                <a:gd name="connsiteX6" fmla="*/ 39441 w 77752"/>
                <a:gd name="connsiteY6" fmla="*/ 108936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89" y="90839"/>
                  </a:lnTo>
                  <a:cubicBezTo>
                    <a:pt x="81012" y="99887"/>
                    <a:pt x="75589" y="112555"/>
                    <a:pt x="66552" y="117984"/>
                  </a:cubicBezTo>
                  <a:lnTo>
                    <a:pt x="66552" y="117984"/>
                  </a:lnTo>
                  <a:cubicBezTo>
                    <a:pt x="57515" y="123413"/>
                    <a:pt x="44863" y="117984"/>
                    <a:pt x="39441" y="108936"/>
                  </a:cubicBezTo>
                  <a:lnTo>
                    <a:pt x="3292" y="29311"/>
                  </a:lnTo>
                  <a:cubicBezTo>
                    <a:pt x="-3938" y="18453"/>
                    <a:pt x="1485" y="7595"/>
                    <a:pt x="12329" y="2166"/>
                  </a:cubicBezTo>
                  <a:close/>
                </a:path>
              </a:pathLst>
            </a:custGeom>
            <a:solidFill>
              <a:srgbClr val="7EB4B4"/>
            </a:solidFill>
            <a:ln w="18073" cap="flat">
              <a:noFill/>
              <a:prstDash val="solid"/>
              <a:miter/>
            </a:ln>
          </p:spPr>
          <p:txBody>
            <a:bodyPr rtlCol="0" anchor="ctr"/>
            <a:lstStyle/>
            <a:p>
              <a:endParaRPr lang="en-US" sz="849"/>
            </a:p>
          </p:txBody>
        </p:sp>
        <p:sp>
          <p:nvSpPr>
            <p:cNvPr id="1540" name="Freeform 1539">
              <a:extLst>
                <a:ext uri="{FF2B5EF4-FFF2-40B4-BE49-F238E27FC236}">
                  <a16:creationId xmlns:a16="http://schemas.microsoft.com/office/drawing/2014/main" id="{9DFC018E-D5CA-A740-8607-870162C35168}"/>
                </a:ext>
              </a:extLst>
            </p:cNvPr>
            <p:cNvSpPr/>
            <p:nvPr/>
          </p:nvSpPr>
          <p:spPr>
            <a:xfrm>
              <a:off x="9888675" y="5483673"/>
              <a:ext cx="39763" cy="121246"/>
            </a:xfrm>
            <a:custGeom>
              <a:avLst/>
              <a:gdLst>
                <a:gd name="connsiteX0" fmla="*/ 39763 w 39763"/>
                <a:gd name="connsiteY0" fmla="*/ 19906 h 121246"/>
                <a:gd name="connsiteX1" fmla="*/ 39763 w 39763"/>
                <a:gd name="connsiteY1" fmla="*/ 101341 h 121246"/>
                <a:gd name="connsiteX2" fmla="*/ 19881 w 39763"/>
                <a:gd name="connsiteY2" fmla="*/ 121247 h 121246"/>
                <a:gd name="connsiteX3" fmla="*/ 19881 w 39763"/>
                <a:gd name="connsiteY3" fmla="*/ 121247 h 121246"/>
                <a:gd name="connsiteX4" fmla="*/ 0 w 39763"/>
                <a:gd name="connsiteY4" fmla="*/ 101341 h 121246"/>
                <a:gd name="connsiteX5" fmla="*/ 0 w 39763"/>
                <a:gd name="connsiteY5" fmla="*/ 19906 h 121246"/>
                <a:gd name="connsiteX6" fmla="*/ 19881 w 39763"/>
                <a:gd name="connsiteY6" fmla="*/ 0 h 121246"/>
                <a:gd name="connsiteX7" fmla="*/ 19881 w 39763"/>
                <a:gd name="connsiteY7" fmla="*/ 0 h 121246"/>
                <a:gd name="connsiteX8" fmla="*/ 39763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3" y="19906"/>
                  </a:moveTo>
                  <a:lnTo>
                    <a:pt x="39763" y="101341"/>
                  </a:lnTo>
                  <a:cubicBezTo>
                    <a:pt x="39763" y="112199"/>
                    <a:pt x="30726" y="121247"/>
                    <a:pt x="19881" y="121247"/>
                  </a:cubicBezTo>
                  <a:lnTo>
                    <a:pt x="19881" y="121247"/>
                  </a:lnTo>
                  <a:cubicBezTo>
                    <a:pt x="9037" y="121247"/>
                    <a:pt x="0" y="112199"/>
                    <a:pt x="0" y="101341"/>
                  </a:cubicBezTo>
                  <a:lnTo>
                    <a:pt x="0" y="19906"/>
                  </a:lnTo>
                  <a:cubicBezTo>
                    <a:pt x="0" y="9048"/>
                    <a:pt x="9037" y="0"/>
                    <a:pt x="19881" y="0"/>
                  </a:cubicBezTo>
                  <a:lnTo>
                    <a:pt x="19881" y="0"/>
                  </a:lnTo>
                  <a:cubicBezTo>
                    <a:pt x="30726" y="0"/>
                    <a:pt x="39763" y="9048"/>
                    <a:pt x="39763" y="19906"/>
                  </a:cubicBezTo>
                  <a:close/>
                </a:path>
              </a:pathLst>
            </a:custGeom>
            <a:solidFill>
              <a:srgbClr val="7EB4B4"/>
            </a:solidFill>
            <a:ln w="18073" cap="flat">
              <a:noFill/>
              <a:prstDash val="solid"/>
              <a:miter/>
            </a:ln>
          </p:spPr>
          <p:txBody>
            <a:bodyPr rtlCol="0" anchor="ctr"/>
            <a:lstStyle/>
            <a:p>
              <a:endParaRPr lang="en-US" sz="849"/>
            </a:p>
          </p:txBody>
        </p:sp>
        <p:sp>
          <p:nvSpPr>
            <p:cNvPr id="1541" name="Freeform 1540">
              <a:extLst>
                <a:ext uri="{FF2B5EF4-FFF2-40B4-BE49-F238E27FC236}">
                  <a16:creationId xmlns:a16="http://schemas.microsoft.com/office/drawing/2014/main" id="{6AFE2B8C-7AFE-6E49-9991-C6A7E26B2930}"/>
                </a:ext>
              </a:extLst>
            </p:cNvPr>
            <p:cNvSpPr/>
            <p:nvPr/>
          </p:nvSpPr>
          <p:spPr>
            <a:xfrm>
              <a:off x="9586832" y="5787694"/>
              <a:ext cx="39763" cy="121246"/>
            </a:xfrm>
            <a:custGeom>
              <a:avLst/>
              <a:gdLst>
                <a:gd name="connsiteX0" fmla="*/ 39764 w 39763"/>
                <a:gd name="connsiteY0" fmla="*/ 19906 h 121246"/>
                <a:gd name="connsiteX1" fmla="*/ 39764 w 39763"/>
                <a:gd name="connsiteY1" fmla="*/ 101340 h 121246"/>
                <a:gd name="connsiteX2" fmla="*/ 19882 w 39763"/>
                <a:gd name="connsiteY2" fmla="*/ 121246 h 121246"/>
                <a:gd name="connsiteX3" fmla="*/ 19882 w 39763"/>
                <a:gd name="connsiteY3" fmla="*/ 121246 h 121246"/>
                <a:gd name="connsiteX4" fmla="*/ 0 w 39763"/>
                <a:gd name="connsiteY4" fmla="*/ 101340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0"/>
                  </a:lnTo>
                  <a:cubicBezTo>
                    <a:pt x="39764" y="112198"/>
                    <a:pt x="30726" y="121246"/>
                    <a:pt x="19882" y="121246"/>
                  </a:cubicBezTo>
                  <a:lnTo>
                    <a:pt x="19882" y="121246"/>
                  </a:lnTo>
                  <a:cubicBezTo>
                    <a:pt x="9037" y="121246"/>
                    <a:pt x="0" y="112198"/>
                    <a:pt x="0" y="101340"/>
                  </a:cubicBezTo>
                  <a:lnTo>
                    <a:pt x="0" y="19906"/>
                  </a:lnTo>
                  <a:cubicBezTo>
                    <a:pt x="0" y="9048"/>
                    <a:pt x="9037" y="0"/>
                    <a:pt x="19882" y="0"/>
                  </a:cubicBezTo>
                  <a:lnTo>
                    <a:pt x="19882" y="0"/>
                  </a:lnTo>
                  <a:cubicBezTo>
                    <a:pt x="28919" y="0"/>
                    <a:pt x="39764" y="9048"/>
                    <a:pt x="39764" y="19906"/>
                  </a:cubicBezTo>
                  <a:close/>
                </a:path>
              </a:pathLst>
            </a:custGeom>
            <a:solidFill>
              <a:srgbClr val="7EB4B4"/>
            </a:solidFill>
            <a:ln w="18073" cap="flat">
              <a:noFill/>
              <a:prstDash val="solid"/>
              <a:miter/>
            </a:ln>
          </p:spPr>
          <p:txBody>
            <a:bodyPr rtlCol="0" anchor="ctr"/>
            <a:lstStyle/>
            <a:p>
              <a:endParaRPr lang="en-US" sz="849"/>
            </a:p>
          </p:txBody>
        </p:sp>
        <p:sp>
          <p:nvSpPr>
            <p:cNvPr id="1542" name="Freeform 1541">
              <a:extLst>
                <a:ext uri="{FF2B5EF4-FFF2-40B4-BE49-F238E27FC236}">
                  <a16:creationId xmlns:a16="http://schemas.microsoft.com/office/drawing/2014/main" id="{562D1A80-FE14-E045-8F86-D97E4E607124}"/>
                </a:ext>
              </a:extLst>
            </p:cNvPr>
            <p:cNvSpPr/>
            <p:nvPr/>
          </p:nvSpPr>
          <p:spPr>
            <a:xfrm>
              <a:off x="9870923" y="5787338"/>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4 h 120149"/>
                <a:gd name="connsiteX5" fmla="*/ 66552 w 77753"/>
                <a:gd name="connsiteY5" fmla="*/ 117984 h 120149"/>
                <a:gd name="connsiteX6" fmla="*/ 39441 w 77753"/>
                <a:gd name="connsiteY6" fmla="*/ 108936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8453"/>
                    <a:pt x="1484" y="7595"/>
                    <a:pt x="12329" y="2166"/>
                  </a:cubicBezTo>
                  <a:close/>
                </a:path>
              </a:pathLst>
            </a:custGeom>
            <a:solidFill>
              <a:srgbClr val="7EB4B4"/>
            </a:solidFill>
            <a:ln w="18073" cap="flat">
              <a:noFill/>
              <a:prstDash val="solid"/>
              <a:miter/>
            </a:ln>
          </p:spPr>
          <p:txBody>
            <a:bodyPr rtlCol="0" anchor="ctr"/>
            <a:lstStyle/>
            <a:p>
              <a:endParaRPr lang="en-US" sz="849"/>
            </a:p>
          </p:txBody>
        </p:sp>
        <p:sp>
          <p:nvSpPr>
            <p:cNvPr id="1543" name="Freeform 1542">
              <a:extLst>
                <a:ext uri="{FF2B5EF4-FFF2-40B4-BE49-F238E27FC236}">
                  <a16:creationId xmlns:a16="http://schemas.microsoft.com/office/drawing/2014/main" id="{1A94BFB0-98FB-8642-8422-2F1CAED70A86}"/>
                </a:ext>
              </a:extLst>
            </p:cNvPr>
            <p:cNvSpPr/>
            <p:nvPr userDrawn="1"/>
          </p:nvSpPr>
          <p:spPr>
            <a:xfrm>
              <a:off x="10192325" y="5181263"/>
              <a:ext cx="39763" cy="121445"/>
            </a:xfrm>
            <a:custGeom>
              <a:avLst/>
              <a:gdLst>
                <a:gd name="connsiteX0" fmla="*/ 39764 w 39763"/>
                <a:gd name="connsiteY0" fmla="*/ 20105 h 121445"/>
                <a:gd name="connsiteX1" fmla="*/ 39764 w 39763"/>
                <a:gd name="connsiteY1" fmla="*/ 101539 h 121445"/>
                <a:gd name="connsiteX2" fmla="*/ 19882 w 39763"/>
                <a:gd name="connsiteY2" fmla="*/ 121445 h 121445"/>
                <a:gd name="connsiteX3" fmla="*/ 19882 w 39763"/>
                <a:gd name="connsiteY3" fmla="*/ 121445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7" y="121445"/>
                    <a:pt x="19882" y="121445"/>
                  </a:cubicBezTo>
                  <a:lnTo>
                    <a:pt x="19882" y="121445"/>
                  </a:lnTo>
                  <a:cubicBezTo>
                    <a:pt x="9037" y="121445"/>
                    <a:pt x="0" y="112397"/>
                    <a:pt x="0" y="101539"/>
                  </a:cubicBezTo>
                  <a:lnTo>
                    <a:pt x="0" y="20105"/>
                  </a:lnTo>
                  <a:cubicBezTo>
                    <a:pt x="0" y="9247"/>
                    <a:pt x="9037" y="199"/>
                    <a:pt x="19882" y="199"/>
                  </a:cubicBezTo>
                  <a:lnTo>
                    <a:pt x="19882" y="199"/>
                  </a:lnTo>
                  <a:cubicBezTo>
                    <a:pt x="30727" y="-1611"/>
                    <a:pt x="39764" y="9247"/>
                    <a:pt x="39764" y="20105"/>
                  </a:cubicBezTo>
                  <a:close/>
                </a:path>
              </a:pathLst>
            </a:custGeom>
            <a:solidFill>
              <a:srgbClr val="7EB4B4"/>
            </a:solidFill>
            <a:ln w="18073" cap="flat">
              <a:noFill/>
              <a:prstDash val="solid"/>
              <a:miter/>
            </a:ln>
          </p:spPr>
          <p:txBody>
            <a:bodyPr rtlCol="0" anchor="ctr"/>
            <a:lstStyle/>
            <a:p>
              <a:endParaRPr lang="en-US" sz="849"/>
            </a:p>
          </p:txBody>
        </p:sp>
        <p:sp>
          <p:nvSpPr>
            <p:cNvPr id="1544" name="Freeform 1543">
              <a:extLst>
                <a:ext uri="{FF2B5EF4-FFF2-40B4-BE49-F238E27FC236}">
                  <a16:creationId xmlns:a16="http://schemas.microsoft.com/office/drawing/2014/main" id="{F0DBF58A-1FAD-DA48-9DDE-C7D9338136AC}"/>
                </a:ext>
              </a:extLst>
            </p:cNvPr>
            <p:cNvSpPr/>
            <p:nvPr userDrawn="1"/>
          </p:nvSpPr>
          <p:spPr>
            <a:xfrm>
              <a:off x="10476416" y="5181105"/>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4 h 120149"/>
                <a:gd name="connsiteX5" fmla="*/ 66552 w 77753"/>
                <a:gd name="connsiteY5" fmla="*/ 117984 h 120149"/>
                <a:gd name="connsiteX6" fmla="*/ 39441 w 77753"/>
                <a:gd name="connsiteY6" fmla="*/ 108936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8453"/>
                    <a:pt x="1484" y="7595"/>
                    <a:pt x="12329" y="2166"/>
                  </a:cubicBezTo>
                  <a:close/>
                </a:path>
              </a:pathLst>
            </a:custGeom>
            <a:solidFill>
              <a:srgbClr val="7EB4B4"/>
            </a:solidFill>
            <a:ln w="18073" cap="flat">
              <a:noFill/>
              <a:prstDash val="solid"/>
              <a:miter/>
            </a:ln>
          </p:spPr>
          <p:txBody>
            <a:bodyPr rtlCol="0" anchor="ctr"/>
            <a:lstStyle/>
            <a:p>
              <a:endParaRPr lang="en-US" sz="849"/>
            </a:p>
          </p:txBody>
        </p:sp>
        <p:sp>
          <p:nvSpPr>
            <p:cNvPr id="1546" name="Freeform 1545">
              <a:extLst>
                <a:ext uri="{FF2B5EF4-FFF2-40B4-BE49-F238E27FC236}">
                  <a16:creationId xmlns:a16="http://schemas.microsoft.com/office/drawing/2014/main" id="{670135FC-0342-634B-B436-664833561073}"/>
                </a:ext>
              </a:extLst>
            </p:cNvPr>
            <p:cNvSpPr/>
            <p:nvPr/>
          </p:nvSpPr>
          <p:spPr>
            <a:xfrm>
              <a:off x="10173566" y="5483317"/>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3 h 120149"/>
                <a:gd name="connsiteX5" fmla="*/ 65752 w 76952"/>
                <a:gd name="connsiteY5" fmla="*/ 117983 h 120149"/>
                <a:gd name="connsiteX6" fmla="*/ 38640 w 76952"/>
                <a:gd name="connsiteY6" fmla="*/ 108935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3"/>
                  </a:cubicBezTo>
                  <a:lnTo>
                    <a:pt x="65752" y="117983"/>
                  </a:lnTo>
                  <a:cubicBezTo>
                    <a:pt x="56715" y="123413"/>
                    <a:pt x="44062" y="117983"/>
                    <a:pt x="38640" y="108935"/>
                  </a:cubicBezTo>
                  <a:lnTo>
                    <a:pt x="2491" y="29311"/>
                  </a:lnTo>
                  <a:cubicBezTo>
                    <a:pt x="-2931" y="18453"/>
                    <a:pt x="684" y="7595"/>
                    <a:pt x="11529" y="2166"/>
                  </a:cubicBezTo>
                  <a:close/>
                </a:path>
              </a:pathLst>
            </a:custGeom>
            <a:solidFill>
              <a:srgbClr val="7EB4B4"/>
            </a:solidFill>
            <a:ln w="18073" cap="flat">
              <a:noFill/>
              <a:prstDash val="solid"/>
              <a:miter/>
            </a:ln>
          </p:spPr>
          <p:txBody>
            <a:bodyPr rtlCol="0" anchor="ctr"/>
            <a:lstStyle/>
            <a:p>
              <a:endParaRPr lang="en-US" sz="849"/>
            </a:p>
          </p:txBody>
        </p:sp>
        <p:sp>
          <p:nvSpPr>
            <p:cNvPr id="1547" name="Freeform 1546">
              <a:extLst>
                <a:ext uri="{FF2B5EF4-FFF2-40B4-BE49-F238E27FC236}">
                  <a16:creationId xmlns:a16="http://schemas.microsoft.com/office/drawing/2014/main" id="{84992630-0561-C94E-9922-51A86DF046F8}"/>
                </a:ext>
              </a:extLst>
            </p:cNvPr>
            <p:cNvSpPr/>
            <p:nvPr/>
          </p:nvSpPr>
          <p:spPr>
            <a:xfrm>
              <a:off x="10476416" y="5483317"/>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3 h 120149"/>
                <a:gd name="connsiteX5" fmla="*/ 66552 w 77753"/>
                <a:gd name="connsiteY5" fmla="*/ 117983 h 120149"/>
                <a:gd name="connsiteX6" fmla="*/ 39441 w 77753"/>
                <a:gd name="connsiteY6" fmla="*/ 108935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9"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solidFill>
              <a:srgbClr val="7EB4B4"/>
            </a:solidFill>
            <a:ln w="18073" cap="flat">
              <a:noFill/>
              <a:prstDash val="solid"/>
              <a:miter/>
            </a:ln>
          </p:spPr>
          <p:txBody>
            <a:bodyPr rtlCol="0" anchor="ctr"/>
            <a:lstStyle/>
            <a:p>
              <a:endParaRPr lang="en-US" sz="849"/>
            </a:p>
          </p:txBody>
        </p:sp>
        <p:sp>
          <p:nvSpPr>
            <p:cNvPr id="1549" name="Freeform 1548">
              <a:extLst>
                <a:ext uri="{FF2B5EF4-FFF2-40B4-BE49-F238E27FC236}">
                  <a16:creationId xmlns:a16="http://schemas.microsoft.com/office/drawing/2014/main" id="{5E1D7195-B654-0743-893E-7796C705A6BE}"/>
                </a:ext>
              </a:extLst>
            </p:cNvPr>
            <p:cNvSpPr/>
            <p:nvPr/>
          </p:nvSpPr>
          <p:spPr>
            <a:xfrm>
              <a:off x="10173566" y="5787338"/>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6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3"/>
                    <a:pt x="44062" y="117984"/>
                    <a:pt x="38640" y="108936"/>
                  </a:cubicBezTo>
                  <a:lnTo>
                    <a:pt x="2491" y="29311"/>
                  </a:lnTo>
                  <a:cubicBezTo>
                    <a:pt x="-2931" y="18453"/>
                    <a:pt x="684" y="7595"/>
                    <a:pt x="11529" y="2166"/>
                  </a:cubicBezTo>
                  <a:close/>
                </a:path>
              </a:pathLst>
            </a:custGeom>
            <a:solidFill>
              <a:srgbClr val="7EB4B4"/>
            </a:solidFill>
            <a:ln w="18073" cap="flat">
              <a:noFill/>
              <a:prstDash val="solid"/>
              <a:miter/>
            </a:ln>
          </p:spPr>
          <p:txBody>
            <a:bodyPr rtlCol="0" anchor="ctr"/>
            <a:lstStyle/>
            <a:p>
              <a:endParaRPr lang="en-US" sz="849"/>
            </a:p>
          </p:txBody>
        </p:sp>
        <p:sp>
          <p:nvSpPr>
            <p:cNvPr id="1550" name="Freeform 1549">
              <a:extLst>
                <a:ext uri="{FF2B5EF4-FFF2-40B4-BE49-F238E27FC236}">
                  <a16:creationId xmlns:a16="http://schemas.microsoft.com/office/drawing/2014/main" id="{40347CC6-B97B-2246-9B4C-52D106C05946}"/>
                </a:ext>
              </a:extLst>
            </p:cNvPr>
            <p:cNvSpPr/>
            <p:nvPr/>
          </p:nvSpPr>
          <p:spPr>
            <a:xfrm>
              <a:off x="10495974" y="5787694"/>
              <a:ext cx="39763" cy="121246"/>
            </a:xfrm>
            <a:custGeom>
              <a:avLst/>
              <a:gdLst>
                <a:gd name="connsiteX0" fmla="*/ 39764 w 39763"/>
                <a:gd name="connsiteY0" fmla="*/ 19906 h 121246"/>
                <a:gd name="connsiteX1" fmla="*/ 39764 w 39763"/>
                <a:gd name="connsiteY1" fmla="*/ 101340 h 121246"/>
                <a:gd name="connsiteX2" fmla="*/ 19882 w 39763"/>
                <a:gd name="connsiteY2" fmla="*/ 121246 h 121246"/>
                <a:gd name="connsiteX3" fmla="*/ 19882 w 39763"/>
                <a:gd name="connsiteY3" fmla="*/ 121246 h 121246"/>
                <a:gd name="connsiteX4" fmla="*/ 0 w 39763"/>
                <a:gd name="connsiteY4" fmla="*/ 101340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0"/>
                  </a:lnTo>
                  <a:cubicBezTo>
                    <a:pt x="39764" y="112198"/>
                    <a:pt x="30727" y="121246"/>
                    <a:pt x="19882" y="121246"/>
                  </a:cubicBezTo>
                  <a:lnTo>
                    <a:pt x="19882" y="121246"/>
                  </a:lnTo>
                  <a:cubicBezTo>
                    <a:pt x="9037" y="121246"/>
                    <a:pt x="0" y="112198"/>
                    <a:pt x="0" y="101340"/>
                  </a:cubicBezTo>
                  <a:lnTo>
                    <a:pt x="0" y="19906"/>
                  </a:lnTo>
                  <a:cubicBezTo>
                    <a:pt x="0" y="9048"/>
                    <a:pt x="9037" y="0"/>
                    <a:pt x="19882" y="0"/>
                  </a:cubicBezTo>
                  <a:lnTo>
                    <a:pt x="19882" y="0"/>
                  </a:lnTo>
                  <a:cubicBezTo>
                    <a:pt x="28919" y="0"/>
                    <a:pt x="39764" y="9048"/>
                    <a:pt x="39764" y="19906"/>
                  </a:cubicBezTo>
                  <a:close/>
                </a:path>
              </a:pathLst>
            </a:custGeom>
            <a:solidFill>
              <a:srgbClr val="7EB4B4"/>
            </a:solidFill>
            <a:ln w="18073" cap="flat">
              <a:noFill/>
              <a:prstDash val="solid"/>
              <a:miter/>
            </a:ln>
          </p:spPr>
          <p:txBody>
            <a:bodyPr rtlCol="0" anchor="ctr"/>
            <a:lstStyle/>
            <a:p>
              <a:endParaRPr lang="en-US" sz="849"/>
            </a:p>
          </p:txBody>
        </p:sp>
        <p:sp>
          <p:nvSpPr>
            <p:cNvPr id="1552" name="Freeform 1551">
              <a:extLst>
                <a:ext uri="{FF2B5EF4-FFF2-40B4-BE49-F238E27FC236}">
                  <a16:creationId xmlns:a16="http://schemas.microsoft.com/office/drawing/2014/main" id="{F27D1541-2BE4-7249-BE99-6E9C56AF2945}"/>
                </a:ext>
              </a:extLst>
            </p:cNvPr>
            <p:cNvSpPr/>
            <p:nvPr/>
          </p:nvSpPr>
          <p:spPr>
            <a:xfrm>
              <a:off x="5932511" y="6091359"/>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2"/>
                    <a:pt x="44863" y="117984"/>
                    <a:pt x="39441" y="108935"/>
                  </a:cubicBezTo>
                  <a:lnTo>
                    <a:pt x="3292" y="29311"/>
                  </a:lnTo>
                  <a:cubicBezTo>
                    <a:pt x="-3938" y="16643"/>
                    <a:pt x="1485" y="5785"/>
                    <a:pt x="12329" y="2166"/>
                  </a:cubicBezTo>
                  <a:close/>
                </a:path>
              </a:pathLst>
            </a:custGeom>
            <a:solidFill>
              <a:srgbClr val="7EB4B4"/>
            </a:solidFill>
            <a:ln w="18073" cap="flat">
              <a:noFill/>
              <a:prstDash val="solid"/>
              <a:miter/>
            </a:ln>
          </p:spPr>
          <p:txBody>
            <a:bodyPr rtlCol="0" anchor="ctr"/>
            <a:lstStyle/>
            <a:p>
              <a:endParaRPr lang="en-US" sz="849"/>
            </a:p>
          </p:txBody>
        </p:sp>
        <p:sp>
          <p:nvSpPr>
            <p:cNvPr id="1553" name="Freeform 1552">
              <a:extLst>
                <a:ext uri="{FF2B5EF4-FFF2-40B4-BE49-F238E27FC236}">
                  <a16:creationId xmlns:a16="http://schemas.microsoft.com/office/drawing/2014/main" id="{E20BFC19-7EF5-9C46-B271-68CD5FAF6FB9}"/>
                </a:ext>
              </a:extLst>
            </p:cNvPr>
            <p:cNvSpPr/>
            <p:nvPr/>
          </p:nvSpPr>
          <p:spPr>
            <a:xfrm>
              <a:off x="6236161" y="6091359"/>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2"/>
                    <a:pt x="44863" y="117984"/>
                    <a:pt x="39441" y="108935"/>
                  </a:cubicBezTo>
                  <a:lnTo>
                    <a:pt x="3292" y="29311"/>
                  </a:lnTo>
                  <a:cubicBezTo>
                    <a:pt x="-3938" y="16643"/>
                    <a:pt x="1484" y="5785"/>
                    <a:pt x="12329" y="2166"/>
                  </a:cubicBezTo>
                  <a:close/>
                </a:path>
              </a:pathLst>
            </a:custGeom>
            <a:solidFill>
              <a:srgbClr val="7EB4B4"/>
            </a:solidFill>
            <a:ln w="18073" cap="flat">
              <a:noFill/>
              <a:prstDash val="solid"/>
              <a:miter/>
            </a:ln>
          </p:spPr>
          <p:txBody>
            <a:bodyPr rtlCol="0" anchor="ctr"/>
            <a:lstStyle/>
            <a:p>
              <a:endParaRPr lang="en-US" sz="849"/>
            </a:p>
          </p:txBody>
        </p:sp>
        <p:sp>
          <p:nvSpPr>
            <p:cNvPr id="1555" name="Freeform 1554">
              <a:extLst>
                <a:ext uri="{FF2B5EF4-FFF2-40B4-BE49-F238E27FC236}">
                  <a16:creationId xmlns:a16="http://schemas.microsoft.com/office/drawing/2014/main" id="{A3EC9004-9548-DD42-976E-D0CE434E98D1}"/>
                </a:ext>
              </a:extLst>
            </p:cNvPr>
            <p:cNvSpPr/>
            <p:nvPr/>
          </p:nvSpPr>
          <p:spPr>
            <a:xfrm>
              <a:off x="5629661" y="6393570"/>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6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6"/>
                  </a:cubicBezTo>
                  <a:lnTo>
                    <a:pt x="2491" y="29311"/>
                  </a:lnTo>
                  <a:cubicBezTo>
                    <a:pt x="-2931" y="18453"/>
                    <a:pt x="684" y="7595"/>
                    <a:pt x="11528" y="2166"/>
                  </a:cubicBezTo>
                  <a:close/>
                </a:path>
              </a:pathLst>
            </a:custGeom>
            <a:solidFill>
              <a:srgbClr val="7EB4B4"/>
            </a:solidFill>
            <a:ln w="18073" cap="flat">
              <a:noFill/>
              <a:prstDash val="solid"/>
              <a:miter/>
            </a:ln>
          </p:spPr>
          <p:txBody>
            <a:bodyPr rtlCol="0" anchor="ctr"/>
            <a:lstStyle/>
            <a:p>
              <a:endParaRPr lang="en-US" sz="849"/>
            </a:p>
          </p:txBody>
        </p:sp>
        <p:sp>
          <p:nvSpPr>
            <p:cNvPr id="1556" name="Freeform 1555">
              <a:extLst>
                <a:ext uri="{FF2B5EF4-FFF2-40B4-BE49-F238E27FC236}">
                  <a16:creationId xmlns:a16="http://schemas.microsoft.com/office/drawing/2014/main" id="{FC236852-2270-4E42-BAE8-E86BB3A804D6}"/>
                </a:ext>
              </a:extLst>
            </p:cNvPr>
            <p:cNvSpPr/>
            <p:nvPr/>
          </p:nvSpPr>
          <p:spPr>
            <a:xfrm>
              <a:off x="5932511" y="6393570"/>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6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8453"/>
                    <a:pt x="1485" y="7595"/>
                    <a:pt x="12329" y="2166"/>
                  </a:cubicBezTo>
                  <a:close/>
                </a:path>
              </a:pathLst>
            </a:custGeom>
            <a:solidFill>
              <a:srgbClr val="7EB4B4"/>
            </a:solidFill>
            <a:ln w="18073" cap="flat">
              <a:noFill/>
              <a:prstDash val="solid"/>
              <a:miter/>
            </a:ln>
          </p:spPr>
          <p:txBody>
            <a:bodyPr rtlCol="0" anchor="ctr"/>
            <a:lstStyle/>
            <a:p>
              <a:endParaRPr lang="en-US" sz="849"/>
            </a:p>
          </p:txBody>
        </p:sp>
        <p:sp>
          <p:nvSpPr>
            <p:cNvPr id="1558" name="Freeform 1557">
              <a:extLst>
                <a:ext uri="{FF2B5EF4-FFF2-40B4-BE49-F238E27FC236}">
                  <a16:creationId xmlns:a16="http://schemas.microsoft.com/office/drawing/2014/main" id="{F93DCF3F-78A2-AB4A-90C6-BB2BFEF591BF}"/>
                </a:ext>
              </a:extLst>
            </p:cNvPr>
            <p:cNvSpPr/>
            <p:nvPr/>
          </p:nvSpPr>
          <p:spPr>
            <a:xfrm>
              <a:off x="5629661" y="6697592"/>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2"/>
                    <a:pt x="44062" y="117984"/>
                    <a:pt x="38640" y="108935"/>
                  </a:cubicBezTo>
                  <a:lnTo>
                    <a:pt x="2491" y="29311"/>
                  </a:lnTo>
                  <a:cubicBezTo>
                    <a:pt x="-2931" y="18453"/>
                    <a:pt x="684" y="7595"/>
                    <a:pt x="11528" y="2166"/>
                  </a:cubicBezTo>
                  <a:close/>
                </a:path>
              </a:pathLst>
            </a:custGeom>
            <a:solidFill>
              <a:srgbClr val="7EB4B4"/>
            </a:solidFill>
            <a:ln w="18073" cap="flat">
              <a:noFill/>
              <a:prstDash val="solid"/>
              <a:miter/>
            </a:ln>
          </p:spPr>
          <p:txBody>
            <a:bodyPr rtlCol="0" anchor="ctr"/>
            <a:lstStyle/>
            <a:p>
              <a:endParaRPr lang="en-US" sz="849"/>
            </a:p>
          </p:txBody>
        </p:sp>
        <p:sp>
          <p:nvSpPr>
            <p:cNvPr id="1559" name="Freeform 1558">
              <a:extLst>
                <a:ext uri="{FF2B5EF4-FFF2-40B4-BE49-F238E27FC236}">
                  <a16:creationId xmlns:a16="http://schemas.microsoft.com/office/drawing/2014/main" id="{E5531F31-43E9-8F4B-9203-426F0E3C7D8A}"/>
                </a:ext>
              </a:extLst>
            </p:cNvPr>
            <p:cNvSpPr/>
            <p:nvPr/>
          </p:nvSpPr>
          <p:spPr>
            <a:xfrm>
              <a:off x="6253912" y="6393927"/>
              <a:ext cx="39763" cy="121246"/>
            </a:xfrm>
            <a:custGeom>
              <a:avLst/>
              <a:gdLst>
                <a:gd name="connsiteX0" fmla="*/ 39764 w 39763"/>
                <a:gd name="connsiteY0" fmla="*/ 19906 h 121246"/>
                <a:gd name="connsiteX1" fmla="*/ 39764 w 39763"/>
                <a:gd name="connsiteY1" fmla="*/ 101340 h 121246"/>
                <a:gd name="connsiteX2" fmla="*/ 19882 w 39763"/>
                <a:gd name="connsiteY2" fmla="*/ 121246 h 121246"/>
                <a:gd name="connsiteX3" fmla="*/ 19882 w 39763"/>
                <a:gd name="connsiteY3" fmla="*/ 121246 h 121246"/>
                <a:gd name="connsiteX4" fmla="*/ 0 w 39763"/>
                <a:gd name="connsiteY4" fmla="*/ 101340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0"/>
                  </a:lnTo>
                  <a:cubicBezTo>
                    <a:pt x="39764" y="112198"/>
                    <a:pt x="30727" y="121246"/>
                    <a:pt x="19882" y="121246"/>
                  </a:cubicBezTo>
                  <a:lnTo>
                    <a:pt x="19882" y="121246"/>
                  </a:lnTo>
                  <a:cubicBezTo>
                    <a:pt x="9037" y="121246"/>
                    <a:pt x="0" y="112198"/>
                    <a:pt x="0" y="101340"/>
                  </a:cubicBezTo>
                  <a:lnTo>
                    <a:pt x="0" y="19906"/>
                  </a:lnTo>
                  <a:cubicBezTo>
                    <a:pt x="0" y="9048"/>
                    <a:pt x="9037" y="0"/>
                    <a:pt x="19882" y="0"/>
                  </a:cubicBezTo>
                  <a:lnTo>
                    <a:pt x="19882" y="0"/>
                  </a:lnTo>
                  <a:cubicBezTo>
                    <a:pt x="30727" y="0"/>
                    <a:pt x="39764" y="9048"/>
                    <a:pt x="39764" y="19906"/>
                  </a:cubicBezTo>
                  <a:close/>
                </a:path>
              </a:pathLst>
            </a:custGeom>
            <a:solidFill>
              <a:srgbClr val="7EB4B4"/>
            </a:solidFill>
            <a:ln w="18073" cap="flat">
              <a:noFill/>
              <a:prstDash val="solid"/>
              <a:miter/>
            </a:ln>
          </p:spPr>
          <p:txBody>
            <a:bodyPr rtlCol="0" anchor="ctr"/>
            <a:lstStyle/>
            <a:p>
              <a:endParaRPr lang="en-US" sz="849"/>
            </a:p>
          </p:txBody>
        </p:sp>
        <p:sp>
          <p:nvSpPr>
            <p:cNvPr id="1560" name="Freeform 1559">
              <a:extLst>
                <a:ext uri="{FF2B5EF4-FFF2-40B4-BE49-F238E27FC236}">
                  <a16:creationId xmlns:a16="http://schemas.microsoft.com/office/drawing/2014/main" id="{851784D3-0E36-5840-B920-3BF9FFCA9950}"/>
                </a:ext>
              </a:extLst>
            </p:cNvPr>
            <p:cNvSpPr/>
            <p:nvPr/>
          </p:nvSpPr>
          <p:spPr>
            <a:xfrm>
              <a:off x="5952070" y="6697948"/>
              <a:ext cx="39763" cy="121246"/>
            </a:xfrm>
            <a:custGeom>
              <a:avLst/>
              <a:gdLst>
                <a:gd name="connsiteX0" fmla="*/ 39764 w 39763"/>
                <a:gd name="connsiteY0" fmla="*/ 19906 h 121246"/>
                <a:gd name="connsiteX1" fmla="*/ 39764 w 39763"/>
                <a:gd name="connsiteY1" fmla="*/ 101341 h 121246"/>
                <a:gd name="connsiteX2" fmla="*/ 19882 w 39763"/>
                <a:gd name="connsiteY2" fmla="*/ 121247 h 121246"/>
                <a:gd name="connsiteX3" fmla="*/ 19882 w 39763"/>
                <a:gd name="connsiteY3" fmla="*/ 121247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9"/>
                    <a:pt x="30726" y="121247"/>
                    <a:pt x="19882" y="121247"/>
                  </a:cubicBezTo>
                  <a:lnTo>
                    <a:pt x="19882" y="121247"/>
                  </a:lnTo>
                  <a:cubicBezTo>
                    <a:pt x="9037" y="121247"/>
                    <a:pt x="0" y="112199"/>
                    <a:pt x="0" y="101341"/>
                  </a:cubicBezTo>
                  <a:lnTo>
                    <a:pt x="0" y="19906"/>
                  </a:lnTo>
                  <a:cubicBezTo>
                    <a:pt x="0" y="9048"/>
                    <a:pt x="9037" y="0"/>
                    <a:pt x="19882" y="0"/>
                  </a:cubicBezTo>
                  <a:lnTo>
                    <a:pt x="19882" y="0"/>
                  </a:lnTo>
                  <a:cubicBezTo>
                    <a:pt x="28919" y="0"/>
                    <a:pt x="39764" y="9048"/>
                    <a:pt x="39764" y="19906"/>
                  </a:cubicBezTo>
                  <a:close/>
                </a:path>
              </a:pathLst>
            </a:custGeom>
            <a:solidFill>
              <a:srgbClr val="7EB4B4"/>
            </a:solidFill>
            <a:ln w="18073" cap="flat">
              <a:noFill/>
              <a:prstDash val="solid"/>
              <a:miter/>
            </a:ln>
          </p:spPr>
          <p:txBody>
            <a:bodyPr rtlCol="0" anchor="ctr"/>
            <a:lstStyle/>
            <a:p>
              <a:endParaRPr lang="en-US" sz="849"/>
            </a:p>
          </p:txBody>
        </p:sp>
        <p:sp>
          <p:nvSpPr>
            <p:cNvPr id="1561" name="Freeform 1560">
              <a:extLst>
                <a:ext uri="{FF2B5EF4-FFF2-40B4-BE49-F238E27FC236}">
                  <a16:creationId xmlns:a16="http://schemas.microsoft.com/office/drawing/2014/main" id="{BC799AFC-0688-1441-AC70-5F24A84EEBD7}"/>
                </a:ext>
              </a:extLst>
            </p:cNvPr>
            <p:cNvSpPr/>
            <p:nvPr/>
          </p:nvSpPr>
          <p:spPr>
            <a:xfrm>
              <a:off x="6236161" y="6697592"/>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2"/>
                    <a:pt x="44863" y="117984"/>
                    <a:pt x="39441" y="108935"/>
                  </a:cubicBezTo>
                  <a:lnTo>
                    <a:pt x="3292" y="29311"/>
                  </a:lnTo>
                  <a:cubicBezTo>
                    <a:pt x="-3938" y="18453"/>
                    <a:pt x="1484" y="7595"/>
                    <a:pt x="12329" y="2166"/>
                  </a:cubicBezTo>
                  <a:close/>
                </a:path>
              </a:pathLst>
            </a:custGeom>
            <a:solidFill>
              <a:srgbClr val="7EB4B4"/>
            </a:solidFill>
            <a:ln w="18073" cap="flat">
              <a:noFill/>
              <a:prstDash val="solid"/>
              <a:miter/>
            </a:ln>
          </p:spPr>
          <p:txBody>
            <a:bodyPr rtlCol="0" anchor="ctr"/>
            <a:lstStyle/>
            <a:p>
              <a:endParaRPr lang="en-US" sz="849"/>
            </a:p>
          </p:txBody>
        </p:sp>
        <p:sp>
          <p:nvSpPr>
            <p:cNvPr id="1562" name="Freeform 1561">
              <a:extLst>
                <a:ext uri="{FF2B5EF4-FFF2-40B4-BE49-F238E27FC236}">
                  <a16:creationId xmlns:a16="http://schemas.microsoft.com/office/drawing/2014/main" id="{EEF80464-94ED-964D-B379-175332C5264A}"/>
                </a:ext>
              </a:extLst>
            </p:cNvPr>
            <p:cNvSpPr/>
            <p:nvPr userDrawn="1"/>
          </p:nvSpPr>
          <p:spPr>
            <a:xfrm>
              <a:off x="6557562" y="6091516"/>
              <a:ext cx="39763" cy="121445"/>
            </a:xfrm>
            <a:custGeom>
              <a:avLst/>
              <a:gdLst>
                <a:gd name="connsiteX0" fmla="*/ 39764 w 39763"/>
                <a:gd name="connsiteY0" fmla="*/ 20105 h 121445"/>
                <a:gd name="connsiteX1" fmla="*/ 39764 w 39763"/>
                <a:gd name="connsiteY1" fmla="*/ 101539 h 121445"/>
                <a:gd name="connsiteX2" fmla="*/ 19882 w 39763"/>
                <a:gd name="connsiteY2" fmla="*/ 121446 h 121445"/>
                <a:gd name="connsiteX3" fmla="*/ 19882 w 39763"/>
                <a:gd name="connsiteY3" fmla="*/ 121446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6" y="121446"/>
                    <a:pt x="19882" y="121446"/>
                  </a:cubicBezTo>
                  <a:lnTo>
                    <a:pt x="19882" y="121446"/>
                  </a:lnTo>
                  <a:cubicBezTo>
                    <a:pt x="9037" y="121446"/>
                    <a:pt x="0" y="112397"/>
                    <a:pt x="0" y="101539"/>
                  </a:cubicBezTo>
                  <a:lnTo>
                    <a:pt x="0" y="20105"/>
                  </a:lnTo>
                  <a:cubicBezTo>
                    <a:pt x="0" y="9247"/>
                    <a:pt x="9037" y="199"/>
                    <a:pt x="19882" y="199"/>
                  </a:cubicBezTo>
                  <a:lnTo>
                    <a:pt x="19882" y="199"/>
                  </a:lnTo>
                  <a:cubicBezTo>
                    <a:pt x="28919" y="-1611"/>
                    <a:pt x="39764" y="9247"/>
                    <a:pt x="39764" y="20105"/>
                  </a:cubicBezTo>
                  <a:close/>
                </a:path>
              </a:pathLst>
            </a:custGeom>
            <a:solidFill>
              <a:srgbClr val="7EB4B4"/>
            </a:solidFill>
            <a:ln w="18073" cap="flat">
              <a:noFill/>
              <a:prstDash val="solid"/>
              <a:miter/>
            </a:ln>
          </p:spPr>
          <p:txBody>
            <a:bodyPr rtlCol="0" anchor="ctr"/>
            <a:lstStyle/>
            <a:p>
              <a:endParaRPr lang="en-US" sz="849"/>
            </a:p>
          </p:txBody>
        </p:sp>
        <p:sp>
          <p:nvSpPr>
            <p:cNvPr id="1564" name="Freeform 1563">
              <a:extLst>
                <a:ext uri="{FF2B5EF4-FFF2-40B4-BE49-F238E27FC236}">
                  <a16:creationId xmlns:a16="http://schemas.microsoft.com/office/drawing/2014/main" id="{F28B4B57-42A0-F045-859F-8C6E4D8BCE48}"/>
                </a:ext>
              </a:extLst>
            </p:cNvPr>
            <p:cNvSpPr/>
            <p:nvPr/>
          </p:nvSpPr>
          <p:spPr>
            <a:xfrm>
              <a:off x="6841653" y="6091359"/>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2"/>
                    <a:pt x="44863" y="117984"/>
                    <a:pt x="39441" y="108935"/>
                  </a:cubicBezTo>
                  <a:lnTo>
                    <a:pt x="3292" y="29311"/>
                  </a:lnTo>
                  <a:cubicBezTo>
                    <a:pt x="-3938" y="16643"/>
                    <a:pt x="1484" y="5785"/>
                    <a:pt x="12329" y="2166"/>
                  </a:cubicBezTo>
                  <a:close/>
                </a:path>
              </a:pathLst>
            </a:custGeom>
            <a:solidFill>
              <a:srgbClr val="7EB4B4"/>
            </a:solidFill>
            <a:ln w="18073" cap="flat">
              <a:noFill/>
              <a:prstDash val="solid"/>
              <a:miter/>
            </a:ln>
          </p:spPr>
          <p:txBody>
            <a:bodyPr rtlCol="0" anchor="ctr"/>
            <a:lstStyle/>
            <a:p>
              <a:endParaRPr lang="en-US" sz="849"/>
            </a:p>
          </p:txBody>
        </p:sp>
        <p:sp>
          <p:nvSpPr>
            <p:cNvPr id="1565" name="Freeform 1564">
              <a:extLst>
                <a:ext uri="{FF2B5EF4-FFF2-40B4-BE49-F238E27FC236}">
                  <a16:creationId xmlns:a16="http://schemas.microsoft.com/office/drawing/2014/main" id="{D15138D5-3D62-C941-8B9A-E702C2E1E67B}"/>
                </a:ext>
              </a:extLst>
            </p:cNvPr>
            <p:cNvSpPr/>
            <p:nvPr/>
          </p:nvSpPr>
          <p:spPr>
            <a:xfrm>
              <a:off x="7144296" y="6091359"/>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2"/>
                    <a:pt x="44062" y="117984"/>
                    <a:pt x="38640" y="108935"/>
                  </a:cubicBezTo>
                  <a:lnTo>
                    <a:pt x="2491" y="29311"/>
                  </a:lnTo>
                  <a:cubicBezTo>
                    <a:pt x="-2931" y="16643"/>
                    <a:pt x="684" y="5785"/>
                    <a:pt x="11528" y="2166"/>
                  </a:cubicBezTo>
                  <a:close/>
                </a:path>
              </a:pathLst>
            </a:custGeom>
            <a:solidFill>
              <a:srgbClr val="7EB4B4"/>
            </a:solidFill>
            <a:ln w="18073" cap="flat">
              <a:noFill/>
              <a:prstDash val="solid"/>
              <a:miter/>
            </a:ln>
          </p:spPr>
          <p:txBody>
            <a:bodyPr rtlCol="0" anchor="ctr"/>
            <a:lstStyle/>
            <a:p>
              <a:endParaRPr lang="en-US" sz="849"/>
            </a:p>
          </p:txBody>
        </p:sp>
        <p:sp>
          <p:nvSpPr>
            <p:cNvPr id="1567" name="Freeform 1566">
              <a:extLst>
                <a:ext uri="{FF2B5EF4-FFF2-40B4-BE49-F238E27FC236}">
                  <a16:creationId xmlns:a16="http://schemas.microsoft.com/office/drawing/2014/main" id="{3D64D2F4-F251-F34D-849E-A01D6276E976}"/>
                </a:ext>
              </a:extLst>
            </p:cNvPr>
            <p:cNvSpPr/>
            <p:nvPr/>
          </p:nvSpPr>
          <p:spPr>
            <a:xfrm>
              <a:off x="6538804" y="6393570"/>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6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6"/>
                  </a:cubicBezTo>
                  <a:lnTo>
                    <a:pt x="2491" y="29311"/>
                  </a:lnTo>
                  <a:cubicBezTo>
                    <a:pt x="-2931" y="18453"/>
                    <a:pt x="684" y="7595"/>
                    <a:pt x="11528" y="2166"/>
                  </a:cubicBezTo>
                  <a:close/>
                </a:path>
              </a:pathLst>
            </a:custGeom>
            <a:solidFill>
              <a:srgbClr val="7EB4B4"/>
            </a:solidFill>
            <a:ln w="18073" cap="flat">
              <a:noFill/>
              <a:prstDash val="solid"/>
              <a:miter/>
            </a:ln>
          </p:spPr>
          <p:txBody>
            <a:bodyPr rtlCol="0" anchor="ctr"/>
            <a:lstStyle/>
            <a:p>
              <a:endParaRPr lang="en-US" sz="849"/>
            </a:p>
          </p:txBody>
        </p:sp>
        <p:sp>
          <p:nvSpPr>
            <p:cNvPr id="1568" name="Freeform 1567">
              <a:extLst>
                <a:ext uri="{FF2B5EF4-FFF2-40B4-BE49-F238E27FC236}">
                  <a16:creationId xmlns:a16="http://schemas.microsoft.com/office/drawing/2014/main" id="{7495C47D-2A00-BD4E-94A3-505A1AF16E88}"/>
                </a:ext>
              </a:extLst>
            </p:cNvPr>
            <p:cNvSpPr/>
            <p:nvPr/>
          </p:nvSpPr>
          <p:spPr>
            <a:xfrm>
              <a:off x="6841653" y="6393570"/>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6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8453"/>
                    <a:pt x="1484" y="7595"/>
                    <a:pt x="12329" y="2166"/>
                  </a:cubicBezTo>
                  <a:close/>
                </a:path>
              </a:pathLst>
            </a:custGeom>
            <a:solidFill>
              <a:srgbClr val="7EB4B4"/>
            </a:solidFill>
            <a:ln w="18073" cap="flat">
              <a:noFill/>
              <a:prstDash val="solid"/>
              <a:miter/>
            </a:ln>
          </p:spPr>
          <p:txBody>
            <a:bodyPr rtlCol="0" anchor="ctr"/>
            <a:lstStyle/>
            <a:p>
              <a:endParaRPr lang="en-US" sz="849"/>
            </a:p>
          </p:txBody>
        </p:sp>
        <p:sp>
          <p:nvSpPr>
            <p:cNvPr id="1570" name="Freeform 1569">
              <a:extLst>
                <a:ext uri="{FF2B5EF4-FFF2-40B4-BE49-F238E27FC236}">
                  <a16:creationId xmlns:a16="http://schemas.microsoft.com/office/drawing/2014/main" id="{C917862D-EFBB-9E45-9CFC-8FE842306524}"/>
                </a:ext>
              </a:extLst>
            </p:cNvPr>
            <p:cNvSpPr/>
            <p:nvPr/>
          </p:nvSpPr>
          <p:spPr>
            <a:xfrm>
              <a:off x="6538804" y="6697592"/>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2"/>
                    <a:pt x="44062" y="117984"/>
                    <a:pt x="38640" y="108935"/>
                  </a:cubicBezTo>
                  <a:lnTo>
                    <a:pt x="2491" y="29311"/>
                  </a:lnTo>
                  <a:cubicBezTo>
                    <a:pt x="-2931" y="18453"/>
                    <a:pt x="684" y="7595"/>
                    <a:pt x="11528" y="2166"/>
                  </a:cubicBezTo>
                  <a:close/>
                </a:path>
              </a:pathLst>
            </a:custGeom>
            <a:solidFill>
              <a:srgbClr val="7EB4B4"/>
            </a:solidFill>
            <a:ln w="18073" cap="flat">
              <a:noFill/>
              <a:prstDash val="solid"/>
              <a:miter/>
            </a:ln>
          </p:spPr>
          <p:txBody>
            <a:bodyPr rtlCol="0" anchor="ctr"/>
            <a:lstStyle/>
            <a:p>
              <a:endParaRPr lang="en-US" sz="849"/>
            </a:p>
          </p:txBody>
        </p:sp>
        <p:sp>
          <p:nvSpPr>
            <p:cNvPr id="1571" name="Freeform 1570">
              <a:extLst>
                <a:ext uri="{FF2B5EF4-FFF2-40B4-BE49-F238E27FC236}">
                  <a16:creationId xmlns:a16="http://schemas.microsoft.com/office/drawing/2014/main" id="{766F6ACD-4843-BF48-99C0-8B73FE223852}"/>
                </a:ext>
              </a:extLst>
            </p:cNvPr>
            <p:cNvSpPr/>
            <p:nvPr/>
          </p:nvSpPr>
          <p:spPr>
            <a:xfrm>
              <a:off x="7163055" y="6393927"/>
              <a:ext cx="39763" cy="121246"/>
            </a:xfrm>
            <a:custGeom>
              <a:avLst/>
              <a:gdLst>
                <a:gd name="connsiteX0" fmla="*/ 39764 w 39763"/>
                <a:gd name="connsiteY0" fmla="*/ 19906 h 121246"/>
                <a:gd name="connsiteX1" fmla="*/ 39764 w 39763"/>
                <a:gd name="connsiteY1" fmla="*/ 101340 h 121246"/>
                <a:gd name="connsiteX2" fmla="*/ 19882 w 39763"/>
                <a:gd name="connsiteY2" fmla="*/ 121246 h 121246"/>
                <a:gd name="connsiteX3" fmla="*/ 19882 w 39763"/>
                <a:gd name="connsiteY3" fmla="*/ 121246 h 121246"/>
                <a:gd name="connsiteX4" fmla="*/ 0 w 39763"/>
                <a:gd name="connsiteY4" fmla="*/ 101340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0"/>
                  </a:lnTo>
                  <a:cubicBezTo>
                    <a:pt x="39764" y="112198"/>
                    <a:pt x="30726" y="121246"/>
                    <a:pt x="19882" y="121246"/>
                  </a:cubicBezTo>
                  <a:lnTo>
                    <a:pt x="19882" y="121246"/>
                  </a:lnTo>
                  <a:cubicBezTo>
                    <a:pt x="9037" y="121246"/>
                    <a:pt x="0" y="112198"/>
                    <a:pt x="0" y="101340"/>
                  </a:cubicBezTo>
                  <a:lnTo>
                    <a:pt x="0" y="19906"/>
                  </a:lnTo>
                  <a:cubicBezTo>
                    <a:pt x="0" y="9048"/>
                    <a:pt x="9037" y="0"/>
                    <a:pt x="19882" y="0"/>
                  </a:cubicBezTo>
                  <a:lnTo>
                    <a:pt x="19882" y="0"/>
                  </a:lnTo>
                  <a:cubicBezTo>
                    <a:pt x="30726" y="0"/>
                    <a:pt x="39764" y="9048"/>
                    <a:pt x="39764" y="19906"/>
                  </a:cubicBezTo>
                  <a:close/>
                </a:path>
              </a:pathLst>
            </a:custGeom>
            <a:solidFill>
              <a:srgbClr val="7EB4B4"/>
            </a:solidFill>
            <a:ln w="18073" cap="flat">
              <a:noFill/>
              <a:prstDash val="solid"/>
              <a:miter/>
            </a:ln>
          </p:spPr>
          <p:txBody>
            <a:bodyPr rtlCol="0" anchor="ctr"/>
            <a:lstStyle/>
            <a:p>
              <a:endParaRPr lang="en-US" sz="849"/>
            </a:p>
          </p:txBody>
        </p:sp>
        <p:sp>
          <p:nvSpPr>
            <p:cNvPr id="1572" name="Freeform 1571">
              <a:extLst>
                <a:ext uri="{FF2B5EF4-FFF2-40B4-BE49-F238E27FC236}">
                  <a16:creationId xmlns:a16="http://schemas.microsoft.com/office/drawing/2014/main" id="{71C4D19E-5A53-CB49-984C-9EE82F3655B9}"/>
                </a:ext>
              </a:extLst>
            </p:cNvPr>
            <p:cNvSpPr/>
            <p:nvPr/>
          </p:nvSpPr>
          <p:spPr>
            <a:xfrm>
              <a:off x="6859405" y="6697948"/>
              <a:ext cx="39763" cy="121246"/>
            </a:xfrm>
            <a:custGeom>
              <a:avLst/>
              <a:gdLst>
                <a:gd name="connsiteX0" fmla="*/ 39764 w 39763"/>
                <a:gd name="connsiteY0" fmla="*/ 19906 h 121246"/>
                <a:gd name="connsiteX1" fmla="*/ 39764 w 39763"/>
                <a:gd name="connsiteY1" fmla="*/ 101341 h 121246"/>
                <a:gd name="connsiteX2" fmla="*/ 19882 w 39763"/>
                <a:gd name="connsiteY2" fmla="*/ 121247 h 121246"/>
                <a:gd name="connsiteX3" fmla="*/ 19882 w 39763"/>
                <a:gd name="connsiteY3" fmla="*/ 121247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9"/>
                    <a:pt x="30727" y="121247"/>
                    <a:pt x="19882" y="121247"/>
                  </a:cubicBezTo>
                  <a:lnTo>
                    <a:pt x="19882" y="121247"/>
                  </a:lnTo>
                  <a:cubicBezTo>
                    <a:pt x="9037" y="121247"/>
                    <a:pt x="0" y="112199"/>
                    <a:pt x="0" y="101341"/>
                  </a:cubicBezTo>
                  <a:lnTo>
                    <a:pt x="0" y="19906"/>
                  </a:lnTo>
                  <a:cubicBezTo>
                    <a:pt x="0" y="9048"/>
                    <a:pt x="9037" y="0"/>
                    <a:pt x="19882" y="0"/>
                  </a:cubicBezTo>
                  <a:lnTo>
                    <a:pt x="19882" y="0"/>
                  </a:lnTo>
                  <a:cubicBezTo>
                    <a:pt x="30727" y="0"/>
                    <a:pt x="39764" y="9048"/>
                    <a:pt x="39764" y="19906"/>
                  </a:cubicBezTo>
                  <a:close/>
                </a:path>
              </a:pathLst>
            </a:custGeom>
            <a:solidFill>
              <a:srgbClr val="7EB4B4"/>
            </a:solidFill>
            <a:ln w="18073" cap="flat">
              <a:noFill/>
              <a:prstDash val="solid"/>
              <a:miter/>
            </a:ln>
          </p:spPr>
          <p:txBody>
            <a:bodyPr rtlCol="0" anchor="ctr"/>
            <a:lstStyle/>
            <a:p>
              <a:endParaRPr lang="en-US" sz="849"/>
            </a:p>
          </p:txBody>
        </p:sp>
        <p:sp>
          <p:nvSpPr>
            <p:cNvPr id="1573" name="Freeform 1572">
              <a:extLst>
                <a:ext uri="{FF2B5EF4-FFF2-40B4-BE49-F238E27FC236}">
                  <a16:creationId xmlns:a16="http://schemas.microsoft.com/office/drawing/2014/main" id="{A654E0BC-DAE7-7342-AF1B-9E1395DAB514}"/>
                </a:ext>
              </a:extLst>
            </p:cNvPr>
            <p:cNvSpPr/>
            <p:nvPr/>
          </p:nvSpPr>
          <p:spPr>
            <a:xfrm>
              <a:off x="7144296" y="6697592"/>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2"/>
                    <a:pt x="44062" y="117984"/>
                    <a:pt x="38640" y="108935"/>
                  </a:cubicBezTo>
                  <a:lnTo>
                    <a:pt x="2491" y="29311"/>
                  </a:lnTo>
                  <a:cubicBezTo>
                    <a:pt x="-2931" y="18453"/>
                    <a:pt x="684" y="7595"/>
                    <a:pt x="11528" y="2166"/>
                  </a:cubicBezTo>
                  <a:close/>
                </a:path>
              </a:pathLst>
            </a:custGeom>
            <a:solidFill>
              <a:srgbClr val="7EB4B4"/>
            </a:solidFill>
            <a:ln w="18073" cap="flat">
              <a:noFill/>
              <a:prstDash val="solid"/>
              <a:miter/>
            </a:ln>
          </p:spPr>
          <p:txBody>
            <a:bodyPr rtlCol="0" anchor="ctr"/>
            <a:lstStyle/>
            <a:p>
              <a:endParaRPr lang="en-US" sz="849"/>
            </a:p>
          </p:txBody>
        </p:sp>
        <p:sp>
          <p:nvSpPr>
            <p:cNvPr id="1574" name="Freeform 1573">
              <a:extLst>
                <a:ext uri="{FF2B5EF4-FFF2-40B4-BE49-F238E27FC236}">
                  <a16:creationId xmlns:a16="http://schemas.microsoft.com/office/drawing/2014/main" id="{7389BE2B-6B6E-554C-8005-C88F688A2133}"/>
                </a:ext>
              </a:extLst>
            </p:cNvPr>
            <p:cNvSpPr/>
            <p:nvPr userDrawn="1"/>
          </p:nvSpPr>
          <p:spPr>
            <a:xfrm>
              <a:off x="7466705" y="6091516"/>
              <a:ext cx="39763" cy="121445"/>
            </a:xfrm>
            <a:custGeom>
              <a:avLst/>
              <a:gdLst>
                <a:gd name="connsiteX0" fmla="*/ 39764 w 39763"/>
                <a:gd name="connsiteY0" fmla="*/ 20105 h 121445"/>
                <a:gd name="connsiteX1" fmla="*/ 39764 w 39763"/>
                <a:gd name="connsiteY1" fmla="*/ 101539 h 121445"/>
                <a:gd name="connsiteX2" fmla="*/ 19882 w 39763"/>
                <a:gd name="connsiteY2" fmla="*/ 121446 h 121445"/>
                <a:gd name="connsiteX3" fmla="*/ 19882 w 39763"/>
                <a:gd name="connsiteY3" fmla="*/ 121446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6" y="121446"/>
                    <a:pt x="19882" y="121446"/>
                  </a:cubicBezTo>
                  <a:lnTo>
                    <a:pt x="19882" y="121446"/>
                  </a:lnTo>
                  <a:cubicBezTo>
                    <a:pt x="9037" y="121446"/>
                    <a:pt x="0" y="112397"/>
                    <a:pt x="0" y="101539"/>
                  </a:cubicBezTo>
                  <a:lnTo>
                    <a:pt x="0" y="20105"/>
                  </a:lnTo>
                  <a:cubicBezTo>
                    <a:pt x="0" y="9247"/>
                    <a:pt x="9037" y="199"/>
                    <a:pt x="19882" y="199"/>
                  </a:cubicBezTo>
                  <a:lnTo>
                    <a:pt x="19882" y="199"/>
                  </a:lnTo>
                  <a:cubicBezTo>
                    <a:pt x="28919" y="-1611"/>
                    <a:pt x="39764" y="9247"/>
                    <a:pt x="39764" y="20105"/>
                  </a:cubicBezTo>
                  <a:close/>
                </a:path>
              </a:pathLst>
            </a:custGeom>
            <a:solidFill>
              <a:srgbClr val="7EB4B4"/>
            </a:solidFill>
            <a:ln w="18073" cap="flat">
              <a:noFill/>
              <a:prstDash val="solid"/>
              <a:miter/>
            </a:ln>
          </p:spPr>
          <p:txBody>
            <a:bodyPr rtlCol="0" anchor="ctr"/>
            <a:lstStyle/>
            <a:p>
              <a:endParaRPr lang="en-US" sz="849"/>
            </a:p>
          </p:txBody>
        </p:sp>
        <p:sp>
          <p:nvSpPr>
            <p:cNvPr id="1576" name="Freeform 1575">
              <a:extLst>
                <a:ext uri="{FF2B5EF4-FFF2-40B4-BE49-F238E27FC236}">
                  <a16:creationId xmlns:a16="http://schemas.microsoft.com/office/drawing/2014/main" id="{CF3E98FE-4C39-1647-9C50-3AA1AC542615}"/>
                </a:ext>
              </a:extLst>
            </p:cNvPr>
            <p:cNvSpPr/>
            <p:nvPr/>
          </p:nvSpPr>
          <p:spPr>
            <a:xfrm>
              <a:off x="7750796" y="6091359"/>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2"/>
                    <a:pt x="44863" y="117984"/>
                    <a:pt x="39441" y="108935"/>
                  </a:cubicBezTo>
                  <a:lnTo>
                    <a:pt x="3292" y="29311"/>
                  </a:lnTo>
                  <a:cubicBezTo>
                    <a:pt x="-3938" y="16643"/>
                    <a:pt x="1484" y="5785"/>
                    <a:pt x="12329" y="2166"/>
                  </a:cubicBezTo>
                  <a:close/>
                </a:path>
              </a:pathLst>
            </a:custGeom>
            <a:solidFill>
              <a:srgbClr val="7EB4B4"/>
            </a:solidFill>
            <a:ln w="18073" cap="flat">
              <a:noFill/>
              <a:prstDash val="solid"/>
              <a:miter/>
            </a:ln>
          </p:spPr>
          <p:txBody>
            <a:bodyPr rtlCol="0" anchor="ctr"/>
            <a:lstStyle/>
            <a:p>
              <a:endParaRPr lang="en-US" sz="849"/>
            </a:p>
          </p:txBody>
        </p:sp>
        <p:sp>
          <p:nvSpPr>
            <p:cNvPr id="1577" name="Freeform 1576">
              <a:extLst>
                <a:ext uri="{FF2B5EF4-FFF2-40B4-BE49-F238E27FC236}">
                  <a16:creationId xmlns:a16="http://schemas.microsoft.com/office/drawing/2014/main" id="{8B5BC34F-CA59-F644-8DB4-EB12A353AD3C}"/>
                </a:ext>
              </a:extLst>
            </p:cNvPr>
            <p:cNvSpPr/>
            <p:nvPr/>
          </p:nvSpPr>
          <p:spPr>
            <a:xfrm>
              <a:off x="8053439" y="6091359"/>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2"/>
                    <a:pt x="44062" y="117984"/>
                    <a:pt x="38640" y="108935"/>
                  </a:cubicBezTo>
                  <a:lnTo>
                    <a:pt x="2491" y="29311"/>
                  </a:lnTo>
                  <a:cubicBezTo>
                    <a:pt x="-2931" y="16643"/>
                    <a:pt x="684" y="5785"/>
                    <a:pt x="11528" y="2166"/>
                  </a:cubicBezTo>
                  <a:close/>
                </a:path>
              </a:pathLst>
            </a:custGeom>
            <a:solidFill>
              <a:srgbClr val="7EB4B4"/>
            </a:solidFill>
            <a:ln w="18073" cap="flat">
              <a:noFill/>
              <a:prstDash val="solid"/>
              <a:miter/>
            </a:ln>
          </p:spPr>
          <p:txBody>
            <a:bodyPr rtlCol="0" anchor="ctr"/>
            <a:lstStyle/>
            <a:p>
              <a:endParaRPr lang="en-US" sz="849"/>
            </a:p>
          </p:txBody>
        </p:sp>
        <p:sp>
          <p:nvSpPr>
            <p:cNvPr id="1579" name="Freeform 1578">
              <a:extLst>
                <a:ext uri="{FF2B5EF4-FFF2-40B4-BE49-F238E27FC236}">
                  <a16:creationId xmlns:a16="http://schemas.microsoft.com/office/drawing/2014/main" id="{F20F0E50-5A27-904B-A2C0-13F4E6575BF1}"/>
                </a:ext>
              </a:extLst>
            </p:cNvPr>
            <p:cNvSpPr/>
            <p:nvPr/>
          </p:nvSpPr>
          <p:spPr>
            <a:xfrm>
              <a:off x="7447146" y="6393570"/>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4 h 120149"/>
                <a:gd name="connsiteX5" fmla="*/ 66552 w 77753"/>
                <a:gd name="connsiteY5" fmla="*/ 117984 h 120149"/>
                <a:gd name="connsiteX6" fmla="*/ 39441 w 77753"/>
                <a:gd name="connsiteY6" fmla="*/ 108936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8453"/>
                    <a:pt x="1484" y="7595"/>
                    <a:pt x="12329" y="2166"/>
                  </a:cubicBezTo>
                  <a:close/>
                </a:path>
              </a:pathLst>
            </a:custGeom>
            <a:solidFill>
              <a:srgbClr val="7EB4B4"/>
            </a:solidFill>
            <a:ln w="18073" cap="flat">
              <a:noFill/>
              <a:prstDash val="solid"/>
              <a:miter/>
            </a:ln>
          </p:spPr>
          <p:txBody>
            <a:bodyPr rtlCol="0" anchor="ctr"/>
            <a:lstStyle/>
            <a:p>
              <a:endParaRPr lang="en-US" sz="849"/>
            </a:p>
          </p:txBody>
        </p:sp>
        <p:sp>
          <p:nvSpPr>
            <p:cNvPr id="1580" name="Freeform 1579">
              <a:extLst>
                <a:ext uri="{FF2B5EF4-FFF2-40B4-BE49-F238E27FC236}">
                  <a16:creationId xmlns:a16="http://schemas.microsoft.com/office/drawing/2014/main" id="{A14B8431-700E-4848-83D5-D3CD7A5AA5B6}"/>
                </a:ext>
              </a:extLst>
            </p:cNvPr>
            <p:cNvSpPr/>
            <p:nvPr/>
          </p:nvSpPr>
          <p:spPr>
            <a:xfrm>
              <a:off x="7750796" y="6393570"/>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6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8453"/>
                    <a:pt x="1484" y="7595"/>
                    <a:pt x="12329" y="2166"/>
                  </a:cubicBezTo>
                  <a:close/>
                </a:path>
              </a:pathLst>
            </a:custGeom>
            <a:solidFill>
              <a:srgbClr val="7EB4B4"/>
            </a:solidFill>
            <a:ln w="18073" cap="flat">
              <a:noFill/>
              <a:prstDash val="solid"/>
              <a:miter/>
            </a:ln>
          </p:spPr>
          <p:txBody>
            <a:bodyPr rtlCol="0" anchor="ctr"/>
            <a:lstStyle/>
            <a:p>
              <a:endParaRPr lang="en-US" sz="849"/>
            </a:p>
          </p:txBody>
        </p:sp>
        <p:sp>
          <p:nvSpPr>
            <p:cNvPr id="1582" name="Freeform 1581">
              <a:extLst>
                <a:ext uri="{FF2B5EF4-FFF2-40B4-BE49-F238E27FC236}">
                  <a16:creationId xmlns:a16="http://schemas.microsoft.com/office/drawing/2014/main" id="{EC86E705-F106-2246-A233-36B5EB165AAC}"/>
                </a:ext>
              </a:extLst>
            </p:cNvPr>
            <p:cNvSpPr/>
            <p:nvPr/>
          </p:nvSpPr>
          <p:spPr>
            <a:xfrm>
              <a:off x="7447146" y="6697592"/>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4 h 120149"/>
                <a:gd name="connsiteX5" fmla="*/ 66552 w 77753"/>
                <a:gd name="connsiteY5" fmla="*/ 117984 h 120149"/>
                <a:gd name="connsiteX6" fmla="*/ 39441 w 77753"/>
                <a:gd name="connsiteY6" fmla="*/ 108935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2"/>
                    <a:pt x="44863" y="117984"/>
                    <a:pt x="39441" y="108935"/>
                  </a:cubicBezTo>
                  <a:lnTo>
                    <a:pt x="3292" y="29311"/>
                  </a:lnTo>
                  <a:cubicBezTo>
                    <a:pt x="-3938" y="18453"/>
                    <a:pt x="1484" y="7595"/>
                    <a:pt x="12329" y="2166"/>
                  </a:cubicBezTo>
                  <a:close/>
                </a:path>
              </a:pathLst>
            </a:custGeom>
            <a:solidFill>
              <a:srgbClr val="7EB4B4"/>
            </a:solidFill>
            <a:ln w="18073" cap="flat">
              <a:noFill/>
              <a:prstDash val="solid"/>
              <a:miter/>
            </a:ln>
          </p:spPr>
          <p:txBody>
            <a:bodyPr rtlCol="0" anchor="ctr"/>
            <a:lstStyle/>
            <a:p>
              <a:endParaRPr lang="en-US" sz="849"/>
            </a:p>
          </p:txBody>
        </p:sp>
        <p:sp>
          <p:nvSpPr>
            <p:cNvPr id="1583" name="Freeform 1582">
              <a:extLst>
                <a:ext uri="{FF2B5EF4-FFF2-40B4-BE49-F238E27FC236}">
                  <a16:creationId xmlns:a16="http://schemas.microsoft.com/office/drawing/2014/main" id="{93534E97-00DC-854E-96E3-4AE6C3D71059}"/>
                </a:ext>
              </a:extLst>
            </p:cNvPr>
            <p:cNvSpPr/>
            <p:nvPr/>
          </p:nvSpPr>
          <p:spPr>
            <a:xfrm>
              <a:off x="8072197" y="6393927"/>
              <a:ext cx="39763" cy="121246"/>
            </a:xfrm>
            <a:custGeom>
              <a:avLst/>
              <a:gdLst>
                <a:gd name="connsiteX0" fmla="*/ 39764 w 39763"/>
                <a:gd name="connsiteY0" fmla="*/ 19906 h 121246"/>
                <a:gd name="connsiteX1" fmla="*/ 39764 w 39763"/>
                <a:gd name="connsiteY1" fmla="*/ 101340 h 121246"/>
                <a:gd name="connsiteX2" fmla="*/ 19882 w 39763"/>
                <a:gd name="connsiteY2" fmla="*/ 121246 h 121246"/>
                <a:gd name="connsiteX3" fmla="*/ 19882 w 39763"/>
                <a:gd name="connsiteY3" fmla="*/ 121246 h 121246"/>
                <a:gd name="connsiteX4" fmla="*/ 0 w 39763"/>
                <a:gd name="connsiteY4" fmla="*/ 101340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0"/>
                  </a:lnTo>
                  <a:cubicBezTo>
                    <a:pt x="39764" y="112198"/>
                    <a:pt x="30726" y="121246"/>
                    <a:pt x="19882" y="121246"/>
                  </a:cubicBezTo>
                  <a:lnTo>
                    <a:pt x="19882" y="121246"/>
                  </a:lnTo>
                  <a:cubicBezTo>
                    <a:pt x="9037" y="121246"/>
                    <a:pt x="0" y="112198"/>
                    <a:pt x="0" y="101340"/>
                  </a:cubicBezTo>
                  <a:lnTo>
                    <a:pt x="0" y="19906"/>
                  </a:lnTo>
                  <a:cubicBezTo>
                    <a:pt x="0" y="9048"/>
                    <a:pt x="9037" y="0"/>
                    <a:pt x="19882" y="0"/>
                  </a:cubicBezTo>
                  <a:lnTo>
                    <a:pt x="19882" y="0"/>
                  </a:lnTo>
                  <a:cubicBezTo>
                    <a:pt x="28919" y="0"/>
                    <a:pt x="39764" y="9048"/>
                    <a:pt x="39764" y="19906"/>
                  </a:cubicBezTo>
                  <a:close/>
                </a:path>
              </a:pathLst>
            </a:custGeom>
            <a:solidFill>
              <a:srgbClr val="7EB4B4"/>
            </a:solidFill>
            <a:ln w="18073" cap="flat">
              <a:noFill/>
              <a:prstDash val="solid"/>
              <a:miter/>
            </a:ln>
          </p:spPr>
          <p:txBody>
            <a:bodyPr rtlCol="0" anchor="ctr"/>
            <a:lstStyle/>
            <a:p>
              <a:endParaRPr lang="en-US" sz="849"/>
            </a:p>
          </p:txBody>
        </p:sp>
        <p:sp>
          <p:nvSpPr>
            <p:cNvPr id="1584" name="Freeform 1583">
              <a:extLst>
                <a:ext uri="{FF2B5EF4-FFF2-40B4-BE49-F238E27FC236}">
                  <a16:creationId xmlns:a16="http://schemas.microsoft.com/office/drawing/2014/main" id="{BC2B52E0-19E1-974F-8748-4450C78AC2F1}"/>
                </a:ext>
              </a:extLst>
            </p:cNvPr>
            <p:cNvSpPr/>
            <p:nvPr/>
          </p:nvSpPr>
          <p:spPr>
            <a:xfrm>
              <a:off x="7768547" y="6697948"/>
              <a:ext cx="39763" cy="121246"/>
            </a:xfrm>
            <a:custGeom>
              <a:avLst/>
              <a:gdLst>
                <a:gd name="connsiteX0" fmla="*/ 39764 w 39763"/>
                <a:gd name="connsiteY0" fmla="*/ 19906 h 121246"/>
                <a:gd name="connsiteX1" fmla="*/ 39764 w 39763"/>
                <a:gd name="connsiteY1" fmla="*/ 101341 h 121246"/>
                <a:gd name="connsiteX2" fmla="*/ 19882 w 39763"/>
                <a:gd name="connsiteY2" fmla="*/ 121247 h 121246"/>
                <a:gd name="connsiteX3" fmla="*/ 19882 w 39763"/>
                <a:gd name="connsiteY3" fmla="*/ 121247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9"/>
                    <a:pt x="30727" y="121247"/>
                    <a:pt x="19882" y="121247"/>
                  </a:cubicBezTo>
                  <a:lnTo>
                    <a:pt x="19882" y="121247"/>
                  </a:lnTo>
                  <a:cubicBezTo>
                    <a:pt x="9037" y="121247"/>
                    <a:pt x="0" y="112199"/>
                    <a:pt x="0" y="101341"/>
                  </a:cubicBezTo>
                  <a:lnTo>
                    <a:pt x="0" y="19906"/>
                  </a:lnTo>
                  <a:cubicBezTo>
                    <a:pt x="0" y="9048"/>
                    <a:pt x="9037" y="0"/>
                    <a:pt x="19882" y="0"/>
                  </a:cubicBezTo>
                  <a:lnTo>
                    <a:pt x="19882" y="0"/>
                  </a:lnTo>
                  <a:cubicBezTo>
                    <a:pt x="30727" y="0"/>
                    <a:pt x="39764" y="9048"/>
                    <a:pt x="39764" y="19906"/>
                  </a:cubicBezTo>
                  <a:close/>
                </a:path>
              </a:pathLst>
            </a:custGeom>
            <a:solidFill>
              <a:srgbClr val="7EB4B4"/>
            </a:solidFill>
            <a:ln w="18073" cap="flat">
              <a:noFill/>
              <a:prstDash val="solid"/>
              <a:miter/>
            </a:ln>
          </p:spPr>
          <p:txBody>
            <a:bodyPr rtlCol="0" anchor="ctr"/>
            <a:lstStyle/>
            <a:p>
              <a:endParaRPr lang="en-US" sz="849"/>
            </a:p>
          </p:txBody>
        </p:sp>
        <p:sp>
          <p:nvSpPr>
            <p:cNvPr id="1585" name="Freeform 1584">
              <a:extLst>
                <a:ext uri="{FF2B5EF4-FFF2-40B4-BE49-F238E27FC236}">
                  <a16:creationId xmlns:a16="http://schemas.microsoft.com/office/drawing/2014/main" id="{633ECA05-446A-7D4F-B65C-3EA7205B02CC}"/>
                </a:ext>
              </a:extLst>
            </p:cNvPr>
            <p:cNvSpPr/>
            <p:nvPr/>
          </p:nvSpPr>
          <p:spPr>
            <a:xfrm>
              <a:off x="8053439" y="6697592"/>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2"/>
                    <a:pt x="44062" y="117984"/>
                    <a:pt x="38640" y="108935"/>
                  </a:cubicBezTo>
                  <a:lnTo>
                    <a:pt x="2491" y="29311"/>
                  </a:lnTo>
                  <a:cubicBezTo>
                    <a:pt x="-2931" y="18453"/>
                    <a:pt x="684" y="7595"/>
                    <a:pt x="11528" y="2166"/>
                  </a:cubicBezTo>
                  <a:close/>
                </a:path>
              </a:pathLst>
            </a:custGeom>
            <a:solidFill>
              <a:srgbClr val="7EB4B4"/>
            </a:solidFill>
            <a:ln w="18073" cap="flat">
              <a:noFill/>
              <a:prstDash val="solid"/>
              <a:miter/>
            </a:ln>
          </p:spPr>
          <p:txBody>
            <a:bodyPr rtlCol="0" anchor="ctr"/>
            <a:lstStyle/>
            <a:p>
              <a:endParaRPr lang="en-US" sz="849"/>
            </a:p>
          </p:txBody>
        </p:sp>
        <p:sp>
          <p:nvSpPr>
            <p:cNvPr id="1586" name="Freeform 1585">
              <a:extLst>
                <a:ext uri="{FF2B5EF4-FFF2-40B4-BE49-F238E27FC236}">
                  <a16:creationId xmlns:a16="http://schemas.microsoft.com/office/drawing/2014/main" id="{79A885F5-C965-6643-9D7C-7A49D43B1FD6}"/>
                </a:ext>
              </a:extLst>
            </p:cNvPr>
            <p:cNvSpPr/>
            <p:nvPr userDrawn="1"/>
          </p:nvSpPr>
          <p:spPr>
            <a:xfrm>
              <a:off x="8374039" y="6091516"/>
              <a:ext cx="39763" cy="121445"/>
            </a:xfrm>
            <a:custGeom>
              <a:avLst/>
              <a:gdLst>
                <a:gd name="connsiteX0" fmla="*/ 39764 w 39763"/>
                <a:gd name="connsiteY0" fmla="*/ 20105 h 121445"/>
                <a:gd name="connsiteX1" fmla="*/ 39764 w 39763"/>
                <a:gd name="connsiteY1" fmla="*/ 101539 h 121445"/>
                <a:gd name="connsiteX2" fmla="*/ 19882 w 39763"/>
                <a:gd name="connsiteY2" fmla="*/ 121446 h 121445"/>
                <a:gd name="connsiteX3" fmla="*/ 19882 w 39763"/>
                <a:gd name="connsiteY3" fmla="*/ 121446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7" y="121446"/>
                    <a:pt x="19882" y="121446"/>
                  </a:cubicBezTo>
                  <a:lnTo>
                    <a:pt x="19882" y="121446"/>
                  </a:lnTo>
                  <a:cubicBezTo>
                    <a:pt x="9037" y="121446"/>
                    <a:pt x="0" y="112397"/>
                    <a:pt x="0" y="101539"/>
                  </a:cubicBezTo>
                  <a:lnTo>
                    <a:pt x="0" y="20105"/>
                  </a:lnTo>
                  <a:cubicBezTo>
                    <a:pt x="0" y="9247"/>
                    <a:pt x="9037" y="199"/>
                    <a:pt x="19882" y="199"/>
                  </a:cubicBezTo>
                  <a:lnTo>
                    <a:pt x="19882" y="199"/>
                  </a:lnTo>
                  <a:cubicBezTo>
                    <a:pt x="30727" y="-1611"/>
                    <a:pt x="39764" y="9247"/>
                    <a:pt x="39764" y="20105"/>
                  </a:cubicBezTo>
                  <a:close/>
                </a:path>
              </a:pathLst>
            </a:custGeom>
            <a:solidFill>
              <a:srgbClr val="7EB4B4"/>
            </a:solidFill>
            <a:ln w="18073" cap="flat">
              <a:noFill/>
              <a:prstDash val="solid"/>
              <a:miter/>
            </a:ln>
          </p:spPr>
          <p:txBody>
            <a:bodyPr rtlCol="0" anchor="ctr"/>
            <a:lstStyle/>
            <a:p>
              <a:endParaRPr lang="en-US" sz="849"/>
            </a:p>
          </p:txBody>
        </p:sp>
        <p:sp>
          <p:nvSpPr>
            <p:cNvPr id="1588" name="Freeform 1587">
              <a:extLst>
                <a:ext uri="{FF2B5EF4-FFF2-40B4-BE49-F238E27FC236}">
                  <a16:creationId xmlns:a16="http://schemas.microsoft.com/office/drawing/2014/main" id="{65041805-E369-C640-9B2E-756EB9C6DCE9}"/>
                </a:ext>
              </a:extLst>
            </p:cNvPr>
            <p:cNvSpPr/>
            <p:nvPr/>
          </p:nvSpPr>
          <p:spPr>
            <a:xfrm>
              <a:off x="8658931" y="6091359"/>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2"/>
                    <a:pt x="44062" y="117984"/>
                    <a:pt x="38640" y="108935"/>
                  </a:cubicBezTo>
                  <a:lnTo>
                    <a:pt x="2491" y="29311"/>
                  </a:lnTo>
                  <a:cubicBezTo>
                    <a:pt x="-2931" y="16643"/>
                    <a:pt x="684" y="5785"/>
                    <a:pt x="11528" y="2166"/>
                  </a:cubicBezTo>
                  <a:close/>
                </a:path>
              </a:pathLst>
            </a:custGeom>
            <a:solidFill>
              <a:srgbClr val="7EB4B4"/>
            </a:solidFill>
            <a:ln w="18073" cap="flat">
              <a:noFill/>
              <a:prstDash val="solid"/>
              <a:miter/>
            </a:ln>
          </p:spPr>
          <p:txBody>
            <a:bodyPr rtlCol="0" anchor="ctr"/>
            <a:lstStyle/>
            <a:p>
              <a:endParaRPr lang="en-US" sz="849"/>
            </a:p>
          </p:txBody>
        </p:sp>
        <p:sp>
          <p:nvSpPr>
            <p:cNvPr id="1589" name="Freeform 1588">
              <a:extLst>
                <a:ext uri="{FF2B5EF4-FFF2-40B4-BE49-F238E27FC236}">
                  <a16:creationId xmlns:a16="http://schemas.microsoft.com/office/drawing/2014/main" id="{79821084-B730-224C-9873-A39B0E25D582}"/>
                </a:ext>
              </a:extLst>
            </p:cNvPr>
            <p:cNvSpPr/>
            <p:nvPr/>
          </p:nvSpPr>
          <p:spPr>
            <a:xfrm>
              <a:off x="8961781" y="6091359"/>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2"/>
                    <a:pt x="44863" y="117984"/>
                    <a:pt x="39441" y="108935"/>
                  </a:cubicBezTo>
                  <a:lnTo>
                    <a:pt x="3292" y="29311"/>
                  </a:lnTo>
                  <a:cubicBezTo>
                    <a:pt x="-3938" y="16643"/>
                    <a:pt x="1484" y="5785"/>
                    <a:pt x="12329" y="2166"/>
                  </a:cubicBezTo>
                  <a:close/>
                </a:path>
              </a:pathLst>
            </a:custGeom>
            <a:solidFill>
              <a:srgbClr val="7EB4B4"/>
            </a:solidFill>
            <a:ln w="18073" cap="flat">
              <a:noFill/>
              <a:prstDash val="solid"/>
              <a:miter/>
            </a:ln>
          </p:spPr>
          <p:txBody>
            <a:bodyPr rtlCol="0" anchor="ctr"/>
            <a:lstStyle/>
            <a:p>
              <a:endParaRPr lang="en-US" sz="849"/>
            </a:p>
          </p:txBody>
        </p:sp>
        <p:sp>
          <p:nvSpPr>
            <p:cNvPr id="1591" name="Freeform 1590">
              <a:extLst>
                <a:ext uri="{FF2B5EF4-FFF2-40B4-BE49-F238E27FC236}">
                  <a16:creationId xmlns:a16="http://schemas.microsoft.com/office/drawing/2014/main" id="{5F85BF60-B4E7-8341-9724-C4554FC817D4}"/>
                </a:ext>
              </a:extLst>
            </p:cNvPr>
            <p:cNvSpPr/>
            <p:nvPr/>
          </p:nvSpPr>
          <p:spPr>
            <a:xfrm>
              <a:off x="8356288" y="6393570"/>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6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8453"/>
                    <a:pt x="1484" y="7595"/>
                    <a:pt x="12329" y="2166"/>
                  </a:cubicBezTo>
                  <a:close/>
                </a:path>
              </a:pathLst>
            </a:custGeom>
            <a:solidFill>
              <a:srgbClr val="7EB4B4"/>
            </a:solidFill>
            <a:ln w="18073" cap="flat">
              <a:noFill/>
              <a:prstDash val="solid"/>
              <a:miter/>
            </a:ln>
          </p:spPr>
          <p:txBody>
            <a:bodyPr rtlCol="0" anchor="ctr"/>
            <a:lstStyle/>
            <a:p>
              <a:endParaRPr lang="en-US" sz="849"/>
            </a:p>
          </p:txBody>
        </p:sp>
        <p:sp>
          <p:nvSpPr>
            <p:cNvPr id="1592" name="Freeform 1591">
              <a:extLst>
                <a:ext uri="{FF2B5EF4-FFF2-40B4-BE49-F238E27FC236}">
                  <a16:creationId xmlns:a16="http://schemas.microsoft.com/office/drawing/2014/main" id="{58516D97-3667-5840-92C1-E8065C77B17A}"/>
                </a:ext>
              </a:extLst>
            </p:cNvPr>
            <p:cNvSpPr/>
            <p:nvPr/>
          </p:nvSpPr>
          <p:spPr>
            <a:xfrm>
              <a:off x="8658931" y="6393570"/>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6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6"/>
                  </a:cubicBezTo>
                  <a:lnTo>
                    <a:pt x="2491" y="29311"/>
                  </a:lnTo>
                  <a:cubicBezTo>
                    <a:pt x="-2931" y="18453"/>
                    <a:pt x="684" y="7595"/>
                    <a:pt x="11528" y="2166"/>
                  </a:cubicBezTo>
                  <a:close/>
                </a:path>
              </a:pathLst>
            </a:custGeom>
            <a:solidFill>
              <a:srgbClr val="7EB4B4"/>
            </a:solidFill>
            <a:ln w="18073" cap="flat">
              <a:noFill/>
              <a:prstDash val="solid"/>
              <a:miter/>
            </a:ln>
          </p:spPr>
          <p:txBody>
            <a:bodyPr rtlCol="0" anchor="ctr"/>
            <a:lstStyle/>
            <a:p>
              <a:endParaRPr lang="en-US" sz="849"/>
            </a:p>
          </p:txBody>
        </p:sp>
        <p:sp>
          <p:nvSpPr>
            <p:cNvPr id="1594" name="Freeform 1593">
              <a:extLst>
                <a:ext uri="{FF2B5EF4-FFF2-40B4-BE49-F238E27FC236}">
                  <a16:creationId xmlns:a16="http://schemas.microsoft.com/office/drawing/2014/main" id="{A5F6805D-9DEB-7B40-A333-A52C9861311B}"/>
                </a:ext>
              </a:extLst>
            </p:cNvPr>
            <p:cNvSpPr/>
            <p:nvPr/>
          </p:nvSpPr>
          <p:spPr>
            <a:xfrm>
              <a:off x="8356288" y="6697592"/>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2"/>
                    <a:pt x="44863" y="117984"/>
                    <a:pt x="39441" y="108935"/>
                  </a:cubicBezTo>
                  <a:lnTo>
                    <a:pt x="3292" y="29311"/>
                  </a:lnTo>
                  <a:cubicBezTo>
                    <a:pt x="-3938" y="18453"/>
                    <a:pt x="1484" y="7595"/>
                    <a:pt x="12329" y="2166"/>
                  </a:cubicBezTo>
                  <a:close/>
                </a:path>
              </a:pathLst>
            </a:custGeom>
            <a:solidFill>
              <a:srgbClr val="7EB4B4"/>
            </a:solidFill>
            <a:ln w="18073" cap="flat">
              <a:noFill/>
              <a:prstDash val="solid"/>
              <a:miter/>
            </a:ln>
          </p:spPr>
          <p:txBody>
            <a:bodyPr rtlCol="0" anchor="ctr"/>
            <a:lstStyle/>
            <a:p>
              <a:endParaRPr lang="en-US" sz="849"/>
            </a:p>
          </p:txBody>
        </p:sp>
        <p:sp>
          <p:nvSpPr>
            <p:cNvPr id="1595" name="Freeform 1594">
              <a:extLst>
                <a:ext uri="{FF2B5EF4-FFF2-40B4-BE49-F238E27FC236}">
                  <a16:creationId xmlns:a16="http://schemas.microsoft.com/office/drawing/2014/main" id="{69220460-626C-3A47-AD14-3028ADBC1267}"/>
                </a:ext>
              </a:extLst>
            </p:cNvPr>
            <p:cNvSpPr/>
            <p:nvPr/>
          </p:nvSpPr>
          <p:spPr>
            <a:xfrm>
              <a:off x="8981340" y="6393927"/>
              <a:ext cx="39763" cy="121246"/>
            </a:xfrm>
            <a:custGeom>
              <a:avLst/>
              <a:gdLst>
                <a:gd name="connsiteX0" fmla="*/ 39764 w 39763"/>
                <a:gd name="connsiteY0" fmla="*/ 19906 h 121246"/>
                <a:gd name="connsiteX1" fmla="*/ 39764 w 39763"/>
                <a:gd name="connsiteY1" fmla="*/ 101340 h 121246"/>
                <a:gd name="connsiteX2" fmla="*/ 19882 w 39763"/>
                <a:gd name="connsiteY2" fmla="*/ 121246 h 121246"/>
                <a:gd name="connsiteX3" fmla="*/ 19882 w 39763"/>
                <a:gd name="connsiteY3" fmla="*/ 121246 h 121246"/>
                <a:gd name="connsiteX4" fmla="*/ 0 w 39763"/>
                <a:gd name="connsiteY4" fmla="*/ 101340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0"/>
                  </a:lnTo>
                  <a:cubicBezTo>
                    <a:pt x="39764" y="112198"/>
                    <a:pt x="30726" y="121246"/>
                    <a:pt x="19882" y="121246"/>
                  </a:cubicBezTo>
                  <a:lnTo>
                    <a:pt x="19882" y="121246"/>
                  </a:lnTo>
                  <a:cubicBezTo>
                    <a:pt x="9037" y="121246"/>
                    <a:pt x="0" y="112198"/>
                    <a:pt x="0" y="101340"/>
                  </a:cubicBezTo>
                  <a:lnTo>
                    <a:pt x="0" y="19906"/>
                  </a:lnTo>
                  <a:cubicBezTo>
                    <a:pt x="0" y="9048"/>
                    <a:pt x="9037" y="0"/>
                    <a:pt x="19882" y="0"/>
                  </a:cubicBezTo>
                  <a:lnTo>
                    <a:pt x="19882" y="0"/>
                  </a:lnTo>
                  <a:cubicBezTo>
                    <a:pt x="28919" y="0"/>
                    <a:pt x="39764" y="9048"/>
                    <a:pt x="39764" y="19906"/>
                  </a:cubicBezTo>
                  <a:close/>
                </a:path>
              </a:pathLst>
            </a:custGeom>
            <a:solidFill>
              <a:srgbClr val="7EB4B4"/>
            </a:solidFill>
            <a:ln w="18073" cap="flat">
              <a:noFill/>
              <a:prstDash val="solid"/>
              <a:miter/>
            </a:ln>
          </p:spPr>
          <p:txBody>
            <a:bodyPr rtlCol="0" anchor="ctr"/>
            <a:lstStyle/>
            <a:p>
              <a:endParaRPr lang="en-US" sz="849"/>
            </a:p>
          </p:txBody>
        </p:sp>
        <p:sp>
          <p:nvSpPr>
            <p:cNvPr id="1596" name="Freeform 1595">
              <a:extLst>
                <a:ext uri="{FF2B5EF4-FFF2-40B4-BE49-F238E27FC236}">
                  <a16:creationId xmlns:a16="http://schemas.microsoft.com/office/drawing/2014/main" id="{130EDF2A-2861-FA44-8190-50E2164FDC17}"/>
                </a:ext>
              </a:extLst>
            </p:cNvPr>
            <p:cNvSpPr/>
            <p:nvPr/>
          </p:nvSpPr>
          <p:spPr>
            <a:xfrm>
              <a:off x="8677690" y="6697948"/>
              <a:ext cx="39763" cy="121246"/>
            </a:xfrm>
            <a:custGeom>
              <a:avLst/>
              <a:gdLst>
                <a:gd name="connsiteX0" fmla="*/ 39764 w 39763"/>
                <a:gd name="connsiteY0" fmla="*/ 19906 h 121246"/>
                <a:gd name="connsiteX1" fmla="*/ 39764 w 39763"/>
                <a:gd name="connsiteY1" fmla="*/ 101341 h 121246"/>
                <a:gd name="connsiteX2" fmla="*/ 19882 w 39763"/>
                <a:gd name="connsiteY2" fmla="*/ 121247 h 121246"/>
                <a:gd name="connsiteX3" fmla="*/ 19882 w 39763"/>
                <a:gd name="connsiteY3" fmla="*/ 121247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9"/>
                    <a:pt x="30726" y="121247"/>
                    <a:pt x="19882" y="121247"/>
                  </a:cubicBezTo>
                  <a:lnTo>
                    <a:pt x="19882" y="121247"/>
                  </a:lnTo>
                  <a:cubicBezTo>
                    <a:pt x="9037" y="121247"/>
                    <a:pt x="0" y="112199"/>
                    <a:pt x="0" y="101341"/>
                  </a:cubicBezTo>
                  <a:lnTo>
                    <a:pt x="0" y="19906"/>
                  </a:lnTo>
                  <a:cubicBezTo>
                    <a:pt x="0" y="9048"/>
                    <a:pt x="9037" y="0"/>
                    <a:pt x="19882" y="0"/>
                  </a:cubicBezTo>
                  <a:lnTo>
                    <a:pt x="19882" y="0"/>
                  </a:lnTo>
                  <a:cubicBezTo>
                    <a:pt x="30726" y="0"/>
                    <a:pt x="39764" y="9048"/>
                    <a:pt x="39764" y="19906"/>
                  </a:cubicBezTo>
                  <a:close/>
                </a:path>
              </a:pathLst>
            </a:custGeom>
            <a:solidFill>
              <a:srgbClr val="7EB4B4"/>
            </a:solidFill>
            <a:ln w="18073" cap="flat">
              <a:noFill/>
              <a:prstDash val="solid"/>
              <a:miter/>
            </a:ln>
          </p:spPr>
          <p:txBody>
            <a:bodyPr rtlCol="0" anchor="ctr"/>
            <a:lstStyle/>
            <a:p>
              <a:endParaRPr lang="en-US" sz="849"/>
            </a:p>
          </p:txBody>
        </p:sp>
        <p:sp>
          <p:nvSpPr>
            <p:cNvPr id="1597" name="Freeform 1596">
              <a:extLst>
                <a:ext uri="{FF2B5EF4-FFF2-40B4-BE49-F238E27FC236}">
                  <a16:creationId xmlns:a16="http://schemas.microsoft.com/office/drawing/2014/main" id="{005861BF-424B-004A-BEC0-8031CCE03D24}"/>
                </a:ext>
              </a:extLst>
            </p:cNvPr>
            <p:cNvSpPr/>
            <p:nvPr/>
          </p:nvSpPr>
          <p:spPr>
            <a:xfrm>
              <a:off x="8961781" y="6697592"/>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2"/>
                    <a:pt x="44863" y="117984"/>
                    <a:pt x="39441" y="108935"/>
                  </a:cubicBezTo>
                  <a:lnTo>
                    <a:pt x="3292" y="29311"/>
                  </a:lnTo>
                  <a:cubicBezTo>
                    <a:pt x="-3938" y="18453"/>
                    <a:pt x="1484" y="7595"/>
                    <a:pt x="12329" y="2166"/>
                  </a:cubicBezTo>
                  <a:close/>
                </a:path>
              </a:pathLst>
            </a:custGeom>
            <a:solidFill>
              <a:srgbClr val="7EB4B4"/>
            </a:solidFill>
            <a:ln w="18073" cap="flat">
              <a:noFill/>
              <a:prstDash val="solid"/>
              <a:miter/>
            </a:ln>
          </p:spPr>
          <p:txBody>
            <a:bodyPr rtlCol="0" anchor="ctr"/>
            <a:lstStyle/>
            <a:p>
              <a:endParaRPr lang="en-US" sz="849"/>
            </a:p>
          </p:txBody>
        </p:sp>
        <p:sp>
          <p:nvSpPr>
            <p:cNvPr id="1598" name="Freeform 1597">
              <a:extLst>
                <a:ext uri="{FF2B5EF4-FFF2-40B4-BE49-F238E27FC236}">
                  <a16:creationId xmlns:a16="http://schemas.microsoft.com/office/drawing/2014/main" id="{73420505-BA9A-2F4D-A6BF-20703CB46072}"/>
                </a:ext>
              </a:extLst>
            </p:cNvPr>
            <p:cNvSpPr/>
            <p:nvPr userDrawn="1"/>
          </p:nvSpPr>
          <p:spPr>
            <a:xfrm>
              <a:off x="9283182" y="6091516"/>
              <a:ext cx="39763" cy="121445"/>
            </a:xfrm>
            <a:custGeom>
              <a:avLst/>
              <a:gdLst>
                <a:gd name="connsiteX0" fmla="*/ 39764 w 39763"/>
                <a:gd name="connsiteY0" fmla="*/ 20105 h 121445"/>
                <a:gd name="connsiteX1" fmla="*/ 39764 w 39763"/>
                <a:gd name="connsiteY1" fmla="*/ 101539 h 121445"/>
                <a:gd name="connsiteX2" fmla="*/ 19882 w 39763"/>
                <a:gd name="connsiteY2" fmla="*/ 121446 h 121445"/>
                <a:gd name="connsiteX3" fmla="*/ 19882 w 39763"/>
                <a:gd name="connsiteY3" fmla="*/ 121446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6" y="121446"/>
                    <a:pt x="19882" y="121446"/>
                  </a:cubicBezTo>
                  <a:lnTo>
                    <a:pt x="19882" y="121446"/>
                  </a:lnTo>
                  <a:cubicBezTo>
                    <a:pt x="9037" y="121446"/>
                    <a:pt x="0" y="112397"/>
                    <a:pt x="0" y="101539"/>
                  </a:cubicBezTo>
                  <a:lnTo>
                    <a:pt x="0" y="20105"/>
                  </a:lnTo>
                  <a:cubicBezTo>
                    <a:pt x="0" y="9247"/>
                    <a:pt x="9037" y="199"/>
                    <a:pt x="19882" y="199"/>
                  </a:cubicBezTo>
                  <a:lnTo>
                    <a:pt x="19882" y="199"/>
                  </a:lnTo>
                  <a:cubicBezTo>
                    <a:pt x="30726" y="-1611"/>
                    <a:pt x="39764" y="9247"/>
                    <a:pt x="39764" y="20105"/>
                  </a:cubicBezTo>
                  <a:close/>
                </a:path>
              </a:pathLst>
            </a:custGeom>
            <a:solidFill>
              <a:srgbClr val="7EB4B4"/>
            </a:solidFill>
            <a:ln w="18073" cap="flat">
              <a:noFill/>
              <a:prstDash val="solid"/>
              <a:miter/>
            </a:ln>
          </p:spPr>
          <p:txBody>
            <a:bodyPr rtlCol="0" anchor="ctr"/>
            <a:lstStyle/>
            <a:p>
              <a:endParaRPr lang="en-US" sz="849"/>
            </a:p>
          </p:txBody>
        </p:sp>
        <p:sp>
          <p:nvSpPr>
            <p:cNvPr id="1600" name="Freeform 1599">
              <a:extLst>
                <a:ext uri="{FF2B5EF4-FFF2-40B4-BE49-F238E27FC236}">
                  <a16:creationId xmlns:a16="http://schemas.microsoft.com/office/drawing/2014/main" id="{E6E8ACAB-1CA3-ED4F-8393-FDB40C51ECEE}"/>
                </a:ext>
              </a:extLst>
            </p:cNvPr>
            <p:cNvSpPr/>
            <p:nvPr/>
          </p:nvSpPr>
          <p:spPr>
            <a:xfrm>
              <a:off x="9568074" y="6091359"/>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2"/>
                    <a:pt x="44062" y="117984"/>
                    <a:pt x="38640" y="108935"/>
                  </a:cubicBezTo>
                  <a:lnTo>
                    <a:pt x="2491" y="29311"/>
                  </a:lnTo>
                  <a:cubicBezTo>
                    <a:pt x="-2931" y="16643"/>
                    <a:pt x="684" y="5785"/>
                    <a:pt x="11528" y="2166"/>
                  </a:cubicBezTo>
                  <a:close/>
                </a:path>
              </a:pathLst>
            </a:custGeom>
            <a:solidFill>
              <a:srgbClr val="7EB4B4"/>
            </a:solidFill>
            <a:ln w="18073" cap="flat">
              <a:noFill/>
              <a:prstDash val="solid"/>
              <a:miter/>
            </a:ln>
          </p:spPr>
          <p:txBody>
            <a:bodyPr rtlCol="0" anchor="ctr"/>
            <a:lstStyle/>
            <a:p>
              <a:endParaRPr lang="en-US" sz="849"/>
            </a:p>
          </p:txBody>
        </p:sp>
        <p:sp>
          <p:nvSpPr>
            <p:cNvPr id="1601" name="Freeform 1600">
              <a:extLst>
                <a:ext uri="{FF2B5EF4-FFF2-40B4-BE49-F238E27FC236}">
                  <a16:creationId xmlns:a16="http://schemas.microsoft.com/office/drawing/2014/main" id="{63ADA2F0-F629-E84B-96B6-7A6ED8579577}"/>
                </a:ext>
              </a:extLst>
            </p:cNvPr>
            <p:cNvSpPr/>
            <p:nvPr/>
          </p:nvSpPr>
          <p:spPr>
            <a:xfrm>
              <a:off x="9870923" y="6091359"/>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4 h 120149"/>
                <a:gd name="connsiteX5" fmla="*/ 66552 w 77753"/>
                <a:gd name="connsiteY5" fmla="*/ 117984 h 120149"/>
                <a:gd name="connsiteX6" fmla="*/ 39441 w 77753"/>
                <a:gd name="connsiteY6" fmla="*/ 108935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2"/>
                    <a:pt x="44863" y="117984"/>
                    <a:pt x="39441" y="108935"/>
                  </a:cubicBezTo>
                  <a:lnTo>
                    <a:pt x="3292" y="29311"/>
                  </a:lnTo>
                  <a:cubicBezTo>
                    <a:pt x="-3938" y="16643"/>
                    <a:pt x="1484" y="5785"/>
                    <a:pt x="12329" y="2166"/>
                  </a:cubicBezTo>
                  <a:close/>
                </a:path>
              </a:pathLst>
            </a:custGeom>
            <a:solidFill>
              <a:srgbClr val="7EB4B4"/>
            </a:solidFill>
            <a:ln w="18073" cap="flat">
              <a:noFill/>
              <a:prstDash val="solid"/>
              <a:miter/>
            </a:ln>
          </p:spPr>
          <p:txBody>
            <a:bodyPr rtlCol="0" anchor="ctr"/>
            <a:lstStyle/>
            <a:p>
              <a:endParaRPr lang="en-US" sz="849"/>
            </a:p>
          </p:txBody>
        </p:sp>
        <p:sp>
          <p:nvSpPr>
            <p:cNvPr id="1603" name="Freeform 1602">
              <a:extLst>
                <a:ext uri="{FF2B5EF4-FFF2-40B4-BE49-F238E27FC236}">
                  <a16:creationId xmlns:a16="http://schemas.microsoft.com/office/drawing/2014/main" id="{0E45AB9D-487E-C049-B786-D0FB0AF31889}"/>
                </a:ext>
              </a:extLst>
            </p:cNvPr>
            <p:cNvSpPr/>
            <p:nvPr/>
          </p:nvSpPr>
          <p:spPr>
            <a:xfrm>
              <a:off x="9265431" y="6393570"/>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89 w 77752"/>
                <a:gd name="connsiteY3" fmla="*/ 90839 h 120149"/>
                <a:gd name="connsiteX4" fmla="*/ 66552 w 77752"/>
                <a:gd name="connsiteY4" fmla="*/ 117984 h 120149"/>
                <a:gd name="connsiteX5" fmla="*/ 66552 w 77752"/>
                <a:gd name="connsiteY5" fmla="*/ 117984 h 120149"/>
                <a:gd name="connsiteX6" fmla="*/ 39441 w 77752"/>
                <a:gd name="connsiteY6" fmla="*/ 108936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89" y="90839"/>
                  </a:lnTo>
                  <a:cubicBezTo>
                    <a:pt x="81012" y="99887"/>
                    <a:pt x="75589" y="112555"/>
                    <a:pt x="66552" y="117984"/>
                  </a:cubicBezTo>
                  <a:lnTo>
                    <a:pt x="66552" y="117984"/>
                  </a:lnTo>
                  <a:cubicBezTo>
                    <a:pt x="57515" y="123413"/>
                    <a:pt x="44863" y="117984"/>
                    <a:pt x="39441" y="108936"/>
                  </a:cubicBezTo>
                  <a:lnTo>
                    <a:pt x="3292" y="29311"/>
                  </a:lnTo>
                  <a:cubicBezTo>
                    <a:pt x="-3938" y="18453"/>
                    <a:pt x="1485" y="7595"/>
                    <a:pt x="12329" y="2166"/>
                  </a:cubicBezTo>
                  <a:close/>
                </a:path>
              </a:pathLst>
            </a:custGeom>
            <a:solidFill>
              <a:srgbClr val="7EB4B4"/>
            </a:solidFill>
            <a:ln w="18073" cap="flat">
              <a:noFill/>
              <a:prstDash val="solid"/>
              <a:miter/>
            </a:ln>
          </p:spPr>
          <p:txBody>
            <a:bodyPr rtlCol="0" anchor="ctr"/>
            <a:lstStyle/>
            <a:p>
              <a:endParaRPr lang="en-US" sz="849"/>
            </a:p>
          </p:txBody>
        </p:sp>
        <p:sp>
          <p:nvSpPr>
            <p:cNvPr id="1604" name="Freeform 1603">
              <a:extLst>
                <a:ext uri="{FF2B5EF4-FFF2-40B4-BE49-F238E27FC236}">
                  <a16:creationId xmlns:a16="http://schemas.microsoft.com/office/drawing/2014/main" id="{4108F576-7609-F042-9717-F8878E98D038}"/>
                </a:ext>
              </a:extLst>
            </p:cNvPr>
            <p:cNvSpPr/>
            <p:nvPr/>
          </p:nvSpPr>
          <p:spPr>
            <a:xfrm>
              <a:off x="9568074" y="6393570"/>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6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6"/>
                  </a:cubicBezTo>
                  <a:lnTo>
                    <a:pt x="2491" y="29311"/>
                  </a:lnTo>
                  <a:cubicBezTo>
                    <a:pt x="-2931" y="18453"/>
                    <a:pt x="684" y="7595"/>
                    <a:pt x="11528" y="2166"/>
                  </a:cubicBezTo>
                  <a:close/>
                </a:path>
              </a:pathLst>
            </a:custGeom>
            <a:solidFill>
              <a:srgbClr val="7EB4B4"/>
            </a:solidFill>
            <a:ln w="18073" cap="flat">
              <a:noFill/>
              <a:prstDash val="solid"/>
              <a:miter/>
            </a:ln>
          </p:spPr>
          <p:txBody>
            <a:bodyPr rtlCol="0" anchor="ctr"/>
            <a:lstStyle/>
            <a:p>
              <a:endParaRPr lang="en-US" sz="849"/>
            </a:p>
          </p:txBody>
        </p:sp>
        <p:sp>
          <p:nvSpPr>
            <p:cNvPr id="1606" name="Freeform 1605">
              <a:extLst>
                <a:ext uri="{FF2B5EF4-FFF2-40B4-BE49-F238E27FC236}">
                  <a16:creationId xmlns:a16="http://schemas.microsoft.com/office/drawing/2014/main" id="{97BB9EFB-D309-A14C-B1F8-72D77A5AFB4E}"/>
                </a:ext>
              </a:extLst>
            </p:cNvPr>
            <p:cNvSpPr/>
            <p:nvPr/>
          </p:nvSpPr>
          <p:spPr>
            <a:xfrm>
              <a:off x="9265431" y="6697592"/>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89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89" y="90839"/>
                  </a:lnTo>
                  <a:cubicBezTo>
                    <a:pt x="81012" y="99887"/>
                    <a:pt x="75589" y="112555"/>
                    <a:pt x="66552" y="117984"/>
                  </a:cubicBezTo>
                  <a:lnTo>
                    <a:pt x="66552" y="117984"/>
                  </a:lnTo>
                  <a:cubicBezTo>
                    <a:pt x="57515" y="123412"/>
                    <a:pt x="44863" y="117984"/>
                    <a:pt x="39441" y="108935"/>
                  </a:cubicBezTo>
                  <a:lnTo>
                    <a:pt x="3292" y="29311"/>
                  </a:lnTo>
                  <a:cubicBezTo>
                    <a:pt x="-3938" y="18453"/>
                    <a:pt x="1485" y="7595"/>
                    <a:pt x="12329" y="2166"/>
                  </a:cubicBezTo>
                  <a:close/>
                </a:path>
              </a:pathLst>
            </a:custGeom>
            <a:solidFill>
              <a:srgbClr val="7EB4B4"/>
            </a:solidFill>
            <a:ln w="18073" cap="flat">
              <a:noFill/>
              <a:prstDash val="solid"/>
              <a:miter/>
            </a:ln>
          </p:spPr>
          <p:txBody>
            <a:bodyPr rtlCol="0" anchor="ctr"/>
            <a:lstStyle/>
            <a:p>
              <a:endParaRPr lang="en-US" sz="849"/>
            </a:p>
          </p:txBody>
        </p:sp>
        <p:sp>
          <p:nvSpPr>
            <p:cNvPr id="1607" name="Freeform 1606">
              <a:extLst>
                <a:ext uri="{FF2B5EF4-FFF2-40B4-BE49-F238E27FC236}">
                  <a16:creationId xmlns:a16="http://schemas.microsoft.com/office/drawing/2014/main" id="{B80C6724-F32B-5E45-895F-385A3C0C2210}"/>
                </a:ext>
              </a:extLst>
            </p:cNvPr>
            <p:cNvSpPr/>
            <p:nvPr/>
          </p:nvSpPr>
          <p:spPr>
            <a:xfrm>
              <a:off x="9888675" y="6393927"/>
              <a:ext cx="39763" cy="121246"/>
            </a:xfrm>
            <a:custGeom>
              <a:avLst/>
              <a:gdLst>
                <a:gd name="connsiteX0" fmla="*/ 39763 w 39763"/>
                <a:gd name="connsiteY0" fmla="*/ 19906 h 121246"/>
                <a:gd name="connsiteX1" fmla="*/ 39763 w 39763"/>
                <a:gd name="connsiteY1" fmla="*/ 101340 h 121246"/>
                <a:gd name="connsiteX2" fmla="*/ 19881 w 39763"/>
                <a:gd name="connsiteY2" fmla="*/ 121246 h 121246"/>
                <a:gd name="connsiteX3" fmla="*/ 19881 w 39763"/>
                <a:gd name="connsiteY3" fmla="*/ 121246 h 121246"/>
                <a:gd name="connsiteX4" fmla="*/ 0 w 39763"/>
                <a:gd name="connsiteY4" fmla="*/ 101340 h 121246"/>
                <a:gd name="connsiteX5" fmla="*/ 0 w 39763"/>
                <a:gd name="connsiteY5" fmla="*/ 19906 h 121246"/>
                <a:gd name="connsiteX6" fmla="*/ 19881 w 39763"/>
                <a:gd name="connsiteY6" fmla="*/ 0 h 121246"/>
                <a:gd name="connsiteX7" fmla="*/ 19881 w 39763"/>
                <a:gd name="connsiteY7" fmla="*/ 0 h 121246"/>
                <a:gd name="connsiteX8" fmla="*/ 39763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3" y="19906"/>
                  </a:moveTo>
                  <a:lnTo>
                    <a:pt x="39763" y="101340"/>
                  </a:lnTo>
                  <a:cubicBezTo>
                    <a:pt x="39763" y="112198"/>
                    <a:pt x="30726" y="121246"/>
                    <a:pt x="19881" y="121246"/>
                  </a:cubicBezTo>
                  <a:lnTo>
                    <a:pt x="19881" y="121246"/>
                  </a:lnTo>
                  <a:cubicBezTo>
                    <a:pt x="9037" y="121246"/>
                    <a:pt x="0" y="112198"/>
                    <a:pt x="0" y="101340"/>
                  </a:cubicBezTo>
                  <a:lnTo>
                    <a:pt x="0" y="19906"/>
                  </a:lnTo>
                  <a:cubicBezTo>
                    <a:pt x="0" y="9048"/>
                    <a:pt x="9037" y="0"/>
                    <a:pt x="19881" y="0"/>
                  </a:cubicBezTo>
                  <a:lnTo>
                    <a:pt x="19881" y="0"/>
                  </a:lnTo>
                  <a:cubicBezTo>
                    <a:pt x="30726" y="0"/>
                    <a:pt x="39763" y="9048"/>
                    <a:pt x="39763" y="19906"/>
                  </a:cubicBezTo>
                  <a:close/>
                </a:path>
              </a:pathLst>
            </a:custGeom>
            <a:solidFill>
              <a:srgbClr val="7EB4B4"/>
            </a:solidFill>
            <a:ln w="18073" cap="flat">
              <a:noFill/>
              <a:prstDash val="solid"/>
              <a:miter/>
            </a:ln>
          </p:spPr>
          <p:txBody>
            <a:bodyPr rtlCol="0" anchor="ctr"/>
            <a:lstStyle/>
            <a:p>
              <a:endParaRPr lang="en-US" sz="849"/>
            </a:p>
          </p:txBody>
        </p:sp>
        <p:sp>
          <p:nvSpPr>
            <p:cNvPr id="1608" name="Freeform 1607">
              <a:extLst>
                <a:ext uri="{FF2B5EF4-FFF2-40B4-BE49-F238E27FC236}">
                  <a16:creationId xmlns:a16="http://schemas.microsoft.com/office/drawing/2014/main" id="{138477BC-6736-D749-B97A-3EECF1F77A64}"/>
                </a:ext>
              </a:extLst>
            </p:cNvPr>
            <p:cNvSpPr/>
            <p:nvPr/>
          </p:nvSpPr>
          <p:spPr>
            <a:xfrm>
              <a:off x="9586832" y="6697948"/>
              <a:ext cx="39763" cy="121246"/>
            </a:xfrm>
            <a:custGeom>
              <a:avLst/>
              <a:gdLst>
                <a:gd name="connsiteX0" fmla="*/ 39764 w 39763"/>
                <a:gd name="connsiteY0" fmla="*/ 19906 h 121246"/>
                <a:gd name="connsiteX1" fmla="*/ 39764 w 39763"/>
                <a:gd name="connsiteY1" fmla="*/ 101341 h 121246"/>
                <a:gd name="connsiteX2" fmla="*/ 19882 w 39763"/>
                <a:gd name="connsiteY2" fmla="*/ 121247 h 121246"/>
                <a:gd name="connsiteX3" fmla="*/ 19882 w 39763"/>
                <a:gd name="connsiteY3" fmla="*/ 121247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9"/>
                    <a:pt x="30726" y="121247"/>
                    <a:pt x="19882" y="121247"/>
                  </a:cubicBezTo>
                  <a:lnTo>
                    <a:pt x="19882" y="121247"/>
                  </a:lnTo>
                  <a:cubicBezTo>
                    <a:pt x="9037" y="121247"/>
                    <a:pt x="0" y="112199"/>
                    <a:pt x="0" y="101341"/>
                  </a:cubicBezTo>
                  <a:lnTo>
                    <a:pt x="0" y="19906"/>
                  </a:lnTo>
                  <a:cubicBezTo>
                    <a:pt x="0" y="9048"/>
                    <a:pt x="9037" y="0"/>
                    <a:pt x="19882" y="0"/>
                  </a:cubicBezTo>
                  <a:lnTo>
                    <a:pt x="19882" y="0"/>
                  </a:lnTo>
                  <a:cubicBezTo>
                    <a:pt x="28919" y="0"/>
                    <a:pt x="39764" y="9048"/>
                    <a:pt x="39764" y="19906"/>
                  </a:cubicBezTo>
                  <a:close/>
                </a:path>
              </a:pathLst>
            </a:custGeom>
            <a:solidFill>
              <a:srgbClr val="7EB4B4"/>
            </a:solidFill>
            <a:ln w="18073" cap="flat">
              <a:noFill/>
              <a:prstDash val="solid"/>
              <a:miter/>
            </a:ln>
          </p:spPr>
          <p:txBody>
            <a:bodyPr rtlCol="0" anchor="ctr"/>
            <a:lstStyle/>
            <a:p>
              <a:endParaRPr lang="en-US" sz="849"/>
            </a:p>
          </p:txBody>
        </p:sp>
        <p:sp>
          <p:nvSpPr>
            <p:cNvPr id="1609" name="Freeform 1608">
              <a:extLst>
                <a:ext uri="{FF2B5EF4-FFF2-40B4-BE49-F238E27FC236}">
                  <a16:creationId xmlns:a16="http://schemas.microsoft.com/office/drawing/2014/main" id="{56BED0CB-24C0-F94B-B881-B1D47C33AB24}"/>
                </a:ext>
              </a:extLst>
            </p:cNvPr>
            <p:cNvSpPr/>
            <p:nvPr/>
          </p:nvSpPr>
          <p:spPr>
            <a:xfrm>
              <a:off x="9870923" y="6697592"/>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4 h 120149"/>
                <a:gd name="connsiteX5" fmla="*/ 66552 w 77753"/>
                <a:gd name="connsiteY5" fmla="*/ 117984 h 120149"/>
                <a:gd name="connsiteX6" fmla="*/ 39441 w 77753"/>
                <a:gd name="connsiteY6" fmla="*/ 108935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2"/>
                    <a:pt x="44863" y="117984"/>
                    <a:pt x="39441" y="108935"/>
                  </a:cubicBezTo>
                  <a:lnTo>
                    <a:pt x="3292" y="29311"/>
                  </a:lnTo>
                  <a:cubicBezTo>
                    <a:pt x="-3938" y="18453"/>
                    <a:pt x="1484" y="7595"/>
                    <a:pt x="12329" y="2166"/>
                  </a:cubicBezTo>
                  <a:close/>
                </a:path>
              </a:pathLst>
            </a:custGeom>
            <a:solidFill>
              <a:srgbClr val="7EB4B4"/>
            </a:solidFill>
            <a:ln w="18073" cap="flat">
              <a:noFill/>
              <a:prstDash val="solid"/>
              <a:miter/>
            </a:ln>
          </p:spPr>
          <p:txBody>
            <a:bodyPr rtlCol="0" anchor="ctr"/>
            <a:lstStyle/>
            <a:p>
              <a:endParaRPr lang="en-US" sz="849"/>
            </a:p>
          </p:txBody>
        </p:sp>
        <p:sp>
          <p:nvSpPr>
            <p:cNvPr id="1610" name="Freeform 1609">
              <a:extLst>
                <a:ext uri="{FF2B5EF4-FFF2-40B4-BE49-F238E27FC236}">
                  <a16:creationId xmlns:a16="http://schemas.microsoft.com/office/drawing/2014/main" id="{44176400-D6D7-6E42-A672-88B9413958B2}"/>
                </a:ext>
              </a:extLst>
            </p:cNvPr>
            <p:cNvSpPr/>
            <p:nvPr userDrawn="1"/>
          </p:nvSpPr>
          <p:spPr>
            <a:xfrm>
              <a:off x="10192325" y="6091516"/>
              <a:ext cx="39763" cy="121445"/>
            </a:xfrm>
            <a:custGeom>
              <a:avLst/>
              <a:gdLst>
                <a:gd name="connsiteX0" fmla="*/ 39764 w 39763"/>
                <a:gd name="connsiteY0" fmla="*/ 20105 h 121445"/>
                <a:gd name="connsiteX1" fmla="*/ 39764 w 39763"/>
                <a:gd name="connsiteY1" fmla="*/ 101539 h 121445"/>
                <a:gd name="connsiteX2" fmla="*/ 19882 w 39763"/>
                <a:gd name="connsiteY2" fmla="*/ 121446 h 121445"/>
                <a:gd name="connsiteX3" fmla="*/ 19882 w 39763"/>
                <a:gd name="connsiteY3" fmla="*/ 121446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7" y="121446"/>
                    <a:pt x="19882" y="121446"/>
                  </a:cubicBezTo>
                  <a:lnTo>
                    <a:pt x="19882" y="121446"/>
                  </a:lnTo>
                  <a:cubicBezTo>
                    <a:pt x="9037" y="121446"/>
                    <a:pt x="0" y="112397"/>
                    <a:pt x="0" y="101539"/>
                  </a:cubicBezTo>
                  <a:lnTo>
                    <a:pt x="0" y="20105"/>
                  </a:lnTo>
                  <a:cubicBezTo>
                    <a:pt x="0" y="9247"/>
                    <a:pt x="9037" y="199"/>
                    <a:pt x="19882" y="199"/>
                  </a:cubicBezTo>
                  <a:lnTo>
                    <a:pt x="19882" y="199"/>
                  </a:lnTo>
                  <a:cubicBezTo>
                    <a:pt x="30727" y="-1611"/>
                    <a:pt x="39764" y="9247"/>
                    <a:pt x="39764" y="20105"/>
                  </a:cubicBezTo>
                  <a:close/>
                </a:path>
              </a:pathLst>
            </a:custGeom>
            <a:solidFill>
              <a:srgbClr val="7EB4B4"/>
            </a:solidFill>
            <a:ln w="18073" cap="flat">
              <a:noFill/>
              <a:prstDash val="solid"/>
              <a:miter/>
            </a:ln>
          </p:spPr>
          <p:txBody>
            <a:bodyPr rtlCol="0" anchor="ctr"/>
            <a:lstStyle/>
            <a:p>
              <a:endParaRPr lang="en-US" sz="849"/>
            </a:p>
          </p:txBody>
        </p:sp>
        <p:sp>
          <p:nvSpPr>
            <p:cNvPr id="1611" name="Freeform 1610">
              <a:extLst>
                <a:ext uri="{FF2B5EF4-FFF2-40B4-BE49-F238E27FC236}">
                  <a16:creationId xmlns:a16="http://schemas.microsoft.com/office/drawing/2014/main" id="{C2B24352-10B2-8F4C-B0EE-02A08291FD6F}"/>
                </a:ext>
              </a:extLst>
            </p:cNvPr>
            <p:cNvSpPr/>
            <p:nvPr userDrawn="1"/>
          </p:nvSpPr>
          <p:spPr>
            <a:xfrm>
              <a:off x="10476416" y="6091359"/>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4 h 120149"/>
                <a:gd name="connsiteX5" fmla="*/ 66552 w 77753"/>
                <a:gd name="connsiteY5" fmla="*/ 117984 h 120149"/>
                <a:gd name="connsiteX6" fmla="*/ 39441 w 77753"/>
                <a:gd name="connsiteY6" fmla="*/ 108935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2"/>
                    <a:pt x="44863" y="117984"/>
                    <a:pt x="39441" y="108935"/>
                  </a:cubicBezTo>
                  <a:lnTo>
                    <a:pt x="3292" y="29311"/>
                  </a:lnTo>
                  <a:cubicBezTo>
                    <a:pt x="-3938" y="16643"/>
                    <a:pt x="1484" y="5785"/>
                    <a:pt x="12329" y="2166"/>
                  </a:cubicBezTo>
                  <a:close/>
                </a:path>
              </a:pathLst>
            </a:custGeom>
            <a:solidFill>
              <a:srgbClr val="7EB4B4"/>
            </a:solidFill>
            <a:ln w="18073" cap="flat">
              <a:noFill/>
              <a:prstDash val="solid"/>
              <a:miter/>
            </a:ln>
          </p:spPr>
          <p:txBody>
            <a:bodyPr rtlCol="0" anchor="ctr"/>
            <a:lstStyle/>
            <a:p>
              <a:endParaRPr lang="en-US" sz="849"/>
            </a:p>
          </p:txBody>
        </p:sp>
        <p:sp>
          <p:nvSpPr>
            <p:cNvPr id="1613" name="Freeform 1612">
              <a:extLst>
                <a:ext uri="{FF2B5EF4-FFF2-40B4-BE49-F238E27FC236}">
                  <a16:creationId xmlns:a16="http://schemas.microsoft.com/office/drawing/2014/main" id="{03F0D3E0-6E60-ED42-AAF3-C27D5CAF9C1E}"/>
                </a:ext>
              </a:extLst>
            </p:cNvPr>
            <p:cNvSpPr/>
            <p:nvPr/>
          </p:nvSpPr>
          <p:spPr>
            <a:xfrm>
              <a:off x="10173566" y="6393570"/>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6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3"/>
                    <a:pt x="44062" y="117984"/>
                    <a:pt x="38640" y="108936"/>
                  </a:cubicBezTo>
                  <a:lnTo>
                    <a:pt x="2491" y="29311"/>
                  </a:lnTo>
                  <a:cubicBezTo>
                    <a:pt x="-2931" y="18453"/>
                    <a:pt x="684" y="7595"/>
                    <a:pt x="11529" y="2166"/>
                  </a:cubicBezTo>
                  <a:close/>
                </a:path>
              </a:pathLst>
            </a:custGeom>
            <a:solidFill>
              <a:srgbClr val="7EB4B4"/>
            </a:solidFill>
            <a:ln w="18073" cap="flat">
              <a:noFill/>
              <a:prstDash val="solid"/>
              <a:miter/>
            </a:ln>
          </p:spPr>
          <p:txBody>
            <a:bodyPr rtlCol="0" anchor="ctr"/>
            <a:lstStyle/>
            <a:p>
              <a:endParaRPr lang="en-US" sz="849"/>
            </a:p>
          </p:txBody>
        </p:sp>
        <p:sp>
          <p:nvSpPr>
            <p:cNvPr id="1614" name="Freeform 1613">
              <a:extLst>
                <a:ext uri="{FF2B5EF4-FFF2-40B4-BE49-F238E27FC236}">
                  <a16:creationId xmlns:a16="http://schemas.microsoft.com/office/drawing/2014/main" id="{5DA733D5-5C4F-BC44-913B-36F3C6123CBD}"/>
                </a:ext>
              </a:extLst>
            </p:cNvPr>
            <p:cNvSpPr/>
            <p:nvPr/>
          </p:nvSpPr>
          <p:spPr>
            <a:xfrm>
              <a:off x="10476416" y="6393570"/>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4 h 120149"/>
                <a:gd name="connsiteX5" fmla="*/ 66552 w 77753"/>
                <a:gd name="connsiteY5" fmla="*/ 117984 h 120149"/>
                <a:gd name="connsiteX6" fmla="*/ 39441 w 77753"/>
                <a:gd name="connsiteY6" fmla="*/ 108936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8453"/>
                    <a:pt x="1484" y="7595"/>
                    <a:pt x="12329" y="2166"/>
                  </a:cubicBezTo>
                  <a:close/>
                </a:path>
              </a:pathLst>
            </a:custGeom>
            <a:solidFill>
              <a:srgbClr val="7EB4B4"/>
            </a:solidFill>
            <a:ln w="18073" cap="flat">
              <a:noFill/>
              <a:prstDash val="solid"/>
              <a:miter/>
            </a:ln>
          </p:spPr>
          <p:txBody>
            <a:bodyPr rtlCol="0" anchor="ctr"/>
            <a:lstStyle/>
            <a:p>
              <a:endParaRPr lang="en-US" sz="849"/>
            </a:p>
          </p:txBody>
        </p:sp>
        <p:sp>
          <p:nvSpPr>
            <p:cNvPr id="1616" name="Freeform 1615">
              <a:extLst>
                <a:ext uri="{FF2B5EF4-FFF2-40B4-BE49-F238E27FC236}">
                  <a16:creationId xmlns:a16="http://schemas.microsoft.com/office/drawing/2014/main" id="{3E3AE1DC-8D6A-7B47-B656-6AF7CBA23CDD}"/>
                </a:ext>
              </a:extLst>
            </p:cNvPr>
            <p:cNvSpPr/>
            <p:nvPr/>
          </p:nvSpPr>
          <p:spPr>
            <a:xfrm>
              <a:off x="10173566" y="6697592"/>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2"/>
                    <a:pt x="44062" y="117984"/>
                    <a:pt x="38640" y="108935"/>
                  </a:cubicBezTo>
                  <a:lnTo>
                    <a:pt x="2491" y="29311"/>
                  </a:lnTo>
                  <a:cubicBezTo>
                    <a:pt x="-2931" y="18453"/>
                    <a:pt x="684" y="7595"/>
                    <a:pt x="11529" y="2166"/>
                  </a:cubicBezTo>
                  <a:close/>
                </a:path>
              </a:pathLst>
            </a:custGeom>
            <a:solidFill>
              <a:srgbClr val="7EB4B4"/>
            </a:solidFill>
            <a:ln w="18073" cap="flat">
              <a:noFill/>
              <a:prstDash val="solid"/>
              <a:miter/>
            </a:ln>
          </p:spPr>
          <p:txBody>
            <a:bodyPr rtlCol="0" anchor="ctr"/>
            <a:lstStyle/>
            <a:p>
              <a:endParaRPr lang="en-US" sz="849"/>
            </a:p>
          </p:txBody>
        </p:sp>
        <p:sp>
          <p:nvSpPr>
            <p:cNvPr id="1617" name="Freeform 1616">
              <a:extLst>
                <a:ext uri="{FF2B5EF4-FFF2-40B4-BE49-F238E27FC236}">
                  <a16:creationId xmlns:a16="http://schemas.microsoft.com/office/drawing/2014/main" id="{E177F906-C266-664B-9C37-FF23F08FC6BB}"/>
                </a:ext>
              </a:extLst>
            </p:cNvPr>
            <p:cNvSpPr/>
            <p:nvPr/>
          </p:nvSpPr>
          <p:spPr>
            <a:xfrm>
              <a:off x="10495974" y="6697948"/>
              <a:ext cx="39763" cy="121246"/>
            </a:xfrm>
            <a:custGeom>
              <a:avLst/>
              <a:gdLst>
                <a:gd name="connsiteX0" fmla="*/ 39764 w 39763"/>
                <a:gd name="connsiteY0" fmla="*/ 19906 h 121246"/>
                <a:gd name="connsiteX1" fmla="*/ 39764 w 39763"/>
                <a:gd name="connsiteY1" fmla="*/ 101341 h 121246"/>
                <a:gd name="connsiteX2" fmla="*/ 19882 w 39763"/>
                <a:gd name="connsiteY2" fmla="*/ 121247 h 121246"/>
                <a:gd name="connsiteX3" fmla="*/ 19882 w 39763"/>
                <a:gd name="connsiteY3" fmla="*/ 121247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9"/>
                    <a:pt x="30727" y="121247"/>
                    <a:pt x="19882" y="121247"/>
                  </a:cubicBezTo>
                  <a:lnTo>
                    <a:pt x="19882" y="121247"/>
                  </a:lnTo>
                  <a:cubicBezTo>
                    <a:pt x="9037" y="121247"/>
                    <a:pt x="0" y="112199"/>
                    <a:pt x="0" y="101341"/>
                  </a:cubicBezTo>
                  <a:lnTo>
                    <a:pt x="0" y="19906"/>
                  </a:lnTo>
                  <a:cubicBezTo>
                    <a:pt x="0" y="9048"/>
                    <a:pt x="9037" y="0"/>
                    <a:pt x="19882" y="0"/>
                  </a:cubicBezTo>
                  <a:lnTo>
                    <a:pt x="19882" y="0"/>
                  </a:lnTo>
                  <a:cubicBezTo>
                    <a:pt x="28919" y="0"/>
                    <a:pt x="39764" y="9048"/>
                    <a:pt x="39764" y="19906"/>
                  </a:cubicBezTo>
                  <a:close/>
                </a:path>
              </a:pathLst>
            </a:custGeom>
            <a:solidFill>
              <a:srgbClr val="7EB4B4"/>
            </a:solidFill>
            <a:ln w="18073" cap="flat">
              <a:noFill/>
              <a:prstDash val="solid"/>
              <a:miter/>
            </a:ln>
          </p:spPr>
          <p:txBody>
            <a:bodyPr rtlCol="0" anchor="ctr"/>
            <a:lstStyle/>
            <a:p>
              <a:endParaRPr lang="en-US" sz="849"/>
            </a:p>
          </p:txBody>
        </p:sp>
        <p:sp>
          <p:nvSpPr>
            <p:cNvPr id="1621" name="Freeform 1620">
              <a:extLst>
                <a:ext uri="{FF2B5EF4-FFF2-40B4-BE49-F238E27FC236}">
                  <a16:creationId xmlns:a16="http://schemas.microsoft.com/office/drawing/2014/main" id="{EABB92CD-0320-B74E-B6C2-7669803BCE45}"/>
                </a:ext>
              </a:extLst>
            </p:cNvPr>
            <p:cNvSpPr/>
            <p:nvPr/>
          </p:nvSpPr>
          <p:spPr>
            <a:xfrm>
              <a:off x="8677690" y="54524"/>
              <a:ext cx="39763" cy="121445"/>
            </a:xfrm>
            <a:custGeom>
              <a:avLst/>
              <a:gdLst>
                <a:gd name="connsiteX0" fmla="*/ 39764 w 39763"/>
                <a:gd name="connsiteY0" fmla="*/ 20105 h 121445"/>
                <a:gd name="connsiteX1" fmla="*/ 39764 w 39763"/>
                <a:gd name="connsiteY1" fmla="*/ 101539 h 121445"/>
                <a:gd name="connsiteX2" fmla="*/ 19882 w 39763"/>
                <a:gd name="connsiteY2" fmla="*/ 121446 h 121445"/>
                <a:gd name="connsiteX3" fmla="*/ 19882 w 39763"/>
                <a:gd name="connsiteY3" fmla="*/ 121446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6" y="121446"/>
                    <a:pt x="19882" y="121446"/>
                  </a:cubicBezTo>
                  <a:lnTo>
                    <a:pt x="19882" y="121446"/>
                  </a:lnTo>
                  <a:cubicBezTo>
                    <a:pt x="9037" y="121446"/>
                    <a:pt x="0" y="112397"/>
                    <a:pt x="0" y="101539"/>
                  </a:cubicBezTo>
                  <a:lnTo>
                    <a:pt x="0" y="20105"/>
                  </a:lnTo>
                  <a:cubicBezTo>
                    <a:pt x="0" y="9247"/>
                    <a:pt x="9037" y="199"/>
                    <a:pt x="19882" y="199"/>
                  </a:cubicBezTo>
                  <a:lnTo>
                    <a:pt x="19882" y="199"/>
                  </a:lnTo>
                  <a:cubicBezTo>
                    <a:pt x="30726" y="-1611"/>
                    <a:pt x="39764" y="9247"/>
                    <a:pt x="39764" y="20105"/>
                  </a:cubicBezTo>
                  <a:close/>
                </a:path>
              </a:pathLst>
            </a:custGeom>
            <a:solidFill>
              <a:srgbClr val="7EB4B4"/>
            </a:solidFill>
            <a:ln w="18073" cap="flat">
              <a:noFill/>
              <a:prstDash val="solid"/>
              <a:miter/>
            </a:ln>
          </p:spPr>
          <p:txBody>
            <a:bodyPr rtlCol="0" anchor="ctr"/>
            <a:lstStyle/>
            <a:p>
              <a:endParaRPr lang="en-US" sz="849"/>
            </a:p>
          </p:txBody>
        </p:sp>
        <p:sp>
          <p:nvSpPr>
            <p:cNvPr id="1622" name="Freeform 1621">
              <a:extLst>
                <a:ext uri="{FF2B5EF4-FFF2-40B4-BE49-F238E27FC236}">
                  <a16:creationId xmlns:a16="http://schemas.microsoft.com/office/drawing/2014/main" id="{022180BF-2E72-AE48-A02C-8D651A690BAA}"/>
                </a:ext>
              </a:extLst>
            </p:cNvPr>
            <p:cNvSpPr/>
            <p:nvPr/>
          </p:nvSpPr>
          <p:spPr>
            <a:xfrm>
              <a:off x="8961781" y="54366"/>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5"/>
                  </a:cubicBezTo>
                  <a:lnTo>
                    <a:pt x="3292" y="29311"/>
                  </a:lnTo>
                  <a:cubicBezTo>
                    <a:pt x="-3938" y="16643"/>
                    <a:pt x="1484" y="5785"/>
                    <a:pt x="12329" y="2166"/>
                  </a:cubicBezTo>
                  <a:close/>
                </a:path>
              </a:pathLst>
            </a:custGeom>
            <a:solidFill>
              <a:srgbClr val="7EB4B4"/>
            </a:solidFill>
            <a:ln w="18073" cap="flat">
              <a:noFill/>
              <a:prstDash val="solid"/>
              <a:miter/>
            </a:ln>
          </p:spPr>
          <p:txBody>
            <a:bodyPr rtlCol="0" anchor="ctr"/>
            <a:lstStyle/>
            <a:p>
              <a:endParaRPr lang="en-US" sz="849"/>
            </a:p>
          </p:txBody>
        </p:sp>
        <p:sp>
          <p:nvSpPr>
            <p:cNvPr id="1627" name="Freeform 1626">
              <a:extLst>
                <a:ext uri="{FF2B5EF4-FFF2-40B4-BE49-F238E27FC236}">
                  <a16:creationId xmlns:a16="http://schemas.microsoft.com/office/drawing/2014/main" id="{B7AB0FE5-B715-E042-8A3F-E9C137C8B4F6}"/>
                </a:ext>
              </a:extLst>
            </p:cNvPr>
            <p:cNvSpPr/>
            <p:nvPr/>
          </p:nvSpPr>
          <p:spPr>
            <a:xfrm>
              <a:off x="9265431" y="54366"/>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89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89" y="90839"/>
                  </a:lnTo>
                  <a:cubicBezTo>
                    <a:pt x="81012" y="99887"/>
                    <a:pt x="75589" y="112555"/>
                    <a:pt x="66552" y="117984"/>
                  </a:cubicBezTo>
                  <a:lnTo>
                    <a:pt x="66552" y="117984"/>
                  </a:lnTo>
                  <a:cubicBezTo>
                    <a:pt x="57515" y="123413"/>
                    <a:pt x="44863" y="117984"/>
                    <a:pt x="39441" y="108935"/>
                  </a:cubicBezTo>
                  <a:lnTo>
                    <a:pt x="3292" y="29311"/>
                  </a:lnTo>
                  <a:cubicBezTo>
                    <a:pt x="-3938" y="16643"/>
                    <a:pt x="1485" y="5785"/>
                    <a:pt x="12329" y="2166"/>
                  </a:cubicBezTo>
                  <a:close/>
                </a:path>
              </a:pathLst>
            </a:custGeom>
            <a:solidFill>
              <a:srgbClr val="7EB4B4"/>
            </a:solidFill>
            <a:ln w="18073" cap="flat">
              <a:noFill/>
              <a:prstDash val="solid"/>
              <a:miter/>
            </a:ln>
          </p:spPr>
          <p:txBody>
            <a:bodyPr rtlCol="0" anchor="ctr"/>
            <a:lstStyle/>
            <a:p>
              <a:endParaRPr lang="en-US" sz="849"/>
            </a:p>
          </p:txBody>
        </p:sp>
        <p:sp>
          <p:nvSpPr>
            <p:cNvPr id="1629" name="Freeform 1628">
              <a:extLst>
                <a:ext uri="{FF2B5EF4-FFF2-40B4-BE49-F238E27FC236}">
                  <a16:creationId xmlns:a16="http://schemas.microsoft.com/office/drawing/2014/main" id="{2C762F1B-27D7-334B-A0AA-F655FF217589}"/>
                </a:ext>
              </a:extLst>
            </p:cNvPr>
            <p:cNvSpPr/>
            <p:nvPr/>
          </p:nvSpPr>
          <p:spPr>
            <a:xfrm>
              <a:off x="9586832" y="54524"/>
              <a:ext cx="39763" cy="121445"/>
            </a:xfrm>
            <a:custGeom>
              <a:avLst/>
              <a:gdLst>
                <a:gd name="connsiteX0" fmla="*/ 39764 w 39763"/>
                <a:gd name="connsiteY0" fmla="*/ 20105 h 121445"/>
                <a:gd name="connsiteX1" fmla="*/ 39764 w 39763"/>
                <a:gd name="connsiteY1" fmla="*/ 101539 h 121445"/>
                <a:gd name="connsiteX2" fmla="*/ 19882 w 39763"/>
                <a:gd name="connsiteY2" fmla="*/ 121446 h 121445"/>
                <a:gd name="connsiteX3" fmla="*/ 19882 w 39763"/>
                <a:gd name="connsiteY3" fmla="*/ 121446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6" y="121446"/>
                    <a:pt x="19882" y="121446"/>
                  </a:cubicBezTo>
                  <a:lnTo>
                    <a:pt x="19882" y="121446"/>
                  </a:lnTo>
                  <a:cubicBezTo>
                    <a:pt x="9037" y="121446"/>
                    <a:pt x="0" y="112397"/>
                    <a:pt x="0" y="101539"/>
                  </a:cubicBezTo>
                  <a:lnTo>
                    <a:pt x="0" y="20105"/>
                  </a:lnTo>
                  <a:cubicBezTo>
                    <a:pt x="0" y="9247"/>
                    <a:pt x="9037" y="199"/>
                    <a:pt x="19882" y="199"/>
                  </a:cubicBezTo>
                  <a:lnTo>
                    <a:pt x="19882" y="199"/>
                  </a:lnTo>
                  <a:cubicBezTo>
                    <a:pt x="28919" y="-1611"/>
                    <a:pt x="39764" y="9247"/>
                    <a:pt x="39764" y="20105"/>
                  </a:cubicBezTo>
                  <a:close/>
                </a:path>
              </a:pathLst>
            </a:custGeom>
            <a:solidFill>
              <a:srgbClr val="7EB4B4"/>
            </a:solidFill>
            <a:ln w="18073" cap="flat">
              <a:noFill/>
              <a:prstDash val="solid"/>
              <a:miter/>
            </a:ln>
          </p:spPr>
          <p:txBody>
            <a:bodyPr rtlCol="0" anchor="ctr"/>
            <a:lstStyle/>
            <a:p>
              <a:endParaRPr lang="en-US" sz="849"/>
            </a:p>
          </p:txBody>
        </p:sp>
        <p:sp>
          <p:nvSpPr>
            <p:cNvPr id="1630" name="Freeform 1629">
              <a:extLst>
                <a:ext uri="{FF2B5EF4-FFF2-40B4-BE49-F238E27FC236}">
                  <a16:creationId xmlns:a16="http://schemas.microsoft.com/office/drawing/2014/main" id="{436D88F7-BE17-AF4B-8F3E-98D954B9F8F5}"/>
                </a:ext>
              </a:extLst>
            </p:cNvPr>
            <p:cNvSpPr/>
            <p:nvPr/>
          </p:nvSpPr>
          <p:spPr>
            <a:xfrm>
              <a:off x="9870923" y="54366"/>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4 h 120149"/>
                <a:gd name="connsiteX5" fmla="*/ 66552 w 77753"/>
                <a:gd name="connsiteY5" fmla="*/ 117984 h 120149"/>
                <a:gd name="connsiteX6" fmla="*/ 39441 w 77753"/>
                <a:gd name="connsiteY6" fmla="*/ 108935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5"/>
                  </a:cubicBezTo>
                  <a:lnTo>
                    <a:pt x="3292" y="29311"/>
                  </a:lnTo>
                  <a:cubicBezTo>
                    <a:pt x="-3938" y="16643"/>
                    <a:pt x="1484" y="5785"/>
                    <a:pt x="12329" y="2166"/>
                  </a:cubicBezTo>
                  <a:close/>
                </a:path>
              </a:pathLst>
            </a:custGeom>
            <a:solidFill>
              <a:srgbClr val="7EB4B4"/>
            </a:solidFill>
            <a:ln w="18073" cap="flat">
              <a:noFill/>
              <a:prstDash val="solid"/>
              <a:miter/>
            </a:ln>
          </p:spPr>
          <p:txBody>
            <a:bodyPr rtlCol="0" anchor="ctr"/>
            <a:lstStyle/>
            <a:p>
              <a:endParaRPr lang="en-US" sz="849"/>
            </a:p>
          </p:txBody>
        </p:sp>
        <p:sp>
          <p:nvSpPr>
            <p:cNvPr id="1635" name="Freeform 1634">
              <a:extLst>
                <a:ext uri="{FF2B5EF4-FFF2-40B4-BE49-F238E27FC236}">
                  <a16:creationId xmlns:a16="http://schemas.microsoft.com/office/drawing/2014/main" id="{61AFD383-EF48-5145-85F1-9431FFDFEBFE}"/>
                </a:ext>
              </a:extLst>
            </p:cNvPr>
            <p:cNvSpPr/>
            <p:nvPr/>
          </p:nvSpPr>
          <p:spPr>
            <a:xfrm>
              <a:off x="10173566" y="54366"/>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3"/>
                    <a:pt x="44062" y="117984"/>
                    <a:pt x="38640" y="108935"/>
                  </a:cubicBezTo>
                  <a:lnTo>
                    <a:pt x="2491" y="29311"/>
                  </a:lnTo>
                  <a:cubicBezTo>
                    <a:pt x="-2931" y="16643"/>
                    <a:pt x="684" y="5785"/>
                    <a:pt x="11529" y="2166"/>
                  </a:cubicBezTo>
                  <a:close/>
                </a:path>
              </a:pathLst>
            </a:custGeom>
            <a:solidFill>
              <a:srgbClr val="7EB4B4"/>
            </a:solidFill>
            <a:ln w="18073" cap="flat">
              <a:noFill/>
              <a:prstDash val="solid"/>
              <a:miter/>
            </a:ln>
          </p:spPr>
          <p:txBody>
            <a:bodyPr rtlCol="0" anchor="ctr"/>
            <a:lstStyle/>
            <a:p>
              <a:endParaRPr lang="en-US" sz="849"/>
            </a:p>
          </p:txBody>
        </p:sp>
        <p:sp>
          <p:nvSpPr>
            <p:cNvPr id="1636" name="Freeform 1635">
              <a:extLst>
                <a:ext uri="{FF2B5EF4-FFF2-40B4-BE49-F238E27FC236}">
                  <a16:creationId xmlns:a16="http://schemas.microsoft.com/office/drawing/2014/main" id="{A53C6B0C-AE9B-314C-9CF3-18E7039D9451}"/>
                </a:ext>
              </a:extLst>
            </p:cNvPr>
            <p:cNvSpPr/>
            <p:nvPr/>
          </p:nvSpPr>
          <p:spPr>
            <a:xfrm>
              <a:off x="10495974" y="54524"/>
              <a:ext cx="39763" cy="121445"/>
            </a:xfrm>
            <a:custGeom>
              <a:avLst/>
              <a:gdLst>
                <a:gd name="connsiteX0" fmla="*/ 39764 w 39763"/>
                <a:gd name="connsiteY0" fmla="*/ 20105 h 121445"/>
                <a:gd name="connsiteX1" fmla="*/ 39764 w 39763"/>
                <a:gd name="connsiteY1" fmla="*/ 101539 h 121445"/>
                <a:gd name="connsiteX2" fmla="*/ 19882 w 39763"/>
                <a:gd name="connsiteY2" fmla="*/ 121446 h 121445"/>
                <a:gd name="connsiteX3" fmla="*/ 19882 w 39763"/>
                <a:gd name="connsiteY3" fmla="*/ 121446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7" y="121446"/>
                    <a:pt x="19882" y="121446"/>
                  </a:cubicBezTo>
                  <a:lnTo>
                    <a:pt x="19882" y="121446"/>
                  </a:lnTo>
                  <a:cubicBezTo>
                    <a:pt x="9037" y="121446"/>
                    <a:pt x="0" y="112397"/>
                    <a:pt x="0" y="101539"/>
                  </a:cubicBezTo>
                  <a:lnTo>
                    <a:pt x="0" y="20105"/>
                  </a:lnTo>
                  <a:cubicBezTo>
                    <a:pt x="0" y="9247"/>
                    <a:pt x="9037" y="199"/>
                    <a:pt x="19882" y="199"/>
                  </a:cubicBezTo>
                  <a:lnTo>
                    <a:pt x="19882" y="199"/>
                  </a:lnTo>
                  <a:cubicBezTo>
                    <a:pt x="28919" y="-1611"/>
                    <a:pt x="39764" y="9247"/>
                    <a:pt x="39764" y="20105"/>
                  </a:cubicBezTo>
                  <a:close/>
                </a:path>
              </a:pathLst>
            </a:custGeom>
            <a:solidFill>
              <a:srgbClr val="7EB4B4"/>
            </a:solidFill>
            <a:ln w="18073" cap="flat">
              <a:noFill/>
              <a:prstDash val="solid"/>
              <a:miter/>
            </a:ln>
          </p:spPr>
          <p:txBody>
            <a:bodyPr rtlCol="0" anchor="ctr"/>
            <a:lstStyle/>
            <a:p>
              <a:endParaRPr lang="en-US" sz="849"/>
            </a:p>
          </p:txBody>
        </p:sp>
        <p:sp>
          <p:nvSpPr>
            <p:cNvPr id="1637" name="Freeform 1636">
              <a:extLst>
                <a:ext uri="{FF2B5EF4-FFF2-40B4-BE49-F238E27FC236}">
                  <a16:creationId xmlns:a16="http://schemas.microsoft.com/office/drawing/2014/main" id="{A56D0416-2AB3-294C-900C-C900AB235E77}"/>
                </a:ext>
              </a:extLst>
            </p:cNvPr>
            <p:cNvSpPr/>
            <p:nvPr userDrawn="1"/>
          </p:nvSpPr>
          <p:spPr>
            <a:xfrm>
              <a:off x="10769446" y="327624"/>
              <a:ext cx="77624" cy="120149"/>
            </a:xfrm>
            <a:custGeom>
              <a:avLst/>
              <a:gdLst>
                <a:gd name="connsiteX0" fmla="*/ 12200 w 77624"/>
                <a:gd name="connsiteY0" fmla="*/ 2166 h 120149"/>
                <a:gd name="connsiteX1" fmla="*/ 12200 w 77624"/>
                <a:gd name="connsiteY1" fmla="*/ 2166 h 120149"/>
                <a:gd name="connsiteX2" fmla="*/ 39312 w 77624"/>
                <a:gd name="connsiteY2" fmla="*/ 11214 h 120149"/>
                <a:gd name="connsiteX3" fmla="*/ 75461 w 77624"/>
                <a:gd name="connsiteY3" fmla="*/ 90839 h 120149"/>
                <a:gd name="connsiteX4" fmla="*/ 66424 w 77624"/>
                <a:gd name="connsiteY4" fmla="*/ 117984 h 120149"/>
                <a:gd name="connsiteX5" fmla="*/ 66424 w 77624"/>
                <a:gd name="connsiteY5" fmla="*/ 117984 h 120149"/>
                <a:gd name="connsiteX6" fmla="*/ 39312 w 77624"/>
                <a:gd name="connsiteY6" fmla="*/ 108935 h 120149"/>
                <a:gd name="connsiteX7" fmla="*/ 1356 w 77624"/>
                <a:gd name="connsiteY7" fmla="*/ 29311 h 120149"/>
                <a:gd name="connsiteX8" fmla="*/ 12200 w 77624"/>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624" h="120149">
                  <a:moveTo>
                    <a:pt x="12200" y="2166"/>
                  </a:moveTo>
                  <a:lnTo>
                    <a:pt x="12200" y="2166"/>
                  </a:lnTo>
                  <a:cubicBezTo>
                    <a:pt x="21238" y="-3263"/>
                    <a:pt x="33889" y="2166"/>
                    <a:pt x="39312" y="11214"/>
                  </a:cubicBezTo>
                  <a:lnTo>
                    <a:pt x="75461" y="90839"/>
                  </a:lnTo>
                  <a:cubicBezTo>
                    <a:pt x="80883" y="99887"/>
                    <a:pt x="75461" y="112555"/>
                    <a:pt x="66424" y="117984"/>
                  </a:cubicBezTo>
                  <a:lnTo>
                    <a:pt x="66424" y="117984"/>
                  </a:lnTo>
                  <a:cubicBezTo>
                    <a:pt x="57386" y="123413"/>
                    <a:pt x="44734" y="117984"/>
                    <a:pt x="39312" y="108935"/>
                  </a:cubicBezTo>
                  <a:lnTo>
                    <a:pt x="1356" y="29311"/>
                  </a:lnTo>
                  <a:cubicBezTo>
                    <a:pt x="-2259" y="18453"/>
                    <a:pt x="1356" y="7595"/>
                    <a:pt x="12200" y="2166"/>
                  </a:cubicBezTo>
                  <a:close/>
                </a:path>
              </a:pathLst>
            </a:custGeom>
            <a:solidFill>
              <a:srgbClr val="7EB4B4"/>
            </a:solidFill>
            <a:ln w="18073" cap="flat">
              <a:noFill/>
              <a:prstDash val="solid"/>
              <a:miter/>
            </a:ln>
          </p:spPr>
          <p:txBody>
            <a:bodyPr rtlCol="0" anchor="ctr"/>
            <a:lstStyle/>
            <a:p>
              <a:endParaRPr lang="en-US" sz="849"/>
            </a:p>
          </p:txBody>
        </p:sp>
        <p:sp>
          <p:nvSpPr>
            <p:cNvPr id="1639" name="Freeform 1638">
              <a:extLst>
                <a:ext uri="{FF2B5EF4-FFF2-40B4-BE49-F238E27FC236}">
                  <a16:creationId xmlns:a16="http://schemas.microsoft.com/office/drawing/2014/main" id="{74BBC261-8469-334F-AE67-FA0E10482AD7}"/>
                </a:ext>
              </a:extLst>
            </p:cNvPr>
            <p:cNvSpPr/>
            <p:nvPr/>
          </p:nvSpPr>
          <p:spPr>
            <a:xfrm>
              <a:off x="11072967" y="327624"/>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5"/>
                  </a:cubicBezTo>
                  <a:lnTo>
                    <a:pt x="3292" y="29311"/>
                  </a:lnTo>
                  <a:cubicBezTo>
                    <a:pt x="-3938" y="18453"/>
                    <a:pt x="1484" y="7595"/>
                    <a:pt x="12329" y="2166"/>
                  </a:cubicBezTo>
                  <a:close/>
                </a:path>
              </a:pathLst>
            </a:custGeom>
            <a:solidFill>
              <a:srgbClr val="7EB4B4"/>
            </a:solidFill>
            <a:ln w="18073" cap="flat">
              <a:noFill/>
              <a:prstDash val="solid"/>
              <a:miter/>
            </a:ln>
          </p:spPr>
          <p:txBody>
            <a:bodyPr rtlCol="0" anchor="ctr"/>
            <a:lstStyle/>
            <a:p>
              <a:endParaRPr lang="en-US" sz="849"/>
            </a:p>
          </p:txBody>
        </p:sp>
        <p:sp>
          <p:nvSpPr>
            <p:cNvPr id="1640" name="Freeform 1639">
              <a:extLst>
                <a:ext uri="{FF2B5EF4-FFF2-40B4-BE49-F238E27FC236}">
                  <a16:creationId xmlns:a16="http://schemas.microsoft.com/office/drawing/2014/main" id="{DFBE6835-FBA8-434D-AF47-EF95822CF1E0}"/>
                </a:ext>
              </a:extLst>
            </p:cNvPr>
            <p:cNvSpPr/>
            <p:nvPr/>
          </p:nvSpPr>
          <p:spPr>
            <a:xfrm>
              <a:off x="11394368" y="327980"/>
              <a:ext cx="39763" cy="121246"/>
            </a:xfrm>
            <a:custGeom>
              <a:avLst/>
              <a:gdLst>
                <a:gd name="connsiteX0" fmla="*/ 39763 w 39763"/>
                <a:gd name="connsiteY0" fmla="*/ 19906 h 121246"/>
                <a:gd name="connsiteX1" fmla="*/ 39763 w 39763"/>
                <a:gd name="connsiteY1" fmla="*/ 101341 h 121246"/>
                <a:gd name="connsiteX2" fmla="*/ 19882 w 39763"/>
                <a:gd name="connsiteY2" fmla="*/ 121246 h 121246"/>
                <a:gd name="connsiteX3" fmla="*/ 19882 w 39763"/>
                <a:gd name="connsiteY3" fmla="*/ 121246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3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3" y="19906"/>
                  </a:moveTo>
                  <a:lnTo>
                    <a:pt x="39763" y="101341"/>
                  </a:lnTo>
                  <a:cubicBezTo>
                    <a:pt x="39763" y="112198"/>
                    <a:pt x="30726" y="121246"/>
                    <a:pt x="19882" y="121246"/>
                  </a:cubicBezTo>
                  <a:lnTo>
                    <a:pt x="19882" y="121246"/>
                  </a:lnTo>
                  <a:cubicBezTo>
                    <a:pt x="9037" y="121246"/>
                    <a:pt x="0" y="112198"/>
                    <a:pt x="0" y="101341"/>
                  </a:cubicBezTo>
                  <a:lnTo>
                    <a:pt x="0" y="19906"/>
                  </a:lnTo>
                  <a:cubicBezTo>
                    <a:pt x="0" y="9048"/>
                    <a:pt x="9037" y="0"/>
                    <a:pt x="19882" y="0"/>
                  </a:cubicBezTo>
                  <a:lnTo>
                    <a:pt x="19882" y="0"/>
                  </a:lnTo>
                  <a:cubicBezTo>
                    <a:pt x="30726" y="0"/>
                    <a:pt x="39763" y="9048"/>
                    <a:pt x="39763" y="19906"/>
                  </a:cubicBezTo>
                  <a:close/>
                </a:path>
              </a:pathLst>
            </a:custGeom>
            <a:solidFill>
              <a:srgbClr val="7EB4B4"/>
            </a:solidFill>
            <a:ln w="18073" cap="flat">
              <a:noFill/>
              <a:prstDash val="solid"/>
              <a:miter/>
            </a:ln>
          </p:spPr>
          <p:txBody>
            <a:bodyPr rtlCol="0" anchor="ctr"/>
            <a:lstStyle/>
            <a:p>
              <a:endParaRPr lang="en-US" sz="849"/>
            </a:p>
          </p:txBody>
        </p:sp>
        <p:sp>
          <p:nvSpPr>
            <p:cNvPr id="1641" name="Freeform 1640">
              <a:extLst>
                <a:ext uri="{FF2B5EF4-FFF2-40B4-BE49-F238E27FC236}">
                  <a16:creationId xmlns:a16="http://schemas.microsoft.com/office/drawing/2014/main" id="{DE3020F5-B6A6-C94D-B0AB-B28FC7578C0B}"/>
                </a:ext>
              </a:extLst>
            </p:cNvPr>
            <p:cNvSpPr/>
            <p:nvPr/>
          </p:nvSpPr>
          <p:spPr>
            <a:xfrm>
              <a:off x="11678459" y="327624"/>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5"/>
                  </a:cubicBezTo>
                  <a:lnTo>
                    <a:pt x="3292" y="29311"/>
                  </a:lnTo>
                  <a:cubicBezTo>
                    <a:pt x="-3938" y="18453"/>
                    <a:pt x="1484" y="7595"/>
                    <a:pt x="12329" y="2166"/>
                  </a:cubicBezTo>
                  <a:close/>
                </a:path>
              </a:pathLst>
            </a:custGeom>
            <a:solidFill>
              <a:srgbClr val="7EB4B4"/>
            </a:solidFill>
            <a:ln w="18073" cap="flat">
              <a:noFill/>
              <a:prstDash val="solid"/>
              <a:miter/>
            </a:ln>
          </p:spPr>
          <p:txBody>
            <a:bodyPr rtlCol="0" anchor="ctr"/>
            <a:lstStyle/>
            <a:p>
              <a:endParaRPr lang="en-US" sz="849"/>
            </a:p>
          </p:txBody>
        </p:sp>
        <p:sp>
          <p:nvSpPr>
            <p:cNvPr id="1643" name="Freeform 1642">
              <a:extLst>
                <a:ext uri="{FF2B5EF4-FFF2-40B4-BE49-F238E27FC236}">
                  <a16:creationId xmlns:a16="http://schemas.microsoft.com/office/drawing/2014/main" id="{C416F68A-AB39-5949-93DA-969E634D386A}"/>
                </a:ext>
              </a:extLst>
            </p:cNvPr>
            <p:cNvSpPr/>
            <p:nvPr/>
          </p:nvSpPr>
          <p:spPr>
            <a:xfrm>
              <a:off x="11982109" y="327624"/>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89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89" y="90839"/>
                  </a:lnTo>
                  <a:cubicBezTo>
                    <a:pt x="81012" y="99887"/>
                    <a:pt x="75589" y="112555"/>
                    <a:pt x="66552" y="117984"/>
                  </a:cubicBezTo>
                  <a:lnTo>
                    <a:pt x="66552" y="117984"/>
                  </a:lnTo>
                  <a:cubicBezTo>
                    <a:pt x="57515" y="123413"/>
                    <a:pt x="44863" y="117984"/>
                    <a:pt x="39441" y="108935"/>
                  </a:cubicBezTo>
                  <a:lnTo>
                    <a:pt x="3292" y="29311"/>
                  </a:lnTo>
                  <a:cubicBezTo>
                    <a:pt x="-3938" y="18453"/>
                    <a:pt x="1485" y="7595"/>
                    <a:pt x="12329" y="2166"/>
                  </a:cubicBezTo>
                  <a:close/>
                </a:path>
              </a:pathLst>
            </a:custGeom>
            <a:solidFill>
              <a:srgbClr val="7EB4B4"/>
            </a:solidFill>
            <a:ln w="18073" cap="flat">
              <a:noFill/>
              <a:prstDash val="solid"/>
              <a:miter/>
            </a:ln>
          </p:spPr>
          <p:txBody>
            <a:bodyPr rtlCol="0" anchor="ctr"/>
            <a:lstStyle/>
            <a:p>
              <a:endParaRPr lang="en-US" sz="849"/>
            </a:p>
          </p:txBody>
        </p:sp>
        <p:sp>
          <p:nvSpPr>
            <p:cNvPr id="1644" name="Freeform 1643">
              <a:extLst>
                <a:ext uri="{FF2B5EF4-FFF2-40B4-BE49-F238E27FC236}">
                  <a16:creationId xmlns:a16="http://schemas.microsoft.com/office/drawing/2014/main" id="{2A7D6ADA-2C5C-3E4D-AC00-83164684E5B5}"/>
                </a:ext>
              </a:extLst>
            </p:cNvPr>
            <p:cNvSpPr/>
            <p:nvPr/>
          </p:nvSpPr>
          <p:spPr>
            <a:xfrm>
              <a:off x="12303511" y="327980"/>
              <a:ext cx="39763" cy="121246"/>
            </a:xfrm>
            <a:custGeom>
              <a:avLst/>
              <a:gdLst>
                <a:gd name="connsiteX0" fmla="*/ 39764 w 39763"/>
                <a:gd name="connsiteY0" fmla="*/ 19906 h 121246"/>
                <a:gd name="connsiteX1" fmla="*/ 39764 w 39763"/>
                <a:gd name="connsiteY1" fmla="*/ 101341 h 121246"/>
                <a:gd name="connsiteX2" fmla="*/ 19882 w 39763"/>
                <a:gd name="connsiteY2" fmla="*/ 121246 h 121246"/>
                <a:gd name="connsiteX3" fmla="*/ 19882 w 39763"/>
                <a:gd name="connsiteY3" fmla="*/ 121246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8"/>
                    <a:pt x="30727" y="121246"/>
                    <a:pt x="19882" y="121246"/>
                  </a:cubicBezTo>
                  <a:lnTo>
                    <a:pt x="19882" y="121246"/>
                  </a:lnTo>
                  <a:cubicBezTo>
                    <a:pt x="9037" y="121246"/>
                    <a:pt x="0" y="112198"/>
                    <a:pt x="0" y="101341"/>
                  </a:cubicBezTo>
                  <a:lnTo>
                    <a:pt x="0" y="19906"/>
                  </a:lnTo>
                  <a:cubicBezTo>
                    <a:pt x="0" y="9048"/>
                    <a:pt x="9037" y="0"/>
                    <a:pt x="19882" y="0"/>
                  </a:cubicBezTo>
                  <a:lnTo>
                    <a:pt x="19882" y="0"/>
                  </a:lnTo>
                  <a:cubicBezTo>
                    <a:pt x="28919" y="0"/>
                    <a:pt x="39764" y="9048"/>
                    <a:pt x="39764" y="19906"/>
                  </a:cubicBezTo>
                  <a:close/>
                </a:path>
              </a:pathLst>
            </a:custGeom>
            <a:solidFill>
              <a:srgbClr val="7EB4B4"/>
            </a:solidFill>
            <a:ln w="18073" cap="flat">
              <a:noFill/>
              <a:prstDash val="solid"/>
              <a:miter/>
            </a:ln>
          </p:spPr>
          <p:txBody>
            <a:bodyPr rtlCol="0" anchor="ctr"/>
            <a:lstStyle/>
            <a:p>
              <a:endParaRPr lang="en-US" sz="849"/>
            </a:p>
          </p:txBody>
        </p:sp>
        <p:sp>
          <p:nvSpPr>
            <p:cNvPr id="1646" name="Freeform 1645">
              <a:extLst>
                <a:ext uri="{FF2B5EF4-FFF2-40B4-BE49-F238E27FC236}">
                  <a16:creationId xmlns:a16="http://schemas.microsoft.com/office/drawing/2014/main" id="{AAC3E88F-AF3F-9446-BE48-9FFEBD3397AE}"/>
                </a:ext>
              </a:extLst>
            </p:cNvPr>
            <p:cNvSpPr/>
            <p:nvPr userDrawn="1"/>
          </p:nvSpPr>
          <p:spPr>
            <a:xfrm>
              <a:off x="10770118" y="631645"/>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3"/>
                    <a:pt x="44062" y="117984"/>
                    <a:pt x="38640" y="108935"/>
                  </a:cubicBezTo>
                  <a:lnTo>
                    <a:pt x="2491" y="29311"/>
                  </a:lnTo>
                  <a:cubicBezTo>
                    <a:pt x="-2931" y="18453"/>
                    <a:pt x="684" y="5785"/>
                    <a:pt x="11529" y="2166"/>
                  </a:cubicBezTo>
                  <a:close/>
                </a:path>
              </a:pathLst>
            </a:custGeom>
            <a:solidFill>
              <a:srgbClr val="7EB4B4"/>
            </a:solidFill>
            <a:ln w="18073" cap="flat">
              <a:noFill/>
              <a:prstDash val="solid"/>
              <a:miter/>
            </a:ln>
          </p:spPr>
          <p:txBody>
            <a:bodyPr rtlCol="0" anchor="ctr"/>
            <a:lstStyle/>
            <a:p>
              <a:endParaRPr lang="en-US" sz="849"/>
            </a:p>
          </p:txBody>
        </p:sp>
        <p:sp>
          <p:nvSpPr>
            <p:cNvPr id="1648" name="Freeform 1647">
              <a:extLst>
                <a:ext uri="{FF2B5EF4-FFF2-40B4-BE49-F238E27FC236}">
                  <a16:creationId xmlns:a16="http://schemas.microsoft.com/office/drawing/2014/main" id="{8249FA81-C7FA-4E42-994C-FC1313368C58}"/>
                </a:ext>
              </a:extLst>
            </p:cNvPr>
            <p:cNvSpPr/>
            <p:nvPr/>
          </p:nvSpPr>
          <p:spPr>
            <a:xfrm>
              <a:off x="10788876" y="934213"/>
              <a:ext cx="39763" cy="121246"/>
            </a:xfrm>
            <a:custGeom>
              <a:avLst/>
              <a:gdLst>
                <a:gd name="connsiteX0" fmla="*/ 39763 w 39763"/>
                <a:gd name="connsiteY0" fmla="*/ 19906 h 121246"/>
                <a:gd name="connsiteX1" fmla="*/ 39763 w 39763"/>
                <a:gd name="connsiteY1" fmla="*/ 101341 h 121246"/>
                <a:gd name="connsiteX2" fmla="*/ 19882 w 39763"/>
                <a:gd name="connsiteY2" fmla="*/ 121246 h 121246"/>
                <a:gd name="connsiteX3" fmla="*/ 19882 w 39763"/>
                <a:gd name="connsiteY3" fmla="*/ 121246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3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3" y="19906"/>
                  </a:moveTo>
                  <a:lnTo>
                    <a:pt x="39763" y="101341"/>
                  </a:lnTo>
                  <a:cubicBezTo>
                    <a:pt x="39763" y="112198"/>
                    <a:pt x="30726" y="121246"/>
                    <a:pt x="19882" y="121246"/>
                  </a:cubicBezTo>
                  <a:lnTo>
                    <a:pt x="19882" y="121246"/>
                  </a:lnTo>
                  <a:cubicBezTo>
                    <a:pt x="9037" y="121246"/>
                    <a:pt x="0" y="112198"/>
                    <a:pt x="0" y="101341"/>
                  </a:cubicBezTo>
                  <a:lnTo>
                    <a:pt x="0" y="19906"/>
                  </a:lnTo>
                  <a:cubicBezTo>
                    <a:pt x="0" y="9048"/>
                    <a:pt x="9037" y="0"/>
                    <a:pt x="19882" y="0"/>
                  </a:cubicBezTo>
                  <a:lnTo>
                    <a:pt x="19882" y="0"/>
                  </a:lnTo>
                  <a:cubicBezTo>
                    <a:pt x="28919" y="0"/>
                    <a:pt x="39763" y="9048"/>
                    <a:pt x="39763" y="19906"/>
                  </a:cubicBezTo>
                  <a:close/>
                </a:path>
              </a:pathLst>
            </a:custGeom>
            <a:solidFill>
              <a:srgbClr val="7EB4B4"/>
            </a:solidFill>
            <a:ln w="18073" cap="flat">
              <a:noFill/>
              <a:prstDash val="solid"/>
              <a:miter/>
            </a:ln>
          </p:spPr>
          <p:txBody>
            <a:bodyPr rtlCol="0" anchor="ctr"/>
            <a:lstStyle/>
            <a:p>
              <a:endParaRPr lang="en-US" sz="849"/>
            </a:p>
          </p:txBody>
        </p:sp>
        <p:sp>
          <p:nvSpPr>
            <p:cNvPr id="1649" name="Freeform 1648">
              <a:extLst>
                <a:ext uri="{FF2B5EF4-FFF2-40B4-BE49-F238E27FC236}">
                  <a16:creationId xmlns:a16="http://schemas.microsoft.com/office/drawing/2014/main" id="{E871D8E5-AA34-EC44-B5E5-418DAB405130}"/>
                </a:ext>
              </a:extLst>
            </p:cNvPr>
            <p:cNvSpPr/>
            <p:nvPr/>
          </p:nvSpPr>
          <p:spPr>
            <a:xfrm>
              <a:off x="10770118" y="1237878"/>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3"/>
                    <a:pt x="44062" y="117984"/>
                    <a:pt x="38640" y="108935"/>
                  </a:cubicBezTo>
                  <a:lnTo>
                    <a:pt x="2491" y="29311"/>
                  </a:lnTo>
                  <a:cubicBezTo>
                    <a:pt x="-2931" y="18453"/>
                    <a:pt x="684" y="7595"/>
                    <a:pt x="11529" y="2166"/>
                  </a:cubicBezTo>
                  <a:close/>
                </a:path>
              </a:pathLst>
            </a:custGeom>
            <a:solidFill>
              <a:srgbClr val="7EB4B4"/>
            </a:solidFill>
            <a:ln w="18073" cap="flat">
              <a:noFill/>
              <a:prstDash val="solid"/>
              <a:miter/>
            </a:ln>
          </p:spPr>
          <p:txBody>
            <a:bodyPr rtlCol="0" anchor="ctr"/>
            <a:lstStyle/>
            <a:p>
              <a:endParaRPr lang="en-US" sz="849"/>
            </a:p>
          </p:txBody>
        </p:sp>
        <p:sp>
          <p:nvSpPr>
            <p:cNvPr id="1650" name="Freeform 1649">
              <a:extLst>
                <a:ext uri="{FF2B5EF4-FFF2-40B4-BE49-F238E27FC236}">
                  <a16:creationId xmlns:a16="http://schemas.microsoft.com/office/drawing/2014/main" id="{C8157667-D0F9-CD43-96DA-693DAB2F6ACA}"/>
                </a:ext>
              </a:extLst>
            </p:cNvPr>
            <p:cNvSpPr/>
            <p:nvPr userDrawn="1"/>
          </p:nvSpPr>
          <p:spPr>
            <a:xfrm>
              <a:off x="11090718" y="631802"/>
              <a:ext cx="39763" cy="121445"/>
            </a:xfrm>
            <a:custGeom>
              <a:avLst/>
              <a:gdLst>
                <a:gd name="connsiteX0" fmla="*/ 39764 w 39763"/>
                <a:gd name="connsiteY0" fmla="*/ 20105 h 121445"/>
                <a:gd name="connsiteX1" fmla="*/ 39764 w 39763"/>
                <a:gd name="connsiteY1" fmla="*/ 101539 h 121445"/>
                <a:gd name="connsiteX2" fmla="*/ 19882 w 39763"/>
                <a:gd name="connsiteY2" fmla="*/ 121445 h 121445"/>
                <a:gd name="connsiteX3" fmla="*/ 19882 w 39763"/>
                <a:gd name="connsiteY3" fmla="*/ 121445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7" y="121445"/>
                    <a:pt x="19882" y="121445"/>
                  </a:cubicBezTo>
                  <a:lnTo>
                    <a:pt x="19882" y="121445"/>
                  </a:lnTo>
                  <a:cubicBezTo>
                    <a:pt x="9037" y="121445"/>
                    <a:pt x="0" y="112397"/>
                    <a:pt x="0" y="101539"/>
                  </a:cubicBezTo>
                  <a:lnTo>
                    <a:pt x="0" y="20105"/>
                  </a:lnTo>
                  <a:cubicBezTo>
                    <a:pt x="0" y="9247"/>
                    <a:pt x="9037" y="199"/>
                    <a:pt x="19882" y="199"/>
                  </a:cubicBezTo>
                  <a:lnTo>
                    <a:pt x="19882" y="199"/>
                  </a:lnTo>
                  <a:cubicBezTo>
                    <a:pt x="30727" y="-1611"/>
                    <a:pt x="39764" y="9247"/>
                    <a:pt x="39764" y="20105"/>
                  </a:cubicBezTo>
                  <a:close/>
                </a:path>
              </a:pathLst>
            </a:custGeom>
            <a:solidFill>
              <a:srgbClr val="7EB4B4"/>
            </a:solidFill>
            <a:ln w="18073" cap="flat">
              <a:noFill/>
              <a:prstDash val="solid"/>
              <a:miter/>
            </a:ln>
          </p:spPr>
          <p:txBody>
            <a:bodyPr rtlCol="0" anchor="ctr"/>
            <a:lstStyle/>
            <a:p>
              <a:endParaRPr lang="en-US" sz="849"/>
            </a:p>
          </p:txBody>
        </p:sp>
        <p:sp>
          <p:nvSpPr>
            <p:cNvPr id="1652" name="Freeform 1651">
              <a:extLst>
                <a:ext uri="{FF2B5EF4-FFF2-40B4-BE49-F238E27FC236}">
                  <a16:creationId xmlns:a16="http://schemas.microsoft.com/office/drawing/2014/main" id="{003F3830-FE4E-1741-99FF-30F10D093F20}"/>
                </a:ext>
              </a:extLst>
            </p:cNvPr>
            <p:cNvSpPr/>
            <p:nvPr/>
          </p:nvSpPr>
          <p:spPr>
            <a:xfrm>
              <a:off x="11375610" y="631645"/>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3"/>
                    <a:pt x="44062" y="117984"/>
                    <a:pt x="38640" y="108935"/>
                  </a:cubicBezTo>
                  <a:lnTo>
                    <a:pt x="2491" y="29311"/>
                  </a:lnTo>
                  <a:cubicBezTo>
                    <a:pt x="-2931" y="18453"/>
                    <a:pt x="684" y="5785"/>
                    <a:pt x="11529" y="2166"/>
                  </a:cubicBezTo>
                  <a:close/>
                </a:path>
              </a:pathLst>
            </a:custGeom>
            <a:solidFill>
              <a:srgbClr val="7EB4B4"/>
            </a:solidFill>
            <a:ln w="18073" cap="flat">
              <a:noFill/>
              <a:prstDash val="solid"/>
              <a:miter/>
            </a:ln>
          </p:spPr>
          <p:txBody>
            <a:bodyPr rtlCol="0" anchor="ctr"/>
            <a:lstStyle/>
            <a:p>
              <a:endParaRPr lang="en-US" sz="849"/>
            </a:p>
          </p:txBody>
        </p:sp>
        <p:sp>
          <p:nvSpPr>
            <p:cNvPr id="1653" name="Freeform 1652">
              <a:extLst>
                <a:ext uri="{FF2B5EF4-FFF2-40B4-BE49-F238E27FC236}">
                  <a16:creationId xmlns:a16="http://schemas.microsoft.com/office/drawing/2014/main" id="{CE240344-8E2A-594F-854D-46E1B600F9A2}"/>
                </a:ext>
              </a:extLst>
            </p:cNvPr>
            <p:cNvSpPr/>
            <p:nvPr/>
          </p:nvSpPr>
          <p:spPr>
            <a:xfrm>
              <a:off x="11678459" y="631645"/>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5"/>
                  </a:cubicBezTo>
                  <a:lnTo>
                    <a:pt x="3292" y="29311"/>
                  </a:lnTo>
                  <a:cubicBezTo>
                    <a:pt x="-3938" y="18453"/>
                    <a:pt x="1484" y="5785"/>
                    <a:pt x="12329" y="2166"/>
                  </a:cubicBezTo>
                  <a:close/>
                </a:path>
              </a:pathLst>
            </a:custGeom>
            <a:solidFill>
              <a:srgbClr val="7EB4B4"/>
            </a:solidFill>
            <a:ln w="18073" cap="flat">
              <a:noFill/>
              <a:prstDash val="solid"/>
              <a:miter/>
            </a:ln>
          </p:spPr>
          <p:txBody>
            <a:bodyPr rtlCol="0" anchor="ctr"/>
            <a:lstStyle/>
            <a:p>
              <a:endParaRPr lang="en-US" sz="849"/>
            </a:p>
          </p:txBody>
        </p:sp>
        <p:sp>
          <p:nvSpPr>
            <p:cNvPr id="1655" name="Freeform 1654">
              <a:extLst>
                <a:ext uri="{FF2B5EF4-FFF2-40B4-BE49-F238E27FC236}">
                  <a16:creationId xmlns:a16="http://schemas.microsoft.com/office/drawing/2014/main" id="{DD7F9717-7C25-8449-A372-AE112F294547}"/>
                </a:ext>
              </a:extLst>
            </p:cNvPr>
            <p:cNvSpPr/>
            <p:nvPr/>
          </p:nvSpPr>
          <p:spPr>
            <a:xfrm>
              <a:off x="11072967" y="933856"/>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5"/>
                  </a:cubicBezTo>
                  <a:lnTo>
                    <a:pt x="3292" y="29311"/>
                  </a:lnTo>
                  <a:cubicBezTo>
                    <a:pt x="-3938" y="18453"/>
                    <a:pt x="1484" y="7595"/>
                    <a:pt x="12329" y="2166"/>
                  </a:cubicBezTo>
                  <a:close/>
                </a:path>
              </a:pathLst>
            </a:custGeom>
            <a:solidFill>
              <a:srgbClr val="7EB4B4"/>
            </a:solidFill>
            <a:ln w="18073" cap="flat">
              <a:noFill/>
              <a:prstDash val="solid"/>
              <a:miter/>
            </a:ln>
          </p:spPr>
          <p:txBody>
            <a:bodyPr rtlCol="0" anchor="ctr"/>
            <a:lstStyle/>
            <a:p>
              <a:endParaRPr lang="en-US" sz="849"/>
            </a:p>
          </p:txBody>
        </p:sp>
        <p:sp>
          <p:nvSpPr>
            <p:cNvPr id="1656" name="Freeform 1655">
              <a:extLst>
                <a:ext uri="{FF2B5EF4-FFF2-40B4-BE49-F238E27FC236}">
                  <a16:creationId xmlns:a16="http://schemas.microsoft.com/office/drawing/2014/main" id="{D3585F2E-9A15-124A-BBD8-809B3E2A3B00}"/>
                </a:ext>
              </a:extLst>
            </p:cNvPr>
            <p:cNvSpPr/>
            <p:nvPr/>
          </p:nvSpPr>
          <p:spPr>
            <a:xfrm>
              <a:off x="11375610" y="933856"/>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3"/>
                    <a:pt x="44062" y="117984"/>
                    <a:pt x="38640" y="108935"/>
                  </a:cubicBezTo>
                  <a:lnTo>
                    <a:pt x="2491" y="29311"/>
                  </a:lnTo>
                  <a:cubicBezTo>
                    <a:pt x="-2931" y="18453"/>
                    <a:pt x="684" y="7595"/>
                    <a:pt x="11529" y="2166"/>
                  </a:cubicBezTo>
                  <a:close/>
                </a:path>
              </a:pathLst>
            </a:custGeom>
            <a:solidFill>
              <a:srgbClr val="7EB4B4"/>
            </a:solidFill>
            <a:ln w="18073" cap="flat">
              <a:noFill/>
              <a:prstDash val="solid"/>
              <a:miter/>
            </a:ln>
          </p:spPr>
          <p:txBody>
            <a:bodyPr rtlCol="0" anchor="ctr"/>
            <a:lstStyle/>
            <a:p>
              <a:endParaRPr lang="en-US" sz="849"/>
            </a:p>
          </p:txBody>
        </p:sp>
        <p:sp>
          <p:nvSpPr>
            <p:cNvPr id="1658" name="Freeform 1657">
              <a:extLst>
                <a:ext uri="{FF2B5EF4-FFF2-40B4-BE49-F238E27FC236}">
                  <a16:creationId xmlns:a16="http://schemas.microsoft.com/office/drawing/2014/main" id="{31D9E07B-DDC0-DB48-BA47-EFBFD376467E}"/>
                </a:ext>
              </a:extLst>
            </p:cNvPr>
            <p:cNvSpPr/>
            <p:nvPr/>
          </p:nvSpPr>
          <p:spPr>
            <a:xfrm>
              <a:off x="11072967" y="1237878"/>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5"/>
                  </a:cubicBezTo>
                  <a:lnTo>
                    <a:pt x="3292" y="29311"/>
                  </a:lnTo>
                  <a:cubicBezTo>
                    <a:pt x="-3938" y="18453"/>
                    <a:pt x="1484" y="7595"/>
                    <a:pt x="12329" y="2166"/>
                  </a:cubicBezTo>
                  <a:close/>
                </a:path>
              </a:pathLst>
            </a:custGeom>
            <a:solidFill>
              <a:srgbClr val="7EB4B4"/>
            </a:solidFill>
            <a:ln w="18073" cap="flat">
              <a:noFill/>
              <a:prstDash val="solid"/>
              <a:miter/>
            </a:ln>
          </p:spPr>
          <p:txBody>
            <a:bodyPr rtlCol="0" anchor="ctr"/>
            <a:lstStyle/>
            <a:p>
              <a:endParaRPr lang="en-US" sz="849"/>
            </a:p>
          </p:txBody>
        </p:sp>
        <p:sp>
          <p:nvSpPr>
            <p:cNvPr id="1659" name="Freeform 1658">
              <a:extLst>
                <a:ext uri="{FF2B5EF4-FFF2-40B4-BE49-F238E27FC236}">
                  <a16:creationId xmlns:a16="http://schemas.microsoft.com/office/drawing/2014/main" id="{12139DEA-CF29-8046-8034-6056CF6FC4D1}"/>
                </a:ext>
              </a:extLst>
            </p:cNvPr>
            <p:cNvSpPr/>
            <p:nvPr/>
          </p:nvSpPr>
          <p:spPr>
            <a:xfrm>
              <a:off x="11698018" y="934213"/>
              <a:ext cx="39763" cy="121246"/>
            </a:xfrm>
            <a:custGeom>
              <a:avLst/>
              <a:gdLst>
                <a:gd name="connsiteX0" fmla="*/ 39764 w 39763"/>
                <a:gd name="connsiteY0" fmla="*/ 19906 h 121246"/>
                <a:gd name="connsiteX1" fmla="*/ 39764 w 39763"/>
                <a:gd name="connsiteY1" fmla="*/ 101341 h 121246"/>
                <a:gd name="connsiteX2" fmla="*/ 19882 w 39763"/>
                <a:gd name="connsiteY2" fmla="*/ 121246 h 121246"/>
                <a:gd name="connsiteX3" fmla="*/ 19882 w 39763"/>
                <a:gd name="connsiteY3" fmla="*/ 121246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8"/>
                    <a:pt x="30727" y="121246"/>
                    <a:pt x="19882" y="121246"/>
                  </a:cubicBezTo>
                  <a:lnTo>
                    <a:pt x="19882" y="121246"/>
                  </a:lnTo>
                  <a:cubicBezTo>
                    <a:pt x="9037" y="121246"/>
                    <a:pt x="0" y="112198"/>
                    <a:pt x="0" y="101341"/>
                  </a:cubicBezTo>
                  <a:lnTo>
                    <a:pt x="0" y="19906"/>
                  </a:lnTo>
                  <a:cubicBezTo>
                    <a:pt x="0" y="9048"/>
                    <a:pt x="9037" y="0"/>
                    <a:pt x="19882" y="0"/>
                  </a:cubicBezTo>
                  <a:lnTo>
                    <a:pt x="19882" y="0"/>
                  </a:lnTo>
                  <a:cubicBezTo>
                    <a:pt x="28919" y="0"/>
                    <a:pt x="39764" y="9048"/>
                    <a:pt x="39764" y="19906"/>
                  </a:cubicBezTo>
                  <a:close/>
                </a:path>
              </a:pathLst>
            </a:custGeom>
            <a:solidFill>
              <a:srgbClr val="7EB4B4"/>
            </a:solidFill>
            <a:ln w="18073" cap="flat">
              <a:noFill/>
              <a:prstDash val="solid"/>
              <a:miter/>
            </a:ln>
          </p:spPr>
          <p:txBody>
            <a:bodyPr rtlCol="0" anchor="ctr"/>
            <a:lstStyle/>
            <a:p>
              <a:endParaRPr lang="en-US" sz="849"/>
            </a:p>
          </p:txBody>
        </p:sp>
        <p:sp>
          <p:nvSpPr>
            <p:cNvPr id="1660" name="Freeform 1659">
              <a:extLst>
                <a:ext uri="{FF2B5EF4-FFF2-40B4-BE49-F238E27FC236}">
                  <a16:creationId xmlns:a16="http://schemas.microsoft.com/office/drawing/2014/main" id="{E82FA2B1-BFB0-774A-9E41-5279D4FC4973}"/>
                </a:ext>
              </a:extLst>
            </p:cNvPr>
            <p:cNvSpPr/>
            <p:nvPr/>
          </p:nvSpPr>
          <p:spPr>
            <a:xfrm>
              <a:off x="11394368" y="1238234"/>
              <a:ext cx="39763" cy="121246"/>
            </a:xfrm>
            <a:custGeom>
              <a:avLst/>
              <a:gdLst>
                <a:gd name="connsiteX0" fmla="*/ 39763 w 39763"/>
                <a:gd name="connsiteY0" fmla="*/ 19906 h 121246"/>
                <a:gd name="connsiteX1" fmla="*/ 39763 w 39763"/>
                <a:gd name="connsiteY1" fmla="*/ 101340 h 121246"/>
                <a:gd name="connsiteX2" fmla="*/ 19882 w 39763"/>
                <a:gd name="connsiteY2" fmla="*/ 121246 h 121246"/>
                <a:gd name="connsiteX3" fmla="*/ 19882 w 39763"/>
                <a:gd name="connsiteY3" fmla="*/ 121246 h 121246"/>
                <a:gd name="connsiteX4" fmla="*/ 0 w 39763"/>
                <a:gd name="connsiteY4" fmla="*/ 101340 h 121246"/>
                <a:gd name="connsiteX5" fmla="*/ 0 w 39763"/>
                <a:gd name="connsiteY5" fmla="*/ 19906 h 121246"/>
                <a:gd name="connsiteX6" fmla="*/ 19882 w 39763"/>
                <a:gd name="connsiteY6" fmla="*/ 0 h 121246"/>
                <a:gd name="connsiteX7" fmla="*/ 19882 w 39763"/>
                <a:gd name="connsiteY7" fmla="*/ 0 h 121246"/>
                <a:gd name="connsiteX8" fmla="*/ 39763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3" y="19906"/>
                  </a:moveTo>
                  <a:lnTo>
                    <a:pt x="39763" y="101340"/>
                  </a:lnTo>
                  <a:cubicBezTo>
                    <a:pt x="39763" y="112198"/>
                    <a:pt x="30726" y="121246"/>
                    <a:pt x="19882" y="121246"/>
                  </a:cubicBezTo>
                  <a:lnTo>
                    <a:pt x="19882" y="121246"/>
                  </a:lnTo>
                  <a:cubicBezTo>
                    <a:pt x="9037" y="121246"/>
                    <a:pt x="0" y="112198"/>
                    <a:pt x="0" y="101340"/>
                  </a:cubicBezTo>
                  <a:lnTo>
                    <a:pt x="0" y="19906"/>
                  </a:lnTo>
                  <a:cubicBezTo>
                    <a:pt x="0" y="9048"/>
                    <a:pt x="9037" y="0"/>
                    <a:pt x="19882" y="0"/>
                  </a:cubicBezTo>
                  <a:lnTo>
                    <a:pt x="19882" y="0"/>
                  </a:lnTo>
                  <a:cubicBezTo>
                    <a:pt x="30726" y="0"/>
                    <a:pt x="39763" y="9048"/>
                    <a:pt x="39763" y="19906"/>
                  </a:cubicBezTo>
                  <a:close/>
                </a:path>
              </a:pathLst>
            </a:custGeom>
            <a:solidFill>
              <a:srgbClr val="7EB4B4"/>
            </a:solidFill>
            <a:ln w="18073" cap="flat">
              <a:noFill/>
              <a:prstDash val="solid"/>
              <a:miter/>
            </a:ln>
          </p:spPr>
          <p:txBody>
            <a:bodyPr rtlCol="0" anchor="ctr"/>
            <a:lstStyle/>
            <a:p>
              <a:endParaRPr lang="en-US" sz="849"/>
            </a:p>
          </p:txBody>
        </p:sp>
        <p:sp>
          <p:nvSpPr>
            <p:cNvPr id="1661" name="Freeform 1660">
              <a:extLst>
                <a:ext uri="{FF2B5EF4-FFF2-40B4-BE49-F238E27FC236}">
                  <a16:creationId xmlns:a16="http://schemas.microsoft.com/office/drawing/2014/main" id="{D12AC2FC-F8B9-E645-8E4F-313C79247B23}"/>
                </a:ext>
              </a:extLst>
            </p:cNvPr>
            <p:cNvSpPr/>
            <p:nvPr/>
          </p:nvSpPr>
          <p:spPr>
            <a:xfrm>
              <a:off x="11678459" y="1237878"/>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5"/>
                  </a:cubicBezTo>
                  <a:lnTo>
                    <a:pt x="3292" y="29311"/>
                  </a:lnTo>
                  <a:cubicBezTo>
                    <a:pt x="-3938" y="18453"/>
                    <a:pt x="1484" y="7595"/>
                    <a:pt x="12329" y="2166"/>
                  </a:cubicBezTo>
                  <a:close/>
                </a:path>
              </a:pathLst>
            </a:custGeom>
            <a:solidFill>
              <a:srgbClr val="7EB4B4"/>
            </a:solidFill>
            <a:ln w="18073" cap="flat">
              <a:noFill/>
              <a:prstDash val="solid"/>
              <a:miter/>
            </a:ln>
          </p:spPr>
          <p:txBody>
            <a:bodyPr rtlCol="0" anchor="ctr"/>
            <a:lstStyle/>
            <a:p>
              <a:endParaRPr lang="en-US" sz="849"/>
            </a:p>
          </p:txBody>
        </p:sp>
        <p:sp>
          <p:nvSpPr>
            <p:cNvPr id="1662" name="Freeform 1661">
              <a:extLst>
                <a:ext uri="{FF2B5EF4-FFF2-40B4-BE49-F238E27FC236}">
                  <a16:creationId xmlns:a16="http://schemas.microsoft.com/office/drawing/2014/main" id="{718B7E19-6501-2F45-86D5-C9B2ADB52F54}"/>
                </a:ext>
              </a:extLst>
            </p:cNvPr>
            <p:cNvSpPr/>
            <p:nvPr userDrawn="1"/>
          </p:nvSpPr>
          <p:spPr>
            <a:xfrm>
              <a:off x="11999861" y="631802"/>
              <a:ext cx="39763" cy="121445"/>
            </a:xfrm>
            <a:custGeom>
              <a:avLst/>
              <a:gdLst>
                <a:gd name="connsiteX0" fmla="*/ 39763 w 39763"/>
                <a:gd name="connsiteY0" fmla="*/ 20105 h 121445"/>
                <a:gd name="connsiteX1" fmla="*/ 39763 w 39763"/>
                <a:gd name="connsiteY1" fmla="*/ 101539 h 121445"/>
                <a:gd name="connsiteX2" fmla="*/ 19882 w 39763"/>
                <a:gd name="connsiteY2" fmla="*/ 121445 h 121445"/>
                <a:gd name="connsiteX3" fmla="*/ 19882 w 39763"/>
                <a:gd name="connsiteY3" fmla="*/ 121445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3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3" y="20105"/>
                  </a:moveTo>
                  <a:lnTo>
                    <a:pt x="39763" y="101539"/>
                  </a:lnTo>
                  <a:cubicBezTo>
                    <a:pt x="39763" y="112397"/>
                    <a:pt x="30726" y="121445"/>
                    <a:pt x="19882" y="121445"/>
                  </a:cubicBezTo>
                  <a:lnTo>
                    <a:pt x="19882" y="121445"/>
                  </a:lnTo>
                  <a:cubicBezTo>
                    <a:pt x="9037" y="121445"/>
                    <a:pt x="0" y="112397"/>
                    <a:pt x="0" y="101539"/>
                  </a:cubicBezTo>
                  <a:lnTo>
                    <a:pt x="0" y="20105"/>
                  </a:lnTo>
                  <a:cubicBezTo>
                    <a:pt x="0" y="9247"/>
                    <a:pt x="9037" y="199"/>
                    <a:pt x="19882" y="199"/>
                  </a:cubicBezTo>
                  <a:lnTo>
                    <a:pt x="19882" y="199"/>
                  </a:lnTo>
                  <a:cubicBezTo>
                    <a:pt x="30726" y="-1611"/>
                    <a:pt x="39763" y="9247"/>
                    <a:pt x="39763" y="20105"/>
                  </a:cubicBezTo>
                  <a:close/>
                </a:path>
              </a:pathLst>
            </a:custGeom>
            <a:solidFill>
              <a:srgbClr val="7EB4B4"/>
            </a:solidFill>
            <a:ln w="18073" cap="flat">
              <a:noFill/>
              <a:prstDash val="solid"/>
              <a:miter/>
            </a:ln>
          </p:spPr>
          <p:txBody>
            <a:bodyPr rtlCol="0" anchor="ctr"/>
            <a:lstStyle/>
            <a:p>
              <a:endParaRPr lang="en-US" sz="849"/>
            </a:p>
          </p:txBody>
        </p:sp>
        <p:sp>
          <p:nvSpPr>
            <p:cNvPr id="1664" name="Freeform 1663">
              <a:extLst>
                <a:ext uri="{FF2B5EF4-FFF2-40B4-BE49-F238E27FC236}">
                  <a16:creationId xmlns:a16="http://schemas.microsoft.com/office/drawing/2014/main" id="{0C3F4053-6B39-1041-A3FC-2E1685837049}"/>
                </a:ext>
              </a:extLst>
            </p:cNvPr>
            <p:cNvSpPr/>
            <p:nvPr/>
          </p:nvSpPr>
          <p:spPr>
            <a:xfrm>
              <a:off x="12284753" y="631645"/>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5"/>
                  </a:cubicBezTo>
                  <a:lnTo>
                    <a:pt x="2491" y="29311"/>
                  </a:lnTo>
                  <a:cubicBezTo>
                    <a:pt x="-2931" y="18453"/>
                    <a:pt x="684" y="5785"/>
                    <a:pt x="11528" y="2166"/>
                  </a:cubicBezTo>
                  <a:close/>
                </a:path>
              </a:pathLst>
            </a:custGeom>
            <a:solidFill>
              <a:srgbClr val="7EB4B4"/>
            </a:solidFill>
            <a:ln w="18073" cap="flat">
              <a:noFill/>
              <a:prstDash val="solid"/>
              <a:miter/>
            </a:ln>
          </p:spPr>
          <p:txBody>
            <a:bodyPr rtlCol="0" anchor="ctr"/>
            <a:lstStyle/>
            <a:p>
              <a:endParaRPr lang="en-US" sz="849"/>
            </a:p>
          </p:txBody>
        </p:sp>
        <p:sp>
          <p:nvSpPr>
            <p:cNvPr id="1667" name="Freeform 1666">
              <a:extLst>
                <a:ext uri="{FF2B5EF4-FFF2-40B4-BE49-F238E27FC236}">
                  <a16:creationId xmlns:a16="http://schemas.microsoft.com/office/drawing/2014/main" id="{49488CB2-6078-454B-9119-5A7143056F17}"/>
                </a:ext>
              </a:extLst>
            </p:cNvPr>
            <p:cNvSpPr/>
            <p:nvPr/>
          </p:nvSpPr>
          <p:spPr>
            <a:xfrm>
              <a:off x="11982109" y="933856"/>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89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89" y="90839"/>
                  </a:lnTo>
                  <a:cubicBezTo>
                    <a:pt x="81012" y="99887"/>
                    <a:pt x="75589" y="112555"/>
                    <a:pt x="66552" y="117984"/>
                  </a:cubicBezTo>
                  <a:lnTo>
                    <a:pt x="66552" y="117984"/>
                  </a:lnTo>
                  <a:cubicBezTo>
                    <a:pt x="57515" y="123413"/>
                    <a:pt x="44863" y="117984"/>
                    <a:pt x="39441" y="108935"/>
                  </a:cubicBezTo>
                  <a:lnTo>
                    <a:pt x="3292" y="29311"/>
                  </a:lnTo>
                  <a:cubicBezTo>
                    <a:pt x="-3938" y="18453"/>
                    <a:pt x="1485" y="7595"/>
                    <a:pt x="12329" y="2166"/>
                  </a:cubicBezTo>
                  <a:close/>
                </a:path>
              </a:pathLst>
            </a:custGeom>
            <a:solidFill>
              <a:srgbClr val="7EB4B4"/>
            </a:solidFill>
            <a:ln w="18073" cap="flat">
              <a:noFill/>
              <a:prstDash val="solid"/>
              <a:miter/>
            </a:ln>
          </p:spPr>
          <p:txBody>
            <a:bodyPr rtlCol="0" anchor="ctr"/>
            <a:lstStyle/>
            <a:p>
              <a:endParaRPr lang="en-US" sz="849"/>
            </a:p>
          </p:txBody>
        </p:sp>
        <p:sp>
          <p:nvSpPr>
            <p:cNvPr id="1668" name="Freeform 1667">
              <a:extLst>
                <a:ext uri="{FF2B5EF4-FFF2-40B4-BE49-F238E27FC236}">
                  <a16:creationId xmlns:a16="http://schemas.microsoft.com/office/drawing/2014/main" id="{83616C8F-9CC1-C540-8160-AC0760958AF4}"/>
                </a:ext>
              </a:extLst>
            </p:cNvPr>
            <p:cNvSpPr/>
            <p:nvPr/>
          </p:nvSpPr>
          <p:spPr>
            <a:xfrm>
              <a:off x="12284753" y="933856"/>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5"/>
                  </a:cubicBezTo>
                  <a:lnTo>
                    <a:pt x="2491" y="29311"/>
                  </a:lnTo>
                  <a:cubicBezTo>
                    <a:pt x="-2931" y="18453"/>
                    <a:pt x="684" y="7595"/>
                    <a:pt x="11528" y="2166"/>
                  </a:cubicBezTo>
                  <a:close/>
                </a:path>
              </a:pathLst>
            </a:custGeom>
            <a:solidFill>
              <a:srgbClr val="7EB4B4"/>
            </a:solidFill>
            <a:ln w="18073" cap="flat">
              <a:noFill/>
              <a:prstDash val="solid"/>
              <a:miter/>
            </a:ln>
          </p:spPr>
          <p:txBody>
            <a:bodyPr rtlCol="0" anchor="ctr"/>
            <a:lstStyle/>
            <a:p>
              <a:endParaRPr lang="en-US" sz="849"/>
            </a:p>
          </p:txBody>
        </p:sp>
        <p:sp>
          <p:nvSpPr>
            <p:cNvPr id="1670" name="Freeform 1669">
              <a:extLst>
                <a:ext uri="{FF2B5EF4-FFF2-40B4-BE49-F238E27FC236}">
                  <a16:creationId xmlns:a16="http://schemas.microsoft.com/office/drawing/2014/main" id="{51C0F0E8-7F4E-AF4A-8D6E-F0C7AA2E0193}"/>
                </a:ext>
              </a:extLst>
            </p:cNvPr>
            <p:cNvSpPr/>
            <p:nvPr/>
          </p:nvSpPr>
          <p:spPr>
            <a:xfrm>
              <a:off x="11982109" y="1237878"/>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89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89" y="90839"/>
                  </a:lnTo>
                  <a:cubicBezTo>
                    <a:pt x="81012" y="99887"/>
                    <a:pt x="75589" y="112555"/>
                    <a:pt x="66552" y="117984"/>
                  </a:cubicBezTo>
                  <a:lnTo>
                    <a:pt x="66552" y="117984"/>
                  </a:lnTo>
                  <a:cubicBezTo>
                    <a:pt x="57515" y="123413"/>
                    <a:pt x="44863" y="117984"/>
                    <a:pt x="39441" y="108935"/>
                  </a:cubicBezTo>
                  <a:lnTo>
                    <a:pt x="3292" y="29311"/>
                  </a:lnTo>
                  <a:cubicBezTo>
                    <a:pt x="-3938" y="18453"/>
                    <a:pt x="1485" y="7595"/>
                    <a:pt x="12329" y="2166"/>
                  </a:cubicBezTo>
                  <a:close/>
                </a:path>
              </a:pathLst>
            </a:custGeom>
            <a:solidFill>
              <a:srgbClr val="7EB4B4"/>
            </a:solidFill>
            <a:ln w="18073" cap="flat">
              <a:noFill/>
              <a:prstDash val="solid"/>
              <a:miter/>
            </a:ln>
          </p:spPr>
          <p:txBody>
            <a:bodyPr rtlCol="0" anchor="ctr"/>
            <a:lstStyle/>
            <a:p>
              <a:endParaRPr lang="en-US" sz="849"/>
            </a:p>
          </p:txBody>
        </p:sp>
        <p:sp>
          <p:nvSpPr>
            <p:cNvPr id="1672" name="Freeform 1671">
              <a:extLst>
                <a:ext uri="{FF2B5EF4-FFF2-40B4-BE49-F238E27FC236}">
                  <a16:creationId xmlns:a16="http://schemas.microsoft.com/office/drawing/2014/main" id="{8230B7EA-ADD7-D94C-BB1F-AF429D5EB482}"/>
                </a:ext>
              </a:extLst>
            </p:cNvPr>
            <p:cNvSpPr/>
            <p:nvPr/>
          </p:nvSpPr>
          <p:spPr>
            <a:xfrm>
              <a:off x="12303511" y="1238234"/>
              <a:ext cx="39763" cy="121246"/>
            </a:xfrm>
            <a:custGeom>
              <a:avLst/>
              <a:gdLst>
                <a:gd name="connsiteX0" fmla="*/ 39764 w 39763"/>
                <a:gd name="connsiteY0" fmla="*/ 19906 h 121246"/>
                <a:gd name="connsiteX1" fmla="*/ 39764 w 39763"/>
                <a:gd name="connsiteY1" fmla="*/ 101340 h 121246"/>
                <a:gd name="connsiteX2" fmla="*/ 19882 w 39763"/>
                <a:gd name="connsiteY2" fmla="*/ 121246 h 121246"/>
                <a:gd name="connsiteX3" fmla="*/ 19882 w 39763"/>
                <a:gd name="connsiteY3" fmla="*/ 121246 h 121246"/>
                <a:gd name="connsiteX4" fmla="*/ 0 w 39763"/>
                <a:gd name="connsiteY4" fmla="*/ 101340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0"/>
                  </a:lnTo>
                  <a:cubicBezTo>
                    <a:pt x="39764" y="112198"/>
                    <a:pt x="30727" y="121246"/>
                    <a:pt x="19882" y="121246"/>
                  </a:cubicBezTo>
                  <a:lnTo>
                    <a:pt x="19882" y="121246"/>
                  </a:lnTo>
                  <a:cubicBezTo>
                    <a:pt x="9037" y="121246"/>
                    <a:pt x="0" y="112198"/>
                    <a:pt x="0" y="101340"/>
                  </a:cubicBezTo>
                  <a:lnTo>
                    <a:pt x="0" y="19906"/>
                  </a:lnTo>
                  <a:cubicBezTo>
                    <a:pt x="0" y="9048"/>
                    <a:pt x="9037" y="0"/>
                    <a:pt x="19882" y="0"/>
                  </a:cubicBezTo>
                  <a:lnTo>
                    <a:pt x="19882" y="0"/>
                  </a:lnTo>
                  <a:cubicBezTo>
                    <a:pt x="28919" y="0"/>
                    <a:pt x="39764" y="9048"/>
                    <a:pt x="39764" y="19906"/>
                  </a:cubicBezTo>
                  <a:close/>
                </a:path>
              </a:pathLst>
            </a:custGeom>
            <a:solidFill>
              <a:srgbClr val="7EB4B4"/>
            </a:solidFill>
            <a:ln w="18073" cap="flat">
              <a:noFill/>
              <a:prstDash val="solid"/>
              <a:miter/>
            </a:ln>
          </p:spPr>
          <p:txBody>
            <a:bodyPr rtlCol="0" anchor="ctr"/>
            <a:lstStyle/>
            <a:p>
              <a:endParaRPr lang="en-US" sz="849"/>
            </a:p>
          </p:txBody>
        </p:sp>
        <p:sp>
          <p:nvSpPr>
            <p:cNvPr id="1674" name="Freeform 1673">
              <a:extLst>
                <a:ext uri="{FF2B5EF4-FFF2-40B4-BE49-F238E27FC236}">
                  <a16:creationId xmlns:a16="http://schemas.microsoft.com/office/drawing/2014/main" id="{524ED790-B166-FB48-9050-575B8642D665}"/>
                </a:ext>
              </a:extLst>
            </p:cNvPr>
            <p:cNvSpPr/>
            <p:nvPr userDrawn="1"/>
          </p:nvSpPr>
          <p:spPr>
            <a:xfrm>
              <a:off x="10770118" y="1541899"/>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6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3"/>
                    <a:pt x="44062" y="117984"/>
                    <a:pt x="38640" y="108936"/>
                  </a:cubicBezTo>
                  <a:lnTo>
                    <a:pt x="2491" y="29311"/>
                  </a:lnTo>
                  <a:cubicBezTo>
                    <a:pt x="-2931" y="16643"/>
                    <a:pt x="684" y="5785"/>
                    <a:pt x="11529" y="2166"/>
                  </a:cubicBezTo>
                  <a:close/>
                </a:path>
              </a:pathLst>
            </a:custGeom>
            <a:solidFill>
              <a:srgbClr val="7EB4B4"/>
            </a:solidFill>
            <a:ln w="18073" cap="flat">
              <a:noFill/>
              <a:prstDash val="solid"/>
              <a:miter/>
            </a:ln>
          </p:spPr>
          <p:txBody>
            <a:bodyPr rtlCol="0" anchor="ctr"/>
            <a:lstStyle/>
            <a:p>
              <a:endParaRPr lang="en-US" sz="849"/>
            </a:p>
          </p:txBody>
        </p:sp>
        <p:sp>
          <p:nvSpPr>
            <p:cNvPr id="1676" name="Freeform 1675">
              <a:extLst>
                <a:ext uri="{FF2B5EF4-FFF2-40B4-BE49-F238E27FC236}">
                  <a16:creationId xmlns:a16="http://schemas.microsoft.com/office/drawing/2014/main" id="{C3E19E63-D8EC-214A-8211-CBB5B43B438A}"/>
                </a:ext>
              </a:extLst>
            </p:cNvPr>
            <p:cNvSpPr/>
            <p:nvPr/>
          </p:nvSpPr>
          <p:spPr>
            <a:xfrm>
              <a:off x="10788876" y="1844467"/>
              <a:ext cx="39763" cy="121246"/>
            </a:xfrm>
            <a:custGeom>
              <a:avLst/>
              <a:gdLst>
                <a:gd name="connsiteX0" fmla="*/ 39763 w 39763"/>
                <a:gd name="connsiteY0" fmla="*/ 19906 h 121246"/>
                <a:gd name="connsiteX1" fmla="*/ 39763 w 39763"/>
                <a:gd name="connsiteY1" fmla="*/ 101340 h 121246"/>
                <a:gd name="connsiteX2" fmla="*/ 19882 w 39763"/>
                <a:gd name="connsiteY2" fmla="*/ 121246 h 121246"/>
                <a:gd name="connsiteX3" fmla="*/ 19882 w 39763"/>
                <a:gd name="connsiteY3" fmla="*/ 121246 h 121246"/>
                <a:gd name="connsiteX4" fmla="*/ 0 w 39763"/>
                <a:gd name="connsiteY4" fmla="*/ 101340 h 121246"/>
                <a:gd name="connsiteX5" fmla="*/ 0 w 39763"/>
                <a:gd name="connsiteY5" fmla="*/ 19906 h 121246"/>
                <a:gd name="connsiteX6" fmla="*/ 19882 w 39763"/>
                <a:gd name="connsiteY6" fmla="*/ 0 h 121246"/>
                <a:gd name="connsiteX7" fmla="*/ 19882 w 39763"/>
                <a:gd name="connsiteY7" fmla="*/ 0 h 121246"/>
                <a:gd name="connsiteX8" fmla="*/ 39763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3" y="19906"/>
                  </a:moveTo>
                  <a:lnTo>
                    <a:pt x="39763" y="101340"/>
                  </a:lnTo>
                  <a:cubicBezTo>
                    <a:pt x="39763" y="112198"/>
                    <a:pt x="30726" y="121246"/>
                    <a:pt x="19882" y="121246"/>
                  </a:cubicBezTo>
                  <a:lnTo>
                    <a:pt x="19882" y="121246"/>
                  </a:lnTo>
                  <a:cubicBezTo>
                    <a:pt x="9037" y="121246"/>
                    <a:pt x="0" y="112198"/>
                    <a:pt x="0" y="101340"/>
                  </a:cubicBezTo>
                  <a:lnTo>
                    <a:pt x="0" y="19906"/>
                  </a:lnTo>
                  <a:cubicBezTo>
                    <a:pt x="0" y="9048"/>
                    <a:pt x="9037" y="0"/>
                    <a:pt x="19882" y="0"/>
                  </a:cubicBezTo>
                  <a:lnTo>
                    <a:pt x="19882" y="0"/>
                  </a:lnTo>
                  <a:cubicBezTo>
                    <a:pt x="28919" y="0"/>
                    <a:pt x="39763" y="9048"/>
                    <a:pt x="39763" y="19906"/>
                  </a:cubicBezTo>
                  <a:close/>
                </a:path>
              </a:pathLst>
            </a:custGeom>
            <a:solidFill>
              <a:srgbClr val="7EB4B4"/>
            </a:solidFill>
            <a:ln w="18073" cap="flat">
              <a:noFill/>
              <a:prstDash val="solid"/>
              <a:miter/>
            </a:ln>
          </p:spPr>
          <p:txBody>
            <a:bodyPr rtlCol="0" anchor="ctr"/>
            <a:lstStyle/>
            <a:p>
              <a:endParaRPr lang="en-US" sz="849"/>
            </a:p>
          </p:txBody>
        </p:sp>
        <p:sp>
          <p:nvSpPr>
            <p:cNvPr id="1677" name="Freeform 1676">
              <a:extLst>
                <a:ext uri="{FF2B5EF4-FFF2-40B4-BE49-F238E27FC236}">
                  <a16:creationId xmlns:a16="http://schemas.microsoft.com/office/drawing/2014/main" id="{3CD65CB6-6192-AC46-9632-573FC30E6B78}"/>
                </a:ext>
              </a:extLst>
            </p:cNvPr>
            <p:cNvSpPr/>
            <p:nvPr/>
          </p:nvSpPr>
          <p:spPr>
            <a:xfrm>
              <a:off x="10770118" y="2148131"/>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6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3"/>
                    <a:pt x="44062" y="117984"/>
                    <a:pt x="38640" y="108936"/>
                  </a:cubicBezTo>
                  <a:lnTo>
                    <a:pt x="2491" y="29311"/>
                  </a:lnTo>
                  <a:cubicBezTo>
                    <a:pt x="-2931" y="18453"/>
                    <a:pt x="684" y="5785"/>
                    <a:pt x="11529" y="2166"/>
                  </a:cubicBezTo>
                  <a:close/>
                </a:path>
              </a:pathLst>
            </a:custGeom>
            <a:solidFill>
              <a:srgbClr val="7EB4B4"/>
            </a:solidFill>
            <a:ln w="18073" cap="flat">
              <a:noFill/>
              <a:prstDash val="solid"/>
              <a:miter/>
            </a:ln>
          </p:spPr>
          <p:txBody>
            <a:bodyPr rtlCol="0" anchor="ctr"/>
            <a:lstStyle/>
            <a:p>
              <a:endParaRPr lang="en-US" sz="849"/>
            </a:p>
          </p:txBody>
        </p:sp>
        <p:sp>
          <p:nvSpPr>
            <p:cNvPr id="1678" name="Freeform 1677">
              <a:extLst>
                <a:ext uri="{FF2B5EF4-FFF2-40B4-BE49-F238E27FC236}">
                  <a16:creationId xmlns:a16="http://schemas.microsoft.com/office/drawing/2014/main" id="{A41B3140-252A-1444-990F-CA96DC49397C}"/>
                </a:ext>
              </a:extLst>
            </p:cNvPr>
            <p:cNvSpPr/>
            <p:nvPr userDrawn="1"/>
          </p:nvSpPr>
          <p:spPr>
            <a:xfrm>
              <a:off x="11090718" y="1542056"/>
              <a:ext cx="39763" cy="121445"/>
            </a:xfrm>
            <a:custGeom>
              <a:avLst/>
              <a:gdLst>
                <a:gd name="connsiteX0" fmla="*/ 39764 w 39763"/>
                <a:gd name="connsiteY0" fmla="*/ 20105 h 121445"/>
                <a:gd name="connsiteX1" fmla="*/ 39764 w 39763"/>
                <a:gd name="connsiteY1" fmla="*/ 101539 h 121445"/>
                <a:gd name="connsiteX2" fmla="*/ 19882 w 39763"/>
                <a:gd name="connsiteY2" fmla="*/ 121445 h 121445"/>
                <a:gd name="connsiteX3" fmla="*/ 19882 w 39763"/>
                <a:gd name="connsiteY3" fmla="*/ 121445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7" y="121445"/>
                    <a:pt x="19882" y="121445"/>
                  </a:cubicBezTo>
                  <a:lnTo>
                    <a:pt x="19882" y="121445"/>
                  </a:lnTo>
                  <a:cubicBezTo>
                    <a:pt x="9037" y="121445"/>
                    <a:pt x="0" y="112397"/>
                    <a:pt x="0" y="101539"/>
                  </a:cubicBezTo>
                  <a:lnTo>
                    <a:pt x="0" y="20105"/>
                  </a:lnTo>
                  <a:cubicBezTo>
                    <a:pt x="0" y="9247"/>
                    <a:pt x="9037" y="199"/>
                    <a:pt x="19882" y="199"/>
                  </a:cubicBezTo>
                  <a:lnTo>
                    <a:pt x="19882" y="199"/>
                  </a:lnTo>
                  <a:cubicBezTo>
                    <a:pt x="30727" y="-1611"/>
                    <a:pt x="39764" y="9247"/>
                    <a:pt x="39764" y="20105"/>
                  </a:cubicBezTo>
                  <a:close/>
                </a:path>
              </a:pathLst>
            </a:custGeom>
            <a:solidFill>
              <a:srgbClr val="7EB4B4"/>
            </a:solidFill>
            <a:ln w="18073" cap="flat">
              <a:noFill/>
              <a:prstDash val="solid"/>
              <a:miter/>
            </a:ln>
          </p:spPr>
          <p:txBody>
            <a:bodyPr rtlCol="0" anchor="ctr"/>
            <a:lstStyle/>
            <a:p>
              <a:endParaRPr lang="en-US" sz="849"/>
            </a:p>
          </p:txBody>
        </p:sp>
        <p:sp>
          <p:nvSpPr>
            <p:cNvPr id="1680" name="Freeform 1679">
              <a:extLst>
                <a:ext uri="{FF2B5EF4-FFF2-40B4-BE49-F238E27FC236}">
                  <a16:creationId xmlns:a16="http://schemas.microsoft.com/office/drawing/2014/main" id="{E6CBB7D4-8D15-3841-97E2-F66754307F6E}"/>
                </a:ext>
              </a:extLst>
            </p:cNvPr>
            <p:cNvSpPr/>
            <p:nvPr/>
          </p:nvSpPr>
          <p:spPr>
            <a:xfrm>
              <a:off x="11375610" y="1541899"/>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6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3"/>
                    <a:pt x="44062" y="117984"/>
                    <a:pt x="38640" y="108936"/>
                  </a:cubicBezTo>
                  <a:lnTo>
                    <a:pt x="2491" y="29311"/>
                  </a:lnTo>
                  <a:cubicBezTo>
                    <a:pt x="-2931" y="16643"/>
                    <a:pt x="684" y="5785"/>
                    <a:pt x="11529" y="2166"/>
                  </a:cubicBezTo>
                  <a:close/>
                </a:path>
              </a:pathLst>
            </a:custGeom>
            <a:solidFill>
              <a:srgbClr val="7EB4B4"/>
            </a:solidFill>
            <a:ln w="18073" cap="flat">
              <a:noFill/>
              <a:prstDash val="solid"/>
              <a:miter/>
            </a:ln>
          </p:spPr>
          <p:txBody>
            <a:bodyPr rtlCol="0" anchor="ctr"/>
            <a:lstStyle/>
            <a:p>
              <a:endParaRPr lang="en-US" sz="849"/>
            </a:p>
          </p:txBody>
        </p:sp>
        <p:sp>
          <p:nvSpPr>
            <p:cNvPr id="1681" name="Freeform 1680">
              <a:extLst>
                <a:ext uri="{FF2B5EF4-FFF2-40B4-BE49-F238E27FC236}">
                  <a16:creationId xmlns:a16="http://schemas.microsoft.com/office/drawing/2014/main" id="{3EDF7F1D-5C2B-9049-9B8E-422964881845}"/>
                </a:ext>
              </a:extLst>
            </p:cNvPr>
            <p:cNvSpPr/>
            <p:nvPr/>
          </p:nvSpPr>
          <p:spPr>
            <a:xfrm>
              <a:off x="11678459" y="1541899"/>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6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6643"/>
                    <a:pt x="1484" y="5785"/>
                    <a:pt x="12329" y="2166"/>
                  </a:cubicBezTo>
                  <a:close/>
                </a:path>
              </a:pathLst>
            </a:custGeom>
            <a:solidFill>
              <a:srgbClr val="7EB4B4"/>
            </a:solidFill>
            <a:ln w="18073" cap="flat">
              <a:noFill/>
              <a:prstDash val="solid"/>
              <a:miter/>
            </a:ln>
          </p:spPr>
          <p:txBody>
            <a:bodyPr rtlCol="0" anchor="ctr"/>
            <a:lstStyle/>
            <a:p>
              <a:endParaRPr lang="en-US" sz="849"/>
            </a:p>
          </p:txBody>
        </p:sp>
        <p:sp>
          <p:nvSpPr>
            <p:cNvPr id="1683" name="Freeform 1682">
              <a:extLst>
                <a:ext uri="{FF2B5EF4-FFF2-40B4-BE49-F238E27FC236}">
                  <a16:creationId xmlns:a16="http://schemas.microsoft.com/office/drawing/2014/main" id="{027A2C50-B796-1647-8B75-D70BD9B7875C}"/>
                </a:ext>
              </a:extLst>
            </p:cNvPr>
            <p:cNvSpPr/>
            <p:nvPr/>
          </p:nvSpPr>
          <p:spPr>
            <a:xfrm>
              <a:off x="11072967" y="1844110"/>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5"/>
                  </a:cubicBezTo>
                  <a:lnTo>
                    <a:pt x="3292" y="29311"/>
                  </a:lnTo>
                  <a:cubicBezTo>
                    <a:pt x="-3938" y="18453"/>
                    <a:pt x="1484" y="7595"/>
                    <a:pt x="12329" y="2166"/>
                  </a:cubicBezTo>
                  <a:close/>
                </a:path>
              </a:pathLst>
            </a:custGeom>
            <a:solidFill>
              <a:srgbClr val="7EB4B4"/>
            </a:solidFill>
            <a:ln w="18073" cap="flat">
              <a:noFill/>
              <a:prstDash val="solid"/>
              <a:miter/>
            </a:ln>
          </p:spPr>
          <p:txBody>
            <a:bodyPr rtlCol="0" anchor="ctr"/>
            <a:lstStyle/>
            <a:p>
              <a:endParaRPr lang="en-US" sz="849"/>
            </a:p>
          </p:txBody>
        </p:sp>
        <p:sp>
          <p:nvSpPr>
            <p:cNvPr id="1684" name="Freeform 1683">
              <a:extLst>
                <a:ext uri="{FF2B5EF4-FFF2-40B4-BE49-F238E27FC236}">
                  <a16:creationId xmlns:a16="http://schemas.microsoft.com/office/drawing/2014/main" id="{5FC8FD0E-B26D-274A-B2FD-2882DF4227C7}"/>
                </a:ext>
              </a:extLst>
            </p:cNvPr>
            <p:cNvSpPr/>
            <p:nvPr/>
          </p:nvSpPr>
          <p:spPr>
            <a:xfrm>
              <a:off x="11375610" y="1844110"/>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3"/>
                    <a:pt x="44062" y="117984"/>
                    <a:pt x="38640" y="108935"/>
                  </a:cubicBezTo>
                  <a:lnTo>
                    <a:pt x="2491" y="29311"/>
                  </a:lnTo>
                  <a:cubicBezTo>
                    <a:pt x="-2931" y="18453"/>
                    <a:pt x="684" y="7595"/>
                    <a:pt x="11529" y="2166"/>
                  </a:cubicBezTo>
                  <a:close/>
                </a:path>
              </a:pathLst>
            </a:custGeom>
            <a:solidFill>
              <a:srgbClr val="7EB4B4"/>
            </a:solidFill>
            <a:ln w="18073" cap="flat">
              <a:noFill/>
              <a:prstDash val="solid"/>
              <a:miter/>
            </a:ln>
          </p:spPr>
          <p:txBody>
            <a:bodyPr rtlCol="0" anchor="ctr"/>
            <a:lstStyle/>
            <a:p>
              <a:endParaRPr lang="en-US" sz="849"/>
            </a:p>
          </p:txBody>
        </p:sp>
        <p:sp>
          <p:nvSpPr>
            <p:cNvPr id="1686" name="Freeform 1685">
              <a:extLst>
                <a:ext uri="{FF2B5EF4-FFF2-40B4-BE49-F238E27FC236}">
                  <a16:creationId xmlns:a16="http://schemas.microsoft.com/office/drawing/2014/main" id="{5F0672E2-26D2-E34B-9B0D-92C741FF2050}"/>
                </a:ext>
              </a:extLst>
            </p:cNvPr>
            <p:cNvSpPr/>
            <p:nvPr/>
          </p:nvSpPr>
          <p:spPr>
            <a:xfrm>
              <a:off x="11072967" y="2148131"/>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6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8453"/>
                    <a:pt x="1484" y="5785"/>
                    <a:pt x="12329" y="2166"/>
                  </a:cubicBezTo>
                  <a:close/>
                </a:path>
              </a:pathLst>
            </a:custGeom>
            <a:solidFill>
              <a:srgbClr val="7EB4B4"/>
            </a:solidFill>
            <a:ln w="18073" cap="flat">
              <a:noFill/>
              <a:prstDash val="solid"/>
              <a:miter/>
            </a:ln>
          </p:spPr>
          <p:txBody>
            <a:bodyPr rtlCol="0" anchor="ctr"/>
            <a:lstStyle/>
            <a:p>
              <a:endParaRPr lang="en-US" sz="849"/>
            </a:p>
          </p:txBody>
        </p:sp>
        <p:sp>
          <p:nvSpPr>
            <p:cNvPr id="1687" name="Freeform 1686">
              <a:extLst>
                <a:ext uri="{FF2B5EF4-FFF2-40B4-BE49-F238E27FC236}">
                  <a16:creationId xmlns:a16="http://schemas.microsoft.com/office/drawing/2014/main" id="{4542C227-BABB-C84B-B121-A1C2D36B292A}"/>
                </a:ext>
              </a:extLst>
            </p:cNvPr>
            <p:cNvSpPr/>
            <p:nvPr/>
          </p:nvSpPr>
          <p:spPr>
            <a:xfrm>
              <a:off x="11698018" y="1844467"/>
              <a:ext cx="39763" cy="121246"/>
            </a:xfrm>
            <a:custGeom>
              <a:avLst/>
              <a:gdLst>
                <a:gd name="connsiteX0" fmla="*/ 39764 w 39763"/>
                <a:gd name="connsiteY0" fmla="*/ 19906 h 121246"/>
                <a:gd name="connsiteX1" fmla="*/ 39764 w 39763"/>
                <a:gd name="connsiteY1" fmla="*/ 101340 h 121246"/>
                <a:gd name="connsiteX2" fmla="*/ 19882 w 39763"/>
                <a:gd name="connsiteY2" fmla="*/ 121246 h 121246"/>
                <a:gd name="connsiteX3" fmla="*/ 19882 w 39763"/>
                <a:gd name="connsiteY3" fmla="*/ 121246 h 121246"/>
                <a:gd name="connsiteX4" fmla="*/ 0 w 39763"/>
                <a:gd name="connsiteY4" fmla="*/ 101340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0"/>
                  </a:lnTo>
                  <a:cubicBezTo>
                    <a:pt x="39764" y="112198"/>
                    <a:pt x="30727" y="121246"/>
                    <a:pt x="19882" y="121246"/>
                  </a:cubicBezTo>
                  <a:lnTo>
                    <a:pt x="19882" y="121246"/>
                  </a:lnTo>
                  <a:cubicBezTo>
                    <a:pt x="9037" y="121246"/>
                    <a:pt x="0" y="112198"/>
                    <a:pt x="0" y="101340"/>
                  </a:cubicBezTo>
                  <a:lnTo>
                    <a:pt x="0" y="19906"/>
                  </a:lnTo>
                  <a:cubicBezTo>
                    <a:pt x="0" y="9048"/>
                    <a:pt x="9037" y="0"/>
                    <a:pt x="19882" y="0"/>
                  </a:cubicBezTo>
                  <a:lnTo>
                    <a:pt x="19882" y="0"/>
                  </a:lnTo>
                  <a:cubicBezTo>
                    <a:pt x="28919" y="0"/>
                    <a:pt x="39764" y="9048"/>
                    <a:pt x="39764" y="19906"/>
                  </a:cubicBezTo>
                  <a:close/>
                </a:path>
              </a:pathLst>
            </a:custGeom>
            <a:solidFill>
              <a:srgbClr val="7EB4B4"/>
            </a:solidFill>
            <a:ln w="18073" cap="flat">
              <a:noFill/>
              <a:prstDash val="solid"/>
              <a:miter/>
            </a:ln>
          </p:spPr>
          <p:txBody>
            <a:bodyPr rtlCol="0" anchor="ctr"/>
            <a:lstStyle/>
            <a:p>
              <a:endParaRPr lang="en-US" sz="849"/>
            </a:p>
          </p:txBody>
        </p:sp>
        <p:sp>
          <p:nvSpPr>
            <p:cNvPr id="1688" name="Freeform 1687">
              <a:extLst>
                <a:ext uri="{FF2B5EF4-FFF2-40B4-BE49-F238E27FC236}">
                  <a16:creationId xmlns:a16="http://schemas.microsoft.com/office/drawing/2014/main" id="{9BFCB52B-251C-4546-A13A-42CA5CD9DAC1}"/>
                </a:ext>
              </a:extLst>
            </p:cNvPr>
            <p:cNvSpPr/>
            <p:nvPr/>
          </p:nvSpPr>
          <p:spPr>
            <a:xfrm>
              <a:off x="11394368" y="2148289"/>
              <a:ext cx="39763" cy="121445"/>
            </a:xfrm>
            <a:custGeom>
              <a:avLst/>
              <a:gdLst>
                <a:gd name="connsiteX0" fmla="*/ 39763 w 39763"/>
                <a:gd name="connsiteY0" fmla="*/ 20105 h 121445"/>
                <a:gd name="connsiteX1" fmla="*/ 39763 w 39763"/>
                <a:gd name="connsiteY1" fmla="*/ 101539 h 121445"/>
                <a:gd name="connsiteX2" fmla="*/ 19882 w 39763"/>
                <a:gd name="connsiteY2" fmla="*/ 121445 h 121445"/>
                <a:gd name="connsiteX3" fmla="*/ 19882 w 39763"/>
                <a:gd name="connsiteY3" fmla="*/ 121445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3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3" y="20105"/>
                  </a:moveTo>
                  <a:lnTo>
                    <a:pt x="39763" y="101539"/>
                  </a:lnTo>
                  <a:cubicBezTo>
                    <a:pt x="39763" y="112397"/>
                    <a:pt x="30726" y="121445"/>
                    <a:pt x="19882" y="121445"/>
                  </a:cubicBezTo>
                  <a:lnTo>
                    <a:pt x="19882" y="121445"/>
                  </a:lnTo>
                  <a:cubicBezTo>
                    <a:pt x="9037" y="121445"/>
                    <a:pt x="0" y="112397"/>
                    <a:pt x="0" y="101539"/>
                  </a:cubicBezTo>
                  <a:lnTo>
                    <a:pt x="0" y="20105"/>
                  </a:lnTo>
                  <a:cubicBezTo>
                    <a:pt x="0" y="9247"/>
                    <a:pt x="9037" y="199"/>
                    <a:pt x="19882" y="199"/>
                  </a:cubicBezTo>
                  <a:lnTo>
                    <a:pt x="19882" y="199"/>
                  </a:lnTo>
                  <a:cubicBezTo>
                    <a:pt x="30726" y="-1611"/>
                    <a:pt x="39763" y="9247"/>
                    <a:pt x="39763" y="20105"/>
                  </a:cubicBezTo>
                  <a:close/>
                </a:path>
              </a:pathLst>
            </a:custGeom>
            <a:solidFill>
              <a:srgbClr val="7EB4B4"/>
            </a:solidFill>
            <a:ln w="18073" cap="flat">
              <a:noFill/>
              <a:prstDash val="solid"/>
              <a:miter/>
            </a:ln>
          </p:spPr>
          <p:txBody>
            <a:bodyPr rtlCol="0" anchor="ctr"/>
            <a:lstStyle/>
            <a:p>
              <a:endParaRPr lang="en-US" sz="849"/>
            </a:p>
          </p:txBody>
        </p:sp>
        <p:sp>
          <p:nvSpPr>
            <p:cNvPr id="1689" name="Freeform 1688">
              <a:extLst>
                <a:ext uri="{FF2B5EF4-FFF2-40B4-BE49-F238E27FC236}">
                  <a16:creationId xmlns:a16="http://schemas.microsoft.com/office/drawing/2014/main" id="{EFC5B6F8-86B4-9F48-B6A8-0D3C4B326734}"/>
                </a:ext>
              </a:extLst>
            </p:cNvPr>
            <p:cNvSpPr/>
            <p:nvPr/>
          </p:nvSpPr>
          <p:spPr>
            <a:xfrm>
              <a:off x="11678459" y="2148131"/>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6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8453"/>
                    <a:pt x="1484" y="5785"/>
                    <a:pt x="12329" y="2166"/>
                  </a:cubicBezTo>
                  <a:close/>
                </a:path>
              </a:pathLst>
            </a:custGeom>
            <a:solidFill>
              <a:srgbClr val="7EB4B4"/>
            </a:solidFill>
            <a:ln w="18073" cap="flat">
              <a:noFill/>
              <a:prstDash val="solid"/>
              <a:miter/>
            </a:ln>
          </p:spPr>
          <p:txBody>
            <a:bodyPr rtlCol="0" anchor="ctr"/>
            <a:lstStyle/>
            <a:p>
              <a:endParaRPr lang="en-US" sz="849"/>
            </a:p>
          </p:txBody>
        </p:sp>
        <p:sp>
          <p:nvSpPr>
            <p:cNvPr id="1690" name="Freeform 1689">
              <a:extLst>
                <a:ext uri="{FF2B5EF4-FFF2-40B4-BE49-F238E27FC236}">
                  <a16:creationId xmlns:a16="http://schemas.microsoft.com/office/drawing/2014/main" id="{448C58FA-83D5-4349-BEFC-64CB72F8450C}"/>
                </a:ext>
              </a:extLst>
            </p:cNvPr>
            <p:cNvSpPr/>
            <p:nvPr userDrawn="1"/>
          </p:nvSpPr>
          <p:spPr>
            <a:xfrm>
              <a:off x="11999861" y="1542056"/>
              <a:ext cx="39763" cy="121445"/>
            </a:xfrm>
            <a:custGeom>
              <a:avLst/>
              <a:gdLst>
                <a:gd name="connsiteX0" fmla="*/ 39763 w 39763"/>
                <a:gd name="connsiteY0" fmla="*/ 20105 h 121445"/>
                <a:gd name="connsiteX1" fmla="*/ 39763 w 39763"/>
                <a:gd name="connsiteY1" fmla="*/ 101539 h 121445"/>
                <a:gd name="connsiteX2" fmla="*/ 19882 w 39763"/>
                <a:gd name="connsiteY2" fmla="*/ 121445 h 121445"/>
                <a:gd name="connsiteX3" fmla="*/ 19882 w 39763"/>
                <a:gd name="connsiteY3" fmla="*/ 121445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3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3" y="20105"/>
                  </a:moveTo>
                  <a:lnTo>
                    <a:pt x="39763" y="101539"/>
                  </a:lnTo>
                  <a:cubicBezTo>
                    <a:pt x="39763" y="112397"/>
                    <a:pt x="30726" y="121445"/>
                    <a:pt x="19882" y="121445"/>
                  </a:cubicBezTo>
                  <a:lnTo>
                    <a:pt x="19882" y="121445"/>
                  </a:lnTo>
                  <a:cubicBezTo>
                    <a:pt x="9037" y="121445"/>
                    <a:pt x="0" y="112397"/>
                    <a:pt x="0" y="101539"/>
                  </a:cubicBezTo>
                  <a:lnTo>
                    <a:pt x="0" y="20105"/>
                  </a:lnTo>
                  <a:cubicBezTo>
                    <a:pt x="0" y="9247"/>
                    <a:pt x="9037" y="199"/>
                    <a:pt x="19882" y="199"/>
                  </a:cubicBezTo>
                  <a:lnTo>
                    <a:pt x="19882" y="199"/>
                  </a:lnTo>
                  <a:cubicBezTo>
                    <a:pt x="30726" y="-1611"/>
                    <a:pt x="39763" y="9247"/>
                    <a:pt x="39763" y="20105"/>
                  </a:cubicBezTo>
                  <a:close/>
                </a:path>
              </a:pathLst>
            </a:custGeom>
            <a:solidFill>
              <a:srgbClr val="7EB4B4"/>
            </a:solidFill>
            <a:ln w="18073" cap="flat">
              <a:noFill/>
              <a:prstDash val="solid"/>
              <a:miter/>
            </a:ln>
          </p:spPr>
          <p:txBody>
            <a:bodyPr rtlCol="0" anchor="ctr"/>
            <a:lstStyle/>
            <a:p>
              <a:endParaRPr lang="en-US" sz="849"/>
            </a:p>
          </p:txBody>
        </p:sp>
        <p:sp>
          <p:nvSpPr>
            <p:cNvPr id="1692" name="Freeform 1691">
              <a:extLst>
                <a:ext uri="{FF2B5EF4-FFF2-40B4-BE49-F238E27FC236}">
                  <a16:creationId xmlns:a16="http://schemas.microsoft.com/office/drawing/2014/main" id="{0C054966-2130-9E4F-B056-B8728A39CD50}"/>
                </a:ext>
              </a:extLst>
            </p:cNvPr>
            <p:cNvSpPr/>
            <p:nvPr/>
          </p:nvSpPr>
          <p:spPr>
            <a:xfrm>
              <a:off x="12284753" y="1541899"/>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6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6"/>
                  </a:cubicBezTo>
                  <a:lnTo>
                    <a:pt x="2491" y="29311"/>
                  </a:lnTo>
                  <a:cubicBezTo>
                    <a:pt x="-2931" y="16643"/>
                    <a:pt x="684" y="5785"/>
                    <a:pt x="11528" y="2166"/>
                  </a:cubicBezTo>
                  <a:close/>
                </a:path>
              </a:pathLst>
            </a:custGeom>
            <a:solidFill>
              <a:srgbClr val="7EB4B4"/>
            </a:solidFill>
            <a:ln w="18073" cap="flat">
              <a:noFill/>
              <a:prstDash val="solid"/>
              <a:miter/>
            </a:ln>
          </p:spPr>
          <p:txBody>
            <a:bodyPr rtlCol="0" anchor="ctr"/>
            <a:lstStyle/>
            <a:p>
              <a:endParaRPr lang="en-US" sz="849"/>
            </a:p>
          </p:txBody>
        </p:sp>
        <p:sp>
          <p:nvSpPr>
            <p:cNvPr id="1695" name="Freeform 1694">
              <a:extLst>
                <a:ext uri="{FF2B5EF4-FFF2-40B4-BE49-F238E27FC236}">
                  <a16:creationId xmlns:a16="http://schemas.microsoft.com/office/drawing/2014/main" id="{2C4C6450-9AF4-7947-8E89-681EFAB0A277}"/>
                </a:ext>
              </a:extLst>
            </p:cNvPr>
            <p:cNvSpPr/>
            <p:nvPr/>
          </p:nvSpPr>
          <p:spPr>
            <a:xfrm>
              <a:off x="11982109" y="1844110"/>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89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89" y="90839"/>
                  </a:lnTo>
                  <a:cubicBezTo>
                    <a:pt x="81012" y="99887"/>
                    <a:pt x="75589" y="112555"/>
                    <a:pt x="66552" y="117984"/>
                  </a:cubicBezTo>
                  <a:lnTo>
                    <a:pt x="66552" y="117984"/>
                  </a:lnTo>
                  <a:cubicBezTo>
                    <a:pt x="57515" y="123413"/>
                    <a:pt x="44863" y="117984"/>
                    <a:pt x="39441" y="108935"/>
                  </a:cubicBezTo>
                  <a:lnTo>
                    <a:pt x="3292" y="29311"/>
                  </a:lnTo>
                  <a:cubicBezTo>
                    <a:pt x="-3938" y="18453"/>
                    <a:pt x="1485" y="7595"/>
                    <a:pt x="12329" y="2166"/>
                  </a:cubicBezTo>
                  <a:close/>
                </a:path>
              </a:pathLst>
            </a:custGeom>
            <a:solidFill>
              <a:srgbClr val="7EB4B4"/>
            </a:solidFill>
            <a:ln w="18073" cap="flat">
              <a:noFill/>
              <a:prstDash val="solid"/>
              <a:miter/>
            </a:ln>
          </p:spPr>
          <p:txBody>
            <a:bodyPr rtlCol="0" anchor="ctr"/>
            <a:lstStyle/>
            <a:p>
              <a:endParaRPr lang="en-US" sz="849"/>
            </a:p>
          </p:txBody>
        </p:sp>
        <p:sp>
          <p:nvSpPr>
            <p:cNvPr id="1696" name="Freeform 1695">
              <a:extLst>
                <a:ext uri="{FF2B5EF4-FFF2-40B4-BE49-F238E27FC236}">
                  <a16:creationId xmlns:a16="http://schemas.microsoft.com/office/drawing/2014/main" id="{2E7854E1-395B-2840-A345-E9249FECA114}"/>
                </a:ext>
              </a:extLst>
            </p:cNvPr>
            <p:cNvSpPr/>
            <p:nvPr/>
          </p:nvSpPr>
          <p:spPr>
            <a:xfrm>
              <a:off x="12284753" y="1844110"/>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5"/>
                  </a:cubicBezTo>
                  <a:lnTo>
                    <a:pt x="2491" y="29311"/>
                  </a:lnTo>
                  <a:cubicBezTo>
                    <a:pt x="-2931" y="18453"/>
                    <a:pt x="684" y="7595"/>
                    <a:pt x="11528" y="2166"/>
                  </a:cubicBezTo>
                  <a:close/>
                </a:path>
              </a:pathLst>
            </a:custGeom>
            <a:solidFill>
              <a:srgbClr val="7EB4B4"/>
            </a:solidFill>
            <a:ln w="18073" cap="flat">
              <a:noFill/>
              <a:prstDash val="solid"/>
              <a:miter/>
            </a:ln>
          </p:spPr>
          <p:txBody>
            <a:bodyPr rtlCol="0" anchor="ctr"/>
            <a:lstStyle/>
            <a:p>
              <a:endParaRPr lang="en-US" sz="849"/>
            </a:p>
          </p:txBody>
        </p:sp>
        <p:sp>
          <p:nvSpPr>
            <p:cNvPr id="1698" name="Freeform 1697">
              <a:extLst>
                <a:ext uri="{FF2B5EF4-FFF2-40B4-BE49-F238E27FC236}">
                  <a16:creationId xmlns:a16="http://schemas.microsoft.com/office/drawing/2014/main" id="{6C012FF8-FD37-A244-9942-2B5A9E1BE9C8}"/>
                </a:ext>
              </a:extLst>
            </p:cNvPr>
            <p:cNvSpPr/>
            <p:nvPr/>
          </p:nvSpPr>
          <p:spPr>
            <a:xfrm>
              <a:off x="11982109" y="2148131"/>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89 w 77752"/>
                <a:gd name="connsiteY3" fmla="*/ 90839 h 120149"/>
                <a:gd name="connsiteX4" fmla="*/ 66552 w 77752"/>
                <a:gd name="connsiteY4" fmla="*/ 117984 h 120149"/>
                <a:gd name="connsiteX5" fmla="*/ 66552 w 77752"/>
                <a:gd name="connsiteY5" fmla="*/ 117984 h 120149"/>
                <a:gd name="connsiteX6" fmla="*/ 39441 w 77752"/>
                <a:gd name="connsiteY6" fmla="*/ 108936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89" y="90839"/>
                  </a:lnTo>
                  <a:cubicBezTo>
                    <a:pt x="81012" y="99887"/>
                    <a:pt x="75589" y="112555"/>
                    <a:pt x="66552" y="117984"/>
                  </a:cubicBezTo>
                  <a:lnTo>
                    <a:pt x="66552" y="117984"/>
                  </a:lnTo>
                  <a:cubicBezTo>
                    <a:pt x="57515" y="123413"/>
                    <a:pt x="44863" y="117984"/>
                    <a:pt x="39441" y="108936"/>
                  </a:cubicBezTo>
                  <a:lnTo>
                    <a:pt x="3292" y="29311"/>
                  </a:lnTo>
                  <a:cubicBezTo>
                    <a:pt x="-3938" y="18453"/>
                    <a:pt x="1485" y="5785"/>
                    <a:pt x="12329" y="2166"/>
                  </a:cubicBezTo>
                  <a:close/>
                </a:path>
              </a:pathLst>
            </a:custGeom>
            <a:solidFill>
              <a:srgbClr val="7EB4B4"/>
            </a:solidFill>
            <a:ln w="18073" cap="flat">
              <a:noFill/>
              <a:prstDash val="solid"/>
              <a:miter/>
            </a:ln>
          </p:spPr>
          <p:txBody>
            <a:bodyPr rtlCol="0" anchor="ctr"/>
            <a:lstStyle/>
            <a:p>
              <a:endParaRPr lang="en-US" sz="849"/>
            </a:p>
          </p:txBody>
        </p:sp>
        <p:sp>
          <p:nvSpPr>
            <p:cNvPr id="1700" name="Freeform 1699">
              <a:extLst>
                <a:ext uri="{FF2B5EF4-FFF2-40B4-BE49-F238E27FC236}">
                  <a16:creationId xmlns:a16="http://schemas.microsoft.com/office/drawing/2014/main" id="{F55D5382-B819-F849-8A6E-0D32D66FA83E}"/>
                </a:ext>
              </a:extLst>
            </p:cNvPr>
            <p:cNvSpPr/>
            <p:nvPr/>
          </p:nvSpPr>
          <p:spPr>
            <a:xfrm>
              <a:off x="12303511" y="2148289"/>
              <a:ext cx="39763" cy="121445"/>
            </a:xfrm>
            <a:custGeom>
              <a:avLst/>
              <a:gdLst>
                <a:gd name="connsiteX0" fmla="*/ 39764 w 39763"/>
                <a:gd name="connsiteY0" fmla="*/ 20105 h 121445"/>
                <a:gd name="connsiteX1" fmla="*/ 39764 w 39763"/>
                <a:gd name="connsiteY1" fmla="*/ 101539 h 121445"/>
                <a:gd name="connsiteX2" fmla="*/ 19882 w 39763"/>
                <a:gd name="connsiteY2" fmla="*/ 121445 h 121445"/>
                <a:gd name="connsiteX3" fmla="*/ 19882 w 39763"/>
                <a:gd name="connsiteY3" fmla="*/ 121445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7" y="121445"/>
                    <a:pt x="19882" y="121445"/>
                  </a:cubicBezTo>
                  <a:lnTo>
                    <a:pt x="19882" y="121445"/>
                  </a:lnTo>
                  <a:cubicBezTo>
                    <a:pt x="9037" y="121445"/>
                    <a:pt x="0" y="112397"/>
                    <a:pt x="0" y="101539"/>
                  </a:cubicBezTo>
                  <a:lnTo>
                    <a:pt x="0" y="20105"/>
                  </a:lnTo>
                  <a:cubicBezTo>
                    <a:pt x="0" y="9247"/>
                    <a:pt x="9037" y="199"/>
                    <a:pt x="19882" y="199"/>
                  </a:cubicBezTo>
                  <a:lnTo>
                    <a:pt x="19882" y="199"/>
                  </a:lnTo>
                  <a:cubicBezTo>
                    <a:pt x="28919" y="-1611"/>
                    <a:pt x="39764" y="9247"/>
                    <a:pt x="39764" y="20105"/>
                  </a:cubicBezTo>
                  <a:close/>
                </a:path>
              </a:pathLst>
            </a:custGeom>
            <a:solidFill>
              <a:srgbClr val="7EB4B4"/>
            </a:solidFill>
            <a:ln w="18073" cap="flat">
              <a:noFill/>
              <a:prstDash val="solid"/>
              <a:miter/>
            </a:ln>
          </p:spPr>
          <p:txBody>
            <a:bodyPr rtlCol="0" anchor="ctr"/>
            <a:lstStyle/>
            <a:p>
              <a:endParaRPr lang="en-US" sz="849"/>
            </a:p>
          </p:txBody>
        </p:sp>
        <p:sp>
          <p:nvSpPr>
            <p:cNvPr id="1702" name="Freeform 1701">
              <a:extLst>
                <a:ext uri="{FF2B5EF4-FFF2-40B4-BE49-F238E27FC236}">
                  <a16:creationId xmlns:a16="http://schemas.microsoft.com/office/drawing/2014/main" id="{E1CCF96F-E8F9-6542-8CD3-A8AD6A989F5D}"/>
                </a:ext>
              </a:extLst>
            </p:cNvPr>
            <p:cNvSpPr/>
            <p:nvPr userDrawn="1"/>
          </p:nvSpPr>
          <p:spPr>
            <a:xfrm>
              <a:off x="10770118" y="2450343"/>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3 h 120149"/>
                <a:gd name="connsiteX5" fmla="*/ 65752 w 76952"/>
                <a:gd name="connsiteY5" fmla="*/ 117983 h 120149"/>
                <a:gd name="connsiteX6" fmla="*/ 38640 w 76952"/>
                <a:gd name="connsiteY6" fmla="*/ 108935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3"/>
                  </a:cubicBezTo>
                  <a:lnTo>
                    <a:pt x="65752" y="117983"/>
                  </a:lnTo>
                  <a:cubicBezTo>
                    <a:pt x="56715" y="123413"/>
                    <a:pt x="44062" y="117983"/>
                    <a:pt x="38640" y="108935"/>
                  </a:cubicBezTo>
                  <a:lnTo>
                    <a:pt x="2491" y="29311"/>
                  </a:lnTo>
                  <a:cubicBezTo>
                    <a:pt x="-2931" y="18453"/>
                    <a:pt x="684" y="7595"/>
                    <a:pt x="11529" y="2166"/>
                  </a:cubicBezTo>
                  <a:close/>
                </a:path>
              </a:pathLst>
            </a:custGeom>
            <a:solidFill>
              <a:srgbClr val="7EB4B4"/>
            </a:solidFill>
            <a:ln w="18073" cap="flat">
              <a:noFill/>
              <a:prstDash val="solid"/>
              <a:miter/>
            </a:ln>
          </p:spPr>
          <p:txBody>
            <a:bodyPr rtlCol="0" anchor="ctr"/>
            <a:lstStyle/>
            <a:p>
              <a:endParaRPr lang="en-US" sz="849"/>
            </a:p>
          </p:txBody>
        </p:sp>
        <p:sp>
          <p:nvSpPr>
            <p:cNvPr id="1704" name="Freeform 1703">
              <a:extLst>
                <a:ext uri="{FF2B5EF4-FFF2-40B4-BE49-F238E27FC236}">
                  <a16:creationId xmlns:a16="http://schemas.microsoft.com/office/drawing/2014/main" id="{8A7D9745-7A41-A54C-AC4F-044AF776DE17}"/>
                </a:ext>
              </a:extLst>
            </p:cNvPr>
            <p:cNvSpPr/>
            <p:nvPr/>
          </p:nvSpPr>
          <p:spPr>
            <a:xfrm>
              <a:off x="10788876" y="2754721"/>
              <a:ext cx="39763" cy="121246"/>
            </a:xfrm>
            <a:custGeom>
              <a:avLst/>
              <a:gdLst>
                <a:gd name="connsiteX0" fmla="*/ 39763 w 39763"/>
                <a:gd name="connsiteY0" fmla="*/ 19906 h 121246"/>
                <a:gd name="connsiteX1" fmla="*/ 39763 w 39763"/>
                <a:gd name="connsiteY1" fmla="*/ 101341 h 121246"/>
                <a:gd name="connsiteX2" fmla="*/ 19882 w 39763"/>
                <a:gd name="connsiteY2" fmla="*/ 121246 h 121246"/>
                <a:gd name="connsiteX3" fmla="*/ 19882 w 39763"/>
                <a:gd name="connsiteY3" fmla="*/ 121246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3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3" y="19906"/>
                  </a:moveTo>
                  <a:lnTo>
                    <a:pt x="39763" y="101341"/>
                  </a:lnTo>
                  <a:cubicBezTo>
                    <a:pt x="39763" y="112198"/>
                    <a:pt x="30726" y="121246"/>
                    <a:pt x="19882" y="121246"/>
                  </a:cubicBezTo>
                  <a:lnTo>
                    <a:pt x="19882" y="121246"/>
                  </a:lnTo>
                  <a:cubicBezTo>
                    <a:pt x="9037" y="121246"/>
                    <a:pt x="0" y="112198"/>
                    <a:pt x="0" y="101341"/>
                  </a:cubicBezTo>
                  <a:lnTo>
                    <a:pt x="0" y="19906"/>
                  </a:lnTo>
                  <a:cubicBezTo>
                    <a:pt x="0" y="9048"/>
                    <a:pt x="9037" y="0"/>
                    <a:pt x="19882" y="0"/>
                  </a:cubicBezTo>
                  <a:lnTo>
                    <a:pt x="19882" y="0"/>
                  </a:lnTo>
                  <a:cubicBezTo>
                    <a:pt x="28919" y="0"/>
                    <a:pt x="39763" y="9048"/>
                    <a:pt x="39763" y="19906"/>
                  </a:cubicBezTo>
                  <a:close/>
                </a:path>
              </a:pathLst>
            </a:custGeom>
            <a:solidFill>
              <a:srgbClr val="7EB4B4"/>
            </a:solidFill>
            <a:ln w="18073" cap="flat">
              <a:noFill/>
              <a:prstDash val="solid"/>
              <a:miter/>
            </a:ln>
          </p:spPr>
          <p:txBody>
            <a:bodyPr rtlCol="0" anchor="ctr"/>
            <a:lstStyle/>
            <a:p>
              <a:endParaRPr lang="en-US" sz="849"/>
            </a:p>
          </p:txBody>
        </p:sp>
        <p:sp>
          <p:nvSpPr>
            <p:cNvPr id="1705" name="Freeform 1704">
              <a:extLst>
                <a:ext uri="{FF2B5EF4-FFF2-40B4-BE49-F238E27FC236}">
                  <a16:creationId xmlns:a16="http://schemas.microsoft.com/office/drawing/2014/main" id="{DB85095E-FBD5-EC49-A71A-3E5C910A1781}"/>
                </a:ext>
              </a:extLst>
            </p:cNvPr>
            <p:cNvSpPr/>
            <p:nvPr/>
          </p:nvSpPr>
          <p:spPr>
            <a:xfrm>
              <a:off x="10770118" y="3058386"/>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3 h 120149"/>
                <a:gd name="connsiteX5" fmla="*/ 65752 w 76952"/>
                <a:gd name="connsiteY5" fmla="*/ 117983 h 120149"/>
                <a:gd name="connsiteX6" fmla="*/ 38640 w 76952"/>
                <a:gd name="connsiteY6" fmla="*/ 108935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3"/>
                  </a:cubicBezTo>
                  <a:lnTo>
                    <a:pt x="65752" y="117983"/>
                  </a:lnTo>
                  <a:cubicBezTo>
                    <a:pt x="56715" y="123413"/>
                    <a:pt x="44062" y="117983"/>
                    <a:pt x="38640" y="108935"/>
                  </a:cubicBezTo>
                  <a:lnTo>
                    <a:pt x="2491" y="29311"/>
                  </a:lnTo>
                  <a:cubicBezTo>
                    <a:pt x="-2931" y="16643"/>
                    <a:pt x="684" y="5785"/>
                    <a:pt x="11529" y="2166"/>
                  </a:cubicBezTo>
                  <a:close/>
                </a:path>
              </a:pathLst>
            </a:custGeom>
            <a:solidFill>
              <a:srgbClr val="7EB4B4"/>
            </a:solidFill>
            <a:ln w="18073" cap="flat">
              <a:noFill/>
              <a:prstDash val="solid"/>
              <a:miter/>
            </a:ln>
          </p:spPr>
          <p:txBody>
            <a:bodyPr rtlCol="0" anchor="ctr"/>
            <a:lstStyle/>
            <a:p>
              <a:endParaRPr lang="en-US" sz="849"/>
            </a:p>
          </p:txBody>
        </p:sp>
        <p:sp>
          <p:nvSpPr>
            <p:cNvPr id="1706" name="Freeform 1705">
              <a:extLst>
                <a:ext uri="{FF2B5EF4-FFF2-40B4-BE49-F238E27FC236}">
                  <a16:creationId xmlns:a16="http://schemas.microsoft.com/office/drawing/2014/main" id="{08E0711B-2D37-B34B-B311-16A197F4EFCD}"/>
                </a:ext>
              </a:extLst>
            </p:cNvPr>
            <p:cNvSpPr/>
            <p:nvPr userDrawn="1"/>
          </p:nvSpPr>
          <p:spPr>
            <a:xfrm>
              <a:off x="11090718" y="2450699"/>
              <a:ext cx="39763" cy="121246"/>
            </a:xfrm>
            <a:custGeom>
              <a:avLst/>
              <a:gdLst>
                <a:gd name="connsiteX0" fmla="*/ 39764 w 39763"/>
                <a:gd name="connsiteY0" fmla="*/ 19906 h 121246"/>
                <a:gd name="connsiteX1" fmla="*/ 39764 w 39763"/>
                <a:gd name="connsiteY1" fmla="*/ 101341 h 121246"/>
                <a:gd name="connsiteX2" fmla="*/ 19882 w 39763"/>
                <a:gd name="connsiteY2" fmla="*/ 121247 h 121246"/>
                <a:gd name="connsiteX3" fmla="*/ 19882 w 39763"/>
                <a:gd name="connsiteY3" fmla="*/ 121247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9"/>
                    <a:pt x="30727" y="121247"/>
                    <a:pt x="19882" y="121247"/>
                  </a:cubicBezTo>
                  <a:lnTo>
                    <a:pt x="19882" y="121247"/>
                  </a:lnTo>
                  <a:cubicBezTo>
                    <a:pt x="9037" y="121247"/>
                    <a:pt x="0" y="112199"/>
                    <a:pt x="0" y="101341"/>
                  </a:cubicBezTo>
                  <a:lnTo>
                    <a:pt x="0" y="19906"/>
                  </a:lnTo>
                  <a:cubicBezTo>
                    <a:pt x="0" y="9048"/>
                    <a:pt x="9037" y="0"/>
                    <a:pt x="19882" y="0"/>
                  </a:cubicBezTo>
                  <a:lnTo>
                    <a:pt x="19882" y="0"/>
                  </a:lnTo>
                  <a:cubicBezTo>
                    <a:pt x="30727" y="0"/>
                    <a:pt x="39764" y="9048"/>
                    <a:pt x="39764" y="19906"/>
                  </a:cubicBezTo>
                  <a:close/>
                </a:path>
              </a:pathLst>
            </a:custGeom>
            <a:solidFill>
              <a:srgbClr val="7EB4B4"/>
            </a:solidFill>
            <a:ln w="18073" cap="flat">
              <a:noFill/>
              <a:prstDash val="solid"/>
              <a:miter/>
            </a:ln>
          </p:spPr>
          <p:txBody>
            <a:bodyPr rtlCol="0" anchor="ctr"/>
            <a:lstStyle/>
            <a:p>
              <a:endParaRPr lang="en-US" sz="849"/>
            </a:p>
          </p:txBody>
        </p:sp>
        <p:sp>
          <p:nvSpPr>
            <p:cNvPr id="1708" name="Freeform 1707">
              <a:extLst>
                <a:ext uri="{FF2B5EF4-FFF2-40B4-BE49-F238E27FC236}">
                  <a16:creationId xmlns:a16="http://schemas.microsoft.com/office/drawing/2014/main" id="{E8C7A9CB-EAD8-C940-AF25-9FC3C16AA52B}"/>
                </a:ext>
              </a:extLst>
            </p:cNvPr>
            <p:cNvSpPr/>
            <p:nvPr/>
          </p:nvSpPr>
          <p:spPr>
            <a:xfrm>
              <a:off x="11375610" y="2450343"/>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3 h 120149"/>
                <a:gd name="connsiteX5" fmla="*/ 65752 w 76952"/>
                <a:gd name="connsiteY5" fmla="*/ 117983 h 120149"/>
                <a:gd name="connsiteX6" fmla="*/ 38640 w 76952"/>
                <a:gd name="connsiteY6" fmla="*/ 108935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3"/>
                  </a:cubicBezTo>
                  <a:lnTo>
                    <a:pt x="65752" y="117983"/>
                  </a:lnTo>
                  <a:cubicBezTo>
                    <a:pt x="56715" y="123413"/>
                    <a:pt x="44062" y="117983"/>
                    <a:pt x="38640" y="108935"/>
                  </a:cubicBezTo>
                  <a:lnTo>
                    <a:pt x="2491" y="29311"/>
                  </a:lnTo>
                  <a:cubicBezTo>
                    <a:pt x="-2931" y="18453"/>
                    <a:pt x="684" y="7595"/>
                    <a:pt x="11529" y="2166"/>
                  </a:cubicBezTo>
                  <a:close/>
                </a:path>
              </a:pathLst>
            </a:custGeom>
            <a:solidFill>
              <a:srgbClr val="7EB4B4"/>
            </a:solidFill>
            <a:ln w="18073" cap="flat">
              <a:noFill/>
              <a:prstDash val="solid"/>
              <a:miter/>
            </a:ln>
          </p:spPr>
          <p:txBody>
            <a:bodyPr rtlCol="0" anchor="ctr"/>
            <a:lstStyle/>
            <a:p>
              <a:endParaRPr lang="en-US" sz="849"/>
            </a:p>
          </p:txBody>
        </p:sp>
        <p:sp>
          <p:nvSpPr>
            <p:cNvPr id="1709" name="Freeform 1708">
              <a:extLst>
                <a:ext uri="{FF2B5EF4-FFF2-40B4-BE49-F238E27FC236}">
                  <a16:creationId xmlns:a16="http://schemas.microsoft.com/office/drawing/2014/main" id="{792C1EC6-5792-F44D-88D7-522DC5C44522}"/>
                </a:ext>
              </a:extLst>
            </p:cNvPr>
            <p:cNvSpPr/>
            <p:nvPr/>
          </p:nvSpPr>
          <p:spPr>
            <a:xfrm>
              <a:off x="11678459" y="2450343"/>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3 h 120149"/>
                <a:gd name="connsiteX5" fmla="*/ 66552 w 77752"/>
                <a:gd name="connsiteY5" fmla="*/ 117983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solidFill>
              <a:srgbClr val="7EB4B4"/>
            </a:solidFill>
            <a:ln w="18073" cap="flat">
              <a:noFill/>
              <a:prstDash val="solid"/>
              <a:miter/>
            </a:ln>
          </p:spPr>
          <p:txBody>
            <a:bodyPr rtlCol="0" anchor="ctr"/>
            <a:lstStyle/>
            <a:p>
              <a:endParaRPr lang="en-US" sz="849"/>
            </a:p>
          </p:txBody>
        </p:sp>
        <p:sp>
          <p:nvSpPr>
            <p:cNvPr id="1711" name="Freeform 1710">
              <a:extLst>
                <a:ext uri="{FF2B5EF4-FFF2-40B4-BE49-F238E27FC236}">
                  <a16:creationId xmlns:a16="http://schemas.microsoft.com/office/drawing/2014/main" id="{B3D703C8-9BF9-C546-A1F1-957832B3079A}"/>
                </a:ext>
              </a:extLst>
            </p:cNvPr>
            <p:cNvSpPr/>
            <p:nvPr/>
          </p:nvSpPr>
          <p:spPr>
            <a:xfrm>
              <a:off x="11072967" y="2754364"/>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90" y="90839"/>
                  </a:lnTo>
                  <a:cubicBezTo>
                    <a:pt x="81012" y="99887"/>
                    <a:pt x="75590" y="112554"/>
                    <a:pt x="66552" y="117984"/>
                  </a:cubicBezTo>
                  <a:lnTo>
                    <a:pt x="66552" y="117984"/>
                  </a:lnTo>
                  <a:cubicBezTo>
                    <a:pt x="57515" y="123412"/>
                    <a:pt x="44863" y="117984"/>
                    <a:pt x="39441" y="108935"/>
                  </a:cubicBezTo>
                  <a:lnTo>
                    <a:pt x="3292" y="29311"/>
                  </a:lnTo>
                  <a:cubicBezTo>
                    <a:pt x="-3938" y="18453"/>
                    <a:pt x="1484" y="7595"/>
                    <a:pt x="12329" y="2166"/>
                  </a:cubicBezTo>
                  <a:close/>
                </a:path>
              </a:pathLst>
            </a:custGeom>
            <a:solidFill>
              <a:srgbClr val="7EB4B4"/>
            </a:solidFill>
            <a:ln w="18073" cap="flat">
              <a:noFill/>
              <a:prstDash val="solid"/>
              <a:miter/>
            </a:ln>
          </p:spPr>
          <p:txBody>
            <a:bodyPr rtlCol="0" anchor="ctr"/>
            <a:lstStyle/>
            <a:p>
              <a:endParaRPr lang="en-US" sz="849"/>
            </a:p>
          </p:txBody>
        </p:sp>
        <p:sp>
          <p:nvSpPr>
            <p:cNvPr id="1712" name="Freeform 1711">
              <a:extLst>
                <a:ext uri="{FF2B5EF4-FFF2-40B4-BE49-F238E27FC236}">
                  <a16:creationId xmlns:a16="http://schemas.microsoft.com/office/drawing/2014/main" id="{C8E16AAA-88F6-4643-8BEC-EC756CAA202B}"/>
                </a:ext>
              </a:extLst>
            </p:cNvPr>
            <p:cNvSpPr/>
            <p:nvPr/>
          </p:nvSpPr>
          <p:spPr>
            <a:xfrm>
              <a:off x="11375610" y="2754364"/>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4"/>
                    <a:pt x="65752" y="117984"/>
                  </a:cubicBezTo>
                  <a:lnTo>
                    <a:pt x="65752" y="117984"/>
                  </a:lnTo>
                  <a:cubicBezTo>
                    <a:pt x="56715" y="123412"/>
                    <a:pt x="44062" y="117984"/>
                    <a:pt x="38640" y="108935"/>
                  </a:cubicBezTo>
                  <a:lnTo>
                    <a:pt x="2491" y="29311"/>
                  </a:lnTo>
                  <a:cubicBezTo>
                    <a:pt x="-2931" y="18453"/>
                    <a:pt x="684" y="7595"/>
                    <a:pt x="11529" y="2166"/>
                  </a:cubicBezTo>
                  <a:close/>
                </a:path>
              </a:pathLst>
            </a:custGeom>
            <a:solidFill>
              <a:srgbClr val="7EB4B4"/>
            </a:solidFill>
            <a:ln w="18073" cap="flat">
              <a:noFill/>
              <a:prstDash val="solid"/>
              <a:miter/>
            </a:ln>
          </p:spPr>
          <p:txBody>
            <a:bodyPr rtlCol="0" anchor="ctr"/>
            <a:lstStyle/>
            <a:p>
              <a:endParaRPr lang="en-US" sz="849"/>
            </a:p>
          </p:txBody>
        </p:sp>
        <p:sp>
          <p:nvSpPr>
            <p:cNvPr id="1714" name="Freeform 1713">
              <a:extLst>
                <a:ext uri="{FF2B5EF4-FFF2-40B4-BE49-F238E27FC236}">
                  <a16:creationId xmlns:a16="http://schemas.microsoft.com/office/drawing/2014/main" id="{8475C94A-5DB0-CF48-A283-0B7D2923F763}"/>
                </a:ext>
              </a:extLst>
            </p:cNvPr>
            <p:cNvSpPr/>
            <p:nvPr/>
          </p:nvSpPr>
          <p:spPr>
            <a:xfrm>
              <a:off x="11072967" y="3058386"/>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3 h 120149"/>
                <a:gd name="connsiteX5" fmla="*/ 66552 w 77752"/>
                <a:gd name="connsiteY5" fmla="*/ 117983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6643"/>
                    <a:pt x="1484" y="5785"/>
                    <a:pt x="12329" y="2166"/>
                  </a:cubicBezTo>
                  <a:close/>
                </a:path>
              </a:pathLst>
            </a:custGeom>
            <a:solidFill>
              <a:srgbClr val="7EB4B4"/>
            </a:solidFill>
            <a:ln w="18073" cap="flat">
              <a:noFill/>
              <a:prstDash val="solid"/>
              <a:miter/>
            </a:ln>
          </p:spPr>
          <p:txBody>
            <a:bodyPr rtlCol="0" anchor="ctr"/>
            <a:lstStyle/>
            <a:p>
              <a:endParaRPr lang="en-US" sz="849"/>
            </a:p>
          </p:txBody>
        </p:sp>
        <p:sp>
          <p:nvSpPr>
            <p:cNvPr id="1715" name="Freeform 1714">
              <a:extLst>
                <a:ext uri="{FF2B5EF4-FFF2-40B4-BE49-F238E27FC236}">
                  <a16:creationId xmlns:a16="http://schemas.microsoft.com/office/drawing/2014/main" id="{627D3A84-C298-304E-92A9-2C61F9D237E5}"/>
                </a:ext>
              </a:extLst>
            </p:cNvPr>
            <p:cNvSpPr/>
            <p:nvPr/>
          </p:nvSpPr>
          <p:spPr>
            <a:xfrm>
              <a:off x="11698018" y="2754721"/>
              <a:ext cx="39763" cy="121246"/>
            </a:xfrm>
            <a:custGeom>
              <a:avLst/>
              <a:gdLst>
                <a:gd name="connsiteX0" fmla="*/ 39764 w 39763"/>
                <a:gd name="connsiteY0" fmla="*/ 19906 h 121246"/>
                <a:gd name="connsiteX1" fmla="*/ 39764 w 39763"/>
                <a:gd name="connsiteY1" fmla="*/ 101341 h 121246"/>
                <a:gd name="connsiteX2" fmla="*/ 19882 w 39763"/>
                <a:gd name="connsiteY2" fmla="*/ 121246 h 121246"/>
                <a:gd name="connsiteX3" fmla="*/ 19882 w 39763"/>
                <a:gd name="connsiteY3" fmla="*/ 121246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8"/>
                    <a:pt x="30727" y="121246"/>
                    <a:pt x="19882" y="121246"/>
                  </a:cubicBezTo>
                  <a:lnTo>
                    <a:pt x="19882" y="121246"/>
                  </a:lnTo>
                  <a:cubicBezTo>
                    <a:pt x="9037" y="121246"/>
                    <a:pt x="0" y="112198"/>
                    <a:pt x="0" y="101341"/>
                  </a:cubicBezTo>
                  <a:lnTo>
                    <a:pt x="0" y="19906"/>
                  </a:lnTo>
                  <a:cubicBezTo>
                    <a:pt x="0" y="9048"/>
                    <a:pt x="9037" y="0"/>
                    <a:pt x="19882" y="0"/>
                  </a:cubicBezTo>
                  <a:lnTo>
                    <a:pt x="19882" y="0"/>
                  </a:lnTo>
                  <a:cubicBezTo>
                    <a:pt x="28919" y="0"/>
                    <a:pt x="39764" y="9048"/>
                    <a:pt x="39764" y="19906"/>
                  </a:cubicBezTo>
                  <a:close/>
                </a:path>
              </a:pathLst>
            </a:custGeom>
            <a:solidFill>
              <a:srgbClr val="7EB4B4"/>
            </a:solidFill>
            <a:ln w="18073" cap="flat">
              <a:noFill/>
              <a:prstDash val="solid"/>
              <a:miter/>
            </a:ln>
          </p:spPr>
          <p:txBody>
            <a:bodyPr rtlCol="0" anchor="ctr"/>
            <a:lstStyle/>
            <a:p>
              <a:endParaRPr lang="en-US" sz="849"/>
            </a:p>
          </p:txBody>
        </p:sp>
        <p:sp>
          <p:nvSpPr>
            <p:cNvPr id="1716" name="Freeform 1715">
              <a:extLst>
                <a:ext uri="{FF2B5EF4-FFF2-40B4-BE49-F238E27FC236}">
                  <a16:creationId xmlns:a16="http://schemas.microsoft.com/office/drawing/2014/main" id="{9C96C363-A17C-D44C-B8E2-C7C6715A25AD}"/>
                </a:ext>
              </a:extLst>
            </p:cNvPr>
            <p:cNvSpPr/>
            <p:nvPr/>
          </p:nvSpPr>
          <p:spPr>
            <a:xfrm>
              <a:off x="11394368" y="3058543"/>
              <a:ext cx="39763" cy="121445"/>
            </a:xfrm>
            <a:custGeom>
              <a:avLst/>
              <a:gdLst>
                <a:gd name="connsiteX0" fmla="*/ 39763 w 39763"/>
                <a:gd name="connsiteY0" fmla="*/ 20105 h 121445"/>
                <a:gd name="connsiteX1" fmla="*/ 39763 w 39763"/>
                <a:gd name="connsiteY1" fmla="*/ 101539 h 121445"/>
                <a:gd name="connsiteX2" fmla="*/ 19882 w 39763"/>
                <a:gd name="connsiteY2" fmla="*/ 121446 h 121445"/>
                <a:gd name="connsiteX3" fmla="*/ 19882 w 39763"/>
                <a:gd name="connsiteY3" fmla="*/ 121446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3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3" y="20105"/>
                  </a:moveTo>
                  <a:lnTo>
                    <a:pt x="39763" y="101539"/>
                  </a:lnTo>
                  <a:cubicBezTo>
                    <a:pt x="39763" y="112397"/>
                    <a:pt x="30726" y="121446"/>
                    <a:pt x="19882" y="121446"/>
                  </a:cubicBezTo>
                  <a:lnTo>
                    <a:pt x="19882" y="121446"/>
                  </a:lnTo>
                  <a:cubicBezTo>
                    <a:pt x="9037" y="121446"/>
                    <a:pt x="0" y="112397"/>
                    <a:pt x="0" y="101539"/>
                  </a:cubicBezTo>
                  <a:lnTo>
                    <a:pt x="0" y="20105"/>
                  </a:lnTo>
                  <a:cubicBezTo>
                    <a:pt x="0" y="9247"/>
                    <a:pt x="9037" y="199"/>
                    <a:pt x="19882" y="199"/>
                  </a:cubicBezTo>
                  <a:lnTo>
                    <a:pt x="19882" y="199"/>
                  </a:lnTo>
                  <a:cubicBezTo>
                    <a:pt x="30726" y="-1611"/>
                    <a:pt x="39763" y="9247"/>
                    <a:pt x="39763" y="20105"/>
                  </a:cubicBezTo>
                  <a:close/>
                </a:path>
              </a:pathLst>
            </a:custGeom>
            <a:solidFill>
              <a:srgbClr val="7EB4B4"/>
            </a:solidFill>
            <a:ln w="18073" cap="flat">
              <a:noFill/>
              <a:prstDash val="solid"/>
              <a:miter/>
            </a:ln>
          </p:spPr>
          <p:txBody>
            <a:bodyPr rtlCol="0" anchor="ctr"/>
            <a:lstStyle/>
            <a:p>
              <a:endParaRPr lang="en-US" sz="849"/>
            </a:p>
          </p:txBody>
        </p:sp>
        <p:sp>
          <p:nvSpPr>
            <p:cNvPr id="1717" name="Freeform 1716">
              <a:extLst>
                <a:ext uri="{FF2B5EF4-FFF2-40B4-BE49-F238E27FC236}">
                  <a16:creationId xmlns:a16="http://schemas.microsoft.com/office/drawing/2014/main" id="{E2186FA6-2546-9548-B76C-F5A96C688F0A}"/>
                </a:ext>
              </a:extLst>
            </p:cNvPr>
            <p:cNvSpPr/>
            <p:nvPr/>
          </p:nvSpPr>
          <p:spPr>
            <a:xfrm>
              <a:off x="11678459" y="3058386"/>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3 h 120149"/>
                <a:gd name="connsiteX5" fmla="*/ 66552 w 77752"/>
                <a:gd name="connsiteY5" fmla="*/ 117983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6643"/>
                    <a:pt x="1484" y="5785"/>
                    <a:pt x="12329" y="2166"/>
                  </a:cubicBezTo>
                  <a:close/>
                </a:path>
              </a:pathLst>
            </a:custGeom>
            <a:solidFill>
              <a:srgbClr val="7EB4B4"/>
            </a:solidFill>
            <a:ln w="18073" cap="flat">
              <a:noFill/>
              <a:prstDash val="solid"/>
              <a:miter/>
            </a:ln>
          </p:spPr>
          <p:txBody>
            <a:bodyPr rtlCol="0" anchor="ctr"/>
            <a:lstStyle/>
            <a:p>
              <a:endParaRPr lang="en-US" sz="849"/>
            </a:p>
          </p:txBody>
        </p:sp>
        <p:sp>
          <p:nvSpPr>
            <p:cNvPr id="1718" name="Freeform 1717">
              <a:extLst>
                <a:ext uri="{FF2B5EF4-FFF2-40B4-BE49-F238E27FC236}">
                  <a16:creationId xmlns:a16="http://schemas.microsoft.com/office/drawing/2014/main" id="{F0C13E3D-C0BE-6642-AEAE-F94C9A2530DF}"/>
                </a:ext>
              </a:extLst>
            </p:cNvPr>
            <p:cNvSpPr/>
            <p:nvPr userDrawn="1"/>
          </p:nvSpPr>
          <p:spPr>
            <a:xfrm>
              <a:off x="11999861" y="2450699"/>
              <a:ext cx="39763" cy="121246"/>
            </a:xfrm>
            <a:custGeom>
              <a:avLst/>
              <a:gdLst>
                <a:gd name="connsiteX0" fmla="*/ 39763 w 39763"/>
                <a:gd name="connsiteY0" fmla="*/ 19906 h 121246"/>
                <a:gd name="connsiteX1" fmla="*/ 39763 w 39763"/>
                <a:gd name="connsiteY1" fmla="*/ 101341 h 121246"/>
                <a:gd name="connsiteX2" fmla="*/ 19882 w 39763"/>
                <a:gd name="connsiteY2" fmla="*/ 121247 h 121246"/>
                <a:gd name="connsiteX3" fmla="*/ 19882 w 39763"/>
                <a:gd name="connsiteY3" fmla="*/ 121247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3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3" y="19906"/>
                  </a:moveTo>
                  <a:lnTo>
                    <a:pt x="39763" y="101341"/>
                  </a:lnTo>
                  <a:cubicBezTo>
                    <a:pt x="39763" y="112199"/>
                    <a:pt x="30726" y="121247"/>
                    <a:pt x="19882" y="121247"/>
                  </a:cubicBezTo>
                  <a:lnTo>
                    <a:pt x="19882" y="121247"/>
                  </a:lnTo>
                  <a:cubicBezTo>
                    <a:pt x="9037" y="121247"/>
                    <a:pt x="0" y="112199"/>
                    <a:pt x="0" y="101341"/>
                  </a:cubicBezTo>
                  <a:lnTo>
                    <a:pt x="0" y="19906"/>
                  </a:lnTo>
                  <a:cubicBezTo>
                    <a:pt x="0" y="9048"/>
                    <a:pt x="9037" y="0"/>
                    <a:pt x="19882" y="0"/>
                  </a:cubicBezTo>
                  <a:lnTo>
                    <a:pt x="19882" y="0"/>
                  </a:lnTo>
                  <a:cubicBezTo>
                    <a:pt x="30726" y="0"/>
                    <a:pt x="39763" y="9048"/>
                    <a:pt x="39763" y="19906"/>
                  </a:cubicBezTo>
                  <a:close/>
                </a:path>
              </a:pathLst>
            </a:custGeom>
            <a:solidFill>
              <a:srgbClr val="7EB4B4"/>
            </a:solidFill>
            <a:ln w="18073" cap="flat">
              <a:noFill/>
              <a:prstDash val="solid"/>
              <a:miter/>
            </a:ln>
          </p:spPr>
          <p:txBody>
            <a:bodyPr rtlCol="0" anchor="ctr"/>
            <a:lstStyle/>
            <a:p>
              <a:endParaRPr lang="en-US" sz="849"/>
            </a:p>
          </p:txBody>
        </p:sp>
        <p:sp>
          <p:nvSpPr>
            <p:cNvPr id="1720" name="Freeform 1719">
              <a:extLst>
                <a:ext uri="{FF2B5EF4-FFF2-40B4-BE49-F238E27FC236}">
                  <a16:creationId xmlns:a16="http://schemas.microsoft.com/office/drawing/2014/main" id="{2DEDC1C7-EF8B-F145-9C35-79A47FBBB1C6}"/>
                </a:ext>
              </a:extLst>
            </p:cNvPr>
            <p:cNvSpPr/>
            <p:nvPr/>
          </p:nvSpPr>
          <p:spPr>
            <a:xfrm>
              <a:off x="12284753" y="2450343"/>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3 h 120149"/>
                <a:gd name="connsiteX5" fmla="*/ 65752 w 76952"/>
                <a:gd name="connsiteY5" fmla="*/ 117983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3"/>
                  </a:cubicBezTo>
                  <a:lnTo>
                    <a:pt x="65752" y="117983"/>
                  </a:lnTo>
                  <a:cubicBezTo>
                    <a:pt x="56714" y="123413"/>
                    <a:pt x="44062" y="117983"/>
                    <a:pt x="38640" y="108935"/>
                  </a:cubicBezTo>
                  <a:lnTo>
                    <a:pt x="2491" y="29311"/>
                  </a:lnTo>
                  <a:cubicBezTo>
                    <a:pt x="-2931" y="18453"/>
                    <a:pt x="684" y="7595"/>
                    <a:pt x="11528" y="2166"/>
                  </a:cubicBezTo>
                  <a:close/>
                </a:path>
              </a:pathLst>
            </a:custGeom>
            <a:solidFill>
              <a:srgbClr val="7EB4B4"/>
            </a:solidFill>
            <a:ln w="18073" cap="flat">
              <a:noFill/>
              <a:prstDash val="solid"/>
              <a:miter/>
            </a:ln>
          </p:spPr>
          <p:txBody>
            <a:bodyPr rtlCol="0" anchor="ctr"/>
            <a:lstStyle/>
            <a:p>
              <a:endParaRPr lang="en-US" sz="849"/>
            </a:p>
          </p:txBody>
        </p:sp>
        <p:sp>
          <p:nvSpPr>
            <p:cNvPr id="1723" name="Freeform 1722">
              <a:extLst>
                <a:ext uri="{FF2B5EF4-FFF2-40B4-BE49-F238E27FC236}">
                  <a16:creationId xmlns:a16="http://schemas.microsoft.com/office/drawing/2014/main" id="{360D72D5-F975-6F43-9D08-C1DFC1E9B362}"/>
                </a:ext>
              </a:extLst>
            </p:cNvPr>
            <p:cNvSpPr/>
            <p:nvPr/>
          </p:nvSpPr>
          <p:spPr>
            <a:xfrm>
              <a:off x="11982109" y="2754364"/>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89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89" y="90839"/>
                  </a:lnTo>
                  <a:cubicBezTo>
                    <a:pt x="81012" y="99887"/>
                    <a:pt x="75589" y="112554"/>
                    <a:pt x="66552" y="117984"/>
                  </a:cubicBezTo>
                  <a:lnTo>
                    <a:pt x="66552" y="117984"/>
                  </a:lnTo>
                  <a:cubicBezTo>
                    <a:pt x="57515" y="123412"/>
                    <a:pt x="44863" y="117984"/>
                    <a:pt x="39441" y="108935"/>
                  </a:cubicBezTo>
                  <a:lnTo>
                    <a:pt x="3292" y="29311"/>
                  </a:lnTo>
                  <a:cubicBezTo>
                    <a:pt x="-3938" y="18453"/>
                    <a:pt x="1485" y="7595"/>
                    <a:pt x="12329" y="2166"/>
                  </a:cubicBezTo>
                  <a:close/>
                </a:path>
              </a:pathLst>
            </a:custGeom>
            <a:solidFill>
              <a:srgbClr val="7EB4B4"/>
            </a:solidFill>
            <a:ln w="18073" cap="flat">
              <a:noFill/>
              <a:prstDash val="solid"/>
              <a:miter/>
            </a:ln>
          </p:spPr>
          <p:txBody>
            <a:bodyPr rtlCol="0" anchor="ctr"/>
            <a:lstStyle/>
            <a:p>
              <a:endParaRPr lang="en-US" sz="849"/>
            </a:p>
          </p:txBody>
        </p:sp>
        <p:sp>
          <p:nvSpPr>
            <p:cNvPr id="1724" name="Freeform 1723">
              <a:extLst>
                <a:ext uri="{FF2B5EF4-FFF2-40B4-BE49-F238E27FC236}">
                  <a16:creationId xmlns:a16="http://schemas.microsoft.com/office/drawing/2014/main" id="{7B0933D6-30DA-EF46-A19A-1F08D6D39B8C}"/>
                </a:ext>
              </a:extLst>
            </p:cNvPr>
            <p:cNvSpPr/>
            <p:nvPr/>
          </p:nvSpPr>
          <p:spPr>
            <a:xfrm>
              <a:off x="12284753" y="2754364"/>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4"/>
                    <a:pt x="65752" y="117984"/>
                  </a:cubicBezTo>
                  <a:lnTo>
                    <a:pt x="65752" y="117984"/>
                  </a:lnTo>
                  <a:cubicBezTo>
                    <a:pt x="56714" y="123412"/>
                    <a:pt x="44062" y="117984"/>
                    <a:pt x="38640" y="108935"/>
                  </a:cubicBezTo>
                  <a:lnTo>
                    <a:pt x="2491" y="29311"/>
                  </a:lnTo>
                  <a:cubicBezTo>
                    <a:pt x="-2931" y="18453"/>
                    <a:pt x="684" y="7595"/>
                    <a:pt x="11528" y="2166"/>
                  </a:cubicBezTo>
                  <a:close/>
                </a:path>
              </a:pathLst>
            </a:custGeom>
            <a:solidFill>
              <a:srgbClr val="7EB4B4"/>
            </a:solidFill>
            <a:ln w="18073" cap="flat">
              <a:noFill/>
              <a:prstDash val="solid"/>
              <a:miter/>
            </a:ln>
          </p:spPr>
          <p:txBody>
            <a:bodyPr rtlCol="0" anchor="ctr"/>
            <a:lstStyle/>
            <a:p>
              <a:endParaRPr lang="en-US" sz="849"/>
            </a:p>
          </p:txBody>
        </p:sp>
        <p:sp>
          <p:nvSpPr>
            <p:cNvPr id="1726" name="Freeform 1725">
              <a:extLst>
                <a:ext uri="{FF2B5EF4-FFF2-40B4-BE49-F238E27FC236}">
                  <a16:creationId xmlns:a16="http://schemas.microsoft.com/office/drawing/2014/main" id="{47CD24EA-7738-B042-8A40-734F64DE1BCD}"/>
                </a:ext>
              </a:extLst>
            </p:cNvPr>
            <p:cNvSpPr/>
            <p:nvPr/>
          </p:nvSpPr>
          <p:spPr>
            <a:xfrm>
              <a:off x="11982109" y="3058386"/>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89 w 77752"/>
                <a:gd name="connsiteY3" fmla="*/ 90839 h 120149"/>
                <a:gd name="connsiteX4" fmla="*/ 66552 w 77752"/>
                <a:gd name="connsiteY4" fmla="*/ 117983 h 120149"/>
                <a:gd name="connsiteX5" fmla="*/ 66552 w 77752"/>
                <a:gd name="connsiteY5" fmla="*/ 117983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89" y="90839"/>
                  </a:lnTo>
                  <a:cubicBezTo>
                    <a:pt x="81012" y="99887"/>
                    <a:pt x="75589" y="112555"/>
                    <a:pt x="66552" y="117983"/>
                  </a:cubicBezTo>
                  <a:lnTo>
                    <a:pt x="66552" y="117983"/>
                  </a:lnTo>
                  <a:cubicBezTo>
                    <a:pt x="57515" y="123413"/>
                    <a:pt x="44863" y="117983"/>
                    <a:pt x="39441" y="108935"/>
                  </a:cubicBezTo>
                  <a:lnTo>
                    <a:pt x="3292" y="29311"/>
                  </a:lnTo>
                  <a:cubicBezTo>
                    <a:pt x="-3938" y="16643"/>
                    <a:pt x="1485" y="5785"/>
                    <a:pt x="12329" y="2166"/>
                  </a:cubicBezTo>
                  <a:close/>
                </a:path>
              </a:pathLst>
            </a:custGeom>
            <a:solidFill>
              <a:srgbClr val="7EB4B4"/>
            </a:solidFill>
            <a:ln w="18073" cap="flat">
              <a:noFill/>
              <a:prstDash val="solid"/>
              <a:miter/>
            </a:ln>
          </p:spPr>
          <p:txBody>
            <a:bodyPr rtlCol="0" anchor="ctr"/>
            <a:lstStyle/>
            <a:p>
              <a:endParaRPr lang="en-US" sz="849"/>
            </a:p>
          </p:txBody>
        </p:sp>
        <p:sp>
          <p:nvSpPr>
            <p:cNvPr id="1728" name="Freeform 1727">
              <a:extLst>
                <a:ext uri="{FF2B5EF4-FFF2-40B4-BE49-F238E27FC236}">
                  <a16:creationId xmlns:a16="http://schemas.microsoft.com/office/drawing/2014/main" id="{F450DD71-BE1B-EE4E-9470-9C78470CAB64}"/>
                </a:ext>
              </a:extLst>
            </p:cNvPr>
            <p:cNvSpPr/>
            <p:nvPr/>
          </p:nvSpPr>
          <p:spPr>
            <a:xfrm>
              <a:off x="12303511" y="3058543"/>
              <a:ext cx="39763" cy="121445"/>
            </a:xfrm>
            <a:custGeom>
              <a:avLst/>
              <a:gdLst>
                <a:gd name="connsiteX0" fmla="*/ 39764 w 39763"/>
                <a:gd name="connsiteY0" fmla="*/ 20105 h 121445"/>
                <a:gd name="connsiteX1" fmla="*/ 39764 w 39763"/>
                <a:gd name="connsiteY1" fmla="*/ 101539 h 121445"/>
                <a:gd name="connsiteX2" fmla="*/ 19882 w 39763"/>
                <a:gd name="connsiteY2" fmla="*/ 121446 h 121445"/>
                <a:gd name="connsiteX3" fmla="*/ 19882 w 39763"/>
                <a:gd name="connsiteY3" fmla="*/ 121446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7" y="121446"/>
                    <a:pt x="19882" y="121446"/>
                  </a:cubicBezTo>
                  <a:lnTo>
                    <a:pt x="19882" y="121446"/>
                  </a:lnTo>
                  <a:cubicBezTo>
                    <a:pt x="9037" y="121446"/>
                    <a:pt x="0" y="112397"/>
                    <a:pt x="0" y="101539"/>
                  </a:cubicBezTo>
                  <a:lnTo>
                    <a:pt x="0" y="20105"/>
                  </a:lnTo>
                  <a:cubicBezTo>
                    <a:pt x="0" y="9247"/>
                    <a:pt x="9037" y="199"/>
                    <a:pt x="19882" y="199"/>
                  </a:cubicBezTo>
                  <a:lnTo>
                    <a:pt x="19882" y="199"/>
                  </a:lnTo>
                  <a:cubicBezTo>
                    <a:pt x="28919" y="-1611"/>
                    <a:pt x="39764" y="9247"/>
                    <a:pt x="39764" y="20105"/>
                  </a:cubicBezTo>
                  <a:close/>
                </a:path>
              </a:pathLst>
            </a:custGeom>
            <a:solidFill>
              <a:srgbClr val="7EB4B4"/>
            </a:solidFill>
            <a:ln w="18073" cap="flat">
              <a:noFill/>
              <a:prstDash val="solid"/>
              <a:miter/>
            </a:ln>
          </p:spPr>
          <p:txBody>
            <a:bodyPr rtlCol="0" anchor="ctr"/>
            <a:lstStyle/>
            <a:p>
              <a:endParaRPr lang="en-US" sz="849"/>
            </a:p>
          </p:txBody>
        </p:sp>
        <p:sp>
          <p:nvSpPr>
            <p:cNvPr id="1730" name="Freeform 1729">
              <a:extLst>
                <a:ext uri="{FF2B5EF4-FFF2-40B4-BE49-F238E27FC236}">
                  <a16:creationId xmlns:a16="http://schemas.microsoft.com/office/drawing/2014/main" id="{FD6C20B8-65C3-CF47-A1D4-5E92AF622153}"/>
                </a:ext>
              </a:extLst>
            </p:cNvPr>
            <p:cNvSpPr/>
            <p:nvPr userDrawn="1"/>
          </p:nvSpPr>
          <p:spPr>
            <a:xfrm>
              <a:off x="10770118" y="3360597"/>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4"/>
                    <a:pt x="65752" y="117984"/>
                  </a:cubicBezTo>
                  <a:lnTo>
                    <a:pt x="65752" y="117984"/>
                  </a:lnTo>
                  <a:cubicBezTo>
                    <a:pt x="56715" y="123412"/>
                    <a:pt x="44062" y="117984"/>
                    <a:pt x="38640" y="108935"/>
                  </a:cubicBezTo>
                  <a:lnTo>
                    <a:pt x="2491" y="29311"/>
                  </a:lnTo>
                  <a:cubicBezTo>
                    <a:pt x="-2931" y="18453"/>
                    <a:pt x="684" y="7595"/>
                    <a:pt x="11529" y="2166"/>
                  </a:cubicBezTo>
                  <a:close/>
                </a:path>
              </a:pathLst>
            </a:custGeom>
            <a:solidFill>
              <a:srgbClr val="7EB4B4"/>
            </a:solidFill>
            <a:ln w="18073" cap="flat">
              <a:noFill/>
              <a:prstDash val="solid"/>
              <a:miter/>
            </a:ln>
          </p:spPr>
          <p:txBody>
            <a:bodyPr rtlCol="0" anchor="ctr"/>
            <a:lstStyle/>
            <a:p>
              <a:endParaRPr lang="en-US" sz="849"/>
            </a:p>
          </p:txBody>
        </p:sp>
        <p:sp>
          <p:nvSpPr>
            <p:cNvPr id="1732" name="Freeform 1731">
              <a:extLst>
                <a:ext uri="{FF2B5EF4-FFF2-40B4-BE49-F238E27FC236}">
                  <a16:creationId xmlns:a16="http://schemas.microsoft.com/office/drawing/2014/main" id="{A85AE364-B69E-A043-894E-E314CB9F5E51}"/>
                </a:ext>
              </a:extLst>
            </p:cNvPr>
            <p:cNvSpPr/>
            <p:nvPr/>
          </p:nvSpPr>
          <p:spPr>
            <a:xfrm>
              <a:off x="10788876" y="3664776"/>
              <a:ext cx="39763" cy="121445"/>
            </a:xfrm>
            <a:custGeom>
              <a:avLst/>
              <a:gdLst>
                <a:gd name="connsiteX0" fmla="*/ 39763 w 39763"/>
                <a:gd name="connsiteY0" fmla="*/ 20105 h 121445"/>
                <a:gd name="connsiteX1" fmla="*/ 39763 w 39763"/>
                <a:gd name="connsiteY1" fmla="*/ 101539 h 121445"/>
                <a:gd name="connsiteX2" fmla="*/ 19882 w 39763"/>
                <a:gd name="connsiteY2" fmla="*/ 121446 h 121445"/>
                <a:gd name="connsiteX3" fmla="*/ 19882 w 39763"/>
                <a:gd name="connsiteY3" fmla="*/ 121446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3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3" y="20105"/>
                  </a:moveTo>
                  <a:lnTo>
                    <a:pt x="39763" y="101539"/>
                  </a:lnTo>
                  <a:cubicBezTo>
                    <a:pt x="39763" y="112397"/>
                    <a:pt x="30726" y="121446"/>
                    <a:pt x="19882" y="121446"/>
                  </a:cubicBezTo>
                  <a:lnTo>
                    <a:pt x="19882" y="121446"/>
                  </a:lnTo>
                  <a:cubicBezTo>
                    <a:pt x="9037" y="121446"/>
                    <a:pt x="0" y="112397"/>
                    <a:pt x="0" y="101539"/>
                  </a:cubicBezTo>
                  <a:lnTo>
                    <a:pt x="0" y="20105"/>
                  </a:lnTo>
                  <a:cubicBezTo>
                    <a:pt x="0" y="9247"/>
                    <a:pt x="9037" y="199"/>
                    <a:pt x="19882" y="199"/>
                  </a:cubicBezTo>
                  <a:lnTo>
                    <a:pt x="19882" y="199"/>
                  </a:lnTo>
                  <a:cubicBezTo>
                    <a:pt x="28919" y="-1611"/>
                    <a:pt x="39763" y="9247"/>
                    <a:pt x="39763" y="20105"/>
                  </a:cubicBezTo>
                  <a:close/>
                </a:path>
              </a:pathLst>
            </a:custGeom>
            <a:solidFill>
              <a:srgbClr val="7EB4B4"/>
            </a:solidFill>
            <a:ln w="18073" cap="flat">
              <a:noFill/>
              <a:prstDash val="solid"/>
              <a:miter/>
            </a:ln>
          </p:spPr>
          <p:txBody>
            <a:bodyPr rtlCol="0" anchor="ctr"/>
            <a:lstStyle/>
            <a:p>
              <a:endParaRPr lang="en-US" sz="849"/>
            </a:p>
          </p:txBody>
        </p:sp>
        <p:sp>
          <p:nvSpPr>
            <p:cNvPr id="1733" name="Freeform 1732">
              <a:extLst>
                <a:ext uri="{FF2B5EF4-FFF2-40B4-BE49-F238E27FC236}">
                  <a16:creationId xmlns:a16="http://schemas.microsoft.com/office/drawing/2014/main" id="{FC80836F-0BB0-384B-8710-2438C68CFE8F}"/>
                </a:ext>
              </a:extLst>
            </p:cNvPr>
            <p:cNvSpPr/>
            <p:nvPr/>
          </p:nvSpPr>
          <p:spPr>
            <a:xfrm>
              <a:off x="10770118" y="3966830"/>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4"/>
                    <a:pt x="65752" y="117984"/>
                  </a:cubicBezTo>
                  <a:lnTo>
                    <a:pt x="65752" y="117984"/>
                  </a:lnTo>
                  <a:cubicBezTo>
                    <a:pt x="56715" y="123412"/>
                    <a:pt x="44062" y="117984"/>
                    <a:pt x="38640" y="108935"/>
                  </a:cubicBezTo>
                  <a:lnTo>
                    <a:pt x="2491" y="29311"/>
                  </a:lnTo>
                  <a:cubicBezTo>
                    <a:pt x="-2931" y="18453"/>
                    <a:pt x="684" y="7595"/>
                    <a:pt x="11529" y="2166"/>
                  </a:cubicBezTo>
                  <a:close/>
                </a:path>
              </a:pathLst>
            </a:custGeom>
            <a:solidFill>
              <a:srgbClr val="7EB4B4"/>
            </a:solidFill>
            <a:ln w="18073" cap="flat">
              <a:noFill/>
              <a:prstDash val="solid"/>
              <a:miter/>
            </a:ln>
          </p:spPr>
          <p:txBody>
            <a:bodyPr rtlCol="0" anchor="ctr"/>
            <a:lstStyle/>
            <a:p>
              <a:endParaRPr lang="en-US" sz="849"/>
            </a:p>
          </p:txBody>
        </p:sp>
        <p:sp>
          <p:nvSpPr>
            <p:cNvPr id="1734" name="Freeform 1733">
              <a:extLst>
                <a:ext uri="{FF2B5EF4-FFF2-40B4-BE49-F238E27FC236}">
                  <a16:creationId xmlns:a16="http://schemas.microsoft.com/office/drawing/2014/main" id="{C8778509-D2F0-0842-A285-A7EB30A3B2A9}"/>
                </a:ext>
              </a:extLst>
            </p:cNvPr>
            <p:cNvSpPr/>
            <p:nvPr userDrawn="1"/>
          </p:nvSpPr>
          <p:spPr>
            <a:xfrm>
              <a:off x="11090718" y="3360954"/>
              <a:ext cx="39763" cy="121246"/>
            </a:xfrm>
            <a:custGeom>
              <a:avLst/>
              <a:gdLst>
                <a:gd name="connsiteX0" fmla="*/ 39764 w 39763"/>
                <a:gd name="connsiteY0" fmla="*/ 19906 h 121246"/>
                <a:gd name="connsiteX1" fmla="*/ 39764 w 39763"/>
                <a:gd name="connsiteY1" fmla="*/ 101341 h 121246"/>
                <a:gd name="connsiteX2" fmla="*/ 19882 w 39763"/>
                <a:gd name="connsiteY2" fmla="*/ 121246 h 121246"/>
                <a:gd name="connsiteX3" fmla="*/ 19882 w 39763"/>
                <a:gd name="connsiteY3" fmla="*/ 121246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8"/>
                    <a:pt x="30727" y="121246"/>
                    <a:pt x="19882" y="121246"/>
                  </a:cubicBezTo>
                  <a:lnTo>
                    <a:pt x="19882" y="121246"/>
                  </a:lnTo>
                  <a:cubicBezTo>
                    <a:pt x="9037" y="121246"/>
                    <a:pt x="0" y="112198"/>
                    <a:pt x="0" y="101341"/>
                  </a:cubicBezTo>
                  <a:lnTo>
                    <a:pt x="0" y="19906"/>
                  </a:lnTo>
                  <a:cubicBezTo>
                    <a:pt x="0" y="9048"/>
                    <a:pt x="9037" y="0"/>
                    <a:pt x="19882" y="0"/>
                  </a:cubicBezTo>
                  <a:lnTo>
                    <a:pt x="19882" y="0"/>
                  </a:lnTo>
                  <a:cubicBezTo>
                    <a:pt x="30727" y="0"/>
                    <a:pt x="39764" y="9048"/>
                    <a:pt x="39764" y="19906"/>
                  </a:cubicBezTo>
                  <a:close/>
                </a:path>
              </a:pathLst>
            </a:custGeom>
            <a:solidFill>
              <a:srgbClr val="7EB4B4"/>
            </a:solidFill>
            <a:ln w="18073" cap="flat">
              <a:noFill/>
              <a:prstDash val="solid"/>
              <a:miter/>
            </a:ln>
          </p:spPr>
          <p:txBody>
            <a:bodyPr rtlCol="0" anchor="ctr"/>
            <a:lstStyle/>
            <a:p>
              <a:endParaRPr lang="en-US" sz="849"/>
            </a:p>
          </p:txBody>
        </p:sp>
        <p:sp>
          <p:nvSpPr>
            <p:cNvPr id="1736" name="Freeform 1735">
              <a:extLst>
                <a:ext uri="{FF2B5EF4-FFF2-40B4-BE49-F238E27FC236}">
                  <a16:creationId xmlns:a16="http://schemas.microsoft.com/office/drawing/2014/main" id="{9C1131DE-605B-D74F-BC0F-3590C6833779}"/>
                </a:ext>
              </a:extLst>
            </p:cNvPr>
            <p:cNvSpPr/>
            <p:nvPr/>
          </p:nvSpPr>
          <p:spPr>
            <a:xfrm>
              <a:off x="11375610" y="3360597"/>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4"/>
                    <a:pt x="65752" y="117984"/>
                  </a:cubicBezTo>
                  <a:lnTo>
                    <a:pt x="65752" y="117984"/>
                  </a:lnTo>
                  <a:cubicBezTo>
                    <a:pt x="56715" y="123412"/>
                    <a:pt x="44062" y="117984"/>
                    <a:pt x="38640" y="108935"/>
                  </a:cubicBezTo>
                  <a:lnTo>
                    <a:pt x="2491" y="29311"/>
                  </a:lnTo>
                  <a:cubicBezTo>
                    <a:pt x="-2931" y="18453"/>
                    <a:pt x="684" y="7595"/>
                    <a:pt x="11529" y="2166"/>
                  </a:cubicBezTo>
                  <a:close/>
                </a:path>
              </a:pathLst>
            </a:custGeom>
            <a:solidFill>
              <a:srgbClr val="7EB4B4"/>
            </a:solidFill>
            <a:ln w="18073" cap="flat">
              <a:noFill/>
              <a:prstDash val="solid"/>
              <a:miter/>
            </a:ln>
          </p:spPr>
          <p:txBody>
            <a:bodyPr rtlCol="0" anchor="ctr"/>
            <a:lstStyle/>
            <a:p>
              <a:endParaRPr lang="en-US" sz="849"/>
            </a:p>
          </p:txBody>
        </p:sp>
        <p:sp>
          <p:nvSpPr>
            <p:cNvPr id="1737" name="Freeform 1736">
              <a:extLst>
                <a:ext uri="{FF2B5EF4-FFF2-40B4-BE49-F238E27FC236}">
                  <a16:creationId xmlns:a16="http://schemas.microsoft.com/office/drawing/2014/main" id="{F18B0112-1D03-1041-9D67-AB00AD3DCF10}"/>
                </a:ext>
              </a:extLst>
            </p:cNvPr>
            <p:cNvSpPr/>
            <p:nvPr/>
          </p:nvSpPr>
          <p:spPr>
            <a:xfrm>
              <a:off x="11678459" y="3360597"/>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90" y="90839"/>
                  </a:lnTo>
                  <a:cubicBezTo>
                    <a:pt x="81012" y="99887"/>
                    <a:pt x="75590" y="112554"/>
                    <a:pt x="66552" y="117984"/>
                  </a:cubicBezTo>
                  <a:lnTo>
                    <a:pt x="66552" y="117984"/>
                  </a:lnTo>
                  <a:cubicBezTo>
                    <a:pt x="57515" y="123412"/>
                    <a:pt x="44863" y="117984"/>
                    <a:pt x="39441" y="108935"/>
                  </a:cubicBezTo>
                  <a:lnTo>
                    <a:pt x="3292" y="29311"/>
                  </a:lnTo>
                  <a:cubicBezTo>
                    <a:pt x="-3938" y="18453"/>
                    <a:pt x="1484" y="7595"/>
                    <a:pt x="12329" y="2166"/>
                  </a:cubicBezTo>
                  <a:close/>
                </a:path>
              </a:pathLst>
            </a:custGeom>
            <a:solidFill>
              <a:srgbClr val="7EB4B4"/>
            </a:solidFill>
            <a:ln w="18073" cap="flat">
              <a:noFill/>
              <a:prstDash val="solid"/>
              <a:miter/>
            </a:ln>
          </p:spPr>
          <p:txBody>
            <a:bodyPr rtlCol="0" anchor="ctr"/>
            <a:lstStyle/>
            <a:p>
              <a:endParaRPr lang="en-US" sz="849"/>
            </a:p>
          </p:txBody>
        </p:sp>
        <p:sp>
          <p:nvSpPr>
            <p:cNvPr id="1739" name="Freeform 1738">
              <a:extLst>
                <a:ext uri="{FF2B5EF4-FFF2-40B4-BE49-F238E27FC236}">
                  <a16:creationId xmlns:a16="http://schemas.microsoft.com/office/drawing/2014/main" id="{EDF2B71C-F05A-0842-A926-A29BE9BC12E5}"/>
                </a:ext>
              </a:extLst>
            </p:cNvPr>
            <p:cNvSpPr/>
            <p:nvPr/>
          </p:nvSpPr>
          <p:spPr>
            <a:xfrm>
              <a:off x="11072967" y="3664618"/>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3 h 120149"/>
                <a:gd name="connsiteX5" fmla="*/ 66552 w 77752"/>
                <a:gd name="connsiteY5" fmla="*/ 117983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solidFill>
              <a:srgbClr val="7EB4B4"/>
            </a:solidFill>
            <a:ln w="18073" cap="flat">
              <a:noFill/>
              <a:prstDash val="solid"/>
              <a:miter/>
            </a:ln>
          </p:spPr>
          <p:txBody>
            <a:bodyPr rtlCol="0" anchor="ctr"/>
            <a:lstStyle/>
            <a:p>
              <a:endParaRPr lang="en-US" sz="849"/>
            </a:p>
          </p:txBody>
        </p:sp>
        <p:sp>
          <p:nvSpPr>
            <p:cNvPr id="1740" name="Freeform 1739">
              <a:extLst>
                <a:ext uri="{FF2B5EF4-FFF2-40B4-BE49-F238E27FC236}">
                  <a16:creationId xmlns:a16="http://schemas.microsoft.com/office/drawing/2014/main" id="{A8E86252-97AE-9B43-AD3C-EFDC48809C08}"/>
                </a:ext>
              </a:extLst>
            </p:cNvPr>
            <p:cNvSpPr/>
            <p:nvPr/>
          </p:nvSpPr>
          <p:spPr>
            <a:xfrm>
              <a:off x="11375610" y="3664618"/>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3 h 120149"/>
                <a:gd name="connsiteX5" fmla="*/ 65752 w 76952"/>
                <a:gd name="connsiteY5" fmla="*/ 117983 h 120149"/>
                <a:gd name="connsiteX6" fmla="*/ 38640 w 76952"/>
                <a:gd name="connsiteY6" fmla="*/ 108935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3"/>
                  </a:cubicBezTo>
                  <a:lnTo>
                    <a:pt x="65752" y="117983"/>
                  </a:lnTo>
                  <a:cubicBezTo>
                    <a:pt x="56715" y="123413"/>
                    <a:pt x="44062" y="117983"/>
                    <a:pt x="38640" y="108935"/>
                  </a:cubicBezTo>
                  <a:lnTo>
                    <a:pt x="2491" y="29311"/>
                  </a:lnTo>
                  <a:cubicBezTo>
                    <a:pt x="-2931" y="18453"/>
                    <a:pt x="684" y="7595"/>
                    <a:pt x="11529" y="2166"/>
                  </a:cubicBezTo>
                  <a:close/>
                </a:path>
              </a:pathLst>
            </a:custGeom>
            <a:solidFill>
              <a:srgbClr val="7EB4B4"/>
            </a:solidFill>
            <a:ln w="18073" cap="flat">
              <a:noFill/>
              <a:prstDash val="solid"/>
              <a:miter/>
            </a:ln>
          </p:spPr>
          <p:txBody>
            <a:bodyPr rtlCol="0" anchor="ctr"/>
            <a:lstStyle/>
            <a:p>
              <a:endParaRPr lang="en-US" sz="849"/>
            </a:p>
          </p:txBody>
        </p:sp>
        <p:sp>
          <p:nvSpPr>
            <p:cNvPr id="1742" name="Freeform 1741">
              <a:extLst>
                <a:ext uri="{FF2B5EF4-FFF2-40B4-BE49-F238E27FC236}">
                  <a16:creationId xmlns:a16="http://schemas.microsoft.com/office/drawing/2014/main" id="{04BDDB3C-9E89-3C41-B5E2-182B8670EEF7}"/>
                </a:ext>
              </a:extLst>
            </p:cNvPr>
            <p:cNvSpPr/>
            <p:nvPr/>
          </p:nvSpPr>
          <p:spPr>
            <a:xfrm>
              <a:off x="11072967" y="3966830"/>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90" y="90839"/>
                  </a:lnTo>
                  <a:cubicBezTo>
                    <a:pt x="81012" y="99887"/>
                    <a:pt x="75590" y="112554"/>
                    <a:pt x="66552" y="117984"/>
                  </a:cubicBezTo>
                  <a:lnTo>
                    <a:pt x="66552" y="117984"/>
                  </a:lnTo>
                  <a:cubicBezTo>
                    <a:pt x="57515" y="123412"/>
                    <a:pt x="44863" y="117984"/>
                    <a:pt x="39441" y="108935"/>
                  </a:cubicBezTo>
                  <a:lnTo>
                    <a:pt x="3292" y="29311"/>
                  </a:lnTo>
                  <a:cubicBezTo>
                    <a:pt x="-3938" y="18453"/>
                    <a:pt x="1484" y="7595"/>
                    <a:pt x="12329" y="2166"/>
                  </a:cubicBezTo>
                  <a:close/>
                </a:path>
              </a:pathLst>
            </a:custGeom>
            <a:solidFill>
              <a:srgbClr val="7EB4B4"/>
            </a:solidFill>
            <a:ln w="18073" cap="flat">
              <a:noFill/>
              <a:prstDash val="solid"/>
              <a:miter/>
            </a:ln>
          </p:spPr>
          <p:txBody>
            <a:bodyPr rtlCol="0" anchor="ctr"/>
            <a:lstStyle/>
            <a:p>
              <a:endParaRPr lang="en-US" sz="849"/>
            </a:p>
          </p:txBody>
        </p:sp>
        <p:sp>
          <p:nvSpPr>
            <p:cNvPr id="1743" name="Freeform 1742">
              <a:extLst>
                <a:ext uri="{FF2B5EF4-FFF2-40B4-BE49-F238E27FC236}">
                  <a16:creationId xmlns:a16="http://schemas.microsoft.com/office/drawing/2014/main" id="{E5674AF5-E925-0448-BE37-A23ED80D9DDD}"/>
                </a:ext>
              </a:extLst>
            </p:cNvPr>
            <p:cNvSpPr/>
            <p:nvPr/>
          </p:nvSpPr>
          <p:spPr>
            <a:xfrm>
              <a:off x="11698018" y="3664776"/>
              <a:ext cx="39763" cy="121445"/>
            </a:xfrm>
            <a:custGeom>
              <a:avLst/>
              <a:gdLst>
                <a:gd name="connsiteX0" fmla="*/ 39764 w 39763"/>
                <a:gd name="connsiteY0" fmla="*/ 20105 h 121445"/>
                <a:gd name="connsiteX1" fmla="*/ 39764 w 39763"/>
                <a:gd name="connsiteY1" fmla="*/ 101539 h 121445"/>
                <a:gd name="connsiteX2" fmla="*/ 19882 w 39763"/>
                <a:gd name="connsiteY2" fmla="*/ 121446 h 121445"/>
                <a:gd name="connsiteX3" fmla="*/ 19882 w 39763"/>
                <a:gd name="connsiteY3" fmla="*/ 121446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7" y="121446"/>
                    <a:pt x="19882" y="121446"/>
                  </a:cubicBezTo>
                  <a:lnTo>
                    <a:pt x="19882" y="121446"/>
                  </a:lnTo>
                  <a:cubicBezTo>
                    <a:pt x="9037" y="121446"/>
                    <a:pt x="0" y="112397"/>
                    <a:pt x="0" y="101539"/>
                  </a:cubicBezTo>
                  <a:lnTo>
                    <a:pt x="0" y="20105"/>
                  </a:lnTo>
                  <a:cubicBezTo>
                    <a:pt x="0" y="9247"/>
                    <a:pt x="9037" y="199"/>
                    <a:pt x="19882" y="199"/>
                  </a:cubicBezTo>
                  <a:lnTo>
                    <a:pt x="19882" y="199"/>
                  </a:lnTo>
                  <a:cubicBezTo>
                    <a:pt x="28919" y="-1611"/>
                    <a:pt x="39764" y="9247"/>
                    <a:pt x="39764" y="20105"/>
                  </a:cubicBezTo>
                  <a:close/>
                </a:path>
              </a:pathLst>
            </a:custGeom>
            <a:solidFill>
              <a:srgbClr val="7EB4B4"/>
            </a:solidFill>
            <a:ln w="18073" cap="flat">
              <a:noFill/>
              <a:prstDash val="solid"/>
              <a:miter/>
            </a:ln>
          </p:spPr>
          <p:txBody>
            <a:bodyPr rtlCol="0" anchor="ctr"/>
            <a:lstStyle/>
            <a:p>
              <a:endParaRPr lang="en-US" sz="849"/>
            </a:p>
          </p:txBody>
        </p:sp>
        <p:sp>
          <p:nvSpPr>
            <p:cNvPr id="1744" name="Freeform 1743">
              <a:extLst>
                <a:ext uri="{FF2B5EF4-FFF2-40B4-BE49-F238E27FC236}">
                  <a16:creationId xmlns:a16="http://schemas.microsoft.com/office/drawing/2014/main" id="{A3916BFB-F9C1-0D43-8AA1-5858E40E16A2}"/>
                </a:ext>
              </a:extLst>
            </p:cNvPr>
            <p:cNvSpPr/>
            <p:nvPr/>
          </p:nvSpPr>
          <p:spPr>
            <a:xfrm>
              <a:off x="11394368" y="3967186"/>
              <a:ext cx="39763" cy="121246"/>
            </a:xfrm>
            <a:custGeom>
              <a:avLst/>
              <a:gdLst>
                <a:gd name="connsiteX0" fmla="*/ 39763 w 39763"/>
                <a:gd name="connsiteY0" fmla="*/ 19906 h 121246"/>
                <a:gd name="connsiteX1" fmla="*/ 39763 w 39763"/>
                <a:gd name="connsiteY1" fmla="*/ 101341 h 121246"/>
                <a:gd name="connsiteX2" fmla="*/ 19882 w 39763"/>
                <a:gd name="connsiteY2" fmla="*/ 121246 h 121246"/>
                <a:gd name="connsiteX3" fmla="*/ 19882 w 39763"/>
                <a:gd name="connsiteY3" fmla="*/ 121246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3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3" y="19906"/>
                  </a:moveTo>
                  <a:lnTo>
                    <a:pt x="39763" y="101341"/>
                  </a:lnTo>
                  <a:cubicBezTo>
                    <a:pt x="39763" y="112198"/>
                    <a:pt x="30726" y="121246"/>
                    <a:pt x="19882" y="121246"/>
                  </a:cubicBezTo>
                  <a:lnTo>
                    <a:pt x="19882" y="121246"/>
                  </a:lnTo>
                  <a:cubicBezTo>
                    <a:pt x="9037" y="121246"/>
                    <a:pt x="0" y="112198"/>
                    <a:pt x="0" y="101341"/>
                  </a:cubicBezTo>
                  <a:lnTo>
                    <a:pt x="0" y="19906"/>
                  </a:lnTo>
                  <a:cubicBezTo>
                    <a:pt x="0" y="9048"/>
                    <a:pt x="9037" y="0"/>
                    <a:pt x="19882" y="0"/>
                  </a:cubicBezTo>
                  <a:lnTo>
                    <a:pt x="19882" y="0"/>
                  </a:lnTo>
                  <a:cubicBezTo>
                    <a:pt x="30726" y="0"/>
                    <a:pt x="39763" y="9048"/>
                    <a:pt x="39763" y="19906"/>
                  </a:cubicBezTo>
                  <a:close/>
                </a:path>
              </a:pathLst>
            </a:custGeom>
            <a:solidFill>
              <a:srgbClr val="7EB4B4"/>
            </a:solidFill>
            <a:ln w="18073" cap="flat">
              <a:noFill/>
              <a:prstDash val="solid"/>
              <a:miter/>
            </a:ln>
          </p:spPr>
          <p:txBody>
            <a:bodyPr rtlCol="0" anchor="ctr"/>
            <a:lstStyle/>
            <a:p>
              <a:endParaRPr lang="en-US" sz="849"/>
            </a:p>
          </p:txBody>
        </p:sp>
        <p:sp>
          <p:nvSpPr>
            <p:cNvPr id="1745" name="Freeform 1744">
              <a:extLst>
                <a:ext uri="{FF2B5EF4-FFF2-40B4-BE49-F238E27FC236}">
                  <a16:creationId xmlns:a16="http://schemas.microsoft.com/office/drawing/2014/main" id="{701EB2BC-AC30-DE45-A02F-1319B665A1B8}"/>
                </a:ext>
              </a:extLst>
            </p:cNvPr>
            <p:cNvSpPr/>
            <p:nvPr/>
          </p:nvSpPr>
          <p:spPr>
            <a:xfrm>
              <a:off x="11678459" y="3966830"/>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90" y="90839"/>
                  </a:lnTo>
                  <a:cubicBezTo>
                    <a:pt x="81012" y="99887"/>
                    <a:pt x="75590" y="112554"/>
                    <a:pt x="66552" y="117984"/>
                  </a:cubicBezTo>
                  <a:lnTo>
                    <a:pt x="66552" y="117984"/>
                  </a:lnTo>
                  <a:cubicBezTo>
                    <a:pt x="57515" y="123412"/>
                    <a:pt x="44863" y="117984"/>
                    <a:pt x="39441" y="108935"/>
                  </a:cubicBezTo>
                  <a:lnTo>
                    <a:pt x="3292" y="29311"/>
                  </a:lnTo>
                  <a:cubicBezTo>
                    <a:pt x="-3938" y="18453"/>
                    <a:pt x="1484" y="7595"/>
                    <a:pt x="12329" y="2166"/>
                  </a:cubicBezTo>
                  <a:close/>
                </a:path>
              </a:pathLst>
            </a:custGeom>
            <a:solidFill>
              <a:srgbClr val="7EB4B4"/>
            </a:solidFill>
            <a:ln w="18073" cap="flat">
              <a:noFill/>
              <a:prstDash val="solid"/>
              <a:miter/>
            </a:ln>
          </p:spPr>
          <p:txBody>
            <a:bodyPr rtlCol="0" anchor="ctr"/>
            <a:lstStyle/>
            <a:p>
              <a:endParaRPr lang="en-US" sz="849"/>
            </a:p>
          </p:txBody>
        </p:sp>
        <p:sp>
          <p:nvSpPr>
            <p:cNvPr id="1746" name="Freeform 1745">
              <a:extLst>
                <a:ext uri="{FF2B5EF4-FFF2-40B4-BE49-F238E27FC236}">
                  <a16:creationId xmlns:a16="http://schemas.microsoft.com/office/drawing/2014/main" id="{6039D9AF-D909-ED4F-960B-FC2A7C16ACE8}"/>
                </a:ext>
              </a:extLst>
            </p:cNvPr>
            <p:cNvSpPr/>
            <p:nvPr userDrawn="1"/>
          </p:nvSpPr>
          <p:spPr>
            <a:xfrm>
              <a:off x="11999861" y="3360954"/>
              <a:ext cx="39763" cy="121246"/>
            </a:xfrm>
            <a:custGeom>
              <a:avLst/>
              <a:gdLst>
                <a:gd name="connsiteX0" fmla="*/ 39763 w 39763"/>
                <a:gd name="connsiteY0" fmla="*/ 19906 h 121246"/>
                <a:gd name="connsiteX1" fmla="*/ 39763 w 39763"/>
                <a:gd name="connsiteY1" fmla="*/ 101341 h 121246"/>
                <a:gd name="connsiteX2" fmla="*/ 19882 w 39763"/>
                <a:gd name="connsiteY2" fmla="*/ 121246 h 121246"/>
                <a:gd name="connsiteX3" fmla="*/ 19882 w 39763"/>
                <a:gd name="connsiteY3" fmla="*/ 121246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3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3" y="19906"/>
                  </a:moveTo>
                  <a:lnTo>
                    <a:pt x="39763" y="101341"/>
                  </a:lnTo>
                  <a:cubicBezTo>
                    <a:pt x="39763" y="112198"/>
                    <a:pt x="30726" y="121246"/>
                    <a:pt x="19882" y="121246"/>
                  </a:cubicBezTo>
                  <a:lnTo>
                    <a:pt x="19882" y="121246"/>
                  </a:lnTo>
                  <a:cubicBezTo>
                    <a:pt x="9037" y="121246"/>
                    <a:pt x="0" y="112198"/>
                    <a:pt x="0" y="101341"/>
                  </a:cubicBezTo>
                  <a:lnTo>
                    <a:pt x="0" y="19906"/>
                  </a:lnTo>
                  <a:cubicBezTo>
                    <a:pt x="0" y="9048"/>
                    <a:pt x="9037" y="0"/>
                    <a:pt x="19882" y="0"/>
                  </a:cubicBezTo>
                  <a:lnTo>
                    <a:pt x="19882" y="0"/>
                  </a:lnTo>
                  <a:cubicBezTo>
                    <a:pt x="30726" y="0"/>
                    <a:pt x="39763" y="9048"/>
                    <a:pt x="39763" y="19906"/>
                  </a:cubicBezTo>
                  <a:close/>
                </a:path>
              </a:pathLst>
            </a:custGeom>
            <a:solidFill>
              <a:srgbClr val="7EB4B4"/>
            </a:solidFill>
            <a:ln w="18073" cap="flat">
              <a:noFill/>
              <a:prstDash val="solid"/>
              <a:miter/>
            </a:ln>
          </p:spPr>
          <p:txBody>
            <a:bodyPr rtlCol="0" anchor="ctr"/>
            <a:lstStyle/>
            <a:p>
              <a:endParaRPr lang="en-US" sz="849"/>
            </a:p>
          </p:txBody>
        </p:sp>
        <p:sp>
          <p:nvSpPr>
            <p:cNvPr id="1748" name="Freeform 1747">
              <a:extLst>
                <a:ext uri="{FF2B5EF4-FFF2-40B4-BE49-F238E27FC236}">
                  <a16:creationId xmlns:a16="http://schemas.microsoft.com/office/drawing/2014/main" id="{1D4B78F6-0DAA-0549-8E93-218C6530D1C4}"/>
                </a:ext>
              </a:extLst>
            </p:cNvPr>
            <p:cNvSpPr/>
            <p:nvPr/>
          </p:nvSpPr>
          <p:spPr>
            <a:xfrm>
              <a:off x="12284753" y="3360597"/>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4"/>
                    <a:pt x="65752" y="117984"/>
                  </a:cubicBezTo>
                  <a:lnTo>
                    <a:pt x="65752" y="117984"/>
                  </a:lnTo>
                  <a:cubicBezTo>
                    <a:pt x="56714" y="123412"/>
                    <a:pt x="44062" y="117984"/>
                    <a:pt x="38640" y="108935"/>
                  </a:cubicBezTo>
                  <a:lnTo>
                    <a:pt x="2491" y="29311"/>
                  </a:lnTo>
                  <a:cubicBezTo>
                    <a:pt x="-2931" y="18453"/>
                    <a:pt x="684" y="7595"/>
                    <a:pt x="11528" y="2166"/>
                  </a:cubicBezTo>
                  <a:close/>
                </a:path>
              </a:pathLst>
            </a:custGeom>
            <a:solidFill>
              <a:srgbClr val="7EB4B4"/>
            </a:solidFill>
            <a:ln w="18073" cap="flat">
              <a:noFill/>
              <a:prstDash val="solid"/>
              <a:miter/>
            </a:ln>
          </p:spPr>
          <p:txBody>
            <a:bodyPr rtlCol="0" anchor="ctr"/>
            <a:lstStyle/>
            <a:p>
              <a:endParaRPr lang="en-US" sz="849"/>
            </a:p>
          </p:txBody>
        </p:sp>
        <p:sp>
          <p:nvSpPr>
            <p:cNvPr id="1751" name="Freeform 1750">
              <a:extLst>
                <a:ext uri="{FF2B5EF4-FFF2-40B4-BE49-F238E27FC236}">
                  <a16:creationId xmlns:a16="http://schemas.microsoft.com/office/drawing/2014/main" id="{4A5AF671-15F4-9849-A3CC-1D2F5DB9368E}"/>
                </a:ext>
              </a:extLst>
            </p:cNvPr>
            <p:cNvSpPr/>
            <p:nvPr/>
          </p:nvSpPr>
          <p:spPr>
            <a:xfrm>
              <a:off x="11982109" y="3664618"/>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89 w 77752"/>
                <a:gd name="connsiteY3" fmla="*/ 90839 h 120149"/>
                <a:gd name="connsiteX4" fmla="*/ 66552 w 77752"/>
                <a:gd name="connsiteY4" fmla="*/ 117983 h 120149"/>
                <a:gd name="connsiteX5" fmla="*/ 66552 w 77752"/>
                <a:gd name="connsiteY5" fmla="*/ 117983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89" y="90839"/>
                  </a:lnTo>
                  <a:cubicBezTo>
                    <a:pt x="81012" y="99887"/>
                    <a:pt x="75589" y="112555"/>
                    <a:pt x="66552" y="117983"/>
                  </a:cubicBezTo>
                  <a:lnTo>
                    <a:pt x="66552" y="117983"/>
                  </a:lnTo>
                  <a:cubicBezTo>
                    <a:pt x="57515" y="123413"/>
                    <a:pt x="44863" y="117983"/>
                    <a:pt x="39441" y="108935"/>
                  </a:cubicBezTo>
                  <a:lnTo>
                    <a:pt x="3292" y="29311"/>
                  </a:lnTo>
                  <a:cubicBezTo>
                    <a:pt x="-3938" y="18453"/>
                    <a:pt x="1485" y="7595"/>
                    <a:pt x="12329" y="2166"/>
                  </a:cubicBezTo>
                  <a:close/>
                </a:path>
              </a:pathLst>
            </a:custGeom>
            <a:solidFill>
              <a:srgbClr val="7EB4B4"/>
            </a:solidFill>
            <a:ln w="18073" cap="flat">
              <a:noFill/>
              <a:prstDash val="solid"/>
              <a:miter/>
            </a:ln>
          </p:spPr>
          <p:txBody>
            <a:bodyPr rtlCol="0" anchor="ctr"/>
            <a:lstStyle/>
            <a:p>
              <a:endParaRPr lang="en-US" sz="849"/>
            </a:p>
          </p:txBody>
        </p:sp>
        <p:sp>
          <p:nvSpPr>
            <p:cNvPr id="1752" name="Freeform 1751">
              <a:extLst>
                <a:ext uri="{FF2B5EF4-FFF2-40B4-BE49-F238E27FC236}">
                  <a16:creationId xmlns:a16="http://schemas.microsoft.com/office/drawing/2014/main" id="{E71DC822-CF81-8842-AF42-2059B88EFB7E}"/>
                </a:ext>
              </a:extLst>
            </p:cNvPr>
            <p:cNvSpPr/>
            <p:nvPr/>
          </p:nvSpPr>
          <p:spPr>
            <a:xfrm>
              <a:off x="12284753" y="3664618"/>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3 h 120149"/>
                <a:gd name="connsiteX5" fmla="*/ 65752 w 76952"/>
                <a:gd name="connsiteY5" fmla="*/ 117983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3"/>
                  </a:cubicBezTo>
                  <a:lnTo>
                    <a:pt x="65752" y="117983"/>
                  </a:lnTo>
                  <a:cubicBezTo>
                    <a:pt x="56714" y="123413"/>
                    <a:pt x="44062" y="117983"/>
                    <a:pt x="38640" y="108935"/>
                  </a:cubicBezTo>
                  <a:lnTo>
                    <a:pt x="2491" y="29311"/>
                  </a:lnTo>
                  <a:cubicBezTo>
                    <a:pt x="-2931" y="18453"/>
                    <a:pt x="684" y="7595"/>
                    <a:pt x="11528" y="2166"/>
                  </a:cubicBezTo>
                  <a:close/>
                </a:path>
              </a:pathLst>
            </a:custGeom>
            <a:solidFill>
              <a:srgbClr val="7EB4B4"/>
            </a:solidFill>
            <a:ln w="18073" cap="flat">
              <a:noFill/>
              <a:prstDash val="solid"/>
              <a:miter/>
            </a:ln>
          </p:spPr>
          <p:txBody>
            <a:bodyPr rtlCol="0" anchor="ctr"/>
            <a:lstStyle/>
            <a:p>
              <a:endParaRPr lang="en-US" sz="849"/>
            </a:p>
          </p:txBody>
        </p:sp>
        <p:sp>
          <p:nvSpPr>
            <p:cNvPr id="1754" name="Freeform 1753">
              <a:extLst>
                <a:ext uri="{FF2B5EF4-FFF2-40B4-BE49-F238E27FC236}">
                  <a16:creationId xmlns:a16="http://schemas.microsoft.com/office/drawing/2014/main" id="{03E305D8-95F2-ED4C-A082-80E94D0B731C}"/>
                </a:ext>
              </a:extLst>
            </p:cNvPr>
            <p:cNvSpPr/>
            <p:nvPr/>
          </p:nvSpPr>
          <p:spPr>
            <a:xfrm>
              <a:off x="11982109" y="3966830"/>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89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89" y="90839"/>
                  </a:lnTo>
                  <a:cubicBezTo>
                    <a:pt x="81012" y="99887"/>
                    <a:pt x="75589" y="112554"/>
                    <a:pt x="66552" y="117984"/>
                  </a:cubicBezTo>
                  <a:lnTo>
                    <a:pt x="66552" y="117984"/>
                  </a:lnTo>
                  <a:cubicBezTo>
                    <a:pt x="57515" y="123412"/>
                    <a:pt x="44863" y="117984"/>
                    <a:pt x="39441" y="108935"/>
                  </a:cubicBezTo>
                  <a:lnTo>
                    <a:pt x="3292" y="29311"/>
                  </a:lnTo>
                  <a:cubicBezTo>
                    <a:pt x="-3938" y="18453"/>
                    <a:pt x="1485" y="7595"/>
                    <a:pt x="12329" y="2166"/>
                  </a:cubicBezTo>
                  <a:close/>
                </a:path>
              </a:pathLst>
            </a:custGeom>
            <a:solidFill>
              <a:srgbClr val="7EB4B4"/>
            </a:solidFill>
            <a:ln w="18073" cap="flat">
              <a:noFill/>
              <a:prstDash val="solid"/>
              <a:miter/>
            </a:ln>
          </p:spPr>
          <p:txBody>
            <a:bodyPr rtlCol="0" anchor="ctr"/>
            <a:lstStyle/>
            <a:p>
              <a:endParaRPr lang="en-US" sz="849"/>
            </a:p>
          </p:txBody>
        </p:sp>
        <p:sp>
          <p:nvSpPr>
            <p:cNvPr id="1756" name="Freeform 1755">
              <a:extLst>
                <a:ext uri="{FF2B5EF4-FFF2-40B4-BE49-F238E27FC236}">
                  <a16:creationId xmlns:a16="http://schemas.microsoft.com/office/drawing/2014/main" id="{8633762D-BECC-E94F-BACF-7FE96478B671}"/>
                </a:ext>
              </a:extLst>
            </p:cNvPr>
            <p:cNvSpPr/>
            <p:nvPr/>
          </p:nvSpPr>
          <p:spPr>
            <a:xfrm>
              <a:off x="12303511" y="3967186"/>
              <a:ext cx="39763" cy="121246"/>
            </a:xfrm>
            <a:custGeom>
              <a:avLst/>
              <a:gdLst>
                <a:gd name="connsiteX0" fmla="*/ 39764 w 39763"/>
                <a:gd name="connsiteY0" fmla="*/ 19906 h 121246"/>
                <a:gd name="connsiteX1" fmla="*/ 39764 w 39763"/>
                <a:gd name="connsiteY1" fmla="*/ 101341 h 121246"/>
                <a:gd name="connsiteX2" fmla="*/ 19882 w 39763"/>
                <a:gd name="connsiteY2" fmla="*/ 121246 h 121246"/>
                <a:gd name="connsiteX3" fmla="*/ 19882 w 39763"/>
                <a:gd name="connsiteY3" fmla="*/ 121246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8"/>
                    <a:pt x="30727" y="121246"/>
                    <a:pt x="19882" y="121246"/>
                  </a:cubicBezTo>
                  <a:lnTo>
                    <a:pt x="19882" y="121246"/>
                  </a:lnTo>
                  <a:cubicBezTo>
                    <a:pt x="9037" y="121246"/>
                    <a:pt x="0" y="112198"/>
                    <a:pt x="0" y="101341"/>
                  </a:cubicBezTo>
                  <a:lnTo>
                    <a:pt x="0" y="19906"/>
                  </a:lnTo>
                  <a:cubicBezTo>
                    <a:pt x="0" y="9048"/>
                    <a:pt x="9037" y="0"/>
                    <a:pt x="19882" y="0"/>
                  </a:cubicBezTo>
                  <a:lnTo>
                    <a:pt x="19882" y="0"/>
                  </a:lnTo>
                  <a:cubicBezTo>
                    <a:pt x="28919" y="0"/>
                    <a:pt x="39764" y="9048"/>
                    <a:pt x="39764" y="19906"/>
                  </a:cubicBezTo>
                  <a:close/>
                </a:path>
              </a:pathLst>
            </a:custGeom>
            <a:solidFill>
              <a:srgbClr val="7EB4B4"/>
            </a:solidFill>
            <a:ln w="18073" cap="flat">
              <a:noFill/>
              <a:prstDash val="solid"/>
              <a:miter/>
            </a:ln>
          </p:spPr>
          <p:txBody>
            <a:bodyPr rtlCol="0" anchor="ctr"/>
            <a:lstStyle/>
            <a:p>
              <a:endParaRPr lang="en-US" sz="849"/>
            </a:p>
          </p:txBody>
        </p:sp>
        <p:sp>
          <p:nvSpPr>
            <p:cNvPr id="1758" name="Freeform 1757">
              <a:extLst>
                <a:ext uri="{FF2B5EF4-FFF2-40B4-BE49-F238E27FC236}">
                  <a16:creationId xmlns:a16="http://schemas.microsoft.com/office/drawing/2014/main" id="{2DC593B1-DC6D-514B-AD0E-E03A950FDE25}"/>
                </a:ext>
              </a:extLst>
            </p:cNvPr>
            <p:cNvSpPr/>
            <p:nvPr userDrawn="1"/>
          </p:nvSpPr>
          <p:spPr>
            <a:xfrm>
              <a:off x="10770118" y="4270851"/>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3 h 120149"/>
                <a:gd name="connsiteX5" fmla="*/ 65752 w 76952"/>
                <a:gd name="connsiteY5" fmla="*/ 117983 h 120149"/>
                <a:gd name="connsiteX6" fmla="*/ 38640 w 76952"/>
                <a:gd name="connsiteY6" fmla="*/ 108935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3"/>
                  </a:cubicBezTo>
                  <a:lnTo>
                    <a:pt x="65752" y="117983"/>
                  </a:lnTo>
                  <a:cubicBezTo>
                    <a:pt x="56715" y="123413"/>
                    <a:pt x="44062" y="117983"/>
                    <a:pt x="38640" y="108935"/>
                  </a:cubicBezTo>
                  <a:lnTo>
                    <a:pt x="2491" y="29311"/>
                  </a:lnTo>
                  <a:cubicBezTo>
                    <a:pt x="-2931" y="18453"/>
                    <a:pt x="684" y="7595"/>
                    <a:pt x="11529" y="2166"/>
                  </a:cubicBezTo>
                  <a:close/>
                </a:path>
              </a:pathLst>
            </a:custGeom>
            <a:solidFill>
              <a:srgbClr val="7EB4B4"/>
            </a:solidFill>
            <a:ln w="18073" cap="flat">
              <a:noFill/>
              <a:prstDash val="solid"/>
              <a:miter/>
            </a:ln>
          </p:spPr>
          <p:txBody>
            <a:bodyPr rtlCol="0" anchor="ctr"/>
            <a:lstStyle/>
            <a:p>
              <a:endParaRPr lang="en-US" sz="849"/>
            </a:p>
          </p:txBody>
        </p:sp>
        <p:sp>
          <p:nvSpPr>
            <p:cNvPr id="1760" name="Freeform 1759">
              <a:extLst>
                <a:ext uri="{FF2B5EF4-FFF2-40B4-BE49-F238E27FC236}">
                  <a16:creationId xmlns:a16="http://schemas.microsoft.com/office/drawing/2014/main" id="{FC4C9D21-CE5D-8C43-BC49-6452CD7A4EF6}"/>
                </a:ext>
              </a:extLst>
            </p:cNvPr>
            <p:cNvSpPr/>
            <p:nvPr/>
          </p:nvSpPr>
          <p:spPr>
            <a:xfrm>
              <a:off x="10788876" y="4575030"/>
              <a:ext cx="39763" cy="121445"/>
            </a:xfrm>
            <a:custGeom>
              <a:avLst/>
              <a:gdLst>
                <a:gd name="connsiteX0" fmla="*/ 39763 w 39763"/>
                <a:gd name="connsiteY0" fmla="*/ 20105 h 121445"/>
                <a:gd name="connsiteX1" fmla="*/ 39763 w 39763"/>
                <a:gd name="connsiteY1" fmla="*/ 101539 h 121445"/>
                <a:gd name="connsiteX2" fmla="*/ 19882 w 39763"/>
                <a:gd name="connsiteY2" fmla="*/ 121445 h 121445"/>
                <a:gd name="connsiteX3" fmla="*/ 19882 w 39763"/>
                <a:gd name="connsiteY3" fmla="*/ 121445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3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3" y="20105"/>
                  </a:moveTo>
                  <a:lnTo>
                    <a:pt x="39763" y="101539"/>
                  </a:lnTo>
                  <a:cubicBezTo>
                    <a:pt x="39763" y="112397"/>
                    <a:pt x="30726" y="121445"/>
                    <a:pt x="19882" y="121445"/>
                  </a:cubicBezTo>
                  <a:lnTo>
                    <a:pt x="19882" y="121445"/>
                  </a:lnTo>
                  <a:cubicBezTo>
                    <a:pt x="9037" y="121445"/>
                    <a:pt x="0" y="112397"/>
                    <a:pt x="0" y="101539"/>
                  </a:cubicBezTo>
                  <a:lnTo>
                    <a:pt x="0" y="20105"/>
                  </a:lnTo>
                  <a:cubicBezTo>
                    <a:pt x="0" y="9247"/>
                    <a:pt x="9037" y="199"/>
                    <a:pt x="19882" y="199"/>
                  </a:cubicBezTo>
                  <a:lnTo>
                    <a:pt x="19882" y="199"/>
                  </a:lnTo>
                  <a:cubicBezTo>
                    <a:pt x="28919" y="-1611"/>
                    <a:pt x="39763" y="9247"/>
                    <a:pt x="39763" y="20105"/>
                  </a:cubicBezTo>
                  <a:close/>
                </a:path>
              </a:pathLst>
            </a:custGeom>
            <a:solidFill>
              <a:srgbClr val="7EB4B4"/>
            </a:solidFill>
            <a:ln w="18073" cap="flat">
              <a:noFill/>
              <a:prstDash val="solid"/>
              <a:miter/>
            </a:ln>
          </p:spPr>
          <p:txBody>
            <a:bodyPr rtlCol="0" anchor="ctr"/>
            <a:lstStyle/>
            <a:p>
              <a:endParaRPr lang="en-US" sz="849"/>
            </a:p>
          </p:txBody>
        </p:sp>
        <p:sp>
          <p:nvSpPr>
            <p:cNvPr id="1761" name="Freeform 1760">
              <a:extLst>
                <a:ext uri="{FF2B5EF4-FFF2-40B4-BE49-F238E27FC236}">
                  <a16:creationId xmlns:a16="http://schemas.microsoft.com/office/drawing/2014/main" id="{C5BC4E20-9B8C-1946-A451-3451ACA4ABBF}"/>
                </a:ext>
              </a:extLst>
            </p:cNvPr>
            <p:cNvSpPr/>
            <p:nvPr/>
          </p:nvSpPr>
          <p:spPr>
            <a:xfrm>
              <a:off x="10770118" y="4877084"/>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3 h 120149"/>
                <a:gd name="connsiteX5" fmla="*/ 65752 w 76952"/>
                <a:gd name="connsiteY5" fmla="*/ 117983 h 120149"/>
                <a:gd name="connsiteX6" fmla="*/ 38640 w 76952"/>
                <a:gd name="connsiteY6" fmla="*/ 108935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3"/>
                  </a:cubicBezTo>
                  <a:lnTo>
                    <a:pt x="65752" y="117983"/>
                  </a:lnTo>
                  <a:cubicBezTo>
                    <a:pt x="56715" y="123413"/>
                    <a:pt x="44062" y="117983"/>
                    <a:pt x="38640" y="108935"/>
                  </a:cubicBezTo>
                  <a:lnTo>
                    <a:pt x="2491" y="29311"/>
                  </a:lnTo>
                  <a:cubicBezTo>
                    <a:pt x="-2931" y="18453"/>
                    <a:pt x="684" y="7595"/>
                    <a:pt x="11529" y="2166"/>
                  </a:cubicBezTo>
                  <a:close/>
                </a:path>
              </a:pathLst>
            </a:custGeom>
            <a:solidFill>
              <a:srgbClr val="7EB4B4"/>
            </a:solidFill>
            <a:ln w="18073" cap="flat">
              <a:noFill/>
              <a:prstDash val="solid"/>
              <a:miter/>
            </a:ln>
          </p:spPr>
          <p:txBody>
            <a:bodyPr rtlCol="0" anchor="ctr"/>
            <a:lstStyle/>
            <a:p>
              <a:endParaRPr lang="en-US" sz="849"/>
            </a:p>
          </p:txBody>
        </p:sp>
        <p:sp>
          <p:nvSpPr>
            <p:cNvPr id="1762" name="Freeform 1761">
              <a:extLst>
                <a:ext uri="{FF2B5EF4-FFF2-40B4-BE49-F238E27FC236}">
                  <a16:creationId xmlns:a16="http://schemas.microsoft.com/office/drawing/2014/main" id="{2890B309-42D5-CA4A-B0C7-E44C889D5700}"/>
                </a:ext>
              </a:extLst>
            </p:cNvPr>
            <p:cNvSpPr/>
            <p:nvPr userDrawn="1"/>
          </p:nvSpPr>
          <p:spPr>
            <a:xfrm>
              <a:off x="11090718" y="4271207"/>
              <a:ext cx="39763" cy="121246"/>
            </a:xfrm>
            <a:custGeom>
              <a:avLst/>
              <a:gdLst>
                <a:gd name="connsiteX0" fmla="*/ 39764 w 39763"/>
                <a:gd name="connsiteY0" fmla="*/ 19906 h 121246"/>
                <a:gd name="connsiteX1" fmla="*/ 39764 w 39763"/>
                <a:gd name="connsiteY1" fmla="*/ 101341 h 121246"/>
                <a:gd name="connsiteX2" fmla="*/ 19882 w 39763"/>
                <a:gd name="connsiteY2" fmla="*/ 121247 h 121246"/>
                <a:gd name="connsiteX3" fmla="*/ 19882 w 39763"/>
                <a:gd name="connsiteY3" fmla="*/ 121247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9"/>
                    <a:pt x="30727" y="121247"/>
                    <a:pt x="19882" y="121247"/>
                  </a:cubicBezTo>
                  <a:lnTo>
                    <a:pt x="19882" y="121247"/>
                  </a:lnTo>
                  <a:cubicBezTo>
                    <a:pt x="9037" y="121247"/>
                    <a:pt x="0" y="112199"/>
                    <a:pt x="0" y="101341"/>
                  </a:cubicBezTo>
                  <a:lnTo>
                    <a:pt x="0" y="19906"/>
                  </a:lnTo>
                  <a:cubicBezTo>
                    <a:pt x="0" y="9048"/>
                    <a:pt x="9037" y="0"/>
                    <a:pt x="19882" y="0"/>
                  </a:cubicBezTo>
                  <a:lnTo>
                    <a:pt x="19882" y="0"/>
                  </a:lnTo>
                  <a:cubicBezTo>
                    <a:pt x="30727" y="0"/>
                    <a:pt x="39764" y="9048"/>
                    <a:pt x="39764" y="19906"/>
                  </a:cubicBezTo>
                  <a:close/>
                </a:path>
              </a:pathLst>
            </a:custGeom>
            <a:solidFill>
              <a:srgbClr val="7EB4B4"/>
            </a:solidFill>
            <a:ln w="18073" cap="flat">
              <a:noFill/>
              <a:prstDash val="solid"/>
              <a:miter/>
            </a:ln>
          </p:spPr>
          <p:txBody>
            <a:bodyPr rtlCol="0" anchor="ctr"/>
            <a:lstStyle/>
            <a:p>
              <a:endParaRPr lang="en-US" sz="849"/>
            </a:p>
          </p:txBody>
        </p:sp>
        <p:sp>
          <p:nvSpPr>
            <p:cNvPr id="1764" name="Freeform 1763">
              <a:extLst>
                <a:ext uri="{FF2B5EF4-FFF2-40B4-BE49-F238E27FC236}">
                  <a16:creationId xmlns:a16="http://schemas.microsoft.com/office/drawing/2014/main" id="{F3675B84-1C81-2544-96D1-A74D613DD396}"/>
                </a:ext>
              </a:extLst>
            </p:cNvPr>
            <p:cNvSpPr/>
            <p:nvPr/>
          </p:nvSpPr>
          <p:spPr>
            <a:xfrm>
              <a:off x="11375610" y="4270851"/>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3 h 120149"/>
                <a:gd name="connsiteX5" fmla="*/ 65752 w 76952"/>
                <a:gd name="connsiteY5" fmla="*/ 117983 h 120149"/>
                <a:gd name="connsiteX6" fmla="*/ 38640 w 76952"/>
                <a:gd name="connsiteY6" fmla="*/ 108935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3"/>
                  </a:cubicBezTo>
                  <a:lnTo>
                    <a:pt x="65752" y="117983"/>
                  </a:lnTo>
                  <a:cubicBezTo>
                    <a:pt x="56715" y="123413"/>
                    <a:pt x="44062" y="117983"/>
                    <a:pt x="38640" y="108935"/>
                  </a:cubicBezTo>
                  <a:lnTo>
                    <a:pt x="2491" y="29311"/>
                  </a:lnTo>
                  <a:cubicBezTo>
                    <a:pt x="-2931" y="18453"/>
                    <a:pt x="684" y="7595"/>
                    <a:pt x="11529" y="2166"/>
                  </a:cubicBezTo>
                  <a:close/>
                </a:path>
              </a:pathLst>
            </a:custGeom>
            <a:solidFill>
              <a:srgbClr val="7EB4B4"/>
            </a:solidFill>
            <a:ln w="18073" cap="flat">
              <a:noFill/>
              <a:prstDash val="solid"/>
              <a:miter/>
            </a:ln>
          </p:spPr>
          <p:txBody>
            <a:bodyPr rtlCol="0" anchor="ctr"/>
            <a:lstStyle/>
            <a:p>
              <a:endParaRPr lang="en-US" sz="849"/>
            </a:p>
          </p:txBody>
        </p:sp>
        <p:sp>
          <p:nvSpPr>
            <p:cNvPr id="1765" name="Freeform 1764">
              <a:extLst>
                <a:ext uri="{FF2B5EF4-FFF2-40B4-BE49-F238E27FC236}">
                  <a16:creationId xmlns:a16="http://schemas.microsoft.com/office/drawing/2014/main" id="{0BB8D7E6-9A5A-2C4D-9367-5144F474C669}"/>
                </a:ext>
              </a:extLst>
            </p:cNvPr>
            <p:cNvSpPr/>
            <p:nvPr/>
          </p:nvSpPr>
          <p:spPr>
            <a:xfrm>
              <a:off x="11678459" y="4270851"/>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3 h 120149"/>
                <a:gd name="connsiteX5" fmla="*/ 66552 w 77752"/>
                <a:gd name="connsiteY5" fmla="*/ 117983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solidFill>
              <a:srgbClr val="7EB4B4"/>
            </a:solidFill>
            <a:ln w="18073" cap="flat">
              <a:noFill/>
              <a:prstDash val="solid"/>
              <a:miter/>
            </a:ln>
          </p:spPr>
          <p:txBody>
            <a:bodyPr rtlCol="0" anchor="ctr"/>
            <a:lstStyle/>
            <a:p>
              <a:endParaRPr lang="en-US" sz="849"/>
            </a:p>
          </p:txBody>
        </p:sp>
        <p:sp>
          <p:nvSpPr>
            <p:cNvPr id="1767" name="Freeform 1766">
              <a:extLst>
                <a:ext uri="{FF2B5EF4-FFF2-40B4-BE49-F238E27FC236}">
                  <a16:creationId xmlns:a16="http://schemas.microsoft.com/office/drawing/2014/main" id="{0B9E9709-6256-AB48-86A8-11527A509896}"/>
                </a:ext>
              </a:extLst>
            </p:cNvPr>
            <p:cNvSpPr/>
            <p:nvPr/>
          </p:nvSpPr>
          <p:spPr>
            <a:xfrm>
              <a:off x="11072967" y="4574872"/>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6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6643"/>
                    <a:pt x="1484" y="5785"/>
                    <a:pt x="12329" y="2166"/>
                  </a:cubicBezTo>
                  <a:close/>
                </a:path>
              </a:pathLst>
            </a:custGeom>
            <a:solidFill>
              <a:srgbClr val="7EB4B4"/>
            </a:solidFill>
            <a:ln w="18073" cap="flat">
              <a:noFill/>
              <a:prstDash val="solid"/>
              <a:miter/>
            </a:ln>
          </p:spPr>
          <p:txBody>
            <a:bodyPr rtlCol="0" anchor="ctr"/>
            <a:lstStyle/>
            <a:p>
              <a:endParaRPr lang="en-US" sz="849"/>
            </a:p>
          </p:txBody>
        </p:sp>
        <p:sp>
          <p:nvSpPr>
            <p:cNvPr id="1768" name="Freeform 1767">
              <a:extLst>
                <a:ext uri="{FF2B5EF4-FFF2-40B4-BE49-F238E27FC236}">
                  <a16:creationId xmlns:a16="http://schemas.microsoft.com/office/drawing/2014/main" id="{67E11E7C-0F6E-6F4F-B136-1377464D0F4B}"/>
                </a:ext>
              </a:extLst>
            </p:cNvPr>
            <p:cNvSpPr/>
            <p:nvPr/>
          </p:nvSpPr>
          <p:spPr>
            <a:xfrm>
              <a:off x="11375610" y="4574872"/>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6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3"/>
                    <a:pt x="44062" y="117984"/>
                    <a:pt x="38640" y="108936"/>
                  </a:cubicBezTo>
                  <a:lnTo>
                    <a:pt x="2491" y="29311"/>
                  </a:lnTo>
                  <a:cubicBezTo>
                    <a:pt x="-2931" y="16643"/>
                    <a:pt x="684" y="5785"/>
                    <a:pt x="11529" y="2166"/>
                  </a:cubicBezTo>
                  <a:close/>
                </a:path>
              </a:pathLst>
            </a:custGeom>
            <a:solidFill>
              <a:srgbClr val="7EB4B4"/>
            </a:solidFill>
            <a:ln w="18073" cap="flat">
              <a:noFill/>
              <a:prstDash val="solid"/>
              <a:miter/>
            </a:ln>
          </p:spPr>
          <p:txBody>
            <a:bodyPr rtlCol="0" anchor="ctr"/>
            <a:lstStyle/>
            <a:p>
              <a:endParaRPr lang="en-US" sz="849"/>
            </a:p>
          </p:txBody>
        </p:sp>
        <p:sp>
          <p:nvSpPr>
            <p:cNvPr id="1770" name="Freeform 1769">
              <a:extLst>
                <a:ext uri="{FF2B5EF4-FFF2-40B4-BE49-F238E27FC236}">
                  <a16:creationId xmlns:a16="http://schemas.microsoft.com/office/drawing/2014/main" id="{E3145C7E-E051-694B-A7BB-C791360C7429}"/>
                </a:ext>
              </a:extLst>
            </p:cNvPr>
            <p:cNvSpPr/>
            <p:nvPr/>
          </p:nvSpPr>
          <p:spPr>
            <a:xfrm>
              <a:off x="11072967" y="4877084"/>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3 h 120149"/>
                <a:gd name="connsiteX5" fmla="*/ 66552 w 77752"/>
                <a:gd name="connsiteY5" fmla="*/ 117983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solidFill>
              <a:srgbClr val="7EB4B4"/>
            </a:solidFill>
            <a:ln w="18073" cap="flat">
              <a:noFill/>
              <a:prstDash val="solid"/>
              <a:miter/>
            </a:ln>
          </p:spPr>
          <p:txBody>
            <a:bodyPr rtlCol="0" anchor="ctr"/>
            <a:lstStyle/>
            <a:p>
              <a:endParaRPr lang="en-US" sz="849"/>
            </a:p>
          </p:txBody>
        </p:sp>
        <p:sp>
          <p:nvSpPr>
            <p:cNvPr id="1771" name="Freeform 1770">
              <a:extLst>
                <a:ext uri="{FF2B5EF4-FFF2-40B4-BE49-F238E27FC236}">
                  <a16:creationId xmlns:a16="http://schemas.microsoft.com/office/drawing/2014/main" id="{57406053-DA6F-8A47-9C69-C8A252802729}"/>
                </a:ext>
              </a:extLst>
            </p:cNvPr>
            <p:cNvSpPr/>
            <p:nvPr/>
          </p:nvSpPr>
          <p:spPr>
            <a:xfrm>
              <a:off x="11698018" y="4575030"/>
              <a:ext cx="39763" cy="121445"/>
            </a:xfrm>
            <a:custGeom>
              <a:avLst/>
              <a:gdLst>
                <a:gd name="connsiteX0" fmla="*/ 39764 w 39763"/>
                <a:gd name="connsiteY0" fmla="*/ 20105 h 121445"/>
                <a:gd name="connsiteX1" fmla="*/ 39764 w 39763"/>
                <a:gd name="connsiteY1" fmla="*/ 101539 h 121445"/>
                <a:gd name="connsiteX2" fmla="*/ 19882 w 39763"/>
                <a:gd name="connsiteY2" fmla="*/ 121445 h 121445"/>
                <a:gd name="connsiteX3" fmla="*/ 19882 w 39763"/>
                <a:gd name="connsiteY3" fmla="*/ 121445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7" y="121445"/>
                    <a:pt x="19882" y="121445"/>
                  </a:cubicBezTo>
                  <a:lnTo>
                    <a:pt x="19882" y="121445"/>
                  </a:lnTo>
                  <a:cubicBezTo>
                    <a:pt x="9037" y="121445"/>
                    <a:pt x="0" y="112397"/>
                    <a:pt x="0" y="101539"/>
                  </a:cubicBezTo>
                  <a:lnTo>
                    <a:pt x="0" y="20105"/>
                  </a:lnTo>
                  <a:cubicBezTo>
                    <a:pt x="0" y="9247"/>
                    <a:pt x="9037" y="199"/>
                    <a:pt x="19882" y="199"/>
                  </a:cubicBezTo>
                  <a:lnTo>
                    <a:pt x="19882" y="199"/>
                  </a:lnTo>
                  <a:cubicBezTo>
                    <a:pt x="28919" y="-1611"/>
                    <a:pt x="39764" y="9247"/>
                    <a:pt x="39764" y="20105"/>
                  </a:cubicBezTo>
                  <a:close/>
                </a:path>
              </a:pathLst>
            </a:custGeom>
            <a:solidFill>
              <a:srgbClr val="7EB4B4"/>
            </a:solidFill>
            <a:ln w="18073" cap="flat">
              <a:noFill/>
              <a:prstDash val="solid"/>
              <a:miter/>
            </a:ln>
          </p:spPr>
          <p:txBody>
            <a:bodyPr rtlCol="0" anchor="ctr"/>
            <a:lstStyle/>
            <a:p>
              <a:endParaRPr lang="en-US" sz="849"/>
            </a:p>
          </p:txBody>
        </p:sp>
        <p:sp>
          <p:nvSpPr>
            <p:cNvPr id="1772" name="Freeform 1771">
              <a:extLst>
                <a:ext uri="{FF2B5EF4-FFF2-40B4-BE49-F238E27FC236}">
                  <a16:creationId xmlns:a16="http://schemas.microsoft.com/office/drawing/2014/main" id="{82A235BF-3B9A-4B48-9BE4-76D078353EC5}"/>
                </a:ext>
              </a:extLst>
            </p:cNvPr>
            <p:cNvSpPr/>
            <p:nvPr/>
          </p:nvSpPr>
          <p:spPr>
            <a:xfrm>
              <a:off x="11394368" y="4877440"/>
              <a:ext cx="39763" cy="121246"/>
            </a:xfrm>
            <a:custGeom>
              <a:avLst/>
              <a:gdLst>
                <a:gd name="connsiteX0" fmla="*/ 39763 w 39763"/>
                <a:gd name="connsiteY0" fmla="*/ 19906 h 121246"/>
                <a:gd name="connsiteX1" fmla="*/ 39763 w 39763"/>
                <a:gd name="connsiteY1" fmla="*/ 101341 h 121246"/>
                <a:gd name="connsiteX2" fmla="*/ 19882 w 39763"/>
                <a:gd name="connsiteY2" fmla="*/ 121247 h 121246"/>
                <a:gd name="connsiteX3" fmla="*/ 19882 w 39763"/>
                <a:gd name="connsiteY3" fmla="*/ 121247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3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3" y="19906"/>
                  </a:moveTo>
                  <a:lnTo>
                    <a:pt x="39763" y="101341"/>
                  </a:lnTo>
                  <a:cubicBezTo>
                    <a:pt x="39763" y="112199"/>
                    <a:pt x="30726" y="121247"/>
                    <a:pt x="19882" y="121247"/>
                  </a:cubicBezTo>
                  <a:lnTo>
                    <a:pt x="19882" y="121247"/>
                  </a:lnTo>
                  <a:cubicBezTo>
                    <a:pt x="9037" y="121247"/>
                    <a:pt x="0" y="112199"/>
                    <a:pt x="0" y="101341"/>
                  </a:cubicBezTo>
                  <a:lnTo>
                    <a:pt x="0" y="19906"/>
                  </a:lnTo>
                  <a:cubicBezTo>
                    <a:pt x="0" y="9048"/>
                    <a:pt x="9037" y="0"/>
                    <a:pt x="19882" y="0"/>
                  </a:cubicBezTo>
                  <a:lnTo>
                    <a:pt x="19882" y="0"/>
                  </a:lnTo>
                  <a:cubicBezTo>
                    <a:pt x="30726" y="0"/>
                    <a:pt x="39763" y="9048"/>
                    <a:pt x="39763" y="19906"/>
                  </a:cubicBezTo>
                  <a:close/>
                </a:path>
              </a:pathLst>
            </a:custGeom>
            <a:solidFill>
              <a:srgbClr val="7EB4B4"/>
            </a:solidFill>
            <a:ln w="18073" cap="flat">
              <a:noFill/>
              <a:prstDash val="solid"/>
              <a:miter/>
            </a:ln>
          </p:spPr>
          <p:txBody>
            <a:bodyPr rtlCol="0" anchor="ctr"/>
            <a:lstStyle/>
            <a:p>
              <a:endParaRPr lang="en-US" sz="849"/>
            </a:p>
          </p:txBody>
        </p:sp>
        <p:sp>
          <p:nvSpPr>
            <p:cNvPr id="1773" name="Freeform 1772">
              <a:extLst>
                <a:ext uri="{FF2B5EF4-FFF2-40B4-BE49-F238E27FC236}">
                  <a16:creationId xmlns:a16="http://schemas.microsoft.com/office/drawing/2014/main" id="{691E3587-4A07-8B44-AB36-584210B84F02}"/>
                </a:ext>
              </a:extLst>
            </p:cNvPr>
            <p:cNvSpPr/>
            <p:nvPr/>
          </p:nvSpPr>
          <p:spPr>
            <a:xfrm>
              <a:off x="11678459" y="4877084"/>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3 h 120149"/>
                <a:gd name="connsiteX5" fmla="*/ 66552 w 77752"/>
                <a:gd name="connsiteY5" fmla="*/ 117983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solidFill>
              <a:srgbClr val="7EB4B4"/>
            </a:solidFill>
            <a:ln w="18073" cap="flat">
              <a:noFill/>
              <a:prstDash val="solid"/>
              <a:miter/>
            </a:ln>
          </p:spPr>
          <p:txBody>
            <a:bodyPr rtlCol="0" anchor="ctr"/>
            <a:lstStyle/>
            <a:p>
              <a:endParaRPr lang="en-US" sz="849"/>
            </a:p>
          </p:txBody>
        </p:sp>
        <p:sp>
          <p:nvSpPr>
            <p:cNvPr id="1774" name="Freeform 1773">
              <a:extLst>
                <a:ext uri="{FF2B5EF4-FFF2-40B4-BE49-F238E27FC236}">
                  <a16:creationId xmlns:a16="http://schemas.microsoft.com/office/drawing/2014/main" id="{B7FD4785-0116-9945-BB1F-3B1D5806B32C}"/>
                </a:ext>
              </a:extLst>
            </p:cNvPr>
            <p:cNvSpPr/>
            <p:nvPr userDrawn="1"/>
          </p:nvSpPr>
          <p:spPr>
            <a:xfrm>
              <a:off x="11999861" y="4271207"/>
              <a:ext cx="39763" cy="121246"/>
            </a:xfrm>
            <a:custGeom>
              <a:avLst/>
              <a:gdLst>
                <a:gd name="connsiteX0" fmla="*/ 39763 w 39763"/>
                <a:gd name="connsiteY0" fmla="*/ 19906 h 121246"/>
                <a:gd name="connsiteX1" fmla="*/ 39763 w 39763"/>
                <a:gd name="connsiteY1" fmla="*/ 101341 h 121246"/>
                <a:gd name="connsiteX2" fmla="*/ 19882 w 39763"/>
                <a:gd name="connsiteY2" fmla="*/ 121247 h 121246"/>
                <a:gd name="connsiteX3" fmla="*/ 19882 w 39763"/>
                <a:gd name="connsiteY3" fmla="*/ 121247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3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3" y="19906"/>
                  </a:moveTo>
                  <a:lnTo>
                    <a:pt x="39763" y="101341"/>
                  </a:lnTo>
                  <a:cubicBezTo>
                    <a:pt x="39763" y="112199"/>
                    <a:pt x="30726" y="121247"/>
                    <a:pt x="19882" y="121247"/>
                  </a:cubicBezTo>
                  <a:lnTo>
                    <a:pt x="19882" y="121247"/>
                  </a:lnTo>
                  <a:cubicBezTo>
                    <a:pt x="9037" y="121247"/>
                    <a:pt x="0" y="112199"/>
                    <a:pt x="0" y="101341"/>
                  </a:cubicBezTo>
                  <a:lnTo>
                    <a:pt x="0" y="19906"/>
                  </a:lnTo>
                  <a:cubicBezTo>
                    <a:pt x="0" y="9048"/>
                    <a:pt x="9037" y="0"/>
                    <a:pt x="19882" y="0"/>
                  </a:cubicBezTo>
                  <a:lnTo>
                    <a:pt x="19882" y="0"/>
                  </a:lnTo>
                  <a:cubicBezTo>
                    <a:pt x="30726" y="0"/>
                    <a:pt x="39763" y="9048"/>
                    <a:pt x="39763" y="19906"/>
                  </a:cubicBezTo>
                  <a:close/>
                </a:path>
              </a:pathLst>
            </a:custGeom>
            <a:solidFill>
              <a:srgbClr val="7EB4B4"/>
            </a:solidFill>
            <a:ln w="18073" cap="flat">
              <a:noFill/>
              <a:prstDash val="solid"/>
              <a:miter/>
            </a:ln>
          </p:spPr>
          <p:txBody>
            <a:bodyPr rtlCol="0" anchor="ctr"/>
            <a:lstStyle/>
            <a:p>
              <a:endParaRPr lang="en-US" sz="849"/>
            </a:p>
          </p:txBody>
        </p:sp>
        <p:sp>
          <p:nvSpPr>
            <p:cNvPr id="1776" name="Freeform 1775">
              <a:extLst>
                <a:ext uri="{FF2B5EF4-FFF2-40B4-BE49-F238E27FC236}">
                  <a16:creationId xmlns:a16="http://schemas.microsoft.com/office/drawing/2014/main" id="{E5B59AA0-9D20-3A48-84AF-1CC6AB50C682}"/>
                </a:ext>
              </a:extLst>
            </p:cNvPr>
            <p:cNvSpPr/>
            <p:nvPr/>
          </p:nvSpPr>
          <p:spPr>
            <a:xfrm>
              <a:off x="12284753" y="4270851"/>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3 h 120149"/>
                <a:gd name="connsiteX5" fmla="*/ 65752 w 76952"/>
                <a:gd name="connsiteY5" fmla="*/ 117983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3"/>
                  </a:cubicBezTo>
                  <a:lnTo>
                    <a:pt x="65752" y="117983"/>
                  </a:lnTo>
                  <a:cubicBezTo>
                    <a:pt x="56714" y="123413"/>
                    <a:pt x="44062" y="117983"/>
                    <a:pt x="38640" y="108935"/>
                  </a:cubicBezTo>
                  <a:lnTo>
                    <a:pt x="2491" y="29311"/>
                  </a:lnTo>
                  <a:cubicBezTo>
                    <a:pt x="-2931" y="18453"/>
                    <a:pt x="684" y="7595"/>
                    <a:pt x="11528" y="2166"/>
                  </a:cubicBezTo>
                  <a:close/>
                </a:path>
              </a:pathLst>
            </a:custGeom>
            <a:solidFill>
              <a:srgbClr val="7EB4B4"/>
            </a:solidFill>
            <a:ln w="18073" cap="flat">
              <a:noFill/>
              <a:prstDash val="solid"/>
              <a:miter/>
            </a:ln>
          </p:spPr>
          <p:txBody>
            <a:bodyPr rtlCol="0" anchor="ctr"/>
            <a:lstStyle/>
            <a:p>
              <a:endParaRPr lang="en-US" sz="849"/>
            </a:p>
          </p:txBody>
        </p:sp>
        <p:sp>
          <p:nvSpPr>
            <p:cNvPr id="1779" name="Freeform 1778">
              <a:extLst>
                <a:ext uri="{FF2B5EF4-FFF2-40B4-BE49-F238E27FC236}">
                  <a16:creationId xmlns:a16="http://schemas.microsoft.com/office/drawing/2014/main" id="{0FE3DB62-42B1-834E-9E10-2C4108A1C58A}"/>
                </a:ext>
              </a:extLst>
            </p:cNvPr>
            <p:cNvSpPr/>
            <p:nvPr/>
          </p:nvSpPr>
          <p:spPr>
            <a:xfrm>
              <a:off x="11982109" y="4574872"/>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89 w 77752"/>
                <a:gd name="connsiteY3" fmla="*/ 90839 h 120149"/>
                <a:gd name="connsiteX4" fmla="*/ 66552 w 77752"/>
                <a:gd name="connsiteY4" fmla="*/ 117984 h 120149"/>
                <a:gd name="connsiteX5" fmla="*/ 66552 w 77752"/>
                <a:gd name="connsiteY5" fmla="*/ 117984 h 120149"/>
                <a:gd name="connsiteX6" fmla="*/ 39441 w 77752"/>
                <a:gd name="connsiteY6" fmla="*/ 108936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89" y="90839"/>
                  </a:lnTo>
                  <a:cubicBezTo>
                    <a:pt x="81012" y="99887"/>
                    <a:pt x="75589" y="112555"/>
                    <a:pt x="66552" y="117984"/>
                  </a:cubicBezTo>
                  <a:lnTo>
                    <a:pt x="66552" y="117984"/>
                  </a:lnTo>
                  <a:cubicBezTo>
                    <a:pt x="57515" y="123413"/>
                    <a:pt x="44863" y="117984"/>
                    <a:pt x="39441" y="108936"/>
                  </a:cubicBezTo>
                  <a:lnTo>
                    <a:pt x="3292" y="29311"/>
                  </a:lnTo>
                  <a:cubicBezTo>
                    <a:pt x="-3938" y="16643"/>
                    <a:pt x="1485" y="5785"/>
                    <a:pt x="12329" y="2166"/>
                  </a:cubicBezTo>
                  <a:close/>
                </a:path>
              </a:pathLst>
            </a:custGeom>
            <a:solidFill>
              <a:srgbClr val="7EB4B4"/>
            </a:solidFill>
            <a:ln w="18073" cap="flat">
              <a:noFill/>
              <a:prstDash val="solid"/>
              <a:miter/>
            </a:ln>
          </p:spPr>
          <p:txBody>
            <a:bodyPr rtlCol="0" anchor="ctr"/>
            <a:lstStyle/>
            <a:p>
              <a:endParaRPr lang="en-US" sz="849"/>
            </a:p>
          </p:txBody>
        </p:sp>
        <p:sp>
          <p:nvSpPr>
            <p:cNvPr id="1780" name="Freeform 1779">
              <a:extLst>
                <a:ext uri="{FF2B5EF4-FFF2-40B4-BE49-F238E27FC236}">
                  <a16:creationId xmlns:a16="http://schemas.microsoft.com/office/drawing/2014/main" id="{5BF9EBED-24DF-3F46-B17A-F4A142A3FE7B}"/>
                </a:ext>
              </a:extLst>
            </p:cNvPr>
            <p:cNvSpPr/>
            <p:nvPr/>
          </p:nvSpPr>
          <p:spPr>
            <a:xfrm>
              <a:off x="12284753" y="4574872"/>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6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6"/>
                  </a:cubicBezTo>
                  <a:lnTo>
                    <a:pt x="2491" y="29311"/>
                  </a:lnTo>
                  <a:cubicBezTo>
                    <a:pt x="-2931" y="16643"/>
                    <a:pt x="684" y="5785"/>
                    <a:pt x="11528" y="2166"/>
                  </a:cubicBezTo>
                  <a:close/>
                </a:path>
              </a:pathLst>
            </a:custGeom>
            <a:solidFill>
              <a:srgbClr val="7EB4B4"/>
            </a:solidFill>
            <a:ln w="18073" cap="flat">
              <a:noFill/>
              <a:prstDash val="solid"/>
              <a:miter/>
            </a:ln>
          </p:spPr>
          <p:txBody>
            <a:bodyPr rtlCol="0" anchor="ctr"/>
            <a:lstStyle/>
            <a:p>
              <a:endParaRPr lang="en-US" sz="849"/>
            </a:p>
          </p:txBody>
        </p:sp>
        <p:sp>
          <p:nvSpPr>
            <p:cNvPr id="1782" name="Freeform 1781">
              <a:extLst>
                <a:ext uri="{FF2B5EF4-FFF2-40B4-BE49-F238E27FC236}">
                  <a16:creationId xmlns:a16="http://schemas.microsoft.com/office/drawing/2014/main" id="{CD92BB19-0A11-2849-8814-6D3610A1EBFA}"/>
                </a:ext>
              </a:extLst>
            </p:cNvPr>
            <p:cNvSpPr/>
            <p:nvPr/>
          </p:nvSpPr>
          <p:spPr>
            <a:xfrm>
              <a:off x="11982109" y="4877084"/>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89 w 77752"/>
                <a:gd name="connsiteY3" fmla="*/ 90839 h 120149"/>
                <a:gd name="connsiteX4" fmla="*/ 66552 w 77752"/>
                <a:gd name="connsiteY4" fmla="*/ 117983 h 120149"/>
                <a:gd name="connsiteX5" fmla="*/ 66552 w 77752"/>
                <a:gd name="connsiteY5" fmla="*/ 117983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89" y="90839"/>
                  </a:lnTo>
                  <a:cubicBezTo>
                    <a:pt x="81012" y="99887"/>
                    <a:pt x="75589" y="112555"/>
                    <a:pt x="66552" y="117983"/>
                  </a:cubicBezTo>
                  <a:lnTo>
                    <a:pt x="66552" y="117983"/>
                  </a:lnTo>
                  <a:cubicBezTo>
                    <a:pt x="57515" y="123413"/>
                    <a:pt x="44863" y="117983"/>
                    <a:pt x="39441" y="108935"/>
                  </a:cubicBezTo>
                  <a:lnTo>
                    <a:pt x="3292" y="29311"/>
                  </a:lnTo>
                  <a:cubicBezTo>
                    <a:pt x="-3938" y="18453"/>
                    <a:pt x="1485" y="7595"/>
                    <a:pt x="12329" y="2166"/>
                  </a:cubicBezTo>
                  <a:close/>
                </a:path>
              </a:pathLst>
            </a:custGeom>
            <a:solidFill>
              <a:srgbClr val="7EB4B4"/>
            </a:solidFill>
            <a:ln w="18073" cap="flat">
              <a:noFill/>
              <a:prstDash val="solid"/>
              <a:miter/>
            </a:ln>
          </p:spPr>
          <p:txBody>
            <a:bodyPr rtlCol="0" anchor="ctr"/>
            <a:lstStyle/>
            <a:p>
              <a:endParaRPr lang="en-US" sz="849"/>
            </a:p>
          </p:txBody>
        </p:sp>
        <p:sp>
          <p:nvSpPr>
            <p:cNvPr id="1784" name="Freeform 1783">
              <a:extLst>
                <a:ext uri="{FF2B5EF4-FFF2-40B4-BE49-F238E27FC236}">
                  <a16:creationId xmlns:a16="http://schemas.microsoft.com/office/drawing/2014/main" id="{CAEAE94B-B6CC-B144-8B86-43238DB84AAD}"/>
                </a:ext>
              </a:extLst>
            </p:cNvPr>
            <p:cNvSpPr/>
            <p:nvPr/>
          </p:nvSpPr>
          <p:spPr>
            <a:xfrm>
              <a:off x="12303511" y="4877440"/>
              <a:ext cx="39763" cy="121246"/>
            </a:xfrm>
            <a:custGeom>
              <a:avLst/>
              <a:gdLst>
                <a:gd name="connsiteX0" fmla="*/ 39764 w 39763"/>
                <a:gd name="connsiteY0" fmla="*/ 19906 h 121246"/>
                <a:gd name="connsiteX1" fmla="*/ 39764 w 39763"/>
                <a:gd name="connsiteY1" fmla="*/ 101341 h 121246"/>
                <a:gd name="connsiteX2" fmla="*/ 19882 w 39763"/>
                <a:gd name="connsiteY2" fmla="*/ 121247 h 121246"/>
                <a:gd name="connsiteX3" fmla="*/ 19882 w 39763"/>
                <a:gd name="connsiteY3" fmla="*/ 121247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9"/>
                    <a:pt x="30727" y="121247"/>
                    <a:pt x="19882" y="121247"/>
                  </a:cubicBezTo>
                  <a:lnTo>
                    <a:pt x="19882" y="121247"/>
                  </a:lnTo>
                  <a:cubicBezTo>
                    <a:pt x="9037" y="121247"/>
                    <a:pt x="0" y="112199"/>
                    <a:pt x="0" y="101341"/>
                  </a:cubicBezTo>
                  <a:lnTo>
                    <a:pt x="0" y="19906"/>
                  </a:lnTo>
                  <a:cubicBezTo>
                    <a:pt x="0" y="9048"/>
                    <a:pt x="9037" y="0"/>
                    <a:pt x="19882" y="0"/>
                  </a:cubicBezTo>
                  <a:lnTo>
                    <a:pt x="19882" y="0"/>
                  </a:lnTo>
                  <a:cubicBezTo>
                    <a:pt x="28919" y="0"/>
                    <a:pt x="39764" y="9048"/>
                    <a:pt x="39764" y="19906"/>
                  </a:cubicBezTo>
                  <a:close/>
                </a:path>
              </a:pathLst>
            </a:custGeom>
            <a:solidFill>
              <a:srgbClr val="7EB4B4"/>
            </a:solidFill>
            <a:ln w="18073" cap="flat">
              <a:noFill/>
              <a:prstDash val="solid"/>
              <a:miter/>
            </a:ln>
          </p:spPr>
          <p:txBody>
            <a:bodyPr rtlCol="0" anchor="ctr"/>
            <a:lstStyle/>
            <a:p>
              <a:endParaRPr lang="en-US" sz="849"/>
            </a:p>
          </p:txBody>
        </p:sp>
        <p:sp>
          <p:nvSpPr>
            <p:cNvPr id="1786" name="Freeform 1785">
              <a:extLst>
                <a:ext uri="{FF2B5EF4-FFF2-40B4-BE49-F238E27FC236}">
                  <a16:creationId xmlns:a16="http://schemas.microsoft.com/office/drawing/2014/main" id="{D9545A6E-BBF2-B049-842D-1E6AD750D036}"/>
                </a:ext>
              </a:extLst>
            </p:cNvPr>
            <p:cNvSpPr/>
            <p:nvPr userDrawn="1"/>
          </p:nvSpPr>
          <p:spPr>
            <a:xfrm>
              <a:off x="10770118" y="5181105"/>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6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3"/>
                    <a:pt x="44062" y="117984"/>
                    <a:pt x="38640" y="108936"/>
                  </a:cubicBezTo>
                  <a:lnTo>
                    <a:pt x="2491" y="29311"/>
                  </a:lnTo>
                  <a:cubicBezTo>
                    <a:pt x="-2931" y="18453"/>
                    <a:pt x="684" y="7595"/>
                    <a:pt x="11529" y="2166"/>
                  </a:cubicBezTo>
                  <a:close/>
                </a:path>
              </a:pathLst>
            </a:custGeom>
            <a:solidFill>
              <a:srgbClr val="7EB4B4"/>
            </a:solidFill>
            <a:ln w="18073" cap="flat">
              <a:noFill/>
              <a:prstDash val="solid"/>
              <a:miter/>
            </a:ln>
          </p:spPr>
          <p:txBody>
            <a:bodyPr rtlCol="0" anchor="ctr"/>
            <a:lstStyle/>
            <a:p>
              <a:endParaRPr lang="en-US" sz="849"/>
            </a:p>
          </p:txBody>
        </p:sp>
        <p:sp>
          <p:nvSpPr>
            <p:cNvPr id="1788" name="Freeform 1787">
              <a:extLst>
                <a:ext uri="{FF2B5EF4-FFF2-40B4-BE49-F238E27FC236}">
                  <a16:creationId xmlns:a16="http://schemas.microsoft.com/office/drawing/2014/main" id="{0CEE7F70-AFCC-8448-8A47-76E3D3ADDD0B}"/>
                </a:ext>
              </a:extLst>
            </p:cNvPr>
            <p:cNvSpPr/>
            <p:nvPr/>
          </p:nvSpPr>
          <p:spPr>
            <a:xfrm>
              <a:off x="10788876" y="5483673"/>
              <a:ext cx="39763" cy="121246"/>
            </a:xfrm>
            <a:custGeom>
              <a:avLst/>
              <a:gdLst>
                <a:gd name="connsiteX0" fmla="*/ 39763 w 39763"/>
                <a:gd name="connsiteY0" fmla="*/ 19906 h 121246"/>
                <a:gd name="connsiteX1" fmla="*/ 39763 w 39763"/>
                <a:gd name="connsiteY1" fmla="*/ 101341 h 121246"/>
                <a:gd name="connsiteX2" fmla="*/ 19882 w 39763"/>
                <a:gd name="connsiteY2" fmla="*/ 121247 h 121246"/>
                <a:gd name="connsiteX3" fmla="*/ 19882 w 39763"/>
                <a:gd name="connsiteY3" fmla="*/ 121247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3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3" y="19906"/>
                  </a:moveTo>
                  <a:lnTo>
                    <a:pt x="39763" y="101341"/>
                  </a:lnTo>
                  <a:cubicBezTo>
                    <a:pt x="39763" y="112199"/>
                    <a:pt x="30726" y="121247"/>
                    <a:pt x="19882" y="121247"/>
                  </a:cubicBezTo>
                  <a:lnTo>
                    <a:pt x="19882" y="121247"/>
                  </a:lnTo>
                  <a:cubicBezTo>
                    <a:pt x="9037" y="121247"/>
                    <a:pt x="0" y="112199"/>
                    <a:pt x="0" y="101341"/>
                  </a:cubicBezTo>
                  <a:lnTo>
                    <a:pt x="0" y="19906"/>
                  </a:lnTo>
                  <a:cubicBezTo>
                    <a:pt x="0" y="9048"/>
                    <a:pt x="9037" y="0"/>
                    <a:pt x="19882" y="0"/>
                  </a:cubicBezTo>
                  <a:lnTo>
                    <a:pt x="19882" y="0"/>
                  </a:lnTo>
                  <a:cubicBezTo>
                    <a:pt x="28919" y="0"/>
                    <a:pt x="39763" y="9048"/>
                    <a:pt x="39763" y="19906"/>
                  </a:cubicBezTo>
                  <a:close/>
                </a:path>
              </a:pathLst>
            </a:custGeom>
            <a:solidFill>
              <a:srgbClr val="7EB4B4"/>
            </a:solidFill>
            <a:ln w="18073" cap="flat">
              <a:noFill/>
              <a:prstDash val="solid"/>
              <a:miter/>
            </a:ln>
          </p:spPr>
          <p:txBody>
            <a:bodyPr rtlCol="0" anchor="ctr"/>
            <a:lstStyle/>
            <a:p>
              <a:endParaRPr lang="en-US" sz="849"/>
            </a:p>
          </p:txBody>
        </p:sp>
        <p:sp>
          <p:nvSpPr>
            <p:cNvPr id="1789" name="Freeform 1788">
              <a:extLst>
                <a:ext uri="{FF2B5EF4-FFF2-40B4-BE49-F238E27FC236}">
                  <a16:creationId xmlns:a16="http://schemas.microsoft.com/office/drawing/2014/main" id="{C161C2D0-FABF-2D4B-B2FB-5910FC77BFBF}"/>
                </a:ext>
              </a:extLst>
            </p:cNvPr>
            <p:cNvSpPr/>
            <p:nvPr/>
          </p:nvSpPr>
          <p:spPr>
            <a:xfrm>
              <a:off x="10770118" y="5787338"/>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6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3"/>
                    <a:pt x="44062" y="117984"/>
                    <a:pt x="38640" y="108936"/>
                  </a:cubicBezTo>
                  <a:lnTo>
                    <a:pt x="2491" y="29311"/>
                  </a:lnTo>
                  <a:cubicBezTo>
                    <a:pt x="-2931" y="18453"/>
                    <a:pt x="684" y="7595"/>
                    <a:pt x="11529" y="2166"/>
                  </a:cubicBezTo>
                  <a:close/>
                </a:path>
              </a:pathLst>
            </a:custGeom>
            <a:solidFill>
              <a:srgbClr val="7EB4B4"/>
            </a:solidFill>
            <a:ln w="18073" cap="flat">
              <a:noFill/>
              <a:prstDash val="solid"/>
              <a:miter/>
            </a:ln>
          </p:spPr>
          <p:txBody>
            <a:bodyPr rtlCol="0" anchor="ctr"/>
            <a:lstStyle/>
            <a:p>
              <a:endParaRPr lang="en-US" sz="849"/>
            </a:p>
          </p:txBody>
        </p:sp>
        <p:sp>
          <p:nvSpPr>
            <p:cNvPr id="1790" name="Freeform 1789">
              <a:extLst>
                <a:ext uri="{FF2B5EF4-FFF2-40B4-BE49-F238E27FC236}">
                  <a16:creationId xmlns:a16="http://schemas.microsoft.com/office/drawing/2014/main" id="{954AA625-FC2B-6147-9B25-0212BE3DDBA0}"/>
                </a:ext>
              </a:extLst>
            </p:cNvPr>
            <p:cNvSpPr/>
            <p:nvPr userDrawn="1"/>
          </p:nvSpPr>
          <p:spPr>
            <a:xfrm>
              <a:off x="11090718" y="5181263"/>
              <a:ext cx="39763" cy="121445"/>
            </a:xfrm>
            <a:custGeom>
              <a:avLst/>
              <a:gdLst>
                <a:gd name="connsiteX0" fmla="*/ 39764 w 39763"/>
                <a:gd name="connsiteY0" fmla="*/ 20105 h 121445"/>
                <a:gd name="connsiteX1" fmla="*/ 39764 w 39763"/>
                <a:gd name="connsiteY1" fmla="*/ 101539 h 121445"/>
                <a:gd name="connsiteX2" fmla="*/ 19882 w 39763"/>
                <a:gd name="connsiteY2" fmla="*/ 121445 h 121445"/>
                <a:gd name="connsiteX3" fmla="*/ 19882 w 39763"/>
                <a:gd name="connsiteY3" fmla="*/ 121445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7" y="121445"/>
                    <a:pt x="19882" y="121445"/>
                  </a:cubicBezTo>
                  <a:lnTo>
                    <a:pt x="19882" y="121445"/>
                  </a:lnTo>
                  <a:cubicBezTo>
                    <a:pt x="9037" y="121445"/>
                    <a:pt x="0" y="112397"/>
                    <a:pt x="0" y="101539"/>
                  </a:cubicBezTo>
                  <a:lnTo>
                    <a:pt x="0" y="20105"/>
                  </a:lnTo>
                  <a:cubicBezTo>
                    <a:pt x="0" y="9247"/>
                    <a:pt x="9037" y="199"/>
                    <a:pt x="19882" y="199"/>
                  </a:cubicBezTo>
                  <a:lnTo>
                    <a:pt x="19882" y="199"/>
                  </a:lnTo>
                  <a:cubicBezTo>
                    <a:pt x="30727" y="-1611"/>
                    <a:pt x="39764" y="9247"/>
                    <a:pt x="39764" y="20105"/>
                  </a:cubicBezTo>
                  <a:close/>
                </a:path>
              </a:pathLst>
            </a:custGeom>
            <a:solidFill>
              <a:srgbClr val="7EB4B4"/>
            </a:solidFill>
            <a:ln w="18073" cap="flat">
              <a:noFill/>
              <a:prstDash val="solid"/>
              <a:miter/>
            </a:ln>
          </p:spPr>
          <p:txBody>
            <a:bodyPr rtlCol="0" anchor="ctr"/>
            <a:lstStyle/>
            <a:p>
              <a:endParaRPr lang="en-US" sz="849"/>
            </a:p>
          </p:txBody>
        </p:sp>
        <p:sp>
          <p:nvSpPr>
            <p:cNvPr id="1792" name="Freeform 1791">
              <a:extLst>
                <a:ext uri="{FF2B5EF4-FFF2-40B4-BE49-F238E27FC236}">
                  <a16:creationId xmlns:a16="http://schemas.microsoft.com/office/drawing/2014/main" id="{FC918543-8213-8B41-A475-04D44957206E}"/>
                </a:ext>
              </a:extLst>
            </p:cNvPr>
            <p:cNvSpPr/>
            <p:nvPr/>
          </p:nvSpPr>
          <p:spPr>
            <a:xfrm>
              <a:off x="11375610" y="5181105"/>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6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3"/>
                    <a:pt x="44062" y="117984"/>
                    <a:pt x="38640" y="108936"/>
                  </a:cubicBezTo>
                  <a:lnTo>
                    <a:pt x="2491" y="29311"/>
                  </a:lnTo>
                  <a:cubicBezTo>
                    <a:pt x="-2931" y="18453"/>
                    <a:pt x="684" y="7595"/>
                    <a:pt x="11529" y="2166"/>
                  </a:cubicBezTo>
                  <a:close/>
                </a:path>
              </a:pathLst>
            </a:custGeom>
            <a:solidFill>
              <a:srgbClr val="7EB4B4"/>
            </a:solidFill>
            <a:ln w="18073" cap="flat">
              <a:noFill/>
              <a:prstDash val="solid"/>
              <a:miter/>
            </a:ln>
          </p:spPr>
          <p:txBody>
            <a:bodyPr rtlCol="0" anchor="ctr"/>
            <a:lstStyle/>
            <a:p>
              <a:endParaRPr lang="en-US" sz="849"/>
            </a:p>
          </p:txBody>
        </p:sp>
        <p:sp>
          <p:nvSpPr>
            <p:cNvPr id="1793" name="Freeform 1792">
              <a:extLst>
                <a:ext uri="{FF2B5EF4-FFF2-40B4-BE49-F238E27FC236}">
                  <a16:creationId xmlns:a16="http://schemas.microsoft.com/office/drawing/2014/main" id="{6A82A022-441B-724D-8187-B35BB46030C5}"/>
                </a:ext>
              </a:extLst>
            </p:cNvPr>
            <p:cNvSpPr/>
            <p:nvPr/>
          </p:nvSpPr>
          <p:spPr>
            <a:xfrm>
              <a:off x="11678459" y="5181105"/>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6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8453"/>
                    <a:pt x="1484" y="7595"/>
                    <a:pt x="12329" y="2166"/>
                  </a:cubicBezTo>
                  <a:close/>
                </a:path>
              </a:pathLst>
            </a:custGeom>
            <a:solidFill>
              <a:srgbClr val="7EB4B4"/>
            </a:solidFill>
            <a:ln w="18073" cap="flat">
              <a:noFill/>
              <a:prstDash val="solid"/>
              <a:miter/>
            </a:ln>
          </p:spPr>
          <p:txBody>
            <a:bodyPr rtlCol="0" anchor="ctr"/>
            <a:lstStyle/>
            <a:p>
              <a:endParaRPr lang="en-US" sz="849"/>
            </a:p>
          </p:txBody>
        </p:sp>
        <p:sp>
          <p:nvSpPr>
            <p:cNvPr id="1795" name="Freeform 1794">
              <a:extLst>
                <a:ext uri="{FF2B5EF4-FFF2-40B4-BE49-F238E27FC236}">
                  <a16:creationId xmlns:a16="http://schemas.microsoft.com/office/drawing/2014/main" id="{6DAFFDAB-5B50-5D4A-B4AE-9ACD811A09BA}"/>
                </a:ext>
              </a:extLst>
            </p:cNvPr>
            <p:cNvSpPr/>
            <p:nvPr/>
          </p:nvSpPr>
          <p:spPr>
            <a:xfrm>
              <a:off x="11072967" y="5483317"/>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3 h 120149"/>
                <a:gd name="connsiteX5" fmla="*/ 66552 w 77752"/>
                <a:gd name="connsiteY5" fmla="*/ 117983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solidFill>
              <a:srgbClr val="7EB4B4"/>
            </a:solidFill>
            <a:ln w="18073" cap="flat">
              <a:noFill/>
              <a:prstDash val="solid"/>
              <a:miter/>
            </a:ln>
          </p:spPr>
          <p:txBody>
            <a:bodyPr rtlCol="0" anchor="ctr"/>
            <a:lstStyle/>
            <a:p>
              <a:endParaRPr lang="en-US" sz="849"/>
            </a:p>
          </p:txBody>
        </p:sp>
        <p:sp>
          <p:nvSpPr>
            <p:cNvPr id="1796" name="Freeform 1795">
              <a:extLst>
                <a:ext uri="{FF2B5EF4-FFF2-40B4-BE49-F238E27FC236}">
                  <a16:creationId xmlns:a16="http://schemas.microsoft.com/office/drawing/2014/main" id="{04AF0F00-76BA-7049-BBD5-81AE1603B6D3}"/>
                </a:ext>
              </a:extLst>
            </p:cNvPr>
            <p:cNvSpPr/>
            <p:nvPr/>
          </p:nvSpPr>
          <p:spPr>
            <a:xfrm>
              <a:off x="11375610" y="5483317"/>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3 h 120149"/>
                <a:gd name="connsiteX5" fmla="*/ 65752 w 76952"/>
                <a:gd name="connsiteY5" fmla="*/ 117983 h 120149"/>
                <a:gd name="connsiteX6" fmla="*/ 38640 w 76952"/>
                <a:gd name="connsiteY6" fmla="*/ 108935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3"/>
                  </a:cubicBezTo>
                  <a:lnTo>
                    <a:pt x="65752" y="117983"/>
                  </a:lnTo>
                  <a:cubicBezTo>
                    <a:pt x="56715" y="123413"/>
                    <a:pt x="44062" y="117983"/>
                    <a:pt x="38640" y="108935"/>
                  </a:cubicBezTo>
                  <a:lnTo>
                    <a:pt x="2491" y="29311"/>
                  </a:lnTo>
                  <a:cubicBezTo>
                    <a:pt x="-2931" y="18453"/>
                    <a:pt x="684" y="7595"/>
                    <a:pt x="11529" y="2166"/>
                  </a:cubicBezTo>
                  <a:close/>
                </a:path>
              </a:pathLst>
            </a:custGeom>
            <a:solidFill>
              <a:srgbClr val="7EB4B4"/>
            </a:solidFill>
            <a:ln w="18073" cap="flat">
              <a:noFill/>
              <a:prstDash val="solid"/>
              <a:miter/>
            </a:ln>
          </p:spPr>
          <p:txBody>
            <a:bodyPr rtlCol="0" anchor="ctr"/>
            <a:lstStyle/>
            <a:p>
              <a:endParaRPr lang="en-US" sz="849"/>
            </a:p>
          </p:txBody>
        </p:sp>
        <p:sp>
          <p:nvSpPr>
            <p:cNvPr id="1798" name="Freeform 1797">
              <a:extLst>
                <a:ext uri="{FF2B5EF4-FFF2-40B4-BE49-F238E27FC236}">
                  <a16:creationId xmlns:a16="http://schemas.microsoft.com/office/drawing/2014/main" id="{5554BD36-AFC0-754D-9A90-79591FF72BFF}"/>
                </a:ext>
              </a:extLst>
            </p:cNvPr>
            <p:cNvSpPr/>
            <p:nvPr/>
          </p:nvSpPr>
          <p:spPr>
            <a:xfrm>
              <a:off x="11072967" y="5787338"/>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6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8453"/>
                    <a:pt x="1484" y="7595"/>
                    <a:pt x="12329" y="2166"/>
                  </a:cubicBezTo>
                  <a:close/>
                </a:path>
              </a:pathLst>
            </a:custGeom>
            <a:solidFill>
              <a:srgbClr val="7EB4B4"/>
            </a:solidFill>
            <a:ln w="18073" cap="flat">
              <a:noFill/>
              <a:prstDash val="solid"/>
              <a:miter/>
            </a:ln>
          </p:spPr>
          <p:txBody>
            <a:bodyPr rtlCol="0" anchor="ctr"/>
            <a:lstStyle/>
            <a:p>
              <a:endParaRPr lang="en-US" sz="849"/>
            </a:p>
          </p:txBody>
        </p:sp>
        <p:sp>
          <p:nvSpPr>
            <p:cNvPr id="1799" name="Freeform 1798">
              <a:extLst>
                <a:ext uri="{FF2B5EF4-FFF2-40B4-BE49-F238E27FC236}">
                  <a16:creationId xmlns:a16="http://schemas.microsoft.com/office/drawing/2014/main" id="{50D0ED23-4F37-BD4E-8FD8-13C73AD66CC8}"/>
                </a:ext>
              </a:extLst>
            </p:cNvPr>
            <p:cNvSpPr/>
            <p:nvPr/>
          </p:nvSpPr>
          <p:spPr>
            <a:xfrm>
              <a:off x="11698018" y="5483673"/>
              <a:ext cx="39763" cy="121246"/>
            </a:xfrm>
            <a:custGeom>
              <a:avLst/>
              <a:gdLst>
                <a:gd name="connsiteX0" fmla="*/ 39764 w 39763"/>
                <a:gd name="connsiteY0" fmla="*/ 19906 h 121246"/>
                <a:gd name="connsiteX1" fmla="*/ 39764 w 39763"/>
                <a:gd name="connsiteY1" fmla="*/ 101341 h 121246"/>
                <a:gd name="connsiteX2" fmla="*/ 19882 w 39763"/>
                <a:gd name="connsiteY2" fmla="*/ 121247 h 121246"/>
                <a:gd name="connsiteX3" fmla="*/ 19882 w 39763"/>
                <a:gd name="connsiteY3" fmla="*/ 121247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9"/>
                    <a:pt x="30727" y="121247"/>
                    <a:pt x="19882" y="121247"/>
                  </a:cubicBezTo>
                  <a:lnTo>
                    <a:pt x="19882" y="121247"/>
                  </a:lnTo>
                  <a:cubicBezTo>
                    <a:pt x="9037" y="121247"/>
                    <a:pt x="0" y="112199"/>
                    <a:pt x="0" y="101341"/>
                  </a:cubicBezTo>
                  <a:lnTo>
                    <a:pt x="0" y="19906"/>
                  </a:lnTo>
                  <a:cubicBezTo>
                    <a:pt x="0" y="9048"/>
                    <a:pt x="9037" y="0"/>
                    <a:pt x="19882" y="0"/>
                  </a:cubicBezTo>
                  <a:lnTo>
                    <a:pt x="19882" y="0"/>
                  </a:lnTo>
                  <a:cubicBezTo>
                    <a:pt x="28919" y="0"/>
                    <a:pt x="39764" y="9048"/>
                    <a:pt x="39764" y="19906"/>
                  </a:cubicBezTo>
                  <a:close/>
                </a:path>
              </a:pathLst>
            </a:custGeom>
            <a:solidFill>
              <a:srgbClr val="7EB4B4"/>
            </a:solidFill>
            <a:ln w="18073" cap="flat">
              <a:noFill/>
              <a:prstDash val="solid"/>
              <a:miter/>
            </a:ln>
          </p:spPr>
          <p:txBody>
            <a:bodyPr rtlCol="0" anchor="ctr"/>
            <a:lstStyle/>
            <a:p>
              <a:endParaRPr lang="en-US" sz="849"/>
            </a:p>
          </p:txBody>
        </p:sp>
        <p:sp>
          <p:nvSpPr>
            <p:cNvPr id="1800" name="Freeform 1799">
              <a:extLst>
                <a:ext uri="{FF2B5EF4-FFF2-40B4-BE49-F238E27FC236}">
                  <a16:creationId xmlns:a16="http://schemas.microsoft.com/office/drawing/2014/main" id="{1DC04A27-5BAA-B443-BBC2-E0892C4E9405}"/>
                </a:ext>
              </a:extLst>
            </p:cNvPr>
            <p:cNvSpPr/>
            <p:nvPr/>
          </p:nvSpPr>
          <p:spPr>
            <a:xfrm>
              <a:off x="11394368" y="5787694"/>
              <a:ext cx="39763" cy="121246"/>
            </a:xfrm>
            <a:custGeom>
              <a:avLst/>
              <a:gdLst>
                <a:gd name="connsiteX0" fmla="*/ 39763 w 39763"/>
                <a:gd name="connsiteY0" fmla="*/ 19906 h 121246"/>
                <a:gd name="connsiteX1" fmla="*/ 39763 w 39763"/>
                <a:gd name="connsiteY1" fmla="*/ 101340 h 121246"/>
                <a:gd name="connsiteX2" fmla="*/ 19882 w 39763"/>
                <a:gd name="connsiteY2" fmla="*/ 121246 h 121246"/>
                <a:gd name="connsiteX3" fmla="*/ 19882 w 39763"/>
                <a:gd name="connsiteY3" fmla="*/ 121246 h 121246"/>
                <a:gd name="connsiteX4" fmla="*/ 0 w 39763"/>
                <a:gd name="connsiteY4" fmla="*/ 101340 h 121246"/>
                <a:gd name="connsiteX5" fmla="*/ 0 w 39763"/>
                <a:gd name="connsiteY5" fmla="*/ 19906 h 121246"/>
                <a:gd name="connsiteX6" fmla="*/ 19882 w 39763"/>
                <a:gd name="connsiteY6" fmla="*/ 0 h 121246"/>
                <a:gd name="connsiteX7" fmla="*/ 19882 w 39763"/>
                <a:gd name="connsiteY7" fmla="*/ 0 h 121246"/>
                <a:gd name="connsiteX8" fmla="*/ 39763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3" y="19906"/>
                  </a:moveTo>
                  <a:lnTo>
                    <a:pt x="39763" y="101340"/>
                  </a:lnTo>
                  <a:cubicBezTo>
                    <a:pt x="39763" y="112198"/>
                    <a:pt x="30726" y="121246"/>
                    <a:pt x="19882" y="121246"/>
                  </a:cubicBezTo>
                  <a:lnTo>
                    <a:pt x="19882" y="121246"/>
                  </a:lnTo>
                  <a:cubicBezTo>
                    <a:pt x="9037" y="121246"/>
                    <a:pt x="0" y="112198"/>
                    <a:pt x="0" y="101340"/>
                  </a:cubicBezTo>
                  <a:lnTo>
                    <a:pt x="0" y="19906"/>
                  </a:lnTo>
                  <a:cubicBezTo>
                    <a:pt x="0" y="9048"/>
                    <a:pt x="9037" y="0"/>
                    <a:pt x="19882" y="0"/>
                  </a:cubicBezTo>
                  <a:lnTo>
                    <a:pt x="19882" y="0"/>
                  </a:lnTo>
                  <a:cubicBezTo>
                    <a:pt x="30726" y="0"/>
                    <a:pt x="39763" y="9048"/>
                    <a:pt x="39763" y="19906"/>
                  </a:cubicBezTo>
                  <a:close/>
                </a:path>
              </a:pathLst>
            </a:custGeom>
            <a:solidFill>
              <a:srgbClr val="7EB4B4"/>
            </a:solidFill>
            <a:ln w="18073" cap="flat">
              <a:noFill/>
              <a:prstDash val="solid"/>
              <a:miter/>
            </a:ln>
          </p:spPr>
          <p:txBody>
            <a:bodyPr rtlCol="0" anchor="ctr"/>
            <a:lstStyle/>
            <a:p>
              <a:endParaRPr lang="en-US" sz="849"/>
            </a:p>
          </p:txBody>
        </p:sp>
        <p:sp>
          <p:nvSpPr>
            <p:cNvPr id="1801" name="Freeform 1800">
              <a:extLst>
                <a:ext uri="{FF2B5EF4-FFF2-40B4-BE49-F238E27FC236}">
                  <a16:creationId xmlns:a16="http://schemas.microsoft.com/office/drawing/2014/main" id="{729ED95B-524B-7846-9474-10ACB0222BB0}"/>
                </a:ext>
              </a:extLst>
            </p:cNvPr>
            <p:cNvSpPr/>
            <p:nvPr/>
          </p:nvSpPr>
          <p:spPr>
            <a:xfrm>
              <a:off x="11678459" y="5787338"/>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6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8453"/>
                    <a:pt x="1484" y="7595"/>
                    <a:pt x="12329" y="2166"/>
                  </a:cubicBezTo>
                  <a:close/>
                </a:path>
              </a:pathLst>
            </a:custGeom>
            <a:solidFill>
              <a:srgbClr val="7EB4B4"/>
            </a:solidFill>
            <a:ln w="18073" cap="flat">
              <a:noFill/>
              <a:prstDash val="solid"/>
              <a:miter/>
            </a:ln>
          </p:spPr>
          <p:txBody>
            <a:bodyPr rtlCol="0" anchor="ctr"/>
            <a:lstStyle/>
            <a:p>
              <a:endParaRPr lang="en-US" sz="849"/>
            </a:p>
          </p:txBody>
        </p:sp>
        <p:sp>
          <p:nvSpPr>
            <p:cNvPr id="1802" name="Freeform 1801">
              <a:extLst>
                <a:ext uri="{FF2B5EF4-FFF2-40B4-BE49-F238E27FC236}">
                  <a16:creationId xmlns:a16="http://schemas.microsoft.com/office/drawing/2014/main" id="{636A21FE-C24E-704B-BC54-EC49B821B68D}"/>
                </a:ext>
              </a:extLst>
            </p:cNvPr>
            <p:cNvSpPr/>
            <p:nvPr userDrawn="1"/>
          </p:nvSpPr>
          <p:spPr>
            <a:xfrm>
              <a:off x="11999861" y="5181263"/>
              <a:ext cx="39763" cy="121445"/>
            </a:xfrm>
            <a:custGeom>
              <a:avLst/>
              <a:gdLst>
                <a:gd name="connsiteX0" fmla="*/ 39763 w 39763"/>
                <a:gd name="connsiteY0" fmla="*/ 20105 h 121445"/>
                <a:gd name="connsiteX1" fmla="*/ 39763 w 39763"/>
                <a:gd name="connsiteY1" fmla="*/ 101539 h 121445"/>
                <a:gd name="connsiteX2" fmla="*/ 19882 w 39763"/>
                <a:gd name="connsiteY2" fmla="*/ 121445 h 121445"/>
                <a:gd name="connsiteX3" fmla="*/ 19882 w 39763"/>
                <a:gd name="connsiteY3" fmla="*/ 121445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3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3" y="20105"/>
                  </a:moveTo>
                  <a:lnTo>
                    <a:pt x="39763" y="101539"/>
                  </a:lnTo>
                  <a:cubicBezTo>
                    <a:pt x="39763" y="112397"/>
                    <a:pt x="30726" y="121445"/>
                    <a:pt x="19882" y="121445"/>
                  </a:cubicBezTo>
                  <a:lnTo>
                    <a:pt x="19882" y="121445"/>
                  </a:lnTo>
                  <a:cubicBezTo>
                    <a:pt x="9037" y="121445"/>
                    <a:pt x="0" y="112397"/>
                    <a:pt x="0" y="101539"/>
                  </a:cubicBezTo>
                  <a:lnTo>
                    <a:pt x="0" y="20105"/>
                  </a:lnTo>
                  <a:cubicBezTo>
                    <a:pt x="0" y="9247"/>
                    <a:pt x="9037" y="199"/>
                    <a:pt x="19882" y="199"/>
                  </a:cubicBezTo>
                  <a:lnTo>
                    <a:pt x="19882" y="199"/>
                  </a:lnTo>
                  <a:cubicBezTo>
                    <a:pt x="30726" y="-1611"/>
                    <a:pt x="39763" y="9247"/>
                    <a:pt x="39763" y="20105"/>
                  </a:cubicBezTo>
                  <a:close/>
                </a:path>
              </a:pathLst>
            </a:custGeom>
            <a:solidFill>
              <a:srgbClr val="7EB4B4"/>
            </a:solidFill>
            <a:ln w="18073" cap="flat">
              <a:noFill/>
              <a:prstDash val="solid"/>
              <a:miter/>
            </a:ln>
          </p:spPr>
          <p:txBody>
            <a:bodyPr rtlCol="0" anchor="ctr"/>
            <a:lstStyle/>
            <a:p>
              <a:endParaRPr lang="en-US" sz="849"/>
            </a:p>
          </p:txBody>
        </p:sp>
        <p:sp>
          <p:nvSpPr>
            <p:cNvPr id="1804" name="Freeform 1803">
              <a:extLst>
                <a:ext uri="{FF2B5EF4-FFF2-40B4-BE49-F238E27FC236}">
                  <a16:creationId xmlns:a16="http://schemas.microsoft.com/office/drawing/2014/main" id="{DE43D7EF-35C4-224E-8EC9-03573725C3A2}"/>
                </a:ext>
              </a:extLst>
            </p:cNvPr>
            <p:cNvSpPr/>
            <p:nvPr/>
          </p:nvSpPr>
          <p:spPr>
            <a:xfrm>
              <a:off x="12284753" y="5181105"/>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6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6"/>
                  </a:cubicBezTo>
                  <a:lnTo>
                    <a:pt x="2491" y="29311"/>
                  </a:lnTo>
                  <a:cubicBezTo>
                    <a:pt x="-2931" y="18453"/>
                    <a:pt x="684" y="7595"/>
                    <a:pt x="11528" y="2166"/>
                  </a:cubicBezTo>
                  <a:close/>
                </a:path>
              </a:pathLst>
            </a:custGeom>
            <a:solidFill>
              <a:srgbClr val="7EB4B4"/>
            </a:solidFill>
            <a:ln w="18073" cap="flat">
              <a:noFill/>
              <a:prstDash val="solid"/>
              <a:miter/>
            </a:ln>
          </p:spPr>
          <p:txBody>
            <a:bodyPr rtlCol="0" anchor="ctr"/>
            <a:lstStyle/>
            <a:p>
              <a:endParaRPr lang="en-US" sz="849"/>
            </a:p>
          </p:txBody>
        </p:sp>
        <p:sp>
          <p:nvSpPr>
            <p:cNvPr id="1807" name="Freeform 1806">
              <a:extLst>
                <a:ext uri="{FF2B5EF4-FFF2-40B4-BE49-F238E27FC236}">
                  <a16:creationId xmlns:a16="http://schemas.microsoft.com/office/drawing/2014/main" id="{ED9821C2-08E1-B442-9EFB-351ECF6EE39B}"/>
                </a:ext>
              </a:extLst>
            </p:cNvPr>
            <p:cNvSpPr/>
            <p:nvPr/>
          </p:nvSpPr>
          <p:spPr>
            <a:xfrm>
              <a:off x="11982109" y="5483317"/>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89 w 77752"/>
                <a:gd name="connsiteY3" fmla="*/ 90839 h 120149"/>
                <a:gd name="connsiteX4" fmla="*/ 66552 w 77752"/>
                <a:gd name="connsiteY4" fmla="*/ 117983 h 120149"/>
                <a:gd name="connsiteX5" fmla="*/ 66552 w 77752"/>
                <a:gd name="connsiteY5" fmla="*/ 117983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89" y="90839"/>
                  </a:lnTo>
                  <a:cubicBezTo>
                    <a:pt x="81012" y="99887"/>
                    <a:pt x="75589" y="112555"/>
                    <a:pt x="66552" y="117983"/>
                  </a:cubicBezTo>
                  <a:lnTo>
                    <a:pt x="66552" y="117983"/>
                  </a:lnTo>
                  <a:cubicBezTo>
                    <a:pt x="57515" y="123413"/>
                    <a:pt x="44863" y="117983"/>
                    <a:pt x="39441" y="108935"/>
                  </a:cubicBezTo>
                  <a:lnTo>
                    <a:pt x="3292" y="29311"/>
                  </a:lnTo>
                  <a:cubicBezTo>
                    <a:pt x="-3938" y="18453"/>
                    <a:pt x="1485" y="7595"/>
                    <a:pt x="12329" y="2166"/>
                  </a:cubicBezTo>
                  <a:close/>
                </a:path>
              </a:pathLst>
            </a:custGeom>
            <a:solidFill>
              <a:srgbClr val="7EB4B4"/>
            </a:solidFill>
            <a:ln w="18073" cap="flat">
              <a:noFill/>
              <a:prstDash val="solid"/>
              <a:miter/>
            </a:ln>
          </p:spPr>
          <p:txBody>
            <a:bodyPr rtlCol="0" anchor="ctr"/>
            <a:lstStyle/>
            <a:p>
              <a:endParaRPr lang="en-US" sz="849"/>
            </a:p>
          </p:txBody>
        </p:sp>
        <p:sp>
          <p:nvSpPr>
            <p:cNvPr id="1808" name="Freeform 1807">
              <a:extLst>
                <a:ext uri="{FF2B5EF4-FFF2-40B4-BE49-F238E27FC236}">
                  <a16:creationId xmlns:a16="http://schemas.microsoft.com/office/drawing/2014/main" id="{9F766BCC-518A-C549-8B35-C2F717803838}"/>
                </a:ext>
              </a:extLst>
            </p:cNvPr>
            <p:cNvSpPr/>
            <p:nvPr/>
          </p:nvSpPr>
          <p:spPr>
            <a:xfrm>
              <a:off x="12284753" y="5483317"/>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3 h 120149"/>
                <a:gd name="connsiteX5" fmla="*/ 65752 w 76952"/>
                <a:gd name="connsiteY5" fmla="*/ 117983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3"/>
                  </a:cubicBezTo>
                  <a:lnTo>
                    <a:pt x="65752" y="117983"/>
                  </a:lnTo>
                  <a:cubicBezTo>
                    <a:pt x="56714" y="123413"/>
                    <a:pt x="44062" y="117983"/>
                    <a:pt x="38640" y="108935"/>
                  </a:cubicBezTo>
                  <a:lnTo>
                    <a:pt x="2491" y="29311"/>
                  </a:lnTo>
                  <a:cubicBezTo>
                    <a:pt x="-2931" y="18453"/>
                    <a:pt x="684" y="7595"/>
                    <a:pt x="11528" y="2166"/>
                  </a:cubicBezTo>
                  <a:close/>
                </a:path>
              </a:pathLst>
            </a:custGeom>
            <a:solidFill>
              <a:srgbClr val="7EB4B4"/>
            </a:solidFill>
            <a:ln w="18073" cap="flat">
              <a:noFill/>
              <a:prstDash val="solid"/>
              <a:miter/>
            </a:ln>
          </p:spPr>
          <p:txBody>
            <a:bodyPr rtlCol="0" anchor="ctr"/>
            <a:lstStyle/>
            <a:p>
              <a:endParaRPr lang="en-US" sz="849"/>
            </a:p>
          </p:txBody>
        </p:sp>
        <p:sp>
          <p:nvSpPr>
            <p:cNvPr id="1810" name="Freeform 1809">
              <a:extLst>
                <a:ext uri="{FF2B5EF4-FFF2-40B4-BE49-F238E27FC236}">
                  <a16:creationId xmlns:a16="http://schemas.microsoft.com/office/drawing/2014/main" id="{C708536D-D86F-3547-BE0D-16E38423DA0D}"/>
                </a:ext>
              </a:extLst>
            </p:cNvPr>
            <p:cNvSpPr/>
            <p:nvPr/>
          </p:nvSpPr>
          <p:spPr>
            <a:xfrm>
              <a:off x="11982109" y="5787338"/>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89 w 77752"/>
                <a:gd name="connsiteY3" fmla="*/ 90839 h 120149"/>
                <a:gd name="connsiteX4" fmla="*/ 66552 w 77752"/>
                <a:gd name="connsiteY4" fmla="*/ 117984 h 120149"/>
                <a:gd name="connsiteX5" fmla="*/ 66552 w 77752"/>
                <a:gd name="connsiteY5" fmla="*/ 117984 h 120149"/>
                <a:gd name="connsiteX6" fmla="*/ 39441 w 77752"/>
                <a:gd name="connsiteY6" fmla="*/ 108936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89" y="90839"/>
                  </a:lnTo>
                  <a:cubicBezTo>
                    <a:pt x="81012" y="99887"/>
                    <a:pt x="75589" y="112555"/>
                    <a:pt x="66552" y="117984"/>
                  </a:cubicBezTo>
                  <a:lnTo>
                    <a:pt x="66552" y="117984"/>
                  </a:lnTo>
                  <a:cubicBezTo>
                    <a:pt x="57515" y="123413"/>
                    <a:pt x="44863" y="117984"/>
                    <a:pt x="39441" y="108936"/>
                  </a:cubicBezTo>
                  <a:lnTo>
                    <a:pt x="3292" y="29311"/>
                  </a:lnTo>
                  <a:cubicBezTo>
                    <a:pt x="-3938" y="18453"/>
                    <a:pt x="1485" y="7595"/>
                    <a:pt x="12329" y="2166"/>
                  </a:cubicBezTo>
                  <a:close/>
                </a:path>
              </a:pathLst>
            </a:custGeom>
            <a:solidFill>
              <a:srgbClr val="7EB4B4"/>
            </a:solidFill>
            <a:ln w="18073" cap="flat">
              <a:noFill/>
              <a:prstDash val="solid"/>
              <a:miter/>
            </a:ln>
          </p:spPr>
          <p:txBody>
            <a:bodyPr rtlCol="0" anchor="ctr"/>
            <a:lstStyle/>
            <a:p>
              <a:endParaRPr lang="en-US" sz="849"/>
            </a:p>
          </p:txBody>
        </p:sp>
        <p:sp>
          <p:nvSpPr>
            <p:cNvPr id="1812" name="Freeform 1811">
              <a:extLst>
                <a:ext uri="{FF2B5EF4-FFF2-40B4-BE49-F238E27FC236}">
                  <a16:creationId xmlns:a16="http://schemas.microsoft.com/office/drawing/2014/main" id="{0199FB16-E89C-6648-A54B-91C7EAFA1518}"/>
                </a:ext>
              </a:extLst>
            </p:cNvPr>
            <p:cNvSpPr/>
            <p:nvPr/>
          </p:nvSpPr>
          <p:spPr>
            <a:xfrm>
              <a:off x="12303511" y="5787694"/>
              <a:ext cx="39763" cy="121246"/>
            </a:xfrm>
            <a:custGeom>
              <a:avLst/>
              <a:gdLst>
                <a:gd name="connsiteX0" fmla="*/ 39764 w 39763"/>
                <a:gd name="connsiteY0" fmla="*/ 19906 h 121246"/>
                <a:gd name="connsiteX1" fmla="*/ 39764 w 39763"/>
                <a:gd name="connsiteY1" fmla="*/ 101340 h 121246"/>
                <a:gd name="connsiteX2" fmla="*/ 19882 w 39763"/>
                <a:gd name="connsiteY2" fmla="*/ 121246 h 121246"/>
                <a:gd name="connsiteX3" fmla="*/ 19882 w 39763"/>
                <a:gd name="connsiteY3" fmla="*/ 121246 h 121246"/>
                <a:gd name="connsiteX4" fmla="*/ 0 w 39763"/>
                <a:gd name="connsiteY4" fmla="*/ 101340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0"/>
                  </a:lnTo>
                  <a:cubicBezTo>
                    <a:pt x="39764" y="112198"/>
                    <a:pt x="30727" y="121246"/>
                    <a:pt x="19882" y="121246"/>
                  </a:cubicBezTo>
                  <a:lnTo>
                    <a:pt x="19882" y="121246"/>
                  </a:lnTo>
                  <a:cubicBezTo>
                    <a:pt x="9037" y="121246"/>
                    <a:pt x="0" y="112198"/>
                    <a:pt x="0" y="101340"/>
                  </a:cubicBezTo>
                  <a:lnTo>
                    <a:pt x="0" y="19906"/>
                  </a:lnTo>
                  <a:cubicBezTo>
                    <a:pt x="0" y="9048"/>
                    <a:pt x="9037" y="0"/>
                    <a:pt x="19882" y="0"/>
                  </a:cubicBezTo>
                  <a:lnTo>
                    <a:pt x="19882" y="0"/>
                  </a:lnTo>
                  <a:cubicBezTo>
                    <a:pt x="28919" y="0"/>
                    <a:pt x="39764" y="9048"/>
                    <a:pt x="39764" y="19906"/>
                  </a:cubicBezTo>
                  <a:close/>
                </a:path>
              </a:pathLst>
            </a:custGeom>
            <a:solidFill>
              <a:srgbClr val="7EB4B4"/>
            </a:solidFill>
            <a:ln w="18073" cap="flat">
              <a:noFill/>
              <a:prstDash val="solid"/>
              <a:miter/>
            </a:ln>
          </p:spPr>
          <p:txBody>
            <a:bodyPr rtlCol="0" anchor="ctr"/>
            <a:lstStyle/>
            <a:p>
              <a:endParaRPr lang="en-US" sz="849"/>
            </a:p>
          </p:txBody>
        </p:sp>
        <p:sp>
          <p:nvSpPr>
            <p:cNvPr id="1814" name="Freeform 1813">
              <a:extLst>
                <a:ext uri="{FF2B5EF4-FFF2-40B4-BE49-F238E27FC236}">
                  <a16:creationId xmlns:a16="http://schemas.microsoft.com/office/drawing/2014/main" id="{D74E8A44-EA7D-2D48-968C-08F1846A9291}"/>
                </a:ext>
              </a:extLst>
            </p:cNvPr>
            <p:cNvSpPr/>
            <p:nvPr userDrawn="1"/>
          </p:nvSpPr>
          <p:spPr>
            <a:xfrm>
              <a:off x="10770118" y="6091359"/>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2"/>
                    <a:pt x="44062" y="117984"/>
                    <a:pt x="38640" y="108935"/>
                  </a:cubicBezTo>
                  <a:lnTo>
                    <a:pt x="2491" y="29311"/>
                  </a:lnTo>
                  <a:cubicBezTo>
                    <a:pt x="-2931" y="16643"/>
                    <a:pt x="684" y="5785"/>
                    <a:pt x="11529" y="2166"/>
                  </a:cubicBezTo>
                  <a:close/>
                </a:path>
              </a:pathLst>
            </a:custGeom>
            <a:solidFill>
              <a:srgbClr val="7EB4B4"/>
            </a:solidFill>
            <a:ln w="18073" cap="flat">
              <a:noFill/>
              <a:prstDash val="solid"/>
              <a:miter/>
            </a:ln>
          </p:spPr>
          <p:txBody>
            <a:bodyPr rtlCol="0" anchor="ctr"/>
            <a:lstStyle/>
            <a:p>
              <a:endParaRPr lang="en-US" sz="849"/>
            </a:p>
          </p:txBody>
        </p:sp>
        <p:sp>
          <p:nvSpPr>
            <p:cNvPr id="1816" name="Freeform 1815">
              <a:extLst>
                <a:ext uri="{FF2B5EF4-FFF2-40B4-BE49-F238E27FC236}">
                  <a16:creationId xmlns:a16="http://schemas.microsoft.com/office/drawing/2014/main" id="{78C08D21-5C50-804B-B631-2B7BBDDEF9BD}"/>
                </a:ext>
              </a:extLst>
            </p:cNvPr>
            <p:cNvSpPr/>
            <p:nvPr/>
          </p:nvSpPr>
          <p:spPr>
            <a:xfrm>
              <a:off x="10788876" y="6393927"/>
              <a:ext cx="39763" cy="121246"/>
            </a:xfrm>
            <a:custGeom>
              <a:avLst/>
              <a:gdLst>
                <a:gd name="connsiteX0" fmla="*/ 39763 w 39763"/>
                <a:gd name="connsiteY0" fmla="*/ 19906 h 121246"/>
                <a:gd name="connsiteX1" fmla="*/ 39763 w 39763"/>
                <a:gd name="connsiteY1" fmla="*/ 101340 h 121246"/>
                <a:gd name="connsiteX2" fmla="*/ 19882 w 39763"/>
                <a:gd name="connsiteY2" fmla="*/ 121246 h 121246"/>
                <a:gd name="connsiteX3" fmla="*/ 19882 w 39763"/>
                <a:gd name="connsiteY3" fmla="*/ 121246 h 121246"/>
                <a:gd name="connsiteX4" fmla="*/ 0 w 39763"/>
                <a:gd name="connsiteY4" fmla="*/ 101340 h 121246"/>
                <a:gd name="connsiteX5" fmla="*/ 0 w 39763"/>
                <a:gd name="connsiteY5" fmla="*/ 19906 h 121246"/>
                <a:gd name="connsiteX6" fmla="*/ 19882 w 39763"/>
                <a:gd name="connsiteY6" fmla="*/ 0 h 121246"/>
                <a:gd name="connsiteX7" fmla="*/ 19882 w 39763"/>
                <a:gd name="connsiteY7" fmla="*/ 0 h 121246"/>
                <a:gd name="connsiteX8" fmla="*/ 39763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3" y="19906"/>
                  </a:moveTo>
                  <a:lnTo>
                    <a:pt x="39763" y="101340"/>
                  </a:lnTo>
                  <a:cubicBezTo>
                    <a:pt x="39763" y="112198"/>
                    <a:pt x="30726" y="121246"/>
                    <a:pt x="19882" y="121246"/>
                  </a:cubicBezTo>
                  <a:lnTo>
                    <a:pt x="19882" y="121246"/>
                  </a:lnTo>
                  <a:cubicBezTo>
                    <a:pt x="9037" y="121246"/>
                    <a:pt x="0" y="112198"/>
                    <a:pt x="0" y="101340"/>
                  </a:cubicBezTo>
                  <a:lnTo>
                    <a:pt x="0" y="19906"/>
                  </a:lnTo>
                  <a:cubicBezTo>
                    <a:pt x="0" y="9048"/>
                    <a:pt x="9037" y="0"/>
                    <a:pt x="19882" y="0"/>
                  </a:cubicBezTo>
                  <a:lnTo>
                    <a:pt x="19882" y="0"/>
                  </a:lnTo>
                  <a:cubicBezTo>
                    <a:pt x="28919" y="0"/>
                    <a:pt x="39763" y="9048"/>
                    <a:pt x="39763" y="19906"/>
                  </a:cubicBezTo>
                  <a:close/>
                </a:path>
              </a:pathLst>
            </a:custGeom>
            <a:solidFill>
              <a:srgbClr val="7EB4B4"/>
            </a:solidFill>
            <a:ln w="18073" cap="flat">
              <a:noFill/>
              <a:prstDash val="solid"/>
              <a:miter/>
            </a:ln>
          </p:spPr>
          <p:txBody>
            <a:bodyPr rtlCol="0" anchor="ctr"/>
            <a:lstStyle/>
            <a:p>
              <a:endParaRPr lang="en-US" sz="849"/>
            </a:p>
          </p:txBody>
        </p:sp>
        <p:sp>
          <p:nvSpPr>
            <p:cNvPr id="1817" name="Freeform 1816">
              <a:extLst>
                <a:ext uri="{FF2B5EF4-FFF2-40B4-BE49-F238E27FC236}">
                  <a16:creationId xmlns:a16="http://schemas.microsoft.com/office/drawing/2014/main" id="{BA05C3A0-6AEA-894B-90F9-8DD4AA1FB6FD}"/>
                </a:ext>
              </a:extLst>
            </p:cNvPr>
            <p:cNvSpPr/>
            <p:nvPr/>
          </p:nvSpPr>
          <p:spPr>
            <a:xfrm>
              <a:off x="10770118" y="6697592"/>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2"/>
                    <a:pt x="44062" y="117984"/>
                    <a:pt x="38640" y="108935"/>
                  </a:cubicBezTo>
                  <a:lnTo>
                    <a:pt x="2491" y="29311"/>
                  </a:lnTo>
                  <a:cubicBezTo>
                    <a:pt x="-2931" y="18453"/>
                    <a:pt x="684" y="7595"/>
                    <a:pt x="11529" y="2166"/>
                  </a:cubicBezTo>
                  <a:close/>
                </a:path>
              </a:pathLst>
            </a:custGeom>
            <a:solidFill>
              <a:srgbClr val="7EB4B4"/>
            </a:solidFill>
            <a:ln w="18073" cap="flat">
              <a:noFill/>
              <a:prstDash val="solid"/>
              <a:miter/>
            </a:ln>
          </p:spPr>
          <p:txBody>
            <a:bodyPr rtlCol="0" anchor="ctr"/>
            <a:lstStyle/>
            <a:p>
              <a:endParaRPr lang="en-US" sz="849"/>
            </a:p>
          </p:txBody>
        </p:sp>
        <p:sp>
          <p:nvSpPr>
            <p:cNvPr id="1818" name="Freeform 1817">
              <a:extLst>
                <a:ext uri="{FF2B5EF4-FFF2-40B4-BE49-F238E27FC236}">
                  <a16:creationId xmlns:a16="http://schemas.microsoft.com/office/drawing/2014/main" id="{367EA18C-7F0F-7C42-A183-39B5D2951066}"/>
                </a:ext>
              </a:extLst>
            </p:cNvPr>
            <p:cNvSpPr/>
            <p:nvPr userDrawn="1"/>
          </p:nvSpPr>
          <p:spPr>
            <a:xfrm>
              <a:off x="11090718" y="6091516"/>
              <a:ext cx="39763" cy="121445"/>
            </a:xfrm>
            <a:custGeom>
              <a:avLst/>
              <a:gdLst>
                <a:gd name="connsiteX0" fmla="*/ 39764 w 39763"/>
                <a:gd name="connsiteY0" fmla="*/ 20105 h 121445"/>
                <a:gd name="connsiteX1" fmla="*/ 39764 w 39763"/>
                <a:gd name="connsiteY1" fmla="*/ 101539 h 121445"/>
                <a:gd name="connsiteX2" fmla="*/ 19882 w 39763"/>
                <a:gd name="connsiteY2" fmla="*/ 121446 h 121445"/>
                <a:gd name="connsiteX3" fmla="*/ 19882 w 39763"/>
                <a:gd name="connsiteY3" fmla="*/ 121446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7" y="121446"/>
                    <a:pt x="19882" y="121446"/>
                  </a:cubicBezTo>
                  <a:lnTo>
                    <a:pt x="19882" y="121446"/>
                  </a:lnTo>
                  <a:cubicBezTo>
                    <a:pt x="9037" y="121446"/>
                    <a:pt x="0" y="112397"/>
                    <a:pt x="0" y="101539"/>
                  </a:cubicBezTo>
                  <a:lnTo>
                    <a:pt x="0" y="20105"/>
                  </a:lnTo>
                  <a:cubicBezTo>
                    <a:pt x="0" y="9247"/>
                    <a:pt x="9037" y="199"/>
                    <a:pt x="19882" y="199"/>
                  </a:cubicBezTo>
                  <a:lnTo>
                    <a:pt x="19882" y="199"/>
                  </a:lnTo>
                  <a:cubicBezTo>
                    <a:pt x="30727" y="-1611"/>
                    <a:pt x="39764" y="9247"/>
                    <a:pt x="39764" y="20105"/>
                  </a:cubicBezTo>
                  <a:close/>
                </a:path>
              </a:pathLst>
            </a:custGeom>
            <a:solidFill>
              <a:srgbClr val="7EB4B4"/>
            </a:solidFill>
            <a:ln w="18073" cap="flat">
              <a:noFill/>
              <a:prstDash val="solid"/>
              <a:miter/>
            </a:ln>
          </p:spPr>
          <p:txBody>
            <a:bodyPr rtlCol="0" anchor="ctr"/>
            <a:lstStyle/>
            <a:p>
              <a:endParaRPr lang="en-US" sz="849"/>
            </a:p>
          </p:txBody>
        </p:sp>
        <p:sp>
          <p:nvSpPr>
            <p:cNvPr id="1820" name="Freeform 1819">
              <a:extLst>
                <a:ext uri="{FF2B5EF4-FFF2-40B4-BE49-F238E27FC236}">
                  <a16:creationId xmlns:a16="http://schemas.microsoft.com/office/drawing/2014/main" id="{3369735E-3084-3D48-BEED-057A1CA6A447}"/>
                </a:ext>
              </a:extLst>
            </p:cNvPr>
            <p:cNvSpPr/>
            <p:nvPr/>
          </p:nvSpPr>
          <p:spPr>
            <a:xfrm>
              <a:off x="11375610" y="6091359"/>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2"/>
                    <a:pt x="44062" y="117984"/>
                    <a:pt x="38640" y="108935"/>
                  </a:cubicBezTo>
                  <a:lnTo>
                    <a:pt x="2491" y="29311"/>
                  </a:lnTo>
                  <a:cubicBezTo>
                    <a:pt x="-2931" y="16643"/>
                    <a:pt x="684" y="5785"/>
                    <a:pt x="11529" y="2166"/>
                  </a:cubicBezTo>
                  <a:close/>
                </a:path>
              </a:pathLst>
            </a:custGeom>
            <a:solidFill>
              <a:srgbClr val="7EB4B4"/>
            </a:solidFill>
            <a:ln w="18073" cap="flat">
              <a:noFill/>
              <a:prstDash val="solid"/>
              <a:miter/>
            </a:ln>
          </p:spPr>
          <p:txBody>
            <a:bodyPr rtlCol="0" anchor="ctr"/>
            <a:lstStyle/>
            <a:p>
              <a:endParaRPr lang="en-US" sz="849"/>
            </a:p>
          </p:txBody>
        </p:sp>
        <p:sp>
          <p:nvSpPr>
            <p:cNvPr id="1821" name="Freeform 1820">
              <a:extLst>
                <a:ext uri="{FF2B5EF4-FFF2-40B4-BE49-F238E27FC236}">
                  <a16:creationId xmlns:a16="http://schemas.microsoft.com/office/drawing/2014/main" id="{51FD57E6-E853-D14E-B270-53A7C918AABE}"/>
                </a:ext>
              </a:extLst>
            </p:cNvPr>
            <p:cNvSpPr/>
            <p:nvPr/>
          </p:nvSpPr>
          <p:spPr>
            <a:xfrm>
              <a:off x="11678459" y="6091359"/>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2"/>
                    <a:pt x="44863" y="117984"/>
                    <a:pt x="39441" y="108935"/>
                  </a:cubicBezTo>
                  <a:lnTo>
                    <a:pt x="3292" y="29311"/>
                  </a:lnTo>
                  <a:cubicBezTo>
                    <a:pt x="-3938" y="16643"/>
                    <a:pt x="1484" y="5785"/>
                    <a:pt x="12329" y="2166"/>
                  </a:cubicBezTo>
                  <a:close/>
                </a:path>
              </a:pathLst>
            </a:custGeom>
            <a:solidFill>
              <a:srgbClr val="7EB4B4"/>
            </a:solidFill>
            <a:ln w="18073" cap="flat">
              <a:noFill/>
              <a:prstDash val="solid"/>
              <a:miter/>
            </a:ln>
          </p:spPr>
          <p:txBody>
            <a:bodyPr rtlCol="0" anchor="ctr"/>
            <a:lstStyle/>
            <a:p>
              <a:endParaRPr lang="en-US" sz="849"/>
            </a:p>
          </p:txBody>
        </p:sp>
        <p:sp>
          <p:nvSpPr>
            <p:cNvPr id="1823" name="Freeform 1822">
              <a:extLst>
                <a:ext uri="{FF2B5EF4-FFF2-40B4-BE49-F238E27FC236}">
                  <a16:creationId xmlns:a16="http://schemas.microsoft.com/office/drawing/2014/main" id="{D1813C62-3E94-6747-BAE6-240275FF9C53}"/>
                </a:ext>
              </a:extLst>
            </p:cNvPr>
            <p:cNvSpPr/>
            <p:nvPr/>
          </p:nvSpPr>
          <p:spPr>
            <a:xfrm>
              <a:off x="11072967" y="6393570"/>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6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8453"/>
                    <a:pt x="1484" y="7595"/>
                    <a:pt x="12329" y="2166"/>
                  </a:cubicBezTo>
                  <a:close/>
                </a:path>
              </a:pathLst>
            </a:custGeom>
            <a:solidFill>
              <a:srgbClr val="7EB4B4"/>
            </a:solidFill>
            <a:ln w="18073" cap="flat">
              <a:noFill/>
              <a:prstDash val="solid"/>
              <a:miter/>
            </a:ln>
          </p:spPr>
          <p:txBody>
            <a:bodyPr rtlCol="0" anchor="ctr"/>
            <a:lstStyle/>
            <a:p>
              <a:endParaRPr lang="en-US" sz="849"/>
            </a:p>
          </p:txBody>
        </p:sp>
        <p:sp>
          <p:nvSpPr>
            <p:cNvPr id="1824" name="Freeform 1823">
              <a:extLst>
                <a:ext uri="{FF2B5EF4-FFF2-40B4-BE49-F238E27FC236}">
                  <a16:creationId xmlns:a16="http://schemas.microsoft.com/office/drawing/2014/main" id="{F2833414-7098-8648-8A76-9881BF36A16B}"/>
                </a:ext>
              </a:extLst>
            </p:cNvPr>
            <p:cNvSpPr/>
            <p:nvPr/>
          </p:nvSpPr>
          <p:spPr>
            <a:xfrm>
              <a:off x="11375610" y="6393570"/>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6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3"/>
                    <a:pt x="44062" y="117984"/>
                    <a:pt x="38640" y="108936"/>
                  </a:cubicBezTo>
                  <a:lnTo>
                    <a:pt x="2491" y="29311"/>
                  </a:lnTo>
                  <a:cubicBezTo>
                    <a:pt x="-2931" y="18453"/>
                    <a:pt x="684" y="7595"/>
                    <a:pt x="11529" y="2166"/>
                  </a:cubicBezTo>
                  <a:close/>
                </a:path>
              </a:pathLst>
            </a:custGeom>
            <a:solidFill>
              <a:srgbClr val="7EB4B4"/>
            </a:solidFill>
            <a:ln w="18073" cap="flat">
              <a:noFill/>
              <a:prstDash val="solid"/>
              <a:miter/>
            </a:ln>
          </p:spPr>
          <p:txBody>
            <a:bodyPr rtlCol="0" anchor="ctr"/>
            <a:lstStyle/>
            <a:p>
              <a:endParaRPr lang="en-US" sz="849"/>
            </a:p>
          </p:txBody>
        </p:sp>
        <p:sp>
          <p:nvSpPr>
            <p:cNvPr id="1826" name="Freeform 1825">
              <a:extLst>
                <a:ext uri="{FF2B5EF4-FFF2-40B4-BE49-F238E27FC236}">
                  <a16:creationId xmlns:a16="http://schemas.microsoft.com/office/drawing/2014/main" id="{6AC9C8F5-0C85-BB45-AC2B-7B841445A301}"/>
                </a:ext>
              </a:extLst>
            </p:cNvPr>
            <p:cNvSpPr/>
            <p:nvPr/>
          </p:nvSpPr>
          <p:spPr>
            <a:xfrm>
              <a:off x="11072967" y="6697592"/>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2"/>
                    <a:pt x="44863" y="117984"/>
                    <a:pt x="39441" y="108935"/>
                  </a:cubicBezTo>
                  <a:lnTo>
                    <a:pt x="3292" y="29311"/>
                  </a:lnTo>
                  <a:cubicBezTo>
                    <a:pt x="-3938" y="18453"/>
                    <a:pt x="1484" y="7595"/>
                    <a:pt x="12329" y="2166"/>
                  </a:cubicBezTo>
                  <a:close/>
                </a:path>
              </a:pathLst>
            </a:custGeom>
            <a:solidFill>
              <a:srgbClr val="7EB4B4"/>
            </a:solidFill>
            <a:ln w="18073" cap="flat">
              <a:noFill/>
              <a:prstDash val="solid"/>
              <a:miter/>
            </a:ln>
          </p:spPr>
          <p:txBody>
            <a:bodyPr rtlCol="0" anchor="ctr"/>
            <a:lstStyle/>
            <a:p>
              <a:endParaRPr lang="en-US" sz="849"/>
            </a:p>
          </p:txBody>
        </p:sp>
        <p:sp>
          <p:nvSpPr>
            <p:cNvPr id="1827" name="Freeform 1826">
              <a:extLst>
                <a:ext uri="{FF2B5EF4-FFF2-40B4-BE49-F238E27FC236}">
                  <a16:creationId xmlns:a16="http://schemas.microsoft.com/office/drawing/2014/main" id="{DD8794D0-B74C-4B4A-95B1-F3FCB2697938}"/>
                </a:ext>
              </a:extLst>
            </p:cNvPr>
            <p:cNvSpPr/>
            <p:nvPr/>
          </p:nvSpPr>
          <p:spPr>
            <a:xfrm>
              <a:off x="11698018" y="6393927"/>
              <a:ext cx="39763" cy="121246"/>
            </a:xfrm>
            <a:custGeom>
              <a:avLst/>
              <a:gdLst>
                <a:gd name="connsiteX0" fmla="*/ 39764 w 39763"/>
                <a:gd name="connsiteY0" fmla="*/ 19906 h 121246"/>
                <a:gd name="connsiteX1" fmla="*/ 39764 w 39763"/>
                <a:gd name="connsiteY1" fmla="*/ 101340 h 121246"/>
                <a:gd name="connsiteX2" fmla="*/ 19882 w 39763"/>
                <a:gd name="connsiteY2" fmla="*/ 121246 h 121246"/>
                <a:gd name="connsiteX3" fmla="*/ 19882 w 39763"/>
                <a:gd name="connsiteY3" fmla="*/ 121246 h 121246"/>
                <a:gd name="connsiteX4" fmla="*/ 0 w 39763"/>
                <a:gd name="connsiteY4" fmla="*/ 101340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0"/>
                  </a:lnTo>
                  <a:cubicBezTo>
                    <a:pt x="39764" y="112198"/>
                    <a:pt x="30727" y="121246"/>
                    <a:pt x="19882" y="121246"/>
                  </a:cubicBezTo>
                  <a:lnTo>
                    <a:pt x="19882" y="121246"/>
                  </a:lnTo>
                  <a:cubicBezTo>
                    <a:pt x="9037" y="121246"/>
                    <a:pt x="0" y="112198"/>
                    <a:pt x="0" y="101340"/>
                  </a:cubicBezTo>
                  <a:lnTo>
                    <a:pt x="0" y="19906"/>
                  </a:lnTo>
                  <a:cubicBezTo>
                    <a:pt x="0" y="9048"/>
                    <a:pt x="9037" y="0"/>
                    <a:pt x="19882" y="0"/>
                  </a:cubicBezTo>
                  <a:lnTo>
                    <a:pt x="19882" y="0"/>
                  </a:lnTo>
                  <a:cubicBezTo>
                    <a:pt x="28919" y="0"/>
                    <a:pt x="39764" y="9048"/>
                    <a:pt x="39764" y="19906"/>
                  </a:cubicBezTo>
                  <a:close/>
                </a:path>
              </a:pathLst>
            </a:custGeom>
            <a:solidFill>
              <a:srgbClr val="7EB4B4"/>
            </a:solidFill>
            <a:ln w="18073" cap="flat">
              <a:noFill/>
              <a:prstDash val="solid"/>
              <a:miter/>
            </a:ln>
          </p:spPr>
          <p:txBody>
            <a:bodyPr rtlCol="0" anchor="ctr"/>
            <a:lstStyle/>
            <a:p>
              <a:endParaRPr lang="en-US" sz="849"/>
            </a:p>
          </p:txBody>
        </p:sp>
        <p:sp>
          <p:nvSpPr>
            <p:cNvPr id="1828" name="Freeform 1827">
              <a:extLst>
                <a:ext uri="{FF2B5EF4-FFF2-40B4-BE49-F238E27FC236}">
                  <a16:creationId xmlns:a16="http://schemas.microsoft.com/office/drawing/2014/main" id="{48047F51-F7C9-8D4D-8393-9049CEAFE9A6}"/>
                </a:ext>
              </a:extLst>
            </p:cNvPr>
            <p:cNvSpPr/>
            <p:nvPr/>
          </p:nvSpPr>
          <p:spPr>
            <a:xfrm>
              <a:off x="11394368" y="6697948"/>
              <a:ext cx="39763" cy="121246"/>
            </a:xfrm>
            <a:custGeom>
              <a:avLst/>
              <a:gdLst>
                <a:gd name="connsiteX0" fmla="*/ 39763 w 39763"/>
                <a:gd name="connsiteY0" fmla="*/ 19906 h 121246"/>
                <a:gd name="connsiteX1" fmla="*/ 39763 w 39763"/>
                <a:gd name="connsiteY1" fmla="*/ 101341 h 121246"/>
                <a:gd name="connsiteX2" fmla="*/ 19882 w 39763"/>
                <a:gd name="connsiteY2" fmla="*/ 121247 h 121246"/>
                <a:gd name="connsiteX3" fmla="*/ 19882 w 39763"/>
                <a:gd name="connsiteY3" fmla="*/ 121247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3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3" y="19906"/>
                  </a:moveTo>
                  <a:lnTo>
                    <a:pt x="39763" y="101341"/>
                  </a:lnTo>
                  <a:cubicBezTo>
                    <a:pt x="39763" y="112199"/>
                    <a:pt x="30726" y="121247"/>
                    <a:pt x="19882" y="121247"/>
                  </a:cubicBezTo>
                  <a:lnTo>
                    <a:pt x="19882" y="121247"/>
                  </a:lnTo>
                  <a:cubicBezTo>
                    <a:pt x="9037" y="121247"/>
                    <a:pt x="0" y="112199"/>
                    <a:pt x="0" y="101341"/>
                  </a:cubicBezTo>
                  <a:lnTo>
                    <a:pt x="0" y="19906"/>
                  </a:lnTo>
                  <a:cubicBezTo>
                    <a:pt x="0" y="9048"/>
                    <a:pt x="9037" y="0"/>
                    <a:pt x="19882" y="0"/>
                  </a:cubicBezTo>
                  <a:lnTo>
                    <a:pt x="19882" y="0"/>
                  </a:lnTo>
                  <a:cubicBezTo>
                    <a:pt x="30726" y="0"/>
                    <a:pt x="39763" y="9048"/>
                    <a:pt x="39763" y="19906"/>
                  </a:cubicBezTo>
                  <a:close/>
                </a:path>
              </a:pathLst>
            </a:custGeom>
            <a:solidFill>
              <a:srgbClr val="7EB4B4"/>
            </a:solidFill>
            <a:ln w="18073" cap="flat">
              <a:noFill/>
              <a:prstDash val="solid"/>
              <a:miter/>
            </a:ln>
          </p:spPr>
          <p:txBody>
            <a:bodyPr rtlCol="0" anchor="ctr"/>
            <a:lstStyle/>
            <a:p>
              <a:endParaRPr lang="en-US" sz="849"/>
            </a:p>
          </p:txBody>
        </p:sp>
        <p:sp>
          <p:nvSpPr>
            <p:cNvPr id="1829" name="Freeform 1828">
              <a:extLst>
                <a:ext uri="{FF2B5EF4-FFF2-40B4-BE49-F238E27FC236}">
                  <a16:creationId xmlns:a16="http://schemas.microsoft.com/office/drawing/2014/main" id="{1F37F4FF-0BE9-DE4A-8E5B-0A3B0EFF9138}"/>
                </a:ext>
              </a:extLst>
            </p:cNvPr>
            <p:cNvSpPr/>
            <p:nvPr/>
          </p:nvSpPr>
          <p:spPr>
            <a:xfrm>
              <a:off x="11678459" y="6697592"/>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2"/>
                    <a:pt x="44863" y="117984"/>
                    <a:pt x="39441" y="108935"/>
                  </a:cubicBezTo>
                  <a:lnTo>
                    <a:pt x="3292" y="29311"/>
                  </a:lnTo>
                  <a:cubicBezTo>
                    <a:pt x="-3938" y="18453"/>
                    <a:pt x="1484" y="7595"/>
                    <a:pt x="12329" y="2166"/>
                  </a:cubicBezTo>
                  <a:close/>
                </a:path>
              </a:pathLst>
            </a:custGeom>
            <a:solidFill>
              <a:srgbClr val="7EB4B4"/>
            </a:solidFill>
            <a:ln w="18073" cap="flat">
              <a:noFill/>
              <a:prstDash val="solid"/>
              <a:miter/>
            </a:ln>
          </p:spPr>
          <p:txBody>
            <a:bodyPr rtlCol="0" anchor="ctr"/>
            <a:lstStyle/>
            <a:p>
              <a:endParaRPr lang="en-US" sz="849"/>
            </a:p>
          </p:txBody>
        </p:sp>
        <p:sp>
          <p:nvSpPr>
            <p:cNvPr id="1830" name="Freeform 1829">
              <a:extLst>
                <a:ext uri="{FF2B5EF4-FFF2-40B4-BE49-F238E27FC236}">
                  <a16:creationId xmlns:a16="http://schemas.microsoft.com/office/drawing/2014/main" id="{41A23C60-A921-5A47-9A34-65BDE5C67E9D}"/>
                </a:ext>
              </a:extLst>
            </p:cNvPr>
            <p:cNvSpPr/>
            <p:nvPr userDrawn="1"/>
          </p:nvSpPr>
          <p:spPr>
            <a:xfrm>
              <a:off x="11999861" y="6091516"/>
              <a:ext cx="39763" cy="121445"/>
            </a:xfrm>
            <a:custGeom>
              <a:avLst/>
              <a:gdLst>
                <a:gd name="connsiteX0" fmla="*/ 39763 w 39763"/>
                <a:gd name="connsiteY0" fmla="*/ 20105 h 121445"/>
                <a:gd name="connsiteX1" fmla="*/ 39763 w 39763"/>
                <a:gd name="connsiteY1" fmla="*/ 101539 h 121445"/>
                <a:gd name="connsiteX2" fmla="*/ 19882 w 39763"/>
                <a:gd name="connsiteY2" fmla="*/ 121446 h 121445"/>
                <a:gd name="connsiteX3" fmla="*/ 19882 w 39763"/>
                <a:gd name="connsiteY3" fmla="*/ 121446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3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3" y="20105"/>
                  </a:moveTo>
                  <a:lnTo>
                    <a:pt x="39763" y="101539"/>
                  </a:lnTo>
                  <a:cubicBezTo>
                    <a:pt x="39763" y="112397"/>
                    <a:pt x="30726" y="121446"/>
                    <a:pt x="19882" y="121446"/>
                  </a:cubicBezTo>
                  <a:lnTo>
                    <a:pt x="19882" y="121446"/>
                  </a:lnTo>
                  <a:cubicBezTo>
                    <a:pt x="9037" y="121446"/>
                    <a:pt x="0" y="112397"/>
                    <a:pt x="0" y="101539"/>
                  </a:cubicBezTo>
                  <a:lnTo>
                    <a:pt x="0" y="20105"/>
                  </a:lnTo>
                  <a:cubicBezTo>
                    <a:pt x="0" y="9247"/>
                    <a:pt x="9037" y="199"/>
                    <a:pt x="19882" y="199"/>
                  </a:cubicBezTo>
                  <a:lnTo>
                    <a:pt x="19882" y="199"/>
                  </a:lnTo>
                  <a:cubicBezTo>
                    <a:pt x="30726" y="-1611"/>
                    <a:pt x="39763" y="9247"/>
                    <a:pt x="39763" y="20105"/>
                  </a:cubicBezTo>
                  <a:close/>
                </a:path>
              </a:pathLst>
            </a:custGeom>
            <a:solidFill>
              <a:srgbClr val="7EB4B4"/>
            </a:solidFill>
            <a:ln w="18073" cap="flat">
              <a:noFill/>
              <a:prstDash val="solid"/>
              <a:miter/>
            </a:ln>
          </p:spPr>
          <p:txBody>
            <a:bodyPr rtlCol="0" anchor="ctr"/>
            <a:lstStyle/>
            <a:p>
              <a:endParaRPr lang="en-US" sz="849"/>
            </a:p>
          </p:txBody>
        </p:sp>
        <p:sp>
          <p:nvSpPr>
            <p:cNvPr id="1832" name="Freeform 1831">
              <a:extLst>
                <a:ext uri="{FF2B5EF4-FFF2-40B4-BE49-F238E27FC236}">
                  <a16:creationId xmlns:a16="http://schemas.microsoft.com/office/drawing/2014/main" id="{D1181CB3-878F-CF4A-851B-F04D95A291D6}"/>
                </a:ext>
              </a:extLst>
            </p:cNvPr>
            <p:cNvSpPr/>
            <p:nvPr/>
          </p:nvSpPr>
          <p:spPr>
            <a:xfrm>
              <a:off x="12284753" y="6091359"/>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2"/>
                    <a:pt x="44062" y="117984"/>
                    <a:pt x="38640" y="108935"/>
                  </a:cubicBezTo>
                  <a:lnTo>
                    <a:pt x="2491" y="29311"/>
                  </a:lnTo>
                  <a:cubicBezTo>
                    <a:pt x="-2931" y="16643"/>
                    <a:pt x="684" y="5785"/>
                    <a:pt x="11528" y="2166"/>
                  </a:cubicBezTo>
                  <a:close/>
                </a:path>
              </a:pathLst>
            </a:custGeom>
            <a:solidFill>
              <a:srgbClr val="7EB4B4"/>
            </a:solidFill>
            <a:ln w="18073" cap="flat">
              <a:noFill/>
              <a:prstDash val="solid"/>
              <a:miter/>
            </a:ln>
          </p:spPr>
          <p:txBody>
            <a:bodyPr rtlCol="0" anchor="ctr"/>
            <a:lstStyle/>
            <a:p>
              <a:endParaRPr lang="en-US" sz="849"/>
            </a:p>
          </p:txBody>
        </p:sp>
        <p:sp>
          <p:nvSpPr>
            <p:cNvPr id="1835" name="Freeform 1834">
              <a:extLst>
                <a:ext uri="{FF2B5EF4-FFF2-40B4-BE49-F238E27FC236}">
                  <a16:creationId xmlns:a16="http://schemas.microsoft.com/office/drawing/2014/main" id="{256236F4-3DB7-D042-856B-924C064FFB4F}"/>
                </a:ext>
              </a:extLst>
            </p:cNvPr>
            <p:cNvSpPr/>
            <p:nvPr/>
          </p:nvSpPr>
          <p:spPr>
            <a:xfrm>
              <a:off x="11982109" y="6393570"/>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89 w 77752"/>
                <a:gd name="connsiteY3" fmla="*/ 90839 h 120149"/>
                <a:gd name="connsiteX4" fmla="*/ 66552 w 77752"/>
                <a:gd name="connsiteY4" fmla="*/ 117984 h 120149"/>
                <a:gd name="connsiteX5" fmla="*/ 66552 w 77752"/>
                <a:gd name="connsiteY5" fmla="*/ 117984 h 120149"/>
                <a:gd name="connsiteX6" fmla="*/ 39441 w 77752"/>
                <a:gd name="connsiteY6" fmla="*/ 108936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89" y="90839"/>
                  </a:lnTo>
                  <a:cubicBezTo>
                    <a:pt x="81012" y="99887"/>
                    <a:pt x="75589" y="112555"/>
                    <a:pt x="66552" y="117984"/>
                  </a:cubicBezTo>
                  <a:lnTo>
                    <a:pt x="66552" y="117984"/>
                  </a:lnTo>
                  <a:cubicBezTo>
                    <a:pt x="57515" y="123413"/>
                    <a:pt x="44863" y="117984"/>
                    <a:pt x="39441" y="108936"/>
                  </a:cubicBezTo>
                  <a:lnTo>
                    <a:pt x="3292" y="29311"/>
                  </a:lnTo>
                  <a:cubicBezTo>
                    <a:pt x="-3938" y="18453"/>
                    <a:pt x="1485" y="7595"/>
                    <a:pt x="12329" y="2166"/>
                  </a:cubicBezTo>
                  <a:close/>
                </a:path>
              </a:pathLst>
            </a:custGeom>
            <a:solidFill>
              <a:srgbClr val="7EB4B4"/>
            </a:solidFill>
            <a:ln w="18073" cap="flat">
              <a:noFill/>
              <a:prstDash val="solid"/>
              <a:miter/>
            </a:ln>
          </p:spPr>
          <p:txBody>
            <a:bodyPr rtlCol="0" anchor="ctr"/>
            <a:lstStyle/>
            <a:p>
              <a:endParaRPr lang="en-US" sz="849"/>
            </a:p>
          </p:txBody>
        </p:sp>
        <p:sp>
          <p:nvSpPr>
            <p:cNvPr id="1836" name="Freeform 1835">
              <a:extLst>
                <a:ext uri="{FF2B5EF4-FFF2-40B4-BE49-F238E27FC236}">
                  <a16:creationId xmlns:a16="http://schemas.microsoft.com/office/drawing/2014/main" id="{735836F9-2937-4743-BFDC-EAF6BA05A29A}"/>
                </a:ext>
              </a:extLst>
            </p:cNvPr>
            <p:cNvSpPr/>
            <p:nvPr/>
          </p:nvSpPr>
          <p:spPr>
            <a:xfrm>
              <a:off x="12284753" y="6393570"/>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6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6"/>
                  </a:cubicBezTo>
                  <a:lnTo>
                    <a:pt x="2491" y="29311"/>
                  </a:lnTo>
                  <a:cubicBezTo>
                    <a:pt x="-2931" y="18453"/>
                    <a:pt x="684" y="7595"/>
                    <a:pt x="11528" y="2166"/>
                  </a:cubicBezTo>
                  <a:close/>
                </a:path>
              </a:pathLst>
            </a:custGeom>
            <a:solidFill>
              <a:srgbClr val="7EB4B4"/>
            </a:solidFill>
            <a:ln w="18073" cap="flat">
              <a:noFill/>
              <a:prstDash val="solid"/>
              <a:miter/>
            </a:ln>
          </p:spPr>
          <p:txBody>
            <a:bodyPr rtlCol="0" anchor="ctr"/>
            <a:lstStyle/>
            <a:p>
              <a:endParaRPr lang="en-US" sz="849"/>
            </a:p>
          </p:txBody>
        </p:sp>
        <p:sp>
          <p:nvSpPr>
            <p:cNvPr id="1838" name="Freeform 1837">
              <a:extLst>
                <a:ext uri="{FF2B5EF4-FFF2-40B4-BE49-F238E27FC236}">
                  <a16:creationId xmlns:a16="http://schemas.microsoft.com/office/drawing/2014/main" id="{1D008133-6EED-9149-8E47-B42C2448C643}"/>
                </a:ext>
              </a:extLst>
            </p:cNvPr>
            <p:cNvSpPr/>
            <p:nvPr/>
          </p:nvSpPr>
          <p:spPr>
            <a:xfrm>
              <a:off x="11982109" y="6697592"/>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89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89" y="90839"/>
                  </a:lnTo>
                  <a:cubicBezTo>
                    <a:pt x="81012" y="99887"/>
                    <a:pt x="75589" y="112555"/>
                    <a:pt x="66552" y="117984"/>
                  </a:cubicBezTo>
                  <a:lnTo>
                    <a:pt x="66552" y="117984"/>
                  </a:lnTo>
                  <a:cubicBezTo>
                    <a:pt x="57515" y="123412"/>
                    <a:pt x="44863" y="117984"/>
                    <a:pt x="39441" y="108935"/>
                  </a:cubicBezTo>
                  <a:lnTo>
                    <a:pt x="3292" y="29311"/>
                  </a:lnTo>
                  <a:cubicBezTo>
                    <a:pt x="-3938" y="18453"/>
                    <a:pt x="1485" y="7595"/>
                    <a:pt x="12329" y="2166"/>
                  </a:cubicBezTo>
                  <a:close/>
                </a:path>
              </a:pathLst>
            </a:custGeom>
            <a:solidFill>
              <a:srgbClr val="7EB4B4"/>
            </a:solidFill>
            <a:ln w="18073" cap="flat">
              <a:noFill/>
              <a:prstDash val="solid"/>
              <a:miter/>
            </a:ln>
          </p:spPr>
          <p:txBody>
            <a:bodyPr rtlCol="0" anchor="ctr"/>
            <a:lstStyle/>
            <a:p>
              <a:endParaRPr lang="en-US" sz="849"/>
            </a:p>
          </p:txBody>
        </p:sp>
        <p:sp>
          <p:nvSpPr>
            <p:cNvPr id="1840" name="Freeform 1839">
              <a:extLst>
                <a:ext uri="{FF2B5EF4-FFF2-40B4-BE49-F238E27FC236}">
                  <a16:creationId xmlns:a16="http://schemas.microsoft.com/office/drawing/2014/main" id="{A3B95774-E3D3-8448-B5AD-8D6235489D4E}"/>
                </a:ext>
              </a:extLst>
            </p:cNvPr>
            <p:cNvSpPr/>
            <p:nvPr/>
          </p:nvSpPr>
          <p:spPr>
            <a:xfrm>
              <a:off x="12303511" y="6697948"/>
              <a:ext cx="39763" cy="121246"/>
            </a:xfrm>
            <a:custGeom>
              <a:avLst/>
              <a:gdLst>
                <a:gd name="connsiteX0" fmla="*/ 39764 w 39763"/>
                <a:gd name="connsiteY0" fmla="*/ 19906 h 121246"/>
                <a:gd name="connsiteX1" fmla="*/ 39764 w 39763"/>
                <a:gd name="connsiteY1" fmla="*/ 101341 h 121246"/>
                <a:gd name="connsiteX2" fmla="*/ 19882 w 39763"/>
                <a:gd name="connsiteY2" fmla="*/ 121247 h 121246"/>
                <a:gd name="connsiteX3" fmla="*/ 19882 w 39763"/>
                <a:gd name="connsiteY3" fmla="*/ 121247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9"/>
                    <a:pt x="30727" y="121247"/>
                    <a:pt x="19882" y="121247"/>
                  </a:cubicBezTo>
                  <a:lnTo>
                    <a:pt x="19882" y="121247"/>
                  </a:lnTo>
                  <a:cubicBezTo>
                    <a:pt x="9037" y="121247"/>
                    <a:pt x="0" y="112199"/>
                    <a:pt x="0" y="101341"/>
                  </a:cubicBezTo>
                  <a:lnTo>
                    <a:pt x="0" y="19906"/>
                  </a:lnTo>
                  <a:cubicBezTo>
                    <a:pt x="0" y="9048"/>
                    <a:pt x="9037" y="0"/>
                    <a:pt x="19882" y="0"/>
                  </a:cubicBezTo>
                  <a:lnTo>
                    <a:pt x="19882" y="0"/>
                  </a:lnTo>
                  <a:cubicBezTo>
                    <a:pt x="28919" y="0"/>
                    <a:pt x="39764" y="9048"/>
                    <a:pt x="39764" y="19906"/>
                  </a:cubicBezTo>
                  <a:close/>
                </a:path>
              </a:pathLst>
            </a:custGeom>
            <a:solidFill>
              <a:srgbClr val="7EB4B4"/>
            </a:solidFill>
            <a:ln w="18073" cap="flat">
              <a:noFill/>
              <a:prstDash val="solid"/>
              <a:miter/>
            </a:ln>
          </p:spPr>
          <p:txBody>
            <a:bodyPr rtlCol="0" anchor="ctr"/>
            <a:lstStyle/>
            <a:p>
              <a:endParaRPr lang="en-US" sz="849"/>
            </a:p>
          </p:txBody>
        </p:sp>
        <p:sp>
          <p:nvSpPr>
            <p:cNvPr id="1844" name="Freeform 1843">
              <a:extLst>
                <a:ext uri="{FF2B5EF4-FFF2-40B4-BE49-F238E27FC236}">
                  <a16:creationId xmlns:a16="http://schemas.microsoft.com/office/drawing/2014/main" id="{6E2B9755-FA39-4645-81D1-11AFEA885883}"/>
                </a:ext>
              </a:extLst>
            </p:cNvPr>
            <p:cNvSpPr/>
            <p:nvPr/>
          </p:nvSpPr>
          <p:spPr>
            <a:xfrm>
              <a:off x="10770118" y="54366"/>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3"/>
                    <a:pt x="44062" y="117984"/>
                    <a:pt x="38640" y="108935"/>
                  </a:cubicBezTo>
                  <a:lnTo>
                    <a:pt x="2491" y="29311"/>
                  </a:lnTo>
                  <a:cubicBezTo>
                    <a:pt x="-2931" y="16643"/>
                    <a:pt x="684" y="5785"/>
                    <a:pt x="11529" y="2166"/>
                  </a:cubicBezTo>
                  <a:close/>
                </a:path>
              </a:pathLst>
            </a:custGeom>
            <a:solidFill>
              <a:srgbClr val="7EB4B4"/>
            </a:solidFill>
            <a:ln w="18073" cap="flat">
              <a:noFill/>
              <a:prstDash val="solid"/>
              <a:miter/>
            </a:ln>
          </p:spPr>
          <p:txBody>
            <a:bodyPr rtlCol="0" anchor="ctr"/>
            <a:lstStyle/>
            <a:p>
              <a:endParaRPr lang="en-US" sz="849"/>
            </a:p>
          </p:txBody>
        </p:sp>
        <p:sp>
          <p:nvSpPr>
            <p:cNvPr id="1849" name="Freeform 1848">
              <a:extLst>
                <a:ext uri="{FF2B5EF4-FFF2-40B4-BE49-F238E27FC236}">
                  <a16:creationId xmlns:a16="http://schemas.microsoft.com/office/drawing/2014/main" id="{FCFFFE4B-26E6-5648-BEFF-D632A9264ACA}"/>
                </a:ext>
              </a:extLst>
            </p:cNvPr>
            <p:cNvSpPr/>
            <p:nvPr/>
          </p:nvSpPr>
          <p:spPr>
            <a:xfrm>
              <a:off x="11072967" y="54366"/>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5"/>
                  </a:cubicBezTo>
                  <a:lnTo>
                    <a:pt x="3292" y="29311"/>
                  </a:lnTo>
                  <a:cubicBezTo>
                    <a:pt x="-3938" y="16643"/>
                    <a:pt x="1484" y="5785"/>
                    <a:pt x="12329" y="2166"/>
                  </a:cubicBezTo>
                  <a:close/>
                </a:path>
              </a:pathLst>
            </a:custGeom>
            <a:solidFill>
              <a:srgbClr val="7EB4B4"/>
            </a:solidFill>
            <a:ln w="18073" cap="flat">
              <a:noFill/>
              <a:prstDash val="solid"/>
              <a:miter/>
            </a:ln>
          </p:spPr>
          <p:txBody>
            <a:bodyPr rtlCol="0" anchor="ctr"/>
            <a:lstStyle/>
            <a:p>
              <a:endParaRPr lang="en-US" sz="849"/>
            </a:p>
          </p:txBody>
        </p:sp>
        <p:sp>
          <p:nvSpPr>
            <p:cNvPr id="1851" name="Freeform 1850">
              <a:extLst>
                <a:ext uri="{FF2B5EF4-FFF2-40B4-BE49-F238E27FC236}">
                  <a16:creationId xmlns:a16="http://schemas.microsoft.com/office/drawing/2014/main" id="{774C40F3-5F89-EA4B-81E6-6C60EF3D0CF4}"/>
                </a:ext>
              </a:extLst>
            </p:cNvPr>
            <p:cNvSpPr/>
            <p:nvPr/>
          </p:nvSpPr>
          <p:spPr>
            <a:xfrm>
              <a:off x="11394368" y="54524"/>
              <a:ext cx="39763" cy="121445"/>
            </a:xfrm>
            <a:custGeom>
              <a:avLst/>
              <a:gdLst>
                <a:gd name="connsiteX0" fmla="*/ 39763 w 39763"/>
                <a:gd name="connsiteY0" fmla="*/ 20105 h 121445"/>
                <a:gd name="connsiteX1" fmla="*/ 39763 w 39763"/>
                <a:gd name="connsiteY1" fmla="*/ 101539 h 121445"/>
                <a:gd name="connsiteX2" fmla="*/ 19882 w 39763"/>
                <a:gd name="connsiteY2" fmla="*/ 121446 h 121445"/>
                <a:gd name="connsiteX3" fmla="*/ 19882 w 39763"/>
                <a:gd name="connsiteY3" fmla="*/ 121446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3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3" y="20105"/>
                  </a:moveTo>
                  <a:lnTo>
                    <a:pt x="39763" y="101539"/>
                  </a:lnTo>
                  <a:cubicBezTo>
                    <a:pt x="39763" y="112397"/>
                    <a:pt x="30726" y="121446"/>
                    <a:pt x="19882" y="121446"/>
                  </a:cubicBezTo>
                  <a:lnTo>
                    <a:pt x="19882" y="121446"/>
                  </a:lnTo>
                  <a:cubicBezTo>
                    <a:pt x="9037" y="121446"/>
                    <a:pt x="0" y="112397"/>
                    <a:pt x="0" y="101539"/>
                  </a:cubicBezTo>
                  <a:lnTo>
                    <a:pt x="0" y="20105"/>
                  </a:lnTo>
                  <a:cubicBezTo>
                    <a:pt x="0" y="9247"/>
                    <a:pt x="9037" y="199"/>
                    <a:pt x="19882" y="199"/>
                  </a:cubicBezTo>
                  <a:lnTo>
                    <a:pt x="19882" y="199"/>
                  </a:lnTo>
                  <a:cubicBezTo>
                    <a:pt x="30726" y="-1611"/>
                    <a:pt x="39763" y="9247"/>
                    <a:pt x="39763" y="20105"/>
                  </a:cubicBezTo>
                  <a:close/>
                </a:path>
              </a:pathLst>
            </a:custGeom>
            <a:solidFill>
              <a:srgbClr val="7EB4B4"/>
            </a:solidFill>
            <a:ln w="18073" cap="flat">
              <a:noFill/>
              <a:prstDash val="solid"/>
              <a:miter/>
            </a:ln>
          </p:spPr>
          <p:txBody>
            <a:bodyPr rtlCol="0" anchor="ctr"/>
            <a:lstStyle/>
            <a:p>
              <a:endParaRPr lang="en-US" sz="849"/>
            </a:p>
          </p:txBody>
        </p:sp>
        <p:sp>
          <p:nvSpPr>
            <p:cNvPr id="1852" name="Freeform 1851">
              <a:extLst>
                <a:ext uri="{FF2B5EF4-FFF2-40B4-BE49-F238E27FC236}">
                  <a16:creationId xmlns:a16="http://schemas.microsoft.com/office/drawing/2014/main" id="{6300F346-177E-E443-BB72-BCA424BC8DA5}"/>
                </a:ext>
              </a:extLst>
            </p:cNvPr>
            <p:cNvSpPr/>
            <p:nvPr/>
          </p:nvSpPr>
          <p:spPr>
            <a:xfrm>
              <a:off x="11678459" y="54366"/>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5"/>
                  </a:cubicBezTo>
                  <a:lnTo>
                    <a:pt x="3292" y="29311"/>
                  </a:lnTo>
                  <a:cubicBezTo>
                    <a:pt x="-3938" y="16643"/>
                    <a:pt x="1484" y="5785"/>
                    <a:pt x="12329" y="2166"/>
                  </a:cubicBezTo>
                  <a:close/>
                </a:path>
              </a:pathLst>
            </a:custGeom>
            <a:solidFill>
              <a:srgbClr val="7EB4B4"/>
            </a:solidFill>
            <a:ln w="18073" cap="flat">
              <a:noFill/>
              <a:prstDash val="solid"/>
              <a:miter/>
            </a:ln>
          </p:spPr>
          <p:txBody>
            <a:bodyPr rtlCol="0" anchor="ctr"/>
            <a:lstStyle/>
            <a:p>
              <a:endParaRPr lang="en-US" sz="849"/>
            </a:p>
          </p:txBody>
        </p:sp>
        <p:sp>
          <p:nvSpPr>
            <p:cNvPr id="1857" name="Freeform 1856">
              <a:extLst>
                <a:ext uri="{FF2B5EF4-FFF2-40B4-BE49-F238E27FC236}">
                  <a16:creationId xmlns:a16="http://schemas.microsoft.com/office/drawing/2014/main" id="{C2E937E6-5B00-5749-B0C7-94F348D6B637}"/>
                </a:ext>
              </a:extLst>
            </p:cNvPr>
            <p:cNvSpPr/>
            <p:nvPr/>
          </p:nvSpPr>
          <p:spPr>
            <a:xfrm>
              <a:off x="11982109" y="54366"/>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89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89" y="90839"/>
                  </a:lnTo>
                  <a:cubicBezTo>
                    <a:pt x="81012" y="99887"/>
                    <a:pt x="75589" y="112555"/>
                    <a:pt x="66552" y="117984"/>
                  </a:cubicBezTo>
                  <a:lnTo>
                    <a:pt x="66552" y="117984"/>
                  </a:lnTo>
                  <a:cubicBezTo>
                    <a:pt x="57515" y="123413"/>
                    <a:pt x="44863" y="117984"/>
                    <a:pt x="39441" y="108935"/>
                  </a:cubicBezTo>
                  <a:lnTo>
                    <a:pt x="3292" y="29311"/>
                  </a:lnTo>
                  <a:cubicBezTo>
                    <a:pt x="-3938" y="16643"/>
                    <a:pt x="1485" y="5785"/>
                    <a:pt x="12329" y="2166"/>
                  </a:cubicBezTo>
                  <a:close/>
                </a:path>
              </a:pathLst>
            </a:custGeom>
            <a:solidFill>
              <a:srgbClr val="7EB4B4"/>
            </a:solidFill>
            <a:ln w="18073" cap="flat">
              <a:noFill/>
              <a:prstDash val="solid"/>
              <a:miter/>
            </a:ln>
          </p:spPr>
          <p:txBody>
            <a:bodyPr rtlCol="0" anchor="ctr"/>
            <a:lstStyle/>
            <a:p>
              <a:endParaRPr lang="en-US" sz="849"/>
            </a:p>
          </p:txBody>
        </p:sp>
        <p:sp>
          <p:nvSpPr>
            <p:cNvPr id="1859" name="Freeform 1858">
              <a:extLst>
                <a:ext uri="{FF2B5EF4-FFF2-40B4-BE49-F238E27FC236}">
                  <a16:creationId xmlns:a16="http://schemas.microsoft.com/office/drawing/2014/main" id="{D024FB8E-683F-9040-AFE5-B52AC6AA9221}"/>
                </a:ext>
              </a:extLst>
            </p:cNvPr>
            <p:cNvSpPr/>
            <p:nvPr/>
          </p:nvSpPr>
          <p:spPr>
            <a:xfrm>
              <a:off x="12303511" y="54524"/>
              <a:ext cx="39763" cy="121445"/>
            </a:xfrm>
            <a:custGeom>
              <a:avLst/>
              <a:gdLst>
                <a:gd name="connsiteX0" fmla="*/ 39764 w 39763"/>
                <a:gd name="connsiteY0" fmla="*/ 20105 h 121445"/>
                <a:gd name="connsiteX1" fmla="*/ 39764 w 39763"/>
                <a:gd name="connsiteY1" fmla="*/ 101539 h 121445"/>
                <a:gd name="connsiteX2" fmla="*/ 19882 w 39763"/>
                <a:gd name="connsiteY2" fmla="*/ 121446 h 121445"/>
                <a:gd name="connsiteX3" fmla="*/ 19882 w 39763"/>
                <a:gd name="connsiteY3" fmla="*/ 121446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7" y="121446"/>
                    <a:pt x="19882" y="121446"/>
                  </a:cubicBezTo>
                  <a:lnTo>
                    <a:pt x="19882" y="121446"/>
                  </a:lnTo>
                  <a:cubicBezTo>
                    <a:pt x="9037" y="121446"/>
                    <a:pt x="0" y="112397"/>
                    <a:pt x="0" y="101539"/>
                  </a:cubicBezTo>
                  <a:lnTo>
                    <a:pt x="0" y="20105"/>
                  </a:lnTo>
                  <a:cubicBezTo>
                    <a:pt x="0" y="9247"/>
                    <a:pt x="9037" y="199"/>
                    <a:pt x="19882" y="199"/>
                  </a:cubicBezTo>
                  <a:lnTo>
                    <a:pt x="19882" y="199"/>
                  </a:lnTo>
                  <a:cubicBezTo>
                    <a:pt x="28919" y="-1611"/>
                    <a:pt x="39764" y="9247"/>
                    <a:pt x="39764" y="20105"/>
                  </a:cubicBezTo>
                  <a:close/>
                </a:path>
              </a:pathLst>
            </a:custGeom>
            <a:solidFill>
              <a:srgbClr val="7EB4B4"/>
            </a:solidFill>
            <a:ln w="18073" cap="flat">
              <a:noFill/>
              <a:prstDash val="solid"/>
              <a:miter/>
            </a:ln>
          </p:spPr>
          <p:txBody>
            <a:bodyPr rtlCol="0" anchor="ctr"/>
            <a:lstStyle/>
            <a:p>
              <a:endParaRPr lang="en-US" sz="849"/>
            </a:p>
          </p:txBody>
        </p:sp>
        <p:sp>
          <p:nvSpPr>
            <p:cNvPr id="1861" name="Freeform 1860">
              <a:extLst>
                <a:ext uri="{FF2B5EF4-FFF2-40B4-BE49-F238E27FC236}">
                  <a16:creationId xmlns:a16="http://schemas.microsoft.com/office/drawing/2014/main" id="{EC7F521C-9F47-7746-853B-E377383A6FC0}"/>
                </a:ext>
              </a:extLst>
            </p:cNvPr>
            <p:cNvSpPr/>
            <p:nvPr userDrawn="1"/>
          </p:nvSpPr>
          <p:spPr>
            <a:xfrm>
              <a:off x="11998053" y="356935"/>
              <a:ext cx="39763" cy="19905"/>
            </a:xfrm>
            <a:custGeom>
              <a:avLst/>
              <a:gdLst>
                <a:gd name="connsiteX0" fmla="*/ 0 w 39763"/>
                <a:gd name="connsiteY0" fmla="*/ 19906 h 19905"/>
                <a:gd name="connsiteX1" fmla="*/ 19882 w 39763"/>
                <a:gd name="connsiteY1" fmla="*/ 0 h 19905"/>
                <a:gd name="connsiteX2" fmla="*/ 19882 w 39763"/>
                <a:gd name="connsiteY2" fmla="*/ 0 h 19905"/>
                <a:gd name="connsiteX3" fmla="*/ 39764 w 39763"/>
                <a:gd name="connsiteY3" fmla="*/ 19906 h 19905"/>
              </a:gdLst>
              <a:ahLst/>
              <a:cxnLst>
                <a:cxn ang="0">
                  <a:pos x="connsiteX0" y="connsiteY0"/>
                </a:cxn>
                <a:cxn ang="0">
                  <a:pos x="connsiteX1" y="connsiteY1"/>
                </a:cxn>
                <a:cxn ang="0">
                  <a:pos x="connsiteX2" y="connsiteY2"/>
                </a:cxn>
                <a:cxn ang="0">
                  <a:pos x="connsiteX3" y="connsiteY3"/>
                </a:cxn>
              </a:cxnLst>
              <a:rect l="l" t="t" r="r" b="b"/>
              <a:pathLst>
                <a:path w="39763" h="19905">
                  <a:moveTo>
                    <a:pt x="0" y="19906"/>
                  </a:moveTo>
                  <a:cubicBezTo>
                    <a:pt x="0" y="9048"/>
                    <a:pt x="9037" y="0"/>
                    <a:pt x="19882" y="0"/>
                  </a:cubicBezTo>
                  <a:lnTo>
                    <a:pt x="19882" y="0"/>
                  </a:lnTo>
                  <a:cubicBezTo>
                    <a:pt x="30727" y="0"/>
                    <a:pt x="39764" y="9048"/>
                    <a:pt x="39764" y="19906"/>
                  </a:cubicBezTo>
                </a:path>
              </a:pathLst>
            </a:custGeom>
            <a:solidFill>
              <a:srgbClr val="7EB4B4"/>
            </a:solidFill>
            <a:ln w="18073" cap="flat">
              <a:noFill/>
              <a:prstDash val="solid"/>
              <a:miter/>
            </a:ln>
          </p:spPr>
          <p:txBody>
            <a:bodyPr rtlCol="0" anchor="ctr"/>
            <a:lstStyle/>
            <a:p>
              <a:endParaRPr lang="en-US" sz="849"/>
            </a:p>
          </p:txBody>
        </p:sp>
        <p:sp>
          <p:nvSpPr>
            <p:cNvPr id="1862" name="Freeform 1861">
              <a:extLst>
                <a:ext uri="{FF2B5EF4-FFF2-40B4-BE49-F238E27FC236}">
                  <a16:creationId xmlns:a16="http://schemas.microsoft.com/office/drawing/2014/main" id="{7B9C6EA4-79C2-9A42-A2CD-2E12C62B61FD}"/>
                </a:ext>
              </a:extLst>
            </p:cNvPr>
            <p:cNvSpPr/>
            <p:nvPr userDrawn="1"/>
          </p:nvSpPr>
          <p:spPr>
            <a:xfrm>
              <a:off x="8406573" y="90916"/>
              <a:ext cx="39763" cy="81434"/>
            </a:xfrm>
            <a:custGeom>
              <a:avLst/>
              <a:gdLst>
                <a:gd name="connsiteX0" fmla="*/ 39764 w 39763"/>
                <a:gd name="connsiteY0" fmla="*/ 0 h 81434"/>
                <a:gd name="connsiteX1" fmla="*/ 39764 w 39763"/>
                <a:gd name="connsiteY1" fmla="*/ 61528 h 81434"/>
                <a:gd name="connsiteX2" fmla="*/ 19882 w 39763"/>
                <a:gd name="connsiteY2" fmla="*/ 81434 h 81434"/>
                <a:gd name="connsiteX3" fmla="*/ 19882 w 39763"/>
                <a:gd name="connsiteY3" fmla="*/ 81434 h 81434"/>
                <a:gd name="connsiteX4" fmla="*/ 0 w 39763"/>
                <a:gd name="connsiteY4" fmla="*/ 61528 h 81434"/>
                <a:gd name="connsiteX5" fmla="*/ 39764 w 39763"/>
                <a:gd name="connsiteY5" fmla="*/ 0 h 81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763" h="81434">
                  <a:moveTo>
                    <a:pt x="39764" y="0"/>
                  </a:moveTo>
                  <a:lnTo>
                    <a:pt x="39764" y="61528"/>
                  </a:lnTo>
                  <a:cubicBezTo>
                    <a:pt x="39764" y="72386"/>
                    <a:pt x="30726" y="81434"/>
                    <a:pt x="19882" y="81434"/>
                  </a:cubicBezTo>
                  <a:lnTo>
                    <a:pt x="19882" y="81434"/>
                  </a:lnTo>
                  <a:cubicBezTo>
                    <a:pt x="9037" y="81434"/>
                    <a:pt x="0" y="72386"/>
                    <a:pt x="0" y="61528"/>
                  </a:cubicBezTo>
                  <a:lnTo>
                    <a:pt x="39764" y="0"/>
                  </a:lnTo>
                  <a:close/>
                </a:path>
              </a:pathLst>
            </a:custGeom>
            <a:solidFill>
              <a:srgbClr val="7EB4B4"/>
            </a:solidFill>
            <a:ln w="18073" cap="flat">
              <a:noFill/>
              <a:prstDash val="solid"/>
              <a:miter/>
            </a:ln>
          </p:spPr>
          <p:txBody>
            <a:bodyPr rtlCol="0" anchor="ctr"/>
            <a:lstStyle/>
            <a:p>
              <a:endParaRPr lang="en-US" sz="849"/>
            </a:p>
          </p:txBody>
        </p:sp>
        <p:sp>
          <p:nvSpPr>
            <p:cNvPr id="1863" name="Freeform 1862">
              <a:extLst>
                <a:ext uri="{FF2B5EF4-FFF2-40B4-BE49-F238E27FC236}">
                  <a16:creationId xmlns:a16="http://schemas.microsoft.com/office/drawing/2014/main" id="{113089AA-E3D2-8242-9964-ECAFD218C38A}"/>
                </a:ext>
              </a:extLst>
            </p:cNvPr>
            <p:cNvSpPr/>
            <p:nvPr userDrawn="1"/>
          </p:nvSpPr>
          <p:spPr>
            <a:xfrm>
              <a:off x="8151725" y="639240"/>
              <a:ext cx="39763" cy="106769"/>
            </a:xfrm>
            <a:custGeom>
              <a:avLst/>
              <a:gdLst>
                <a:gd name="connsiteX0" fmla="*/ 36149 w 39763"/>
                <a:gd name="connsiteY0" fmla="*/ 0 h 106769"/>
                <a:gd name="connsiteX1" fmla="*/ 39764 w 39763"/>
                <a:gd name="connsiteY1" fmla="*/ 86863 h 106769"/>
                <a:gd name="connsiteX2" fmla="*/ 19882 w 39763"/>
                <a:gd name="connsiteY2" fmla="*/ 106770 h 106769"/>
                <a:gd name="connsiteX3" fmla="*/ 19882 w 39763"/>
                <a:gd name="connsiteY3" fmla="*/ 106770 h 106769"/>
                <a:gd name="connsiteX4" fmla="*/ 0 w 39763"/>
                <a:gd name="connsiteY4" fmla="*/ 86863 h 106769"/>
                <a:gd name="connsiteX5" fmla="*/ 36149 w 39763"/>
                <a:gd name="connsiteY5" fmla="*/ 0 h 106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763" h="106769">
                  <a:moveTo>
                    <a:pt x="36149" y="0"/>
                  </a:moveTo>
                  <a:lnTo>
                    <a:pt x="39764" y="86863"/>
                  </a:lnTo>
                  <a:cubicBezTo>
                    <a:pt x="39764" y="97721"/>
                    <a:pt x="30726" y="106770"/>
                    <a:pt x="19882" y="106770"/>
                  </a:cubicBezTo>
                  <a:lnTo>
                    <a:pt x="19882" y="106770"/>
                  </a:lnTo>
                  <a:cubicBezTo>
                    <a:pt x="9037" y="106770"/>
                    <a:pt x="0" y="97721"/>
                    <a:pt x="0" y="86863"/>
                  </a:cubicBezTo>
                  <a:lnTo>
                    <a:pt x="36149" y="0"/>
                  </a:lnTo>
                  <a:close/>
                </a:path>
              </a:pathLst>
            </a:custGeom>
            <a:solidFill>
              <a:srgbClr val="7EB4B4"/>
            </a:solidFill>
            <a:ln w="18073" cap="flat">
              <a:noFill/>
              <a:prstDash val="solid"/>
              <a:miter/>
            </a:ln>
          </p:spPr>
          <p:txBody>
            <a:bodyPr rtlCol="0" anchor="ctr"/>
            <a:lstStyle/>
            <a:p>
              <a:endParaRPr lang="en-US" sz="849"/>
            </a:p>
          </p:txBody>
        </p:sp>
        <p:sp>
          <p:nvSpPr>
            <p:cNvPr id="1864" name="Freeform 1863">
              <a:extLst>
                <a:ext uri="{FF2B5EF4-FFF2-40B4-BE49-F238E27FC236}">
                  <a16:creationId xmlns:a16="http://schemas.microsoft.com/office/drawing/2014/main" id="{687EBDA5-9447-4947-9E92-32B0D4E82F77}"/>
                </a:ext>
              </a:extLst>
            </p:cNvPr>
            <p:cNvSpPr/>
            <p:nvPr userDrawn="1"/>
          </p:nvSpPr>
          <p:spPr>
            <a:xfrm>
              <a:off x="7479357" y="2164775"/>
              <a:ext cx="60001" cy="96267"/>
            </a:xfrm>
            <a:custGeom>
              <a:avLst/>
              <a:gdLst>
                <a:gd name="connsiteX0" fmla="*/ 21690 w 60001"/>
                <a:gd name="connsiteY0" fmla="*/ 0 h 96267"/>
                <a:gd name="connsiteX1" fmla="*/ 57838 w 60001"/>
                <a:gd name="connsiteY1" fmla="*/ 66957 h 96267"/>
                <a:gd name="connsiteX2" fmla="*/ 48801 w 60001"/>
                <a:gd name="connsiteY2" fmla="*/ 94102 h 96267"/>
                <a:gd name="connsiteX3" fmla="*/ 48801 w 60001"/>
                <a:gd name="connsiteY3" fmla="*/ 94102 h 96267"/>
                <a:gd name="connsiteX4" fmla="*/ 21690 w 60001"/>
                <a:gd name="connsiteY4" fmla="*/ 85053 h 96267"/>
                <a:gd name="connsiteX5" fmla="*/ 0 w 60001"/>
                <a:gd name="connsiteY5" fmla="*/ 47051 h 96267"/>
                <a:gd name="connsiteX6" fmla="*/ 21690 w 60001"/>
                <a:gd name="connsiteY6" fmla="*/ 0 h 96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001" h="96267">
                  <a:moveTo>
                    <a:pt x="21690" y="0"/>
                  </a:moveTo>
                  <a:lnTo>
                    <a:pt x="57838" y="66957"/>
                  </a:lnTo>
                  <a:cubicBezTo>
                    <a:pt x="63260" y="76005"/>
                    <a:pt x="57838" y="88673"/>
                    <a:pt x="48801" y="94102"/>
                  </a:cubicBezTo>
                  <a:lnTo>
                    <a:pt x="48801" y="94102"/>
                  </a:lnTo>
                  <a:cubicBezTo>
                    <a:pt x="39764" y="99531"/>
                    <a:pt x="27112" y="94102"/>
                    <a:pt x="21690" y="85053"/>
                  </a:cubicBezTo>
                  <a:lnTo>
                    <a:pt x="0" y="47051"/>
                  </a:lnTo>
                  <a:lnTo>
                    <a:pt x="21690" y="0"/>
                  </a:lnTo>
                  <a:close/>
                </a:path>
              </a:pathLst>
            </a:custGeom>
            <a:solidFill>
              <a:srgbClr val="7EB4B4"/>
            </a:solidFill>
            <a:ln w="18073" cap="flat">
              <a:noFill/>
              <a:prstDash val="solid"/>
              <a:miter/>
            </a:ln>
          </p:spPr>
          <p:txBody>
            <a:bodyPr rtlCol="0" anchor="ctr"/>
            <a:lstStyle/>
            <a:p>
              <a:endParaRPr lang="en-US" sz="849"/>
            </a:p>
          </p:txBody>
        </p:sp>
        <p:sp>
          <p:nvSpPr>
            <p:cNvPr id="1865" name="Freeform 1864">
              <a:extLst>
                <a:ext uri="{FF2B5EF4-FFF2-40B4-BE49-F238E27FC236}">
                  <a16:creationId xmlns:a16="http://schemas.microsoft.com/office/drawing/2014/main" id="{F76FF146-D8D2-0D44-82ED-5239D31D34A4}"/>
                </a:ext>
              </a:extLst>
            </p:cNvPr>
            <p:cNvSpPr/>
            <p:nvPr userDrawn="1"/>
          </p:nvSpPr>
          <p:spPr>
            <a:xfrm>
              <a:off x="7204626" y="2754721"/>
              <a:ext cx="39763" cy="119437"/>
            </a:xfrm>
            <a:custGeom>
              <a:avLst/>
              <a:gdLst>
                <a:gd name="connsiteX0" fmla="*/ 27112 w 39763"/>
                <a:gd name="connsiteY0" fmla="*/ 0 h 119437"/>
                <a:gd name="connsiteX1" fmla="*/ 39764 w 39763"/>
                <a:gd name="connsiteY1" fmla="*/ 18097 h 119437"/>
                <a:gd name="connsiteX2" fmla="*/ 39764 w 39763"/>
                <a:gd name="connsiteY2" fmla="*/ 99531 h 119437"/>
                <a:gd name="connsiteX3" fmla="*/ 19882 w 39763"/>
                <a:gd name="connsiteY3" fmla="*/ 119437 h 119437"/>
                <a:gd name="connsiteX4" fmla="*/ 19882 w 39763"/>
                <a:gd name="connsiteY4" fmla="*/ 119437 h 119437"/>
                <a:gd name="connsiteX5" fmla="*/ 0 w 39763"/>
                <a:gd name="connsiteY5" fmla="*/ 99531 h 119437"/>
                <a:gd name="connsiteX6" fmla="*/ 0 w 39763"/>
                <a:gd name="connsiteY6" fmla="*/ 59718 h 119437"/>
                <a:gd name="connsiteX7" fmla="*/ 27112 w 39763"/>
                <a:gd name="connsiteY7" fmla="*/ 0 h 119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763" h="119437">
                  <a:moveTo>
                    <a:pt x="27112" y="0"/>
                  </a:moveTo>
                  <a:cubicBezTo>
                    <a:pt x="34341" y="3619"/>
                    <a:pt x="39764" y="10858"/>
                    <a:pt x="39764" y="18097"/>
                  </a:cubicBezTo>
                  <a:lnTo>
                    <a:pt x="39764" y="99531"/>
                  </a:lnTo>
                  <a:cubicBezTo>
                    <a:pt x="39764" y="110389"/>
                    <a:pt x="30727" y="119437"/>
                    <a:pt x="19882" y="119437"/>
                  </a:cubicBezTo>
                  <a:lnTo>
                    <a:pt x="19882" y="119437"/>
                  </a:lnTo>
                  <a:cubicBezTo>
                    <a:pt x="9037" y="119437"/>
                    <a:pt x="0" y="110389"/>
                    <a:pt x="0" y="99531"/>
                  </a:cubicBezTo>
                  <a:lnTo>
                    <a:pt x="0" y="59718"/>
                  </a:lnTo>
                  <a:lnTo>
                    <a:pt x="27112" y="0"/>
                  </a:lnTo>
                  <a:close/>
                </a:path>
              </a:pathLst>
            </a:custGeom>
            <a:solidFill>
              <a:srgbClr val="7EB4B4"/>
            </a:solidFill>
            <a:ln w="18073" cap="flat">
              <a:noFill/>
              <a:prstDash val="solid"/>
              <a:miter/>
            </a:ln>
          </p:spPr>
          <p:txBody>
            <a:bodyPr rtlCol="0" anchor="ctr"/>
            <a:lstStyle/>
            <a:p>
              <a:endParaRPr lang="en-US" sz="849"/>
            </a:p>
          </p:txBody>
        </p:sp>
        <p:sp>
          <p:nvSpPr>
            <p:cNvPr id="1866" name="Freeform 1865">
              <a:extLst>
                <a:ext uri="{FF2B5EF4-FFF2-40B4-BE49-F238E27FC236}">
                  <a16:creationId xmlns:a16="http://schemas.microsoft.com/office/drawing/2014/main" id="{03644CDD-09CD-4A42-B1B7-0B6B0666A80A}"/>
                </a:ext>
              </a:extLst>
            </p:cNvPr>
            <p:cNvSpPr/>
            <p:nvPr userDrawn="1"/>
          </p:nvSpPr>
          <p:spPr>
            <a:xfrm>
              <a:off x="6911820" y="3388098"/>
              <a:ext cx="39763" cy="101340"/>
            </a:xfrm>
            <a:custGeom>
              <a:avLst/>
              <a:gdLst>
                <a:gd name="connsiteX0" fmla="*/ 39764 w 39763"/>
                <a:gd name="connsiteY0" fmla="*/ 0 h 101340"/>
                <a:gd name="connsiteX1" fmla="*/ 39764 w 39763"/>
                <a:gd name="connsiteY1" fmla="*/ 81434 h 101340"/>
                <a:gd name="connsiteX2" fmla="*/ 19882 w 39763"/>
                <a:gd name="connsiteY2" fmla="*/ 101341 h 101340"/>
                <a:gd name="connsiteX3" fmla="*/ 19882 w 39763"/>
                <a:gd name="connsiteY3" fmla="*/ 101341 h 101340"/>
                <a:gd name="connsiteX4" fmla="*/ 0 w 39763"/>
                <a:gd name="connsiteY4" fmla="*/ 81434 h 101340"/>
                <a:gd name="connsiteX5" fmla="*/ 39764 w 39763"/>
                <a:gd name="connsiteY5" fmla="*/ 0 h 101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763" h="101340">
                  <a:moveTo>
                    <a:pt x="39764" y="0"/>
                  </a:moveTo>
                  <a:lnTo>
                    <a:pt x="39764" y="81434"/>
                  </a:lnTo>
                  <a:cubicBezTo>
                    <a:pt x="39764" y="92292"/>
                    <a:pt x="30726" y="101341"/>
                    <a:pt x="19882" y="101341"/>
                  </a:cubicBezTo>
                  <a:lnTo>
                    <a:pt x="19882" y="101341"/>
                  </a:lnTo>
                  <a:cubicBezTo>
                    <a:pt x="9037" y="101341"/>
                    <a:pt x="0" y="92292"/>
                    <a:pt x="0" y="81434"/>
                  </a:cubicBezTo>
                  <a:lnTo>
                    <a:pt x="39764" y="0"/>
                  </a:lnTo>
                  <a:close/>
                </a:path>
              </a:pathLst>
            </a:custGeom>
            <a:solidFill>
              <a:srgbClr val="7EB4B4"/>
            </a:solidFill>
            <a:ln w="18073" cap="flat">
              <a:noFill/>
              <a:prstDash val="solid"/>
              <a:miter/>
            </a:ln>
          </p:spPr>
          <p:txBody>
            <a:bodyPr rtlCol="0" anchor="ctr"/>
            <a:lstStyle/>
            <a:p>
              <a:endParaRPr lang="en-US" sz="849"/>
            </a:p>
          </p:txBody>
        </p:sp>
        <p:sp>
          <p:nvSpPr>
            <p:cNvPr id="1868" name="Freeform 1867">
              <a:extLst>
                <a:ext uri="{FF2B5EF4-FFF2-40B4-BE49-F238E27FC236}">
                  <a16:creationId xmlns:a16="http://schemas.microsoft.com/office/drawing/2014/main" id="{F941C875-E74B-A942-AEB4-6C3536C9D56D}"/>
                </a:ext>
              </a:extLst>
            </p:cNvPr>
            <p:cNvSpPr/>
            <p:nvPr userDrawn="1"/>
          </p:nvSpPr>
          <p:spPr>
            <a:xfrm>
              <a:off x="6250297" y="4879250"/>
              <a:ext cx="39763" cy="117627"/>
            </a:xfrm>
            <a:custGeom>
              <a:avLst/>
              <a:gdLst>
                <a:gd name="connsiteX0" fmla="*/ 30726 w 39763"/>
                <a:gd name="connsiteY0" fmla="*/ 0 h 117627"/>
                <a:gd name="connsiteX1" fmla="*/ 39764 w 39763"/>
                <a:gd name="connsiteY1" fmla="*/ 16287 h 117627"/>
                <a:gd name="connsiteX2" fmla="*/ 39764 w 39763"/>
                <a:gd name="connsiteY2" fmla="*/ 97721 h 117627"/>
                <a:gd name="connsiteX3" fmla="*/ 19882 w 39763"/>
                <a:gd name="connsiteY3" fmla="*/ 117627 h 117627"/>
                <a:gd name="connsiteX4" fmla="*/ 19882 w 39763"/>
                <a:gd name="connsiteY4" fmla="*/ 117627 h 117627"/>
                <a:gd name="connsiteX5" fmla="*/ 0 w 39763"/>
                <a:gd name="connsiteY5" fmla="*/ 97721 h 117627"/>
                <a:gd name="connsiteX6" fmla="*/ 0 w 39763"/>
                <a:gd name="connsiteY6" fmla="*/ 66957 h 117627"/>
                <a:gd name="connsiteX7" fmla="*/ 30726 w 39763"/>
                <a:gd name="connsiteY7" fmla="*/ 0 h 11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763" h="117627">
                  <a:moveTo>
                    <a:pt x="30726" y="0"/>
                  </a:moveTo>
                  <a:cubicBezTo>
                    <a:pt x="36149" y="3620"/>
                    <a:pt x="39764" y="9048"/>
                    <a:pt x="39764" y="16287"/>
                  </a:cubicBezTo>
                  <a:lnTo>
                    <a:pt x="39764" y="97721"/>
                  </a:lnTo>
                  <a:cubicBezTo>
                    <a:pt x="39764" y="108579"/>
                    <a:pt x="30726" y="117627"/>
                    <a:pt x="19882" y="117627"/>
                  </a:cubicBezTo>
                  <a:lnTo>
                    <a:pt x="19882" y="117627"/>
                  </a:lnTo>
                  <a:cubicBezTo>
                    <a:pt x="9037" y="117627"/>
                    <a:pt x="0" y="108579"/>
                    <a:pt x="0" y="97721"/>
                  </a:cubicBezTo>
                  <a:lnTo>
                    <a:pt x="0" y="66957"/>
                  </a:lnTo>
                  <a:lnTo>
                    <a:pt x="30726" y="0"/>
                  </a:lnTo>
                  <a:close/>
                </a:path>
              </a:pathLst>
            </a:custGeom>
            <a:solidFill>
              <a:srgbClr val="7EB4B4"/>
            </a:solidFill>
            <a:ln w="18073" cap="flat">
              <a:noFill/>
              <a:prstDash val="solid"/>
              <a:miter/>
            </a:ln>
          </p:spPr>
          <p:txBody>
            <a:bodyPr rtlCol="0" anchor="ctr"/>
            <a:lstStyle/>
            <a:p>
              <a:endParaRPr lang="en-US" sz="849"/>
            </a:p>
          </p:txBody>
        </p:sp>
        <p:sp>
          <p:nvSpPr>
            <p:cNvPr id="1869" name="Freeform 1868">
              <a:extLst>
                <a:ext uri="{FF2B5EF4-FFF2-40B4-BE49-F238E27FC236}">
                  <a16:creationId xmlns:a16="http://schemas.microsoft.com/office/drawing/2014/main" id="{CA7CDE13-53F6-8E49-BADC-98DA01711DA7}"/>
                </a:ext>
              </a:extLst>
            </p:cNvPr>
            <p:cNvSpPr/>
            <p:nvPr userDrawn="1"/>
          </p:nvSpPr>
          <p:spPr>
            <a:xfrm>
              <a:off x="5977374" y="5503579"/>
              <a:ext cx="49741" cy="100472"/>
            </a:xfrm>
            <a:custGeom>
              <a:avLst/>
              <a:gdLst>
                <a:gd name="connsiteX0" fmla="*/ 23497 w 49741"/>
                <a:gd name="connsiteY0" fmla="*/ 0 h 100472"/>
                <a:gd name="connsiteX1" fmla="*/ 48801 w 49741"/>
                <a:gd name="connsiteY1" fmla="*/ 76006 h 100472"/>
                <a:gd name="connsiteX2" fmla="*/ 34341 w 49741"/>
                <a:gd name="connsiteY2" fmla="*/ 99531 h 100472"/>
                <a:gd name="connsiteX3" fmla="*/ 34341 w 49741"/>
                <a:gd name="connsiteY3" fmla="*/ 99531 h 100472"/>
                <a:gd name="connsiteX4" fmla="*/ 10845 w 49741"/>
                <a:gd name="connsiteY4" fmla="*/ 85054 h 100472"/>
                <a:gd name="connsiteX5" fmla="*/ 0 w 49741"/>
                <a:gd name="connsiteY5" fmla="*/ 57909 h 100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741" h="100472">
                  <a:moveTo>
                    <a:pt x="23497" y="0"/>
                  </a:moveTo>
                  <a:lnTo>
                    <a:pt x="48801" y="76006"/>
                  </a:lnTo>
                  <a:cubicBezTo>
                    <a:pt x="52416" y="86863"/>
                    <a:pt x="45186" y="97721"/>
                    <a:pt x="34341" y="99531"/>
                  </a:cubicBezTo>
                  <a:lnTo>
                    <a:pt x="34341" y="99531"/>
                  </a:lnTo>
                  <a:cubicBezTo>
                    <a:pt x="23497" y="103150"/>
                    <a:pt x="12652" y="95911"/>
                    <a:pt x="10845" y="85054"/>
                  </a:cubicBezTo>
                  <a:lnTo>
                    <a:pt x="0" y="57909"/>
                  </a:lnTo>
                </a:path>
              </a:pathLst>
            </a:custGeom>
            <a:solidFill>
              <a:srgbClr val="7EB4B4"/>
            </a:solidFill>
            <a:ln w="18073" cap="flat">
              <a:noFill/>
              <a:prstDash val="solid"/>
              <a:miter/>
            </a:ln>
          </p:spPr>
          <p:txBody>
            <a:bodyPr rtlCol="0" anchor="ctr"/>
            <a:lstStyle/>
            <a:p>
              <a:endParaRPr lang="en-US" sz="849"/>
            </a:p>
          </p:txBody>
        </p:sp>
        <p:sp>
          <p:nvSpPr>
            <p:cNvPr id="1870" name="Freeform 1869">
              <a:extLst>
                <a:ext uri="{FF2B5EF4-FFF2-40B4-BE49-F238E27FC236}">
                  <a16:creationId xmlns:a16="http://schemas.microsoft.com/office/drawing/2014/main" id="{12690896-4457-B444-AFAD-68AB96419C75}"/>
                </a:ext>
              </a:extLst>
            </p:cNvPr>
            <p:cNvSpPr/>
            <p:nvPr userDrawn="1"/>
          </p:nvSpPr>
          <p:spPr>
            <a:xfrm>
              <a:off x="5689991" y="6098954"/>
              <a:ext cx="39763" cy="119437"/>
            </a:xfrm>
            <a:custGeom>
              <a:avLst/>
              <a:gdLst>
                <a:gd name="connsiteX0" fmla="*/ 39764 w 39763"/>
                <a:gd name="connsiteY0" fmla="*/ 0 h 119437"/>
                <a:gd name="connsiteX1" fmla="*/ 39764 w 39763"/>
                <a:gd name="connsiteY1" fmla="*/ 99531 h 119437"/>
                <a:gd name="connsiteX2" fmla="*/ 19882 w 39763"/>
                <a:gd name="connsiteY2" fmla="*/ 119437 h 119437"/>
                <a:gd name="connsiteX3" fmla="*/ 19882 w 39763"/>
                <a:gd name="connsiteY3" fmla="*/ 119437 h 119437"/>
                <a:gd name="connsiteX4" fmla="*/ 0 w 39763"/>
                <a:gd name="connsiteY4" fmla="*/ 99531 h 119437"/>
                <a:gd name="connsiteX5" fmla="*/ 39764 w 39763"/>
                <a:gd name="connsiteY5" fmla="*/ 0 h 119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763" h="119437">
                  <a:moveTo>
                    <a:pt x="39764" y="0"/>
                  </a:moveTo>
                  <a:lnTo>
                    <a:pt x="39764" y="99531"/>
                  </a:lnTo>
                  <a:cubicBezTo>
                    <a:pt x="39764" y="110389"/>
                    <a:pt x="30726" y="119437"/>
                    <a:pt x="19882" y="119437"/>
                  </a:cubicBezTo>
                  <a:lnTo>
                    <a:pt x="19882" y="119437"/>
                  </a:lnTo>
                  <a:cubicBezTo>
                    <a:pt x="9037" y="119437"/>
                    <a:pt x="0" y="110389"/>
                    <a:pt x="0" y="99531"/>
                  </a:cubicBezTo>
                  <a:lnTo>
                    <a:pt x="39764" y="0"/>
                  </a:lnTo>
                  <a:close/>
                </a:path>
              </a:pathLst>
            </a:custGeom>
            <a:solidFill>
              <a:srgbClr val="7EB4B4"/>
            </a:solidFill>
            <a:ln w="18073" cap="flat">
              <a:noFill/>
              <a:prstDash val="solid"/>
              <a:miter/>
            </a:ln>
          </p:spPr>
          <p:txBody>
            <a:bodyPr rtlCol="0" anchor="ctr"/>
            <a:lstStyle/>
            <a:p>
              <a:endParaRPr lang="en-US" sz="849"/>
            </a:p>
          </p:txBody>
        </p:sp>
        <p:sp>
          <p:nvSpPr>
            <p:cNvPr id="1871" name="Freeform 1870">
              <a:extLst>
                <a:ext uri="{FF2B5EF4-FFF2-40B4-BE49-F238E27FC236}">
                  <a16:creationId xmlns:a16="http://schemas.microsoft.com/office/drawing/2014/main" id="{85953695-53BB-264C-810B-AC1337783E94}"/>
                </a:ext>
              </a:extLst>
            </p:cNvPr>
            <p:cNvSpPr/>
            <p:nvPr userDrawn="1"/>
          </p:nvSpPr>
          <p:spPr>
            <a:xfrm>
              <a:off x="5411645" y="6721473"/>
              <a:ext cx="39763" cy="101340"/>
            </a:xfrm>
            <a:custGeom>
              <a:avLst/>
              <a:gdLst>
                <a:gd name="connsiteX0" fmla="*/ 39764 w 39763"/>
                <a:gd name="connsiteY0" fmla="*/ 0 h 101340"/>
                <a:gd name="connsiteX1" fmla="*/ 39764 w 39763"/>
                <a:gd name="connsiteY1" fmla="*/ 81434 h 101340"/>
                <a:gd name="connsiteX2" fmla="*/ 19882 w 39763"/>
                <a:gd name="connsiteY2" fmla="*/ 101341 h 101340"/>
                <a:gd name="connsiteX3" fmla="*/ 19882 w 39763"/>
                <a:gd name="connsiteY3" fmla="*/ 101341 h 101340"/>
                <a:gd name="connsiteX4" fmla="*/ 0 w 39763"/>
                <a:gd name="connsiteY4" fmla="*/ 81434 h 101340"/>
                <a:gd name="connsiteX5" fmla="*/ 39764 w 39763"/>
                <a:gd name="connsiteY5" fmla="*/ 0 h 101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763" h="101340">
                  <a:moveTo>
                    <a:pt x="39764" y="0"/>
                  </a:moveTo>
                  <a:lnTo>
                    <a:pt x="39764" y="81434"/>
                  </a:lnTo>
                  <a:cubicBezTo>
                    <a:pt x="39764" y="92292"/>
                    <a:pt x="30726" y="101341"/>
                    <a:pt x="19882" y="101341"/>
                  </a:cubicBezTo>
                  <a:lnTo>
                    <a:pt x="19882" y="101341"/>
                  </a:lnTo>
                  <a:cubicBezTo>
                    <a:pt x="9037" y="101341"/>
                    <a:pt x="0" y="92292"/>
                    <a:pt x="0" y="81434"/>
                  </a:cubicBezTo>
                  <a:lnTo>
                    <a:pt x="39764" y="0"/>
                  </a:lnTo>
                  <a:close/>
                </a:path>
              </a:pathLst>
            </a:custGeom>
            <a:solidFill>
              <a:srgbClr val="7EB4B4"/>
            </a:solidFill>
            <a:ln w="18073" cap="flat">
              <a:noFill/>
              <a:prstDash val="solid"/>
              <a:miter/>
            </a:ln>
          </p:spPr>
          <p:txBody>
            <a:bodyPr rtlCol="0" anchor="ctr"/>
            <a:lstStyle/>
            <a:p>
              <a:endParaRPr lang="en-US" sz="849"/>
            </a:p>
          </p:txBody>
        </p:sp>
      </p:grpSp>
      <p:sp>
        <p:nvSpPr>
          <p:cNvPr id="10" name="Freeform 9">
            <a:extLst>
              <a:ext uri="{FF2B5EF4-FFF2-40B4-BE49-F238E27FC236}">
                <a16:creationId xmlns:a16="http://schemas.microsoft.com/office/drawing/2014/main" id="{F4CDD470-9250-8248-AC44-C38BF5E27FFA}"/>
              </a:ext>
            </a:extLst>
          </p:cNvPr>
          <p:cNvSpPr/>
          <p:nvPr userDrawn="1"/>
        </p:nvSpPr>
        <p:spPr>
          <a:xfrm rot="1450454">
            <a:off x="7774048" y="-393576"/>
            <a:ext cx="892289" cy="1900186"/>
          </a:xfrm>
          <a:custGeom>
            <a:avLst/>
            <a:gdLst>
              <a:gd name="connsiteX0" fmla="*/ 0 w 892289"/>
              <a:gd name="connsiteY0" fmla="*/ 400528 h 1900186"/>
              <a:gd name="connsiteX1" fmla="*/ 892289 w 892289"/>
              <a:gd name="connsiteY1" fmla="*/ 0 h 1900186"/>
              <a:gd name="connsiteX2" fmla="*/ 892288 w 892289"/>
              <a:gd name="connsiteY2" fmla="*/ 1454042 h 1900186"/>
              <a:gd name="connsiteX3" fmla="*/ 446144 w 892289"/>
              <a:gd name="connsiteY3" fmla="*/ 1900186 h 1900186"/>
              <a:gd name="connsiteX4" fmla="*/ 0 w 892289"/>
              <a:gd name="connsiteY4" fmla="*/ 1454042 h 19001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2289" h="1900186">
                <a:moveTo>
                  <a:pt x="0" y="400528"/>
                </a:moveTo>
                <a:lnTo>
                  <a:pt x="892289" y="0"/>
                </a:lnTo>
                <a:lnTo>
                  <a:pt x="892288" y="1454042"/>
                </a:lnTo>
                <a:cubicBezTo>
                  <a:pt x="892288" y="1700441"/>
                  <a:pt x="692543" y="1900186"/>
                  <a:pt x="446144" y="1900186"/>
                </a:cubicBezTo>
                <a:cubicBezTo>
                  <a:pt x="199745" y="1900186"/>
                  <a:pt x="0" y="1700441"/>
                  <a:pt x="0" y="1454042"/>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358" rtl="0" eaLnBrk="1" fontAlgn="auto" latinLnBrk="0" hangingPunct="1">
              <a:lnSpc>
                <a:spcPct val="100000"/>
              </a:lnSpc>
              <a:spcBef>
                <a:spcPts val="0"/>
              </a:spcBef>
              <a:spcAft>
                <a:spcPts val="0"/>
              </a:spcAft>
              <a:buClr>
                <a:srgbClr val="000000"/>
              </a:buClr>
              <a:buSzTx/>
              <a:buFont typeface="Arial"/>
              <a:buNone/>
              <a:tabLst/>
              <a:defRPr/>
            </a:pPr>
            <a:endParaRPr kumimoji="0" lang="en-US" sz="2489" b="0" i="0" u="none" strike="noStrike" kern="0" cap="none" spc="0" normalizeH="0" baseline="0" noProof="0">
              <a:ln>
                <a:noFill/>
              </a:ln>
              <a:solidFill>
                <a:srgbClr val="FFFFFF"/>
              </a:solidFill>
              <a:effectLst/>
              <a:uLnTx/>
              <a:uFillTx/>
              <a:latin typeface="Arial"/>
              <a:ea typeface="+mn-ea"/>
              <a:cs typeface="+mn-cs"/>
              <a:sym typeface="Arial"/>
            </a:endParaRPr>
          </a:p>
        </p:txBody>
      </p:sp>
      <p:sp>
        <p:nvSpPr>
          <p:cNvPr id="14" name="Freeform 13">
            <a:extLst>
              <a:ext uri="{FF2B5EF4-FFF2-40B4-BE49-F238E27FC236}">
                <a16:creationId xmlns:a16="http://schemas.microsoft.com/office/drawing/2014/main" id="{338B655C-806C-5E40-9C7E-EE653EA615AD}"/>
              </a:ext>
            </a:extLst>
          </p:cNvPr>
          <p:cNvSpPr/>
          <p:nvPr userDrawn="1"/>
        </p:nvSpPr>
        <p:spPr>
          <a:xfrm rot="1471785">
            <a:off x="7401534" y="-325055"/>
            <a:ext cx="706818" cy="1125185"/>
          </a:xfrm>
          <a:custGeom>
            <a:avLst/>
            <a:gdLst>
              <a:gd name="connsiteX0" fmla="*/ 0 w 706818"/>
              <a:gd name="connsiteY0" fmla="*/ 322558 h 1125185"/>
              <a:gd name="connsiteX1" fmla="*/ 706818 w 706818"/>
              <a:gd name="connsiteY1" fmla="*/ 0 h 1125185"/>
              <a:gd name="connsiteX2" fmla="*/ 706818 w 706818"/>
              <a:gd name="connsiteY2" fmla="*/ 771776 h 1125185"/>
              <a:gd name="connsiteX3" fmla="*/ 353409 w 706818"/>
              <a:gd name="connsiteY3" fmla="*/ 1125185 h 1125185"/>
              <a:gd name="connsiteX4" fmla="*/ 0 w 706818"/>
              <a:gd name="connsiteY4" fmla="*/ 771776 h 11251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6818" h="1125185">
                <a:moveTo>
                  <a:pt x="0" y="322558"/>
                </a:moveTo>
                <a:lnTo>
                  <a:pt x="706818" y="0"/>
                </a:lnTo>
                <a:lnTo>
                  <a:pt x="706818" y="771776"/>
                </a:lnTo>
                <a:cubicBezTo>
                  <a:pt x="706818" y="966958"/>
                  <a:pt x="548591" y="1125185"/>
                  <a:pt x="353409" y="1125185"/>
                </a:cubicBezTo>
                <a:cubicBezTo>
                  <a:pt x="158227" y="1125185"/>
                  <a:pt x="0" y="966958"/>
                  <a:pt x="0" y="771776"/>
                </a:cubicBezTo>
                <a:close/>
              </a:path>
            </a:pathLst>
          </a:custGeom>
          <a:solidFill>
            <a:srgbClr val="9DD4D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358" rtl="0" eaLnBrk="1" fontAlgn="auto" latinLnBrk="0" hangingPunct="1">
              <a:lnSpc>
                <a:spcPct val="100000"/>
              </a:lnSpc>
              <a:spcBef>
                <a:spcPts val="0"/>
              </a:spcBef>
              <a:spcAft>
                <a:spcPts val="0"/>
              </a:spcAft>
              <a:buClr>
                <a:srgbClr val="000000"/>
              </a:buClr>
              <a:buSzTx/>
              <a:buFont typeface="Arial"/>
              <a:buNone/>
              <a:tabLst/>
              <a:defRPr/>
            </a:pPr>
            <a:endParaRPr kumimoji="0" lang="en-US" sz="2489" b="0" i="0" u="none" strike="noStrike" kern="0" cap="none" spc="0" normalizeH="0" baseline="0" noProof="0">
              <a:ln>
                <a:noFill/>
              </a:ln>
              <a:solidFill>
                <a:srgbClr val="FFFFFF"/>
              </a:solidFill>
              <a:effectLst/>
              <a:uLnTx/>
              <a:uFillTx/>
              <a:latin typeface="Arial"/>
              <a:ea typeface="+mn-ea"/>
              <a:cs typeface="+mn-cs"/>
              <a:sym typeface="Arial"/>
            </a:endParaRPr>
          </a:p>
        </p:txBody>
      </p:sp>
      <p:sp>
        <p:nvSpPr>
          <p:cNvPr id="16" name="Freeform 15">
            <a:extLst>
              <a:ext uri="{FF2B5EF4-FFF2-40B4-BE49-F238E27FC236}">
                <a16:creationId xmlns:a16="http://schemas.microsoft.com/office/drawing/2014/main" id="{9F4E7204-11F5-A247-9A00-0A6062C43699}"/>
              </a:ext>
            </a:extLst>
          </p:cNvPr>
          <p:cNvSpPr/>
          <p:nvPr userDrawn="1"/>
        </p:nvSpPr>
        <p:spPr>
          <a:xfrm rot="1450454">
            <a:off x="5170519" y="5542857"/>
            <a:ext cx="892288" cy="1592969"/>
          </a:xfrm>
          <a:custGeom>
            <a:avLst/>
            <a:gdLst>
              <a:gd name="connsiteX0" fmla="*/ 272484 w 892288"/>
              <a:gd name="connsiteY0" fmla="*/ 35061 h 1592969"/>
              <a:gd name="connsiteX1" fmla="*/ 446144 w 892288"/>
              <a:gd name="connsiteY1" fmla="*/ 0 h 1592969"/>
              <a:gd name="connsiteX2" fmla="*/ 892288 w 892288"/>
              <a:gd name="connsiteY2" fmla="*/ 446144 h 1592969"/>
              <a:gd name="connsiteX3" fmla="*/ 892288 w 892288"/>
              <a:gd name="connsiteY3" fmla="*/ 1192442 h 1592969"/>
              <a:gd name="connsiteX4" fmla="*/ 0 w 892288"/>
              <a:gd name="connsiteY4" fmla="*/ 1592969 h 1592969"/>
              <a:gd name="connsiteX5" fmla="*/ 0 w 892288"/>
              <a:gd name="connsiteY5" fmla="*/ 446144 h 1592969"/>
              <a:gd name="connsiteX6" fmla="*/ 272484 w 892288"/>
              <a:gd name="connsiteY6" fmla="*/ 35061 h 1592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92288" h="1592969">
                <a:moveTo>
                  <a:pt x="272484" y="35061"/>
                </a:moveTo>
                <a:cubicBezTo>
                  <a:pt x="325860" y="12484"/>
                  <a:pt x="384544" y="0"/>
                  <a:pt x="446144" y="0"/>
                </a:cubicBezTo>
                <a:cubicBezTo>
                  <a:pt x="692543" y="0"/>
                  <a:pt x="892288" y="199745"/>
                  <a:pt x="892288" y="446144"/>
                </a:cubicBezTo>
                <a:lnTo>
                  <a:pt x="892288" y="1192442"/>
                </a:lnTo>
                <a:lnTo>
                  <a:pt x="0" y="1592969"/>
                </a:lnTo>
                <a:lnTo>
                  <a:pt x="0" y="446144"/>
                </a:lnTo>
                <a:cubicBezTo>
                  <a:pt x="0" y="261345"/>
                  <a:pt x="112357" y="102788"/>
                  <a:pt x="272484" y="35061"/>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358" rtl="0" eaLnBrk="1" fontAlgn="auto" latinLnBrk="0" hangingPunct="1">
              <a:lnSpc>
                <a:spcPct val="100000"/>
              </a:lnSpc>
              <a:spcBef>
                <a:spcPts val="0"/>
              </a:spcBef>
              <a:spcAft>
                <a:spcPts val="0"/>
              </a:spcAft>
              <a:buClr>
                <a:srgbClr val="000000"/>
              </a:buClr>
              <a:buSzTx/>
              <a:buFont typeface="Arial"/>
              <a:buNone/>
              <a:tabLst/>
              <a:defRPr/>
            </a:pPr>
            <a:endParaRPr kumimoji="0" lang="en-US" sz="2489" b="0" i="0" u="none" strike="noStrike" kern="0" cap="none" spc="0" normalizeH="0" baseline="0" noProof="0">
              <a:ln>
                <a:noFill/>
              </a:ln>
              <a:solidFill>
                <a:srgbClr val="FFFFFF"/>
              </a:solidFill>
              <a:effectLst/>
              <a:uLnTx/>
              <a:uFillTx/>
              <a:latin typeface="Arial"/>
              <a:ea typeface="+mn-ea"/>
              <a:cs typeface="+mn-cs"/>
              <a:sym typeface="Arial"/>
            </a:endParaRPr>
          </a:p>
        </p:txBody>
      </p:sp>
    </p:spTree>
    <p:extLst>
      <p:ext uri="{BB962C8B-B14F-4D97-AF65-F5344CB8AC3E}">
        <p14:creationId xmlns:p14="http://schemas.microsoft.com/office/powerpoint/2010/main" val="3570308614"/>
      </p:ext>
    </p:extLst>
  </p:cSld>
  <p:clrMapOvr>
    <a:masterClrMapping/>
  </p:clrMapOvr>
</p:sldLayout>
</file>

<file path=ppt/slideLayouts/slideLayout245.xml><?xml version="1.0" encoding="utf-8"?>
<p:sldLayout xmlns:a="http://schemas.openxmlformats.org/drawingml/2006/main" xmlns:r="http://schemas.openxmlformats.org/officeDocument/2006/relationships" xmlns:p="http://schemas.openxmlformats.org/presentationml/2006/main" preserve="1" userDrawn="1">
  <p:cSld name="1_Cover-A">
    <p:spTree>
      <p:nvGrpSpPr>
        <p:cNvPr id="1" name=""/>
        <p:cNvGrpSpPr/>
        <p:nvPr/>
      </p:nvGrpSpPr>
      <p:grpSpPr>
        <a:xfrm>
          <a:off x="0" y="0"/>
          <a:ext cx="0" cy="0"/>
          <a:chOff x="0" y="0"/>
          <a:chExt cx="0" cy="0"/>
        </a:xfrm>
      </p:grpSpPr>
      <p:sp>
        <p:nvSpPr>
          <p:cNvPr id="19" name="Rectangle 2">
            <a:extLst>
              <a:ext uri="{FF2B5EF4-FFF2-40B4-BE49-F238E27FC236}">
                <a16:creationId xmlns:a16="http://schemas.microsoft.com/office/drawing/2014/main" id="{9BEF13AB-8756-124F-BF06-BB656F89B23D}"/>
              </a:ext>
            </a:extLst>
          </p:cNvPr>
          <p:cNvSpPr/>
          <p:nvPr userDrawn="1"/>
        </p:nvSpPr>
        <p:spPr>
          <a:xfrm>
            <a:off x="5355462" y="-88646"/>
            <a:ext cx="6902382" cy="7028524"/>
          </a:xfrm>
          <a:custGeom>
            <a:avLst/>
            <a:gdLst>
              <a:gd name="connsiteX0" fmla="*/ 0 w 4706911"/>
              <a:gd name="connsiteY0" fmla="*/ 0 h 5142585"/>
              <a:gd name="connsiteX1" fmla="*/ 4706911 w 4706911"/>
              <a:gd name="connsiteY1" fmla="*/ 0 h 5142585"/>
              <a:gd name="connsiteX2" fmla="*/ 4706911 w 4706911"/>
              <a:gd name="connsiteY2" fmla="*/ 5142585 h 5142585"/>
              <a:gd name="connsiteX3" fmla="*/ 0 w 4706911"/>
              <a:gd name="connsiteY3" fmla="*/ 5142585 h 5142585"/>
              <a:gd name="connsiteX4" fmla="*/ 0 w 4706911"/>
              <a:gd name="connsiteY4" fmla="*/ 0 h 5142585"/>
              <a:gd name="connsiteX0" fmla="*/ 2083633 w 4706911"/>
              <a:gd name="connsiteY0" fmla="*/ 0 h 5142585"/>
              <a:gd name="connsiteX1" fmla="*/ 4706911 w 4706911"/>
              <a:gd name="connsiteY1" fmla="*/ 0 h 5142585"/>
              <a:gd name="connsiteX2" fmla="*/ 4706911 w 4706911"/>
              <a:gd name="connsiteY2" fmla="*/ 5142585 h 5142585"/>
              <a:gd name="connsiteX3" fmla="*/ 0 w 4706911"/>
              <a:gd name="connsiteY3" fmla="*/ 5142585 h 5142585"/>
              <a:gd name="connsiteX4" fmla="*/ 2083633 w 4706911"/>
              <a:gd name="connsiteY4" fmla="*/ 0 h 5142585"/>
              <a:gd name="connsiteX0" fmla="*/ 2458388 w 4706911"/>
              <a:gd name="connsiteY0" fmla="*/ 14990 h 5142585"/>
              <a:gd name="connsiteX1" fmla="*/ 4706911 w 4706911"/>
              <a:gd name="connsiteY1" fmla="*/ 0 h 5142585"/>
              <a:gd name="connsiteX2" fmla="*/ 4706911 w 4706911"/>
              <a:gd name="connsiteY2" fmla="*/ 5142585 h 5142585"/>
              <a:gd name="connsiteX3" fmla="*/ 0 w 4706911"/>
              <a:gd name="connsiteY3" fmla="*/ 5142585 h 5142585"/>
              <a:gd name="connsiteX4" fmla="*/ 2458388 w 4706911"/>
              <a:gd name="connsiteY4" fmla="*/ 14990 h 5142585"/>
              <a:gd name="connsiteX0" fmla="*/ 2278506 w 4706911"/>
              <a:gd name="connsiteY0" fmla="*/ 0 h 5172565"/>
              <a:gd name="connsiteX1" fmla="*/ 4706911 w 4706911"/>
              <a:gd name="connsiteY1" fmla="*/ 29980 h 5172565"/>
              <a:gd name="connsiteX2" fmla="*/ 4706911 w 4706911"/>
              <a:gd name="connsiteY2" fmla="*/ 5172565 h 5172565"/>
              <a:gd name="connsiteX3" fmla="*/ 0 w 4706911"/>
              <a:gd name="connsiteY3" fmla="*/ 5172565 h 5172565"/>
              <a:gd name="connsiteX4" fmla="*/ 2278506 w 4706911"/>
              <a:gd name="connsiteY4" fmla="*/ 0 h 5172565"/>
              <a:gd name="connsiteX0" fmla="*/ 2260033 w 4706911"/>
              <a:gd name="connsiteY0" fmla="*/ 0 h 5172565"/>
              <a:gd name="connsiteX1" fmla="*/ 4706911 w 4706911"/>
              <a:gd name="connsiteY1" fmla="*/ 29980 h 5172565"/>
              <a:gd name="connsiteX2" fmla="*/ 4706911 w 4706911"/>
              <a:gd name="connsiteY2" fmla="*/ 5172565 h 5172565"/>
              <a:gd name="connsiteX3" fmla="*/ 0 w 4706911"/>
              <a:gd name="connsiteY3" fmla="*/ 5172565 h 5172565"/>
              <a:gd name="connsiteX4" fmla="*/ 2260033 w 4706911"/>
              <a:gd name="connsiteY4" fmla="*/ 0 h 5172565"/>
              <a:gd name="connsiteX0" fmla="*/ 2225850 w 4706911"/>
              <a:gd name="connsiteY0" fmla="*/ 0 h 5172565"/>
              <a:gd name="connsiteX1" fmla="*/ 4706911 w 4706911"/>
              <a:gd name="connsiteY1" fmla="*/ 29980 h 5172565"/>
              <a:gd name="connsiteX2" fmla="*/ 4706911 w 4706911"/>
              <a:gd name="connsiteY2" fmla="*/ 5172565 h 5172565"/>
              <a:gd name="connsiteX3" fmla="*/ 0 w 4706911"/>
              <a:gd name="connsiteY3" fmla="*/ 5172565 h 5172565"/>
              <a:gd name="connsiteX4" fmla="*/ 2225850 w 4706911"/>
              <a:gd name="connsiteY4" fmla="*/ 0 h 5172565"/>
              <a:gd name="connsiteX0" fmla="*/ 2345491 w 4826552"/>
              <a:gd name="connsiteY0" fmla="*/ 0 h 5172565"/>
              <a:gd name="connsiteX1" fmla="*/ 4826552 w 4826552"/>
              <a:gd name="connsiteY1" fmla="*/ 29980 h 5172565"/>
              <a:gd name="connsiteX2" fmla="*/ 4826552 w 4826552"/>
              <a:gd name="connsiteY2" fmla="*/ 5172565 h 5172565"/>
              <a:gd name="connsiteX3" fmla="*/ 0 w 4826552"/>
              <a:gd name="connsiteY3" fmla="*/ 5159853 h 5172565"/>
              <a:gd name="connsiteX4" fmla="*/ 2345491 w 4826552"/>
              <a:gd name="connsiteY4" fmla="*/ 0 h 5172565"/>
              <a:gd name="connsiteX0" fmla="*/ 2345491 w 6038948"/>
              <a:gd name="connsiteY0" fmla="*/ 0 h 5172565"/>
              <a:gd name="connsiteX1" fmla="*/ 6038948 w 6038948"/>
              <a:gd name="connsiteY1" fmla="*/ 5690 h 5172565"/>
              <a:gd name="connsiteX2" fmla="*/ 4826552 w 6038948"/>
              <a:gd name="connsiteY2" fmla="*/ 5172565 h 5172565"/>
              <a:gd name="connsiteX3" fmla="*/ 0 w 6038948"/>
              <a:gd name="connsiteY3" fmla="*/ 5159853 h 5172565"/>
              <a:gd name="connsiteX4" fmla="*/ 2345491 w 6038948"/>
              <a:gd name="connsiteY4" fmla="*/ 0 h 5172565"/>
              <a:gd name="connsiteX0" fmla="*/ 2345491 w 6038948"/>
              <a:gd name="connsiteY0" fmla="*/ 0 h 5184710"/>
              <a:gd name="connsiteX1" fmla="*/ 6038948 w 6038948"/>
              <a:gd name="connsiteY1" fmla="*/ 5690 h 5184710"/>
              <a:gd name="connsiteX2" fmla="*/ 6038948 w 6038948"/>
              <a:gd name="connsiteY2" fmla="*/ 5184710 h 5184710"/>
              <a:gd name="connsiteX3" fmla="*/ 0 w 6038948"/>
              <a:gd name="connsiteY3" fmla="*/ 5159853 h 5184710"/>
              <a:gd name="connsiteX4" fmla="*/ 2345491 w 6038948"/>
              <a:gd name="connsiteY4" fmla="*/ 0 h 5184710"/>
              <a:gd name="connsiteX0" fmla="*/ 2345491 w 7049600"/>
              <a:gd name="connsiteY0" fmla="*/ 0 h 5184710"/>
              <a:gd name="connsiteX1" fmla="*/ 6038948 w 7049600"/>
              <a:gd name="connsiteY1" fmla="*/ 5690 h 5184710"/>
              <a:gd name="connsiteX2" fmla="*/ 7049600 w 7049600"/>
              <a:gd name="connsiteY2" fmla="*/ 5184710 h 5184710"/>
              <a:gd name="connsiteX3" fmla="*/ 0 w 7049600"/>
              <a:gd name="connsiteY3" fmla="*/ 5159853 h 5184710"/>
              <a:gd name="connsiteX4" fmla="*/ 2345491 w 7049600"/>
              <a:gd name="connsiteY4" fmla="*/ 0 h 5184710"/>
              <a:gd name="connsiteX0" fmla="*/ 2345491 w 7049600"/>
              <a:gd name="connsiteY0" fmla="*/ 0 h 5184710"/>
              <a:gd name="connsiteX1" fmla="*/ 7049600 w 7049600"/>
              <a:gd name="connsiteY1" fmla="*/ 5690 h 5184710"/>
              <a:gd name="connsiteX2" fmla="*/ 7049600 w 7049600"/>
              <a:gd name="connsiteY2" fmla="*/ 5184710 h 5184710"/>
              <a:gd name="connsiteX3" fmla="*/ 0 w 7049600"/>
              <a:gd name="connsiteY3" fmla="*/ 5159853 h 5184710"/>
              <a:gd name="connsiteX4" fmla="*/ 2345491 w 7049600"/>
              <a:gd name="connsiteY4" fmla="*/ 0 h 5184710"/>
              <a:gd name="connsiteX0" fmla="*/ 2363538 w 7067647"/>
              <a:gd name="connsiteY0" fmla="*/ 0 h 5204598"/>
              <a:gd name="connsiteX1" fmla="*/ 7067647 w 7067647"/>
              <a:gd name="connsiteY1" fmla="*/ 5690 h 5204598"/>
              <a:gd name="connsiteX2" fmla="*/ 7067647 w 7067647"/>
              <a:gd name="connsiteY2" fmla="*/ 5184710 h 5204598"/>
              <a:gd name="connsiteX3" fmla="*/ 0 w 7067647"/>
              <a:gd name="connsiteY3" fmla="*/ 5204598 h 5204598"/>
              <a:gd name="connsiteX4" fmla="*/ 2363538 w 7067647"/>
              <a:gd name="connsiteY4" fmla="*/ 0 h 5204598"/>
              <a:gd name="connsiteX0" fmla="*/ 2363538 w 7085694"/>
              <a:gd name="connsiteY0" fmla="*/ 0 h 5204598"/>
              <a:gd name="connsiteX1" fmla="*/ 7067647 w 7085694"/>
              <a:gd name="connsiteY1" fmla="*/ 5690 h 5204598"/>
              <a:gd name="connsiteX2" fmla="*/ 7085694 w 7085694"/>
              <a:gd name="connsiteY2" fmla="*/ 5202609 h 5204598"/>
              <a:gd name="connsiteX3" fmla="*/ 0 w 7085694"/>
              <a:gd name="connsiteY3" fmla="*/ 5204598 h 5204598"/>
              <a:gd name="connsiteX4" fmla="*/ 2363538 w 7085694"/>
              <a:gd name="connsiteY4" fmla="*/ 0 h 5204598"/>
              <a:gd name="connsiteX0" fmla="*/ 2363538 w 7067676"/>
              <a:gd name="connsiteY0" fmla="*/ 0 h 5204598"/>
              <a:gd name="connsiteX1" fmla="*/ 7067647 w 7067676"/>
              <a:gd name="connsiteY1" fmla="*/ 5690 h 5204598"/>
              <a:gd name="connsiteX2" fmla="*/ 6158594 w 7067676"/>
              <a:gd name="connsiteY2" fmla="*/ 4938115 h 5204598"/>
              <a:gd name="connsiteX3" fmla="*/ 0 w 7067676"/>
              <a:gd name="connsiteY3" fmla="*/ 5204598 h 5204598"/>
              <a:gd name="connsiteX4" fmla="*/ 2363538 w 7067676"/>
              <a:gd name="connsiteY4" fmla="*/ 0 h 5204598"/>
              <a:gd name="connsiteX0" fmla="*/ 2363538 w 7067682"/>
              <a:gd name="connsiteY0" fmla="*/ 0 h 5227800"/>
              <a:gd name="connsiteX1" fmla="*/ 7067647 w 7067682"/>
              <a:gd name="connsiteY1" fmla="*/ 5690 h 5227800"/>
              <a:gd name="connsiteX2" fmla="*/ 6310994 w 7067682"/>
              <a:gd name="connsiteY2" fmla="*/ 5227800 h 5227800"/>
              <a:gd name="connsiteX3" fmla="*/ 0 w 7067682"/>
              <a:gd name="connsiteY3" fmla="*/ 5204598 h 5227800"/>
              <a:gd name="connsiteX4" fmla="*/ 2363538 w 7067682"/>
              <a:gd name="connsiteY4" fmla="*/ 0 h 5227800"/>
              <a:gd name="connsiteX0" fmla="*/ 2363538 w 6382159"/>
              <a:gd name="connsiteY0" fmla="*/ 0 h 5227800"/>
              <a:gd name="connsiteX1" fmla="*/ 6381847 w 6382159"/>
              <a:gd name="connsiteY1" fmla="*/ 18285 h 5227800"/>
              <a:gd name="connsiteX2" fmla="*/ 6310994 w 6382159"/>
              <a:gd name="connsiteY2" fmla="*/ 5227800 h 5227800"/>
              <a:gd name="connsiteX3" fmla="*/ 0 w 6382159"/>
              <a:gd name="connsiteY3" fmla="*/ 5204598 h 5227800"/>
              <a:gd name="connsiteX4" fmla="*/ 2363538 w 6382159"/>
              <a:gd name="connsiteY4" fmla="*/ 0 h 5227800"/>
              <a:gd name="connsiteX0" fmla="*/ 2363538 w 6319520"/>
              <a:gd name="connsiteY0" fmla="*/ 0 h 5227800"/>
              <a:gd name="connsiteX1" fmla="*/ 6318348 w 6319520"/>
              <a:gd name="connsiteY1" fmla="*/ 18285 h 5227800"/>
              <a:gd name="connsiteX2" fmla="*/ 6310994 w 6319520"/>
              <a:gd name="connsiteY2" fmla="*/ 5227800 h 5227800"/>
              <a:gd name="connsiteX3" fmla="*/ 0 w 6319520"/>
              <a:gd name="connsiteY3" fmla="*/ 5204598 h 5227800"/>
              <a:gd name="connsiteX4" fmla="*/ 2363538 w 6319520"/>
              <a:gd name="connsiteY4" fmla="*/ 0 h 5227800"/>
              <a:gd name="connsiteX0" fmla="*/ 2363538 w 6310994"/>
              <a:gd name="connsiteY0" fmla="*/ 0 h 5227800"/>
              <a:gd name="connsiteX1" fmla="*/ 4696167 w 6310994"/>
              <a:gd name="connsiteY1" fmla="*/ 593778 h 5227800"/>
              <a:gd name="connsiteX2" fmla="*/ 6310994 w 6310994"/>
              <a:gd name="connsiteY2" fmla="*/ 5227800 h 5227800"/>
              <a:gd name="connsiteX3" fmla="*/ 0 w 6310994"/>
              <a:gd name="connsiteY3" fmla="*/ 5204598 h 5227800"/>
              <a:gd name="connsiteX4" fmla="*/ 2363538 w 6310994"/>
              <a:gd name="connsiteY4" fmla="*/ 0 h 5227800"/>
              <a:gd name="connsiteX0" fmla="*/ 2363538 w 6310994"/>
              <a:gd name="connsiteY0" fmla="*/ 0 h 5227800"/>
              <a:gd name="connsiteX1" fmla="*/ 5170952 w 6310994"/>
              <a:gd name="connsiteY1" fmla="*/ 18285 h 5227800"/>
              <a:gd name="connsiteX2" fmla="*/ 6310994 w 6310994"/>
              <a:gd name="connsiteY2" fmla="*/ 5227800 h 5227800"/>
              <a:gd name="connsiteX3" fmla="*/ 0 w 6310994"/>
              <a:gd name="connsiteY3" fmla="*/ 5204598 h 5227800"/>
              <a:gd name="connsiteX4" fmla="*/ 2363538 w 6310994"/>
              <a:gd name="connsiteY4" fmla="*/ 0 h 5227800"/>
              <a:gd name="connsiteX0" fmla="*/ 2363538 w 5176786"/>
              <a:gd name="connsiteY0" fmla="*/ 0 h 5227800"/>
              <a:gd name="connsiteX1" fmla="*/ 5170952 w 5176786"/>
              <a:gd name="connsiteY1" fmla="*/ 18285 h 5227800"/>
              <a:gd name="connsiteX2" fmla="*/ 5176786 w 5176786"/>
              <a:gd name="connsiteY2" fmla="*/ 5227800 h 5227800"/>
              <a:gd name="connsiteX3" fmla="*/ 0 w 5176786"/>
              <a:gd name="connsiteY3" fmla="*/ 5204598 h 5227800"/>
              <a:gd name="connsiteX4" fmla="*/ 2363538 w 5176786"/>
              <a:gd name="connsiteY4" fmla="*/ 0 h 5227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76786" h="5227800">
                <a:moveTo>
                  <a:pt x="2363538" y="0"/>
                </a:moveTo>
                <a:lnTo>
                  <a:pt x="5170952" y="18285"/>
                </a:lnTo>
                <a:cubicBezTo>
                  <a:pt x="5176968" y="1750591"/>
                  <a:pt x="5170770" y="3495494"/>
                  <a:pt x="5176786" y="5227800"/>
                </a:cubicBezTo>
                <a:lnTo>
                  <a:pt x="0" y="5204598"/>
                </a:lnTo>
                <a:lnTo>
                  <a:pt x="2363538" y="0"/>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58" rtl="0" eaLnBrk="1" fontAlgn="auto" latinLnBrk="0" hangingPunct="1">
              <a:lnSpc>
                <a:spcPct val="100000"/>
              </a:lnSpc>
              <a:spcBef>
                <a:spcPts val="0"/>
              </a:spcBef>
              <a:spcAft>
                <a:spcPts val="0"/>
              </a:spcAft>
              <a:buClr>
                <a:srgbClr val="000000"/>
              </a:buClr>
              <a:buSzTx/>
              <a:buFont typeface="Arial"/>
              <a:buNone/>
              <a:tabLst/>
              <a:defRPr/>
            </a:pPr>
            <a:endParaRPr kumimoji="0" lang="en-US" sz="2489" b="0" i="0" u="none" strike="noStrike" kern="0" cap="none" spc="0" normalizeH="0" baseline="0" noProof="0">
              <a:ln>
                <a:noFill/>
              </a:ln>
              <a:solidFill>
                <a:srgbClr val="FFFFFF"/>
              </a:solidFill>
              <a:effectLst/>
              <a:uLnTx/>
              <a:uFillTx/>
              <a:latin typeface="Arial"/>
              <a:ea typeface="+mn-ea"/>
              <a:cs typeface="+mn-cs"/>
              <a:sym typeface="Arial"/>
            </a:endParaRPr>
          </a:p>
        </p:txBody>
      </p:sp>
      <p:sp>
        <p:nvSpPr>
          <p:cNvPr id="2" name="Title 1">
            <a:extLst>
              <a:ext uri="{FF2B5EF4-FFF2-40B4-BE49-F238E27FC236}">
                <a16:creationId xmlns:a16="http://schemas.microsoft.com/office/drawing/2014/main" id="{824D1383-7DBE-C048-AF5D-CA29946C64FE}"/>
              </a:ext>
            </a:extLst>
          </p:cNvPr>
          <p:cNvSpPr>
            <a:spLocks noGrp="1"/>
          </p:cNvSpPr>
          <p:nvPr>
            <p:ph type="ctrTitle" hasCustomPrompt="1"/>
          </p:nvPr>
        </p:nvSpPr>
        <p:spPr>
          <a:xfrm>
            <a:off x="348320" y="1654119"/>
            <a:ext cx="5521569" cy="1989530"/>
          </a:xfrm>
        </p:spPr>
        <p:txBody>
          <a:bodyPr anchor="b">
            <a:noAutofit/>
          </a:bodyPr>
          <a:lstStyle>
            <a:lvl1pPr algn="l">
              <a:defRPr sz="6000" b="1" i="0">
                <a:latin typeface="Inter" panose="02000503000000020004" pitchFamily="2" charset="0"/>
                <a:ea typeface="Inter" panose="02000503000000020004" pitchFamily="2" charset="0"/>
                <a:cs typeface="Inter" panose="02000503000000020004" pitchFamily="2" charset="0"/>
              </a:defRPr>
            </a:lvl1pPr>
          </a:lstStyle>
          <a:p>
            <a:r>
              <a:rPr lang="en-US"/>
              <a:t>Click Here To Edit Title Text</a:t>
            </a:r>
          </a:p>
        </p:txBody>
      </p:sp>
      <p:sp>
        <p:nvSpPr>
          <p:cNvPr id="3" name="Subtitle 2">
            <a:extLst>
              <a:ext uri="{FF2B5EF4-FFF2-40B4-BE49-F238E27FC236}">
                <a16:creationId xmlns:a16="http://schemas.microsoft.com/office/drawing/2014/main" id="{041D5717-59F9-0A40-9A31-1DB884D28E55}"/>
              </a:ext>
            </a:extLst>
          </p:cNvPr>
          <p:cNvSpPr>
            <a:spLocks noGrp="1"/>
          </p:cNvSpPr>
          <p:nvPr>
            <p:ph type="subTitle" idx="1" hasCustomPrompt="1"/>
          </p:nvPr>
        </p:nvSpPr>
        <p:spPr>
          <a:xfrm>
            <a:off x="348320" y="3908190"/>
            <a:ext cx="5521569" cy="512446"/>
          </a:xfrm>
          <a:prstGeom prst="rect">
            <a:avLst/>
          </a:prstGeom>
        </p:spPr>
        <p:txBody>
          <a:bodyPr lIns="0" tIns="0" rIns="0" bIns="0">
            <a:noAutofit/>
          </a:bodyPr>
          <a:lstStyle>
            <a:lvl1pPr marL="0" marR="0" indent="0" algn="l" defTabSz="914358" rtl="0" eaLnBrk="1" fontAlgn="auto" latinLnBrk="0" hangingPunct="1">
              <a:lnSpc>
                <a:spcPct val="110000"/>
              </a:lnSpc>
              <a:spcBef>
                <a:spcPts val="0"/>
              </a:spcBef>
              <a:spcAft>
                <a:spcPts val="0"/>
              </a:spcAft>
              <a:buClrTx/>
              <a:buSzTx/>
              <a:buFont typeface="Arial" panose="020B0604020202020204" pitchFamily="34" charset="0"/>
              <a:buNone/>
              <a:tabLst/>
              <a:defRPr lang="en-US" sz="2400" b="0" i="0" smtClean="0">
                <a:effectLst/>
                <a:latin typeface="Inter" panose="02000503000000020004" pitchFamily="2" charset="0"/>
                <a:ea typeface="Inter" panose="02000503000000020004" pitchFamily="2" charset="0"/>
                <a:cs typeface="Inter" panose="02000503000000020004" pitchFamily="2" charset="0"/>
              </a:defRPr>
            </a:lvl1pPr>
            <a:lvl2pPr marL="457179" indent="0" algn="ctr">
              <a:buNone/>
              <a:defRPr sz="2000"/>
            </a:lvl2pPr>
            <a:lvl3pPr marL="914358" indent="0" algn="ctr">
              <a:buNone/>
              <a:defRPr sz="1800"/>
            </a:lvl3pPr>
            <a:lvl4pPr marL="1371536" indent="0" algn="ctr">
              <a:buNone/>
              <a:defRPr sz="1600"/>
            </a:lvl4pPr>
            <a:lvl5pPr marL="1828715" indent="0" algn="ctr">
              <a:buNone/>
              <a:defRPr sz="1600"/>
            </a:lvl5pPr>
            <a:lvl6pPr marL="2285894" indent="0" algn="ctr">
              <a:buNone/>
              <a:defRPr sz="1600"/>
            </a:lvl6pPr>
            <a:lvl7pPr marL="2743073" indent="0" algn="ctr">
              <a:buNone/>
              <a:defRPr sz="1600"/>
            </a:lvl7pPr>
            <a:lvl8pPr marL="3200252" indent="0" algn="ctr">
              <a:buNone/>
              <a:defRPr sz="1600"/>
            </a:lvl8pPr>
            <a:lvl9pPr marL="3657430" indent="0" algn="ctr">
              <a:buNone/>
              <a:defRPr sz="1600"/>
            </a:lvl9pPr>
          </a:lstStyle>
          <a:p>
            <a:r>
              <a:rPr lang="en-US"/>
              <a:t>Click Here To Add Subhead Text</a:t>
            </a:r>
          </a:p>
        </p:txBody>
      </p:sp>
      <p:grpSp>
        <p:nvGrpSpPr>
          <p:cNvPr id="2911" name="Graphic 2472">
            <a:extLst>
              <a:ext uri="{FF2B5EF4-FFF2-40B4-BE49-F238E27FC236}">
                <a16:creationId xmlns:a16="http://schemas.microsoft.com/office/drawing/2014/main" id="{03598382-8A49-9C49-A708-E47BA6806C4A}"/>
              </a:ext>
            </a:extLst>
          </p:cNvPr>
          <p:cNvGrpSpPr/>
          <p:nvPr/>
        </p:nvGrpSpPr>
        <p:grpSpPr>
          <a:xfrm>
            <a:off x="7863068" y="-2254390"/>
            <a:ext cx="301842" cy="18096"/>
            <a:chOff x="7863068" y="-2254390"/>
            <a:chExt cx="301842" cy="18096"/>
          </a:xfrm>
          <a:solidFill>
            <a:srgbClr val="549D40"/>
          </a:solidFill>
        </p:grpSpPr>
        <p:sp>
          <p:nvSpPr>
            <p:cNvPr id="2912" name="Freeform 2911">
              <a:extLst>
                <a:ext uri="{FF2B5EF4-FFF2-40B4-BE49-F238E27FC236}">
                  <a16:creationId xmlns:a16="http://schemas.microsoft.com/office/drawing/2014/main" id="{96BE26C9-9249-E946-8F96-B2BD3862E5C7}"/>
                </a:ext>
              </a:extLst>
            </p:cNvPr>
            <p:cNvSpPr/>
            <p:nvPr/>
          </p:nvSpPr>
          <p:spPr>
            <a:xfrm>
              <a:off x="7863068" y="-2254390"/>
              <a:ext cx="18074" cy="18096"/>
            </a:xfrm>
            <a:custGeom>
              <a:avLst/>
              <a:gdLst>
                <a:gd name="connsiteX0" fmla="*/ 0 w 18074"/>
                <a:gd name="connsiteY0" fmla="*/ 0 h 18096"/>
                <a:gd name="connsiteX1" fmla="*/ 0 w 18074"/>
                <a:gd name="connsiteY1" fmla="*/ 0 h 18096"/>
              </a:gdLst>
              <a:ahLst/>
              <a:cxnLst>
                <a:cxn ang="0">
                  <a:pos x="connsiteX0" y="connsiteY0"/>
                </a:cxn>
                <a:cxn ang="0">
                  <a:pos x="connsiteX1" y="connsiteY1"/>
                </a:cxn>
              </a:cxnLst>
              <a:rect l="l" t="t" r="r" b="b"/>
              <a:pathLst>
                <a:path w="18074" h="18096">
                  <a:moveTo>
                    <a:pt x="0" y="0"/>
                  </a:moveTo>
                  <a:lnTo>
                    <a:pt x="0" y="0"/>
                  </a:lnTo>
                </a:path>
              </a:pathLst>
            </a:custGeom>
            <a:solidFill>
              <a:srgbClr val="549D40"/>
            </a:solidFill>
            <a:ln w="18073" cap="flat">
              <a:noFill/>
              <a:prstDash val="solid"/>
              <a:miter/>
            </a:ln>
          </p:spPr>
          <p:txBody>
            <a:bodyPr rtlCol="0" anchor="ctr"/>
            <a:lstStyle/>
            <a:p>
              <a:endParaRPr lang="en-US" sz="849"/>
            </a:p>
          </p:txBody>
        </p:sp>
        <p:sp>
          <p:nvSpPr>
            <p:cNvPr id="2913" name="Freeform 2912">
              <a:extLst>
                <a:ext uri="{FF2B5EF4-FFF2-40B4-BE49-F238E27FC236}">
                  <a16:creationId xmlns:a16="http://schemas.microsoft.com/office/drawing/2014/main" id="{E84AB357-6B53-2741-9742-33F99A62D617}"/>
                </a:ext>
              </a:extLst>
            </p:cNvPr>
            <p:cNvSpPr/>
            <p:nvPr/>
          </p:nvSpPr>
          <p:spPr>
            <a:xfrm>
              <a:off x="8164911" y="-2254390"/>
              <a:ext cx="18074" cy="18096"/>
            </a:xfrm>
            <a:custGeom>
              <a:avLst/>
              <a:gdLst>
                <a:gd name="connsiteX0" fmla="*/ 0 w 18074"/>
                <a:gd name="connsiteY0" fmla="*/ 0 h 18096"/>
                <a:gd name="connsiteX1" fmla="*/ 0 w 18074"/>
                <a:gd name="connsiteY1" fmla="*/ 0 h 18096"/>
              </a:gdLst>
              <a:ahLst/>
              <a:cxnLst>
                <a:cxn ang="0">
                  <a:pos x="connsiteX0" y="connsiteY0"/>
                </a:cxn>
                <a:cxn ang="0">
                  <a:pos x="connsiteX1" y="connsiteY1"/>
                </a:cxn>
              </a:cxnLst>
              <a:rect l="l" t="t" r="r" b="b"/>
              <a:pathLst>
                <a:path w="18074" h="18096">
                  <a:moveTo>
                    <a:pt x="0" y="0"/>
                  </a:moveTo>
                  <a:lnTo>
                    <a:pt x="0" y="0"/>
                  </a:lnTo>
                </a:path>
              </a:pathLst>
            </a:custGeom>
            <a:solidFill>
              <a:srgbClr val="549D40"/>
            </a:solidFill>
            <a:ln w="18073" cap="flat">
              <a:noFill/>
              <a:prstDash val="solid"/>
              <a:miter/>
            </a:ln>
          </p:spPr>
          <p:txBody>
            <a:bodyPr rtlCol="0" anchor="ctr"/>
            <a:lstStyle/>
            <a:p>
              <a:endParaRPr lang="en-US" sz="849"/>
            </a:p>
          </p:txBody>
        </p:sp>
      </p:grpSp>
      <p:grpSp>
        <p:nvGrpSpPr>
          <p:cNvPr id="4050" name="Group 4049">
            <a:extLst>
              <a:ext uri="{FF2B5EF4-FFF2-40B4-BE49-F238E27FC236}">
                <a16:creationId xmlns:a16="http://schemas.microsoft.com/office/drawing/2014/main" id="{08FAB84F-51A2-3E43-AB15-22F0A0B130CB}"/>
              </a:ext>
            </a:extLst>
          </p:cNvPr>
          <p:cNvGrpSpPr/>
          <p:nvPr userDrawn="1"/>
        </p:nvGrpSpPr>
        <p:grpSpPr>
          <a:xfrm>
            <a:off x="5629661" y="54366"/>
            <a:ext cx="6732044" cy="6764828"/>
            <a:chOff x="5629661" y="54366"/>
            <a:chExt cx="6732044" cy="6764828"/>
          </a:xfrm>
        </p:grpSpPr>
        <p:sp>
          <p:nvSpPr>
            <p:cNvPr id="3622" name="Freeform 3621">
              <a:extLst>
                <a:ext uri="{FF2B5EF4-FFF2-40B4-BE49-F238E27FC236}">
                  <a16:creationId xmlns:a16="http://schemas.microsoft.com/office/drawing/2014/main" id="{E04370CC-E2EA-E446-B32B-E2E64F7B678E}"/>
                </a:ext>
              </a:extLst>
            </p:cNvPr>
            <p:cNvSpPr/>
            <p:nvPr userDrawn="1"/>
          </p:nvSpPr>
          <p:spPr>
            <a:xfrm>
              <a:off x="8356288" y="327624"/>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5"/>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sz="849"/>
            </a:p>
          </p:txBody>
        </p:sp>
        <p:sp>
          <p:nvSpPr>
            <p:cNvPr id="3623" name="Freeform 3622">
              <a:extLst>
                <a:ext uri="{FF2B5EF4-FFF2-40B4-BE49-F238E27FC236}">
                  <a16:creationId xmlns:a16="http://schemas.microsoft.com/office/drawing/2014/main" id="{E4A00E48-E230-7247-AFE0-2F532B4200B6}"/>
                </a:ext>
              </a:extLst>
            </p:cNvPr>
            <p:cNvSpPr/>
            <p:nvPr userDrawn="1"/>
          </p:nvSpPr>
          <p:spPr>
            <a:xfrm>
              <a:off x="8677690" y="327980"/>
              <a:ext cx="39763" cy="121246"/>
            </a:xfrm>
            <a:custGeom>
              <a:avLst/>
              <a:gdLst>
                <a:gd name="connsiteX0" fmla="*/ 39764 w 39763"/>
                <a:gd name="connsiteY0" fmla="*/ 19906 h 121246"/>
                <a:gd name="connsiteX1" fmla="*/ 39764 w 39763"/>
                <a:gd name="connsiteY1" fmla="*/ 101341 h 121246"/>
                <a:gd name="connsiteX2" fmla="*/ 19882 w 39763"/>
                <a:gd name="connsiteY2" fmla="*/ 121246 h 121246"/>
                <a:gd name="connsiteX3" fmla="*/ 19882 w 39763"/>
                <a:gd name="connsiteY3" fmla="*/ 121246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8"/>
                    <a:pt x="30726" y="121246"/>
                    <a:pt x="19882" y="121246"/>
                  </a:cubicBezTo>
                  <a:lnTo>
                    <a:pt x="19882" y="121246"/>
                  </a:lnTo>
                  <a:cubicBezTo>
                    <a:pt x="9037" y="121246"/>
                    <a:pt x="0" y="112198"/>
                    <a:pt x="0" y="101341"/>
                  </a:cubicBezTo>
                  <a:lnTo>
                    <a:pt x="0" y="19906"/>
                  </a:lnTo>
                  <a:cubicBezTo>
                    <a:pt x="0" y="9048"/>
                    <a:pt x="9037" y="0"/>
                    <a:pt x="19882" y="0"/>
                  </a:cubicBezTo>
                  <a:lnTo>
                    <a:pt x="19882" y="0"/>
                  </a:lnTo>
                  <a:cubicBezTo>
                    <a:pt x="30726" y="0"/>
                    <a:pt x="39764" y="9048"/>
                    <a:pt x="39764" y="19906"/>
                  </a:cubicBezTo>
                  <a:close/>
                </a:path>
              </a:pathLst>
            </a:custGeom>
            <a:solidFill>
              <a:srgbClr val="549D40"/>
            </a:solidFill>
            <a:ln w="18073" cap="flat">
              <a:noFill/>
              <a:prstDash val="solid"/>
              <a:miter/>
            </a:ln>
          </p:spPr>
          <p:txBody>
            <a:bodyPr rtlCol="0" anchor="ctr"/>
            <a:lstStyle/>
            <a:p>
              <a:endParaRPr lang="en-US" sz="849"/>
            </a:p>
          </p:txBody>
        </p:sp>
        <p:sp>
          <p:nvSpPr>
            <p:cNvPr id="3624" name="Freeform 3623">
              <a:extLst>
                <a:ext uri="{FF2B5EF4-FFF2-40B4-BE49-F238E27FC236}">
                  <a16:creationId xmlns:a16="http://schemas.microsoft.com/office/drawing/2014/main" id="{E79E239A-8F60-524D-BF37-8CF02F34C74B}"/>
                </a:ext>
              </a:extLst>
            </p:cNvPr>
            <p:cNvSpPr/>
            <p:nvPr userDrawn="1"/>
          </p:nvSpPr>
          <p:spPr>
            <a:xfrm>
              <a:off x="8961781" y="327624"/>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5"/>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sz="849"/>
            </a:p>
          </p:txBody>
        </p:sp>
        <p:sp>
          <p:nvSpPr>
            <p:cNvPr id="3625" name="Freeform 3624">
              <a:extLst>
                <a:ext uri="{FF2B5EF4-FFF2-40B4-BE49-F238E27FC236}">
                  <a16:creationId xmlns:a16="http://schemas.microsoft.com/office/drawing/2014/main" id="{32EF5FA6-70C5-4645-B690-CFA7A89741C2}"/>
                </a:ext>
              </a:extLst>
            </p:cNvPr>
            <p:cNvSpPr/>
            <p:nvPr userDrawn="1"/>
          </p:nvSpPr>
          <p:spPr>
            <a:xfrm>
              <a:off x="9265431" y="327624"/>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89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89" y="90839"/>
                  </a:lnTo>
                  <a:cubicBezTo>
                    <a:pt x="81012" y="99887"/>
                    <a:pt x="75589" y="112555"/>
                    <a:pt x="66552" y="117984"/>
                  </a:cubicBezTo>
                  <a:lnTo>
                    <a:pt x="66552" y="117984"/>
                  </a:lnTo>
                  <a:cubicBezTo>
                    <a:pt x="57515" y="123413"/>
                    <a:pt x="44863" y="117984"/>
                    <a:pt x="39441" y="108935"/>
                  </a:cubicBezTo>
                  <a:lnTo>
                    <a:pt x="3292" y="29311"/>
                  </a:lnTo>
                  <a:cubicBezTo>
                    <a:pt x="-3938" y="18453"/>
                    <a:pt x="1485" y="7595"/>
                    <a:pt x="12329" y="2166"/>
                  </a:cubicBezTo>
                  <a:close/>
                </a:path>
              </a:pathLst>
            </a:custGeom>
            <a:solidFill>
              <a:srgbClr val="549D40"/>
            </a:solidFill>
            <a:ln w="18073" cap="flat">
              <a:noFill/>
              <a:prstDash val="solid"/>
              <a:miter/>
            </a:ln>
          </p:spPr>
          <p:txBody>
            <a:bodyPr rtlCol="0" anchor="ctr"/>
            <a:lstStyle/>
            <a:p>
              <a:endParaRPr lang="en-US" sz="849"/>
            </a:p>
          </p:txBody>
        </p:sp>
        <p:sp>
          <p:nvSpPr>
            <p:cNvPr id="3626" name="Freeform 3625">
              <a:extLst>
                <a:ext uri="{FF2B5EF4-FFF2-40B4-BE49-F238E27FC236}">
                  <a16:creationId xmlns:a16="http://schemas.microsoft.com/office/drawing/2014/main" id="{AFE391C1-F5D1-DE4F-98C9-6A87B5604D6A}"/>
                </a:ext>
              </a:extLst>
            </p:cNvPr>
            <p:cNvSpPr/>
            <p:nvPr userDrawn="1"/>
          </p:nvSpPr>
          <p:spPr>
            <a:xfrm>
              <a:off x="9586832" y="327980"/>
              <a:ext cx="39763" cy="121246"/>
            </a:xfrm>
            <a:custGeom>
              <a:avLst/>
              <a:gdLst>
                <a:gd name="connsiteX0" fmla="*/ 39764 w 39763"/>
                <a:gd name="connsiteY0" fmla="*/ 19906 h 121246"/>
                <a:gd name="connsiteX1" fmla="*/ 39764 w 39763"/>
                <a:gd name="connsiteY1" fmla="*/ 101341 h 121246"/>
                <a:gd name="connsiteX2" fmla="*/ 19882 w 39763"/>
                <a:gd name="connsiteY2" fmla="*/ 121246 h 121246"/>
                <a:gd name="connsiteX3" fmla="*/ 19882 w 39763"/>
                <a:gd name="connsiteY3" fmla="*/ 121246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8"/>
                    <a:pt x="30726" y="121246"/>
                    <a:pt x="19882" y="121246"/>
                  </a:cubicBezTo>
                  <a:lnTo>
                    <a:pt x="19882" y="121246"/>
                  </a:lnTo>
                  <a:cubicBezTo>
                    <a:pt x="9037" y="121246"/>
                    <a:pt x="0" y="112198"/>
                    <a:pt x="0" y="101341"/>
                  </a:cubicBezTo>
                  <a:lnTo>
                    <a:pt x="0" y="19906"/>
                  </a:lnTo>
                  <a:cubicBezTo>
                    <a:pt x="0" y="9048"/>
                    <a:pt x="9037" y="0"/>
                    <a:pt x="19882" y="0"/>
                  </a:cubicBezTo>
                  <a:lnTo>
                    <a:pt x="19882" y="0"/>
                  </a:lnTo>
                  <a:cubicBezTo>
                    <a:pt x="28919" y="0"/>
                    <a:pt x="39764" y="9048"/>
                    <a:pt x="39764" y="19906"/>
                  </a:cubicBezTo>
                  <a:close/>
                </a:path>
              </a:pathLst>
            </a:custGeom>
            <a:solidFill>
              <a:srgbClr val="549D40"/>
            </a:solidFill>
            <a:ln w="18073" cap="flat">
              <a:noFill/>
              <a:prstDash val="solid"/>
              <a:miter/>
            </a:ln>
          </p:spPr>
          <p:txBody>
            <a:bodyPr rtlCol="0" anchor="ctr"/>
            <a:lstStyle/>
            <a:p>
              <a:endParaRPr lang="en-US" sz="849"/>
            </a:p>
          </p:txBody>
        </p:sp>
        <p:sp>
          <p:nvSpPr>
            <p:cNvPr id="3627" name="Freeform 3626">
              <a:extLst>
                <a:ext uri="{FF2B5EF4-FFF2-40B4-BE49-F238E27FC236}">
                  <a16:creationId xmlns:a16="http://schemas.microsoft.com/office/drawing/2014/main" id="{982B4FEF-E815-F048-9341-D6AC3738A213}"/>
                </a:ext>
              </a:extLst>
            </p:cNvPr>
            <p:cNvSpPr/>
            <p:nvPr userDrawn="1"/>
          </p:nvSpPr>
          <p:spPr>
            <a:xfrm>
              <a:off x="9870923" y="327624"/>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4 h 120149"/>
                <a:gd name="connsiteX5" fmla="*/ 66552 w 77753"/>
                <a:gd name="connsiteY5" fmla="*/ 117984 h 120149"/>
                <a:gd name="connsiteX6" fmla="*/ 39441 w 77753"/>
                <a:gd name="connsiteY6" fmla="*/ 108935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5"/>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sz="849"/>
            </a:p>
          </p:txBody>
        </p:sp>
        <p:sp>
          <p:nvSpPr>
            <p:cNvPr id="3628" name="Freeform 3627">
              <a:extLst>
                <a:ext uri="{FF2B5EF4-FFF2-40B4-BE49-F238E27FC236}">
                  <a16:creationId xmlns:a16="http://schemas.microsoft.com/office/drawing/2014/main" id="{ABEA19FB-3EAA-614F-9A3F-C32B80D22365}"/>
                </a:ext>
              </a:extLst>
            </p:cNvPr>
            <p:cNvSpPr/>
            <p:nvPr userDrawn="1"/>
          </p:nvSpPr>
          <p:spPr>
            <a:xfrm>
              <a:off x="10173566" y="327624"/>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3"/>
                    <a:pt x="44062" y="117984"/>
                    <a:pt x="38640" y="108935"/>
                  </a:cubicBezTo>
                  <a:lnTo>
                    <a:pt x="2491" y="29311"/>
                  </a:lnTo>
                  <a:cubicBezTo>
                    <a:pt x="-2931" y="18453"/>
                    <a:pt x="684" y="7595"/>
                    <a:pt x="11529" y="2166"/>
                  </a:cubicBezTo>
                  <a:close/>
                </a:path>
              </a:pathLst>
            </a:custGeom>
            <a:solidFill>
              <a:srgbClr val="549D40"/>
            </a:solidFill>
            <a:ln w="18073" cap="flat">
              <a:noFill/>
              <a:prstDash val="solid"/>
              <a:miter/>
            </a:ln>
          </p:spPr>
          <p:txBody>
            <a:bodyPr rtlCol="0" anchor="ctr"/>
            <a:lstStyle/>
            <a:p>
              <a:endParaRPr lang="en-US" sz="849"/>
            </a:p>
          </p:txBody>
        </p:sp>
        <p:sp>
          <p:nvSpPr>
            <p:cNvPr id="3629" name="Freeform 3628">
              <a:extLst>
                <a:ext uri="{FF2B5EF4-FFF2-40B4-BE49-F238E27FC236}">
                  <a16:creationId xmlns:a16="http://schemas.microsoft.com/office/drawing/2014/main" id="{0D1C5028-1E8B-8C4A-BBA0-D7A8BF0A73B5}"/>
                </a:ext>
              </a:extLst>
            </p:cNvPr>
            <p:cNvSpPr/>
            <p:nvPr userDrawn="1"/>
          </p:nvSpPr>
          <p:spPr>
            <a:xfrm>
              <a:off x="10495974" y="327980"/>
              <a:ext cx="39763" cy="121246"/>
            </a:xfrm>
            <a:custGeom>
              <a:avLst/>
              <a:gdLst>
                <a:gd name="connsiteX0" fmla="*/ 39764 w 39763"/>
                <a:gd name="connsiteY0" fmla="*/ 19906 h 121246"/>
                <a:gd name="connsiteX1" fmla="*/ 39764 w 39763"/>
                <a:gd name="connsiteY1" fmla="*/ 101341 h 121246"/>
                <a:gd name="connsiteX2" fmla="*/ 19882 w 39763"/>
                <a:gd name="connsiteY2" fmla="*/ 121246 h 121246"/>
                <a:gd name="connsiteX3" fmla="*/ 19882 w 39763"/>
                <a:gd name="connsiteY3" fmla="*/ 121246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8"/>
                    <a:pt x="30727" y="121246"/>
                    <a:pt x="19882" y="121246"/>
                  </a:cubicBezTo>
                  <a:lnTo>
                    <a:pt x="19882" y="121246"/>
                  </a:lnTo>
                  <a:cubicBezTo>
                    <a:pt x="9037" y="121246"/>
                    <a:pt x="0" y="112198"/>
                    <a:pt x="0" y="101341"/>
                  </a:cubicBezTo>
                  <a:lnTo>
                    <a:pt x="0" y="19906"/>
                  </a:lnTo>
                  <a:cubicBezTo>
                    <a:pt x="0" y="9048"/>
                    <a:pt x="9037" y="0"/>
                    <a:pt x="19882" y="0"/>
                  </a:cubicBezTo>
                  <a:lnTo>
                    <a:pt x="19882" y="0"/>
                  </a:lnTo>
                  <a:cubicBezTo>
                    <a:pt x="28919" y="0"/>
                    <a:pt x="39764" y="9048"/>
                    <a:pt x="39764" y="19906"/>
                  </a:cubicBezTo>
                  <a:close/>
                </a:path>
              </a:pathLst>
            </a:custGeom>
            <a:solidFill>
              <a:srgbClr val="549D40"/>
            </a:solidFill>
            <a:ln w="18073" cap="flat">
              <a:noFill/>
              <a:prstDash val="solid"/>
              <a:miter/>
            </a:ln>
          </p:spPr>
          <p:txBody>
            <a:bodyPr rtlCol="0" anchor="ctr"/>
            <a:lstStyle/>
            <a:p>
              <a:endParaRPr lang="en-US" sz="849"/>
            </a:p>
          </p:txBody>
        </p:sp>
        <p:sp>
          <p:nvSpPr>
            <p:cNvPr id="3630" name="Freeform 3629">
              <a:extLst>
                <a:ext uri="{FF2B5EF4-FFF2-40B4-BE49-F238E27FC236}">
                  <a16:creationId xmlns:a16="http://schemas.microsoft.com/office/drawing/2014/main" id="{9A10369D-BD47-B449-99C9-C9DEAAC27A1B}"/>
                </a:ext>
              </a:extLst>
            </p:cNvPr>
            <p:cNvSpPr/>
            <p:nvPr userDrawn="1"/>
          </p:nvSpPr>
          <p:spPr>
            <a:xfrm>
              <a:off x="8072197" y="934213"/>
              <a:ext cx="39763" cy="121246"/>
            </a:xfrm>
            <a:custGeom>
              <a:avLst/>
              <a:gdLst>
                <a:gd name="connsiteX0" fmla="*/ 18074 w 39763"/>
                <a:gd name="connsiteY0" fmla="*/ 0 h 121246"/>
                <a:gd name="connsiteX1" fmla="*/ 18074 w 39763"/>
                <a:gd name="connsiteY1" fmla="*/ 0 h 121246"/>
                <a:gd name="connsiteX2" fmla="*/ 39764 w 39763"/>
                <a:gd name="connsiteY2" fmla="*/ 19906 h 121246"/>
                <a:gd name="connsiteX3" fmla="*/ 39764 w 39763"/>
                <a:gd name="connsiteY3" fmla="*/ 101341 h 121246"/>
                <a:gd name="connsiteX4" fmla="*/ 19882 w 39763"/>
                <a:gd name="connsiteY4" fmla="*/ 121246 h 121246"/>
                <a:gd name="connsiteX5" fmla="*/ 19882 w 39763"/>
                <a:gd name="connsiteY5" fmla="*/ 121246 h 121246"/>
                <a:gd name="connsiteX6" fmla="*/ 0 w 39763"/>
                <a:gd name="connsiteY6" fmla="*/ 101341 h 121246"/>
                <a:gd name="connsiteX7" fmla="*/ 0 w 39763"/>
                <a:gd name="connsiteY7" fmla="*/ 39812 h 121246"/>
                <a:gd name="connsiteX8" fmla="*/ 18074 w 39763"/>
                <a:gd name="connsiteY8" fmla="*/ 0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18074" y="0"/>
                  </a:moveTo>
                  <a:lnTo>
                    <a:pt x="18074" y="0"/>
                  </a:lnTo>
                  <a:cubicBezTo>
                    <a:pt x="28919" y="0"/>
                    <a:pt x="39764" y="9048"/>
                    <a:pt x="39764" y="19906"/>
                  </a:cubicBezTo>
                  <a:lnTo>
                    <a:pt x="39764" y="101341"/>
                  </a:lnTo>
                  <a:cubicBezTo>
                    <a:pt x="39764" y="112198"/>
                    <a:pt x="30726" y="121246"/>
                    <a:pt x="19882" y="121246"/>
                  </a:cubicBezTo>
                  <a:lnTo>
                    <a:pt x="19882" y="121246"/>
                  </a:lnTo>
                  <a:cubicBezTo>
                    <a:pt x="9037" y="121246"/>
                    <a:pt x="0" y="112198"/>
                    <a:pt x="0" y="101341"/>
                  </a:cubicBezTo>
                  <a:lnTo>
                    <a:pt x="0" y="39812"/>
                  </a:lnTo>
                  <a:lnTo>
                    <a:pt x="18074" y="0"/>
                  </a:lnTo>
                  <a:close/>
                </a:path>
              </a:pathLst>
            </a:custGeom>
            <a:solidFill>
              <a:srgbClr val="549D40"/>
            </a:solidFill>
            <a:ln w="18073" cap="flat">
              <a:noFill/>
              <a:prstDash val="solid"/>
              <a:miter/>
            </a:ln>
          </p:spPr>
          <p:txBody>
            <a:bodyPr rtlCol="0" anchor="ctr"/>
            <a:lstStyle/>
            <a:p>
              <a:endParaRPr lang="en-US" sz="849"/>
            </a:p>
          </p:txBody>
        </p:sp>
        <p:sp>
          <p:nvSpPr>
            <p:cNvPr id="3631" name="Freeform 3630">
              <a:extLst>
                <a:ext uri="{FF2B5EF4-FFF2-40B4-BE49-F238E27FC236}">
                  <a16:creationId xmlns:a16="http://schemas.microsoft.com/office/drawing/2014/main" id="{FF0ECA73-A6F5-8741-A06A-DB9B279F6418}"/>
                </a:ext>
              </a:extLst>
            </p:cNvPr>
            <p:cNvSpPr/>
            <p:nvPr userDrawn="1"/>
          </p:nvSpPr>
          <p:spPr>
            <a:xfrm>
              <a:off x="8053439" y="1237878"/>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5"/>
                  </a:cubicBezTo>
                  <a:lnTo>
                    <a:pt x="2491" y="29311"/>
                  </a:lnTo>
                  <a:cubicBezTo>
                    <a:pt x="-2931" y="18453"/>
                    <a:pt x="684" y="7595"/>
                    <a:pt x="11528" y="2166"/>
                  </a:cubicBezTo>
                  <a:close/>
                </a:path>
              </a:pathLst>
            </a:custGeom>
            <a:solidFill>
              <a:srgbClr val="549D40"/>
            </a:solidFill>
            <a:ln w="18073" cap="flat">
              <a:noFill/>
              <a:prstDash val="solid"/>
              <a:miter/>
            </a:ln>
          </p:spPr>
          <p:txBody>
            <a:bodyPr rtlCol="0" anchor="ctr"/>
            <a:lstStyle/>
            <a:p>
              <a:endParaRPr lang="en-US" sz="849"/>
            </a:p>
          </p:txBody>
        </p:sp>
        <p:sp>
          <p:nvSpPr>
            <p:cNvPr id="3632" name="Freeform 3631">
              <a:extLst>
                <a:ext uri="{FF2B5EF4-FFF2-40B4-BE49-F238E27FC236}">
                  <a16:creationId xmlns:a16="http://schemas.microsoft.com/office/drawing/2014/main" id="{075B83C4-7275-AE47-86F8-B6FE36947B32}"/>
                </a:ext>
              </a:extLst>
            </p:cNvPr>
            <p:cNvSpPr/>
            <p:nvPr userDrawn="1"/>
          </p:nvSpPr>
          <p:spPr>
            <a:xfrm>
              <a:off x="8374039" y="631802"/>
              <a:ext cx="39763" cy="121445"/>
            </a:xfrm>
            <a:custGeom>
              <a:avLst/>
              <a:gdLst>
                <a:gd name="connsiteX0" fmla="*/ 39764 w 39763"/>
                <a:gd name="connsiteY0" fmla="*/ 20105 h 121445"/>
                <a:gd name="connsiteX1" fmla="*/ 39764 w 39763"/>
                <a:gd name="connsiteY1" fmla="*/ 101539 h 121445"/>
                <a:gd name="connsiteX2" fmla="*/ 19882 w 39763"/>
                <a:gd name="connsiteY2" fmla="*/ 121445 h 121445"/>
                <a:gd name="connsiteX3" fmla="*/ 19882 w 39763"/>
                <a:gd name="connsiteY3" fmla="*/ 121445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7" y="121445"/>
                    <a:pt x="19882" y="121445"/>
                  </a:cubicBezTo>
                  <a:lnTo>
                    <a:pt x="19882" y="121445"/>
                  </a:lnTo>
                  <a:cubicBezTo>
                    <a:pt x="9037" y="121445"/>
                    <a:pt x="0" y="112397"/>
                    <a:pt x="0" y="101539"/>
                  </a:cubicBezTo>
                  <a:lnTo>
                    <a:pt x="0" y="20105"/>
                  </a:lnTo>
                  <a:cubicBezTo>
                    <a:pt x="0" y="9247"/>
                    <a:pt x="9037" y="199"/>
                    <a:pt x="19882" y="199"/>
                  </a:cubicBezTo>
                  <a:lnTo>
                    <a:pt x="19882" y="199"/>
                  </a:lnTo>
                  <a:cubicBezTo>
                    <a:pt x="30727" y="-1611"/>
                    <a:pt x="39764" y="9247"/>
                    <a:pt x="39764" y="20105"/>
                  </a:cubicBezTo>
                  <a:close/>
                </a:path>
              </a:pathLst>
            </a:custGeom>
            <a:solidFill>
              <a:srgbClr val="549D40"/>
            </a:solidFill>
            <a:ln w="18073" cap="flat">
              <a:noFill/>
              <a:prstDash val="solid"/>
              <a:miter/>
            </a:ln>
          </p:spPr>
          <p:txBody>
            <a:bodyPr rtlCol="0" anchor="ctr"/>
            <a:lstStyle/>
            <a:p>
              <a:endParaRPr lang="en-US" sz="849"/>
            </a:p>
          </p:txBody>
        </p:sp>
        <p:sp>
          <p:nvSpPr>
            <p:cNvPr id="3633" name="Freeform 3632">
              <a:extLst>
                <a:ext uri="{FF2B5EF4-FFF2-40B4-BE49-F238E27FC236}">
                  <a16:creationId xmlns:a16="http://schemas.microsoft.com/office/drawing/2014/main" id="{F192B83B-CB33-464D-8F31-463A5FEDBF89}"/>
                </a:ext>
              </a:extLst>
            </p:cNvPr>
            <p:cNvSpPr/>
            <p:nvPr userDrawn="1"/>
          </p:nvSpPr>
          <p:spPr>
            <a:xfrm>
              <a:off x="8658931" y="631645"/>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5"/>
                  </a:cubicBezTo>
                  <a:lnTo>
                    <a:pt x="2491" y="29311"/>
                  </a:lnTo>
                  <a:cubicBezTo>
                    <a:pt x="-2931" y="18453"/>
                    <a:pt x="684" y="5785"/>
                    <a:pt x="11528" y="2166"/>
                  </a:cubicBezTo>
                  <a:close/>
                </a:path>
              </a:pathLst>
            </a:custGeom>
            <a:solidFill>
              <a:srgbClr val="549D40"/>
            </a:solidFill>
            <a:ln w="18073" cap="flat">
              <a:noFill/>
              <a:prstDash val="solid"/>
              <a:miter/>
            </a:ln>
          </p:spPr>
          <p:txBody>
            <a:bodyPr rtlCol="0" anchor="ctr"/>
            <a:lstStyle/>
            <a:p>
              <a:endParaRPr lang="en-US" sz="849"/>
            </a:p>
          </p:txBody>
        </p:sp>
        <p:sp>
          <p:nvSpPr>
            <p:cNvPr id="3634" name="Freeform 3633">
              <a:extLst>
                <a:ext uri="{FF2B5EF4-FFF2-40B4-BE49-F238E27FC236}">
                  <a16:creationId xmlns:a16="http://schemas.microsoft.com/office/drawing/2014/main" id="{77020F08-6483-404D-A16E-F15DFDB94514}"/>
                </a:ext>
              </a:extLst>
            </p:cNvPr>
            <p:cNvSpPr/>
            <p:nvPr userDrawn="1"/>
          </p:nvSpPr>
          <p:spPr>
            <a:xfrm>
              <a:off x="8961781" y="631645"/>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5"/>
                  </a:cubicBezTo>
                  <a:lnTo>
                    <a:pt x="3292" y="29311"/>
                  </a:lnTo>
                  <a:cubicBezTo>
                    <a:pt x="-3938" y="18453"/>
                    <a:pt x="1484" y="5785"/>
                    <a:pt x="12329" y="2166"/>
                  </a:cubicBezTo>
                  <a:close/>
                </a:path>
              </a:pathLst>
            </a:custGeom>
            <a:solidFill>
              <a:srgbClr val="549D40"/>
            </a:solidFill>
            <a:ln w="18073" cap="flat">
              <a:noFill/>
              <a:prstDash val="solid"/>
              <a:miter/>
            </a:ln>
          </p:spPr>
          <p:txBody>
            <a:bodyPr rtlCol="0" anchor="ctr"/>
            <a:lstStyle/>
            <a:p>
              <a:endParaRPr lang="en-US" sz="849"/>
            </a:p>
          </p:txBody>
        </p:sp>
        <p:sp>
          <p:nvSpPr>
            <p:cNvPr id="3635" name="Freeform 3634">
              <a:extLst>
                <a:ext uri="{FF2B5EF4-FFF2-40B4-BE49-F238E27FC236}">
                  <a16:creationId xmlns:a16="http://schemas.microsoft.com/office/drawing/2014/main" id="{2C31A562-FBC1-7642-83AD-EAE6050D99CB}"/>
                </a:ext>
              </a:extLst>
            </p:cNvPr>
            <p:cNvSpPr/>
            <p:nvPr userDrawn="1"/>
          </p:nvSpPr>
          <p:spPr>
            <a:xfrm>
              <a:off x="8356288" y="933856"/>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5"/>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sz="849"/>
            </a:p>
          </p:txBody>
        </p:sp>
        <p:sp>
          <p:nvSpPr>
            <p:cNvPr id="3636" name="Freeform 3635">
              <a:extLst>
                <a:ext uri="{FF2B5EF4-FFF2-40B4-BE49-F238E27FC236}">
                  <a16:creationId xmlns:a16="http://schemas.microsoft.com/office/drawing/2014/main" id="{620DC1AC-E7C8-DD4A-8079-93411792496E}"/>
                </a:ext>
              </a:extLst>
            </p:cNvPr>
            <p:cNvSpPr/>
            <p:nvPr userDrawn="1"/>
          </p:nvSpPr>
          <p:spPr>
            <a:xfrm>
              <a:off x="8658931" y="933856"/>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5"/>
                  </a:cubicBezTo>
                  <a:lnTo>
                    <a:pt x="2491" y="29311"/>
                  </a:lnTo>
                  <a:cubicBezTo>
                    <a:pt x="-2931" y="18453"/>
                    <a:pt x="684" y="7595"/>
                    <a:pt x="11528" y="2166"/>
                  </a:cubicBezTo>
                  <a:close/>
                </a:path>
              </a:pathLst>
            </a:custGeom>
            <a:solidFill>
              <a:srgbClr val="549D40"/>
            </a:solidFill>
            <a:ln w="18073" cap="flat">
              <a:noFill/>
              <a:prstDash val="solid"/>
              <a:miter/>
            </a:ln>
          </p:spPr>
          <p:txBody>
            <a:bodyPr rtlCol="0" anchor="ctr"/>
            <a:lstStyle/>
            <a:p>
              <a:endParaRPr lang="en-US" sz="849"/>
            </a:p>
          </p:txBody>
        </p:sp>
        <p:sp>
          <p:nvSpPr>
            <p:cNvPr id="3637" name="Freeform 3636">
              <a:extLst>
                <a:ext uri="{FF2B5EF4-FFF2-40B4-BE49-F238E27FC236}">
                  <a16:creationId xmlns:a16="http://schemas.microsoft.com/office/drawing/2014/main" id="{83BCE6C6-1091-4647-8C46-79608F529612}"/>
                </a:ext>
              </a:extLst>
            </p:cNvPr>
            <p:cNvSpPr/>
            <p:nvPr userDrawn="1"/>
          </p:nvSpPr>
          <p:spPr>
            <a:xfrm>
              <a:off x="8356288" y="1237878"/>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5"/>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sz="849"/>
            </a:p>
          </p:txBody>
        </p:sp>
        <p:sp>
          <p:nvSpPr>
            <p:cNvPr id="3638" name="Freeform 3637">
              <a:extLst>
                <a:ext uri="{FF2B5EF4-FFF2-40B4-BE49-F238E27FC236}">
                  <a16:creationId xmlns:a16="http://schemas.microsoft.com/office/drawing/2014/main" id="{E38B8C8B-18E8-1848-8BFA-200A1094DB89}"/>
                </a:ext>
              </a:extLst>
            </p:cNvPr>
            <p:cNvSpPr/>
            <p:nvPr userDrawn="1"/>
          </p:nvSpPr>
          <p:spPr>
            <a:xfrm>
              <a:off x="8981340" y="934213"/>
              <a:ext cx="39763" cy="121246"/>
            </a:xfrm>
            <a:custGeom>
              <a:avLst/>
              <a:gdLst>
                <a:gd name="connsiteX0" fmla="*/ 39764 w 39763"/>
                <a:gd name="connsiteY0" fmla="*/ 19906 h 121246"/>
                <a:gd name="connsiteX1" fmla="*/ 39764 w 39763"/>
                <a:gd name="connsiteY1" fmla="*/ 101341 h 121246"/>
                <a:gd name="connsiteX2" fmla="*/ 19882 w 39763"/>
                <a:gd name="connsiteY2" fmla="*/ 121246 h 121246"/>
                <a:gd name="connsiteX3" fmla="*/ 19882 w 39763"/>
                <a:gd name="connsiteY3" fmla="*/ 121246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8"/>
                    <a:pt x="30726" y="121246"/>
                    <a:pt x="19882" y="121246"/>
                  </a:cubicBezTo>
                  <a:lnTo>
                    <a:pt x="19882" y="121246"/>
                  </a:lnTo>
                  <a:cubicBezTo>
                    <a:pt x="9037" y="121246"/>
                    <a:pt x="0" y="112198"/>
                    <a:pt x="0" y="101341"/>
                  </a:cubicBezTo>
                  <a:lnTo>
                    <a:pt x="0" y="19906"/>
                  </a:lnTo>
                  <a:cubicBezTo>
                    <a:pt x="0" y="9048"/>
                    <a:pt x="9037" y="0"/>
                    <a:pt x="19882" y="0"/>
                  </a:cubicBezTo>
                  <a:lnTo>
                    <a:pt x="19882" y="0"/>
                  </a:lnTo>
                  <a:cubicBezTo>
                    <a:pt x="28919" y="0"/>
                    <a:pt x="39764" y="9048"/>
                    <a:pt x="39764" y="19906"/>
                  </a:cubicBezTo>
                  <a:close/>
                </a:path>
              </a:pathLst>
            </a:custGeom>
            <a:solidFill>
              <a:srgbClr val="549D40"/>
            </a:solidFill>
            <a:ln w="18073" cap="flat">
              <a:noFill/>
              <a:prstDash val="solid"/>
              <a:miter/>
            </a:ln>
          </p:spPr>
          <p:txBody>
            <a:bodyPr rtlCol="0" anchor="ctr"/>
            <a:lstStyle/>
            <a:p>
              <a:endParaRPr lang="en-US" sz="849"/>
            </a:p>
          </p:txBody>
        </p:sp>
        <p:sp>
          <p:nvSpPr>
            <p:cNvPr id="3639" name="Freeform 3638">
              <a:extLst>
                <a:ext uri="{FF2B5EF4-FFF2-40B4-BE49-F238E27FC236}">
                  <a16:creationId xmlns:a16="http://schemas.microsoft.com/office/drawing/2014/main" id="{B3D6FB08-416D-9C43-B603-5DA5AF880DE8}"/>
                </a:ext>
              </a:extLst>
            </p:cNvPr>
            <p:cNvSpPr/>
            <p:nvPr userDrawn="1"/>
          </p:nvSpPr>
          <p:spPr>
            <a:xfrm>
              <a:off x="8677690" y="1238234"/>
              <a:ext cx="39763" cy="121246"/>
            </a:xfrm>
            <a:custGeom>
              <a:avLst/>
              <a:gdLst>
                <a:gd name="connsiteX0" fmla="*/ 39764 w 39763"/>
                <a:gd name="connsiteY0" fmla="*/ 19906 h 121246"/>
                <a:gd name="connsiteX1" fmla="*/ 39764 w 39763"/>
                <a:gd name="connsiteY1" fmla="*/ 101340 h 121246"/>
                <a:gd name="connsiteX2" fmla="*/ 19882 w 39763"/>
                <a:gd name="connsiteY2" fmla="*/ 121246 h 121246"/>
                <a:gd name="connsiteX3" fmla="*/ 19882 w 39763"/>
                <a:gd name="connsiteY3" fmla="*/ 121246 h 121246"/>
                <a:gd name="connsiteX4" fmla="*/ 0 w 39763"/>
                <a:gd name="connsiteY4" fmla="*/ 101340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0"/>
                  </a:lnTo>
                  <a:cubicBezTo>
                    <a:pt x="39764" y="112198"/>
                    <a:pt x="30726" y="121246"/>
                    <a:pt x="19882" y="121246"/>
                  </a:cubicBezTo>
                  <a:lnTo>
                    <a:pt x="19882" y="121246"/>
                  </a:lnTo>
                  <a:cubicBezTo>
                    <a:pt x="9037" y="121246"/>
                    <a:pt x="0" y="112198"/>
                    <a:pt x="0" y="101340"/>
                  </a:cubicBezTo>
                  <a:lnTo>
                    <a:pt x="0" y="19906"/>
                  </a:lnTo>
                  <a:cubicBezTo>
                    <a:pt x="0" y="9048"/>
                    <a:pt x="9037" y="0"/>
                    <a:pt x="19882" y="0"/>
                  </a:cubicBezTo>
                  <a:lnTo>
                    <a:pt x="19882" y="0"/>
                  </a:lnTo>
                  <a:cubicBezTo>
                    <a:pt x="30726" y="0"/>
                    <a:pt x="39764" y="9048"/>
                    <a:pt x="39764" y="19906"/>
                  </a:cubicBezTo>
                  <a:close/>
                </a:path>
              </a:pathLst>
            </a:custGeom>
            <a:solidFill>
              <a:srgbClr val="549D40"/>
            </a:solidFill>
            <a:ln w="18073" cap="flat">
              <a:noFill/>
              <a:prstDash val="solid"/>
              <a:miter/>
            </a:ln>
          </p:spPr>
          <p:txBody>
            <a:bodyPr rtlCol="0" anchor="ctr"/>
            <a:lstStyle/>
            <a:p>
              <a:endParaRPr lang="en-US" sz="849"/>
            </a:p>
          </p:txBody>
        </p:sp>
        <p:sp>
          <p:nvSpPr>
            <p:cNvPr id="3640" name="Freeform 3639">
              <a:extLst>
                <a:ext uri="{FF2B5EF4-FFF2-40B4-BE49-F238E27FC236}">
                  <a16:creationId xmlns:a16="http://schemas.microsoft.com/office/drawing/2014/main" id="{F7B3FE24-FC26-5140-B303-9AF98A3661A6}"/>
                </a:ext>
              </a:extLst>
            </p:cNvPr>
            <p:cNvSpPr/>
            <p:nvPr userDrawn="1"/>
          </p:nvSpPr>
          <p:spPr>
            <a:xfrm>
              <a:off x="8961781" y="1237878"/>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5"/>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sz="849"/>
            </a:p>
          </p:txBody>
        </p:sp>
        <p:sp>
          <p:nvSpPr>
            <p:cNvPr id="3641" name="Freeform 3640">
              <a:extLst>
                <a:ext uri="{FF2B5EF4-FFF2-40B4-BE49-F238E27FC236}">
                  <a16:creationId xmlns:a16="http://schemas.microsoft.com/office/drawing/2014/main" id="{7FCB6494-EDF1-5144-BCD9-63B57B18D1F8}"/>
                </a:ext>
              </a:extLst>
            </p:cNvPr>
            <p:cNvSpPr/>
            <p:nvPr userDrawn="1"/>
          </p:nvSpPr>
          <p:spPr>
            <a:xfrm>
              <a:off x="9283182" y="631802"/>
              <a:ext cx="39763" cy="121445"/>
            </a:xfrm>
            <a:custGeom>
              <a:avLst/>
              <a:gdLst>
                <a:gd name="connsiteX0" fmla="*/ 39764 w 39763"/>
                <a:gd name="connsiteY0" fmla="*/ 20105 h 121445"/>
                <a:gd name="connsiteX1" fmla="*/ 39764 w 39763"/>
                <a:gd name="connsiteY1" fmla="*/ 101539 h 121445"/>
                <a:gd name="connsiteX2" fmla="*/ 19882 w 39763"/>
                <a:gd name="connsiteY2" fmla="*/ 121445 h 121445"/>
                <a:gd name="connsiteX3" fmla="*/ 19882 w 39763"/>
                <a:gd name="connsiteY3" fmla="*/ 121445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6" y="121445"/>
                    <a:pt x="19882" y="121445"/>
                  </a:cubicBezTo>
                  <a:lnTo>
                    <a:pt x="19882" y="121445"/>
                  </a:lnTo>
                  <a:cubicBezTo>
                    <a:pt x="9037" y="121445"/>
                    <a:pt x="0" y="112397"/>
                    <a:pt x="0" y="101539"/>
                  </a:cubicBezTo>
                  <a:lnTo>
                    <a:pt x="0" y="20105"/>
                  </a:lnTo>
                  <a:cubicBezTo>
                    <a:pt x="0" y="9247"/>
                    <a:pt x="9037" y="199"/>
                    <a:pt x="19882" y="199"/>
                  </a:cubicBezTo>
                  <a:lnTo>
                    <a:pt x="19882" y="199"/>
                  </a:lnTo>
                  <a:cubicBezTo>
                    <a:pt x="30726" y="-1611"/>
                    <a:pt x="39764" y="9247"/>
                    <a:pt x="39764" y="20105"/>
                  </a:cubicBezTo>
                  <a:close/>
                </a:path>
              </a:pathLst>
            </a:custGeom>
            <a:solidFill>
              <a:srgbClr val="549D40"/>
            </a:solidFill>
            <a:ln w="18073" cap="flat">
              <a:noFill/>
              <a:prstDash val="solid"/>
              <a:miter/>
            </a:ln>
          </p:spPr>
          <p:txBody>
            <a:bodyPr rtlCol="0" anchor="ctr"/>
            <a:lstStyle/>
            <a:p>
              <a:endParaRPr lang="en-US" sz="849"/>
            </a:p>
          </p:txBody>
        </p:sp>
        <p:sp>
          <p:nvSpPr>
            <p:cNvPr id="3642" name="Freeform 3641">
              <a:extLst>
                <a:ext uri="{FF2B5EF4-FFF2-40B4-BE49-F238E27FC236}">
                  <a16:creationId xmlns:a16="http://schemas.microsoft.com/office/drawing/2014/main" id="{35B925C0-2F74-0645-A64B-844F4AAD905E}"/>
                </a:ext>
              </a:extLst>
            </p:cNvPr>
            <p:cNvSpPr/>
            <p:nvPr userDrawn="1"/>
          </p:nvSpPr>
          <p:spPr>
            <a:xfrm>
              <a:off x="9568074" y="631645"/>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5"/>
                  </a:cubicBezTo>
                  <a:lnTo>
                    <a:pt x="2491" y="29311"/>
                  </a:lnTo>
                  <a:cubicBezTo>
                    <a:pt x="-2931" y="18453"/>
                    <a:pt x="684" y="5785"/>
                    <a:pt x="11528" y="2166"/>
                  </a:cubicBezTo>
                  <a:close/>
                </a:path>
              </a:pathLst>
            </a:custGeom>
            <a:solidFill>
              <a:srgbClr val="549D40"/>
            </a:solidFill>
            <a:ln w="18073" cap="flat">
              <a:noFill/>
              <a:prstDash val="solid"/>
              <a:miter/>
            </a:ln>
          </p:spPr>
          <p:txBody>
            <a:bodyPr rtlCol="0" anchor="ctr"/>
            <a:lstStyle/>
            <a:p>
              <a:endParaRPr lang="en-US" sz="849"/>
            </a:p>
          </p:txBody>
        </p:sp>
        <p:sp>
          <p:nvSpPr>
            <p:cNvPr id="3643" name="Freeform 3642">
              <a:extLst>
                <a:ext uri="{FF2B5EF4-FFF2-40B4-BE49-F238E27FC236}">
                  <a16:creationId xmlns:a16="http://schemas.microsoft.com/office/drawing/2014/main" id="{69326BFA-CFB1-3E43-933C-C9A5E1DEC6FE}"/>
                </a:ext>
              </a:extLst>
            </p:cNvPr>
            <p:cNvSpPr/>
            <p:nvPr userDrawn="1"/>
          </p:nvSpPr>
          <p:spPr>
            <a:xfrm>
              <a:off x="9870923" y="631645"/>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4 h 120149"/>
                <a:gd name="connsiteX5" fmla="*/ 66552 w 77753"/>
                <a:gd name="connsiteY5" fmla="*/ 117984 h 120149"/>
                <a:gd name="connsiteX6" fmla="*/ 39441 w 77753"/>
                <a:gd name="connsiteY6" fmla="*/ 108935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5"/>
                  </a:cubicBezTo>
                  <a:lnTo>
                    <a:pt x="3292" y="29311"/>
                  </a:lnTo>
                  <a:cubicBezTo>
                    <a:pt x="-3938" y="18453"/>
                    <a:pt x="1484" y="5785"/>
                    <a:pt x="12329" y="2166"/>
                  </a:cubicBezTo>
                  <a:close/>
                </a:path>
              </a:pathLst>
            </a:custGeom>
            <a:solidFill>
              <a:srgbClr val="549D40"/>
            </a:solidFill>
            <a:ln w="18073" cap="flat">
              <a:noFill/>
              <a:prstDash val="solid"/>
              <a:miter/>
            </a:ln>
          </p:spPr>
          <p:txBody>
            <a:bodyPr rtlCol="0" anchor="ctr"/>
            <a:lstStyle/>
            <a:p>
              <a:endParaRPr lang="en-US" sz="849"/>
            </a:p>
          </p:txBody>
        </p:sp>
        <p:sp>
          <p:nvSpPr>
            <p:cNvPr id="3644" name="Freeform 3643">
              <a:extLst>
                <a:ext uri="{FF2B5EF4-FFF2-40B4-BE49-F238E27FC236}">
                  <a16:creationId xmlns:a16="http://schemas.microsoft.com/office/drawing/2014/main" id="{BA1D5768-E9EE-DE4F-89E5-4452322B8C36}"/>
                </a:ext>
              </a:extLst>
            </p:cNvPr>
            <p:cNvSpPr/>
            <p:nvPr userDrawn="1"/>
          </p:nvSpPr>
          <p:spPr>
            <a:xfrm>
              <a:off x="9265431" y="933856"/>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89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89" y="90839"/>
                  </a:lnTo>
                  <a:cubicBezTo>
                    <a:pt x="81012" y="99887"/>
                    <a:pt x="75589" y="112555"/>
                    <a:pt x="66552" y="117984"/>
                  </a:cubicBezTo>
                  <a:lnTo>
                    <a:pt x="66552" y="117984"/>
                  </a:lnTo>
                  <a:cubicBezTo>
                    <a:pt x="57515" y="123413"/>
                    <a:pt x="44863" y="117984"/>
                    <a:pt x="39441" y="108935"/>
                  </a:cubicBezTo>
                  <a:lnTo>
                    <a:pt x="3292" y="29311"/>
                  </a:lnTo>
                  <a:cubicBezTo>
                    <a:pt x="-3938" y="18453"/>
                    <a:pt x="1485" y="7595"/>
                    <a:pt x="12329" y="2166"/>
                  </a:cubicBezTo>
                  <a:close/>
                </a:path>
              </a:pathLst>
            </a:custGeom>
            <a:solidFill>
              <a:srgbClr val="549D40"/>
            </a:solidFill>
            <a:ln w="18073" cap="flat">
              <a:noFill/>
              <a:prstDash val="solid"/>
              <a:miter/>
            </a:ln>
          </p:spPr>
          <p:txBody>
            <a:bodyPr rtlCol="0" anchor="ctr"/>
            <a:lstStyle/>
            <a:p>
              <a:endParaRPr lang="en-US" sz="849"/>
            </a:p>
          </p:txBody>
        </p:sp>
        <p:sp>
          <p:nvSpPr>
            <p:cNvPr id="3645" name="Freeform 3644">
              <a:extLst>
                <a:ext uri="{FF2B5EF4-FFF2-40B4-BE49-F238E27FC236}">
                  <a16:creationId xmlns:a16="http://schemas.microsoft.com/office/drawing/2014/main" id="{1D6C61B2-056E-7240-93C5-0F7EE3E28EC2}"/>
                </a:ext>
              </a:extLst>
            </p:cNvPr>
            <p:cNvSpPr/>
            <p:nvPr userDrawn="1"/>
          </p:nvSpPr>
          <p:spPr>
            <a:xfrm>
              <a:off x="9568074" y="933856"/>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5"/>
                  </a:cubicBezTo>
                  <a:lnTo>
                    <a:pt x="2491" y="29311"/>
                  </a:lnTo>
                  <a:cubicBezTo>
                    <a:pt x="-2931" y="18453"/>
                    <a:pt x="684" y="7595"/>
                    <a:pt x="11528" y="2166"/>
                  </a:cubicBezTo>
                  <a:close/>
                </a:path>
              </a:pathLst>
            </a:custGeom>
            <a:solidFill>
              <a:srgbClr val="549D40"/>
            </a:solidFill>
            <a:ln w="18073" cap="flat">
              <a:noFill/>
              <a:prstDash val="solid"/>
              <a:miter/>
            </a:ln>
          </p:spPr>
          <p:txBody>
            <a:bodyPr rtlCol="0" anchor="ctr"/>
            <a:lstStyle/>
            <a:p>
              <a:endParaRPr lang="en-US" sz="849"/>
            </a:p>
          </p:txBody>
        </p:sp>
        <p:sp>
          <p:nvSpPr>
            <p:cNvPr id="3646" name="Freeform 3645">
              <a:extLst>
                <a:ext uri="{FF2B5EF4-FFF2-40B4-BE49-F238E27FC236}">
                  <a16:creationId xmlns:a16="http://schemas.microsoft.com/office/drawing/2014/main" id="{AE8AB924-1A5A-E949-9AF4-7B27252E4FBF}"/>
                </a:ext>
              </a:extLst>
            </p:cNvPr>
            <p:cNvSpPr/>
            <p:nvPr userDrawn="1"/>
          </p:nvSpPr>
          <p:spPr>
            <a:xfrm>
              <a:off x="9265431" y="1237878"/>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89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89" y="90839"/>
                  </a:lnTo>
                  <a:cubicBezTo>
                    <a:pt x="81012" y="99887"/>
                    <a:pt x="75589" y="112555"/>
                    <a:pt x="66552" y="117984"/>
                  </a:cubicBezTo>
                  <a:lnTo>
                    <a:pt x="66552" y="117984"/>
                  </a:lnTo>
                  <a:cubicBezTo>
                    <a:pt x="57515" y="123413"/>
                    <a:pt x="44863" y="117984"/>
                    <a:pt x="39441" y="108935"/>
                  </a:cubicBezTo>
                  <a:lnTo>
                    <a:pt x="3292" y="29311"/>
                  </a:lnTo>
                  <a:cubicBezTo>
                    <a:pt x="-3938" y="18453"/>
                    <a:pt x="1485" y="7595"/>
                    <a:pt x="12329" y="2166"/>
                  </a:cubicBezTo>
                  <a:close/>
                </a:path>
              </a:pathLst>
            </a:custGeom>
            <a:solidFill>
              <a:srgbClr val="549D40"/>
            </a:solidFill>
            <a:ln w="18073" cap="flat">
              <a:noFill/>
              <a:prstDash val="solid"/>
              <a:miter/>
            </a:ln>
          </p:spPr>
          <p:txBody>
            <a:bodyPr rtlCol="0" anchor="ctr"/>
            <a:lstStyle/>
            <a:p>
              <a:endParaRPr lang="en-US" sz="849"/>
            </a:p>
          </p:txBody>
        </p:sp>
        <p:sp>
          <p:nvSpPr>
            <p:cNvPr id="3647" name="Freeform 3646">
              <a:extLst>
                <a:ext uri="{FF2B5EF4-FFF2-40B4-BE49-F238E27FC236}">
                  <a16:creationId xmlns:a16="http://schemas.microsoft.com/office/drawing/2014/main" id="{8A3D43DD-9E70-9F41-BEFF-0EF50C6B5A89}"/>
                </a:ext>
              </a:extLst>
            </p:cNvPr>
            <p:cNvSpPr/>
            <p:nvPr userDrawn="1"/>
          </p:nvSpPr>
          <p:spPr>
            <a:xfrm>
              <a:off x="9888675" y="934213"/>
              <a:ext cx="39763" cy="121246"/>
            </a:xfrm>
            <a:custGeom>
              <a:avLst/>
              <a:gdLst>
                <a:gd name="connsiteX0" fmla="*/ 39763 w 39763"/>
                <a:gd name="connsiteY0" fmla="*/ 19906 h 121246"/>
                <a:gd name="connsiteX1" fmla="*/ 39763 w 39763"/>
                <a:gd name="connsiteY1" fmla="*/ 101341 h 121246"/>
                <a:gd name="connsiteX2" fmla="*/ 19881 w 39763"/>
                <a:gd name="connsiteY2" fmla="*/ 121246 h 121246"/>
                <a:gd name="connsiteX3" fmla="*/ 19881 w 39763"/>
                <a:gd name="connsiteY3" fmla="*/ 121246 h 121246"/>
                <a:gd name="connsiteX4" fmla="*/ 0 w 39763"/>
                <a:gd name="connsiteY4" fmla="*/ 101341 h 121246"/>
                <a:gd name="connsiteX5" fmla="*/ 0 w 39763"/>
                <a:gd name="connsiteY5" fmla="*/ 19906 h 121246"/>
                <a:gd name="connsiteX6" fmla="*/ 19881 w 39763"/>
                <a:gd name="connsiteY6" fmla="*/ 0 h 121246"/>
                <a:gd name="connsiteX7" fmla="*/ 19881 w 39763"/>
                <a:gd name="connsiteY7" fmla="*/ 0 h 121246"/>
                <a:gd name="connsiteX8" fmla="*/ 39763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3" y="19906"/>
                  </a:moveTo>
                  <a:lnTo>
                    <a:pt x="39763" y="101341"/>
                  </a:lnTo>
                  <a:cubicBezTo>
                    <a:pt x="39763" y="112198"/>
                    <a:pt x="30726" y="121246"/>
                    <a:pt x="19881" y="121246"/>
                  </a:cubicBezTo>
                  <a:lnTo>
                    <a:pt x="19881" y="121246"/>
                  </a:lnTo>
                  <a:cubicBezTo>
                    <a:pt x="9037" y="121246"/>
                    <a:pt x="0" y="112198"/>
                    <a:pt x="0" y="101341"/>
                  </a:cubicBezTo>
                  <a:lnTo>
                    <a:pt x="0" y="19906"/>
                  </a:lnTo>
                  <a:cubicBezTo>
                    <a:pt x="0" y="9048"/>
                    <a:pt x="9037" y="0"/>
                    <a:pt x="19881" y="0"/>
                  </a:cubicBezTo>
                  <a:lnTo>
                    <a:pt x="19881" y="0"/>
                  </a:lnTo>
                  <a:cubicBezTo>
                    <a:pt x="30726" y="0"/>
                    <a:pt x="39763" y="9048"/>
                    <a:pt x="39763" y="19906"/>
                  </a:cubicBezTo>
                  <a:close/>
                </a:path>
              </a:pathLst>
            </a:custGeom>
            <a:solidFill>
              <a:srgbClr val="549D40"/>
            </a:solidFill>
            <a:ln w="18073" cap="flat">
              <a:noFill/>
              <a:prstDash val="solid"/>
              <a:miter/>
            </a:ln>
          </p:spPr>
          <p:txBody>
            <a:bodyPr rtlCol="0" anchor="ctr"/>
            <a:lstStyle/>
            <a:p>
              <a:endParaRPr lang="en-US" sz="849"/>
            </a:p>
          </p:txBody>
        </p:sp>
        <p:sp>
          <p:nvSpPr>
            <p:cNvPr id="3648" name="Freeform 3647">
              <a:extLst>
                <a:ext uri="{FF2B5EF4-FFF2-40B4-BE49-F238E27FC236}">
                  <a16:creationId xmlns:a16="http://schemas.microsoft.com/office/drawing/2014/main" id="{2D9AAAF2-0A9B-9349-A668-7E9490D63F38}"/>
                </a:ext>
              </a:extLst>
            </p:cNvPr>
            <p:cNvSpPr/>
            <p:nvPr userDrawn="1"/>
          </p:nvSpPr>
          <p:spPr>
            <a:xfrm>
              <a:off x="9586832" y="1238234"/>
              <a:ext cx="39763" cy="121246"/>
            </a:xfrm>
            <a:custGeom>
              <a:avLst/>
              <a:gdLst>
                <a:gd name="connsiteX0" fmla="*/ 39764 w 39763"/>
                <a:gd name="connsiteY0" fmla="*/ 19906 h 121246"/>
                <a:gd name="connsiteX1" fmla="*/ 39764 w 39763"/>
                <a:gd name="connsiteY1" fmla="*/ 101340 h 121246"/>
                <a:gd name="connsiteX2" fmla="*/ 19882 w 39763"/>
                <a:gd name="connsiteY2" fmla="*/ 121246 h 121246"/>
                <a:gd name="connsiteX3" fmla="*/ 19882 w 39763"/>
                <a:gd name="connsiteY3" fmla="*/ 121246 h 121246"/>
                <a:gd name="connsiteX4" fmla="*/ 0 w 39763"/>
                <a:gd name="connsiteY4" fmla="*/ 101340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0"/>
                  </a:lnTo>
                  <a:cubicBezTo>
                    <a:pt x="39764" y="112198"/>
                    <a:pt x="30726" y="121246"/>
                    <a:pt x="19882" y="121246"/>
                  </a:cubicBezTo>
                  <a:lnTo>
                    <a:pt x="19882" y="121246"/>
                  </a:lnTo>
                  <a:cubicBezTo>
                    <a:pt x="9037" y="121246"/>
                    <a:pt x="0" y="112198"/>
                    <a:pt x="0" y="101340"/>
                  </a:cubicBezTo>
                  <a:lnTo>
                    <a:pt x="0" y="19906"/>
                  </a:lnTo>
                  <a:cubicBezTo>
                    <a:pt x="0" y="9048"/>
                    <a:pt x="9037" y="0"/>
                    <a:pt x="19882" y="0"/>
                  </a:cubicBezTo>
                  <a:lnTo>
                    <a:pt x="19882" y="0"/>
                  </a:lnTo>
                  <a:cubicBezTo>
                    <a:pt x="28919" y="0"/>
                    <a:pt x="39764" y="9048"/>
                    <a:pt x="39764" y="19906"/>
                  </a:cubicBezTo>
                  <a:close/>
                </a:path>
              </a:pathLst>
            </a:custGeom>
            <a:solidFill>
              <a:srgbClr val="549D40"/>
            </a:solidFill>
            <a:ln w="18073" cap="flat">
              <a:noFill/>
              <a:prstDash val="solid"/>
              <a:miter/>
            </a:ln>
          </p:spPr>
          <p:txBody>
            <a:bodyPr rtlCol="0" anchor="ctr"/>
            <a:lstStyle/>
            <a:p>
              <a:endParaRPr lang="en-US" sz="849"/>
            </a:p>
          </p:txBody>
        </p:sp>
        <p:sp>
          <p:nvSpPr>
            <p:cNvPr id="3649" name="Freeform 3648">
              <a:extLst>
                <a:ext uri="{FF2B5EF4-FFF2-40B4-BE49-F238E27FC236}">
                  <a16:creationId xmlns:a16="http://schemas.microsoft.com/office/drawing/2014/main" id="{117A49E4-0A5E-4D4F-B343-5CA5426E413A}"/>
                </a:ext>
              </a:extLst>
            </p:cNvPr>
            <p:cNvSpPr/>
            <p:nvPr userDrawn="1"/>
          </p:nvSpPr>
          <p:spPr>
            <a:xfrm>
              <a:off x="9870923" y="1237878"/>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4 h 120149"/>
                <a:gd name="connsiteX5" fmla="*/ 66552 w 77753"/>
                <a:gd name="connsiteY5" fmla="*/ 117984 h 120149"/>
                <a:gd name="connsiteX6" fmla="*/ 39441 w 77753"/>
                <a:gd name="connsiteY6" fmla="*/ 108935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5"/>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sz="849"/>
            </a:p>
          </p:txBody>
        </p:sp>
        <p:sp>
          <p:nvSpPr>
            <p:cNvPr id="3650" name="Freeform 3649">
              <a:extLst>
                <a:ext uri="{FF2B5EF4-FFF2-40B4-BE49-F238E27FC236}">
                  <a16:creationId xmlns:a16="http://schemas.microsoft.com/office/drawing/2014/main" id="{24E11282-9C5B-1747-BC84-029488C94C76}"/>
                </a:ext>
              </a:extLst>
            </p:cNvPr>
            <p:cNvSpPr/>
            <p:nvPr userDrawn="1"/>
          </p:nvSpPr>
          <p:spPr>
            <a:xfrm>
              <a:off x="10192325" y="631802"/>
              <a:ext cx="39763" cy="121445"/>
            </a:xfrm>
            <a:custGeom>
              <a:avLst/>
              <a:gdLst>
                <a:gd name="connsiteX0" fmla="*/ 39764 w 39763"/>
                <a:gd name="connsiteY0" fmla="*/ 20105 h 121445"/>
                <a:gd name="connsiteX1" fmla="*/ 39764 w 39763"/>
                <a:gd name="connsiteY1" fmla="*/ 101539 h 121445"/>
                <a:gd name="connsiteX2" fmla="*/ 19882 w 39763"/>
                <a:gd name="connsiteY2" fmla="*/ 121445 h 121445"/>
                <a:gd name="connsiteX3" fmla="*/ 19882 w 39763"/>
                <a:gd name="connsiteY3" fmla="*/ 121445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7" y="121445"/>
                    <a:pt x="19882" y="121445"/>
                  </a:cubicBezTo>
                  <a:lnTo>
                    <a:pt x="19882" y="121445"/>
                  </a:lnTo>
                  <a:cubicBezTo>
                    <a:pt x="9037" y="121445"/>
                    <a:pt x="0" y="112397"/>
                    <a:pt x="0" y="101539"/>
                  </a:cubicBezTo>
                  <a:lnTo>
                    <a:pt x="0" y="20105"/>
                  </a:lnTo>
                  <a:cubicBezTo>
                    <a:pt x="0" y="9247"/>
                    <a:pt x="9037" y="199"/>
                    <a:pt x="19882" y="199"/>
                  </a:cubicBezTo>
                  <a:lnTo>
                    <a:pt x="19882" y="199"/>
                  </a:lnTo>
                  <a:cubicBezTo>
                    <a:pt x="30727" y="-1611"/>
                    <a:pt x="39764" y="9247"/>
                    <a:pt x="39764" y="20105"/>
                  </a:cubicBezTo>
                  <a:close/>
                </a:path>
              </a:pathLst>
            </a:custGeom>
            <a:solidFill>
              <a:srgbClr val="549D40"/>
            </a:solidFill>
            <a:ln w="18073" cap="flat">
              <a:noFill/>
              <a:prstDash val="solid"/>
              <a:miter/>
            </a:ln>
          </p:spPr>
          <p:txBody>
            <a:bodyPr rtlCol="0" anchor="ctr"/>
            <a:lstStyle/>
            <a:p>
              <a:endParaRPr lang="en-US" sz="849"/>
            </a:p>
          </p:txBody>
        </p:sp>
        <p:sp>
          <p:nvSpPr>
            <p:cNvPr id="3651" name="Freeform 3650">
              <a:extLst>
                <a:ext uri="{FF2B5EF4-FFF2-40B4-BE49-F238E27FC236}">
                  <a16:creationId xmlns:a16="http://schemas.microsoft.com/office/drawing/2014/main" id="{F8E26371-F5B2-714F-80E3-B99F93242AEE}"/>
                </a:ext>
              </a:extLst>
            </p:cNvPr>
            <p:cNvSpPr/>
            <p:nvPr userDrawn="1"/>
          </p:nvSpPr>
          <p:spPr>
            <a:xfrm>
              <a:off x="10476416" y="631645"/>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4 h 120149"/>
                <a:gd name="connsiteX5" fmla="*/ 66552 w 77753"/>
                <a:gd name="connsiteY5" fmla="*/ 117984 h 120149"/>
                <a:gd name="connsiteX6" fmla="*/ 39441 w 77753"/>
                <a:gd name="connsiteY6" fmla="*/ 108935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5"/>
                  </a:cubicBezTo>
                  <a:lnTo>
                    <a:pt x="3292" y="29311"/>
                  </a:lnTo>
                  <a:cubicBezTo>
                    <a:pt x="-3938" y="18453"/>
                    <a:pt x="1484" y="5785"/>
                    <a:pt x="12329" y="2166"/>
                  </a:cubicBezTo>
                  <a:close/>
                </a:path>
              </a:pathLst>
            </a:custGeom>
            <a:solidFill>
              <a:srgbClr val="549D40"/>
            </a:solidFill>
            <a:ln w="18073" cap="flat">
              <a:noFill/>
              <a:prstDash val="solid"/>
              <a:miter/>
            </a:ln>
          </p:spPr>
          <p:txBody>
            <a:bodyPr rtlCol="0" anchor="ctr"/>
            <a:lstStyle/>
            <a:p>
              <a:endParaRPr lang="en-US" sz="849"/>
            </a:p>
          </p:txBody>
        </p:sp>
        <p:sp>
          <p:nvSpPr>
            <p:cNvPr id="3652" name="Freeform 3651">
              <a:extLst>
                <a:ext uri="{FF2B5EF4-FFF2-40B4-BE49-F238E27FC236}">
                  <a16:creationId xmlns:a16="http://schemas.microsoft.com/office/drawing/2014/main" id="{037D18B0-9232-FF43-9F68-CCE067AA7B86}"/>
                </a:ext>
              </a:extLst>
            </p:cNvPr>
            <p:cNvSpPr/>
            <p:nvPr userDrawn="1"/>
          </p:nvSpPr>
          <p:spPr>
            <a:xfrm>
              <a:off x="10173566" y="933856"/>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3"/>
                    <a:pt x="44062" y="117984"/>
                    <a:pt x="38640" y="108935"/>
                  </a:cubicBezTo>
                  <a:lnTo>
                    <a:pt x="2491" y="29311"/>
                  </a:lnTo>
                  <a:cubicBezTo>
                    <a:pt x="-2931" y="18453"/>
                    <a:pt x="684" y="7595"/>
                    <a:pt x="11529" y="2166"/>
                  </a:cubicBezTo>
                  <a:close/>
                </a:path>
              </a:pathLst>
            </a:custGeom>
            <a:solidFill>
              <a:srgbClr val="549D40"/>
            </a:solidFill>
            <a:ln w="18073" cap="flat">
              <a:noFill/>
              <a:prstDash val="solid"/>
              <a:miter/>
            </a:ln>
          </p:spPr>
          <p:txBody>
            <a:bodyPr rtlCol="0" anchor="ctr"/>
            <a:lstStyle/>
            <a:p>
              <a:endParaRPr lang="en-US" sz="849"/>
            </a:p>
          </p:txBody>
        </p:sp>
        <p:sp>
          <p:nvSpPr>
            <p:cNvPr id="3653" name="Freeform 3652">
              <a:extLst>
                <a:ext uri="{FF2B5EF4-FFF2-40B4-BE49-F238E27FC236}">
                  <a16:creationId xmlns:a16="http://schemas.microsoft.com/office/drawing/2014/main" id="{6F131891-FA1C-F549-A906-0043B7DFA6D6}"/>
                </a:ext>
              </a:extLst>
            </p:cNvPr>
            <p:cNvSpPr/>
            <p:nvPr userDrawn="1"/>
          </p:nvSpPr>
          <p:spPr>
            <a:xfrm>
              <a:off x="10476416" y="933856"/>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4 h 120149"/>
                <a:gd name="connsiteX5" fmla="*/ 66552 w 77753"/>
                <a:gd name="connsiteY5" fmla="*/ 117984 h 120149"/>
                <a:gd name="connsiteX6" fmla="*/ 39441 w 77753"/>
                <a:gd name="connsiteY6" fmla="*/ 108935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5"/>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sz="849"/>
            </a:p>
          </p:txBody>
        </p:sp>
        <p:sp>
          <p:nvSpPr>
            <p:cNvPr id="3654" name="Freeform 3653">
              <a:extLst>
                <a:ext uri="{FF2B5EF4-FFF2-40B4-BE49-F238E27FC236}">
                  <a16:creationId xmlns:a16="http://schemas.microsoft.com/office/drawing/2014/main" id="{BABD6AF6-5D9D-0F45-9AFC-D4775C376C48}"/>
                </a:ext>
              </a:extLst>
            </p:cNvPr>
            <p:cNvSpPr/>
            <p:nvPr userDrawn="1"/>
          </p:nvSpPr>
          <p:spPr>
            <a:xfrm>
              <a:off x="10173566" y="1237878"/>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3"/>
                    <a:pt x="44062" y="117984"/>
                    <a:pt x="38640" y="108935"/>
                  </a:cubicBezTo>
                  <a:lnTo>
                    <a:pt x="2491" y="29311"/>
                  </a:lnTo>
                  <a:cubicBezTo>
                    <a:pt x="-2931" y="18453"/>
                    <a:pt x="684" y="7595"/>
                    <a:pt x="11529" y="2166"/>
                  </a:cubicBezTo>
                  <a:close/>
                </a:path>
              </a:pathLst>
            </a:custGeom>
            <a:solidFill>
              <a:srgbClr val="549D40"/>
            </a:solidFill>
            <a:ln w="18073" cap="flat">
              <a:noFill/>
              <a:prstDash val="solid"/>
              <a:miter/>
            </a:ln>
          </p:spPr>
          <p:txBody>
            <a:bodyPr rtlCol="0" anchor="ctr"/>
            <a:lstStyle/>
            <a:p>
              <a:endParaRPr lang="en-US" sz="849"/>
            </a:p>
          </p:txBody>
        </p:sp>
        <p:sp>
          <p:nvSpPr>
            <p:cNvPr id="3655" name="Freeform 3654">
              <a:extLst>
                <a:ext uri="{FF2B5EF4-FFF2-40B4-BE49-F238E27FC236}">
                  <a16:creationId xmlns:a16="http://schemas.microsoft.com/office/drawing/2014/main" id="{8D6148D1-3549-7043-939D-3060E121E74A}"/>
                </a:ext>
              </a:extLst>
            </p:cNvPr>
            <p:cNvSpPr/>
            <p:nvPr userDrawn="1"/>
          </p:nvSpPr>
          <p:spPr>
            <a:xfrm>
              <a:off x="10495974" y="1238234"/>
              <a:ext cx="39763" cy="121246"/>
            </a:xfrm>
            <a:custGeom>
              <a:avLst/>
              <a:gdLst>
                <a:gd name="connsiteX0" fmla="*/ 39764 w 39763"/>
                <a:gd name="connsiteY0" fmla="*/ 19906 h 121246"/>
                <a:gd name="connsiteX1" fmla="*/ 39764 w 39763"/>
                <a:gd name="connsiteY1" fmla="*/ 101340 h 121246"/>
                <a:gd name="connsiteX2" fmla="*/ 19882 w 39763"/>
                <a:gd name="connsiteY2" fmla="*/ 121246 h 121246"/>
                <a:gd name="connsiteX3" fmla="*/ 19882 w 39763"/>
                <a:gd name="connsiteY3" fmla="*/ 121246 h 121246"/>
                <a:gd name="connsiteX4" fmla="*/ 0 w 39763"/>
                <a:gd name="connsiteY4" fmla="*/ 101340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0"/>
                  </a:lnTo>
                  <a:cubicBezTo>
                    <a:pt x="39764" y="112198"/>
                    <a:pt x="30727" y="121246"/>
                    <a:pt x="19882" y="121246"/>
                  </a:cubicBezTo>
                  <a:lnTo>
                    <a:pt x="19882" y="121246"/>
                  </a:lnTo>
                  <a:cubicBezTo>
                    <a:pt x="9037" y="121246"/>
                    <a:pt x="0" y="112198"/>
                    <a:pt x="0" y="101340"/>
                  </a:cubicBezTo>
                  <a:lnTo>
                    <a:pt x="0" y="19906"/>
                  </a:lnTo>
                  <a:cubicBezTo>
                    <a:pt x="0" y="9048"/>
                    <a:pt x="9037" y="0"/>
                    <a:pt x="19882" y="0"/>
                  </a:cubicBezTo>
                  <a:lnTo>
                    <a:pt x="19882" y="0"/>
                  </a:lnTo>
                  <a:cubicBezTo>
                    <a:pt x="28919" y="0"/>
                    <a:pt x="39764" y="9048"/>
                    <a:pt x="39764" y="19906"/>
                  </a:cubicBezTo>
                  <a:close/>
                </a:path>
              </a:pathLst>
            </a:custGeom>
            <a:solidFill>
              <a:srgbClr val="549D40"/>
            </a:solidFill>
            <a:ln w="18073" cap="flat">
              <a:noFill/>
              <a:prstDash val="solid"/>
              <a:miter/>
            </a:ln>
          </p:spPr>
          <p:txBody>
            <a:bodyPr rtlCol="0" anchor="ctr"/>
            <a:lstStyle/>
            <a:p>
              <a:endParaRPr lang="en-US" sz="849"/>
            </a:p>
          </p:txBody>
        </p:sp>
        <p:sp>
          <p:nvSpPr>
            <p:cNvPr id="3656" name="Freeform 3655">
              <a:extLst>
                <a:ext uri="{FF2B5EF4-FFF2-40B4-BE49-F238E27FC236}">
                  <a16:creationId xmlns:a16="http://schemas.microsoft.com/office/drawing/2014/main" id="{9F64B577-3A16-EE4D-B35B-E1F322C71026}"/>
                </a:ext>
              </a:extLst>
            </p:cNvPr>
            <p:cNvSpPr/>
            <p:nvPr userDrawn="1"/>
          </p:nvSpPr>
          <p:spPr>
            <a:xfrm>
              <a:off x="7750473" y="1565780"/>
              <a:ext cx="60001" cy="96267"/>
            </a:xfrm>
            <a:custGeom>
              <a:avLst/>
              <a:gdLst>
                <a:gd name="connsiteX0" fmla="*/ 21690 w 60001"/>
                <a:gd name="connsiteY0" fmla="*/ 0 h 96267"/>
                <a:gd name="connsiteX1" fmla="*/ 57838 w 60001"/>
                <a:gd name="connsiteY1" fmla="*/ 66957 h 96267"/>
                <a:gd name="connsiteX2" fmla="*/ 48801 w 60001"/>
                <a:gd name="connsiteY2" fmla="*/ 94102 h 96267"/>
                <a:gd name="connsiteX3" fmla="*/ 48801 w 60001"/>
                <a:gd name="connsiteY3" fmla="*/ 94102 h 96267"/>
                <a:gd name="connsiteX4" fmla="*/ 21690 w 60001"/>
                <a:gd name="connsiteY4" fmla="*/ 85054 h 96267"/>
                <a:gd name="connsiteX5" fmla="*/ 0 w 60001"/>
                <a:gd name="connsiteY5" fmla="*/ 47051 h 96267"/>
                <a:gd name="connsiteX6" fmla="*/ 21690 w 60001"/>
                <a:gd name="connsiteY6" fmla="*/ 0 h 96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001" h="96267">
                  <a:moveTo>
                    <a:pt x="21690" y="0"/>
                  </a:moveTo>
                  <a:lnTo>
                    <a:pt x="57838" y="66957"/>
                  </a:lnTo>
                  <a:cubicBezTo>
                    <a:pt x="63260" y="76006"/>
                    <a:pt x="57838" y="88673"/>
                    <a:pt x="48801" y="94102"/>
                  </a:cubicBezTo>
                  <a:lnTo>
                    <a:pt x="48801" y="94102"/>
                  </a:lnTo>
                  <a:cubicBezTo>
                    <a:pt x="39764" y="99531"/>
                    <a:pt x="27112" y="94102"/>
                    <a:pt x="21690" y="85054"/>
                  </a:cubicBezTo>
                  <a:lnTo>
                    <a:pt x="0" y="47051"/>
                  </a:lnTo>
                  <a:lnTo>
                    <a:pt x="21690" y="0"/>
                  </a:lnTo>
                  <a:close/>
                </a:path>
              </a:pathLst>
            </a:custGeom>
            <a:solidFill>
              <a:srgbClr val="549D40"/>
            </a:solidFill>
            <a:ln w="18073" cap="flat">
              <a:noFill/>
              <a:prstDash val="solid"/>
              <a:miter/>
            </a:ln>
          </p:spPr>
          <p:txBody>
            <a:bodyPr rtlCol="0" anchor="ctr"/>
            <a:lstStyle/>
            <a:p>
              <a:endParaRPr lang="en-US" sz="849"/>
            </a:p>
          </p:txBody>
        </p:sp>
        <p:sp>
          <p:nvSpPr>
            <p:cNvPr id="3657" name="Freeform 3656">
              <a:extLst>
                <a:ext uri="{FF2B5EF4-FFF2-40B4-BE49-F238E27FC236}">
                  <a16:creationId xmlns:a16="http://schemas.microsoft.com/office/drawing/2014/main" id="{605DD03A-FADC-4440-B92B-DEB2488DBFAB}"/>
                </a:ext>
              </a:extLst>
            </p:cNvPr>
            <p:cNvSpPr/>
            <p:nvPr userDrawn="1"/>
          </p:nvSpPr>
          <p:spPr>
            <a:xfrm>
              <a:off x="8053439" y="1541899"/>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6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6"/>
                  </a:cubicBezTo>
                  <a:lnTo>
                    <a:pt x="2491" y="29311"/>
                  </a:lnTo>
                  <a:cubicBezTo>
                    <a:pt x="-2931" y="16643"/>
                    <a:pt x="684" y="5785"/>
                    <a:pt x="11528" y="2166"/>
                  </a:cubicBezTo>
                  <a:close/>
                </a:path>
              </a:pathLst>
            </a:custGeom>
            <a:solidFill>
              <a:srgbClr val="549D40"/>
            </a:solidFill>
            <a:ln w="18073" cap="flat">
              <a:noFill/>
              <a:prstDash val="solid"/>
              <a:miter/>
            </a:ln>
          </p:spPr>
          <p:txBody>
            <a:bodyPr rtlCol="0" anchor="ctr"/>
            <a:lstStyle/>
            <a:p>
              <a:endParaRPr lang="en-US" sz="849"/>
            </a:p>
          </p:txBody>
        </p:sp>
        <p:sp>
          <p:nvSpPr>
            <p:cNvPr id="3658" name="Freeform 3657">
              <a:extLst>
                <a:ext uri="{FF2B5EF4-FFF2-40B4-BE49-F238E27FC236}">
                  <a16:creationId xmlns:a16="http://schemas.microsoft.com/office/drawing/2014/main" id="{D9FAFF2C-2B3B-6446-BF41-277A5CBE736E}"/>
                </a:ext>
              </a:extLst>
            </p:cNvPr>
            <p:cNvSpPr/>
            <p:nvPr userDrawn="1"/>
          </p:nvSpPr>
          <p:spPr>
            <a:xfrm>
              <a:off x="7750796" y="1844110"/>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5"/>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sz="849"/>
            </a:p>
          </p:txBody>
        </p:sp>
        <p:sp>
          <p:nvSpPr>
            <p:cNvPr id="3659" name="Freeform 3658">
              <a:extLst>
                <a:ext uri="{FF2B5EF4-FFF2-40B4-BE49-F238E27FC236}">
                  <a16:creationId xmlns:a16="http://schemas.microsoft.com/office/drawing/2014/main" id="{82994C02-6B78-C748-B53F-98E838EBFF58}"/>
                </a:ext>
              </a:extLst>
            </p:cNvPr>
            <p:cNvSpPr/>
            <p:nvPr userDrawn="1"/>
          </p:nvSpPr>
          <p:spPr>
            <a:xfrm>
              <a:off x="8072197" y="1844467"/>
              <a:ext cx="39763" cy="121246"/>
            </a:xfrm>
            <a:custGeom>
              <a:avLst/>
              <a:gdLst>
                <a:gd name="connsiteX0" fmla="*/ 39764 w 39763"/>
                <a:gd name="connsiteY0" fmla="*/ 19906 h 121246"/>
                <a:gd name="connsiteX1" fmla="*/ 39764 w 39763"/>
                <a:gd name="connsiteY1" fmla="*/ 101340 h 121246"/>
                <a:gd name="connsiteX2" fmla="*/ 19882 w 39763"/>
                <a:gd name="connsiteY2" fmla="*/ 121246 h 121246"/>
                <a:gd name="connsiteX3" fmla="*/ 19882 w 39763"/>
                <a:gd name="connsiteY3" fmla="*/ 121246 h 121246"/>
                <a:gd name="connsiteX4" fmla="*/ 0 w 39763"/>
                <a:gd name="connsiteY4" fmla="*/ 101340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0"/>
                  </a:lnTo>
                  <a:cubicBezTo>
                    <a:pt x="39764" y="112198"/>
                    <a:pt x="30726" y="121246"/>
                    <a:pt x="19882" y="121246"/>
                  </a:cubicBezTo>
                  <a:lnTo>
                    <a:pt x="19882" y="121246"/>
                  </a:lnTo>
                  <a:cubicBezTo>
                    <a:pt x="9037" y="121246"/>
                    <a:pt x="0" y="112198"/>
                    <a:pt x="0" y="101340"/>
                  </a:cubicBezTo>
                  <a:lnTo>
                    <a:pt x="0" y="19906"/>
                  </a:lnTo>
                  <a:cubicBezTo>
                    <a:pt x="0" y="9048"/>
                    <a:pt x="9037" y="0"/>
                    <a:pt x="19882" y="0"/>
                  </a:cubicBezTo>
                  <a:lnTo>
                    <a:pt x="19882" y="0"/>
                  </a:lnTo>
                  <a:cubicBezTo>
                    <a:pt x="28919" y="0"/>
                    <a:pt x="39764" y="9048"/>
                    <a:pt x="39764" y="19906"/>
                  </a:cubicBezTo>
                  <a:close/>
                </a:path>
              </a:pathLst>
            </a:custGeom>
            <a:solidFill>
              <a:srgbClr val="549D40"/>
            </a:solidFill>
            <a:ln w="18073" cap="flat">
              <a:noFill/>
              <a:prstDash val="solid"/>
              <a:miter/>
            </a:ln>
          </p:spPr>
          <p:txBody>
            <a:bodyPr rtlCol="0" anchor="ctr"/>
            <a:lstStyle/>
            <a:p>
              <a:endParaRPr lang="en-US" sz="849"/>
            </a:p>
          </p:txBody>
        </p:sp>
        <p:sp>
          <p:nvSpPr>
            <p:cNvPr id="3660" name="Freeform 3659">
              <a:extLst>
                <a:ext uri="{FF2B5EF4-FFF2-40B4-BE49-F238E27FC236}">
                  <a16:creationId xmlns:a16="http://schemas.microsoft.com/office/drawing/2014/main" id="{9DEF62F7-5841-AB43-B7C8-0789903176DD}"/>
                </a:ext>
              </a:extLst>
            </p:cNvPr>
            <p:cNvSpPr/>
            <p:nvPr userDrawn="1"/>
          </p:nvSpPr>
          <p:spPr>
            <a:xfrm>
              <a:off x="7768547" y="2148289"/>
              <a:ext cx="39763" cy="121445"/>
            </a:xfrm>
            <a:custGeom>
              <a:avLst/>
              <a:gdLst>
                <a:gd name="connsiteX0" fmla="*/ 39764 w 39763"/>
                <a:gd name="connsiteY0" fmla="*/ 20105 h 121445"/>
                <a:gd name="connsiteX1" fmla="*/ 39764 w 39763"/>
                <a:gd name="connsiteY1" fmla="*/ 101539 h 121445"/>
                <a:gd name="connsiteX2" fmla="*/ 19882 w 39763"/>
                <a:gd name="connsiteY2" fmla="*/ 121445 h 121445"/>
                <a:gd name="connsiteX3" fmla="*/ 19882 w 39763"/>
                <a:gd name="connsiteY3" fmla="*/ 121445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7" y="121445"/>
                    <a:pt x="19882" y="121445"/>
                  </a:cubicBezTo>
                  <a:lnTo>
                    <a:pt x="19882" y="121445"/>
                  </a:lnTo>
                  <a:cubicBezTo>
                    <a:pt x="9037" y="121445"/>
                    <a:pt x="0" y="112397"/>
                    <a:pt x="0" y="101539"/>
                  </a:cubicBezTo>
                  <a:lnTo>
                    <a:pt x="0" y="20105"/>
                  </a:lnTo>
                  <a:cubicBezTo>
                    <a:pt x="0" y="9247"/>
                    <a:pt x="9037" y="199"/>
                    <a:pt x="19882" y="199"/>
                  </a:cubicBezTo>
                  <a:lnTo>
                    <a:pt x="19882" y="199"/>
                  </a:lnTo>
                  <a:cubicBezTo>
                    <a:pt x="30727" y="-1611"/>
                    <a:pt x="39764" y="9247"/>
                    <a:pt x="39764" y="20105"/>
                  </a:cubicBezTo>
                  <a:close/>
                </a:path>
              </a:pathLst>
            </a:custGeom>
            <a:solidFill>
              <a:srgbClr val="549D40"/>
            </a:solidFill>
            <a:ln w="18073" cap="flat">
              <a:noFill/>
              <a:prstDash val="solid"/>
              <a:miter/>
            </a:ln>
          </p:spPr>
          <p:txBody>
            <a:bodyPr rtlCol="0" anchor="ctr"/>
            <a:lstStyle/>
            <a:p>
              <a:endParaRPr lang="en-US" sz="849"/>
            </a:p>
          </p:txBody>
        </p:sp>
        <p:sp>
          <p:nvSpPr>
            <p:cNvPr id="3661" name="Freeform 3660">
              <a:extLst>
                <a:ext uri="{FF2B5EF4-FFF2-40B4-BE49-F238E27FC236}">
                  <a16:creationId xmlns:a16="http://schemas.microsoft.com/office/drawing/2014/main" id="{FF9C0ED7-0879-EC40-90AD-77B7907A4F34}"/>
                </a:ext>
              </a:extLst>
            </p:cNvPr>
            <p:cNvSpPr/>
            <p:nvPr userDrawn="1"/>
          </p:nvSpPr>
          <p:spPr>
            <a:xfrm>
              <a:off x="8053439" y="2148131"/>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6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6"/>
                  </a:cubicBezTo>
                  <a:lnTo>
                    <a:pt x="2491" y="29311"/>
                  </a:lnTo>
                  <a:cubicBezTo>
                    <a:pt x="-2931" y="18453"/>
                    <a:pt x="684" y="5785"/>
                    <a:pt x="11528" y="2166"/>
                  </a:cubicBezTo>
                  <a:close/>
                </a:path>
              </a:pathLst>
            </a:custGeom>
            <a:solidFill>
              <a:srgbClr val="549D40"/>
            </a:solidFill>
            <a:ln w="18073" cap="flat">
              <a:noFill/>
              <a:prstDash val="solid"/>
              <a:miter/>
            </a:ln>
          </p:spPr>
          <p:txBody>
            <a:bodyPr rtlCol="0" anchor="ctr"/>
            <a:lstStyle/>
            <a:p>
              <a:endParaRPr lang="en-US" sz="849"/>
            </a:p>
          </p:txBody>
        </p:sp>
        <p:sp>
          <p:nvSpPr>
            <p:cNvPr id="3662" name="Freeform 3661">
              <a:extLst>
                <a:ext uri="{FF2B5EF4-FFF2-40B4-BE49-F238E27FC236}">
                  <a16:creationId xmlns:a16="http://schemas.microsoft.com/office/drawing/2014/main" id="{E3792C08-E5BD-5447-A927-30E15C1DA068}"/>
                </a:ext>
              </a:extLst>
            </p:cNvPr>
            <p:cNvSpPr/>
            <p:nvPr userDrawn="1"/>
          </p:nvSpPr>
          <p:spPr>
            <a:xfrm>
              <a:off x="8374039" y="1542056"/>
              <a:ext cx="39763" cy="121445"/>
            </a:xfrm>
            <a:custGeom>
              <a:avLst/>
              <a:gdLst>
                <a:gd name="connsiteX0" fmla="*/ 39764 w 39763"/>
                <a:gd name="connsiteY0" fmla="*/ 20105 h 121445"/>
                <a:gd name="connsiteX1" fmla="*/ 39764 w 39763"/>
                <a:gd name="connsiteY1" fmla="*/ 101539 h 121445"/>
                <a:gd name="connsiteX2" fmla="*/ 19882 w 39763"/>
                <a:gd name="connsiteY2" fmla="*/ 121445 h 121445"/>
                <a:gd name="connsiteX3" fmla="*/ 19882 w 39763"/>
                <a:gd name="connsiteY3" fmla="*/ 121445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7" y="121445"/>
                    <a:pt x="19882" y="121445"/>
                  </a:cubicBezTo>
                  <a:lnTo>
                    <a:pt x="19882" y="121445"/>
                  </a:lnTo>
                  <a:cubicBezTo>
                    <a:pt x="9037" y="121445"/>
                    <a:pt x="0" y="112397"/>
                    <a:pt x="0" y="101539"/>
                  </a:cubicBezTo>
                  <a:lnTo>
                    <a:pt x="0" y="20105"/>
                  </a:lnTo>
                  <a:cubicBezTo>
                    <a:pt x="0" y="9247"/>
                    <a:pt x="9037" y="199"/>
                    <a:pt x="19882" y="199"/>
                  </a:cubicBezTo>
                  <a:lnTo>
                    <a:pt x="19882" y="199"/>
                  </a:lnTo>
                  <a:cubicBezTo>
                    <a:pt x="30727" y="-1611"/>
                    <a:pt x="39764" y="9247"/>
                    <a:pt x="39764" y="20105"/>
                  </a:cubicBezTo>
                  <a:close/>
                </a:path>
              </a:pathLst>
            </a:custGeom>
            <a:solidFill>
              <a:srgbClr val="549D40"/>
            </a:solidFill>
            <a:ln w="18073" cap="flat">
              <a:noFill/>
              <a:prstDash val="solid"/>
              <a:miter/>
            </a:ln>
          </p:spPr>
          <p:txBody>
            <a:bodyPr rtlCol="0" anchor="ctr"/>
            <a:lstStyle/>
            <a:p>
              <a:endParaRPr lang="en-US" sz="849"/>
            </a:p>
          </p:txBody>
        </p:sp>
        <p:sp>
          <p:nvSpPr>
            <p:cNvPr id="3663" name="Freeform 3662">
              <a:extLst>
                <a:ext uri="{FF2B5EF4-FFF2-40B4-BE49-F238E27FC236}">
                  <a16:creationId xmlns:a16="http://schemas.microsoft.com/office/drawing/2014/main" id="{0B94C82F-2D0B-3346-AD11-5FF8779840A4}"/>
                </a:ext>
              </a:extLst>
            </p:cNvPr>
            <p:cNvSpPr/>
            <p:nvPr userDrawn="1"/>
          </p:nvSpPr>
          <p:spPr>
            <a:xfrm>
              <a:off x="8658931" y="1541899"/>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6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6"/>
                  </a:cubicBezTo>
                  <a:lnTo>
                    <a:pt x="2491" y="29311"/>
                  </a:lnTo>
                  <a:cubicBezTo>
                    <a:pt x="-2931" y="16643"/>
                    <a:pt x="684" y="5785"/>
                    <a:pt x="11528" y="2166"/>
                  </a:cubicBezTo>
                  <a:close/>
                </a:path>
              </a:pathLst>
            </a:custGeom>
            <a:solidFill>
              <a:srgbClr val="549D40"/>
            </a:solidFill>
            <a:ln w="18073" cap="flat">
              <a:noFill/>
              <a:prstDash val="solid"/>
              <a:miter/>
            </a:ln>
          </p:spPr>
          <p:txBody>
            <a:bodyPr rtlCol="0" anchor="ctr"/>
            <a:lstStyle/>
            <a:p>
              <a:endParaRPr lang="en-US" sz="849"/>
            </a:p>
          </p:txBody>
        </p:sp>
        <p:sp>
          <p:nvSpPr>
            <p:cNvPr id="3664" name="Freeform 3663">
              <a:extLst>
                <a:ext uri="{FF2B5EF4-FFF2-40B4-BE49-F238E27FC236}">
                  <a16:creationId xmlns:a16="http://schemas.microsoft.com/office/drawing/2014/main" id="{C4F1337F-3E2B-E748-B465-CBD58C95E4A4}"/>
                </a:ext>
              </a:extLst>
            </p:cNvPr>
            <p:cNvSpPr/>
            <p:nvPr userDrawn="1"/>
          </p:nvSpPr>
          <p:spPr>
            <a:xfrm>
              <a:off x="8961781" y="1541899"/>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6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6643"/>
                    <a:pt x="1484" y="5785"/>
                    <a:pt x="12329" y="2166"/>
                  </a:cubicBezTo>
                  <a:close/>
                </a:path>
              </a:pathLst>
            </a:custGeom>
            <a:solidFill>
              <a:srgbClr val="549D40"/>
            </a:solidFill>
            <a:ln w="18073" cap="flat">
              <a:noFill/>
              <a:prstDash val="solid"/>
              <a:miter/>
            </a:ln>
          </p:spPr>
          <p:txBody>
            <a:bodyPr rtlCol="0" anchor="ctr"/>
            <a:lstStyle/>
            <a:p>
              <a:endParaRPr lang="en-US" sz="849"/>
            </a:p>
          </p:txBody>
        </p:sp>
        <p:sp>
          <p:nvSpPr>
            <p:cNvPr id="3665" name="Freeform 3664">
              <a:extLst>
                <a:ext uri="{FF2B5EF4-FFF2-40B4-BE49-F238E27FC236}">
                  <a16:creationId xmlns:a16="http://schemas.microsoft.com/office/drawing/2014/main" id="{B962740A-65C2-724C-BB65-7FB0E96CBA5F}"/>
                </a:ext>
              </a:extLst>
            </p:cNvPr>
            <p:cNvSpPr/>
            <p:nvPr userDrawn="1"/>
          </p:nvSpPr>
          <p:spPr>
            <a:xfrm>
              <a:off x="8356288" y="1844110"/>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5"/>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sz="849"/>
            </a:p>
          </p:txBody>
        </p:sp>
        <p:sp>
          <p:nvSpPr>
            <p:cNvPr id="3666" name="Freeform 3665">
              <a:extLst>
                <a:ext uri="{FF2B5EF4-FFF2-40B4-BE49-F238E27FC236}">
                  <a16:creationId xmlns:a16="http://schemas.microsoft.com/office/drawing/2014/main" id="{7840B738-E608-1346-9CAA-F669BC58F689}"/>
                </a:ext>
              </a:extLst>
            </p:cNvPr>
            <p:cNvSpPr/>
            <p:nvPr userDrawn="1"/>
          </p:nvSpPr>
          <p:spPr>
            <a:xfrm>
              <a:off x="8658931" y="1844110"/>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5"/>
                  </a:cubicBezTo>
                  <a:lnTo>
                    <a:pt x="2491" y="29311"/>
                  </a:lnTo>
                  <a:cubicBezTo>
                    <a:pt x="-2931" y="18453"/>
                    <a:pt x="684" y="7595"/>
                    <a:pt x="11528" y="2166"/>
                  </a:cubicBezTo>
                  <a:close/>
                </a:path>
              </a:pathLst>
            </a:custGeom>
            <a:solidFill>
              <a:srgbClr val="549D40"/>
            </a:solidFill>
            <a:ln w="18073" cap="flat">
              <a:noFill/>
              <a:prstDash val="solid"/>
              <a:miter/>
            </a:ln>
          </p:spPr>
          <p:txBody>
            <a:bodyPr rtlCol="0" anchor="ctr"/>
            <a:lstStyle/>
            <a:p>
              <a:endParaRPr lang="en-US" sz="849"/>
            </a:p>
          </p:txBody>
        </p:sp>
        <p:sp>
          <p:nvSpPr>
            <p:cNvPr id="3667" name="Freeform 3666">
              <a:extLst>
                <a:ext uri="{FF2B5EF4-FFF2-40B4-BE49-F238E27FC236}">
                  <a16:creationId xmlns:a16="http://schemas.microsoft.com/office/drawing/2014/main" id="{52334C88-52D7-B44A-B3F6-5F02E4B8145D}"/>
                </a:ext>
              </a:extLst>
            </p:cNvPr>
            <p:cNvSpPr/>
            <p:nvPr userDrawn="1"/>
          </p:nvSpPr>
          <p:spPr>
            <a:xfrm>
              <a:off x="8356288" y="2148131"/>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6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8453"/>
                    <a:pt x="1484" y="5785"/>
                    <a:pt x="12329" y="2166"/>
                  </a:cubicBezTo>
                  <a:close/>
                </a:path>
              </a:pathLst>
            </a:custGeom>
            <a:solidFill>
              <a:srgbClr val="549D40"/>
            </a:solidFill>
            <a:ln w="18073" cap="flat">
              <a:noFill/>
              <a:prstDash val="solid"/>
              <a:miter/>
            </a:ln>
          </p:spPr>
          <p:txBody>
            <a:bodyPr rtlCol="0" anchor="ctr"/>
            <a:lstStyle/>
            <a:p>
              <a:endParaRPr lang="en-US" sz="849"/>
            </a:p>
          </p:txBody>
        </p:sp>
        <p:sp>
          <p:nvSpPr>
            <p:cNvPr id="3668" name="Freeform 3667">
              <a:extLst>
                <a:ext uri="{FF2B5EF4-FFF2-40B4-BE49-F238E27FC236}">
                  <a16:creationId xmlns:a16="http://schemas.microsoft.com/office/drawing/2014/main" id="{72B0C157-79B4-4F40-B93F-AAE4A445C5AF}"/>
                </a:ext>
              </a:extLst>
            </p:cNvPr>
            <p:cNvSpPr/>
            <p:nvPr userDrawn="1"/>
          </p:nvSpPr>
          <p:spPr>
            <a:xfrm>
              <a:off x="8981340" y="1844467"/>
              <a:ext cx="39763" cy="121246"/>
            </a:xfrm>
            <a:custGeom>
              <a:avLst/>
              <a:gdLst>
                <a:gd name="connsiteX0" fmla="*/ 39764 w 39763"/>
                <a:gd name="connsiteY0" fmla="*/ 19906 h 121246"/>
                <a:gd name="connsiteX1" fmla="*/ 39764 w 39763"/>
                <a:gd name="connsiteY1" fmla="*/ 101340 h 121246"/>
                <a:gd name="connsiteX2" fmla="*/ 19882 w 39763"/>
                <a:gd name="connsiteY2" fmla="*/ 121246 h 121246"/>
                <a:gd name="connsiteX3" fmla="*/ 19882 w 39763"/>
                <a:gd name="connsiteY3" fmla="*/ 121246 h 121246"/>
                <a:gd name="connsiteX4" fmla="*/ 0 w 39763"/>
                <a:gd name="connsiteY4" fmla="*/ 101340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0"/>
                  </a:lnTo>
                  <a:cubicBezTo>
                    <a:pt x="39764" y="112198"/>
                    <a:pt x="30726" y="121246"/>
                    <a:pt x="19882" y="121246"/>
                  </a:cubicBezTo>
                  <a:lnTo>
                    <a:pt x="19882" y="121246"/>
                  </a:lnTo>
                  <a:cubicBezTo>
                    <a:pt x="9037" y="121246"/>
                    <a:pt x="0" y="112198"/>
                    <a:pt x="0" y="101340"/>
                  </a:cubicBezTo>
                  <a:lnTo>
                    <a:pt x="0" y="19906"/>
                  </a:lnTo>
                  <a:cubicBezTo>
                    <a:pt x="0" y="9048"/>
                    <a:pt x="9037" y="0"/>
                    <a:pt x="19882" y="0"/>
                  </a:cubicBezTo>
                  <a:lnTo>
                    <a:pt x="19882" y="0"/>
                  </a:lnTo>
                  <a:cubicBezTo>
                    <a:pt x="28919" y="0"/>
                    <a:pt x="39764" y="9048"/>
                    <a:pt x="39764" y="19906"/>
                  </a:cubicBezTo>
                  <a:close/>
                </a:path>
              </a:pathLst>
            </a:custGeom>
            <a:solidFill>
              <a:srgbClr val="549D40"/>
            </a:solidFill>
            <a:ln w="18073" cap="flat">
              <a:noFill/>
              <a:prstDash val="solid"/>
              <a:miter/>
            </a:ln>
          </p:spPr>
          <p:txBody>
            <a:bodyPr rtlCol="0" anchor="ctr"/>
            <a:lstStyle/>
            <a:p>
              <a:endParaRPr lang="en-US" sz="849"/>
            </a:p>
          </p:txBody>
        </p:sp>
        <p:sp>
          <p:nvSpPr>
            <p:cNvPr id="3669" name="Freeform 3668">
              <a:extLst>
                <a:ext uri="{FF2B5EF4-FFF2-40B4-BE49-F238E27FC236}">
                  <a16:creationId xmlns:a16="http://schemas.microsoft.com/office/drawing/2014/main" id="{803ED0C2-DB73-FB4D-A8B2-57626F42A609}"/>
                </a:ext>
              </a:extLst>
            </p:cNvPr>
            <p:cNvSpPr/>
            <p:nvPr userDrawn="1"/>
          </p:nvSpPr>
          <p:spPr>
            <a:xfrm>
              <a:off x="8677690" y="2148289"/>
              <a:ext cx="39763" cy="121445"/>
            </a:xfrm>
            <a:custGeom>
              <a:avLst/>
              <a:gdLst>
                <a:gd name="connsiteX0" fmla="*/ 39764 w 39763"/>
                <a:gd name="connsiteY0" fmla="*/ 20105 h 121445"/>
                <a:gd name="connsiteX1" fmla="*/ 39764 w 39763"/>
                <a:gd name="connsiteY1" fmla="*/ 101539 h 121445"/>
                <a:gd name="connsiteX2" fmla="*/ 19882 w 39763"/>
                <a:gd name="connsiteY2" fmla="*/ 121445 h 121445"/>
                <a:gd name="connsiteX3" fmla="*/ 19882 w 39763"/>
                <a:gd name="connsiteY3" fmla="*/ 121445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6" y="121445"/>
                    <a:pt x="19882" y="121445"/>
                  </a:cubicBezTo>
                  <a:lnTo>
                    <a:pt x="19882" y="121445"/>
                  </a:lnTo>
                  <a:cubicBezTo>
                    <a:pt x="9037" y="121445"/>
                    <a:pt x="0" y="112397"/>
                    <a:pt x="0" y="101539"/>
                  </a:cubicBezTo>
                  <a:lnTo>
                    <a:pt x="0" y="20105"/>
                  </a:lnTo>
                  <a:cubicBezTo>
                    <a:pt x="0" y="9247"/>
                    <a:pt x="9037" y="199"/>
                    <a:pt x="19882" y="199"/>
                  </a:cubicBezTo>
                  <a:lnTo>
                    <a:pt x="19882" y="199"/>
                  </a:lnTo>
                  <a:cubicBezTo>
                    <a:pt x="30726" y="-1611"/>
                    <a:pt x="39764" y="9247"/>
                    <a:pt x="39764" y="20105"/>
                  </a:cubicBezTo>
                  <a:close/>
                </a:path>
              </a:pathLst>
            </a:custGeom>
            <a:solidFill>
              <a:srgbClr val="549D40"/>
            </a:solidFill>
            <a:ln w="18073" cap="flat">
              <a:noFill/>
              <a:prstDash val="solid"/>
              <a:miter/>
            </a:ln>
          </p:spPr>
          <p:txBody>
            <a:bodyPr rtlCol="0" anchor="ctr"/>
            <a:lstStyle/>
            <a:p>
              <a:endParaRPr lang="en-US" sz="849"/>
            </a:p>
          </p:txBody>
        </p:sp>
        <p:sp>
          <p:nvSpPr>
            <p:cNvPr id="3670" name="Freeform 3669">
              <a:extLst>
                <a:ext uri="{FF2B5EF4-FFF2-40B4-BE49-F238E27FC236}">
                  <a16:creationId xmlns:a16="http://schemas.microsoft.com/office/drawing/2014/main" id="{1EDDF2AA-C8FD-5D44-B623-C5424AEECF31}"/>
                </a:ext>
              </a:extLst>
            </p:cNvPr>
            <p:cNvSpPr/>
            <p:nvPr userDrawn="1"/>
          </p:nvSpPr>
          <p:spPr>
            <a:xfrm>
              <a:off x="8961781" y="2148131"/>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6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8453"/>
                    <a:pt x="1484" y="5785"/>
                    <a:pt x="12329" y="2166"/>
                  </a:cubicBezTo>
                  <a:close/>
                </a:path>
              </a:pathLst>
            </a:custGeom>
            <a:solidFill>
              <a:srgbClr val="549D40"/>
            </a:solidFill>
            <a:ln w="18073" cap="flat">
              <a:noFill/>
              <a:prstDash val="solid"/>
              <a:miter/>
            </a:ln>
          </p:spPr>
          <p:txBody>
            <a:bodyPr rtlCol="0" anchor="ctr"/>
            <a:lstStyle/>
            <a:p>
              <a:endParaRPr lang="en-US" sz="849"/>
            </a:p>
          </p:txBody>
        </p:sp>
        <p:sp>
          <p:nvSpPr>
            <p:cNvPr id="3671" name="Freeform 3670">
              <a:extLst>
                <a:ext uri="{FF2B5EF4-FFF2-40B4-BE49-F238E27FC236}">
                  <a16:creationId xmlns:a16="http://schemas.microsoft.com/office/drawing/2014/main" id="{C7146667-51D3-0A4E-B8EB-AEB1B48C8069}"/>
                </a:ext>
              </a:extLst>
            </p:cNvPr>
            <p:cNvSpPr/>
            <p:nvPr userDrawn="1"/>
          </p:nvSpPr>
          <p:spPr>
            <a:xfrm>
              <a:off x="9283182" y="1542056"/>
              <a:ext cx="39763" cy="121445"/>
            </a:xfrm>
            <a:custGeom>
              <a:avLst/>
              <a:gdLst>
                <a:gd name="connsiteX0" fmla="*/ 39764 w 39763"/>
                <a:gd name="connsiteY0" fmla="*/ 20105 h 121445"/>
                <a:gd name="connsiteX1" fmla="*/ 39764 w 39763"/>
                <a:gd name="connsiteY1" fmla="*/ 101539 h 121445"/>
                <a:gd name="connsiteX2" fmla="*/ 19882 w 39763"/>
                <a:gd name="connsiteY2" fmla="*/ 121445 h 121445"/>
                <a:gd name="connsiteX3" fmla="*/ 19882 w 39763"/>
                <a:gd name="connsiteY3" fmla="*/ 121445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6" y="121445"/>
                    <a:pt x="19882" y="121445"/>
                  </a:cubicBezTo>
                  <a:lnTo>
                    <a:pt x="19882" y="121445"/>
                  </a:lnTo>
                  <a:cubicBezTo>
                    <a:pt x="9037" y="121445"/>
                    <a:pt x="0" y="112397"/>
                    <a:pt x="0" y="101539"/>
                  </a:cubicBezTo>
                  <a:lnTo>
                    <a:pt x="0" y="20105"/>
                  </a:lnTo>
                  <a:cubicBezTo>
                    <a:pt x="0" y="9247"/>
                    <a:pt x="9037" y="199"/>
                    <a:pt x="19882" y="199"/>
                  </a:cubicBezTo>
                  <a:lnTo>
                    <a:pt x="19882" y="199"/>
                  </a:lnTo>
                  <a:cubicBezTo>
                    <a:pt x="30726" y="-1611"/>
                    <a:pt x="39764" y="9247"/>
                    <a:pt x="39764" y="20105"/>
                  </a:cubicBezTo>
                  <a:close/>
                </a:path>
              </a:pathLst>
            </a:custGeom>
            <a:solidFill>
              <a:srgbClr val="549D40"/>
            </a:solidFill>
            <a:ln w="18073" cap="flat">
              <a:noFill/>
              <a:prstDash val="solid"/>
              <a:miter/>
            </a:ln>
          </p:spPr>
          <p:txBody>
            <a:bodyPr rtlCol="0" anchor="ctr"/>
            <a:lstStyle/>
            <a:p>
              <a:endParaRPr lang="en-US" sz="849"/>
            </a:p>
          </p:txBody>
        </p:sp>
        <p:sp>
          <p:nvSpPr>
            <p:cNvPr id="3672" name="Freeform 3671">
              <a:extLst>
                <a:ext uri="{FF2B5EF4-FFF2-40B4-BE49-F238E27FC236}">
                  <a16:creationId xmlns:a16="http://schemas.microsoft.com/office/drawing/2014/main" id="{35FCA63E-F7AD-E54F-8E55-64DC2457FF38}"/>
                </a:ext>
              </a:extLst>
            </p:cNvPr>
            <p:cNvSpPr/>
            <p:nvPr userDrawn="1"/>
          </p:nvSpPr>
          <p:spPr>
            <a:xfrm>
              <a:off x="9568074" y="1541899"/>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6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6"/>
                  </a:cubicBezTo>
                  <a:lnTo>
                    <a:pt x="2491" y="29311"/>
                  </a:lnTo>
                  <a:cubicBezTo>
                    <a:pt x="-2931" y="16643"/>
                    <a:pt x="684" y="5785"/>
                    <a:pt x="11528" y="2166"/>
                  </a:cubicBezTo>
                  <a:close/>
                </a:path>
              </a:pathLst>
            </a:custGeom>
            <a:solidFill>
              <a:srgbClr val="549D40"/>
            </a:solidFill>
            <a:ln w="18073" cap="flat">
              <a:noFill/>
              <a:prstDash val="solid"/>
              <a:miter/>
            </a:ln>
          </p:spPr>
          <p:txBody>
            <a:bodyPr rtlCol="0" anchor="ctr"/>
            <a:lstStyle/>
            <a:p>
              <a:endParaRPr lang="en-US" sz="849"/>
            </a:p>
          </p:txBody>
        </p:sp>
        <p:sp>
          <p:nvSpPr>
            <p:cNvPr id="3673" name="Freeform 3672">
              <a:extLst>
                <a:ext uri="{FF2B5EF4-FFF2-40B4-BE49-F238E27FC236}">
                  <a16:creationId xmlns:a16="http://schemas.microsoft.com/office/drawing/2014/main" id="{9ECF9C51-EA3F-EF4A-8966-8768455601CB}"/>
                </a:ext>
              </a:extLst>
            </p:cNvPr>
            <p:cNvSpPr/>
            <p:nvPr userDrawn="1"/>
          </p:nvSpPr>
          <p:spPr>
            <a:xfrm>
              <a:off x="9870923" y="1541899"/>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4 h 120149"/>
                <a:gd name="connsiteX5" fmla="*/ 66552 w 77753"/>
                <a:gd name="connsiteY5" fmla="*/ 117984 h 120149"/>
                <a:gd name="connsiteX6" fmla="*/ 39441 w 77753"/>
                <a:gd name="connsiteY6" fmla="*/ 108936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6643"/>
                    <a:pt x="1484" y="5785"/>
                    <a:pt x="12329" y="2166"/>
                  </a:cubicBezTo>
                  <a:close/>
                </a:path>
              </a:pathLst>
            </a:custGeom>
            <a:solidFill>
              <a:srgbClr val="549D40"/>
            </a:solidFill>
            <a:ln w="18073" cap="flat">
              <a:noFill/>
              <a:prstDash val="solid"/>
              <a:miter/>
            </a:ln>
          </p:spPr>
          <p:txBody>
            <a:bodyPr rtlCol="0" anchor="ctr"/>
            <a:lstStyle/>
            <a:p>
              <a:endParaRPr lang="en-US" sz="849"/>
            </a:p>
          </p:txBody>
        </p:sp>
        <p:sp>
          <p:nvSpPr>
            <p:cNvPr id="3674" name="Freeform 3673">
              <a:extLst>
                <a:ext uri="{FF2B5EF4-FFF2-40B4-BE49-F238E27FC236}">
                  <a16:creationId xmlns:a16="http://schemas.microsoft.com/office/drawing/2014/main" id="{EFA1CEC1-8853-7745-AD86-C15FC1F06889}"/>
                </a:ext>
              </a:extLst>
            </p:cNvPr>
            <p:cNvSpPr/>
            <p:nvPr userDrawn="1"/>
          </p:nvSpPr>
          <p:spPr>
            <a:xfrm>
              <a:off x="9265431" y="1844110"/>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89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89" y="90839"/>
                  </a:lnTo>
                  <a:cubicBezTo>
                    <a:pt x="81012" y="99887"/>
                    <a:pt x="75589" y="112555"/>
                    <a:pt x="66552" y="117984"/>
                  </a:cubicBezTo>
                  <a:lnTo>
                    <a:pt x="66552" y="117984"/>
                  </a:lnTo>
                  <a:cubicBezTo>
                    <a:pt x="57515" y="123413"/>
                    <a:pt x="44863" y="117984"/>
                    <a:pt x="39441" y="108935"/>
                  </a:cubicBezTo>
                  <a:lnTo>
                    <a:pt x="3292" y="29311"/>
                  </a:lnTo>
                  <a:cubicBezTo>
                    <a:pt x="-3938" y="18453"/>
                    <a:pt x="1485" y="7595"/>
                    <a:pt x="12329" y="2166"/>
                  </a:cubicBezTo>
                  <a:close/>
                </a:path>
              </a:pathLst>
            </a:custGeom>
            <a:solidFill>
              <a:srgbClr val="549D40"/>
            </a:solidFill>
            <a:ln w="18073" cap="flat">
              <a:noFill/>
              <a:prstDash val="solid"/>
              <a:miter/>
            </a:ln>
          </p:spPr>
          <p:txBody>
            <a:bodyPr rtlCol="0" anchor="ctr"/>
            <a:lstStyle/>
            <a:p>
              <a:endParaRPr lang="en-US" sz="849"/>
            </a:p>
          </p:txBody>
        </p:sp>
        <p:sp>
          <p:nvSpPr>
            <p:cNvPr id="3675" name="Freeform 3674">
              <a:extLst>
                <a:ext uri="{FF2B5EF4-FFF2-40B4-BE49-F238E27FC236}">
                  <a16:creationId xmlns:a16="http://schemas.microsoft.com/office/drawing/2014/main" id="{A16A11AB-E051-0543-8175-5A06582E9619}"/>
                </a:ext>
              </a:extLst>
            </p:cNvPr>
            <p:cNvSpPr/>
            <p:nvPr userDrawn="1"/>
          </p:nvSpPr>
          <p:spPr>
            <a:xfrm>
              <a:off x="9568074" y="1844110"/>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5"/>
                  </a:cubicBezTo>
                  <a:lnTo>
                    <a:pt x="2491" y="29311"/>
                  </a:lnTo>
                  <a:cubicBezTo>
                    <a:pt x="-2931" y="18453"/>
                    <a:pt x="684" y="7595"/>
                    <a:pt x="11528" y="2166"/>
                  </a:cubicBezTo>
                  <a:close/>
                </a:path>
              </a:pathLst>
            </a:custGeom>
            <a:solidFill>
              <a:srgbClr val="549D40"/>
            </a:solidFill>
            <a:ln w="18073" cap="flat">
              <a:noFill/>
              <a:prstDash val="solid"/>
              <a:miter/>
            </a:ln>
          </p:spPr>
          <p:txBody>
            <a:bodyPr rtlCol="0" anchor="ctr"/>
            <a:lstStyle/>
            <a:p>
              <a:endParaRPr lang="en-US" sz="849"/>
            </a:p>
          </p:txBody>
        </p:sp>
        <p:sp>
          <p:nvSpPr>
            <p:cNvPr id="3676" name="Freeform 3675">
              <a:extLst>
                <a:ext uri="{FF2B5EF4-FFF2-40B4-BE49-F238E27FC236}">
                  <a16:creationId xmlns:a16="http://schemas.microsoft.com/office/drawing/2014/main" id="{2EC67348-CAEF-A349-A2CE-E3A813B03AC8}"/>
                </a:ext>
              </a:extLst>
            </p:cNvPr>
            <p:cNvSpPr/>
            <p:nvPr userDrawn="1"/>
          </p:nvSpPr>
          <p:spPr>
            <a:xfrm>
              <a:off x="9265431" y="2148131"/>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89 w 77752"/>
                <a:gd name="connsiteY3" fmla="*/ 90839 h 120149"/>
                <a:gd name="connsiteX4" fmla="*/ 66552 w 77752"/>
                <a:gd name="connsiteY4" fmla="*/ 117984 h 120149"/>
                <a:gd name="connsiteX5" fmla="*/ 66552 w 77752"/>
                <a:gd name="connsiteY5" fmla="*/ 117984 h 120149"/>
                <a:gd name="connsiteX6" fmla="*/ 39441 w 77752"/>
                <a:gd name="connsiteY6" fmla="*/ 108936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89" y="90839"/>
                  </a:lnTo>
                  <a:cubicBezTo>
                    <a:pt x="81012" y="99887"/>
                    <a:pt x="75589" y="112555"/>
                    <a:pt x="66552" y="117984"/>
                  </a:cubicBezTo>
                  <a:lnTo>
                    <a:pt x="66552" y="117984"/>
                  </a:lnTo>
                  <a:cubicBezTo>
                    <a:pt x="57515" y="123413"/>
                    <a:pt x="44863" y="117984"/>
                    <a:pt x="39441" y="108936"/>
                  </a:cubicBezTo>
                  <a:lnTo>
                    <a:pt x="3292" y="29311"/>
                  </a:lnTo>
                  <a:cubicBezTo>
                    <a:pt x="-3938" y="18453"/>
                    <a:pt x="1485" y="5785"/>
                    <a:pt x="12329" y="2166"/>
                  </a:cubicBezTo>
                  <a:close/>
                </a:path>
              </a:pathLst>
            </a:custGeom>
            <a:solidFill>
              <a:srgbClr val="549D40"/>
            </a:solidFill>
            <a:ln w="18073" cap="flat">
              <a:noFill/>
              <a:prstDash val="solid"/>
              <a:miter/>
            </a:ln>
          </p:spPr>
          <p:txBody>
            <a:bodyPr rtlCol="0" anchor="ctr"/>
            <a:lstStyle/>
            <a:p>
              <a:endParaRPr lang="en-US" sz="849"/>
            </a:p>
          </p:txBody>
        </p:sp>
        <p:sp>
          <p:nvSpPr>
            <p:cNvPr id="3677" name="Freeform 3676">
              <a:extLst>
                <a:ext uri="{FF2B5EF4-FFF2-40B4-BE49-F238E27FC236}">
                  <a16:creationId xmlns:a16="http://schemas.microsoft.com/office/drawing/2014/main" id="{4FED257F-B41A-454A-BEF8-94FC40549043}"/>
                </a:ext>
              </a:extLst>
            </p:cNvPr>
            <p:cNvSpPr/>
            <p:nvPr userDrawn="1"/>
          </p:nvSpPr>
          <p:spPr>
            <a:xfrm>
              <a:off x="9888675" y="1844467"/>
              <a:ext cx="39763" cy="121246"/>
            </a:xfrm>
            <a:custGeom>
              <a:avLst/>
              <a:gdLst>
                <a:gd name="connsiteX0" fmla="*/ 39763 w 39763"/>
                <a:gd name="connsiteY0" fmla="*/ 19906 h 121246"/>
                <a:gd name="connsiteX1" fmla="*/ 39763 w 39763"/>
                <a:gd name="connsiteY1" fmla="*/ 101340 h 121246"/>
                <a:gd name="connsiteX2" fmla="*/ 19881 w 39763"/>
                <a:gd name="connsiteY2" fmla="*/ 121246 h 121246"/>
                <a:gd name="connsiteX3" fmla="*/ 19881 w 39763"/>
                <a:gd name="connsiteY3" fmla="*/ 121246 h 121246"/>
                <a:gd name="connsiteX4" fmla="*/ 0 w 39763"/>
                <a:gd name="connsiteY4" fmla="*/ 101340 h 121246"/>
                <a:gd name="connsiteX5" fmla="*/ 0 w 39763"/>
                <a:gd name="connsiteY5" fmla="*/ 19906 h 121246"/>
                <a:gd name="connsiteX6" fmla="*/ 19881 w 39763"/>
                <a:gd name="connsiteY6" fmla="*/ 0 h 121246"/>
                <a:gd name="connsiteX7" fmla="*/ 19881 w 39763"/>
                <a:gd name="connsiteY7" fmla="*/ 0 h 121246"/>
                <a:gd name="connsiteX8" fmla="*/ 39763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3" y="19906"/>
                  </a:moveTo>
                  <a:lnTo>
                    <a:pt x="39763" y="101340"/>
                  </a:lnTo>
                  <a:cubicBezTo>
                    <a:pt x="39763" y="112198"/>
                    <a:pt x="30726" y="121246"/>
                    <a:pt x="19881" y="121246"/>
                  </a:cubicBezTo>
                  <a:lnTo>
                    <a:pt x="19881" y="121246"/>
                  </a:lnTo>
                  <a:cubicBezTo>
                    <a:pt x="9037" y="121246"/>
                    <a:pt x="0" y="112198"/>
                    <a:pt x="0" y="101340"/>
                  </a:cubicBezTo>
                  <a:lnTo>
                    <a:pt x="0" y="19906"/>
                  </a:lnTo>
                  <a:cubicBezTo>
                    <a:pt x="0" y="9048"/>
                    <a:pt x="9037" y="0"/>
                    <a:pt x="19881" y="0"/>
                  </a:cubicBezTo>
                  <a:lnTo>
                    <a:pt x="19881" y="0"/>
                  </a:lnTo>
                  <a:cubicBezTo>
                    <a:pt x="30726" y="0"/>
                    <a:pt x="39763" y="9048"/>
                    <a:pt x="39763" y="19906"/>
                  </a:cubicBezTo>
                  <a:close/>
                </a:path>
              </a:pathLst>
            </a:custGeom>
            <a:solidFill>
              <a:srgbClr val="549D40"/>
            </a:solidFill>
            <a:ln w="18073" cap="flat">
              <a:noFill/>
              <a:prstDash val="solid"/>
              <a:miter/>
            </a:ln>
          </p:spPr>
          <p:txBody>
            <a:bodyPr rtlCol="0" anchor="ctr"/>
            <a:lstStyle/>
            <a:p>
              <a:endParaRPr lang="en-US" sz="849"/>
            </a:p>
          </p:txBody>
        </p:sp>
        <p:sp>
          <p:nvSpPr>
            <p:cNvPr id="3678" name="Freeform 3677">
              <a:extLst>
                <a:ext uri="{FF2B5EF4-FFF2-40B4-BE49-F238E27FC236}">
                  <a16:creationId xmlns:a16="http://schemas.microsoft.com/office/drawing/2014/main" id="{F2FBBFAB-EA30-2843-95DB-03D09B8CAED5}"/>
                </a:ext>
              </a:extLst>
            </p:cNvPr>
            <p:cNvSpPr/>
            <p:nvPr userDrawn="1"/>
          </p:nvSpPr>
          <p:spPr>
            <a:xfrm>
              <a:off x="9586832" y="2148289"/>
              <a:ext cx="39763" cy="121445"/>
            </a:xfrm>
            <a:custGeom>
              <a:avLst/>
              <a:gdLst>
                <a:gd name="connsiteX0" fmla="*/ 39764 w 39763"/>
                <a:gd name="connsiteY0" fmla="*/ 20105 h 121445"/>
                <a:gd name="connsiteX1" fmla="*/ 39764 w 39763"/>
                <a:gd name="connsiteY1" fmla="*/ 101539 h 121445"/>
                <a:gd name="connsiteX2" fmla="*/ 19882 w 39763"/>
                <a:gd name="connsiteY2" fmla="*/ 121445 h 121445"/>
                <a:gd name="connsiteX3" fmla="*/ 19882 w 39763"/>
                <a:gd name="connsiteY3" fmla="*/ 121445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6" y="121445"/>
                    <a:pt x="19882" y="121445"/>
                  </a:cubicBezTo>
                  <a:lnTo>
                    <a:pt x="19882" y="121445"/>
                  </a:lnTo>
                  <a:cubicBezTo>
                    <a:pt x="9037" y="121445"/>
                    <a:pt x="0" y="112397"/>
                    <a:pt x="0" y="101539"/>
                  </a:cubicBezTo>
                  <a:lnTo>
                    <a:pt x="0" y="20105"/>
                  </a:lnTo>
                  <a:cubicBezTo>
                    <a:pt x="0" y="9247"/>
                    <a:pt x="9037" y="199"/>
                    <a:pt x="19882" y="199"/>
                  </a:cubicBezTo>
                  <a:lnTo>
                    <a:pt x="19882" y="199"/>
                  </a:lnTo>
                  <a:cubicBezTo>
                    <a:pt x="28919" y="-1611"/>
                    <a:pt x="39764" y="9247"/>
                    <a:pt x="39764" y="20105"/>
                  </a:cubicBezTo>
                  <a:close/>
                </a:path>
              </a:pathLst>
            </a:custGeom>
            <a:solidFill>
              <a:srgbClr val="549D40"/>
            </a:solidFill>
            <a:ln w="18073" cap="flat">
              <a:noFill/>
              <a:prstDash val="solid"/>
              <a:miter/>
            </a:ln>
          </p:spPr>
          <p:txBody>
            <a:bodyPr rtlCol="0" anchor="ctr"/>
            <a:lstStyle/>
            <a:p>
              <a:endParaRPr lang="en-US" sz="849"/>
            </a:p>
          </p:txBody>
        </p:sp>
        <p:sp>
          <p:nvSpPr>
            <p:cNvPr id="3679" name="Freeform 3678">
              <a:extLst>
                <a:ext uri="{FF2B5EF4-FFF2-40B4-BE49-F238E27FC236}">
                  <a16:creationId xmlns:a16="http://schemas.microsoft.com/office/drawing/2014/main" id="{7741991E-3FA8-3F4D-B811-524650EF93C1}"/>
                </a:ext>
              </a:extLst>
            </p:cNvPr>
            <p:cNvSpPr/>
            <p:nvPr userDrawn="1"/>
          </p:nvSpPr>
          <p:spPr>
            <a:xfrm>
              <a:off x="9870923" y="2148131"/>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4 h 120149"/>
                <a:gd name="connsiteX5" fmla="*/ 66552 w 77753"/>
                <a:gd name="connsiteY5" fmla="*/ 117984 h 120149"/>
                <a:gd name="connsiteX6" fmla="*/ 39441 w 77753"/>
                <a:gd name="connsiteY6" fmla="*/ 108936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8453"/>
                    <a:pt x="1484" y="5785"/>
                    <a:pt x="12329" y="2166"/>
                  </a:cubicBezTo>
                  <a:close/>
                </a:path>
              </a:pathLst>
            </a:custGeom>
            <a:solidFill>
              <a:srgbClr val="549D40"/>
            </a:solidFill>
            <a:ln w="18073" cap="flat">
              <a:noFill/>
              <a:prstDash val="solid"/>
              <a:miter/>
            </a:ln>
          </p:spPr>
          <p:txBody>
            <a:bodyPr rtlCol="0" anchor="ctr"/>
            <a:lstStyle/>
            <a:p>
              <a:endParaRPr lang="en-US" sz="849"/>
            </a:p>
          </p:txBody>
        </p:sp>
        <p:sp>
          <p:nvSpPr>
            <p:cNvPr id="3680" name="Freeform 3679">
              <a:extLst>
                <a:ext uri="{FF2B5EF4-FFF2-40B4-BE49-F238E27FC236}">
                  <a16:creationId xmlns:a16="http://schemas.microsoft.com/office/drawing/2014/main" id="{8DEF4B4B-15EE-004A-B13F-5AFA8CEB0C31}"/>
                </a:ext>
              </a:extLst>
            </p:cNvPr>
            <p:cNvSpPr/>
            <p:nvPr userDrawn="1"/>
          </p:nvSpPr>
          <p:spPr>
            <a:xfrm>
              <a:off x="10192325" y="1542056"/>
              <a:ext cx="39763" cy="121445"/>
            </a:xfrm>
            <a:custGeom>
              <a:avLst/>
              <a:gdLst>
                <a:gd name="connsiteX0" fmla="*/ 39764 w 39763"/>
                <a:gd name="connsiteY0" fmla="*/ 20105 h 121445"/>
                <a:gd name="connsiteX1" fmla="*/ 39764 w 39763"/>
                <a:gd name="connsiteY1" fmla="*/ 101539 h 121445"/>
                <a:gd name="connsiteX2" fmla="*/ 19882 w 39763"/>
                <a:gd name="connsiteY2" fmla="*/ 121445 h 121445"/>
                <a:gd name="connsiteX3" fmla="*/ 19882 w 39763"/>
                <a:gd name="connsiteY3" fmla="*/ 121445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7" y="121445"/>
                    <a:pt x="19882" y="121445"/>
                  </a:cubicBezTo>
                  <a:lnTo>
                    <a:pt x="19882" y="121445"/>
                  </a:lnTo>
                  <a:cubicBezTo>
                    <a:pt x="9037" y="121445"/>
                    <a:pt x="0" y="112397"/>
                    <a:pt x="0" y="101539"/>
                  </a:cubicBezTo>
                  <a:lnTo>
                    <a:pt x="0" y="20105"/>
                  </a:lnTo>
                  <a:cubicBezTo>
                    <a:pt x="0" y="9247"/>
                    <a:pt x="9037" y="199"/>
                    <a:pt x="19882" y="199"/>
                  </a:cubicBezTo>
                  <a:lnTo>
                    <a:pt x="19882" y="199"/>
                  </a:lnTo>
                  <a:cubicBezTo>
                    <a:pt x="30727" y="-1611"/>
                    <a:pt x="39764" y="9247"/>
                    <a:pt x="39764" y="20105"/>
                  </a:cubicBezTo>
                  <a:close/>
                </a:path>
              </a:pathLst>
            </a:custGeom>
            <a:solidFill>
              <a:srgbClr val="549D40"/>
            </a:solidFill>
            <a:ln w="18073" cap="flat">
              <a:noFill/>
              <a:prstDash val="solid"/>
              <a:miter/>
            </a:ln>
          </p:spPr>
          <p:txBody>
            <a:bodyPr rtlCol="0" anchor="ctr"/>
            <a:lstStyle/>
            <a:p>
              <a:endParaRPr lang="en-US" sz="849"/>
            </a:p>
          </p:txBody>
        </p:sp>
        <p:sp>
          <p:nvSpPr>
            <p:cNvPr id="3681" name="Freeform 3680">
              <a:extLst>
                <a:ext uri="{FF2B5EF4-FFF2-40B4-BE49-F238E27FC236}">
                  <a16:creationId xmlns:a16="http://schemas.microsoft.com/office/drawing/2014/main" id="{D45FB6DA-7CBB-2946-8FD1-9B6EBCC4BBAA}"/>
                </a:ext>
              </a:extLst>
            </p:cNvPr>
            <p:cNvSpPr/>
            <p:nvPr userDrawn="1"/>
          </p:nvSpPr>
          <p:spPr>
            <a:xfrm>
              <a:off x="10476416" y="1541899"/>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4 h 120149"/>
                <a:gd name="connsiteX5" fmla="*/ 66552 w 77753"/>
                <a:gd name="connsiteY5" fmla="*/ 117984 h 120149"/>
                <a:gd name="connsiteX6" fmla="*/ 39441 w 77753"/>
                <a:gd name="connsiteY6" fmla="*/ 108936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6643"/>
                    <a:pt x="1484" y="5785"/>
                    <a:pt x="12329" y="2166"/>
                  </a:cubicBezTo>
                  <a:close/>
                </a:path>
              </a:pathLst>
            </a:custGeom>
            <a:solidFill>
              <a:srgbClr val="549D40"/>
            </a:solidFill>
            <a:ln w="18073" cap="flat">
              <a:noFill/>
              <a:prstDash val="solid"/>
              <a:miter/>
            </a:ln>
          </p:spPr>
          <p:txBody>
            <a:bodyPr rtlCol="0" anchor="ctr"/>
            <a:lstStyle/>
            <a:p>
              <a:endParaRPr lang="en-US" sz="849"/>
            </a:p>
          </p:txBody>
        </p:sp>
        <p:sp>
          <p:nvSpPr>
            <p:cNvPr id="3682" name="Freeform 3681">
              <a:extLst>
                <a:ext uri="{FF2B5EF4-FFF2-40B4-BE49-F238E27FC236}">
                  <a16:creationId xmlns:a16="http://schemas.microsoft.com/office/drawing/2014/main" id="{78FB1B33-9310-3543-A98A-82559F8D303C}"/>
                </a:ext>
              </a:extLst>
            </p:cNvPr>
            <p:cNvSpPr/>
            <p:nvPr userDrawn="1"/>
          </p:nvSpPr>
          <p:spPr>
            <a:xfrm>
              <a:off x="10173566" y="1844110"/>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3"/>
                    <a:pt x="44062" y="117984"/>
                    <a:pt x="38640" y="108935"/>
                  </a:cubicBezTo>
                  <a:lnTo>
                    <a:pt x="2491" y="29311"/>
                  </a:lnTo>
                  <a:cubicBezTo>
                    <a:pt x="-2931" y="18453"/>
                    <a:pt x="684" y="7595"/>
                    <a:pt x="11529" y="2166"/>
                  </a:cubicBezTo>
                  <a:close/>
                </a:path>
              </a:pathLst>
            </a:custGeom>
            <a:solidFill>
              <a:srgbClr val="549D40"/>
            </a:solidFill>
            <a:ln w="18073" cap="flat">
              <a:noFill/>
              <a:prstDash val="solid"/>
              <a:miter/>
            </a:ln>
          </p:spPr>
          <p:txBody>
            <a:bodyPr rtlCol="0" anchor="ctr"/>
            <a:lstStyle/>
            <a:p>
              <a:endParaRPr lang="en-US" sz="849"/>
            </a:p>
          </p:txBody>
        </p:sp>
        <p:sp>
          <p:nvSpPr>
            <p:cNvPr id="3683" name="Freeform 3682">
              <a:extLst>
                <a:ext uri="{FF2B5EF4-FFF2-40B4-BE49-F238E27FC236}">
                  <a16:creationId xmlns:a16="http://schemas.microsoft.com/office/drawing/2014/main" id="{396A3326-6104-4743-8A7B-F08D8D2196A5}"/>
                </a:ext>
              </a:extLst>
            </p:cNvPr>
            <p:cNvSpPr/>
            <p:nvPr userDrawn="1"/>
          </p:nvSpPr>
          <p:spPr>
            <a:xfrm>
              <a:off x="10476416" y="1844110"/>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4 h 120149"/>
                <a:gd name="connsiteX5" fmla="*/ 66552 w 77753"/>
                <a:gd name="connsiteY5" fmla="*/ 117984 h 120149"/>
                <a:gd name="connsiteX6" fmla="*/ 39441 w 77753"/>
                <a:gd name="connsiteY6" fmla="*/ 108935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5"/>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sz="849"/>
            </a:p>
          </p:txBody>
        </p:sp>
        <p:sp>
          <p:nvSpPr>
            <p:cNvPr id="3684" name="Freeform 3683">
              <a:extLst>
                <a:ext uri="{FF2B5EF4-FFF2-40B4-BE49-F238E27FC236}">
                  <a16:creationId xmlns:a16="http://schemas.microsoft.com/office/drawing/2014/main" id="{7E44AA9B-DFF2-B148-9735-69C7EFCAFFD8}"/>
                </a:ext>
              </a:extLst>
            </p:cNvPr>
            <p:cNvSpPr/>
            <p:nvPr userDrawn="1"/>
          </p:nvSpPr>
          <p:spPr>
            <a:xfrm>
              <a:off x="10173566" y="2148131"/>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6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3"/>
                    <a:pt x="44062" y="117984"/>
                    <a:pt x="38640" y="108936"/>
                  </a:cubicBezTo>
                  <a:lnTo>
                    <a:pt x="2491" y="29311"/>
                  </a:lnTo>
                  <a:cubicBezTo>
                    <a:pt x="-2931" y="18453"/>
                    <a:pt x="684" y="5785"/>
                    <a:pt x="11529" y="2166"/>
                  </a:cubicBezTo>
                  <a:close/>
                </a:path>
              </a:pathLst>
            </a:custGeom>
            <a:solidFill>
              <a:srgbClr val="549D40"/>
            </a:solidFill>
            <a:ln w="18073" cap="flat">
              <a:noFill/>
              <a:prstDash val="solid"/>
              <a:miter/>
            </a:ln>
          </p:spPr>
          <p:txBody>
            <a:bodyPr rtlCol="0" anchor="ctr"/>
            <a:lstStyle/>
            <a:p>
              <a:endParaRPr lang="en-US" sz="849"/>
            </a:p>
          </p:txBody>
        </p:sp>
        <p:sp>
          <p:nvSpPr>
            <p:cNvPr id="3685" name="Freeform 3684">
              <a:extLst>
                <a:ext uri="{FF2B5EF4-FFF2-40B4-BE49-F238E27FC236}">
                  <a16:creationId xmlns:a16="http://schemas.microsoft.com/office/drawing/2014/main" id="{AA100779-E197-DE47-B9C3-FB5F61D706ED}"/>
                </a:ext>
              </a:extLst>
            </p:cNvPr>
            <p:cNvSpPr/>
            <p:nvPr userDrawn="1"/>
          </p:nvSpPr>
          <p:spPr>
            <a:xfrm>
              <a:off x="10495974" y="2148289"/>
              <a:ext cx="39763" cy="121445"/>
            </a:xfrm>
            <a:custGeom>
              <a:avLst/>
              <a:gdLst>
                <a:gd name="connsiteX0" fmla="*/ 39764 w 39763"/>
                <a:gd name="connsiteY0" fmla="*/ 20105 h 121445"/>
                <a:gd name="connsiteX1" fmla="*/ 39764 w 39763"/>
                <a:gd name="connsiteY1" fmla="*/ 101539 h 121445"/>
                <a:gd name="connsiteX2" fmla="*/ 19882 w 39763"/>
                <a:gd name="connsiteY2" fmla="*/ 121445 h 121445"/>
                <a:gd name="connsiteX3" fmla="*/ 19882 w 39763"/>
                <a:gd name="connsiteY3" fmla="*/ 121445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7" y="121445"/>
                    <a:pt x="19882" y="121445"/>
                  </a:cubicBezTo>
                  <a:lnTo>
                    <a:pt x="19882" y="121445"/>
                  </a:lnTo>
                  <a:cubicBezTo>
                    <a:pt x="9037" y="121445"/>
                    <a:pt x="0" y="112397"/>
                    <a:pt x="0" y="101539"/>
                  </a:cubicBezTo>
                  <a:lnTo>
                    <a:pt x="0" y="20105"/>
                  </a:lnTo>
                  <a:cubicBezTo>
                    <a:pt x="0" y="9247"/>
                    <a:pt x="9037" y="199"/>
                    <a:pt x="19882" y="199"/>
                  </a:cubicBezTo>
                  <a:lnTo>
                    <a:pt x="19882" y="199"/>
                  </a:lnTo>
                  <a:cubicBezTo>
                    <a:pt x="28919" y="-1611"/>
                    <a:pt x="39764" y="9247"/>
                    <a:pt x="39764" y="20105"/>
                  </a:cubicBezTo>
                  <a:close/>
                </a:path>
              </a:pathLst>
            </a:custGeom>
            <a:solidFill>
              <a:srgbClr val="549D40"/>
            </a:solidFill>
            <a:ln w="18073" cap="flat">
              <a:noFill/>
              <a:prstDash val="solid"/>
              <a:miter/>
            </a:ln>
          </p:spPr>
          <p:txBody>
            <a:bodyPr rtlCol="0" anchor="ctr"/>
            <a:lstStyle/>
            <a:p>
              <a:endParaRPr lang="en-US" sz="849"/>
            </a:p>
          </p:txBody>
        </p:sp>
        <p:sp>
          <p:nvSpPr>
            <p:cNvPr id="3686" name="Freeform 3685">
              <a:extLst>
                <a:ext uri="{FF2B5EF4-FFF2-40B4-BE49-F238E27FC236}">
                  <a16:creationId xmlns:a16="http://schemas.microsoft.com/office/drawing/2014/main" id="{F8D5A171-FD8F-C84A-93AB-CCC38FF7BBA5}"/>
                </a:ext>
              </a:extLst>
            </p:cNvPr>
            <p:cNvSpPr/>
            <p:nvPr userDrawn="1"/>
          </p:nvSpPr>
          <p:spPr>
            <a:xfrm>
              <a:off x="7144296" y="3058386"/>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3 h 120149"/>
                <a:gd name="connsiteX5" fmla="*/ 65752 w 76952"/>
                <a:gd name="connsiteY5" fmla="*/ 117983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3"/>
                  </a:cubicBezTo>
                  <a:lnTo>
                    <a:pt x="65752" y="117983"/>
                  </a:lnTo>
                  <a:cubicBezTo>
                    <a:pt x="56714" y="123413"/>
                    <a:pt x="44062" y="117983"/>
                    <a:pt x="38640" y="108935"/>
                  </a:cubicBezTo>
                  <a:lnTo>
                    <a:pt x="2491" y="29311"/>
                  </a:lnTo>
                  <a:cubicBezTo>
                    <a:pt x="-2931" y="16643"/>
                    <a:pt x="684" y="5785"/>
                    <a:pt x="11528" y="2166"/>
                  </a:cubicBezTo>
                  <a:close/>
                </a:path>
              </a:pathLst>
            </a:custGeom>
            <a:solidFill>
              <a:srgbClr val="549D40"/>
            </a:solidFill>
            <a:ln w="18073" cap="flat">
              <a:noFill/>
              <a:prstDash val="solid"/>
              <a:miter/>
            </a:ln>
          </p:spPr>
          <p:txBody>
            <a:bodyPr rtlCol="0" anchor="ctr"/>
            <a:lstStyle/>
            <a:p>
              <a:endParaRPr lang="en-US" sz="849"/>
            </a:p>
          </p:txBody>
        </p:sp>
        <p:sp>
          <p:nvSpPr>
            <p:cNvPr id="3687" name="Freeform 3686">
              <a:extLst>
                <a:ext uri="{FF2B5EF4-FFF2-40B4-BE49-F238E27FC236}">
                  <a16:creationId xmlns:a16="http://schemas.microsoft.com/office/drawing/2014/main" id="{F14F103A-6C28-6F4E-8083-1D8A10DD1BFF}"/>
                </a:ext>
              </a:extLst>
            </p:cNvPr>
            <p:cNvSpPr/>
            <p:nvPr userDrawn="1"/>
          </p:nvSpPr>
          <p:spPr>
            <a:xfrm>
              <a:off x="7466705" y="2450699"/>
              <a:ext cx="39763" cy="121246"/>
            </a:xfrm>
            <a:custGeom>
              <a:avLst/>
              <a:gdLst>
                <a:gd name="connsiteX0" fmla="*/ 39764 w 39763"/>
                <a:gd name="connsiteY0" fmla="*/ 19906 h 121246"/>
                <a:gd name="connsiteX1" fmla="*/ 39764 w 39763"/>
                <a:gd name="connsiteY1" fmla="*/ 101341 h 121246"/>
                <a:gd name="connsiteX2" fmla="*/ 19882 w 39763"/>
                <a:gd name="connsiteY2" fmla="*/ 121247 h 121246"/>
                <a:gd name="connsiteX3" fmla="*/ 19882 w 39763"/>
                <a:gd name="connsiteY3" fmla="*/ 121247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9"/>
                    <a:pt x="30726" y="121247"/>
                    <a:pt x="19882" y="121247"/>
                  </a:cubicBezTo>
                  <a:lnTo>
                    <a:pt x="19882" y="121247"/>
                  </a:lnTo>
                  <a:cubicBezTo>
                    <a:pt x="9037" y="121247"/>
                    <a:pt x="0" y="112199"/>
                    <a:pt x="0" y="101341"/>
                  </a:cubicBezTo>
                  <a:lnTo>
                    <a:pt x="0" y="19906"/>
                  </a:lnTo>
                  <a:cubicBezTo>
                    <a:pt x="0" y="9048"/>
                    <a:pt x="9037" y="0"/>
                    <a:pt x="19882" y="0"/>
                  </a:cubicBezTo>
                  <a:lnTo>
                    <a:pt x="19882" y="0"/>
                  </a:lnTo>
                  <a:cubicBezTo>
                    <a:pt x="28919" y="0"/>
                    <a:pt x="39764" y="9048"/>
                    <a:pt x="39764" y="19906"/>
                  </a:cubicBezTo>
                  <a:close/>
                </a:path>
              </a:pathLst>
            </a:custGeom>
            <a:solidFill>
              <a:srgbClr val="549D40"/>
            </a:solidFill>
            <a:ln w="18073" cap="flat">
              <a:noFill/>
              <a:prstDash val="solid"/>
              <a:miter/>
            </a:ln>
          </p:spPr>
          <p:txBody>
            <a:bodyPr rtlCol="0" anchor="ctr"/>
            <a:lstStyle/>
            <a:p>
              <a:endParaRPr lang="en-US" sz="849"/>
            </a:p>
          </p:txBody>
        </p:sp>
        <p:sp>
          <p:nvSpPr>
            <p:cNvPr id="3688" name="Freeform 3687">
              <a:extLst>
                <a:ext uri="{FF2B5EF4-FFF2-40B4-BE49-F238E27FC236}">
                  <a16:creationId xmlns:a16="http://schemas.microsoft.com/office/drawing/2014/main" id="{767E2796-3DDD-C146-894B-8C34F2104C35}"/>
                </a:ext>
              </a:extLst>
            </p:cNvPr>
            <p:cNvSpPr/>
            <p:nvPr userDrawn="1"/>
          </p:nvSpPr>
          <p:spPr>
            <a:xfrm>
              <a:off x="7750796" y="2450343"/>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3 h 120149"/>
                <a:gd name="connsiteX5" fmla="*/ 66552 w 77752"/>
                <a:gd name="connsiteY5" fmla="*/ 117983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sz="849"/>
            </a:p>
          </p:txBody>
        </p:sp>
        <p:sp>
          <p:nvSpPr>
            <p:cNvPr id="3689" name="Freeform 3688">
              <a:extLst>
                <a:ext uri="{FF2B5EF4-FFF2-40B4-BE49-F238E27FC236}">
                  <a16:creationId xmlns:a16="http://schemas.microsoft.com/office/drawing/2014/main" id="{F305A776-7071-E842-BF77-6816333EC3A5}"/>
                </a:ext>
              </a:extLst>
            </p:cNvPr>
            <p:cNvSpPr/>
            <p:nvPr userDrawn="1"/>
          </p:nvSpPr>
          <p:spPr>
            <a:xfrm>
              <a:off x="8053439" y="2450343"/>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3 h 120149"/>
                <a:gd name="connsiteX5" fmla="*/ 65752 w 76952"/>
                <a:gd name="connsiteY5" fmla="*/ 117983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3"/>
                  </a:cubicBezTo>
                  <a:lnTo>
                    <a:pt x="65752" y="117983"/>
                  </a:lnTo>
                  <a:cubicBezTo>
                    <a:pt x="56714" y="123413"/>
                    <a:pt x="44062" y="117983"/>
                    <a:pt x="38640" y="108935"/>
                  </a:cubicBezTo>
                  <a:lnTo>
                    <a:pt x="2491" y="29311"/>
                  </a:lnTo>
                  <a:cubicBezTo>
                    <a:pt x="-2931" y="18453"/>
                    <a:pt x="684" y="7595"/>
                    <a:pt x="11528" y="2166"/>
                  </a:cubicBezTo>
                  <a:close/>
                </a:path>
              </a:pathLst>
            </a:custGeom>
            <a:solidFill>
              <a:srgbClr val="549D40"/>
            </a:solidFill>
            <a:ln w="18073" cap="flat">
              <a:noFill/>
              <a:prstDash val="solid"/>
              <a:miter/>
            </a:ln>
          </p:spPr>
          <p:txBody>
            <a:bodyPr rtlCol="0" anchor="ctr"/>
            <a:lstStyle/>
            <a:p>
              <a:endParaRPr lang="en-US" sz="849"/>
            </a:p>
          </p:txBody>
        </p:sp>
        <p:sp>
          <p:nvSpPr>
            <p:cNvPr id="3690" name="Freeform 3689">
              <a:extLst>
                <a:ext uri="{FF2B5EF4-FFF2-40B4-BE49-F238E27FC236}">
                  <a16:creationId xmlns:a16="http://schemas.microsoft.com/office/drawing/2014/main" id="{F0022244-FE13-E246-8BC0-A2F8F92CDA46}"/>
                </a:ext>
              </a:extLst>
            </p:cNvPr>
            <p:cNvSpPr/>
            <p:nvPr userDrawn="1"/>
          </p:nvSpPr>
          <p:spPr>
            <a:xfrm>
              <a:off x="7447146" y="2754364"/>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4 h 120149"/>
                <a:gd name="connsiteX5" fmla="*/ 66552 w 77753"/>
                <a:gd name="connsiteY5" fmla="*/ 117984 h 120149"/>
                <a:gd name="connsiteX6" fmla="*/ 39441 w 77753"/>
                <a:gd name="connsiteY6" fmla="*/ 108935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8" y="2166"/>
                    <a:pt x="39441" y="11214"/>
                  </a:cubicBezTo>
                  <a:lnTo>
                    <a:pt x="75590" y="90839"/>
                  </a:lnTo>
                  <a:cubicBezTo>
                    <a:pt x="81012" y="99887"/>
                    <a:pt x="75590" y="112554"/>
                    <a:pt x="66552" y="117984"/>
                  </a:cubicBezTo>
                  <a:lnTo>
                    <a:pt x="66552" y="117984"/>
                  </a:lnTo>
                  <a:cubicBezTo>
                    <a:pt x="57515" y="123412"/>
                    <a:pt x="44863" y="117984"/>
                    <a:pt x="39441" y="108935"/>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sz="849"/>
            </a:p>
          </p:txBody>
        </p:sp>
        <p:sp>
          <p:nvSpPr>
            <p:cNvPr id="3691" name="Freeform 3690">
              <a:extLst>
                <a:ext uri="{FF2B5EF4-FFF2-40B4-BE49-F238E27FC236}">
                  <a16:creationId xmlns:a16="http://schemas.microsoft.com/office/drawing/2014/main" id="{BBB1F5AA-5F65-7540-90C2-E9673B7D94DA}"/>
                </a:ext>
              </a:extLst>
            </p:cNvPr>
            <p:cNvSpPr/>
            <p:nvPr userDrawn="1"/>
          </p:nvSpPr>
          <p:spPr>
            <a:xfrm>
              <a:off x="7750796" y="2754364"/>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4"/>
                    <a:pt x="66552" y="117984"/>
                  </a:cubicBezTo>
                  <a:lnTo>
                    <a:pt x="66552" y="117984"/>
                  </a:lnTo>
                  <a:cubicBezTo>
                    <a:pt x="57515" y="123412"/>
                    <a:pt x="44863" y="117984"/>
                    <a:pt x="39441" y="108935"/>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sz="849"/>
            </a:p>
          </p:txBody>
        </p:sp>
        <p:sp>
          <p:nvSpPr>
            <p:cNvPr id="3692" name="Freeform 3691">
              <a:extLst>
                <a:ext uri="{FF2B5EF4-FFF2-40B4-BE49-F238E27FC236}">
                  <a16:creationId xmlns:a16="http://schemas.microsoft.com/office/drawing/2014/main" id="{C3C7C655-501B-5748-90EF-2308AE67C53B}"/>
                </a:ext>
              </a:extLst>
            </p:cNvPr>
            <p:cNvSpPr/>
            <p:nvPr userDrawn="1"/>
          </p:nvSpPr>
          <p:spPr>
            <a:xfrm>
              <a:off x="7447146" y="3058386"/>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3 h 120149"/>
                <a:gd name="connsiteX5" fmla="*/ 66552 w 77753"/>
                <a:gd name="connsiteY5" fmla="*/ 117983 h 120149"/>
                <a:gd name="connsiteX6" fmla="*/ 39441 w 77753"/>
                <a:gd name="connsiteY6" fmla="*/ 108935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8"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6643"/>
                    <a:pt x="1484" y="5785"/>
                    <a:pt x="12329" y="2166"/>
                  </a:cubicBezTo>
                  <a:close/>
                </a:path>
              </a:pathLst>
            </a:custGeom>
            <a:solidFill>
              <a:srgbClr val="549D40"/>
            </a:solidFill>
            <a:ln w="18073" cap="flat">
              <a:noFill/>
              <a:prstDash val="solid"/>
              <a:miter/>
            </a:ln>
          </p:spPr>
          <p:txBody>
            <a:bodyPr rtlCol="0" anchor="ctr"/>
            <a:lstStyle/>
            <a:p>
              <a:endParaRPr lang="en-US" sz="849"/>
            </a:p>
          </p:txBody>
        </p:sp>
        <p:sp>
          <p:nvSpPr>
            <p:cNvPr id="3693" name="Freeform 3692">
              <a:extLst>
                <a:ext uri="{FF2B5EF4-FFF2-40B4-BE49-F238E27FC236}">
                  <a16:creationId xmlns:a16="http://schemas.microsoft.com/office/drawing/2014/main" id="{F912C2E7-0377-A740-BC50-132E2F624727}"/>
                </a:ext>
              </a:extLst>
            </p:cNvPr>
            <p:cNvSpPr/>
            <p:nvPr userDrawn="1"/>
          </p:nvSpPr>
          <p:spPr>
            <a:xfrm>
              <a:off x="8072197" y="2754721"/>
              <a:ext cx="39763" cy="121246"/>
            </a:xfrm>
            <a:custGeom>
              <a:avLst/>
              <a:gdLst>
                <a:gd name="connsiteX0" fmla="*/ 39764 w 39763"/>
                <a:gd name="connsiteY0" fmla="*/ 19906 h 121246"/>
                <a:gd name="connsiteX1" fmla="*/ 39764 w 39763"/>
                <a:gd name="connsiteY1" fmla="*/ 101341 h 121246"/>
                <a:gd name="connsiteX2" fmla="*/ 19882 w 39763"/>
                <a:gd name="connsiteY2" fmla="*/ 121246 h 121246"/>
                <a:gd name="connsiteX3" fmla="*/ 19882 w 39763"/>
                <a:gd name="connsiteY3" fmla="*/ 121246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8"/>
                    <a:pt x="30726" y="121246"/>
                    <a:pt x="19882" y="121246"/>
                  </a:cubicBezTo>
                  <a:lnTo>
                    <a:pt x="19882" y="121246"/>
                  </a:lnTo>
                  <a:cubicBezTo>
                    <a:pt x="9037" y="121246"/>
                    <a:pt x="0" y="112198"/>
                    <a:pt x="0" y="101341"/>
                  </a:cubicBezTo>
                  <a:lnTo>
                    <a:pt x="0" y="19906"/>
                  </a:lnTo>
                  <a:cubicBezTo>
                    <a:pt x="0" y="9048"/>
                    <a:pt x="9037" y="0"/>
                    <a:pt x="19882" y="0"/>
                  </a:cubicBezTo>
                  <a:lnTo>
                    <a:pt x="19882" y="0"/>
                  </a:lnTo>
                  <a:cubicBezTo>
                    <a:pt x="28919" y="0"/>
                    <a:pt x="39764" y="9048"/>
                    <a:pt x="39764" y="19906"/>
                  </a:cubicBezTo>
                  <a:close/>
                </a:path>
              </a:pathLst>
            </a:custGeom>
            <a:solidFill>
              <a:srgbClr val="549D40"/>
            </a:solidFill>
            <a:ln w="18073" cap="flat">
              <a:noFill/>
              <a:prstDash val="solid"/>
              <a:miter/>
            </a:ln>
          </p:spPr>
          <p:txBody>
            <a:bodyPr rtlCol="0" anchor="ctr"/>
            <a:lstStyle/>
            <a:p>
              <a:endParaRPr lang="en-US" sz="849"/>
            </a:p>
          </p:txBody>
        </p:sp>
        <p:sp>
          <p:nvSpPr>
            <p:cNvPr id="3694" name="Freeform 3693">
              <a:extLst>
                <a:ext uri="{FF2B5EF4-FFF2-40B4-BE49-F238E27FC236}">
                  <a16:creationId xmlns:a16="http://schemas.microsoft.com/office/drawing/2014/main" id="{5BD09B74-5DC3-0F4C-BFA8-537E2F4C65C8}"/>
                </a:ext>
              </a:extLst>
            </p:cNvPr>
            <p:cNvSpPr/>
            <p:nvPr userDrawn="1"/>
          </p:nvSpPr>
          <p:spPr>
            <a:xfrm>
              <a:off x="7768547" y="3058543"/>
              <a:ext cx="39763" cy="121445"/>
            </a:xfrm>
            <a:custGeom>
              <a:avLst/>
              <a:gdLst>
                <a:gd name="connsiteX0" fmla="*/ 39764 w 39763"/>
                <a:gd name="connsiteY0" fmla="*/ 20105 h 121445"/>
                <a:gd name="connsiteX1" fmla="*/ 39764 w 39763"/>
                <a:gd name="connsiteY1" fmla="*/ 101539 h 121445"/>
                <a:gd name="connsiteX2" fmla="*/ 19882 w 39763"/>
                <a:gd name="connsiteY2" fmla="*/ 121446 h 121445"/>
                <a:gd name="connsiteX3" fmla="*/ 19882 w 39763"/>
                <a:gd name="connsiteY3" fmla="*/ 121446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7" y="121446"/>
                    <a:pt x="19882" y="121446"/>
                  </a:cubicBezTo>
                  <a:lnTo>
                    <a:pt x="19882" y="121446"/>
                  </a:lnTo>
                  <a:cubicBezTo>
                    <a:pt x="9037" y="121446"/>
                    <a:pt x="0" y="112397"/>
                    <a:pt x="0" y="101539"/>
                  </a:cubicBezTo>
                  <a:lnTo>
                    <a:pt x="0" y="20105"/>
                  </a:lnTo>
                  <a:cubicBezTo>
                    <a:pt x="0" y="9247"/>
                    <a:pt x="9037" y="199"/>
                    <a:pt x="19882" y="199"/>
                  </a:cubicBezTo>
                  <a:lnTo>
                    <a:pt x="19882" y="199"/>
                  </a:lnTo>
                  <a:cubicBezTo>
                    <a:pt x="30727" y="-1611"/>
                    <a:pt x="39764" y="9247"/>
                    <a:pt x="39764" y="20105"/>
                  </a:cubicBezTo>
                  <a:close/>
                </a:path>
              </a:pathLst>
            </a:custGeom>
            <a:solidFill>
              <a:srgbClr val="549D40"/>
            </a:solidFill>
            <a:ln w="18073" cap="flat">
              <a:noFill/>
              <a:prstDash val="solid"/>
              <a:miter/>
            </a:ln>
          </p:spPr>
          <p:txBody>
            <a:bodyPr rtlCol="0" anchor="ctr"/>
            <a:lstStyle/>
            <a:p>
              <a:endParaRPr lang="en-US" sz="849"/>
            </a:p>
          </p:txBody>
        </p:sp>
        <p:sp>
          <p:nvSpPr>
            <p:cNvPr id="3695" name="Freeform 3694">
              <a:extLst>
                <a:ext uri="{FF2B5EF4-FFF2-40B4-BE49-F238E27FC236}">
                  <a16:creationId xmlns:a16="http://schemas.microsoft.com/office/drawing/2014/main" id="{BCB8DB73-790E-5341-9704-5F8BE35E592A}"/>
                </a:ext>
              </a:extLst>
            </p:cNvPr>
            <p:cNvSpPr/>
            <p:nvPr userDrawn="1"/>
          </p:nvSpPr>
          <p:spPr>
            <a:xfrm>
              <a:off x="8053439" y="3058386"/>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3 h 120149"/>
                <a:gd name="connsiteX5" fmla="*/ 65752 w 76952"/>
                <a:gd name="connsiteY5" fmla="*/ 117983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3"/>
                  </a:cubicBezTo>
                  <a:lnTo>
                    <a:pt x="65752" y="117983"/>
                  </a:lnTo>
                  <a:cubicBezTo>
                    <a:pt x="56714" y="123413"/>
                    <a:pt x="44062" y="117983"/>
                    <a:pt x="38640" y="108935"/>
                  </a:cubicBezTo>
                  <a:lnTo>
                    <a:pt x="2491" y="29311"/>
                  </a:lnTo>
                  <a:cubicBezTo>
                    <a:pt x="-2931" y="16643"/>
                    <a:pt x="684" y="5785"/>
                    <a:pt x="11528" y="2166"/>
                  </a:cubicBezTo>
                  <a:close/>
                </a:path>
              </a:pathLst>
            </a:custGeom>
            <a:solidFill>
              <a:srgbClr val="549D40"/>
            </a:solidFill>
            <a:ln w="18073" cap="flat">
              <a:noFill/>
              <a:prstDash val="solid"/>
              <a:miter/>
            </a:ln>
          </p:spPr>
          <p:txBody>
            <a:bodyPr rtlCol="0" anchor="ctr"/>
            <a:lstStyle/>
            <a:p>
              <a:endParaRPr lang="en-US" sz="849"/>
            </a:p>
          </p:txBody>
        </p:sp>
        <p:sp>
          <p:nvSpPr>
            <p:cNvPr id="3696" name="Freeform 3695">
              <a:extLst>
                <a:ext uri="{FF2B5EF4-FFF2-40B4-BE49-F238E27FC236}">
                  <a16:creationId xmlns:a16="http://schemas.microsoft.com/office/drawing/2014/main" id="{B6B3D9CD-E5A3-024A-AD20-ACC98F0BA642}"/>
                </a:ext>
              </a:extLst>
            </p:cNvPr>
            <p:cNvSpPr/>
            <p:nvPr userDrawn="1"/>
          </p:nvSpPr>
          <p:spPr>
            <a:xfrm>
              <a:off x="8374039" y="2450699"/>
              <a:ext cx="39763" cy="121246"/>
            </a:xfrm>
            <a:custGeom>
              <a:avLst/>
              <a:gdLst>
                <a:gd name="connsiteX0" fmla="*/ 39764 w 39763"/>
                <a:gd name="connsiteY0" fmla="*/ 19906 h 121246"/>
                <a:gd name="connsiteX1" fmla="*/ 39764 w 39763"/>
                <a:gd name="connsiteY1" fmla="*/ 101341 h 121246"/>
                <a:gd name="connsiteX2" fmla="*/ 19882 w 39763"/>
                <a:gd name="connsiteY2" fmla="*/ 121247 h 121246"/>
                <a:gd name="connsiteX3" fmla="*/ 19882 w 39763"/>
                <a:gd name="connsiteY3" fmla="*/ 121247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9"/>
                    <a:pt x="30727" y="121247"/>
                    <a:pt x="19882" y="121247"/>
                  </a:cubicBezTo>
                  <a:lnTo>
                    <a:pt x="19882" y="121247"/>
                  </a:lnTo>
                  <a:cubicBezTo>
                    <a:pt x="9037" y="121247"/>
                    <a:pt x="0" y="112199"/>
                    <a:pt x="0" y="101341"/>
                  </a:cubicBezTo>
                  <a:lnTo>
                    <a:pt x="0" y="19906"/>
                  </a:lnTo>
                  <a:cubicBezTo>
                    <a:pt x="0" y="9048"/>
                    <a:pt x="9037" y="0"/>
                    <a:pt x="19882" y="0"/>
                  </a:cubicBezTo>
                  <a:lnTo>
                    <a:pt x="19882" y="0"/>
                  </a:lnTo>
                  <a:cubicBezTo>
                    <a:pt x="30727" y="0"/>
                    <a:pt x="39764" y="9048"/>
                    <a:pt x="39764" y="19906"/>
                  </a:cubicBezTo>
                  <a:close/>
                </a:path>
              </a:pathLst>
            </a:custGeom>
            <a:solidFill>
              <a:srgbClr val="549D40"/>
            </a:solidFill>
            <a:ln w="18073" cap="flat">
              <a:noFill/>
              <a:prstDash val="solid"/>
              <a:miter/>
            </a:ln>
          </p:spPr>
          <p:txBody>
            <a:bodyPr rtlCol="0" anchor="ctr"/>
            <a:lstStyle/>
            <a:p>
              <a:endParaRPr lang="en-US" sz="849"/>
            </a:p>
          </p:txBody>
        </p:sp>
        <p:sp>
          <p:nvSpPr>
            <p:cNvPr id="3697" name="Freeform 3696">
              <a:extLst>
                <a:ext uri="{FF2B5EF4-FFF2-40B4-BE49-F238E27FC236}">
                  <a16:creationId xmlns:a16="http://schemas.microsoft.com/office/drawing/2014/main" id="{31F9D1AC-9DB1-0D40-9A26-1F523428DD8B}"/>
                </a:ext>
              </a:extLst>
            </p:cNvPr>
            <p:cNvSpPr/>
            <p:nvPr userDrawn="1"/>
          </p:nvSpPr>
          <p:spPr>
            <a:xfrm>
              <a:off x="8658931" y="2450343"/>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3 h 120149"/>
                <a:gd name="connsiteX5" fmla="*/ 65752 w 76952"/>
                <a:gd name="connsiteY5" fmla="*/ 117983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3"/>
                  </a:cubicBezTo>
                  <a:lnTo>
                    <a:pt x="65752" y="117983"/>
                  </a:lnTo>
                  <a:cubicBezTo>
                    <a:pt x="56714" y="123413"/>
                    <a:pt x="44062" y="117983"/>
                    <a:pt x="38640" y="108935"/>
                  </a:cubicBezTo>
                  <a:lnTo>
                    <a:pt x="2491" y="29311"/>
                  </a:lnTo>
                  <a:cubicBezTo>
                    <a:pt x="-2931" y="18453"/>
                    <a:pt x="684" y="7595"/>
                    <a:pt x="11528" y="2166"/>
                  </a:cubicBezTo>
                  <a:close/>
                </a:path>
              </a:pathLst>
            </a:custGeom>
            <a:solidFill>
              <a:srgbClr val="549D40"/>
            </a:solidFill>
            <a:ln w="18073" cap="flat">
              <a:noFill/>
              <a:prstDash val="solid"/>
              <a:miter/>
            </a:ln>
          </p:spPr>
          <p:txBody>
            <a:bodyPr rtlCol="0" anchor="ctr"/>
            <a:lstStyle/>
            <a:p>
              <a:endParaRPr lang="en-US" sz="849"/>
            </a:p>
          </p:txBody>
        </p:sp>
        <p:sp>
          <p:nvSpPr>
            <p:cNvPr id="3698" name="Freeform 3697">
              <a:extLst>
                <a:ext uri="{FF2B5EF4-FFF2-40B4-BE49-F238E27FC236}">
                  <a16:creationId xmlns:a16="http://schemas.microsoft.com/office/drawing/2014/main" id="{9B863F22-BC71-3141-808A-B6208906B36F}"/>
                </a:ext>
              </a:extLst>
            </p:cNvPr>
            <p:cNvSpPr/>
            <p:nvPr userDrawn="1"/>
          </p:nvSpPr>
          <p:spPr>
            <a:xfrm>
              <a:off x="8961781" y="2450343"/>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3 h 120149"/>
                <a:gd name="connsiteX5" fmla="*/ 66552 w 77752"/>
                <a:gd name="connsiteY5" fmla="*/ 117983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sz="849"/>
            </a:p>
          </p:txBody>
        </p:sp>
        <p:sp>
          <p:nvSpPr>
            <p:cNvPr id="3699" name="Freeform 3698">
              <a:extLst>
                <a:ext uri="{FF2B5EF4-FFF2-40B4-BE49-F238E27FC236}">
                  <a16:creationId xmlns:a16="http://schemas.microsoft.com/office/drawing/2014/main" id="{66AB0BF2-9EC7-354F-80D6-D527CC961700}"/>
                </a:ext>
              </a:extLst>
            </p:cNvPr>
            <p:cNvSpPr/>
            <p:nvPr userDrawn="1"/>
          </p:nvSpPr>
          <p:spPr>
            <a:xfrm>
              <a:off x="8356288" y="2754364"/>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4"/>
                    <a:pt x="66552" y="117984"/>
                  </a:cubicBezTo>
                  <a:lnTo>
                    <a:pt x="66552" y="117984"/>
                  </a:lnTo>
                  <a:cubicBezTo>
                    <a:pt x="57515" y="123412"/>
                    <a:pt x="44863" y="117984"/>
                    <a:pt x="39441" y="108935"/>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sz="849"/>
            </a:p>
          </p:txBody>
        </p:sp>
        <p:sp>
          <p:nvSpPr>
            <p:cNvPr id="3700" name="Freeform 3699">
              <a:extLst>
                <a:ext uri="{FF2B5EF4-FFF2-40B4-BE49-F238E27FC236}">
                  <a16:creationId xmlns:a16="http://schemas.microsoft.com/office/drawing/2014/main" id="{650E681F-B753-224B-BE20-BEE7111C3FA8}"/>
                </a:ext>
              </a:extLst>
            </p:cNvPr>
            <p:cNvSpPr/>
            <p:nvPr userDrawn="1"/>
          </p:nvSpPr>
          <p:spPr>
            <a:xfrm>
              <a:off x="8658931" y="2754364"/>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4"/>
                    <a:pt x="65752" y="117984"/>
                  </a:cubicBezTo>
                  <a:lnTo>
                    <a:pt x="65752" y="117984"/>
                  </a:lnTo>
                  <a:cubicBezTo>
                    <a:pt x="56714" y="123412"/>
                    <a:pt x="44062" y="117984"/>
                    <a:pt x="38640" y="108935"/>
                  </a:cubicBezTo>
                  <a:lnTo>
                    <a:pt x="2491" y="29311"/>
                  </a:lnTo>
                  <a:cubicBezTo>
                    <a:pt x="-2931" y="18453"/>
                    <a:pt x="684" y="7595"/>
                    <a:pt x="11528" y="2166"/>
                  </a:cubicBezTo>
                  <a:close/>
                </a:path>
              </a:pathLst>
            </a:custGeom>
            <a:solidFill>
              <a:srgbClr val="549D40"/>
            </a:solidFill>
            <a:ln w="18073" cap="flat">
              <a:noFill/>
              <a:prstDash val="solid"/>
              <a:miter/>
            </a:ln>
          </p:spPr>
          <p:txBody>
            <a:bodyPr rtlCol="0" anchor="ctr"/>
            <a:lstStyle/>
            <a:p>
              <a:endParaRPr lang="en-US" sz="849"/>
            </a:p>
          </p:txBody>
        </p:sp>
        <p:sp>
          <p:nvSpPr>
            <p:cNvPr id="3701" name="Freeform 3700">
              <a:extLst>
                <a:ext uri="{FF2B5EF4-FFF2-40B4-BE49-F238E27FC236}">
                  <a16:creationId xmlns:a16="http://schemas.microsoft.com/office/drawing/2014/main" id="{B6893261-1931-514F-BE38-3CA97C148E1C}"/>
                </a:ext>
              </a:extLst>
            </p:cNvPr>
            <p:cNvSpPr/>
            <p:nvPr userDrawn="1"/>
          </p:nvSpPr>
          <p:spPr>
            <a:xfrm>
              <a:off x="8356288" y="3058386"/>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3 h 120149"/>
                <a:gd name="connsiteX5" fmla="*/ 66552 w 77752"/>
                <a:gd name="connsiteY5" fmla="*/ 117983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6643"/>
                    <a:pt x="1484" y="5785"/>
                    <a:pt x="12329" y="2166"/>
                  </a:cubicBezTo>
                  <a:close/>
                </a:path>
              </a:pathLst>
            </a:custGeom>
            <a:solidFill>
              <a:srgbClr val="549D40"/>
            </a:solidFill>
            <a:ln w="18073" cap="flat">
              <a:noFill/>
              <a:prstDash val="solid"/>
              <a:miter/>
            </a:ln>
          </p:spPr>
          <p:txBody>
            <a:bodyPr rtlCol="0" anchor="ctr"/>
            <a:lstStyle/>
            <a:p>
              <a:endParaRPr lang="en-US" sz="849"/>
            </a:p>
          </p:txBody>
        </p:sp>
        <p:sp>
          <p:nvSpPr>
            <p:cNvPr id="3702" name="Freeform 3701">
              <a:extLst>
                <a:ext uri="{FF2B5EF4-FFF2-40B4-BE49-F238E27FC236}">
                  <a16:creationId xmlns:a16="http://schemas.microsoft.com/office/drawing/2014/main" id="{170FBC80-A133-7B4E-82E3-85DCE4F6909E}"/>
                </a:ext>
              </a:extLst>
            </p:cNvPr>
            <p:cNvSpPr/>
            <p:nvPr userDrawn="1"/>
          </p:nvSpPr>
          <p:spPr>
            <a:xfrm>
              <a:off x="8981340" y="2754721"/>
              <a:ext cx="39763" cy="121246"/>
            </a:xfrm>
            <a:custGeom>
              <a:avLst/>
              <a:gdLst>
                <a:gd name="connsiteX0" fmla="*/ 39764 w 39763"/>
                <a:gd name="connsiteY0" fmla="*/ 19906 h 121246"/>
                <a:gd name="connsiteX1" fmla="*/ 39764 w 39763"/>
                <a:gd name="connsiteY1" fmla="*/ 101341 h 121246"/>
                <a:gd name="connsiteX2" fmla="*/ 19882 w 39763"/>
                <a:gd name="connsiteY2" fmla="*/ 121246 h 121246"/>
                <a:gd name="connsiteX3" fmla="*/ 19882 w 39763"/>
                <a:gd name="connsiteY3" fmla="*/ 121246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8"/>
                    <a:pt x="30726" y="121246"/>
                    <a:pt x="19882" y="121246"/>
                  </a:cubicBezTo>
                  <a:lnTo>
                    <a:pt x="19882" y="121246"/>
                  </a:lnTo>
                  <a:cubicBezTo>
                    <a:pt x="9037" y="121246"/>
                    <a:pt x="0" y="112198"/>
                    <a:pt x="0" y="101341"/>
                  </a:cubicBezTo>
                  <a:lnTo>
                    <a:pt x="0" y="19906"/>
                  </a:lnTo>
                  <a:cubicBezTo>
                    <a:pt x="0" y="9048"/>
                    <a:pt x="9037" y="0"/>
                    <a:pt x="19882" y="0"/>
                  </a:cubicBezTo>
                  <a:lnTo>
                    <a:pt x="19882" y="0"/>
                  </a:lnTo>
                  <a:cubicBezTo>
                    <a:pt x="28919" y="0"/>
                    <a:pt x="39764" y="9048"/>
                    <a:pt x="39764" y="19906"/>
                  </a:cubicBezTo>
                  <a:close/>
                </a:path>
              </a:pathLst>
            </a:custGeom>
            <a:solidFill>
              <a:srgbClr val="549D40"/>
            </a:solidFill>
            <a:ln w="18073" cap="flat">
              <a:noFill/>
              <a:prstDash val="solid"/>
              <a:miter/>
            </a:ln>
          </p:spPr>
          <p:txBody>
            <a:bodyPr rtlCol="0" anchor="ctr"/>
            <a:lstStyle/>
            <a:p>
              <a:endParaRPr lang="en-US" sz="849"/>
            </a:p>
          </p:txBody>
        </p:sp>
        <p:sp>
          <p:nvSpPr>
            <p:cNvPr id="3703" name="Freeform 3702">
              <a:extLst>
                <a:ext uri="{FF2B5EF4-FFF2-40B4-BE49-F238E27FC236}">
                  <a16:creationId xmlns:a16="http://schemas.microsoft.com/office/drawing/2014/main" id="{722AF3BE-EFCD-A347-989C-B0873C7381F6}"/>
                </a:ext>
              </a:extLst>
            </p:cNvPr>
            <p:cNvSpPr/>
            <p:nvPr userDrawn="1"/>
          </p:nvSpPr>
          <p:spPr>
            <a:xfrm>
              <a:off x="8677690" y="3058543"/>
              <a:ext cx="39763" cy="121445"/>
            </a:xfrm>
            <a:custGeom>
              <a:avLst/>
              <a:gdLst>
                <a:gd name="connsiteX0" fmla="*/ 39764 w 39763"/>
                <a:gd name="connsiteY0" fmla="*/ 20105 h 121445"/>
                <a:gd name="connsiteX1" fmla="*/ 39764 w 39763"/>
                <a:gd name="connsiteY1" fmla="*/ 101539 h 121445"/>
                <a:gd name="connsiteX2" fmla="*/ 19882 w 39763"/>
                <a:gd name="connsiteY2" fmla="*/ 121446 h 121445"/>
                <a:gd name="connsiteX3" fmla="*/ 19882 w 39763"/>
                <a:gd name="connsiteY3" fmla="*/ 121446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6" y="121446"/>
                    <a:pt x="19882" y="121446"/>
                  </a:cubicBezTo>
                  <a:lnTo>
                    <a:pt x="19882" y="121446"/>
                  </a:lnTo>
                  <a:cubicBezTo>
                    <a:pt x="9037" y="121446"/>
                    <a:pt x="0" y="112397"/>
                    <a:pt x="0" y="101539"/>
                  </a:cubicBezTo>
                  <a:lnTo>
                    <a:pt x="0" y="20105"/>
                  </a:lnTo>
                  <a:cubicBezTo>
                    <a:pt x="0" y="9247"/>
                    <a:pt x="9037" y="199"/>
                    <a:pt x="19882" y="199"/>
                  </a:cubicBezTo>
                  <a:lnTo>
                    <a:pt x="19882" y="199"/>
                  </a:lnTo>
                  <a:cubicBezTo>
                    <a:pt x="30726" y="-1611"/>
                    <a:pt x="39764" y="9247"/>
                    <a:pt x="39764" y="20105"/>
                  </a:cubicBezTo>
                  <a:close/>
                </a:path>
              </a:pathLst>
            </a:custGeom>
            <a:solidFill>
              <a:srgbClr val="549D40"/>
            </a:solidFill>
            <a:ln w="18073" cap="flat">
              <a:noFill/>
              <a:prstDash val="solid"/>
              <a:miter/>
            </a:ln>
          </p:spPr>
          <p:txBody>
            <a:bodyPr rtlCol="0" anchor="ctr"/>
            <a:lstStyle/>
            <a:p>
              <a:endParaRPr lang="en-US" sz="849"/>
            </a:p>
          </p:txBody>
        </p:sp>
        <p:sp>
          <p:nvSpPr>
            <p:cNvPr id="3704" name="Freeform 3703">
              <a:extLst>
                <a:ext uri="{FF2B5EF4-FFF2-40B4-BE49-F238E27FC236}">
                  <a16:creationId xmlns:a16="http://schemas.microsoft.com/office/drawing/2014/main" id="{D71FBB70-2749-964F-A7E6-726AAE079540}"/>
                </a:ext>
              </a:extLst>
            </p:cNvPr>
            <p:cNvSpPr/>
            <p:nvPr userDrawn="1"/>
          </p:nvSpPr>
          <p:spPr>
            <a:xfrm>
              <a:off x="8961781" y="3058386"/>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3 h 120149"/>
                <a:gd name="connsiteX5" fmla="*/ 66552 w 77752"/>
                <a:gd name="connsiteY5" fmla="*/ 117983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6643"/>
                    <a:pt x="1484" y="5785"/>
                    <a:pt x="12329" y="2166"/>
                  </a:cubicBezTo>
                  <a:close/>
                </a:path>
              </a:pathLst>
            </a:custGeom>
            <a:solidFill>
              <a:srgbClr val="549D40"/>
            </a:solidFill>
            <a:ln w="18073" cap="flat">
              <a:noFill/>
              <a:prstDash val="solid"/>
              <a:miter/>
            </a:ln>
          </p:spPr>
          <p:txBody>
            <a:bodyPr rtlCol="0" anchor="ctr"/>
            <a:lstStyle/>
            <a:p>
              <a:endParaRPr lang="en-US" sz="849"/>
            </a:p>
          </p:txBody>
        </p:sp>
        <p:sp>
          <p:nvSpPr>
            <p:cNvPr id="3705" name="Freeform 3704">
              <a:extLst>
                <a:ext uri="{FF2B5EF4-FFF2-40B4-BE49-F238E27FC236}">
                  <a16:creationId xmlns:a16="http://schemas.microsoft.com/office/drawing/2014/main" id="{E5C48E54-FFED-DC41-9DD9-62D588DB6FD1}"/>
                </a:ext>
              </a:extLst>
            </p:cNvPr>
            <p:cNvSpPr/>
            <p:nvPr userDrawn="1"/>
          </p:nvSpPr>
          <p:spPr>
            <a:xfrm>
              <a:off x="9283182" y="2450699"/>
              <a:ext cx="39763" cy="121246"/>
            </a:xfrm>
            <a:custGeom>
              <a:avLst/>
              <a:gdLst>
                <a:gd name="connsiteX0" fmla="*/ 39764 w 39763"/>
                <a:gd name="connsiteY0" fmla="*/ 19906 h 121246"/>
                <a:gd name="connsiteX1" fmla="*/ 39764 w 39763"/>
                <a:gd name="connsiteY1" fmla="*/ 101341 h 121246"/>
                <a:gd name="connsiteX2" fmla="*/ 19882 w 39763"/>
                <a:gd name="connsiteY2" fmla="*/ 121247 h 121246"/>
                <a:gd name="connsiteX3" fmla="*/ 19882 w 39763"/>
                <a:gd name="connsiteY3" fmla="*/ 121247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9"/>
                    <a:pt x="30726" y="121247"/>
                    <a:pt x="19882" y="121247"/>
                  </a:cubicBezTo>
                  <a:lnTo>
                    <a:pt x="19882" y="121247"/>
                  </a:lnTo>
                  <a:cubicBezTo>
                    <a:pt x="9037" y="121247"/>
                    <a:pt x="0" y="112199"/>
                    <a:pt x="0" y="101341"/>
                  </a:cubicBezTo>
                  <a:lnTo>
                    <a:pt x="0" y="19906"/>
                  </a:lnTo>
                  <a:cubicBezTo>
                    <a:pt x="0" y="9048"/>
                    <a:pt x="9037" y="0"/>
                    <a:pt x="19882" y="0"/>
                  </a:cubicBezTo>
                  <a:lnTo>
                    <a:pt x="19882" y="0"/>
                  </a:lnTo>
                  <a:cubicBezTo>
                    <a:pt x="30726" y="0"/>
                    <a:pt x="39764" y="9048"/>
                    <a:pt x="39764" y="19906"/>
                  </a:cubicBezTo>
                  <a:close/>
                </a:path>
              </a:pathLst>
            </a:custGeom>
            <a:solidFill>
              <a:srgbClr val="549D40"/>
            </a:solidFill>
            <a:ln w="18073" cap="flat">
              <a:noFill/>
              <a:prstDash val="solid"/>
              <a:miter/>
            </a:ln>
          </p:spPr>
          <p:txBody>
            <a:bodyPr rtlCol="0" anchor="ctr"/>
            <a:lstStyle/>
            <a:p>
              <a:endParaRPr lang="en-US" sz="849"/>
            </a:p>
          </p:txBody>
        </p:sp>
        <p:sp>
          <p:nvSpPr>
            <p:cNvPr id="3706" name="Freeform 3705">
              <a:extLst>
                <a:ext uri="{FF2B5EF4-FFF2-40B4-BE49-F238E27FC236}">
                  <a16:creationId xmlns:a16="http://schemas.microsoft.com/office/drawing/2014/main" id="{863F7BC3-4DC6-1942-B3FC-27DEB13A2C61}"/>
                </a:ext>
              </a:extLst>
            </p:cNvPr>
            <p:cNvSpPr/>
            <p:nvPr userDrawn="1"/>
          </p:nvSpPr>
          <p:spPr>
            <a:xfrm>
              <a:off x="9568074" y="2450343"/>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3 h 120149"/>
                <a:gd name="connsiteX5" fmla="*/ 65752 w 76952"/>
                <a:gd name="connsiteY5" fmla="*/ 117983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3"/>
                  </a:cubicBezTo>
                  <a:lnTo>
                    <a:pt x="65752" y="117983"/>
                  </a:lnTo>
                  <a:cubicBezTo>
                    <a:pt x="56714" y="123413"/>
                    <a:pt x="44062" y="117983"/>
                    <a:pt x="38640" y="108935"/>
                  </a:cubicBezTo>
                  <a:lnTo>
                    <a:pt x="2491" y="29311"/>
                  </a:lnTo>
                  <a:cubicBezTo>
                    <a:pt x="-2931" y="18453"/>
                    <a:pt x="684" y="7595"/>
                    <a:pt x="11528" y="2166"/>
                  </a:cubicBezTo>
                  <a:close/>
                </a:path>
              </a:pathLst>
            </a:custGeom>
            <a:solidFill>
              <a:srgbClr val="549D40"/>
            </a:solidFill>
            <a:ln w="18073" cap="flat">
              <a:noFill/>
              <a:prstDash val="solid"/>
              <a:miter/>
            </a:ln>
          </p:spPr>
          <p:txBody>
            <a:bodyPr rtlCol="0" anchor="ctr"/>
            <a:lstStyle/>
            <a:p>
              <a:endParaRPr lang="en-US" sz="849"/>
            </a:p>
          </p:txBody>
        </p:sp>
        <p:sp>
          <p:nvSpPr>
            <p:cNvPr id="3707" name="Freeform 3706">
              <a:extLst>
                <a:ext uri="{FF2B5EF4-FFF2-40B4-BE49-F238E27FC236}">
                  <a16:creationId xmlns:a16="http://schemas.microsoft.com/office/drawing/2014/main" id="{6F46D44F-E892-E74B-A324-4311303C9EC9}"/>
                </a:ext>
              </a:extLst>
            </p:cNvPr>
            <p:cNvSpPr/>
            <p:nvPr userDrawn="1"/>
          </p:nvSpPr>
          <p:spPr>
            <a:xfrm>
              <a:off x="9870923" y="2450343"/>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3 h 120149"/>
                <a:gd name="connsiteX5" fmla="*/ 66552 w 77753"/>
                <a:gd name="connsiteY5" fmla="*/ 117983 h 120149"/>
                <a:gd name="connsiteX6" fmla="*/ 39441 w 77753"/>
                <a:gd name="connsiteY6" fmla="*/ 108935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9"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sz="849"/>
            </a:p>
          </p:txBody>
        </p:sp>
        <p:sp>
          <p:nvSpPr>
            <p:cNvPr id="3708" name="Freeform 3707">
              <a:extLst>
                <a:ext uri="{FF2B5EF4-FFF2-40B4-BE49-F238E27FC236}">
                  <a16:creationId xmlns:a16="http://schemas.microsoft.com/office/drawing/2014/main" id="{FA165A12-232C-6640-A5D3-5D775F8384D4}"/>
                </a:ext>
              </a:extLst>
            </p:cNvPr>
            <p:cNvSpPr/>
            <p:nvPr userDrawn="1"/>
          </p:nvSpPr>
          <p:spPr>
            <a:xfrm>
              <a:off x="9265431" y="2754364"/>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89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89" y="90839"/>
                  </a:lnTo>
                  <a:cubicBezTo>
                    <a:pt x="81012" y="99887"/>
                    <a:pt x="75589" y="112554"/>
                    <a:pt x="66552" y="117984"/>
                  </a:cubicBezTo>
                  <a:lnTo>
                    <a:pt x="66552" y="117984"/>
                  </a:lnTo>
                  <a:cubicBezTo>
                    <a:pt x="57515" y="123412"/>
                    <a:pt x="44863" y="117984"/>
                    <a:pt x="39441" y="108935"/>
                  </a:cubicBezTo>
                  <a:lnTo>
                    <a:pt x="3292" y="29311"/>
                  </a:lnTo>
                  <a:cubicBezTo>
                    <a:pt x="-3938" y="18453"/>
                    <a:pt x="1485" y="7595"/>
                    <a:pt x="12329" y="2166"/>
                  </a:cubicBezTo>
                  <a:close/>
                </a:path>
              </a:pathLst>
            </a:custGeom>
            <a:solidFill>
              <a:srgbClr val="549D40"/>
            </a:solidFill>
            <a:ln w="18073" cap="flat">
              <a:noFill/>
              <a:prstDash val="solid"/>
              <a:miter/>
            </a:ln>
          </p:spPr>
          <p:txBody>
            <a:bodyPr rtlCol="0" anchor="ctr"/>
            <a:lstStyle/>
            <a:p>
              <a:endParaRPr lang="en-US" sz="849"/>
            </a:p>
          </p:txBody>
        </p:sp>
        <p:sp>
          <p:nvSpPr>
            <p:cNvPr id="3709" name="Freeform 3708">
              <a:extLst>
                <a:ext uri="{FF2B5EF4-FFF2-40B4-BE49-F238E27FC236}">
                  <a16:creationId xmlns:a16="http://schemas.microsoft.com/office/drawing/2014/main" id="{D269A39A-853F-CB42-B801-E29F023A43A1}"/>
                </a:ext>
              </a:extLst>
            </p:cNvPr>
            <p:cNvSpPr/>
            <p:nvPr userDrawn="1"/>
          </p:nvSpPr>
          <p:spPr>
            <a:xfrm>
              <a:off x="9568074" y="2754364"/>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4"/>
                    <a:pt x="65752" y="117984"/>
                  </a:cubicBezTo>
                  <a:lnTo>
                    <a:pt x="65752" y="117984"/>
                  </a:lnTo>
                  <a:cubicBezTo>
                    <a:pt x="56714" y="123412"/>
                    <a:pt x="44062" y="117984"/>
                    <a:pt x="38640" y="108935"/>
                  </a:cubicBezTo>
                  <a:lnTo>
                    <a:pt x="2491" y="29311"/>
                  </a:lnTo>
                  <a:cubicBezTo>
                    <a:pt x="-2931" y="18453"/>
                    <a:pt x="684" y="7595"/>
                    <a:pt x="11528" y="2166"/>
                  </a:cubicBezTo>
                  <a:close/>
                </a:path>
              </a:pathLst>
            </a:custGeom>
            <a:solidFill>
              <a:srgbClr val="549D40"/>
            </a:solidFill>
            <a:ln w="18073" cap="flat">
              <a:noFill/>
              <a:prstDash val="solid"/>
              <a:miter/>
            </a:ln>
          </p:spPr>
          <p:txBody>
            <a:bodyPr rtlCol="0" anchor="ctr"/>
            <a:lstStyle/>
            <a:p>
              <a:endParaRPr lang="en-US" sz="849"/>
            </a:p>
          </p:txBody>
        </p:sp>
        <p:sp>
          <p:nvSpPr>
            <p:cNvPr id="3710" name="Freeform 3709">
              <a:extLst>
                <a:ext uri="{FF2B5EF4-FFF2-40B4-BE49-F238E27FC236}">
                  <a16:creationId xmlns:a16="http://schemas.microsoft.com/office/drawing/2014/main" id="{D70BAB77-5091-8541-9032-C39169077E61}"/>
                </a:ext>
              </a:extLst>
            </p:cNvPr>
            <p:cNvSpPr/>
            <p:nvPr userDrawn="1"/>
          </p:nvSpPr>
          <p:spPr>
            <a:xfrm>
              <a:off x="9265431" y="3058386"/>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89 w 77752"/>
                <a:gd name="connsiteY3" fmla="*/ 90839 h 120149"/>
                <a:gd name="connsiteX4" fmla="*/ 66552 w 77752"/>
                <a:gd name="connsiteY4" fmla="*/ 117983 h 120149"/>
                <a:gd name="connsiteX5" fmla="*/ 66552 w 77752"/>
                <a:gd name="connsiteY5" fmla="*/ 117983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89" y="90839"/>
                  </a:lnTo>
                  <a:cubicBezTo>
                    <a:pt x="81012" y="99887"/>
                    <a:pt x="75589" y="112555"/>
                    <a:pt x="66552" y="117983"/>
                  </a:cubicBezTo>
                  <a:lnTo>
                    <a:pt x="66552" y="117983"/>
                  </a:lnTo>
                  <a:cubicBezTo>
                    <a:pt x="57515" y="123413"/>
                    <a:pt x="44863" y="117983"/>
                    <a:pt x="39441" y="108935"/>
                  </a:cubicBezTo>
                  <a:lnTo>
                    <a:pt x="3292" y="29311"/>
                  </a:lnTo>
                  <a:cubicBezTo>
                    <a:pt x="-3938" y="16643"/>
                    <a:pt x="1485" y="5785"/>
                    <a:pt x="12329" y="2166"/>
                  </a:cubicBezTo>
                  <a:close/>
                </a:path>
              </a:pathLst>
            </a:custGeom>
            <a:solidFill>
              <a:srgbClr val="549D40"/>
            </a:solidFill>
            <a:ln w="18073" cap="flat">
              <a:noFill/>
              <a:prstDash val="solid"/>
              <a:miter/>
            </a:ln>
          </p:spPr>
          <p:txBody>
            <a:bodyPr rtlCol="0" anchor="ctr"/>
            <a:lstStyle/>
            <a:p>
              <a:endParaRPr lang="en-US" sz="849"/>
            </a:p>
          </p:txBody>
        </p:sp>
        <p:sp>
          <p:nvSpPr>
            <p:cNvPr id="3711" name="Freeform 3710">
              <a:extLst>
                <a:ext uri="{FF2B5EF4-FFF2-40B4-BE49-F238E27FC236}">
                  <a16:creationId xmlns:a16="http://schemas.microsoft.com/office/drawing/2014/main" id="{ED014308-C535-A549-8E6B-8CBBEE7489CA}"/>
                </a:ext>
              </a:extLst>
            </p:cNvPr>
            <p:cNvSpPr/>
            <p:nvPr userDrawn="1"/>
          </p:nvSpPr>
          <p:spPr>
            <a:xfrm>
              <a:off x="9888675" y="2754721"/>
              <a:ext cx="39763" cy="121246"/>
            </a:xfrm>
            <a:custGeom>
              <a:avLst/>
              <a:gdLst>
                <a:gd name="connsiteX0" fmla="*/ 39763 w 39763"/>
                <a:gd name="connsiteY0" fmla="*/ 19906 h 121246"/>
                <a:gd name="connsiteX1" fmla="*/ 39763 w 39763"/>
                <a:gd name="connsiteY1" fmla="*/ 101341 h 121246"/>
                <a:gd name="connsiteX2" fmla="*/ 19881 w 39763"/>
                <a:gd name="connsiteY2" fmla="*/ 121246 h 121246"/>
                <a:gd name="connsiteX3" fmla="*/ 19881 w 39763"/>
                <a:gd name="connsiteY3" fmla="*/ 121246 h 121246"/>
                <a:gd name="connsiteX4" fmla="*/ 0 w 39763"/>
                <a:gd name="connsiteY4" fmla="*/ 101341 h 121246"/>
                <a:gd name="connsiteX5" fmla="*/ 0 w 39763"/>
                <a:gd name="connsiteY5" fmla="*/ 19906 h 121246"/>
                <a:gd name="connsiteX6" fmla="*/ 19881 w 39763"/>
                <a:gd name="connsiteY6" fmla="*/ 0 h 121246"/>
                <a:gd name="connsiteX7" fmla="*/ 19881 w 39763"/>
                <a:gd name="connsiteY7" fmla="*/ 0 h 121246"/>
                <a:gd name="connsiteX8" fmla="*/ 39763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3" y="19906"/>
                  </a:moveTo>
                  <a:lnTo>
                    <a:pt x="39763" y="101341"/>
                  </a:lnTo>
                  <a:cubicBezTo>
                    <a:pt x="39763" y="112198"/>
                    <a:pt x="30726" y="121246"/>
                    <a:pt x="19881" y="121246"/>
                  </a:cubicBezTo>
                  <a:lnTo>
                    <a:pt x="19881" y="121246"/>
                  </a:lnTo>
                  <a:cubicBezTo>
                    <a:pt x="9037" y="121246"/>
                    <a:pt x="0" y="112198"/>
                    <a:pt x="0" y="101341"/>
                  </a:cubicBezTo>
                  <a:lnTo>
                    <a:pt x="0" y="19906"/>
                  </a:lnTo>
                  <a:cubicBezTo>
                    <a:pt x="0" y="9048"/>
                    <a:pt x="9037" y="0"/>
                    <a:pt x="19881" y="0"/>
                  </a:cubicBezTo>
                  <a:lnTo>
                    <a:pt x="19881" y="0"/>
                  </a:lnTo>
                  <a:cubicBezTo>
                    <a:pt x="30726" y="0"/>
                    <a:pt x="39763" y="9048"/>
                    <a:pt x="39763" y="19906"/>
                  </a:cubicBezTo>
                  <a:close/>
                </a:path>
              </a:pathLst>
            </a:custGeom>
            <a:solidFill>
              <a:srgbClr val="549D40"/>
            </a:solidFill>
            <a:ln w="18073" cap="flat">
              <a:noFill/>
              <a:prstDash val="solid"/>
              <a:miter/>
            </a:ln>
          </p:spPr>
          <p:txBody>
            <a:bodyPr rtlCol="0" anchor="ctr"/>
            <a:lstStyle/>
            <a:p>
              <a:endParaRPr lang="en-US" sz="849"/>
            </a:p>
          </p:txBody>
        </p:sp>
        <p:sp>
          <p:nvSpPr>
            <p:cNvPr id="3712" name="Freeform 3711">
              <a:extLst>
                <a:ext uri="{FF2B5EF4-FFF2-40B4-BE49-F238E27FC236}">
                  <a16:creationId xmlns:a16="http://schemas.microsoft.com/office/drawing/2014/main" id="{03831906-9C65-F045-80E6-032A03946A09}"/>
                </a:ext>
              </a:extLst>
            </p:cNvPr>
            <p:cNvSpPr/>
            <p:nvPr userDrawn="1"/>
          </p:nvSpPr>
          <p:spPr>
            <a:xfrm>
              <a:off x="9586832" y="3058543"/>
              <a:ext cx="39763" cy="121445"/>
            </a:xfrm>
            <a:custGeom>
              <a:avLst/>
              <a:gdLst>
                <a:gd name="connsiteX0" fmla="*/ 39764 w 39763"/>
                <a:gd name="connsiteY0" fmla="*/ 20105 h 121445"/>
                <a:gd name="connsiteX1" fmla="*/ 39764 w 39763"/>
                <a:gd name="connsiteY1" fmla="*/ 101539 h 121445"/>
                <a:gd name="connsiteX2" fmla="*/ 19882 w 39763"/>
                <a:gd name="connsiteY2" fmla="*/ 121446 h 121445"/>
                <a:gd name="connsiteX3" fmla="*/ 19882 w 39763"/>
                <a:gd name="connsiteY3" fmla="*/ 121446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6" y="121446"/>
                    <a:pt x="19882" y="121446"/>
                  </a:cubicBezTo>
                  <a:lnTo>
                    <a:pt x="19882" y="121446"/>
                  </a:lnTo>
                  <a:cubicBezTo>
                    <a:pt x="9037" y="121446"/>
                    <a:pt x="0" y="112397"/>
                    <a:pt x="0" y="101539"/>
                  </a:cubicBezTo>
                  <a:lnTo>
                    <a:pt x="0" y="20105"/>
                  </a:lnTo>
                  <a:cubicBezTo>
                    <a:pt x="0" y="9247"/>
                    <a:pt x="9037" y="199"/>
                    <a:pt x="19882" y="199"/>
                  </a:cubicBezTo>
                  <a:lnTo>
                    <a:pt x="19882" y="199"/>
                  </a:lnTo>
                  <a:cubicBezTo>
                    <a:pt x="28919" y="-1611"/>
                    <a:pt x="39764" y="9247"/>
                    <a:pt x="39764" y="20105"/>
                  </a:cubicBezTo>
                  <a:close/>
                </a:path>
              </a:pathLst>
            </a:custGeom>
            <a:solidFill>
              <a:srgbClr val="549D40"/>
            </a:solidFill>
            <a:ln w="18073" cap="flat">
              <a:noFill/>
              <a:prstDash val="solid"/>
              <a:miter/>
            </a:ln>
          </p:spPr>
          <p:txBody>
            <a:bodyPr rtlCol="0" anchor="ctr"/>
            <a:lstStyle/>
            <a:p>
              <a:endParaRPr lang="en-US" sz="849"/>
            </a:p>
          </p:txBody>
        </p:sp>
        <p:sp>
          <p:nvSpPr>
            <p:cNvPr id="3713" name="Freeform 3712">
              <a:extLst>
                <a:ext uri="{FF2B5EF4-FFF2-40B4-BE49-F238E27FC236}">
                  <a16:creationId xmlns:a16="http://schemas.microsoft.com/office/drawing/2014/main" id="{7CEA13EA-5DAC-C141-994F-1C0A8919CEB8}"/>
                </a:ext>
              </a:extLst>
            </p:cNvPr>
            <p:cNvSpPr/>
            <p:nvPr userDrawn="1"/>
          </p:nvSpPr>
          <p:spPr>
            <a:xfrm>
              <a:off x="9870923" y="3058386"/>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3 h 120149"/>
                <a:gd name="connsiteX5" fmla="*/ 66552 w 77753"/>
                <a:gd name="connsiteY5" fmla="*/ 117983 h 120149"/>
                <a:gd name="connsiteX6" fmla="*/ 39441 w 77753"/>
                <a:gd name="connsiteY6" fmla="*/ 108935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9"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6643"/>
                    <a:pt x="1484" y="5785"/>
                    <a:pt x="12329" y="2166"/>
                  </a:cubicBezTo>
                  <a:close/>
                </a:path>
              </a:pathLst>
            </a:custGeom>
            <a:solidFill>
              <a:srgbClr val="549D40"/>
            </a:solidFill>
            <a:ln w="18073" cap="flat">
              <a:noFill/>
              <a:prstDash val="solid"/>
              <a:miter/>
            </a:ln>
          </p:spPr>
          <p:txBody>
            <a:bodyPr rtlCol="0" anchor="ctr"/>
            <a:lstStyle/>
            <a:p>
              <a:endParaRPr lang="en-US" sz="849"/>
            </a:p>
          </p:txBody>
        </p:sp>
        <p:sp>
          <p:nvSpPr>
            <p:cNvPr id="3714" name="Freeform 3713">
              <a:extLst>
                <a:ext uri="{FF2B5EF4-FFF2-40B4-BE49-F238E27FC236}">
                  <a16:creationId xmlns:a16="http://schemas.microsoft.com/office/drawing/2014/main" id="{1E99DD44-CE3E-224E-8C1B-807A06DB4555}"/>
                </a:ext>
              </a:extLst>
            </p:cNvPr>
            <p:cNvSpPr/>
            <p:nvPr userDrawn="1"/>
          </p:nvSpPr>
          <p:spPr>
            <a:xfrm>
              <a:off x="10192325" y="2450699"/>
              <a:ext cx="39763" cy="121246"/>
            </a:xfrm>
            <a:custGeom>
              <a:avLst/>
              <a:gdLst>
                <a:gd name="connsiteX0" fmla="*/ 39764 w 39763"/>
                <a:gd name="connsiteY0" fmla="*/ 19906 h 121246"/>
                <a:gd name="connsiteX1" fmla="*/ 39764 w 39763"/>
                <a:gd name="connsiteY1" fmla="*/ 101341 h 121246"/>
                <a:gd name="connsiteX2" fmla="*/ 19882 w 39763"/>
                <a:gd name="connsiteY2" fmla="*/ 121247 h 121246"/>
                <a:gd name="connsiteX3" fmla="*/ 19882 w 39763"/>
                <a:gd name="connsiteY3" fmla="*/ 121247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9"/>
                    <a:pt x="30727" y="121247"/>
                    <a:pt x="19882" y="121247"/>
                  </a:cubicBezTo>
                  <a:lnTo>
                    <a:pt x="19882" y="121247"/>
                  </a:lnTo>
                  <a:cubicBezTo>
                    <a:pt x="9037" y="121247"/>
                    <a:pt x="0" y="112199"/>
                    <a:pt x="0" y="101341"/>
                  </a:cubicBezTo>
                  <a:lnTo>
                    <a:pt x="0" y="19906"/>
                  </a:lnTo>
                  <a:cubicBezTo>
                    <a:pt x="0" y="9048"/>
                    <a:pt x="9037" y="0"/>
                    <a:pt x="19882" y="0"/>
                  </a:cubicBezTo>
                  <a:lnTo>
                    <a:pt x="19882" y="0"/>
                  </a:lnTo>
                  <a:cubicBezTo>
                    <a:pt x="30727" y="0"/>
                    <a:pt x="39764" y="9048"/>
                    <a:pt x="39764" y="19906"/>
                  </a:cubicBezTo>
                  <a:close/>
                </a:path>
              </a:pathLst>
            </a:custGeom>
            <a:solidFill>
              <a:srgbClr val="549D40"/>
            </a:solidFill>
            <a:ln w="18073" cap="flat">
              <a:noFill/>
              <a:prstDash val="solid"/>
              <a:miter/>
            </a:ln>
          </p:spPr>
          <p:txBody>
            <a:bodyPr rtlCol="0" anchor="ctr"/>
            <a:lstStyle/>
            <a:p>
              <a:endParaRPr lang="en-US" sz="849"/>
            </a:p>
          </p:txBody>
        </p:sp>
        <p:sp>
          <p:nvSpPr>
            <p:cNvPr id="3715" name="Freeform 3714">
              <a:extLst>
                <a:ext uri="{FF2B5EF4-FFF2-40B4-BE49-F238E27FC236}">
                  <a16:creationId xmlns:a16="http://schemas.microsoft.com/office/drawing/2014/main" id="{84BF57F1-1965-934E-BF7F-89EA0D3B08F5}"/>
                </a:ext>
              </a:extLst>
            </p:cNvPr>
            <p:cNvSpPr/>
            <p:nvPr userDrawn="1"/>
          </p:nvSpPr>
          <p:spPr>
            <a:xfrm>
              <a:off x="10476416" y="2450343"/>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3 h 120149"/>
                <a:gd name="connsiteX5" fmla="*/ 66552 w 77753"/>
                <a:gd name="connsiteY5" fmla="*/ 117983 h 120149"/>
                <a:gd name="connsiteX6" fmla="*/ 39441 w 77753"/>
                <a:gd name="connsiteY6" fmla="*/ 108935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9"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sz="849"/>
            </a:p>
          </p:txBody>
        </p:sp>
        <p:sp>
          <p:nvSpPr>
            <p:cNvPr id="3716" name="Freeform 3715">
              <a:extLst>
                <a:ext uri="{FF2B5EF4-FFF2-40B4-BE49-F238E27FC236}">
                  <a16:creationId xmlns:a16="http://schemas.microsoft.com/office/drawing/2014/main" id="{41BDFBDD-F94C-E545-869A-944F768A3654}"/>
                </a:ext>
              </a:extLst>
            </p:cNvPr>
            <p:cNvSpPr/>
            <p:nvPr userDrawn="1"/>
          </p:nvSpPr>
          <p:spPr>
            <a:xfrm>
              <a:off x="10173566" y="2754364"/>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4"/>
                    <a:pt x="65752" y="117984"/>
                  </a:cubicBezTo>
                  <a:lnTo>
                    <a:pt x="65752" y="117984"/>
                  </a:lnTo>
                  <a:cubicBezTo>
                    <a:pt x="56715" y="123412"/>
                    <a:pt x="44062" y="117984"/>
                    <a:pt x="38640" y="108935"/>
                  </a:cubicBezTo>
                  <a:lnTo>
                    <a:pt x="2491" y="29311"/>
                  </a:lnTo>
                  <a:cubicBezTo>
                    <a:pt x="-2931" y="18453"/>
                    <a:pt x="684" y="7595"/>
                    <a:pt x="11529" y="2166"/>
                  </a:cubicBezTo>
                  <a:close/>
                </a:path>
              </a:pathLst>
            </a:custGeom>
            <a:solidFill>
              <a:srgbClr val="549D40"/>
            </a:solidFill>
            <a:ln w="18073" cap="flat">
              <a:noFill/>
              <a:prstDash val="solid"/>
              <a:miter/>
            </a:ln>
          </p:spPr>
          <p:txBody>
            <a:bodyPr rtlCol="0" anchor="ctr"/>
            <a:lstStyle/>
            <a:p>
              <a:endParaRPr lang="en-US" sz="849"/>
            </a:p>
          </p:txBody>
        </p:sp>
        <p:sp>
          <p:nvSpPr>
            <p:cNvPr id="3717" name="Freeform 3716">
              <a:extLst>
                <a:ext uri="{FF2B5EF4-FFF2-40B4-BE49-F238E27FC236}">
                  <a16:creationId xmlns:a16="http://schemas.microsoft.com/office/drawing/2014/main" id="{46B3C22A-04F8-5746-A493-29536B73843F}"/>
                </a:ext>
              </a:extLst>
            </p:cNvPr>
            <p:cNvSpPr/>
            <p:nvPr userDrawn="1"/>
          </p:nvSpPr>
          <p:spPr>
            <a:xfrm>
              <a:off x="10476416" y="2754364"/>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4 h 120149"/>
                <a:gd name="connsiteX5" fmla="*/ 66552 w 77753"/>
                <a:gd name="connsiteY5" fmla="*/ 117984 h 120149"/>
                <a:gd name="connsiteX6" fmla="*/ 39441 w 77753"/>
                <a:gd name="connsiteY6" fmla="*/ 108935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9" y="2166"/>
                    <a:pt x="39441" y="11214"/>
                  </a:cubicBezTo>
                  <a:lnTo>
                    <a:pt x="75590" y="90839"/>
                  </a:lnTo>
                  <a:cubicBezTo>
                    <a:pt x="81012" y="99887"/>
                    <a:pt x="75590" y="112554"/>
                    <a:pt x="66552" y="117984"/>
                  </a:cubicBezTo>
                  <a:lnTo>
                    <a:pt x="66552" y="117984"/>
                  </a:lnTo>
                  <a:cubicBezTo>
                    <a:pt x="57515" y="123412"/>
                    <a:pt x="44863" y="117984"/>
                    <a:pt x="39441" y="108935"/>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sz="849"/>
            </a:p>
          </p:txBody>
        </p:sp>
        <p:sp>
          <p:nvSpPr>
            <p:cNvPr id="3718" name="Freeform 3717">
              <a:extLst>
                <a:ext uri="{FF2B5EF4-FFF2-40B4-BE49-F238E27FC236}">
                  <a16:creationId xmlns:a16="http://schemas.microsoft.com/office/drawing/2014/main" id="{3F3198CC-9F96-DD4B-A7A8-2BB3661E9FAF}"/>
                </a:ext>
              </a:extLst>
            </p:cNvPr>
            <p:cNvSpPr/>
            <p:nvPr userDrawn="1"/>
          </p:nvSpPr>
          <p:spPr>
            <a:xfrm>
              <a:off x="10173566" y="3058386"/>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3 h 120149"/>
                <a:gd name="connsiteX5" fmla="*/ 65752 w 76952"/>
                <a:gd name="connsiteY5" fmla="*/ 117983 h 120149"/>
                <a:gd name="connsiteX6" fmla="*/ 38640 w 76952"/>
                <a:gd name="connsiteY6" fmla="*/ 108935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3"/>
                  </a:cubicBezTo>
                  <a:lnTo>
                    <a:pt x="65752" y="117983"/>
                  </a:lnTo>
                  <a:cubicBezTo>
                    <a:pt x="56715" y="123413"/>
                    <a:pt x="44062" y="117983"/>
                    <a:pt x="38640" y="108935"/>
                  </a:cubicBezTo>
                  <a:lnTo>
                    <a:pt x="2491" y="29311"/>
                  </a:lnTo>
                  <a:cubicBezTo>
                    <a:pt x="-2931" y="16643"/>
                    <a:pt x="684" y="5785"/>
                    <a:pt x="11529" y="2166"/>
                  </a:cubicBezTo>
                  <a:close/>
                </a:path>
              </a:pathLst>
            </a:custGeom>
            <a:solidFill>
              <a:srgbClr val="549D40"/>
            </a:solidFill>
            <a:ln w="18073" cap="flat">
              <a:noFill/>
              <a:prstDash val="solid"/>
              <a:miter/>
            </a:ln>
          </p:spPr>
          <p:txBody>
            <a:bodyPr rtlCol="0" anchor="ctr"/>
            <a:lstStyle/>
            <a:p>
              <a:endParaRPr lang="en-US" sz="849"/>
            </a:p>
          </p:txBody>
        </p:sp>
        <p:sp>
          <p:nvSpPr>
            <p:cNvPr id="3719" name="Freeform 3718">
              <a:extLst>
                <a:ext uri="{FF2B5EF4-FFF2-40B4-BE49-F238E27FC236}">
                  <a16:creationId xmlns:a16="http://schemas.microsoft.com/office/drawing/2014/main" id="{3ACCE11F-E50E-F147-907E-89A6E7F16D16}"/>
                </a:ext>
              </a:extLst>
            </p:cNvPr>
            <p:cNvSpPr/>
            <p:nvPr userDrawn="1"/>
          </p:nvSpPr>
          <p:spPr>
            <a:xfrm>
              <a:off x="10495974" y="3058543"/>
              <a:ext cx="39763" cy="121445"/>
            </a:xfrm>
            <a:custGeom>
              <a:avLst/>
              <a:gdLst>
                <a:gd name="connsiteX0" fmla="*/ 39764 w 39763"/>
                <a:gd name="connsiteY0" fmla="*/ 20105 h 121445"/>
                <a:gd name="connsiteX1" fmla="*/ 39764 w 39763"/>
                <a:gd name="connsiteY1" fmla="*/ 101539 h 121445"/>
                <a:gd name="connsiteX2" fmla="*/ 19882 w 39763"/>
                <a:gd name="connsiteY2" fmla="*/ 121446 h 121445"/>
                <a:gd name="connsiteX3" fmla="*/ 19882 w 39763"/>
                <a:gd name="connsiteY3" fmla="*/ 121446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7" y="121446"/>
                    <a:pt x="19882" y="121446"/>
                  </a:cubicBezTo>
                  <a:lnTo>
                    <a:pt x="19882" y="121446"/>
                  </a:lnTo>
                  <a:cubicBezTo>
                    <a:pt x="9037" y="121446"/>
                    <a:pt x="0" y="112397"/>
                    <a:pt x="0" y="101539"/>
                  </a:cubicBezTo>
                  <a:lnTo>
                    <a:pt x="0" y="20105"/>
                  </a:lnTo>
                  <a:cubicBezTo>
                    <a:pt x="0" y="9247"/>
                    <a:pt x="9037" y="199"/>
                    <a:pt x="19882" y="199"/>
                  </a:cubicBezTo>
                  <a:lnTo>
                    <a:pt x="19882" y="199"/>
                  </a:lnTo>
                  <a:cubicBezTo>
                    <a:pt x="28919" y="-1611"/>
                    <a:pt x="39764" y="9247"/>
                    <a:pt x="39764" y="20105"/>
                  </a:cubicBezTo>
                  <a:close/>
                </a:path>
              </a:pathLst>
            </a:custGeom>
            <a:solidFill>
              <a:srgbClr val="549D40"/>
            </a:solidFill>
            <a:ln w="18073" cap="flat">
              <a:noFill/>
              <a:prstDash val="solid"/>
              <a:miter/>
            </a:ln>
          </p:spPr>
          <p:txBody>
            <a:bodyPr rtlCol="0" anchor="ctr"/>
            <a:lstStyle/>
            <a:p>
              <a:endParaRPr lang="en-US" sz="849"/>
            </a:p>
          </p:txBody>
        </p:sp>
        <p:sp>
          <p:nvSpPr>
            <p:cNvPr id="3720" name="Freeform 3719">
              <a:extLst>
                <a:ext uri="{FF2B5EF4-FFF2-40B4-BE49-F238E27FC236}">
                  <a16:creationId xmlns:a16="http://schemas.microsoft.com/office/drawing/2014/main" id="{9D103ACE-8CE3-2549-994F-85C3C9F58343}"/>
                </a:ext>
              </a:extLst>
            </p:cNvPr>
            <p:cNvSpPr/>
            <p:nvPr userDrawn="1"/>
          </p:nvSpPr>
          <p:spPr>
            <a:xfrm>
              <a:off x="7144296" y="3360597"/>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4"/>
                    <a:pt x="65752" y="117984"/>
                  </a:cubicBezTo>
                  <a:lnTo>
                    <a:pt x="65752" y="117984"/>
                  </a:lnTo>
                  <a:cubicBezTo>
                    <a:pt x="56714" y="123412"/>
                    <a:pt x="44062" y="117984"/>
                    <a:pt x="38640" y="108935"/>
                  </a:cubicBezTo>
                  <a:lnTo>
                    <a:pt x="2491" y="29311"/>
                  </a:lnTo>
                  <a:cubicBezTo>
                    <a:pt x="-2931" y="18453"/>
                    <a:pt x="684" y="7595"/>
                    <a:pt x="11528" y="2166"/>
                  </a:cubicBezTo>
                  <a:close/>
                </a:path>
              </a:pathLst>
            </a:custGeom>
            <a:solidFill>
              <a:srgbClr val="549D40"/>
            </a:solidFill>
            <a:ln w="18073" cap="flat">
              <a:noFill/>
              <a:prstDash val="solid"/>
              <a:miter/>
            </a:ln>
          </p:spPr>
          <p:txBody>
            <a:bodyPr rtlCol="0" anchor="ctr"/>
            <a:lstStyle/>
            <a:p>
              <a:endParaRPr lang="en-US" sz="849"/>
            </a:p>
          </p:txBody>
        </p:sp>
        <p:sp>
          <p:nvSpPr>
            <p:cNvPr id="3721" name="Freeform 3720">
              <a:extLst>
                <a:ext uri="{FF2B5EF4-FFF2-40B4-BE49-F238E27FC236}">
                  <a16:creationId xmlns:a16="http://schemas.microsoft.com/office/drawing/2014/main" id="{B44037DA-3641-4D4E-A425-53471317A884}"/>
                </a:ext>
              </a:extLst>
            </p:cNvPr>
            <p:cNvSpPr/>
            <p:nvPr userDrawn="1"/>
          </p:nvSpPr>
          <p:spPr>
            <a:xfrm>
              <a:off x="6844945" y="3664974"/>
              <a:ext cx="72653" cy="119793"/>
            </a:xfrm>
            <a:custGeom>
              <a:avLst/>
              <a:gdLst>
                <a:gd name="connsiteX0" fmla="*/ 16267 w 72653"/>
                <a:gd name="connsiteY0" fmla="*/ 0 h 119793"/>
                <a:gd name="connsiteX1" fmla="*/ 34341 w 72653"/>
                <a:gd name="connsiteY1" fmla="*/ 10858 h 119793"/>
                <a:gd name="connsiteX2" fmla="*/ 70490 w 72653"/>
                <a:gd name="connsiteY2" fmla="*/ 90483 h 119793"/>
                <a:gd name="connsiteX3" fmla="*/ 61453 w 72653"/>
                <a:gd name="connsiteY3" fmla="*/ 117627 h 119793"/>
                <a:gd name="connsiteX4" fmla="*/ 61453 w 72653"/>
                <a:gd name="connsiteY4" fmla="*/ 117627 h 119793"/>
                <a:gd name="connsiteX5" fmla="*/ 34341 w 72653"/>
                <a:gd name="connsiteY5" fmla="*/ 108579 h 119793"/>
                <a:gd name="connsiteX6" fmla="*/ 0 w 72653"/>
                <a:gd name="connsiteY6" fmla="*/ 32574 h 119793"/>
                <a:gd name="connsiteX7" fmla="*/ 16267 w 72653"/>
                <a:gd name="connsiteY7" fmla="*/ 0 h 1197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2653" h="119793">
                  <a:moveTo>
                    <a:pt x="16267" y="0"/>
                  </a:moveTo>
                  <a:cubicBezTo>
                    <a:pt x="23497" y="0"/>
                    <a:pt x="30726" y="5429"/>
                    <a:pt x="34341" y="10858"/>
                  </a:cubicBezTo>
                  <a:lnTo>
                    <a:pt x="70490" y="90483"/>
                  </a:lnTo>
                  <a:cubicBezTo>
                    <a:pt x="75912" y="99531"/>
                    <a:pt x="70490" y="112199"/>
                    <a:pt x="61453" y="117627"/>
                  </a:cubicBezTo>
                  <a:lnTo>
                    <a:pt x="61453" y="117627"/>
                  </a:lnTo>
                  <a:cubicBezTo>
                    <a:pt x="52416" y="123057"/>
                    <a:pt x="39764" y="117627"/>
                    <a:pt x="34341" y="108579"/>
                  </a:cubicBezTo>
                  <a:lnTo>
                    <a:pt x="0" y="32574"/>
                  </a:lnTo>
                  <a:lnTo>
                    <a:pt x="16267" y="0"/>
                  </a:lnTo>
                  <a:close/>
                </a:path>
              </a:pathLst>
            </a:custGeom>
            <a:solidFill>
              <a:srgbClr val="549D40"/>
            </a:solidFill>
            <a:ln w="18073" cap="flat">
              <a:noFill/>
              <a:prstDash val="solid"/>
              <a:miter/>
            </a:ln>
          </p:spPr>
          <p:txBody>
            <a:bodyPr rtlCol="0" anchor="ctr"/>
            <a:lstStyle/>
            <a:p>
              <a:endParaRPr lang="en-US" sz="849"/>
            </a:p>
          </p:txBody>
        </p:sp>
        <p:sp>
          <p:nvSpPr>
            <p:cNvPr id="3722" name="Freeform 3721">
              <a:extLst>
                <a:ext uri="{FF2B5EF4-FFF2-40B4-BE49-F238E27FC236}">
                  <a16:creationId xmlns:a16="http://schemas.microsoft.com/office/drawing/2014/main" id="{2B47D769-7010-3C4D-9C7E-D660C1C8A35F}"/>
                </a:ext>
              </a:extLst>
            </p:cNvPr>
            <p:cNvSpPr/>
            <p:nvPr userDrawn="1"/>
          </p:nvSpPr>
          <p:spPr>
            <a:xfrm>
              <a:off x="7163055" y="3664776"/>
              <a:ext cx="39763" cy="121445"/>
            </a:xfrm>
            <a:custGeom>
              <a:avLst/>
              <a:gdLst>
                <a:gd name="connsiteX0" fmla="*/ 39764 w 39763"/>
                <a:gd name="connsiteY0" fmla="*/ 20105 h 121445"/>
                <a:gd name="connsiteX1" fmla="*/ 39764 w 39763"/>
                <a:gd name="connsiteY1" fmla="*/ 101539 h 121445"/>
                <a:gd name="connsiteX2" fmla="*/ 19882 w 39763"/>
                <a:gd name="connsiteY2" fmla="*/ 121446 h 121445"/>
                <a:gd name="connsiteX3" fmla="*/ 19882 w 39763"/>
                <a:gd name="connsiteY3" fmla="*/ 121446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6" y="121446"/>
                    <a:pt x="19882" y="121446"/>
                  </a:cubicBezTo>
                  <a:lnTo>
                    <a:pt x="19882" y="121446"/>
                  </a:lnTo>
                  <a:cubicBezTo>
                    <a:pt x="9037" y="121446"/>
                    <a:pt x="0" y="112397"/>
                    <a:pt x="0" y="101539"/>
                  </a:cubicBezTo>
                  <a:lnTo>
                    <a:pt x="0" y="20105"/>
                  </a:lnTo>
                  <a:cubicBezTo>
                    <a:pt x="0" y="9247"/>
                    <a:pt x="9037" y="199"/>
                    <a:pt x="19882" y="199"/>
                  </a:cubicBezTo>
                  <a:lnTo>
                    <a:pt x="19882" y="199"/>
                  </a:lnTo>
                  <a:cubicBezTo>
                    <a:pt x="30726" y="-1611"/>
                    <a:pt x="39764" y="9247"/>
                    <a:pt x="39764" y="20105"/>
                  </a:cubicBezTo>
                  <a:close/>
                </a:path>
              </a:pathLst>
            </a:custGeom>
            <a:solidFill>
              <a:srgbClr val="549D40"/>
            </a:solidFill>
            <a:ln w="18073" cap="flat">
              <a:noFill/>
              <a:prstDash val="solid"/>
              <a:miter/>
            </a:ln>
          </p:spPr>
          <p:txBody>
            <a:bodyPr rtlCol="0" anchor="ctr"/>
            <a:lstStyle/>
            <a:p>
              <a:endParaRPr lang="en-US" sz="849"/>
            </a:p>
          </p:txBody>
        </p:sp>
        <p:sp>
          <p:nvSpPr>
            <p:cNvPr id="3723" name="Freeform 3722">
              <a:extLst>
                <a:ext uri="{FF2B5EF4-FFF2-40B4-BE49-F238E27FC236}">
                  <a16:creationId xmlns:a16="http://schemas.microsoft.com/office/drawing/2014/main" id="{2E95F2D7-716B-D342-B239-68B242B63287}"/>
                </a:ext>
              </a:extLst>
            </p:cNvPr>
            <p:cNvSpPr/>
            <p:nvPr userDrawn="1"/>
          </p:nvSpPr>
          <p:spPr>
            <a:xfrm>
              <a:off x="6859405" y="3967186"/>
              <a:ext cx="39763" cy="121246"/>
            </a:xfrm>
            <a:custGeom>
              <a:avLst/>
              <a:gdLst>
                <a:gd name="connsiteX0" fmla="*/ 39764 w 39763"/>
                <a:gd name="connsiteY0" fmla="*/ 19906 h 121246"/>
                <a:gd name="connsiteX1" fmla="*/ 39764 w 39763"/>
                <a:gd name="connsiteY1" fmla="*/ 101341 h 121246"/>
                <a:gd name="connsiteX2" fmla="*/ 19882 w 39763"/>
                <a:gd name="connsiteY2" fmla="*/ 121246 h 121246"/>
                <a:gd name="connsiteX3" fmla="*/ 19882 w 39763"/>
                <a:gd name="connsiteY3" fmla="*/ 121246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8"/>
                    <a:pt x="30727" y="121246"/>
                    <a:pt x="19882" y="121246"/>
                  </a:cubicBezTo>
                  <a:lnTo>
                    <a:pt x="19882" y="121246"/>
                  </a:lnTo>
                  <a:cubicBezTo>
                    <a:pt x="9037" y="121246"/>
                    <a:pt x="0" y="112198"/>
                    <a:pt x="0" y="101341"/>
                  </a:cubicBezTo>
                  <a:lnTo>
                    <a:pt x="0" y="19906"/>
                  </a:lnTo>
                  <a:cubicBezTo>
                    <a:pt x="0" y="9048"/>
                    <a:pt x="9037" y="0"/>
                    <a:pt x="19882" y="0"/>
                  </a:cubicBezTo>
                  <a:lnTo>
                    <a:pt x="19882" y="0"/>
                  </a:lnTo>
                  <a:cubicBezTo>
                    <a:pt x="30727" y="0"/>
                    <a:pt x="39764" y="9048"/>
                    <a:pt x="39764" y="19906"/>
                  </a:cubicBezTo>
                  <a:close/>
                </a:path>
              </a:pathLst>
            </a:custGeom>
            <a:solidFill>
              <a:srgbClr val="549D40"/>
            </a:solidFill>
            <a:ln w="18073" cap="flat">
              <a:noFill/>
              <a:prstDash val="solid"/>
              <a:miter/>
            </a:ln>
          </p:spPr>
          <p:txBody>
            <a:bodyPr rtlCol="0" anchor="ctr"/>
            <a:lstStyle/>
            <a:p>
              <a:endParaRPr lang="en-US" sz="849"/>
            </a:p>
          </p:txBody>
        </p:sp>
        <p:sp>
          <p:nvSpPr>
            <p:cNvPr id="3724" name="Freeform 3723">
              <a:extLst>
                <a:ext uri="{FF2B5EF4-FFF2-40B4-BE49-F238E27FC236}">
                  <a16:creationId xmlns:a16="http://schemas.microsoft.com/office/drawing/2014/main" id="{3D10E80C-2CF4-A94A-99ED-729044EC67D4}"/>
                </a:ext>
              </a:extLst>
            </p:cNvPr>
            <p:cNvSpPr/>
            <p:nvPr userDrawn="1"/>
          </p:nvSpPr>
          <p:spPr>
            <a:xfrm>
              <a:off x="7144296" y="3966830"/>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4"/>
                    <a:pt x="65752" y="117984"/>
                  </a:cubicBezTo>
                  <a:lnTo>
                    <a:pt x="65752" y="117984"/>
                  </a:lnTo>
                  <a:cubicBezTo>
                    <a:pt x="56714" y="123412"/>
                    <a:pt x="44062" y="117984"/>
                    <a:pt x="38640" y="108935"/>
                  </a:cubicBezTo>
                  <a:lnTo>
                    <a:pt x="2491" y="29311"/>
                  </a:lnTo>
                  <a:cubicBezTo>
                    <a:pt x="-2931" y="18453"/>
                    <a:pt x="684" y="7595"/>
                    <a:pt x="11528" y="2166"/>
                  </a:cubicBezTo>
                  <a:close/>
                </a:path>
              </a:pathLst>
            </a:custGeom>
            <a:solidFill>
              <a:srgbClr val="549D40"/>
            </a:solidFill>
            <a:ln w="18073" cap="flat">
              <a:noFill/>
              <a:prstDash val="solid"/>
              <a:miter/>
            </a:ln>
          </p:spPr>
          <p:txBody>
            <a:bodyPr rtlCol="0" anchor="ctr"/>
            <a:lstStyle/>
            <a:p>
              <a:endParaRPr lang="en-US" sz="849"/>
            </a:p>
          </p:txBody>
        </p:sp>
        <p:sp>
          <p:nvSpPr>
            <p:cNvPr id="3725" name="Freeform 3724">
              <a:extLst>
                <a:ext uri="{FF2B5EF4-FFF2-40B4-BE49-F238E27FC236}">
                  <a16:creationId xmlns:a16="http://schemas.microsoft.com/office/drawing/2014/main" id="{A343F986-0E65-394E-B869-A9B5A990E2E8}"/>
                </a:ext>
              </a:extLst>
            </p:cNvPr>
            <p:cNvSpPr/>
            <p:nvPr userDrawn="1"/>
          </p:nvSpPr>
          <p:spPr>
            <a:xfrm>
              <a:off x="7466705" y="3360954"/>
              <a:ext cx="39763" cy="121246"/>
            </a:xfrm>
            <a:custGeom>
              <a:avLst/>
              <a:gdLst>
                <a:gd name="connsiteX0" fmla="*/ 39764 w 39763"/>
                <a:gd name="connsiteY0" fmla="*/ 19906 h 121246"/>
                <a:gd name="connsiteX1" fmla="*/ 39764 w 39763"/>
                <a:gd name="connsiteY1" fmla="*/ 101341 h 121246"/>
                <a:gd name="connsiteX2" fmla="*/ 19882 w 39763"/>
                <a:gd name="connsiteY2" fmla="*/ 121246 h 121246"/>
                <a:gd name="connsiteX3" fmla="*/ 19882 w 39763"/>
                <a:gd name="connsiteY3" fmla="*/ 121246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8"/>
                    <a:pt x="30726" y="121246"/>
                    <a:pt x="19882" y="121246"/>
                  </a:cubicBezTo>
                  <a:lnTo>
                    <a:pt x="19882" y="121246"/>
                  </a:lnTo>
                  <a:cubicBezTo>
                    <a:pt x="9037" y="121246"/>
                    <a:pt x="0" y="112198"/>
                    <a:pt x="0" y="101341"/>
                  </a:cubicBezTo>
                  <a:lnTo>
                    <a:pt x="0" y="19906"/>
                  </a:lnTo>
                  <a:cubicBezTo>
                    <a:pt x="0" y="9048"/>
                    <a:pt x="9037" y="0"/>
                    <a:pt x="19882" y="0"/>
                  </a:cubicBezTo>
                  <a:lnTo>
                    <a:pt x="19882" y="0"/>
                  </a:lnTo>
                  <a:cubicBezTo>
                    <a:pt x="28919" y="0"/>
                    <a:pt x="39764" y="9048"/>
                    <a:pt x="39764" y="19906"/>
                  </a:cubicBezTo>
                  <a:close/>
                </a:path>
              </a:pathLst>
            </a:custGeom>
            <a:solidFill>
              <a:srgbClr val="549D40"/>
            </a:solidFill>
            <a:ln w="18073" cap="flat">
              <a:noFill/>
              <a:prstDash val="solid"/>
              <a:miter/>
            </a:ln>
          </p:spPr>
          <p:txBody>
            <a:bodyPr rtlCol="0" anchor="ctr"/>
            <a:lstStyle/>
            <a:p>
              <a:endParaRPr lang="en-US" sz="849"/>
            </a:p>
          </p:txBody>
        </p:sp>
        <p:sp>
          <p:nvSpPr>
            <p:cNvPr id="3726" name="Freeform 3725">
              <a:extLst>
                <a:ext uri="{FF2B5EF4-FFF2-40B4-BE49-F238E27FC236}">
                  <a16:creationId xmlns:a16="http://schemas.microsoft.com/office/drawing/2014/main" id="{D173B67A-69C3-6F4B-8DF1-56C144EE8EC5}"/>
                </a:ext>
              </a:extLst>
            </p:cNvPr>
            <p:cNvSpPr/>
            <p:nvPr userDrawn="1"/>
          </p:nvSpPr>
          <p:spPr>
            <a:xfrm>
              <a:off x="7750796" y="3360597"/>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4"/>
                    <a:pt x="66552" y="117984"/>
                  </a:cubicBezTo>
                  <a:lnTo>
                    <a:pt x="66552" y="117984"/>
                  </a:lnTo>
                  <a:cubicBezTo>
                    <a:pt x="57515" y="123412"/>
                    <a:pt x="44863" y="117984"/>
                    <a:pt x="39441" y="108935"/>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sz="849"/>
            </a:p>
          </p:txBody>
        </p:sp>
        <p:sp>
          <p:nvSpPr>
            <p:cNvPr id="3727" name="Freeform 3726">
              <a:extLst>
                <a:ext uri="{FF2B5EF4-FFF2-40B4-BE49-F238E27FC236}">
                  <a16:creationId xmlns:a16="http://schemas.microsoft.com/office/drawing/2014/main" id="{6D86A109-C2A5-5D4A-A48B-742B01CF3810}"/>
                </a:ext>
              </a:extLst>
            </p:cNvPr>
            <p:cNvSpPr/>
            <p:nvPr userDrawn="1"/>
          </p:nvSpPr>
          <p:spPr>
            <a:xfrm>
              <a:off x="8053439" y="3360597"/>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4"/>
                    <a:pt x="65752" y="117984"/>
                  </a:cubicBezTo>
                  <a:lnTo>
                    <a:pt x="65752" y="117984"/>
                  </a:lnTo>
                  <a:cubicBezTo>
                    <a:pt x="56714" y="123412"/>
                    <a:pt x="44062" y="117984"/>
                    <a:pt x="38640" y="108935"/>
                  </a:cubicBezTo>
                  <a:lnTo>
                    <a:pt x="2491" y="29311"/>
                  </a:lnTo>
                  <a:cubicBezTo>
                    <a:pt x="-2931" y="18453"/>
                    <a:pt x="684" y="7595"/>
                    <a:pt x="11528" y="2166"/>
                  </a:cubicBezTo>
                  <a:close/>
                </a:path>
              </a:pathLst>
            </a:custGeom>
            <a:solidFill>
              <a:srgbClr val="549D40"/>
            </a:solidFill>
            <a:ln w="18073" cap="flat">
              <a:noFill/>
              <a:prstDash val="solid"/>
              <a:miter/>
            </a:ln>
          </p:spPr>
          <p:txBody>
            <a:bodyPr rtlCol="0" anchor="ctr"/>
            <a:lstStyle/>
            <a:p>
              <a:endParaRPr lang="en-US" sz="849"/>
            </a:p>
          </p:txBody>
        </p:sp>
        <p:sp>
          <p:nvSpPr>
            <p:cNvPr id="3728" name="Freeform 3727">
              <a:extLst>
                <a:ext uri="{FF2B5EF4-FFF2-40B4-BE49-F238E27FC236}">
                  <a16:creationId xmlns:a16="http://schemas.microsoft.com/office/drawing/2014/main" id="{619C81BD-45AF-DF4F-89D6-6106ADFE7549}"/>
                </a:ext>
              </a:extLst>
            </p:cNvPr>
            <p:cNvSpPr/>
            <p:nvPr userDrawn="1"/>
          </p:nvSpPr>
          <p:spPr>
            <a:xfrm>
              <a:off x="7447146" y="3664618"/>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3 h 120149"/>
                <a:gd name="connsiteX5" fmla="*/ 66552 w 77753"/>
                <a:gd name="connsiteY5" fmla="*/ 117983 h 120149"/>
                <a:gd name="connsiteX6" fmla="*/ 39441 w 77753"/>
                <a:gd name="connsiteY6" fmla="*/ 108935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8"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sz="849"/>
            </a:p>
          </p:txBody>
        </p:sp>
        <p:sp>
          <p:nvSpPr>
            <p:cNvPr id="3729" name="Freeform 3728">
              <a:extLst>
                <a:ext uri="{FF2B5EF4-FFF2-40B4-BE49-F238E27FC236}">
                  <a16:creationId xmlns:a16="http://schemas.microsoft.com/office/drawing/2014/main" id="{584F3246-3A91-D843-8D05-054165083FD9}"/>
                </a:ext>
              </a:extLst>
            </p:cNvPr>
            <p:cNvSpPr/>
            <p:nvPr userDrawn="1"/>
          </p:nvSpPr>
          <p:spPr>
            <a:xfrm>
              <a:off x="7750796" y="3664618"/>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3 h 120149"/>
                <a:gd name="connsiteX5" fmla="*/ 66552 w 77752"/>
                <a:gd name="connsiteY5" fmla="*/ 117983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sz="849"/>
            </a:p>
          </p:txBody>
        </p:sp>
        <p:sp>
          <p:nvSpPr>
            <p:cNvPr id="3730" name="Freeform 3729">
              <a:extLst>
                <a:ext uri="{FF2B5EF4-FFF2-40B4-BE49-F238E27FC236}">
                  <a16:creationId xmlns:a16="http://schemas.microsoft.com/office/drawing/2014/main" id="{40AAED50-3084-E949-BA15-AD4255B57492}"/>
                </a:ext>
              </a:extLst>
            </p:cNvPr>
            <p:cNvSpPr/>
            <p:nvPr userDrawn="1"/>
          </p:nvSpPr>
          <p:spPr>
            <a:xfrm>
              <a:off x="7447146" y="3966830"/>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4 h 120149"/>
                <a:gd name="connsiteX5" fmla="*/ 66552 w 77753"/>
                <a:gd name="connsiteY5" fmla="*/ 117984 h 120149"/>
                <a:gd name="connsiteX6" fmla="*/ 39441 w 77753"/>
                <a:gd name="connsiteY6" fmla="*/ 108935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8" y="2166"/>
                    <a:pt x="39441" y="11214"/>
                  </a:cubicBezTo>
                  <a:lnTo>
                    <a:pt x="75590" y="90839"/>
                  </a:lnTo>
                  <a:cubicBezTo>
                    <a:pt x="81012" y="99887"/>
                    <a:pt x="75590" y="112554"/>
                    <a:pt x="66552" y="117984"/>
                  </a:cubicBezTo>
                  <a:lnTo>
                    <a:pt x="66552" y="117984"/>
                  </a:lnTo>
                  <a:cubicBezTo>
                    <a:pt x="57515" y="123412"/>
                    <a:pt x="44863" y="117984"/>
                    <a:pt x="39441" y="108935"/>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sz="849"/>
            </a:p>
          </p:txBody>
        </p:sp>
        <p:sp>
          <p:nvSpPr>
            <p:cNvPr id="3731" name="Freeform 3730">
              <a:extLst>
                <a:ext uri="{FF2B5EF4-FFF2-40B4-BE49-F238E27FC236}">
                  <a16:creationId xmlns:a16="http://schemas.microsoft.com/office/drawing/2014/main" id="{32631B68-3707-7141-B0F3-FA0043B42D67}"/>
                </a:ext>
              </a:extLst>
            </p:cNvPr>
            <p:cNvSpPr/>
            <p:nvPr userDrawn="1"/>
          </p:nvSpPr>
          <p:spPr>
            <a:xfrm>
              <a:off x="8072197" y="3664776"/>
              <a:ext cx="39763" cy="121445"/>
            </a:xfrm>
            <a:custGeom>
              <a:avLst/>
              <a:gdLst>
                <a:gd name="connsiteX0" fmla="*/ 39764 w 39763"/>
                <a:gd name="connsiteY0" fmla="*/ 20105 h 121445"/>
                <a:gd name="connsiteX1" fmla="*/ 39764 w 39763"/>
                <a:gd name="connsiteY1" fmla="*/ 101539 h 121445"/>
                <a:gd name="connsiteX2" fmla="*/ 19882 w 39763"/>
                <a:gd name="connsiteY2" fmla="*/ 121446 h 121445"/>
                <a:gd name="connsiteX3" fmla="*/ 19882 w 39763"/>
                <a:gd name="connsiteY3" fmla="*/ 121446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6" y="121446"/>
                    <a:pt x="19882" y="121446"/>
                  </a:cubicBezTo>
                  <a:lnTo>
                    <a:pt x="19882" y="121446"/>
                  </a:lnTo>
                  <a:cubicBezTo>
                    <a:pt x="9037" y="121446"/>
                    <a:pt x="0" y="112397"/>
                    <a:pt x="0" y="101539"/>
                  </a:cubicBezTo>
                  <a:lnTo>
                    <a:pt x="0" y="20105"/>
                  </a:lnTo>
                  <a:cubicBezTo>
                    <a:pt x="0" y="9247"/>
                    <a:pt x="9037" y="199"/>
                    <a:pt x="19882" y="199"/>
                  </a:cubicBezTo>
                  <a:lnTo>
                    <a:pt x="19882" y="199"/>
                  </a:lnTo>
                  <a:cubicBezTo>
                    <a:pt x="28919" y="-1611"/>
                    <a:pt x="39764" y="9247"/>
                    <a:pt x="39764" y="20105"/>
                  </a:cubicBezTo>
                  <a:close/>
                </a:path>
              </a:pathLst>
            </a:custGeom>
            <a:solidFill>
              <a:srgbClr val="549D40"/>
            </a:solidFill>
            <a:ln w="18073" cap="flat">
              <a:noFill/>
              <a:prstDash val="solid"/>
              <a:miter/>
            </a:ln>
          </p:spPr>
          <p:txBody>
            <a:bodyPr rtlCol="0" anchor="ctr"/>
            <a:lstStyle/>
            <a:p>
              <a:endParaRPr lang="en-US" sz="849"/>
            </a:p>
          </p:txBody>
        </p:sp>
        <p:sp>
          <p:nvSpPr>
            <p:cNvPr id="3732" name="Freeform 3731">
              <a:extLst>
                <a:ext uri="{FF2B5EF4-FFF2-40B4-BE49-F238E27FC236}">
                  <a16:creationId xmlns:a16="http://schemas.microsoft.com/office/drawing/2014/main" id="{15BBB1B3-F3BF-174C-A710-E1ABE51ADF23}"/>
                </a:ext>
              </a:extLst>
            </p:cNvPr>
            <p:cNvSpPr/>
            <p:nvPr userDrawn="1"/>
          </p:nvSpPr>
          <p:spPr>
            <a:xfrm>
              <a:off x="7768547" y="3967186"/>
              <a:ext cx="39763" cy="121246"/>
            </a:xfrm>
            <a:custGeom>
              <a:avLst/>
              <a:gdLst>
                <a:gd name="connsiteX0" fmla="*/ 39764 w 39763"/>
                <a:gd name="connsiteY0" fmla="*/ 19906 h 121246"/>
                <a:gd name="connsiteX1" fmla="*/ 39764 w 39763"/>
                <a:gd name="connsiteY1" fmla="*/ 101341 h 121246"/>
                <a:gd name="connsiteX2" fmla="*/ 19882 w 39763"/>
                <a:gd name="connsiteY2" fmla="*/ 121246 h 121246"/>
                <a:gd name="connsiteX3" fmla="*/ 19882 w 39763"/>
                <a:gd name="connsiteY3" fmla="*/ 121246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8"/>
                    <a:pt x="30727" y="121246"/>
                    <a:pt x="19882" y="121246"/>
                  </a:cubicBezTo>
                  <a:lnTo>
                    <a:pt x="19882" y="121246"/>
                  </a:lnTo>
                  <a:cubicBezTo>
                    <a:pt x="9037" y="121246"/>
                    <a:pt x="0" y="112198"/>
                    <a:pt x="0" y="101341"/>
                  </a:cubicBezTo>
                  <a:lnTo>
                    <a:pt x="0" y="19906"/>
                  </a:lnTo>
                  <a:cubicBezTo>
                    <a:pt x="0" y="9048"/>
                    <a:pt x="9037" y="0"/>
                    <a:pt x="19882" y="0"/>
                  </a:cubicBezTo>
                  <a:lnTo>
                    <a:pt x="19882" y="0"/>
                  </a:lnTo>
                  <a:cubicBezTo>
                    <a:pt x="30727" y="0"/>
                    <a:pt x="39764" y="9048"/>
                    <a:pt x="39764" y="19906"/>
                  </a:cubicBezTo>
                  <a:close/>
                </a:path>
              </a:pathLst>
            </a:custGeom>
            <a:solidFill>
              <a:srgbClr val="549D40"/>
            </a:solidFill>
            <a:ln w="18073" cap="flat">
              <a:noFill/>
              <a:prstDash val="solid"/>
              <a:miter/>
            </a:ln>
          </p:spPr>
          <p:txBody>
            <a:bodyPr rtlCol="0" anchor="ctr"/>
            <a:lstStyle/>
            <a:p>
              <a:endParaRPr lang="en-US" sz="849"/>
            </a:p>
          </p:txBody>
        </p:sp>
        <p:sp>
          <p:nvSpPr>
            <p:cNvPr id="3733" name="Freeform 3732">
              <a:extLst>
                <a:ext uri="{FF2B5EF4-FFF2-40B4-BE49-F238E27FC236}">
                  <a16:creationId xmlns:a16="http://schemas.microsoft.com/office/drawing/2014/main" id="{C8B764E5-8D4B-D948-A3E8-D3C162B50E52}"/>
                </a:ext>
              </a:extLst>
            </p:cNvPr>
            <p:cNvSpPr/>
            <p:nvPr userDrawn="1"/>
          </p:nvSpPr>
          <p:spPr>
            <a:xfrm>
              <a:off x="8053439" y="3966830"/>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4"/>
                    <a:pt x="65752" y="117984"/>
                  </a:cubicBezTo>
                  <a:lnTo>
                    <a:pt x="65752" y="117984"/>
                  </a:lnTo>
                  <a:cubicBezTo>
                    <a:pt x="56714" y="123412"/>
                    <a:pt x="44062" y="117984"/>
                    <a:pt x="38640" y="108935"/>
                  </a:cubicBezTo>
                  <a:lnTo>
                    <a:pt x="2491" y="29311"/>
                  </a:lnTo>
                  <a:cubicBezTo>
                    <a:pt x="-2931" y="18453"/>
                    <a:pt x="684" y="7595"/>
                    <a:pt x="11528" y="2166"/>
                  </a:cubicBezTo>
                  <a:close/>
                </a:path>
              </a:pathLst>
            </a:custGeom>
            <a:solidFill>
              <a:srgbClr val="549D40"/>
            </a:solidFill>
            <a:ln w="18073" cap="flat">
              <a:noFill/>
              <a:prstDash val="solid"/>
              <a:miter/>
            </a:ln>
          </p:spPr>
          <p:txBody>
            <a:bodyPr rtlCol="0" anchor="ctr"/>
            <a:lstStyle/>
            <a:p>
              <a:endParaRPr lang="en-US" sz="849"/>
            </a:p>
          </p:txBody>
        </p:sp>
        <p:sp>
          <p:nvSpPr>
            <p:cNvPr id="3734" name="Freeform 3733">
              <a:extLst>
                <a:ext uri="{FF2B5EF4-FFF2-40B4-BE49-F238E27FC236}">
                  <a16:creationId xmlns:a16="http://schemas.microsoft.com/office/drawing/2014/main" id="{92FCCB01-3C2E-F041-BC58-8FDC063A3702}"/>
                </a:ext>
              </a:extLst>
            </p:cNvPr>
            <p:cNvSpPr/>
            <p:nvPr userDrawn="1"/>
          </p:nvSpPr>
          <p:spPr>
            <a:xfrm>
              <a:off x="8374039" y="3360954"/>
              <a:ext cx="39763" cy="121246"/>
            </a:xfrm>
            <a:custGeom>
              <a:avLst/>
              <a:gdLst>
                <a:gd name="connsiteX0" fmla="*/ 39764 w 39763"/>
                <a:gd name="connsiteY0" fmla="*/ 19906 h 121246"/>
                <a:gd name="connsiteX1" fmla="*/ 39764 w 39763"/>
                <a:gd name="connsiteY1" fmla="*/ 101341 h 121246"/>
                <a:gd name="connsiteX2" fmla="*/ 19882 w 39763"/>
                <a:gd name="connsiteY2" fmla="*/ 121246 h 121246"/>
                <a:gd name="connsiteX3" fmla="*/ 19882 w 39763"/>
                <a:gd name="connsiteY3" fmla="*/ 121246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8"/>
                    <a:pt x="30727" y="121246"/>
                    <a:pt x="19882" y="121246"/>
                  </a:cubicBezTo>
                  <a:lnTo>
                    <a:pt x="19882" y="121246"/>
                  </a:lnTo>
                  <a:cubicBezTo>
                    <a:pt x="9037" y="121246"/>
                    <a:pt x="0" y="112198"/>
                    <a:pt x="0" y="101341"/>
                  </a:cubicBezTo>
                  <a:lnTo>
                    <a:pt x="0" y="19906"/>
                  </a:lnTo>
                  <a:cubicBezTo>
                    <a:pt x="0" y="9048"/>
                    <a:pt x="9037" y="0"/>
                    <a:pt x="19882" y="0"/>
                  </a:cubicBezTo>
                  <a:lnTo>
                    <a:pt x="19882" y="0"/>
                  </a:lnTo>
                  <a:cubicBezTo>
                    <a:pt x="30727" y="0"/>
                    <a:pt x="39764" y="9048"/>
                    <a:pt x="39764" y="19906"/>
                  </a:cubicBezTo>
                  <a:close/>
                </a:path>
              </a:pathLst>
            </a:custGeom>
            <a:solidFill>
              <a:srgbClr val="549D40"/>
            </a:solidFill>
            <a:ln w="18073" cap="flat">
              <a:noFill/>
              <a:prstDash val="solid"/>
              <a:miter/>
            </a:ln>
          </p:spPr>
          <p:txBody>
            <a:bodyPr rtlCol="0" anchor="ctr"/>
            <a:lstStyle/>
            <a:p>
              <a:endParaRPr lang="en-US" sz="849"/>
            </a:p>
          </p:txBody>
        </p:sp>
        <p:sp>
          <p:nvSpPr>
            <p:cNvPr id="3735" name="Freeform 3734">
              <a:extLst>
                <a:ext uri="{FF2B5EF4-FFF2-40B4-BE49-F238E27FC236}">
                  <a16:creationId xmlns:a16="http://schemas.microsoft.com/office/drawing/2014/main" id="{33999D9C-83B3-A54A-97E3-1D532DE25193}"/>
                </a:ext>
              </a:extLst>
            </p:cNvPr>
            <p:cNvSpPr/>
            <p:nvPr userDrawn="1"/>
          </p:nvSpPr>
          <p:spPr>
            <a:xfrm>
              <a:off x="8658931" y="3360597"/>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4"/>
                    <a:pt x="65752" y="117984"/>
                  </a:cubicBezTo>
                  <a:lnTo>
                    <a:pt x="65752" y="117984"/>
                  </a:lnTo>
                  <a:cubicBezTo>
                    <a:pt x="56714" y="123412"/>
                    <a:pt x="44062" y="117984"/>
                    <a:pt x="38640" y="108935"/>
                  </a:cubicBezTo>
                  <a:lnTo>
                    <a:pt x="2491" y="29311"/>
                  </a:lnTo>
                  <a:cubicBezTo>
                    <a:pt x="-2931" y="18453"/>
                    <a:pt x="684" y="7595"/>
                    <a:pt x="11528" y="2166"/>
                  </a:cubicBezTo>
                  <a:close/>
                </a:path>
              </a:pathLst>
            </a:custGeom>
            <a:solidFill>
              <a:srgbClr val="549D40"/>
            </a:solidFill>
            <a:ln w="18073" cap="flat">
              <a:noFill/>
              <a:prstDash val="solid"/>
              <a:miter/>
            </a:ln>
          </p:spPr>
          <p:txBody>
            <a:bodyPr rtlCol="0" anchor="ctr"/>
            <a:lstStyle/>
            <a:p>
              <a:endParaRPr lang="en-US" sz="849"/>
            </a:p>
          </p:txBody>
        </p:sp>
        <p:sp>
          <p:nvSpPr>
            <p:cNvPr id="3736" name="Freeform 3735">
              <a:extLst>
                <a:ext uri="{FF2B5EF4-FFF2-40B4-BE49-F238E27FC236}">
                  <a16:creationId xmlns:a16="http://schemas.microsoft.com/office/drawing/2014/main" id="{EAA1237E-E8F9-6F40-980F-898384E3523E}"/>
                </a:ext>
              </a:extLst>
            </p:cNvPr>
            <p:cNvSpPr/>
            <p:nvPr userDrawn="1"/>
          </p:nvSpPr>
          <p:spPr>
            <a:xfrm>
              <a:off x="8961781" y="3360597"/>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4"/>
                    <a:pt x="66552" y="117984"/>
                  </a:cubicBezTo>
                  <a:lnTo>
                    <a:pt x="66552" y="117984"/>
                  </a:lnTo>
                  <a:cubicBezTo>
                    <a:pt x="57515" y="123412"/>
                    <a:pt x="44863" y="117984"/>
                    <a:pt x="39441" y="108935"/>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sz="849"/>
            </a:p>
          </p:txBody>
        </p:sp>
        <p:sp>
          <p:nvSpPr>
            <p:cNvPr id="3737" name="Freeform 3736">
              <a:extLst>
                <a:ext uri="{FF2B5EF4-FFF2-40B4-BE49-F238E27FC236}">
                  <a16:creationId xmlns:a16="http://schemas.microsoft.com/office/drawing/2014/main" id="{EAF72B2A-4072-EC4D-9E84-5513D076530E}"/>
                </a:ext>
              </a:extLst>
            </p:cNvPr>
            <p:cNvSpPr/>
            <p:nvPr userDrawn="1"/>
          </p:nvSpPr>
          <p:spPr>
            <a:xfrm>
              <a:off x="8356288" y="3664618"/>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3 h 120149"/>
                <a:gd name="connsiteX5" fmla="*/ 66552 w 77752"/>
                <a:gd name="connsiteY5" fmla="*/ 117983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sz="849"/>
            </a:p>
          </p:txBody>
        </p:sp>
        <p:sp>
          <p:nvSpPr>
            <p:cNvPr id="3738" name="Freeform 3737">
              <a:extLst>
                <a:ext uri="{FF2B5EF4-FFF2-40B4-BE49-F238E27FC236}">
                  <a16:creationId xmlns:a16="http://schemas.microsoft.com/office/drawing/2014/main" id="{8B19C1BC-B867-9A4F-A463-CBB90102FA1D}"/>
                </a:ext>
              </a:extLst>
            </p:cNvPr>
            <p:cNvSpPr/>
            <p:nvPr userDrawn="1"/>
          </p:nvSpPr>
          <p:spPr>
            <a:xfrm>
              <a:off x="8658931" y="3664618"/>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3 h 120149"/>
                <a:gd name="connsiteX5" fmla="*/ 65752 w 76952"/>
                <a:gd name="connsiteY5" fmla="*/ 117983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3"/>
                  </a:cubicBezTo>
                  <a:lnTo>
                    <a:pt x="65752" y="117983"/>
                  </a:lnTo>
                  <a:cubicBezTo>
                    <a:pt x="56714" y="123413"/>
                    <a:pt x="44062" y="117983"/>
                    <a:pt x="38640" y="108935"/>
                  </a:cubicBezTo>
                  <a:lnTo>
                    <a:pt x="2491" y="29311"/>
                  </a:lnTo>
                  <a:cubicBezTo>
                    <a:pt x="-2931" y="18453"/>
                    <a:pt x="684" y="7595"/>
                    <a:pt x="11528" y="2166"/>
                  </a:cubicBezTo>
                  <a:close/>
                </a:path>
              </a:pathLst>
            </a:custGeom>
            <a:solidFill>
              <a:srgbClr val="549D40"/>
            </a:solidFill>
            <a:ln w="18073" cap="flat">
              <a:noFill/>
              <a:prstDash val="solid"/>
              <a:miter/>
            </a:ln>
          </p:spPr>
          <p:txBody>
            <a:bodyPr rtlCol="0" anchor="ctr"/>
            <a:lstStyle/>
            <a:p>
              <a:endParaRPr lang="en-US" sz="849"/>
            </a:p>
          </p:txBody>
        </p:sp>
        <p:sp>
          <p:nvSpPr>
            <p:cNvPr id="3739" name="Freeform 3738">
              <a:extLst>
                <a:ext uri="{FF2B5EF4-FFF2-40B4-BE49-F238E27FC236}">
                  <a16:creationId xmlns:a16="http://schemas.microsoft.com/office/drawing/2014/main" id="{477ABF62-4DB4-7046-A3BA-F46796A23DEB}"/>
                </a:ext>
              </a:extLst>
            </p:cNvPr>
            <p:cNvSpPr/>
            <p:nvPr userDrawn="1"/>
          </p:nvSpPr>
          <p:spPr>
            <a:xfrm>
              <a:off x="8356288" y="3966830"/>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4"/>
                    <a:pt x="66552" y="117984"/>
                  </a:cubicBezTo>
                  <a:lnTo>
                    <a:pt x="66552" y="117984"/>
                  </a:lnTo>
                  <a:cubicBezTo>
                    <a:pt x="57515" y="123412"/>
                    <a:pt x="44863" y="117984"/>
                    <a:pt x="39441" y="108935"/>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sz="849"/>
            </a:p>
          </p:txBody>
        </p:sp>
        <p:sp>
          <p:nvSpPr>
            <p:cNvPr id="3740" name="Freeform 3739">
              <a:extLst>
                <a:ext uri="{FF2B5EF4-FFF2-40B4-BE49-F238E27FC236}">
                  <a16:creationId xmlns:a16="http://schemas.microsoft.com/office/drawing/2014/main" id="{F674C06E-D659-D941-ABAB-EB14CCBCC6C4}"/>
                </a:ext>
              </a:extLst>
            </p:cNvPr>
            <p:cNvSpPr/>
            <p:nvPr userDrawn="1"/>
          </p:nvSpPr>
          <p:spPr>
            <a:xfrm>
              <a:off x="8981340" y="3664776"/>
              <a:ext cx="39763" cy="121445"/>
            </a:xfrm>
            <a:custGeom>
              <a:avLst/>
              <a:gdLst>
                <a:gd name="connsiteX0" fmla="*/ 39764 w 39763"/>
                <a:gd name="connsiteY0" fmla="*/ 20105 h 121445"/>
                <a:gd name="connsiteX1" fmla="*/ 39764 w 39763"/>
                <a:gd name="connsiteY1" fmla="*/ 101539 h 121445"/>
                <a:gd name="connsiteX2" fmla="*/ 19882 w 39763"/>
                <a:gd name="connsiteY2" fmla="*/ 121446 h 121445"/>
                <a:gd name="connsiteX3" fmla="*/ 19882 w 39763"/>
                <a:gd name="connsiteY3" fmla="*/ 121446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6" y="121446"/>
                    <a:pt x="19882" y="121446"/>
                  </a:cubicBezTo>
                  <a:lnTo>
                    <a:pt x="19882" y="121446"/>
                  </a:lnTo>
                  <a:cubicBezTo>
                    <a:pt x="9037" y="121446"/>
                    <a:pt x="0" y="112397"/>
                    <a:pt x="0" y="101539"/>
                  </a:cubicBezTo>
                  <a:lnTo>
                    <a:pt x="0" y="20105"/>
                  </a:lnTo>
                  <a:cubicBezTo>
                    <a:pt x="0" y="9247"/>
                    <a:pt x="9037" y="199"/>
                    <a:pt x="19882" y="199"/>
                  </a:cubicBezTo>
                  <a:lnTo>
                    <a:pt x="19882" y="199"/>
                  </a:lnTo>
                  <a:cubicBezTo>
                    <a:pt x="28919" y="-1611"/>
                    <a:pt x="39764" y="9247"/>
                    <a:pt x="39764" y="20105"/>
                  </a:cubicBezTo>
                  <a:close/>
                </a:path>
              </a:pathLst>
            </a:custGeom>
            <a:solidFill>
              <a:srgbClr val="549D40"/>
            </a:solidFill>
            <a:ln w="18073" cap="flat">
              <a:noFill/>
              <a:prstDash val="solid"/>
              <a:miter/>
            </a:ln>
          </p:spPr>
          <p:txBody>
            <a:bodyPr rtlCol="0" anchor="ctr"/>
            <a:lstStyle/>
            <a:p>
              <a:endParaRPr lang="en-US" sz="849"/>
            </a:p>
          </p:txBody>
        </p:sp>
        <p:sp>
          <p:nvSpPr>
            <p:cNvPr id="3741" name="Freeform 3740">
              <a:extLst>
                <a:ext uri="{FF2B5EF4-FFF2-40B4-BE49-F238E27FC236}">
                  <a16:creationId xmlns:a16="http://schemas.microsoft.com/office/drawing/2014/main" id="{469C5C6B-032C-DF4D-936A-8BCACBDB0B74}"/>
                </a:ext>
              </a:extLst>
            </p:cNvPr>
            <p:cNvSpPr/>
            <p:nvPr userDrawn="1"/>
          </p:nvSpPr>
          <p:spPr>
            <a:xfrm>
              <a:off x="8677690" y="3967186"/>
              <a:ext cx="39763" cy="121246"/>
            </a:xfrm>
            <a:custGeom>
              <a:avLst/>
              <a:gdLst>
                <a:gd name="connsiteX0" fmla="*/ 39764 w 39763"/>
                <a:gd name="connsiteY0" fmla="*/ 19906 h 121246"/>
                <a:gd name="connsiteX1" fmla="*/ 39764 w 39763"/>
                <a:gd name="connsiteY1" fmla="*/ 101341 h 121246"/>
                <a:gd name="connsiteX2" fmla="*/ 19882 w 39763"/>
                <a:gd name="connsiteY2" fmla="*/ 121246 h 121246"/>
                <a:gd name="connsiteX3" fmla="*/ 19882 w 39763"/>
                <a:gd name="connsiteY3" fmla="*/ 121246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8"/>
                    <a:pt x="30726" y="121246"/>
                    <a:pt x="19882" y="121246"/>
                  </a:cubicBezTo>
                  <a:lnTo>
                    <a:pt x="19882" y="121246"/>
                  </a:lnTo>
                  <a:cubicBezTo>
                    <a:pt x="9037" y="121246"/>
                    <a:pt x="0" y="112198"/>
                    <a:pt x="0" y="101341"/>
                  </a:cubicBezTo>
                  <a:lnTo>
                    <a:pt x="0" y="19906"/>
                  </a:lnTo>
                  <a:cubicBezTo>
                    <a:pt x="0" y="9048"/>
                    <a:pt x="9037" y="0"/>
                    <a:pt x="19882" y="0"/>
                  </a:cubicBezTo>
                  <a:lnTo>
                    <a:pt x="19882" y="0"/>
                  </a:lnTo>
                  <a:cubicBezTo>
                    <a:pt x="30726" y="0"/>
                    <a:pt x="39764" y="9048"/>
                    <a:pt x="39764" y="19906"/>
                  </a:cubicBezTo>
                  <a:close/>
                </a:path>
              </a:pathLst>
            </a:custGeom>
            <a:solidFill>
              <a:srgbClr val="549D40"/>
            </a:solidFill>
            <a:ln w="18073" cap="flat">
              <a:noFill/>
              <a:prstDash val="solid"/>
              <a:miter/>
            </a:ln>
          </p:spPr>
          <p:txBody>
            <a:bodyPr rtlCol="0" anchor="ctr"/>
            <a:lstStyle/>
            <a:p>
              <a:endParaRPr lang="en-US" sz="849"/>
            </a:p>
          </p:txBody>
        </p:sp>
        <p:sp>
          <p:nvSpPr>
            <p:cNvPr id="3742" name="Freeform 3741">
              <a:extLst>
                <a:ext uri="{FF2B5EF4-FFF2-40B4-BE49-F238E27FC236}">
                  <a16:creationId xmlns:a16="http://schemas.microsoft.com/office/drawing/2014/main" id="{F86BC273-3B71-FB4E-B187-8B83330EB4A4}"/>
                </a:ext>
              </a:extLst>
            </p:cNvPr>
            <p:cNvSpPr/>
            <p:nvPr userDrawn="1"/>
          </p:nvSpPr>
          <p:spPr>
            <a:xfrm>
              <a:off x="8961781" y="3966830"/>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4"/>
                    <a:pt x="66552" y="117984"/>
                  </a:cubicBezTo>
                  <a:lnTo>
                    <a:pt x="66552" y="117984"/>
                  </a:lnTo>
                  <a:cubicBezTo>
                    <a:pt x="57515" y="123412"/>
                    <a:pt x="44863" y="117984"/>
                    <a:pt x="39441" y="108935"/>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sz="849"/>
            </a:p>
          </p:txBody>
        </p:sp>
        <p:sp>
          <p:nvSpPr>
            <p:cNvPr id="3743" name="Freeform 3742">
              <a:extLst>
                <a:ext uri="{FF2B5EF4-FFF2-40B4-BE49-F238E27FC236}">
                  <a16:creationId xmlns:a16="http://schemas.microsoft.com/office/drawing/2014/main" id="{B8F05CE0-0F84-3F40-BDFE-3AA42473E5C3}"/>
                </a:ext>
              </a:extLst>
            </p:cNvPr>
            <p:cNvSpPr/>
            <p:nvPr userDrawn="1"/>
          </p:nvSpPr>
          <p:spPr>
            <a:xfrm>
              <a:off x="9283182" y="3360954"/>
              <a:ext cx="39763" cy="121246"/>
            </a:xfrm>
            <a:custGeom>
              <a:avLst/>
              <a:gdLst>
                <a:gd name="connsiteX0" fmla="*/ 39764 w 39763"/>
                <a:gd name="connsiteY0" fmla="*/ 19906 h 121246"/>
                <a:gd name="connsiteX1" fmla="*/ 39764 w 39763"/>
                <a:gd name="connsiteY1" fmla="*/ 101341 h 121246"/>
                <a:gd name="connsiteX2" fmla="*/ 19882 w 39763"/>
                <a:gd name="connsiteY2" fmla="*/ 121246 h 121246"/>
                <a:gd name="connsiteX3" fmla="*/ 19882 w 39763"/>
                <a:gd name="connsiteY3" fmla="*/ 121246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8"/>
                    <a:pt x="30726" y="121246"/>
                    <a:pt x="19882" y="121246"/>
                  </a:cubicBezTo>
                  <a:lnTo>
                    <a:pt x="19882" y="121246"/>
                  </a:lnTo>
                  <a:cubicBezTo>
                    <a:pt x="9037" y="121246"/>
                    <a:pt x="0" y="112198"/>
                    <a:pt x="0" y="101341"/>
                  </a:cubicBezTo>
                  <a:lnTo>
                    <a:pt x="0" y="19906"/>
                  </a:lnTo>
                  <a:cubicBezTo>
                    <a:pt x="0" y="9048"/>
                    <a:pt x="9037" y="0"/>
                    <a:pt x="19882" y="0"/>
                  </a:cubicBezTo>
                  <a:lnTo>
                    <a:pt x="19882" y="0"/>
                  </a:lnTo>
                  <a:cubicBezTo>
                    <a:pt x="30726" y="0"/>
                    <a:pt x="39764" y="9048"/>
                    <a:pt x="39764" y="19906"/>
                  </a:cubicBezTo>
                  <a:close/>
                </a:path>
              </a:pathLst>
            </a:custGeom>
            <a:solidFill>
              <a:srgbClr val="549D40"/>
            </a:solidFill>
            <a:ln w="18073" cap="flat">
              <a:noFill/>
              <a:prstDash val="solid"/>
              <a:miter/>
            </a:ln>
          </p:spPr>
          <p:txBody>
            <a:bodyPr rtlCol="0" anchor="ctr"/>
            <a:lstStyle/>
            <a:p>
              <a:endParaRPr lang="en-US" sz="849"/>
            </a:p>
          </p:txBody>
        </p:sp>
        <p:sp>
          <p:nvSpPr>
            <p:cNvPr id="3744" name="Freeform 3743">
              <a:extLst>
                <a:ext uri="{FF2B5EF4-FFF2-40B4-BE49-F238E27FC236}">
                  <a16:creationId xmlns:a16="http://schemas.microsoft.com/office/drawing/2014/main" id="{E7D1034B-56EE-ED4F-9626-19698F0992A4}"/>
                </a:ext>
              </a:extLst>
            </p:cNvPr>
            <p:cNvSpPr/>
            <p:nvPr userDrawn="1"/>
          </p:nvSpPr>
          <p:spPr>
            <a:xfrm>
              <a:off x="9568074" y="3360597"/>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4"/>
                    <a:pt x="65752" y="117984"/>
                  </a:cubicBezTo>
                  <a:lnTo>
                    <a:pt x="65752" y="117984"/>
                  </a:lnTo>
                  <a:cubicBezTo>
                    <a:pt x="56714" y="123412"/>
                    <a:pt x="44062" y="117984"/>
                    <a:pt x="38640" y="108935"/>
                  </a:cubicBezTo>
                  <a:lnTo>
                    <a:pt x="2491" y="29311"/>
                  </a:lnTo>
                  <a:cubicBezTo>
                    <a:pt x="-2931" y="18453"/>
                    <a:pt x="684" y="7595"/>
                    <a:pt x="11528" y="2166"/>
                  </a:cubicBezTo>
                  <a:close/>
                </a:path>
              </a:pathLst>
            </a:custGeom>
            <a:solidFill>
              <a:srgbClr val="549D40"/>
            </a:solidFill>
            <a:ln w="18073" cap="flat">
              <a:noFill/>
              <a:prstDash val="solid"/>
              <a:miter/>
            </a:ln>
          </p:spPr>
          <p:txBody>
            <a:bodyPr rtlCol="0" anchor="ctr"/>
            <a:lstStyle/>
            <a:p>
              <a:endParaRPr lang="en-US" sz="849"/>
            </a:p>
          </p:txBody>
        </p:sp>
        <p:sp>
          <p:nvSpPr>
            <p:cNvPr id="3745" name="Freeform 3744">
              <a:extLst>
                <a:ext uri="{FF2B5EF4-FFF2-40B4-BE49-F238E27FC236}">
                  <a16:creationId xmlns:a16="http://schemas.microsoft.com/office/drawing/2014/main" id="{9C370B72-4300-DE4D-9339-F07706E4FB61}"/>
                </a:ext>
              </a:extLst>
            </p:cNvPr>
            <p:cNvSpPr/>
            <p:nvPr userDrawn="1"/>
          </p:nvSpPr>
          <p:spPr>
            <a:xfrm>
              <a:off x="9870923" y="3360597"/>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4 h 120149"/>
                <a:gd name="connsiteX5" fmla="*/ 66552 w 77753"/>
                <a:gd name="connsiteY5" fmla="*/ 117984 h 120149"/>
                <a:gd name="connsiteX6" fmla="*/ 39441 w 77753"/>
                <a:gd name="connsiteY6" fmla="*/ 108935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9" y="2166"/>
                    <a:pt x="39441" y="11214"/>
                  </a:cubicBezTo>
                  <a:lnTo>
                    <a:pt x="75590" y="90839"/>
                  </a:lnTo>
                  <a:cubicBezTo>
                    <a:pt x="81012" y="99887"/>
                    <a:pt x="75590" y="112554"/>
                    <a:pt x="66552" y="117984"/>
                  </a:cubicBezTo>
                  <a:lnTo>
                    <a:pt x="66552" y="117984"/>
                  </a:lnTo>
                  <a:cubicBezTo>
                    <a:pt x="57515" y="123412"/>
                    <a:pt x="44863" y="117984"/>
                    <a:pt x="39441" y="108935"/>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sz="849"/>
            </a:p>
          </p:txBody>
        </p:sp>
        <p:sp>
          <p:nvSpPr>
            <p:cNvPr id="3746" name="Freeform 3745">
              <a:extLst>
                <a:ext uri="{FF2B5EF4-FFF2-40B4-BE49-F238E27FC236}">
                  <a16:creationId xmlns:a16="http://schemas.microsoft.com/office/drawing/2014/main" id="{D5E34DFE-97BA-E649-8C38-284BAF99739D}"/>
                </a:ext>
              </a:extLst>
            </p:cNvPr>
            <p:cNvSpPr/>
            <p:nvPr userDrawn="1"/>
          </p:nvSpPr>
          <p:spPr>
            <a:xfrm>
              <a:off x="9265431" y="3664618"/>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89 w 77752"/>
                <a:gd name="connsiteY3" fmla="*/ 90839 h 120149"/>
                <a:gd name="connsiteX4" fmla="*/ 66552 w 77752"/>
                <a:gd name="connsiteY4" fmla="*/ 117983 h 120149"/>
                <a:gd name="connsiteX5" fmla="*/ 66552 w 77752"/>
                <a:gd name="connsiteY5" fmla="*/ 117983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89" y="90839"/>
                  </a:lnTo>
                  <a:cubicBezTo>
                    <a:pt x="81012" y="99887"/>
                    <a:pt x="75589" y="112555"/>
                    <a:pt x="66552" y="117983"/>
                  </a:cubicBezTo>
                  <a:lnTo>
                    <a:pt x="66552" y="117983"/>
                  </a:lnTo>
                  <a:cubicBezTo>
                    <a:pt x="57515" y="123413"/>
                    <a:pt x="44863" y="117983"/>
                    <a:pt x="39441" y="108935"/>
                  </a:cubicBezTo>
                  <a:lnTo>
                    <a:pt x="3292" y="29311"/>
                  </a:lnTo>
                  <a:cubicBezTo>
                    <a:pt x="-3938" y="18453"/>
                    <a:pt x="1485" y="7595"/>
                    <a:pt x="12329" y="2166"/>
                  </a:cubicBezTo>
                  <a:close/>
                </a:path>
              </a:pathLst>
            </a:custGeom>
            <a:solidFill>
              <a:srgbClr val="549D40"/>
            </a:solidFill>
            <a:ln w="18073" cap="flat">
              <a:noFill/>
              <a:prstDash val="solid"/>
              <a:miter/>
            </a:ln>
          </p:spPr>
          <p:txBody>
            <a:bodyPr rtlCol="0" anchor="ctr"/>
            <a:lstStyle/>
            <a:p>
              <a:endParaRPr lang="en-US" sz="849"/>
            </a:p>
          </p:txBody>
        </p:sp>
        <p:sp>
          <p:nvSpPr>
            <p:cNvPr id="3747" name="Freeform 3746">
              <a:extLst>
                <a:ext uri="{FF2B5EF4-FFF2-40B4-BE49-F238E27FC236}">
                  <a16:creationId xmlns:a16="http://schemas.microsoft.com/office/drawing/2014/main" id="{A9EBA63C-A196-6B4B-A0B9-C4981D39A4C9}"/>
                </a:ext>
              </a:extLst>
            </p:cNvPr>
            <p:cNvSpPr/>
            <p:nvPr userDrawn="1"/>
          </p:nvSpPr>
          <p:spPr>
            <a:xfrm>
              <a:off x="9568074" y="3664618"/>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3 h 120149"/>
                <a:gd name="connsiteX5" fmla="*/ 65752 w 76952"/>
                <a:gd name="connsiteY5" fmla="*/ 117983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3"/>
                  </a:cubicBezTo>
                  <a:lnTo>
                    <a:pt x="65752" y="117983"/>
                  </a:lnTo>
                  <a:cubicBezTo>
                    <a:pt x="56714" y="123413"/>
                    <a:pt x="44062" y="117983"/>
                    <a:pt x="38640" y="108935"/>
                  </a:cubicBezTo>
                  <a:lnTo>
                    <a:pt x="2491" y="29311"/>
                  </a:lnTo>
                  <a:cubicBezTo>
                    <a:pt x="-2931" y="18453"/>
                    <a:pt x="684" y="7595"/>
                    <a:pt x="11528" y="2166"/>
                  </a:cubicBezTo>
                  <a:close/>
                </a:path>
              </a:pathLst>
            </a:custGeom>
            <a:solidFill>
              <a:srgbClr val="549D40"/>
            </a:solidFill>
            <a:ln w="18073" cap="flat">
              <a:noFill/>
              <a:prstDash val="solid"/>
              <a:miter/>
            </a:ln>
          </p:spPr>
          <p:txBody>
            <a:bodyPr rtlCol="0" anchor="ctr"/>
            <a:lstStyle/>
            <a:p>
              <a:endParaRPr lang="en-US" sz="849"/>
            </a:p>
          </p:txBody>
        </p:sp>
        <p:sp>
          <p:nvSpPr>
            <p:cNvPr id="3748" name="Freeform 3747">
              <a:extLst>
                <a:ext uri="{FF2B5EF4-FFF2-40B4-BE49-F238E27FC236}">
                  <a16:creationId xmlns:a16="http://schemas.microsoft.com/office/drawing/2014/main" id="{DA390032-219B-AC4E-BBCD-3A52DC3DEEE5}"/>
                </a:ext>
              </a:extLst>
            </p:cNvPr>
            <p:cNvSpPr/>
            <p:nvPr userDrawn="1"/>
          </p:nvSpPr>
          <p:spPr>
            <a:xfrm>
              <a:off x="9265431" y="3966830"/>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89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89" y="90839"/>
                  </a:lnTo>
                  <a:cubicBezTo>
                    <a:pt x="81012" y="99887"/>
                    <a:pt x="75589" y="112554"/>
                    <a:pt x="66552" y="117984"/>
                  </a:cubicBezTo>
                  <a:lnTo>
                    <a:pt x="66552" y="117984"/>
                  </a:lnTo>
                  <a:cubicBezTo>
                    <a:pt x="57515" y="123412"/>
                    <a:pt x="44863" y="117984"/>
                    <a:pt x="39441" y="108935"/>
                  </a:cubicBezTo>
                  <a:lnTo>
                    <a:pt x="3292" y="29311"/>
                  </a:lnTo>
                  <a:cubicBezTo>
                    <a:pt x="-3938" y="18453"/>
                    <a:pt x="1485" y="7595"/>
                    <a:pt x="12329" y="2166"/>
                  </a:cubicBezTo>
                  <a:close/>
                </a:path>
              </a:pathLst>
            </a:custGeom>
            <a:solidFill>
              <a:srgbClr val="549D40"/>
            </a:solidFill>
            <a:ln w="18073" cap="flat">
              <a:noFill/>
              <a:prstDash val="solid"/>
              <a:miter/>
            </a:ln>
          </p:spPr>
          <p:txBody>
            <a:bodyPr rtlCol="0" anchor="ctr"/>
            <a:lstStyle/>
            <a:p>
              <a:endParaRPr lang="en-US" sz="849"/>
            </a:p>
          </p:txBody>
        </p:sp>
        <p:sp>
          <p:nvSpPr>
            <p:cNvPr id="3749" name="Freeform 3748">
              <a:extLst>
                <a:ext uri="{FF2B5EF4-FFF2-40B4-BE49-F238E27FC236}">
                  <a16:creationId xmlns:a16="http://schemas.microsoft.com/office/drawing/2014/main" id="{76EC0F2F-810D-D74C-BC17-D1D503125678}"/>
                </a:ext>
              </a:extLst>
            </p:cNvPr>
            <p:cNvSpPr/>
            <p:nvPr userDrawn="1"/>
          </p:nvSpPr>
          <p:spPr>
            <a:xfrm>
              <a:off x="9888675" y="3664776"/>
              <a:ext cx="39763" cy="121445"/>
            </a:xfrm>
            <a:custGeom>
              <a:avLst/>
              <a:gdLst>
                <a:gd name="connsiteX0" fmla="*/ 39763 w 39763"/>
                <a:gd name="connsiteY0" fmla="*/ 20105 h 121445"/>
                <a:gd name="connsiteX1" fmla="*/ 39763 w 39763"/>
                <a:gd name="connsiteY1" fmla="*/ 101539 h 121445"/>
                <a:gd name="connsiteX2" fmla="*/ 19881 w 39763"/>
                <a:gd name="connsiteY2" fmla="*/ 121446 h 121445"/>
                <a:gd name="connsiteX3" fmla="*/ 19881 w 39763"/>
                <a:gd name="connsiteY3" fmla="*/ 121446 h 121445"/>
                <a:gd name="connsiteX4" fmla="*/ 0 w 39763"/>
                <a:gd name="connsiteY4" fmla="*/ 101539 h 121445"/>
                <a:gd name="connsiteX5" fmla="*/ 0 w 39763"/>
                <a:gd name="connsiteY5" fmla="*/ 20105 h 121445"/>
                <a:gd name="connsiteX6" fmla="*/ 19881 w 39763"/>
                <a:gd name="connsiteY6" fmla="*/ 199 h 121445"/>
                <a:gd name="connsiteX7" fmla="*/ 19881 w 39763"/>
                <a:gd name="connsiteY7" fmla="*/ 199 h 121445"/>
                <a:gd name="connsiteX8" fmla="*/ 39763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3" y="20105"/>
                  </a:moveTo>
                  <a:lnTo>
                    <a:pt x="39763" y="101539"/>
                  </a:lnTo>
                  <a:cubicBezTo>
                    <a:pt x="39763" y="112397"/>
                    <a:pt x="30726" y="121446"/>
                    <a:pt x="19881" y="121446"/>
                  </a:cubicBezTo>
                  <a:lnTo>
                    <a:pt x="19881" y="121446"/>
                  </a:lnTo>
                  <a:cubicBezTo>
                    <a:pt x="9037" y="121446"/>
                    <a:pt x="0" y="112397"/>
                    <a:pt x="0" y="101539"/>
                  </a:cubicBezTo>
                  <a:lnTo>
                    <a:pt x="0" y="20105"/>
                  </a:lnTo>
                  <a:cubicBezTo>
                    <a:pt x="0" y="9247"/>
                    <a:pt x="9037" y="199"/>
                    <a:pt x="19881" y="199"/>
                  </a:cubicBezTo>
                  <a:lnTo>
                    <a:pt x="19881" y="199"/>
                  </a:lnTo>
                  <a:cubicBezTo>
                    <a:pt x="30726" y="-1611"/>
                    <a:pt x="39763" y="9247"/>
                    <a:pt x="39763" y="20105"/>
                  </a:cubicBezTo>
                  <a:close/>
                </a:path>
              </a:pathLst>
            </a:custGeom>
            <a:solidFill>
              <a:srgbClr val="549D40"/>
            </a:solidFill>
            <a:ln w="18073" cap="flat">
              <a:noFill/>
              <a:prstDash val="solid"/>
              <a:miter/>
            </a:ln>
          </p:spPr>
          <p:txBody>
            <a:bodyPr rtlCol="0" anchor="ctr"/>
            <a:lstStyle/>
            <a:p>
              <a:endParaRPr lang="en-US" sz="849"/>
            </a:p>
          </p:txBody>
        </p:sp>
        <p:sp>
          <p:nvSpPr>
            <p:cNvPr id="3750" name="Freeform 3749">
              <a:extLst>
                <a:ext uri="{FF2B5EF4-FFF2-40B4-BE49-F238E27FC236}">
                  <a16:creationId xmlns:a16="http://schemas.microsoft.com/office/drawing/2014/main" id="{2CB436AA-8FC2-5A48-8D32-A1C543E75933}"/>
                </a:ext>
              </a:extLst>
            </p:cNvPr>
            <p:cNvSpPr/>
            <p:nvPr userDrawn="1"/>
          </p:nvSpPr>
          <p:spPr>
            <a:xfrm>
              <a:off x="9586832" y="3967186"/>
              <a:ext cx="39763" cy="121246"/>
            </a:xfrm>
            <a:custGeom>
              <a:avLst/>
              <a:gdLst>
                <a:gd name="connsiteX0" fmla="*/ 39764 w 39763"/>
                <a:gd name="connsiteY0" fmla="*/ 19906 h 121246"/>
                <a:gd name="connsiteX1" fmla="*/ 39764 w 39763"/>
                <a:gd name="connsiteY1" fmla="*/ 101341 h 121246"/>
                <a:gd name="connsiteX2" fmla="*/ 19882 w 39763"/>
                <a:gd name="connsiteY2" fmla="*/ 121246 h 121246"/>
                <a:gd name="connsiteX3" fmla="*/ 19882 w 39763"/>
                <a:gd name="connsiteY3" fmla="*/ 121246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8"/>
                    <a:pt x="30726" y="121246"/>
                    <a:pt x="19882" y="121246"/>
                  </a:cubicBezTo>
                  <a:lnTo>
                    <a:pt x="19882" y="121246"/>
                  </a:lnTo>
                  <a:cubicBezTo>
                    <a:pt x="9037" y="121246"/>
                    <a:pt x="0" y="112198"/>
                    <a:pt x="0" y="101341"/>
                  </a:cubicBezTo>
                  <a:lnTo>
                    <a:pt x="0" y="19906"/>
                  </a:lnTo>
                  <a:cubicBezTo>
                    <a:pt x="0" y="9048"/>
                    <a:pt x="9037" y="0"/>
                    <a:pt x="19882" y="0"/>
                  </a:cubicBezTo>
                  <a:lnTo>
                    <a:pt x="19882" y="0"/>
                  </a:lnTo>
                  <a:cubicBezTo>
                    <a:pt x="28919" y="0"/>
                    <a:pt x="39764" y="9048"/>
                    <a:pt x="39764" y="19906"/>
                  </a:cubicBezTo>
                  <a:close/>
                </a:path>
              </a:pathLst>
            </a:custGeom>
            <a:solidFill>
              <a:srgbClr val="549D40"/>
            </a:solidFill>
            <a:ln w="18073" cap="flat">
              <a:noFill/>
              <a:prstDash val="solid"/>
              <a:miter/>
            </a:ln>
          </p:spPr>
          <p:txBody>
            <a:bodyPr rtlCol="0" anchor="ctr"/>
            <a:lstStyle/>
            <a:p>
              <a:endParaRPr lang="en-US" sz="849"/>
            </a:p>
          </p:txBody>
        </p:sp>
        <p:sp>
          <p:nvSpPr>
            <p:cNvPr id="3751" name="Freeform 3750">
              <a:extLst>
                <a:ext uri="{FF2B5EF4-FFF2-40B4-BE49-F238E27FC236}">
                  <a16:creationId xmlns:a16="http://schemas.microsoft.com/office/drawing/2014/main" id="{0243B17C-3167-D04A-B4C5-6F981AAD6EAB}"/>
                </a:ext>
              </a:extLst>
            </p:cNvPr>
            <p:cNvSpPr/>
            <p:nvPr userDrawn="1"/>
          </p:nvSpPr>
          <p:spPr>
            <a:xfrm>
              <a:off x="9870923" y="3966830"/>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4 h 120149"/>
                <a:gd name="connsiteX5" fmla="*/ 66552 w 77753"/>
                <a:gd name="connsiteY5" fmla="*/ 117984 h 120149"/>
                <a:gd name="connsiteX6" fmla="*/ 39441 w 77753"/>
                <a:gd name="connsiteY6" fmla="*/ 108935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9" y="2166"/>
                    <a:pt x="39441" y="11214"/>
                  </a:cubicBezTo>
                  <a:lnTo>
                    <a:pt x="75590" y="90839"/>
                  </a:lnTo>
                  <a:cubicBezTo>
                    <a:pt x="81012" y="99887"/>
                    <a:pt x="75590" y="112554"/>
                    <a:pt x="66552" y="117984"/>
                  </a:cubicBezTo>
                  <a:lnTo>
                    <a:pt x="66552" y="117984"/>
                  </a:lnTo>
                  <a:cubicBezTo>
                    <a:pt x="57515" y="123412"/>
                    <a:pt x="44863" y="117984"/>
                    <a:pt x="39441" y="108935"/>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sz="849"/>
            </a:p>
          </p:txBody>
        </p:sp>
        <p:sp>
          <p:nvSpPr>
            <p:cNvPr id="3752" name="Freeform 3751">
              <a:extLst>
                <a:ext uri="{FF2B5EF4-FFF2-40B4-BE49-F238E27FC236}">
                  <a16:creationId xmlns:a16="http://schemas.microsoft.com/office/drawing/2014/main" id="{8EC8EDED-72F7-BE49-9B66-1EB65AF68908}"/>
                </a:ext>
              </a:extLst>
            </p:cNvPr>
            <p:cNvSpPr/>
            <p:nvPr userDrawn="1"/>
          </p:nvSpPr>
          <p:spPr>
            <a:xfrm>
              <a:off x="10192325" y="3360954"/>
              <a:ext cx="39763" cy="121246"/>
            </a:xfrm>
            <a:custGeom>
              <a:avLst/>
              <a:gdLst>
                <a:gd name="connsiteX0" fmla="*/ 39764 w 39763"/>
                <a:gd name="connsiteY0" fmla="*/ 19906 h 121246"/>
                <a:gd name="connsiteX1" fmla="*/ 39764 w 39763"/>
                <a:gd name="connsiteY1" fmla="*/ 101341 h 121246"/>
                <a:gd name="connsiteX2" fmla="*/ 19882 w 39763"/>
                <a:gd name="connsiteY2" fmla="*/ 121246 h 121246"/>
                <a:gd name="connsiteX3" fmla="*/ 19882 w 39763"/>
                <a:gd name="connsiteY3" fmla="*/ 121246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8"/>
                    <a:pt x="30727" y="121246"/>
                    <a:pt x="19882" y="121246"/>
                  </a:cubicBezTo>
                  <a:lnTo>
                    <a:pt x="19882" y="121246"/>
                  </a:lnTo>
                  <a:cubicBezTo>
                    <a:pt x="9037" y="121246"/>
                    <a:pt x="0" y="112198"/>
                    <a:pt x="0" y="101341"/>
                  </a:cubicBezTo>
                  <a:lnTo>
                    <a:pt x="0" y="19906"/>
                  </a:lnTo>
                  <a:cubicBezTo>
                    <a:pt x="0" y="9048"/>
                    <a:pt x="9037" y="0"/>
                    <a:pt x="19882" y="0"/>
                  </a:cubicBezTo>
                  <a:lnTo>
                    <a:pt x="19882" y="0"/>
                  </a:lnTo>
                  <a:cubicBezTo>
                    <a:pt x="30727" y="0"/>
                    <a:pt x="39764" y="9048"/>
                    <a:pt x="39764" y="19906"/>
                  </a:cubicBezTo>
                  <a:close/>
                </a:path>
              </a:pathLst>
            </a:custGeom>
            <a:solidFill>
              <a:srgbClr val="549D40"/>
            </a:solidFill>
            <a:ln w="18073" cap="flat">
              <a:noFill/>
              <a:prstDash val="solid"/>
              <a:miter/>
            </a:ln>
          </p:spPr>
          <p:txBody>
            <a:bodyPr rtlCol="0" anchor="ctr"/>
            <a:lstStyle/>
            <a:p>
              <a:endParaRPr lang="en-US" sz="849"/>
            </a:p>
          </p:txBody>
        </p:sp>
        <p:sp>
          <p:nvSpPr>
            <p:cNvPr id="3753" name="Freeform 3752">
              <a:extLst>
                <a:ext uri="{FF2B5EF4-FFF2-40B4-BE49-F238E27FC236}">
                  <a16:creationId xmlns:a16="http://schemas.microsoft.com/office/drawing/2014/main" id="{01C71670-DE11-7146-8FAB-53BF5B5944C2}"/>
                </a:ext>
              </a:extLst>
            </p:cNvPr>
            <p:cNvSpPr/>
            <p:nvPr userDrawn="1"/>
          </p:nvSpPr>
          <p:spPr>
            <a:xfrm>
              <a:off x="10476416" y="3360597"/>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4 h 120149"/>
                <a:gd name="connsiteX5" fmla="*/ 66552 w 77753"/>
                <a:gd name="connsiteY5" fmla="*/ 117984 h 120149"/>
                <a:gd name="connsiteX6" fmla="*/ 39441 w 77753"/>
                <a:gd name="connsiteY6" fmla="*/ 108935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9" y="2166"/>
                    <a:pt x="39441" y="11214"/>
                  </a:cubicBezTo>
                  <a:lnTo>
                    <a:pt x="75590" y="90839"/>
                  </a:lnTo>
                  <a:cubicBezTo>
                    <a:pt x="81012" y="99887"/>
                    <a:pt x="75590" y="112554"/>
                    <a:pt x="66552" y="117984"/>
                  </a:cubicBezTo>
                  <a:lnTo>
                    <a:pt x="66552" y="117984"/>
                  </a:lnTo>
                  <a:cubicBezTo>
                    <a:pt x="57515" y="123412"/>
                    <a:pt x="44863" y="117984"/>
                    <a:pt x="39441" y="108935"/>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sz="849"/>
            </a:p>
          </p:txBody>
        </p:sp>
        <p:sp>
          <p:nvSpPr>
            <p:cNvPr id="3754" name="Freeform 3753">
              <a:extLst>
                <a:ext uri="{FF2B5EF4-FFF2-40B4-BE49-F238E27FC236}">
                  <a16:creationId xmlns:a16="http://schemas.microsoft.com/office/drawing/2014/main" id="{6CA3A618-1C7B-6E46-A8DC-154BAD316121}"/>
                </a:ext>
              </a:extLst>
            </p:cNvPr>
            <p:cNvSpPr/>
            <p:nvPr userDrawn="1"/>
          </p:nvSpPr>
          <p:spPr>
            <a:xfrm>
              <a:off x="10173566" y="3664618"/>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3 h 120149"/>
                <a:gd name="connsiteX5" fmla="*/ 65752 w 76952"/>
                <a:gd name="connsiteY5" fmla="*/ 117983 h 120149"/>
                <a:gd name="connsiteX6" fmla="*/ 38640 w 76952"/>
                <a:gd name="connsiteY6" fmla="*/ 108935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3"/>
                  </a:cubicBezTo>
                  <a:lnTo>
                    <a:pt x="65752" y="117983"/>
                  </a:lnTo>
                  <a:cubicBezTo>
                    <a:pt x="56715" y="123413"/>
                    <a:pt x="44062" y="117983"/>
                    <a:pt x="38640" y="108935"/>
                  </a:cubicBezTo>
                  <a:lnTo>
                    <a:pt x="2491" y="29311"/>
                  </a:lnTo>
                  <a:cubicBezTo>
                    <a:pt x="-2931" y="18453"/>
                    <a:pt x="684" y="7595"/>
                    <a:pt x="11529" y="2166"/>
                  </a:cubicBezTo>
                  <a:close/>
                </a:path>
              </a:pathLst>
            </a:custGeom>
            <a:solidFill>
              <a:srgbClr val="549D40"/>
            </a:solidFill>
            <a:ln w="18073" cap="flat">
              <a:noFill/>
              <a:prstDash val="solid"/>
              <a:miter/>
            </a:ln>
          </p:spPr>
          <p:txBody>
            <a:bodyPr rtlCol="0" anchor="ctr"/>
            <a:lstStyle/>
            <a:p>
              <a:endParaRPr lang="en-US" sz="849"/>
            </a:p>
          </p:txBody>
        </p:sp>
        <p:sp>
          <p:nvSpPr>
            <p:cNvPr id="3755" name="Freeform 3754">
              <a:extLst>
                <a:ext uri="{FF2B5EF4-FFF2-40B4-BE49-F238E27FC236}">
                  <a16:creationId xmlns:a16="http://schemas.microsoft.com/office/drawing/2014/main" id="{BC804A1E-99DD-0342-BD57-8AFA9C7F87FB}"/>
                </a:ext>
              </a:extLst>
            </p:cNvPr>
            <p:cNvSpPr/>
            <p:nvPr userDrawn="1"/>
          </p:nvSpPr>
          <p:spPr>
            <a:xfrm>
              <a:off x="10476416" y="3664618"/>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3 h 120149"/>
                <a:gd name="connsiteX5" fmla="*/ 66552 w 77753"/>
                <a:gd name="connsiteY5" fmla="*/ 117983 h 120149"/>
                <a:gd name="connsiteX6" fmla="*/ 39441 w 77753"/>
                <a:gd name="connsiteY6" fmla="*/ 108935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9"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sz="849"/>
            </a:p>
          </p:txBody>
        </p:sp>
        <p:sp>
          <p:nvSpPr>
            <p:cNvPr id="3756" name="Freeform 3755">
              <a:extLst>
                <a:ext uri="{FF2B5EF4-FFF2-40B4-BE49-F238E27FC236}">
                  <a16:creationId xmlns:a16="http://schemas.microsoft.com/office/drawing/2014/main" id="{739070A7-D10A-4242-9376-97C1B4F91E33}"/>
                </a:ext>
              </a:extLst>
            </p:cNvPr>
            <p:cNvSpPr/>
            <p:nvPr userDrawn="1"/>
          </p:nvSpPr>
          <p:spPr>
            <a:xfrm>
              <a:off x="10173566" y="3966830"/>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4"/>
                    <a:pt x="65752" y="117984"/>
                  </a:cubicBezTo>
                  <a:lnTo>
                    <a:pt x="65752" y="117984"/>
                  </a:lnTo>
                  <a:cubicBezTo>
                    <a:pt x="56715" y="123412"/>
                    <a:pt x="44062" y="117984"/>
                    <a:pt x="38640" y="108935"/>
                  </a:cubicBezTo>
                  <a:lnTo>
                    <a:pt x="2491" y="29311"/>
                  </a:lnTo>
                  <a:cubicBezTo>
                    <a:pt x="-2931" y="18453"/>
                    <a:pt x="684" y="7595"/>
                    <a:pt x="11529" y="2166"/>
                  </a:cubicBezTo>
                  <a:close/>
                </a:path>
              </a:pathLst>
            </a:custGeom>
            <a:solidFill>
              <a:srgbClr val="549D40"/>
            </a:solidFill>
            <a:ln w="18073" cap="flat">
              <a:noFill/>
              <a:prstDash val="solid"/>
              <a:miter/>
            </a:ln>
          </p:spPr>
          <p:txBody>
            <a:bodyPr rtlCol="0" anchor="ctr"/>
            <a:lstStyle/>
            <a:p>
              <a:endParaRPr lang="en-US" sz="849"/>
            </a:p>
          </p:txBody>
        </p:sp>
        <p:sp>
          <p:nvSpPr>
            <p:cNvPr id="3757" name="Freeform 3756">
              <a:extLst>
                <a:ext uri="{FF2B5EF4-FFF2-40B4-BE49-F238E27FC236}">
                  <a16:creationId xmlns:a16="http://schemas.microsoft.com/office/drawing/2014/main" id="{7273DEDD-306F-D347-9E0B-7DAB42329989}"/>
                </a:ext>
              </a:extLst>
            </p:cNvPr>
            <p:cNvSpPr/>
            <p:nvPr userDrawn="1"/>
          </p:nvSpPr>
          <p:spPr>
            <a:xfrm>
              <a:off x="10495974" y="3967186"/>
              <a:ext cx="39763" cy="121246"/>
            </a:xfrm>
            <a:custGeom>
              <a:avLst/>
              <a:gdLst>
                <a:gd name="connsiteX0" fmla="*/ 39764 w 39763"/>
                <a:gd name="connsiteY0" fmla="*/ 19906 h 121246"/>
                <a:gd name="connsiteX1" fmla="*/ 39764 w 39763"/>
                <a:gd name="connsiteY1" fmla="*/ 101341 h 121246"/>
                <a:gd name="connsiteX2" fmla="*/ 19882 w 39763"/>
                <a:gd name="connsiteY2" fmla="*/ 121246 h 121246"/>
                <a:gd name="connsiteX3" fmla="*/ 19882 w 39763"/>
                <a:gd name="connsiteY3" fmla="*/ 121246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8"/>
                    <a:pt x="30727" y="121246"/>
                    <a:pt x="19882" y="121246"/>
                  </a:cubicBezTo>
                  <a:lnTo>
                    <a:pt x="19882" y="121246"/>
                  </a:lnTo>
                  <a:cubicBezTo>
                    <a:pt x="9037" y="121246"/>
                    <a:pt x="0" y="112198"/>
                    <a:pt x="0" y="101341"/>
                  </a:cubicBezTo>
                  <a:lnTo>
                    <a:pt x="0" y="19906"/>
                  </a:lnTo>
                  <a:cubicBezTo>
                    <a:pt x="0" y="9048"/>
                    <a:pt x="9037" y="0"/>
                    <a:pt x="19882" y="0"/>
                  </a:cubicBezTo>
                  <a:lnTo>
                    <a:pt x="19882" y="0"/>
                  </a:lnTo>
                  <a:cubicBezTo>
                    <a:pt x="28919" y="0"/>
                    <a:pt x="39764" y="9048"/>
                    <a:pt x="39764" y="19906"/>
                  </a:cubicBezTo>
                  <a:close/>
                </a:path>
              </a:pathLst>
            </a:custGeom>
            <a:solidFill>
              <a:srgbClr val="549D40"/>
            </a:solidFill>
            <a:ln w="18073" cap="flat">
              <a:noFill/>
              <a:prstDash val="solid"/>
              <a:miter/>
            </a:ln>
          </p:spPr>
          <p:txBody>
            <a:bodyPr rtlCol="0" anchor="ctr"/>
            <a:lstStyle/>
            <a:p>
              <a:endParaRPr lang="en-US" sz="849"/>
            </a:p>
          </p:txBody>
        </p:sp>
        <p:sp>
          <p:nvSpPr>
            <p:cNvPr id="3758" name="Freeform 3757">
              <a:extLst>
                <a:ext uri="{FF2B5EF4-FFF2-40B4-BE49-F238E27FC236}">
                  <a16:creationId xmlns:a16="http://schemas.microsoft.com/office/drawing/2014/main" id="{76185AB4-07A2-1D46-ACEB-8CB0AD16F8D4}"/>
                </a:ext>
              </a:extLst>
            </p:cNvPr>
            <p:cNvSpPr/>
            <p:nvPr userDrawn="1"/>
          </p:nvSpPr>
          <p:spPr>
            <a:xfrm>
              <a:off x="6521413" y="4274827"/>
              <a:ext cx="39763" cy="117627"/>
            </a:xfrm>
            <a:custGeom>
              <a:avLst/>
              <a:gdLst>
                <a:gd name="connsiteX0" fmla="*/ 30726 w 39763"/>
                <a:gd name="connsiteY0" fmla="*/ 0 h 117627"/>
                <a:gd name="connsiteX1" fmla="*/ 39764 w 39763"/>
                <a:gd name="connsiteY1" fmla="*/ 16287 h 117627"/>
                <a:gd name="connsiteX2" fmla="*/ 39764 w 39763"/>
                <a:gd name="connsiteY2" fmla="*/ 97721 h 117627"/>
                <a:gd name="connsiteX3" fmla="*/ 19882 w 39763"/>
                <a:gd name="connsiteY3" fmla="*/ 117627 h 117627"/>
                <a:gd name="connsiteX4" fmla="*/ 19882 w 39763"/>
                <a:gd name="connsiteY4" fmla="*/ 117627 h 117627"/>
                <a:gd name="connsiteX5" fmla="*/ 0 w 39763"/>
                <a:gd name="connsiteY5" fmla="*/ 97721 h 117627"/>
                <a:gd name="connsiteX6" fmla="*/ 0 w 39763"/>
                <a:gd name="connsiteY6" fmla="*/ 66957 h 117627"/>
                <a:gd name="connsiteX7" fmla="*/ 30726 w 39763"/>
                <a:gd name="connsiteY7" fmla="*/ 0 h 11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763" h="117627">
                  <a:moveTo>
                    <a:pt x="30726" y="0"/>
                  </a:moveTo>
                  <a:cubicBezTo>
                    <a:pt x="36149" y="3619"/>
                    <a:pt x="39764" y="9048"/>
                    <a:pt x="39764" y="16287"/>
                  </a:cubicBezTo>
                  <a:lnTo>
                    <a:pt x="39764" y="97721"/>
                  </a:lnTo>
                  <a:cubicBezTo>
                    <a:pt x="39764" y="108579"/>
                    <a:pt x="30726" y="117627"/>
                    <a:pt x="19882" y="117627"/>
                  </a:cubicBezTo>
                  <a:lnTo>
                    <a:pt x="19882" y="117627"/>
                  </a:lnTo>
                  <a:cubicBezTo>
                    <a:pt x="9037" y="117627"/>
                    <a:pt x="0" y="108579"/>
                    <a:pt x="0" y="97721"/>
                  </a:cubicBezTo>
                  <a:lnTo>
                    <a:pt x="0" y="66957"/>
                  </a:lnTo>
                  <a:lnTo>
                    <a:pt x="30726" y="0"/>
                  </a:lnTo>
                  <a:close/>
                </a:path>
              </a:pathLst>
            </a:custGeom>
            <a:solidFill>
              <a:srgbClr val="549D40"/>
            </a:solidFill>
            <a:ln w="18073" cap="flat">
              <a:noFill/>
              <a:prstDash val="solid"/>
              <a:miter/>
            </a:ln>
          </p:spPr>
          <p:txBody>
            <a:bodyPr rtlCol="0" anchor="ctr"/>
            <a:lstStyle/>
            <a:p>
              <a:endParaRPr lang="en-US" sz="849"/>
            </a:p>
          </p:txBody>
        </p:sp>
        <p:sp>
          <p:nvSpPr>
            <p:cNvPr id="3759" name="Freeform 3758">
              <a:extLst>
                <a:ext uri="{FF2B5EF4-FFF2-40B4-BE49-F238E27FC236}">
                  <a16:creationId xmlns:a16="http://schemas.microsoft.com/office/drawing/2014/main" id="{FB90ACA0-C61F-1E4B-9F62-361FAD0DE516}"/>
                </a:ext>
              </a:extLst>
            </p:cNvPr>
            <p:cNvSpPr/>
            <p:nvPr userDrawn="1"/>
          </p:nvSpPr>
          <p:spPr>
            <a:xfrm>
              <a:off x="6841653" y="4270851"/>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3 h 120149"/>
                <a:gd name="connsiteX5" fmla="*/ 66552 w 77752"/>
                <a:gd name="connsiteY5" fmla="*/ 117983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sz="849"/>
            </a:p>
          </p:txBody>
        </p:sp>
        <p:sp>
          <p:nvSpPr>
            <p:cNvPr id="3760" name="Freeform 3759">
              <a:extLst>
                <a:ext uri="{FF2B5EF4-FFF2-40B4-BE49-F238E27FC236}">
                  <a16:creationId xmlns:a16="http://schemas.microsoft.com/office/drawing/2014/main" id="{688A98F8-D085-504A-A07B-D118312D3A69}"/>
                </a:ext>
              </a:extLst>
            </p:cNvPr>
            <p:cNvSpPr/>
            <p:nvPr userDrawn="1"/>
          </p:nvSpPr>
          <p:spPr>
            <a:xfrm>
              <a:off x="7144296" y="4270851"/>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3 h 120149"/>
                <a:gd name="connsiteX5" fmla="*/ 65752 w 76952"/>
                <a:gd name="connsiteY5" fmla="*/ 117983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3"/>
                  </a:cubicBezTo>
                  <a:lnTo>
                    <a:pt x="65752" y="117983"/>
                  </a:lnTo>
                  <a:cubicBezTo>
                    <a:pt x="56714" y="123413"/>
                    <a:pt x="44062" y="117983"/>
                    <a:pt x="38640" y="108935"/>
                  </a:cubicBezTo>
                  <a:lnTo>
                    <a:pt x="2491" y="29311"/>
                  </a:lnTo>
                  <a:cubicBezTo>
                    <a:pt x="-2931" y="18453"/>
                    <a:pt x="684" y="7595"/>
                    <a:pt x="11528" y="2166"/>
                  </a:cubicBezTo>
                  <a:close/>
                </a:path>
              </a:pathLst>
            </a:custGeom>
            <a:solidFill>
              <a:srgbClr val="549D40"/>
            </a:solidFill>
            <a:ln w="18073" cap="flat">
              <a:noFill/>
              <a:prstDash val="solid"/>
              <a:miter/>
            </a:ln>
          </p:spPr>
          <p:txBody>
            <a:bodyPr rtlCol="0" anchor="ctr"/>
            <a:lstStyle/>
            <a:p>
              <a:endParaRPr lang="en-US" sz="849"/>
            </a:p>
          </p:txBody>
        </p:sp>
        <p:sp>
          <p:nvSpPr>
            <p:cNvPr id="3761" name="Freeform 3760">
              <a:extLst>
                <a:ext uri="{FF2B5EF4-FFF2-40B4-BE49-F238E27FC236}">
                  <a16:creationId xmlns:a16="http://schemas.microsoft.com/office/drawing/2014/main" id="{D0270665-9387-5A4D-8C47-FD4EE2E45F28}"/>
                </a:ext>
              </a:extLst>
            </p:cNvPr>
            <p:cNvSpPr/>
            <p:nvPr userDrawn="1"/>
          </p:nvSpPr>
          <p:spPr>
            <a:xfrm>
              <a:off x="6520730" y="4574872"/>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6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6"/>
                  </a:cubicBezTo>
                  <a:lnTo>
                    <a:pt x="2491" y="29311"/>
                  </a:lnTo>
                  <a:cubicBezTo>
                    <a:pt x="-2931" y="16643"/>
                    <a:pt x="684" y="5785"/>
                    <a:pt x="11528" y="2166"/>
                  </a:cubicBezTo>
                  <a:close/>
                </a:path>
              </a:pathLst>
            </a:custGeom>
            <a:solidFill>
              <a:srgbClr val="549D40"/>
            </a:solidFill>
            <a:ln w="18073" cap="flat">
              <a:noFill/>
              <a:prstDash val="solid"/>
              <a:miter/>
            </a:ln>
          </p:spPr>
          <p:txBody>
            <a:bodyPr rtlCol="0" anchor="ctr"/>
            <a:lstStyle/>
            <a:p>
              <a:endParaRPr lang="en-US" sz="849"/>
            </a:p>
          </p:txBody>
        </p:sp>
        <p:sp>
          <p:nvSpPr>
            <p:cNvPr id="3762" name="Freeform 3761">
              <a:extLst>
                <a:ext uri="{FF2B5EF4-FFF2-40B4-BE49-F238E27FC236}">
                  <a16:creationId xmlns:a16="http://schemas.microsoft.com/office/drawing/2014/main" id="{C731C0DA-E447-CE4A-8162-E727BCF5B187}"/>
                </a:ext>
              </a:extLst>
            </p:cNvPr>
            <p:cNvSpPr/>
            <p:nvPr userDrawn="1"/>
          </p:nvSpPr>
          <p:spPr>
            <a:xfrm>
              <a:off x="6841653" y="4574872"/>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6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6643"/>
                    <a:pt x="1484" y="5785"/>
                    <a:pt x="12329" y="2166"/>
                  </a:cubicBezTo>
                  <a:close/>
                </a:path>
              </a:pathLst>
            </a:custGeom>
            <a:solidFill>
              <a:srgbClr val="549D40"/>
            </a:solidFill>
            <a:ln w="18073" cap="flat">
              <a:noFill/>
              <a:prstDash val="solid"/>
              <a:miter/>
            </a:ln>
          </p:spPr>
          <p:txBody>
            <a:bodyPr rtlCol="0" anchor="ctr"/>
            <a:lstStyle/>
            <a:p>
              <a:endParaRPr lang="en-US" sz="849"/>
            </a:p>
          </p:txBody>
        </p:sp>
        <p:sp>
          <p:nvSpPr>
            <p:cNvPr id="3763" name="Freeform 3762">
              <a:extLst>
                <a:ext uri="{FF2B5EF4-FFF2-40B4-BE49-F238E27FC236}">
                  <a16:creationId xmlns:a16="http://schemas.microsoft.com/office/drawing/2014/main" id="{C91BC20D-C19C-824B-A142-E00F0C64F56A}"/>
                </a:ext>
              </a:extLst>
            </p:cNvPr>
            <p:cNvSpPr/>
            <p:nvPr userDrawn="1"/>
          </p:nvSpPr>
          <p:spPr>
            <a:xfrm>
              <a:off x="6538804" y="4877084"/>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3 h 120149"/>
                <a:gd name="connsiteX5" fmla="*/ 65752 w 76952"/>
                <a:gd name="connsiteY5" fmla="*/ 117983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3"/>
                  </a:cubicBezTo>
                  <a:lnTo>
                    <a:pt x="65752" y="117983"/>
                  </a:lnTo>
                  <a:cubicBezTo>
                    <a:pt x="56714" y="123413"/>
                    <a:pt x="44062" y="117983"/>
                    <a:pt x="38640" y="108935"/>
                  </a:cubicBezTo>
                  <a:lnTo>
                    <a:pt x="2491" y="29311"/>
                  </a:lnTo>
                  <a:cubicBezTo>
                    <a:pt x="-2931" y="18453"/>
                    <a:pt x="684" y="7595"/>
                    <a:pt x="11528" y="2166"/>
                  </a:cubicBezTo>
                  <a:close/>
                </a:path>
              </a:pathLst>
            </a:custGeom>
            <a:solidFill>
              <a:srgbClr val="549D40"/>
            </a:solidFill>
            <a:ln w="18073" cap="flat">
              <a:noFill/>
              <a:prstDash val="solid"/>
              <a:miter/>
            </a:ln>
          </p:spPr>
          <p:txBody>
            <a:bodyPr rtlCol="0" anchor="ctr"/>
            <a:lstStyle/>
            <a:p>
              <a:endParaRPr lang="en-US" sz="849"/>
            </a:p>
          </p:txBody>
        </p:sp>
        <p:sp>
          <p:nvSpPr>
            <p:cNvPr id="3764" name="Freeform 3763">
              <a:extLst>
                <a:ext uri="{FF2B5EF4-FFF2-40B4-BE49-F238E27FC236}">
                  <a16:creationId xmlns:a16="http://schemas.microsoft.com/office/drawing/2014/main" id="{0D90F45A-50E0-3440-B1F6-EF9A1E4DEF8F}"/>
                </a:ext>
              </a:extLst>
            </p:cNvPr>
            <p:cNvSpPr/>
            <p:nvPr userDrawn="1"/>
          </p:nvSpPr>
          <p:spPr>
            <a:xfrm>
              <a:off x="7163055" y="4575030"/>
              <a:ext cx="39763" cy="121445"/>
            </a:xfrm>
            <a:custGeom>
              <a:avLst/>
              <a:gdLst>
                <a:gd name="connsiteX0" fmla="*/ 39764 w 39763"/>
                <a:gd name="connsiteY0" fmla="*/ 20105 h 121445"/>
                <a:gd name="connsiteX1" fmla="*/ 39764 w 39763"/>
                <a:gd name="connsiteY1" fmla="*/ 101539 h 121445"/>
                <a:gd name="connsiteX2" fmla="*/ 19882 w 39763"/>
                <a:gd name="connsiteY2" fmla="*/ 121445 h 121445"/>
                <a:gd name="connsiteX3" fmla="*/ 19882 w 39763"/>
                <a:gd name="connsiteY3" fmla="*/ 121445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6" y="121445"/>
                    <a:pt x="19882" y="121445"/>
                  </a:cubicBezTo>
                  <a:lnTo>
                    <a:pt x="19882" y="121445"/>
                  </a:lnTo>
                  <a:cubicBezTo>
                    <a:pt x="9037" y="121445"/>
                    <a:pt x="0" y="112397"/>
                    <a:pt x="0" y="101539"/>
                  </a:cubicBezTo>
                  <a:lnTo>
                    <a:pt x="0" y="20105"/>
                  </a:lnTo>
                  <a:cubicBezTo>
                    <a:pt x="0" y="9247"/>
                    <a:pt x="9037" y="199"/>
                    <a:pt x="19882" y="199"/>
                  </a:cubicBezTo>
                  <a:lnTo>
                    <a:pt x="19882" y="199"/>
                  </a:lnTo>
                  <a:cubicBezTo>
                    <a:pt x="30726" y="-1611"/>
                    <a:pt x="39764" y="9247"/>
                    <a:pt x="39764" y="20105"/>
                  </a:cubicBezTo>
                  <a:close/>
                </a:path>
              </a:pathLst>
            </a:custGeom>
            <a:solidFill>
              <a:srgbClr val="549D40"/>
            </a:solidFill>
            <a:ln w="18073" cap="flat">
              <a:noFill/>
              <a:prstDash val="solid"/>
              <a:miter/>
            </a:ln>
          </p:spPr>
          <p:txBody>
            <a:bodyPr rtlCol="0" anchor="ctr"/>
            <a:lstStyle/>
            <a:p>
              <a:endParaRPr lang="en-US" sz="849"/>
            </a:p>
          </p:txBody>
        </p:sp>
        <p:sp>
          <p:nvSpPr>
            <p:cNvPr id="3765" name="Freeform 3764">
              <a:extLst>
                <a:ext uri="{FF2B5EF4-FFF2-40B4-BE49-F238E27FC236}">
                  <a16:creationId xmlns:a16="http://schemas.microsoft.com/office/drawing/2014/main" id="{C27C843E-7017-0B47-86C0-B87A6D88AB9B}"/>
                </a:ext>
              </a:extLst>
            </p:cNvPr>
            <p:cNvSpPr/>
            <p:nvPr userDrawn="1"/>
          </p:nvSpPr>
          <p:spPr>
            <a:xfrm>
              <a:off x="6859405" y="4877440"/>
              <a:ext cx="39763" cy="121246"/>
            </a:xfrm>
            <a:custGeom>
              <a:avLst/>
              <a:gdLst>
                <a:gd name="connsiteX0" fmla="*/ 39764 w 39763"/>
                <a:gd name="connsiteY0" fmla="*/ 19906 h 121246"/>
                <a:gd name="connsiteX1" fmla="*/ 39764 w 39763"/>
                <a:gd name="connsiteY1" fmla="*/ 101341 h 121246"/>
                <a:gd name="connsiteX2" fmla="*/ 19882 w 39763"/>
                <a:gd name="connsiteY2" fmla="*/ 121247 h 121246"/>
                <a:gd name="connsiteX3" fmla="*/ 19882 w 39763"/>
                <a:gd name="connsiteY3" fmla="*/ 121247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9"/>
                    <a:pt x="30727" y="121247"/>
                    <a:pt x="19882" y="121247"/>
                  </a:cubicBezTo>
                  <a:lnTo>
                    <a:pt x="19882" y="121247"/>
                  </a:lnTo>
                  <a:cubicBezTo>
                    <a:pt x="9037" y="121247"/>
                    <a:pt x="0" y="112199"/>
                    <a:pt x="0" y="101341"/>
                  </a:cubicBezTo>
                  <a:lnTo>
                    <a:pt x="0" y="19906"/>
                  </a:lnTo>
                  <a:cubicBezTo>
                    <a:pt x="0" y="9048"/>
                    <a:pt x="9037" y="0"/>
                    <a:pt x="19882" y="0"/>
                  </a:cubicBezTo>
                  <a:lnTo>
                    <a:pt x="19882" y="0"/>
                  </a:lnTo>
                  <a:cubicBezTo>
                    <a:pt x="30727" y="0"/>
                    <a:pt x="39764" y="9048"/>
                    <a:pt x="39764" y="19906"/>
                  </a:cubicBezTo>
                  <a:close/>
                </a:path>
              </a:pathLst>
            </a:custGeom>
            <a:solidFill>
              <a:srgbClr val="549D40"/>
            </a:solidFill>
            <a:ln w="18073" cap="flat">
              <a:noFill/>
              <a:prstDash val="solid"/>
              <a:miter/>
            </a:ln>
          </p:spPr>
          <p:txBody>
            <a:bodyPr rtlCol="0" anchor="ctr"/>
            <a:lstStyle/>
            <a:p>
              <a:endParaRPr lang="en-US" sz="849"/>
            </a:p>
          </p:txBody>
        </p:sp>
        <p:sp>
          <p:nvSpPr>
            <p:cNvPr id="3766" name="Freeform 3765">
              <a:extLst>
                <a:ext uri="{FF2B5EF4-FFF2-40B4-BE49-F238E27FC236}">
                  <a16:creationId xmlns:a16="http://schemas.microsoft.com/office/drawing/2014/main" id="{7D89CE00-532A-4845-B1AD-7178BCBAF20C}"/>
                </a:ext>
              </a:extLst>
            </p:cNvPr>
            <p:cNvSpPr/>
            <p:nvPr userDrawn="1"/>
          </p:nvSpPr>
          <p:spPr>
            <a:xfrm>
              <a:off x="7144296" y="4877084"/>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3 h 120149"/>
                <a:gd name="connsiteX5" fmla="*/ 65752 w 76952"/>
                <a:gd name="connsiteY5" fmla="*/ 117983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3"/>
                  </a:cubicBezTo>
                  <a:lnTo>
                    <a:pt x="65752" y="117983"/>
                  </a:lnTo>
                  <a:cubicBezTo>
                    <a:pt x="56714" y="123413"/>
                    <a:pt x="44062" y="117983"/>
                    <a:pt x="38640" y="108935"/>
                  </a:cubicBezTo>
                  <a:lnTo>
                    <a:pt x="2491" y="29311"/>
                  </a:lnTo>
                  <a:cubicBezTo>
                    <a:pt x="-2931" y="18453"/>
                    <a:pt x="684" y="7595"/>
                    <a:pt x="11528" y="2166"/>
                  </a:cubicBezTo>
                  <a:close/>
                </a:path>
              </a:pathLst>
            </a:custGeom>
            <a:solidFill>
              <a:srgbClr val="549D40"/>
            </a:solidFill>
            <a:ln w="18073" cap="flat">
              <a:noFill/>
              <a:prstDash val="solid"/>
              <a:miter/>
            </a:ln>
          </p:spPr>
          <p:txBody>
            <a:bodyPr rtlCol="0" anchor="ctr"/>
            <a:lstStyle/>
            <a:p>
              <a:endParaRPr lang="en-US" sz="849"/>
            </a:p>
          </p:txBody>
        </p:sp>
        <p:sp>
          <p:nvSpPr>
            <p:cNvPr id="3767" name="Freeform 3766">
              <a:extLst>
                <a:ext uri="{FF2B5EF4-FFF2-40B4-BE49-F238E27FC236}">
                  <a16:creationId xmlns:a16="http://schemas.microsoft.com/office/drawing/2014/main" id="{7177A4F5-5AC2-DE40-90B3-F865E8991A39}"/>
                </a:ext>
              </a:extLst>
            </p:cNvPr>
            <p:cNvSpPr/>
            <p:nvPr userDrawn="1"/>
          </p:nvSpPr>
          <p:spPr>
            <a:xfrm>
              <a:off x="7466705" y="4271207"/>
              <a:ext cx="39763" cy="121246"/>
            </a:xfrm>
            <a:custGeom>
              <a:avLst/>
              <a:gdLst>
                <a:gd name="connsiteX0" fmla="*/ 39764 w 39763"/>
                <a:gd name="connsiteY0" fmla="*/ 19906 h 121246"/>
                <a:gd name="connsiteX1" fmla="*/ 39764 w 39763"/>
                <a:gd name="connsiteY1" fmla="*/ 101341 h 121246"/>
                <a:gd name="connsiteX2" fmla="*/ 19882 w 39763"/>
                <a:gd name="connsiteY2" fmla="*/ 121247 h 121246"/>
                <a:gd name="connsiteX3" fmla="*/ 19882 w 39763"/>
                <a:gd name="connsiteY3" fmla="*/ 121247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9"/>
                    <a:pt x="30726" y="121247"/>
                    <a:pt x="19882" y="121247"/>
                  </a:cubicBezTo>
                  <a:lnTo>
                    <a:pt x="19882" y="121247"/>
                  </a:lnTo>
                  <a:cubicBezTo>
                    <a:pt x="9037" y="121247"/>
                    <a:pt x="0" y="112199"/>
                    <a:pt x="0" y="101341"/>
                  </a:cubicBezTo>
                  <a:lnTo>
                    <a:pt x="0" y="19906"/>
                  </a:lnTo>
                  <a:cubicBezTo>
                    <a:pt x="0" y="9048"/>
                    <a:pt x="9037" y="0"/>
                    <a:pt x="19882" y="0"/>
                  </a:cubicBezTo>
                  <a:lnTo>
                    <a:pt x="19882" y="0"/>
                  </a:lnTo>
                  <a:cubicBezTo>
                    <a:pt x="28919" y="0"/>
                    <a:pt x="39764" y="9048"/>
                    <a:pt x="39764" y="19906"/>
                  </a:cubicBezTo>
                  <a:close/>
                </a:path>
              </a:pathLst>
            </a:custGeom>
            <a:solidFill>
              <a:srgbClr val="549D40"/>
            </a:solidFill>
            <a:ln w="18073" cap="flat">
              <a:noFill/>
              <a:prstDash val="solid"/>
              <a:miter/>
            </a:ln>
          </p:spPr>
          <p:txBody>
            <a:bodyPr rtlCol="0" anchor="ctr"/>
            <a:lstStyle/>
            <a:p>
              <a:endParaRPr lang="en-US" sz="849"/>
            </a:p>
          </p:txBody>
        </p:sp>
        <p:sp>
          <p:nvSpPr>
            <p:cNvPr id="3768" name="Freeform 3767">
              <a:extLst>
                <a:ext uri="{FF2B5EF4-FFF2-40B4-BE49-F238E27FC236}">
                  <a16:creationId xmlns:a16="http://schemas.microsoft.com/office/drawing/2014/main" id="{3AAD6F5C-2EB6-AA4C-A7C5-D0C69808ED3E}"/>
                </a:ext>
              </a:extLst>
            </p:cNvPr>
            <p:cNvSpPr/>
            <p:nvPr userDrawn="1"/>
          </p:nvSpPr>
          <p:spPr>
            <a:xfrm>
              <a:off x="7750796" y="4270851"/>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3 h 120149"/>
                <a:gd name="connsiteX5" fmla="*/ 66552 w 77752"/>
                <a:gd name="connsiteY5" fmla="*/ 117983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sz="849"/>
            </a:p>
          </p:txBody>
        </p:sp>
        <p:sp>
          <p:nvSpPr>
            <p:cNvPr id="3769" name="Freeform 3768">
              <a:extLst>
                <a:ext uri="{FF2B5EF4-FFF2-40B4-BE49-F238E27FC236}">
                  <a16:creationId xmlns:a16="http://schemas.microsoft.com/office/drawing/2014/main" id="{290A9F84-8352-E346-9F88-7245C5396E0D}"/>
                </a:ext>
              </a:extLst>
            </p:cNvPr>
            <p:cNvSpPr/>
            <p:nvPr userDrawn="1"/>
          </p:nvSpPr>
          <p:spPr>
            <a:xfrm>
              <a:off x="8053439" y="4270851"/>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3 h 120149"/>
                <a:gd name="connsiteX5" fmla="*/ 65752 w 76952"/>
                <a:gd name="connsiteY5" fmla="*/ 117983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3"/>
                  </a:cubicBezTo>
                  <a:lnTo>
                    <a:pt x="65752" y="117983"/>
                  </a:lnTo>
                  <a:cubicBezTo>
                    <a:pt x="56714" y="123413"/>
                    <a:pt x="44062" y="117983"/>
                    <a:pt x="38640" y="108935"/>
                  </a:cubicBezTo>
                  <a:lnTo>
                    <a:pt x="2491" y="29311"/>
                  </a:lnTo>
                  <a:cubicBezTo>
                    <a:pt x="-2931" y="18453"/>
                    <a:pt x="684" y="7595"/>
                    <a:pt x="11528" y="2166"/>
                  </a:cubicBezTo>
                  <a:close/>
                </a:path>
              </a:pathLst>
            </a:custGeom>
            <a:solidFill>
              <a:srgbClr val="549D40"/>
            </a:solidFill>
            <a:ln w="18073" cap="flat">
              <a:noFill/>
              <a:prstDash val="solid"/>
              <a:miter/>
            </a:ln>
          </p:spPr>
          <p:txBody>
            <a:bodyPr rtlCol="0" anchor="ctr"/>
            <a:lstStyle/>
            <a:p>
              <a:endParaRPr lang="en-US" sz="849"/>
            </a:p>
          </p:txBody>
        </p:sp>
        <p:sp>
          <p:nvSpPr>
            <p:cNvPr id="3770" name="Freeform 3769">
              <a:extLst>
                <a:ext uri="{FF2B5EF4-FFF2-40B4-BE49-F238E27FC236}">
                  <a16:creationId xmlns:a16="http://schemas.microsoft.com/office/drawing/2014/main" id="{F91238E9-B96C-FB42-B0B5-04CB7DCF07F9}"/>
                </a:ext>
              </a:extLst>
            </p:cNvPr>
            <p:cNvSpPr/>
            <p:nvPr userDrawn="1"/>
          </p:nvSpPr>
          <p:spPr>
            <a:xfrm>
              <a:off x="7447146" y="4574872"/>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4 h 120149"/>
                <a:gd name="connsiteX5" fmla="*/ 66552 w 77753"/>
                <a:gd name="connsiteY5" fmla="*/ 117984 h 120149"/>
                <a:gd name="connsiteX6" fmla="*/ 39441 w 77753"/>
                <a:gd name="connsiteY6" fmla="*/ 108936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6643"/>
                    <a:pt x="1484" y="5785"/>
                    <a:pt x="12329" y="2166"/>
                  </a:cubicBezTo>
                  <a:close/>
                </a:path>
              </a:pathLst>
            </a:custGeom>
            <a:solidFill>
              <a:srgbClr val="549D40"/>
            </a:solidFill>
            <a:ln w="18073" cap="flat">
              <a:noFill/>
              <a:prstDash val="solid"/>
              <a:miter/>
            </a:ln>
          </p:spPr>
          <p:txBody>
            <a:bodyPr rtlCol="0" anchor="ctr"/>
            <a:lstStyle/>
            <a:p>
              <a:endParaRPr lang="en-US" sz="849"/>
            </a:p>
          </p:txBody>
        </p:sp>
        <p:sp>
          <p:nvSpPr>
            <p:cNvPr id="3771" name="Freeform 3770">
              <a:extLst>
                <a:ext uri="{FF2B5EF4-FFF2-40B4-BE49-F238E27FC236}">
                  <a16:creationId xmlns:a16="http://schemas.microsoft.com/office/drawing/2014/main" id="{B265FA6F-4326-F440-B43B-712DEE2308AA}"/>
                </a:ext>
              </a:extLst>
            </p:cNvPr>
            <p:cNvSpPr/>
            <p:nvPr userDrawn="1"/>
          </p:nvSpPr>
          <p:spPr>
            <a:xfrm>
              <a:off x="7750796" y="4574872"/>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6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6643"/>
                    <a:pt x="1484" y="5785"/>
                    <a:pt x="12329" y="2166"/>
                  </a:cubicBezTo>
                  <a:close/>
                </a:path>
              </a:pathLst>
            </a:custGeom>
            <a:solidFill>
              <a:srgbClr val="549D40"/>
            </a:solidFill>
            <a:ln w="18073" cap="flat">
              <a:noFill/>
              <a:prstDash val="solid"/>
              <a:miter/>
            </a:ln>
          </p:spPr>
          <p:txBody>
            <a:bodyPr rtlCol="0" anchor="ctr"/>
            <a:lstStyle/>
            <a:p>
              <a:endParaRPr lang="en-US" sz="849"/>
            </a:p>
          </p:txBody>
        </p:sp>
        <p:sp>
          <p:nvSpPr>
            <p:cNvPr id="3772" name="Freeform 3771">
              <a:extLst>
                <a:ext uri="{FF2B5EF4-FFF2-40B4-BE49-F238E27FC236}">
                  <a16:creationId xmlns:a16="http://schemas.microsoft.com/office/drawing/2014/main" id="{84E8D32F-8A7C-2D47-A2BB-0C2C4E0F8973}"/>
                </a:ext>
              </a:extLst>
            </p:cNvPr>
            <p:cNvSpPr/>
            <p:nvPr userDrawn="1"/>
          </p:nvSpPr>
          <p:spPr>
            <a:xfrm>
              <a:off x="7447146" y="4877084"/>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3 h 120149"/>
                <a:gd name="connsiteX5" fmla="*/ 66552 w 77753"/>
                <a:gd name="connsiteY5" fmla="*/ 117983 h 120149"/>
                <a:gd name="connsiteX6" fmla="*/ 39441 w 77753"/>
                <a:gd name="connsiteY6" fmla="*/ 108935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8"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sz="849"/>
            </a:p>
          </p:txBody>
        </p:sp>
        <p:sp>
          <p:nvSpPr>
            <p:cNvPr id="3773" name="Freeform 3772">
              <a:extLst>
                <a:ext uri="{FF2B5EF4-FFF2-40B4-BE49-F238E27FC236}">
                  <a16:creationId xmlns:a16="http://schemas.microsoft.com/office/drawing/2014/main" id="{06E51F8A-D481-464E-94C4-1D4CC8120331}"/>
                </a:ext>
              </a:extLst>
            </p:cNvPr>
            <p:cNvSpPr/>
            <p:nvPr userDrawn="1"/>
          </p:nvSpPr>
          <p:spPr>
            <a:xfrm>
              <a:off x="8072197" y="4575030"/>
              <a:ext cx="39763" cy="121445"/>
            </a:xfrm>
            <a:custGeom>
              <a:avLst/>
              <a:gdLst>
                <a:gd name="connsiteX0" fmla="*/ 39764 w 39763"/>
                <a:gd name="connsiteY0" fmla="*/ 20105 h 121445"/>
                <a:gd name="connsiteX1" fmla="*/ 39764 w 39763"/>
                <a:gd name="connsiteY1" fmla="*/ 101539 h 121445"/>
                <a:gd name="connsiteX2" fmla="*/ 19882 w 39763"/>
                <a:gd name="connsiteY2" fmla="*/ 121445 h 121445"/>
                <a:gd name="connsiteX3" fmla="*/ 19882 w 39763"/>
                <a:gd name="connsiteY3" fmla="*/ 121445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6" y="121445"/>
                    <a:pt x="19882" y="121445"/>
                  </a:cubicBezTo>
                  <a:lnTo>
                    <a:pt x="19882" y="121445"/>
                  </a:lnTo>
                  <a:cubicBezTo>
                    <a:pt x="9037" y="121445"/>
                    <a:pt x="0" y="112397"/>
                    <a:pt x="0" y="101539"/>
                  </a:cubicBezTo>
                  <a:lnTo>
                    <a:pt x="0" y="20105"/>
                  </a:lnTo>
                  <a:cubicBezTo>
                    <a:pt x="0" y="9247"/>
                    <a:pt x="9037" y="199"/>
                    <a:pt x="19882" y="199"/>
                  </a:cubicBezTo>
                  <a:lnTo>
                    <a:pt x="19882" y="199"/>
                  </a:lnTo>
                  <a:cubicBezTo>
                    <a:pt x="28919" y="-1611"/>
                    <a:pt x="39764" y="9247"/>
                    <a:pt x="39764" y="20105"/>
                  </a:cubicBezTo>
                  <a:close/>
                </a:path>
              </a:pathLst>
            </a:custGeom>
            <a:solidFill>
              <a:srgbClr val="549D40"/>
            </a:solidFill>
            <a:ln w="18073" cap="flat">
              <a:noFill/>
              <a:prstDash val="solid"/>
              <a:miter/>
            </a:ln>
          </p:spPr>
          <p:txBody>
            <a:bodyPr rtlCol="0" anchor="ctr"/>
            <a:lstStyle/>
            <a:p>
              <a:endParaRPr lang="en-US" sz="849"/>
            </a:p>
          </p:txBody>
        </p:sp>
        <p:sp>
          <p:nvSpPr>
            <p:cNvPr id="3774" name="Freeform 3773">
              <a:extLst>
                <a:ext uri="{FF2B5EF4-FFF2-40B4-BE49-F238E27FC236}">
                  <a16:creationId xmlns:a16="http://schemas.microsoft.com/office/drawing/2014/main" id="{0E67B7DB-CFF8-894D-A357-92BDB6E2990B}"/>
                </a:ext>
              </a:extLst>
            </p:cNvPr>
            <p:cNvSpPr/>
            <p:nvPr userDrawn="1"/>
          </p:nvSpPr>
          <p:spPr>
            <a:xfrm>
              <a:off x="7768547" y="4877440"/>
              <a:ext cx="39763" cy="121246"/>
            </a:xfrm>
            <a:custGeom>
              <a:avLst/>
              <a:gdLst>
                <a:gd name="connsiteX0" fmla="*/ 39764 w 39763"/>
                <a:gd name="connsiteY0" fmla="*/ 19906 h 121246"/>
                <a:gd name="connsiteX1" fmla="*/ 39764 w 39763"/>
                <a:gd name="connsiteY1" fmla="*/ 101341 h 121246"/>
                <a:gd name="connsiteX2" fmla="*/ 19882 w 39763"/>
                <a:gd name="connsiteY2" fmla="*/ 121247 h 121246"/>
                <a:gd name="connsiteX3" fmla="*/ 19882 w 39763"/>
                <a:gd name="connsiteY3" fmla="*/ 121247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9"/>
                    <a:pt x="30727" y="121247"/>
                    <a:pt x="19882" y="121247"/>
                  </a:cubicBezTo>
                  <a:lnTo>
                    <a:pt x="19882" y="121247"/>
                  </a:lnTo>
                  <a:cubicBezTo>
                    <a:pt x="9037" y="121247"/>
                    <a:pt x="0" y="112199"/>
                    <a:pt x="0" y="101341"/>
                  </a:cubicBezTo>
                  <a:lnTo>
                    <a:pt x="0" y="19906"/>
                  </a:lnTo>
                  <a:cubicBezTo>
                    <a:pt x="0" y="9048"/>
                    <a:pt x="9037" y="0"/>
                    <a:pt x="19882" y="0"/>
                  </a:cubicBezTo>
                  <a:lnTo>
                    <a:pt x="19882" y="0"/>
                  </a:lnTo>
                  <a:cubicBezTo>
                    <a:pt x="30727" y="0"/>
                    <a:pt x="39764" y="9048"/>
                    <a:pt x="39764" y="19906"/>
                  </a:cubicBezTo>
                  <a:close/>
                </a:path>
              </a:pathLst>
            </a:custGeom>
            <a:solidFill>
              <a:srgbClr val="549D40"/>
            </a:solidFill>
            <a:ln w="18073" cap="flat">
              <a:noFill/>
              <a:prstDash val="solid"/>
              <a:miter/>
            </a:ln>
          </p:spPr>
          <p:txBody>
            <a:bodyPr rtlCol="0" anchor="ctr"/>
            <a:lstStyle/>
            <a:p>
              <a:endParaRPr lang="en-US" sz="849"/>
            </a:p>
          </p:txBody>
        </p:sp>
        <p:sp>
          <p:nvSpPr>
            <p:cNvPr id="3775" name="Freeform 3774">
              <a:extLst>
                <a:ext uri="{FF2B5EF4-FFF2-40B4-BE49-F238E27FC236}">
                  <a16:creationId xmlns:a16="http://schemas.microsoft.com/office/drawing/2014/main" id="{AE3BA046-7D88-C74A-B25F-224A99C74C91}"/>
                </a:ext>
              </a:extLst>
            </p:cNvPr>
            <p:cNvSpPr/>
            <p:nvPr userDrawn="1"/>
          </p:nvSpPr>
          <p:spPr>
            <a:xfrm>
              <a:off x="8053439" y="4877084"/>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3 h 120149"/>
                <a:gd name="connsiteX5" fmla="*/ 65752 w 76952"/>
                <a:gd name="connsiteY5" fmla="*/ 117983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3"/>
                  </a:cubicBezTo>
                  <a:lnTo>
                    <a:pt x="65752" y="117983"/>
                  </a:lnTo>
                  <a:cubicBezTo>
                    <a:pt x="56714" y="123413"/>
                    <a:pt x="44062" y="117983"/>
                    <a:pt x="38640" y="108935"/>
                  </a:cubicBezTo>
                  <a:lnTo>
                    <a:pt x="2491" y="29311"/>
                  </a:lnTo>
                  <a:cubicBezTo>
                    <a:pt x="-2931" y="18453"/>
                    <a:pt x="684" y="7595"/>
                    <a:pt x="11528" y="2166"/>
                  </a:cubicBezTo>
                  <a:close/>
                </a:path>
              </a:pathLst>
            </a:custGeom>
            <a:solidFill>
              <a:srgbClr val="549D40"/>
            </a:solidFill>
            <a:ln w="18073" cap="flat">
              <a:noFill/>
              <a:prstDash val="solid"/>
              <a:miter/>
            </a:ln>
          </p:spPr>
          <p:txBody>
            <a:bodyPr rtlCol="0" anchor="ctr"/>
            <a:lstStyle/>
            <a:p>
              <a:endParaRPr lang="en-US" sz="849"/>
            </a:p>
          </p:txBody>
        </p:sp>
        <p:sp>
          <p:nvSpPr>
            <p:cNvPr id="3776" name="Freeform 3775">
              <a:extLst>
                <a:ext uri="{FF2B5EF4-FFF2-40B4-BE49-F238E27FC236}">
                  <a16:creationId xmlns:a16="http://schemas.microsoft.com/office/drawing/2014/main" id="{CE8E0672-B1BC-1348-9261-96862A50E1A9}"/>
                </a:ext>
              </a:extLst>
            </p:cNvPr>
            <p:cNvSpPr/>
            <p:nvPr userDrawn="1"/>
          </p:nvSpPr>
          <p:spPr>
            <a:xfrm>
              <a:off x="8374039" y="4271207"/>
              <a:ext cx="39763" cy="121246"/>
            </a:xfrm>
            <a:custGeom>
              <a:avLst/>
              <a:gdLst>
                <a:gd name="connsiteX0" fmla="*/ 39764 w 39763"/>
                <a:gd name="connsiteY0" fmla="*/ 19906 h 121246"/>
                <a:gd name="connsiteX1" fmla="*/ 39764 w 39763"/>
                <a:gd name="connsiteY1" fmla="*/ 101341 h 121246"/>
                <a:gd name="connsiteX2" fmla="*/ 19882 w 39763"/>
                <a:gd name="connsiteY2" fmla="*/ 121247 h 121246"/>
                <a:gd name="connsiteX3" fmla="*/ 19882 w 39763"/>
                <a:gd name="connsiteY3" fmla="*/ 121247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9"/>
                    <a:pt x="30727" y="121247"/>
                    <a:pt x="19882" y="121247"/>
                  </a:cubicBezTo>
                  <a:lnTo>
                    <a:pt x="19882" y="121247"/>
                  </a:lnTo>
                  <a:cubicBezTo>
                    <a:pt x="9037" y="121247"/>
                    <a:pt x="0" y="112199"/>
                    <a:pt x="0" y="101341"/>
                  </a:cubicBezTo>
                  <a:lnTo>
                    <a:pt x="0" y="19906"/>
                  </a:lnTo>
                  <a:cubicBezTo>
                    <a:pt x="0" y="9048"/>
                    <a:pt x="9037" y="0"/>
                    <a:pt x="19882" y="0"/>
                  </a:cubicBezTo>
                  <a:lnTo>
                    <a:pt x="19882" y="0"/>
                  </a:lnTo>
                  <a:cubicBezTo>
                    <a:pt x="30727" y="0"/>
                    <a:pt x="39764" y="9048"/>
                    <a:pt x="39764" y="19906"/>
                  </a:cubicBezTo>
                  <a:close/>
                </a:path>
              </a:pathLst>
            </a:custGeom>
            <a:solidFill>
              <a:srgbClr val="549D40"/>
            </a:solidFill>
            <a:ln w="18073" cap="flat">
              <a:noFill/>
              <a:prstDash val="solid"/>
              <a:miter/>
            </a:ln>
          </p:spPr>
          <p:txBody>
            <a:bodyPr rtlCol="0" anchor="ctr"/>
            <a:lstStyle/>
            <a:p>
              <a:endParaRPr lang="en-US" sz="849"/>
            </a:p>
          </p:txBody>
        </p:sp>
        <p:sp>
          <p:nvSpPr>
            <p:cNvPr id="3777" name="Freeform 3776">
              <a:extLst>
                <a:ext uri="{FF2B5EF4-FFF2-40B4-BE49-F238E27FC236}">
                  <a16:creationId xmlns:a16="http://schemas.microsoft.com/office/drawing/2014/main" id="{9D294FC4-D018-D84B-A363-82C2957DD8C0}"/>
                </a:ext>
              </a:extLst>
            </p:cNvPr>
            <p:cNvSpPr/>
            <p:nvPr userDrawn="1"/>
          </p:nvSpPr>
          <p:spPr>
            <a:xfrm>
              <a:off x="8658931" y="4270851"/>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3 h 120149"/>
                <a:gd name="connsiteX5" fmla="*/ 65752 w 76952"/>
                <a:gd name="connsiteY5" fmla="*/ 117983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3"/>
                  </a:cubicBezTo>
                  <a:lnTo>
                    <a:pt x="65752" y="117983"/>
                  </a:lnTo>
                  <a:cubicBezTo>
                    <a:pt x="56714" y="123413"/>
                    <a:pt x="44062" y="117983"/>
                    <a:pt x="38640" y="108935"/>
                  </a:cubicBezTo>
                  <a:lnTo>
                    <a:pt x="2491" y="29311"/>
                  </a:lnTo>
                  <a:cubicBezTo>
                    <a:pt x="-2931" y="18453"/>
                    <a:pt x="684" y="7595"/>
                    <a:pt x="11528" y="2166"/>
                  </a:cubicBezTo>
                  <a:close/>
                </a:path>
              </a:pathLst>
            </a:custGeom>
            <a:solidFill>
              <a:srgbClr val="549D40"/>
            </a:solidFill>
            <a:ln w="18073" cap="flat">
              <a:noFill/>
              <a:prstDash val="solid"/>
              <a:miter/>
            </a:ln>
          </p:spPr>
          <p:txBody>
            <a:bodyPr rtlCol="0" anchor="ctr"/>
            <a:lstStyle/>
            <a:p>
              <a:endParaRPr lang="en-US" sz="849"/>
            </a:p>
          </p:txBody>
        </p:sp>
        <p:sp>
          <p:nvSpPr>
            <p:cNvPr id="3778" name="Freeform 3777">
              <a:extLst>
                <a:ext uri="{FF2B5EF4-FFF2-40B4-BE49-F238E27FC236}">
                  <a16:creationId xmlns:a16="http://schemas.microsoft.com/office/drawing/2014/main" id="{AE71EE51-0B98-BC48-B6AF-176F1126CF4E}"/>
                </a:ext>
              </a:extLst>
            </p:cNvPr>
            <p:cNvSpPr/>
            <p:nvPr userDrawn="1"/>
          </p:nvSpPr>
          <p:spPr>
            <a:xfrm>
              <a:off x="8961781" y="4270851"/>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3 h 120149"/>
                <a:gd name="connsiteX5" fmla="*/ 66552 w 77752"/>
                <a:gd name="connsiteY5" fmla="*/ 117983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sz="849"/>
            </a:p>
          </p:txBody>
        </p:sp>
        <p:sp>
          <p:nvSpPr>
            <p:cNvPr id="3779" name="Freeform 3778">
              <a:extLst>
                <a:ext uri="{FF2B5EF4-FFF2-40B4-BE49-F238E27FC236}">
                  <a16:creationId xmlns:a16="http://schemas.microsoft.com/office/drawing/2014/main" id="{51AF43E8-68CC-0D43-B07E-4D0ED451AEB4}"/>
                </a:ext>
              </a:extLst>
            </p:cNvPr>
            <p:cNvSpPr/>
            <p:nvPr userDrawn="1"/>
          </p:nvSpPr>
          <p:spPr>
            <a:xfrm>
              <a:off x="8356288" y="4574872"/>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6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6643"/>
                    <a:pt x="1484" y="5785"/>
                    <a:pt x="12329" y="2166"/>
                  </a:cubicBezTo>
                  <a:close/>
                </a:path>
              </a:pathLst>
            </a:custGeom>
            <a:solidFill>
              <a:srgbClr val="549D40"/>
            </a:solidFill>
            <a:ln w="18073" cap="flat">
              <a:noFill/>
              <a:prstDash val="solid"/>
              <a:miter/>
            </a:ln>
          </p:spPr>
          <p:txBody>
            <a:bodyPr rtlCol="0" anchor="ctr"/>
            <a:lstStyle/>
            <a:p>
              <a:endParaRPr lang="en-US" sz="849"/>
            </a:p>
          </p:txBody>
        </p:sp>
        <p:sp>
          <p:nvSpPr>
            <p:cNvPr id="3780" name="Freeform 3779">
              <a:extLst>
                <a:ext uri="{FF2B5EF4-FFF2-40B4-BE49-F238E27FC236}">
                  <a16:creationId xmlns:a16="http://schemas.microsoft.com/office/drawing/2014/main" id="{C3C20671-B6DE-8145-B9E2-317444D13628}"/>
                </a:ext>
              </a:extLst>
            </p:cNvPr>
            <p:cNvSpPr/>
            <p:nvPr userDrawn="1"/>
          </p:nvSpPr>
          <p:spPr>
            <a:xfrm>
              <a:off x="8658931" y="4574872"/>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6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6"/>
                  </a:cubicBezTo>
                  <a:lnTo>
                    <a:pt x="2491" y="29311"/>
                  </a:lnTo>
                  <a:cubicBezTo>
                    <a:pt x="-2931" y="16643"/>
                    <a:pt x="684" y="5785"/>
                    <a:pt x="11528" y="2166"/>
                  </a:cubicBezTo>
                  <a:close/>
                </a:path>
              </a:pathLst>
            </a:custGeom>
            <a:solidFill>
              <a:srgbClr val="549D40"/>
            </a:solidFill>
            <a:ln w="18073" cap="flat">
              <a:noFill/>
              <a:prstDash val="solid"/>
              <a:miter/>
            </a:ln>
          </p:spPr>
          <p:txBody>
            <a:bodyPr rtlCol="0" anchor="ctr"/>
            <a:lstStyle/>
            <a:p>
              <a:endParaRPr lang="en-US" sz="849"/>
            </a:p>
          </p:txBody>
        </p:sp>
        <p:sp>
          <p:nvSpPr>
            <p:cNvPr id="3781" name="Freeform 3780">
              <a:extLst>
                <a:ext uri="{FF2B5EF4-FFF2-40B4-BE49-F238E27FC236}">
                  <a16:creationId xmlns:a16="http://schemas.microsoft.com/office/drawing/2014/main" id="{B1582B92-E7C9-A543-9DB4-547E20280C12}"/>
                </a:ext>
              </a:extLst>
            </p:cNvPr>
            <p:cNvSpPr/>
            <p:nvPr userDrawn="1"/>
          </p:nvSpPr>
          <p:spPr>
            <a:xfrm>
              <a:off x="8356288" y="4877084"/>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3 h 120149"/>
                <a:gd name="connsiteX5" fmla="*/ 66552 w 77752"/>
                <a:gd name="connsiteY5" fmla="*/ 117983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sz="849"/>
            </a:p>
          </p:txBody>
        </p:sp>
        <p:sp>
          <p:nvSpPr>
            <p:cNvPr id="3782" name="Freeform 3781">
              <a:extLst>
                <a:ext uri="{FF2B5EF4-FFF2-40B4-BE49-F238E27FC236}">
                  <a16:creationId xmlns:a16="http://schemas.microsoft.com/office/drawing/2014/main" id="{4766D6F2-70D4-9847-A5BF-C398D68B28B3}"/>
                </a:ext>
              </a:extLst>
            </p:cNvPr>
            <p:cNvSpPr/>
            <p:nvPr userDrawn="1"/>
          </p:nvSpPr>
          <p:spPr>
            <a:xfrm>
              <a:off x="8981340" y="4575030"/>
              <a:ext cx="39763" cy="121445"/>
            </a:xfrm>
            <a:custGeom>
              <a:avLst/>
              <a:gdLst>
                <a:gd name="connsiteX0" fmla="*/ 39764 w 39763"/>
                <a:gd name="connsiteY0" fmla="*/ 20105 h 121445"/>
                <a:gd name="connsiteX1" fmla="*/ 39764 w 39763"/>
                <a:gd name="connsiteY1" fmla="*/ 101539 h 121445"/>
                <a:gd name="connsiteX2" fmla="*/ 19882 w 39763"/>
                <a:gd name="connsiteY2" fmla="*/ 121445 h 121445"/>
                <a:gd name="connsiteX3" fmla="*/ 19882 w 39763"/>
                <a:gd name="connsiteY3" fmla="*/ 121445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6" y="121445"/>
                    <a:pt x="19882" y="121445"/>
                  </a:cubicBezTo>
                  <a:lnTo>
                    <a:pt x="19882" y="121445"/>
                  </a:lnTo>
                  <a:cubicBezTo>
                    <a:pt x="9037" y="121445"/>
                    <a:pt x="0" y="112397"/>
                    <a:pt x="0" y="101539"/>
                  </a:cubicBezTo>
                  <a:lnTo>
                    <a:pt x="0" y="20105"/>
                  </a:lnTo>
                  <a:cubicBezTo>
                    <a:pt x="0" y="9247"/>
                    <a:pt x="9037" y="199"/>
                    <a:pt x="19882" y="199"/>
                  </a:cubicBezTo>
                  <a:lnTo>
                    <a:pt x="19882" y="199"/>
                  </a:lnTo>
                  <a:cubicBezTo>
                    <a:pt x="28919" y="-1611"/>
                    <a:pt x="39764" y="9247"/>
                    <a:pt x="39764" y="20105"/>
                  </a:cubicBezTo>
                  <a:close/>
                </a:path>
              </a:pathLst>
            </a:custGeom>
            <a:solidFill>
              <a:srgbClr val="549D40"/>
            </a:solidFill>
            <a:ln w="18073" cap="flat">
              <a:noFill/>
              <a:prstDash val="solid"/>
              <a:miter/>
            </a:ln>
          </p:spPr>
          <p:txBody>
            <a:bodyPr rtlCol="0" anchor="ctr"/>
            <a:lstStyle/>
            <a:p>
              <a:endParaRPr lang="en-US" sz="849"/>
            </a:p>
          </p:txBody>
        </p:sp>
        <p:sp>
          <p:nvSpPr>
            <p:cNvPr id="3783" name="Freeform 3782">
              <a:extLst>
                <a:ext uri="{FF2B5EF4-FFF2-40B4-BE49-F238E27FC236}">
                  <a16:creationId xmlns:a16="http://schemas.microsoft.com/office/drawing/2014/main" id="{01AB8E10-C0C8-564B-B62F-2409DC0286DF}"/>
                </a:ext>
              </a:extLst>
            </p:cNvPr>
            <p:cNvSpPr/>
            <p:nvPr userDrawn="1"/>
          </p:nvSpPr>
          <p:spPr>
            <a:xfrm>
              <a:off x="8677690" y="4877440"/>
              <a:ext cx="39763" cy="121246"/>
            </a:xfrm>
            <a:custGeom>
              <a:avLst/>
              <a:gdLst>
                <a:gd name="connsiteX0" fmla="*/ 39764 w 39763"/>
                <a:gd name="connsiteY0" fmla="*/ 19906 h 121246"/>
                <a:gd name="connsiteX1" fmla="*/ 39764 w 39763"/>
                <a:gd name="connsiteY1" fmla="*/ 101341 h 121246"/>
                <a:gd name="connsiteX2" fmla="*/ 19882 w 39763"/>
                <a:gd name="connsiteY2" fmla="*/ 121247 h 121246"/>
                <a:gd name="connsiteX3" fmla="*/ 19882 w 39763"/>
                <a:gd name="connsiteY3" fmla="*/ 121247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9"/>
                    <a:pt x="30726" y="121247"/>
                    <a:pt x="19882" y="121247"/>
                  </a:cubicBezTo>
                  <a:lnTo>
                    <a:pt x="19882" y="121247"/>
                  </a:lnTo>
                  <a:cubicBezTo>
                    <a:pt x="9037" y="121247"/>
                    <a:pt x="0" y="112199"/>
                    <a:pt x="0" y="101341"/>
                  </a:cubicBezTo>
                  <a:lnTo>
                    <a:pt x="0" y="19906"/>
                  </a:lnTo>
                  <a:cubicBezTo>
                    <a:pt x="0" y="9048"/>
                    <a:pt x="9037" y="0"/>
                    <a:pt x="19882" y="0"/>
                  </a:cubicBezTo>
                  <a:lnTo>
                    <a:pt x="19882" y="0"/>
                  </a:lnTo>
                  <a:cubicBezTo>
                    <a:pt x="30726" y="0"/>
                    <a:pt x="39764" y="9048"/>
                    <a:pt x="39764" y="19906"/>
                  </a:cubicBezTo>
                  <a:close/>
                </a:path>
              </a:pathLst>
            </a:custGeom>
            <a:solidFill>
              <a:srgbClr val="549D40"/>
            </a:solidFill>
            <a:ln w="18073" cap="flat">
              <a:noFill/>
              <a:prstDash val="solid"/>
              <a:miter/>
            </a:ln>
          </p:spPr>
          <p:txBody>
            <a:bodyPr rtlCol="0" anchor="ctr"/>
            <a:lstStyle/>
            <a:p>
              <a:endParaRPr lang="en-US" sz="849"/>
            </a:p>
          </p:txBody>
        </p:sp>
        <p:sp>
          <p:nvSpPr>
            <p:cNvPr id="3784" name="Freeform 3783">
              <a:extLst>
                <a:ext uri="{FF2B5EF4-FFF2-40B4-BE49-F238E27FC236}">
                  <a16:creationId xmlns:a16="http://schemas.microsoft.com/office/drawing/2014/main" id="{D9D60BC9-19AB-3642-9263-F82B6DE776C7}"/>
                </a:ext>
              </a:extLst>
            </p:cNvPr>
            <p:cNvSpPr/>
            <p:nvPr userDrawn="1"/>
          </p:nvSpPr>
          <p:spPr>
            <a:xfrm>
              <a:off x="8961781" y="4877084"/>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3 h 120149"/>
                <a:gd name="connsiteX5" fmla="*/ 66552 w 77752"/>
                <a:gd name="connsiteY5" fmla="*/ 117983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sz="849"/>
            </a:p>
          </p:txBody>
        </p:sp>
        <p:sp>
          <p:nvSpPr>
            <p:cNvPr id="3785" name="Freeform 3784">
              <a:extLst>
                <a:ext uri="{FF2B5EF4-FFF2-40B4-BE49-F238E27FC236}">
                  <a16:creationId xmlns:a16="http://schemas.microsoft.com/office/drawing/2014/main" id="{43F6ABB4-CB45-5C40-B705-7621023F2A82}"/>
                </a:ext>
              </a:extLst>
            </p:cNvPr>
            <p:cNvSpPr/>
            <p:nvPr userDrawn="1"/>
          </p:nvSpPr>
          <p:spPr>
            <a:xfrm>
              <a:off x="9283182" y="4271207"/>
              <a:ext cx="39763" cy="121246"/>
            </a:xfrm>
            <a:custGeom>
              <a:avLst/>
              <a:gdLst>
                <a:gd name="connsiteX0" fmla="*/ 39764 w 39763"/>
                <a:gd name="connsiteY0" fmla="*/ 19906 h 121246"/>
                <a:gd name="connsiteX1" fmla="*/ 39764 w 39763"/>
                <a:gd name="connsiteY1" fmla="*/ 101341 h 121246"/>
                <a:gd name="connsiteX2" fmla="*/ 19882 w 39763"/>
                <a:gd name="connsiteY2" fmla="*/ 121247 h 121246"/>
                <a:gd name="connsiteX3" fmla="*/ 19882 w 39763"/>
                <a:gd name="connsiteY3" fmla="*/ 121247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9"/>
                    <a:pt x="30726" y="121247"/>
                    <a:pt x="19882" y="121247"/>
                  </a:cubicBezTo>
                  <a:lnTo>
                    <a:pt x="19882" y="121247"/>
                  </a:lnTo>
                  <a:cubicBezTo>
                    <a:pt x="9037" y="121247"/>
                    <a:pt x="0" y="112199"/>
                    <a:pt x="0" y="101341"/>
                  </a:cubicBezTo>
                  <a:lnTo>
                    <a:pt x="0" y="19906"/>
                  </a:lnTo>
                  <a:cubicBezTo>
                    <a:pt x="0" y="9048"/>
                    <a:pt x="9037" y="0"/>
                    <a:pt x="19882" y="0"/>
                  </a:cubicBezTo>
                  <a:lnTo>
                    <a:pt x="19882" y="0"/>
                  </a:lnTo>
                  <a:cubicBezTo>
                    <a:pt x="30726" y="0"/>
                    <a:pt x="39764" y="9048"/>
                    <a:pt x="39764" y="19906"/>
                  </a:cubicBezTo>
                  <a:close/>
                </a:path>
              </a:pathLst>
            </a:custGeom>
            <a:solidFill>
              <a:srgbClr val="549D40"/>
            </a:solidFill>
            <a:ln w="18073" cap="flat">
              <a:noFill/>
              <a:prstDash val="solid"/>
              <a:miter/>
            </a:ln>
          </p:spPr>
          <p:txBody>
            <a:bodyPr rtlCol="0" anchor="ctr"/>
            <a:lstStyle/>
            <a:p>
              <a:endParaRPr lang="en-US" sz="849"/>
            </a:p>
          </p:txBody>
        </p:sp>
        <p:sp>
          <p:nvSpPr>
            <p:cNvPr id="3786" name="Freeform 3785">
              <a:extLst>
                <a:ext uri="{FF2B5EF4-FFF2-40B4-BE49-F238E27FC236}">
                  <a16:creationId xmlns:a16="http://schemas.microsoft.com/office/drawing/2014/main" id="{D9817E61-7C7E-F14A-B682-272A2324765C}"/>
                </a:ext>
              </a:extLst>
            </p:cNvPr>
            <p:cNvSpPr/>
            <p:nvPr userDrawn="1"/>
          </p:nvSpPr>
          <p:spPr>
            <a:xfrm>
              <a:off x="9568074" y="4270851"/>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3 h 120149"/>
                <a:gd name="connsiteX5" fmla="*/ 65752 w 76952"/>
                <a:gd name="connsiteY5" fmla="*/ 117983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3"/>
                  </a:cubicBezTo>
                  <a:lnTo>
                    <a:pt x="65752" y="117983"/>
                  </a:lnTo>
                  <a:cubicBezTo>
                    <a:pt x="56714" y="123413"/>
                    <a:pt x="44062" y="117983"/>
                    <a:pt x="38640" y="108935"/>
                  </a:cubicBezTo>
                  <a:lnTo>
                    <a:pt x="2491" y="29311"/>
                  </a:lnTo>
                  <a:cubicBezTo>
                    <a:pt x="-2931" y="18453"/>
                    <a:pt x="684" y="7595"/>
                    <a:pt x="11528" y="2166"/>
                  </a:cubicBezTo>
                  <a:close/>
                </a:path>
              </a:pathLst>
            </a:custGeom>
            <a:solidFill>
              <a:srgbClr val="549D40"/>
            </a:solidFill>
            <a:ln w="18073" cap="flat">
              <a:noFill/>
              <a:prstDash val="solid"/>
              <a:miter/>
            </a:ln>
          </p:spPr>
          <p:txBody>
            <a:bodyPr rtlCol="0" anchor="ctr"/>
            <a:lstStyle/>
            <a:p>
              <a:endParaRPr lang="en-US" sz="849"/>
            </a:p>
          </p:txBody>
        </p:sp>
        <p:sp>
          <p:nvSpPr>
            <p:cNvPr id="3787" name="Freeform 3786">
              <a:extLst>
                <a:ext uri="{FF2B5EF4-FFF2-40B4-BE49-F238E27FC236}">
                  <a16:creationId xmlns:a16="http://schemas.microsoft.com/office/drawing/2014/main" id="{3393EC9A-CC67-6346-A340-78992AA0A96D}"/>
                </a:ext>
              </a:extLst>
            </p:cNvPr>
            <p:cNvSpPr/>
            <p:nvPr userDrawn="1"/>
          </p:nvSpPr>
          <p:spPr>
            <a:xfrm>
              <a:off x="9870923" y="4270851"/>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3 h 120149"/>
                <a:gd name="connsiteX5" fmla="*/ 66552 w 77753"/>
                <a:gd name="connsiteY5" fmla="*/ 117983 h 120149"/>
                <a:gd name="connsiteX6" fmla="*/ 39441 w 77753"/>
                <a:gd name="connsiteY6" fmla="*/ 108935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9"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sz="849"/>
            </a:p>
          </p:txBody>
        </p:sp>
        <p:sp>
          <p:nvSpPr>
            <p:cNvPr id="3788" name="Freeform 3787">
              <a:extLst>
                <a:ext uri="{FF2B5EF4-FFF2-40B4-BE49-F238E27FC236}">
                  <a16:creationId xmlns:a16="http://schemas.microsoft.com/office/drawing/2014/main" id="{B6D6BA55-8529-C545-A0BA-409DA9EB4CD5}"/>
                </a:ext>
              </a:extLst>
            </p:cNvPr>
            <p:cNvSpPr/>
            <p:nvPr userDrawn="1"/>
          </p:nvSpPr>
          <p:spPr>
            <a:xfrm>
              <a:off x="9265431" y="4574872"/>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89 w 77752"/>
                <a:gd name="connsiteY3" fmla="*/ 90839 h 120149"/>
                <a:gd name="connsiteX4" fmla="*/ 66552 w 77752"/>
                <a:gd name="connsiteY4" fmla="*/ 117984 h 120149"/>
                <a:gd name="connsiteX5" fmla="*/ 66552 w 77752"/>
                <a:gd name="connsiteY5" fmla="*/ 117984 h 120149"/>
                <a:gd name="connsiteX6" fmla="*/ 39441 w 77752"/>
                <a:gd name="connsiteY6" fmla="*/ 108936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89" y="90839"/>
                  </a:lnTo>
                  <a:cubicBezTo>
                    <a:pt x="81012" y="99887"/>
                    <a:pt x="75589" y="112555"/>
                    <a:pt x="66552" y="117984"/>
                  </a:cubicBezTo>
                  <a:lnTo>
                    <a:pt x="66552" y="117984"/>
                  </a:lnTo>
                  <a:cubicBezTo>
                    <a:pt x="57515" y="123413"/>
                    <a:pt x="44863" y="117984"/>
                    <a:pt x="39441" y="108936"/>
                  </a:cubicBezTo>
                  <a:lnTo>
                    <a:pt x="3292" y="29311"/>
                  </a:lnTo>
                  <a:cubicBezTo>
                    <a:pt x="-3938" y="16643"/>
                    <a:pt x="1485" y="5785"/>
                    <a:pt x="12329" y="2166"/>
                  </a:cubicBezTo>
                  <a:close/>
                </a:path>
              </a:pathLst>
            </a:custGeom>
            <a:solidFill>
              <a:srgbClr val="549D40"/>
            </a:solidFill>
            <a:ln w="18073" cap="flat">
              <a:noFill/>
              <a:prstDash val="solid"/>
              <a:miter/>
            </a:ln>
          </p:spPr>
          <p:txBody>
            <a:bodyPr rtlCol="0" anchor="ctr"/>
            <a:lstStyle/>
            <a:p>
              <a:endParaRPr lang="en-US" sz="849"/>
            </a:p>
          </p:txBody>
        </p:sp>
        <p:sp>
          <p:nvSpPr>
            <p:cNvPr id="3789" name="Freeform 3788">
              <a:extLst>
                <a:ext uri="{FF2B5EF4-FFF2-40B4-BE49-F238E27FC236}">
                  <a16:creationId xmlns:a16="http://schemas.microsoft.com/office/drawing/2014/main" id="{41764BA1-0969-1842-9284-3353DC255372}"/>
                </a:ext>
              </a:extLst>
            </p:cNvPr>
            <p:cNvSpPr/>
            <p:nvPr userDrawn="1"/>
          </p:nvSpPr>
          <p:spPr>
            <a:xfrm>
              <a:off x="9568074" y="4574872"/>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6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6"/>
                  </a:cubicBezTo>
                  <a:lnTo>
                    <a:pt x="2491" y="29311"/>
                  </a:lnTo>
                  <a:cubicBezTo>
                    <a:pt x="-2931" y="16643"/>
                    <a:pt x="684" y="5785"/>
                    <a:pt x="11528" y="2166"/>
                  </a:cubicBezTo>
                  <a:close/>
                </a:path>
              </a:pathLst>
            </a:custGeom>
            <a:solidFill>
              <a:srgbClr val="549D40"/>
            </a:solidFill>
            <a:ln w="18073" cap="flat">
              <a:noFill/>
              <a:prstDash val="solid"/>
              <a:miter/>
            </a:ln>
          </p:spPr>
          <p:txBody>
            <a:bodyPr rtlCol="0" anchor="ctr"/>
            <a:lstStyle/>
            <a:p>
              <a:endParaRPr lang="en-US" sz="849"/>
            </a:p>
          </p:txBody>
        </p:sp>
        <p:sp>
          <p:nvSpPr>
            <p:cNvPr id="3790" name="Freeform 3789">
              <a:extLst>
                <a:ext uri="{FF2B5EF4-FFF2-40B4-BE49-F238E27FC236}">
                  <a16:creationId xmlns:a16="http://schemas.microsoft.com/office/drawing/2014/main" id="{A60B2052-7034-A94C-8FFA-EA6456F3279D}"/>
                </a:ext>
              </a:extLst>
            </p:cNvPr>
            <p:cNvSpPr/>
            <p:nvPr userDrawn="1"/>
          </p:nvSpPr>
          <p:spPr>
            <a:xfrm>
              <a:off x="9265431" y="4877084"/>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89 w 77752"/>
                <a:gd name="connsiteY3" fmla="*/ 90839 h 120149"/>
                <a:gd name="connsiteX4" fmla="*/ 66552 w 77752"/>
                <a:gd name="connsiteY4" fmla="*/ 117983 h 120149"/>
                <a:gd name="connsiteX5" fmla="*/ 66552 w 77752"/>
                <a:gd name="connsiteY5" fmla="*/ 117983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89" y="90839"/>
                  </a:lnTo>
                  <a:cubicBezTo>
                    <a:pt x="81012" y="99887"/>
                    <a:pt x="75589" y="112555"/>
                    <a:pt x="66552" y="117983"/>
                  </a:cubicBezTo>
                  <a:lnTo>
                    <a:pt x="66552" y="117983"/>
                  </a:lnTo>
                  <a:cubicBezTo>
                    <a:pt x="57515" y="123413"/>
                    <a:pt x="44863" y="117983"/>
                    <a:pt x="39441" y="108935"/>
                  </a:cubicBezTo>
                  <a:lnTo>
                    <a:pt x="3292" y="29311"/>
                  </a:lnTo>
                  <a:cubicBezTo>
                    <a:pt x="-3938" y="18453"/>
                    <a:pt x="1485" y="7595"/>
                    <a:pt x="12329" y="2166"/>
                  </a:cubicBezTo>
                  <a:close/>
                </a:path>
              </a:pathLst>
            </a:custGeom>
            <a:solidFill>
              <a:srgbClr val="549D40"/>
            </a:solidFill>
            <a:ln w="18073" cap="flat">
              <a:noFill/>
              <a:prstDash val="solid"/>
              <a:miter/>
            </a:ln>
          </p:spPr>
          <p:txBody>
            <a:bodyPr rtlCol="0" anchor="ctr"/>
            <a:lstStyle/>
            <a:p>
              <a:endParaRPr lang="en-US" sz="849"/>
            </a:p>
          </p:txBody>
        </p:sp>
        <p:sp>
          <p:nvSpPr>
            <p:cNvPr id="3791" name="Freeform 3790">
              <a:extLst>
                <a:ext uri="{FF2B5EF4-FFF2-40B4-BE49-F238E27FC236}">
                  <a16:creationId xmlns:a16="http://schemas.microsoft.com/office/drawing/2014/main" id="{C77654BD-74FE-C84D-BD22-13AE505464A3}"/>
                </a:ext>
              </a:extLst>
            </p:cNvPr>
            <p:cNvSpPr/>
            <p:nvPr userDrawn="1"/>
          </p:nvSpPr>
          <p:spPr>
            <a:xfrm>
              <a:off x="9888675" y="4575030"/>
              <a:ext cx="39763" cy="121445"/>
            </a:xfrm>
            <a:custGeom>
              <a:avLst/>
              <a:gdLst>
                <a:gd name="connsiteX0" fmla="*/ 39763 w 39763"/>
                <a:gd name="connsiteY0" fmla="*/ 20105 h 121445"/>
                <a:gd name="connsiteX1" fmla="*/ 39763 w 39763"/>
                <a:gd name="connsiteY1" fmla="*/ 101539 h 121445"/>
                <a:gd name="connsiteX2" fmla="*/ 19881 w 39763"/>
                <a:gd name="connsiteY2" fmla="*/ 121445 h 121445"/>
                <a:gd name="connsiteX3" fmla="*/ 19881 w 39763"/>
                <a:gd name="connsiteY3" fmla="*/ 121445 h 121445"/>
                <a:gd name="connsiteX4" fmla="*/ 0 w 39763"/>
                <a:gd name="connsiteY4" fmla="*/ 101539 h 121445"/>
                <a:gd name="connsiteX5" fmla="*/ 0 w 39763"/>
                <a:gd name="connsiteY5" fmla="*/ 20105 h 121445"/>
                <a:gd name="connsiteX6" fmla="*/ 19881 w 39763"/>
                <a:gd name="connsiteY6" fmla="*/ 199 h 121445"/>
                <a:gd name="connsiteX7" fmla="*/ 19881 w 39763"/>
                <a:gd name="connsiteY7" fmla="*/ 199 h 121445"/>
                <a:gd name="connsiteX8" fmla="*/ 39763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3" y="20105"/>
                  </a:moveTo>
                  <a:lnTo>
                    <a:pt x="39763" y="101539"/>
                  </a:lnTo>
                  <a:cubicBezTo>
                    <a:pt x="39763" y="112397"/>
                    <a:pt x="30726" y="121445"/>
                    <a:pt x="19881" y="121445"/>
                  </a:cubicBezTo>
                  <a:lnTo>
                    <a:pt x="19881" y="121445"/>
                  </a:lnTo>
                  <a:cubicBezTo>
                    <a:pt x="9037" y="121445"/>
                    <a:pt x="0" y="112397"/>
                    <a:pt x="0" y="101539"/>
                  </a:cubicBezTo>
                  <a:lnTo>
                    <a:pt x="0" y="20105"/>
                  </a:lnTo>
                  <a:cubicBezTo>
                    <a:pt x="0" y="9247"/>
                    <a:pt x="9037" y="199"/>
                    <a:pt x="19881" y="199"/>
                  </a:cubicBezTo>
                  <a:lnTo>
                    <a:pt x="19881" y="199"/>
                  </a:lnTo>
                  <a:cubicBezTo>
                    <a:pt x="30726" y="-1611"/>
                    <a:pt x="39763" y="9247"/>
                    <a:pt x="39763" y="20105"/>
                  </a:cubicBezTo>
                  <a:close/>
                </a:path>
              </a:pathLst>
            </a:custGeom>
            <a:solidFill>
              <a:srgbClr val="549D40"/>
            </a:solidFill>
            <a:ln w="18073" cap="flat">
              <a:noFill/>
              <a:prstDash val="solid"/>
              <a:miter/>
            </a:ln>
          </p:spPr>
          <p:txBody>
            <a:bodyPr rtlCol="0" anchor="ctr"/>
            <a:lstStyle/>
            <a:p>
              <a:endParaRPr lang="en-US" sz="849"/>
            </a:p>
          </p:txBody>
        </p:sp>
        <p:sp>
          <p:nvSpPr>
            <p:cNvPr id="3792" name="Freeform 3791">
              <a:extLst>
                <a:ext uri="{FF2B5EF4-FFF2-40B4-BE49-F238E27FC236}">
                  <a16:creationId xmlns:a16="http://schemas.microsoft.com/office/drawing/2014/main" id="{B88B1E50-980F-524F-A4DC-422DD42E546F}"/>
                </a:ext>
              </a:extLst>
            </p:cNvPr>
            <p:cNvSpPr/>
            <p:nvPr userDrawn="1"/>
          </p:nvSpPr>
          <p:spPr>
            <a:xfrm>
              <a:off x="9586832" y="4877440"/>
              <a:ext cx="39763" cy="121246"/>
            </a:xfrm>
            <a:custGeom>
              <a:avLst/>
              <a:gdLst>
                <a:gd name="connsiteX0" fmla="*/ 39764 w 39763"/>
                <a:gd name="connsiteY0" fmla="*/ 19906 h 121246"/>
                <a:gd name="connsiteX1" fmla="*/ 39764 w 39763"/>
                <a:gd name="connsiteY1" fmla="*/ 101341 h 121246"/>
                <a:gd name="connsiteX2" fmla="*/ 19882 w 39763"/>
                <a:gd name="connsiteY2" fmla="*/ 121247 h 121246"/>
                <a:gd name="connsiteX3" fmla="*/ 19882 w 39763"/>
                <a:gd name="connsiteY3" fmla="*/ 121247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9"/>
                    <a:pt x="30726" y="121247"/>
                    <a:pt x="19882" y="121247"/>
                  </a:cubicBezTo>
                  <a:lnTo>
                    <a:pt x="19882" y="121247"/>
                  </a:lnTo>
                  <a:cubicBezTo>
                    <a:pt x="9037" y="121247"/>
                    <a:pt x="0" y="112199"/>
                    <a:pt x="0" y="101341"/>
                  </a:cubicBezTo>
                  <a:lnTo>
                    <a:pt x="0" y="19906"/>
                  </a:lnTo>
                  <a:cubicBezTo>
                    <a:pt x="0" y="9048"/>
                    <a:pt x="9037" y="0"/>
                    <a:pt x="19882" y="0"/>
                  </a:cubicBezTo>
                  <a:lnTo>
                    <a:pt x="19882" y="0"/>
                  </a:lnTo>
                  <a:cubicBezTo>
                    <a:pt x="28919" y="0"/>
                    <a:pt x="39764" y="9048"/>
                    <a:pt x="39764" y="19906"/>
                  </a:cubicBezTo>
                  <a:close/>
                </a:path>
              </a:pathLst>
            </a:custGeom>
            <a:solidFill>
              <a:srgbClr val="549D40"/>
            </a:solidFill>
            <a:ln w="18073" cap="flat">
              <a:noFill/>
              <a:prstDash val="solid"/>
              <a:miter/>
            </a:ln>
          </p:spPr>
          <p:txBody>
            <a:bodyPr rtlCol="0" anchor="ctr"/>
            <a:lstStyle/>
            <a:p>
              <a:endParaRPr lang="en-US" sz="849"/>
            </a:p>
          </p:txBody>
        </p:sp>
        <p:sp>
          <p:nvSpPr>
            <p:cNvPr id="3793" name="Freeform 3792">
              <a:extLst>
                <a:ext uri="{FF2B5EF4-FFF2-40B4-BE49-F238E27FC236}">
                  <a16:creationId xmlns:a16="http://schemas.microsoft.com/office/drawing/2014/main" id="{B94690BB-5AAD-B04B-9ED3-512E4565111F}"/>
                </a:ext>
              </a:extLst>
            </p:cNvPr>
            <p:cNvSpPr/>
            <p:nvPr userDrawn="1"/>
          </p:nvSpPr>
          <p:spPr>
            <a:xfrm>
              <a:off x="9870923" y="4877084"/>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3 h 120149"/>
                <a:gd name="connsiteX5" fmla="*/ 66552 w 77753"/>
                <a:gd name="connsiteY5" fmla="*/ 117983 h 120149"/>
                <a:gd name="connsiteX6" fmla="*/ 39441 w 77753"/>
                <a:gd name="connsiteY6" fmla="*/ 108935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9"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sz="849"/>
            </a:p>
          </p:txBody>
        </p:sp>
        <p:sp>
          <p:nvSpPr>
            <p:cNvPr id="3794" name="Freeform 3793">
              <a:extLst>
                <a:ext uri="{FF2B5EF4-FFF2-40B4-BE49-F238E27FC236}">
                  <a16:creationId xmlns:a16="http://schemas.microsoft.com/office/drawing/2014/main" id="{7668B6A9-5420-0348-9DA0-78D394B2A253}"/>
                </a:ext>
              </a:extLst>
            </p:cNvPr>
            <p:cNvSpPr/>
            <p:nvPr userDrawn="1"/>
          </p:nvSpPr>
          <p:spPr>
            <a:xfrm>
              <a:off x="10192325" y="4271207"/>
              <a:ext cx="39763" cy="121246"/>
            </a:xfrm>
            <a:custGeom>
              <a:avLst/>
              <a:gdLst>
                <a:gd name="connsiteX0" fmla="*/ 39764 w 39763"/>
                <a:gd name="connsiteY0" fmla="*/ 19906 h 121246"/>
                <a:gd name="connsiteX1" fmla="*/ 39764 w 39763"/>
                <a:gd name="connsiteY1" fmla="*/ 101341 h 121246"/>
                <a:gd name="connsiteX2" fmla="*/ 19882 w 39763"/>
                <a:gd name="connsiteY2" fmla="*/ 121247 h 121246"/>
                <a:gd name="connsiteX3" fmla="*/ 19882 w 39763"/>
                <a:gd name="connsiteY3" fmla="*/ 121247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9"/>
                    <a:pt x="30727" y="121247"/>
                    <a:pt x="19882" y="121247"/>
                  </a:cubicBezTo>
                  <a:lnTo>
                    <a:pt x="19882" y="121247"/>
                  </a:lnTo>
                  <a:cubicBezTo>
                    <a:pt x="9037" y="121247"/>
                    <a:pt x="0" y="112199"/>
                    <a:pt x="0" y="101341"/>
                  </a:cubicBezTo>
                  <a:lnTo>
                    <a:pt x="0" y="19906"/>
                  </a:lnTo>
                  <a:cubicBezTo>
                    <a:pt x="0" y="9048"/>
                    <a:pt x="9037" y="0"/>
                    <a:pt x="19882" y="0"/>
                  </a:cubicBezTo>
                  <a:lnTo>
                    <a:pt x="19882" y="0"/>
                  </a:lnTo>
                  <a:cubicBezTo>
                    <a:pt x="30727" y="0"/>
                    <a:pt x="39764" y="9048"/>
                    <a:pt x="39764" y="19906"/>
                  </a:cubicBezTo>
                  <a:close/>
                </a:path>
              </a:pathLst>
            </a:custGeom>
            <a:solidFill>
              <a:srgbClr val="549D40"/>
            </a:solidFill>
            <a:ln w="18073" cap="flat">
              <a:noFill/>
              <a:prstDash val="solid"/>
              <a:miter/>
            </a:ln>
          </p:spPr>
          <p:txBody>
            <a:bodyPr rtlCol="0" anchor="ctr"/>
            <a:lstStyle/>
            <a:p>
              <a:endParaRPr lang="en-US" sz="849"/>
            </a:p>
          </p:txBody>
        </p:sp>
        <p:sp>
          <p:nvSpPr>
            <p:cNvPr id="3795" name="Freeform 3794">
              <a:extLst>
                <a:ext uri="{FF2B5EF4-FFF2-40B4-BE49-F238E27FC236}">
                  <a16:creationId xmlns:a16="http://schemas.microsoft.com/office/drawing/2014/main" id="{2F5BC0D6-CE1F-9D4C-9B2F-F045B0E82DEA}"/>
                </a:ext>
              </a:extLst>
            </p:cNvPr>
            <p:cNvSpPr/>
            <p:nvPr userDrawn="1"/>
          </p:nvSpPr>
          <p:spPr>
            <a:xfrm>
              <a:off x="10476416" y="4270851"/>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3 h 120149"/>
                <a:gd name="connsiteX5" fmla="*/ 66552 w 77753"/>
                <a:gd name="connsiteY5" fmla="*/ 117983 h 120149"/>
                <a:gd name="connsiteX6" fmla="*/ 39441 w 77753"/>
                <a:gd name="connsiteY6" fmla="*/ 108935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9"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sz="849"/>
            </a:p>
          </p:txBody>
        </p:sp>
        <p:sp>
          <p:nvSpPr>
            <p:cNvPr id="3796" name="Freeform 3795">
              <a:extLst>
                <a:ext uri="{FF2B5EF4-FFF2-40B4-BE49-F238E27FC236}">
                  <a16:creationId xmlns:a16="http://schemas.microsoft.com/office/drawing/2014/main" id="{569B6EEB-0648-4E4F-A7DF-32AE4B1AAAC7}"/>
                </a:ext>
              </a:extLst>
            </p:cNvPr>
            <p:cNvSpPr/>
            <p:nvPr userDrawn="1"/>
          </p:nvSpPr>
          <p:spPr>
            <a:xfrm>
              <a:off x="10173566" y="4574872"/>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6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3"/>
                    <a:pt x="44062" y="117984"/>
                    <a:pt x="38640" y="108936"/>
                  </a:cubicBezTo>
                  <a:lnTo>
                    <a:pt x="2491" y="29311"/>
                  </a:lnTo>
                  <a:cubicBezTo>
                    <a:pt x="-2931" y="16643"/>
                    <a:pt x="684" y="5785"/>
                    <a:pt x="11529" y="2166"/>
                  </a:cubicBezTo>
                  <a:close/>
                </a:path>
              </a:pathLst>
            </a:custGeom>
            <a:solidFill>
              <a:srgbClr val="549D40"/>
            </a:solidFill>
            <a:ln w="18073" cap="flat">
              <a:noFill/>
              <a:prstDash val="solid"/>
              <a:miter/>
            </a:ln>
          </p:spPr>
          <p:txBody>
            <a:bodyPr rtlCol="0" anchor="ctr"/>
            <a:lstStyle/>
            <a:p>
              <a:endParaRPr lang="en-US" sz="849"/>
            </a:p>
          </p:txBody>
        </p:sp>
        <p:sp>
          <p:nvSpPr>
            <p:cNvPr id="3797" name="Freeform 3796">
              <a:extLst>
                <a:ext uri="{FF2B5EF4-FFF2-40B4-BE49-F238E27FC236}">
                  <a16:creationId xmlns:a16="http://schemas.microsoft.com/office/drawing/2014/main" id="{48A55028-8EE2-6A46-A7B0-C7D13EE53E1D}"/>
                </a:ext>
              </a:extLst>
            </p:cNvPr>
            <p:cNvSpPr/>
            <p:nvPr userDrawn="1"/>
          </p:nvSpPr>
          <p:spPr>
            <a:xfrm>
              <a:off x="10476416" y="4574872"/>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4 h 120149"/>
                <a:gd name="connsiteX5" fmla="*/ 66552 w 77753"/>
                <a:gd name="connsiteY5" fmla="*/ 117984 h 120149"/>
                <a:gd name="connsiteX6" fmla="*/ 39441 w 77753"/>
                <a:gd name="connsiteY6" fmla="*/ 108936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6643"/>
                    <a:pt x="1484" y="5785"/>
                    <a:pt x="12329" y="2166"/>
                  </a:cubicBezTo>
                  <a:close/>
                </a:path>
              </a:pathLst>
            </a:custGeom>
            <a:solidFill>
              <a:srgbClr val="549D40"/>
            </a:solidFill>
            <a:ln w="18073" cap="flat">
              <a:noFill/>
              <a:prstDash val="solid"/>
              <a:miter/>
            </a:ln>
          </p:spPr>
          <p:txBody>
            <a:bodyPr rtlCol="0" anchor="ctr"/>
            <a:lstStyle/>
            <a:p>
              <a:endParaRPr lang="en-US" sz="849"/>
            </a:p>
          </p:txBody>
        </p:sp>
        <p:sp>
          <p:nvSpPr>
            <p:cNvPr id="3798" name="Freeform 3797">
              <a:extLst>
                <a:ext uri="{FF2B5EF4-FFF2-40B4-BE49-F238E27FC236}">
                  <a16:creationId xmlns:a16="http://schemas.microsoft.com/office/drawing/2014/main" id="{89D83EDA-FD3B-A14B-A26D-65D5FB314E5C}"/>
                </a:ext>
              </a:extLst>
            </p:cNvPr>
            <p:cNvSpPr/>
            <p:nvPr userDrawn="1"/>
          </p:nvSpPr>
          <p:spPr>
            <a:xfrm>
              <a:off x="10173566" y="4877084"/>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3 h 120149"/>
                <a:gd name="connsiteX5" fmla="*/ 65752 w 76952"/>
                <a:gd name="connsiteY5" fmla="*/ 117983 h 120149"/>
                <a:gd name="connsiteX6" fmla="*/ 38640 w 76952"/>
                <a:gd name="connsiteY6" fmla="*/ 108935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3"/>
                  </a:cubicBezTo>
                  <a:lnTo>
                    <a:pt x="65752" y="117983"/>
                  </a:lnTo>
                  <a:cubicBezTo>
                    <a:pt x="56715" y="123413"/>
                    <a:pt x="44062" y="117983"/>
                    <a:pt x="38640" y="108935"/>
                  </a:cubicBezTo>
                  <a:lnTo>
                    <a:pt x="2491" y="29311"/>
                  </a:lnTo>
                  <a:cubicBezTo>
                    <a:pt x="-2931" y="18453"/>
                    <a:pt x="684" y="7595"/>
                    <a:pt x="11529" y="2166"/>
                  </a:cubicBezTo>
                  <a:close/>
                </a:path>
              </a:pathLst>
            </a:custGeom>
            <a:solidFill>
              <a:srgbClr val="549D40"/>
            </a:solidFill>
            <a:ln w="18073" cap="flat">
              <a:noFill/>
              <a:prstDash val="solid"/>
              <a:miter/>
            </a:ln>
          </p:spPr>
          <p:txBody>
            <a:bodyPr rtlCol="0" anchor="ctr"/>
            <a:lstStyle/>
            <a:p>
              <a:endParaRPr lang="en-US" sz="849"/>
            </a:p>
          </p:txBody>
        </p:sp>
        <p:sp>
          <p:nvSpPr>
            <p:cNvPr id="3799" name="Freeform 3798">
              <a:extLst>
                <a:ext uri="{FF2B5EF4-FFF2-40B4-BE49-F238E27FC236}">
                  <a16:creationId xmlns:a16="http://schemas.microsoft.com/office/drawing/2014/main" id="{D1791FA7-CB45-7A45-9E90-1A9D22BA7F21}"/>
                </a:ext>
              </a:extLst>
            </p:cNvPr>
            <p:cNvSpPr/>
            <p:nvPr userDrawn="1"/>
          </p:nvSpPr>
          <p:spPr>
            <a:xfrm>
              <a:off x="10495974" y="4877440"/>
              <a:ext cx="39763" cy="121246"/>
            </a:xfrm>
            <a:custGeom>
              <a:avLst/>
              <a:gdLst>
                <a:gd name="connsiteX0" fmla="*/ 39764 w 39763"/>
                <a:gd name="connsiteY0" fmla="*/ 19906 h 121246"/>
                <a:gd name="connsiteX1" fmla="*/ 39764 w 39763"/>
                <a:gd name="connsiteY1" fmla="*/ 101341 h 121246"/>
                <a:gd name="connsiteX2" fmla="*/ 19882 w 39763"/>
                <a:gd name="connsiteY2" fmla="*/ 121247 h 121246"/>
                <a:gd name="connsiteX3" fmla="*/ 19882 w 39763"/>
                <a:gd name="connsiteY3" fmla="*/ 121247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9"/>
                    <a:pt x="30727" y="121247"/>
                    <a:pt x="19882" y="121247"/>
                  </a:cubicBezTo>
                  <a:lnTo>
                    <a:pt x="19882" y="121247"/>
                  </a:lnTo>
                  <a:cubicBezTo>
                    <a:pt x="9037" y="121247"/>
                    <a:pt x="0" y="112199"/>
                    <a:pt x="0" y="101341"/>
                  </a:cubicBezTo>
                  <a:lnTo>
                    <a:pt x="0" y="19906"/>
                  </a:lnTo>
                  <a:cubicBezTo>
                    <a:pt x="0" y="9048"/>
                    <a:pt x="9037" y="0"/>
                    <a:pt x="19882" y="0"/>
                  </a:cubicBezTo>
                  <a:lnTo>
                    <a:pt x="19882" y="0"/>
                  </a:lnTo>
                  <a:cubicBezTo>
                    <a:pt x="28919" y="0"/>
                    <a:pt x="39764" y="9048"/>
                    <a:pt x="39764" y="19906"/>
                  </a:cubicBezTo>
                  <a:close/>
                </a:path>
              </a:pathLst>
            </a:custGeom>
            <a:solidFill>
              <a:srgbClr val="549D40"/>
            </a:solidFill>
            <a:ln w="18073" cap="flat">
              <a:noFill/>
              <a:prstDash val="solid"/>
              <a:miter/>
            </a:ln>
          </p:spPr>
          <p:txBody>
            <a:bodyPr rtlCol="0" anchor="ctr"/>
            <a:lstStyle/>
            <a:p>
              <a:endParaRPr lang="en-US" sz="849"/>
            </a:p>
          </p:txBody>
        </p:sp>
        <p:sp>
          <p:nvSpPr>
            <p:cNvPr id="3800" name="Freeform 3799">
              <a:extLst>
                <a:ext uri="{FF2B5EF4-FFF2-40B4-BE49-F238E27FC236}">
                  <a16:creationId xmlns:a16="http://schemas.microsoft.com/office/drawing/2014/main" id="{EA8E877B-751B-B343-B0CA-F597FADB44B0}"/>
                </a:ext>
              </a:extLst>
            </p:cNvPr>
            <p:cNvSpPr/>
            <p:nvPr userDrawn="1"/>
          </p:nvSpPr>
          <p:spPr>
            <a:xfrm>
              <a:off x="6236161" y="5181105"/>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6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sz="849"/>
            </a:p>
          </p:txBody>
        </p:sp>
        <p:sp>
          <p:nvSpPr>
            <p:cNvPr id="3801" name="Freeform 3800">
              <a:extLst>
                <a:ext uri="{FF2B5EF4-FFF2-40B4-BE49-F238E27FC236}">
                  <a16:creationId xmlns:a16="http://schemas.microsoft.com/office/drawing/2014/main" id="{60427CD9-52E5-1749-A091-5A7301433B93}"/>
                </a:ext>
              </a:extLst>
            </p:cNvPr>
            <p:cNvSpPr/>
            <p:nvPr userDrawn="1"/>
          </p:nvSpPr>
          <p:spPr>
            <a:xfrm>
              <a:off x="6253912" y="5483673"/>
              <a:ext cx="39763" cy="121246"/>
            </a:xfrm>
            <a:custGeom>
              <a:avLst/>
              <a:gdLst>
                <a:gd name="connsiteX0" fmla="*/ 39764 w 39763"/>
                <a:gd name="connsiteY0" fmla="*/ 19906 h 121246"/>
                <a:gd name="connsiteX1" fmla="*/ 39764 w 39763"/>
                <a:gd name="connsiteY1" fmla="*/ 101341 h 121246"/>
                <a:gd name="connsiteX2" fmla="*/ 19882 w 39763"/>
                <a:gd name="connsiteY2" fmla="*/ 121247 h 121246"/>
                <a:gd name="connsiteX3" fmla="*/ 19882 w 39763"/>
                <a:gd name="connsiteY3" fmla="*/ 121247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9"/>
                    <a:pt x="30727" y="121247"/>
                    <a:pt x="19882" y="121247"/>
                  </a:cubicBezTo>
                  <a:lnTo>
                    <a:pt x="19882" y="121247"/>
                  </a:lnTo>
                  <a:cubicBezTo>
                    <a:pt x="9037" y="121247"/>
                    <a:pt x="0" y="112199"/>
                    <a:pt x="0" y="101341"/>
                  </a:cubicBezTo>
                  <a:lnTo>
                    <a:pt x="0" y="19906"/>
                  </a:lnTo>
                  <a:cubicBezTo>
                    <a:pt x="0" y="9048"/>
                    <a:pt x="9037" y="0"/>
                    <a:pt x="19882" y="0"/>
                  </a:cubicBezTo>
                  <a:lnTo>
                    <a:pt x="19882" y="0"/>
                  </a:lnTo>
                  <a:cubicBezTo>
                    <a:pt x="30727" y="0"/>
                    <a:pt x="39764" y="9048"/>
                    <a:pt x="39764" y="19906"/>
                  </a:cubicBezTo>
                  <a:close/>
                </a:path>
              </a:pathLst>
            </a:custGeom>
            <a:solidFill>
              <a:srgbClr val="549D40"/>
            </a:solidFill>
            <a:ln w="18073" cap="flat">
              <a:noFill/>
              <a:prstDash val="solid"/>
              <a:miter/>
            </a:ln>
          </p:spPr>
          <p:txBody>
            <a:bodyPr rtlCol="0" anchor="ctr"/>
            <a:lstStyle/>
            <a:p>
              <a:endParaRPr lang="en-US" sz="849"/>
            </a:p>
          </p:txBody>
        </p:sp>
        <p:sp>
          <p:nvSpPr>
            <p:cNvPr id="3802" name="Freeform 3801">
              <a:extLst>
                <a:ext uri="{FF2B5EF4-FFF2-40B4-BE49-F238E27FC236}">
                  <a16:creationId xmlns:a16="http://schemas.microsoft.com/office/drawing/2014/main" id="{236C59B2-808A-FD40-BBC9-7F528D6E1B0E}"/>
                </a:ext>
              </a:extLst>
            </p:cNvPr>
            <p:cNvSpPr/>
            <p:nvPr userDrawn="1"/>
          </p:nvSpPr>
          <p:spPr>
            <a:xfrm>
              <a:off x="5952070" y="5787694"/>
              <a:ext cx="39763" cy="121246"/>
            </a:xfrm>
            <a:custGeom>
              <a:avLst/>
              <a:gdLst>
                <a:gd name="connsiteX0" fmla="*/ 39764 w 39763"/>
                <a:gd name="connsiteY0" fmla="*/ 19906 h 121246"/>
                <a:gd name="connsiteX1" fmla="*/ 39764 w 39763"/>
                <a:gd name="connsiteY1" fmla="*/ 101340 h 121246"/>
                <a:gd name="connsiteX2" fmla="*/ 19882 w 39763"/>
                <a:gd name="connsiteY2" fmla="*/ 121246 h 121246"/>
                <a:gd name="connsiteX3" fmla="*/ 19882 w 39763"/>
                <a:gd name="connsiteY3" fmla="*/ 121246 h 121246"/>
                <a:gd name="connsiteX4" fmla="*/ 0 w 39763"/>
                <a:gd name="connsiteY4" fmla="*/ 101340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0"/>
                  </a:lnTo>
                  <a:cubicBezTo>
                    <a:pt x="39764" y="112198"/>
                    <a:pt x="30726" y="121246"/>
                    <a:pt x="19882" y="121246"/>
                  </a:cubicBezTo>
                  <a:lnTo>
                    <a:pt x="19882" y="121246"/>
                  </a:lnTo>
                  <a:cubicBezTo>
                    <a:pt x="9037" y="121246"/>
                    <a:pt x="0" y="112198"/>
                    <a:pt x="0" y="101340"/>
                  </a:cubicBezTo>
                  <a:lnTo>
                    <a:pt x="0" y="19906"/>
                  </a:lnTo>
                  <a:cubicBezTo>
                    <a:pt x="0" y="9048"/>
                    <a:pt x="9037" y="0"/>
                    <a:pt x="19882" y="0"/>
                  </a:cubicBezTo>
                  <a:lnTo>
                    <a:pt x="19882" y="0"/>
                  </a:lnTo>
                  <a:cubicBezTo>
                    <a:pt x="28919" y="0"/>
                    <a:pt x="39764" y="9048"/>
                    <a:pt x="39764" y="19906"/>
                  </a:cubicBezTo>
                  <a:close/>
                </a:path>
              </a:pathLst>
            </a:custGeom>
            <a:solidFill>
              <a:srgbClr val="549D40"/>
            </a:solidFill>
            <a:ln w="18073" cap="flat">
              <a:noFill/>
              <a:prstDash val="solid"/>
              <a:miter/>
            </a:ln>
          </p:spPr>
          <p:txBody>
            <a:bodyPr rtlCol="0" anchor="ctr"/>
            <a:lstStyle/>
            <a:p>
              <a:endParaRPr lang="en-US" sz="849"/>
            </a:p>
          </p:txBody>
        </p:sp>
        <p:sp>
          <p:nvSpPr>
            <p:cNvPr id="3803" name="Freeform 3802">
              <a:extLst>
                <a:ext uri="{FF2B5EF4-FFF2-40B4-BE49-F238E27FC236}">
                  <a16:creationId xmlns:a16="http://schemas.microsoft.com/office/drawing/2014/main" id="{D49EE481-25AD-1D47-A0A9-566DB3E98C74}"/>
                </a:ext>
              </a:extLst>
            </p:cNvPr>
            <p:cNvSpPr/>
            <p:nvPr userDrawn="1"/>
          </p:nvSpPr>
          <p:spPr>
            <a:xfrm>
              <a:off x="6236161" y="5787338"/>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6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sz="849"/>
            </a:p>
          </p:txBody>
        </p:sp>
        <p:sp>
          <p:nvSpPr>
            <p:cNvPr id="3804" name="Freeform 3803">
              <a:extLst>
                <a:ext uri="{FF2B5EF4-FFF2-40B4-BE49-F238E27FC236}">
                  <a16:creationId xmlns:a16="http://schemas.microsoft.com/office/drawing/2014/main" id="{5062AC35-9534-3747-B5E6-F50820CA318A}"/>
                </a:ext>
              </a:extLst>
            </p:cNvPr>
            <p:cNvSpPr/>
            <p:nvPr userDrawn="1"/>
          </p:nvSpPr>
          <p:spPr>
            <a:xfrm>
              <a:off x="6557562" y="5181263"/>
              <a:ext cx="39763" cy="121445"/>
            </a:xfrm>
            <a:custGeom>
              <a:avLst/>
              <a:gdLst>
                <a:gd name="connsiteX0" fmla="*/ 39764 w 39763"/>
                <a:gd name="connsiteY0" fmla="*/ 20105 h 121445"/>
                <a:gd name="connsiteX1" fmla="*/ 39764 w 39763"/>
                <a:gd name="connsiteY1" fmla="*/ 101539 h 121445"/>
                <a:gd name="connsiteX2" fmla="*/ 19882 w 39763"/>
                <a:gd name="connsiteY2" fmla="*/ 121445 h 121445"/>
                <a:gd name="connsiteX3" fmla="*/ 19882 w 39763"/>
                <a:gd name="connsiteY3" fmla="*/ 121445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6" y="121445"/>
                    <a:pt x="19882" y="121445"/>
                  </a:cubicBezTo>
                  <a:lnTo>
                    <a:pt x="19882" y="121445"/>
                  </a:lnTo>
                  <a:cubicBezTo>
                    <a:pt x="9037" y="121445"/>
                    <a:pt x="0" y="112397"/>
                    <a:pt x="0" y="101539"/>
                  </a:cubicBezTo>
                  <a:lnTo>
                    <a:pt x="0" y="20105"/>
                  </a:lnTo>
                  <a:cubicBezTo>
                    <a:pt x="0" y="9247"/>
                    <a:pt x="9037" y="199"/>
                    <a:pt x="19882" y="199"/>
                  </a:cubicBezTo>
                  <a:lnTo>
                    <a:pt x="19882" y="199"/>
                  </a:lnTo>
                  <a:cubicBezTo>
                    <a:pt x="28919" y="-1611"/>
                    <a:pt x="39764" y="9247"/>
                    <a:pt x="39764" y="20105"/>
                  </a:cubicBezTo>
                  <a:close/>
                </a:path>
              </a:pathLst>
            </a:custGeom>
            <a:solidFill>
              <a:srgbClr val="549D40"/>
            </a:solidFill>
            <a:ln w="18073" cap="flat">
              <a:noFill/>
              <a:prstDash val="solid"/>
              <a:miter/>
            </a:ln>
          </p:spPr>
          <p:txBody>
            <a:bodyPr rtlCol="0" anchor="ctr"/>
            <a:lstStyle/>
            <a:p>
              <a:endParaRPr lang="en-US" sz="849"/>
            </a:p>
          </p:txBody>
        </p:sp>
        <p:sp>
          <p:nvSpPr>
            <p:cNvPr id="3805" name="Freeform 3804">
              <a:extLst>
                <a:ext uri="{FF2B5EF4-FFF2-40B4-BE49-F238E27FC236}">
                  <a16:creationId xmlns:a16="http://schemas.microsoft.com/office/drawing/2014/main" id="{6E9DD7D7-34B1-194C-8862-21366DD2C5F2}"/>
                </a:ext>
              </a:extLst>
            </p:cNvPr>
            <p:cNvSpPr/>
            <p:nvPr userDrawn="1"/>
          </p:nvSpPr>
          <p:spPr>
            <a:xfrm>
              <a:off x="6841653" y="5181105"/>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6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sz="849"/>
            </a:p>
          </p:txBody>
        </p:sp>
        <p:sp>
          <p:nvSpPr>
            <p:cNvPr id="3806" name="Freeform 3805">
              <a:extLst>
                <a:ext uri="{FF2B5EF4-FFF2-40B4-BE49-F238E27FC236}">
                  <a16:creationId xmlns:a16="http://schemas.microsoft.com/office/drawing/2014/main" id="{FB31271A-1CD9-504C-B2F5-45CCB6716266}"/>
                </a:ext>
              </a:extLst>
            </p:cNvPr>
            <p:cNvSpPr/>
            <p:nvPr userDrawn="1"/>
          </p:nvSpPr>
          <p:spPr>
            <a:xfrm>
              <a:off x="7144296" y="5181105"/>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6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6"/>
                  </a:cubicBezTo>
                  <a:lnTo>
                    <a:pt x="2491" y="29311"/>
                  </a:lnTo>
                  <a:cubicBezTo>
                    <a:pt x="-2931" y="18453"/>
                    <a:pt x="684" y="7595"/>
                    <a:pt x="11528" y="2166"/>
                  </a:cubicBezTo>
                  <a:close/>
                </a:path>
              </a:pathLst>
            </a:custGeom>
            <a:solidFill>
              <a:srgbClr val="549D40"/>
            </a:solidFill>
            <a:ln w="18073" cap="flat">
              <a:noFill/>
              <a:prstDash val="solid"/>
              <a:miter/>
            </a:ln>
          </p:spPr>
          <p:txBody>
            <a:bodyPr rtlCol="0" anchor="ctr"/>
            <a:lstStyle/>
            <a:p>
              <a:endParaRPr lang="en-US" sz="849"/>
            </a:p>
          </p:txBody>
        </p:sp>
        <p:sp>
          <p:nvSpPr>
            <p:cNvPr id="3807" name="Freeform 3806">
              <a:extLst>
                <a:ext uri="{FF2B5EF4-FFF2-40B4-BE49-F238E27FC236}">
                  <a16:creationId xmlns:a16="http://schemas.microsoft.com/office/drawing/2014/main" id="{A52BE0E2-D4B5-A64E-8AC6-2EFE7CC5E75A}"/>
                </a:ext>
              </a:extLst>
            </p:cNvPr>
            <p:cNvSpPr/>
            <p:nvPr userDrawn="1"/>
          </p:nvSpPr>
          <p:spPr>
            <a:xfrm>
              <a:off x="6538804" y="5483317"/>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3 h 120149"/>
                <a:gd name="connsiteX5" fmla="*/ 65752 w 76952"/>
                <a:gd name="connsiteY5" fmla="*/ 117983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3"/>
                  </a:cubicBezTo>
                  <a:lnTo>
                    <a:pt x="65752" y="117983"/>
                  </a:lnTo>
                  <a:cubicBezTo>
                    <a:pt x="56714" y="123413"/>
                    <a:pt x="44062" y="117983"/>
                    <a:pt x="38640" y="108935"/>
                  </a:cubicBezTo>
                  <a:lnTo>
                    <a:pt x="2491" y="29311"/>
                  </a:lnTo>
                  <a:cubicBezTo>
                    <a:pt x="-2931" y="18453"/>
                    <a:pt x="684" y="7595"/>
                    <a:pt x="11528" y="2166"/>
                  </a:cubicBezTo>
                  <a:close/>
                </a:path>
              </a:pathLst>
            </a:custGeom>
            <a:solidFill>
              <a:srgbClr val="549D40"/>
            </a:solidFill>
            <a:ln w="18073" cap="flat">
              <a:noFill/>
              <a:prstDash val="solid"/>
              <a:miter/>
            </a:ln>
          </p:spPr>
          <p:txBody>
            <a:bodyPr rtlCol="0" anchor="ctr"/>
            <a:lstStyle/>
            <a:p>
              <a:endParaRPr lang="en-US" sz="849"/>
            </a:p>
          </p:txBody>
        </p:sp>
        <p:sp>
          <p:nvSpPr>
            <p:cNvPr id="3808" name="Freeform 3807">
              <a:extLst>
                <a:ext uri="{FF2B5EF4-FFF2-40B4-BE49-F238E27FC236}">
                  <a16:creationId xmlns:a16="http://schemas.microsoft.com/office/drawing/2014/main" id="{F4B21303-0A40-784C-9FCF-14DFF5576991}"/>
                </a:ext>
              </a:extLst>
            </p:cNvPr>
            <p:cNvSpPr/>
            <p:nvPr userDrawn="1"/>
          </p:nvSpPr>
          <p:spPr>
            <a:xfrm>
              <a:off x="6841653" y="5483317"/>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3 h 120149"/>
                <a:gd name="connsiteX5" fmla="*/ 66552 w 77752"/>
                <a:gd name="connsiteY5" fmla="*/ 117983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sz="849"/>
            </a:p>
          </p:txBody>
        </p:sp>
        <p:sp>
          <p:nvSpPr>
            <p:cNvPr id="3809" name="Freeform 3808">
              <a:extLst>
                <a:ext uri="{FF2B5EF4-FFF2-40B4-BE49-F238E27FC236}">
                  <a16:creationId xmlns:a16="http://schemas.microsoft.com/office/drawing/2014/main" id="{436233D3-7616-D843-A0F8-0734C3B02DEB}"/>
                </a:ext>
              </a:extLst>
            </p:cNvPr>
            <p:cNvSpPr/>
            <p:nvPr userDrawn="1"/>
          </p:nvSpPr>
          <p:spPr>
            <a:xfrm>
              <a:off x="6538804" y="5787338"/>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6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6"/>
                  </a:cubicBezTo>
                  <a:lnTo>
                    <a:pt x="2491" y="29311"/>
                  </a:lnTo>
                  <a:cubicBezTo>
                    <a:pt x="-2931" y="18453"/>
                    <a:pt x="684" y="7595"/>
                    <a:pt x="11528" y="2166"/>
                  </a:cubicBezTo>
                  <a:close/>
                </a:path>
              </a:pathLst>
            </a:custGeom>
            <a:solidFill>
              <a:srgbClr val="549D40"/>
            </a:solidFill>
            <a:ln w="18073" cap="flat">
              <a:noFill/>
              <a:prstDash val="solid"/>
              <a:miter/>
            </a:ln>
          </p:spPr>
          <p:txBody>
            <a:bodyPr rtlCol="0" anchor="ctr"/>
            <a:lstStyle/>
            <a:p>
              <a:endParaRPr lang="en-US" sz="849"/>
            </a:p>
          </p:txBody>
        </p:sp>
        <p:sp>
          <p:nvSpPr>
            <p:cNvPr id="3810" name="Freeform 3809">
              <a:extLst>
                <a:ext uri="{FF2B5EF4-FFF2-40B4-BE49-F238E27FC236}">
                  <a16:creationId xmlns:a16="http://schemas.microsoft.com/office/drawing/2014/main" id="{CB3BC494-1C92-1245-B48D-1E159E14189D}"/>
                </a:ext>
              </a:extLst>
            </p:cNvPr>
            <p:cNvSpPr/>
            <p:nvPr userDrawn="1"/>
          </p:nvSpPr>
          <p:spPr>
            <a:xfrm>
              <a:off x="7163055" y="5483673"/>
              <a:ext cx="39763" cy="121246"/>
            </a:xfrm>
            <a:custGeom>
              <a:avLst/>
              <a:gdLst>
                <a:gd name="connsiteX0" fmla="*/ 39764 w 39763"/>
                <a:gd name="connsiteY0" fmla="*/ 19906 h 121246"/>
                <a:gd name="connsiteX1" fmla="*/ 39764 w 39763"/>
                <a:gd name="connsiteY1" fmla="*/ 101341 h 121246"/>
                <a:gd name="connsiteX2" fmla="*/ 19882 w 39763"/>
                <a:gd name="connsiteY2" fmla="*/ 121247 h 121246"/>
                <a:gd name="connsiteX3" fmla="*/ 19882 w 39763"/>
                <a:gd name="connsiteY3" fmla="*/ 121247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9"/>
                    <a:pt x="30726" y="121247"/>
                    <a:pt x="19882" y="121247"/>
                  </a:cubicBezTo>
                  <a:lnTo>
                    <a:pt x="19882" y="121247"/>
                  </a:lnTo>
                  <a:cubicBezTo>
                    <a:pt x="9037" y="121247"/>
                    <a:pt x="0" y="112199"/>
                    <a:pt x="0" y="101341"/>
                  </a:cubicBezTo>
                  <a:lnTo>
                    <a:pt x="0" y="19906"/>
                  </a:lnTo>
                  <a:cubicBezTo>
                    <a:pt x="0" y="9048"/>
                    <a:pt x="9037" y="0"/>
                    <a:pt x="19882" y="0"/>
                  </a:cubicBezTo>
                  <a:lnTo>
                    <a:pt x="19882" y="0"/>
                  </a:lnTo>
                  <a:cubicBezTo>
                    <a:pt x="30726" y="0"/>
                    <a:pt x="39764" y="9048"/>
                    <a:pt x="39764" y="19906"/>
                  </a:cubicBezTo>
                  <a:close/>
                </a:path>
              </a:pathLst>
            </a:custGeom>
            <a:solidFill>
              <a:srgbClr val="549D40"/>
            </a:solidFill>
            <a:ln w="18073" cap="flat">
              <a:noFill/>
              <a:prstDash val="solid"/>
              <a:miter/>
            </a:ln>
          </p:spPr>
          <p:txBody>
            <a:bodyPr rtlCol="0" anchor="ctr"/>
            <a:lstStyle/>
            <a:p>
              <a:endParaRPr lang="en-US" sz="849"/>
            </a:p>
          </p:txBody>
        </p:sp>
        <p:sp>
          <p:nvSpPr>
            <p:cNvPr id="3811" name="Freeform 3810">
              <a:extLst>
                <a:ext uri="{FF2B5EF4-FFF2-40B4-BE49-F238E27FC236}">
                  <a16:creationId xmlns:a16="http://schemas.microsoft.com/office/drawing/2014/main" id="{24A12F10-661D-2F47-97BC-1795E75BFD5A}"/>
                </a:ext>
              </a:extLst>
            </p:cNvPr>
            <p:cNvSpPr/>
            <p:nvPr userDrawn="1"/>
          </p:nvSpPr>
          <p:spPr>
            <a:xfrm>
              <a:off x="6859405" y="5787694"/>
              <a:ext cx="39763" cy="121246"/>
            </a:xfrm>
            <a:custGeom>
              <a:avLst/>
              <a:gdLst>
                <a:gd name="connsiteX0" fmla="*/ 39764 w 39763"/>
                <a:gd name="connsiteY0" fmla="*/ 19906 h 121246"/>
                <a:gd name="connsiteX1" fmla="*/ 39764 w 39763"/>
                <a:gd name="connsiteY1" fmla="*/ 101340 h 121246"/>
                <a:gd name="connsiteX2" fmla="*/ 19882 w 39763"/>
                <a:gd name="connsiteY2" fmla="*/ 121246 h 121246"/>
                <a:gd name="connsiteX3" fmla="*/ 19882 w 39763"/>
                <a:gd name="connsiteY3" fmla="*/ 121246 h 121246"/>
                <a:gd name="connsiteX4" fmla="*/ 0 w 39763"/>
                <a:gd name="connsiteY4" fmla="*/ 101340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0"/>
                  </a:lnTo>
                  <a:cubicBezTo>
                    <a:pt x="39764" y="112198"/>
                    <a:pt x="30727" y="121246"/>
                    <a:pt x="19882" y="121246"/>
                  </a:cubicBezTo>
                  <a:lnTo>
                    <a:pt x="19882" y="121246"/>
                  </a:lnTo>
                  <a:cubicBezTo>
                    <a:pt x="9037" y="121246"/>
                    <a:pt x="0" y="112198"/>
                    <a:pt x="0" y="101340"/>
                  </a:cubicBezTo>
                  <a:lnTo>
                    <a:pt x="0" y="19906"/>
                  </a:lnTo>
                  <a:cubicBezTo>
                    <a:pt x="0" y="9048"/>
                    <a:pt x="9037" y="0"/>
                    <a:pt x="19882" y="0"/>
                  </a:cubicBezTo>
                  <a:lnTo>
                    <a:pt x="19882" y="0"/>
                  </a:lnTo>
                  <a:cubicBezTo>
                    <a:pt x="30727" y="0"/>
                    <a:pt x="39764" y="9048"/>
                    <a:pt x="39764" y="19906"/>
                  </a:cubicBezTo>
                  <a:close/>
                </a:path>
              </a:pathLst>
            </a:custGeom>
            <a:solidFill>
              <a:srgbClr val="549D40"/>
            </a:solidFill>
            <a:ln w="18073" cap="flat">
              <a:noFill/>
              <a:prstDash val="solid"/>
              <a:miter/>
            </a:ln>
          </p:spPr>
          <p:txBody>
            <a:bodyPr rtlCol="0" anchor="ctr"/>
            <a:lstStyle/>
            <a:p>
              <a:endParaRPr lang="en-US" sz="849"/>
            </a:p>
          </p:txBody>
        </p:sp>
        <p:sp>
          <p:nvSpPr>
            <p:cNvPr id="3812" name="Freeform 3811">
              <a:extLst>
                <a:ext uri="{FF2B5EF4-FFF2-40B4-BE49-F238E27FC236}">
                  <a16:creationId xmlns:a16="http://schemas.microsoft.com/office/drawing/2014/main" id="{5FDEA855-135F-BF49-A949-CC4F6AE91254}"/>
                </a:ext>
              </a:extLst>
            </p:cNvPr>
            <p:cNvSpPr/>
            <p:nvPr userDrawn="1"/>
          </p:nvSpPr>
          <p:spPr>
            <a:xfrm>
              <a:off x="7144296" y="5787338"/>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6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6"/>
                  </a:cubicBezTo>
                  <a:lnTo>
                    <a:pt x="2491" y="29311"/>
                  </a:lnTo>
                  <a:cubicBezTo>
                    <a:pt x="-2931" y="18453"/>
                    <a:pt x="684" y="7595"/>
                    <a:pt x="11528" y="2166"/>
                  </a:cubicBezTo>
                  <a:close/>
                </a:path>
              </a:pathLst>
            </a:custGeom>
            <a:solidFill>
              <a:srgbClr val="549D40"/>
            </a:solidFill>
            <a:ln w="18073" cap="flat">
              <a:noFill/>
              <a:prstDash val="solid"/>
              <a:miter/>
            </a:ln>
          </p:spPr>
          <p:txBody>
            <a:bodyPr rtlCol="0" anchor="ctr"/>
            <a:lstStyle/>
            <a:p>
              <a:endParaRPr lang="en-US" sz="849"/>
            </a:p>
          </p:txBody>
        </p:sp>
        <p:sp>
          <p:nvSpPr>
            <p:cNvPr id="3813" name="Freeform 3812">
              <a:extLst>
                <a:ext uri="{FF2B5EF4-FFF2-40B4-BE49-F238E27FC236}">
                  <a16:creationId xmlns:a16="http://schemas.microsoft.com/office/drawing/2014/main" id="{73B61031-5144-3D4B-B263-E0FA776D6848}"/>
                </a:ext>
              </a:extLst>
            </p:cNvPr>
            <p:cNvSpPr/>
            <p:nvPr userDrawn="1"/>
          </p:nvSpPr>
          <p:spPr>
            <a:xfrm>
              <a:off x="7466705" y="5181263"/>
              <a:ext cx="39763" cy="121445"/>
            </a:xfrm>
            <a:custGeom>
              <a:avLst/>
              <a:gdLst>
                <a:gd name="connsiteX0" fmla="*/ 39764 w 39763"/>
                <a:gd name="connsiteY0" fmla="*/ 20105 h 121445"/>
                <a:gd name="connsiteX1" fmla="*/ 39764 w 39763"/>
                <a:gd name="connsiteY1" fmla="*/ 101539 h 121445"/>
                <a:gd name="connsiteX2" fmla="*/ 19882 w 39763"/>
                <a:gd name="connsiteY2" fmla="*/ 121445 h 121445"/>
                <a:gd name="connsiteX3" fmla="*/ 19882 w 39763"/>
                <a:gd name="connsiteY3" fmla="*/ 121445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6" y="121445"/>
                    <a:pt x="19882" y="121445"/>
                  </a:cubicBezTo>
                  <a:lnTo>
                    <a:pt x="19882" y="121445"/>
                  </a:lnTo>
                  <a:cubicBezTo>
                    <a:pt x="9037" y="121445"/>
                    <a:pt x="0" y="112397"/>
                    <a:pt x="0" y="101539"/>
                  </a:cubicBezTo>
                  <a:lnTo>
                    <a:pt x="0" y="20105"/>
                  </a:lnTo>
                  <a:cubicBezTo>
                    <a:pt x="0" y="9247"/>
                    <a:pt x="9037" y="199"/>
                    <a:pt x="19882" y="199"/>
                  </a:cubicBezTo>
                  <a:lnTo>
                    <a:pt x="19882" y="199"/>
                  </a:lnTo>
                  <a:cubicBezTo>
                    <a:pt x="28919" y="-1611"/>
                    <a:pt x="39764" y="9247"/>
                    <a:pt x="39764" y="20105"/>
                  </a:cubicBezTo>
                  <a:close/>
                </a:path>
              </a:pathLst>
            </a:custGeom>
            <a:solidFill>
              <a:srgbClr val="549D40"/>
            </a:solidFill>
            <a:ln w="18073" cap="flat">
              <a:noFill/>
              <a:prstDash val="solid"/>
              <a:miter/>
            </a:ln>
          </p:spPr>
          <p:txBody>
            <a:bodyPr rtlCol="0" anchor="ctr"/>
            <a:lstStyle/>
            <a:p>
              <a:endParaRPr lang="en-US" sz="849"/>
            </a:p>
          </p:txBody>
        </p:sp>
        <p:sp>
          <p:nvSpPr>
            <p:cNvPr id="3814" name="Freeform 3813">
              <a:extLst>
                <a:ext uri="{FF2B5EF4-FFF2-40B4-BE49-F238E27FC236}">
                  <a16:creationId xmlns:a16="http://schemas.microsoft.com/office/drawing/2014/main" id="{BA0EA54D-C079-B142-8F56-BE4D380C4AD4}"/>
                </a:ext>
              </a:extLst>
            </p:cNvPr>
            <p:cNvSpPr/>
            <p:nvPr userDrawn="1"/>
          </p:nvSpPr>
          <p:spPr>
            <a:xfrm>
              <a:off x="7750796" y="5181105"/>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6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sz="849"/>
            </a:p>
          </p:txBody>
        </p:sp>
        <p:sp>
          <p:nvSpPr>
            <p:cNvPr id="3815" name="Freeform 3814">
              <a:extLst>
                <a:ext uri="{FF2B5EF4-FFF2-40B4-BE49-F238E27FC236}">
                  <a16:creationId xmlns:a16="http://schemas.microsoft.com/office/drawing/2014/main" id="{3C3DE784-0F63-EB43-9B7D-C4CB301D1D9A}"/>
                </a:ext>
              </a:extLst>
            </p:cNvPr>
            <p:cNvSpPr/>
            <p:nvPr userDrawn="1"/>
          </p:nvSpPr>
          <p:spPr>
            <a:xfrm>
              <a:off x="8053439" y="5181105"/>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6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6"/>
                  </a:cubicBezTo>
                  <a:lnTo>
                    <a:pt x="2491" y="29311"/>
                  </a:lnTo>
                  <a:cubicBezTo>
                    <a:pt x="-2931" y="18453"/>
                    <a:pt x="684" y="7595"/>
                    <a:pt x="11528" y="2166"/>
                  </a:cubicBezTo>
                  <a:close/>
                </a:path>
              </a:pathLst>
            </a:custGeom>
            <a:solidFill>
              <a:srgbClr val="549D40"/>
            </a:solidFill>
            <a:ln w="18073" cap="flat">
              <a:noFill/>
              <a:prstDash val="solid"/>
              <a:miter/>
            </a:ln>
          </p:spPr>
          <p:txBody>
            <a:bodyPr rtlCol="0" anchor="ctr"/>
            <a:lstStyle/>
            <a:p>
              <a:endParaRPr lang="en-US" sz="849"/>
            </a:p>
          </p:txBody>
        </p:sp>
        <p:sp>
          <p:nvSpPr>
            <p:cNvPr id="3816" name="Freeform 3815">
              <a:extLst>
                <a:ext uri="{FF2B5EF4-FFF2-40B4-BE49-F238E27FC236}">
                  <a16:creationId xmlns:a16="http://schemas.microsoft.com/office/drawing/2014/main" id="{B3A4B29C-0C12-8B47-B9FB-8A581355BE77}"/>
                </a:ext>
              </a:extLst>
            </p:cNvPr>
            <p:cNvSpPr/>
            <p:nvPr userDrawn="1"/>
          </p:nvSpPr>
          <p:spPr>
            <a:xfrm>
              <a:off x="7447146" y="5483317"/>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3 h 120149"/>
                <a:gd name="connsiteX5" fmla="*/ 66552 w 77753"/>
                <a:gd name="connsiteY5" fmla="*/ 117983 h 120149"/>
                <a:gd name="connsiteX6" fmla="*/ 39441 w 77753"/>
                <a:gd name="connsiteY6" fmla="*/ 108935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8"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sz="849"/>
            </a:p>
          </p:txBody>
        </p:sp>
        <p:sp>
          <p:nvSpPr>
            <p:cNvPr id="3817" name="Freeform 3816">
              <a:extLst>
                <a:ext uri="{FF2B5EF4-FFF2-40B4-BE49-F238E27FC236}">
                  <a16:creationId xmlns:a16="http://schemas.microsoft.com/office/drawing/2014/main" id="{8FB543CB-C787-F748-818E-4718DD240874}"/>
                </a:ext>
              </a:extLst>
            </p:cNvPr>
            <p:cNvSpPr/>
            <p:nvPr userDrawn="1"/>
          </p:nvSpPr>
          <p:spPr>
            <a:xfrm>
              <a:off x="7750796" y="5483317"/>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3 h 120149"/>
                <a:gd name="connsiteX5" fmla="*/ 66552 w 77752"/>
                <a:gd name="connsiteY5" fmla="*/ 117983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sz="849"/>
            </a:p>
          </p:txBody>
        </p:sp>
        <p:sp>
          <p:nvSpPr>
            <p:cNvPr id="3818" name="Freeform 3817">
              <a:extLst>
                <a:ext uri="{FF2B5EF4-FFF2-40B4-BE49-F238E27FC236}">
                  <a16:creationId xmlns:a16="http://schemas.microsoft.com/office/drawing/2014/main" id="{5929C737-A307-4B44-8225-2F42816A0D14}"/>
                </a:ext>
              </a:extLst>
            </p:cNvPr>
            <p:cNvSpPr/>
            <p:nvPr userDrawn="1"/>
          </p:nvSpPr>
          <p:spPr>
            <a:xfrm>
              <a:off x="7447146" y="5787338"/>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4 h 120149"/>
                <a:gd name="connsiteX5" fmla="*/ 66552 w 77753"/>
                <a:gd name="connsiteY5" fmla="*/ 117984 h 120149"/>
                <a:gd name="connsiteX6" fmla="*/ 39441 w 77753"/>
                <a:gd name="connsiteY6" fmla="*/ 108936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sz="849"/>
            </a:p>
          </p:txBody>
        </p:sp>
        <p:sp>
          <p:nvSpPr>
            <p:cNvPr id="3819" name="Freeform 3818">
              <a:extLst>
                <a:ext uri="{FF2B5EF4-FFF2-40B4-BE49-F238E27FC236}">
                  <a16:creationId xmlns:a16="http://schemas.microsoft.com/office/drawing/2014/main" id="{EBAC0A99-7490-ED46-AD4D-087156BA713F}"/>
                </a:ext>
              </a:extLst>
            </p:cNvPr>
            <p:cNvSpPr/>
            <p:nvPr userDrawn="1"/>
          </p:nvSpPr>
          <p:spPr>
            <a:xfrm>
              <a:off x="8072197" y="5483673"/>
              <a:ext cx="39763" cy="121246"/>
            </a:xfrm>
            <a:custGeom>
              <a:avLst/>
              <a:gdLst>
                <a:gd name="connsiteX0" fmla="*/ 39764 w 39763"/>
                <a:gd name="connsiteY0" fmla="*/ 19906 h 121246"/>
                <a:gd name="connsiteX1" fmla="*/ 39764 w 39763"/>
                <a:gd name="connsiteY1" fmla="*/ 101341 h 121246"/>
                <a:gd name="connsiteX2" fmla="*/ 19882 w 39763"/>
                <a:gd name="connsiteY2" fmla="*/ 121247 h 121246"/>
                <a:gd name="connsiteX3" fmla="*/ 19882 w 39763"/>
                <a:gd name="connsiteY3" fmla="*/ 121247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9"/>
                    <a:pt x="30726" y="121247"/>
                    <a:pt x="19882" y="121247"/>
                  </a:cubicBezTo>
                  <a:lnTo>
                    <a:pt x="19882" y="121247"/>
                  </a:lnTo>
                  <a:cubicBezTo>
                    <a:pt x="9037" y="121247"/>
                    <a:pt x="0" y="112199"/>
                    <a:pt x="0" y="101341"/>
                  </a:cubicBezTo>
                  <a:lnTo>
                    <a:pt x="0" y="19906"/>
                  </a:lnTo>
                  <a:cubicBezTo>
                    <a:pt x="0" y="9048"/>
                    <a:pt x="9037" y="0"/>
                    <a:pt x="19882" y="0"/>
                  </a:cubicBezTo>
                  <a:lnTo>
                    <a:pt x="19882" y="0"/>
                  </a:lnTo>
                  <a:cubicBezTo>
                    <a:pt x="28919" y="0"/>
                    <a:pt x="39764" y="9048"/>
                    <a:pt x="39764" y="19906"/>
                  </a:cubicBezTo>
                  <a:close/>
                </a:path>
              </a:pathLst>
            </a:custGeom>
            <a:solidFill>
              <a:srgbClr val="549D40"/>
            </a:solidFill>
            <a:ln w="18073" cap="flat">
              <a:noFill/>
              <a:prstDash val="solid"/>
              <a:miter/>
            </a:ln>
          </p:spPr>
          <p:txBody>
            <a:bodyPr rtlCol="0" anchor="ctr"/>
            <a:lstStyle/>
            <a:p>
              <a:endParaRPr lang="en-US" sz="849"/>
            </a:p>
          </p:txBody>
        </p:sp>
        <p:sp>
          <p:nvSpPr>
            <p:cNvPr id="3820" name="Freeform 3819">
              <a:extLst>
                <a:ext uri="{FF2B5EF4-FFF2-40B4-BE49-F238E27FC236}">
                  <a16:creationId xmlns:a16="http://schemas.microsoft.com/office/drawing/2014/main" id="{9CCD35CF-A104-4C43-A4D9-AEC1498E342D}"/>
                </a:ext>
              </a:extLst>
            </p:cNvPr>
            <p:cNvSpPr/>
            <p:nvPr userDrawn="1"/>
          </p:nvSpPr>
          <p:spPr>
            <a:xfrm>
              <a:off x="7768547" y="5787694"/>
              <a:ext cx="39763" cy="121246"/>
            </a:xfrm>
            <a:custGeom>
              <a:avLst/>
              <a:gdLst>
                <a:gd name="connsiteX0" fmla="*/ 39764 w 39763"/>
                <a:gd name="connsiteY0" fmla="*/ 19906 h 121246"/>
                <a:gd name="connsiteX1" fmla="*/ 39764 w 39763"/>
                <a:gd name="connsiteY1" fmla="*/ 101340 h 121246"/>
                <a:gd name="connsiteX2" fmla="*/ 19882 w 39763"/>
                <a:gd name="connsiteY2" fmla="*/ 121246 h 121246"/>
                <a:gd name="connsiteX3" fmla="*/ 19882 w 39763"/>
                <a:gd name="connsiteY3" fmla="*/ 121246 h 121246"/>
                <a:gd name="connsiteX4" fmla="*/ 0 w 39763"/>
                <a:gd name="connsiteY4" fmla="*/ 101340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0"/>
                  </a:lnTo>
                  <a:cubicBezTo>
                    <a:pt x="39764" y="112198"/>
                    <a:pt x="30727" y="121246"/>
                    <a:pt x="19882" y="121246"/>
                  </a:cubicBezTo>
                  <a:lnTo>
                    <a:pt x="19882" y="121246"/>
                  </a:lnTo>
                  <a:cubicBezTo>
                    <a:pt x="9037" y="121246"/>
                    <a:pt x="0" y="112198"/>
                    <a:pt x="0" y="101340"/>
                  </a:cubicBezTo>
                  <a:lnTo>
                    <a:pt x="0" y="19906"/>
                  </a:lnTo>
                  <a:cubicBezTo>
                    <a:pt x="0" y="9048"/>
                    <a:pt x="9037" y="0"/>
                    <a:pt x="19882" y="0"/>
                  </a:cubicBezTo>
                  <a:lnTo>
                    <a:pt x="19882" y="0"/>
                  </a:lnTo>
                  <a:cubicBezTo>
                    <a:pt x="30727" y="0"/>
                    <a:pt x="39764" y="9048"/>
                    <a:pt x="39764" y="19906"/>
                  </a:cubicBezTo>
                  <a:close/>
                </a:path>
              </a:pathLst>
            </a:custGeom>
            <a:solidFill>
              <a:srgbClr val="549D40"/>
            </a:solidFill>
            <a:ln w="18073" cap="flat">
              <a:noFill/>
              <a:prstDash val="solid"/>
              <a:miter/>
            </a:ln>
          </p:spPr>
          <p:txBody>
            <a:bodyPr rtlCol="0" anchor="ctr"/>
            <a:lstStyle/>
            <a:p>
              <a:endParaRPr lang="en-US" sz="849"/>
            </a:p>
          </p:txBody>
        </p:sp>
        <p:sp>
          <p:nvSpPr>
            <p:cNvPr id="3821" name="Freeform 3820">
              <a:extLst>
                <a:ext uri="{FF2B5EF4-FFF2-40B4-BE49-F238E27FC236}">
                  <a16:creationId xmlns:a16="http://schemas.microsoft.com/office/drawing/2014/main" id="{6A0043C2-D6F2-8A4B-8A02-CE4215221A44}"/>
                </a:ext>
              </a:extLst>
            </p:cNvPr>
            <p:cNvSpPr/>
            <p:nvPr userDrawn="1"/>
          </p:nvSpPr>
          <p:spPr>
            <a:xfrm>
              <a:off x="8053439" y="5787338"/>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6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6"/>
                  </a:cubicBezTo>
                  <a:lnTo>
                    <a:pt x="2491" y="29311"/>
                  </a:lnTo>
                  <a:cubicBezTo>
                    <a:pt x="-2931" y="18453"/>
                    <a:pt x="684" y="7595"/>
                    <a:pt x="11528" y="2166"/>
                  </a:cubicBezTo>
                  <a:close/>
                </a:path>
              </a:pathLst>
            </a:custGeom>
            <a:solidFill>
              <a:srgbClr val="549D40"/>
            </a:solidFill>
            <a:ln w="18073" cap="flat">
              <a:noFill/>
              <a:prstDash val="solid"/>
              <a:miter/>
            </a:ln>
          </p:spPr>
          <p:txBody>
            <a:bodyPr rtlCol="0" anchor="ctr"/>
            <a:lstStyle/>
            <a:p>
              <a:endParaRPr lang="en-US" sz="849"/>
            </a:p>
          </p:txBody>
        </p:sp>
        <p:sp>
          <p:nvSpPr>
            <p:cNvPr id="3822" name="Freeform 3821">
              <a:extLst>
                <a:ext uri="{FF2B5EF4-FFF2-40B4-BE49-F238E27FC236}">
                  <a16:creationId xmlns:a16="http://schemas.microsoft.com/office/drawing/2014/main" id="{A9E50038-7E57-204D-9FE1-56A897A2962C}"/>
                </a:ext>
              </a:extLst>
            </p:cNvPr>
            <p:cNvSpPr/>
            <p:nvPr userDrawn="1"/>
          </p:nvSpPr>
          <p:spPr>
            <a:xfrm>
              <a:off x="8374039" y="5181263"/>
              <a:ext cx="39763" cy="121445"/>
            </a:xfrm>
            <a:custGeom>
              <a:avLst/>
              <a:gdLst>
                <a:gd name="connsiteX0" fmla="*/ 39764 w 39763"/>
                <a:gd name="connsiteY0" fmla="*/ 20105 h 121445"/>
                <a:gd name="connsiteX1" fmla="*/ 39764 w 39763"/>
                <a:gd name="connsiteY1" fmla="*/ 101539 h 121445"/>
                <a:gd name="connsiteX2" fmla="*/ 19882 w 39763"/>
                <a:gd name="connsiteY2" fmla="*/ 121445 h 121445"/>
                <a:gd name="connsiteX3" fmla="*/ 19882 w 39763"/>
                <a:gd name="connsiteY3" fmla="*/ 121445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7" y="121445"/>
                    <a:pt x="19882" y="121445"/>
                  </a:cubicBezTo>
                  <a:lnTo>
                    <a:pt x="19882" y="121445"/>
                  </a:lnTo>
                  <a:cubicBezTo>
                    <a:pt x="9037" y="121445"/>
                    <a:pt x="0" y="112397"/>
                    <a:pt x="0" y="101539"/>
                  </a:cubicBezTo>
                  <a:lnTo>
                    <a:pt x="0" y="20105"/>
                  </a:lnTo>
                  <a:cubicBezTo>
                    <a:pt x="0" y="9247"/>
                    <a:pt x="9037" y="199"/>
                    <a:pt x="19882" y="199"/>
                  </a:cubicBezTo>
                  <a:lnTo>
                    <a:pt x="19882" y="199"/>
                  </a:lnTo>
                  <a:cubicBezTo>
                    <a:pt x="30727" y="-1611"/>
                    <a:pt x="39764" y="9247"/>
                    <a:pt x="39764" y="20105"/>
                  </a:cubicBezTo>
                  <a:close/>
                </a:path>
              </a:pathLst>
            </a:custGeom>
            <a:solidFill>
              <a:srgbClr val="549D40"/>
            </a:solidFill>
            <a:ln w="18073" cap="flat">
              <a:noFill/>
              <a:prstDash val="solid"/>
              <a:miter/>
            </a:ln>
          </p:spPr>
          <p:txBody>
            <a:bodyPr rtlCol="0" anchor="ctr"/>
            <a:lstStyle/>
            <a:p>
              <a:endParaRPr lang="en-US" sz="849"/>
            </a:p>
          </p:txBody>
        </p:sp>
        <p:sp>
          <p:nvSpPr>
            <p:cNvPr id="3823" name="Freeform 3822">
              <a:extLst>
                <a:ext uri="{FF2B5EF4-FFF2-40B4-BE49-F238E27FC236}">
                  <a16:creationId xmlns:a16="http://schemas.microsoft.com/office/drawing/2014/main" id="{A5E29197-7C4C-B441-B775-017FDD1BD5AD}"/>
                </a:ext>
              </a:extLst>
            </p:cNvPr>
            <p:cNvSpPr/>
            <p:nvPr userDrawn="1"/>
          </p:nvSpPr>
          <p:spPr>
            <a:xfrm>
              <a:off x="8658931" y="5181105"/>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6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6"/>
                  </a:cubicBezTo>
                  <a:lnTo>
                    <a:pt x="2491" y="29311"/>
                  </a:lnTo>
                  <a:cubicBezTo>
                    <a:pt x="-2931" y="18453"/>
                    <a:pt x="684" y="7595"/>
                    <a:pt x="11528" y="2166"/>
                  </a:cubicBezTo>
                  <a:close/>
                </a:path>
              </a:pathLst>
            </a:custGeom>
            <a:solidFill>
              <a:srgbClr val="549D40"/>
            </a:solidFill>
            <a:ln w="18073" cap="flat">
              <a:noFill/>
              <a:prstDash val="solid"/>
              <a:miter/>
            </a:ln>
          </p:spPr>
          <p:txBody>
            <a:bodyPr rtlCol="0" anchor="ctr"/>
            <a:lstStyle/>
            <a:p>
              <a:endParaRPr lang="en-US" sz="849"/>
            </a:p>
          </p:txBody>
        </p:sp>
        <p:sp>
          <p:nvSpPr>
            <p:cNvPr id="3824" name="Freeform 3823">
              <a:extLst>
                <a:ext uri="{FF2B5EF4-FFF2-40B4-BE49-F238E27FC236}">
                  <a16:creationId xmlns:a16="http://schemas.microsoft.com/office/drawing/2014/main" id="{594D492B-3DE3-7940-96E4-4E36C554BA16}"/>
                </a:ext>
              </a:extLst>
            </p:cNvPr>
            <p:cNvSpPr/>
            <p:nvPr userDrawn="1"/>
          </p:nvSpPr>
          <p:spPr>
            <a:xfrm>
              <a:off x="8961781" y="5181105"/>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6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sz="849"/>
            </a:p>
          </p:txBody>
        </p:sp>
        <p:sp>
          <p:nvSpPr>
            <p:cNvPr id="3825" name="Freeform 3824">
              <a:extLst>
                <a:ext uri="{FF2B5EF4-FFF2-40B4-BE49-F238E27FC236}">
                  <a16:creationId xmlns:a16="http://schemas.microsoft.com/office/drawing/2014/main" id="{DE6FFADF-26E4-5646-9F23-259675EBA864}"/>
                </a:ext>
              </a:extLst>
            </p:cNvPr>
            <p:cNvSpPr/>
            <p:nvPr userDrawn="1"/>
          </p:nvSpPr>
          <p:spPr>
            <a:xfrm>
              <a:off x="8356288" y="5483317"/>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3 h 120149"/>
                <a:gd name="connsiteX5" fmla="*/ 66552 w 77752"/>
                <a:gd name="connsiteY5" fmla="*/ 117983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sz="849"/>
            </a:p>
          </p:txBody>
        </p:sp>
        <p:sp>
          <p:nvSpPr>
            <p:cNvPr id="3826" name="Freeform 3825">
              <a:extLst>
                <a:ext uri="{FF2B5EF4-FFF2-40B4-BE49-F238E27FC236}">
                  <a16:creationId xmlns:a16="http://schemas.microsoft.com/office/drawing/2014/main" id="{67A4ADDB-E7C8-4148-A5B6-C1BCFC85C728}"/>
                </a:ext>
              </a:extLst>
            </p:cNvPr>
            <p:cNvSpPr/>
            <p:nvPr userDrawn="1"/>
          </p:nvSpPr>
          <p:spPr>
            <a:xfrm>
              <a:off x="8658931" y="5483317"/>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3 h 120149"/>
                <a:gd name="connsiteX5" fmla="*/ 65752 w 76952"/>
                <a:gd name="connsiteY5" fmla="*/ 117983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3"/>
                  </a:cubicBezTo>
                  <a:lnTo>
                    <a:pt x="65752" y="117983"/>
                  </a:lnTo>
                  <a:cubicBezTo>
                    <a:pt x="56714" y="123413"/>
                    <a:pt x="44062" y="117983"/>
                    <a:pt x="38640" y="108935"/>
                  </a:cubicBezTo>
                  <a:lnTo>
                    <a:pt x="2491" y="29311"/>
                  </a:lnTo>
                  <a:cubicBezTo>
                    <a:pt x="-2931" y="18453"/>
                    <a:pt x="684" y="7595"/>
                    <a:pt x="11528" y="2166"/>
                  </a:cubicBezTo>
                  <a:close/>
                </a:path>
              </a:pathLst>
            </a:custGeom>
            <a:solidFill>
              <a:srgbClr val="549D40"/>
            </a:solidFill>
            <a:ln w="18073" cap="flat">
              <a:noFill/>
              <a:prstDash val="solid"/>
              <a:miter/>
            </a:ln>
          </p:spPr>
          <p:txBody>
            <a:bodyPr rtlCol="0" anchor="ctr"/>
            <a:lstStyle/>
            <a:p>
              <a:endParaRPr lang="en-US" sz="849"/>
            </a:p>
          </p:txBody>
        </p:sp>
        <p:sp>
          <p:nvSpPr>
            <p:cNvPr id="3827" name="Freeform 3826">
              <a:extLst>
                <a:ext uri="{FF2B5EF4-FFF2-40B4-BE49-F238E27FC236}">
                  <a16:creationId xmlns:a16="http://schemas.microsoft.com/office/drawing/2014/main" id="{31B0C03B-CB3D-9242-9F84-5F576F4110BA}"/>
                </a:ext>
              </a:extLst>
            </p:cNvPr>
            <p:cNvSpPr/>
            <p:nvPr userDrawn="1"/>
          </p:nvSpPr>
          <p:spPr>
            <a:xfrm>
              <a:off x="8356288" y="5787338"/>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6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sz="849"/>
            </a:p>
          </p:txBody>
        </p:sp>
        <p:sp>
          <p:nvSpPr>
            <p:cNvPr id="3828" name="Freeform 3827">
              <a:extLst>
                <a:ext uri="{FF2B5EF4-FFF2-40B4-BE49-F238E27FC236}">
                  <a16:creationId xmlns:a16="http://schemas.microsoft.com/office/drawing/2014/main" id="{4D43A0B1-3CA6-5045-A055-185493915AD0}"/>
                </a:ext>
              </a:extLst>
            </p:cNvPr>
            <p:cNvSpPr/>
            <p:nvPr userDrawn="1"/>
          </p:nvSpPr>
          <p:spPr>
            <a:xfrm>
              <a:off x="8981340" y="5483673"/>
              <a:ext cx="39763" cy="121246"/>
            </a:xfrm>
            <a:custGeom>
              <a:avLst/>
              <a:gdLst>
                <a:gd name="connsiteX0" fmla="*/ 39764 w 39763"/>
                <a:gd name="connsiteY0" fmla="*/ 19906 h 121246"/>
                <a:gd name="connsiteX1" fmla="*/ 39764 w 39763"/>
                <a:gd name="connsiteY1" fmla="*/ 101341 h 121246"/>
                <a:gd name="connsiteX2" fmla="*/ 19882 w 39763"/>
                <a:gd name="connsiteY2" fmla="*/ 121247 h 121246"/>
                <a:gd name="connsiteX3" fmla="*/ 19882 w 39763"/>
                <a:gd name="connsiteY3" fmla="*/ 121247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9"/>
                    <a:pt x="30726" y="121247"/>
                    <a:pt x="19882" y="121247"/>
                  </a:cubicBezTo>
                  <a:lnTo>
                    <a:pt x="19882" y="121247"/>
                  </a:lnTo>
                  <a:cubicBezTo>
                    <a:pt x="9037" y="121247"/>
                    <a:pt x="0" y="112199"/>
                    <a:pt x="0" y="101341"/>
                  </a:cubicBezTo>
                  <a:lnTo>
                    <a:pt x="0" y="19906"/>
                  </a:lnTo>
                  <a:cubicBezTo>
                    <a:pt x="0" y="9048"/>
                    <a:pt x="9037" y="0"/>
                    <a:pt x="19882" y="0"/>
                  </a:cubicBezTo>
                  <a:lnTo>
                    <a:pt x="19882" y="0"/>
                  </a:lnTo>
                  <a:cubicBezTo>
                    <a:pt x="28919" y="0"/>
                    <a:pt x="39764" y="9048"/>
                    <a:pt x="39764" y="19906"/>
                  </a:cubicBezTo>
                  <a:close/>
                </a:path>
              </a:pathLst>
            </a:custGeom>
            <a:solidFill>
              <a:srgbClr val="549D40"/>
            </a:solidFill>
            <a:ln w="18073" cap="flat">
              <a:noFill/>
              <a:prstDash val="solid"/>
              <a:miter/>
            </a:ln>
          </p:spPr>
          <p:txBody>
            <a:bodyPr rtlCol="0" anchor="ctr"/>
            <a:lstStyle/>
            <a:p>
              <a:endParaRPr lang="en-US" sz="849"/>
            </a:p>
          </p:txBody>
        </p:sp>
        <p:sp>
          <p:nvSpPr>
            <p:cNvPr id="3829" name="Freeform 3828">
              <a:extLst>
                <a:ext uri="{FF2B5EF4-FFF2-40B4-BE49-F238E27FC236}">
                  <a16:creationId xmlns:a16="http://schemas.microsoft.com/office/drawing/2014/main" id="{AF5E2271-B6CF-7E41-8013-587941C6DCB9}"/>
                </a:ext>
              </a:extLst>
            </p:cNvPr>
            <p:cNvSpPr/>
            <p:nvPr userDrawn="1"/>
          </p:nvSpPr>
          <p:spPr>
            <a:xfrm>
              <a:off x="8677690" y="5787694"/>
              <a:ext cx="39763" cy="121246"/>
            </a:xfrm>
            <a:custGeom>
              <a:avLst/>
              <a:gdLst>
                <a:gd name="connsiteX0" fmla="*/ 39764 w 39763"/>
                <a:gd name="connsiteY0" fmla="*/ 19906 h 121246"/>
                <a:gd name="connsiteX1" fmla="*/ 39764 w 39763"/>
                <a:gd name="connsiteY1" fmla="*/ 101340 h 121246"/>
                <a:gd name="connsiteX2" fmla="*/ 19882 w 39763"/>
                <a:gd name="connsiteY2" fmla="*/ 121246 h 121246"/>
                <a:gd name="connsiteX3" fmla="*/ 19882 w 39763"/>
                <a:gd name="connsiteY3" fmla="*/ 121246 h 121246"/>
                <a:gd name="connsiteX4" fmla="*/ 0 w 39763"/>
                <a:gd name="connsiteY4" fmla="*/ 101340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0"/>
                  </a:lnTo>
                  <a:cubicBezTo>
                    <a:pt x="39764" y="112198"/>
                    <a:pt x="30726" y="121246"/>
                    <a:pt x="19882" y="121246"/>
                  </a:cubicBezTo>
                  <a:lnTo>
                    <a:pt x="19882" y="121246"/>
                  </a:lnTo>
                  <a:cubicBezTo>
                    <a:pt x="9037" y="121246"/>
                    <a:pt x="0" y="112198"/>
                    <a:pt x="0" y="101340"/>
                  </a:cubicBezTo>
                  <a:lnTo>
                    <a:pt x="0" y="19906"/>
                  </a:lnTo>
                  <a:cubicBezTo>
                    <a:pt x="0" y="9048"/>
                    <a:pt x="9037" y="0"/>
                    <a:pt x="19882" y="0"/>
                  </a:cubicBezTo>
                  <a:lnTo>
                    <a:pt x="19882" y="0"/>
                  </a:lnTo>
                  <a:cubicBezTo>
                    <a:pt x="30726" y="0"/>
                    <a:pt x="39764" y="9048"/>
                    <a:pt x="39764" y="19906"/>
                  </a:cubicBezTo>
                  <a:close/>
                </a:path>
              </a:pathLst>
            </a:custGeom>
            <a:solidFill>
              <a:srgbClr val="549D40"/>
            </a:solidFill>
            <a:ln w="18073" cap="flat">
              <a:noFill/>
              <a:prstDash val="solid"/>
              <a:miter/>
            </a:ln>
          </p:spPr>
          <p:txBody>
            <a:bodyPr rtlCol="0" anchor="ctr"/>
            <a:lstStyle/>
            <a:p>
              <a:endParaRPr lang="en-US" sz="849"/>
            </a:p>
          </p:txBody>
        </p:sp>
        <p:sp>
          <p:nvSpPr>
            <p:cNvPr id="3830" name="Freeform 3829">
              <a:extLst>
                <a:ext uri="{FF2B5EF4-FFF2-40B4-BE49-F238E27FC236}">
                  <a16:creationId xmlns:a16="http://schemas.microsoft.com/office/drawing/2014/main" id="{C25CBF4A-8E29-C24F-8CEF-86D2BE112C16}"/>
                </a:ext>
              </a:extLst>
            </p:cNvPr>
            <p:cNvSpPr/>
            <p:nvPr userDrawn="1"/>
          </p:nvSpPr>
          <p:spPr>
            <a:xfrm>
              <a:off x="8961781" y="5787338"/>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6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sz="849"/>
            </a:p>
          </p:txBody>
        </p:sp>
        <p:sp>
          <p:nvSpPr>
            <p:cNvPr id="3831" name="Freeform 3830">
              <a:extLst>
                <a:ext uri="{FF2B5EF4-FFF2-40B4-BE49-F238E27FC236}">
                  <a16:creationId xmlns:a16="http://schemas.microsoft.com/office/drawing/2014/main" id="{FF7B2D75-FF06-1A4D-9EB0-B98BB6CC3515}"/>
                </a:ext>
              </a:extLst>
            </p:cNvPr>
            <p:cNvSpPr/>
            <p:nvPr userDrawn="1"/>
          </p:nvSpPr>
          <p:spPr>
            <a:xfrm>
              <a:off x="9283182" y="5181263"/>
              <a:ext cx="39763" cy="121445"/>
            </a:xfrm>
            <a:custGeom>
              <a:avLst/>
              <a:gdLst>
                <a:gd name="connsiteX0" fmla="*/ 39764 w 39763"/>
                <a:gd name="connsiteY0" fmla="*/ 20105 h 121445"/>
                <a:gd name="connsiteX1" fmla="*/ 39764 w 39763"/>
                <a:gd name="connsiteY1" fmla="*/ 101539 h 121445"/>
                <a:gd name="connsiteX2" fmla="*/ 19882 w 39763"/>
                <a:gd name="connsiteY2" fmla="*/ 121445 h 121445"/>
                <a:gd name="connsiteX3" fmla="*/ 19882 w 39763"/>
                <a:gd name="connsiteY3" fmla="*/ 121445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6" y="121445"/>
                    <a:pt x="19882" y="121445"/>
                  </a:cubicBezTo>
                  <a:lnTo>
                    <a:pt x="19882" y="121445"/>
                  </a:lnTo>
                  <a:cubicBezTo>
                    <a:pt x="9037" y="121445"/>
                    <a:pt x="0" y="112397"/>
                    <a:pt x="0" y="101539"/>
                  </a:cubicBezTo>
                  <a:lnTo>
                    <a:pt x="0" y="20105"/>
                  </a:lnTo>
                  <a:cubicBezTo>
                    <a:pt x="0" y="9247"/>
                    <a:pt x="9037" y="199"/>
                    <a:pt x="19882" y="199"/>
                  </a:cubicBezTo>
                  <a:lnTo>
                    <a:pt x="19882" y="199"/>
                  </a:lnTo>
                  <a:cubicBezTo>
                    <a:pt x="30726" y="-1611"/>
                    <a:pt x="39764" y="9247"/>
                    <a:pt x="39764" y="20105"/>
                  </a:cubicBezTo>
                  <a:close/>
                </a:path>
              </a:pathLst>
            </a:custGeom>
            <a:solidFill>
              <a:srgbClr val="549D40"/>
            </a:solidFill>
            <a:ln w="18073" cap="flat">
              <a:noFill/>
              <a:prstDash val="solid"/>
              <a:miter/>
            </a:ln>
          </p:spPr>
          <p:txBody>
            <a:bodyPr rtlCol="0" anchor="ctr"/>
            <a:lstStyle/>
            <a:p>
              <a:endParaRPr lang="en-US" sz="849"/>
            </a:p>
          </p:txBody>
        </p:sp>
        <p:sp>
          <p:nvSpPr>
            <p:cNvPr id="3832" name="Freeform 3831">
              <a:extLst>
                <a:ext uri="{FF2B5EF4-FFF2-40B4-BE49-F238E27FC236}">
                  <a16:creationId xmlns:a16="http://schemas.microsoft.com/office/drawing/2014/main" id="{5902B585-87EF-2849-94C7-26F6E56A7448}"/>
                </a:ext>
              </a:extLst>
            </p:cNvPr>
            <p:cNvSpPr/>
            <p:nvPr userDrawn="1"/>
          </p:nvSpPr>
          <p:spPr>
            <a:xfrm>
              <a:off x="9568074" y="5181105"/>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6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6"/>
                  </a:cubicBezTo>
                  <a:lnTo>
                    <a:pt x="2491" y="29311"/>
                  </a:lnTo>
                  <a:cubicBezTo>
                    <a:pt x="-2931" y="18453"/>
                    <a:pt x="684" y="7595"/>
                    <a:pt x="11528" y="2166"/>
                  </a:cubicBezTo>
                  <a:close/>
                </a:path>
              </a:pathLst>
            </a:custGeom>
            <a:solidFill>
              <a:srgbClr val="549D40"/>
            </a:solidFill>
            <a:ln w="18073" cap="flat">
              <a:noFill/>
              <a:prstDash val="solid"/>
              <a:miter/>
            </a:ln>
          </p:spPr>
          <p:txBody>
            <a:bodyPr rtlCol="0" anchor="ctr"/>
            <a:lstStyle/>
            <a:p>
              <a:endParaRPr lang="en-US" sz="849"/>
            </a:p>
          </p:txBody>
        </p:sp>
        <p:sp>
          <p:nvSpPr>
            <p:cNvPr id="3833" name="Freeform 3832">
              <a:extLst>
                <a:ext uri="{FF2B5EF4-FFF2-40B4-BE49-F238E27FC236}">
                  <a16:creationId xmlns:a16="http://schemas.microsoft.com/office/drawing/2014/main" id="{2A0139F5-5A01-F246-8467-A7D6C11D621C}"/>
                </a:ext>
              </a:extLst>
            </p:cNvPr>
            <p:cNvSpPr/>
            <p:nvPr userDrawn="1"/>
          </p:nvSpPr>
          <p:spPr>
            <a:xfrm>
              <a:off x="9870923" y="5181105"/>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4 h 120149"/>
                <a:gd name="connsiteX5" fmla="*/ 66552 w 77753"/>
                <a:gd name="connsiteY5" fmla="*/ 117984 h 120149"/>
                <a:gd name="connsiteX6" fmla="*/ 39441 w 77753"/>
                <a:gd name="connsiteY6" fmla="*/ 108936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sz="849"/>
            </a:p>
          </p:txBody>
        </p:sp>
        <p:sp>
          <p:nvSpPr>
            <p:cNvPr id="3834" name="Freeform 3833">
              <a:extLst>
                <a:ext uri="{FF2B5EF4-FFF2-40B4-BE49-F238E27FC236}">
                  <a16:creationId xmlns:a16="http://schemas.microsoft.com/office/drawing/2014/main" id="{71DC3A33-6907-5049-BA31-D1BB45EB8CCA}"/>
                </a:ext>
              </a:extLst>
            </p:cNvPr>
            <p:cNvSpPr/>
            <p:nvPr userDrawn="1"/>
          </p:nvSpPr>
          <p:spPr>
            <a:xfrm>
              <a:off x="9265431" y="5483317"/>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89 w 77752"/>
                <a:gd name="connsiteY3" fmla="*/ 90839 h 120149"/>
                <a:gd name="connsiteX4" fmla="*/ 66552 w 77752"/>
                <a:gd name="connsiteY4" fmla="*/ 117983 h 120149"/>
                <a:gd name="connsiteX5" fmla="*/ 66552 w 77752"/>
                <a:gd name="connsiteY5" fmla="*/ 117983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89" y="90839"/>
                  </a:lnTo>
                  <a:cubicBezTo>
                    <a:pt x="81012" y="99887"/>
                    <a:pt x="75589" y="112555"/>
                    <a:pt x="66552" y="117983"/>
                  </a:cubicBezTo>
                  <a:lnTo>
                    <a:pt x="66552" y="117983"/>
                  </a:lnTo>
                  <a:cubicBezTo>
                    <a:pt x="57515" y="123413"/>
                    <a:pt x="44863" y="117983"/>
                    <a:pt x="39441" y="108935"/>
                  </a:cubicBezTo>
                  <a:lnTo>
                    <a:pt x="3292" y="29311"/>
                  </a:lnTo>
                  <a:cubicBezTo>
                    <a:pt x="-3938" y="18453"/>
                    <a:pt x="1485" y="7595"/>
                    <a:pt x="12329" y="2166"/>
                  </a:cubicBezTo>
                  <a:close/>
                </a:path>
              </a:pathLst>
            </a:custGeom>
            <a:solidFill>
              <a:srgbClr val="549D40"/>
            </a:solidFill>
            <a:ln w="18073" cap="flat">
              <a:noFill/>
              <a:prstDash val="solid"/>
              <a:miter/>
            </a:ln>
          </p:spPr>
          <p:txBody>
            <a:bodyPr rtlCol="0" anchor="ctr"/>
            <a:lstStyle/>
            <a:p>
              <a:endParaRPr lang="en-US" sz="849"/>
            </a:p>
          </p:txBody>
        </p:sp>
        <p:sp>
          <p:nvSpPr>
            <p:cNvPr id="3835" name="Freeform 3834">
              <a:extLst>
                <a:ext uri="{FF2B5EF4-FFF2-40B4-BE49-F238E27FC236}">
                  <a16:creationId xmlns:a16="http://schemas.microsoft.com/office/drawing/2014/main" id="{3EA8DD5D-12F1-0B46-BE10-04F4494A4C77}"/>
                </a:ext>
              </a:extLst>
            </p:cNvPr>
            <p:cNvSpPr/>
            <p:nvPr userDrawn="1"/>
          </p:nvSpPr>
          <p:spPr>
            <a:xfrm>
              <a:off x="9568074" y="5483317"/>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3 h 120149"/>
                <a:gd name="connsiteX5" fmla="*/ 65752 w 76952"/>
                <a:gd name="connsiteY5" fmla="*/ 117983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3"/>
                  </a:cubicBezTo>
                  <a:lnTo>
                    <a:pt x="65752" y="117983"/>
                  </a:lnTo>
                  <a:cubicBezTo>
                    <a:pt x="56714" y="123413"/>
                    <a:pt x="44062" y="117983"/>
                    <a:pt x="38640" y="108935"/>
                  </a:cubicBezTo>
                  <a:lnTo>
                    <a:pt x="2491" y="29311"/>
                  </a:lnTo>
                  <a:cubicBezTo>
                    <a:pt x="-2931" y="18453"/>
                    <a:pt x="684" y="7595"/>
                    <a:pt x="11528" y="2166"/>
                  </a:cubicBezTo>
                  <a:close/>
                </a:path>
              </a:pathLst>
            </a:custGeom>
            <a:solidFill>
              <a:srgbClr val="549D40"/>
            </a:solidFill>
            <a:ln w="18073" cap="flat">
              <a:noFill/>
              <a:prstDash val="solid"/>
              <a:miter/>
            </a:ln>
          </p:spPr>
          <p:txBody>
            <a:bodyPr rtlCol="0" anchor="ctr"/>
            <a:lstStyle/>
            <a:p>
              <a:endParaRPr lang="en-US" sz="849"/>
            </a:p>
          </p:txBody>
        </p:sp>
        <p:sp>
          <p:nvSpPr>
            <p:cNvPr id="3836" name="Freeform 3835">
              <a:extLst>
                <a:ext uri="{FF2B5EF4-FFF2-40B4-BE49-F238E27FC236}">
                  <a16:creationId xmlns:a16="http://schemas.microsoft.com/office/drawing/2014/main" id="{68FD29D1-DD6B-F44F-AD90-064C487493E4}"/>
                </a:ext>
              </a:extLst>
            </p:cNvPr>
            <p:cNvSpPr/>
            <p:nvPr userDrawn="1"/>
          </p:nvSpPr>
          <p:spPr>
            <a:xfrm>
              <a:off x="9265431" y="5787338"/>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89 w 77752"/>
                <a:gd name="connsiteY3" fmla="*/ 90839 h 120149"/>
                <a:gd name="connsiteX4" fmla="*/ 66552 w 77752"/>
                <a:gd name="connsiteY4" fmla="*/ 117984 h 120149"/>
                <a:gd name="connsiteX5" fmla="*/ 66552 w 77752"/>
                <a:gd name="connsiteY5" fmla="*/ 117984 h 120149"/>
                <a:gd name="connsiteX6" fmla="*/ 39441 w 77752"/>
                <a:gd name="connsiteY6" fmla="*/ 108936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89" y="90839"/>
                  </a:lnTo>
                  <a:cubicBezTo>
                    <a:pt x="81012" y="99887"/>
                    <a:pt x="75589" y="112555"/>
                    <a:pt x="66552" y="117984"/>
                  </a:cubicBezTo>
                  <a:lnTo>
                    <a:pt x="66552" y="117984"/>
                  </a:lnTo>
                  <a:cubicBezTo>
                    <a:pt x="57515" y="123413"/>
                    <a:pt x="44863" y="117984"/>
                    <a:pt x="39441" y="108936"/>
                  </a:cubicBezTo>
                  <a:lnTo>
                    <a:pt x="3292" y="29311"/>
                  </a:lnTo>
                  <a:cubicBezTo>
                    <a:pt x="-3938" y="18453"/>
                    <a:pt x="1485" y="7595"/>
                    <a:pt x="12329" y="2166"/>
                  </a:cubicBezTo>
                  <a:close/>
                </a:path>
              </a:pathLst>
            </a:custGeom>
            <a:solidFill>
              <a:srgbClr val="549D40"/>
            </a:solidFill>
            <a:ln w="18073" cap="flat">
              <a:noFill/>
              <a:prstDash val="solid"/>
              <a:miter/>
            </a:ln>
          </p:spPr>
          <p:txBody>
            <a:bodyPr rtlCol="0" anchor="ctr"/>
            <a:lstStyle/>
            <a:p>
              <a:endParaRPr lang="en-US" sz="849"/>
            </a:p>
          </p:txBody>
        </p:sp>
        <p:sp>
          <p:nvSpPr>
            <p:cNvPr id="3837" name="Freeform 3836">
              <a:extLst>
                <a:ext uri="{FF2B5EF4-FFF2-40B4-BE49-F238E27FC236}">
                  <a16:creationId xmlns:a16="http://schemas.microsoft.com/office/drawing/2014/main" id="{EDC14985-47CB-3D40-8E7F-455944A5E74C}"/>
                </a:ext>
              </a:extLst>
            </p:cNvPr>
            <p:cNvSpPr/>
            <p:nvPr userDrawn="1"/>
          </p:nvSpPr>
          <p:spPr>
            <a:xfrm>
              <a:off x="9888675" y="5483673"/>
              <a:ext cx="39763" cy="121246"/>
            </a:xfrm>
            <a:custGeom>
              <a:avLst/>
              <a:gdLst>
                <a:gd name="connsiteX0" fmla="*/ 39763 w 39763"/>
                <a:gd name="connsiteY0" fmla="*/ 19906 h 121246"/>
                <a:gd name="connsiteX1" fmla="*/ 39763 w 39763"/>
                <a:gd name="connsiteY1" fmla="*/ 101341 h 121246"/>
                <a:gd name="connsiteX2" fmla="*/ 19881 w 39763"/>
                <a:gd name="connsiteY2" fmla="*/ 121247 h 121246"/>
                <a:gd name="connsiteX3" fmla="*/ 19881 w 39763"/>
                <a:gd name="connsiteY3" fmla="*/ 121247 h 121246"/>
                <a:gd name="connsiteX4" fmla="*/ 0 w 39763"/>
                <a:gd name="connsiteY4" fmla="*/ 101341 h 121246"/>
                <a:gd name="connsiteX5" fmla="*/ 0 w 39763"/>
                <a:gd name="connsiteY5" fmla="*/ 19906 h 121246"/>
                <a:gd name="connsiteX6" fmla="*/ 19881 w 39763"/>
                <a:gd name="connsiteY6" fmla="*/ 0 h 121246"/>
                <a:gd name="connsiteX7" fmla="*/ 19881 w 39763"/>
                <a:gd name="connsiteY7" fmla="*/ 0 h 121246"/>
                <a:gd name="connsiteX8" fmla="*/ 39763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3" y="19906"/>
                  </a:moveTo>
                  <a:lnTo>
                    <a:pt x="39763" y="101341"/>
                  </a:lnTo>
                  <a:cubicBezTo>
                    <a:pt x="39763" y="112199"/>
                    <a:pt x="30726" y="121247"/>
                    <a:pt x="19881" y="121247"/>
                  </a:cubicBezTo>
                  <a:lnTo>
                    <a:pt x="19881" y="121247"/>
                  </a:lnTo>
                  <a:cubicBezTo>
                    <a:pt x="9037" y="121247"/>
                    <a:pt x="0" y="112199"/>
                    <a:pt x="0" y="101341"/>
                  </a:cubicBezTo>
                  <a:lnTo>
                    <a:pt x="0" y="19906"/>
                  </a:lnTo>
                  <a:cubicBezTo>
                    <a:pt x="0" y="9048"/>
                    <a:pt x="9037" y="0"/>
                    <a:pt x="19881" y="0"/>
                  </a:cubicBezTo>
                  <a:lnTo>
                    <a:pt x="19881" y="0"/>
                  </a:lnTo>
                  <a:cubicBezTo>
                    <a:pt x="30726" y="0"/>
                    <a:pt x="39763" y="9048"/>
                    <a:pt x="39763" y="19906"/>
                  </a:cubicBezTo>
                  <a:close/>
                </a:path>
              </a:pathLst>
            </a:custGeom>
            <a:solidFill>
              <a:srgbClr val="549D40"/>
            </a:solidFill>
            <a:ln w="18073" cap="flat">
              <a:noFill/>
              <a:prstDash val="solid"/>
              <a:miter/>
            </a:ln>
          </p:spPr>
          <p:txBody>
            <a:bodyPr rtlCol="0" anchor="ctr"/>
            <a:lstStyle/>
            <a:p>
              <a:endParaRPr lang="en-US" sz="849"/>
            </a:p>
          </p:txBody>
        </p:sp>
        <p:sp>
          <p:nvSpPr>
            <p:cNvPr id="3838" name="Freeform 3837">
              <a:extLst>
                <a:ext uri="{FF2B5EF4-FFF2-40B4-BE49-F238E27FC236}">
                  <a16:creationId xmlns:a16="http://schemas.microsoft.com/office/drawing/2014/main" id="{59CE01F9-AB56-904C-A3D6-0E727AC4F994}"/>
                </a:ext>
              </a:extLst>
            </p:cNvPr>
            <p:cNvSpPr/>
            <p:nvPr userDrawn="1"/>
          </p:nvSpPr>
          <p:spPr>
            <a:xfrm>
              <a:off x="9586832" y="5787694"/>
              <a:ext cx="39763" cy="121246"/>
            </a:xfrm>
            <a:custGeom>
              <a:avLst/>
              <a:gdLst>
                <a:gd name="connsiteX0" fmla="*/ 39764 w 39763"/>
                <a:gd name="connsiteY0" fmla="*/ 19906 h 121246"/>
                <a:gd name="connsiteX1" fmla="*/ 39764 w 39763"/>
                <a:gd name="connsiteY1" fmla="*/ 101340 h 121246"/>
                <a:gd name="connsiteX2" fmla="*/ 19882 w 39763"/>
                <a:gd name="connsiteY2" fmla="*/ 121246 h 121246"/>
                <a:gd name="connsiteX3" fmla="*/ 19882 w 39763"/>
                <a:gd name="connsiteY3" fmla="*/ 121246 h 121246"/>
                <a:gd name="connsiteX4" fmla="*/ 0 w 39763"/>
                <a:gd name="connsiteY4" fmla="*/ 101340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0"/>
                  </a:lnTo>
                  <a:cubicBezTo>
                    <a:pt x="39764" y="112198"/>
                    <a:pt x="30726" y="121246"/>
                    <a:pt x="19882" y="121246"/>
                  </a:cubicBezTo>
                  <a:lnTo>
                    <a:pt x="19882" y="121246"/>
                  </a:lnTo>
                  <a:cubicBezTo>
                    <a:pt x="9037" y="121246"/>
                    <a:pt x="0" y="112198"/>
                    <a:pt x="0" y="101340"/>
                  </a:cubicBezTo>
                  <a:lnTo>
                    <a:pt x="0" y="19906"/>
                  </a:lnTo>
                  <a:cubicBezTo>
                    <a:pt x="0" y="9048"/>
                    <a:pt x="9037" y="0"/>
                    <a:pt x="19882" y="0"/>
                  </a:cubicBezTo>
                  <a:lnTo>
                    <a:pt x="19882" y="0"/>
                  </a:lnTo>
                  <a:cubicBezTo>
                    <a:pt x="28919" y="0"/>
                    <a:pt x="39764" y="9048"/>
                    <a:pt x="39764" y="19906"/>
                  </a:cubicBezTo>
                  <a:close/>
                </a:path>
              </a:pathLst>
            </a:custGeom>
            <a:solidFill>
              <a:srgbClr val="549D40"/>
            </a:solidFill>
            <a:ln w="18073" cap="flat">
              <a:noFill/>
              <a:prstDash val="solid"/>
              <a:miter/>
            </a:ln>
          </p:spPr>
          <p:txBody>
            <a:bodyPr rtlCol="0" anchor="ctr"/>
            <a:lstStyle/>
            <a:p>
              <a:endParaRPr lang="en-US" sz="849"/>
            </a:p>
          </p:txBody>
        </p:sp>
        <p:sp>
          <p:nvSpPr>
            <p:cNvPr id="3839" name="Freeform 3838">
              <a:extLst>
                <a:ext uri="{FF2B5EF4-FFF2-40B4-BE49-F238E27FC236}">
                  <a16:creationId xmlns:a16="http://schemas.microsoft.com/office/drawing/2014/main" id="{CE79D26A-6B82-084A-88D0-01F39D34BE6D}"/>
                </a:ext>
              </a:extLst>
            </p:cNvPr>
            <p:cNvSpPr/>
            <p:nvPr userDrawn="1"/>
          </p:nvSpPr>
          <p:spPr>
            <a:xfrm>
              <a:off x="9870923" y="5787338"/>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4 h 120149"/>
                <a:gd name="connsiteX5" fmla="*/ 66552 w 77753"/>
                <a:gd name="connsiteY5" fmla="*/ 117984 h 120149"/>
                <a:gd name="connsiteX6" fmla="*/ 39441 w 77753"/>
                <a:gd name="connsiteY6" fmla="*/ 108936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sz="849"/>
            </a:p>
          </p:txBody>
        </p:sp>
        <p:sp>
          <p:nvSpPr>
            <p:cNvPr id="3840" name="Freeform 3839">
              <a:extLst>
                <a:ext uri="{FF2B5EF4-FFF2-40B4-BE49-F238E27FC236}">
                  <a16:creationId xmlns:a16="http://schemas.microsoft.com/office/drawing/2014/main" id="{CDE975E6-FF79-C94A-8C05-61265A3E0D60}"/>
                </a:ext>
              </a:extLst>
            </p:cNvPr>
            <p:cNvSpPr/>
            <p:nvPr userDrawn="1"/>
          </p:nvSpPr>
          <p:spPr>
            <a:xfrm>
              <a:off x="10192325" y="5181263"/>
              <a:ext cx="39763" cy="121445"/>
            </a:xfrm>
            <a:custGeom>
              <a:avLst/>
              <a:gdLst>
                <a:gd name="connsiteX0" fmla="*/ 39764 w 39763"/>
                <a:gd name="connsiteY0" fmla="*/ 20105 h 121445"/>
                <a:gd name="connsiteX1" fmla="*/ 39764 w 39763"/>
                <a:gd name="connsiteY1" fmla="*/ 101539 h 121445"/>
                <a:gd name="connsiteX2" fmla="*/ 19882 w 39763"/>
                <a:gd name="connsiteY2" fmla="*/ 121445 h 121445"/>
                <a:gd name="connsiteX3" fmla="*/ 19882 w 39763"/>
                <a:gd name="connsiteY3" fmla="*/ 121445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7" y="121445"/>
                    <a:pt x="19882" y="121445"/>
                  </a:cubicBezTo>
                  <a:lnTo>
                    <a:pt x="19882" y="121445"/>
                  </a:lnTo>
                  <a:cubicBezTo>
                    <a:pt x="9037" y="121445"/>
                    <a:pt x="0" y="112397"/>
                    <a:pt x="0" y="101539"/>
                  </a:cubicBezTo>
                  <a:lnTo>
                    <a:pt x="0" y="20105"/>
                  </a:lnTo>
                  <a:cubicBezTo>
                    <a:pt x="0" y="9247"/>
                    <a:pt x="9037" y="199"/>
                    <a:pt x="19882" y="199"/>
                  </a:cubicBezTo>
                  <a:lnTo>
                    <a:pt x="19882" y="199"/>
                  </a:lnTo>
                  <a:cubicBezTo>
                    <a:pt x="30727" y="-1611"/>
                    <a:pt x="39764" y="9247"/>
                    <a:pt x="39764" y="20105"/>
                  </a:cubicBezTo>
                  <a:close/>
                </a:path>
              </a:pathLst>
            </a:custGeom>
            <a:solidFill>
              <a:srgbClr val="549D40"/>
            </a:solidFill>
            <a:ln w="18073" cap="flat">
              <a:noFill/>
              <a:prstDash val="solid"/>
              <a:miter/>
            </a:ln>
          </p:spPr>
          <p:txBody>
            <a:bodyPr rtlCol="0" anchor="ctr"/>
            <a:lstStyle/>
            <a:p>
              <a:endParaRPr lang="en-US" sz="849"/>
            </a:p>
          </p:txBody>
        </p:sp>
        <p:sp>
          <p:nvSpPr>
            <p:cNvPr id="3841" name="Freeform 3840">
              <a:extLst>
                <a:ext uri="{FF2B5EF4-FFF2-40B4-BE49-F238E27FC236}">
                  <a16:creationId xmlns:a16="http://schemas.microsoft.com/office/drawing/2014/main" id="{4FE6EE2F-5162-794F-A0A5-07B5E4A1B2EE}"/>
                </a:ext>
              </a:extLst>
            </p:cNvPr>
            <p:cNvSpPr/>
            <p:nvPr userDrawn="1"/>
          </p:nvSpPr>
          <p:spPr>
            <a:xfrm>
              <a:off x="10476416" y="5181105"/>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4 h 120149"/>
                <a:gd name="connsiteX5" fmla="*/ 66552 w 77753"/>
                <a:gd name="connsiteY5" fmla="*/ 117984 h 120149"/>
                <a:gd name="connsiteX6" fmla="*/ 39441 w 77753"/>
                <a:gd name="connsiteY6" fmla="*/ 108936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sz="849"/>
            </a:p>
          </p:txBody>
        </p:sp>
        <p:sp>
          <p:nvSpPr>
            <p:cNvPr id="3842" name="Freeform 3841">
              <a:extLst>
                <a:ext uri="{FF2B5EF4-FFF2-40B4-BE49-F238E27FC236}">
                  <a16:creationId xmlns:a16="http://schemas.microsoft.com/office/drawing/2014/main" id="{E1573AC6-8AC2-084C-95BF-4EA48689D564}"/>
                </a:ext>
              </a:extLst>
            </p:cNvPr>
            <p:cNvSpPr/>
            <p:nvPr userDrawn="1"/>
          </p:nvSpPr>
          <p:spPr>
            <a:xfrm>
              <a:off x="10173566" y="5483317"/>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3 h 120149"/>
                <a:gd name="connsiteX5" fmla="*/ 65752 w 76952"/>
                <a:gd name="connsiteY5" fmla="*/ 117983 h 120149"/>
                <a:gd name="connsiteX6" fmla="*/ 38640 w 76952"/>
                <a:gd name="connsiteY6" fmla="*/ 108935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3"/>
                  </a:cubicBezTo>
                  <a:lnTo>
                    <a:pt x="65752" y="117983"/>
                  </a:lnTo>
                  <a:cubicBezTo>
                    <a:pt x="56715" y="123413"/>
                    <a:pt x="44062" y="117983"/>
                    <a:pt x="38640" y="108935"/>
                  </a:cubicBezTo>
                  <a:lnTo>
                    <a:pt x="2491" y="29311"/>
                  </a:lnTo>
                  <a:cubicBezTo>
                    <a:pt x="-2931" y="18453"/>
                    <a:pt x="684" y="7595"/>
                    <a:pt x="11529" y="2166"/>
                  </a:cubicBezTo>
                  <a:close/>
                </a:path>
              </a:pathLst>
            </a:custGeom>
            <a:solidFill>
              <a:srgbClr val="549D40"/>
            </a:solidFill>
            <a:ln w="18073" cap="flat">
              <a:noFill/>
              <a:prstDash val="solid"/>
              <a:miter/>
            </a:ln>
          </p:spPr>
          <p:txBody>
            <a:bodyPr rtlCol="0" anchor="ctr"/>
            <a:lstStyle/>
            <a:p>
              <a:endParaRPr lang="en-US" sz="849"/>
            </a:p>
          </p:txBody>
        </p:sp>
        <p:sp>
          <p:nvSpPr>
            <p:cNvPr id="3843" name="Freeform 3842">
              <a:extLst>
                <a:ext uri="{FF2B5EF4-FFF2-40B4-BE49-F238E27FC236}">
                  <a16:creationId xmlns:a16="http://schemas.microsoft.com/office/drawing/2014/main" id="{EA1FBA9A-BE02-0841-BDC5-D5B5729A853C}"/>
                </a:ext>
              </a:extLst>
            </p:cNvPr>
            <p:cNvSpPr/>
            <p:nvPr userDrawn="1"/>
          </p:nvSpPr>
          <p:spPr>
            <a:xfrm>
              <a:off x="10476416" y="5483317"/>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3 h 120149"/>
                <a:gd name="connsiteX5" fmla="*/ 66552 w 77753"/>
                <a:gd name="connsiteY5" fmla="*/ 117983 h 120149"/>
                <a:gd name="connsiteX6" fmla="*/ 39441 w 77753"/>
                <a:gd name="connsiteY6" fmla="*/ 108935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9"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sz="849"/>
            </a:p>
          </p:txBody>
        </p:sp>
        <p:sp>
          <p:nvSpPr>
            <p:cNvPr id="3844" name="Freeform 3843">
              <a:extLst>
                <a:ext uri="{FF2B5EF4-FFF2-40B4-BE49-F238E27FC236}">
                  <a16:creationId xmlns:a16="http://schemas.microsoft.com/office/drawing/2014/main" id="{A8F8BFFA-2200-5044-B29D-42F36B7E0CAC}"/>
                </a:ext>
              </a:extLst>
            </p:cNvPr>
            <p:cNvSpPr/>
            <p:nvPr userDrawn="1"/>
          </p:nvSpPr>
          <p:spPr>
            <a:xfrm>
              <a:off x="10173566" y="5787338"/>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6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3"/>
                    <a:pt x="44062" y="117984"/>
                    <a:pt x="38640" y="108936"/>
                  </a:cubicBezTo>
                  <a:lnTo>
                    <a:pt x="2491" y="29311"/>
                  </a:lnTo>
                  <a:cubicBezTo>
                    <a:pt x="-2931" y="18453"/>
                    <a:pt x="684" y="7595"/>
                    <a:pt x="11529" y="2166"/>
                  </a:cubicBezTo>
                  <a:close/>
                </a:path>
              </a:pathLst>
            </a:custGeom>
            <a:solidFill>
              <a:srgbClr val="549D40"/>
            </a:solidFill>
            <a:ln w="18073" cap="flat">
              <a:noFill/>
              <a:prstDash val="solid"/>
              <a:miter/>
            </a:ln>
          </p:spPr>
          <p:txBody>
            <a:bodyPr rtlCol="0" anchor="ctr"/>
            <a:lstStyle/>
            <a:p>
              <a:endParaRPr lang="en-US" sz="849"/>
            </a:p>
          </p:txBody>
        </p:sp>
        <p:sp>
          <p:nvSpPr>
            <p:cNvPr id="3845" name="Freeform 3844">
              <a:extLst>
                <a:ext uri="{FF2B5EF4-FFF2-40B4-BE49-F238E27FC236}">
                  <a16:creationId xmlns:a16="http://schemas.microsoft.com/office/drawing/2014/main" id="{B26E29CB-8DD5-BC42-88BD-27710B3A82CA}"/>
                </a:ext>
              </a:extLst>
            </p:cNvPr>
            <p:cNvSpPr/>
            <p:nvPr userDrawn="1"/>
          </p:nvSpPr>
          <p:spPr>
            <a:xfrm>
              <a:off x="10495974" y="5787694"/>
              <a:ext cx="39763" cy="121246"/>
            </a:xfrm>
            <a:custGeom>
              <a:avLst/>
              <a:gdLst>
                <a:gd name="connsiteX0" fmla="*/ 39764 w 39763"/>
                <a:gd name="connsiteY0" fmla="*/ 19906 h 121246"/>
                <a:gd name="connsiteX1" fmla="*/ 39764 w 39763"/>
                <a:gd name="connsiteY1" fmla="*/ 101340 h 121246"/>
                <a:gd name="connsiteX2" fmla="*/ 19882 w 39763"/>
                <a:gd name="connsiteY2" fmla="*/ 121246 h 121246"/>
                <a:gd name="connsiteX3" fmla="*/ 19882 w 39763"/>
                <a:gd name="connsiteY3" fmla="*/ 121246 h 121246"/>
                <a:gd name="connsiteX4" fmla="*/ 0 w 39763"/>
                <a:gd name="connsiteY4" fmla="*/ 101340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0"/>
                  </a:lnTo>
                  <a:cubicBezTo>
                    <a:pt x="39764" y="112198"/>
                    <a:pt x="30727" y="121246"/>
                    <a:pt x="19882" y="121246"/>
                  </a:cubicBezTo>
                  <a:lnTo>
                    <a:pt x="19882" y="121246"/>
                  </a:lnTo>
                  <a:cubicBezTo>
                    <a:pt x="9037" y="121246"/>
                    <a:pt x="0" y="112198"/>
                    <a:pt x="0" y="101340"/>
                  </a:cubicBezTo>
                  <a:lnTo>
                    <a:pt x="0" y="19906"/>
                  </a:lnTo>
                  <a:cubicBezTo>
                    <a:pt x="0" y="9048"/>
                    <a:pt x="9037" y="0"/>
                    <a:pt x="19882" y="0"/>
                  </a:cubicBezTo>
                  <a:lnTo>
                    <a:pt x="19882" y="0"/>
                  </a:lnTo>
                  <a:cubicBezTo>
                    <a:pt x="28919" y="0"/>
                    <a:pt x="39764" y="9048"/>
                    <a:pt x="39764" y="19906"/>
                  </a:cubicBezTo>
                  <a:close/>
                </a:path>
              </a:pathLst>
            </a:custGeom>
            <a:solidFill>
              <a:srgbClr val="549D40"/>
            </a:solidFill>
            <a:ln w="18073" cap="flat">
              <a:noFill/>
              <a:prstDash val="solid"/>
              <a:miter/>
            </a:ln>
          </p:spPr>
          <p:txBody>
            <a:bodyPr rtlCol="0" anchor="ctr"/>
            <a:lstStyle/>
            <a:p>
              <a:endParaRPr lang="en-US" sz="849"/>
            </a:p>
          </p:txBody>
        </p:sp>
        <p:sp>
          <p:nvSpPr>
            <p:cNvPr id="3846" name="Freeform 3845">
              <a:extLst>
                <a:ext uri="{FF2B5EF4-FFF2-40B4-BE49-F238E27FC236}">
                  <a16:creationId xmlns:a16="http://schemas.microsoft.com/office/drawing/2014/main" id="{2B3C1423-4658-4D45-A95B-8453BA6C508A}"/>
                </a:ext>
              </a:extLst>
            </p:cNvPr>
            <p:cNvSpPr/>
            <p:nvPr userDrawn="1"/>
          </p:nvSpPr>
          <p:spPr>
            <a:xfrm>
              <a:off x="5932511" y="6091359"/>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2"/>
                    <a:pt x="44863" y="117984"/>
                    <a:pt x="39441" y="108935"/>
                  </a:cubicBezTo>
                  <a:lnTo>
                    <a:pt x="3292" y="29311"/>
                  </a:lnTo>
                  <a:cubicBezTo>
                    <a:pt x="-3938" y="16643"/>
                    <a:pt x="1485" y="5785"/>
                    <a:pt x="12329" y="2166"/>
                  </a:cubicBezTo>
                  <a:close/>
                </a:path>
              </a:pathLst>
            </a:custGeom>
            <a:solidFill>
              <a:srgbClr val="549D40"/>
            </a:solidFill>
            <a:ln w="18073" cap="flat">
              <a:noFill/>
              <a:prstDash val="solid"/>
              <a:miter/>
            </a:ln>
          </p:spPr>
          <p:txBody>
            <a:bodyPr rtlCol="0" anchor="ctr"/>
            <a:lstStyle/>
            <a:p>
              <a:endParaRPr lang="en-US" sz="849"/>
            </a:p>
          </p:txBody>
        </p:sp>
        <p:sp>
          <p:nvSpPr>
            <p:cNvPr id="3847" name="Freeform 3846">
              <a:extLst>
                <a:ext uri="{FF2B5EF4-FFF2-40B4-BE49-F238E27FC236}">
                  <a16:creationId xmlns:a16="http://schemas.microsoft.com/office/drawing/2014/main" id="{D3B807F3-B8AB-084D-A242-98764C3F3ADA}"/>
                </a:ext>
              </a:extLst>
            </p:cNvPr>
            <p:cNvSpPr/>
            <p:nvPr userDrawn="1"/>
          </p:nvSpPr>
          <p:spPr>
            <a:xfrm>
              <a:off x="6236161" y="6091359"/>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2"/>
                    <a:pt x="44863" y="117984"/>
                    <a:pt x="39441" y="108935"/>
                  </a:cubicBezTo>
                  <a:lnTo>
                    <a:pt x="3292" y="29311"/>
                  </a:lnTo>
                  <a:cubicBezTo>
                    <a:pt x="-3938" y="16643"/>
                    <a:pt x="1484" y="5785"/>
                    <a:pt x="12329" y="2166"/>
                  </a:cubicBezTo>
                  <a:close/>
                </a:path>
              </a:pathLst>
            </a:custGeom>
            <a:solidFill>
              <a:srgbClr val="549D40"/>
            </a:solidFill>
            <a:ln w="18073" cap="flat">
              <a:noFill/>
              <a:prstDash val="solid"/>
              <a:miter/>
            </a:ln>
          </p:spPr>
          <p:txBody>
            <a:bodyPr rtlCol="0" anchor="ctr"/>
            <a:lstStyle/>
            <a:p>
              <a:endParaRPr lang="en-US" sz="849"/>
            </a:p>
          </p:txBody>
        </p:sp>
        <p:sp>
          <p:nvSpPr>
            <p:cNvPr id="3848" name="Freeform 3847">
              <a:extLst>
                <a:ext uri="{FF2B5EF4-FFF2-40B4-BE49-F238E27FC236}">
                  <a16:creationId xmlns:a16="http://schemas.microsoft.com/office/drawing/2014/main" id="{76DAABF1-57D1-F447-954D-5F0E21EF1241}"/>
                </a:ext>
              </a:extLst>
            </p:cNvPr>
            <p:cNvSpPr/>
            <p:nvPr userDrawn="1"/>
          </p:nvSpPr>
          <p:spPr>
            <a:xfrm>
              <a:off x="5629661" y="6393570"/>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6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6"/>
                  </a:cubicBezTo>
                  <a:lnTo>
                    <a:pt x="2491" y="29311"/>
                  </a:lnTo>
                  <a:cubicBezTo>
                    <a:pt x="-2931" y="18453"/>
                    <a:pt x="684" y="7595"/>
                    <a:pt x="11528" y="2166"/>
                  </a:cubicBezTo>
                  <a:close/>
                </a:path>
              </a:pathLst>
            </a:custGeom>
            <a:solidFill>
              <a:srgbClr val="549D40"/>
            </a:solidFill>
            <a:ln w="18073" cap="flat">
              <a:noFill/>
              <a:prstDash val="solid"/>
              <a:miter/>
            </a:ln>
          </p:spPr>
          <p:txBody>
            <a:bodyPr rtlCol="0" anchor="ctr"/>
            <a:lstStyle/>
            <a:p>
              <a:endParaRPr lang="en-US" sz="849"/>
            </a:p>
          </p:txBody>
        </p:sp>
        <p:sp>
          <p:nvSpPr>
            <p:cNvPr id="3849" name="Freeform 3848">
              <a:extLst>
                <a:ext uri="{FF2B5EF4-FFF2-40B4-BE49-F238E27FC236}">
                  <a16:creationId xmlns:a16="http://schemas.microsoft.com/office/drawing/2014/main" id="{04F483A2-1672-8A47-A7D4-FDCF0861626F}"/>
                </a:ext>
              </a:extLst>
            </p:cNvPr>
            <p:cNvSpPr/>
            <p:nvPr userDrawn="1"/>
          </p:nvSpPr>
          <p:spPr>
            <a:xfrm>
              <a:off x="5932511" y="6393570"/>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6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8453"/>
                    <a:pt x="1485" y="7595"/>
                    <a:pt x="12329" y="2166"/>
                  </a:cubicBezTo>
                  <a:close/>
                </a:path>
              </a:pathLst>
            </a:custGeom>
            <a:solidFill>
              <a:srgbClr val="549D40"/>
            </a:solidFill>
            <a:ln w="18073" cap="flat">
              <a:noFill/>
              <a:prstDash val="solid"/>
              <a:miter/>
            </a:ln>
          </p:spPr>
          <p:txBody>
            <a:bodyPr rtlCol="0" anchor="ctr"/>
            <a:lstStyle/>
            <a:p>
              <a:endParaRPr lang="en-US" sz="849"/>
            </a:p>
          </p:txBody>
        </p:sp>
        <p:sp>
          <p:nvSpPr>
            <p:cNvPr id="3850" name="Freeform 3849">
              <a:extLst>
                <a:ext uri="{FF2B5EF4-FFF2-40B4-BE49-F238E27FC236}">
                  <a16:creationId xmlns:a16="http://schemas.microsoft.com/office/drawing/2014/main" id="{7EC49D46-4572-A149-A1AC-08EAFB7D0C3A}"/>
                </a:ext>
              </a:extLst>
            </p:cNvPr>
            <p:cNvSpPr/>
            <p:nvPr userDrawn="1"/>
          </p:nvSpPr>
          <p:spPr>
            <a:xfrm>
              <a:off x="5629661" y="6697592"/>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2"/>
                    <a:pt x="44062" y="117984"/>
                    <a:pt x="38640" y="108935"/>
                  </a:cubicBezTo>
                  <a:lnTo>
                    <a:pt x="2491" y="29311"/>
                  </a:lnTo>
                  <a:cubicBezTo>
                    <a:pt x="-2931" y="18453"/>
                    <a:pt x="684" y="7595"/>
                    <a:pt x="11528" y="2166"/>
                  </a:cubicBezTo>
                  <a:close/>
                </a:path>
              </a:pathLst>
            </a:custGeom>
            <a:solidFill>
              <a:srgbClr val="549D40"/>
            </a:solidFill>
            <a:ln w="18073" cap="flat">
              <a:noFill/>
              <a:prstDash val="solid"/>
              <a:miter/>
            </a:ln>
          </p:spPr>
          <p:txBody>
            <a:bodyPr rtlCol="0" anchor="ctr"/>
            <a:lstStyle/>
            <a:p>
              <a:endParaRPr lang="en-US" sz="849"/>
            </a:p>
          </p:txBody>
        </p:sp>
        <p:sp>
          <p:nvSpPr>
            <p:cNvPr id="3851" name="Freeform 3850">
              <a:extLst>
                <a:ext uri="{FF2B5EF4-FFF2-40B4-BE49-F238E27FC236}">
                  <a16:creationId xmlns:a16="http://schemas.microsoft.com/office/drawing/2014/main" id="{EFBD2CBF-ED08-DB4C-9916-AB154EE82B15}"/>
                </a:ext>
              </a:extLst>
            </p:cNvPr>
            <p:cNvSpPr/>
            <p:nvPr userDrawn="1"/>
          </p:nvSpPr>
          <p:spPr>
            <a:xfrm>
              <a:off x="6253912" y="6393927"/>
              <a:ext cx="39763" cy="121246"/>
            </a:xfrm>
            <a:custGeom>
              <a:avLst/>
              <a:gdLst>
                <a:gd name="connsiteX0" fmla="*/ 39764 w 39763"/>
                <a:gd name="connsiteY0" fmla="*/ 19906 h 121246"/>
                <a:gd name="connsiteX1" fmla="*/ 39764 w 39763"/>
                <a:gd name="connsiteY1" fmla="*/ 101340 h 121246"/>
                <a:gd name="connsiteX2" fmla="*/ 19882 w 39763"/>
                <a:gd name="connsiteY2" fmla="*/ 121246 h 121246"/>
                <a:gd name="connsiteX3" fmla="*/ 19882 w 39763"/>
                <a:gd name="connsiteY3" fmla="*/ 121246 h 121246"/>
                <a:gd name="connsiteX4" fmla="*/ 0 w 39763"/>
                <a:gd name="connsiteY4" fmla="*/ 101340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0"/>
                  </a:lnTo>
                  <a:cubicBezTo>
                    <a:pt x="39764" y="112198"/>
                    <a:pt x="30727" y="121246"/>
                    <a:pt x="19882" y="121246"/>
                  </a:cubicBezTo>
                  <a:lnTo>
                    <a:pt x="19882" y="121246"/>
                  </a:lnTo>
                  <a:cubicBezTo>
                    <a:pt x="9037" y="121246"/>
                    <a:pt x="0" y="112198"/>
                    <a:pt x="0" y="101340"/>
                  </a:cubicBezTo>
                  <a:lnTo>
                    <a:pt x="0" y="19906"/>
                  </a:lnTo>
                  <a:cubicBezTo>
                    <a:pt x="0" y="9048"/>
                    <a:pt x="9037" y="0"/>
                    <a:pt x="19882" y="0"/>
                  </a:cubicBezTo>
                  <a:lnTo>
                    <a:pt x="19882" y="0"/>
                  </a:lnTo>
                  <a:cubicBezTo>
                    <a:pt x="30727" y="0"/>
                    <a:pt x="39764" y="9048"/>
                    <a:pt x="39764" y="19906"/>
                  </a:cubicBezTo>
                  <a:close/>
                </a:path>
              </a:pathLst>
            </a:custGeom>
            <a:solidFill>
              <a:srgbClr val="549D40"/>
            </a:solidFill>
            <a:ln w="18073" cap="flat">
              <a:noFill/>
              <a:prstDash val="solid"/>
              <a:miter/>
            </a:ln>
          </p:spPr>
          <p:txBody>
            <a:bodyPr rtlCol="0" anchor="ctr"/>
            <a:lstStyle/>
            <a:p>
              <a:endParaRPr lang="en-US" sz="849"/>
            </a:p>
          </p:txBody>
        </p:sp>
        <p:sp>
          <p:nvSpPr>
            <p:cNvPr id="3852" name="Freeform 3851">
              <a:extLst>
                <a:ext uri="{FF2B5EF4-FFF2-40B4-BE49-F238E27FC236}">
                  <a16:creationId xmlns:a16="http://schemas.microsoft.com/office/drawing/2014/main" id="{DC9BCB79-D580-BA4F-96D4-CAB1E73C8E3E}"/>
                </a:ext>
              </a:extLst>
            </p:cNvPr>
            <p:cNvSpPr/>
            <p:nvPr userDrawn="1"/>
          </p:nvSpPr>
          <p:spPr>
            <a:xfrm>
              <a:off x="5952070" y="6697948"/>
              <a:ext cx="39763" cy="121246"/>
            </a:xfrm>
            <a:custGeom>
              <a:avLst/>
              <a:gdLst>
                <a:gd name="connsiteX0" fmla="*/ 39764 w 39763"/>
                <a:gd name="connsiteY0" fmla="*/ 19906 h 121246"/>
                <a:gd name="connsiteX1" fmla="*/ 39764 w 39763"/>
                <a:gd name="connsiteY1" fmla="*/ 101341 h 121246"/>
                <a:gd name="connsiteX2" fmla="*/ 19882 w 39763"/>
                <a:gd name="connsiteY2" fmla="*/ 121247 h 121246"/>
                <a:gd name="connsiteX3" fmla="*/ 19882 w 39763"/>
                <a:gd name="connsiteY3" fmla="*/ 121247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9"/>
                    <a:pt x="30726" y="121247"/>
                    <a:pt x="19882" y="121247"/>
                  </a:cubicBezTo>
                  <a:lnTo>
                    <a:pt x="19882" y="121247"/>
                  </a:lnTo>
                  <a:cubicBezTo>
                    <a:pt x="9037" y="121247"/>
                    <a:pt x="0" y="112199"/>
                    <a:pt x="0" y="101341"/>
                  </a:cubicBezTo>
                  <a:lnTo>
                    <a:pt x="0" y="19906"/>
                  </a:lnTo>
                  <a:cubicBezTo>
                    <a:pt x="0" y="9048"/>
                    <a:pt x="9037" y="0"/>
                    <a:pt x="19882" y="0"/>
                  </a:cubicBezTo>
                  <a:lnTo>
                    <a:pt x="19882" y="0"/>
                  </a:lnTo>
                  <a:cubicBezTo>
                    <a:pt x="28919" y="0"/>
                    <a:pt x="39764" y="9048"/>
                    <a:pt x="39764" y="19906"/>
                  </a:cubicBezTo>
                  <a:close/>
                </a:path>
              </a:pathLst>
            </a:custGeom>
            <a:solidFill>
              <a:srgbClr val="549D40"/>
            </a:solidFill>
            <a:ln w="18073" cap="flat">
              <a:noFill/>
              <a:prstDash val="solid"/>
              <a:miter/>
            </a:ln>
          </p:spPr>
          <p:txBody>
            <a:bodyPr rtlCol="0" anchor="ctr"/>
            <a:lstStyle/>
            <a:p>
              <a:endParaRPr lang="en-US" sz="849"/>
            </a:p>
          </p:txBody>
        </p:sp>
        <p:sp>
          <p:nvSpPr>
            <p:cNvPr id="3853" name="Freeform 3852">
              <a:extLst>
                <a:ext uri="{FF2B5EF4-FFF2-40B4-BE49-F238E27FC236}">
                  <a16:creationId xmlns:a16="http://schemas.microsoft.com/office/drawing/2014/main" id="{F3502C3B-0FB5-E043-B3C1-40D85E264105}"/>
                </a:ext>
              </a:extLst>
            </p:cNvPr>
            <p:cNvSpPr/>
            <p:nvPr userDrawn="1"/>
          </p:nvSpPr>
          <p:spPr>
            <a:xfrm>
              <a:off x="6236161" y="6697592"/>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2"/>
                    <a:pt x="44863" y="117984"/>
                    <a:pt x="39441" y="108935"/>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sz="849"/>
            </a:p>
          </p:txBody>
        </p:sp>
        <p:sp>
          <p:nvSpPr>
            <p:cNvPr id="3854" name="Freeform 3853">
              <a:extLst>
                <a:ext uri="{FF2B5EF4-FFF2-40B4-BE49-F238E27FC236}">
                  <a16:creationId xmlns:a16="http://schemas.microsoft.com/office/drawing/2014/main" id="{2F770C81-1BD2-F24A-9B72-A31D874AB153}"/>
                </a:ext>
              </a:extLst>
            </p:cNvPr>
            <p:cNvSpPr/>
            <p:nvPr userDrawn="1"/>
          </p:nvSpPr>
          <p:spPr>
            <a:xfrm>
              <a:off x="6557562" y="6091516"/>
              <a:ext cx="39763" cy="121445"/>
            </a:xfrm>
            <a:custGeom>
              <a:avLst/>
              <a:gdLst>
                <a:gd name="connsiteX0" fmla="*/ 39764 w 39763"/>
                <a:gd name="connsiteY0" fmla="*/ 20105 h 121445"/>
                <a:gd name="connsiteX1" fmla="*/ 39764 w 39763"/>
                <a:gd name="connsiteY1" fmla="*/ 101539 h 121445"/>
                <a:gd name="connsiteX2" fmla="*/ 19882 w 39763"/>
                <a:gd name="connsiteY2" fmla="*/ 121446 h 121445"/>
                <a:gd name="connsiteX3" fmla="*/ 19882 w 39763"/>
                <a:gd name="connsiteY3" fmla="*/ 121446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6" y="121446"/>
                    <a:pt x="19882" y="121446"/>
                  </a:cubicBezTo>
                  <a:lnTo>
                    <a:pt x="19882" y="121446"/>
                  </a:lnTo>
                  <a:cubicBezTo>
                    <a:pt x="9037" y="121446"/>
                    <a:pt x="0" y="112397"/>
                    <a:pt x="0" y="101539"/>
                  </a:cubicBezTo>
                  <a:lnTo>
                    <a:pt x="0" y="20105"/>
                  </a:lnTo>
                  <a:cubicBezTo>
                    <a:pt x="0" y="9247"/>
                    <a:pt x="9037" y="199"/>
                    <a:pt x="19882" y="199"/>
                  </a:cubicBezTo>
                  <a:lnTo>
                    <a:pt x="19882" y="199"/>
                  </a:lnTo>
                  <a:cubicBezTo>
                    <a:pt x="28919" y="-1611"/>
                    <a:pt x="39764" y="9247"/>
                    <a:pt x="39764" y="20105"/>
                  </a:cubicBezTo>
                  <a:close/>
                </a:path>
              </a:pathLst>
            </a:custGeom>
            <a:solidFill>
              <a:srgbClr val="549D40"/>
            </a:solidFill>
            <a:ln w="18073" cap="flat">
              <a:noFill/>
              <a:prstDash val="solid"/>
              <a:miter/>
            </a:ln>
          </p:spPr>
          <p:txBody>
            <a:bodyPr rtlCol="0" anchor="ctr"/>
            <a:lstStyle/>
            <a:p>
              <a:endParaRPr lang="en-US" sz="849"/>
            </a:p>
          </p:txBody>
        </p:sp>
        <p:sp>
          <p:nvSpPr>
            <p:cNvPr id="3855" name="Freeform 3854">
              <a:extLst>
                <a:ext uri="{FF2B5EF4-FFF2-40B4-BE49-F238E27FC236}">
                  <a16:creationId xmlns:a16="http://schemas.microsoft.com/office/drawing/2014/main" id="{B32401AF-37E4-2D47-81DB-DA5F129C4288}"/>
                </a:ext>
              </a:extLst>
            </p:cNvPr>
            <p:cNvSpPr/>
            <p:nvPr userDrawn="1"/>
          </p:nvSpPr>
          <p:spPr>
            <a:xfrm>
              <a:off x="6841653" y="6091359"/>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2"/>
                    <a:pt x="44863" y="117984"/>
                    <a:pt x="39441" y="108935"/>
                  </a:cubicBezTo>
                  <a:lnTo>
                    <a:pt x="3292" y="29311"/>
                  </a:lnTo>
                  <a:cubicBezTo>
                    <a:pt x="-3938" y="16643"/>
                    <a:pt x="1484" y="5785"/>
                    <a:pt x="12329" y="2166"/>
                  </a:cubicBezTo>
                  <a:close/>
                </a:path>
              </a:pathLst>
            </a:custGeom>
            <a:solidFill>
              <a:srgbClr val="549D40"/>
            </a:solidFill>
            <a:ln w="18073" cap="flat">
              <a:noFill/>
              <a:prstDash val="solid"/>
              <a:miter/>
            </a:ln>
          </p:spPr>
          <p:txBody>
            <a:bodyPr rtlCol="0" anchor="ctr"/>
            <a:lstStyle/>
            <a:p>
              <a:endParaRPr lang="en-US" sz="849"/>
            </a:p>
          </p:txBody>
        </p:sp>
        <p:sp>
          <p:nvSpPr>
            <p:cNvPr id="3856" name="Freeform 3855">
              <a:extLst>
                <a:ext uri="{FF2B5EF4-FFF2-40B4-BE49-F238E27FC236}">
                  <a16:creationId xmlns:a16="http://schemas.microsoft.com/office/drawing/2014/main" id="{2C26F970-A820-B04E-97B8-FE808C3A30B8}"/>
                </a:ext>
              </a:extLst>
            </p:cNvPr>
            <p:cNvSpPr/>
            <p:nvPr userDrawn="1"/>
          </p:nvSpPr>
          <p:spPr>
            <a:xfrm>
              <a:off x="7144296" y="6091359"/>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2"/>
                    <a:pt x="44062" y="117984"/>
                    <a:pt x="38640" y="108935"/>
                  </a:cubicBezTo>
                  <a:lnTo>
                    <a:pt x="2491" y="29311"/>
                  </a:lnTo>
                  <a:cubicBezTo>
                    <a:pt x="-2931" y="16643"/>
                    <a:pt x="684" y="5785"/>
                    <a:pt x="11528" y="2166"/>
                  </a:cubicBezTo>
                  <a:close/>
                </a:path>
              </a:pathLst>
            </a:custGeom>
            <a:solidFill>
              <a:srgbClr val="549D40"/>
            </a:solidFill>
            <a:ln w="18073" cap="flat">
              <a:noFill/>
              <a:prstDash val="solid"/>
              <a:miter/>
            </a:ln>
          </p:spPr>
          <p:txBody>
            <a:bodyPr rtlCol="0" anchor="ctr"/>
            <a:lstStyle/>
            <a:p>
              <a:endParaRPr lang="en-US" sz="849"/>
            </a:p>
          </p:txBody>
        </p:sp>
        <p:sp>
          <p:nvSpPr>
            <p:cNvPr id="3857" name="Freeform 3856">
              <a:extLst>
                <a:ext uri="{FF2B5EF4-FFF2-40B4-BE49-F238E27FC236}">
                  <a16:creationId xmlns:a16="http://schemas.microsoft.com/office/drawing/2014/main" id="{B8C96CAB-716A-CD4C-85FB-969B87048FF7}"/>
                </a:ext>
              </a:extLst>
            </p:cNvPr>
            <p:cNvSpPr/>
            <p:nvPr userDrawn="1"/>
          </p:nvSpPr>
          <p:spPr>
            <a:xfrm>
              <a:off x="6538804" y="6393570"/>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6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6"/>
                  </a:cubicBezTo>
                  <a:lnTo>
                    <a:pt x="2491" y="29311"/>
                  </a:lnTo>
                  <a:cubicBezTo>
                    <a:pt x="-2931" y="18453"/>
                    <a:pt x="684" y="7595"/>
                    <a:pt x="11528" y="2166"/>
                  </a:cubicBezTo>
                  <a:close/>
                </a:path>
              </a:pathLst>
            </a:custGeom>
            <a:solidFill>
              <a:srgbClr val="549D40"/>
            </a:solidFill>
            <a:ln w="18073" cap="flat">
              <a:noFill/>
              <a:prstDash val="solid"/>
              <a:miter/>
            </a:ln>
          </p:spPr>
          <p:txBody>
            <a:bodyPr rtlCol="0" anchor="ctr"/>
            <a:lstStyle/>
            <a:p>
              <a:endParaRPr lang="en-US" sz="849"/>
            </a:p>
          </p:txBody>
        </p:sp>
        <p:sp>
          <p:nvSpPr>
            <p:cNvPr id="3858" name="Freeform 3857">
              <a:extLst>
                <a:ext uri="{FF2B5EF4-FFF2-40B4-BE49-F238E27FC236}">
                  <a16:creationId xmlns:a16="http://schemas.microsoft.com/office/drawing/2014/main" id="{9578FD80-4B34-5846-B7DB-9E16E01AE250}"/>
                </a:ext>
              </a:extLst>
            </p:cNvPr>
            <p:cNvSpPr/>
            <p:nvPr userDrawn="1"/>
          </p:nvSpPr>
          <p:spPr>
            <a:xfrm>
              <a:off x="6841653" y="6393570"/>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6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sz="849"/>
            </a:p>
          </p:txBody>
        </p:sp>
        <p:sp>
          <p:nvSpPr>
            <p:cNvPr id="3859" name="Freeform 3858">
              <a:extLst>
                <a:ext uri="{FF2B5EF4-FFF2-40B4-BE49-F238E27FC236}">
                  <a16:creationId xmlns:a16="http://schemas.microsoft.com/office/drawing/2014/main" id="{DCD9782C-61FE-184E-B4B2-390F7702506D}"/>
                </a:ext>
              </a:extLst>
            </p:cNvPr>
            <p:cNvSpPr/>
            <p:nvPr userDrawn="1"/>
          </p:nvSpPr>
          <p:spPr>
            <a:xfrm>
              <a:off x="6538804" y="6697592"/>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2"/>
                    <a:pt x="44062" y="117984"/>
                    <a:pt x="38640" y="108935"/>
                  </a:cubicBezTo>
                  <a:lnTo>
                    <a:pt x="2491" y="29311"/>
                  </a:lnTo>
                  <a:cubicBezTo>
                    <a:pt x="-2931" y="18453"/>
                    <a:pt x="684" y="7595"/>
                    <a:pt x="11528" y="2166"/>
                  </a:cubicBezTo>
                  <a:close/>
                </a:path>
              </a:pathLst>
            </a:custGeom>
            <a:solidFill>
              <a:srgbClr val="549D40"/>
            </a:solidFill>
            <a:ln w="18073" cap="flat">
              <a:noFill/>
              <a:prstDash val="solid"/>
              <a:miter/>
            </a:ln>
          </p:spPr>
          <p:txBody>
            <a:bodyPr rtlCol="0" anchor="ctr"/>
            <a:lstStyle/>
            <a:p>
              <a:endParaRPr lang="en-US" sz="849"/>
            </a:p>
          </p:txBody>
        </p:sp>
        <p:sp>
          <p:nvSpPr>
            <p:cNvPr id="3860" name="Freeform 3859">
              <a:extLst>
                <a:ext uri="{FF2B5EF4-FFF2-40B4-BE49-F238E27FC236}">
                  <a16:creationId xmlns:a16="http://schemas.microsoft.com/office/drawing/2014/main" id="{973D8752-4210-9C48-9607-7E4ABA43CBF9}"/>
                </a:ext>
              </a:extLst>
            </p:cNvPr>
            <p:cNvSpPr/>
            <p:nvPr userDrawn="1"/>
          </p:nvSpPr>
          <p:spPr>
            <a:xfrm>
              <a:off x="7163055" y="6393927"/>
              <a:ext cx="39763" cy="121246"/>
            </a:xfrm>
            <a:custGeom>
              <a:avLst/>
              <a:gdLst>
                <a:gd name="connsiteX0" fmla="*/ 39764 w 39763"/>
                <a:gd name="connsiteY0" fmla="*/ 19906 h 121246"/>
                <a:gd name="connsiteX1" fmla="*/ 39764 w 39763"/>
                <a:gd name="connsiteY1" fmla="*/ 101340 h 121246"/>
                <a:gd name="connsiteX2" fmla="*/ 19882 w 39763"/>
                <a:gd name="connsiteY2" fmla="*/ 121246 h 121246"/>
                <a:gd name="connsiteX3" fmla="*/ 19882 w 39763"/>
                <a:gd name="connsiteY3" fmla="*/ 121246 h 121246"/>
                <a:gd name="connsiteX4" fmla="*/ 0 w 39763"/>
                <a:gd name="connsiteY4" fmla="*/ 101340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0"/>
                  </a:lnTo>
                  <a:cubicBezTo>
                    <a:pt x="39764" y="112198"/>
                    <a:pt x="30726" y="121246"/>
                    <a:pt x="19882" y="121246"/>
                  </a:cubicBezTo>
                  <a:lnTo>
                    <a:pt x="19882" y="121246"/>
                  </a:lnTo>
                  <a:cubicBezTo>
                    <a:pt x="9037" y="121246"/>
                    <a:pt x="0" y="112198"/>
                    <a:pt x="0" y="101340"/>
                  </a:cubicBezTo>
                  <a:lnTo>
                    <a:pt x="0" y="19906"/>
                  </a:lnTo>
                  <a:cubicBezTo>
                    <a:pt x="0" y="9048"/>
                    <a:pt x="9037" y="0"/>
                    <a:pt x="19882" y="0"/>
                  </a:cubicBezTo>
                  <a:lnTo>
                    <a:pt x="19882" y="0"/>
                  </a:lnTo>
                  <a:cubicBezTo>
                    <a:pt x="30726" y="0"/>
                    <a:pt x="39764" y="9048"/>
                    <a:pt x="39764" y="19906"/>
                  </a:cubicBezTo>
                  <a:close/>
                </a:path>
              </a:pathLst>
            </a:custGeom>
            <a:solidFill>
              <a:srgbClr val="549D40"/>
            </a:solidFill>
            <a:ln w="18073" cap="flat">
              <a:noFill/>
              <a:prstDash val="solid"/>
              <a:miter/>
            </a:ln>
          </p:spPr>
          <p:txBody>
            <a:bodyPr rtlCol="0" anchor="ctr"/>
            <a:lstStyle/>
            <a:p>
              <a:endParaRPr lang="en-US" sz="849"/>
            </a:p>
          </p:txBody>
        </p:sp>
        <p:sp>
          <p:nvSpPr>
            <p:cNvPr id="3861" name="Freeform 3860">
              <a:extLst>
                <a:ext uri="{FF2B5EF4-FFF2-40B4-BE49-F238E27FC236}">
                  <a16:creationId xmlns:a16="http://schemas.microsoft.com/office/drawing/2014/main" id="{0EF9F7B5-A9C2-EA4D-9C52-D1611E419241}"/>
                </a:ext>
              </a:extLst>
            </p:cNvPr>
            <p:cNvSpPr/>
            <p:nvPr userDrawn="1"/>
          </p:nvSpPr>
          <p:spPr>
            <a:xfrm>
              <a:off x="6859405" y="6697948"/>
              <a:ext cx="39763" cy="121246"/>
            </a:xfrm>
            <a:custGeom>
              <a:avLst/>
              <a:gdLst>
                <a:gd name="connsiteX0" fmla="*/ 39764 w 39763"/>
                <a:gd name="connsiteY0" fmla="*/ 19906 h 121246"/>
                <a:gd name="connsiteX1" fmla="*/ 39764 w 39763"/>
                <a:gd name="connsiteY1" fmla="*/ 101341 h 121246"/>
                <a:gd name="connsiteX2" fmla="*/ 19882 w 39763"/>
                <a:gd name="connsiteY2" fmla="*/ 121247 h 121246"/>
                <a:gd name="connsiteX3" fmla="*/ 19882 w 39763"/>
                <a:gd name="connsiteY3" fmla="*/ 121247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9"/>
                    <a:pt x="30727" y="121247"/>
                    <a:pt x="19882" y="121247"/>
                  </a:cubicBezTo>
                  <a:lnTo>
                    <a:pt x="19882" y="121247"/>
                  </a:lnTo>
                  <a:cubicBezTo>
                    <a:pt x="9037" y="121247"/>
                    <a:pt x="0" y="112199"/>
                    <a:pt x="0" y="101341"/>
                  </a:cubicBezTo>
                  <a:lnTo>
                    <a:pt x="0" y="19906"/>
                  </a:lnTo>
                  <a:cubicBezTo>
                    <a:pt x="0" y="9048"/>
                    <a:pt x="9037" y="0"/>
                    <a:pt x="19882" y="0"/>
                  </a:cubicBezTo>
                  <a:lnTo>
                    <a:pt x="19882" y="0"/>
                  </a:lnTo>
                  <a:cubicBezTo>
                    <a:pt x="30727" y="0"/>
                    <a:pt x="39764" y="9048"/>
                    <a:pt x="39764" y="19906"/>
                  </a:cubicBezTo>
                  <a:close/>
                </a:path>
              </a:pathLst>
            </a:custGeom>
            <a:solidFill>
              <a:srgbClr val="549D40"/>
            </a:solidFill>
            <a:ln w="18073" cap="flat">
              <a:noFill/>
              <a:prstDash val="solid"/>
              <a:miter/>
            </a:ln>
          </p:spPr>
          <p:txBody>
            <a:bodyPr rtlCol="0" anchor="ctr"/>
            <a:lstStyle/>
            <a:p>
              <a:endParaRPr lang="en-US" sz="849"/>
            </a:p>
          </p:txBody>
        </p:sp>
        <p:sp>
          <p:nvSpPr>
            <p:cNvPr id="3862" name="Freeform 3861">
              <a:extLst>
                <a:ext uri="{FF2B5EF4-FFF2-40B4-BE49-F238E27FC236}">
                  <a16:creationId xmlns:a16="http://schemas.microsoft.com/office/drawing/2014/main" id="{12CDB9F4-D8CE-6741-B2A0-D6092DCBB101}"/>
                </a:ext>
              </a:extLst>
            </p:cNvPr>
            <p:cNvSpPr/>
            <p:nvPr userDrawn="1"/>
          </p:nvSpPr>
          <p:spPr>
            <a:xfrm>
              <a:off x="7144296" y="6697592"/>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2"/>
                    <a:pt x="44062" y="117984"/>
                    <a:pt x="38640" y="108935"/>
                  </a:cubicBezTo>
                  <a:lnTo>
                    <a:pt x="2491" y="29311"/>
                  </a:lnTo>
                  <a:cubicBezTo>
                    <a:pt x="-2931" y="18453"/>
                    <a:pt x="684" y="7595"/>
                    <a:pt x="11528" y="2166"/>
                  </a:cubicBezTo>
                  <a:close/>
                </a:path>
              </a:pathLst>
            </a:custGeom>
            <a:solidFill>
              <a:srgbClr val="549D40"/>
            </a:solidFill>
            <a:ln w="18073" cap="flat">
              <a:noFill/>
              <a:prstDash val="solid"/>
              <a:miter/>
            </a:ln>
          </p:spPr>
          <p:txBody>
            <a:bodyPr rtlCol="0" anchor="ctr"/>
            <a:lstStyle/>
            <a:p>
              <a:endParaRPr lang="en-US" sz="849"/>
            </a:p>
          </p:txBody>
        </p:sp>
        <p:sp>
          <p:nvSpPr>
            <p:cNvPr id="3863" name="Freeform 3862">
              <a:extLst>
                <a:ext uri="{FF2B5EF4-FFF2-40B4-BE49-F238E27FC236}">
                  <a16:creationId xmlns:a16="http://schemas.microsoft.com/office/drawing/2014/main" id="{ABA1BE0B-FD9E-3842-A5AB-1A289F3E405A}"/>
                </a:ext>
              </a:extLst>
            </p:cNvPr>
            <p:cNvSpPr/>
            <p:nvPr userDrawn="1"/>
          </p:nvSpPr>
          <p:spPr>
            <a:xfrm>
              <a:off x="7466705" y="6091516"/>
              <a:ext cx="39763" cy="121445"/>
            </a:xfrm>
            <a:custGeom>
              <a:avLst/>
              <a:gdLst>
                <a:gd name="connsiteX0" fmla="*/ 39764 w 39763"/>
                <a:gd name="connsiteY0" fmla="*/ 20105 h 121445"/>
                <a:gd name="connsiteX1" fmla="*/ 39764 w 39763"/>
                <a:gd name="connsiteY1" fmla="*/ 101539 h 121445"/>
                <a:gd name="connsiteX2" fmla="*/ 19882 w 39763"/>
                <a:gd name="connsiteY2" fmla="*/ 121446 h 121445"/>
                <a:gd name="connsiteX3" fmla="*/ 19882 w 39763"/>
                <a:gd name="connsiteY3" fmla="*/ 121446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6" y="121446"/>
                    <a:pt x="19882" y="121446"/>
                  </a:cubicBezTo>
                  <a:lnTo>
                    <a:pt x="19882" y="121446"/>
                  </a:lnTo>
                  <a:cubicBezTo>
                    <a:pt x="9037" y="121446"/>
                    <a:pt x="0" y="112397"/>
                    <a:pt x="0" y="101539"/>
                  </a:cubicBezTo>
                  <a:lnTo>
                    <a:pt x="0" y="20105"/>
                  </a:lnTo>
                  <a:cubicBezTo>
                    <a:pt x="0" y="9247"/>
                    <a:pt x="9037" y="199"/>
                    <a:pt x="19882" y="199"/>
                  </a:cubicBezTo>
                  <a:lnTo>
                    <a:pt x="19882" y="199"/>
                  </a:lnTo>
                  <a:cubicBezTo>
                    <a:pt x="28919" y="-1611"/>
                    <a:pt x="39764" y="9247"/>
                    <a:pt x="39764" y="20105"/>
                  </a:cubicBezTo>
                  <a:close/>
                </a:path>
              </a:pathLst>
            </a:custGeom>
            <a:solidFill>
              <a:srgbClr val="549D40"/>
            </a:solidFill>
            <a:ln w="18073" cap="flat">
              <a:noFill/>
              <a:prstDash val="solid"/>
              <a:miter/>
            </a:ln>
          </p:spPr>
          <p:txBody>
            <a:bodyPr rtlCol="0" anchor="ctr"/>
            <a:lstStyle/>
            <a:p>
              <a:endParaRPr lang="en-US" sz="849"/>
            </a:p>
          </p:txBody>
        </p:sp>
        <p:sp>
          <p:nvSpPr>
            <p:cNvPr id="3864" name="Freeform 3863">
              <a:extLst>
                <a:ext uri="{FF2B5EF4-FFF2-40B4-BE49-F238E27FC236}">
                  <a16:creationId xmlns:a16="http://schemas.microsoft.com/office/drawing/2014/main" id="{6802616C-B941-7243-8183-EE616DBB5746}"/>
                </a:ext>
              </a:extLst>
            </p:cNvPr>
            <p:cNvSpPr/>
            <p:nvPr userDrawn="1"/>
          </p:nvSpPr>
          <p:spPr>
            <a:xfrm>
              <a:off x="7750796" y="6091359"/>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2"/>
                    <a:pt x="44863" y="117984"/>
                    <a:pt x="39441" y="108935"/>
                  </a:cubicBezTo>
                  <a:lnTo>
                    <a:pt x="3292" y="29311"/>
                  </a:lnTo>
                  <a:cubicBezTo>
                    <a:pt x="-3938" y="16643"/>
                    <a:pt x="1484" y="5785"/>
                    <a:pt x="12329" y="2166"/>
                  </a:cubicBezTo>
                  <a:close/>
                </a:path>
              </a:pathLst>
            </a:custGeom>
            <a:solidFill>
              <a:srgbClr val="549D40"/>
            </a:solidFill>
            <a:ln w="18073" cap="flat">
              <a:noFill/>
              <a:prstDash val="solid"/>
              <a:miter/>
            </a:ln>
          </p:spPr>
          <p:txBody>
            <a:bodyPr rtlCol="0" anchor="ctr"/>
            <a:lstStyle/>
            <a:p>
              <a:endParaRPr lang="en-US" sz="849"/>
            </a:p>
          </p:txBody>
        </p:sp>
        <p:sp>
          <p:nvSpPr>
            <p:cNvPr id="3865" name="Freeform 3864">
              <a:extLst>
                <a:ext uri="{FF2B5EF4-FFF2-40B4-BE49-F238E27FC236}">
                  <a16:creationId xmlns:a16="http://schemas.microsoft.com/office/drawing/2014/main" id="{048A6A7D-D5A8-1B43-AF1D-0957D3C08EB8}"/>
                </a:ext>
              </a:extLst>
            </p:cNvPr>
            <p:cNvSpPr/>
            <p:nvPr userDrawn="1"/>
          </p:nvSpPr>
          <p:spPr>
            <a:xfrm>
              <a:off x="8053439" y="6091359"/>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2"/>
                    <a:pt x="44062" y="117984"/>
                    <a:pt x="38640" y="108935"/>
                  </a:cubicBezTo>
                  <a:lnTo>
                    <a:pt x="2491" y="29311"/>
                  </a:lnTo>
                  <a:cubicBezTo>
                    <a:pt x="-2931" y="16643"/>
                    <a:pt x="684" y="5785"/>
                    <a:pt x="11528" y="2166"/>
                  </a:cubicBezTo>
                  <a:close/>
                </a:path>
              </a:pathLst>
            </a:custGeom>
            <a:solidFill>
              <a:srgbClr val="549D40"/>
            </a:solidFill>
            <a:ln w="18073" cap="flat">
              <a:noFill/>
              <a:prstDash val="solid"/>
              <a:miter/>
            </a:ln>
          </p:spPr>
          <p:txBody>
            <a:bodyPr rtlCol="0" anchor="ctr"/>
            <a:lstStyle/>
            <a:p>
              <a:endParaRPr lang="en-US" sz="849"/>
            </a:p>
          </p:txBody>
        </p:sp>
        <p:sp>
          <p:nvSpPr>
            <p:cNvPr id="3866" name="Freeform 3865">
              <a:extLst>
                <a:ext uri="{FF2B5EF4-FFF2-40B4-BE49-F238E27FC236}">
                  <a16:creationId xmlns:a16="http://schemas.microsoft.com/office/drawing/2014/main" id="{E7DF5D70-2A88-E44C-A792-13D469797B5A}"/>
                </a:ext>
              </a:extLst>
            </p:cNvPr>
            <p:cNvSpPr/>
            <p:nvPr userDrawn="1"/>
          </p:nvSpPr>
          <p:spPr>
            <a:xfrm>
              <a:off x="7447146" y="6393570"/>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4 h 120149"/>
                <a:gd name="connsiteX5" fmla="*/ 66552 w 77753"/>
                <a:gd name="connsiteY5" fmla="*/ 117984 h 120149"/>
                <a:gd name="connsiteX6" fmla="*/ 39441 w 77753"/>
                <a:gd name="connsiteY6" fmla="*/ 108936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sz="849"/>
            </a:p>
          </p:txBody>
        </p:sp>
        <p:sp>
          <p:nvSpPr>
            <p:cNvPr id="3867" name="Freeform 3866">
              <a:extLst>
                <a:ext uri="{FF2B5EF4-FFF2-40B4-BE49-F238E27FC236}">
                  <a16:creationId xmlns:a16="http://schemas.microsoft.com/office/drawing/2014/main" id="{AFBB1188-A0AD-EA48-9F22-3C5115B55D49}"/>
                </a:ext>
              </a:extLst>
            </p:cNvPr>
            <p:cNvSpPr/>
            <p:nvPr userDrawn="1"/>
          </p:nvSpPr>
          <p:spPr>
            <a:xfrm>
              <a:off x="7750796" y="6393570"/>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6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sz="849"/>
            </a:p>
          </p:txBody>
        </p:sp>
        <p:sp>
          <p:nvSpPr>
            <p:cNvPr id="3868" name="Freeform 3867">
              <a:extLst>
                <a:ext uri="{FF2B5EF4-FFF2-40B4-BE49-F238E27FC236}">
                  <a16:creationId xmlns:a16="http://schemas.microsoft.com/office/drawing/2014/main" id="{52C77556-8E06-F54C-8377-B4612CBEFA70}"/>
                </a:ext>
              </a:extLst>
            </p:cNvPr>
            <p:cNvSpPr/>
            <p:nvPr userDrawn="1"/>
          </p:nvSpPr>
          <p:spPr>
            <a:xfrm>
              <a:off x="7447146" y="6697592"/>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4 h 120149"/>
                <a:gd name="connsiteX5" fmla="*/ 66552 w 77753"/>
                <a:gd name="connsiteY5" fmla="*/ 117984 h 120149"/>
                <a:gd name="connsiteX6" fmla="*/ 39441 w 77753"/>
                <a:gd name="connsiteY6" fmla="*/ 108935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2"/>
                    <a:pt x="44863" y="117984"/>
                    <a:pt x="39441" y="108935"/>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sz="849"/>
            </a:p>
          </p:txBody>
        </p:sp>
        <p:sp>
          <p:nvSpPr>
            <p:cNvPr id="3869" name="Freeform 3868">
              <a:extLst>
                <a:ext uri="{FF2B5EF4-FFF2-40B4-BE49-F238E27FC236}">
                  <a16:creationId xmlns:a16="http://schemas.microsoft.com/office/drawing/2014/main" id="{3FEC141F-BD3C-694F-83B2-3C66E127E800}"/>
                </a:ext>
              </a:extLst>
            </p:cNvPr>
            <p:cNvSpPr/>
            <p:nvPr userDrawn="1"/>
          </p:nvSpPr>
          <p:spPr>
            <a:xfrm>
              <a:off x="8072197" y="6393927"/>
              <a:ext cx="39763" cy="121246"/>
            </a:xfrm>
            <a:custGeom>
              <a:avLst/>
              <a:gdLst>
                <a:gd name="connsiteX0" fmla="*/ 39764 w 39763"/>
                <a:gd name="connsiteY0" fmla="*/ 19906 h 121246"/>
                <a:gd name="connsiteX1" fmla="*/ 39764 w 39763"/>
                <a:gd name="connsiteY1" fmla="*/ 101340 h 121246"/>
                <a:gd name="connsiteX2" fmla="*/ 19882 w 39763"/>
                <a:gd name="connsiteY2" fmla="*/ 121246 h 121246"/>
                <a:gd name="connsiteX3" fmla="*/ 19882 w 39763"/>
                <a:gd name="connsiteY3" fmla="*/ 121246 h 121246"/>
                <a:gd name="connsiteX4" fmla="*/ 0 w 39763"/>
                <a:gd name="connsiteY4" fmla="*/ 101340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0"/>
                  </a:lnTo>
                  <a:cubicBezTo>
                    <a:pt x="39764" y="112198"/>
                    <a:pt x="30726" y="121246"/>
                    <a:pt x="19882" y="121246"/>
                  </a:cubicBezTo>
                  <a:lnTo>
                    <a:pt x="19882" y="121246"/>
                  </a:lnTo>
                  <a:cubicBezTo>
                    <a:pt x="9037" y="121246"/>
                    <a:pt x="0" y="112198"/>
                    <a:pt x="0" y="101340"/>
                  </a:cubicBezTo>
                  <a:lnTo>
                    <a:pt x="0" y="19906"/>
                  </a:lnTo>
                  <a:cubicBezTo>
                    <a:pt x="0" y="9048"/>
                    <a:pt x="9037" y="0"/>
                    <a:pt x="19882" y="0"/>
                  </a:cubicBezTo>
                  <a:lnTo>
                    <a:pt x="19882" y="0"/>
                  </a:lnTo>
                  <a:cubicBezTo>
                    <a:pt x="28919" y="0"/>
                    <a:pt x="39764" y="9048"/>
                    <a:pt x="39764" y="19906"/>
                  </a:cubicBezTo>
                  <a:close/>
                </a:path>
              </a:pathLst>
            </a:custGeom>
            <a:solidFill>
              <a:srgbClr val="549D40"/>
            </a:solidFill>
            <a:ln w="18073" cap="flat">
              <a:noFill/>
              <a:prstDash val="solid"/>
              <a:miter/>
            </a:ln>
          </p:spPr>
          <p:txBody>
            <a:bodyPr rtlCol="0" anchor="ctr"/>
            <a:lstStyle/>
            <a:p>
              <a:endParaRPr lang="en-US" sz="849"/>
            </a:p>
          </p:txBody>
        </p:sp>
        <p:sp>
          <p:nvSpPr>
            <p:cNvPr id="3870" name="Freeform 3869">
              <a:extLst>
                <a:ext uri="{FF2B5EF4-FFF2-40B4-BE49-F238E27FC236}">
                  <a16:creationId xmlns:a16="http://schemas.microsoft.com/office/drawing/2014/main" id="{C881A601-D078-4841-ABCF-D2B4151AA18B}"/>
                </a:ext>
              </a:extLst>
            </p:cNvPr>
            <p:cNvSpPr/>
            <p:nvPr userDrawn="1"/>
          </p:nvSpPr>
          <p:spPr>
            <a:xfrm>
              <a:off x="7768547" y="6697948"/>
              <a:ext cx="39763" cy="121246"/>
            </a:xfrm>
            <a:custGeom>
              <a:avLst/>
              <a:gdLst>
                <a:gd name="connsiteX0" fmla="*/ 39764 w 39763"/>
                <a:gd name="connsiteY0" fmla="*/ 19906 h 121246"/>
                <a:gd name="connsiteX1" fmla="*/ 39764 w 39763"/>
                <a:gd name="connsiteY1" fmla="*/ 101341 h 121246"/>
                <a:gd name="connsiteX2" fmla="*/ 19882 w 39763"/>
                <a:gd name="connsiteY2" fmla="*/ 121247 h 121246"/>
                <a:gd name="connsiteX3" fmla="*/ 19882 w 39763"/>
                <a:gd name="connsiteY3" fmla="*/ 121247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9"/>
                    <a:pt x="30727" y="121247"/>
                    <a:pt x="19882" y="121247"/>
                  </a:cubicBezTo>
                  <a:lnTo>
                    <a:pt x="19882" y="121247"/>
                  </a:lnTo>
                  <a:cubicBezTo>
                    <a:pt x="9037" y="121247"/>
                    <a:pt x="0" y="112199"/>
                    <a:pt x="0" y="101341"/>
                  </a:cubicBezTo>
                  <a:lnTo>
                    <a:pt x="0" y="19906"/>
                  </a:lnTo>
                  <a:cubicBezTo>
                    <a:pt x="0" y="9048"/>
                    <a:pt x="9037" y="0"/>
                    <a:pt x="19882" y="0"/>
                  </a:cubicBezTo>
                  <a:lnTo>
                    <a:pt x="19882" y="0"/>
                  </a:lnTo>
                  <a:cubicBezTo>
                    <a:pt x="30727" y="0"/>
                    <a:pt x="39764" y="9048"/>
                    <a:pt x="39764" y="19906"/>
                  </a:cubicBezTo>
                  <a:close/>
                </a:path>
              </a:pathLst>
            </a:custGeom>
            <a:solidFill>
              <a:srgbClr val="549D40"/>
            </a:solidFill>
            <a:ln w="18073" cap="flat">
              <a:noFill/>
              <a:prstDash val="solid"/>
              <a:miter/>
            </a:ln>
          </p:spPr>
          <p:txBody>
            <a:bodyPr rtlCol="0" anchor="ctr"/>
            <a:lstStyle/>
            <a:p>
              <a:endParaRPr lang="en-US" sz="849"/>
            </a:p>
          </p:txBody>
        </p:sp>
        <p:sp>
          <p:nvSpPr>
            <p:cNvPr id="3871" name="Freeform 3870">
              <a:extLst>
                <a:ext uri="{FF2B5EF4-FFF2-40B4-BE49-F238E27FC236}">
                  <a16:creationId xmlns:a16="http://schemas.microsoft.com/office/drawing/2014/main" id="{B0300A7F-2A47-A147-878B-05BF4EAAFBA1}"/>
                </a:ext>
              </a:extLst>
            </p:cNvPr>
            <p:cNvSpPr/>
            <p:nvPr userDrawn="1"/>
          </p:nvSpPr>
          <p:spPr>
            <a:xfrm>
              <a:off x="8053439" y="6697592"/>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2"/>
                    <a:pt x="44062" y="117984"/>
                    <a:pt x="38640" y="108935"/>
                  </a:cubicBezTo>
                  <a:lnTo>
                    <a:pt x="2491" y="29311"/>
                  </a:lnTo>
                  <a:cubicBezTo>
                    <a:pt x="-2931" y="18453"/>
                    <a:pt x="684" y="7595"/>
                    <a:pt x="11528" y="2166"/>
                  </a:cubicBezTo>
                  <a:close/>
                </a:path>
              </a:pathLst>
            </a:custGeom>
            <a:solidFill>
              <a:srgbClr val="549D40"/>
            </a:solidFill>
            <a:ln w="18073" cap="flat">
              <a:noFill/>
              <a:prstDash val="solid"/>
              <a:miter/>
            </a:ln>
          </p:spPr>
          <p:txBody>
            <a:bodyPr rtlCol="0" anchor="ctr"/>
            <a:lstStyle/>
            <a:p>
              <a:endParaRPr lang="en-US" sz="849"/>
            </a:p>
          </p:txBody>
        </p:sp>
        <p:sp>
          <p:nvSpPr>
            <p:cNvPr id="3872" name="Freeform 3871">
              <a:extLst>
                <a:ext uri="{FF2B5EF4-FFF2-40B4-BE49-F238E27FC236}">
                  <a16:creationId xmlns:a16="http://schemas.microsoft.com/office/drawing/2014/main" id="{F0C61AA9-0C78-7843-95C4-5AF2749711C0}"/>
                </a:ext>
              </a:extLst>
            </p:cNvPr>
            <p:cNvSpPr/>
            <p:nvPr userDrawn="1"/>
          </p:nvSpPr>
          <p:spPr>
            <a:xfrm>
              <a:off x="8374039" y="6091516"/>
              <a:ext cx="39763" cy="121445"/>
            </a:xfrm>
            <a:custGeom>
              <a:avLst/>
              <a:gdLst>
                <a:gd name="connsiteX0" fmla="*/ 39764 w 39763"/>
                <a:gd name="connsiteY0" fmla="*/ 20105 h 121445"/>
                <a:gd name="connsiteX1" fmla="*/ 39764 w 39763"/>
                <a:gd name="connsiteY1" fmla="*/ 101539 h 121445"/>
                <a:gd name="connsiteX2" fmla="*/ 19882 w 39763"/>
                <a:gd name="connsiteY2" fmla="*/ 121446 h 121445"/>
                <a:gd name="connsiteX3" fmla="*/ 19882 w 39763"/>
                <a:gd name="connsiteY3" fmla="*/ 121446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7" y="121446"/>
                    <a:pt x="19882" y="121446"/>
                  </a:cubicBezTo>
                  <a:lnTo>
                    <a:pt x="19882" y="121446"/>
                  </a:lnTo>
                  <a:cubicBezTo>
                    <a:pt x="9037" y="121446"/>
                    <a:pt x="0" y="112397"/>
                    <a:pt x="0" y="101539"/>
                  </a:cubicBezTo>
                  <a:lnTo>
                    <a:pt x="0" y="20105"/>
                  </a:lnTo>
                  <a:cubicBezTo>
                    <a:pt x="0" y="9247"/>
                    <a:pt x="9037" y="199"/>
                    <a:pt x="19882" y="199"/>
                  </a:cubicBezTo>
                  <a:lnTo>
                    <a:pt x="19882" y="199"/>
                  </a:lnTo>
                  <a:cubicBezTo>
                    <a:pt x="30727" y="-1611"/>
                    <a:pt x="39764" y="9247"/>
                    <a:pt x="39764" y="20105"/>
                  </a:cubicBezTo>
                  <a:close/>
                </a:path>
              </a:pathLst>
            </a:custGeom>
            <a:solidFill>
              <a:srgbClr val="549D40"/>
            </a:solidFill>
            <a:ln w="18073" cap="flat">
              <a:noFill/>
              <a:prstDash val="solid"/>
              <a:miter/>
            </a:ln>
          </p:spPr>
          <p:txBody>
            <a:bodyPr rtlCol="0" anchor="ctr"/>
            <a:lstStyle/>
            <a:p>
              <a:endParaRPr lang="en-US" sz="849"/>
            </a:p>
          </p:txBody>
        </p:sp>
        <p:sp>
          <p:nvSpPr>
            <p:cNvPr id="3873" name="Freeform 3872">
              <a:extLst>
                <a:ext uri="{FF2B5EF4-FFF2-40B4-BE49-F238E27FC236}">
                  <a16:creationId xmlns:a16="http://schemas.microsoft.com/office/drawing/2014/main" id="{E95BA694-16A3-964F-972F-597F1BF911B1}"/>
                </a:ext>
              </a:extLst>
            </p:cNvPr>
            <p:cNvSpPr/>
            <p:nvPr userDrawn="1"/>
          </p:nvSpPr>
          <p:spPr>
            <a:xfrm>
              <a:off x="8658931" y="6091359"/>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2"/>
                    <a:pt x="44062" y="117984"/>
                    <a:pt x="38640" y="108935"/>
                  </a:cubicBezTo>
                  <a:lnTo>
                    <a:pt x="2491" y="29311"/>
                  </a:lnTo>
                  <a:cubicBezTo>
                    <a:pt x="-2931" y="16643"/>
                    <a:pt x="684" y="5785"/>
                    <a:pt x="11528" y="2166"/>
                  </a:cubicBezTo>
                  <a:close/>
                </a:path>
              </a:pathLst>
            </a:custGeom>
            <a:solidFill>
              <a:srgbClr val="549D40"/>
            </a:solidFill>
            <a:ln w="18073" cap="flat">
              <a:noFill/>
              <a:prstDash val="solid"/>
              <a:miter/>
            </a:ln>
          </p:spPr>
          <p:txBody>
            <a:bodyPr rtlCol="0" anchor="ctr"/>
            <a:lstStyle/>
            <a:p>
              <a:endParaRPr lang="en-US" sz="849"/>
            </a:p>
          </p:txBody>
        </p:sp>
        <p:sp>
          <p:nvSpPr>
            <p:cNvPr id="3874" name="Freeform 3873">
              <a:extLst>
                <a:ext uri="{FF2B5EF4-FFF2-40B4-BE49-F238E27FC236}">
                  <a16:creationId xmlns:a16="http://schemas.microsoft.com/office/drawing/2014/main" id="{74B4289D-BB69-BC45-9D12-5ED4EB6CD111}"/>
                </a:ext>
              </a:extLst>
            </p:cNvPr>
            <p:cNvSpPr/>
            <p:nvPr userDrawn="1"/>
          </p:nvSpPr>
          <p:spPr>
            <a:xfrm>
              <a:off x="8961781" y="6091359"/>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2"/>
                    <a:pt x="44863" y="117984"/>
                    <a:pt x="39441" y="108935"/>
                  </a:cubicBezTo>
                  <a:lnTo>
                    <a:pt x="3292" y="29311"/>
                  </a:lnTo>
                  <a:cubicBezTo>
                    <a:pt x="-3938" y="16643"/>
                    <a:pt x="1484" y="5785"/>
                    <a:pt x="12329" y="2166"/>
                  </a:cubicBezTo>
                  <a:close/>
                </a:path>
              </a:pathLst>
            </a:custGeom>
            <a:solidFill>
              <a:srgbClr val="549D40"/>
            </a:solidFill>
            <a:ln w="18073" cap="flat">
              <a:noFill/>
              <a:prstDash val="solid"/>
              <a:miter/>
            </a:ln>
          </p:spPr>
          <p:txBody>
            <a:bodyPr rtlCol="0" anchor="ctr"/>
            <a:lstStyle/>
            <a:p>
              <a:endParaRPr lang="en-US" sz="849"/>
            </a:p>
          </p:txBody>
        </p:sp>
        <p:sp>
          <p:nvSpPr>
            <p:cNvPr id="3875" name="Freeform 3874">
              <a:extLst>
                <a:ext uri="{FF2B5EF4-FFF2-40B4-BE49-F238E27FC236}">
                  <a16:creationId xmlns:a16="http://schemas.microsoft.com/office/drawing/2014/main" id="{6A1A51E8-E2DA-0241-9F42-AA4E478BA860}"/>
                </a:ext>
              </a:extLst>
            </p:cNvPr>
            <p:cNvSpPr/>
            <p:nvPr userDrawn="1"/>
          </p:nvSpPr>
          <p:spPr>
            <a:xfrm>
              <a:off x="8356288" y="6393570"/>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6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sz="849"/>
            </a:p>
          </p:txBody>
        </p:sp>
        <p:sp>
          <p:nvSpPr>
            <p:cNvPr id="3876" name="Freeform 3875">
              <a:extLst>
                <a:ext uri="{FF2B5EF4-FFF2-40B4-BE49-F238E27FC236}">
                  <a16:creationId xmlns:a16="http://schemas.microsoft.com/office/drawing/2014/main" id="{343A4ABF-F1DB-B44D-9922-8B2517026ACF}"/>
                </a:ext>
              </a:extLst>
            </p:cNvPr>
            <p:cNvSpPr/>
            <p:nvPr userDrawn="1"/>
          </p:nvSpPr>
          <p:spPr>
            <a:xfrm>
              <a:off x="8658931" y="6393570"/>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6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6"/>
                  </a:cubicBezTo>
                  <a:lnTo>
                    <a:pt x="2491" y="29311"/>
                  </a:lnTo>
                  <a:cubicBezTo>
                    <a:pt x="-2931" y="18453"/>
                    <a:pt x="684" y="7595"/>
                    <a:pt x="11528" y="2166"/>
                  </a:cubicBezTo>
                  <a:close/>
                </a:path>
              </a:pathLst>
            </a:custGeom>
            <a:solidFill>
              <a:srgbClr val="549D40"/>
            </a:solidFill>
            <a:ln w="18073" cap="flat">
              <a:noFill/>
              <a:prstDash val="solid"/>
              <a:miter/>
            </a:ln>
          </p:spPr>
          <p:txBody>
            <a:bodyPr rtlCol="0" anchor="ctr"/>
            <a:lstStyle/>
            <a:p>
              <a:endParaRPr lang="en-US" sz="849"/>
            </a:p>
          </p:txBody>
        </p:sp>
        <p:sp>
          <p:nvSpPr>
            <p:cNvPr id="3877" name="Freeform 3876">
              <a:extLst>
                <a:ext uri="{FF2B5EF4-FFF2-40B4-BE49-F238E27FC236}">
                  <a16:creationId xmlns:a16="http://schemas.microsoft.com/office/drawing/2014/main" id="{BF5B1944-BD64-804C-98B7-F2030923558C}"/>
                </a:ext>
              </a:extLst>
            </p:cNvPr>
            <p:cNvSpPr/>
            <p:nvPr userDrawn="1"/>
          </p:nvSpPr>
          <p:spPr>
            <a:xfrm>
              <a:off x="8356288" y="6697592"/>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2"/>
                    <a:pt x="44863" y="117984"/>
                    <a:pt x="39441" y="108935"/>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sz="849"/>
            </a:p>
          </p:txBody>
        </p:sp>
        <p:sp>
          <p:nvSpPr>
            <p:cNvPr id="3878" name="Freeform 3877">
              <a:extLst>
                <a:ext uri="{FF2B5EF4-FFF2-40B4-BE49-F238E27FC236}">
                  <a16:creationId xmlns:a16="http://schemas.microsoft.com/office/drawing/2014/main" id="{C6410075-02C5-A04F-BF00-7B39C42BB7A9}"/>
                </a:ext>
              </a:extLst>
            </p:cNvPr>
            <p:cNvSpPr/>
            <p:nvPr userDrawn="1"/>
          </p:nvSpPr>
          <p:spPr>
            <a:xfrm>
              <a:off x="8981340" y="6393927"/>
              <a:ext cx="39763" cy="121246"/>
            </a:xfrm>
            <a:custGeom>
              <a:avLst/>
              <a:gdLst>
                <a:gd name="connsiteX0" fmla="*/ 39764 w 39763"/>
                <a:gd name="connsiteY0" fmla="*/ 19906 h 121246"/>
                <a:gd name="connsiteX1" fmla="*/ 39764 w 39763"/>
                <a:gd name="connsiteY1" fmla="*/ 101340 h 121246"/>
                <a:gd name="connsiteX2" fmla="*/ 19882 w 39763"/>
                <a:gd name="connsiteY2" fmla="*/ 121246 h 121246"/>
                <a:gd name="connsiteX3" fmla="*/ 19882 w 39763"/>
                <a:gd name="connsiteY3" fmla="*/ 121246 h 121246"/>
                <a:gd name="connsiteX4" fmla="*/ 0 w 39763"/>
                <a:gd name="connsiteY4" fmla="*/ 101340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0"/>
                  </a:lnTo>
                  <a:cubicBezTo>
                    <a:pt x="39764" y="112198"/>
                    <a:pt x="30726" y="121246"/>
                    <a:pt x="19882" y="121246"/>
                  </a:cubicBezTo>
                  <a:lnTo>
                    <a:pt x="19882" y="121246"/>
                  </a:lnTo>
                  <a:cubicBezTo>
                    <a:pt x="9037" y="121246"/>
                    <a:pt x="0" y="112198"/>
                    <a:pt x="0" y="101340"/>
                  </a:cubicBezTo>
                  <a:lnTo>
                    <a:pt x="0" y="19906"/>
                  </a:lnTo>
                  <a:cubicBezTo>
                    <a:pt x="0" y="9048"/>
                    <a:pt x="9037" y="0"/>
                    <a:pt x="19882" y="0"/>
                  </a:cubicBezTo>
                  <a:lnTo>
                    <a:pt x="19882" y="0"/>
                  </a:lnTo>
                  <a:cubicBezTo>
                    <a:pt x="28919" y="0"/>
                    <a:pt x="39764" y="9048"/>
                    <a:pt x="39764" y="19906"/>
                  </a:cubicBezTo>
                  <a:close/>
                </a:path>
              </a:pathLst>
            </a:custGeom>
            <a:solidFill>
              <a:srgbClr val="549D40"/>
            </a:solidFill>
            <a:ln w="18073" cap="flat">
              <a:noFill/>
              <a:prstDash val="solid"/>
              <a:miter/>
            </a:ln>
          </p:spPr>
          <p:txBody>
            <a:bodyPr rtlCol="0" anchor="ctr"/>
            <a:lstStyle/>
            <a:p>
              <a:endParaRPr lang="en-US" sz="849"/>
            </a:p>
          </p:txBody>
        </p:sp>
        <p:sp>
          <p:nvSpPr>
            <p:cNvPr id="3879" name="Freeform 3878">
              <a:extLst>
                <a:ext uri="{FF2B5EF4-FFF2-40B4-BE49-F238E27FC236}">
                  <a16:creationId xmlns:a16="http://schemas.microsoft.com/office/drawing/2014/main" id="{CE69CE8B-9DC4-9B45-BDF3-9536FAFEC05B}"/>
                </a:ext>
              </a:extLst>
            </p:cNvPr>
            <p:cNvSpPr/>
            <p:nvPr userDrawn="1"/>
          </p:nvSpPr>
          <p:spPr>
            <a:xfrm>
              <a:off x="8677690" y="6697948"/>
              <a:ext cx="39763" cy="121246"/>
            </a:xfrm>
            <a:custGeom>
              <a:avLst/>
              <a:gdLst>
                <a:gd name="connsiteX0" fmla="*/ 39764 w 39763"/>
                <a:gd name="connsiteY0" fmla="*/ 19906 h 121246"/>
                <a:gd name="connsiteX1" fmla="*/ 39764 w 39763"/>
                <a:gd name="connsiteY1" fmla="*/ 101341 h 121246"/>
                <a:gd name="connsiteX2" fmla="*/ 19882 w 39763"/>
                <a:gd name="connsiteY2" fmla="*/ 121247 h 121246"/>
                <a:gd name="connsiteX3" fmla="*/ 19882 w 39763"/>
                <a:gd name="connsiteY3" fmla="*/ 121247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9"/>
                    <a:pt x="30726" y="121247"/>
                    <a:pt x="19882" y="121247"/>
                  </a:cubicBezTo>
                  <a:lnTo>
                    <a:pt x="19882" y="121247"/>
                  </a:lnTo>
                  <a:cubicBezTo>
                    <a:pt x="9037" y="121247"/>
                    <a:pt x="0" y="112199"/>
                    <a:pt x="0" y="101341"/>
                  </a:cubicBezTo>
                  <a:lnTo>
                    <a:pt x="0" y="19906"/>
                  </a:lnTo>
                  <a:cubicBezTo>
                    <a:pt x="0" y="9048"/>
                    <a:pt x="9037" y="0"/>
                    <a:pt x="19882" y="0"/>
                  </a:cubicBezTo>
                  <a:lnTo>
                    <a:pt x="19882" y="0"/>
                  </a:lnTo>
                  <a:cubicBezTo>
                    <a:pt x="30726" y="0"/>
                    <a:pt x="39764" y="9048"/>
                    <a:pt x="39764" y="19906"/>
                  </a:cubicBezTo>
                  <a:close/>
                </a:path>
              </a:pathLst>
            </a:custGeom>
            <a:solidFill>
              <a:srgbClr val="549D40"/>
            </a:solidFill>
            <a:ln w="18073" cap="flat">
              <a:noFill/>
              <a:prstDash val="solid"/>
              <a:miter/>
            </a:ln>
          </p:spPr>
          <p:txBody>
            <a:bodyPr rtlCol="0" anchor="ctr"/>
            <a:lstStyle/>
            <a:p>
              <a:endParaRPr lang="en-US" sz="849"/>
            </a:p>
          </p:txBody>
        </p:sp>
        <p:sp>
          <p:nvSpPr>
            <p:cNvPr id="3880" name="Freeform 3879">
              <a:extLst>
                <a:ext uri="{FF2B5EF4-FFF2-40B4-BE49-F238E27FC236}">
                  <a16:creationId xmlns:a16="http://schemas.microsoft.com/office/drawing/2014/main" id="{D38592EC-4501-A943-A5B1-59DA726381E6}"/>
                </a:ext>
              </a:extLst>
            </p:cNvPr>
            <p:cNvSpPr/>
            <p:nvPr userDrawn="1"/>
          </p:nvSpPr>
          <p:spPr>
            <a:xfrm>
              <a:off x="8961781" y="6697592"/>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2"/>
                    <a:pt x="44863" y="117984"/>
                    <a:pt x="39441" y="108935"/>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sz="849"/>
            </a:p>
          </p:txBody>
        </p:sp>
        <p:sp>
          <p:nvSpPr>
            <p:cNvPr id="3881" name="Freeform 3880">
              <a:extLst>
                <a:ext uri="{FF2B5EF4-FFF2-40B4-BE49-F238E27FC236}">
                  <a16:creationId xmlns:a16="http://schemas.microsoft.com/office/drawing/2014/main" id="{90AF856A-E690-6A41-98CD-B469ED72BBA5}"/>
                </a:ext>
              </a:extLst>
            </p:cNvPr>
            <p:cNvSpPr/>
            <p:nvPr userDrawn="1"/>
          </p:nvSpPr>
          <p:spPr>
            <a:xfrm>
              <a:off x="9283182" y="6091516"/>
              <a:ext cx="39763" cy="121445"/>
            </a:xfrm>
            <a:custGeom>
              <a:avLst/>
              <a:gdLst>
                <a:gd name="connsiteX0" fmla="*/ 39764 w 39763"/>
                <a:gd name="connsiteY0" fmla="*/ 20105 h 121445"/>
                <a:gd name="connsiteX1" fmla="*/ 39764 w 39763"/>
                <a:gd name="connsiteY1" fmla="*/ 101539 h 121445"/>
                <a:gd name="connsiteX2" fmla="*/ 19882 w 39763"/>
                <a:gd name="connsiteY2" fmla="*/ 121446 h 121445"/>
                <a:gd name="connsiteX3" fmla="*/ 19882 w 39763"/>
                <a:gd name="connsiteY3" fmla="*/ 121446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6" y="121446"/>
                    <a:pt x="19882" y="121446"/>
                  </a:cubicBezTo>
                  <a:lnTo>
                    <a:pt x="19882" y="121446"/>
                  </a:lnTo>
                  <a:cubicBezTo>
                    <a:pt x="9037" y="121446"/>
                    <a:pt x="0" y="112397"/>
                    <a:pt x="0" y="101539"/>
                  </a:cubicBezTo>
                  <a:lnTo>
                    <a:pt x="0" y="20105"/>
                  </a:lnTo>
                  <a:cubicBezTo>
                    <a:pt x="0" y="9247"/>
                    <a:pt x="9037" y="199"/>
                    <a:pt x="19882" y="199"/>
                  </a:cubicBezTo>
                  <a:lnTo>
                    <a:pt x="19882" y="199"/>
                  </a:lnTo>
                  <a:cubicBezTo>
                    <a:pt x="30726" y="-1611"/>
                    <a:pt x="39764" y="9247"/>
                    <a:pt x="39764" y="20105"/>
                  </a:cubicBezTo>
                  <a:close/>
                </a:path>
              </a:pathLst>
            </a:custGeom>
            <a:solidFill>
              <a:srgbClr val="549D40"/>
            </a:solidFill>
            <a:ln w="18073" cap="flat">
              <a:noFill/>
              <a:prstDash val="solid"/>
              <a:miter/>
            </a:ln>
          </p:spPr>
          <p:txBody>
            <a:bodyPr rtlCol="0" anchor="ctr"/>
            <a:lstStyle/>
            <a:p>
              <a:endParaRPr lang="en-US" sz="849"/>
            </a:p>
          </p:txBody>
        </p:sp>
        <p:sp>
          <p:nvSpPr>
            <p:cNvPr id="3882" name="Freeform 3881">
              <a:extLst>
                <a:ext uri="{FF2B5EF4-FFF2-40B4-BE49-F238E27FC236}">
                  <a16:creationId xmlns:a16="http://schemas.microsoft.com/office/drawing/2014/main" id="{38E06023-C61C-7845-AEBD-9C32AAC68A42}"/>
                </a:ext>
              </a:extLst>
            </p:cNvPr>
            <p:cNvSpPr/>
            <p:nvPr userDrawn="1"/>
          </p:nvSpPr>
          <p:spPr>
            <a:xfrm>
              <a:off x="9568074" y="6091359"/>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2"/>
                    <a:pt x="44062" y="117984"/>
                    <a:pt x="38640" y="108935"/>
                  </a:cubicBezTo>
                  <a:lnTo>
                    <a:pt x="2491" y="29311"/>
                  </a:lnTo>
                  <a:cubicBezTo>
                    <a:pt x="-2931" y="16643"/>
                    <a:pt x="684" y="5785"/>
                    <a:pt x="11528" y="2166"/>
                  </a:cubicBezTo>
                  <a:close/>
                </a:path>
              </a:pathLst>
            </a:custGeom>
            <a:solidFill>
              <a:srgbClr val="549D40"/>
            </a:solidFill>
            <a:ln w="18073" cap="flat">
              <a:noFill/>
              <a:prstDash val="solid"/>
              <a:miter/>
            </a:ln>
          </p:spPr>
          <p:txBody>
            <a:bodyPr rtlCol="0" anchor="ctr"/>
            <a:lstStyle/>
            <a:p>
              <a:endParaRPr lang="en-US" sz="849"/>
            </a:p>
          </p:txBody>
        </p:sp>
        <p:sp>
          <p:nvSpPr>
            <p:cNvPr id="3883" name="Freeform 3882">
              <a:extLst>
                <a:ext uri="{FF2B5EF4-FFF2-40B4-BE49-F238E27FC236}">
                  <a16:creationId xmlns:a16="http://schemas.microsoft.com/office/drawing/2014/main" id="{C89A5D14-1DC1-BA45-9778-27061079D144}"/>
                </a:ext>
              </a:extLst>
            </p:cNvPr>
            <p:cNvSpPr/>
            <p:nvPr userDrawn="1"/>
          </p:nvSpPr>
          <p:spPr>
            <a:xfrm>
              <a:off x="9870923" y="6091359"/>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4 h 120149"/>
                <a:gd name="connsiteX5" fmla="*/ 66552 w 77753"/>
                <a:gd name="connsiteY5" fmla="*/ 117984 h 120149"/>
                <a:gd name="connsiteX6" fmla="*/ 39441 w 77753"/>
                <a:gd name="connsiteY6" fmla="*/ 108935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2"/>
                    <a:pt x="44863" y="117984"/>
                    <a:pt x="39441" y="108935"/>
                  </a:cubicBezTo>
                  <a:lnTo>
                    <a:pt x="3292" y="29311"/>
                  </a:lnTo>
                  <a:cubicBezTo>
                    <a:pt x="-3938" y="16643"/>
                    <a:pt x="1484" y="5785"/>
                    <a:pt x="12329" y="2166"/>
                  </a:cubicBezTo>
                  <a:close/>
                </a:path>
              </a:pathLst>
            </a:custGeom>
            <a:solidFill>
              <a:srgbClr val="549D40"/>
            </a:solidFill>
            <a:ln w="18073" cap="flat">
              <a:noFill/>
              <a:prstDash val="solid"/>
              <a:miter/>
            </a:ln>
          </p:spPr>
          <p:txBody>
            <a:bodyPr rtlCol="0" anchor="ctr"/>
            <a:lstStyle/>
            <a:p>
              <a:endParaRPr lang="en-US" sz="849"/>
            </a:p>
          </p:txBody>
        </p:sp>
        <p:sp>
          <p:nvSpPr>
            <p:cNvPr id="3884" name="Freeform 3883">
              <a:extLst>
                <a:ext uri="{FF2B5EF4-FFF2-40B4-BE49-F238E27FC236}">
                  <a16:creationId xmlns:a16="http://schemas.microsoft.com/office/drawing/2014/main" id="{A384CA32-7364-2343-A7A9-E9860AA74E37}"/>
                </a:ext>
              </a:extLst>
            </p:cNvPr>
            <p:cNvSpPr/>
            <p:nvPr userDrawn="1"/>
          </p:nvSpPr>
          <p:spPr>
            <a:xfrm>
              <a:off x="9265431" y="6393570"/>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89 w 77752"/>
                <a:gd name="connsiteY3" fmla="*/ 90839 h 120149"/>
                <a:gd name="connsiteX4" fmla="*/ 66552 w 77752"/>
                <a:gd name="connsiteY4" fmla="*/ 117984 h 120149"/>
                <a:gd name="connsiteX5" fmla="*/ 66552 w 77752"/>
                <a:gd name="connsiteY5" fmla="*/ 117984 h 120149"/>
                <a:gd name="connsiteX6" fmla="*/ 39441 w 77752"/>
                <a:gd name="connsiteY6" fmla="*/ 108936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89" y="90839"/>
                  </a:lnTo>
                  <a:cubicBezTo>
                    <a:pt x="81012" y="99887"/>
                    <a:pt x="75589" y="112555"/>
                    <a:pt x="66552" y="117984"/>
                  </a:cubicBezTo>
                  <a:lnTo>
                    <a:pt x="66552" y="117984"/>
                  </a:lnTo>
                  <a:cubicBezTo>
                    <a:pt x="57515" y="123413"/>
                    <a:pt x="44863" y="117984"/>
                    <a:pt x="39441" y="108936"/>
                  </a:cubicBezTo>
                  <a:lnTo>
                    <a:pt x="3292" y="29311"/>
                  </a:lnTo>
                  <a:cubicBezTo>
                    <a:pt x="-3938" y="18453"/>
                    <a:pt x="1485" y="7595"/>
                    <a:pt x="12329" y="2166"/>
                  </a:cubicBezTo>
                  <a:close/>
                </a:path>
              </a:pathLst>
            </a:custGeom>
            <a:solidFill>
              <a:srgbClr val="549D40"/>
            </a:solidFill>
            <a:ln w="18073" cap="flat">
              <a:noFill/>
              <a:prstDash val="solid"/>
              <a:miter/>
            </a:ln>
          </p:spPr>
          <p:txBody>
            <a:bodyPr rtlCol="0" anchor="ctr"/>
            <a:lstStyle/>
            <a:p>
              <a:endParaRPr lang="en-US" sz="849"/>
            </a:p>
          </p:txBody>
        </p:sp>
        <p:sp>
          <p:nvSpPr>
            <p:cNvPr id="3885" name="Freeform 3884">
              <a:extLst>
                <a:ext uri="{FF2B5EF4-FFF2-40B4-BE49-F238E27FC236}">
                  <a16:creationId xmlns:a16="http://schemas.microsoft.com/office/drawing/2014/main" id="{BBE618CE-1A27-404A-8A98-22C4A23CAE79}"/>
                </a:ext>
              </a:extLst>
            </p:cNvPr>
            <p:cNvSpPr/>
            <p:nvPr userDrawn="1"/>
          </p:nvSpPr>
          <p:spPr>
            <a:xfrm>
              <a:off x="9568074" y="6393570"/>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6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6"/>
                  </a:cubicBezTo>
                  <a:lnTo>
                    <a:pt x="2491" y="29311"/>
                  </a:lnTo>
                  <a:cubicBezTo>
                    <a:pt x="-2931" y="18453"/>
                    <a:pt x="684" y="7595"/>
                    <a:pt x="11528" y="2166"/>
                  </a:cubicBezTo>
                  <a:close/>
                </a:path>
              </a:pathLst>
            </a:custGeom>
            <a:solidFill>
              <a:srgbClr val="549D40"/>
            </a:solidFill>
            <a:ln w="18073" cap="flat">
              <a:noFill/>
              <a:prstDash val="solid"/>
              <a:miter/>
            </a:ln>
          </p:spPr>
          <p:txBody>
            <a:bodyPr rtlCol="0" anchor="ctr"/>
            <a:lstStyle/>
            <a:p>
              <a:endParaRPr lang="en-US" sz="849"/>
            </a:p>
          </p:txBody>
        </p:sp>
        <p:sp>
          <p:nvSpPr>
            <p:cNvPr id="3886" name="Freeform 3885">
              <a:extLst>
                <a:ext uri="{FF2B5EF4-FFF2-40B4-BE49-F238E27FC236}">
                  <a16:creationId xmlns:a16="http://schemas.microsoft.com/office/drawing/2014/main" id="{3C78A804-9876-4D43-A408-54A670AE7888}"/>
                </a:ext>
              </a:extLst>
            </p:cNvPr>
            <p:cNvSpPr/>
            <p:nvPr userDrawn="1"/>
          </p:nvSpPr>
          <p:spPr>
            <a:xfrm>
              <a:off x="9265431" y="6697592"/>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89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89" y="90839"/>
                  </a:lnTo>
                  <a:cubicBezTo>
                    <a:pt x="81012" y="99887"/>
                    <a:pt x="75589" y="112555"/>
                    <a:pt x="66552" y="117984"/>
                  </a:cubicBezTo>
                  <a:lnTo>
                    <a:pt x="66552" y="117984"/>
                  </a:lnTo>
                  <a:cubicBezTo>
                    <a:pt x="57515" y="123412"/>
                    <a:pt x="44863" y="117984"/>
                    <a:pt x="39441" y="108935"/>
                  </a:cubicBezTo>
                  <a:lnTo>
                    <a:pt x="3292" y="29311"/>
                  </a:lnTo>
                  <a:cubicBezTo>
                    <a:pt x="-3938" y="18453"/>
                    <a:pt x="1485" y="7595"/>
                    <a:pt x="12329" y="2166"/>
                  </a:cubicBezTo>
                  <a:close/>
                </a:path>
              </a:pathLst>
            </a:custGeom>
            <a:solidFill>
              <a:srgbClr val="549D40"/>
            </a:solidFill>
            <a:ln w="18073" cap="flat">
              <a:noFill/>
              <a:prstDash val="solid"/>
              <a:miter/>
            </a:ln>
          </p:spPr>
          <p:txBody>
            <a:bodyPr rtlCol="0" anchor="ctr"/>
            <a:lstStyle/>
            <a:p>
              <a:endParaRPr lang="en-US" sz="849"/>
            </a:p>
          </p:txBody>
        </p:sp>
        <p:sp>
          <p:nvSpPr>
            <p:cNvPr id="3887" name="Freeform 3886">
              <a:extLst>
                <a:ext uri="{FF2B5EF4-FFF2-40B4-BE49-F238E27FC236}">
                  <a16:creationId xmlns:a16="http://schemas.microsoft.com/office/drawing/2014/main" id="{07D4105C-9770-D34E-A4C5-D72EA0A25F46}"/>
                </a:ext>
              </a:extLst>
            </p:cNvPr>
            <p:cNvSpPr/>
            <p:nvPr userDrawn="1"/>
          </p:nvSpPr>
          <p:spPr>
            <a:xfrm>
              <a:off x="9888675" y="6393927"/>
              <a:ext cx="39763" cy="121246"/>
            </a:xfrm>
            <a:custGeom>
              <a:avLst/>
              <a:gdLst>
                <a:gd name="connsiteX0" fmla="*/ 39763 w 39763"/>
                <a:gd name="connsiteY0" fmla="*/ 19906 h 121246"/>
                <a:gd name="connsiteX1" fmla="*/ 39763 w 39763"/>
                <a:gd name="connsiteY1" fmla="*/ 101340 h 121246"/>
                <a:gd name="connsiteX2" fmla="*/ 19881 w 39763"/>
                <a:gd name="connsiteY2" fmla="*/ 121246 h 121246"/>
                <a:gd name="connsiteX3" fmla="*/ 19881 w 39763"/>
                <a:gd name="connsiteY3" fmla="*/ 121246 h 121246"/>
                <a:gd name="connsiteX4" fmla="*/ 0 w 39763"/>
                <a:gd name="connsiteY4" fmla="*/ 101340 h 121246"/>
                <a:gd name="connsiteX5" fmla="*/ 0 w 39763"/>
                <a:gd name="connsiteY5" fmla="*/ 19906 h 121246"/>
                <a:gd name="connsiteX6" fmla="*/ 19881 w 39763"/>
                <a:gd name="connsiteY6" fmla="*/ 0 h 121246"/>
                <a:gd name="connsiteX7" fmla="*/ 19881 w 39763"/>
                <a:gd name="connsiteY7" fmla="*/ 0 h 121246"/>
                <a:gd name="connsiteX8" fmla="*/ 39763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3" y="19906"/>
                  </a:moveTo>
                  <a:lnTo>
                    <a:pt x="39763" y="101340"/>
                  </a:lnTo>
                  <a:cubicBezTo>
                    <a:pt x="39763" y="112198"/>
                    <a:pt x="30726" y="121246"/>
                    <a:pt x="19881" y="121246"/>
                  </a:cubicBezTo>
                  <a:lnTo>
                    <a:pt x="19881" y="121246"/>
                  </a:lnTo>
                  <a:cubicBezTo>
                    <a:pt x="9037" y="121246"/>
                    <a:pt x="0" y="112198"/>
                    <a:pt x="0" y="101340"/>
                  </a:cubicBezTo>
                  <a:lnTo>
                    <a:pt x="0" y="19906"/>
                  </a:lnTo>
                  <a:cubicBezTo>
                    <a:pt x="0" y="9048"/>
                    <a:pt x="9037" y="0"/>
                    <a:pt x="19881" y="0"/>
                  </a:cubicBezTo>
                  <a:lnTo>
                    <a:pt x="19881" y="0"/>
                  </a:lnTo>
                  <a:cubicBezTo>
                    <a:pt x="30726" y="0"/>
                    <a:pt x="39763" y="9048"/>
                    <a:pt x="39763" y="19906"/>
                  </a:cubicBezTo>
                  <a:close/>
                </a:path>
              </a:pathLst>
            </a:custGeom>
            <a:solidFill>
              <a:srgbClr val="549D40"/>
            </a:solidFill>
            <a:ln w="18073" cap="flat">
              <a:noFill/>
              <a:prstDash val="solid"/>
              <a:miter/>
            </a:ln>
          </p:spPr>
          <p:txBody>
            <a:bodyPr rtlCol="0" anchor="ctr"/>
            <a:lstStyle/>
            <a:p>
              <a:endParaRPr lang="en-US" sz="849"/>
            </a:p>
          </p:txBody>
        </p:sp>
        <p:sp>
          <p:nvSpPr>
            <p:cNvPr id="3888" name="Freeform 3887">
              <a:extLst>
                <a:ext uri="{FF2B5EF4-FFF2-40B4-BE49-F238E27FC236}">
                  <a16:creationId xmlns:a16="http://schemas.microsoft.com/office/drawing/2014/main" id="{7BE8C501-1DC1-0942-AE67-144B73FCBA7A}"/>
                </a:ext>
              </a:extLst>
            </p:cNvPr>
            <p:cNvSpPr/>
            <p:nvPr userDrawn="1"/>
          </p:nvSpPr>
          <p:spPr>
            <a:xfrm>
              <a:off x="9586832" y="6697948"/>
              <a:ext cx="39763" cy="121246"/>
            </a:xfrm>
            <a:custGeom>
              <a:avLst/>
              <a:gdLst>
                <a:gd name="connsiteX0" fmla="*/ 39764 w 39763"/>
                <a:gd name="connsiteY0" fmla="*/ 19906 h 121246"/>
                <a:gd name="connsiteX1" fmla="*/ 39764 w 39763"/>
                <a:gd name="connsiteY1" fmla="*/ 101341 h 121246"/>
                <a:gd name="connsiteX2" fmla="*/ 19882 w 39763"/>
                <a:gd name="connsiteY2" fmla="*/ 121247 h 121246"/>
                <a:gd name="connsiteX3" fmla="*/ 19882 w 39763"/>
                <a:gd name="connsiteY3" fmla="*/ 121247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9"/>
                    <a:pt x="30726" y="121247"/>
                    <a:pt x="19882" y="121247"/>
                  </a:cubicBezTo>
                  <a:lnTo>
                    <a:pt x="19882" y="121247"/>
                  </a:lnTo>
                  <a:cubicBezTo>
                    <a:pt x="9037" y="121247"/>
                    <a:pt x="0" y="112199"/>
                    <a:pt x="0" y="101341"/>
                  </a:cubicBezTo>
                  <a:lnTo>
                    <a:pt x="0" y="19906"/>
                  </a:lnTo>
                  <a:cubicBezTo>
                    <a:pt x="0" y="9048"/>
                    <a:pt x="9037" y="0"/>
                    <a:pt x="19882" y="0"/>
                  </a:cubicBezTo>
                  <a:lnTo>
                    <a:pt x="19882" y="0"/>
                  </a:lnTo>
                  <a:cubicBezTo>
                    <a:pt x="28919" y="0"/>
                    <a:pt x="39764" y="9048"/>
                    <a:pt x="39764" y="19906"/>
                  </a:cubicBezTo>
                  <a:close/>
                </a:path>
              </a:pathLst>
            </a:custGeom>
            <a:solidFill>
              <a:srgbClr val="549D40"/>
            </a:solidFill>
            <a:ln w="18073" cap="flat">
              <a:noFill/>
              <a:prstDash val="solid"/>
              <a:miter/>
            </a:ln>
          </p:spPr>
          <p:txBody>
            <a:bodyPr rtlCol="0" anchor="ctr"/>
            <a:lstStyle/>
            <a:p>
              <a:endParaRPr lang="en-US" sz="849"/>
            </a:p>
          </p:txBody>
        </p:sp>
        <p:sp>
          <p:nvSpPr>
            <p:cNvPr id="3889" name="Freeform 3888">
              <a:extLst>
                <a:ext uri="{FF2B5EF4-FFF2-40B4-BE49-F238E27FC236}">
                  <a16:creationId xmlns:a16="http://schemas.microsoft.com/office/drawing/2014/main" id="{8315DC6C-7E6E-D140-9C44-F0469FEEFA4E}"/>
                </a:ext>
              </a:extLst>
            </p:cNvPr>
            <p:cNvSpPr/>
            <p:nvPr userDrawn="1"/>
          </p:nvSpPr>
          <p:spPr>
            <a:xfrm>
              <a:off x="9870923" y="6697592"/>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4 h 120149"/>
                <a:gd name="connsiteX5" fmla="*/ 66552 w 77753"/>
                <a:gd name="connsiteY5" fmla="*/ 117984 h 120149"/>
                <a:gd name="connsiteX6" fmla="*/ 39441 w 77753"/>
                <a:gd name="connsiteY6" fmla="*/ 108935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2"/>
                    <a:pt x="44863" y="117984"/>
                    <a:pt x="39441" y="108935"/>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sz="849"/>
            </a:p>
          </p:txBody>
        </p:sp>
        <p:sp>
          <p:nvSpPr>
            <p:cNvPr id="3890" name="Freeform 3889">
              <a:extLst>
                <a:ext uri="{FF2B5EF4-FFF2-40B4-BE49-F238E27FC236}">
                  <a16:creationId xmlns:a16="http://schemas.microsoft.com/office/drawing/2014/main" id="{1D67912B-9787-3942-85F5-50CB7282D078}"/>
                </a:ext>
              </a:extLst>
            </p:cNvPr>
            <p:cNvSpPr/>
            <p:nvPr userDrawn="1"/>
          </p:nvSpPr>
          <p:spPr>
            <a:xfrm>
              <a:off x="10192325" y="6091516"/>
              <a:ext cx="39763" cy="121445"/>
            </a:xfrm>
            <a:custGeom>
              <a:avLst/>
              <a:gdLst>
                <a:gd name="connsiteX0" fmla="*/ 39764 w 39763"/>
                <a:gd name="connsiteY0" fmla="*/ 20105 h 121445"/>
                <a:gd name="connsiteX1" fmla="*/ 39764 w 39763"/>
                <a:gd name="connsiteY1" fmla="*/ 101539 h 121445"/>
                <a:gd name="connsiteX2" fmla="*/ 19882 w 39763"/>
                <a:gd name="connsiteY2" fmla="*/ 121446 h 121445"/>
                <a:gd name="connsiteX3" fmla="*/ 19882 w 39763"/>
                <a:gd name="connsiteY3" fmla="*/ 121446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7" y="121446"/>
                    <a:pt x="19882" y="121446"/>
                  </a:cubicBezTo>
                  <a:lnTo>
                    <a:pt x="19882" y="121446"/>
                  </a:lnTo>
                  <a:cubicBezTo>
                    <a:pt x="9037" y="121446"/>
                    <a:pt x="0" y="112397"/>
                    <a:pt x="0" y="101539"/>
                  </a:cubicBezTo>
                  <a:lnTo>
                    <a:pt x="0" y="20105"/>
                  </a:lnTo>
                  <a:cubicBezTo>
                    <a:pt x="0" y="9247"/>
                    <a:pt x="9037" y="199"/>
                    <a:pt x="19882" y="199"/>
                  </a:cubicBezTo>
                  <a:lnTo>
                    <a:pt x="19882" y="199"/>
                  </a:lnTo>
                  <a:cubicBezTo>
                    <a:pt x="30727" y="-1611"/>
                    <a:pt x="39764" y="9247"/>
                    <a:pt x="39764" y="20105"/>
                  </a:cubicBezTo>
                  <a:close/>
                </a:path>
              </a:pathLst>
            </a:custGeom>
            <a:solidFill>
              <a:srgbClr val="549D40"/>
            </a:solidFill>
            <a:ln w="18073" cap="flat">
              <a:noFill/>
              <a:prstDash val="solid"/>
              <a:miter/>
            </a:ln>
          </p:spPr>
          <p:txBody>
            <a:bodyPr rtlCol="0" anchor="ctr"/>
            <a:lstStyle/>
            <a:p>
              <a:endParaRPr lang="en-US" sz="849"/>
            </a:p>
          </p:txBody>
        </p:sp>
        <p:sp>
          <p:nvSpPr>
            <p:cNvPr id="3891" name="Freeform 3890">
              <a:extLst>
                <a:ext uri="{FF2B5EF4-FFF2-40B4-BE49-F238E27FC236}">
                  <a16:creationId xmlns:a16="http://schemas.microsoft.com/office/drawing/2014/main" id="{211CAE93-5A2C-B34D-8AD3-04D79D76B3E0}"/>
                </a:ext>
              </a:extLst>
            </p:cNvPr>
            <p:cNvSpPr/>
            <p:nvPr userDrawn="1"/>
          </p:nvSpPr>
          <p:spPr>
            <a:xfrm>
              <a:off x="10476416" y="6091359"/>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4 h 120149"/>
                <a:gd name="connsiteX5" fmla="*/ 66552 w 77753"/>
                <a:gd name="connsiteY5" fmla="*/ 117984 h 120149"/>
                <a:gd name="connsiteX6" fmla="*/ 39441 w 77753"/>
                <a:gd name="connsiteY6" fmla="*/ 108935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2"/>
                    <a:pt x="44863" y="117984"/>
                    <a:pt x="39441" y="108935"/>
                  </a:cubicBezTo>
                  <a:lnTo>
                    <a:pt x="3292" y="29311"/>
                  </a:lnTo>
                  <a:cubicBezTo>
                    <a:pt x="-3938" y="16643"/>
                    <a:pt x="1484" y="5785"/>
                    <a:pt x="12329" y="2166"/>
                  </a:cubicBezTo>
                  <a:close/>
                </a:path>
              </a:pathLst>
            </a:custGeom>
            <a:solidFill>
              <a:srgbClr val="549D40"/>
            </a:solidFill>
            <a:ln w="18073" cap="flat">
              <a:noFill/>
              <a:prstDash val="solid"/>
              <a:miter/>
            </a:ln>
          </p:spPr>
          <p:txBody>
            <a:bodyPr rtlCol="0" anchor="ctr"/>
            <a:lstStyle/>
            <a:p>
              <a:endParaRPr lang="en-US" sz="849"/>
            </a:p>
          </p:txBody>
        </p:sp>
        <p:sp>
          <p:nvSpPr>
            <p:cNvPr id="3892" name="Freeform 3891">
              <a:extLst>
                <a:ext uri="{FF2B5EF4-FFF2-40B4-BE49-F238E27FC236}">
                  <a16:creationId xmlns:a16="http://schemas.microsoft.com/office/drawing/2014/main" id="{C7C10263-14D8-C049-B87D-D5D39DCFC127}"/>
                </a:ext>
              </a:extLst>
            </p:cNvPr>
            <p:cNvSpPr/>
            <p:nvPr userDrawn="1"/>
          </p:nvSpPr>
          <p:spPr>
            <a:xfrm>
              <a:off x="10173566" y="6393570"/>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6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3"/>
                    <a:pt x="44062" y="117984"/>
                    <a:pt x="38640" y="108936"/>
                  </a:cubicBezTo>
                  <a:lnTo>
                    <a:pt x="2491" y="29311"/>
                  </a:lnTo>
                  <a:cubicBezTo>
                    <a:pt x="-2931" y="18453"/>
                    <a:pt x="684" y="7595"/>
                    <a:pt x="11529" y="2166"/>
                  </a:cubicBezTo>
                  <a:close/>
                </a:path>
              </a:pathLst>
            </a:custGeom>
            <a:solidFill>
              <a:srgbClr val="549D40"/>
            </a:solidFill>
            <a:ln w="18073" cap="flat">
              <a:noFill/>
              <a:prstDash val="solid"/>
              <a:miter/>
            </a:ln>
          </p:spPr>
          <p:txBody>
            <a:bodyPr rtlCol="0" anchor="ctr"/>
            <a:lstStyle/>
            <a:p>
              <a:endParaRPr lang="en-US" sz="849"/>
            </a:p>
          </p:txBody>
        </p:sp>
        <p:sp>
          <p:nvSpPr>
            <p:cNvPr id="3893" name="Freeform 3892">
              <a:extLst>
                <a:ext uri="{FF2B5EF4-FFF2-40B4-BE49-F238E27FC236}">
                  <a16:creationId xmlns:a16="http://schemas.microsoft.com/office/drawing/2014/main" id="{CEF197B0-E76B-BF42-AB15-BAFDBF1F6D0D}"/>
                </a:ext>
              </a:extLst>
            </p:cNvPr>
            <p:cNvSpPr/>
            <p:nvPr userDrawn="1"/>
          </p:nvSpPr>
          <p:spPr>
            <a:xfrm>
              <a:off x="10476416" y="6393570"/>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4 h 120149"/>
                <a:gd name="connsiteX5" fmla="*/ 66552 w 77753"/>
                <a:gd name="connsiteY5" fmla="*/ 117984 h 120149"/>
                <a:gd name="connsiteX6" fmla="*/ 39441 w 77753"/>
                <a:gd name="connsiteY6" fmla="*/ 108936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sz="849"/>
            </a:p>
          </p:txBody>
        </p:sp>
        <p:sp>
          <p:nvSpPr>
            <p:cNvPr id="3894" name="Freeform 3893">
              <a:extLst>
                <a:ext uri="{FF2B5EF4-FFF2-40B4-BE49-F238E27FC236}">
                  <a16:creationId xmlns:a16="http://schemas.microsoft.com/office/drawing/2014/main" id="{A8A8852F-EAB1-6248-B61E-24237855D451}"/>
                </a:ext>
              </a:extLst>
            </p:cNvPr>
            <p:cNvSpPr/>
            <p:nvPr userDrawn="1"/>
          </p:nvSpPr>
          <p:spPr>
            <a:xfrm>
              <a:off x="10173566" y="6697592"/>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2"/>
                    <a:pt x="44062" y="117984"/>
                    <a:pt x="38640" y="108935"/>
                  </a:cubicBezTo>
                  <a:lnTo>
                    <a:pt x="2491" y="29311"/>
                  </a:lnTo>
                  <a:cubicBezTo>
                    <a:pt x="-2931" y="18453"/>
                    <a:pt x="684" y="7595"/>
                    <a:pt x="11529" y="2166"/>
                  </a:cubicBezTo>
                  <a:close/>
                </a:path>
              </a:pathLst>
            </a:custGeom>
            <a:solidFill>
              <a:srgbClr val="549D40"/>
            </a:solidFill>
            <a:ln w="18073" cap="flat">
              <a:noFill/>
              <a:prstDash val="solid"/>
              <a:miter/>
            </a:ln>
          </p:spPr>
          <p:txBody>
            <a:bodyPr rtlCol="0" anchor="ctr"/>
            <a:lstStyle/>
            <a:p>
              <a:endParaRPr lang="en-US" sz="849"/>
            </a:p>
          </p:txBody>
        </p:sp>
        <p:sp>
          <p:nvSpPr>
            <p:cNvPr id="3895" name="Freeform 3894">
              <a:extLst>
                <a:ext uri="{FF2B5EF4-FFF2-40B4-BE49-F238E27FC236}">
                  <a16:creationId xmlns:a16="http://schemas.microsoft.com/office/drawing/2014/main" id="{309EFF8C-113E-E047-A060-828F81C0E348}"/>
                </a:ext>
              </a:extLst>
            </p:cNvPr>
            <p:cNvSpPr/>
            <p:nvPr userDrawn="1"/>
          </p:nvSpPr>
          <p:spPr>
            <a:xfrm>
              <a:off x="10495974" y="6697948"/>
              <a:ext cx="39763" cy="121246"/>
            </a:xfrm>
            <a:custGeom>
              <a:avLst/>
              <a:gdLst>
                <a:gd name="connsiteX0" fmla="*/ 39764 w 39763"/>
                <a:gd name="connsiteY0" fmla="*/ 19906 h 121246"/>
                <a:gd name="connsiteX1" fmla="*/ 39764 w 39763"/>
                <a:gd name="connsiteY1" fmla="*/ 101341 h 121246"/>
                <a:gd name="connsiteX2" fmla="*/ 19882 w 39763"/>
                <a:gd name="connsiteY2" fmla="*/ 121247 h 121246"/>
                <a:gd name="connsiteX3" fmla="*/ 19882 w 39763"/>
                <a:gd name="connsiteY3" fmla="*/ 121247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9"/>
                    <a:pt x="30727" y="121247"/>
                    <a:pt x="19882" y="121247"/>
                  </a:cubicBezTo>
                  <a:lnTo>
                    <a:pt x="19882" y="121247"/>
                  </a:lnTo>
                  <a:cubicBezTo>
                    <a:pt x="9037" y="121247"/>
                    <a:pt x="0" y="112199"/>
                    <a:pt x="0" y="101341"/>
                  </a:cubicBezTo>
                  <a:lnTo>
                    <a:pt x="0" y="19906"/>
                  </a:lnTo>
                  <a:cubicBezTo>
                    <a:pt x="0" y="9048"/>
                    <a:pt x="9037" y="0"/>
                    <a:pt x="19882" y="0"/>
                  </a:cubicBezTo>
                  <a:lnTo>
                    <a:pt x="19882" y="0"/>
                  </a:lnTo>
                  <a:cubicBezTo>
                    <a:pt x="28919" y="0"/>
                    <a:pt x="39764" y="9048"/>
                    <a:pt x="39764" y="19906"/>
                  </a:cubicBezTo>
                  <a:close/>
                </a:path>
              </a:pathLst>
            </a:custGeom>
            <a:solidFill>
              <a:srgbClr val="549D40"/>
            </a:solidFill>
            <a:ln w="18073" cap="flat">
              <a:noFill/>
              <a:prstDash val="solid"/>
              <a:miter/>
            </a:ln>
          </p:spPr>
          <p:txBody>
            <a:bodyPr rtlCol="0" anchor="ctr"/>
            <a:lstStyle/>
            <a:p>
              <a:endParaRPr lang="en-US" sz="849"/>
            </a:p>
          </p:txBody>
        </p:sp>
        <p:sp>
          <p:nvSpPr>
            <p:cNvPr id="3896" name="Freeform 3895">
              <a:extLst>
                <a:ext uri="{FF2B5EF4-FFF2-40B4-BE49-F238E27FC236}">
                  <a16:creationId xmlns:a16="http://schemas.microsoft.com/office/drawing/2014/main" id="{3D414369-8378-4C42-AAAF-CAD56B1768EB}"/>
                </a:ext>
              </a:extLst>
            </p:cNvPr>
            <p:cNvSpPr/>
            <p:nvPr userDrawn="1"/>
          </p:nvSpPr>
          <p:spPr>
            <a:xfrm>
              <a:off x="8677690" y="54524"/>
              <a:ext cx="39763" cy="121445"/>
            </a:xfrm>
            <a:custGeom>
              <a:avLst/>
              <a:gdLst>
                <a:gd name="connsiteX0" fmla="*/ 39764 w 39763"/>
                <a:gd name="connsiteY0" fmla="*/ 20105 h 121445"/>
                <a:gd name="connsiteX1" fmla="*/ 39764 w 39763"/>
                <a:gd name="connsiteY1" fmla="*/ 101539 h 121445"/>
                <a:gd name="connsiteX2" fmla="*/ 19882 w 39763"/>
                <a:gd name="connsiteY2" fmla="*/ 121446 h 121445"/>
                <a:gd name="connsiteX3" fmla="*/ 19882 w 39763"/>
                <a:gd name="connsiteY3" fmla="*/ 121446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6" y="121446"/>
                    <a:pt x="19882" y="121446"/>
                  </a:cubicBezTo>
                  <a:lnTo>
                    <a:pt x="19882" y="121446"/>
                  </a:lnTo>
                  <a:cubicBezTo>
                    <a:pt x="9037" y="121446"/>
                    <a:pt x="0" y="112397"/>
                    <a:pt x="0" y="101539"/>
                  </a:cubicBezTo>
                  <a:lnTo>
                    <a:pt x="0" y="20105"/>
                  </a:lnTo>
                  <a:cubicBezTo>
                    <a:pt x="0" y="9247"/>
                    <a:pt x="9037" y="199"/>
                    <a:pt x="19882" y="199"/>
                  </a:cubicBezTo>
                  <a:lnTo>
                    <a:pt x="19882" y="199"/>
                  </a:lnTo>
                  <a:cubicBezTo>
                    <a:pt x="30726" y="-1611"/>
                    <a:pt x="39764" y="9247"/>
                    <a:pt x="39764" y="20105"/>
                  </a:cubicBezTo>
                  <a:close/>
                </a:path>
              </a:pathLst>
            </a:custGeom>
            <a:solidFill>
              <a:srgbClr val="549D40"/>
            </a:solidFill>
            <a:ln w="18073" cap="flat">
              <a:noFill/>
              <a:prstDash val="solid"/>
              <a:miter/>
            </a:ln>
          </p:spPr>
          <p:txBody>
            <a:bodyPr rtlCol="0" anchor="ctr"/>
            <a:lstStyle/>
            <a:p>
              <a:endParaRPr lang="en-US" sz="849"/>
            </a:p>
          </p:txBody>
        </p:sp>
        <p:sp>
          <p:nvSpPr>
            <p:cNvPr id="3897" name="Freeform 3896">
              <a:extLst>
                <a:ext uri="{FF2B5EF4-FFF2-40B4-BE49-F238E27FC236}">
                  <a16:creationId xmlns:a16="http://schemas.microsoft.com/office/drawing/2014/main" id="{6B4A1ED3-E0B4-C848-80DB-8D7DA4043CEF}"/>
                </a:ext>
              </a:extLst>
            </p:cNvPr>
            <p:cNvSpPr/>
            <p:nvPr userDrawn="1"/>
          </p:nvSpPr>
          <p:spPr>
            <a:xfrm>
              <a:off x="8961781" y="54366"/>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5"/>
                  </a:cubicBezTo>
                  <a:lnTo>
                    <a:pt x="3292" y="29311"/>
                  </a:lnTo>
                  <a:cubicBezTo>
                    <a:pt x="-3938" y="16643"/>
                    <a:pt x="1484" y="5785"/>
                    <a:pt x="12329" y="2166"/>
                  </a:cubicBezTo>
                  <a:close/>
                </a:path>
              </a:pathLst>
            </a:custGeom>
            <a:solidFill>
              <a:srgbClr val="549D40"/>
            </a:solidFill>
            <a:ln w="18073" cap="flat">
              <a:noFill/>
              <a:prstDash val="solid"/>
              <a:miter/>
            </a:ln>
          </p:spPr>
          <p:txBody>
            <a:bodyPr rtlCol="0" anchor="ctr"/>
            <a:lstStyle/>
            <a:p>
              <a:endParaRPr lang="en-US" sz="849"/>
            </a:p>
          </p:txBody>
        </p:sp>
        <p:sp>
          <p:nvSpPr>
            <p:cNvPr id="3898" name="Freeform 3897">
              <a:extLst>
                <a:ext uri="{FF2B5EF4-FFF2-40B4-BE49-F238E27FC236}">
                  <a16:creationId xmlns:a16="http://schemas.microsoft.com/office/drawing/2014/main" id="{B342C14C-2F08-F042-BD9E-C7B11433779B}"/>
                </a:ext>
              </a:extLst>
            </p:cNvPr>
            <p:cNvSpPr/>
            <p:nvPr userDrawn="1"/>
          </p:nvSpPr>
          <p:spPr>
            <a:xfrm>
              <a:off x="9265431" y="54366"/>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89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89" y="90839"/>
                  </a:lnTo>
                  <a:cubicBezTo>
                    <a:pt x="81012" y="99887"/>
                    <a:pt x="75589" y="112555"/>
                    <a:pt x="66552" y="117984"/>
                  </a:cubicBezTo>
                  <a:lnTo>
                    <a:pt x="66552" y="117984"/>
                  </a:lnTo>
                  <a:cubicBezTo>
                    <a:pt x="57515" y="123413"/>
                    <a:pt x="44863" y="117984"/>
                    <a:pt x="39441" y="108935"/>
                  </a:cubicBezTo>
                  <a:lnTo>
                    <a:pt x="3292" y="29311"/>
                  </a:lnTo>
                  <a:cubicBezTo>
                    <a:pt x="-3938" y="16643"/>
                    <a:pt x="1485" y="5785"/>
                    <a:pt x="12329" y="2166"/>
                  </a:cubicBezTo>
                  <a:close/>
                </a:path>
              </a:pathLst>
            </a:custGeom>
            <a:solidFill>
              <a:srgbClr val="549D40"/>
            </a:solidFill>
            <a:ln w="18073" cap="flat">
              <a:noFill/>
              <a:prstDash val="solid"/>
              <a:miter/>
            </a:ln>
          </p:spPr>
          <p:txBody>
            <a:bodyPr rtlCol="0" anchor="ctr"/>
            <a:lstStyle/>
            <a:p>
              <a:endParaRPr lang="en-US" sz="849"/>
            </a:p>
          </p:txBody>
        </p:sp>
        <p:sp>
          <p:nvSpPr>
            <p:cNvPr id="3899" name="Freeform 3898">
              <a:extLst>
                <a:ext uri="{FF2B5EF4-FFF2-40B4-BE49-F238E27FC236}">
                  <a16:creationId xmlns:a16="http://schemas.microsoft.com/office/drawing/2014/main" id="{B2874C9C-29DB-9845-8078-084D307CB094}"/>
                </a:ext>
              </a:extLst>
            </p:cNvPr>
            <p:cNvSpPr/>
            <p:nvPr userDrawn="1"/>
          </p:nvSpPr>
          <p:spPr>
            <a:xfrm>
              <a:off x="9586832" y="54524"/>
              <a:ext cx="39763" cy="121445"/>
            </a:xfrm>
            <a:custGeom>
              <a:avLst/>
              <a:gdLst>
                <a:gd name="connsiteX0" fmla="*/ 39764 w 39763"/>
                <a:gd name="connsiteY0" fmla="*/ 20105 h 121445"/>
                <a:gd name="connsiteX1" fmla="*/ 39764 w 39763"/>
                <a:gd name="connsiteY1" fmla="*/ 101539 h 121445"/>
                <a:gd name="connsiteX2" fmla="*/ 19882 w 39763"/>
                <a:gd name="connsiteY2" fmla="*/ 121446 h 121445"/>
                <a:gd name="connsiteX3" fmla="*/ 19882 w 39763"/>
                <a:gd name="connsiteY3" fmla="*/ 121446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6" y="121446"/>
                    <a:pt x="19882" y="121446"/>
                  </a:cubicBezTo>
                  <a:lnTo>
                    <a:pt x="19882" y="121446"/>
                  </a:lnTo>
                  <a:cubicBezTo>
                    <a:pt x="9037" y="121446"/>
                    <a:pt x="0" y="112397"/>
                    <a:pt x="0" y="101539"/>
                  </a:cubicBezTo>
                  <a:lnTo>
                    <a:pt x="0" y="20105"/>
                  </a:lnTo>
                  <a:cubicBezTo>
                    <a:pt x="0" y="9247"/>
                    <a:pt x="9037" y="199"/>
                    <a:pt x="19882" y="199"/>
                  </a:cubicBezTo>
                  <a:lnTo>
                    <a:pt x="19882" y="199"/>
                  </a:lnTo>
                  <a:cubicBezTo>
                    <a:pt x="28919" y="-1611"/>
                    <a:pt x="39764" y="9247"/>
                    <a:pt x="39764" y="20105"/>
                  </a:cubicBezTo>
                  <a:close/>
                </a:path>
              </a:pathLst>
            </a:custGeom>
            <a:solidFill>
              <a:srgbClr val="549D40"/>
            </a:solidFill>
            <a:ln w="18073" cap="flat">
              <a:noFill/>
              <a:prstDash val="solid"/>
              <a:miter/>
            </a:ln>
          </p:spPr>
          <p:txBody>
            <a:bodyPr rtlCol="0" anchor="ctr"/>
            <a:lstStyle/>
            <a:p>
              <a:endParaRPr lang="en-US" sz="849"/>
            </a:p>
          </p:txBody>
        </p:sp>
        <p:sp>
          <p:nvSpPr>
            <p:cNvPr id="3900" name="Freeform 3899">
              <a:extLst>
                <a:ext uri="{FF2B5EF4-FFF2-40B4-BE49-F238E27FC236}">
                  <a16:creationId xmlns:a16="http://schemas.microsoft.com/office/drawing/2014/main" id="{9FA61C37-03BA-BF4F-9008-BFB1743CFDA7}"/>
                </a:ext>
              </a:extLst>
            </p:cNvPr>
            <p:cNvSpPr/>
            <p:nvPr userDrawn="1"/>
          </p:nvSpPr>
          <p:spPr>
            <a:xfrm>
              <a:off x="9870923" y="54366"/>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4 h 120149"/>
                <a:gd name="connsiteX5" fmla="*/ 66552 w 77753"/>
                <a:gd name="connsiteY5" fmla="*/ 117984 h 120149"/>
                <a:gd name="connsiteX6" fmla="*/ 39441 w 77753"/>
                <a:gd name="connsiteY6" fmla="*/ 108935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5"/>
                  </a:cubicBezTo>
                  <a:lnTo>
                    <a:pt x="3292" y="29311"/>
                  </a:lnTo>
                  <a:cubicBezTo>
                    <a:pt x="-3938" y="16643"/>
                    <a:pt x="1484" y="5785"/>
                    <a:pt x="12329" y="2166"/>
                  </a:cubicBezTo>
                  <a:close/>
                </a:path>
              </a:pathLst>
            </a:custGeom>
            <a:solidFill>
              <a:srgbClr val="549D40"/>
            </a:solidFill>
            <a:ln w="18073" cap="flat">
              <a:noFill/>
              <a:prstDash val="solid"/>
              <a:miter/>
            </a:ln>
          </p:spPr>
          <p:txBody>
            <a:bodyPr rtlCol="0" anchor="ctr"/>
            <a:lstStyle/>
            <a:p>
              <a:endParaRPr lang="en-US" sz="849"/>
            </a:p>
          </p:txBody>
        </p:sp>
        <p:sp>
          <p:nvSpPr>
            <p:cNvPr id="3901" name="Freeform 3900">
              <a:extLst>
                <a:ext uri="{FF2B5EF4-FFF2-40B4-BE49-F238E27FC236}">
                  <a16:creationId xmlns:a16="http://schemas.microsoft.com/office/drawing/2014/main" id="{6EFCAD4C-B26C-6C46-AA3E-E13D47CB1095}"/>
                </a:ext>
              </a:extLst>
            </p:cNvPr>
            <p:cNvSpPr/>
            <p:nvPr userDrawn="1"/>
          </p:nvSpPr>
          <p:spPr>
            <a:xfrm>
              <a:off x="10173566" y="54366"/>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3"/>
                    <a:pt x="44062" y="117984"/>
                    <a:pt x="38640" y="108935"/>
                  </a:cubicBezTo>
                  <a:lnTo>
                    <a:pt x="2491" y="29311"/>
                  </a:lnTo>
                  <a:cubicBezTo>
                    <a:pt x="-2931" y="16643"/>
                    <a:pt x="684" y="5785"/>
                    <a:pt x="11529" y="2166"/>
                  </a:cubicBezTo>
                  <a:close/>
                </a:path>
              </a:pathLst>
            </a:custGeom>
            <a:solidFill>
              <a:srgbClr val="549D40"/>
            </a:solidFill>
            <a:ln w="18073" cap="flat">
              <a:noFill/>
              <a:prstDash val="solid"/>
              <a:miter/>
            </a:ln>
          </p:spPr>
          <p:txBody>
            <a:bodyPr rtlCol="0" anchor="ctr"/>
            <a:lstStyle/>
            <a:p>
              <a:endParaRPr lang="en-US" sz="849"/>
            </a:p>
          </p:txBody>
        </p:sp>
        <p:sp>
          <p:nvSpPr>
            <p:cNvPr id="3902" name="Freeform 3901">
              <a:extLst>
                <a:ext uri="{FF2B5EF4-FFF2-40B4-BE49-F238E27FC236}">
                  <a16:creationId xmlns:a16="http://schemas.microsoft.com/office/drawing/2014/main" id="{CE5D3440-8160-C54D-8469-DF736FDE5AAE}"/>
                </a:ext>
              </a:extLst>
            </p:cNvPr>
            <p:cNvSpPr/>
            <p:nvPr userDrawn="1"/>
          </p:nvSpPr>
          <p:spPr>
            <a:xfrm>
              <a:off x="10495974" y="54524"/>
              <a:ext cx="39763" cy="121445"/>
            </a:xfrm>
            <a:custGeom>
              <a:avLst/>
              <a:gdLst>
                <a:gd name="connsiteX0" fmla="*/ 39764 w 39763"/>
                <a:gd name="connsiteY0" fmla="*/ 20105 h 121445"/>
                <a:gd name="connsiteX1" fmla="*/ 39764 w 39763"/>
                <a:gd name="connsiteY1" fmla="*/ 101539 h 121445"/>
                <a:gd name="connsiteX2" fmla="*/ 19882 w 39763"/>
                <a:gd name="connsiteY2" fmla="*/ 121446 h 121445"/>
                <a:gd name="connsiteX3" fmla="*/ 19882 w 39763"/>
                <a:gd name="connsiteY3" fmla="*/ 121446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7" y="121446"/>
                    <a:pt x="19882" y="121446"/>
                  </a:cubicBezTo>
                  <a:lnTo>
                    <a:pt x="19882" y="121446"/>
                  </a:lnTo>
                  <a:cubicBezTo>
                    <a:pt x="9037" y="121446"/>
                    <a:pt x="0" y="112397"/>
                    <a:pt x="0" y="101539"/>
                  </a:cubicBezTo>
                  <a:lnTo>
                    <a:pt x="0" y="20105"/>
                  </a:lnTo>
                  <a:cubicBezTo>
                    <a:pt x="0" y="9247"/>
                    <a:pt x="9037" y="199"/>
                    <a:pt x="19882" y="199"/>
                  </a:cubicBezTo>
                  <a:lnTo>
                    <a:pt x="19882" y="199"/>
                  </a:lnTo>
                  <a:cubicBezTo>
                    <a:pt x="28919" y="-1611"/>
                    <a:pt x="39764" y="9247"/>
                    <a:pt x="39764" y="20105"/>
                  </a:cubicBezTo>
                  <a:close/>
                </a:path>
              </a:pathLst>
            </a:custGeom>
            <a:solidFill>
              <a:srgbClr val="549D40"/>
            </a:solidFill>
            <a:ln w="18073" cap="flat">
              <a:noFill/>
              <a:prstDash val="solid"/>
              <a:miter/>
            </a:ln>
          </p:spPr>
          <p:txBody>
            <a:bodyPr rtlCol="0" anchor="ctr"/>
            <a:lstStyle/>
            <a:p>
              <a:endParaRPr lang="en-US" sz="849"/>
            </a:p>
          </p:txBody>
        </p:sp>
        <p:sp>
          <p:nvSpPr>
            <p:cNvPr id="3903" name="Freeform 3902">
              <a:extLst>
                <a:ext uri="{FF2B5EF4-FFF2-40B4-BE49-F238E27FC236}">
                  <a16:creationId xmlns:a16="http://schemas.microsoft.com/office/drawing/2014/main" id="{3481F8C4-542E-514A-9F12-6C63DCA216DE}"/>
                </a:ext>
              </a:extLst>
            </p:cNvPr>
            <p:cNvSpPr/>
            <p:nvPr userDrawn="1"/>
          </p:nvSpPr>
          <p:spPr>
            <a:xfrm>
              <a:off x="10769446" y="327624"/>
              <a:ext cx="77624" cy="120149"/>
            </a:xfrm>
            <a:custGeom>
              <a:avLst/>
              <a:gdLst>
                <a:gd name="connsiteX0" fmla="*/ 12200 w 77624"/>
                <a:gd name="connsiteY0" fmla="*/ 2166 h 120149"/>
                <a:gd name="connsiteX1" fmla="*/ 12200 w 77624"/>
                <a:gd name="connsiteY1" fmla="*/ 2166 h 120149"/>
                <a:gd name="connsiteX2" fmla="*/ 39312 w 77624"/>
                <a:gd name="connsiteY2" fmla="*/ 11214 h 120149"/>
                <a:gd name="connsiteX3" fmla="*/ 75461 w 77624"/>
                <a:gd name="connsiteY3" fmla="*/ 90839 h 120149"/>
                <a:gd name="connsiteX4" fmla="*/ 66424 w 77624"/>
                <a:gd name="connsiteY4" fmla="*/ 117984 h 120149"/>
                <a:gd name="connsiteX5" fmla="*/ 66424 w 77624"/>
                <a:gd name="connsiteY5" fmla="*/ 117984 h 120149"/>
                <a:gd name="connsiteX6" fmla="*/ 39312 w 77624"/>
                <a:gd name="connsiteY6" fmla="*/ 108935 h 120149"/>
                <a:gd name="connsiteX7" fmla="*/ 1356 w 77624"/>
                <a:gd name="connsiteY7" fmla="*/ 29311 h 120149"/>
                <a:gd name="connsiteX8" fmla="*/ 12200 w 77624"/>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624" h="120149">
                  <a:moveTo>
                    <a:pt x="12200" y="2166"/>
                  </a:moveTo>
                  <a:lnTo>
                    <a:pt x="12200" y="2166"/>
                  </a:lnTo>
                  <a:cubicBezTo>
                    <a:pt x="21238" y="-3263"/>
                    <a:pt x="33889" y="2166"/>
                    <a:pt x="39312" y="11214"/>
                  </a:cubicBezTo>
                  <a:lnTo>
                    <a:pt x="75461" y="90839"/>
                  </a:lnTo>
                  <a:cubicBezTo>
                    <a:pt x="80883" y="99887"/>
                    <a:pt x="75461" y="112555"/>
                    <a:pt x="66424" y="117984"/>
                  </a:cubicBezTo>
                  <a:lnTo>
                    <a:pt x="66424" y="117984"/>
                  </a:lnTo>
                  <a:cubicBezTo>
                    <a:pt x="57386" y="123413"/>
                    <a:pt x="44734" y="117984"/>
                    <a:pt x="39312" y="108935"/>
                  </a:cubicBezTo>
                  <a:lnTo>
                    <a:pt x="1356" y="29311"/>
                  </a:lnTo>
                  <a:cubicBezTo>
                    <a:pt x="-2259" y="18453"/>
                    <a:pt x="1356" y="7595"/>
                    <a:pt x="12200" y="2166"/>
                  </a:cubicBezTo>
                  <a:close/>
                </a:path>
              </a:pathLst>
            </a:custGeom>
            <a:solidFill>
              <a:srgbClr val="549D40"/>
            </a:solidFill>
            <a:ln w="18073" cap="flat">
              <a:noFill/>
              <a:prstDash val="solid"/>
              <a:miter/>
            </a:ln>
          </p:spPr>
          <p:txBody>
            <a:bodyPr rtlCol="0" anchor="ctr"/>
            <a:lstStyle/>
            <a:p>
              <a:endParaRPr lang="en-US" sz="849"/>
            </a:p>
          </p:txBody>
        </p:sp>
        <p:sp>
          <p:nvSpPr>
            <p:cNvPr id="3904" name="Freeform 3903">
              <a:extLst>
                <a:ext uri="{FF2B5EF4-FFF2-40B4-BE49-F238E27FC236}">
                  <a16:creationId xmlns:a16="http://schemas.microsoft.com/office/drawing/2014/main" id="{B803B7ED-3168-5A4F-83F2-772DAEDA67B3}"/>
                </a:ext>
              </a:extLst>
            </p:cNvPr>
            <p:cNvSpPr/>
            <p:nvPr userDrawn="1"/>
          </p:nvSpPr>
          <p:spPr>
            <a:xfrm>
              <a:off x="11072967" y="327624"/>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5"/>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sz="849"/>
            </a:p>
          </p:txBody>
        </p:sp>
        <p:sp>
          <p:nvSpPr>
            <p:cNvPr id="3905" name="Freeform 3904">
              <a:extLst>
                <a:ext uri="{FF2B5EF4-FFF2-40B4-BE49-F238E27FC236}">
                  <a16:creationId xmlns:a16="http://schemas.microsoft.com/office/drawing/2014/main" id="{C32E7B01-E44F-5A42-8958-C95C63848ABE}"/>
                </a:ext>
              </a:extLst>
            </p:cNvPr>
            <p:cNvSpPr/>
            <p:nvPr userDrawn="1"/>
          </p:nvSpPr>
          <p:spPr>
            <a:xfrm>
              <a:off x="11394368" y="327980"/>
              <a:ext cx="39763" cy="121246"/>
            </a:xfrm>
            <a:custGeom>
              <a:avLst/>
              <a:gdLst>
                <a:gd name="connsiteX0" fmla="*/ 39763 w 39763"/>
                <a:gd name="connsiteY0" fmla="*/ 19906 h 121246"/>
                <a:gd name="connsiteX1" fmla="*/ 39763 w 39763"/>
                <a:gd name="connsiteY1" fmla="*/ 101341 h 121246"/>
                <a:gd name="connsiteX2" fmla="*/ 19882 w 39763"/>
                <a:gd name="connsiteY2" fmla="*/ 121246 h 121246"/>
                <a:gd name="connsiteX3" fmla="*/ 19882 w 39763"/>
                <a:gd name="connsiteY3" fmla="*/ 121246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3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3" y="19906"/>
                  </a:moveTo>
                  <a:lnTo>
                    <a:pt x="39763" y="101341"/>
                  </a:lnTo>
                  <a:cubicBezTo>
                    <a:pt x="39763" y="112198"/>
                    <a:pt x="30726" y="121246"/>
                    <a:pt x="19882" y="121246"/>
                  </a:cubicBezTo>
                  <a:lnTo>
                    <a:pt x="19882" y="121246"/>
                  </a:lnTo>
                  <a:cubicBezTo>
                    <a:pt x="9037" y="121246"/>
                    <a:pt x="0" y="112198"/>
                    <a:pt x="0" y="101341"/>
                  </a:cubicBezTo>
                  <a:lnTo>
                    <a:pt x="0" y="19906"/>
                  </a:lnTo>
                  <a:cubicBezTo>
                    <a:pt x="0" y="9048"/>
                    <a:pt x="9037" y="0"/>
                    <a:pt x="19882" y="0"/>
                  </a:cubicBezTo>
                  <a:lnTo>
                    <a:pt x="19882" y="0"/>
                  </a:lnTo>
                  <a:cubicBezTo>
                    <a:pt x="30726" y="0"/>
                    <a:pt x="39763" y="9048"/>
                    <a:pt x="39763" y="19906"/>
                  </a:cubicBezTo>
                  <a:close/>
                </a:path>
              </a:pathLst>
            </a:custGeom>
            <a:solidFill>
              <a:srgbClr val="549D40"/>
            </a:solidFill>
            <a:ln w="18073" cap="flat">
              <a:noFill/>
              <a:prstDash val="solid"/>
              <a:miter/>
            </a:ln>
          </p:spPr>
          <p:txBody>
            <a:bodyPr rtlCol="0" anchor="ctr"/>
            <a:lstStyle/>
            <a:p>
              <a:endParaRPr lang="en-US" sz="849"/>
            </a:p>
          </p:txBody>
        </p:sp>
        <p:sp>
          <p:nvSpPr>
            <p:cNvPr id="3906" name="Freeform 3905">
              <a:extLst>
                <a:ext uri="{FF2B5EF4-FFF2-40B4-BE49-F238E27FC236}">
                  <a16:creationId xmlns:a16="http://schemas.microsoft.com/office/drawing/2014/main" id="{8FE72718-165F-4447-A10C-B5E31B5BBB6A}"/>
                </a:ext>
              </a:extLst>
            </p:cNvPr>
            <p:cNvSpPr/>
            <p:nvPr userDrawn="1"/>
          </p:nvSpPr>
          <p:spPr>
            <a:xfrm>
              <a:off x="11678459" y="327624"/>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5"/>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sz="849"/>
            </a:p>
          </p:txBody>
        </p:sp>
        <p:sp>
          <p:nvSpPr>
            <p:cNvPr id="3907" name="Freeform 3906">
              <a:extLst>
                <a:ext uri="{FF2B5EF4-FFF2-40B4-BE49-F238E27FC236}">
                  <a16:creationId xmlns:a16="http://schemas.microsoft.com/office/drawing/2014/main" id="{DF95E626-C91F-FA4A-8677-CF57E1FBB8EB}"/>
                </a:ext>
              </a:extLst>
            </p:cNvPr>
            <p:cNvSpPr/>
            <p:nvPr userDrawn="1"/>
          </p:nvSpPr>
          <p:spPr>
            <a:xfrm>
              <a:off x="11982109" y="327624"/>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89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89" y="90839"/>
                  </a:lnTo>
                  <a:cubicBezTo>
                    <a:pt x="81012" y="99887"/>
                    <a:pt x="75589" y="112555"/>
                    <a:pt x="66552" y="117984"/>
                  </a:cubicBezTo>
                  <a:lnTo>
                    <a:pt x="66552" y="117984"/>
                  </a:lnTo>
                  <a:cubicBezTo>
                    <a:pt x="57515" y="123413"/>
                    <a:pt x="44863" y="117984"/>
                    <a:pt x="39441" y="108935"/>
                  </a:cubicBezTo>
                  <a:lnTo>
                    <a:pt x="3292" y="29311"/>
                  </a:lnTo>
                  <a:cubicBezTo>
                    <a:pt x="-3938" y="18453"/>
                    <a:pt x="1485" y="7595"/>
                    <a:pt x="12329" y="2166"/>
                  </a:cubicBezTo>
                  <a:close/>
                </a:path>
              </a:pathLst>
            </a:custGeom>
            <a:solidFill>
              <a:srgbClr val="549D40"/>
            </a:solidFill>
            <a:ln w="18073" cap="flat">
              <a:noFill/>
              <a:prstDash val="solid"/>
              <a:miter/>
            </a:ln>
          </p:spPr>
          <p:txBody>
            <a:bodyPr rtlCol="0" anchor="ctr"/>
            <a:lstStyle/>
            <a:p>
              <a:endParaRPr lang="en-US" sz="849"/>
            </a:p>
          </p:txBody>
        </p:sp>
        <p:sp>
          <p:nvSpPr>
            <p:cNvPr id="3908" name="Freeform 3907">
              <a:extLst>
                <a:ext uri="{FF2B5EF4-FFF2-40B4-BE49-F238E27FC236}">
                  <a16:creationId xmlns:a16="http://schemas.microsoft.com/office/drawing/2014/main" id="{2D6F1341-3082-7D44-A0F2-DE268A31158C}"/>
                </a:ext>
              </a:extLst>
            </p:cNvPr>
            <p:cNvSpPr/>
            <p:nvPr userDrawn="1"/>
          </p:nvSpPr>
          <p:spPr>
            <a:xfrm>
              <a:off x="12303511" y="327980"/>
              <a:ext cx="39763" cy="121246"/>
            </a:xfrm>
            <a:custGeom>
              <a:avLst/>
              <a:gdLst>
                <a:gd name="connsiteX0" fmla="*/ 39764 w 39763"/>
                <a:gd name="connsiteY0" fmla="*/ 19906 h 121246"/>
                <a:gd name="connsiteX1" fmla="*/ 39764 w 39763"/>
                <a:gd name="connsiteY1" fmla="*/ 101341 h 121246"/>
                <a:gd name="connsiteX2" fmla="*/ 19882 w 39763"/>
                <a:gd name="connsiteY2" fmla="*/ 121246 h 121246"/>
                <a:gd name="connsiteX3" fmla="*/ 19882 w 39763"/>
                <a:gd name="connsiteY3" fmla="*/ 121246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8"/>
                    <a:pt x="30727" y="121246"/>
                    <a:pt x="19882" y="121246"/>
                  </a:cubicBezTo>
                  <a:lnTo>
                    <a:pt x="19882" y="121246"/>
                  </a:lnTo>
                  <a:cubicBezTo>
                    <a:pt x="9037" y="121246"/>
                    <a:pt x="0" y="112198"/>
                    <a:pt x="0" y="101341"/>
                  </a:cubicBezTo>
                  <a:lnTo>
                    <a:pt x="0" y="19906"/>
                  </a:lnTo>
                  <a:cubicBezTo>
                    <a:pt x="0" y="9048"/>
                    <a:pt x="9037" y="0"/>
                    <a:pt x="19882" y="0"/>
                  </a:cubicBezTo>
                  <a:lnTo>
                    <a:pt x="19882" y="0"/>
                  </a:lnTo>
                  <a:cubicBezTo>
                    <a:pt x="28919" y="0"/>
                    <a:pt x="39764" y="9048"/>
                    <a:pt x="39764" y="19906"/>
                  </a:cubicBezTo>
                  <a:close/>
                </a:path>
              </a:pathLst>
            </a:custGeom>
            <a:solidFill>
              <a:srgbClr val="549D40"/>
            </a:solidFill>
            <a:ln w="18073" cap="flat">
              <a:noFill/>
              <a:prstDash val="solid"/>
              <a:miter/>
            </a:ln>
          </p:spPr>
          <p:txBody>
            <a:bodyPr rtlCol="0" anchor="ctr"/>
            <a:lstStyle/>
            <a:p>
              <a:endParaRPr lang="en-US" sz="849"/>
            </a:p>
          </p:txBody>
        </p:sp>
        <p:sp>
          <p:nvSpPr>
            <p:cNvPr id="3909" name="Freeform 3908">
              <a:extLst>
                <a:ext uri="{FF2B5EF4-FFF2-40B4-BE49-F238E27FC236}">
                  <a16:creationId xmlns:a16="http://schemas.microsoft.com/office/drawing/2014/main" id="{E9EAAA21-70F5-6849-B394-1743BF04CF43}"/>
                </a:ext>
              </a:extLst>
            </p:cNvPr>
            <p:cNvSpPr/>
            <p:nvPr userDrawn="1"/>
          </p:nvSpPr>
          <p:spPr>
            <a:xfrm>
              <a:off x="10770118" y="631645"/>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3"/>
                    <a:pt x="44062" y="117984"/>
                    <a:pt x="38640" y="108935"/>
                  </a:cubicBezTo>
                  <a:lnTo>
                    <a:pt x="2491" y="29311"/>
                  </a:lnTo>
                  <a:cubicBezTo>
                    <a:pt x="-2931" y="18453"/>
                    <a:pt x="684" y="5785"/>
                    <a:pt x="11529" y="2166"/>
                  </a:cubicBezTo>
                  <a:close/>
                </a:path>
              </a:pathLst>
            </a:custGeom>
            <a:solidFill>
              <a:srgbClr val="549D40"/>
            </a:solidFill>
            <a:ln w="18073" cap="flat">
              <a:noFill/>
              <a:prstDash val="solid"/>
              <a:miter/>
            </a:ln>
          </p:spPr>
          <p:txBody>
            <a:bodyPr rtlCol="0" anchor="ctr"/>
            <a:lstStyle/>
            <a:p>
              <a:endParaRPr lang="en-US" sz="849"/>
            </a:p>
          </p:txBody>
        </p:sp>
        <p:sp>
          <p:nvSpPr>
            <p:cNvPr id="3910" name="Freeform 3909">
              <a:extLst>
                <a:ext uri="{FF2B5EF4-FFF2-40B4-BE49-F238E27FC236}">
                  <a16:creationId xmlns:a16="http://schemas.microsoft.com/office/drawing/2014/main" id="{ABC53821-66AC-C941-82F9-7DB03C966981}"/>
                </a:ext>
              </a:extLst>
            </p:cNvPr>
            <p:cNvSpPr/>
            <p:nvPr userDrawn="1"/>
          </p:nvSpPr>
          <p:spPr>
            <a:xfrm>
              <a:off x="10788876" y="934213"/>
              <a:ext cx="39763" cy="121246"/>
            </a:xfrm>
            <a:custGeom>
              <a:avLst/>
              <a:gdLst>
                <a:gd name="connsiteX0" fmla="*/ 39763 w 39763"/>
                <a:gd name="connsiteY0" fmla="*/ 19906 h 121246"/>
                <a:gd name="connsiteX1" fmla="*/ 39763 w 39763"/>
                <a:gd name="connsiteY1" fmla="*/ 101341 h 121246"/>
                <a:gd name="connsiteX2" fmla="*/ 19882 w 39763"/>
                <a:gd name="connsiteY2" fmla="*/ 121246 h 121246"/>
                <a:gd name="connsiteX3" fmla="*/ 19882 w 39763"/>
                <a:gd name="connsiteY3" fmla="*/ 121246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3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3" y="19906"/>
                  </a:moveTo>
                  <a:lnTo>
                    <a:pt x="39763" y="101341"/>
                  </a:lnTo>
                  <a:cubicBezTo>
                    <a:pt x="39763" y="112198"/>
                    <a:pt x="30726" y="121246"/>
                    <a:pt x="19882" y="121246"/>
                  </a:cubicBezTo>
                  <a:lnTo>
                    <a:pt x="19882" y="121246"/>
                  </a:lnTo>
                  <a:cubicBezTo>
                    <a:pt x="9037" y="121246"/>
                    <a:pt x="0" y="112198"/>
                    <a:pt x="0" y="101341"/>
                  </a:cubicBezTo>
                  <a:lnTo>
                    <a:pt x="0" y="19906"/>
                  </a:lnTo>
                  <a:cubicBezTo>
                    <a:pt x="0" y="9048"/>
                    <a:pt x="9037" y="0"/>
                    <a:pt x="19882" y="0"/>
                  </a:cubicBezTo>
                  <a:lnTo>
                    <a:pt x="19882" y="0"/>
                  </a:lnTo>
                  <a:cubicBezTo>
                    <a:pt x="28919" y="0"/>
                    <a:pt x="39763" y="9048"/>
                    <a:pt x="39763" y="19906"/>
                  </a:cubicBezTo>
                  <a:close/>
                </a:path>
              </a:pathLst>
            </a:custGeom>
            <a:solidFill>
              <a:srgbClr val="549D40"/>
            </a:solidFill>
            <a:ln w="18073" cap="flat">
              <a:noFill/>
              <a:prstDash val="solid"/>
              <a:miter/>
            </a:ln>
          </p:spPr>
          <p:txBody>
            <a:bodyPr rtlCol="0" anchor="ctr"/>
            <a:lstStyle/>
            <a:p>
              <a:endParaRPr lang="en-US" sz="849"/>
            </a:p>
          </p:txBody>
        </p:sp>
        <p:sp>
          <p:nvSpPr>
            <p:cNvPr id="3911" name="Freeform 3910">
              <a:extLst>
                <a:ext uri="{FF2B5EF4-FFF2-40B4-BE49-F238E27FC236}">
                  <a16:creationId xmlns:a16="http://schemas.microsoft.com/office/drawing/2014/main" id="{82E2C965-3E4F-F94F-9801-D32C4DEE26F1}"/>
                </a:ext>
              </a:extLst>
            </p:cNvPr>
            <p:cNvSpPr/>
            <p:nvPr userDrawn="1"/>
          </p:nvSpPr>
          <p:spPr>
            <a:xfrm>
              <a:off x="10770118" y="1237878"/>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3"/>
                    <a:pt x="44062" y="117984"/>
                    <a:pt x="38640" y="108935"/>
                  </a:cubicBezTo>
                  <a:lnTo>
                    <a:pt x="2491" y="29311"/>
                  </a:lnTo>
                  <a:cubicBezTo>
                    <a:pt x="-2931" y="18453"/>
                    <a:pt x="684" y="7595"/>
                    <a:pt x="11529" y="2166"/>
                  </a:cubicBezTo>
                  <a:close/>
                </a:path>
              </a:pathLst>
            </a:custGeom>
            <a:solidFill>
              <a:srgbClr val="549D40"/>
            </a:solidFill>
            <a:ln w="18073" cap="flat">
              <a:noFill/>
              <a:prstDash val="solid"/>
              <a:miter/>
            </a:ln>
          </p:spPr>
          <p:txBody>
            <a:bodyPr rtlCol="0" anchor="ctr"/>
            <a:lstStyle/>
            <a:p>
              <a:endParaRPr lang="en-US" sz="849"/>
            </a:p>
          </p:txBody>
        </p:sp>
        <p:sp>
          <p:nvSpPr>
            <p:cNvPr id="3912" name="Freeform 3911">
              <a:extLst>
                <a:ext uri="{FF2B5EF4-FFF2-40B4-BE49-F238E27FC236}">
                  <a16:creationId xmlns:a16="http://schemas.microsoft.com/office/drawing/2014/main" id="{284C313B-71D4-5546-A378-A7F00B50C6FD}"/>
                </a:ext>
              </a:extLst>
            </p:cNvPr>
            <p:cNvSpPr/>
            <p:nvPr userDrawn="1"/>
          </p:nvSpPr>
          <p:spPr>
            <a:xfrm>
              <a:off x="11090718" y="631802"/>
              <a:ext cx="39763" cy="121445"/>
            </a:xfrm>
            <a:custGeom>
              <a:avLst/>
              <a:gdLst>
                <a:gd name="connsiteX0" fmla="*/ 39764 w 39763"/>
                <a:gd name="connsiteY0" fmla="*/ 20105 h 121445"/>
                <a:gd name="connsiteX1" fmla="*/ 39764 w 39763"/>
                <a:gd name="connsiteY1" fmla="*/ 101539 h 121445"/>
                <a:gd name="connsiteX2" fmla="*/ 19882 w 39763"/>
                <a:gd name="connsiteY2" fmla="*/ 121445 h 121445"/>
                <a:gd name="connsiteX3" fmla="*/ 19882 w 39763"/>
                <a:gd name="connsiteY3" fmla="*/ 121445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7" y="121445"/>
                    <a:pt x="19882" y="121445"/>
                  </a:cubicBezTo>
                  <a:lnTo>
                    <a:pt x="19882" y="121445"/>
                  </a:lnTo>
                  <a:cubicBezTo>
                    <a:pt x="9037" y="121445"/>
                    <a:pt x="0" y="112397"/>
                    <a:pt x="0" y="101539"/>
                  </a:cubicBezTo>
                  <a:lnTo>
                    <a:pt x="0" y="20105"/>
                  </a:lnTo>
                  <a:cubicBezTo>
                    <a:pt x="0" y="9247"/>
                    <a:pt x="9037" y="199"/>
                    <a:pt x="19882" y="199"/>
                  </a:cubicBezTo>
                  <a:lnTo>
                    <a:pt x="19882" y="199"/>
                  </a:lnTo>
                  <a:cubicBezTo>
                    <a:pt x="30727" y="-1611"/>
                    <a:pt x="39764" y="9247"/>
                    <a:pt x="39764" y="20105"/>
                  </a:cubicBezTo>
                  <a:close/>
                </a:path>
              </a:pathLst>
            </a:custGeom>
            <a:solidFill>
              <a:srgbClr val="549D40"/>
            </a:solidFill>
            <a:ln w="18073" cap="flat">
              <a:noFill/>
              <a:prstDash val="solid"/>
              <a:miter/>
            </a:ln>
          </p:spPr>
          <p:txBody>
            <a:bodyPr rtlCol="0" anchor="ctr"/>
            <a:lstStyle/>
            <a:p>
              <a:endParaRPr lang="en-US" sz="849"/>
            </a:p>
          </p:txBody>
        </p:sp>
        <p:sp>
          <p:nvSpPr>
            <p:cNvPr id="3913" name="Freeform 3912">
              <a:extLst>
                <a:ext uri="{FF2B5EF4-FFF2-40B4-BE49-F238E27FC236}">
                  <a16:creationId xmlns:a16="http://schemas.microsoft.com/office/drawing/2014/main" id="{02E567AC-53AD-F740-B14B-2DAAD6CBF4DC}"/>
                </a:ext>
              </a:extLst>
            </p:cNvPr>
            <p:cNvSpPr/>
            <p:nvPr userDrawn="1"/>
          </p:nvSpPr>
          <p:spPr>
            <a:xfrm>
              <a:off x="11375610" y="631645"/>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3"/>
                    <a:pt x="44062" y="117984"/>
                    <a:pt x="38640" y="108935"/>
                  </a:cubicBezTo>
                  <a:lnTo>
                    <a:pt x="2491" y="29311"/>
                  </a:lnTo>
                  <a:cubicBezTo>
                    <a:pt x="-2931" y="18453"/>
                    <a:pt x="684" y="5785"/>
                    <a:pt x="11529" y="2166"/>
                  </a:cubicBezTo>
                  <a:close/>
                </a:path>
              </a:pathLst>
            </a:custGeom>
            <a:solidFill>
              <a:srgbClr val="549D40"/>
            </a:solidFill>
            <a:ln w="18073" cap="flat">
              <a:noFill/>
              <a:prstDash val="solid"/>
              <a:miter/>
            </a:ln>
          </p:spPr>
          <p:txBody>
            <a:bodyPr rtlCol="0" anchor="ctr"/>
            <a:lstStyle/>
            <a:p>
              <a:endParaRPr lang="en-US" sz="849"/>
            </a:p>
          </p:txBody>
        </p:sp>
        <p:sp>
          <p:nvSpPr>
            <p:cNvPr id="3914" name="Freeform 3913">
              <a:extLst>
                <a:ext uri="{FF2B5EF4-FFF2-40B4-BE49-F238E27FC236}">
                  <a16:creationId xmlns:a16="http://schemas.microsoft.com/office/drawing/2014/main" id="{786AC660-CF56-2943-B007-BFC1DAC75F33}"/>
                </a:ext>
              </a:extLst>
            </p:cNvPr>
            <p:cNvSpPr/>
            <p:nvPr userDrawn="1"/>
          </p:nvSpPr>
          <p:spPr>
            <a:xfrm>
              <a:off x="11678459" y="631645"/>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5"/>
                  </a:cubicBezTo>
                  <a:lnTo>
                    <a:pt x="3292" y="29311"/>
                  </a:lnTo>
                  <a:cubicBezTo>
                    <a:pt x="-3938" y="18453"/>
                    <a:pt x="1484" y="5785"/>
                    <a:pt x="12329" y="2166"/>
                  </a:cubicBezTo>
                  <a:close/>
                </a:path>
              </a:pathLst>
            </a:custGeom>
            <a:solidFill>
              <a:srgbClr val="549D40"/>
            </a:solidFill>
            <a:ln w="18073" cap="flat">
              <a:noFill/>
              <a:prstDash val="solid"/>
              <a:miter/>
            </a:ln>
          </p:spPr>
          <p:txBody>
            <a:bodyPr rtlCol="0" anchor="ctr"/>
            <a:lstStyle/>
            <a:p>
              <a:endParaRPr lang="en-US" sz="849"/>
            </a:p>
          </p:txBody>
        </p:sp>
        <p:sp>
          <p:nvSpPr>
            <p:cNvPr id="3915" name="Freeform 3914">
              <a:extLst>
                <a:ext uri="{FF2B5EF4-FFF2-40B4-BE49-F238E27FC236}">
                  <a16:creationId xmlns:a16="http://schemas.microsoft.com/office/drawing/2014/main" id="{49E76980-9D7E-3D41-944B-DA74529C728F}"/>
                </a:ext>
              </a:extLst>
            </p:cNvPr>
            <p:cNvSpPr/>
            <p:nvPr userDrawn="1"/>
          </p:nvSpPr>
          <p:spPr>
            <a:xfrm>
              <a:off x="11072967" y="933856"/>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5"/>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sz="849"/>
            </a:p>
          </p:txBody>
        </p:sp>
        <p:sp>
          <p:nvSpPr>
            <p:cNvPr id="3916" name="Freeform 3915">
              <a:extLst>
                <a:ext uri="{FF2B5EF4-FFF2-40B4-BE49-F238E27FC236}">
                  <a16:creationId xmlns:a16="http://schemas.microsoft.com/office/drawing/2014/main" id="{0D8532F4-589F-3F49-AB3F-2F1D40C19783}"/>
                </a:ext>
              </a:extLst>
            </p:cNvPr>
            <p:cNvSpPr/>
            <p:nvPr userDrawn="1"/>
          </p:nvSpPr>
          <p:spPr>
            <a:xfrm>
              <a:off x="11375610" y="933856"/>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3"/>
                    <a:pt x="44062" y="117984"/>
                    <a:pt x="38640" y="108935"/>
                  </a:cubicBezTo>
                  <a:lnTo>
                    <a:pt x="2491" y="29311"/>
                  </a:lnTo>
                  <a:cubicBezTo>
                    <a:pt x="-2931" y="18453"/>
                    <a:pt x="684" y="7595"/>
                    <a:pt x="11529" y="2166"/>
                  </a:cubicBezTo>
                  <a:close/>
                </a:path>
              </a:pathLst>
            </a:custGeom>
            <a:solidFill>
              <a:srgbClr val="549D40"/>
            </a:solidFill>
            <a:ln w="18073" cap="flat">
              <a:noFill/>
              <a:prstDash val="solid"/>
              <a:miter/>
            </a:ln>
          </p:spPr>
          <p:txBody>
            <a:bodyPr rtlCol="0" anchor="ctr"/>
            <a:lstStyle/>
            <a:p>
              <a:endParaRPr lang="en-US" sz="849"/>
            </a:p>
          </p:txBody>
        </p:sp>
        <p:sp>
          <p:nvSpPr>
            <p:cNvPr id="3917" name="Freeform 3916">
              <a:extLst>
                <a:ext uri="{FF2B5EF4-FFF2-40B4-BE49-F238E27FC236}">
                  <a16:creationId xmlns:a16="http://schemas.microsoft.com/office/drawing/2014/main" id="{052A66FD-FEC9-7D47-A53D-70CA8FF2FFC8}"/>
                </a:ext>
              </a:extLst>
            </p:cNvPr>
            <p:cNvSpPr/>
            <p:nvPr userDrawn="1"/>
          </p:nvSpPr>
          <p:spPr>
            <a:xfrm>
              <a:off x="11072967" y="1237878"/>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5"/>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sz="849"/>
            </a:p>
          </p:txBody>
        </p:sp>
        <p:sp>
          <p:nvSpPr>
            <p:cNvPr id="3918" name="Freeform 3917">
              <a:extLst>
                <a:ext uri="{FF2B5EF4-FFF2-40B4-BE49-F238E27FC236}">
                  <a16:creationId xmlns:a16="http://schemas.microsoft.com/office/drawing/2014/main" id="{799DBC0A-0DE5-454C-A46F-6BFD70DE086A}"/>
                </a:ext>
              </a:extLst>
            </p:cNvPr>
            <p:cNvSpPr/>
            <p:nvPr userDrawn="1"/>
          </p:nvSpPr>
          <p:spPr>
            <a:xfrm>
              <a:off x="11698018" y="934213"/>
              <a:ext cx="39763" cy="121246"/>
            </a:xfrm>
            <a:custGeom>
              <a:avLst/>
              <a:gdLst>
                <a:gd name="connsiteX0" fmla="*/ 39764 w 39763"/>
                <a:gd name="connsiteY0" fmla="*/ 19906 h 121246"/>
                <a:gd name="connsiteX1" fmla="*/ 39764 w 39763"/>
                <a:gd name="connsiteY1" fmla="*/ 101341 h 121246"/>
                <a:gd name="connsiteX2" fmla="*/ 19882 w 39763"/>
                <a:gd name="connsiteY2" fmla="*/ 121246 h 121246"/>
                <a:gd name="connsiteX3" fmla="*/ 19882 w 39763"/>
                <a:gd name="connsiteY3" fmla="*/ 121246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8"/>
                    <a:pt x="30727" y="121246"/>
                    <a:pt x="19882" y="121246"/>
                  </a:cubicBezTo>
                  <a:lnTo>
                    <a:pt x="19882" y="121246"/>
                  </a:lnTo>
                  <a:cubicBezTo>
                    <a:pt x="9037" y="121246"/>
                    <a:pt x="0" y="112198"/>
                    <a:pt x="0" y="101341"/>
                  </a:cubicBezTo>
                  <a:lnTo>
                    <a:pt x="0" y="19906"/>
                  </a:lnTo>
                  <a:cubicBezTo>
                    <a:pt x="0" y="9048"/>
                    <a:pt x="9037" y="0"/>
                    <a:pt x="19882" y="0"/>
                  </a:cubicBezTo>
                  <a:lnTo>
                    <a:pt x="19882" y="0"/>
                  </a:lnTo>
                  <a:cubicBezTo>
                    <a:pt x="28919" y="0"/>
                    <a:pt x="39764" y="9048"/>
                    <a:pt x="39764" y="19906"/>
                  </a:cubicBezTo>
                  <a:close/>
                </a:path>
              </a:pathLst>
            </a:custGeom>
            <a:solidFill>
              <a:srgbClr val="549D40"/>
            </a:solidFill>
            <a:ln w="18073" cap="flat">
              <a:noFill/>
              <a:prstDash val="solid"/>
              <a:miter/>
            </a:ln>
          </p:spPr>
          <p:txBody>
            <a:bodyPr rtlCol="0" anchor="ctr"/>
            <a:lstStyle/>
            <a:p>
              <a:endParaRPr lang="en-US" sz="849"/>
            </a:p>
          </p:txBody>
        </p:sp>
        <p:sp>
          <p:nvSpPr>
            <p:cNvPr id="3919" name="Freeform 3918">
              <a:extLst>
                <a:ext uri="{FF2B5EF4-FFF2-40B4-BE49-F238E27FC236}">
                  <a16:creationId xmlns:a16="http://schemas.microsoft.com/office/drawing/2014/main" id="{0E441AF6-1FCF-F84B-9D54-D789F787F962}"/>
                </a:ext>
              </a:extLst>
            </p:cNvPr>
            <p:cNvSpPr/>
            <p:nvPr userDrawn="1"/>
          </p:nvSpPr>
          <p:spPr>
            <a:xfrm>
              <a:off x="11394368" y="1238234"/>
              <a:ext cx="39763" cy="121246"/>
            </a:xfrm>
            <a:custGeom>
              <a:avLst/>
              <a:gdLst>
                <a:gd name="connsiteX0" fmla="*/ 39763 w 39763"/>
                <a:gd name="connsiteY0" fmla="*/ 19906 h 121246"/>
                <a:gd name="connsiteX1" fmla="*/ 39763 w 39763"/>
                <a:gd name="connsiteY1" fmla="*/ 101340 h 121246"/>
                <a:gd name="connsiteX2" fmla="*/ 19882 w 39763"/>
                <a:gd name="connsiteY2" fmla="*/ 121246 h 121246"/>
                <a:gd name="connsiteX3" fmla="*/ 19882 w 39763"/>
                <a:gd name="connsiteY3" fmla="*/ 121246 h 121246"/>
                <a:gd name="connsiteX4" fmla="*/ 0 w 39763"/>
                <a:gd name="connsiteY4" fmla="*/ 101340 h 121246"/>
                <a:gd name="connsiteX5" fmla="*/ 0 w 39763"/>
                <a:gd name="connsiteY5" fmla="*/ 19906 h 121246"/>
                <a:gd name="connsiteX6" fmla="*/ 19882 w 39763"/>
                <a:gd name="connsiteY6" fmla="*/ 0 h 121246"/>
                <a:gd name="connsiteX7" fmla="*/ 19882 w 39763"/>
                <a:gd name="connsiteY7" fmla="*/ 0 h 121246"/>
                <a:gd name="connsiteX8" fmla="*/ 39763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3" y="19906"/>
                  </a:moveTo>
                  <a:lnTo>
                    <a:pt x="39763" y="101340"/>
                  </a:lnTo>
                  <a:cubicBezTo>
                    <a:pt x="39763" y="112198"/>
                    <a:pt x="30726" y="121246"/>
                    <a:pt x="19882" y="121246"/>
                  </a:cubicBezTo>
                  <a:lnTo>
                    <a:pt x="19882" y="121246"/>
                  </a:lnTo>
                  <a:cubicBezTo>
                    <a:pt x="9037" y="121246"/>
                    <a:pt x="0" y="112198"/>
                    <a:pt x="0" y="101340"/>
                  </a:cubicBezTo>
                  <a:lnTo>
                    <a:pt x="0" y="19906"/>
                  </a:lnTo>
                  <a:cubicBezTo>
                    <a:pt x="0" y="9048"/>
                    <a:pt x="9037" y="0"/>
                    <a:pt x="19882" y="0"/>
                  </a:cubicBezTo>
                  <a:lnTo>
                    <a:pt x="19882" y="0"/>
                  </a:lnTo>
                  <a:cubicBezTo>
                    <a:pt x="30726" y="0"/>
                    <a:pt x="39763" y="9048"/>
                    <a:pt x="39763" y="19906"/>
                  </a:cubicBezTo>
                  <a:close/>
                </a:path>
              </a:pathLst>
            </a:custGeom>
            <a:solidFill>
              <a:srgbClr val="549D40"/>
            </a:solidFill>
            <a:ln w="18073" cap="flat">
              <a:noFill/>
              <a:prstDash val="solid"/>
              <a:miter/>
            </a:ln>
          </p:spPr>
          <p:txBody>
            <a:bodyPr rtlCol="0" anchor="ctr"/>
            <a:lstStyle/>
            <a:p>
              <a:endParaRPr lang="en-US" sz="849"/>
            </a:p>
          </p:txBody>
        </p:sp>
        <p:sp>
          <p:nvSpPr>
            <p:cNvPr id="3920" name="Freeform 3919">
              <a:extLst>
                <a:ext uri="{FF2B5EF4-FFF2-40B4-BE49-F238E27FC236}">
                  <a16:creationId xmlns:a16="http://schemas.microsoft.com/office/drawing/2014/main" id="{EB5C1A6A-6BFA-8445-B07D-9EB37EFA49B1}"/>
                </a:ext>
              </a:extLst>
            </p:cNvPr>
            <p:cNvSpPr/>
            <p:nvPr userDrawn="1"/>
          </p:nvSpPr>
          <p:spPr>
            <a:xfrm>
              <a:off x="11678459" y="1237878"/>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5"/>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sz="849"/>
            </a:p>
          </p:txBody>
        </p:sp>
        <p:sp>
          <p:nvSpPr>
            <p:cNvPr id="3921" name="Freeform 3920">
              <a:extLst>
                <a:ext uri="{FF2B5EF4-FFF2-40B4-BE49-F238E27FC236}">
                  <a16:creationId xmlns:a16="http://schemas.microsoft.com/office/drawing/2014/main" id="{22183094-F0FF-F647-A043-F334BF9A911C}"/>
                </a:ext>
              </a:extLst>
            </p:cNvPr>
            <p:cNvSpPr/>
            <p:nvPr userDrawn="1"/>
          </p:nvSpPr>
          <p:spPr>
            <a:xfrm>
              <a:off x="11999861" y="631802"/>
              <a:ext cx="39763" cy="121445"/>
            </a:xfrm>
            <a:custGeom>
              <a:avLst/>
              <a:gdLst>
                <a:gd name="connsiteX0" fmla="*/ 39763 w 39763"/>
                <a:gd name="connsiteY0" fmla="*/ 20105 h 121445"/>
                <a:gd name="connsiteX1" fmla="*/ 39763 w 39763"/>
                <a:gd name="connsiteY1" fmla="*/ 101539 h 121445"/>
                <a:gd name="connsiteX2" fmla="*/ 19882 w 39763"/>
                <a:gd name="connsiteY2" fmla="*/ 121445 h 121445"/>
                <a:gd name="connsiteX3" fmla="*/ 19882 w 39763"/>
                <a:gd name="connsiteY3" fmla="*/ 121445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3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3" y="20105"/>
                  </a:moveTo>
                  <a:lnTo>
                    <a:pt x="39763" y="101539"/>
                  </a:lnTo>
                  <a:cubicBezTo>
                    <a:pt x="39763" y="112397"/>
                    <a:pt x="30726" y="121445"/>
                    <a:pt x="19882" y="121445"/>
                  </a:cubicBezTo>
                  <a:lnTo>
                    <a:pt x="19882" y="121445"/>
                  </a:lnTo>
                  <a:cubicBezTo>
                    <a:pt x="9037" y="121445"/>
                    <a:pt x="0" y="112397"/>
                    <a:pt x="0" y="101539"/>
                  </a:cubicBezTo>
                  <a:lnTo>
                    <a:pt x="0" y="20105"/>
                  </a:lnTo>
                  <a:cubicBezTo>
                    <a:pt x="0" y="9247"/>
                    <a:pt x="9037" y="199"/>
                    <a:pt x="19882" y="199"/>
                  </a:cubicBezTo>
                  <a:lnTo>
                    <a:pt x="19882" y="199"/>
                  </a:lnTo>
                  <a:cubicBezTo>
                    <a:pt x="30726" y="-1611"/>
                    <a:pt x="39763" y="9247"/>
                    <a:pt x="39763" y="20105"/>
                  </a:cubicBezTo>
                  <a:close/>
                </a:path>
              </a:pathLst>
            </a:custGeom>
            <a:solidFill>
              <a:srgbClr val="549D40"/>
            </a:solidFill>
            <a:ln w="18073" cap="flat">
              <a:noFill/>
              <a:prstDash val="solid"/>
              <a:miter/>
            </a:ln>
          </p:spPr>
          <p:txBody>
            <a:bodyPr rtlCol="0" anchor="ctr"/>
            <a:lstStyle/>
            <a:p>
              <a:endParaRPr lang="en-US" sz="849"/>
            </a:p>
          </p:txBody>
        </p:sp>
        <p:sp>
          <p:nvSpPr>
            <p:cNvPr id="3922" name="Freeform 3921">
              <a:extLst>
                <a:ext uri="{FF2B5EF4-FFF2-40B4-BE49-F238E27FC236}">
                  <a16:creationId xmlns:a16="http://schemas.microsoft.com/office/drawing/2014/main" id="{EBDC7E41-684B-514C-B96E-F881337237D2}"/>
                </a:ext>
              </a:extLst>
            </p:cNvPr>
            <p:cNvSpPr/>
            <p:nvPr userDrawn="1"/>
          </p:nvSpPr>
          <p:spPr>
            <a:xfrm>
              <a:off x="12284753" y="631645"/>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5"/>
                  </a:cubicBezTo>
                  <a:lnTo>
                    <a:pt x="2491" y="29311"/>
                  </a:lnTo>
                  <a:cubicBezTo>
                    <a:pt x="-2931" y="18453"/>
                    <a:pt x="684" y="5785"/>
                    <a:pt x="11528" y="2166"/>
                  </a:cubicBezTo>
                  <a:close/>
                </a:path>
              </a:pathLst>
            </a:custGeom>
            <a:solidFill>
              <a:srgbClr val="549D40"/>
            </a:solidFill>
            <a:ln w="18073" cap="flat">
              <a:noFill/>
              <a:prstDash val="solid"/>
              <a:miter/>
            </a:ln>
          </p:spPr>
          <p:txBody>
            <a:bodyPr rtlCol="0" anchor="ctr"/>
            <a:lstStyle/>
            <a:p>
              <a:endParaRPr lang="en-US" sz="849"/>
            </a:p>
          </p:txBody>
        </p:sp>
        <p:sp>
          <p:nvSpPr>
            <p:cNvPr id="3923" name="Freeform 3922">
              <a:extLst>
                <a:ext uri="{FF2B5EF4-FFF2-40B4-BE49-F238E27FC236}">
                  <a16:creationId xmlns:a16="http://schemas.microsoft.com/office/drawing/2014/main" id="{DE2AA2A2-12D1-064E-99F4-24A4DEAD4290}"/>
                </a:ext>
              </a:extLst>
            </p:cNvPr>
            <p:cNvSpPr/>
            <p:nvPr userDrawn="1"/>
          </p:nvSpPr>
          <p:spPr>
            <a:xfrm>
              <a:off x="11982109" y="933856"/>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89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89" y="90839"/>
                  </a:lnTo>
                  <a:cubicBezTo>
                    <a:pt x="81012" y="99887"/>
                    <a:pt x="75589" y="112555"/>
                    <a:pt x="66552" y="117984"/>
                  </a:cubicBezTo>
                  <a:lnTo>
                    <a:pt x="66552" y="117984"/>
                  </a:lnTo>
                  <a:cubicBezTo>
                    <a:pt x="57515" y="123413"/>
                    <a:pt x="44863" y="117984"/>
                    <a:pt x="39441" y="108935"/>
                  </a:cubicBezTo>
                  <a:lnTo>
                    <a:pt x="3292" y="29311"/>
                  </a:lnTo>
                  <a:cubicBezTo>
                    <a:pt x="-3938" y="18453"/>
                    <a:pt x="1485" y="7595"/>
                    <a:pt x="12329" y="2166"/>
                  </a:cubicBezTo>
                  <a:close/>
                </a:path>
              </a:pathLst>
            </a:custGeom>
            <a:solidFill>
              <a:srgbClr val="549D40"/>
            </a:solidFill>
            <a:ln w="18073" cap="flat">
              <a:noFill/>
              <a:prstDash val="solid"/>
              <a:miter/>
            </a:ln>
          </p:spPr>
          <p:txBody>
            <a:bodyPr rtlCol="0" anchor="ctr"/>
            <a:lstStyle/>
            <a:p>
              <a:endParaRPr lang="en-US" sz="849"/>
            </a:p>
          </p:txBody>
        </p:sp>
        <p:sp>
          <p:nvSpPr>
            <p:cNvPr id="3924" name="Freeform 3923">
              <a:extLst>
                <a:ext uri="{FF2B5EF4-FFF2-40B4-BE49-F238E27FC236}">
                  <a16:creationId xmlns:a16="http://schemas.microsoft.com/office/drawing/2014/main" id="{58630C28-3B5C-1148-9FE1-88CA7C21E0FE}"/>
                </a:ext>
              </a:extLst>
            </p:cNvPr>
            <p:cNvSpPr/>
            <p:nvPr userDrawn="1"/>
          </p:nvSpPr>
          <p:spPr>
            <a:xfrm>
              <a:off x="12284753" y="933856"/>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5"/>
                  </a:cubicBezTo>
                  <a:lnTo>
                    <a:pt x="2491" y="29311"/>
                  </a:lnTo>
                  <a:cubicBezTo>
                    <a:pt x="-2931" y="18453"/>
                    <a:pt x="684" y="7595"/>
                    <a:pt x="11528" y="2166"/>
                  </a:cubicBezTo>
                  <a:close/>
                </a:path>
              </a:pathLst>
            </a:custGeom>
            <a:solidFill>
              <a:srgbClr val="549D40"/>
            </a:solidFill>
            <a:ln w="18073" cap="flat">
              <a:noFill/>
              <a:prstDash val="solid"/>
              <a:miter/>
            </a:ln>
          </p:spPr>
          <p:txBody>
            <a:bodyPr rtlCol="0" anchor="ctr"/>
            <a:lstStyle/>
            <a:p>
              <a:endParaRPr lang="en-US" sz="849"/>
            </a:p>
          </p:txBody>
        </p:sp>
        <p:sp>
          <p:nvSpPr>
            <p:cNvPr id="3925" name="Freeform 3924">
              <a:extLst>
                <a:ext uri="{FF2B5EF4-FFF2-40B4-BE49-F238E27FC236}">
                  <a16:creationId xmlns:a16="http://schemas.microsoft.com/office/drawing/2014/main" id="{7AC93FB3-B655-7E4A-986D-9A59F988DA79}"/>
                </a:ext>
              </a:extLst>
            </p:cNvPr>
            <p:cNvSpPr/>
            <p:nvPr userDrawn="1"/>
          </p:nvSpPr>
          <p:spPr>
            <a:xfrm>
              <a:off x="11982109" y="1237878"/>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89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89" y="90839"/>
                  </a:lnTo>
                  <a:cubicBezTo>
                    <a:pt x="81012" y="99887"/>
                    <a:pt x="75589" y="112555"/>
                    <a:pt x="66552" y="117984"/>
                  </a:cubicBezTo>
                  <a:lnTo>
                    <a:pt x="66552" y="117984"/>
                  </a:lnTo>
                  <a:cubicBezTo>
                    <a:pt x="57515" y="123413"/>
                    <a:pt x="44863" y="117984"/>
                    <a:pt x="39441" y="108935"/>
                  </a:cubicBezTo>
                  <a:lnTo>
                    <a:pt x="3292" y="29311"/>
                  </a:lnTo>
                  <a:cubicBezTo>
                    <a:pt x="-3938" y="18453"/>
                    <a:pt x="1485" y="7595"/>
                    <a:pt x="12329" y="2166"/>
                  </a:cubicBezTo>
                  <a:close/>
                </a:path>
              </a:pathLst>
            </a:custGeom>
            <a:solidFill>
              <a:srgbClr val="549D40"/>
            </a:solidFill>
            <a:ln w="18073" cap="flat">
              <a:noFill/>
              <a:prstDash val="solid"/>
              <a:miter/>
            </a:ln>
          </p:spPr>
          <p:txBody>
            <a:bodyPr rtlCol="0" anchor="ctr"/>
            <a:lstStyle/>
            <a:p>
              <a:endParaRPr lang="en-US" sz="849"/>
            </a:p>
          </p:txBody>
        </p:sp>
        <p:sp>
          <p:nvSpPr>
            <p:cNvPr id="3926" name="Freeform 3925">
              <a:extLst>
                <a:ext uri="{FF2B5EF4-FFF2-40B4-BE49-F238E27FC236}">
                  <a16:creationId xmlns:a16="http://schemas.microsoft.com/office/drawing/2014/main" id="{83FFB20E-0D1F-D446-A99B-DD7A3010A990}"/>
                </a:ext>
              </a:extLst>
            </p:cNvPr>
            <p:cNvSpPr/>
            <p:nvPr userDrawn="1"/>
          </p:nvSpPr>
          <p:spPr>
            <a:xfrm>
              <a:off x="12303511" y="1238234"/>
              <a:ext cx="39763" cy="121246"/>
            </a:xfrm>
            <a:custGeom>
              <a:avLst/>
              <a:gdLst>
                <a:gd name="connsiteX0" fmla="*/ 39764 w 39763"/>
                <a:gd name="connsiteY0" fmla="*/ 19906 h 121246"/>
                <a:gd name="connsiteX1" fmla="*/ 39764 w 39763"/>
                <a:gd name="connsiteY1" fmla="*/ 101340 h 121246"/>
                <a:gd name="connsiteX2" fmla="*/ 19882 w 39763"/>
                <a:gd name="connsiteY2" fmla="*/ 121246 h 121246"/>
                <a:gd name="connsiteX3" fmla="*/ 19882 w 39763"/>
                <a:gd name="connsiteY3" fmla="*/ 121246 h 121246"/>
                <a:gd name="connsiteX4" fmla="*/ 0 w 39763"/>
                <a:gd name="connsiteY4" fmla="*/ 101340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0"/>
                  </a:lnTo>
                  <a:cubicBezTo>
                    <a:pt x="39764" y="112198"/>
                    <a:pt x="30727" y="121246"/>
                    <a:pt x="19882" y="121246"/>
                  </a:cubicBezTo>
                  <a:lnTo>
                    <a:pt x="19882" y="121246"/>
                  </a:lnTo>
                  <a:cubicBezTo>
                    <a:pt x="9037" y="121246"/>
                    <a:pt x="0" y="112198"/>
                    <a:pt x="0" y="101340"/>
                  </a:cubicBezTo>
                  <a:lnTo>
                    <a:pt x="0" y="19906"/>
                  </a:lnTo>
                  <a:cubicBezTo>
                    <a:pt x="0" y="9048"/>
                    <a:pt x="9037" y="0"/>
                    <a:pt x="19882" y="0"/>
                  </a:cubicBezTo>
                  <a:lnTo>
                    <a:pt x="19882" y="0"/>
                  </a:lnTo>
                  <a:cubicBezTo>
                    <a:pt x="28919" y="0"/>
                    <a:pt x="39764" y="9048"/>
                    <a:pt x="39764" y="19906"/>
                  </a:cubicBezTo>
                  <a:close/>
                </a:path>
              </a:pathLst>
            </a:custGeom>
            <a:solidFill>
              <a:srgbClr val="549D40"/>
            </a:solidFill>
            <a:ln w="18073" cap="flat">
              <a:noFill/>
              <a:prstDash val="solid"/>
              <a:miter/>
            </a:ln>
          </p:spPr>
          <p:txBody>
            <a:bodyPr rtlCol="0" anchor="ctr"/>
            <a:lstStyle/>
            <a:p>
              <a:endParaRPr lang="en-US" sz="849"/>
            </a:p>
          </p:txBody>
        </p:sp>
        <p:sp>
          <p:nvSpPr>
            <p:cNvPr id="3927" name="Freeform 3926">
              <a:extLst>
                <a:ext uri="{FF2B5EF4-FFF2-40B4-BE49-F238E27FC236}">
                  <a16:creationId xmlns:a16="http://schemas.microsoft.com/office/drawing/2014/main" id="{F8A0F5E8-7649-BC4E-80CE-82E8FE07CA4F}"/>
                </a:ext>
              </a:extLst>
            </p:cNvPr>
            <p:cNvSpPr/>
            <p:nvPr userDrawn="1"/>
          </p:nvSpPr>
          <p:spPr>
            <a:xfrm>
              <a:off x="10770118" y="1541899"/>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6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3"/>
                    <a:pt x="44062" y="117984"/>
                    <a:pt x="38640" y="108936"/>
                  </a:cubicBezTo>
                  <a:lnTo>
                    <a:pt x="2491" y="29311"/>
                  </a:lnTo>
                  <a:cubicBezTo>
                    <a:pt x="-2931" y="16643"/>
                    <a:pt x="684" y="5785"/>
                    <a:pt x="11529" y="2166"/>
                  </a:cubicBezTo>
                  <a:close/>
                </a:path>
              </a:pathLst>
            </a:custGeom>
            <a:solidFill>
              <a:srgbClr val="549D40"/>
            </a:solidFill>
            <a:ln w="18073" cap="flat">
              <a:noFill/>
              <a:prstDash val="solid"/>
              <a:miter/>
            </a:ln>
          </p:spPr>
          <p:txBody>
            <a:bodyPr rtlCol="0" anchor="ctr"/>
            <a:lstStyle/>
            <a:p>
              <a:endParaRPr lang="en-US" sz="849"/>
            </a:p>
          </p:txBody>
        </p:sp>
        <p:sp>
          <p:nvSpPr>
            <p:cNvPr id="3928" name="Freeform 3927">
              <a:extLst>
                <a:ext uri="{FF2B5EF4-FFF2-40B4-BE49-F238E27FC236}">
                  <a16:creationId xmlns:a16="http://schemas.microsoft.com/office/drawing/2014/main" id="{4578A849-C7B5-9142-8039-8F4AB7FF0D5C}"/>
                </a:ext>
              </a:extLst>
            </p:cNvPr>
            <p:cNvSpPr/>
            <p:nvPr userDrawn="1"/>
          </p:nvSpPr>
          <p:spPr>
            <a:xfrm>
              <a:off x="10788876" y="1844467"/>
              <a:ext cx="39763" cy="121246"/>
            </a:xfrm>
            <a:custGeom>
              <a:avLst/>
              <a:gdLst>
                <a:gd name="connsiteX0" fmla="*/ 39763 w 39763"/>
                <a:gd name="connsiteY0" fmla="*/ 19906 h 121246"/>
                <a:gd name="connsiteX1" fmla="*/ 39763 w 39763"/>
                <a:gd name="connsiteY1" fmla="*/ 101340 h 121246"/>
                <a:gd name="connsiteX2" fmla="*/ 19882 w 39763"/>
                <a:gd name="connsiteY2" fmla="*/ 121246 h 121246"/>
                <a:gd name="connsiteX3" fmla="*/ 19882 w 39763"/>
                <a:gd name="connsiteY3" fmla="*/ 121246 h 121246"/>
                <a:gd name="connsiteX4" fmla="*/ 0 w 39763"/>
                <a:gd name="connsiteY4" fmla="*/ 101340 h 121246"/>
                <a:gd name="connsiteX5" fmla="*/ 0 w 39763"/>
                <a:gd name="connsiteY5" fmla="*/ 19906 h 121246"/>
                <a:gd name="connsiteX6" fmla="*/ 19882 w 39763"/>
                <a:gd name="connsiteY6" fmla="*/ 0 h 121246"/>
                <a:gd name="connsiteX7" fmla="*/ 19882 w 39763"/>
                <a:gd name="connsiteY7" fmla="*/ 0 h 121246"/>
                <a:gd name="connsiteX8" fmla="*/ 39763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3" y="19906"/>
                  </a:moveTo>
                  <a:lnTo>
                    <a:pt x="39763" y="101340"/>
                  </a:lnTo>
                  <a:cubicBezTo>
                    <a:pt x="39763" y="112198"/>
                    <a:pt x="30726" y="121246"/>
                    <a:pt x="19882" y="121246"/>
                  </a:cubicBezTo>
                  <a:lnTo>
                    <a:pt x="19882" y="121246"/>
                  </a:lnTo>
                  <a:cubicBezTo>
                    <a:pt x="9037" y="121246"/>
                    <a:pt x="0" y="112198"/>
                    <a:pt x="0" y="101340"/>
                  </a:cubicBezTo>
                  <a:lnTo>
                    <a:pt x="0" y="19906"/>
                  </a:lnTo>
                  <a:cubicBezTo>
                    <a:pt x="0" y="9048"/>
                    <a:pt x="9037" y="0"/>
                    <a:pt x="19882" y="0"/>
                  </a:cubicBezTo>
                  <a:lnTo>
                    <a:pt x="19882" y="0"/>
                  </a:lnTo>
                  <a:cubicBezTo>
                    <a:pt x="28919" y="0"/>
                    <a:pt x="39763" y="9048"/>
                    <a:pt x="39763" y="19906"/>
                  </a:cubicBezTo>
                  <a:close/>
                </a:path>
              </a:pathLst>
            </a:custGeom>
            <a:solidFill>
              <a:srgbClr val="549D40"/>
            </a:solidFill>
            <a:ln w="18073" cap="flat">
              <a:noFill/>
              <a:prstDash val="solid"/>
              <a:miter/>
            </a:ln>
          </p:spPr>
          <p:txBody>
            <a:bodyPr rtlCol="0" anchor="ctr"/>
            <a:lstStyle/>
            <a:p>
              <a:endParaRPr lang="en-US" sz="849"/>
            </a:p>
          </p:txBody>
        </p:sp>
        <p:sp>
          <p:nvSpPr>
            <p:cNvPr id="3929" name="Freeform 3928">
              <a:extLst>
                <a:ext uri="{FF2B5EF4-FFF2-40B4-BE49-F238E27FC236}">
                  <a16:creationId xmlns:a16="http://schemas.microsoft.com/office/drawing/2014/main" id="{7B6DAFAA-5D99-2E41-A43D-734642A21046}"/>
                </a:ext>
              </a:extLst>
            </p:cNvPr>
            <p:cNvSpPr/>
            <p:nvPr userDrawn="1"/>
          </p:nvSpPr>
          <p:spPr>
            <a:xfrm>
              <a:off x="10770118" y="2148131"/>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6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3"/>
                    <a:pt x="44062" y="117984"/>
                    <a:pt x="38640" y="108936"/>
                  </a:cubicBezTo>
                  <a:lnTo>
                    <a:pt x="2491" y="29311"/>
                  </a:lnTo>
                  <a:cubicBezTo>
                    <a:pt x="-2931" y="18453"/>
                    <a:pt x="684" y="5785"/>
                    <a:pt x="11529" y="2166"/>
                  </a:cubicBezTo>
                  <a:close/>
                </a:path>
              </a:pathLst>
            </a:custGeom>
            <a:solidFill>
              <a:srgbClr val="549D40"/>
            </a:solidFill>
            <a:ln w="18073" cap="flat">
              <a:noFill/>
              <a:prstDash val="solid"/>
              <a:miter/>
            </a:ln>
          </p:spPr>
          <p:txBody>
            <a:bodyPr rtlCol="0" anchor="ctr"/>
            <a:lstStyle/>
            <a:p>
              <a:endParaRPr lang="en-US" sz="849"/>
            </a:p>
          </p:txBody>
        </p:sp>
        <p:sp>
          <p:nvSpPr>
            <p:cNvPr id="3930" name="Freeform 3929">
              <a:extLst>
                <a:ext uri="{FF2B5EF4-FFF2-40B4-BE49-F238E27FC236}">
                  <a16:creationId xmlns:a16="http://schemas.microsoft.com/office/drawing/2014/main" id="{4C845B5B-0099-AD44-A844-7DF7A6F09CC0}"/>
                </a:ext>
              </a:extLst>
            </p:cNvPr>
            <p:cNvSpPr/>
            <p:nvPr userDrawn="1"/>
          </p:nvSpPr>
          <p:spPr>
            <a:xfrm>
              <a:off x="11090718" y="1542056"/>
              <a:ext cx="39763" cy="121445"/>
            </a:xfrm>
            <a:custGeom>
              <a:avLst/>
              <a:gdLst>
                <a:gd name="connsiteX0" fmla="*/ 39764 w 39763"/>
                <a:gd name="connsiteY0" fmla="*/ 20105 h 121445"/>
                <a:gd name="connsiteX1" fmla="*/ 39764 w 39763"/>
                <a:gd name="connsiteY1" fmla="*/ 101539 h 121445"/>
                <a:gd name="connsiteX2" fmla="*/ 19882 w 39763"/>
                <a:gd name="connsiteY2" fmla="*/ 121445 h 121445"/>
                <a:gd name="connsiteX3" fmla="*/ 19882 w 39763"/>
                <a:gd name="connsiteY3" fmla="*/ 121445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7" y="121445"/>
                    <a:pt x="19882" y="121445"/>
                  </a:cubicBezTo>
                  <a:lnTo>
                    <a:pt x="19882" y="121445"/>
                  </a:lnTo>
                  <a:cubicBezTo>
                    <a:pt x="9037" y="121445"/>
                    <a:pt x="0" y="112397"/>
                    <a:pt x="0" y="101539"/>
                  </a:cubicBezTo>
                  <a:lnTo>
                    <a:pt x="0" y="20105"/>
                  </a:lnTo>
                  <a:cubicBezTo>
                    <a:pt x="0" y="9247"/>
                    <a:pt x="9037" y="199"/>
                    <a:pt x="19882" y="199"/>
                  </a:cubicBezTo>
                  <a:lnTo>
                    <a:pt x="19882" y="199"/>
                  </a:lnTo>
                  <a:cubicBezTo>
                    <a:pt x="30727" y="-1611"/>
                    <a:pt x="39764" y="9247"/>
                    <a:pt x="39764" y="20105"/>
                  </a:cubicBezTo>
                  <a:close/>
                </a:path>
              </a:pathLst>
            </a:custGeom>
            <a:solidFill>
              <a:srgbClr val="549D40"/>
            </a:solidFill>
            <a:ln w="18073" cap="flat">
              <a:noFill/>
              <a:prstDash val="solid"/>
              <a:miter/>
            </a:ln>
          </p:spPr>
          <p:txBody>
            <a:bodyPr rtlCol="0" anchor="ctr"/>
            <a:lstStyle/>
            <a:p>
              <a:endParaRPr lang="en-US" sz="849"/>
            </a:p>
          </p:txBody>
        </p:sp>
        <p:sp>
          <p:nvSpPr>
            <p:cNvPr id="3931" name="Freeform 3930">
              <a:extLst>
                <a:ext uri="{FF2B5EF4-FFF2-40B4-BE49-F238E27FC236}">
                  <a16:creationId xmlns:a16="http://schemas.microsoft.com/office/drawing/2014/main" id="{3D26BAF6-5B7A-0942-9439-F575AC9C598C}"/>
                </a:ext>
              </a:extLst>
            </p:cNvPr>
            <p:cNvSpPr/>
            <p:nvPr userDrawn="1"/>
          </p:nvSpPr>
          <p:spPr>
            <a:xfrm>
              <a:off x="11375610" y="1541899"/>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6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3"/>
                    <a:pt x="44062" y="117984"/>
                    <a:pt x="38640" y="108936"/>
                  </a:cubicBezTo>
                  <a:lnTo>
                    <a:pt x="2491" y="29311"/>
                  </a:lnTo>
                  <a:cubicBezTo>
                    <a:pt x="-2931" y="16643"/>
                    <a:pt x="684" y="5785"/>
                    <a:pt x="11529" y="2166"/>
                  </a:cubicBezTo>
                  <a:close/>
                </a:path>
              </a:pathLst>
            </a:custGeom>
            <a:solidFill>
              <a:srgbClr val="549D40"/>
            </a:solidFill>
            <a:ln w="18073" cap="flat">
              <a:noFill/>
              <a:prstDash val="solid"/>
              <a:miter/>
            </a:ln>
          </p:spPr>
          <p:txBody>
            <a:bodyPr rtlCol="0" anchor="ctr"/>
            <a:lstStyle/>
            <a:p>
              <a:endParaRPr lang="en-US" sz="849"/>
            </a:p>
          </p:txBody>
        </p:sp>
        <p:sp>
          <p:nvSpPr>
            <p:cNvPr id="3932" name="Freeform 3931">
              <a:extLst>
                <a:ext uri="{FF2B5EF4-FFF2-40B4-BE49-F238E27FC236}">
                  <a16:creationId xmlns:a16="http://schemas.microsoft.com/office/drawing/2014/main" id="{4F2AC7B3-3B3C-2445-B35F-F4FB7EF60B5B}"/>
                </a:ext>
              </a:extLst>
            </p:cNvPr>
            <p:cNvSpPr/>
            <p:nvPr userDrawn="1"/>
          </p:nvSpPr>
          <p:spPr>
            <a:xfrm>
              <a:off x="11678459" y="1541899"/>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6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6643"/>
                    <a:pt x="1484" y="5785"/>
                    <a:pt x="12329" y="2166"/>
                  </a:cubicBezTo>
                  <a:close/>
                </a:path>
              </a:pathLst>
            </a:custGeom>
            <a:solidFill>
              <a:srgbClr val="549D40"/>
            </a:solidFill>
            <a:ln w="18073" cap="flat">
              <a:noFill/>
              <a:prstDash val="solid"/>
              <a:miter/>
            </a:ln>
          </p:spPr>
          <p:txBody>
            <a:bodyPr rtlCol="0" anchor="ctr"/>
            <a:lstStyle/>
            <a:p>
              <a:endParaRPr lang="en-US" sz="849"/>
            </a:p>
          </p:txBody>
        </p:sp>
        <p:sp>
          <p:nvSpPr>
            <p:cNvPr id="3933" name="Freeform 3932">
              <a:extLst>
                <a:ext uri="{FF2B5EF4-FFF2-40B4-BE49-F238E27FC236}">
                  <a16:creationId xmlns:a16="http://schemas.microsoft.com/office/drawing/2014/main" id="{73E879E9-71D5-9E44-A3FD-A90E89757E0A}"/>
                </a:ext>
              </a:extLst>
            </p:cNvPr>
            <p:cNvSpPr/>
            <p:nvPr userDrawn="1"/>
          </p:nvSpPr>
          <p:spPr>
            <a:xfrm>
              <a:off x="11072967" y="1844110"/>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5"/>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sz="849"/>
            </a:p>
          </p:txBody>
        </p:sp>
        <p:sp>
          <p:nvSpPr>
            <p:cNvPr id="3934" name="Freeform 3933">
              <a:extLst>
                <a:ext uri="{FF2B5EF4-FFF2-40B4-BE49-F238E27FC236}">
                  <a16:creationId xmlns:a16="http://schemas.microsoft.com/office/drawing/2014/main" id="{EC84D391-74D5-7543-BB1C-6676F5CF187E}"/>
                </a:ext>
              </a:extLst>
            </p:cNvPr>
            <p:cNvSpPr/>
            <p:nvPr userDrawn="1"/>
          </p:nvSpPr>
          <p:spPr>
            <a:xfrm>
              <a:off x="11375610" y="1844110"/>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3"/>
                    <a:pt x="44062" y="117984"/>
                    <a:pt x="38640" y="108935"/>
                  </a:cubicBezTo>
                  <a:lnTo>
                    <a:pt x="2491" y="29311"/>
                  </a:lnTo>
                  <a:cubicBezTo>
                    <a:pt x="-2931" y="18453"/>
                    <a:pt x="684" y="7595"/>
                    <a:pt x="11529" y="2166"/>
                  </a:cubicBezTo>
                  <a:close/>
                </a:path>
              </a:pathLst>
            </a:custGeom>
            <a:solidFill>
              <a:srgbClr val="549D40"/>
            </a:solidFill>
            <a:ln w="18073" cap="flat">
              <a:noFill/>
              <a:prstDash val="solid"/>
              <a:miter/>
            </a:ln>
          </p:spPr>
          <p:txBody>
            <a:bodyPr rtlCol="0" anchor="ctr"/>
            <a:lstStyle/>
            <a:p>
              <a:endParaRPr lang="en-US" sz="849"/>
            </a:p>
          </p:txBody>
        </p:sp>
        <p:sp>
          <p:nvSpPr>
            <p:cNvPr id="3935" name="Freeform 3934">
              <a:extLst>
                <a:ext uri="{FF2B5EF4-FFF2-40B4-BE49-F238E27FC236}">
                  <a16:creationId xmlns:a16="http://schemas.microsoft.com/office/drawing/2014/main" id="{64AC9088-7544-7B49-A6CD-262AC1BC01D4}"/>
                </a:ext>
              </a:extLst>
            </p:cNvPr>
            <p:cNvSpPr/>
            <p:nvPr userDrawn="1"/>
          </p:nvSpPr>
          <p:spPr>
            <a:xfrm>
              <a:off x="11072967" y="2148131"/>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6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8453"/>
                    <a:pt x="1484" y="5785"/>
                    <a:pt x="12329" y="2166"/>
                  </a:cubicBezTo>
                  <a:close/>
                </a:path>
              </a:pathLst>
            </a:custGeom>
            <a:solidFill>
              <a:srgbClr val="549D40"/>
            </a:solidFill>
            <a:ln w="18073" cap="flat">
              <a:noFill/>
              <a:prstDash val="solid"/>
              <a:miter/>
            </a:ln>
          </p:spPr>
          <p:txBody>
            <a:bodyPr rtlCol="0" anchor="ctr"/>
            <a:lstStyle/>
            <a:p>
              <a:endParaRPr lang="en-US" sz="849"/>
            </a:p>
          </p:txBody>
        </p:sp>
        <p:sp>
          <p:nvSpPr>
            <p:cNvPr id="3936" name="Freeform 3935">
              <a:extLst>
                <a:ext uri="{FF2B5EF4-FFF2-40B4-BE49-F238E27FC236}">
                  <a16:creationId xmlns:a16="http://schemas.microsoft.com/office/drawing/2014/main" id="{8BAC01CA-F727-764B-933A-7C3B29265228}"/>
                </a:ext>
              </a:extLst>
            </p:cNvPr>
            <p:cNvSpPr/>
            <p:nvPr userDrawn="1"/>
          </p:nvSpPr>
          <p:spPr>
            <a:xfrm>
              <a:off x="11698018" y="1844467"/>
              <a:ext cx="39763" cy="121246"/>
            </a:xfrm>
            <a:custGeom>
              <a:avLst/>
              <a:gdLst>
                <a:gd name="connsiteX0" fmla="*/ 39764 w 39763"/>
                <a:gd name="connsiteY0" fmla="*/ 19906 h 121246"/>
                <a:gd name="connsiteX1" fmla="*/ 39764 w 39763"/>
                <a:gd name="connsiteY1" fmla="*/ 101340 h 121246"/>
                <a:gd name="connsiteX2" fmla="*/ 19882 w 39763"/>
                <a:gd name="connsiteY2" fmla="*/ 121246 h 121246"/>
                <a:gd name="connsiteX3" fmla="*/ 19882 w 39763"/>
                <a:gd name="connsiteY3" fmla="*/ 121246 h 121246"/>
                <a:gd name="connsiteX4" fmla="*/ 0 w 39763"/>
                <a:gd name="connsiteY4" fmla="*/ 101340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0"/>
                  </a:lnTo>
                  <a:cubicBezTo>
                    <a:pt x="39764" y="112198"/>
                    <a:pt x="30727" y="121246"/>
                    <a:pt x="19882" y="121246"/>
                  </a:cubicBezTo>
                  <a:lnTo>
                    <a:pt x="19882" y="121246"/>
                  </a:lnTo>
                  <a:cubicBezTo>
                    <a:pt x="9037" y="121246"/>
                    <a:pt x="0" y="112198"/>
                    <a:pt x="0" y="101340"/>
                  </a:cubicBezTo>
                  <a:lnTo>
                    <a:pt x="0" y="19906"/>
                  </a:lnTo>
                  <a:cubicBezTo>
                    <a:pt x="0" y="9048"/>
                    <a:pt x="9037" y="0"/>
                    <a:pt x="19882" y="0"/>
                  </a:cubicBezTo>
                  <a:lnTo>
                    <a:pt x="19882" y="0"/>
                  </a:lnTo>
                  <a:cubicBezTo>
                    <a:pt x="28919" y="0"/>
                    <a:pt x="39764" y="9048"/>
                    <a:pt x="39764" y="19906"/>
                  </a:cubicBezTo>
                  <a:close/>
                </a:path>
              </a:pathLst>
            </a:custGeom>
            <a:solidFill>
              <a:srgbClr val="549D40"/>
            </a:solidFill>
            <a:ln w="18073" cap="flat">
              <a:noFill/>
              <a:prstDash val="solid"/>
              <a:miter/>
            </a:ln>
          </p:spPr>
          <p:txBody>
            <a:bodyPr rtlCol="0" anchor="ctr"/>
            <a:lstStyle/>
            <a:p>
              <a:endParaRPr lang="en-US" sz="849"/>
            </a:p>
          </p:txBody>
        </p:sp>
        <p:sp>
          <p:nvSpPr>
            <p:cNvPr id="3937" name="Freeform 3936">
              <a:extLst>
                <a:ext uri="{FF2B5EF4-FFF2-40B4-BE49-F238E27FC236}">
                  <a16:creationId xmlns:a16="http://schemas.microsoft.com/office/drawing/2014/main" id="{F6075DF1-B7F5-104C-B171-E7B50E8E87A4}"/>
                </a:ext>
              </a:extLst>
            </p:cNvPr>
            <p:cNvSpPr/>
            <p:nvPr userDrawn="1"/>
          </p:nvSpPr>
          <p:spPr>
            <a:xfrm>
              <a:off x="11394368" y="2148289"/>
              <a:ext cx="39763" cy="121445"/>
            </a:xfrm>
            <a:custGeom>
              <a:avLst/>
              <a:gdLst>
                <a:gd name="connsiteX0" fmla="*/ 39763 w 39763"/>
                <a:gd name="connsiteY0" fmla="*/ 20105 h 121445"/>
                <a:gd name="connsiteX1" fmla="*/ 39763 w 39763"/>
                <a:gd name="connsiteY1" fmla="*/ 101539 h 121445"/>
                <a:gd name="connsiteX2" fmla="*/ 19882 w 39763"/>
                <a:gd name="connsiteY2" fmla="*/ 121445 h 121445"/>
                <a:gd name="connsiteX3" fmla="*/ 19882 w 39763"/>
                <a:gd name="connsiteY3" fmla="*/ 121445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3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3" y="20105"/>
                  </a:moveTo>
                  <a:lnTo>
                    <a:pt x="39763" y="101539"/>
                  </a:lnTo>
                  <a:cubicBezTo>
                    <a:pt x="39763" y="112397"/>
                    <a:pt x="30726" y="121445"/>
                    <a:pt x="19882" y="121445"/>
                  </a:cubicBezTo>
                  <a:lnTo>
                    <a:pt x="19882" y="121445"/>
                  </a:lnTo>
                  <a:cubicBezTo>
                    <a:pt x="9037" y="121445"/>
                    <a:pt x="0" y="112397"/>
                    <a:pt x="0" y="101539"/>
                  </a:cubicBezTo>
                  <a:lnTo>
                    <a:pt x="0" y="20105"/>
                  </a:lnTo>
                  <a:cubicBezTo>
                    <a:pt x="0" y="9247"/>
                    <a:pt x="9037" y="199"/>
                    <a:pt x="19882" y="199"/>
                  </a:cubicBezTo>
                  <a:lnTo>
                    <a:pt x="19882" y="199"/>
                  </a:lnTo>
                  <a:cubicBezTo>
                    <a:pt x="30726" y="-1611"/>
                    <a:pt x="39763" y="9247"/>
                    <a:pt x="39763" y="20105"/>
                  </a:cubicBezTo>
                  <a:close/>
                </a:path>
              </a:pathLst>
            </a:custGeom>
            <a:solidFill>
              <a:srgbClr val="549D40"/>
            </a:solidFill>
            <a:ln w="18073" cap="flat">
              <a:noFill/>
              <a:prstDash val="solid"/>
              <a:miter/>
            </a:ln>
          </p:spPr>
          <p:txBody>
            <a:bodyPr rtlCol="0" anchor="ctr"/>
            <a:lstStyle/>
            <a:p>
              <a:endParaRPr lang="en-US" sz="849"/>
            </a:p>
          </p:txBody>
        </p:sp>
        <p:sp>
          <p:nvSpPr>
            <p:cNvPr id="3938" name="Freeform 3937">
              <a:extLst>
                <a:ext uri="{FF2B5EF4-FFF2-40B4-BE49-F238E27FC236}">
                  <a16:creationId xmlns:a16="http://schemas.microsoft.com/office/drawing/2014/main" id="{34680FC1-7092-CE4C-B936-7D30D1E6ADC0}"/>
                </a:ext>
              </a:extLst>
            </p:cNvPr>
            <p:cNvSpPr/>
            <p:nvPr userDrawn="1"/>
          </p:nvSpPr>
          <p:spPr>
            <a:xfrm>
              <a:off x="11678459" y="2148131"/>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6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8453"/>
                    <a:pt x="1484" y="5785"/>
                    <a:pt x="12329" y="2166"/>
                  </a:cubicBezTo>
                  <a:close/>
                </a:path>
              </a:pathLst>
            </a:custGeom>
            <a:solidFill>
              <a:srgbClr val="549D40"/>
            </a:solidFill>
            <a:ln w="18073" cap="flat">
              <a:noFill/>
              <a:prstDash val="solid"/>
              <a:miter/>
            </a:ln>
          </p:spPr>
          <p:txBody>
            <a:bodyPr rtlCol="0" anchor="ctr"/>
            <a:lstStyle/>
            <a:p>
              <a:endParaRPr lang="en-US" sz="849"/>
            </a:p>
          </p:txBody>
        </p:sp>
        <p:sp>
          <p:nvSpPr>
            <p:cNvPr id="3939" name="Freeform 3938">
              <a:extLst>
                <a:ext uri="{FF2B5EF4-FFF2-40B4-BE49-F238E27FC236}">
                  <a16:creationId xmlns:a16="http://schemas.microsoft.com/office/drawing/2014/main" id="{8AFAC8F4-0D94-0A45-ABA2-33CF747D30A5}"/>
                </a:ext>
              </a:extLst>
            </p:cNvPr>
            <p:cNvSpPr/>
            <p:nvPr userDrawn="1"/>
          </p:nvSpPr>
          <p:spPr>
            <a:xfrm>
              <a:off x="11999861" y="1542056"/>
              <a:ext cx="39763" cy="121445"/>
            </a:xfrm>
            <a:custGeom>
              <a:avLst/>
              <a:gdLst>
                <a:gd name="connsiteX0" fmla="*/ 39763 w 39763"/>
                <a:gd name="connsiteY0" fmla="*/ 20105 h 121445"/>
                <a:gd name="connsiteX1" fmla="*/ 39763 w 39763"/>
                <a:gd name="connsiteY1" fmla="*/ 101539 h 121445"/>
                <a:gd name="connsiteX2" fmla="*/ 19882 w 39763"/>
                <a:gd name="connsiteY2" fmla="*/ 121445 h 121445"/>
                <a:gd name="connsiteX3" fmla="*/ 19882 w 39763"/>
                <a:gd name="connsiteY3" fmla="*/ 121445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3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3" y="20105"/>
                  </a:moveTo>
                  <a:lnTo>
                    <a:pt x="39763" y="101539"/>
                  </a:lnTo>
                  <a:cubicBezTo>
                    <a:pt x="39763" y="112397"/>
                    <a:pt x="30726" y="121445"/>
                    <a:pt x="19882" y="121445"/>
                  </a:cubicBezTo>
                  <a:lnTo>
                    <a:pt x="19882" y="121445"/>
                  </a:lnTo>
                  <a:cubicBezTo>
                    <a:pt x="9037" y="121445"/>
                    <a:pt x="0" y="112397"/>
                    <a:pt x="0" y="101539"/>
                  </a:cubicBezTo>
                  <a:lnTo>
                    <a:pt x="0" y="20105"/>
                  </a:lnTo>
                  <a:cubicBezTo>
                    <a:pt x="0" y="9247"/>
                    <a:pt x="9037" y="199"/>
                    <a:pt x="19882" y="199"/>
                  </a:cubicBezTo>
                  <a:lnTo>
                    <a:pt x="19882" y="199"/>
                  </a:lnTo>
                  <a:cubicBezTo>
                    <a:pt x="30726" y="-1611"/>
                    <a:pt x="39763" y="9247"/>
                    <a:pt x="39763" y="20105"/>
                  </a:cubicBezTo>
                  <a:close/>
                </a:path>
              </a:pathLst>
            </a:custGeom>
            <a:solidFill>
              <a:srgbClr val="549D40"/>
            </a:solidFill>
            <a:ln w="18073" cap="flat">
              <a:noFill/>
              <a:prstDash val="solid"/>
              <a:miter/>
            </a:ln>
          </p:spPr>
          <p:txBody>
            <a:bodyPr rtlCol="0" anchor="ctr"/>
            <a:lstStyle/>
            <a:p>
              <a:endParaRPr lang="en-US" sz="849"/>
            </a:p>
          </p:txBody>
        </p:sp>
        <p:sp>
          <p:nvSpPr>
            <p:cNvPr id="3940" name="Freeform 3939">
              <a:extLst>
                <a:ext uri="{FF2B5EF4-FFF2-40B4-BE49-F238E27FC236}">
                  <a16:creationId xmlns:a16="http://schemas.microsoft.com/office/drawing/2014/main" id="{C2E245FA-0BF2-ED45-B4A4-93D09FA5E500}"/>
                </a:ext>
              </a:extLst>
            </p:cNvPr>
            <p:cNvSpPr/>
            <p:nvPr userDrawn="1"/>
          </p:nvSpPr>
          <p:spPr>
            <a:xfrm>
              <a:off x="12284753" y="1541899"/>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6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6"/>
                  </a:cubicBezTo>
                  <a:lnTo>
                    <a:pt x="2491" y="29311"/>
                  </a:lnTo>
                  <a:cubicBezTo>
                    <a:pt x="-2931" y="16643"/>
                    <a:pt x="684" y="5785"/>
                    <a:pt x="11528" y="2166"/>
                  </a:cubicBezTo>
                  <a:close/>
                </a:path>
              </a:pathLst>
            </a:custGeom>
            <a:solidFill>
              <a:srgbClr val="549D40"/>
            </a:solidFill>
            <a:ln w="18073" cap="flat">
              <a:noFill/>
              <a:prstDash val="solid"/>
              <a:miter/>
            </a:ln>
          </p:spPr>
          <p:txBody>
            <a:bodyPr rtlCol="0" anchor="ctr"/>
            <a:lstStyle/>
            <a:p>
              <a:endParaRPr lang="en-US" sz="849"/>
            </a:p>
          </p:txBody>
        </p:sp>
        <p:sp>
          <p:nvSpPr>
            <p:cNvPr id="3941" name="Freeform 3940">
              <a:extLst>
                <a:ext uri="{FF2B5EF4-FFF2-40B4-BE49-F238E27FC236}">
                  <a16:creationId xmlns:a16="http://schemas.microsoft.com/office/drawing/2014/main" id="{7E0FA31C-6670-2047-8F25-BE6173381E4F}"/>
                </a:ext>
              </a:extLst>
            </p:cNvPr>
            <p:cNvSpPr/>
            <p:nvPr userDrawn="1"/>
          </p:nvSpPr>
          <p:spPr>
            <a:xfrm>
              <a:off x="11982109" y="1844110"/>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89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89" y="90839"/>
                  </a:lnTo>
                  <a:cubicBezTo>
                    <a:pt x="81012" y="99887"/>
                    <a:pt x="75589" y="112555"/>
                    <a:pt x="66552" y="117984"/>
                  </a:cubicBezTo>
                  <a:lnTo>
                    <a:pt x="66552" y="117984"/>
                  </a:lnTo>
                  <a:cubicBezTo>
                    <a:pt x="57515" y="123413"/>
                    <a:pt x="44863" y="117984"/>
                    <a:pt x="39441" y="108935"/>
                  </a:cubicBezTo>
                  <a:lnTo>
                    <a:pt x="3292" y="29311"/>
                  </a:lnTo>
                  <a:cubicBezTo>
                    <a:pt x="-3938" y="18453"/>
                    <a:pt x="1485" y="7595"/>
                    <a:pt x="12329" y="2166"/>
                  </a:cubicBezTo>
                  <a:close/>
                </a:path>
              </a:pathLst>
            </a:custGeom>
            <a:solidFill>
              <a:srgbClr val="549D40"/>
            </a:solidFill>
            <a:ln w="18073" cap="flat">
              <a:noFill/>
              <a:prstDash val="solid"/>
              <a:miter/>
            </a:ln>
          </p:spPr>
          <p:txBody>
            <a:bodyPr rtlCol="0" anchor="ctr"/>
            <a:lstStyle/>
            <a:p>
              <a:endParaRPr lang="en-US" sz="849"/>
            </a:p>
          </p:txBody>
        </p:sp>
        <p:sp>
          <p:nvSpPr>
            <p:cNvPr id="3942" name="Freeform 3941">
              <a:extLst>
                <a:ext uri="{FF2B5EF4-FFF2-40B4-BE49-F238E27FC236}">
                  <a16:creationId xmlns:a16="http://schemas.microsoft.com/office/drawing/2014/main" id="{9B052D18-CB52-0541-A158-8F54C68DA8F9}"/>
                </a:ext>
              </a:extLst>
            </p:cNvPr>
            <p:cNvSpPr/>
            <p:nvPr userDrawn="1"/>
          </p:nvSpPr>
          <p:spPr>
            <a:xfrm>
              <a:off x="12284753" y="1844110"/>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5"/>
                  </a:cubicBezTo>
                  <a:lnTo>
                    <a:pt x="2491" y="29311"/>
                  </a:lnTo>
                  <a:cubicBezTo>
                    <a:pt x="-2931" y="18453"/>
                    <a:pt x="684" y="7595"/>
                    <a:pt x="11528" y="2166"/>
                  </a:cubicBezTo>
                  <a:close/>
                </a:path>
              </a:pathLst>
            </a:custGeom>
            <a:solidFill>
              <a:srgbClr val="549D40"/>
            </a:solidFill>
            <a:ln w="18073" cap="flat">
              <a:noFill/>
              <a:prstDash val="solid"/>
              <a:miter/>
            </a:ln>
          </p:spPr>
          <p:txBody>
            <a:bodyPr rtlCol="0" anchor="ctr"/>
            <a:lstStyle/>
            <a:p>
              <a:endParaRPr lang="en-US" sz="849"/>
            </a:p>
          </p:txBody>
        </p:sp>
        <p:sp>
          <p:nvSpPr>
            <p:cNvPr id="3943" name="Freeform 3942">
              <a:extLst>
                <a:ext uri="{FF2B5EF4-FFF2-40B4-BE49-F238E27FC236}">
                  <a16:creationId xmlns:a16="http://schemas.microsoft.com/office/drawing/2014/main" id="{A09CC1E0-492F-E548-A81B-9372F8228446}"/>
                </a:ext>
              </a:extLst>
            </p:cNvPr>
            <p:cNvSpPr/>
            <p:nvPr userDrawn="1"/>
          </p:nvSpPr>
          <p:spPr>
            <a:xfrm>
              <a:off x="11982109" y="2148131"/>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89 w 77752"/>
                <a:gd name="connsiteY3" fmla="*/ 90839 h 120149"/>
                <a:gd name="connsiteX4" fmla="*/ 66552 w 77752"/>
                <a:gd name="connsiteY4" fmla="*/ 117984 h 120149"/>
                <a:gd name="connsiteX5" fmla="*/ 66552 w 77752"/>
                <a:gd name="connsiteY5" fmla="*/ 117984 h 120149"/>
                <a:gd name="connsiteX6" fmla="*/ 39441 w 77752"/>
                <a:gd name="connsiteY6" fmla="*/ 108936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89" y="90839"/>
                  </a:lnTo>
                  <a:cubicBezTo>
                    <a:pt x="81012" y="99887"/>
                    <a:pt x="75589" y="112555"/>
                    <a:pt x="66552" y="117984"/>
                  </a:cubicBezTo>
                  <a:lnTo>
                    <a:pt x="66552" y="117984"/>
                  </a:lnTo>
                  <a:cubicBezTo>
                    <a:pt x="57515" y="123413"/>
                    <a:pt x="44863" y="117984"/>
                    <a:pt x="39441" y="108936"/>
                  </a:cubicBezTo>
                  <a:lnTo>
                    <a:pt x="3292" y="29311"/>
                  </a:lnTo>
                  <a:cubicBezTo>
                    <a:pt x="-3938" y="18453"/>
                    <a:pt x="1485" y="5785"/>
                    <a:pt x="12329" y="2166"/>
                  </a:cubicBezTo>
                  <a:close/>
                </a:path>
              </a:pathLst>
            </a:custGeom>
            <a:solidFill>
              <a:srgbClr val="549D40"/>
            </a:solidFill>
            <a:ln w="18073" cap="flat">
              <a:noFill/>
              <a:prstDash val="solid"/>
              <a:miter/>
            </a:ln>
          </p:spPr>
          <p:txBody>
            <a:bodyPr rtlCol="0" anchor="ctr"/>
            <a:lstStyle/>
            <a:p>
              <a:endParaRPr lang="en-US" sz="849"/>
            </a:p>
          </p:txBody>
        </p:sp>
        <p:sp>
          <p:nvSpPr>
            <p:cNvPr id="3944" name="Freeform 3943">
              <a:extLst>
                <a:ext uri="{FF2B5EF4-FFF2-40B4-BE49-F238E27FC236}">
                  <a16:creationId xmlns:a16="http://schemas.microsoft.com/office/drawing/2014/main" id="{D945656A-0B8C-1B48-8529-3034AC3B2582}"/>
                </a:ext>
              </a:extLst>
            </p:cNvPr>
            <p:cNvSpPr/>
            <p:nvPr userDrawn="1"/>
          </p:nvSpPr>
          <p:spPr>
            <a:xfrm>
              <a:off x="12303511" y="2148289"/>
              <a:ext cx="39763" cy="121445"/>
            </a:xfrm>
            <a:custGeom>
              <a:avLst/>
              <a:gdLst>
                <a:gd name="connsiteX0" fmla="*/ 39764 w 39763"/>
                <a:gd name="connsiteY0" fmla="*/ 20105 h 121445"/>
                <a:gd name="connsiteX1" fmla="*/ 39764 w 39763"/>
                <a:gd name="connsiteY1" fmla="*/ 101539 h 121445"/>
                <a:gd name="connsiteX2" fmla="*/ 19882 w 39763"/>
                <a:gd name="connsiteY2" fmla="*/ 121445 h 121445"/>
                <a:gd name="connsiteX3" fmla="*/ 19882 w 39763"/>
                <a:gd name="connsiteY3" fmla="*/ 121445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7" y="121445"/>
                    <a:pt x="19882" y="121445"/>
                  </a:cubicBezTo>
                  <a:lnTo>
                    <a:pt x="19882" y="121445"/>
                  </a:lnTo>
                  <a:cubicBezTo>
                    <a:pt x="9037" y="121445"/>
                    <a:pt x="0" y="112397"/>
                    <a:pt x="0" y="101539"/>
                  </a:cubicBezTo>
                  <a:lnTo>
                    <a:pt x="0" y="20105"/>
                  </a:lnTo>
                  <a:cubicBezTo>
                    <a:pt x="0" y="9247"/>
                    <a:pt x="9037" y="199"/>
                    <a:pt x="19882" y="199"/>
                  </a:cubicBezTo>
                  <a:lnTo>
                    <a:pt x="19882" y="199"/>
                  </a:lnTo>
                  <a:cubicBezTo>
                    <a:pt x="28919" y="-1611"/>
                    <a:pt x="39764" y="9247"/>
                    <a:pt x="39764" y="20105"/>
                  </a:cubicBezTo>
                  <a:close/>
                </a:path>
              </a:pathLst>
            </a:custGeom>
            <a:solidFill>
              <a:srgbClr val="549D40"/>
            </a:solidFill>
            <a:ln w="18073" cap="flat">
              <a:noFill/>
              <a:prstDash val="solid"/>
              <a:miter/>
            </a:ln>
          </p:spPr>
          <p:txBody>
            <a:bodyPr rtlCol="0" anchor="ctr"/>
            <a:lstStyle/>
            <a:p>
              <a:endParaRPr lang="en-US" sz="849"/>
            </a:p>
          </p:txBody>
        </p:sp>
        <p:sp>
          <p:nvSpPr>
            <p:cNvPr id="3945" name="Freeform 3944">
              <a:extLst>
                <a:ext uri="{FF2B5EF4-FFF2-40B4-BE49-F238E27FC236}">
                  <a16:creationId xmlns:a16="http://schemas.microsoft.com/office/drawing/2014/main" id="{8D2436F3-7A1E-6B40-8843-35E5C4178408}"/>
                </a:ext>
              </a:extLst>
            </p:cNvPr>
            <p:cNvSpPr/>
            <p:nvPr userDrawn="1"/>
          </p:nvSpPr>
          <p:spPr>
            <a:xfrm>
              <a:off x="10770118" y="2450343"/>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3 h 120149"/>
                <a:gd name="connsiteX5" fmla="*/ 65752 w 76952"/>
                <a:gd name="connsiteY5" fmla="*/ 117983 h 120149"/>
                <a:gd name="connsiteX6" fmla="*/ 38640 w 76952"/>
                <a:gd name="connsiteY6" fmla="*/ 108935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3"/>
                  </a:cubicBezTo>
                  <a:lnTo>
                    <a:pt x="65752" y="117983"/>
                  </a:lnTo>
                  <a:cubicBezTo>
                    <a:pt x="56715" y="123413"/>
                    <a:pt x="44062" y="117983"/>
                    <a:pt x="38640" y="108935"/>
                  </a:cubicBezTo>
                  <a:lnTo>
                    <a:pt x="2491" y="29311"/>
                  </a:lnTo>
                  <a:cubicBezTo>
                    <a:pt x="-2931" y="18453"/>
                    <a:pt x="684" y="7595"/>
                    <a:pt x="11529" y="2166"/>
                  </a:cubicBezTo>
                  <a:close/>
                </a:path>
              </a:pathLst>
            </a:custGeom>
            <a:solidFill>
              <a:srgbClr val="549D40"/>
            </a:solidFill>
            <a:ln w="18073" cap="flat">
              <a:noFill/>
              <a:prstDash val="solid"/>
              <a:miter/>
            </a:ln>
          </p:spPr>
          <p:txBody>
            <a:bodyPr rtlCol="0" anchor="ctr"/>
            <a:lstStyle/>
            <a:p>
              <a:endParaRPr lang="en-US" sz="849"/>
            </a:p>
          </p:txBody>
        </p:sp>
        <p:sp>
          <p:nvSpPr>
            <p:cNvPr id="3946" name="Freeform 3945">
              <a:extLst>
                <a:ext uri="{FF2B5EF4-FFF2-40B4-BE49-F238E27FC236}">
                  <a16:creationId xmlns:a16="http://schemas.microsoft.com/office/drawing/2014/main" id="{DA3840C9-7063-8B40-8930-3C9843F671DA}"/>
                </a:ext>
              </a:extLst>
            </p:cNvPr>
            <p:cNvSpPr/>
            <p:nvPr userDrawn="1"/>
          </p:nvSpPr>
          <p:spPr>
            <a:xfrm>
              <a:off x="10788876" y="2754721"/>
              <a:ext cx="39763" cy="121246"/>
            </a:xfrm>
            <a:custGeom>
              <a:avLst/>
              <a:gdLst>
                <a:gd name="connsiteX0" fmla="*/ 39763 w 39763"/>
                <a:gd name="connsiteY0" fmla="*/ 19906 h 121246"/>
                <a:gd name="connsiteX1" fmla="*/ 39763 w 39763"/>
                <a:gd name="connsiteY1" fmla="*/ 101341 h 121246"/>
                <a:gd name="connsiteX2" fmla="*/ 19882 w 39763"/>
                <a:gd name="connsiteY2" fmla="*/ 121246 h 121246"/>
                <a:gd name="connsiteX3" fmla="*/ 19882 w 39763"/>
                <a:gd name="connsiteY3" fmla="*/ 121246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3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3" y="19906"/>
                  </a:moveTo>
                  <a:lnTo>
                    <a:pt x="39763" y="101341"/>
                  </a:lnTo>
                  <a:cubicBezTo>
                    <a:pt x="39763" y="112198"/>
                    <a:pt x="30726" y="121246"/>
                    <a:pt x="19882" y="121246"/>
                  </a:cubicBezTo>
                  <a:lnTo>
                    <a:pt x="19882" y="121246"/>
                  </a:lnTo>
                  <a:cubicBezTo>
                    <a:pt x="9037" y="121246"/>
                    <a:pt x="0" y="112198"/>
                    <a:pt x="0" y="101341"/>
                  </a:cubicBezTo>
                  <a:lnTo>
                    <a:pt x="0" y="19906"/>
                  </a:lnTo>
                  <a:cubicBezTo>
                    <a:pt x="0" y="9048"/>
                    <a:pt x="9037" y="0"/>
                    <a:pt x="19882" y="0"/>
                  </a:cubicBezTo>
                  <a:lnTo>
                    <a:pt x="19882" y="0"/>
                  </a:lnTo>
                  <a:cubicBezTo>
                    <a:pt x="28919" y="0"/>
                    <a:pt x="39763" y="9048"/>
                    <a:pt x="39763" y="19906"/>
                  </a:cubicBezTo>
                  <a:close/>
                </a:path>
              </a:pathLst>
            </a:custGeom>
            <a:solidFill>
              <a:srgbClr val="549D40"/>
            </a:solidFill>
            <a:ln w="18073" cap="flat">
              <a:noFill/>
              <a:prstDash val="solid"/>
              <a:miter/>
            </a:ln>
          </p:spPr>
          <p:txBody>
            <a:bodyPr rtlCol="0" anchor="ctr"/>
            <a:lstStyle/>
            <a:p>
              <a:endParaRPr lang="en-US" sz="849"/>
            </a:p>
          </p:txBody>
        </p:sp>
        <p:sp>
          <p:nvSpPr>
            <p:cNvPr id="3947" name="Freeform 3946">
              <a:extLst>
                <a:ext uri="{FF2B5EF4-FFF2-40B4-BE49-F238E27FC236}">
                  <a16:creationId xmlns:a16="http://schemas.microsoft.com/office/drawing/2014/main" id="{A5B71127-FB50-6746-AE02-F85CDA6F4D35}"/>
                </a:ext>
              </a:extLst>
            </p:cNvPr>
            <p:cNvSpPr/>
            <p:nvPr userDrawn="1"/>
          </p:nvSpPr>
          <p:spPr>
            <a:xfrm>
              <a:off x="10770118" y="3058386"/>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3 h 120149"/>
                <a:gd name="connsiteX5" fmla="*/ 65752 w 76952"/>
                <a:gd name="connsiteY5" fmla="*/ 117983 h 120149"/>
                <a:gd name="connsiteX6" fmla="*/ 38640 w 76952"/>
                <a:gd name="connsiteY6" fmla="*/ 108935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3"/>
                  </a:cubicBezTo>
                  <a:lnTo>
                    <a:pt x="65752" y="117983"/>
                  </a:lnTo>
                  <a:cubicBezTo>
                    <a:pt x="56715" y="123413"/>
                    <a:pt x="44062" y="117983"/>
                    <a:pt x="38640" y="108935"/>
                  </a:cubicBezTo>
                  <a:lnTo>
                    <a:pt x="2491" y="29311"/>
                  </a:lnTo>
                  <a:cubicBezTo>
                    <a:pt x="-2931" y="16643"/>
                    <a:pt x="684" y="5785"/>
                    <a:pt x="11529" y="2166"/>
                  </a:cubicBezTo>
                  <a:close/>
                </a:path>
              </a:pathLst>
            </a:custGeom>
            <a:solidFill>
              <a:srgbClr val="549D40"/>
            </a:solidFill>
            <a:ln w="18073" cap="flat">
              <a:noFill/>
              <a:prstDash val="solid"/>
              <a:miter/>
            </a:ln>
          </p:spPr>
          <p:txBody>
            <a:bodyPr rtlCol="0" anchor="ctr"/>
            <a:lstStyle/>
            <a:p>
              <a:endParaRPr lang="en-US" sz="849"/>
            </a:p>
          </p:txBody>
        </p:sp>
        <p:sp>
          <p:nvSpPr>
            <p:cNvPr id="3948" name="Freeform 3947">
              <a:extLst>
                <a:ext uri="{FF2B5EF4-FFF2-40B4-BE49-F238E27FC236}">
                  <a16:creationId xmlns:a16="http://schemas.microsoft.com/office/drawing/2014/main" id="{1820B1B0-997C-BC48-9765-4C593448B4FE}"/>
                </a:ext>
              </a:extLst>
            </p:cNvPr>
            <p:cNvSpPr/>
            <p:nvPr userDrawn="1"/>
          </p:nvSpPr>
          <p:spPr>
            <a:xfrm>
              <a:off x="11090718" y="2450699"/>
              <a:ext cx="39763" cy="121246"/>
            </a:xfrm>
            <a:custGeom>
              <a:avLst/>
              <a:gdLst>
                <a:gd name="connsiteX0" fmla="*/ 39764 w 39763"/>
                <a:gd name="connsiteY0" fmla="*/ 19906 h 121246"/>
                <a:gd name="connsiteX1" fmla="*/ 39764 w 39763"/>
                <a:gd name="connsiteY1" fmla="*/ 101341 h 121246"/>
                <a:gd name="connsiteX2" fmla="*/ 19882 w 39763"/>
                <a:gd name="connsiteY2" fmla="*/ 121247 h 121246"/>
                <a:gd name="connsiteX3" fmla="*/ 19882 w 39763"/>
                <a:gd name="connsiteY3" fmla="*/ 121247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9"/>
                    <a:pt x="30727" y="121247"/>
                    <a:pt x="19882" y="121247"/>
                  </a:cubicBezTo>
                  <a:lnTo>
                    <a:pt x="19882" y="121247"/>
                  </a:lnTo>
                  <a:cubicBezTo>
                    <a:pt x="9037" y="121247"/>
                    <a:pt x="0" y="112199"/>
                    <a:pt x="0" y="101341"/>
                  </a:cubicBezTo>
                  <a:lnTo>
                    <a:pt x="0" y="19906"/>
                  </a:lnTo>
                  <a:cubicBezTo>
                    <a:pt x="0" y="9048"/>
                    <a:pt x="9037" y="0"/>
                    <a:pt x="19882" y="0"/>
                  </a:cubicBezTo>
                  <a:lnTo>
                    <a:pt x="19882" y="0"/>
                  </a:lnTo>
                  <a:cubicBezTo>
                    <a:pt x="30727" y="0"/>
                    <a:pt x="39764" y="9048"/>
                    <a:pt x="39764" y="19906"/>
                  </a:cubicBezTo>
                  <a:close/>
                </a:path>
              </a:pathLst>
            </a:custGeom>
            <a:solidFill>
              <a:srgbClr val="549D40"/>
            </a:solidFill>
            <a:ln w="18073" cap="flat">
              <a:noFill/>
              <a:prstDash val="solid"/>
              <a:miter/>
            </a:ln>
          </p:spPr>
          <p:txBody>
            <a:bodyPr rtlCol="0" anchor="ctr"/>
            <a:lstStyle/>
            <a:p>
              <a:endParaRPr lang="en-US" sz="849"/>
            </a:p>
          </p:txBody>
        </p:sp>
        <p:sp>
          <p:nvSpPr>
            <p:cNvPr id="3949" name="Freeform 3948">
              <a:extLst>
                <a:ext uri="{FF2B5EF4-FFF2-40B4-BE49-F238E27FC236}">
                  <a16:creationId xmlns:a16="http://schemas.microsoft.com/office/drawing/2014/main" id="{D36F89F5-F312-1E47-B01D-557F5B73C84D}"/>
                </a:ext>
              </a:extLst>
            </p:cNvPr>
            <p:cNvSpPr/>
            <p:nvPr userDrawn="1"/>
          </p:nvSpPr>
          <p:spPr>
            <a:xfrm>
              <a:off x="11375610" y="2450343"/>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3 h 120149"/>
                <a:gd name="connsiteX5" fmla="*/ 65752 w 76952"/>
                <a:gd name="connsiteY5" fmla="*/ 117983 h 120149"/>
                <a:gd name="connsiteX6" fmla="*/ 38640 w 76952"/>
                <a:gd name="connsiteY6" fmla="*/ 108935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3"/>
                  </a:cubicBezTo>
                  <a:lnTo>
                    <a:pt x="65752" y="117983"/>
                  </a:lnTo>
                  <a:cubicBezTo>
                    <a:pt x="56715" y="123413"/>
                    <a:pt x="44062" y="117983"/>
                    <a:pt x="38640" y="108935"/>
                  </a:cubicBezTo>
                  <a:lnTo>
                    <a:pt x="2491" y="29311"/>
                  </a:lnTo>
                  <a:cubicBezTo>
                    <a:pt x="-2931" y="18453"/>
                    <a:pt x="684" y="7595"/>
                    <a:pt x="11529" y="2166"/>
                  </a:cubicBezTo>
                  <a:close/>
                </a:path>
              </a:pathLst>
            </a:custGeom>
            <a:solidFill>
              <a:srgbClr val="549D40"/>
            </a:solidFill>
            <a:ln w="18073" cap="flat">
              <a:noFill/>
              <a:prstDash val="solid"/>
              <a:miter/>
            </a:ln>
          </p:spPr>
          <p:txBody>
            <a:bodyPr rtlCol="0" anchor="ctr"/>
            <a:lstStyle/>
            <a:p>
              <a:endParaRPr lang="en-US" sz="849"/>
            </a:p>
          </p:txBody>
        </p:sp>
        <p:sp>
          <p:nvSpPr>
            <p:cNvPr id="3950" name="Freeform 3949">
              <a:extLst>
                <a:ext uri="{FF2B5EF4-FFF2-40B4-BE49-F238E27FC236}">
                  <a16:creationId xmlns:a16="http://schemas.microsoft.com/office/drawing/2014/main" id="{9D535FA7-91D5-4444-A298-1F093A7CD6CA}"/>
                </a:ext>
              </a:extLst>
            </p:cNvPr>
            <p:cNvSpPr/>
            <p:nvPr userDrawn="1"/>
          </p:nvSpPr>
          <p:spPr>
            <a:xfrm>
              <a:off x="11678459" y="2450343"/>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3 h 120149"/>
                <a:gd name="connsiteX5" fmla="*/ 66552 w 77752"/>
                <a:gd name="connsiteY5" fmla="*/ 117983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sz="849"/>
            </a:p>
          </p:txBody>
        </p:sp>
        <p:sp>
          <p:nvSpPr>
            <p:cNvPr id="3951" name="Freeform 3950">
              <a:extLst>
                <a:ext uri="{FF2B5EF4-FFF2-40B4-BE49-F238E27FC236}">
                  <a16:creationId xmlns:a16="http://schemas.microsoft.com/office/drawing/2014/main" id="{EB691BAB-AD26-9F45-98B5-75661D94705A}"/>
                </a:ext>
              </a:extLst>
            </p:cNvPr>
            <p:cNvSpPr/>
            <p:nvPr userDrawn="1"/>
          </p:nvSpPr>
          <p:spPr>
            <a:xfrm>
              <a:off x="11072967" y="2754364"/>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90" y="90839"/>
                  </a:lnTo>
                  <a:cubicBezTo>
                    <a:pt x="81012" y="99887"/>
                    <a:pt x="75590" y="112554"/>
                    <a:pt x="66552" y="117984"/>
                  </a:cubicBezTo>
                  <a:lnTo>
                    <a:pt x="66552" y="117984"/>
                  </a:lnTo>
                  <a:cubicBezTo>
                    <a:pt x="57515" y="123412"/>
                    <a:pt x="44863" y="117984"/>
                    <a:pt x="39441" y="108935"/>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sz="849"/>
            </a:p>
          </p:txBody>
        </p:sp>
        <p:sp>
          <p:nvSpPr>
            <p:cNvPr id="3952" name="Freeform 3951">
              <a:extLst>
                <a:ext uri="{FF2B5EF4-FFF2-40B4-BE49-F238E27FC236}">
                  <a16:creationId xmlns:a16="http://schemas.microsoft.com/office/drawing/2014/main" id="{768C2A25-4EA7-8841-B6E6-1897A347E599}"/>
                </a:ext>
              </a:extLst>
            </p:cNvPr>
            <p:cNvSpPr/>
            <p:nvPr userDrawn="1"/>
          </p:nvSpPr>
          <p:spPr>
            <a:xfrm>
              <a:off x="11375610" y="2754364"/>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4"/>
                    <a:pt x="65752" y="117984"/>
                  </a:cubicBezTo>
                  <a:lnTo>
                    <a:pt x="65752" y="117984"/>
                  </a:lnTo>
                  <a:cubicBezTo>
                    <a:pt x="56715" y="123412"/>
                    <a:pt x="44062" y="117984"/>
                    <a:pt x="38640" y="108935"/>
                  </a:cubicBezTo>
                  <a:lnTo>
                    <a:pt x="2491" y="29311"/>
                  </a:lnTo>
                  <a:cubicBezTo>
                    <a:pt x="-2931" y="18453"/>
                    <a:pt x="684" y="7595"/>
                    <a:pt x="11529" y="2166"/>
                  </a:cubicBezTo>
                  <a:close/>
                </a:path>
              </a:pathLst>
            </a:custGeom>
            <a:solidFill>
              <a:srgbClr val="549D40"/>
            </a:solidFill>
            <a:ln w="18073" cap="flat">
              <a:noFill/>
              <a:prstDash val="solid"/>
              <a:miter/>
            </a:ln>
          </p:spPr>
          <p:txBody>
            <a:bodyPr rtlCol="0" anchor="ctr"/>
            <a:lstStyle/>
            <a:p>
              <a:endParaRPr lang="en-US" sz="849"/>
            </a:p>
          </p:txBody>
        </p:sp>
        <p:sp>
          <p:nvSpPr>
            <p:cNvPr id="3953" name="Freeform 3952">
              <a:extLst>
                <a:ext uri="{FF2B5EF4-FFF2-40B4-BE49-F238E27FC236}">
                  <a16:creationId xmlns:a16="http://schemas.microsoft.com/office/drawing/2014/main" id="{8AA99AB1-5E63-2746-B3D0-444CC3356765}"/>
                </a:ext>
              </a:extLst>
            </p:cNvPr>
            <p:cNvSpPr/>
            <p:nvPr userDrawn="1"/>
          </p:nvSpPr>
          <p:spPr>
            <a:xfrm>
              <a:off x="11072967" y="3058386"/>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3 h 120149"/>
                <a:gd name="connsiteX5" fmla="*/ 66552 w 77752"/>
                <a:gd name="connsiteY5" fmla="*/ 117983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6643"/>
                    <a:pt x="1484" y="5785"/>
                    <a:pt x="12329" y="2166"/>
                  </a:cubicBezTo>
                  <a:close/>
                </a:path>
              </a:pathLst>
            </a:custGeom>
            <a:solidFill>
              <a:srgbClr val="549D40"/>
            </a:solidFill>
            <a:ln w="18073" cap="flat">
              <a:noFill/>
              <a:prstDash val="solid"/>
              <a:miter/>
            </a:ln>
          </p:spPr>
          <p:txBody>
            <a:bodyPr rtlCol="0" anchor="ctr"/>
            <a:lstStyle/>
            <a:p>
              <a:endParaRPr lang="en-US" sz="849"/>
            </a:p>
          </p:txBody>
        </p:sp>
        <p:sp>
          <p:nvSpPr>
            <p:cNvPr id="3954" name="Freeform 3953">
              <a:extLst>
                <a:ext uri="{FF2B5EF4-FFF2-40B4-BE49-F238E27FC236}">
                  <a16:creationId xmlns:a16="http://schemas.microsoft.com/office/drawing/2014/main" id="{BC9F6811-3132-E446-B1AA-170D584F952D}"/>
                </a:ext>
              </a:extLst>
            </p:cNvPr>
            <p:cNvSpPr/>
            <p:nvPr userDrawn="1"/>
          </p:nvSpPr>
          <p:spPr>
            <a:xfrm>
              <a:off x="11698018" y="2754721"/>
              <a:ext cx="39763" cy="121246"/>
            </a:xfrm>
            <a:custGeom>
              <a:avLst/>
              <a:gdLst>
                <a:gd name="connsiteX0" fmla="*/ 39764 w 39763"/>
                <a:gd name="connsiteY0" fmla="*/ 19906 h 121246"/>
                <a:gd name="connsiteX1" fmla="*/ 39764 w 39763"/>
                <a:gd name="connsiteY1" fmla="*/ 101341 h 121246"/>
                <a:gd name="connsiteX2" fmla="*/ 19882 w 39763"/>
                <a:gd name="connsiteY2" fmla="*/ 121246 h 121246"/>
                <a:gd name="connsiteX3" fmla="*/ 19882 w 39763"/>
                <a:gd name="connsiteY3" fmla="*/ 121246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8"/>
                    <a:pt x="30727" y="121246"/>
                    <a:pt x="19882" y="121246"/>
                  </a:cubicBezTo>
                  <a:lnTo>
                    <a:pt x="19882" y="121246"/>
                  </a:lnTo>
                  <a:cubicBezTo>
                    <a:pt x="9037" y="121246"/>
                    <a:pt x="0" y="112198"/>
                    <a:pt x="0" y="101341"/>
                  </a:cubicBezTo>
                  <a:lnTo>
                    <a:pt x="0" y="19906"/>
                  </a:lnTo>
                  <a:cubicBezTo>
                    <a:pt x="0" y="9048"/>
                    <a:pt x="9037" y="0"/>
                    <a:pt x="19882" y="0"/>
                  </a:cubicBezTo>
                  <a:lnTo>
                    <a:pt x="19882" y="0"/>
                  </a:lnTo>
                  <a:cubicBezTo>
                    <a:pt x="28919" y="0"/>
                    <a:pt x="39764" y="9048"/>
                    <a:pt x="39764" y="19906"/>
                  </a:cubicBezTo>
                  <a:close/>
                </a:path>
              </a:pathLst>
            </a:custGeom>
            <a:solidFill>
              <a:srgbClr val="549D40"/>
            </a:solidFill>
            <a:ln w="18073" cap="flat">
              <a:noFill/>
              <a:prstDash val="solid"/>
              <a:miter/>
            </a:ln>
          </p:spPr>
          <p:txBody>
            <a:bodyPr rtlCol="0" anchor="ctr"/>
            <a:lstStyle/>
            <a:p>
              <a:endParaRPr lang="en-US" sz="849"/>
            </a:p>
          </p:txBody>
        </p:sp>
        <p:sp>
          <p:nvSpPr>
            <p:cNvPr id="3955" name="Freeform 3954">
              <a:extLst>
                <a:ext uri="{FF2B5EF4-FFF2-40B4-BE49-F238E27FC236}">
                  <a16:creationId xmlns:a16="http://schemas.microsoft.com/office/drawing/2014/main" id="{8FAB0C30-461D-B24E-8090-CD5AFA1D5FC2}"/>
                </a:ext>
              </a:extLst>
            </p:cNvPr>
            <p:cNvSpPr/>
            <p:nvPr userDrawn="1"/>
          </p:nvSpPr>
          <p:spPr>
            <a:xfrm>
              <a:off x="11394368" y="3058543"/>
              <a:ext cx="39763" cy="121445"/>
            </a:xfrm>
            <a:custGeom>
              <a:avLst/>
              <a:gdLst>
                <a:gd name="connsiteX0" fmla="*/ 39763 w 39763"/>
                <a:gd name="connsiteY0" fmla="*/ 20105 h 121445"/>
                <a:gd name="connsiteX1" fmla="*/ 39763 w 39763"/>
                <a:gd name="connsiteY1" fmla="*/ 101539 h 121445"/>
                <a:gd name="connsiteX2" fmla="*/ 19882 w 39763"/>
                <a:gd name="connsiteY2" fmla="*/ 121446 h 121445"/>
                <a:gd name="connsiteX3" fmla="*/ 19882 w 39763"/>
                <a:gd name="connsiteY3" fmla="*/ 121446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3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3" y="20105"/>
                  </a:moveTo>
                  <a:lnTo>
                    <a:pt x="39763" y="101539"/>
                  </a:lnTo>
                  <a:cubicBezTo>
                    <a:pt x="39763" y="112397"/>
                    <a:pt x="30726" y="121446"/>
                    <a:pt x="19882" y="121446"/>
                  </a:cubicBezTo>
                  <a:lnTo>
                    <a:pt x="19882" y="121446"/>
                  </a:lnTo>
                  <a:cubicBezTo>
                    <a:pt x="9037" y="121446"/>
                    <a:pt x="0" y="112397"/>
                    <a:pt x="0" y="101539"/>
                  </a:cubicBezTo>
                  <a:lnTo>
                    <a:pt x="0" y="20105"/>
                  </a:lnTo>
                  <a:cubicBezTo>
                    <a:pt x="0" y="9247"/>
                    <a:pt x="9037" y="199"/>
                    <a:pt x="19882" y="199"/>
                  </a:cubicBezTo>
                  <a:lnTo>
                    <a:pt x="19882" y="199"/>
                  </a:lnTo>
                  <a:cubicBezTo>
                    <a:pt x="30726" y="-1611"/>
                    <a:pt x="39763" y="9247"/>
                    <a:pt x="39763" y="20105"/>
                  </a:cubicBezTo>
                  <a:close/>
                </a:path>
              </a:pathLst>
            </a:custGeom>
            <a:solidFill>
              <a:srgbClr val="549D40"/>
            </a:solidFill>
            <a:ln w="18073" cap="flat">
              <a:noFill/>
              <a:prstDash val="solid"/>
              <a:miter/>
            </a:ln>
          </p:spPr>
          <p:txBody>
            <a:bodyPr rtlCol="0" anchor="ctr"/>
            <a:lstStyle/>
            <a:p>
              <a:endParaRPr lang="en-US" sz="849"/>
            </a:p>
          </p:txBody>
        </p:sp>
        <p:sp>
          <p:nvSpPr>
            <p:cNvPr id="3956" name="Freeform 3955">
              <a:extLst>
                <a:ext uri="{FF2B5EF4-FFF2-40B4-BE49-F238E27FC236}">
                  <a16:creationId xmlns:a16="http://schemas.microsoft.com/office/drawing/2014/main" id="{A6F02C97-514F-C347-AA9F-AA54D5EF271B}"/>
                </a:ext>
              </a:extLst>
            </p:cNvPr>
            <p:cNvSpPr/>
            <p:nvPr userDrawn="1"/>
          </p:nvSpPr>
          <p:spPr>
            <a:xfrm>
              <a:off x="11678459" y="3058386"/>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3 h 120149"/>
                <a:gd name="connsiteX5" fmla="*/ 66552 w 77752"/>
                <a:gd name="connsiteY5" fmla="*/ 117983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6643"/>
                    <a:pt x="1484" y="5785"/>
                    <a:pt x="12329" y="2166"/>
                  </a:cubicBezTo>
                  <a:close/>
                </a:path>
              </a:pathLst>
            </a:custGeom>
            <a:solidFill>
              <a:srgbClr val="549D40"/>
            </a:solidFill>
            <a:ln w="18073" cap="flat">
              <a:noFill/>
              <a:prstDash val="solid"/>
              <a:miter/>
            </a:ln>
          </p:spPr>
          <p:txBody>
            <a:bodyPr rtlCol="0" anchor="ctr"/>
            <a:lstStyle/>
            <a:p>
              <a:endParaRPr lang="en-US" sz="849"/>
            </a:p>
          </p:txBody>
        </p:sp>
        <p:sp>
          <p:nvSpPr>
            <p:cNvPr id="3957" name="Freeform 3956">
              <a:extLst>
                <a:ext uri="{FF2B5EF4-FFF2-40B4-BE49-F238E27FC236}">
                  <a16:creationId xmlns:a16="http://schemas.microsoft.com/office/drawing/2014/main" id="{E242F111-8727-174E-B72A-FB5052AB1CF2}"/>
                </a:ext>
              </a:extLst>
            </p:cNvPr>
            <p:cNvSpPr/>
            <p:nvPr userDrawn="1"/>
          </p:nvSpPr>
          <p:spPr>
            <a:xfrm>
              <a:off x="11999861" y="2450699"/>
              <a:ext cx="39763" cy="121246"/>
            </a:xfrm>
            <a:custGeom>
              <a:avLst/>
              <a:gdLst>
                <a:gd name="connsiteX0" fmla="*/ 39763 w 39763"/>
                <a:gd name="connsiteY0" fmla="*/ 19906 h 121246"/>
                <a:gd name="connsiteX1" fmla="*/ 39763 w 39763"/>
                <a:gd name="connsiteY1" fmla="*/ 101341 h 121246"/>
                <a:gd name="connsiteX2" fmla="*/ 19882 w 39763"/>
                <a:gd name="connsiteY2" fmla="*/ 121247 h 121246"/>
                <a:gd name="connsiteX3" fmla="*/ 19882 w 39763"/>
                <a:gd name="connsiteY3" fmla="*/ 121247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3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3" y="19906"/>
                  </a:moveTo>
                  <a:lnTo>
                    <a:pt x="39763" y="101341"/>
                  </a:lnTo>
                  <a:cubicBezTo>
                    <a:pt x="39763" y="112199"/>
                    <a:pt x="30726" y="121247"/>
                    <a:pt x="19882" y="121247"/>
                  </a:cubicBezTo>
                  <a:lnTo>
                    <a:pt x="19882" y="121247"/>
                  </a:lnTo>
                  <a:cubicBezTo>
                    <a:pt x="9037" y="121247"/>
                    <a:pt x="0" y="112199"/>
                    <a:pt x="0" y="101341"/>
                  </a:cubicBezTo>
                  <a:lnTo>
                    <a:pt x="0" y="19906"/>
                  </a:lnTo>
                  <a:cubicBezTo>
                    <a:pt x="0" y="9048"/>
                    <a:pt x="9037" y="0"/>
                    <a:pt x="19882" y="0"/>
                  </a:cubicBezTo>
                  <a:lnTo>
                    <a:pt x="19882" y="0"/>
                  </a:lnTo>
                  <a:cubicBezTo>
                    <a:pt x="30726" y="0"/>
                    <a:pt x="39763" y="9048"/>
                    <a:pt x="39763" y="19906"/>
                  </a:cubicBezTo>
                  <a:close/>
                </a:path>
              </a:pathLst>
            </a:custGeom>
            <a:solidFill>
              <a:srgbClr val="549D40"/>
            </a:solidFill>
            <a:ln w="18073" cap="flat">
              <a:noFill/>
              <a:prstDash val="solid"/>
              <a:miter/>
            </a:ln>
          </p:spPr>
          <p:txBody>
            <a:bodyPr rtlCol="0" anchor="ctr"/>
            <a:lstStyle/>
            <a:p>
              <a:endParaRPr lang="en-US" sz="849"/>
            </a:p>
          </p:txBody>
        </p:sp>
        <p:sp>
          <p:nvSpPr>
            <p:cNvPr id="3958" name="Freeform 3957">
              <a:extLst>
                <a:ext uri="{FF2B5EF4-FFF2-40B4-BE49-F238E27FC236}">
                  <a16:creationId xmlns:a16="http://schemas.microsoft.com/office/drawing/2014/main" id="{A8A0CDE7-7E11-914D-9DF3-35EE7513F233}"/>
                </a:ext>
              </a:extLst>
            </p:cNvPr>
            <p:cNvSpPr/>
            <p:nvPr userDrawn="1"/>
          </p:nvSpPr>
          <p:spPr>
            <a:xfrm>
              <a:off x="12284753" y="2450343"/>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3 h 120149"/>
                <a:gd name="connsiteX5" fmla="*/ 65752 w 76952"/>
                <a:gd name="connsiteY5" fmla="*/ 117983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3"/>
                  </a:cubicBezTo>
                  <a:lnTo>
                    <a:pt x="65752" y="117983"/>
                  </a:lnTo>
                  <a:cubicBezTo>
                    <a:pt x="56714" y="123413"/>
                    <a:pt x="44062" y="117983"/>
                    <a:pt x="38640" y="108935"/>
                  </a:cubicBezTo>
                  <a:lnTo>
                    <a:pt x="2491" y="29311"/>
                  </a:lnTo>
                  <a:cubicBezTo>
                    <a:pt x="-2931" y="18453"/>
                    <a:pt x="684" y="7595"/>
                    <a:pt x="11528" y="2166"/>
                  </a:cubicBezTo>
                  <a:close/>
                </a:path>
              </a:pathLst>
            </a:custGeom>
            <a:solidFill>
              <a:srgbClr val="549D40"/>
            </a:solidFill>
            <a:ln w="18073" cap="flat">
              <a:noFill/>
              <a:prstDash val="solid"/>
              <a:miter/>
            </a:ln>
          </p:spPr>
          <p:txBody>
            <a:bodyPr rtlCol="0" anchor="ctr"/>
            <a:lstStyle/>
            <a:p>
              <a:endParaRPr lang="en-US" sz="849"/>
            </a:p>
          </p:txBody>
        </p:sp>
        <p:sp>
          <p:nvSpPr>
            <p:cNvPr id="3959" name="Freeform 3958">
              <a:extLst>
                <a:ext uri="{FF2B5EF4-FFF2-40B4-BE49-F238E27FC236}">
                  <a16:creationId xmlns:a16="http://schemas.microsoft.com/office/drawing/2014/main" id="{82E39F63-B638-7045-9AAB-7F764B26D232}"/>
                </a:ext>
              </a:extLst>
            </p:cNvPr>
            <p:cNvSpPr/>
            <p:nvPr userDrawn="1"/>
          </p:nvSpPr>
          <p:spPr>
            <a:xfrm>
              <a:off x="11982109" y="2754364"/>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89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89" y="90839"/>
                  </a:lnTo>
                  <a:cubicBezTo>
                    <a:pt x="81012" y="99887"/>
                    <a:pt x="75589" y="112554"/>
                    <a:pt x="66552" y="117984"/>
                  </a:cubicBezTo>
                  <a:lnTo>
                    <a:pt x="66552" y="117984"/>
                  </a:lnTo>
                  <a:cubicBezTo>
                    <a:pt x="57515" y="123412"/>
                    <a:pt x="44863" y="117984"/>
                    <a:pt x="39441" y="108935"/>
                  </a:cubicBezTo>
                  <a:lnTo>
                    <a:pt x="3292" y="29311"/>
                  </a:lnTo>
                  <a:cubicBezTo>
                    <a:pt x="-3938" y="18453"/>
                    <a:pt x="1485" y="7595"/>
                    <a:pt x="12329" y="2166"/>
                  </a:cubicBezTo>
                  <a:close/>
                </a:path>
              </a:pathLst>
            </a:custGeom>
            <a:solidFill>
              <a:srgbClr val="549D40"/>
            </a:solidFill>
            <a:ln w="18073" cap="flat">
              <a:noFill/>
              <a:prstDash val="solid"/>
              <a:miter/>
            </a:ln>
          </p:spPr>
          <p:txBody>
            <a:bodyPr rtlCol="0" anchor="ctr"/>
            <a:lstStyle/>
            <a:p>
              <a:endParaRPr lang="en-US" sz="849"/>
            </a:p>
          </p:txBody>
        </p:sp>
        <p:sp>
          <p:nvSpPr>
            <p:cNvPr id="3960" name="Freeform 3959">
              <a:extLst>
                <a:ext uri="{FF2B5EF4-FFF2-40B4-BE49-F238E27FC236}">
                  <a16:creationId xmlns:a16="http://schemas.microsoft.com/office/drawing/2014/main" id="{F384FA97-14CA-BE42-9C2C-8FFA0F84B82F}"/>
                </a:ext>
              </a:extLst>
            </p:cNvPr>
            <p:cNvSpPr/>
            <p:nvPr userDrawn="1"/>
          </p:nvSpPr>
          <p:spPr>
            <a:xfrm>
              <a:off x="12284753" y="2754364"/>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4"/>
                    <a:pt x="65752" y="117984"/>
                  </a:cubicBezTo>
                  <a:lnTo>
                    <a:pt x="65752" y="117984"/>
                  </a:lnTo>
                  <a:cubicBezTo>
                    <a:pt x="56714" y="123412"/>
                    <a:pt x="44062" y="117984"/>
                    <a:pt x="38640" y="108935"/>
                  </a:cubicBezTo>
                  <a:lnTo>
                    <a:pt x="2491" y="29311"/>
                  </a:lnTo>
                  <a:cubicBezTo>
                    <a:pt x="-2931" y="18453"/>
                    <a:pt x="684" y="7595"/>
                    <a:pt x="11528" y="2166"/>
                  </a:cubicBezTo>
                  <a:close/>
                </a:path>
              </a:pathLst>
            </a:custGeom>
            <a:solidFill>
              <a:srgbClr val="549D40"/>
            </a:solidFill>
            <a:ln w="18073" cap="flat">
              <a:noFill/>
              <a:prstDash val="solid"/>
              <a:miter/>
            </a:ln>
          </p:spPr>
          <p:txBody>
            <a:bodyPr rtlCol="0" anchor="ctr"/>
            <a:lstStyle/>
            <a:p>
              <a:endParaRPr lang="en-US" sz="849"/>
            </a:p>
          </p:txBody>
        </p:sp>
        <p:sp>
          <p:nvSpPr>
            <p:cNvPr id="3961" name="Freeform 3960">
              <a:extLst>
                <a:ext uri="{FF2B5EF4-FFF2-40B4-BE49-F238E27FC236}">
                  <a16:creationId xmlns:a16="http://schemas.microsoft.com/office/drawing/2014/main" id="{46B442E4-2BED-F842-ACD4-D538D28B55D7}"/>
                </a:ext>
              </a:extLst>
            </p:cNvPr>
            <p:cNvSpPr/>
            <p:nvPr userDrawn="1"/>
          </p:nvSpPr>
          <p:spPr>
            <a:xfrm>
              <a:off x="11982109" y="3058386"/>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89 w 77752"/>
                <a:gd name="connsiteY3" fmla="*/ 90839 h 120149"/>
                <a:gd name="connsiteX4" fmla="*/ 66552 w 77752"/>
                <a:gd name="connsiteY4" fmla="*/ 117983 h 120149"/>
                <a:gd name="connsiteX5" fmla="*/ 66552 w 77752"/>
                <a:gd name="connsiteY5" fmla="*/ 117983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89" y="90839"/>
                  </a:lnTo>
                  <a:cubicBezTo>
                    <a:pt x="81012" y="99887"/>
                    <a:pt x="75589" y="112555"/>
                    <a:pt x="66552" y="117983"/>
                  </a:cubicBezTo>
                  <a:lnTo>
                    <a:pt x="66552" y="117983"/>
                  </a:lnTo>
                  <a:cubicBezTo>
                    <a:pt x="57515" y="123413"/>
                    <a:pt x="44863" y="117983"/>
                    <a:pt x="39441" y="108935"/>
                  </a:cubicBezTo>
                  <a:lnTo>
                    <a:pt x="3292" y="29311"/>
                  </a:lnTo>
                  <a:cubicBezTo>
                    <a:pt x="-3938" y="16643"/>
                    <a:pt x="1485" y="5785"/>
                    <a:pt x="12329" y="2166"/>
                  </a:cubicBezTo>
                  <a:close/>
                </a:path>
              </a:pathLst>
            </a:custGeom>
            <a:solidFill>
              <a:srgbClr val="549D40"/>
            </a:solidFill>
            <a:ln w="18073" cap="flat">
              <a:noFill/>
              <a:prstDash val="solid"/>
              <a:miter/>
            </a:ln>
          </p:spPr>
          <p:txBody>
            <a:bodyPr rtlCol="0" anchor="ctr"/>
            <a:lstStyle/>
            <a:p>
              <a:endParaRPr lang="en-US" sz="849"/>
            </a:p>
          </p:txBody>
        </p:sp>
        <p:sp>
          <p:nvSpPr>
            <p:cNvPr id="3962" name="Freeform 3961">
              <a:extLst>
                <a:ext uri="{FF2B5EF4-FFF2-40B4-BE49-F238E27FC236}">
                  <a16:creationId xmlns:a16="http://schemas.microsoft.com/office/drawing/2014/main" id="{3FAD0C02-1284-0F4A-8E27-F5D3354B3F02}"/>
                </a:ext>
              </a:extLst>
            </p:cNvPr>
            <p:cNvSpPr/>
            <p:nvPr userDrawn="1"/>
          </p:nvSpPr>
          <p:spPr>
            <a:xfrm>
              <a:off x="12303511" y="3058543"/>
              <a:ext cx="39763" cy="121445"/>
            </a:xfrm>
            <a:custGeom>
              <a:avLst/>
              <a:gdLst>
                <a:gd name="connsiteX0" fmla="*/ 39764 w 39763"/>
                <a:gd name="connsiteY0" fmla="*/ 20105 h 121445"/>
                <a:gd name="connsiteX1" fmla="*/ 39764 w 39763"/>
                <a:gd name="connsiteY1" fmla="*/ 101539 h 121445"/>
                <a:gd name="connsiteX2" fmla="*/ 19882 w 39763"/>
                <a:gd name="connsiteY2" fmla="*/ 121446 h 121445"/>
                <a:gd name="connsiteX3" fmla="*/ 19882 w 39763"/>
                <a:gd name="connsiteY3" fmla="*/ 121446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7" y="121446"/>
                    <a:pt x="19882" y="121446"/>
                  </a:cubicBezTo>
                  <a:lnTo>
                    <a:pt x="19882" y="121446"/>
                  </a:lnTo>
                  <a:cubicBezTo>
                    <a:pt x="9037" y="121446"/>
                    <a:pt x="0" y="112397"/>
                    <a:pt x="0" y="101539"/>
                  </a:cubicBezTo>
                  <a:lnTo>
                    <a:pt x="0" y="20105"/>
                  </a:lnTo>
                  <a:cubicBezTo>
                    <a:pt x="0" y="9247"/>
                    <a:pt x="9037" y="199"/>
                    <a:pt x="19882" y="199"/>
                  </a:cubicBezTo>
                  <a:lnTo>
                    <a:pt x="19882" y="199"/>
                  </a:lnTo>
                  <a:cubicBezTo>
                    <a:pt x="28919" y="-1611"/>
                    <a:pt x="39764" y="9247"/>
                    <a:pt x="39764" y="20105"/>
                  </a:cubicBezTo>
                  <a:close/>
                </a:path>
              </a:pathLst>
            </a:custGeom>
            <a:solidFill>
              <a:srgbClr val="549D40"/>
            </a:solidFill>
            <a:ln w="18073" cap="flat">
              <a:noFill/>
              <a:prstDash val="solid"/>
              <a:miter/>
            </a:ln>
          </p:spPr>
          <p:txBody>
            <a:bodyPr rtlCol="0" anchor="ctr"/>
            <a:lstStyle/>
            <a:p>
              <a:endParaRPr lang="en-US" sz="849"/>
            </a:p>
          </p:txBody>
        </p:sp>
        <p:sp>
          <p:nvSpPr>
            <p:cNvPr id="3963" name="Freeform 3962">
              <a:extLst>
                <a:ext uri="{FF2B5EF4-FFF2-40B4-BE49-F238E27FC236}">
                  <a16:creationId xmlns:a16="http://schemas.microsoft.com/office/drawing/2014/main" id="{1FE3A302-2308-D441-ACD7-56CA4EC19AAB}"/>
                </a:ext>
              </a:extLst>
            </p:cNvPr>
            <p:cNvSpPr/>
            <p:nvPr userDrawn="1"/>
          </p:nvSpPr>
          <p:spPr>
            <a:xfrm>
              <a:off x="10770118" y="3360597"/>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4"/>
                    <a:pt x="65752" y="117984"/>
                  </a:cubicBezTo>
                  <a:lnTo>
                    <a:pt x="65752" y="117984"/>
                  </a:lnTo>
                  <a:cubicBezTo>
                    <a:pt x="56715" y="123412"/>
                    <a:pt x="44062" y="117984"/>
                    <a:pt x="38640" y="108935"/>
                  </a:cubicBezTo>
                  <a:lnTo>
                    <a:pt x="2491" y="29311"/>
                  </a:lnTo>
                  <a:cubicBezTo>
                    <a:pt x="-2931" y="18453"/>
                    <a:pt x="684" y="7595"/>
                    <a:pt x="11529" y="2166"/>
                  </a:cubicBezTo>
                  <a:close/>
                </a:path>
              </a:pathLst>
            </a:custGeom>
            <a:solidFill>
              <a:srgbClr val="549D40"/>
            </a:solidFill>
            <a:ln w="18073" cap="flat">
              <a:noFill/>
              <a:prstDash val="solid"/>
              <a:miter/>
            </a:ln>
          </p:spPr>
          <p:txBody>
            <a:bodyPr rtlCol="0" anchor="ctr"/>
            <a:lstStyle/>
            <a:p>
              <a:endParaRPr lang="en-US" sz="849"/>
            </a:p>
          </p:txBody>
        </p:sp>
        <p:sp>
          <p:nvSpPr>
            <p:cNvPr id="3964" name="Freeform 3963">
              <a:extLst>
                <a:ext uri="{FF2B5EF4-FFF2-40B4-BE49-F238E27FC236}">
                  <a16:creationId xmlns:a16="http://schemas.microsoft.com/office/drawing/2014/main" id="{293BB26A-2B2B-934B-A723-C23A3ADEE65F}"/>
                </a:ext>
              </a:extLst>
            </p:cNvPr>
            <p:cNvSpPr/>
            <p:nvPr userDrawn="1"/>
          </p:nvSpPr>
          <p:spPr>
            <a:xfrm>
              <a:off x="10788876" y="3664776"/>
              <a:ext cx="39763" cy="121445"/>
            </a:xfrm>
            <a:custGeom>
              <a:avLst/>
              <a:gdLst>
                <a:gd name="connsiteX0" fmla="*/ 39763 w 39763"/>
                <a:gd name="connsiteY0" fmla="*/ 20105 h 121445"/>
                <a:gd name="connsiteX1" fmla="*/ 39763 w 39763"/>
                <a:gd name="connsiteY1" fmla="*/ 101539 h 121445"/>
                <a:gd name="connsiteX2" fmla="*/ 19882 w 39763"/>
                <a:gd name="connsiteY2" fmla="*/ 121446 h 121445"/>
                <a:gd name="connsiteX3" fmla="*/ 19882 w 39763"/>
                <a:gd name="connsiteY3" fmla="*/ 121446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3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3" y="20105"/>
                  </a:moveTo>
                  <a:lnTo>
                    <a:pt x="39763" y="101539"/>
                  </a:lnTo>
                  <a:cubicBezTo>
                    <a:pt x="39763" y="112397"/>
                    <a:pt x="30726" y="121446"/>
                    <a:pt x="19882" y="121446"/>
                  </a:cubicBezTo>
                  <a:lnTo>
                    <a:pt x="19882" y="121446"/>
                  </a:lnTo>
                  <a:cubicBezTo>
                    <a:pt x="9037" y="121446"/>
                    <a:pt x="0" y="112397"/>
                    <a:pt x="0" y="101539"/>
                  </a:cubicBezTo>
                  <a:lnTo>
                    <a:pt x="0" y="20105"/>
                  </a:lnTo>
                  <a:cubicBezTo>
                    <a:pt x="0" y="9247"/>
                    <a:pt x="9037" y="199"/>
                    <a:pt x="19882" y="199"/>
                  </a:cubicBezTo>
                  <a:lnTo>
                    <a:pt x="19882" y="199"/>
                  </a:lnTo>
                  <a:cubicBezTo>
                    <a:pt x="28919" y="-1611"/>
                    <a:pt x="39763" y="9247"/>
                    <a:pt x="39763" y="20105"/>
                  </a:cubicBezTo>
                  <a:close/>
                </a:path>
              </a:pathLst>
            </a:custGeom>
            <a:solidFill>
              <a:srgbClr val="549D40"/>
            </a:solidFill>
            <a:ln w="18073" cap="flat">
              <a:noFill/>
              <a:prstDash val="solid"/>
              <a:miter/>
            </a:ln>
          </p:spPr>
          <p:txBody>
            <a:bodyPr rtlCol="0" anchor="ctr"/>
            <a:lstStyle/>
            <a:p>
              <a:endParaRPr lang="en-US" sz="849"/>
            </a:p>
          </p:txBody>
        </p:sp>
        <p:sp>
          <p:nvSpPr>
            <p:cNvPr id="3965" name="Freeform 3964">
              <a:extLst>
                <a:ext uri="{FF2B5EF4-FFF2-40B4-BE49-F238E27FC236}">
                  <a16:creationId xmlns:a16="http://schemas.microsoft.com/office/drawing/2014/main" id="{FEC8205A-D27D-AC44-821D-E108A8A4A39A}"/>
                </a:ext>
              </a:extLst>
            </p:cNvPr>
            <p:cNvSpPr/>
            <p:nvPr userDrawn="1"/>
          </p:nvSpPr>
          <p:spPr>
            <a:xfrm>
              <a:off x="10770118" y="3966830"/>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4"/>
                    <a:pt x="65752" y="117984"/>
                  </a:cubicBezTo>
                  <a:lnTo>
                    <a:pt x="65752" y="117984"/>
                  </a:lnTo>
                  <a:cubicBezTo>
                    <a:pt x="56715" y="123412"/>
                    <a:pt x="44062" y="117984"/>
                    <a:pt x="38640" y="108935"/>
                  </a:cubicBezTo>
                  <a:lnTo>
                    <a:pt x="2491" y="29311"/>
                  </a:lnTo>
                  <a:cubicBezTo>
                    <a:pt x="-2931" y="18453"/>
                    <a:pt x="684" y="7595"/>
                    <a:pt x="11529" y="2166"/>
                  </a:cubicBezTo>
                  <a:close/>
                </a:path>
              </a:pathLst>
            </a:custGeom>
            <a:solidFill>
              <a:srgbClr val="549D40"/>
            </a:solidFill>
            <a:ln w="18073" cap="flat">
              <a:noFill/>
              <a:prstDash val="solid"/>
              <a:miter/>
            </a:ln>
          </p:spPr>
          <p:txBody>
            <a:bodyPr rtlCol="0" anchor="ctr"/>
            <a:lstStyle/>
            <a:p>
              <a:endParaRPr lang="en-US" sz="849"/>
            </a:p>
          </p:txBody>
        </p:sp>
        <p:sp>
          <p:nvSpPr>
            <p:cNvPr id="3966" name="Freeform 3965">
              <a:extLst>
                <a:ext uri="{FF2B5EF4-FFF2-40B4-BE49-F238E27FC236}">
                  <a16:creationId xmlns:a16="http://schemas.microsoft.com/office/drawing/2014/main" id="{0FA22E06-DD57-314A-BEDD-4623A1899B3C}"/>
                </a:ext>
              </a:extLst>
            </p:cNvPr>
            <p:cNvSpPr/>
            <p:nvPr userDrawn="1"/>
          </p:nvSpPr>
          <p:spPr>
            <a:xfrm>
              <a:off x="11090718" y="3360954"/>
              <a:ext cx="39763" cy="121246"/>
            </a:xfrm>
            <a:custGeom>
              <a:avLst/>
              <a:gdLst>
                <a:gd name="connsiteX0" fmla="*/ 39764 w 39763"/>
                <a:gd name="connsiteY0" fmla="*/ 19906 h 121246"/>
                <a:gd name="connsiteX1" fmla="*/ 39764 w 39763"/>
                <a:gd name="connsiteY1" fmla="*/ 101341 h 121246"/>
                <a:gd name="connsiteX2" fmla="*/ 19882 w 39763"/>
                <a:gd name="connsiteY2" fmla="*/ 121246 h 121246"/>
                <a:gd name="connsiteX3" fmla="*/ 19882 w 39763"/>
                <a:gd name="connsiteY3" fmla="*/ 121246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8"/>
                    <a:pt x="30727" y="121246"/>
                    <a:pt x="19882" y="121246"/>
                  </a:cubicBezTo>
                  <a:lnTo>
                    <a:pt x="19882" y="121246"/>
                  </a:lnTo>
                  <a:cubicBezTo>
                    <a:pt x="9037" y="121246"/>
                    <a:pt x="0" y="112198"/>
                    <a:pt x="0" y="101341"/>
                  </a:cubicBezTo>
                  <a:lnTo>
                    <a:pt x="0" y="19906"/>
                  </a:lnTo>
                  <a:cubicBezTo>
                    <a:pt x="0" y="9048"/>
                    <a:pt x="9037" y="0"/>
                    <a:pt x="19882" y="0"/>
                  </a:cubicBezTo>
                  <a:lnTo>
                    <a:pt x="19882" y="0"/>
                  </a:lnTo>
                  <a:cubicBezTo>
                    <a:pt x="30727" y="0"/>
                    <a:pt x="39764" y="9048"/>
                    <a:pt x="39764" y="19906"/>
                  </a:cubicBezTo>
                  <a:close/>
                </a:path>
              </a:pathLst>
            </a:custGeom>
            <a:solidFill>
              <a:srgbClr val="549D40"/>
            </a:solidFill>
            <a:ln w="18073" cap="flat">
              <a:noFill/>
              <a:prstDash val="solid"/>
              <a:miter/>
            </a:ln>
          </p:spPr>
          <p:txBody>
            <a:bodyPr rtlCol="0" anchor="ctr"/>
            <a:lstStyle/>
            <a:p>
              <a:endParaRPr lang="en-US" sz="849"/>
            </a:p>
          </p:txBody>
        </p:sp>
        <p:sp>
          <p:nvSpPr>
            <p:cNvPr id="3967" name="Freeform 3966">
              <a:extLst>
                <a:ext uri="{FF2B5EF4-FFF2-40B4-BE49-F238E27FC236}">
                  <a16:creationId xmlns:a16="http://schemas.microsoft.com/office/drawing/2014/main" id="{EFA3375D-EAC0-2349-A838-30BF8B3D1368}"/>
                </a:ext>
              </a:extLst>
            </p:cNvPr>
            <p:cNvSpPr/>
            <p:nvPr userDrawn="1"/>
          </p:nvSpPr>
          <p:spPr>
            <a:xfrm>
              <a:off x="11375610" y="3360597"/>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4"/>
                    <a:pt x="65752" y="117984"/>
                  </a:cubicBezTo>
                  <a:lnTo>
                    <a:pt x="65752" y="117984"/>
                  </a:lnTo>
                  <a:cubicBezTo>
                    <a:pt x="56715" y="123412"/>
                    <a:pt x="44062" y="117984"/>
                    <a:pt x="38640" y="108935"/>
                  </a:cubicBezTo>
                  <a:lnTo>
                    <a:pt x="2491" y="29311"/>
                  </a:lnTo>
                  <a:cubicBezTo>
                    <a:pt x="-2931" y="18453"/>
                    <a:pt x="684" y="7595"/>
                    <a:pt x="11529" y="2166"/>
                  </a:cubicBezTo>
                  <a:close/>
                </a:path>
              </a:pathLst>
            </a:custGeom>
            <a:solidFill>
              <a:srgbClr val="549D40"/>
            </a:solidFill>
            <a:ln w="18073" cap="flat">
              <a:noFill/>
              <a:prstDash val="solid"/>
              <a:miter/>
            </a:ln>
          </p:spPr>
          <p:txBody>
            <a:bodyPr rtlCol="0" anchor="ctr"/>
            <a:lstStyle/>
            <a:p>
              <a:endParaRPr lang="en-US" sz="849"/>
            </a:p>
          </p:txBody>
        </p:sp>
        <p:sp>
          <p:nvSpPr>
            <p:cNvPr id="3968" name="Freeform 3967">
              <a:extLst>
                <a:ext uri="{FF2B5EF4-FFF2-40B4-BE49-F238E27FC236}">
                  <a16:creationId xmlns:a16="http://schemas.microsoft.com/office/drawing/2014/main" id="{772539EC-5681-E343-9A43-C5B54DFE3DDD}"/>
                </a:ext>
              </a:extLst>
            </p:cNvPr>
            <p:cNvSpPr/>
            <p:nvPr userDrawn="1"/>
          </p:nvSpPr>
          <p:spPr>
            <a:xfrm>
              <a:off x="11678459" y="3360597"/>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90" y="90839"/>
                  </a:lnTo>
                  <a:cubicBezTo>
                    <a:pt x="81012" y="99887"/>
                    <a:pt x="75590" y="112554"/>
                    <a:pt x="66552" y="117984"/>
                  </a:cubicBezTo>
                  <a:lnTo>
                    <a:pt x="66552" y="117984"/>
                  </a:lnTo>
                  <a:cubicBezTo>
                    <a:pt x="57515" y="123412"/>
                    <a:pt x="44863" y="117984"/>
                    <a:pt x="39441" y="108935"/>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sz="849"/>
            </a:p>
          </p:txBody>
        </p:sp>
        <p:sp>
          <p:nvSpPr>
            <p:cNvPr id="3969" name="Freeform 3968">
              <a:extLst>
                <a:ext uri="{FF2B5EF4-FFF2-40B4-BE49-F238E27FC236}">
                  <a16:creationId xmlns:a16="http://schemas.microsoft.com/office/drawing/2014/main" id="{1A2391AE-23A4-1045-A411-6617350243C7}"/>
                </a:ext>
              </a:extLst>
            </p:cNvPr>
            <p:cNvSpPr/>
            <p:nvPr userDrawn="1"/>
          </p:nvSpPr>
          <p:spPr>
            <a:xfrm>
              <a:off x="11072967" y="3664618"/>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3 h 120149"/>
                <a:gd name="connsiteX5" fmla="*/ 66552 w 77752"/>
                <a:gd name="connsiteY5" fmla="*/ 117983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sz="849"/>
            </a:p>
          </p:txBody>
        </p:sp>
        <p:sp>
          <p:nvSpPr>
            <p:cNvPr id="3970" name="Freeform 3969">
              <a:extLst>
                <a:ext uri="{FF2B5EF4-FFF2-40B4-BE49-F238E27FC236}">
                  <a16:creationId xmlns:a16="http://schemas.microsoft.com/office/drawing/2014/main" id="{F7F1615D-69CD-664A-9ECA-B06D94C278D3}"/>
                </a:ext>
              </a:extLst>
            </p:cNvPr>
            <p:cNvSpPr/>
            <p:nvPr userDrawn="1"/>
          </p:nvSpPr>
          <p:spPr>
            <a:xfrm>
              <a:off x="11375610" y="3664618"/>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3 h 120149"/>
                <a:gd name="connsiteX5" fmla="*/ 65752 w 76952"/>
                <a:gd name="connsiteY5" fmla="*/ 117983 h 120149"/>
                <a:gd name="connsiteX6" fmla="*/ 38640 w 76952"/>
                <a:gd name="connsiteY6" fmla="*/ 108935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3"/>
                  </a:cubicBezTo>
                  <a:lnTo>
                    <a:pt x="65752" y="117983"/>
                  </a:lnTo>
                  <a:cubicBezTo>
                    <a:pt x="56715" y="123413"/>
                    <a:pt x="44062" y="117983"/>
                    <a:pt x="38640" y="108935"/>
                  </a:cubicBezTo>
                  <a:lnTo>
                    <a:pt x="2491" y="29311"/>
                  </a:lnTo>
                  <a:cubicBezTo>
                    <a:pt x="-2931" y="18453"/>
                    <a:pt x="684" y="7595"/>
                    <a:pt x="11529" y="2166"/>
                  </a:cubicBezTo>
                  <a:close/>
                </a:path>
              </a:pathLst>
            </a:custGeom>
            <a:solidFill>
              <a:srgbClr val="549D40"/>
            </a:solidFill>
            <a:ln w="18073" cap="flat">
              <a:noFill/>
              <a:prstDash val="solid"/>
              <a:miter/>
            </a:ln>
          </p:spPr>
          <p:txBody>
            <a:bodyPr rtlCol="0" anchor="ctr"/>
            <a:lstStyle/>
            <a:p>
              <a:endParaRPr lang="en-US" sz="849"/>
            </a:p>
          </p:txBody>
        </p:sp>
        <p:sp>
          <p:nvSpPr>
            <p:cNvPr id="3971" name="Freeform 3970">
              <a:extLst>
                <a:ext uri="{FF2B5EF4-FFF2-40B4-BE49-F238E27FC236}">
                  <a16:creationId xmlns:a16="http://schemas.microsoft.com/office/drawing/2014/main" id="{34B1DD45-B8DE-8545-982B-0FFD17B9BDBF}"/>
                </a:ext>
              </a:extLst>
            </p:cNvPr>
            <p:cNvSpPr/>
            <p:nvPr userDrawn="1"/>
          </p:nvSpPr>
          <p:spPr>
            <a:xfrm>
              <a:off x="11072967" y="3966830"/>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90" y="90839"/>
                  </a:lnTo>
                  <a:cubicBezTo>
                    <a:pt x="81012" y="99887"/>
                    <a:pt x="75590" y="112554"/>
                    <a:pt x="66552" y="117984"/>
                  </a:cubicBezTo>
                  <a:lnTo>
                    <a:pt x="66552" y="117984"/>
                  </a:lnTo>
                  <a:cubicBezTo>
                    <a:pt x="57515" y="123412"/>
                    <a:pt x="44863" y="117984"/>
                    <a:pt x="39441" y="108935"/>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sz="849"/>
            </a:p>
          </p:txBody>
        </p:sp>
        <p:sp>
          <p:nvSpPr>
            <p:cNvPr id="3972" name="Freeform 3971">
              <a:extLst>
                <a:ext uri="{FF2B5EF4-FFF2-40B4-BE49-F238E27FC236}">
                  <a16:creationId xmlns:a16="http://schemas.microsoft.com/office/drawing/2014/main" id="{551300A1-9971-5449-92AC-0D8B31AF1AD3}"/>
                </a:ext>
              </a:extLst>
            </p:cNvPr>
            <p:cNvSpPr/>
            <p:nvPr userDrawn="1"/>
          </p:nvSpPr>
          <p:spPr>
            <a:xfrm>
              <a:off x="11698018" y="3664776"/>
              <a:ext cx="39763" cy="121445"/>
            </a:xfrm>
            <a:custGeom>
              <a:avLst/>
              <a:gdLst>
                <a:gd name="connsiteX0" fmla="*/ 39764 w 39763"/>
                <a:gd name="connsiteY0" fmla="*/ 20105 h 121445"/>
                <a:gd name="connsiteX1" fmla="*/ 39764 w 39763"/>
                <a:gd name="connsiteY1" fmla="*/ 101539 h 121445"/>
                <a:gd name="connsiteX2" fmla="*/ 19882 w 39763"/>
                <a:gd name="connsiteY2" fmla="*/ 121446 h 121445"/>
                <a:gd name="connsiteX3" fmla="*/ 19882 w 39763"/>
                <a:gd name="connsiteY3" fmla="*/ 121446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7" y="121446"/>
                    <a:pt x="19882" y="121446"/>
                  </a:cubicBezTo>
                  <a:lnTo>
                    <a:pt x="19882" y="121446"/>
                  </a:lnTo>
                  <a:cubicBezTo>
                    <a:pt x="9037" y="121446"/>
                    <a:pt x="0" y="112397"/>
                    <a:pt x="0" y="101539"/>
                  </a:cubicBezTo>
                  <a:lnTo>
                    <a:pt x="0" y="20105"/>
                  </a:lnTo>
                  <a:cubicBezTo>
                    <a:pt x="0" y="9247"/>
                    <a:pt x="9037" y="199"/>
                    <a:pt x="19882" y="199"/>
                  </a:cubicBezTo>
                  <a:lnTo>
                    <a:pt x="19882" y="199"/>
                  </a:lnTo>
                  <a:cubicBezTo>
                    <a:pt x="28919" y="-1611"/>
                    <a:pt x="39764" y="9247"/>
                    <a:pt x="39764" y="20105"/>
                  </a:cubicBezTo>
                  <a:close/>
                </a:path>
              </a:pathLst>
            </a:custGeom>
            <a:solidFill>
              <a:srgbClr val="549D40"/>
            </a:solidFill>
            <a:ln w="18073" cap="flat">
              <a:noFill/>
              <a:prstDash val="solid"/>
              <a:miter/>
            </a:ln>
          </p:spPr>
          <p:txBody>
            <a:bodyPr rtlCol="0" anchor="ctr"/>
            <a:lstStyle/>
            <a:p>
              <a:endParaRPr lang="en-US" sz="849"/>
            </a:p>
          </p:txBody>
        </p:sp>
        <p:sp>
          <p:nvSpPr>
            <p:cNvPr id="3973" name="Freeform 3972">
              <a:extLst>
                <a:ext uri="{FF2B5EF4-FFF2-40B4-BE49-F238E27FC236}">
                  <a16:creationId xmlns:a16="http://schemas.microsoft.com/office/drawing/2014/main" id="{9EAC3A60-338B-A449-93B8-A31A7CFE9FD5}"/>
                </a:ext>
              </a:extLst>
            </p:cNvPr>
            <p:cNvSpPr/>
            <p:nvPr userDrawn="1"/>
          </p:nvSpPr>
          <p:spPr>
            <a:xfrm>
              <a:off x="11394368" y="3967186"/>
              <a:ext cx="39763" cy="121246"/>
            </a:xfrm>
            <a:custGeom>
              <a:avLst/>
              <a:gdLst>
                <a:gd name="connsiteX0" fmla="*/ 39763 w 39763"/>
                <a:gd name="connsiteY0" fmla="*/ 19906 h 121246"/>
                <a:gd name="connsiteX1" fmla="*/ 39763 w 39763"/>
                <a:gd name="connsiteY1" fmla="*/ 101341 h 121246"/>
                <a:gd name="connsiteX2" fmla="*/ 19882 w 39763"/>
                <a:gd name="connsiteY2" fmla="*/ 121246 h 121246"/>
                <a:gd name="connsiteX3" fmla="*/ 19882 w 39763"/>
                <a:gd name="connsiteY3" fmla="*/ 121246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3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3" y="19906"/>
                  </a:moveTo>
                  <a:lnTo>
                    <a:pt x="39763" y="101341"/>
                  </a:lnTo>
                  <a:cubicBezTo>
                    <a:pt x="39763" y="112198"/>
                    <a:pt x="30726" y="121246"/>
                    <a:pt x="19882" y="121246"/>
                  </a:cubicBezTo>
                  <a:lnTo>
                    <a:pt x="19882" y="121246"/>
                  </a:lnTo>
                  <a:cubicBezTo>
                    <a:pt x="9037" y="121246"/>
                    <a:pt x="0" y="112198"/>
                    <a:pt x="0" y="101341"/>
                  </a:cubicBezTo>
                  <a:lnTo>
                    <a:pt x="0" y="19906"/>
                  </a:lnTo>
                  <a:cubicBezTo>
                    <a:pt x="0" y="9048"/>
                    <a:pt x="9037" y="0"/>
                    <a:pt x="19882" y="0"/>
                  </a:cubicBezTo>
                  <a:lnTo>
                    <a:pt x="19882" y="0"/>
                  </a:lnTo>
                  <a:cubicBezTo>
                    <a:pt x="30726" y="0"/>
                    <a:pt x="39763" y="9048"/>
                    <a:pt x="39763" y="19906"/>
                  </a:cubicBezTo>
                  <a:close/>
                </a:path>
              </a:pathLst>
            </a:custGeom>
            <a:solidFill>
              <a:srgbClr val="549D40"/>
            </a:solidFill>
            <a:ln w="18073" cap="flat">
              <a:noFill/>
              <a:prstDash val="solid"/>
              <a:miter/>
            </a:ln>
          </p:spPr>
          <p:txBody>
            <a:bodyPr rtlCol="0" anchor="ctr"/>
            <a:lstStyle/>
            <a:p>
              <a:endParaRPr lang="en-US" sz="849"/>
            </a:p>
          </p:txBody>
        </p:sp>
        <p:sp>
          <p:nvSpPr>
            <p:cNvPr id="3974" name="Freeform 3973">
              <a:extLst>
                <a:ext uri="{FF2B5EF4-FFF2-40B4-BE49-F238E27FC236}">
                  <a16:creationId xmlns:a16="http://schemas.microsoft.com/office/drawing/2014/main" id="{145C0E3F-64F1-544E-A963-CC79C3B590A3}"/>
                </a:ext>
              </a:extLst>
            </p:cNvPr>
            <p:cNvSpPr/>
            <p:nvPr userDrawn="1"/>
          </p:nvSpPr>
          <p:spPr>
            <a:xfrm>
              <a:off x="11678459" y="3966830"/>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90" y="90839"/>
                  </a:lnTo>
                  <a:cubicBezTo>
                    <a:pt x="81012" y="99887"/>
                    <a:pt x="75590" y="112554"/>
                    <a:pt x="66552" y="117984"/>
                  </a:cubicBezTo>
                  <a:lnTo>
                    <a:pt x="66552" y="117984"/>
                  </a:lnTo>
                  <a:cubicBezTo>
                    <a:pt x="57515" y="123412"/>
                    <a:pt x="44863" y="117984"/>
                    <a:pt x="39441" y="108935"/>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sz="849"/>
            </a:p>
          </p:txBody>
        </p:sp>
        <p:sp>
          <p:nvSpPr>
            <p:cNvPr id="3975" name="Freeform 3974">
              <a:extLst>
                <a:ext uri="{FF2B5EF4-FFF2-40B4-BE49-F238E27FC236}">
                  <a16:creationId xmlns:a16="http://schemas.microsoft.com/office/drawing/2014/main" id="{72F90FCF-EC1A-CB42-AB54-AF32BE6A5BB0}"/>
                </a:ext>
              </a:extLst>
            </p:cNvPr>
            <p:cNvSpPr/>
            <p:nvPr userDrawn="1"/>
          </p:nvSpPr>
          <p:spPr>
            <a:xfrm>
              <a:off x="11999861" y="3360954"/>
              <a:ext cx="39763" cy="121246"/>
            </a:xfrm>
            <a:custGeom>
              <a:avLst/>
              <a:gdLst>
                <a:gd name="connsiteX0" fmla="*/ 39763 w 39763"/>
                <a:gd name="connsiteY0" fmla="*/ 19906 h 121246"/>
                <a:gd name="connsiteX1" fmla="*/ 39763 w 39763"/>
                <a:gd name="connsiteY1" fmla="*/ 101341 h 121246"/>
                <a:gd name="connsiteX2" fmla="*/ 19882 w 39763"/>
                <a:gd name="connsiteY2" fmla="*/ 121246 h 121246"/>
                <a:gd name="connsiteX3" fmla="*/ 19882 w 39763"/>
                <a:gd name="connsiteY3" fmla="*/ 121246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3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3" y="19906"/>
                  </a:moveTo>
                  <a:lnTo>
                    <a:pt x="39763" y="101341"/>
                  </a:lnTo>
                  <a:cubicBezTo>
                    <a:pt x="39763" y="112198"/>
                    <a:pt x="30726" y="121246"/>
                    <a:pt x="19882" y="121246"/>
                  </a:cubicBezTo>
                  <a:lnTo>
                    <a:pt x="19882" y="121246"/>
                  </a:lnTo>
                  <a:cubicBezTo>
                    <a:pt x="9037" y="121246"/>
                    <a:pt x="0" y="112198"/>
                    <a:pt x="0" y="101341"/>
                  </a:cubicBezTo>
                  <a:lnTo>
                    <a:pt x="0" y="19906"/>
                  </a:lnTo>
                  <a:cubicBezTo>
                    <a:pt x="0" y="9048"/>
                    <a:pt x="9037" y="0"/>
                    <a:pt x="19882" y="0"/>
                  </a:cubicBezTo>
                  <a:lnTo>
                    <a:pt x="19882" y="0"/>
                  </a:lnTo>
                  <a:cubicBezTo>
                    <a:pt x="30726" y="0"/>
                    <a:pt x="39763" y="9048"/>
                    <a:pt x="39763" y="19906"/>
                  </a:cubicBezTo>
                  <a:close/>
                </a:path>
              </a:pathLst>
            </a:custGeom>
            <a:solidFill>
              <a:srgbClr val="549D40"/>
            </a:solidFill>
            <a:ln w="18073" cap="flat">
              <a:noFill/>
              <a:prstDash val="solid"/>
              <a:miter/>
            </a:ln>
          </p:spPr>
          <p:txBody>
            <a:bodyPr rtlCol="0" anchor="ctr"/>
            <a:lstStyle/>
            <a:p>
              <a:endParaRPr lang="en-US" sz="849"/>
            </a:p>
          </p:txBody>
        </p:sp>
        <p:sp>
          <p:nvSpPr>
            <p:cNvPr id="3976" name="Freeform 3975">
              <a:extLst>
                <a:ext uri="{FF2B5EF4-FFF2-40B4-BE49-F238E27FC236}">
                  <a16:creationId xmlns:a16="http://schemas.microsoft.com/office/drawing/2014/main" id="{3F0F0088-4425-8E41-8539-64FD63E7DF09}"/>
                </a:ext>
              </a:extLst>
            </p:cNvPr>
            <p:cNvSpPr/>
            <p:nvPr userDrawn="1"/>
          </p:nvSpPr>
          <p:spPr>
            <a:xfrm>
              <a:off x="12284753" y="3360597"/>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4"/>
                    <a:pt x="65752" y="117984"/>
                  </a:cubicBezTo>
                  <a:lnTo>
                    <a:pt x="65752" y="117984"/>
                  </a:lnTo>
                  <a:cubicBezTo>
                    <a:pt x="56714" y="123412"/>
                    <a:pt x="44062" y="117984"/>
                    <a:pt x="38640" y="108935"/>
                  </a:cubicBezTo>
                  <a:lnTo>
                    <a:pt x="2491" y="29311"/>
                  </a:lnTo>
                  <a:cubicBezTo>
                    <a:pt x="-2931" y="18453"/>
                    <a:pt x="684" y="7595"/>
                    <a:pt x="11528" y="2166"/>
                  </a:cubicBezTo>
                  <a:close/>
                </a:path>
              </a:pathLst>
            </a:custGeom>
            <a:solidFill>
              <a:srgbClr val="549D40"/>
            </a:solidFill>
            <a:ln w="18073" cap="flat">
              <a:noFill/>
              <a:prstDash val="solid"/>
              <a:miter/>
            </a:ln>
          </p:spPr>
          <p:txBody>
            <a:bodyPr rtlCol="0" anchor="ctr"/>
            <a:lstStyle/>
            <a:p>
              <a:endParaRPr lang="en-US" sz="849"/>
            </a:p>
          </p:txBody>
        </p:sp>
        <p:sp>
          <p:nvSpPr>
            <p:cNvPr id="3977" name="Freeform 3976">
              <a:extLst>
                <a:ext uri="{FF2B5EF4-FFF2-40B4-BE49-F238E27FC236}">
                  <a16:creationId xmlns:a16="http://schemas.microsoft.com/office/drawing/2014/main" id="{EE6375A6-15B3-DB43-BC8C-8B0A4610F12B}"/>
                </a:ext>
              </a:extLst>
            </p:cNvPr>
            <p:cNvSpPr/>
            <p:nvPr userDrawn="1"/>
          </p:nvSpPr>
          <p:spPr>
            <a:xfrm>
              <a:off x="11982109" y="3664618"/>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89 w 77752"/>
                <a:gd name="connsiteY3" fmla="*/ 90839 h 120149"/>
                <a:gd name="connsiteX4" fmla="*/ 66552 w 77752"/>
                <a:gd name="connsiteY4" fmla="*/ 117983 h 120149"/>
                <a:gd name="connsiteX5" fmla="*/ 66552 w 77752"/>
                <a:gd name="connsiteY5" fmla="*/ 117983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89" y="90839"/>
                  </a:lnTo>
                  <a:cubicBezTo>
                    <a:pt x="81012" y="99887"/>
                    <a:pt x="75589" y="112555"/>
                    <a:pt x="66552" y="117983"/>
                  </a:cubicBezTo>
                  <a:lnTo>
                    <a:pt x="66552" y="117983"/>
                  </a:lnTo>
                  <a:cubicBezTo>
                    <a:pt x="57515" y="123413"/>
                    <a:pt x="44863" y="117983"/>
                    <a:pt x="39441" y="108935"/>
                  </a:cubicBezTo>
                  <a:lnTo>
                    <a:pt x="3292" y="29311"/>
                  </a:lnTo>
                  <a:cubicBezTo>
                    <a:pt x="-3938" y="18453"/>
                    <a:pt x="1485" y="7595"/>
                    <a:pt x="12329" y="2166"/>
                  </a:cubicBezTo>
                  <a:close/>
                </a:path>
              </a:pathLst>
            </a:custGeom>
            <a:solidFill>
              <a:srgbClr val="549D40"/>
            </a:solidFill>
            <a:ln w="18073" cap="flat">
              <a:noFill/>
              <a:prstDash val="solid"/>
              <a:miter/>
            </a:ln>
          </p:spPr>
          <p:txBody>
            <a:bodyPr rtlCol="0" anchor="ctr"/>
            <a:lstStyle/>
            <a:p>
              <a:endParaRPr lang="en-US" sz="849"/>
            </a:p>
          </p:txBody>
        </p:sp>
        <p:sp>
          <p:nvSpPr>
            <p:cNvPr id="3978" name="Freeform 3977">
              <a:extLst>
                <a:ext uri="{FF2B5EF4-FFF2-40B4-BE49-F238E27FC236}">
                  <a16:creationId xmlns:a16="http://schemas.microsoft.com/office/drawing/2014/main" id="{DD4214EB-DCA7-0549-A776-F40DD3F0F20A}"/>
                </a:ext>
              </a:extLst>
            </p:cNvPr>
            <p:cNvSpPr/>
            <p:nvPr userDrawn="1"/>
          </p:nvSpPr>
          <p:spPr>
            <a:xfrm>
              <a:off x="12284753" y="3664618"/>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3 h 120149"/>
                <a:gd name="connsiteX5" fmla="*/ 65752 w 76952"/>
                <a:gd name="connsiteY5" fmla="*/ 117983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3"/>
                  </a:cubicBezTo>
                  <a:lnTo>
                    <a:pt x="65752" y="117983"/>
                  </a:lnTo>
                  <a:cubicBezTo>
                    <a:pt x="56714" y="123413"/>
                    <a:pt x="44062" y="117983"/>
                    <a:pt x="38640" y="108935"/>
                  </a:cubicBezTo>
                  <a:lnTo>
                    <a:pt x="2491" y="29311"/>
                  </a:lnTo>
                  <a:cubicBezTo>
                    <a:pt x="-2931" y="18453"/>
                    <a:pt x="684" y="7595"/>
                    <a:pt x="11528" y="2166"/>
                  </a:cubicBezTo>
                  <a:close/>
                </a:path>
              </a:pathLst>
            </a:custGeom>
            <a:solidFill>
              <a:srgbClr val="549D40"/>
            </a:solidFill>
            <a:ln w="18073" cap="flat">
              <a:noFill/>
              <a:prstDash val="solid"/>
              <a:miter/>
            </a:ln>
          </p:spPr>
          <p:txBody>
            <a:bodyPr rtlCol="0" anchor="ctr"/>
            <a:lstStyle/>
            <a:p>
              <a:endParaRPr lang="en-US" sz="849"/>
            </a:p>
          </p:txBody>
        </p:sp>
        <p:sp>
          <p:nvSpPr>
            <p:cNvPr id="3979" name="Freeform 3978">
              <a:extLst>
                <a:ext uri="{FF2B5EF4-FFF2-40B4-BE49-F238E27FC236}">
                  <a16:creationId xmlns:a16="http://schemas.microsoft.com/office/drawing/2014/main" id="{A151A1CD-D89E-5E43-8698-7C4E2FF7ED2F}"/>
                </a:ext>
              </a:extLst>
            </p:cNvPr>
            <p:cNvSpPr/>
            <p:nvPr userDrawn="1"/>
          </p:nvSpPr>
          <p:spPr>
            <a:xfrm>
              <a:off x="11982109" y="3966830"/>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89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89" y="90839"/>
                  </a:lnTo>
                  <a:cubicBezTo>
                    <a:pt x="81012" y="99887"/>
                    <a:pt x="75589" y="112554"/>
                    <a:pt x="66552" y="117984"/>
                  </a:cubicBezTo>
                  <a:lnTo>
                    <a:pt x="66552" y="117984"/>
                  </a:lnTo>
                  <a:cubicBezTo>
                    <a:pt x="57515" y="123412"/>
                    <a:pt x="44863" y="117984"/>
                    <a:pt x="39441" y="108935"/>
                  </a:cubicBezTo>
                  <a:lnTo>
                    <a:pt x="3292" y="29311"/>
                  </a:lnTo>
                  <a:cubicBezTo>
                    <a:pt x="-3938" y="18453"/>
                    <a:pt x="1485" y="7595"/>
                    <a:pt x="12329" y="2166"/>
                  </a:cubicBezTo>
                  <a:close/>
                </a:path>
              </a:pathLst>
            </a:custGeom>
            <a:solidFill>
              <a:srgbClr val="549D40"/>
            </a:solidFill>
            <a:ln w="18073" cap="flat">
              <a:noFill/>
              <a:prstDash val="solid"/>
              <a:miter/>
            </a:ln>
          </p:spPr>
          <p:txBody>
            <a:bodyPr rtlCol="0" anchor="ctr"/>
            <a:lstStyle/>
            <a:p>
              <a:endParaRPr lang="en-US" sz="849"/>
            </a:p>
          </p:txBody>
        </p:sp>
        <p:sp>
          <p:nvSpPr>
            <p:cNvPr id="3980" name="Freeform 3979">
              <a:extLst>
                <a:ext uri="{FF2B5EF4-FFF2-40B4-BE49-F238E27FC236}">
                  <a16:creationId xmlns:a16="http://schemas.microsoft.com/office/drawing/2014/main" id="{CFF9FE69-B98C-E145-88CC-5A088AE68299}"/>
                </a:ext>
              </a:extLst>
            </p:cNvPr>
            <p:cNvSpPr/>
            <p:nvPr userDrawn="1"/>
          </p:nvSpPr>
          <p:spPr>
            <a:xfrm>
              <a:off x="12303511" y="3967186"/>
              <a:ext cx="39763" cy="121246"/>
            </a:xfrm>
            <a:custGeom>
              <a:avLst/>
              <a:gdLst>
                <a:gd name="connsiteX0" fmla="*/ 39764 w 39763"/>
                <a:gd name="connsiteY0" fmla="*/ 19906 h 121246"/>
                <a:gd name="connsiteX1" fmla="*/ 39764 w 39763"/>
                <a:gd name="connsiteY1" fmla="*/ 101341 h 121246"/>
                <a:gd name="connsiteX2" fmla="*/ 19882 w 39763"/>
                <a:gd name="connsiteY2" fmla="*/ 121246 h 121246"/>
                <a:gd name="connsiteX3" fmla="*/ 19882 w 39763"/>
                <a:gd name="connsiteY3" fmla="*/ 121246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8"/>
                    <a:pt x="30727" y="121246"/>
                    <a:pt x="19882" y="121246"/>
                  </a:cubicBezTo>
                  <a:lnTo>
                    <a:pt x="19882" y="121246"/>
                  </a:lnTo>
                  <a:cubicBezTo>
                    <a:pt x="9037" y="121246"/>
                    <a:pt x="0" y="112198"/>
                    <a:pt x="0" y="101341"/>
                  </a:cubicBezTo>
                  <a:lnTo>
                    <a:pt x="0" y="19906"/>
                  </a:lnTo>
                  <a:cubicBezTo>
                    <a:pt x="0" y="9048"/>
                    <a:pt x="9037" y="0"/>
                    <a:pt x="19882" y="0"/>
                  </a:cubicBezTo>
                  <a:lnTo>
                    <a:pt x="19882" y="0"/>
                  </a:lnTo>
                  <a:cubicBezTo>
                    <a:pt x="28919" y="0"/>
                    <a:pt x="39764" y="9048"/>
                    <a:pt x="39764" y="19906"/>
                  </a:cubicBezTo>
                  <a:close/>
                </a:path>
              </a:pathLst>
            </a:custGeom>
            <a:solidFill>
              <a:srgbClr val="549D40"/>
            </a:solidFill>
            <a:ln w="18073" cap="flat">
              <a:noFill/>
              <a:prstDash val="solid"/>
              <a:miter/>
            </a:ln>
          </p:spPr>
          <p:txBody>
            <a:bodyPr rtlCol="0" anchor="ctr"/>
            <a:lstStyle/>
            <a:p>
              <a:endParaRPr lang="en-US" sz="849"/>
            </a:p>
          </p:txBody>
        </p:sp>
        <p:sp>
          <p:nvSpPr>
            <p:cNvPr id="3981" name="Freeform 3980">
              <a:extLst>
                <a:ext uri="{FF2B5EF4-FFF2-40B4-BE49-F238E27FC236}">
                  <a16:creationId xmlns:a16="http://schemas.microsoft.com/office/drawing/2014/main" id="{07ABF575-FE6F-3C4C-9874-FD3669806872}"/>
                </a:ext>
              </a:extLst>
            </p:cNvPr>
            <p:cNvSpPr/>
            <p:nvPr userDrawn="1"/>
          </p:nvSpPr>
          <p:spPr>
            <a:xfrm>
              <a:off x="10770118" y="4270851"/>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3 h 120149"/>
                <a:gd name="connsiteX5" fmla="*/ 65752 w 76952"/>
                <a:gd name="connsiteY5" fmla="*/ 117983 h 120149"/>
                <a:gd name="connsiteX6" fmla="*/ 38640 w 76952"/>
                <a:gd name="connsiteY6" fmla="*/ 108935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3"/>
                  </a:cubicBezTo>
                  <a:lnTo>
                    <a:pt x="65752" y="117983"/>
                  </a:lnTo>
                  <a:cubicBezTo>
                    <a:pt x="56715" y="123413"/>
                    <a:pt x="44062" y="117983"/>
                    <a:pt x="38640" y="108935"/>
                  </a:cubicBezTo>
                  <a:lnTo>
                    <a:pt x="2491" y="29311"/>
                  </a:lnTo>
                  <a:cubicBezTo>
                    <a:pt x="-2931" y="18453"/>
                    <a:pt x="684" y="7595"/>
                    <a:pt x="11529" y="2166"/>
                  </a:cubicBezTo>
                  <a:close/>
                </a:path>
              </a:pathLst>
            </a:custGeom>
            <a:solidFill>
              <a:srgbClr val="549D40"/>
            </a:solidFill>
            <a:ln w="18073" cap="flat">
              <a:noFill/>
              <a:prstDash val="solid"/>
              <a:miter/>
            </a:ln>
          </p:spPr>
          <p:txBody>
            <a:bodyPr rtlCol="0" anchor="ctr"/>
            <a:lstStyle/>
            <a:p>
              <a:endParaRPr lang="en-US" sz="849"/>
            </a:p>
          </p:txBody>
        </p:sp>
        <p:sp>
          <p:nvSpPr>
            <p:cNvPr id="3982" name="Freeform 3981">
              <a:extLst>
                <a:ext uri="{FF2B5EF4-FFF2-40B4-BE49-F238E27FC236}">
                  <a16:creationId xmlns:a16="http://schemas.microsoft.com/office/drawing/2014/main" id="{93BE9737-D8FE-5D4B-B918-C1774FFA55C6}"/>
                </a:ext>
              </a:extLst>
            </p:cNvPr>
            <p:cNvSpPr/>
            <p:nvPr userDrawn="1"/>
          </p:nvSpPr>
          <p:spPr>
            <a:xfrm>
              <a:off x="10788876" y="4575030"/>
              <a:ext cx="39763" cy="121445"/>
            </a:xfrm>
            <a:custGeom>
              <a:avLst/>
              <a:gdLst>
                <a:gd name="connsiteX0" fmla="*/ 39763 w 39763"/>
                <a:gd name="connsiteY0" fmla="*/ 20105 h 121445"/>
                <a:gd name="connsiteX1" fmla="*/ 39763 w 39763"/>
                <a:gd name="connsiteY1" fmla="*/ 101539 h 121445"/>
                <a:gd name="connsiteX2" fmla="*/ 19882 w 39763"/>
                <a:gd name="connsiteY2" fmla="*/ 121445 h 121445"/>
                <a:gd name="connsiteX3" fmla="*/ 19882 w 39763"/>
                <a:gd name="connsiteY3" fmla="*/ 121445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3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3" y="20105"/>
                  </a:moveTo>
                  <a:lnTo>
                    <a:pt x="39763" y="101539"/>
                  </a:lnTo>
                  <a:cubicBezTo>
                    <a:pt x="39763" y="112397"/>
                    <a:pt x="30726" y="121445"/>
                    <a:pt x="19882" y="121445"/>
                  </a:cubicBezTo>
                  <a:lnTo>
                    <a:pt x="19882" y="121445"/>
                  </a:lnTo>
                  <a:cubicBezTo>
                    <a:pt x="9037" y="121445"/>
                    <a:pt x="0" y="112397"/>
                    <a:pt x="0" y="101539"/>
                  </a:cubicBezTo>
                  <a:lnTo>
                    <a:pt x="0" y="20105"/>
                  </a:lnTo>
                  <a:cubicBezTo>
                    <a:pt x="0" y="9247"/>
                    <a:pt x="9037" y="199"/>
                    <a:pt x="19882" y="199"/>
                  </a:cubicBezTo>
                  <a:lnTo>
                    <a:pt x="19882" y="199"/>
                  </a:lnTo>
                  <a:cubicBezTo>
                    <a:pt x="28919" y="-1611"/>
                    <a:pt x="39763" y="9247"/>
                    <a:pt x="39763" y="20105"/>
                  </a:cubicBezTo>
                  <a:close/>
                </a:path>
              </a:pathLst>
            </a:custGeom>
            <a:solidFill>
              <a:srgbClr val="549D40"/>
            </a:solidFill>
            <a:ln w="18073" cap="flat">
              <a:noFill/>
              <a:prstDash val="solid"/>
              <a:miter/>
            </a:ln>
          </p:spPr>
          <p:txBody>
            <a:bodyPr rtlCol="0" anchor="ctr"/>
            <a:lstStyle/>
            <a:p>
              <a:endParaRPr lang="en-US" sz="849"/>
            </a:p>
          </p:txBody>
        </p:sp>
        <p:sp>
          <p:nvSpPr>
            <p:cNvPr id="3983" name="Freeform 3982">
              <a:extLst>
                <a:ext uri="{FF2B5EF4-FFF2-40B4-BE49-F238E27FC236}">
                  <a16:creationId xmlns:a16="http://schemas.microsoft.com/office/drawing/2014/main" id="{6C029917-6387-4943-A344-EC48A7BADA67}"/>
                </a:ext>
              </a:extLst>
            </p:cNvPr>
            <p:cNvSpPr/>
            <p:nvPr userDrawn="1"/>
          </p:nvSpPr>
          <p:spPr>
            <a:xfrm>
              <a:off x="10770118" y="4877084"/>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3 h 120149"/>
                <a:gd name="connsiteX5" fmla="*/ 65752 w 76952"/>
                <a:gd name="connsiteY5" fmla="*/ 117983 h 120149"/>
                <a:gd name="connsiteX6" fmla="*/ 38640 w 76952"/>
                <a:gd name="connsiteY6" fmla="*/ 108935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3"/>
                  </a:cubicBezTo>
                  <a:lnTo>
                    <a:pt x="65752" y="117983"/>
                  </a:lnTo>
                  <a:cubicBezTo>
                    <a:pt x="56715" y="123413"/>
                    <a:pt x="44062" y="117983"/>
                    <a:pt x="38640" y="108935"/>
                  </a:cubicBezTo>
                  <a:lnTo>
                    <a:pt x="2491" y="29311"/>
                  </a:lnTo>
                  <a:cubicBezTo>
                    <a:pt x="-2931" y="18453"/>
                    <a:pt x="684" y="7595"/>
                    <a:pt x="11529" y="2166"/>
                  </a:cubicBezTo>
                  <a:close/>
                </a:path>
              </a:pathLst>
            </a:custGeom>
            <a:solidFill>
              <a:srgbClr val="549D40"/>
            </a:solidFill>
            <a:ln w="18073" cap="flat">
              <a:noFill/>
              <a:prstDash val="solid"/>
              <a:miter/>
            </a:ln>
          </p:spPr>
          <p:txBody>
            <a:bodyPr rtlCol="0" anchor="ctr"/>
            <a:lstStyle/>
            <a:p>
              <a:endParaRPr lang="en-US" sz="849"/>
            </a:p>
          </p:txBody>
        </p:sp>
        <p:sp>
          <p:nvSpPr>
            <p:cNvPr id="3984" name="Freeform 3983">
              <a:extLst>
                <a:ext uri="{FF2B5EF4-FFF2-40B4-BE49-F238E27FC236}">
                  <a16:creationId xmlns:a16="http://schemas.microsoft.com/office/drawing/2014/main" id="{1E333672-716C-AA44-B35D-AC4CFD84F4DE}"/>
                </a:ext>
              </a:extLst>
            </p:cNvPr>
            <p:cNvSpPr/>
            <p:nvPr userDrawn="1"/>
          </p:nvSpPr>
          <p:spPr>
            <a:xfrm>
              <a:off x="11090718" y="4271207"/>
              <a:ext cx="39763" cy="121246"/>
            </a:xfrm>
            <a:custGeom>
              <a:avLst/>
              <a:gdLst>
                <a:gd name="connsiteX0" fmla="*/ 39764 w 39763"/>
                <a:gd name="connsiteY0" fmla="*/ 19906 h 121246"/>
                <a:gd name="connsiteX1" fmla="*/ 39764 w 39763"/>
                <a:gd name="connsiteY1" fmla="*/ 101341 h 121246"/>
                <a:gd name="connsiteX2" fmla="*/ 19882 w 39763"/>
                <a:gd name="connsiteY2" fmla="*/ 121247 h 121246"/>
                <a:gd name="connsiteX3" fmla="*/ 19882 w 39763"/>
                <a:gd name="connsiteY3" fmla="*/ 121247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9"/>
                    <a:pt x="30727" y="121247"/>
                    <a:pt x="19882" y="121247"/>
                  </a:cubicBezTo>
                  <a:lnTo>
                    <a:pt x="19882" y="121247"/>
                  </a:lnTo>
                  <a:cubicBezTo>
                    <a:pt x="9037" y="121247"/>
                    <a:pt x="0" y="112199"/>
                    <a:pt x="0" y="101341"/>
                  </a:cubicBezTo>
                  <a:lnTo>
                    <a:pt x="0" y="19906"/>
                  </a:lnTo>
                  <a:cubicBezTo>
                    <a:pt x="0" y="9048"/>
                    <a:pt x="9037" y="0"/>
                    <a:pt x="19882" y="0"/>
                  </a:cubicBezTo>
                  <a:lnTo>
                    <a:pt x="19882" y="0"/>
                  </a:lnTo>
                  <a:cubicBezTo>
                    <a:pt x="30727" y="0"/>
                    <a:pt x="39764" y="9048"/>
                    <a:pt x="39764" y="19906"/>
                  </a:cubicBezTo>
                  <a:close/>
                </a:path>
              </a:pathLst>
            </a:custGeom>
            <a:solidFill>
              <a:srgbClr val="549D40"/>
            </a:solidFill>
            <a:ln w="18073" cap="flat">
              <a:noFill/>
              <a:prstDash val="solid"/>
              <a:miter/>
            </a:ln>
          </p:spPr>
          <p:txBody>
            <a:bodyPr rtlCol="0" anchor="ctr"/>
            <a:lstStyle/>
            <a:p>
              <a:endParaRPr lang="en-US" sz="849"/>
            </a:p>
          </p:txBody>
        </p:sp>
        <p:sp>
          <p:nvSpPr>
            <p:cNvPr id="3985" name="Freeform 3984">
              <a:extLst>
                <a:ext uri="{FF2B5EF4-FFF2-40B4-BE49-F238E27FC236}">
                  <a16:creationId xmlns:a16="http://schemas.microsoft.com/office/drawing/2014/main" id="{7165C9D8-707B-B145-95F6-251D496A7DBB}"/>
                </a:ext>
              </a:extLst>
            </p:cNvPr>
            <p:cNvSpPr/>
            <p:nvPr userDrawn="1"/>
          </p:nvSpPr>
          <p:spPr>
            <a:xfrm>
              <a:off x="11375610" y="4270851"/>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3 h 120149"/>
                <a:gd name="connsiteX5" fmla="*/ 65752 w 76952"/>
                <a:gd name="connsiteY5" fmla="*/ 117983 h 120149"/>
                <a:gd name="connsiteX6" fmla="*/ 38640 w 76952"/>
                <a:gd name="connsiteY6" fmla="*/ 108935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3"/>
                  </a:cubicBezTo>
                  <a:lnTo>
                    <a:pt x="65752" y="117983"/>
                  </a:lnTo>
                  <a:cubicBezTo>
                    <a:pt x="56715" y="123413"/>
                    <a:pt x="44062" y="117983"/>
                    <a:pt x="38640" y="108935"/>
                  </a:cubicBezTo>
                  <a:lnTo>
                    <a:pt x="2491" y="29311"/>
                  </a:lnTo>
                  <a:cubicBezTo>
                    <a:pt x="-2931" y="18453"/>
                    <a:pt x="684" y="7595"/>
                    <a:pt x="11529" y="2166"/>
                  </a:cubicBezTo>
                  <a:close/>
                </a:path>
              </a:pathLst>
            </a:custGeom>
            <a:solidFill>
              <a:srgbClr val="549D40"/>
            </a:solidFill>
            <a:ln w="18073" cap="flat">
              <a:noFill/>
              <a:prstDash val="solid"/>
              <a:miter/>
            </a:ln>
          </p:spPr>
          <p:txBody>
            <a:bodyPr rtlCol="0" anchor="ctr"/>
            <a:lstStyle/>
            <a:p>
              <a:endParaRPr lang="en-US" sz="849"/>
            </a:p>
          </p:txBody>
        </p:sp>
        <p:sp>
          <p:nvSpPr>
            <p:cNvPr id="3986" name="Freeform 3985">
              <a:extLst>
                <a:ext uri="{FF2B5EF4-FFF2-40B4-BE49-F238E27FC236}">
                  <a16:creationId xmlns:a16="http://schemas.microsoft.com/office/drawing/2014/main" id="{2BC17129-7FE2-6B43-BD90-7735260A95B7}"/>
                </a:ext>
              </a:extLst>
            </p:cNvPr>
            <p:cNvSpPr/>
            <p:nvPr userDrawn="1"/>
          </p:nvSpPr>
          <p:spPr>
            <a:xfrm>
              <a:off x="11678459" y="4270851"/>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3 h 120149"/>
                <a:gd name="connsiteX5" fmla="*/ 66552 w 77752"/>
                <a:gd name="connsiteY5" fmla="*/ 117983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sz="849"/>
            </a:p>
          </p:txBody>
        </p:sp>
        <p:sp>
          <p:nvSpPr>
            <p:cNvPr id="3987" name="Freeform 3986">
              <a:extLst>
                <a:ext uri="{FF2B5EF4-FFF2-40B4-BE49-F238E27FC236}">
                  <a16:creationId xmlns:a16="http://schemas.microsoft.com/office/drawing/2014/main" id="{4EA3A9E3-65DD-2F47-9B53-04CF7F0A5104}"/>
                </a:ext>
              </a:extLst>
            </p:cNvPr>
            <p:cNvSpPr/>
            <p:nvPr userDrawn="1"/>
          </p:nvSpPr>
          <p:spPr>
            <a:xfrm>
              <a:off x="11072967" y="4574872"/>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6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6643"/>
                    <a:pt x="1484" y="5785"/>
                    <a:pt x="12329" y="2166"/>
                  </a:cubicBezTo>
                  <a:close/>
                </a:path>
              </a:pathLst>
            </a:custGeom>
            <a:solidFill>
              <a:srgbClr val="549D40"/>
            </a:solidFill>
            <a:ln w="18073" cap="flat">
              <a:noFill/>
              <a:prstDash val="solid"/>
              <a:miter/>
            </a:ln>
          </p:spPr>
          <p:txBody>
            <a:bodyPr rtlCol="0" anchor="ctr"/>
            <a:lstStyle/>
            <a:p>
              <a:endParaRPr lang="en-US" sz="849"/>
            </a:p>
          </p:txBody>
        </p:sp>
        <p:sp>
          <p:nvSpPr>
            <p:cNvPr id="3988" name="Freeform 3987">
              <a:extLst>
                <a:ext uri="{FF2B5EF4-FFF2-40B4-BE49-F238E27FC236}">
                  <a16:creationId xmlns:a16="http://schemas.microsoft.com/office/drawing/2014/main" id="{6B3AF198-47BB-3043-9EBE-A8B5EF22499C}"/>
                </a:ext>
              </a:extLst>
            </p:cNvPr>
            <p:cNvSpPr/>
            <p:nvPr userDrawn="1"/>
          </p:nvSpPr>
          <p:spPr>
            <a:xfrm>
              <a:off x="11375610" y="4574872"/>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6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3"/>
                    <a:pt x="44062" y="117984"/>
                    <a:pt x="38640" y="108936"/>
                  </a:cubicBezTo>
                  <a:lnTo>
                    <a:pt x="2491" y="29311"/>
                  </a:lnTo>
                  <a:cubicBezTo>
                    <a:pt x="-2931" y="16643"/>
                    <a:pt x="684" y="5785"/>
                    <a:pt x="11529" y="2166"/>
                  </a:cubicBezTo>
                  <a:close/>
                </a:path>
              </a:pathLst>
            </a:custGeom>
            <a:solidFill>
              <a:srgbClr val="549D40"/>
            </a:solidFill>
            <a:ln w="18073" cap="flat">
              <a:noFill/>
              <a:prstDash val="solid"/>
              <a:miter/>
            </a:ln>
          </p:spPr>
          <p:txBody>
            <a:bodyPr rtlCol="0" anchor="ctr"/>
            <a:lstStyle/>
            <a:p>
              <a:endParaRPr lang="en-US" sz="849"/>
            </a:p>
          </p:txBody>
        </p:sp>
        <p:sp>
          <p:nvSpPr>
            <p:cNvPr id="3989" name="Freeform 3988">
              <a:extLst>
                <a:ext uri="{FF2B5EF4-FFF2-40B4-BE49-F238E27FC236}">
                  <a16:creationId xmlns:a16="http://schemas.microsoft.com/office/drawing/2014/main" id="{ABB708E4-0B2E-EE40-9016-FECE16177B62}"/>
                </a:ext>
              </a:extLst>
            </p:cNvPr>
            <p:cNvSpPr/>
            <p:nvPr userDrawn="1"/>
          </p:nvSpPr>
          <p:spPr>
            <a:xfrm>
              <a:off x="11072967" y="4877084"/>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3 h 120149"/>
                <a:gd name="connsiteX5" fmla="*/ 66552 w 77752"/>
                <a:gd name="connsiteY5" fmla="*/ 117983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sz="849"/>
            </a:p>
          </p:txBody>
        </p:sp>
        <p:sp>
          <p:nvSpPr>
            <p:cNvPr id="3990" name="Freeform 3989">
              <a:extLst>
                <a:ext uri="{FF2B5EF4-FFF2-40B4-BE49-F238E27FC236}">
                  <a16:creationId xmlns:a16="http://schemas.microsoft.com/office/drawing/2014/main" id="{10246DCF-E658-3542-92E4-2A63B38B8AF7}"/>
                </a:ext>
              </a:extLst>
            </p:cNvPr>
            <p:cNvSpPr/>
            <p:nvPr userDrawn="1"/>
          </p:nvSpPr>
          <p:spPr>
            <a:xfrm>
              <a:off x="11698018" y="4575030"/>
              <a:ext cx="39763" cy="121445"/>
            </a:xfrm>
            <a:custGeom>
              <a:avLst/>
              <a:gdLst>
                <a:gd name="connsiteX0" fmla="*/ 39764 w 39763"/>
                <a:gd name="connsiteY0" fmla="*/ 20105 h 121445"/>
                <a:gd name="connsiteX1" fmla="*/ 39764 w 39763"/>
                <a:gd name="connsiteY1" fmla="*/ 101539 h 121445"/>
                <a:gd name="connsiteX2" fmla="*/ 19882 w 39763"/>
                <a:gd name="connsiteY2" fmla="*/ 121445 h 121445"/>
                <a:gd name="connsiteX3" fmla="*/ 19882 w 39763"/>
                <a:gd name="connsiteY3" fmla="*/ 121445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7" y="121445"/>
                    <a:pt x="19882" y="121445"/>
                  </a:cubicBezTo>
                  <a:lnTo>
                    <a:pt x="19882" y="121445"/>
                  </a:lnTo>
                  <a:cubicBezTo>
                    <a:pt x="9037" y="121445"/>
                    <a:pt x="0" y="112397"/>
                    <a:pt x="0" y="101539"/>
                  </a:cubicBezTo>
                  <a:lnTo>
                    <a:pt x="0" y="20105"/>
                  </a:lnTo>
                  <a:cubicBezTo>
                    <a:pt x="0" y="9247"/>
                    <a:pt x="9037" y="199"/>
                    <a:pt x="19882" y="199"/>
                  </a:cubicBezTo>
                  <a:lnTo>
                    <a:pt x="19882" y="199"/>
                  </a:lnTo>
                  <a:cubicBezTo>
                    <a:pt x="28919" y="-1611"/>
                    <a:pt x="39764" y="9247"/>
                    <a:pt x="39764" y="20105"/>
                  </a:cubicBezTo>
                  <a:close/>
                </a:path>
              </a:pathLst>
            </a:custGeom>
            <a:solidFill>
              <a:srgbClr val="549D40"/>
            </a:solidFill>
            <a:ln w="18073" cap="flat">
              <a:noFill/>
              <a:prstDash val="solid"/>
              <a:miter/>
            </a:ln>
          </p:spPr>
          <p:txBody>
            <a:bodyPr rtlCol="0" anchor="ctr"/>
            <a:lstStyle/>
            <a:p>
              <a:endParaRPr lang="en-US" sz="849"/>
            </a:p>
          </p:txBody>
        </p:sp>
        <p:sp>
          <p:nvSpPr>
            <p:cNvPr id="3991" name="Freeform 3990">
              <a:extLst>
                <a:ext uri="{FF2B5EF4-FFF2-40B4-BE49-F238E27FC236}">
                  <a16:creationId xmlns:a16="http://schemas.microsoft.com/office/drawing/2014/main" id="{0A7D1E82-0C77-454E-818C-752675596D36}"/>
                </a:ext>
              </a:extLst>
            </p:cNvPr>
            <p:cNvSpPr/>
            <p:nvPr userDrawn="1"/>
          </p:nvSpPr>
          <p:spPr>
            <a:xfrm>
              <a:off x="11394368" y="4877440"/>
              <a:ext cx="39763" cy="121246"/>
            </a:xfrm>
            <a:custGeom>
              <a:avLst/>
              <a:gdLst>
                <a:gd name="connsiteX0" fmla="*/ 39763 w 39763"/>
                <a:gd name="connsiteY0" fmla="*/ 19906 h 121246"/>
                <a:gd name="connsiteX1" fmla="*/ 39763 w 39763"/>
                <a:gd name="connsiteY1" fmla="*/ 101341 h 121246"/>
                <a:gd name="connsiteX2" fmla="*/ 19882 w 39763"/>
                <a:gd name="connsiteY2" fmla="*/ 121247 h 121246"/>
                <a:gd name="connsiteX3" fmla="*/ 19882 w 39763"/>
                <a:gd name="connsiteY3" fmla="*/ 121247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3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3" y="19906"/>
                  </a:moveTo>
                  <a:lnTo>
                    <a:pt x="39763" y="101341"/>
                  </a:lnTo>
                  <a:cubicBezTo>
                    <a:pt x="39763" y="112199"/>
                    <a:pt x="30726" y="121247"/>
                    <a:pt x="19882" y="121247"/>
                  </a:cubicBezTo>
                  <a:lnTo>
                    <a:pt x="19882" y="121247"/>
                  </a:lnTo>
                  <a:cubicBezTo>
                    <a:pt x="9037" y="121247"/>
                    <a:pt x="0" y="112199"/>
                    <a:pt x="0" y="101341"/>
                  </a:cubicBezTo>
                  <a:lnTo>
                    <a:pt x="0" y="19906"/>
                  </a:lnTo>
                  <a:cubicBezTo>
                    <a:pt x="0" y="9048"/>
                    <a:pt x="9037" y="0"/>
                    <a:pt x="19882" y="0"/>
                  </a:cubicBezTo>
                  <a:lnTo>
                    <a:pt x="19882" y="0"/>
                  </a:lnTo>
                  <a:cubicBezTo>
                    <a:pt x="30726" y="0"/>
                    <a:pt x="39763" y="9048"/>
                    <a:pt x="39763" y="19906"/>
                  </a:cubicBezTo>
                  <a:close/>
                </a:path>
              </a:pathLst>
            </a:custGeom>
            <a:solidFill>
              <a:srgbClr val="549D40"/>
            </a:solidFill>
            <a:ln w="18073" cap="flat">
              <a:noFill/>
              <a:prstDash val="solid"/>
              <a:miter/>
            </a:ln>
          </p:spPr>
          <p:txBody>
            <a:bodyPr rtlCol="0" anchor="ctr"/>
            <a:lstStyle/>
            <a:p>
              <a:endParaRPr lang="en-US" sz="849"/>
            </a:p>
          </p:txBody>
        </p:sp>
        <p:sp>
          <p:nvSpPr>
            <p:cNvPr id="3992" name="Freeform 3991">
              <a:extLst>
                <a:ext uri="{FF2B5EF4-FFF2-40B4-BE49-F238E27FC236}">
                  <a16:creationId xmlns:a16="http://schemas.microsoft.com/office/drawing/2014/main" id="{D824429F-AC7E-AE40-AFD7-19EB6DB37475}"/>
                </a:ext>
              </a:extLst>
            </p:cNvPr>
            <p:cNvSpPr/>
            <p:nvPr userDrawn="1"/>
          </p:nvSpPr>
          <p:spPr>
            <a:xfrm>
              <a:off x="11678459" y="4877084"/>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3 h 120149"/>
                <a:gd name="connsiteX5" fmla="*/ 66552 w 77752"/>
                <a:gd name="connsiteY5" fmla="*/ 117983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sz="849"/>
            </a:p>
          </p:txBody>
        </p:sp>
        <p:sp>
          <p:nvSpPr>
            <p:cNvPr id="3993" name="Freeform 3992">
              <a:extLst>
                <a:ext uri="{FF2B5EF4-FFF2-40B4-BE49-F238E27FC236}">
                  <a16:creationId xmlns:a16="http://schemas.microsoft.com/office/drawing/2014/main" id="{6C6D2A2E-50B5-7C4D-BB03-16147620802B}"/>
                </a:ext>
              </a:extLst>
            </p:cNvPr>
            <p:cNvSpPr/>
            <p:nvPr userDrawn="1"/>
          </p:nvSpPr>
          <p:spPr>
            <a:xfrm>
              <a:off x="11999861" y="4271207"/>
              <a:ext cx="39763" cy="121246"/>
            </a:xfrm>
            <a:custGeom>
              <a:avLst/>
              <a:gdLst>
                <a:gd name="connsiteX0" fmla="*/ 39763 w 39763"/>
                <a:gd name="connsiteY0" fmla="*/ 19906 h 121246"/>
                <a:gd name="connsiteX1" fmla="*/ 39763 w 39763"/>
                <a:gd name="connsiteY1" fmla="*/ 101341 h 121246"/>
                <a:gd name="connsiteX2" fmla="*/ 19882 w 39763"/>
                <a:gd name="connsiteY2" fmla="*/ 121247 h 121246"/>
                <a:gd name="connsiteX3" fmla="*/ 19882 w 39763"/>
                <a:gd name="connsiteY3" fmla="*/ 121247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3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3" y="19906"/>
                  </a:moveTo>
                  <a:lnTo>
                    <a:pt x="39763" y="101341"/>
                  </a:lnTo>
                  <a:cubicBezTo>
                    <a:pt x="39763" y="112199"/>
                    <a:pt x="30726" y="121247"/>
                    <a:pt x="19882" y="121247"/>
                  </a:cubicBezTo>
                  <a:lnTo>
                    <a:pt x="19882" y="121247"/>
                  </a:lnTo>
                  <a:cubicBezTo>
                    <a:pt x="9037" y="121247"/>
                    <a:pt x="0" y="112199"/>
                    <a:pt x="0" y="101341"/>
                  </a:cubicBezTo>
                  <a:lnTo>
                    <a:pt x="0" y="19906"/>
                  </a:lnTo>
                  <a:cubicBezTo>
                    <a:pt x="0" y="9048"/>
                    <a:pt x="9037" y="0"/>
                    <a:pt x="19882" y="0"/>
                  </a:cubicBezTo>
                  <a:lnTo>
                    <a:pt x="19882" y="0"/>
                  </a:lnTo>
                  <a:cubicBezTo>
                    <a:pt x="30726" y="0"/>
                    <a:pt x="39763" y="9048"/>
                    <a:pt x="39763" y="19906"/>
                  </a:cubicBezTo>
                  <a:close/>
                </a:path>
              </a:pathLst>
            </a:custGeom>
            <a:solidFill>
              <a:srgbClr val="549D40"/>
            </a:solidFill>
            <a:ln w="18073" cap="flat">
              <a:noFill/>
              <a:prstDash val="solid"/>
              <a:miter/>
            </a:ln>
          </p:spPr>
          <p:txBody>
            <a:bodyPr rtlCol="0" anchor="ctr"/>
            <a:lstStyle/>
            <a:p>
              <a:endParaRPr lang="en-US" sz="849"/>
            </a:p>
          </p:txBody>
        </p:sp>
        <p:sp>
          <p:nvSpPr>
            <p:cNvPr id="3994" name="Freeform 3993">
              <a:extLst>
                <a:ext uri="{FF2B5EF4-FFF2-40B4-BE49-F238E27FC236}">
                  <a16:creationId xmlns:a16="http://schemas.microsoft.com/office/drawing/2014/main" id="{B076CC68-BE07-8D42-98E8-92486E36AB23}"/>
                </a:ext>
              </a:extLst>
            </p:cNvPr>
            <p:cNvSpPr/>
            <p:nvPr userDrawn="1"/>
          </p:nvSpPr>
          <p:spPr>
            <a:xfrm>
              <a:off x="12284753" y="4270851"/>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3 h 120149"/>
                <a:gd name="connsiteX5" fmla="*/ 65752 w 76952"/>
                <a:gd name="connsiteY5" fmla="*/ 117983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3"/>
                  </a:cubicBezTo>
                  <a:lnTo>
                    <a:pt x="65752" y="117983"/>
                  </a:lnTo>
                  <a:cubicBezTo>
                    <a:pt x="56714" y="123413"/>
                    <a:pt x="44062" y="117983"/>
                    <a:pt x="38640" y="108935"/>
                  </a:cubicBezTo>
                  <a:lnTo>
                    <a:pt x="2491" y="29311"/>
                  </a:lnTo>
                  <a:cubicBezTo>
                    <a:pt x="-2931" y="18453"/>
                    <a:pt x="684" y="7595"/>
                    <a:pt x="11528" y="2166"/>
                  </a:cubicBezTo>
                  <a:close/>
                </a:path>
              </a:pathLst>
            </a:custGeom>
            <a:solidFill>
              <a:srgbClr val="549D40"/>
            </a:solidFill>
            <a:ln w="18073" cap="flat">
              <a:noFill/>
              <a:prstDash val="solid"/>
              <a:miter/>
            </a:ln>
          </p:spPr>
          <p:txBody>
            <a:bodyPr rtlCol="0" anchor="ctr"/>
            <a:lstStyle/>
            <a:p>
              <a:endParaRPr lang="en-US" sz="849"/>
            </a:p>
          </p:txBody>
        </p:sp>
        <p:sp>
          <p:nvSpPr>
            <p:cNvPr id="3995" name="Freeform 3994">
              <a:extLst>
                <a:ext uri="{FF2B5EF4-FFF2-40B4-BE49-F238E27FC236}">
                  <a16:creationId xmlns:a16="http://schemas.microsoft.com/office/drawing/2014/main" id="{32732D72-683D-F54F-8D8A-7C7B5F926401}"/>
                </a:ext>
              </a:extLst>
            </p:cNvPr>
            <p:cNvSpPr/>
            <p:nvPr userDrawn="1"/>
          </p:nvSpPr>
          <p:spPr>
            <a:xfrm>
              <a:off x="11982109" y="4574872"/>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89 w 77752"/>
                <a:gd name="connsiteY3" fmla="*/ 90839 h 120149"/>
                <a:gd name="connsiteX4" fmla="*/ 66552 w 77752"/>
                <a:gd name="connsiteY4" fmla="*/ 117984 h 120149"/>
                <a:gd name="connsiteX5" fmla="*/ 66552 w 77752"/>
                <a:gd name="connsiteY5" fmla="*/ 117984 h 120149"/>
                <a:gd name="connsiteX6" fmla="*/ 39441 w 77752"/>
                <a:gd name="connsiteY6" fmla="*/ 108936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89" y="90839"/>
                  </a:lnTo>
                  <a:cubicBezTo>
                    <a:pt x="81012" y="99887"/>
                    <a:pt x="75589" y="112555"/>
                    <a:pt x="66552" y="117984"/>
                  </a:cubicBezTo>
                  <a:lnTo>
                    <a:pt x="66552" y="117984"/>
                  </a:lnTo>
                  <a:cubicBezTo>
                    <a:pt x="57515" y="123413"/>
                    <a:pt x="44863" y="117984"/>
                    <a:pt x="39441" y="108936"/>
                  </a:cubicBezTo>
                  <a:lnTo>
                    <a:pt x="3292" y="29311"/>
                  </a:lnTo>
                  <a:cubicBezTo>
                    <a:pt x="-3938" y="16643"/>
                    <a:pt x="1485" y="5785"/>
                    <a:pt x="12329" y="2166"/>
                  </a:cubicBezTo>
                  <a:close/>
                </a:path>
              </a:pathLst>
            </a:custGeom>
            <a:solidFill>
              <a:srgbClr val="549D40"/>
            </a:solidFill>
            <a:ln w="18073" cap="flat">
              <a:noFill/>
              <a:prstDash val="solid"/>
              <a:miter/>
            </a:ln>
          </p:spPr>
          <p:txBody>
            <a:bodyPr rtlCol="0" anchor="ctr"/>
            <a:lstStyle/>
            <a:p>
              <a:endParaRPr lang="en-US" sz="849"/>
            </a:p>
          </p:txBody>
        </p:sp>
        <p:sp>
          <p:nvSpPr>
            <p:cNvPr id="3996" name="Freeform 3995">
              <a:extLst>
                <a:ext uri="{FF2B5EF4-FFF2-40B4-BE49-F238E27FC236}">
                  <a16:creationId xmlns:a16="http://schemas.microsoft.com/office/drawing/2014/main" id="{D1855959-B22E-3040-BC4C-6420CB956114}"/>
                </a:ext>
              </a:extLst>
            </p:cNvPr>
            <p:cNvSpPr/>
            <p:nvPr userDrawn="1"/>
          </p:nvSpPr>
          <p:spPr>
            <a:xfrm>
              <a:off x="12284753" y="4574872"/>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6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6"/>
                  </a:cubicBezTo>
                  <a:lnTo>
                    <a:pt x="2491" y="29311"/>
                  </a:lnTo>
                  <a:cubicBezTo>
                    <a:pt x="-2931" y="16643"/>
                    <a:pt x="684" y="5785"/>
                    <a:pt x="11528" y="2166"/>
                  </a:cubicBezTo>
                  <a:close/>
                </a:path>
              </a:pathLst>
            </a:custGeom>
            <a:solidFill>
              <a:srgbClr val="549D40"/>
            </a:solidFill>
            <a:ln w="18073" cap="flat">
              <a:noFill/>
              <a:prstDash val="solid"/>
              <a:miter/>
            </a:ln>
          </p:spPr>
          <p:txBody>
            <a:bodyPr rtlCol="0" anchor="ctr"/>
            <a:lstStyle/>
            <a:p>
              <a:endParaRPr lang="en-US" sz="849"/>
            </a:p>
          </p:txBody>
        </p:sp>
        <p:sp>
          <p:nvSpPr>
            <p:cNvPr id="3997" name="Freeform 3996">
              <a:extLst>
                <a:ext uri="{FF2B5EF4-FFF2-40B4-BE49-F238E27FC236}">
                  <a16:creationId xmlns:a16="http://schemas.microsoft.com/office/drawing/2014/main" id="{DCE3DD99-4F79-3C44-BA71-A2EE21D8D382}"/>
                </a:ext>
              </a:extLst>
            </p:cNvPr>
            <p:cNvSpPr/>
            <p:nvPr userDrawn="1"/>
          </p:nvSpPr>
          <p:spPr>
            <a:xfrm>
              <a:off x="11982109" y="4877084"/>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89 w 77752"/>
                <a:gd name="connsiteY3" fmla="*/ 90839 h 120149"/>
                <a:gd name="connsiteX4" fmla="*/ 66552 w 77752"/>
                <a:gd name="connsiteY4" fmla="*/ 117983 h 120149"/>
                <a:gd name="connsiteX5" fmla="*/ 66552 w 77752"/>
                <a:gd name="connsiteY5" fmla="*/ 117983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89" y="90839"/>
                  </a:lnTo>
                  <a:cubicBezTo>
                    <a:pt x="81012" y="99887"/>
                    <a:pt x="75589" y="112555"/>
                    <a:pt x="66552" y="117983"/>
                  </a:cubicBezTo>
                  <a:lnTo>
                    <a:pt x="66552" y="117983"/>
                  </a:lnTo>
                  <a:cubicBezTo>
                    <a:pt x="57515" y="123413"/>
                    <a:pt x="44863" y="117983"/>
                    <a:pt x="39441" y="108935"/>
                  </a:cubicBezTo>
                  <a:lnTo>
                    <a:pt x="3292" y="29311"/>
                  </a:lnTo>
                  <a:cubicBezTo>
                    <a:pt x="-3938" y="18453"/>
                    <a:pt x="1485" y="7595"/>
                    <a:pt x="12329" y="2166"/>
                  </a:cubicBezTo>
                  <a:close/>
                </a:path>
              </a:pathLst>
            </a:custGeom>
            <a:solidFill>
              <a:srgbClr val="549D40"/>
            </a:solidFill>
            <a:ln w="18073" cap="flat">
              <a:noFill/>
              <a:prstDash val="solid"/>
              <a:miter/>
            </a:ln>
          </p:spPr>
          <p:txBody>
            <a:bodyPr rtlCol="0" anchor="ctr"/>
            <a:lstStyle/>
            <a:p>
              <a:endParaRPr lang="en-US" sz="849"/>
            </a:p>
          </p:txBody>
        </p:sp>
        <p:sp>
          <p:nvSpPr>
            <p:cNvPr id="3998" name="Freeform 3997">
              <a:extLst>
                <a:ext uri="{FF2B5EF4-FFF2-40B4-BE49-F238E27FC236}">
                  <a16:creationId xmlns:a16="http://schemas.microsoft.com/office/drawing/2014/main" id="{B63A9FDA-99A5-204D-9471-BE96CBC965B6}"/>
                </a:ext>
              </a:extLst>
            </p:cNvPr>
            <p:cNvSpPr/>
            <p:nvPr userDrawn="1"/>
          </p:nvSpPr>
          <p:spPr>
            <a:xfrm>
              <a:off x="12303511" y="4877440"/>
              <a:ext cx="39763" cy="121246"/>
            </a:xfrm>
            <a:custGeom>
              <a:avLst/>
              <a:gdLst>
                <a:gd name="connsiteX0" fmla="*/ 39764 w 39763"/>
                <a:gd name="connsiteY0" fmla="*/ 19906 h 121246"/>
                <a:gd name="connsiteX1" fmla="*/ 39764 w 39763"/>
                <a:gd name="connsiteY1" fmla="*/ 101341 h 121246"/>
                <a:gd name="connsiteX2" fmla="*/ 19882 w 39763"/>
                <a:gd name="connsiteY2" fmla="*/ 121247 h 121246"/>
                <a:gd name="connsiteX3" fmla="*/ 19882 w 39763"/>
                <a:gd name="connsiteY3" fmla="*/ 121247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9"/>
                    <a:pt x="30727" y="121247"/>
                    <a:pt x="19882" y="121247"/>
                  </a:cubicBezTo>
                  <a:lnTo>
                    <a:pt x="19882" y="121247"/>
                  </a:lnTo>
                  <a:cubicBezTo>
                    <a:pt x="9037" y="121247"/>
                    <a:pt x="0" y="112199"/>
                    <a:pt x="0" y="101341"/>
                  </a:cubicBezTo>
                  <a:lnTo>
                    <a:pt x="0" y="19906"/>
                  </a:lnTo>
                  <a:cubicBezTo>
                    <a:pt x="0" y="9048"/>
                    <a:pt x="9037" y="0"/>
                    <a:pt x="19882" y="0"/>
                  </a:cubicBezTo>
                  <a:lnTo>
                    <a:pt x="19882" y="0"/>
                  </a:lnTo>
                  <a:cubicBezTo>
                    <a:pt x="28919" y="0"/>
                    <a:pt x="39764" y="9048"/>
                    <a:pt x="39764" y="19906"/>
                  </a:cubicBezTo>
                  <a:close/>
                </a:path>
              </a:pathLst>
            </a:custGeom>
            <a:solidFill>
              <a:srgbClr val="549D40"/>
            </a:solidFill>
            <a:ln w="18073" cap="flat">
              <a:noFill/>
              <a:prstDash val="solid"/>
              <a:miter/>
            </a:ln>
          </p:spPr>
          <p:txBody>
            <a:bodyPr rtlCol="0" anchor="ctr"/>
            <a:lstStyle/>
            <a:p>
              <a:endParaRPr lang="en-US" sz="849"/>
            </a:p>
          </p:txBody>
        </p:sp>
        <p:sp>
          <p:nvSpPr>
            <p:cNvPr id="3999" name="Freeform 3998">
              <a:extLst>
                <a:ext uri="{FF2B5EF4-FFF2-40B4-BE49-F238E27FC236}">
                  <a16:creationId xmlns:a16="http://schemas.microsoft.com/office/drawing/2014/main" id="{9FE2D056-A477-FB4E-85DF-31FF9C481406}"/>
                </a:ext>
              </a:extLst>
            </p:cNvPr>
            <p:cNvSpPr/>
            <p:nvPr userDrawn="1"/>
          </p:nvSpPr>
          <p:spPr>
            <a:xfrm>
              <a:off x="10770118" y="5181105"/>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6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3"/>
                    <a:pt x="44062" y="117984"/>
                    <a:pt x="38640" y="108936"/>
                  </a:cubicBezTo>
                  <a:lnTo>
                    <a:pt x="2491" y="29311"/>
                  </a:lnTo>
                  <a:cubicBezTo>
                    <a:pt x="-2931" y="18453"/>
                    <a:pt x="684" y="7595"/>
                    <a:pt x="11529" y="2166"/>
                  </a:cubicBezTo>
                  <a:close/>
                </a:path>
              </a:pathLst>
            </a:custGeom>
            <a:solidFill>
              <a:srgbClr val="549D40"/>
            </a:solidFill>
            <a:ln w="18073" cap="flat">
              <a:noFill/>
              <a:prstDash val="solid"/>
              <a:miter/>
            </a:ln>
          </p:spPr>
          <p:txBody>
            <a:bodyPr rtlCol="0" anchor="ctr"/>
            <a:lstStyle/>
            <a:p>
              <a:endParaRPr lang="en-US" sz="849"/>
            </a:p>
          </p:txBody>
        </p:sp>
        <p:sp>
          <p:nvSpPr>
            <p:cNvPr id="4000" name="Freeform 3999">
              <a:extLst>
                <a:ext uri="{FF2B5EF4-FFF2-40B4-BE49-F238E27FC236}">
                  <a16:creationId xmlns:a16="http://schemas.microsoft.com/office/drawing/2014/main" id="{3F4658B6-B74E-3448-A1D7-5C47DA4C35BC}"/>
                </a:ext>
              </a:extLst>
            </p:cNvPr>
            <p:cNvSpPr/>
            <p:nvPr userDrawn="1"/>
          </p:nvSpPr>
          <p:spPr>
            <a:xfrm>
              <a:off x="10788876" y="5483673"/>
              <a:ext cx="39763" cy="121246"/>
            </a:xfrm>
            <a:custGeom>
              <a:avLst/>
              <a:gdLst>
                <a:gd name="connsiteX0" fmla="*/ 39763 w 39763"/>
                <a:gd name="connsiteY0" fmla="*/ 19906 h 121246"/>
                <a:gd name="connsiteX1" fmla="*/ 39763 w 39763"/>
                <a:gd name="connsiteY1" fmla="*/ 101341 h 121246"/>
                <a:gd name="connsiteX2" fmla="*/ 19882 w 39763"/>
                <a:gd name="connsiteY2" fmla="*/ 121247 h 121246"/>
                <a:gd name="connsiteX3" fmla="*/ 19882 w 39763"/>
                <a:gd name="connsiteY3" fmla="*/ 121247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3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3" y="19906"/>
                  </a:moveTo>
                  <a:lnTo>
                    <a:pt x="39763" y="101341"/>
                  </a:lnTo>
                  <a:cubicBezTo>
                    <a:pt x="39763" y="112199"/>
                    <a:pt x="30726" y="121247"/>
                    <a:pt x="19882" y="121247"/>
                  </a:cubicBezTo>
                  <a:lnTo>
                    <a:pt x="19882" y="121247"/>
                  </a:lnTo>
                  <a:cubicBezTo>
                    <a:pt x="9037" y="121247"/>
                    <a:pt x="0" y="112199"/>
                    <a:pt x="0" y="101341"/>
                  </a:cubicBezTo>
                  <a:lnTo>
                    <a:pt x="0" y="19906"/>
                  </a:lnTo>
                  <a:cubicBezTo>
                    <a:pt x="0" y="9048"/>
                    <a:pt x="9037" y="0"/>
                    <a:pt x="19882" y="0"/>
                  </a:cubicBezTo>
                  <a:lnTo>
                    <a:pt x="19882" y="0"/>
                  </a:lnTo>
                  <a:cubicBezTo>
                    <a:pt x="28919" y="0"/>
                    <a:pt x="39763" y="9048"/>
                    <a:pt x="39763" y="19906"/>
                  </a:cubicBezTo>
                  <a:close/>
                </a:path>
              </a:pathLst>
            </a:custGeom>
            <a:solidFill>
              <a:srgbClr val="549D40"/>
            </a:solidFill>
            <a:ln w="18073" cap="flat">
              <a:noFill/>
              <a:prstDash val="solid"/>
              <a:miter/>
            </a:ln>
          </p:spPr>
          <p:txBody>
            <a:bodyPr rtlCol="0" anchor="ctr"/>
            <a:lstStyle/>
            <a:p>
              <a:endParaRPr lang="en-US" sz="849"/>
            </a:p>
          </p:txBody>
        </p:sp>
        <p:sp>
          <p:nvSpPr>
            <p:cNvPr id="4001" name="Freeform 4000">
              <a:extLst>
                <a:ext uri="{FF2B5EF4-FFF2-40B4-BE49-F238E27FC236}">
                  <a16:creationId xmlns:a16="http://schemas.microsoft.com/office/drawing/2014/main" id="{E6062694-6C68-3147-A03E-B693A6212685}"/>
                </a:ext>
              </a:extLst>
            </p:cNvPr>
            <p:cNvSpPr/>
            <p:nvPr userDrawn="1"/>
          </p:nvSpPr>
          <p:spPr>
            <a:xfrm>
              <a:off x="10770118" y="5787338"/>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6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3"/>
                    <a:pt x="44062" y="117984"/>
                    <a:pt x="38640" y="108936"/>
                  </a:cubicBezTo>
                  <a:lnTo>
                    <a:pt x="2491" y="29311"/>
                  </a:lnTo>
                  <a:cubicBezTo>
                    <a:pt x="-2931" y="18453"/>
                    <a:pt x="684" y="7595"/>
                    <a:pt x="11529" y="2166"/>
                  </a:cubicBezTo>
                  <a:close/>
                </a:path>
              </a:pathLst>
            </a:custGeom>
            <a:solidFill>
              <a:srgbClr val="549D40"/>
            </a:solidFill>
            <a:ln w="18073" cap="flat">
              <a:noFill/>
              <a:prstDash val="solid"/>
              <a:miter/>
            </a:ln>
          </p:spPr>
          <p:txBody>
            <a:bodyPr rtlCol="0" anchor="ctr"/>
            <a:lstStyle/>
            <a:p>
              <a:endParaRPr lang="en-US" sz="849"/>
            </a:p>
          </p:txBody>
        </p:sp>
        <p:sp>
          <p:nvSpPr>
            <p:cNvPr id="4002" name="Freeform 4001">
              <a:extLst>
                <a:ext uri="{FF2B5EF4-FFF2-40B4-BE49-F238E27FC236}">
                  <a16:creationId xmlns:a16="http://schemas.microsoft.com/office/drawing/2014/main" id="{9E9A08A0-B90F-7C4B-9068-B6CFCF86DB0C}"/>
                </a:ext>
              </a:extLst>
            </p:cNvPr>
            <p:cNvSpPr/>
            <p:nvPr userDrawn="1"/>
          </p:nvSpPr>
          <p:spPr>
            <a:xfrm>
              <a:off x="11090718" y="5181263"/>
              <a:ext cx="39763" cy="121445"/>
            </a:xfrm>
            <a:custGeom>
              <a:avLst/>
              <a:gdLst>
                <a:gd name="connsiteX0" fmla="*/ 39764 w 39763"/>
                <a:gd name="connsiteY0" fmla="*/ 20105 h 121445"/>
                <a:gd name="connsiteX1" fmla="*/ 39764 w 39763"/>
                <a:gd name="connsiteY1" fmla="*/ 101539 h 121445"/>
                <a:gd name="connsiteX2" fmla="*/ 19882 w 39763"/>
                <a:gd name="connsiteY2" fmla="*/ 121445 h 121445"/>
                <a:gd name="connsiteX3" fmla="*/ 19882 w 39763"/>
                <a:gd name="connsiteY3" fmla="*/ 121445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7" y="121445"/>
                    <a:pt x="19882" y="121445"/>
                  </a:cubicBezTo>
                  <a:lnTo>
                    <a:pt x="19882" y="121445"/>
                  </a:lnTo>
                  <a:cubicBezTo>
                    <a:pt x="9037" y="121445"/>
                    <a:pt x="0" y="112397"/>
                    <a:pt x="0" y="101539"/>
                  </a:cubicBezTo>
                  <a:lnTo>
                    <a:pt x="0" y="20105"/>
                  </a:lnTo>
                  <a:cubicBezTo>
                    <a:pt x="0" y="9247"/>
                    <a:pt x="9037" y="199"/>
                    <a:pt x="19882" y="199"/>
                  </a:cubicBezTo>
                  <a:lnTo>
                    <a:pt x="19882" y="199"/>
                  </a:lnTo>
                  <a:cubicBezTo>
                    <a:pt x="30727" y="-1611"/>
                    <a:pt x="39764" y="9247"/>
                    <a:pt x="39764" y="20105"/>
                  </a:cubicBezTo>
                  <a:close/>
                </a:path>
              </a:pathLst>
            </a:custGeom>
            <a:solidFill>
              <a:srgbClr val="549D40"/>
            </a:solidFill>
            <a:ln w="18073" cap="flat">
              <a:noFill/>
              <a:prstDash val="solid"/>
              <a:miter/>
            </a:ln>
          </p:spPr>
          <p:txBody>
            <a:bodyPr rtlCol="0" anchor="ctr"/>
            <a:lstStyle/>
            <a:p>
              <a:endParaRPr lang="en-US" sz="849"/>
            </a:p>
          </p:txBody>
        </p:sp>
        <p:sp>
          <p:nvSpPr>
            <p:cNvPr id="4003" name="Freeform 4002">
              <a:extLst>
                <a:ext uri="{FF2B5EF4-FFF2-40B4-BE49-F238E27FC236}">
                  <a16:creationId xmlns:a16="http://schemas.microsoft.com/office/drawing/2014/main" id="{C33E39D4-AC0F-B948-92FB-A092095B59CB}"/>
                </a:ext>
              </a:extLst>
            </p:cNvPr>
            <p:cNvSpPr/>
            <p:nvPr userDrawn="1"/>
          </p:nvSpPr>
          <p:spPr>
            <a:xfrm>
              <a:off x="11375610" y="5181105"/>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6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3"/>
                    <a:pt x="44062" y="117984"/>
                    <a:pt x="38640" y="108936"/>
                  </a:cubicBezTo>
                  <a:lnTo>
                    <a:pt x="2491" y="29311"/>
                  </a:lnTo>
                  <a:cubicBezTo>
                    <a:pt x="-2931" y="18453"/>
                    <a:pt x="684" y="7595"/>
                    <a:pt x="11529" y="2166"/>
                  </a:cubicBezTo>
                  <a:close/>
                </a:path>
              </a:pathLst>
            </a:custGeom>
            <a:solidFill>
              <a:srgbClr val="549D40"/>
            </a:solidFill>
            <a:ln w="18073" cap="flat">
              <a:noFill/>
              <a:prstDash val="solid"/>
              <a:miter/>
            </a:ln>
          </p:spPr>
          <p:txBody>
            <a:bodyPr rtlCol="0" anchor="ctr"/>
            <a:lstStyle/>
            <a:p>
              <a:endParaRPr lang="en-US" sz="849"/>
            </a:p>
          </p:txBody>
        </p:sp>
        <p:sp>
          <p:nvSpPr>
            <p:cNvPr id="4004" name="Freeform 4003">
              <a:extLst>
                <a:ext uri="{FF2B5EF4-FFF2-40B4-BE49-F238E27FC236}">
                  <a16:creationId xmlns:a16="http://schemas.microsoft.com/office/drawing/2014/main" id="{0CBE4125-D54D-4443-BB1E-4518C7909702}"/>
                </a:ext>
              </a:extLst>
            </p:cNvPr>
            <p:cNvSpPr/>
            <p:nvPr userDrawn="1"/>
          </p:nvSpPr>
          <p:spPr>
            <a:xfrm>
              <a:off x="11678459" y="5181105"/>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6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sz="849"/>
            </a:p>
          </p:txBody>
        </p:sp>
        <p:sp>
          <p:nvSpPr>
            <p:cNvPr id="4005" name="Freeform 4004">
              <a:extLst>
                <a:ext uri="{FF2B5EF4-FFF2-40B4-BE49-F238E27FC236}">
                  <a16:creationId xmlns:a16="http://schemas.microsoft.com/office/drawing/2014/main" id="{15AE023B-8849-B448-85F3-4A5642044AEE}"/>
                </a:ext>
              </a:extLst>
            </p:cNvPr>
            <p:cNvSpPr/>
            <p:nvPr userDrawn="1"/>
          </p:nvSpPr>
          <p:spPr>
            <a:xfrm>
              <a:off x="11072967" y="5483317"/>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3 h 120149"/>
                <a:gd name="connsiteX5" fmla="*/ 66552 w 77752"/>
                <a:gd name="connsiteY5" fmla="*/ 117983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sz="849"/>
            </a:p>
          </p:txBody>
        </p:sp>
        <p:sp>
          <p:nvSpPr>
            <p:cNvPr id="4006" name="Freeform 4005">
              <a:extLst>
                <a:ext uri="{FF2B5EF4-FFF2-40B4-BE49-F238E27FC236}">
                  <a16:creationId xmlns:a16="http://schemas.microsoft.com/office/drawing/2014/main" id="{83667863-1E7D-4441-AE01-9E529401348C}"/>
                </a:ext>
              </a:extLst>
            </p:cNvPr>
            <p:cNvSpPr/>
            <p:nvPr userDrawn="1"/>
          </p:nvSpPr>
          <p:spPr>
            <a:xfrm>
              <a:off x="11375610" y="5483317"/>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3 h 120149"/>
                <a:gd name="connsiteX5" fmla="*/ 65752 w 76952"/>
                <a:gd name="connsiteY5" fmla="*/ 117983 h 120149"/>
                <a:gd name="connsiteX6" fmla="*/ 38640 w 76952"/>
                <a:gd name="connsiteY6" fmla="*/ 108935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3"/>
                  </a:cubicBezTo>
                  <a:lnTo>
                    <a:pt x="65752" y="117983"/>
                  </a:lnTo>
                  <a:cubicBezTo>
                    <a:pt x="56715" y="123413"/>
                    <a:pt x="44062" y="117983"/>
                    <a:pt x="38640" y="108935"/>
                  </a:cubicBezTo>
                  <a:lnTo>
                    <a:pt x="2491" y="29311"/>
                  </a:lnTo>
                  <a:cubicBezTo>
                    <a:pt x="-2931" y="18453"/>
                    <a:pt x="684" y="7595"/>
                    <a:pt x="11529" y="2166"/>
                  </a:cubicBezTo>
                  <a:close/>
                </a:path>
              </a:pathLst>
            </a:custGeom>
            <a:solidFill>
              <a:srgbClr val="549D40"/>
            </a:solidFill>
            <a:ln w="18073" cap="flat">
              <a:noFill/>
              <a:prstDash val="solid"/>
              <a:miter/>
            </a:ln>
          </p:spPr>
          <p:txBody>
            <a:bodyPr rtlCol="0" anchor="ctr"/>
            <a:lstStyle/>
            <a:p>
              <a:endParaRPr lang="en-US" sz="849"/>
            </a:p>
          </p:txBody>
        </p:sp>
        <p:sp>
          <p:nvSpPr>
            <p:cNvPr id="4007" name="Freeform 4006">
              <a:extLst>
                <a:ext uri="{FF2B5EF4-FFF2-40B4-BE49-F238E27FC236}">
                  <a16:creationId xmlns:a16="http://schemas.microsoft.com/office/drawing/2014/main" id="{B719D07A-3FBD-3D4A-9EA8-BCFA83225C22}"/>
                </a:ext>
              </a:extLst>
            </p:cNvPr>
            <p:cNvSpPr/>
            <p:nvPr userDrawn="1"/>
          </p:nvSpPr>
          <p:spPr>
            <a:xfrm>
              <a:off x="11072967" y="5787338"/>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6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sz="849"/>
            </a:p>
          </p:txBody>
        </p:sp>
        <p:sp>
          <p:nvSpPr>
            <p:cNvPr id="4008" name="Freeform 4007">
              <a:extLst>
                <a:ext uri="{FF2B5EF4-FFF2-40B4-BE49-F238E27FC236}">
                  <a16:creationId xmlns:a16="http://schemas.microsoft.com/office/drawing/2014/main" id="{5FF50F2A-5AF2-3E41-B9CF-2D671242398C}"/>
                </a:ext>
              </a:extLst>
            </p:cNvPr>
            <p:cNvSpPr/>
            <p:nvPr userDrawn="1"/>
          </p:nvSpPr>
          <p:spPr>
            <a:xfrm>
              <a:off x="11698018" y="5483673"/>
              <a:ext cx="39763" cy="121246"/>
            </a:xfrm>
            <a:custGeom>
              <a:avLst/>
              <a:gdLst>
                <a:gd name="connsiteX0" fmla="*/ 39764 w 39763"/>
                <a:gd name="connsiteY0" fmla="*/ 19906 h 121246"/>
                <a:gd name="connsiteX1" fmla="*/ 39764 w 39763"/>
                <a:gd name="connsiteY1" fmla="*/ 101341 h 121246"/>
                <a:gd name="connsiteX2" fmla="*/ 19882 w 39763"/>
                <a:gd name="connsiteY2" fmla="*/ 121247 h 121246"/>
                <a:gd name="connsiteX3" fmla="*/ 19882 w 39763"/>
                <a:gd name="connsiteY3" fmla="*/ 121247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9"/>
                    <a:pt x="30727" y="121247"/>
                    <a:pt x="19882" y="121247"/>
                  </a:cubicBezTo>
                  <a:lnTo>
                    <a:pt x="19882" y="121247"/>
                  </a:lnTo>
                  <a:cubicBezTo>
                    <a:pt x="9037" y="121247"/>
                    <a:pt x="0" y="112199"/>
                    <a:pt x="0" y="101341"/>
                  </a:cubicBezTo>
                  <a:lnTo>
                    <a:pt x="0" y="19906"/>
                  </a:lnTo>
                  <a:cubicBezTo>
                    <a:pt x="0" y="9048"/>
                    <a:pt x="9037" y="0"/>
                    <a:pt x="19882" y="0"/>
                  </a:cubicBezTo>
                  <a:lnTo>
                    <a:pt x="19882" y="0"/>
                  </a:lnTo>
                  <a:cubicBezTo>
                    <a:pt x="28919" y="0"/>
                    <a:pt x="39764" y="9048"/>
                    <a:pt x="39764" y="19906"/>
                  </a:cubicBezTo>
                  <a:close/>
                </a:path>
              </a:pathLst>
            </a:custGeom>
            <a:solidFill>
              <a:srgbClr val="549D40"/>
            </a:solidFill>
            <a:ln w="18073" cap="flat">
              <a:noFill/>
              <a:prstDash val="solid"/>
              <a:miter/>
            </a:ln>
          </p:spPr>
          <p:txBody>
            <a:bodyPr rtlCol="0" anchor="ctr"/>
            <a:lstStyle/>
            <a:p>
              <a:endParaRPr lang="en-US" sz="849"/>
            </a:p>
          </p:txBody>
        </p:sp>
        <p:sp>
          <p:nvSpPr>
            <p:cNvPr id="4009" name="Freeform 4008">
              <a:extLst>
                <a:ext uri="{FF2B5EF4-FFF2-40B4-BE49-F238E27FC236}">
                  <a16:creationId xmlns:a16="http://schemas.microsoft.com/office/drawing/2014/main" id="{FA469AB9-2DFD-6441-9C5E-B31FD6A3FD0C}"/>
                </a:ext>
              </a:extLst>
            </p:cNvPr>
            <p:cNvSpPr/>
            <p:nvPr userDrawn="1"/>
          </p:nvSpPr>
          <p:spPr>
            <a:xfrm>
              <a:off x="11394368" y="5787694"/>
              <a:ext cx="39763" cy="121246"/>
            </a:xfrm>
            <a:custGeom>
              <a:avLst/>
              <a:gdLst>
                <a:gd name="connsiteX0" fmla="*/ 39763 w 39763"/>
                <a:gd name="connsiteY0" fmla="*/ 19906 h 121246"/>
                <a:gd name="connsiteX1" fmla="*/ 39763 w 39763"/>
                <a:gd name="connsiteY1" fmla="*/ 101340 h 121246"/>
                <a:gd name="connsiteX2" fmla="*/ 19882 w 39763"/>
                <a:gd name="connsiteY2" fmla="*/ 121246 h 121246"/>
                <a:gd name="connsiteX3" fmla="*/ 19882 w 39763"/>
                <a:gd name="connsiteY3" fmla="*/ 121246 h 121246"/>
                <a:gd name="connsiteX4" fmla="*/ 0 w 39763"/>
                <a:gd name="connsiteY4" fmla="*/ 101340 h 121246"/>
                <a:gd name="connsiteX5" fmla="*/ 0 w 39763"/>
                <a:gd name="connsiteY5" fmla="*/ 19906 h 121246"/>
                <a:gd name="connsiteX6" fmla="*/ 19882 w 39763"/>
                <a:gd name="connsiteY6" fmla="*/ 0 h 121246"/>
                <a:gd name="connsiteX7" fmla="*/ 19882 w 39763"/>
                <a:gd name="connsiteY7" fmla="*/ 0 h 121246"/>
                <a:gd name="connsiteX8" fmla="*/ 39763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3" y="19906"/>
                  </a:moveTo>
                  <a:lnTo>
                    <a:pt x="39763" y="101340"/>
                  </a:lnTo>
                  <a:cubicBezTo>
                    <a:pt x="39763" y="112198"/>
                    <a:pt x="30726" y="121246"/>
                    <a:pt x="19882" y="121246"/>
                  </a:cubicBezTo>
                  <a:lnTo>
                    <a:pt x="19882" y="121246"/>
                  </a:lnTo>
                  <a:cubicBezTo>
                    <a:pt x="9037" y="121246"/>
                    <a:pt x="0" y="112198"/>
                    <a:pt x="0" y="101340"/>
                  </a:cubicBezTo>
                  <a:lnTo>
                    <a:pt x="0" y="19906"/>
                  </a:lnTo>
                  <a:cubicBezTo>
                    <a:pt x="0" y="9048"/>
                    <a:pt x="9037" y="0"/>
                    <a:pt x="19882" y="0"/>
                  </a:cubicBezTo>
                  <a:lnTo>
                    <a:pt x="19882" y="0"/>
                  </a:lnTo>
                  <a:cubicBezTo>
                    <a:pt x="30726" y="0"/>
                    <a:pt x="39763" y="9048"/>
                    <a:pt x="39763" y="19906"/>
                  </a:cubicBezTo>
                  <a:close/>
                </a:path>
              </a:pathLst>
            </a:custGeom>
            <a:solidFill>
              <a:srgbClr val="549D40"/>
            </a:solidFill>
            <a:ln w="18073" cap="flat">
              <a:noFill/>
              <a:prstDash val="solid"/>
              <a:miter/>
            </a:ln>
          </p:spPr>
          <p:txBody>
            <a:bodyPr rtlCol="0" anchor="ctr"/>
            <a:lstStyle/>
            <a:p>
              <a:endParaRPr lang="en-US" sz="849"/>
            </a:p>
          </p:txBody>
        </p:sp>
        <p:sp>
          <p:nvSpPr>
            <p:cNvPr id="4010" name="Freeform 4009">
              <a:extLst>
                <a:ext uri="{FF2B5EF4-FFF2-40B4-BE49-F238E27FC236}">
                  <a16:creationId xmlns:a16="http://schemas.microsoft.com/office/drawing/2014/main" id="{3F786645-55F0-3445-8B50-89AD22FF3AAE}"/>
                </a:ext>
              </a:extLst>
            </p:cNvPr>
            <p:cNvSpPr/>
            <p:nvPr userDrawn="1"/>
          </p:nvSpPr>
          <p:spPr>
            <a:xfrm>
              <a:off x="11678459" y="5787338"/>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6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sz="849"/>
            </a:p>
          </p:txBody>
        </p:sp>
        <p:sp>
          <p:nvSpPr>
            <p:cNvPr id="4011" name="Freeform 4010">
              <a:extLst>
                <a:ext uri="{FF2B5EF4-FFF2-40B4-BE49-F238E27FC236}">
                  <a16:creationId xmlns:a16="http://schemas.microsoft.com/office/drawing/2014/main" id="{578EB9AA-AD44-D944-A883-5296BB7305AC}"/>
                </a:ext>
              </a:extLst>
            </p:cNvPr>
            <p:cNvSpPr/>
            <p:nvPr userDrawn="1"/>
          </p:nvSpPr>
          <p:spPr>
            <a:xfrm>
              <a:off x="11999861" y="5181263"/>
              <a:ext cx="39763" cy="121445"/>
            </a:xfrm>
            <a:custGeom>
              <a:avLst/>
              <a:gdLst>
                <a:gd name="connsiteX0" fmla="*/ 39763 w 39763"/>
                <a:gd name="connsiteY0" fmla="*/ 20105 h 121445"/>
                <a:gd name="connsiteX1" fmla="*/ 39763 w 39763"/>
                <a:gd name="connsiteY1" fmla="*/ 101539 h 121445"/>
                <a:gd name="connsiteX2" fmla="*/ 19882 w 39763"/>
                <a:gd name="connsiteY2" fmla="*/ 121445 h 121445"/>
                <a:gd name="connsiteX3" fmla="*/ 19882 w 39763"/>
                <a:gd name="connsiteY3" fmla="*/ 121445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3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3" y="20105"/>
                  </a:moveTo>
                  <a:lnTo>
                    <a:pt x="39763" y="101539"/>
                  </a:lnTo>
                  <a:cubicBezTo>
                    <a:pt x="39763" y="112397"/>
                    <a:pt x="30726" y="121445"/>
                    <a:pt x="19882" y="121445"/>
                  </a:cubicBezTo>
                  <a:lnTo>
                    <a:pt x="19882" y="121445"/>
                  </a:lnTo>
                  <a:cubicBezTo>
                    <a:pt x="9037" y="121445"/>
                    <a:pt x="0" y="112397"/>
                    <a:pt x="0" y="101539"/>
                  </a:cubicBezTo>
                  <a:lnTo>
                    <a:pt x="0" y="20105"/>
                  </a:lnTo>
                  <a:cubicBezTo>
                    <a:pt x="0" y="9247"/>
                    <a:pt x="9037" y="199"/>
                    <a:pt x="19882" y="199"/>
                  </a:cubicBezTo>
                  <a:lnTo>
                    <a:pt x="19882" y="199"/>
                  </a:lnTo>
                  <a:cubicBezTo>
                    <a:pt x="30726" y="-1611"/>
                    <a:pt x="39763" y="9247"/>
                    <a:pt x="39763" y="20105"/>
                  </a:cubicBezTo>
                  <a:close/>
                </a:path>
              </a:pathLst>
            </a:custGeom>
            <a:solidFill>
              <a:srgbClr val="549D40"/>
            </a:solidFill>
            <a:ln w="18073" cap="flat">
              <a:noFill/>
              <a:prstDash val="solid"/>
              <a:miter/>
            </a:ln>
          </p:spPr>
          <p:txBody>
            <a:bodyPr rtlCol="0" anchor="ctr"/>
            <a:lstStyle/>
            <a:p>
              <a:endParaRPr lang="en-US" sz="849"/>
            </a:p>
          </p:txBody>
        </p:sp>
        <p:sp>
          <p:nvSpPr>
            <p:cNvPr id="4012" name="Freeform 4011">
              <a:extLst>
                <a:ext uri="{FF2B5EF4-FFF2-40B4-BE49-F238E27FC236}">
                  <a16:creationId xmlns:a16="http://schemas.microsoft.com/office/drawing/2014/main" id="{10E98692-CE21-5849-87BA-D69D97CBEBD5}"/>
                </a:ext>
              </a:extLst>
            </p:cNvPr>
            <p:cNvSpPr/>
            <p:nvPr userDrawn="1"/>
          </p:nvSpPr>
          <p:spPr>
            <a:xfrm>
              <a:off x="12284753" y="5181105"/>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6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6"/>
                  </a:cubicBezTo>
                  <a:lnTo>
                    <a:pt x="2491" y="29311"/>
                  </a:lnTo>
                  <a:cubicBezTo>
                    <a:pt x="-2931" y="18453"/>
                    <a:pt x="684" y="7595"/>
                    <a:pt x="11528" y="2166"/>
                  </a:cubicBezTo>
                  <a:close/>
                </a:path>
              </a:pathLst>
            </a:custGeom>
            <a:solidFill>
              <a:srgbClr val="549D40"/>
            </a:solidFill>
            <a:ln w="18073" cap="flat">
              <a:noFill/>
              <a:prstDash val="solid"/>
              <a:miter/>
            </a:ln>
          </p:spPr>
          <p:txBody>
            <a:bodyPr rtlCol="0" anchor="ctr"/>
            <a:lstStyle/>
            <a:p>
              <a:endParaRPr lang="en-US" sz="849"/>
            </a:p>
          </p:txBody>
        </p:sp>
        <p:sp>
          <p:nvSpPr>
            <p:cNvPr id="4013" name="Freeform 4012">
              <a:extLst>
                <a:ext uri="{FF2B5EF4-FFF2-40B4-BE49-F238E27FC236}">
                  <a16:creationId xmlns:a16="http://schemas.microsoft.com/office/drawing/2014/main" id="{B928E81E-11DA-7C4A-87C0-B2AB3CF701D0}"/>
                </a:ext>
              </a:extLst>
            </p:cNvPr>
            <p:cNvSpPr/>
            <p:nvPr userDrawn="1"/>
          </p:nvSpPr>
          <p:spPr>
            <a:xfrm>
              <a:off x="11982109" y="5483317"/>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89 w 77752"/>
                <a:gd name="connsiteY3" fmla="*/ 90839 h 120149"/>
                <a:gd name="connsiteX4" fmla="*/ 66552 w 77752"/>
                <a:gd name="connsiteY4" fmla="*/ 117983 h 120149"/>
                <a:gd name="connsiteX5" fmla="*/ 66552 w 77752"/>
                <a:gd name="connsiteY5" fmla="*/ 117983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89" y="90839"/>
                  </a:lnTo>
                  <a:cubicBezTo>
                    <a:pt x="81012" y="99887"/>
                    <a:pt x="75589" y="112555"/>
                    <a:pt x="66552" y="117983"/>
                  </a:cubicBezTo>
                  <a:lnTo>
                    <a:pt x="66552" y="117983"/>
                  </a:lnTo>
                  <a:cubicBezTo>
                    <a:pt x="57515" y="123413"/>
                    <a:pt x="44863" y="117983"/>
                    <a:pt x="39441" y="108935"/>
                  </a:cubicBezTo>
                  <a:lnTo>
                    <a:pt x="3292" y="29311"/>
                  </a:lnTo>
                  <a:cubicBezTo>
                    <a:pt x="-3938" y="18453"/>
                    <a:pt x="1485" y="7595"/>
                    <a:pt x="12329" y="2166"/>
                  </a:cubicBezTo>
                  <a:close/>
                </a:path>
              </a:pathLst>
            </a:custGeom>
            <a:solidFill>
              <a:srgbClr val="549D40"/>
            </a:solidFill>
            <a:ln w="18073" cap="flat">
              <a:noFill/>
              <a:prstDash val="solid"/>
              <a:miter/>
            </a:ln>
          </p:spPr>
          <p:txBody>
            <a:bodyPr rtlCol="0" anchor="ctr"/>
            <a:lstStyle/>
            <a:p>
              <a:endParaRPr lang="en-US" sz="849"/>
            </a:p>
          </p:txBody>
        </p:sp>
        <p:sp>
          <p:nvSpPr>
            <p:cNvPr id="4014" name="Freeform 4013">
              <a:extLst>
                <a:ext uri="{FF2B5EF4-FFF2-40B4-BE49-F238E27FC236}">
                  <a16:creationId xmlns:a16="http://schemas.microsoft.com/office/drawing/2014/main" id="{595DB288-0EC5-C04E-BC29-AF2061388FEA}"/>
                </a:ext>
              </a:extLst>
            </p:cNvPr>
            <p:cNvSpPr/>
            <p:nvPr userDrawn="1"/>
          </p:nvSpPr>
          <p:spPr>
            <a:xfrm>
              <a:off x="12284753" y="5483317"/>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3 h 120149"/>
                <a:gd name="connsiteX5" fmla="*/ 65752 w 76952"/>
                <a:gd name="connsiteY5" fmla="*/ 117983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3"/>
                  </a:cubicBezTo>
                  <a:lnTo>
                    <a:pt x="65752" y="117983"/>
                  </a:lnTo>
                  <a:cubicBezTo>
                    <a:pt x="56714" y="123413"/>
                    <a:pt x="44062" y="117983"/>
                    <a:pt x="38640" y="108935"/>
                  </a:cubicBezTo>
                  <a:lnTo>
                    <a:pt x="2491" y="29311"/>
                  </a:lnTo>
                  <a:cubicBezTo>
                    <a:pt x="-2931" y="18453"/>
                    <a:pt x="684" y="7595"/>
                    <a:pt x="11528" y="2166"/>
                  </a:cubicBezTo>
                  <a:close/>
                </a:path>
              </a:pathLst>
            </a:custGeom>
            <a:solidFill>
              <a:srgbClr val="549D40"/>
            </a:solidFill>
            <a:ln w="18073" cap="flat">
              <a:noFill/>
              <a:prstDash val="solid"/>
              <a:miter/>
            </a:ln>
          </p:spPr>
          <p:txBody>
            <a:bodyPr rtlCol="0" anchor="ctr"/>
            <a:lstStyle/>
            <a:p>
              <a:endParaRPr lang="en-US" sz="849"/>
            </a:p>
          </p:txBody>
        </p:sp>
        <p:sp>
          <p:nvSpPr>
            <p:cNvPr id="4015" name="Freeform 4014">
              <a:extLst>
                <a:ext uri="{FF2B5EF4-FFF2-40B4-BE49-F238E27FC236}">
                  <a16:creationId xmlns:a16="http://schemas.microsoft.com/office/drawing/2014/main" id="{57B12566-AEDD-D047-BE12-40D9D808ADB8}"/>
                </a:ext>
              </a:extLst>
            </p:cNvPr>
            <p:cNvSpPr/>
            <p:nvPr userDrawn="1"/>
          </p:nvSpPr>
          <p:spPr>
            <a:xfrm>
              <a:off x="11982109" y="5787338"/>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89 w 77752"/>
                <a:gd name="connsiteY3" fmla="*/ 90839 h 120149"/>
                <a:gd name="connsiteX4" fmla="*/ 66552 w 77752"/>
                <a:gd name="connsiteY4" fmla="*/ 117984 h 120149"/>
                <a:gd name="connsiteX5" fmla="*/ 66552 w 77752"/>
                <a:gd name="connsiteY5" fmla="*/ 117984 h 120149"/>
                <a:gd name="connsiteX6" fmla="*/ 39441 w 77752"/>
                <a:gd name="connsiteY6" fmla="*/ 108936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89" y="90839"/>
                  </a:lnTo>
                  <a:cubicBezTo>
                    <a:pt x="81012" y="99887"/>
                    <a:pt x="75589" y="112555"/>
                    <a:pt x="66552" y="117984"/>
                  </a:cubicBezTo>
                  <a:lnTo>
                    <a:pt x="66552" y="117984"/>
                  </a:lnTo>
                  <a:cubicBezTo>
                    <a:pt x="57515" y="123413"/>
                    <a:pt x="44863" y="117984"/>
                    <a:pt x="39441" y="108936"/>
                  </a:cubicBezTo>
                  <a:lnTo>
                    <a:pt x="3292" y="29311"/>
                  </a:lnTo>
                  <a:cubicBezTo>
                    <a:pt x="-3938" y="18453"/>
                    <a:pt x="1485" y="7595"/>
                    <a:pt x="12329" y="2166"/>
                  </a:cubicBezTo>
                  <a:close/>
                </a:path>
              </a:pathLst>
            </a:custGeom>
            <a:solidFill>
              <a:srgbClr val="549D40"/>
            </a:solidFill>
            <a:ln w="18073" cap="flat">
              <a:noFill/>
              <a:prstDash val="solid"/>
              <a:miter/>
            </a:ln>
          </p:spPr>
          <p:txBody>
            <a:bodyPr rtlCol="0" anchor="ctr"/>
            <a:lstStyle/>
            <a:p>
              <a:endParaRPr lang="en-US" sz="849"/>
            </a:p>
          </p:txBody>
        </p:sp>
        <p:sp>
          <p:nvSpPr>
            <p:cNvPr id="4016" name="Freeform 4015">
              <a:extLst>
                <a:ext uri="{FF2B5EF4-FFF2-40B4-BE49-F238E27FC236}">
                  <a16:creationId xmlns:a16="http://schemas.microsoft.com/office/drawing/2014/main" id="{13B67714-81CD-A546-B63B-8E6B06921817}"/>
                </a:ext>
              </a:extLst>
            </p:cNvPr>
            <p:cNvSpPr/>
            <p:nvPr userDrawn="1"/>
          </p:nvSpPr>
          <p:spPr>
            <a:xfrm>
              <a:off x="12303511" y="5787694"/>
              <a:ext cx="39763" cy="121246"/>
            </a:xfrm>
            <a:custGeom>
              <a:avLst/>
              <a:gdLst>
                <a:gd name="connsiteX0" fmla="*/ 39764 w 39763"/>
                <a:gd name="connsiteY0" fmla="*/ 19906 h 121246"/>
                <a:gd name="connsiteX1" fmla="*/ 39764 w 39763"/>
                <a:gd name="connsiteY1" fmla="*/ 101340 h 121246"/>
                <a:gd name="connsiteX2" fmla="*/ 19882 w 39763"/>
                <a:gd name="connsiteY2" fmla="*/ 121246 h 121246"/>
                <a:gd name="connsiteX3" fmla="*/ 19882 w 39763"/>
                <a:gd name="connsiteY3" fmla="*/ 121246 h 121246"/>
                <a:gd name="connsiteX4" fmla="*/ 0 w 39763"/>
                <a:gd name="connsiteY4" fmla="*/ 101340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0"/>
                  </a:lnTo>
                  <a:cubicBezTo>
                    <a:pt x="39764" y="112198"/>
                    <a:pt x="30727" y="121246"/>
                    <a:pt x="19882" y="121246"/>
                  </a:cubicBezTo>
                  <a:lnTo>
                    <a:pt x="19882" y="121246"/>
                  </a:lnTo>
                  <a:cubicBezTo>
                    <a:pt x="9037" y="121246"/>
                    <a:pt x="0" y="112198"/>
                    <a:pt x="0" y="101340"/>
                  </a:cubicBezTo>
                  <a:lnTo>
                    <a:pt x="0" y="19906"/>
                  </a:lnTo>
                  <a:cubicBezTo>
                    <a:pt x="0" y="9048"/>
                    <a:pt x="9037" y="0"/>
                    <a:pt x="19882" y="0"/>
                  </a:cubicBezTo>
                  <a:lnTo>
                    <a:pt x="19882" y="0"/>
                  </a:lnTo>
                  <a:cubicBezTo>
                    <a:pt x="28919" y="0"/>
                    <a:pt x="39764" y="9048"/>
                    <a:pt x="39764" y="19906"/>
                  </a:cubicBezTo>
                  <a:close/>
                </a:path>
              </a:pathLst>
            </a:custGeom>
            <a:solidFill>
              <a:srgbClr val="549D40"/>
            </a:solidFill>
            <a:ln w="18073" cap="flat">
              <a:noFill/>
              <a:prstDash val="solid"/>
              <a:miter/>
            </a:ln>
          </p:spPr>
          <p:txBody>
            <a:bodyPr rtlCol="0" anchor="ctr"/>
            <a:lstStyle/>
            <a:p>
              <a:endParaRPr lang="en-US" sz="849"/>
            </a:p>
          </p:txBody>
        </p:sp>
        <p:sp>
          <p:nvSpPr>
            <p:cNvPr id="4017" name="Freeform 4016">
              <a:extLst>
                <a:ext uri="{FF2B5EF4-FFF2-40B4-BE49-F238E27FC236}">
                  <a16:creationId xmlns:a16="http://schemas.microsoft.com/office/drawing/2014/main" id="{594712BF-19A4-9B47-9C9F-DFA56ABEC235}"/>
                </a:ext>
              </a:extLst>
            </p:cNvPr>
            <p:cNvSpPr/>
            <p:nvPr userDrawn="1"/>
          </p:nvSpPr>
          <p:spPr>
            <a:xfrm>
              <a:off x="10770118" y="6091359"/>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2"/>
                    <a:pt x="44062" y="117984"/>
                    <a:pt x="38640" y="108935"/>
                  </a:cubicBezTo>
                  <a:lnTo>
                    <a:pt x="2491" y="29311"/>
                  </a:lnTo>
                  <a:cubicBezTo>
                    <a:pt x="-2931" y="16643"/>
                    <a:pt x="684" y="5785"/>
                    <a:pt x="11529" y="2166"/>
                  </a:cubicBezTo>
                  <a:close/>
                </a:path>
              </a:pathLst>
            </a:custGeom>
            <a:solidFill>
              <a:srgbClr val="549D40"/>
            </a:solidFill>
            <a:ln w="18073" cap="flat">
              <a:noFill/>
              <a:prstDash val="solid"/>
              <a:miter/>
            </a:ln>
          </p:spPr>
          <p:txBody>
            <a:bodyPr rtlCol="0" anchor="ctr"/>
            <a:lstStyle/>
            <a:p>
              <a:endParaRPr lang="en-US" sz="849"/>
            </a:p>
          </p:txBody>
        </p:sp>
        <p:sp>
          <p:nvSpPr>
            <p:cNvPr id="4018" name="Freeform 4017">
              <a:extLst>
                <a:ext uri="{FF2B5EF4-FFF2-40B4-BE49-F238E27FC236}">
                  <a16:creationId xmlns:a16="http://schemas.microsoft.com/office/drawing/2014/main" id="{FE346B0A-40C2-4A42-ABA9-050C2CD158EB}"/>
                </a:ext>
              </a:extLst>
            </p:cNvPr>
            <p:cNvSpPr/>
            <p:nvPr userDrawn="1"/>
          </p:nvSpPr>
          <p:spPr>
            <a:xfrm>
              <a:off x="10788876" y="6393927"/>
              <a:ext cx="39763" cy="121246"/>
            </a:xfrm>
            <a:custGeom>
              <a:avLst/>
              <a:gdLst>
                <a:gd name="connsiteX0" fmla="*/ 39763 w 39763"/>
                <a:gd name="connsiteY0" fmla="*/ 19906 h 121246"/>
                <a:gd name="connsiteX1" fmla="*/ 39763 w 39763"/>
                <a:gd name="connsiteY1" fmla="*/ 101340 h 121246"/>
                <a:gd name="connsiteX2" fmla="*/ 19882 w 39763"/>
                <a:gd name="connsiteY2" fmla="*/ 121246 h 121246"/>
                <a:gd name="connsiteX3" fmla="*/ 19882 w 39763"/>
                <a:gd name="connsiteY3" fmla="*/ 121246 h 121246"/>
                <a:gd name="connsiteX4" fmla="*/ 0 w 39763"/>
                <a:gd name="connsiteY4" fmla="*/ 101340 h 121246"/>
                <a:gd name="connsiteX5" fmla="*/ 0 w 39763"/>
                <a:gd name="connsiteY5" fmla="*/ 19906 h 121246"/>
                <a:gd name="connsiteX6" fmla="*/ 19882 w 39763"/>
                <a:gd name="connsiteY6" fmla="*/ 0 h 121246"/>
                <a:gd name="connsiteX7" fmla="*/ 19882 w 39763"/>
                <a:gd name="connsiteY7" fmla="*/ 0 h 121246"/>
                <a:gd name="connsiteX8" fmla="*/ 39763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3" y="19906"/>
                  </a:moveTo>
                  <a:lnTo>
                    <a:pt x="39763" y="101340"/>
                  </a:lnTo>
                  <a:cubicBezTo>
                    <a:pt x="39763" y="112198"/>
                    <a:pt x="30726" y="121246"/>
                    <a:pt x="19882" y="121246"/>
                  </a:cubicBezTo>
                  <a:lnTo>
                    <a:pt x="19882" y="121246"/>
                  </a:lnTo>
                  <a:cubicBezTo>
                    <a:pt x="9037" y="121246"/>
                    <a:pt x="0" y="112198"/>
                    <a:pt x="0" y="101340"/>
                  </a:cubicBezTo>
                  <a:lnTo>
                    <a:pt x="0" y="19906"/>
                  </a:lnTo>
                  <a:cubicBezTo>
                    <a:pt x="0" y="9048"/>
                    <a:pt x="9037" y="0"/>
                    <a:pt x="19882" y="0"/>
                  </a:cubicBezTo>
                  <a:lnTo>
                    <a:pt x="19882" y="0"/>
                  </a:lnTo>
                  <a:cubicBezTo>
                    <a:pt x="28919" y="0"/>
                    <a:pt x="39763" y="9048"/>
                    <a:pt x="39763" y="19906"/>
                  </a:cubicBezTo>
                  <a:close/>
                </a:path>
              </a:pathLst>
            </a:custGeom>
            <a:solidFill>
              <a:srgbClr val="549D40"/>
            </a:solidFill>
            <a:ln w="18073" cap="flat">
              <a:noFill/>
              <a:prstDash val="solid"/>
              <a:miter/>
            </a:ln>
          </p:spPr>
          <p:txBody>
            <a:bodyPr rtlCol="0" anchor="ctr"/>
            <a:lstStyle/>
            <a:p>
              <a:endParaRPr lang="en-US" sz="849"/>
            </a:p>
          </p:txBody>
        </p:sp>
        <p:sp>
          <p:nvSpPr>
            <p:cNvPr id="4019" name="Freeform 4018">
              <a:extLst>
                <a:ext uri="{FF2B5EF4-FFF2-40B4-BE49-F238E27FC236}">
                  <a16:creationId xmlns:a16="http://schemas.microsoft.com/office/drawing/2014/main" id="{FB8A73E7-7C15-064D-AD0A-B4703CF647DA}"/>
                </a:ext>
              </a:extLst>
            </p:cNvPr>
            <p:cNvSpPr/>
            <p:nvPr userDrawn="1"/>
          </p:nvSpPr>
          <p:spPr>
            <a:xfrm>
              <a:off x="10770118" y="6697592"/>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2"/>
                    <a:pt x="44062" y="117984"/>
                    <a:pt x="38640" y="108935"/>
                  </a:cubicBezTo>
                  <a:lnTo>
                    <a:pt x="2491" y="29311"/>
                  </a:lnTo>
                  <a:cubicBezTo>
                    <a:pt x="-2931" y="18453"/>
                    <a:pt x="684" y="7595"/>
                    <a:pt x="11529" y="2166"/>
                  </a:cubicBezTo>
                  <a:close/>
                </a:path>
              </a:pathLst>
            </a:custGeom>
            <a:solidFill>
              <a:srgbClr val="549D40"/>
            </a:solidFill>
            <a:ln w="18073" cap="flat">
              <a:noFill/>
              <a:prstDash val="solid"/>
              <a:miter/>
            </a:ln>
          </p:spPr>
          <p:txBody>
            <a:bodyPr rtlCol="0" anchor="ctr"/>
            <a:lstStyle/>
            <a:p>
              <a:endParaRPr lang="en-US" sz="849"/>
            </a:p>
          </p:txBody>
        </p:sp>
        <p:sp>
          <p:nvSpPr>
            <p:cNvPr id="4020" name="Freeform 4019">
              <a:extLst>
                <a:ext uri="{FF2B5EF4-FFF2-40B4-BE49-F238E27FC236}">
                  <a16:creationId xmlns:a16="http://schemas.microsoft.com/office/drawing/2014/main" id="{BE6AAAD4-BEE5-2E4F-9555-7622D62FAEA2}"/>
                </a:ext>
              </a:extLst>
            </p:cNvPr>
            <p:cNvSpPr/>
            <p:nvPr userDrawn="1"/>
          </p:nvSpPr>
          <p:spPr>
            <a:xfrm>
              <a:off x="11090718" y="6091516"/>
              <a:ext cx="39763" cy="121445"/>
            </a:xfrm>
            <a:custGeom>
              <a:avLst/>
              <a:gdLst>
                <a:gd name="connsiteX0" fmla="*/ 39764 w 39763"/>
                <a:gd name="connsiteY0" fmla="*/ 20105 h 121445"/>
                <a:gd name="connsiteX1" fmla="*/ 39764 w 39763"/>
                <a:gd name="connsiteY1" fmla="*/ 101539 h 121445"/>
                <a:gd name="connsiteX2" fmla="*/ 19882 w 39763"/>
                <a:gd name="connsiteY2" fmla="*/ 121446 h 121445"/>
                <a:gd name="connsiteX3" fmla="*/ 19882 w 39763"/>
                <a:gd name="connsiteY3" fmla="*/ 121446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7" y="121446"/>
                    <a:pt x="19882" y="121446"/>
                  </a:cubicBezTo>
                  <a:lnTo>
                    <a:pt x="19882" y="121446"/>
                  </a:lnTo>
                  <a:cubicBezTo>
                    <a:pt x="9037" y="121446"/>
                    <a:pt x="0" y="112397"/>
                    <a:pt x="0" y="101539"/>
                  </a:cubicBezTo>
                  <a:lnTo>
                    <a:pt x="0" y="20105"/>
                  </a:lnTo>
                  <a:cubicBezTo>
                    <a:pt x="0" y="9247"/>
                    <a:pt x="9037" y="199"/>
                    <a:pt x="19882" y="199"/>
                  </a:cubicBezTo>
                  <a:lnTo>
                    <a:pt x="19882" y="199"/>
                  </a:lnTo>
                  <a:cubicBezTo>
                    <a:pt x="30727" y="-1611"/>
                    <a:pt x="39764" y="9247"/>
                    <a:pt x="39764" y="20105"/>
                  </a:cubicBezTo>
                  <a:close/>
                </a:path>
              </a:pathLst>
            </a:custGeom>
            <a:solidFill>
              <a:srgbClr val="549D40"/>
            </a:solidFill>
            <a:ln w="18073" cap="flat">
              <a:noFill/>
              <a:prstDash val="solid"/>
              <a:miter/>
            </a:ln>
          </p:spPr>
          <p:txBody>
            <a:bodyPr rtlCol="0" anchor="ctr"/>
            <a:lstStyle/>
            <a:p>
              <a:endParaRPr lang="en-US" sz="849"/>
            </a:p>
          </p:txBody>
        </p:sp>
        <p:sp>
          <p:nvSpPr>
            <p:cNvPr id="4021" name="Freeform 4020">
              <a:extLst>
                <a:ext uri="{FF2B5EF4-FFF2-40B4-BE49-F238E27FC236}">
                  <a16:creationId xmlns:a16="http://schemas.microsoft.com/office/drawing/2014/main" id="{B60733EB-7DEA-ED40-A01E-D9D7B132C589}"/>
                </a:ext>
              </a:extLst>
            </p:cNvPr>
            <p:cNvSpPr/>
            <p:nvPr userDrawn="1"/>
          </p:nvSpPr>
          <p:spPr>
            <a:xfrm>
              <a:off x="11375610" y="6091359"/>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2"/>
                    <a:pt x="44062" y="117984"/>
                    <a:pt x="38640" y="108935"/>
                  </a:cubicBezTo>
                  <a:lnTo>
                    <a:pt x="2491" y="29311"/>
                  </a:lnTo>
                  <a:cubicBezTo>
                    <a:pt x="-2931" y="16643"/>
                    <a:pt x="684" y="5785"/>
                    <a:pt x="11529" y="2166"/>
                  </a:cubicBezTo>
                  <a:close/>
                </a:path>
              </a:pathLst>
            </a:custGeom>
            <a:solidFill>
              <a:srgbClr val="549D40"/>
            </a:solidFill>
            <a:ln w="18073" cap="flat">
              <a:noFill/>
              <a:prstDash val="solid"/>
              <a:miter/>
            </a:ln>
          </p:spPr>
          <p:txBody>
            <a:bodyPr rtlCol="0" anchor="ctr"/>
            <a:lstStyle/>
            <a:p>
              <a:endParaRPr lang="en-US" sz="849"/>
            </a:p>
          </p:txBody>
        </p:sp>
        <p:sp>
          <p:nvSpPr>
            <p:cNvPr id="4022" name="Freeform 4021">
              <a:extLst>
                <a:ext uri="{FF2B5EF4-FFF2-40B4-BE49-F238E27FC236}">
                  <a16:creationId xmlns:a16="http://schemas.microsoft.com/office/drawing/2014/main" id="{84465E50-ED6B-2A46-9032-33A1860A934D}"/>
                </a:ext>
              </a:extLst>
            </p:cNvPr>
            <p:cNvSpPr/>
            <p:nvPr userDrawn="1"/>
          </p:nvSpPr>
          <p:spPr>
            <a:xfrm>
              <a:off x="11678459" y="6091359"/>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2"/>
                    <a:pt x="44863" y="117984"/>
                    <a:pt x="39441" y="108935"/>
                  </a:cubicBezTo>
                  <a:lnTo>
                    <a:pt x="3292" y="29311"/>
                  </a:lnTo>
                  <a:cubicBezTo>
                    <a:pt x="-3938" y="16643"/>
                    <a:pt x="1484" y="5785"/>
                    <a:pt x="12329" y="2166"/>
                  </a:cubicBezTo>
                  <a:close/>
                </a:path>
              </a:pathLst>
            </a:custGeom>
            <a:solidFill>
              <a:srgbClr val="549D40"/>
            </a:solidFill>
            <a:ln w="18073" cap="flat">
              <a:noFill/>
              <a:prstDash val="solid"/>
              <a:miter/>
            </a:ln>
          </p:spPr>
          <p:txBody>
            <a:bodyPr rtlCol="0" anchor="ctr"/>
            <a:lstStyle/>
            <a:p>
              <a:endParaRPr lang="en-US" sz="849"/>
            </a:p>
          </p:txBody>
        </p:sp>
        <p:sp>
          <p:nvSpPr>
            <p:cNvPr id="4023" name="Freeform 4022">
              <a:extLst>
                <a:ext uri="{FF2B5EF4-FFF2-40B4-BE49-F238E27FC236}">
                  <a16:creationId xmlns:a16="http://schemas.microsoft.com/office/drawing/2014/main" id="{DFD72431-6972-D74A-A776-B0DAE1B67AD3}"/>
                </a:ext>
              </a:extLst>
            </p:cNvPr>
            <p:cNvSpPr/>
            <p:nvPr userDrawn="1"/>
          </p:nvSpPr>
          <p:spPr>
            <a:xfrm>
              <a:off x="11072967" y="6393570"/>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6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sz="849"/>
            </a:p>
          </p:txBody>
        </p:sp>
        <p:sp>
          <p:nvSpPr>
            <p:cNvPr id="4024" name="Freeform 4023">
              <a:extLst>
                <a:ext uri="{FF2B5EF4-FFF2-40B4-BE49-F238E27FC236}">
                  <a16:creationId xmlns:a16="http://schemas.microsoft.com/office/drawing/2014/main" id="{1BD7A3CF-4A86-6C4B-9545-F8F9DD4E6209}"/>
                </a:ext>
              </a:extLst>
            </p:cNvPr>
            <p:cNvSpPr/>
            <p:nvPr userDrawn="1"/>
          </p:nvSpPr>
          <p:spPr>
            <a:xfrm>
              <a:off x="11375610" y="6393570"/>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6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3"/>
                    <a:pt x="44062" y="117984"/>
                    <a:pt x="38640" y="108936"/>
                  </a:cubicBezTo>
                  <a:lnTo>
                    <a:pt x="2491" y="29311"/>
                  </a:lnTo>
                  <a:cubicBezTo>
                    <a:pt x="-2931" y="18453"/>
                    <a:pt x="684" y="7595"/>
                    <a:pt x="11529" y="2166"/>
                  </a:cubicBezTo>
                  <a:close/>
                </a:path>
              </a:pathLst>
            </a:custGeom>
            <a:solidFill>
              <a:srgbClr val="549D40"/>
            </a:solidFill>
            <a:ln w="18073" cap="flat">
              <a:noFill/>
              <a:prstDash val="solid"/>
              <a:miter/>
            </a:ln>
          </p:spPr>
          <p:txBody>
            <a:bodyPr rtlCol="0" anchor="ctr"/>
            <a:lstStyle/>
            <a:p>
              <a:endParaRPr lang="en-US" sz="849"/>
            </a:p>
          </p:txBody>
        </p:sp>
        <p:sp>
          <p:nvSpPr>
            <p:cNvPr id="4025" name="Freeform 4024">
              <a:extLst>
                <a:ext uri="{FF2B5EF4-FFF2-40B4-BE49-F238E27FC236}">
                  <a16:creationId xmlns:a16="http://schemas.microsoft.com/office/drawing/2014/main" id="{5DD82ABC-2A7E-7D4D-B93E-627103C2930F}"/>
                </a:ext>
              </a:extLst>
            </p:cNvPr>
            <p:cNvSpPr/>
            <p:nvPr userDrawn="1"/>
          </p:nvSpPr>
          <p:spPr>
            <a:xfrm>
              <a:off x="11072967" y="6697592"/>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2"/>
                    <a:pt x="44863" y="117984"/>
                    <a:pt x="39441" y="108935"/>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sz="849"/>
            </a:p>
          </p:txBody>
        </p:sp>
        <p:sp>
          <p:nvSpPr>
            <p:cNvPr id="4026" name="Freeform 4025">
              <a:extLst>
                <a:ext uri="{FF2B5EF4-FFF2-40B4-BE49-F238E27FC236}">
                  <a16:creationId xmlns:a16="http://schemas.microsoft.com/office/drawing/2014/main" id="{0BED843C-09DF-F24C-A0BF-6FFBF8D9279B}"/>
                </a:ext>
              </a:extLst>
            </p:cNvPr>
            <p:cNvSpPr/>
            <p:nvPr userDrawn="1"/>
          </p:nvSpPr>
          <p:spPr>
            <a:xfrm>
              <a:off x="11698018" y="6393927"/>
              <a:ext cx="39763" cy="121246"/>
            </a:xfrm>
            <a:custGeom>
              <a:avLst/>
              <a:gdLst>
                <a:gd name="connsiteX0" fmla="*/ 39764 w 39763"/>
                <a:gd name="connsiteY0" fmla="*/ 19906 h 121246"/>
                <a:gd name="connsiteX1" fmla="*/ 39764 w 39763"/>
                <a:gd name="connsiteY1" fmla="*/ 101340 h 121246"/>
                <a:gd name="connsiteX2" fmla="*/ 19882 w 39763"/>
                <a:gd name="connsiteY2" fmla="*/ 121246 h 121246"/>
                <a:gd name="connsiteX3" fmla="*/ 19882 w 39763"/>
                <a:gd name="connsiteY3" fmla="*/ 121246 h 121246"/>
                <a:gd name="connsiteX4" fmla="*/ 0 w 39763"/>
                <a:gd name="connsiteY4" fmla="*/ 101340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0"/>
                  </a:lnTo>
                  <a:cubicBezTo>
                    <a:pt x="39764" y="112198"/>
                    <a:pt x="30727" y="121246"/>
                    <a:pt x="19882" y="121246"/>
                  </a:cubicBezTo>
                  <a:lnTo>
                    <a:pt x="19882" y="121246"/>
                  </a:lnTo>
                  <a:cubicBezTo>
                    <a:pt x="9037" y="121246"/>
                    <a:pt x="0" y="112198"/>
                    <a:pt x="0" y="101340"/>
                  </a:cubicBezTo>
                  <a:lnTo>
                    <a:pt x="0" y="19906"/>
                  </a:lnTo>
                  <a:cubicBezTo>
                    <a:pt x="0" y="9048"/>
                    <a:pt x="9037" y="0"/>
                    <a:pt x="19882" y="0"/>
                  </a:cubicBezTo>
                  <a:lnTo>
                    <a:pt x="19882" y="0"/>
                  </a:lnTo>
                  <a:cubicBezTo>
                    <a:pt x="28919" y="0"/>
                    <a:pt x="39764" y="9048"/>
                    <a:pt x="39764" y="19906"/>
                  </a:cubicBezTo>
                  <a:close/>
                </a:path>
              </a:pathLst>
            </a:custGeom>
            <a:solidFill>
              <a:srgbClr val="549D40"/>
            </a:solidFill>
            <a:ln w="18073" cap="flat">
              <a:noFill/>
              <a:prstDash val="solid"/>
              <a:miter/>
            </a:ln>
          </p:spPr>
          <p:txBody>
            <a:bodyPr rtlCol="0" anchor="ctr"/>
            <a:lstStyle/>
            <a:p>
              <a:endParaRPr lang="en-US" sz="849"/>
            </a:p>
          </p:txBody>
        </p:sp>
        <p:sp>
          <p:nvSpPr>
            <p:cNvPr id="4027" name="Freeform 4026">
              <a:extLst>
                <a:ext uri="{FF2B5EF4-FFF2-40B4-BE49-F238E27FC236}">
                  <a16:creationId xmlns:a16="http://schemas.microsoft.com/office/drawing/2014/main" id="{1DFD48F2-562D-AE40-B1FD-7B743F147C37}"/>
                </a:ext>
              </a:extLst>
            </p:cNvPr>
            <p:cNvSpPr/>
            <p:nvPr userDrawn="1"/>
          </p:nvSpPr>
          <p:spPr>
            <a:xfrm>
              <a:off x="11394368" y="6697948"/>
              <a:ext cx="39763" cy="121246"/>
            </a:xfrm>
            <a:custGeom>
              <a:avLst/>
              <a:gdLst>
                <a:gd name="connsiteX0" fmla="*/ 39763 w 39763"/>
                <a:gd name="connsiteY0" fmla="*/ 19906 h 121246"/>
                <a:gd name="connsiteX1" fmla="*/ 39763 w 39763"/>
                <a:gd name="connsiteY1" fmla="*/ 101341 h 121246"/>
                <a:gd name="connsiteX2" fmla="*/ 19882 w 39763"/>
                <a:gd name="connsiteY2" fmla="*/ 121247 h 121246"/>
                <a:gd name="connsiteX3" fmla="*/ 19882 w 39763"/>
                <a:gd name="connsiteY3" fmla="*/ 121247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3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3" y="19906"/>
                  </a:moveTo>
                  <a:lnTo>
                    <a:pt x="39763" y="101341"/>
                  </a:lnTo>
                  <a:cubicBezTo>
                    <a:pt x="39763" y="112199"/>
                    <a:pt x="30726" y="121247"/>
                    <a:pt x="19882" y="121247"/>
                  </a:cubicBezTo>
                  <a:lnTo>
                    <a:pt x="19882" y="121247"/>
                  </a:lnTo>
                  <a:cubicBezTo>
                    <a:pt x="9037" y="121247"/>
                    <a:pt x="0" y="112199"/>
                    <a:pt x="0" y="101341"/>
                  </a:cubicBezTo>
                  <a:lnTo>
                    <a:pt x="0" y="19906"/>
                  </a:lnTo>
                  <a:cubicBezTo>
                    <a:pt x="0" y="9048"/>
                    <a:pt x="9037" y="0"/>
                    <a:pt x="19882" y="0"/>
                  </a:cubicBezTo>
                  <a:lnTo>
                    <a:pt x="19882" y="0"/>
                  </a:lnTo>
                  <a:cubicBezTo>
                    <a:pt x="30726" y="0"/>
                    <a:pt x="39763" y="9048"/>
                    <a:pt x="39763" y="19906"/>
                  </a:cubicBezTo>
                  <a:close/>
                </a:path>
              </a:pathLst>
            </a:custGeom>
            <a:solidFill>
              <a:srgbClr val="549D40"/>
            </a:solidFill>
            <a:ln w="18073" cap="flat">
              <a:noFill/>
              <a:prstDash val="solid"/>
              <a:miter/>
            </a:ln>
          </p:spPr>
          <p:txBody>
            <a:bodyPr rtlCol="0" anchor="ctr"/>
            <a:lstStyle/>
            <a:p>
              <a:endParaRPr lang="en-US" sz="849"/>
            </a:p>
          </p:txBody>
        </p:sp>
        <p:sp>
          <p:nvSpPr>
            <p:cNvPr id="4028" name="Freeform 4027">
              <a:extLst>
                <a:ext uri="{FF2B5EF4-FFF2-40B4-BE49-F238E27FC236}">
                  <a16:creationId xmlns:a16="http://schemas.microsoft.com/office/drawing/2014/main" id="{ACBB533F-BD9B-5747-8C52-CAA11E117420}"/>
                </a:ext>
              </a:extLst>
            </p:cNvPr>
            <p:cNvSpPr/>
            <p:nvPr userDrawn="1"/>
          </p:nvSpPr>
          <p:spPr>
            <a:xfrm>
              <a:off x="11678459" y="6697592"/>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2"/>
                    <a:pt x="44863" y="117984"/>
                    <a:pt x="39441" y="108935"/>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sz="849"/>
            </a:p>
          </p:txBody>
        </p:sp>
        <p:sp>
          <p:nvSpPr>
            <p:cNvPr id="4029" name="Freeform 4028">
              <a:extLst>
                <a:ext uri="{FF2B5EF4-FFF2-40B4-BE49-F238E27FC236}">
                  <a16:creationId xmlns:a16="http://schemas.microsoft.com/office/drawing/2014/main" id="{E83C6376-596A-A140-85BF-6019ACE33A84}"/>
                </a:ext>
              </a:extLst>
            </p:cNvPr>
            <p:cNvSpPr/>
            <p:nvPr userDrawn="1"/>
          </p:nvSpPr>
          <p:spPr>
            <a:xfrm>
              <a:off x="11999861" y="6091516"/>
              <a:ext cx="39763" cy="121445"/>
            </a:xfrm>
            <a:custGeom>
              <a:avLst/>
              <a:gdLst>
                <a:gd name="connsiteX0" fmla="*/ 39763 w 39763"/>
                <a:gd name="connsiteY0" fmla="*/ 20105 h 121445"/>
                <a:gd name="connsiteX1" fmla="*/ 39763 w 39763"/>
                <a:gd name="connsiteY1" fmla="*/ 101539 h 121445"/>
                <a:gd name="connsiteX2" fmla="*/ 19882 w 39763"/>
                <a:gd name="connsiteY2" fmla="*/ 121446 h 121445"/>
                <a:gd name="connsiteX3" fmla="*/ 19882 w 39763"/>
                <a:gd name="connsiteY3" fmla="*/ 121446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3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3" y="20105"/>
                  </a:moveTo>
                  <a:lnTo>
                    <a:pt x="39763" y="101539"/>
                  </a:lnTo>
                  <a:cubicBezTo>
                    <a:pt x="39763" y="112397"/>
                    <a:pt x="30726" y="121446"/>
                    <a:pt x="19882" y="121446"/>
                  </a:cubicBezTo>
                  <a:lnTo>
                    <a:pt x="19882" y="121446"/>
                  </a:lnTo>
                  <a:cubicBezTo>
                    <a:pt x="9037" y="121446"/>
                    <a:pt x="0" y="112397"/>
                    <a:pt x="0" y="101539"/>
                  </a:cubicBezTo>
                  <a:lnTo>
                    <a:pt x="0" y="20105"/>
                  </a:lnTo>
                  <a:cubicBezTo>
                    <a:pt x="0" y="9247"/>
                    <a:pt x="9037" y="199"/>
                    <a:pt x="19882" y="199"/>
                  </a:cubicBezTo>
                  <a:lnTo>
                    <a:pt x="19882" y="199"/>
                  </a:lnTo>
                  <a:cubicBezTo>
                    <a:pt x="30726" y="-1611"/>
                    <a:pt x="39763" y="9247"/>
                    <a:pt x="39763" y="20105"/>
                  </a:cubicBezTo>
                  <a:close/>
                </a:path>
              </a:pathLst>
            </a:custGeom>
            <a:solidFill>
              <a:srgbClr val="549D40"/>
            </a:solidFill>
            <a:ln w="18073" cap="flat">
              <a:noFill/>
              <a:prstDash val="solid"/>
              <a:miter/>
            </a:ln>
          </p:spPr>
          <p:txBody>
            <a:bodyPr rtlCol="0" anchor="ctr"/>
            <a:lstStyle/>
            <a:p>
              <a:endParaRPr lang="en-US" sz="849"/>
            </a:p>
          </p:txBody>
        </p:sp>
        <p:sp>
          <p:nvSpPr>
            <p:cNvPr id="4030" name="Freeform 4029">
              <a:extLst>
                <a:ext uri="{FF2B5EF4-FFF2-40B4-BE49-F238E27FC236}">
                  <a16:creationId xmlns:a16="http://schemas.microsoft.com/office/drawing/2014/main" id="{4B7A824F-DB9A-D648-8537-B1D212860AAA}"/>
                </a:ext>
              </a:extLst>
            </p:cNvPr>
            <p:cNvSpPr/>
            <p:nvPr userDrawn="1"/>
          </p:nvSpPr>
          <p:spPr>
            <a:xfrm>
              <a:off x="12284753" y="6091359"/>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2"/>
                    <a:pt x="44062" y="117984"/>
                    <a:pt x="38640" y="108935"/>
                  </a:cubicBezTo>
                  <a:lnTo>
                    <a:pt x="2491" y="29311"/>
                  </a:lnTo>
                  <a:cubicBezTo>
                    <a:pt x="-2931" y="16643"/>
                    <a:pt x="684" y="5785"/>
                    <a:pt x="11528" y="2166"/>
                  </a:cubicBezTo>
                  <a:close/>
                </a:path>
              </a:pathLst>
            </a:custGeom>
            <a:solidFill>
              <a:srgbClr val="549D40"/>
            </a:solidFill>
            <a:ln w="18073" cap="flat">
              <a:noFill/>
              <a:prstDash val="solid"/>
              <a:miter/>
            </a:ln>
          </p:spPr>
          <p:txBody>
            <a:bodyPr rtlCol="0" anchor="ctr"/>
            <a:lstStyle/>
            <a:p>
              <a:endParaRPr lang="en-US" sz="849"/>
            </a:p>
          </p:txBody>
        </p:sp>
        <p:sp>
          <p:nvSpPr>
            <p:cNvPr id="4031" name="Freeform 4030">
              <a:extLst>
                <a:ext uri="{FF2B5EF4-FFF2-40B4-BE49-F238E27FC236}">
                  <a16:creationId xmlns:a16="http://schemas.microsoft.com/office/drawing/2014/main" id="{8C7D5196-04BA-404E-9682-2684C2A63A8E}"/>
                </a:ext>
              </a:extLst>
            </p:cNvPr>
            <p:cNvSpPr/>
            <p:nvPr userDrawn="1"/>
          </p:nvSpPr>
          <p:spPr>
            <a:xfrm>
              <a:off x="11982109" y="6393570"/>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89 w 77752"/>
                <a:gd name="connsiteY3" fmla="*/ 90839 h 120149"/>
                <a:gd name="connsiteX4" fmla="*/ 66552 w 77752"/>
                <a:gd name="connsiteY4" fmla="*/ 117984 h 120149"/>
                <a:gd name="connsiteX5" fmla="*/ 66552 w 77752"/>
                <a:gd name="connsiteY5" fmla="*/ 117984 h 120149"/>
                <a:gd name="connsiteX6" fmla="*/ 39441 w 77752"/>
                <a:gd name="connsiteY6" fmla="*/ 108936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89" y="90839"/>
                  </a:lnTo>
                  <a:cubicBezTo>
                    <a:pt x="81012" y="99887"/>
                    <a:pt x="75589" y="112555"/>
                    <a:pt x="66552" y="117984"/>
                  </a:cubicBezTo>
                  <a:lnTo>
                    <a:pt x="66552" y="117984"/>
                  </a:lnTo>
                  <a:cubicBezTo>
                    <a:pt x="57515" y="123413"/>
                    <a:pt x="44863" y="117984"/>
                    <a:pt x="39441" y="108936"/>
                  </a:cubicBezTo>
                  <a:lnTo>
                    <a:pt x="3292" y="29311"/>
                  </a:lnTo>
                  <a:cubicBezTo>
                    <a:pt x="-3938" y="18453"/>
                    <a:pt x="1485" y="7595"/>
                    <a:pt x="12329" y="2166"/>
                  </a:cubicBezTo>
                  <a:close/>
                </a:path>
              </a:pathLst>
            </a:custGeom>
            <a:solidFill>
              <a:srgbClr val="549D40"/>
            </a:solidFill>
            <a:ln w="18073" cap="flat">
              <a:noFill/>
              <a:prstDash val="solid"/>
              <a:miter/>
            </a:ln>
          </p:spPr>
          <p:txBody>
            <a:bodyPr rtlCol="0" anchor="ctr"/>
            <a:lstStyle/>
            <a:p>
              <a:endParaRPr lang="en-US" sz="849"/>
            </a:p>
          </p:txBody>
        </p:sp>
        <p:sp>
          <p:nvSpPr>
            <p:cNvPr id="4032" name="Freeform 4031">
              <a:extLst>
                <a:ext uri="{FF2B5EF4-FFF2-40B4-BE49-F238E27FC236}">
                  <a16:creationId xmlns:a16="http://schemas.microsoft.com/office/drawing/2014/main" id="{DE61F5F1-C6D8-784E-9743-CFE4CB997C38}"/>
                </a:ext>
              </a:extLst>
            </p:cNvPr>
            <p:cNvSpPr/>
            <p:nvPr userDrawn="1"/>
          </p:nvSpPr>
          <p:spPr>
            <a:xfrm>
              <a:off x="12284753" y="6393570"/>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6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6"/>
                  </a:cubicBezTo>
                  <a:lnTo>
                    <a:pt x="2491" y="29311"/>
                  </a:lnTo>
                  <a:cubicBezTo>
                    <a:pt x="-2931" y="18453"/>
                    <a:pt x="684" y="7595"/>
                    <a:pt x="11528" y="2166"/>
                  </a:cubicBezTo>
                  <a:close/>
                </a:path>
              </a:pathLst>
            </a:custGeom>
            <a:solidFill>
              <a:srgbClr val="549D40"/>
            </a:solidFill>
            <a:ln w="18073" cap="flat">
              <a:noFill/>
              <a:prstDash val="solid"/>
              <a:miter/>
            </a:ln>
          </p:spPr>
          <p:txBody>
            <a:bodyPr rtlCol="0" anchor="ctr"/>
            <a:lstStyle/>
            <a:p>
              <a:endParaRPr lang="en-US" sz="849"/>
            </a:p>
          </p:txBody>
        </p:sp>
        <p:sp>
          <p:nvSpPr>
            <p:cNvPr id="4033" name="Freeform 4032">
              <a:extLst>
                <a:ext uri="{FF2B5EF4-FFF2-40B4-BE49-F238E27FC236}">
                  <a16:creationId xmlns:a16="http://schemas.microsoft.com/office/drawing/2014/main" id="{76FD1C2B-D96C-2A43-BCDD-1691429E0FAD}"/>
                </a:ext>
              </a:extLst>
            </p:cNvPr>
            <p:cNvSpPr/>
            <p:nvPr userDrawn="1"/>
          </p:nvSpPr>
          <p:spPr>
            <a:xfrm>
              <a:off x="11982109" y="6697592"/>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89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89" y="90839"/>
                  </a:lnTo>
                  <a:cubicBezTo>
                    <a:pt x="81012" y="99887"/>
                    <a:pt x="75589" y="112555"/>
                    <a:pt x="66552" y="117984"/>
                  </a:cubicBezTo>
                  <a:lnTo>
                    <a:pt x="66552" y="117984"/>
                  </a:lnTo>
                  <a:cubicBezTo>
                    <a:pt x="57515" y="123412"/>
                    <a:pt x="44863" y="117984"/>
                    <a:pt x="39441" y="108935"/>
                  </a:cubicBezTo>
                  <a:lnTo>
                    <a:pt x="3292" y="29311"/>
                  </a:lnTo>
                  <a:cubicBezTo>
                    <a:pt x="-3938" y="18453"/>
                    <a:pt x="1485" y="7595"/>
                    <a:pt x="12329" y="2166"/>
                  </a:cubicBezTo>
                  <a:close/>
                </a:path>
              </a:pathLst>
            </a:custGeom>
            <a:solidFill>
              <a:srgbClr val="549D40"/>
            </a:solidFill>
            <a:ln w="18073" cap="flat">
              <a:noFill/>
              <a:prstDash val="solid"/>
              <a:miter/>
            </a:ln>
          </p:spPr>
          <p:txBody>
            <a:bodyPr rtlCol="0" anchor="ctr"/>
            <a:lstStyle/>
            <a:p>
              <a:endParaRPr lang="en-US" sz="849"/>
            </a:p>
          </p:txBody>
        </p:sp>
        <p:sp>
          <p:nvSpPr>
            <p:cNvPr id="4034" name="Freeform 4033">
              <a:extLst>
                <a:ext uri="{FF2B5EF4-FFF2-40B4-BE49-F238E27FC236}">
                  <a16:creationId xmlns:a16="http://schemas.microsoft.com/office/drawing/2014/main" id="{D589BF7B-75BE-264D-AC8A-AACD793DB503}"/>
                </a:ext>
              </a:extLst>
            </p:cNvPr>
            <p:cNvSpPr/>
            <p:nvPr userDrawn="1"/>
          </p:nvSpPr>
          <p:spPr>
            <a:xfrm>
              <a:off x="12303511" y="6697948"/>
              <a:ext cx="39763" cy="121246"/>
            </a:xfrm>
            <a:custGeom>
              <a:avLst/>
              <a:gdLst>
                <a:gd name="connsiteX0" fmla="*/ 39764 w 39763"/>
                <a:gd name="connsiteY0" fmla="*/ 19906 h 121246"/>
                <a:gd name="connsiteX1" fmla="*/ 39764 w 39763"/>
                <a:gd name="connsiteY1" fmla="*/ 101341 h 121246"/>
                <a:gd name="connsiteX2" fmla="*/ 19882 w 39763"/>
                <a:gd name="connsiteY2" fmla="*/ 121247 h 121246"/>
                <a:gd name="connsiteX3" fmla="*/ 19882 w 39763"/>
                <a:gd name="connsiteY3" fmla="*/ 121247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9"/>
                    <a:pt x="30727" y="121247"/>
                    <a:pt x="19882" y="121247"/>
                  </a:cubicBezTo>
                  <a:lnTo>
                    <a:pt x="19882" y="121247"/>
                  </a:lnTo>
                  <a:cubicBezTo>
                    <a:pt x="9037" y="121247"/>
                    <a:pt x="0" y="112199"/>
                    <a:pt x="0" y="101341"/>
                  </a:cubicBezTo>
                  <a:lnTo>
                    <a:pt x="0" y="19906"/>
                  </a:lnTo>
                  <a:cubicBezTo>
                    <a:pt x="0" y="9048"/>
                    <a:pt x="9037" y="0"/>
                    <a:pt x="19882" y="0"/>
                  </a:cubicBezTo>
                  <a:lnTo>
                    <a:pt x="19882" y="0"/>
                  </a:lnTo>
                  <a:cubicBezTo>
                    <a:pt x="28919" y="0"/>
                    <a:pt x="39764" y="9048"/>
                    <a:pt x="39764" y="19906"/>
                  </a:cubicBezTo>
                  <a:close/>
                </a:path>
              </a:pathLst>
            </a:custGeom>
            <a:solidFill>
              <a:srgbClr val="549D40"/>
            </a:solidFill>
            <a:ln w="18073" cap="flat">
              <a:noFill/>
              <a:prstDash val="solid"/>
              <a:miter/>
            </a:ln>
          </p:spPr>
          <p:txBody>
            <a:bodyPr rtlCol="0" anchor="ctr"/>
            <a:lstStyle/>
            <a:p>
              <a:endParaRPr lang="en-US" sz="849"/>
            </a:p>
          </p:txBody>
        </p:sp>
        <p:sp>
          <p:nvSpPr>
            <p:cNvPr id="4035" name="Freeform 4034">
              <a:extLst>
                <a:ext uri="{FF2B5EF4-FFF2-40B4-BE49-F238E27FC236}">
                  <a16:creationId xmlns:a16="http://schemas.microsoft.com/office/drawing/2014/main" id="{DE42AB49-4FE0-544D-99ED-9AA352F40CF2}"/>
                </a:ext>
              </a:extLst>
            </p:cNvPr>
            <p:cNvSpPr/>
            <p:nvPr userDrawn="1"/>
          </p:nvSpPr>
          <p:spPr>
            <a:xfrm>
              <a:off x="10770118" y="54366"/>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3"/>
                    <a:pt x="44062" y="117984"/>
                    <a:pt x="38640" y="108935"/>
                  </a:cubicBezTo>
                  <a:lnTo>
                    <a:pt x="2491" y="29311"/>
                  </a:lnTo>
                  <a:cubicBezTo>
                    <a:pt x="-2931" y="16643"/>
                    <a:pt x="684" y="5785"/>
                    <a:pt x="11529" y="2166"/>
                  </a:cubicBezTo>
                  <a:close/>
                </a:path>
              </a:pathLst>
            </a:custGeom>
            <a:solidFill>
              <a:srgbClr val="549D40"/>
            </a:solidFill>
            <a:ln w="18073" cap="flat">
              <a:noFill/>
              <a:prstDash val="solid"/>
              <a:miter/>
            </a:ln>
          </p:spPr>
          <p:txBody>
            <a:bodyPr rtlCol="0" anchor="ctr"/>
            <a:lstStyle/>
            <a:p>
              <a:endParaRPr lang="en-US" sz="849"/>
            </a:p>
          </p:txBody>
        </p:sp>
        <p:sp>
          <p:nvSpPr>
            <p:cNvPr id="4036" name="Freeform 4035">
              <a:extLst>
                <a:ext uri="{FF2B5EF4-FFF2-40B4-BE49-F238E27FC236}">
                  <a16:creationId xmlns:a16="http://schemas.microsoft.com/office/drawing/2014/main" id="{6482A97B-5E2F-AB40-8B33-F62B80729956}"/>
                </a:ext>
              </a:extLst>
            </p:cNvPr>
            <p:cNvSpPr/>
            <p:nvPr userDrawn="1"/>
          </p:nvSpPr>
          <p:spPr>
            <a:xfrm>
              <a:off x="11072967" y="54366"/>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5"/>
                  </a:cubicBezTo>
                  <a:lnTo>
                    <a:pt x="3292" y="29311"/>
                  </a:lnTo>
                  <a:cubicBezTo>
                    <a:pt x="-3938" y="16643"/>
                    <a:pt x="1484" y="5785"/>
                    <a:pt x="12329" y="2166"/>
                  </a:cubicBezTo>
                  <a:close/>
                </a:path>
              </a:pathLst>
            </a:custGeom>
            <a:solidFill>
              <a:srgbClr val="549D40"/>
            </a:solidFill>
            <a:ln w="18073" cap="flat">
              <a:noFill/>
              <a:prstDash val="solid"/>
              <a:miter/>
            </a:ln>
          </p:spPr>
          <p:txBody>
            <a:bodyPr rtlCol="0" anchor="ctr"/>
            <a:lstStyle/>
            <a:p>
              <a:endParaRPr lang="en-US" sz="849"/>
            </a:p>
          </p:txBody>
        </p:sp>
        <p:sp>
          <p:nvSpPr>
            <p:cNvPr id="4037" name="Freeform 4036">
              <a:extLst>
                <a:ext uri="{FF2B5EF4-FFF2-40B4-BE49-F238E27FC236}">
                  <a16:creationId xmlns:a16="http://schemas.microsoft.com/office/drawing/2014/main" id="{34084DB8-69D8-D741-A4B0-57D5EE286E5A}"/>
                </a:ext>
              </a:extLst>
            </p:cNvPr>
            <p:cNvSpPr/>
            <p:nvPr userDrawn="1"/>
          </p:nvSpPr>
          <p:spPr>
            <a:xfrm>
              <a:off x="11394368" y="54524"/>
              <a:ext cx="39763" cy="121445"/>
            </a:xfrm>
            <a:custGeom>
              <a:avLst/>
              <a:gdLst>
                <a:gd name="connsiteX0" fmla="*/ 39763 w 39763"/>
                <a:gd name="connsiteY0" fmla="*/ 20105 h 121445"/>
                <a:gd name="connsiteX1" fmla="*/ 39763 w 39763"/>
                <a:gd name="connsiteY1" fmla="*/ 101539 h 121445"/>
                <a:gd name="connsiteX2" fmla="*/ 19882 w 39763"/>
                <a:gd name="connsiteY2" fmla="*/ 121446 h 121445"/>
                <a:gd name="connsiteX3" fmla="*/ 19882 w 39763"/>
                <a:gd name="connsiteY3" fmla="*/ 121446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3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3" y="20105"/>
                  </a:moveTo>
                  <a:lnTo>
                    <a:pt x="39763" y="101539"/>
                  </a:lnTo>
                  <a:cubicBezTo>
                    <a:pt x="39763" y="112397"/>
                    <a:pt x="30726" y="121446"/>
                    <a:pt x="19882" y="121446"/>
                  </a:cubicBezTo>
                  <a:lnTo>
                    <a:pt x="19882" y="121446"/>
                  </a:lnTo>
                  <a:cubicBezTo>
                    <a:pt x="9037" y="121446"/>
                    <a:pt x="0" y="112397"/>
                    <a:pt x="0" y="101539"/>
                  </a:cubicBezTo>
                  <a:lnTo>
                    <a:pt x="0" y="20105"/>
                  </a:lnTo>
                  <a:cubicBezTo>
                    <a:pt x="0" y="9247"/>
                    <a:pt x="9037" y="199"/>
                    <a:pt x="19882" y="199"/>
                  </a:cubicBezTo>
                  <a:lnTo>
                    <a:pt x="19882" y="199"/>
                  </a:lnTo>
                  <a:cubicBezTo>
                    <a:pt x="30726" y="-1611"/>
                    <a:pt x="39763" y="9247"/>
                    <a:pt x="39763" y="20105"/>
                  </a:cubicBezTo>
                  <a:close/>
                </a:path>
              </a:pathLst>
            </a:custGeom>
            <a:solidFill>
              <a:srgbClr val="549D40"/>
            </a:solidFill>
            <a:ln w="18073" cap="flat">
              <a:noFill/>
              <a:prstDash val="solid"/>
              <a:miter/>
            </a:ln>
          </p:spPr>
          <p:txBody>
            <a:bodyPr rtlCol="0" anchor="ctr"/>
            <a:lstStyle/>
            <a:p>
              <a:endParaRPr lang="en-US" sz="849"/>
            </a:p>
          </p:txBody>
        </p:sp>
        <p:sp>
          <p:nvSpPr>
            <p:cNvPr id="4038" name="Freeform 4037">
              <a:extLst>
                <a:ext uri="{FF2B5EF4-FFF2-40B4-BE49-F238E27FC236}">
                  <a16:creationId xmlns:a16="http://schemas.microsoft.com/office/drawing/2014/main" id="{93A8BFBE-9B98-1146-804C-5019777CA133}"/>
                </a:ext>
              </a:extLst>
            </p:cNvPr>
            <p:cNvSpPr/>
            <p:nvPr userDrawn="1"/>
          </p:nvSpPr>
          <p:spPr>
            <a:xfrm>
              <a:off x="11678459" y="54366"/>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5"/>
                  </a:cubicBezTo>
                  <a:lnTo>
                    <a:pt x="3292" y="29311"/>
                  </a:lnTo>
                  <a:cubicBezTo>
                    <a:pt x="-3938" y="16643"/>
                    <a:pt x="1484" y="5785"/>
                    <a:pt x="12329" y="2166"/>
                  </a:cubicBezTo>
                  <a:close/>
                </a:path>
              </a:pathLst>
            </a:custGeom>
            <a:solidFill>
              <a:srgbClr val="549D40"/>
            </a:solidFill>
            <a:ln w="18073" cap="flat">
              <a:noFill/>
              <a:prstDash val="solid"/>
              <a:miter/>
            </a:ln>
          </p:spPr>
          <p:txBody>
            <a:bodyPr rtlCol="0" anchor="ctr"/>
            <a:lstStyle/>
            <a:p>
              <a:endParaRPr lang="en-US" sz="849"/>
            </a:p>
          </p:txBody>
        </p:sp>
        <p:sp>
          <p:nvSpPr>
            <p:cNvPr id="4039" name="Freeform 4038">
              <a:extLst>
                <a:ext uri="{FF2B5EF4-FFF2-40B4-BE49-F238E27FC236}">
                  <a16:creationId xmlns:a16="http://schemas.microsoft.com/office/drawing/2014/main" id="{D3EC0085-FFFC-E247-9851-39E77EA6F523}"/>
                </a:ext>
              </a:extLst>
            </p:cNvPr>
            <p:cNvSpPr/>
            <p:nvPr userDrawn="1"/>
          </p:nvSpPr>
          <p:spPr>
            <a:xfrm>
              <a:off x="11982109" y="54366"/>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89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89" y="90839"/>
                  </a:lnTo>
                  <a:cubicBezTo>
                    <a:pt x="81012" y="99887"/>
                    <a:pt x="75589" y="112555"/>
                    <a:pt x="66552" y="117984"/>
                  </a:cubicBezTo>
                  <a:lnTo>
                    <a:pt x="66552" y="117984"/>
                  </a:lnTo>
                  <a:cubicBezTo>
                    <a:pt x="57515" y="123413"/>
                    <a:pt x="44863" y="117984"/>
                    <a:pt x="39441" y="108935"/>
                  </a:cubicBezTo>
                  <a:lnTo>
                    <a:pt x="3292" y="29311"/>
                  </a:lnTo>
                  <a:cubicBezTo>
                    <a:pt x="-3938" y="16643"/>
                    <a:pt x="1485" y="5785"/>
                    <a:pt x="12329" y="2166"/>
                  </a:cubicBezTo>
                  <a:close/>
                </a:path>
              </a:pathLst>
            </a:custGeom>
            <a:solidFill>
              <a:srgbClr val="549D40"/>
            </a:solidFill>
            <a:ln w="18073" cap="flat">
              <a:noFill/>
              <a:prstDash val="solid"/>
              <a:miter/>
            </a:ln>
          </p:spPr>
          <p:txBody>
            <a:bodyPr rtlCol="0" anchor="ctr"/>
            <a:lstStyle/>
            <a:p>
              <a:endParaRPr lang="en-US" sz="849"/>
            </a:p>
          </p:txBody>
        </p:sp>
        <p:sp>
          <p:nvSpPr>
            <p:cNvPr id="4040" name="Freeform 4039">
              <a:extLst>
                <a:ext uri="{FF2B5EF4-FFF2-40B4-BE49-F238E27FC236}">
                  <a16:creationId xmlns:a16="http://schemas.microsoft.com/office/drawing/2014/main" id="{82BA2ABF-2DD2-1A4D-BC2C-C8E879FFE562}"/>
                </a:ext>
              </a:extLst>
            </p:cNvPr>
            <p:cNvSpPr/>
            <p:nvPr userDrawn="1"/>
          </p:nvSpPr>
          <p:spPr>
            <a:xfrm>
              <a:off x="12303511" y="54524"/>
              <a:ext cx="39763" cy="121445"/>
            </a:xfrm>
            <a:custGeom>
              <a:avLst/>
              <a:gdLst>
                <a:gd name="connsiteX0" fmla="*/ 39764 w 39763"/>
                <a:gd name="connsiteY0" fmla="*/ 20105 h 121445"/>
                <a:gd name="connsiteX1" fmla="*/ 39764 w 39763"/>
                <a:gd name="connsiteY1" fmla="*/ 101539 h 121445"/>
                <a:gd name="connsiteX2" fmla="*/ 19882 w 39763"/>
                <a:gd name="connsiteY2" fmla="*/ 121446 h 121445"/>
                <a:gd name="connsiteX3" fmla="*/ 19882 w 39763"/>
                <a:gd name="connsiteY3" fmla="*/ 121446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7" y="121446"/>
                    <a:pt x="19882" y="121446"/>
                  </a:cubicBezTo>
                  <a:lnTo>
                    <a:pt x="19882" y="121446"/>
                  </a:lnTo>
                  <a:cubicBezTo>
                    <a:pt x="9037" y="121446"/>
                    <a:pt x="0" y="112397"/>
                    <a:pt x="0" y="101539"/>
                  </a:cubicBezTo>
                  <a:lnTo>
                    <a:pt x="0" y="20105"/>
                  </a:lnTo>
                  <a:cubicBezTo>
                    <a:pt x="0" y="9247"/>
                    <a:pt x="9037" y="199"/>
                    <a:pt x="19882" y="199"/>
                  </a:cubicBezTo>
                  <a:lnTo>
                    <a:pt x="19882" y="199"/>
                  </a:lnTo>
                  <a:cubicBezTo>
                    <a:pt x="28919" y="-1611"/>
                    <a:pt x="39764" y="9247"/>
                    <a:pt x="39764" y="20105"/>
                  </a:cubicBezTo>
                  <a:close/>
                </a:path>
              </a:pathLst>
            </a:custGeom>
            <a:solidFill>
              <a:srgbClr val="549D40"/>
            </a:solidFill>
            <a:ln w="18073" cap="flat">
              <a:noFill/>
              <a:prstDash val="solid"/>
              <a:miter/>
            </a:ln>
          </p:spPr>
          <p:txBody>
            <a:bodyPr rtlCol="0" anchor="ctr"/>
            <a:lstStyle/>
            <a:p>
              <a:endParaRPr lang="en-US" sz="849"/>
            </a:p>
          </p:txBody>
        </p:sp>
        <p:sp>
          <p:nvSpPr>
            <p:cNvPr id="4041" name="Freeform 4040">
              <a:extLst>
                <a:ext uri="{FF2B5EF4-FFF2-40B4-BE49-F238E27FC236}">
                  <a16:creationId xmlns:a16="http://schemas.microsoft.com/office/drawing/2014/main" id="{AE4B3C4E-6348-274C-B393-3F6FA117B999}"/>
                </a:ext>
              </a:extLst>
            </p:cNvPr>
            <p:cNvSpPr/>
            <p:nvPr userDrawn="1"/>
          </p:nvSpPr>
          <p:spPr>
            <a:xfrm>
              <a:off x="11998053" y="356935"/>
              <a:ext cx="39763" cy="19905"/>
            </a:xfrm>
            <a:custGeom>
              <a:avLst/>
              <a:gdLst>
                <a:gd name="connsiteX0" fmla="*/ 0 w 39763"/>
                <a:gd name="connsiteY0" fmla="*/ 19906 h 19905"/>
                <a:gd name="connsiteX1" fmla="*/ 19882 w 39763"/>
                <a:gd name="connsiteY1" fmla="*/ 0 h 19905"/>
                <a:gd name="connsiteX2" fmla="*/ 19882 w 39763"/>
                <a:gd name="connsiteY2" fmla="*/ 0 h 19905"/>
                <a:gd name="connsiteX3" fmla="*/ 39764 w 39763"/>
                <a:gd name="connsiteY3" fmla="*/ 19906 h 19905"/>
              </a:gdLst>
              <a:ahLst/>
              <a:cxnLst>
                <a:cxn ang="0">
                  <a:pos x="connsiteX0" y="connsiteY0"/>
                </a:cxn>
                <a:cxn ang="0">
                  <a:pos x="connsiteX1" y="connsiteY1"/>
                </a:cxn>
                <a:cxn ang="0">
                  <a:pos x="connsiteX2" y="connsiteY2"/>
                </a:cxn>
                <a:cxn ang="0">
                  <a:pos x="connsiteX3" y="connsiteY3"/>
                </a:cxn>
              </a:cxnLst>
              <a:rect l="l" t="t" r="r" b="b"/>
              <a:pathLst>
                <a:path w="39763" h="19905">
                  <a:moveTo>
                    <a:pt x="0" y="19906"/>
                  </a:moveTo>
                  <a:cubicBezTo>
                    <a:pt x="0" y="9048"/>
                    <a:pt x="9037" y="0"/>
                    <a:pt x="19882" y="0"/>
                  </a:cubicBezTo>
                  <a:lnTo>
                    <a:pt x="19882" y="0"/>
                  </a:lnTo>
                  <a:cubicBezTo>
                    <a:pt x="30727" y="0"/>
                    <a:pt x="39764" y="9048"/>
                    <a:pt x="39764" y="19906"/>
                  </a:cubicBezTo>
                </a:path>
              </a:pathLst>
            </a:custGeom>
            <a:solidFill>
              <a:srgbClr val="549D40"/>
            </a:solidFill>
            <a:ln w="18073" cap="flat">
              <a:noFill/>
              <a:prstDash val="solid"/>
              <a:miter/>
            </a:ln>
          </p:spPr>
          <p:txBody>
            <a:bodyPr rtlCol="0" anchor="ctr"/>
            <a:lstStyle/>
            <a:p>
              <a:endParaRPr lang="en-US" sz="849"/>
            </a:p>
          </p:txBody>
        </p:sp>
        <p:sp>
          <p:nvSpPr>
            <p:cNvPr id="4042" name="Freeform 4041">
              <a:extLst>
                <a:ext uri="{FF2B5EF4-FFF2-40B4-BE49-F238E27FC236}">
                  <a16:creationId xmlns:a16="http://schemas.microsoft.com/office/drawing/2014/main" id="{39BC8831-F8E1-804B-AC03-599FAB89B045}"/>
                </a:ext>
              </a:extLst>
            </p:cNvPr>
            <p:cNvSpPr/>
            <p:nvPr userDrawn="1"/>
          </p:nvSpPr>
          <p:spPr>
            <a:xfrm>
              <a:off x="8406573" y="90916"/>
              <a:ext cx="39763" cy="81434"/>
            </a:xfrm>
            <a:custGeom>
              <a:avLst/>
              <a:gdLst>
                <a:gd name="connsiteX0" fmla="*/ 39764 w 39763"/>
                <a:gd name="connsiteY0" fmla="*/ 0 h 81434"/>
                <a:gd name="connsiteX1" fmla="*/ 39764 w 39763"/>
                <a:gd name="connsiteY1" fmla="*/ 61528 h 81434"/>
                <a:gd name="connsiteX2" fmla="*/ 19882 w 39763"/>
                <a:gd name="connsiteY2" fmla="*/ 81434 h 81434"/>
                <a:gd name="connsiteX3" fmla="*/ 19882 w 39763"/>
                <a:gd name="connsiteY3" fmla="*/ 81434 h 81434"/>
                <a:gd name="connsiteX4" fmla="*/ 0 w 39763"/>
                <a:gd name="connsiteY4" fmla="*/ 61528 h 81434"/>
                <a:gd name="connsiteX5" fmla="*/ 39764 w 39763"/>
                <a:gd name="connsiteY5" fmla="*/ 0 h 81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763" h="81434">
                  <a:moveTo>
                    <a:pt x="39764" y="0"/>
                  </a:moveTo>
                  <a:lnTo>
                    <a:pt x="39764" y="61528"/>
                  </a:lnTo>
                  <a:cubicBezTo>
                    <a:pt x="39764" y="72386"/>
                    <a:pt x="30726" y="81434"/>
                    <a:pt x="19882" y="81434"/>
                  </a:cubicBezTo>
                  <a:lnTo>
                    <a:pt x="19882" y="81434"/>
                  </a:lnTo>
                  <a:cubicBezTo>
                    <a:pt x="9037" y="81434"/>
                    <a:pt x="0" y="72386"/>
                    <a:pt x="0" y="61528"/>
                  </a:cubicBezTo>
                  <a:lnTo>
                    <a:pt x="39764" y="0"/>
                  </a:lnTo>
                  <a:close/>
                </a:path>
              </a:pathLst>
            </a:custGeom>
            <a:solidFill>
              <a:srgbClr val="549D40"/>
            </a:solidFill>
            <a:ln w="18073" cap="flat">
              <a:noFill/>
              <a:prstDash val="solid"/>
              <a:miter/>
            </a:ln>
          </p:spPr>
          <p:txBody>
            <a:bodyPr rtlCol="0" anchor="ctr"/>
            <a:lstStyle/>
            <a:p>
              <a:endParaRPr lang="en-US" sz="849"/>
            </a:p>
          </p:txBody>
        </p:sp>
        <p:sp>
          <p:nvSpPr>
            <p:cNvPr id="4043" name="Freeform 4042">
              <a:extLst>
                <a:ext uri="{FF2B5EF4-FFF2-40B4-BE49-F238E27FC236}">
                  <a16:creationId xmlns:a16="http://schemas.microsoft.com/office/drawing/2014/main" id="{EFFBAC42-582C-EE45-B40A-FBF759918C86}"/>
                </a:ext>
              </a:extLst>
            </p:cNvPr>
            <p:cNvSpPr/>
            <p:nvPr userDrawn="1"/>
          </p:nvSpPr>
          <p:spPr>
            <a:xfrm>
              <a:off x="8151725" y="639240"/>
              <a:ext cx="39763" cy="106769"/>
            </a:xfrm>
            <a:custGeom>
              <a:avLst/>
              <a:gdLst>
                <a:gd name="connsiteX0" fmla="*/ 36149 w 39763"/>
                <a:gd name="connsiteY0" fmla="*/ 0 h 106769"/>
                <a:gd name="connsiteX1" fmla="*/ 39764 w 39763"/>
                <a:gd name="connsiteY1" fmla="*/ 86863 h 106769"/>
                <a:gd name="connsiteX2" fmla="*/ 19882 w 39763"/>
                <a:gd name="connsiteY2" fmla="*/ 106770 h 106769"/>
                <a:gd name="connsiteX3" fmla="*/ 19882 w 39763"/>
                <a:gd name="connsiteY3" fmla="*/ 106770 h 106769"/>
                <a:gd name="connsiteX4" fmla="*/ 0 w 39763"/>
                <a:gd name="connsiteY4" fmla="*/ 86863 h 106769"/>
                <a:gd name="connsiteX5" fmla="*/ 36149 w 39763"/>
                <a:gd name="connsiteY5" fmla="*/ 0 h 106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763" h="106769">
                  <a:moveTo>
                    <a:pt x="36149" y="0"/>
                  </a:moveTo>
                  <a:lnTo>
                    <a:pt x="39764" y="86863"/>
                  </a:lnTo>
                  <a:cubicBezTo>
                    <a:pt x="39764" y="97721"/>
                    <a:pt x="30726" y="106770"/>
                    <a:pt x="19882" y="106770"/>
                  </a:cubicBezTo>
                  <a:lnTo>
                    <a:pt x="19882" y="106770"/>
                  </a:lnTo>
                  <a:cubicBezTo>
                    <a:pt x="9037" y="106770"/>
                    <a:pt x="0" y="97721"/>
                    <a:pt x="0" y="86863"/>
                  </a:cubicBezTo>
                  <a:lnTo>
                    <a:pt x="36149" y="0"/>
                  </a:lnTo>
                  <a:close/>
                </a:path>
              </a:pathLst>
            </a:custGeom>
            <a:solidFill>
              <a:srgbClr val="549D40"/>
            </a:solidFill>
            <a:ln w="18073" cap="flat">
              <a:noFill/>
              <a:prstDash val="solid"/>
              <a:miter/>
            </a:ln>
          </p:spPr>
          <p:txBody>
            <a:bodyPr rtlCol="0" anchor="ctr"/>
            <a:lstStyle/>
            <a:p>
              <a:endParaRPr lang="en-US" sz="849"/>
            </a:p>
          </p:txBody>
        </p:sp>
        <p:sp>
          <p:nvSpPr>
            <p:cNvPr id="4044" name="Freeform 4043">
              <a:extLst>
                <a:ext uri="{FF2B5EF4-FFF2-40B4-BE49-F238E27FC236}">
                  <a16:creationId xmlns:a16="http://schemas.microsoft.com/office/drawing/2014/main" id="{ADDF708E-1A35-5549-B717-31574C36E0DD}"/>
                </a:ext>
              </a:extLst>
            </p:cNvPr>
            <p:cNvSpPr/>
            <p:nvPr userDrawn="1"/>
          </p:nvSpPr>
          <p:spPr>
            <a:xfrm>
              <a:off x="7479357" y="2164775"/>
              <a:ext cx="60001" cy="96267"/>
            </a:xfrm>
            <a:custGeom>
              <a:avLst/>
              <a:gdLst>
                <a:gd name="connsiteX0" fmla="*/ 21690 w 60001"/>
                <a:gd name="connsiteY0" fmla="*/ 0 h 96267"/>
                <a:gd name="connsiteX1" fmla="*/ 57838 w 60001"/>
                <a:gd name="connsiteY1" fmla="*/ 66957 h 96267"/>
                <a:gd name="connsiteX2" fmla="*/ 48801 w 60001"/>
                <a:gd name="connsiteY2" fmla="*/ 94102 h 96267"/>
                <a:gd name="connsiteX3" fmla="*/ 48801 w 60001"/>
                <a:gd name="connsiteY3" fmla="*/ 94102 h 96267"/>
                <a:gd name="connsiteX4" fmla="*/ 21690 w 60001"/>
                <a:gd name="connsiteY4" fmla="*/ 85053 h 96267"/>
                <a:gd name="connsiteX5" fmla="*/ 0 w 60001"/>
                <a:gd name="connsiteY5" fmla="*/ 47051 h 96267"/>
                <a:gd name="connsiteX6" fmla="*/ 21690 w 60001"/>
                <a:gd name="connsiteY6" fmla="*/ 0 h 96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001" h="96267">
                  <a:moveTo>
                    <a:pt x="21690" y="0"/>
                  </a:moveTo>
                  <a:lnTo>
                    <a:pt x="57838" y="66957"/>
                  </a:lnTo>
                  <a:cubicBezTo>
                    <a:pt x="63260" y="76005"/>
                    <a:pt x="57838" y="88673"/>
                    <a:pt x="48801" y="94102"/>
                  </a:cubicBezTo>
                  <a:lnTo>
                    <a:pt x="48801" y="94102"/>
                  </a:lnTo>
                  <a:cubicBezTo>
                    <a:pt x="39764" y="99531"/>
                    <a:pt x="27112" y="94102"/>
                    <a:pt x="21690" y="85053"/>
                  </a:cubicBezTo>
                  <a:lnTo>
                    <a:pt x="0" y="47051"/>
                  </a:lnTo>
                  <a:lnTo>
                    <a:pt x="21690" y="0"/>
                  </a:lnTo>
                  <a:close/>
                </a:path>
              </a:pathLst>
            </a:custGeom>
            <a:solidFill>
              <a:srgbClr val="549D40"/>
            </a:solidFill>
            <a:ln w="18073" cap="flat">
              <a:noFill/>
              <a:prstDash val="solid"/>
              <a:miter/>
            </a:ln>
          </p:spPr>
          <p:txBody>
            <a:bodyPr rtlCol="0" anchor="ctr"/>
            <a:lstStyle/>
            <a:p>
              <a:endParaRPr lang="en-US" sz="849"/>
            </a:p>
          </p:txBody>
        </p:sp>
        <p:sp>
          <p:nvSpPr>
            <p:cNvPr id="4045" name="Freeform 4044">
              <a:extLst>
                <a:ext uri="{FF2B5EF4-FFF2-40B4-BE49-F238E27FC236}">
                  <a16:creationId xmlns:a16="http://schemas.microsoft.com/office/drawing/2014/main" id="{253D8800-45D1-EC45-A80C-04D76848F096}"/>
                </a:ext>
              </a:extLst>
            </p:cNvPr>
            <p:cNvSpPr/>
            <p:nvPr userDrawn="1"/>
          </p:nvSpPr>
          <p:spPr>
            <a:xfrm>
              <a:off x="7204626" y="2754721"/>
              <a:ext cx="39763" cy="119437"/>
            </a:xfrm>
            <a:custGeom>
              <a:avLst/>
              <a:gdLst>
                <a:gd name="connsiteX0" fmla="*/ 27112 w 39763"/>
                <a:gd name="connsiteY0" fmla="*/ 0 h 119437"/>
                <a:gd name="connsiteX1" fmla="*/ 39764 w 39763"/>
                <a:gd name="connsiteY1" fmla="*/ 18097 h 119437"/>
                <a:gd name="connsiteX2" fmla="*/ 39764 w 39763"/>
                <a:gd name="connsiteY2" fmla="*/ 99531 h 119437"/>
                <a:gd name="connsiteX3" fmla="*/ 19882 w 39763"/>
                <a:gd name="connsiteY3" fmla="*/ 119437 h 119437"/>
                <a:gd name="connsiteX4" fmla="*/ 19882 w 39763"/>
                <a:gd name="connsiteY4" fmla="*/ 119437 h 119437"/>
                <a:gd name="connsiteX5" fmla="*/ 0 w 39763"/>
                <a:gd name="connsiteY5" fmla="*/ 99531 h 119437"/>
                <a:gd name="connsiteX6" fmla="*/ 0 w 39763"/>
                <a:gd name="connsiteY6" fmla="*/ 59718 h 119437"/>
                <a:gd name="connsiteX7" fmla="*/ 27112 w 39763"/>
                <a:gd name="connsiteY7" fmla="*/ 0 h 119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763" h="119437">
                  <a:moveTo>
                    <a:pt x="27112" y="0"/>
                  </a:moveTo>
                  <a:cubicBezTo>
                    <a:pt x="34341" y="3619"/>
                    <a:pt x="39764" y="10858"/>
                    <a:pt x="39764" y="18097"/>
                  </a:cubicBezTo>
                  <a:lnTo>
                    <a:pt x="39764" y="99531"/>
                  </a:lnTo>
                  <a:cubicBezTo>
                    <a:pt x="39764" y="110389"/>
                    <a:pt x="30727" y="119437"/>
                    <a:pt x="19882" y="119437"/>
                  </a:cubicBezTo>
                  <a:lnTo>
                    <a:pt x="19882" y="119437"/>
                  </a:lnTo>
                  <a:cubicBezTo>
                    <a:pt x="9037" y="119437"/>
                    <a:pt x="0" y="110389"/>
                    <a:pt x="0" y="99531"/>
                  </a:cubicBezTo>
                  <a:lnTo>
                    <a:pt x="0" y="59718"/>
                  </a:lnTo>
                  <a:lnTo>
                    <a:pt x="27112" y="0"/>
                  </a:lnTo>
                  <a:close/>
                </a:path>
              </a:pathLst>
            </a:custGeom>
            <a:solidFill>
              <a:srgbClr val="549D40"/>
            </a:solidFill>
            <a:ln w="18073" cap="flat">
              <a:noFill/>
              <a:prstDash val="solid"/>
              <a:miter/>
            </a:ln>
          </p:spPr>
          <p:txBody>
            <a:bodyPr rtlCol="0" anchor="ctr"/>
            <a:lstStyle/>
            <a:p>
              <a:endParaRPr lang="en-US" sz="849"/>
            </a:p>
          </p:txBody>
        </p:sp>
        <p:sp>
          <p:nvSpPr>
            <p:cNvPr id="4046" name="Freeform 4045">
              <a:extLst>
                <a:ext uri="{FF2B5EF4-FFF2-40B4-BE49-F238E27FC236}">
                  <a16:creationId xmlns:a16="http://schemas.microsoft.com/office/drawing/2014/main" id="{000B2A0B-ECD7-634B-8B13-F08ACBCECB22}"/>
                </a:ext>
              </a:extLst>
            </p:cNvPr>
            <p:cNvSpPr/>
            <p:nvPr userDrawn="1"/>
          </p:nvSpPr>
          <p:spPr>
            <a:xfrm>
              <a:off x="6911820" y="3388098"/>
              <a:ext cx="39763" cy="101340"/>
            </a:xfrm>
            <a:custGeom>
              <a:avLst/>
              <a:gdLst>
                <a:gd name="connsiteX0" fmla="*/ 39764 w 39763"/>
                <a:gd name="connsiteY0" fmla="*/ 0 h 101340"/>
                <a:gd name="connsiteX1" fmla="*/ 39764 w 39763"/>
                <a:gd name="connsiteY1" fmla="*/ 81434 h 101340"/>
                <a:gd name="connsiteX2" fmla="*/ 19882 w 39763"/>
                <a:gd name="connsiteY2" fmla="*/ 101341 h 101340"/>
                <a:gd name="connsiteX3" fmla="*/ 19882 w 39763"/>
                <a:gd name="connsiteY3" fmla="*/ 101341 h 101340"/>
                <a:gd name="connsiteX4" fmla="*/ 0 w 39763"/>
                <a:gd name="connsiteY4" fmla="*/ 81434 h 101340"/>
                <a:gd name="connsiteX5" fmla="*/ 39764 w 39763"/>
                <a:gd name="connsiteY5" fmla="*/ 0 h 101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763" h="101340">
                  <a:moveTo>
                    <a:pt x="39764" y="0"/>
                  </a:moveTo>
                  <a:lnTo>
                    <a:pt x="39764" y="81434"/>
                  </a:lnTo>
                  <a:cubicBezTo>
                    <a:pt x="39764" y="92292"/>
                    <a:pt x="30726" y="101341"/>
                    <a:pt x="19882" y="101341"/>
                  </a:cubicBezTo>
                  <a:lnTo>
                    <a:pt x="19882" y="101341"/>
                  </a:lnTo>
                  <a:cubicBezTo>
                    <a:pt x="9037" y="101341"/>
                    <a:pt x="0" y="92292"/>
                    <a:pt x="0" y="81434"/>
                  </a:cubicBezTo>
                  <a:lnTo>
                    <a:pt x="39764" y="0"/>
                  </a:lnTo>
                  <a:close/>
                </a:path>
              </a:pathLst>
            </a:custGeom>
            <a:solidFill>
              <a:srgbClr val="549D40"/>
            </a:solidFill>
            <a:ln w="18073" cap="flat">
              <a:noFill/>
              <a:prstDash val="solid"/>
              <a:miter/>
            </a:ln>
          </p:spPr>
          <p:txBody>
            <a:bodyPr rtlCol="0" anchor="ctr"/>
            <a:lstStyle/>
            <a:p>
              <a:endParaRPr lang="en-US" sz="849"/>
            </a:p>
          </p:txBody>
        </p:sp>
        <p:sp>
          <p:nvSpPr>
            <p:cNvPr id="4047" name="Freeform 4046">
              <a:extLst>
                <a:ext uri="{FF2B5EF4-FFF2-40B4-BE49-F238E27FC236}">
                  <a16:creationId xmlns:a16="http://schemas.microsoft.com/office/drawing/2014/main" id="{86F49D44-861D-0449-820C-329956AEF176}"/>
                </a:ext>
              </a:extLst>
            </p:cNvPr>
            <p:cNvSpPr/>
            <p:nvPr userDrawn="1"/>
          </p:nvSpPr>
          <p:spPr>
            <a:xfrm>
              <a:off x="6250297" y="4879250"/>
              <a:ext cx="39763" cy="117627"/>
            </a:xfrm>
            <a:custGeom>
              <a:avLst/>
              <a:gdLst>
                <a:gd name="connsiteX0" fmla="*/ 30726 w 39763"/>
                <a:gd name="connsiteY0" fmla="*/ 0 h 117627"/>
                <a:gd name="connsiteX1" fmla="*/ 39764 w 39763"/>
                <a:gd name="connsiteY1" fmla="*/ 16287 h 117627"/>
                <a:gd name="connsiteX2" fmla="*/ 39764 w 39763"/>
                <a:gd name="connsiteY2" fmla="*/ 97721 h 117627"/>
                <a:gd name="connsiteX3" fmla="*/ 19882 w 39763"/>
                <a:gd name="connsiteY3" fmla="*/ 117627 h 117627"/>
                <a:gd name="connsiteX4" fmla="*/ 19882 w 39763"/>
                <a:gd name="connsiteY4" fmla="*/ 117627 h 117627"/>
                <a:gd name="connsiteX5" fmla="*/ 0 w 39763"/>
                <a:gd name="connsiteY5" fmla="*/ 97721 h 117627"/>
                <a:gd name="connsiteX6" fmla="*/ 0 w 39763"/>
                <a:gd name="connsiteY6" fmla="*/ 66957 h 117627"/>
                <a:gd name="connsiteX7" fmla="*/ 30726 w 39763"/>
                <a:gd name="connsiteY7" fmla="*/ 0 h 11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763" h="117627">
                  <a:moveTo>
                    <a:pt x="30726" y="0"/>
                  </a:moveTo>
                  <a:cubicBezTo>
                    <a:pt x="36149" y="3620"/>
                    <a:pt x="39764" y="9048"/>
                    <a:pt x="39764" y="16287"/>
                  </a:cubicBezTo>
                  <a:lnTo>
                    <a:pt x="39764" y="97721"/>
                  </a:lnTo>
                  <a:cubicBezTo>
                    <a:pt x="39764" y="108579"/>
                    <a:pt x="30726" y="117627"/>
                    <a:pt x="19882" y="117627"/>
                  </a:cubicBezTo>
                  <a:lnTo>
                    <a:pt x="19882" y="117627"/>
                  </a:lnTo>
                  <a:cubicBezTo>
                    <a:pt x="9037" y="117627"/>
                    <a:pt x="0" y="108579"/>
                    <a:pt x="0" y="97721"/>
                  </a:cubicBezTo>
                  <a:lnTo>
                    <a:pt x="0" y="66957"/>
                  </a:lnTo>
                  <a:lnTo>
                    <a:pt x="30726" y="0"/>
                  </a:lnTo>
                  <a:close/>
                </a:path>
              </a:pathLst>
            </a:custGeom>
            <a:solidFill>
              <a:srgbClr val="549D40"/>
            </a:solidFill>
            <a:ln w="18073" cap="flat">
              <a:noFill/>
              <a:prstDash val="solid"/>
              <a:miter/>
            </a:ln>
          </p:spPr>
          <p:txBody>
            <a:bodyPr rtlCol="0" anchor="ctr"/>
            <a:lstStyle/>
            <a:p>
              <a:endParaRPr lang="en-US" sz="849"/>
            </a:p>
          </p:txBody>
        </p:sp>
        <p:sp>
          <p:nvSpPr>
            <p:cNvPr id="4048" name="Freeform 4047">
              <a:extLst>
                <a:ext uri="{FF2B5EF4-FFF2-40B4-BE49-F238E27FC236}">
                  <a16:creationId xmlns:a16="http://schemas.microsoft.com/office/drawing/2014/main" id="{D82592AE-8961-AD49-B895-64D84479C9F8}"/>
                </a:ext>
              </a:extLst>
            </p:cNvPr>
            <p:cNvSpPr/>
            <p:nvPr userDrawn="1"/>
          </p:nvSpPr>
          <p:spPr>
            <a:xfrm>
              <a:off x="5977374" y="5503579"/>
              <a:ext cx="49741" cy="100472"/>
            </a:xfrm>
            <a:custGeom>
              <a:avLst/>
              <a:gdLst>
                <a:gd name="connsiteX0" fmla="*/ 23497 w 49741"/>
                <a:gd name="connsiteY0" fmla="*/ 0 h 100472"/>
                <a:gd name="connsiteX1" fmla="*/ 48801 w 49741"/>
                <a:gd name="connsiteY1" fmla="*/ 76006 h 100472"/>
                <a:gd name="connsiteX2" fmla="*/ 34341 w 49741"/>
                <a:gd name="connsiteY2" fmla="*/ 99531 h 100472"/>
                <a:gd name="connsiteX3" fmla="*/ 34341 w 49741"/>
                <a:gd name="connsiteY3" fmla="*/ 99531 h 100472"/>
                <a:gd name="connsiteX4" fmla="*/ 10845 w 49741"/>
                <a:gd name="connsiteY4" fmla="*/ 85054 h 100472"/>
                <a:gd name="connsiteX5" fmla="*/ 0 w 49741"/>
                <a:gd name="connsiteY5" fmla="*/ 57909 h 100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741" h="100472">
                  <a:moveTo>
                    <a:pt x="23497" y="0"/>
                  </a:moveTo>
                  <a:lnTo>
                    <a:pt x="48801" y="76006"/>
                  </a:lnTo>
                  <a:cubicBezTo>
                    <a:pt x="52416" y="86863"/>
                    <a:pt x="45186" y="97721"/>
                    <a:pt x="34341" y="99531"/>
                  </a:cubicBezTo>
                  <a:lnTo>
                    <a:pt x="34341" y="99531"/>
                  </a:lnTo>
                  <a:cubicBezTo>
                    <a:pt x="23497" y="103150"/>
                    <a:pt x="12652" y="95911"/>
                    <a:pt x="10845" y="85054"/>
                  </a:cubicBezTo>
                  <a:lnTo>
                    <a:pt x="0" y="57909"/>
                  </a:lnTo>
                </a:path>
              </a:pathLst>
            </a:custGeom>
            <a:solidFill>
              <a:srgbClr val="549D40"/>
            </a:solidFill>
            <a:ln w="18073" cap="flat">
              <a:noFill/>
              <a:prstDash val="solid"/>
              <a:miter/>
            </a:ln>
          </p:spPr>
          <p:txBody>
            <a:bodyPr rtlCol="0" anchor="ctr"/>
            <a:lstStyle/>
            <a:p>
              <a:endParaRPr lang="en-US" sz="849"/>
            </a:p>
          </p:txBody>
        </p:sp>
        <p:sp>
          <p:nvSpPr>
            <p:cNvPr id="4049" name="Freeform 4048">
              <a:extLst>
                <a:ext uri="{FF2B5EF4-FFF2-40B4-BE49-F238E27FC236}">
                  <a16:creationId xmlns:a16="http://schemas.microsoft.com/office/drawing/2014/main" id="{07ECC774-E3CD-A447-872B-8F49BCDEAE4F}"/>
                </a:ext>
              </a:extLst>
            </p:cNvPr>
            <p:cNvSpPr/>
            <p:nvPr userDrawn="1"/>
          </p:nvSpPr>
          <p:spPr>
            <a:xfrm>
              <a:off x="5689991" y="6098954"/>
              <a:ext cx="39763" cy="119437"/>
            </a:xfrm>
            <a:custGeom>
              <a:avLst/>
              <a:gdLst>
                <a:gd name="connsiteX0" fmla="*/ 39764 w 39763"/>
                <a:gd name="connsiteY0" fmla="*/ 0 h 119437"/>
                <a:gd name="connsiteX1" fmla="*/ 39764 w 39763"/>
                <a:gd name="connsiteY1" fmla="*/ 99531 h 119437"/>
                <a:gd name="connsiteX2" fmla="*/ 19882 w 39763"/>
                <a:gd name="connsiteY2" fmla="*/ 119437 h 119437"/>
                <a:gd name="connsiteX3" fmla="*/ 19882 w 39763"/>
                <a:gd name="connsiteY3" fmla="*/ 119437 h 119437"/>
                <a:gd name="connsiteX4" fmla="*/ 0 w 39763"/>
                <a:gd name="connsiteY4" fmla="*/ 99531 h 119437"/>
                <a:gd name="connsiteX5" fmla="*/ 39764 w 39763"/>
                <a:gd name="connsiteY5" fmla="*/ 0 h 119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763" h="119437">
                  <a:moveTo>
                    <a:pt x="39764" y="0"/>
                  </a:moveTo>
                  <a:lnTo>
                    <a:pt x="39764" y="99531"/>
                  </a:lnTo>
                  <a:cubicBezTo>
                    <a:pt x="39764" y="110389"/>
                    <a:pt x="30726" y="119437"/>
                    <a:pt x="19882" y="119437"/>
                  </a:cubicBezTo>
                  <a:lnTo>
                    <a:pt x="19882" y="119437"/>
                  </a:lnTo>
                  <a:cubicBezTo>
                    <a:pt x="9037" y="119437"/>
                    <a:pt x="0" y="110389"/>
                    <a:pt x="0" y="99531"/>
                  </a:cubicBezTo>
                  <a:lnTo>
                    <a:pt x="39764" y="0"/>
                  </a:lnTo>
                  <a:close/>
                </a:path>
              </a:pathLst>
            </a:custGeom>
            <a:solidFill>
              <a:srgbClr val="549D40"/>
            </a:solidFill>
            <a:ln w="18073" cap="flat">
              <a:noFill/>
              <a:prstDash val="solid"/>
              <a:miter/>
            </a:ln>
          </p:spPr>
          <p:txBody>
            <a:bodyPr rtlCol="0" anchor="ctr"/>
            <a:lstStyle/>
            <a:p>
              <a:endParaRPr lang="en-US" sz="849"/>
            </a:p>
          </p:txBody>
        </p:sp>
      </p:grpSp>
      <p:sp>
        <p:nvSpPr>
          <p:cNvPr id="9" name="Freeform 8">
            <a:extLst>
              <a:ext uri="{FF2B5EF4-FFF2-40B4-BE49-F238E27FC236}">
                <a16:creationId xmlns:a16="http://schemas.microsoft.com/office/drawing/2014/main" id="{CAC7D9FB-597E-5D49-BC3C-773CBDAA62E0}"/>
              </a:ext>
            </a:extLst>
          </p:cNvPr>
          <p:cNvSpPr/>
          <p:nvPr userDrawn="1"/>
        </p:nvSpPr>
        <p:spPr>
          <a:xfrm rot="1450454">
            <a:off x="7779799" y="-393576"/>
            <a:ext cx="892289" cy="1900186"/>
          </a:xfrm>
          <a:custGeom>
            <a:avLst/>
            <a:gdLst>
              <a:gd name="connsiteX0" fmla="*/ 0 w 892289"/>
              <a:gd name="connsiteY0" fmla="*/ 400528 h 1900186"/>
              <a:gd name="connsiteX1" fmla="*/ 892289 w 892289"/>
              <a:gd name="connsiteY1" fmla="*/ 0 h 1900186"/>
              <a:gd name="connsiteX2" fmla="*/ 892288 w 892289"/>
              <a:gd name="connsiteY2" fmla="*/ 1454042 h 1900186"/>
              <a:gd name="connsiteX3" fmla="*/ 446144 w 892289"/>
              <a:gd name="connsiteY3" fmla="*/ 1900186 h 1900186"/>
              <a:gd name="connsiteX4" fmla="*/ 0 w 892289"/>
              <a:gd name="connsiteY4" fmla="*/ 1454042 h 19001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2289" h="1900186">
                <a:moveTo>
                  <a:pt x="0" y="400528"/>
                </a:moveTo>
                <a:lnTo>
                  <a:pt x="892289" y="0"/>
                </a:lnTo>
                <a:lnTo>
                  <a:pt x="892288" y="1454042"/>
                </a:lnTo>
                <a:cubicBezTo>
                  <a:pt x="892288" y="1700441"/>
                  <a:pt x="692543" y="1900186"/>
                  <a:pt x="446144" y="1900186"/>
                </a:cubicBezTo>
                <a:cubicBezTo>
                  <a:pt x="199745" y="1900186"/>
                  <a:pt x="0" y="1700441"/>
                  <a:pt x="0" y="1454042"/>
                </a:cubicBezTo>
                <a:close/>
              </a:path>
            </a:pathLst>
          </a:custGeom>
          <a:solidFill>
            <a:srgbClr val="9CCD8E"/>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358" rtl="0" eaLnBrk="1" fontAlgn="auto" latinLnBrk="0" hangingPunct="1">
              <a:lnSpc>
                <a:spcPct val="100000"/>
              </a:lnSpc>
              <a:spcBef>
                <a:spcPts val="0"/>
              </a:spcBef>
              <a:spcAft>
                <a:spcPts val="0"/>
              </a:spcAft>
              <a:buClr>
                <a:srgbClr val="000000"/>
              </a:buClr>
              <a:buSzTx/>
              <a:buFont typeface="Arial"/>
              <a:buNone/>
              <a:tabLst/>
              <a:defRPr/>
            </a:pPr>
            <a:endParaRPr kumimoji="0" lang="en-US" sz="2489" b="0" i="0" u="none" strike="noStrike" kern="0" cap="none" spc="0" normalizeH="0" baseline="0" noProof="0">
              <a:ln>
                <a:noFill/>
              </a:ln>
              <a:solidFill>
                <a:srgbClr val="FFFFFF"/>
              </a:solidFill>
              <a:effectLst/>
              <a:uLnTx/>
              <a:uFillTx/>
              <a:latin typeface="Arial"/>
              <a:ea typeface="+mn-ea"/>
              <a:cs typeface="+mn-cs"/>
              <a:sym typeface="Arial"/>
            </a:endParaRPr>
          </a:p>
        </p:txBody>
      </p:sp>
      <p:sp>
        <p:nvSpPr>
          <p:cNvPr id="10" name="Freeform 9">
            <a:extLst>
              <a:ext uri="{FF2B5EF4-FFF2-40B4-BE49-F238E27FC236}">
                <a16:creationId xmlns:a16="http://schemas.microsoft.com/office/drawing/2014/main" id="{C3D3D65E-1D23-7F47-813E-A6031CBEEA8A}"/>
              </a:ext>
            </a:extLst>
          </p:cNvPr>
          <p:cNvSpPr/>
          <p:nvPr userDrawn="1"/>
        </p:nvSpPr>
        <p:spPr>
          <a:xfrm rot="1471785">
            <a:off x="7407286" y="-325055"/>
            <a:ext cx="706818" cy="1125185"/>
          </a:xfrm>
          <a:custGeom>
            <a:avLst/>
            <a:gdLst>
              <a:gd name="connsiteX0" fmla="*/ 0 w 706818"/>
              <a:gd name="connsiteY0" fmla="*/ 322558 h 1125185"/>
              <a:gd name="connsiteX1" fmla="*/ 706818 w 706818"/>
              <a:gd name="connsiteY1" fmla="*/ 0 h 1125185"/>
              <a:gd name="connsiteX2" fmla="*/ 706818 w 706818"/>
              <a:gd name="connsiteY2" fmla="*/ 771776 h 1125185"/>
              <a:gd name="connsiteX3" fmla="*/ 353409 w 706818"/>
              <a:gd name="connsiteY3" fmla="*/ 1125185 h 1125185"/>
              <a:gd name="connsiteX4" fmla="*/ 0 w 706818"/>
              <a:gd name="connsiteY4" fmla="*/ 771776 h 11251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6818" h="1125185">
                <a:moveTo>
                  <a:pt x="0" y="322558"/>
                </a:moveTo>
                <a:lnTo>
                  <a:pt x="706818" y="0"/>
                </a:lnTo>
                <a:lnTo>
                  <a:pt x="706818" y="771776"/>
                </a:lnTo>
                <a:cubicBezTo>
                  <a:pt x="706818" y="966958"/>
                  <a:pt x="548591" y="1125185"/>
                  <a:pt x="353409" y="1125185"/>
                </a:cubicBezTo>
                <a:cubicBezTo>
                  <a:pt x="158227" y="1125185"/>
                  <a:pt x="0" y="966958"/>
                  <a:pt x="0" y="771776"/>
                </a:cubicBezTo>
                <a:close/>
              </a:path>
            </a:pathLst>
          </a:custGeom>
          <a:solidFill>
            <a:srgbClr val="544785"/>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358" rtl="0" eaLnBrk="1" fontAlgn="auto" latinLnBrk="0" hangingPunct="1">
              <a:lnSpc>
                <a:spcPct val="100000"/>
              </a:lnSpc>
              <a:spcBef>
                <a:spcPts val="0"/>
              </a:spcBef>
              <a:spcAft>
                <a:spcPts val="0"/>
              </a:spcAft>
              <a:buClr>
                <a:srgbClr val="000000"/>
              </a:buClr>
              <a:buSzTx/>
              <a:buFont typeface="Arial"/>
              <a:buNone/>
              <a:tabLst/>
              <a:defRPr/>
            </a:pPr>
            <a:endParaRPr kumimoji="0" lang="en-US" sz="2489" b="0" i="0" u="none" strike="noStrike" kern="0" cap="none" spc="0" normalizeH="0" baseline="0" noProof="0">
              <a:ln>
                <a:noFill/>
              </a:ln>
              <a:solidFill>
                <a:srgbClr val="FFFFFF"/>
              </a:solidFill>
              <a:effectLst/>
              <a:uLnTx/>
              <a:uFillTx/>
              <a:latin typeface="Arial"/>
              <a:ea typeface="+mn-ea"/>
              <a:cs typeface="+mn-cs"/>
              <a:sym typeface="Arial"/>
            </a:endParaRPr>
          </a:p>
        </p:txBody>
      </p:sp>
      <p:sp>
        <p:nvSpPr>
          <p:cNvPr id="11" name="Freeform 10">
            <a:extLst>
              <a:ext uri="{FF2B5EF4-FFF2-40B4-BE49-F238E27FC236}">
                <a16:creationId xmlns:a16="http://schemas.microsoft.com/office/drawing/2014/main" id="{0AB90680-699C-A542-91E4-123E36E29E1E}"/>
              </a:ext>
            </a:extLst>
          </p:cNvPr>
          <p:cNvSpPr/>
          <p:nvPr userDrawn="1"/>
        </p:nvSpPr>
        <p:spPr>
          <a:xfrm rot="1450454">
            <a:off x="5176270" y="5542857"/>
            <a:ext cx="892288" cy="1592969"/>
          </a:xfrm>
          <a:custGeom>
            <a:avLst/>
            <a:gdLst>
              <a:gd name="connsiteX0" fmla="*/ 272484 w 892288"/>
              <a:gd name="connsiteY0" fmla="*/ 35061 h 1592969"/>
              <a:gd name="connsiteX1" fmla="*/ 446144 w 892288"/>
              <a:gd name="connsiteY1" fmla="*/ 0 h 1592969"/>
              <a:gd name="connsiteX2" fmla="*/ 892288 w 892288"/>
              <a:gd name="connsiteY2" fmla="*/ 446144 h 1592969"/>
              <a:gd name="connsiteX3" fmla="*/ 892288 w 892288"/>
              <a:gd name="connsiteY3" fmla="*/ 1192442 h 1592969"/>
              <a:gd name="connsiteX4" fmla="*/ 0 w 892288"/>
              <a:gd name="connsiteY4" fmla="*/ 1592969 h 1592969"/>
              <a:gd name="connsiteX5" fmla="*/ 0 w 892288"/>
              <a:gd name="connsiteY5" fmla="*/ 446144 h 1592969"/>
              <a:gd name="connsiteX6" fmla="*/ 272484 w 892288"/>
              <a:gd name="connsiteY6" fmla="*/ 35061 h 1592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92288" h="1592969">
                <a:moveTo>
                  <a:pt x="272484" y="35061"/>
                </a:moveTo>
                <a:cubicBezTo>
                  <a:pt x="325860" y="12484"/>
                  <a:pt x="384544" y="0"/>
                  <a:pt x="446144" y="0"/>
                </a:cubicBezTo>
                <a:cubicBezTo>
                  <a:pt x="692543" y="0"/>
                  <a:pt x="892288" y="199745"/>
                  <a:pt x="892288" y="446144"/>
                </a:cubicBezTo>
                <a:lnTo>
                  <a:pt x="892288" y="1192442"/>
                </a:lnTo>
                <a:lnTo>
                  <a:pt x="0" y="1592969"/>
                </a:lnTo>
                <a:lnTo>
                  <a:pt x="0" y="446144"/>
                </a:lnTo>
                <a:cubicBezTo>
                  <a:pt x="0" y="261345"/>
                  <a:pt x="112357" y="102788"/>
                  <a:pt x="272484" y="35061"/>
                </a:cubicBezTo>
                <a:close/>
              </a:path>
            </a:pathLst>
          </a:custGeom>
          <a:solidFill>
            <a:srgbClr val="33776B"/>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358" rtl="0" eaLnBrk="1" fontAlgn="auto" latinLnBrk="0" hangingPunct="1">
              <a:lnSpc>
                <a:spcPct val="100000"/>
              </a:lnSpc>
              <a:spcBef>
                <a:spcPts val="0"/>
              </a:spcBef>
              <a:spcAft>
                <a:spcPts val="0"/>
              </a:spcAft>
              <a:buClr>
                <a:srgbClr val="000000"/>
              </a:buClr>
              <a:buSzTx/>
              <a:buFont typeface="Arial"/>
              <a:buNone/>
              <a:tabLst/>
              <a:defRPr/>
            </a:pPr>
            <a:endParaRPr kumimoji="0" lang="en-US" sz="2489" b="0" i="0" u="none" strike="noStrike" kern="0" cap="none" spc="0" normalizeH="0" baseline="0" noProof="0">
              <a:ln>
                <a:noFill/>
              </a:ln>
              <a:solidFill>
                <a:srgbClr val="FFFFFF"/>
              </a:solidFill>
              <a:effectLst/>
              <a:uLnTx/>
              <a:uFillTx/>
              <a:latin typeface="Arial"/>
              <a:ea typeface="+mn-ea"/>
              <a:cs typeface="+mn-cs"/>
              <a:sym typeface="Arial"/>
            </a:endParaRPr>
          </a:p>
        </p:txBody>
      </p:sp>
    </p:spTree>
    <p:extLst>
      <p:ext uri="{BB962C8B-B14F-4D97-AF65-F5344CB8AC3E}">
        <p14:creationId xmlns:p14="http://schemas.microsoft.com/office/powerpoint/2010/main" val="904415212"/>
      </p:ext>
    </p:extLst>
  </p:cSld>
  <p:clrMapOvr>
    <a:masterClrMapping/>
  </p:clrMapOvr>
</p:sldLayout>
</file>

<file path=ppt/slideLayouts/slideLayout246.xml><?xml version="1.0" encoding="utf-8"?>
<p:sldLayout xmlns:a="http://schemas.openxmlformats.org/drawingml/2006/main" xmlns:r="http://schemas.openxmlformats.org/officeDocument/2006/relationships" xmlns:p="http://schemas.openxmlformats.org/presentationml/2006/main" preserve="1" userDrawn="1">
  <p:cSld name="1_Custom Layout">
    <p:spTree>
      <p:nvGrpSpPr>
        <p:cNvPr id="1" name=""/>
        <p:cNvGrpSpPr/>
        <p:nvPr/>
      </p:nvGrpSpPr>
      <p:grpSpPr>
        <a:xfrm>
          <a:off x="0" y="0"/>
          <a:ext cx="0" cy="0"/>
          <a:chOff x="0" y="0"/>
          <a:chExt cx="0" cy="0"/>
        </a:xfrm>
      </p:grpSpPr>
      <p:sp>
        <p:nvSpPr>
          <p:cNvPr id="7" name="Rectangle 2">
            <a:extLst>
              <a:ext uri="{FF2B5EF4-FFF2-40B4-BE49-F238E27FC236}">
                <a16:creationId xmlns:a16="http://schemas.microsoft.com/office/drawing/2014/main" id="{7821382D-B32D-484D-A33C-22334CF82D88}"/>
              </a:ext>
            </a:extLst>
          </p:cNvPr>
          <p:cNvSpPr/>
          <p:nvPr userDrawn="1"/>
        </p:nvSpPr>
        <p:spPr>
          <a:xfrm rot="10800000">
            <a:off x="-655676" y="-70835"/>
            <a:ext cx="8426027" cy="7028524"/>
          </a:xfrm>
          <a:custGeom>
            <a:avLst/>
            <a:gdLst>
              <a:gd name="connsiteX0" fmla="*/ 0 w 4706911"/>
              <a:gd name="connsiteY0" fmla="*/ 0 h 5142585"/>
              <a:gd name="connsiteX1" fmla="*/ 4706911 w 4706911"/>
              <a:gd name="connsiteY1" fmla="*/ 0 h 5142585"/>
              <a:gd name="connsiteX2" fmla="*/ 4706911 w 4706911"/>
              <a:gd name="connsiteY2" fmla="*/ 5142585 h 5142585"/>
              <a:gd name="connsiteX3" fmla="*/ 0 w 4706911"/>
              <a:gd name="connsiteY3" fmla="*/ 5142585 h 5142585"/>
              <a:gd name="connsiteX4" fmla="*/ 0 w 4706911"/>
              <a:gd name="connsiteY4" fmla="*/ 0 h 5142585"/>
              <a:gd name="connsiteX0" fmla="*/ 2083633 w 4706911"/>
              <a:gd name="connsiteY0" fmla="*/ 0 h 5142585"/>
              <a:gd name="connsiteX1" fmla="*/ 4706911 w 4706911"/>
              <a:gd name="connsiteY1" fmla="*/ 0 h 5142585"/>
              <a:gd name="connsiteX2" fmla="*/ 4706911 w 4706911"/>
              <a:gd name="connsiteY2" fmla="*/ 5142585 h 5142585"/>
              <a:gd name="connsiteX3" fmla="*/ 0 w 4706911"/>
              <a:gd name="connsiteY3" fmla="*/ 5142585 h 5142585"/>
              <a:gd name="connsiteX4" fmla="*/ 2083633 w 4706911"/>
              <a:gd name="connsiteY4" fmla="*/ 0 h 5142585"/>
              <a:gd name="connsiteX0" fmla="*/ 2458388 w 4706911"/>
              <a:gd name="connsiteY0" fmla="*/ 14990 h 5142585"/>
              <a:gd name="connsiteX1" fmla="*/ 4706911 w 4706911"/>
              <a:gd name="connsiteY1" fmla="*/ 0 h 5142585"/>
              <a:gd name="connsiteX2" fmla="*/ 4706911 w 4706911"/>
              <a:gd name="connsiteY2" fmla="*/ 5142585 h 5142585"/>
              <a:gd name="connsiteX3" fmla="*/ 0 w 4706911"/>
              <a:gd name="connsiteY3" fmla="*/ 5142585 h 5142585"/>
              <a:gd name="connsiteX4" fmla="*/ 2458388 w 4706911"/>
              <a:gd name="connsiteY4" fmla="*/ 14990 h 5142585"/>
              <a:gd name="connsiteX0" fmla="*/ 2278506 w 4706911"/>
              <a:gd name="connsiteY0" fmla="*/ 0 h 5172565"/>
              <a:gd name="connsiteX1" fmla="*/ 4706911 w 4706911"/>
              <a:gd name="connsiteY1" fmla="*/ 29980 h 5172565"/>
              <a:gd name="connsiteX2" fmla="*/ 4706911 w 4706911"/>
              <a:gd name="connsiteY2" fmla="*/ 5172565 h 5172565"/>
              <a:gd name="connsiteX3" fmla="*/ 0 w 4706911"/>
              <a:gd name="connsiteY3" fmla="*/ 5172565 h 5172565"/>
              <a:gd name="connsiteX4" fmla="*/ 2278506 w 4706911"/>
              <a:gd name="connsiteY4" fmla="*/ 0 h 5172565"/>
              <a:gd name="connsiteX0" fmla="*/ 2260033 w 4706911"/>
              <a:gd name="connsiteY0" fmla="*/ 0 h 5172565"/>
              <a:gd name="connsiteX1" fmla="*/ 4706911 w 4706911"/>
              <a:gd name="connsiteY1" fmla="*/ 29980 h 5172565"/>
              <a:gd name="connsiteX2" fmla="*/ 4706911 w 4706911"/>
              <a:gd name="connsiteY2" fmla="*/ 5172565 h 5172565"/>
              <a:gd name="connsiteX3" fmla="*/ 0 w 4706911"/>
              <a:gd name="connsiteY3" fmla="*/ 5172565 h 5172565"/>
              <a:gd name="connsiteX4" fmla="*/ 2260033 w 4706911"/>
              <a:gd name="connsiteY4" fmla="*/ 0 h 5172565"/>
              <a:gd name="connsiteX0" fmla="*/ 2225850 w 4706911"/>
              <a:gd name="connsiteY0" fmla="*/ 0 h 5172565"/>
              <a:gd name="connsiteX1" fmla="*/ 4706911 w 4706911"/>
              <a:gd name="connsiteY1" fmla="*/ 29980 h 5172565"/>
              <a:gd name="connsiteX2" fmla="*/ 4706911 w 4706911"/>
              <a:gd name="connsiteY2" fmla="*/ 5172565 h 5172565"/>
              <a:gd name="connsiteX3" fmla="*/ 0 w 4706911"/>
              <a:gd name="connsiteY3" fmla="*/ 5172565 h 5172565"/>
              <a:gd name="connsiteX4" fmla="*/ 2225850 w 4706911"/>
              <a:gd name="connsiteY4" fmla="*/ 0 h 5172565"/>
              <a:gd name="connsiteX0" fmla="*/ 2345491 w 4826552"/>
              <a:gd name="connsiteY0" fmla="*/ 0 h 5172565"/>
              <a:gd name="connsiteX1" fmla="*/ 4826552 w 4826552"/>
              <a:gd name="connsiteY1" fmla="*/ 29980 h 5172565"/>
              <a:gd name="connsiteX2" fmla="*/ 4826552 w 4826552"/>
              <a:gd name="connsiteY2" fmla="*/ 5172565 h 5172565"/>
              <a:gd name="connsiteX3" fmla="*/ 0 w 4826552"/>
              <a:gd name="connsiteY3" fmla="*/ 5159853 h 5172565"/>
              <a:gd name="connsiteX4" fmla="*/ 2345491 w 4826552"/>
              <a:gd name="connsiteY4" fmla="*/ 0 h 5172565"/>
              <a:gd name="connsiteX0" fmla="*/ 2345491 w 6038948"/>
              <a:gd name="connsiteY0" fmla="*/ 0 h 5172565"/>
              <a:gd name="connsiteX1" fmla="*/ 6038948 w 6038948"/>
              <a:gd name="connsiteY1" fmla="*/ 5690 h 5172565"/>
              <a:gd name="connsiteX2" fmla="*/ 4826552 w 6038948"/>
              <a:gd name="connsiteY2" fmla="*/ 5172565 h 5172565"/>
              <a:gd name="connsiteX3" fmla="*/ 0 w 6038948"/>
              <a:gd name="connsiteY3" fmla="*/ 5159853 h 5172565"/>
              <a:gd name="connsiteX4" fmla="*/ 2345491 w 6038948"/>
              <a:gd name="connsiteY4" fmla="*/ 0 h 5172565"/>
              <a:gd name="connsiteX0" fmla="*/ 2345491 w 6038948"/>
              <a:gd name="connsiteY0" fmla="*/ 0 h 5184710"/>
              <a:gd name="connsiteX1" fmla="*/ 6038948 w 6038948"/>
              <a:gd name="connsiteY1" fmla="*/ 5690 h 5184710"/>
              <a:gd name="connsiteX2" fmla="*/ 6038948 w 6038948"/>
              <a:gd name="connsiteY2" fmla="*/ 5184710 h 5184710"/>
              <a:gd name="connsiteX3" fmla="*/ 0 w 6038948"/>
              <a:gd name="connsiteY3" fmla="*/ 5159853 h 5184710"/>
              <a:gd name="connsiteX4" fmla="*/ 2345491 w 6038948"/>
              <a:gd name="connsiteY4" fmla="*/ 0 h 5184710"/>
              <a:gd name="connsiteX0" fmla="*/ 2345491 w 7049600"/>
              <a:gd name="connsiteY0" fmla="*/ 0 h 5184710"/>
              <a:gd name="connsiteX1" fmla="*/ 6038948 w 7049600"/>
              <a:gd name="connsiteY1" fmla="*/ 5690 h 5184710"/>
              <a:gd name="connsiteX2" fmla="*/ 7049600 w 7049600"/>
              <a:gd name="connsiteY2" fmla="*/ 5184710 h 5184710"/>
              <a:gd name="connsiteX3" fmla="*/ 0 w 7049600"/>
              <a:gd name="connsiteY3" fmla="*/ 5159853 h 5184710"/>
              <a:gd name="connsiteX4" fmla="*/ 2345491 w 7049600"/>
              <a:gd name="connsiteY4" fmla="*/ 0 h 5184710"/>
              <a:gd name="connsiteX0" fmla="*/ 2345491 w 7049600"/>
              <a:gd name="connsiteY0" fmla="*/ 0 h 5184710"/>
              <a:gd name="connsiteX1" fmla="*/ 7049600 w 7049600"/>
              <a:gd name="connsiteY1" fmla="*/ 5690 h 5184710"/>
              <a:gd name="connsiteX2" fmla="*/ 7049600 w 7049600"/>
              <a:gd name="connsiteY2" fmla="*/ 5184710 h 5184710"/>
              <a:gd name="connsiteX3" fmla="*/ 0 w 7049600"/>
              <a:gd name="connsiteY3" fmla="*/ 5159853 h 5184710"/>
              <a:gd name="connsiteX4" fmla="*/ 2345491 w 7049600"/>
              <a:gd name="connsiteY4" fmla="*/ 0 h 5184710"/>
              <a:gd name="connsiteX0" fmla="*/ 2363538 w 7067647"/>
              <a:gd name="connsiteY0" fmla="*/ 0 h 5204598"/>
              <a:gd name="connsiteX1" fmla="*/ 7067647 w 7067647"/>
              <a:gd name="connsiteY1" fmla="*/ 5690 h 5204598"/>
              <a:gd name="connsiteX2" fmla="*/ 7067647 w 7067647"/>
              <a:gd name="connsiteY2" fmla="*/ 5184710 h 5204598"/>
              <a:gd name="connsiteX3" fmla="*/ 0 w 7067647"/>
              <a:gd name="connsiteY3" fmla="*/ 5204598 h 5204598"/>
              <a:gd name="connsiteX4" fmla="*/ 2363538 w 7067647"/>
              <a:gd name="connsiteY4" fmla="*/ 0 h 5204598"/>
              <a:gd name="connsiteX0" fmla="*/ 2363538 w 7085694"/>
              <a:gd name="connsiteY0" fmla="*/ 0 h 5204598"/>
              <a:gd name="connsiteX1" fmla="*/ 7067647 w 7085694"/>
              <a:gd name="connsiteY1" fmla="*/ 5690 h 5204598"/>
              <a:gd name="connsiteX2" fmla="*/ 7085694 w 7085694"/>
              <a:gd name="connsiteY2" fmla="*/ 5202609 h 5204598"/>
              <a:gd name="connsiteX3" fmla="*/ 0 w 7085694"/>
              <a:gd name="connsiteY3" fmla="*/ 5204598 h 5204598"/>
              <a:gd name="connsiteX4" fmla="*/ 2363538 w 7085694"/>
              <a:gd name="connsiteY4" fmla="*/ 0 h 5204598"/>
              <a:gd name="connsiteX0" fmla="*/ 2363538 w 7067676"/>
              <a:gd name="connsiteY0" fmla="*/ 0 h 5204598"/>
              <a:gd name="connsiteX1" fmla="*/ 7067647 w 7067676"/>
              <a:gd name="connsiteY1" fmla="*/ 5690 h 5204598"/>
              <a:gd name="connsiteX2" fmla="*/ 6158594 w 7067676"/>
              <a:gd name="connsiteY2" fmla="*/ 4938115 h 5204598"/>
              <a:gd name="connsiteX3" fmla="*/ 0 w 7067676"/>
              <a:gd name="connsiteY3" fmla="*/ 5204598 h 5204598"/>
              <a:gd name="connsiteX4" fmla="*/ 2363538 w 7067676"/>
              <a:gd name="connsiteY4" fmla="*/ 0 h 5204598"/>
              <a:gd name="connsiteX0" fmla="*/ 2363538 w 7067682"/>
              <a:gd name="connsiteY0" fmla="*/ 0 h 5227800"/>
              <a:gd name="connsiteX1" fmla="*/ 7067647 w 7067682"/>
              <a:gd name="connsiteY1" fmla="*/ 5690 h 5227800"/>
              <a:gd name="connsiteX2" fmla="*/ 6310994 w 7067682"/>
              <a:gd name="connsiteY2" fmla="*/ 5227800 h 5227800"/>
              <a:gd name="connsiteX3" fmla="*/ 0 w 7067682"/>
              <a:gd name="connsiteY3" fmla="*/ 5204598 h 5227800"/>
              <a:gd name="connsiteX4" fmla="*/ 2363538 w 7067682"/>
              <a:gd name="connsiteY4" fmla="*/ 0 h 5227800"/>
              <a:gd name="connsiteX0" fmla="*/ 2363538 w 6382159"/>
              <a:gd name="connsiteY0" fmla="*/ 0 h 5227800"/>
              <a:gd name="connsiteX1" fmla="*/ 6381847 w 6382159"/>
              <a:gd name="connsiteY1" fmla="*/ 18285 h 5227800"/>
              <a:gd name="connsiteX2" fmla="*/ 6310994 w 6382159"/>
              <a:gd name="connsiteY2" fmla="*/ 5227800 h 5227800"/>
              <a:gd name="connsiteX3" fmla="*/ 0 w 6382159"/>
              <a:gd name="connsiteY3" fmla="*/ 5204598 h 5227800"/>
              <a:gd name="connsiteX4" fmla="*/ 2363538 w 6382159"/>
              <a:gd name="connsiteY4" fmla="*/ 0 h 5227800"/>
              <a:gd name="connsiteX0" fmla="*/ 2363538 w 6319520"/>
              <a:gd name="connsiteY0" fmla="*/ 0 h 5227800"/>
              <a:gd name="connsiteX1" fmla="*/ 6318348 w 6319520"/>
              <a:gd name="connsiteY1" fmla="*/ 18285 h 5227800"/>
              <a:gd name="connsiteX2" fmla="*/ 6310994 w 6319520"/>
              <a:gd name="connsiteY2" fmla="*/ 5227800 h 5227800"/>
              <a:gd name="connsiteX3" fmla="*/ 0 w 6319520"/>
              <a:gd name="connsiteY3" fmla="*/ 5204598 h 5227800"/>
              <a:gd name="connsiteX4" fmla="*/ 2363538 w 6319520"/>
              <a:gd name="connsiteY4" fmla="*/ 0 h 5227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19520" h="5227800">
                <a:moveTo>
                  <a:pt x="2363538" y="0"/>
                </a:moveTo>
                <a:lnTo>
                  <a:pt x="6318348" y="18285"/>
                </a:lnTo>
                <a:cubicBezTo>
                  <a:pt x="6324364" y="1750591"/>
                  <a:pt x="6304978" y="3495494"/>
                  <a:pt x="6310994" y="5227800"/>
                </a:cubicBezTo>
                <a:lnTo>
                  <a:pt x="0" y="5204598"/>
                </a:lnTo>
                <a:lnTo>
                  <a:pt x="2363538" y="0"/>
                </a:lnTo>
                <a:close/>
              </a:path>
            </a:pathLst>
          </a:custGeom>
          <a:solidFill>
            <a:schemeClr val="accent1">
              <a:alpha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58" rtl="0" eaLnBrk="1" fontAlgn="auto" latinLnBrk="0" hangingPunct="1">
              <a:lnSpc>
                <a:spcPct val="100000"/>
              </a:lnSpc>
              <a:spcBef>
                <a:spcPts val="0"/>
              </a:spcBef>
              <a:spcAft>
                <a:spcPts val="0"/>
              </a:spcAft>
              <a:buClr>
                <a:srgbClr val="000000"/>
              </a:buClr>
              <a:buSzTx/>
              <a:buFont typeface="Arial"/>
              <a:buNone/>
              <a:tabLst/>
              <a:defRPr/>
            </a:pPr>
            <a:endParaRPr kumimoji="0" lang="en-US" sz="2489" b="0" i="0" u="none" strike="noStrike" kern="0" cap="none" spc="0" normalizeH="0" baseline="0" noProof="0">
              <a:ln>
                <a:noFill/>
              </a:ln>
              <a:solidFill>
                <a:srgbClr val="FFFFFF"/>
              </a:solidFill>
              <a:effectLst/>
              <a:uLnTx/>
              <a:uFillTx/>
              <a:latin typeface="Arial"/>
              <a:ea typeface="+mn-ea"/>
              <a:cs typeface="+mn-cs"/>
              <a:sym typeface="Arial"/>
            </a:endParaRPr>
          </a:p>
        </p:txBody>
      </p:sp>
      <p:sp>
        <p:nvSpPr>
          <p:cNvPr id="2" name="Title 1">
            <a:extLst>
              <a:ext uri="{FF2B5EF4-FFF2-40B4-BE49-F238E27FC236}">
                <a16:creationId xmlns:a16="http://schemas.microsoft.com/office/drawing/2014/main" id="{EA8BE86C-FD9D-904A-9008-6A983218EED0}"/>
              </a:ext>
            </a:extLst>
          </p:cNvPr>
          <p:cNvSpPr>
            <a:spLocks noGrp="1"/>
          </p:cNvSpPr>
          <p:nvPr>
            <p:ph type="title" hasCustomPrompt="1"/>
          </p:nvPr>
        </p:nvSpPr>
        <p:spPr>
          <a:xfrm>
            <a:off x="343710" y="180478"/>
            <a:ext cx="6142121" cy="3465095"/>
          </a:xfrm>
        </p:spPr>
        <p:txBody>
          <a:bodyPr anchor="b" anchorCtr="0">
            <a:noAutofit/>
          </a:bodyPr>
          <a:lstStyle>
            <a:lvl1pPr>
              <a:defRPr sz="6000" b="1" i="0">
                <a:latin typeface="Inter" panose="02000503000000020004" pitchFamily="2" charset="0"/>
                <a:ea typeface="Inter" panose="02000503000000020004" pitchFamily="2" charset="0"/>
                <a:cs typeface="Inter" panose="02000503000000020004" pitchFamily="2" charset="0"/>
              </a:defRPr>
            </a:lvl1pPr>
          </a:lstStyle>
          <a:p>
            <a:r>
              <a:rPr lang="en-US"/>
              <a:t>Click To Add Title Here and </a:t>
            </a:r>
            <a:br>
              <a:rPr lang="en-US"/>
            </a:br>
            <a:r>
              <a:rPr lang="en-US"/>
              <a:t>On This Line</a:t>
            </a:r>
          </a:p>
        </p:txBody>
      </p:sp>
      <p:sp>
        <p:nvSpPr>
          <p:cNvPr id="6" name="Text Placeholder 5">
            <a:extLst>
              <a:ext uri="{FF2B5EF4-FFF2-40B4-BE49-F238E27FC236}">
                <a16:creationId xmlns:a16="http://schemas.microsoft.com/office/drawing/2014/main" id="{B18315F2-87EB-B74B-AE5C-7525BF74E62F}"/>
              </a:ext>
            </a:extLst>
          </p:cNvPr>
          <p:cNvSpPr>
            <a:spLocks noGrp="1"/>
          </p:cNvSpPr>
          <p:nvPr>
            <p:ph type="body" sz="quarter" idx="11" hasCustomPrompt="1"/>
          </p:nvPr>
        </p:nvSpPr>
        <p:spPr>
          <a:xfrm>
            <a:off x="343710" y="3898235"/>
            <a:ext cx="5195047" cy="1203866"/>
          </a:xfrm>
          <a:prstGeom prst="rect">
            <a:avLst/>
          </a:prstGeom>
        </p:spPr>
        <p:txBody>
          <a:bodyPr lIns="0" tIns="0" rIns="0" bIns="0">
            <a:noAutofit/>
          </a:bodyPr>
          <a:lstStyle>
            <a:lvl1pPr marL="0" indent="0">
              <a:spcBef>
                <a:spcPts val="0"/>
              </a:spcBef>
              <a:buNone/>
              <a:defRPr sz="2400"/>
            </a:lvl1pPr>
            <a:lvl2pPr marL="457179" indent="0">
              <a:buNone/>
              <a:defRPr/>
            </a:lvl2pPr>
            <a:lvl3pPr marL="914358" indent="0">
              <a:buNone/>
              <a:defRPr/>
            </a:lvl3pPr>
            <a:lvl4pPr marL="1371536" indent="0">
              <a:buNone/>
              <a:defRPr/>
            </a:lvl4pPr>
            <a:lvl5pPr marL="1828715" indent="0">
              <a:buNone/>
              <a:defRPr/>
            </a:lvl5pPr>
          </a:lstStyle>
          <a:p>
            <a:pPr lvl="0"/>
            <a:r>
              <a:rPr lang="en-US"/>
              <a:t>Click To Add Subhead Here Or Here</a:t>
            </a:r>
          </a:p>
        </p:txBody>
      </p:sp>
      <p:pic>
        <p:nvPicPr>
          <p:cNvPr id="13" name="Graphic 12">
            <a:extLst>
              <a:ext uri="{FF2B5EF4-FFF2-40B4-BE49-F238E27FC236}">
                <a16:creationId xmlns:a16="http://schemas.microsoft.com/office/drawing/2014/main" id="{889EB1FB-024B-AD40-AE58-4CC1508C39A2}"/>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236050" y="6263247"/>
            <a:ext cx="1444258" cy="433278"/>
          </a:xfrm>
          <a:prstGeom prst="rect">
            <a:avLst/>
          </a:prstGeom>
        </p:spPr>
      </p:pic>
      <p:sp>
        <p:nvSpPr>
          <p:cNvPr id="9" name="Picture Placeholder 12">
            <a:extLst>
              <a:ext uri="{FF2B5EF4-FFF2-40B4-BE49-F238E27FC236}">
                <a16:creationId xmlns:a16="http://schemas.microsoft.com/office/drawing/2014/main" id="{EC23CB9E-3637-F646-895A-A09177885B92}"/>
              </a:ext>
            </a:extLst>
          </p:cNvPr>
          <p:cNvSpPr>
            <a:spLocks noGrp="1"/>
          </p:cNvSpPr>
          <p:nvPr>
            <p:ph type="pic" sz="quarter" idx="13" hasCustomPrompt="1"/>
          </p:nvPr>
        </p:nvSpPr>
        <p:spPr>
          <a:xfrm>
            <a:off x="4635597" y="-38929"/>
            <a:ext cx="7644020" cy="6910180"/>
          </a:xfrm>
          <a:custGeom>
            <a:avLst/>
            <a:gdLst>
              <a:gd name="connsiteX0" fmla="*/ 3055786 w 5989983"/>
              <a:gd name="connsiteY0" fmla="*/ 0 h 6858000"/>
              <a:gd name="connsiteX1" fmla="*/ 5989983 w 5989983"/>
              <a:gd name="connsiteY1" fmla="*/ 0 h 6858000"/>
              <a:gd name="connsiteX2" fmla="*/ 5989983 w 5989983"/>
              <a:gd name="connsiteY2" fmla="*/ 6858000 h 6858000"/>
              <a:gd name="connsiteX3" fmla="*/ 0 w 5989983"/>
              <a:gd name="connsiteY3" fmla="*/ 6858000 h 6858000"/>
              <a:gd name="connsiteX4" fmla="*/ 3018390 w 5989983"/>
              <a:gd name="connsiteY4" fmla="*/ 78585 h 6858000"/>
              <a:gd name="connsiteX0" fmla="*/ 3095543 w 6029740"/>
              <a:gd name="connsiteY0" fmla="*/ 0 h 6871252"/>
              <a:gd name="connsiteX1" fmla="*/ 6029740 w 6029740"/>
              <a:gd name="connsiteY1" fmla="*/ 0 h 6871252"/>
              <a:gd name="connsiteX2" fmla="*/ 6029740 w 6029740"/>
              <a:gd name="connsiteY2" fmla="*/ 6858000 h 6871252"/>
              <a:gd name="connsiteX3" fmla="*/ 0 w 6029740"/>
              <a:gd name="connsiteY3" fmla="*/ 6871252 h 6871252"/>
              <a:gd name="connsiteX4" fmla="*/ 3058147 w 6029740"/>
              <a:gd name="connsiteY4" fmla="*/ 78585 h 6871252"/>
              <a:gd name="connsiteX5" fmla="*/ 3095543 w 6029740"/>
              <a:gd name="connsiteY5" fmla="*/ 0 h 6871252"/>
              <a:gd name="connsiteX0" fmla="*/ 3095543 w 6829840"/>
              <a:gd name="connsiteY0" fmla="*/ 38100 h 6909352"/>
              <a:gd name="connsiteX1" fmla="*/ 6829840 w 6829840"/>
              <a:gd name="connsiteY1" fmla="*/ 0 h 6909352"/>
              <a:gd name="connsiteX2" fmla="*/ 6029740 w 6829840"/>
              <a:gd name="connsiteY2" fmla="*/ 6896100 h 6909352"/>
              <a:gd name="connsiteX3" fmla="*/ 0 w 6829840"/>
              <a:gd name="connsiteY3" fmla="*/ 6909352 h 6909352"/>
              <a:gd name="connsiteX4" fmla="*/ 3058147 w 6829840"/>
              <a:gd name="connsiteY4" fmla="*/ 116685 h 6909352"/>
              <a:gd name="connsiteX5" fmla="*/ 3095543 w 6829840"/>
              <a:gd name="connsiteY5" fmla="*/ 38100 h 6909352"/>
              <a:gd name="connsiteX0" fmla="*/ 3095543 w 6867940"/>
              <a:gd name="connsiteY0" fmla="*/ 38100 h 6909352"/>
              <a:gd name="connsiteX1" fmla="*/ 6829840 w 6867940"/>
              <a:gd name="connsiteY1" fmla="*/ 0 h 6909352"/>
              <a:gd name="connsiteX2" fmla="*/ 6867940 w 6867940"/>
              <a:gd name="connsiteY2" fmla="*/ 6896100 h 6909352"/>
              <a:gd name="connsiteX3" fmla="*/ 0 w 6867940"/>
              <a:gd name="connsiteY3" fmla="*/ 6909352 h 6909352"/>
              <a:gd name="connsiteX4" fmla="*/ 3058147 w 6867940"/>
              <a:gd name="connsiteY4" fmla="*/ 116685 h 6909352"/>
              <a:gd name="connsiteX5" fmla="*/ 3095543 w 6867940"/>
              <a:gd name="connsiteY5" fmla="*/ 38100 h 6909352"/>
              <a:gd name="connsiteX0" fmla="*/ 3095543 w 6867940"/>
              <a:gd name="connsiteY0" fmla="*/ 19050 h 6890302"/>
              <a:gd name="connsiteX1" fmla="*/ 6848890 w 6867940"/>
              <a:gd name="connsiteY1" fmla="*/ 0 h 6890302"/>
              <a:gd name="connsiteX2" fmla="*/ 6867940 w 6867940"/>
              <a:gd name="connsiteY2" fmla="*/ 6877050 h 6890302"/>
              <a:gd name="connsiteX3" fmla="*/ 0 w 6867940"/>
              <a:gd name="connsiteY3" fmla="*/ 6890302 h 6890302"/>
              <a:gd name="connsiteX4" fmla="*/ 3058147 w 6867940"/>
              <a:gd name="connsiteY4" fmla="*/ 97635 h 6890302"/>
              <a:gd name="connsiteX5" fmla="*/ 3095543 w 6867940"/>
              <a:gd name="connsiteY5" fmla="*/ 19050 h 6890302"/>
              <a:gd name="connsiteX0" fmla="*/ 3106114 w 6867940"/>
              <a:gd name="connsiteY0" fmla="*/ 0 h 6897679"/>
              <a:gd name="connsiteX1" fmla="*/ 6848890 w 6867940"/>
              <a:gd name="connsiteY1" fmla="*/ 7377 h 6897679"/>
              <a:gd name="connsiteX2" fmla="*/ 6867940 w 6867940"/>
              <a:gd name="connsiteY2" fmla="*/ 6884427 h 6897679"/>
              <a:gd name="connsiteX3" fmla="*/ 0 w 6867940"/>
              <a:gd name="connsiteY3" fmla="*/ 6897679 h 6897679"/>
              <a:gd name="connsiteX4" fmla="*/ 3058147 w 6867940"/>
              <a:gd name="connsiteY4" fmla="*/ 105012 h 6897679"/>
              <a:gd name="connsiteX5" fmla="*/ 3106114 w 6867940"/>
              <a:gd name="connsiteY5" fmla="*/ 0 h 6897679"/>
              <a:gd name="connsiteX0" fmla="*/ 3106114 w 7644020"/>
              <a:gd name="connsiteY0" fmla="*/ 12501 h 6910180"/>
              <a:gd name="connsiteX1" fmla="*/ 7644020 w 7644020"/>
              <a:gd name="connsiteY1" fmla="*/ 0 h 6910180"/>
              <a:gd name="connsiteX2" fmla="*/ 6867940 w 7644020"/>
              <a:gd name="connsiteY2" fmla="*/ 6896928 h 6910180"/>
              <a:gd name="connsiteX3" fmla="*/ 0 w 7644020"/>
              <a:gd name="connsiteY3" fmla="*/ 6910180 h 6910180"/>
              <a:gd name="connsiteX4" fmla="*/ 3058147 w 7644020"/>
              <a:gd name="connsiteY4" fmla="*/ 117513 h 6910180"/>
              <a:gd name="connsiteX5" fmla="*/ 3106114 w 7644020"/>
              <a:gd name="connsiteY5" fmla="*/ 12501 h 6910180"/>
              <a:gd name="connsiteX0" fmla="*/ 3106114 w 7644020"/>
              <a:gd name="connsiteY0" fmla="*/ 12501 h 6910180"/>
              <a:gd name="connsiteX1" fmla="*/ 7644020 w 7644020"/>
              <a:gd name="connsiteY1" fmla="*/ 0 h 6910180"/>
              <a:gd name="connsiteX2" fmla="*/ 7643192 w 7644020"/>
              <a:gd name="connsiteY2" fmla="*/ 6896928 h 6910180"/>
              <a:gd name="connsiteX3" fmla="*/ 0 w 7644020"/>
              <a:gd name="connsiteY3" fmla="*/ 6910180 h 6910180"/>
              <a:gd name="connsiteX4" fmla="*/ 3058147 w 7644020"/>
              <a:gd name="connsiteY4" fmla="*/ 117513 h 6910180"/>
              <a:gd name="connsiteX5" fmla="*/ 3106114 w 7644020"/>
              <a:gd name="connsiteY5" fmla="*/ 12501 h 6910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644020" h="6910180">
                <a:moveTo>
                  <a:pt x="3106114" y="12501"/>
                </a:moveTo>
                <a:lnTo>
                  <a:pt x="7644020" y="0"/>
                </a:lnTo>
                <a:lnTo>
                  <a:pt x="7643192" y="6896928"/>
                </a:lnTo>
                <a:lnTo>
                  <a:pt x="0" y="6910180"/>
                </a:lnTo>
                <a:lnTo>
                  <a:pt x="3058147" y="117513"/>
                </a:lnTo>
                <a:lnTo>
                  <a:pt x="3106114" y="12501"/>
                </a:lnTo>
                <a:close/>
              </a:path>
            </a:pathLst>
          </a:custGeom>
          <a:solidFill>
            <a:schemeClr val="bg1">
              <a:lumMod val="75000"/>
            </a:schemeClr>
          </a:solidFill>
        </p:spPr>
        <p:txBody>
          <a:bodyPr wrap="square" anchor="ctr" anchorCtr="0">
            <a:noAutofit/>
          </a:bodyPr>
          <a:lstStyle>
            <a:lvl1pPr marL="0" indent="0" algn="ctr">
              <a:buNone/>
              <a:defRPr>
                <a:solidFill>
                  <a:schemeClr val="bg1"/>
                </a:solidFill>
              </a:defRPr>
            </a:lvl1pPr>
          </a:lstStyle>
          <a:p>
            <a:r>
              <a:rPr lang="en-US"/>
              <a:t>    Click</a:t>
            </a:r>
            <a:br>
              <a:rPr lang="en-US"/>
            </a:br>
            <a:r>
              <a:rPr lang="en-US"/>
              <a:t>to add photo</a:t>
            </a:r>
          </a:p>
        </p:txBody>
      </p:sp>
    </p:spTree>
    <p:extLst>
      <p:ext uri="{BB962C8B-B14F-4D97-AF65-F5344CB8AC3E}">
        <p14:creationId xmlns:p14="http://schemas.microsoft.com/office/powerpoint/2010/main" val="2685198299"/>
      </p:ext>
    </p:extLst>
  </p:cSld>
  <p:clrMapOvr>
    <a:masterClrMapping/>
  </p:clrMapOvr>
</p:sldLayout>
</file>

<file path=ppt/slideLayouts/slideLayout247.xml><?xml version="1.0" encoding="utf-8"?>
<p:sldLayout xmlns:a="http://schemas.openxmlformats.org/drawingml/2006/main" xmlns:r="http://schemas.openxmlformats.org/officeDocument/2006/relationships" xmlns:p="http://schemas.openxmlformats.org/presentationml/2006/main" preserve="1" userDrawn="1">
  <p:cSld name="B_Cov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24D1383-7DBE-C048-AF5D-CA29946C64FE}"/>
              </a:ext>
            </a:extLst>
          </p:cNvPr>
          <p:cNvSpPr>
            <a:spLocks noGrp="1"/>
          </p:cNvSpPr>
          <p:nvPr>
            <p:ph type="ctrTitle" hasCustomPrompt="1"/>
          </p:nvPr>
        </p:nvSpPr>
        <p:spPr>
          <a:xfrm>
            <a:off x="305611" y="923734"/>
            <a:ext cx="5521569" cy="2737078"/>
          </a:xfrm>
        </p:spPr>
        <p:txBody>
          <a:bodyPr lIns="0" tIns="0" rIns="0" anchor="b" anchorCtr="0">
            <a:noAutofit/>
          </a:bodyPr>
          <a:lstStyle>
            <a:lvl1pPr algn="l">
              <a:defRPr sz="6000" b="1" i="0">
                <a:latin typeface="Inter" panose="02000503000000020004" pitchFamily="2" charset="0"/>
                <a:ea typeface="Inter" panose="02000503000000020004" pitchFamily="2" charset="0"/>
                <a:cs typeface="Inter" panose="02000503000000020004" pitchFamily="2" charset="0"/>
              </a:defRPr>
            </a:lvl1pPr>
          </a:lstStyle>
          <a:p>
            <a:r>
              <a:rPr lang="en-US"/>
              <a:t>Click Here To Edit Title Text For Cover</a:t>
            </a:r>
          </a:p>
        </p:txBody>
      </p:sp>
      <p:sp>
        <p:nvSpPr>
          <p:cNvPr id="3" name="Subtitle 2">
            <a:extLst>
              <a:ext uri="{FF2B5EF4-FFF2-40B4-BE49-F238E27FC236}">
                <a16:creationId xmlns:a16="http://schemas.microsoft.com/office/drawing/2014/main" id="{041D5717-59F9-0A40-9A31-1DB884D28E55}"/>
              </a:ext>
            </a:extLst>
          </p:cNvPr>
          <p:cNvSpPr>
            <a:spLocks noGrp="1"/>
          </p:cNvSpPr>
          <p:nvPr>
            <p:ph type="subTitle" idx="1" hasCustomPrompt="1"/>
          </p:nvPr>
        </p:nvSpPr>
        <p:spPr>
          <a:xfrm>
            <a:off x="305611" y="3979140"/>
            <a:ext cx="5521569" cy="1185203"/>
          </a:xfrm>
          <a:prstGeom prst="rect">
            <a:avLst/>
          </a:prstGeom>
        </p:spPr>
        <p:txBody>
          <a:bodyPr lIns="0" tIns="0" rIns="0" bIns="0">
            <a:noAutofit/>
          </a:bodyPr>
          <a:lstStyle>
            <a:lvl1pPr marL="0" marR="0" indent="0" algn="l" defTabSz="914358" rtl="0" eaLnBrk="1" fontAlgn="auto" latinLnBrk="0" hangingPunct="1">
              <a:lnSpc>
                <a:spcPct val="110000"/>
              </a:lnSpc>
              <a:spcBef>
                <a:spcPts val="0"/>
              </a:spcBef>
              <a:spcAft>
                <a:spcPts val="0"/>
              </a:spcAft>
              <a:buClrTx/>
              <a:buSzTx/>
              <a:buFont typeface="Arial" panose="020B0604020202020204" pitchFamily="34" charset="0"/>
              <a:buNone/>
              <a:tabLst/>
              <a:defRPr lang="en-US" sz="2400" b="0" i="0" spc="-30" baseline="0" smtClean="0">
                <a:effectLst/>
                <a:latin typeface="Inter" panose="02000503000000020004" pitchFamily="2" charset="0"/>
                <a:ea typeface="Inter" panose="02000503000000020004" pitchFamily="2" charset="0"/>
                <a:cs typeface="Inter" panose="02000503000000020004" pitchFamily="2" charset="0"/>
              </a:defRPr>
            </a:lvl1pPr>
            <a:lvl2pPr marL="457179" indent="0" algn="ctr">
              <a:buNone/>
              <a:defRPr sz="2000"/>
            </a:lvl2pPr>
            <a:lvl3pPr marL="914358" indent="0" algn="ctr">
              <a:buNone/>
              <a:defRPr sz="1800"/>
            </a:lvl3pPr>
            <a:lvl4pPr marL="1371536" indent="0" algn="ctr">
              <a:buNone/>
              <a:defRPr sz="1600"/>
            </a:lvl4pPr>
            <a:lvl5pPr marL="1828715" indent="0" algn="ctr">
              <a:buNone/>
              <a:defRPr sz="1600"/>
            </a:lvl5pPr>
            <a:lvl6pPr marL="2285894" indent="0" algn="ctr">
              <a:buNone/>
              <a:defRPr sz="1600"/>
            </a:lvl6pPr>
            <a:lvl7pPr marL="2743073" indent="0" algn="ctr">
              <a:buNone/>
              <a:defRPr sz="1600"/>
            </a:lvl7pPr>
            <a:lvl8pPr marL="3200252" indent="0" algn="ctr">
              <a:buNone/>
              <a:defRPr sz="1600"/>
            </a:lvl8pPr>
            <a:lvl9pPr marL="3657430" indent="0" algn="ctr">
              <a:buNone/>
              <a:defRPr sz="1600"/>
            </a:lvl9pPr>
          </a:lstStyle>
          <a:p>
            <a:r>
              <a:rPr lang="en-US"/>
              <a:t>Click Here To Edit Subhead Text</a:t>
            </a:r>
          </a:p>
        </p:txBody>
      </p:sp>
      <p:pic>
        <p:nvPicPr>
          <p:cNvPr id="11" name="Graphic 10">
            <a:extLst>
              <a:ext uri="{FF2B5EF4-FFF2-40B4-BE49-F238E27FC236}">
                <a16:creationId xmlns:a16="http://schemas.microsoft.com/office/drawing/2014/main" id="{45E551F4-E0B4-DF4A-9707-62AC2E503B14}"/>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222250" y="6256962"/>
            <a:ext cx="1463040" cy="438912"/>
          </a:xfrm>
          <a:prstGeom prst="rect">
            <a:avLst/>
          </a:prstGeom>
        </p:spPr>
      </p:pic>
      <p:sp>
        <p:nvSpPr>
          <p:cNvPr id="16" name="Picture Placeholder 12">
            <a:extLst>
              <a:ext uri="{FF2B5EF4-FFF2-40B4-BE49-F238E27FC236}">
                <a16:creationId xmlns:a16="http://schemas.microsoft.com/office/drawing/2014/main" id="{E07B8007-8838-EA47-B29B-74AEEE0EBD95}"/>
              </a:ext>
            </a:extLst>
          </p:cNvPr>
          <p:cNvSpPr>
            <a:spLocks noGrp="1"/>
          </p:cNvSpPr>
          <p:nvPr>
            <p:ph type="pic" sz="quarter" idx="13" hasCustomPrompt="1"/>
          </p:nvPr>
        </p:nvSpPr>
        <p:spPr>
          <a:xfrm>
            <a:off x="5419310" y="-26427"/>
            <a:ext cx="6867940" cy="6897679"/>
          </a:xfrm>
          <a:custGeom>
            <a:avLst/>
            <a:gdLst>
              <a:gd name="connsiteX0" fmla="*/ 3055786 w 5989983"/>
              <a:gd name="connsiteY0" fmla="*/ 0 h 6858000"/>
              <a:gd name="connsiteX1" fmla="*/ 5989983 w 5989983"/>
              <a:gd name="connsiteY1" fmla="*/ 0 h 6858000"/>
              <a:gd name="connsiteX2" fmla="*/ 5989983 w 5989983"/>
              <a:gd name="connsiteY2" fmla="*/ 6858000 h 6858000"/>
              <a:gd name="connsiteX3" fmla="*/ 0 w 5989983"/>
              <a:gd name="connsiteY3" fmla="*/ 6858000 h 6858000"/>
              <a:gd name="connsiteX4" fmla="*/ 3018390 w 5989983"/>
              <a:gd name="connsiteY4" fmla="*/ 78585 h 6858000"/>
              <a:gd name="connsiteX0" fmla="*/ 3095543 w 6029740"/>
              <a:gd name="connsiteY0" fmla="*/ 0 h 6871252"/>
              <a:gd name="connsiteX1" fmla="*/ 6029740 w 6029740"/>
              <a:gd name="connsiteY1" fmla="*/ 0 h 6871252"/>
              <a:gd name="connsiteX2" fmla="*/ 6029740 w 6029740"/>
              <a:gd name="connsiteY2" fmla="*/ 6858000 h 6871252"/>
              <a:gd name="connsiteX3" fmla="*/ 0 w 6029740"/>
              <a:gd name="connsiteY3" fmla="*/ 6871252 h 6871252"/>
              <a:gd name="connsiteX4" fmla="*/ 3058147 w 6029740"/>
              <a:gd name="connsiteY4" fmla="*/ 78585 h 6871252"/>
              <a:gd name="connsiteX5" fmla="*/ 3095543 w 6029740"/>
              <a:gd name="connsiteY5" fmla="*/ 0 h 6871252"/>
              <a:gd name="connsiteX0" fmla="*/ 3095543 w 6829840"/>
              <a:gd name="connsiteY0" fmla="*/ 38100 h 6909352"/>
              <a:gd name="connsiteX1" fmla="*/ 6829840 w 6829840"/>
              <a:gd name="connsiteY1" fmla="*/ 0 h 6909352"/>
              <a:gd name="connsiteX2" fmla="*/ 6029740 w 6829840"/>
              <a:gd name="connsiteY2" fmla="*/ 6896100 h 6909352"/>
              <a:gd name="connsiteX3" fmla="*/ 0 w 6829840"/>
              <a:gd name="connsiteY3" fmla="*/ 6909352 h 6909352"/>
              <a:gd name="connsiteX4" fmla="*/ 3058147 w 6829840"/>
              <a:gd name="connsiteY4" fmla="*/ 116685 h 6909352"/>
              <a:gd name="connsiteX5" fmla="*/ 3095543 w 6829840"/>
              <a:gd name="connsiteY5" fmla="*/ 38100 h 6909352"/>
              <a:gd name="connsiteX0" fmla="*/ 3095543 w 6867940"/>
              <a:gd name="connsiteY0" fmla="*/ 38100 h 6909352"/>
              <a:gd name="connsiteX1" fmla="*/ 6829840 w 6867940"/>
              <a:gd name="connsiteY1" fmla="*/ 0 h 6909352"/>
              <a:gd name="connsiteX2" fmla="*/ 6867940 w 6867940"/>
              <a:gd name="connsiteY2" fmla="*/ 6896100 h 6909352"/>
              <a:gd name="connsiteX3" fmla="*/ 0 w 6867940"/>
              <a:gd name="connsiteY3" fmla="*/ 6909352 h 6909352"/>
              <a:gd name="connsiteX4" fmla="*/ 3058147 w 6867940"/>
              <a:gd name="connsiteY4" fmla="*/ 116685 h 6909352"/>
              <a:gd name="connsiteX5" fmla="*/ 3095543 w 6867940"/>
              <a:gd name="connsiteY5" fmla="*/ 38100 h 6909352"/>
              <a:gd name="connsiteX0" fmla="*/ 3095543 w 6867940"/>
              <a:gd name="connsiteY0" fmla="*/ 19050 h 6890302"/>
              <a:gd name="connsiteX1" fmla="*/ 6848890 w 6867940"/>
              <a:gd name="connsiteY1" fmla="*/ 0 h 6890302"/>
              <a:gd name="connsiteX2" fmla="*/ 6867940 w 6867940"/>
              <a:gd name="connsiteY2" fmla="*/ 6877050 h 6890302"/>
              <a:gd name="connsiteX3" fmla="*/ 0 w 6867940"/>
              <a:gd name="connsiteY3" fmla="*/ 6890302 h 6890302"/>
              <a:gd name="connsiteX4" fmla="*/ 3058147 w 6867940"/>
              <a:gd name="connsiteY4" fmla="*/ 97635 h 6890302"/>
              <a:gd name="connsiteX5" fmla="*/ 3095543 w 6867940"/>
              <a:gd name="connsiteY5" fmla="*/ 19050 h 6890302"/>
              <a:gd name="connsiteX0" fmla="*/ 3106114 w 6867940"/>
              <a:gd name="connsiteY0" fmla="*/ 0 h 6897679"/>
              <a:gd name="connsiteX1" fmla="*/ 6848890 w 6867940"/>
              <a:gd name="connsiteY1" fmla="*/ 7377 h 6897679"/>
              <a:gd name="connsiteX2" fmla="*/ 6867940 w 6867940"/>
              <a:gd name="connsiteY2" fmla="*/ 6884427 h 6897679"/>
              <a:gd name="connsiteX3" fmla="*/ 0 w 6867940"/>
              <a:gd name="connsiteY3" fmla="*/ 6897679 h 6897679"/>
              <a:gd name="connsiteX4" fmla="*/ 3058147 w 6867940"/>
              <a:gd name="connsiteY4" fmla="*/ 105012 h 6897679"/>
              <a:gd name="connsiteX5" fmla="*/ 3106114 w 6867940"/>
              <a:gd name="connsiteY5" fmla="*/ 0 h 6897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67940" h="6897679">
                <a:moveTo>
                  <a:pt x="3106114" y="0"/>
                </a:moveTo>
                <a:lnTo>
                  <a:pt x="6848890" y="7377"/>
                </a:lnTo>
                <a:lnTo>
                  <a:pt x="6867940" y="6884427"/>
                </a:lnTo>
                <a:lnTo>
                  <a:pt x="0" y="6897679"/>
                </a:lnTo>
                <a:lnTo>
                  <a:pt x="3058147" y="105012"/>
                </a:lnTo>
                <a:lnTo>
                  <a:pt x="3106114" y="0"/>
                </a:lnTo>
                <a:close/>
              </a:path>
            </a:pathLst>
          </a:custGeom>
          <a:solidFill>
            <a:schemeClr val="bg1">
              <a:lumMod val="75000"/>
            </a:schemeClr>
          </a:solidFill>
        </p:spPr>
        <p:txBody>
          <a:bodyPr wrap="square" anchor="ctr" anchorCtr="0">
            <a:noAutofit/>
          </a:bodyPr>
          <a:lstStyle>
            <a:lvl1pPr marL="0" indent="0" algn="ctr">
              <a:buNone/>
              <a:defRPr>
                <a:solidFill>
                  <a:schemeClr val="bg1"/>
                </a:solidFill>
              </a:defRPr>
            </a:lvl1pPr>
          </a:lstStyle>
          <a:p>
            <a:r>
              <a:rPr lang="en-US"/>
              <a:t>    Click</a:t>
            </a:r>
            <a:br>
              <a:rPr lang="en-US"/>
            </a:br>
            <a:r>
              <a:rPr lang="en-US"/>
              <a:t>to add photo</a:t>
            </a:r>
          </a:p>
        </p:txBody>
      </p:sp>
    </p:spTree>
    <p:extLst>
      <p:ext uri="{BB962C8B-B14F-4D97-AF65-F5344CB8AC3E}">
        <p14:creationId xmlns:p14="http://schemas.microsoft.com/office/powerpoint/2010/main" val="2245052662"/>
      </p:ext>
    </p:extLst>
  </p:cSld>
  <p:clrMapOvr>
    <a:masterClrMapping/>
  </p:clrMapOvr>
</p:sldLayout>
</file>

<file path=ppt/slideLayouts/slideLayout248.xml><?xml version="1.0" encoding="utf-8"?>
<p:sldLayout xmlns:a="http://schemas.openxmlformats.org/drawingml/2006/main" xmlns:r="http://schemas.openxmlformats.org/officeDocument/2006/relationships" xmlns:p="http://schemas.openxmlformats.org/presentationml/2006/main" preserve="1" userDrawn="1">
  <p:cSld name="Overview 4 items">
    <p:spTree>
      <p:nvGrpSpPr>
        <p:cNvPr id="1" name=""/>
        <p:cNvGrpSpPr/>
        <p:nvPr/>
      </p:nvGrpSpPr>
      <p:grpSpPr>
        <a:xfrm>
          <a:off x="0" y="0"/>
          <a:ext cx="0" cy="0"/>
          <a:chOff x="0" y="0"/>
          <a:chExt cx="0" cy="0"/>
        </a:xfrm>
      </p:grpSpPr>
      <p:sp>
        <p:nvSpPr>
          <p:cNvPr id="5" name="Google Shape;1448;p2">
            <a:extLst>
              <a:ext uri="{FF2B5EF4-FFF2-40B4-BE49-F238E27FC236}">
                <a16:creationId xmlns:a16="http://schemas.microsoft.com/office/drawing/2014/main" id="{5D26F566-D1A9-6C48-932D-94C0DFDCD3CE}"/>
              </a:ext>
            </a:extLst>
          </p:cNvPr>
          <p:cNvSpPr/>
          <p:nvPr/>
        </p:nvSpPr>
        <p:spPr>
          <a:xfrm>
            <a:off x="8214011" y="2299975"/>
            <a:ext cx="946717" cy="946717"/>
          </a:xfrm>
          <a:prstGeom prst="ellipse">
            <a:avLst/>
          </a:prstGeom>
          <a:solidFill>
            <a:schemeClr val="accent4"/>
          </a:solidFill>
          <a:ln>
            <a:noFill/>
          </a:ln>
        </p:spPr>
        <p:txBody>
          <a:bodyPr spcFirstLastPara="1" wrap="square" lIns="91419" tIns="45697" rIns="91419" bIns="45697"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u="none" strike="noStrike" cap="none">
              <a:solidFill>
                <a:schemeClr val="lt1"/>
              </a:solidFill>
              <a:latin typeface="Calibri Light" panose="020F0302020204030204" pitchFamily="34" charset="0"/>
              <a:ea typeface="Calibri"/>
              <a:cs typeface="Calibri Light" panose="020F0302020204030204" pitchFamily="34" charset="0"/>
              <a:sym typeface="Calibri"/>
            </a:endParaRPr>
          </a:p>
        </p:txBody>
      </p:sp>
      <p:sp>
        <p:nvSpPr>
          <p:cNvPr id="9" name="Google Shape;1447;p2">
            <a:extLst>
              <a:ext uri="{FF2B5EF4-FFF2-40B4-BE49-F238E27FC236}">
                <a16:creationId xmlns:a16="http://schemas.microsoft.com/office/drawing/2014/main" id="{26F84B65-570A-1945-B792-25FF134C4752}"/>
              </a:ext>
            </a:extLst>
          </p:cNvPr>
          <p:cNvSpPr/>
          <p:nvPr/>
        </p:nvSpPr>
        <p:spPr>
          <a:xfrm>
            <a:off x="5577607" y="2299975"/>
            <a:ext cx="946717" cy="946717"/>
          </a:xfrm>
          <a:prstGeom prst="ellipse">
            <a:avLst/>
          </a:prstGeom>
          <a:solidFill>
            <a:schemeClr val="accent5"/>
          </a:solidFill>
          <a:ln>
            <a:noFill/>
          </a:ln>
        </p:spPr>
        <p:txBody>
          <a:bodyPr spcFirstLastPara="1" wrap="square" lIns="91419" tIns="45697" rIns="91419" bIns="45697"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u="none" strike="noStrike" cap="none">
              <a:solidFill>
                <a:schemeClr val="lt1"/>
              </a:solidFill>
              <a:latin typeface="Calibri Light" panose="020F0302020204030204" pitchFamily="34" charset="0"/>
              <a:ea typeface="Calibri"/>
              <a:cs typeface="Calibri Light" panose="020F0302020204030204" pitchFamily="34" charset="0"/>
              <a:sym typeface="Calibri"/>
            </a:endParaRPr>
          </a:p>
        </p:txBody>
      </p:sp>
      <p:sp>
        <p:nvSpPr>
          <p:cNvPr id="12" name="Google Shape;1446;p2">
            <a:extLst>
              <a:ext uri="{FF2B5EF4-FFF2-40B4-BE49-F238E27FC236}">
                <a16:creationId xmlns:a16="http://schemas.microsoft.com/office/drawing/2014/main" id="{EC0311DB-79E0-2D4A-A920-92953136F391}"/>
              </a:ext>
            </a:extLst>
          </p:cNvPr>
          <p:cNvSpPr/>
          <p:nvPr/>
        </p:nvSpPr>
        <p:spPr>
          <a:xfrm>
            <a:off x="2941204" y="2299975"/>
            <a:ext cx="946717" cy="946717"/>
          </a:xfrm>
          <a:prstGeom prst="ellipse">
            <a:avLst/>
          </a:prstGeom>
          <a:solidFill>
            <a:schemeClr val="accent1"/>
          </a:solidFill>
          <a:ln>
            <a:noFill/>
          </a:ln>
        </p:spPr>
        <p:txBody>
          <a:bodyPr spcFirstLastPara="1" wrap="square" lIns="91419" tIns="45697" rIns="91419" bIns="45697"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u="none" strike="noStrike" cap="none">
              <a:solidFill>
                <a:schemeClr val="lt1"/>
              </a:solidFill>
              <a:latin typeface="Calibri Light" panose="020F0302020204030204" pitchFamily="34" charset="0"/>
              <a:ea typeface="Calibri"/>
              <a:cs typeface="Calibri Light" panose="020F0302020204030204" pitchFamily="34" charset="0"/>
              <a:sym typeface="Calibri"/>
            </a:endParaRPr>
          </a:p>
        </p:txBody>
      </p:sp>
      <p:sp>
        <p:nvSpPr>
          <p:cNvPr id="19" name="Google Shape;1445;p2">
            <a:extLst>
              <a:ext uri="{FF2B5EF4-FFF2-40B4-BE49-F238E27FC236}">
                <a16:creationId xmlns:a16="http://schemas.microsoft.com/office/drawing/2014/main" id="{E5A30D3D-D26C-3748-AAB6-EB39D21FBCFC}"/>
              </a:ext>
            </a:extLst>
          </p:cNvPr>
          <p:cNvSpPr/>
          <p:nvPr userDrawn="1"/>
        </p:nvSpPr>
        <p:spPr>
          <a:xfrm>
            <a:off x="332511" y="2299975"/>
            <a:ext cx="946717" cy="946717"/>
          </a:xfrm>
          <a:prstGeom prst="ellipse">
            <a:avLst/>
          </a:prstGeom>
          <a:solidFill>
            <a:schemeClr val="accent2"/>
          </a:solidFill>
          <a:ln>
            <a:noFill/>
          </a:ln>
        </p:spPr>
        <p:txBody>
          <a:bodyPr spcFirstLastPara="1" wrap="square" lIns="91419" tIns="45697" rIns="91419" bIns="45697"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u="none" strike="noStrike" cap="none">
              <a:solidFill>
                <a:schemeClr val="lt1"/>
              </a:solidFill>
              <a:latin typeface="Calibri Light" panose="020F0302020204030204" pitchFamily="34" charset="0"/>
              <a:ea typeface="Calibri"/>
              <a:cs typeface="Calibri Light" panose="020F0302020204030204" pitchFamily="34" charset="0"/>
              <a:sym typeface="Calibri"/>
            </a:endParaRPr>
          </a:p>
        </p:txBody>
      </p:sp>
      <p:sp>
        <p:nvSpPr>
          <p:cNvPr id="26" name="Text Placeholder 25">
            <a:extLst>
              <a:ext uri="{FF2B5EF4-FFF2-40B4-BE49-F238E27FC236}">
                <a16:creationId xmlns:a16="http://schemas.microsoft.com/office/drawing/2014/main" id="{158B5FBE-68FA-F047-B21E-EDD017C5BCD1}"/>
              </a:ext>
            </a:extLst>
          </p:cNvPr>
          <p:cNvSpPr>
            <a:spLocks noGrp="1"/>
          </p:cNvSpPr>
          <p:nvPr>
            <p:ph type="body" sz="quarter" idx="10" hasCustomPrompt="1"/>
          </p:nvPr>
        </p:nvSpPr>
        <p:spPr>
          <a:xfrm>
            <a:off x="326567" y="321398"/>
            <a:ext cx="5383213" cy="698500"/>
          </a:xfrm>
          <a:prstGeom prst="rect">
            <a:avLst/>
          </a:prstGeom>
        </p:spPr>
        <p:txBody>
          <a:bodyPr lIns="0" tIns="0" rIns="0" bIns="0">
            <a:noAutofit/>
          </a:bodyPr>
          <a:lstStyle>
            <a:lvl1pPr marL="0" indent="0">
              <a:lnSpc>
                <a:spcPct val="90000"/>
              </a:lnSpc>
              <a:spcBef>
                <a:spcPts val="0"/>
              </a:spcBef>
              <a:buNone/>
              <a:defRPr sz="4400" b="1" i="0" spc="-150">
                <a:latin typeface="Inter" panose="02000503000000020004" pitchFamily="2" charset="0"/>
                <a:ea typeface="Inter" panose="02000503000000020004" pitchFamily="2" charset="0"/>
                <a:cs typeface="Inter" panose="02000503000000020004" pitchFamily="2" charset="0"/>
              </a:defRPr>
            </a:lvl1pPr>
            <a:lvl2pPr marL="457179" indent="0">
              <a:buNone/>
              <a:defRPr/>
            </a:lvl2pPr>
            <a:lvl3pPr marL="914358" indent="0">
              <a:buNone/>
              <a:defRPr/>
            </a:lvl3pPr>
            <a:lvl4pPr marL="1371536" indent="0">
              <a:buNone/>
              <a:defRPr/>
            </a:lvl4pPr>
            <a:lvl5pPr marL="1828715" indent="0">
              <a:buNone/>
              <a:defRPr/>
            </a:lvl5pPr>
          </a:lstStyle>
          <a:p>
            <a:pPr lvl="0"/>
            <a:r>
              <a:rPr lang="en-US"/>
              <a:t>Overview</a:t>
            </a:r>
          </a:p>
        </p:txBody>
      </p:sp>
      <p:sp>
        <p:nvSpPr>
          <p:cNvPr id="33" name="Picture Placeholder 32">
            <a:extLst>
              <a:ext uri="{FF2B5EF4-FFF2-40B4-BE49-F238E27FC236}">
                <a16:creationId xmlns:a16="http://schemas.microsoft.com/office/drawing/2014/main" id="{7D8F2D88-58EF-B045-B26C-575499B62C32}"/>
              </a:ext>
            </a:extLst>
          </p:cNvPr>
          <p:cNvSpPr>
            <a:spLocks noGrp="1"/>
          </p:cNvSpPr>
          <p:nvPr>
            <p:ph type="pic" sz="quarter" idx="15"/>
          </p:nvPr>
        </p:nvSpPr>
        <p:spPr>
          <a:xfrm>
            <a:off x="504790" y="2489604"/>
            <a:ext cx="596348" cy="576471"/>
          </a:xfrm>
          <a:prstGeom prst="rect">
            <a:avLst/>
          </a:prstGeom>
        </p:spPr>
        <p:txBody>
          <a:bodyPr anchor="ctr" anchorCtr="0">
            <a:normAutofit/>
          </a:bodyPr>
          <a:lstStyle>
            <a:lvl1pPr marL="0" indent="0" algn="ctr">
              <a:buFontTx/>
              <a:buNone/>
              <a:defRPr sz="1400">
                <a:solidFill>
                  <a:schemeClr val="bg1"/>
                </a:solidFill>
              </a:defRPr>
            </a:lvl1pPr>
          </a:lstStyle>
          <a:p>
            <a:r>
              <a:rPr lang="en-US"/>
              <a:t>Click icon to add picture</a:t>
            </a:r>
          </a:p>
        </p:txBody>
      </p:sp>
      <p:sp>
        <p:nvSpPr>
          <p:cNvPr id="34" name="Picture Placeholder 32">
            <a:extLst>
              <a:ext uri="{FF2B5EF4-FFF2-40B4-BE49-F238E27FC236}">
                <a16:creationId xmlns:a16="http://schemas.microsoft.com/office/drawing/2014/main" id="{D8C8633D-0DFA-B645-AC08-792D83BA9F46}"/>
              </a:ext>
            </a:extLst>
          </p:cNvPr>
          <p:cNvSpPr>
            <a:spLocks noGrp="1"/>
          </p:cNvSpPr>
          <p:nvPr>
            <p:ph type="pic" sz="quarter" idx="16"/>
          </p:nvPr>
        </p:nvSpPr>
        <p:spPr>
          <a:xfrm>
            <a:off x="3100854" y="2489604"/>
            <a:ext cx="621355" cy="576471"/>
          </a:xfrm>
          <a:prstGeom prst="rect">
            <a:avLst/>
          </a:prstGeom>
        </p:spPr>
        <p:txBody>
          <a:bodyPr anchor="ctr" anchorCtr="0">
            <a:normAutofit/>
          </a:bodyPr>
          <a:lstStyle>
            <a:lvl1pPr marL="0" indent="0" algn="ctr">
              <a:buFontTx/>
              <a:buNone/>
              <a:defRPr sz="1400">
                <a:solidFill>
                  <a:schemeClr val="bg1"/>
                </a:solidFill>
              </a:defRPr>
            </a:lvl1pPr>
          </a:lstStyle>
          <a:p>
            <a:r>
              <a:rPr lang="en-US"/>
              <a:t>Click icon to add picture</a:t>
            </a:r>
          </a:p>
        </p:txBody>
      </p:sp>
      <p:sp>
        <p:nvSpPr>
          <p:cNvPr id="35" name="Picture Placeholder 32">
            <a:extLst>
              <a:ext uri="{FF2B5EF4-FFF2-40B4-BE49-F238E27FC236}">
                <a16:creationId xmlns:a16="http://schemas.microsoft.com/office/drawing/2014/main" id="{090E8C94-17BB-9F4A-B9D8-4E1AF3E9385C}"/>
              </a:ext>
            </a:extLst>
          </p:cNvPr>
          <p:cNvSpPr>
            <a:spLocks noGrp="1"/>
          </p:cNvSpPr>
          <p:nvPr>
            <p:ph type="pic" sz="quarter" idx="17"/>
          </p:nvPr>
        </p:nvSpPr>
        <p:spPr>
          <a:xfrm>
            <a:off x="5754758" y="2489604"/>
            <a:ext cx="616226" cy="576471"/>
          </a:xfrm>
          <a:prstGeom prst="rect">
            <a:avLst/>
          </a:prstGeom>
        </p:spPr>
        <p:txBody>
          <a:bodyPr anchor="ctr" anchorCtr="0">
            <a:normAutofit/>
          </a:bodyPr>
          <a:lstStyle>
            <a:lvl1pPr marL="0" indent="0" algn="ctr">
              <a:buFontTx/>
              <a:buNone/>
              <a:defRPr sz="1400">
                <a:solidFill>
                  <a:schemeClr val="bg1"/>
                </a:solidFill>
              </a:defRPr>
            </a:lvl1pPr>
          </a:lstStyle>
          <a:p>
            <a:r>
              <a:rPr lang="en-US"/>
              <a:t>Click icon to add picture</a:t>
            </a:r>
          </a:p>
        </p:txBody>
      </p:sp>
      <p:sp>
        <p:nvSpPr>
          <p:cNvPr id="36" name="Picture Placeholder 32">
            <a:extLst>
              <a:ext uri="{FF2B5EF4-FFF2-40B4-BE49-F238E27FC236}">
                <a16:creationId xmlns:a16="http://schemas.microsoft.com/office/drawing/2014/main" id="{1D9D69E4-77B1-6241-95A8-EC72CC2E5F93}"/>
              </a:ext>
            </a:extLst>
          </p:cNvPr>
          <p:cNvSpPr>
            <a:spLocks noGrp="1"/>
          </p:cNvSpPr>
          <p:nvPr>
            <p:ph type="pic" sz="quarter" idx="18"/>
          </p:nvPr>
        </p:nvSpPr>
        <p:spPr>
          <a:xfrm>
            <a:off x="8393597" y="2489604"/>
            <a:ext cx="606287" cy="576471"/>
          </a:xfrm>
          <a:prstGeom prst="rect">
            <a:avLst/>
          </a:prstGeom>
        </p:spPr>
        <p:txBody>
          <a:bodyPr anchor="ctr" anchorCtr="0">
            <a:normAutofit/>
          </a:bodyPr>
          <a:lstStyle>
            <a:lvl1pPr marL="0" indent="0" algn="ctr">
              <a:buFontTx/>
              <a:buNone/>
              <a:defRPr sz="1400">
                <a:solidFill>
                  <a:schemeClr val="bg1"/>
                </a:solidFill>
              </a:defRPr>
            </a:lvl1pPr>
          </a:lstStyle>
          <a:p>
            <a:r>
              <a:rPr lang="en-US"/>
              <a:t>Click icon to add picture</a:t>
            </a:r>
          </a:p>
        </p:txBody>
      </p:sp>
      <p:sp>
        <p:nvSpPr>
          <p:cNvPr id="13" name="Freeform 12">
            <a:extLst>
              <a:ext uri="{FF2B5EF4-FFF2-40B4-BE49-F238E27FC236}">
                <a16:creationId xmlns:a16="http://schemas.microsoft.com/office/drawing/2014/main" id="{C14FA1F5-DD82-D940-8BF7-A2F35A3FDBEA}"/>
              </a:ext>
            </a:extLst>
          </p:cNvPr>
          <p:cNvSpPr/>
          <p:nvPr userDrawn="1"/>
        </p:nvSpPr>
        <p:spPr>
          <a:xfrm rot="1450454">
            <a:off x="10731663" y="5436915"/>
            <a:ext cx="1028792" cy="1802670"/>
          </a:xfrm>
          <a:custGeom>
            <a:avLst/>
            <a:gdLst>
              <a:gd name="connsiteX0" fmla="*/ 314170 w 1028792"/>
              <a:gd name="connsiteY0" fmla="*/ 40424 h 1802670"/>
              <a:gd name="connsiteX1" fmla="*/ 514396 w 1028792"/>
              <a:gd name="connsiteY1" fmla="*/ 0 h 1802670"/>
              <a:gd name="connsiteX2" fmla="*/ 1028792 w 1028792"/>
              <a:gd name="connsiteY2" fmla="*/ 514396 h 1802670"/>
              <a:gd name="connsiteX3" fmla="*/ 1028791 w 1028792"/>
              <a:gd name="connsiteY3" fmla="*/ 1340869 h 1802670"/>
              <a:gd name="connsiteX4" fmla="*/ 0 w 1028792"/>
              <a:gd name="connsiteY4" fmla="*/ 1802670 h 1802670"/>
              <a:gd name="connsiteX5" fmla="*/ 0 w 1028792"/>
              <a:gd name="connsiteY5" fmla="*/ 514396 h 1802670"/>
              <a:gd name="connsiteX6" fmla="*/ 314170 w 1028792"/>
              <a:gd name="connsiteY6" fmla="*/ 40424 h 1802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28792" h="1802670">
                <a:moveTo>
                  <a:pt x="314170" y="40424"/>
                </a:moveTo>
                <a:cubicBezTo>
                  <a:pt x="375711" y="14394"/>
                  <a:pt x="443373" y="0"/>
                  <a:pt x="514396" y="0"/>
                </a:cubicBezTo>
                <a:cubicBezTo>
                  <a:pt x="798489" y="0"/>
                  <a:pt x="1028792" y="230303"/>
                  <a:pt x="1028792" y="514396"/>
                </a:cubicBezTo>
                <a:lnTo>
                  <a:pt x="1028791" y="1340869"/>
                </a:lnTo>
                <a:lnTo>
                  <a:pt x="0" y="1802670"/>
                </a:lnTo>
                <a:lnTo>
                  <a:pt x="0" y="514396"/>
                </a:lnTo>
                <a:cubicBezTo>
                  <a:pt x="0" y="301326"/>
                  <a:pt x="129545" y="118513"/>
                  <a:pt x="314170" y="40424"/>
                </a:cubicBez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358" rtl="0" eaLnBrk="1" fontAlgn="auto" latinLnBrk="0" hangingPunct="1">
              <a:lnSpc>
                <a:spcPct val="100000"/>
              </a:lnSpc>
              <a:spcBef>
                <a:spcPts val="0"/>
              </a:spcBef>
              <a:spcAft>
                <a:spcPts val="0"/>
              </a:spcAft>
              <a:buClr>
                <a:srgbClr val="000000"/>
              </a:buClr>
              <a:buSzTx/>
              <a:buFont typeface="Arial"/>
              <a:buNone/>
              <a:tabLst/>
              <a:defRPr/>
            </a:pPr>
            <a:endParaRPr kumimoji="0" lang="en-US" sz="2489" b="0" i="0" u="none" strike="noStrike" kern="0" cap="none" spc="0" normalizeH="0" baseline="0" noProof="0">
              <a:ln>
                <a:noFill/>
              </a:ln>
              <a:solidFill>
                <a:srgbClr val="FFFFFF"/>
              </a:solidFill>
              <a:effectLst/>
              <a:uLnTx/>
              <a:uFillTx/>
              <a:latin typeface="Arial"/>
              <a:ea typeface="+mn-ea"/>
              <a:cs typeface="+mn-cs"/>
              <a:sym typeface="Arial"/>
            </a:endParaRPr>
          </a:p>
        </p:txBody>
      </p:sp>
      <p:sp>
        <p:nvSpPr>
          <p:cNvPr id="14" name="Freeform 13">
            <a:extLst>
              <a:ext uri="{FF2B5EF4-FFF2-40B4-BE49-F238E27FC236}">
                <a16:creationId xmlns:a16="http://schemas.microsoft.com/office/drawing/2014/main" id="{0B4DB763-530C-7E4B-802D-B3084A44AE93}"/>
              </a:ext>
            </a:extLst>
          </p:cNvPr>
          <p:cNvSpPr/>
          <p:nvPr userDrawn="1"/>
        </p:nvSpPr>
        <p:spPr>
          <a:xfrm rot="1471785">
            <a:off x="10140558" y="5882134"/>
            <a:ext cx="814948" cy="1273112"/>
          </a:xfrm>
          <a:custGeom>
            <a:avLst/>
            <a:gdLst>
              <a:gd name="connsiteX0" fmla="*/ 248867 w 814948"/>
              <a:gd name="connsiteY0" fmla="*/ 32021 h 1273112"/>
              <a:gd name="connsiteX1" fmla="*/ 407474 w 814948"/>
              <a:gd name="connsiteY1" fmla="*/ 0 h 1273112"/>
              <a:gd name="connsiteX2" fmla="*/ 814948 w 814948"/>
              <a:gd name="connsiteY2" fmla="*/ 407474 h 1273112"/>
              <a:gd name="connsiteX3" fmla="*/ 814948 w 814948"/>
              <a:gd name="connsiteY3" fmla="*/ 901208 h 1273112"/>
              <a:gd name="connsiteX4" fmla="*/ 0 w 814948"/>
              <a:gd name="connsiteY4" fmla="*/ 1273112 h 1273112"/>
              <a:gd name="connsiteX5" fmla="*/ 0 w 814948"/>
              <a:gd name="connsiteY5" fmla="*/ 407474 h 1273112"/>
              <a:gd name="connsiteX6" fmla="*/ 248867 w 814948"/>
              <a:gd name="connsiteY6" fmla="*/ 32021 h 1273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4948" h="1273112">
                <a:moveTo>
                  <a:pt x="248867" y="32021"/>
                </a:moveTo>
                <a:cubicBezTo>
                  <a:pt x="297616" y="11402"/>
                  <a:pt x="351214" y="0"/>
                  <a:pt x="407474" y="0"/>
                </a:cubicBezTo>
                <a:cubicBezTo>
                  <a:pt x="632516" y="0"/>
                  <a:pt x="814948" y="182432"/>
                  <a:pt x="814948" y="407474"/>
                </a:cubicBezTo>
                <a:lnTo>
                  <a:pt x="814948" y="901208"/>
                </a:lnTo>
                <a:lnTo>
                  <a:pt x="0" y="1273112"/>
                </a:lnTo>
                <a:lnTo>
                  <a:pt x="0" y="407474"/>
                </a:lnTo>
                <a:cubicBezTo>
                  <a:pt x="0" y="238693"/>
                  <a:pt x="102618" y="93879"/>
                  <a:pt x="248867" y="32021"/>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358" rtl="0" eaLnBrk="1" fontAlgn="auto" latinLnBrk="0" hangingPunct="1">
              <a:lnSpc>
                <a:spcPct val="100000"/>
              </a:lnSpc>
              <a:spcBef>
                <a:spcPts val="0"/>
              </a:spcBef>
              <a:spcAft>
                <a:spcPts val="0"/>
              </a:spcAft>
              <a:buClr>
                <a:srgbClr val="000000"/>
              </a:buClr>
              <a:buSzTx/>
              <a:buFont typeface="Arial"/>
              <a:buNone/>
              <a:tabLst/>
              <a:defRPr/>
            </a:pPr>
            <a:endParaRPr kumimoji="0" lang="en-US" sz="2489" b="0" i="0" u="none" strike="noStrike" kern="0" cap="none" spc="0" normalizeH="0" baseline="0" noProof="0">
              <a:ln>
                <a:noFill/>
              </a:ln>
              <a:solidFill>
                <a:srgbClr val="FFFFFF"/>
              </a:solidFill>
              <a:effectLst/>
              <a:uLnTx/>
              <a:uFillTx/>
              <a:latin typeface="Arial"/>
              <a:ea typeface="+mn-ea"/>
              <a:cs typeface="+mn-cs"/>
              <a:sym typeface="Arial"/>
            </a:endParaRPr>
          </a:p>
        </p:txBody>
      </p:sp>
    </p:spTree>
    <p:extLst>
      <p:ext uri="{BB962C8B-B14F-4D97-AF65-F5344CB8AC3E}">
        <p14:creationId xmlns:p14="http://schemas.microsoft.com/office/powerpoint/2010/main" val="645633525"/>
      </p:ext>
    </p:extLst>
  </p:cSld>
  <p:clrMapOvr>
    <a:masterClrMapping/>
  </p:clrMapOvr>
</p:sldLayout>
</file>

<file path=ppt/slideLayouts/slideLayout249.xml><?xml version="1.0" encoding="utf-8"?>
<p:sldLayout xmlns:a="http://schemas.openxmlformats.org/drawingml/2006/main" xmlns:r="http://schemas.openxmlformats.org/officeDocument/2006/relationships" xmlns:p="http://schemas.openxmlformats.org/presentationml/2006/main" preserve="1" userDrawn="1">
  <p:cSld name="Overview 5 col">
    <p:spTree>
      <p:nvGrpSpPr>
        <p:cNvPr id="1" name=""/>
        <p:cNvGrpSpPr/>
        <p:nvPr/>
      </p:nvGrpSpPr>
      <p:grpSpPr>
        <a:xfrm>
          <a:off x="0" y="0"/>
          <a:ext cx="0" cy="0"/>
          <a:chOff x="0" y="0"/>
          <a:chExt cx="0" cy="0"/>
        </a:xfrm>
      </p:grpSpPr>
      <p:sp>
        <p:nvSpPr>
          <p:cNvPr id="5" name="Google Shape;1448;p2">
            <a:extLst>
              <a:ext uri="{FF2B5EF4-FFF2-40B4-BE49-F238E27FC236}">
                <a16:creationId xmlns:a16="http://schemas.microsoft.com/office/drawing/2014/main" id="{5D26F566-D1A9-6C48-932D-94C0DFDCD3CE}"/>
              </a:ext>
            </a:extLst>
          </p:cNvPr>
          <p:cNvSpPr/>
          <p:nvPr/>
        </p:nvSpPr>
        <p:spPr>
          <a:xfrm>
            <a:off x="7229418" y="2299975"/>
            <a:ext cx="946717" cy="946717"/>
          </a:xfrm>
          <a:prstGeom prst="ellipse">
            <a:avLst/>
          </a:prstGeom>
          <a:solidFill>
            <a:schemeClr val="accent4"/>
          </a:solidFill>
          <a:ln>
            <a:noFill/>
          </a:ln>
        </p:spPr>
        <p:txBody>
          <a:bodyPr spcFirstLastPara="1" wrap="square" lIns="91419" tIns="45697" rIns="91419" bIns="45697"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u="none" strike="noStrike" cap="none">
              <a:solidFill>
                <a:schemeClr val="lt1"/>
              </a:solidFill>
              <a:latin typeface="Calibri Light" panose="020F0302020204030204" pitchFamily="34" charset="0"/>
              <a:ea typeface="Calibri"/>
              <a:cs typeface="Calibri Light" panose="020F0302020204030204" pitchFamily="34" charset="0"/>
              <a:sym typeface="Calibri"/>
            </a:endParaRPr>
          </a:p>
        </p:txBody>
      </p:sp>
      <p:sp>
        <p:nvSpPr>
          <p:cNvPr id="9" name="Google Shape;1447;p2">
            <a:extLst>
              <a:ext uri="{FF2B5EF4-FFF2-40B4-BE49-F238E27FC236}">
                <a16:creationId xmlns:a16="http://schemas.microsoft.com/office/drawing/2014/main" id="{26F84B65-570A-1945-B792-25FF134C4752}"/>
              </a:ext>
            </a:extLst>
          </p:cNvPr>
          <p:cNvSpPr/>
          <p:nvPr/>
        </p:nvSpPr>
        <p:spPr>
          <a:xfrm>
            <a:off x="4930449" y="2299975"/>
            <a:ext cx="946717" cy="946717"/>
          </a:xfrm>
          <a:prstGeom prst="ellipse">
            <a:avLst/>
          </a:prstGeom>
          <a:solidFill>
            <a:schemeClr val="accent5"/>
          </a:solidFill>
          <a:ln>
            <a:noFill/>
          </a:ln>
        </p:spPr>
        <p:txBody>
          <a:bodyPr spcFirstLastPara="1" wrap="square" lIns="91419" tIns="45697" rIns="91419" bIns="45697"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u="none" strike="noStrike" cap="none">
              <a:solidFill>
                <a:schemeClr val="lt1"/>
              </a:solidFill>
              <a:latin typeface="Calibri Light" panose="020F0302020204030204" pitchFamily="34" charset="0"/>
              <a:ea typeface="Calibri"/>
              <a:cs typeface="Calibri Light" panose="020F0302020204030204" pitchFamily="34" charset="0"/>
              <a:sym typeface="Calibri"/>
            </a:endParaRPr>
          </a:p>
        </p:txBody>
      </p:sp>
      <p:sp>
        <p:nvSpPr>
          <p:cNvPr id="12" name="Google Shape;1446;p2">
            <a:extLst>
              <a:ext uri="{FF2B5EF4-FFF2-40B4-BE49-F238E27FC236}">
                <a16:creationId xmlns:a16="http://schemas.microsoft.com/office/drawing/2014/main" id="{EC0311DB-79E0-2D4A-A920-92953136F391}"/>
              </a:ext>
            </a:extLst>
          </p:cNvPr>
          <p:cNvSpPr/>
          <p:nvPr/>
        </p:nvSpPr>
        <p:spPr>
          <a:xfrm>
            <a:off x="2631480" y="2299975"/>
            <a:ext cx="946717" cy="946717"/>
          </a:xfrm>
          <a:prstGeom prst="ellipse">
            <a:avLst/>
          </a:prstGeom>
          <a:solidFill>
            <a:schemeClr val="accent1"/>
          </a:solidFill>
          <a:ln>
            <a:noFill/>
          </a:ln>
        </p:spPr>
        <p:txBody>
          <a:bodyPr spcFirstLastPara="1" wrap="square" lIns="91419" tIns="45697" rIns="91419" bIns="45697"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u="none" strike="noStrike" cap="none">
              <a:solidFill>
                <a:schemeClr val="lt1"/>
              </a:solidFill>
              <a:latin typeface="Calibri Light" panose="020F0302020204030204" pitchFamily="34" charset="0"/>
              <a:ea typeface="Calibri"/>
              <a:cs typeface="Calibri Light" panose="020F0302020204030204" pitchFamily="34" charset="0"/>
              <a:sym typeface="Calibri"/>
            </a:endParaRPr>
          </a:p>
        </p:txBody>
      </p:sp>
      <p:sp>
        <p:nvSpPr>
          <p:cNvPr id="19" name="Google Shape;1445;p2">
            <a:extLst>
              <a:ext uri="{FF2B5EF4-FFF2-40B4-BE49-F238E27FC236}">
                <a16:creationId xmlns:a16="http://schemas.microsoft.com/office/drawing/2014/main" id="{E5A30D3D-D26C-3748-AAB6-EB39D21FBCFC}"/>
              </a:ext>
            </a:extLst>
          </p:cNvPr>
          <p:cNvSpPr/>
          <p:nvPr userDrawn="1"/>
        </p:nvSpPr>
        <p:spPr>
          <a:xfrm>
            <a:off x="332511" y="2299975"/>
            <a:ext cx="946717" cy="946717"/>
          </a:xfrm>
          <a:prstGeom prst="ellipse">
            <a:avLst/>
          </a:prstGeom>
          <a:solidFill>
            <a:schemeClr val="accent2"/>
          </a:solidFill>
          <a:ln>
            <a:noFill/>
          </a:ln>
        </p:spPr>
        <p:txBody>
          <a:bodyPr spcFirstLastPara="1" wrap="square" lIns="91419" tIns="45697" rIns="91419" bIns="45697"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u="none" strike="noStrike" cap="none">
              <a:solidFill>
                <a:schemeClr val="lt1"/>
              </a:solidFill>
              <a:latin typeface="Calibri Light" panose="020F0302020204030204" pitchFamily="34" charset="0"/>
              <a:ea typeface="Calibri"/>
              <a:cs typeface="Calibri Light" panose="020F0302020204030204" pitchFamily="34" charset="0"/>
              <a:sym typeface="Calibri"/>
            </a:endParaRPr>
          </a:p>
        </p:txBody>
      </p:sp>
      <p:sp>
        <p:nvSpPr>
          <p:cNvPr id="26" name="Text Placeholder 25">
            <a:extLst>
              <a:ext uri="{FF2B5EF4-FFF2-40B4-BE49-F238E27FC236}">
                <a16:creationId xmlns:a16="http://schemas.microsoft.com/office/drawing/2014/main" id="{158B5FBE-68FA-F047-B21E-EDD017C5BCD1}"/>
              </a:ext>
            </a:extLst>
          </p:cNvPr>
          <p:cNvSpPr>
            <a:spLocks noGrp="1"/>
          </p:cNvSpPr>
          <p:nvPr>
            <p:ph type="body" sz="quarter" idx="10" hasCustomPrompt="1"/>
          </p:nvPr>
        </p:nvSpPr>
        <p:spPr>
          <a:xfrm>
            <a:off x="326567" y="321398"/>
            <a:ext cx="5383213" cy="698500"/>
          </a:xfrm>
          <a:prstGeom prst="rect">
            <a:avLst/>
          </a:prstGeom>
        </p:spPr>
        <p:txBody>
          <a:bodyPr lIns="0" tIns="0" rIns="0" bIns="0">
            <a:noAutofit/>
          </a:bodyPr>
          <a:lstStyle>
            <a:lvl1pPr marL="0" indent="0">
              <a:lnSpc>
                <a:spcPct val="90000"/>
              </a:lnSpc>
              <a:spcBef>
                <a:spcPts val="0"/>
              </a:spcBef>
              <a:buNone/>
              <a:defRPr sz="4400" b="1" i="0" spc="-150">
                <a:latin typeface="Inter" panose="02000503000000020004" pitchFamily="2" charset="0"/>
                <a:ea typeface="Inter" panose="02000503000000020004" pitchFamily="2" charset="0"/>
                <a:cs typeface="Inter" panose="02000503000000020004" pitchFamily="2" charset="0"/>
              </a:defRPr>
            </a:lvl1pPr>
            <a:lvl2pPr marL="457179" indent="0">
              <a:buNone/>
              <a:defRPr/>
            </a:lvl2pPr>
            <a:lvl3pPr marL="914358" indent="0">
              <a:buNone/>
              <a:defRPr/>
            </a:lvl3pPr>
            <a:lvl4pPr marL="1371536" indent="0">
              <a:buNone/>
              <a:defRPr/>
            </a:lvl4pPr>
            <a:lvl5pPr marL="1828715" indent="0">
              <a:buNone/>
              <a:defRPr/>
            </a:lvl5pPr>
          </a:lstStyle>
          <a:p>
            <a:pPr lvl="0"/>
            <a:r>
              <a:rPr lang="en-US"/>
              <a:t>Overview</a:t>
            </a:r>
          </a:p>
        </p:txBody>
      </p:sp>
      <p:sp>
        <p:nvSpPr>
          <p:cNvPr id="33" name="Picture Placeholder 32">
            <a:extLst>
              <a:ext uri="{FF2B5EF4-FFF2-40B4-BE49-F238E27FC236}">
                <a16:creationId xmlns:a16="http://schemas.microsoft.com/office/drawing/2014/main" id="{7D8F2D88-58EF-B045-B26C-575499B62C32}"/>
              </a:ext>
            </a:extLst>
          </p:cNvPr>
          <p:cNvSpPr>
            <a:spLocks noGrp="1"/>
          </p:cNvSpPr>
          <p:nvPr>
            <p:ph type="pic" sz="quarter" idx="15" hasCustomPrompt="1"/>
          </p:nvPr>
        </p:nvSpPr>
        <p:spPr>
          <a:xfrm>
            <a:off x="504790" y="2489604"/>
            <a:ext cx="596348" cy="576471"/>
          </a:xfrm>
          <a:prstGeom prst="rect">
            <a:avLst/>
          </a:prstGeom>
        </p:spPr>
        <p:txBody>
          <a:bodyPr anchor="ctr" anchorCtr="0">
            <a:normAutofit/>
          </a:bodyPr>
          <a:lstStyle>
            <a:lvl1pPr marL="0" indent="0" algn="ctr">
              <a:buFontTx/>
              <a:buNone/>
              <a:defRPr sz="1400">
                <a:solidFill>
                  <a:schemeClr val="bg1"/>
                </a:solidFill>
              </a:defRPr>
            </a:lvl1pPr>
          </a:lstStyle>
          <a:p>
            <a:r>
              <a:rPr lang="en-US"/>
              <a:t>Icon</a:t>
            </a:r>
          </a:p>
        </p:txBody>
      </p:sp>
      <p:sp>
        <p:nvSpPr>
          <p:cNvPr id="34" name="Picture Placeholder 32">
            <a:extLst>
              <a:ext uri="{FF2B5EF4-FFF2-40B4-BE49-F238E27FC236}">
                <a16:creationId xmlns:a16="http://schemas.microsoft.com/office/drawing/2014/main" id="{D8C8633D-0DFA-B645-AC08-792D83BA9F46}"/>
              </a:ext>
            </a:extLst>
          </p:cNvPr>
          <p:cNvSpPr>
            <a:spLocks noGrp="1"/>
          </p:cNvSpPr>
          <p:nvPr>
            <p:ph type="pic" sz="quarter" idx="16"/>
          </p:nvPr>
        </p:nvSpPr>
        <p:spPr>
          <a:xfrm>
            <a:off x="2799373" y="2489604"/>
            <a:ext cx="621355" cy="576471"/>
          </a:xfrm>
          <a:prstGeom prst="rect">
            <a:avLst/>
          </a:prstGeom>
        </p:spPr>
        <p:txBody>
          <a:bodyPr anchor="ctr" anchorCtr="0">
            <a:normAutofit/>
          </a:bodyPr>
          <a:lstStyle>
            <a:lvl1pPr marL="0" indent="0" algn="ctr">
              <a:buFontTx/>
              <a:buNone/>
              <a:defRPr sz="1400">
                <a:solidFill>
                  <a:schemeClr val="bg1"/>
                </a:solidFill>
              </a:defRPr>
            </a:lvl1pPr>
          </a:lstStyle>
          <a:p>
            <a:r>
              <a:rPr lang="en-US"/>
              <a:t>Click icon to add picture</a:t>
            </a:r>
          </a:p>
        </p:txBody>
      </p:sp>
      <p:sp>
        <p:nvSpPr>
          <p:cNvPr id="35" name="Picture Placeholder 32">
            <a:extLst>
              <a:ext uri="{FF2B5EF4-FFF2-40B4-BE49-F238E27FC236}">
                <a16:creationId xmlns:a16="http://schemas.microsoft.com/office/drawing/2014/main" id="{090E8C94-17BB-9F4A-B9D8-4E1AF3E9385C}"/>
              </a:ext>
            </a:extLst>
          </p:cNvPr>
          <p:cNvSpPr>
            <a:spLocks noGrp="1"/>
          </p:cNvSpPr>
          <p:nvPr>
            <p:ph type="pic" sz="quarter" idx="17"/>
          </p:nvPr>
        </p:nvSpPr>
        <p:spPr>
          <a:xfrm>
            <a:off x="5094040" y="2489604"/>
            <a:ext cx="616226" cy="576471"/>
          </a:xfrm>
          <a:prstGeom prst="rect">
            <a:avLst/>
          </a:prstGeom>
        </p:spPr>
        <p:txBody>
          <a:bodyPr anchor="ctr" anchorCtr="0">
            <a:normAutofit/>
          </a:bodyPr>
          <a:lstStyle>
            <a:lvl1pPr marL="0" indent="0" algn="ctr">
              <a:buFontTx/>
              <a:buNone/>
              <a:defRPr sz="1400">
                <a:solidFill>
                  <a:schemeClr val="bg1"/>
                </a:solidFill>
              </a:defRPr>
            </a:lvl1pPr>
          </a:lstStyle>
          <a:p>
            <a:r>
              <a:rPr lang="en-US"/>
              <a:t>Click icon to add picture</a:t>
            </a:r>
          </a:p>
        </p:txBody>
      </p:sp>
      <p:sp>
        <p:nvSpPr>
          <p:cNvPr id="36" name="Picture Placeholder 32">
            <a:extLst>
              <a:ext uri="{FF2B5EF4-FFF2-40B4-BE49-F238E27FC236}">
                <a16:creationId xmlns:a16="http://schemas.microsoft.com/office/drawing/2014/main" id="{1D9D69E4-77B1-6241-95A8-EC72CC2E5F93}"/>
              </a:ext>
            </a:extLst>
          </p:cNvPr>
          <p:cNvSpPr>
            <a:spLocks noGrp="1"/>
          </p:cNvSpPr>
          <p:nvPr>
            <p:ph type="pic" sz="quarter" idx="18"/>
          </p:nvPr>
        </p:nvSpPr>
        <p:spPr>
          <a:xfrm>
            <a:off x="7404117" y="2489604"/>
            <a:ext cx="606287" cy="576471"/>
          </a:xfrm>
          <a:prstGeom prst="rect">
            <a:avLst/>
          </a:prstGeom>
        </p:spPr>
        <p:txBody>
          <a:bodyPr anchor="ctr" anchorCtr="0">
            <a:normAutofit/>
          </a:bodyPr>
          <a:lstStyle>
            <a:lvl1pPr marL="0" indent="0" algn="ctr">
              <a:buFontTx/>
              <a:buNone/>
              <a:defRPr sz="1400">
                <a:solidFill>
                  <a:schemeClr val="bg1"/>
                </a:solidFill>
              </a:defRPr>
            </a:lvl1pPr>
          </a:lstStyle>
          <a:p>
            <a:r>
              <a:rPr lang="en-US"/>
              <a:t>Click icon to add picture</a:t>
            </a:r>
          </a:p>
        </p:txBody>
      </p:sp>
      <p:sp>
        <p:nvSpPr>
          <p:cNvPr id="14" name="Google Shape;1448;p2">
            <a:extLst>
              <a:ext uri="{FF2B5EF4-FFF2-40B4-BE49-F238E27FC236}">
                <a16:creationId xmlns:a16="http://schemas.microsoft.com/office/drawing/2014/main" id="{D4166E04-6427-7D49-9C72-F297C419BF0A}"/>
              </a:ext>
            </a:extLst>
          </p:cNvPr>
          <p:cNvSpPr/>
          <p:nvPr userDrawn="1"/>
        </p:nvSpPr>
        <p:spPr>
          <a:xfrm>
            <a:off x="9528387" y="2299975"/>
            <a:ext cx="946717" cy="946717"/>
          </a:xfrm>
          <a:prstGeom prst="ellipse">
            <a:avLst/>
          </a:prstGeom>
          <a:solidFill>
            <a:schemeClr val="accent6"/>
          </a:solidFill>
          <a:ln>
            <a:noFill/>
          </a:ln>
        </p:spPr>
        <p:txBody>
          <a:bodyPr spcFirstLastPara="1" wrap="square" lIns="91419" tIns="45697" rIns="91419" bIns="45697"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u="none" strike="noStrike" cap="none">
              <a:solidFill>
                <a:schemeClr val="lt1"/>
              </a:solidFill>
              <a:latin typeface="Calibri Light" panose="020F0302020204030204" pitchFamily="34" charset="0"/>
              <a:ea typeface="Calibri"/>
              <a:cs typeface="Calibri Light" panose="020F0302020204030204" pitchFamily="34" charset="0"/>
              <a:sym typeface="Calibri"/>
            </a:endParaRPr>
          </a:p>
        </p:txBody>
      </p:sp>
      <p:sp>
        <p:nvSpPr>
          <p:cNvPr id="15" name="Picture Placeholder 32">
            <a:extLst>
              <a:ext uri="{FF2B5EF4-FFF2-40B4-BE49-F238E27FC236}">
                <a16:creationId xmlns:a16="http://schemas.microsoft.com/office/drawing/2014/main" id="{6DB5E1C4-D381-754F-A9FB-33FC25A6C91F}"/>
              </a:ext>
            </a:extLst>
          </p:cNvPr>
          <p:cNvSpPr>
            <a:spLocks noGrp="1"/>
          </p:cNvSpPr>
          <p:nvPr>
            <p:ph type="pic" sz="quarter" idx="19"/>
          </p:nvPr>
        </p:nvSpPr>
        <p:spPr>
          <a:xfrm>
            <a:off x="9704256" y="2489604"/>
            <a:ext cx="606287" cy="576471"/>
          </a:xfrm>
          <a:prstGeom prst="rect">
            <a:avLst/>
          </a:prstGeom>
        </p:spPr>
        <p:txBody>
          <a:bodyPr anchor="ctr" anchorCtr="0">
            <a:normAutofit/>
          </a:bodyPr>
          <a:lstStyle>
            <a:lvl1pPr marL="0" indent="0" algn="ctr">
              <a:buFontTx/>
              <a:buNone/>
              <a:defRPr sz="1400">
                <a:solidFill>
                  <a:schemeClr val="bg1"/>
                </a:solidFill>
              </a:defRPr>
            </a:lvl1pPr>
          </a:lstStyle>
          <a:p>
            <a:r>
              <a:rPr lang="en-US"/>
              <a:t>Click icon to add picture</a:t>
            </a:r>
          </a:p>
        </p:txBody>
      </p:sp>
      <p:sp>
        <p:nvSpPr>
          <p:cNvPr id="16" name="Freeform 15">
            <a:extLst>
              <a:ext uri="{FF2B5EF4-FFF2-40B4-BE49-F238E27FC236}">
                <a16:creationId xmlns:a16="http://schemas.microsoft.com/office/drawing/2014/main" id="{42E93BF0-FCE2-954A-9F75-1201F0D42631}"/>
              </a:ext>
            </a:extLst>
          </p:cNvPr>
          <p:cNvSpPr/>
          <p:nvPr userDrawn="1"/>
        </p:nvSpPr>
        <p:spPr>
          <a:xfrm rot="1450454">
            <a:off x="10731663" y="5436915"/>
            <a:ext cx="1028792" cy="1802670"/>
          </a:xfrm>
          <a:custGeom>
            <a:avLst/>
            <a:gdLst>
              <a:gd name="connsiteX0" fmla="*/ 314170 w 1028792"/>
              <a:gd name="connsiteY0" fmla="*/ 40424 h 1802670"/>
              <a:gd name="connsiteX1" fmla="*/ 514396 w 1028792"/>
              <a:gd name="connsiteY1" fmla="*/ 0 h 1802670"/>
              <a:gd name="connsiteX2" fmla="*/ 1028792 w 1028792"/>
              <a:gd name="connsiteY2" fmla="*/ 514396 h 1802670"/>
              <a:gd name="connsiteX3" fmla="*/ 1028791 w 1028792"/>
              <a:gd name="connsiteY3" fmla="*/ 1340869 h 1802670"/>
              <a:gd name="connsiteX4" fmla="*/ 0 w 1028792"/>
              <a:gd name="connsiteY4" fmla="*/ 1802670 h 1802670"/>
              <a:gd name="connsiteX5" fmla="*/ 0 w 1028792"/>
              <a:gd name="connsiteY5" fmla="*/ 514396 h 1802670"/>
              <a:gd name="connsiteX6" fmla="*/ 314170 w 1028792"/>
              <a:gd name="connsiteY6" fmla="*/ 40424 h 1802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28792" h="1802670">
                <a:moveTo>
                  <a:pt x="314170" y="40424"/>
                </a:moveTo>
                <a:cubicBezTo>
                  <a:pt x="375711" y="14394"/>
                  <a:pt x="443373" y="0"/>
                  <a:pt x="514396" y="0"/>
                </a:cubicBezTo>
                <a:cubicBezTo>
                  <a:pt x="798489" y="0"/>
                  <a:pt x="1028792" y="230303"/>
                  <a:pt x="1028792" y="514396"/>
                </a:cubicBezTo>
                <a:lnTo>
                  <a:pt x="1028791" y="1340869"/>
                </a:lnTo>
                <a:lnTo>
                  <a:pt x="0" y="1802670"/>
                </a:lnTo>
                <a:lnTo>
                  <a:pt x="0" y="514396"/>
                </a:lnTo>
                <a:cubicBezTo>
                  <a:pt x="0" y="301326"/>
                  <a:pt x="129545" y="118513"/>
                  <a:pt x="314170" y="40424"/>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358" rtl="0" eaLnBrk="1" fontAlgn="auto" latinLnBrk="0" hangingPunct="1">
              <a:lnSpc>
                <a:spcPct val="100000"/>
              </a:lnSpc>
              <a:spcBef>
                <a:spcPts val="0"/>
              </a:spcBef>
              <a:spcAft>
                <a:spcPts val="0"/>
              </a:spcAft>
              <a:buClr>
                <a:srgbClr val="000000"/>
              </a:buClr>
              <a:buSzTx/>
              <a:buFont typeface="Arial"/>
              <a:buNone/>
              <a:tabLst/>
              <a:defRPr/>
            </a:pPr>
            <a:endParaRPr kumimoji="0" lang="en-US" sz="2489" b="0" i="0" u="none" strike="noStrike" kern="0" cap="none" spc="0" normalizeH="0" baseline="0" noProof="0">
              <a:ln>
                <a:noFill/>
              </a:ln>
              <a:solidFill>
                <a:srgbClr val="FFFFFF"/>
              </a:solidFill>
              <a:effectLst/>
              <a:uLnTx/>
              <a:uFillTx/>
              <a:latin typeface="Arial"/>
              <a:ea typeface="+mn-ea"/>
              <a:cs typeface="+mn-cs"/>
              <a:sym typeface="Arial"/>
            </a:endParaRPr>
          </a:p>
        </p:txBody>
      </p:sp>
      <p:sp>
        <p:nvSpPr>
          <p:cNvPr id="17" name="Freeform 16">
            <a:extLst>
              <a:ext uri="{FF2B5EF4-FFF2-40B4-BE49-F238E27FC236}">
                <a16:creationId xmlns:a16="http://schemas.microsoft.com/office/drawing/2014/main" id="{AF6AA2B3-71F6-BF49-80D0-B43DF7F0784C}"/>
              </a:ext>
            </a:extLst>
          </p:cNvPr>
          <p:cNvSpPr/>
          <p:nvPr userDrawn="1"/>
        </p:nvSpPr>
        <p:spPr>
          <a:xfrm rot="1471785">
            <a:off x="10140558" y="5882134"/>
            <a:ext cx="814948" cy="1273112"/>
          </a:xfrm>
          <a:custGeom>
            <a:avLst/>
            <a:gdLst>
              <a:gd name="connsiteX0" fmla="*/ 248867 w 814948"/>
              <a:gd name="connsiteY0" fmla="*/ 32021 h 1273112"/>
              <a:gd name="connsiteX1" fmla="*/ 407474 w 814948"/>
              <a:gd name="connsiteY1" fmla="*/ 0 h 1273112"/>
              <a:gd name="connsiteX2" fmla="*/ 814948 w 814948"/>
              <a:gd name="connsiteY2" fmla="*/ 407474 h 1273112"/>
              <a:gd name="connsiteX3" fmla="*/ 814948 w 814948"/>
              <a:gd name="connsiteY3" fmla="*/ 901208 h 1273112"/>
              <a:gd name="connsiteX4" fmla="*/ 0 w 814948"/>
              <a:gd name="connsiteY4" fmla="*/ 1273112 h 1273112"/>
              <a:gd name="connsiteX5" fmla="*/ 0 w 814948"/>
              <a:gd name="connsiteY5" fmla="*/ 407474 h 1273112"/>
              <a:gd name="connsiteX6" fmla="*/ 248867 w 814948"/>
              <a:gd name="connsiteY6" fmla="*/ 32021 h 1273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4948" h="1273112">
                <a:moveTo>
                  <a:pt x="248867" y="32021"/>
                </a:moveTo>
                <a:cubicBezTo>
                  <a:pt x="297616" y="11402"/>
                  <a:pt x="351214" y="0"/>
                  <a:pt x="407474" y="0"/>
                </a:cubicBezTo>
                <a:cubicBezTo>
                  <a:pt x="632516" y="0"/>
                  <a:pt x="814948" y="182432"/>
                  <a:pt x="814948" y="407474"/>
                </a:cubicBezTo>
                <a:lnTo>
                  <a:pt x="814948" y="901208"/>
                </a:lnTo>
                <a:lnTo>
                  <a:pt x="0" y="1273112"/>
                </a:lnTo>
                <a:lnTo>
                  <a:pt x="0" y="407474"/>
                </a:lnTo>
                <a:cubicBezTo>
                  <a:pt x="0" y="238693"/>
                  <a:pt x="102618" y="93879"/>
                  <a:pt x="248867" y="32021"/>
                </a:cubicBezTo>
                <a:close/>
              </a:path>
            </a:pathLst>
          </a:custGeom>
          <a:solidFill>
            <a:srgbClr val="9CCD8E"/>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358" rtl="0" eaLnBrk="1" fontAlgn="auto" latinLnBrk="0" hangingPunct="1">
              <a:lnSpc>
                <a:spcPct val="100000"/>
              </a:lnSpc>
              <a:spcBef>
                <a:spcPts val="0"/>
              </a:spcBef>
              <a:spcAft>
                <a:spcPts val="0"/>
              </a:spcAft>
              <a:buClr>
                <a:srgbClr val="000000"/>
              </a:buClr>
              <a:buSzTx/>
              <a:buFont typeface="Arial"/>
              <a:buNone/>
              <a:tabLst/>
              <a:defRPr/>
            </a:pPr>
            <a:endParaRPr kumimoji="0" lang="en-US" sz="2489" b="0" i="0" u="none" strike="noStrike" kern="0" cap="none" spc="0" normalizeH="0" baseline="0" noProof="0">
              <a:ln>
                <a:noFill/>
              </a:ln>
              <a:solidFill>
                <a:srgbClr val="FFFFFF"/>
              </a:solidFill>
              <a:effectLst/>
              <a:uLnTx/>
              <a:uFillTx/>
              <a:latin typeface="Arial"/>
              <a:ea typeface="+mn-ea"/>
              <a:cs typeface="+mn-cs"/>
              <a:sym typeface="Arial"/>
            </a:endParaRPr>
          </a:p>
        </p:txBody>
      </p:sp>
    </p:spTree>
    <p:extLst>
      <p:ext uri="{BB962C8B-B14F-4D97-AF65-F5344CB8AC3E}">
        <p14:creationId xmlns:p14="http://schemas.microsoft.com/office/powerpoint/2010/main" val="466040118"/>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matchingName="Half and half text both sides">
  <p:cSld name="Half and half text both sides">
    <p:spTree>
      <p:nvGrpSpPr>
        <p:cNvPr id="1" name="Shape 563"/>
        <p:cNvGrpSpPr/>
        <p:nvPr/>
      </p:nvGrpSpPr>
      <p:grpSpPr>
        <a:xfrm>
          <a:off x="0" y="0"/>
          <a:ext cx="0" cy="0"/>
          <a:chOff x="0" y="0"/>
          <a:chExt cx="0" cy="0"/>
        </a:xfrm>
      </p:grpSpPr>
      <p:sp>
        <p:nvSpPr>
          <p:cNvPr id="564" name="Google Shape;564;p77"/>
          <p:cNvSpPr/>
          <p:nvPr/>
        </p:nvSpPr>
        <p:spPr>
          <a:xfrm>
            <a:off x="6096000" y="0"/>
            <a:ext cx="6096000" cy="6858000"/>
          </a:xfrm>
          <a:prstGeom prst="rect">
            <a:avLst/>
          </a:pr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565" name="Google Shape;565;p77"/>
          <p:cNvSpPr txBox="1">
            <a:spLocks noGrp="1"/>
          </p:cNvSpPr>
          <p:nvPr>
            <p:ph type="title"/>
          </p:nvPr>
        </p:nvSpPr>
        <p:spPr>
          <a:xfrm>
            <a:off x="336102" y="342900"/>
            <a:ext cx="4761600" cy="1417200"/>
          </a:xfrm>
          <a:prstGeom prst="rect">
            <a:avLst/>
          </a:prstGeom>
          <a:noFill/>
          <a:ln>
            <a:noFill/>
          </a:ln>
        </p:spPr>
        <p:txBody>
          <a:bodyPr spcFirstLastPara="1" wrap="square" lIns="0" tIns="0" rIns="0" bIns="0" anchor="t" anchorCtr="0">
            <a:noAutofit/>
          </a:bodyPr>
          <a:lstStyle>
            <a:lvl1pPr lvl="0" algn="l" rtl="0">
              <a:lnSpc>
                <a:spcPct val="90000"/>
              </a:lnSpc>
              <a:spcBef>
                <a:spcPts val="0"/>
              </a:spcBef>
              <a:spcAft>
                <a:spcPts val="0"/>
              </a:spcAft>
              <a:buClr>
                <a:schemeClr val="dk1"/>
              </a:buClr>
              <a:buSzPts val="1800"/>
              <a:buNone/>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566" name="Google Shape;566;p77"/>
          <p:cNvSpPr txBox="1">
            <a:spLocks noGrp="1"/>
          </p:cNvSpPr>
          <p:nvPr>
            <p:ph type="body" idx="1"/>
          </p:nvPr>
        </p:nvSpPr>
        <p:spPr>
          <a:xfrm>
            <a:off x="6770176" y="1138607"/>
            <a:ext cx="4775400" cy="4580700"/>
          </a:xfrm>
          <a:prstGeom prst="rect">
            <a:avLst/>
          </a:prstGeom>
          <a:noFill/>
          <a:ln>
            <a:noFill/>
          </a:ln>
        </p:spPr>
        <p:txBody>
          <a:bodyPr spcFirstLastPara="1" wrap="square" lIns="0" tIns="0" rIns="0" bIns="0" anchor="ctr" anchorCtr="0">
            <a:noAutofit/>
          </a:bodyPr>
          <a:lstStyle>
            <a:lvl1pPr marL="457200" lvl="0" indent="-330200" algn="l" rtl="0">
              <a:lnSpc>
                <a:spcPct val="120000"/>
              </a:lnSpc>
              <a:spcBef>
                <a:spcPts val="0"/>
              </a:spcBef>
              <a:spcAft>
                <a:spcPts val="0"/>
              </a:spcAft>
              <a:buClr>
                <a:schemeClr val="dk1"/>
              </a:buClr>
              <a:buSzPts val="1600"/>
              <a:buFont typeface="Arial"/>
              <a:buChar char="•"/>
              <a:defRPr sz="1600" b="0" i="0">
                <a:solidFill>
                  <a:schemeClr val="dk1"/>
                </a:solidFill>
                <a:latin typeface="Inter Light"/>
                <a:ea typeface="Inter Light"/>
                <a:cs typeface="Inter Light"/>
                <a:sym typeface="Inter Light"/>
              </a:defRPr>
            </a:lvl1pPr>
            <a:lvl2pPr marL="914400" lvl="1" indent="-228600" algn="l" rtl="0">
              <a:lnSpc>
                <a:spcPct val="110000"/>
              </a:lnSpc>
              <a:spcBef>
                <a:spcPts val="2400"/>
              </a:spcBef>
              <a:spcAft>
                <a:spcPts val="0"/>
              </a:spcAft>
              <a:buClr>
                <a:schemeClr val="dk1"/>
              </a:buClr>
              <a:buSzPts val="1600"/>
              <a:buNone/>
              <a:defRPr sz="1600" b="0" i="0">
                <a:solidFill>
                  <a:schemeClr val="dk1"/>
                </a:solidFill>
                <a:latin typeface="Inter"/>
                <a:ea typeface="Inter"/>
                <a:cs typeface="Inter"/>
                <a:sym typeface="Inter"/>
              </a:defRPr>
            </a:lvl2pPr>
            <a:lvl3pPr marL="1371600" lvl="2" indent="-228600" algn="l" rtl="0">
              <a:lnSpc>
                <a:spcPct val="110000"/>
              </a:lnSpc>
              <a:spcBef>
                <a:spcPts val="500"/>
              </a:spcBef>
              <a:spcAft>
                <a:spcPts val="0"/>
              </a:spcAft>
              <a:buClr>
                <a:schemeClr val="dk1"/>
              </a:buClr>
              <a:buSzPts val="1600"/>
              <a:buNone/>
              <a:defRPr sz="1600" b="0" i="0">
                <a:solidFill>
                  <a:schemeClr val="dk1"/>
                </a:solidFill>
                <a:latin typeface="Inter"/>
                <a:ea typeface="Inter"/>
                <a:cs typeface="Inter"/>
                <a:sym typeface="Inter"/>
              </a:defRPr>
            </a:lvl3pPr>
            <a:lvl4pPr marL="1828800" lvl="3" indent="-228600" algn="l" rtl="0">
              <a:lnSpc>
                <a:spcPct val="110000"/>
              </a:lnSpc>
              <a:spcBef>
                <a:spcPts val="500"/>
              </a:spcBef>
              <a:spcAft>
                <a:spcPts val="0"/>
              </a:spcAft>
              <a:buClr>
                <a:schemeClr val="dk1"/>
              </a:buClr>
              <a:buSzPts val="1600"/>
              <a:buNone/>
              <a:defRPr sz="1600" b="0" i="0">
                <a:solidFill>
                  <a:schemeClr val="dk1"/>
                </a:solidFill>
                <a:latin typeface="Inter"/>
                <a:ea typeface="Inter"/>
                <a:cs typeface="Inter"/>
                <a:sym typeface="Inter"/>
              </a:defRPr>
            </a:lvl4pPr>
            <a:lvl5pPr marL="2286000" lvl="4" indent="-228600" algn="l" rtl="0">
              <a:lnSpc>
                <a:spcPct val="110000"/>
              </a:lnSpc>
              <a:spcBef>
                <a:spcPts val="500"/>
              </a:spcBef>
              <a:spcAft>
                <a:spcPts val="0"/>
              </a:spcAft>
              <a:buClr>
                <a:schemeClr val="dk1"/>
              </a:buClr>
              <a:buSzPts val="1600"/>
              <a:buNone/>
              <a:defRPr sz="1600" b="0" i="0">
                <a:solidFill>
                  <a:schemeClr val="dk1"/>
                </a:solidFill>
                <a:latin typeface="Inter"/>
                <a:ea typeface="Inter"/>
                <a:cs typeface="Inter"/>
                <a:sym typeface="Inter"/>
              </a:defRPr>
            </a:lvl5pPr>
            <a:lvl6pPr marL="2743200" lvl="5" indent="-342900" algn="l" rtl="0">
              <a:lnSpc>
                <a:spcPct val="90000"/>
              </a:lnSpc>
              <a:spcBef>
                <a:spcPts val="500"/>
              </a:spcBef>
              <a:spcAft>
                <a:spcPts val="0"/>
              </a:spcAft>
              <a:buClr>
                <a:schemeClr val="dk1"/>
              </a:buClr>
              <a:buSzPts val="1800"/>
              <a:buChar char="•"/>
              <a:defRPr/>
            </a:lvl6pPr>
            <a:lvl7pPr marL="3200400" lvl="6" indent="-342900" algn="l" rtl="0">
              <a:lnSpc>
                <a:spcPct val="90000"/>
              </a:lnSpc>
              <a:spcBef>
                <a:spcPts val="500"/>
              </a:spcBef>
              <a:spcAft>
                <a:spcPts val="0"/>
              </a:spcAft>
              <a:buClr>
                <a:schemeClr val="dk1"/>
              </a:buClr>
              <a:buSzPts val="1800"/>
              <a:buChar char="•"/>
              <a:defRPr/>
            </a:lvl7pPr>
            <a:lvl8pPr marL="3657600" lvl="7" indent="-342900" algn="l" rtl="0">
              <a:lnSpc>
                <a:spcPct val="90000"/>
              </a:lnSpc>
              <a:spcBef>
                <a:spcPts val="500"/>
              </a:spcBef>
              <a:spcAft>
                <a:spcPts val="0"/>
              </a:spcAft>
              <a:buClr>
                <a:schemeClr val="dk1"/>
              </a:buClr>
              <a:buSzPts val="1800"/>
              <a:buChar char="•"/>
              <a:defRPr/>
            </a:lvl8pPr>
            <a:lvl9pPr marL="4114800" lvl="8" indent="-342900" algn="l" rtl="0">
              <a:lnSpc>
                <a:spcPct val="90000"/>
              </a:lnSpc>
              <a:spcBef>
                <a:spcPts val="500"/>
              </a:spcBef>
              <a:spcAft>
                <a:spcPts val="0"/>
              </a:spcAft>
              <a:buClr>
                <a:schemeClr val="dk1"/>
              </a:buClr>
              <a:buSzPts val="1800"/>
              <a:buChar char="•"/>
              <a:defRPr/>
            </a:lvl9pPr>
          </a:lstStyle>
          <a:p>
            <a:endParaRPr/>
          </a:p>
        </p:txBody>
      </p:sp>
      <p:sp>
        <p:nvSpPr>
          <p:cNvPr id="567" name="Google Shape;567;p77"/>
          <p:cNvSpPr txBox="1">
            <a:spLocks noGrp="1"/>
          </p:cNvSpPr>
          <p:nvPr>
            <p:ph type="body" idx="2"/>
          </p:nvPr>
        </p:nvSpPr>
        <p:spPr>
          <a:xfrm>
            <a:off x="336102" y="3428999"/>
            <a:ext cx="4775400" cy="2557200"/>
          </a:xfrm>
          <a:prstGeom prst="rect">
            <a:avLst/>
          </a:prstGeom>
          <a:noFill/>
          <a:ln>
            <a:noFill/>
          </a:ln>
        </p:spPr>
        <p:txBody>
          <a:bodyPr spcFirstLastPara="1" wrap="square" lIns="0" tIns="0" rIns="0" bIns="0" anchor="t" anchorCtr="0">
            <a:noAutofit/>
          </a:bodyPr>
          <a:lstStyle>
            <a:lvl1pPr marL="457200" lvl="0" indent="-330200" algn="l" rtl="0">
              <a:lnSpc>
                <a:spcPct val="120000"/>
              </a:lnSpc>
              <a:spcBef>
                <a:spcPts val="0"/>
              </a:spcBef>
              <a:spcAft>
                <a:spcPts val="0"/>
              </a:spcAft>
              <a:buClr>
                <a:schemeClr val="dk1"/>
              </a:buClr>
              <a:buSzPts val="1600"/>
              <a:buFont typeface="Arial"/>
              <a:buChar char="•"/>
              <a:defRPr sz="1600" b="0" i="0">
                <a:solidFill>
                  <a:schemeClr val="dk1"/>
                </a:solidFill>
                <a:latin typeface="Inter Light"/>
                <a:ea typeface="Inter Light"/>
                <a:cs typeface="Inter Light"/>
                <a:sym typeface="Inter Light"/>
              </a:defRPr>
            </a:lvl1pPr>
            <a:lvl2pPr marL="914400" lvl="1" indent="-228600" algn="l" rtl="0">
              <a:lnSpc>
                <a:spcPct val="110000"/>
              </a:lnSpc>
              <a:spcBef>
                <a:spcPts val="2400"/>
              </a:spcBef>
              <a:spcAft>
                <a:spcPts val="0"/>
              </a:spcAft>
              <a:buClr>
                <a:schemeClr val="dk1"/>
              </a:buClr>
              <a:buSzPts val="1600"/>
              <a:buNone/>
              <a:defRPr sz="1600" b="0" i="0">
                <a:solidFill>
                  <a:schemeClr val="dk1"/>
                </a:solidFill>
                <a:latin typeface="Inter"/>
                <a:ea typeface="Inter"/>
                <a:cs typeface="Inter"/>
                <a:sym typeface="Inter"/>
              </a:defRPr>
            </a:lvl2pPr>
            <a:lvl3pPr marL="1371600" lvl="2" indent="-228600" algn="l" rtl="0">
              <a:lnSpc>
                <a:spcPct val="110000"/>
              </a:lnSpc>
              <a:spcBef>
                <a:spcPts val="500"/>
              </a:spcBef>
              <a:spcAft>
                <a:spcPts val="0"/>
              </a:spcAft>
              <a:buClr>
                <a:schemeClr val="dk1"/>
              </a:buClr>
              <a:buSzPts val="1600"/>
              <a:buNone/>
              <a:defRPr sz="1600" b="0" i="0">
                <a:solidFill>
                  <a:schemeClr val="dk1"/>
                </a:solidFill>
                <a:latin typeface="Inter"/>
                <a:ea typeface="Inter"/>
                <a:cs typeface="Inter"/>
                <a:sym typeface="Inter"/>
              </a:defRPr>
            </a:lvl3pPr>
            <a:lvl4pPr marL="1828800" lvl="3" indent="-228600" algn="l" rtl="0">
              <a:lnSpc>
                <a:spcPct val="110000"/>
              </a:lnSpc>
              <a:spcBef>
                <a:spcPts val="500"/>
              </a:spcBef>
              <a:spcAft>
                <a:spcPts val="0"/>
              </a:spcAft>
              <a:buClr>
                <a:schemeClr val="dk1"/>
              </a:buClr>
              <a:buSzPts val="1600"/>
              <a:buNone/>
              <a:defRPr sz="1600" b="0" i="0">
                <a:solidFill>
                  <a:schemeClr val="dk1"/>
                </a:solidFill>
                <a:latin typeface="Inter"/>
                <a:ea typeface="Inter"/>
                <a:cs typeface="Inter"/>
                <a:sym typeface="Inter"/>
              </a:defRPr>
            </a:lvl4pPr>
            <a:lvl5pPr marL="2286000" lvl="4" indent="-228600" algn="l" rtl="0">
              <a:lnSpc>
                <a:spcPct val="110000"/>
              </a:lnSpc>
              <a:spcBef>
                <a:spcPts val="500"/>
              </a:spcBef>
              <a:spcAft>
                <a:spcPts val="0"/>
              </a:spcAft>
              <a:buClr>
                <a:schemeClr val="dk1"/>
              </a:buClr>
              <a:buSzPts val="1600"/>
              <a:buNone/>
              <a:defRPr sz="1600" b="0" i="0">
                <a:solidFill>
                  <a:schemeClr val="dk1"/>
                </a:solidFill>
                <a:latin typeface="Inter"/>
                <a:ea typeface="Inter"/>
                <a:cs typeface="Inter"/>
                <a:sym typeface="Inter"/>
              </a:defRPr>
            </a:lvl5pPr>
            <a:lvl6pPr marL="2743200" lvl="5" indent="-342900" algn="l" rtl="0">
              <a:lnSpc>
                <a:spcPct val="90000"/>
              </a:lnSpc>
              <a:spcBef>
                <a:spcPts val="500"/>
              </a:spcBef>
              <a:spcAft>
                <a:spcPts val="0"/>
              </a:spcAft>
              <a:buClr>
                <a:schemeClr val="dk1"/>
              </a:buClr>
              <a:buSzPts val="1800"/>
              <a:buChar char="•"/>
              <a:defRPr/>
            </a:lvl6pPr>
            <a:lvl7pPr marL="3200400" lvl="6" indent="-342900" algn="l" rtl="0">
              <a:lnSpc>
                <a:spcPct val="90000"/>
              </a:lnSpc>
              <a:spcBef>
                <a:spcPts val="500"/>
              </a:spcBef>
              <a:spcAft>
                <a:spcPts val="0"/>
              </a:spcAft>
              <a:buClr>
                <a:schemeClr val="dk1"/>
              </a:buClr>
              <a:buSzPts val="1800"/>
              <a:buChar char="•"/>
              <a:defRPr/>
            </a:lvl7pPr>
            <a:lvl8pPr marL="3657600" lvl="7" indent="-342900" algn="l" rtl="0">
              <a:lnSpc>
                <a:spcPct val="90000"/>
              </a:lnSpc>
              <a:spcBef>
                <a:spcPts val="500"/>
              </a:spcBef>
              <a:spcAft>
                <a:spcPts val="0"/>
              </a:spcAft>
              <a:buClr>
                <a:schemeClr val="dk1"/>
              </a:buClr>
              <a:buSzPts val="1800"/>
              <a:buChar char="•"/>
              <a:defRPr/>
            </a:lvl8pPr>
            <a:lvl9pPr marL="4114800" lvl="8" indent="-342900" algn="l" rtl="0">
              <a:lnSpc>
                <a:spcPct val="90000"/>
              </a:lnSpc>
              <a:spcBef>
                <a:spcPts val="500"/>
              </a:spcBef>
              <a:spcAft>
                <a:spcPts val="0"/>
              </a:spcAft>
              <a:buClr>
                <a:schemeClr val="dk1"/>
              </a:buClr>
              <a:buSzPts val="1800"/>
              <a:buChar char="•"/>
              <a:defRPr/>
            </a:lvl9pPr>
          </a:lstStyle>
          <a:p>
            <a:endParaRPr/>
          </a:p>
        </p:txBody>
      </p:sp>
      <p:sp>
        <p:nvSpPr>
          <p:cNvPr id="568" name="Google Shape;568;p77"/>
          <p:cNvSpPr txBox="1">
            <a:spLocks noGrp="1"/>
          </p:cNvSpPr>
          <p:nvPr>
            <p:ph type="body" idx="3"/>
          </p:nvPr>
        </p:nvSpPr>
        <p:spPr>
          <a:xfrm>
            <a:off x="334456" y="1816306"/>
            <a:ext cx="5115000" cy="1041300"/>
          </a:xfrm>
          <a:prstGeom prst="rect">
            <a:avLst/>
          </a:prstGeom>
          <a:noFill/>
          <a:ln>
            <a:noFill/>
          </a:ln>
        </p:spPr>
        <p:txBody>
          <a:bodyPr spcFirstLastPara="1" wrap="square" lIns="0" tIns="0" rIns="0" bIns="0" anchor="t" anchorCtr="0">
            <a:noAutofit/>
          </a:bodyPr>
          <a:lstStyle>
            <a:lvl1pPr marL="457200" lvl="0" indent="-228600" algn="l" rtl="0">
              <a:lnSpc>
                <a:spcPct val="110000"/>
              </a:lnSpc>
              <a:spcBef>
                <a:spcPts val="0"/>
              </a:spcBef>
              <a:spcAft>
                <a:spcPts val="0"/>
              </a:spcAft>
              <a:buClr>
                <a:schemeClr val="dk1"/>
              </a:buClr>
              <a:buSzPts val="2200"/>
              <a:buNone/>
              <a:defRPr sz="2200" b="0" i="0">
                <a:latin typeface="Inter Light"/>
                <a:ea typeface="Inter Light"/>
                <a:cs typeface="Inter Light"/>
                <a:sym typeface="Inter Light"/>
              </a:defRPr>
            </a:lvl1pPr>
            <a:lvl2pPr marL="914400" lvl="1" indent="-228600" algn="l" rtl="0">
              <a:lnSpc>
                <a:spcPct val="110000"/>
              </a:lnSpc>
              <a:spcBef>
                <a:spcPts val="500"/>
              </a:spcBef>
              <a:spcAft>
                <a:spcPts val="0"/>
              </a:spcAft>
              <a:buClr>
                <a:schemeClr val="dk1"/>
              </a:buClr>
              <a:buSzPts val="2400"/>
              <a:buNone/>
              <a:defRPr/>
            </a:lvl2pPr>
            <a:lvl3pPr marL="1371600" lvl="2" indent="-228600" algn="l" rtl="0">
              <a:lnSpc>
                <a:spcPct val="110000"/>
              </a:lnSpc>
              <a:spcBef>
                <a:spcPts val="500"/>
              </a:spcBef>
              <a:spcAft>
                <a:spcPts val="0"/>
              </a:spcAft>
              <a:buClr>
                <a:schemeClr val="dk1"/>
              </a:buClr>
              <a:buSzPts val="2000"/>
              <a:buNone/>
              <a:defRPr/>
            </a:lvl3pPr>
            <a:lvl4pPr marL="1828800" lvl="3" indent="-228600" algn="l" rtl="0">
              <a:lnSpc>
                <a:spcPct val="110000"/>
              </a:lnSpc>
              <a:spcBef>
                <a:spcPts val="500"/>
              </a:spcBef>
              <a:spcAft>
                <a:spcPts val="0"/>
              </a:spcAft>
              <a:buClr>
                <a:schemeClr val="dk1"/>
              </a:buClr>
              <a:buSzPts val="1800"/>
              <a:buNone/>
              <a:defRPr/>
            </a:lvl4pPr>
            <a:lvl5pPr marL="2286000" lvl="4" indent="-228600" algn="l" rtl="0">
              <a:lnSpc>
                <a:spcPct val="110000"/>
              </a:lnSpc>
              <a:spcBef>
                <a:spcPts val="500"/>
              </a:spcBef>
              <a:spcAft>
                <a:spcPts val="0"/>
              </a:spcAft>
              <a:buClr>
                <a:schemeClr val="dk1"/>
              </a:buClr>
              <a:buSzPts val="1800"/>
              <a:buNone/>
              <a:defRPr/>
            </a:lvl5pPr>
            <a:lvl6pPr marL="2743200" lvl="5" indent="-342900" algn="l" rtl="0">
              <a:lnSpc>
                <a:spcPct val="90000"/>
              </a:lnSpc>
              <a:spcBef>
                <a:spcPts val="500"/>
              </a:spcBef>
              <a:spcAft>
                <a:spcPts val="0"/>
              </a:spcAft>
              <a:buClr>
                <a:schemeClr val="dk1"/>
              </a:buClr>
              <a:buSzPts val="1800"/>
              <a:buChar char="•"/>
              <a:defRPr/>
            </a:lvl6pPr>
            <a:lvl7pPr marL="3200400" lvl="6" indent="-342900" algn="l" rtl="0">
              <a:lnSpc>
                <a:spcPct val="90000"/>
              </a:lnSpc>
              <a:spcBef>
                <a:spcPts val="500"/>
              </a:spcBef>
              <a:spcAft>
                <a:spcPts val="0"/>
              </a:spcAft>
              <a:buClr>
                <a:schemeClr val="dk1"/>
              </a:buClr>
              <a:buSzPts val="1800"/>
              <a:buChar char="•"/>
              <a:defRPr/>
            </a:lvl7pPr>
            <a:lvl8pPr marL="3657600" lvl="7" indent="-342900" algn="l" rtl="0">
              <a:lnSpc>
                <a:spcPct val="90000"/>
              </a:lnSpc>
              <a:spcBef>
                <a:spcPts val="500"/>
              </a:spcBef>
              <a:spcAft>
                <a:spcPts val="0"/>
              </a:spcAft>
              <a:buClr>
                <a:schemeClr val="dk1"/>
              </a:buClr>
              <a:buSzPts val="1800"/>
              <a:buChar char="•"/>
              <a:defRPr/>
            </a:lvl8pPr>
            <a:lvl9pPr marL="4114800" lvl="8" indent="-342900" algn="l" rtl="0">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250.xml><?xml version="1.0" encoding="utf-8"?>
<p:sldLayout xmlns:a="http://schemas.openxmlformats.org/drawingml/2006/main" xmlns:r="http://schemas.openxmlformats.org/officeDocument/2006/relationships" xmlns:p="http://schemas.openxmlformats.org/presentationml/2006/main" preserve="1" userDrawn="1">
  <p:cSld name="Agenda 6 items">
    <p:spTree>
      <p:nvGrpSpPr>
        <p:cNvPr id="1" name=""/>
        <p:cNvGrpSpPr/>
        <p:nvPr/>
      </p:nvGrpSpPr>
      <p:grpSpPr>
        <a:xfrm>
          <a:off x="0" y="0"/>
          <a:ext cx="0" cy="0"/>
          <a:chOff x="0" y="0"/>
          <a:chExt cx="0" cy="0"/>
        </a:xfrm>
      </p:grpSpPr>
      <p:sp>
        <p:nvSpPr>
          <p:cNvPr id="6" name="Freeform 5">
            <a:extLst>
              <a:ext uri="{FF2B5EF4-FFF2-40B4-BE49-F238E27FC236}">
                <a16:creationId xmlns:a16="http://schemas.microsoft.com/office/drawing/2014/main" id="{CE66E8A1-08BE-7A47-9B08-520E4602C7AF}"/>
              </a:ext>
            </a:extLst>
          </p:cNvPr>
          <p:cNvSpPr/>
          <p:nvPr userDrawn="1"/>
        </p:nvSpPr>
        <p:spPr>
          <a:xfrm rot="19762467">
            <a:off x="-151006" y="-1036179"/>
            <a:ext cx="3186128" cy="3220889"/>
          </a:xfrm>
          <a:custGeom>
            <a:avLst/>
            <a:gdLst>
              <a:gd name="connsiteX0" fmla="*/ 0 w 3186128"/>
              <a:gd name="connsiteY0" fmla="*/ 0 h 3220889"/>
              <a:gd name="connsiteX1" fmla="*/ 3186128 w 3186128"/>
              <a:gd name="connsiteY1" fmla="*/ 1886189 h 3220889"/>
              <a:gd name="connsiteX2" fmla="*/ 3173723 w 3186128"/>
              <a:gd name="connsiteY2" fmla="*/ 1967466 h 3220889"/>
              <a:gd name="connsiteX3" fmla="*/ 1635826 w 3186128"/>
              <a:gd name="connsiteY3" fmla="*/ 3220889 h 3220889"/>
              <a:gd name="connsiteX4" fmla="*/ 1569790 w 3186128"/>
              <a:gd name="connsiteY4" fmla="*/ 3220889 h 3220889"/>
              <a:gd name="connsiteX5" fmla="*/ 0 w 3186128"/>
              <a:gd name="connsiteY5" fmla="*/ 1651099 h 3220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86128" h="3220889">
                <a:moveTo>
                  <a:pt x="0" y="0"/>
                </a:moveTo>
                <a:lnTo>
                  <a:pt x="3186128" y="1886189"/>
                </a:lnTo>
                <a:lnTo>
                  <a:pt x="3173723" y="1967466"/>
                </a:lnTo>
                <a:cubicBezTo>
                  <a:pt x="3027346" y="2682793"/>
                  <a:pt x="2394426" y="3220889"/>
                  <a:pt x="1635826" y="3220889"/>
                </a:cubicBezTo>
                <a:lnTo>
                  <a:pt x="1569790" y="3220889"/>
                </a:lnTo>
                <a:cubicBezTo>
                  <a:pt x="702819" y="3220889"/>
                  <a:pt x="0" y="2518070"/>
                  <a:pt x="0" y="1651099"/>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358" rtl="0" eaLnBrk="1" fontAlgn="auto" latinLnBrk="0" hangingPunct="1">
              <a:lnSpc>
                <a:spcPct val="100000"/>
              </a:lnSpc>
              <a:spcBef>
                <a:spcPts val="0"/>
              </a:spcBef>
              <a:spcAft>
                <a:spcPts val="0"/>
              </a:spcAft>
              <a:buClr>
                <a:srgbClr val="000000"/>
              </a:buClr>
              <a:buSzTx/>
              <a:buFont typeface="Arial"/>
              <a:buNone/>
              <a:tabLst/>
              <a:defRPr/>
            </a:pPr>
            <a:endParaRPr kumimoji="0" lang="en-US" sz="2489" b="0" i="0" u="none" strike="noStrike" kern="0" cap="none" spc="0" normalizeH="0" baseline="0" noProof="0">
              <a:ln>
                <a:noFill/>
              </a:ln>
              <a:solidFill>
                <a:srgbClr val="FFFFFF"/>
              </a:solidFill>
              <a:effectLst/>
              <a:uLnTx/>
              <a:uFillTx/>
              <a:latin typeface="Arial"/>
              <a:ea typeface="+mn-ea"/>
              <a:cs typeface="+mn-cs"/>
              <a:sym typeface="Arial"/>
            </a:endParaRPr>
          </a:p>
        </p:txBody>
      </p:sp>
      <p:sp>
        <p:nvSpPr>
          <p:cNvPr id="8" name="Freeform 7">
            <a:extLst>
              <a:ext uri="{FF2B5EF4-FFF2-40B4-BE49-F238E27FC236}">
                <a16:creationId xmlns:a16="http://schemas.microsoft.com/office/drawing/2014/main" id="{1630AFC9-5BB4-9842-9EC4-E8521AFDC3BD}"/>
              </a:ext>
            </a:extLst>
          </p:cNvPr>
          <p:cNvSpPr/>
          <p:nvPr userDrawn="1"/>
        </p:nvSpPr>
        <p:spPr>
          <a:xfrm rot="8953383" flipH="1">
            <a:off x="2596286" y="-381744"/>
            <a:ext cx="1179107" cy="1137108"/>
          </a:xfrm>
          <a:custGeom>
            <a:avLst/>
            <a:gdLst>
              <a:gd name="connsiteX0" fmla="*/ 0 w 1179107"/>
              <a:gd name="connsiteY0" fmla="*/ 1137108 h 1137108"/>
              <a:gd name="connsiteX1" fmla="*/ 1179107 w 1179107"/>
              <a:gd name="connsiteY1" fmla="*/ 434862 h 1137108"/>
              <a:gd name="connsiteX2" fmla="*/ 1158421 w 1179107"/>
              <a:gd name="connsiteY2" fmla="*/ 368224 h 1137108"/>
              <a:gd name="connsiteX3" fmla="*/ 602900 w 1179107"/>
              <a:gd name="connsiteY3" fmla="*/ 0 h 1137108"/>
              <a:gd name="connsiteX4" fmla="*/ 368224 w 1179107"/>
              <a:gd name="connsiteY4" fmla="*/ 47379 h 1137108"/>
              <a:gd name="connsiteX5" fmla="*/ 0 w 1179107"/>
              <a:gd name="connsiteY5" fmla="*/ 602900 h 1137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9107" h="1137108">
                <a:moveTo>
                  <a:pt x="0" y="1137108"/>
                </a:moveTo>
                <a:lnTo>
                  <a:pt x="1179107" y="434862"/>
                </a:lnTo>
                <a:lnTo>
                  <a:pt x="1158421" y="368224"/>
                </a:lnTo>
                <a:cubicBezTo>
                  <a:pt x="1066896" y="151835"/>
                  <a:pt x="852630" y="0"/>
                  <a:pt x="602900" y="0"/>
                </a:cubicBezTo>
                <a:cubicBezTo>
                  <a:pt x="519657" y="0"/>
                  <a:pt x="440354" y="16871"/>
                  <a:pt x="368224" y="47379"/>
                </a:cubicBezTo>
                <a:cubicBezTo>
                  <a:pt x="151834" y="138905"/>
                  <a:pt x="0" y="353171"/>
                  <a:pt x="0" y="602900"/>
                </a:cubicBezTo>
                <a:close/>
              </a:path>
            </a:pathLst>
          </a:custGeom>
          <a:solidFill>
            <a:srgbClr val="87CAC8"/>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358" rtl="0" eaLnBrk="1" fontAlgn="auto" latinLnBrk="0" hangingPunct="1">
              <a:lnSpc>
                <a:spcPct val="100000"/>
              </a:lnSpc>
              <a:spcBef>
                <a:spcPts val="0"/>
              </a:spcBef>
              <a:spcAft>
                <a:spcPts val="0"/>
              </a:spcAft>
              <a:buClr>
                <a:srgbClr val="000000"/>
              </a:buClr>
              <a:buSzTx/>
              <a:buFont typeface="Arial"/>
              <a:buNone/>
              <a:tabLst/>
              <a:defRPr/>
            </a:pPr>
            <a:endParaRPr kumimoji="0" lang="en-US" sz="2489" b="0" i="0" u="none" strike="noStrike" kern="0" cap="none" spc="0" normalizeH="0" baseline="0" noProof="0">
              <a:ln>
                <a:noFill/>
              </a:ln>
              <a:solidFill>
                <a:srgbClr val="FFFFFF"/>
              </a:solidFill>
              <a:effectLst/>
              <a:uLnTx/>
              <a:uFillTx/>
              <a:latin typeface="Arial"/>
              <a:ea typeface="+mn-ea"/>
              <a:cs typeface="+mn-cs"/>
              <a:sym typeface="Arial"/>
            </a:endParaRPr>
          </a:p>
        </p:txBody>
      </p:sp>
      <p:sp>
        <p:nvSpPr>
          <p:cNvPr id="2" name="Title 1">
            <a:extLst>
              <a:ext uri="{FF2B5EF4-FFF2-40B4-BE49-F238E27FC236}">
                <a16:creationId xmlns:a16="http://schemas.microsoft.com/office/drawing/2014/main" id="{57AAB308-C0D5-AE40-AD89-F2031438CFE7}"/>
              </a:ext>
            </a:extLst>
          </p:cNvPr>
          <p:cNvSpPr>
            <a:spLocks noGrp="1"/>
          </p:cNvSpPr>
          <p:nvPr>
            <p:ph type="title" hasCustomPrompt="1"/>
          </p:nvPr>
        </p:nvSpPr>
        <p:spPr>
          <a:xfrm>
            <a:off x="335342" y="306062"/>
            <a:ext cx="2650589" cy="1289552"/>
          </a:xfrm>
        </p:spPr>
        <p:txBody>
          <a:bodyPr/>
          <a:lstStyle>
            <a:lvl1pPr>
              <a:defRPr b="1" i="0" spc="-120" baseline="0">
                <a:solidFill>
                  <a:schemeClr val="bg1"/>
                </a:solidFill>
                <a:latin typeface="Inter" panose="02000503000000020004" pitchFamily="2" charset="0"/>
                <a:ea typeface="Inter" panose="02000503000000020004" pitchFamily="2" charset="0"/>
                <a:cs typeface="Inter" panose="02000503000000020004" pitchFamily="2" charset="0"/>
              </a:defRPr>
            </a:lvl1pPr>
          </a:lstStyle>
          <a:p>
            <a:r>
              <a:rPr lang="en-US"/>
              <a:t>Today’s Agenda</a:t>
            </a:r>
          </a:p>
        </p:txBody>
      </p:sp>
    </p:spTree>
    <p:extLst>
      <p:ext uri="{BB962C8B-B14F-4D97-AF65-F5344CB8AC3E}">
        <p14:creationId xmlns:p14="http://schemas.microsoft.com/office/powerpoint/2010/main" val="3161204771"/>
      </p:ext>
    </p:extLst>
  </p:cSld>
  <p:clrMapOvr>
    <a:masterClrMapping/>
  </p:clrMapOvr>
</p:sldLayout>
</file>

<file path=ppt/slideLayouts/slideLayout251.xml><?xml version="1.0" encoding="utf-8"?>
<p:sldLayout xmlns:a="http://schemas.openxmlformats.org/drawingml/2006/main" xmlns:r="http://schemas.openxmlformats.org/officeDocument/2006/relationships" xmlns:p="http://schemas.openxmlformats.org/presentationml/2006/main" preserve="1" userDrawn="1">
  <p:cSld name="A_Intro">
    <p:bg>
      <p:bgPr>
        <a:solidFill>
          <a:schemeClr val="bg1"/>
        </a:solidFill>
        <a:effectLst/>
      </p:bgPr>
    </p:bg>
    <p:spTree>
      <p:nvGrpSpPr>
        <p:cNvPr id="1" name=""/>
        <p:cNvGrpSpPr/>
        <p:nvPr/>
      </p:nvGrpSpPr>
      <p:grpSpPr>
        <a:xfrm>
          <a:off x="0" y="0"/>
          <a:ext cx="0" cy="0"/>
          <a:chOff x="0" y="0"/>
          <a:chExt cx="0" cy="0"/>
        </a:xfrm>
      </p:grpSpPr>
      <p:sp>
        <p:nvSpPr>
          <p:cNvPr id="9" name="Rectangle 2">
            <a:extLst>
              <a:ext uri="{FF2B5EF4-FFF2-40B4-BE49-F238E27FC236}">
                <a16:creationId xmlns:a16="http://schemas.microsoft.com/office/drawing/2014/main" id="{26A7042B-C604-5D4E-9B75-1F114746588D}"/>
              </a:ext>
            </a:extLst>
          </p:cNvPr>
          <p:cNvSpPr/>
          <p:nvPr userDrawn="1"/>
        </p:nvSpPr>
        <p:spPr>
          <a:xfrm>
            <a:off x="7412948" y="-88646"/>
            <a:ext cx="4976304" cy="6997330"/>
          </a:xfrm>
          <a:custGeom>
            <a:avLst/>
            <a:gdLst>
              <a:gd name="connsiteX0" fmla="*/ 0 w 4706911"/>
              <a:gd name="connsiteY0" fmla="*/ 0 h 5142585"/>
              <a:gd name="connsiteX1" fmla="*/ 4706911 w 4706911"/>
              <a:gd name="connsiteY1" fmla="*/ 0 h 5142585"/>
              <a:gd name="connsiteX2" fmla="*/ 4706911 w 4706911"/>
              <a:gd name="connsiteY2" fmla="*/ 5142585 h 5142585"/>
              <a:gd name="connsiteX3" fmla="*/ 0 w 4706911"/>
              <a:gd name="connsiteY3" fmla="*/ 5142585 h 5142585"/>
              <a:gd name="connsiteX4" fmla="*/ 0 w 4706911"/>
              <a:gd name="connsiteY4" fmla="*/ 0 h 5142585"/>
              <a:gd name="connsiteX0" fmla="*/ 2083633 w 4706911"/>
              <a:gd name="connsiteY0" fmla="*/ 0 h 5142585"/>
              <a:gd name="connsiteX1" fmla="*/ 4706911 w 4706911"/>
              <a:gd name="connsiteY1" fmla="*/ 0 h 5142585"/>
              <a:gd name="connsiteX2" fmla="*/ 4706911 w 4706911"/>
              <a:gd name="connsiteY2" fmla="*/ 5142585 h 5142585"/>
              <a:gd name="connsiteX3" fmla="*/ 0 w 4706911"/>
              <a:gd name="connsiteY3" fmla="*/ 5142585 h 5142585"/>
              <a:gd name="connsiteX4" fmla="*/ 2083633 w 4706911"/>
              <a:gd name="connsiteY4" fmla="*/ 0 h 5142585"/>
              <a:gd name="connsiteX0" fmla="*/ 2458388 w 4706911"/>
              <a:gd name="connsiteY0" fmla="*/ 14990 h 5142585"/>
              <a:gd name="connsiteX1" fmla="*/ 4706911 w 4706911"/>
              <a:gd name="connsiteY1" fmla="*/ 0 h 5142585"/>
              <a:gd name="connsiteX2" fmla="*/ 4706911 w 4706911"/>
              <a:gd name="connsiteY2" fmla="*/ 5142585 h 5142585"/>
              <a:gd name="connsiteX3" fmla="*/ 0 w 4706911"/>
              <a:gd name="connsiteY3" fmla="*/ 5142585 h 5142585"/>
              <a:gd name="connsiteX4" fmla="*/ 2458388 w 4706911"/>
              <a:gd name="connsiteY4" fmla="*/ 14990 h 5142585"/>
              <a:gd name="connsiteX0" fmla="*/ 2278506 w 4706911"/>
              <a:gd name="connsiteY0" fmla="*/ 0 h 5172565"/>
              <a:gd name="connsiteX1" fmla="*/ 4706911 w 4706911"/>
              <a:gd name="connsiteY1" fmla="*/ 29980 h 5172565"/>
              <a:gd name="connsiteX2" fmla="*/ 4706911 w 4706911"/>
              <a:gd name="connsiteY2" fmla="*/ 5172565 h 5172565"/>
              <a:gd name="connsiteX3" fmla="*/ 0 w 4706911"/>
              <a:gd name="connsiteY3" fmla="*/ 5172565 h 5172565"/>
              <a:gd name="connsiteX4" fmla="*/ 2278506 w 4706911"/>
              <a:gd name="connsiteY4" fmla="*/ 0 h 5172565"/>
              <a:gd name="connsiteX0" fmla="*/ 2260033 w 4706911"/>
              <a:gd name="connsiteY0" fmla="*/ 0 h 5172565"/>
              <a:gd name="connsiteX1" fmla="*/ 4706911 w 4706911"/>
              <a:gd name="connsiteY1" fmla="*/ 29980 h 5172565"/>
              <a:gd name="connsiteX2" fmla="*/ 4706911 w 4706911"/>
              <a:gd name="connsiteY2" fmla="*/ 5172565 h 5172565"/>
              <a:gd name="connsiteX3" fmla="*/ 0 w 4706911"/>
              <a:gd name="connsiteY3" fmla="*/ 5172565 h 5172565"/>
              <a:gd name="connsiteX4" fmla="*/ 2260033 w 4706911"/>
              <a:gd name="connsiteY4" fmla="*/ 0 h 5172565"/>
              <a:gd name="connsiteX0" fmla="*/ 2225850 w 4706911"/>
              <a:gd name="connsiteY0" fmla="*/ 0 h 5172565"/>
              <a:gd name="connsiteX1" fmla="*/ 4706911 w 4706911"/>
              <a:gd name="connsiteY1" fmla="*/ 29980 h 5172565"/>
              <a:gd name="connsiteX2" fmla="*/ 4706911 w 4706911"/>
              <a:gd name="connsiteY2" fmla="*/ 5172565 h 5172565"/>
              <a:gd name="connsiteX3" fmla="*/ 0 w 4706911"/>
              <a:gd name="connsiteY3" fmla="*/ 5172565 h 5172565"/>
              <a:gd name="connsiteX4" fmla="*/ 2225850 w 4706911"/>
              <a:gd name="connsiteY4" fmla="*/ 0 h 5172565"/>
              <a:gd name="connsiteX0" fmla="*/ 2345491 w 4826552"/>
              <a:gd name="connsiteY0" fmla="*/ 0 h 5172565"/>
              <a:gd name="connsiteX1" fmla="*/ 4826552 w 4826552"/>
              <a:gd name="connsiteY1" fmla="*/ 29980 h 5172565"/>
              <a:gd name="connsiteX2" fmla="*/ 4826552 w 4826552"/>
              <a:gd name="connsiteY2" fmla="*/ 5172565 h 5172565"/>
              <a:gd name="connsiteX3" fmla="*/ 0 w 4826552"/>
              <a:gd name="connsiteY3" fmla="*/ 5159853 h 5172565"/>
              <a:gd name="connsiteX4" fmla="*/ 2345491 w 4826552"/>
              <a:gd name="connsiteY4" fmla="*/ 0 h 5172565"/>
              <a:gd name="connsiteX0" fmla="*/ 2345491 w 6038948"/>
              <a:gd name="connsiteY0" fmla="*/ 0 h 5172565"/>
              <a:gd name="connsiteX1" fmla="*/ 6038948 w 6038948"/>
              <a:gd name="connsiteY1" fmla="*/ 5690 h 5172565"/>
              <a:gd name="connsiteX2" fmla="*/ 4826552 w 6038948"/>
              <a:gd name="connsiteY2" fmla="*/ 5172565 h 5172565"/>
              <a:gd name="connsiteX3" fmla="*/ 0 w 6038948"/>
              <a:gd name="connsiteY3" fmla="*/ 5159853 h 5172565"/>
              <a:gd name="connsiteX4" fmla="*/ 2345491 w 6038948"/>
              <a:gd name="connsiteY4" fmla="*/ 0 h 5172565"/>
              <a:gd name="connsiteX0" fmla="*/ 2345491 w 6038948"/>
              <a:gd name="connsiteY0" fmla="*/ 0 h 5184710"/>
              <a:gd name="connsiteX1" fmla="*/ 6038948 w 6038948"/>
              <a:gd name="connsiteY1" fmla="*/ 5690 h 5184710"/>
              <a:gd name="connsiteX2" fmla="*/ 6038948 w 6038948"/>
              <a:gd name="connsiteY2" fmla="*/ 5184710 h 5184710"/>
              <a:gd name="connsiteX3" fmla="*/ 0 w 6038948"/>
              <a:gd name="connsiteY3" fmla="*/ 5159853 h 5184710"/>
              <a:gd name="connsiteX4" fmla="*/ 2345491 w 6038948"/>
              <a:gd name="connsiteY4" fmla="*/ 0 h 5184710"/>
              <a:gd name="connsiteX0" fmla="*/ 2345491 w 7049600"/>
              <a:gd name="connsiteY0" fmla="*/ 0 h 5184710"/>
              <a:gd name="connsiteX1" fmla="*/ 6038948 w 7049600"/>
              <a:gd name="connsiteY1" fmla="*/ 5690 h 5184710"/>
              <a:gd name="connsiteX2" fmla="*/ 7049600 w 7049600"/>
              <a:gd name="connsiteY2" fmla="*/ 5184710 h 5184710"/>
              <a:gd name="connsiteX3" fmla="*/ 0 w 7049600"/>
              <a:gd name="connsiteY3" fmla="*/ 5159853 h 5184710"/>
              <a:gd name="connsiteX4" fmla="*/ 2345491 w 7049600"/>
              <a:gd name="connsiteY4" fmla="*/ 0 h 5184710"/>
              <a:gd name="connsiteX0" fmla="*/ 2345491 w 7049600"/>
              <a:gd name="connsiteY0" fmla="*/ 0 h 5184710"/>
              <a:gd name="connsiteX1" fmla="*/ 7049600 w 7049600"/>
              <a:gd name="connsiteY1" fmla="*/ 5690 h 5184710"/>
              <a:gd name="connsiteX2" fmla="*/ 7049600 w 7049600"/>
              <a:gd name="connsiteY2" fmla="*/ 5184710 h 5184710"/>
              <a:gd name="connsiteX3" fmla="*/ 0 w 7049600"/>
              <a:gd name="connsiteY3" fmla="*/ 5159853 h 5184710"/>
              <a:gd name="connsiteX4" fmla="*/ 2345491 w 7049600"/>
              <a:gd name="connsiteY4" fmla="*/ 0 h 5184710"/>
              <a:gd name="connsiteX0" fmla="*/ 2363538 w 7067647"/>
              <a:gd name="connsiteY0" fmla="*/ 0 h 5204598"/>
              <a:gd name="connsiteX1" fmla="*/ 7067647 w 7067647"/>
              <a:gd name="connsiteY1" fmla="*/ 5690 h 5204598"/>
              <a:gd name="connsiteX2" fmla="*/ 7067647 w 7067647"/>
              <a:gd name="connsiteY2" fmla="*/ 5184710 h 5204598"/>
              <a:gd name="connsiteX3" fmla="*/ 0 w 7067647"/>
              <a:gd name="connsiteY3" fmla="*/ 5204598 h 5204598"/>
              <a:gd name="connsiteX4" fmla="*/ 2363538 w 7067647"/>
              <a:gd name="connsiteY4" fmla="*/ 0 h 5204598"/>
              <a:gd name="connsiteX0" fmla="*/ 2363538 w 7085694"/>
              <a:gd name="connsiteY0" fmla="*/ 0 h 5204598"/>
              <a:gd name="connsiteX1" fmla="*/ 7067647 w 7085694"/>
              <a:gd name="connsiteY1" fmla="*/ 5690 h 5204598"/>
              <a:gd name="connsiteX2" fmla="*/ 7085694 w 7085694"/>
              <a:gd name="connsiteY2" fmla="*/ 5202609 h 5204598"/>
              <a:gd name="connsiteX3" fmla="*/ 0 w 7085694"/>
              <a:gd name="connsiteY3" fmla="*/ 5204598 h 5204598"/>
              <a:gd name="connsiteX4" fmla="*/ 2363538 w 7085694"/>
              <a:gd name="connsiteY4" fmla="*/ 0 h 5204598"/>
              <a:gd name="connsiteX0" fmla="*/ 2363538 w 7067676"/>
              <a:gd name="connsiteY0" fmla="*/ 0 h 5204598"/>
              <a:gd name="connsiteX1" fmla="*/ 7067647 w 7067676"/>
              <a:gd name="connsiteY1" fmla="*/ 5690 h 5204598"/>
              <a:gd name="connsiteX2" fmla="*/ 6158594 w 7067676"/>
              <a:gd name="connsiteY2" fmla="*/ 4938115 h 5204598"/>
              <a:gd name="connsiteX3" fmla="*/ 0 w 7067676"/>
              <a:gd name="connsiteY3" fmla="*/ 5204598 h 5204598"/>
              <a:gd name="connsiteX4" fmla="*/ 2363538 w 7067676"/>
              <a:gd name="connsiteY4" fmla="*/ 0 h 5204598"/>
              <a:gd name="connsiteX0" fmla="*/ 2363538 w 7067682"/>
              <a:gd name="connsiteY0" fmla="*/ 0 h 5227800"/>
              <a:gd name="connsiteX1" fmla="*/ 7067647 w 7067682"/>
              <a:gd name="connsiteY1" fmla="*/ 5690 h 5227800"/>
              <a:gd name="connsiteX2" fmla="*/ 6310994 w 7067682"/>
              <a:gd name="connsiteY2" fmla="*/ 5227800 h 5227800"/>
              <a:gd name="connsiteX3" fmla="*/ 0 w 7067682"/>
              <a:gd name="connsiteY3" fmla="*/ 5204598 h 5227800"/>
              <a:gd name="connsiteX4" fmla="*/ 2363538 w 7067682"/>
              <a:gd name="connsiteY4" fmla="*/ 0 h 5227800"/>
              <a:gd name="connsiteX0" fmla="*/ 2363538 w 6382159"/>
              <a:gd name="connsiteY0" fmla="*/ 0 h 5227800"/>
              <a:gd name="connsiteX1" fmla="*/ 6381847 w 6382159"/>
              <a:gd name="connsiteY1" fmla="*/ 18285 h 5227800"/>
              <a:gd name="connsiteX2" fmla="*/ 6310994 w 6382159"/>
              <a:gd name="connsiteY2" fmla="*/ 5227800 h 5227800"/>
              <a:gd name="connsiteX3" fmla="*/ 0 w 6382159"/>
              <a:gd name="connsiteY3" fmla="*/ 5204598 h 5227800"/>
              <a:gd name="connsiteX4" fmla="*/ 2363538 w 6382159"/>
              <a:gd name="connsiteY4" fmla="*/ 0 h 5227800"/>
              <a:gd name="connsiteX0" fmla="*/ 2363538 w 6319520"/>
              <a:gd name="connsiteY0" fmla="*/ 0 h 5227800"/>
              <a:gd name="connsiteX1" fmla="*/ 6318348 w 6319520"/>
              <a:gd name="connsiteY1" fmla="*/ 18285 h 5227800"/>
              <a:gd name="connsiteX2" fmla="*/ 6310994 w 6319520"/>
              <a:gd name="connsiteY2" fmla="*/ 5227800 h 5227800"/>
              <a:gd name="connsiteX3" fmla="*/ 0 w 6319520"/>
              <a:gd name="connsiteY3" fmla="*/ 5204598 h 5227800"/>
              <a:gd name="connsiteX4" fmla="*/ 2363538 w 6319520"/>
              <a:gd name="connsiteY4" fmla="*/ 0 h 5227800"/>
              <a:gd name="connsiteX0" fmla="*/ 2363538 w 6310994"/>
              <a:gd name="connsiteY0" fmla="*/ 0 h 5227800"/>
              <a:gd name="connsiteX1" fmla="*/ 4696167 w 6310994"/>
              <a:gd name="connsiteY1" fmla="*/ 593778 h 5227800"/>
              <a:gd name="connsiteX2" fmla="*/ 6310994 w 6310994"/>
              <a:gd name="connsiteY2" fmla="*/ 5227800 h 5227800"/>
              <a:gd name="connsiteX3" fmla="*/ 0 w 6310994"/>
              <a:gd name="connsiteY3" fmla="*/ 5204598 h 5227800"/>
              <a:gd name="connsiteX4" fmla="*/ 2363538 w 6310994"/>
              <a:gd name="connsiteY4" fmla="*/ 0 h 5227800"/>
              <a:gd name="connsiteX0" fmla="*/ 2363538 w 6310994"/>
              <a:gd name="connsiteY0" fmla="*/ 0 h 5227800"/>
              <a:gd name="connsiteX1" fmla="*/ 5170952 w 6310994"/>
              <a:gd name="connsiteY1" fmla="*/ 18285 h 5227800"/>
              <a:gd name="connsiteX2" fmla="*/ 6310994 w 6310994"/>
              <a:gd name="connsiteY2" fmla="*/ 5227800 h 5227800"/>
              <a:gd name="connsiteX3" fmla="*/ 0 w 6310994"/>
              <a:gd name="connsiteY3" fmla="*/ 5204598 h 5227800"/>
              <a:gd name="connsiteX4" fmla="*/ 2363538 w 6310994"/>
              <a:gd name="connsiteY4" fmla="*/ 0 h 5227800"/>
              <a:gd name="connsiteX0" fmla="*/ 2363538 w 5176786"/>
              <a:gd name="connsiteY0" fmla="*/ 0 h 5227800"/>
              <a:gd name="connsiteX1" fmla="*/ 5170952 w 5176786"/>
              <a:gd name="connsiteY1" fmla="*/ 18285 h 5227800"/>
              <a:gd name="connsiteX2" fmla="*/ 5176786 w 5176786"/>
              <a:gd name="connsiteY2" fmla="*/ 5227800 h 5227800"/>
              <a:gd name="connsiteX3" fmla="*/ 0 w 5176786"/>
              <a:gd name="connsiteY3" fmla="*/ 5204598 h 5227800"/>
              <a:gd name="connsiteX4" fmla="*/ 2363538 w 5176786"/>
              <a:gd name="connsiteY4" fmla="*/ 0 h 5227800"/>
              <a:gd name="connsiteX0" fmla="*/ 2363538 w 5176786"/>
              <a:gd name="connsiteY0" fmla="*/ 0 h 5227800"/>
              <a:gd name="connsiteX1" fmla="*/ 3478340 w 5176786"/>
              <a:gd name="connsiteY1" fmla="*/ 365585 h 5227800"/>
              <a:gd name="connsiteX2" fmla="*/ 5176786 w 5176786"/>
              <a:gd name="connsiteY2" fmla="*/ 5227800 h 5227800"/>
              <a:gd name="connsiteX3" fmla="*/ 0 w 5176786"/>
              <a:gd name="connsiteY3" fmla="*/ 5204598 h 5227800"/>
              <a:gd name="connsiteX4" fmla="*/ 2363538 w 5176786"/>
              <a:gd name="connsiteY4" fmla="*/ 0 h 5227800"/>
              <a:gd name="connsiteX0" fmla="*/ 2363538 w 5176786"/>
              <a:gd name="connsiteY0" fmla="*/ 0 h 5227800"/>
              <a:gd name="connsiteX1" fmla="*/ 3711804 w 5176786"/>
              <a:gd name="connsiteY1" fmla="*/ 18285 h 5227800"/>
              <a:gd name="connsiteX2" fmla="*/ 5176786 w 5176786"/>
              <a:gd name="connsiteY2" fmla="*/ 5227800 h 5227800"/>
              <a:gd name="connsiteX3" fmla="*/ 0 w 5176786"/>
              <a:gd name="connsiteY3" fmla="*/ 5204598 h 5227800"/>
              <a:gd name="connsiteX4" fmla="*/ 2363538 w 5176786"/>
              <a:gd name="connsiteY4" fmla="*/ 0 h 5227800"/>
              <a:gd name="connsiteX0" fmla="*/ 2363538 w 3732228"/>
              <a:gd name="connsiteY0" fmla="*/ 0 h 5204598"/>
              <a:gd name="connsiteX1" fmla="*/ 3711804 w 3732228"/>
              <a:gd name="connsiteY1" fmla="*/ 18285 h 5204598"/>
              <a:gd name="connsiteX2" fmla="*/ 3732228 w 3732228"/>
              <a:gd name="connsiteY2" fmla="*/ 5184388 h 5204598"/>
              <a:gd name="connsiteX3" fmla="*/ 0 w 3732228"/>
              <a:gd name="connsiteY3" fmla="*/ 5204598 h 5204598"/>
              <a:gd name="connsiteX4" fmla="*/ 2363538 w 3732228"/>
              <a:gd name="connsiteY4" fmla="*/ 0 h 52045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32228" h="5204598">
                <a:moveTo>
                  <a:pt x="2363538" y="0"/>
                </a:moveTo>
                <a:lnTo>
                  <a:pt x="3711804" y="18285"/>
                </a:lnTo>
                <a:cubicBezTo>
                  <a:pt x="3717820" y="1750591"/>
                  <a:pt x="3726212" y="3452082"/>
                  <a:pt x="3732228" y="5184388"/>
                </a:cubicBezTo>
                <a:lnTo>
                  <a:pt x="0" y="5204598"/>
                </a:lnTo>
                <a:lnTo>
                  <a:pt x="2363538" y="0"/>
                </a:ln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58" rtl="0" eaLnBrk="1" fontAlgn="auto" latinLnBrk="0" hangingPunct="1">
              <a:lnSpc>
                <a:spcPct val="100000"/>
              </a:lnSpc>
              <a:spcBef>
                <a:spcPts val="0"/>
              </a:spcBef>
              <a:spcAft>
                <a:spcPts val="0"/>
              </a:spcAft>
              <a:buClr>
                <a:srgbClr val="000000"/>
              </a:buClr>
              <a:buSzTx/>
              <a:buFont typeface="Arial"/>
              <a:buNone/>
              <a:tabLst/>
              <a:defRPr/>
            </a:pPr>
            <a:endParaRPr kumimoji="0" lang="en-US" sz="2489" b="0" i="0" u="none" strike="noStrike" kern="0" cap="none" spc="0" normalizeH="0" baseline="0" noProof="0">
              <a:ln>
                <a:noFill/>
              </a:ln>
              <a:solidFill>
                <a:srgbClr val="FFFFFF"/>
              </a:solidFill>
              <a:effectLst/>
              <a:uLnTx/>
              <a:uFillTx/>
              <a:latin typeface="Arial"/>
              <a:ea typeface="+mn-ea"/>
              <a:cs typeface="+mn-cs"/>
              <a:sym typeface="Arial"/>
            </a:endParaRPr>
          </a:p>
        </p:txBody>
      </p:sp>
      <p:sp>
        <p:nvSpPr>
          <p:cNvPr id="2" name="Title 1">
            <a:extLst>
              <a:ext uri="{FF2B5EF4-FFF2-40B4-BE49-F238E27FC236}">
                <a16:creationId xmlns:a16="http://schemas.microsoft.com/office/drawing/2014/main" id="{57AAB308-C0D5-AE40-AD89-F2031438CFE7}"/>
              </a:ext>
            </a:extLst>
          </p:cNvPr>
          <p:cNvSpPr>
            <a:spLocks noGrp="1"/>
          </p:cNvSpPr>
          <p:nvPr>
            <p:ph type="title" hasCustomPrompt="1"/>
          </p:nvPr>
        </p:nvSpPr>
        <p:spPr>
          <a:xfrm>
            <a:off x="322729" y="1828970"/>
            <a:ext cx="6904234" cy="3086726"/>
          </a:xfrm>
        </p:spPr>
        <p:txBody>
          <a:bodyPr lIns="0" anchor="ctr" anchorCtr="0">
            <a:noAutofit/>
          </a:bodyPr>
          <a:lstStyle>
            <a:lvl1pPr marL="0" marR="0" indent="0" algn="l" defTabSz="914358" rtl="0" eaLnBrk="1" fontAlgn="auto" latinLnBrk="0" hangingPunct="1">
              <a:lnSpc>
                <a:spcPct val="95000"/>
              </a:lnSpc>
              <a:spcBef>
                <a:spcPct val="0"/>
              </a:spcBef>
              <a:spcAft>
                <a:spcPts val="0"/>
              </a:spcAft>
              <a:buClrTx/>
              <a:buSzTx/>
              <a:buFontTx/>
              <a:buNone/>
              <a:tabLst/>
              <a:defRPr lang="en-US" sz="4400" b="1" i="0" smtClean="0">
                <a:effectLst/>
                <a:latin typeface="Inter" panose="02000503000000020004" pitchFamily="2" charset="0"/>
                <a:ea typeface="Inter" panose="02000503000000020004" pitchFamily="2" charset="0"/>
                <a:cs typeface="Inter" panose="02000503000000020004" pitchFamily="2" charset="0"/>
              </a:defRPr>
            </a:lvl1pPr>
          </a:lstStyle>
          <a:p>
            <a:r>
              <a:rPr lang="en-US"/>
              <a:t>Click here to add text for an introduction slide. Lorem ipsum dolor sit </a:t>
            </a:r>
            <a:r>
              <a:rPr lang="en-US" err="1"/>
              <a:t>amet</a:t>
            </a:r>
            <a:r>
              <a:rPr lang="en-US"/>
              <a:t>.</a:t>
            </a:r>
          </a:p>
        </p:txBody>
      </p:sp>
      <p:grpSp>
        <p:nvGrpSpPr>
          <p:cNvPr id="5" name="Group 4">
            <a:extLst>
              <a:ext uri="{FF2B5EF4-FFF2-40B4-BE49-F238E27FC236}">
                <a16:creationId xmlns:a16="http://schemas.microsoft.com/office/drawing/2014/main" id="{208756B8-5E7B-6548-934E-47269306799A}"/>
              </a:ext>
            </a:extLst>
          </p:cNvPr>
          <p:cNvGrpSpPr/>
          <p:nvPr userDrawn="1"/>
        </p:nvGrpSpPr>
        <p:grpSpPr>
          <a:xfrm>
            <a:off x="7489953" y="54367"/>
            <a:ext cx="4838873" cy="6768447"/>
            <a:chOff x="7405545" y="54366"/>
            <a:chExt cx="4838873" cy="6768447"/>
          </a:xfrm>
        </p:grpSpPr>
        <p:sp>
          <p:nvSpPr>
            <p:cNvPr id="630" name="Freeform 629">
              <a:extLst>
                <a:ext uri="{FF2B5EF4-FFF2-40B4-BE49-F238E27FC236}">
                  <a16:creationId xmlns:a16="http://schemas.microsoft.com/office/drawing/2014/main" id="{452431F0-EEF8-1D43-9BF6-07F24FF275E8}"/>
                </a:ext>
              </a:extLst>
            </p:cNvPr>
            <p:cNvSpPr/>
            <p:nvPr/>
          </p:nvSpPr>
          <p:spPr>
            <a:xfrm>
              <a:off x="10350188" y="327624"/>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5"/>
                  </a:cubicBezTo>
                  <a:lnTo>
                    <a:pt x="3292" y="29311"/>
                  </a:lnTo>
                  <a:cubicBezTo>
                    <a:pt x="-3938" y="18453"/>
                    <a:pt x="1484" y="7595"/>
                    <a:pt x="12329" y="2166"/>
                  </a:cubicBezTo>
                  <a:close/>
                </a:path>
              </a:pathLst>
            </a:custGeom>
            <a:solidFill>
              <a:srgbClr val="7EB4B4"/>
            </a:solidFill>
            <a:ln w="18073" cap="flat">
              <a:noFill/>
              <a:prstDash val="solid"/>
              <a:miter/>
            </a:ln>
          </p:spPr>
          <p:txBody>
            <a:bodyPr rtlCol="0" anchor="ctr"/>
            <a:lstStyle/>
            <a:p>
              <a:endParaRPr lang="en-US" sz="849"/>
            </a:p>
          </p:txBody>
        </p:sp>
        <p:sp>
          <p:nvSpPr>
            <p:cNvPr id="631" name="Freeform 630">
              <a:extLst>
                <a:ext uri="{FF2B5EF4-FFF2-40B4-BE49-F238E27FC236}">
                  <a16:creationId xmlns:a16="http://schemas.microsoft.com/office/drawing/2014/main" id="{153CA8BB-96D0-8344-9844-8944749A35C8}"/>
                </a:ext>
              </a:extLst>
            </p:cNvPr>
            <p:cNvSpPr/>
            <p:nvPr/>
          </p:nvSpPr>
          <p:spPr>
            <a:xfrm>
              <a:off x="10671590" y="327980"/>
              <a:ext cx="39763" cy="121246"/>
            </a:xfrm>
            <a:custGeom>
              <a:avLst/>
              <a:gdLst>
                <a:gd name="connsiteX0" fmla="*/ 39764 w 39763"/>
                <a:gd name="connsiteY0" fmla="*/ 19906 h 121246"/>
                <a:gd name="connsiteX1" fmla="*/ 39764 w 39763"/>
                <a:gd name="connsiteY1" fmla="*/ 101341 h 121246"/>
                <a:gd name="connsiteX2" fmla="*/ 19882 w 39763"/>
                <a:gd name="connsiteY2" fmla="*/ 121246 h 121246"/>
                <a:gd name="connsiteX3" fmla="*/ 19882 w 39763"/>
                <a:gd name="connsiteY3" fmla="*/ 121246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8"/>
                    <a:pt x="30726" y="121246"/>
                    <a:pt x="19882" y="121246"/>
                  </a:cubicBezTo>
                  <a:lnTo>
                    <a:pt x="19882" y="121246"/>
                  </a:lnTo>
                  <a:cubicBezTo>
                    <a:pt x="9037" y="121246"/>
                    <a:pt x="0" y="112198"/>
                    <a:pt x="0" y="101341"/>
                  </a:cubicBezTo>
                  <a:lnTo>
                    <a:pt x="0" y="19906"/>
                  </a:lnTo>
                  <a:cubicBezTo>
                    <a:pt x="0" y="9048"/>
                    <a:pt x="9037" y="0"/>
                    <a:pt x="19882" y="0"/>
                  </a:cubicBezTo>
                  <a:lnTo>
                    <a:pt x="19882" y="0"/>
                  </a:lnTo>
                  <a:cubicBezTo>
                    <a:pt x="30726" y="0"/>
                    <a:pt x="39764" y="9048"/>
                    <a:pt x="39764" y="19906"/>
                  </a:cubicBezTo>
                  <a:close/>
                </a:path>
              </a:pathLst>
            </a:custGeom>
            <a:solidFill>
              <a:srgbClr val="7EB4B4"/>
            </a:solidFill>
            <a:ln w="18073" cap="flat">
              <a:noFill/>
              <a:prstDash val="solid"/>
              <a:miter/>
            </a:ln>
          </p:spPr>
          <p:txBody>
            <a:bodyPr rtlCol="0" anchor="ctr"/>
            <a:lstStyle/>
            <a:p>
              <a:endParaRPr lang="en-US" sz="849"/>
            </a:p>
          </p:txBody>
        </p:sp>
        <p:sp>
          <p:nvSpPr>
            <p:cNvPr id="632" name="Freeform 631">
              <a:extLst>
                <a:ext uri="{FF2B5EF4-FFF2-40B4-BE49-F238E27FC236}">
                  <a16:creationId xmlns:a16="http://schemas.microsoft.com/office/drawing/2014/main" id="{2ACA827C-0453-8841-BEDF-C3A864698EBB}"/>
                </a:ext>
              </a:extLst>
            </p:cNvPr>
            <p:cNvSpPr/>
            <p:nvPr/>
          </p:nvSpPr>
          <p:spPr>
            <a:xfrm>
              <a:off x="10955681" y="327624"/>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5"/>
                  </a:cubicBezTo>
                  <a:lnTo>
                    <a:pt x="3292" y="29311"/>
                  </a:lnTo>
                  <a:cubicBezTo>
                    <a:pt x="-3938" y="18453"/>
                    <a:pt x="1484" y="7595"/>
                    <a:pt x="12329" y="2166"/>
                  </a:cubicBezTo>
                  <a:close/>
                </a:path>
              </a:pathLst>
            </a:custGeom>
            <a:solidFill>
              <a:srgbClr val="7EB4B4"/>
            </a:solidFill>
            <a:ln w="18073" cap="flat">
              <a:noFill/>
              <a:prstDash val="solid"/>
              <a:miter/>
            </a:ln>
          </p:spPr>
          <p:txBody>
            <a:bodyPr rtlCol="0" anchor="ctr"/>
            <a:lstStyle/>
            <a:p>
              <a:endParaRPr lang="en-US" sz="849"/>
            </a:p>
          </p:txBody>
        </p:sp>
        <p:sp>
          <p:nvSpPr>
            <p:cNvPr id="633" name="Freeform 632">
              <a:extLst>
                <a:ext uri="{FF2B5EF4-FFF2-40B4-BE49-F238E27FC236}">
                  <a16:creationId xmlns:a16="http://schemas.microsoft.com/office/drawing/2014/main" id="{6E9C7BA4-AA3A-8747-946C-BC41866E8798}"/>
                </a:ext>
              </a:extLst>
            </p:cNvPr>
            <p:cNvSpPr/>
            <p:nvPr/>
          </p:nvSpPr>
          <p:spPr>
            <a:xfrm>
              <a:off x="11259331" y="327624"/>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89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89" y="90839"/>
                  </a:lnTo>
                  <a:cubicBezTo>
                    <a:pt x="81012" y="99887"/>
                    <a:pt x="75589" y="112555"/>
                    <a:pt x="66552" y="117984"/>
                  </a:cubicBezTo>
                  <a:lnTo>
                    <a:pt x="66552" y="117984"/>
                  </a:lnTo>
                  <a:cubicBezTo>
                    <a:pt x="57515" y="123413"/>
                    <a:pt x="44863" y="117984"/>
                    <a:pt x="39441" y="108935"/>
                  </a:cubicBezTo>
                  <a:lnTo>
                    <a:pt x="3292" y="29311"/>
                  </a:lnTo>
                  <a:cubicBezTo>
                    <a:pt x="-3938" y="18453"/>
                    <a:pt x="1485" y="7595"/>
                    <a:pt x="12329" y="2166"/>
                  </a:cubicBezTo>
                  <a:close/>
                </a:path>
              </a:pathLst>
            </a:custGeom>
            <a:solidFill>
              <a:srgbClr val="7EB4B4"/>
            </a:solidFill>
            <a:ln w="18073" cap="flat">
              <a:noFill/>
              <a:prstDash val="solid"/>
              <a:miter/>
            </a:ln>
          </p:spPr>
          <p:txBody>
            <a:bodyPr rtlCol="0" anchor="ctr"/>
            <a:lstStyle/>
            <a:p>
              <a:endParaRPr lang="en-US" sz="849"/>
            </a:p>
          </p:txBody>
        </p:sp>
        <p:sp>
          <p:nvSpPr>
            <p:cNvPr id="634" name="Freeform 633">
              <a:extLst>
                <a:ext uri="{FF2B5EF4-FFF2-40B4-BE49-F238E27FC236}">
                  <a16:creationId xmlns:a16="http://schemas.microsoft.com/office/drawing/2014/main" id="{CBF7D247-16CE-AC42-A43C-725529113742}"/>
                </a:ext>
              </a:extLst>
            </p:cNvPr>
            <p:cNvSpPr/>
            <p:nvPr/>
          </p:nvSpPr>
          <p:spPr>
            <a:xfrm>
              <a:off x="11580732" y="327980"/>
              <a:ext cx="39763" cy="121246"/>
            </a:xfrm>
            <a:custGeom>
              <a:avLst/>
              <a:gdLst>
                <a:gd name="connsiteX0" fmla="*/ 39764 w 39763"/>
                <a:gd name="connsiteY0" fmla="*/ 19906 h 121246"/>
                <a:gd name="connsiteX1" fmla="*/ 39764 w 39763"/>
                <a:gd name="connsiteY1" fmla="*/ 101341 h 121246"/>
                <a:gd name="connsiteX2" fmla="*/ 19882 w 39763"/>
                <a:gd name="connsiteY2" fmla="*/ 121246 h 121246"/>
                <a:gd name="connsiteX3" fmla="*/ 19882 w 39763"/>
                <a:gd name="connsiteY3" fmla="*/ 121246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8"/>
                    <a:pt x="30726" y="121246"/>
                    <a:pt x="19882" y="121246"/>
                  </a:cubicBezTo>
                  <a:lnTo>
                    <a:pt x="19882" y="121246"/>
                  </a:lnTo>
                  <a:cubicBezTo>
                    <a:pt x="9037" y="121246"/>
                    <a:pt x="0" y="112198"/>
                    <a:pt x="0" y="101341"/>
                  </a:cubicBezTo>
                  <a:lnTo>
                    <a:pt x="0" y="19906"/>
                  </a:lnTo>
                  <a:cubicBezTo>
                    <a:pt x="0" y="9048"/>
                    <a:pt x="9037" y="0"/>
                    <a:pt x="19882" y="0"/>
                  </a:cubicBezTo>
                  <a:lnTo>
                    <a:pt x="19882" y="0"/>
                  </a:lnTo>
                  <a:cubicBezTo>
                    <a:pt x="28919" y="0"/>
                    <a:pt x="39764" y="9048"/>
                    <a:pt x="39764" y="19906"/>
                  </a:cubicBezTo>
                  <a:close/>
                </a:path>
              </a:pathLst>
            </a:custGeom>
            <a:solidFill>
              <a:srgbClr val="7EB4B4"/>
            </a:solidFill>
            <a:ln w="18073" cap="flat">
              <a:noFill/>
              <a:prstDash val="solid"/>
              <a:miter/>
            </a:ln>
          </p:spPr>
          <p:txBody>
            <a:bodyPr rtlCol="0" anchor="ctr"/>
            <a:lstStyle/>
            <a:p>
              <a:endParaRPr lang="en-US" sz="849"/>
            </a:p>
          </p:txBody>
        </p:sp>
        <p:sp>
          <p:nvSpPr>
            <p:cNvPr id="635" name="Freeform 634">
              <a:extLst>
                <a:ext uri="{FF2B5EF4-FFF2-40B4-BE49-F238E27FC236}">
                  <a16:creationId xmlns:a16="http://schemas.microsoft.com/office/drawing/2014/main" id="{406EA54B-FF2E-B642-BE46-0F7260502ED1}"/>
                </a:ext>
              </a:extLst>
            </p:cNvPr>
            <p:cNvSpPr/>
            <p:nvPr/>
          </p:nvSpPr>
          <p:spPr>
            <a:xfrm>
              <a:off x="11864823" y="327624"/>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4 h 120149"/>
                <a:gd name="connsiteX5" fmla="*/ 66552 w 77753"/>
                <a:gd name="connsiteY5" fmla="*/ 117984 h 120149"/>
                <a:gd name="connsiteX6" fmla="*/ 39441 w 77753"/>
                <a:gd name="connsiteY6" fmla="*/ 108935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5"/>
                  </a:cubicBezTo>
                  <a:lnTo>
                    <a:pt x="3292" y="29311"/>
                  </a:lnTo>
                  <a:cubicBezTo>
                    <a:pt x="-3938" y="18453"/>
                    <a:pt x="1484" y="7595"/>
                    <a:pt x="12329" y="2166"/>
                  </a:cubicBezTo>
                  <a:close/>
                </a:path>
              </a:pathLst>
            </a:custGeom>
            <a:solidFill>
              <a:srgbClr val="7EB4B4"/>
            </a:solidFill>
            <a:ln w="18073" cap="flat">
              <a:noFill/>
              <a:prstDash val="solid"/>
              <a:miter/>
            </a:ln>
          </p:spPr>
          <p:txBody>
            <a:bodyPr rtlCol="0" anchor="ctr"/>
            <a:lstStyle/>
            <a:p>
              <a:endParaRPr lang="en-US" sz="849"/>
            </a:p>
          </p:txBody>
        </p:sp>
        <p:sp>
          <p:nvSpPr>
            <p:cNvPr id="636" name="Freeform 635">
              <a:extLst>
                <a:ext uri="{FF2B5EF4-FFF2-40B4-BE49-F238E27FC236}">
                  <a16:creationId xmlns:a16="http://schemas.microsoft.com/office/drawing/2014/main" id="{8A09DDDF-0B36-A744-99A4-A7CEFA6D964E}"/>
                </a:ext>
              </a:extLst>
            </p:cNvPr>
            <p:cNvSpPr/>
            <p:nvPr/>
          </p:nvSpPr>
          <p:spPr>
            <a:xfrm>
              <a:off x="12167466" y="327624"/>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3"/>
                    <a:pt x="44062" y="117984"/>
                    <a:pt x="38640" y="108935"/>
                  </a:cubicBezTo>
                  <a:lnTo>
                    <a:pt x="2491" y="29311"/>
                  </a:lnTo>
                  <a:cubicBezTo>
                    <a:pt x="-2931" y="18453"/>
                    <a:pt x="684" y="7595"/>
                    <a:pt x="11529" y="2166"/>
                  </a:cubicBezTo>
                  <a:close/>
                </a:path>
              </a:pathLst>
            </a:custGeom>
            <a:solidFill>
              <a:srgbClr val="7EB4B4"/>
            </a:solidFill>
            <a:ln w="18073" cap="flat">
              <a:noFill/>
              <a:prstDash val="solid"/>
              <a:miter/>
            </a:ln>
          </p:spPr>
          <p:txBody>
            <a:bodyPr rtlCol="0" anchor="ctr"/>
            <a:lstStyle/>
            <a:p>
              <a:endParaRPr lang="en-US" sz="849"/>
            </a:p>
          </p:txBody>
        </p:sp>
        <p:sp>
          <p:nvSpPr>
            <p:cNvPr id="638" name="Freeform 637">
              <a:extLst>
                <a:ext uri="{FF2B5EF4-FFF2-40B4-BE49-F238E27FC236}">
                  <a16:creationId xmlns:a16="http://schemas.microsoft.com/office/drawing/2014/main" id="{0449DCE1-67F6-AC40-8360-777D00A5B6AE}"/>
                </a:ext>
              </a:extLst>
            </p:cNvPr>
            <p:cNvSpPr/>
            <p:nvPr/>
          </p:nvSpPr>
          <p:spPr>
            <a:xfrm>
              <a:off x="10066097" y="934213"/>
              <a:ext cx="39763" cy="121246"/>
            </a:xfrm>
            <a:custGeom>
              <a:avLst/>
              <a:gdLst>
                <a:gd name="connsiteX0" fmla="*/ 18074 w 39763"/>
                <a:gd name="connsiteY0" fmla="*/ 0 h 121246"/>
                <a:gd name="connsiteX1" fmla="*/ 18074 w 39763"/>
                <a:gd name="connsiteY1" fmla="*/ 0 h 121246"/>
                <a:gd name="connsiteX2" fmla="*/ 39764 w 39763"/>
                <a:gd name="connsiteY2" fmla="*/ 19906 h 121246"/>
                <a:gd name="connsiteX3" fmla="*/ 39764 w 39763"/>
                <a:gd name="connsiteY3" fmla="*/ 101341 h 121246"/>
                <a:gd name="connsiteX4" fmla="*/ 19882 w 39763"/>
                <a:gd name="connsiteY4" fmla="*/ 121246 h 121246"/>
                <a:gd name="connsiteX5" fmla="*/ 19882 w 39763"/>
                <a:gd name="connsiteY5" fmla="*/ 121246 h 121246"/>
                <a:gd name="connsiteX6" fmla="*/ 0 w 39763"/>
                <a:gd name="connsiteY6" fmla="*/ 101341 h 121246"/>
                <a:gd name="connsiteX7" fmla="*/ 0 w 39763"/>
                <a:gd name="connsiteY7" fmla="*/ 39812 h 121246"/>
                <a:gd name="connsiteX8" fmla="*/ 18074 w 39763"/>
                <a:gd name="connsiteY8" fmla="*/ 0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18074" y="0"/>
                  </a:moveTo>
                  <a:lnTo>
                    <a:pt x="18074" y="0"/>
                  </a:lnTo>
                  <a:cubicBezTo>
                    <a:pt x="28919" y="0"/>
                    <a:pt x="39764" y="9048"/>
                    <a:pt x="39764" y="19906"/>
                  </a:cubicBezTo>
                  <a:lnTo>
                    <a:pt x="39764" y="101341"/>
                  </a:lnTo>
                  <a:cubicBezTo>
                    <a:pt x="39764" y="112198"/>
                    <a:pt x="30726" y="121246"/>
                    <a:pt x="19882" y="121246"/>
                  </a:cubicBezTo>
                  <a:lnTo>
                    <a:pt x="19882" y="121246"/>
                  </a:lnTo>
                  <a:cubicBezTo>
                    <a:pt x="9037" y="121246"/>
                    <a:pt x="0" y="112198"/>
                    <a:pt x="0" y="101341"/>
                  </a:cubicBezTo>
                  <a:lnTo>
                    <a:pt x="0" y="39812"/>
                  </a:lnTo>
                  <a:lnTo>
                    <a:pt x="18074" y="0"/>
                  </a:lnTo>
                  <a:close/>
                </a:path>
              </a:pathLst>
            </a:custGeom>
            <a:solidFill>
              <a:srgbClr val="7EB4B4"/>
            </a:solidFill>
            <a:ln w="18073" cap="flat">
              <a:noFill/>
              <a:prstDash val="solid"/>
              <a:miter/>
            </a:ln>
          </p:spPr>
          <p:txBody>
            <a:bodyPr rtlCol="0" anchor="ctr"/>
            <a:lstStyle/>
            <a:p>
              <a:endParaRPr lang="en-US" sz="849"/>
            </a:p>
          </p:txBody>
        </p:sp>
        <p:sp>
          <p:nvSpPr>
            <p:cNvPr id="639" name="Freeform 638">
              <a:extLst>
                <a:ext uri="{FF2B5EF4-FFF2-40B4-BE49-F238E27FC236}">
                  <a16:creationId xmlns:a16="http://schemas.microsoft.com/office/drawing/2014/main" id="{5014F32E-72EE-1F40-8501-F40A9B9F3B98}"/>
                </a:ext>
              </a:extLst>
            </p:cNvPr>
            <p:cNvSpPr/>
            <p:nvPr/>
          </p:nvSpPr>
          <p:spPr>
            <a:xfrm>
              <a:off x="10047339" y="1237878"/>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5"/>
                  </a:cubicBezTo>
                  <a:lnTo>
                    <a:pt x="2491" y="29311"/>
                  </a:lnTo>
                  <a:cubicBezTo>
                    <a:pt x="-2931" y="18453"/>
                    <a:pt x="684" y="7595"/>
                    <a:pt x="11528" y="2166"/>
                  </a:cubicBezTo>
                  <a:close/>
                </a:path>
              </a:pathLst>
            </a:custGeom>
            <a:solidFill>
              <a:srgbClr val="7EB4B4"/>
            </a:solidFill>
            <a:ln w="18073" cap="flat">
              <a:noFill/>
              <a:prstDash val="solid"/>
              <a:miter/>
            </a:ln>
          </p:spPr>
          <p:txBody>
            <a:bodyPr rtlCol="0" anchor="ctr"/>
            <a:lstStyle/>
            <a:p>
              <a:endParaRPr lang="en-US" sz="849"/>
            </a:p>
          </p:txBody>
        </p:sp>
        <p:sp>
          <p:nvSpPr>
            <p:cNvPr id="640" name="Freeform 639">
              <a:extLst>
                <a:ext uri="{FF2B5EF4-FFF2-40B4-BE49-F238E27FC236}">
                  <a16:creationId xmlns:a16="http://schemas.microsoft.com/office/drawing/2014/main" id="{4042987A-CDCF-9C40-95E0-CAEAF8A175C2}"/>
                </a:ext>
              </a:extLst>
            </p:cNvPr>
            <p:cNvSpPr/>
            <p:nvPr userDrawn="1"/>
          </p:nvSpPr>
          <p:spPr>
            <a:xfrm>
              <a:off x="10367939" y="631802"/>
              <a:ext cx="39763" cy="121445"/>
            </a:xfrm>
            <a:custGeom>
              <a:avLst/>
              <a:gdLst>
                <a:gd name="connsiteX0" fmla="*/ 39764 w 39763"/>
                <a:gd name="connsiteY0" fmla="*/ 20105 h 121445"/>
                <a:gd name="connsiteX1" fmla="*/ 39764 w 39763"/>
                <a:gd name="connsiteY1" fmla="*/ 101539 h 121445"/>
                <a:gd name="connsiteX2" fmla="*/ 19882 w 39763"/>
                <a:gd name="connsiteY2" fmla="*/ 121445 h 121445"/>
                <a:gd name="connsiteX3" fmla="*/ 19882 w 39763"/>
                <a:gd name="connsiteY3" fmla="*/ 121445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7" y="121445"/>
                    <a:pt x="19882" y="121445"/>
                  </a:cubicBezTo>
                  <a:lnTo>
                    <a:pt x="19882" y="121445"/>
                  </a:lnTo>
                  <a:cubicBezTo>
                    <a:pt x="9037" y="121445"/>
                    <a:pt x="0" y="112397"/>
                    <a:pt x="0" y="101539"/>
                  </a:cubicBezTo>
                  <a:lnTo>
                    <a:pt x="0" y="20105"/>
                  </a:lnTo>
                  <a:cubicBezTo>
                    <a:pt x="0" y="9247"/>
                    <a:pt x="9037" y="199"/>
                    <a:pt x="19882" y="199"/>
                  </a:cubicBezTo>
                  <a:lnTo>
                    <a:pt x="19882" y="199"/>
                  </a:lnTo>
                  <a:cubicBezTo>
                    <a:pt x="30727" y="-1611"/>
                    <a:pt x="39764" y="9247"/>
                    <a:pt x="39764" y="20105"/>
                  </a:cubicBezTo>
                  <a:close/>
                </a:path>
              </a:pathLst>
            </a:custGeom>
            <a:solidFill>
              <a:srgbClr val="7EB4B4"/>
            </a:solidFill>
            <a:ln w="18073" cap="flat">
              <a:noFill/>
              <a:prstDash val="solid"/>
              <a:miter/>
            </a:ln>
          </p:spPr>
          <p:txBody>
            <a:bodyPr rtlCol="0" anchor="ctr"/>
            <a:lstStyle/>
            <a:p>
              <a:endParaRPr lang="en-US" sz="849"/>
            </a:p>
          </p:txBody>
        </p:sp>
        <p:sp>
          <p:nvSpPr>
            <p:cNvPr id="641" name="Freeform 640">
              <a:extLst>
                <a:ext uri="{FF2B5EF4-FFF2-40B4-BE49-F238E27FC236}">
                  <a16:creationId xmlns:a16="http://schemas.microsoft.com/office/drawing/2014/main" id="{F8CEC3DF-8611-F74C-A84B-6AB66267E5CF}"/>
                </a:ext>
              </a:extLst>
            </p:cNvPr>
            <p:cNvSpPr/>
            <p:nvPr/>
          </p:nvSpPr>
          <p:spPr>
            <a:xfrm>
              <a:off x="10652831" y="631645"/>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5"/>
                  </a:cubicBezTo>
                  <a:lnTo>
                    <a:pt x="2491" y="29311"/>
                  </a:lnTo>
                  <a:cubicBezTo>
                    <a:pt x="-2931" y="18453"/>
                    <a:pt x="684" y="5785"/>
                    <a:pt x="11528" y="2166"/>
                  </a:cubicBezTo>
                  <a:close/>
                </a:path>
              </a:pathLst>
            </a:custGeom>
            <a:solidFill>
              <a:srgbClr val="7EB4B4"/>
            </a:solidFill>
            <a:ln w="18073" cap="flat">
              <a:noFill/>
              <a:prstDash val="solid"/>
              <a:miter/>
            </a:ln>
          </p:spPr>
          <p:txBody>
            <a:bodyPr rtlCol="0" anchor="ctr"/>
            <a:lstStyle/>
            <a:p>
              <a:endParaRPr lang="en-US" sz="849"/>
            </a:p>
          </p:txBody>
        </p:sp>
        <p:sp>
          <p:nvSpPr>
            <p:cNvPr id="642" name="Freeform 641">
              <a:extLst>
                <a:ext uri="{FF2B5EF4-FFF2-40B4-BE49-F238E27FC236}">
                  <a16:creationId xmlns:a16="http://schemas.microsoft.com/office/drawing/2014/main" id="{695C7B62-BB1A-0F4A-829A-D95EAD824F0C}"/>
                </a:ext>
              </a:extLst>
            </p:cNvPr>
            <p:cNvSpPr/>
            <p:nvPr/>
          </p:nvSpPr>
          <p:spPr>
            <a:xfrm>
              <a:off x="10955681" y="631645"/>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5"/>
                  </a:cubicBezTo>
                  <a:lnTo>
                    <a:pt x="3292" y="29311"/>
                  </a:lnTo>
                  <a:cubicBezTo>
                    <a:pt x="-3938" y="18453"/>
                    <a:pt x="1484" y="5785"/>
                    <a:pt x="12329" y="2166"/>
                  </a:cubicBezTo>
                  <a:close/>
                </a:path>
              </a:pathLst>
            </a:custGeom>
            <a:solidFill>
              <a:srgbClr val="7EB4B4"/>
            </a:solidFill>
            <a:ln w="18073" cap="flat">
              <a:noFill/>
              <a:prstDash val="solid"/>
              <a:miter/>
            </a:ln>
          </p:spPr>
          <p:txBody>
            <a:bodyPr rtlCol="0" anchor="ctr"/>
            <a:lstStyle/>
            <a:p>
              <a:endParaRPr lang="en-US" sz="849"/>
            </a:p>
          </p:txBody>
        </p:sp>
        <p:sp>
          <p:nvSpPr>
            <p:cNvPr id="643" name="Freeform 642">
              <a:extLst>
                <a:ext uri="{FF2B5EF4-FFF2-40B4-BE49-F238E27FC236}">
                  <a16:creationId xmlns:a16="http://schemas.microsoft.com/office/drawing/2014/main" id="{313B7303-D614-EB40-8F06-B2833A44AFB4}"/>
                </a:ext>
              </a:extLst>
            </p:cNvPr>
            <p:cNvSpPr/>
            <p:nvPr/>
          </p:nvSpPr>
          <p:spPr>
            <a:xfrm>
              <a:off x="10350188" y="933856"/>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5"/>
                  </a:cubicBezTo>
                  <a:lnTo>
                    <a:pt x="3292" y="29311"/>
                  </a:lnTo>
                  <a:cubicBezTo>
                    <a:pt x="-3938" y="18453"/>
                    <a:pt x="1484" y="7595"/>
                    <a:pt x="12329" y="2166"/>
                  </a:cubicBezTo>
                  <a:close/>
                </a:path>
              </a:pathLst>
            </a:custGeom>
            <a:solidFill>
              <a:srgbClr val="7EB4B4"/>
            </a:solidFill>
            <a:ln w="18073" cap="flat">
              <a:noFill/>
              <a:prstDash val="solid"/>
              <a:miter/>
            </a:ln>
          </p:spPr>
          <p:txBody>
            <a:bodyPr rtlCol="0" anchor="ctr"/>
            <a:lstStyle/>
            <a:p>
              <a:endParaRPr lang="en-US" sz="849"/>
            </a:p>
          </p:txBody>
        </p:sp>
        <p:sp>
          <p:nvSpPr>
            <p:cNvPr id="644" name="Freeform 643">
              <a:extLst>
                <a:ext uri="{FF2B5EF4-FFF2-40B4-BE49-F238E27FC236}">
                  <a16:creationId xmlns:a16="http://schemas.microsoft.com/office/drawing/2014/main" id="{85011FB9-04D1-3745-8B26-17A9F201ECEB}"/>
                </a:ext>
              </a:extLst>
            </p:cNvPr>
            <p:cNvSpPr/>
            <p:nvPr/>
          </p:nvSpPr>
          <p:spPr>
            <a:xfrm>
              <a:off x="10652831" y="933856"/>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5"/>
                  </a:cubicBezTo>
                  <a:lnTo>
                    <a:pt x="2491" y="29311"/>
                  </a:lnTo>
                  <a:cubicBezTo>
                    <a:pt x="-2931" y="18453"/>
                    <a:pt x="684" y="7595"/>
                    <a:pt x="11528" y="2166"/>
                  </a:cubicBezTo>
                  <a:close/>
                </a:path>
              </a:pathLst>
            </a:custGeom>
            <a:solidFill>
              <a:srgbClr val="7EB4B4"/>
            </a:solidFill>
            <a:ln w="18073" cap="flat">
              <a:noFill/>
              <a:prstDash val="solid"/>
              <a:miter/>
            </a:ln>
          </p:spPr>
          <p:txBody>
            <a:bodyPr rtlCol="0" anchor="ctr"/>
            <a:lstStyle/>
            <a:p>
              <a:endParaRPr lang="en-US" sz="849"/>
            </a:p>
          </p:txBody>
        </p:sp>
        <p:sp>
          <p:nvSpPr>
            <p:cNvPr id="645" name="Freeform 644">
              <a:extLst>
                <a:ext uri="{FF2B5EF4-FFF2-40B4-BE49-F238E27FC236}">
                  <a16:creationId xmlns:a16="http://schemas.microsoft.com/office/drawing/2014/main" id="{B5F0FFAB-7935-1347-9BDC-178686CF7D74}"/>
                </a:ext>
              </a:extLst>
            </p:cNvPr>
            <p:cNvSpPr/>
            <p:nvPr/>
          </p:nvSpPr>
          <p:spPr>
            <a:xfrm>
              <a:off x="10350188" y="1237878"/>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5"/>
                  </a:cubicBezTo>
                  <a:lnTo>
                    <a:pt x="3292" y="29311"/>
                  </a:lnTo>
                  <a:cubicBezTo>
                    <a:pt x="-3938" y="18453"/>
                    <a:pt x="1484" y="7595"/>
                    <a:pt x="12329" y="2166"/>
                  </a:cubicBezTo>
                  <a:close/>
                </a:path>
              </a:pathLst>
            </a:custGeom>
            <a:solidFill>
              <a:srgbClr val="7EB4B4"/>
            </a:solidFill>
            <a:ln w="18073" cap="flat">
              <a:noFill/>
              <a:prstDash val="solid"/>
              <a:miter/>
            </a:ln>
          </p:spPr>
          <p:txBody>
            <a:bodyPr rtlCol="0" anchor="ctr"/>
            <a:lstStyle/>
            <a:p>
              <a:endParaRPr lang="en-US" sz="849"/>
            </a:p>
          </p:txBody>
        </p:sp>
        <p:sp>
          <p:nvSpPr>
            <p:cNvPr id="646" name="Freeform 645">
              <a:extLst>
                <a:ext uri="{FF2B5EF4-FFF2-40B4-BE49-F238E27FC236}">
                  <a16:creationId xmlns:a16="http://schemas.microsoft.com/office/drawing/2014/main" id="{8F57DAE5-78DA-F745-BDC9-F032D2C6FFC4}"/>
                </a:ext>
              </a:extLst>
            </p:cNvPr>
            <p:cNvSpPr/>
            <p:nvPr/>
          </p:nvSpPr>
          <p:spPr>
            <a:xfrm>
              <a:off x="10975240" y="934213"/>
              <a:ext cx="39763" cy="121246"/>
            </a:xfrm>
            <a:custGeom>
              <a:avLst/>
              <a:gdLst>
                <a:gd name="connsiteX0" fmla="*/ 39764 w 39763"/>
                <a:gd name="connsiteY0" fmla="*/ 19906 h 121246"/>
                <a:gd name="connsiteX1" fmla="*/ 39764 w 39763"/>
                <a:gd name="connsiteY1" fmla="*/ 101341 h 121246"/>
                <a:gd name="connsiteX2" fmla="*/ 19882 w 39763"/>
                <a:gd name="connsiteY2" fmla="*/ 121246 h 121246"/>
                <a:gd name="connsiteX3" fmla="*/ 19882 w 39763"/>
                <a:gd name="connsiteY3" fmla="*/ 121246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8"/>
                    <a:pt x="30726" y="121246"/>
                    <a:pt x="19882" y="121246"/>
                  </a:cubicBezTo>
                  <a:lnTo>
                    <a:pt x="19882" y="121246"/>
                  </a:lnTo>
                  <a:cubicBezTo>
                    <a:pt x="9037" y="121246"/>
                    <a:pt x="0" y="112198"/>
                    <a:pt x="0" y="101341"/>
                  </a:cubicBezTo>
                  <a:lnTo>
                    <a:pt x="0" y="19906"/>
                  </a:lnTo>
                  <a:cubicBezTo>
                    <a:pt x="0" y="9048"/>
                    <a:pt x="9037" y="0"/>
                    <a:pt x="19882" y="0"/>
                  </a:cubicBezTo>
                  <a:lnTo>
                    <a:pt x="19882" y="0"/>
                  </a:lnTo>
                  <a:cubicBezTo>
                    <a:pt x="28919" y="0"/>
                    <a:pt x="39764" y="9048"/>
                    <a:pt x="39764" y="19906"/>
                  </a:cubicBezTo>
                  <a:close/>
                </a:path>
              </a:pathLst>
            </a:custGeom>
            <a:solidFill>
              <a:srgbClr val="7EB4B4"/>
            </a:solidFill>
            <a:ln w="18073" cap="flat">
              <a:noFill/>
              <a:prstDash val="solid"/>
              <a:miter/>
            </a:ln>
          </p:spPr>
          <p:txBody>
            <a:bodyPr rtlCol="0" anchor="ctr"/>
            <a:lstStyle/>
            <a:p>
              <a:endParaRPr lang="en-US" sz="849"/>
            </a:p>
          </p:txBody>
        </p:sp>
        <p:sp>
          <p:nvSpPr>
            <p:cNvPr id="647" name="Freeform 646">
              <a:extLst>
                <a:ext uri="{FF2B5EF4-FFF2-40B4-BE49-F238E27FC236}">
                  <a16:creationId xmlns:a16="http://schemas.microsoft.com/office/drawing/2014/main" id="{4EA3F718-5857-F741-B332-5C824A0DAEC4}"/>
                </a:ext>
              </a:extLst>
            </p:cNvPr>
            <p:cNvSpPr/>
            <p:nvPr/>
          </p:nvSpPr>
          <p:spPr>
            <a:xfrm>
              <a:off x="10671590" y="1238234"/>
              <a:ext cx="39763" cy="121246"/>
            </a:xfrm>
            <a:custGeom>
              <a:avLst/>
              <a:gdLst>
                <a:gd name="connsiteX0" fmla="*/ 39764 w 39763"/>
                <a:gd name="connsiteY0" fmla="*/ 19906 h 121246"/>
                <a:gd name="connsiteX1" fmla="*/ 39764 w 39763"/>
                <a:gd name="connsiteY1" fmla="*/ 101340 h 121246"/>
                <a:gd name="connsiteX2" fmla="*/ 19882 w 39763"/>
                <a:gd name="connsiteY2" fmla="*/ 121246 h 121246"/>
                <a:gd name="connsiteX3" fmla="*/ 19882 w 39763"/>
                <a:gd name="connsiteY3" fmla="*/ 121246 h 121246"/>
                <a:gd name="connsiteX4" fmla="*/ 0 w 39763"/>
                <a:gd name="connsiteY4" fmla="*/ 101340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0"/>
                  </a:lnTo>
                  <a:cubicBezTo>
                    <a:pt x="39764" y="112198"/>
                    <a:pt x="30726" y="121246"/>
                    <a:pt x="19882" y="121246"/>
                  </a:cubicBezTo>
                  <a:lnTo>
                    <a:pt x="19882" y="121246"/>
                  </a:lnTo>
                  <a:cubicBezTo>
                    <a:pt x="9037" y="121246"/>
                    <a:pt x="0" y="112198"/>
                    <a:pt x="0" y="101340"/>
                  </a:cubicBezTo>
                  <a:lnTo>
                    <a:pt x="0" y="19906"/>
                  </a:lnTo>
                  <a:cubicBezTo>
                    <a:pt x="0" y="9048"/>
                    <a:pt x="9037" y="0"/>
                    <a:pt x="19882" y="0"/>
                  </a:cubicBezTo>
                  <a:lnTo>
                    <a:pt x="19882" y="0"/>
                  </a:lnTo>
                  <a:cubicBezTo>
                    <a:pt x="30726" y="0"/>
                    <a:pt x="39764" y="9048"/>
                    <a:pt x="39764" y="19906"/>
                  </a:cubicBezTo>
                  <a:close/>
                </a:path>
              </a:pathLst>
            </a:custGeom>
            <a:solidFill>
              <a:srgbClr val="7EB4B4"/>
            </a:solidFill>
            <a:ln w="18073" cap="flat">
              <a:noFill/>
              <a:prstDash val="solid"/>
              <a:miter/>
            </a:ln>
          </p:spPr>
          <p:txBody>
            <a:bodyPr rtlCol="0" anchor="ctr"/>
            <a:lstStyle/>
            <a:p>
              <a:endParaRPr lang="en-US" sz="849"/>
            </a:p>
          </p:txBody>
        </p:sp>
        <p:sp>
          <p:nvSpPr>
            <p:cNvPr id="648" name="Freeform 647">
              <a:extLst>
                <a:ext uri="{FF2B5EF4-FFF2-40B4-BE49-F238E27FC236}">
                  <a16:creationId xmlns:a16="http://schemas.microsoft.com/office/drawing/2014/main" id="{5073B5CF-222F-6943-86C6-2572041443E5}"/>
                </a:ext>
              </a:extLst>
            </p:cNvPr>
            <p:cNvSpPr/>
            <p:nvPr/>
          </p:nvSpPr>
          <p:spPr>
            <a:xfrm>
              <a:off x="10955681" y="1237878"/>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5"/>
                  </a:cubicBezTo>
                  <a:lnTo>
                    <a:pt x="3292" y="29311"/>
                  </a:lnTo>
                  <a:cubicBezTo>
                    <a:pt x="-3938" y="18453"/>
                    <a:pt x="1484" y="7595"/>
                    <a:pt x="12329" y="2166"/>
                  </a:cubicBezTo>
                  <a:close/>
                </a:path>
              </a:pathLst>
            </a:custGeom>
            <a:solidFill>
              <a:srgbClr val="7EB4B4"/>
            </a:solidFill>
            <a:ln w="18073" cap="flat">
              <a:noFill/>
              <a:prstDash val="solid"/>
              <a:miter/>
            </a:ln>
          </p:spPr>
          <p:txBody>
            <a:bodyPr rtlCol="0" anchor="ctr"/>
            <a:lstStyle/>
            <a:p>
              <a:endParaRPr lang="en-US" sz="849"/>
            </a:p>
          </p:txBody>
        </p:sp>
        <p:sp>
          <p:nvSpPr>
            <p:cNvPr id="649" name="Freeform 648">
              <a:extLst>
                <a:ext uri="{FF2B5EF4-FFF2-40B4-BE49-F238E27FC236}">
                  <a16:creationId xmlns:a16="http://schemas.microsoft.com/office/drawing/2014/main" id="{27779871-BB94-3143-9196-E341E855C774}"/>
                </a:ext>
              </a:extLst>
            </p:cNvPr>
            <p:cNvSpPr/>
            <p:nvPr userDrawn="1"/>
          </p:nvSpPr>
          <p:spPr>
            <a:xfrm>
              <a:off x="11277082" y="631802"/>
              <a:ext cx="39763" cy="121445"/>
            </a:xfrm>
            <a:custGeom>
              <a:avLst/>
              <a:gdLst>
                <a:gd name="connsiteX0" fmla="*/ 39764 w 39763"/>
                <a:gd name="connsiteY0" fmla="*/ 20105 h 121445"/>
                <a:gd name="connsiteX1" fmla="*/ 39764 w 39763"/>
                <a:gd name="connsiteY1" fmla="*/ 101539 h 121445"/>
                <a:gd name="connsiteX2" fmla="*/ 19882 w 39763"/>
                <a:gd name="connsiteY2" fmla="*/ 121445 h 121445"/>
                <a:gd name="connsiteX3" fmla="*/ 19882 w 39763"/>
                <a:gd name="connsiteY3" fmla="*/ 121445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6" y="121445"/>
                    <a:pt x="19882" y="121445"/>
                  </a:cubicBezTo>
                  <a:lnTo>
                    <a:pt x="19882" y="121445"/>
                  </a:lnTo>
                  <a:cubicBezTo>
                    <a:pt x="9037" y="121445"/>
                    <a:pt x="0" y="112397"/>
                    <a:pt x="0" y="101539"/>
                  </a:cubicBezTo>
                  <a:lnTo>
                    <a:pt x="0" y="20105"/>
                  </a:lnTo>
                  <a:cubicBezTo>
                    <a:pt x="0" y="9247"/>
                    <a:pt x="9037" y="199"/>
                    <a:pt x="19882" y="199"/>
                  </a:cubicBezTo>
                  <a:lnTo>
                    <a:pt x="19882" y="199"/>
                  </a:lnTo>
                  <a:cubicBezTo>
                    <a:pt x="30726" y="-1611"/>
                    <a:pt x="39764" y="9247"/>
                    <a:pt x="39764" y="20105"/>
                  </a:cubicBezTo>
                  <a:close/>
                </a:path>
              </a:pathLst>
            </a:custGeom>
            <a:solidFill>
              <a:srgbClr val="7EB4B4"/>
            </a:solidFill>
            <a:ln w="18073" cap="flat">
              <a:noFill/>
              <a:prstDash val="solid"/>
              <a:miter/>
            </a:ln>
          </p:spPr>
          <p:txBody>
            <a:bodyPr rtlCol="0" anchor="ctr"/>
            <a:lstStyle/>
            <a:p>
              <a:endParaRPr lang="en-US" sz="849"/>
            </a:p>
          </p:txBody>
        </p:sp>
        <p:sp>
          <p:nvSpPr>
            <p:cNvPr id="650" name="Freeform 649">
              <a:extLst>
                <a:ext uri="{FF2B5EF4-FFF2-40B4-BE49-F238E27FC236}">
                  <a16:creationId xmlns:a16="http://schemas.microsoft.com/office/drawing/2014/main" id="{490D127C-7F16-CF46-8A28-DB4A4491AD88}"/>
                </a:ext>
              </a:extLst>
            </p:cNvPr>
            <p:cNvSpPr/>
            <p:nvPr/>
          </p:nvSpPr>
          <p:spPr>
            <a:xfrm>
              <a:off x="11561974" y="631645"/>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5"/>
                  </a:cubicBezTo>
                  <a:lnTo>
                    <a:pt x="2491" y="29311"/>
                  </a:lnTo>
                  <a:cubicBezTo>
                    <a:pt x="-2931" y="18453"/>
                    <a:pt x="684" y="5785"/>
                    <a:pt x="11528" y="2166"/>
                  </a:cubicBezTo>
                  <a:close/>
                </a:path>
              </a:pathLst>
            </a:custGeom>
            <a:solidFill>
              <a:srgbClr val="7EB4B4"/>
            </a:solidFill>
            <a:ln w="18073" cap="flat">
              <a:noFill/>
              <a:prstDash val="solid"/>
              <a:miter/>
            </a:ln>
          </p:spPr>
          <p:txBody>
            <a:bodyPr rtlCol="0" anchor="ctr"/>
            <a:lstStyle/>
            <a:p>
              <a:endParaRPr lang="en-US" sz="849"/>
            </a:p>
          </p:txBody>
        </p:sp>
        <p:sp>
          <p:nvSpPr>
            <p:cNvPr id="651" name="Freeform 650">
              <a:extLst>
                <a:ext uri="{FF2B5EF4-FFF2-40B4-BE49-F238E27FC236}">
                  <a16:creationId xmlns:a16="http://schemas.microsoft.com/office/drawing/2014/main" id="{DB1C740D-B1BD-8E4A-8E43-D0B000E5DA4C}"/>
                </a:ext>
              </a:extLst>
            </p:cNvPr>
            <p:cNvSpPr/>
            <p:nvPr/>
          </p:nvSpPr>
          <p:spPr>
            <a:xfrm>
              <a:off x="11864823" y="631645"/>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4 h 120149"/>
                <a:gd name="connsiteX5" fmla="*/ 66552 w 77753"/>
                <a:gd name="connsiteY5" fmla="*/ 117984 h 120149"/>
                <a:gd name="connsiteX6" fmla="*/ 39441 w 77753"/>
                <a:gd name="connsiteY6" fmla="*/ 108935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5"/>
                  </a:cubicBezTo>
                  <a:lnTo>
                    <a:pt x="3292" y="29311"/>
                  </a:lnTo>
                  <a:cubicBezTo>
                    <a:pt x="-3938" y="18453"/>
                    <a:pt x="1484" y="5785"/>
                    <a:pt x="12329" y="2166"/>
                  </a:cubicBezTo>
                  <a:close/>
                </a:path>
              </a:pathLst>
            </a:custGeom>
            <a:solidFill>
              <a:srgbClr val="7EB4B4"/>
            </a:solidFill>
            <a:ln w="18073" cap="flat">
              <a:noFill/>
              <a:prstDash val="solid"/>
              <a:miter/>
            </a:ln>
          </p:spPr>
          <p:txBody>
            <a:bodyPr rtlCol="0" anchor="ctr"/>
            <a:lstStyle/>
            <a:p>
              <a:endParaRPr lang="en-US" sz="849"/>
            </a:p>
          </p:txBody>
        </p:sp>
        <p:sp>
          <p:nvSpPr>
            <p:cNvPr id="652" name="Freeform 651">
              <a:extLst>
                <a:ext uri="{FF2B5EF4-FFF2-40B4-BE49-F238E27FC236}">
                  <a16:creationId xmlns:a16="http://schemas.microsoft.com/office/drawing/2014/main" id="{AEF552D0-6CE3-2144-906E-355119CC6CA1}"/>
                </a:ext>
              </a:extLst>
            </p:cNvPr>
            <p:cNvSpPr/>
            <p:nvPr/>
          </p:nvSpPr>
          <p:spPr>
            <a:xfrm>
              <a:off x="11259331" y="933856"/>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89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89" y="90839"/>
                  </a:lnTo>
                  <a:cubicBezTo>
                    <a:pt x="81012" y="99887"/>
                    <a:pt x="75589" y="112555"/>
                    <a:pt x="66552" y="117984"/>
                  </a:cubicBezTo>
                  <a:lnTo>
                    <a:pt x="66552" y="117984"/>
                  </a:lnTo>
                  <a:cubicBezTo>
                    <a:pt x="57515" y="123413"/>
                    <a:pt x="44863" y="117984"/>
                    <a:pt x="39441" y="108935"/>
                  </a:cubicBezTo>
                  <a:lnTo>
                    <a:pt x="3292" y="29311"/>
                  </a:lnTo>
                  <a:cubicBezTo>
                    <a:pt x="-3938" y="18453"/>
                    <a:pt x="1485" y="7595"/>
                    <a:pt x="12329" y="2166"/>
                  </a:cubicBezTo>
                  <a:close/>
                </a:path>
              </a:pathLst>
            </a:custGeom>
            <a:solidFill>
              <a:srgbClr val="7EB4B4"/>
            </a:solidFill>
            <a:ln w="18073" cap="flat">
              <a:noFill/>
              <a:prstDash val="solid"/>
              <a:miter/>
            </a:ln>
          </p:spPr>
          <p:txBody>
            <a:bodyPr rtlCol="0" anchor="ctr"/>
            <a:lstStyle/>
            <a:p>
              <a:endParaRPr lang="en-US" sz="849"/>
            </a:p>
          </p:txBody>
        </p:sp>
        <p:sp>
          <p:nvSpPr>
            <p:cNvPr id="653" name="Freeform 652">
              <a:extLst>
                <a:ext uri="{FF2B5EF4-FFF2-40B4-BE49-F238E27FC236}">
                  <a16:creationId xmlns:a16="http://schemas.microsoft.com/office/drawing/2014/main" id="{44B2D803-5435-264E-B560-4162F58C460C}"/>
                </a:ext>
              </a:extLst>
            </p:cNvPr>
            <p:cNvSpPr/>
            <p:nvPr/>
          </p:nvSpPr>
          <p:spPr>
            <a:xfrm>
              <a:off x="11561974" y="933856"/>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5"/>
                  </a:cubicBezTo>
                  <a:lnTo>
                    <a:pt x="2491" y="29311"/>
                  </a:lnTo>
                  <a:cubicBezTo>
                    <a:pt x="-2931" y="18453"/>
                    <a:pt x="684" y="7595"/>
                    <a:pt x="11528" y="2166"/>
                  </a:cubicBezTo>
                  <a:close/>
                </a:path>
              </a:pathLst>
            </a:custGeom>
            <a:solidFill>
              <a:srgbClr val="7EB4B4"/>
            </a:solidFill>
            <a:ln w="18073" cap="flat">
              <a:noFill/>
              <a:prstDash val="solid"/>
              <a:miter/>
            </a:ln>
          </p:spPr>
          <p:txBody>
            <a:bodyPr rtlCol="0" anchor="ctr"/>
            <a:lstStyle/>
            <a:p>
              <a:endParaRPr lang="en-US" sz="849"/>
            </a:p>
          </p:txBody>
        </p:sp>
        <p:sp>
          <p:nvSpPr>
            <p:cNvPr id="654" name="Freeform 653">
              <a:extLst>
                <a:ext uri="{FF2B5EF4-FFF2-40B4-BE49-F238E27FC236}">
                  <a16:creationId xmlns:a16="http://schemas.microsoft.com/office/drawing/2014/main" id="{C1F0D31B-6552-7541-AE98-54E885077054}"/>
                </a:ext>
              </a:extLst>
            </p:cNvPr>
            <p:cNvSpPr/>
            <p:nvPr/>
          </p:nvSpPr>
          <p:spPr>
            <a:xfrm>
              <a:off x="11259331" y="1237878"/>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89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89" y="90839"/>
                  </a:lnTo>
                  <a:cubicBezTo>
                    <a:pt x="81012" y="99887"/>
                    <a:pt x="75589" y="112555"/>
                    <a:pt x="66552" y="117984"/>
                  </a:cubicBezTo>
                  <a:lnTo>
                    <a:pt x="66552" y="117984"/>
                  </a:lnTo>
                  <a:cubicBezTo>
                    <a:pt x="57515" y="123413"/>
                    <a:pt x="44863" y="117984"/>
                    <a:pt x="39441" y="108935"/>
                  </a:cubicBezTo>
                  <a:lnTo>
                    <a:pt x="3292" y="29311"/>
                  </a:lnTo>
                  <a:cubicBezTo>
                    <a:pt x="-3938" y="18453"/>
                    <a:pt x="1485" y="7595"/>
                    <a:pt x="12329" y="2166"/>
                  </a:cubicBezTo>
                  <a:close/>
                </a:path>
              </a:pathLst>
            </a:custGeom>
            <a:solidFill>
              <a:srgbClr val="7EB4B4"/>
            </a:solidFill>
            <a:ln w="18073" cap="flat">
              <a:noFill/>
              <a:prstDash val="solid"/>
              <a:miter/>
            </a:ln>
          </p:spPr>
          <p:txBody>
            <a:bodyPr rtlCol="0" anchor="ctr"/>
            <a:lstStyle/>
            <a:p>
              <a:endParaRPr lang="en-US" sz="849"/>
            </a:p>
          </p:txBody>
        </p:sp>
        <p:sp>
          <p:nvSpPr>
            <p:cNvPr id="655" name="Freeform 654">
              <a:extLst>
                <a:ext uri="{FF2B5EF4-FFF2-40B4-BE49-F238E27FC236}">
                  <a16:creationId xmlns:a16="http://schemas.microsoft.com/office/drawing/2014/main" id="{578B31D7-8691-B14F-8205-3419C47C09EA}"/>
                </a:ext>
              </a:extLst>
            </p:cNvPr>
            <p:cNvSpPr/>
            <p:nvPr/>
          </p:nvSpPr>
          <p:spPr>
            <a:xfrm>
              <a:off x="11882575" y="934213"/>
              <a:ext cx="39763" cy="121246"/>
            </a:xfrm>
            <a:custGeom>
              <a:avLst/>
              <a:gdLst>
                <a:gd name="connsiteX0" fmla="*/ 39763 w 39763"/>
                <a:gd name="connsiteY0" fmla="*/ 19906 h 121246"/>
                <a:gd name="connsiteX1" fmla="*/ 39763 w 39763"/>
                <a:gd name="connsiteY1" fmla="*/ 101341 h 121246"/>
                <a:gd name="connsiteX2" fmla="*/ 19881 w 39763"/>
                <a:gd name="connsiteY2" fmla="*/ 121246 h 121246"/>
                <a:gd name="connsiteX3" fmla="*/ 19881 w 39763"/>
                <a:gd name="connsiteY3" fmla="*/ 121246 h 121246"/>
                <a:gd name="connsiteX4" fmla="*/ 0 w 39763"/>
                <a:gd name="connsiteY4" fmla="*/ 101341 h 121246"/>
                <a:gd name="connsiteX5" fmla="*/ 0 w 39763"/>
                <a:gd name="connsiteY5" fmla="*/ 19906 h 121246"/>
                <a:gd name="connsiteX6" fmla="*/ 19881 w 39763"/>
                <a:gd name="connsiteY6" fmla="*/ 0 h 121246"/>
                <a:gd name="connsiteX7" fmla="*/ 19881 w 39763"/>
                <a:gd name="connsiteY7" fmla="*/ 0 h 121246"/>
                <a:gd name="connsiteX8" fmla="*/ 39763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3" y="19906"/>
                  </a:moveTo>
                  <a:lnTo>
                    <a:pt x="39763" y="101341"/>
                  </a:lnTo>
                  <a:cubicBezTo>
                    <a:pt x="39763" y="112198"/>
                    <a:pt x="30726" y="121246"/>
                    <a:pt x="19881" y="121246"/>
                  </a:cubicBezTo>
                  <a:lnTo>
                    <a:pt x="19881" y="121246"/>
                  </a:lnTo>
                  <a:cubicBezTo>
                    <a:pt x="9037" y="121246"/>
                    <a:pt x="0" y="112198"/>
                    <a:pt x="0" y="101341"/>
                  </a:cubicBezTo>
                  <a:lnTo>
                    <a:pt x="0" y="19906"/>
                  </a:lnTo>
                  <a:cubicBezTo>
                    <a:pt x="0" y="9048"/>
                    <a:pt x="9037" y="0"/>
                    <a:pt x="19881" y="0"/>
                  </a:cubicBezTo>
                  <a:lnTo>
                    <a:pt x="19881" y="0"/>
                  </a:lnTo>
                  <a:cubicBezTo>
                    <a:pt x="30726" y="0"/>
                    <a:pt x="39763" y="9048"/>
                    <a:pt x="39763" y="19906"/>
                  </a:cubicBezTo>
                  <a:close/>
                </a:path>
              </a:pathLst>
            </a:custGeom>
            <a:solidFill>
              <a:srgbClr val="7EB4B4"/>
            </a:solidFill>
            <a:ln w="18073" cap="flat">
              <a:noFill/>
              <a:prstDash val="solid"/>
              <a:miter/>
            </a:ln>
          </p:spPr>
          <p:txBody>
            <a:bodyPr rtlCol="0" anchor="ctr"/>
            <a:lstStyle/>
            <a:p>
              <a:endParaRPr lang="en-US" sz="849"/>
            </a:p>
          </p:txBody>
        </p:sp>
        <p:sp>
          <p:nvSpPr>
            <p:cNvPr id="656" name="Freeform 655">
              <a:extLst>
                <a:ext uri="{FF2B5EF4-FFF2-40B4-BE49-F238E27FC236}">
                  <a16:creationId xmlns:a16="http://schemas.microsoft.com/office/drawing/2014/main" id="{6D3E4B1B-D8D2-3F44-9E5D-921DE9486F8E}"/>
                </a:ext>
              </a:extLst>
            </p:cNvPr>
            <p:cNvSpPr/>
            <p:nvPr/>
          </p:nvSpPr>
          <p:spPr>
            <a:xfrm>
              <a:off x="11580732" y="1238234"/>
              <a:ext cx="39763" cy="121246"/>
            </a:xfrm>
            <a:custGeom>
              <a:avLst/>
              <a:gdLst>
                <a:gd name="connsiteX0" fmla="*/ 39764 w 39763"/>
                <a:gd name="connsiteY0" fmla="*/ 19906 h 121246"/>
                <a:gd name="connsiteX1" fmla="*/ 39764 w 39763"/>
                <a:gd name="connsiteY1" fmla="*/ 101340 h 121246"/>
                <a:gd name="connsiteX2" fmla="*/ 19882 w 39763"/>
                <a:gd name="connsiteY2" fmla="*/ 121246 h 121246"/>
                <a:gd name="connsiteX3" fmla="*/ 19882 w 39763"/>
                <a:gd name="connsiteY3" fmla="*/ 121246 h 121246"/>
                <a:gd name="connsiteX4" fmla="*/ 0 w 39763"/>
                <a:gd name="connsiteY4" fmla="*/ 101340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0"/>
                  </a:lnTo>
                  <a:cubicBezTo>
                    <a:pt x="39764" y="112198"/>
                    <a:pt x="30726" y="121246"/>
                    <a:pt x="19882" y="121246"/>
                  </a:cubicBezTo>
                  <a:lnTo>
                    <a:pt x="19882" y="121246"/>
                  </a:lnTo>
                  <a:cubicBezTo>
                    <a:pt x="9037" y="121246"/>
                    <a:pt x="0" y="112198"/>
                    <a:pt x="0" y="101340"/>
                  </a:cubicBezTo>
                  <a:lnTo>
                    <a:pt x="0" y="19906"/>
                  </a:lnTo>
                  <a:cubicBezTo>
                    <a:pt x="0" y="9048"/>
                    <a:pt x="9037" y="0"/>
                    <a:pt x="19882" y="0"/>
                  </a:cubicBezTo>
                  <a:lnTo>
                    <a:pt x="19882" y="0"/>
                  </a:lnTo>
                  <a:cubicBezTo>
                    <a:pt x="28919" y="0"/>
                    <a:pt x="39764" y="9048"/>
                    <a:pt x="39764" y="19906"/>
                  </a:cubicBezTo>
                  <a:close/>
                </a:path>
              </a:pathLst>
            </a:custGeom>
            <a:solidFill>
              <a:srgbClr val="7EB4B4"/>
            </a:solidFill>
            <a:ln w="18073" cap="flat">
              <a:noFill/>
              <a:prstDash val="solid"/>
              <a:miter/>
            </a:ln>
          </p:spPr>
          <p:txBody>
            <a:bodyPr rtlCol="0" anchor="ctr"/>
            <a:lstStyle/>
            <a:p>
              <a:endParaRPr lang="en-US" sz="849"/>
            </a:p>
          </p:txBody>
        </p:sp>
        <p:sp>
          <p:nvSpPr>
            <p:cNvPr id="657" name="Freeform 656">
              <a:extLst>
                <a:ext uri="{FF2B5EF4-FFF2-40B4-BE49-F238E27FC236}">
                  <a16:creationId xmlns:a16="http://schemas.microsoft.com/office/drawing/2014/main" id="{AABCFFD2-8B90-334C-80BE-CF4F5552BAA7}"/>
                </a:ext>
              </a:extLst>
            </p:cNvPr>
            <p:cNvSpPr/>
            <p:nvPr/>
          </p:nvSpPr>
          <p:spPr>
            <a:xfrm>
              <a:off x="11864823" y="1237878"/>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4 h 120149"/>
                <a:gd name="connsiteX5" fmla="*/ 66552 w 77753"/>
                <a:gd name="connsiteY5" fmla="*/ 117984 h 120149"/>
                <a:gd name="connsiteX6" fmla="*/ 39441 w 77753"/>
                <a:gd name="connsiteY6" fmla="*/ 108935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5"/>
                  </a:cubicBezTo>
                  <a:lnTo>
                    <a:pt x="3292" y="29311"/>
                  </a:lnTo>
                  <a:cubicBezTo>
                    <a:pt x="-3938" y="18453"/>
                    <a:pt x="1484" y="7595"/>
                    <a:pt x="12329" y="2166"/>
                  </a:cubicBezTo>
                  <a:close/>
                </a:path>
              </a:pathLst>
            </a:custGeom>
            <a:solidFill>
              <a:srgbClr val="7EB4B4"/>
            </a:solidFill>
            <a:ln w="18073" cap="flat">
              <a:noFill/>
              <a:prstDash val="solid"/>
              <a:miter/>
            </a:ln>
          </p:spPr>
          <p:txBody>
            <a:bodyPr rtlCol="0" anchor="ctr"/>
            <a:lstStyle/>
            <a:p>
              <a:endParaRPr lang="en-US" sz="849"/>
            </a:p>
          </p:txBody>
        </p:sp>
        <p:sp>
          <p:nvSpPr>
            <p:cNvPr id="658" name="Freeform 657">
              <a:extLst>
                <a:ext uri="{FF2B5EF4-FFF2-40B4-BE49-F238E27FC236}">
                  <a16:creationId xmlns:a16="http://schemas.microsoft.com/office/drawing/2014/main" id="{433C0B52-FDC5-B146-8F68-039434D86899}"/>
                </a:ext>
              </a:extLst>
            </p:cNvPr>
            <p:cNvSpPr/>
            <p:nvPr userDrawn="1"/>
          </p:nvSpPr>
          <p:spPr>
            <a:xfrm>
              <a:off x="12186225" y="631802"/>
              <a:ext cx="39763" cy="121445"/>
            </a:xfrm>
            <a:custGeom>
              <a:avLst/>
              <a:gdLst>
                <a:gd name="connsiteX0" fmla="*/ 39764 w 39763"/>
                <a:gd name="connsiteY0" fmla="*/ 20105 h 121445"/>
                <a:gd name="connsiteX1" fmla="*/ 39764 w 39763"/>
                <a:gd name="connsiteY1" fmla="*/ 101539 h 121445"/>
                <a:gd name="connsiteX2" fmla="*/ 19882 w 39763"/>
                <a:gd name="connsiteY2" fmla="*/ 121445 h 121445"/>
                <a:gd name="connsiteX3" fmla="*/ 19882 w 39763"/>
                <a:gd name="connsiteY3" fmla="*/ 121445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7" y="121445"/>
                    <a:pt x="19882" y="121445"/>
                  </a:cubicBezTo>
                  <a:lnTo>
                    <a:pt x="19882" y="121445"/>
                  </a:lnTo>
                  <a:cubicBezTo>
                    <a:pt x="9037" y="121445"/>
                    <a:pt x="0" y="112397"/>
                    <a:pt x="0" y="101539"/>
                  </a:cubicBezTo>
                  <a:lnTo>
                    <a:pt x="0" y="20105"/>
                  </a:lnTo>
                  <a:cubicBezTo>
                    <a:pt x="0" y="9247"/>
                    <a:pt x="9037" y="199"/>
                    <a:pt x="19882" y="199"/>
                  </a:cubicBezTo>
                  <a:lnTo>
                    <a:pt x="19882" y="199"/>
                  </a:lnTo>
                  <a:cubicBezTo>
                    <a:pt x="30727" y="-1611"/>
                    <a:pt x="39764" y="9247"/>
                    <a:pt x="39764" y="20105"/>
                  </a:cubicBezTo>
                  <a:close/>
                </a:path>
              </a:pathLst>
            </a:custGeom>
            <a:solidFill>
              <a:srgbClr val="7EB4B4"/>
            </a:solidFill>
            <a:ln w="18073" cap="flat">
              <a:noFill/>
              <a:prstDash val="solid"/>
              <a:miter/>
            </a:ln>
          </p:spPr>
          <p:txBody>
            <a:bodyPr rtlCol="0" anchor="ctr"/>
            <a:lstStyle/>
            <a:p>
              <a:endParaRPr lang="en-US" sz="849"/>
            </a:p>
          </p:txBody>
        </p:sp>
        <p:sp>
          <p:nvSpPr>
            <p:cNvPr id="660" name="Freeform 659">
              <a:extLst>
                <a:ext uri="{FF2B5EF4-FFF2-40B4-BE49-F238E27FC236}">
                  <a16:creationId xmlns:a16="http://schemas.microsoft.com/office/drawing/2014/main" id="{A3955AC7-806C-D84D-AA21-C0097FBAAA20}"/>
                </a:ext>
              </a:extLst>
            </p:cNvPr>
            <p:cNvSpPr/>
            <p:nvPr/>
          </p:nvSpPr>
          <p:spPr>
            <a:xfrm>
              <a:off x="12167466" y="933856"/>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3"/>
                    <a:pt x="44062" y="117984"/>
                    <a:pt x="38640" y="108935"/>
                  </a:cubicBezTo>
                  <a:lnTo>
                    <a:pt x="2491" y="29311"/>
                  </a:lnTo>
                  <a:cubicBezTo>
                    <a:pt x="-2931" y="18453"/>
                    <a:pt x="684" y="7595"/>
                    <a:pt x="11529" y="2166"/>
                  </a:cubicBezTo>
                  <a:close/>
                </a:path>
              </a:pathLst>
            </a:custGeom>
            <a:solidFill>
              <a:srgbClr val="7EB4B4"/>
            </a:solidFill>
            <a:ln w="18073" cap="flat">
              <a:noFill/>
              <a:prstDash val="solid"/>
              <a:miter/>
            </a:ln>
          </p:spPr>
          <p:txBody>
            <a:bodyPr rtlCol="0" anchor="ctr"/>
            <a:lstStyle/>
            <a:p>
              <a:endParaRPr lang="en-US" sz="849"/>
            </a:p>
          </p:txBody>
        </p:sp>
        <p:sp>
          <p:nvSpPr>
            <p:cNvPr id="662" name="Freeform 661">
              <a:extLst>
                <a:ext uri="{FF2B5EF4-FFF2-40B4-BE49-F238E27FC236}">
                  <a16:creationId xmlns:a16="http://schemas.microsoft.com/office/drawing/2014/main" id="{8A115AB5-CFCC-C241-ABE4-54CFFB2DE9FA}"/>
                </a:ext>
              </a:extLst>
            </p:cNvPr>
            <p:cNvSpPr/>
            <p:nvPr/>
          </p:nvSpPr>
          <p:spPr>
            <a:xfrm>
              <a:off x="12167466" y="1237878"/>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3"/>
                    <a:pt x="44062" y="117984"/>
                    <a:pt x="38640" y="108935"/>
                  </a:cubicBezTo>
                  <a:lnTo>
                    <a:pt x="2491" y="29311"/>
                  </a:lnTo>
                  <a:cubicBezTo>
                    <a:pt x="-2931" y="18453"/>
                    <a:pt x="684" y="7595"/>
                    <a:pt x="11529" y="2166"/>
                  </a:cubicBezTo>
                  <a:close/>
                </a:path>
              </a:pathLst>
            </a:custGeom>
            <a:solidFill>
              <a:srgbClr val="7EB4B4"/>
            </a:solidFill>
            <a:ln w="18073" cap="flat">
              <a:noFill/>
              <a:prstDash val="solid"/>
              <a:miter/>
            </a:ln>
          </p:spPr>
          <p:txBody>
            <a:bodyPr rtlCol="0" anchor="ctr"/>
            <a:lstStyle/>
            <a:p>
              <a:endParaRPr lang="en-US" sz="849"/>
            </a:p>
          </p:txBody>
        </p:sp>
        <p:sp>
          <p:nvSpPr>
            <p:cNvPr id="664" name="Freeform 663">
              <a:extLst>
                <a:ext uri="{FF2B5EF4-FFF2-40B4-BE49-F238E27FC236}">
                  <a16:creationId xmlns:a16="http://schemas.microsoft.com/office/drawing/2014/main" id="{54602CDD-FA4B-4F46-A2D1-8CCECDD3BE48}"/>
                </a:ext>
              </a:extLst>
            </p:cNvPr>
            <p:cNvSpPr/>
            <p:nvPr userDrawn="1"/>
          </p:nvSpPr>
          <p:spPr>
            <a:xfrm>
              <a:off x="9744373" y="1565780"/>
              <a:ext cx="60001" cy="96267"/>
            </a:xfrm>
            <a:custGeom>
              <a:avLst/>
              <a:gdLst>
                <a:gd name="connsiteX0" fmla="*/ 21690 w 60001"/>
                <a:gd name="connsiteY0" fmla="*/ 0 h 96267"/>
                <a:gd name="connsiteX1" fmla="*/ 57838 w 60001"/>
                <a:gd name="connsiteY1" fmla="*/ 66957 h 96267"/>
                <a:gd name="connsiteX2" fmla="*/ 48801 w 60001"/>
                <a:gd name="connsiteY2" fmla="*/ 94102 h 96267"/>
                <a:gd name="connsiteX3" fmla="*/ 48801 w 60001"/>
                <a:gd name="connsiteY3" fmla="*/ 94102 h 96267"/>
                <a:gd name="connsiteX4" fmla="*/ 21690 w 60001"/>
                <a:gd name="connsiteY4" fmla="*/ 85054 h 96267"/>
                <a:gd name="connsiteX5" fmla="*/ 0 w 60001"/>
                <a:gd name="connsiteY5" fmla="*/ 47051 h 96267"/>
                <a:gd name="connsiteX6" fmla="*/ 21690 w 60001"/>
                <a:gd name="connsiteY6" fmla="*/ 0 h 96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001" h="96267">
                  <a:moveTo>
                    <a:pt x="21690" y="0"/>
                  </a:moveTo>
                  <a:lnTo>
                    <a:pt x="57838" y="66957"/>
                  </a:lnTo>
                  <a:cubicBezTo>
                    <a:pt x="63260" y="76006"/>
                    <a:pt x="57838" y="88673"/>
                    <a:pt x="48801" y="94102"/>
                  </a:cubicBezTo>
                  <a:lnTo>
                    <a:pt x="48801" y="94102"/>
                  </a:lnTo>
                  <a:cubicBezTo>
                    <a:pt x="39764" y="99531"/>
                    <a:pt x="27112" y="94102"/>
                    <a:pt x="21690" y="85054"/>
                  </a:cubicBezTo>
                  <a:lnTo>
                    <a:pt x="0" y="47051"/>
                  </a:lnTo>
                  <a:lnTo>
                    <a:pt x="21690" y="0"/>
                  </a:lnTo>
                  <a:close/>
                </a:path>
              </a:pathLst>
            </a:custGeom>
            <a:solidFill>
              <a:srgbClr val="7EB4B4"/>
            </a:solidFill>
            <a:ln w="18073" cap="flat">
              <a:noFill/>
              <a:prstDash val="solid"/>
              <a:miter/>
            </a:ln>
          </p:spPr>
          <p:txBody>
            <a:bodyPr rtlCol="0" anchor="ctr"/>
            <a:lstStyle/>
            <a:p>
              <a:endParaRPr lang="en-US" sz="849"/>
            </a:p>
          </p:txBody>
        </p:sp>
        <p:sp>
          <p:nvSpPr>
            <p:cNvPr id="665" name="Freeform 664">
              <a:extLst>
                <a:ext uri="{FF2B5EF4-FFF2-40B4-BE49-F238E27FC236}">
                  <a16:creationId xmlns:a16="http://schemas.microsoft.com/office/drawing/2014/main" id="{40F6917A-CF89-9F4F-B20F-2BB61F7FA48F}"/>
                </a:ext>
              </a:extLst>
            </p:cNvPr>
            <p:cNvSpPr/>
            <p:nvPr userDrawn="1"/>
          </p:nvSpPr>
          <p:spPr>
            <a:xfrm>
              <a:off x="10047339" y="1541899"/>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6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6"/>
                  </a:cubicBezTo>
                  <a:lnTo>
                    <a:pt x="2491" y="29311"/>
                  </a:lnTo>
                  <a:cubicBezTo>
                    <a:pt x="-2931" y="16643"/>
                    <a:pt x="684" y="5785"/>
                    <a:pt x="11528" y="2166"/>
                  </a:cubicBezTo>
                  <a:close/>
                </a:path>
              </a:pathLst>
            </a:custGeom>
            <a:solidFill>
              <a:srgbClr val="7EB4B4"/>
            </a:solidFill>
            <a:ln w="18073" cap="flat">
              <a:noFill/>
              <a:prstDash val="solid"/>
              <a:miter/>
            </a:ln>
          </p:spPr>
          <p:txBody>
            <a:bodyPr rtlCol="0" anchor="ctr"/>
            <a:lstStyle/>
            <a:p>
              <a:endParaRPr lang="en-US" sz="849"/>
            </a:p>
          </p:txBody>
        </p:sp>
        <p:sp>
          <p:nvSpPr>
            <p:cNvPr id="666" name="Freeform 665">
              <a:extLst>
                <a:ext uri="{FF2B5EF4-FFF2-40B4-BE49-F238E27FC236}">
                  <a16:creationId xmlns:a16="http://schemas.microsoft.com/office/drawing/2014/main" id="{28AEB550-C772-4E43-8800-2CC46D200F59}"/>
                </a:ext>
              </a:extLst>
            </p:cNvPr>
            <p:cNvSpPr/>
            <p:nvPr userDrawn="1"/>
          </p:nvSpPr>
          <p:spPr>
            <a:xfrm>
              <a:off x="9744696" y="1844110"/>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5"/>
                  </a:cubicBezTo>
                  <a:lnTo>
                    <a:pt x="3292" y="29311"/>
                  </a:lnTo>
                  <a:cubicBezTo>
                    <a:pt x="-3938" y="18453"/>
                    <a:pt x="1484" y="7595"/>
                    <a:pt x="12329" y="2166"/>
                  </a:cubicBezTo>
                  <a:close/>
                </a:path>
              </a:pathLst>
            </a:custGeom>
            <a:solidFill>
              <a:srgbClr val="7EB4B4"/>
            </a:solidFill>
            <a:ln w="18073" cap="flat">
              <a:noFill/>
              <a:prstDash val="solid"/>
              <a:miter/>
            </a:ln>
          </p:spPr>
          <p:txBody>
            <a:bodyPr rtlCol="0" anchor="ctr"/>
            <a:lstStyle/>
            <a:p>
              <a:endParaRPr lang="en-US" sz="849"/>
            </a:p>
          </p:txBody>
        </p:sp>
        <p:sp>
          <p:nvSpPr>
            <p:cNvPr id="667" name="Freeform 666">
              <a:extLst>
                <a:ext uri="{FF2B5EF4-FFF2-40B4-BE49-F238E27FC236}">
                  <a16:creationId xmlns:a16="http://schemas.microsoft.com/office/drawing/2014/main" id="{18BEDF6B-2FE6-6A4D-900B-A290E6AEDCBA}"/>
                </a:ext>
              </a:extLst>
            </p:cNvPr>
            <p:cNvSpPr/>
            <p:nvPr/>
          </p:nvSpPr>
          <p:spPr>
            <a:xfrm>
              <a:off x="10066097" y="1844467"/>
              <a:ext cx="39763" cy="121246"/>
            </a:xfrm>
            <a:custGeom>
              <a:avLst/>
              <a:gdLst>
                <a:gd name="connsiteX0" fmla="*/ 39764 w 39763"/>
                <a:gd name="connsiteY0" fmla="*/ 19906 h 121246"/>
                <a:gd name="connsiteX1" fmla="*/ 39764 w 39763"/>
                <a:gd name="connsiteY1" fmla="*/ 101340 h 121246"/>
                <a:gd name="connsiteX2" fmla="*/ 19882 w 39763"/>
                <a:gd name="connsiteY2" fmla="*/ 121246 h 121246"/>
                <a:gd name="connsiteX3" fmla="*/ 19882 w 39763"/>
                <a:gd name="connsiteY3" fmla="*/ 121246 h 121246"/>
                <a:gd name="connsiteX4" fmla="*/ 0 w 39763"/>
                <a:gd name="connsiteY4" fmla="*/ 101340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0"/>
                  </a:lnTo>
                  <a:cubicBezTo>
                    <a:pt x="39764" y="112198"/>
                    <a:pt x="30726" y="121246"/>
                    <a:pt x="19882" y="121246"/>
                  </a:cubicBezTo>
                  <a:lnTo>
                    <a:pt x="19882" y="121246"/>
                  </a:lnTo>
                  <a:cubicBezTo>
                    <a:pt x="9037" y="121246"/>
                    <a:pt x="0" y="112198"/>
                    <a:pt x="0" y="101340"/>
                  </a:cubicBezTo>
                  <a:lnTo>
                    <a:pt x="0" y="19906"/>
                  </a:lnTo>
                  <a:cubicBezTo>
                    <a:pt x="0" y="9048"/>
                    <a:pt x="9037" y="0"/>
                    <a:pt x="19882" y="0"/>
                  </a:cubicBezTo>
                  <a:lnTo>
                    <a:pt x="19882" y="0"/>
                  </a:lnTo>
                  <a:cubicBezTo>
                    <a:pt x="28919" y="0"/>
                    <a:pt x="39764" y="9048"/>
                    <a:pt x="39764" y="19906"/>
                  </a:cubicBezTo>
                  <a:close/>
                </a:path>
              </a:pathLst>
            </a:custGeom>
            <a:solidFill>
              <a:srgbClr val="7EB4B4"/>
            </a:solidFill>
            <a:ln w="18073" cap="flat">
              <a:noFill/>
              <a:prstDash val="solid"/>
              <a:miter/>
            </a:ln>
          </p:spPr>
          <p:txBody>
            <a:bodyPr rtlCol="0" anchor="ctr"/>
            <a:lstStyle/>
            <a:p>
              <a:endParaRPr lang="en-US" sz="849"/>
            </a:p>
          </p:txBody>
        </p:sp>
        <p:sp>
          <p:nvSpPr>
            <p:cNvPr id="668" name="Freeform 667">
              <a:extLst>
                <a:ext uri="{FF2B5EF4-FFF2-40B4-BE49-F238E27FC236}">
                  <a16:creationId xmlns:a16="http://schemas.microsoft.com/office/drawing/2014/main" id="{F1EEDF4E-1028-FB49-A01C-A979AE491C7B}"/>
                </a:ext>
              </a:extLst>
            </p:cNvPr>
            <p:cNvSpPr/>
            <p:nvPr/>
          </p:nvSpPr>
          <p:spPr>
            <a:xfrm>
              <a:off x="9762447" y="2148289"/>
              <a:ext cx="39763" cy="121445"/>
            </a:xfrm>
            <a:custGeom>
              <a:avLst/>
              <a:gdLst>
                <a:gd name="connsiteX0" fmla="*/ 39764 w 39763"/>
                <a:gd name="connsiteY0" fmla="*/ 20105 h 121445"/>
                <a:gd name="connsiteX1" fmla="*/ 39764 w 39763"/>
                <a:gd name="connsiteY1" fmla="*/ 101539 h 121445"/>
                <a:gd name="connsiteX2" fmla="*/ 19882 w 39763"/>
                <a:gd name="connsiteY2" fmla="*/ 121445 h 121445"/>
                <a:gd name="connsiteX3" fmla="*/ 19882 w 39763"/>
                <a:gd name="connsiteY3" fmla="*/ 121445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7" y="121445"/>
                    <a:pt x="19882" y="121445"/>
                  </a:cubicBezTo>
                  <a:lnTo>
                    <a:pt x="19882" y="121445"/>
                  </a:lnTo>
                  <a:cubicBezTo>
                    <a:pt x="9037" y="121445"/>
                    <a:pt x="0" y="112397"/>
                    <a:pt x="0" y="101539"/>
                  </a:cubicBezTo>
                  <a:lnTo>
                    <a:pt x="0" y="20105"/>
                  </a:lnTo>
                  <a:cubicBezTo>
                    <a:pt x="0" y="9247"/>
                    <a:pt x="9037" y="199"/>
                    <a:pt x="19882" y="199"/>
                  </a:cubicBezTo>
                  <a:lnTo>
                    <a:pt x="19882" y="199"/>
                  </a:lnTo>
                  <a:cubicBezTo>
                    <a:pt x="30727" y="-1611"/>
                    <a:pt x="39764" y="9247"/>
                    <a:pt x="39764" y="20105"/>
                  </a:cubicBezTo>
                  <a:close/>
                </a:path>
              </a:pathLst>
            </a:custGeom>
            <a:solidFill>
              <a:srgbClr val="7EB4B4"/>
            </a:solidFill>
            <a:ln w="18073" cap="flat">
              <a:noFill/>
              <a:prstDash val="solid"/>
              <a:miter/>
            </a:ln>
          </p:spPr>
          <p:txBody>
            <a:bodyPr rtlCol="0" anchor="ctr"/>
            <a:lstStyle/>
            <a:p>
              <a:endParaRPr lang="en-US" sz="849"/>
            </a:p>
          </p:txBody>
        </p:sp>
        <p:sp>
          <p:nvSpPr>
            <p:cNvPr id="669" name="Freeform 668">
              <a:extLst>
                <a:ext uri="{FF2B5EF4-FFF2-40B4-BE49-F238E27FC236}">
                  <a16:creationId xmlns:a16="http://schemas.microsoft.com/office/drawing/2014/main" id="{6E297F67-FCDF-B94E-8229-C169A913E9DD}"/>
                </a:ext>
              </a:extLst>
            </p:cNvPr>
            <p:cNvSpPr/>
            <p:nvPr/>
          </p:nvSpPr>
          <p:spPr>
            <a:xfrm>
              <a:off x="10047339" y="2148131"/>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6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6"/>
                  </a:cubicBezTo>
                  <a:lnTo>
                    <a:pt x="2491" y="29311"/>
                  </a:lnTo>
                  <a:cubicBezTo>
                    <a:pt x="-2931" y="18453"/>
                    <a:pt x="684" y="5785"/>
                    <a:pt x="11528" y="2166"/>
                  </a:cubicBezTo>
                  <a:close/>
                </a:path>
              </a:pathLst>
            </a:custGeom>
            <a:solidFill>
              <a:srgbClr val="7EB4B4"/>
            </a:solidFill>
            <a:ln w="18073" cap="flat">
              <a:noFill/>
              <a:prstDash val="solid"/>
              <a:miter/>
            </a:ln>
          </p:spPr>
          <p:txBody>
            <a:bodyPr rtlCol="0" anchor="ctr"/>
            <a:lstStyle/>
            <a:p>
              <a:endParaRPr lang="en-US" sz="849"/>
            </a:p>
          </p:txBody>
        </p:sp>
        <p:sp>
          <p:nvSpPr>
            <p:cNvPr id="670" name="Freeform 669">
              <a:extLst>
                <a:ext uri="{FF2B5EF4-FFF2-40B4-BE49-F238E27FC236}">
                  <a16:creationId xmlns:a16="http://schemas.microsoft.com/office/drawing/2014/main" id="{0A959F5A-1C3C-B74D-9F0F-BD4756BCC870}"/>
                </a:ext>
              </a:extLst>
            </p:cNvPr>
            <p:cNvSpPr/>
            <p:nvPr userDrawn="1"/>
          </p:nvSpPr>
          <p:spPr>
            <a:xfrm>
              <a:off x="10367939" y="1542056"/>
              <a:ext cx="39763" cy="121445"/>
            </a:xfrm>
            <a:custGeom>
              <a:avLst/>
              <a:gdLst>
                <a:gd name="connsiteX0" fmla="*/ 39764 w 39763"/>
                <a:gd name="connsiteY0" fmla="*/ 20105 h 121445"/>
                <a:gd name="connsiteX1" fmla="*/ 39764 w 39763"/>
                <a:gd name="connsiteY1" fmla="*/ 101539 h 121445"/>
                <a:gd name="connsiteX2" fmla="*/ 19882 w 39763"/>
                <a:gd name="connsiteY2" fmla="*/ 121445 h 121445"/>
                <a:gd name="connsiteX3" fmla="*/ 19882 w 39763"/>
                <a:gd name="connsiteY3" fmla="*/ 121445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7" y="121445"/>
                    <a:pt x="19882" y="121445"/>
                  </a:cubicBezTo>
                  <a:lnTo>
                    <a:pt x="19882" y="121445"/>
                  </a:lnTo>
                  <a:cubicBezTo>
                    <a:pt x="9037" y="121445"/>
                    <a:pt x="0" y="112397"/>
                    <a:pt x="0" y="101539"/>
                  </a:cubicBezTo>
                  <a:lnTo>
                    <a:pt x="0" y="20105"/>
                  </a:lnTo>
                  <a:cubicBezTo>
                    <a:pt x="0" y="9247"/>
                    <a:pt x="9037" y="199"/>
                    <a:pt x="19882" y="199"/>
                  </a:cubicBezTo>
                  <a:lnTo>
                    <a:pt x="19882" y="199"/>
                  </a:lnTo>
                  <a:cubicBezTo>
                    <a:pt x="30727" y="-1611"/>
                    <a:pt x="39764" y="9247"/>
                    <a:pt x="39764" y="20105"/>
                  </a:cubicBezTo>
                  <a:close/>
                </a:path>
              </a:pathLst>
            </a:custGeom>
            <a:solidFill>
              <a:srgbClr val="7EB4B4"/>
            </a:solidFill>
            <a:ln w="18073" cap="flat">
              <a:noFill/>
              <a:prstDash val="solid"/>
              <a:miter/>
            </a:ln>
          </p:spPr>
          <p:txBody>
            <a:bodyPr rtlCol="0" anchor="ctr"/>
            <a:lstStyle/>
            <a:p>
              <a:endParaRPr lang="en-US" sz="849"/>
            </a:p>
          </p:txBody>
        </p:sp>
        <p:sp>
          <p:nvSpPr>
            <p:cNvPr id="671" name="Freeform 670">
              <a:extLst>
                <a:ext uri="{FF2B5EF4-FFF2-40B4-BE49-F238E27FC236}">
                  <a16:creationId xmlns:a16="http://schemas.microsoft.com/office/drawing/2014/main" id="{D9339A6D-2825-314E-AAF6-5493E8C53248}"/>
                </a:ext>
              </a:extLst>
            </p:cNvPr>
            <p:cNvSpPr/>
            <p:nvPr/>
          </p:nvSpPr>
          <p:spPr>
            <a:xfrm>
              <a:off x="10652831" y="1541899"/>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6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6"/>
                  </a:cubicBezTo>
                  <a:lnTo>
                    <a:pt x="2491" y="29311"/>
                  </a:lnTo>
                  <a:cubicBezTo>
                    <a:pt x="-2931" y="16643"/>
                    <a:pt x="684" y="5785"/>
                    <a:pt x="11528" y="2166"/>
                  </a:cubicBezTo>
                  <a:close/>
                </a:path>
              </a:pathLst>
            </a:custGeom>
            <a:solidFill>
              <a:srgbClr val="7EB4B4"/>
            </a:solidFill>
            <a:ln w="18073" cap="flat">
              <a:noFill/>
              <a:prstDash val="solid"/>
              <a:miter/>
            </a:ln>
          </p:spPr>
          <p:txBody>
            <a:bodyPr rtlCol="0" anchor="ctr"/>
            <a:lstStyle/>
            <a:p>
              <a:endParaRPr lang="en-US" sz="849"/>
            </a:p>
          </p:txBody>
        </p:sp>
        <p:sp>
          <p:nvSpPr>
            <p:cNvPr id="672" name="Freeform 671">
              <a:extLst>
                <a:ext uri="{FF2B5EF4-FFF2-40B4-BE49-F238E27FC236}">
                  <a16:creationId xmlns:a16="http://schemas.microsoft.com/office/drawing/2014/main" id="{532C8725-2E04-D94B-8632-425A9A25327C}"/>
                </a:ext>
              </a:extLst>
            </p:cNvPr>
            <p:cNvSpPr/>
            <p:nvPr/>
          </p:nvSpPr>
          <p:spPr>
            <a:xfrm>
              <a:off x="10955681" y="1541899"/>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6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6643"/>
                    <a:pt x="1484" y="5785"/>
                    <a:pt x="12329" y="2166"/>
                  </a:cubicBezTo>
                  <a:close/>
                </a:path>
              </a:pathLst>
            </a:custGeom>
            <a:solidFill>
              <a:srgbClr val="7EB4B4"/>
            </a:solidFill>
            <a:ln w="18073" cap="flat">
              <a:noFill/>
              <a:prstDash val="solid"/>
              <a:miter/>
            </a:ln>
          </p:spPr>
          <p:txBody>
            <a:bodyPr rtlCol="0" anchor="ctr"/>
            <a:lstStyle/>
            <a:p>
              <a:endParaRPr lang="en-US" sz="849"/>
            </a:p>
          </p:txBody>
        </p:sp>
        <p:sp>
          <p:nvSpPr>
            <p:cNvPr id="673" name="Freeform 672">
              <a:extLst>
                <a:ext uri="{FF2B5EF4-FFF2-40B4-BE49-F238E27FC236}">
                  <a16:creationId xmlns:a16="http://schemas.microsoft.com/office/drawing/2014/main" id="{D56704D7-0358-6745-A92D-5E649B95528B}"/>
                </a:ext>
              </a:extLst>
            </p:cNvPr>
            <p:cNvSpPr/>
            <p:nvPr/>
          </p:nvSpPr>
          <p:spPr>
            <a:xfrm>
              <a:off x="10350188" y="1844110"/>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5"/>
                  </a:cubicBezTo>
                  <a:lnTo>
                    <a:pt x="3292" y="29311"/>
                  </a:lnTo>
                  <a:cubicBezTo>
                    <a:pt x="-3938" y="18453"/>
                    <a:pt x="1484" y="7595"/>
                    <a:pt x="12329" y="2166"/>
                  </a:cubicBezTo>
                  <a:close/>
                </a:path>
              </a:pathLst>
            </a:custGeom>
            <a:solidFill>
              <a:srgbClr val="7EB4B4"/>
            </a:solidFill>
            <a:ln w="18073" cap="flat">
              <a:noFill/>
              <a:prstDash val="solid"/>
              <a:miter/>
            </a:ln>
          </p:spPr>
          <p:txBody>
            <a:bodyPr rtlCol="0" anchor="ctr"/>
            <a:lstStyle/>
            <a:p>
              <a:endParaRPr lang="en-US" sz="849"/>
            </a:p>
          </p:txBody>
        </p:sp>
        <p:sp>
          <p:nvSpPr>
            <p:cNvPr id="674" name="Freeform 673">
              <a:extLst>
                <a:ext uri="{FF2B5EF4-FFF2-40B4-BE49-F238E27FC236}">
                  <a16:creationId xmlns:a16="http://schemas.microsoft.com/office/drawing/2014/main" id="{122EBB95-11B5-3F40-9B67-9F0575373A53}"/>
                </a:ext>
              </a:extLst>
            </p:cNvPr>
            <p:cNvSpPr/>
            <p:nvPr/>
          </p:nvSpPr>
          <p:spPr>
            <a:xfrm>
              <a:off x="10652831" y="1844110"/>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5"/>
                  </a:cubicBezTo>
                  <a:lnTo>
                    <a:pt x="2491" y="29311"/>
                  </a:lnTo>
                  <a:cubicBezTo>
                    <a:pt x="-2931" y="18453"/>
                    <a:pt x="684" y="7595"/>
                    <a:pt x="11528" y="2166"/>
                  </a:cubicBezTo>
                  <a:close/>
                </a:path>
              </a:pathLst>
            </a:custGeom>
            <a:solidFill>
              <a:srgbClr val="7EB4B4"/>
            </a:solidFill>
            <a:ln w="18073" cap="flat">
              <a:noFill/>
              <a:prstDash val="solid"/>
              <a:miter/>
            </a:ln>
          </p:spPr>
          <p:txBody>
            <a:bodyPr rtlCol="0" anchor="ctr"/>
            <a:lstStyle/>
            <a:p>
              <a:endParaRPr lang="en-US" sz="849"/>
            </a:p>
          </p:txBody>
        </p:sp>
        <p:sp>
          <p:nvSpPr>
            <p:cNvPr id="675" name="Freeform 674">
              <a:extLst>
                <a:ext uri="{FF2B5EF4-FFF2-40B4-BE49-F238E27FC236}">
                  <a16:creationId xmlns:a16="http://schemas.microsoft.com/office/drawing/2014/main" id="{8A23B5B5-E337-B145-ADA8-AA1C79217BB9}"/>
                </a:ext>
              </a:extLst>
            </p:cNvPr>
            <p:cNvSpPr/>
            <p:nvPr/>
          </p:nvSpPr>
          <p:spPr>
            <a:xfrm>
              <a:off x="10350188" y="2148131"/>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6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8453"/>
                    <a:pt x="1484" y="5785"/>
                    <a:pt x="12329" y="2166"/>
                  </a:cubicBezTo>
                  <a:close/>
                </a:path>
              </a:pathLst>
            </a:custGeom>
            <a:solidFill>
              <a:srgbClr val="7EB4B4"/>
            </a:solidFill>
            <a:ln w="18073" cap="flat">
              <a:noFill/>
              <a:prstDash val="solid"/>
              <a:miter/>
            </a:ln>
          </p:spPr>
          <p:txBody>
            <a:bodyPr rtlCol="0" anchor="ctr"/>
            <a:lstStyle/>
            <a:p>
              <a:endParaRPr lang="en-US" sz="849"/>
            </a:p>
          </p:txBody>
        </p:sp>
        <p:sp>
          <p:nvSpPr>
            <p:cNvPr id="676" name="Freeform 675">
              <a:extLst>
                <a:ext uri="{FF2B5EF4-FFF2-40B4-BE49-F238E27FC236}">
                  <a16:creationId xmlns:a16="http://schemas.microsoft.com/office/drawing/2014/main" id="{A989D4E2-19CF-904D-89B5-BC35489891FA}"/>
                </a:ext>
              </a:extLst>
            </p:cNvPr>
            <p:cNvSpPr/>
            <p:nvPr/>
          </p:nvSpPr>
          <p:spPr>
            <a:xfrm>
              <a:off x="10975240" y="1844467"/>
              <a:ext cx="39763" cy="121246"/>
            </a:xfrm>
            <a:custGeom>
              <a:avLst/>
              <a:gdLst>
                <a:gd name="connsiteX0" fmla="*/ 39764 w 39763"/>
                <a:gd name="connsiteY0" fmla="*/ 19906 h 121246"/>
                <a:gd name="connsiteX1" fmla="*/ 39764 w 39763"/>
                <a:gd name="connsiteY1" fmla="*/ 101340 h 121246"/>
                <a:gd name="connsiteX2" fmla="*/ 19882 w 39763"/>
                <a:gd name="connsiteY2" fmla="*/ 121246 h 121246"/>
                <a:gd name="connsiteX3" fmla="*/ 19882 w 39763"/>
                <a:gd name="connsiteY3" fmla="*/ 121246 h 121246"/>
                <a:gd name="connsiteX4" fmla="*/ 0 w 39763"/>
                <a:gd name="connsiteY4" fmla="*/ 101340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0"/>
                  </a:lnTo>
                  <a:cubicBezTo>
                    <a:pt x="39764" y="112198"/>
                    <a:pt x="30726" y="121246"/>
                    <a:pt x="19882" y="121246"/>
                  </a:cubicBezTo>
                  <a:lnTo>
                    <a:pt x="19882" y="121246"/>
                  </a:lnTo>
                  <a:cubicBezTo>
                    <a:pt x="9037" y="121246"/>
                    <a:pt x="0" y="112198"/>
                    <a:pt x="0" y="101340"/>
                  </a:cubicBezTo>
                  <a:lnTo>
                    <a:pt x="0" y="19906"/>
                  </a:lnTo>
                  <a:cubicBezTo>
                    <a:pt x="0" y="9048"/>
                    <a:pt x="9037" y="0"/>
                    <a:pt x="19882" y="0"/>
                  </a:cubicBezTo>
                  <a:lnTo>
                    <a:pt x="19882" y="0"/>
                  </a:lnTo>
                  <a:cubicBezTo>
                    <a:pt x="28919" y="0"/>
                    <a:pt x="39764" y="9048"/>
                    <a:pt x="39764" y="19906"/>
                  </a:cubicBezTo>
                  <a:close/>
                </a:path>
              </a:pathLst>
            </a:custGeom>
            <a:solidFill>
              <a:srgbClr val="7EB4B4"/>
            </a:solidFill>
            <a:ln w="18073" cap="flat">
              <a:noFill/>
              <a:prstDash val="solid"/>
              <a:miter/>
            </a:ln>
          </p:spPr>
          <p:txBody>
            <a:bodyPr rtlCol="0" anchor="ctr"/>
            <a:lstStyle/>
            <a:p>
              <a:endParaRPr lang="en-US" sz="849"/>
            </a:p>
          </p:txBody>
        </p:sp>
        <p:sp>
          <p:nvSpPr>
            <p:cNvPr id="677" name="Freeform 676">
              <a:extLst>
                <a:ext uri="{FF2B5EF4-FFF2-40B4-BE49-F238E27FC236}">
                  <a16:creationId xmlns:a16="http://schemas.microsoft.com/office/drawing/2014/main" id="{D534CC91-A520-6048-A82D-AFDE11B3AF36}"/>
                </a:ext>
              </a:extLst>
            </p:cNvPr>
            <p:cNvSpPr/>
            <p:nvPr/>
          </p:nvSpPr>
          <p:spPr>
            <a:xfrm>
              <a:off x="10671590" y="2148289"/>
              <a:ext cx="39763" cy="121445"/>
            </a:xfrm>
            <a:custGeom>
              <a:avLst/>
              <a:gdLst>
                <a:gd name="connsiteX0" fmla="*/ 39764 w 39763"/>
                <a:gd name="connsiteY0" fmla="*/ 20105 h 121445"/>
                <a:gd name="connsiteX1" fmla="*/ 39764 w 39763"/>
                <a:gd name="connsiteY1" fmla="*/ 101539 h 121445"/>
                <a:gd name="connsiteX2" fmla="*/ 19882 w 39763"/>
                <a:gd name="connsiteY2" fmla="*/ 121445 h 121445"/>
                <a:gd name="connsiteX3" fmla="*/ 19882 w 39763"/>
                <a:gd name="connsiteY3" fmla="*/ 121445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6" y="121445"/>
                    <a:pt x="19882" y="121445"/>
                  </a:cubicBezTo>
                  <a:lnTo>
                    <a:pt x="19882" y="121445"/>
                  </a:lnTo>
                  <a:cubicBezTo>
                    <a:pt x="9037" y="121445"/>
                    <a:pt x="0" y="112397"/>
                    <a:pt x="0" y="101539"/>
                  </a:cubicBezTo>
                  <a:lnTo>
                    <a:pt x="0" y="20105"/>
                  </a:lnTo>
                  <a:cubicBezTo>
                    <a:pt x="0" y="9247"/>
                    <a:pt x="9037" y="199"/>
                    <a:pt x="19882" y="199"/>
                  </a:cubicBezTo>
                  <a:lnTo>
                    <a:pt x="19882" y="199"/>
                  </a:lnTo>
                  <a:cubicBezTo>
                    <a:pt x="30726" y="-1611"/>
                    <a:pt x="39764" y="9247"/>
                    <a:pt x="39764" y="20105"/>
                  </a:cubicBezTo>
                  <a:close/>
                </a:path>
              </a:pathLst>
            </a:custGeom>
            <a:solidFill>
              <a:srgbClr val="7EB4B4"/>
            </a:solidFill>
            <a:ln w="18073" cap="flat">
              <a:noFill/>
              <a:prstDash val="solid"/>
              <a:miter/>
            </a:ln>
          </p:spPr>
          <p:txBody>
            <a:bodyPr rtlCol="0" anchor="ctr"/>
            <a:lstStyle/>
            <a:p>
              <a:endParaRPr lang="en-US" sz="849"/>
            </a:p>
          </p:txBody>
        </p:sp>
        <p:sp>
          <p:nvSpPr>
            <p:cNvPr id="678" name="Freeform 677">
              <a:extLst>
                <a:ext uri="{FF2B5EF4-FFF2-40B4-BE49-F238E27FC236}">
                  <a16:creationId xmlns:a16="http://schemas.microsoft.com/office/drawing/2014/main" id="{A5CF5D83-CCD6-F041-9DA4-E7A8C32ACDE4}"/>
                </a:ext>
              </a:extLst>
            </p:cNvPr>
            <p:cNvSpPr/>
            <p:nvPr/>
          </p:nvSpPr>
          <p:spPr>
            <a:xfrm>
              <a:off x="10955681" y="2148131"/>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6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8453"/>
                    <a:pt x="1484" y="5785"/>
                    <a:pt x="12329" y="2166"/>
                  </a:cubicBezTo>
                  <a:close/>
                </a:path>
              </a:pathLst>
            </a:custGeom>
            <a:solidFill>
              <a:srgbClr val="7EB4B4"/>
            </a:solidFill>
            <a:ln w="18073" cap="flat">
              <a:noFill/>
              <a:prstDash val="solid"/>
              <a:miter/>
            </a:ln>
          </p:spPr>
          <p:txBody>
            <a:bodyPr rtlCol="0" anchor="ctr"/>
            <a:lstStyle/>
            <a:p>
              <a:endParaRPr lang="en-US" sz="849"/>
            </a:p>
          </p:txBody>
        </p:sp>
        <p:sp>
          <p:nvSpPr>
            <p:cNvPr id="679" name="Freeform 678">
              <a:extLst>
                <a:ext uri="{FF2B5EF4-FFF2-40B4-BE49-F238E27FC236}">
                  <a16:creationId xmlns:a16="http://schemas.microsoft.com/office/drawing/2014/main" id="{3602FE9A-52D9-D54D-B3D3-914E58BF9C2A}"/>
                </a:ext>
              </a:extLst>
            </p:cNvPr>
            <p:cNvSpPr/>
            <p:nvPr userDrawn="1"/>
          </p:nvSpPr>
          <p:spPr>
            <a:xfrm>
              <a:off x="11277082" y="1542056"/>
              <a:ext cx="39763" cy="121445"/>
            </a:xfrm>
            <a:custGeom>
              <a:avLst/>
              <a:gdLst>
                <a:gd name="connsiteX0" fmla="*/ 39764 w 39763"/>
                <a:gd name="connsiteY0" fmla="*/ 20105 h 121445"/>
                <a:gd name="connsiteX1" fmla="*/ 39764 w 39763"/>
                <a:gd name="connsiteY1" fmla="*/ 101539 h 121445"/>
                <a:gd name="connsiteX2" fmla="*/ 19882 w 39763"/>
                <a:gd name="connsiteY2" fmla="*/ 121445 h 121445"/>
                <a:gd name="connsiteX3" fmla="*/ 19882 w 39763"/>
                <a:gd name="connsiteY3" fmla="*/ 121445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6" y="121445"/>
                    <a:pt x="19882" y="121445"/>
                  </a:cubicBezTo>
                  <a:lnTo>
                    <a:pt x="19882" y="121445"/>
                  </a:lnTo>
                  <a:cubicBezTo>
                    <a:pt x="9037" y="121445"/>
                    <a:pt x="0" y="112397"/>
                    <a:pt x="0" y="101539"/>
                  </a:cubicBezTo>
                  <a:lnTo>
                    <a:pt x="0" y="20105"/>
                  </a:lnTo>
                  <a:cubicBezTo>
                    <a:pt x="0" y="9247"/>
                    <a:pt x="9037" y="199"/>
                    <a:pt x="19882" y="199"/>
                  </a:cubicBezTo>
                  <a:lnTo>
                    <a:pt x="19882" y="199"/>
                  </a:lnTo>
                  <a:cubicBezTo>
                    <a:pt x="30726" y="-1611"/>
                    <a:pt x="39764" y="9247"/>
                    <a:pt x="39764" y="20105"/>
                  </a:cubicBezTo>
                  <a:close/>
                </a:path>
              </a:pathLst>
            </a:custGeom>
            <a:solidFill>
              <a:srgbClr val="7EB4B4"/>
            </a:solidFill>
            <a:ln w="18073" cap="flat">
              <a:noFill/>
              <a:prstDash val="solid"/>
              <a:miter/>
            </a:ln>
          </p:spPr>
          <p:txBody>
            <a:bodyPr rtlCol="0" anchor="ctr"/>
            <a:lstStyle/>
            <a:p>
              <a:endParaRPr lang="en-US" sz="849"/>
            </a:p>
          </p:txBody>
        </p:sp>
        <p:sp>
          <p:nvSpPr>
            <p:cNvPr id="680" name="Freeform 679">
              <a:extLst>
                <a:ext uri="{FF2B5EF4-FFF2-40B4-BE49-F238E27FC236}">
                  <a16:creationId xmlns:a16="http://schemas.microsoft.com/office/drawing/2014/main" id="{733E9724-8598-DA48-9262-AAACA08E3AF0}"/>
                </a:ext>
              </a:extLst>
            </p:cNvPr>
            <p:cNvSpPr/>
            <p:nvPr/>
          </p:nvSpPr>
          <p:spPr>
            <a:xfrm>
              <a:off x="11561974" y="1541899"/>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6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6"/>
                  </a:cubicBezTo>
                  <a:lnTo>
                    <a:pt x="2491" y="29311"/>
                  </a:lnTo>
                  <a:cubicBezTo>
                    <a:pt x="-2931" y="16643"/>
                    <a:pt x="684" y="5785"/>
                    <a:pt x="11528" y="2166"/>
                  </a:cubicBezTo>
                  <a:close/>
                </a:path>
              </a:pathLst>
            </a:custGeom>
            <a:solidFill>
              <a:srgbClr val="7EB4B4"/>
            </a:solidFill>
            <a:ln w="18073" cap="flat">
              <a:noFill/>
              <a:prstDash val="solid"/>
              <a:miter/>
            </a:ln>
          </p:spPr>
          <p:txBody>
            <a:bodyPr rtlCol="0" anchor="ctr"/>
            <a:lstStyle/>
            <a:p>
              <a:endParaRPr lang="en-US" sz="849"/>
            </a:p>
          </p:txBody>
        </p:sp>
        <p:sp>
          <p:nvSpPr>
            <p:cNvPr id="681" name="Freeform 680">
              <a:extLst>
                <a:ext uri="{FF2B5EF4-FFF2-40B4-BE49-F238E27FC236}">
                  <a16:creationId xmlns:a16="http://schemas.microsoft.com/office/drawing/2014/main" id="{14CA966E-476C-3D48-86A5-D5C2AF16A65C}"/>
                </a:ext>
              </a:extLst>
            </p:cNvPr>
            <p:cNvSpPr/>
            <p:nvPr/>
          </p:nvSpPr>
          <p:spPr>
            <a:xfrm>
              <a:off x="11864823" y="1541899"/>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4 h 120149"/>
                <a:gd name="connsiteX5" fmla="*/ 66552 w 77753"/>
                <a:gd name="connsiteY5" fmla="*/ 117984 h 120149"/>
                <a:gd name="connsiteX6" fmla="*/ 39441 w 77753"/>
                <a:gd name="connsiteY6" fmla="*/ 108936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6643"/>
                    <a:pt x="1484" y="5785"/>
                    <a:pt x="12329" y="2166"/>
                  </a:cubicBezTo>
                  <a:close/>
                </a:path>
              </a:pathLst>
            </a:custGeom>
            <a:solidFill>
              <a:srgbClr val="7EB4B4"/>
            </a:solidFill>
            <a:ln w="18073" cap="flat">
              <a:noFill/>
              <a:prstDash val="solid"/>
              <a:miter/>
            </a:ln>
          </p:spPr>
          <p:txBody>
            <a:bodyPr rtlCol="0" anchor="ctr"/>
            <a:lstStyle/>
            <a:p>
              <a:endParaRPr lang="en-US" sz="849"/>
            </a:p>
          </p:txBody>
        </p:sp>
        <p:sp>
          <p:nvSpPr>
            <p:cNvPr id="682" name="Freeform 681">
              <a:extLst>
                <a:ext uri="{FF2B5EF4-FFF2-40B4-BE49-F238E27FC236}">
                  <a16:creationId xmlns:a16="http://schemas.microsoft.com/office/drawing/2014/main" id="{F2473309-10EF-7C43-A545-E940F901791A}"/>
                </a:ext>
              </a:extLst>
            </p:cNvPr>
            <p:cNvSpPr/>
            <p:nvPr/>
          </p:nvSpPr>
          <p:spPr>
            <a:xfrm>
              <a:off x="11259331" y="1844110"/>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89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89" y="90839"/>
                  </a:lnTo>
                  <a:cubicBezTo>
                    <a:pt x="81012" y="99887"/>
                    <a:pt x="75589" y="112555"/>
                    <a:pt x="66552" y="117984"/>
                  </a:cubicBezTo>
                  <a:lnTo>
                    <a:pt x="66552" y="117984"/>
                  </a:lnTo>
                  <a:cubicBezTo>
                    <a:pt x="57515" y="123413"/>
                    <a:pt x="44863" y="117984"/>
                    <a:pt x="39441" y="108935"/>
                  </a:cubicBezTo>
                  <a:lnTo>
                    <a:pt x="3292" y="29311"/>
                  </a:lnTo>
                  <a:cubicBezTo>
                    <a:pt x="-3938" y="18453"/>
                    <a:pt x="1485" y="7595"/>
                    <a:pt x="12329" y="2166"/>
                  </a:cubicBezTo>
                  <a:close/>
                </a:path>
              </a:pathLst>
            </a:custGeom>
            <a:solidFill>
              <a:srgbClr val="7EB4B4"/>
            </a:solidFill>
            <a:ln w="18073" cap="flat">
              <a:noFill/>
              <a:prstDash val="solid"/>
              <a:miter/>
            </a:ln>
          </p:spPr>
          <p:txBody>
            <a:bodyPr rtlCol="0" anchor="ctr"/>
            <a:lstStyle/>
            <a:p>
              <a:endParaRPr lang="en-US" sz="849"/>
            </a:p>
          </p:txBody>
        </p:sp>
        <p:sp>
          <p:nvSpPr>
            <p:cNvPr id="683" name="Freeform 682">
              <a:extLst>
                <a:ext uri="{FF2B5EF4-FFF2-40B4-BE49-F238E27FC236}">
                  <a16:creationId xmlns:a16="http://schemas.microsoft.com/office/drawing/2014/main" id="{3D5FA9B9-DF4F-BC47-9B99-EFF545011FAD}"/>
                </a:ext>
              </a:extLst>
            </p:cNvPr>
            <p:cNvSpPr/>
            <p:nvPr/>
          </p:nvSpPr>
          <p:spPr>
            <a:xfrm>
              <a:off x="11561974" y="1844110"/>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5"/>
                  </a:cubicBezTo>
                  <a:lnTo>
                    <a:pt x="2491" y="29311"/>
                  </a:lnTo>
                  <a:cubicBezTo>
                    <a:pt x="-2931" y="18453"/>
                    <a:pt x="684" y="7595"/>
                    <a:pt x="11528" y="2166"/>
                  </a:cubicBezTo>
                  <a:close/>
                </a:path>
              </a:pathLst>
            </a:custGeom>
            <a:solidFill>
              <a:srgbClr val="7EB4B4"/>
            </a:solidFill>
            <a:ln w="18073" cap="flat">
              <a:noFill/>
              <a:prstDash val="solid"/>
              <a:miter/>
            </a:ln>
          </p:spPr>
          <p:txBody>
            <a:bodyPr rtlCol="0" anchor="ctr"/>
            <a:lstStyle/>
            <a:p>
              <a:endParaRPr lang="en-US" sz="849"/>
            </a:p>
          </p:txBody>
        </p:sp>
        <p:sp>
          <p:nvSpPr>
            <p:cNvPr id="684" name="Freeform 683">
              <a:extLst>
                <a:ext uri="{FF2B5EF4-FFF2-40B4-BE49-F238E27FC236}">
                  <a16:creationId xmlns:a16="http://schemas.microsoft.com/office/drawing/2014/main" id="{F68B8429-3B27-2D44-86FE-BA6E81432FB1}"/>
                </a:ext>
              </a:extLst>
            </p:cNvPr>
            <p:cNvSpPr/>
            <p:nvPr/>
          </p:nvSpPr>
          <p:spPr>
            <a:xfrm>
              <a:off x="11259331" y="2148131"/>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89 w 77752"/>
                <a:gd name="connsiteY3" fmla="*/ 90839 h 120149"/>
                <a:gd name="connsiteX4" fmla="*/ 66552 w 77752"/>
                <a:gd name="connsiteY4" fmla="*/ 117984 h 120149"/>
                <a:gd name="connsiteX5" fmla="*/ 66552 w 77752"/>
                <a:gd name="connsiteY5" fmla="*/ 117984 h 120149"/>
                <a:gd name="connsiteX6" fmla="*/ 39441 w 77752"/>
                <a:gd name="connsiteY6" fmla="*/ 108936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89" y="90839"/>
                  </a:lnTo>
                  <a:cubicBezTo>
                    <a:pt x="81012" y="99887"/>
                    <a:pt x="75589" y="112555"/>
                    <a:pt x="66552" y="117984"/>
                  </a:cubicBezTo>
                  <a:lnTo>
                    <a:pt x="66552" y="117984"/>
                  </a:lnTo>
                  <a:cubicBezTo>
                    <a:pt x="57515" y="123413"/>
                    <a:pt x="44863" y="117984"/>
                    <a:pt x="39441" y="108936"/>
                  </a:cubicBezTo>
                  <a:lnTo>
                    <a:pt x="3292" y="29311"/>
                  </a:lnTo>
                  <a:cubicBezTo>
                    <a:pt x="-3938" y="18453"/>
                    <a:pt x="1485" y="5785"/>
                    <a:pt x="12329" y="2166"/>
                  </a:cubicBezTo>
                  <a:close/>
                </a:path>
              </a:pathLst>
            </a:custGeom>
            <a:solidFill>
              <a:srgbClr val="7EB4B4"/>
            </a:solidFill>
            <a:ln w="18073" cap="flat">
              <a:noFill/>
              <a:prstDash val="solid"/>
              <a:miter/>
            </a:ln>
          </p:spPr>
          <p:txBody>
            <a:bodyPr rtlCol="0" anchor="ctr"/>
            <a:lstStyle/>
            <a:p>
              <a:endParaRPr lang="en-US" sz="849"/>
            </a:p>
          </p:txBody>
        </p:sp>
        <p:sp>
          <p:nvSpPr>
            <p:cNvPr id="685" name="Freeform 684">
              <a:extLst>
                <a:ext uri="{FF2B5EF4-FFF2-40B4-BE49-F238E27FC236}">
                  <a16:creationId xmlns:a16="http://schemas.microsoft.com/office/drawing/2014/main" id="{6E0BEC77-11DB-1B49-BBCA-A99BE9898193}"/>
                </a:ext>
              </a:extLst>
            </p:cNvPr>
            <p:cNvSpPr/>
            <p:nvPr/>
          </p:nvSpPr>
          <p:spPr>
            <a:xfrm>
              <a:off x="11882575" y="1844467"/>
              <a:ext cx="39763" cy="121246"/>
            </a:xfrm>
            <a:custGeom>
              <a:avLst/>
              <a:gdLst>
                <a:gd name="connsiteX0" fmla="*/ 39763 w 39763"/>
                <a:gd name="connsiteY0" fmla="*/ 19906 h 121246"/>
                <a:gd name="connsiteX1" fmla="*/ 39763 w 39763"/>
                <a:gd name="connsiteY1" fmla="*/ 101340 h 121246"/>
                <a:gd name="connsiteX2" fmla="*/ 19881 w 39763"/>
                <a:gd name="connsiteY2" fmla="*/ 121246 h 121246"/>
                <a:gd name="connsiteX3" fmla="*/ 19881 w 39763"/>
                <a:gd name="connsiteY3" fmla="*/ 121246 h 121246"/>
                <a:gd name="connsiteX4" fmla="*/ 0 w 39763"/>
                <a:gd name="connsiteY4" fmla="*/ 101340 h 121246"/>
                <a:gd name="connsiteX5" fmla="*/ 0 w 39763"/>
                <a:gd name="connsiteY5" fmla="*/ 19906 h 121246"/>
                <a:gd name="connsiteX6" fmla="*/ 19881 w 39763"/>
                <a:gd name="connsiteY6" fmla="*/ 0 h 121246"/>
                <a:gd name="connsiteX7" fmla="*/ 19881 w 39763"/>
                <a:gd name="connsiteY7" fmla="*/ 0 h 121246"/>
                <a:gd name="connsiteX8" fmla="*/ 39763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3" y="19906"/>
                  </a:moveTo>
                  <a:lnTo>
                    <a:pt x="39763" y="101340"/>
                  </a:lnTo>
                  <a:cubicBezTo>
                    <a:pt x="39763" y="112198"/>
                    <a:pt x="30726" y="121246"/>
                    <a:pt x="19881" y="121246"/>
                  </a:cubicBezTo>
                  <a:lnTo>
                    <a:pt x="19881" y="121246"/>
                  </a:lnTo>
                  <a:cubicBezTo>
                    <a:pt x="9037" y="121246"/>
                    <a:pt x="0" y="112198"/>
                    <a:pt x="0" y="101340"/>
                  </a:cubicBezTo>
                  <a:lnTo>
                    <a:pt x="0" y="19906"/>
                  </a:lnTo>
                  <a:cubicBezTo>
                    <a:pt x="0" y="9048"/>
                    <a:pt x="9037" y="0"/>
                    <a:pt x="19881" y="0"/>
                  </a:cubicBezTo>
                  <a:lnTo>
                    <a:pt x="19881" y="0"/>
                  </a:lnTo>
                  <a:cubicBezTo>
                    <a:pt x="30726" y="0"/>
                    <a:pt x="39763" y="9048"/>
                    <a:pt x="39763" y="19906"/>
                  </a:cubicBezTo>
                  <a:close/>
                </a:path>
              </a:pathLst>
            </a:custGeom>
            <a:solidFill>
              <a:srgbClr val="7EB4B4"/>
            </a:solidFill>
            <a:ln w="18073" cap="flat">
              <a:noFill/>
              <a:prstDash val="solid"/>
              <a:miter/>
            </a:ln>
          </p:spPr>
          <p:txBody>
            <a:bodyPr rtlCol="0" anchor="ctr"/>
            <a:lstStyle/>
            <a:p>
              <a:endParaRPr lang="en-US" sz="849"/>
            </a:p>
          </p:txBody>
        </p:sp>
        <p:sp>
          <p:nvSpPr>
            <p:cNvPr id="686" name="Freeform 685">
              <a:extLst>
                <a:ext uri="{FF2B5EF4-FFF2-40B4-BE49-F238E27FC236}">
                  <a16:creationId xmlns:a16="http://schemas.microsoft.com/office/drawing/2014/main" id="{F91DB3F0-7826-584A-AFAD-74ABE79DD660}"/>
                </a:ext>
              </a:extLst>
            </p:cNvPr>
            <p:cNvSpPr/>
            <p:nvPr/>
          </p:nvSpPr>
          <p:spPr>
            <a:xfrm>
              <a:off x="11580732" y="2148289"/>
              <a:ext cx="39763" cy="121445"/>
            </a:xfrm>
            <a:custGeom>
              <a:avLst/>
              <a:gdLst>
                <a:gd name="connsiteX0" fmla="*/ 39764 w 39763"/>
                <a:gd name="connsiteY0" fmla="*/ 20105 h 121445"/>
                <a:gd name="connsiteX1" fmla="*/ 39764 w 39763"/>
                <a:gd name="connsiteY1" fmla="*/ 101539 h 121445"/>
                <a:gd name="connsiteX2" fmla="*/ 19882 w 39763"/>
                <a:gd name="connsiteY2" fmla="*/ 121445 h 121445"/>
                <a:gd name="connsiteX3" fmla="*/ 19882 w 39763"/>
                <a:gd name="connsiteY3" fmla="*/ 121445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6" y="121445"/>
                    <a:pt x="19882" y="121445"/>
                  </a:cubicBezTo>
                  <a:lnTo>
                    <a:pt x="19882" y="121445"/>
                  </a:lnTo>
                  <a:cubicBezTo>
                    <a:pt x="9037" y="121445"/>
                    <a:pt x="0" y="112397"/>
                    <a:pt x="0" y="101539"/>
                  </a:cubicBezTo>
                  <a:lnTo>
                    <a:pt x="0" y="20105"/>
                  </a:lnTo>
                  <a:cubicBezTo>
                    <a:pt x="0" y="9247"/>
                    <a:pt x="9037" y="199"/>
                    <a:pt x="19882" y="199"/>
                  </a:cubicBezTo>
                  <a:lnTo>
                    <a:pt x="19882" y="199"/>
                  </a:lnTo>
                  <a:cubicBezTo>
                    <a:pt x="28919" y="-1611"/>
                    <a:pt x="39764" y="9247"/>
                    <a:pt x="39764" y="20105"/>
                  </a:cubicBezTo>
                  <a:close/>
                </a:path>
              </a:pathLst>
            </a:custGeom>
            <a:solidFill>
              <a:srgbClr val="7EB4B4"/>
            </a:solidFill>
            <a:ln w="18073" cap="flat">
              <a:noFill/>
              <a:prstDash val="solid"/>
              <a:miter/>
            </a:ln>
          </p:spPr>
          <p:txBody>
            <a:bodyPr rtlCol="0" anchor="ctr"/>
            <a:lstStyle/>
            <a:p>
              <a:endParaRPr lang="en-US" sz="849"/>
            </a:p>
          </p:txBody>
        </p:sp>
        <p:sp>
          <p:nvSpPr>
            <p:cNvPr id="687" name="Freeform 686">
              <a:extLst>
                <a:ext uri="{FF2B5EF4-FFF2-40B4-BE49-F238E27FC236}">
                  <a16:creationId xmlns:a16="http://schemas.microsoft.com/office/drawing/2014/main" id="{1BDA5014-8660-E34C-AFB8-E9A8B92DB933}"/>
                </a:ext>
              </a:extLst>
            </p:cNvPr>
            <p:cNvSpPr/>
            <p:nvPr/>
          </p:nvSpPr>
          <p:spPr>
            <a:xfrm>
              <a:off x="11864823" y="2148131"/>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4 h 120149"/>
                <a:gd name="connsiteX5" fmla="*/ 66552 w 77753"/>
                <a:gd name="connsiteY5" fmla="*/ 117984 h 120149"/>
                <a:gd name="connsiteX6" fmla="*/ 39441 w 77753"/>
                <a:gd name="connsiteY6" fmla="*/ 108936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8453"/>
                    <a:pt x="1484" y="5785"/>
                    <a:pt x="12329" y="2166"/>
                  </a:cubicBezTo>
                  <a:close/>
                </a:path>
              </a:pathLst>
            </a:custGeom>
            <a:solidFill>
              <a:srgbClr val="7EB4B4"/>
            </a:solidFill>
            <a:ln w="18073" cap="flat">
              <a:noFill/>
              <a:prstDash val="solid"/>
              <a:miter/>
            </a:ln>
          </p:spPr>
          <p:txBody>
            <a:bodyPr rtlCol="0" anchor="ctr"/>
            <a:lstStyle/>
            <a:p>
              <a:endParaRPr lang="en-US" sz="849"/>
            </a:p>
          </p:txBody>
        </p:sp>
        <p:sp>
          <p:nvSpPr>
            <p:cNvPr id="688" name="Freeform 687">
              <a:extLst>
                <a:ext uri="{FF2B5EF4-FFF2-40B4-BE49-F238E27FC236}">
                  <a16:creationId xmlns:a16="http://schemas.microsoft.com/office/drawing/2014/main" id="{E93C7462-A560-4649-BB64-2231C8DE47A2}"/>
                </a:ext>
              </a:extLst>
            </p:cNvPr>
            <p:cNvSpPr/>
            <p:nvPr userDrawn="1"/>
          </p:nvSpPr>
          <p:spPr>
            <a:xfrm>
              <a:off x="12186225" y="1542056"/>
              <a:ext cx="39763" cy="121445"/>
            </a:xfrm>
            <a:custGeom>
              <a:avLst/>
              <a:gdLst>
                <a:gd name="connsiteX0" fmla="*/ 39764 w 39763"/>
                <a:gd name="connsiteY0" fmla="*/ 20105 h 121445"/>
                <a:gd name="connsiteX1" fmla="*/ 39764 w 39763"/>
                <a:gd name="connsiteY1" fmla="*/ 101539 h 121445"/>
                <a:gd name="connsiteX2" fmla="*/ 19882 w 39763"/>
                <a:gd name="connsiteY2" fmla="*/ 121445 h 121445"/>
                <a:gd name="connsiteX3" fmla="*/ 19882 w 39763"/>
                <a:gd name="connsiteY3" fmla="*/ 121445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7" y="121445"/>
                    <a:pt x="19882" y="121445"/>
                  </a:cubicBezTo>
                  <a:lnTo>
                    <a:pt x="19882" y="121445"/>
                  </a:lnTo>
                  <a:cubicBezTo>
                    <a:pt x="9037" y="121445"/>
                    <a:pt x="0" y="112397"/>
                    <a:pt x="0" y="101539"/>
                  </a:cubicBezTo>
                  <a:lnTo>
                    <a:pt x="0" y="20105"/>
                  </a:lnTo>
                  <a:cubicBezTo>
                    <a:pt x="0" y="9247"/>
                    <a:pt x="9037" y="199"/>
                    <a:pt x="19882" y="199"/>
                  </a:cubicBezTo>
                  <a:lnTo>
                    <a:pt x="19882" y="199"/>
                  </a:lnTo>
                  <a:cubicBezTo>
                    <a:pt x="30727" y="-1611"/>
                    <a:pt x="39764" y="9247"/>
                    <a:pt x="39764" y="20105"/>
                  </a:cubicBezTo>
                  <a:close/>
                </a:path>
              </a:pathLst>
            </a:custGeom>
            <a:solidFill>
              <a:srgbClr val="7EB4B4"/>
            </a:solidFill>
            <a:ln w="18073" cap="flat">
              <a:noFill/>
              <a:prstDash val="solid"/>
              <a:miter/>
            </a:ln>
          </p:spPr>
          <p:txBody>
            <a:bodyPr rtlCol="0" anchor="ctr"/>
            <a:lstStyle/>
            <a:p>
              <a:endParaRPr lang="en-US" sz="849"/>
            </a:p>
          </p:txBody>
        </p:sp>
        <p:sp>
          <p:nvSpPr>
            <p:cNvPr id="690" name="Freeform 689">
              <a:extLst>
                <a:ext uri="{FF2B5EF4-FFF2-40B4-BE49-F238E27FC236}">
                  <a16:creationId xmlns:a16="http://schemas.microsoft.com/office/drawing/2014/main" id="{86741AAF-6425-7F4D-8C04-FA4453433D0D}"/>
                </a:ext>
              </a:extLst>
            </p:cNvPr>
            <p:cNvSpPr/>
            <p:nvPr/>
          </p:nvSpPr>
          <p:spPr>
            <a:xfrm>
              <a:off x="12167466" y="1844110"/>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3"/>
                    <a:pt x="44062" y="117984"/>
                    <a:pt x="38640" y="108935"/>
                  </a:cubicBezTo>
                  <a:lnTo>
                    <a:pt x="2491" y="29311"/>
                  </a:lnTo>
                  <a:cubicBezTo>
                    <a:pt x="-2931" y="18453"/>
                    <a:pt x="684" y="7595"/>
                    <a:pt x="11529" y="2166"/>
                  </a:cubicBezTo>
                  <a:close/>
                </a:path>
              </a:pathLst>
            </a:custGeom>
            <a:solidFill>
              <a:srgbClr val="7EB4B4"/>
            </a:solidFill>
            <a:ln w="18073" cap="flat">
              <a:noFill/>
              <a:prstDash val="solid"/>
              <a:miter/>
            </a:ln>
          </p:spPr>
          <p:txBody>
            <a:bodyPr rtlCol="0" anchor="ctr"/>
            <a:lstStyle/>
            <a:p>
              <a:endParaRPr lang="en-US" sz="849"/>
            </a:p>
          </p:txBody>
        </p:sp>
        <p:sp>
          <p:nvSpPr>
            <p:cNvPr id="692" name="Freeform 691">
              <a:extLst>
                <a:ext uri="{FF2B5EF4-FFF2-40B4-BE49-F238E27FC236}">
                  <a16:creationId xmlns:a16="http://schemas.microsoft.com/office/drawing/2014/main" id="{BC69476B-900B-6841-8C46-0412DDCA1108}"/>
                </a:ext>
              </a:extLst>
            </p:cNvPr>
            <p:cNvSpPr/>
            <p:nvPr/>
          </p:nvSpPr>
          <p:spPr>
            <a:xfrm>
              <a:off x="12167466" y="2148131"/>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6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3"/>
                    <a:pt x="44062" y="117984"/>
                    <a:pt x="38640" y="108936"/>
                  </a:cubicBezTo>
                  <a:lnTo>
                    <a:pt x="2491" y="29311"/>
                  </a:lnTo>
                  <a:cubicBezTo>
                    <a:pt x="-2931" y="18453"/>
                    <a:pt x="684" y="5785"/>
                    <a:pt x="11529" y="2166"/>
                  </a:cubicBezTo>
                  <a:close/>
                </a:path>
              </a:pathLst>
            </a:custGeom>
            <a:solidFill>
              <a:srgbClr val="7EB4B4"/>
            </a:solidFill>
            <a:ln w="18073" cap="flat">
              <a:noFill/>
              <a:prstDash val="solid"/>
              <a:miter/>
            </a:ln>
          </p:spPr>
          <p:txBody>
            <a:bodyPr rtlCol="0" anchor="ctr"/>
            <a:lstStyle/>
            <a:p>
              <a:endParaRPr lang="en-US" sz="849"/>
            </a:p>
          </p:txBody>
        </p:sp>
        <p:sp>
          <p:nvSpPr>
            <p:cNvPr id="694" name="Freeform 693">
              <a:extLst>
                <a:ext uri="{FF2B5EF4-FFF2-40B4-BE49-F238E27FC236}">
                  <a16:creationId xmlns:a16="http://schemas.microsoft.com/office/drawing/2014/main" id="{E6B81E57-6793-BF49-8A35-639A2512942D}"/>
                </a:ext>
              </a:extLst>
            </p:cNvPr>
            <p:cNvSpPr/>
            <p:nvPr userDrawn="1"/>
          </p:nvSpPr>
          <p:spPr>
            <a:xfrm>
              <a:off x="9138196" y="3058386"/>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3 h 120149"/>
                <a:gd name="connsiteX5" fmla="*/ 65752 w 76952"/>
                <a:gd name="connsiteY5" fmla="*/ 117983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3"/>
                  </a:cubicBezTo>
                  <a:lnTo>
                    <a:pt x="65752" y="117983"/>
                  </a:lnTo>
                  <a:cubicBezTo>
                    <a:pt x="56714" y="123413"/>
                    <a:pt x="44062" y="117983"/>
                    <a:pt x="38640" y="108935"/>
                  </a:cubicBezTo>
                  <a:lnTo>
                    <a:pt x="2491" y="29311"/>
                  </a:lnTo>
                  <a:cubicBezTo>
                    <a:pt x="-2931" y="16643"/>
                    <a:pt x="684" y="5785"/>
                    <a:pt x="11528" y="2166"/>
                  </a:cubicBezTo>
                  <a:close/>
                </a:path>
              </a:pathLst>
            </a:custGeom>
            <a:solidFill>
              <a:srgbClr val="7EB4B4"/>
            </a:solidFill>
            <a:ln w="18073" cap="flat">
              <a:noFill/>
              <a:prstDash val="solid"/>
              <a:miter/>
            </a:ln>
          </p:spPr>
          <p:txBody>
            <a:bodyPr rtlCol="0" anchor="ctr"/>
            <a:lstStyle/>
            <a:p>
              <a:endParaRPr lang="en-US" sz="849"/>
            </a:p>
          </p:txBody>
        </p:sp>
        <p:sp>
          <p:nvSpPr>
            <p:cNvPr id="695" name="Freeform 694">
              <a:extLst>
                <a:ext uri="{FF2B5EF4-FFF2-40B4-BE49-F238E27FC236}">
                  <a16:creationId xmlns:a16="http://schemas.microsoft.com/office/drawing/2014/main" id="{08C9EBA4-9768-CD4A-8E7C-4ABA6004F417}"/>
                </a:ext>
              </a:extLst>
            </p:cNvPr>
            <p:cNvSpPr/>
            <p:nvPr userDrawn="1"/>
          </p:nvSpPr>
          <p:spPr>
            <a:xfrm>
              <a:off x="9460605" y="2450699"/>
              <a:ext cx="39763" cy="121246"/>
            </a:xfrm>
            <a:custGeom>
              <a:avLst/>
              <a:gdLst>
                <a:gd name="connsiteX0" fmla="*/ 39764 w 39763"/>
                <a:gd name="connsiteY0" fmla="*/ 19906 h 121246"/>
                <a:gd name="connsiteX1" fmla="*/ 39764 w 39763"/>
                <a:gd name="connsiteY1" fmla="*/ 101341 h 121246"/>
                <a:gd name="connsiteX2" fmla="*/ 19882 w 39763"/>
                <a:gd name="connsiteY2" fmla="*/ 121247 h 121246"/>
                <a:gd name="connsiteX3" fmla="*/ 19882 w 39763"/>
                <a:gd name="connsiteY3" fmla="*/ 121247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9"/>
                    <a:pt x="30726" y="121247"/>
                    <a:pt x="19882" y="121247"/>
                  </a:cubicBezTo>
                  <a:lnTo>
                    <a:pt x="19882" y="121247"/>
                  </a:lnTo>
                  <a:cubicBezTo>
                    <a:pt x="9037" y="121247"/>
                    <a:pt x="0" y="112199"/>
                    <a:pt x="0" y="101341"/>
                  </a:cubicBezTo>
                  <a:lnTo>
                    <a:pt x="0" y="19906"/>
                  </a:lnTo>
                  <a:cubicBezTo>
                    <a:pt x="0" y="9048"/>
                    <a:pt x="9037" y="0"/>
                    <a:pt x="19882" y="0"/>
                  </a:cubicBezTo>
                  <a:lnTo>
                    <a:pt x="19882" y="0"/>
                  </a:lnTo>
                  <a:cubicBezTo>
                    <a:pt x="28919" y="0"/>
                    <a:pt x="39764" y="9048"/>
                    <a:pt x="39764" y="19906"/>
                  </a:cubicBezTo>
                  <a:close/>
                </a:path>
              </a:pathLst>
            </a:custGeom>
            <a:solidFill>
              <a:srgbClr val="7EB4B4"/>
            </a:solidFill>
            <a:ln w="18073" cap="flat">
              <a:noFill/>
              <a:prstDash val="solid"/>
              <a:miter/>
            </a:ln>
          </p:spPr>
          <p:txBody>
            <a:bodyPr rtlCol="0" anchor="ctr"/>
            <a:lstStyle/>
            <a:p>
              <a:endParaRPr lang="en-US" sz="849"/>
            </a:p>
          </p:txBody>
        </p:sp>
        <p:sp>
          <p:nvSpPr>
            <p:cNvPr id="696" name="Freeform 695">
              <a:extLst>
                <a:ext uri="{FF2B5EF4-FFF2-40B4-BE49-F238E27FC236}">
                  <a16:creationId xmlns:a16="http://schemas.microsoft.com/office/drawing/2014/main" id="{FB509627-83AF-E74A-85ED-D49634DF8786}"/>
                </a:ext>
              </a:extLst>
            </p:cNvPr>
            <p:cNvSpPr/>
            <p:nvPr/>
          </p:nvSpPr>
          <p:spPr>
            <a:xfrm>
              <a:off x="9744696" y="2450343"/>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3 h 120149"/>
                <a:gd name="connsiteX5" fmla="*/ 66552 w 77752"/>
                <a:gd name="connsiteY5" fmla="*/ 117983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solidFill>
              <a:srgbClr val="7EB4B4"/>
            </a:solidFill>
            <a:ln w="18073" cap="flat">
              <a:noFill/>
              <a:prstDash val="solid"/>
              <a:miter/>
            </a:ln>
          </p:spPr>
          <p:txBody>
            <a:bodyPr rtlCol="0" anchor="ctr"/>
            <a:lstStyle/>
            <a:p>
              <a:endParaRPr lang="en-US" sz="849"/>
            </a:p>
          </p:txBody>
        </p:sp>
        <p:sp>
          <p:nvSpPr>
            <p:cNvPr id="697" name="Freeform 696">
              <a:extLst>
                <a:ext uri="{FF2B5EF4-FFF2-40B4-BE49-F238E27FC236}">
                  <a16:creationId xmlns:a16="http://schemas.microsoft.com/office/drawing/2014/main" id="{710D1B95-7388-084D-B8CD-122A0BACBC27}"/>
                </a:ext>
              </a:extLst>
            </p:cNvPr>
            <p:cNvSpPr/>
            <p:nvPr/>
          </p:nvSpPr>
          <p:spPr>
            <a:xfrm>
              <a:off x="10047339" y="2450343"/>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3 h 120149"/>
                <a:gd name="connsiteX5" fmla="*/ 65752 w 76952"/>
                <a:gd name="connsiteY5" fmla="*/ 117983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3"/>
                  </a:cubicBezTo>
                  <a:lnTo>
                    <a:pt x="65752" y="117983"/>
                  </a:lnTo>
                  <a:cubicBezTo>
                    <a:pt x="56714" y="123413"/>
                    <a:pt x="44062" y="117983"/>
                    <a:pt x="38640" y="108935"/>
                  </a:cubicBezTo>
                  <a:lnTo>
                    <a:pt x="2491" y="29311"/>
                  </a:lnTo>
                  <a:cubicBezTo>
                    <a:pt x="-2931" y="18453"/>
                    <a:pt x="684" y="7595"/>
                    <a:pt x="11528" y="2166"/>
                  </a:cubicBezTo>
                  <a:close/>
                </a:path>
              </a:pathLst>
            </a:custGeom>
            <a:solidFill>
              <a:srgbClr val="7EB4B4"/>
            </a:solidFill>
            <a:ln w="18073" cap="flat">
              <a:noFill/>
              <a:prstDash val="solid"/>
              <a:miter/>
            </a:ln>
          </p:spPr>
          <p:txBody>
            <a:bodyPr rtlCol="0" anchor="ctr"/>
            <a:lstStyle/>
            <a:p>
              <a:endParaRPr lang="en-US" sz="849"/>
            </a:p>
          </p:txBody>
        </p:sp>
        <p:sp>
          <p:nvSpPr>
            <p:cNvPr id="698" name="Freeform 697">
              <a:extLst>
                <a:ext uri="{FF2B5EF4-FFF2-40B4-BE49-F238E27FC236}">
                  <a16:creationId xmlns:a16="http://schemas.microsoft.com/office/drawing/2014/main" id="{59DC9C4F-9737-B94D-A1AC-BBD9E41D3614}"/>
                </a:ext>
              </a:extLst>
            </p:cNvPr>
            <p:cNvSpPr/>
            <p:nvPr/>
          </p:nvSpPr>
          <p:spPr>
            <a:xfrm>
              <a:off x="9441046" y="2754364"/>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4 h 120149"/>
                <a:gd name="connsiteX5" fmla="*/ 66552 w 77753"/>
                <a:gd name="connsiteY5" fmla="*/ 117984 h 120149"/>
                <a:gd name="connsiteX6" fmla="*/ 39441 w 77753"/>
                <a:gd name="connsiteY6" fmla="*/ 108935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8" y="2166"/>
                    <a:pt x="39441" y="11214"/>
                  </a:cubicBezTo>
                  <a:lnTo>
                    <a:pt x="75590" y="90839"/>
                  </a:lnTo>
                  <a:cubicBezTo>
                    <a:pt x="81012" y="99887"/>
                    <a:pt x="75590" y="112554"/>
                    <a:pt x="66552" y="117984"/>
                  </a:cubicBezTo>
                  <a:lnTo>
                    <a:pt x="66552" y="117984"/>
                  </a:lnTo>
                  <a:cubicBezTo>
                    <a:pt x="57515" y="123412"/>
                    <a:pt x="44863" y="117984"/>
                    <a:pt x="39441" y="108935"/>
                  </a:cubicBezTo>
                  <a:lnTo>
                    <a:pt x="3292" y="29311"/>
                  </a:lnTo>
                  <a:cubicBezTo>
                    <a:pt x="-3938" y="18453"/>
                    <a:pt x="1484" y="7595"/>
                    <a:pt x="12329" y="2166"/>
                  </a:cubicBezTo>
                  <a:close/>
                </a:path>
              </a:pathLst>
            </a:custGeom>
            <a:solidFill>
              <a:srgbClr val="7EB4B4"/>
            </a:solidFill>
            <a:ln w="18073" cap="flat">
              <a:noFill/>
              <a:prstDash val="solid"/>
              <a:miter/>
            </a:ln>
          </p:spPr>
          <p:txBody>
            <a:bodyPr rtlCol="0" anchor="ctr"/>
            <a:lstStyle/>
            <a:p>
              <a:endParaRPr lang="en-US" sz="849"/>
            </a:p>
          </p:txBody>
        </p:sp>
        <p:sp>
          <p:nvSpPr>
            <p:cNvPr id="699" name="Freeform 698">
              <a:extLst>
                <a:ext uri="{FF2B5EF4-FFF2-40B4-BE49-F238E27FC236}">
                  <a16:creationId xmlns:a16="http://schemas.microsoft.com/office/drawing/2014/main" id="{75A66F98-B321-0148-B550-EB126A5D6B9E}"/>
                </a:ext>
              </a:extLst>
            </p:cNvPr>
            <p:cNvSpPr/>
            <p:nvPr/>
          </p:nvSpPr>
          <p:spPr>
            <a:xfrm>
              <a:off x="9744696" y="2754364"/>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4"/>
                    <a:pt x="66552" y="117984"/>
                  </a:cubicBezTo>
                  <a:lnTo>
                    <a:pt x="66552" y="117984"/>
                  </a:lnTo>
                  <a:cubicBezTo>
                    <a:pt x="57515" y="123412"/>
                    <a:pt x="44863" y="117984"/>
                    <a:pt x="39441" y="108935"/>
                  </a:cubicBezTo>
                  <a:lnTo>
                    <a:pt x="3292" y="29311"/>
                  </a:lnTo>
                  <a:cubicBezTo>
                    <a:pt x="-3938" y="18453"/>
                    <a:pt x="1484" y="7595"/>
                    <a:pt x="12329" y="2166"/>
                  </a:cubicBezTo>
                  <a:close/>
                </a:path>
              </a:pathLst>
            </a:custGeom>
            <a:solidFill>
              <a:srgbClr val="7EB4B4"/>
            </a:solidFill>
            <a:ln w="18073" cap="flat">
              <a:noFill/>
              <a:prstDash val="solid"/>
              <a:miter/>
            </a:ln>
          </p:spPr>
          <p:txBody>
            <a:bodyPr rtlCol="0" anchor="ctr"/>
            <a:lstStyle/>
            <a:p>
              <a:endParaRPr lang="en-US" sz="849"/>
            </a:p>
          </p:txBody>
        </p:sp>
        <p:sp>
          <p:nvSpPr>
            <p:cNvPr id="700" name="Freeform 699">
              <a:extLst>
                <a:ext uri="{FF2B5EF4-FFF2-40B4-BE49-F238E27FC236}">
                  <a16:creationId xmlns:a16="http://schemas.microsoft.com/office/drawing/2014/main" id="{27881543-E54A-5A45-A637-C3A203623A4B}"/>
                </a:ext>
              </a:extLst>
            </p:cNvPr>
            <p:cNvSpPr/>
            <p:nvPr/>
          </p:nvSpPr>
          <p:spPr>
            <a:xfrm>
              <a:off x="9441046" y="3058386"/>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3 h 120149"/>
                <a:gd name="connsiteX5" fmla="*/ 66552 w 77753"/>
                <a:gd name="connsiteY5" fmla="*/ 117983 h 120149"/>
                <a:gd name="connsiteX6" fmla="*/ 39441 w 77753"/>
                <a:gd name="connsiteY6" fmla="*/ 108935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8"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6643"/>
                    <a:pt x="1484" y="5785"/>
                    <a:pt x="12329" y="2166"/>
                  </a:cubicBezTo>
                  <a:close/>
                </a:path>
              </a:pathLst>
            </a:custGeom>
            <a:solidFill>
              <a:srgbClr val="7EB4B4"/>
            </a:solidFill>
            <a:ln w="18073" cap="flat">
              <a:noFill/>
              <a:prstDash val="solid"/>
              <a:miter/>
            </a:ln>
          </p:spPr>
          <p:txBody>
            <a:bodyPr rtlCol="0" anchor="ctr"/>
            <a:lstStyle/>
            <a:p>
              <a:endParaRPr lang="en-US" sz="849"/>
            </a:p>
          </p:txBody>
        </p:sp>
        <p:sp>
          <p:nvSpPr>
            <p:cNvPr id="701" name="Freeform 700">
              <a:extLst>
                <a:ext uri="{FF2B5EF4-FFF2-40B4-BE49-F238E27FC236}">
                  <a16:creationId xmlns:a16="http://schemas.microsoft.com/office/drawing/2014/main" id="{680BF9BA-0649-D14C-873B-557FD90B23C2}"/>
                </a:ext>
              </a:extLst>
            </p:cNvPr>
            <p:cNvSpPr/>
            <p:nvPr/>
          </p:nvSpPr>
          <p:spPr>
            <a:xfrm>
              <a:off x="10066097" y="2754721"/>
              <a:ext cx="39763" cy="121246"/>
            </a:xfrm>
            <a:custGeom>
              <a:avLst/>
              <a:gdLst>
                <a:gd name="connsiteX0" fmla="*/ 39764 w 39763"/>
                <a:gd name="connsiteY0" fmla="*/ 19906 h 121246"/>
                <a:gd name="connsiteX1" fmla="*/ 39764 w 39763"/>
                <a:gd name="connsiteY1" fmla="*/ 101341 h 121246"/>
                <a:gd name="connsiteX2" fmla="*/ 19882 w 39763"/>
                <a:gd name="connsiteY2" fmla="*/ 121246 h 121246"/>
                <a:gd name="connsiteX3" fmla="*/ 19882 w 39763"/>
                <a:gd name="connsiteY3" fmla="*/ 121246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8"/>
                    <a:pt x="30726" y="121246"/>
                    <a:pt x="19882" y="121246"/>
                  </a:cubicBezTo>
                  <a:lnTo>
                    <a:pt x="19882" y="121246"/>
                  </a:lnTo>
                  <a:cubicBezTo>
                    <a:pt x="9037" y="121246"/>
                    <a:pt x="0" y="112198"/>
                    <a:pt x="0" y="101341"/>
                  </a:cubicBezTo>
                  <a:lnTo>
                    <a:pt x="0" y="19906"/>
                  </a:lnTo>
                  <a:cubicBezTo>
                    <a:pt x="0" y="9048"/>
                    <a:pt x="9037" y="0"/>
                    <a:pt x="19882" y="0"/>
                  </a:cubicBezTo>
                  <a:lnTo>
                    <a:pt x="19882" y="0"/>
                  </a:lnTo>
                  <a:cubicBezTo>
                    <a:pt x="28919" y="0"/>
                    <a:pt x="39764" y="9048"/>
                    <a:pt x="39764" y="19906"/>
                  </a:cubicBezTo>
                  <a:close/>
                </a:path>
              </a:pathLst>
            </a:custGeom>
            <a:solidFill>
              <a:srgbClr val="7EB4B4"/>
            </a:solidFill>
            <a:ln w="18073" cap="flat">
              <a:noFill/>
              <a:prstDash val="solid"/>
              <a:miter/>
            </a:ln>
          </p:spPr>
          <p:txBody>
            <a:bodyPr rtlCol="0" anchor="ctr"/>
            <a:lstStyle/>
            <a:p>
              <a:endParaRPr lang="en-US" sz="849"/>
            </a:p>
          </p:txBody>
        </p:sp>
        <p:sp>
          <p:nvSpPr>
            <p:cNvPr id="702" name="Freeform 701">
              <a:extLst>
                <a:ext uri="{FF2B5EF4-FFF2-40B4-BE49-F238E27FC236}">
                  <a16:creationId xmlns:a16="http://schemas.microsoft.com/office/drawing/2014/main" id="{18343A8E-D424-6D4F-B275-D8691BCE9A50}"/>
                </a:ext>
              </a:extLst>
            </p:cNvPr>
            <p:cNvSpPr/>
            <p:nvPr/>
          </p:nvSpPr>
          <p:spPr>
            <a:xfrm>
              <a:off x="9762447" y="3058543"/>
              <a:ext cx="39763" cy="121445"/>
            </a:xfrm>
            <a:custGeom>
              <a:avLst/>
              <a:gdLst>
                <a:gd name="connsiteX0" fmla="*/ 39764 w 39763"/>
                <a:gd name="connsiteY0" fmla="*/ 20105 h 121445"/>
                <a:gd name="connsiteX1" fmla="*/ 39764 w 39763"/>
                <a:gd name="connsiteY1" fmla="*/ 101539 h 121445"/>
                <a:gd name="connsiteX2" fmla="*/ 19882 w 39763"/>
                <a:gd name="connsiteY2" fmla="*/ 121446 h 121445"/>
                <a:gd name="connsiteX3" fmla="*/ 19882 w 39763"/>
                <a:gd name="connsiteY3" fmla="*/ 121446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7" y="121446"/>
                    <a:pt x="19882" y="121446"/>
                  </a:cubicBezTo>
                  <a:lnTo>
                    <a:pt x="19882" y="121446"/>
                  </a:lnTo>
                  <a:cubicBezTo>
                    <a:pt x="9037" y="121446"/>
                    <a:pt x="0" y="112397"/>
                    <a:pt x="0" y="101539"/>
                  </a:cubicBezTo>
                  <a:lnTo>
                    <a:pt x="0" y="20105"/>
                  </a:lnTo>
                  <a:cubicBezTo>
                    <a:pt x="0" y="9247"/>
                    <a:pt x="9037" y="199"/>
                    <a:pt x="19882" y="199"/>
                  </a:cubicBezTo>
                  <a:lnTo>
                    <a:pt x="19882" y="199"/>
                  </a:lnTo>
                  <a:cubicBezTo>
                    <a:pt x="30727" y="-1611"/>
                    <a:pt x="39764" y="9247"/>
                    <a:pt x="39764" y="20105"/>
                  </a:cubicBezTo>
                  <a:close/>
                </a:path>
              </a:pathLst>
            </a:custGeom>
            <a:solidFill>
              <a:srgbClr val="7EB4B4"/>
            </a:solidFill>
            <a:ln w="18073" cap="flat">
              <a:noFill/>
              <a:prstDash val="solid"/>
              <a:miter/>
            </a:ln>
          </p:spPr>
          <p:txBody>
            <a:bodyPr rtlCol="0" anchor="ctr"/>
            <a:lstStyle/>
            <a:p>
              <a:endParaRPr lang="en-US" sz="849"/>
            </a:p>
          </p:txBody>
        </p:sp>
        <p:sp>
          <p:nvSpPr>
            <p:cNvPr id="703" name="Freeform 702">
              <a:extLst>
                <a:ext uri="{FF2B5EF4-FFF2-40B4-BE49-F238E27FC236}">
                  <a16:creationId xmlns:a16="http://schemas.microsoft.com/office/drawing/2014/main" id="{7A7F780A-6D11-5249-B915-2630E8467DE5}"/>
                </a:ext>
              </a:extLst>
            </p:cNvPr>
            <p:cNvSpPr/>
            <p:nvPr/>
          </p:nvSpPr>
          <p:spPr>
            <a:xfrm>
              <a:off x="10047339" y="3058386"/>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3 h 120149"/>
                <a:gd name="connsiteX5" fmla="*/ 65752 w 76952"/>
                <a:gd name="connsiteY5" fmla="*/ 117983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3"/>
                  </a:cubicBezTo>
                  <a:lnTo>
                    <a:pt x="65752" y="117983"/>
                  </a:lnTo>
                  <a:cubicBezTo>
                    <a:pt x="56714" y="123413"/>
                    <a:pt x="44062" y="117983"/>
                    <a:pt x="38640" y="108935"/>
                  </a:cubicBezTo>
                  <a:lnTo>
                    <a:pt x="2491" y="29311"/>
                  </a:lnTo>
                  <a:cubicBezTo>
                    <a:pt x="-2931" y="16643"/>
                    <a:pt x="684" y="5785"/>
                    <a:pt x="11528" y="2166"/>
                  </a:cubicBezTo>
                  <a:close/>
                </a:path>
              </a:pathLst>
            </a:custGeom>
            <a:solidFill>
              <a:srgbClr val="7EB4B4"/>
            </a:solidFill>
            <a:ln w="18073" cap="flat">
              <a:noFill/>
              <a:prstDash val="solid"/>
              <a:miter/>
            </a:ln>
          </p:spPr>
          <p:txBody>
            <a:bodyPr rtlCol="0" anchor="ctr"/>
            <a:lstStyle/>
            <a:p>
              <a:endParaRPr lang="en-US" sz="849"/>
            </a:p>
          </p:txBody>
        </p:sp>
        <p:sp>
          <p:nvSpPr>
            <p:cNvPr id="704" name="Freeform 703">
              <a:extLst>
                <a:ext uri="{FF2B5EF4-FFF2-40B4-BE49-F238E27FC236}">
                  <a16:creationId xmlns:a16="http://schemas.microsoft.com/office/drawing/2014/main" id="{2EC1B402-EA08-5D42-B269-B43BA73ED781}"/>
                </a:ext>
              </a:extLst>
            </p:cNvPr>
            <p:cNvSpPr/>
            <p:nvPr userDrawn="1"/>
          </p:nvSpPr>
          <p:spPr>
            <a:xfrm>
              <a:off x="10367939" y="2450699"/>
              <a:ext cx="39763" cy="121246"/>
            </a:xfrm>
            <a:custGeom>
              <a:avLst/>
              <a:gdLst>
                <a:gd name="connsiteX0" fmla="*/ 39764 w 39763"/>
                <a:gd name="connsiteY0" fmla="*/ 19906 h 121246"/>
                <a:gd name="connsiteX1" fmla="*/ 39764 w 39763"/>
                <a:gd name="connsiteY1" fmla="*/ 101341 h 121246"/>
                <a:gd name="connsiteX2" fmla="*/ 19882 w 39763"/>
                <a:gd name="connsiteY2" fmla="*/ 121247 h 121246"/>
                <a:gd name="connsiteX3" fmla="*/ 19882 w 39763"/>
                <a:gd name="connsiteY3" fmla="*/ 121247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9"/>
                    <a:pt x="30727" y="121247"/>
                    <a:pt x="19882" y="121247"/>
                  </a:cubicBezTo>
                  <a:lnTo>
                    <a:pt x="19882" y="121247"/>
                  </a:lnTo>
                  <a:cubicBezTo>
                    <a:pt x="9037" y="121247"/>
                    <a:pt x="0" y="112199"/>
                    <a:pt x="0" y="101341"/>
                  </a:cubicBezTo>
                  <a:lnTo>
                    <a:pt x="0" y="19906"/>
                  </a:lnTo>
                  <a:cubicBezTo>
                    <a:pt x="0" y="9048"/>
                    <a:pt x="9037" y="0"/>
                    <a:pt x="19882" y="0"/>
                  </a:cubicBezTo>
                  <a:lnTo>
                    <a:pt x="19882" y="0"/>
                  </a:lnTo>
                  <a:cubicBezTo>
                    <a:pt x="30727" y="0"/>
                    <a:pt x="39764" y="9048"/>
                    <a:pt x="39764" y="19906"/>
                  </a:cubicBezTo>
                  <a:close/>
                </a:path>
              </a:pathLst>
            </a:custGeom>
            <a:solidFill>
              <a:srgbClr val="7EB4B4"/>
            </a:solidFill>
            <a:ln w="18073" cap="flat">
              <a:noFill/>
              <a:prstDash val="solid"/>
              <a:miter/>
            </a:ln>
          </p:spPr>
          <p:txBody>
            <a:bodyPr rtlCol="0" anchor="ctr"/>
            <a:lstStyle/>
            <a:p>
              <a:endParaRPr lang="en-US" sz="849"/>
            </a:p>
          </p:txBody>
        </p:sp>
        <p:sp>
          <p:nvSpPr>
            <p:cNvPr id="705" name="Freeform 704">
              <a:extLst>
                <a:ext uri="{FF2B5EF4-FFF2-40B4-BE49-F238E27FC236}">
                  <a16:creationId xmlns:a16="http://schemas.microsoft.com/office/drawing/2014/main" id="{418473BA-AE7D-5A47-AB39-F330A185EC93}"/>
                </a:ext>
              </a:extLst>
            </p:cNvPr>
            <p:cNvSpPr/>
            <p:nvPr/>
          </p:nvSpPr>
          <p:spPr>
            <a:xfrm>
              <a:off x="10652831" y="2450343"/>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3 h 120149"/>
                <a:gd name="connsiteX5" fmla="*/ 65752 w 76952"/>
                <a:gd name="connsiteY5" fmla="*/ 117983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3"/>
                  </a:cubicBezTo>
                  <a:lnTo>
                    <a:pt x="65752" y="117983"/>
                  </a:lnTo>
                  <a:cubicBezTo>
                    <a:pt x="56714" y="123413"/>
                    <a:pt x="44062" y="117983"/>
                    <a:pt x="38640" y="108935"/>
                  </a:cubicBezTo>
                  <a:lnTo>
                    <a:pt x="2491" y="29311"/>
                  </a:lnTo>
                  <a:cubicBezTo>
                    <a:pt x="-2931" y="18453"/>
                    <a:pt x="684" y="7595"/>
                    <a:pt x="11528" y="2166"/>
                  </a:cubicBezTo>
                  <a:close/>
                </a:path>
              </a:pathLst>
            </a:custGeom>
            <a:solidFill>
              <a:srgbClr val="7EB4B4"/>
            </a:solidFill>
            <a:ln w="18073" cap="flat">
              <a:noFill/>
              <a:prstDash val="solid"/>
              <a:miter/>
            </a:ln>
          </p:spPr>
          <p:txBody>
            <a:bodyPr rtlCol="0" anchor="ctr"/>
            <a:lstStyle/>
            <a:p>
              <a:endParaRPr lang="en-US" sz="849"/>
            </a:p>
          </p:txBody>
        </p:sp>
        <p:sp>
          <p:nvSpPr>
            <p:cNvPr id="706" name="Freeform 705">
              <a:extLst>
                <a:ext uri="{FF2B5EF4-FFF2-40B4-BE49-F238E27FC236}">
                  <a16:creationId xmlns:a16="http://schemas.microsoft.com/office/drawing/2014/main" id="{E3939C23-9064-7D49-BF1B-08A860092D37}"/>
                </a:ext>
              </a:extLst>
            </p:cNvPr>
            <p:cNvSpPr/>
            <p:nvPr/>
          </p:nvSpPr>
          <p:spPr>
            <a:xfrm>
              <a:off x="10955681" y="2450343"/>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3 h 120149"/>
                <a:gd name="connsiteX5" fmla="*/ 66552 w 77752"/>
                <a:gd name="connsiteY5" fmla="*/ 117983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solidFill>
              <a:srgbClr val="7EB4B4"/>
            </a:solidFill>
            <a:ln w="18073" cap="flat">
              <a:noFill/>
              <a:prstDash val="solid"/>
              <a:miter/>
            </a:ln>
          </p:spPr>
          <p:txBody>
            <a:bodyPr rtlCol="0" anchor="ctr"/>
            <a:lstStyle/>
            <a:p>
              <a:endParaRPr lang="en-US" sz="849"/>
            </a:p>
          </p:txBody>
        </p:sp>
        <p:sp>
          <p:nvSpPr>
            <p:cNvPr id="707" name="Freeform 706">
              <a:extLst>
                <a:ext uri="{FF2B5EF4-FFF2-40B4-BE49-F238E27FC236}">
                  <a16:creationId xmlns:a16="http://schemas.microsoft.com/office/drawing/2014/main" id="{74B1D595-5618-6646-9918-22246A2E2331}"/>
                </a:ext>
              </a:extLst>
            </p:cNvPr>
            <p:cNvSpPr/>
            <p:nvPr/>
          </p:nvSpPr>
          <p:spPr>
            <a:xfrm>
              <a:off x="10350188" y="2754364"/>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4"/>
                    <a:pt x="66552" y="117984"/>
                  </a:cubicBezTo>
                  <a:lnTo>
                    <a:pt x="66552" y="117984"/>
                  </a:lnTo>
                  <a:cubicBezTo>
                    <a:pt x="57515" y="123412"/>
                    <a:pt x="44863" y="117984"/>
                    <a:pt x="39441" y="108935"/>
                  </a:cubicBezTo>
                  <a:lnTo>
                    <a:pt x="3292" y="29311"/>
                  </a:lnTo>
                  <a:cubicBezTo>
                    <a:pt x="-3938" y="18453"/>
                    <a:pt x="1484" y="7595"/>
                    <a:pt x="12329" y="2166"/>
                  </a:cubicBezTo>
                  <a:close/>
                </a:path>
              </a:pathLst>
            </a:custGeom>
            <a:solidFill>
              <a:srgbClr val="7EB4B4"/>
            </a:solidFill>
            <a:ln w="18073" cap="flat">
              <a:noFill/>
              <a:prstDash val="solid"/>
              <a:miter/>
            </a:ln>
          </p:spPr>
          <p:txBody>
            <a:bodyPr rtlCol="0" anchor="ctr"/>
            <a:lstStyle/>
            <a:p>
              <a:endParaRPr lang="en-US" sz="849"/>
            </a:p>
          </p:txBody>
        </p:sp>
        <p:sp>
          <p:nvSpPr>
            <p:cNvPr id="708" name="Freeform 707">
              <a:extLst>
                <a:ext uri="{FF2B5EF4-FFF2-40B4-BE49-F238E27FC236}">
                  <a16:creationId xmlns:a16="http://schemas.microsoft.com/office/drawing/2014/main" id="{BDA66552-426E-9545-B933-F1AD492AA0C5}"/>
                </a:ext>
              </a:extLst>
            </p:cNvPr>
            <p:cNvSpPr/>
            <p:nvPr/>
          </p:nvSpPr>
          <p:spPr>
            <a:xfrm>
              <a:off x="10652831" y="2754364"/>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4"/>
                    <a:pt x="65752" y="117984"/>
                  </a:cubicBezTo>
                  <a:lnTo>
                    <a:pt x="65752" y="117984"/>
                  </a:lnTo>
                  <a:cubicBezTo>
                    <a:pt x="56714" y="123412"/>
                    <a:pt x="44062" y="117984"/>
                    <a:pt x="38640" y="108935"/>
                  </a:cubicBezTo>
                  <a:lnTo>
                    <a:pt x="2491" y="29311"/>
                  </a:lnTo>
                  <a:cubicBezTo>
                    <a:pt x="-2931" y="18453"/>
                    <a:pt x="684" y="7595"/>
                    <a:pt x="11528" y="2166"/>
                  </a:cubicBezTo>
                  <a:close/>
                </a:path>
              </a:pathLst>
            </a:custGeom>
            <a:solidFill>
              <a:srgbClr val="7EB4B4"/>
            </a:solidFill>
            <a:ln w="18073" cap="flat">
              <a:noFill/>
              <a:prstDash val="solid"/>
              <a:miter/>
            </a:ln>
          </p:spPr>
          <p:txBody>
            <a:bodyPr rtlCol="0" anchor="ctr"/>
            <a:lstStyle/>
            <a:p>
              <a:endParaRPr lang="en-US" sz="849"/>
            </a:p>
          </p:txBody>
        </p:sp>
        <p:sp>
          <p:nvSpPr>
            <p:cNvPr id="709" name="Freeform 708">
              <a:extLst>
                <a:ext uri="{FF2B5EF4-FFF2-40B4-BE49-F238E27FC236}">
                  <a16:creationId xmlns:a16="http://schemas.microsoft.com/office/drawing/2014/main" id="{BE88F690-6C11-B347-BD68-00FAFE0C0110}"/>
                </a:ext>
              </a:extLst>
            </p:cNvPr>
            <p:cNvSpPr/>
            <p:nvPr/>
          </p:nvSpPr>
          <p:spPr>
            <a:xfrm>
              <a:off x="10350188" y="3058386"/>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3 h 120149"/>
                <a:gd name="connsiteX5" fmla="*/ 66552 w 77752"/>
                <a:gd name="connsiteY5" fmla="*/ 117983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6643"/>
                    <a:pt x="1484" y="5785"/>
                    <a:pt x="12329" y="2166"/>
                  </a:cubicBezTo>
                  <a:close/>
                </a:path>
              </a:pathLst>
            </a:custGeom>
            <a:solidFill>
              <a:srgbClr val="7EB4B4"/>
            </a:solidFill>
            <a:ln w="18073" cap="flat">
              <a:noFill/>
              <a:prstDash val="solid"/>
              <a:miter/>
            </a:ln>
          </p:spPr>
          <p:txBody>
            <a:bodyPr rtlCol="0" anchor="ctr"/>
            <a:lstStyle/>
            <a:p>
              <a:endParaRPr lang="en-US" sz="849"/>
            </a:p>
          </p:txBody>
        </p:sp>
        <p:sp>
          <p:nvSpPr>
            <p:cNvPr id="710" name="Freeform 709">
              <a:extLst>
                <a:ext uri="{FF2B5EF4-FFF2-40B4-BE49-F238E27FC236}">
                  <a16:creationId xmlns:a16="http://schemas.microsoft.com/office/drawing/2014/main" id="{7DB7CB5C-4286-1340-8931-05A056F95AF7}"/>
                </a:ext>
              </a:extLst>
            </p:cNvPr>
            <p:cNvSpPr/>
            <p:nvPr/>
          </p:nvSpPr>
          <p:spPr>
            <a:xfrm>
              <a:off x="10975240" y="2754721"/>
              <a:ext cx="39763" cy="121246"/>
            </a:xfrm>
            <a:custGeom>
              <a:avLst/>
              <a:gdLst>
                <a:gd name="connsiteX0" fmla="*/ 39764 w 39763"/>
                <a:gd name="connsiteY0" fmla="*/ 19906 h 121246"/>
                <a:gd name="connsiteX1" fmla="*/ 39764 w 39763"/>
                <a:gd name="connsiteY1" fmla="*/ 101341 h 121246"/>
                <a:gd name="connsiteX2" fmla="*/ 19882 w 39763"/>
                <a:gd name="connsiteY2" fmla="*/ 121246 h 121246"/>
                <a:gd name="connsiteX3" fmla="*/ 19882 w 39763"/>
                <a:gd name="connsiteY3" fmla="*/ 121246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8"/>
                    <a:pt x="30726" y="121246"/>
                    <a:pt x="19882" y="121246"/>
                  </a:cubicBezTo>
                  <a:lnTo>
                    <a:pt x="19882" y="121246"/>
                  </a:lnTo>
                  <a:cubicBezTo>
                    <a:pt x="9037" y="121246"/>
                    <a:pt x="0" y="112198"/>
                    <a:pt x="0" y="101341"/>
                  </a:cubicBezTo>
                  <a:lnTo>
                    <a:pt x="0" y="19906"/>
                  </a:lnTo>
                  <a:cubicBezTo>
                    <a:pt x="0" y="9048"/>
                    <a:pt x="9037" y="0"/>
                    <a:pt x="19882" y="0"/>
                  </a:cubicBezTo>
                  <a:lnTo>
                    <a:pt x="19882" y="0"/>
                  </a:lnTo>
                  <a:cubicBezTo>
                    <a:pt x="28919" y="0"/>
                    <a:pt x="39764" y="9048"/>
                    <a:pt x="39764" y="19906"/>
                  </a:cubicBezTo>
                  <a:close/>
                </a:path>
              </a:pathLst>
            </a:custGeom>
            <a:solidFill>
              <a:srgbClr val="7EB4B4"/>
            </a:solidFill>
            <a:ln w="18073" cap="flat">
              <a:noFill/>
              <a:prstDash val="solid"/>
              <a:miter/>
            </a:ln>
          </p:spPr>
          <p:txBody>
            <a:bodyPr rtlCol="0" anchor="ctr"/>
            <a:lstStyle/>
            <a:p>
              <a:endParaRPr lang="en-US" sz="849"/>
            </a:p>
          </p:txBody>
        </p:sp>
        <p:sp>
          <p:nvSpPr>
            <p:cNvPr id="711" name="Freeform 710">
              <a:extLst>
                <a:ext uri="{FF2B5EF4-FFF2-40B4-BE49-F238E27FC236}">
                  <a16:creationId xmlns:a16="http://schemas.microsoft.com/office/drawing/2014/main" id="{B4546655-5FDB-9843-AA3B-39AF3E3E2598}"/>
                </a:ext>
              </a:extLst>
            </p:cNvPr>
            <p:cNvSpPr/>
            <p:nvPr/>
          </p:nvSpPr>
          <p:spPr>
            <a:xfrm>
              <a:off x="10671590" y="3058543"/>
              <a:ext cx="39763" cy="121445"/>
            </a:xfrm>
            <a:custGeom>
              <a:avLst/>
              <a:gdLst>
                <a:gd name="connsiteX0" fmla="*/ 39764 w 39763"/>
                <a:gd name="connsiteY0" fmla="*/ 20105 h 121445"/>
                <a:gd name="connsiteX1" fmla="*/ 39764 w 39763"/>
                <a:gd name="connsiteY1" fmla="*/ 101539 h 121445"/>
                <a:gd name="connsiteX2" fmla="*/ 19882 w 39763"/>
                <a:gd name="connsiteY2" fmla="*/ 121446 h 121445"/>
                <a:gd name="connsiteX3" fmla="*/ 19882 w 39763"/>
                <a:gd name="connsiteY3" fmla="*/ 121446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6" y="121446"/>
                    <a:pt x="19882" y="121446"/>
                  </a:cubicBezTo>
                  <a:lnTo>
                    <a:pt x="19882" y="121446"/>
                  </a:lnTo>
                  <a:cubicBezTo>
                    <a:pt x="9037" y="121446"/>
                    <a:pt x="0" y="112397"/>
                    <a:pt x="0" y="101539"/>
                  </a:cubicBezTo>
                  <a:lnTo>
                    <a:pt x="0" y="20105"/>
                  </a:lnTo>
                  <a:cubicBezTo>
                    <a:pt x="0" y="9247"/>
                    <a:pt x="9037" y="199"/>
                    <a:pt x="19882" y="199"/>
                  </a:cubicBezTo>
                  <a:lnTo>
                    <a:pt x="19882" y="199"/>
                  </a:lnTo>
                  <a:cubicBezTo>
                    <a:pt x="30726" y="-1611"/>
                    <a:pt x="39764" y="9247"/>
                    <a:pt x="39764" y="20105"/>
                  </a:cubicBezTo>
                  <a:close/>
                </a:path>
              </a:pathLst>
            </a:custGeom>
            <a:solidFill>
              <a:srgbClr val="7EB4B4"/>
            </a:solidFill>
            <a:ln w="18073" cap="flat">
              <a:noFill/>
              <a:prstDash val="solid"/>
              <a:miter/>
            </a:ln>
          </p:spPr>
          <p:txBody>
            <a:bodyPr rtlCol="0" anchor="ctr"/>
            <a:lstStyle/>
            <a:p>
              <a:endParaRPr lang="en-US" sz="849"/>
            </a:p>
          </p:txBody>
        </p:sp>
        <p:sp>
          <p:nvSpPr>
            <p:cNvPr id="712" name="Freeform 711">
              <a:extLst>
                <a:ext uri="{FF2B5EF4-FFF2-40B4-BE49-F238E27FC236}">
                  <a16:creationId xmlns:a16="http://schemas.microsoft.com/office/drawing/2014/main" id="{0A05E48B-D221-0442-8BF4-3EDE0A00132B}"/>
                </a:ext>
              </a:extLst>
            </p:cNvPr>
            <p:cNvSpPr/>
            <p:nvPr/>
          </p:nvSpPr>
          <p:spPr>
            <a:xfrm>
              <a:off x="10955681" y="3058386"/>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3 h 120149"/>
                <a:gd name="connsiteX5" fmla="*/ 66552 w 77752"/>
                <a:gd name="connsiteY5" fmla="*/ 117983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6643"/>
                    <a:pt x="1484" y="5785"/>
                    <a:pt x="12329" y="2166"/>
                  </a:cubicBezTo>
                  <a:close/>
                </a:path>
              </a:pathLst>
            </a:custGeom>
            <a:solidFill>
              <a:srgbClr val="7EB4B4"/>
            </a:solidFill>
            <a:ln w="18073" cap="flat">
              <a:noFill/>
              <a:prstDash val="solid"/>
              <a:miter/>
            </a:ln>
          </p:spPr>
          <p:txBody>
            <a:bodyPr rtlCol="0" anchor="ctr"/>
            <a:lstStyle/>
            <a:p>
              <a:endParaRPr lang="en-US" sz="849"/>
            </a:p>
          </p:txBody>
        </p:sp>
        <p:sp>
          <p:nvSpPr>
            <p:cNvPr id="713" name="Freeform 712">
              <a:extLst>
                <a:ext uri="{FF2B5EF4-FFF2-40B4-BE49-F238E27FC236}">
                  <a16:creationId xmlns:a16="http://schemas.microsoft.com/office/drawing/2014/main" id="{5DAF6187-12DC-A74B-A922-BAE4FFC4CB68}"/>
                </a:ext>
              </a:extLst>
            </p:cNvPr>
            <p:cNvSpPr/>
            <p:nvPr userDrawn="1"/>
          </p:nvSpPr>
          <p:spPr>
            <a:xfrm>
              <a:off x="11277082" y="2450699"/>
              <a:ext cx="39763" cy="121246"/>
            </a:xfrm>
            <a:custGeom>
              <a:avLst/>
              <a:gdLst>
                <a:gd name="connsiteX0" fmla="*/ 39764 w 39763"/>
                <a:gd name="connsiteY0" fmla="*/ 19906 h 121246"/>
                <a:gd name="connsiteX1" fmla="*/ 39764 w 39763"/>
                <a:gd name="connsiteY1" fmla="*/ 101341 h 121246"/>
                <a:gd name="connsiteX2" fmla="*/ 19882 w 39763"/>
                <a:gd name="connsiteY2" fmla="*/ 121247 h 121246"/>
                <a:gd name="connsiteX3" fmla="*/ 19882 w 39763"/>
                <a:gd name="connsiteY3" fmla="*/ 121247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9"/>
                    <a:pt x="30726" y="121247"/>
                    <a:pt x="19882" y="121247"/>
                  </a:cubicBezTo>
                  <a:lnTo>
                    <a:pt x="19882" y="121247"/>
                  </a:lnTo>
                  <a:cubicBezTo>
                    <a:pt x="9037" y="121247"/>
                    <a:pt x="0" y="112199"/>
                    <a:pt x="0" y="101341"/>
                  </a:cubicBezTo>
                  <a:lnTo>
                    <a:pt x="0" y="19906"/>
                  </a:lnTo>
                  <a:cubicBezTo>
                    <a:pt x="0" y="9048"/>
                    <a:pt x="9037" y="0"/>
                    <a:pt x="19882" y="0"/>
                  </a:cubicBezTo>
                  <a:lnTo>
                    <a:pt x="19882" y="0"/>
                  </a:lnTo>
                  <a:cubicBezTo>
                    <a:pt x="30726" y="0"/>
                    <a:pt x="39764" y="9048"/>
                    <a:pt x="39764" y="19906"/>
                  </a:cubicBezTo>
                  <a:close/>
                </a:path>
              </a:pathLst>
            </a:custGeom>
            <a:solidFill>
              <a:srgbClr val="7EB4B4"/>
            </a:solidFill>
            <a:ln w="18073" cap="flat">
              <a:noFill/>
              <a:prstDash val="solid"/>
              <a:miter/>
            </a:ln>
          </p:spPr>
          <p:txBody>
            <a:bodyPr rtlCol="0" anchor="ctr"/>
            <a:lstStyle/>
            <a:p>
              <a:endParaRPr lang="en-US" sz="849"/>
            </a:p>
          </p:txBody>
        </p:sp>
        <p:sp>
          <p:nvSpPr>
            <p:cNvPr id="714" name="Freeform 713">
              <a:extLst>
                <a:ext uri="{FF2B5EF4-FFF2-40B4-BE49-F238E27FC236}">
                  <a16:creationId xmlns:a16="http://schemas.microsoft.com/office/drawing/2014/main" id="{729DE368-165C-314A-A838-4105760B83E4}"/>
                </a:ext>
              </a:extLst>
            </p:cNvPr>
            <p:cNvSpPr/>
            <p:nvPr/>
          </p:nvSpPr>
          <p:spPr>
            <a:xfrm>
              <a:off x="11561974" y="2450343"/>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3 h 120149"/>
                <a:gd name="connsiteX5" fmla="*/ 65752 w 76952"/>
                <a:gd name="connsiteY5" fmla="*/ 117983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3"/>
                  </a:cubicBezTo>
                  <a:lnTo>
                    <a:pt x="65752" y="117983"/>
                  </a:lnTo>
                  <a:cubicBezTo>
                    <a:pt x="56714" y="123413"/>
                    <a:pt x="44062" y="117983"/>
                    <a:pt x="38640" y="108935"/>
                  </a:cubicBezTo>
                  <a:lnTo>
                    <a:pt x="2491" y="29311"/>
                  </a:lnTo>
                  <a:cubicBezTo>
                    <a:pt x="-2931" y="18453"/>
                    <a:pt x="684" y="7595"/>
                    <a:pt x="11528" y="2166"/>
                  </a:cubicBezTo>
                  <a:close/>
                </a:path>
              </a:pathLst>
            </a:custGeom>
            <a:solidFill>
              <a:srgbClr val="7EB4B4"/>
            </a:solidFill>
            <a:ln w="18073" cap="flat">
              <a:noFill/>
              <a:prstDash val="solid"/>
              <a:miter/>
            </a:ln>
          </p:spPr>
          <p:txBody>
            <a:bodyPr rtlCol="0" anchor="ctr"/>
            <a:lstStyle/>
            <a:p>
              <a:endParaRPr lang="en-US" sz="849"/>
            </a:p>
          </p:txBody>
        </p:sp>
        <p:sp>
          <p:nvSpPr>
            <p:cNvPr id="715" name="Freeform 714">
              <a:extLst>
                <a:ext uri="{FF2B5EF4-FFF2-40B4-BE49-F238E27FC236}">
                  <a16:creationId xmlns:a16="http://schemas.microsoft.com/office/drawing/2014/main" id="{97F2C0BF-BB63-5B4C-A819-B6F7D6EF4549}"/>
                </a:ext>
              </a:extLst>
            </p:cNvPr>
            <p:cNvSpPr/>
            <p:nvPr/>
          </p:nvSpPr>
          <p:spPr>
            <a:xfrm>
              <a:off x="11864823" y="2450343"/>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3 h 120149"/>
                <a:gd name="connsiteX5" fmla="*/ 66552 w 77753"/>
                <a:gd name="connsiteY5" fmla="*/ 117983 h 120149"/>
                <a:gd name="connsiteX6" fmla="*/ 39441 w 77753"/>
                <a:gd name="connsiteY6" fmla="*/ 108935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9"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solidFill>
              <a:srgbClr val="7EB4B4"/>
            </a:solidFill>
            <a:ln w="18073" cap="flat">
              <a:noFill/>
              <a:prstDash val="solid"/>
              <a:miter/>
            </a:ln>
          </p:spPr>
          <p:txBody>
            <a:bodyPr rtlCol="0" anchor="ctr"/>
            <a:lstStyle/>
            <a:p>
              <a:endParaRPr lang="en-US" sz="849"/>
            </a:p>
          </p:txBody>
        </p:sp>
        <p:sp>
          <p:nvSpPr>
            <p:cNvPr id="716" name="Freeform 715">
              <a:extLst>
                <a:ext uri="{FF2B5EF4-FFF2-40B4-BE49-F238E27FC236}">
                  <a16:creationId xmlns:a16="http://schemas.microsoft.com/office/drawing/2014/main" id="{077AA170-1741-3B4F-9DB1-933163EA6886}"/>
                </a:ext>
              </a:extLst>
            </p:cNvPr>
            <p:cNvSpPr/>
            <p:nvPr/>
          </p:nvSpPr>
          <p:spPr>
            <a:xfrm>
              <a:off x="11259331" y="2754364"/>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89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89" y="90839"/>
                  </a:lnTo>
                  <a:cubicBezTo>
                    <a:pt x="81012" y="99887"/>
                    <a:pt x="75589" y="112554"/>
                    <a:pt x="66552" y="117984"/>
                  </a:cubicBezTo>
                  <a:lnTo>
                    <a:pt x="66552" y="117984"/>
                  </a:lnTo>
                  <a:cubicBezTo>
                    <a:pt x="57515" y="123412"/>
                    <a:pt x="44863" y="117984"/>
                    <a:pt x="39441" y="108935"/>
                  </a:cubicBezTo>
                  <a:lnTo>
                    <a:pt x="3292" y="29311"/>
                  </a:lnTo>
                  <a:cubicBezTo>
                    <a:pt x="-3938" y="18453"/>
                    <a:pt x="1485" y="7595"/>
                    <a:pt x="12329" y="2166"/>
                  </a:cubicBezTo>
                  <a:close/>
                </a:path>
              </a:pathLst>
            </a:custGeom>
            <a:solidFill>
              <a:srgbClr val="7EB4B4"/>
            </a:solidFill>
            <a:ln w="18073" cap="flat">
              <a:noFill/>
              <a:prstDash val="solid"/>
              <a:miter/>
            </a:ln>
          </p:spPr>
          <p:txBody>
            <a:bodyPr rtlCol="0" anchor="ctr"/>
            <a:lstStyle/>
            <a:p>
              <a:endParaRPr lang="en-US" sz="849"/>
            </a:p>
          </p:txBody>
        </p:sp>
        <p:sp>
          <p:nvSpPr>
            <p:cNvPr id="717" name="Freeform 716">
              <a:extLst>
                <a:ext uri="{FF2B5EF4-FFF2-40B4-BE49-F238E27FC236}">
                  <a16:creationId xmlns:a16="http://schemas.microsoft.com/office/drawing/2014/main" id="{FD5CFAF9-DE6C-9448-A73A-3689E3455308}"/>
                </a:ext>
              </a:extLst>
            </p:cNvPr>
            <p:cNvSpPr/>
            <p:nvPr/>
          </p:nvSpPr>
          <p:spPr>
            <a:xfrm>
              <a:off x="11561974" y="2754364"/>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4"/>
                    <a:pt x="65752" y="117984"/>
                  </a:cubicBezTo>
                  <a:lnTo>
                    <a:pt x="65752" y="117984"/>
                  </a:lnTo>
                  <a:cubicBezTo>
                    <a:pt x="56714" y="123412"/>
                    <a:pt x="44062" y="117984"/>
                    <a:pt x="38640" y="108935"/>
                  </a:cubicBezTo>
                  <a:lnTo>
                    <a:pt x="2491" y="29311"/>
                  </a:lnTo>
                  <a:cubicBezTo>
                    <a:pt x="-2931" y="18453"/>
                    <a:pt x="684" y="7595"/>
                    <a:pt x="11528" y="2166"/>
                  </a:cubicBezTo>
                  <a:close/>
                </a:path>
              </a:pathLst>
            </a:custGeom>
            <a:solidFill>
              <a:srgbClr val="7EB4B4"/>
            </a:solidFill>
            <a:ln w="18073" cap="flat">
              <a:noFill/>
              <a:prstDash val="solid"/>
              <a:miter/>
            </a:ln>
          </p:spPr>
          <p:txBody>
            <a:bodyPr rtlCol="0" anchor="ctr"/>
            <a:lstStyle/>
            <a:p>
              <a:endParaRPr lang="en-US" sz="849"/>
            </a:p>
          </p:txBody>
        </p:sp>
        <p:sp>
          <p:nvSpPr>
            <p:cNvPr id="718" name="Freeform 717">
              <a:extLst>
                <a:ext uri="{FF2B5EF4-FFF2-40B4-BE49-F238E27FC236}">
                  <a16:creationId xmlns:a16="http://schemas.microsoft.com/office/drawing/2014/main" id="{BE602113-B1EC-A449-94B6-67C678E8A4AD}"/>
                </a:ext>
              </a:extLst>
            </p:cNvPr>
            <p:cNvSpPr/>
            <p:nvPr/>
          </p:nvSpPr>
          <p:spPr>
            <a:xfrm>
              <a:off x="11259331" y="3058386"/>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89 w 77752"/>
                <a:gd name="connsiteY3" fmla="*/ 90839 h 120149"/>
                <a:gd name="connsiteX4" fmla="*/ 66552 w 77752"/>
                <a:gd name="connsiteY4" fmla="*/ 117983 h 120149"/>
                <a:gd name="connsiteX5" fmla="*/ 66552 w 77752"/>
                <a:gd name="connsiteY5" fmla="*/ 117983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89" y="90839"/>
                  </a:lnTo>
                  <a:cubicBezTo>
                    <a:pt x="81012" y="99887"/>
                    <a:pt x="75589" y="112555"/>
                    <a:pt x="66552" y="117983"/>
                  </a:cubicBezTo>
                  <a:lnTo>
                    <a:pt x="66552" y="117983"/>
                  </a:lnTo>
                  <a:cubicBezTo>
                    <a:pt x="57515" y="123413"/>
                    <a:pt x="44863" y="117983"/>
                    <a:pt x="39441" y="108935"/>
                  </a:cubicBezTo>
                  <a:lnTo>
                    <a:pt x="3292" y="29311"/>
                  </a:lnTo>
                  <a:cubicBezTo>
                    <a:pt x="-3938" y="16643"/>
                    <a:pt x="1485" y="5785"/>
                    <a:pt x="12329" y="2166"/>
                  </a:cubicBezTo>
                  <a:close/>
                </a:path>
              </a:pathLst>
            </a:custGeom>
            <a:solidFill>
              <a:srgbClr val="7EB4B4"/>
            </a:solidFill>
            <a:ln w="18073" cap="flat">
              <a:noFill/>
              <a:prstDash val="solid"/>
              <a:miter/>
            </a:ln>
          </p:spPr>
          <p:txBody>
            <a:bodyPr rtlCol="0" anchor="ctr"/>
            <a:lstStyle/>
            <a:p>
              <a:endParaRPr lang="en-US" sz="849"/>
            </a:p>
          </p:txBody>
        </p:sp>
        <p:sp>
          <p:nvSpPr>
            <p:cNvPr id="719" name="Freeform 718">
              <a:extLst>
                <a:ext uri="{FF2B5EF4-FFF2-40B4-BE49-F238E27FC236}">
                  <a16:creationId xmlns:a16="http://schemas.microsoft.com/office/drawing/2014/main" id="{3994651E-4470-4A4F-978A-A595BFD8A9DB}"/>
                </a:ext>
              </a:extLst>
            </p:cNvPr>
            <p:cNvSpPr/>
            <p:nvPr/>
          </p:nvSpPr>
          <p:spPr>
            <a:xfrm>
              <a:off x="11882575" y="2754721"/>
              <a:ext cx="39763" cy="121246"/>
            </a:xfrm>
            <a:custGeom>
              <a:avLst/>
              <a:gdLst>
                <a:gd name="connsiteX0" fmla="*/ 39763 w 39763"/>
                <a:gd name="connsiteY0" fmla="*/ 19906 h 121246"/>
                <a:gd name="connsiteX1" fmla="*/ 39763 w 39763"/>
                <a:gd name="connsiteY1" fmla="*/ 101341 h 121246"/>
                <a:gd name="connsiteX2" fmla="*/ 19881 w 39763"/>
                <a:gd name="connsiteY2" fmla="*/ 121246 h 121246"/>
                <a:gd name="connsiteX3" fmla="*/ 19881 w 39763"/>
                <a:gd name="connsiteY3" fmla="*/ 121246 h 121246"/>
                <a:gd name="connsiteX4" fmla="*/ 0 w 39763"/>
                <a:gd name="connsiteY4" fmla="*/ 101341 h 121246"/>
                <a:gd name="connsiteX5" fmla="*/ 0 w 39763"/>
                <a:gd name="connsiteY5" fmla="*/ 19906 h 121246"/>
                <a:gd name="connsiteX6" fmla="*/ 19881 w 39763"/>
                <a:gd name="connsiteY6" fmla="*/ 0 h 121246"/>
                <a:gd name="connsiteX7" fmla="*/ 19881 w 39763"/>
                <a:gd name="connsiteY7" fmla="*/ 0 h 121246"/>
                <a:gd name="connsiteX8" fmla="*/ 39763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3" y="19906"/>
                  </a:moveTo>
                  <a:lnTo>
                    <a:pt x="39763" y="101341"/>
                  </a:lnTo>
                  <a:cubicBezTo>
                    <a:pt x="39763" y="112198"/>
                    <a:pt x="30726" y="121246"/>
                    <a:pt x="19881" y="121246"/>
                  </a:cubicBezTo>
                  <a:lnTo>
                    <a:pt x="19881" y="121246"/>
                  </a:lnTo>
                  <a:cubicBezTo>
                    <a:pt x="9037" y="121246"/>
                    <a:pt x="0" y="112198"/>
                    <a:pt x="0" y="101341"/>
                  </a:cubicBezTo>
                  <a:lnTo>
                    <a:pt x="0" y="19906"/>
                  </a:lnTo>
                  <a:cubicBezTo>
                    <a:pt x="0" y="9048"/>
                    <a:pt x="9037" y="0"/>
                    <a:pt x="19881" y="0"/>
                  </a:cubicBezTo>
                  <a:lnTo>
                    <a:pt x="19881" y="0"/>
                  </a:lnTo>
                  <a:cubicBezTo>
                    <a:pt x="30726" y="0"/>
                    <a:pt x="39763" y="9048"/>
                    <a:pt x="39763" y="19906"/>
                  </a:cubicBezTo>
                  <a:close/>
                </a:path>
              </a:pathLst>
            </a:custGeom>
            <a:solidFill>
              <a:srgbClr val="7EB4B4"/>
            </a:solidFill>
            <a:ln w="18073" cap="flat">
              <a:noFill/>
              <a:prstDash val="solid"/>
              <a:miter/>
            </a:ln>
          </p:spPr>
          <p:txBody>
            <a:bodyPr rtlCol="0" anchor="ctr"/>
            <a:lstStyle/>
            <a:p>
              <a:endParaRPr lang="en-US" sz="849"/>
            </a:p>
          </p:txBody>
        </p:sp>
        <p:sp>
          <p:nvSpPr>
            <p:cNvPr id="720" name="Freeform 719">
              <a:extLst>
                <a:ext uri="{FF2B5EF4-FFF2-40B4-BE49-F238E27FC236}">
                  <a16:creationId xmlns:a16="http://schemas.microsoft.com/office/drawing/2014/main" id="{8F4C3E46-4EB6-734C-B14C-DAB57D2D70A6}"/>
                </a:ext>
              </a:extLst>
            </p:cNvPr>
            <p:cNvSpPr/>
            <p:nvPr/>
          </p:nvSpPr>
          <p:spPr>
            <a:xfrm>
              <a:off x="11580732" y="3058543"/>
              <a:ext cx="39763" cy="121445"/>
            </a:xfrm>
            <a:custGeom>
              <a:avLst/>
              <a:gdLst>
                <a:gd name="connsiteX0" fmla="*/ 39764 w 39763"/>
                <a:gd name="connsiteY0" fmla="*/ 20105 h 121445"/>
                <a:gd name="connsiteX1" fmla="*/ 39764 w 39763"/>
                <a:gd name="connsiteY1" fmla="*/ 101539 h 121445"/>
                <a:gd name="connsiteX2" fmla="*/ 19882 w 39763"/>
                <a:gd name="connsiteY2" fmla="*/ 121446 h 121445"/>
                <a:gd name="connsiteX3" fmla="*/ 19882 w 39763"/>
                <a:gd name="connsiteY3" fmla="*/ 121446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6" y="121446"/>
                    <a:pt x="19882" y="121446"/>
                  </a:cubicBezTo>
                  <a:lnTo>
                    <a:pt x="19882" y="121446"/>
                  </a:lnTo>
                  <a:cubicBezTo>
                    <a:pt x="9037" y="121446"/>
                    <a:pt x="0" y="112397"/>
                    <a:pt x="0" y="101539"/>
                  </a:cubicBezTo>
                  <a:lnTo>
                    <a:pt x="0" y="20105"/>
                  </a:lnTo>
                  <a:cubicBezTo>
                    <a:pt x="0" y="9247"/>
                    <a:pt x="9037" y="199"/>
                    <a:pt x="19882" y="199"/>
                  </a:cubicBezTo>
                  <a:lnTo>
                    <a:pt x="19882" y="199"/>
                  </a:lnTo>
                  <a:cubicBezTo>
                    <a:pt x="28919" y="-1611"/>
                    <a:pt x="39764" y="9247"/>
                    <a:pt x="39764" y="20105"/>
                  </a:cubicBezTo>
                  <a:close/>
                </a:path>
              </a:pathLst>
            </a:custGeom>
            <a:solidFill>
              <a:srgbClr val="7EB4B4"/>
            </a:solidFill>
            <a:ln w="18073" cap="flat">
              <a:noFill/>
              <a:prstDash val="solid"/>
              <a:miter/>
            </a:ln>
          </p:spPr>
          <p:txBody>
            <a:bodyPr rtlCol="0" anchor="ctr"/>
            <a:lstStyle/>
            <a:p>
              <a:endParaRPr lang="en-US" sz="849"/>
            </a:p>
          </p:txBody>
        </p:sp>
        <p:sp>
          <p:nvSpPr>
            <p:cNvPr id="721" name="Freeform 720">
              <a:extLst>
                <a:ext uri="{FF2B5EF4-FFF2-40B4-BE49-F238E27FC236}">
                  <a16:creationId xmlns:a16="http://schemas.microsoft.com/office/drawing/2014/main" id="{EB2391F2-014F-C74A-8EBC-2FB67848B680}"/>
                </a:ext>
              </a:extLst>
            </p:cNvPr>
            <p:cNvSpPr/>
            <p:nvPr/>
          </p:nvSpPr>
          <p:spPr>
            <a:xfrm>
              <a:off x="11864823" y="3058386"/>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3 h 120149"/>
                <a:gd name="connsiteX5" fmla="*/ 66552 w 77753"/>
                <a:gd name="connsiteY5" fmla="*/ 117983 h 120149"/>
                <a:gd name="connsiteX6" fmla="*/ 39441 w 77753"/>
                <a:gd name="connsiteY6" fmla="*/ 108935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9"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6643"/>
                    <a:pt x="1484" y="5785"/>
                    <a:pt x="12329" y="2166"/>
                  </a:cubicBezTo>
                  <a:close/>
                </a:path>
              </a:pathLst>
            </a:custGeom>
            <a:solidFill>
              <a:srgbClr val="7EB4B4"/>
            </a:solidFill>
            <a:ln w="18073" cap="flat">
              <a:noFill/>
              <a:prstDash val="solid"/>
              <a:miter/>
            </a:ln>
          </p:spPr>
          <p:txBody>
            <a:bodyPr rtlCol="0" anchor="ctr"/>
            <a:lstStyle/>
            <a:p>
              <a:endParaRPr lang="en-US" sz="849"/>
            </a:p>
          </p:txBody>
        </p:sp>
        <p:sp>
          <p:nvSpPr>
            <p:cNvPr id="722" name="Freeform 721">
              <a:extLst>
                <a:ext uri="{FF2B5EF4-FFF2-40B4-BE49-F238E27FC236}">
                  <a16:creationId xmlns:a16="http://schemas.microsoft.com/office/drawing/2014/main" id="{52237A62-39EE-7E42-8007-F1D7FCAC3D6C}"/>
                </a:ext>
              </a:extLst>
            </p:cNvPr>
            <p:cNvSpPr/>
            <p:nvPr userDrawn="1"/>
          </p:nvSpPr>
          <p:spPr>
            <a:xfrm>
              <a:off x="12186225" y="2450699"/>
              <a:ext cx="39763" cy="121246"/>
            </a:xfrm>
            <a:custGeom>
              <a:avLst/>
              <a:gdLst>
                <a:gd name="connsiteX0" fmla="*/ 39764 w 39763"/>
                <a:gd name="connsiteY0" fmla="*/ 19906 h 121246"/>
                <a:gd name="connsiteX1" fmla="*/ 39764 w 39763"/>
                <a:gd name="connsiteY1" fmla="*/ 101341 h 121246"/>
                <a:gd name="connsiteX2" fmla="*/ 19882 w 39763"/>
                <a:gd name="connsiteY2" fmla="*/ 121247 h 121246"/>
                <a:gd name="connsiteX3" fmla="*/ 19882 w 39763"/>
                <a:gd name="connsiteY3" fmla="*/ 121247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9"/>
                    <a:pt x="30727" y="121247"/>
                    <a:pt x="19882" y="121247"/>
                  </a:cubicBezTo>
                  <a:lnTo>
                    <a:pt x="19882" y="121247"/>
                  </a:lnTo>
                  <a:cubicBezTo>
                    <a:pt x="9037" y="121247"/>
                    <a:pt x="0" y="112199"/>
                    <a:pt x="0" y="101341"/>
                  </a:cubicBezTo>
                  <a:lnTo>
                    <a:pt x="0" y="19906"/>
                  </a:lnTo>
                  <a:cubicBezTo>
                    <a:pt x="0" y="9048"/>
                    <a:pt x="9037" y="0"/>
                    <a:pt x="19882" y="0"/>
                  </a:cubicBezTo>
                  <a:lnTo>
                    <a:pt x="19882" y="0"/>
                  </a:lnTo>
                  <a:cubicBezTo>
                    <a:pt x="30727" y="0"/>
                    <a:pt x="39764" y="9048"/>
                    <a:pt x="39764" y="19906"/>
                  </a:cubicBezTo>
                  <a:close/>
                </a:path>
              </a:pathLst>
            </a:custGeom>
            <a:solidFill>
              <a:srgbClr val="7EB4B4"/>
            </a:solidFill>
            <a:ln w="18073" cap="flat">
              <a:noFill/>
              <a:prstDash val="solid"/>
              <a:miter/>
            </a:ln>
          </p:spPr>
          <p:txBody>
            <a:bodyPr rtlCol="0" anchor="ctr"/>
            <a:lstStyle/>
            <a:p>
              <a:endParaRPr lang="en-US" sz="849"/>
            </a:p>
          </p:txBody>
        </p:sp>
        <p:sp>
          <p:nvSpPr>
            <p:cNvPr id="724" name="Freeform 723">
              <a:extLst>
                <a:ext uri="{FF2B5EF4-FFF2-40B4-BE49-F238E27FC236}">
                  <a16:creationId xmlns:a16="http://schemas.microsoft.com/office/drawing/2014/main" id="{CAFF480C-5058-0C42-8706-01A8662ADBAD}"/>
                </a:ext>
              </a:extLst>
            </p:cNvPr>
            <p:cNvSpPr/>
            <p:nvPr/>
          </p:nvSpPr>
          <p:spPr>
            <a:xfrm>
              <a:off x="12167466" y="2754364"/>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4"/>
                    <a:pt x="65752" y="117984"/>
                  </a:cubicBezTo>
                  <a:lnTo>
                    <a:pt x="65752" y="117984"/>
                  </a:lnTo>
                  <a:cubicBezTo>
                    <a:pt x="56715" y="123412"/>
                    <a:pt x="44062" y="117984"/>
                    <a:pt x="38640" y="108935"/>
                  </a:cubicBezTo>
                  <a:lnTo>
                    <a:pt x="2491" y="29311"/>
                  </a:lnTo>
                  <a:cubicBezTo>
                    <a:pt x="-2931" y="18453"/>
                    <a:pt x="684" y="7595"/>
                    <a:pt x="11529" y="2166"/>
                  </a:cubicBezTo>
                  <a:close/>
                </a:path>
              </a:pathLst>
            </a:custGeom>
            <a:solidFill>
              <a:srgbClr val="7EB4B4"/>
            </a:solidFill>
            <a:ln w="18073" cap="flat">
              <a:noFill/>
              <a:prstDash val="solid"/>
              <a:miter/>
            </a:ln>
          </p:spPr>
          <p:txBody>
            <a:bodyPr rtlCol="0" anchor="ctr"/>
            <a:lstStyle/>
            <a:p>
              <a:endParaRPr lang="en-US" sz="849"/>
            </a:p>
          </p:txBody>
        </p:sp>
        <p:sp>
          <p:nvSpPr>
            <p:cNvPr id="726" name="Freeform 725">
              <a:extLst>
                <a:ext uri="{FF2B5EF4-FFF2-40B4-BE49-F238E27FC236}">
                  <a16:creationId xmlns:a16="http://schemas.microsoft.com/office/drawing/2014/main" id="{FA53FF0C-5CD2-2145-82D7-6107CC95A19F}"/>
                </a:ext>
              </a:extLst>
            </p:cNvPr>
            <p:cNvSpPr/>
            <p:nvPr/>
          </p:nvSpPr>
          <p:spPr>
            <a:xfrm>
              <a:off x="12167466" y="3058386"/>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3 h 120149"/>
                <a:gd name="connsiteX5" fmla="*/ 65752 w 76952"/>
                <a:gd name="connsiteY5" fmla="*/ 117983 h 120149"/>
                <a:gd name="connsiteX6" fmla="*/ 38640 w 76952"/>
                <a:gd name="connsiteY6" fmla="*/ 108935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3"/>
                  </a:cubicBezTo>
                  <a:lnTo>
                    <a:pt x="65752" y="117983"/>
                  </a:lnTo>
                  <a:cubicBezTo>
                    <a:pt x="56715" y="123413"/>
                    <a:pt x="44062" y="117983"/>
                    <a:pt x="38640" y="108935"/>
                  </a:cubicBezTo>
                  <a:lnTo>
                    <a:pt x="2491" y="29311"/>
                  </a:lnTo>
                  <a:cubicBezTo>
                    <a:pt x="-2931" y="16643"/>
                    <a:pt x="684" y="5785"/>
                    <a:pt x="11529" y="2166"/>
                  </a:cubicBezTo>
                  <a:close/>
                </a:path>
              </a:pathLst>
            </a:custGeom>
            <a:solidFill>
              <a:srgbClr val="7EB4B4"/>
            </a:solidFill>
            <a:ln w="18073" cap="flat">
              <a:noFill/>
              <a:prstDash val="solid"/>
              <a:miter/>
            </a:ln>
          </p:spPr>
          <p:txBody>
            <a:bodyPr rtlCol="0" anchor="ctr"/>
            <a:lstStyle/>
            <a:p>
              <a:endParaRPr lang="en-US" sz="849"/>
            </a:p>
          </p:txBody>
        </p:sp>
        <p:sp>
          <p:nvSpPr>
            <p:cNvPr id="728" name="Freeform 727">
              <a:extLst>
                <a:ext uri="{FF2B5EF4-FFF2-40B4-BE49-F238E27FC236}">
                  <a16:creationId xmlns:a16="http://schemas.microsoft.com/office/drawing/2014/main" id="{0FC0B5E5-F2D8-DF48-8123-AF2EF2CE279F}"/>
                </a:ext>
              </a:extLst>
            </p:cNvPr>
            <p:cNvSpPr/>
            <p:nvPr userDrawn="1"/>
          </p:nvSpPr>
          <p:spPr>
            <a:xfrm>
              <a:off x="9138196" y="3360597"/>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4"/>
                    <a:pt x="65752" y="117984"/>
                  </a:cubicBezTo>
                  <a:lnTo>
                    <a:pt x="65752" y="117984"/>
                  </a:lnTo>
                  <a:cubicBezTo>
                    <a:pt x="56714" y="123412"/>
                    <a:pt x="44062" y="117984"/>
                    <a:pt x="38640" y="108935"/>
                  </a:cubicBezTo>
                  <a:lnTo>
                    <a:pt x="2491" y="29311"/>
                  </a:lnTo>
                  <a:cubicBezTo>
                    <a:pt x="-2931" y="18453"/>
                    <a:pt x="684" y="7595"/>
                    <a:pt x="11528" y="2166"/>
                  </a:cubicBezTo>
                  <a:close/>
                </a:path>
              </a:pathLst>
            </a:custGeom>
            <a:solidFill>
              <a:srgbClr val="7EB4B4"/>
            </a:solidFill>
            <a:ln w="18073" cap="flat">
              <a:noFill/>
              <a:prstDash val="solid"/>
              <a:miter/>
            </a:ln>
          </p:spPr>
          <p:txBody>
            <a:bodyPr rtlCol="0" anchor="ctr"/>
            <a:lstStyle/>
            <a:p>
              <a:endParaRPr lang="en-US" sz="849"/>
            </a:p>
          </p:txBody>
        </p:sp>
        <p:sp>
          <p:nvSpPr>
            <p:cNvPr id="729" name="Freeform 728">
              <a:extLst>
                <a:ext uri="{FF2B5EF4-FFF2-40B4-BE49-F238E27FC236}">
                  <a16:creationId xmlns:a16="http://schemas.microsoft.com/office/drawing/2014/main" id="{125AFC27-A24C-7043-B7FD-A70AA269F6D1}"/>
                </a:ext>
              </a:extLst>
            </p:cNvPr>
            <p:cNvSpPr/>
            <p:nvPr userDrawn="1"/>
          </p:nvSpPr>
          <p:spPr>
            <a:xfrm>
              <a:off x="8838845" y="3664974"/>
              <a:ext cx="72653" cy="119793"/>
            </a:xfrm>
            <a:custGeom>
              <a:avLst/>
              <a:gdLst>
                <a:gd name="connsiteX0" fmla="*/ 16267 w 72653"/>
                <a:gd name="connsiteY0" fmla="*/ 0 h 119793"/>
                <a:gd name="connsiteX1" fmla="*/ 34341 w 72653"/>
                <a:gd name="connsiteY1" fmla="*/ 10858 h 119793"/>
                <a:gd name="connsiteX2" fmla="*/ 70490 w 72653"/>
                <a:gd name="connsiteY2" fmla="*/ 90483 h 119793"/>
                <a:gd name="connsiteX3" fmla="*/ 61453 w 72653"/>
                <a:gd name="connsiteY3" fmla="*/ 117627 h 119793"/>
                <a:gd name="connsiteX4" fmla="*/ 61453 w 72653"/>
                <a:gd name="connsiteY4" fmla="*/ 117627 h 119793"/>
                <a:gd name="connsiteX5" fmla="*/ 34341 w 72653"/>
                <a:gd name="connsiteY5" fmla="*/ 108579 h 119793"/>
                <a:gd name="connsiteX6" fmla="*/ 0 w 72653"/>
                <a:gd name="connsiteY6" fmla="*/ 32574 h 119793"/>
                <a:gd name="connsiteX7" fmla="*/ 16267 w 72653"/>
                <a:gd name="connsiteY7" fmla="*/ 0 h 1197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2653" h="119793">
                  <a:moveTo>
                    <a:pt x="16267" y="0"/>
                  </a:moveTo>
                  <a:cubicBezTo>
                    <a:pt x="23497" y="0"/>
                    <a:pt x="30726" y="5429"/>
                    <a:pt x="34341" y="10858"/>
                  </a:cubicBezTo>
                  <a:lnTo>
                    <a:pt x="70490" y="90483"/>
                  </a:lnTo>
                  <a:cubicBezTo>
                    <a:pt x="75912" y="99531"/>
                    <a:pt x="70490" y="112199"/>
                    <a:pt x="61453" y="117627"/>
                  </a:cubicBezTo>
                  <a:lnTo>
                    <a:pt x="61453" y="117627"/>
                  </a:lnTo>
                  <a:cubicBezTo>
                    <a:pt x="52416" y="123057"/>
                    <a:pt x="39764" y="117627"/>
                    <a:pt x="34341" y="108579"/>
                  </a:cubicBezTo>
                  <a:lnTo>
                    <a:pt x="0" y="32574"/>
                  </a:lnTo>
                  <a:lnTo>
                    <a:pt x="16267" y="0"/>
                  </a:lnTo>
                  <a:close/>
                </a:path>
              </a:pathLst>
            </a:custGeom>
            <a:solidFill>
              <a:srgbClr val="7EB4B4"/>
            </a:solidFill>
            <a:ln w="18073" cap="flat">
              <a:noFill/>
              <a:prstDash val="solid"/>
              <a:miter/>
            </a:ln>
          </p:spPr>
          <p:txBody>
            <a:bodyPr rtlCol="0" anchor="ctr"/>
            <a:lstStyle/>
            <a:p>
              <a:endParaRPr lang="en-US" sz="849"/>
            </a:p>
          </p:txBody>
        </p:sp>
        <p:sp>
          <p:nvSpPr>
            <p:cNvPr id="730" name="Freeform 729">
              <a:extLst>
                <a:ext uri="{FF2B5EF4-FFF2-40B4-BE49-F238E27FC236}">
                  <a16:creationId xmlns:a16="http://schemas.microsoft.com/office/drawing/2014/main" id="{C398ABDF-AB67-0648-9ACF-3432B560EAAD}"/>
                </a:ext>
              </a:extLst>
            </p:cNvPr>
            <p:cNvSpPr/>
            <p:nvPr/>
          </p:nvSpPr>
          <p:spPr>
            <a:xfrm>
              <a:off x="9156955" y="3664776"/>
              <a:ext cx="39763" cy="121445"/>
            </a:xfrm>
            <a:custGeom>
              <a:avLst/>
              <a:gdLst>
                <a:gd name="connsiteX0" fmla="*/ 39764 w 39763"/>
                <a:gd name="connsiteY0" fmla="*/ 20105 h 121445"/>
                <a:gd name="connsiteX1" fmla="*/ 39764 w 39763"/>
                <a:gd name="connsiteY1" fmla="*/ 101539 h 121445"/>
                <a:gd name="connsiteX2" fmla="*/ 19882 w 39763"/>
                <a:gd name="connsiteY2" fmla="*/ 121446 h 121445"/>
                <a:gd name="connsiteX3" fmla="*/ 19882 w 39763"/>
                <a:gd name="connsiteY3" fmla="*/ 121446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6" y="121446"/>
                    <a:pt x="19882" y="121446"/>
                  </a:cubicBezTo>
                  <a:lnTo>
                    <a:pt x="19882" y="121446"/>
                  </a:lnTo>
                  <a:cubicBezTo>
                    <a:pt x="9037" y="121446"/>
                    <a:pt x="0" y="112397"/>
                    <a:pt x="0" y="101539"/>
                  </a:cubicBezTo>
                  <a:lnTo>
                    <a:pt x="0" y="20105"/>
                  </a:lnTo>
                  <a:cubicBezTo>
                    <a:pt x="0" y="9247"/>
                    <a:pt x="9037" y="199"/>
                    <a:pt x="19882" y="199"/>
                  </a:cubicBezTo>
                  <a:lnTo>
                    <a:pt x="19882" y="199"/>
                  </a:lnTo>
                  <a:cubicBezTo>
                    <a:pt x="30726" y="-1611"/>
                    <a:pt x="39764" y="9247"/>
                    <a:pt x="39764" y="20105"/>
                  </a:cubicBezTo>
                  <a:close/>
                </a:path>
              </a:pathLst>
            </a:custGeom>
            <a:solidFill>
              <a:srgbClr val="7EB4B4"/>
            </a:solidFill>
            <a:ln w="18073" cap="flat">
              <a:noFill/>
              <a:prstDash val="solid"/>
              <a:miter/>
            </a:ln>
          </p:spPr>
          <p:txBody>
            <a:bodyPr rtlCol="0" anchor="ctr"/>
            <a:lstStyle/>
            <a:p>
              <a:endParaRPr lang="en-US" sz="849"/>
            </a:p>
          </p:txBody>
        </p:sp>
        <p:sp>
          <p:nvSpPr>
            <p:cNvPr id="731" name="Freeform 730">
              <a:extLst>
                <a:ext uri="{FF2B5EF4-FFF2-40B4-BE49-F238E27FC236}">
                  <a16:creationId xmlns:a16="http://schemas.microsoft.com/office/drawing/2014/main" id="{3DEEDCB7-5FAF-DF4E-905E-675F3DC55276}"/>
                </a:ext>
              </a:extLst>
            </p:cNvPr>
            <p:cNvSpPr/>
            <p:nvPr/>
          </p:nvSpPr>
          <p:spPr>
            <a:xfrm>
              <a:off x="8853305" y="3967186"/>
              <a:ext cx="39763" cy="121246"/>
            </a:xfrm>
            <a:custGeom>
              <a:avLst/>
              <a:gdLst>
                <a:gd name="connsiteX0" fmla="*/ 39764 w 39763"/>
                <a:gd name="connsiteY0" fmla="*/ 19906 h 121246"/>
                <a:gd name="connsiteX1" fmla="*/ 39764 w 39763"/>
                <a:gd name="connsiteY1" fmla="*/ 101341 h 121246"/>
                <a:gd name="connsiteX2" fmla="*/ 19882 w 39763"/>
                <a:gd name="connsiteY2" fmla="*/ 121246 h 121246"/>
                <a:gd name="connsiteX3" fmla="*/ 19882 w 39763"/>
                <a:gd name="connsiteY3" fmla="*/ 121246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8"/>
                    <a:pt x="30727" y="121246"/>
                    <a:pt x="19882" y="121246"/>
                  </a:cubicBezTo>
                  <a:lnTo>
                    <a:pt x="19882" y="121246"/>
                  </a:lnTo>
                  <a:cubicBezTo>
                    <a:pt x="9037" y="121246"/>
                    <a:pt x="0" y="112198"/>
                    <a:pt x="0" y="101341"/>
                  </a:cubicBezTo>
                  <a:lnTo>
                    <a:pt x="0" y="19906"/>
                  </a:lnTo>
                  <a:cubicBezTo>
                    <a:pt x="0" y="9048"/>
                    <a:pt x="9037" y="0"/>
                    <a:pt x="19882" y="0"/>
                  </a:cubicBezTo>
                  <a:lnTo>
                    <a:pt x="19882" y="0"/>
                  </a:lnTo>
                  <a:cubicBezTo>
                    <a:pt x="30727" y="0"/>
                    <a:pt x="39764" y="9048"/>
                    <a:pt x="39764" y="19906"/>
                  </a:cubicBezTo>
                  <a:close/>
                </a:path>
              </a:pathLst>
            </a:custGeom>
            <a:solidFill>
              <a:srgbClr val="7EB4B4"/>
            </a:solidFill>
            <a:ln w="18073" cap="flat">
              <a:noFill/>
              <a:prstDash val="solid"/>
              <a:miter/>
            </a:ln>
          </p:spPr>
          <p:txBody>
            <a:bodyPr rtlCol="0" anchor="ctr"/>
            <a:lstStyle/>
            <a:p>
              <a:endParaRPr lang="en-US" sz="849"/>
            </a:p>
          </p:txBody>
        </p:sp>
        <p:sp>
          <p:nvSpPr>
            <p:cNvPr id="732" name="Freeform 731">
              <a:extLst>
                <a:ext uri="{FF2B5EF4-FFF2-40B4-BE49-F238E27FC236}">
                  <a16:creationId xmlns:a16="http://schemas.microsoft.com/office/drawing/2014/main" id="{D544DE52-4EA4-5B43-A8CA-AA6D883D4C30}"/>
                </a:ext>
              </a:extLst>
            </p:cNvPr>
            <p:cNvSpPr/>
            <p:nvPr/>
          </p:nvSpPr>
          <p:spPr>
            <a:xfrm>
              <a:off x="9138196" y="3966830"/>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4"/>
                    <a:pt x="65752" y="117984"/>
                  </a:cubicBezTo>
                  <a:lnTo>
                    <a:pt x="65752" y="117984"/>
                  </a:lnTo>
                  <a:cubicBezTo>
                    <a:pt x="56714" y="123412"/>
                    <a:pt x="44062" y="117984"/>
                    <a:pt x="38640" y="108935"/>
                  </a:cubicBezTo>
                  <a:lnTo>
                    <a:pt x="2491" y="29311"/>
                  </a:lnTo>
                  <a:cubicBezTo>
                    <a:pt x="-2931" y="18453"/>
                    <a:pt x="684" y="7595"/>
                    <a:pt x="11528" y="2166"/>
                  </a:cubicBezTo>
                  <a:close/>
                </a:path>
              </a:pathLst>
            </a:custGeom>
            <a:solidFill>
              <a:srgbClr val="7EB4B4"/>
            </a:solidFill>
            <a:ln w="18073" cap="flat">
              <a:noFill/>
              <a:prstDash val="solid"/>
              <a:miter/>
            </a:ln>
          </p:spPr>
          <p:txBody>
            <a:bodyPr rtlCol="0" anchor="ctr"/>
            <a:lstStyle/>
            <a:p>
              <a:endParaRPr lang="en-US" sz="849"/>
            </a:p>
          </p:txBody>
        </p:sp>
        <p:sp>
          <p:nvSpPr>
            <p:cNvPr id="733" name="Freeform 732">
              <a:extLst>
                <a:ext uri="{FF2B5EF4-FFF2-40B4-BE49-F238E27FC236}">
                  <a16:creationId xmlns:a16="http://schemas.microsoft.com/office/drawing/2014/main" id="{F2246888-7240-6243-8022-9B3659A3F1C5}"/>
                </a:ext>
              </a:extLst>
            </p:cNvPr>
            <p:cNvSpPr/>
            <p:nvPr userDrawn="1"/>
          </p:nvSpPr>
          <p:spPr>
            <a:xfrm>
              <a:off x="9460605" y="3360954"/>
              <a:ext cx="39763" cy="121246"/>
            </a:xfrm>
            <a:custGeom>
              <a:avLst/>
              <a:gdLst>
                <a:gd name="connsiteX0" fmla="*/ 39764 w 39763"/>
                <a:gd name="connsiteY0" fmla="*/ 19906 h 121246"/>
                <a:gd name="connsiteX1" fmla="*/ 39764 w 39763"/>
                <a:gd name="connsiteY1" fmla="*/ 101341 h 121246"/>
                <a:gd name="connsiteX2" fmla="*/ 19882 w 39763"/>
                <a:gd name="connsiteY2" fmla="*/ 121246 h 121246"/>
                <a:gd name="connsiteX3" fmla="*/ 19882 w 39763"/>
                <a:gd name="connsiteY3" fmla="*/ 121246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8"/>
                    <a:pt x="30726" y="121246"/>
                    <a:pt x="19882" y="121246"/>
                  </a:cubicBezTo>
                  <a:lnTo>
                    <a:pt x="19882" y="121246"/>
                  </a:lnTo>
                  <a:cubicBezTo>
                    <a:pt x="9037" y="121246"/>
                    <a:pt x="0" y="112198"/>
                    <a:pt x="0" y="101341"/>
                  </a:cubicBezTo>
                  <a:lnTo>
                    <a:pt x="0" y="19906"/>
                  </a:lnTo>
                  <a:cubicBezTo>
                    <a:pt x="0" y="9048"/>
                    <a:pt x="9037" y="0"/>
                    <a:pt x="19882" y="0"/>
                  </a:cubicBezTo>
                  <a:lnTo>
                    <a:pt x="19882" y="0"/>
                  </a:lnTo>
                  <a:cubicBezTo>
                    <a:pt x="28919" y="0"/>
                    <a:pt x="39764" y="9048"/>
                    <a:pt x="39764" y="19906"/>
                  </a:cubicBezTo>
                  <a:close/>
                </a:path>
              </a:pathLst>
            </a:custGeom>
            <a:solidFill>
              <a:srgbClr val="7EB4B4"/>
            </a:solidFill>
            <a:ln w="18073" cap="flat">
              <a:noFill/>
              <a:prstDash val="solid"/>
              <a:miter/>
            </a:ln>
          </p:spPr>
          <p:txBody>
            <a:bodyPr rtlCol="0" anchor="ctr"/>
            <a:lstStyle/>
            <a:p>
              <a:endParaRPr lang="en-US" sz="849"/>
            </a:p>
          </p:txBody>
        </p:sp>
        <p:sp>
          <p:nvSpPr>
            <p:cNvPr id="734" name="Freeform 733">
              <a:extLst>
                <a:ext uri="{FF2B5EF4-FFF2-40B4-BE49-F238E27FC236}">
                  <a16:creationId xmlns:a16="http://schemas.microsoft.com/office/drawing/2014/main" id="{AF1A656E-9187-E945-8F6E-17BFA56E430A}"/>
                </a:ext>
              </a:extLst>
            </p:cNvPr>
            <p:cNvSpPr/>
            <p:nvPr/>
          </p:nvSpPr>
          <p:spPr>
            <a:xfrm>
              <a:off x="9744696" y="3360597"/>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4"/>
                    <a:pt x="66552" y="117984"/>
                  </a:cubicBezTo>
                  <a:lnTo>
                    <a:pt x="66552" y="117984"/>
                  </a:lnTo>
                  <a:cubicBezTo>
                    <a:pt x="57515" y="123412"/>
                    <a:pt x="44863" y="117984"/>
                    <a:pt x="39441" y="108935"/>
                  </a:cubicBezTo>
                  <a:lnTo>
                    <a:pt x="3292" y="29311"/>
                  </a:lnTo>
                  <a:cubicBezTo>
                    <a:pt x="-3938" y="18453"/>
                    <a:pt x="1484" y="7595"/>
                    <a:pt x="12329" y="2166"/>
                  </a:cubicBezTo>
                  <a:close/>
                </a:path>
              </a:pathLst>
            </a:custGeom>
            <a:solidFill>
              <a:srgbClr val="7EB4B4"/>
            </a:solidFill>
            <a:ln w="18073" cap="flat">
              <a:noFill/>
              <a:prstDash val="solid"/>
              <a:miter/>
            </a:ln>
          </p:spPr>
          <p:txBody>
            <a:bodyPr rtlCol="0" anchor="ctr"/>
            <a:lstStyle/>
            <a:p>
              <a:endParaRPr lang="en-US" sz="849"/>
            </a:p>
          </p:txBody>
        </p:sp>
        <p:sp>
          <p:nvSpPr>
            <p:cNvPr id="735" name="Freeform 734">
              <a:extLst>
                <a:ext uri="{FF2B5EF4-FFF2-40B4-BE49-F238E27FC236}">
                  <a16:creationId xmlns:a16="http://schemas.microsoft.com/office/drawing/2014/main" id="{DFFD7CD8-17AD-D44A-8A5A-82E28E18E14D}"/>
                </a:ext>
              </a:extLst>
            </p:cNvPr>
            <p:cNvSpPr/>
            <p:nvPr/>
          </p:nvSpPr>
          <p:spPr>
            <a:xfrm>
              <a:off x="10047339" y="3360597"/>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4"/>
                    <a:pt x="65752" y="117984"/>
                  </a:cubicBezTo>
                  <a:lnTo>
                    <a:pt x="65752" y="117984"/>
                  </a:lnTo>
                  <a:cubicBezTo>
                    <a:pt x="56714" y="123412"/>
                    <a:pt x="44062" y="117984"/>
                    <a:pt x="38640" y="108935"/>
                  </a:cubicBezTo>
                  <a:lnTo>
                    <a:pt x="2491" y="29311"/>
                  </a:lnTo>
                  <a:cubicBezTo>
                    <a:pt x="-2931" y="18453"/>
                    <a:pt x="684" y="7595"/>
                    <a:pt x="11528" y="2166"/>
                  </a:cubicBezTo>
                  <a:close/>
                </a:path>
              </a:pathLst>
            </a:custGeom>
            <a:solidFill>
              <a:srgbClr val="7EB4B4"/>
            </a:solidFill>
            <a:ln w="18073" cap="flat">
              <a:noFill/>
              <a:prstDash val="solid"/>
              <a:miter/>
            </a:ln>
          </p:spPr>
          <p:txBody>
            <a:bodyPr rtlCol="0" anchor="ctr"/>
            <a:lstStyle/>
            <a:p>
              <a:endParaRPr lang="en-US" sz="849"/>
            </a:p>
          </p:txBody>
        </p:sp>
        <p:sp>
          <p:nvSpPr>
            <p:cNvPr id="736" name="Freeform 735">
              <a:extLst>
                <a:ext uri="{FF2B5EF4-FFF2-40B4-BE49-F238E27FC236}">
                  <a16:creationId xmlns:a16="http://schemas.microsoft.com/office/drawing/2014/main" id="{646A353E-50E8-384C-9BDA-AC67EF63D1F9}"/>
                </a:ext>
              </a:extLst>
            </p:cNvPr>
            <p:cNvSpPr/>
            <p:nvPr/>
          </p:nvSpPr>
          <p:spPr>
            <a:xfrm>
              <a:off x="9441046" y="3664618"/>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3 h 120149"/>
                <a:gd name="connsiteX5" fmla="*/ 66552 w 77753"/>
                <a:gd name="connsiteY5" fmla="*/ 117983 h 120149"/>
                <a:gd name="connsiteX6" fmla="*/ 39441 w 77753"/>
                <a:gd name="connsiteY6" fmla="*/ 108935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8"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solidFill>
              <a:srgbClr val="7EB4B4"/>
            </a:solidFill>
            <a:ln w="18073" cap="flat">
              <a:noFill/>
              <a:prstDash val="solid"/>
              <a:miter/>
            </a:ln>
          </p:spPr>
          <p:txBody>
            <a:bodyPr rtlCol="0" anchor="ctr"/>
            <a:lstStyle/>
            <a:p>
              <a:endParaRPr lang="en-US" sz="849"/>
            </a:p>
          </p:txBody>
        </p:sp>
        <p:sp>
          <p:nvSpPr>
            <p:cNvPr id="737" name="Freeform 736">
              <a:extLst>
                <a:ext uri="{FF2B5EF4-FFF2-40B4-BE49-F238E27FC236}">
                  <a16:creationId xmlns:a16="http://schemas.microsoft.com/office/drawing/2014/main" id="{56B816DD-0CBB-3A44-860B-F1BCF9C5E3D5}"/>
                </a:ext>
              </a:extLst>
            </p:cNvPr>
            <p:cNvSpPr/>
            <p:nvPr/>
          </p:nvSpPr>
          <p:spPr>
            <a:xfrm>
              <a:off x="9744696" y="3664618"/>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3 h 120149"/>
                <a:gd name="connsiteX5" fmla="*/ 66552 w 77752"/>
                <a:gd name="connsiteY5" fmla="*/ 117983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solidFill>
              <a:srgbClr val="7EB4B4"/>
            </a:solidFill>
            <a:ln w="18073" cap="flat">
              <a:noFill/>
              <a:prstDash val="solid"/>
              <a:miter/>
            </a:ln>
          </p:spPr>
          <p:txBody>
            <a:bodyPr rtlCol="0" anchor="ctr"/>
            <a:lstStyle/>
            <a:p>
              <a:endParaRPr lang="en-US" sz="849"/>
            </a:p>
          </p:txBody>
        </p:sp>
        <p:sp>
          <p:nvSpPr>
            <p:cNvPr id="738" name="Freeform 737">
              <a:extLst>
                <a:ext uri="{FF2B5EF4-FFF2-40B4-BE49-F238E27FC236}">
                  <a16:creationId xmlns:a16="http://schemas.microsoft.com/office/drawing/2014/main" id="{877E2B7E-A628-9942-A0B1-D54D693638C8}"/>
                </a:ext>
              </a:extLst>
            </p:cNvPr>
            <p:cNvSpPr/>
            <p:nvPr/>
          </p:nvSpPr>
          <p:spPr>
            <a:xfrm>
              <a:off x="9441046" y="3966830"/>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4 h 120149"/>
                <a:gd name="connsiteX5" fmla="*/ 66552 w 77753"/>
                <a:gd name="connsiteY5" fmla="*/ 117984 h 120149"/>
                <a:gd name="connsiteX6" fmla="*/ 39441 w 77753"/>
                <a:gd name="connsiteY6" fmla="*/ 108935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8" y="2166"/>
                    <a:pt x="39441" y="11214"/>
                  </a:cubicBezTo>
                  <a:lnTo>
                    <a:pt x="75590" y="90839"/>
                  </a:lnTo>
                  <a:cubicBezTo>
                    <a:pt x="81012" y="99887"/>
                    <a:pt x="75590" y="112554"/>
                    <a:pt x="66552" y="117984"/>
                  </a:cubicBezTo>
                  <a:lnTo>
                    <a:pt x="66552" y="117984"/>
                  </a:lnTo>
                  <a:cubicBezTo>
                    <a:pt x="57515" y="123412"/>
                    <a:pt x="44863" y="117984"/>
                    <a:pt x="39441" y="108935"/>
                  </a:cubicBezTo>
                  <a:lnTo>
                    <a:pt x="3292" y="29311"/>
                  </a:lnTo>
                  <a:cubicBezTo>
                    <a:pt x="-3938" y="18453"/>
                    <a:pt x="1484" y="7595"/>
                    <a:pt x="12329" y="2166"/>
                  </a:cubicBezTo>
                  <a:close/>
                </a:path>
              </a:pathLst>
            </a:custGeom>
            <a:solidFill>
              <a:srgbClr val="7EB4B4"/>
            </a:solidFill>
            <a:ln w="18073" cap="flat">
              <a:noFill/>
              <a:prstDash val="solid"/>
              <a:miter/>
            </a:ln>
          </p:spPr>
          <p:txBody>
            <a:bodyPr rtlCol="0" anchor="ctr"/>
            <a:lstStyle/>
            <a:p>
              <a:endParaRPr lang="en-US" sz="849"/>
            </a:p>
          </p:txBody>
        </p:sp>
        <p:sp>
          <p:nvSpPr>
            <p:cNvPr id="739" name="Freeform 738">
              <a:extLst>
                <a:ext uri="{FF2B5EF4-FFF2-40B4-BE49-F238E27FC236}">
                  <a16:creationId xmlns:a16="http://schemas.microsoft.com/office/drawing/2014/main" id="{03F3E3C9-3B8C-4546-A3ED-643D65025A09}"/>
                </a:ext>
              </a:extLst>
            </p:cNvPr>
            <p:cNvSpPr/>
            <p:nvPr/>
          </p:nvSpPr>
          <p:spPr>
            <a:xfrm>
              <a:off x="10066097" y="3664776"/>
              <a:ext cx="39763" cy="121445"/>
            </a:xfrm>
            <a:custGeom>
              <a:avLst/>
              <a:gdLst>
                <a:gd name="connsiteX0" fmla="*/ 39764 w 39763"/>
                <a:gd name="connsiteY0" fmla="*/ 20105 h 121445"/>
                <a:gd name="connsiteX1" fmla="*/ 39764 w 39763"/>
                <a:gd name="connsiteY1" fmla="*/ 101539 h 121445"/>
                <a:gd name="connsiteX2" fmla="*/ 19882 w 39763"/>
                <a:gd name="connsiteY2" fmla="*/ 121446 h 121445"/>
                <a:gd name="connsiteX3" fmla="*/ 19882 w 39763"/>
                <a:gd name="connsiteY3" fmla="*/ 121446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6" y="121446"/>
                    <a:pt x="19882" y="121446"/>
                  </a:cubicBezTo>
                  <a:lnTo>
                    <a:pt x="19882" y="121446"/>
                  </a:lnTo>
                  <a:cubicBezTo>
                    <a:pt x="9037" y="121446"/>
                    <a:pt x="0" y="112397"/>
                    <a:pt x="0" y="101539"/>
                  </a:cubicBezTo>
                  <a:lnTo>
                    <a:pt x="0" y="20105"/>
                  </a:lnTo>
                  <a:cubicBezTo>
                    <a:pt x="0" y="9247"/>
                    <a:pt x="9037" y="199"/>
                    <a:pt x="19882" y="199"/>
                  </a:cubicBezTo>
                  <a:lnTo>
                    <a:pt x="19882" y="199"/>
                  </a:lnTo>
                  <a:cubicBezTo>
                    <a:pt x="28919" y="-1611"/>
                    <a:pt x="39764" y="9247"/>
                    <a:pt x="39764" y="20105"/>
                  </a:cubicBezTo>
                  <a:close/>
                </a:path>
              </a:pathLst>
            </a:custGeom>
            <a:solidFill>
              <a:srgbClr val="7EB4B4"/>
            </a:solidFill>
            <a:ln w="18073" cap="flat">
              <a:noFill/>
              <a:prstDash val="solid"/>
              <a:miter/>
            </a:ln>
          </p:spPr>
          <p:txBody>
            <a:bodyPr rtlCol="0" anchor="ctr"/>
            <a:lstStyle/>
            <a:p>
              <a:endParaRPr lang="en-US" sz="849"/>
            </a:p>
          </p:txBody>
        </p:sp>
        <p:sp>
          <p:nvSpPr>
            <p:cNvPr id="740" name="Freeform 739">
              <a:extLst>
                <a:ext uri="{FF2B5EF4-FFF2-40B4-BE49-F238E27FC236}">
                  <a16:creationId xmlns:a16="http://schemas.microsoft.com/office/drawing/2014/main" id="{D5889AFC-3E99-8644-BAA0-1E78B9187B0E}"/>
                </a:ext>
              </a:extLst>
            </p:cNvPr>
            <p:cNvSpPr/>
            <p:nvPr/>
          </p:nvSpPr>
          <p:spPr>
            <a:xfrm>
              <a:off x="9762447" y="3967186"/>
              <a:ext cx="39763" cy="121246"/>
            </a:xfrm>
            <a:custGeom>
              <a:avLst/>
              <a:gdLst>
                <a:gd name="connsiteX0" fmla="*/ 39764 w 39763"/>
                <a:gd name="connsiteY0" fmla="*/ 19906 h 121246"/>
                <a:gd name="connsiteX1" fmla="*/ 39764 w 39763"/>
                <a:gd name="connsiteY1" fmla="*/ 101341 h 121246"/>
                <a:gd name="connsiteX2" fmla="*/ 19882 w 39763"/>
                <a:gd name="connsiteY2" fmla="*/ 121246 h 121246"/>
                <a:gd name="connsiteX3" fmla="*/ 19882 w 39763"/>
                <a:gd name="connsiteY3" fmla="*/ 121246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8"/>
                    <a:pt x="30727" y="121246"/>
                    <a:pt x="19882" y="121246"/>
                  </a:cubicBezTo>
                  <a:lnTo>
                    <a:pt x="19882" y="121246"/>
                  </a:lnTo>
                  <a:cubicBezTo>
                    <a:pt x="9037" y="121246"/>
                    <a:pt x="0" y="112198"/>
                    <a:pt x="0" y="101341"/>
                  </a:cubicBezTo>
                  <a:lnTo>
                    <a:pt x="0" y="19906"/>
                  </a:lnTo>
                  <a:cubicBezTo>
                    <a:pt x="0" y="9048"/>
                    <a:pt x="9037" y="0"/>
                    <a:pt x="19882" y="0"/>
                  </a:cubicBezTo>
                  <a:lnTo>
                    <a:pt x="19882" y="0"/>
                  </a:lnTo>
                  <a:cubicBezTo>
                    <a:pt x="30727" y="0"/>
                    <a:pt x="39764" y="9048"/>
                    <a:pt x="39764" y="19906"/>
                  </a:cubicBezTo>
                  <a:close/>
                </a:path>
              </a:pathLst>
            </a:custGeom>
            <a:solidFill>
              <a:srgbClr val="7EB4B4"/>
            </a:solidFill>
            <a:ln w="18073" cap="flat">
              <a:noFill/>
              <a:prstDash val="solid"/>
              <a:miter/>
            </a:ln>
          </p:spPr>
          <p:txBody>
            <a:bodyPr rtlCol="0" anchor="ctr"/>
            <a:lstStyle/>
            <a:p>
              <a:endParaRPr lang="en-US" sz="849"/>
            </a:p>
          </p:txBody>
        </p:sp>
        <p:sp>
          <p:nvSpPr>
            <p:cNvPr id="741" name="Freeform 740">
              <a:extLst>
                <a:ext uri="{FF2B5EF4-FFF2-40B4-BE49-F238E27FC236}">
                  <a16:creationId xmlns:a16="http://schemas.microsoft.com/office/drawing/2014/main" id="{7134E0D0-FA52-C249-98E9-B5B07C8D0CA6}"/>
                </a:ext>
              </a:extLst>
            </p:cNvPr>
            <p:cNvSpPr/>
            <p:nvPr/>
          </p:nvSpPr>
          <p:spPr>
            <a:xfrm>
              <a:off x="10047339" y="3966830"/>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4"/>
                    <a:pt x="65752" y="117984"/>
                  </a:cubicBezTo>
                  <a:lnTo>
                    <a:pt x="65752" y="117984"/>
                  </a:lnTo>
                  <a:cubicBezTo>
                    <a:pt x="56714" y="123412"/>
                    <a:pt x="44062" y="117984"/>
                    <a:pt x="38640" y="108935"/>
                  </a:cubicBezTo>
                  <a:lnTo>
                    <a:pt x="2491" y="29311"/>
                  </a:lnTo>
                  <a:cubicBezTo>
                    <a:pt x="-2931" y="18453"/>
                    <a:pt x="684" y="7595"/>
                    <a:pt x="11528" y="2166"/>
                  </a:cubicBezTo>
                  <a:close/>
                </a:path>
              </a:pathLst>
            </a:custGeom>
            <a:solidFill>
              <a:srgbClr val="7EB4B4"/>
            </a:solidFill>
            <a:ln w="18073" cap="flat">
              <a:noFill/>
              <a:prstDash val="solid"/>
              <a:miter/>
            </a:ln>
          </p:spPr>
          <p:txBody>
            <a:bodyPr rtlCol="0" anchor="ctr"/>
            <a:lstStyle/>
            <a:p>
              <a:endParaRPr lang="en-US" sz="849"/>
            </a:p>
          </p:txBody>
        </p:sp>
        <p:sp>
          <p:nvSpPr>
            <p:cNvPr id="742" name="Freeform 741">
              <a:extLst>
                <a:ext uri="{FF2B5EF4-FFF2-40B4-BE49-F238E27FC236}">
                  <a16:creationId xmlns:a16="http://schemas.microsoft.com/office/drawing/2014/main" id="{91259EF6-BE29-A24B-B372-4B1BAFAC271A}"/>
                </a:ext>
              </a:extLst>
            </p:cNvPr>
            <p:cNvSpPr/>
            <p:nvPr userDrawn="1"/>
          </p:nvSpPr>
          <p:spPr>
            <a:xfrm>
              <a:off x="10367939" y="3360954"/>
              <a:ext cx="39763" cy="121246"/>
            </a:xfrm>
            <a:custGeom>
              <a:avLst/>
              <a:gdLst>
                <a:gd name="connsiteX0" fmla="*/ 39764 w 39763"/>
                <a:gd name="connsiteY0" fmla="*/ 19906 h 121246"/>
                <a:gd name="connsiteX1" fmla="*/ 39764 w 39763"/>
                <a:gd name="connsiteY1" fmla="*/ 101341 h 121246"/>
                <a:gd name="connsiteX2" fmla="*/ 19882 w 39763"/>
                <a:gd name="connsiteY2" fmla="*/ 121246 h 121246"/>
                <a:gd name="connsiteX3" fmla="*/ 19882 w 39763"/>
                <a:gd name="connsiteY3" fmla="*/ 121246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8"/>
                    <a:pt x="30727" y="121246"/>
                    <a:pt x="19882" y="121246"/>
                  </a:cubicBezTo>
                  <a:lnTo>
                    <a:pt x="19882" y="121246"/>
                  </a:lnTo>
                  <a:cubicBezTo>
                    <a:pt x="9037" y="121246"/>
                    <a:pt x="0" y="112198"/>
                    <a:pt x="0" y="101341"/>
                  </a:cubicBezTo>
                  <a:lnTo>
                    <a:pt x="0" y="19906"/>
                  </a:lnTo>
                  <a:cubicBezTo>
                    <a:pt x="0" y="9048"/>
                    <a:pt x="9037" y="0"/>
                    <a:pt x="19882" y="0"/>
                  </a:cubicBezTo>
                  <a:lnTo>
                    <a:pt x="19882" y="0"/>
                  </a:lnTo>
                  <a:cubicBezTo>
                    <a:pt x="30727" y="0"/>
                    <a:pt x="39764" y="9048"/>
                    <a:pt x="39764" y="19906"/>
                  </a:cubicBezTo>
                  <a:close/>
                </a:path>
              </a:pathLst>
            </a:custGeom>
            <a:solidFill>
              <a:srgbClr val="7EB4B4"/>
            </a:solidFill>
            <a:ln w="18073" cap="flat">
              <a:noFill/>
              <a:prstDash val="solid"/>
              <a:miter/>
            </a:ln>
          </p:spPr>
          <p:txBody>
            <a:bodyPr rtlCol="0" anchor="ctr"/>
            <a:lstStyle/>
            <a:p>
              <a:endParaRPr lang="en-US" sz="849"/>
            </a:p>
          </p:txBody>
        </p:sp>
        <p:sp>
          <p:nvSpPr>
            <p:cNvPr id="743" name="Freeform 742">
              <a:extLst>
                <a:ext uri="{FF2B5EF4-FFF2-40B4-BE49-F238E27FC236}">
                  <a16:creationId xmlns:a16="http://schemas.microsoft.com/office/drawing/2014/main" id="{892D3F84-6D98-8E4C-BFC6-1A6EA6C3EAF4}"/>
                </a:ext>
              </a:extLst>
            </p:cNvPr>
            <p:cNvSpPr/>
            <p:nvPr/>
          </p:nvSpPr>
          <p:spPr>
            <a:xfrm>
              <a:off x="10652831" y="3360597"/>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4"/>
                    <a:pt x="65752" y="117984"/>
                  </a:cubicBezTo>
                  <a:lnTo>
                    <a:pt x="65752" y="117984"/>
                  </a:lnTo>
                  <a:cubicBezTo>
                    <a:pt x="56714" y="123412"/>
                    <a:pt x="44062" y="117984"/>
                    <a:pt x="38640" y="108935"/>
                  </a:cubicBezTo>
                  <a:lnTo>
                    <a:pt x="2491" y="29311"/>
                  </a:lnTo>
                  <a:cubicBezTo>
                    <a:pt x="-2931" y="18453"/>
                    <a:pt x="684" y="7595"/>
                    <a:pt x="11528" y="2166"/>
                  </a:cubicBezTo>
                  <a:close/>
                </a:path>
              </a:pathLst>
            </a:custGeom>
            <a:solidFill>
              <a:srgbClr val="7EB4B4"/>
            </a:solidFill>
            <a:ln w="18073" cap="flat">
              <a:noFill/>
              <a:prstDash val="solid"/>
              <a:miter/>
            </a:ln>
          </p:spPr>
          <p:txBody>
            <a:bodyPr rtlCol="0" anchor="ctr"/>
            <a:lstStyle/>
            <a:p>
              <a:endParaRPr lang="en-US" sz="849"/>
            </a:p>
          </p:txBody>
        </p:sp>
        <p:sp>
          <p:nvSpPr>
            <p:cNvPr id="744" name="Freeform 743">
              <a:extLst>
                <a:ext uri="{FF2B5EF4-FFF2-40B4-BE49-F238E27FC236}">
                  <a16:creationId xmlns:a16="http://schemas.microsoft.com/office/drawing/2014/main" id="{42F4928B-AB53-CD44-956A-D029791100B6}"/>
                </a:ext>
              </a:extLst>
            </p:cNvPr>
            <p:cNvSpPr/>
            <p:nvPr/>
          </p:nvSpPr>
          <p:spPr>
            <a:xfrm>
              <a:off x="10955681" y="3360597"/>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4"/>
                    <a:pt x="66552" y="117984"/>
                  </a:cubicBezTo>
                  <a:lnTo>
                    <a:pt x="66552" y="117984"/>
                  </a:lnTo>
                  <a:cubicBezTo>
                    <a:pt x="57515" y="123412"/>
                    <a:pt x="44863" y="117984"/>
                    <a:pt x="39441" y="108935"/>
                  </a:cubicBezTo>
                  <a:lnTo>
                    <a:pt x="3292" y="29311"/>
                  </a:lnTo>
                  <a:cubicBezTo>
                    <a:pt x="-3938" y="18453"/>
                    <a:pt x="1484" y="7595"/>
                    <a:pt x="12329" y="2166"/>
                  </a:cubicBezTo>
                  <a:close/>
                </a:path>
              </a:pathLst>
            </a:custGeom>
            <a:solidFill>
              <a:srgbClr val="7EB4B4"/>
            </a:solidFill>
            <a:ln w="18073" cap="flat">
              <a:noFill/>
              <a:prstDash val="solid"/>
              <a:miter/>
            </a:ln>
          </p:spPr>
          <p:txBody>
            <a:bodyPr rtlCol="0" anchor="ctr"/>
            <a:lstStyle/>
            <a:p>
              <a:endParaRPr lang="en-US" sz="849"/>
            </a:p>
          </p:txBody>
        </p:sp>
        <p:sp>
          <p:nvSpPr>
            <p:cNvPr id="745" name="Freeform 744">
              <a:extLst>
                <a:ext uri="{FF2B5EF4-FFF2-40B4-BE49-F238E27FC236}">
                  <a16:creationId xmlns:a16="http://schemas.microsoft.com/office/drawing/2014/main" id="{61DAF069-44AD-2740-A495-8E53175B4674}"/>
                </a:ext>
              </a:extLst>
            </p:cNvPr>
            <p:cNvSpPr/>
            <p:nvPr/>
          </p:nvSpPr>
          <p:spPr>
            <a:xfrm>
              <a:off x="10350188" y="3664618"/>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3 h 120149"/>
                <a:gd name="connsiteX5" fmla="*/ 66552 w 77752"/>
                <a:gd name="connsiteY5" fmla="*/ 117983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solidFill>
              <a:srgbClr val="7EB4B4"/>
            </a:solidFill>
            <a:ln w="18073" cap="flat">
              <a:noFill/>
              <a:prstDash val="solid"/>
              <a:miter/>
            </a:ln>
          </p:spPr>
          <p:txBody>
            <a:bodyPr rtlCol="0" anchor="ctr"/>
            <a:lstStyle/>
            <a:p>
              <a:endParaRPr lang="en-US" sz="849"/>
            </a:p>
          </p:txBody>
        </p:sp>
        <p:sp>
          <p:nvSpPr>
            <p:cNvPr id="746" name="Freeform 745">
              <a:extLst>
                <a:ext uri="{FF2B5EF4-FFF2-40B4-BE49-F238E27FC236}">
                  <a16:creationId xmlns:a16="http://schemas.microsoft.com/office/drawing/2014/main" id="{B5EA1121-ECC9-EE47-B5C9-1EB208C2B76B}"/>
                </a:ext>
              </a:extLst>
            </p:cNvPr>
            <p:cNvSpPr/>
            <p:nvPr/>
          </p:nvSpPr>
          <p:spPr>
            <a:xfrm>
              <a:off x="10652831" y="3664618"/>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3 h 120149"/>
                <a:gd name="connsiteX5" fmla="*/ 65752 w 76952"/>
                <a:gd name="connsiteY5" fmla="*/ 117983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3"/>
                  </a:cubicBezTo>
                  <a:lnTo>
                    <a:pt x="65752" y="117983"/>
                  </a:lnTo>
                  <a:cubicBezTo>
                    <a:pt x="56714" y="123413"/>
                    <a:pt x="44062" y="117983"/>
                    <a:pt x="38640" y="108935"/>
                  </a:cubicBezTo>
                  <a:lnTo>
                    <a:pt x="2491" y="29311"/>
                  </a:lnTo>
                  <a:cubicBezTo>
                    <a:pt x="-2931" y="18453"/>
                    <a:pt x="684" y="7595"/>
                    <a:pt x="11528" y="2166"/>
                  </a:cubicBezTo>
                  <a:close/>
                </a:path>
              </a:pathLst>
            </a:custGeom>
            <a:solidFill>
              <a:srgbClr val="7EB4B4"/>
            </a:solidFill>
            <a:ln w="18073" cap="flat">
              <a:noFill/>
              <a:prstDash val="solid"/>
              <a:miter/>
            </a:ln>
          </p:spPr>
          <p:txBody>
            <a:bodyPr rtlCol="0" anchor="ctr"/>
            <a:lstStyle/>
            <a:p>
              <a:endParaRPr lang="en-US" sz="849"/>
            </a:p>
          </p:txBody>
        </p:sp>
        <p:sp>
          <p:nvSpPr>
            <p:cNvPr id="747" name="Freeform 746">
              <a:extLst>
                <a:ext uri="{FF2B5EF4-FFF2-40B4-BE49-F238E27FC236}">
                  <a16:creationId xmlns:a16="http://schemas.microsoft.com/office/drawing/2014/main" id="{755C13E1-231D-774C-B025-787A033E17FD}"/>
                </a:ext>
              </a:extLst>
            </p:cNvPr>
            <p:cNvSpPr/>
            <p:nvPr/>
          </p:nvSpPr>
          <p:spPr>
            <a:xfrm>
              <a:off x="10350188" y="3966830"/>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4"/>
                    <a:pt x="66552" y="117984"/>
                  </a:cubicBezTo>
                  <a:lnTo>
                    <a:pt x="66552" y="117984"/>
                  </a:lnTo>
                  <a:cubicBezTo>
                    <a:pt x="57515" y="123412"/>
                    <a:pt x="44863" y="117984"/>
                    <a:pt x="39441" y="108935"/>
                  </a:cubicBezTo>
                  <a:lnTo>
                    <a:pt x="3292" y="29311"/>
                  </a:lnTo>
                  <a:cubicBezTo>
                    <a:pt x="-3938" y="18453"/>
                    <a:pt x="1484" y="7595"/>
                    <a:pt x="12329" y="2166"/>
                  </a:cubicBezTo>
                  <a:close/>
                </a:path>
              </a:pathLst>
            </a:custGeom>
            <a:solidFill>
              <a:srgbClr val="7EB4B4"/>
            </a:solidFill>
            <a:ln w="18073" cap="flat">
              <a:noFill/>
              <a:prstDash val="solid"/>
              <a:miter/>
            </a:ln>
          </p:spPr>
          <p:txBody>
            <a:bodyPr rtlCol="0" anchor="ctr"/>
            <a:lstStyle/>
            <a:p>
              <a:endParaRPr lang="en-US" sz="849"/>
            </a:p>
          </p:txBody>
        </p:sp>
        <p:sp>
          <p:nvSpPr>
            <p:cNvPr id="748" name="Freeform 747">
              <a:extLst>
                <a:ext uri="{FF2B5EF4-FFF2-40B4-BE49-F238E27FC236}">
                  <a16:creationId xmlns:a16="http://schemas.microsoft.com/office/drawing/2014/main" id="{6556F3A5-8218-CF48-A298-CB27CA31737C}"/>
                </a:ext>
              </a:extLst>
            </p:cNvPr>
            <p:cNvSpPr/>
            <p:nvPr/>
          </p:nvSpPr>
          <p:spPr>
            <a:xfrm>
              <a:off x="10975240" y="3664776"/>
              <a:ext cx="39763" cy="121445"/>
            </a:xfrm>
            <a:custGeom>
              <a:avLst/>
              <a:gdLst>
                <a:gd name="connsiteX0" fmla="*/ 39764 w 39763"/>
                <a:gd name="connsiteY0" fmla="*/ 20105 h 121445"/>
                <a:gd name="connsiteX1" fmla="*/ 39764 w 39763"/>
                <a:gd name="connsiteY1" fmla="*/ 101539 h 121445"/>
                <a:gd name="connsiteX2" fmla="*/ 19882 w 39763"/>
                <a:gd name="connsiteY2" fmla="*/ 121446 h 121445"/>
                <a:gd name="connsiteX3" fmla="*/ 19882 w 39763"/>
                <a:gd name="connsiteY3" fmla="*/ 121446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6" y="121446"/>
                    <a:pt x="19882" y="121446"/>
                  </a:cubicBezTo>
                  <a:lnTo>
                    <a:pt x="19882" y="121446"/>
                  </a:lnTo>
                  <a:cubicBezTo>
                    <a:pt x="9037" y="121446"/>
                    <a:pt x="0" y="112397"/>
                    <a:pt x="0" y="101539"/>
                  </a:cubicBezTo>
                  <a:lnTo>
                    <a:pt x="0" y="20105"/>
                  </a:lnTo>
                  <a:cubicBezTo>
                    <a:pt x="0" y="9247"/>
                    <a:pt x="9037" y="199"/>
                    <a:pt x="19882" y="199"/>
                  </a:cubicBezTo>
                  <a:lnTo>
                    <a:pt x="19882" y="199"/>
                  </a:lnTo>
                  <a:cubicBezTo>
                    <a:pt x="28919" y="-1611"/>
                    <a:pt x="39764" y="9247"/>
                    <a:pt x="39764" y="20105"/>
                  </a:cubicBezTo>
                  <a:close/>
                </a:path>
              </a:pathLst>
            </a:custGeom>
            <a:solidFill>
              <a:srgbClr val="7EB4B4"/>
            </a:solidFill>
            <a:ln w="18073" cap="flat">
              <a:noFill/>
              <a:prstDash val="solid"/>
              <a:miter/>
            </a:ln>
          </p:spPr>
          <p:txBody>
            <a:bodyPr rtlCol="0" anchor="ctr"/>
            <a:lstStyle/>
            <a:p>
              <a:endParaRPr lang="en-US" sz="849"/>
            </a:p>
          </p:txBody>
        </p:sp>
        <p:sp>
          <p:nvSpPr>
            <p:cNvPr id="749" name="Freeform 748">
              <a:extLst>
                <a:ext uri="{FF2B5EF4-FFF2-40B4-BE49-F238E27FC236}">
                  <a16:creationId xmlns:a16="http://schemas.microsoft.com/office/drawing/2014/main" id="{EC50ED18-0759-F04A-A41A-237D3658D05D}"/>
                </a:ext>
              </a:extLst>
            </p:cNvPr>
            <p:cNvSpPr/>
            <p:nvPr/>
          </p:nvSpPr>
          <p:spPr>
            <a:xfrm>
              <a:off x="10671590" y="3967186"/>
              <a:ext cx="39763" cy="121246"/>
            </a:xfrm>
            <a:custGeom>
              <a:avLst/>
              <a:gdLst>
                <a:gd name="connsiteX0" fmla="*/ 39764 w 39763"/>
                <a:gd name="connsiteY0" fmla="*/ 19906 h 121246"/>
                <a:gd name="connsiteX1" fmla="*/ 39764 w 39763"/>
                <a:gd name="connsiteY1" fmla="*/ 101341 h 121246"/>
                <a:gd name="connsiteX2" fmla="*/ 19882 w 39763"/>
                <a:gd name="connsiteY2" fmla="*/ 121246 h 121246"/>
                <a:gd name="connsiteX3" fmla="*/ 19882 w 39763"/>
                <a:gd name="connsiteY3" fmla="*/ 121246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8"/>
                    <a:pt x="30726" y="121246"/>
                    <a:pt x="19882" y="121246"/>
                  </a:cubicBezTo>
                  <a:lnTo>
                    <a:pt x="19882" y="121246"/>
                  </a:lnTo>
                  <a:cubicBezTo>
                    <a:pt x="9037" y="121246"/>
                    <a:pt x="0" y="112198"/>
                    <a:pt x="0" y="101341"/>
                  </a:cubicBezTo>
                  <a:lnTo>
                    <a:pt x="0" y="19906"/>
                  </a:lnTo>
                  <a:cubicBezTo>
                    <a:pt x="0" y="9048"/>
                    <a:pt x="9037" y="0"/>
                    <a:pt x="19882" y="0"/>
                  </a:cubicBezTo>
                  <a:lnTo>
                    <a:pt x="19882" y="0"/>
                  </a:lnTo>
                  <a:cubicBezTo>
                    <a:pt x="30726" y="0"/>
                    <a:pt x="39764" y="9048"/>
                    <a:pt x="39764" y="19906"/>
                  </a:cubicBezTo>
                  <a:close/>
                </a:path>
              </a:pathLst>
            </a:custGeom>
            <a:solidFill>
              <a:srgbClr val="7EB4B4"/>
            </a:solidFill>
            <a:ln w="18073" cap="flat">
              <a:noFill/>
              <a:prstDash val="solid"/>
              <a:miter/>
            </a:ln>
          </p:spPr>
          <p:txBody>
            <a:bodyPr rtlCol="0" anchor="ctr"/>
            <a:lstStyle/>
            <a:p>
              <a:endParaRPr lang="en-US" sz="849"/>
            </a:p>
          </p:txBody>
        </p:sp>
        <p:sp>
          <p:nvSpPr>
            <p:cNvPr id="750" name="Freeform 749">
              <a:extLst>
                <a:ext uri="{FF2B5EF4-FFF2-40B4-BE49-F238E27FC236}">
                  <a16:creationId xmlns:a16="http://schemas.microsoft.com/office/drawing/2014/main" id="{DA7D89A7-4049-1942-BB74-A190BE5BE477}"/>
                </a:ext>
              </a:extLst>
            </p:cNvPr>
            <p:cNvSpPr/>
            <p:nvPr/>
          </p:nvSpPr>
          <p:spPr>
            <a:xfrm>
              <a:off x="10955681" y="3966830"/>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4"/>
                    <a:pt x="66552" y="117984"/>
                  </a:cubicBezTo>
                  <a:lnTo>
                    <a:pt x="66552" y="117984"/>
                  </a:lnTo>
                  <a:cubicBezTo>
                    <a:pt x="57515" y="123412"/>
                    <a:pt x="44863" y="117984"/>
                    <a:pt x="39441" y="108935"/>
                  </a:cubicBezTo>
                  <a:lnTo>
                    <a:pt x="3292" y="29311"/>
                  </a:lnTo>
                  <a:cubicBezTo>
                    <a:pt x="-3938" y="18453"/>
                    <a:pt x="1484" y="7595"/>
                    <a:pt x="12329" y="2166"/>
                  </a:cubicBezTo>
                  <a:close/>
                </a:path>
              </a:pathLst>
            </a:custGeom>
            <a:solidFill>
              <a:srgbClr val="7EB4B4"/>
            </a:solidFill>
            <a:ln w="18073" cap="flat">
              <a:noFill/>
              <a:prstDash val="solid"/>
              <a:miter/>
            </a:ln>
          </p:spPr>
          <p:txBody>
            <a:bodyPr rtlCol="0" anchor="ctr"/>
            <a:lstStyle/>
            <a:p>
              <a:endParaRPr lang="en-US" sz="849"/>
            </a:p>
          </p:txBody>
        </p:sp>
        <p:sp>
          <p:nvSpPr>
            <p:cNvPr id="751" name="Freeform 750">
              <a:extLst>
                <a:ext uri="{FF2B5EF4-FFF2-40B4-BE49-F238E27FC236}">
                  <a16:creationId xmlns:a16="http://schemas.microsoft.com/office/drawing/2014/main" id="{E6FAA917-74B1-A74D-A113-CF52FB085421}"/>
                </a:ext>
              </a:extLst>
            </p:cNvPr>
            <p:cNvSpPr/>
            <p:nvPr userDrawn="1"/>
          </p:nvSpPr>
          <p:spPr>
            <a:xfrm>
              <a:off x="11277082" y="3360954"/>
              <a:ext cx="39763" cy="121246"/>
            </a:xfrm>
            <a:custGeom>
              <a:avLst/>
              <a:gdLst>
                <a:gd name="connsiteX0" fmla="*/ 39764 w 39763"/>
                <a:gd name="connsiteY0" fmla="*/ 19906 h 121246"/>
                <a:gd name="connsiteX1" fmla="*/ 39764 w 39763"/>
                <a:gd name="connsiteY1" fmla="*/ 101341 h 121246"/>
                <a:gd name="connsiteX2" fmla="*/ 19882 w 39763"/>
                <a:gd name="connsiteY2" fmla="*/ 121246 h 121246"/>
                <a:gd name="connsiteX3" fmla="*/ 19882 w 39763"/>
                <a:gd name="connsiteY3" fmla="*/ 121246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8"/>
                    <a:pt x="30726" y="121246"/>
                    <a:pt x="19882" y="121246"/>
                  </a:cubicBezTo>
                  <a:lnTo>
                    <a:pt x="19882" y="121246"/>
                  </a:lnTo>
                  <a:cubicBezTo>
                    <a:pt x="9037" y="121246"/>
                    <a:pt x="0" y="112198"/>
                    <a:pt x="0" y="101341"/>
                  </a:cubicBezTo>
                  <a:lnTo>
                    <a:pt x="0" y="19906"/>
                  </a:lnTo>
                  <a:cubicBezTo>
                    <a:pt x="0" y="9048"/>
                    <a:pt x="9037" y="0"/>
                    <a:pt x="19882" y="0"/>
                  </a:cubicBezTo>
                  <a:lnTo>
                    <a:pt x="19882" y="0"/>
                  </a:lnTo>
                  <a:cubicBezTo>
                    <a:pt x="30726" y="0"/>
                    <a:pt x="39764" y="9048"/>
                    <a:pt x="39764" y="19906"/>
                  </a:cubicBezTo>
                  <a:close/>
                </a:path>
              </a:pathLst>
            </a:custGeom>
            <a:solidFill>
              <a:srgbClr val="7EB4B4"/>
            </a:solidFill>
            <a:ln w="18073" cap="flat">
              <a:noFill/>
              <a:prstDash val="solid"/>
              <a:miter/>
            </a:ln>
          </p:spPr>
          <p:txBody>
            <a:bodyPr rtlCol="0" anchor="ctr"/>
            <a:lstStyle/>
            <a:p>
              <a:endParaRPr lang="en-US" sz="849"/>
            </a:p>
          </p:txBody>
        </p:sp>
        <p:sp>
          <p:nvSpPr>
            <p:cNvPr id="752" name="Freeform 751">
              <a:extLst>
                <a:ext uri="{FF2B5EF4-FFF2-40B4-BE49-F238E27FC236}">
                  <a16:creationId xmlns:a16="http://schemas.microsoft.com/office/drawing/2014/main" id="{E73DA33B-6D61-CF4F-AC07-3ED071B05316}"/>
                </a:ext>
              </a:extLst>
            </p:cNvPr>
            <p:cNvSpPr/>
            <p:nvPr/>
          </p:nvSpPr>
          <p:spPr>
            <a:xfrm>
              <a:off x="11561974" y="3360597"/>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4"/>
                    <a:pt x="65752" y="117984"/>
                  </a:cubicBezTo>
                  <a:lnTo>
                    <a:pt x="65752" y="117984"/>
                  </a:lnTo>
                  <a:cubicBezTo>
                    <a:pt x="56714" y="123412"/>
                    <a:pt x="44062" y="117984"/>
                    <a:pt x="38640" y="108935"/>
                  </a:cubicBezTo>
                  <a:lnTo>
                    <a:pt x="2491" y="29311"/>
                  </a:lnTo>
                  <a:cubicBezTo>
                    <a:pt x="-2931" y="18453"/>
                    <a:pt x="684" y="7595"/>
                    <a:pt x="11528" y="2166"/>
                  </a:cubicBezTo>
                  <a:close/>
                </a:path>
              </a:pathLst>
            </a:custGeom>
            <a:solidFill>
              <a:srgbClr val="7EB4B4"/>
            </a:solidFill>
            <a:ln w="18073" cap="flat">
              <a:noFill/>
              <a:prstDash val="solid"/>
              <a:miter/>
            </a:ln>
          </p:spPr>
          <p:txBody>
            <a:bodyPr rtlCol="0" anchor="ctr"/>
            <a:lstStyle/>
            <a:p>
              <a:endParaRPr lang="en-US" sz="849"/>
            </a:p>
          </p:txBody>
        </p:sp>
        <p:sp>
          <p:nvSpPr>
            <p:cNvPr id="753" name="Freeform 752">
              <a:extLst>
                <a:ext uri="{FF2B5EF4-FFF2-40B4-BE49-F238E27FC236}">
                  <a16:creationId xmlns:a16="http://schemas.microsoft.com/office/drawing/2014/main" id="{A1A2C292-A1DB-F84B-BDF2-50ECD3058E9A}"/>
                </a:ext>
              </a:extLst>
            </p:cNvPr>
            <p:cNvSpPr/>
            <p:nvPr/>
          </p:nvSpPr>
          <p:spPr>
            <a:xfrm>
              <a:off x="11864823" y="3360597"/>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4 h 120149"/>
                <a:gd name="connsiteX5" fmla="*/ 66552 w 77753"/>
                <a:gd name="connsiteY5" fmla="*/ 117984 h 120149"/>
                <a:gd name="connsiteX6" fmla="*/ 39441 w 77753"/>
                <a:gd name="connsiteY6" fmla="*/ 108935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9" y="2166"/>
                    <a:pt x="39441" y="11214"/>
                  </a:cubicBezTo>
                  <a:lnTo>
                    <a:pt x="75590" y="90839"/>
                  </a:lnTo>
                  <a:cubicBezTo>
                    <a:pt x="81012" y="99887"/>
                    <a:pt x="75590" y="112554"/>
                    <a:pt x="66552" y="117984"/>
                  </a:cubicBezTo>
                  <a:lnTo>
                    <a:pt x="66552" y="117984"/>
                  </a:lnTo>
                  <a:cubicBezTo>
                    <a:pt x="57515" y="123412"/>
                    <a:pt x="44863" y="117984"/>
                    <a:pt x="39441" y="108935"/>
                  </a:cubicBezTo>
                  <a:lnTo>
                    <a:pt x="3292" y="29311"/>
                  </a:lnTo>
                  <a:cubicBezTo>
                    <a:pt x="-3938" y="18453"/>
                    <a:pt x="1484" y="7595"/>
                    <a:pt x="12329" y="2166"/>
                  </a:cubicBezTo>
                  <a:close/>
                </a:path>
              </a:pathLst>
            </a:custGeom>
            <a:solidFill>
              <a:srgbClr val="7EB4B4"/>
            </a:solidFill>
            <a:ln w="18073" cap="flat">
              <a:noFill/>
              <a:prstDash val="solid"/>
              <a:miter/>
            </a:ln>
          </p:spPr>
          <p:txBody>
            <a:bodyPr rtlCol="0" anchor="ctr"/>
            <a:lstStyle/>
            <a:p>
              <a:endParaRPr lang="en-US" sz="849"/>
            </a:p>
          </p:txBody>
        </p:sp>
        <p:sp>
          <p:nvSpPr>
            <p:cNvPr id="754" name="Freeform 753">
              <a:extLst>
                <a:ext uri="{FF2B5EF4-FFF2-40B4-BE49-F238E27FC236}">
                  <a16:creationId xmlns:a16="http://schemas.microsoft.com/office/drawing/2014/main" id="{D3295035-1527-3A41-A470-A5FDFCDE104F}"/>
                </a:ext>
              </a:extLst>
            </p:cNvPr>
            <p:cNvSpPr/>
            <p:nvPr/>
          </p:nvSpPr>
          <p:spPr>
            <a:xfrm>
              <a:off x="11259331" y="3664618"/>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89 w 77752"/>
                <a:gd name="connsiteY3" fmla="*/ 90839 h 120149"/>
                <a:gd name="connsiteX4" fmla="*/ 66552 w 77752"/>
                <a:gd name="connsiteY4" fmla="*/ 117983 h 120149"/>
                <a:gd name="connsiteX5" fmla="*/ 66552 w 77752"/>
                <a:gd name="connsiteY5" fmla="*/ 117983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89" y="90839"/>
                  </a:lnTo>
                  <a:cubicBezTo>
                    <a:pt x="81012" y="99887"/>
                    <a:pt x="75589" y="112555"/>
                    <a:pt x="66552" y="117983"/>
                  </a:cubicBezTo>
                  <a:lnTo>
                    <a:pt x="66552" y="117983"/>
                  </a:lnTo>
                  <a:cubicBezTo>
                    <a:pt x="57515" y="123413"/>
                    <a:pt x="44863" y="117983"/>
                    <a:pt x="39441" y="108935"/>
                  </a:cubicBezTo>
                  <a:lnTo>
                    <a:pt x="3292" y="29311"/>
                  </a:lnTo>
                  <a:cubicBezTo>
                    <a:pt x="-3938" y="18453"/>
                    <a:pt x="1485" y="7595"/>
                    <a:pt x="12329" y="2166"/>
                  </a:cubicBezTo>
                  <a:close/>
                </a:path>
              </a:pathLst>
            </a:custGeom>
            <a:solidFill>
              <a:srgbClr val="7EB4B4"/>
            </a:solidFill>
            <a:ln w="18073" cap="flat">
              <a:noFill/>
              <a:prstDash val="solid"/>
              <a:miter/>
            </a:ln>
          </p:spPr>
          <p:txBody>
            <a:bodyPr rtlCol="0" anchor="ctr"/>
            <a:lstStyle/>
            <a:p>
              <a:endParaRPr lang="en-US" sz="849"/>
            </a:p>
          </p:txBody>
        </p:sp>
        <p:sp>
          <p:nvSpPr>
            <p:cNvPr id="755" name="Freeform 754">
              <a:extLst>
                <a:ext uri="{FF2B5EF4-FFF2-40B4-BE49-F238E27FC236}">
                  <a16:creationId xmlns:a16="http://schemas.microsoft.com/office/drawing/2014/main" id="{FA93D2F3-BAB5-BC47-B71C-178CFFAC1C95}"/>
                </a:ext>
              </a:extLst>
            </p:cNvPr>
            <p:cNvSpPr/>
            <p:nvPr/>
          </p:nvSpPr>
          <p:spPr>
            <a:xfrm>
              <a:off x="11561974" y="3664618"/>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3 h 120149"/>
                <a:gd name="connsiteX5" fmla="*/ 65752 w 76952"/>
                <a:gd name="connsiteY5" fmla="*/ 117983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3"/>
                  </a:cubicBezTo>
                  <a:lnTo>
                    <a:pt x="65752" y="117983"/>
                  </a:lnTo>
                  <a:cubicBezTo>
                    <a:pt x="56714" y="123413"/>
                    <a:pt x="44062" y="117983"/>
                    <a:pt x="38640" y="108935"/>
                  </a:cubicBezTo>
                  <a:lnTo>
                    <a:pt x="2491" y="29311"/>
                  </a:lnTo>
                  <a:cubicBezTo>
                    <a:pt x="-2931" y="18453"/>
                    <a:pt x="684" y="7595"/>
                    <a:pt x="11528" y="2166"/>
                  </a:cubicBezTo>
                  <a:close/>
                </a:path>
              </a:pathLst>
            </a:custGeom>
            <a:solidFill>
              <a:srgbClr val="7EB4B4"/>
            </a:solidFill>
            <a:ln w="18073" cap="flat">
              <a:noFill/>
              <a:prstDash val="solid"/>
              <a:miter/>
            </a:ln>
          </p:spPr>
          <p:txBody>
            <a:bodyPr rtlCol="0" anchor="ctr"/>
            <a:lstStyle/>
            <a:p>
              <a:endParaRPr lang="en-US" sz="849"/>
            </a:p>
          </p:txBody>
        </p:sp>
        <p:sp>
          <p:nvSpPr>
            <p:cNvPr id="756" name="Freeform 755">
              <a:extLst>
                <a:ext uri="{FF2B5EF4-FFF2-40B4-BE49-F238E27FC236}">
                  <a16:creationId xmlns:a16="http://schemas.microsoft.com/office/drawing/2014/main" id="{B3C159E8-4951-7849-9017-FC703D3E42D6}"/>
                </a:ext>
              </a:extLst>
            </p:cNvPr>
            <p:cNvSpPr/>
            <p:nvPr/>
          </p:nvSpPr>
          <p:spPr>
            <a:xfrm>
              <a:off x="11259331" y="3966830"/>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89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89" y="90839"/>
                  </a:lnTo>
                  <a:cubicBezTo>
                    <a:pt x="81012" y="99887"/>
                    <a:pt x="75589" y="112554"/>
                    <a:pt x="66552" y="117984"/>
                  </a:cubicBezTo>
                  <a:lnTo>
                    <a:pt x="66552" y="117984"/>
                  </a:lnTo>
                  <a:cubicBezTo>
                    <a:pt x="57515" y="123412"/>
                    <a:pt x="44863" y="117984"/>
                    <a:pt x="39441" y="108935"/>
                  </a:cubicBezTo>
                  <a:lnTo>
                    <a:pt x="3292" y="29311"/>
                  </a:lnTo>
                  <a:cubicBezTo>
                    <a:pt x="-3938" y="18453"/>
                    <a:pt x="1485" y="7595"/>
                    <a:pt x="12329" y="2166"/>
                  </a:cubicBezTo>
                  <a:close/>
                </a:path>
              </a:pathLst>
            </a:custGeom>
            <a:solidFill>
              <a:srgbClr val="7EB4B4"/>
            </a:solidFill>
            <a:ln w="18073" cap="flat">
              <a:noFill/>
              <a:prstDash val="solid"/>
              <a:miter/>
            </a:ln>
          </p:spPr>
          <p:txBody>
            <a:bodyPr rtlCol="0" anchor="ctr"/>
            <a:lstStyle/>
            <a:p>
              <a:endParaRPr lang="en-US" sz="849"/>
            </a:p>
          </p:txBody>
        </p:sp>
        <p:sp>
          <p:nvSpPr>
            <p:cNvPr id="757" name="Freeform 756">
              <a:extLst>
                <a:ext uri="{FF2B5EF4-FFF2-40B4-BE49-F238E27FC236}">
                  <a16:creationId xmlns:a16="http://schemas.microsoft.com/office/drawing/2014/main" id="{2FA0DD11-88DC-2947-AA8C-A88C54975918}"/>
                </a:ext>
              </a:extLst>
            </p:cNvPr>
            <p:cNvSpPr/>
            <p:nvPr/>
          </p:nvSpPr>
          <p:spPr>
            <a:xfrm>
              <a:off x="11882575" y="3664776"/>
              <a:ext cx="39763" cy="121445"/>
            </a:xfrm>
            <a:custGeom>
              <a:avLst/>
              <a:gdLst>
                <a:gd name="connsiteX0" fmla="*/ 39763 w 39763"/>
                <a:gd name="connsiteY0" fmla="*/ 20105 h 121445"/>
                <a:gd name="connsiteX1" fmla="*/ 39763 w 39763"/>
                <a:gd name="connsiteY1" fmla="*/ 101539 h 121445"/>
                <a:gd name="connsiteX2" fmla="*/ 19881 w 39763"/>
                <a:gd name="connsiteY2" fmla="*/ 121446 h 121445"/>
                <a:gd name="connsiteX3" fmla="*/ 19881 w 39763"/>
                <a:gd name="connsiteY3" fmla="*/ 121446 h 121445"/>
                <a:gd name="connsiteX4" fmla="*/ 0 w 39763"/>
                <a:gd name="connsiteY4" fmla="*/ 101539 h 121445"/>
                <a:gd name="connsiteX5" fmla="*/ 0 w 39763"/>
                <a:gd name="connsiteY5" fmla="*/ 20105 h 121445"/>
                <a:gd name="connsiteX6" fmla="*/ 19881 w 39763"/>
                <a:gd name="connsiteY6" fmla="*/ 199 h 121445"/>
                <a:gd name="connsiteX7" fmla="*/ 19881 w 39763"/>
                <a:gd name="connsiteY7" fmla="*/ 199 h 121445"/>
                <a:gd name="connsiteX8" fmla="*/ 39763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3" y="20105"/>
                  </a:moveTo>
                  <a:lnTo>
                    <a:pt x="39763" y="101539"/>
                  </a:lnTo>
                  <a:cubicBezTo>
                    <a:pt x="39763" y="112397"/>
                    <a:pt x="30726" y="121446"/>
                    <a:pt x="19881" y="121446"/>
                  </a:cubicBezTo>
                  <a:lnTo>
                    <a:pt x="19881" y="121446"/>
                  </a:lnTo>
                  <a:cubicBezTo>
                    <a:pt x="9037" y="121446"/>
                    <a:pt x="0" y="112397"/>
                    <a:pt x="0" y="101539"/>
                  </a:cubicBezTo>
                  <a:lnTo>
                    <a:pt x="0" y="20105"/>
                  </a:lnTo>
                  <a:cubicBezTo>
                    <a:pt x="0" y="9247"/>
                    <a:pt x="9037" y="199"/>
                    <a:pt x="19881" y="199"/>
                  </a:cubicBezTo>
                  <a:lnTo>
                    <a:pt x="19881" y="199"/>
                  </a:lnTo>
                  <a:cubicBezTo>
                    <a:pt x="30726" y="-1611"/>
                    <a:pt x="39763" y="9247"/>
                    <a:pt x="39763" y="20105"/>
                  </a:cubicBezTo>
                  <a:close/>
                </a:path>
              </a:pathLst>
            </a:custGeom>
            <a:solidFill>
              <a:srgbClr val="7EB4B4"/>
            </a:solidFill>
            <a:ln w="18073" cap="flat">
              <a:noFill/>
              <a:prstDash val="solid"/>
              <a:miter/>
            </a:ln>
          </p:spPr>
          <p:txBody>
            <a:bodyPr rtlCol="0" anchor="ctr"/>
            <a:lstStyle/>
            <a:p>
              <a:endParaRPr lang="en-US" sz="849"/>
            </a:p>
          </p:txBody>
        </p:sp>
        <p:sp>
          <p:nvSpPr>
            <p:cNvPr id="758" name="Freeform 757">
              <a:extLst>
                <a:ext uri="{FF2B5EF4-FFF2-40B4-BE49-F238E27FC236}">
                  <a16:creationId xmlns:a16="http://schemas.microsoft.com/office/drawing/2014/main" id="{8352B1CE-BD19-724C-A091-7C473B9FA724}"/>
                </a:ext>
              </a:extLst>
            </p:cNvPr>
            <p:cNvSpPr/>
            <p:nvPr/>
          </p:nvSpPr>
          <p:spPr>
            <a:xfrm>
              <a:off x="11580732" y="3967186"/>
              <a:ext cx="39763" cy="121246"/>
            </a:xfrm>
            <a:custGeom>
              <a:avLst/>
              <a:gdLst>
                <a:gd name="connsiteX0" fmla="*/ 39764 w 39763"/>
                <a:gd name="connsiteY0" fmla="*/ 19906 h 121246"/>
                <a:gd name="connsiteX1" fmla="*/ 39764 w 39763"/>
                <a:gd name="connsiteY1" fmla="*/ 101341 h 121246"/>
                <a:gd name="connsiteX2" fmla="*/ 19882 w 39763"/>
                <a:gd name="connsiteY2" fmla="*/ 121246 h 121246"/>
                <a:gd name="connsiteX3" fmla="*/ 19882 w 39763"/>
                <a:gd name="connsiteY3" fmla="*/ 121246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8"/>
                    <a:pt x="30726" y="121246"/>
                    <a:pt x="19882" y="121246"/>
                  </a:cubicBezTo>
                  <a:lnTo>
                    <a:pt x="19882" y="121246"/>
                  </a:lnTo>
                  <a:cubicBezTo>
                    <a:pt x="9037" y="121246"/>
                    <a:pt x="0" y="112198"/>
                    <a:pt x="0" y="101341"/>
                  </a:cubicBezTo>
                  <a:lnTo>
                    <a:pt x="0" y="19906"/>
                  </a:lnTo>
                  <a:cubicBezTo>
                    <a:pt x="0" y="9048"/>
                    <a:pt x="9037" y="0"/>
                    <a:pt x="19882" y="0"/>
                  </a:cubicBezTo>
                  <a:lnTo>
                    <a:pt x="19882" y="0"/>
                  </a:lnTo>
                  <a:cubicBezTo>
                    <a:pt x="28919" y="0"/>
                    <a:pt x="39764" y="9048"/>
                    <a:pt x="39764" y="19906"/>
                  </a:cubicBezTo>
                  <a:close/>
                </a:path>
              </a:pathLst>
            </a:custGeom>
            <a:solidFill>
              <a:srgbClr val="7EB4B4"/>
            </a:solidFill>
            <a:ln w="18073" cap="flat">
              <a:noFill/>
              <a:prstDash val="solid"/>
              <a:miter/>
            </a:ln>
          </p:spPr>
          <p:txBody>
            <a:bodyPr rtlCol="0" anchor="ctr"/>
            <a:lstStyle/>
            <a:p>
              <a:endParaRPr lang="en-US" sz="849"/>
            </a:p>
          </p:txBody>
        </p:sp>
        <p:sp>
          <p:nvSpPr>
            <p:cNvPr id="759" name="Freeform 758">
              <a:extLst>
                <a:ext uri="{FF2B5EF4-FFF2-40B4-BE49-F238E27FC236}">
                  <a16:creationId xmlns:a16="http://schemas.microsoft.com/office/drawing/2014/main" id="{93267032-F05F-7F4A-A6A0-91CAE0F29332}"/>
                </a:ext>
              </a:extLst>
            </p:cNvPr>
            <p:cNvSpPr/>
            <p:nvPr/>
          </p:nvSpPr>
          <p:spPr>
            <a:xfrm>
              <a:off x="11864823" y="3966830"/>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4 h 120149"/>
                <a:gd name="connsiteX5" fmla="*/ 66552 w 77753"/>
                <a:gd name="connsiteY5" fmla="*/ 117984 h 120149"/>
                <a:gd name="connsiteX6" fmla="*/ 39441 w 77753"/>
                <a:gd name="connsiteY6" fmla="*/ 108935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9" y="2166"/>
                    <a:pt x="39441" y="11214"/>
                  </a:cubicBezTo>
                  <a:lnTo>
                    <a:pt x="75590" y="90839"/>
                  </a:lnTo>
                  <a:cubicBezTo>
                    <a:pt x="81012" y="99887"/>
                    <a:pt x="75590" y="112554"/>
                    <a:pt x="66552" y="117984"/>
                  </a:cubicBezTo>
                  <a:lnTo>
                    <a:pt x="66552" y="117984"/>
                  </a:lnTo>
                  <a:cubicBezTo>
                    <a:pt x="57515" y="123412"/>
                    <a:pt x="44863" y="117984"/>
                    <a:pt x="39441" y="108935"/>
                  </a:cubicBezTo>
                  <a:lnTo>
                    <a:pt x="3292" y="29311"/>
                  </a:lnTo>
                  <a:cubicBezTo>
                    <a:pt x="-3938" y="18453"/>
                    <a:pt x="1484" y="7595"/>
                    <a:pt x="12329" y="2166"/>
                  </a:cubicBezTo>
                  <a:close/>
                </a:path>
              </a:pathLst>
            </a:custGeom>
            <a:solidFill>
              <a:srgbClr val="7EB4B4"/>
            </a:solidFill>
            <a:ln w="18073" cap="flat">
              <a:noFill/>
              <a:prstDash val="solid"/>
              <a:miter/>
            </a:ln>
          </p:spPr>
          <p:txBody>
            <a:bodyPr rtlCol="0" anchor="ctr"/>
            <a:lstStyle/>
            <a:p>
              <a:endParaRPr lang="en-US" sz="849"/>
            </a:p>
          </p:txBody>
        </p:sp>
        <p:sp>
          <p:nvSpPr>
            <p:cNvPr id="760" name="Freeform 759">
              <a:extLst>
                <a:ext uri="{FF2B5EF4-FFF2-40B4-BE49-F238E27FC236}">
                  <a16:creationId xmlns:a16="http://schemas.microsoft.com/office/drawing/2014/main" id="{6AE7E34E-E9F4-EA4C-ACD3-B48A1B65E1BC}"/>
                </a:ext>
              </a:extLst>
            </p:cNvPr>
            <p:cNvSpPr/>
            <p:nvPr userDrawn="1"/>
          </p:nvSpPr>
          <p:spPr>
            <a:xfrm>
              <a:off x="12186225" y="3360954"/>
              <a:ext cx="39763" cy="121246"/>
            </a:xfrm>
            <a:custGeom>
              <a:avLst/>
              <a:gdLst>
                <a:gd name="connsiteX0" fmla="*/ 39764 w 39763"/>
                <a:gd name="connsiteY0" fmla="*/ 19906 h 121246"/>
                <a:gd name="connsiteX1" fmla="*/ 39764 w 39763"/>
                <a:gd name="connsiteY1" fmla="*/ 101341 h 121246"/>
                <a:gd name="connsiteX2" fmla="*/ 19882 w 39763"/>
                <a:gd name="connsiteY2" fmla="*/ 121246 h 121246"/>
                <a:gd name="connsiteX3" fmla="*/ 19882 w 39763"/>
                <a:gd name="connsiteY3" fmla="*/ 121246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8"/>
                    <a:pt x="30727" y="121246"/>
                    <a:pt x="19882" y="121246"/>
                  </a:cubicBezTo>
                  <a:lnTo>
                    <a:pt x="19882" y="121246"/>
                  </a:lnTo>
                  <a:cubicBezTo>
                    <a:pt x="9037" y="121246"/>
                    <a:pt x="0" y="112198"/>
                    <a:pt x="0" y="101341"/>
                  </a:cubicBezTo>
                  <a:lnTo>
                    <a:pt x="0" y="19906"/>
                  </a:lnTo>
                  <a:cubicBezTo>
                    <a:pt x="0" y="9048"/>
                    <a:pt x="9037" y="0"/>
                    <a:pt x="19882" y="0"/>
                  </a:cubicBezTo>
                  <a:lnTo>
                    <a:pt x="19882" y="0"/>
                  </a:lnTo>
                  <a:cubicBezTo>
                    <a:pt x="30727" y="0"/>
                    <a:pt x="39764" y="9048"/>
                    <a:pt x="39764" y="19906"/>
                  </a:cubicBezTo>
                  <a:close/>
                </a:path>
              </a:pathLst>
            </a:custGeom>
            <a:solidFill>
              <a:srgbClr val="7EB4B4"/>
            </a:solidFill>
            <a:ln w="18073" cap="flat">
              <a:noFill/>
              <a:prstDash val="solid"/>
              <a:miter/>
            </a:ln>
          </p:spPr>
          <p:txBody>
            <a:bodyPr rtlCol="0" anchor="ctr"/>
            <a:lstStyle/>
            <a:p>
              <a:endParaRPr lang="en-US" sz="849"/>
            </a:p>
          </p:txBody>
        </p:sp>
        <p:sp>
          <p:nvSpPr>
            <p:cNvPr id="762" name="Freeform 761">
              <a:extLst>
                <a:ext uri="{FF2B5EF4-FFF2-40B4-BE49-F238E27FC236}">
                  <a16:creationId xmlns:a16="http://schemas.microsoft.com/office/drawing/2014/main" id="{F129688D-1BBB-3844-9AAE-2F9E65C278C8}"/>
                </a:ext>
              </a:extLst>
            </p:cNvPr>
            <p:cNvSpPr/>
            <p:nvPr/>
          </p:nvSpPr>
          <p:spPr>
            <a:xfrm>
              <a:off x="12167466" y="3664618"/>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3 h 120149"/>
                <a:gd name="connsiteX5" fmla="*/ 65752 w 76952"/>
                <a:gd name="connsiteY5" fmla="*/ 117983 h 120149"/>
                <a:gd name="connsiteX6" fmla="*/ 38640 w 76952"/>
                <a:gd name="connsiteY6" fmla="*/ 108935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3"/>
                  </a:cubicBezTo>
                  <a:lnTo>
                    <a:pt x="65752" y="117983"/>
                  </a:lnTo>
                  <a:cubicBezTo>
                    <a:pt x="56715" y="123413"/>
                    <a:pt x="44062" y="117983"/>
                    <a:pt x="38640" y="108935"/>
                  </a:cubicBezTo>
                  <a:lnTo>
                    <a:pt x="2491" y="29311"/>
                  </a:lnTo>
                  <a:cubicBezTo>
                    <a:pt x="-2931" y="18453"/>
                    <a:pt x="684" y="7595"/>
                    <a:pt x="11529" y="2166"/>
                  </a:cubicBezTo>
                  <a:close/>
                </a:path>
              </a:pathLst>
            </a:custGeom>
            <a:solidFill>
              <a:srgbClr val="7EB4B4"/>
            </a:solidFill>
            <a:ln w="18073" cap="flat">
              <a:noFill/>
              <a:prstDash val="solid"/>
              <a:miter/>
            </a:ln>
          </p:spPr>
          <p:txBody>
            <a:bodyPr rtlCol="0" anchor="ctr"/>
            <a:lstStyle/>
            <a:p>
              <a:endParaRPr lang="en-US" sz="849"/>
            </a:p>
          </p:txBody>
        </p:sp>
        <p:sp>
          <p:nvSpPr>
            <p:cNvPr id="764" name="Freeform 763">
              <a:extLst>
                <a:ext uri="{FF2B5EF4-FFF2-40B4-BE49-F238E27FC236}">
                  <a16:creationId xmlns:a16="http://schemas.microsoft.com/office/drawing/2014/main" id="{CDF4FB38-A305-2A4B-A7F1-3639CC09D03D}"/>
                </a:ext>
              </a:extLst>
            </p:cNvPr>
            <p:cNvSpPr/>
            <p:nvPr/>
          </p:nvSpPr>
          <p:spPr>
            <a:xfrm>
              <a:off x="12167466" y="3966830"/>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4"/>
                    <a:pt x="65752" y="117984"/>
                  </a:cubicBezTo>
                  <a:lnTo>
                    <a:pt x="65752" y="117984"/>
                  </a:lnTo>
                  <a:cubicBezTo>
                    <a:pt x="56715" y="123412"/>
                    <a:pt x="44062" y="117984"/>
                    <a:pt x="38640" y="108935"/>
                  </a:cubicBezTo>
                  <a:lnTo>
                    <a:pt x="2491" y="29311"/>
                  </a:lnTo>
                  <a:cubicBezTo>
                    <a:pt x="-2931" y="18453"/>
                    <a:pt x="684" y="7595"/>
                    <a:pt x="11529" y="2166"/>
                  </a:cubicBezTo>
                  <a:close/>
                </a:path>
              </a:pathLst>
            </a:custGeom>
            <a:solidFill>
              <a:srgbClr val="7EB4B4"/>
            </a:solidFill>
            <a:ln w="18073" cap="flat">
              <a:noFill/>
              <a:prstDash val="solid"/>
              <a:miter/>
            </a:ln>
          </p:spPr>
          <p:txBody>
            <a:bodyPr rtlCol="0" anchor="ctr"/>
            <a:lstStyle/>
            <a:p>
              <a:endParaRPr lang="en-US" sz="849"/>
            </a:p>
          </p:txBody>
        </p:sp>
        <p:sp>
          <p:nvSpPr>
            <p:cNvPr id="766" name="Freeform 765">
              <a:extLst>
                <a:ext uri="{FF2B5EF4-FFF2-40B4-BE49-F238E27FC236}">
                  <a16:creationId xmlns:a16="http://schemas.microsoft.com/office/drawing/2014/main" id="{ACFA3084-2BB2-E449-A22F-036AABE3311A}"/>
                </a:ext>
              </a:extLst>
            </p:cNvPr>
            <p:cNvSpPr/>
            <p:nvPr userDrawn="1"/>
          </p:nvSpPr>
          <p:spPr>
            <a:xfrm>
              <a:off x="8515313" y="4274827"/>
              <a:ext cx="39763" cy="117627"/>
            </a:xfrm>
            <a:custGeom>
              <a:avLst/>
              <a:gdLst>
                <a:gd name="connsiteX0" fmla="*/ 30726 w 39763"/>
                <a:gd name="connsiteY0" fmla="*/ 0 h 117627"/>
                <a:gd name="connsiteX1" fmla="*/ 39764 w 39763"/>
                <a:gd name="connsiteY1" fmla="*/ 16287 h 117627"/>
                <a:gd name="connsiteX2" fmla="*/ 39764 w 39763"/>
                <a:gd name="connsiteY2" fmla="*/ 97721 h 117627"/>
                <a:gd name="connsiteX3" fmla="*/ 19882 w 39763"/>
                <a:gd name="connsiteY3" fmla="*/ 117627 h 117627"/>
                <a:gd name="connsiteX4" fmla="*/ 19882 w 39763"/>
                <a:gd name="connsiteY4" fmla="*/ 117627 h 117627"/>
                <a:gd name="connsiteX5" fmla="*/ 0 w 39763"/>
                <a:gd name="connsiteY5" fmla="*/ 97721 h 117627"/>
                <a:gd name="connsiteX6" fmla="*/ 0 w 39763"/>
                <a:gd name="connsiteY6" fmla="*/ 66957 h 117627"/>
                <a:gd name="connsiteX7" fmla="*/ 30726 w 39763"/>
                <a:gd name="connsiteY7" fmla="*/ 0 h 11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763" h="117627">
                  <a:moveTo>
                    <a:pt x="30726" y="0"/>
                  </a:moveTo>
                  <a:cubicBezTo>
                    <a:pt x="36149" y="3619"/>
                    <a:pt x="39764" y="9048"/>
                    <a:pt x="39764" y="16287"/>
                  </a:cubicBezTo>
                  <a:lnTo>
                    <a:pt x="39764" y="97721"/>
                  </a:lnTo>
                  <a:cubicBezTo>
                    <a:pt x="39764" y="108579"/>
                    <a:pt x="30726" y="117627"/>
                    <a:pt x="19882" y="117627"/>
                  </a:cubicBezTo>
                  <a:lnTo>
                    <a:pt x="19882" y="117627"/>
                  </a:lnTo>
                  <a:cubicBezTo>
                    <a:pt x="9037" y="117627"/>
                    <a:pt x="0" y="108579"/>
                    <a:pt x="0" y="97721"/>
                  </a:cubicBezTo>
                  <a:lnTo>
                    <a:pt x="0" y="66957"/>
                  </a:lnTo>
                  <a:lnTo>
                    <a:pt x="30726" y="0"/>
                  </a:lnTo>
                  <a:close/>
                </a:path>
              </a:pathLst>
            </a:custGeom>
            <a:solidFill>
              <a:srgbClr val="7EB4B4"/>
            </a:solidFill>
            <a:ln w="18073" cap="flat">
              <a:noFill/>
              <a:prstDash val="solid"/>
              <a:miter/>
            </a:ln>
          </p:spPr>
          <p:txBody>
            <a:bodyPr rtlCol="0" anchor="ctr"/>
            <a:lstStyle/>
            <a:p>
              <a:endParaRPr lang="en-US" sz="849"/>
            </a:p>
          </p:txBody>
        </p:sp>
        <p:sp>
          <p:nvSpPr>
            <p:cNvPr id="767" name="Freeform 766">
              <a:extLst>
                <a:ext uri="{FF2B5EF4-FFF2-40B4-BE49-F238E27FC236}">
                  <a16:creationId xmlns:a16="http://schemas.microsoft.com/office/drawing/2014/main" id="{77B39FDD-0365-DC44-9076-CB5F6D060FAD}"/>
                </a:ext>
              </a:extLst>
            </p:cNvPr>
            <p:cNvSpPr/>
            <p:nvPr/>
          </p:nvSpPr>
          <p:spPr>
            <a:xfrm>
              <a:off x="8835553" y="4270851"/>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3 h 120149"/>
                <a:gd name="connsiteX5" fmla="*/ 66552 w 77752"/>
                <a:gd name="connsiteY5" fmla="*/ 117983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solidFill>
              <a:srgbClr val="7EB4B4"/>
            </a:solidFill>
            <a:ln w="18073" cap="flat">
              <a:noFill/>
              <a:prstDash val="solid"/>
              <a:miter/>
            </a:ln>
          </p:spPr>
          <p:txBody>
            <a:bodyPr rtlCol="0" anchor="ctr"/>
            <a:lstStyle/>
            <a:p>
              <a:endParaRPr lang="en-US" sz="849"/>
            </a:p>
          </p:txBody>
        </p:sp>
        <p:sp>
          <p:nvSpPr>
            <p:cNvPr id="768" name="Freeform 767">
              <a:extLst>
                <a:ext uri="{FF2B5EF4-FFF2-40B4-BE49-F238E27FC236}">
                  <a16:creationId xmlns:a16="http://schemas.microsoft.com/office/drawing/2014/main" id="{2251D288-1609-314A-B71B-1BA1D46011DD}"/>
                </a:ext>
              </a:extLst>
            </p:cNvPr>
            <p:cNvSpPr/>
            <p:nvPr/>
          </p:nvSpPr>
          <p:spPr>
            <a:xfrm>
              <a:off x="9138196" y="4270851"/>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3 h 120149"/>
                <a:gd name="connsiteX5" fmla="*/ 65752 w 76952"/>
                <a:gd name="connsiteY5" fmla="*/ 117983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3"/>
                  </a:cubicBezTo>
                  <a:lnTo>
                    <a:pt x="65752" y="117983"/>
                  </a:lnTo>
                  <a:cubicBezTo>
                    <a:pt x="56714" y="123413"/>
                    <a:pt x="44062" y="117983"/>
                    <a:pt x="38640" y="108935"/>
                  </a:cubicBezTo>
                  <a:lnTo>
                    <a:pt x="2491" y="29311"/>
                  </a:lnTo>
                  <a:cubicBezTo>
                    <a:pt x="-2931" y="18453"/>
                    <a:pt x="684" y="7595"/>
                    <a:pt x="11528" y="2166"/>
                  </a:cubicBezTo>
                  <a:close/>
                </a:path>
              </a:pathLst>
            </a:custGeom>
            <a:solidFill>
              <a:srgbClr val="7EB4B4"/>
            </a:solidFill>
            <a:ln w="18073" cap="flat">
              <a:noFill/>
              <a:prstDash val="solid"/>
              <a:miter/>
            </a:ln>
          </p:spPr>
          <p:txBody>
            <a:bodyPr rtlCol="0" anchor="ctr"/>
            <a:lstStyle/>
            <a:p>
              <a:endParaRPr lang="en-US" sz="849"/>
            </a:p>
          </p:txBody>
        </p:sp>
        <p:sp>
          <p:nvSpPr>
            <p:cNvPr id="769" name="Freeform 768">
              <a:extLst>
                <a:ext uri="{FF2B5EF4-FFF2-40B4-BE49-F238E27FC236}">
                  <a16:creationId xmlns:a16="http://schemas.microsoft.com/office/drawing/2014/main" id="{960D83C3-A50B-6E43-A553-37C1DB91C6EC}"/>
                </a:ext>
              </a:extLst>
            </p:cNvPr>
            <p:cNvSpPr/>
            <p:nvPr/>
          </p:nvSpPr>
          <p:spPr>
            <a:xfrm>
              <a:off x="8514630" y="4574872"/>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6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6"/>
                  </a:cubicBezTo>
                  <a:lnTo>
                    <a:pt x="2491" y="29311"/>
                  </a:lnTo>
                  <a:cubicBezTo>
                    <a:pt x="-2931" y="16643"/>
                    <a:pt x="684" y="5785"/>
                    <a:pt x="11528" y="2166"/>
                  </a:cubicBezTo>
                  <a:close/>
                </a:path>
              </a:pathLst>
            </a:custGeom>
            <a:solidFill>
              <a:srgbClr val="7EB4B4"/>
            </a:solidFill>
            <a:ln w="18073" cap="flat">
              <a:noFill/>
              <a:prstDash val="solid"/>
              <a:miter/>
            </a:ln>
          </p:spPr>
          <p:txBody>
            <a:bodyPr rtlCol="0" anchor="ctr"/>
            <a:lstStyle/>
            <a:p>
              <a:endParaRPr lang="en-US" sz="849"/>
            </a:p>
          </p:txBody>
        </p:sp>
        <p:sp>
          <p:nvSpPr>
            <p:cNvPr id="770" name="Freeform 769">
              <a:extLst>
                <a:ext uri="{FF2B5EF4-FFF2-40B4-BE49-F238E27FC236}">
                  <a16:creationId xmlns:a16="http://schemas.microsoft.com/office/drawing/2014/main" id="{243AC252-1D01-1F4D-A2B0-C39D1344AAD4}"/>
                </a:ext>
              </a:extLst>
            </p:cNvPr>
            <p:cNvSpPr/>
            <p:nvPr/>
          </p:nvSpPr>
          <p:spPr>
            <a:xfrm>
              <a:off x="8835553" y="4574872"/>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6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6643"/>
                    <a:pt x="1484" y="5785"/>
                    <a:pt x="12329" y="2166"/>
                  </a:cubicBezTo>
                  <a:close/>
                </a:path>
              </a:pathLst>
            </a:custGeom>
            <a:solidFill>
              <a:srgbClr val="7EB4B4"/>
            </a:solidFill>
            <a:ln w="18073" cap="flat">
              <a:noFill/>
              <a:prstDash val="solid"/>
              <a:miter/>
            </a:ln>
          </p:spPr>
          <p:txBody>
            <a:bodyPr rtlCol="0" anchor="ctr"/>
            <a:lstStyle/>
            <a:p>
              <a:endParaRPr lang="en-US" sz="849"/>
            </a:p>
          </p:txBody>
        </p:sp>
        <p:sp>
          <p:nvSpPr>
            <p:cNvPr id="771" name="Freeform 770">
              <a:extLst>
                <a:ext uri="{FF2B5EF4-FFF2-40B4-BE49-F238E27FC236}">
                  <a16:creationId xmlns:a16="http://schemas.microsoft.com/office/drawing/2014/main" id="{C03F450D-62DF-9A4C-BE78-337158A0FFC6}"/>
                </a:ext>
              </a:extLst>
            </p:cNvPr>
            <p:cNvSpPr/>
            <p:nvPr/>
          </p:nvSpPr>
          <p:spPr>
            <a:xfrm>
              <a:off x="8532704" y="4877084"/>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3 h 120149"/>
                <a:gd name="connsiteX5" fmla="*/ 65752 w 76952"/>
                <a:gd name="connsiteY5" fmla="*/ 117983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3"/>
                  </a:cubicBezTo>
                  <a:lnTo>
                    <a:pt x="65752" y="117983"/>
                  </a:lnTo>
                  <a:cubicBezTo>
                    <a:pt x="56714" y="123413"/>
                    <a:pt x="44062" y="117983"/>
                    <a:pt x="38640" y="108935"/>
                  </a:cubicBezTo>
                  <a:lnTo>
                    <a:pt x="2491" y="29311"/>
                  </a:lnTo>
                  <a:cubicBezTo>
                    <a:pt x="-2931" y="18453"/>
                    <a:pt x="684" y="7595"/>
                    <a:pt x="11528" y="2166"/>
                  </a:cubicBezTo>
                  <a:close/>
                </a:path>
              </a:pathLst>
            </a:custGeom>
            <a:solidFill>
              <a:srgbClr val="7EB4B4"/>
            </a:solidFill>
            <a:ln w="18073" cap="flat">
              <a:noFill/>
              <a:prstDash val="solid"/>
              <a:miter/>
            </a:ln>
          </p:spPr>
          <p:txBody>
            <a:bodyPr rtlCol="0" anchor="ctr"/>
            <a:lstStyle/>
            <a:p>
              <a:endParaRPr lang="en-US" sz="849"/>
            </a:p>
          </p:txBody>
        </p:sp>
        <p:sp>
          <p:nvSpPr>
            <p:cNvPr id="772" name="Freeform 771">
              <a:extLst>
                <a:ext uri="{FF2B5EF4-FFF2-40B4-BE49-F238E27FC236}">
                  <a16:creationId xmlns:a16="http://schemas.microsoft.com/office/drawing/2014/main" id="{6A668F93-E3E3-B648-AEB2-8504371959F2}"/>
                </a:ext>
              </a:extLst>
            </p:cNvPr>
            <p:cNvSpPr/>
            <p:nvPr/>
          </p:nvSpPr>
          <p:spPr>
            <a:xfrm>
              <a:off x="9156955" y="4575030"/>
              <a:ext cx="39763" cy="121445"/>
            </a:xfrm>
            <a:custGeom>
              <a:avLst/>
              <a:gdLst>
                <a:gd name="connsiteX0" fmla="*/ 39764 w 39763"/>
                <a:gd name="connsiteY0" fmla="*/ 20105 h 121445"/>
                <a:gd name="connsiteX1" fmla="*/ 39764 w 39763"/>
                <a:gd name="connsiteY1" fmla="*/ 101539 h 121445"/>
                <a:gd name="connsiteX2" fmla="*/ 19882 w 39763"/>
                <a:gd name="connsiteY2" fmla="*/ 121445 h 121445"/>
                <a:gd name="connsiteX3" fmla="*/ 19882 w 39763"/>
                <a:gd name="connsiteY3" fmla="*/ 121445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6" y="121445"/>
                    <a:pt x="19882" y="121445"/>
                  </a:cubicBezTo>
                  <a:lnTo>
                    <a:pt x="19882" y="121445"/>
                  </a:lnTo>
                  <a:cubicBezTo>
                    <a:pt x="9037" y="121445"/>
                    <a:pt x="0" y="112397"/>
                    <a:pt x="0" y="101539"/>
                  </a:cubicBezTo>
                  <a:lnTo>
                    <a:pt x="0" y="20105"/>
                  </a:lnTo>
                  <a:cubicBezTo>
                    <a:pt x="0" y="9247"/>
                    <a:pt x="9037" y="199"/>
                    <a:pt x="19882" y="199"/>
                  </a:cubicBezTo>
                  <a:lnTo>
                    <a:pt x="19882" y="199"/>
                  </a:lnTo>
                  <a:cubicBezTo>
                    <a:pt x="30726" y="-1611"/>
                    <a:pt x="39764" y="9247"/>
                    <a:pt x="39764" y="20105"/>
                  </a:cubicBezTo>
                  <a:close/>
                </a:path>
              </a:pathLst>
            </a:custGeom>
            <a:solidFill>
              <a:srgbClr val="7EB4B4"/>
            </a:solidFill>
            <a:ln w="18073" cap="flat">
              <a:noFill/>
              <a:prstDash val="solid"/>
              <a:miter/>
            </a:ln>
          </p:spPr>
          <p:txBody>
            <a:bodyPr rtlCol="0" anchor="ctr"/>
            <a:lstStyle/>
            <a:p>
              <a:endParaRPr lang="en-US" sz="849"/>
            </a:p>
          </p:txBody>
        </p:sp>
        <p:sp>
          <p:nvSpPr>
            <p:cNvPr id="773" name="Freeform 772">
              <a:extLst>
                <a:ext uri="{FF2B5EF4-FFF2-40B4-BE49-F238E27FC236}">
                  <a16:creationId xmlns:a16="http://schemas.microsoft.com/office/drawing/2014/main" id="{B5ADFDE9-86D4-8649-B3A3-D5D9F32435F3}"/>
                </a:ext>
              </a:extLst>
            </p:cNvPr>
            <p:cNvSpPr/>
            <p:nvPr/>
          </p:nvSpPr>
          <p:spPr>
            <a:xfrm>
              <a:off x="8853305" y="4877440"/>
              <a:ext cx="39763" cy="121246"/>
            </a:xfrm>
            <a:custGeom>
              <a:avLst/>
              <a:gdLst>
                <a:gd name="connsiteX0" fmla="*/ 39764 w 39763"/>
                <a:gd name="connsiteY0" fmla="*/ 19906 h 121246"/>
                <a:gd name="connsiteX1" fmla="*/ 39764 w 39763"/>
                <a:gd name="connsiteY1" fmla="*/ 101341 h 121246"/>
                <a:gd name="connsiteX2" fmla="*/ 19882 w 39763"/>
                <a:gd name="connsiteY2" fmla="*/ 121247 h 121246"/>
                <a:gd name="connsiteX3" fmla="*/ 19882 w 39763"/>
                <a:gd name="connsiteY3" fmla="*/ 121247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9"/>
                    <a:pt x="30727" y="121247"/>
                    <a:pt x="19882" y="121247"/>
                  </a:cubicBezTo>
                  <a:lnTo>
                    <a:pt x="19882" y="121247"/>
                  </a:lnTo>
                  <a:cubicBezTo>
                    <a:pt x="9037" y="121247"/>
                    <a:pt x="0" y="112199"/>
                    <a:pt x="0" y="101341"/>
                  </a:cubicBezTo>
                  <a:lnTo>
                    <a:pt x="0" y="19906"/>
                  </a:lnTo>
                  <a:cubicBezTo>
                    <a:pt x="0" y="9048"/>
                    <a:pt x="9037" y="0"/>
                    <a:pt x="19882" y="0"/>
                  </a:cubicBezTo>
                  <a:lnTo>
                    <a:pt x="19882" y="0"/>
                  </a:lnTo>
                  <a:cubicBezTo>
                    <a:pt x="30727" y="0"/>
                    <a:pt x="39764" y="9048"/>
                    <a:pt x="39764" y="19906"/>
                  </a:cubicBezTo>
                  <a:close/>
                </a:path>
              </a:pathLst>
            </a:custGeom>
            <a:solidFill>
              <a:srgbClr val="7EB4B4"/>
            </a:solidFill>
            <a:ln w="18073" cap="flat">
              <a:noFill/>
              <a:prstDash val="solid"/>
              <a:miter/>
            </a:ln>
          </p:spPr>
          <p:txBody>
            <a:bodyPr rtlCol="0" anchor="ctr"/>
            <a:lstStyle/>
            <a:p>
              <a:endParaRPr lang="en-US" sz="849"/>
            </a:p>
          </p:txBody>
        </p:sp>
        <p:sp>
          <p:nvSpPr>
            <p:cNvPr id="774" name="Freeform 773">
              <a:extLst>
                <a:ext uri="{FF2B5EF4-FFF2-40B4-BE49-F238E27FC236}">
                  <a16:creationId xmlns:a16="http://schemas.microsoft.com/office/drawing/2014/main" id="{9F80E1BB-AB5E-4E4F-899B-D0967A8A9C01}"/>
                </a:ext>
              </a:extLst>
            </p:cNvPr>
            <p:cNvSpPr/>
            <p:nvPr/>
          </p:nvSpPr>
          <p:spPr>
            <a:xfrm>
              <a:off x="9138196" y="4877084"/>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3 h 120149"/>
                <a:gd name="connsiteX5" fmla="*/ 65752 w 76952"/>
                <a:gd name="connsiteY5" fmla="*/ 117983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3"/>
                  </a:cubicBezTo>
                  <a:lnTo>
                    <a:pt x="65752" y="117983"/>
                  </a:lnTo>
                  <a:cubicBezTo>
                    <a:pt x="56714" y="123413"/>
                    <a:pt x="44062" y="117983"/>
                    <a:pt x="38640" y="108935"/>
                  </a:cubicBezTo>
                  <a:lnTo>
                    <a:pt x="2491" y="29311"/>
                  </a:lnTo>
                  <a:cubicBezTo>
                    <a:pt x="-2931" y="18453"/>
                    <a:pt x="684" y="7595"/>
                    <a:pt x="11528" y="2166"/>
                  </a:cubicBezTo>
                  <a:close/>
                </a:path>
              </a:pathLst>
            </a:custGeom>
            <a:solidFill>
              <a:srgbClr val="7EB4B4"/>
            </a:solidFill>
            <a:ln w="18073" cap="flat">
              <a:noFill/>
              <a:prstDash val="solid"/>
              <a:miter/>
            </a:ln>
          </p:spPr>
          <p:txBody>
            <a:bodyPr rtlCol="0" anchor="ctr"/>
            <a:lstStyle/>
            <a:p>
              <a:endParaRPr lang="en-US" sz="849"/>
            </a:p>
          </p:txBody>
        </p:sp>
        <p:sp>
          <p:nvSpPr>
            <p:cNvPr id="775" name="Freeform 774">
              <a:extLst>
                <a:ext uri="{FF2B5EF4-FFF2-40B4-BE49-F238E27FC236}">
                  <a16:creationId xmlns:a16="http://schemas.microsoft.com/office/drawing/2014/main" id="{6A0655CA-CE27-3F4A-BB15-55C3FD4994CC}"/>
                </a:ext>
              </a:extLst>
            </p:cNvPr>
            <p:cNvSpPr/>
            <p:nvPr userDrawn="1"/>
          </p:nvSpPr>
          <p:spPr>
            <a:xfrm>
              <a:off x="9460605" y="4271207"/>
              <a:ext cx="39763" cy="121246"/>
            </a:xfrm>
            <a:custGeom>
              <a:avLst/>
              <a:gdLst>
                <a:gd name="connsiteX0" fmla="*/ 39764 w 39763"/>
                <a:gd name="connsiteY0" fmla="*/ 19906 h 121246"/>
                <a:gd name="connsiteX1" fmla="*/ 39764 w 39763"/>
                <a:gd name="connsiteY1" fmla="*/ 101341 h 121246"/>
                <a:gd name="connsiteX2" fmla="*/ 19882 w 39763"/>
                <a:gd name="connsiteY2" fmla="*/ 121247 h 121246"/>
                <a:gd name="connsiteX3" fmla="*/ 19882 w 39763"/>
                <a:gd name="connsiteY3" fmla="*/ 121247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9"/>
                    <a:pt x="30726" y="121247"/>
                    <a:pt x="19882" y="121247"/>
                  </a:cubicBezTo>
                  <a:lnTo>
                    <a:pt x="19882" y="121247"/>
                  </a:lnTo>
                  <a:cubicBezTo>
                    <a:pt x="9037" y="121247"/>
                    <a:pt x="0" y="112199"/>
                    <a:pt x="0" y="101341"/>
                  </a:cubicBezTo>
                  <a:lnTo>
                    <a:pt x="0" y="19906"/>
                  </a:lnTo>
                  <a:cubicBezTo>
                    <a:pt x="0" y="9048"/>
                    <a:pt x="9037" y="0"/>
                    <a:pt x="19882" y="0"/>
                  </a:cubicBezTo>
                  <a:lnTo>
                    <a:pt x="19882" y="0"/>
                  </a:lnTo>
                  <a:cubicBezTo>
                    <a:pt x="28919" y="0"/>
                    <a:pt x="39764" y="9048"/>
                    <a:pt x="39764" y="19906"/>
                  </a:cubicBezTo>
                  <a:close/>
                </a:path>
              </a:pathLst>
            </a:custGeom>
            <a:solidFill>
              <a:srgbClr val="7EB4B4"/>
            </a:solidFill>
            <a:ln w="18073" cap="flat">
              <a:noFill/>
              <a:prstDash val="solid"/>
              <a:miter/>
            </a:ln>
          </p:spPr>
          <p:txBody>
            <a:bodyPr rtlCol="0" anchor="ctr"/>
            <a:lstStyle/>
            <a:p>
              <a:endParaRPr lang="en-US" sz="849"/>
            </a:p>
          </p:txBody>
        </p:sp>
        <p:sp>
          <p:nvSpPr>
            <p:cNvPr id="776" name="Freeform 775">
              <a:extLst>
                <a:ext uri="{FF2B5EF4-FFF2-40B4-BE49-F238E27FC236}">
                  <a16:creationId xmlns:a16="http://schemas.microsoft.com/office/drawing/2014/main" id="{8946434F-94F1-744F-80AE-E9DAA3F16902}"/>
                </a:ext>
              </a:extLst>
            </p:cNvPr>
            <p:cNvSpPr/>
            <p:nvPr/>
          </p:nvSpPr>
          <p:spPr>
            <a:xfrm>
              <a:off x="9744696" y="4270851"/>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3 h 120149"/>
                <a:gd name="connsiteX5" fmla="*/ 66552 w 77752"/>
                <a:gd name="connsiteY5" fmla="*/ 117983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solidFill>
              <a:srgbClr val="7EB4B4"/>
            </a:solidFill>
            <a:ln w="18073" cap="flat">
              <a:noFill/>
              <a:prstDash val="solid"/>
              <a:miter/>
            </a:ln>
          </p:spPr>
          <p:txBody>
            <a:bodyPr rtlCol="0" anchor="ctr"/>
            <a:lstStyle/>
            <a:p>
              <a:endParaRPr lang="en-US" sz="849"/>
            </a:p>
          </p:txBody>
        </p:sp>
        <p:sp>
          <p:nvSpPr>
            <p:cNvPr id="777" name="Freeform 776">
              <a:extLst>
                <a:ext uri="{FF2B5EF4-FFF2-40B4-BE49-F238E27FC236}">
                  <a16:creationId xmlns:a16="http://schemas.microsoft.com/office/drawing/2014/main" id="{35F57503-A6B1-364A-9B58-400D26EB07F0}"/>
                </a:ext>
              </a:extLst>
            </p:cNvPr>
            <p:cNvSpPr/>
            <p:nvPr/>
          </p:nvSpPr>
          <p:spPr>
            <a:xfrm>
              <a:off x="10047339" y="4270851"/>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3 h 120149"/>
                <a:gd name="connsiteX5" fmla="*/ 65752 w 76952"/>
                <a:gd name="connsiteY5" fmla="*/ 117983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3"/>
                  </a:cubicBezTo>
                  <a:lnTo>
                    <a:pt x="65752" y="117983"/>
                  </a:lnTo>
                  <a:cubicBezTo>
                    <a:pt x="56714" y="123413"/>
                    <a:pt x="44062" y="117983"/>
                    <a:pt x="38640" y="108935"/>
                  </a:cubicBezTo>
                  <a:lnTo>
                    <a:pt x="2491" y="29311"/>
                  </a:lnTo>
                  <a:cubicBezTo>
                    <a:pt x="-2931" y="18453"/>
                    <a:pt x="684" y="7595"/>
                    <a:pt x="11528" y="2166"/>
                  </a:cubicBezTo>
                  <a:close/>
                </a:path>
              </a:pathLst>
            </a:custGeom>
            <a:solidFill>
              <a:srgbClr val="7EB4B4"/>
            </a:solidFill>
            <a:ln w="18073" cap="flat">
              <a:noFill/>
              <a:prstDash val="solid"/>
              <a:miter/>
            </a:ln>
          </p:spPr>
          <p:txBody>
            <a:bodyPr rtlCol="0" anchor="ctr"/>
            <a:lstStyle/>
            <a:p>
              <a:endParaRPr lang="en-US" sz="849"/>
            </a:p>
          </p:txBody>
        </p:sp>
        <p:sp>
          <p:nvSpPr>
            <p:cNvPr id="778" name="Freeform 777">
              <a:extLst>
                <a:ext uri="{FF2B5EF4-FFF2-40B4-BE49-F238E27FC236}">
                  <a16:creationId xmlns:a16="http://schemas.microsoft.com/office/drawing/2014/main" id="{DC00BD44-FF73-1049-BF06-59935E58F17C}"/>
                </a:ext>
              </a:extLst>
            </p:cNvPr>
            <p:cNvSpPr/>
            <p:nvPr/>
          </p:nvSpPr>
          <p:spPr>
            <a:xfrm>
              <a:off x="9441046" y="4574872"/>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4 h 120149"/>
                <a:gd name="connsiteX5" fmla="*/ 66552 w 77753"/>
                <a:gd name="connsiteY5" fmla="*/ 117984 h 120149"/>
                <a:gd name="connsiteX6" fmla="*/ 39441 w 77753"/>
                <a:gd name="connsiteY6" fmla="*/ 108936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6643"/>
                    <a:pt x="1484" y="5785"/>
                    <a:pt x="12329" y="2166"/>
                  </a:cubicBezTo>
                  <a:close/>
                </a:path>
              </a:pathLst>
            </a:custGeom>
            <a:solidFill>
              <a:srgbClr val="7EB4B4"/>
            </a:solidFill>
            <a:ln w="18073" cap="flat">
              <a:noFill/>
              <a:prstDash val="solid"/>
              <a:miter/>
            </a:ln>
          </p:spPr>
          <p:txBody>
            <a:bodyPr rtlCol="0" anchor="ctr"/>
            <a:lstStyle/>
            <a:p>
              <a:endParaRPr lang="en-US" sz="849"/>
            </a:p>
          </p:txBody>
        </p:sp>
        <p:sp>
          <p:nvSpPr>
            <p:cNvPr id="779" name="Freeform 778">
              <a:extLst>
                <a:ext uri="{FF2B5EF4-FFF2-40B4-BE49-F238E27FC236}">
                  <a16:creationId xmlns:a16="http://schemas.microsoft.com/office/drawing/2014/main" id="{9859E5C1-B5A1-1D4B-86AA-5D9B828B8403}"/>
                </a:ext>
              </a:extLst>
            </p:cNvPr>
            <p:cNvSpPr/>
            <p:nvPr/>
          </p:nvSpPr>
          <p:spPr>
            <a:xfrm>
              <a:off x="9744696" y="4574872"/>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6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6643"/>
                    <a:pt x="1484" y="5785"/>
                    <a:pt x="12329" y="2166"/>
                  </a:cubicBezTo>
                  <a:close/>
                </a:path>
              </a:pathLst>
            </a:custGeom>
            <a:solidFill>
              <a:srgbClr val="7EB4B4"/>
            </a:solidFill>
            <a:ln w="18073" cap="flat">
              <a:noFill/>
              <a:prstDash val="solid"/>
              <a:miter/>
            </a:ln>
          </p:spPr>
          <p:txBody>
            <a:bodyPr rtlCol="0" anchor="ctr"/>
            <a:lstStyle/>
            <a:p>
              <a:endParaRPr lang="en-US" sz="849"/>
            </a:p>
          </p:txBody>
        </p:sp>
        <p:sp>
          <p:nvSpPr>
            <p:cNvPr id="780" name="Freeform 779">
              <a:extLst>
                <a:ext uri="{FF2B5EF4-FFF2-40B4-BE49-F238E27FC236}">
                  <a16:creationId xmlns:a16="http://schemas.microsoft.com/office/drawing/2014/main" id="{F915361B-00B9-8F4A-BEC2-9D1226414D70}"/>
                </a:ext>
              </a:extLst>
            </p:cNvPr>
            <p:cNvSpPr/>
            <p:nvPr/>
          </p:nvSpPr>
          <p:spPr>
            <a:xfrm>
              <a:off x="9441046" y="4877084"/>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3 h 120149"/>
                <a:gd name="connsiteX5" fmla="*/ 66552 w 77753"/>
                <a:gd name="connsiteY5" fmla="*/ 117983 h 120149"/>
                <a:gd name="connsiteX6" fmla="*/ 39441 w 77753"/>
                <a:gd name="connsiteY6" fmla="*/ 108935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8"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solidFill>
              <a:srgbClr val="7EB4B4"/>
            </a:solidFill>
            <a:ln w="18073" cap="flat">
              <a:noFill/>
              <a:prstDash val="solid"/>
              <a:miter/>
            </a:ln>
          </p:spPr>
          <p:txBody>
            <a:bodyPr rtlCol="0" anchor="ctr"/>
            <a:lstStyle/>
            <a:p>
              <a:endParaRPr lang="en-US" sz="849"/>
            </a:p>
          </p:txBody>
        </p:sp>
        <p:sp>
          <p:nvSpPr>
            <p:cNvPr id="781" name="Freeform 780">
              <a:extLst>
                <a:ext uri="{FF2B5EF4-FFF2-40B4-BE49-F238E27FC236}">
                  <a16:creationId xmlns:a16="http://schemas.microsoft.com/office/drawing/2014/main" id="{46CB1BB2-7F6D-BA46-9E39-77FE92DDC828}"/>
                </a:ext>
              </a:extLst>
            </p:cNvPr>
            <p:cNvSpPr/>
            <p:nvPr/>
          </p:nvSpPr>
          <p:spPr>
            <a:xfrm>
              <a:off x="10066097" y="4575030"/>
              <a:ext cx="39763" cy="121445"/>
            </a:xfrm>
            <a:custGeom>
              <a:avLst/>
              <a:gdLst>
                <a:gd name="connsiteX0" fmla="*/ 39764 w 39763"/>
                <a:gd name="connsiteY0" fmla="*/ 20105 h 121445"/>
                <a:gd name="connsiteX1" fmla="*/ 39764 w 39763"/>
                <a:gd name="connsiteY1" fmla="*/ 101539 h 121445"/>
                <a:gd name="connsiteX2" fmla="*/ 19882 w 39763"/>
                <a:gd name="connsiteY2" fmla="*/ 121445 h 121445"/>
                <a:gd name="connsiteX3" fmla="*/ 19882 w 39763"/>
                <a:gd name="connsiteY3" fmla="*/ 121445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6" y="121445"/>
                    <a:pt x="19882" y="121445"/>
                  </a:cubicBezTo>
                  <a:lnTo>
                    <a:pt x="19882" y="121445"/>
                  </a:lnTo>
                  <a:cubicBezTo>
                    <a:pt x="9037" y="121445"/>
                    <a:pt x="0" y="112397"/>
                    <a:pt x="0" y="101539"/>
                  </a:cubicBezTo>
                  <a:lnTo>
                    <a:pt x="0" y="20105"/>
                  </a:lnTo>
                  <a:cubicBezTo>
                    <a:pt x="0" y="9247"/>
                    <a:pt x="9037" y="199"/>
                    <a:pt x="19882" y="199"/>
                  </a:cubicBezTo>
                  <a:lnTo>
                    <a:pt x="19882" y="199"/>
                  </a:lnTo>
                  <a:cubicBezTo>
                    <a:pt x="28919" y="-1611"/>
                    <a:pt x="39764" y="9247"/>
                    <a:pt x="39764" y="20105"/>
                  </a:cubicBezTo>
                  <a:close/>
                </a:path>
              </a:pathLst>
            </a:custGeom>
            <a:solidFill>
              <a:srgbClr val="7EB4B4"/>
            </a:solidFill>
            <a:ln w="18073" cap="flat">
              <a:noFill/>
              <a:prstDash val="solid"/>
              <a:miter/>
            </a:ln>
          </p:spPr>
          <p:txBody>
            <a:bodyPr rtlCol="0" anchor="ctr"/>
            <a:lstStyle/>
            <a:p>
              <a:endParaRPr lang="en-US" sz="849"/>
            </a:p>
          </p:txBody>
        </p:sp>
        <p:sp>
          <p:nvSpPr>
            <p:cNvPr id="782" name="Freeform 781">
              <a:extLst>
                <a:ext uri="{FF2B5EF4-FFF2-40B4-BE49-F238E27FC236}">
                  <a16:creationId xmlns:a16="http://schemas.microsoft.com/office/drawing/2014/main" id="{BE7185CD-5BFF-AF40-B486-4FE1FCD9A326}"/>
                </a:ext>
              </a:extLst>
            </p:cNvPr>
            <p:cNvSpPr/>
            <p:nvPr/>
          </p:nvSpPr>
          <p:spPr>
            <a:xfrm>
              <a:off x="9762447" y="4877440"/>
              <a:ext cx="39763" cy="121246"/>
            </a:xfrm>
            <a:custGeom>
              <a:avLst/>
              <a:gdLst>
                <a:gd name="connsiteX0" fmla="*/ 39764 w 39763"/>
                <a:gd name="connsiteY0" fmla="*/ 19906 h 121246"/>
                <a:gd name="connsiteX1" fmla="*/ 39764 w 39763"/>
                <a:gd name="connsiteY1" fmla="*/ 101341 h 121246"/>
                <a:gd name="connsiteX2" fmla="*/ 19882 w 39763"/>
                <a:gd name="connsiteY2" fmla="*/ 121247 h 121246"/>
                <a:gd name="connsiteX3" fmla="*/ 19882 w 39763"/>
                <a:gd name="connsiteY3" fmla="*/ 121247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9"/>
                    <a:pt x="30727" y="121247"/>
                    <a:pt x="19882" y="121247"/>
                  </a:cubicBezTo>
                  <a:lnTo>
                    <a:pt x="19882" y="121247"/>
                  </a:lnTo>
                  <a:cubicBezTo>
                    <a:pt x="9037" y="121247"/>
                    <a:pt x="0" y="112199"/>
                    <a:pt x="0" y="101341"/>
                  </a:cubicBezTo>
                  <a:lnTo>
                    <a:pt x="0" y="19906"/>
                  </a:lnTo>
                  <a:cubicBezTo>
                    <a:pt x="0" y="9048"/>
                    <a:pt x="9037" y="0"/>
                    <a:pt x="19882" y="0"/>
                  </a:cubicBezTo>
                  <a:lnTo>
                    <a:pt x="19882" y="0"/>
                  </a:lnTo>
                  <a:cubicBezTo>
                    <a:pt x="30727" y="0"/>
                    <a:pt x="39764" y="9048"/>
                    <a:pt x="39764" y="19906"/>
                  </a:cubicBezTo>
                  <a:close/>
                </a:path>
              </a:pathLst>
            </a:custGeom>
            <a:solidFill>
              <a:srgbClr val="7EB4B4"/>
            </a:solidFill>
            <a:ln w="18073" cap="flat">
              <a:noFill/>
              <a:prstDash val="solid"/>
              <a:miter/>
            </a:ln>
          </p:spPr>
          <p:txBody>
            <a:bodyPr rtlCol="0" anchor="ctr"/>
            <a:lstStyle/>
            <a:p>
              <a:endParaRPr lang="en-US" sz="849"/>
            </a:p>
          </p:txBody>
        </p:sp>
        <p:sp>
          <p:nvSpPr>
            <p:cNvPr id="783" name="Freeform 782">
              <a:extLst>
                <a:ext uri="{FF2B5EF4-FFF2-40B4-BE49-F238E27FC236}">
                  <a16:creationId xmlns:a16="http://schemas.microsoft.com/office/drawing/2014/main" id="{EAE23FAD-53EE-1041-BF11-4CF4F3A6394C}"/>
                </a:ext>
              </a:extLst>
            </p:cNvPr>
            <p:cNvSpPr/>
            <p:nvPr/>
          </p:nvSpPr>
          <p:spPr>
            <a:xfrm>
              <a:off x="10047339" y="4877084"/>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3 h 120149"/>
                <a:gd name="connsiteX5" fmla="*/ 65752 w 76952"/>
                <a:gd name="connsiteY5" fmla="*/ 117983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3"/>
                  </a:cubicBezTo>
                  <a:lnTo>
                    <a:pt x="65752" y="117983"/>
                  </a:lnTo>
                  <a:cubicBezTo>
                    <a:pt x="56714" y="123413"/>
                    <a:pt x="44062" y="117983"/>
                    <a:pt x="38640" y="108935"/>
                  </a:cubicBezTo>
                  <a:lnTo>
                    <a:pt x="2491" y="29311"/>
                  </a:lnTo>
                  <a:cubicBezTo>
                    <a:pt x="-2931" y="18453"/>
                    <a:pt x="684" y="7595"/>
                    <a:pt x="11528" y="2166"/>
                  </a:cubicBezTo>
                  <a:close/>
                </a:path>
              </a:pathLst>
            </a:custGeom>
            <a:solidFill>
              <a:srgbClr val="7EB4B4"/>
            </a:solidFill>
            <a:ln w="18073" cap="flat">
              <a:noFill/>
              <a:prstDash val="solid"/>
              <a:miter/>
            </a:ln>
          </p:spPr>
          <p:txBody>
            <a:bodyPr rtlCol="0" anchor="ctr"/>
            <a:lstStyle/>
            <a:p>
              <a:endParaRPr lang="en-US" sz="849"/>
            </a:p>
          </p:txBody>
        </p:sp>
        <p:sp>
          <p:nvSpPr>
            <p:cNvPr id="784" name="Freeform 783">
              <a:extLst>
                <a:ext uri="{FF2B5EF4-FFF2-40B4-BE49-F238E27FC236}">
                  <a16:creationId xmlns:a16="http://schemas.microsoft.com/office/drawing/2014/main" id="{76D38D95-0080-5F40-89CC-931E6B89739D}"/>
                </a:ext>
              </a:extLst>
            </p:cNvPr>
            <p:cNvSpPr/>
            <p:nvPr userDrawn="1"/>
          </p:nvSpPr>
          <p:spPr>
            <a:xfrm>
              <a:off x="10367939" y="4271207"/>
              <a:ext cx="39763" cy="121246"/>
            </a:xfrm>
            <a:custGeom>
              <a:avLst/>
              <a:gdLst>
                <a:gd name="connsiteX0" fmla="*/ 39764 w 39763"/>
                <a:gd name="connsiteY0" fmla="*/ 19906 h 121246"/>
                <a:gd name="connsiteX1" fmla="*/ 39764 w 39763"/>
                <a:gd name="connsiteY1" fmla="*/ 101341 h 121246"/>
                <a:gd name="connsiteX2" fmla="*/ 19882 w 39763"/>
                <a:gd name="connsiteY2" fmla="*/ 121247 h 121246"/>
                <a:gd name="connsiteX3" fmla="*/ 19882 w 39763"/>
                <a:gd name="connsiteY3" fmla="*/ 121247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9"/>
                    <a:pt x="30727" y="121247"/>
                    <a:pt x="19882" y="121247"/>
                  </a:cubicBezTo>
                  <a:lnTo>
                    <a:pt x="19882" y="121247"/>
                  </a:lnTo>
                  <a:cubicBezTo>
                    <a:pt x="9037" y="121247"/>
                    <a:pt x="0" y="112199"/>
                    <a:pt x="0" y="101341"/>
                  </a:cubicBezTo>
                  <a:lnTo>
                    <a:pt x="0" y="19906"/>
                  </a:lnTo>
                  <a:cubicBezTo>
                    <a:pt x="0" y="9048"/>
                    <a:pt x="9037" y="0"/>
                    <a:pt x="19882" y="0"/>
                  </a:cubicBezTo>
                  <a:lnTo>
                    <a:pt x="19882" y="0"/>
                  </a:lnTo>
                  <a:cubicBezTo>
                    <a:pt x="30727" y="0"/>
                    <a:pt x="39764" y="9048"/>
                    <a:pt x="39764" y="19906"/>
                  </a:cubicBezTo>
                  <a:close/>
                </a:path>
              </a:pathLst>
            </a:custGeom>
            <a:solidFill>
              <a:srgbClr val="7EB4B4"/>
            </a:solidFill>
            <a:ln w="18073" cap="flat">
              <a:noFill/>
              <a:prstDash val="solid"/>
              <a:miter/>
            </a:ln>
          </p:spPr>
          <p:txBody>
            <a:bodyPr rtlCol="0" anchor="ctr"/>
            <a:lstStyle/>
            <a:p>
              <a:endParaRPr lang="en-US" sz="849"/>
            </a:p>
          </p:txBody>
        </p:sp>
        <p:sp>
          <p:nvSpPr>
            <p:cNvPr id="785" name="Freeform 784">
              <a:extLst>
                <a:ext uri="{FF2B5EF4-FFF2-40B4-BE49-F238E27FC236}">
                  <a16:creationId xmlns:a16="http://schemas.microsoft.com/office/drawing/2014/main" id="{E39333F7-56C5-504A-9EF4-745910A411D5}"/>
                </a:ext>
              </a:extLst>
            </p:cNvPr>
            <p:cNvSpPr/>
            <p:nvPr/>
          </p:nvSpPr>
          <p:spPr>
            <a:xfrm>
              <a:off x="10652831" y="4270851"/>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3 h 120149"/>
                <a:gd name="connsiteX5" fmla="*/ 65752 w 76952"/>
                <a:gd name="connsiteY5" fmla="*/ 117983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3"/>
                  </a:cubicBezTo>
                  <a:lnTo>
                    <a:pt x="65752" y="117983"/>
                  </a:lnTo>
                  <a:cubicBezTo>
                    <a:pt x="56714" y="123413"/>
                    <a:pt x="44062" y="117983"/>
                    <a:pt x="38640" y="108935"/>
                  </a:cubicBezTo>
                  <a:lnTo>
                    <a:pt x="2491" y="29311"/>
                  </a:lnTo>
                  <a:cubicBezTo>
                    <a:pt x="-2931" y="18453"/>
                    <a:pt x="684" y="7595"/>
                    <a:pt x="11528" y="2166"/>
                  </a:cubicBezTo>
                  <a:close/>
                </a:path>
              </a:pathLst>
            </a:custGeom>
            <a:solidFill>
              <a:srgbClr val="7EB4B4"/>
            </a:solidFill>
            <a:ln w="18073" cap="flat">
              <a:noFill/>
              <a:prstDash val="solid"/>
              <a:miter/>
            </a:ln>
          </p:spPr>
          <p:txBody>
            <a:bodyPr rtlCol="0" anchor="ctr"/>
            <a:lstStyle/>
            <a:p>
              <a:endParaRPr lang="en-US" sz="849"/>
            </a:p>
          </p:txBody>
        </p:sp>
        <p:sp>
          <p:nvSpPr>
            <p:cNvPr id="786" name="Freeform 785">
              <a:extLst>
                <a:ext uri="{FF2B5EF4-FFF2-40B4-BE49-F238E27FC236}">
                  <a16:creationId xmlns:a16="http://schemas.microsoft.com/office/drawing/2014/main" id="{E145EBDC-CB06-F442-9A89-8F9BB4D9AF14}"/>
                </a:ext>
              </a:extLst>
            </p:cNvPr>
            <p:cNvSpPr/>
            <p:nvPr/>
          </p:nvSpPr>
          <p:spPr>
            <a:xfrm>
              <a:off x="10955681" y="4270851"/>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3 h 120149"/>
                <a:gd name="connsiteX5" fmla="*/ 66552 w 77752"/>
                <a:gd name="connsiteY5" fmla="*/ 117983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solidFill>
              <a:srgbClr val="7EB4B4"/>
            </a:solidFill>
            <a:ln w="18073" cap="flat">
              <a:noFill/>
              <a:prstDash val="solid"/>
              <a:miter/>
            </a:ln>
          </p:spPr>
          <p:txBody>
            <a:bodyPr rtlCol="0" anchor="ctr"/>
            <a:lstStyle/>
            <a:p>
              <a:endParaRPr lang="en-US" sz="849"/>
            </a:p>
          </p:txBody>
        </p:sp>
        <p:sp>
          <p:nvSpPr>
            <p:cNvPr id="787" name="Freeform 786">
              <a:extLst>
                <a:ext uri="{FF2B5EF4-FFF2-40B4-BE49-F238E27FC236}">
                  <a16:creationId xmlns:a16="http://schemas.microsoft.com/office/drawing/2014/main" id="{F1F093A5-465D-2043-B5F0-8391A9BBB342}"/>
                </a:ext>
              </a:extLst>
            </p:cNvPr>
            <p:cNvSpPr/>
            <p:nvPr/>
          </p:nvSpPr>
          <p:spPr>
            <a:xfrm>
              <a:off x="10350188" y="4574872"/>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6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6643"/>
                    <a:pt x="1484" y="5785"/>
                    <a:pt x="12329" y="2166"/>
                  </a:cubicBezTo>
                  <a:close/>
                </a:path>
              </a:pathLst>
            </a:custGeom>
            <a:solidFill>
              <a:srgbClr val="7EB4B4"/>
            </a:solidFill>
            <a:ln w="18073" cap="flat">
              <a:noFill/>
              <a:prstDash val="solid"/>
              <a:miter/>
            </a:ln>
          </p:spPr>
          <p:txBody>
            <a:bodyPr rtlCol="0" anchor="ctr"/>
            <a:lstStyle/>
            <a:p>
              <a:endParaRPr lang="en-US" sz="849"/>
            </a:p>
          </p:txBody>
        </p:sp>
        <p:sp>
          <p:nvSpPr>
            <p:cNvPr id="788" name="Freeform 787">
              <a:extLst>
                <a:ext uri="{FF2B5EF4-FFF2-40B4-BE49-F238E27FC236}">
                  <a16:creationId xmlns:a16="http://schemas.microsoft.com/office/drawing/2014/main" id="{6AE0A25B-53F3-9441-9A58-F65A0D07A088}"/>
                </a:ext>
              </a:extLst>
            </p:cNvPr>
            <p:cNvSpPr/>
            <p:nvPr/>
          </p:nvSpPr>
          <p:spPr>
            <a:xfrm>
              <a:off x="10652831" y="4574872"/>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6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6"/>
                  </a:cubicBezTo>
                  <a:lnTo>
                    <a:pt x="2491" y="29311"/>
                  </a:lnTo>
                  <a:cubicBezTo>
                    <a:pt x="-2931" y="16643"/>
                    <a:pt x="684" y="5785"/>
                    <a:pt x="11528" y="2166"/>
                  </a:cubicBezTo>
                  <a:close/>
                </a:path>
              </a:pathLst>
            </a:custGeom>
            <a:solidFill>
              <a:srgbClr val="7EB4B4"/>
            </a:solidFill>
            <a:ln w="18073" cap="flat">
              <a:noFill/>
              <a:prstDash val="solid"/>
              <a:miter/>
            </a:ln>
          </p:spPr>
          <p:txBody>
            <a:bodyPr rtlCol="0" anchor="ctr"/>
            <a:lstStyle/>
            <a:p>
              <a:endParaRPr lang="en-US" sz="849"/>
            </a:p>
          </p:txBody>
        </p:sp>
        <p:sp>
          <p:nvSpPr>
            <p:cNvPr id="789" name="Freeform 788">
              <a:extLst>
                <a:ext uri="{FF2B5EF4-FFF2-40B4-BE49-F238E27FC236}">
                  <a16:creationId xmlns:a16="http://schemas.microsoft.com/office/drawing/2014/main" id="{D053BFB7-AA8E-5647-A363-B452DFB864AE}"/>
                </a:ext>
              </a:extLst>
            </p:cNvPr>
            <p:cNvSpPr/>
            <p:nvPr/>
          </p:nvSpPr>
          <p:spPr>
            <a:xfrm>
              <a:off x="10350188" y="4877084"/>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3 h 120149"/>
                <a:gd name="connsiteX5" fmla="*/ 66552 w 77752"/>
                <a:gd name="connsiteY5" fmla="*/ 117983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solidFill>
              <a:srgbClr val="7EB4B4"/>
            </a:solidFill>
            <a:ln w="18073" cap="flat">
              <a:noFill/>
              <a:prstDash val="solid"/>
              <a:miter/>
            </a:ln>
          </p:spPr>
          <p:txBody>
            <a:bodyPr rtlCol="0" anchor="ctr"/>
            <a:lstStyle/>
            <a:p>
              <a:endParaRPr lang="en-US" sz="849"/>
            </a:p>
          </p:txBody>
        </p:sp>
        <p:sp>
          <p:nvSpPr>
            <p:cNvPr id="790" name="Freeform 789">
              <a:extLst>
                <a:ext uri="{FF2B5EF4-FFF2-40B4-BE49-F238E27FC236}">
                  <a16:creationId xmlns:a16="http://schemas.microsoft.com/office/drawing/2014/main" id="{F4E10C91-7567-A54D-86D2-705BBD281F53}"/>
                </a:ext>
              </a:extLst>
            </p:cNvPr>
            <p:cNvSpPr/>
            <p:nvPr/>
          </p:nvSpPr>
          <p:spPr>
            <a:xfrm>
              <a:off x="10975240" y="4575030"/>
              <a:ext cx="39763" cy="121445"/>
            </a:xfrm>
            <a:custGeom>
              <a:avLst/>
              <a:gdLst>
                <a:gd name="connsiteX0" fmla="*/ 39764 w 39763"/>
                <a:gd name="connsiteY0" fmla="*/ 20105 h 121445"/>
                <a:gd name="connsiteX1" fmla="*/ 39764 w 39763"/>
                <a:gd name="connsiteY1" fmla="*/ 101539 h 121445"/>
                <a:gd name="connsiteX2" fmla="*/ 19882 w 39763"/>
                <a:gd name="connsiteY2" fmla="*/ 121445 h 121445"/>
                <a:gd name="connsiteX3" fmla="*/ 19882 w 39763"/>
                <a:gd name="connsiteY3" fmla="*/ 121445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6" y="121445"/>
                    <a:pt x="19882" y="121445"/>
                  </a:cubicBezTo>
                  <a:lnTo>
                    <a:pt x="19882" y="121445"/>
                  </a:lnTo>
                  <a:cubicBezTo>
                    <a:pt x="9037" y="121445"/>
                    <a:pt x="0" y="112397"/>
                    <a:pt x="0" y="101539"/>
                  </a:cubicBezTo>
                  <a:lnTo>
                    <a:pt x="0" y="20105"/>
                  </a:lnTo>
                  <a:cubicBezTo>
                    <a:pt x="0" y="9247"/>
                    <a:pt x="9037" y="199"/>
                    <a:pt x="19882" y="199"/>
                  </a:cubicBezTo>
                  <a:lnTo>
                    <a:pt x="19882" y="199"/>
                  </a:lnTo>
                  <a:cubicBezTo>
                    <a:pt x="28919" y="-1611"/>
                    <a:pt x="39764" y="9247"/>
                    <a:pt x="39764" y="20105"/>
                  </a:cubicBezTo>
                  <a:close/>
                </a:path>
              </a:pathLst>
            </a:custGeom>
            <a:solidFill>
              <a:srgbClr val="7EB4B4"/>
            </a:solidFill>
            <a:ln w="18073" cap="flat">
              <a:noFill/>
              <a:prstDash val="solid"/>
              <a:miter/>
            </a:ln>
          </p:spPr>
          <p:txBody>
            <a:bodyPr rtlCol="0" anchor="ctr"/>
            <a:lstStyle/>
            <a:p>
              <a:endParaRPr lang="en-US" sz="849"/>
            </a:p>
          </p:txBody>
        </p:sp>
        <p:sp>
          <p:nvSpPr>
            <p:cNvPr id="791" name="Freeform 790">
              <a:extLst>
                <a:ext uri="{FF2B5EF4-FFF2-40B4-BE49-F238E27FC236}">
                  <a16:creationId xmlns:a16="http://schemas.microsoft.com/office/drawing/2014/main" id="{E4A7F19E-CF9F-434C-B18F-B729A1312B85}"/>
                </a:ext>
              </a:extLst>
            </p:cNvPr>
            <p:cNvSpPr/>
            <p:nvPr/>
          </p:nvSpPr>
          <p:spPr>
            <a:xfrm>
              <a:off x="10671590" y="4877440"/>
              <a:ext cx="39763" cy="121246"/>
            </a:xfrm>
            <a:custGeom>
              <a:avLst/>
              <a:gdLst>
                <a:gd name="connsiteX0" fmla="*/ 39764 w 39763"/>
                <a:gd name="connsiteY0" fmla="*/ 19906 h 121246"/>
                <a:gd name="connsiteX1" fmla="*/ 39764 w 39763"/>
                <a:gd name="connsiteY1" fmla="*/ 101341 h 121246"/>
                <a:gd name="connsiteX2" fmla="*/ 19882 w 39763"/>
                <a:gd name="connsiteY2" fmla="*/ 121247 h 121246"/>
                <a:gd name="connsiteX3" fmla="*/ 19882 w 39763"/>
                <a:gd name="connsiteY3" fmla="*/ 121247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9"/>
                    <a:pt x="30726" y="121247"/>
                    <a:pt x="19882" y="121247"/>
                  </a:cubicBezTo>
                  <a:lnTo>
                    <a:pt x="19882" y="121247"/>
                  </a:lnTo>
                  <a:cubicBezTo>
                    <a:pt x="9037" y="121247"/>
                    <a:pt x="0" y="112199"/>
                    <a:pt x="0" y="101341"/>
                  </a:cubicBezTo>
                  <a:lnTo>
                    <a:pt x="0" y="19906"/>
                  </a:lnTo>
                  <a:cubicBezTo>
                    <a:pt x="0" y="9048"/>
                    <a:pt x="9037" y="0"/>
                    <a:pt x="19882" y="0"/>
                  </a:cubicBezTo>
                  <a:lnTo>
                    <a:pt x="19882" y="0"/>
                  </a:lnTo>
                  <a:cubicBezTo>
                    <a:pt x="30726" y="0"/>
                    <a:pt x="39764" y="9048"/>
                    <a:pt x="39764" y="19906"/>
                  </a:cubicBezTo>
                  <a:close/>
                </a:path>
              </a:pathLst>
            </a:custGeom>
            <a:solidFill>
              <a:srgbClr val="7EB4B4"/>
            </a:solidFill>
            <a:ln w="18073" cap="flat">
              <a:noFill/>
              <a:prstDash val="solid"/>
              <a:miter/>
            </a:ln>
          </p:spPr>
          <p:txBody>
            <a:bodyPr rtlCol="0" anchor="ctr"/>
            <a:lstStyle/>
            <a:p>
              <a:endParaRPr lang="en-US" sz="849"/>
            </a:p>
          </p:txBody>
        </p:sp>
        <p:sp>
          <p:nvSpPr>
            <p:cNvPr id="792" name="Freeform 791">
              <a:extLst>
                <a:ext uri="{FF2B5EF4-FFF2-40B4-BE49-F238E27FC236}">
                  <a16:creationId xmlns:a16="http://schemas.microsoft.com/office/drawing/2014/main" id="{CDF10E6C-9DF6-2D4F-8F7E-24B669A853D6}"/>
                </a:ext>
              </a:extLst>
            </p:cNvPr>
            <p:cNvSpPr/>
            <p:nvPr/>
          </p:nvSpPr>
          <p:spPr>
            <a:xfrm>
              <a:off x="10955681" y="4877084"/>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3 h 120149"/>
                <a:gd name="connsiteX5" fmla="*/ 66552 w 77752"/>
                <a:gd name="connsiteY5" fmla="*/ 117983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solidFill>
              <a:srgbClr val="7EB4B4"/>
            </a:solidFill>
            <a:ln w="18073" cap="flat">
              <a:noFill/>
              <a:prstDash val="solid"/>
              <a:miter/>
            </a:ln>
          </p:spPr>
          <p:txBody>
            <a:bodyPr rtlCol="0" anchor="ctr"/>
            <a:lstStyle/>
            <a:p>
              <a:endParaRPr lang="en-US" sz="849"/>
            </a:p>
          </p:txBody>
        </p:sp>
        <p:sp>
          <p:nvSpPr>
            <p:cNvPr id="793" name="Freeform 792">
              <a:extLst>
                <a:ext uri="{FF2B5EF4-FFF2-40B4-BE49-F238E27FC236}">
                  <a16:creationId xmlns:a16="http://schemas.microsoft.com/office/drawing/2014/main" id="{77F9663F-1BB7-FA42-8341-F44071C49BC1}"/>
                </a:ext>
              </a:extLst>
            </p:cNvPr>
            <p:cNvSpPr/>
            <p:nvPr userDrawn="1"/>
          </p:nvSpPr>
          <p:spPr>
            <a:xfrm>
              <a:off x="11277082" y="4271207"/>
              <a:ext cx="39763" cy="121246"/>
            </a:xfrm>
            <a:custGeom>
              <a:avLst/>
              <a:gdLst>
                <a:gd name="connsiteX0" fmla="*/ 39764 w 39763"/>
                <a:gd name="connsiteY0" fmla="*/ 19906 h 121246"/>
                <a:gd name="connsiteX1" fmla="*/ 39764 w 39763"/>
                <a:gd name="connsiteY1" fmla="*/ 101341 h 121246"/>
                <a:gd name="connsiteX2" fmla="*/ 19882 w 39763"/>
                <a:gd name="connsiteY2" fmla="*/ 121247 h 121246"/>
                <a:gd name="connsiteX3" fmla="*/ 19882 w 39763"/>
                <a:gd name="connsiteY3" fmla="*/ 121247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9"/>
                    <a:pt x="30726" y="121247"/>
                    <a:pt x="19882" y="121247"/>
                  </a:cubicBezTo>
                  <a:lnTo>
                    <a:pt x="19882" y="121247"/>
                  </a:lnTo>
                  <a:cubicBezTo>
                    <a:pt x="9037" y="121247"/>
                    <a:pt x="0" y="112199"/>
                    <a:pt x="0" y="101341"/>
                  </a:cubicBezTo>
                  <a:lnTo>
                    <a:pt x="0" y="19906"/>
                  </a:lnTo>
                  <a:cubicBezTo>
                    <a:pt x="0" y="9048"/>
                    <a:pt x="9037" y="0"/>
                    <a:pt x="19882" y="0"/>
                  </a:cubicBezTo>
                  <a:lnTo>
                    <a:pt x="19882" y="0"/>
                  </a:lnTo>
                  <a:cubicBezTo>
                    <a:pt x="30726" y="0"/>
                    <a:pt x="39764" y="9048"/>
                    <a:pt x="39764" y="19906"/>
                  </a:cubicBezTo>
                  <a:close/>
                </a:path>
              </a:pathLst>
            </a:custGeom>
            <a:solidFill>
              <a:srgbClr val="7EB4B4"/>
            </a:solidFill>
            <a:ln w="18073" cap="flat">
              <a:noFill/>
              <a:prstDash val="solid"/>
              <a:miter/>
            </a:ln>
          </p:spPr>
          <p:txBody>
            <a:bodyPr rtlCol="0" anchor="ctr"/>
            <a:lstStyle/>
            <a:p>
              <a:endParaRPr lang="en-US" sz="849"/>
            </a:p>
          </p:txBody>
        </p:sp>
        <p:sp>
          <p:nvSpPr>
            <p:cNvPr id="794" name="Freeform 793">
              <a:extLst>
                <a:ext uri="{FF2B5EF4-FFF2-40B4-BE49-F238E27FC236}">
                  <a16:creationId xmlns:a16="http://schemas.microsoft.com/office/drawing/2014/main" id="{165FAF0A-2FEB-F448-999C-33FFEB30C246}"/>
                </a:ext>
              </a:extLst>
            </p:cNvPr>
            <p:cNvSpPr/>
            <p:nvPr/>
          </p:nvSpPr>
          <p:spPr>
            <a:xfrm>
              <a:off x="11561974" y="4270851"/>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3 h 120149"/>
                <a:gd name="connsiteX5" fmla="*/ 65752 w 76952"/>
                <a:gd name="connsiteY5" fmla="*/ 117983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3"/>
                  </a:cubicBezTo>
                  <a:lnTo>
                    <a:pt x="65752" y="117983"/>
                  </a:lnTo>
                  <a:cubicBezTo>
                    <a:pt x="56714" y="123413"/>
                    <a:pt x="44062" y="117983"/>
                    <a:pt x="38640" y="108935"/>
                  </a:cubicBezTo>
                  <a:lnTo>
                    <a:pt x="2491" y="29311"/>
                  </a:lnTo>
                  <a:cubicBezTo>
                    <a:pt x="-2931" y="18453"/>
                    <a:pt x="684" y="7595"/>
                    <a:pt x="11528" y="2166"/>
                  </a:cubicBezTo>
                  <a:close/>
                </a:path>
              </a:pathLst>
            </a:custGeom>
            <a:solidFill>
              <a:srgbClr val="7EB4B4"/>
            </a:solidFill>
            <a:ln w="18073" cap="flat">
              <a:noFill/>
              <a:prstDash val="solid"/>
              <a:miter/>
            </a:ln>
          </p:spPr>
          <p:txBody>
            <a:bodyPr rtlCol="0" anchor="ctr"/>
            <a:lstStyle/>
            <a:p>
              <a:endParaRPr lang="en-US" sz="849"/>
            </a:p>
          </p:txBody>
        </p:sp>
        <p:sp>
          <p:nvSpPr>
            <p:cNvPr id="795" name="Freeform 794">
              <a:extLst>
                <a:ext uri="{FF2B5EF4-FFF2-40B4-BE49-F238E27FC236}">
                  <a16:creationId xmlns:a16="http://schemas.microsoft.com/office/drawing/2014/main" id="{0480C0DE-C414-FF45-8FB7-AB3387370D56}"/>
                </a:ext>
              </a:extLst>
            </p:cNvPr>
            <p:cNvSpPr/>
            <p:nvPr/>
          </p:nvSpPr>
          <p:spPr>
            <a:xfrm>
              <a:off x="11864823" y="4270851"/>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3 h 120149"/>
                <a:gd name="connsiteX5" fmla="*/ 66552 w 77753"/>
                <a:gd name="connsiteY5" fmla="*/ 117983 h 120149"/>
                <a:gd name="connsiteX6" fmla="*/ 39441 w 77753"/>
                <a:gd name="connsiteY6" fmla="*/ 108935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9"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solidFill>
              <a:srgbClr val="7EB4B4"/>
            </a:solidFill>
            <a:ln w="18073" cap="flat">
              <a:noFill/>
              <a:prstDash val="solid"/>
              <a:miter/>
            </a:ln>
          </p:spPr>
          <p:txBody>
            <a:bodyPr rtlCol="0" anchor="ctr"/>
            <a:lstStyle/>
            <a:p>
              <a:endParaRPr lang="en-US" sz="849"/>
            </a:p>
          </p:txBody>
        </p:sp>
        <p:sp>
          <p:nvSpPr>
            <p:cNvPr id="796" name="Freeform 795">
              <a:extLst>
                <a:ext uri="{FF2B5EF4-FFF2-40B4-BE49-F238E27FC236}">
                  <a16:creationId xmlns:a16="http://schemas.microsoft.com/office/drawing/2014/main" id="{3F36F563-2282-6A42-80C7-7C6C469D17A4}"/>
                </a:ext>
              </a:extLst>
            </p:cNvPr>
            <p:cNvSpPr/>
            <p:nvPr/>
          </p:nvSpPr>
          <p:spPr>
            <a:xfrm>
              <a:off x="11259331" y="4574872"/>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89 w 77752"/>
                <a:gd name="connsiteY3" fmla="*/ 90839 h 120149"/>
                <a:gd name="connsiteX4" fmla="*/ 66552 w 77752"/>
                <a:gd name="connsiteY4" fmla="*/ 117984 h 120149"/>
                <a:gd name="connsiteX5" fmla="*/ 66552 w 77752"/>
                <a:gd name="connsiteY5" fmla="*/ 117984 h 120149"/>
                <a:gd name="connsiteX6" fmla="*/ 39441 w 77752"/>
                <a:gd name="connsiteY6" fmla="*/ 108936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89" y="90839"/>
                  </a:lnTo>
                  <a:cubicBezTo>
                    <a:pt x="81012" y="99887"/>
                    <a:pt x="75589" y="112555"/>
                    <a:pt x="66552" y="117984"/>
                  </a:cubicBezTo>
                  <a:lnTo>
                    <a:pt x="66552" y="117984"/>
                  </a:lnTo>
                  <a:cubicBezTo>
                    <a:pt x="57515" y="123413"/>
                    <a:pt x="44863" y="117984"/>
                    <a:pt x="39441" y="108936"/>
                  </a:cubicBezTo>
                  <a:lnTo>
                    <a:pt x="3292" y="29311"/>
                  </a:lnTo>
                  <a:cubicBezTo>
                    <a:pt x="-3938" y="16643"/>
                    <a:pt x="1485" y="5785"/>
                    <a:pt x="12329" y="2166"/>
                  </a:cubicBezTo>
                  <a:close/>
                </a:path>
              </a:pathLst>
            </a:custGeom>
            <a:solidFill>
              <a:srgbClr val="7EB4B4"/>
            </a:solidFill>
            <a:ln w="18073" cap="flat">
              <a:noFill/>
              <a:prstDash val="solid"/>
              <a:miter/>
            </a:ln>
          </p:spPr>
          <p:txBody>
            <a:bodyPr rtlCol="0" anchor="ctr"/>
            <a:lstStyle/>
            <a:p>
              <a:endParaRPr lang="en-US" sz="849"/>
            </a:p>
          </p:txBody>
        </p:sp>
        <p:sp>
          <p:nvSpPr>
            <p:cNvPr id="797" name="Freeform 796">
              <a:extLst>
                <a:ext uri="{FF2B5EF4-FFF2-40B4-BE49-F238E27FC236}">
                  <a16:creationId xmlns:a16="http://schemas.microsoft.com/office/drawing/2014/main" id="{3426CD80-2310-2E48-ADA2-23DA5A9F3328}"/>
                </a:ext>
              </a:extLst>
            </p:cNvPr>
            <p:cNvSpPr/>
            <p:nvPr/>
          </p:nvSpPr>
          <p:spPr>
            <a:xfrm>
              <a:off x="11561974" y="4574872"/>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6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6"/>
                  </a:cubicBezTo>
                  <a:lnTo>
                    <a:pt x="2491" y="29311"/>
                  </a:lnTo>
                  <a:cubicBezTo>
                    <a:pt x="-2931" y="16643"/>
                    <a:pt x="684" y="5785"/>
                    <a:pt x="11528" y="2166"/>
                  </a:cubicBezTo>
                  <a:close/>
                </a:path>
              </a:pathLst>
            </a:custGeom>
            <a:solidFill>
              <a:srgbClr val="7EB4B4"/>
            </a:solidFill>
            <a:ln w="18073" cap="flat">
              <a:noFill/>
              <a:prstDash val="solid"/>
              <a:miter/>
            </a:ln>
          </p:spPr>
          <p:txBody>
            <a:bodyPr rtlCol="0" anchor="ctr"/>
            <a:lstStyle/>
            <a:p>
              <a:endParaRPr lang="en-US" sz="849"/>
            </a:p>
          </p:txBody>
        </p:sp>
        <p:sp>
          <p:nvSpPr>
            <p:cNvPr id="798" name="Freeform 797">
              <a:extLst>
                <a:ext uri="{FF2B5EF4-FFF2-40B4-BE49-F238E27FC236}">
                  <a16:creationId xmlns:a16="http://schemas.microsoft.com/office/drawing/2014/main" id="{78FC0726-1C5D-654C-9863-EC9D56FC64ED}"/>
                </a:ext>
              </a:extLst>
            </p:cNvPr>
            <p:cNvSpPr/>
            <p:nvPr/>
          </p:nvSpPr>
          <p:spPr>
            <a:xfrm>
              <a:off x="11259331" y="4877084"/>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89 w 77752"/>
                <a:gd name="connsiteY3" fmla="*/ 90839 h 120149"/>
                <a:gd name="connsiteX4" fmla="*/ 66552 w 77752"/>
                <a:gd name="connsiteY4" fmla="*/ 117983 h 120149"/>
                <a:gd name="connsiteX5" fmla="*/ 66552 w 77752"/>
                <a:gd name="connsiteY5" fmla="*/ 117983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89" y="90839"/>
                  </a:lnTo>
                  <a:cubicBezTo>
                    <a:pt x="81012" y="99887"/>
                    <a:pt x="75589" y="112555"/>
                    <a:pt x="66552" y="117983"/>
                  </a:cubicBezTo>
                  <a:lnTo>
                    <a:pt x="66552" y="117983"/>
                  </a:lnTo>
                  <a:cubicBezTo>
                    <a:pt x="57515" y="123413"/>
                    <a:pt x="44863" y="117983"/>
                    <a:pt x="39441" y="108935"/>
                  </a:cubicBezTo>
                  <a:lnTo>
                    <a:pt x="3292" y="29311"/>
                  </a:lnTo>
                  <a:cubicBezTo>
                    <a:pt x="-3938" y="18453"/>
                    <a:pt x="1485" y="7595"/>
                    <a:pt x="12329" y="2166"/>
                  </a:cubicBezTo>
                  <a:close/>
                </a:path>
              </a:pathLst>
            </a:custGeom>
            <a:solidFill>
              <a:srgbClr val="7EB4B4"/>
            </a:solidFill>
            <a:ln w="18073" cap="flat">
              <a:noFill/>
              <a:prstDash val="solid"/>
              <a:miter/>
            </a:ln>
          </p:spPr>
          <p:txBody>
            <a:bodyPr rtlCol="0" anchor="ctr"/>
            <a:lstStyle/>
            <a:p>
              <a:endParaRPr lang="en-US" sz="849"/>
            </a:p>
          </p:txBody>
        </p:sp>
        <p:sp>
          <p:nvSpPr>
            <p:cNvPr id="799" name="Freeform 798">
              <a:extLst>
                <a:ext uri="{FF2B5EF4-FFF2-40B4-BE49-F238E27FC236}">
                  <a16:creationId xmlns:a16="http://schemas.microsoft.com/office/drawing/2014/main" id="{E04681C1-30CB-7742-B548-C3D806C6472E}"/>
                </a:ext>
              </a:extLst>
            </p:cNvPr>
            <p:cNvSpPr/>
            <p:nvPr/>
          </p:nvSpPr>
          <p:spPr>
            <a:xfrm>
              <a:off x="11882575" y="4575030"/>
              <a:ext cx="39763" cy="121445"/>
            </a:xfrm>
            <a:custGeom>
              <a:avLst/>
              <a:gdLst>
                <a:gd name="connsiteX0" fmla="*/ 39763 w 39763"/>
                <a:gd name="connsiteY0" fmla="*/ 20105 h 121445"/>
                <a:gd name="connsiteX1" fmla="*/ 39763 w 39763"/>
                <a:gd name="connsiteY1" fmla="*/ 101539 h 121445"/>
                <a:gd name="connsiteX2" fmla="*/ 19881 w 39763"/>
                <a:gd name="connsiteY2" fmla="*/ 121445 h 121445"/>
                <a:gd name="connsiteX3" fmla="*/ 19881 w 39763"/>
                <a:gd name="connsiteY3" fmla="*/ 121445 h 121445"/>
                <a:gd name="connsiteX4" fmla="*/ 0 w 39763"/>
                <a:gd name="connsiteY4" fmla="*/ 101539 h 121445"/>
                <a:gd name="connsiteX5" fmla="*/ 0 w 39763"/>
                <a:gd name="connsiteY5" fmla="*/ 20105 h 121445"/>
                <a:gd name="connsiteX6" fmla="*/ 19881 w 39763"/>
                <a:gd name="connsiteY6" fmla="*/ 199 h 121445"/>
                <a:gd name="connsiteX7" fmla="*/ 19881 w 39763"/>
                <a:gd name="connsiteY7" fmla="*/ 199 h 121445"/>
                <a:gd name="connsiteX8" fmla="*/ 39763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3" y="20105"/>
                  </a:moveTo>
                  <a:lnTo>
                    <a:pt x="39763" y="101539"/>
                  </a:lnTo>
                  <a:cubicBezTo>
                    <a:pt x="39763" y="112397"/>
                    <a:pt x="30726" y="121445"/>
                    <a:pt x="19881" y="121445"/>
                  </a:cubicBezTo>
                  <a:lnTo>
                    <a:pt x="19881" y="121445"/>
                  </a:lnTo>
                  <a:cubicBezTo>
                    <a:pt x="9037" y="121445"/>
                    <a:pt x="0" y="112397"/>
                    <a:pt x="0" y="101539"/>
                  </a:cubicBezTo>
                  <a:lnTo>
                    <a:pt x="0" y="20105"/>
                  </a:lnTo>
                  <a:cubicBezTo>
                    <a:pt x="0" y="9247"/>
                    <a:pt x="9037" y="199"/>
                    <a:pt x="19881" y="199"/>
                  </a:cubicBezTo>
                  <a:lnTo>
                    <a:pt x="19881" y="199"/>
                  </a:lnTo>
                  <a:cubicBezTo>
                    <a:pt x="30726" y="-1611"/>
                    <a:pt x="39763" y="9247"/>
                    <a:pt x="39763" y="20105"/>
                  </a:cubicBezTo>
                  <a:close/>
                </a:path>
              </a:pathLst>
            </a:custGeom>
            <a:solidFill>
              <a:srgbClr val="7EB4B4"/>
            </a:solidFill>
            <a:ln w="18073" cap="flat">
              <a:noFill/>
              <a:prstDash val="solid"/>
              <a:miter/>
            </a:ln>
          </p:spPr>
          <p:txBody>
            <a:bodyPr rtlCol="0" anchor="ctr"/>
            <a:lstStyle/>
            <a:p>
              <a:endParaRPr lang="en-US" sz="849"/>
            </a:p>
          </p:txBody>
        </p:sp>
        <p:sp>
          <p:nvSpPr>
            <p:cNvPr id="800" name="Freeform 799">
              <a:extLst>
                <a:ext uri="{FF2B5EF4-FFF2-40B4-BE49-F238E27FC236}">
                  <a16:creationId xmlns:a16="http://schemas.microsoft.com/office/drawing/2014/main" id="{4A7F0369-7B93-4045-B263-0F796A61FAC6}"/>
                </a:ext>
              </a:extLst>
            </p:cNvPr>
            <p:cNvSpPr/>
            <p:nvPr/>
          </p:nvSpPr>
          <p:spPr>
            <a:xfrm>
              <a:off x="11580732" y="4877440"/>
              <a:ext cx="39763" cy="121246"/>
            </a:xfrm>
            <a:custGeom>
              <a:avLst/>
              <a:gdLst>
                <a:gd name="connsiteX0" fmla="*/ 39764 w 39763"/>
                <a:gd name="connsiteY0" fmla="*/ 19906 h 121246"/>
                <a:gd name="connsiteX1" fmla="*/ 39764 w 39763"/>
                <a:gd name="connsiteY1" fmla="*/ 101341 h 121246"/>
                <a:gd name="connsiteX2" fmla="*/ 19882 w 39763"/>
                <a:gd name="connsiteY2" fmla="*/ 121247 h 121246"/>
                <a:gd name="connsiteX3" fmla="*/ 19882 w 39763"/>
                <a:gd name="connsiteY3" fmla="*/ 121247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9"/>
                    <a:pt x="30726" y="121247"/>
                    <a:pt x="19882" y="121247"/>
                  </a:cubicBezTo>
                  <a:lnTo>
                    <a:pt x="19882" y="121247"/>
                  </a:lnTo>
                  <a:cubicBezTo>
                    <a:pt x="9037" y="121247"/>
                    <a:pt x="0" y="112199"/>
                    <a:pt x="0" y="101341"/>
                  </a:cubicBezTo>
                  <a:lnTo>
                    <a:pt x="0" y="19906"/>
                  </a:lnTo>
                  <a:cubicBezTo>
                    <a:pt x="0" y="9048"/>
                    <a:pt x="9037" y="0"/>
                    <a:pt x="19882" y="0"/>
                  </a:cubicBezTo>
                  <a:lnTo>
                    <a:pt x="19882" y="0"/>
                  </a:lnTo>
                  <a:cubicBezTo>
                    <a:pt x="28919" y="0"/>
                    <a:pt x="39764" y="9048"/>
                    <a:pt x="39764" y="19906"/>
                  </a:cubicBezTo>
                  <a:close/>
                </a:path>
              </a:pathLst>
            </a:custGeom>
            <a:solidFill>
              <a:srgbClr val="7EB4B4"/>
            </a:solidFill>
            <a:ln w="18073" cap="flat">
              <a:noFill/>
              <a:prstDash val="solid"/>
              <a:miter/>
            </a:ln>
          </p:spPr>
          <p:txBody>
            <a:bodyPr rtlCol="0" anchor="ctr"/>
            <a:lstStyle/>
            <a:p>
              <a:endParaRPr lang="en-US" sz="849"/>
            </a:p>
          </p:txBody>
        </p:sp>
        <p:sp>
          <p:nvSpPr>
            <p:cNvPr id="801" name="Freeform 800">
              <a:extLst>
                <a:ext uri="{FF2B5EF4-FFF2-40B4-BE49-F238E27FC236}">
                  <a16:creationId xmlns:a16="http://schemas.microsoft.com/office/drawing/2014/main" id="{A8B76CBD-12E8-BF46-A307-2FF9E32EA1F7}"/>
                </a:ext>
              </a:extLst>
            </p:cNvPr>
            <p:cNvSpPr/>
            <p:nvPr/>
          </p:nvSpPr>
          <p:spPr>
            <a:xfrm>
              <a:off x="11864823" y="4877084"/>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3 h 120149"/>
                <a:gd name="connsiteX5" fmla="*/ 66552 w 77753"/>
                <a:gd name="connsiteY5" fmla="*/ 117983 h 120149"/>
                <a:gd name="connsiteX6" fmla="*/ 39441 w 77753"/>
                <a:gd name="connsiteY6" fmla="*/ 108935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9"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solidFill>
              <a:srgbClr val="7EB4B4"/>
            </a:solidFill>
            <a:ln w="18073" cap="flat">
              <a:noFill/>
              <a:prstDash val="solid"/>
              <a:miter/>
            </a:ln>
          </p:spPr>
          <p:txBody>
            <a:bodyPr rtlCol="0" anchor="ctr"/>
            <a:lstStyle/>
            <a:p>
              <a:endParaRPr lang="en-US" sz="849"/>
            </a:p>
          </p:txBody>
        </p:sp>
        <p:sp>
          <p:nvSpPr>
            <p:cNvPr id="802" name="Freeform 801">
              <a:extLst>
                <a:ext uri="{FF2B5EF4-FFF2-40B4-BE49-F238E27FC236}">
                  <a16:creationId xmlns:a16="http://schemas.microsoft.com/office/drawing/2014/main" id="{0E3FB1D6-20E9-CE48-83C8-05CD24AFA0E1}"/>
                </a:ext>
              </a:extLst>
            </p:cNvPr>
            <p:cNvSpPr/>
            <p:nvPr userDrawn="1"/>
          </p:nvSpPr>
          <p:spPr>
            <a:xfrm>
              <a:off x="12186225" y="4271207"/>
              <a:ext cx="39763" cy="121246"/>
            </a:xfrm>
            <a:custGeom>
              <a:avLst/>
              <a:gdLst>
                <a:gd name="connsiteX0" fmla="*/ 39764 w 39763"/>
                <a:gd name="connsiteY0" fmla="*/ 19906 h 121246"/>
                <a:gd name="connsiteX1" fmla="*/ 39764 w 39763"/>
                <a:gd name="connsiteY1" fmla="*/ 101341 h 121246"/>
                <a:gd name="connsiteX2" fmla="*/ 19882 w 39763"/>
                <a:gd name="connsiteY2" fmla="*/ 121247 h 121246"/>
                <a:gd name="connsiteX3" fmla="*/ 19882 w 39763"/>
                <a:gd name="connsiteY3" fmla="*/ 121247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9"/>
                    <a:pt x="30727" y="121247"/>
                    <a:pt x="19882" y="121247"/>
                  </a:cubicBezTo>
                  <a:lnTo>
                    <a:pt x="19882" y="121247"/>
                  </a:lnTo>
                  <a:cubicBezTo>
                    <a:pt x="9037" y="121247"/>
                    <a:pt x="0" y="112199"/>
                    <a:pt x="0" y="101341"/>
                  </a:cubicBezTo>
                  <a:lnTo>
                    <a:pt x="0" y="19906"/>
                  </a:lnTo>
                  <a:cubicBezTo>
                    <a:pt x="0" y="9048"/>
                    <a:pt x="9037" y="0"/>
                    <a:pt x="19882" y="0"/>
                  </a:cubicBezTo>
                  <a:lnTo>
                    <a:pt x="19882" y="0"/>
                  </a:lnTo>
                  <a:cubicBezTo>
                    <a:pt x="30727" y="0"/>
                    <a:pt x="39764" y="9048"/>
                    <a:pt x="39764" y="19906"/>
                  </a:cubicBezTo>
                  <a:close/>
                </a:path>
              </a:pathLst>
            </a:custGeom>
            <a:solidFill>
              <a:srgbClr val="7EB4B4"/>
            </a:solidFill>
            <a:ln w="18073" cap="flat">
              <a:noFill/>
              <a:prstDash val="solid"/>
              <a:miter/>
            </a:ln>
          </p:spPr>
          <p:txBody>
            <a:bodyPr rtlCol="0" anchor="ctr"/>
            <a:lstStyle/>
            <a:p>
              <a:endParaRPr lang="en-US" sz="849"/>
            </a:p>
          </p:txBody>
        </p:sp>
        <p:sp>
          <p:nvSpPr>
            <p:cNvPr id="804" name="Freeform 803">
              <a:extLst>
                <a:ext uri="{FF2B5EF4-FFF2-40B4-BE49-F238E27FC236}">
                  <a16:creationId xmlns:a16="http://schemas.microsoft.com/office/drawing/2014/main" id="{E7250FF9-01BE-5746-9638-BEAE320B5E3A}"/>
                </a:ext>
              </a:extLst>
            </p:cNvPr>
            <p:cNvSpPr/>
            <p:nvPr/>
          </p:nvSpPr>
          <p:spPr>
            <a:xfrm>
              <a:off x="12167466" y="4574872"/>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6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3"/>
                    <a:pt x="44062" y="117984"/>
                    <a:pt x="38640" y="108936"/>
                  </a:cubicBezTo>
                  <a:lnTo>
                    <a:pt x="2491" y="29311"/>
                  </a:lnTo>
                  <a:cubicBezTo>
                    <a:pt x="-2931" y="16643"/>
                    <a:pt x="684" y="5785"/>
                    <a:pt x="11529" y="2166"/>
                  </a:cubicBezTo>
                  <a:close/>
                </a:path>
              </a:pathLst>
            </a:custGeom>
            <a:solidFill>
              <a:srgbClr val="7EB4B4"/>
            </a:solidFill>
            <a:ln w="18073" cap="flat">
              <a:noFill/>
              <a:prstDash val="solid"/>
              <a:miter/>
            </a:ln>
          </p:spPr>
          <p:txBody>
            <a:bodyPr rtlCol="0" anchor="ctr"/>
            <a:lstStyle/>
            <a:p>
              <a:endParaRPr lang="en-US" sz="849"/>
            </a:p>
          </p:txBody>
        </p:sp>
        <p:sp>
          <p:nvSpPr>
            <p:cNvPr id="806" name="Freeform 805">
              <a:extLst>
                <a:ext uri="{FF2B5EF4-FFF2-40B4-BE49-F238E27FC236}">
                  <a16:creationId xmlns:a16="http://schemas.microsoft.com/office/drawing/2014/main" id="{EA21D933-AE88-914E-97C5-3989E9727F98}"/>
                </a:ext>
              </a:extLst>
            </p:cNvPr>
            <p:cNvSpPr/>
            <p:nvPr/>
          </p:nvSpPr>
          <p:spPr>
            <a:xfrm>
              <a:off x="12167466" y="4877084"/>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3 h 120149"/>
                <a:gd name="connsiteX5" fmla="*/ 65752 w 76952"/>
                <a:gd name="connsiteY5" fmla="*/ 117983 h 120149"/>
                <a:gd name="connsiteX6" fmla="*/ 38640 w 76952"/>
                <a:gd name="connsiteY6" fmla="*/ 108935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3"/>
                  </a:cubicBezTo>
                  <a:lnTo>
                    <a:pt x="65752" y="117983"/>
                  </a:lnTo>
                  <a:cubicBezTo>
                    <a:pt x="56715" y="123413"/>
                    <a:pt x="44062" y="117983"/>
                    <a:pt x="38640" y="108935"/>
                  </a:cubicBezTo>
                  <a:lnTo>
                    <a:pt x="2491" y="29311"/>
                  </a:lnTo>
                  <a:cubicBezTo>
                    <a:pt x="-2931" y="18453"/>
                    <a:pt x="684" y="7595"/>
                    <a:pt x="11529" y="2166"/>
                  </a:cubicBezTo>
                  <a:close/>
                </a:path>
              </a:pathLst>
            </a:custGeom>
            <a:solidFill>
              <a:srgbClr val="7EB4B4"/>
            </a:solidFill>
            <a:ln w="18073" cap="flat">
              <a:noFill/>
              <a:prstDash val="solid"/>
              <a:miter/>
            </a:ln>
          </p:spPr>
          <p:txBody>
            <a:bodyPr rtlCol="0" anchor="ctr"/>
            <a:lstStyle/>
            <a:p>
              <a:endParaRPr lang="en-US" sz="849"/>
            </a:p>
          </p:txBody>
        </p:sp>
        <p:sp>
          <p:nvSpPr>
            <p:cNvPr id="808" name="Freeform 807">
              <a:extLst>
                <a:ext uri="{FF2B5EF4-FFF2-40B4-BE49-F238E27FC236}">
                  <a16:creationId xmlns:a16="http://schemas.microsoft.com/office/drawing/2014/main" id="{4C566435-9808-A14C-A4F8-32D38982EC71}"/>
                </a:ext>
              </a:extLst>
            </p:cNvPr>
            <p:cNvSpPr/>
            <p:nvPr userDrawn="1"/>
          </p:nvSpPr>
          <p:spPr>
            <a:xfrm>
              <a:off x="8230061" y="5181105"/>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6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8453"/>
                    <a:pt x="1484" y="7595"/>
                    <a:pt x="12329" y="2166"/>
                  </a:cubicBezTo>
                  <a:close/>
                </a:path>
              </a:pathLst>
            </a:custGeom>
            <a:solidFill>
              <a:srgbClr val="7EB4B4"/>
            </a:solidFill>
            <a:ln w="18073" cap="flat">
              <a:noFill/>
              <a:prstDash val="solid"/>
              <a:miter/>
            </a:ln>
          </p:spPr>
          <p:txBody>
            <a:bodyPr rtlCol="0" anchor="ctr"/>
            <a:lstStyle/>
            <a:p>
              <a:endParaRPr lang="en-US" sz="849"/>
            </a:p>
          </p:txBody>
        </p:sp>
        <p:sp>
          <p:nvSpPr>
            <p:cNvPr id="809" name="Freeform 808">
              <a:extLst>
                <a:ext uri="{FF2B5EF4-FFF2-40B4-BE49-F238E27FC236}">
                  <a16:creationId xmlns:a16="http://schemas.microsoft.com/office/drawing/2014/main" id="{2AC02FCD-B711-7346-9C27-57692392D316}"/>
                </a:ext>
              </a:extLst>
            </p:cNvPr>
            <p:cNvSpPr/>
            <p:nvPr/>
          </p:nvSpPr>
          <p:spPr>
            <a:xfrm>
              <a:off x="8247812" y="5483673"/>
              <a:ext cx="39763" cy="121246"/>
            </a:xfrm>
            <a:custGeom>
              <a:avLst/>
              <a:gdLst>
                <a:gd name="connsiteX0" fmla="*/ 39764 w 39763"/>
                <a:gd name="connsiteY0" fmla="*/ 19906 h 121246"/>
                <a:gd name="connsiteX1" fmla="*/ 39764 w 39763"/>
                <a:gd name="connsiteY1" fmla="*/ 101341 h 121246"/>
                <a:gd name="connsiteX2" fmla="*/ 19882 w 39763"/>
                <a:gd name="connsiteY2" fmla="*/ 121247 h 121246"/>
                <a:gd name="connsiteX3" fmla="*/ 19882 w 39763"/>
                <a:gd name="connsiteY3" fmla="*/ 121247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9"/>
                    <a:pt x="30727" y="121247"/>
                    <a:pt x="19882" y="121247"/>
                  </a:cubicBezTo>
                  <a:lnTo>
                    <a:pt x="19882" y="121247"/>
                  </a:lnTo>
                  <a:cubicBezTo>
                    <a:pt x="9037" y="121247"/>
                    <a:pt x="0" y="112199"/>
                    <a:pt x="0" y="101341"/>
                  </a:cubicBezTo>
                  <a:lnTo>
                    <a:pt x="0" y="19906"/>
                  </a:lnTo>
                  <a:cubicBezTo>
                    <a:pt x="0" y="9048"/>
                    <a:pt x="9037" y="0"/>
                    <a:pt x="19882" y="0"/>
                  </a:cubicBezTo>
                  <a:lnTo>
                    <a:pt x="19882" y="0"/>
                  </a:lnTo>
                  <a:cubicBezTo>
                    <a:pt x="30727" y="0"/>
                    <a:pt x="39764" y="9048"/>
                    <a:pt x="39764" y="19906"/>
                  </a:cubicBezTo>
                  <a:close/>
                </a:path>
              </a:pathLst>
            </a:custGeom>
            <a:solidFill>
              <a:srgbClr val="7EB4B4"/>
            </a:solidFill>
            <a:ln w="18073" cap="flat">
              <a:noFill/>
              <a:prstDash val="solid"/>
              <a:miter/>
            </a:ln>
          </p:spPr>
          <p:txBody>
            <a:bodyPr rtlCol="0" anchor="ctr"/>
            <a:lstStyle/>
            <a:p>
              <a:endParaRPr lang="en-US" sz="849"/>
            </a:p>
          </p:txBody>
        </p:sp>
        <p:sp>
          <p:nvSpPr>
            <p:cNvPr id="810" name="Freeform 809">
              <a:extLst>
                <a:ext uri="{FF2B5EF4-FFF2-40B4-BE49-F238E27FC236}">
                  <a16:creationId xmlns:a16="http://schemas.microsoft.com/office/drawing/2014/main" id="{8EB48D2D-6185-C449-8E21-754EC779FFDB}"/>
                </a:ext>
              </a:extLst>
            </p:cNvPr>
            <p:cNvSpPr/>
            <p:nvPr/>
          </p:nvSpPr>
          <p:spPr>
            <a:xfrm>
              <a:off x="7945970" y="5787694"/>
              <a:ext cx="39763" cy="121246"/>
            </a:xfrm>
            <a:custGeom>
              <a:avLst/>
              <a:gdLst>
                <a:gd name="connsiteX0" fmla="*/ 39764 w 39763"/>
                <a:gd name="connsiteY0" fmla="*/ 19906 h 121246"/>
                <a:gd name="connsiteX1" fmla="*/ 39764 w 39763"/>
                <a:gd name="connsiteY1" fmla="*/ 101340 h 121246"/>
                <a:gd name="connsiteX2" fmla="*/ 19882 w 39763"/>
                <a:gd name="connsiteY2" fmla="*/ 121246 h 121246"/>
                <a:gd name="connsiteX3" fmla="*/ 19882 w 39763"/>
                <a:gd name="connsiteY3" fmla="*/ 121246 h 121246"/>
                <a:gd name="connsiteX4" fmla="*/ 0 w 39763"/>
                <a:gd name="connsiteY4" fmla="*/ 101340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0"/>
                  </a:lnTo>
                  <a:cubicBezTo>
                    <a:pt x="39764" y="112198"/>
                    <a:pt x="30726" y="121246"/>
                    <a:pt x="19882" y="121246"/>
                  </a:cubicBezTo>
                  <a:lnTo>
                    <a:pt x="19882" y="121246"/>
                  </a:lnTo>
                  <a:cubicBezTo>
                    <a:pt x="9037" y="121246"/>
                    <a:pt x="0" y="112198"/>
                    <a:pt x="0" y="101340"/>
                  </a:cubicBezTo>
                  <a:lnTo>
                    <a:pt x="0" y="19906"/>
                  </a:lnTo>
                  <a:cubicBezTo>
                    <a:pt x="0" y="9048"/>
                    <a:pt x="9037" y="0"/>
                    <a:pt x="19882" y="0"/>
                  </a:cubicBezTo>
                  <a:lnTo>
                    <a:pt x="19882" y="0"/>
                  </a:lnTo>
                  <a:cubicBezTo>
                    <a:pt x="28919" y="0"/>
                    <a:pt x="39764" y="9048"/>
                    <a:pt x="39764" y="19906"/>
                  </a:cubicBezTo>
                  <a:close/>
                </a:path>
              </a:pathLst>
            </a:custGeom>
            <a:solidFill>
              <a:srgbClr val="7EB4B4"/>
            </a:solidFill>
            <a:ln w="18073" cap="flat">
              <a:noFill/>
              <a:prstDash val="solid"/>
              <a:miter/>
            </a:ln>
          </p:spPr>
          <p:txBody>
            <a:bodyPr rtlCol="0" anchor="ctr"/>
            <a:lstStyle/>
            <a:p>
              <a:endParaRPr lang="en-US" sz="849"/>
            </a:p>
          </p:txBody>
        </p:sp>
        <p:sp>
          <p:nvSpPr>
            <p:cNvPr id="811" name="Freeform 810">
              <a:extLst>
                <a:ext uri="{FF2B5EF4-FFF2-40B4-BE49-F238E27FC236}">
                  <a16:creationId xmlns:a16="http://schemas.microsoft.com/office/drawing/2014/main" id="{1235399E-A1B8-B942-A797-5885D9484602}"/>
                </a:ext>
              </a:extLst>
            </p:cNvPr>
            <p:cNvSpPr/>
            <p:nvPr/>
          </p:nvSpPr>
          <p:spPr>
            <a:xfrm>
              <a:off x="8230061" y="5787338"/>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6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8453"/>
                    <a:pt x="1484" y="7595"/>
                    <a:pt x="12329" y="2166"/>
                  </a:cubicBezTo>
                  <a:close/>
                </a:path>
              </a:pathLst>
            </a:custGeom>
            <a:solidFill>
              <a:srgbClr val="7EB4B4"/>
            </a:solidFill>
            <a:ln w="18073" cap="flat">
              <a:noFill/>
              <a:prstDash val="solid"/>
              <a:miter/>
            </a:ln>
          </p:spPr>
          <p:txBody>
            <a:bodyPr rtlCol="0" anchor="ctr"/>
            <a:lstStyle/>
            <a:p>
              <a:endParaRPr lang="en-US" sz="849"/>
            </a:p>
          </p:txBody>
        </p:sp>
        <p:sp>
          <p:nvSpPr>
            <p:cNvPr id="812" name="Freeform 811">
              <a:extLst>
                <a:ext uri="{FF2B5EF4-FFF2-40B4-BE49-F238E27FC236}">
                  <a16:creationId xmlns:a16="http://schemas.microsoft.com/office/drawing/2014/main" id="{C399180E-4EAB-F641-8F89-56636AA6DA48}"/>
                </a:ext>
              </a:extLst>
            </p:cNvPr>
            <p:cNvSpPr/>
            <p:nvPr userDrawn="1"/>
          </p:nvSpPr>
          <p:spPr>
            <a:xfrm>
              <a:off x="8551462" y="5181263"/>
              <a:ext cx="39763" cy="121445"/>
            </a:xfrm>
            <a:custGeom>
              <a:avLst/>
              <a:gdLst>
                <a:gd name="connsiteX0" fmla="*/ 39764 w 39763"/>
                <a:gd name="connsiteY0" fmla="*/ 20105 h 121445"/>
                <a:gd name="connsiteX1" fmla="*/ 39764 w 39763"/>
                <a:gd name="connsiteY1" fmla="*/ 101539 h 121445"/>
                <a:gd name="connsiteX2" fmla="*/ 19882 w 39763"/>
                <a:gd name="connsiteY2" fmla="*/ 121445 h 121445"/>
                <a:gd name="connsiteX3" fmla="*/ 19882 w 39763"/>
                <a:gd name="connsiteY3" fmla="*/ 121445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6" y="121445"/>
                    <a:pt x="19882" y="121445"/>
                  </a:cubicBezTo>
                  <a:lnTo>
                    <a:pt x="19882" y="121445"/>
                  </a:lnTo>
                  <a:cubicBezTo>
                    <a:pt x="9037" y="121445"/>
                    <a:pt x="0" y="112397"/>
                    <a:pt x="0" y="101539"/>
                  </a:cubicBezTo>
                  <a:lnTo>
                    <a:pt x="0" y="20105"/>
                  </a:lnTo>
                  <a:cubicBezTo>
                    <a:pt x="0" y="9247"/>
                    <a:pt x="9037" y="199"/>
                    <a:pt x="19882" y="199"/>
                  </a:cubicBezTo>
                  <a:lnTo>
                    <a:pt x="19882" y="199"/>
                  </a:lnTo>
                  <a:cubicBezTo>
                    <a:pt x="28919" y="-1611"/>
                    <a:pt x="39764" y="9247"/>
                    <a:pt x="39764" y="20105"/>
                  </a:cubicBezTo>
                  <a:close/>
                </a:path>
              </a:pathLst>
            </a:custGeom>
            <a:solidFill>
              <a:srgbClr val="7EB4B4"/>
            </a:solidFill>
            <a:ln w="18073" cap="flat">
              <a:noFill/>
              <a:prstDash val="solid"/>
              <a:miter/>
            </a:ln>
          </p:spPr>
          <p:txBody>
            <a:bodyPr rtlCol="0" anchor="ctr"/>
            <a:lstStyle/>
            <a:p>
              <a:endParaRPr lang="en-US" sz="849"/>
            </a:p>
          </p:txBody>
        </p:sp>
        <p:sp>
          <p:nvSpPr>
            <p:cNvPr id="813" name="Freeform 812">
              <a:extLst>
                <a:ext uri="{FF2B5EF4-FFF2-40B4-BE49-F238E27FC236}">
                  <a16:creationId xmlns:a16="http://schemas.microsoft.com/office/drawing/2014/main" id="{BC754706-13BD-6641-B830-573C9739A386}"/>
                </a:ext>
              </a:extLst>
            </p:cNvPr>
            <p:cNvSpPr/>
            <p:nvPr/>
          </p:nvSpPr>
          <p:spPr>
            <a:xfrm>
              <a:off x="8835553" y="5181105"/>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6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8453"/>
                    <a:pt x="1484" y="7595"/>
                    <a:pt x="12329" y="2166"/>
                  </a:cubicBezTo>
                  <a:close/>
                </a:path>
              </a:pathLst>
            </a:custGeom>
            <a:solidFill>
              <a:srgbClr val="7EB4B4"/>
            </a:solidFill>
            <a:ln w="18073" cap="flat">
              <a:noFill/>
              <a:prstDash val="solid"/>
              <a:miter/>
            </a:ln>
          </p:spPr>
          <p:txBody>
            <a:bodyPr rtlCol="0" anchor="ctr"/>
            <a:lstStyle/>
            <a:p>
              <a:endParaRPr lang="en-US" sz="849"/>
            </a:p>
          </p:txBody>
        </p:sp>
        <p:sp>
          <p:nvSpPr>
            <p:cNvPr id="814" name="Freeform 813">
              <a:extLst>
                <a:ext uri="{FF2B5EF4-FFF2-40B4-BE49-F238E27FC236}">
                  <a16:creationId xmlns:a16="http://schemas.microsoft.com/office/drawing/2014/main" id="{5AEB8203-D4E5-5842-B2CC-5E04F9B09C41}"/>
                </a:ext>
              </a:extLst>
            </p:cNvPr>
            <p:cNvSpPr/>
            <p:nvPr/>
          </p:nvSpPr>
          <p:spPr>
            <a:xfrm>
              <a:off x="9138196" y="5181105"/>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6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6"/>
                  </a:cubicBezTo>
                  <a:lnTo>
                    <a:pt x="2491" y="29311"/>
                  </a:lnTo>
                  <a:cubicBezTo>
                    <a:pt x="-2931" y="18453"/>
                    <a:pt x="684" y="7595"/>
                    <a:pt x="11528" y="2166"/>
                  </a:cubicBezTo>
                  <a:close/>
                </a:path>
              </a:pathLst>
            </a:custGeom>
            <a:solidFill>
              <a:srgbClr val="7EB4B4"/>
            </a:solidFill>
            <a:ln w="18073" cap="flat">
              <a:noFill/>
              <a:prstDash val="solid"/>
              <a:miter/>
            </a:ln>
          </p:spPr>
          <p:txBody>
            <a:bodyPr rtlCol="0" anchor="ctr"/>
            <a:lstStyle/>
            <a:p>
              <a:endParaRPr lang="en-US" sz="849"/>
            </a:p>
          </p:txBody>
        </p:sp>
        <p:sp>
          <p:nvSpPr>
            <p:cNvPr id="815" name="Freeform 814">
              <a:extLst>
                <a:ext uri="{FF2B5EF4-FFF2-40B4-BE49-F238E27FC236}">
                  <a16:creationId xmlns:a16="http://schemas.microsoft.com/office/drawing/2014/main" id="{6C8CB96F-9D54-5746-A59B-F716431FEBC4}"/>
                </a:ext>
              </a:extLst>
            </p:cNvPr>
            <p:cNvSpPr/>
            <p:nvPr/>
          </p:nvSpPr>
          <p:spPr>
            <a:xfrm>
              <a:off x="8532704" y="5483317"/>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3 h 120149"/>
                <a:gd name="connsiteX5" fmla="*/ 65752 w 76952"/>
                <a:gd name="connsiteY5" fmla="*/ 117983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3"/>
                  </a:cubicBezTo>
                  <a:lnTo>
                    <a:pt x="65752" y="117983"/>
                  </a:lnTo>
                  <a:cubicBezTo>
                    <a:pt x="56714" y="123413"/>
                    <a:pt x="44062" y="117983"/>
                    <a:pt x="38640" y="108935"/>
                  </a:cubicBezTo>
                  <a:lnTo>
                    <a:pt x="2491" y="29311"/>
                  </a:lnTo>
                  <a:cubicBezTo>
                    <a:pt x="-2931" y="18453"/>
                    <a:pt x="684" y="7595"/>
                    <a:pt x="11528" y="2166"/>
                  </a:cubicBezTo>
                  <a:close/>
                </a:path>
              </a:pathLst>
            </a:custGeom>
            <a:solidFill>
              <a:srgbClr val="7EB4B4"/>
            </a:solidFill>
            <a:ln w="18073" cap="flat">
              <a:noFill/>
              <a:prstDash val="solid"/>
              <a:miter/>
            </a:ln>
          </p:spPr>
          <p:txBody>
            <a:bodyPr rtlCol="0" anchor="ctr"/>
            <a:lstStyle/>
            <a:p>
              <a:endParaRPr lang="en-US" sz="849"/>
            </a:p>
          </p:txBody>
        </p:sp>
        <p:sp>
          <p:nvSpPr>
            <p:cNvPr id="816" name="Freeform 815">
              <a:extLst>
                <a:ext uri="{FF2B5EF4-FFF2-40B4-BE49-F238E27FC236}">
                  <a16:creationId xmlns:a16="http://schemas.microsoft.com/office/drawing/2014/main" id="{BF5C8A7E-3BBD-1B4E-B045-6416877C2B8C}"/>
                </a:ext>
              </a:extLst>
            </p:cNvPr>
            <p:cNvSpPr/>
            <p:nvPr/>
          </p:nvSpPr>
          <p:spPr>
            <a:xfrm>
              <a:off x="8835553" y="5483317"/>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3 h 120149"/>
                <a:gd name="connsiteX5" fmla="*/ 66552 w 77752"/>
                <a:gd name="connsiteY5" fmla="*/ 117983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solidFill>
              <a:srgbClr val="7EB4B4"/>
            </a:solidFill>
            <a:ln w="18073" cap="flat">
              <a:noFill/>
              <a:prstDash val="solid"/>
              <a:miter/>
            </a:ln>
          </p:spPr>
          <p:txBody>
            <a:bodyPr rtlCol="0" anchor="ctr"/>
            <a:lstStyle/>
            <a:p>
              <a:endParaRPr lang="en-US" sz="849"/>
            </a:p>
          </p:txBody>
        </p:sp>
        <p:sp>
          <p:nvSpPr>
            <p:cNvPr id="817" name="Freeform 816">
              <a:extLst>
                <a:ext uri="{FF2B5EF4-FFF2-40B4-BE49-F238E27FC236}">
                  <a16:creationId xmlns:a16="http://schemas.microsoft.com/office/drawing/2014/main" id="{D0821B73-3265-A14D-B692-48A9E49B2E3C}"/>
                </a:ext>
              </a:extLst>
            </p:cNvPr>
            <p:cNvSpPr/>
            <p:nvPr/>
          </p:nvSpPr>
          <p:spPr>
            <a:xfrm>
              <a:off x="8532704" y="5787338"/>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6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6"/>
                  </a:cubicBezTo>
                  <a:lnTo>
                    <a:pt x="2491" y="29311"/>
                  </a:lnTo>
                  <a:cubicBezTo>
                    <a:pt x="-2931" y="18453"/>
                    <a:pt x="684" y="7595"/>
                    <a:pt x="11528" y="2166"/>
                  </a:cubicBezTo>
                  <a:close/>
                </a:path>
              </a:pathLst>
            </a:custGeom>
            <a:solidFill>
              <a:srgbClr val="7EB4B4"/>
            </a:solidFill>
            <a:ln w="18073" cap="flat">
              <a:noFill/>
              <a:prstDash val="solid"/>
              <a:miter/>
            </a:ln>
          </p:spPr>
          <p:txBody>
            <a:bodyPr rtlCol="0" anchor="ctr"/>
            <a:lstStyle/>
            <a:p>
              <a:endParaRPr lang="en-US" sz="849"/>
            </a:p>
          </p:txBody>
        </p:sp>
        <p:sp>
          <p:nvSpPr>
            <p:cNvPr id="818" name="Freeform 817">
              <a:extLst>
                <a:ext uri="{FF2B5EF4-FFF2-40B4-BE49-F238E27FC236}">
                  <a16:creationId xmlns:a16="http://schemas.microsoft.com/office/drawing/2014/main" id="{7C0CA126-0DAE-A146-8029-D213A08F317C}"/>
                </a:ext>
              </a:extLst>
            </p:cNvPr>
            <p:cNvSpPr/>
            <p:nvPr/>
          </p:nvSpPr>
          <p:spPr>
            <a:xfrm>
              <a:off x="9156955" y="5483673"/>
              <a:ext cx="39763" cy="121246"/>
            </a:xfrm>
            <a:custGeom>
              <a:avLst/>
              <a:gdLst>
                <a:gd name="connsiteX0" fmla="*/ 39764 w 39763"/>
                <a:gd name="connsiteY0" fmla="*/ 19906 h 121246"/>
                <a:gd name="connsiteX1" fmla="*/ 39764 w 39763"/>
                <a:gd name="connsiteY1" fmla="*/ 101341 h 121246"/>
                <a:gd name="connsiteX2" fmla="*/ 19882 w 39763"/>
                <a:gd name="connsiteY2" fmla="*/ 121247 h 121246"/>
                <a:gd name="connsiteX3" fmla="*/ 19882 w 39763"/>
                <a:gd name="connsiteY3" fmla="*/ 121247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9"/>
                    <a:pt x="30726" y="121247"/>
                    <a:pt x="19882" y="121247"/>
                  </a:cubicBezTo>
                  <a:lnTo>
                    <a:pt x="19882" y="121247"/>
                  </a:lnTo>
                  <a:cubicBezTo>
                    <a:pt x="9037" y="121247"/>
                    <a:pt x="0" y="112199"/>
                    <a:pt x="0" y="101341"/>
                  </a:cubicBezTo>
                  <a:lnTo>
                    <a:pt x="0" y="19906"/>
                  </a:lnTo>
                  <a:cubicBezTo>
                    <a:pt x="0" y="9048"/>
                    <a:pt x="9037" y="0"/>
                    <a:pt x="19882" y="0"/>
                  </a:cubicBezTo>
                  <a:lnTo>
                    <a:pt x="19882" y="0"/>
                  </a:lnTo>
                  <a:cubicBezTo>
                    <a:pt x="30726" y="0"/>
                    <a:pt x="39764" y="9048"/>
                    <a:pt x="39764" y="19906"/>
                  </a:cubicBezTo>
                  <a:close/>
                </a:path>
              </a:pathLst>
            </a:custGeom>
            <a:solidFill>
              <a:srgbClr val="7EB4B4"/>
            </a:solidFill>
            <a:ln w="18073" cap="flat">
              <a:noFill/>
              <a:prstDash val="solid"/>
              <a:miter/>
            </a:ln>
          </p:spPr>
          <p:txBody>
            <a:bodyPr rtlCol="0" anchor="ctr"/>
            <a:lstStyle/>
            <a:p>
              <a:endParaRPr lang="en-US" sz="849"/>
            </a:p>
          </p:txBody>
        </p:sp>
        <p:sp>
          <p:nvSpPr>
            <p:cNvPr id="819" name="Freeform 818">
              <a:extLst>
                <a:ext uri="{FF2B5EF4-FFF2-40B4-BE49-F238E27FC236}">
                  <a16:creationId xmlns:a16="http://schemas.microsoft.com/office/drawing/2014/main" id="{99E36A1A-15A5-0C44-BFEB-29023812D925}"/>
                </a:ext>
              </a:extLst>
            </p:cNvPr>
            <p:cNvSpPr/>
            <p:nvPr/>
          </p:nvSpPr>
          <p:spPr>
            <a:xfrm>
              <a:off x="8853305" y="5787694"/>
              <a:ext cx="39763" cy="121246"/>
            </a:xfrm>
            <a:custGeom>
              <a:avLst/>
              <a:gdLst>
                <a:gd name="connsiteX0" fmla="*/ 39764 w 39763"/>
                <a:gd name="connsiteY0" fmla="*/ 19906 h 121246"/>
                <a:gd name="connsiteX1" fmla="*/ 39764 w 39763"/>
                <a:gd name="connsiteY1" fmla="*/ 101340 h 121246"/>
                <a:gd name="connsiteX2" fmla="*/ 19882 w 39763"/>
                <a:gd name="connsiteY2" fmla="*/ 121246 h 121246"/>
                <a:gd name="connsiteX3" fmla="*/ 19882 w 39763"/>
                <a:gd name="connsiteY3" fmla="*/ 121246 h 121246"/>
                <a:gd name="connsiteX4" fmla="*/ 0 w 39763"/>
                <a:gd name="connsiteY4" fmla="*/ 101340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0"/>
                  </a:lnTo>
                  <a:cubicBezTo>
                    <a:pt x="39764" y="112198"/>
                    <a:pt x="30727" y="121246"/>
                    <a:pt x="19882" y="121246"/>
                  </a:cubicBezTo>
                  <a:lnTo>
                    <a:pt x="19882" y="121246"/>
                  </a:lnTo>
                  <a:cubicBezTo>
                    <a:pt x="9037" y="121246"/>
                    <a:pt x="0" y="112198"/>
                    <a:pt x="0" y="101340"/>
                  </a:cubicBezTo>
                  <a:lnTo>
                    <a:pt x="0" y="19906"/>
                  </a:lnTo>
                  <a:cubicBezTo>
                    <a:pt x="0" y="9048"/>
                    <a:pt x="9037" y="0"/>
                    <a:pt x="19882" y="0"/>
                  </a:cubicBezTo>
                  <a:lnTo>
                    <a:pt x="19882" y="0"/>
                  </a:lnTo>
                  <a:cubicBezTo>
                    <a:pt x="30727" y="0"/>
                    <a:pt x="39764" y="9048"/>
                    <a:pt x="39764" y="19906"/>
                  </a:cubicBezTo>
                  <a:close/>
                </a:path>
              </a:pathLst>
            </a:custGeom>
            <a:solidFill>
              <a:srgbClr val="7EB4B4"/>
            </a:solidFill>
            <a:ln w="18073" cap="flat">
              <a:noFill/>
              <a:prstDash val="solid"/>
              <a:miter/>
            </a:ln>
          </p:spPr>
          <p:txBody>
            <a:bodyPr rtlCol="0" anchor="ctr"/>
            <a:lstStyle/>
            <a:p>
              <a:endParaRPr lang="en-US" sz="849"/>
            </a:p>
          </p:txBody>
        </p:sp>
        <p:sp>
          <p:nvSpPr>
            <p:cNvPr id="820" name="Freeform 819">
              <a:extLst>
                <a:ext uri="{FF2B5EF4-FFF2-40B4-BE49-F238E27FC236}">
                  <a16:creationId xmlns:a16="http://schemas.microsoft.com/office/drawing/2014/main" id="{A139A315-936C-2949-A0FC-9CEDD2D608AC}"/>
                </a:ext>
              </a:extLst>
            </p:cNvPr>
            <p:cNvSpPr/>
            <p:nvPr/>
          </p:nvSpPr>
          <p:spPr>
            <a:xfrm>
              <a:off x="9138196" y="5787338"/>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6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6"/>
                  </a:cubicBezTo>
                  <a:lnTo>
                    <a:pt x="2491" y="29311"/>
                  </a:lnTo>
                  <a:cubicBezTo>
                    <a:pt x="-2931" y="18453"/>
                    <a:pt x="684" y="7595"/>
                    <a:pt x="11528" y="2166"/>
                  </a:cubicBezTo>
                  <a:close/>
                </a:path>
              </a:pathLst>
            </a:custGeom>
            <a:solidFill>
              <a:srgbClr val="7EB4B4"/>
            </a:solidFill>
            <a:ln w="18073" cap="flat">
              <a:noFill/>
              <a:prstDash val="solid"/>
              <a:miter/>
            </a:ln>
          </p:spPr>
          <p:txBody>
            <a:bodyPr rtlCol="0" anchor="ctr"/>
            <a:lstStyle/>
            <a:p>
              <a:endParaRPr lang="en-US" sz="849"/>
            </a:p>
          </p:txBody>
        </p:sp>
        <p:sp>
          <p:nvSpPr>
            <p:cNvPr id="821" name="Freeform 820">
              <a:extLst>
                <a:ext uri="{FF2B5EF4-FFF2-40B4-BE49-F238E27FC236}">
                  <a16:creationId xmlns:a16="http://schemas.microsoft.com/office/drawing/2014/main" id="{59F38806-F420-824D-BFD9-6583FA132C81}"/>
                </a:ext>
              </a:extLst>
            </p:cNvPr>
            <p:cNvSpPr/>
            <p:nvPr userDrawn="1"/>
          </p:nvSpPr>
          <p:spPr>
            <a:xfrm>
              <a:off x="9460605" y="5181263"/>
              <a:ext cx="39763" cy="121445"/>
            </a:xfrm>
            <a:custGeom>
              <a:avLst/>
              <a:gdLst>
                <a:gd name="connsiteX0" fmla="*/ 39764 w 39763"/>
                <a:gd name="connsiteY0" fmla="*/ 20105 h 121445"/>
                <a:gd name="connsiteX1" fmla="*/ 39764 w 39763"/>
                <a:gd name="connsiteY1" fmla="*/ 101539 h 121445"/>
                <a:gd name="connsiteX2" fmla="*/ 19882 w 39763"/>
                <a:gd name="connsiteY2" fmla="*/ 121445 h 121445"/>
                <a:gd name="connsiteX3" fmla="*/ 19882 w 39763"/>
                <a:gd name="connsiteY3" fmla="*/ 121445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6" y="121445"/>
                    <a:pt x="19882" y="121445"/>
                  </a:cubicBezTo>
                  <a:lnTo>
                    <a:pt x="19882" y="121445"/>
                  </a:lnTo>
                  <a:cubicBezTo>
                    <a:pt x="9037" y="121445"/>
                    <a:pt x="0" y="112397"/>
                    <a:pt x="0" y="101539"/>
                  </a:cubicBezTo>
                  <a:lnTo>
                    <a:pt x="0" y="20105"/>
                  </a:lnTo>
                  <a:cubicBezTo>
                    <a:pt x="0" y="9247"/>
                    <a:pt x="9037" y="199"/>
                    <a:pt x="19882" y="199"/>
                  </a:cubicBezTo>
                  <a:lnTo>
                    <a:pt x="19882" y="199"/>
                  </a:lnTo>
                  <a:cubicBezTo>
                    <a:pt x="28919" y="-1611"/>
                    <a:pt x="39764" y="9247"/>
                    <a:pt x="39764" y="20105"/>
                  </a:cubicBezTo>
                  <a:close/>
                </a:path>
              </a:pathLst>
            </a:custGeom>
            <a:solidFill>
              <a:srgbClr val="7EB4B4"/>
            </a:solidFill>
            <a:ln w="18073" cap="flat">
              <a:noFill/>
              <a:prstDash val="solid"/>
              <a:miter/>
            </a:ln>
          </p:spPr>
          <p:txBody>
            <a:bodyPr rtlCol="0" anchor="ctr"/>
            <a:lstStyle/>
            <a:p>
              <a:endParaRPr lang="en-US" sz="849"/>
            </a:p>
          </p:txBody>
        </p:sp>
        <p:sp>
          <p:nvSpPr>
            <p:cNvPr id="822" name="Freeform 821">
              <a:extLst>
                <a:ext uri="{FF2B5EF4-FFF2-40B4-BE49-F238E27FC236}">
                  <a16:creationId xmlns:a16="http://schemas.microsoft.com/office/drawing/2014/main" id="{5BB84731-A3BB-A44A-96B3-67A867FC73EA}"/>
                </a:ext>
              </a:extLst>
            </p:cNvPr>
            <p:cNvSpPr/>
            <p:nvPr/>
          </p:nvSpPr>
          <p:spPr>
            <a:xfrm>
              <a:off x="9744696" y="5181105"/>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6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8453"/>
                    <a:pt x="1484" y="7595"/>
                    <a:pt x="12329" y="2166"/>
                  </a:cubicBezTo>
                  <a:close/>
                </a:path>
              </a:pathLst>
            </a:custGeom>
            <a:solidFill>
              <a:srgbClr val="7EB4B4"/>
            </a:solidFill>
            <a:ln w="18073" cap="flat">
              <a:noFill/>
              <a:prstDash val="solid"/>
              <a:miter/>
            </a:ln>
          </p:spPr>
          <p:txBody>
            <a:bodyPr rtlCol="0" anchor="ctr"/>
            <a:lstStyle/>
            <a:p>
              <a:endParaRPr lang="en-US" sz="849"/>
            </a:p>
          </p:txBody>
        </p:sp>
        <p:sp>
          <p:nvSpPr>
            <p:cNvPr id="823" name="Freeform 822">
              <a:extLst>
                <a:ext uri="{FF2B5EF4-FFF2-40B4-BE49-F238E27FC236}">
                  <a16:creationId xmlns:a16="http://schemas.microsoft.com/office/drawing/2014/main" id="{9F454C31-BDCB-7C4D-BC27-711D797A75DE}"/>
                </a:ext>
              </a:extLst>
            </p:cNvPr>
            <p:cNvSpPr/>
            <p:nvPr/>
          </p:nvSpPr>
          <p:spPr>
            <a:xfrm>
              <a:off x="10047339" y="5181105"/>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6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6"/>
                  </a:cubicBezTo>
                  <a:lnTo>
                    <a:pt x="2491" y="29311"/>
                  </a:lnTo>
                  <a:cubicBezTo>
                    <a:pt x="-2931" y="18453"/>
                    <a:pt x="684" y="7595"/>
                    <a:pt x="11528" y="2166"/>
                  </a:cubicBezTo>
                  <a:close/>
                </a:path>
              </a:pathLst>
            </a:custGeom>
            <a:solidFill>
              <a:srgbClr val="7EB4B4"/>
            </a:solidFill>
            <a:ln w="18073" cap="flat">
              <a:noFill/>
              <a:prstDash val="solid"/>
              <a:miter/>
            </a:ln>
          </p:spPr>
          <p:txBody>
            <a:bodyPr rtlCol="0" anchor="ctr"/>
            <a:lstStyle/>
            <a:p>
              <a:endParaRPr lang="en-US" sz="849"/>
            </a:p>
          </p:txBody>
        </p:sp>
        <p:sp>
          <p:nvSpPr>
            <p:cNvPr id="824" name="Freeform 823">
              <a:extLst>
                <a:ext uri="{FF2B5EF4-FFF2-40B4-BE49-F238E27FC236}">
                  <a16:creationId xmlns:a16="http://schemas.microsoft.com/office/drawing/2014/main" id="{1B13E3ED-0CD6-1A40-9CC4-C752F7FB086F}"/>
                </a:ext>
              </a:extLst>
            </p:cNvPr>
            <p:cNvSpPr/>
            <p:nvPr/>
          </p:nvSpPr>
          <p:spPr>
            <a:xfrm>
              <a:off x="9441046" y="5483317"/>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3 h 120149"/>
                <a:gd name="connsiteX5" fmla="*/ 66552 w 77753"/>
                <a:gd name="connsiteY5" fmla="*/ 117983 h 120149"/>
                <a:gd name="connsiteX6" fmla="*/ 39441 w 77753"/>
                <a:gd name="connsiteY6" fmla="*/ 108935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8"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solidFill>
              <a:srgbClr val="7EB4B4"/>
            </a:solidFill>
            <a:ln w="18073" cap="flat">
              <a:noFill/>
              <a:prstDash val="solid"/>
              <a:miter/>
            </a:ln>
          </p:spPr>
          <p:txBody>
            <a:bodyPr rtlCol="0" anchor="ctr"/>
            <a:lstStyle/>
            <a:p>
              <a:endParaRPr lang="en-US" sz="849"/>
            </a:p>
          </p:txBody>
        </p:sp>
        <p:sp>
          <p:nvSpPr>
            <p:cNvPr id="825" name="Freeform 824">
              <a:extLst>
                <a:ext uri="{FF2B5EF4-FFF2-40B4-BE49-F238E27FC236}">
                  <a16:creationId xmlns:a16="http://schemas.microsoft.com/office/drawing/2014/main" id="{3D17258D-8E17-9F49-A10C-EE1E63E8D775}"/>
                </a:ext>
              </a:extLst>
            </p:cNvPr>
            <p:cNvSpPr/>
            <p:nvPr/>
          </p:nvSpPr>
          <p:spPr>
            <a:xfrm>
              <a:off x="9744696" y="5483317"/>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3 h 120149"/>
                <a:gd name="connsiteX5" fmla="*/ 66552 w 77752"/>
                <a:gd name="connsiteY5" fmla="*/ 117983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solidFill>
              <a:srgbClr val="7EB4B4"/>
            </a:solidFill>
            <a:ln w="18073" cap="flat">
              <a:noFill/>
              <a:prstDash val="solid"/>
              <a:miter/>
            </a:ln>
          </p:spPr>
          <p:txBody>
            <a:bodyPr rtlCol="0" anchor="ctr"/>
            <a:lstStyle/>
            <a:p>
              <a:endParaRPr lang="en-US" sz="849"/>
            </a:p>
          </p:txBody>
        </p:sp>
        <p:sp>
          <p:nvSpPr>
            <p:cNvPr id="826" name="Freeform 825">
              <a:extLst>
                <a:ext uri="{FF2B5EF4-FFF2-40B4-BE49-F238E27FC236}">
                  <a16:creationId xmlns:a16="http://schemas.microsoft.com/office/drawing/2014/main" id="{FD18DB3A-1170-574D-96E5-E3BA2C73E528}"/>
                </a:ext>
              </a:extLst>
            </p:cNvPr>
            <p:cNvSpPr/>
            <p:nvPr/>
          </p:nvSpPr>
          <p:spPr>
            <a:xfrm>
              <a:off x="9441046" y="5787338"/>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4 h 120149"/>
                <a:gd name="connsiteX5" fmla="*/ 66552 w 77753"/>
                <a:gd name="connsiteY5" fmla="*/ 117984 h 120149"/>
                <a:gd name="connsiteX6" fmla="*/ 39441 w 77753"/>
                <a:gd name="connsiteY6" fmla="*/ 108936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8453"/>
                    <a:pt x="1484" y="7595"/>
                    <a:pt x="12329" y="2166"/>
                  </a:cubicBezTo>
                  <a:close/>
                </a:path>
              </a:pathLst>
            </a:custGeom>
            <a:solidFill>
              <a:srgbClr val="7EB4B4"/>
            </a:solidFill>
            <a:ln w="18073" cap="flat">
              <a:noFill/>
              <a:prstDash val="solid"/>
              <a:miter/>
            </a:ln>
          </p:spPr>
          <p:txBody>
            <a:bodyPr rtlCol="0" anchor="ctr"/>
            <a:lstStyle/>
            <a:p>
              <a:endParaRPr lang="en-US" sz="849"/>
            </a:p>
          </p:txBody>
        </p:sp>
        <p:sp>
          <p:nvSpPr>
            <p:cNvPr id="827" name="Freeform 826">
              <a:extLst>
                <a:ext uri="{FF2B5EF4-FFF2-40B4-BE49-F238E27FC236}">
                  <a16:creationId xmlns:a16="http://schemas.microsoft.com/office/drawing/2014/main" id="{6042B644-64D3-8E4E-AA61-DAC4FBEDB05D}"/>
                </a:ext>
              </a:extLst>
            </p:cNvPr>
            <p:cNvSpPr/>
            <p:nvPr/>
          </p:nvSpPr>
          <p:spPr>
            <a:xfrm>
              <a:off x="10066097" y="5483673"/>
              <a:ext cx="39763" cy="121246"/>
            </a:xfrm>
            <a:custGeom>
              <a:avLst/>
              <a:gdLst>
                <a:gd name="connsiteX0" fmla="*/ 39764 w 39763"/>
                <a:gd name="connsiteY0" fmla="*/ 19906 h 121246"/>
                <a:gd name="connsiteX1" fmla="*/ 39764 w 39763"/>
                <a:gd name="connsiteY1" fmla="*/ 101341 h 121246"/>
                <a:gd name="connsiteX2" fmla="*/ 19882 w 39763"/>
                <a:gd name="connsiteY2" fmla="*/ 121247 h 121246"/>
                <a:gd name="connsiteX3" fmla="*/ 19882 w 39763"/>
                <a:gd name="connsiteY3" fmla="*/ 121247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9"/>
                    <a:pt x="30726" y="121247"/>
                    <a:pt x="19882" y="121247"/>
                  </a:cubicBezTo>
                  <a:lnTo>
                    <a:pt x="19882" y="121247"/>
                  </a:lnTo>
                  <a:cubicBezTo>
                    <a:pt x="9037" y="121247"/>
                    <a:pt x="0" y="112199"/>
                    <a:pt x="0" y="101341"/>
                  </a:cubicBezTo>
                  <a:lnTo>
                    <a:pt x="0" y="19906"/>
                  </a:lnTo>
                  <a:cubicBezTo>
                    <a:pt x="0" y="9048"/>
                    <a:pt x="9037" y="0"/>
                    <a:pt x="19882" y="0"/>
                  </a:cubicBezTo>
                  <a:lnTo>
                    <a:pt x="19882" y="0"/>
                  </a:lnTo>
                  <a:cubicBezTo>
                    <a:pt x="28919" y="0"/>
                    <a:pt x="39764" y="9048"/>
                    <a:pt x="39764" y="19906"/>
                  </a:cubicBezTo>
                  <a:close/>
                </a:path>
              </a:pathLst>
            </a:custGeom>
            <a:solidFill>
              <a:srgbClr val="7EB4B4"/>
            </a:solidFill>
            <a:ln w="18073" cap="flat">
              <a:noFill/>
              <a:prstDash val="solid"/>
              <a:miter/>
            </a:ln>
          </p:spPr>
          <p:txBody>
            <a:bodyPr rtlCol="0" anchor="ctr"/>
            <a:lstStyle/>
            <a:p>
              <a:endParaRPr lang="en-US" sz="849"/>
            </a:p>
          </p:txBody>
        </p:sp>
        <p:sp>
          <p:nvSpPr>
            <p:cNvPr id="828" name="Freeform 827">
              <a:extLst>
                <a:ext uri="{FF2B5EF4-FFF2-40B4-BE49-F238E27FC236}">
                  <a16:creationId xmlns:a16="http://schemas.microsoft.com/office/drawing/2014/main" id="{ED7A74F9-5EC4-CA49-8799-C27E8DB6820E}"/>
                </a:ext>
              </a:extLst>
            </p:cNvPr>
            <p:cNvSpPr/>
            <p:nvPr/>
          </p:nvSpPr>
          <p:spPr>
            <a:xfrm>
              <a:off x="9762447" y="5787694"/>
              <a:ext cx="39763" cy="121246"/>
            </a:xfrm>
            <a:custGeom>
              <a:avLst/>
              <a:gdLst>
                <a:gd name="connsiteX0" fmla="*/ 39764 w 39763"/>
                <a:gd name="connsiteY0" fmla="*/ 19906 h 121246"/>
                <a:gd name="connsiteX1" fmla="*/ 39764 w 39763"/>
                <a:gd name="connsiteY1" fmla="*/ 101340 h 121246"/>
                <a:gd name="connsiteX2" fmla="*/ 19882 w 39763"/>
                <a:gd name="connsiteY2" fmla="*/ 121246 h 121246"/>
                <a:gd name="connsiteX3" fmla="*/ 19882 w 39763"/>
                <a:gd name="connsiteY3" fmla="*/ 121246 h 121246"/>
                <a:gd name="connsiteX4" fmla="*/ 0 w 39763"/>
                <a:gd name="connsiteY4" fmla="*/ 101340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0"/>
                  </a:lnTo>
                  <a:cubicBezTo>
                    <a:pt x="39764" y="112198"/>
                    <a:pt x="30727" y="121246"/>
                    <a:pt x="19882" y="121246"/>
                  </a:cubicBezTo>
                  <a:lnTo>
                    <a:pt x="19882" y="121246"/>
                  </a:lnTo>
                  <a:cubicBezTo>
                    <a:pt x="9037" y="121246"/>
                    <a:pt x="0" y="112198"/>
                    <a:pt x="0" y="101340"/>
                  </a:cubicBezTo>
                  <a:lnTo>
                    <a:pt x="0" y="19906"/>
                  </a:lnTo>
                  <a:cubicBezTo>
                    <a:pt x="0" y="9048"/>
                    <a:pt x="9037" y="0"/>
                    <a:pt x="19882" y="0"/>
                  </a:cubicBezTo>
                  <a:lnTo>
                    <a:pt x="19882" y="0"/>
                  </a:lnTo>
                  <a:cubicBezTo>
                    <a:pt x="30727" y="0"/>
                    <a:pt x="39764" y="9048"/>
                    <a:pt x="39764" y="19906"/>
                  </a:cubicBezTo>
                  <a:close/>
                </a:path>
              </a:pathLst>
            </a:custGeom>
            <a:solidFill>
              <a:srgbClr val="7EB4B4"/>
            </a:solidFill>
            <a:ln w="18073" cap="flat">
              <a:noFill/>
              <a:prstDash val="solid"/>
              <a:miter/>
            </a:ln>
          </p:spPr>
          <p:txBody>
            <a:bodyPr rtlCol="0" anchor="ctr"/>
            <a:lstStyle/>
            <a:p>
              <a:endParaRPr lang="en-US" sz="849"/>
            </a:p>
          </p:txBody>
        </p:sp>
        <p:sp>
          <p:nvSpPr>
            <p:cNvPr id="829" name="Freeform 828">
              <a:extLst>
                <a:ext uri="{FF2B5EF4-FFF2-40B4-BE49-F238E27FC236}">
                  <a16:creationId xmlns:a16="http://schemas.microsoft.com/office/drawing/2014/main" id="{D14BFDF0-8476-3748-9EFA-BAFD3489E2B3}"/>
                </a:ext>
              </a:extLst>
            </p:cNvPr>
            <p:cNvSpPr/>
            <p:nvPr/>
          </p:nvSpPr>
          <p:spPr>
            <a:xfrm>
              <a:off x="10047339" y="5787338"/>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6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6"/>
                  </a:cubicBezTo>
                  <a:lnTo>
                    <a:pt x="2491" y="29311"/>
                  </a:lnTo>
                  <a:cubicBezTo>
                    <a:pt x="-2931" y="18453"/>
                    <a:pt x="684" y="7595"/>
                    <a:pt x="11528" y="2166"/>
                  </a:cubicBezTo>
                  <a:close/>
                </a:path>
              </a:pathLst>
            </a:custGeom>
            <a:solidFill>
              <a:srgbClr val="7EB4B4"/>
            </a:solidFill>
            <a:ln w="18073" cap="flat">
              <a:noFill/>
              <a:prstDash val="solid"/>
              <a:miter/>
            </a:ln>
          </p:spPr>
          <p:txBody>
            <a:bodyPr rtlCol="0" anchor="ctr"/>
            <a:lstStyle/>
            <a:p>
              <a:endParaRPr lang="en-US" sz="849"/>
            </a:p>
          </p:txBody>
        </p:sp>
        <p:sp>
          <p:nvSpPr>
            <p:cNvPr id="830" name="Freeform 829">
              <a:extLst>
                <a:ext uri="{FF2B5EF4-FFF2-40B4-BE49-F238E27FC236}">
                  <a16:creationId xmlns:a16="http://schemas.microsoft.com/office/drawing/2014/main" id="{A23CDD74-E5C4-8D44-97C2-EECB8D9CA09E}"/>
                </a:ext>
              </a:extLst>
            </p:cNvPr>
            <p:cNvSpPr/>
            <p:nvPr userDrawn="1"/>
          </p:nvSpPr>
          <p:spPr>
            <a:xfrm>
              <a:off x="10367939" y="5181263"/>
              <a:ext cx="39763" cy="121445"/>
            </a:xfrm>
            <a:custGeom>
              <a:avLst/>
              <a:gdLst>
                <a:gd name="connsiteX0" fmla="*/ 39764 w 39763"/>
                <a:gd name="connsiteY0" fmla="*/ 20105 h 121445"/>
                <a:gd name="connsiteX1" fmla="*/ 39764 w 39763"/>
                <a:gd name="connsiteY1" fmla="*/ 101539 h 121445"/>
                <a:gd name="connsiteX2" fmla="*/ 19882 w 39763"/>
                <a:gd name="connsiteY2" fmla="*/ 121445 h 121445"/>
                <a:gd name="connsiteX3" fmla="*/ 19882 w 39763"/>
                <a:gd name="connsiteY3" fmla="*/ 121445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7" y="121445"/>
                    <a:pt x="19882" y="121445"/>
                  </a:cubicBezTo>
                  <a:lnTo>
                    <a:pt x="19882" y="121445"/>
                  </a:lnTo>
                  <a:cubicBezTo>
                    <a:pt x="9037" y="121445"/>
                    <a:pt x="0" y="112397"/>
                    <a:pt x="0" y="101539"/>
                  </a:cubicBezTo>
                  <a:lnTo>
                    <a:pt x="0" y="20105"/>
                  </a:lnTo>
                  <a:cubicBezTo>
                    <a:pt x="0" y="9247"/>
                    <a:pt x="9037" y="199"/>
                    <a:pt x="19882" y="199"/>
                  </a:cubicBezTo>
                  <a:lnTo>
                    <a:pt x="19882" y="199"/>
                  </a:lnTo>
                  <a:cubicBezTo>
                    <a:pt x="30727" y="-1611"/>
                    <a:pt x="39764" y="9247"/>
                    <a:pt x="39764" y="20105"/>
                  </a:cubicBezTo>
                  <a:close/>
                </a:path>
              </a:pathLst>
            </a:custGeom>
            <a:solidFill>
              <a:srgbClr val="7EB4B4"/>
            </a:solidFill>
            <a:ln w="18073" cap="flat">
              <a:noFill/>
              <a:prstDash val="solid"/>
              <a:miter/>
            </a:ln>
          </p:spPr>
          <p:txBody>
            <a:bodyPr rtlCol="0" anchor="ctr"/>
            <a:lstStyle/>
            <a:p>
              <a:endParaRPr lang="en-US" sz="849"/>
            </a:p>
          </p:txBody>
        </p:sp>
        <p:sp>
          <p:nvSpPr>
            <p:cNvPr id="831" name="Freeform 830">
              <a:extLst>
                <a:ext uri="{FF2B5EF4-FFF2-40B4-BE49-F238E27FC236}">
                  <a16:creationId xmlns:a16="http://schemas.microsoft.com/office/drawing/2014/main" id="{13923714-B1A6-0E4D-B753-FA4F213A2C5D}"/>
                </a:ext>
              </a:extLst>
            </p:cNvPr>
            <p:cNvSpPr/>
            <p:nvPr/>
          </p:nvSpPr>
          <p:spPr>
            <a:xfrm>
              <a:off x="10652831" y="5181105"/>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6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6"/>
                  </a:cubicBezTo>
                  <a:lnTo>
                    <a:pt x="2491" y="29311"/>
                  </a:lnTo>
                  <a:cubicBezTo>
                    <a:pt x="-2931" y="18453"/>
                    <a:pt x="684" y="7595"/>
                    <a:pt x="11528" y="2166"/>
                  </a:cubicBezTo>
                  <a:close/>
                </a:path>
              </a:pathLst>
            </a:custGeom>
            <a:solidFill>
              <a:srgbClr val="7EB4B4"/>
            </a:solidFill>
            <a:ln w="18073" cap="flat">
              <a:noFill/>
              <a:prstDash val="solid"/>
              <a:miter/>
            </a:ln>
          </p:spPr>
          <p:txBody>
            <a:bodyPr rtlCol="0" anchor="ctr"/>
            <a:lstStyle/>
            <a:p>
              <a:endParaRPr lang="en-US" sz="849"/>
            </a:p>
          </p:txBody>
        </p:sp>
        <p:sp>
          <p:nvSpPr>
            <p:cNvPr id="832" name="Freeform 831">
              <a:extLst>
                <a:ext uri="{FF2B5EF4-FFF2-40B4-BE49-F238E27FC236}">
                  <a16:creationId xmlns:a16="http://schemas.microsoft.com/office/drawing/2014/main" id="{180EF619-A566-A04A-AA8A-CC1D3EA5DF44}"/>
                </a:ext>
              </a:extLst>
            </p:cNvPr>
            <p:cNvSpPr/>
            <p:nvPr/>
          </p:nvSpPr>
          <p:spPr>
            <a:xfrm>
              <a:off x="10955681" y="5181105"/>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6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8453"/>
                    <a:pt x="1484" y="7595"/>
                    <a:pt x="12329" y="2166"/>
                  </a:cubicBezTo>
                  <a:close/>
                </a:path>
              </a:pathLst>
            </a:custGeom>
            <a:solidFill>
              <a:srgbClr val="7EB4B4"/>
            </a:solidFill>
            <a:ln w="18073" cap="flat">
              <a:noFill/>
              <a:prstDash val="solid"/>
              <a:miter/>
            </a:ln>
          </p:spPr>
          <p:txBody>
            <a:bodyPr rtlCol="0" anchor="ctr"/>
            <a:lstStyle/>
            <a:p>
              <a:endParaRPr lang="en-US" sz="849"/>
            </a:p>
          </p:txBody>
        </p:sp>
        <p:sp>
          <p:nvSpPr>
            <p:cNvPr id="833" name="Freeform 832">
              <a:extLst>
                <a:ext uri="{FF2B5EF4-FFF2-40B4-BE49-F238E27FC236}">
                  <a16:creationId xmlns:a16="http://schemas.microsoft.com/office/drawing/2014/main" id="{D8621187-031C-CE48-9CBB-A4672A25F3D9}"/>
                </a:ext>
              </a:extLst>
            </p:cNvPr>
            <p:cNvSpPr/>
            <p:nvPr/>
          </p:nvSpPr>
          <p:spPr>
            <a:xfrm>
              <a:off x="10350188" y="5483317"/>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3 h 120149"/>
                <a:gd name="connsiteX5" fmla="*/ 66552 w 77752"/>
                <a:gd name="connsiteY5" fmla="*/ 117983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solidFill>
              <a:srgbClr val="7EB4B4"/>
            </a:solidFill>
            <a:ln w="18073" cap="flat">
              <a:noFill/>
              <a:prstDash val="solid"/>
              <a:miter/>
            </a:ln>
          </p:spPr>
          <p:txBody>
            <a:bodyPr rtlCol="0" anchor="ctr"/>
            <a:lstStyle/>
            <a:p>
              <a:endParaRPr lang="en-US" sz="849"/>
            </a:p>
          </p:txBody>
        </p:sp>
        <p:sp>
          <p:nvSpPr>
            <p:cNvPr id="834" name="Freeform 833">
              <a:extLst>
                <a:ext uri="{FF2B5EF4-FFF2-40B4-BE49-F238E27FC236}">
                  <a16:creationId xmlns:a16="http://schemas.microsoft.com/office/drawing/2014/main" id="{69F2D429-7316-6647-86E4-8B3B8662126A}"/>
                </a:ext>
              </a:extLst>
            </p:cNvPr>
            <p:cNvSpPr/>
            <p:nvPr/>
          </p:nvSpPr>
          <p:spPr>
            <a:xfrm>
              <a:off x="10652831" y="5483317"/>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3 h 120149"/>
                <a:gd name="connsiteX5" fmla="*/ 65752 w 76952"/>
                <a:gd name="connsiteY5" fmla="*/ 117983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3"/>
                  </a:cubicBezTo>
                  <a:lnTo>
                    <a:pt x="65752" y="117983"/>
                  </a:lnTo>
                  <a:cubicBezTo>
                    <a:pt x="56714" y="123413"/>
                    <a:pt x="44062" y="117983"/>
                    <a:pt x="38640" y="108935"/>
                  </a:cubicBezTo>
                  <a:lnTo>
                    <a:pt x="2491" y="29311"/>
                  </a:lnTo>
                  <a:cubicBezTo>
                    <a:pt x="-2931" y="18453"/>
                    <a:pt x="684" y="7595"/>
                    <a:pt x="11528" y="2166"/>
                  </a:cubicBezTo>
                  <a:close/>
                </a:path>
              </a:pathLst>
            </a:custGeom>
            <a:solidFill>
              <a:srgbClr val="7EB4B4"/>
            </a:solidFill>
            <a:ln w="18073" cap="flat">
              <a:noFill/>
              <a:prstDash val="solid"/>
              <a:miter/>
            </a:ln>
          </p:spPr>
          <p:txBody>
            <a:bodyPr rtlCol="0" anchor="ctr"/>
            <a:lstStyle/>
            <a:p>
              <a:endParaRPr lang="en-US" sz="849"/>
            </a:p>
          </p:txBody>
        </p:sp>
        <p:sp>
          <p:nvSpPr>
            <p:cNvPr id="835" name="Freeform 834">
              <a:extLst>
                <a:ext uri="{FF2B5EF4-FFF2-40B4-BE49-F238E27FC236}">
                  <a16:creationId xmlns:a16="http://schemas.microsoft.com/office/drawing/2014/main" id="{4DB0AF9E-59D4-5F4D-8806-7B2EFD8E38AD}"/>
                </a:ext>
              </a:extLst>
            </p:cNvPr>
            <p:cNvSpPr/>
            <p:nvPr/>
          </p:nvSpPr>
          <p:spPr>
            <a:xfrm>
              <a:off x="10350188" y="5787338"/>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6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8453"/>
                    <a:pt x="1484" y="7595"/>
                    <a:pt x="12329" y="2166"/>
                  </a:cubicBezTo>
                  <a:close/>
                </a:path>
              </a:pathLst>
            </a:custGeom>
            <a:solidFill>
              <a:srgbClr val="7EB4B4"/>
            </a:solidFill>
            <a:ln w="18073" cap="flat">
              <a:noFill/>
              <a:prstDash val="solid"/>
              <a:miter/>
            </a:ln>
          </p:spPr>
          <p:txBody>
            <a:bodyPr rtlCol="0" anchor="ctr"/>
            <a:lstStyle/>
            <a:p>
              <a:endParaRPr lang="en-US" sz="849"/>
            </a:p>
          </p:txBody>
        </p:sp>
        <p:sp>
          <p:nvSpPr>
            <p:cNvPr id="836" name="Freeform 835">
              <a:extLst>
                <a:ext uri="{FF2B5EF4-FFF2-40B4-BE49-F238E27FC236}">
                  <a16:creationId xmlns:a16="http://schemas.microsoft.com/office/drawing/2014/main" id="{5CF47EEC-84A6-D84A-BAFF-774F07453C4B}"/>
                </a:ext>
              </a:extLst>
            </p:cNvPr>
            <p:cNvSpPr/>
            <p:nvPr/>
          </p:nvSpPr>
          <p:spPr>
            <a:xfrm>
              <a:off x="10975240" y="5483673"/>
              <a:ext cx="39763" cy="121246"/>
            </a:xfrm>
            <a:custGeom>
              <a:avLst/>
              <a:gdLst>
                <a:gd name="connsiteX0" fmla="*/ 39764 w 39763"/>
                <a:gd name="connsiteY0" fmla="*/ 19906 h 121246"/>
                <a:gd name="connsiteX1" fmla="*/ 39764 w 39763"/>
                <a:gd name="connsiteY1" fmla="*/ 101341 h 121246"/>
                <a:gd name="connsiteX2" fmla="*/ 19882 w 39763"/>
                <a:gd name="connsiteY2" fmla="*/ 121247 h 121246"/>
                <a:gd name="connsiteX3" fmla="*/ 19882 w 39763"/>
                <a:gd name="connsiteY3" fmla="*/ 121247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9"/>
                    <a:pt x="30726" y="121247"/>
                    <a:pt x="19882" y="121247"/>
                  </a:cubicBezTo>
                  <a:lnTo>
                    <a:pt x="19882" y="121247"/>
                  </a:lnTo>
                  <a:cubicBezTo>
                    <a:pt x="9037" y="121247"/>
                    <a:pt x="0" y="112199"/>
                    <a:pt x="0" y="101341"/>
                  </a:cubicBezTo>
                  <a:lnTo>
                    <a:pt x="0" y="19906"/>
                  </a:lnTo>
                  <a:cubicBezTo>
                    <a:pt x="0" y="9048"/>
                    <a:pt x="9037" y="0"/>
                    <a:pt x="19882" y="0"/>
                  </a:cubicBezTo>
                  <a:lnTo>
                    <a:pt x="19882" y="0"/>
                  </a:lnTo>
                  <a:cubicBezTo>
                    <a:pt x="28919" y="0"/>
                    <a:pt x="39764" y="9048"/>
                    <a:pt x="39764" y="19906"/>
                  </a:cubicBezTo>
                  <a:close/>
                </a:path>
              </a:pathLst>
            </a:custGeom>
            <a:solidFill>
              <a:srgbClr val="7EB4B4"/>
            </a:solidFill>
            <a:ln w="18073" cap="flat">
              <a:noFill/>
              <a:prstDash val="solid"/>
              <a:miter/>
            </a:ln>
          </p:spPr>
          <p:txBody>
            <a:bodyPr rtlCol="0" anchor="ctr"/>
            <a:lstStyle/>
            <a:p>
              <a:endParaRPr lang="en-US" sz="849"/>
            </a:p>
          </p:txBody>
        </p:sp>
        <p:sp>
          <p:nvSpPr>
            <p:cNvPr id="837" name="Freeform 836">
              <a:extLst>
                <a:ext uri="{FF2B5EF4-FFF2-40B4-BE49-F238E27FC236}">
                  <a16:creationId xmlns:a16="http://schemas.microsoft.com/office/drawing/2014/main" id="{DA900302-C92B-564A-BF91-3866F5803E6B}"/>
                </a:ext>
              </a:extLst>
            </p:cNvPr>
            <p:cNvSpPr/>
            <p:nvPr/>
          </p:nvSpPr>
          <p:spPr>
            <a:xfrm>
              <a:off x="10671590" y="5787694"/>
              <a:ext cx="39763" cy="121246"/>
            </a:xfrm>
            <a:custGeom>
              <a:avLst/>
              <a:gdLst>
                <a:gd name="connsiteX0" fmla="*/ 39764 w 39763"/>
                <a:gd name="connsiteY0" fmla="*/ 19906 h 121246"/>
                <a:gd name="connsiteX1" fmla="*/ 39764 w 39763"/>
                <a:gd name="connsiteY1" fmla="*/ 101340 h 121246"/>
                <a:gd name="connsiteX2" fmla="*/ 19882 w 39763"/>
                <a:gd name="connsiteY2" fmla="*/ 121246 h 121246"/>
                <a:gd name="connsiteX3" fmla="*/ 19882 w 39763"/>
                <a:gd name="connsiteY3" fmla="*/ 121246 h 121246"/>
                <a:gd name="connsiteX4" fmla="*/ 0 w 39763"/>
                <a:gd name="connsiteY4" fmla="*/ 101340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0"/>
                  </a:lnTo>
                  <a:cubicBezTo>
                    <a:pt x="39764" y="112198"/>
                    <a:pt x="30726" y="121246"/>
                    <a:pt x="19882" y="121246"/>
                  </a:cubicBezTo>
                  <a:lnTo>
                    <a:pt x="19882" y="121246"/>
                  </a:lnTo>
                  <a:cubicBezTo>
                    <a:pt x="9037" y="121246"/>
                    <a:pt x="0" y="112198"/>
                    <a:pt x="0" y="101340"/>
                  </a:cubicBezTo>
                  <a:lnTo>
                    <a:pt x="0" y="19906"/>
                  </a:lnTo>
                  <a:cubicBezTo>
                    <a:pt x="0" y="9048"/>
                    <a:pt x="9037" y="0"/>
                    <a:pt x="19882" y="0"/>
                  </a:cubicBezTo>
                  <a:lnTo>
                    <a:pt x="19882" y="0"/>
                  </a:lnTo>
                  <a:cubicBezTo>
                    <a:pt x="30726" y="0"/>
                    <a:pt x="39764" y="9048"/>
                    <a:pt x="39764" y="19906"/>
                  </a:cubicBezTo>
                  <a:close/>
                </a:path>
              </a:pathLst>
            </a:custGeom>
            <a:solidFill>
              <a:srgbClr val="7EB4B4"/>
            </a:solidFill>
            <a:ln w="18073" cap="flat">
              <a:noFill/>
              <a:prstDash val="solid"/>
              <a:miter/>
            </a:ln>
          </p:spPr>
          <p:txBody>
            <a:bodyPr rtlCol="0" anchor="ctr"/>
            <a:lstStyle/>
            <a:p>
              <a:endParaRPr lang="en-US" sz="849"/>
            </a:p>
          </p:txBody>
        </p:sp>
        <p:sp>
          <p:nvSpPr>
            <p:cNvPr id="838" name="Freeform 837">
              <a:extLst>
                <a:ext uri="{FF2B5EF4-FFF2-40B4-BE49-F238E27FC236}">
                  <a16:creationId xmlns:a16="http://schemas.microsoft.com/office/drawing/2014/main" id="{DC516339-DE68-724B-B92D-5414BBED6A87}"/>
                </a:ext>
              </a:extLst>
            </p:cNvPr>
            <p:cNvSpPr/>
            <p:nvPr/>
          </p:nvSpPr>
          <p:spPr>
            <a:xfrm>
              <a:off x="10955681" y="5787338"/>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6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8453"/>
                    <a:pt x="1484" y="7595"/>
                    <a:pt x="12329" y="2166"/>
                  </a:cubicBezTo>
                  <a:close/>
                </a:path>
              </a:pathLst>
            </a:custGeom>
            <a:solidFill>
              <a:srgbClr val="7EB4B4"/>
            </a:solidFill>
            <a:ln w="18073" cap="flat">
              <a:noFill/>
              <a:prstDash val="solid"/>
              <a:miter/>
            </a:ln>
          </p:spPr>
          <p:txBody>
            <a:bodyPr rtlCol="0" anchor="ctr"/>
            <a:lstStyle/>
            <a:p>
              <a:endParaRPr lang="en-US" sz="849"/>
            </a:p>
          </p:txBody>
        </p:sp>
        <p:sp>
          <p:nvSpPr>
            <p:cNvPr id="839" name="Freeform 838">
              <a:extLst>
                <a:ext uri="{FF2B5EF4-FFF2-40B4-BE49-F238E27FC236}">
                  <a16:creationId xmlns:a16="http://schemas.microsoft.com/office/drawing/2014/main" id="{0A9D604E-073B-C042-8FB2-9F7F7E6D8985}"/>
                </a:ext>
              </a:extLst>
            </p:cNvPr>
            <p:cNvSpPr/>
            <p:nvPr userDrawn="1"/>
          </p:nvSpPr>
          <p:spPr>
            <a:xfrm>
              <a:off x="11277082" y="5181263"/>
              <a:ext cx="39763" cy="121445"/>
            </a:xfrm>
            <a:custGeom>
              <a:avLst/>
              <a:gdLst>
                <a:gd name="connsiteX0" fmla="*/ 39764 w 39763"/>
                <a:gd name="connsiteY0" fmla="*/ 20105 h 121445"/>
                <a:gd name="connsiteX1" fmla="*/ 39764 w 39763"/>
                <a:gd name="connsiteY1" fmla="*/ 101539 h 121445"/>
                <a:gd name="connsiteX2" fmla="*/ 19882 w 39763"/>
                <a:gd name="connsiteY2" fmla="*/ 121445 h 121445"/>
                <a:gd name="connsiteX3" fmla="*/ 19882 w 39763"/>
                <a:gd name="connsiteY3" fmla="*/ 121445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6" y="121445"/>
                    <a:pt x="19882" y="121445"/>
                  </a:cubicBezTo>
                  <a:lnTo>
                    <a:pt x="19882" y="121445"/>
                  </a:lnTo>
                  <a:cubicBezTo>
                    <a:pt x="9037" y="121445"/>
                    <a:pt x="0" y="112397"/>
                    <a:pt x="0" y="101539"/>
                  </a:cubicBezTo>
                  <a:lnTo>
                    <a:pt x="0" y="20105"/>
                  </a:lnTo>
                  <a:cubicBezTo>
                    <a:pt x="0" y="9247"/>
                    <a:pt x="9037" y="199"/>
                    <a:pt x="19882" y="199"/>
                  </a:cubicBezTo>
                  <a:lnTo>
                    <a:pt x="19882" y="199"/>
                  </a:lnTo>
                  <a:cubicBezTo>
                    <a:pt x="30726" y="-1611"/>
                    <a:pt x="39764" y="9247"/>
                    <a:pt x="39764" y="20105"/>
                  </a:cubicBezTo>
                  <a:close/>
                </a:path>
              </a:pathLst>
            </a:custGeom>
            <a:solidFill>
              <a:srgbClr val="7EB4B4"/>
            </a:solidFill>
            <a:ln w="18073" cap="flat">
              <a:noFill/>
              <a:prstDash val="solid"/>
              <a:miter/>
            </a:ln>
          </p:spPr>
          <p:txBody>
            <a:bodyPr rtlCol="0" anchor="ctr"/>
            <a:lstStyle/>
            <a:p>
              <a:endParaRPr lang="en-US" sz="849"/>
            </a:p>
          </p:txBody>
        </p:sp>
        <p:sp>
          <p:nvSpPr>
            <p:cNvPr id="840" name="Freeform 839">
              <a:extLst>
                <a:ext uri="{FF2B5EF4-FFF2-40B4-BE49-F238E27FC236}">
                  <a16:creationId xmlns:a16="http://schemas.microsoft.com/office/drawing/2014/main" id="{39D6BBC6-5376-4843-B19A-3071FC0D9664}"/>
                </a:ext>
              </a:extLst>
            </p:cNvPr>
            <p:cNvSpPr/>
            <p:nvPr/>
          </p:nvSpPr>
          <p:spPr>
            <a:xfrm>
              <a:off x="11561974" y="5181105"/>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6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6"/>
                  </a:cubicBezTo>
                  <a:lnTo>
                    <a:pt x="2491" y="29311"/>
                  </a:lnTo>
                  <a:cubicBezTo>
                    <a:pt x="-2931" y="18453"/>
                    <a:pt x="684" y="7595"/>
                    <a:pt x="11528" y="2166"/>
                  </a:cubicBezTo>
                  <a:close/>
                </a:path>
              </a:pathLst>
            </a:custGeom>
            <a:solidFill>
              <a:srgbClr val="7EB4B4"/>
            </a:solidFill>
            <a:ln w="18073" cap="flat">
              <a:noFill/>
              <a:prstDash val="solid"/>
              <a:miter/>
            </a:ln>
          </p:spPr>
          <p:txBody>
            <a:bodyPr rtlCol="0" anchor="ctr"/>
            <a:lstStyle/>
            <a:p>
              <a:endParaRPr lang="en-US" sz="849"/>
            </a:p>
          </p:txBody>
        </p:sp>
        <p:sp>
          <p:nvSpPr>
            <p:cNvPr id="841" name="Freeform 840">
              <a:extLst>
                <a:ext uri="{FF2B5EF4-FFF2-40B4-BE49-F238E27FC236}">
                  <a16:creationId xmlns:a16="http://schemas.microsoft.com/office/drawing/2014/main" id="{EDD3F433-5B5F-804A-AF53-478143EE9F81}"/>
                </a:ext>
              </a:extLst>
            </p:cNvPr>
            <p:cNvSpPr/>
            <p:nvPr/>
          </p:nvSpPr>
          <p:spPr>
            <a:xfrm>
              <a:off x="11864823" y="5181105"/>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4 h 120149"/>
                <a:gd name="connsiteX5" fmla="*/ 66552 w 77753"/>
                <a:gd name="connsiteY5" fmla="*/ 117984 h 120149"/>
                <a:gd name="connsiteX6" fmla="*/ 39441 w 77753"/>
                <a:gd name="connsiteY6" fmla="*/ 108936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8453"/>
                    <a:pt x="1484" y="7595"/>
                    <a:pt x="12329" y="2166"/>
                  </a:cubicBezTo>
                  <a:close/>
                </a:path>
              </a:pathLst>
            </a:custGeom>
            <a:solidFill>
              <a:srgbClr val="7EB4B4"/>
            </a:solidFill>
            <a:ln w="18073" cap="flat">
              <a:noFill/>
              <a:prstDash val="solid"/>
              <a:miter/>
            </a:ln>
          </p:spPr>
          <p:txBody>
            <a:bodyPr rtlCol="0" anchor="ctr"/>
            <a:lstStyle/>
            <a:p>
              <a:endParaRPr lang="en-US" sz="849"/>
            </a:p>
          </p:txBody>
        </p:sp>
        <p:sp>
          <p:nvSpPr>
            <p:cNvPr id="842" name="Freeform 841">
              <a:extLst>
                <a:ext uri="{FF2B5EF4-FFF2-40B4-BE49-F238E27FC236}">
                  <a16:creationId xmlns:a16="http://schemas.microsoft.com/office/drawing/2014/main" id="{D982A4B8-8767-6245-931C-5C753A6A8D45}"/>
                </a:ext>
              </a:extLst>
            </p:cNvPr>
            <p:cNvSpPr/>
            <p:nvPr/>
          </p:nvSpPr>
          <p:spPr>
            <a:xfrm>
              <a:off x="11259331" y="5483317"/>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89 w 77752"/>
                <a:gd name="connsiteY3" fmla="*/ 90839 h 120149"/>
                <a:gd name="connsiteX4" fmla="*/ 66552 w 77752"/>
                <a:gd name="connsiteY4" fmla="*/ 117983 h 120149"/>
                <a:gd name="connsiteX5" fmla="*/ 66552 w 77752"/>
                <a:gd name="connsiteY5" fmla="*/ 117983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89" y="90839"/>
                  </a:lnTo>
                  <a:cubicBezTo>
                    <a:pt x="81012" y="99887"/>
                    <a:pt x="75589" y="112555"/>
                    <a:pt x="66552" y="117983"/>
                  </a:cubicBezTo>
                  <a:lnTo>
                    <a:pt x="66552" y="117983"/>
                  </a:lnTo>
                  <a:cubicBezTo>
                    <a:pt x="57515" y="123413"/>
                    <a:pt x="44863" y="117983"/>
                    <a:pt x="39441" y="108935"/>
                  </a:cubicBezTo>
                  <a:lnTo>
                    <a:pt x="3292" y="29311"/>
                  </a:lnTo>
                  <a:cubicBezTo>
                    <a:pt x="-3938" y="18453"/>
                    <a:pt x="1485" y="7595"/>
                    <a:pt x="12329" y="2166"/>
                  </a:cubicBezTo>
                  <a:close/>
                </a:path>
              </a:pathLst>
            </a:custGeom>
            <a:solidFill>
              <a:srgbClr val="7EB4B4"/>
            </a:solidFill>
            <a:ln w="18073" cap="flat">
              <a:noFill/>
              <a:prstDash val="solid"/>
              <a:miter/>
            </a:ln>
          </p:spPr>
          <p:txBody>
            <a:bodyPr rtlCol="0" anchor="ctr"/>
            <a:lstStyle/>
            <a:p>
              <a:endParaRPr lang="en-US" sz="849"/>
            </a:p>
          </p:txBody>
        </p:sp>
        <p:sp>
          <p:nvSpPr>
            <p:cNvPr id="843" name="Freeform 842">
              <a:extLst>
                <a:ext uri="{FF2B5EF4-FFF2-40B4-BE49-F238E27FC236}">
                  <a16:creationId xmlns:a16="http://schemas.microsoft.com/office/drawing/2014/main" id="{D6BBBBFD-3530-5645-9FF1-964B8482DCAF}"/>
                </a:ext>
              </a:extLst>
            </p:cNvPr>
            <p:cNvSpPr/>
            <p:nvPr/>
          </p:nvSpPr>
          <p:spPr>
            <a:xfrm>
              <a:off x="11561974" y="5483317"/>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3 h 120149"/>
                <a:gd name="connsiteX5" fmla="*/ 65752 w 76952"/>
                <a:gd name="connsiteY5" fmla="*/ 117983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3"/>
                  </a:cubicBezTo>
                  <a:lnTo>
                    <a:pt x="65752" y="117983"/>
                  </a:lnTo>
                  <a:cubicBezTo>
                    <a:pt x="56714" y="123413"/>
                    <a:pt x="44062" y="117983"/>
                    <a:pt x="38640" y="108935"/>
                  </a:cubicBezTo>
                  <a:lnTo>
                    <a:pt x="2491" y="29311"/>
                  </a:lnTo>
                  <a:cubicBezTo>
                    <a:pt x="-2931" y="18453"/>
                    <a:pt x="684" y="7595"/>
                    <a:pt x="11528" y="2166"/>
                  </a:cubicBezTo>
                  <a:close/>
                </a:path>
              </a:pathLst>
            </a:custGeom>
            <a:solidFill>
              <a:srgbClr val="7EB4B4"/>
            </a:solidFill>
            <a:ln w="18073" cap="flat">
              <a:noFill/>
              <a:prstDash val="solid"/>
              <a:miter/>
            </a:ln>
          </p:spPr>
          <p:txBody>
            <a:bodyPr rtlCol="0" anchor="ctr"/>
            <a:lstStyle/>
            <a:p>
              <a:endParaRPr lang="en-US" sz="849"/>
            </a:p>
          </p:txBody>
        </p:sp>
        <p:sp>
          <p:nvSpPr>
            <p:cNvPr id="844" name="Freeform 843">
              <a:extLst>
                <a:ext uri="{FF2B5EF4-FFF2-40B4-BE49-F238E27FC236}">
                  <a16:creationId xmlns:a16="http://schemas.microsoft.com/office/drawing/2014/main" id="{C03B0A11-588E-0A45-98E5-4AC8EB4B4916}"/>
                </a:ext>
              </a:extLst>
            </p:cNvPr>
            <p:cNvSpPr/>
            <p:nvPr/>
          </p:nvSpPr>
          <p:spPr>
            <a:xfrm>
              <a:off x="11259331" y="5787338"/>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89 w 77752"/>
                <a:gd name="connsiteY3" fmla="*/ 90839 h 120149"/>
                <a:gd name="connsiteX4" fmla="*/ 66552 w 77752"/>
                <a:gd name="connsiteY4" fmla="*/ 117984 h 120149"/>
                <a:gd name="connsiteX5" fmla="*/ 66552 w 77752"/>
                <a:gd name="connsiteY5" fmla="*/ 117984 h 120149"/>
                <a:gd name="connsiteX6" fmla="*/ 39441 w 77752"/>
                <a:gd name="connsiteY6" fmla="*/ 108936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89" y="90839"/>
                  </a:lnTo>
                  <a:cubicBezTo>
                    <a:pt x="81012" y="99887"/>
                    <a:pt x="75589" y="112555"/>
                    <a:pt x="66552" y="117984"/>
                  </a:cubicBezTo>
                  <a:lnTo>
                    <a:pt x="66552" y="117984"/>
                  </a:lnTo>
                  <a:cubicBezTo>
                    <a:pt x="57515" y="123413"/>
                    <a:pt x="44863" y="117984"/>
                    <a:pt x="39441" y="108936"/>
                  </a:cubicBezTo>
                  <a:lnTo>
                    <a:pt x="3292" y="29311"/>
                  </a:lnTo>
                  <a:cubicBezTo>
                    <a:pt x="-3938" y="18453"/>
                    <a:pt x="1485" y="7595"/>
                    <a:pt x="12329" y="2166"/>
                  </a:cubicBezTo>
                  <a:close/>
                </a:path>
              </a:pathLst>
            </a:custGeom>
            <a:solidFill>
              <a:srgbClr val="7EB4B4"/>
            </a:solidFill>
            <a:ln w="18073" cap="flat">
              <a:noFill/>
              <a:prstDash val="solid"/>
              <a:miter/>
            </a:ln>
          </p:spPr>
          <p:txBody>
            <a:bodyPr rtlCol="0" anchor="ctr"/>
            <a:lstStyle/>
            <a:p>
              <a:endParaRPr lang="en-US" sz="849"/>
            </a:p>
          </p:txBody>
        </p:sp>
        <p:sp>
          <p:nvSpPr>
            <p:cNvPr id="845" name="Freeform 844">
              <a:extLst>
                <a:ext uri="{FF2B5EF4-FFF2-40B4-BE49-F238E27FC236}">
                  <a16:creationId xmlns:a16="http://schemas.microsoft.com/office/drawing/2014/main" id="{EA7A2831-6D12-F84C-A4B3-5C075E3F49D2}"/>
                </a:ext>
              </a:extLst>
            </p:cNvPr>
            <p:cNvSpPr/>
            <p:nvPr/>
          </p:nvSpPr>
          <p:spPr>
            <a:xfrm>
              <a:off x="11882575" y="5483673"/>
              <a:ext cx="39763" cy="121246"/>
            </a:xfrm>
            <a:custGeom>
              <a:avLst/>
              <a:gdLst>
                <a:gd name="connsiteX0" fmla="*/ 39763 w 39763"/>
                <a:gd name="connsiteY0" fmla="*/ 19906 h 121246"/>
                <a:gd name="connsiteX1" fmla="*/ 39763 w 39763"/>
                <a:gd name="connsiteY1" fmla="*/ 101341 h 121246"/>
                <a:gd name="connsiteX2" fmla="*/ 19881 w 39763"/>
                <a:gd name="connsiteY2" fmla="*/ 121247 h 121246"/>
                <a:gd name="connsiteX3" fmla="*/ 19881 w 39763"/>
                <a:gd name="connsiteY3" fmla="*/ 121247 h 121246"/>
                <a:gd name="connsiteX4" fmla="*/ 0 w 39763"/>
                <a:gd name="connsiteY4" fmla="*/ 101341 h 121246"/>
                <a:gd name="connsiteX5" fmla="*/ 0 w 39763"/>
                <a:gd name="connsiteY5" fmla="*/ 19906 h 121246"/>
                <a:gd name="connsiteX6" fmla="*/ 19881 w 39763"/>
                <a:gd name="connsiteY6" fmla="*/ 0 h 121246"/>
                <a:gd name="connsiteX7" fmla="*/ 19881 w 39763"/>
                <a:gd name="connsiteY7" fmla="*/ 0 h 121246"/>
                <a:gd name="connsiteX8" fmla="*/ 39763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3" y="19906"/>
                  </a:moveTo>
                  <a:lnTo>
                    <a:pt x="39763" y="101341"/>
                  </a:lnTo>
                  <a:cubicBezTo>
                    <a:pt x="39763" y="112199"/>
                    <a:pt x="30726" y="121247"/>
                    <a:pt x="19881" y="121247"/>
                  </a:cubicBezTo>
                  <a:lnTo>
                    <a:pt x="19881" y="121247"/>
                  </a:lnTo>
                  <a:cubicBezTo>
                    <a:pt x="9037" y="121247"/>
                    <a:pt x="0" y="112199"/>
                    <a:pt x="0" y="101341"/>
                  </a:cubicBezTo>
                  <a:lnTo>
                    <a:pt x="0" y="19906"/>
                  </a:lnTo>
                  <a:cubicBezTo>
                    <a:pt x="0" y="9048"/>
                    <a:pt x="9037" y="0"/>
                    <a:pt x="19881" y="0"/>
                  </a:cubicBezTo>
                  <a:lnTo>
                    <a:pt x="19881" y="0"/>
                  </a:lnTo>
                  <a:cubicBezTo>
                    <a:pt x="30726" y="0"/>
                    <a:pt x="39763" y="9048"/>
                    <a:pt x="39763" y="19906"/>
                  </a:cubicBezTo>
                  <a:close/>
                </a:path>
              </a:pathLst>
            </a:custGeom>
            <a:solidFill>
              <a:srgbClr val="7EB4B4"/>
            </a:solidFill>
            <a:ln w="18073" cap="flat">
              <a:noFill/>
              <a:prstDash val="solid"/>
              <a:miter/>
            </a:ln>
          </p:spPr>
          <p:txBody>
            <a:bodyPr rtlCol="0" anchor="ctr"/>
            <a:lstStyle/>
            <a:p>
              <a:endParaRPr lang="en-US" sz="849"/>
            </a:p>
          </p:txBody>
        </p:sp>
        <p:sp>
          <p:nvSpPr>
            <p:cNvPr id="846" name="Freeform 845">
              <a:extLst>
                <a:ext uri="{FF2B5EF4-FFF2-40B4-BE49-F238E27FC236}">
                  <a16:creationId xmlns:a16="http://schemas.microsoft.com/office/drawing/2014/main" id="{F8E564DF-BA97-644D-B71C-1B9BFDE1543B}"/>
                </a:ext>
              </a:extLst>
            </p:cNvPr>
            <p:cNvSpPr/>
            <p:nvPr/>
          </p:nvSpPr>
          <p:spPr>
            <a:xfrm>
              <a:off x="11580732" y="5787694"/>
              <a:ext cx="39763" cy="121246"/>
            </a:xfrm>
            <a:custGeom>
              <a:avLst/>
              <a:gdLst>
                <a:gd name="connsiteX0" fmla="*/ 39764 w 39763"/>
                <a:gd name="connsiteY0" fmla="*/ 19906 h 121246"/>
                <a:gd name="connsiteX1" fmla="*/ 39764 w 39763"/>
                <a:gd name="connsiteY1" fmla="*/ 101340 h 121246"/>
                <a:gd name="connsiteX2" fmla="*/ 19882 w 39763"/>
                <a:gd name="connsiteY2" fmla="*/ 121246 h 121246"/>
                <a:gd name="connsiteX3" fmla="*/ 19882 w 39763"/>
                <a:gd name="connsiteY3" fmla="*/ 121246 h 121246"/>
                <a:gd name="connsiteX4" fmla="*/ 0 w 39763"/>
                <a:gd name="connsiteY4" fmla="*/ 101340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0"/>
                  </a:lnTo>
                  <a:cubicBezTo>
                    <a:pt x="39764" y="112198"/>
                    <a:pt x="30726" y="121246"/>
                    <a:pt x="19882" y="121246"/>
                  </a:cubicBezTo>
                  <a:lnTo>
                    <a:pt x="19882" y="121246"/>
                  </a:lnTo>
                  <a:cubicBezTo>
                    <a:pt x="9037" y="121246"/>
                    <a:pt x="0" y="112198"/>
                    <a:pt x="0" y="101340"/>
                  </a:cubicBezTo>
                  <a:lnTo>
                    <a:pt x="0" y="19906"/>
                  </a:lnTo>
                  <a:cubicBezTo>
                    <a:pt x="0" y="9048"/>
                    <a:pt x="9037" y="0"/>
                    <a:pt x="19882" y="0"/>
                  </a:cubicBezTo>
                  <a:lnTo>
                    <a:pt x="19882" y="0"/>
                  </a:lnTo>
                  <a:cubicBezTo>
                    <a:pt x="28919" y="0"/>
                    <a:pt x="39764" y="9048"/>
                    <a:pt x="39764" y="19906"/>
                  </a:cubicBezTo>
                  <a:close/>
                </a:path>
              </a:pathLst>
            </a:custGeom>
            <a:solidFill>
              <a:srgbClr val="7EB4B4"/>
            </a:solidFill>
            <a:ln w="18073" cap="flat">
              <a:noFill/>
              <a:prstDash val="solid"/>
              <a:miter/>
            </a:ln>
          </p:spPr>
          <p:txBody>
            <a:bodyPr rtlCol="0" anchor="ctr"/>
            <a:lstStyle/>
            <a:p>
              <a:endParaRPr lang="en-US" sz="849"/>
            </a:p>
          </p:txBody>
        </p:sp>
        <p:sp>
          <p:nvSpPr>
            <p:cNvPr id="847" name="Freeform 846">
              <a:extLst>
                <a:ext uri="{FF2B5EF4-FFF2-40B4-BE49-F238E27FC236}">
                  <a16:creationId xmlns:a16="http://schemas.microsoft.com/office/drawing/2014/main" id="{7F4FF3FC-66EB-6642-B6C0-1CF222A2A25B}"/>
                </a:ext>
              </a:extLst>
            </p:cNvPr>
            <p:cNvSpPr/>
            <p:nvPr/>
          </p:nvSpPr>
          <p:spPr>
            <a:xfrm>
              <a:off x="11864823" y="5787338"/>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4 h 120149"/>
                <a:gd name="connsiteX5" fmla="*/ 66552 w 77753"/>
                <a:gd name="connsiteY5" fmla="*/ 117984 h 120149"/>
                <a:gd name="connsiteX6" fmla="*/ 39441 w 77753"/>
                <a:gd name="connsiteY6" fmla="*/ 108936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8453"/>
                    <a:pt x="1484" y="7595"/>
                    <a:pt x="12329" y="2166"/>
                  </a:cubicBezTo>
                  <a:close/>
                </a:path>
              </a:pathLst>
            </a:custGeom>
            <a:solidFill>
              <a:srgbClr val="7EB4B4"/>
            </a:solidFill>
            <a:ln w="18073" cap="flat">
              <a:noFill/>
              <a:prstDash val="solid"/>
              <a:miter/>
            </a:ln>
          </p:spPr>
          <p:txBody>
            <a:bodyPr rtlCol="0" anchor="ctr"/>
            <a:lstStyle/>
            <a:p>
              <a:endParaRPr lang="en-US" sz="849"/>
            </a:p>
          </p:txBody>
        </p:sp>
        <p:sp>
          <p:nvSpPr>
            <p:cNvPr id="848" name="Freeform 847">
              <a:extLst>
                <a:ext uri="{FF2B5EF4-FFF2-40B4-BE49-F238E27FC236}">
                  <a16:creationId xmlns:a16="http://schemas.microsoft.com/office/drawing/2014/main" id="{A2018F61-7BF6-4A4A-A9CE-4ACE538FCEDA}"/>
                </a:ext>
              </a:extLst>
            </p:cNvPr>
            <p:cNvSpPr/>
            <p:nvPr userDrawn="1"/>
          </p:nvSpPr>
          <p:spPr>
            <a:xfrm>
              <a:off x="12186225" y="5181263"/>
              <a:ext cx="39763" cy="121445"/>
            </a:xfrm>
            <a:custGeom>
              <a:avLst/>
              <a:gdLst>
                <a:gd name="connsiteX0" fmla="*/ 39764 w 39763"/>
                <a:gd name="connsiteY0" fmla="*/ 20105 h 121445"/>
                <a:gd name="connsiteX1" fmla="*/ 39764 w 39763"/>
                <a:gd name="connsiteY1" fmla="*/ 101539 h 121445"/>
                <a:gd name="connsiteX2" fmla="*/ 19882 w 39763"/>
                <a:gd name="connsiteY2" fmla="*/ 121445 h 121445"/>
                <a:gd name="connsiteX3" fmla="*/ 19882 w 39763"/>
                <a:gd name="connsiteY3" fmla="*/ 121445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7" y="121445"/>
                    <a:pt x="19882" y="121445"/>
                  </a:cubicBezTo>
                  <a:lnTo>
                    <a:pt x="19882" y="121445"/>
                  </a:lnTo>
                  <a:cubicBezTo>
                    <a:pt x="9037" y="121445"/>
                    <a:pt x="0" y="112397"/>
                    <a:pt x="0" y="101539"/>
                  </a:cubicBezTo>
                  <a:lnTo>
                    <a:pt x="0" y="20105"/>
                  </a:lnTo>
                  <a:cubicBezTo>
                    <a:pt x="0" y="9247"/>
                    <a:pt x="9037" y="199"/>
                    <a:pt x="19882" y="199"/>
                  </a:cubicBezTo>
                  <a:lnTo>
                    <a:pt x="19882" y="199"/>
                  </a:lnTo>
                  <a:cubicBezTo>
                    <a:pt x="30727" y="-1611"/>
                    <a:pt x="39764" y="9247"/>
                    <a:pt x="39764" y="20105"/>
                  </a:cubicBezTo>
                  <a:close/>
                </a:path>
              </a:pathLst>
            </a:custGeom>
            <a:solidFill>
              <a:srgbClr val="7EB4B4"/>
            </a:solidFill>
            <a:ln w="18073" cap="flat">
              <a:noFill/>
              <a:prstDash val="solid"/>
              <a:miter/>
            </a:ln>
          </p:spPr>
          <p:txBody>
            <a:bodyPr rtlCol="0" anchor="ctr"/>
            <a:lstStyle/>
            <a:p>
              <a:endParaRPr lang="en-US" sz="849"/>
            </a:p>
          </p:txBody>
        </p:sp>
        <p:sp>
          <p:nvSpPr>
            <p:cNvPr id="850" name="Freeform 849">
              <a:extLst>
                <a:ext uri="{FF2B5EF4-FFF2-40B4-BE49-F238E27FC236}">
                  <a16:creationId xmlns:a16="http://schemas.microsoft.com/office/drawing/2014/main" id="{D84B326A-7864-6F42-BD5F-A7113E3A81A5}"/>
                </a:ext>
              </a:extLst>
            </p:cNvPr>
            <p:cNvSpPr/>
            <p:nvPr/>
          </p:nvSpPr>
          <p:spPr>
            <a:xfrm>
              <a:off x="12167466" y="5483317"/>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3 h 120149"/>
                <a:gd name="connsiteX5" fmla="*/ 65752 w 76952"/>
                <a:gd name="connsiteY5" fmla="*/ 117983 h 120149"/>
                <a:gd name="connsiteX6" fmla="*/ 38640 w 76952"/>
                <a:gd name="connsiteY6" fmla="*/ 108935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3"/>
                  </a:cubicBezTo>
                  <a:lnTo>
                    <a:pt x="65752" y="117983"/>
                  </a:lnTo>
                  <a:cubicBezTo>
                    <a:pt x="56715" y="123413"/>
                    <a:pt x="44062" y="117983"/>
                    <a:pt x="38640" y="108935"/>
                  </a:cubicBezTo>
                  <a:lnTo>
                    <a:pt x="2491" y="29311"/>
                  </a:lnTo>
                  <a:cubicBezTo>
                    <a:pt x="-2931" y="18453"/>
                    <a:pt x="684" y="7595"/>
                    <a:pt x="11529" y="2166"/>
                  </a:cubicBezTo>
                  <a:close/>
                </a:path>
              </a:pathLst>
            </a:custGeom>
            <a:solidFill>
              <a:srgbClr val="7EB4B4"/>
            </a:solidFill>
            <a:ln w="18073" cap="flat">
              <a:noFill/>
              <a:prstDash val="solid"/>
              <a:miter/>
            </a:ln>
          </p:spPr>
          <p:txBody>
            <a:bodyPr rtlCol="0" anchor="ctr"/>
            <a:lstStyle/>
            <a:p>
              <a:endParaRPr lang="en-US" sz="849"/>
            </a:p>
          </p:txBody>
        </p:sp>
        <p:sp>
          <p:nvSpPr>
            <p:cNvPr id="852" name="Freeform 851">
              <a:extLst>
                <a:ext uri="{FF2B5EF4-FFF2-40B4-BE49-F238E27FC236}">
                  <a16:creationId xmlns:a16="http://schemas.microsoft.com/office/drawing/2014/main" id="{459950BF-F54F-D94C-B262-72559FC4D88C}"/>
                </a:ext>
              </a:extLst>
            </p:cNvPr>
            <p:cNvSpPr/>
            <p:nvPr/>
          </p:nvSpPr>
          <p:spPr>
            <a:xfrm>
              <a:off x="12167466" y="5787338"/>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6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3"/>
                    <a:pt x="44062" y="117984"/>
                    <a:pt x="38640" y="108936"/>
                  </a:cubicBezTo>
                  <a:lnTo>
                    <a:pt x="2491" y="29311"/>
                  </a:lnTo>
                  <a:cubicBezTo>
                    <a:pt x="-2931" y="18453"/>
                    <a:pt x="684" y="7595"/>
                    <a:pt x="11529" y="2166"/>
                  </a:cubicBezTo>
                  <a:close/>
                </a:path>
              </a:pathLst>
            </a:custGeom>
            <a:solidFill>
              <a:srgbClr val="7EB4B4"/>
            </a:solidFill>
            <a:ln w="18073" cap="flat">
              <a:noFill/>
              <a:prstDash val="solid"/>
              <a:miter/>
            </a:ln>
          </p:spPr>
          <p:txBody>
            <a:bodyPr rtlCol="0" anchor="ctr"/>
            <a:lstStyle/>
            <a:p>
              <a:endParaRPr lang="en-US" sz="849"/>
            </a:p>
          </p:txBody>
        </p:sp>
        <p:sp>
          <p:nvSpPr>
            <p:cNvPr id="854" name="Freeform 853">
              <a:extLst>
                <a:ext uri="{FF2B5EF4-FFF2-40B4-BE49-F238E27FC236}">
                  <a16:creationId xmlns:a16="http://schemas.microsoft.com/office/drawing/2014/main" id="{40BF0EE9-B9FA-2D43-A1B0-0A2B7333F549}"/>
                </a:ext>
              </a:extLst>
            </p:cNvPr>
            <p:cNvSpPr/>
            <p:nvPr/>
          </p:nvSpPr>
          <p:spPr>
            <a:xfrm>
              <a:off x="7926411" y="6091359"/>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2"/>
                    <a:pt x="44863" y="117984"/>
                    <a:pt x="39441" y="108935"/>
                  </a:cubicBezTo>
                  <a:lnTo>
                    <a:pt x="3292" y="29311"/>
                  </a:lnTo>
                  <a:cubicBezTo>
                    <a:pt x="-3938" y="16643"/>
                    <a:pt x="1485" y="5785"/>
                    <a:pt x="12329" y="2166"/>
                  </a:cubicBezTo>
                  <a:close/>
                </a:path>
              </a:pathLst>
            </a:custGeom>
            <a:solidFill>
              <a:srgbClr val="7EB4B4"/>
            </a:solidFill>
            <a:ln w="18073" cap="flat">
              <a:noFill/>
              <a:prstDash val="solid"/>
              <a:miter/>
            </a:ln>
          </p:spPr>
          <p:txBody>
            <a:bodyPr rtlCol="0" anchor="ctr"/>
            <a:lstStyle/>
            <a:p>
              <a:endParaRPr lang="en-US" sz="849"/>
            </a:p>
          </p:txBody>
        </p:sp>
        <p:sp>
          <p:nvSpPr>
            <p:cNvPr id="855" name="Freeform 854">
              <a:extLst>
                <a:ext uri="{FF2B5EF4-FFF2-40B4-BE49-F238E27FC236}">
                  <a16:creationId xmlns:a16="http://schemas.microsoft.com/office/drawing/2014/main" id="{055D02CB-E405-1948-BFEF-EA4C34B8DD14}"/>
                </a:ext>
              </a:extLst>
            </p:cNvPr>
            <p:cNvSpPr/>
            <p:nvPr/>
          </p:nvSpPr>
          <p:spPr>
            <a:xfrm>
              <a:off x="8230061" y="6091359"/>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2"/>
                    <a:pt x="44863" y="117984"/>
                    <a:pt x="39441" y="108935"/>
                  </a:cubicBezTo>
                  <a:lnTo>
                    <a:pt x="3292" y="29311"/>
                  </a:lnTo>
                  <a:cubicBezTo>
                    <a:pt x="-3938" y="16643"/>
                    <a:pt x="1484" y="5785"/>
                    <a:pt x="12329" y="2166"/>
                  </a:cubicBezTo>
                  <a:close/>
                </a:path>
              </a:pathLst>
            </a:custGeom>
            <a:solidFill>
              <a:srgbClr val="7EB4B4"/>
            </a:solidFill>
            <a:ln w="18073" cap="flat">
              <a:noFill/>
              <a:prstDash val="solid"/>
              <a:miter/>
            </a:ln>
          </p:spPr>
          <p:txBody>
            <a:bodyPr rtlCol="0" anchor="ctr"/>
            <a:lstStyle/>
            <a:p>
              <a:endParaRPr lang="en-US" sz="849"/>
            </a:p>
          </p:txBody>
        </p:sp>
        <p:sp>
          <p:nvSpPr>
            <p:cNvPr id="856" name="Freeform 855">
              <a:extLst>
                <a:ext uri="{FF2B5EF4-FFF2-40B4-BE49-F238E27FC236}">
                  <a16:creationId xmlns:a16="http://schemas.microsoft.com/office/drawing/2014/main" id="{EAC418C4-C716-884D-B612-6DC6D48B53B3}"/>
                </a:ext>
              </a:extLst>
            </p:cNvPr>
            <p:cNvSpPr/>
            <p:nvPr/>
          </p:nvSpPr>
          <p:spPr>
            <a:xfrm>
              <a:off x="7623561" y="6393570"/>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6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6"/>
                  </a:cubicBezTo>
                  <a:lnTo>
                    <a:pt x="2491" y="29311"/>
                  </a:lnTo>
                  <a:cubicBezTo>
                    <a:pt x="-2931" y="18453"/>
                    <a:pt x="684" y="7595"/>
                    <a:pt x="11528" y="2166"/>
                  </a:cubicBezTo>
                  <a:close/>
                </a:path>
              </a:pathLst>
            </a:custGeom>
            <a:solidFill>
              <a:srgbClr val="7EB4B4"/>
            </a:solidFill>
            <a:ln w="18073" cap="flat">
              <a:noFill/>
              <a:prstDash val="solid"/>
              <a:miter/>
            </a:ln>
          </p:spPr>
          <p:txBody>
            <a:bodyPr rtlCol="0" anchor="ctr"/>
            <a:lstStyle/>
            <a:p>
              <a:endParaRPr lang="en-US" sz="849"/>
            </a:p>
          </p:txBody>
        </p:sp>
        <p:sp>
          <p:nvSpPr>
            <p:cNvPr id="857" name="Freeform 856">
              <a:extLst>
                <a:ext uri="{FF2B5EF4-FFF2-40B4-BE49-F238E27FC236}">
                  <a16:creationId xmlns:a16="http://schemas.microsoft.com/office/drawing/2014/main" id="{ECEE01BE-C958-E640-B6D8-BD5F1F176AE3}"/>
                </a:ext>
              </a:extLst>
            </p:cNvPr>
            <p:cNvSpPr/>
            <p:nvPr/>
          </p:nvSpPr>
          <p:spPr>
            <a:xfrm>
              <a:off x="7926411" y="6393570"/>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6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8453"/>
                    <a:pt x="1485" y="7595"/>
                    <a:pt x="12329" y="2166"/>
                  </a:cubicBezTo>
                  <a:close/>
                </a:path>
              </a:pathLst>
            </a:custGeom>
            <a:solidFill>
              <a:srgbClr val="7EB4B4"/>
            </a:solidFill>
            <a:ln w="18073" cap="flat">
              <a:noFill/>
              <a:prstDash val="solid"/>
              <a:miter/>
            </a:ln>
          </p:spPr>
          <p:txBody>
            <a:bodyPr rtlCol="0" anchor="ctr"/>
            <a:lstStyle/>
            <a:p>
              <a:endParaRPr lang="en-US" sz="849"/>
            </a:p>
          </p:txBody>
        </p:sp>
        <p:sp>
          <p:nvSpPr>
            <p:cNvPr id="858" name="Freeform 857">
              <a:extLst>
                <a:ext uri="{FF2B5EF4-FFF2-40B4-BE49-F238E27FC236}">
                  <a16:creationId xmlns:a16="http://schemas.microsoft.com/office/drawing/2014/main" id="{A5EA9639-79EE-C947-A106-31301EB85C0E}"/>
                </a:ext>
              </a:extLst>
            </p:cNvPr>
            <p:cNvSpPr/>
            <p:nvPr/>
          </p:nvSpPr>
          <p:spPr>
            <a:xfrm>
              <a:off x="7623561" y="6697592"/>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2"/>
                    <a:pt x="44062" y="117984"/>
                    <a:pt x="38640" y="108935"/>
                  </a:cubicBezTo>
                  <a:lnTo>
                    <a:pt x="2491" y="29311"/>
                  </a:lnTo>
                  <a:cubicBezTo>
                    <a:pt x="-2931" y="18453"/>
                    <a:pt x="684" y="7595"/>
                    <a:pt x="11528" y="2166"/>
                  </a:cubicBezTo>
                  <a:close/>
                </a:path>
              </a:pathLst>
            </a:custGeom>
            <a:solidFill>
              <a:srgbClr val="7EB4B4"/>
            </a:solidFill>
            <a:ln w="18073" cap="flat">
              <a:noFill/>
              <a:prstDash val="solid"/>
              <a:miter/>
            </a:ln>
          </p:spPr>
          <p:txBody>
            <a:bodyPr rtlCol="0" anchor="ctr"/>
            <a:lstStyle/>
            <a:p>
              <a:endParaRPr lang="en-US" sz="849"/>
            </a:p>
          </p:txBody>
        </p:sp>
        <p:sp>
          <p:nvSpPr>
            <p:cNvPr id="859" name="Freeform 858">
              <a:extLst>
                <a:ext uri="{FF2B5EF4-FFF2-40B4-BE49-F238E27FC236}">
                  <a16:creationId xmlns:a16="http://schemas.microsoft.com/office/drawing/2014/main" id="{28C6CBF0-FF43-4945-82AC-5A7B7C025451}"/>
                </a:ext>
              </a:extLst>
            </p:cNvPr>
            <p:cNvSpPr/>
            <p:nvPr/>
          </p:nvSpPr>
          <p:spPr>
            <a:xfrm>
              <a:off x="8247812" y="6393927"/>
              <a:ext cx="39763" cy="121246"/>
            </a:xfrm>
            <a:custGeom>
              <a:avLst/>
              <a:gdLst>
                <a:gd name="connsiteX0" fmla="*/ 39764 w 39763"/>
                <a:gd name="connsiteY0" fmla="*/ 19906 h 121246"/>
                <a:gd name="connsiteX1" fmla="*/ 39764 w 39763"/>
                <a:gd name="connsiteY1" fmla="*/ 101340 h 121246"/>
                <a:gd name="connsiteX2" fmla="*/ 19882 w 39763"/>
                <a:gd name="connsiteY2" fmla="*/ 121246 h 121246"/>
                <a:gd name="connsiteX3" fmla="*/ 19882 w 39763"/>
                <a:gd name="connsiteY3" fmla="*/ 121246 h 121246"/>
                <a:gd name="connsiteX4" fmla="*/ 0 w 39763"/>
                <a:gd name="connsiteY4" fmla="*/ 101340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0"/>
                  </a:lnTo>
                  <a:cubicBezTo>
                    <a:pt x="39764" y="112198"/>
                    <a:pt x="30727" y="121246"/>
                    <a:pt x="19882" y="121246"/>
                  </a:cubicBezTo>
                  <a:lnTo>
                    <a:pt x="19882" y="121246"/>
                  </a:lnTo>
                  <a:cubicBezTo>
                    <a:pt x="9037" y="121246"/>
                    <a:pt x="0" y="112198"/>
                    <a:pt x="0" y="101340"/>
                  </a:cubicBezTo>
                  <a:lnTo>
                    <a:pt x="0" y="19906"/>
                  </a:lnTo>
                  <a:cubicBezTo>
                    <a:pt x="0" y="9048"/>
                    <a:pt x="9037" y="0"/>
                    <a:pt x="19882" y="0"/>
                  </a:cubicBezTo>
                  <a:lnTo>
                    <a:pt x="19882" y="0"/>
                  </a:lnTo>
                  <a:cubicBezTo>
                    <a:pt x="30727" y="0"/>
                    <a:pt x="39764" y="9048"/>
                    <a:pt x="39764" y="19906"/>
                  </a:cubicBezTo>
                  <a:close/>
                </a:path>
              </a:pathLst>
            </a:custGeom>
            <a:solidFill>
              <a:srgbClr val="7EB4B4"/>
            </a:solidFill>
            <a:ln w="18073" cap="flat">
              <a:noFill/>
              <a:prstDash val="solid"/>
              <a:miter/>
            </a:ln>
          </p:spPr>
          <p:txBody>
            <a:bodyPr rtlCol="0" anchor="ctr"/>
            <a:lstStyle/>
            <a:p>
              <a:endParaRPr lang="en-US" sz="849"/>
            </a:p>
          </p:txBody>
        </p:sp>
        <p:sp>
          <p:nvSpPr>
            <p:cNvPr id="860" name="Freeform 859">
              <a:extLst>
                <a:ext uri="{FF2B5EF4-FFF2-40B4-BE49-F238E27FC236}">
                  <a16:creationId xmlns:a16="http://schemas.microsoft.com/office/drawing/2014/main" id="{BA5DBAE9-8644-7D4E-8BD0-16F03A0C900E}"/>
                </a:ext>
              </a:extLst>
            </p:cNvPr>
            <p:cNvSpPr/>
            <p:nvPr/>
          </p:nvSpPr>
          <p:spPr>
            <a:xfrm>
              <a:off x="7945970" y="6697948"/>
              <a:ext cx="39763" cy="121246"/>
            </a:xfrm>
            <a:custGeom>
              <a:avLst/>
              <a:gdLst>
                <a:gd name="connsiteX0" fmla="*/ 39764 w 39763"/>
                <a:gd name="connsiteY0" fmla="*/ 19906 h 121246"/>
                <a:gd name="connsiteX1" fmla="*/ 39764 w 39763"/>
                <a:gd name="connsiteY1" fmla="*/ 101341 h 121246"/>
                <a:gd name="connsiteX2" fmla="*/ 19882 w 39763"/>
                <a:gd name="connsiteY2" fmla="*/ 121247 h 121246"/>
                <a:gd name="connsiteX3" fmla="*/ 19882 w 39763"/>
                <a:gd name="connsiteY3" fmla="*/ 121247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9"/>
                    <a:pt x="30726" y="121247"/>
                    <a:pt x="19882" y="121247"/>
                  </a:cubicBezTo>
                  <a:lnTo>
                    <a:pt x="19882" y="121247"/>
                  </a:lnTo>
                  <a:cubicBezTo>
                    <a:pt x="9037" y="121247"/>
                    <a:pt x="0" y="112199"/>
                    <a:pt x="0" y="101341"/>
                  </a:cubicBezTo>
                  <a:lnTo>
                    <a:pt x="0" y="19906"/>
                  </a:lnTo>
                  <a:cubicBezTo>
                    <a:pt x="0" y="9048"/>
                    <a:pt x="9037" y="0"/>
                    <a:pt x="19882" y="0"/>
                  </a:cubicBezTo>
                  <a:lnTo>
                    <a:pt x="19882" y="0"/>
                  </a:lnTo>
                  <a:cubicBezTo>
                    <a:pt x="28919" y="0"/>
                    <a:pt x="39764" y="9048"/>
                    <a:pt x="39764" y="19906"/>
                  </a:cubicBezTo>
                  <a:close/>
                </a:path>
              </a:pathLst>
            </a:custGeom>
            <a:solidFill>
              <a:srgbClr val="7EB4B4"/>
            </a:solidFill>
            <a:ln w="18073" cap="flat">
              <a:noFill/>
              <a:prstDash val="solid"/>
              <a:miter/>
            </a:ln>
          </p:spPr>
          <p:txBody>
            <a:bodyPr rtlCol="0" anchor="ctr"/>
            <a:lstStyle/>
            <a:p>
              <a:endParaRPr lang="en-US" sz="849"/>
            </a:p>
          </p:txBody>
        </p:sp>
        <p:sp>
          <p:nvSpPr>
            <p:cNvPr id="861" name="Freeform 860">
              <a:extLst>
                <a:ext uri="{FF2B5EF4-FFF2-40B4-BE49-F238E27FC236}">
                  <a16:creationId xmlns:a16="http://schemas.microsoft.com/office/drawing/2014/main" id="{62DE29DA-9A1B-E643-8B56-7AF9A1E3CD0B}"/>
                </a:ext>
              </a:extLst>
            </p:cNvPr>
            <p:cNvSpPr/>
            <p:nvPr/>
          </p:nvSpPr>
          <p:spPr>
            <a:xfrm>
              <a:off x="8230061" y="6697592"/>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2"/>
                    <a:pt x="44863" y="117984"/>
                    <a:pt x="39441" y="108935"/>
                  </a:cubicBezTo>
                  <a:lnTo>
                    <a:pt x="3292" y="29311"/>
                  </a:lnTo>
                  <a:cubicBezTo>
                    <a:pt x="-3938" y="18453"/>
                    <a:pt x="1484" y="7595"/>
                    <a:pt x="12329" y="2166"/>
                  </a:cubicBezTo>
                  <a:close/>
                </a:path>
              </a:pathLst>
            </a:custGeom>
            <a:solidFill>
              <a:srgbClr val="7EB4B4"/>
            </a:solidFill>
            <a:ln w="18073" cap="flat">
              <a:noFill/>
              <a:prstDash val="solid"/>
              <a:miter/>
            </a:ln>
          </p:spPr>
          <p:txBody>
            <a:bodyPr rtlCol="0" anchor="ctr"/>
            <a:lstStyle/>
            <a:p>
              <a:endParaRPr lang="en-US" sz="849"/>
            </a:p>
          </p:txBody>
        </p:sp>
        <p:sp>
          <p:nvSpPr>
            <p:cNvPr id="862" name="Freeform 861">
              <a:extLst>
                <a:ext uri="{FF2B5EF4-FFF2-40B4-BE49-F238E27FC236}">
                  <a16:creationId xmlns:a16="http://schemas.microsoft.com/office/drawing/2014/main" id="{5514E951-9C4B-3D48-900D-DEFC866D54B9}"/>
                </a:ext>
              </a:extLst>
            </p:cNvPr>
            <p:cNvSpPr/>
            <p:nvPr userDrawn="1"/>
          </p:nvSpPr>
          <p:spPr>
            <a:xfrm>
              <a:off x="8551462" y="6091516"/>
              <a:ext cx="39763" cy="121445"/>
            </a:xfrm>
            <a:custGeom>
              <a:avLst/>
              <a:gdLst>
                <a:gd name="connsiteX0" fmla="*/ 39764 w 39763"/>
                <a:gd name="connsiteY0" fmla="*/ 20105 h 121445"/>
                <a:gd name="connsiteX1" fmla="*/ 39764 w 39763"/>
                <a:gd name="connsiteY1" fmla="*/ 101539 h 121445"/>
                <a:gd name="connsiteX2" fmla="*/ 19882 w 39763"/>
                <a:gd name="connsiteY2" fmla="*/ 121446 h 121445"/>
                <a:gd name="connsiteX3" fmla="*/ 19882 w 39763"/>
                <a:gd name="connsiteY3" fmla="*/ 121446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6" y="121446"/>
                    <a:pt x="19882" y="121446"/>
                  </a:cubicBezTo>
                  <a:lnTo>
                    <a:pt x="19882" y="121446"/>
                  </a:lnTo>
                  <a:cubicBezTo>
                    <a:pt x="9037" y="121446"/>
                    <a:pt x="0" y="112397"/>
                    <a:pt x="0" y="101539"/>
                  </a:cubicBezTo>
                  <a:lnTo>
                    <a:pt x="0" y="20105"/>
                  </a:lnTo>
                  <a:cubicBezTo>
                    <a:pt x="0" y="9247"/>
                    <a:pt x="9037" y="199"/>
                    <a:pt x="19882" y="199"/>
                  </a:cubicBezTo>
                  <a:lnTo>
                    <a:pt x="19882" y="199"/>
                  </a:lnTo>
                  <a:cubicBezTo>
                    <a:pt x="28919" y="-1611"/>
                    <a:pt x="39764" y="9247"/>
                    <a:pt x="39764" y="20105"/>
                  </a:cubicBezTo>
                  <a:close/>
                </a:path>
              </a:pathLst>
            </a:custGeom>
            <a:solidFill>
              <a:srgbClr val="7EB4B4"/>
            </a:solidFill>
            <a:ln w="18073" cap="flat">
              <a:noFill/>
              <a:prstDash val="solid"/>
              <a:miter/>
            </a:ln>
          </p:spPr>
          <p:txBody>
            <a:bodyPr rtlCol="0" anchor="ctr"/>
            <a:lstStyle/>
            <a:p>
              <a:endParaRPr lang="en-US" sz="849"/>
            </a:p>
          </p:txBody>
        </p:sp>
        <p:sp>
          <p:nvSpPr>
            <p:cNvPr id="863" name="Freeform 862">
              <a:extLst>
                <a:ext uri="{FF2B5EF4-FFF2-40B4-BE49-F238E27FC236}">
                  <a16:creationId xmlns:a16="http://schemas.microsoft.com/office/drawing/2014/main" id="{121B76E2-72BA-6B4E-AA9E-C058016145D9}"/>
                </a:ext>
              </a:extLst>
            </p:cNvPr>
            <p:cNvSpPr/>
            <p:nvPr/>
          </p:nvSpPr>
          <p:spPr>
            <a:xfrm>
              <a:off x="8835553" y="6091359"/>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2"/>
                    <a:pt x="44863" y="117984"/>
                    <a:pt x="39441" y="108935"/>
                  </a:cubicBezTo>
                  <a:lnTo>
                    <a:pt x="3292" y="29311"/>
                  </a:lnTo>
                  <a:cubicBezTo>
                    <a:pt x="-3938" y="16643"/>
                    <a:pt x="1484" y="5785"/>
                    <a:pt x="12329" y="2166"/>
                  </a:cubicBezTo>
                  <a:close/>
                </a:path>
              </a:pathLst>
            </a:custGeom>
            <a:solidFill>
              <a:srgbClr val="7EB4B4"/>
            </a:solidFill>
            <a:ln w="18073" cap="flat">
              <a:noFill/>
              <a:prstDash val="solid"/>
              <a:miter/>
            </a:ln>
          </p:spPr>
          <p:txBody>
            <a:bodyPr rtlCol="0" anchor="ctr"/>
            <a:lstStyle/>
            <a:p>
              <a:endParaRPr lang="en-US" sz="849"/>
            </a:p>
          </p:txBody>
        </p:sp>
        <p:sp>
          <p:nvSpPr>
            <p:cNvPr id="864" name="Freeform 863">
              <a:extLst>
                <a:ext uri="{FF2B5EF4-FFF2-40B4-BE49-F238E27FC236}">
                  <a16:creationId xmlns:a16="http://schemas.microsoft.com/office/drawing/2014/main" id="{9E80D5F4-9F99-9941-B342-429687235B5A}"/>
                </a:ext>
              </a:extLst>
            </p:cNvPr>
            <p:cNvSpPr/>
            <p:nvPr/>
          </p:nvSpPr>
          <p:spPr>
            <a:xfrm>
              <a:off x="9138196" y="6091359"/>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2"/>
                    <a:pt x="44062" y="117984"/>
                    <a:pt x="38640" y="108935"/>
                  </a:cubicBezTo>
                  <a:lnTo>
                    <a:pt x="2491" y="29311"/>
                  </a:lnTo>
                  <a:cubicBezTo>
                    <a:pt x="-2931" y="16643"/>
                    <a:pt x="684" y="5785"/>
                    <a:pt x="11528" y="2166"/>
                  </a:cubicBezTo>
                  <a:close/>
                </a:path>
              </a:pathLst>
            </a:custGeom>
            <a:solidFill>
              <a:srgbClr val="7EB4B4"/>
            </a:solidFill>
            <a:ln w="18073" cap="flat">
              <a:noFill/>
              <a:prstDash val="solid"/>
              <a:miter/>
            </a:ln>
          </p:spPr>
          <p:txBody>
            <a:bodyPr rtlCol="0" anchor="ctr"/>
            <a:lstStyle/>
            <a:p>
              <a:endParaRPr lang="en-US" sz="849"/>
            </a:p>
          </p:txBody>
        </p:sp>
        <p:sp>
          <p:nvSpPr>
            <p:cNvPr id="865" name="Freeform 864">
              <a:extLst>
                <a:ext uri="{FF2B5EF4-FFF2-40B4-BE49-F238E27FC236}">
                  <a16:creationId xmlns:a16="http://schemas.microsoft.com/office/drawing/2014/main" id="{A944F934-2315-BD41-A427-014D1EB7DB2C}"/>
                </a:ext>
              </a:extLst>
            </p:cNvPr>
            <p:cNvSpPr/>
            <p:nvPr/>
          </p:nvSpPr>
          <p:spPr>
            <a:xfrm>
              <a:off x="8532704" y="6393570"/>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6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6"/>
                  </a:cubicBezTo>
                  <a:lnTo>
                    <a:pt x="2491" y="29311"/>
                  </a:lnTo>
                  <a:cubicBezTo>
                    <a:pt x="-2931" y="18453"/>
                    <a:pt x="684" y="7595"/>
                    <a:pt x="11528" y="2166"/>
                  </a:cubicBezTo>
                  <a:close/>
                </a:path>
              </a:pathLst>
            </a:custGeom>
            <a:solidFill>
              <a:srgbClr val="7EB4B4"/>
            </a:solidFill>
            <a:ln w="18073" cap="flat">
              <a:noFill/>
              <a:prstDash val="solid"/>
              <a:miter/>
            </a:ln>
          </p:spPr>
          <p:txBody>
            <a:bodyPr rtlCol="0" anchor="ctr"/>
            <a:lstStyle/>
            <a:p>
              <a:endParaRPr lang="en-US" sz="849"/>
            </a:p>
          </p:txBody>
        </p:sp>
        <p:sp>
          <p:nvSpPr>
            <p:cNvPr id="866" name="Freeform 865">
              <a:extLst>
                <a:ext uri="{FF2B5EF4-FFF2-40B4-BE49-F238E27FC236}">
                  <a16:creationId xmlns:a16="http://schemas.microsoft.com/office/drawing/2014/main" id="{02A33A35-ADC1-D14A-AE66-DB0D7BA702A3}"/>
                </a:ext>
              </a:extLst>
            </p:cNvPr>
            <p:cNvSpPr/>
            <p:nvPr/>
          </p:nvSpPr>
          <p:spPr>
            <a:xfrm>
              <a:off x="8835553" y="6393570"/>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6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8453"/>
                    <a:pt x="1484" y="7595"/>
                    <a:pt x="12329" y="2166"/>
                  </a:cubicBezTo>
                  <a:close/>
                </a:path>
              </a:pathLst>
            </a:custGeom>
            <a:solidFill>
              <a:srgbClr val="7EB4B4"/>
            </a:solidFill>
            <a:ln w="18073" cap="flat">
              <a:noFill/>
              <a:prstDash val="solid"/>
              <a:miter/>
            </a:ln>
          </p:spPr>
          <p:txBody>
            <a:bodyPr rtlCol="0" anchor="ctr"/>
            <a:lstStyle/>
            <a:p>
              <a:endParaRPr lang="en-US" sz="849"/>
            </a:p>
          </p:txBody>
        </p:sp>
        <p:sp>
          <p:nvSpPr>
            <p:cNvPr id="867" name="Freeform 866">
              <a:extLst>
                <a:ext uri="{FF2B5EF4-FFF2-40B4-BE49-F238E27FC236}">
                  <a16:creationId xmlns:a16="http://schemas.microsoft.com/office/drawing/2014/main" id="{0B6A1500-16B0-1E4A-A604-BC4005B02CCB}"/>
                </a:ext>
              </a:extLst>
            </p:cNvPr>
            <p:cNvSpPr/>
            <p:nvPr/>
          </p:nvSpPr>
          <p:spPr>
            <a:xfrm>
              <a:off x="8532704" y="6697592"/>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2"/>
                    <a:pt x="44062" y="117984"/>
                    <a:pt x="38640" y="108935"/>
                  </a:cubicBezTo>
                  <a:lnTo>
                    <a:pt x="2491" y="29311"/>
                  </a:lnTo>
                  <a:cubicBezTo>
                    <a:pt x="-2931" y="18453"/>
                    <a:pt x="684" y="7595"/>
                    <a:pt x="11528" y="2166"/>
                  </a:cubicBezTo>
                  <a:close/>
                </a:path>
              </a:pathLst>
            </a:custGeom>
            <a:solidFill>
              <a:srgbClr val="7EB4B4"/>
            </a:solidFill>
            <a:ln w="18073" cap="flat">
              <a:noFill/>
              <a:prstDash val="solid"/>
              <a:miter/>
            </a:ln>
          </p:spPr>
          <p:txBody>
            <a:bodyPr rtlCol="0" anchor="ctr"/>
            <a:lstStyle/>
            <a:p>
              <a:endParaRPr lang="en-US" sz="849"/>
            </a:p>
          </p:txBody>
        </p:sp>
        <p:sp>
          <p:nvSpPr>
            <p:cNvPr id="868" name="Freeform 867">
              <a:extLst>
                <a:ext uri="{FF2B5EF4-FFF2-40B4-BE49-F238E27FC236}">
                  <a16:creationId xmlns:a16="http://schemas.microsoft.com/office/drawing/2014/main" id="{598DEADC-6B6E-9744-AE85-11DC13759C4A}"/>
                </a:ext>
              </a:extLst>
            </p:cNvPr>
            <p:cNvSpPr/>
            <p:nvPr/>
          </p:nvSpPr>
          <p:spPr>
            <a:xfrm>
              <a:off x="9156955" y="6393927"/>
              <a:ext cx="39763" cy="121246"/>
            </a:xfrm>
            <a:custGeom>
              <a:avLst/>
              <a:gdLst>
                <a:gd name="connsiteX0" fmla="*/ 39764 w 39763"/>
                <a:gd name="connsiteY0" fmla="*/ 19906 h 121246"/>
                <a:gd name="connsiteX1" fmla="*/ 39764 w 39763"/>
                <a:gd name="connsiteY1" fmla="*/ 101340 h 121246"/>
                <a:gd name="connsiteX2" fmla="*/ 19882 w 39763"/>
                <a:gd name="connsiteY2" fmla="*/ 121246 h 121246"/>
                <a:gd name="connsiteX3" fmla="*/ 19882 w 39763"/>
                <a:gd name="connsiteY3" fmla="*/ 121246 h 121246"/>
                <a:gd name="connsiteX4" fmla="*/ 0 w 39763"/>
                <a:gd name="connsiteY4" fmla="*/ 101340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0"/>
                  </a:lnTo>
                  <a:cubicBezTo>
                    <a:pt x="39764" y="112198"/>
                    <a:pt x="30726" y="121246"/>
                    <a:pt x="19882" y="121246"/>
                  </a:cubicBezTo>
                  <a:lnTo>
                    <a:pt x="19882" y="121246"/>
                  </a:lnTo>
                  <a:cubicBezTo>
                    <a:pt x="9037" y="121246"/>
                    <a:pt x="0" y="112198"/>
                    <a:pt x="0" y="101340"/>
                  </a:cubicBezTo>
                  <a:lnTo>
                    <a:pt x="0" y="19906"/>
                  </a:lnTo>
                  <a:cubicBezTo>
                    <a:pt x="0" y="9048"/>
                    <a:pt x="9037" y="0"/>
                    <a:pt x="19882" y="0"/>
                  </a:cubicBezTo>
                  <a:lnTo>
                    <a:pt x="19882" y="0"/>
                  </a:lnTo>
                  <a:cubicBezTo>
                    <a:pt x="30726" y="0"/>
                    <a:pt x="39764" y="9048"/>
                    <a:pt x="39764" y="19906"/>
                  </a:cubicBezTo>
                  <a:close/>
                </a:path>
              </a:pathLst>
            </a:custGeom>
            <a:solidFill>
              <a:srgbClr val="7EB4B4"/>
            </a:solidFill>
            <a:ln w="18073" cap="flat">
              <a:noFill/>
              <a:prstDash val="solid"/>
              <a:miter/>
            </a:ln>
          </p:spPr>
          <p:txBody>
            <a:bodyPr rtlCol="0" anchor="ctr"/>
            <a:lstStyle/>
            <a:p>
              <a:endParaRPr lang="en-US" sz="849"/>
            </a:p>
          </p:txBody>
        </p:sp>
        <p:sp>
          <p:nvSpPr>
            <p:cNvPr id="869" name="Freeform 868">
              <a:extLst>
                <a:ext uri="{FF2B5EF4-FFF2-40B4-BE49-F238E27FC236}">
                  <a16:creationId xmlns:a16="http://schemas.microsoft.com/office/drawing/2014/main" id="{FECE21BD-76C8-5E4A-9CD1-A46771D8D73A}"/>
                </a:ext>
              </a:extLst>
            </p:cNvPr>
            <p:cNvSpPr/>
            <p:nvPr/>
          </p:nvSpPr>
          <p:spPr>
            <a:xfrm>
              <a:off x="8853305" y="6697948"/>
              <a:ext cx="39763" cy="121246"/>
            </a:xfrm>
            <a:custGeom>
              <a:avLst/>
              <a:gdLst>
                <a:gd name="connsiteX0" fmla="*/ 39764 w 39763"/>
                <a:gd name="connsiteY0" fmla="*/ 19906 h 121246"/>
                <a:gd name="connsiteX1" fmla="*/ 39764 w 39763"/>
                <a:gd name="connsiteY1" fmla="*/ 101341 h 121246"/>
                <a:gd name="connsiteX2" fmla="*/ 19882 w 39763"/>
                <a:gd name="connsiteY2" fmla="*/ 121247 h 121246"/>
                <a:gd name="connsiteX3" fmla="*/ 19882 w 39763"/>
                <a:gd name="connsiteY3" fmla="*/ 121247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9"/>
                    <a:pt x="30727" y="121247"/>
                    <a:pt x="19882" y="121247"/>
                  </a:cubicBezTo>
                  <a:lnTo>
                    <a:pt x="19882" y="121247"/>
                  </a:lnTo>
                  <a:cubicBezTo>
                    <a:pt x="9037" y="121247"/>
                    <a:pt x="0" y="112199"/>
                    <a:pt x="0" y="101341"/>
                  </a:cubicBezTo>
                  <a:lnTo>
                    <a:pt x="0" y="19906"/>
                  </a:lnTo>
                  <a:cubicBezTo>
                    <a:pt x="0" y="9048"/>
                    <a:pt x="9037" y="0"/>
                    <a:pt x="19882" y="0"/>
                  </a:cubicBezTo>
                  <a:lnTo>
                    <a:pt x="19882" y="0"/>
                  </a:lnTo>
                  <a:cubicBezTo>
                    <a:pt x="30727" y="0"/>
                    <a:pt x="39764" y="9048"/>
                    <a:pt x="39764" y="19906"/>
                  </a:cubicBezTo>
                  <a:close/>
                </a:path>
              </a:pathLst>
            </a:custGeom>
            <a:solidFill>
              <a:srgbClr val="7EB4B4"/>
            </a:solidFill>
            <a:ln w="18073" cap="flat">
              <a:noFill/>
              <a:prstDash val="solid"/>
              <a:miter/>
            </a:ln>
          </p:spPr>
          <p:txBody>
            <a:bodyPr rtlCol="0" anchor="ctr"/>
            <a:lstStyle/>
            <a:p>
              <a:endParaRPr lang="en-US" sz="849"/>
            </a:p>
          </p:txBody>
        </p:sp>
        <p:sp>
          <p:nvSpPr>
            <p:cNvPr id="870" name="Freeform 869">
              <a:extLst>
                <a:ext uri="{FF2B5EF4-FFF2-40B4-BE49-F238E27FC236}">
                  <a16:creationId xmlns:a16="http://schemas.microsoft.com/office/drawing/2014/main" id="{39C2941B-8D92-8E46-B9E9-7848D30D595D}"/>
                </a:ext>
              </a:extLst>
            </p:cNvPr>
            <p:cNvSpPr/>
            <p:nvPr/>
          </p:nvSpPr>
          <p:spPr>
            <a:xfrm>
              <a:off x="9138196" y="6697592"/>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2"/>
                    <a:pt x="44062" y="117984"/>
                    <a:pt x="38640" y="108935"/>
                  </a:cubicBezTo>
                  <a:lnTo>
                    <a:pt x="2491" y="29311"/>
                  </a:lnTo>
                  <a:cubicBezTo>
                    <a:pt x="-2931" y="18453"/>
                    <a:pt x="684" y="7595"/>
                    <a:pt x="11528" y="2166"/>
                  </a:cubicBezTo>
                  <a:close/>
                </a:path>
              </a:pathLst>
            </a:custGeom>
            <a:solidFill>
              <a:srgbClr val="7EB4B4"/>
            </a:solidFill>
            <a:ln w="18073" cap="flat">
              <a:noFill/>
              <a:prstDash val="solid"/>
              <a:miter/>
            </a:ln>
          </p:spPr>
          <p:txBody>
            <a:bodyPr rtlCol="0" anchor="ctr"/>
            <a:lstStyle/>
            <a:p>
              <a:endParaRPr lang="en-US" sz="849"/>
            </a:p>
          </p:txBody>
        </p:sp>
        <p:sp>
          <p:nvSpPr>
            <p:cNvPr id="871" name="Freeform 870">
              <a:extLst>
                <a:ext uri="{FF2B5EF4-FFF2-40B4-BE49-F238E27FC236}">
                  <a16:creationId xmlns:a16="http://schemas.microsoft.com/office/drawing/2014/main" id="{F35DB522-F225-8B4D-BC90-152CFEE74A7C}"/>
                </a:ext>
              </a:extLst>
            </p:cNvPr>
            <p:cNvSpPr/>
            <p:nvPr userDrawn="1"/>
          </p:nvSpPr>
          <p:spPr>
            <a:xfrm>
              <a:off x="9460605" y="6091516"/>
              <a:ext cx="39763" cy="121445"/>
            </a:xfrm>
            <a:custGeom>
              <a:avLst/>
              <a:gdLst>
                <a:gd name="connsiteX0" fmla="*/ 39764 w 39763"/>
                <a:gd name="connsiteY0" fmla="*/ 20105 h 121445"/>
                <a:gd name="connsiteX1" fmla="*/ 39764 w 39763"/>
                <a:gd name="connsiteY1" fmla="*/ 101539 h 121445"/>
                <a:gd name="connsiteX2" fmla="*/ 19882 w 39763"/>
                <a:gd name="connsiteY2" fmla="*/ 121446 h 121445"/>
                <a:gd name="connsiteX3" fmla="*/ 19882 w 39763"/>
                <a:gd name="connsiteY3" fmla="*/ 121446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6" y="121446"/>
                    <a:pt x="19882" y="121446"/>
                  </a:cubicBezTo>
                  <a:lnTo>
                    <a:pt x="19882" y="121446"/>
                  </a:lnTo>
                  <a:cubicBezTo>
                    <a:pt x="9037" y="121446"/>
                    <a:pt x="0" y="112397"/>
                    <a:pt x="0" y="101539"/>
                  </a:cubicBezTo>
                  <a:lnTo>
                    <a:pt x="0" y="20105"/>
                  </a:lnTo>
                  <a:cubicBezTo>
                    <a:pt x="0" y="9247"/>
                    <a:pt x="9037" y="199"/>
                    <a:pt x="19882" y="199"/>
                  </a:cubicBezTo>
                  <a:lnTo>
                    <a:pt x="19882" y="199"/>
                  </a:lnTo>
                  <a:cubicBezTo>
                    <a:pt x="28919" y="-1611"/>
                    <a:pt x="39764" y="9247"/>
                    <a:pt x="39764" y="20105"/>
                  </a:cubicBezTo>
                  <a:close/>
                </a:path>
              </a:pathLst>
            </a:custGeom>
            <a:solidFill>
              <a:srgbClr val="7EB4B4"/>
            </a:solidFill>
            <a:ln w="18073" cap="flat">
              <a:noFill/>
              <a:prstDash val="solid"/>
              <a:miter/>
            </a:ln>
          </p:spPr>
          <p:txBody>
            <a:bodyPr rtlCol="0" anchor="ctr"/>
            <a:lstStyle/>
            <a:p>
              <a:endParaRPr lang="en-US" sz="849"/>
            </a:p>
          </p:txBody>
        </p:sp>
        <p:sp>
          <p:nvSpPr>
            <p:cNvPr id="872" name="Freeform 871">
              <a:extLst>
                <a:ext uri="{FF2B5EF4-FFF2-40B4-BE49-F238E27FC236}">
                  <a16:creationId xmlns:a16="http://schemas.microsoft.com/office/drawing/2014/main" id="{BA24B4A8-832D-EB4E-98CC-1087E9F1049F}"/>
                </a:ext>
              </a:extLst>
            </p:cNvPr>
            <p:cNvSpPr/>
            <p:nvPr/>
          </p:nvSpPr>
          <p:spPr>
            <a:xfrm>
              <a:off x="9744696" y="6091359"/>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2"/>
                    <a:pt x="44863" y="117984"/>
                    <a:pt x="39441" y="108935"/>
                  </a:cubicBezTo>
                  <a:lnTo>
                    <a:pt x="3292" y="29311"/>
                  </a:lnTo>
                  <a:cubicBezTo>
                    <a:pt x="-3938" y="16643"/>
                    <a:pt x="1484" y="5785"/>
                    <a:pt x="12329" y="2166"/>
                  </a:cubicBezTo>
                  <a:close/>
                </a:path>
              </a:pathLst>
            </a:custGeom>
            <a:solidFill>
              <a:srgbClr val="7EB4B4"/>
            </a:solidFill>
            <a:ln w="18073" cap="flat">
              <a:noFill/>
              <a:prstDash val="solid"/>
              <a:miter/>
            </a:ln>
          </p:spPr>
          <p:txBody>
            <a:bodyPr rtlCol="0" anchor="ctr"/>
            <a:lstStyle/>
            <a:p>
              <a:endParaRPr lang="en-US" sz="849"/>
            </a:p>
          </p:txBody>
        </p:sp>
        <p:sp>
          <p:nvSpPr>
            <p:cNvPr id="873" name="Freeform 872">
              <a:extLst>
                <a:ext uri="{FF2B5EF4-FFF2-40B4-BE49-F238E27FC236}">
                  <a16:creationId xmlns:a16="http://schemas.microsoft.com/office/drawing/2014/main" id="{74CB0EF0-BC19-4B4F-AE4F-33BBDC31241D}"/>
                </a:ext>
              </a:extLst>
            </p:cNvPr>
            <p:cNvSpPr/>
            <p:nvPr/>
          </p:nvSpPr>
          <p:spPr>
            <a:xfrm>
              <a:off x="10047339" y="6091359"/>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2"/>
                    <a:pt x="44062" y="117984"/>
                    <a:pt x="38640" y="108935"/>
                  </a:cubicBezTo>
                  <a:lnTo>
                    <a:pt x="2491" y="29311"/>
                  </a:lnTo>
                  <a:cubicBezTo>
                    <a:pt x="-2931" y="16643"/>
                    <a:pt x="684" y="5785"/>
                    <a:pt x="11528" y="2166"/>
                  </a:cubicBezTo>
                  <a:close/>
                </a:path>
              </a:pathLst>
            </a:custGeom>
            <a:solidFill>
              <a:srgbClr val="7EB4B4"/>
            </a:solidFill>
            <a:ln w="18073" cap="flat">
              <a:noFill/>
              <a:prstDash val="solid"/>
              <a:miter/>
            </a:ln>
          </p:spPr>
          <p:txBody>
            <a:bodyPr rtlCol="0" anchor="ctr"/>
            <a:lstStyle/>
            <a:p>
              <a:endParaRPr lang="en-US" sz="849"/>
            </a:p>
          </p:txBody>
        </p:sp>
        <p:sp>
          <p:nvSpPr>
            <p:cNvPr id="874" name="Freeform 873">
              <a:extLst>
                <a:ext uri="{FF2B5EF4-FFF2-40B4-BE49-F238E27FC236}">
                  <a16:creationId xmlns:a16="http://schemas.microsoft.com/office/drawing/2014/main" id="{ECD270A0-9922-0E49-B40B-EBE261597AA5}"/>
                </a:ext>
              </a:extLst>
            </p:cNvPr>
            <p:cNvSpPr/>
            <p:nvPr/>
          </p:nvSpPr>
          <p:spPr>
            <a:xfrm>
              <a:off x="9441046" y="6393570"/>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4 h 120149"/>
                <a:gd name="connsiteX5" fmla="*/ 66552 w 77753"/>
                <a:gd name="connsiteY5" fmla="*/ 117984 h 120149"/>
                <a:gd name="connsiteX6" fmla="*/ 39441 w 77753"/>
                <a:gd name="connsiteY6" fmla="*/ 108936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8453"/>
                    <a:pt x="1484" y="7595"/>
                    <a:pt x="12329" y="2166"/>
                  </a:cubicBezTo>
                  <a:close/>
                </a:path>
              </a:pathLst>
            </a:custGeom>
            <a:solidFill>
              <a:srgbClr val="7EB4B4"/>
            </a:solidFill>
            <a:ln w="18073" cap="flat">
              <a:noFill/>
              <a:prstDash val="solid"/>
              <a:miter/>
            </a:ln>
          </p:spPr>
          <p:txBody>
            <a:bodyPr rtlCol="0" anchor="ctr"/>
            <a:lstStyle/>
            <a:p>
              <a:endParaRPr lang="en-US" sz="849"/>
            </a:p>
          </p:txBody>
        </p:sp>
        <p:sp>
          <p:nvSpPr>
            <p:cNvPr id="875" name="Freeform 874">
              <a:extLst>
                <a:ext uri="{FF2B5EF4-FFF2-40B4-BE49-F238E27FC236}">
                  <a16:creationId xmlns:a16="http://schemas.microsoft.com/office/drawing/2014/main" id="{74BA7B7D-2E8A-1E4B-9EC0-AC518F848CF3}"/>
                </a:ext>
              </a:extLst>
            </p:cNvPr>
            <p:cNvSpPr/>
            <p:nvPr/>
          </p:nvSpPr>
          <p:spPr>
            <a:xfrm>
              <a:off x="9744696" y="6393570"/>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6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8453"/>
                    <a:pt x="1484" y="7595"/>
                    <a:pt x="12329" y="2166"/>
                  </a:cubicBezTo>
                  <a:close/>
                </a:path>
              </a:pathLst>
            </a:custGeom>
            <a:solidFill>
              <a:srgbClr val="7EB4B4"/>
            </a:solidFill>
            <a:ln w="18073" cap="flat">
              <a:noFill/>
              <a:prstDash val="solid"/>
              <a:miter/>
            </a:ln>
          </p:spPr>
          <p:txBody>
            <a:bodyPr rtlCol="0" anchor="ctr"/>
            <a:lstStyle/>
            <a:p>
              <a:endParaRPr lang="en-US" sz="849"/>
            </a:p>
          </p:txBody>
        </p:sp>
        <p:sp>
          <p:nvSpPr>
            <p:cNvPr id="876" name="Freeform 875">
              <a:extLst>
                <a:ext uri="{FF2B5EF4-FFF2-40B4-BE49-F238E27FC236}">
                  <a16:creationId xmlns:a16="http://schemas.microsoft.com/office/drawing/2014/main" id="{421498FC-5E07-E34D-9E95-68942FE9DC57}"/>
                </a:ext>
              </a:extLst>
            </p:cNvPr>
            <p:cNvSpPr/>
            <p:nvPr/>
          </p:nvSpPr>
          <p:spPr>
            <a:xfrm>
              <a:off x="9441046" y="6697592"/>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4 h 120149"/>
                <a:gd name="connsiteX5" fmla="*/ 66552 w 77753"/>
                <a:gd name="connsiteY5" fmla="*/ 117984 h 120149"/>
                <a:gd name="connsiteX6" fmla="*/ 39441 w 77753"/>
                <a:gd name="connsiteY6" fmla="*/ 108935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2"/>
                    <a:pt x="44863" y="117984"/>
                    <a:pt x="39441" y="108935"/>
                  </a:cubicBezTo>
                  <a:lnTo>
                    <a:pt x="3292" y="29311"/>
                  </a:lnTo>
                  <a:cubicBezTo>
                    <a:pt x="-3938" y="18453"/>
                    <a:pt x="1484" y="7595"/>
                    <a:pt x="12329" y="2166"/>
                  </a:cubicBezTo>
                  <a:close/>
                </a:path>
              </a:pathLst>
            </a:custGeom>
            <a:solidFill>
              <a:srgbClr val="7EB4B4"/>
            </a:solidFill>
            <a:ln w="18073" cap="flat">
              <a:noFill/>
              <a:prstDash val="solid"/>
              <a:miter/>
            </a:ln>
          </p:spPr>
          <p:txBody>
            <a:bodyPr rtlCol="0" anchor="ctr"/>
            <a:lstStyle/>
            <a:p>
              <a:endParaRPr lang="en-US" sz="849"/>
            </a:p>
          </p:txBody>
        </p:sp>
        <p:sp>
          <p:nvSpPr>
            <p:cNvPr id="877" name="Freeform 876">
              <a:extLst>
                <a:ext uri="{FF2B5EF4-FFF2-40B4-BE49-F238E27FC236}">
                  <a16:creationId xmlns:a16="http://schemas.microsoft.com/office/drawing/2014/main" id="{25BF4247-07D8-9048-87BE-F6035856CCF3}"/>
                </a:ext>
              </a:extLst>
            </p:cNvPr>
            <p:cNvSpPr/>
            <p:nvPr/>
          </p:nvSpPr>
          <p:spPr>
            <a:xfrm>
              <a:off x="10066097" y="6393927"/>
              <a:ext cx="39763" cy="121246"/>
            </a:xfrm>
            <a:custGeom>
              <a:avLst/>
              <a:gdLst>
                <a:gd name="connsiteX0" fmla="*/ 39764 w 39763"/>
                <a:gd name="connsiteY0" fmla="*/ 19906 h 121246"/>
                <a:gd name="connsiteX1" fmla="*/ 39764 w 39763"/>
                <a:gd name="connsiteY1" fmla="*/ 101340 h 121246"/>
                <a:gd name="connsiteX2" fmla="*/ 19882 w 39763"/>
                <a:gd name="connsiteY2" fmla="*/ 121246 h 121246"/>
                <a:gd name="connsiteX3" fmla="*/ 19882 w 39763"/>
                <a:gd name="connsiteY3" fmla="*/ 121246 h 121246"/>
                <a:gd name="connsiteX4" fmla="*/ 0 w 39763"/>
                <a:gd name="connsiteY4" fmla="*/ 101340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0"/>
                  </a:lnTo>
                  <a:cubicBezTo>
                    <a:pt x="39764" y="112198"/>
                    <a:pt x="30726" y="121246"/>
                    <a:pt x="19882" y="121246"/>
                  </a:cubicBezTo>
                  <a:lnTo>
                    <a:pt x="19882" y="121246"/>
                  </a:lnTo>
                  <a:cubicBezTo>
                    <a:pt x="9037" y="121246"/>
                    <a:pt x="0" y="112198"/>
                    <a:pt x="0" y="101340"/>
                  </a:cubicBezTo>
                  <a:lnTo>
                    <a:pt x="0" y="19906"/>
                  </a:lnTo>
                  <a:cubicBezTo>
                    <a:pt x="0" y="9048"/>
                    <a:pt x="9037" y="0"/>
                    <a:pt x="19882" y="0"/>
                  </a:cubicBezTo>
                  <a:lnTo>
                    <a:pt x="19882" y="0"/>
                  </a:lnTo>
                  <a:cubicBezTo>
                    <a:pt x="28919" y="0"/>
                    <a:pt x="39764" y="9048"/>
                    <a:pt x="39764" y="19906"/>
                  </a:cubicBezTo>
                  <a:close/>
                </a:path>
              </a:pathLst>
            </a:custGeom>
            <a:solidFill>
              <a:srgbClr val="7EB4B4"/>
            </a:solidFill>
            <a:ln w="18073" cap="flat">
              <a:noFill/>
              <a:prstDash val="solid"/>
              <a:miter/>
            </a:ln>
          </p:spPr>
          <p:txBody>
            <a:bodyPr rtlCol="0" anchor="ctr"/>
            <a:lstStyle/>
            <a:p>
              <a:endParaRPr lang="en-US" sz="849"/>
            </a:p>
          </p:txBody>
        </p:sp>
        <p:sp>
          <p:nvSpPr>
            <p:cNvPr id="878" name="Freeform 877">
              <a:extLst>
                <a:ext uri="{FF2B5EF4-FFF2-40B4-BE49-F238E27FC236}">
                  <a16:creationId xmlns:a16="http://schemas.microsoft.com/office/drawing/2014/main" id="{E50FF349-6928-0940-9C76-A6011AF20568}"/>
                </a:ext>
              </a:extLst>
            </p:cNvPr>
            <p:cNvSpPr/>
            <p:nvPr/>
          </p:nvSpPr>
          <p:spPr>
            <a:xfrm>
              <a:off x="9762447" y="6697948"/>
              <a:ext cx="39763" cy="121246"/>
            </a:xfrm>
            <a:custGeom>
              <a:avLst/>
              <a:gdLst>
                <a:gd name="connsiteX0" fmla="*/ 39764 w 39763"/>
                <a:gd name="connsiteY0" fmla="*/ 19906 h 121246"/>
                <a:gd name="connsiteX1" fmla="*/ 39764 w 39763"/>
                <a:gd name="connsiteY1" fmla="*/ 101341 h 121246"/>
                <a:gd name="connsiteX2" fmla="*/ 19882 w 39763"/>
                <a:gd name="connsiteY2" fmla="*/ 121247 h 121246"/>
                <a:gd name="connsiteX3" fmla="*/ 19882 w 39763"/>
                <a:gd name="connsiteY3" fmla="*/ 121247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9"/>
                    <a:pt x="30727" y="121247"/>
                    <a:pt x="19882" y="121247"/>
                  </a:cubicBezTo>
                  <a:lnTo>
                    <a:pt x="19882" y="121247"/>
                  </a:lnTo>
                  <a:cubicBezTo>
                    <a:pt x="9037" y="121247"/>
                    <a:pt x="0" y="112199"/>
                    <a:pt x="0" y="101341"/>
                  </a:cubicBezTo>
                  <a:lnTo>
                    <a:pt x="0" y="19906"/>
                  </a:lnTo>
                  <a:cubicBezTo>
                    <a:pt x="0" y="9048"/>
                    <a:pt x="9037" y="0"/>
                    <a:pt x="19882" y="0"/>
                  </a:cubicBezTo>
                  <a:lnTo>
                    <a:pt x="19882" y="0"/>
                  </a:lnTo>
                  <a:cubicBezTo>
                    <a:pt x="30727" y="0"/>
                    <a:pt x="39764" y="9048"/>
                    <a:pt x="39764" y="19906"/>
                  </a:cubicBezTo>
                  <a:close/>
                </a:path>
              </a:pathLst>
            </a:custGeom>
            <a:solidFill>
              <a:srgbClr val="7EB4B4"/>
            </a:solidFill>
            <a:ln w="18073" cap="flat">
              <a:noFill/>
              <a:prstDash val="solid"/>
              <a:miter/>
            </a:ln>
          </p:spPr>
          <p:txBody>
            <a:bodyPr rtlCol="0" anchor="ctr"/>
            <a:lstStyle/>
            <a:p>
              <a:endParaRPr lang="en-US" sz="849"/>
            </a:p>
          </p:txBody>
        </p:sp>
        <p:sp>
          <p:nvSpPr>
            <p:cNvPr id="879" name="Freeform 878">
              <a:extLst>
                <a:ext uri="{FF2B5EF4-FFF2-40B4-BE49-F238E27FC236}">
                  <a16:creationId xmlns:a16="http://schemas.microsoft.com/office/drawing/2014/main" id="{A47439BC-5837-844F-8024-C29EF9ABB318}"/>
                </a:ext>
              </a:extLst>
            </p:cNvPr>
            <p:cNvSpPr/>
            <p:nvPr/>
          </p:nvSpPr>
          <p:spPr>
            <a:xfrm>
              <a:off x="10047339" y="6697592"/>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2"/>
                    <a:pt x="44062" y="117984"/>
                    <a:pt x="38640" y="108935"/>
                  </a:cubicBezTo>
                  <a:lnTo>
                    <a:pt x="2491" y="29311"/>
                  </a:lnTo>
                  <a:cubicBezTo>
                    <a:pt x="-2931" y="18453"/>
                    <a:pt x="684" y="7595"/>
                    <a:pt x="11528" y="2166"/>
                  </a:cubicBezTo>
                  <a:close/>
                </a:path>
              </a:pathLst>
            </a:custGeom>
            <a:solidFill>
              <a:srgbClr val="7EB4B4"/>
            </a:solidFill>
            <a:ln w="18073" cap="flat">
              <a:noFill/>
              <a:prstDash val="solid"/>
              <a:miter/>
            </a:ln>
          </p:spPr>
          <p:txBody>
            <a:bodyPr rtlCol="0" anchor="ctr"/>
            <a:lstStyle/>
            <a:p>
              <a:endParaRPr lang="en-US" sz="849"/>
            </a:p>
          </p:txBody>
        </p:sp>
        <p:sp>
          <p:nvSpPr>
            <p:cNvPr id="880" name="Freeform 879">
              <a:extLst>
                <a:ext uri="{FF2B5EF4-FFF2-40B4-BE49-F238E27FC236}">
                  <a16:creationId xmlns:a16="http://schemas.microsoft.com/office/drawing/2014/main" id="{BAA51285-F93D-D644-BD6F-69A376976F7F}"/>
                </a:ext>
              </a:extLst>
            </p:cNvPr>
            <p:cNvSpPr/>
            <p:nvPr userDrawn="1"/>
          </p:nvSpPr>
          <p:spPr>
            <a:xfrm>
              <a:off x="10367939" y="6091516"/>
              <a:ext cx="39763" cy="121445"/>
            </a:xfrm>
            <a:custGeom>
              <a:avLst/>
              <a:gdLst>
                <a:gd name="connsiteX0" fmla="*/ 39764 w 39763"/>
                <a:gd name="connsiteY0" fmla="*/ 20105 h 121445"/>
                <a:gd name="connsiteX1" fmla="*/ 39764 w 39763"/>
                <a:gd name="connsiteY1" fmla="*/ 101539 h 121445"/>
                <a:gd name="connsiteX2" fmla="*/ 19882 w 39763"/>
                <a:gd name="connsiteY2" fmla="*/ 121446 h 121445"/>
                <a:gd name="connsiteX3" fmla="*/ 19882 w 39763"/>
                <a:gd name="connsiteY3" fmla="*/ 121446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7" y="121446"/>
                    <a:pt x="19882" y="121446"/>
                  </a:cubicBezTo>
                  <a:lnTo>
                    <a:pt x="19882" y="121446"/>
                  </a:lnTo>
                  <a:cubicBezTo>
                    <a:pt x="9037" y="121446"/>
                    <a:pt x="0" y="112397"/>
                    <a:pt x="0" y="101539"/>
                  </a:cubicBezTo>
                  <a:lnTo>
                    <a:pt x="0" y="20105"/>
                  </a:lnTo>
                  <a:cubicBezTo>
                    <a:pt x="0" y="9247"/>
                    <a:pt x="9037" y="199"/>
                    <a:pt x="19882" y="199"/>
                  </a:cubicBezTo>
                  <a:lnTo>
                    <a:pt x="19882" y="199"/>
                  </a:lnTo>
                  <a:cubicBezTo>
                    <a:pt x="30727" y="-1611"/>
                    <a:pt x="39764" y="9247"/>
                    <a:pt x="39764" y="20105"/>
                  </a:cubicBezTo>
                  <a:close/>
                </a:path>
              </a:pathLst>
            </a:custGeom>
            <a:solidFill>
              <a:srgbClr val="7EB4B4"/>
            </a:solidFill>
            <a:ln w="18073" cap="flat">
              <a:noFill/>
              <a:prstDash val="solid"/>
              <a:miter/>
            </a:ln>
          </p:spPr>
          <p:txBody>
            <a:bodyPr rtlCol="0" anchor="ctr"/>
            <a:lstStyle/>
            <a:p>
              <a:endParaRPr lang="en-US" sz="849"/>
            </a:p>
          </p:txBody>
        </p:sp>
        <p:sp>
          <p:nvSpPr>
            <p:cNvPr id="881" name="Freeform 880">
              <a:extLst>
                <a:ext uri="{FF2B5EF4-FFF2-40B4-BE49-F238E27FC236}">
                  <a16:creationId xmlns:a16="http://schemas.microsoft.com/office/drawing/2014/main" id="{E269D548-BCE0-5C4E-B660-88B2575292F4}"/>
                </a:ext>
              </a:extLst>
            </p:cNvPr>
            <p:cNvSpPr/>
            <p:nvPr/>
          </p:nvSpPr>
          <p:spPr>
            <a:xfrm>
              <a:off x="10652831" y="6091359"/>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2"/>
                    <a:pt x="44062" y="117984"/>
                    <a:pt x="38640" y="108935"/>
                  </a:cubicBezTo>
                  <a:lnTo>
                    <a:pt x="2491" y="29311"/>
                  </a:lnTo>
                  <a:cubicBezTo>
                    <a:pt x="-2931" y="16643"/>
                    <a:pt x="684" y="5785"/>
                    <a:pt x="11528" y="2166"/>
                  </a:cubicBezTo>
                  <a:close/>
                </a:path>
              </a:pathLst>
            </a:custGeom>
            <a:solidFill>
              <a:srgbClr val="7EB4B4"/>
            </a:solidFill>
            <a:ln w="18073" cap="flat">
              <a:noFill/>
              <a:prstDash val="solid"/>
              <a:miter/>
            </a:ln>
          </p:spPr>
          <p:txBody>
            <a:bodyPr rtlCol="0" anchor="ctr"/>
            <a:lstStyle/>
            <a:p>
              <a:endParaRPr lang="en-US" sz="849"/>
            </a:p>
          </p:txBody>
        </p:sp>
        <p:sp>
          <p:nvSpPr>
            <p:cNvPr id="882" name="Freeform 881">
              <a:extLst>
                <a:ext uri="{FF2B5EF4-FFF2-40B4-BE49-F238E27FC236}">
                  <a16:creationId xmlns:a16="http://schemas.microsoft.com/office/drawing/2014/main" id="{805B976C-2FD4-6144-88F6-6309A9B4DFCB}"/>
                </a:ext>
              </a:extLst>
            </p:cNvPr>
            <p:cNvSpPr/>
            <p:nvPr/>
          </p:nvSpPr>
          <p:spPr>
            <a:xfrm>
              <a:off x="10955681" y="6091359"/>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2"/>
                    <a:pt x="44863" y="117984"/>
                    <a:pt x="39441" y="108935"/>
                  </a:cubicBezTo>
                  <a:lnTo>
                    <a:pt x="3292" y="29311"/>
                  </a:lnTo>
                  <a:cubicBezTo>
                    <a:pt x="-3938" y="16643"/>
                    <a:pt x="1484" y="5785"/>
                    <a:pt x="12329" y="2166"/>
                  </a:cubicBezTo>
                  <a:close/>
                </a:path>
              </a:pathLst>
            </a:custGeom>
            <a:solidFill>
              <a:srgbClr val="7EB4B4"/>
            </a:solidFill>
            <a:ln w="18073" cap="flat">
              <a:noFill/>
              <a:prstDash val="solid"/>
              <a:miter/>
            </a:ln>
          </p:spPr>
          <p:txBody>
            <a:bodyPr rtlCol="0" anchor="ctr"/>
            <a:lstStyle/>
            <a:p>
              <a:endParaRPr lang="en-US" sz="849"/>
            </a:p>
          </p:txBody>
        </p:sp>
        <p:sp>
          <p:nvSpPr>
            <p:cNvPr id="883" name="Freeform 882">
              <a:extLst>
                <a:ext uri="{FF2B5EF4-FFF2-40B4-BE49-F238E27FC236}">
                  <a16:creationId xmlns:a16="http://schemas.microsoft.com/office/drawing/2014/main" id="{0953DDFE-4F5D-2A4B-88D3-B2A7287183D3}"/>
                </a:ext>
              </a:extLst>
            </p:cNvPr>
            <p:cNvSpPr/>
            <p:nvPr/>
          </p:nvSpPr>
          <p:spPr>
            <a:xfrm>
              <a:off x="10350188" y="6393570"/>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6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8453"/>
                    <a:pt x="1484" y="7595"/>
                    <a:pt x="12329" y="2166"/>
                  </a:cubicBezTo>
                  <a:close/>
                </a:path>
              </a:pathLst>
            </a:custGeom>
            <a:solidFill>
              <a:srgbClr val="7EB4B4"/>
            </a:solidFill>
            <a:ln w="18073" cap="flat">
              <a:noFill/>
              <a:prstDash val="solid"/>
              <a:miter/>
            </a:ln>
          </p:spPr>
          <p:txBody>
            <a:bodyPr rtlCol="0" anchor="ctr"/>
            <a:lstStyle/>
            <a:p>
              <a:endParaRPr lang="en-US" sz="849"/>
            </a:p>
          </p:txBody>
        </p:sp>
        <p:sp>
          <p:nvSpPr>
            <p:cNvPr id="884" name="Freeform 883">
              <a:extLst>
                <a:ext uri="{FF2B5EF4-FFF2-40B4-BE49-F238E27FC236}">
                  <a16:creationId xmlns:a16="http://schemas.microsoft.com/office/drawing/2014/main" id="{3F7395B6-2977-7749-AD10-34058FF12FAC}"/>
                </a:ext>
              </a:extLst>
            </p:cNvPr>
            <p:cNvSpPr/>
            <p:nvPr/>
          </p:nvSpPr>
          <p:spPr>
            <a:xfrm>
              <a:off x="10652831" y="6393570"/>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6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6"/>
                  </a:cubicBezTo>
                  <a:lnTo>
                    <a:pt x="2491" y="29311"/>
                  </a:lnTo>
                  <a:cubicBezTo>
                    <a:pt x="-2931" y="18453"/>
                    <a:pt x="684" y="7595"/>
                    <a:pt x="11528" y="2166"/>
                  </a:cubicBezTo>
                  <a:close/>
                </a:path>
              </a:pathLst>
            </a:custGeom>
            <a:solidFill>
              <a:srgbClr val="7EB4B4"/>
            </a:solidFill>
            <a:ln w="18073" cap="flat">
              <a:noFill/>
              <a:prstDash val="solid"/>
              <a:miter/>
            </a:ln>
          </p:spPr>
          <p:txBody>
            <a:bodyPr rtlCol="0" anchor="ctr"/>
            <a:lstStyle/>
            <a:p>
              <a:endParaRPr lang="en-US" sz="849"/>
            </a:p>
          </p:txBody>
        </p:sp>
        <p:sp>
          <p:nvSpPr>
            <p:cNvPr id="885" name="Freeform 884">
              <a:extLst>
                <a:ext uri="{FF2B5EF4-FFF2-40B4-BE49-F238E27FC236}">
                  <a16:creationId xmlns:a16="http://schemas.microsoft.com/office/drawing/2014/main" id="{C6653EAD-5669-0C49-B353-8429AB904EA2}"/>
                </a:ext>
              </a:extLst>
            </p:cNvPr>
            <p:cNvSpPr/>
            <p:nvPr/>
          </p:nvSpPr>
          <p:spPr>
            <a:xfrm>
              <a:off x="10350188" y="6697592"/>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2"/>
                    <a:pt x="44863" y="117984"/>
                    <a:pt x="39441" y="108935"/>
                  </a:cubicBezTo>
                  <a:lnTo>
                    <a:pt x="3292" y="29311"/>
                  </a:lnTo>
                  <a:cubicBezTo>
                    <a:pt x="-3938" y="18453"/>
                    <a:pt x="1484" y="7595"/>
                    <a:pt x="12329" y="2166"/>
                  </a:cubicBezTo>
                  <a:close/>
                </a:path>
              </a:pathLst>
            </a:custGeom>
            <a:solidFill>
              <a:srgbClr val="7EB4B4"/>
            </a:solidFill>
            <a:ln w="18073" cap="flat">
              <a:noFill/>
              <a:prstDash val="solid"/>
              <a:miter/>
            </a:ln>
          </p:spPr>
          <p:txBody>
            <a:bodyPr rtlCol="0" anchor="ctr"/>
            <a:lstStyle/>
            <a:p>
              <a:endParaRPr lang="en-US" sz="849"/>
            </a:p>
          </p:txBody>
        </p:sp>
        <p:sp>
          <p:nvSpPr>
            <p:cNvPr id="886" name="Freeform 885">
              <a:extLst>
                <a:ext uri="{FF2B5EF4-FFF2-40B4-BE49-F238E27FC236}">
                  <a16:creationId xmlns:a16="http://schemas.microsoft.com/office/drawing/2014/main" id="{7B02BFCF-06E5-B745-A1E0-F8EC7E249F84}"/>
                </a:ext>
              </a:extLst>
            </p:cNvPr>
            <p:cNvSpPr/>
            <p:nvPr/>
          </p:nvSpPr>
          <p:spPr>
            <a:xfrm>
              <a:off x="10975240" y="6393927"/>
              <a:ext cx="39763" cy="121246"/>
            </a:xfrm>
            <a:custGeom>
              <a:avLst/>
              <a:gdLst>
                <a:gd name="connsiteX0" fmla="*/ 39764 w 39763"/>
                <a:gd name="connsiteY0" fmla="*/ 19906 h 121246"/>
                <a:gd name="connsiteX1" fmla="*/ 39764 w 39763"/>
                <a:gd name="connsiteY1" fmla="*/ 101340 h 121246"/>
                <a:gd name="connsiteX2" fmla="*/ 19882 w 39763"/>
                <a:gd name="connsiteY2" fmla="*/ 121246 h 121246"/>
                <a:gd name="connsiteX3" fmla="*/ 19882 w 39763"/>
                <a:gd name="connsiteY3" fmla="*/ 121246 h 121246"/>
                <a:gd name="connsiteX4" fmla="*/ 0 w 39763"/>
                <a:gd name="connsiteY4" fmla="*/ 101340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0"/>
                  </a:lnTo>
                  <a:cubicBezTo>
                    <a:pt x="39764" y="112198"/>
                    <a:pt x="30726" y="121246"/>
                    <a:pt x="19882" y="121246"/>
                  </a:cubicBezTo>
                  <a:lnTo>
                    <a:pt x="19882" y="121246"/>
                  </a:lnTo>
                  <a:cubicBezTo>
                    <a:pt x="9037" y="121246"/>
                    <a:pt x="0" y="112198"/>
                    <a:pt x="0" y="101340"/>
                  </a:cubicBezTo>
                  <a:lnTo>
                    <a:pt x="0" y="19906"/>
                  </a:lnTo>
                  <a:cubicBezTo>
                    <a:pt x="0" y="9048"/>
                    <a:pt x="9037" y="0"/>
                    <a:pt x="19882" y="0"/>
                  </a:cubicBezTo>
                  <a:lnTo>
                    <a:pt x="19882" y="0"/>
                  </a:lnTo>
                  <a:cubicBezTo>
                    <a:pt x="28919" y="0"/>
                    <a:pt x="39764" y="9048"/>
                    <a:pt x="39764" y="19906"/>
                  </a:cubicBezTo>
                  <a:close/>
                </a:path>
              </a:pathLst>
            </a:custGeom>
            <a:solidFill>
              <a:srgbClr val="7EB4B4"/>
            </a:solidFill>
            <a:ln w="18073" cap="flat">
              <a:noFill/>
              <a:prstDash val="solid"/>
              <a:miter/>
            </a:ln>
          </p:spPr>
          <p:txBody>
            <a:bodyPr rtlCol="0" anchor="ctr"/>
            <a:lstStyle/>
            <a:p>
              <a:endParaRPr lang="en-US" sz="849"/>
            </a:p>
          </p:txBody>
        </p:sp>
        <p:sp>
          <p:nvSpPr>
            <p:cNvPr id="887" name="Freeform 886">
              <a:extLst>
                <a:ext uri="{FF2B5EF4-FFF2-40B4-BE49-F238E27FC236}">
                  <a16:creationId xmlns:a16="http://schemas.microsoft.com/office/drawing/2014/main" id="{6A0E2B22-FEB9-AB4E-A6F0-A6BB1A25658E}"/>
                </a:ext>
              </a:extLst>
            </p:cNvPr>
            <p:cNvSpPr/>
            <p:nvPr/>
          </p:nvSpPr>
          <p:spPr>
            <a:xfrm>
              <a:off x="10671590" y="6697948"/>
              <a:ext cx="39763" cy="121246"/>
            </a:xfrm>
            <a:custGeom>
              <a:avLst/>
              <a:gdLst>
                <a:gd name="connsiteX0" fmla="*/ 39764 w 39763"/>
                <a:gd name="connsiteY0" fmla="*/ 19906 h 121246"/>
                <a:gd name="connsiteX1" fmla="*/ 39764 w 39763"/>
                <a:gd name="connsiteY1" fmla="*/ 101341 h 121246"/>
                <a:gd name="connsiteX2" fmla="*/ 19882 w 39763"/>
                <a:gd name="connsiteY2" fmla="*/ 121247 h 121246"/>
                <a:gd name="connsiteX3" fmla="*/ 19882 w 39763"/>
                <a:gd name="connsiteY3" fmla="*/ 121247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9"/>
                    <a:pt x="30726" y="121247"/>
                    <a:pt x="19882" y="121247"/>
                  </a:cubicBezTo>
                  <a:lnTo>
                    <a:pt x="19882" y="121247"/>
                  </a:lnTo>
                  <a:cubicBezTo>
                    <a:pt x="9037" y="121247"/>
                    <a:pt x="0" y="112199"/>
                    <a:pt x="0" y="101341"/>
                  </a:cubicBezTo>
                  <a:lnTo>
                    <a:pt x="0" y="19906"/>
                  </a:lnTo>
                  <a:cubicBezTo>
                    <a:pt x="0" y="9048"/>
                    <a:pt x="9037" y="0"/>
                    <a:pt x="19882" y="0"/>
                  </a:cubicBezTo>
                  <a:lnTo>
                    <a:pt x="19882" y="0"/>
                  </a:lnTo>
                  <a:cubicBezTo>
                    <a:pt x="30726" y="0"/>
                    <a:pt x="39764" y="9048"/>
                    <a:pt x="39764" y="19906"/>
                  </a:cubicBezTo>
                  <a:close/>
                </a:path>
              </a:pathLst>
            </a:custGeom>
            <a:solidFill>
              <a:srgbClr val="7EB4B4"/>
            </a:solidFill>
            <a:ln w="18073" cap="flat">
              <a:noFill/>
              <a:prstDash val="solid"/>
              <a:miter/>
            </a:ln>
          </p:spPr>
          <p:txBody>
            <a:bodyPr rtlCol="0" anchor="ctr"/>
            <a:lstStyle/>
            <a:p>
              <a:endParaRPr lang="en-US" sz="849"/>
            </a:p>
          </p:txBody>
        </p:sp>
        <p:sp>
          <p:nvSpPr>
            <p:cNvPr id="888" name="Freeform 887">
              <a:extLst>
                <a:ext uri="{FF2B5EF4-FFF2-40B4-BE49-F238E27FC236}">
                  <a16:creationId xmlns:a16="http://schemas.microsoft.com/office/drawing/2014/main" id="{C6CC8BBB-0642-944C-8414-CFC89521C505}"/>
                </a:ext>
              </a:extLst>
            </p:cNvPr>
            <p:cNvSpPr/>
            <p:nvPr/>
          </p:nvSpPr>
          <p:spPr>
            <a:xfrm>
              <a:off x="10955681" y="6697592"/>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2"/>
                    <a:pt x="44863" y="117984"/>
                    <a:pt x="39441" y="108935"/>
                  </a:cubicBezTo>
                  <a:lnTo>
                    <a:pt x="3292" y="29311"/>
                  </a:lnTo>
                  <a:cubicBezTo>
                    <a:pt x="-3938" y="18453"/>
                    <a:pt x="1484" y="7595"/>
                    <a:pt x="12329" y="2166"/>
                  </a:cubicBezTo>
                  <a:close/>
                </a:path>
              </a:pathLst>
            </a:custGeom>
            <a:solidFill>
              <a:srgbClr val="7EB4B4"/>
            </a:solidFill>
            <a:ln w="18073" cap="flat">
              <a:noFill/>
              <a:prstDash val="solid"/>
              <a:miter/>
            </a:ln>
          </p:spPr>
          <p:txBody>
            <a:bodyPr rtlCol="0" anchor="ctr"/>
            <a:lstStyle/>
            <a:p>
              <a:endParaRPr lang="en-US" sz="849"/>
            </a:p>
          </p:txBody>
        </p:sp>
        <p:sp>
          <p:nvSpPr>
            <p:cNvPr id="889" name="Freeform 888">
              <a:extLst>
                <a:ext uri="{FF2B5EF4-FFF2-40B4-BE49-F238E27FC236}">
                  <a16:creationId xmlns:a16="http://schemas.microsoft.com/office/drawing/2014/main" id="{282B8562-C9C3-194D-B63B-F4BBEF654BC8}"/>
                </a:ext>
              </a:extLst>
            </p:cNvPr>
            <p:cNvSpPr/>
            <p:nvPr userDrawn="1"/>
          </p:nvSpPr>
          <p:spPr>
            <a:xfrm>
              <a:off x="11277082" y="6091516"/>
              <a:ext cx="39763" cy="121445"/>
            </a:xfrm>
            <a:custGeom>
              <a:avLst/>
              <a:gdLst>
                <a:gd name="connsiteX0" fmla="*/ 39764 w 39763"/>
                <a:gd name="connsiteY0" fmla="*/ 20105 h 121445"/>
                <a:gd name="connsiteX1" fmla="*/ 39764 w 39763"/>
                <a:gd name="connsiteY1" fmla="*/ 101539 h 121445"/>
                <a:gd name="connsiteX2" fmla="*/ 19882 w 39763"/>
                <a:gd name="connsiteY2" fmla="*/ 121446 h 121445"/>
                <a:gd name="connsiteX3" fmla="*/ 19882 w 39763"/>
                <a:gd name="connsiteY3" fmla="*/ 121446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6" y="121446"/>
                    <a:pt x="19882" y="121446"/>
                  </a:cubicBezTo>
                  <a:lnTo>
                    <a:pt x="19882" y="121446"/>
                  </a:lnTo>
                  <a:cubicBezTo>
                    <a:pt x="9037" y="121446"/>
                    <a:pt x="0" y="112397"/>
                    <a:pt x="0" y="101539"/>
                  </a:cubicBezTo>
                  <a:lnTo>
                    <a:pt x="0" y="20105"/>
                  </a:lnTo>
                  <a:cubicBezTo>
                    <a:pt x="0" y="9247"/>
                    <a:pt x="9037" y="199"/>
                    <a:pt x="19882" y="199"/>
                  </a:cubicBezTo>
                  <a:lnTo>
                    <a:pt x="19882" y="199"/>
                  </a:lnTo>
                  <a:cubicBezTo>
                    <a:pt x="30726" y="-1611"/>
                    <a:pt x="39764" y="9247"/>
                    <a:pt x="39764" y="20105"/>
                  </a:cubicBezTo>
                  <a:close/>
                </a:path>
              </a:pathLst>
            </a:custGeom>
            <a:solidFill>
              <a:srgbClr val="7EB4B4"/>
            </a:solidFill>
            <a:ln w="18073" cap="flat">
              <a:noFill/>
              <a:prstDash val="solid"/>
              <a:miter/>
            </a:ln>
          </p:spPr>
          <p:txBody>
            <a:bodyPr rtlCol="0" anchor="ctr"/>
            <a:lstStyle/>
            <a:p>
              <a:endParaRPr lang="en-US" sz="849"/>
            </a:p>
          </p:txBody>
        </p:sp>
        <p:sp>
          <p:nvSpPr>
            <p:cNvPr id="890" name="Freeform 889">
              <a:extLst>
                <a:ext uri="{FF2B5EF4-FFF2-40B4-BE49-F238E27FC236}">
                  <a16:creationId xmlns:a16="http://schemas.microsoft.com/office/drawing/2014/main" id="{B859BD14-8023-E345-ACE5-2C612BA1B800}"/>
                </a:ext>
              </a:extLst>
            </p:cNvPr>
            <p:cNvSpPr/>
            <p:nvPr/>
          </p:nvSpPr>
          <p:spPr>
            <a:xfrm>
              <a:off x="11561974" y="6091359"/>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2"/>
                    <a:pt x="44062" y="117984"/>
                    <a:pt x="38640" y="108935"/>
                  </a:cubicBezTo>
                  <a:lnTo>
                    <a:pt x="2491" y="29311"/>
                  </a:lnTo>
                  <a:cubicBezTo>
                    <a:pt x="-2931" y="16643"/>
                    <a:pt x="684" y="5785"/>
                    <a:pt x="11528" y="2166"/>
                  </a:cubicBezTo>
                  <a:close/>
                </a:path>
              </a:pathLst>
            </a:custGeom>
            <a:solidFill>
              <a:srgbClr val="7EB4B4"/>
            </a:solidFill>
            <a:ln w="18073" cap="flat">
              <a:noFill/>
              <a:prstDash val="solid"/>
              <a:miter/>
            </a:ln>
          </p:spPr>
          <p:txBody>
            <a:bodyPr rtlCol="0" anchor="ctr"/>
            <a:lstStyle/>
            <a:p>
              <a:endParaRPr lang="en-US" sz="849"/>
            </a:p>
          </p:txBody>
        </p:sp>
        <p:sp>
          <p:nvSpPr>
            <p:cNvPr id="891" name="Freeform 890">
              <a:extLst>
                <a:ext uri="{FF2B5EF4-FFF2-40B4-BE49-F238E27FC236}">
                  <a16:creationId xmlns:a16="http://schemas.microsoft.com/office/drawing/2014/main" id="{2FEECF6E-4E4B-C34D-924F-951496E57736}"/>
                </a:ext>
              </a:extLst>
            </p:cNvPr>
            <p:cNvSpPr/>
            <p:nvPr/>
          </p:nvSpPr>
          <p:spPr>
            <a:xfrm>
              <a:off x="11864823" y="6091359"/>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4 h 120149"/>
                <a:gd name="connsiteX5" fmla="*/ 66552 w 77753"/>
                <a:gd name="connsiteY5" fmla="*/ 117984 h 120149"/>
                <a:gd name="connsiteX6" fmla="*/ 39441 w 77753"/>
                <a:gd name="connsiteY6" fmla="*/ 108935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2"/>
                    <a:pt x="44863" y="117984"/>
                    <a:pt x="39441" y="108935"/>
                  </a:cubicBezTo>
                  <a:lnTo>
                    <a:pt x="3292" y="29311"/>
                  </a:lnTo>
                  <a:cubicBezTo>
                    <a:pt x="-3938" y="16643"/>
                    <a:pt x="1484" y="5785"/>
                    <a:pt x="12329" y="2166"/>
                  </a:cubicBezTo>
                  <a:close/>
                </a:path>
              </a:pathLst>
            </a:custGeom>
            <a:solidFill>
              <a:srgbClr val="7EB4B4"/>
            </a:solidFill>
            <a:ln w="18073" cap="flat">
              <a:noFill/>
              <a:prstDash val="solid"/>
              <a:miter/>
            </a:ln>
          </p:spPr>
          <p:txBody>
            <a:bodyPr rtlCol="0" anchor="ctr"/>
            <a:lstStyle/>
            <a:p>
              <a:endParaRPr lang="en-US" sz="849"/>
            </a:p>
          </p:txBody>
        </p:sp>
        <p:sp>
          <p:nvSpPr>
            <p:cNvPr id="892" name="Freeform 891">
              <a:extLst>
                <a:ext uri="{FF2B5EF4-FFF2-40B4-BE49-F238E27FC236}">
                  <a16:creationId xmlns:a16="http://schemas.microsoft.com/office/drawing/2014/main" id="{AFF7B458-E2CC-D646-A1F9-95D0C0C216B1}"/>
                </a:ext>
              </a:extLst>
            </p:cNvPr>
            <p:cNvSpPr/>
            <p:nvPr/>
          </p:nvSpPr>
          <p:spPr>
            <a:xfrm>
              <a:off x="11259331" y="6393570"/>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89 w 77752"/>
                <a:gd name="connsiteY3" fmla="*/ 90839 h 120149"/>
                <a:gd name="connsiteX4" fmla="*/ 66552 w 77752"/>
                <a:gd name="connsiteY4" fmla="*/ 117984 h 120149"/>
                <a:gd name="connsiteX5" fmla="*/ 66552 w 77752"/>
                <a:gd name="connsiteY5" fmla="*/ 117984 h 120149"/>
                <a:gd name="connsiteX6" fmla="*/ 39441 w 77752"/>
                <a:gd name="connsiteY6" fmla="*/ 108936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89" y="90839"/>
                  </a:lnTo>
                  <a:cubicBezTo>
                    <a:pt x="81012" y="99887"/>
                    <a:pt x="75589" y="112555"/>
                    <a:pt x="66552" y="117984"/>
                  </a:cubicBezTo>
                  <a:lnTo>
                    <a:pt x="66552" y="117984"/>
                  </a:lnTo>
                  <a:cubicBezTo>
                    <a:pt x="57515" y="123413"/>
                    <a:pt x="44863" y="117984"/>
                    <a:pt x="39441" y="108936"/>
                  </a:cubicBezTo>
                  <a:lnTo>
                    <a:pt x="3292" y="29311"/>
                  </a:lnTo>
                  <a:cubicBezTo>
                    <a:pt x="-3938" y="18453"/>
                    <a:pt x="1485" y="7595"/>
                    <a:pt x="12329" y="2166"/>
                  </a:cubicBezTo>
                  <a:close/>
                </a:path>
              </a:pathLst>
            </a:custGeom>
            <a:solidFill>
              <a:srgbClr val="7EB4B4"/>
            </a:solidFill>
            <a:ln w="18073" cap="flat">
              <a:noFill/>
              <a:prstDash val="solid"/>
              <a:miter/>
            </a:ln>
          </p:spPr>
          <p:txBody>
            <a:bodyPr rtlCol="0" anchor="ctr"/>
            <a:lstStyle/>
            <a:p>
              <a:endParaRPr lang="en-US" sz="849"/>
            </a:p>
          </p:txBody>
        </p:sp>
        <p:sp>
          <p:nvSpPr>
            <p:cNvPr id="893" name="Freeform 892">
              <a:extLst>
                <a:ext uri="{FF2B5EF4-FFF2-40B4-BE49-F238E27FC236}">
                  <a16:creationId xmlns:a16="http://schemas.microsoft.com/office/drawing/2014/main" id="{58CC880B-B5BF-B449-B949-19AF1EEB4217}"/>
                </a:ext>
              </a:extLst>
            </p:cNvPr>
            <p:cNvSpPr/>
            <p:nvPr/>
          </p:nvSpPr>
          <p:spPr>
            <a:xfrm>
              <a:off x="11561974" y="6393570"/>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6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6"/>
                  </a:cubicBezTo>
                  <a:lnTo>
                    <a:pt x="2491" y="29311"/>
                  </a:lnTo>
                  <a:cubicBezTo>
                    <a:pt x="-2931" y="18453"/>
                    <a:pt x="684" y="7595"/>
                    <a:pt x="11528" y="2166"/>
                  </a:cubicBezTo>
                  <a:close/>
                </a:path>
              </a:pathLst>
            </a:custGeom>
            <a:solidFill>
              <a:srgbClr val="7EB4B4"/>
            </a:solidFill>
            <a:ln w="18073" cap="flat">
              <a:noFill/>
              <a:prstDash val="solid"/>
              <a:miter/>
            </a:ln>
          </p:spPr>
          <p:txBody>
            <a:bodyPr rtlCol="0" anchor="ctr"/>
            <a:lstStyle/>
            <a:p>
              <a:endParaRPr lang="en-US" sz="849"/>
            </a:p>
          </p:txBody>
        </p:sp>
        <p:sp>
          <p:nvSpPr>
            <p:cNvPr id="894" name="Freeform 893">
              <a:extLst>
                <a:ext uri="{FF2B5EF4-FFF2-40B4-BE49-F238E27FC236}">
                  <a16:creationId xmlns:a16="http://schemas.microsoft.com/office/drawing/2014/main" id="{05E8E555-4ADB-8940-944E-32C67EC19F7C}"/>
                </a:ext>
              </a:extLst>
            </p:cNvPr>
            <p:cNvSpPr/>
            <p:nvPr/>
          </p:nvSpPr>
          <p:spPr>
            <a:xfrm>
              <a:off x="11259331" y="6697592"/>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89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89" y="90839"/>
                  </a:lnTo>
                  <a:cubicBezTo>
                    <a:pt x="81012" y="99887"/>
                    <a:pt x="75589" y="112555"/>
                    <a:pt x="66552" y="117984"/>
                  </a:cubicBezTo>
                  <a:lnTo>
                    <a:pt x="66552" y="117984"/>
                  </a:lnTo>
                  <a:cubicBezTo>
                    <a:pt x="57515" y="123412"/>
                    <a:pt x="44863" y="117984"/>
                    <a:pt x="39441" y="108935"/>
                  </a:cubicBezTo>
                  <a:lnTo>
                    <a:pt x="3292" y="29311"/>
                  </a:lnTo>
                  <a:cubicBezTo>
                    <a:pt x="-3938" y="18453"/>
                    <a:pt x="1485" y="7595"/>
                    <a:pt x="12329" y="2166"/>
                  </a:cubicBezTo>
                  <a:close/>
                </a:path>
              </a:pathLst>
            </a:custGeom>
            <a:solidFill>
              <a:srgbClr val="7EB4B4"/>
            </a:solidFill>
            <a:ln w="18073" cap="flat">
              <a:noFill/>
              <a:prstDash val="solid"/>
              <a:miter/>
            </a:ln>
          </p:spPr>
          <p:txBody>
            <a:bodyPr rtlCol="0" anchor="ctr"/>
            <a:lstStyle/>
            <a:p>
              <a:endParaRPr lang="en-US" sz="849"/>
            </a:p>
          </p:txBody>
        </p:sp>
        <p:sp>
          <p:nvSpPr>
            <p:cNvPr id="895" name="Freeform 894">
              <a:extLst>
                <a:ext uri="{FF2B5EF4-FFF2-40B4-BE49-F238E27FC236}">
                  <a16:creationId xmlns:a16="http://schemas.microsoft.com/office/drawing/2014/main" id="{593962EF-D6EB-4E4D-B921-049EC21F9AAC}"/>
                </a:ext>
              </a:extLst>
            </p:cNvPr>
            <p:cNvSpPr/>
            <p:nvPr/>
          </p:nvSpPr>
          <p:spPr>
            <a:xfrm>
              <a:off x="11882575" y="6393927"/>
              <a:ext cx="39763" cy="121246"/>
            </a:xfrm>
            <a:custGeom>
              <a:avLst/>
              <a:gdLst>
                <a:gd name="connsiteX0" fmla="*/ 39763 w 39763"/>
                <a:gd name="connsiteY0" fmla="*/ 19906 h 121246"/>
                <a:gd name="connsiteX1" fmla="*/ 39763 w 39763"/>
                <a:gd name="connsiteY1" fmla="*/ 101340 h 121246"/>
                <a:gd name="connsiteX2" fmla="*/ 19881 w 39763"/>
                <a:gd name="connsiteY2" fmla="*/ 121246 h 121246"/>
                <a:gd name="connsiteX3" fmla="*/ 19881 w 39763"/>
                <a:gd name="connsiteY3" fmla="*/ 121246 h 121246"/>
                <a:gd name="connsiteX4" fmla="*/ 0 w 39763"/>
                <a:gd name="connsiteY4" fmla="*/ 101340 h 121246"/>
                <a:gd name="connsiteX5" fmla="*/ 0 w 39763"/>
                <a:gd name="connsiteY5" fmla="*/ 19906 h 121246"/>
                <a:gd name="connsiteX6" fmla="*/ 19881 w 39763"/>
                <a:gd name="connsiteY6" fmla="*/ 0 h 121246"/>
                <a:gd name="connsiteX7" fmla="*/ 19881 w 39763"/>
                <a:gd name="connsiteY7" fmla="*/ 0 h 121246"/>
                <a:gd name="connsiteX8" fmla="*/ 39763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3" y="19906"/>
                  </a:moveTo>
                  <a:lnTo>
                    <a:pt x="39763" y="101340"/>
                  </a:lnTo>
                  <a:cubicBezTo>
                    <a:pt x="39763" y="112198"/>
                    <a:pt x="30726" y="121246"/>
                    <a:pt x="19881" y="121246"/>
                  </a:cubicBezTo>
                  <a:lnTo>
                    <a:pt x="19881" y="121246"/>
                  </a:lnTo>
                  <a:cubicBezTo>
                    <a:pt x="9037" y="121246"/>
                    <a:pt x="0" y="112198"/>
                    <a:pt x="0" y="101340"/>
                  </a:cubicBezTo>
                  <a:lnTo>
                    <a:pt x="0" y="19906"/>
                  </a:lnTo>
                  <a:cubicBezTo>
                    <a:pt x="0" y="9048"/>
                    <a:pt x="9037" y="0"/>
                    <a:pt x="19881" y="0"/>
                  </a:cubicBezTo>
                  <a:lnTo>
                    <a:pt x="19881" y="0"/>
                  </a:lnTo>
                  <a:cubicBezTo>
                    <a:pt x="30726" y="0"/>
                    <a:pt x="39763" y="9048"/>
                    <a:pt x="39763" y="19906"/>
                  </a:cubicBezTo>
                  <a:close/>
                </a:path>
              </a:pathLst>
            </a:custGeom>
            <a:solidFill>
              <a:srgbClr val="7EB4B4"/>
            </a:solidFill>
            <a:ln w="18073" cap="flat">
              <a:noFill/>
              <a:prstDash val="solid"/>
              <a:miter/>
            </a:ln>
          </p:spPr>
          <p:txBody>
            <a:bodyPr rtlCol="0" anchor="ctr"/>
            <a:lstStyle/>
            <a:p>
              <a:endParaRPr lang="en-US" sz="849"/>
            </a:p>
          </p:txBody>
        </p:sp>
        <p:sp>
          <p:nvSpPr>
            <p:cNvPr id="896" name="Freeform 895">
              <a:extLst>
                <a:ext uri="{FF2B5EF4-FFF2-40B4-BE49-F238E27FC236}">
                  <a16:creationId xmlns:a16="http://schemas.microsoft.com/office/drawing/2014/main" id="{D69C52BC-E387-714D-9E2A-1C902FDE0C04}"/>
                </a:ext>
              </a:extLst>
            </p:cNvPr>
            <p:cNvSpPr/>
            <p:nvPr/>
          </p:nvSpPr>
          <p:spPr>
            <a:xfrm>
              <a:off x="11580732" y="6697948"/>
              <a:ext cx="39763" cy="121246"/>
            </a:xfrm>
            <a:custGeom>
              <a:avLst/>
              <a:gdLst>
                <a:gd name="connsiteX0" fmla="*/ 39764 w 39763"/>
                <a:gd name="connsiteY0" fmla="*/ 19906 h 121246"/>
                <a:gd name="connsiteX1" fmla="*/ 39764 w 39763"/>
                <a:gd name="connsiteY1" fmla="*/ 101341 h 121246"/>
                <a:gd name="connsiteX2" fmla="*/ 19882 w 39763"/>
                <a:gd name="connsiteY2" fmla="*/ 121247 h 121246"/>
                <a:gd name="connsiteX3" fmla="*/ 19882 w 39763"/>
                <a:gd name="connsiteY3" fmla="*/ 121247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9"/>
                    <a:pt x="30726" y="121247"/>
                    <a:pt x="19882" y="121247"/>
                  </a:cubicBezTo>
                  <a:lnTo>
                    <a:pt x="19882" y="121247"/>
                  </a:lnTo>
                  <a:cubicBezTo>
                    <a:pt x="9037" y="121247"/>
                    <a:pt x="0" y="112199"/>
                    <a:pt x="0" y="101341"/>
                  </a:cubicBezTo>
                  <a:lnTo>
                    <a:pt x="0" y="19906"/>
                  </a:lnTo>
                  <a:cubicBezTo>
                    <a:pt x="0" y="9048"/>
                    <a:pt x="9037" y="0"/>
                    <a:pt x="19882" y="0"/>
                  </a:cubicBezTo>
                  <a:lnTo>
                    <a:pt x="19882" y="0"/>
                  </a:lnTo>
                  <a:cubicBezTo>
                    <a:pt x="28919" y="0"/>
                    <a:pt x="39764" y="9048"/>
                    <a:pt x="39764" y="19906"/>
                  </a:cubicBezTo>
                  <a:close/>
                </a:path>
              </a:pathLst>
            </a:custGeom>
            <a:solidFill>
              <a:srgbClr val="7EB4B4"/>
            </a:solidFill>
            <a:ln w="18073" cap="flat">
              <a:noFill/>
              <a:prstDash val="solid"/>
              <a:miter/>
            </a:ln>
          </p:spPr>
          <p:txBody>
            <a:bodyPr rtlCol="0" anchor="ctr"/>
            <a:lstStyle/>
            <a:p>
              <a:endParaRPr lang="en-US" sz="849"/>
            </a:p>
          </p:txBody>
        </p:sp>
        <p:sp>
          <p:nvSpPr>
            <p:cNvPr id="897" name="Freeform 896">
              <a:extLst>
                <a:ext uri="{FF2B5EF4-FFF2-40B4-BE49-F238E27FC236}">
                  <a16:creationId xmlns:a16="http://schemas.microsoft.com/office/drawing/2014/main" id="{69999B37-8E0A-E648-BA83-01091F052415}"/>
                </a:ext>
              </a:extLst>
            </p:cNvPr>
            <p:cNvSpPr/>
            <p:nvPr/>
          </p:nvSpPr>
          <p:spPr>
            <a:xfrm>
              <a:off x="11864823" y="6697592"/>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4 h 120149"/>
                <a:gd name="connsiteX5" fmla="*/ 66552 w 77753"/>
                <a:gd name="connsiteY5" fmla="*/ 117984 h 120149"/>
                <a:gd name="connsiteX6" fmla="*/ 39441 w 77753"/>
                <a:gd name="connsiteY6" fmla="*/ 108935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2"/>
                    <a:pt x="44863" y="117984"/>
                    <a:pt x="39441" y="108935"/>
                  </a:cubicBezTo>
                  <a:lnTo>
                    <a:pt x="3292" y="29311"/>
                  </a:lnTo>
                  <a:cubicBezTo>
                    <a:pt x="-3938" y="18453"/>
                    <a:pt x="1484" y="7595"/>
                    <a:pt x="12329" y="2166"/>
                  </a:cubicBezTo>
                  <a:close/>
                </a:path>
              </a:pathLst>
            </a:custGeom>
            <a:solidFill>
              <a:srgbClr val="7EB4B4"/>
            </a:solidFill>
            <a:ln w="18073" cap="flat">
              <a:noFill/>
              <a:prstDash val="solid"/>
              <a:miter/>
            </a:ln>
          </p:spPr>
          <p:txBody>
            <a:bodyPr rtlCol="0" anchor="ctr"/>
            <a:lstStyle/>
            <a:p>
              <a:endParaRPr lang="en-US" sz="849"/>
            </a:p>
          </p:txBody>
        </p:sp>
        <p:sp>
          <p:nvSpPr>
            <p:cNvPr id="898" name="Freeform 897">
              <a:extLst>
                <a:ext uri="{FF2B5EF4-FFF2-40B4-BE49-F238E27FC236}">
                  <a16:creationId xmlns:a16="http://schemas.microsoft.com/office/drawing/2014/main" id="{0D9F0FA7-F286-FD40-B0EC-FE8316244FC1}"/>
                </a:ext>
              </a:extLst>
            </p:cNvPr>
            <p:cNvSpPr/>
            <p:nvPr userDrawn="1"/>
          </p:nvSpPr>
          <p:spPr>
            <a:xfrm>
              <a:off x="12186225" y="6091516"/>
              <a:ext cx="39763" cy="121445"/>
            </a:xfrm>
            <a:custGeom>
              <a:avLst/>
              <a:gdLst>
                <a:gd name="connsiteX0" fmla="*/ 39764 w 39763"/>
                <a:gd name="connsiteY0" fmla="*/ 20105 h 121445"/>
                <a:gd name="connsiteX1" fmla="*/ 39764 w 39763"/>
                <a:gd name="connsiteY1" fmla="*/ 101539 h 121445"/>
                <a:gd name="connsiteX2" fmla="*/ 19882 w 39763"/>
                <a:gd name="connsiteY2" fmla="*/ 121446 h 121445"/>
                <a:gd name="connsiteX3" fmla="*/ 19882 w 39763"/>
                <a:gd name="connsiteY3" fmla="*/ 121446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7" y="121446"/>
                    <a:pt x="19882" y="121446"/>
                  </a:cubicBezTo>
                  <a:lnTo>
                    <a:pt x="19882" y="121446"/>
                  </a:lnTo>
                  <a:cubicBezTo>
                    <a:pt x="9037" y="121446"/>
                    <a:pt x="0" y="112397"/>
                    <a:pt x="0" y="101539"/>
                  </a:cubicBezTo>
                  <a:lnTo>
                    <a:pt x="0" y="20105"/>
                  </a:lnTo>
                  <a:cubicBezTo>
                    <a:pt x="0" y="9247"/>
                    <a:pt x="9037" y="199"/>
                    <a:pt x="19882" y="199"/>
                  </a:cubicBezTo>
                  <a:lnTo>
                    <a:pt x="19882" y="199"/>
                  </a:lnTo>
                  <a:cubicBezTo>
                    <a:pt x="30727" y="-1611"/>
                    <a:pt x="39764" y="9247"/>
                    <a:pt x="39764" y="20105"/>
                  </a:cubicBezTo>
                  <a:close/>
                </a:path>
              </a:pathLst>
            </a:custGeom>
            <a:solidFill>
              <a:srgbClr val="7EB4B4"/>
            </a:solidFill>
            <a:ln w="18073" cap="flat">
              <a:noFill/>
              <a:prstDash val="solid"/>
              <a:miter/>
            </a:ln>
          </p:spPr>
          <p:txBody>
            <a:bodyPr rtlCol="0" anchor="ctr"/>
            <a:lstStyle/>
            <a:p>
              <a:endParaRPr lang="en-US" sz="849"/>
            </a:p>
          </p:txBody>
        </p:sp>
        <p:sp>
          <p:nvSpPr>
            <p:cNvPr id="900" name="Freeform 899">
              <a:extLst>
                <a:ext uri="{FF2B5EF4-FFF2-40B4-BE49-F238E27FC236}">
                  <a16:creationId xmlns:a16="http://schemas.microsoft.com/office/drawing/2014/main" id="{88CD2823-D72C-D342-8E78-6860B03BBA90}"/>
                </a:ext>
              </a:extLst>
            </p:cNvPr>
            <p:cNvSpPr/>
            <p:nvPr/>
          </p:nvSpPr>
          <p:spPr>
            <a:xfrm>
              <a:off x="12167466" y="6393570"/>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6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3"/>
                    <a:pt x="44062" y="117984"/>
                    <a:pt x="38640" y="108936"/>
                  </a:cubicBezTo>
                  <a:lnTo>
                    <a:pt x="2491" y="29311"/>
                  </a:lnTo>
                  <a:cubicBezTo>
                    <a:pt x="-2931" y="18453"/>
                    <a:pt x="684" y="7595"/>
                    <a:pt x="11529" y="2166"/>
                  </a:cubicBezTo>
                  <a:close/>
                </a:path>
              </a:pathLst>
            </a:custGeom>
            <a:solidFill>
              <a:srgbClr val="7EB4B4"/>
            </a:solidFill>
            <a:ln w="18073" cap="flat">
              <a:noFill/>
              <a:prstDash val="solid"/>
              <a:miter/>
            </a:ln>
          </p:spPr>
          <p:txBody>
            <a:bodyPr rtlCol="0" anchor="ctr"/>
            <a:lstStyle/>
            <a:p>
              <a:endParaRPr lang="en-US" sz="849"/>
            </a:p>
          </p:txBody>
        </p:sp>
        <p:sp>
          <p:nvSpPr>
            <p:cNvPr id="902" name="Freeform 901">
              <a:extLst>
                <a:ext uri="{FF2B5EF4-FFF2-40B4-BE49-F238E27FC236}">
                  <a16:creationId xmlns:a16="http://schemas.microsoft.com/office/drawing/2014/main" id="{90910F48-32C1-814F-8671-667465B67B4A}"/>
                </a:ext>
              </a:extLst>
            </p:cNvPr>
            <p:cNvSpPr/>
            <p:nvPr/>
          </p:nvSpPr>
          <p:spPr>
            <a:xfrm>
              <a:off x="12167466" y="6697592"/>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2"/>
                    <a:pt x="44062" y="117984"/>
                    <a:pt x="38640" y="108935"/>
                  </a:cubicBezTo>
                  <a:lnTo>
                    <a:pt x="2491" y="29311"/>
                  </a:lnTo>
                  <a:cubicBezTo>
                    <a:pt x="-2931" y="18453"/>
                    <a:pt x="684" y="7595"/>
                    <a:pt x="11529" y="2166"/>
                  </a:cubicBezTo>
                  <a:close/>
                </a:path>
              </a:pathLst>
            </a:custGeom>
            <a:solidFill>
              <a:srgbClr val="7EB4B4"/>
            </a:solidFill>
            <a:ln w="18073" cap="flat">
              <a:noFill/>
              <a:prstDash val="solid"/>
              <a:miter/>
            </a:ln>
          </p:spPr>
          <p:txBody>
            <a:bodyPr rtlCol="0" anchor="ctr"/>
            <a:lstStyle/>
            <a:p>
              <a:endParaRPr lang="en-US" sz="849"/>
            </a:p>
          </p:txBody>
        </p:sp>
        <p:sp>
          <p:nvSpPr>
            <p:cNvPr id="904" name="Freeform 903">
              <a:extLst>
                <a:ext uri="{FF2B5EF4-FFF2-40B4-BE49-F238E27FC236}">
                  <a16:creationId xmlns:a16="http://schemas.microsoft.com/office/drawing/2014/main" id="{92E79FCF-AC53-8B4C-AB16-67C11D816F3D}"/>
                </a:ext>
              </a:extLst>
            </p:cNvPr>
            <p:cNvSpPr/>
            <p:nvPr/>
          </p:nvSpPr>
          <p:spPr>
            <a:xfrm>
              <a:off x="10671590" y="54524"/>
              <a:ext cx="39763" cy="121445"/>
            </a:xfrm>
            <a:custGeom>
              <a:avLst/>
              <a:gdLst>
                <a:gd name="connsiteX0" fmla="*/ 39764 w 39763"/>
                <a:gd name="connsiteY0" fmla="*/ 20105 h 121445"/>
                <a:gd name="connsiteX1" fmla="*/ 39764 w 39763"/>
                <a:gd name="connsiteY1" fmla="*/ 101539 h 121445"/>
                <a:gd name="connsiteX2" fmla="*/ 19882 w 39763"/>
                <a:gd name="connsiteY2" fmla="*/ 121446 h 121445"/>
                <a:gd name="connsiteX3" fmla="*/ 19882 w 39763"/>
                <a:gd name="connsiteY3" fmla="*/ 121446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6" y="121446"/>
                    <a:pt x="19882" y="121446"/>
                  </a:cubicBezTo>
                  <a:lnTo>
                    <a:pt x="19882" y="121446"/>
                  </a:lnTo>
                  <a:cubicBezTo>
                    <a:pt x="9037" y="121446"/>
                    <a:pt x="0" y="112397"/>
                    <a:pt x="0" y="101539"/>
                  </a:cubicBezTo>
                  <a:lnTo>
                    <a:pt x="0" y="20105"/>
                  </a:lnTo>
                  <a:cubicBezTo>
                    <a:pt x="0" y="9247"/>
                    <a:pt x="9037" y="199"/>
                    <a:pt x="19882" y="199"/>
                  </a:cubicBezTo>
                  <a:lnTo>
                    <a:pt x="19882" y="199"/>
                  </a:lnTo>
                  <a:cubicBezTo>
                    <a:pt x="30726" y="-1611"/>
                    <a:pt x="39764" y="9247"/>
                    <a:pt x="39764" y="20105"/>
                  </a:cubicBezTo>
                  <a:close/>
                </a:path>
              </a:pathLst>
            </a:custGeom>
            <a:solidFill>
              <a:srgbClr val="7EB4B4"/>
            </a:solidFill>
            <a:ln w="18073" cap="flat">
              <a:noFill/>
              <a:prstDash val="solid"/>
              <a:miter/>
            </a:ln>
          </p:spPr>
          <p:txBody>
            <a:bodyPr rtlCol="0" anchor="ctr"/>
            <a:lstStyle/>
            <a:p>
              <a:endParaRPr lang="en-US" sz="849"/>
            </a:p>
          </p:txBody>
        </p:sp>
        <p:sp>
          <p:nvSpPr>
            <p:cNvPr id="905" name="Freeform 904">
              <a:extLst>
                <a:ext uri="{FF2B5EF4-FFF2-40B4-BE49-F238E27FC236}">
                  <a16:creationId xmlns:a16="http://schemas.microsoft.com/office/drawing/2014/main" id="{2923B0DD-8535-1F42-ABAD-41EFC4E9E4E4}"/>
                </a:ext>
              </a:extLst>
            </p:cNvPr>
            <p:cNvSpPr/>
            <p:nvPr/>
          </p:nvSpPr>
          <p:spPr>
            <a:xfrm>
              <a:off x="10955681" y="54366"/>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5"/>
                  </a:cubicBezTo>
                  <a:lnTo>
                    <a:pt x="3292" y="29311"/>
                  </a:lnTo>
                  <a:cubicBezTo>
                    <a:pt x="-3938" y="16643"/>
                    <a:pt x="1484" y="5785"/>
                    <a:pt x="12329" y="2166"/>
                  </a:cubicBezTo>
                  <a:close/>
                </a:path>
              </a:pathLst>
            </a:custGeom>
            <a:solidFill>
              <a:srgbClr val="7EB4B4"/>
            </a:solidFill>
            <a:ln w="18073" cap="flat">
              <a:noFill/>
              <a:prstDash val="solid"/>
              <a:miter/>
            </a:ln>
          </p:spPr>
          <p:txBody>
            <a:bodyPr rtlCol="0" anchor="ctr"/>
            <a:lstStyle/>
            <a:p>
              <a:endParaRPr lang="en-US" sz="849"/>
            </a:p>
          </p:txBody>
        </p:sp>
        <p:sp>
          <p:nvSpPr>
            <p:cNvPr id="906" name="Freeform 905">
              <a:extLst>
                <a:ext uri="{FF2B5EF4-FFF2-40B4-BE49-F238E27FC236}">
                  <a16:creationId xmlns:a16="http://schemas.microsoft.com/office/drawing/2014/main" id="{CEB5D518-5F2E-C643-85E1-E91767E807F4}"/>
                </a:ext>
              </a:extLst>
            </p:cNvPr>
            <p:cNvSpPr/>
            <p:nvPr/>
          </p:nvSpPr>
          <p:spPr>
            <a:xfrm>
              <a:off x="11259331" y="54366"/>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89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89" y="90839"/>
                  </a:lnTo>
                  <a:cubicBezTo>
                    <a:pt x="81012" y="99887"/>
                    <a:pt x="75589" y="112555"/>
                    <a:pt x="66552" y="117984"/>
                  </a:cubicBezTo>
                  <a:lnTo>
                    <a:pt x="66552" y="117984"/>
                  </a:lnTo>
                  <a:cubicBezTo>
                    <a:pt x="57515" y="123413"/>
                    <a:pt x="44863" y="117984"/>
                    <a:pt x="39441" y="108935"/>
                  </a:cubicBezTo>
                  <a:lnTo>
                    <a:pt x="3292" y="29311"/>
                  </a:lnTo>
                  <a:cubicBezTo>
                    <a:pt x="-3938" y="16643"/>
                    <a:pt x="1485" y="5785"/>
                    <a:pt x="12329" y="2166"/>
                  </a:cubicBezTo>
                  <a:close/>
                </a:path>
              </a:pathLst>
            </a:custGeom>
            <a:solidFill>
              <a:srgbClr val="7EB4B4"/>
            </a:solidFill>
            <a:ln w="18073" cap="flat">
              <a:noFill/>
              <a:prstDash val="solid"/>
              <a:miter/>
            </a:ln>
          </p:spPr>
          <p:txBody>
            <a:bodyPr rtlCol="0" anchor="ctr"/>
            <a:lstStyle/>
            <a:p>
              <a:endParaRPr lang="en-US" sz="849"/>
            </a:p>
          </p:txBody>
        </p:sp>
        <p:sp>
          <p:nvSpPr>
            <p:cNvPr id="907" name="Freeform 906">
              <a:extLst>
                <a:ext uri="{FF2B5EF4-FFF2-40B4-BE49-F238E27FC236}">
                  <a16:creationId xmlns:a16="http://schemas.microsoft.com/office/drawing/2014/main" id="{B4EF1F8A-7FCE-7B4B-9972-E6DDD3D10EA7}"/>
                </a:ext>
              </a:extLst>
            </p:cNvPr>
            <p:cNvSpPr/>
            <p:nvPr/>
          </p:nvSpPr>
          <p:spPr>
            <a:xfrm>
              <a:off x="11580732" y="54524"/>
              <a:ext cx="39763" cy="121445"/>
            </a:xfrm>
            <a:custGeom>
              <a:avLst/>
              <a:gdLst>
                <a:gd name="connsiteX0" fmla="*/ 39764 w 39763"/>
                <a:gd name="connsiteY0" fmla="*/ 20105 h 121445"/>
                <a:gd name="connsiteX1" fmla="*/ 39764 w 39763"/>
                <a:gd name="connsiteY1" fmla="*/ 101539 h 121445"/>
                <a:gd name="connsiteX2" fmla="*/ 19882 w 39763"/>
                <a:gd name="connsiteY2" fmla="*/ 121446 h 121445"/>
                <a:gd name="connsiteX3" fmla="*/ 19882 w 39763"/>
                <a:gd name="connsiteY3" fmla="*/ 121446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6" y="121446"/>
                    <a:pt x="19882" y="121446"/>
                  </a:cubicBezTo>
                  <a:lnTo>
                    <a:pt x="19882" y="121446"/>
                  </a:lnTo>
                  <a:cubicBezTo>
                    <a:pt x="9037" y="121446"/>
                    <a:pt x="0" y="112397"/>
                    <a:pt x="0" y="101539"/>
                  </a:cubicBezTo>
                  <a:lnTo>
                    <a:pt x="0" y="20105"/>
                  </a:lnTo>
                  <a:cubicBezTo>
                    <a:pt x="0" y="9247"/>
                    <a:pt x="9037" y="199"/>
                    <a:pt x="19882" y="199"/>
                  </a:cubicBezTo>
                  <a:lnTo>
                    <a:pt x="19882" y="199"/>
                  </a:lnTo>
                  <a:cubicBezTo>
                    <a:pt x="28919" y="-1611"/>
                    <a:pt x="39764" y="9247"/>
                    <a:pt x="39764" y="20105"/>
                  </a:cubicBezTo>
                  <a:close/>
                </a:path>
              </a:pathLst>
            </a:custGeom>
            <a:solidFill>
              <a:srgbClr val="7EB4B4"/>
            </a:solidFill>
            <a:ln w="18073" cap="flat">
              <a:noFill/>
              <a:prstDash val="solid"/>
              <a:miter/>
            </a:ln>
          </p:spPr>
          <p:txBody>
            <a:bodyPr rtlCol="0" anchor="ctr"/>
            <a:lstStyle/>
            <a:p>
              <a:endParaRPr lang="en-US" sz="849"/>
            </a:p>
          </p:txBody>
        </p:sp>
        <p:sp>
          <p:nvSpPr>
            <p:cNvPr id="908" name="Freeform 907">
              <a:extLst>
                <a:ext uri="{FF2B5EF4-FFF2-40B4-BE49-F238E27FC236}">
                  <a16:creationId xmlns:a16="http://schemas.microsoft.com/office/drawing/2014/main" id="{5259AD7C-26AD-D742-BB75-E02F34E38C7D}"/>
                </a:ext>
              </a:extLst>
            </p:cNvPr>
            <p:cNvSpPr/>
            <p:nvPr/>
          </p:nvSpPr>
          <p:spPr>
            <a:xfrm>
              <a:off x="11864823" y="54366"/>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4 h 120149"/>
                <a:gd name="connsiteX5" fmla="*/ 66552 w 77753"/>
                <a:gd name="connsiteY5" fmla="*/ 117984 h 120149"/>
                <a:gd name="connsiteX6" fmla="*/ 39441 w 77753"/>
                <a:gd name="connsiteY6" fmla="*/ 108935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5"/>
                  </a:cubicBezTo>
                  <a:lnTo>
                    <a:pt x="3292" y="29311"/>
                  </a:lnTo>
                  <a:cubicBezTo>
                    <a:pt x="-3938" y="16643"/>
                    <a:pt x="1484" y="5785"/>
                    <a:pt x="12329" y="2166"/>
                  </a:cubicBezTo>
                  <a:close/>
                </a:path>
              </a:pathLst>
            </a:custGeom>
            <a:solidFill>
              <a:srgbClr val="7EB4B4"/>
            </a:solidFill>
            <a:ln w="18073" cap="flat">
              <a:noFill/>
              <a:prstDash val="solid"/>
              <a:miter/>
            </a:ln>
          </p:spPr>
          <p:txBody>
            <a:bodyPr rtlCol="0" anchor="ctr"/>
            <a:lstStyle/>
            <a:p>
              <a:endParaRPr lang="en-US" sz="849"/>
            </a:p>
          </p:txBody>
        </p:sp>
        <p:sp>
          <p:nvSpPr>
            <p:cNvPr id="909" name="Freeform 908">
              <a:extLst>
                <a:ext uri="{FF2B5EF4-FFF2-40B4-BE49-F238E27FC236}">
                  <a16:creationId xmlns:a16="http://schemas.microsoft.com/office/drawing/2014/main" id="{FF579AF7-530F-A145-9C9D-81778ED2EFE9}"/>
                </a:ext>
              </a:extLst>
            </p:cNvPr>
            <p:cNvSpPr/>
            <p:nvPr/>
          </p:nvSpPr>
          <p:spPr>
            <a:xfrm>
              <a:off x="12167466" y="54366"/>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3"/>
                    <a:pt x="44062" y="117984"/>
                    <a:pt x="38640" y="108935"/>
                  </a:cubicBezTo>
                  <a:lnTo>
                    <a:pt x="2491" y="29311"/>
                  </a:lnTo>
                  <a:cubicBezTo>
                    <a:pt x="-2931" y="16643"/>
                    <a:pt x="684" y="5785"/>
                    <a:pt x="11529" y="2166"/>
                  </a:cubicBezTo>
                  <a:close/>
                </a:path>
              </a:pathLst>
            </a:custGeom>
            <a:solidFill>
              <a:srgbClr val="7EB4B4"/>
            </a:solidFill>
            <a:ln w="18073" cap="flat">
              <a:noFill/>
              <a:prstDash val="solid"/>
              <a:miter/>
            </a:ln>
          </p:spPr>
          <p:txBody>
            <a:bodyPr rtlCol="0" anchor="ctr"/>
            <a:lstStyle/>
            <a:p>
              <a:endParaRPr lang="en-US" sz="849"/>
            </a:p>
          </p:txBody>
        </p:sp>
        <p:sp>
          <p:nvSpPr>
            <p:cNvPr id="1050" name="Freeform 1049">
              <a:extLst>
                <a:ext uri="{FF2B5EF4-FFF2-40B4-BE49-F238E27FC236}">
                  <a16:creationId xmlns:a16="http://schemas.microsoft.com/office/drawing/2014/main" id="{8B10A1A3-C369-9C47-95EF-A66A005D985B}"/>
                </a:ext>
              </a:extLst>
            </p:cNvPr>
            <p:cNvSpPr/>
            <p:nvPr userDrawn="1"/>
          </p:nvSpPr>
          <p:spPr>
            <a:xfrm>
              <a:off x="10400473" y="90916"/>
              <a:ext cx="39763" cy="81434"/>
            </a:xfrm>
            <a:custGeom>
              <a:avLst/>
              <a:gdLst>
                <a:gd name="connsiteX0" fmla="*/ 39764 w 39763"/>
                <a:gd name="connsiteY0" fmla="*/ 0 h 81434"/>
                <a:gd name="connsiteX1" fmla="*/ 39764 w 39763"/>
                <a:gd name="connsiteY1" fmla="*/ 61528 h 81434"/>
                <a:gd name="connsiteX2" fmla="*/ 19882 w 39763"/>
                <a:gd name="connsiteY2" fmla="*/ 81434 h 81434"/>
                <a:gd name="connsiteX3" fmla="*/ 19882 w 39763"/>
                <a:gd name="connsiteY3" fmla="*/ 81434 h 81434"/>
                <a:gd name="connsiteX4" fmla="*/ 0 w 39763"/>
                <a:gd name="connsiteY4" fmla="*/ 61528 h 81434"/>
                <a:gd name="connsiteX5" fmla="*/ 39764 w 39763"/>
                <a:gd name="connsiteY5" fmla="*/ 0 h 81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763" h="81434">
                  <a:moveTo>
                    <a:pt x="39764" y="0"/>
                  </a:moveTo>
                  <a:lnTo>
                    <a:pt x="39764" y="61528"/>
                  </a:lnTo>
                  <a:cubicBezTo>
                    <a:pt x="39764" y="72386"/>
                    <a:pt x="30726" y="81434"/>
                    <a:pt x="19882" y="81434"/>
                  </a:cubicBezTo>
                  <a:lnTo>
                    <a:pt x="19882" y="81434"/>
                  </a:lnTo>
                  <a:cubicBezTo>
                    <a:pt x="9037" y="81434"/>
                    <a:pt x="0" y="72386"/>
                    <a:pt x="0" y="61528"/>
                  </a:cubicBezTo>
                  <a:lnTo>
                    <a:pt x="39764" y="0"/>
                  </a:lnTo>
                  <a:close/>
                </a:path>
              </a:pathLst>
            </a:custGeom>
            <a:solidFill>
              <a:srgbClr val="7EB4B4"/>
            </a:solidFill>
            <a:ln w="18073" cap="flat">
              <a:noFill/>
              <a:prstDash val="solid"/>
              <a:miter/>
            </a:ln>
          </p:spPr>
          <p:txBody>
            <a:bodyPr rtlCol="0" anchor="ctr"/>
            <a:lstStyle/>
            <a:p>
              <a:endParaRPr lang="en-US" sz="849"/>
            </a:p>
          </p:txBody>
        </p:sp>
        <p:sp>
          <p:nvSpPr>
            <p:cNvPr id="1051" name="Freeform 1050">
              <a:extLst>
                <a:ext uri="{FF2B5EF4-FFF2-40B4-BE49-F238E27FC236}">
                  <a16:creationId xmlns:a16="http://schemas.microsoft.com/office/drawing/2014/main" id="{17A8690B-B1F2-0845-832A-388FAC316ACC}"/>
                </a:ext>
              </a:extLst>
            </p:cNvPr>
            <p:cNvSpPr/>
            <p:nvPr userDrawn="1"/>
          </p:nvSpPr>
          <p:spPr>
            <a:xfrm>
              <a:off x="10145625" y="639240"/>
              <a:ext cx="39763" cy="106769"/>
            </a:xfrm>
            <a:custGeom>
              <a:avLst/>
              <a:gdLst>
                <a:gd name="connsiteX0" fmla="*/ 36149 w 39763"/>
                <a:gd name="connsiteY0" fmla="*/ 0 h 106769"/>
                <a:gd name="connsiteX1" fmla="*/ 39764 w 39763"/>
                <a:gd name="connsiteY1" fmla="*/ 86863 h 106769"/>
                <a:gd name="connsiteX2" fmla="*/ 19882 w 39763"/>
                <a:gd name="connsiteY2" fmla="*/ 106770 h 106769"/>
                <a:gd name="connsiteX3" fmla="*/ 19882 w 39763"/>
                <a:gd name="connsiteY3" fmla="*/ 106770 h 106769"/>
                <a:gd name="connsiteX4" fmla="*/ 0 w 39763"/>
                <a:gd name="connsiteY4" fmla="*/ 86863 h 106769"/>
                <a:gd name="connsiteX5" fmla="*/ 36149 w 39763"/>
                <a:gd name="connsiteY5" fmla="*/ 0 h 106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763" h="106769">
                  <a:moveTo>
                    <a:pt x="36149" y="0"/>
                  </a:moveTo>
                  <a:lnTo>
                    <a:pt x="39764" y="86863"/>
                  </a:lnTo>
                  <a:cubicBezTo>
                    <a:pt x="39764" y="97721"/>
                    <a:pt x="30726" y="106770"/>
                    <a:pt x="19882" y="106770"/>
                  </a:cubicBezTo>
                  <a:lnTo>
                    <a:pt x="19882" y="106770"/>
                  </a:lnTo>
                  <a:cubicBezTo>
                    <a:pt x="9037" y="106770"/>
                    <a:pt x="0" y="97721"/>
                    <a:pt x="0" y="86863"/>
                  </a:cubicBezTo>
                  <a:lnTo>
                    <a:pt x="36149" y="0"/>
                  </a:lnTo>
                  <a:close/>
                </a:path>
              </a:pathLst>
            </a:custGeom>
            <a:solidFill>
              <a:srgbClr val="7EB4B4"/>
            </a:solidFill>
            <a:ln w="18073" cap="flat">
              <a:noFill/>
              <a:prstDash val="solid"/>
              <a:miter/>
            </a:ln>
          </p:spPr>
          <p:txBody>
            <a:bodyPr rtlCol="0" anchor="ctr"/>
            <a:lstStyle/>
            <a:p>
              <a:endParaRPr lang="en-US" sz="849"/>
            </a:p>
          </p:txBody>
        </p:sp>
        <p:sp>
          <p:nvSpPr>
            <p:cNvPr id="1052" name="Freeform 1051">
              <a:extLst>
                <a:ext uri="{FF2B5EF4-FFF2-40B4-BE49-F238E27FC236}">
                  <a16:creationId xmlns:a16="http://schemas.microsoft.com/office/drawing/2014/main" id="{95FE7085-1ABA-6A41-9212-09FA1A9BB2CD}"/>
                </a:ext>
              </a:extLst>
            </p:cNvPr>
            <p:cNvSpPr/>
            <p:nvPr userDrawn="1"/>
          </p:nvSpPr>
          <p:spPr>
            <a:xfrm>
              <a:off x="9473257" y="2164775"/>
              <a:ext cx="60001" cy="96267"/>
            </a:xfrm>
            <a:custGeom>
              <a:avLst/>
              <a:gdLst>
                <a:gd name="connsiteX0" fmla="*/ 21690 w 60001"/>
                <a:gd name="connsiteY0" fmla="*/ 0 h 96267"/>
                <a:gd name="connsiteX1" fmla="*/ 57838 w 60001"/>
                <a:gd name="connsiteY1" fmla="*/ 66957 h 96267"/>
                <a:gd name="connsiteX2" fmla="*/ 48801 w 60001"/>
                <a:gd name="connsiteY2" fmla="*/ 94102 h 96267"/>
                <a:gd name="connsiteX3" fmla="*/ 48801 w 60001"/>
                <a:gd name="connsiteY3" fmla="*/ 94102 h 96267"/>
                <a:gd name="connsiteX4" fmla="*/ 21690 w 60001"/>
                <a:gd name="connsiteY4" fmla="*/ 85053 h 96267"/>
                <a:gd name="connsiteX5" fmla="*/ 0 w 60001"/>
                <a:gd name="connsiteY5" fmla="*/ 47051 h 96267"/>
                <a:gd name="connsiteX6" fmla="*/ 21690 w 60001"/>
                <a:gd name="connsiteY6" fmla="*/ 0 h 96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001" h="96267">
                  <a:moveTo>
                    <a:pt x="21690" y="0"/>
                  </a:moveTo>
                  <a:lnTo>
                    <a:pt x="57838" y="66957"/>
                  </a:lnTo>
                  <a:cubicBezTo>
                    <a:pt x="63260" y="76005"/>
                    <a:pt x="57838" y="88673"/>
                    <a:pt x="48801" y="94102"/>
                  </a:cubicBezTo>
                  <a:lnTo>
                    <a:pt x="48801" y="94102"/>
                  </a:lnTo>
                  <a:cubicBezTo>
                    <a:pt x="39764" y="99531"/>
                    <a:pt x="27112" y="94102"/>
                    <a:pt x="21690" y="85053"/>
                  </a:cubicBezTo>
                  <a:lnTo>
                    <a:pt x="0" y="47051"/>
                  </a:lnTo>
                  <a:lnTo>
                    <a:pt x="21690" y="0"/>
                  </a:lnTo>
                  <a:close/>
                </a:path>
              </a:pathLst>
            </a:custGeom>
            <a:solidFill>
              <a:srgbClr val="7EB4B4"/>
            </a:solidFill>
            <a:ln w="18073" cap="flat">
              <a:noFill/>
              <a:prstDash val="solid"/>
              <a:miter/>
            </a:ln>
          </p:spPr>
          <p:txBody>
            <a:bodyPr rtlCol="0" anchor="ctr"/>
            <a:lstStyle/>
            <a:p>
              <a:endParaRPr lang="en-US" sz="849"/>
            </a:p>
          </p:txBody>
        </p:sp>
        <p:sp>
          <p:nvSpPr>
            <p:cNvPr id="1053" name="Freeform 1052">
              <a:extLst>
                <a:ext uri="{FF2B5EF4-FFF2-40B4-BE49-F238E27FC236}">
                  <a16:creationId xmlns:a16="http://schemas.microsoft.com/office/drawing/2014/main" id="{47348A84-908B-4D43-A3C5-9ED93EB3F5A1}"/>
                </a:ext>
              </a:extLst>
            </p:cNvPr>
            <p:cNvSpPr/>
            <p:nvPr userDrawn="1"/>
          </p:nvSpPr>
          <p:spPr>
            <a:xfrm>
              <a:off x="9198526" y="2754721"/>
              <a:ext cx="39763" cy="119437"/>
            </a:xfrm>
            <a:custGeom>
              <a:avLst/>
              <a:gdLst>
                <a:gd name="connsiteX0" fmla="*/ 27112 w 39763"/>
                <a:gd name="connsiteY0" fmla="*/ 0 h 119437"/>
                <a:gd name="connsiteX1" fmla="*/ 39764 w 39763"/>
                <a:gd name="connsiteY1" fmla="*/ 18097 h 119437"/>
                <a:gd name="connsiteX2" fmla="*/ 39764 w 39763"/>
                <a:gd name="connsiteY2" fmla="*/ 99531 h 119437"/>
                <a:gd name="connsiteX3" fmla="*/ 19882 w 39763"/>
                <a:gd name="connsiteY3" fmla="*/ 119437 h 119437"/>
                <a:gd name="connsiteX4" fmla="*/ 19882 w 39763"/>
                <a:gd name="connsiteY4" fmla="*/ 119437 h 119437"/>
                <a:gd name="connsiteX5" fmla="*/ 0 w 39763"/>
                <a:gd name="connsiteY5" fmla="*/ 99531 h 119437"/>
                <a:gd name="connsiteX6" fmla="*/ 0 w 39763"/>
                <a:gd name="connsiteY6" fmla="*/ 59718 h 119437"/>
                <a:gd name="connsiteX7" fmla="*/ 27112 w 39763"/>
                <a:gd name="connsiteY7" fmla="*/ 0 h 119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763" h="119437">
                  <a:moveTo>
                    <a:pt x="27112" y="0"/>
                  </a:moveTo>
                  <a:cubicBezTo>
                    <a:pt x="34341" y="3619"/>
                    <a:pt x="39764" y="10858"/>
                    <a:pt x="39764" y="18097"/>
                  </a:cubicBezTo>
                  <a:lnTo>
                    <a:pt x="39764" y="99531"/>
                  </a:lnTo>
                  <a:cubicBezTo>
                    <a:pt x="39764" y="110389"/>
                    <a:pt x="30727" y="119437"/>
                    <a:pt x="19882" y="119437"/>
                  </a:cubicBezTo>
                  <a:lnTo>
                    <a:pt x="19882" y="119437"/>
                  </a:lnTo>
                  <a:cubicBezTo>
                    <a:pt x="9037" y="119437"/>
                    <a:pt x="0" y="110389"/>
                    <a:pt x="0" y="99531"/>
                  </a:cubicBezTo>
                  <a:lnTo>
                    <a:pt x="0" y="59718"/>
                  </a:lnTo>
                  <a:lnTo>
                    <a:pt x="27112" y="0"/>
                  </a:lnTo>
                  <a:close/>
                </a:path>
              </a:pathLst>
            </a:custGeom>
            <a:solidFill>
              <a:srgbClr val="7EB4B4"/>
            </a:solidFill>
            <a:ln w="18073" cap="flat">
              <a:noFill/>
              <a:prstDash val="solid"/>
              <a:miter/>
            </a:ln>
          </p:spPr>
          <p:txBody>
            <a:bodyPr rtlCol="0" anchor="ctr"/>
            <a:lstStyle/>
            <a:p>
              <a:endParaRPr lang="en-US" sz="849"/>
            </a:p>
          </p:txBody>
        </p:sp>
        <p:sp>
          <p:nvSpPr>
            <p:cNvPr id="1054" name="Freeform 1053">
              <a:extLst>
                <a:ext uri="{FF2B5EF4-FFF2-40B4-BE49-F238E27FC236}">
                  <a16:creationId xmlns:a16="http://schemas.microsoft.com/office/drawing/2014/main" id="{A9451FCB-9DC3-2B4C-8B09-8AD748D06F71}"/>
                </a:ext>
              </a:extLst>
            </p:cNvPr>
            <p:cNvSpPr/>
            <p:nvPr userDrawn="1"/>
          </p:nvSpPr>
          <p:spPr>
            <a:xfrm>
              <a:off x="8905720" y="3388098"/>
              <a:ext cx="39763" cy="101340"/>
            </a:xfrm>
            <a:custGeom>
              <a:avLst/>
              <a:gdLst>
                <a:gd name="connsiteX0" fmla="*/ 39764 w 39763"/>
                <a:gd name="connsiteY0" fmla="*/ 0 h 101340"/>
                <a:gd name="connsiteX1" fmla="*/ 39764 w 39763"/>
                <a:gd name="connsiteY1" fmla="*/ 81434 h 101340"/>
                <a:gd name="connsiteX2" fmla="*/ 19882 w 39763"/>
                <a:gd name="connsiteY2" fmla="*/ 101341 h 101340"/>
                <a:gd name="connsiteX3" fmla="*/ 19882 w 39763"/>
                <a:gd name="connsiteY3" fmla="*/ 101341 h 101340"/>
                <a:gd name="connsiteX4" fmla="*/ 0 w 39763"/>
                <a:gd name="connsiteY4" fmla="*/ 81434 h 101340"/>
                <a:gd name="connsiteX5" fmla="*/ 39764 w 39763"/>
                <a:gd name="connsiteY5" fmla="*/ 0 h 101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763" h="101340">
                  <a:moveTo>
                    <a:pt x="39764" y="0"/>
                  </a:moveTo>
                  <a:lnTo>
                    <a:pt x="39764" y="81434"/>
                  </a:lnTo>
                  <a:cubicBezTo>
                    <a:pt x="39764" y="92292"/>
                    <a:pt x="30726" y="101341"/>
                    <a:pt x="19882" y="101341"/>
                  </a:cubicBezTo>
                  <a:lnTo>
                    <a:pt x="19882" y="101341"/>
                  </a:lnTo>
                  <a:cubicBezTo>
                    <a:pt x="9037" y="101341"/>
                    <a:pt x="0" y="92292"/>
                    <a:pt x="0" y="81434"/>
                  </a:cubicBezTo>
                  <a:lnTo>
                    <a:pt x="39764" y="0"/>
                  </a:lnTo>
                  <a:close/>
                </a:path>
              </a:pathLst>
            </a:custGeom>
            <a:solidFill>
              <a:srgbClr val="7EB4B4"/>
            </a:solidFill>
            <a:ln w="18073" cap="flat">
              <a:noFill/>
              <a:prstDash val="solid"/>
              <a:miter/>
            </a:ln>
          </p:spPr>
          <p:txBody>
            <a:bodyPr rtlCol="0" anchor="ctr"/>
            <a:lstStyle/>
            <a:p>
              <a:endParaRPr lang="en-US" sz="849"/>
            </a:p>
          </p:txBody>
        </p:sp>
        <p:sp>
          <p:nvSpPr>
            <p:cNvPr id="1055" name="Freeform 1054">
              <a:extLst>
                <a:ext uri="{FF2B5EF4-FFF2-40B4-BE49-F238E27FC236}">
                  <a16:creationId xmlns:a16="http://schemas.microsoft.com/office/drawing/2014/main" id="{8FD8CB53-5082-8048-8FE3-B25C698FD1F5}"/>
                </a:ext>
              </a:extLst>
            </p:cNvPr>
            <p:cNvSpPr/>
            <p:nvPr userDrawn="1"/>
          </p:nvSpPr>
          <p:spPr>
            <a:xfrm>
              <a:off x="8244197" y="4879250"/>
              <a:ext cx="39763" cy="117627"/>
            </a:xfrm>
            <a:custGeom>
              <a:avLst/>
              <a:gdLst>
                <a:gd name="connsiteX0" fmla="*/ 30726 w 39763"/>
                <a:gd name="connsiteY0" fmla="*/ 0 h 117627"/>
                <a:gd name="connsiteX1" fmla="*/ 39764 w 39763"/>
                <a:gd name="connsiteY1" fmla="*/ 16287 h 117627"/>
                <a:gd name="connsiteX2" fmla="*/ 39764 w 39763"/>
                <a:gd name="connsiteY2" fmla="*/ 97721 h 117627"/>
                <a:gd name="connsiteX3" fmla="*/ 19882 w 39763"/>
                <a:gd name="connsiteY3" fmla="*/ 117627 h 117627"/>
                <a:gd name="connsiteX4" fmla="*/ 19882 w 39763"/>
                <a:gd name="connsiteY4" fmla="*/ 117627 h 117627"/>
                <a:gd name="connsiteX5" fmla="*/ 0 w 39763"/>
                <a:gd name="connsiteY5" fmla="*/ 97721 h 117627"/>
                <a:gd name="connsiteX6" fmla="*/ 0 w 39763"/>
                <a:gd name="connsiteY6" fmla="*/ 66957 h 117627"/>
                <a:gd name="connsiteX7" fmla="*/ 30726 w 39763"/>
                <a:gd name="connsiteY7" fmla="*/ 0 h 11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763" h="117627">
                  <a:moveTo>
                    <a:pt x="30726" y="0"/>
                  </a:moveTo>
                  <a:cubicBezTo>
                    <a:pt x="36149" y="3620"/>
                    <a:pt x="39764" y="9048"/>
                    <a:pt x="39764" y="16287"/>
                  </a:cubicBezTo>
                  <a:lnTo>
                    <a:pt x="39764" y="97721"/>
                  </a:lnTo>
                  <a:cubicBezTo>
                    <a:pt x="39764" y="108579"/>
                    <a:pt x="30726" y="117627"/>
                    <a:pt x="19882" y="117627"/>
                  </a:cubicBezTo>
                  <a:lnTo>
                    <a:pt x="19882" y="117627"/>
                  </a:lnTo>
                  <a:cubicBezTo>
                    <a:pt x="9037" y="117627"/>
                    <a:pt x="0" y="108579"/>
                    <a:pt x="0" y="97721"/>
                  </a:cubicBezTo>
                  <a:lnTo>
                    <a:pt x="0" y="66957"/>
                  </a:lnTo>
                  <a:lnTo>
                    <a:pt x="30726" y="0"/>
                  </a:lnTo>
                  <a:close/>
                </a:path>
              </a:pathLst>
            </a:custGeom>
            <a:solidFill>
              <a:srgbClr val="7EB4B4"/>
            </a:solidFill>
            <a:ln w="18073" cap="flat">
              <a:noFill/>
              <a:prstDash val="solid"/>
              <a:miter/>
            </a:ln>
          </p:spPr>
          <p:txBody>
            <a:bodyPr rtlCol="0" anchor="ctr"/>
            <a:lstStyle/>
            <a:p>
              <a:endParaRPr lang="en-US" sz="849"/>
            </a:p>
          </p:txBody>
        </p:sp>
        <p:sp>
          <p:nvSpPr>
            <p:cNvPr id="1056" name="Freeform 1055">
              <a:extLst>
                <a:ext uri="{FF2B5EF4-FFF2-40B4-BE49-F238E27FC236}">
                  <a16:creationId xmlns:a16="http://schemas.microsoft.com/office/drawing/2014/main" id="{20431688-75AC-BB43-9F4D-0DFB52560359}"/>
                </a:ext>
              </a:extLst>
            </p:cNvPr>
            <p:cNvSpPr/>
            <p:nvPr userDrawn="1"/>
          </p:nvSpPr>
          <p:spPr>
            <a:xfrm>
              <a:off x="7971274" y="5503579"/>
              <a:ext cx="49741" cy="100472"/>
            </a:xfrm>
            <a:custGeom>
              <a:avLst/>
              <a:gdLst>
                <a:gd name="connsiteX0" fmla="*/ 23497 w 49741"/>
                <a:gd name="connsiteY0" fmla="*/ 0 h 100472"/>
                <a:gd name="connsiteX1" fmla="*/ 48801 w 49741"/>
                <a:gd name="connsiteY1" fmla="*/ 76006 h 100472"/>
                <a:gd name="connsiteX2" fmla="*/ 34341 w 49741"/>
                <a:gd name="connsiteY2" fmla="*/ 99531 h 100472"/>
                <a:gd name="connsiteX3" fmla="*/ 34341 w 49741"/>
                <a:gd name="connsiteY3" fmla="*/ 99531 h 100472"/>
                <a:gd name="connsiteX4" fmla="*/ 10845 w 49741"/>
                <a:gd name="connsiteY4" fmla="*/ 85054 h 100472"/>
                <a:gd name="connsiteX5" fmla="*/ 0 w 49741"/>
                <a:gd name="connsiteY5" fmla="*/ 57909 h 100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741" h="100472">
                  <a:moveTo>
                    <a:pt x="23497" y="0"/>
                  </a:moveTo>
                  <a:lnTo>
                    <a:pt x="48801" y="76006"/>
                  </a:lnTo>
                  <a:cubicBezTo>
                    <a:pt x="52416" y="86863"/>
                    <a:pt x="45186" y="97721"/>
                    <a:pt x="34341" y="99531"/>
                  </a:cubicBezTo>
                  <a:lnTo>
                    <a:pt x="34341" y="99531"/>
                  </a:lnTo>
                  <a:cubicBezTo>
                    <a:pt x="23497" y="103150"/>
                    <a:pt x="12652" y="95911"/>
                    <a:pt x="10845" y="85054"/>
                  </a:cubicBezTo>
                  <a:lnTo>
                    <a:pt x="0" y="57909"/>
                  </a:lnTo>
                </a:path>
              </a:pathLst>
            </a:custGeom>
            <a:solidFill>
              <a:srgbClr val="7EB4B4"/>
            </a:solidFill>
            <a:ln w="18073" cap="flat">
              <a:noFill/>
              <a:prstDash val="solid"/>
              <a:miter/>
            </a:ln>
          </p:spPr>
          <p:txBody>
            <a:bodyPr rtlCol="0" anchor="ctr"/>
            <a:lstStyle/>
            <a:p>
              <a:endParaRPr lang="en-US" sz="849"/>
            </a:p>
          </p:txBody>
        </p:sp>
        <p:sp>
          <p:nvSpPr>
            <p:cNvPr id="1057" name="Freeform 1056">
              <a:extLst>
                <a:ext uri="{FF2B5EF4-FFF2-40B4-BE49-F238E27FC236}">
                  <a16:creationId xmlns:a16="http://schemas.microsoft.com/office/drawing/2014/main" id="{E94A2163-F5C2-CF49-84C6-0F2CB86DB77A}"/>
                </a:ext>
              </a:extLst>
            </p:cNvPr>
            <p:cNvSpPr/>
            <p:nvPr userDrawn="1"/>
          </p:nvSpPr>
          <p:spPr>
            <a:xfrm>
              <a:off x="7683891" y="6098954"/>
              <a:ext cx="39763" cy="119437"/>
            </a:xfrm>
            <a:custGeom>
              <a:avLst/>
              <a:gdLst>
                <a:gd name="connsiteX0" fmla="*/ 39764 w 39763"/>
                <a:gd name="connsiteY0" fmla="*/ 0 h 119437"/>
                <a:gd name="connsiteX1" fmla="*/ 39764 w 39763"/>
                <a:gd name="connsiteY1" fmla="*/ 99531 h 119437"/>
                <a:gd name="connsiteX2" fmla="*/ 19882 w 39763"/>
                <a:gd name="connsiteY2" fmla="*/ 119437 h 119437"/>
                <a:gd name="connsiteX3" fmla="*/ 19882 w 39763"/>
                <a:gd name="connsiteY3" fmla="*/ 119437 h 119437"/>
                <a:gd name="connsiteX4" fmla="*/ 0 w 39763"/>
                <a:gd name="connsiteY4" fmla="*/ 99531 h 119437"/>
                <a:gd name="connsiteX5" fmla="*/ 39764 w 39763"/>
                <a:gd name="connsiteY5" fmla="*/ 0 h 119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763" h="119437">
                  <a:moveTo>
                    <a:pt x="39764" y="0"/>
                  </a:moveTo>
                  <a:lnTo>
                    <a:pt x="39764" y="99531"/>
                  </a:lnTo>
                  <a:cubicBezTo>
                    <a:pt x="39764" y="110389"/>
                    <a:pt x="30726" y="119437"/>
                    <a:pt x="19882" y="119437"/>
                  </a:cubicBezTo>
                  <a:lnTo>
                    <a:pt x="19882" y="119437"/>
                  </a:lnTo>
                  <a:cubicBezTo>
                    <a:pt x="9037" y="119437"/>
                    <a:pt x="0" y="110389"/>
                    <a:pt x="0" y="99531"/>
                  </a:cubicBezTo>
                  <a:lnTo>
                    <a:pt x="39764" y="0"/>
                  </a:lnTo>
                  <a:close/>
                </a:path>
              </a:pathLst>
            </a:custGeom>
            <a:solidFill>
              <a:srgbClr val="7EB4B4"/>
            </a:solidFill>
            <a:ln w="18073" cap="flat">
              <a:noFill/>
              <a:prstDash val="solid"/>
              <a:miter/>
            </a:ln>
          </p:spPr>
          <p:txBody>
            <a:bodyPr rtlCol="0" anchor="ctr"/>
            <a:lstStyle/>
            <a:p>
              <a:endParaRPr lang="en-US" sz="849"/>
            </a:p>
          </p:txBody>
        </p:sp>
        <p:sp>
          <p:nvSpPr>
            <p:cNvPr id="1058" name="Freeform 1057">
              <a:extLst>
                <a:ext uri="{FF2B5EF4-FFF2-40B4-BE49-F238E27FC236}">
                  <a16:creationId xmlns:a16="http://schemas.microsoft.com/office/drawing/2014/main" id="{2D21A4E1-CB8F-C048-8CD7-49B4CF8CE27A}"/>
                </a:ext>
              </a:extLst>
            </p:cNvPr>
            <p:cNvSpPr/>
            <p:nvPr userDrawn="1"/>
          </p:nvSpPr>
          <p:spPr>
            <a:xfrm>
              <a:off x="7405545" y="6721473"/>
              <a:ext cx="39763" cy="101340"/>
            </a:xfrm>
            <a:custGeom>
              <a:avLst/>
              <a:gdLst>
                <a:gd name="connsiteX0" fmla="*/ 39764 w 39763"/>
                <a:gd name="connsiteY0" fmla="*/ 0 h 101340"/>
                <a:gd name="connsiteX1" fmla="*/ 39764 w 39763"/>
                <a:gd name="connsiteY1" fmla="*/ 81434 h 101340"/>
                <a:gd name="connsiteX2" fmla="*/ 19882 w 39763"/>
                <a:gd name="connsiteY2" fmla="*/ 101341 h 101340"/>
                <a:gd name="connsiteX3" fmla="*/ 19882 w 39763"/>
                <a:gd name="connsiteY3" fmla="*/ 101341 h 101340"/>
                <a:gd name="connsiteX4" fmla="*/ 0 w 39763"/>
                <a:gd name="connsiteY4" fmla="*/ 81434 h 101340"/>
                <a:gd name="connsiteX5" fmla="*/ 39764 w 39763"/>
                <a:gd name="connsiteY5" fmla="*/ 0 h 101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763" h="101340">
                  <a:moveTo>
                    <a:pt x="39764" y="0"/>
                  </a:moveTo>
                  <a:lnTo>
                    <a:pt x="39764" y="81434"/>
                  </a:lnTo>
                  <a:cubicBezTo>
                    <a:pt x="39764" y="92292"/>
                    <a:pt x="30726" y="101341"/>
                    <a:pt x="19882" y="101341"/>
                  </a:cubicBezTo>
                  <a:lnTo>
                    <a:pt x="19882" y="101341"/>
                  </a:lnTo>
                  <a:cubicBezTo>
                    <a:pt x="9037" y="101341"/>
                    <a:pt x="0" y="92292"/>
                    <a:pt x="0" y="81434"/>
                  </a:cubicBezTo>
                  <a:lnTo>
                    <a:pt x="39764" y="0"/>
                  </a:lnTo>
                  <a:close/>
                </a:path>
              </a:pathLst>
            </a:custGeom>
            <a:solidFill>
              <a:srgbClr val="7EB4B4"/>
            </a:solidFill>
            <a:ln w="18073" cap="flat">
              <a:noFill/>
              <a:prstDash val="solid"/>
              <a:miter/>
            </a:ln>
          </p:spPr>
          <p:txBody>
            <a:bodyPr rtlCol="0" anchor="ctr"/>
            <a:lstStyle/>
            <a:p>
              <a:endParaRPr lang="en-US" sz="849"/>
            </a:p>
          </p:txBody>
        </p:sp>
      </p:grpSp>
      <p:sp>
        <p:nvSpPr>
          <p:cNvPr id="7" name="Rounded Rectangle 6">
            <a:extLst>
              <a:ext uri="{FF2B5EF4-FFF2-40B4-BE49-F238E27FC236}">
                <a16:creationId xmlns:a16="http://schemas.microsoft.com/office/drawing/2014/main" id="{72C62A5A-9E83-C944-8B4B-B7E2971CE98C}"/>
              </a:ext>
            </a:extLst>
          </p:cNvPr>
          <p:cNvSpPr/>
          <p:nvPr userDrawn="1"/>
        </p:nvSpPr>
        <p:spPr>
          <a:xfrm rot="1471785">
            <a:off x="8564641" y="541963"/>
            <a:ext cx="596472" cy="1943256"/>
          </a:xfrm>
          <a:prstGeom prst="roundRect">
            <a:avLst>
              <a:gd name="adj" fmla="val 5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58" rtl="0" eaLnBrk="1" fontAlgn="auto" latinLnBrk="0" hangingPunct="1">
              <a:lnSpc>
                <a:spcPct val="100000"/>
              </a:lnSpc>
              <a:spcBef>
                <a:spcPts val="0"/>
              </a:spcBef>
              <a:spcAft>
                <a:spcPts val="0"/>
              </a:spcAft>
              <a:buClr>
                <a:srgbClr val="000000"/>
              </a:buClr>
              <a:buSzTx/>
              <a:buFont typeface="Arial"/>
              <a:buNone/>
              <a:tabLst/>
              <a:defRPr/>
            </a:pPr>
            <a:endParaRPr kumimoji="0" lang="en-US" sz="2489" b="0" i="0" u="none" strike="noStrike" kern="0" cap="none" spc="0" normalizeH="0" baseline="0" noProof="0">
              <a:ln>
                <a:noFill/>
              </a:ln>
              <a:solidFill>
                <a:srgbClr val="FFFFFF"/>
              </a:solidFill>
              <a:effectLst/>
              <a:uLnTx/>
              <a:uFillTx/>
              <a:latin typeface="Arial"/>
              <a:ea typeface="+mn-ea"/>
              <a:cs typeface="+mn-cs"/>
              <a:sym typeface="Arial"/>
            </a:endParaRPr>
          </a:p>
        </p:txBody>
      </p:sp>
      <p:sp>
        <p:nvSpPr>
          <p:cNvPr id="11" name="Freeform 10">
            <a:extLst>
              <a:ext uri="{FF2B5EF4-FFF2-40B4-BE49-F238E27FC236}">
                <a16:creationId xmlns:a16="http://schemas.microsoft.com/office/drawing/2014/main" id="{2F832674-D47E-2343-9BC1-E685265AF568}"/>
              </a:ext>
            </a:extLst>
          </p:cNvPr>
          <p:cNvSpPr/>
          <p:nvPr userDrawn="1"/>
        </p:nvSpPr>
        <p:spPr>
          <a:xfrm rot="1450454">
            <a:off x="9727977" y="-378779"/>
            <a:ext cx="892288" cy="2450099"/>
          </a:xfrm>
          <a:custGeom>
            <a:avLst/>
            <a:gdLst>
              <a:gd name="connsiteX0" fmla="*/ 0 w 892288"/>
              <a:gd name="connsiteY0" fmla="*/ 400528 h 2450099"/>
              <a:gd name="connsiteX1" fmla="*/ 892288 w 892288"/>
              <a:gd name="connsiteY1" fmla="*/ 0 h 2450099"/>
              <a:gd name="connsiteX2" fmla="*/ 892288 w 892288"/>
              <a:gd name="connsiteY2" fmla="*/ 2003955 h 2450099"/>
              <a:gd name="connsiteX3" fmla="*/ 446144 w 892288"/>
              <a:gd name="connsiteY3" fmla="*/ 2450099 h 2450099"/>
              <a:gd name="connsiteX4" fmla="*/ 0 w 892288"/>
              <a:gd name="connsiteY4" fmla="*/ 2003955 h 24500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2288" h="2450099">
                <a:moveTo>
                  <a:pt x="0" y="400528"/>
                </a:moveTo>
                <a:lnTo>
                  <a:pt x="892288" y="0"/>
                </a:lnTo>
                <a:lnTo>
                  <a:pt x="892288" y="2003955"/>
                </a:lnTo>
                <a:cubicBezTo>
                  <a:pt x="892288" y="2250354"/>
                  <a:pt x="692543" y="2450099"/>
                  <a:pt x="446144" y="2450099"/>
                </a:cubicBezTo>
                <a:cubicBezTo>
                  <a:pt x="199745" y="2450099"/>
                  <a:pt x="0" y="2250354"/>
                  <a:pt x="0" y="2003955"/>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358" rtl="0" eaLnBrk="1" fontAlgn="auto" latinLnBrk="0" hangingPunct="1">
              <a:lnSpc>
                <a:spcPct val="100000"/>
              </a:lnSpc>
              <a:spcBef>
                <a:spcPts val="0"/>
              </a:spcBef>
              <a:spcAft>
                <a:spcPts val="0"/>
              </a:spcAft>
              <a:buClr>
                <a:srgbClr val="000000"/>
              </a:buClr>
              <a:buSzTx/>
              <a:buFont typeface="Arial"/>
              <a:buNone/>
              <a:tabLst/>
              <a:defRPr/>
            </a:pPr>
            <a:endParaRPr kumimoji="0" lang="en-US" sz="2489" b="0" i="0" u="none" strike="noStrike" kern="0" cap="none" spc="0" normalizeH="0" baseline="0" noProof="0">
              <a:ln>
                <a:noFill/>
              </a:ln>
              <a:solidFill>
                <a:srgbClr val="FFFFFF"/>
              </a:solidFill>
              <a:effectLst/>
              <a:uLnTx/>
              <a:uFillTx/>
              <a:latin typeface="Arial"/>
              <a:ea typeface="+mn-ea"/>
              <a:cs typeface="+mn-cs"/>
              <a:sym typeface="Arial"/>
            </a:endParaRPr>
          </a:p>
        </p:txBody>
      </p:sp>
    </p:spTree>
    <p:extLst>
      <p:ext uri="{BB962C8B-B14F-4D97-AF65-F5344CB8AC3E}">
        <p14:creationId xmlns:p14="http://schemas.microsoft.com/office/powerpoint/2010/main" val="66393539"/>
      </p:ext>
    </p:extLst>
  </p:cSld>
  <p:clrMapOvr>
    <a:masterClrMapping/>
  </p:clrMapOvr>
</p:sldLayout>
</file>

<file path=ppt/slideLayouts/slideLayout252.xml><?xml version="1.0" encoding="utf-8"?>
<p:sldLayout xmlns:a="http://schemas.openxmlformats.org/drawingml/2006/main" xmlns:r="http://schemas.openxmlformats.org/officeDocument/2006/relationships" xmlns:p="http://schemas.openxmlformats.org/presentationml/2006/main" preserve="1" userDrawn="1">
  <p:cSld name="Intro more text">
    <p:bg>
      <p:bgPr>
        <a:solidFill>
          <a:schemeClr val="bg1"/>
        </a:solidFill>
        <a:effectLst/>
      </p:bgPr>
    </p:bg>
    <p:spTree>
      <p:nvGrpSpPr>
        <p:cNvPr id="1" name=""/>
        <p:cNvGrpSpPr/>
        <p:nvPr/>
      </p:nvGrpSpPr>
      <p:grpSpPr>
        <a:xfrm>
          <a:off x="0" y="0"/>
          <a:ext cx="0" cy="0"/>
          <a:chOff x="0" y="0"/>
          <a:chExt cx="0" cy="0"/>
        </a:xfrm>
      </p:grpSpPr>
      <p:sp>
        <p:nvSpPr>
          <p:cNvPr id="13" name="Picture Placeholder 12">
            <a:extLst>
              <a:ext uri="{FF2B5EF4-FFF2-40B4-BE49-F238E27FC236}">
                <a16:creationId xmlns:a16="http://schemas.microsoft.com/office/drawing/2014/main" id="{E549A522-B2C1-BF43-BB42-7E83A175766D}"/>
              </a:ext>
            </a:extLst>
          </p:cNvPr>
          <p:cNvSpPr>
            <a:spLocks noGrp="1"/>
          </p:cNvSpPr>
          <p:nvPr>
            <p:ph type="pic" sz="quarter" idx="13" hasCustomPrompt="1"/>
          </p:nvPr>
        </p:nvSpPr>
        <p:spPr>
          <a:xfrm>
            <a:off x="7566594" y="1791441"/>
            <a:ext cx="4087660" cy="3275118"/>
          </a:xfrm>
          <a:prstGeom prst="roundRect">
            <a:avLst/>
          </a:prstGeom>
          <a:solidFill>
            <a:schemeClr val="bg1">
              <a:lumMod val="50000"/>
            </a:schemeClr>
          </a:solidFill>
        </p:spPr>
        <p:txBody>
          <a:bodyPr wrap="square" anchor="ctr" anchorCtr="0">
            <a:noAutofit/>
          </a:bodyPr>
          <a:lstStyle>
            <a:lvl1pPr marL="0" indent="0" algn="ctr">
              <a:buNone/>
              <a:defRPr>
                <a:solidFill>
                  <a:schemeClr val="bg1"/>
                </a:solidFill>
              </a:defRPr>
            </a:lvl1pPr>
          </a:lstStyle>
          <a:p>
            <a:r>
              <a:rPr lang="en-US"/>
              <a:t>    Click</a:t>
            </a:r>
            <a:br>
              <a:rPr lang="en-US"/>
            </a:br>
            <a:r>
              <a:rPr lang="en-US"/>
              <a:t>to add photo</a:t>
            </a:r>
          </a:p>
        </p:txBody>
      </p:sp>
      <p:sp>
        <p:nvSpPr>
          <p:cNvPr id="17" name="Text Placeholder 7">
            <a:extLst>
              <a:ext uri="{FF2B5EF4-FFF2-40B4-BE49-F238E27FC236}">
                <a16:creationId xmlns:a16="http://schemas.microsoft.com/office/drawing/2014/main" id="{7115D3B4-5364-994D-A3D5-7A3C168D32AA}"/>
              </a:ext>
            </a:extLst>
          </p:cNvPr>
          <p:cNvSpPr>
            <a:spLocks noGrp="1"/>
          </p:cNvSpPr>
          <p:nvPr>
            <p:ph type="body" sz="quarter" idx="46" hasCustomPrompt="1"/>
          </p:nvPr>
        </p:nvSpPr>
        <p:spPr>
          <a:xfrm>
            <a:off x="326985" y="2064615"/>
            <a:ext cx="6168886" cy="2969592"/>
          </a:xfrm>
          <a:prstGeom prst="rect">
            <a:avLst/>
          </a:prstGeom>
          <a:noFill/>
        </p:spPr>
        <p:txBody>
          <a:bodyPr lIns="0" tIns="0" rIns="0" bIns="0" anchor="ctr" anchorCtr="0"/>
          <a:lstStyle>
            <a:lvl1pPr marL="0" marR="0" indent="0" algn="l" defTabSz="914358" rtl="0" eaLnBrk="1" fontAlgn="auto" latinLnBrk="0" hangingPunct="1">
              <a:lnSpc>
                <a:spcPct val="120000"/>
              </a:lnSpc>
              <a:spcBef>
                <a:spcPts val="0"/>
              </a:spcBef>
              <a:spcAft>
                <a:spcPts val="1200"/>
              </a:spcAft>
              <a:buClrTx/>
              <a:buSzTx/>
              <a:buFont typeface="Arial" panose="020B0604020202020204" pitchFamily="34" charset="0"/>
              <a:buNone/>
              <a:tabLst/>
              <a:defRPr sz="1800" b="0" i="0">
                <a:solidFill>
                  <a:schemeClr val="tx1"/>
                </a:solidFill>
                <a:latin typeface="Inter Light" panose="02000403000000020004" pitchFamily="2" charset="0"/>
                <a:ea typeface="Inter Light" panose="02000403000000020004" pitchFamily="2" charset="0"/>
                <a:cs typeface="Inter Light" panose="02000403000000020004" pitchFamily="2" charset="0"/>
              </a:defRPr>
            </a:lvl1pPr>
          </a:lstStyle>
          <a:p>
            <a:pPr marL="0" marR="0" lvl="0" indent="0" algn="l" defTabSz="914358" rtl="0" eaLnBrk="1" fontAlgn="auto" latinLnBrk="0" hangingPunct="1">
              <a:lnSpc>
                <a:spcPct val="150000"/>
              </a:lnSpc>
              <a:spcBef>
                <a:spcPts val="1000"/>
              </a:spcBef>
              <a:spcAft>
                <a:spcPts val="0"/>
              </a:spcAft>
              <a:buClrTx/>
              <a:buSzTx/>
              <a:buFont typeface="Arial" panose="020B0604020202020204" pitchFamily="34" charset="0"/>
              <a:buNone/>
              <a:tabLst/>
              <a:defRPr/>
            </a:pPr>
            <a:r>
              <a:rPr lang="en-US"/>
              <a:t>Click here to add body text. This is placeholder text for a template layout for a paragraph statement paired with an image. </a:t>
            </a:r>
          </a:p>
          <a:p>
            <a:pPr marL="0" marR="0" lvl="0" indent="0" algn="l" defTabSz="914358" rtl="0" eaLnBrk="1" fontAlgn="auto" latinLnBrk="0" hangingPunct="1">
              <a:lnSpc>
                <a:spcPct val="150000"/>
              </a:lnSpc>
              <a:spcBef>
                <a:spcPts val="1000"/>
              </a:spcBef>
              <a:spcAft>
                <a:spcPts val="0"/>
              </a:spcAft>
              <a:buClrTx/>
              <a:buSzTx/>
              <a:buFont typeface="Arial" panose="020B0604020202020204" pitchFamily="34" charset="0"/>
              <a:buNone/>
              <a:tabLst/>
              <a:defRPr/>
            </a:pPr>
            <a:r>
              <a:rPr lang="en-US"/>
              <a:t>This is a sample of a slide for a presentation deck. Lorem ipsum dolor sit </a:t>
            </a:r>
            <a:r>
              <a:rPr lang="en-US" err="1"/>
              <a:t>amet</a:t>
            </a:r>
            <a:r>
              <a:rPr lang="en-US"/>
              <a:t>, </a:t>
            </a:r>
            <a:r>
              <a:rPr lang="en-US" err="1"/>
              <a:t>consectetur</a:t>
            </a:r>
            <a:r>
              <a:rPr lang="en-US"/>
              <a:t> </a:t>
            </a:r>
            <a:r>
              <a:rPr lang="en-US" err="1"/>
              <a:t>adipiscing</a:t>
            </a:r>
            <a:r>
              <a:rPr lang="en-US"/>
              <a:t> </a:t>
            </a:r>
            <a:r>
              <a:rPr lang="en-US" err="1"/>
              <a:t>elit</a:t>
            </a:r>
            <a:r>
              <a:rPr lang="en-US"/>
              <a:t>, sed do </a:t>
            </a:r>
            <a:r>
              <a:rPr lang="en-US" err="1"/>
              <a:t>eiusmod</a:t>
            </a:r>
            <a:r>
              <a:rPr lang="en-US"/>
              <a:t> </a:t>
            </a:r>
            <a:r>
              <a:rPr lang="en-US" err="1"/>
              <a:t>tempor</a:t>
            </a:r>
            <a:r>
              <a:rPr lang="en-US"/>
              <a:t> </a:t>
            </a:r>
            <a:r>
              <a:rPr lang="en-US" err="1"/>
              <a:t>incididunt</a:t>
            </a:r>
            <a:r>
              <a:rPr lang="en-US"/>
              <a:t> </a:t>
            </a:r>
            <a:r>
              <a:rPr lang="en-US" err="1"/>
              <a:t>ut</a:t>
            </a:r>
            <a:r>
              <a:rPr lang="en-US"/>
              <a:t> </a:t>
            </a:r>
            <a:r>
              <a:rPr lang="en-US" err="1"/>
              <a:t>labore</a:t>
            </a:r>
            <a:r>
              <a:rPr lang="en-US"/>
              <a:t> et dolore.</a:t>
            </a:r>
          </a:p>
        </p:txBody>
      </p:sp>
      <p:sp>
        <p:nvSpPr>
          <p:cNvPr id="18" name="Title 1">
            <a:extLst>
              <a:ext uri="{FF2B5EF4-FFF2-40B4-BE49-F238E27FC236}">
                <a16:creationId xmlns:a16="http://schemas.microsoft.com/office/drawing/2014/main" id="{9806C10E-B948-0341-AB9D-E28F4F4B3DD8}"/>
              </a:ext>
            </a:extLst>
          </p:cNvPr>
          <p:cNvSpPr>
            <a:spLocks noGrp="1"/>
          </p:cNvSpPr>
          <p:nvPr>
            <p:ph type="title" hasCustomPrompt="1"/>
          </p:nvPr>
        </p:nvSpPr>
        <p:spPr>
          <a:xfrm>
            <a:off x="336176" y="329454"/>
            <a:ext cx="8242093" cy="607595"/>
          </a:xfrm>
        </p:spPr>
        <p:txBody>
          <a:bodyPr/>
          <a:lstStyle>
            <a:lvl1pPr>
              <a:defRPr b="1" i="0">
                <a:latin typeface="Inter" panose="02000503000000020004" pitchFamily="2" charset="0"/>
                <a:ea typeface="Inter" panose="02000503000000020004" pitchFamily="2" charset="0"/>
                <a:cs typeface="Inter" panose="02000503000000020004" pitchFamily="2" charset="0"/>
              </a:defRPr>
            </a:lvl1pPr>
          </a:lstStyle>
          <a:p>
            <a:r>
              <a:rPr lang="en-US"/>
              <a:t>Click to edit slide title</a:t>
            </a:r>
          </a:p>
        </p:txBody>
      </p:sp>
      <p:sp>
        <p:nvSpPr>
          <p:cNvPr id="19" name="Text Placeholder 6">
            <a:extLst>
              <a:ext uri="{FF2B5EF4-FFF2-40B4-BE49-F238E27FC236}">
                <a16:creationId xmlns:a16="http://schemas.microsoft.com/office/drawing/2014/main" id="{466E6519-8EE5-AF44-9B41-492592C611BE}"/>
              </a:ext>
            </a:extLst>
          </p:cNvPr>
          <p:cNvSpPr>
            <a:spLocks noGrp="1"/>
          </p:cNvSpPr>
          <p:nvPr>
            <p:ph type="body" sz="quarter" idx="47" hasCustomPrompt="1"/>
          </p:nvPr>
        </p:nvSpPr>
        <p:spPr>
          <a:xfrm>
            <a:off x="352385" y="1049613"/>
            <a:ext cx="7214208" cy="596913"/>
          </a:xfrm>
          <a:prstGeom prst="rect">
            <a:avLst/>
          </a:prstGeom>
        </p:spPr>
        <p:txBody>
          <a:bodyPr lIns="0" tIns="0" rIns="0" bIns="0">
            <a:noAutofit/>
          </a:bodyPr>
          <a:lstStyle>
            <a:lvl1pPr marL="0" indent="0" algn="l">
              <a:spcBef>
                <a:spcPts val="0"/>
              </a:spcBef>
              <a:buNone/>
              <a:defRPr sz="2200" b="0" i="0">
                <a:latin typeface="Inter Light" panose="02000403000000020004" pitchFamily="2" charset="0"/>
                <a:ea typeface="Inter Light" panose="02000403000000020004" pitchFamily="2" charset="0"/>
                <a:cs typeface="Inter Light" panose="02000403000000020004" pitchFamily="2" charset="0"/>
              </a:defRPr>
            </a:lvl1pPr>
            <a:lvl2pPr marL="457179" indent="0" algn="l">
              <a:buNone/>
              <a:defRPr/>
            </a:lvl2pPr>
            <a:lvl3pPr marL="914358" indent="0" algn="l">
              <a:buNone/>
              <a:defRPr/>
            </a:lvl3pPr>
            <a:lvl4pPr marL="1371536" indent="0" algn="l">
              <a:buNone/>
              <a:defRPr/>
            </a:lvl4pPr>
            <a:lvl5pPr marL="1828715" indent="0" algn="l">
              <a:buNone/>
              <a:defRPr/>
            </a:lvl5pPr>
          </a:lstStyle>
          <a:p>
            <a:pPr lvl="0"/>
            <a:r>
              <a:rPr lang="en-US"/>
              <a:t>Add subhead here if needed</a:t>
            </a:r>
          </a:p>
        </p:txBody>
      </p:sp>
      <p:sp>
        <p:nvSpPr>
          <p:cNvPr id="6" name="Freeform 5">
            <a:extLst>
              <a:ext uri="{FF2B5EF4-FFF2-40B4-BE49-F238E27FC236}">
                <a16:creationId xmlns:a16="http://schemas.microsoft.com/office/drawing/2014/main" id="{26DEA41B-229C-5B4D-9CA4-CFCFE3C1DF34}"/>
              </a:ext>
            </a:extLst>
          </p:cNvPr>
          <p:cNvSpPr/>
          <p:nvPr userDrawn="1">
            <p:custDataLst>
              <p:tags r:id="rId1"/>
            </p:custDataLst>
          </p:nvPr>
        </p:nvSpPr>
        <p:spPr>
          <a:xfrm rot="1450454">
            <a:off x="5741036" y="5550739"/>
            <a:ext cx="892288" cy="1698320"/>
          </a:xfrm>
          <a:custGeom>
            <a:avLst/>
            <a:gdLst>
              <a:gd name="connsiteX0" fmla="*/ 272484 w 892288"/>
              <a:gd name="connsiteY0" fmla="*/ 35061 h 1698320"/>
              <a:gd name="connsiteX1" fmla="*/ 446144 w 892288"/>
              <a:gd name="connsiteY1" fmla="*/ 0 h 1698320"/>
              <a:gd name="connsiteX2" fmla="*/ 892288 w 892288"/>
              <a:gd name="connsiteY2" fmla="*/ 446144 h 1698320"/>
              <a:gd name="connsiteX3" fmla="*/ 892288 w 892288"/>
              <a:gd name="connsiteY3" fmla="*/ 1297792 h 1698320"/>
              <a:gd name="connsiteX4" fmla="*/ 0 w 892288"/>
              <a:gd name="connsiteY4" fmla="*/ 1698320 h 1698320"/>
              <a:gd name="connsiteX5" fmla="*/ 0 w 892288"/>
              <a:gd name="connsiteY5" fmla="*/ 446144 h 1698320"/>
              <a:gd name="connsiteX6" fmla="*/ 272484 w 892288"/>
              <a:gd name="connsiteY6" fmla="*/ 35061 h 16983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92288" h="1698320">
                <a:moveTo>
                  <a:pt x="272484" y="35061"/>
                </a:moveTo>
                <a:cubicBezTo>
                  <a:pt x="325860" y="12484"/>
                  <a:pt x="384544" y="0"/>
                  <a:pt x="446144" y="0"/>
                </a:cubicBezTo>
                <a:cubicBezTo>
                  <a:pt x="692543" y="0"/>
                  <a:pt x="892288" y="199745"/>
                  <a:pt x="892288" y="446144"/>
                </a:cubicBezTo>
                <a:lnTo>
                  <a:pt x="892288" y="1297792"/>
                </a:lnTo>
                <a:lnTo>
                  <a:pt x="0" y="1698320"/>
                </a:lnTo>
                <a:lnTo>
                  <a:pt x="0" y="446144"/>
                </a:lnTo>
                <a:cubicBezTo>
                  <a:pt x="0" y="261345"/>
                  <a:pt x="112357" y="102788"/>
                  <a:pt x="272484" y="35061"/>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358" rtl="0" eaLnBrk="1" fontAlgn="auto" latinLnBrk="0" hangingPunct="1">
              <a:lnSpc>
                <a:spcPct val="100000"/>
              </a:lnSpc>
              <a:spcBef>
                <a:spcPts val="0"/>
              </a:spcBef>
              <a:spcAft>
                <a:spcPts val="0"/>
              </a:spcAft>
              <a:buClr>
                <a:srgbClr val="000000"/>
              </a:buClr>
              <a:buSzTx/>
              <a:buFont typeface="Arial"/>
              <a:buNone/>
              <a:tabLst/>
              <a:defRPr/>
            </a:pPr>
            <a:endParaRPr kumimoji="0" lang="en-US" sz="2489" b="0" i="0" u="none" strike="noStrike" kern="0" cap="none" spc="0" normalizeH="0" baseline="0" noProof="0">
              <a:ln>
                <a:noFill/>
              </a:ln>
              <a:solidFill>
                <a:srgbClr val="FFFFFF"/>
              </a:solidFill>
              <a:effectLst/>
              <a:uLnTx/>
              <a:uFillTx/>
              <a:latin typeface="Arial"/>
              <a:ea typeface="+mn-ea"/>
              <a:cs typeface="+mn-cs"/>
              <a:sym typeface="Arial"/>
            </a:endParaRPr>
          </a:p>
        </p:txBody>
      </p:sp>
      <p:sp>
        <p:nvSpPr>
          <p:cNvPr id="7" name="Freeform 6">
            <a:extLst>
              <a:ext uri="{FF2B5EF4-FFF2-40B4-BE49-F238E27FC236}">
                <a16:creationId xmlns:a16="http://schemas.microsoft.com/office/drawing/2014/main" id="{997F7ED9-58B6-3046-B899-8DD7ECF10E49}"/>
              </a:ext>
            </a:extLst>
          </p:cNvPr>
          <p:cNvSpPr/>
          <p:nvPr userDrawn="1">
            <p:custDataLst>
              <p:tags r:id="rId2"/>
            </p:custDataLst>
          </p:nvPr>
        </p:nvSpPr>
        <p:spPr>
          <a:xfrm rot="1471785">
            <a:off x="5203663" y="5902593"/>
            <a:ext cx="706818" cy="1294434"/>
          </a:xfrm>
          <a:custGeom>
            <a:avLst/>
            <a:gdLst>
              <a:gd name="connsiteX0" fmla="*/ 215847 w 706818"/>
              <a:gd name="connsiteY0" fmla="*/ 27773 h 1294434"/>
              <a:gd name="connsiteX1" fmla="*/ 353409 w 706818"/>
              <a:gd name="connsiteY1" fmla="*/ 0 h 1294434"/>
              <a:gd name="connsiteX2" fmla="*/ 706818 w 706818"/>
              <a:gd name="connsiteY2" fmla="*/ 353409 h 1294434"/>
              <a:gd name="connsiteX3" fmla="*/ 706818 w 706818"/>
              <a:gd name="connsiteY3" fmla="*/ 971875 h 1294434"/>
              <a:gd name="connsiteX4" fmla="*/ 0 w 706818"/>
              <a:gd name="connsiteY4" fmla="*/ 1294434 h 1294434"/>
              <a:gd name="connsiteX5" fmla="*/ 0 w 706818"/>
              <a:gd name="connsiteY5" fmla="*/ 353409 h 1294434"/>
              <a:gd name="connsiteX6" fmla="*/ 215847 w 706818"/>
              <a:gd name="connsiteY6" fmla="*/ 27773 h 1294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06818" h="1294434">
                <a:moveTo>
                  <a:pt x="215847" y="27773"/>
                </a:moveTo>
                <a:cubicBezTo>
                  <a:pt x="258127" y="9889"/>
                  <a:pt x="304613" y="0"/>
                  <a:pt x="353409" y="0"/>
                </a:cubicBezTo>
                <a:cubicBezTo>
                  <a:pt x="548591" y="0"/>
                  <a:pt x="706818" y="158227"/>
                  <a:pt x="706818" y="353409"/>
                </a:cubicBezTo>
                <a:lnTo>
                  <a:pt x="706818" y="971875"/>
                </a:lnTo>
                <a:lnTo>
                  <a:pt x="0" y="1294434"/>
                </a:lnTo>
                <a:lnTo>
                  <a:pt x="0" y="353409"/>
                </a:lnTo>
                <a:cubicBezTo>
                  <a:pt x="0" y="207022"/>
                  <a:pt x="89003" y="81423"/>
                  <a:pt x="215847" y="27773"/>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358" rtl="0" eaLnBrk="1" fontAlgn="auto" latinLnBrk="0" hangingPunct="1">
              <a:lnSpc>
                <a:spcPct val="100000"/>
              </a:lnSpc>
              <a:spcBef>
                <a:spcPts val="0"/>
              </a:spcBef>
              <a:spcAft>
                <a:spcPts val="0"/>
              </a:spcAft>
              <a:buClr>
                <a:srgbClr val="000000"/>
              </a:buClr>
              <a:buSzTx/>
              <a:buFont typeface="Arial"/>
              <a:buNone/>
              <a:tabLst/>
              <a:defRPr/>
            </a:pPr>
            <a:endParaRPr kumimoji="0" lang="en-US" sz="2489" b="0" i="0" u="none" strike="noStrike" kern="0" cap="none" spc="0" normalizeH="0" baseline="0" noProof="0">
              <a:ln>
                <a:noFill/>
              </a:ln>
              <a:solidFill>
                <a:srgbClr val="FFFFFF"/>
              </a:solidFill>
              <a:effectLst/>
              <a:uLnTx/>
              <a:uFillTx/>
              <a:latin typeface="Arial"/>
              <a:ea typeface="+mn-ea"/>
              <a:cs typeface="+mn-cs"/>
              <a:sym typeface="Arial"/>
            </a:endParaRPr>
          </a:p>
        </p:txBody>
      </p:sp>
    </p:spTree>
    <p:extLst>
      <p:ext uri="{BB962C8B-B14F-4D97-AF65-F5344CB8AC3E}">
        <p14:creationId xmlns:p14="http://schemas.microsoft.com/office/powerpoint/2010/main" val="1489419969"/>
      </p:ext>
    </p:extLst>
  </p:cSld>
  <p:clrMapOvr>
    <a:masterClrMapping/>
  </p:clrMapOvr>
</p:sldLayout>
</file>

<file path=ppt/slideLayouts/slideLayout253.xml><?xml version="1.0" encoding="utf-8"?>
<p:sldLayout xmlns:a="http://schemas.openxmlformats.org/drawingml/2006/main" xmlns:r="http://schemas.openxmlformats.org/officeDocument/2006/relationships" xmlns:p="http://schemas.openxmlformats.org/presentationml/2006/main" preserve="1" userDrawn="1">
  <p:cSld name="B_Two Column">
    <p:spTree>
      <p:nvGrpSpPr>
        <p:cNvPr id="1" name=""/>
        <p:cNvGrpSpPr/>
        <p:nvPr/>
      </p:nvGrpSpPr>
      <p:grpSpPr>
        <a:xfrm>
          <a:off x="0" y="0"/>
          <a:ext cx="0" cy="0"/>
          <a:chOff x="0" y="0"/>
          <a:chExt cx="0" cy="0"/>
        </a:xfrm>
      </p:grpSpPr>
      <p:sp>
        <p:nvSpPr>
          <p:cNvPr id="10" name="Text Placeholder 6">
            <a:extLst>
              <a:ext uri="{FF2B5EF4-FFF2-40B4-BE49-F238E27FC236}">
                <a16:creationId xmlns:a16="http://schemas.microsoft.com/office/drawing/2014/main" id="{398D5DF1-DDBB-E245-AC7B-C8C8292608C9}"/>
              </a:ext>
            </a:extLst>
          </p:cNvPr>
          <p:cNvSpPr>
            <a:spLocks noGrp="1"/>
          </p:cNvSpPr>
          <p:nvPr>
            <p:ph type="body" sz="quarter" idx="15" hasCustomPrompt="1"/>
          </p:nvPr>
        </p:nvSpPr>
        <p:spPr>
          <a:xfrm>
            <a:off x="358575" y="3160105"/>
            <a:ext cx="4444267" cy="1619054"/>
          </a:xfrm>
          <a:prstGeom prst="rect">
            <a:avLst/>
          </a:prstGeom>
        </p:spPr>
        <p:txBody>
          <a:bodyPr lIns="0" tIns="0" rIns="0" bIns="0">
            <a:noAutofit/>
          </a:bodyPr>
          <a:lstStyle>
            <a:lvl1pPr marL="0" indent="0" algn="l">
              <a:lnSpc>
                <a:spcPct val="120000"/>
              </a:lnSpc>
              <a:buNone/>
              <a:defRPr sz="1600" b="0" i="0">
                <a:latin typeface="Inter Light" panose="02000403000000020004" pitchFamily="2" charset="0"/>
                <a:ea typeface="Inter Light" panose="02000403000000020004" pitchFamily="2" charset="0"/>
                <a:cs typeface="Inter Light" panose="02000403000000020004" pitchFamily="2" charset="0"/>
              </a:defRPr>
            </a:lvl1pPr>
            <a:lvl2pPr marL="457179" indent="0" algn="l">
              <a:buNone/>
              <a:defRPr/>
            </a:lvl2pPr>
            <a:lvl3pPr marL="914358" indent="0" algn="l">
              <a:buNone/>
              <a:defRPr/>
            </a:lvl3pPr>
            <a:lvl4pPr marL="1371536" indent="0" algn="l">
              <a:buNone/>
              <a:defRPr/>
            </a:lvl4pPr>
            <a:lvl5pPr marL="1828715" indent="0" algn="l">
              <a:buNone/>
              <a:defRPr/>
            </a:lvl5pPr>
          </a:lstStyle>
          <a:p>
            <a:pPr lvl="0"/>
            <a:r>
              <a:rPr lang="en-US"/>
              <a:t>Click here to add body text. This is placeholder text for a template layout with columns. This is a sample of a slide for a presentation deck. </a:t>
            </a:r>
          </a:p>
        </p:txBody>
      </p:sp>
      <p:sp>
        <p:nvSpPr>
          <p:cNvPr id="12" name="Text Placeholder 6">
            <a:extLst>
              <a:ext uri="{FF2B5EF4-FFF2-40B4-BE49-F238E27FC236}">
                <a16:creationId xmlns:a16="http://schemas.microsoft.com/office/drawing/2014/main" id="{593D2E9C-AD3A-544D-85AE-7AA3229116EE}"/>
              </a:ext>
            </a:extLst>
          </p:cNvPr>
          <p:cNvSpPr>
            <a:spLocks noGrp="1"/>
          </p:cNvSpPr>
          <p:nvPr>
            <p:ph type="body" sz="quarter" idx="16" hasCustomPrompt="1"/>
          </p:nvPr>
        </p:nvSpPr>
        <p:spPr>
          <a:xfrm>
            <a:off x="5967125" y="3160105"/>
            <a:ext cx="4444267" cy="1619054"/>
          </a:xfrm>
          <a:prstGeom prst="rect">
            <a:avLst/>
          </a:prstGeom>
        </p:spPr>
        <p:txBody>
          <a:bodyPr lIns="0" tIns="0" rIns="0" bIns="0">
            <a:noAutofit/>
          </a:bodyPr>
          <a:lstStyle>
            <a:lvl1pPr marL="0" indent="0" algn="l">
              <a:lnSpc>
                <a:spcPct val="120000"/>
              </a:lnSpc>
              <a:buNone/>
              <a:defRPr sz="1600" b="0" i="0">
                <a:latin typeface="Inter Light" panose="02000403000000020004" pitchFamily="2" charset="0"/>
                <a:ea typeface="Inter Light" panose="02000403000000020004" pitchFamily="2" charset="0"/>
                <a:cs typeface="Inter Light" panose="02000403000000020004" pitchFamily="2" charset="0"/>
              </a:defRPr>
            </a:lvl1pPr>
            <a:lvl2pPr marL="457179" indent="0" algn="l">
              <a:buNone/>
              <a:defRPr/>
            </a:lvl2pPr>
            <a:lvl3pPr marL="914358" indent="0" algn="l">
              <a:buNone/>
              <a:defRPr/>
            </a:lvl3pPr>
            <a:lvl4pPr marL="1371536" indent="0" algn="l">
              <a:buNone/>
              <a:defRPr/>
            </a:lvl4pPr>
            <a:lvl5pPr marL="1828715" indent="0" algn="l">
              <a:buNone/>
              <a:defRPr/>
            </a:lvl5pPr>
          </a:lstStyle>
          <a:p>
            <a:pPr lvl="0"/>
            <a:r>
              <a:rPr lang="en-US"/>
              <a:t>Click here to add body text. This is placeholder text for a template layout with columns. This is a sample of a slide for a presentation deck. </a:t>
            </a:r>
          </a:p>
        </p:txBody>
      </p:sp>
      <p:pic>
        <p:nvPicPr>
          <p:cNvPr id="26" name="Graphic 25">
            <a:extLst>
              <a:ext uri="{FF2B5EF4-FFF2-40B4-BE49-F238E27FC236}">
                <a16:creationId xmlns:a16="http://schemas.microsoft.com/office/drawing/2014/main" id="{E35328C5-694A-154A-9B95-807007F0B1F6}"/>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222250" y="6256962"/>
            <a:ext cx="1463040" cy="438912"/>
          </a:xfrm>
          <a:prstGeom prst="rect">
            <a:avLst/>
          </a:prstGeom>
        </p:spPr>
      </p:pic>
      <p:sp>
        <p:nvSpPr>
          <p:cNvPr id="15" name="Title 1">
            <a:extLst>
              <a:ext uri="{FF2B5EF4-FFF2-40B4-BE49-F238E27FC236}">
                <a16:creationId xmlns:a16="http://schemas.microsoft.com/office/drawing/2014/main" id="{541CDBCA-101E-734B-8098-F8AB5A8044D0}"/>
              </a:ext>
            </a:extLst>
          </p:cNvPr>
          <p:cNvSpPr>
            <a:spLocks noGrp="1"/>
          </p:cNvSpPr>
          <p:nvPr>
            <p:ph type="title" hasCustomPrompt="1"/>
          </p:nvPr>
        </p:nvSpPr>
        <p:spPr>
          <a:xfrm>
            <a:off x="318247" y="329454"/>
            <a:ext cx="10515600" cy="607595"/>
          </a:xfrm>
        </p:spPr>
        <p:txBody>
          <a:bodyPr/>
          <a:lstStyle>
            <a:lvl1pPr>
              <a:defRPr b="1" i="0">
                <a:latin typeface="Inter" panose="02000503000000020004" pitchFamily="2" charset="0"/>
                <a:ea typeface="Inter" panose="02000503000000020004" pitchFamily="2" charset="0"/>
                <a:cs typeface="Inter" panose="02000503000000020004" pitchFamily="2" charset="0"/>
              </a:defRPr>
            </a:lvl1pPr>
          </a:lstStyle>
          <a:p>
            <a:r>
              <a:rPr lang="en-US"/>
              <a:t>Click to edit slide title</a:t>
            </a:r>
          </a:p>
        </p:txBody>
      </p:sp>
      <p:sp>
        <p:nvSpPr>
          <p:cNvPr id="16" name="Text Placeholder 6">
            <a:extLst>
              <a:ext uri="{FF2B5EF4-FFF2-40B4-BE49-F238E27FC236}">
                <a16:creationId xmlns:a16="http://schemas.microsoft.com/office/drawing/2014/main" id="{CB530B5A-1431-3B42-808A-4EADC7F1E49F}"/>
              </a:ext>
            </a:extLst>
          </p:cNvPr>
          <p:cNvSpPr>
            <a:spLocks noGrp="1"/>
          </p:cNvSpPr>
          <p:nvPr>
            <p:ph type="body" sz="quarter" idx="13" hasCustomPrompt="1"/>
          </p:nvPr>
        </p:nvSpPr>
        <p:spPr>
          <a:xfrm>
            <a:off x="334456" y="1049613"/>
            <a:ext cx="8445500" cy="518868"/>
          </a:xfrm>
          <a:prstGeom prst="rect">
            <a:avLst/>
          </a:prstGeom>
        </p:spPr>
        <p:txBody>
          <a:bodyPr lIns="0" tIns="0" rIns="0" bIns="0">
            <a:noAutofit/>
          </a:bodyPr>
          <a:lstStyle>
            <a:lvl1pPr marL="0" indent="0" algn="l">
              <a:spcBef>
                <a:spcPts val="0"/>
              </a:spcBef>
              <a:buNone/>
              <a:defRPr sz="2200" b="0" i="0">
                <a:latin typeface="Inter Light" panose="02000403000000020004" pitchFamily="2" charset="0"/>
                <a:ea typeface="Inter Light" panose="02000403000000020004" pitchFamily="2" charset="0"/>
                <a:cs typeface="Inter Light" panose="02000403000000020004" pitchFamily="2" charset="0"/>
              </a:defRPr>
            </a:lvl1pPr>
            <a:lvl2pPr marL="457179" indent="0" algn="l">
              <a:buNone/>
              <a:defRPr/>
            </a:lvl2pPr>
            <a:lvl3pPr marL="914358" indent="0" algn="l">
              <a:buNone/>
              <a:defRPr/>
            </a:lvl3pPr>
            <a:lvl4pPr marL="1371536" indent="0" algn="l">
              <a:buNone/>
              <a:defRPr/>
            </a:lvl4pPr>
            <a:lvl5pPr marL="1828715" indent="0" algn="l">
              <a:buNone/>
              <a:defRPr/>
            </a:lvl5pPr>
          </a:lstStyle>
          <a:p>
            <a:pPr lvl="0"/>
            <a:r>
              <a:rPr lang="en-US"/>
              <a:t>Add subhead here if needed</a:t>
            </a:r>
          </a:p>
        </p:txBody>
      </p:sp>
      <p:sp>
        <p:nvSpPr>
          <p:cNvPr id="4" name="Text Placeholder 3">
            <a:extLst>
              <a:ext uri="{FF2B5EF4-FFF2-40B4-BE49-F238E27FC236}">
                <a16:creationId xmlns:a16="http://schemas.microsoft.com/office/drawing/2014/main" id="{E838B123-F301-0F46-8392-C2AB9084D2E2}"/>
              </a:ext>
            </a:extLst>
          </p:cNvPr>
          <p:cNvSpPr>
            <a:spLocks noGrp="1"/>
          </p:cNvSpPr>
          <p:nvPr>
            <p:ph type="body" sz="quarter" idx="17" hasCustomPrompt="1"/>
          </p:nvPr>
        </p:nvSpPr>
        <p:spPr>
          <a:xfrm>
            <a:off x="304800" y="2377105"/>
            <a:ext cx="4461200" cy="486406"/>
          </a:xfrm>
          <a:prstGeom prst="roundRect">
            <a:avLst>
              <a:gd name="adj" fmla="val 50000"/>
            </a:avLst>
          </a:prstGeom>
          <a:solidFill>
            <a:schemeClr val="accent1"/>
          </a:solidFill>
        </p:spPr>
        <p:txBody>
          <a:bodyPr lIns="0" tIns="0" rIns="0" bIns="0" anchor="ctr" anchorCtr="0">
            <a:noAutofit/>
          </a:bodyPr>
          <a:lstStyle>
            <a:lvl1pPr marL="0" indent="0" algn="ctr">
              <a:spcBef>
                <a:spcPts val="0"/>
              </a:spcBef>
              <a:buNone/>
              <a:defRPr sz="1800">
                <a:solidFill>
                  <a:schemeClr val="bg1"/>
                </a:solidFill>
              </a:defRPr>
            </a:lvl1pPr>
          </a:lstStyle>
          <a:p>
            <a:pPr lvl="0"/>
            <a:r>
              <a:rPr lang="en-US"/>
              <a:t>CLICK TO EDIT 26 CHARACTERS MAX</a:t>
            </a:r>
          </a:p>
        </p:txBody>
      </p:sp>
      <p:sp>
        <p:nvSpPr>
          <p:cNvPr id="18" name="Text Placeholder 3">
            <a:extLst>
              <a:ext uri="{FF2B5EF4-FFF2-40B4-BE49-F238E27FC236}">
                <a16:creationId xmlns:a16="http://schemas.microsoft.com/office/drawing/2014/main" id="{8FBC5205-64D2-DF4B-B6DA-41D4FB2B2949}"/>
              </a:ext>
            </a:extLst>
          </p:cNvPr>
          <p:cNvSpPr>
            <a:spLocks noGrp="1"/>
          </p:cNvSpPr>
          <p:nvPr>
            <p:ph type="body" sz="quarter" idx="18" hasCustomPrompt="1"/>
          </p:nvPr>
        </p:nvSpPr>
        <p:spPr>
          <a:xfrm>
            <a:off x="5883511" y="2377105"/>
            <a:ext cx="4461200" cy="486406"/>
          </a:xfrm>
          <a:prstGeom prst="roundRect">
            <a:avLst>
              <a:gd name="adj" fmla="val 50000"/>
            </a:avLst>
          </a:prstGeom>
          <a:solidFill>
            <a:schemeClr val="accent4"/>
          </a:solidFill>
        </p:spPr>
        <p:txBody>
          <a:bodyPr lIns="0" tIns="0" rIns="0" bIns="0" anchor="ctr" anchorCtr="0">
            <a:noAutofit/>
          </a:bodyPr>
          <a:lstStyle>
            <a:lvl1pPr marL="0" indent="0" algn="ctr">
              <a:spcBef>
                <a:spcPts val="0"/>
              </a:spcBef>
              <a:buNone/>
              <a:defRPr sz="1800">
                <a:solidFill>
                  <a:schemeClr val="bg1"/>
                </a:solidFill>
              </a:defRPr>
            </a:lvl1pPr>
          </a:lstStyle>
          <a:p>
            <a:pPr lvl="0"/>
            <a:r>
              <a:rPr lang="en-US"/>
              <a:t>CLICK TO EDIT 26 CHARACTERS MAX</a:t>
            </a:r>
          </a:p>
        </p:txBody>
      </p:sp>
      <p:sp>
        <p:nvSpPr>
          <p:cNvPr id="11" name="Freeform 10">
            <a:extLst>
              <a:ext uri="{FF2B5EF4-FFF2-40B4-BE49-F238E27FC236}">
                <a16:creationId xmlns:a16="http://schemas.microsoft.com/office/drawing/2014/main" id="{174DB463-0513-2A49-963C-3AA8B332DEC5}"/>
              </a:ext>
            </a:extLst>
          </p:cNvPr>
          <p:cNvSpPr/>
          <p:nvPr userDrawn="1"/>
        </p:nvSpPr>
        <p:spPr>
          <a:xfrm rot="1450454">
            <a:off x="10534410" y="5436915"/>
            <a:ext cx="1028792" cy="1802670"/>
          </a:xfrm>
          <a:custGeom>
            <a:avLst/>
            <a:gdLst>
              <a:gd name="connsiteX0" fmla="*/ 314170 w 1028792"/>
              <a:gd name="connsiteY0" fmla="*/ 40424 h 1802670"/>
              <a:gd name="connsiteX1" fmla="*/ 514396 w 1028792"/>
              <a:gd name="connsiteY1" fmla="*/ 0 h 1802670"/>
              <a:gd name="connsiteX2" fmla="*/ 1028792 w 1028792"/>
              <a:gd name="connsiteY2" fmla="*/ 514396 h 1802670"/>
              <a:gd name="connsiteX3" fmla="*/ 1028791 w 1028792"/>
              <a:gd name="connsiteY3" fmla="*/ 1340869 h 1802670"/>
              <a:gd name="connsiteX4" fmla="*/ 0 w 1028792"/>
              <a:gd name="connsiteY4" fmla="*/ 1802670 h 1802670"/>
              <a:gd name="connsiteX5" fmla="*/ 0 w 1028792"/>
              <a:gd name="connsiteY5" fmla="*/ 514396 h 1802670"/>
              <a:gd name="connsiteX6" fmla="*/ 314170 w 1028792"/>
              <a:gd name="connsiteY6" fmla="*/ 40424 h 1802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28792" h="1802670">
                <a:moveTo>
                  <a:pt x="314170" y="40424"/>
                </a:moveTo>
                <a:cubicBezTo>
                  <a:pt x="375711" y="14394"/>
                  <a:pt x="443373" y="0"/>
                  <a:pt x="514396" y="0"/>
                </a:cubicBezTo>
                <a:cubicBezTo>
                  <a:pt x="798489" y="0"/>
                  <a:pt x="1028792" y="230303"/>
                  <a:pt x="1028792" y="514396"/>
                </a:cubicBezTo>
                <a:lnTo>
                  <a:pt x="1028791" y="1340869"/>
                </a:lnTo>
                <a:lnTo>
                  <a:pt x="0" y="1802670"/>
                </a:lnTo>
                <a:lnTo>
                  <a:pt x="0" y="514396"/>
                </a:lnTo>
                <a:cubicBezTo>
                  <a:pt x="0" y="301326"/>
                  <a:pt x="129545" y="118513"/>
                  <a:pt x="314170" y="40424"/>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358" rtl="0" eaLnBrk="1" fontAlgn="auto" latinLnBrk="0" hangingPunct="1">
              <a:lnSpc>
                <a:spcPct val="100000"/>
              </a:lnSpc>
              <a:spcBef>
                <a:spcPts val="0"/>
              </a:spcBef>
              <a:spcAft>
                <a:spcPts val="0"/>
              </a:spcAft>
              <a:buClr>
                <a:srgbClr val="000000"/>
              </a:buClr>
              <a:buSzTx/>
              <a:buFont typeface="Arial"/>
              <a:buNone/>
              <a:tabLst/>
              <a:defRPr/>
            </a:pPr>
            <a:endParaRPr kumimoji="0" lang="en-US" sz="2489" b="0" i="0" u="none" strike="noStrike" kern="0" cap="none" spc="0" normalizeH="0" baseline="0" noProof="0">
              <a:ln>
                <a:noFill/>
              </a:ln>
              <a:solidFill>
                <a:srgbClr val="FFFFFF"/>
              </a:solidFill>
              <a:effectLst/>
              <a:uLnTx/>
              <a:uFillTx/>
              <a:latin typeface="Arial"/>
              <a:ea typeface="+mn-ea"/>
              <a:cs typeface="+mn-cs"/>
              <a:sym typeface="Arial"/>
            </a:endParaRPr>
          </a:p>
        </p:txBody>
      </p:sp>
      <p:sp>
        <p:nvSpPr>
          <p:cNvPr id="13" name="Freeform 12">
            <a:extLst>
              <a:ext uri="{FF2B5EF4-FFF2-40B4-BE49-F238E27FC236}">
                <a16:creationId xmlns:a16="http://schemas.microsoft.com/office/drawing/2014/main" id="{2229875C-75F9-3346-9AB2-B820023E3A0A}"/>
              </a:ext>
            </a:extLst>
          </p:cNvPr>
          <p:cNvSpPr/>
          <p:nvPr userDrawn="1"/>
        </p:nvSpPr>
        <p:spPr>
          <a:xfrm rot="1471785">
            <a:off x="9943305" y="5882134"/>
            <a:ext cx="814948" cy="1273112"/>
          </a:xfrm>
          <a:custGeom>
            <a:avLst/>
            <a:gdLst>
              <a:gd name="connsiteX0" fmla="*/ 248867 w 814948"/>
              <a:gd name="connsiteY0" fmla="*/ 32021 h 1273112"/>
              <a:gd name="connsiteX1" fmla="*/ 407474 w 814948"/>
              <a:gd name="connsiteY1" fmla="*/ 0 h 1273112"/>
              <a:gd name="connsiteX2" fmla="*/ 814948 w 814948"/>
              <a:gd name="connsiteY2" fmla="*/ 407474 h 1273112"/>
              <a:gd name="connsiteX3" fmla="*/ 814948 w 814948"/>
              <a:gd name="connsiteY3" fmla="*/ 901208 h 1273112"/>
              <a:gd name="connsiteX4" fmla="*/ 0 w 814948"/>
              <a:gd name="connsiteY4" fmla="*/ 1273112 h 1273112"/>
              <a:gd name="connsiteX5" fmla="*/ 0 w 814948"/>
              <a:gd name="connsiteY5" fmla="*/ 407474 h 1273112"/>
              <a:gd name="connsiteX6" fmla="*/ 248867 w 814948"/>
              <a:gd name="connsiteY6" fmla="*/ 32021 h 1273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4948" h="1273112">
                <a:moveTo>
                  <a:pt x="248867" y="32021"/>
                </a:moveTo>
                <a:cubicBezTo>
                  <a:pt x="297616" y="11402"/>
                  <a:pt x="351214" y="0"/>
                  <a:pt x="407474" y="0"/>
                </a:cubicBezTo>
                <a:cubicBezTo>
                  <a:pt x="632516" y="0"/>
                  <a:pt x="814948" y="182432"/>
                  <a:pt x="814948" y="407474"/>
                </a:cubicBezTo>
                <a:lnTo>
                  <a:pt x="814948" y="901208"/>
                </a:lnTo>
                <a:lnTo>
                  <a:pt x="0" y="1273112"/>
                </a:lnTo>
                <a:lnTo>
                  <a:pt x="0" y="407474"/>
                </a:lnTo>
                <a:cubicBezTo>
                  <a:pt x="0" y="238693"/>
                  <a:pt x="102618" y="93879"/>
                  <a:pt x="248867" y="32021"/>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358" rtl="0" eaLnBrk="1" fontAlgn="auto" latinLnBrk="0" hangingPunct="1">
              <a:lnSpc>
                <a:spcPct val="100000"/>
              </a:lnSpc>
              <a:spcBef>
                <a:spcPts val="0"/>
              </a:spcBef>
              <a:spcAft>
                <a:spcPts val="0"/>
              </a:spcAft>
              <a:buClr>
                <a:srgbClr val="000000"/>
              </a:buClr>
              <a:buSzTx/>
              <a:buFont typeface="Arial"/>
              <a:buNone/>
              <a:tabLst/>
              <a:defRPr/>
            </a:pPr>
            <a:endParaRPr kumimoji="0" lang="en-US" sz="2489" b="0" i="0" u="none" strike="noStrike" kern="0" cap="none" spc="0" normalizeH="0" baseline="0" noProof="0">
              <a:ln>
                <a:noFill/>
              </a:ln>
              <a:solidFill>
                <a:srgbClr val="FFFFFF"/>
              </a:solidFill>
              <a:effectLst/>
              <a:uLnTx/>
              <a:uFillTx/>
              <a:latin typeface="Arial"/>
              <a:ea typeface="+mn-ea"/>
              <a:cs typeface="+mn-cs"/>
              <a:sym typeface="Arial"/>
            </a:endParaRPr>
          </a:p>
        </p:txBody>
      </p:sp>
    </p:spTree>
    <p:extLst>
      <p:ext uri="{BB962C8B-B14F-4D97-AF65-F5344CB8AC3E}">
        <p14:creationId xmlns:p14="http://schemas.microsoft.com/office/powerpoint/2010/main" val="2456000488"/>
      </p:ext>
    </p:extLst>
  </p:cSld>
  <p:clrMapOvr>
    <a:masterClrMapping/>
  </p:clrMapOvr>
</p:sldLayout>
</file>

<file path=ppt/slideLayouts/slideLayout254.xml><?xml version="1.0" encoding="utf-8"?>
<p:sldLayout xmlns:a="http://schemas.openxmlformats.org/drawingml/2006/main" xmlns:r="http://schemas.openxmlformats.org/officeDocument/2006/relationships" xmlns:p="http://schemas.openxmlformats.org/presentationml/2006/main" preserve="1" userDrawn="1">
  <p:cSld name="A_Two Column">
    <p:spTree>
      <p:nvGrpSpPr>
        <p:cNvPr id="1" name=""/>
        <p:cNvGrpSpPr/>
        <p:nvPr/>
      </p:nvGrpSpPr>
      <p:grpSpPr>
        <a:xfrm>
          <a:off x="0" y="0"/>
          <a:ext cx="0" cy="0"/>
          <a:chOff x="0" y="0"/>
          <a:chExt cx="0" cy="0"/>
        </a:xfrm>
      </p:grpSpPr>
      <p:sp>
        <p:nvSpPr>
          <p:cNvPr id="10" name="Text Placeholder 6">
            <a:extLst>
              <a:ext uri="{FF2B5EF4-FFF2-40B4-BE49-F238E27FC236}">
                <a16:creationId xmlns:a16="http://schemas.microsoft.com/office/drawing/2014/main" id="{398D5DF1-DDBB-E245-AC7B-C8C8292608C9}"/>
              </a:ext>
            </a:extLst>
          </p:cNvPr>
          <p:cNvSpPr>
            <a:spLocks noGrp="1"/>
          </p:cNvSpPr>
          <p:nvPr>
            <p:ph type="body" sz="quarter" idx="15" hasCustomPrompt="1"/>
          </p:nvPr>
        </p:nvSpPr>
        <p:spPr>
          <a:xfrm>
            <a:off x="331695" y="2962887"/>
            <a:ext cx="4444267" cy="2170808"/>
          </a:xfrm>
          <a:prstGeom prst="rect">
            <a:avLst/>
          </a:prstGeom>
        </p:spPr>
        <p:txBody>
          <a:bodyPr lIns="0" tIns="0" rIns="0" bIns="0">
            <a:noAutofit/>
          </a:bodyPr>
          <a:lstStyle>
            <a:lvl1pPr marL="0" indent="0" algn="l">
              <a:lnSpc>
                <a:spcPct val="120000"/>
              </a:lnSpc>
              <a:spcBef>
                <a:spcPts val="0"/>
              </a:spcBef>
              <a:spcAft>
                <a:spcPts val="1200"/>
              </a:spcAft>
              <a:buNone/>
              <a:defRPr sz="1800" b="0" i="0">
                <a:latin typeface="Inter Light" panose="02000403000000020004" pitchFamily="2" charset="0"/>
                <a:ea typeface="Inter Light" panose="02000403000000020004" pitchFamily="2" charset="0"/>
                <a:cs typeface="Inter Light" panose="02000403000000020004" pitchFamily="2" charset="0"/>
              </a:defRPr>
            </a:lvl1pPr>
            <a:lvl2pPr marL="457179" indent="0" algn="l">
              <a:buNone/>
              <a:defRPr/>
            </a:lvl2pPr>
            <a:lvl3pPr marL="914358" indent="0" algn="l">
              <a:buNone/>
              <a:defRPr/>
            </a:lvl3pPr>
            <a:lvl4pPr marL="1371536" indent="0" algn="l">
              <a:buNone/>
              <a:defRPr/>
            </a:lvl4pPr>
            <a:lvl5pPr marL="1828715" indent="0" algn="l">
              <a:buNone/>
              <a:defRPr/>
            </a:lvl5pPr>
          </a:lstStyle>
          <a:p>
            <a:pPr lvl="0"/>
            <a:r>
              <a:rPr lang="en-US"/>
              <a:t>Click here to add body text. This is placeholder text for a template layout with columns. This is a sample of a slide for a presentation deck. </a:t>
            </a:r>
          </a:p>
        </p:txBody>
      </p:sp>
      <p:sp>
        <p:nvSpPr>
          <p:cNvPr id="12" name="Text Placeholder 6">
            <a:extLst>
              <a:ext uri="{FF2B5EF4-FFF2-40B4-BE49-F238E27FC236}">
                <a16:creationId xmlns:a16="http://schemas.microsoft.com/office/drawing/2014/main" id="{593D2E9C-AD3A-544D-85AE-7AA3229116EE}"/>
              </a:ext>
            </a:extLst>
          </p:cNvPr>
          <p:cNvSpPr>
            <a:spLocks noGrp="1"/>
          </p:cNvSpPr>
          <p:nvPr>
            <p:ph type="body" sz="quarter" idx="16" hasCustomPrompt="1"/>
          </p:nvPr>
        </p:nvSpPr>
        <p:spPr>
          <a:xfrm>
            <a:off x="5926660" y="2962887"/>
            <a:ext cx="4444267" cy="2170808"/>
          </a:xfrm>
          <a:prstGeom prst="rect">
            <a:avLst/>
          </a:prstGeom>
        </p:spPr>
        <p:txBody>
          <a:bodyPr lIns="0" tIns="0" rIns="0" bIns="0">
            <a:noAutofit/>
          </a:bodyPr>
          <a:lstStyle>
            <a:lvl1pPr marL="0" indent="0" algn="l">
              <a:lnSpc>
                <a:spcPct val="120000"/>
              </a:lnSpc>
              <a:spcBef>
                <a:spcPts val="0"/>
              </a:spcBef>
              <a:spcAft>
                <a:spcPts val="1200"/>
              </a:spcAft>
              <a:buNone/>
              <a:defRPr sz="1800" b="0" i="0">
                <a:latin typeface="Inter Light" panose="02000403000000020004" pitchFamily="2" charset="0"/>
                <a:ea typeface="Inter Light" panose="02000403000000020004" pitchFamily="2" charset="0"/>
                <a:cs typeface="Inter Light" panose="02000403000000020004" pitchFamily="2" charset="0"/>
              </a:defRPr>
            </a:lvl1pPr>
            <a:lvl2pPr marL="457179" indent="0" algn="l">
              <a:buNone/>
              <a:defRPr/>
            </a:lvl2pPr>
            <a:lvl3pPr marL="914358" indent="0" algn="l">
              <a:buNone/>
              <a:defRPr/>
            </a:lvl3pPr>
            <a:lvl4pPr marL="1371536" indent="0" algn="l">
              <a:buNone/>
              <a:defRPr/>
            </a:lvl4pPr>
            <a:lvl5pPr marL="1828715" indent="0" algn="l">
              <a:buNone/>
              <a:defRPr/>
            </a:lvl5pPr>
          </a:lstStyle>
          <a:p>
            <a:pPr lvl="0"/>
            <a:r>
              <a:rPr lang="en-US"/>
              <a:t>Click here to add body text. This is placeholder text for a template layout with columns. This is a sample of a slide for a presentation deck. </a:t>
            </a:r>
          </a:p>
        </p:txBody>
      </p:sp>
      <p:sp>
        <p:nvSpPr>
          <p:cNvPr id="15" name="Title 1">
            <a:extLst>
              <a:ext uri="{FF2B5EF4-FFF2-40B4-BE49-F238E27FC236}">
                <a16:creationId xmlns:a16="http://schemas.microsoft.com/office/drawing/2014/main" id="{07DA8E7F-103F-2F4E-A7A4-F9066073C0E0}"/>
              </a:ext>
            </a:extLst>
          </p:cNvPr>
          <p:cNvSpPr>
            <a:spLocks noGrp="1"/>
          </p:cNvSpPr>
          <p:nvPr>
            <p:ph type="title" hasCustomPrompt="1"/>
          </p:nvPr>
        </p:nvSpPr>
        <p:spPr>
          <a:xfrm>
            <a:off x="318247" y="329454"/>
            <a:ext cx="10515600" cy="607595"/>
          </a:xfrm>
        </p:spPr>
        <p:txBody>
          <a:bodyPr/>
          <a:lstStyle>
            <a:lvl1pPr>
              <a:defRPr b="1" i="0">
                <a:latin typeface="Inter" panose="02000503000000020004" pitchFamily="2" charset="0"/>
                <a:ea typeface="Inter" panose="02000503000000020004" pitchFamily="2" charset="0"/>
                <a:cs typeface="Inter" panose="02000503000000020004" pitchFamily="2" charset="0"/>
              </a:defRPr>
            </a:lvl1pPr>
          </a:lstStyle>
          <a:p>
            <a:r>
              <a:rPr lang="en-US"/>
              <a:t>Click to edit slide title</a:t>
            </a:r>
          </a:p>
        </p:txBody>
      </p:sp>
      <p:sp>
        <p:nvSpPr>
          <p:cNvPr id="16" name="Text Placeholder 6">
            <a:extLst>
              <a:ext uri="{FF2B5EF4-FFF2-40B4-BE49-F238E27FC236}">
                <a16:creationId xmlns:a16="http://schemas.microsoft.com/office/drawing/2014/main" id="{6371151E-0DC0-4C4A-8B86-D77744D55BAB}"/>
              </a:ext>
            </a:extLst>
          </p:cNvPr>
          <p:cNvSpPr>
            <a:spLocks noGrp="1"/>
          </p:cNvSpPr>
          <p:nvPr>
            <p:ph type="body" sz="quarter" idx="13" hasCustomPrompt="1"/>
          </p:nvPr>
        </p:nvSpPr>
        <p:spPr>
          <a:xfrm>
            <a:off x="334456" y="1049613"/>
            <a:ext cx="8445500" cy="518868"/>
          </a:xfrm>
          <a:prstGeom prst="rect">
            <a:avLst/>
          </a:prstGeom>
        </p:spPr>
        <p:txBody>
          <a:bodyPr lIns="0" tIns="0" rIns="0" bIns="0">
            <a:noAutofit/>
          </a:bodyPr>
          <a:lstStyle>
            <a:lvl1pPr marL="0" indent="0" algn="l">
              <a:spcBef>
                <a:spcPts val="0"/>
              </a:spcBef>
              <a:buFont typeface="Arial" panose="020B0604020202020204" pitchFamily="34" charset="0"/>
              <a:buNone/>
              <a:defRPr sz="2200" b="0" i="0">
                <a:latin typeface="Inter Light" panose="02000403000000020004" pitchFamily="2" charset="0"/>
                <a:ea typeface="Inter Light" panose="02000403000000020004" pitchFamily="2" charset="0"/>
                <a:cs typeface="Inter Light" panose="02000403000000020004" pitchFamily="2" charset="0"/>
              </a:defRPr>
            </a:lvl1pPr>
            <a:lvl2pPr marL="457179" indent="0" algn="l">
              <a:buNone/>
              <a:defRPr/>
            </a:lvl2pPr>
            <a:lvl3pPr marL="914358" indent="0" algn="l">
              <a:buNone/>
              <a:defRPr/>
            </a:lvl3pPr>
            <a:lvl4pPr marL="1371536" indent="0" algn="l">
              <a:buNone/>
              <a:defRPr/>
            </a:lvl4pPr>
            <a:lvl5pPr marL="1828715" indent="0" algn="l">
              <a:buNone/>
              <a:defRPr/>
            </a:lvl5pPr>
          </a:lstStyle>
          <a:p>
            <a:pPr lvl="0"/>
            <a:r>
              <a:rPr lang="en-US"/>
              <a:t>Add subhead here if needed</a:t>
            </a:r>
          </a:p>
        </p:txBody>
      </p:sp>
      <p:sp>
        <p:nvSpPr>
          <p:cNvPr id="8" name="Freeform 7">
            <a:extLst>
              <a:ext uri="{FF2B5EF4-FFF2-40B4-BE49-F238E27FC236}">
                <a16:creationId xmlns:a16="http://schemas.microsoft.com/office/drawing/2014/main" id="{0E9F9AF8-0EA6-3246-A5A5-5A33E14263FC}"/>
              </a:ext>
            </a:extLst>
          </p:cNvPr>
          <p:cNvSpPr/>
          <p:nvPr userDrawn="1"/>
        </p:nvSpPr>
        <p:spPr>
          <a:xfrm rot="1450454">
            <a:off x="10534410" y="5436915"/>
            <a:ext cx="1028792" cy="1802670"/>
          </a:xfrm>
          <a:custGeom>
            <a:avLst/>
            <a:gdLst>
              <a:gd name="connsiteX0" fmla="*/ 314170 w 1028792"/>
              <a:gd name="connsiteY0" fmla="*/ 40424 h 1802670"/>
              <a:gd name="connsiteX1" fmla="*/ 514396 w 1028792"/>
              <a:gd name="connsiteY1" fmla="*/ 0 h 1802670"/>
              <a:gd name="connsiteX2" fmla="*/ 1028792 w 1028792"/>
              <a:gd name="connsiteY2" fmla="*/ 514396 h 1802670"/>
              <a:gd name="connsiteX3" fmla="*/ 1028791 w 1028792"/>
              <a:gd name="connsiteY3" fmla="*/ 1340869 h 1802670"/>
              <a:gd name="connsiteX4" fmla="*/ 0 w 1028792"/>
              <a:gd name="connsiteY4" fmla="*/ 1802670 h 1802670"/>
              <a:gd name="connsiteX5" fmla="*/ 0 w 1028792"/>
              <a:gd name="connsiteY5" fmla="*/ 514396 h 1802670"/>
              <a:gd name="connsiteX6" fmla="*/ 314170 w 1028792"/>
              <a:gd name="connsiteY6" fmla="*/ 40424 h 1802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28792" h="1802670">
                <a:moveTo>
                  <a:pt x="314170" y="40424"/>
                </a:moveTo>
                <a:cubicBezTo>
                  <a:pt x="375711" y="14394"/>
                  <a:pt x="443373" y="0"/>
                  <a:pt x="514396" y="0"/>
                </a:cubicBezTo>
                <a:cubicBezTo>
                  <a:pt x="798489" y="0"/>
                  <a:pt x="1028792" y="230303"/>
                  <a:pt x="1028792" y="514396"/>
                </a:cubicBezTo>
                <a:lnTo>
                  <a:pt x="1028791" y="1340869"/>
                </a:lnTo>
                <a:lnTo>
                  <a:pt x="0" y="1802670"/>
                </a:lnTo>
                <a:lnTo>
                  <a:pt x="0" y="514396"/>
                </a:lnTo>
                <a:cubicBezTo>
                  <a:pt x="0" y="301326"/>
                  <a:pt x="129545" y="118513"/>
                  <a:pt x="314170" y="40424"/>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358" rtl="0" eaLnBrk="1" fontAlgn="auto" latinLnBrk="0" hangingPunct="1">
              <a:lnSpc>
                <a:spcPct val="100000"/>
              </a:lnSpc>
              <a:spcBef>
                <a:spcPts val="0"/>
              </a:spcBef>
              <a:spcAft>
                <a:spcPts val="0"/>
              </a:spcAft>
              <a:buClr>
                <a:srgbClr val="000000"/>
              </a:buClr>
              <a:buSzTx/>
              <a:buFont typeface="Arial"/>
              <a:buNone/>
              <a:tabLst/>
              <a:defRPr/>
            </a:pPr>
            <a:endParaRPr kumimoji="0" lang="en-US" sz="2489" b="0" i="0" u="none" strike="noStrike" kern="0" cap="none" spc="0" normalizeH="0" baseline="0" noProof="0">
              <a:ln>
                <a:noFill/>
              </a:ln>
              <a:solidFill>
                <a:srgbClr val="FFFFFF"/>
              </a:solidFill>
              <a:effectLst/>
              <a:uLnTx/>
              <a:uFillTx/>
              <a:latin typeface="Arial"/>
              <a:ea typeface="+mn-ea"/>
              <a:cs typeface="+mn-cs"/>
              <a:sym typeface="Arial"/>
            </a:endParaRPr>
          </a:p>
        </p:txBody>
      </p:sp>
      <p:sp>
        <p:nvSpPr>
          <p:cNvPr id="11" name="Freeform 10">
            <a:extLst>
              <a:ext uri="{FF2B5EF4-FFF2-40B4-BE49-F238E27FC236}">
                <a16:creationId xmlns:a16="http://schemas.microsoft.com/office/drawing/2014/main" id="{062C38A2-06C1-B142-BB44-61E7108D6F57}"/>
              </a:ext>
            </a:extLst>
          </p:cNvPr>
          <p:cNvSpPr/>
          <p:nvPr userDrawn="1"/>
        </p:nvSpPr>
        <p:spPr>
          <a:xfrm rot="1471785">
            <a:off x="9943306" y="5882134"/>
            <a:ext cx="814948" cy="1273112"/>
          </a:xfrm>
          <a:custGeom>
            <a:avLst/>
            <a:gdLst>
              <a:gd name="connsiteX0" fmla="*/ 248867 w 814948"/>
              <a:gd name="connsiteY0" fmla="*/ 32021 h 1273112"/>
              <a:gd name="connsiteX1" fmla="*/ 407474 w 814948"/>
              <a:gd name="connsiteY1" fmla="*/ 0 h 1273112"/>
              <a:gd name="connsiteX2" fmla="*/ 814948 w 814948"/>
              <a:gd name="connsiteY2" fmla="*/ 407474 h 1273112"/>
              <a:gd name="connsiteX3" fmla="*/ 814948 w 814948"/>
              <a:gd name="connsiteY3" fmla="*/ 901208 h 1273112"/>
              <a:gd name="connsiteX4" fmla="*/ 0 w 814948"/>
              <a:gd name="connsiteY4" fmla="*/ 1273112 h 1273112"/>
              <a:gd name="connsiteX5" fmla="*/ 0 w 814948"/>
              <a:gd name="connsiteY5" fmla="*/ 407474 h 1273112"/>
              <a:gd name="connsiteX6" fmla="*/ 248867 w 814948"/>
              <a:gd name="connsiteY6" fmla="*/ 32021 h 1273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4948" h="1273112">
                <a:moveTo>
                  <a:pt x="248867" y="32021"/>
                </a:moveTo>
                <a:cubicBezTo>
                  <a:pt x="297616" y="11402"/>
                  <a:pt x="351214" y="0"/>
                  <a:pt x="407474" y="0"/>
                </a:cubicBezTo>
                <a:cubicBezTo>
                  <a:pt x="632516" y="0"/>
                  <a:pt x="814948" y="182432"/>
                  <a:pt x="814948" y="407474"/>
                </a:cubicBezTo>
                <a:lnTo>
                  <a:pt x="814948" y="901208"/>
                </a:lnTo>
                <a:lnTo>
                  <a:pt x="0" y="1273112"/>
                </a:lnTo>
                <a:lnTo>
                  <a:pt x="0" y="407474"/>
                </a:lnTo>
                <a:cubicBezTo>
                  <a:pt x="0" y="238693"/>
                  <a:pt x="102618" y="93879"/>
                  <a:pt x="248867" y="32021"/>
                </a:cubicBezTo>
                <a:close/>
              </a:path>
            </a:pathLst>
          </a:custGeom>
          <a:solidFill>
            <a:srgbClr val="97BAB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358" rtl="0" eaLnBrk="1" fontAlgn="auto" latinLnBrk="0" hangingPunct="1">
              <a:lnSpc>
                <a:spcPct val="100000"/>
              </a:lnSpc>
              <a:spcBef>
                <a:spcPts val="0"/>
              </a:spcBef>
              <a:spcAft>
                <a:spcPts val="0"/>
              </a:spcAft>
              <a:buClr>
                <a:srgbClr val="000000"/>
              </a:buClr>
              <a:buSzTx/>
              <a:buFont typeface="Arial"/>
              <a:buNone/>
              <a:tabLst/>
              <a:defRPr/>
            </a:pPr>
            <a:endParaRPr kumimoji="0" lang="en-US" sz="2489" b="0" i="0" u="none" strike="noStrike" kern="0" cap="none" spc="0" normalizeH="0" baseline="0" noProof="0">
              <a:ln>
                <a:noFill/>
              </a:ln>
              <a:solidFill>
                <a:srgbClr val="FFFFFF"/>
              </a:solidFill>
              <a:effectLst/>
              <a:uLnTx/>
              <a:uFillTx/>
              <a:latin typeface="Arial"/>
              <a:ea typeface="+mn-ea"/>
              <a:cs typeface="+mn-cs"/>
              <a:sym typeface="Arial"/>
            </a:endParaRPr>
          </a:p>
        </p:txBody>
      </p:sp>
    </p:spTree>
    <p:extLst>
      <p:ext uri="{BB962C8B-B14F-4D97-AF65-F5344CB8AC3E}">
        <p14:creationId xmlns:p14="http://schemas.microsoft.com/office/powerpoint/2010/main" val="3226914962"/>
      </p:ext>
    </p:extLst>
  </p:cSld>
  <p:clrMapOvr>
    <a:masterClrMapping/>
  </p:clrMapOvr>
</p:sldLayout>
</file>

<file path=ppt/slideLayouts/slideLayout255.xml><?xml version="1.0" encoding="utf-8"?>
<p:sldLayout xmlns:a="http://schemas.openxmlformats.org/drawingml/2006/main" xmlns:r="http://schemas.openxmlformats.org/officeDocument/2006/relationships" xmlns:p="http://schemas.openxmlformats.org/presentationml/2006/main" preserve="1" userDrawn="1">
  <p:cSld name="A_Three Column">
    <p:spTree>
      <p:nvGrpSpPr>
        <p:cNvPr id="1" name=""/>
        <p:cNvGrpSpPr/>
        <p:nvPr/>
      </p:nvGrpSpPr>
      <p:grpSpPr>
        <a:xfrm>
          <a:off x="0" y="0"/>
          <a:ext cx="0" cy="0"/>
          <a:chOff x="0" y="0"/>
          <a:chExt cx="0" cy="0"/>
        </a:xfrm>
      </p:grpSpPr>
      <p:sp>
        <p:nvSpPr>
          <p:cNvPr id="10" name="Text Placeholder 6">
            <a:extLst>
              <a:ext uri="{FF2B5EF4-FFF2-40B4-BE49-F238E27FC236}">
                <a16:creationId xmlns:a16="http://schemas.microsoft.com/office/drawing/2014/main" id="{398D5DF1-DDBB-E245-AC7B-C8C8292608C9}"/>
              </a:ext>
            </a:extLst>
          </p:cNvPr>
          <p:cNvSpPr>
            <a:spLocks noGrp="1"/>
          </p:cNvSpPr>
          <p:nvPr>
            <p:ph type="body" sz="quarter" idx="15" hasCustomPrompt="1"/>
          </p:nvPr>
        </p:nvSpPr>
        <p:spPr>
          <a:xfrm>
            <a:off x="350425" y="3306538"/>
            <a:ext cx="3229587" cy="1619054"/>
          </a:xfrm>
          <a:prstGeom prst="rect">
            <a:avLst/>
          </a:prstGeom>
        </p:spPr>
        <p:txBody>
          <a:bodyPr lIns="0" tIns="0" rIns="0" bIns="0">
            <a:noAutofit/>
          </a:bodyPr>
          <a:lstStyle>
            <a:lvl1pPr marL="0" indent="0" algn="l">
              <a:lnSpc>
                <a:spcPct val="120000"/>
              </a:lnSpc>
              <a:spcBef>
                <a:spcPts val="0"/>
              </a:spcBef>
              <a:spcAft>
                <a:spcPts val="1200"/>
              </a:spcAft>
              <a:buNone/>
              <a:defRPr sz="1400" b="0" i="0">
                <a:latin typeface="Inter Light" panose="02000403000000020004" pitchFamily="2" charset="0"/>
                <a:ea typeface="Inter Light" panose="02000403000000020004" pitchFamily="2" charset="0"/>
                <a:cs typeface="Inter Light" panose="02000403000000020004" pitchFamily="2" charset="0"/>
              </a:defRPr>
            </a:lvl1pPr>
            <a:lvl2pPr marL="457179" indent="0" algn="l">
              <a:buNone/>
              <a:defRPr/>
            </a:lvl2pPr>
            <a:lvl3pPr marL="914358" indent="0" algn="l">
              <a:buNone/>
              <a:defRPr/>
            </a:lvl3pPr>
            <a:lvl4pPr marL="1371536" indent="0" algn="l">
              <a:buNone/>
              <a:defRPr/>
            </a:lvl4pPr>
            <a:lvl5pPr marL="1828715" indent="0" algn="l">
              <a:buNone/>
              <a:defRPr/>
            </a:lvl5pPr>
          </a:lstStyle>
          <a:p>
            <a:pPr lvl="0"/>
            <a:r>
              <a:rPr lang="en-US"/>
              <a:t>Click here to add body text. This is placeholder text for a template layout with columns. This is a sample of a slide for a presentation deck. </a:t>
            </a:r>
          </a:p>
        </p:txBody>
      </p:sp>
      <p:sp>
        <p:nvSpPr>
          <p:cNvPr id="14" name="Text Placeholder 6">
            <a:extLst>
              <a:ext uri="{FF2B5EF4-FFF2-40B4-BE49-F238E27FC236}">
                <a16:creationId xmlns:a16="http://schemas.microsoft.com/office/drawing/2014/main" id="{10C6CBF9-566E-A047-AEF3-FDE832800D3F}"/>
              </a:ext>
            </a:extLst>
          </p:cNvPr>
          <p:cNvSpPr>
            <a:spLocks noGrp="1"/>
          </p:cNvSpPr>
          <p:nvPr>
            <p:ph type="body" sz="quarter" idx="45" hasCustomPrompt="1"/>
          </p:nvPr>
        </p:nvSpPr>
        <p:spPr>
          <a:xfrm>
            <a:off x="4216567" y="3306538"/>
            <a:ext cx="3229587" cy="1619054"/>
          </a:xfrm>
          <a:prstGeom prst="rect">
            <a:avLst/>
          </a:prstGeom>
        </p:spPr>
        <p:txBody>
          <a:bodyPr lIns="0" tIns="0" rIns="0" bIns="0">
            <a:noAutofit/>
          </a:bodyPr>
          <a:lstStyle>
            <a:lvl1pPr marL="0" indent="0" algn="l">
              <a:lnSpc>
                <a:spcPct val="120000"/>
              </a:lnSpc>
              <a:spcBef>
                <a:spcPts val="0"/>
              </a:spcBef>
              <a:spcAft>
                <a:spcPts val="1200"/>
              </a:spcAft>
              <a:buNone/>
              <a:defRPr sz="1400" b="0" i="0">
                <a:latin typeface="Inter Light" panose="02000403000000020004" pitchFamily="2" charset="0"/>
                <a:ea typeface="Inter Light" panose="02000403000000020004" pitchFamily="2" charset="0"/>
                <a:cs typeface="Inter Light" panose="02000403000000020004" pitchFamily="2" charset="0"/>
              </a:defRPr>
            </a:lvl1pPr>
            <a:lvl2pPr marL="457179" indent="0" algn="l">
              <a:buNone/>
              <a:defRPr/>
            </a:lvl2pPr>
            <a:lvl3pPr marL="914358" indent="0" algn="l">
              <a:buNone/>
              <a:defRPr/>
            </a:lvl3pPr>
            <a:lvl4pPr marL="1371536" indent="0" algn="l">
              <a:buNone/>
              <a:defRPr/>
            </a:lvl4pPr>
            <a:lvl5pPr marL="1828715" indent="0" algn="l">
              <a:buNone/>
              <a:defRPr/>
            </a:lvl5pPr>
          </a:lstStyle>
          <a:p>
            <a:pPr lvl="0"/>
            <a:r>
              <a:rPr lang="en-US"/>
              <a:t>Click here to add body text. This is placeholder text for a template layout with columns. This is a sample of a slide for a presentation deck. </a:t>
            </a:r>
          </a:p>
        </p:txBody>
      </p:sp>
      <p:sp>
        <p:nvSpPr>
          <p:cNvPr id="16" name="Text Placeholder 6">
            <a:extLst>
              <a:ext uri="{FF2B5EF4-FFF2-40B4-BE49-F238E27FC236}">
                <a16:creationId xmlns:a16="http://schemas.microsoft.com/office/drawing/2014/main" id="{644AACA7-8ACC-1D42-AD2D-6F5EEF3D10E1}"/>
              </a:ext>
            </a:extLst>
          </p:cNvPr>
          <p:cNvSpPr>
            <a:spLocks noGrp="1"/>
          </p:cNvSpPr>
          <p:nvPr>
            <p:ph type="body" sz="quarter" idx="47" hasCustomPrompt="1"/>
          </p:nvPr>
        </p:nvSpPr>
        <p:spPr>
          <a:xfrm>
            <a:off x="8042316" y="3306538"/>
            <a:ext cx="3229587" cy="1619054"/>
          </a:xfrm>
          <a:prstGeom prst="rect">
            <a:avLst/>
          </a:prstGeom>
        </p:spPr>
        <p:txBody>
          <a:bodyPr lIns="0" tIns="0" rIns="0" bIns="0">
            <a:noAutofit/>
          </a:bodyPr>
          <a:lstStyle>
            <a:lvl1pPr marL="0" indent="0" algn="l">
              <a:lnSpc>
                <a:spcPct val="120000"/>
              </a:lnSpc>
              <a:spcBef>
                <a:spcPts val="0"/>
              </a:spcBef>
              <a:spcAft>
                <a:spcPts val="1200"/>
              </a:spcAft>
              <a:buNone/>
              <a:defRPr sz="1400" b="0" i="0">
                <a:latin typeface="Inter Light" panose="02000403000000020004" pitchFamily="2" charset="0"/>
                <a:ea typeface="Inter Light" panose="02000403000000020004" pitchFamily="2" charset="0"/>
                <a:cs typeface="Inter Light" panose="02000403000000020004" pitchFamily="2" charset="0"/>
              </a:defRPr>
            </a:lvl1pPr>
            <a:lvl2pPr marL="457179" indent="0" algn="l">
              <a:buNone/>
              <a:defRPr/>
            </a:lvl2pPr>
            <a:lvl3pPr marL="914358" indent="0" algn="l">
              <a:buNone/>
              <a:defRPr/>
            </a:lvl3pPr>
            <a:lvl4pPr marL="1371536" indent="0" algn="l">
              <a:buNone/>
              <a:defRPr/>
            </a:lvl4pPr>
            <a:lvl5pPr marL="1828715" indent="0" algn="l">
              <a:buNone/>
              <a:defRPr/>
            </a:lvl5pPr>
          </a:lstStyle>
          <a:p>
            <a:pPr lvl="0"/>
            <a:r>
              <a:rPr lang="en-US"/>
              <a:t>Click here to add body text. This is placeholder text for a template layout with columns. This is a sample of a slide for a presentation deck. </a:t>
            </a:r>
          </a:p>
        </p:txBody>
      </p:sp>
      <p:sp>
        <p:nvSpPr>
          <p:cNvPr id="17" name="Title 1">
            <a:extLst>
              <a:ext uri="{FF2B5EF4-FFF2-40B4-BE49-F238E27FC236}">
                <a16:creationId xmlns:a16="http://schemas.microsoft.com/office/drawing/2014/main" id="{F6DFAD96-21D9-4D45-ACA0-4A469729E0A2}"/>
              </a:ext>
            </a:extLst>
          </p:cNvPr>
          <p:cNvSpPr>
            <a:spLocks noGrp="1"/>
          </p:cNvSpPr>
          <p:nvPr>
            <p:ph type="title" hasCustomPrompt="1"/>
          </p:nvPr>
        </p:nvSpPr>
        <p:spPr>
          <a:xfrm>
            <a:off x="318247" y="329454"/>
            <a:ext cx="10515600" cy="607595"/>
          </a:xfrm>
        </p:spPr>
        <p:txBody>
          <a:bodyPr/>
          <a:lstStyle>
            <a:lvl1pPr>
              <a:defRPr b="1" i="0">
                <a:latin typeface="Inter" panose="02000503000000020004" pitchFamily="2" charset="0"/>
                <a:ea typeface="Inter" panose="02000503000000020004" pitchFamily="2" charset="0"/>
                <a:cs typeface="Inter" panose="02000503000000020004" pitchFamily="2" charset="0"/>
              </a:defRPr>
            </a:lvl1pPr>
          </a:lstStyle>
          <a:p>
            <a:r>
              <a:rPr lang="en-US"/>
              <a:t>Click to edit slide title</a:t>
            </a:r>
          </a:p>
        </p:txBody>
      </p:sp>
      <p:sp>
        <p:nvSpPr>
          <p:cNvPr id="19" name="Text Placeholder 6">
            <a:extLst>
              <a:ext uri="{FF2B5EF4-FFF2-40B4-BE49-F238E27FC236}">
                <a16:creationId xmlns:a16="http://schemas.microsoft.com/office/drawing/2014/main" id="{4BCF6F48-62E9-D645-9430-DBA5C2A266BC}"/>
              </a:ext>
            </a:extLst>
          </p:cNvPr>
          <p:cNvSpPr>
            <a:spLocks noGrp="1"/>
          </p:cNvSpPr>
          <p:nvPr>
            <p:ph type="body" sz="quarter" idx="13" hasCustomPrompt="1"/>
          </p:nvPr>
        </p:nvSpPr>
        <p:spPr>
          <a:xfrm>
            <a:off x="334456" y="1049613"/>
            <a:ext cx="8445500" cy="518868"/>
          </a:xfrm>
          <a:prstGeom prst="rect">
            <a:avLst/>
          </a:prstGeom>
        </p:spPr>
        <p:txBody>
          <a:bodyPr lIns="0" tIns="0" rIns="0" bIns="0">
            <a:noAutofit/>
          </a:bodyPr>
          <a:lstStyle>
            <a:lvl1pPr marL="0" indent="0" algn="l">
              <a:spcBef>
                <a:spcPts val="0"/>
              </a:spcBef>
              <a:buNone/>
              <a:defRPr sz="2200" b="0" i="0">
                <a:latin typeface="Inter Light" panose="02000403000000020004" pitchFamily="2" charset="0"/>
                <a:ea typeface="Inter Light" panose="02000403000000020004" pitchFamily="2" charset="0"/>
                <a:cs typeface="Inter Light" panose="02000403000000020004" pitchFamily="2" charset="0"/>
              </a:defRPr>
            </a:lvl1pPr>
            <a:lvl2pPr marL="457179" indent="0" algn="l">
              <a:buNone/>
              <a:defRPr/>
            </a:lvl2pPr>
            <a:lvl3pPr marL="914358" indent="0" algn="l">
              <a:buNone/>
              <a:defRPr/>
            </a:lvl3pPr>
            <a:lvl4pPr marL="1371536" indent="0" algn="l">
              <a:buNone/>
              <a:defRPr/>
            </a:lvl4pPr>
            <a:lvl5pPr marL="1828715" indent="0" algn="l">
              <a:buNone/>
              <a:defRPr/>
            </a:lvl5pPr>
          </a:lstStyle>
          <a:p>
            <a:pPr lvl="0"/>
            <a:r>
              <a:rPr lang="en-US"/>
              <a:t>Add subhead here if needed</a:t>
            </a:r>
          </a:p>
        </p:txBody>
      </p:sp>
      <p:sp>
        <p:nvSpPr>
          <p:cNvPr id="13" name="Text Placeholder 3">
            <a:extLst>
              <a:ext uri="{FF2B5EF4-FFF2-40B4-BE49-F238E27FC236}">
                <a16:creationId xmlns:a16="http://schemas.microsoft.com/office/drawing/2014/main" id="{C5F66036-DDBF-D44F-9302-69B1749FC59E}"/>
              </a:ext>
            </a:extLst>
          </p:cNvPr>
          <p:cNvSpPr>
            <a:spLocks noGrp="1"/>
          </p:cNvSpPr>
          <p:nvPr>
            <p:ph type="body" sz="quarter" idx="17" hasCustomPrompt="1"/>
          </p:nvPr>
        </p:nvSpPr>
        <p:spPr>
          <a:xfrm>
            <a:off x="304801" y="2619687"/>
            <a:ext cx="3247503" cy="486406"/>
          </a:xfrm>
          <a:prstGeom prst="roundRect">
            <a:avLst>
              <a:gd name="adj" fmla="val 50000"/>
            </a:avLst>
          </a:prstGeom>
          <a:solidFill>
            <a:schemeClr val="accent1"/>
          </a:solidFill>
        </p:spPr>
        <p:txBody>
          <a:bodyPr lIns="0" tIns="0" rIns="0" bIns="0" anchor="ctr" anchorCtr="0">
            <a:noAutofit/>
          </a:bodyPr>
          <a:lstStyle>
            <a:lvl1pPr marL="0" indent="0" algn="ctr">
              <a:spcBef>
                <a:spcPts val="0"/>
              </a:spcBef>
              <a:buNone/>
              <a:defRPr sz="1600">
                <a:solidFill>
                  <a:schemeClr val="bg1"/>
                </a:solidFill>
              </a:defRPr>
            </a:lvl1pPr>
          </a:lstStyle>
          <a:p>
            <a:pPr lvl="0"/>
            <a:r>
              <a:rPr lang="en-US"/>
              <a:t>EDIT 21 CHARACTERS MAX</a:t>
            </a:r>
          </a:p>
        </p:txBody>
      </p:sp>
      <p:sp>
        <p:nvSpPr>
          <p:cNvPr id="15" name="Text Placeholder 3">
            <a:extLst>
              <a:ext uri="{FF2B5EF4-FFF2-40B4-BE49-F238E27FC236}">
                <a16:creationId xmlns:a16="http://schemas.microsoft.com/office/drawing/2014/main" id="{1903F096-007F-514C-9AC7-D94DD8297A12}"/>
              </a:ext>
            </a:extLst>
          </p:cNvPr>
          <p:cNvSpPr>
            <a:spLocks noGrp="1"/>
          </p:cNvSpPr>
          <p:nvPr>
            <p:ph type="body" sz="quarter" idx="18" hasCustomPrompt="1"/>
          </p:nvPr>
        </p:nvSpPr>
        <p:spPr>
          <a:xfrm>
            <a:off x="4162170" y="2619687"/>
            <a:ext cx="3256274" cy="486406"/>
          </a:xfrm>
          <a:prstGeom prst="roundRect">
            <a:avLst>
              <a:gd name="adj" fmla="val 50000"/>
            </a:avLst>
          </a:prstGeom>
          <a:solidFill>
            <a:schemeClr val="accent4"/>
          </a:solidFill>
        </p:spPr>
        <p:txBody>
          <a:bodyPr lIns="0" tIns="0" rIns="0" bIns="0" anchor="ctr" anchorCtr="0">
            <a:noAutofit/>
          </a:bodyPr>
          <a:lstStyle>
            <a:lvl1pPr marL="0" indent="0" algn="ctr">
              <a:spcBef>
                <a:spcPts val="0"/>
              </a:spcBef>
              <a:buNone/>
              <a:defRPr sz="1600">
                <a:solidFill>
                  <a:schemeClr val="bg1"/>
                </a:solidFill>
              </a:defRPr>
            </a:lvl1pPr>
          </a:lstStyle>
          <a:p>
            <a:pPr lvl="0"/>
            <a:r>
              <a:rPr lang="en-US"/>
              <a:t>EDIT 21 CHARACTERS MAX</a:t>
            </a:r>
          </a:p>
        </p:txBody>
      </p:sp>
      <p:sp>
        <p:nvSpPr>
          <p:cNvPr id="21" name="Text Placeholder 3">
            <a:extLst>
              <a:ext uri="{FF2B5EF4-FFF2-40B4-BE49-F238E27FC236}">
                <a16:creationId xmlns:a16="http://schemas.microsoft.com/office/drawing/2014/main" id="{8090CE46-F39A-D04C-A4F8-B155C97E0A11}"/>
              </a:ext>
            </a:extLst>
          </p:cNvPr>
          <p:cNvSpPr>
            <a:spLocks noGrp="1"/>
          </p:cNvSpPr>
          <p:nvPr>
            <p:ph type="body" sz="quarter" idx="48" hasCustomPrompt="1"/>
          </p:nvPr>
        </p:nvSpPr>
        <p:spPr>
          <a:xfrm>
            <a:off x="7982971" y="2619687"/>
            <a:ext cx="3256274" cy="486406"/>
          </a:xfrm>
          <a:prstGeom prst="roundRect">
            <a:avLst>
              <a:gd name="adj" fmla="val 50000"/>
            </a:avLst>
          </a:prstGeom>
          <a:solidFill>
            <a:srgbClr val="7F73A3"/>
          </a:solidFill>
        </p:spPr>
        <p:txBody>
          <a:bodyPr lIns="0" tIns="0" rIns="0" bIns="0" anchor="ctr" anchorCtr="0">
            <a:noAutofit/>
          </a:bodyPr>
          <a:lstStyle>
            <a:lvl1pPr marL="0" indent="0" algn="ctr">
              <a:spcBef>
                <a:spcPts val="0"/>
              </a:spcBef>
              <a:buNone/>
              <a:defRPr sz="1600">
                <a:solidFill>
                  <a:schemeClr val="bg1"/>
                </a:solidFill>
              </a:defRPr>
            </a:lvl1pPr>
          </a:lstStyle>
          <a:p>
            <a:pPr lvl="0"/>
            <a:r>
              <a:rPr lang="en-US"/>
              <a:t>EDIT 21 CHARACTERS MAX</a:t>
            </a:r>
          </a:p>
        </p:txBody>
      </p:sp>
    </p:spTree>
    <p:extLst>
      <p:ext uri="{BB962C8B-B14F-4D97-AF65-F5344CB8AC3E}">
        <p14:creationId xmlns:p14="http://schemas.microsoft.com/office/powerpoint/2010/main" val="3420536884"/>
      </p:ext>
    </p:extLst>
  </p:cSld>
  <p:clrMapOvr>
    <a:masterClrMapping/>
  </p:clrMapOvr>
</p:sldLayout>
</file>

<file path=ppt/slideLayouts/slideLayout256.xml><?xml version="1.0" encoding="utf-8"?>
<p:sldLayout xmlns:a="http://schemas.openxmlformats.org/drawingml/2006/main" xmlns:r="http://schemas.openxmlformats.org/officeDocument/2006/relationships" xmlns:p="http://schemas.openxmlformats.org/presentationml/2006/main" preserve="1" userDrawn="1">
  <p:cSld name="B_Three Column">
    <p:spTree>
      <p:nvGrpSpPr>
        <p:cNvPr id="1" name=""/>
        <p:cNvGrpSpPr/>
        <p:nvPr/>
      </p:nvGrpSpPr>
      <p:grpSpPr>
        <a:xfrm>
          <a:off x="0" y="0"/>
          <a:ext cx="0" cy="0"/>
          <a:chOff x="0" y="0"/>
          <a:chExt cx="0" cy="0"/>
        </a:xfrm>
      </p:grpSpPr>
      <p:sp>
        <p:nvSpPr>
          <p:cNvPr id="10" name="Text Placeholder 6">
            <a:extLst>
              <a:ext uri="{FF2B5EF4-FFF2-40B4-BE49-F238E27FC236}">
                <a16:creationId xmlns:a16="http://schemas.microsoft.com/office/drawing/2014/main" id="{398D5DF1-DDBB-E245-AC7B-C8C8292608C9}"/>
              </a:ext>
            </a:extLst>
          </p:cNvPr>
          <p:cNvSpPr>
            <a:spLocks noGrp="1"/>
          </p:cNvSpPr>
          <p:nvPr>
            <p:ph type="body" sz="quarter" idx="15" hasCustomPrompt="1"/>
          </p:nvPr>
        </p:nvSpPr>
        <p:spPr>
          <a:xfrm>
            <a:off x="349610" y="3116652"/>
            <a:ext cx="3229587" cy="1991796"/>
          </a:xfrm>
          <a:prstGeom prst="rect">
            <a:avLst/>
          </a:prstGeom>
        </p:spPr>
        <p:txBody>
          <a:bodyPr lIns="0" tIns="0" rIns="0" bIns="0">
            <a:noAutofit/>
          </a:bodyPr>
          <a:lstStyle>
            <a:lvl1pPr marL="0" indent="0" algn="l">
              <a:lnSpc>
                <a:spcPct val="120000"/>
              </a:lnSpc>
              <a:spcBef>
                <a:spcPts val="0"/>
              </a:spcBef>
              <a:spcAft>
                <a:spcPts val="1200"/>
              </a:spcAft>
              <a:buNone/>
              <a:defRPr sz="1400" b="0" i="0">
                <a:latin typeface="Inter Light" panose="02000403000000020004" pitchFamily="2" charset="0"/>
                <a:ea typeface="Inter Light" panose="02000403000000020004" pitchFamily="2" charset="0"/>
                <a:cs typeface="Inter Light" panose="02000403000000020004" pitchFamily="2" charset="0"/>
              </a:defRPr>
            </a:lvl1pPr>
            <a:lvl2pPr marL="457179" indent="0" algn="l">
              <a:buNone/>
              <a:defRPr/>
            </a:lvl2pPr>
            <a:lvl3pPr marL="914358" indent="0" algn="l">
              <a:buNone/>
              <a:defRPr/>
            </a:lvl3pPr>
            <a:lvl4pPr marL="1371536" indent="0" algn="l">
              <a:buNone/>
              <a:defRPr/>
            </a:lvl4pPr>
            <a:lvl5pPr marL="1828715" indent="0" algn="l">
              <a:buNone/>
              <a:defRPr/>
            </a:lvl5pPr>
          </a:lstStyle>
          <a:p>
            <a:pPr lvl="0"/>
            <a:r>
              <a:rPr lang="en-US"/>
              <a:t>Click here to add body text. This is placeholder text for a template layout with columns. This is a sample of a slide for a presentation deck. </a:t>
            </a:r>
          </a:p>
        </p:txBody>
      </p:sp>
      <p:sp>
        <p:nvSpPr>
          <p:cNvPr id="14" name="Text Placeholder 6">
            <a:extLst>
              <a:ext uri="{FF2B5EF4-FFF2-40B4-BE49-F238E27FC236}">
                <a16:creationId xmlns:a16="http://schemas.microsoft.com/office/drawing/2014/main" id="{10C6CBF9-566E-A047-AEF3-FDE832800D3F}"/>
              </a:ext>
            </a:extLst>
          </p:cNvPr>
          <p:cNvSpPr>
            <a:spLocks noGrp="1"/>
          </p:cNvSpPr>
          <p:nvPr>
            <p:ph type="body" sz="quarter" idx="45" hasCustomPrompt="1"/>
          </p:nvPr>
        </p:nvSpPr>
        <p:spPr>
          <a:xfrm>
            <a:off x="4196054" y="3116652"/>
            <a:ext cx="3229587" cy="1991796"/>
          </a:xfrm>
          <a:prstGeom prst="rect">
            <a:avLst/>
          </a:prstGeom>
        </p:spPr>
        <p:txBody>
          <a:bodyPr lIns="0" tIns="0" rIns="0" bIns="0">
            <a:noAutofit/>
          </a:bodyPr>
          <a:lstStyle>
            <a:lvl1pPr marL="0" indent="0" algn="l">
              <a:lnSpc>
                <a:spcPct val="120000"/>
              </a:lnSpc>
              <a:spcBef>
                <a:spcPts val="0"/>
              </a:spcBef>
              <a:spcAft>
                <a:spcPts val="1200"/>
              </a:spcAft>
              <a:buNone/>
              <a:defRPr sz="1400" b="0" i="0">
                <a:latin typeface="Inter Light" panose="02000403000000020004" pitchFamily="2" charset="0"/>
                <a:ea typeface="Inter Light" panose="02000403000000020004" pitchFamily="2" charset="0"/>
                <a:cs typeface="Inter Light" panose="02000403000000020004" pitchFamily="2" charset="0"/>
              </a:defRPr>
            </a:lvl1pPr>
            <a:lvl2pPr marL="457179" indent="0" algn="l">
              <a:buNone/>
              <a:defRPr/>
            </a:lvl2pPr>
            <a:lvl3pPr marL="914358" indent="0" algn="l">
              <a:buNone/>
              <a:defRPr/>
            </a:lvl3pPr>
            <a:lvl4pPr marL="1371536" indent="0" algn="l">
              <a:buNone/>
              <a:defRPr/>
            </a:lvl4pPr>
            <a:lvl5pPr marL="1828715" indent="0" algn="l">
              <a:buNone/>
              <a:defRPr/>
            </a:lvl5pPr>
          </a:lstStyle>
          <a:p>
            <a:pPr lvl="0"/>
            <a:r>
              <a:rPr lang="en-US"/>
              <a:t>Click here to add body text. This is placeholder text for a template layout with columns. This is a sample of a slide for a presentation deck. </a:t>
            </a:r>
          </a:p>
        </p:txBody>
      </p:sp>
      <p:sp>
        <p:nvSpPr>
          <p:cNvPr id="16" name="Text Placeholder 6">
            <a:extLst>
              <a:ext uri="{FF2B5EF4-FFF2-40B4-BE49-F238E27FC236}">
                <a16:creationId xmlns:a16="http://schemas.microsoft.com/office/drawing/2014/main" id="{644AACA7-8ACC-1D42-AD2D-6F5EEF3D10E1}"/>
              </a:ext>
            </a:extLst>
          </p:cNvPr>
          <p:cNvSpPr>
            <a:spLocks noGrp="1"/>
          </p:cNvSpPr>
          <p:nvPr>
            <p:ph type="body" sz="quarter" idx="47" hasCustomPrompt="1"/>
          </p:nvPr>
        </p:nvSpPr>
        <p:spPr>
          <a:xfrm>
            <a:off x="8036065" y="3116652"/>
            <a:ext cx="3229587" cy="1991796"/>
          </a:xfrm>
          <a:prstGeom prst="rect">
            <a:avLst/>
          </a:prstGeom>
        </p:spPr>
        <p:txBody>
          <a:bodyPr lIns="0" tIns="0" rIns="0" bIns="0">
            <a:noAutofit/>
          </a:bodyPr>
          <a:lstStyle>
            <a:lvl1pPr marL="0" indent="0" algn="l">
              <a:lnSpc>
                <a:spcPct val="120000"/>
              </a:lnSpc>
              <a:spcBef>
                <a:spcPts val="0"/>
              </a:spcBef>
              <a:spcAft>
                <a:spcPts val="1200"/>
              </a:spcAft>
              <a:buNone/>
              <a:defRPr sz="1400" b="0" i="0">
                <a:latin typeface="Inter Light" panose="02000403000000020004" pitchFamily="2" charset="0"/>
                <a:ea typeface="Inter Light" panose="02000403000000020004" pitchFamily="2" charset="0"/>
                <a:cs typeface="Inter Light" panose="02000403000000020004" pitchFamily="2" charset="0"/>
              </a:defRPr>
            </a:lvl1pPr>
            <a:lvl2pPr marL="457179" indent="0" algn="l">
              <a:buNone/>
              <a:defRPr/>
            </a:lvl2pPr>
            <a:lvl3pPr marL="914358" indent="0" algn="l">
              <a:buNone/>
              <a:defRPr/>
            </a:lvl3pPr>
            <a:lvl4pPr marL="1371536" indent="0" algn="l">
              <a:buNone/>
              <a:defRPr/>
            </a:lvl4pPr>
            <a:lvl5pPr marL="1828715" indent="0" algn="l">
              <a:buNone/>
              <a:defRPr/>
            </a:lvl5pPr>
          </a:lstStyle>
          <a:p>
            <a:pPr lvl="0"/>
            <a:r>
              <a:rPr lang="en-US"/>
              <a:t>Click here to add body text. This is placeholder text for a template layout with columns. This is a sample of a slide for a presentation deck. </a:t>
            </a:r>
          </a:p>
        </p:txBody>
      </p:sp>
      <p:sp>
        <p:nvSpPr>
          <p:cNvPr id="18" name="Text Placeholder 6">
            <a:extLst>
              <a:ext uri="{FF2B5EF4-FFF2-40B4-BE49-F238E27FC236}">
                <a16:creationId xmlns:a16="http://schemas.microsoft.com/office/drawing/2014/main" id="{1B1380B6-6272-E945-B4A6-41A3036EC6DF}"/>
              </a:ext>
            </a:extLst>
          </p:cNvPr>
          <p:cNvSpPr>
            <a:spLocks noGrp="1"/>
          </p:cNvSpPr>
          <p:nvPr>
            <p:ph type="body" sz="quarter" idx="48" hasCustomPrompt="1"/>
          </p:nvPr>
        </p:nvSpPr>
        <p:spPr>
          <a:xfrm>
            <a:off x="349610" y="2259107"/>
            <a:ext cx="3229587" cy="688757"/>
          </a:xfrm>
          <a:prstGeom prst="rect">
            <a:avLst/>
          </a:prstGeom>
        </p:spPr>
        <p:txBody>
          <a:bodyPr lIns="0" tIns="0" rIns="0" bIns="0" anchor="b" anchorCtr="0">
            <a:noAutofit/>
          </a:bodyPr>
          <a:lstStyle>
            <a:lvl1pPr marL="0" indent="0" algn="l">
              <a:lnSpc>
                <a:spcPct val="100000"/>
              </a:lnSpc>
              <a:spcBef>
                <a:spcPts val="0"/>
              </a:spcBef>
              <a:buNone/>
              <a:defRPr sz="1800" b="0" i="0">
                <a:latin typeface="Inter Semi Bold" panose="02000503000000020004" pitchFamily="2" charset="0"/>
                <a:ea typeface="Inter Semi Bold" panose="02000503000000020004" pitchFamily="2" charset="0"/>
                <a:cs typeface="Inter Semi Bold" panose="02000503000000020004" pitchFamily="2" charset="0"/>
              </a:defRPr>
            </a:lvl1pPr>
            <a:lvl2pPr marL="457179" indent="0" algn="l">
              <a:buNone/>
              <a:defRPr/>
            </a:lvl2pPr>
            <a:lvl3pPr marL="914358" indent="0" algn="l">
              <a:buNone/>
              <a:defRPr/>
            </a:lvl3pPr>
            <a:lvl4pPr marL="1371536" indent="0" algn="l">
              <a:buNone/>
              <a:defRPr/>
            </a:lvl4pPr>
            <a:lvl5pPr marL="1828715" indent="0" algn="l">
              <a:buNone/>
              <a:defRPr/>
            </a:lvl5pPr>
          </a:lstStyle>
          <a:p>
            <a:pPr lvl="0"/>
            <a:r>
              <a:rPr lang="en-US"/>
              <a:t>ADD TEXT HERE </a:t>
            </a:r>
          </a:p>
        </p:txBody>
      </p:sp>
      <p:sp>
        <p:nvSpPr>
          <p:cNvPr id="19" name="Text Placeholder 6">
            <a:extLst>
              <a:ext uri="{FF2B5EF4-FFF2-40B4-BE49-F238E27FC236}">
                <a16:creationId xmlns:a16="http://schemas.microsoft.com/office/drawing/2014/main" id="{2BB97DA2-D7C7-7D4C-A678-822CD2EA2037}"/>
              </a:ext>
            </a:extLst>
          </p:cNvPr>
          <p:cNvSpPr>
            <a:spLocks noGrp="1"/>
          </p:cNvSpPr>
          <p:nvPr>
            <p:ph type="body" sz="quarter" idx="49" hasCustomPrompt="1"/>
          </p:nvPr>
        </p:nvSpPr>
        <p:spPr>
          <a:xfrm>
            <a:off x="4196054" y="2259107"/>
            <a:ext cx="3229587" cy="688757"/>
          </a:xfrm>
          <a:prstGeom prst="rect">
            <a:avLst/>
          </a:prstGeom>
        </p:spPr>
        <p:txBody>
          <a:bodyPr lIns="0" tIns="0" rIns="0" bIns="0" anchor="b" anchorCtr="0">
            <a:noAutofit/>
          </a:bodyPr>
          <a:lstStyle>
            <a:lvl1pPr marL="0" indent="0" algn="l">
              <a:lnSpc>
                <a:spcPct val="100000"/>
              </a:lnSpc>
              <a:spcBef>
                <a:spcPts val="0"/>
              </a:spcBef>
              <a:buNone/>
              <a:defRPr sz="1800" b="0" i="0">
                <a:latin typeface="Inter Semi Bold" panose="02000503000000020004" pitchFamily="2" charset="0"/>
                <a:ea typeface="Inter Semi Bold" panose="02000503000000020004" pitchFamily="2" charset="0"/>
                <a:cs typeface="Inter Semi Bold" panose="02000503000000020004" pitchFamily="2" charset="0"/>
              </a:defRPr>
            </a:lvl1pPr>
            <a:lvl2pPr marL="457179" indent="0" algn="l">
              <a:buNone/>
              <a:defRPr/>
            </a:lvl2pPr>
            <a:lvl3pPr marL="914358" indent="0" algn="l">
              <a:buNone/>
              <a:defRPr/>
            </a:lvl3pPr>
            <a:lvl4pPr marL="1371536" indent="0" algn="l">
              <a:buNone/>
              <a:defRPr/>
            </a:lvl4pPr>
            <a:lvl5pPr marL="1828715" indent="0" algn="l">
              <a:buNone/>
              <a:defRPr/>
            </a:lvl5pPr>
          </a:lstStyle>
          <a:p>
            <a:pPr lvl="0"/>
            <a:r>
              <a:rPr lang="en-US"/>
              <a:t>ADD TEXT HERE </a:t>
            </a:r>
          </a:p>
        </p:txBody>
      </p:sp>
      <p:sp>
        <p:nvSpPr>
          <p:cNvPr id="20" name="Text Placeholder 6">
            <a:extLst>
              <a:ext uri="{FF2B5EF4-FFF2-40B4-BE49-F238E27FC236}">
                <a16:creationId xmlns:a16="http://schemas.microsoft.com/office/drawing/2014/main" id="{7D44F36C-5CD9-9748-B218-4B437C022385}"/>
              </a:ext>
            </a:extLst>
          </p:cNvPr>
          <p:cNvSpPr>
            <a:spLocks noGrp="1"/>
          </p:cNvSpPr>
          <p:nvPr>
            <p:ph type="body" sz="quarter" idx="50" hasCustomPrompt="1"/>
          </p:nvPr>
        </p:nvSpPr>
        <p:spPr>
          <a:xfrm>
            <a:off x="8036065" y="2259107"/>
            <a:ext cx="3229587" cy="688757"/>
          </a:xfrm>
          <a:prstGeom prst="rect">
            <a:avLst/>
          </a:prstGeom>
        </p:spPr>
        <p:txBody>
          <a:bodyPr lIns="0" tIns="0" rIns="0" bIns="0" anchor="b" anchorCtr="0">
            <a:noAutofit/>
          </a:bodyPr>
          <a:lstStyle>
            <a:lvl1pPr marL="0" indent="0" algn="l">
              <a:lnSpc>
                <a:spcPct val="100000"/>
              </a:lnSpc>
              <a:spcBef>
                <a:spcPts val="0"/>
              </a:spcBef>
              <a:buNone/>
              <a:defRPr sz="1800" b="0" i="0">
                <a:latin typeface="Inter Semi Bold" panose="02000503000000020004" pitchFamily="2" charset="0"/>
                <a:ea typeface="Inter Semi Bold" panose="02000503000000020004" pitchFamily="2" charset="0"/>
                <a:cs typeface="Inter Semi Bold" panose="02000503000000020004" pitchFamily="2" charset="0"/>
              </a:defRPr>
            </a:lvl1pPr>
            <a:lvl2pPr marL="457179" indent="0" algn="l">
              <a:buNone/>
              <a:defRPr/>
            </a:lvl2pPr>
            <a:lvl3pPr marL="914358" indent="0" algn="l">
              <a:buNone/>
              <a:defRPr/>
            </a:lvl3pPr>
            <a:lvl4pPr marL="1371536" indent="0" algn="l">
              <a:buNone/>
              <a:defRPr/>
            </a:lvl4pPr>
            <a:lvl5pPr marL="1828715" indent="0" algn="l">
              <a:buNone/>
              <a:defRPr/>
            </a:lvl5pPr>
          </a:lstStyle>
          <a:p>
            <a:pPr lvl="0"/>
            <a:r>
              <a:rPr lang="en-US"/>
              <a:t>ADD TEXT HERE </a:t>
            </a:r>
          </a:p>
        </p:txBody>
      </p:sp>
      <p:sp>
        <p:nvSpPr>
          <p:cNvPr id="24" name="Title 1">
            <a:extLst>
              <a:ext uri="{FF2B5EF4-FFF2-40B4-BE49-F238E27FC236}">
                <a16:creationId xmlns:a16="http://schemas.microsoft.com/office/drawing/2014/main" id="{F5E739D7-57E7-1B4E-926A-8F319521F16F}"/>
              </a:ext>
            </a:extLst>
          </p:cNvPr>
          <p:cNvSpPr>
            <a:spLocks noGrp="1"/>
          </p:cNvSpPr>
          <p:nvPr>
            <p:ph type="title" hasCustomPrompt="1"/>
          </p:nvPr>
        </p:nvSpPr>
        <p:spPr>
          <a:xfrm>
            <a:off x="318247" y="329454"/>
            <a:ext cx="10515600" cy="607595"/>
          </a:xfrm>
        </p:spPr>
        <p:txBody>
          <a:bodyPr/>
          <a:lstStyle>
            <a:lvl1pPr>
              <a:defRPr b="1" i="0">
                <a:latin typeface="Inter" panose="02000503000000020004" pitchFamily="2" charset="0"/>
                <a:ea typeface="Inter" panose="02000503000000020004" pitchFamily="2" charset="0"/>
                <a:cs typeface="Inter" panose="02000503000000020004" pitchFamily="2" charset="0"/>
              </a:defRPr>
            </a:lvl1pPr>
          </a:lstStyle>
          <a:p>
            <a:r>
              <a:rPr lang="en-US"/>
              <a:t>Click to edit slide title</a:t>
            </a:r>
          </a:p>
        </p:txBody>
      </p:sp>
      <p:sp>
        <p:nvSpPr>
          <p:cNvPr id="25" name="Text Placeholder 6">
            <a:extLst>
              <a:ext uri="{FF2B5EF4-FFF2-40B4-BE49-F238E27FC236}">
                <a16:creationId xmlns:a16="http://schemas.microsoft.com/office/drawing/2014/main" id="{7765F7F5-6240-3041-9D88-1906CE1A1102}"/>
              </a:ext>
            </a:extLst>
          </p:cNvPr>
          <p:cNvSpPr>
            <a:spLocks noGrp="1"/>
          </p:cNvSpPr>
          <p:nvPr>
            <p:ph type="body" sz="quarter" idx="13" hasCustomPrompt="1"/>
          </p:nvPr>
        </p:nvSpPr>
        <p:spPr>
          <a:xfrm>
            <a:off x="334456" y="1049613"/>
            <a:ext cx="8445500" cy="518868"/>
          </a:xfrm>
          <a:prstGeom prst="rect">
            <a:avLst/>
          </a:prstGeom>
        </p:spPr>
        <p:txBody>
          <a:bodyPr lIns="0" tIns="0" rIns="0" bIns="0">
            <a:noAutofit/>
          </a:bodyPr>
          <a:lstStyle>
            <a:lvl1pPr marL="0" indent="0" algn="l">
              <a:spcBef>
                <a:spcPts val="0"/>
              </a:spcBef>
              <a:buNone/>
              <a:defRPr sz="2200" b="0" i="0">
                <a:latin typeface="Inter Light" panose="02000403000000020004" pitchFamily="2" charset="0"/>
                <a:ea typeface="Inter Light" panose="02000403000000020004" pitchFamily="2" charset="0"/>
                <a:cs typeface="Inter Light" panose="02000403000000020004" pitchFamily="2" charset="0"/>
              </a:defRPr>
            </a:lvl1pPr>
            <a:lvl2pPr marL="457179" indent="0" algn="l">
              <a:buNone/>
              <a:defRPr/>
            </a:lvl2pPr>
            <a:lvl3pPr marL="914358" indent="0" algn="l">
              <a:buNone/>
              <a:defRPr/>
            </a:lvl3pPr>
            <a:lvl4pPr marL="1371536" indent="0" algn="l">
              <a:buNone/>
              <a:defRPr/>
            </a:lvl4pPr>
            <a:lvl5pPr marL="1828715" indent="0" algn="l">
              <a:buNone/>
              <a:defRPr/>
            </a:lvl5pPr>
          </a:lstStyle>
          <a:p>
            <a:pPr lvl="0"/>
            <a:r>
              <a:rPr lang="en-US"/>
              <a:t>Add subhead here if needed</a:t>
            </a:r>
          </a:p>
        </p:txBody>
      </p:sp>
      <p:sp>
        <p:nvSpPr>
          <p:cNvPr id="12" name="Freeform 11">
            <a:extLst>
              <a:ext uri="{FF2B5EF4-FFF2-40B4-BE49-F238E27FC236}">
                <a16:creationId xmlns:a16="http://schemas.microsoft.com/office/drawing/2014/main" id="{2569042E-F13E-4D46-8676-AF17BC401856}"/>
              </a:ext>
            </a:extLst>
          </p:cNvPr>
          <p:cNvSpPr/>
          <p:nvPr userDrawn="1"/>
        </p:nvSpPr>
        <p:spPr>
          <a:xfrm rot="1450454">
            <a:off x="9717249" y="5436915"/>
            <a:ext cx="1028792" cy="1802670"/>
          </a:xfrm>
          <a:custGeom>
            <a:avLst/>
            <a:gdLst>
              <a:gd name="connsiteX0" fmla="*/ 314170 w 1028792"/>
              <a:gd name="connsiteY0" fmla="*/ 40424 h 1802670"/>
              <a:gd name="connsiteX1" fmla="*/ 514396 w 1028792"/>
              <a:gd name="connsiteY1" fmla="*/ 0 h 1802670"/>
              <a:gd name="connsiteX2" fmla="*/ 1028792 w 1028792"/>
              <a:gd name="connsiteY2" fmla="*/ 514396 h 1802670"/>
              <a:gd name="connsiteX3" fmla="*/ 1028791 w 1028792"/>
              <a:gd name="connsiteY3" fmla="*/ 1340869 h 1802670"/>
              <a:gd name="connsiteX4" fmla="*/ 0 w 1028792"/>
              <a:gd name="connsiteY4" fmla="*/ 1802670 h 1802670"/>
              <a:gd name="connsiteX5" fmla="*/ 0 w 1028792"/>
              <a:gd name="connsiteY5" fmla="*/ 514396 h 1802670"/>
              <a:gd name="connsiteX6" fmla="*/ 314170 w 1028792"/>
              <a:gd name="connsiteY6" fmla="*/ 40424 h 1802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28792" h="1802670">
                <a:moveTo>
                  <a:pt x="314170" y="40424"/>
                </a:moveTo>
                <a:cubicBezTo>
                  <a:pt x="375711" y="14394"/>
                  <a:pt x="443373" y="0"/>
                  <a:pt x="514396" y="0"/>
                </a:cubicBezTo>
                <a:cubicBezTo>
                  <a:pt x="798489" y="0"/>
                  <a:pt x="1028792" y="230303"/>
                  <a:pt x="1028792" y="514396"/>
                </a:cubicBezTo>
                <a:lnTo>
                  <a:pt x="1028791" y="1340869"/>
                </a:lnTo>
                <a:lnTo>
                  <a:pt x="0" y="1802670"/>
                </a:lnTo>
                <a:lnTo>
                  <a:pt x="0" y="514396"/>
                </a:lnTo>
                <a:cubicBezTo>
                  <a:pt x="0" y="301326"/>
                  <a:pt x="129545" y="118513"/>
                  <a:pt x="314170" y="40424"/>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358" rtl="0" eaLnBrk="1" fontAlgn="auto" latinLnBrk="0" hangingPunct="1">
              <a:lnSpc>
                <a:spcPct val="100000"/>
              </a:lnSpc>
              <a:spcBef>
                <a:spcPts val="0"/>
              </a:spcBef>
              <a:spcAft>
                <a:spcPts val="0"/>
              </a:spcAft>
              <a:buClr>
                <a:srgbClr val="000000"/>
              </a:buClr>
              <a:buSzTx/>
              <a:buFont typeface="Arial"/>
              <a:buNone/>
              <a:tabLst/>
              <a:defRPr/>
            </a:pPr>
            <a:endParaRPr kumimoji="0" lang="en-US" sz="2489" b="0" i="0" u="none" strike="noStrike" kern="0" cap="none" spc="0" normalizeH="0" baseline="0" noProof="0">
              <a:ln>
                <a:noFill/>
              </a:ln>
              <a:solidFill>
                <a:srgbClr val="FFFFFF"/>
              </a:solidFill>
              <a:effectLst/>
              <a:uLnTx/>
              <a:uFillTx/>
              <a:latin typeface="Arial"/>
              <a:ea typeface="+mn-ea"/>
              <a:cs typeface="+mn-cs"/>
              <a:sym typeface="Arial"/>
            </a:endParaRPr>
          </a:p>
        </p:txBody>
      </p:sp>
      <p:sp>
        <p:nvSpPr>
          <p:cNvPr id="13" name="Freeform 12">
            <a:extLst>
              <a:ext uri="{FF2B5EF4-FFF2-40B4-BE49-F238E27FC236}">
                <a16:creationId xmlns:a16="http://schemas.microsoft.com/office/drawing/2014/main" id="{478E368C-137B-9D44-A178-B44522E3A1BF}"/>
              </a:ext>
            </a:extLst>
          </p:cNvPr>
          <p:cNvSpPr/>
          <p:nvPr userDrawn="1"/>
        </p:nvSpPr>
        <p:spPr>
          <a:xfrm rot="1471785">
            <a:off x="9134021" y="5891990"/>
            <a:ext cx="814948" cy="1273112"/>
          </a:xfrm>
          <a:custGeom>
            <a:avLst/>
            <a:gdLst>
              <a:gd name="connsiteX0" fmla="*/ 248867 w 814948"/>
              <a:gd name="connsiteY0" fmla="*/ 32021 h 1273112"/>
              <a:gd name="connsiteX1" fmla="*/ 407474 w 814948"/>
              <a:gd name="connsiteY1" fmla="*/ 0 h 1273112"/>
              <a:gd name="connsiteX2" fmla="*/ 814948 w 814948"/>
              <a:gd name="connsiteY2" fmla="*/ 407474 h 1273112"/>
              <a:gd name="connsiteX3" fmla="*/ 814948 w 814948"/>
              <a:gd name="connsiteY3" fmla="*/ 901208 h 1273112"/>
              <a:gd name="connsiteX4" fmla="*/ 0 w 814948"/>
              <a:gd name="connsiteY4" fmla="*/ 1273112 h 1273112"/>
              <a:gd name="connsiteX5" fmla="*/ 0 w 814948"/>
              <a:gd name="connsiteY5" fmla="*/ 407474 h 1273112"/>
              <a:gd name="connsiteX6" fmla="*/ 248867 w 814948"/>
              <a:gd name="connsiteY6" fmla="*/ 32021 h 1273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4948" h="1273112">
                <a:moveTo>
                  <a:pt x="248867" y="32021"/>
                </a:moveTo>
                <a:cubicBezTo>
                  <a:pt x="297616" y="11402"/>
                  <a:pt x="351214" y="0"/>
                  <a:pt x="407474" y="0"/>
                </a:cubicBezTo>
                <a:cubicBezTo>
                  <a:pt x="632516" y="0"/>
                  <a:pt x="814948" y="182432"/>
                  <a:pt x="814948" y="407474"/>
                </a:cubicBezTo>
                <a:lnTo>
                  <a:pt x="814948" y="901208"/>
                </a:lnTo>
                <a:lnTo>
                  <a:pt x="0" y="1273112"/>
                </a:lnTo>
                <a:lnTo>
                  <a:pt x="0" y="407474"/>
                </a:lnTo>
                <a:cubicBezTo>
                  <a:pt x="0" y="238693"/>
                  <a:pt x="102618" y="93879"/>
                  <a:pt x="248867" y="32021"/>
                </a:cubicBezTo>
                <a:close/>
              </a:path>
            </a:pathLst>
          </a:custGeom>
          <a:solidFill>
            <a:srgbClr val="FDE48A"/>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358" rtl="0" eaLnBrk="1" fontAlgn="auto" latinLnBrk="0" hangingPunct="1">
              <a:lnSpc>
                <a:spcPct val="100000"/>
              </a:lnSpc>
              <a:spcBef>
                <a:spcPts val="0"/>
              </a:spcBef>
              <a:spcAft>
                <a:spcPts val="0"/>
              </a:spcAft>
              <a:buClr>
                <a:srgbClr val="000000"/>
              </a:buClr>
              <a:buSzTx/>
              <a:buFont typeface="Arial"/>
              <a:buNone/>
              <a:tabLst/>
              <a:defRPr/>
            </a:pPr>
            <a:endParaRPr kumimoji="0" lang="en-US" sz="2489" b="0" i="0" u="none" strike="noStrike" kern="0" cap="none" spc="0" normalizeH="0" baseline="0" noProof="0">
              <a:ln>
                <a:noFill/>
              </a:ln>
              <a:solidFill>
                <a:srgbClr val="FFFFFF"/>
              </a:solidFill>
              <a:effectLst/>
              <a:uLnTx/>
              <a:uFillTx/>
              <a:latin typeface="Arial"/>
              <a:ea typeface="+mn-ea"/>
              <a:cs typeface="+mn-cs"/>
              <a:sym typeface="Arial"/>
            </a:endParaRPr>
          </a:p>
        </p:txBody>
      </p:sp>
    </p:spTree>
    <p:extLst>
      <p:ext uri="{BB962C8B-B14F-4D97-AF65-F5344CB8AC3E}">
        <p14:creationId xmlns:p14="http://schemas.microsoft.com/office/powerpoint/2010/main" val="2395642841"/>
      </p:ext>
    </p:extLst>
  </p:cSld>
  <p:clrMapOvr>
    <a:masterClrMapping/>
  </p:clrMapOvr>
</p:sldLayout>
</file>

<file path=ppt/slideLayouts/slideLayout257.xml><?xml version="1.0" encoding="utf-8"?>
<p:sldLayout xmlns:a="http://schemas.openxmlformats.org/drawingml/2006/main" xmlns:r="http://schemas.openxmlformats.org/officeDocument/2006/relationships" xmlns:p="http://schemas.openxmlformats.org/presentationml/2006/main" preserve="1" userDrawn="1">
  <p:cSld name="Three-column with icons">
    <p:spTree>
      <p:nvGrpSpPr>
        <p:cNvPr id="1" name=""/>
        <p:cNvGrpSpPr/>
        <p:nvPr/>
      </p:nvGrpSpPr>
      <p:grpSpPr>
        <a:xfrm>
          <a:off x="0" y="0"/>
          <a:ext cx="0" cy="0"/>
          <a:chOff x="0" y="0"/>
          <a:chExt cx="0" cy="0"/>
        </a:xfrm>
      </p:grpSpPr>
      <p:sp>
        <p:nvSpPr>
          <p:cNvPr id="15" name="Text Placeholder 39">
            <a:extLst>
              <a:ext uri="{FF2B5EF4-FFF2-40B4-BE49-F238E27FC236}">
                <a16:creationId xmlns:a16="http://schemas.microsoft.com/office/drawing/2014/main" id="{DDBE3C6E-0E62-8548-BC9D-49BAEB94B464}"/>
              </a:ext>
            </a:extLst>
          </p:cNvPr>
          <p:cNvSpPr>
            <a:spLocks noGrp="1"/>
          </p:cNvSpPr>
          <p:nvPr>
            <p:ph type="body" sz="quarter" idx="34" hasCustomPrompt="1"/>
          </p:nvPr>
        </p:nvSpPr>
        <p:spPr>
          <a:xfrm>
            <a:off x="356055" y="4139938"/>
            <a:ext cx="3035540" cy="1554179"/>
          </a:xfrm>
          <a:prstGeom prst="rect">
            <a:avLst/>
          </a:prstGeom>
        </p:spPr>
        <p:txBody>
          <a:bodyPr lIns="0" tIns="0" rIns="0" bIns="0">
            <a:noAutofit/>
          </a:bodyPr>
          <a:lstStyle>
            <a:lvl1pPr marL="0" indent="0" algn="l">
              <a:lnSpc>
                <a:spcPct val="120000"/>
              </a:lnSpc>
              <a:spcBef>
                <a:spcPts val="0"/>
              </a:spcBef>
              <a:spcAft>
                <a:spcPts val="1200"/>
              </a:spcAft>
              <a:buNone/>
              <a:defRPr sz="1400" b="0" i="0">
                <a:solidFill>
                  <a:schemeClr val="tx1"/>
                </a:solidFill>
                <a:latin typeface="Inter Light" panose="02000403000000020004" pitchFamily="2" charset="0"/>
                <a:ea typeface="Inter Light" panose="02000403000000020004" pitchFamily="2" charset="0"/>
                <a:cs typeface="Inter Light" panose="02000403000000020004" pitchFamily="2" charset="0"/>
              </a:defRPr>
            </a:lvl1pPr>
          </a:lstStyle>
          <a:p>
            <a:pPr lvl="0"/>
            <a:r>
              <a:rPr lang="en-US" sz="1400"/>
              <a:t>Click to edit caption text. This is a sample of text in a three column layout. This is a sample of a slide in a presentation deck. </a:t>
            </a:r>
            <a:endParaRPr lang="en-US"/>
          </a:p>
        </p:txBody>
      </p:sp>
      <p:sp>
        <p:nvSpPr>
          <p:cNvPr id="24" name="Text Placeholder 6">
            <a:extLst>
              <a:ext uri="{FF2B5EF4-FFF2-40B4-BE49-F238E27FC236}">
                <a16:creationId xmlns:a16="http://schemas.microsoft.com/office/drawing/2014/main" id="{CEAF532E-3B6C-E547-B07F-E8F1F34AD150}"/>
              </a:ext>
            </a:extLst>
          </p:cNvPr>
          <p:cNvSpPr>
            <a:spLocks noGrp="1"/>
          </p:cNvSpPr>
          <p:nvPr>
            <p:ph type="body" sz="quarter" idx="48" hasCustomPrompt="1"/>
          </p:nvPr>
        </p:nvSpPr>
        <p:spPr>
          <a:xfrm>
            <a:off x="349611" y="3588272"/>
            <a:ext cx="3022107" cy="366724"/>
          </a:xfrm>
          <a:prstGeom prst="rect">
            <a:avLst/>
          </a:prstGeom>
        </p:spPr>
        <p:txBody>
          <a:bodyPr lIns="0" tIns="0" rIns="0" bIns="0">
            <a:noAutofit/>
          </a:bodyPr>
          <a:lstStyle>
            <a:lvl1pPr marL="0" indent="0" algn="l">
              <a:lnSpc>
                <a:spcPct val="100000"/>
              </a:lnSpc>
              <a:spcBef>
                <a:spcPts val="0"/>
              </a:spcBef>
              <a:spcAft>
                <a:spcPts val="0"/>
              </a:spcAft>
              <a:buNone/>
              <a:defRPr sz="1800" b="1" i="0">
                <a:latin typeface="Inter Semi Bold" panose="02000503000000020004" pitchFamily="2" charset="0"/>
                <a:ea typeface="Inter Semi Bold" panose="02000503000000020004" pitchFamily="2" charset="0"/>
                <a:cs typeface="Inter Semi Bold" panose="02000503000000020004" pitchFamily="2" charset="0"/>
              </a:defRPr>
            </a:lvl1pPr>
            <a:lvl2pPr marL="457179" indent="0" algn="l">
              <a:buNone/>
              <a:defRPr/>
            </a:lvl2pPr>
            <a:lvl3pPr marL="914358" indent="0" algn="l">
              <a:buNone/>
              <a:defRPr/>
            </a:lvl3pPr>
            <a:lvl4pPr marL="1371536" indent="0" algn="l">
              <a:buNone/>
              <a:defRPr/>
            </a:lvl4pPr>
            <a:lvl5pPr marL="1828715" indent="0" algn="l">
              <a:buNone/>
              <a:defRPr/>
            </a:lvl5pPr>
          </a:lstStyle>
          <a:p>
            <a:pPr lvl="0"/>
            <a:r>
              <a:rPr lang="en-US"/>
              <a:t>Add text here</a:t>
            </a:r>
          </a:p>
        </p:txBody>
      </p:sp>
      <p:sp>
        <p:nvSpPr>
          <p:cNvPr id="30" name="Text Placeholder 6">
            <a:extLst>
              <a:ext uri="{FF2B5EF4-FFF2-40B4-BE49-F238E27FC236}">
                <a16:creationId xmlns:a16="http://schemas.microsoft.com/office/drawing/2014/main" id="{1C27FA71-6C55-8645-8118-C2A84FDCA2A1}"/>
              </a:ext>
            </a:extLst>
          </p:cNvPr>
          <p:cNvSpPr>
            <a:spLocks noGrp="1"/>
          </p:cNvSpPr>
          <p:nvPr>
            <p:ph type="body" sz="quarter" idx="52" hasCustomPrompt="1"/>
          </p:nvPr>
        </p:nvSpPr>
        <p:spPr>
          <a:xfrm>
            <a:off x="4445117" y="3588272"/>
            <a:ext cx="3022107" cy="366724"/>
          </a:xfrm>
          <a:prstGeom prst="rect">
            <a:avLst/>
          </a:prstGeom>
        </p:spPr>
        <p:txBody>
          <a:bodyPr lIns="0" tIns="0" rIns="0" bIns="0">
            <a:noAutofit/>
          </a:bodyPr>
          <a:lstStyle>
            <a:lvl1pPr marL="0" indent="0" algn="l">
              <a:lnSpc>
                <a:spcPct val="100000"/>
              </a:lnSpc>
              <a:spcBef>
                <a:spcPts val="0"/>
              </a:spcBef>
              <a:spcAft>
                <a:spcPts val="0"/>
              </a:spcAft>
              <a:buNone/>
              <a:defRPr sz="1800" b="1" i="0">
                <a:latin typeface="Inter Semi Bold" panose="02000503000000020004" pitchFamily="2" charset="0"/>
                <a:ea typeface="Inter Semi Bold" panose="02000503000000020004" pitchFamily="2" charset="0"/>
                <a:cs typeface="Inter Semi Bold" panose="02000503000000020004" pitchFamily="2" charset="0"/>
              </a:defRPr>
            </a:lvl1pPr>
            <a:lvl2pPr marL="457179" indent="0" algn="l">
              <a:buNone/>
              <a:defRPr/>
            </a:lvl2pPr>
            <a:lvl3pPr marL="914358" indent="0" algn="l">
              <a:buNone/>
              <a:defRPr/>
            </a:lvl3pPr>
            <a:lvl4pPr marL="1371536" indent="0" algn="l">
              <a:buNone/>
              <a:defRPr/>
            </a:lvl4pPr>
            <a:lvl5pPr marL="1828715" indent="0" algn="l">
              <a:buNone/>
              <a:defRPr/>
            </a:lvl5pPr>
          </a:lstStyle>
          <a:p>
            <a:pPr lvl="0"/>
            <a:r>
              <a:rPr lang="en-US"/>
              <a:t>Add text here</a:t>
            </a:r>
          </a:p>
        </p:txBody>
      </p:sp>
      <p:sp>
        <p:nvSpPr>
          <p:cNvPr id="34" name="Text Placeholder 6">
            <a:extLst>
              <a:ext uri="{FF2B5EF4-FFF2-40B4-BE49-F238E27FC236}">
                <a16:creationId xmlns:a16="http://schemas.microsoft.com/office/drawing/2014/main" id="{32FBFEFC-0A3E-0848-B0C2-A9352F204E8E}"/>
              </a:ext>
            </a:extLst>
          </p:cNvPr>
          <p:cNvSpPr>
            <a:spLocks noGrp="1"/>
          </p:cNvSpPr>
          <p:nvPr>
            <p:ph type="body" sz="quarter" idx="56" hasCustomPrompt="1"/>
          </p:nvPr>
        </p:nvSpPr>
        <p:spPr>
          <a:xfrm>
            <a:off x="8544131" y="3588272"/>
            <a:ext cx="3022107" cy="366724"/>
          </a:xfrm>
          <a:prstGeom prst="rect">
            <a:avLst/>
          </a:prstGeom>
        </p:spPr>
        <p:txBody>
          <a:bodyPr lIns="0" tIns="0" rIns="0" bIns="0">
            <a:noAutofit/>
          </a:bodyPr>
          <a:lstStyle>
            <a:lvl1pPr marL="0" indent="0" algn="l">
              <a:lnSpc>
                <a:spcPct val="100000"/>
              </a:lnSpc>
              <a:spcBef>
                <a:spcPts val="0"/>
              </a:spcBef>
              <a:spcAft>
                <a:spcPts val="0"/>
              </a:spcAft>
              <a:buNone/>
              <a:defRPr sz="1800" b="1" i="0">
                <a:latin typeface="Inter Semi Bold" panose="02000503000000020004" pitchFamily="2" charset="0"/>
                <a:ea typeface="Inter Semi Bold" panose="02000503000000020004" pitchFamily="2" charset="0"/>
                <a:cs typeface="Inter Semi Bold" panose="02000503000000020004" pitchFamily="2" charset="0"/>
              </a:defRPr>
            </a:lvl1pPr>
            <a:lvl2pPr marL="457179" indent="0" algn="l">
              <a:buNone/>
              <a:defRPr/>
            </a:lvl2pPr>
            <a:lvl3pPr marL="914358" indent="0" algn="l">
              <a:buNone/>
              <a:defRPr/>
            </a:lvl3pPr>
            <a:lvl4pPr marL="1371536" indent="0" algn="l">
              <a:buNone/>
              <a:defRPr/>
            </a:lvl4pPr>
            <a:lvl5pPr marL="1828715" indent="0" algn="l">
              <a:buNone/>
              <a:defRPr/>
            </a:lvl5pPr>
          </a:lstStyle>
          <a:p>
            <a:pPr lvl="0"/>
            <a:r>
              <a:rPr lang="en-US"/>
              <a:t>Add text here</a:t>
            </a:r>
          </a:p>
        </p:txBody>
      </p:sp>
      <p:sp>
        <p:nvSpPr>
          <p:cNvPr id="20" name="Text Placeholder 39">
            <a:extLst>
              <a:ext uri="{FF2B5EF4-FFF2-40B4-BE49-F238E27FC236}">
                <a16:creationId xmlns:a16="http://schemas.microsoft.com/office/drawing/2014/main" id="{7081216C-D085-6E4B-BD75-C39198CA3878}"/>
              </a:ext>
            </a:extLst>
          </p:cNvPr>
          <p:cNvSpPr>
            <a:spLocks noGrp="1"/>
          </p:cNvSpPr>
          <p:nvPr>
            <p:ph type="body" sz="quarter" idx="58" hasCustomPrompt="1"/>
          </p:nvPr>
        </p:nvSpPr>
        <p:spPr>
          <a:xfrm>
            <a:off x="4431684" y="4139938"/>
            <a:ext cx="3035540" cy="1554179"/>
          </a:xfrm>
          <a:prstGeom prst="rect">
            <a:avLst/>
          </a:prstGeom>
        </p:spPr>
        <p:txBody>
          <a:bodyPr lIns="0" tIns="0" rIns="0" bIns="0">
            <a:noAutofit/>
          </a:bodyPr>
          <a:lstStyle>
            <a:lvl1pPr marL="0" indent="0" algn="l">
              <a:lnSpc>
                <a:spcPct val="120000"/>
              </a:lnSpc>
              <a:spcBef>
                <a:spcPts val="0"/>
              </a:spcBef>
              <a:spcAft>
                <a:spcPts val="1200"/>
              </a:spcAft>
              <a:buNone/>
              <a:defRPr sz="1400" b="0" i="0">
                <a:solidFill>
                  <a:schemeClr val="tx1"/>
                </a:solidFill>
                <a:latin typeface="Inter Light" panose="02000403000000020004" pitchFamily="2" charset="0"/>
                <a:ea typeface="Inter Light" panose="02000403000000020004" pitchFamily="2" charset="0"/>
                <a:cs typeface="Inter Light" panose="02000403000000020004" pitchFamily="2" charset="0"/>
              </a:defRPr>
            </a:lvl1pPr>
          </a:lstStyle>
          <a:p>
            <a:pPr lvl="0"/>
            <a:r>
              <a:rPr lang="en-US" sz="1400"/>
              <a:t>Click to edit caption text. This is a sample of text in a three column layout. This is a sample of a slide in a presentation deck. </a:t>
            </a:r>
            <a:endParaRPr lang="en-US"/>
          </a:p>
        </p:txBody>
      </p:sp>
      <p:sp>
        <p:nvSpPr>
          <p:cNvPr id="22" name="Text Placeholder 39">
            <a:extLst>
              <a:ext uri="{FF2B5EF4-FFF2-40B4-BE49-F238E27FC236}">
                <a16:creationId xmlns:a16="http://schemas.microsoft.com/office/drawing/2014/main" id="{AEE729D0-1011-834F-AA56-5E678E4F6D2A}"/>
              </a:ext>
            </a:extLst>
          </p:cNvPr>
          <p:cNvSpPr>
            <a:spLocks noGrp="1"/>
          </p:cNvSpPr>
          <p:nvPr>
            <p:ph type="body" sz="quarter" idx="59" hasCustomPrompt="1"/>
          </p:nvPr>
        </p:nvSpPr>
        <p:spPr>
          <a:xfrm>
            <a:off x="8530697" y="4139938"/>
            <a:ext cx="3035540" cy="1554179"/>
          </a:xfrm>
          <a:prstGeom prst="rect">
            <a:avLst/>
          </a:prstGeom>
        </p:spPr>
        <p:txBody>
          <a:bodyPr lIns="0" tIns="0" rIns="0" bIns="0">
            <a:noAutofit/>
          </a:bodyPr>
          <a:lstStyle>
            <a:lvl1pPr marL="0" indent="0" algn="l">
              <a:lnSpc>
                <a:spcPct val="120000"/>
              </a:lnSpc>
              <a:spcBef>
                <a:spcPts val="0"/>
              </a:spcBef>
              <a:spcAft>
                <a:spcPts val="1200"/>
              </a:spcAft>
              <a:buNone/>
              <a:defRPr sz="1400" b="0" i="0">
                <a:solidFill>
                  <a:schemeClr val="tx1"/>
                </a:solidFill>
                <a:latin typeface="Inter Light" panose="02000403000000020004" pitchFamily="2" charset="0"/>
                <a:ea typeface="Inter Light" panose="02000403000000020004" pitchFamily="2" charset="0"/>
                <a:cs typeface="Inter Light" panose="02000403000000020004" pitchFamily="2" charset="0"/>
              </a:defRPr>
            </a:lvl1pPr>
          </a:lstStyle>
          <a:p>
            <a:pPr lvl="0"/>
            <a:r>
              <a:rPr lang="en-US" sz="1400"/>
              <a:t>Click to edit caption text. This is a sample of text in a three column layout. This is a sample of a slide in a presentation deck. </a:t>
            </a:r>
            <a:endParaRPr lang="en-US"/>
          </a:p>
        </p:txBody>
      </p:sp>
      <p:sp>
        <p:nvSpPr>
          <p:cNvPr id="31" name="Text Placeholder 30">
            <a:extLst>
              <a:ext uri="{FF2B5EF4-FFF2-40B4-BE49-F238E27FC236}">
                <a16:creationId xmlns:a16="http://schemas.microsoft.com/office/drawing/2014/main" id="{7D541FF0-19D7-5348-B955-D48043EE536C}"/>
              </a:ext>
            </a:extLst>
          </p:cNvPr>
          <p:cNvSpPr>
            <a:spLocks noGrp="1"/>
          </p:cNvSpPr>
          <p:nvPr>
            <p:ph type="body" sz="quarter" idx="67" hasCustomPrompt="1"/>
          </p:nvPr>
        </p:nvSpPr>
        <p:spPr>
          <a:xfrm>
            <a:off x="349611" y="2447207"/>
            <a:ext cx="910431" cy="910431"/>
          </a:xfrm>
          <a:custGeom>
            <a:avLst/>
            <a:gdLst>
              <a:gd name="connsiteX0" fmla="*/ 389614 w 779228"/>
              <a:gd name="connsiteY0" fmla="*/ 0 h 779228"/>
              <a:gd name="connsiteX1" fmla="*/ 779228 w 779228"/>
              <a:gd name="connsiteY1" fmla="*/ 389614 h 779228"/>
              <a:gd name="connsiteX2" fmla="*/ 389614 w 779228"/>
              <a:gd name="connsiteY2" fmla="*/ 779228 h 779228"/>
              <a:gd name="connsiteX3" fmla="*/ 0 w 779228"/>
              <a:gd name="connsiteY3" fmla="*/ 389614 h 779228"/>
              <a:gd name="connsiteX4" fmla="*/ 389614 w 779228"/>
              <a:gd name="connsiteY4" fmla="*/ 0 h 7792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228" h="779228">
                <a:moveTo>
                  <a:pt x="389614" y="0"/>
                </a:moveTo>
                <a:cubicBezTo>
                  <a:pt x="604792" y="0"/>
                  <a:pt x="779228" y="174436"/>
                  <a:pt x="779228" y="389614"/>
                </a:cubicBezTo>
                <a:cubicBezTo>
                  <a:pt x="779228" y="604792"/>
                  <a:pt x="604792" y="779228"/>
                  <a:pt x="389614" y="779228"/>
                </a:cubicBezTo>
                <a:cubicBezTo>
                  <a:pt x="174436" y="779228"/>
                  <a:pt x="0" y="604792"/>
                  <a:pt x="0" y="389614"/>
                </a:cubicBezTo>
                <a:cubicBezTo>
                  <a:pt x="0" y="174436"/>
                  <a:pt x="174436" y="0"/>
                  <a:pt x="389614" y="0"/>
                </a:cubicBezTo>
                <a:close/>
              </a:path>
            </a:pathLst>
          </a:custGeom>
          <a:solidFill>
            <a:schemeClr val="accent1"/>
          </a:solidFill>
        </p:spPr>
        <p:txBody>
          <a:bodyPr wrap="square" lIns="0" tIns="0" rIns="0" bIns="0">
            <a:noAutofit/>
          </a:bodyPr>
          <a:lstStyle>
            <a:lvl1pPr marL="0" indent="0" algn="l">
              <a:lnSpc>
                <a:spcPct val="120000"/>
              </a:lnSpc>
              <a:buNone/>
              <a:defRPr sz="1400" b="0" i="0">
                <a:solidFill>
                  <a:schemeClr val="tx1"/>
                </a:solidFill>
                <a:latin typeface="Inter Light" panose="02000403000000020004" pitchFamily="2" charset="0"/>
                <a:ea typeface="Inter Light" panose="02000403000000020004" pitchFamily="2" charset="0"/>
                <a:cs typeface="Inter Light" panose="02000403000000020004" pitchFamily="2" charset="0"/>
              </a:defRPr>
            </a:lvl1pPr>
          </a:lstStyle>
          <a:p>
            <a:pPr lvl="0"/>
            <a:r>
              <a:rPr lang="en-US"/>
              <a:t> </a:t>
            </a:r>
          </a:p>
        </p:txBody>
      </p:sp>
      <p:sp>
        <p:nvSpPr>
          <p:cNvPr id="32" name="Text Placeholder 31">
            <a:extLst>
              <a:ext uri="{FF2B5EF4-FFF2-40B4-BE49-F238E27FC236}">
                <a16:creationId xmlns:a16="http://schemas.microsoft.com/office/drawing/2014/main" id="{425E0D4F-0276-7842-9D2D-4A39087F02BB}"/>
              </a:ext>
            </a:extLst>
          </p:cNvPr>
          <p:cNvSpPr>
            <a:spLocks noGrp="1"/>
          </p:cNvSpPr>
          <p:nvPr>
            <p:ph type="body" sz="quarter" idx="68" hasCustomPrompt="1"/>
          </p:nvPr>
        </p:nvSpPr>
        <p:spPr>
          <a:xfrm>
            <a:off x="4429215" y="2447207"/>
            <a:ext cx="910431" cy="910431"/>
          </a:xfrm>
          <a:custGeom>
            <a:avLst/>
            <a:gdLst>
              <a:gd name="connsiteX0" fmla="*/ 389614 w 779228"/>
              <a:gd name="connsiteY0" fmla="*/ 0 h 779228"/>
              <a:gd name="connsiteX1" fmla="*/ 779228 w 779228"/>
              <a:gd name="connsiteY1" fmla="*/ 389614 h 779228"/>
              <a:gd name="connsiteX2" fmla="*/ 389614 w 779228"/>
              <a:gd name="connsiteY2" fmla="*/ 779228 h 779228"/>
              <a:gd name="connsiteX3" fmla="*/ 0 w 779228"/>
              <a:gd name="connsiteY3" fmla="*/ 389614 h 779228"/>
              <a:gd name="connsiteX4" fmla="*/ 389614 w 779228"/>
              <a:gd name="connsiteY4" fmla="*/ 0 h 7792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228" h="779228">
                <a:moveTo>
                  <a:pt x="389614" y="0"/>
                </a:moveTo>
                <a:cubicBezTo>
                  <a:pt x="604792" y="0"/>
                  <a:pt x="779228" y="174436"/>
                  <a:pt x="779228" y="389614"/>
                </a:cubicBezTo>
                <a:cubicBezTo>
                  <a:pt x="779228" y="604792"/>
                  <a:pt x="604792" y="779228"/>
                  <a:pt x="389614" y="779228"/>
                </a:cubicBezTo>
                <a:cubicBezTo>
                  <a:pt x="174436" y="779228"/>
                  <a:pt x="0" y="604792"/>
                  <a:pt x="0" y="389614"/>
                </a:cubicBezTo>
                <a:cubicBezTo>
                  <a:pt x="0" y="174436"/>
                  <a:pt x="174436" y="0"/>
                  <a:pt x="389614" y="0"/>
                </a:cubicBezTo>
                <a:close/>
              </a:path>
            </a:pathLst>
          </a:custGeom>
          <a:solidFill>
            <a:schemeClr val="accent4"/>
          </a:solidFill>
        </p:spPr>
        <p:txBody>
          <a:bodyPr wrap="square" lIns="0" tIns="0" rIns="0" bIns="0">
            <a:noAutofit/>
          </a:bodyPr>
          <a:lstStyle>
            <a:lvl1pPr marL="0" indent="0" algn="l">
              <a:lnSpc>
                <a:spcPct val="120000"/>
              </a:lnSpc>
              <a:buNone/>
              <a:defRPr sz="1400" b="0" i="0">
                <a:solidFill>
                  <a:schemeClr val="tx1"/>
                </a:solidFill>
                <a:latin typeface="Inter Light" panose="02000403000000020004" pitchFamily="2" charset="0"/>
                <a:ea typeface="Inter Light" panose="02000403000000020004" pitchFamily="2" charset="0"/>
                <a:cs typeface="Inter Light" panose="02000403000000020004" pitchFamily="2" charset="0"/>
              </a:defRPr>
            </a:lvl1pPr>
          </a:lstStyle>
          <a:p>
            <a:pPr lvl="0"/>
            <a:r>
              <a:rPr lang="en-US"/>
              <a:t> </a:t>
            </a:r>
          </a:p>
        </p:txBody>
      </p:sp>
      <p:sp>
        <p:nvSpPr>
          <p:cNvPr id="36" name="Text Placeholder 35">
            <a:extLst>
              <a:ext uri="{FF2B5EF4-FFF2-40B4-BE49-F238E27FC236}">
                <a16:creationId xmlns:a16="http://schemas.microsoft.com/office/drawing/2014/main" id="{A55199F6-36D2-7F4B-A37D-854D387DE412}"/>
              </a:ext>
            </a:extLst>
          </p:cNvPr>
          <p:cNvSpPr>
            <a:spLocks noGrp="1"/>
          </p:cNvSpPr>
          <p:nvPr>
            <p:ph type="body" sz="quarter" idx="70" hasCustomPrompt="1"/>
          </p:nvPr>
        </p:nvSpPr>
        <p:spPr>
          <a:xfrm>
            <a:off x="8514315" y="2447207"/>
            <a:ext cx="910431" cy="910431"/>
          </a:xfrm>
          <a:custGeom>
            <a:avLst/>
            <a:gdLst>
              <a:gd name="connsiteX0" fmla="*/ 389614 w 779228"/>
              <a:gd name="connsiteY0" fmla="*/ 0 h 779228"/>
              <a:gd name="connsiteX1" fmla="*/ 779228 w 779228"/>
              <a:gd name="connsiteY1" fmla="*/ 389614 h 779228"/>
              <a:gd name="connsiteX2" fmla="*/ 389614 w 779228"/>
              <a:gd name="connsiteY2" fmla="*/ 779228 h 779228"/>
              <a:gd name="connsiteX3" fmla="*/ 0 w 779228"/>
              <a:gd name="connsiteY3" fmla="*/ 389614 h 779228"/>
              <a:gd name="connsiteX4" fmla="*/ 389614 w 779228"/>
              <a:gd name="connsiteY4" fmla="*/ 0 h 7792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228" h="779228">
                <a:moveTo>
                  <a:pt x="389614" y="0"/>
                </a:moveTo>
                <a:cubicBezTo>
                  <a:pt x="604792" y="0"/>
                  <a:pt x="779228" y="174436"/>
                  <a:pt x="779228" y="389614"/>
                </a:cubicBezTo>
                <a:cubicBezTo>
                  <a:pt x="779228" y="604792"/>
                  <a:pt x="604792" y="779228"/>
                  <a:pt x="389614" y="779228"/>
                </a:cubicBezTo>
                <a:cubicBezTo>
                  <a:pt x="174436" y="779228"/>
                  <a:pt x="0" y="604792"/>
                  <a:pt x="0" y="389614"/>
                </a:cubicBezTo>
                <a:cubicBezTo>
                  <a:pt x="0" y="174436"/>
                  <a:pt x="174436" y="0"/>
                  <a:pt x="389614" y="0"/>
                </a:cubicBezTo>
                <a:close/>
              </a:path>
            </a:pathLst>
          </a:custGeom>
          <a:solidFill>
            <a:schemeClr val="accent5"/>
          </a:solidFill>
        </p:spPr>
        <p:txBody>
          <a:bodyPr wrap="square" lIns="0" tIns="0" rIns="0" bIns="0">
            <a:noAutofit/>
          </a:bodyPr>
          <a:lstStyle>
            <a:lvl1pPr marL="0" indent="0" algn="l">
              <a:lnSpc>
                <a:spcPct val="120000"/>
              </a:lnSpc>
              <a:buNone/>
              <a:defRPr sz="1400" b="0" i="0">
                <a:solidFill>
                  <a:schemeClr val="tx1"/>
                </a:solidFill>
                <a:latin typeface="Inter Light" panose="02000403000000020004" pitchFamily="2" charset="0"/>
                <a:ea typeface="Inter Light" panose="02000403000000020004" pitchFamily="2" charset="0"/>
                <a:cs typeface="Inter Light" panose="02000403000000020004" pitchFamily="2" charset="0"/>
              </a:defRPr>
            </a:lvl1pPr>
          </a:lstStyle>
          <a:p>
            <a:pPr lvl="0"/>
            <a:r>
              <a:rPr lang="en-US"/>
              <a:t> </a:t>
            </a:r>
          </a:p>
        </p:txBody>
      </p:sp>
      <p:sp>
        <p:nvSpPr>
          <p:cNvPr id="25" name="Title 1">
            <a:extLst>
              <a:ext uri="{FF2B5EF4-FFF2-40B4-BE49-F238E27FC236}">
                <a16:creationId xmlns:a16="http://schemas.microsoft.com/office/drawing/2014/main" id="{7A462D5C-A593-8A48-97E9-01185C7AEC5A}"/>
              </a:ext>
            </a:extLst>
          </p:cNvPr>
          <p:cNvSpPr>
            <a:spLocks noGrp="1"/>
          </p:cNvSpPr>
          <p:nvPr>
            <p:ph type="title" hasCustomPrompt="1"/>
          </p:nvPr>
        </p:nvSpPr>
        <p:spPr>
          <a:xfrm>
            <a:off x="318247" y="329453"/>
            <a:ext cx="9106498" cy="756018"/>
          </a:xfrm>
        </p:spPr>
        <p:txBody>
          <a:bodyPr/>
          <a:lstStyle>
            <a:lvl1pPr>
              <a:defRPr b="1" i="0">
                <a:latin typeface="Inter" panose="02000503000000020004" pitchFamily="2" charset="0"/>
                <a:ea typeface="Inter" panose="02000503000000020004" pitchFamily="2" charset="0"/>
                <a:cs typeface="Inter" panose="02000503000000020004" pitchFamily="2" charset="0"/>
              </a:defRPr>
            </a:lvl1pPr>
          </a:lstStyle>
          <a:p>
            <a:r>
              <a:rPr lang="en-US"/>
              <a:t>Click to edit slide title</a:t>
            </a:r>
          </a:p>
        </p:txBody>
      </p:sp>
      <p:sp>
        <p:nvSpPr>
          <p:cNvPr id="26" name="Text Placeholder 6">
            <a:extLst>
              <a:ext uri="{FF2B5EF4-FFF2-40B4-BE49-F238E27FC236}">
                <a16:creationId xmlns:a16="http://schemas.microsoft.com/office/drawing/2014/main" id="{FFC24F65-26E1-6B41-B114-8104BE4034BA}"/>
              </a:ext>
            </a:extLst>
          </p:cNvPr>
          <p:cNvSpPr>
            <a:spLocks noGrp="1"/>
          </p:cNvSpPr>
          <p:nvPr>
            <p:ph type="body" sz="quarter" idx="13" hasCustomPrompt="1"/>
          </p:nvPr>
        </p:nvSpPr>
        <p:spPr>
          <a:xfrm>
            <a:off x="334456" y="1049613"/>
            <a:ext cx="8445500" cy="518868"/>
          </a:xfrm>
          <a:prstGeom prst="rect">
            <a:avLst/>
          </a:prstGeom>
        </p:spPr>
        <p:txBody>
          <a:bodyPr lIns="0" tIns="0" rIns="0" bIns="0">
            <a:noAutofit/>
          </a:bodyPr>
          <a:lstStyle>
            <a:lvl1pPr marL="0" indent="0" algn="l">
              <a:spcBef>
                <a:spcPts val="0"/>
              </a:spcBef>
              <a:buNone/>
              <a:defRPr sz="2200" b="0" i="0">
                <a:latin typeface="Inter Light" panose="02000403000000020004" pitchFamily="2" charset="0"/>
                <a:ea typeface="Inter Light" panose="02000403000000020004" pitchFamily="2" charset="0"/>
                <a:cs typeface="Inter Light" panose="02000403000000020004" pitchFamily="2" charset="0"/>
              </a:defRPr>
            </a:lvl1pPr>
            <a:lvl2pPr marL="457179" indent="0" algn="l">
              <a:buNone/>
              <a:defRPr/>
            </a:lvl2pPr>
            <a:lvl3pPr marL="914358" indent="0" algn="l">
              <a:buNone/>
              <a:defRPr/>
            </a:lvl3pPr>
            <a:lvl4pPr marL="1371536" indent="0" algn="l">
              <a:buNone/>
              <a:defRPr/>
            </a:lvl4pPr>
            <a:lvl5pPr marL="1828715" indent="0" algn="l">
              <a:buNone/>
              <a:defRPr/>
            </a:lvl5pPr>
          </a:lstStyle>
          <a:p>
            <a:pPr lvl="0"/>
            <a:r>
              <a:rPr lang="en-US"/>
              <a:t>Add subhead here if needed</a:t>
            </a:r>
          </a:p>
        </p:txBody>
      </p:sp>
      <p:sp>
        <p:nvSpPr>
          <p:cNvPr id="41" name="Picture Placeholder 6">
            <a:extLst>
              <a:ext uri="{FF2B5EF4-FFF2-40B4-BE49-F238E27FC236}">
                <a16:creationId xmlns:a16="http://schemas.microsoft.com/office/drawing/2014/main" id="{8A98F1AC-4497-7D4E-BB8D-5DDA12FFE184}"/>
              </a:ext>
            </a:extLst>
          </p:cNvPr>
          <p:cNvSpPr>
            <a:spLocks noGrp="1"/>
          </p:cNvSpPr>
          <p:nvPr>
            <p:ph type="pic" sz="quarter" idx="74"/>
          </p:nvPr>
        </p:nvSpPr>
        <p:spPr>
          <a:xfrm>
            <a:off x="513489" y="2625295"/>
            <a:ext cx="582673" cy="550862"/>
          </a:xfrm>
          <a:prstGeom prst="rect">
            <a:avLst/>
          </a:prstGeom>
        </p:spPr>
        <p:txBody>
          <a:bodyPr lIns="0" tIns="0" rIns="0" bIns="0" anchor="ctr" anchorCtr="0">
            <a:normAutofit/>
          </a:bodyPr>
          <a:lstStyle>
            <a:lvl1pPr marL="0" indent="0" algn="ctr">
              <a:buNone/>
              <a:defRPr sz="1400"/>
            </a:lvl1pPr>
          </a:lstStyle>
          <a:p>
            <a:r>
              <a:rPr lang="en-US"/>
              <a:t>Click icon to add picture</a:t>
            </a:r>
          </a:p>
        </p:txBody>
      </p:sp>
      <p:sp>
        <p:nvSpPr>
          <p:cNvPr id="19" name="Freeform 18">
            <a:extLst>
              <a:ext uri="{FF2B5EF4-FFF2-40B4-BE49-F238E27FC236}">
                <a16:creationId xmlns:a16="http://schemas.microsoft.com/office/drawing/2014/main" id="{3A9FB40A-424D-D142-A5F0-AB24EE2DDFD4}"/>
              </a:ext>
            </a:extLst>
          </p:cNvPr>
          <p:cNvSpPr/>
          <p:nvPr userDrawn="1"/>
        </p:nvSpPr>
        <p:spPr>
          <a:xfrm rot="1450454">
            <a:off x="10974204" y="-333484"/>
            <a:ext cx="892288" cy="1433582"/>
          </a:xfrm>
          <a:custGeom>
            <a:avLst/>
            <a:gdLst>
              <a:gd name="connsiteX0" fmla="*/ 0 w 892288"/>
              <a:gd name="connsiteY0" fmla="*/ 400528 h 1433582"/>
              <a:gd name="connsiteX1" fmla="*/ 892288 w 892288"/>
              <a:gd name="connsiteY1" fmla="*/ 0 h 1433582"/>
              <a:gd name="connsiteX2" fmla="*/ 892288 w 892288"/>
              <a:gd name="connsiteY2" fmla="*/ 987438 h 1433582"/>
              <a:gd name="connsiteX3" fmla="*/ 446144 w 892288"/>
              <a:gd name="connsiteY3" fmla="*/ 1433582 h 1433582"/>
              <a:gd name="connsiteX4" fmla="*/ 0 w 892288"/>
              <a:gd name="connsiteY4" fmla="*/ 987438 h 14335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2288" h="1433582">
                <a:moveTo>
                  <a:pt x="0" y="400528"/>
                </a:moveTo>
                <a:lnTo>
                  <a:pt x="892288" y="0"/>
                </a:lnTo>
                <a:lnTo>
                  <a:pt x="892288" y="987438"/>
                </a:lnTo>
                <a:cubicBezTo>
                  <a:pt x="892288" y="1233837"/>
                  <a:pt x="692543" y="1433582"/>
                  <a:pt x="446144" y="1433582"/>
                </a:cubicBezTo>
                <a:cubicBezTo>
                  <a:pt x="199745" y="1433582"/>
                  <a:pt x="0" y="1233837"/>
                  <a:pt x="0" y="987438"/>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358" rtl="0" eaLnBrk="1" fontAlgn="auto" latinLnBrk="0" hangingPunct="1">
              <a:lnSpc>
                <a:spcPct val="100000"/>
              </a:lnSpc>
              <a:spcBef>
                <a:spcPts val="0"/>
              </a:spcBef>
              <a:spcAft>
                <a:spcPts val="0"/>
              </a:spcAft>
              <a:buClr>
                <a:srgbClr val="000000"/>
              </a:buClr>
              <a:buSzTx/>
              <a:buFont typeface="Arial"/>
              <a:buNone/>
              <a:tabLst/>
              <a:defRPr/>
            </a:pPr>
            <a:endParaRPr kumimoji="0" lang="en-US" sz="2489" b="0" i="0" u="none" strike="noStrike" kern="0" cap="none" spc="0" normalizeH="0" baseline="0" noProof="0">
              <a:ln>
                <a:noFill/>
              </a:ln>
              <a:solidFill>
                <a:srgbClr val="FFFFFF"/>
              </a:solidFill>
              <a:effectLst/>
              <a:uLnTx/>
              <a:uFillTx/>
              <a:latin typeface="Arial"/>
              <a:ea typeface="+mn-ea"/>
              <a:cs typeface="+mn-cs"/>
              <a:sym typeface="Arial"/>
            </a:endParaRPr>
          </a:p>
        </p:txBody>
      </p:sp>
      <p:sp>
        <p:nvSpPr>
          <p:cNvPr id="28" name="Freeform 27">
            <a:extLst>
              <a:ext uri="{FF2B5EF4-FFF2-40B4-BE49-F238E27FC236}">
                <a16:creationId xmlns:a16="http://schemas.microsoft.com/office/drawing/2014/main" id="{001DFD78-80BC-8B4B-BD58-69FB8BF7B68E}"/>
              </a:ext>
            </a:extLst>
          </p:cNvPr>
          <p:cNvSpPr/>
          <p:nvPr userDrawn="1"/>
        </p:nvSpPr>
        <p:spPr>
          <a:xfrm rot="1471785">
            <a:off x="10438829" y="-261573"/>
            <a:ext cx="706818" cy="926106"/>
          </a:xfrm>
          <a:custGeom>
            <a:avLst/>
            <a:gdLst>
              <a:gd name="connsiteX0" fmla="*/ 1 w 706818"/>
              <a:gd name="connsiteY0" fmla="*/ 322559 h 926106"/>
              <a:gd name="connsiteX1" fmla="*/ 706818 w 706818"/>
              <a:gd name="connsiteY1" fmla="*/ 0 h 926106"/>
              <a:gd name="connsiteX2" fmla="*/ 706818 w 706818"/>
              <a:gd name="connsiteY2" fmla="*/ 572697 h 926106"/>
              <a:gd name="connsiteX3" fmla="*/ 353409 w 706818"/>
              <a:gd name="connsiteY3" fmla="*/ 926106 h 926106"/>
              <a:gd name="connsiteX4" fmla="*/ 0 w 706818"/>
              <a:gd name="connsiteY4" fmla="*/ 572697 h 9261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6818" h="926106">
                <a:moveTo>
                  <a:pt x="1" y="322559"/>
                </a:moveTo>
                <a:lnTo>
                  <a:pt x="706818" y="0"/>
                </a:lnTo>
                <a:lnTo>
                  <a:pt x="706818" y="572697"/>
                </a:lnTo>
                <a:cubicBezTo>
                  <a:pt x="706818" y="767879"/>
                  <a:pt x="548591" y="926106"/>
                  <a:pt x="353409" y="926106"/>
                </a:cubicBezTo>
                <a:cubicBezTo>
                  <a:pt x="158227" y="926106"/>
                  <a:pt x="0" y="767879"/>
                  <a:pt x="0" y="572697"/>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358" rtl="0" eaLnBrk="1" fontAlgn="auto" latinLnBrk="0" hangingPunct="1">
              <a:lnSpc>
                <a:spcPct val="100000"/>
              </a:lnSpc>
              <a:spcBef>
                <a:spcPts val="0"/>
              </a:spcBef>
              <a:spcAft>
                <a:spcPts val="0"/>
              </a:spcAft>
              <a:buClr>
                <a:srgbClr val="000000"/>
              </a:buClr>
              <a:buSzTx/>
              <a:buFont typeface="Arial"/>
              <a:buNone/>
              <a:tabLst/>
              <a:defRPr/>
            </a:pPr>
            <a:endParaRPr kumimoji="0" lang="en-US" sz="2489" b="0" i="0" u="none" strike="noStrike" kern="0" cap="none" spc="0" normalizeH="0" baseline="0" noProof="0">
              <a:ln>
                <a:noFill/>
              </a:ln>
              <a:solidFill>
                <a:srgbClr val="FFFFFF"/>
              </a:solidFill>
              <a:effectLst/>
              <a:uLnTx/>
              <a:uFillTx/>
              <a:latin typeface="Arial"/>
              <a:ea typeface="+mn-ea"/>
              <a:cs typeface="+mn-cs"/>
              <a:sym typeface="Arial"/>
            </a:endParaRPr>
          </a:p>
        </p:txBody>
      </p:sp>
      <p:sp>
        <p:nvSpPr>
          <p:cNvPr id="23" name="Picture Placeholder 6">
            <a:extLst>
              <a:ext uri="{FF2B5EF4-FFF2-40B4-BE49-F238E27FC236}">
                <a16:creationId xmlns:a16="http://schemas.microsoft.com/office/drawing/2014/main" id="{9E2F7191-15E8-1647-BC04-9C3AEF141894}"/>
              </a:ext>
            </a:extLst>
          </p:cNvPr>
          <p:cNvSpPr>
            <a:spLocks noGrp="1"/>
          </p:cNvSpPr>
          <p:nvPr>
            <p:ph type="pic" sz="quarter" idx="77"/>
          </p:nvPr>
        </p:nvSpPr>
        <p:spPr>
          <a:xfrm>
            <a:off x="4593093" y="2623815"/>
            <a:ext cx="582673" cy="550862"/>
          </a:xfrm>
          <a:prstGeom prst="rect">
            <a:avLst/>
          </a:prstGeom>
        </p:spPr>
        <p:txBody>
          <a:bodyPr lIns="0" tIns="0" rIns="0" bIns="0" anchor="ctr" anchorCtr="0">
            <a:normAutofit/>
          </a:bodyPr>
          <a:lstStyle>
            <a:lvl1pPr marL="0" indent="0" algn="ctr">
              <a:buNone/>
              <a:defRPr sz="1400"/>
            </a:lvl1pPr>
          </a:lstStyle>
          <a:p>
            <a:r>
              <a:rPr lang="en-US"/>
              <a:t>Click icon to add picture</a:t>
            </a:r>
          </a:p>
        </p:txBody>
      </p:sp>
      <p:sp>
        <p:nvSpPr>
          <p:cNvPr id="27" name="Picture Placeholder 6">
            <a:extLst>
              <a:ext uri="{FF2B5EF4-FFF2-40B4-BE49-F238E27FC236}">
                <a16:creationId xmlns:a16="http://schemas.microsoft.com/office/drawing/2014/main" id="{C9F389F4-2075-2740-B83B-E32E87BB2D24}"/>
              </a:ext>
            </a:extLst>
          </p:cNvPr>
          <p:cNvSpPr>
            <a:spLocks noGrp="1"/>
          </p:cNvSpPr>
          <p:nvPr>
            <p:ph type="pic" sz="quarter" idx="78"/>
          </p:nvPr>
        </p:nvSpPr>
        <p:spPr>
          <a:xfrm>
            <a:off x="8678193" y="2623815"/>
            <a:ext cx="582673" cy="550862"/>
          </a:xfrm>
          <a:prstGeom prst="rect">
            <a:avLst/>
          </a:prstGeom>
        </p:spPr>
        <p:txBody>
          <a:bodyPr lIns="0" tIns="0" rIns="0" bIns="0" anchor="ctr" anchorCtr="0">
            <a:normAutofit/>
          </a:bodyPr>
          <a:lstStyle>
            <a:lvl1pPr marL="0" indent="0" algn="ctr">
              <a:buNone/>
              <a:defRPr sz="1400"/>
            </a:lvl1pPr>
          </a:lstStyle>
          <a:p>
            <a:r>
              <a:rPr lang="en-US"/>
              <a:t>Click icon to add picture</a:t>
            </a:r>
          </a:p>
        </p:txBody>
      </p:sp>
    </p:spTree>
    <p:extLst>
      <p:ext uri="{BB962C8B-B14F-4D97-AF65-F5344CB8AC3E}">
        <p14:creationId xmlns:p14="http://schemas.microsoft.com/office/powerpoint/2010/main" val="3416365063"/>
      </p:ext>
    </p:extLst>
  </p:cSld>
  <p:clrMapOvr>
    <a:masterClrMapping/>
  </p:clrMapOvr>
</p:sldLayout>
</file>

<file path=ppt/slideLayouts/slideLayout258.xml><?xml version="1.0" encoding="utf-8"?>
<p:sldLayout xmlns:a="http://schemas.openxmlformats.org/drawingml/2006/main" xmlns:r="http://schemas.openxmlformats.org/officeDocument/2006/relationships" xmlns:p="http://schemas.openxmlformats.org/presentationml/2006/main" preserve="1" userDrawn="1">
  <p:cSld name="1_Four column icons">
    <p:spTree>
      <p:nvGrpSpPr>
        <p:cNvPr id="1" name=""/>
        <p:cNvGrpSpPr/>
        <p:nvPr/>
      </p:nvGrpSpPr>
      <p:grpSpPr>
        <a:xfrm>
          <a:off x="0" y="0"/>
          <a:ext cx="0" cy="0"/>
          <a:chOff x="0" y="0"/>
          <a:chExt cx="0" cy="0"/>
        </a:xfrm>
      </p:grpSpPr>
      <p:sp>
        <p:nvSpPr>
          <p:cNvPr id="53" name="Title 1">
            <a:extLst>
              <a:ext uri="{FF2B5EF4-FFF2-40B4-BE49-F238E27FC236}">
                <a16:creationId xmlns:a16="http://schemas.microsoft.com/office/drawing/2014/main" id="{A66176BB-2292-6547-8E08-DAC970098EE1}"/>
              </a:ext>
            </a:extLst>
          </p:cNvPr>
          <p:cNvSpPr>
            <a:spLocks noGrp="1"/>
          </p:cNvSpPr>
          <p:nvPr>
            <p:ph type="title" hasCustomPrompt="1"/>
          </p:nvPr>
        </p:nvSpPr>
        <p:spPr>
          <a:xfrm>
            <a:off x="318247" y="329454"/>
            <a:ext cx="10515600" cy="607595"/>
          </a:xfrm>
        </p:spPr>
        <p:txBody>
          <a:bodyPr/>
          <a:lstStyle>
            <a:lvl1pPr>
              <a:defRPr b="1" i="0">
                <a:latin typeface="Inter" panose="02000503000000020004" pitchFamily="2" charset="0"/>
                <a:ea typeface="Inter" panose="02000503000000020004" pitchFamily="2" charset="0"/>
                <a:cs typeface="Inter" panose="02000503000000020004" pitchFamily="2" charset="0"/>
              </a:defRPr>
            </a:lvl1pPr>
          </a:lstStyle>
          <a:p>
            <a:r>
              <a:rPr lang="en-US"/>
              <a:t>Click to edit slide title</a:t>
            </a:r>
          </a:p>
        </p:txBody>
      </p:sp>
      <p:sp>
        <p:nvSpPr>
          <p:cNvPr id="54" name="Text Placeholder 6">
            <a:extLst>
              <a:ext uri="{FF2B5EF4-FFF2-40B4-BE49-F238E27FC236}">
                <a16:creationId xmlns:a16="http://schemas.microsoft.com/office/drawing/2014/main" id="{50F7109F-059E-F248-9FC4-121646B6E049}"/>
              </a:ext>
            </a:extLst>
          </p:cNvPr>
          <p:cNvSpPr>
            <a:spLocks noGrp="1"/>
          </p:cNvSpPr>
          <p:nvPr>
            <p:ph type="body" sz="quarter" idx="13" hasCustomPrompt="1"/>
          </p:nvPr>
        </p:nvSpPr>
        <p:spPr>
          <a:xfrm>
            <a:off x="334456" y="1049613"/>
            <a:ext cx="8445500" cy="518868"/>
          </a:xfrm>
          <a:prstGeom prst="rect">
            <a:avLst/>
          </a:prstGeom>
        </p:spPr>
        <p:txBody>
          <a:bodyPr lIns="0" tIns="0" rIns="0" bIns="0">
            <a:noAutofit/>
          </a:bodyPr>
          <a:lstStyle>
            <a:lvl1pPr marL="0" indent="0" algn="l">
              <a:spcBef>
                <a:spcPts val="0"/>
              </a:spcBef>
              <a:buNone/>
              <a:defRPr sz="2200" b="0" i="0">
                <a:latin typeface="Inter Light" panose="02000403000000020004" pitchFamily="2" charset="0"/>
                <a:ea typeface="Inter Light" panose="02000403000000020004" pitchFamily="2" charset="0"/>
                <a:cs typeface="Inter Light" panose="02000403000000020004" pitchFamily="2" charset="0"/>
              </a:defRPr>
            </a:lvl1pPr>
            <a:lvl2pPr marL="457179" indent="0" algn="l">
              <a:buNone/>
              <a:defRPr/>
            </a:lvl2pPr>
            <a:lvl3pPr marL="914358" indent="0" algn="l">
              <a:buNone/>
              <a:defRPr/>
            </a:lvl3pPr>
            <a:lvl4pPr marL="1371536" indent="0" algn="l">
              <a:buNone/>
              <a:defRPr/>
            </a:lvl4pPr>
            <a:lvl5pPr marL="1828715" indent="0" algn="l">
              <a:buNone/>
              <a:defRPr/>
            </a:lvl5pPr>
          </a:lstStyle>
          <a:p>
            <a:pPr lvl="0"/>
            <a:r>
              <a:rPr lang="en-US"/>
              <a:t>Add subhead here if needed</a:t>
            </a:r>
          </a:p>
        </p:txBody>
      </p:sp>
      <p:sp>
        <p:nvSpPr>
          <p:cNvPr id="20" name="Text Placeholder 30">
            <a:extLst>
              <a:ext uri="{FF2B5EF4-FFF2-40B4-BE49-F238E27FC236}">
                <a16:creationId xmlns:a16="http://schemas.microsoft.com/office/drawing/2014/main" id="{05AA6936-F950-8044-AE87-8054D1AFB429}"/>
              </a:ext>
            </a:extLst>
          </p:cNvPr>
          <p:cNvSpPr txBox="1">
            <a:spLocks/>
          </p:cNvSpPr>
          <p:nvPr userDrawn="1"/>
        </p:nvSpPr>
        <p:spPr>
          <a:xfrm>
            <a:off x="349611" y="2195100"/>
            <a:ext cx="910431" cy="910431"/>
          </a:xfrm>
          <a:custGeom>
            <a:avLst/>
            <a:gdLst>
              <a:gd name="connsiteX0" fmla="*/ 389614 w 779228"/>
              <a:gd name="connsiteY0" fmla="*/ 0 h 779228"/>
              <a:gd name="connsiteX1" fmla="*/ 779228 w 779228"/>
              <a:gd name="connsiteY1" fmla="*/ 389614 h 779228"/>
              <a:gd name="connsiteX2" fmla="*/ 389614 w 779228"/>
              <a:gd name="connsiteY2" fmla="*/ 779228 h 779228"/>
              <a:gd name="connsiteX3" fmla="*/ 0 w 779228"/>
              <a:gd name="connsiteY3" fmla="*/ 389614 h 779228"/>
              <a:gd name="connsiteX4" fmla="*/ 389614 w 779228"/>
              <a:gd name="connsiteY4" fmla="*/ 0 h 7792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228" h="779228">
                <a:moveTo>
                  <a:pt x="389614" y="0"/>
                </a:moveTo>
                <a:cubicBezTo>
                  <a:pt x="604792" y="0"/>
                  <a:pt x="779228" y="174436"/>
                  <a:pt x="779228" y="389614"/>
                </a:cubicBezTo>
                <a:cubicBezTo>
                  <a:pt x="779228" y="604792"/>
                  <a:pt x="604792" y="779228"/>
                  <a:pt x="389614" y="779228"/>
                </a:cubicBezTo>
                <a:cubicBezTo>
                  <a:pt x="174436" y="779228"/>
                  <a:pt x="0" y="604792"/>
                  <a:pt x="0" y="389614"/>
                </a:cubicBezTo>
                <a:cubicBezTo>
                  <a:pt x="0" y="174436"/>
                  <a:pt x="174436" y="0"/>
                  <a:pt x="389614" y="0"/>
                </a:cubicBezTo>
                <a:close/>
              </a:path>
            </a:pathLst>
          </a:custGeom>
          <a:solidFill>
            <a:schemeClr val="accent1"/>
          </a:solidFill>
        </p:spPr>
        <p:txBody>
          <a:bodyPr wrap="square" lIns="0" tIns="0" rIns="0" bIns="0">
            <a:noAutofit/>
          </a:bodyPr>
          <a:lstStyle>
            <a:lvl1pPr marL="0" indent="0" algn="l" defTabSz="914400" rtl="0" eaLnBrk="1" latinLnBrk="0" hangingPunct="1">
              <a:lnSpc>
                <a:spcPct val="120000"/>
              </a:lnSpc>
              <a:spcBef>
                <a:spcPts val="1000"/>
              </a:spcBef>
              <a:buFont typeface="Arial" panose="020B0604020202020204" pitchFamily="34" charset="0"/>
              <a:buNone/>
              <a:defRPr sz="1400" b="0" i="0" kern="1200" spc="-20" baseline="0">
                <a:solidFill>
                  <a:schemeClr val="tx1"/>
                </a:solidFill>
                <a:latin typeface="Inter Light" panose="02000403000000020004" pitchFamily="2" charset="0"/>
                <a:ea typeface="Inter Light" panose="02000403000000020004" pitchFamily="2" charset="0"/>
                <a:cs typeface="Inter Light" panose="02000403000000020004" pitchFamily="2" charset="0"/>
              </a:defRPr>
            </a:lvl1pPr>
            <a:lvl2pPr marL="685800" indent="-228600" algn="l" defTabSz="914400" rtl="0" eaLnBrk="1" latinLnBrk="0" hangingPunct="1">
              <a:lnSpc>
                <a:spcPct val="110000"/>
              </a:lnSpc>
              <a:spcBef>
                <a:spcPts val="500"/>
              </a:spcBef>
              <a:buFont typeface="Arial" panose="020B0604020202020204" pitchFamily="34" charset="0"/>
              <a:buChar char="•"/>
              <a:defRPr sz="2400" b="0" i="0" kern="1200" spc="-20" baseline="0">
                <a:solidFill>
                  <a:schemeClr val="tx1"/>
                </a:solidFill>
                <a:latin typeface="Inter Light" panose="02000403000000020004" pitchFamily="2" charset="0"/>
                <a:ea typeface="Inter Light" panose="02000403000000020004" pitchFamily="2" charset="0"/>
                <a:cs typeface="Inter Light" panose="02000403000000020004" pitchFamily="2" charset="0"/>
              </a:defRPr>
            </a:lvl2pPr>
            <a:lvl3pPr marL="1143000" indent="-228600" algn="l" defTabSz="914400" rtl="0" eaLnBrk="1" latinLnBrk="0" hangingPunct="1">
              <a:lnSpc>
                <a:spcPct val="110000"/>
              </a:lnSpc>
              <a:spcBef>
                <a:spcPts val="500"/>
              </a:spcBef>
              <a:buFont typeface="Arial" panose="020B0604020202020204" pitchFamily="34" charset="0"/>
              <a:buChar char="•"/>
              <a:defRPr sz="2000" b="0" i="0" kern="1200" spc="-20" baseline="0">
                <a:solidFill>
                  <a:schemeClr val="tx1"/>
                </a:solidFill>
                <a:latin typeface="Inter Light" panose="02000403000000020004" pitchFamily="2" charset="0"/>
                <a:ea typeface="Inter Light" panose="02000403000000020004" pitchFamily="2" charset="0"/>
                <a:cs typeface="Inter Light" panose="02000403000000020004" pitchFamily="2" charset="0"/>
              </a:defRPr>
            </a:lvl3pPr>
            <a:lvl4pPr marL="1600200" indent="-228600" algn="l" defTabSz="914400" rtl="0" eaLnBrk="1" latinLnBrk="0" hangingPunct="1">
              <a:lnSpc>
                <a:spcPct val="110000"/>
              </a:lnSpc>
              <a:spcBef>
                <a:spcPts val="500"/>
              </a:spcBef>
              <a:buFont typeface="Arial" panose="020B0604020202020204" pitchFamily="34" charset="0"/>
              <a:buChar char="•"/>
              <a:defRPr sz="1800" b="0" i="0" kern="1200" spc="-20" baseline="0">
                <a:solidFill>
                  <a:schemeClr val="tx1"/>
                </a:solidFill>
                <a:latin typeface="Inter Light" panose="02000403000000020004" pitchFamily="2" charset="0"/>
                <a:ea typeface="Inter Light" panose="02000403000000020004" pitchFamily="2" charset="0"/>
                <a:cs typeface="Inter Light" panose="02000403000000020004" pitchFamily="2" charset="0"/>
              </a:defRPr>
            </a:lvl4pPr>
            <a:lvl5pPr marL="2057400" indent="-228600" algn="l" defTabSz="914400" rtl="0" eaLnBrk="1" latinLnBrk="0" hangingPunct="1">
              <a:lnSpc>
                <a:spcPct val="110000"/>
              </a:lnSpc>
              <a:spcBef>
                <a:spcPts val="500"/>
              </a:spcBef>
              <a:buFont typeface="Arial" panose="020B0604020202020204" pitchFamily="34" charset="0"/>
              <a:buChar char="•"/>
              <a:defRPr sz="1800" b="0" i="0" kern="1200" spc="-20" baseline="0">
                <a:solidFill>
                  <a:schemeClr val="tx1"/>
                </a:solidFill>
                <a:latin typeface="Inter Light" panose="02000403000000020004" pitchFamily="2" charset="0"/>
                <a:ea typeface="Inter Light" panose="02000403000000020004" pitchFamily="2" charset="0"/>
                <a:cs typeface="Inter Light" panose="02000403000000020004" pitchFamily="2"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buClrTx/>
            </a:pPr>
            <a:r>
              <a:rPr lang="en-US" sz="1400"/>
              <a:t> </a:t>
            </a:r>
          </a:p>
        </p:txBody>
      </p:sp>
      <p:sp>
        <p:nvSpPr>
          <p:cNvPr id="21" name="Text Placeholder 31">
            <a:extLst>
              <a:ext uri="{FF2B5EF4-FFF2-40B4-BE49-F238E27FC236}">
                <a16:creationId xmlns:a16="http://schemas.microsoft.com/office/drawing/2014/main" id="{334E51EB-1072-C54A-BF9A-5A85DCAA3590}"/>
              </a:ext>
            </a:extLst>
          </p:cNvPr>
          <p:cNvSpPr txBox="1">
            <a:spLocks/>
          </p:cNvSpPr>
          <p:nvPr userDrawn="1"/>
        </p:nvSpPr>
        <p:spPr>
          <a:xfrm>
            <a:off x="3222472" y="2195100"/>
            <a:ext cx="910431" cy="910431"/>
          </a:xfrm>
          <a:custGeom>
            <a:avLst/>
            <a:gdLst>
              <a:gd name="connsiteX0" fmla="*/ 389614 w 779228"/>
              <a:gd name="connsiteY0" fmla="*/ 0 h 779228"/>
              <a:gd name="connsiteX1" fmla="*/ 779228 w 779228"/>
              <a:gd name="connsiteY1" fmla="*/ 389614 h 779228"/>
              <a:gd name="connsiteX2" fmla="*/ 389614 w 779228"/>
              <a:gd name="connsiteY2" fmla="*/ 779228 h 779228"/>
              <a:gd name="connsiteX3" fmla="*/ 0 w 779228"/>
              <a:gd name="connsiteY3" fmla="*/ 389614 h 779228"/>
              <a:gd name="connsiteX4" fmla="*/ 389614 w 779228"/>
              <a:gd name="connsiteY4" fmla="*/ 0 h 7792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228" h="779228">
                <a:moveTo>
                  <a:pt x="389614" y="0"/>
                </a:moveTo>
                <a:cubicBezTo>
                  <a:pt x="604792" y="0"/>
                  <a:pt x="779228" y="174436"/>
                  <a:pt x="779228" y="389614"/>
                </a:cubicBezTo>
                <a:cubicBezTo>
                  <a:pt x="779228" y="604792"/>
                  <a:pt x="604792" y="779228"/>
                  <a:pt x="389614" y="779228"/>
                </a:cubicBezTo>
                <a:cubicBezTo>
                  <a:pt x="174436" y="779228"/>
                  <a:pt x="0" y="604792"/>
                  <a:pt x="0" y="389614"/>
                </a:cubicBezTo>
                <a:cubicBezTo>
                  <a:pt x="0" y="174436"/>
                  <a:pt x="174436" y="0"/>
                  <a:pt x="389614" y="0"/>
                </a:cubicBezTo>
                <a:close/>
              </a:path>
            </a:pathLst>
          </a:custGeom>
          <a:solidFill>
            <a:srgbClr val="544785"/>
          </a:solidFill>
        </p:spPr>
        <p:txBody>
          <a:bodyPr wrap="square" lIns="0" tIns="0" rIns="0" bIns="0">
            <a:noAutofit/>
          </a:bodyPr>
          <a:lstStyle>
            <a:lvl1pPr marL="0" indent="0" algn="l" defTabSz="914400" rtl="0" eaLnBrk="1" latinLnBrk="0" hangingPunct="1">
              <a:lnSpc>
                <a:spcPct val="120000"/>
              </a:lnSpc>
              <a:spcBef>
                <a:spcPts val="1000"/>
              </a:spcBef>
              <a:buFont typeface="Arial" panose="020B0604020202020204" pitchFamily="34" charset="0"/>
              <a:buNone/>
              <a:defRPr sz="1400" b="0" i="0" kern="1200" spc="-20" baseline="0">
                <a:solidFill>
                  <a:schemeClr val="tx1"/>
                </a:solidFill>
                <a:latin typeface="Inter Light" panose="02000403000000020004" pitchFamily="2" charset="0"/>
                <a:ea typeface="Inter Light" panose="02000403000000020004" pitchFamily="2" charset="0"/>
                <a:cs typeface="Inter Light" panose="02000403000000020004" pitchFamily="2" charset="0"/>
              </a:defRPr>
            </a:lvl1pPr>
            <a:lvl2pPr marL="685800" indent="-228600" algn="l" defTabSz="914400" rtl="0" eaLnBrk="1" latinLnBrk="0" hangingPunct="1">
              <a:lnSpc>
                <a:spcPct val="110000"/>
              </a:lnSpc>
              <a:spcBef>
                <a:spcPts val="500"/>
              </a:spcBef>
              <a:buFont typeface="Arial" panose="020B0604020202020204" pitchFamily="34" charset="0"/>
              <a:buChar char="•"/>
              <a:defRPr sz="2400" b="0" i="0" kern="1200" spc="-20" baseline="0">
                <a:solidFill>
                  <a:schemeClr val="tx1"/>
                </a:solidFill>
                <a:latin typeface="Inter Light" panose="02000403000000020004" pitchFamily="2" charset="0"/>
                <a:ea typeface="Inter Light" panose="02000403000000020004" pitchFamily="2" charset="0"/>
                <a:cs typeface="Inter Light" panose="02000403000000020004" pitchFamily="2" charset="0"/>
              </a:defRPr>
            </a:lvl2pPr>
            <a:lvl3pPr marL="1143000" indent="-228600" algn="l" defTabSz="914400" rtl="0" eaLnBrk="1" latinLnBrk="0" hangingPunct="1">
              <a:lnSpc>
                <a:spcPct val="110000"/>
              </a:lnSpc>
              <a:spcBef>
                <a:spcPts val="500"/>
              </a:spcBef>
              <a:buFont typeface="Arial" panose="020B0604020202020204" pitchFamily="34" charset="0"/>
              <a:buChar char="•"/>
              <a:defRPr sz="2000" b="0" i="0" kern="1200" spc="-20" baseline="0">
                <a:solidFill>
                  <a:schemeClr val="tx1"/>
                </a:solidFill>
                <a:latin typeface="Inter Light" panose="02000403000000020004" pitchFamily="2" charset="0"/>
                <a:ea typeface="Inter Light" panose="02000403000000020004" pitchFamily="2" charset="0"/>
                <a:cs typeface="Inter Light" panose="02000403000000020004" pitchFamily="2" charset="0"/>
              </a:defRPr>
            </a:lvl3pPr>
            <a:lvl4pPr marL="1600200" indent="-228600" algn="l" defTabSz="914400" rtl="0" eaLnBrk="1" latinLnBrk="0" hangingPunct="1">
              <a:lnSpc>
                <a:spcPct val="110000"/>
              </a:lnSpc>
              <a:spcBef>
                <a:spcPts val="500"/>
              </a:spcBef>
              <a:buFont typeface="Arial" panose="020B0604020202020204" pitchFamily="34" charset="0"/>
              <a:buChar char="•"/>
              <a:defRPr sz="1800" b="0" i="0" kern="1200" spc="-20" baseline="0">
                <a:solidFill>
                  <a:schemeClr val="tx1"/>
                </a:solidFill>
                <a:latin typeface="Inter Light" panose="02000403000000020004" pitchFamily="2" charset="0"/>
                <a:ea typeface="Inter Light" panose="02000403000000020004" pitchFamily="2" charset="0"/>
                <a:cs typeface="Inter Light" panose="02000403000000020004" pitchFamily="2" charset="0"/>
              </a:defRPr>
            </a:lvl4pPr>
            <a:lvl5pPr marL="2057400" indent="-228600" algn="l" defTabSz="914400" rtl="0" eaLnBrk="1" latinLnBrk="0" hangingPunct="1">
              <a:lnSpc>
                <a:spcPct val="110000"/>
              </a:lnSpc>
              <a:spcBef>
                <a:spcPts val="500"/>
              </a:spcBef>
              <a:buFont typeface="Arial" panose="020B0604020202020204" pitchFamily="34" charset="0"/>
              <a:buChar char="•"/>
              <a:defRPr sz="1800" b="0" i="0" kern="1200" spc="-20" baseline="0">
                <a:solidFill>
                  <a:schemeClr val="tx1"/>
                </a:solidFill>
                <a:latin typeface="Inter Light" panose="02000403000000020004" pitchFamily="2" charset="0"/>
                <a:ea typeface="Inter Light" panose="02000403000000020004" pitchFamily="2" charset="0"/>
                <a:cs typeface="Inter Light" panose="02000403000000020004" pitchFamily="2"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buClrTx/>
            </a:pPr>
            <a:r>
              <a:rPr lang="en-US" sz="1400"/>
              <a:t> </a:t>
            </a:r>
          </a:p>
        </p:txBody>
      </p:sp>
      <p:sp>
        <p:nvSpPr>
          <p:cNvPr id="22" name="Text Placeholder 35">
            <a:extLst>
              <a:ext uri="{FF2B5EF4-FFF2-40B4-BE49-F238E27FC236}">
                <a16:creationId xmlns:a16="http://schemas.microsoft.com/office/drawing/2014/main" id="{92748873-BA8A-CB4D-BC8B-92F54E7F974A}"/>
              </a:ext>
            </a:extLst>
          </p:cNvPr>
          <p:cNvSpPr txBox="1">
            <a:spLocks/>
          </p:cNvSpPr>
          <p:nvPr userDrawn="1"/>
        </p:nvSpPr>
        <p:spPr>
          <a:xfrm>
            <a:off x="6041531" y="2195100"/>
            <a:ext cx="910431" cy="910431"/>
          </a:xfrm>
          <a:custGeom>
            <a:avLst/>
            <a:gdLst>
              <a:gd name="connsiteX0" fmla="*/ 389614 w 779228"/>
              <a:gd name="connsiteY0" fmla="*/ 0 h 779228"/>
              <a:gd name="connsiteX1" fmla="*/ 779228 w 779228"/>
              <a:gd name="connsiteY1" fmla="*/ 389614 h 779228"/>
              <a:gd name="connsiteX2" fmla="*/ 389614 w 779228"/>
              <a:gd name="connsiteY2" fmla="*/ 779228 h 779228"/>
              <a:gd name="connsiteX3" fmla="*/ 0 w 779228"/>
              <a:gd name="connsiteY3" fmla="*/ 389614 h 779228"/>
              <a:gd name="connsiteX4" fmla="*/ 389614 w 779228"/>
              <a:gd name="connsiteY4" fmla="*/ 0 h 7792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228" h="779228">
                <a:moveTo>
                  <a:pt x="389614" y="0"/>
                </a:moveTo>
                <a:cubicBezTo>
                  <a:pt x="604792" y="0"/>
                  <a:pt x="779228" y="174436"/>
                  <a:pt x="779228" y="389614"/>
                </a:cubicBezTo>
                <a:cubicBezTo>
                  <a:pt x="779228" y="604792"/>
                  <a:pt x="604792" y="779228"/>
                  <a:pt x="389614" y="779228"/>
                </a:cubicBezTo>
                <a:cubicBezTo>
                  <a:pt x="174436" y="779228"/>
                  <a:pt x="0" y="604792"/>
                  <a:pt x="0" y="389614"/>
                </a:cubicBezTo>
                <a:cubicBezTo>
                  <a:pt x="0" y="174436"/>
                  <a:pt x="174436" y="0"/>
                  <a:pt x="389614" y="0"/>
                </a:cubicBezTo>
                <a:close/>
              </a:path>
            </a:pathLst>
          </a:custGeom>
          <a:solidFill>
            <a:schemeClr val="accent5"/>
          </a:solidFill>
        </p:spPr>
        <p:txBody>
          <a:bodyPr wrap="square" lIns="0" tIns="0" rIns="0" bIns="0">
            <a:noAutofit/>
          </a:bodyPr>
          <a:lstStyle>
            <a:lvl1pPr marL="0" indent="0" algn="l" defTabSz="914400" rtl="0" eaLnBrk="1" latinLnBrk="0" hangingPunct="1">
              <a:lnSpc>
                <a:spcPct val="120000"/>
              </a:lnSpc>
              <a:spcBef>
                <a:spcPts val="1000"/>
              </a:spcBef>
              <a:buFont typeface="Arial" panose="020B0604020202020204" pitchFamily="34" charset="0"/>
              <a:buNone/>
              <a:defRPr sz="1400" b="0" i="0" kern="1200" spc="-20" baseline="0">
                <a:solidFill>
                  <a:schemeClr val="tx1"/>
                </a:solidFill>
                <a:latin typeface="Inter Light" panose="02000403000000020004" pitchFamily="2" charset="0"/>
                <a:ea typeface="Inter Light" panose="02000403000000020004" pitchFamily="2" charset="0"/>
                <a:cs typeface="Inter Light" panose="02000403000000020004" pitchFamily="2" charset="0"/>
              </a:defRPr>
            </a:lvl1pPr>
            <a:lvl2pPr marL="685800" indent="-228600" algn="l" defTabSz="914400" rtl="0" eaLnBrk="1" latinLnBrk="0" hangingPunct="1">
              <a:lnSpc>
                <a:spcPct val="110000"/>
              </a:lnSpc>
              <a:spcBef>
                <a:spcPts val="500"/>
              </a:spcBef>
              <a:buFont typeface="Arial" panose="020B0604020202020204" pitchFamily="34" charset="0"/>
              <a:buChar char="•"/>
              <a:defRPr sz="2400" b="0" i="0" kern="1200" spc="-20" baseline="0">
                <a:solidFill>
                  <a:schemeClr val="tx1"/>
                </a:solidFill>
                <a:latin typeface="Inter Light" panose="02000403000000020004" pitchFamily="2" charset="0"/>
                <a:ea typeface="Inter Light" panose="02000403000000020004" pitchFamily="2" charset="0"/>
                <a:cs typeface="Inter Light" panose="02000403000000020004" pitchFamily="2" charset="0"/>
              </a:defRPr>
            </a:lvl2pPr>
            <a:lvl3pPr marL="1143000" indent="-228600" algn="l" defTabSz="914400" rtl="0" eaLnBrk="1" latinLnBrk="0" hangingPunct="1">
              <a:lnSpc>
                <a:spcPct val="110000"/>
              </a:lnSpc>
              <a:spcBef>
                <a:spcPts val="500"/>
              </a:spcBef>
              <a:buFont typeface="Arial" panose="020B0604020202020204" pitchFamily="34" charset="0"/>
              <a:buChar char="•"/>
              <a:defRPr sz="2000" b="0" i="0" kern="1200" spc="-20" baseline="0">
                <a:solidFill>
                  <a:schemeClr val="tx1"/>
                </a:solidFill>
                <a:latin typeface="Inter Light" panose="02000403000000020004" pitchFamily="2" charset="0"/>
                <a:ea typeface="Inter Light" panose="02000403000000020004" pitchFamily="2" charset="0"/>
                <a:cs typeface="Inter Light" panose="02000403000000020004" pitchFamily="2" charset="0"/>
              </a:defRPr>
            </a:lvl3pPr>
            <a:lvl4pPr marL="1600200" indent="-228600" algn="l" defTabSz="914400" rtl="0" eaLnBrk="1" latinLnBrk="0" hangingPunct="1">
              <a:lnSpc>
                <a:spcPct val="110000"/>
              </a:lnSpc>
              <a:spcBef>
                <a:spcPts val="500"/>
              </a:spcBef>
              <a:buFont typeface="Arial" panose="020B0604020202020204" pitchFamily="34" charset="0"/>
              <a:buChar char="•"/>
              <a:defRPr sz="1800" b="0" i="0" kern="1200" spc="-20" baseline="0">
                <a:solidFill>
                  <a:schemeClr val="tx1"/>
                </a:solidFill>
                <a:latin typeface="Inter Light" panose="02000403000000020004" pitchFamily="2" charset="0"/>
                <a:ea typeface="Inter Light" panose="02000403000000020004" pitchFamily="2" charset="0"/>
                <a:cs typeface="Inter Light" panose="02000403000000020004" pitchFamily="2" charset="0"/>
              </a:defRPr>
            </a:lvl4pPr>
            <a:lvl5pPr marL="2057400" indent="-228600" algn="l" defTabSz="914400" rtl="0" eaLnBrk="1" latinLnBrk="0" hangingPunct="1">
              <a:lnSpc>
                <a:spcPct val="110000"/>
              </a:lnSpc>
              <a:spcBef>
                <a:spcPts val="500"/>
              </a:spcBef>
              <a:buFont typeface="Arial" panose="020B0604020202020204" pitchFamily="34" charset="0"/>
              <a:buChar char="•"/>
              <a:defRPr sz="1800" b="0" i="0" kern="1200" spc="-20" baseline="0">
                <a:solidFill>
                  <a:schemeClr val="tx1"/>
                </a:solidFill>
                <a:latin typeface="Inter Light" panose="02000403000000020004" pitchFamily="2" charset="0"/>
                <a:ea typeface="Inter Light" panose="02000403000000020004" pitchFamily="2" charset="0"/>
                <a:cs typeface="Inter Light" panose="02000403000000020004" pitchFamily="2"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buClrTx/>
            </a:pPr>
            <a:r>
              <a:rPr lang="en-US" sz="1400"/>
              <a:t> </a:t>
            </a:r>
          </a:p>
        </p:txBody>
      </p:sp>
      <p:sp>
        <p:nvSpPr>
          <p:cNvPr id="26" name="Text Placeholder 35">
            <a:extLst>
              <a:ext uri="{FF2B5EF4-FFF2-40B4-BE49-F238E27FC236}">
                <a16:creationId xmlns:a16="http://schemas.microsoft.com/office/drawing/2014/main" id="{38B7938C-8512-184A-8C95-E567754A206A}"/>
              </a:ext>
            </a:extLst>
          </p:cNvPr>
          <p:cNvSpPr txBox="1">
            <a:spLocks/>
          </p:cNvSpPr>
          <p:nvPr userDrawn="1"/>
        </p:nvSpPr>
        <p:spPr>
          <a:xfrm>
            <a:off x="8844261" y="2195100"/>
            <a:ext cx="910431" cy="910431"/>
          </a:xfrm>
          <a:custGeom>
            <a:avLst/>
            <a:gdLst>
              <a:gd name="connsiteX0" fmla="*/ 389614 w 779228"/>
              <a:gd name="connsiteY0" fmla="*/ 0 h 779228"/>
              <a:gd name="connsiteX1" fmla="*/ 779228 w 779228"/>
              <a:gd name="connsiteY1" fmla="*/ 389614 h 779228"/>
              <a:gd name="connsiteX2" fmla="*/ 389614 w 779228"/>
              <a:gd name="connsiteY2" fmla="*/ 779228 h 779228"/>
              <a:gd name="connsiteX3" fmla="*/ 0 w 779228"/>
              <a:gd name="connsiteY3" fmla="*/ 389614 h 779228"/>
              <a:gd name="connsiteX4" fmla="*/ 389614 w 779228"/>
              <a:gd name="connsiteY4" fmla="*/ 0 h 7792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228" h="779228">
                <a:moveTo>
                  <a:pt x="389614" y="0"/>
                </a:moveTo>
                <a:cubicBezTo>
                  <a:pt x="604792" y="0"/>
                  <a:pt x="779228" y="174436"/>
                  <a:pt x="779228" y="389614"/>
                </a:cubicBezTo>
                <a:cubicBezTo>
                  <a:pt x="779228" y="604792"/>
                  <a:pt x="604792" y="779228"/>
                  <a:pt x="389614" y="779228"/>
                </a:cubicBezTo>
                <a:cubicBezTo>
                  <a:pt x="174436" y="779228"/>
                  <a:pt x="0" y="604792"/>
                  <a:pt x="0" y="389614"/>
                </a:cubicBezTo>
                <a:cubicBezTo>
                  <a:pt x="0" y="174436"/>
                  <a:pt x="174436" y="0"/>
                  <a:pt x="389614" y="0"/>
                </a:cubicBezTo>
                <a:close/>
              </a:path>
            </a:pathLst>
          </a:custGeom>
          <a:solidFill>
            <a:schemeClr val="accent6"/>
          </a:solidFill>
        </p:spPr>
        <p:txBody>
          <a:bodyPr wrap="square" lIns="0" tIns="0" rIns="0" bIns="0">
            <a:noAutofit/>
          </a:bodyPr>
          <a:lstStyle>
            <a:lvl1pPr marL="0" indent="0" algn="l" defTabSz="914400" rtl="0" eaLnBrk="1" latinLnBrk="0" hangingPunct="1">
              <a:lnSpc>
                <a:spcPct val="120000"/>
              </a:lnSpc>
              <a:spcBef>
                <a:spcPts val="1000"/>
              </a:spcBef>
              <a:buFont typeface="Arial" panose="020B0604020202020204" pitchFamily="34" charset="0"/>
              <a:buNone/>
              <a:defRPr sz="1400" b="0" i="0" kern="1200" spc="-20" baseline="0">
                <a:solidFill>
                  <a:schemeClr val="tx1"/>
                </a:solidFill>
                <a:latin typeface="Inter Light" panose="02000403000000020004" pitchFamily="2" charset="0"/>
                <a:ea typeface="Inter Light" panose="02000403000000020004" pitchFamily="2" charset="0"/>
                <a:cs typeface="Inter Light" panose="02000403000000020004" pitchFamily="2" charset="0"/>
              </a:defRPr>
            </a:lvl1pPr>
            <a:lvl2pPr marL="685800" indent="-228600" algn="l" defTabSz="914400" rtl="0" eaLnBrk="1" latinLnBrk="0" hangingPunct="1">
              <a:lnSpc>
                <a:spcPct val="110000"/>
              </a:lnSpc>
              <a:spcBef>
                <a:spcPts val="500"/>
              </a:spcBef>
              <a:buFont typeface="Arial" panose="020B0604020202020204" pitchFamily="34" charset="0"/>
              <a:buChar char="•"/>
              <a:defRPr sz="2400" b="0" i="0" kern="1200" spc="-20" baseline="0">
                <a:solidFill>
                  <a:schemeClr val="tx1"/>
                </a:solidFill>
                <a:latin typeface="Inter Light" panose="02000403000000020004" pitchFamily="2" charset="0"/>
                <a:ea typeface="Inter Light" panose="02000403000000020004" pitchFamily="2" charset="0"/>
                <a:cs typeface="Inter Light" panose="02000403000000020004" pitchFamily="2" charset="0"/>
              </a:defRPr>
            </a:lvl2pPr>
            <a:lvl3pPr marL="1143000" indent="-228600" algn="l" defTabSz="914400" rtl="0" eaLnBrk="1" latinLnBrk="0" hangingPunct="1">
              <a:lnSpc>
                <a:spcPct val="110000"/>
              </a:lnSpc>
              <a:spcBef>
                <a:spcPts val="500"/>
              </a:spcBef>
              <a:buFont typeface="Arial" panose="020B0604020202020204" pitchFamily="34" charset="0"/>
              <a:buChar char="•"/>
              <a:defRPr sz="2000" b="0" i="0" kern="1200" spc="-20" baseline="0">
                <a:solidFill>
                  <a:schemeClr val="tx1"/>
                </a:solidFill>
                <a:latin typeface="Inter Light" panose="02000403000000020004" pitchFamily="2" charset="0"/>
                <a:ea typeface="Inter Light" panose="02000403000000020004" pitchFamily="2" charset="0"/>
                <a:cs typeface="Inter Light" panose="02000403000000020004" pitchFamily="2" charset="0"/>
              </a:defRPr>
            </a:lvl3pPr>
            <a:lvl4pPr marL="1600200" indent="-228600" algn="l" defTabSz="914400" rtl="0" eaLnBrk="1" latinLnBrk="0" hangingPunct="1">
              <a:lnSpc>
                <a:spcPct val="110000"/>
              </a:lnSpc>
              <a:spcBef>
                <a:spcPts val="500"/>
              </a:spcBef>
              <a:buFont typeface="Arial" panose="020B0604020202020204" pitchFamily="34" charset="0"/>
              <a:buChar char="•"/>
              <a:defRPr sz="1800" b="0" i="0" kern="1200" spc="-20" baseline="0">
                <a:solidFill>
                  <a:schemeClr val="tx1"/>
                </a:solidFill>
                <a:latin typeface="Inter Light" panose="02000403000000020004" pitchFamily="2" charset="0"/>
                <a:ea typeface="Inter Light" panose="02000403000000020004" pitchFamily="2" charset="0"/>
                <a:cs typeface="Inter Light" panose="02000403000000020004" pitchFamily="2" charset="0"/>
              </a:defRPr>
            </a:lvl4pPr>
            <a:lvl5pPr marL="2057400" indent="-228600" algn="l" defTabSz="914400" rtl="0" eaLnBrk="1" latinLnBrk="0" hangingPunct="1">
              <a:lnSpc>
                <a:spcPct val="110000"/>
              </a:lnSpc>
              <a:spcBef>
                <a:spcPts val="500"/>
              </a:spcBef>
              <a:buFont typeface="Arial" panose="020B0604020202020204" pitchFamily="34" charset="0"/>
              <a:buChar char="•"/>
              <a:defRPr sz="1800" b="0" i="0" kern="1200" spc="-20" baseline="0">
                <a:solidFill>
                  <a:schemeClr val="tx1"/>
                </a:solidFill>
                <a:latin typeface="Inter Light" panose="02000403000000020004" pitchFamily="2" charset="0"/>
                <a:ea typeface="Inter Light" panose="02000403000000020004" pitchFamily="2" charset="0"/>
                <a:cs typeface="Inter Light" panose="02000403000000020004" pitchFamily="2"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buClrTx/>
            </a:pPr>
            <a:r>
              <a:rPr lang="en-US" sz="1400"/>
              <a:t> </a:t>
            </a:r>
          </a:p>
        </p:txBody>
      </p:sp>
      <p:sp>
        <p:nvSpPr>
          <p:cNvPr id="11" name="Picture Placeholder 6">
            <a:extLst>
              <a:ext uri="{FF2B5EF4-FFF2-40B4-BE49-F238E27FC236}">
                <a16:creationId xmlns:a16="http://schemas.microsoft.com/office/drawing/2014/main" id="{B05FEDEC-0843-924C-BD1C-C03350B00126}"/>
              </a:ext>
            </a:extLst>
          </p:cNvPr>
          <p:cNvSpPr>
            <a:spLocks noGrp="1"/>
          </p:cNvSpPr>
          <p:nvPr>
            <p:ph type="pic" sz="quarter" idx="67" hasCustomPrompt="1"/>
          </p:nvPr>
        </p:nvSpPr>
        <p:spPr>
          <a:xfrm>
            <a:off x="9010997" y="2373282"/>
            <a:ext cx="577735" cy="561111"/>
          </a:xfrm>
          <a:prstGeom prst="rect">
            <a:avLst/>
          </a:prstGeom>
          <a:noFill/>
        </p:spPr>
        <p:txBody>
          <a:bodyPr lIns="0" tIns="0" rIns="0" bIns="0" anchor="ctr" anchorCtr="0">
            <a:noAutofit/>
          </a:bodyPr>
          <a:lstStyle>
            <a:lvl1pPr marL="0" indent="0" algn="ctr">
              <a:buNone/>
              <a:defRPr sz="1400"/>
            </a:lvl1pPr>
          </a:lstStyle>
          <a:p>
            <a:r>
              <a:rPr lang="en-US"/>
              <a:t>Icon</a:t>
            </a:r>
          </a:p>
        </p:txBody>
      </p:sp>
      <p:sp>
        <p:nvSpPr>
          <p:cNvPr id="12" name="Picture Placeholder 6">
            <a:extLst>
              <a:ext uri="{FF2B5EF4-FFF2-40B4-BE49-F238E27FC236}">
                <a16:creationId xmlns:a16="http://schemas.microsoft.com/office/drawing/2014/main" id="{840AF2BA-9AA7-6344-85A4-496DED6B414C}"/>
              </a:ext>
            </a:extLst>
          </p:cNvPr>
          <p:cNvSpPr>
            <a:spLocks noGrp="1"/>
          </p:cNvSpPr>
          <p:nvPr>
            <p:ph type="pic" sz="quarter" idx="68" hasCustomPrompt="1"/>
          </p:nvPr>
        </p:nvSpPr>
        <p:spPr>
          <a:xfrm>
            <a:off x="6213783" y="2373282"/>
            <a:ext cx="577735" cy="561111"/>
          </a:xfrm>
          <a:prstGeom prst="rect">
            <a:avLst/>
          </a:prstGeom>
          <a:noFill/>
        </p:spPr>
        <p:txBody>
          <a:bodyPr lIns="0" tIns="0" rIns="0" bIns="0" anchor="ctr" anchorCtr="0">
            <a:noAutofit/>
          </a:bodyPr>
          <a:lstStyle>
            <a:lvl1pPr marL="0" indent="0" algn="ctr">
              <a:buNone/>
              <a:defRPr sz="1400"/>
            </a:lvl1pPr>
          </a:lstStyle>
          <a:p>
            <a:r>
              <a:rPr lang="en-US"/>
              <a:t>Icon</a:t>
            </a:r>
          </a:p>
        </p:txBody>
      </p:sp>
      <p:sp>
        <p:nvSpPr>
          <p:cNvPr id="13" name="Picture Placeholder 6">
            <a:extLst>
              <a:ext uri="{FF2B5EF4-FFF2-40B4-BE49-F238E27FC236}">
                <a16:creationId xmlns:a16="http://schemas.microsoft.com/office/drawing/2014/main" id="{A8039E3F-4C8D-2645-820E-2DE5738C6504}"/>
              </a:ext>
            </a:extLst>
          </p:cNvPr>
          <p:cNvSpPr>
            <a:spLocks noGrp="1"/>
          </p:cNvSpPr>
          <p:nvPr>
            <p:ph type="pic" sz="quarter" idx="69" hasCustomPrompt="1"/>
          </p:nvPr>
        </p:nvSpPr>
        <p:spPr>
          <a:xfrm>
            <a:off x="3392055" y="2369757"/>
            <a:ext cx="577735" cy="561111"/>
          </a:xfrm>
          <a:prstGeom prst="rect">
            <a:avLst/>
          </a:prstGeom>
          <a:noFill/>
        </p:spPr>
        <p:txBody>
          <a:bodyPr lIns="0" tIns="0" rIns="0" bIns="0" anchor="ctr" anchorCtr="0">
            <a:noAutofit/>
          </a:bodyPr>
          <a:lstStyle>
            <a:lvl1pPr marL="0" indent="0" algn="ctr">
              <a:buNone/>
              <a:defRPr sz="1400"/>
            </a:lvl1pPr>
          </a:lstStyle>
          <a:p>
            <a:r>
              <a:rPr lang="en-US"/>
              <a:t>Icon</a:t>
            </a:r>
          </a:p>
        </p:txBody>
      </p:sp>
      <p:sp>
        <p:nvSpPr>
          <p:cNvPr id="14" name="Picture Placeholder 6">
            <a:extLst>
              <a:ext uri="{FF2B5EF4-FFF2-40B4-BE49-F238E27FC236}">
                <a16:creationId xmlns:a16="http://schemas.microsoft.com/office/drawing/2014/main" id="{2252965C-814B-174B-A982-F2DD22B38860}"/>
              </a:ext>
            </a:extLst>
          </p:cNvPr>
          <p:cNvSpPr>
            <a:spLocks noGrp="1"/>
          </p:cNvSpPr>
          <p:nvPr>
            <p:ph type="pic" sz="quarter" idx="70" hasCustomPrompt="1"/>
          </p:nvPr>
        </p:nvSpPr>
        <p:spPr>
          <a:xfrm>
            <a:off x="515958" y="2369758"/>
            <a:ext cx="577735" cy="561111"/>
          </a:xfrm>
          <a:prstGeom prst="rect">
            <a:avLst/>
          </a:prstGeom>
          <a:noFill/>
        </p:spPr>
        <p:txBody>
          <a:bodyPr lIns="0" tIns="0" rIns="0" bIns="0" anchor="ctr" anchorCtr="0">
            <a:noAutofit/>
          </a:bodyPr>
          <a:lstStyle>
            <a:lvl1pPr marL="0" indent="0" algn="ctr">
              <a:buNone/>
              <a:defRPr sz="1400"/>
            </a:lvl1pPr>
          </a:lstStyle>
          <a:p>
            <a:r>
              <a:rPr lang="en-US"/>
              <a:t>Icon</a:t>
            </a:r>
          </a:p>
        </p:txBody>
      </p:sp>
    </p:spTree>
    <p:extLst>
      <p:ext uri="{BB962C8B-B14F-4D97-AF65-F5344CB8AC3E}">
        <p14:creationId xmlns:p14="http://schemas.microsoft.com/office/powerpoint/2010/main" val="3603140997"/>
      </p:ext>
    </p:extLst>
  </p:cSld>
  <p:clrMapOvr>
    <a:masterClrMapping/>
  </p:clrMapOvr>
</p:sldLayout>
</file>

<file path=ppt/slideLayouts/slideLayout259.xml><?xml version="1.0" encoding="utf-8"?>
<p:sldLayout xmlns:a="http://schemas.openxmlformats.org/drawingml/2006/main" xmlns:r="http://schemas.openxmlformats.org/officeDocument/2006/relationships" xmlns:p="http://schemas.openxmlformats.org/presentationml/2006/main" preserve="1" userDrawn="1">
  <p:cSld name="1_Four Column text only">
    <p:spTree>
      <p:nvGrpSpPr>
        <p:cNvPr id="1" name=""/>
        <p:cNvGrpSpPr/>
        <p:nvPr/>
      </p:nvGrpSpPr>
      <p:grpSpPr>
        <a:xfrm>
          <a:off x="0" y="0"/>
          <a:ext cx="0" cy="0"/>
          <a:chOff x="0" y="0"/>
          <a:chExt cx="0" cy="0"/>
        </a:xfrm>
      </p:grpSpPr>
      <p:sp>
        <p:nvSpPr>
          <p:cNvPr id="24" name="Title 1">
            <a:extLst>
              <a:ext uri="{FF2B5EF4-FFF2-40B4-BE49-F238E27FC236}">
                <a16:creationId xmlns:a16="http://schemas.microsoft.com/office/drawing/2014/main" id="{F5E739D7-57E7-1B4E-926A-8F319521F16F}"/>
              </a:ext>
            </a:extLst>
          </p:cNvPr>
          <p:cNvSpPr>
            <a:spLocks noGrp="1"/>
          </p:cNvSpPr>
          <p:nvPr>
            <p:ph type="title" hasCustomPrompt="1"/>
          </p:nvPr>
        </p:nvSpPr>
        <p:spPr>
          <a:xfrm>
            <a:off x="318247" y="329454"/>
            <a:ext cx="10515600" cy="607595"/>
          </a:xfrm>
        </p:spPr>
        <p:txBody>
          <a:bodyPr/>
          <a:lstStyle>
            <a:lvl1pPr>
              <a:defRPr b="1" i="0">
                <a:latin typeface="Inter" panose="02000503000000020004" pitchFamily="2" charset="0"/>
                <a:ea typeface="Inter" panose="02000503000000020004" pitchFamily="2" charset="0"/>
                <a:cs typeface="Inter" panose="02000503000000020004" pitchFamily="2" charset="0"/>
              </a:defRPr>
            </a:lvl1pPr>
          </a:lstStyle>
          <a:p>
            <a:r>
              <a:rPr lang="en-US"/>
              <a:t>Click to edit slide title</a:t>
            </a:r>
          </a:p>
        </p:txBody>
      </p:sp>
      <p:sp>
        <p:nvSpPr>
          <p:cNvPr id="25" name="Text Placeholder 6">
            <a:extLst>
              <a:ext uri="{FF2B5EF4-FFF2-40B4-BE49-F238E27FC236}">
                <a16:creationId xmlns:a16="http://schemas.microsoft.com/office/drawing/2014/main" id="{7765F7F5-6240-3041-9D88-1906CE1A1102}"/>
              </a:ext>
            </a:extLst>
          </p:cNvPr>
          <p:cNvSpPr>
            <a:spLocks noGrp="1"/>
          </p:cNvSpPr>
          <p:nvPr>
            <p:ph type="body" sz="quarter" idx="13" hasCustomPrompt="1"/>
          </p:nvPr>
        </p:nvSpPr>
        <p:spPr>
          <a:xfrm>
            <a:off x="334456" y="1049613"/>
            <a:ext cx="8445500" cy="518868"/>
          </a:xfrm>
          <a:prstGeom prst="rect">
            <a:avLst/>
          </a:prstGeom>
        </p:spPr>
        <p:txBody>
          <a:bodyPr lIns="0" tIns="0" rIns="0" bIns="0">
            <a:noAutofit/>
          </a:bodyPr>
          <a:lstStyle>
            <a:lvl1pPr marL="0" indent="0" algn="l">
              <a:spcBef>
                <a:spcPts val="0"/>
              </a:spcBef>
              <a:buNone/>
              <a:defRPr sz="2200" b="0" i="0">
                <a:latin typeface="Inter Light" panose="02000403000000020004" pitchFamily="2" charset="0"/>
                <a:ea typeface="Inter Light" panose="02000403000000020004" pitchFamily="2" charset="0"/>
                <a:cs typeface="Inter Light" panose="02000403000000020004" pitchFamily="2" charset="0"/>
              </a:defRPr>
            </a:lvl1pPr>
            <a:lvl2pPr marL="457179" indent="0" algn="l">
              <a:buNone/>
              <a:defRPr/>
            </a:lvl2pPr>
            <a:lvl3pPr marL="914358" indent="0" algn="l">
              <a:buNone/>
              <a:defRPr/>
            </a:lvl3pPr>
            <a:lvl4pPr marL="1371536" indent="0" algn="l">
              <a:buNone/>
              <a:defRPr/>
            </a:lvl4pPr>
            <a:lvl5pPr marL="1828715" indent="0" algn="l">
              <a:buNone/>
              <a:defRPr/>
            </a:lvl5pPr>
          </a:lstStyle>
          <a:p>
            <a:pPr lvl="0"/>
            <a:r>
              <a:rPr lang="en-US"/>
              <a:t>Add subhead here if needed</a:t>
            </a:r>
          </a:p>
        </p:txBody>
      </p:sp>
      <p:sp>
        <p:nvSpPr>
          <p:cNvPr id="6" name="Freeform 5">
            <a:extLst>
              <a:ext uri="{FF2B5EF4-FFF2-40B4-BE49-F238E27FC236}">
                <a16:creationId xmlns:a16="http://schemas.microsoft.com/office/drawing/2014/main" id="{F860EB08-BC7A-A143-8A82-2DE19A63238A}"/>
              </a:ext>
            </a:extLst>
          </p:cNvPr>
          <p:cNvSpPr/>
          <p:nvPr userDrawn="1"/>
        </p:nvSpPr>
        <p:spPr>
          <a:xfrm rot="1450454">
            <a:off x="9717249" y="5436915"/>
            <a:ext cx="1028792" cy="1802670"/>
          </a:xfrm>
          <a:custGeom>
            <a:avLst/>
            <a:gdLst>
              <a:gd name="connsiteX0" fmla="*/ 314170 w 1028792"/>
              <a:gd name="connsiteY0" fmla="*/ 40424 h 1802670"/>
              <a:gd name="connsiteX1" fmla="*/ 514396 w 1028792"/>
              <a:gd name="connsiteY1" fmla="*/ 0 h 1802670"/>
              <a:gd name="connsiteX2" fmla="*/ 1028792 w 1028792"/>
              <a:gd name="connsiteY2" fmla="*/ 514396 h 1802670"/>
              <a:gd name="connsiteX3" fmla="*/ 1028791 w 1028792"/>
              <a:gd name="connsiteY3" fmla="*/ 1340869 h 1802670"/>
              <a:gd name="connsiteX4" fmla="*/ 0 w 1028792"/>
              <a:gd name="connsiteY4" fmla="*/ 1802670 h 1802670"/>
              <a:gd name="connsiteX5" fmla="*/ 0 w 1028792"/>
              <a:gd name="connsiteY5" fmla="*/ 514396 h 1802670"/>
              <a:gd name="connsiteX6" fmla="*/ 314170 w 1028792"/>
              <a:gd name="connsiteY6" fmla="*/ 40424 h 1802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28792" h="1802670">
                <a:moveTo>
                  <a:pt x="314170" y="40424"/>
                </a:moveTo>
                <a:cubicBezTo>
                  <a:pt x="375711" y="14394"/>
                  <a:pt x="443373" y="0"/>
                  <a:pt x="514396" y="0"/>
                </a:cubicBezTo>
                <a:cubicBezTo>
                  <a:pt x="798489" y="0"/>
                  <a:pt x="1028792" y="230303"/>
                  <a:pt x="1028792" y="514396"/>
                </a:cubicBezTo>
                <a:lnTo>
                  <a:pt x="1028791" y="1340869"/>
                </a:lnTo>
                <a:lnTo>
                  <a:pt x="0" y="1802670"/>
                </a:lnTo>
                <a:lnTo>
                  <a:pt x="0" y="514396"/>
                </a:lnTo>
                <a:cubicBezTo>
                  <a:pt x="0" y="301326"/>
                  <a:pt x="129545" y="118513"/>
                  <a:pt x="314170" y="40424"/>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358" rtl="0" eaLnBrk="1" fontAlgn="auto" latinLnBrk="0" hangingPunct="1">
              <a:lnSpc>
                <a:spcPct val="100000"/>
              </a:lnSpc>
              <a:spcBef>
                <a:spcPts val="0"/>
              </a:spcBef>
              <a:spcAft>
                <a:spcPts val="0"/>
              </a:spcAft>
              <a:buClr>
                <a:srgbClr val="000000"/>
              </a:buClr>
              <a:buSzTx/>
              <a:buFont typeface="Arial"/>
              <a:buNone/>
              <a:tabLst/>
              <a:defRPr/>
            </a:pPr>
            <a:endParaRPr kumimoji="0" lang="en-US" sz="2489" b="0" i="0" u="none" strike="noStrike" kern="0" cap="none" spc="0" normalizeH="0" baseline="0" noProof="0">
              <a:ln>
                <a:noFill/>
              </a:ln>
              <a:solidFill>
                <a:srgbClr val="FFFFFF"/>
              </a:solidFill>
              <a:effectLst/>
              <a:uLnTx/>
              <a:uFillTx/>
              <a:latin typeface="Arial"/>
              <a:ea typeface="+mn-ea"/>
              <a:cs typeface="+mn-cs"/>
              <a:sym typeface="Arial"/>
            </a:endParaRPr>
          </a:p>
        </p:txBody>
      </p:sp>
      <p:sp>
        <p:nvSpPr>
          <p:cNvPr id="7" name="Freeform 6">
            <a:extLst>
              <a:ext uri="{FF2B5EF4-FFF2-40B4-BE49-F238E27FC236}">
                <a16:creationId xmlns:a16="http://schemas.microsoft.com/office/drawing/2014/main" id="{97C82E95-2F2B-0B46-A633-1E327F0659F7}"/>
              </a:ext>
            </a:extLst>
          </p:cNvPr>
          <p:cNvSpPr/>
          <p:nvPr userDrawn="1"/>
        </p:nvSpPr>
        <p:spPr>
          <a:xfrm rot="1471785">
            <a:off x="9134021" y="5891990"/>
            <a:ext cx="814948" cy="1273112"/>
          </a:xfrm>
          <a:custGeom>
            <a:avLst/>
            <a:gdLst>
              <a:gd name="connsiteX0" fmla="*/ 248867 w 814948"/>
              <a:gd name="connsiteY0" fmla="*/ 32021 h 1273112"/>
              <a:gd name="connsiteX1" fmla="*/ 407474 w 814948"/>
              <a:gd name="connsiteY1" fmla="*/ 0 h 1273112"/>
              <a:gd name="connsiteX2" fmla="*/ 814948 w 814948"/>
              <a:gd name="connsiteY2" fmla="*/ 407474 h 1273112"/>
              <a:gd name="connsiteX3" fmla="*/ 814948 w 814948"/>
              <a:gd name="connsiteY3" fmla="*/ 901208 h 1273112"/>
              <a:gd name="connsiteX4" fmla="*/ 0 w 814948"/>
              <a:gd name="connsiteY4" fmla="*/ 1273112 h 1273112"/>
              <a:gd name="connsiteX5" fmla="*/ 0 w 814948"/>
              <a:gd name="connsiteY5" fmla="*/ 407474 h 1273112"/>
              <a:gd name="connsiteX6" fmla="*/ 248867 w 814948"/>
              <a:gd name="connsiteY6" fmla="*/ 32021 h 1273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4948" h="1273112">
                <a:moveTo>
                  <a:pt x="248867" y="32021"/>
                </a:moveTo>
                <a:cubicBezTo>
                  <a:pt x="297616" y="11402"/>
                  <a:pt x="351214" y="0"/>
                  <a:pt x="407474" y="0"/>
                </a:cubicBezTo>
                <a:cubicBezTo>
                  <a:pt x="632516" y="0"/>
                  <a:pt x="814948" y="182432"/>
                  <a:pt x="814948" y="407474"/>
                </a:cubicBezTo>
                <a:lnTo>
                  <a:pt x="814948" y="901208"/>
                </a:lnTo>
                <a:lnTo>
                  <a:pt x="0" y="1273112"/>
                </a:lnTo>
                <a:lnTo>
                  <a:pt x="0" y="407474"/>
                </a:lnTo>
                <a:cubicBezTo>
                  <a:pt x="0" y="238693"/>
                  <a:pt x="102618" y="93879"/>
                  <a:pt x="248867" y="32021"/>
                </a:cubicBezTo>
                <a:close/>
              </a:path>
            </a:pathLst>
          </a:custGeom>
          <a:solidFill>
            <a:srgbClr val="FDE48A"/>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358" rtl="0" eaLnBrk="1" fontAlgn="auto" latinLnBrk="0" hangingPunct="1">
              <a:lnSpc>
                <a:spcPct val="100000"/>
              </a:lnSpc>
              <a:spcBef>
                <a:spcPts val="0"/>
              </a:spcBef>
              <a:spcAft>
                <a:spcPts val="0"/>
              </a:spcAft>
              <a:buClr>
                <a:srgbClr val="000000"/>
              </a:buClr>
              <a:buSzTx/>
              <a:buFont typeface="Arial"/>
              <a:buNone/>
              <a:tabLst/>
              <a:defRPr/>
            </a:pPr>
            <a:endParaRPr kumimoji="0" lang="en-US" sz="2489" b="0" i="0" u="none" strike="noStrike" kern="0" cap="none" spc="0" normalizeH="0" baseline="0" noProof="0">
              <a:ln>
                <a:noFill/>
              </a:ln>
              <a:solidFill>
                <a:srgbClr val="FFFFFF"/>
              </a:solidFill>
              <a:effectLst/>
              <a:uLnTx/>
              <a:uFillTx/>
              <a:latin typeface="Arial"/>
              <a:ea typeface="+mn-ea"/>
              <a:cs typeface="+mn-cs"/>
              <a:sym typeface="Arial"/>
            </a:endParaRPr>
          </a:p>
        </p:txBody>
      </p:sp>
    </p:spTree>
    <p:extLst>
      <p:ext uri="{BB962C8B-B14F-4D97-AF65-F5344CB8AC3E}">
        <p14:creationId xmlns:p14="http://schemas.microsoft.com/office/powerpoint/2010/main" val="2059145373"/>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matchingName="Sidebar with text">
  <p:cSld name="Sidebar with text">
    <p:spTree>
      <p:nvGrpSpPr>
        <p:cNvPr id="1" name="Shape 569"/>
        <p:cNvGrpSpPr/>
        <p:nvPr/>
      </p:nvGrpSpPr>
      <p:grpSpPr>
        <a:xfrm>
          <a:off x="0" y="0"/>
          <a:ext cx="0" cy="0"/>
          <a:chOff x="0" y="0"/>
          <a:chExt cx="0" cy="0"/>
        </a:xfrm>
      </p:grpSpPr>
      <p:sp>
        <p:nvSpPr>
          <p:cNvPr id="570" name="Google Shape;570;p78"/>
          <p:cNvSpPr/>
          <p:nvPr/>
        </p:nvSpPr>
        <p:spPr>
          <a:xfrm>
            <a:off x="-1" y="0"/>
            <a:ext cx="3957000" cy="6858000"/>
          </a:xfrm>
          <a:prstGeom prst="rect">
            <a:avLst/>
          </a:pr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67"/>
              <a:buFont typeface="Arial"/>
              <a:buNone/>
            </a:pPr>
            <a:endParaRPr sz="1867" b="0" i="0" u="none" strike="noStrike" cap="none">
              <a:solidFill>
                <a:srgbClr val="FFFFFF"/>
              </a:solidFill>
              <a:latin typeface="Calibri"/>
              <a:ea typeface="Calibri"/>
              <a:cs typeface="Calibri"/>
              <a:sym typeface="Calibri"/>
            </a:endParaRPr>
          </a:p>
        </p:txBody>
      </p:sp>
      <p:pic>
        <p:nvPicPr>
          <p:cNvPr id="571" name="Google Shape;571;p78"/>
          <p:cNvPicPr preferRelativeResize="0"/>
          <p:nvPr/>
        </p:nvPicPr>
        <p:blipFill rotWithShape="1">
          <a:blip r:embed="rId2">
            <a:alphaModFix/>
          </a:blip>
          <a:srcRect/>
          <a:stretch/>
        </p:blipFill>
        <p:spPr>
          <a:xfrm>
            <a:off x="236050" y="6263247"/>
            <a:ext cx="1444256" cy="433279"/>
          </a:xfrm>
          <a:prstGeom prst="rect">
            <a:avLst/>
          </a:prstGeom>
          <a:noFill/>
          <a:ln>
            <a:noFill/>
          </a:ln>
        </p:spPr>
      </p:pic>
      <p:sp>
        <p:nvSpPr>
          <p:cNvPr id="572" name="Google Shape;572;p78"/>
          <p:cNvSpPr/>
          <p:nvPr/>
        </p:nvSpPr>
        <p:spPr>
          <a:xfrm rot="1451706">
            <a:off x="3084841" y="5867245"/>
            <a:ext cx="1206256" cy="1386515"/>
          </a:xfrm>
          <a:custGeom>
            <a:avLst/>
            <a:gdLst/>
            <a:ahLst/>
            <a:cxnLst/>
            <a:rect l="l" t="t" r="r" b="b"/>
            <a:pathLst>
              <a:path w="1205800" h="1385991" extrusionOk="0">
                <a:moveTo>
                  <a:pt x="368224" y="47379"/>
                </a:moveTo>
                <a:cubicBezTo>
                  <a:pt x="440354" y="16870"/>
                  <a:pt x="519657" y="0"/>
                  <a:pt x="602900" y="0"/>
                </a:cubicBezTo>
                <a:cubicBezTo>
                  <a:pt x="935872" y="0"/>
                  <a:pt x="1205800" y="269928"/>
                  <a:pt x="1205800" y="602900"/>
                </a:cubicBezTo>
                <a:lnTo>
                  <a:pt x="1205800" y="845122"/>
                </a:lnTo>
                <a:lnTo>
                  <a:pt x="0" y="1385991"/>
                </a:lnTo>
                <a:lnTo>
                  <a:pt x="0" y="602900"/>
                </a:lnTo>
                <a:cubicBezTo>
                  <a:pt x="0" y="353171"/>
                  <a:pt x="151835" y="138904"/>
                  <a:pt x="368224" y="47379"/>
                </a:cubicBezTo>
                <a:close/>
              </a:path>
            </a:pathLst>
          </a:custGeom>
          <a:solidFill>
            <a:schemeClr val="accent6"/>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89"/>
              <a:buFont typeface="Arial"/>
              <a:buNone/>
            </a:pPr>
            <a:endParaRPr sz="2489" b="0" i="0" u="none" strike="noStrike" cap="none">
              <a:solidFill>
                <a:srgbClr val="FFFFFF"/>
              </a:solidFill>
              <a:latin typeface="Arial"/>
              <a:ea typeface="Arial"/>
              <a:cs typeface="Arial"/>
              <a:sym typeface="Arial"/>
            </a:endParaRPr>
          </a:p>
        </p:txBody>
      </p:sp>
      <p:sp>
        <p:nvSpPr>
          <p:cNvPr id="573" name="Google Shape;573;p78"/>
          <p:cNvSpPr/>
          <p:nvPr/>
        </p:nvSpPr>
        <p:spPr>
          <a:xfrm rot="1443862">
            <a:off x="2663126" y="6325623"/>
            <a:ext cx="721911" cy="801690"/>
          </a:xfrm>
          <a:custGeom>
            <a:avLst/>
            <a:gdLst/>
            <a:ahLst/>
            <a:cxnLst/>
            <a:rect l="l" t="t" r="r" b="b"/>
            <a:pathLst>
              <a:path w="722376" h="802207" extrusionOk="0">
                <a:moveTo>
                  <a:pt x="220597" y="28384"/>
                </a:moveTo>
                <a:cubicBezTo>
                  <a:pt x="263809" y="10107"/>
                  <a:pt x="311318" y="0"/>
                  <a:pt x="361188" y="0"/>
                </a:cubicBezTo>
                <a:cubicBezTo>
                  <a:pt x="560667" y="0"/>
                  <a:pt x="722376" y="161709"/>
                  <a:pt x="722376" y="361188"/>
                </a:cubicBezTo>
                <a:lnTo>
                  <a:pt x="722376" y="479051"/>
                </a:lnTo>
                <a:lnTo>
                  <a:pt x="0" y="802207"/>
                </a:lnTo>
                <a:lnTo>
                  <a:pt x="0" y="361188"/>
                </a:lnTo>
                <a:cubicBezTo>
                  <a:pt x="0" y="211579"/>
                  <a:pt x="90961" y="83215"/>
                  <a:pt x="220597" y="2838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89"/>
              <a:buFont typeface="Arial"/>
              <a:buNone/>
            </a:pPr>
            <a:endParaRPr sz="2489" b="0" i="0" u="none" strike="noStrike" cap="none">
              <a:solidFill>
                <a:srgbClr val="FFFFFF"/>
              </a:solidFill>
              <a:latin typeface="Arial"/>
              <a:ea typeface="Arial"/>
              <a:cs typeface="Arial"/>
              <a:sym typeface="Arial"/>
            </a:endParaRPr>
          </a:p>
        </p:txBody>
      </p:sp>
      <p:sp>
        <p:nvSpPr>
          <p:cNvPr id="574" name="Google Shape;574;p78"/>
          <p:cNvSpPr txBox="1">
            <a:spLocks noGrp="1"/>
          </p:cNvSpPr>
          <p:nvPr>
            <p:ph type="title"/>
          </p:nvPr>
        </p:nvSpPr>
        <p:spPr>
          <a:xfrm>
            <a:off x="304800" y="1637938"/>
            <a:ext cx="3652200" cy="3312300"/>
          </a:xfrm>
          <a:prstGeom prst="rect">
            <a:avLst/>
          </a:prstGeom>
          <a:noFill/>
          <a:ln>
            <a:noFill/>
          </a:ln>
        </p:spPr>
        <p:txBody>
          <a:bodyPr spcFirstLastPara="1" wrap="square" lIns="0" tIns="0" rIns="0" bIns="0" anchor="ctr" anchorCtr="0">
            <a:noAutofit/>
          </a:bodyPr>
          <a:lstStyle>
            <a:lvl1pPr lvl="0" algn="l" rtl="0">
              <a:lnSpc>
                <a:spcPct val="90000"/>
              </a:lnSpc>
              <a:spcBef>
                <a:spcPts val="0"/>
              </a:spcBef>
              <a:spcAft>
                <a:spcPts val="0"/>
              </a:spcAft>
              <a:buClr>
                <a:schemeClr val="dk1"/>
              </a:buClr>
              <a:buSzPts val="1800"/>
              <a:buNone/>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Tree>
  </p:cSld>
  <p:clrMapOvr>
    <a:masterClrMapping/>
  </p:clrMapOvr>
</p:sldLayout>
</file>

<file path=ppt/slideLayouts/slideLayout260.xml><?xml version="1.0" encoding="utf-8"?>
<p:sldLayout xmlns:a="http://schemas.openxmlformats.org/drawingml/2006/main" xmlns:r="http://schemas.openxmlformats.org/officeDocument/2006/relationships" xmlns:p="http://schemas.openxmlformats.org/presentationml/2006/main" preserve="1" userDrawn="1">
  <p:cSld name="Divider 2">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DB28A369-5F84-B248-9D0D-25BE61539C0F}"/>
              </a:ext>
            </a:extLst>
          </p:cNvPr>
          <p:cNvSpPr/>
          <p:nvPr userDrawn="1"/>
        </p:nvSpPr>
        <p:spPr>
          <a:xfrm>
            <a:off x="0" y="0"/>
            <a:ext cx="12192000" cy="685800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849"/>
          </a:p>
        </p:txBody>
      </p:sp>
      <p:grpSp>
        <p:nvGrpSpPr>
          <p:cNvPr id="2" name="Group 1">
            <a:extLst>
              <a:ext uri="{FF2B5EF4-FFF2-40B4-BE49-F238E27FC236}">
                <a16:creationId xmlns:a16="http://schemas.microsoft.com/office/drawing/2014/main" id="{6CCE5731-458E-564A-84CE-FBF4813C1593}"/>
              </a:ext>
            </a:extLst>
          </p:cNvPr>
          <p:cNvGrpSpPr/>
          <p:nvPr userDrawn="1"/>
        </p:nvGrpSpPr>
        <p:grpSpPr>
          <a:xfrm>
            <a:off x="5786425" y="54367"/>
            <a:ext cx="6344566" cy="6768447"/>
            <a:chOff x="5786425" y="54366"/>
            <a:chExt cx="6344566" cy="6768447"/>
          </a:xfrm>
        </p:grpSpPr>
        <p:sp>
          <p:nvSpPr>
            <p:cNvPr id="630" name="Freeform 629">
              <a:extLst>
                <a:ext uri="{FF2B5EF4-FFF2-40B4-BE49-F238E27FC236}">
                  <a16:creationId xmlns:a16="http://schemas.microsoft.com/office/drawing/2014/main" id="{0AF3EF8F-6278-BA48-B127-CD587C7A27CE}"/>
                </a:ext>
              </a:extLst>
            </p:cNvPr>
            <p:cNvSpPr/>
            <p:nvPr/>
          </p:nvSpPr>
          <p:spPr>
            <a:xfrm>
              <a:off x="8731068" y="327624"/>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5"/>
                  </a:cubicBezTo>
                  <a:lnTo>
                    <a:pt x="3292" y="29311"/>
                  </a:lnTo>
                  <a:cubicBezTo>
                    <a:pt x="-3938" y="18453"/>
                    <a:pt x="1484" y="7595"/>
                    <a:pt x="12329" y="2166"/>
                  </a:cubicBezTo>
                  <a:close/>
                </a:path>
              </a:pathLst>
            </a:custGeom>
            <a:solidFill>
              <a:srgbClr val="7EB4B4"/>
            </a:solidFill>
            <a:ln w="18073" cap="flat">
              <a:noFill/>
              <a:prstDash val="solid"/>
              <a:miter/>
            </a:ln>
          </p:spPr>
          <p:txBody>
            <a:bodyPr rtlCol="0" anchor="ctr"/>
            <a:lstStyle/>
            <a:p>
              <a:endParaRPr lang="en-US" sz="849"/>
            </a:p>
          </p:txBody>
        </p:sp>
        <p:sp>
          <p:nvSpPr>
            <p:cNvPr id="631" name="Freeform 630">
              <a:extLst>
                <a:ext uri="{FF2B5EF4-FFF2-40B4-BE49-F238E27FC236}">
                  <a16:creationId xmlns:a16="http://schemas.microsoft.com/office/drawing/2014/main" id="{E36E8D2F-C6AE-EC43-ADBF-B3B91B547DEA}"/>
                </a:ext>
              </a:extLst>
            </p:cNvPr>
            <p:cNvSpPr/>
            <p:nvPr/>
          </p:nvSpPr>
          <p:spPr>
            <a:xfrm>
              <a:off x="9052470" y="327980"/>
              <a:ext cx="39763" cy="121246"/>
            </a:xfrm>
            <a:custGeom>
              <a:avLst/>
              <a:gdLst>
                <a:gd name="connsiteX0" fmla="*/ 39764 w 39763"/>
                <a:gd name="connsiteY0" fmla="*/ 19906 h 121246"/>
                <a:gd name="connsiteX1" fmla="*/ 39764 w 39763"/>
                <a:gd name="connsiteY1" fmla="*/ 101341 h 121246"/>
                <a:gd name="connsiteX2" fmla="*/ 19882 w 39763"/>
                <a:gd name="connsiteY2" fmla="*/ 121246 h 121246"/>
                <a:gd name="connsiteX3" fmla="*/ 19882 w 39763"/>
                <a:gd name="connsiteY3" fmla="*/ 121246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8"/>
                    <a:pt x="30726" y="121246"/>
                    <a:pt x="19882" y="121246"/>
                  </a:cubicBezTo>
                  <a:lnTo>
                    <a:pt x="19882" y="121246"/>
                  </a:lnTo>
                  <a:cubicBezTo>
                    <a:pt x="9037" y="121246"/>
                    <a:pt x="0" y="112198"/>
                    <a:pt x="0" y="101341"/>
                  </a:cubicBezTo>
                  <a:lnTo>
                    <a:pt x="0" y="19906"/>
                  </a:lnTo>
                  <a:cubicBezTo>
                    <a:pt x="0" y="9048"/>
                    <a:pt x="9037" y="0"/>
                    <a:pt x="19882" y="0"/>
                  </a:cubicBezTo>
                  <a:lnTo>
                    <a:pt x="19882" y="0"/>
                  </a:lnTo>
                  <a:cubicBezTo>
                    <a:pt x="30726" y="0"/>
                    <a:pt x="39764" y="9048"/>
                    <a:pt x="39764" y="19906"/>
                  </a:cubicBezTo>
                  <a:close/>
                </a:path>
              </a:pathLst>
            </a:custGeom>
            <a:solidFill>
              <a:srgbClr val="7EB4B4"/>
            </a:solidFill>
            <a:ln w="18073" cap="flat">
              <a:noFill/>
              <a:prstDash val="solid"/>
              <a:miter/>
            </a:ln>
          </p:spPr>
          <p:txBody>
            <a:bodyPr rtlCol="0" anchor="ctr"/>
            <a:lstStyle/>
            <a:p>
              <a:endParaRPr lang="en-US" sz="849"/>
            </a:p>
          </p:txBody>
        </p:sp>
        <p:sp>
          <p:nvSpPr>
            <p:cNvPr id="632" name="Freeform 631">
              <a:extLst>
                <a:ext uri="{FF2B5EF4-FFF2-40B4-BE49-F238E27FC236}">
                  <a16:creationId xmlns:a16="http://schemas.microsoft.com/office/drawing/2014/main" id="{D4234B6D-7111-3F4C-8086-CF604BA19E10}"/>
                </a:ext>
              </a:extLst>
            </p:cNvPr>
            <p:cNvSpPr/>
            <p:nvPr/>
          </p:nvSpPr>
          <p:spPr>
            <a:xfrm>
              <a:off x="9336561" y="327624"/>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5"/>
                  </a:cubicBezTo>
                  <a:lnTo>
                    <a:pt x="3292" y="29311"/>
                  </a:lnTo>
                  <a:cubicBezTo>
                    <a:pt x="-3938" y="18453"/>
                    <a:pt x="1484" y="7595"/>
                    <a:pt x="12329" y="2166"/>
                  </a:cubicBezTo>
                  <a:close/>
                </a:path>
              </a:pathLst>
            </a:custGeom>
            <a:solidFill>
              <a:srgbClr val="7EB4B4"/>
            </a:solidFill>
            <a:ln w="18073" cap="flat">
              <a:noFill/>
              <a:prstDash val="solid"/>
              <a:miter/>
            </a:ln>
          </p:spPr>
          <p:txBody>
            <a:bodyPr rtlCol="0" anchor="ctr"/>
            <a:lstStyle/>
            <a:p>
              <a:endParaRPr lang="en-US" sz="849"/>
            </a:p>
          </p:txBody>
        </p:sp>
        <p:sp>
          <p:nvSpPr>
            <p:cNvPr id="633" name="Freeform 632">
              <a:extLst>
                <a:ext uri="{FF2B5EF4-FFF2-40B4-BE49-F238E27FC236}">
                  <a16:creationId xmlns:a16="http://schemas.microsoft.com/office/drawing/2014/main" id="{6C811901-687D-B543-87B5-DD7A90E84C83}"/>
                </a:ext>
              </a:extLst>
            </p:cNvPr>
            <p:cNvSpPr/>
            <p:nvPr/>
          </p:nvSpPr>
          <p:spPr>
            <a:xfrm>
              <a:off x="9640211" y="327624"/>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89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89" y="90839"/>
                  </a:lnTo>
                  <a:cubicBezTo>
                    <a:pt x="81012" y="99887"/>
                    <a:pt x="75589" y="112555"/>
                    <a:pt x="66552" y="117984"/>
                  </a:cubicBezTo>
                  <a:lnTo>
                    <a:pt x="66552" y="117984"/>
                  </a:lnTo>
                  <a:cubicBezTo>
                    <a:pt x="57515" y="123413"/>
                    <a:pt x="44863" y="117984"/>
                    <a:pt x="39441" y="108935"/>
                  </a:cubicBezTo>
                  <a:lnTo>
                    <a:pt x="3292" y="29311"/>
                  </a:lnTo>
                  <a:cubicBezTo>
                    <a:pt x="-3938" y="18453"/>
                    <a:pt x="1485" y="7595"/>
                    <a:pt x="12329" y="2166"/>
                  </a:cubicBezTo>
                  <a:close/>
                </a:path>
              </a:pathLst>
            </a:custGeom>
            <a:solidFill>
              <a:srgbClr val="7EB4B4"/>
            </a:solidFill>
            <a:ln w="18073" cap="flat">
              <a:noFill/>
              <a:prstDash val="solid"/>
              <a:miter/>
            </a:ln>
          </p:spPr>
          <p:txBody>
            <a:bodyPr rtlCol="0" anchor="ctr"/>
            <a:lstStyle/>
            <a:p>
              <a:endParaRPr lang="en-US" sz="849"/>
            </a:p>
          </p:txBody>
        </p:sp>
        <p:sp>
          <p:nvSpPr>
            <p:cNvPr id="634" name="Freeform 633">
              <a:extLst>
                <a:ext uri="{FF2B5EF4-FFF2-40B4-BE49-F238E27FC236}">
                  <a16:creationId xmlns:a16="http://schemas.microsoft.com/office/drawing/2014/main" id="{559C6D69-E5A5-CB47-B05A-7A93B85A71B6}"/>
                </a:ext>
              </a:extLst>
            </p:cNvPr>
            <p:cNvSpPr/>
            <p:nvPr/>
          </p:nvSpPr>
          <p:spPr>
            <a:xfrm>
              <a:off x="9961612" y="327980"/>
              <a:ext cx="39763" cy="121246"/>
            </a:xfrm>
            <a:custGeom>
              <a:avLst/>
              <a:gdLst>
                <a:gd name="connsiteX0" fmla="*/ 39764 w 39763"/>
                <a:gd name="connsiteY0" fmla="*/ 19906 h 121246"/>
                <a:gd name="connsiteX1" fmla="*/ 39764 w 39763"/>
                <a:gd name="connsiteY1" fmla="*/ 101341 h 121246"/>
                <a:gd name="connsiteX2" fmla="*/ 19882 w 39763"/>
                <a:gd name="connsiteY2" fmla="*/ 121246 h 121246"/>
                <a:gd name="connsiteX3" fmla="*/ 19882 w 39763"/>
                <a:gd name="connsiteY3" fmla="*/ 121246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8"/>
                    <a:pt x="30726" y="121246"/>
                    <a:pt x="19882" y="121246"/>
                  </a:cubicBezTo>
                  <a:lnTo>
                    <a:pt x="19882" y="121246"/>
                  </a:lnTo>
                  <a:cubicBezTo>
                    <a:pt x="9037" y="121246"/>
                    <a:pt x="0" y="112198"/>
                    <a:pt x="0" y="101341"/>
                  </a:cubicBezTo>
                  <a:lnTo>
                    <a:pt x="0" y="19906"/>
                  </a:lnTo>
                  <a:cubicBezTo>
                    <a:pt x="0" y="9048"/>
                    <a:pt x="9037" y="0"/>
                    <a:pt x="19882" y="0"/>
                  </a:cubicBezTo>
                  <a:lnTo>
                    <a:pt x="19882" y="0"/>
                  </a:lnTo>
                  <a:cubicBezTo>
                    <a:pt x="28919" y="0"/>
                    <a:pt x="39764" y="9048"/>
                    <a:pt x="39764" y="19906"/>
                  </a:cubicBezTo>
                  <a:close/>
                </a:path>
              </a:pathLst>
            </a:custGeom>
            <a:solidFill>
              <a:srgbClr val="7EB4B4"/>
            </a:solidFill>
            <a:ln w="18073" cap="flat">
              <a:noFill/>
              <a:prstDash val="solid"/>
              <a:miter/>
            </a:ln>
          </p:spPr>
          <p:txBody>
            <a:bodyPr rtlCol="0" anchor="ctr"/>
            <a:lstStyle/>
            <a:p>
              <a:endParaRPr lang="en-US" sz="849"/>
            </a:p>
          </p:txBody>
        </p:sp>
        <p:sp>
          <p:nvSpPr>
            <p:cNvPr id="635" name="Freeform 634">
              <a:extLst>
                <a:ext uri="{FF2B5EF4-FFF2-40B4-BE49-F238E27FC236}">
                  <a16:creationId xmlns:a16="http://schemas.microsoft.com/office/drawing/2014/main" id="{76BEAD98-7036-3444-A270-DA42332C1256}"/>
                </a:ext>
              </a:extLst>
            </p:cNvPr>
            <p:cNvSpPr/>
            <p:nvPr/>
          </p:nvSpPr>
          <p:spPr>
            <a:xfrm>
              <a:off x="10245703" y="327624"/>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4 h 120149"/>
                <a:gd name="connsiteX5" fmla="*/ 66552 w 77753"/>
                <a:gd name="connsiteY5" fmla="*/ 117984 h 120149"/>
                <a:gd name="connsiteX6" fmla="*/ 39441 w 77753"/>
                <a:gd name="connsiteY6" fmla="*/ 108935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5"/>
                  </a:cubicBezTo>
                  <a:lnTo>
                    <a:pt x="3292" y="29311"/>
                  </a:lnTo>
                  <a:cubicBezTo>
                    <a:pt x="-3938" y="18453"/>
                    <a:pt x="1484" y="7595"/>
                    <a:pt x="12329" y="2166"/>
                  </a:cubicBezTo>
                  <a:close/>
                </a:path>
              </a:pathLst>
            </a:custGeom>
            <a:solidFill>
              <a:srgbClr val="7EB4B4"/>
            </a:solidFill>
            <a:ln w="18073" cap="flat">
              <a:noFill/>
              <a:prstDash val="solid"/>
              <a:miter/>
            </a:ln>
          </p:spPr>
          <p:txBody>
            <a:bodyPr rtlCol="0" anchor="ctr"/>
            <a:lstStyle/>
            <a:p>
              <a:endParaRPr lang="en-US" sz="849"/>
            </a:p>
          </p:txBody>
        </p:sp>
        <p:sp>
          <p:nvSpPr>
            <p:cNvPr id="636" name="Freeform 635">
              <a:extLst>
                <a:ext uri="{FF2B5EF4-FFF2-40B4-BE49-F238E27FC236}">
                  <a16:creationId xmlns:a16="http://schemas.microsoft.com/office/drawing/2014/main" id="{F9144627-3675-D24D-815D-DB33B3073BEF}"/>
                </a:ext>
              </a:extLst>
            </p:cNvPr>
            <p:cNvSpPr/>
            <p:nvPr/>
          </p:nvSpPr>
          <p:spPr>
            <a:xfrm>
              <a:off x="10548346" y="327624"/>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3"/>
                    <a:pt x="44062" y="117984"/>
                    <a:pt x="38640" y="108935"/>
                  </a:cubicBezTo>
                  <a:lnTo>
                    <a:pt x="2491" y="29311"/>
                  </a:lnTo>
                  <a:cubicBezTo>
                    <a:pt x="-2931" y="18453"/>
                    <a:pt x="684" y="7595"/>
                    <a:pt x="11529" y="2166"/>
                  </a:cubicBezTo>
                  <a:close/>
                </a:path>
              </a:pathLst>
            </a:custGeom>
            <a:solidFill>
              <a:srgbClr val="7EB4B4"/>
            </a:solidFill>
            <a:ln w="18073" cap="flat">
              <a:noFill/>
              <a:prstDash val="solid"/>
              <a:miter/>
            </a:ln>
          </p:spPr>
          <p:txBody>
            <a:bodyPr rtlCol="0" anchor="ctr"/>
            <a:lstStyle/>
            <a:p>
              <a:endParaRPr lang="en-US" sz="849"/>
            </a:p>
          </p:txBody>
        </p:sp>
        <p:sp>
          <p:nvSpPr>
            <p:cNvPr id="637" name="Freeform 636">
              <a:extLst>
                <a:ext uri="{FF2B5EF4-FFF2-40B4-BE49-F238E27FC236}">
                  <a16:creationId xmlns:a16="http://schemas.microsoft.com/office/drawing/2014/main" id="{D3DE571F-6298-6B45-A0F7-961B71F0855F}"/>
                </a:ext>
              </a:extLst>
            </p:cNvPr>
            <p:cNvSpPr/>
            <p:nvPr/>
          </p:nvSpPr>
          <p:spPr>
            <a:xfrm>
              <a:off x="10870754" y="327980"/>
              <a:ext cx="39763" cy="121246"/>
            </a:xfrm>
            <a:custGeom>
              <a:avLst/>
              <a:gdLst>
                <a:gd name="connsiteX0" fmla="*/ 39764 w 39763"/>
                <a:gd name="connsiteY0" fmla="*/ 19906 h 121246"/>
                <a:gd name="connsiteX1" fmla="*/ 39764 w 39763"/>
                <a:gd name="connsiteY1" fmla="*/ 101341 h 121246"/>
                <a:gd name="connsiteX2" fmla="*/ 19882 w 39763"/>
                <a:gd name="connsiteY2" fmla="*/ 121246 h 121246"/>
                <a:gd name="connsiteX3" fmla="*/ 19882 w 39763"/>
                <a:gd name="connsiteY3" fmla="*/ 121246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8"/>
                    <a:pt x="30727" y="121246"/>
                    <a:pt x="19882" y="121246"/>
                  </a:cubicBezTo>
                  <a:lnTo>
                    <a:pt x="19882" y="121246"/>
                  </a:lnTo>
                  <a:cubicBezTo>
                    <a:pt x="9037" y="121246"/>
                    <a:pt x="0" y="112198"/>
                    <a:pt x="0" y="101341"/>
                  </a:cubicBezTo>
                  <a:lnTo>
                    <a:pt x="0" y="19906"/>
                  </a:lnTo>
                  <a:cubicBezTo>
                    <a:pt x="0" y="9048"/>
                    <a:pt x="9037" y="0"/>
                    <a:pt x="19882" y="0"/>
                  </a:cubicBezTo>
                  <a:lnTo>
                    <a:pt x="19882" y="0"/>
                  </a:lnTo>
                  <a:cubicBezTo>
                    <a:pt x="28919" y="0"/>
                    <a:pt x="39764" y="9048"/>
                    <a:pt x="39764" y="19906"/>
                  </a:cubicBezTo>
                  <a:close/>
                </a:path>
              </a:pathLst>
            </a:custGeom>
            <a:solidFill>
              <a:srgbClr val="7EB4B4"/>
            </a:solidFill>
            <a:ln w="18073" cap="flat">
              <a:noFill/>
              <a:prstDash val="solid"/>
              <a:miter/>
            </a:ln>
          </p:spPr>
          <p:txBody>
            <a:bodyPr rtlCol="0" anchor="ctr"/>
            <a:lstStyle/>
            <a:p>
              <a:endParaRPr lang="en-US" sz="849"/>
            </a:p>
          </p:txBody>
        </p:sp>
        <p:sp>
          <p:nvSpPr>
            <p:cNvPr id="638" name="Freeform 637">
              <a:extLst>
                <a:ext uri="{FF2B5EF4-FFF2-40B4-BE49-F238E27FC236}">
                  <a16:creationId xmlns:a16="http://schemas.microsoft.com/office/drawing/2014/main" id="{1E0E8976-0FFE-F24C-AB83-7F7C48DFF2D4}"/>
                </a:ext>
              </a:extLst>
            </p:cNvPr>
            <p:cNvSpPr/>
            <p:nvPr/>
          </p:nvSpPr>
          <p:spPr>
            <a:xfrm>
              <a:off x="8446977" y="934213"/>
              <a:ext cx="39763" cy="121246"/>
            </a:xfrm>
            <a:custGeom>
              <a:avLst/>
              <a:gdLst>
                <a:gd name="connsiteX0" fmla="*/ 18074 w 39763"/>
                <a:gd name="connsiteY0" fmla="*/ 0 h 121246"/>
                <a:gd name="connsiteX1" fmla="*/ 18074 w 39763"/>
                <a:gd name="connsiteY1" fmla="*/ 0 h 121246"/>
                <a:gd name="connsiteX2" fmla="*/ 39764 w 39763"/>
                <a:gd name="connsiteY2" fmla="*/ 19906 h 121246"/>
                <a:gd name="connsiteX3" fmla="*/ 39764 w 39763"/>
                <a:gd name="connsiteY3" fmla="*/ 101341 h 121246"/>
                <a:gd name="connsiteX4" fmla="*/ 19882 w 39763"/>
                <a:gd name="connsiteY4" fmla="*/ 121246 h 121246"/>
                <a:gd name="connsiteX5" fmla="*/ 19882 w 39763"/>
                <a:gd name="connsiteY5" fmla="*/ 121246 h 121246"/>
                <a:gd name="connsiteX6" fmla="*/ 0 w 39763"/>
                <a:gd name="connsiteY6" fmla="*/ 101341 h 121246"/>
                <a:gd name="connsiteX7" fmla="*/ 0 w 39763"/>
                <a:gd name="connsiteY7" fmla="*/ 39812 h 121246"/>
                <a:gd name="connsiteX8" fmla="*/ 18074 w 39763"/>
                <a:gd name="connsiteY8" fmla="*/ 0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18074" y="0"/>
                  </a:moveTo>
                  <a:lnTo>
                    <a:pt x="18074" y="0"/>
                  </a:lnTo>
                  <a:cubicBezTo>
                    <a:pt x="28919" y="0"/>
                    <a:pt x="39764" y="9048"/>
                    <a:pt x="39764" y="19906"/>
                  </a:cubicBezTo>
                  <a:lnTo>
                    <a:pt x="39764" y="101341"/>
                  </a:lnTo>
                  <a:cubicBezTo>
                    <a:pt x="39764" y="112198"/>
                    <a:pt x="30726" y="121246"/>
                    <a:pt x="19882" y="121246"/>
                  </a:cubicBezTo>
                  <a:lnTo>
                    <a:pt x="19882" y="121246"/>
                  </a:lnTo>
                  <a:cubicBezTo>
                    <a:pt x="9037" y="121246"/>
                    <a:pt x="0" y="112198"/>
                    <a:pt x="0" y="101341"/>
                  </a:cubicBezTo>
                  <a:lnTo>
                    <a:pt x="0" y="39812"/>
                  </a:lnTo>
                  <a:lnTo>
                    <a:pt x="18074" y="0"/>
                  </a:lnTo>
                  <a:close/>
                </a:path>
              </a:pathLst>
            </a:custGeom>
            <a:solidFill>
              <a:srgbClr val="7EB4B4"/>
            </a:solidFill>
            <a:ln w="18073" cap="flat">
              <a:noFill/>
              <a:prstDash val="solid"/>
              <a:miter/>
            </a:ln>
          </p:spPr>
          <p:txBody>
            <a:bodyPr rtlCol="0" anchor="ctr"/>
            <a:lstStyle/>
            <a:p>
              <a:endParaRPr lang="en-US" sz="849"/>
            </a:p>
          </p:txBody>
        </p:sp>
        <p:sp>
          <p:nvSpPr>
            <p:cNvPr id="639" name="Freeform 638">
              <a:extLst>
                <a:ext uri="{FF2B5EF4-FFF2-40B4-BE49-F238E27FC236}">
                  <a16:creationId xmlns:a16="http://schemas.microsoft.com/office/drawing/2014/main" id="{07BC587A-2161-8842-A895-3DFE44BCE5D2}"/>
                </a:ext>
              </a:extLst>
            </p:cNvPr>
            <p:cNvSpPr/>
            <p:nvPr/>
          </p:nvSpPr>
          <p:spPr>
            <a:xfrm>
              <a:off x="8428219" y="1237878"/>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5"/>
                  </a:cubicBezTo>
                  <a:lnTo>
                    <a:pt x="2491" y="29311"/>
                  </a:lnTo>
                  <a:cubicBezTo>
                    <a:pt x="-2931" y="18453"/>
                    <a:pt x="684" y="7595"/>
                    <a:pt x="11528" y="2166"/>
                  </a:cubicBezTo>
                  <a:close/>
                </a:path>
              </a:pathLst>
            </a:custGeom>
            <a:solidFill>
              <a:srgbClr val="7EB4B4"/>
            </a:solidFill>
            <a:ln w="18073" cap="flat">
              <a:noFill/>
              <a:prstDash val="solid"/>
              <a:miter/>
            </a:ln>
          </p:spPr>
          <p:txBody>
            <a:bodyPr rtlCol="0" anchor="ctr"/>
            <a:lstStyle/>
            <a:p>
              <a:endParaRPr lang="en-US" sz="849"/>
            </a:p>
          </p:txBody>
        </p:sp>
        <p:sp>
          <p:nvSpPr>
            <p:cNvPr id="640" name="Freeform 639">
              <a:extLst>
                <a:ext uri="{FF2B5EF4-FFF2-40B4-BE49-F238E27FC236}">
                  <a16:creationId xmlns:a16="http://schemas.microsoft.com/office/drawing/2014/main" id="{BF42CAC3-01AD-0344-92BC-8BAC859E830E}"/>
                </a:ext>
              </a:extLst>
            </p:cNvPr>
            <p:cNvSpPr/>
            <p:nvPr userDrawn="1"/>
          </p:nvSpPr>
          <p:spPr>
            <a:xfrm>
              <a:off x="8748819" y="631802"/>
              <a:ext cx="39763" cy="121445"/>
            </a:xfrm>
            <a:custGeom>
              <a:avLst/>
              <a:gdLst>
                <a:gd name="connsiteX0" fmla="*/ 39764 w 39763"/>
                <a:gd name="connsiteY0" fmla="*/ 20105 h 121445"/>
                <a:gd name="connsiteX1" fmla="*/ 39764 w 39763"/>
                <a:gd name="connsiteY1" fmla="*/ 101539 h 121445"/>
                <a:gd name="connsiteX2" fmla="*/ 19882 w 39763"/>
                <a:gd name="connsiteY2" fmla="*/ 121445 h 121445"/>
                <a:gd name="connsiteX3" fmla="*/ 19882 w 39763"/>
                <a:gd name="connsiteY3" fmla="*/ 121445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7" y="121445"/>
                    <a:pt x="19882" y="121445"/>
                  </a:cubicBezTo>
                  <a:lnTo>
                    <a:pt x="19882" y="121445"/>
                  </a:lnTo>
                  <a:cubicBezTo>
                    <a:pt x="9037" y="121445"/>
                    <a:pt x="0" y="112397"/>
                    <a:pt x="0" y="101539"/>
                  </a:cubicBezTo>
                  <a:lnTo>
                    <a:pt x="0" y="20105"/>
                  </a:lnTo>
                  <a:cubicBezTo>
                    <a:pt x="0" y="9247"/>
                    <a:pt x="9037" y="199"/>
                    <a:pt x="19882" y="199"/>
                  </a:cubicBezTo>
                  <a:lnTo>
                    <a:pt x="19882" y="199"/>
                  </a:lnTo>
                  <a:cubicBezTo>
                    <a:pt x="30727" y="-1611"/>
                    <a:pt x="39764" y="9247"/>
                    <a:pt x="39764" y="20105"/>
                  </a:cubicBezTo>
                  <a:close/>
                </a:path>
              </a:pathLst>
            </a:custGeom>
            <a:solidFill>
              <a:srgbClr val="7EB4B4"/>
            </a:solidFill>
            <a:ln w="18073" cap="flat">
              <a:noFill/>
              <a:prstDash val="solid"/>
              <a:miter/>
            </a:ln>
          </p:spPr>
          <p:txBody>
            <a:bodyPr rtlCol="0" anchor="ctr"/>
            <a:lstStyle/>
            <a:p>
              <a:endParaRPr lang="en-US" sz="849"/>
            </a:p>
          </p:txBody>
        </p:sp>
        <p:sp>
          <p:nvSpPr>
            <p:cNvPr id="641" name="Freeform 640">
              <a:extLst>
                <a:ext uri="{FF2B5EF4-FFF2-40B4-BE49-F238E27FC236}">
                  <a16:creationId xmlns:a16="http://schemas.microsoft.com/office/drawing/2014/main" id="{0954A7DB-3AA2-5F4D-85D5-58815A9B97C4}"/>
                </a:ext>
              </a:extLst>
            </p:cNvPr>
            <p:cNvSpPr/>
            <p:nvPr/>
          </p:nvSpPr>
          <p:spPr>
            <a:xfrm>
              <a:off x="9033711" y="631645"/>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5"/>
                  </a:cubicBezTo>
                  <a:lnTo>
                    <a:pt x="2491" y="29311"/>
                  </a:lnTo>
                  <a:cubicBezTo>
                    <a:pt x="-2931" y="18453"/>
                    <a:pt x="684" y="5785"/>
                    <a:pt x="11528" y="2166"/>
                  </a:cubicBezTo>
                  <a:close/>
                </a:path>
              </a:pathLst>
            </a:custGeom>
            <a:solidFill>
              <a:srgbClr val="7EB4B4"/>
            </a:solidFill>
            <a:ln w="18073" cap="flat">
              <a:noFill/>
              <a:prstDash val="solid"/>
              <a:miter/>
            </a:ln>
          </p:spPr>
          <p:txBody>
            <a:bodyPr rtlCol="0" anchor="ctr"/>
            <a:lstStyle/>
            <a:p>
              <a:endParaRPr lang="en-US" sz="849"/>
            </a:p>
          </p:txBody>
        </p:sp>
        <p:sp>
          <p:nvSpPr>
            <p:cNvPr id="642" name="Freeform 641">
              <a:extLst>
                <a:ext uri="{FF2B5EF4-FFF2-40B4-BE49-F238E27FC236}">
                  <a16:creationId xmlns:a16="http://schemas.microsoft.com/office/drawing/2014/main" id="{BAF9F642-6959-2C46-BF58-9F2E50DDE7BB}"/>
                </a:ext>
              </a:extLst>
            </p:cNvPr>
            <p:cNvSpPr/>
            <p:nvPr/>
          </p:nvSpPr>
          <p:spPr>
            <a:xfrm>
              <a:off x="9336561" y="631645"/>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5"/>
                  </a:cubicBezTo>
                  <a:lnTo>
                    <a:pt x="3292" y="29311"/>
                  </a:lnTo>
                  <a:cubicBezTo>
                    <a:pt x="-3938" y="18453"/>
                    <a:pt x="1484" y="5785"/>
                    <a:pt x="12329" y="2166"/>
                  </a:cubicBezTo>
                  <a:close/>
                </a:path>
              </a:pathLst>
            </a:custGeom>
            <a:solidFill>
              <a:srgbClr val="7EB4B4"/>
            </a:solidFill>
            <a:ln w="18073" cap="flat">
              <a:noFill/>
              <a:prstDash val="solid"/>
              <a:miter/>
            </a:ln>
          </p:spPr>
          <p:txBody>
            <a:bodyPr rtlCol="0" anchor="ctr"/>
            <a:lstStyle/>
            <a:p>
              <a:endParaRPr lang="en-US" sz="849"/>
            </a:p>
          </p:txBody>
        </p:sp>
        <p:sp>
          <p:nvSpPr>
            <p:cNvPr id="643" name="Freeform 642">
              <a:extLst>
                <a:ext uri="{FF2B5EF4-FFF2-40B4-BE49-F238E27FC236}">
                  <a16:creationId xmlns:a16="http://schemas.microsoft.com/office/drawing/2014/main" id="{778AD36B-E994-674F-B0C5-CC040CC964AE}"/>
                </a:ext>
              </a:extLst>
            </p:cNvPr>
            <p:cNvSpPr/>
            <p:nvPr/>
          </p:nvSpPr>
          <p:spPr>
            <a:xfrm>
              <a:off x="8731068" y="933856"/>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5"/>
                  </a:cubicBezTo>
                  <a:lnTo>
                    <a:pt x="3292" y="29311"/>
                  </a:lnTo>
                  <a:cubicBezTo>
                    <a:pt x="-3938" y="18453"/>
                    <a:pt x="1484" y="7595"/>
                    <a:pt x="12329" y="2166"/>
                  </a:cubicBezTo>
                  <a:close/>
                </a:path>
              </a:pathLst>
            </a:custGeom>
            <a:solidFill>
              <a:srgbClr val="7EB4B4"/>
            </a:solidFill>
            <a:ln w="18073" cap="flat">
              <a:noFill/>
              <a:prstDash val="solid"/>
              <a:miter/>
            </a:ln>
          </p:spPr>
          <p:txBody>
            <a:bodyPr rtlCol="0" anchor="ctr"/>
            <a:lstStyle/>
            <a:p>
              <a:endParaRPr lang="en-US" sz="849"/>
            </a:p>
          </p:txBody>
        </p:sp>
        <p:sp>
          <p:nvSpPr>
            <p:cNvPr id="644" name="Freeform 643">
              <a:extLst>
                <a:ext uri="{FF2B5EF4-FFF2-40B4-BE49-F238E27FC236}">
                  <a16:creationId xmlns:a16="http://schemas.microsoft.com/office/drawing/2014/main" id="{3BC0B5B4-E512-AF46-BE57-FED976148B52}"/>
                </a:ext>
              </a:extLst>
            </p:cNvPr>
            <p:cNvSpPr/>
            <p:nvPr/>
          </p:nvSpPr>
          <p:spPr>
            <a:xfrm>
              <a:off x="9033711" y="933856"/>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5"/>
                  </a:cubicBezTo>
                  <a:lnTo>
                    <a:pt x="2491" y="29311"/>
                  </a:lnTo>
                  <a:cubicBezTo>
                    <a:pt x="-2931" y="18453"/>
                    <a:pt x="684" y="7595"/>
                    <a:pt x="11528" y="2166"/>
                  </a:cubicBezTo>
                  <a:close/>
                </a:path>
              </a:pathLst>
            </a:custGeom>
            <a:solidFill>
              <a:srgbClr val="7EB4B4"/>
            </a:solidFill>
            <a:ln w="18073" cap="flat">
              <a:noFill/>
              <a:prstDash val="solid"/>
              <a:miter/>
            </a:ln>
          </p:spPr>
          <p:txBody>
            <a:bodyPr rtlCol="0" anchor="ctr"/>
            <a:lstStyle/>
            <a:p>
              <a:endParaRPr lang="en-US" sz="849"/>
            </a:p>
          </p:txBody>
        </p:sp>
        <p:sp>
          <p:nvSpPr>
            <p:cNvPr id="645" name="Freeform 644">
              <a:extLst>
                <a:ext uri="{FF2B5EF4-FFF2-40B4-BE49-F238E27FC236}">
                  <a16:creationId xmlns:a16="http://schemas.microsoft.com/office/drawing/2014/main" id="{FDCF2B63-9CEC-F442-A371-74ED4C0B62BF}"/>
                </a:ext>
              </a:extLst>
            </p:cNvPr>
            <p:cNvSpPr/>
            <p:nvPr/>
          </p:nvSpPr>
          <p:spPr>
            <a:xfrm>
              <a:off x="8731068" y="1237878"/>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5"/>
                  </a:cubicBezTo>
                  <a:lnTo>
                    <a:pt x="3292" y="29311"/>
                  </a:lnTo>
                  <a:cubicBezTo>
                    <a:pt x="-3938" y="18453"/>
                    <a:pt x="1484" y="7595"/>
                    <a:pt x="12329" y="2166"/>
                  </a:cubicBezTo>
                  <a:close/>
                </a:path>
              </a:pathLst>
            </a:custGeom>
            <a:solidFill>
              <a:srgbClr val="7EB4B4"/>
            </a:solidFill>
            <a:ln w="18073" cap="flat">
              <a:noFill/>
              <a:prstDash val="solid"/>
              <a:miter/>
            </a:ln>
          </p:spPr>
          <p:txBody>
            <a:bodyPr rtlCol="0" anchor="ctr"/>
            <a:lstStyle/>
            <a:p>
              <a:endParaRPr lang="en-US" sz="849"/>
            </a:p>
          </p:txBody>
        </p:sp>
        <p:sp>
          <p:nvSpPr>
            <p:cNvPr id="646" name="Freeform 645">
              <a:extLst>
                <a:ext uri="{FF2B5EF4-FFF2-40B4-BE49-F238E27FC236}">
                  <a16:creationId xmlns:a16="http://schemas.microsoft.com/office/drawing/2014/main" id="{2F9B581F-D810-CD4D-A2AB-5BD0B47FFA63}"/>
                </a:ext>
              </a:extLst>
            </p:cNvPr>
            <p:cNvSpPr/>
            <p:nvPr/>
          </p:nvSpPr>
          <p:spPr>
            <a:xfrm>
              <a:off x="9356120" y="934213"/>
              <a:ext cx="39763" cy="121246"/>
            </a:xfrm>
            <a:custGeom>
              <a:avLst/>
              <a:gdLst>
                <a:gd name="connsiteX0" fmla="*/ 39764 w 39763"/>
                <a:gd name="connsiteY0" fmla="*/ 19906 h 121246"/>
                <a:gd name="connsiteX1" fmla="*/ 39764 w 39763"/>
                <a:gd name="connsiteY1" fmla="*/ 101341 h 121246"/>
                <a:gd name="connsiteX2" fmla="*/ 19882 w 39763"/>
                <a:gd name="connsiteY2" fmla="*/ 121246 h 121246"/>
                <a:gd name="connsiteX3" fmla="*/ 19882 w 39763"/>
                <a:gd name="connsiteY3" fmla="*/ 121246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8"/>
                    <a:pt x="30726" y="121246"/>
                    <a:pt x="19882" y="121246"/>
                  </a:cubicBezTo>
                  <a:lnTo>
                    <a:pt x="19882" y="121246"/>
                  </a:lnTo>
                  <a:cubicBezTo>
                    <a:pt x="9037" y="121246"/>
                    <a:pt x="0" y="112198"/>
                    <a:pt x="0" y="101341"/>
                  </a:cubicBezTo>
                  <a:lnTo>
                    <a:pt x="0" y="19906"/>
                  </a:lnTo>
                  <a:cubicBezTo>
                    <a:pt x="0" y="9048"/>
                    <a:pt x="9037" y="0"/>
                    <a:pt x="19882" y="0"/>
                  </a:cubicBezTo>
                  <a:lnTo>
                    <a:pt x="19882" y="0"/>
                  </a:lnTo>
                  <a:cubicBezTo>
                    <a:pt x="28919" y="0"/>
                    <a:pt x="39764" y="9048"/>
                    <a:pt x="39764" y="19906"/>
                  </a:cubicBezTo>
                  <a:close/>
                </a:path>
              </a:pathLst>
            </a:custGeom>
            <a:solidFill>
              <a:srgbClr val="7EB4B4"/>
            </a:solidFill>
            <a:ln w="18073" cap="flat">
              <a:noFill/>
              <a:prstDash val="solid"/>
              <a:miter/>
            </a:ln>
          </p:spPr>
          <p:txBody>
            <a:bodyPr rtlCol="0" anchor="ctr"/>
            <a:lstStyle/>
            <a:p>
              <a:endParaRPr lang="en-US" sz="849"/>
            </a:p>
          </p:txBody>
        </p:sp>
        <p:sp>
          <p:nvSpPr>
            <p:cNvPr id="647" name="Freeform 646">
              <a:extLst>
                <a:ext uri="{FF2B5EF4-FFF2-40B4-BE49-F238E27FC236}">
                  <a16:creationId xmlns:a16="http://schemas.microsoft.com/office/drawing/2014/main" id="{4907281C-CC82-364D-9B0E-6EA91CD4E4AB}"/>
                </a:ext>
              </a:extLst>
            </p:cNvPr>
            <p:cNvSpPr/>
            <p:nvPr/>
          </p:nvSpPr>
          <p:spPr>
            <a:xfrm>
              <a:off x="9052470" y="1238234"/>
              <a:ext cx="39763" cy="121246"/>
            </a:xfrm>
            <a:custGeom>
              <a:avLst/>
              <a:gdLst>
                <a:gd name="connsiteX0" fmla="*/ 39764 w 39763"/>
                <a:gd name="connsiteY0" fmla="*/ 19906 h 121246"/>
                <a:gd name="connsiteX1" fmla="*/ 39764 w 39763"/>
                <a:gd name="connsiteY1" fmla="*/ 101340 h 121246"/>
                <a:gd name="connsiteX2" fmla="*/ 19882 w 39763"/>
                <a:gd name="connsiteY2" fmla="*/ 121246 h 121246"/>
                <a:gd name="connsiteX3" fmla="*/ 19882 w 39763"/>
                <a:gd name="connsiteY3" fmla="*/ 121246 h 121246"/>
                <a:gd name="connsiteX4" fmla="*/ 0 w 39763"/>
                <a:gd name="connsiteY4" fmla="*/ 101340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0"/>
                  </a:lnTo>
                  <a:cubicBezTo>
                    <a:pt x="39764" y="112198"/>
                    <a:pt x="30726" y="121246"/>
                    <a:pt x="19882" y="121246"/>
                  </a:cubicBezTo>
                  <a:lnTo>
                    <a:pt x="19882" y="121246"/>
                  </a:lnTo>
                  <a:cubicBezTo>
                    <a:pt x="9037" y="121246"/>
                    <a:pt x="0" y="112198"/>
                    <a:pt x="0" y="101340"/>
                  </a:cubicBezTo>
                  <a:lnTo>
                    <a:pt x="0" y="19906"/>
                  </a:lnTo>
                  <a:cubicBezTo>
                    <a:pt x="0" y="9048"/>
                    <a:pt x="9037" y="0"/>
                    <a:pt x="19882" y="0"/>
                  </a:cubicBezTo>
                  <a:lnTo>
                    <a:pt x="19882" y="0"/>
                  </a:lnTo>
                  <a:cubicBezTo>
                    <a:pt x="30726" y="0"/>
                    <a:pt x="39764" y="9048"/>
                    <a:pt x="39764" y="19906"/>
                  </a:cubicBezTo>
                  <a:close/>
                </a:path>
              </a:pathLst>
            </a:custGeom>
            <a:solidFill>
              <a:srgbClr val="7EB4B4"/>
            </a:solidFill>
            <a:ln w="18073" cap="flat">
              <a:noFill/>
              <a:prstDash val="solid"/>
              <a:miter/>
            </a:ln>
          </p:spPr>
          <p:txBody>
            <a:bodyPr rtlCol="0" anchor="ctr"/>
            <a:lstStyle/>
            <a:p>
              <a:endParaRPr lang="en-US" sz="849"/>
            </a:p>
          </p:txBody>
        </p:sp>
        <p:sp>
          <p:nvSpPr>
            <p:cNvPr id="648" name="Freeform 647">
              <a:extLst>
                <a:ext uri="{FF2B5EF4-FFF2-40B4-BE49-F238E27FC236}">
                  <a16:creationId xmlns:a16="http://schemas.microsoft.com/office/drawing/2014/main" id="{99A787BE-275B-0045-B5A7-E25432DE23E5}"/>
                </a:ext>
              </a:extLst>
            </p:cNvPr>
            <p:cNvSpPr/>
            <p:nvPr/>
          </p:nvSpPr>
          <p:spPr>
            <a:xfrm>
              <a:off x="9336561" y="1237878"/>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5"/>
                  </a:cubicBezTo>
                  <a:lnTo>
                    <a:pt x="3292" y="29311"/>
                  </a:lnTo>
                  <a:cubicBezTo>
                    <a:pt x="-3938" y="18453"/>
                    <a:pt x="1484" y="7595"/>
                    <a:pt x="12329" y="2166"/>
                  </a:cubicBezTo>
                  <a:close/>
                </a:path>
              </a:pathLst>
            </a:custGeom>
            <a:solidFill>
              <a:srgbClr val="7EB4B4"/>
            </a:solidFill>
            <a:ln w="18073" cap="flat">
              <a:noFill/>
              <a:prstDash val="solid"/>
              <a:miter/>
            </a:ln>
          </p:spPr>
          <p:txBody>
            <a:bodyPr rtlCol="0" anchor="ctr"/>
            <a:lstStyle/>
            <a:p>
              <a:endParaRPr lang="en-US" sz="849"/>
            </a:p>
          </p:txBody>
        </p:sp>
        <p:sp>
          <p:nvSpPr>
            <p:cNvPr id="649" name="Freeform 648">
              <a:extLst>
                <a:ext uri="{FF2B5EF4-FFF2-40B4-BE49-F238E27FC236}">
                  <a16:creationId xmlns:a16="http://schemas.microsoft.com/office/drawing/2014/main" id="{4D80E0A6-BA8E-B84F-86F1-AB137B719D23}"/>
                </a:ext>
              </a:extLst>
            </p:cNvPr>
            <p:cNvSpPr/>
            <p:nvPr userDrawn="1"/>
          </p:nvSpPr>
          <p:spPr>
            <a:xfrm>
              <a:off x="9657962" y="631802"/>
              <a:ext cx="39763" cy="121445"/>
            </a:xfrm>
            <a:custGeom>
              <a:avLst/>
              <a:gdLst>
                <a:gd name="connsiteX0" fmla="*/ 39764 w 39763"/>
                <a:gd name="connsiteY0" fmla="*/ 20105 h 121445"/>
                <a:gd name="connsiteX1" fmla="*/ 39764 w 39763"/>
                <a:gd name="connsiteY1" fmla="*/ 101539 h 121445"/>
                <a:gd name="connsiteX2" fmla="*/ 19882 w 39763"/>
                <a:gd name="connsiteY2" fmla="*/ 121445 h 121445"/>
                <a:gd name="connsiteX3" fmla="*/ 19882 w 39763"/>
                <a:gd name="connsiteY3" fmla="*/ 121445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6" y="121445"/>
                    <a:pt x="19882" y="121445"/>
                  </a:cubicBezTo>
                  <a:lnTo>
                    <a:pt x="19882" y="121445"/>
                  </a:lnTo>
                  <a:cubicBezTo>
                    <a:pt x="9037" y="121445"/>
                    <a:pt x="0" y="112397"/>
                    <a:pt x="0" y="101539"/>
                  </a:cubicBezTo>
                  <a:lnTo>
                    <a:pt x="0" y="20105"/>
                  </a:lnTo>
                  <a:cubicBezTo>
                    <a:pt x="0" y="9247"/>
                    <a:pt x="9037" y="199"/>
                    <a:pt x="19882" y="199"/>
                  </a:cubicBezTo>
                  <a:lnTo>
                    <a:pt x="19882" y="199"/>
                  </a:lnTo>
                  <a:cubicBezTo>
                    <a:pt x="30726" y="-1611"/>
                    <a:pt x="39764" y="9247"/>
                    <a:pt x="39764" y="20105"/>
                  </a:cubicBezTo>
                  <a:close/>
                </a:path>
              </a:pathLst>
            </a:custGeom>
            <a:solidFill>
              <a:srgbClr val="7EB4B4"/>
            </a:solidFill>
            <a:ln w="18073" cap="flat">
              <a:noFill/>
              <a:prstDash val="solid"/>
              <a:miter/>
            </a:ln>
          </p:spPr>
          <p:txBody>
            <a:bodyPr rtlCol="0" anchor="ctr"/>
            <a:lstStyle/>
            <a:p>
              <a:endParaRPr lang="en-US" sz="849"/>
            </a:p>
          </p:txBody>
        </p:sp>
        <p:sp>
          <p:nvSpPr>
            <p:cNvPr id="650" name="Freeform 649">
              <a:extLst>
                <a:ext uri="{FF2B5EF4-FFF2-40B4-BE49-F238E27FC236}">
                  <a16:creationId xmlns:a16="http://schemas.microsoft.com/office/drawing/2014/main" id="{7261576C-3C19-5F4B-BFF3-960CF96BC3A4}"/>
                </a:ext>
              </a:extLst>
            </p:cNvPr>
            <p:cNvSpPr/>
            <p:nvPr/>
          </p:nvSpPr>
          <p:spPr>
            <a:xfrm>
              <a:off x="9942854" y="631645"/>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5"/>
                  </a:cubicBezTo>
                  <a:lnTo>
                    <a:pt x="2491" y="29311"/>
                  </a:lnTo>
                  <a:cubicBezTo>
                    <a:pt x="-2931" y="18453"/>
                    <a:pt x="684" y="5785"/>
                    <a:pt x="11528" y="2166"/>
                  </a:cubicBezTo>
                  <a:close/>
                </a:path>
              </a:pathLst>
            </a:custGeom>
            <a:solidFill>
              <a:srgbClr val="7EB4B4"/>
            </a:solidFill>
            <a:ln w="18073" cap="flat">
              <a:noFill/>
              <a:prstDash val="solid"/>
              <a:miter/>
            </a:ln>
          </p:spPr>
          <p:txBody>
            <a:bodyPr rtlCol="0" anchor="ctr"/>
            <a:lstStyle/>
            <a:p>
              <a:endParaRPr lang="en-US" sz="849"/>
            </a:p>
          </p:txBody>
        </p:sp>
        <p:sp>
          <p:nvSpPr>
            <p:cNvPr id="651" name="Freeform 650">
              <a:extLst>
                <a:ext uri="{FF2B5EF4-FFF2-40B4-BE49-F238E27FC236}">
                  <a16:creationId xmlns:a16="http://schemas.microsoft.com/office/drawing/2014/main" id="{C586B07D-0055-6C41-B987-49A6F657BD54}"/>
                </a:ext>
              </a:extLst>
            </p:cNvPr>
            <p:cNvSpPr/>
            <p:nvPr/>
          </p:nvSpPr>
          <p:spPr>
            <a:xfrm>
              <a:off x="10245703" y="631645"/>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4 h 120149"/>
                <a:gd name="connsiteX5" fmla="*/ 66552 w 77753"/>
                <a:gd name="connsiteY5" fmla="*/ 117984 h 120149"/>
                <a:gd name="connsiteX6" fmla="*/ 39441 w 77753"/>
                <a:gd name="connsiteY6" fmla="*/ 108935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5"/>
                  </a:cubicBezTo>
                  <a:lnTo>
                    <a:pt x="3292" y="29311"/>
                  </a:lnTo>
                  <a:cubicBezTo>
                    <a:pt x="-3938" y="18453"/>
                    <a:pt x="1484" y="5785"/>
                    <a:pt x="12329" y="2166"/>
                  </a:cubicBezTo>
                  <a:close/>
                </a:path>
              </a:pathLst>
            </a:custGeom>
            <a:solidFill>
              <a:srgbClr val="7EB4B4"/>
            </a:solidFill>
            <a:ln w="18073" cap="flat">
              <a:noFill/>
              <a:prstDash val="solid"/>
              <a:miter/>
            </a:ln>
          </p:spPr>
          <p:txBody>
            <a:bodyPr rtlCol="0" anchor="ctr"/>
            <a:lstStyle/>
            <a:p>
              <a:endParaRPr lang="en-US" sz="849"/>
            </a:p>
          </p:txBody>
        </p:sp>
        <p:sp>
          <p:nvSpPr>
            <p:cNvPr id="652" name="Freeform 651">
              <a:extLst>
                <a:ext uri="{FF2B5EF4-FFF2-40B4-BE49-F238E27FC236}">
                  <a16:creationId xmlns:a16="http://schemas.microsoft.com/office/drawing/2014/main" id="{ECAEF860-B234-DF47-BF49-F600E9EA5604}"/>
                </a:ext>
              </a:extLst>
            </p:cNvPr>
            <p:cNvSpPr/>
            <p:nvPr/>
          </p:nvSpPr>
          <p:spPr>
            <a:xfrm>
              <a:off x="9640211" y="933856"/>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89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89" y="90839"/>
                  </a:lnTo>
                  <a:cubicBezTo>
                    <a:pt x="81012" y="99887"/>
                    <a:pt x="75589" y="112555"/>
                    <a:pt x="66552" y="117984"/>
                  </a:cubicBezTo>
                  <a:lnTo>
                    <a:pt x="66552" y="117984"/>
                  </a:lnTo>
                  <a:cubicBezTo>
                    <a:pt x="57515" y="123413"/>
                    <a:pt x="44863" y="117984"/>
                    <a:pt x="39441" y="108935"/>
                  </a:cubicBezTo>
                  <a:lnTo>
                    <a:pt x="3292" y="29311"/>
                  </a:lnTo>
                  <a:cubicBezTo>
                    <a:pt x="-3938" y="18453"/>
                    <a:pt x="1485" y="7595"/>
                    <a:pt x="12329" y="2166"/>
                  </a:cubicBezTo>
                  <a:close/>
                </a:path>
              </a:pathLst>
            </a:custGeom>
            <a:solidFill>
              <a:srgbClr val="7EB4B4"/>
            </a:solidFill>
            <a:ln w="18073" cap="flat">
              <a:noFill/>
              <a:prstDash val="solid"/>
              <a:miter/>
            </a:ln>
          </p:spPr>
          <p:txBody>
            <a:bodyPr rtlCol="0" anchor="ctr"/>
            <a:lstStyle/>
            <a:p>
              <a:endParaRPr lang="en-US" sz="849"/>
            </a:p>
          </p:txBody>
        </p:sp>
        <p:sp>
          <p:nvSpPr>
            <p:cNvPr id="653" name="Freeform 652">
              <a:extLst>
                <a:ext uri="{FF2B5EF4-FFF2-40B4-BE49-F238E27FC236}">
                  <a16:creationId xmlns:a16="http://schemas.microsoft.com/office/drawing/2014/main" id="{69A69ACC-99A5-894F-BF94-B82C40DB7ADF}"/>
                </a:ext>
              </a:extLst>
            </p:cNvPr>
            <p:cNvSpPr/>
            <p:nvPr/>
          </p:nvSpPr>
          <p:spPr>
            <a:xfrm>
              <a:off x="9942854" y="933856"/>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5"/>
                  </a:cubicBezTo>
                  <a:lnTo>
                    <a:pt x="2491" y="29311"/>
                  </a:lnTo>
                  <a:cubicBezTo>
                    <a:pt x="-2931" y="18453"/>
                    <a:pt x="684" y="7595"/>
                    <a:pt x="11528" y="2166"/>
                  </a:cubicBezTo>
                  <a:close/>
                </a:path>
              </a:pathLst>
            </a:custGeom>
            <a:solidFill>
              <a:srgbClr val="7EB4B4"/>
            </a:solidFill>
            <a:ln w="18073" cap="flat">
              <a:noFill/>
              <a:prstDash val="solid"/>
              <a:miter/>
            </a:ln>
          </p:spPr>
          <p:txBody>
            <a:bodyPr rtlCol="0" anchor="ctr"/>
            <a:lstStyle/>
            <a:p>
              <a:endParaRPr lang="en-US" sz="849"/>
            </a:p>
          </p:txBody>
        </p:sp>
        <p:sp>
          <p:nvSpPr>
            <p:cNvPr id="654" name="Freeform 653">
              <a:extLst>
                <a:ext uri="{FF2B5EF4-FFF2-40B4-BE49-F238E27FC236}">
                  <a16:creationId xmlns:a16="http://schemas.microsoft.com/office/drawing/2014/main" id="{9B1B9C64-0AC3-144F-B30D-BA8DE86144CC}"/>
                </a:ext>
              </a:extLst>
            </p:cNvPr>
            <p:cNvSpPr/>
            <p:nvPr/>
          </p:nvSpPr>
          <p:spPr>
            <a:xfrm>
              <a:off x="9640211" y="1237878"/>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89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89" y="90839"/>
                  </a:lnTo>
                  <a:cubicBezTo>
                    <a:pt x="81012" y="99887"/>
                    <a:pt x="75589" y="112555"/>
                    <a:pt x="66552" y="117984"/>
                  </a:cubicBezTo>
                  <a:lnTo>
                    <a:pt x="66552" y="117984"/>
                  </a:lnTo>
                  <a:cubicBezTo>
                    <a:pt x="57515" y="123413"/>
                    <a:pt x="44863" y="117984"/>
                    <a:pt x="39441" y="108935"/>
                  </a:cubicBezTo>
                  <a:lnTo>
                    <a:pt x="3292" y="29311"/>
                  </a:lnTo>
                  <a:cubicBezTo>
                    <a:pt x="-3938" y="18453"/>
                    <a:pt x="1485" y="7595"/>
                    <a:pt x="12329" y="2166"/>
                  </a:cubicBezTo>
                  <a:close/>
                </a:path>
              </a:pathLst>
            </a:custGeom>
            <a:solidFill>
              <a:srgbClr val="7EB4B4"/>
            </a:solidFill>
            <a:ln w="18073" cap="flat">
              <a:noFill/>
              <a:prstDash val="solid"/>
              <a:miter/>
            </a:ln>
          </p:spPr>
          <p:txBody>
            <a:bodyPr rtlCol="0" anchor="ctr"/>
            <a:lstStyle/>
            <a:p>
              <a:endParaRPr lang="en-US" sz="849"/>
            </a:p>
          </p:txBody>
        </p:sp>
        <p:sp>
          <p:nvSpPr>
            <p:cNvPr id="655" name="Freeform 654">
              <a:extLst>
                <a:ext uri="{FF2B5EF4-FFF2-40B4-BE49-F238E27FC236}">
                  <a16:creationId xmlns:a16="http://schemas.microsoft.com/office/drawing/2014/main" id="{8349F6C3-2660-FD41-990F-00B94B443A8E}"/>
                </a:ext>
              </a:extLst>
            </p:cNvPr>
            <p:cNvSpPr/>
            <p:nvPr/>
          </p:nvSpPr>
          <p:spPr>
            <a:xfrm>
              <a:off x="10263455" y="934213"/>
              <a:ext cx="39763" cy="121246"/>
            </a:xfrm>
            <a:custGeom>
              <a:avLst/>
              <a:gdLst>
                <a:gd name="connsiteX0" fmla="*/ 39763 w 39763"/>
                <a:gd name="connsiteY0" fmla="*/ 19906 h 121246"/>
                <a:gd name="connsiteX1" fmla="*/ 39763 w 39763"/>
                <a:gd name="connsiteY1" fmla="*/ 101341 h 121246"/>
                <a:gd name="connsiteX2" fmla="*/ 19881 w 39763"/>
                <a:gd name="connsiteY2" fmla="*/ 121246 h 121246"/>
                <a:gd name="connsiteX3" fmla="*/ 19881 w 39763"/>
                <a:gd name="connsiteY3" fmla="*/ 121246 h 121246"/>
                <a:gd name="connsiteX4" fmla="*/ 0 w 39763"/>
                <a:gd name="connsiteY4" fmla="*/ 101341 h 121246"/>
                <a:gd name="connsiteX5" fmla="*/ 0 w 39763"/>
                <a:gd name="connsiteY5" fmla="*/ 19906 h 121246"/>
                <a:gd name="connsiteX6" fmla="*/ 19881 w 39763"/>
                <a:gd name="connsiteY6" fmla="*/ 0 h 121246"/>
                <a:gd name="connsiteX7" fmla="*/ 19881 w 39763"/>
                <a:gd name="connsiteY7" fmla="*/ 0 h 121246"/>
                <a:gd name="connsiteX8" fmla="*/ 39763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3" y="19906"/>
                  </a:moveTo>
                  <a:lnTo>
                    <a:pt x="39763" y="101341"/>
                  </a:lnTo>
                  <a:cubicBezTo>
                    <a:pt x="39763" y="112198"/>
                    <a:pt x="30726" y="121246"/>
                    <a:pt x="19881" y="121246"/>
                  </a:cubicBezTo>
                  <a:lnTo>
                    <a:pt x="19881" y="121246"/>
                  </a:lnTo>
                  <a:cubicBezTo>
                    <a:pt x="9037" y="121246"/>
                    <a:pt x="0" y="112198"/>
                    <a:pt x="0" y="101341"/>
                  </a:cubicBezTo>
                  <a:lnTo>
                    <a:pt x="0" y="19906"/>
                  </a:lnTo>
                  <a:cubicBezTo>
                    <a:pt x="0" y="9048"/>
                    <a:pt x="9037" y="0"/>
                    <a:pt x="19881" y="0"/>
                  </a:cubicBezTo>
                  <a:lnTo>
                    <a:pt x="19881" y="0"/>
                  </a:lnTo>
                  <a:cubicBezTo>
                    <a:pt x="30726" y="0"/>
                    <a:pt x="39763" y="9048"/>
                    <a:pt x="39763" y="19906"/>
                  </a:cubicBezTo>
                  <a:close/>
                </a:path>
              </a:pathLst>
            </a:custGeom>
            <a:solidFill>
              <a:srgbClr val="7EB4B4"/>
            </a:solidFill>
            <a:ln w="18073" cap="flat">
              <a:noFill/>
              <a:prstDash val="solid"/>
              <a:miter/>
            </a:ln>
          </p:spPr>
          <p:txBody>
            <a:bodyPr rtlCol="0" anchor="ctr"/>
            <a:lstStyle/>
            <a:p>
              <a:endParaRPr lang="en-US" sz="849"/>
            </a:p>
          </p:txBody>
        </p:sp>
        <p:sp>
          <p:nvSpPr>
            <p:cNvPr id="656" name="Freeform 655">
              <a:extLst>
                <a:ext uri="{FF2B5EF4-FFF2-40B4-BE49-F238E27FC236}">
                  <a16:creationId xmlns:a16="http://schemas.microsoft.com/office/drawing/2014/main" id="{E9183F92-BD78-BA4F-BA4D-8A8943E44D1E}"/>
                </a:ext>
              </a:extLst>
            </p:cNvPr>
            <p:cNvSpPr/>
            <p:nvPr/>
          </p:nvSpPr>
          <p:spPr>
            <a:xfrm>
              <a:off x="9961612" y="1238234"/>
              <a:ext cx="39763" cy="121246"/>
            </a:xfrm>
            <a:custGeom>
              <a:avLst/>
              <a:gdLst>
                <a:gd name="connsiteX0" fmla="*/ 39764 w 39763"/>
                <a:gd name="connsiteY0" fmla="*/ 19906 h 121246"/>
                <a:gd name="connsiteX1" fmla="*/ 39764 w 39763"/>
                <a:gd name="connsiteY1" fmla="*/ 101340 h 121246"/>
                <a:gd name="connsiteX2" fmla="*/ 19882 w 39763"/>
                <a:gd name="connsiteY2" fmla="*/ 121246 h 121246"/>
                <a:gd name="connsiteX3" fmla="*/ 19882 w 39763"/>
                <a:gd name="connsiteY3" fmla="*/ 121246 h 121246"/>
                <a:gd name="connsiteX4" fmla="*/ 0 w 39763"/>
                <a:gd name="connsiteY4" fmla="*/ 101340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0"/>
                  </a:lnTo>
                  <a:cubicBezTo>
                    <a:pt x="39764" y="112198"/>
                    <a:pt x="30726" y="121246"/>
                    <a:pt x="19882" y="121246"/>
                  </a:cubicBezTo>
                  <a:lnTo>
                    <a:pt x="19882" y="121246"/>
                  </a:lnTo>
                  <a:cubicBezTo>
                    <a:pt x="9037" y="121246"/>
                    <a:pt x="0" y="112198"/>
                    <a:pt x="0" y="101340"/>
                  </a:cubicBezTo>
                  <a:lnTo>
                    <a:pt x="0" y="19906"/>
                  </a:lnTo>
                  <a:cubicBezTo>
                    <a:pt x="0" y="9048"/>
                    <a:pt x="9037" y="0"/>
                    <a:pt x="19882" y="0"/>
                  </a:cubicBezTo>
                  <a:lnTo>
                    <a:pt x="19882" y="0"/>
                  </a:lnTo>
                  <a:cubicBezTo>
                    <a:pt x="28919" y="0"/>
                    <a:pt x="39764" y="9048"/>
                    <a:pt x="39764" y="19906"/>
                  </a:cubicBezTo>
                  <a:close/>
                </a:path>
              </a:pathLst>
            </a:custGeom>
            <a:solidFill>
              <a:srgbClr val="7EB4B4"/>
            </a:solidFill>
            <a:ln w="18073" cap="flat">
              <a:noFill/>
              <a:prstDash val="solid"/>
              <a:miter/>
            </a:ln>
          </p:spPr>
          <p:txBody>
            <a:bodyPr rtlCol="0" anchor="ctr"/>
            <a:lstStyle/>
            <a:p>
              <a:endParaRPr lang="en-US" sz="849"/>
            </a:p>
          </p:txBody>
        </p:sp>
        <p:sp>
          <p:nvSpPr>
            <p:cNvPr id="657" name="Freeform 656">
              <a:extLst>
                <a:ext uri="{FF2B5EF4-FFF2-40B4-BE49-F238E27FC236}">
                  <a16:creationId xmlns:a16="http://schemas.microsoft.com/office/drawing/2014/main" id="{8A2DAE07-728A-2B4E-AB41-8EA378C7F667}"/>
                </a:ext>
              </a:extLst>
            </p:cNvPr>
            <p:cNvSpPr/>
            <p:nvPr/>
          </p:nvSpPr>
          <p:spPr>
            <a:xfrm>
              <a:off x="10245703" y="1237878"/>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4 h 120149"/>
                <a:gd name="connsiteX5" fmla="*/ 66552 w 77753"/>
                <a:gd name="connsiteY5" fmla="*/ 117984 h 120149"/>
                <a:gd name="connsiteX6" fmla="*/ 39441 w 77753"/>
                <a:gd name="connsiteY6" fmla="*/ 108935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5"/>
                  </a:cubicBezTo>
                  <a:lnTo>
                    <a:pt x="3292" y="29311"/>
                  </a:lnTo>
                  <a:cubicBezTo>
                    <a:pt x="-3938" y="18453"/>
                    <a:pt x="1484" y="7595"/>
                    <a:pt x="12329" y="2166"/>
                  </a:cubicBezTo>
                  <a:close/>
                </a:path>
              </a:pathLst>
            </a:custGeom>
            <a:solidFill>
              <a:srgbClr val="7EB4B4"/>
            </a:solidFill>
            <a:ln w="18073" cap="flat">
              <a:noFill/>
              <a:prstDash val="solid"/>
              <a:miter/>
            </a:ln>
          </p:spPr>
          <p:txBody>
            <a:bodyPr rtlCol="0" anchor="ctr"/>
            <a:lstStyle/>
            <a:p>
              <a:endParaRPr lang="en-US" sz="849"/>
            </a:p>
          </p:txBody>
        </p:sp>
        <p:sp>
          <p:nvSpPr>
            <p:cNvPr id="658" name="Freeform 657">
              <a:extLst>
                <a:ext uri="{FF2B5EF4-FFF2-40B4-BE49-F238E27FC236}">
                  <a16:creationId xmlns:a16="http://schemas.microsoft.com/office/drawing/2014/main" id="{0AB08C80-AF7B-7E44-BE1B-360EEEDC95FE}"/>
                </a:ext>
              </a:extLst>
            </p:cNvPr>
            <p:cNvSpPr/>
            <p:nvPr userDrawn="1"/>
          </p:nvSpPr>
          <p:spPr>
            <a:xfrm>
              <a:off x="10567105" y="631802"/>
              <a:ext cx="39763" cy="121445"/>
            </a:xfrm>
            <a:custGeom>
              <a:avLst/>
              <a:gdLst>
                <a:gd name="connsiteX0" fmla="*/ 39764 w 39763"/>
                <a:gd name="connsiteY0" fmla="*/ 20105 h 121445"/>
                <a:gd name="connsiteX1" fmla="*/ 39764 w 39763"/>
                <a:gd name="connsiteY1" fmla="*/ 101539 h 121445"/>
                <a:gd name="connsiteX2" fmla="*/ 19882 w 39763"/>
                <a:gd name="connsiteY2" fmla="*/ 121445 h 121445"/>
                <a:gd name="connsiteX3" fmla="*/ 19882 w 39763"/>
                <a:gd name="connsiteY3" fmla="*/ 121445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7" y="121445"/>
                    <a:pt x="19882" y="121445"/>
                  </a:cubicBezTo>
                  <a:lnTo>
                    <a:pt x="19882" y="121445"/>
                  </a:lnTo>
                  <a:cubicBezTo>
                    <a:pt x="9037" y="121445"/>
                    <a:pt x="0" y="112397"/>
                    <a:pt x="0" y="101539"/>
                  </a:cubicBezTo>
                  <a:lnTo>
                    <a:pt x="0" y="20105"/>
                  </a:lnTo>
                  <a:cubicBezTo>
                    <a:pt x="0" y="9247"/>
                    <a:pt x="9037" y="199"/>
                    <a:pt x="19882" y="199"/>
                  </a:cubicBezTo>
                  <a:lnTo>
                    <a:pt x="19882" y="199"/>
                  </a:lnTo>
                  <a:cubicBezTo>
                    <a:pt x="30727" y="-1611"/>
                    <a:pt x="39764" y="9247"/>
                    <a:pt x="39764" y="20105"/>
                  </a:cubicBezTo>
                  <a:close/>
                </a:path>
              </a:pathLst>
            </a:custGeom>
            <a:solidFill>
              <a:srgbClr val="7EB4B4"/>
            </a:solidFill>
            <a:ln w="18073" cap="flat">
              <a:noFill/>
              <a:prstDash val="solid"/>
              <a:miter/>
            </a:ln>
          </p:spPr>
          <p:txBody>
            <a:bodyPr rtlCol="0" anchor="ctr"/>
            <a:lstStyle/>
            <a:p>
              <a:endParaRPr lang="en-US" sz="849"/>
            </a:p>
          </p:txBody>
        </p:sp>
        <p:sp>
          <p:nvSpPr>
            <p:cNvPr id="659" name="Freeform 658">
              <a:extLst>
                <a:ext uri="{FF2B5EF4-FFF2-40B4-BE49-F238E27FC236}">
                  <a16:creationId xmlns:a16="http://schemas.microsoft.com/office/drawing/2014/main" id="{943A8D43-9398-2C4C-83AC-45C66233AB7C}"/>
                </a:ext>
              </a:extLst>
            </p:cNvPr>
            <p:cNvSpPr/>
            <p:nvPr userDrawn="1"/>
          </p:nvSpPr>
          <p:spPr>
            <a:xfrm>
              <a:off x="10851196" y="631645"/>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4 h 120149"/>
                <a:gd name="connsiteX5" fmla="*/ 66552 w 77753"/>
                <a:gd name="connsiteY5" fmla="*/ 117984 h 120149"/>
                <a:gd name="connsiteX6" fmla="*/ 39441 w 77753"/>
                <a:gd name="connsiteY6" fmla="*/ 108935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5"/>
                  </a:cubicBezTo>
                  <a:lnTo>
                    <a:pt x="3292" y="29311"/>
                  </a:lnTo>
                  <a:cubicBezTo>
                    <a:pt x="-3938" y="18453"/>
                    <a:pt x="1484" y="5785"/>
                    <a:pt x="12329" y="2166"/>
                  </a:cubicBezTo>
                  <a:close/>
                </a:path>
              </a:pathLst>
            </a:custGeom>
            <a:solidFill>
              <a:srgbClr val="7EB4B4"/>
            </a:solidFill>
            <a:ln w="18073" cap="flat">
              <a:noFill/>
              <a:prstDash val="solid"/>
              <a:miter/>
            </a:ln>
          </p:spPr>
          <p:txBody>
            <a:bodyPr rtlCol="0" anchor="ctr"/>
            <a:lstStyle/>
            <a:p>
              <a:endParaRPr lang="en-US" sz="849"/>
            </a:p>
          </p:txBody>
        </p:sp>
        <p:sp>
          <p:nvSpPr>
            <p:cNvPr id="660" name="Freeform 659">
              <a:extLst>
                <a:ext uri="{FF2B5EF4-FFF2-40B4-BE49-F238E27FC236}">
                  <a16:creationId xmlns:a16="http://schemas.microsoft.com/office/drawing/2014/main" id="{87D6B9E1-0991-DF46-88EC-53BF2BE6D14F}"/>
                </a:ext>
              </a:extLst>
            </p:cNvPr>
            <p:cNvSpPr/>
            <p:nvPr/>
          </p:nvSpPr>
          <p:spPr>
            <a:xfrm>
              <a:off x="10548346" y="933856"/>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3"/>
                    <a:pt x="44062" y="117984"/>
                    <a:pt x="38640" y="108935"/>
                  </a:cubicBezTo>
                  <a:lnTo>
                    <a:pt x="2491" y="29311"/>
                  </a:lnTo>
                  <a:cubicBezTo>
                    <a:pt x="-2931" y="18453"/>
                    <a:pt x="684" y="7595"/>
                    <a:pt x="11529" y="2166"/>
                  </a:cubicBezTo>
                  <a:close/>
                </a:path>
              </a:pathLst>
            </a:custGeom>
            <a:solidFill>
              <a:srgbClr val="7EB4B4"/>
            </a:solidFill>
            <a:ln w="18073" cap="flat">
              <a:noFill/>
              <a:prstDash val="solid"/>
              <a:miter/>
            </a:ln>
          </p:spPr>
          <p:txBody>
            <a:bodyPr rtlCol="0" anchor="ctr"/>
            <a:lstStyle/>
            <a:p>
              <a:endParaRPr lang="en-US" sz="849"/>
            </a:p>
          </p:txBody>
        </p:sp>
        <p:sp>
          <p:nvSpPr>
            <p:cNvPr id="661" name="Freeform 660">
              <a:extLst>
                <a:ext uri="{FF2B5EF4-FFF2-40B4-BE49-F238E27FC236}">
                  <a16:creationId xmlns:a16="http://schemas.microsoft.com/office/drawing/2014/main" id="{A9A65AB6-09C9-524D-A78B-0DB8DA3E26E2}"/>
                </a:ext>
              </a:extLst>
            </p:cNvPr>
            <p:cNvSpPr/>
            <p:nvPr/>
          </p:nvSpPr>
          <p:spPr>
            <a:xfrm>
              <a:off x="10851196" y="933856"/>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4 h 120149"/>
                <a:gd name="connsiteX5" fmla="*/ 66552 w 77753"/>
                <a:gd name="connsiteY5" fmla="*/ 117984 h 120149"/>
                <a:gd name="connsiteX6" fmla="*/ 39441 w 77753"/>
                <a:gd name="connsiteY6" fmla="*/ 108935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5"/>
                  </a:cubicBezTo>
                  <a:lnTo>
                    <a:pt x="3292" y="29311"/>
                  </a:lnTo>
                  <a:cubicBezTo>
                    <a:pt x="-3938" y="18453"/>
                    <a:pt x="1484" y="7595"/>
                    <a:pt x="12329" y="2166"/>
                  </a:cubicBezTo>
                  <a:close/>
                </a:path>
              </a:pathLst>
            </a:custGeom>
            <a:solidFill>
              <a:srgbClr val="7EB4B4"/>
            </a:solidFill>
            <a:ln w="18073" cap="flat">
              <a:noFill/>
              <a:prstDash val="solid"/>
              <a:miter/>
            </a:ln>
          </p:spPr>
          <p:txBody>
            <a:bodyPr rtlCol="0" anchor="ctr"/>
            <a:lstStyle/>
            <a:p>
              <a:endParaRPr lang="en-US" sz="849"/>
            </a:p>
          </p:txBody>
        </p:sp>
        <p:sp>
          <p:nvSpPr>
            <p:cNvPr id="662" name="Freeform 661">
              <a:extLst>
                <a:ext uri="{FF2B5EF4-FFF2-40B4-BE49-F238E27FC236}">
                  <a16:creationId xmlns:a16="http://schemas.microsoft.com/office/drawing/2014/main" id="{204696D7-F2F5-2048-A82F-9587D1165467}"/>
                </a:ext>
              </a:extLst>
            </p:cNvPr>
            <p:cNvSpPr/>
            <p:nvPr/>
          </p:nvSpPr>
          <p:spPr>
            <a:xfrm>
              <a:off x="10548346" y="1237878"/>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3"/>
                    <a:pt x="44062" y="117984"/>
                    <a:pt x="38640" y="108935"/>
                  </a:cubicBezTo>
                  <a:lnTo>
                    <a:pt x="2491" y="29311"/>
                  </a:lnTo>
                  <a:cubicBezTo>
                    <a:pt x="-2931" y="18453"/>
                    <a:pt x="684" y="7595"/>
                    <a:pt x="11529" y="2166"/>
                  </a:cubicBezTo>
                  <a:close/>
                </a:path>
              </a:pathLst>
            </a:custGeom>
            <a:solidFill>
              <a:srgbClr val="7EB4B4"/>
            </a:solidFill>
            <a:ln w="18073" cap="flat">
              <a:noFill/>
              <a:prstDash val="solid"/>
              <a:miter/>
            </a:ln>
          </p:spPr>
          <p:txBody>
            <a:bodyPr rtlCol="0" anchor="ctr"/>
            <a:lstStyle/>
            <a:p>
              <a:endParaRPr lang="en-US" sz="849"/>
            </a:p>
          </p:txBody>
        </p:sp>
        <p:sp>
          <p:nvSpPr>
            <p:cNvPr id="663" name="Freeform 662">
              <a:extLst>
                <a:ext uri="{FF2B5EF4-FFF2-40B4-BE49-F238E27FC236}">
                  <a16:creationId xmlns:a16="http://schemas.microsoft.com/office/drawing/2014/main" id="{F90653AE-9E34-A240-AE3C-AF9FAB6A1073}"/>
                </a:ext>
              </a:extLst>
            </p:cNvPr>
            <p:cNvSpPr/>
            <p:nvPr/>
          </p:nvSpPr>
          <p:spPr>
            <a:xfrm>
              <a:off x="10870754" y="1238234"/>
              <a:ext cx="39763" cy="121246"/>
            </a:xfrm>
            <a:custGeom>
              <a:avLst/>
              <a:gdLst>
                <a:gd name="connsiteX0" fmla="*/ 39764 w 39763"/>
                <a:gd name="connsiteY0" fmla="*/ 19906 h 121246"/>
                <a:gd name="connsiteX1" fmla="*/ 39764 w 39763"/>
                <a:gd name="connsiteY1" fmla="*/ 101340 h 121246"/>
                <a:gd name="connsiteX2" fmla="*/ 19882 w 39763"/>
                <a:gd name="connsiteY2" fmla="*/ 121246 h 121246"/>
                <a:gd name="connsiteX3" fmla="*/ 19882 w 39763"/>
                <a:gd name="connsiteY3" fmla="*/ 121246 h 121246"/>
                <a:gd name="connsiteX4" fmla="*/ 0 w 39763"/>
                <a:gd name="connsiteY4" fmla="*/ 101340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0"/>
                  </a:lnTo>
                  <a:cubicBezTo>
                    <a:pt x="39764" y="112198"/>
                    <a:pt x="30727" y="121246"/>
                    <a:pt x="19882" y="121246"/>
                  </a:cubicBezTo>
                  <a:lnTo>
                    <a:pt x="19882" y="121246"/>
                  </a:lnTo>
                  <a:cubicBezTo>
                    <a:pt x="9037" y="121246"/>
                    <a:pt x="0" y="112198"/>
                    <a:pt x="0" y="101340"/>
                  </a:cubicBezTo>
                  <a:lnTo>
                    <a:pt x="0" y="19906"/>
                  </a:lnTo>
                  <a:cubicBezTo>
                    <a:pt x="0" y="9048"/>
                    <a:pt x="9037" y="0"/>
                    <a:pt x="19882" y="0"/>
                  </a:cubicBezTo>
                  <a:lnTo>
                    <a:pt x="19882" y="0"/>
                  </a:lnTo>
                  <a:cubicBezTo>
                    <a:pt x="28919" y="0"/>
                    <a:pt x="39764" y="9048"/>
                    <a:pt x="39764" y="19906"/>
                  </a:cubicBezTo>
                  <a:close/>
                </a:path>
              </a:pathLst>
            </a:custGeom>
            <a:solidFill>
              <a:srgbClr val="7EB4B4"/>
            </a:solidFill>
            <a:ln w="18073" cap="flat">
              <a:noFill/>
              <a:prstDash val="solid"/>
              <a:miter/>
            </a:ln>
          </p:spPr>
          <p:txBody>
            <a:bodyPr rtlCol="0" anchor="ctr"/>
            <a:lstStyle/>
            <a:p>
              <a:endParaRPr lang="en-US" sz="849"/>
            </a:p>
          </p:txBody>
        </p:sp>
        <p:sp>
          <p:nvSpPr>
            <p:cNvPr id="664" name="Freeform 663">
              <a:extLst>
                <a:ext uri="{FF2B5EF4-FFF2-40B4-BE49-F238E27FC236}">
                  <a16:creationId xmlns:a16="http://schemas.microsoft.com/office/drawing/2014/main" id="{1AB083E6-C697-144D-8ACF-57B41CC920A0}"/>
                </a:ext>
              </a:extLst>
            </p:cNvPr>
            <p:cNvSpPr/>
            <p:nvPr userDrawn="1"/>
          </p:nvSpPr>
          <p:spPr>
            <a:xfrm>
              <a:off x="8125253" y="1565780"/>
              <a:ext cx="60001" cy="96267"/>
            </a:xfrm>
            <a:custGeom>
              <a:avLst/>
              <a:gdLst>
                <a:gd name="connsiteX0" fmla="*/ 21690 w 60001"/>
                <a:gd name="connsiteY0" fmla="*/ 0 h 96267"/>
                <a:gd name="connsiteX1" fmla="*/ 57838 w 60001"/>
                <a:gd name="connsiteY1" fmla="*/ 66957 h 96267"/>
                <a:gd name="connsiteX2" fmla="*/ 48801 w 60001"/>
                <a:gd name="connsiteY2" fmla="*/ 94102 h 96267"/>
                <a:gd name="connsiteX3" fmla="*/ 48801 w 60001"/>
                <a:gd name="connsiteY3" fmla="*/ 94102 h 96267"/>
                <a:gd name="connsiteX4" fmla="*/ 21690 w 60001"/>
                <a:gd name="connsiteY4" fmla="*/ 85054 h 96267"/>
                <a:gd name="connsiteX5" fmla="*/ 0 w 60001"/>
                <a:gd name="connsiteY5" fmla="*/ 47051 h 96267"/>
                <a:gd name="connsiteX6" fmla="*/ 21690 w 60001"/>
                <a:gd name="connsiteY6" fmla="*/ 0 h 96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001" h="96267">
                  <a:moveTo>
                    <a:pt x="21690" y="0"/>
                  </a:moveTo>
                  <a:lnTo>
                    <a:pt x="57838" y="66957"/>
                  </a:lnTo>
                  <a:cubicBezTo>
                    <a:pt x="63260" y="76006"/>
                    <a:pt x="57838" y="88673"/>
                    <a:pt x="48801" y="94102"/>
                  </a:cubicBezTo>
                  <a:lnTo>
                    <a:pt x="48801" y="94102"/>
                  </a:lnTo>
                  <a:cubicBezTo>
                    <a:pt x="39764" y="99531"/>
                    <a:pt x="27112" y="94102"/>
                    <a:pt x="21690" y="85054"/>
                  </a:cubicBezTo>
                  <a:lnTo>
                    <a:pt x="0" y="47051"/>
                  </a:lnTo>
                  <a:lnTo>
                    <a:pt x="21690" y="0"/>
                  </a:lnTo>
                  <a:close/>
                </a:path>
              </a:pathLst>
            </a:custGeom>
            <a:solidFill>
              <a:srgbClr val="7EB4B4"/>
            </a:solidFill>
            <a:ln w="18073" cap="flat">
              <a:noFill/>
              <a:prstDash val="solid"/>
              <a:miter/>
            </a:ln>
          </p:spPr>
          <p:txBody>
            <a:bodyPr rtlCol="0" anchor="ctr"/>
            <a:lstStyle/>
            <a:p>
              <a:endParaRPr lang="en-US" sz="849"/>
            </a:p>
          </p:txBody>
        </p:sp>
        <p:sp>
          <p:nvSpPr>
            <p:cNvPr id="665" name="Freeform 664">
              <a:extLst>
                <a:ext uri="{FF2B5EF4-FFF2-40B4-BE49-F238E27FC236}">
                  <a16:creationId xmlns:a16="http://schemas.microsoft.com/office/drawing/2014/main" id="{A18121A6-6FAC-3142-B90F-B13D1822B718}"/>
                </a:ext>
              </a:extLst>
            </p:cNvPr>
            <p:cNvSpPr/>
            <p:nvPr userDrawn="1"/>
          </p:nvSpPr>
          <p:spPr>
            <a:xfrm>
              <a:off x="8428219" y="1541899"/>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6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6"/>
                  </a:cubicBezTo>
                  <a:lnTo>
                    <a:pt x="2491" y="29311"/>
                  </a:lnTo>
                  <a:cubicBezTo>
                    <a:pt x="-2931" y="16643"/>
                    <a:pt x="684" y="5785"/>
                    <a:pt x="11528" y="2166"/>
                  </a:cubicBezTo>
                  <a:close/>
                </a:path>
              </a:pathLst>
            </a:custGeom>
            <a:solidFill>
              <a:srgbClr val="7EB4B4"/>
            </a:solidFill>
            <a:ln w="18073" cap="flat">
              <a:noFill/>
              <a:prstDash val="solid"/>
              <a:miter/>
            </a:ln>
          </p:spPr>
          <p:txBody>
            <a:bodyPr rtlCol="0" anchor="ctr"/>
            <a:lstStyle/>
            <a:p>
              <a:endParaRPr lang="en-US" sz="849"/>
            </a:p>
          </p:txBody>
        </p:sp>
        <p:sp>
          <p:nvSpPr>
            <p:cNvPr id="666" name="Freeform 665">
              <a:extLst>
                <a:ext uri="{FF2B5EF4-FFF2-40B4-BE49-F238E27FC236}">
                  <a16:creationId xmlns:a16="http://schemas.microsoft.com/office/drawing/2014/main" id="{CCBCFC96-223A-FE4C-8AF7-694822605727}"/>
                </a:ext>
              </a:extLst>
            </p:cNvPr>
            <p:cNvSpPr/>
            <p:nvPr userDrawn="1"/>
          </p:nvSpPr>
          <p:spPr>
            <a:xfrm>
              <a:off x="8125576" y="1844110"/>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5"/>
                  </a:cubicBezTo>
                  <a:lnTo>
                    <a:pt x="3292" y="29311"/>
                  </a:lnTo>
                  <a:cubicBezTo>
                    <a:pt x="-3938" y="18453"/>
                    <a:pt x="1484" y="7595"/>
                    <a:pt x="12329" y="2166"/>
                  </a:cubicBezTo>
                  <a:close/>
                </a:path>
              </a:pathLst>
            </a:custGeom>
            <a:solidFill>
              <a:srgbClr val="7EB4B4"/>
            </a:solidFill>
            <a:ln w="18073" cap="flat">
              <a:noFill/>
              <a:prstDash val="solid"/>
              <a:miter/>
            </a:ln>
          </p:spPr>
          <p:txBody>
            <a:bodyPr rtlCol="0" anchor="ctr"/>
            <a:lstStyle/>
            <a:p>
              <a:endParaRPr lang="en-US" sz="849"/>
            </a:p>
          </p:txBody>
        </p:sp>
        <p:sp>
          <p:nvSpPr>
            <p:cNvPr id="667" name="Freeform 666">
              <a:extLst>
                <a:ext uri="{FF2B5EF4-FFF2-40B4-BE49-F238E27FC236}">
                  <a16:creationId xmlns:a16="http://schemas.microsoft.com/office/drawing/2014/main" id="{3B97D87D-2636-CB4C-A47F-D8BD0FCA73BA}"/>
                </a:ext>
              </a:extLst>
            </p:cNvPr>
            <p:cNvSpPr/>
            <p:nvPr/>
          </p:nvSpPr>
          <p:spPr>
            <a:xfrm>
              <a:off x="8446977" y="1844467"/>
              <a:ext cx="39763" cy="121246"/>
            </a:xfrm>
            <a:custGeom>
              <a:avLst/>
              <a:gdLst>
                <a:gd name="connsiteX0" fmla="*/ 39764 w 39763"/>
                <a:gd name="connsiteY0" fmla="*/ 19906 h 121246"/>
                <a:gd name="connsiteX1" fmla="*/ 39764 w 39763"/>
                <a:gd name="connsiteY1" fmla="*/ 101340 h 121246"/>
                <a:gd name="connsiteX2" fmla="*/ 19882 w 39763"/>
                <a:gd name="connsiteY2" fmla="*/ 121246 h 121246"/>
                <a:gd name="connsiteX3" fmla="*/ 19882 w 39763"/>
                <a:gd name="connsiteY3" fmla="*/ 121246 h 121246"/>
                <a:gd name="connsiteX4" fmla="*/ 0 w 39763"/>
                <a:gd name="connsiteY4" fmla="*/ 101340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0"/>
                  </a:lnTo>
                  <a:cubicBezTo>
                    <a:pt x="39764" y="112198"/>
                    <a:pt x="30726" y="121246"/>
                    <a:pt x="19882" y="121246"/>
                  </a:cubicBezTo>
                  <a:lnTo>
                    <a:pt x="19882" y="121246"/>
                  </a:lnTo>
                  <a:cubicBezTo>
                    <a:pt x="9037" y="121246"/>
                    <a:pt x="0" y="112198"/>
                    <a:pt x="0" y="101340"/>
                  </a:cubicBezTo>
                  <a:lnTo>
                    <a:pt x="0" y="19906"/>
                  </a:lnTo>
                  <a:cubicBezTo>
                    <a:pt x="0" y="9048"/>
                    <a:pt x="9037" y="0"/>
                    <a:pt x="19882" y="0"/>
                  </a:cubicBezTo>
                  <a:lnTo>
                    <a:pt x="19882" y="0"/>
                  </a:lnTo>
                  <a:cubicBezTo>
                    <a:pt x="28919" y="0"/>
                    <a:pt x="39764" y="9048"/>
                    <a:pt x="39764" y="19906"/>
                  </a:cubicBezTo>
                  <a:close/>
                </a:path>
              </a:pathLst>
            </a:custGeom>
            <a:solidFill>
              <a:srgbClr val="7EB4B4"/>
            </a:solidFill>
            <a:ln w="18073" cap="flat">
              <a:noFill/>
              <a:prstDash val="solid"/>
              <a:miter/>
            </a:ln>
          </p:spPr>
          <p:txBody>
            <a:bodyPr rtlCol="0" anchor="ctr"/>
            <a:lstStyle/>
            <a:p>
              <a:endParaRPr lang="en-US" sz="849"/>
            </a:p>
          </p:txBody>
        </p:sp>
        <p:sp>
          <p:nvSpPr>
            <p:cNvPr id="668" name="Freeform 667">
              <a:extLst>
                <a:ext uri="{FF2B5EF4-FFF2-40B4-BE49-F238E27FC236}">
                  <a16:creationId xmlns:a16="http://schemas.microsoft.com/office/drawing/2014/main" id="{DB93EE2D-B4CE-FF43-8B4D-DEE4B14C3746}"/>
                </a:ext>
              </a:extLst>
            </p:cNvPr>
            <p:cNvSpPr/>
            <p:nvPr/>
          </p:nvSpPr>
          <p:spPr>
            <a:xfrm>
              <a:off x="8143327" y="2148289"/>
              <a:ext cx="39763" cy="121445"/>
            </a:xfrm>
            <a:custGeom>
              <a:avLst/>
              <a:gdLst>
                <a:gd name="connsiteX0" fmla="*/ 39764 w 39763"/>
                <a:gd name="connsiteY0" fmla="*/ 20105 h 121445"/>
                <a:gd name="connsiteX1" fmla="*/ 39764 w 39763"/>
                <a:gd name="connsiteY1" fmla="*/ 101539 h 121445"/>
                <a:gd name="connsiteX2" fmla="*/ 19882 w 39763"/>
                <a:gd name="connsiteY2" fmla="*/ 121445 h 121445"/>
                <a:gd name="connsiteX3" fmla="*/ 19882 w 39763"/>
                <a:gd name="connsiteY3" fmla="*/ 121445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7" y="121445"/>
                    <a:pt x="19882" y="121445"/>
                  </a:cubicBezTo>
                  <a:lnTo>
                    <a:pt x="19882" y="121445"/>
                  </a:lnTo>
                  <a:cubicBezTo>
                    <a:pt x="9037" y="121445"/>
                    <a:pt x="0" y="112397"/>
                    <a:pt x="0" y="101539"/>
                  </a:cubicBezTo>
                  <a:lnTo>
                    <a:pt x="0" y="20105"/>
                  </a:lnTo>
                  <a:cubicBezTo>
                    <a:pt x="0" y="9247"/>
                    <a:pt x="9037" y="199"/>
                    <a:pt x="19882" y="199"/>
                  </a:cubicBezTo>
                  <a:lnTo>
                    <a:pt x="19882" y="199"/>
                  </a:lnTo>
                  <a:cubicBezTo>
                    <a:pt x="30727" y="-1611"/>
                    <a:pt x="39764" y="9247"/>
                    <a:pt x="39764" y="20105"/>
                  </a:cubicBezTo>
                  <a:close/>
                </a:path>
              </a:pathLst>
            </a:custGeom>
            <a:solidFill>
              <a:srgbClr val="7EB4B4"/>
            </a:solidFill>
            <a:ln w="18073" cap="flat">
              <a:noFill/>
              <a:prstDash val="solid"/>
              <a:miter/>
            </a:ln>
          </p:spPr>
          <p:txBody>
            <a:bodyPr rtlCol="0" anchor="ctr"/>
            <a:lstStyle/>
            <a:p>
              <a:endParaRPr lang="en-US" sz="849"/>
            </a:p>
          </p:txBody>
        </p:sp>
        <p:sp>
          <p:nvSpPr>
            <p:cNvPr id="669" name="Freeform 668">
              <a:extLst>
                <a:ext uri="{FF2B5EF4-FFF2-40B4-BE49-F238E27FC236}">
                  <a16:creationId xmlns:a16="http://schemas.microsoft.com/office/drawing/2014/main" id="{D4C00B40-5FDF-B14C-ACCE-D09EC76B1864}"/>
                </a:ext>
              </a:extLst>
            </p:cNvPr>
            <p:cNvSpPr/>
            <p:nvPr/>
          </p:nvSpPr>
          <p:spPr>
            <a:xfrm>
              <a:off x="8428219" y="2148131"/>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6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6"/>
                  </a:cubicBezTo>
                  <a:lnTo>
                    <a:pt x="2491" y="29311"/>
                  </a:lnTo>
                  <a:cubicBezTo>
                    <a:pt x="-2931" y="18453"/>
                    <a:pt x="684" y="5785"/>
                    <a:pt x="11528" y="2166"/>
                  </a:cubicBezTo>
                  <a:close/>
                </a:path>
              </a:pathLst>
            </a:custGeom>
            <a:solidFill>
              <a:srgbClr val="7EB4B4"/>
            </a:solidFill>
            <a:ln w="18073" cap="flat">
              <a:noFill/>
              <a:prstDash val="solid"/>
              <a:miter/>
            </a:ln>
          </p:spPr>
          <p:txBody>
            <a:bodyPr rtlCol="0" anchor="ctr"/>
            <a:lstStyle/>
            <a:p>
              <a:endParaRPr lang="en-US" sz="849"/>
            </a:p>
          </p:txBody>
        </p:sp>
        <p:sp>
          <p:nvSpPr>
            <p:cNvPr id="670" name="Freeform 669">
              <a:extLst>
                <a:ext uri="{FF2B5EF4-FFF2-40B4-BE49-F238E27FC236}">
                  <a16:creationId xmlns:a16="http://schemas.microsoft.com/office/drawing/2014/main" id="{AA58EDEC-DC01-724F-8667-C8D4B3CD3FC4}"/>
                </a:ext>
              </a:extLst>
            </p:cNvPr>
            <p:cNvSpPr/>
            <p:nvPr userDrawn="1"/>
          </p:nvSpPr>
          <p:spPr>
            <a:xfrm>
              <a:off x="8748819" y="1542056"/>
              <a:ext cx="39763" cy="121445"/>
            </a:xfrm>
            <a:custGeom>
              <a:avLst/>
              <a:gdLst>
                <a:gd name="connsiteX0" fmla="*/ 39764 w 39763"/>
                <a:gd name="connsiteY0" fmla="*/ 20105 h 121445"/>
                <a:gd name="connsiteX1" fmla="*/ 39764 w 39763"/>
                <a:gd name="connsiteY1" fmla="*/ 101539 h 121445"/>
                <a:gd name="connsiteX2" fmla="*/ 19882 w 39763"/>
                <a:gd name="connsiteY2" fmla="*/ 121445 h 121445"/>
                <a:gd name="connsiteX3" fmla="*/ 19882 w 39763"/>
                <a:gd name="connsiteY3" fmla="*/ 121445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7" y="121445"/>
                    <a:pt x="19882" y="121445"/>
                  </a:cubicBezTo>
                  <a:lnTo>
                    <a:pt x="19882" y="121445"/>
                  </a:lnTo>
                  <a:cubicBezTo>
                    <a:pt x="9037" y="121445"/>
                    <a:pt x="0" y="112397"/>
                    <a:pt x="0" y="101539"/>
                  </a:cubicBezTo>
                  <a:lnTo>
                    <a:pt x="0" y="20105"/>
                  </a:lnTo>
                  <a:cubicBezTo>
                    <a:pt x="0" y="9247"/>
                    <a:pt x="9037" y="199"/>
                    <a:pt x="19882" y="199"/>
                  </a:cubicBezTo>
                  <a:lnTo>
                    <a:pt x="19882" y="199"/>
                  </a:lnTo>
                  <a:cubicBezTo>
                    <a:pt x="30727" y="-1611"/>
                    <a:pt x="39764" y="9247"/>
                    <a:pt x="39764" y="20105"/>
                  </a:cubicBezTo>
                  <a:close/>
                </a:path>
              </a:pathLst>
            </a:custGeom>
            <a:solidFill>
              <a:srgbClr val="7EB4B4"/>
            </a:solidFill>
            <a:ln w="18073" cap="flat">
              <a:noFill/>
              <a:prstDash val="solid"/>
              <a:miter/>
            </a:ln>
          </p:spPr>
          <p:txBody>
            <a:bodyPr rtlCol="0" anchor="ctr"/>
            <a:lstStyle/>
            <a:p>
              <a:endParaRPr lang="en-US" sz="849"/>
            </a:p>
          </p:txBody>
        </p:sp>
        <p:sp>
          <p:nvSpPr>
            <p:cNvPr id="671" name="Freeform 670">
              <a:extLst>
                <a:ext uri="{FF2B5EF4-FFF2-40B4-BE49-F238E27FC236}">
                  <a16:creationId xmlns:a16="http://schemas.microsoft.com/office/drawing/2014/main" id="{7204B050-F83D-1544-8AA3-C407F7F0A634}"/>
                </a:ext>
              </a:extLst>
            </p:cNvPr>
            <p:cNvSpPr/>
            <p:nvPr/>
          </p:nvSpPr>
          <p:spPr>
            <a:xfrm>
              <a:off x="9033711" y="1541899"/>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6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6"/>
                  </a:cubicBezTo>
                  <a:lnTo>
                    <a:pt x="2491" y="29311"/>
                  </a:lnTo>
                  <a:cubicBezTo>
                    <a:pt x="-2931" y="16643"/>
                    <a:pt x="684" y="5785"/>
                    <a:pt x="11528" y="2166"/>
                  </a:cubicBezTo>
                  <a:close/>
                </a:path>
              </a:pathLst>
            </a:custGeom>
            <a:solidFill>
              <a:srgbClr val="7EB4B4"/>
            </a:solidFill>
            <a:ln w="18073" cap="flat">
              <a:noFill/>
              <a:prstDash val="solid"/>
              <a:miter/>
            </a:ln>
          </p:spPr>
          <p:txBody>
            <a:bodyPr rtlCol="0" anchor="ctr"/>
            <a:lstStyle/>
            <a:p>
              <a:endParaRPr lang="en-US" sz="849"/>
            </a:p>
          </p:txBody>
        </p:sp>
        <p:sp>
          <p:nvSpPr>
            <p:cNvPr id="672" name="Freeform 671">
              <a:extLst>
                <a:ext uri="{FF2B5EF4-FFF2-40B4-BE49-F238E27FC236}">
                  <a16:creationId xmlns:a16="http://schemas.microsoft.com/office/drawing/2014/main" id="{343AEC3F-22AD-7C43-883A-A3205422F826}"/>
                </a:ext>
              </a:extLst>
            </p:cNvPr>
            <p:cNvSpPr/>
            <p:nvPr/>
          </p:nvSpPr>
          <p:spPr>
            <a:xfrm>
              <a:off x="9336561" y="1541899"/>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6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6643"/>
                    <a:pt x="1484" y="5785"/>
                    <a:pt x="12329" y="2166"/>
                  </a:cubicBezTo>
                  <a:close/>
                </a:path>
              </a:pathLst>
            </a:custGeom>
            <a:solidFill>
              <a:srgbClr val="7EB4B4"/>
            </a:solidFill>
            <a:ln w="18073" cap="flat">
              <a:noFill/>
              <a:prstDash val="solid"/>
              <a:miter/>
            </a:ln>
          </p:spPr>
          <p:txBody>
            <a:bodyPr rtlCol="0" anchor="ctr"/>
            <a:lstStyle/>
            <a:p>
              <a:endParaRPr lang="en-US" sz="849"/>
            </a:p>
          </p:txBody>
        </p:sp>
        <p:sp>
          <p:nvSpPr>
            <p:cNvPr id="673" name="Freeform 672">
              <a:extLst>
                <a:ext uri="{FF2B5EF4-FFF2-40B4-BE49-F238E27FC236}">
                  <a16:creationId xmlns:a16="http://schemas.microsoft.com/office/drawing/2014/main" id="{04420F8E-EAE0-C249-B389-68BFC6038039}"/>
                </a:ext>
              </a:extLst>
            </p:cNvPr>
            <p:cNvSpPr/>
            <p:nvPr/>
          </p:nvSpPr>
          <p:spPr>
            <a:xfrm>
              <a:off x="8731068" y="1844110"/>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5"/>
                  </a:cubicBezTo>
                  <a:lnTo>
                    <a:pt x="3292" y="29311"/>
                  </a:lnTo>
                  <a:cubicBezTo>
                    <a:pt x="-3938" y="18453"/>
                    <a:pt x="1484" y="7595"/>
                    <a:pt x="12329" y="2166"/>
                  </a:cubicBezTo>
                  <a:close/>
                </a:path>
              </a:pathLst>
            </a:custGeom>
            <a:solidFill>
              <a:srgbClr val="7EB4B4"/>
            </a:solidFill>
            <a:ln w="18073" cap="flat">
              <a:noFill/>
              <a:prstDash val="solid"/>
              <a:miter/>
            </a:ln>
          </p:spPr>
          <p:txBody>
            <a:bodyPr rtlCol="0" anchor="ctr"/>
            <a:lstStyle/>
            <a:p>
              <a:endParaRPr lang="en-US" sz="849"/>
            </a:p>
          </p:txBody>
        </p:sp>
        <p:sp>
          <p:nvSpPr>
            <p:cNvPr id="674" name="Freeform 673">
              <a:extLst>
                <a:ext uri="{FF2B5EF4-FFF2-40B4-BE49-F238E27FC236}">
                  <a16:creationId xmlns:a16="http://schemas.microsoft.com/office/drawing/2014/main" id="{0347B17B-3982-7A45-A29C-C453C05B5C41}"/>
                </a:ext>
              </a:extLst>
            </p:cNvPr>
            <p:cNvSpPr/>
            <p:nvPr/>
          </p:nvSpPr>
          <p:spPr>
            <a:xfrm>
              <a:off x="9033711" y="1844110"/>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5"/>
                  </a:cubicBezTo>
                  <a:lnTo>
                    <a:pt x="2491" y="29311"/>
                  </a:lnTo>
                  <a:cubicBezTo>
                    <a:pt x="-2931" y="18453"/>
                    <a:pt x="684" y="7595"/>
                    <a:pt x="11528" y="2166"/>
                  </a:cubicBezTo>
                  <a:close/>
                </a:path>
              </a:pathLst>
            </a:custGeom>
            <a:solidFill>
              <a:srgbClr val="7EB4B4"/>
            </a:solidFill>
            <a:ln w="18073" cap="flat">
              <a:noFill/>
              <a:prstDash val="solid"/>
              <a:miter/>
            </a:ln>
          </p:spPr>
          <p:txBody>
            <a:bodyPr rtlCol="0" anchor="ctr"/>
            <a:lstStyle/>
            <a:p>
              <a:endParaRPr lang="en-US" sz="849"/>
            </a:p>
          </p:txBody>
        </p:sp>
        <p:sp>
          <p:nvSpPr>
            <p:cNvPr id="675" name="Freeform 674">
              <a:extLst>
                <a:ext uri="{FF2B5EF4-FFF2-40B4-BE49-F238E27FC236}">
                  <a16:creationId xmlns:a16="http://schemas.microsoft.com/office/drawing/2014/main" id="{896D980D-C8A2-CB41-8375-C6107443233C}"/>
                </a:ext>
              </a:extLst>
            </p:cNvPr>
            <p:cNvSpPr/>
            <p:nvPr/>
          </p:nvSpPr>
          <p:spPr>
            <a:xfrm>
              <a:off x="8731068" y="2148131"/>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6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8453"/>
                    <a:pt x="1484" y="5785"/>
                    <a:pt x="12329" y="2166"/>
                  </a:cubicBezTo>
                  <a:close/>
                </a:path>
              </a:pathLst>
            </a:custGeom>
            <a:solidFill>
              <a:srgbClr val="7EB4B4"/>
            </a:solidFill>
            <a:ln w="18073" cap="flat">
              <a:noFill/>
              <a:prstDash val="solid"/>
              <a:miter/>
            </a:ln>
          </p:spPr>
          <p:txBody>
            <a:bodyPr rtlCol="0" anchor="ctr"/>
            <a:lstStyle/>
            <a:p>
              <a:endParaRPr lang="en-US" sz="849"/>
            </a:p>
          </p:txBody>
        </p:sp>
        <p:sp>
          <p:nvSpPr>
            <p:cNvPr id="676" name="Freeform 675">
              <a:extLst>
                <a:ext uri="{FF2B5EF4-FFF2-40B4-BE49-F238E27FC236}">
                  <a16:creationId xmlns:a16="http://schemas.microsoft.com/office/drawing/2014/main" id="{6F30B12E-2C9D-D342-A4B1-6605F133A076}"/>
                </a:ext>
              </a:extLst>
            </p:cNvPr>
            <p:cNvSpPr/>
            <p:nvPr/>
          </p:nvSpPr>
          <p:spPr>
            <a:xfrm>
              <a:off x="9356120" y="1844467"/>
              <a:ext cx="39763" cy="121246"/>
            </a:xfrm>
            <a:custGeom>
              <a:avLst/>
              <a:gdLst>
                <a:gd name="connsiteX0" fmla="*/ 39764 w 39763"/>
                <a:gd name="connsiteY0" fmla="*/ 19906 h 121246"/>
                <a:gd name="connsiteX1" fmla="*/ 39764 w 39763"/>
                <a:gd name="connsiteY1" fmla="*/ 101340 h 121246"/>
                <a:gd name="connsiteX2" fmla="*/ 19882 w 39763"/>
                <a:gd name="connsiteY2" fmla="*/ 121246 h 121246"/>
                <a:gd name="connsiteX3" fmla="*/ 19882 w 39763"/>
                <a:gd name="connsiteY3" fmla="*/ 121246 h 121246"/>
                <a:gd name="connsiteX4" fmla="*/ 0 w 39763"/>
                <a:gd name="connsiteY4" fmla="*/ 101340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0"/>
                  </a:lnTo>
                  <a:cubicBezTo>
                    <a:pt x="39764" y="112198"/>
                    <a:pt x="30726" y="121246"/>
                    <a:pt x="19882" y="121246"/>
                  </a:cubicBezTo>
                  <a:lnTo>
                    <a:pt x="19882" y="121246"/>
                  </a:lnTo>
                  <a:cubicBezTo>
                    <a:pt x="9037" y="121246"/>
                    <a:pt x="0" y="112198"/>
                    <a:pt x="0" y="101340"/>
                  </a:cubicBezTo>
                  <a:lnTo>
                    <a:pt x="0" y="19906"/>
                  </a:lnTo>
                  <a:cubicBezTo>
                    <a:pt x="0" y="9048"/>
                    <a:pt x="9037" y="0"/>
                    <a:pt x="19882" y="0"/>
                  </a:cubicBezTo>
                  <a:lnTo>
                    <a:pt x="19882" y="0"/>
                  </a:lnTo>
                  <a:cubicBezTo>
                    <a:pt x="28919" y="0"/>
                    <a:pt x="39764" y="9048"/>
                    <a:pt x="39764" y="19906"/>
                  </a:cubicBezTo>
                  <a:close/>
                </a:path>
              </a:pathLst>
            </a:custGeom>
            <a:solidFill>
              <a:srgbClr val="7EB4B4"/>
            </a:solidFill>
            <a:ln w="18073" cap="flat">
              <a:noFill/>
              <a:prstDash val="solid"/>
              <a:miter/>
            </a:ln>
          </p:spPr>
          <p:txBody>
            <a:bodyPr rtlCol="0" anchor="ctr"/>
            <a:lstStyle/>
            <a:p>
              <a:endParaRPr lang="en-US" sz="849"/>
            </a:p>
          </p:txBody>
        </p:sp>
        <p:sp>
          <p:nvSpPr>
            <p:cNvPr id="677" name="Freeform 676">
              <a:extLst>
                <a:ext uri="{FF2B5EF4-FFF2-40B4-BE49-F238E27FC236}">
                  <a16:creationId xmlns:a16="http://schemas.microsoft.com/office/drawing/2014/main" id="{E7389065-E6D8-7A44-AD4D-72D1B96F76E4}"/>
                </a:ext>
              </a:extLst>
            </p:cNvPr>
            <p:cNvSpPr/>
            <p:nvPr/>
          </p:nvSpPr>
          <p:spPr>
            <a:xfrm>
              <a:off x="9052470" y="2148289"/>
              <a:ext cx="39763" cy="121445"/>
            </a:xfrm>
            <a:custGeom>
              <a:avLst/>
              <a:gdLst>
                <a:gd name="connsiteX0" fmla="*/ 39764 w 39763"/>
                <a:gd name="connsiteY0" fmla="*/ 20105 h 121445"/>
                <a:gd name="connsiteX1" fmla="*/ 39764 w 39763"/>
                <a:gd name="connsiteY1" fmla="*/ 101539 h 121445"/>
                <a:gd name="connsiteX2" fmla="*/ 19882 w 39763"/>
                <a:gd name="connsiteY2" fmla="*/ 121445 h 121445"/>
                <a:gd name="connsiteX3" fmla="*/ 19882 w 39763"/>
                <a:gd name="connsiteY3" fmla="*/ 121445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6" y="121445"/>
                    <a:pt x="19882" y="121445"/>
                  </a:cubicBezTo>
                  <a:lnTo>
                    <a:pt x="19882" y="121445"/>
                  </a:lnTo>
                  <a:cubicBezTo>
                    <a:pt x="9037" y="121445"/>
                    <a:pt x="0" y="112397"/>
                    <a:pt x="0" y="101539"/>
                  </a:cubicBezTo>
                  <a:lnTo>
                    <a:pt x="0" y="20105"/>
                  </a:lnTo>
                  <a:cubicBezTo>
                    <a:pt x="0" y="9247"/>
                    <a:pt x="9037" y="199"/>
                    <a:pt x="19882" y="199"/>
                  </a:cubicBezTo>
                  <a:lnTo>
                    <a:pt x="19882" y="199"/>
                  </a:lnTo>
                  <a:cubicBezTo>
                    <a:pt x="30726" y="-1611"/>
                    <a:pt x="39764" y="9247"/>
                    <a:pt x="39764" y="20105"/>
                  </a:cubicBezTo>
                  <a:close/>
                </a:path>
              </a:pathLst>
            </a:custGeom>
            <a:solidFill>
              <a:srgbClr val="7EB4B4"/>
            </a:solidFill>
            <a:ln w="18073" cap="flat">
              <a:noFill/>
              <a:prstDash val="solid"/>
              <a:miter/>
            </a:ln>
          </p:spPr>
          <p:txBody>
            <a:bodyPr rtlCol="0" anchor="ctr"/>
            <a:lstStyle/>
            <a:p>
              <a:endParaRPr lang="en-US" sz="849"/>
            </a:p>
          </p:txBody>
        </p:sp>
        <p:sp>
          <p:nvSpPr>
            <p:cNvPr id="678" name="Freeform 677">
              <a:extLst>
                <a:ext uri="{FF2B5EF4-FFF2-40B4-BE49-F238E27FC236}">
                  <a16:creationId xmlns:a16="http://schemas.microsoft.com/office/drawing/2014/main" id="{9C1BDC00-588B-0548-8DA4-AAF3FF2516F1}"/>
                </a:ext>
              </a:extLst>
            </p:cNvPr>
            <p:cNvSpPr/>
            <p:nvPr/>
          </p:nvSpPr>
          <p:spPr>
            <a:xfrm>
              <a:off x="9336561" y="2148131"/>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6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8453"/>
                    <a:pt x="1484" y="5785"/>
                    <a:pt x="12329" y="2166"/>
                  </a:cubicBezTo>
                  <a:close/>
                </a:path>
              </a:pathLst>
            </a:custGeom>
            <a:solidFill>
              <a:srgbClr val="7EB4B4"/>
            </a:solidFill>
            <a:ln w="18073" cap="flat">
              <a:noFill/>
              <a:prstDash val="solid"/>
              <a:miter/>
            </a:ln>
          </p:spPr>
          <p:txBody>
            <a:bodyPr rtlCol="0" anchor="ctr"/>
            <a:lstStyle/>
            <a:p>
              <a:endParaRPr lang="en-US" sz="849"/>
            </a:p>
          </p:txBody>
        </p:sp>
        <p:sp>
          <p:nvSpPr>
            <p:cNvPr id="679" name="Freeform 678">
              <a:extLst>
                <a:ext uri="{FF2B5EF4-FFF2-40B4-BE49-F238E27FC236}">
                  <a16:creationId xmlns:a16="http://schemas.microsoft.com/office/drawing/2014/main" id="{FF485B82-5996-4647-BFE1-1E390FF2C56E}"/>
                </a:ext>
              </a:extLst>
            </p:cNvPr>
            <p:cNvSpPr/>
            <p:nvPr userDrawn="1"/>
          </p:nvSpPr>
          <p:spPr>
            <a:xfrm>
              <a:off x="9657962" y="1542056"/>
              <a:ext cx="39763" cy="121445"/>
            </a:xfrm>
            <a:custGeom>
              <a:avLst/>
              <a:gdLst>
                <a:gd name="connsiteX0" fmla="*/ 39764 w 39763"/>
                <a:gd name="connsiteY0" fmla="*/ 20105 h 121445"/>
                <a:gd name="connsiteX1" fmla="*/ 39764 w 39763"/>
                <a:gd name="connsiteY1" fmla="*/ 101539 h 121445"/>
                <a:gd name="connsiteX2" fmla="*/ 19882 w 39763"/>
                <a:gd name="connsiteY2" fmla="*/ 121445 h 121445"/>
                <a:gd name="connsiteX3" fmla="*/ 19882 w 39763"/>
                <a:gd name="connsiteY3" fmla="*/ 121445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6" y="121445"/>
                    <a:pt x="19882" y="121445"/>
                  </a:cubicBezTo>
                  <a:lnTo>
                    <a:pt x="19882" y="121445"/>
                  </a:lnTo>
                  <a:cubicBezTo>
                    <a:pt x="9037" y="121445"/>
                    <a:pt x="0" y="112397"/>
                    <a:pt x="0" y="101539"/>
                  </a:cubicBezTo>
                  <a:lnTo>
                    <a:pt x="0" y="20105"/>
                  </a:lnTo>
                  <a:cubicBezTo>
                    <a:pt x="0" y="9247"/>
                    <a:pt x="9037" y="199"/>
                    <a:pt x="19882" y="199"/>
                  </a:cubicBezTo>
                  <a:lnTo>
                    <a:pt x="19882" y="199"/>
                  </a:lnTo>
                  <a:cubicBezTo>
                    <a:pt x="30726" y="-1611"/>
                    <a:pt x="39764" y="9247"/>
                    <a:pt x="39764" y="20105"/>
                  </a:cubicBezTo>
                  <a:close/>
                </a:path>
              </a:pathLst>
            </a:custGeom>
            <a:solidFill>
              <a:srgbClr val="7EB4B4"/>
            </a:solidFill>
            <a:ln w="18073" cap="flat">
              <a:noFill/>
              <a:prstDash val="solid"/>
              <a:miter/>
            </a:ln>
          </p:spPr>
          <p:txBody>
            <a:bodyPr rtlCol="0" anchor="ctr"/>
            <a:lstStyle/>
            <a:p>
              <a:endParaRPr lang="en-US" sz="849"/>
            </a:p>
          </p:txBody>
        </p:sp>
        <p:sp>
          <p:nvSpPr>
            <p:cNvPr id="680" name="Freeform 679">
              <a:extLst>
                <a:ext uri="{FF2B5EF4-FFF2-40B4-BE49-F238E27FC236}">
                  <a16:creationId xmlns:a16="http://schemas.microsoft.com/office/drawing/2014/main" id="{F6BF5727-E13A-D645-ACB2-3C06585C0C78}"/>
                </a:ext>
              </a:extLst>
            </p:cNvPr>
            <p:cNvSpPr/>
            <p:nvPr/>
          </p:nvSpPr>
          <p:spPr>
            <a:xfrm>
              <a:off x="9942854" y="1541899"/>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6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6"/>
                  </a:cubicBezTo>
                  <a:lnTo>
                    <a:pt x="2491" y="29311"/>
                  </a:lnTo>
                  <a:cubicBezTo>
                    <a:pt x="-2931" y="16643"/>
                    <a:pt x="684" y="5785"/>
                    <a:pt x="11528" y="2166"/>
                  </a:cubicBezTo>
                  <a:close/>
                </a:path>
              </a:pathLst>
            </a:custGeom>
            <a:solidFill>
              <a:srgbClr val="7EB4B4"/>
            </a:solidFill>
            <a:ln w="18073" cap="flat">
              <a:noFill/>
              <a:prstDash val="solid"/>
              <a:miter/>
            </a:ln>
          </p:spPr>
          <p:txBody>
            <a:bodyPr rtlCol="0" anchor="ctr"/>
            <a:lstStyle/>
            <a:p>
              <a:endParaRPr lang="en-US" sz="849"/>
            </a:p>
          </p:txBody>
        </p:sp>
        <p:sp>
          <p:nvSpPr>
            <p:cNvPr id="681" name="Freeform 680">
              <a:extLst>
                <a:ext uri="{FF2B5EF4-FFF2-40B4-BE49-F238E27FC236}">
                  <a16:creationId xmlns:a16="http://schemas.microsoft.com/office/drawing/2014/main" id="{3BAB6FE3-3CDF-A643-853C-CFD61D59A3E5}"/>
                </a:ext>
              </a:extLst>
            </p:cNvPr>
            <p:cNvSpPr/>
            <p:nvPr/>
          </p:nvSpPr>
          <p:spPr>
            <a:xfrm>
              <a:off x="10245703" y="1541899"/>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4 h 120149"/>
                <a:gd name="connsiteX5" fmla="*/ 66552 w 77753"/>
                <a:gd name="connsiteY5" fmla="*/ 117984 h 120149"/>
                <a:gd name="connsiteX6" fmla="*/ 39441 w 77753"/>
                <a:gd name="connsiteY6" fmla="*/ 108936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6643"/>
                    <a:pt x="1484" y="5785"/>
                    <a:pt x="12329" y="2166"/>
                  </a:cubicBezTo>
                  <a:close/>
                </a:path>
              </a:pathLst>
            </a:custGeom>
            <a:solidFill>
              <a:srgbClr val="7EB4B4"/>
            </a:solidFill>
            <a:ln w="18073" cap="flat">
              <a:noFill/>
              <a:prstDash val="solid"/>
              <a:miter/>
            </a:ln>
          </p:spPr>
          <p:txBody>
            <a:bodyPr rtlCol="0" anchor="ctr"/>
            <a:lstStyle/>
            <a:p>
              <a:endParaRPr lang="en-US" sz="849"/>
            </a:p>
          </p:txBody>
        </p:sp>
        <p:sp>
          <p:nvSpPr>
            <p:cNvPr id="682" name="Freeform 681">
              <a:extLst>
                <a:ext uri="{FF2B5EF4-FFF2-40B4-BE49-F238E27FC236}">
                  <a16:creationId xmlns:a16="http://schemas.microsoft.com/office/drawing/2014/main" id="{E1567067-BA82-0B44-9ADC-33055A25730E}"/>
                </a:ext>
              </a:extLst>
            </p:cNvPr>
            <p:cNvSpPr/>
            <p:nvPr/>
          </p:nvSpPr>
          <p:spPr>
            <a:xfrm>
              <a:off x="9640211" y="1844110"/>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89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89" y="90839"/>
                  </a:lnTo>
                  <a:cubicBezTo>
                    <a:pt x="81012" y="99887"/>
                    <a:pt x="75589" y="112555"/>
                    <a:pt x="66552" y="117984"/>
                  </a:cubicBezTo>
                  <a:lnTo>
                    <a:pt x="66552" y="117984"/>
                  </a:lnTo>
                  <a:cubicBezTo>
                    <a:pt x="57515" y="123413"/>
                    <a:pt x="44863" y="117984"/>
                    <a:pt x="39441" y="108935"/>
                  </a:cubicBezTo>
                  <a:lnTo>
                    <a:pt x="3292" y="29311"/>
                  </a:lnTo>
                  <a:cubicBezTo>
                    <a:pt x="-3938" y="18453"/>
                    <a:pt x="1485" y="7595"/>
                    <a:pt x="12329" y="2166"/>
                  </a:cubicBezTo>
                  <a:close/>
                </a:path>
              </a:pathLst>
            </a:custGeom>
            <a:solidFill>
              <a:srgbClr val="7EB4B4"/>
            </a:solidFill>
            <a:ln w="18073" cap="flat">
              <a:noFill/>
              <a:prstDash val="solid"/>
              <a:miter/>
            </a:ln>
          </p:spPr>
          <p:txBody>
            <a:bodyPr rtlCol="0" anchor="ctr"/>
            <a:lstStyle/>
            <a:p>
              <a:endParaRPr lang="en-US" sz="849"/>
            </a:p>
          </p:txBody>
        </p:sp>
        <p:sp>
          <p:nvSpPr>
            <p:cNvPr id="683" name="Freeform 682">
              <a:extLst>
                <a:ext uri="{FF2B5EF4-FFF2-40B4-BE49-F238E27FC236}">
                  <a16:creationId xmlns:a16="http://schemas.microsoft.com/office/drawing/2014/main" id="{8C81E891-D31B-4E44-A045-0E22C3232F97}"/>
                </a:ext>
              </a:extLst>
            </p:cNvPr>
            <p:cNvSpPr/>
            <p:nvPr/>
          </p:nvSpPr>
          <p:spPr>
            <a:xfrm>
              <a:off x="9942854" y="1844110"/>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5"/>
                  </a:cubicBezTo>
                  <a:lnTo>
                    <a:pt x="2491" y="29311"/>
                  </a:lnTo>
                  <a:cubicBezTo>
                    <a:pt x="-2931" y="18453"/>
                    <a:pt x="684" y="7595"/>
                    <a:pt x="11528" y="2166"/>
                  </a:cubicBezTo>
                  <a:close/>
                </a:path>
              </a:pathLst>
            </a:custGeom>
            <a:solidFill>
              <a:srgbClr val="7EB4B4"/>
            </a:solidFill>
            <a:ln w="18073" cap="flat">
              <a:noFill/>
              <a:prstDash val="solid"/>
              <a:miter/>
            </a:ln>
          </p:spPr>
          <p:txBody>
            <a:bodyPr rtlCol="0" anchor="ctr"/>
            <a:lstStyle/>
            <a:p>
              <a:endParaRPr lang="en-US" sz="849"/>
            </a:p>
          </p:txBody>
        </p:sp>
        <p:sp>
          <p:nvSpPr>
            <p:cNvPr id="684" name="Freeform 683">
              <a:extLst>
                <a:ext uri="{FF2B5EF4-FFF2-40B4-BE49-F238E27FC236}">
                  <a16:creationId xmlns:a16="http://schemas.microsoft.com/office/drawing/2014/main" id="{393689F2-8CF9-B743-921A-7B384D3943D2}"/>
                </a:ext>
              </a:extLst>
            </p:cNvPr>
            <p:cNvSpPr/>
            <p:nvPr/>
          </p:nvSpPr>
          <p:spPr>
            <a:xfrm>
              <a:off x="9640211" y="2148131"/>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89 w 77752"/>
                <a:gd name="connsiteY3" fmla="*/ 90839 h 120149"/>
                <a:gd name="connsiteX4" fmla="*/ 66552 w 77752"/>
                <a:gd name="connsiteY4" fmla="*/ 117984 h 120149"/>
                <a:gd name="connsiteX5" fmla="*/ 66552 w 77752"/>
                <a:gd name="connsiteY5" fmla="*/ 117984 h 120149"/>
                <a:gd name="connsiteX6" fmla="*/ 39441 w 77752"/>
                <a:gd name="connsiteY6" fmla="*/ 108936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89" y="90839"/>
                  </a:lnTo>
                  <a:cubicBezTo>
                    <a:pt x="81012" y="99887"/>
                    <a:pt x="75589" y="112555"/>
                    <a:pt x="66552" y="117984"/>
                  </a:cubicBezTo>
                  <a:lnTo>
                    <a:pt x="66552" y="117984"/>
                  </a:lnTo>
                  <a:cubicBezTo>
                    <a:pt x="57515" y="123413"/>
                    <a:pt x="44863" y="117984"/>
                    <a:pt x="39441" y="108936"/>
                  </a:cubicBezTo>
                  <a:lnTo>
                    <a:pt x="3292" y="29311"/>
                  </a:lnTo>
                  <a:cubicBezTo>
                    <a:pt x="-3938" y="18453"/>
                    <a:pt x="1485" y="5785"/>
                    <a:pt x="12329" y="2166"/>
                  </a:cubicBezTo>
                  <a:close/>
                </a:path>
              </a:pathLst>
            </a:custGeom>
            <a:solidFill>
              <a:srgbClr val="7EB4B4"/>
            </a:solidFill>
            <a:ln w="18073" cap="flat">
              <a:noFill/>
              <a:prstDash val="solid"/>
              <a:miter/>
            </a:ln>
          </p:spPr>
          <p:txBody>
            <a:bodyPr rtlCol="0" anchor="ctr"/>
            <a:lstStyle/>
            <a:p>
              <a:endParaRPr lang="en-US" sz="849"/>
            </a:p>
          </p:txBody>
        </p:sp>
        <p:sp>
          <p:nvSpPr>
            <p:cNvPr id="685" name="Freeform 684">
              <a:extLst>
                <a:ext uri="{FF2B5EF4-FFF2-40B4-BE49-F238E27FC236}">
                  <a16:creationId xmlns:a16="http://schemas.microsoft.com/office/drawing/2014/main" id="{A610F798-ABA3-074E-A54D-DA57793502C2}"/>
                </a:ext>
              </a:extLst>
            </p:cNvPr>
            <p:cNvSpPr/>
            <p:nvPr/>
          </p:nvSpPr>
          <p:spPr>
            <a:xfrm>
              <a:off x="10263455" y="1844467"/>
              <a:ext cx="39763" cy="121246"/>
            </a:xfrm>
            <a:custGeom>
              <a:avLst/>
              <a:gdLst>
                <a:gd name="connsiteX0" fmla="*/ 39763 w 39763"/>
                <a:gd name="connsiteY0" fmla="*/ 19906 h 121246"/>
                <a:gd name="connsiteX1" fmla="*/ 39763 w 39763"/>
                <a:gd name="connsiteY1" fmla="*/ 101340 h 121246"/>
                <a:gd name="connsiteX2" fmla="*/ 19881 w 39763"/>
                <a:gd name="connsiteY2" fmla="*/ 121246 h 121246"/>
                <a:gd name="connsiteX3" fmla="*/ 19881 w 39763"/>
                <a:gd name="connsiteY3" fmla="*/ 121246 h 121246"/>
                <a:gd name="connsiteX4" fmla="*/ 0 w 39763"/>
                <a:gd name="connsiteY4" fmla="*/ 101340 h 121246"/>
                <a:gd name="connsiteX5" fmla="*/ 0 w 39763"/>
                <a:gd name="connsiteY5" fmla="*/ 19906 h 121246"/>
                <a:gd name="connsiteX6" fmla="*/ 19881 w 39763"/>
                <a:gd name="connsiteY6" fmla="*/ 0 h 121246"/>
                <a:gd name="connsiteX7" fmla="*/ 19881 w 39763"/>
                <a:gd name="connsiteY7" fmla="*/ 0 h 121246"/>
                <a:gd name="connsiteX8" fmla="*/ 39763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3" y="19906"/>
                  </a:moveTo>
                  <a:lnTo>
                    <a:pt x="39763" y="101340"/>
                  </a:lnTo>
                  <a:cubicBezTo>
                    <a:pt x="39763" y="112198"/>
                    <a:pt x="30726" y="121246"/>
                    <a:pt x="19881" y="121246"/>
                  </a:cubicBezTo>
                  <a:lnTo>
                    <a:pt x="19881" y="121246"/>
                  </a:lnTo>
                  <a:cubicBezTo>
                    <a:pt x="9037" y="121246"/>
                    <a:pt x="0" y="112198"/>
                    <a:pt x="0" y="101340"/>
                  </a:cubicBezTo>
                  <a:lnTo>
                    <a:pt x="0" y="19906"/>
                  </a:lnTo>
                  <a:cubicBezTo>
                    <a:pt x="0" y="9048"/>
                    <a:pt x="9037" y="0"/>
                    <a:pt x="19881" y="0"/>
                  </a:cubicBezTo>
                  <a:lnTo>
                    <a:pt x="19881" y="0"/>
                  </a:lnTo>
                  <a:cubicBezTo>
                    <a:pt x="30726" y="0"/>
                    <a:pt x="39763" y="9048"/>
                    <a:pt x="39763" y="19906"/>
                  </a:cubicBezTo>
                  <a:close/>
                </a:path>
              </a:pathLst>
            </a:custGeom>
            <a:solidFill>
              <a:srgbClr val="7EB4B4"/>
            </a:solidFill>
            <a:ln w="18073" cap="flat">
              <a:noFill/>
              <a:prstDash val="solid"/>
              <a:miter/>
            </a:ln>
          </p:spPr>
          <p:txBody>
            <a:bodyPr rtlCol="0" anchor="ctr"/>
            <a:lstStyle/>
            <a:p>
              <a:endParaRPr lang="en-US" sz="849"/>
            </a:p>
          </p:txBody>
        </p:sp>
        <p:sp>
          <p:nvSpPr>
            <p:cNvPr id="686" name="Freeform 685">
              <a:extLst>
                <a:ext uri="{FF2B5EF4-FFF2-40B4-BE49-F238E27FC236}">
                  <a16:creationId xmlns:a16="http://schemas.microsoft.com/office/drawing/2014/main" id="{5184341A-14EF-6049-9442-DFE20CFAD099}"/>
                </a:ext>
              </a:extLst>
            </p:cNvPr>
            <p:cNvSpPr/>
            <p:nvPr/>
          </p:nvSpPr>
          <p:spPr>
            <a:xfrm>
              <a:off x="9961612" y="2148289"/>
              <a:ext cx="39763" cy="121445"/>
            </a:xfrm>
            <a:custGeom>
              <a:avLst/>
              <a:gdLst>
                <a:gd name="connsiteX0" fmla="*/ 39764 w 39763"/>
                <a:gd name="connsiteY0" fmla="*/ 20105 h 121445"/>
                <a:gd name="connsiteX1" fmla="*/ 39764 w 39763"/>
                <a:gd name="connsiteY1" fmla="*/ 101539 h 121445"/>
                <a:gd name="connsiteX2" fmla="*/ 19882 w 39763"/>
                <a:gd name="connsiteY2" fmla="*/ 121445 h 121445"/>
                <a:gd name="connsiteX3" fmla="*/ 19882 w 39763"/>
                <a:gd name="connsiteY3" fmla="*/ 121445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6" y="121445"/>
                    <a:pt x="19882" y="121445"/>
                  </a:cubicBezTo>
                  <a:lnTo>
                    <a:pt x="19882" y="121445"/>
                  </a:lnTo>
                  <a:cubicBezTo>
                    <a:pt x="9037" y="121445"/>
                    <a:pt x="0" y="112397"/>
                    <a:pt x="0" y="101539"/>
                  </a:cubicBezTo>
                  <a:lnTo>
                    <a:pt x="0" y="20105"/>
                  </a:lnTo>
                  <a:cubicBezTo>
                    <a:pt x="0" y="9247"/>
                    <a:pt x="9037" y="199"/>
                    <a:pt x="19882" y="199"/>
                  </a:cubicBezTo>
                  <a:lnTo>
                    <a:pt x="19882" y="199"/>
                  </a:lnTo>
                  <a:cubicBezTo>
                    <a:pt x="28919" y="-1611"/>
                    <a:pt x="39764" y="9247"/>
                    <a:pt x="39764" y="20105"/>
                  </a:cubicBezTo>
                  <a:close/>
                </a:path>
              </a:pathLst>
            </a:custGeom>
            <a:solidFill>
              <a:srgbClr val="7EB4B4"/>
            </a:solidFill>
            <a:ln w="18073" cap="flat">
              <a:noFill/>
              <a:prstDash val="solid"/>
              <a:miter/>
            </a:ln>
          </p:spPr>
          <p:txBody>
            <a:bodyPr rtlCol="0" anchor="ctr"/>
            <a:lstStyle/>
            <a:p>
              <a:endParaRPr lang="en-US" sz="849"/>
            </a:p>
          </p:txBody>
        </p:sp>
        <p:sp>
          <p:nvSpPr>
            <p:cNvPr id="687" name="Freeform 686">
              <a:extLst>
                <a:ext uri="{FF2B5EF4-FFF2-40B4-BE49-F238E27FC236}">
                  <a16:creationId xmlns:a16="http://schemas.microsoft.com/office/drawing/2014/main" id="{2C681012-257A-C643-AD50-43C0BA6954B0}"/>
                </a:ext>
              </a:extLst>
            </p:cNvPr>
            <p:cNvSpPr/>
            <p:nvPr/>
          </p:nvSpPr>
          <p:spPr>
            <a:xfrm>
              <a:off x="10245703" y="2148131"/>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4 h 120149"/>
                <a:gd name="connsiteX5" fmla="*/ 66552 w 77753"/>
                <a:gd name="connsiteY5" fmla="*/ 117984 h 120149"/>
                <a:gd name="connsiteX6" fmla="*/ 39441 w 77753"/>
                <a:gd name="connsiteY6" fmla="*/ 108936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8453"/>
                    <a:pt x="1484" y="5785"/>
                    <a:pt x="12329" y="2166"/>
                  </a:cubicBezTo>
                  <a:close/>
                </a:path>
              </a:pathLst>
            </a:custGeom>
            <a:solidFill>
              <a:srgbClr val="7EB4B4"/>
            </a:solidFill>
            <a:ln w="18073" cap="flat">
              <a:noFill/>
              <a:prstDash val="solid"/>
              <a:miter/>
            </a:ln>
          </p:spPr>
          <p:txBody>
            <a:bodyPr rtlCol="0" anchor="ctr"/>
            <a:lstStyle/>
            <a:p>
              <a:endParaRPr lang="en-US" sz="849"/>
            </a:p>
          </p:txBody>
        </p:sp>
        <p:sp>
          <p:nvSpPr>
            <p:cNvPr id="688" name="Freeform 687">
              <a:extLst>
                <a:ext uri="{FF2B5EF4-FFF2-40B4-BE49-F238E27FC236}">
                  <a16:creationId xmlns:a16="http://schemas.microsoft.com/office/drawing/2014/main" id="{41D39602-10E9-B14E-88B2-CE4BB6324B23}"/>
                </a:ext>
              </a:extLst>
            </p:cNvPr>
            <p:cNvSpPr/>
            <p:nvPr userDrawn="1"/>
          </p:nvSpPr>
          <p:spPr>
            <a:xfrm>
              <a:off x="10567105" y="1542056"/>
              <a:ext cx="39763" cy="121445"/>
            </a:xfrm>
            <a:custGeom>
              <a:avLst/>
              <a:gdLst>
                <a:gd name="connsiteX0" fmla="*/ 39764 w 39763"/>
                <a:gd name="connsiteY0" fmla="*/ 20105 h 121445"/>
                <a:gd name="connsiteX1" fmla="*/ 39764 w 39763"/>
                <a:gd name="connsiteY1" fmla="*/ 101539 h 121445"/>
                <a:gd name="connsiteX2" fmla="*/ 19882 w 39763"/>
                <a:gd name="connsiteY2" fmla="*/ 121445 h 121445"/>
                <a:gd name="connsiteX3" fmla="*/ 19882 w 39763"/>
                <a:gd name="connsiteY3" fmla="*/ 121445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7" y="121445"/>
                    <a:pt x="19882" y="121445"/>
                  </a:cubicBezTo>
                  <a:lnTo>
                    <a:pt x="19882" y="121445"/>
                  </a:lnTo>
                  <a:cubicBezTo>
                    <a:pt x="9037" y="121445"/>
                    <a:pt x="0" y="112397"/>
                    <a:pt x="0" y="101539"/>
                  </a:cubicBezTo>
                  <a:lnTo>
                    <a:pt x="0" y="20105"/>
                  </a:lnTo>
                  <a:cubicBezTo>
                    <a:pt x="0" y="9247"/>
                    <a:pt x="9037" y="199"/>
                    <a:pt x="19882" y="199"/>
                  </a:cubicBezTo>
                  <a:lnTo>
                    <a:pt x="19882" y="199"/>
                  </a:lnTo>
                  <a:cubicBezTo>
                    <a:pt x="30727" y="-1611"/>
                    <a:pt x="39764" y="9247"/>
                    <a:pt x="39764" y="20105"/>
                  </a:cubicBezTo>
                  <a:close/>
                </a:path>
              </a:pathLst>
            </a:custGeom>
            <a:solidFill>
              <a:srgbClr val="7EB4B4"/>
            </a:solidFill>
            <a:ln w="18073" cap="flat">
              <a:noFill/>
              <a:prstDash val="solid"/>
              <a:miter/>
            </a:ln>
          </p:spPr>
          <p:txBody>
            <a:bodyPr rtlCol="0" anchor="ctr"/>
            <a:lstStyle/>
            <a:p>
              <a:endParaRPr lang="en-US" sz="849"/>
            </a:p>
          </p:txBody>
        </p:sp>
        <p:sp>
          <p:nvSpPr>
            <p:cNvPr id="689" name="Freeform 688">
              <a:extLst>
                <a:ext uri="{FF2B5EF4-FFF2-40B4-BE49-F238E27FC236}">
                  <a16:creationId xmlns:a16="http://schemas.microsoft.com/office/drawing/2014/main" id="{3510F68F-08EB-8E44-9CF3-CB3C6098503D}"/>
                </a:ext>
              </a:extLst>
            </p:cNvPr>
            <p:cNvSpPr/>
            <p:nvPr userDrawn="1"/>
          </p:nvSpPr>
          <p:spPr>
            <a:xfrm>
              <a:off x="10851196" y="1541899"/>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4 h 120149"/>
                <a:gd name="connsiteX5" fmla="*/ 66552 w 77753"/>
                <a:gd name="connsiteY5" fmla="*/ 117984 h 120149"/>
                <a:gd name="connsiteX6" fmla="*/ 39441 w 77753"/>
                <a:gd name="connsiteY6" fmla="*/ 108936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6643"/>
                    <a:pt x="1484" y="5785"/>
                    <a:pt x="12329" y="2166"/>
                  </a:cubicBezTo>
                  <a:close/>
                </a:path>
              </a:pathLst>
            </a:custGeom>
            <a:solidFill>
              <a:srgbClr val="7EB4B4"/>
            </a:solidFill>
            <a:ln w="18073" cap="flat">
              <a:noFill/>
              <a:prstDash val="solid"/>
              <a:miter/>
            </a:ln>
          </p:spPr>
          <p:txBody>
            <a:bodyPr rtlCol="0" anchor="ctr"/>
            <a:lstStyle/>
            <a:p>
              <a:endParaRPr lang="en-US" sz="849"/>
            </a:p>
          </p:txBody>
        </p:sp>
        <p:sp>
          <p:nvSpPr>
            <p:cNvPr id="690" name="Freeform 689">
              <a:extLst>
                <a:ext uri="{FF2B5EF4-FFF2-40B4-BE49-F238E27FC236}">
                  <a16:creationId xmlns:a16="http://schemas.microsoft.com/office/drawing/2014/main" id="{52895E66-EE51-424C-8DBB-236F80E13E3D}"/>
                </a:ext>
              </a:extLst>
            </p:cNvPr>
            <p:cNvSpPr/>
            <p:nvPr/>
          </p:nvSpPr>
          <p:spPr>
            <a:xfrm>
              <a:off x="10548346" y="1844110"/>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3"/>
                    <a:pt x="44062" y="117984"/>
                    <a:pt x="38640" y="108935"/>
                  </a:cubicBezTo>
                  <a:lnTo>
                    <a:pt x="2491" y="29311"/>
                  </a:lnTo>
                  <a:cubicBezTo>
                    <a:pt x="-2931" y="18453"/>
                    <a:pt x="684" y="7595"/>
                    <a:pt x="11529" y="2166"/>
                  </a:cubicBezTo>
                  <a:close/>
                </a:path>
              </a:pathLst>
            </a:custGeom>
            <a:solidFill>
              <a:srgbClr val="7EB4B4"/>
            </a:solidFill>
            <a:ln w="18073" cap="flat">
              <a:noFill/>
              <a:prstDash val="solid"/>
              <a:miter/>
            </a:ln>
          </p:spPr>
          <p:txBody>
            <a:bodyPr rtlCol="0" anchor="ctr"/>
            <a:lstStyle/>
            <a:p>
              <a:endParaRPr lang="en-US" sz="849"/>
            </a:p>
          </p:txBody>
        </p:sp>
        <p:sp>
          <p:nvSpPr>
            <p:cNvPr id="691" name="Freeform 690">
              <a:extLst>
                <a:ext uri="{FF2B5EF4-FFF2-40B4-BE49-F238E27FC236}">
                  <a16:creationId xmlns:a16="http://schemas.microsoft.com/office/drawing/2014/main" id="{8B9B8AA0-A151-3C4C-888D-8227BF6EA523}"/>
                </a:ext>
              </a:extLst>
            </p:cNvPr>
            <p:cNvSpPr/>
            <p:nvPr/>
          </p:nvSpPr>
          <p:spPr>
            <a:xfrm>
              <a:off x="10851196" y="1844110"/>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4 h 120149"/>
                <a:gd name="connsiteX5" fmla="*/ 66552 w 77753"/>
                <a:gd name="connsiteY5" fmla="*/ 117984 h 120149"/>
                <a:gd name="connsiteX6" fmla="*/ 39441 w 77753"/>
                <a:gd name="connsiteY6" fmla="*/ 108935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5"/>
                  </a:cubicBezTo>
                  <a:lnTo>
                    <a:pt x="3292" y="29311"/>
                  </a:lnTo>
                  <a:cubicBezTo>
                    <a:pt x="-3938" y="18453"/>
                    <a:pt x="1484" y="7595"/>
                    <a:pt x="12329" y="2166"/>
                  </a:cubicBezTo>
                  <a:close/>
                </a:path>
              </a:pathLst>
            </a:custGeom>
            <a:solidFill>
              <a:srgbClr val="7EB4B4"/>
            </a:solidFill>
            <a:ln w="18073" cap="flat">
              <a:noFill/>
              <a:prstDash val="solid"/>
              <a:miter/>
            </a:ln>
          </p:spPr>
          <p:txBody>
            <a:bodyPr rtlCol="0" anchor="ctr"/>
            <a:lstStyle/>
            <a:p>
              <a:endParaRPr lang="en-US" sz="849"/>
            </a:p>
          </p:txBody>
        </p:sp>
        <p:sp>
          <p:nvSpPr>
            <p:cNvPr id="692" name="Freeform 691">
              <a:extLst>
                <a:ext uri="{FF2B5EF4-FFF2-40B4-BE49-F238E27FC236}">
                  <a16:creationId xmlns:a16="http://schemas.microsoft.com/office/drawing/2014/main" id="{631B7105-01F1-A14F-80E6-0661E8419714}"/>
                </a:ext>
              </a:extLst>
            </p:cNvPr>
            <p:cNvSpPr/>
            <p:nvPr/>
          </p:nvSpPr>
          <p:spPr>
            <a:xfrm>
              <a:off x="10548346" y="2148131"/>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6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3"/>
                    <a:pt x="44062" y="117984"/>
                    <a:pt x="38640" y="108936"/>
                  </a:cubicBezTo>
                  <a:lnTo>
                    <a:pt x="2491" y="29311"/>
                  </a:lnTo>
                  <a:cubicBezTo>
                    <a:pt x="-2931" y="18453"/>
                    <a:pt x="684" y="5785"/>
                    <a:pt x="11529" y="2166"/>
                  </a:cubicBezTo>
                  <a:close/>
                </a:path>
              </a:pathLst>
            </a:custGeom>
            <a:solidFill>
              <a:srgbClr val="7EB4B4"/>
            </a:solidFill>
            <a:ln w="18073" cap="flat">
              <a:noFill/>
              <a:prstDash val="solid"/>
              <a:miter/>
            </a:ln>
          </p:spPr>
          <p:txBody>
            <a:bodyPr rtlCol="0" anchor="ctr"/>
            <a:lstStyle/>
            <a:p>
              <a:endParaRPr lang="en-US" sz="849"/>
            </a:p>
          </p:txBody>
        </p:sp>
        <p:sp>
          <p:nvSpPr>
            <p:cNvPr id="693" name="Freeform 692">
              <a:extLst>
                <a:ext uri="{FF2B5EF4-FFF2-40B4-BE49-F238E27FC236}">
                  <a16:creationId xmlns:a16="http://schemas.microsoft.com/office/drawing/2014/main" id="{E25952FD-3163-1547-A79F-2D4D56DD705D}"/>
                </a:ext>
              </a:extLst>
            </p:cNvPr>
            <p:cNvSpPr/>
            <p:nvPr/>
          </p:nvSpPr>
          <p:spPr>
            <a:xfrm>
              <a:off x="10870754" y="2148289"/>
              <a:ext cx="39763" cy="121445"/>
            </a:xfrm>
            <a:custGeom>
              <a:avLst/>
              <a:gdLst>
                <a:gd name="connsiteX0" fmla="*/ 39764 w 39763"/>
                <a:gd name="connsiteY0" fmla="*/ 20105 h 121445"/>
                <a:gd name="connsiteX1" fmla="*/ 39764 w 39763"/>
                <a:gd name="connsiteY1" fmla="*/ 101539 h 121445"/>
                <a:gd name="connsiteX2" fmla="*/ 19882 w 39763"/>
                <a:gd name="connsiteY2" fmla="*/ 121445 h 121445"/>
                <a:gd name="connsiteX3" fmla="*/ 19882 w 39763"/>
                <a:gd name="connsiteY3" fmla="*/ 121445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7" y="121445"/>
                    <a:pt x="19882" y="121445"/>
                  </a:cubicBezTo>
                  <a:lnTo>
                    <a:pt x="19882" y="121445"/>
                  </a:lnTo>
                  <a:cubicBezTo>
                    <a:pt x="9037" y="121445"/>
                    <a:pt x="0" y="112397"/>
                    <a:pt x="0" y="101539"/>
                  </a:cubicBezTo>
                  <a:lnTo>
                    <a:pt x="0" y="20105"/>
                  </a:lnTo>
                  <a:cubicBezTo>
                    <a:pt x="0" y="9247"/>
                    <a:pt x="9037" y="199"/>
                    <a:pt x="19882" y="199"/>
                  </a:cubicBezTo>
                  <a:lnTo>
                    <a:pt x="19882" y="199"/>
                  </a:lnTo>
                  <a:cubicBezTo>
                    <a:pt x="28919" y="-1611"/>
                    <a:pt x="39764" y="9247"/>
                    <a:pt x="39764" y="20105"/>
                  </a:cubicBezTo>
                  <a:close/>
                </a:path>
              </a:pathLst>
            </a:custGeom>
            <a:solidFill>
              <a:srgbClr val="7EB4B4"/>
            </a:solidFill>
            <a:ln w="18073" cap="flat">
              <a:noFill/>
              <a:prstDash val="solid"/>
              <a:miter/>
            </a:ln>
          </p:spPr>
          <p:txBody>
            <a:bodyPr rtlCol="0" anchor="ctr"/>
            <a:lstStyle/>
            <a:p>
              <a:endParaRPr lang="en-US" sz="849"/>
            </a:p>
          </p:txBody>
        </p:sp>
        <p:sp>
          <p:nvSpPr>
            <p:cNvPr id="694" name="Freeform 693">
              <a:extLst>
                <a:ext uri="{FF2B5EF4-FFF2-40B4-BE49-F238E27FC236}">
                  <a16:creationId xmlns:a16="http://schemas.microsoft.com/office/drawing/2014/main" id="{71257977-25BF-F346-9E6B-2C16848408AF}"/>
                </a:ext>
              </a:extLst>
            </p:cNvPr>
            <p:cNvSpPr/>
            <p:nvPr userDrawn="1"/>
          </p:nvSpPr>
          <p:spPr>
            <a:xfrm>
              <a:off x="7519076" y="3058386"/>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3 h 120149"/>
                <a:gd name="connsiteX5" fmla="*/ 65752 w 76952"/>
                <a:gd name="connsiteY5" fmla="*/ 117983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3"/>
                  </a:cubicBezTo>
                  <a:lnTo>
                    <a:pt x="65752" y="117983"/>
                  </a:lnTo>
                  <a:cubicBezTo>
                    <a:pt x="56714" y="123413"/>
                    <a:pt x="44062" y="117983"/>
                    <a:pt x="38640" y="108935"/>
                  </a:cubicBezTo>
                  <a:lnTo>
                    <a:pt x="2491" y="29311"/>
                  </a:lnTo>
                  <a:cubicBezTo>
                    <a:pt x="-2931" y="16643"/>
                    <a:pt x="684" y="5785"/>
                    <a:pt x="11528" y="2166"/>
                  </a:cubicBezTo>
                  <a:close/>
                </a:path>
              </a:pathLst>
            </a:custGeom>
            <a:solidFill>
              <a:srgbClr val="7EB4B4"/>
            </a:solidFill>
            <a:ln w="18073" cap="flat">
              <a:noFill/>
              <a:prstDash val="solid"/>
              <a:miter/>
            </a:ln>
          </p:spPr>
          <p:txBody>
            <a:bodyPr rtlCol="0" anchor="ctr"/>
            <a:lstStyle/>
            <a:p>
              <a:endParaRPr lang="en-US" sz="849"/>
            </a:p>
          </p:txBody>
        </p:sp>
        <p:sp>
          <p:nvSpPr>
            <p:cNvPr id="695" name="Freeform 694">
              <a:extLst>
                <a:ext uri="{FF2B5EF4-FFF2-40B4-BE49-F238E27FC236}">
                  <a16:creationId xmlns:a16="http://schemas.microsoft.com/office/drawing/2014/main" id="{2E4F2855-177B-C744-9CAD-D9590322F8F6}"/>
                </a:ext>
              </a:extLst>
            </p:cNvPr>
            <p:cNvSpPr/>
            <p:nvPr userDrawn="1"/>
          </p:nvSpPr>
          <p:spPr>
            <a:xfrm>
              <a:off x="7841485" y="2450699"/>
              <a:ext cx="39763" cy="121246"/>
            </a:xfrm>
            <a:custGeom>
              <a:avLst/>
              <a:gdLst>
                <a:gd name="connsiteX0" fmla="*/ 39764 w 39763"/>
                <a:gd name="connsiteY0" fmla="*/ 19906 h 121246"/>
                <a:gd name="connsiteX1" fmla="*/ 39764 w 39763"/>
                <a:gd name="connsiteY1" fmla="*/ 101341 h 121246"/>
                <a:gd name="connsiteX2" fmla="*/ 19882 w 39763"/>
                <a:gd name="connsiteY2" fmla="*/ 121247 h 121246"/>
                <a:gd name="connsiteX3" fmla="*/ 19882 w 39763"/>
                <a:gd name="connsiteY3" fmla="*/ 121247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9"/>
                    <a:pt x="30726" y="121247"/>
                    <a:pt x="19882" y="121247"/>
                  </a:cubicBezTo>
                  <a:lnTo>
                    <a:pt x="19882" y="121247"/>
                  </a:lnTo>
                  <a:cubicBezTo>
                    <a:pt x="9037" y="121247"/>
                    <a:pt x="0" y="112199"/>
                    <a:pt x="0" y="101341"/>
                  </a:cubicBezTo>
                  <a:lnTo>
                    <a:pt x="0" y="19906"/>
                  </a:lnTo>
                  <a:cubicBezTo>
                    <a:pt x="0" y="9048"/>
                    <a:pt x="9037" y="0"/>
                    <a:pt x="19882" y="0"/>
                  </a:cubicBezTo>
                  <a:lnTo>
                    <a:pt x="19882" y="0"/>
                  </a:lnTo>
                  <a:cubicBezTo>
                    <a:pt x="28919" y="0"/>
                    <a:pt x="39764" y="9048"/>
                    <a:pt x="39764" y="19906"/>
                  </a:cubicBezTo>
                  <a:close/>
                </a:path>
              </a:pathLst>
            </a:custGeom>
            <a:solidFill>
              <a:srgbClr val="7EB4B4"/>
            </a:solidFill>
            <a:ln w="18073" cap="flat">
              <a:noFill/>
              <a:prstDash val="solid"/>
              <a:miter/>
            </a:ln>
          </p:spPr>
          <p:txBody>
            <a:bodyPr rtlCol="0" anchor="ctr"/>
            <a:lstStyle/>
            <a:p>
              <a:endParaRPr lang="en-US" sz="849"/>
            </a:p>
          </p:txBody>
        </p:sp>
        <p:sp>
          <p:nvSpPr>
            <p:cNvPr id="696" name="Freeform 695">
              <a:extLst>
                <a:ext uri="{FF2B5EF4-FFF2-40B4-BE49-F238E27FC236}">
                  <a16:creationId xmlns:a16="http://schemas.microsoft.com/office/drawing/2014/main" id="{5E78BEFB-A2F2-2147-AEF6-1D618BEEB493}"/>
                </a:ext>
              </a:extLst>
            </p:cNvPr>
            <p:cNvSpPr/>
            <p:nvPr/>
          </p:nvSpPr>
          <p:spPr>
            <a:xfrm>
              <a:off x="8125576" y="2450343"/>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3 h 120149"/>
                <a:gd name="connsiteX5" fmla="*/ 66552 w 77752"/>
                <a:gd name="connsiteY5" fmla="*/ 117983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solidFill>
              <a:srgbClr val="7EB4B4"/>
            </a:solidFill>
            <a:ln w="18073" cap="flat">
              <a:noFill/>
              <a:prstDash val="solid"/>
              <a:miter/>
            </a:ln>
          </p:spPr>
          <p:txBody>
            <a:bodyPr rtlCol="0" anchor="ctr"/>
            <a:lstStyle/>
            <a:p>
              <a:endParaRPr lang="en-US" sz="849"/>
            </a:p>
          </p:txBody>
        </p:sp>
        <p:sp>
          <p:nvSpPr>
            <p:cNvPr id="697" name="Freeform 696">
              <a:extLst>
                <a:ext uri="{FF2B5EF4-FFF2-40B4-BE49-F238E27FC236}">
                  <a16:creationId xmlns:a16="http://schemas.microsoft.com/office/drawing/2014/main" id="{61A2AA91-7D70-F646-90E0-5933BCA52813}"/>
                </a:ext>
              </a:extLst>
            </p:cNvPr>
            <p:cNvSpPr/>
            <p:nvPr/>
          </p:nvSpPr>
          <p:spPr>
            <a:xfrm>
              <a:off x="8428219" y="2450343"/>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3 h 120149"/>
                <a:gd name="connsiteX5" fmla="*/ 65752 w 76952"/>
                <a:gd name="connsiteY5" fmla="*/ 117983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3"/>
                  </a:cubicBezTo>
                  <a:lnTo>
                    <a:pt x="65752" y="117983"/>
                  </a:lnTo>
                  <a:cubicBezTo>
                    <a:pt x="56714" y="123413"/>
                    <a:pt x="44062" y="117983"/>
                    <a:pt x="38640" y="108935"/>
                  </a:cubicBezTo>
                  <a:lnTo>
                    <a:pt x="2491" y="29311"/>
                  </a:lnTo>
                  <a:cubicBezTo>
                    <a:pt x="-2931" y="18453"/>
                    <a:pt x="684" y="7595"/>
                    <a:pt x="11528" y="2166"/>
                  </a:cubicBezTo>
                  <a:close/>
                </a:path>
              </a:pathLst>
            </a:custGeom>
            <a:solidFill>
              <a:srgbClr val="7EB4B4"/>
            </a:solidFill>
            <a:ln w="18073" cap="flat">
              <a:noFill/>
              <a:prstDash val="solid"/>
              <a:miter/>
            </a:ln>
          </p:spPr>
          <p:txBody>
            <a:bodyPr rtlCol="0" anchor="ctr"/>
            <a:lstStyle/>
            <a:p>
              <a:endParaRPr lang="en-US" sz="849"/>
            </a:p>
          </p:txBody>
        </p:sp>
        <p:sp>
          <p:nvSpPr>
            <p:cNvPr id="698" name="Freeform 697">
              <a:extLst>
                <a:ext uri="{FF2B5EF4-FFF2-40B4-BE49-F238E27FC236}">
                  <a16:creationId xmlns:a16="http://schemas.microsoft.com/office/drawing/2014/main" id="{A0FCA08F-D3B9-3940-942C-AD4CCBC9F832}"/>
                </a:ext>
              </a:extLst>
            </p:cNvPr>
            <p:cNvSpPr/>
            <p:nvPr/>
          </p:nvSpPr>
          <p:spPr>
            <a:xfrm>
              <a:off x="7821926" y="2754364"/>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4 h 120149"/>
                <a:gd name="connsiteX5" fmla="*/ 66552 w 77753"/>
                <a:gd name="connsiteY5" fmla="*/ 117984 h 120149"/>
                <a:gd name="connsiteX6" fmla="*/ 39441 w 77753"/>
                <a:gd name="connsiteY6" fmla="*/ 108935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8" y="2166"/>
                    <a:pt x="39441" y="11214"/>
                  </a:cubicBezTo>
                  <a:lnTo>
                    <a:pt x="75590" y="90839"/>
                  </a:lnTo>
                  <a:cubicBezTo>
                    <a:pt x="81012" y="99887"/>
                    <a:pt x="75590" y="112554"/>
                    <a:pt x="66552" y="117984"/>
                  </a:cubicBezTo>
                  <a:lnTo>
                    <a:pt x="66552" y="117984"/>
                  </a:lnTo>
                  <a:cubicBezTo>
                    <a:pt x="57515" y="123412"/>
                    <a:pt x="44863" y="117984"/>
                    <a:pt x="39441" y="108935"/>
                  </a:cubicBezTo>
                  <a:lnTo>
                    <a:pt x="3292" y="29311"/>
                  </a:lnTo>
                  <a:cubicBezTo>
                    <a:pt x="-3938" y="18453"/>
                    <a:pt x="1484" y="7595"/>
                    <a:pt x="12329" y="2166"/>
                  </a:cubicBezTo>
                  <a:close/>
                </a:path>
              </a:pathLst>
            </a:custGeom>
            <a:solidFill>
              <a:srgbClr val="7EB4B4"/>
            </a:solidFill>
            <a:ln w="18073" cap="flat">
              <a:noFill/>
              <a:prstDash val="solid"/>
              <a:miter/>
            </a:ln>
          </p:spPr>
          <p:txBody>
            <a:bodyPr rtlCol="0" anchor="ctr"/>
            <a:lstStyle/>
            <a:p>
              <a:endParaRPr lang="en-US" sz="849"/>
            </a:p>
          </p:txBody>
        </p:sp>
        <p:sp>
          <p:nvSpPr>
            <p:cNvPr id="699" name="Freeform 698">
              <a:extLst>
                <a:ext uri="{FF2B5EF4-FFF2-40B4-BE49-F238E27FC236}">
                  <a16:creationId xmlns:a16="http://schemas.microsoft.com/office/drawing/2014/main" id="{D8B337FD-1F25-B24D-9FDC-60C1EDB37366}"/>
                </a:ext>
              </a:extLst>
            </p:cNvPr>
            <p:cNvSpPr/>
            <p:nvPr/>
          </p:nvSpPr>
          <p:spPr>
            <a:xfrm>
              <a:off x="8125576" y="2754364"/>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4"/>
                    <a:pt x="66552" y="117984"/>
                  </a:cubicBezTo>
                  <a:lnTo>
                    <a:pt x="66552" y="117984"/>
                  </a:lnTo>
                  <a:cubicBezTo>
                    <a:pt x="57515" y="123412"/>
                    <a:pt x="44863" y="117984"/>
                    <a:pt x="39441" y="108935"/>
                  </a:cubicBezTo>
                  <a:lnTo>
                    <a:pt x="3292" y="29311"/>
                  </a:lnTo>
                  <a:cubicBezTo>
                    <a:pt x="-3938" y="18453"/>
                    <a:pt x="1484" y="7595"/>
                    <a:pt x="12329" y="2166"/>
                  </a:cubicBezTo>
                  <a:close/>
                </a:path>
              </a:pathLst>
            </a:custGeom>
            <a:solidFill>
              <a:srgbClr val="7EB4B4"/>
            </a:solidFill>
            <a:ln w="18073" cap="flat">
              <a:noFill/>
              <a:prstDash val="solid"/>
              <a:miter/>
            </a:ln>
          </p:spPr>
          <p:txBody>
            <a:bodyPr rtlCol="0" anchor="ctr"/>
            <a:lstStyle/>
            <a:p>
              <a:endParaRPr lang="en-US" sz="849"/>
            </a:p>
          </p:txBody>
        </p:sp>
        <p:sp>
          <p:nvSpPr>
            <p:cNvPr id="700" name="Freeform 699">
              <a:extLst>
                <a:ext uri="{FF2B5EF4-FFF2-40B4-BE49-F238E27FC236}">
                  <a16:creationId xmlns:a16="http://schemas.microsoft.com/office/drawing/2014/main" id="{18476379-A6D8-5344-A908-41F1FAACF107}"/>
                </a:ext>
              </a:extLst>
            </p:cNvPr>
            <p:cNvSpPr/>
            <p:nvPr/>
          </p:nvSpPr>
          <p:spPr>
            <a:xfrm>
              <a:off x="7821926" y="3058386"/>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3 h 120149"/>
                <a:gd name="connsiteX5" fmla="*/ 66552 w 77753"/>
                <a:gd name="connsiteY5" fmla="*/ 117983 h 120149"/>
                <a:gd name="connsiteX6" fmla="*/ 39441 w 77753"/>
                <a:gd name="connsiteY6" fmla="*/ 108935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8"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6643"/>
                    <a:pt x="1484" y="5785"/>
                    <a:pt x="12329" y="2166"/>
                  </a:cubicBezTo>
                  <a:close/>
                </a:path>
              </a:pathLst>
            </a:custGeom>
            <a:solidFill>
              <a:srgbClr val="7EB4B4"/>
            </a:solidFill>
            <a:ln w="18073" cap="flat">
              <a:noFill/>
              <a:prstDash val="solid"/>
              <a:miter/>
            </a:ln>
          </p:spPr>
          <p:txBody>
            <a:bodyPr rtlCol="0" anchor="ctr"/>
            <a:lstStyle/>
            <a:p>
              <a:endParaRPr lang="en-US" sz="849"/>
            </a:p>
          </p:txBody>
        </p:sp>
        <p:sp>
          <p:nvSpPr>
            <p:cNvPr id="701" name="Freeform 700">
              <a:extLst>
                <a:ext uri="{FF2B5EF4-FFF2-40B4-BE49-F238E27FC236}">
                  <a16:creationId xmlns:a16="http://schemas.microsoft.com/office/drawing/2014/main" id="{A2ECBEE6-E968-804E-8C74-B46908AD2F35}"/>
                </a:ext>
              </a:extLst>
            </p:cNvPr>
            <p:cNvSpPr/>
            <p:nvPr/>
          </p:nvSpPr>
          <p:spPr>
            <a:xfrm>
              <a:off x="8446977" y="2754721"/>
              <a:ext cx="39763" cy="121246"/>
            </a:xfrm>
            <a:custGeom>
              <a:avLst/>
              <a:gdLst>
                <a:gd name="connsiteX0" fmla="*/ 39764 w 39763"/>
                <a:gd name="connsiteY0" fmla="*/ 19906 h 121246"/>
                <a:gd name="connsiteX1" fmla="*/ 39764 w 39763"/>
                <a:gd name="connsiteY1" fmla="*/ 101341 h 121246"/>
                <a:gd name="connsiteX2" fmla="*/ 19882 w 39763"/>
                <a:gd name="connsiteY2" fmla="*/ 121246 h 121246"/>
                <a:gd name="connsiteX3" fmla="*/ 19882 w 39763"/>
                <a:gd name="connsiteY3" fmla="*/ 121246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8"/>
                    <a:pt x="30726" y="121246"/>
                    <a:pt x="19882" y="121246"/>
                  </a:cubicBezTo>
                  <a:lnTo>
                    <a:pt x="19882" y="121246"/>
                  </a:lnTo>
                  <a:cubicBezTo>
                    <a:pt x="9037" y="121246"/>
                    <a:pt x="0" y="112198"/>
                    <a:pt x="0" y="101341"/>
                  </a:cubicBezTo>
                  <a:lnTo>
                    <a:pt x="0" y="19906"/>
                  </a:lnTo>
                  <a:cubicBezTo>
                    <a:pt x="0" y="9048"/>
                    <a:pt x="9037" y="0"/>
                    <a:pt x="19882" y="0"/>
                  </a:cubicBezTo>
                  <a:lnTo>
                    <a:pt x="19882" y="0"/>
                  </a:lnTo>
                  <a:cubicBezTo>
                    <a:pt x="28919" y="0"/>
                    <a:pt x="39764" y="9048"/>
                    <a:pt x="39764" y="19906"/>
                  </a:cubicBezTo>
                  <a:close/>
                </a:path>
              </a:pathLst>
            </a:custGeom>
            <a:solidFill>
              <a:srgbClr val="7EB4B4"/>
            </a:solidFill>
            <a:ln w="18073" cap="flat">
              <a:noFill/>
              <a:prstDash val="solid"/>
              <a:miter/>
            </a:ln>
          </p:spPr>
          <p:txBody>
            <a:bodyPr rtlCol="0" anchor="ctr"/>
            <a:lstStyle/>
            <a:p>
              <a:endParaRPr lang="en-US" sz="849"/>
            </a:p>
          </p:txBody>
        </p:sp>
        <p:sp>
          <p:nvSpPr>
            <p:cNvPr id="702" name="Freeform 701">
              <a:extLst>
                <a:ext uri="{FF2B5EF4-FFF2-40B4-BE49-F238E27FC236}">
                  <a16:creationId xmlns:a16="http://schemas.microsoft.com/office/drawing/2014/main" id="{7AB2B1A9-C8C5-664F-88CE-9A316DEAE1ED}"/>
                </a:ext>
              </a:extLst>
            </p:cNvPr>
            <p:cNvSpPr/>
            <p:nvPr/>
          </p:nvSpPr>
          <p:spPr>
            <a:xfrm>
              <a:off x="8143327" y="3058543"/>
              <a:ext cx="39763" cy="121445"/>
            </a:xfrm>
            <a:custGeom>
              <a:avLst/>
              <a:gdLst>
                <a:gd name="connsiteX0" fmla="*/ 39764 w 39763"/>
                <a:gd name="connsiteY0" fmla="*/ 20105 h 121445"/>
                <a:gd name="connsiteX1" fmla="*/ 39764 w 39763"/>
                <a:gd name="connsiteY1" fmla="*/ 101539 h 121445"/>
                <a:gd name="connsiteX2" fmla="*/ 19882 w 39763"/>
                <a:gd name="connsiteY2" fmla="*/ 121446 h 121445"/>
                <a:gd name="connsiteX3" fmla="*/ 19882 w 39763"/>
                <a:gd name="connsiteY3" fmla="*/ 121446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7" y="121446"/>
                    <a:pt x="19882" y="121446"/>
                  </a:cubicBezTo>
                  <a:lnTo>
                    <a:pt x="19882" y="121446"/>
                  </a:lnTo>
                  <a:cubicBezTo>
                    <a:pt x="9037" y="121446"/>
                    <a:pt x="0" y="112397"/>
                    <a:pt x="0" y="101539"/>
                  </a:cubicBezTo>
                  <a:lnTo>
                    <a:pt x="0" y="20105"/>
                  </a:lnTo>
                  <a:cubicBezTo>
                    <a:pt x="0" y="9247"/>
                    <a:pt x="9037" y="199"/>
                    <a:pt x="19882" y="199"/>
                  </a:cubicBezTo>
                  <a:lnTo>
                    <a:pt x="19882" y="199"/>
                  </a:lnTo>
                  <a:cubicBezTo>
                    <a:pt x="30727" y="-1611"/>
                    <a:pt x="39764" y="9247"/>
                    <a:pt x="39764" y="20105"/>
                  </a:cubicBezTo>
                  <a:close/>
                </a:path>
              </a:pathLst>
            </a:custGeom>
            <a:solidFill>
              <a:srgbClr val="7EB4B4"/>
            </a:solidFill>
            <a:ln w="18073" cap="flat">
              <a:noFill/>
              <a:prstDash val="solid"/>
              <a:miter/>
            </a:ln>
          </p:spPr>
          <p:txBody>
            <a:bodyPr rtlCol="0" anchor="ctr"/>
            <a:lstStyle/>
            <a:p>
              <a:endParaRPr lang="en-US" sz="849"/>
            </a:p>
          </p:txBody>
        </p:sp>
        <p:sp>
          <p:nvSpPr>
            <p:cNvPr id="703" name="Freeform 702">
              <a:extLst>
                <a:ext uri="{FF2B5EF4-FFF2-40B4-BE49-F238E27FC236}">
                  <a16:creationId xmlns:a16="http://schemas.microsoft.com/office/drawing/2014/main" id="{1D29FC47-6987-C440-BCA4-8382C8BAD541}"/>
                </a:ext>
              </a:extLst>
            </p:cNvPr>
            <p:cNvSpPr/>
            <p:nvPr/>
          </p:nvSpPr>
          <p:spPr>
            <a:xfrm>
              <a:off x="8428219" y="3058386"/>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3 h 120149"/>
                <a:gd name="connsiteX5" fmla="*/ 65752 w 76952"/>
                <a:gd name="connsiteY5" fmla="*/ 117983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3"/>
                  </a:cubicBezTo>
                  <a:lnTo>
                    <a:pt x="65752" y="117983"/>
                  </a:lnTo>
                  <a:cubicBezTo>
                    <a:pt x="56714" y="123413"/>
                    <a:pt x="44062" y="117983"/>
                    <a:pt x="38640" y="108935"/>
                  </a:cubicBezTo>
                  <a:lnTo>
                    <a:pt x="2491" y="29311"/>
                  </a:lnTo>
                  <a:cubicBezTo>
                    <a:pt x="-2931" y="16643"/>
                    <a:pt x="684" y="5785"/>
                    <a:pt x="11528" y="2166"/>
                  </a:cubicBezTo>
                  <a:close/>
                </a:path>
              </a:pathLst>
            </a:custGeom>
            <a:solidFill>
              <a:srgbClr val="7EB4B4"/>
            </a:solidFill>
            <a:ln w="18073" cap="flat">
              <a:noFill/>
              <a:prstDash val="solid"/>
              <a:miter/>
            </a:ln>
          </p:spPr>
          <p:txBody>
            <a:bodyPr rtlCol="0" anchor="ctr"/>
            <a:lstStyle/>
            <a:p>
              <a:endParaRPr lang="en-US" sz="849"/>
            </a:p>
          </p:txBody>
        </p:sp>
        <p:sp>
          <p:nvSpPr>
            <p:cNvPr id="704" name="Freeform 703">
              <a:extLst>
                <a:ext uri="{FF2B5EF4-FFF2-40B4-BE49-F238E27FC236}">
                  <a16:creationId xmlns:a16="http://schemas.microsoft.com/office/drawing/2014/main" id="{9D48F023-D418-BF4C-A3E7-A688326F8D22}"/>
                </a:ext>
              </a:extLst>
            </p:cNvPr>
            <p:cNvSpPr/>
            <p:nvPr userDrawn="1"/>
          </p:nvSpPr>
          <p:spPr>
            <a:xfrm>
              <a:off x="8748819" y="2450699"/>
              <a:ext cx="39763" cy="121246"/>
            </a:xfrm>
            <a:custGeom>
              <a:avLst/>
              <a:gdLst>
                <a:gd name="connsiteX0" fmla="*/ 39764 w 39763"/>
                <a:gd name="connsiteY0" fmla="*/ 19906 h 121246"/>
                <a:gd name="connsiteX1" fmla="*/ 39764 w 39763"/>
                <a:gd name="connsiteY1" fmla="*/ 101341 h 121246"/>
                <a:gd name="connsiteX2" fmla="*/ 19882 w 39763"/>
                <a:gd name="connsiteY2" fmla="*/ 121247 h 121246"/>
                <a:gd name="connsiteX3" fmla="*/ 19882 w 39763"/>
                <a:gd name="connsiteY3" fmla="*/ 121247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9"/>
                    <a:pt x="30727" y="121247"/>
                    <a:pt x="19882" y="121247"/>
                  </a:cubicBezTo>
                  <a:lnTo>
                    <a:pt x="19882" y="121247"/>
                  </a:lnTo>
                  <a:cubicBezTo>
                    <a:pt x="9037" y="121247"/>
                    <a:pt x="0" y="112199"/>
                    <a:pt x="0" y="101341"/>
                  </a:cubicBezTo>
                  <a:lnTo>
                    <a:pt x="0" y="19906"/>
                  </a:lnTo>
                  <a:cubicBezTo>
                    <a:pt x="0" y="9048"/>
                    <a:pt x="9037" y="0"/>
                    <a:pt x="19882" y="0"/>
                  </a:cubicBezTo>
                  <a:lnTo>
                    <a:pt x="19882" y="0"/>
                  </a:lnTo>
                  <a:cubicBezTo>
                    <a:pt x="30727" y="0"/>
                    <a:pt x="39764" y="9048"/>
                    <a:pt x="39764" y="19906"/>
                  </a:cubicBezTo>
                  <a:close/>
                </a:path>
              </a:pathLst>
            </a:custGeom>
            <a:solidFill>
              <a:srgbClr val="7EB4B4"/>
            </a:solidFill>
            <a:ln w="18073" cap="flat">
              <a:noFill/>
              <a:prstDash val="solid"/>
              <a:miter/>
            </a:ln>
          </p:spPr>
          <p:txBody>
            <a:bodyPr rtlCol="0" anchor="ctr"/>
            <a:lstStyle/>
            <a:p>
              <a:endParaRPr lang="en-US" sz="849"/>
            </a:p>
          </p:txBody>
        </p:sp>
        <p:sp>
          <p:nvSpPr>
            <p:cNvPr id="705" name="Freeform 704">
              <a:extLst>
                <a:ext uri="{FF2B5EF4-FFF2-40B4-BE49-F238E27FC236}">
                  <a16:creationId xmlns:a16="http://schemas.microsoft.com/office/drawing/2014/main" id="{7CBB705A-3B52-594C-9E8D-F59210BD11D8}"/>
                </a:ext>
              </a:extLst>
            </p:cNvPr>
            <p:cNvSpPr/>
            <p:nvPr/>
          </p:nvSpPr>
          <p:spPr>
            <a:xfrm>
              <a:off x="9033711" y="2450343"/>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3 h 120149"/>
                <a:gd name="connsiteX5" fmla="*/ 65752 w 76952"/>
                <a:gd name="connsiteY5" fmla="*/ 117983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3"/>
                  </a:cubicBezTo>
                  <a:lnTo>
                    <a:pt x="65752" y="117983"/>
                  </a:lnTo>
                  <a:cubicBezTo>
                    <a:pt x="56714" y="123413"/>
                    <a:pt x="44062" y="117983"/>
                    <a:pt x="38640" y="108935"/>
                  </a:cubicBezTo>
                  <a:lnTo>
                    <a:pt x="2491" y="29311"/>
                  </a:lnTo>
                  <a:cubicBezTo>
                    <a:pt x="-2931" y="18453"/>
                    <a:pt x="684" y="7595"/>
                    <a:pt x="11528" y="2166"/>
                  </a:cubicBezTo>
                  <a:close/>
                </a:path>
              </a:pathLst>
            </a:custGeom>
            <a:solidFill>
              <a:srgbClr val="7EB4B4"/>
            </a:solidFill>
            <a:ln w="18073" cap="flat">
              <a:noFill/>
              <a:prstDash val="solid"/>
              <a:miter/>
            </a:ln>
          </p:spPr>
          <p:txBody>
            <a:bodyPr rtlCol="0" anchor="ctr"/>
            <a:lstStyle/>
            <a:p>
              <a:endParaRPr lang="en-US" sz="849"/>
            </a:p>
          </p:txBody>
        </p:sp>
        <p:sp>
          <p:nvSpPr>
            <p:cNvPr id="706" name="Freeform 705">
              <a:extLst>
                <a:ext uri="{FF2B5EF4-FFF2-40B4-BE49-F238E27FC236}">
                  <a16:creationId xmlns:a16="http://schemas.microsoft.com/office/drawing/2014/main" id="{7E748FBC-277B-EF4C-BD9A-B384AAC49653}"/>
                </a:ext>
              </a:extLst>
            </p:cNvPr>
            <p:cNvSpPr/>
            <p:nvPr/>
          </p:nvSpPr>
          <p:spPr>
            <a:xfrm>
              <a:off x="9336561" y="2450343"/>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3 h 120149"/>
                <a:gd name="connsiteX5" fmla="*/ 66552 w 77752"/>
                <a:gd name="connsiteY5" fmla="*/ 117983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solidFill>
              <a:srgbClr val="7EB4B4"/>
            </a:solidFill>
            <a:ln w="18073" cap="flat">
              <a:noFill/>
              <a:prstDash val="solid"/>
              <a:miter/>
            </a:ln>
          </p:spPr>
          <p:txBody>
            <a:bodyPr rtlCol="0" anchor="ctr"/>
            <a:lstStyle/>
            <a:p>
              <a:endParaRPr lang="en-US" sz="849"/>
            </a:p>
          </p:txBody>
        </p:sp>
        <p:sp>
          <p:nvSpPr>
            <p:cNvPr id="707" name="Freeform 706">
              <a:extLst>
                <a:ext uri="{FF2B5EF4-FFF2-40B4-BE49-F238E27FC236}">
                  <a16:creationId xmlns:a16="http://schemas.microsoft.com/office/drawing/2014/main" id="{D320AFE6-ACE8-0346-B0AB-9D3082EA2060}"/>
                </a:ext>
              </a:extLst>
            </p:cNvPr>
            <p:cNvSpPr/>
            <p:nvPr/>
          </p:nvSpPr>
          <p:spPr>
            <a:xfrm>
              <a:off x="8731068" y="2754364"/>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4"/>
                    <a:pt x="66552" y="117984"/>
                  </a:cubicBezTo>
                  <a:lnTo>
                    <a:pt x="66552" y="117984"/>
                  </a:lnTo>
                  <a:cubicBezTo>
                    <a:pt x="57515" y="123412"/>
                    <a:pt x="44863" y="117984"/>
                    <a:pt x="39441" y="108935"/>
                  </a:cubicBezTo>
                  <a:lnTo>
                    <a:pt x="3292" y="29311"/>
                  </a:lnTo>
                  <a:cubicBezTo>
                    <a:pt x="-3938" y="18453"/>
                    <a:pt x="1484" y="7595"/>
                    <a:pt x="12329" y="2166"/>
                  </a:cubicBezTo>
                  <a:close/>
                </a:path>
              </a:pathLst>
            </a:custGeom>
            <a:solidFill>
              <a:srgbClr val="7EB4B4"/>
            </a:solidFill>
            <a:ln w="18073" cap="flat">
              <a:noFill/>
              <a:prstDash val="solid"/>
              <a:miter/>
            </a:ln>
          </p:spPr>
          <p:txBody>
            <a:bodyPr rtlCol="0" anchor="ctr"/>
            <a:lstStyle/>
            <a:p>
              <a:endParaRPr lang="en-US" sz="849"/>
            </a:p>
          </p:txBody>
        </p:sp>
        <p:sp>
          <p:nvSpPr>
            <p:cNvPr id="708" name="Freeform 707">
              <a:extLst>
                <a:ext uri="{FF2B5EF4-FFF2-40B4-BE49-F238E27FC236}">
                  <a16:creationId xmlns:a16="http://schemas.microsoft.com/office/drawing/2014/main" id="{78423766-6A3A-9147-BDED-147E10C60AB2}"/>
                </a:ext>
              </a:extLst>
            </p:cNvPr>
            <p:cNvSpPr/>
            <p:nvPr/>
          </p:nvSpPr>
          <p:spPr>
            <a:xfrm>
              <a:off x="9033711" y="2754364"/>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4"/>
                    <a:pt x="65752" y="117984"/>
                  </a:cubicBezTo>
                  <a:lnTo>
                    <a:pt x="65752" y="117984"/>
                  </a:lnTo>
                  <a:cubicBezTo>
                    <a:pt x="56714" y="123412"/>
                    <a:pt x="44062" y="117984"/>
                    <a:pt x="38640" y="108935"/>
                  </a:cubicBezTo>
                  <a:lnTo>
                    <a:pt x="2491" y="29311"/>
                  </a:lnTo>
                  <a:cubicBezTo>
                    <a:pt x="-2931" y="18453"/>
                    <a:pt x="684" y="7595"/>
                    <a:pt x="11528" y="2166"/>
                  </a:cubicBezTo>
                  <a:close/>
                </a:path>
              </a:pathLst>
            </a:custGeom>
            <a:solidFill>
              <a:srgbClr val="7EB4B4"/>
            </a:solidFill>
            <a:ln w="18073" cap="flat">
              <a:noFill/>
              <a:prstDash val="solid"/>
              <a:miter/>
            </a:ln>
          </p:spPr>
          <p:txBody>
            <a:bodyPr rtlCol="0" anchor="ctr"/>
            <a:lstStyle/>
            <a:p>
              <a:endParaRPr lang="en-US" sz="849"/>
            </a:p>
          </p:txBody>
        </p:sp>
        <p:sp>
          <p:nvSpPr>
            <p:cNvPr id="709" name="Freeform 708">
              <a:extLst>
                <a:ext uri="{FF2B5EF4-FFF2-40B4-BE49-F238E27FC236}">
                  <a16:creationId xmlns:a16="http://schemas.microsoft.com/office/drawing/2014/main" id="{630931D8-0E6B-CC45-8241-44EEAADA2BB2}"/>
                </a:ext>
              </a:extLst>
            </p:cNvPr>
            <p:cNvSpPr/>
            <p:nvPr/>
          </p:nvSpPr>
          <p:spPr>
            <a:xfrm>
              <a:off x="8731068" y="3058386"/>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3 h 120149"/>
                <a:gd name="connsiteX5" fmla="*/ 66552 w 77752"/>
                <a:gd name="connsiteY5" fmla="*/ 117983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6643"/>
                    <a:pt x="1484" y="5785"/>
                    <a:pt x="12329" y="2166"/>
                  </a:cubicBezTo>
                  <a:close/>
                </a:path>
              </a:pathLst>
            </a:custGeom>
            <a:solidFill>
              <a:srgbClr val="7EB4B4"/>
            </a:solidFill>
            <a:ln w="18073" cap="flat">
              <a:noFill/>
              <a:prstDash val="solid"/>
              <a:miter/>
            </a:ln>
          </p:spPr>
          <p:txBody>
            <a:bodyPr rtlCol="0" anchor="ctr"/>
            <a:lstStyle/>
            <a:p>
              <a:endParaRPr lang="en-US" sz="849"/>
            </a:p>
          </p:txBody>
        </p:sp>
        <p:sp>
          <p:nvSpPr>
            <p:cNvPr id="710" name="Freeform 709">
              <a:extLst>
                <a:ext uri="{FF2B5EF4-FFF2-40B4-BE49-F238E27FC236}">
                  <a16:creationId xmlns:a16="http://schemas.microsoft.com/office/drawing/2014/main" id="{EAD16851-3CED-4348-8713-CC6C7B73D748}"/>
                </a:ext>
              </a:extLst>
            </p:cNvPr>
            <p:cNvSpPr/>
            <p:nvPr/>
          </p:nvSpPr>
          <p:spPr>
            <a:xfrm>
              <a:off x="9356120" y="2754721"/>
              <a:ext cx="39763" cy="121246"/>
            </a:xfrm>
            <a:custGeom>
              <a:avLst/>
              <a:gdLst>
                <a:gd name="connsiteX0" fmla="*/ 39764 w 39763"/>
                <a:gd name="connsiteY0" fmla="*/ 19906 h 121246"/>
                <a:gd name="connsiteX1" fmla="*/ 39764 w 39763"/>
                <a:gd name="connsiteY1" fmla="*/ 101341 h 121246"/>
                <a:gd name="connsiteX2" fmla="*/ 19882 w 39763"/>
                <a:gd name="connsiteY2" fmla="*/ 121246 h 121246"/>
                <a:gd name="connsiteX3" fmla="*/ 19882 w 39763"/>
                <a:gd name="connsiteY3" fmla="*/ 121246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8"/>
                    <a:pt x="30726" y="121246"/>
                    <a:pt x="19882" y="121246"/>
                  </a:cubicBezTo>
                  <a:lnTo>
                    <a:pt x="19882" y="121246"/>
                  </a:lnTo>
                  <a:cubicBezTo>
                    <a:pt x="9037" y="121246"/>
                    <a:pt x="0" y="112198"/>
                    <a:pt x="0" y="101341"/>
                  </a:cubicBezTo>
                  <a:lnTo>
                    <a:pt x="0" y="19906"/>
                  </a:lnTo>
                  <a:cubicBezTo>
                    <a:pt x="0" y="9048"/>
                    <a:pt x="9037" y="0"/>
                    <a:pt x="19882" y="0"/>
                  </a:cubicBezTo>
                  <a:lnTo>
                    <a:pt x="19882" y="0"/>
                  </a:lnTo>
                  <a:cubicBezTo>
                    <a:pt x="28919" y="0"/>
                    <a:pt x="39764" y="9048"/>
                    <a:pt x="39764" y="19906"/>
                  </a:cubicBezTo>
                  <a:close/>
                </a:path>
              </a:pathLst>
            </a:custGeom>
            <a:solidFill>
              <a:srgbClr val="7EB4B4"/>
            </a:solidFill>
            <a:ln w="18073" cap="flat">
              <a:noFill/>
              <a:prstDash val="solid"/>
              <a:miter/>
            </a:ln>
          </p:spPr>
          <p:txBody>
            <a:bodyPr rtlCol="0" anchor="ctr"/>
            <a:lstStyle/>
            <a:p>
              <a:endParaRPr lang="en-US" sz="849"/>
            </a:p>
          </p:txBody>
        </p:sp>
        <p:sp>
          <p:nvSpPr>
            <p:cNvPr id="711" name="Freeform 710">
              <a:extLst>
                <a:ext uri="{FF2B5EF4-FFF2-40B4-BE49-F238E27FC236}">
                  <a16:creationId xmlns:a16="http://schemas.microsoft.com/office/drawing/2014/main" id="{83A74B9C-C760-3445-AAD1-EFC36F5EE6AB}"/>
                </a:ext>
              </a:extLst>
            </p:cNvPr>
            <p:cNvSpPr/>
            <p:nvPr/>
          </p:nvSpPr>
          <p:spPr>
            <a:xfrm>
              <a:off x="9052470" y="3058543"/>
              <a:ext cx="39763" cy="121445"/>
            </a:xfrm>
            <a:custGeom>
              <a:avLst/>
              <a:gdLst>
                <a:gd name="connsiteX0" fmla="*/ 39764 w 39763"/>
                <a:gd name="connsiteY0" fmla="*/ 20105 h 121445"/>
                <a:gd name="connsiteX1" fmla="*/ 39764 w 39763"/>
                <a:gd name="connsiteY1" fmla="*/ 101539 h 121445"/>
                <a:gd name="connsiteX2" fmla="*/ 19882 w 39763"/>
                <a:gd name="connsiteY2" fmla="*/ 121446 h 121445"/>
                <a:gd name="connsiteX3" fmla="*/ 19882 w 39763"/>
                <a:gd name="connsiteY3" fmla="*/ 121446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6" y="121446"/>
                    <a:pt x="19882" y="121446"/>
                  </a:cubicBezTo>
                  <a:lnTo>
                    <a:pt x="19882" y="121446"/>
                  </a:lnTo>
                  <a:cubicBezTo>
                    <a:pt x="9037" y="121446"/>
                    <a:pt x="0" y="112397"/>
                    <a:pt x="0" y="101539"/>
                  </a:cubicBezTo>
                  <a:lnTo>
                    <a:pt x="0" y="20105"/>
                  </a:lnTo>
                  <a:cubicBezTo>
                    <a:pt x="0" y="9247"/>
                    <a:pt x="9037" y="199"/>
                    <a:pt x="19882" y="199"/>
                  </a:cubicBezTo>
                  <a:lnTo>
                    <a:pt x="19882" y="199"/>
                  </a:lnTo>
                  <a:cubicBezTo>
                    <a:pt x="30726" y="-1611"/>
                    <a:pt x="39764" y="9247"/>
                    <a:pt x="39764" y="20105"/>
                  </a:cubicBezTo>
                  <a:close/>
                </a:path>
              </a:pathLst>
            </a:custGeom>
            <a:solidFill>
              <a:srgbClr val="7EB4B4"/>
            </a:solidFill>
            <a:ln w="18073" cap="flat">
              <a:noFill/>
              <a:prstDash val="solid"/>
              <a:miter/>
            </a:ln>
          </p:spPr>
          <p:txBody>
            <a:bodyPr rtlCol="0" anchor="ctr"/>
            <a:lstStyle/>
            <a:p>
              <a:endParaRPr lang="en-US" sz="849"/>
            </a:p>
          </p:txBody>
        </p:sp>
        <p:sp>
          <p:nvSpPr>
            <p:cNvPr id="712" name="Freeform 711">
              <a:extLst>
                <a:ext uri="{FF2B5EF4-FFF2-40B4-BE49-F238E27FC236}">
                  <a16:creationId xmlns:a16="http://schemas.microsoft.com/office/drawing/2014/main" id="{A3102E73-7839-684D-B1BC-111EB58F4661}"/>
                </a:ext>
              </a:extLst>
            </p:cNvPr>
            <p:cNvSpPr/>
            <p:nvPr/>
          </p:nvSpPr>
          <p:spPr>
            <a:xfrm>
              <a:off x="9336561" y="3058386"/>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3 h 120149"/>
                <a:gd name="connsiteX5" fmla="*/ 66552 w 77752"/>
                <a:gd name="connsiteY5" fmla="*/ 117983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6643"/>
                    <a:pt x="1484" y="5785"/>
                    <a:pt x="12329" y="2166"/>
                  </a:cubicBezTo>
                  <a:close/>
                </a:path>
              </a:pathLst>
            </a:custGeom>
            <a:solidFill>
              <a:srgbClr val="7EB4B4"/>
            </a:solidFill>
            <a:ln w="18073" cap="flat">
              <a:noFill/>
              <a:prstDash val="solid"/>
              <a:miter/>
            </a:ln>
          </p:spPr>
          <p:txBody>
            <a:bodyPr rtlCol="0" anchor="ctr"/>
            <a:lstStyle/>
            <a:p>
              <a:endParaRPr lang="en-US" sz="849"/>
            </a:p>
          </p:txBody>
        </p:sp>
        <p:sp>
          <p:nvSpPr>
            <p:cNvPr id="713" name="Freeform 712">
              <a:extLst>
                <a:ext uri="{FF2B5EF4-FFF2-40B4-BE49-F238E27FC236}">
                  <a16:creationId xmlns:a16="http://schemas.microsoft.com/office/drawing/2014/main" id="{F84FEB68-28F0-784A-B095-FCB999772E5A}"/>
                </a:ext>
              </a:extLst>
            </p:cNvPr>
            <p:cNvSpPr/>
            <p:nvPr userDrawn="1"/>
          </p:nvSpPr>
          <p:spPr>
            <a:xfrm>
              <a:off x="9657962" y="2450699"/>
              <a:ext cx="39763" cy="121246"/>
            </a:xfrm>
            <a:custGeom>
              <a:avLst/>
              <a:gdLst>
                <a:gd name="connsiteX0" fmla="*/ 39764 w 39763"/>
                <a:gd name="connsiteY0" fmla="*/ 19906 h 121246"/>
                <a:gd name="connsiteX1" fmla="*/ 39764 w 39763"/>
                <a:gd name="connsiteY1" fmla="*/ 101341 h 121246"/>
                <a:gd name="connsiteX2" fmla="*/ 19882 w 39763"/>
                <a:gd name="connsiteY2" fmla="*/ 121247 h 121246"/>
                <a:gd name="connsiteX3" fmla="*/ 19882 w 39763"/>
                <a:gd name="connsiteY3" fmla="*/ 121247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9"/>
                    <a:pt x="30726" y="121247"/>
                    <a:pt x="19882" y="121247"/>
                  </a:cubicBezTo>
                  <a:lnTo>
                    <a:pt x="19882" y="121247"/>
                  </a:lnTo>
                  <a:cubicBezTo>
                    <a:pt x="9037" y="121247"/>
                    <a:pt x="0" y="112199"/>
                    <a:pt x="0" y="101341"/>
                  </a:cubicBezTo>
                  <a:lnTo>
                    <a:pt x="0" y="19906"/>
                  </a:lnTo>
                  <a:cubicBezTo>
                    <a:pt x="0" y="9048"/>
                    <a:pt x="9037" y="0"/>
                    <a:pt x="19882" y="0"/>
                  </a:cubicBezTo>
                  <a:lnTo>
                    <a:pt x="19882" y="0"/>
                  </a:lnTo>
                  <a:cubicBezTo>
                    <a:pt x="30726" y="0"/>
                    <a:pt x="39764" y="9048"/>
                    <a:pt x="39764" y="19906"/>
                  </a:cubicBezTo>
                  <a:close/>
                </a:path>
              </a:pathLst>
            </a:custGeom>
            <a:solidFill>
              <a:srgbClr val="7EB4B4"/>
            </a:solidFill>
            <a:ln w="18073" cap="flat">
              <a:noFill/>
              <a:prstDash val="solid"/>
              <a:miter/>
            </a:ln>
          </p:spPr>
          <p:txBody>
            <a:bodyPr rtlCol="0" anchor="ctr"/>
            <a:lstStyle/>
            <a:p>
              <a:endParaRPr lang="en-US" sz="849"/>
            </a:p>
          </p:txBody>
        </p:sp>
        <p:sp>
          <p:nvSpPr>
            <p:cNvPr id="714" name="Freeform 713">
              <a:extLst>
                <a:ext uri="{FF2B5EF4-FFF2-40B4-BE49-F238E27FC236}">
                  <a16:creationId xmlns:a16="http://schemas.microsoft.com/office/drawing/2014/main" id="{ECD01298-879D-4B49-B1C2-3A3C96814BE3}"/>
                </a:ext>
              </a:extLst>
            </p:cNvPr>
            <p:cNvSpPr/>
            <p:nvPr/>
          </p:nvSpPr>
          <p:spPr>
            <a:xfrm>
              <a:off x="9942854" y="2450343"/>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3 h 120149"/>
                <a:gd name="connsiteX5" fmla="*/ 65752 w 76952"/>
                <a:gd name="connsiteY5" fmla="*/ 117983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3"/>
                  </a:cubicBezTo>
                  <a:lnTo>
                    <a:pt x="65752" y="117983"/>
                  </a:lnTo>
                  <a:cubicBezTo>
                    <a:pt x="56714" y="123413"/>
                    <a:pt x="44062" y="117983"/>
                    <a:pt x="38640" y="108935"/>
                  </a:cubicBezTo>
                  <a:lnTo>
                    <a:pt x="2491" y="29311"/>
                  </a:lnTo>
                  <a:cubicBezTo>
                    <a:pt x="-2931" y="18453"/>
                    <a:pt x="684" y="7595"/>
                    <a:pt x="11528" y="2166"/>
                  </a:cubicBezTo>
                  <a:close/>
                </a:path>
              </a:pathLst>
            </a:custGeom>
            <a:solidFill>
              <a:srgbClr val="7EB4B4"/>
            </a:solidFill>
            <a:ln w="18073" cap="flat">
              <a:noFill/>
              <a:prstDash val="solid"/>
              <a:miter/>
            </a:ln>
          </p:spPr>
          <p:txBody>
            <a:bodyPr rtlCol="0" anchor="ctr"/>
            <a:lstStyle/>
            <a:p>
              <a:endParaRPr lang="en-US" sz="849"/>
            </a:p>
          </p:txBody>
        </p:sp>
        <p:sp>
          <p:nvSpPr>
            <p:cNvPr id="715" name="Freeform 714">
              <a:extLst>
                <a:ext uri="{FF2B5EF4-FFF2-40B4-BE49-F238E27FC236}">
                  <a16:creationId xmlns:a16="http://schemas.microsoft.com/office/drawing/2014/main" id="{101238F7-03F7-264C-BF29-BDA8D0BA72B6}"/>
                </a:ext>
              </a:extLst>
            </p:cNvPr>
            <p:cNvSpPr/>
            <p:nvPr/>
          </p:nvSpPr>
          <p:spPr>
            <a:xfrm>
              <a:off x="10245703" y="2450343"/>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3 h 120149"/>
                <a:gd name="connsiteX5" fmla="*/ 66552 w 77753"/>
                <a:gd name="connsiteY5" fmla="*/ 117983 h 120149"/>
                <a:gd name="connsiteX6" fmla="*/ 39441 w 77753"/>
                <a:gd name="connsiteY6" fmla="*/ 108935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9"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solidFill>
              <a:srgbClr val="7EB4B4"/>
            </a:solidFill>
            <a:ln w="18073" cap="flat">
              <a:noFill/>
              <a:prstDash val="solid"/>
              <a:miter/>
            </a:ln>
          </p:spPr>
          <p:txBody>
            <a:bodyPr rtlCol="0" anchor="ctr"/>
            <a:lstStyle/>
            <a:p>
              <a:endParaRPr lang="en-US" sz="849"/>
            </a:p>
          </p:txBody>
        </p:sp>
        <p:sp>
          <p:nvSpPr>
            <p:cNvPr id="716" name="Freeform 715">
              <a:extLst>
                <a:ext uri="{FF2B5EF4-FFF2-40B4-BE49-F238E27FC236}">
                  <a16:creationId xmlns:a16="http://schemas.microsoft.com/office/drawing/2014/main" id="{DEBA9320-8D82-5741-9897-92F5FC4FAC29}"/>
                </a:ext>
              </a:extLst>
            </p:cNvPr>
            <p:cNvSpPr/>
            <p:nvPr/>
          </p:nvSpPr>
          <p:spPr>
            <a:xfrm>
              <a:off x="9640211" y="2754364"/>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89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89" y="90839"/>
                  </a:lnTo>
                  <a:cubicBezTo>
                    <a:pt x="81012" y="99887"/>
                    <a:pt x="75589" y="112554"/>
                    <a:pt x="66552" y="117984"/>
                  </a:cubicBezTo>
                  <a:lnTo>
                    <a:pt x="66552" y="117984"/>
                  </a:lnTo>
                  <a:cubicBezTo>
                    <a:pt x="57515" y="123412"/>
                    <a:pt x="44863" y="117984"/>
                    <a:pt x="39441" y="108935"/>
                  </a:cubicBezTo>
                  <a:lnTo>
                    <a:pt x="3292" y="29311"/>
                  </a:lnTo>
                  <a:cubicBezTo>
                    <a:pt x="-3938" y="18453"/>
                    <a:pt x="1485" y="7595"/>
                    <a:pt x="12329" y="2166"/>
                  </a:cubicBezTo>
                  <a:close/>
                </a:path>
              </a:pathLst>
            </a:custGeom>
            <a:solidFill>
              <a:srgbClr val="7EB4B4"/>
            </a:solidFill>
            <a:ln w="18073" cap="flat">
              <a:noFill/>
              <a:prstDash val="solid"/>
              <a:miter/>
            </a:ln>
          </p:spPr>
          <p:txBody>
            <a:bodyPr rtlCol="0" anchor="ctr"/>
            <a:lstStyle/>
            <a:p>
              <a:endParaRPr lang="en-US" sz="849"/>
            </a:p>
          </p:txBody>
        </p:sp>
        <p:sp>
          <p:nvSpPr>
            <p:cNvPr id="717" name="Freeform 716">
              <a:extLst>
                <a:ext uri="{FF2B5EF4-FFF2-40B4-BE49-F238E27FC236}">
                  <a16:creationId xmlns:a16="http://schemas.microsoft.com/office/drawing/2014/main" id="{316A75E2-2787-2449-B3A3-5721AFF35348}"/>
                </a:ext>
              </a:extLst>
            </p:cNvPr>
            <p:cNvSpPr/>
            <p:nvPr/>
          </p:nvSpPr>
          <p:spPr>
            <a:xfrm>
              <a:off x="9942854" y="2754364"/>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4"/>
                    <a:pt x="65752" y="117984"/>
                  </a:cubicBezTo>
                  <a:lnTo>
                    <a:pt x="65752" y="117984"/>
                  </a:lnTo>
                  <a:cubicBezTo>
                    <a:pt x="56714" y="123412"/>
                    <a:pt x="44062" y="117984"/>
                    <a:pt x="38640" y="108935"/>
                  </a:cubicBezTo>
                  <a:lnTo>
                    <a:pt x="2491" y="29311"/>
                  </a:lnTo>
                  <a:cubicBezTo>
                    <a:pt x="-2931" y="18453"/>
                    <a:pt x="684" y="7595"/>
                    <a:pt x="11528" y="2166"/>
                  </a:cubicBezTo>
                  <a:close/>
                </a:path>
              </a:pathLst>
            </a:custGeom>
            <a:solidFill>
              <a:srgbClr val="7EB4B4"/>
            </a:solidFill>
            <a:ln w="18073" cap="flat">
              <a:noFill/>
              <a:prstDash val="solid"/>
              <a:miter/>
            </a:ln>
          </p:spPr>
          <p:txBody>
            <a:bodyPr rtlCol="0" anchor="ctr"/>
            <a:lstStyle/>
            <a:p>
              <a:endParaRPr lang="en-US" sz="849"/>
            </a:p>
          </p:txBody>
        </p:sp>
        <p:sp>
          <p:nvSpPr>
            <p:cNvPr id="718" name="Freeform 717">
              <a:extLst>
                <a:ext uri="{FF2B5EF4-FFF2-40B4-BE49-F238E27FC236}">
                  <a16:creationId xmlns:a16="http://schemas.microsoft.com/office/drawing/2014/main" id="{060E9D3B-1EC3-C64B-B0B9-D510664FD14E}"/>
                </a:ext>
              </a:extLst>
            </p:cNvPr>
            <p:cNvSpPr/>
            <p:nvPr/>
          </p:nvSpPr>
          <p:spPr>
            <a:xfrm>
              <a:off x="9640211" y="3058386"/>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89 w 77752"/>
                <a:gd name="connsiteY3" fmla="*/ 90839 h 120149"/>
                <a:gd name="connsiteX4" fmla="*/ 66552 w 77752"/>
                <a:gd name="connsiteY4" fmla="*/ 117983 h 120149"/>
                <a:gd name="connsiteX5" fmla="*/ 66552 w 77752"/>
                <a:gd name="connsiteY5" fmla="*/ 117983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89" y="90839"/>
                  </a:lnTo>
                  <a:cubicBezTo>
                    <a:pt x="81012" y="99887"/>
                    <a:pt x="75589" y="112555"/>
                    <a:pt x="66552" y="117983"/>
                  </a:cubicBezTo>
                  <a:lnTo>
                    <a:pt x="66552" y="117983"/>
                  </a:lnTo>
                  <a:cubicBezTo>
                    <a:pt x="57515" y="123413"/>
                    <a:pt x="44863" y="117983"/>
                    <a:pt x="39441" y="108935"/>
                  </a:cubicBezTo>
                  <a:lnTo>
                    <a:pt x="3292" y="29311"/>
                  </a:lnTo>
                  <a:cubicBezTo>
                    <a:pt x="-3938" y="16643"/>
                    <a:pt x="1485" y="5785"/>
                    <a:pt x="12329" y="2166"/>
                  </a:cubicBezTo>
                  <a:close/>
                </a:path>
              </a:pathLst>
            </a:custGeom>
            <a:solidFill>
              <a:srgbClr val="7EB4B4"/>
            </a:solidFill>
            <a:ln w="18073" cap="flat">
              <a:noFill/>
              <a:prstDash val="solid"/>
              <a:miter/>
            </a:ln>
          </p:spPr>
          <p:txBody>
            <a:bodyPr rtlCol="0" anchor="ctr"/>
            <a:lstStyle/>
            <a:p>
              <a:endParaRPr lang="en-US" sz="849"/>
            </a:p>
          </p:txBody>
        </p:sp>
        <p:sp>
          <p:nvSpPr>
            <p:cNvPr id="719" name="Freeform 718">
              <a:extLst>
                <a:ext uri="{FF2B5EF4-FFF2-40B4-BE49-F238E27FC236}">
                  <a16:creationId xmlns:a16="http://schemas.microsoft.com/office/drawing/2014/main" id="{E61DEE06-38D7-274A-B7AF-EEF8B5E23F84}"/>
                </a:ext>
              </a:extLst>
            </p:cNvPr>
            <p:cNvSpPr/>
            <p:nvPr/>
          </p:nvSpPr>
          <p:spPr>
            <a:xfrm>
              <a:off x="10263455" y="2754721"/>
              <a:ext cx="39763" cy="121246"/>
            </a:xfrm>
            <a:custGeom>
              <a:avLst/>
              <a:gdLst>
                <a:gd name="connsiteX0" fmla="*/ 39763 w 39763"/>
                <a:gd name="connsiteY0" fmla="*/ 19906 h 121246"/>
                <a:gd name="connsiteX1" fmla="*/ 39763 w 39763"/>
                <a:gd name="connsiteY1" fmla="*/ 101341 h 121246"/>
                <a:gd name="connsiteX2" fmla="*/ 19881 w 39763"/>
                <a:gd name="connsiteY2" fmla="*/ 121246 h 121246"/>
                <a:gd name="connsiteX3" fmla="*/ 19881 w 39763"/>
                <a:gd name="connsiteY3" fmla="*/ 121246 h 121246"/>
                <a:gd name="connsiteX4" fmla="*/ 0 w 39763"/>
                <a:gd name="connsiteY4" fmla="*/ 101341 h 121246"/>
                <a:gd name="connsiteX5" fmla="*/ 0 w 39763"/>
                <a:gd name="connsiteY5" fmla="*/ 19906 h 121246"/>
                <a:gd name="connsiteX6" fmla="*/ 19881 w 39763"/>
                <a:gd name="connsiteY6" fmla="*/ 0 h 121246"/>
                <a:gd name="connsiteX7" fmla="*/ 19881 w 39763"/>
                <a:gd name="connsiteY7" fmla="*/ 0 h 121246"/>
                <a:gd name="connsiteX8" fmla="*/ 39763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3" y="19906"/>
                  </a:moveTo>
                  <a:lnTo>
                    <a:pt x="39763" y="101341"/>
                  </a:lnTo>
                  <a:cubicBezTo>
                    <a:pt x="39763" y="112198"/>
                    <a:pt x="30726" y="121246"/>
                    <a:pt x="19881" y="121246"/>
                  </a:cubicBezTo>
                  <a:lnTo>
                    <a:pt x="19881" y="121246"/>
                  </a:lnTo>
                  <a:cubicBezTo>
                    <a:pt x="9037" y="121246"/>
                    <a:pt x="0" y="112198"/>
                    <a:pt x="0" y="101341"/>
                  </a:cubicBezTo>
                  <a:lnTo>
                    <a:pt x="0" y="19906"/>
                  </a:lnTo>
                  <a:cubicBezTo>
                    <a:pt x="0" y="9048"/>
                    <a:pt x="9037" y="0"/>
                    <a:pt x="19881" y="0"/>
                  </a:cubicBezTo>
                  <a:lnTo>
                    <a:pt x="19881" y="0"/>
                  </a:lnTo>
                  <a:cubicBezTo>
                    <a:pt x="30726" y="0"/>
                    <a:pt x="39763" y="9048"/>
                    <a:pt x="39763" y="19906"/>
                  </a:cubicBezTo>
                  <a:close/>
                </a:path>
              </a:pathLst>
            </a:custGeom>
            <a:solidFill>
              <a:srgbClr val="7EB4B4"/>
            </a:solidFill>
            <a:ln w="18073" cap="flat">
              <a:noFill/>
              <a:prstDash val="solid"/>
              <a:miter/>
            </a:ln>
          </p:spPr>
          <p:txBody>
            <a:bodyPr rtlCol="0" anchor="ctr"/>
            <a:lstStyle/>
            <a:p>
              <a:endParaRPr lang="en-US" sz="849"/>
            </a:p>
          </p:txBody>
        </p:sp>
        <p:sp>
          <p:nvSpPr>
            <p:cNvPr id="720" name="Freeform 719">
              <a:extLst>
                <a:ext uri="{FF2B5EF4-FFF2-40B4-BE49-F238E27FC236}">
                  <a16:creationId xmlns:a16="http://schemas.microsoft.com/office/drawing/2014/main" id="{02576AA3-1B1A-F843-936D-D1FBE1F4E41D}"/>
                </a:ext>
              </a:extLst>
            </p:cNvPr>
            <p:cNvSpPr/>
            <p:nvPr/>
          </p:nvSpPr>
          <p:spPr>
            <a:xfrm>
              <a:off x="9961612" y="3058543"/>
              <a:ext cx="39763" cy="121445"/>
            </a:xfrm>
            <a:custGeom>
              <a:avLst/>
              <a:gdLst>
                <a:gd name="connsiteX0" fmla="*/ 39764 w 39763"/>
                <a:gd name="connsiteY0" fmla="*/ 20105 h 121445"/>
                <a:gd name="connsiteX1" fmla="*/ 39764 w 39763"/>
                <a:gd name="connsiteY1" fmla="*/ 101539 h 121445"/>
                <a:gd name="connsiteX2" fmla="*/ 19882 w 39763"/>
                <a:gd name="connsiteY2" fmla="*/ 121446 h 121445"/>
                <a:gd name="connsiteX3" fmla="*/ 19882 w 39763"/>
                <a:gd name="connsiteY3" fmla="*/ 121446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6" y="121446"/>
                    <a:pt x="19882" y="121446"/>
                  </a:cubicBezTo>
                  <a:lnTo>
                    <a:pt x="19882" y="121446"/>
                  </a:lnTo>
                  <a:cubicBezTo>
                    <a:pt x="9037" y="121446"/>
                    <a:pt x="0" y="112397"/>
                    <a:pt x="0" y="101539"/>
                  </a:cubicBezTo>
                  <a:lnTo>
                    <a:pt x="0" y="20105"/>
                  </a:lnTo>
                  <a:cubicBezTo>
                    <a:pt x="0" y="9247"/>
                    <a:pt x="9037" y="199"/>
                    <a:pt x="19882" y="199"/>
                  </a:cubicBezTo>
                  <a:lnTo>
                    <a:pt x="19882" y="199"/>
                  </a:lnTo>
                  <a:cubicBezTo>
                    <a:pt x="28919" y="-1611"/>
                    <a:pt x="39764" y="9247"/>
                    <a:pt x="39764" y="20105"/>
                  </a:cubicBezTo>
                  <a:close/>
                </a:path>
              </a:pathLst>
            </a:custGeom>
            <a:solidFill>
              <a:srgbClr val="7EB4B4"/>
            </a:solidFill>
            <a:ln w="18073" cap="flat">
              <a:noFill/>
              <a:prstDash val="solid"/>
              <a:miter/>
            </a:ln>
          </p:spPr>
          <p:txBody>
            <a:bodyPr rtlCol="0" anchor="ctr"/>
            <a:lstStyle/>
            <a:p>
              <a:endParaRPr lang="en-US" sz="849"/>
            </a:p>
          </p:txBody>
        </p:sp>
        <p:sp>
          <p:nvSpPr>
            <p:cNvPr id="721" name="Freeform 720">
              <a:extLst>
                <a:ext uri="{FF2B5EF4-FFF2-40B4-BE49-F238E27FC236}">
                  <a16:creationId xmlns:a16="http://schemas.microsoft.com/office/drawing/2014/main" id="{232B2563-6A80-1E4A-AD6D-E5447A7EEFED}"/>
                </a:ext>
              </a:extLst>
            </p:cNvPr>
            <p:cNvSpPr/>
            <p:nvPr/>
          </p:nvSpPr>
          <p:spPr>
            <a:xfrm>
              <a:off x="10245703" y="3058386"/>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3 h 120149"/>
                <a:gd name="connsiteX5" fmla="*/ 66552 w 77753"/>
                <a:gd name="connsiteY5" fmla="*/ 117983 h 120149"/>
                <a:gd name="connsiteX6" fmla="*/ 39441 w 77753"/>
                <a:gd name="connsiteY6" fmla="*/ 108935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9"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6643"/>
                    <a:pt x="1484" y="5785"/>
                    <a:pt x="12329" y="2166"/>
                  </a:cubicBezTo>
                  <a:close/>
                </a:path>
              </a:pathLst>
            </a:custGeom>
            <a:solidFill>
              <a:srgbClr val="7EB4B4"/>
            </a:solidFill>
            <a:ln w="18073" cap="flat">
              <a:noFill/>
              <a:prstDash val="solid"/>
              <a:miter/>
            </a:ln>
          </p:spPr>
          <p:txBody>
            <a:bodyPr rtlCol="0" anchor="ctr"/>
            <a:lstStyle/>
            <a:p>
              <a:endParaRPr lang="en-US" sz="849"/>
            </a:p>
          </p:txBody>
        </p:sp>
        <p:sp>
          <p:nvSpPr>
            <p:cNvPr id="722" name="Freeform 721">
              <a:extLst>
                <a:ext uri="{FF2B5EF4-FFF2-40B4-BE49-F238E27FC236}">
                  <a16:creationId xmlns:a16="http://schemas.microsoft.com/office/drawing/2014/main" id="{4952DDB4-7907-134C-85B9-4531445199C2}"/>
                </a:ext>
              </a:extLst>
            </p:cNvPr>
            <p:cNvSpPr/>
            <p:nvPr userDrawn="1"/>
          </p:nvSpPr>
          <p:spPr>
            <a:xfrm>
              <a:off x="10567105" y="2450699"/>
              <a:ext cx="39763" cy="121246"/>
            </a:xfrm>
            <a:custGeom>
              <a:avLst/>
              <a:gdLst>
                <a:gd name="connsiteX0" fmla="*/ 39764 w 39763"/>
                <a:gd name="connsiteY0" fmla="*/ 19906 h 121246"/>
                <a:gd name="connsiteX1" fmla="*/ 39764 w 39763"/>
                <a:gd name="connsiteY1" fmla="*/ 101341 h 121246"/>
                <a:gd name="connsiteX2" fmla="*/ 19882 w 39763"/>
                <a:gd name="connsiteY2" fmla="*/ 121247 h 121246"/>
                <a:gd name="connsiteX3" fmla="*/ 19882 w 39763"/>
                <a:gd name="connsiteY3" fmla="*/ 121247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9"/>
                    <a:pt x="30727" y="121247"/>
                    <a:pt x="19882" y="121247"/>
                  </a:cubicBezTo>
                  <a:lnTo>
                    <a:pt x="19882" y="121247"/>
                  </a:lnTo>
                  <a:cubicBezTo>
                    <a:pt x="9037" y="121247"/>
                    <a:pt x="0" y="112199"/>
                    <a:pt x="0" y="101341"/>
                  </a:cubicBezTo>
                  <a:lnTo>
                    <a:pt x="0" y="19906"/>
                  </a:lnTo>
                  <a:cubicBezTo>
                    <a:pt x="0" y="9048"/>
                    <a:pt x="9037" y="0"/>
                    <a:pt x="19882" y="0"/>
                  </a:cubicBezTo>
                  <a:lnTo>
                    <a:pt x="19882" y="0"/>
                  </a:lnTo>
                  <a:cubicBezTo>
                    <a:pt x="30727" y="0"/>
                    <a:pt x="39764" y="9048"/>
                    <a:pt x="39764" y="19906"/>
                  </a:cubicBezTo>
                  <a:close/>
                </a:path>
              </a:pathLst>
            </a:custGeom>
            <a:solidFill>
              <a:srgbClr val="7EB4B4"/>
            </a:solidFill>
            <a:ln w="18073" cap="flat">
              <a:noFill/>
              <a:prstDash val="solid"/>
              <a:miter/>
            </a:ln>
          </p:spPr>
          <p:txBody>
            <a:bodyPr rtlCol="0" anchor="ctr"/>
            <a:lstStyle/>
            <a:p>
              <a:endParaRPr lang="en-US" sz="849"/>
            </a:p>
          </p:txBody>
        </p:sp>
        <p:sp>
          <p:nvSpPr>
            <p:cNvPr id="723" name="Freeform 722">
              <a:extLst>
                <a:ext uri="{FF2B5EF4-FFF2-40B4-BE49-F238E27FC236}">
                  <a16:creationId xmlns:a16="http://schemas.microsoft.com/office/drawing/2014/main" id="{EA8837AE-70B4-C741-9AEB-4630FD226B12}"/>
                </a:ext>
              </a:extLst>
            </p:cNvPr>
            <p:cNvSpPr/>
            <p:nvPr userDrawn="1"/>
          </p:nvSpPr>
          <p:spPr>
            <a:xfrm>
              <a:off x="10851196" y="2450343"/>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3 h 120149"/>
                <a:gd name="connsiteX5" fmla="*/ 66552 w 77753"/>
                <a:gd name="connsiteY5" fmla="*/ 117983 h 120149"/>
                <a:gd name="connsiteX6" fmla="*/ 39441 w 77753"/>
                <a:gd name="connsiteY6" fmla="*/ 108935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9"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solidFill>
              <a:srgbClr val="7EB4B4"/>
            </a:solidFill>
            <a:ln w="18073" cap="flat">
              <a:noFill/>
              <a:prstDash val="solid"/>
              <a:miter/>
            </a:ln>
          </p:spPr>
          <p:txBody>
            <a:bodyPr rtlCol="0" anchor="ctr"/>
            <a:lstStyle/>
            <a:p>
              <a:endParaRPr lang="en-US" sz="849"/>
            </a:p>
          </p:txBody>
        </p:sp>
        <p:sp>
          <p:nvSpPr>
            <p:cNvPr id="724" name="Freeform 723">
              <a:extLst>
                <a:ext uri="{FF2B5EF4-FFF2-40B4-BE49-F238E27FC236}">
                  <a16:creationId xmlns:a16="http://schemas.microsoft.com/office/drawing/2014/main" id="{3433510B-2FB0-7240-B52F-CB744EB82D35}"/>
                </a:ext>
              </a:extLst>
            </p:cNvPr>
            <p:cNvSpPr/>
            <p:nvPr/>
          </p:nvSpPr>
          <p:spPr>
            <a:xfrm>
              <a:off x="10548346" y="2754364"/>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4"/>
                    <a:pt x="65752" y="117984"/>
                  </a:cubicBezTo>
                  <a:lnTo>
                    <a:pt x="65752" y="117984"/>
                  </a:lnTo>
                  <a:cubicBezTo>
                    <a:pt x="56715" y="123412"/>
                    <a:pt x="44062" y="117984"/>
                    <a:pt x="38640" y="108935"/>
                  </a:cubicBezTo>
                  <a:lnTo>
                    <a:pt x="2491" y="29311"/>
                  </a:lnTo>
                  <a:cubicBezTo>
                    <a:pt x="-2931" y="18453"/>
                    <a:pt x="684" y="7595"/>
                    <a:pt x="11529" y="2166"/>
                  </a:cubicBezTo>
                  <a:close/>
                </a:path>
              </a:pathLst>
            </a:custGeom>
            <a:solidFill>
              <a:srgbClr val="7EB4B4"/>
            </a:solidFill>
            <a:ln w="18073" cap="flat">
              <a:noFill/>
              <a:prstDash val="solid"/>
              <a:miter/>
            </a:ln>
          </p:spPr>
          <p:txBody>
            <a:bodyPr rtlCol="0" anchor="ctr"/>
            <a:lstStyle/>
            <a:p>
              <a:endParaRPr lang="en-US" sz="849"/>
            </a:p>
          </p:txBody>
        </p:sp>
        <p:sp>
          <p:nvSpPr>
            <p:cNvPr id="725" name="Freeform 724">
              <a:extLst>
                <a:ext uri="{FF2B5EF4-FFF2-40B4-BE49-F238E27FC236}">
                  <a16:creationId xmlns:a16="http://schemas.microsoft.com/office/drawing/2014/main" id="{88AC3A57-0E50-4C45-A009-40904C2D4F99}"/>
                </a:ext>
              </a:extLst>
            </p:cNvPr>
            <p:cNvSpPr/>
            <p:nvPr/>
          </p:nvSpPr>
          <p:spPr>
            <a:xfrm>
              <a:off x="10851196" y="2754364"/>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4 h 120149"/>
                <a:gd name="connsiteX5" fmla="*/ 66552 w 77753"/>
                <a:gd name="connsiteY5" fmla="*/ 117984 h 120149"/>
                <a:gd name="connsiteX6" fmla="*/ 39441 w 77753"/>
                <a:gd name="connsiteY6" fmla="*/ 108935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9" y="2166"/>
                    <a:pt x="39441" y="11214"/>
                  </a:cubicBezTo>
                  <a:lnTo>
                    <a:pt x="75590" y="90839"/>
                  </a:lnTo>
                  <a:cubicBezTo>
                    <a:pt x="81012" y="99887"/>
                    <a:pt x="75590" y="112554"/>
                    <a:pt x="66552" y="117984"/>
                  </a:cubicBezTo>
                  <a:lnTo>
                    <a:pt x="66552" y="117984"/>
                  </a:lnTo>
                  <a:cubicBezTo>
                    <a:pt x="57515" y="123412"/>
                    <a:pt x="44863" y="117984"/>
                    <a:pt x="39441" y="108935"/>
                  </a:cubicBezTo>
                  <a:lnTo>
                    <a:pt x="3292" y="29311"/>
                  </a:lnTo>
                  <a:cubicBezTo>
                    <a:pt x="-3938" y="18453"/>
                    <a:pt x="1484" y="7595"/>
                    <a:pt x="12329" y="2166"/>
                  </a:cubicBezTo>
                  <a:close/>
                </a:path>
              </a:pathLst>
            </a:custGeom>
            <a:solidFill>
              <a:srgbClr val="7EB4B4"/>
            </a:solidFill>
            <a:ln w="18073" cap="flat">
              <a:noFill/>
              <a:prstDash val="solid"/>
              <a:miter/>
            </a:ln>
          </p:spPr>
          <p:txBody>
            <a:bodyPr rtlCol="0" anchor="ctr"/>
            <a:lstStyle/>
            <a:p>
              <a:endParaRPr lang="en-US" sz="849"/>
            </a:p>
          </p:txBody>
        </p:sp>
        <p:sp>
          <p:nvSpPr>
            <p:cNvPr id="726" name="Freeform 725">
              <a:extLst>
                <a:ext uri="{FF2B5EF4-FFF2-40B4-BE49-F238E27FC236}">
                  <a16:creationId xmlns:a16="http://schemas.microsoft.com/office/drawing/2014/main" id="{A720783C-06EB-864D-B5F3-3A3BE85666D1}"/>
                </a:ext>
              </a:extLst>
            </p:cNvPr>
            <p:cNvSpPr/>
            <p:nvPr/>
          </p:nvSpPr>
          <p:spPr>
            <a:xfrm>
              <a:off x="10548346" y="3058386"/>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3 h 120149"/>
                <a:gd name="connsiteX5" fmla="*/ 65752 w 76952"/>
                <a:gd name="connsiteY5" fmla="*/ 117983 h 120149"/>
                <a:gd name="connsiteX6" fmla="*/ 38640 w 76952"/>
                <a:gd name="connsiteY6" fmla="*/ 108935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3"/>
                  </a:cubicBezTo>
                  <a:lnTo>
                    <a:pt x="65752" y="117983"/>
                  </a:lnTo>
                  <a:cubicBezTo>
                    <a:pt x="56715" y="123413"/>
                    <a:pt x="44062" y="117983"/>
                    <a:pt x="38640" y="108935"/>
                  </a:cubicBezTo>
                  <a:lnTo>
                    <a:pt x="2491" y="29311"/>
                  </a:lnTo>
                  <a:cubicBezTo>
                    <a:pt x="-2931" y="16643"/>
                    <a:pt x="684" y="5785"/>
                    <a:pt x="11529" y="2166"/>
                  </a:cubicBezTo>
                  <a:close/>
                </a:path>
              </a:pathLst>
            </a:custGeom>
            <a:solidFill>
              <a:srgbClr val="7EB4B4"/>
            </a:solidFill>
            <a:ln w="18073" cap="flat">
              <a:noFill/>
              <a:prstDash val="solid"/>
              <a:miter/>
            </a:ln>
          </p:spPr>
          <p:txBody>
            <a:bodyPr rtlCol="0" anchor="ctr"/>
            <a:lstStyle/>
            <a:p>
              <a:endParaRPr lang="en-US" sz="849"/>
            </a:p>
          </p:txBody>
        </p:sp>
        <p:sp>
          <p:nvSpPr>
            <p:cNvPr id="727" name="Freeform 726">
              <a:extLst>
                <a:ext uri="{FF2B5EF4-FFF2-40B4-BE49-F238E27FC236}">
                  <a16:creationId xmlns:a16="http://schemas.microsoft.com/office/drawing/2014/main" id="{9CA7DE3D-8FC7-CA4A-A669-62AACCDBB462}"/>
                </a:ext>
              </a:extLst>
            </p:cNvPr>
            <p:cNvSpPr/>
            <p:nvPr/>
          </p:nvSpPr>
          <p:spPr>
            <a:xfrm>
              <a:off x="10870754" y="3058543"/>
              <a:ext cx="39763" cy="121445"/>
            </a:xfrm>
            <a:custGeom>
              <a:avLst/>
              <a:gdLst>
                <a:gd name="connsiteX0" fmla="*/ 39764 w 39763"/>
                <a:gd name="connsiteY0" fmla="*/ 20105 h 121445"/>
                <a:gd name="connsiteX1" fmla="*/ 39764 w 39763"/>
                <a:gd name="connsiteY1" fmla="*/ 101539 h 121445"/>
                <a:gd name="connsiteX2" fmla="*/ 19882 w 39763"/>
                <a:gd name="connsiteY2" fmla="*/ 121446 h 121445"/>
                <a:gd name="connsiteX3" fmla="*/ 19882 w 39763"/>
                <a:gd name="connsiteY3" fmla="*/ 121446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7" y="121446"/>
                    <a:pt x="19882" y="121446"/>
                  </a:cubicBezTo>
                  <a:lnTo>
                    <a:pt x="19882" y="121446"/>
                  </a:lnTo>
                  <a:cubicBezTo>
                    <a:pt x="9037" y="121446"/>
                    <a:pt x="0" y="112397"/>
                    <a:pt x="0" y="101539"/>
                  </a:cubicBezTo>
                  <a:lnTo>
                    <a:pt x="0" y="20105"/>
                  </a:lnTo>
                  <a:cubicBezTo>
                    <a:pt x="0" y="9247"/>
                    <a:pt x="9037" y="199"/>
                    <a:pt x="19882" y="199"/>
                  </a:cubicBezTo>
                  <a:lnTo>
                    <a:pt x="19882" y="199"/>
                  </a:lnTo>
                  <a:cubicBezTo>
                    <a:pt x="28919" y="-1611"/>
                    <a:pt x="39764" y="9247"/>
                    <a:pt x="39764" y="20105"/>
                  </a:cubicBezTo>
                  <a:close/>
                </a:path>
              </a:pathLst>
            </a:custGeom>
            <a:solidFill>
              <a:srgbClr val="7EB4B4"/>
            </a:solidFill>
            <a:ln w="18073" cap="flat">
              <a:noFill/>
              <a:prstDash val="solid"/>
              <a:miter/>
            </a:ln>
          </p:spPr>
          <p:txBody>
            <a:bodyPr rtlCol="0" anchor="ctr"/>
            <a:lstStyle/>
            <a:p>
              <a:endParaRPr lang="en-US" sz="849"/>
            </a:p>
          </p:txBody>
        </p:sp>
        <p:sp>
          <p:nvSpPr>
            <p:cNvPr id="728" name="Freeform 727">
              <a:extLst>
                <a:ext uri="{FF2B5EF4-FFF2-40B4-BE49-F238E27FC236}">
                  <a16:creationId xmlns:a16="http://schemas.microsoft.com/office/drawing/2014/main" id="{CB814310-1ED4-834A-84CE-D2442256A123}"/>
                </a:ext>
              </a:extLst>
            </p:cNvPr>
            <p:cNvSpPr/>
            <p:nvPr userDrawn="1"/>
          </p:nvSpPr>
          <p:spPr>
            <a:xfrm>
              <a:off x="7519076" y="3360597"/>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4"/>
                    <a:pt x="65752" y="117984"/>
                  </a:cubicBezTo>
                  <a:lnTo>
                    <a:pt x="65752" y="117984"/>
                  </a:lnTo>
                  <a:cubicBezTo>
                    <a:pt x="56714" y="123412"/>
                    <a:pt x="44062" y="117984"/>
                    <a:pt x="38640" y="108935"/>
                  </a:cubicBezTo>
                  <a:lnTo>
                    <a:pt x="2491" y="29311"/>
                  </a:lnTo>
                  <a:cubicBezTo>
                    <a:pt x="-2931" y="18453"/>
                    <a:pt x="684" y="7595"/>
                    <a:pt x="11528" y="2166"/>
                  </a:cubicBezTo>
                  <a:close/>
                </a:path>
              </a:pathLst>
            </a:custGeom>
            <a:solidFill>
              <a:srgbClr val="7EB4B4"/>
            </a:solidFill>
            <a:ln w="18073" cap="flat">
              <a:noFill/>
              <a:prstDash val="solid"/>
              <a:miter/>
            </a:ln>
          </p:spPr>
          <p:txBody>
            <a:bodyPr rtlCol="0" anchor="ctr"/>
            <a:lstStyle/>
            <a:p>
              <a:endParaRPr lang="en-US" sz="849"/>
            </a:p>
          </p:txBody>
        </p:sp>
        <p:sp>
          <p:nvSpPr>
            <p:cNvPr id="729" name="Freeform 728">
              <a:extLst>
                <a:ext uri="{FF2B5EF4-FFF2-40B4-BE49-F238E27FC236}">
                  <a16:creationId xmlns:a16="http://schemas.microsoft.com/office/drawing/2014/main" id="{ADD974CE-3C58-3646-9F67-9D11FB7955F8}"/>
                </a:ext>
              </a:extLst>
            </p:cNvPr>
            <p:cNvSpPr/>
            <p:nvPr userDrawn="1"/>
          </p:nvSpPr>
          <p:spPr>
            <a:xfrm>
              <a:off x="7219725" y="3664974"/>
              <a:ext cx="72653" cy="119793"/>
            </a:xfrm>
            <a:custGeom>
              <a:avLst/>
              <a:gdLst>
                <a:gd name="connsiteX0" fmla="*/ 16267 w 72653"/>
                <a:gd name="connsiteY0" fmla="*/ 0 h 119793"/>
                <a:gd name="connsiteX1" fmla="*/ 34341 w 72653"/>
                <a:gd name="connsiteY1" fmla="*/ 10858 h 119793"/>
                <a:gd name="connsiteX2" fmla="*/ 70490 w 72653"/>
                <a:gd name="connsiteY2" fmla="*/ 90483 h 119793"/>
                <a:gd name="connsiteX3" fmla="*/ 61453 w 72653"/>
                <a:gd name="connsiteY3" fmla="*/ 117627 h 119793"/>
                <a:gd name="connsiteX4" fmla="*/ 61453 w 72653"/>
                <a:gd name="connsiteY4" fmla="*/ 117627 h 119793"/>
                <a:gd name="connsiteX5" fmla="*/ 34341 w 72653"/>
                <a:gd name="connsiteY5" fmla="*/ 108579 h 119793"/>
                <a:gd name="connsiteX6" fmla="*/ 0 w 72653"/>
                <a:gd name="connsiteY6" fmla="*/ 32574 h 119793"/>
                <a:gd name="connsiteX7" fmla="*/ 16267 w 72653"/>
                <a:gd name="connsiteY7" fmla="*/ 0 h 1197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2653" h="119793">
                  <a:moveTo>
                    <a:pt x="16267" y="0"/>
                  </a:moveTo>
                  <a:cubicBezTo>
                    <a:pt x="23497" y="0"/>
                    <a:pt x="30726" y="5429"/>
                    <a:pt x="34341" y="10858"/>
                  </a:cubicBezTo>
                  <a:lnTo>
                    <a:pt x="70490" y="90483"/>
                  </a:lnTo>
                  <a:cubicBezTo>
                    <a:pt x="75912" y="99531"/>
                    <a:pt x="70490" y="112199"/>
                    <a:pt x="61453" y="117627"/>
                  </a:cubicBezTo>
                  <a:lnTo>
                    <a:pt x="61453" y="117627"/>
                  </a:lnTo>
                  <a:cubicBezTo>
                    <a:pt x="52416" y="123057"/>
                    <a:pt x="39764" y="117627"/>
                    <a:pt x="34341" y="108579"/>
                  </a:cubicBezTo>
                  <a:lnTo>
                    <a:pt x="0" y="32574"/>
                  </a:lnTo>
                  <a:lnTo>
                    <a:pt x="16267" y="0"/>
                  </a:lnTo>
                  <a:close/>
                </a:path>
              </a:pathLst>
            </a:custGeom>
            <a:solidFill>
              <a:srgbClr val="7EB4B4"/>
            </a:solidFill>
            <a:ln w="18073" cap="flat">
              <a:noFill/>
              <a:prstDash val="solid"/>
              <a:miter/>
            </a:ln>
          </p:spPr>
          <p:txBody>
            <a:bodyPr rtlCol="0" anchor="ctr"/>
            <a:lstStyle/>
            <a:p>
              <a:endParaRPr lang="en-US" sz="849"/>
            </a:p>
          </p:txBody>
        </p:sp>
        <p:sp>
          <p:nvSpPr>
            <p:cNvPr id="730" name="Freeform 729">
              <a:extLst>
                <a:ext uri="{FF2B5EF4-FFF2-40B4-BE49-F238E27FC236}">
                  <a16:creationId xmlns:a16="http://schemas.microsoft.com/office/drawing/2014/main" id="{058F7206-DF04-D542-90D7-9DB0EDE479D1}"/>
                </a:ext>
              </a:extLst>
            </p:cNvPr>
            <p:cNvSpPr/>
            <p:nvPr/>
          </p:nvSpPr>
          <p:spPr>
            <a:xfrm>
              <a:off x="7537835" y="3664776"/>
              <a:ext cx="39763" cy="121445"/>
            </a:xfrm>
            <a:custGeom>
              <a:avLst/>
              <a:gdLst>
                <a:gd name="connsiteX0" fmla="*/ 39764 w 39763"/>
                <a:gd name="connsiteY0" fmla="*/ 20105 h 121445"/>
                <a:gd name="connsiteX1" fmla="*/ 39764 w 39763"/>
                <a:gd name="connsiteY1" fmla="*/ 101539 h 121445"/>
                <a:gd name="connsiteX2" fmla="*/ 19882 w 39763"/>
                <a:gd name="connsiteY2" fmla="*/ 121446 h 121445"/>
                <a:gd name="connsiteX3" fmla="*/ 19882 w 39763"/>
                <a:gd name="connsiteY3" fmla="*/ 121446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6" y="121446"/>
                    <a:pt x="19882" y="121446"/>
                  </a:cubicBezTo>
                  <a:lnTo>
                    <a:pt x="19882" y="121446"/>
                  </a:lnTo>
                  <a:cubicBezTo>
                    <a:pt x="9037" y="121446"/>
                    <a:pt x="0" y="112397"/>
                    <a:pt x="0" y="101539"/>
                  </a:cubicBezTo>
                  <a:lnTo>
                    <a:pt x="0" y="20105"/>
                  </a:lnTo>
                  <a:cubicBezTo>
                    <a:pt x="0" y="9247"/>
                    <a:pt x="9037" y="199"/>
                    <a:pt x="19882" y="199"/>
                  </a:cubicBezTo>
                  <a:lnTo>
                    <a:pt x="19882" y="199"/>
                  </a:lnTo>
                  <a:cubicBezTo>
                    <a:pt x="30726" y="-1611"/>
                    <a:pt x="39764" y="9247"/>
                    <a:pt x="39764" y="20105"/>
                  </a:cubicBezTo>
                  <a:close/>
                </a:path>
              </a:pathLst>
            </a:custGeom>
            <a:solidFill>
              <a:srgbClr val="7EB4B4"/>
            </a:solidFill>
            <a:ln w="18073" cap="flat">
              <a:noFill/>
              <a:prstDash val="solid"/>
              <a:miter/>
            </a:ln>
          </p:spPr>
          <p:txBody>
            <a:bodyPr rtlCol="0" anchor="ctr"/>
            <a:lstStyle/>
            <a:p>
              <a:endParaRPr lang="en-US" sz="849"/>
            </a:p>
          </p:txBody>
        </p:sp>
        <p:sp>
          <p:nvSpPr>
            <p:cNvPr id="731" name="Freeform 730">
              <a:extLst>
                <a:ext uri="{FF2B5EF4-FFF2-40B4-BE49-F238E27FC236}">
                  <a16:creationId xmlns:a16="http://schemas.microsoft.com/office/drawing/2014/main" id="{FCED3392-28D1-8445-A2C0-39D4284EECC7}"/>
                </a:ext>
              </a:extLst>
            </p:cNvPr>
            <p:cNvSpPr/>
            <p:nvPr/>
          </p:nvSpPr>
          <p:spPr>
            <a:xfrm>
              <a:off x="7234185" y="3967186"/>
              <a:ext cx="39763" cy="121246"/>
            </a:xfrm>
            <a:custGeom>
              <a:avLst/>
              <a:gdLst>
                <a:gd name="connsiteX0" fmla="*/ 39764 w 39763"/>
                <a:gd name="connsiteY0" fmla="*/ 19906 h 121246"/>
                <a:gd name="connsiteX1" fmla="*/ 39764 w 39763"/>
                <a:gd name="connsiteY1" fmla="*/ 101341 h 121246"/>
                <a:gd name="connsiteX2" fmla="*/ 19882 w 39763"/>
                <a:gd name="connsiteY2" fmla="*/ 121246 h 121246"/>
                <a:gd name="connsiteX3" fmla="*/ 19882 w 39763"/>
                <a:gd name="connsiteY3" fmla="*/ 121246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8"/>
                    <a:pt x="30727" y="121246"/>
                    <a:pt x="19882" y="121246"/>
                  </a:cubicBezTo>
                  <a:lnTo>
                    <a:pt x="19882" y="121246"/>
                  </a:lnTo>
                  <a:cubicBezTo>
                    <a:pt x="9037" y="121246"/>
                    <a:pt x="0" y="112198"/>
                    <a:pt x="0" y="101341"/>
                  </a:cubicBezTo>
                  <a:lnTo>
                    <a:pt x="0" y="19906"/>
                  </a:lnTo>
                  <a:cubicBezTo>
                    <a:pt x="0" y="9048"/>
                    <a:pt x="9037" y="0"/>
                    <a:pt x="19882" y="0"/>
                  </a:cubicBezTo>
                  <a:lnTo>
                    <a:pt x="19882" y="0"/>
                  </a:lnTo>
                  <a:cubicBezTo>
                    <a:pt x="30727" y="0"/>
                    <a:pt x="39764" y="9048"/>
                    <a:pt x="39764" y="19906"/>
                  </a:cubicBezTo>
                  <a:close/>
                </a:path>
              </a:pathLst>
            </a:custGeom>
            <a:solidFill>
              <a:srgbClr val="7EB4B4"/>
            </a:solidFill>
            <a:ln w="18073" cap="flat">
              <a:noFill/>
              <a:prstDash val="solid"/>
              <a:miter/>
            </a:ln>
          </p:spPr>
          <p:txBody>
            <a:bodyPr rtlCol="0" anchor="ctr"/>
            <a:lstStyle/>
            <a:p>
              <a:endParaRPr lang="en-US" sz="849"/>
            </a:p>
          </p:txBody>
        </p:sp>
        <p:sp>
          <p:nvSpPr>
            <p:cNvPr id="732" name="Freeform 731">
              <a:extLst>
                <a:ext uri="{FF2B5EF4-FFF2-40B4-BE49-F238E27FC236}">
                  <a16:creationId xmlns:a16="http://schemas.microsoft.com/office/drawing/2014/main" id="{AA1E5BBC-4D1F-D24D-BF74-17AF3B4C5579}"/>
                </a:ext>
              </a:extLst>
            </p:cNvPr>
            <p:cNvSpPr/>
            <p:nvPr/>
          </p:nvSpPr>
          <p:spPr>
            <a:xfrm>
              <a:off x="7519076" y="3966830"/>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4"/>
                    <a:pt x="65752" y="117984"/>
                  </a:cubicBezTo>
                  <a:lnTo>
                    <a:pt x="65752" y="117984"/>
                  </a:lnTo>
                  <a:cubicBezTo>
                    <a:pt x="56714" y="123412"/>
                    <a:pt x="44062" y="117984"/>
                    <a:pt x="38640" y="108935"/>
                  </a:cubicBezTo>
                  <a:lnTo>
                    <a:pt x="2491" y="29311"/>
                  </a:lnTo>
                  <a:cubicBezTo>
                    <a:pt x="-2931" y="18453"/>
                    <a:pt x="684" y="7595"/>
                    <a:pt x="11528" y="2166"/>
                  </a:cubicBezTo>
                  <a:close/>
                </a:path>
              </a:pathLst>
            </a:custGeom>
            <a:solidFill>
              <a:srgbClr val="7EB4B4"/>
            </a:solidFill>
            <a:ln w="18073" cap="flat">
              <a:noFill/>
              <a:prstDash val="solid"/>
              <a:miter/>
            </a:ln>
          </p:spPr>
          <p:txBody>
            <a:bodyPr rtlCol="0" anchor="ctr"/>
            <a:lstStyle/>
            <a:p>
              <a:endParaRPr lang="en-US" sz="849"/>
            </a:p>
          </p:txBody>
        </p:sp>
        <p:sp>
          <p:nvSpPr>
            <p:cNvPr id="733" name="Freeform 732">
              <a:extLst>
                <a:ext uri="{FF2B5EF4-FFF2-40B4-BE49-F238E27FC236}">
                  <a16:creationId xmlns:a16="http://schemas.microsoft.com/office/drawing/2014/main" id="{B5589593-0DB3-C644-BF2B-4C2CB36EFE01}"/>
                </a:ext>
              </a:extLst>
            </p:cNvPr>
            <p:cNvSpPr/>
            <p:nvPr userDrawn="1"/>
          </p:nvSpPr>
          <p:spPr>
            <a:xfrm>
              <a:off x="7841485" y="3360954"/>
              <a:ext cx="39763" cy="121246"/>
            </a:xfrm>
            <a:custGeom>
              <a:avLst/>
              <a:gdLst>
                <a:gd name="connsiteX0" fmla="*/ 39764 w 39763"/>
                <a:gd name="connsiteY0" fmla="*/ 19906 h 121246"/>
                <a:gd name="connsiteX1" fmla="*/ 39764 w 39763"/>
                <a:gd name="connsiteY1" fmla="*/ 101341 h 121246"/>
                <a:gd name="connsiteX2" fmla="*/ 19882 w 39763"/>
                <a:gd name="connsiteY2" fmla="*/ 121246 h 121246"/>
                <a:gd name="connsiteX3" fmla="*/ 19882 w 39763"/>
                <a:gd name="connsiteY3" fmla="*/ 121246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8"/>
                    <a:pt x="30726" y="121246"/>
                    <a:pt x="19882" y="121246"/>
                  </a:cubicBezTo>
                  <a:lnTo>
                    <a:pt x="19882" y="121246"/>
                  </a:lnTo>
                  <a:cubicBezTo>
                    <a:pt x="9037" y="121246"/>
                    <a:pt x="0" y="112198"/>
                    <a:pt x="0" y="101341"/>
                  </a:cubicBezTo>
                  <a:lnTo>
                    <a:pt x="0" y="19906"/>
                  </a:lnTo>
                  <a:cubicBezTo>
                    <a:pt x="0" y="9048"/>
                    <a:pt x="9037" y="0"/>
                    <a:pt x="19882" y="0"/>
                  </a:cubicBezTo>
                  <a:lnTo>
                    <a:pt x="19882" y="0"/>
                  </a:lnTo>
                  <a:cubicBezTo>
                    <a:pt x="28919" y="0"/>
                    <a:pt x="39764" y="9048"/>
                    <a:pt x="39764" y="19906"/>
                  </a:cubicBezTo>
                  <a:close/>
                </a:path>
              </a:pathLst>
            </a:custGeom>
            <a:solidFill>
              <a:srgbClr val="7EB4B4"/>
            </a:solidFill>
            <a:ln w="18073" cap="flat">
              <a:noFill/>
              <a:prstDash val="solid"/>
              <a:miter/>
            </a:ln>
          </p:spPr>
          <p:txBody>
            <a:bodyPr rtlCol="0" anchor="ctr"/>
            <a:lstStyle/>
            <a:p>
              <a:endParaRPr lang="en-US" sz="849"/>
            </a:p>
          </p:txBody>
        </p:sp>
        <p:sp>
          <p:nvSpPr>
            <p:cNvPr id="734" name="Freeform 733">
              <a:extLst>
                <a:ext uri="{FF2B5EF4-FFF2-40B4-BE49-F238E27FC236}">
                  <a16:creationId xmlns:a16="http://schemas.microsoft.com/office/drawing/2014/main" id="{23C3ABF2-F73E-994E-ACC4-2574622B115E}"/>
                </a:ext>
              </a:extLst>
            </p:cNvPr>
            <p:cNvSpPr/>
            <p:nvPr/>
          </p:nvSpPr>
          <p:spPr>
            <a:xfrm>
              <a:off x="8125576" y="3360597"/>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4"/>
                    <a:pt x="66552" y="117984"/>
                  </a:cubicBezTo>
                  <a:lnTo>
                    <a:pt x="66552" y="117984"/>
                  </a:lnTo>
                  <a:cubicBezTo>
                    <a:pt x="57515" y="123412"/>
                    <a:pt x="44863" y="117984"/>
                    <a:pt x="39441" y="108935"/>
                  </a:cubicBezTo>
                  <a:lnTo>
                    <a:pt x="3292" y="29311"/>
                  </a:lnTo>
                  <a:cubicBezTo>
                    <a:pt x="-3938" y="18453"/>
                    <a:pt x="1484" y="7595"/>
                    <a:pt x="12329" y="2166"/>
                  </a:cubicBezTo>
                  <a:close/>
                </a:path>
              </a:pathLst>
            </a:custGeom>
            <a:solidFill>
              <a:srgbClr val="7EB4B4"/>
            </a:solidFill>
            <a:ln w="18073" cap="flat">
              <a:noFill/>
              <a:prstDash val="solid"/>
              <a:miter/>
            </a:ln>
          </p:spPr>
          <p:txBody>
            <a:bodyPr rtlCol="0" anchor="ctr"/>
            <a:lstStyle/>
            <a:p>
              <a:endParaRPr lang="en-US" sz="849"/>
            </a:p>
          </p:txBody>
        </p:sp>
        <p:sp>
          <p:nvSpPr>
            <p:cNvPr id="735" name="Freeform 734">
              <a:extLst>
                <a:ext uri="{FF2B5EF4-FFF2-40B4-BE49-F238E27FC236}">
                  <a16:creationId xmlns:a16="http://schemas.microsoft.com/office/drawing/2014/main" id="{1AAD5FF2-4900-D24E-BFC8-3EA9DAB8D478}"/>
                </a:ext>
              </a:extLst>
            </p:cNvPr>
            <p:cNvSpPr/>
            <p:nvPr/>
          </p:nvSpPr>
          <p:spPr>
            <a:xfrm>
              <a:off x="8428219" y="3360597"/>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4"/>
                    <a:pt x="65752" y="117984"/>
                  </a:cubicBezTo>
                  <a:lnTo>
                    <a:pt x="65752" y="117984"/>
                  </a:lnTo>
                  <a:cubicBezTo>
                    <a:pt x="56714" y="123412"/>
                    <a:pt x="44062" y="117984"/>
                    <a:pt x="38640" y="108935"/>
                  </a:cubicBezTo>
                  <a:lnTo>
                    <a:pt x="2491" y="29311"/>
                  </a:lnTo>
                  <a:cubicBezTo>
                    <a:pt x="-2931" y="18453"/>
                    <a:pt x="684" y="7595"/>
                    <a:pt x="11528" y="2166"/>
                  </a:cubicBezTo>
                  <a:close/>
                </a:path>
              </a:pathLst>
            </a:custGeom>
            <a:solidFill>
              <a:srgbClr val="7EB4B4"/>
            </a:solidFill>
            <a:ln w="18073" cap="flat">
              <a:noFill/>
              <a:prstDash val="solid"/>
              <a:miter/>
            </a:ln>
          </p:spPr>
          <p:txBody>
            <a:bodyPr rtlCol="0" anchor="ctr"/>
            <a:lstStyle/>
            <a:p>
              <a:endParaRPr lang="en-US" sz="849"/>
            </a:p>
          </p:txBody>
        </p:sp>
        <p:sp>
          <p:nvSpPr>
            <p:cNvPr id="736" name="Freeform 735">
              <a:extLst>
                <a:ext uri="{FF2B5EF4-FFF2-40B4-BE49-F238E27FC236}">
                  <a16:creationId xmlns:a16="http://schemas.microsoft.com/office/drawing/2014/main" id="{8B02293A-C659-1043-8D8E-399645DD39E3}"/>
                </a:ext>
              </a:extLst>
            </p:cNvPr>
            <p:cNvSpPr/>
            <p:nvPr/>
          </p:nvSpPr>
          <p:spPr>
            <a:xfrm>
              <a:off x="7821926" y="3664618"/>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3 h 120149"/>
                <a:gd name="connsiteX5" fmla="*/ 66552 w 77753"/>
                <a:gd name="connsiteY5" fmla="*/ 117983 h 120149"/>
                <a:gd name="connsiteX6" fmla="*/ 39441 w 77753"/>
                <a:gd name="connsiteY6" fmla="*/ 108935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8"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solidFill>
              <a:srgbClr val="7EB4B4"/>
            </a:solidFill>
            <a:ln w="18073" cap="flat">
              <a:noFill/>
              <a:prstDash val="solid"/>
              <a:miter/>
            </a:ln>
          </p:spPr>
          <p:txBody>
            <a:bodyPr rtlCol="0" anchor="ctr"/>
            <a:lstStyle/>
            <a:p>
              <a:endParaRPr lang="en-US" sz="849"/>
            </a:p>
          </p:txBody>
        </p:sp>
        <p:sp>
          <p:nvSpPr>
            <p:cNvPr id="737" name="Freeform 736">
              <a:extLst>
                <a:ext uri="{FF2B5EF4-FFF2-40B4-BE49-F238E27FC236}">
                  <a16:creationId xmlns:a16="http://schemas.microsoft.com/office/drawing/2014/main" id="{830A7A58-8AF3-824F-9CF4-928A9FA4644E}"/>
                </a:ext>
              </a:extLst>
            </p:cNvPr>
            <p:cNvSpPr/>
            <p:nvPr/>
          </p:nvSpPr>
          <p:spPr>
            <a:xfrm>
              <a:off x="8125576" y="3664618"/>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3 h 120149"/>
                <a:gd name="connsiteX5" fmla="*/ 66552 w 77752"/>
                <a:gd name="connsiteY5" fmla="*/ 117983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solidFill>
              <a:srgbClr val="7EB4B4"/>
            </a:solidFill>
            <a:ln w="18073" cap="flat">
              <a:noFill/>
              <a:prstDash val="solid"/>
              <a:miter/>
            </a:ln>
          </p:spPr>
          <p:txBody>
            <a:bodyPr rtlCol="0" anchor="ctr"/>
            <a:lstStyle/>
            <a:p>
              <a:endParaRPr lang="en-US" sz="849"/>
            </a:p>
          </p:txBody>
        </p:sp>
        <p:sp>
          <p:nvSpPr>
            <p:cNvPr id="738" name="Freeform 737">
              <a:extLst>
                <a:ext uri="{FF2B5EF4-FFF2-40B4-BE49-F238E27FC236}">
                  <a16:creationId xmlns:a16="http://schemas.microsoft.com/office/drawing/2014/main" id="{71A398FE-6282-A349-B9A8-CCE213175039}"/>
                </a:ext>
              </a:extLst>
            </p:cNvPr>
            <p:cNvSpPr/>
            <p:nvPr/>
          </p:nvSpPr>
          <p:spPr>
            <a:xfrm>
              <a:off x="7821926" y="3966830"/>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4 h 120149"/>
                <a:gd name="connsiteX5" fmla="*/ 66552 w 77753"/>
                <a:gd name="connsiteY5" fmla="*/ 117984 h 120149"/>
                <a:gd name="connsiteX6" fmla="*/ 39441 w 77753"/>
                <a:gd name="connsiteY6" fmla="*/ 108935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8" y="2166"/>
                    <a:pt x="39441" y="11214"/>
                  </a:cubicBezTo>
                  <a:lnTo>
                    <a:pt x="75590" y="90839"/>
                  </a:lnTo>
                  <a:cubicBezTo>
                    <a:pt x="81012" y="99887"/>
                    <a:pt x="75590" y="112554"/>
                    <a:pt x="66552" y="117984"/>
                  </a:cubicBezTo>
                  <a:lnTo>
                    <a:pt x="66552" y="117984"/>
                  </a:lnTo>
                  <a:cubicBezTo>
                    <a:pt x="57515" y="123412"/>
                    <a:pt x="44863" y="117984"/>
                    <a:pt x="39441" y="108935"/>
                  </a:cubicBezTo>
                  <a:lnTo>
                    <a:pt x="3292" y="29311"/>
                  </a:lnTo>
                  <a:cubicBezTo>
                    <a:pt x="-3938" y="18453"/>
                    <a:pt x="1484" y="7595"/>
                    <a:pt x="12329" y="2166"/>
                  </a:cubicBezTo>
                  <a:close/>
                </a:path>
              </a:pathLst>
            </a:custGeom>
            <a:solidFill>
              <a:srgbClr val="7EB4B4"/>
            </a:solidFill>
            <a:ln w="18073" cap="flat">
              <a:noFill/>
              <a:prstDash val="solid"/>
              <a:miter/>
            </a:ln>
          </p:spPr>
          <p:txBody>
            <a:bodyPr rtlCol="0" anchor="ctr"/>
            <a:lstStyle/>
            <a:p>
              <a:endParaRPr lang="en-US" sz="849"/>
            </a:p>
          </p:txBody>
        </p:sp>
        <p:sp>
          <p:nvSpPr>
            <p:cNvPr id="739" name="Freeform 738">
              <a:extLst>
                <a:ext uri="{FF2B5EF4-FFF2-40B4-BE49-F238E27FC236}">
                  <a16:creationId xmlns:a16="http://schemas.microsoft.com/office/drawing/2014/main" id="{CD92F5FE-A69B-2043-BDBF-4758F356D94A}"/>
                </a:ext>
              </a:extLst>
            </p:cNvPr>
            <p:cNvSpPr/>
            <p:nvPr/>
          </p:nvSpPr>
          <p:spPr>
            <a:xfrm>
              <a:off x="8446977" y="3664776"/>
              <a:ext cx="39763" cy="121445"/>
            </a:xfrm>
            <a:custGeom>
              <a:avLst/>
              <a:gdLst>
                <a:gd name="connsiteX0" fmla="*/ 39764 w 39763"/>
                <a:gd name="connsiteY0" fmla="*/ 20105 h 121445"/>
                <a:gd name="connsiteX1" fmla="*/ 39764 w 39763"/>
                <a:gd name="connsiteY1" fmla="*/ 101539 h 121445"/>
                <a:gd name="connsiteX2" fmla="*/ 19882 w 39763"/>
                <a:gd name="connsiteY2" fmla="*/ 121446 h 121445"/>
                <a:gd name="connsiteX3" fmla="*/ 19882 w 39763"/>
                <a:gd name="connsiteY3" fmla="*/ 121446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6" y="121446"/>
                    <a:pt x="19882" y="121446"/>
                  </a:cubicBezTo>
                  <a:lnTo>
                    <a:pt x="19882" y="121446"/>
                  </a:lnTo>
                  <a:cubicBezTo>
                    <a:pt x="9037" y="121446"/>
                    <a:pt x="0" y="112397"/>
                    <a:pt x="0" y="101539"/>
                  </a:cubicBezTo>
                  <a:lnTo>
                    <a:pt x="0" y="20105"/>
                  </a:lnTo>
                  <a:cubicBezTo>
                    <a:pt x="0" y="9247"/>
                    <a:pt x="9037" y="199"/>
                    <a:pt x="19882" y="199"/>
                  </a:cubicBezTo>
                  <a:lnTo>
                    <a:pt x="19882" y="199"/>
                  </a:lnTo>
                  <a:cubicBezTo>
                    <a:pt x="28919" y="-1611"/>
                    <a:pt x="39764" y="9247"/>
                    <a:pt x="39764" y="20105"/>
                  </a:cubicBezTo>
                  <a:close/>
                </a:path>
              </a:pathLst>
            </a:custGeom>
            <a:solidFill>
              <a:srgbClr val="7EB4B4"/>
            </a:solidFill>
            <a:ln w="18073" cap="flat">
              <a:noFill/>
              <a:prstDash val="solid"/>
              <a:miter/>
            </a:ln>
          </p:spPr>
          <p:txBody>
            <a:bodyPr rtlCol="0" anchor="ctr"/>
            <a:lstStyle/>
            <a:p>
              <a:endParaRPr lang="en-US" sz="849"/>
            </a:p>
          </p:txBody>
        </p:sp>
        <p:sp>
          <p:nvSpPr>
            <p:cNvPr id="740" name="Freeform 739">
              <a:extLst>
                <a:ext uri="{FF2B5EF4-FFF2-40B4-BE49-F238E27FC236}">
                  <a16:creationId xmlns:a16="http://schemas.microsoft.com/office/drawing/2014/main" id="{E0F64E18-E7F6-7548-BD62-DCA3F067043D}"/>
                </a:ext>
              </a:extLst>
            </p:cNvPr>
            <p:cNvSpPr/>
            <p:nvPr/>
          </p:nvSpPr>
          <p:spPr>
            <a:xfrm>
              <a:off x="8143327" y="3967186"/>
              <a:ext cx="39763" cy="121246"/>
            </a:xfrm>
            <a:custGeom>
              <a:avLst/>
              <a:gdLst>
                <a:gd name="connsiteX0" fmla="*/ 39764 w 39763"/>
                <a:gd name="connsiteY0" fmla="*/ 19906 h 121246"/>
                <a:gd name="connsiteX1" fmla="*/ 39764 w 39763"/>
                <a:gd name="connsiteY1" fmla="*/ 101341 h 121246"/>
                <a:gd name="connsiteX2" fmla="*/ 19882 w 39763"/>
                <a:gd name="connsiteY2" fmla="*/ 121246 h 121246"/>
                <a:gd name="connsiteX3" fmla="*/ 19882 w 39763"/>
                <a:gd name="connsiteY3" fmla="*/ 121246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8"/>
                    <a:pt x="30727" y="121246"/>
                    <a:pt x="19882" y="121246"/>
                  </a:cubicBezTo>
                  <a:lnTo>
                    <a:pt x="19882" y="121246"/>
                  </a:lnTo>
                  <a:cubicBezTo>
                    <a:pt x="9037" y="121246"/>
                    <a:pt x="0" y="112198"/>
                    <a:pt x="0" y="101341"/>
                  </a:cubicBezTo>
                  <a:lnTo>
                    <a:pt x="0" y="19906"/>
                  </a:lnTo>
                  <a:cubicBezTo>
                    <a:pt x="0" y="9048"/>
                    <a:pt x="9037" y="0"/>
                    <a:pt x="19882" y="0"/>
                  </a:cubicBezTo>
                  <a:lnTo>
                    <a:pt x="19882" y="0"/>
                  </a:lnTo>
                  <a:cubicBezTo>
                    <a:pt x="30727" y="0"/>
                    <a:pt x="39764" y="9048"/>
                    <a:pt x="39764" y="19906"/>
                  </a:cubicBezTo>
                  <a:close/>
                </a:path>
              </a:pathLst>
            </a:custGeom>
            <a:solidFill>
              <a:srgbClr val="7EB4B4"/>
            </a:solidFill>
            <a:ln w="18073" cap="flat">
              <a:noFill/>
              <a:prstDash val="solid"/>
              <a:miter/>
            </a:ln>
          </p:spPr>
          <p:txBody>
            <a:bodyPr rtlCol="0" anchor="ctr"/>
            <a:lstStyle/>
            <a:p>
              <a:endParaRPr lang="en-US" sz="849"/>
            </a:p>
          </p:txBody>
        </p:sp>
        <p:sp>
          <p:nvSpPr>
            <p:cNvPr id="741" name="Freeform 740">
              <a:extLst>
                <a:ext uri="{FF2B5EF4-FFF2-40B4-BE49-F238E27FC236}">
                  <a16:creationId xmlns:a16="http://schemas.microsoft.com/office/drawing/2014/main" id="{55DAD241-EBAD-964A-B2EA-A05FF0254D7D}"/>
                </a:ext>
              </a:extLst>
            </p:cNvPr>
            <p:cNvSpPr/>
            <p:nvPr/>
          </p:nvSpPr>
          <p:spPr>
            <a:xfrm>
              <a:off x="8428219" y="3966830"/>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4"/>
                    <a:pt x="65752" y="117984"/>
                  </a:cubicBezTo>
                  <a:lnTo>
                    <a:pt x="65752" y="117984"/>
                  </a:lnTo>
                  <a:cubicBezTo>
                    <a:pt x="56714" y="123412"/>
                    <a:pt x="44062" y="117984"/>
                    <a:pt x="38640" y="108935"/>
                  </a:cubicBezTo>
                  <a:lnTo>
                    <a:pt x="2491" y="29311"/>
                  </a:lnTo>
                  <a:cubicBezTo>
                    <a:pt x="-2931" y="18453"/>
                    <a:pt x="684" y="7595"/>
                    <a:pt x="11528" y="2166"/>
                  </a:cubicBezTo>
                  <a:close/>
                </a:path>
              </a:pathLst>
            </a:custGeom>
            <a:solidFill>
              <a:srgbClr val="7EB4B4"/>
            </a:solidFill>
            <a:ln w="18073" cap="flat">
              <a:noFill/>
              <a:prstDash val="solid"/>
              <a:miter/>
            </a:ln>
          </p:spPr>
          <p:txBody>
            <a:bodyPr rtlCol="0" anchor="ctr"/>
            <a:lstStyle/>
            <a:p>
              <a:endParaRPr lang="en-US" sz="849"/>
            </a:p>
          </p:txBody>
        </p:sp>
        <p:sp>
          <p:nvSpPr>
            <p:cNvPr id="742" name="Freeform 741">
              <a:extLst>
                <a:ext uri="{FF2B5EF4-FFF2-40B4-BE49-F238E27FC236}">
                  <a16:creationId xmlns:a16="http://schemas.microsoft.com/office/drawing/2014/main" id="{0662EAC2-8129-5F4A-B451-B501B06131A6}"/>
                </a:ext>
              </a:extLst>
            </p:cNvPr>
            <p:cNvSpPr/>
            <p:nvPr userDrawn="1"/>
          </p:nvSpPr>
          <p:spPr>
            <a:xfrm>
              <a:off x="8748819" y="3360954"/>
              <a:ext cx="39763" cy="121246"/>
            </a:xfrm>
            <a:custGeom>
              <a:avLst/>
              <a:gdLst>
                <a:gd name="connsiteX0" fmla="*/ 39764 w 39763"/>
                <a:gd name="connsiteY0" fmla="*/ 19906 h 121246"/>
                <a:gd name="connsiteX1" fmla="*/ 39764 w 39763"/>
                <a:gd name="connsiteY1" fmla="*/ 101341 h 121246"/>
                <a:gd name="connsiteX2" fmla="*/ 19882 w 39763"/>
                <a:gd name="connsiteY2" fmla="*/ 121246 h 121246"/>
                <a:gd name="connsiteX3" fmla="*/ 19882 w 39763"/>
                <a:gd name="connsiteY3" fmla="*/ 121246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8"/>
                    <a:pt x="30727" y="121246"/>
                    <a:pt x="19882" y="121246"/>
                  </a:cubicBezTo>
                  <a:lnTo>
                    <a:pt x="19882" y="121246"/>
                  </a:lnTo>
                  <a:cubicBezTo>
                    <a:pt x="9037" y="121246"/>
                    <a:pt x="0" y="112198"/>
                    <a:pt x="0" y="101341"/>
                  </a:cubicBezTo>
                  <a:lnTo>
                    <a:pt x="0" y="19906"/>
                  </a:lnTo>
                  <a:cubicBezTo>
                    <a:pt x="0" y="9048"/>
                    <a:pt x="9037" y="0"/>
                    <a:pt x="19882" y="0"/>
                  </a:cubicBezTo>
                  <a:lnTo>
                    <a:pt x="19882" y="0"/>
                  </a:lnTo>
                  <a:cubicBezTo>
                    <a:pt x="30727" y="0"/>
                    <a:pt x="39764" y="9048"/>
                    <a:pt x="39764" y="19906"/>
                  </a:cubicBezTo>
                  <a:close/>
                </a:path>
              </a:pathLst>
            </a:custGeom>
            <a:solidFill>
              <a:srgbClr val="7EB4B4"/>
            </a:solidFill>
            <a:ln w="18073" cap="flat">
              <a:noFill/>
              <a:prstDash val="solid"/>
              <a:miter/>
            </a:ln>
          </p:spPr>
          <p:txBody>
            <a:bodyPr rtlCol="0" anchor="ctr"/>
            <a:lstStyle/>
            <a:p>
              <a:endParaRPr lang="en-US" sz="849"/>
            </a:p>
          </p:txBody>
        </p:sp>
        <p:sp>
          <p:nvSpPr>
            <p:cNvPr id="743" name="Freeform 742">
              <a:extLst>
                <a:ext uri="{FF2B5EF4-FFF2-40B4-BE49-F238E27FC236}">
                  <a16:creationId xmlns:a16="http://schemas.microsoft.com/office/drawing/2014/main" id="{E05F6547-AFBF-DC41-A6B0-C6BFAE225EC4}"/>
                </a:ext>
              </a:extLst>
            </p:cNvPr>
            <p:cNvSpPr/>
            <p:nvPr/>
          </p:nvSpPr>
          <p:spPr>
            <a:xfrm>
              <a:off x="9033711" y="3360597"/>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4"/>
                    <a:pt x="65752" y="117984"/>
                  </a:cubicBezTo>
                  <a:lnTo>
                    <a:pt x="65752" y="117984"/>
                  </a:lnTo>
                  <a:cubicBezTo>
                    <a:pt x="56714" y="123412"/>
                    <a:pt x="44062" y="117984"/>
                    <a:pt x="38640" y="108935"/>
                  </a:cubicBezTo>
                  <a:lnTo>
                    <a:pt x="2491" y="29311"/>
                  </a:lnTo>
                  <a:cubicBezTo>
                    <a:pt x="-2931" y="18453"/>
                    <a:pt x="684" y="7595"/>
                    <a:pt x="11528" y="2166"/>
                  </a:cubicBezTo>
                  <a:close/>
                </a:path>
              </a:pathLst>
            </a:custGeom>
            <a:solidFill>
              <a:srgbClr val="7EB4B4"/>
            </a:solidFill>
            <a:ln w="18073" cap="flat">
              <a:noFill/>
              <a:prstDash val="solid"/>
              <a:miter/>
            </a:ln>
          </p:spPr>
          <p:txBody>
            <a:bodyPr rtlCol="0" anchor="ctr"/>
            <a:lstStyle/>
            <a:p>
              <a:endParaRPr lang="en-US" sz="849"/>
            </a:p>
          </p:txBody>
        </p:sp>
        <p:sp>
          <p:nvSpPr>
            <p:cNvPr id="744" name="Freeform 743">
              <a:extLst>
                <a:ext uri="{FF2B5EF4-FFF2-40B4-BE49-F238E27FC236}">
                  <a16:creationId xmlns:a16="http://schemas.microsoft.com/office/drawing/2014/main" id="{F25BB263-B775-DA48-9F93-596E19F125A3}"/>
                </a:ext>
              </a:extLst>
            </p:cNvPr>
            <p:cNvSpPr/>
            <p:nvPr/>
          </p:nvSpPr>
          <p:spPr>
            <a:xfrm>
              <a:off x="9336561" y="3360597"/>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4"/>
                    <a:pt x="66552" y="117984"/>
                  </a:cubicBezTo>
                  <a:lnTo>
                    <a:pt x="66552" y="117984"/>
                  </a:lnTo>
                  <a:cubicBezTo>
                    <a:pt x="57515" y="123412"/>
                    <a:pt x="44863" y="117984"/>
                    <a:pt x="39441" y="108935"/>
                  </a:cubicBezTo>
                  <a:lnTo>
                    <a:pt x="3292" y="29311"/>
                  </a:lnTo>
                  <a:cubicBezTo>
                    <a:pt x="-3938" y="18453"/>
                    <a:pt x="1484" y="7595"/>
                    <a:pt x="12329" y="2166"/>
                  </a:cubicBezTo>
                  <a:close/>
                </a:path>
              </a:pathLst>
            </a:custGeom>
            <a:solidFill>
              <a:srgbClr val="7EB4B4"/>
            </a:solidFill>
            <a:ln w="18073" cap="flat">
              <a:noFill/>
              <a:prstDash val="solid"/>
              <a:miter/>
            </a:ln>
          </p:spPr>
          <p:txBody>
            <a:bodyPr rtlCol="0" anchor="ctr"/>
            <a:lstStyle/>
            <a:p>
              <a:endParaRPr lang="en-US" sz="849"/>
            </a:p>
          </p:txBody>
        </p:sp>
        <p:sp>
          <p:nvSpPr>
            <p:cNvPr id="745" name="Freeform 744">
              <a:extLst>
                <a:ext uri="{FF2B5EF4-FFF2-40B4-BE49-F238E27FC236}">
                  <a16:creationId xmlns:a16="http://schemas.microsoft.com/office/drawing/2014/main" id="{639A1693-4DFA-504A-9A14-93E1101F0F9D}"/>
                </a:ext>
              </a:extLst>
            </p:cNvPr>
            <p:cNvSpPr/>
            <p:nvPr/>
          </p:nvSpPr>
          <p:spPr>
            <a:xfrm>
              <a:off x="8731068" y="3664618"/>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3 h 120149"/>
                <a:gd name="connsiteX5" fmla="*/ 66552 w 77752"/>
                <a:gd name="connsiteY5" fmla="*/ 117983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solidFill>
              <a:srgbClr val="7EB4B4"/>
            </a:solidFill>
            <a:ln w="18073" cap="flat">
              <a:noFill/>
              <a:prstDash val="solid"/>
              <a:miter/>
            </a:ln>
          </p:spPr>
          <p:txBody>
            <a:bodyPr rtlCol="0" anchor="ctr"/>
            <a:lstStyle/>
            <a:p>
              <a:endParaRPr lang="en-US" sz="849"/>
            </a:p>
          </p:txBody>
        </p:sp>
        <p:sp>
          <p:nvSpPr>
            <p:cNvPr id="746" name="Freeform 745">
              <a:extLst>
                <a:ext uri="{FF2B5EF4-FFF2-40B4-BE49-F238E27FC236}">
                  <a16:creationId xmlns:a16="http://schemas.microsoft.com/office/drawing/2014/main" id="{09E459B7-76F8-5A42-BB70-2BD5FC0AA3C4}"/>
                </a:ext>
              </a:extLst>
            </p:cNvPr>
            <p:cNvSpPr/>
            <p:nvPr/>
          </p:nvSpPr>
          <p:spPr>
            <a:xfrm>
              <a:off x="9033711" y="3664618"/>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3 h 120149"/>
                <a:gd name="connsiteX5" fmla="*/ 65752 w 76952"/>
                <a:gd name="connsiteY5" fmla="*/ 117983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3"/>
                  </a:cubicBezTo>
                  <a:lnTo>
                    <a:pt x="65752" y="117983"/>
                  </a:lnTo>
                  <a:cubicBezTo>
                    <a:pt x="56714" y="123413"/>
                    <a:pt x="44062" y="117983"/>
                    <a:pt x="38640" y="108935"/>
                  </a:cubicBezTo>
                  <a:lnTo>
                    <a:pt x="2491" y="29311"/>
                  </a:lnTo>
                  <a:cubicBezTo>
                    <a:pt x="-2931" y="18453"/>
                    <a:pt x="684" y="7595"/>
                    <a:pt x="11528" y="2166"/>
                  </a:cubicBezTo>
                  <a:close/>
                </a:path>
              </a:pathLst>
            </a:custGeom>
            <a:solidFill>
              <a:srgbClr val="7EB4B4"/>
            </a:solidFill>
            <a:ln w="18073" cap="flat">
              <a:noFill/>
              <a:prstDash val="solid"/>
              <a:miter/>
            </a:ln>
          </p:spPr>
          <p:txBody>
            <a:bodyPr rtlCol="0" anchor="ctr"/>
            <a:lstStyle/>
            <a:p>
              <a:endParaRPr lang="en-US" sz="849"/>
            </a:p>
          </p:txBody>
        </p:sp>
        <p:sp>
          <p:nvSpPr>
            <p:cNvPr id="747" name="Freeform 746">
              <a:extLst>
                <a:ext uri="{FF2B5EF4-FFF2-40B4-BE49-F238E27FC236}">
                  <a16:creationId xmlns:a16="http://schemas.microsoft.com/office/drawing/2014/main" id="{A30DC487-CA60-4A4C-B575-16EE1CA2407B}"/>
                </a:ext>
              </a:extLst>
            </p:cNvPr>
            <p:cNvSpPr/>
            <p:nvPr/>
          </p:nvSpPr>
          <p:spPr>
            <a:xfrm>
              <a:off x="8731068" y="3966830"/>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4"/>
                    <a:pt x="66552" y="117984"/>
                  </a:cubicBezTo>
                  <a:lnTo>
                    <a:pt x="66552" y="117984"/>
                  </a:lnTo>
                  <a:cubicBezTo>
                    <a:pt x="57515" y="123412"/>
                    <a:pt x="44863" y="117984"/>
                    <a:pt x="39441" y="108935"/>
                  </a:cubicBezTo>
                  <a:lnTo>
                    <a:pt x="3292" y="29311"/>
                  </a:lnTo>
                  <a:cubicBezTo>
                    <a:pt x="-3938" y="18453"/>
                    <a:pt x="1484" y="7595"/>
                    <a:pt x="12329" y="2166"/>
                  </a:cubicBezTo>
                  <a:close/>
                </a:path>
              </a:pathLst>
            </a:custGeom>
            <a:solidFill>
              <a:srgbClr val="7EB4B4"/>
            </a:solidFill>
            <a:ln w="18073" cap="flat">
              <a:noFill/>
              <a:prstDash val="solid"/>
              <a:miter/>
            </a:ln>
          </p:spPr>
          <p:txBody>
            <a:bodyPr rtlCol="0" anchor="ctr"/>
            <a:lstStyle/>
            <a:p>
              <a:endParaRPr lang="en-US" sz="849"/>
            </a:p>
          </p:txBody>
        </p:sp>
        <p:sp>
          <p:nvSpPr>
            <p:cNvPr id="748" name="Freeform 747">
              <a:extLst>
                <a:ext uri="{FF2B5EF4-FFF2-40B4-BE49-F238E27FC236}">
                  <a16:creationId xmlns:a16="http://schemas.microsoft.com/office/drawing/2014/main" id="{CFA47E8F-C0CC-1B45-8E3E-E6EC4C503543}"/>
                </a:ext>
              </a:extLst>
            </p:cNvPr>
            <p:cNvSpPr/>
            <p:nvPr/>
          </p:nvSpPr>
          <p:spPr>
            <a:xfrm>
              <a:off x="9356120" y="3664776"/>
              <a:ext cx="39763" cy="121445"/>
            </a:xfrm>
            <a:custGeom>
              <a:avLst/>
              <a:gdLst>
                <a:gd name="connsiteX0" fmla="*/ 39764 w 39763"/>
                <a:gd name="connsiteY0" fmla="*/ 20105 h 121445"/>
                <a:gd name="connsiteX1" fmla="*/ 39764 w 39763"/>
                <a:gd name="connsiteY1" fmla="*/ 101539 h 121445"/>
                <a:gd name="connsiteX2" fmla="*/ 19882 w 39763"/>
                <a:gd name="connsiteY2" fmla="*/ 121446 h 121445"/>
                <a:gd name="connsiteX3" fmla="*/ 19882 w 39763"/>
                <a:gd name="connsiteY3" fmla="*/ 121446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6" y="121446"/>
                    <a:pt x="19882" y="121446"/>
                  </a:cubicBezTo>
                  <a:lnTo>
                    <a:pt x="19882" y="121446"/>
                  </a:lnTo>
                  <a:cubicBezTo>
                    <a:pt x="9037" y="121446"/>
                    <a:pt x="0" y="112397"/>
                    <a:pt x="0" y="101539"/>
                  </a:cubicBezTo>
                  <a:lnTo>
                    <a:pt x="0" y="20105"/>
                  </a:lnTo>
                  <a:cubicBezTo>
                    <a:pt x="0" y="9247"/>
                    <a:pt x="9037" y="199"/>
                    <a:pt x="19882" y="199"/>
                  </a:cubicBezTo>
                  <a:lnTo>
                    <a:pt x="19882" y="199"/>
                  </a:lnTo>
                  <a:cubicBezTo>
                    <a:pt x="28919" y="-1611"/>
                    <a:pt x="39764" y="9247"/>
                    <a:pt x="39764" y="20105"/>
                  </a:cubicBezTo>
                  <a:close/>
                </a:path>
              </a:pathLst>
            </a:custGeom>
            <a:solidFill>
              <a:srgbClr val="7EB4B4"/>
            </a:solidFill>
            <a:ln w="18073" cap="flat">
              <a:noFill/>
              <a:prstDash val="solid"/>
              <a:miter/>
            </a:ln>
          </p:spPr>
          <p:txBody>
            <a:bodyPr rtlCol="0" anchor="ctr"/>
            <a:lstStyle/>
            <a:p>
              <a:endParaRPr lang="en-US" sz="849"/>
            </a:p>
          </p:txBody>
        </p:sp>
        <p:sp>
          <p:nvSpPr>
            <p:cNvPr id="749" name="Freeform 748">
              <a:extLst>
                <a:ext uri="{FF2B5EF4-FFF2-40B4-BE49-F238E27FC236}">
                  <a16:creationId xmlns:a16="http://schemas.microsoft.com/office/drawing/2014/main" id="{595242F6-51A1-E746-B380-1C4337377B9B}"/>
                </a:ext>
              </a:extLst>
            </p:cNvPr>
            <p:cNvSpPr/>
            <p:nvPr/>
          </p:nvSpPr>
          <p:spPr>
            <a:xfrm>
              <a:off x="9052470" y="3967186"/>
              <a:ext cx="39763" cy="121246"/>
            </a:xfrm>
            <a:custGeom>
              <a:avLst/>
              <a:gdLst>
                <a:gd name="connsiteX0" fmla="*/ 39764 w 39763"/>
                <a:gd name="connsiteY0" fmla="*/ 19906 h 121246"/>
                <a:gd name="connsiteX1" fmla="*/ 39764 w 39763"/>
                <a:gd name="connsiteY1" fmla="*/ 101341 h 121246"/>
                <a:gd name="connsiteX2" fmla="*/ 19882 w 39763"/>
                <a:gd name="connsiteY2" fmla="*/ 121246 h 121246"/>
                <a:gd name="connsiteX3" fmla="*/ 19882 w 39763"/>
                <a:gd name="connsiteY3" fmla="*/ 121246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8"/>
                    <a:pt x="30726" y="121246"/>
                    <a:pt x="19882" y="121246"/>
                  </a:cubicBezTo>
                  <a:lnTo>
                    <a:pt x="19882" y="121246"/>
                  </a:lnTo>
                  <a:cubicBezTo>
                    <a:pt x="9037" y="121246"/>
                    <a:pt x="0" y="112198"/>
                    <a:pt x="0" y="101341"/>
                  </a:cubicBezTo>
                  <a:lnTo>
                    <a:pt x="0" y="19906"/>
                  </a:lnTo>
                  <a:cubicBezTo>
                    <a:pt x="0" y="9048"/>
                    <a:pt x="9037" y="0"/>
                    <a:pt x="19882" y="0"/>
                  </a:cubicBezTo>
                  <a:lnTo>
                    <a:pt x="19882" y="0"/>
                  </a:lnTo>
                  <a:cubicBezTo>
                    <a:pt x="30726" y="0"/>
                    <a:pt x="39764" y="9048"/>
                    <a:pt x="39764" y="19906"/>
                  </a:cubicBezTo>
                  <a:close/>
                </a:path>
              </a:pathLst>
            </a:custGeom>
            <a:solidFill>
              <a:srgbClr val="7EB4B4"/>
            </a:solidFill>
            <a:ln w="18073" cap="flat">
              <a:noFill/>
              <a:prstDash val="solid"/>
              <a:miter/>
            </a:ln>
          </p:spPr>
          <p:txBody>
            <a:bodyPr rtlCol="0" anchor="ctr"/>
            <a:lstStyle/>
            <a:p>
              <a:endParaRPr lang="en-US" sz="849"/>
            </a:p>
          </p:txBody>
        </p:sp>
        <p:sp>
          <p:nvSpPr>
            <p:cNvPr id="750" name="Freeform 749">
              <a:extLst>
                <a:ext uri="{FF2B5EF4-FFF2-40B4-BE49-F238E27FC236}">
                  <a16:creationId xmlns:a16="http://schemas.microsoft.com/office/drawing/2014/main" id="{AAF2972D-F1BA-574F-86F1-6966A1FB15B5}"/>
                </a:ext>
              </a:extLst>
            </p:cNvPr>
            <p:cNvSpPr/>
            <p:nvPr/>
          </p:nvSpPr>
          <p:spPr>
            <a:xfrm>
              <a:off x="9336561" y="3966830"/>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4"/>
                    <a:pt x="66552" y="117984"/>
                  </a:cubicBezTo>
                  <a:lnTo>
                    <a:pt x="66552" y="117984"/>
                  </a:lnTo>
                  <a:cubicBezTo>
                    <a:pt x="57515" y="123412"/>
                    <a:pt x="44863" y="117984"/>
                    <a:pt x="39441" y="108935"/>
                  </a:cubicBezTo>
                  <a:lnTo>
                    <a:pt x="3292" y="29311"/>
                  </a:lnTo>
                  <a:cubicBezTo>
                    <a:pt x="-3938" y="18453"/>
                    <a:pt x="1484" y="7595"/>
                    <a:pt x="12329" y="2166"/>
                  </a:cubicBezTo>
                  <a:close/>
                </a:path>
              </a:pathLst>
            </a:custGeom>
            <a:solidFill>
              <a:srgbClr val="7EB4B4"/>
            </a:solidFill>
            <a:ln w="18073" cap="flat">
              <a:noFill/>
              <a:prstDash val="solid"/>
              <a:miter/>
            </a:ln>
          </p:spPr>
          <p:txBody>
            <a:bodyPr rtlCol="0" anchor="ctr"/>
            <a:lstStyle/>
            <a:p>
              <a:endParaRPr lang="en-US" sz="849"/>
            </a:p>
          </p:txBody>
        </p:sp>
        <p:sp>
          <p:nvSpPr>
            <p:cNvPr id="751" name="Freeform 750">
              <a:extLst>
                <a:ext uri="{FF2B5EF4-FFF2-40B4-BE49-F238E27FC236}">
                  <a16:creationId xmlns:a16="http://schemas.microsoft.com/office/drawing/2014/main" id="{1771E024-2B0A-1545-9A19-EF4790E558A8}"/>
                </a:ext>
              </a:extLst>
            </p:cNvPr>
            <p:cNvSpPr/>
            <p:nvPr userDrawn="1"/>
          </p:nvSpPr>
          <p:spPr>
            <a:xfrm>
              <a:off x="9657962" y="3360954"/>
              <a:ext cx="39763" cy="121246"/>
            </a:xfrm>
            <a:custGeom>
              <a:avLst/>
              <a:gdLst>
                <a:gd name="connsiteX0" fmla="*/ 39764 w 39763"/>
                <a:gd name="connsiteY0" fmla="*/ 19906 h 121246"/>
                <a:gd name="connsiteX1" fmla="*/ 39764 w 39763"/>
                <a:gd name="connsiteY1" fmla="*/ 101341 h 121246"/>
                <a:gd name="connsiteX2" fmla="*/ 19882 w 39763"/>
                <a:gd name="connsiteY2" fmla="*/ 121246 h 121246"/>
                <a:gd name="connsiteX3" fmla="*/ 19882 w 39763"/>
                <a:gd name="connsiteY3" fmla="*/ 121246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8"/>
                    <a:pt x="30726" y="121246"/>
                    <a:pt x="19882" y="121246"/>
                  </a:cubicBezTo>
                  <a:lnTo>
                    <a:pt x="19882" y="121246"/>
                  </a:lnTo>
                  <a:cubicBezTo>
                    <a:pt x="9037" y="121246"/>
                    <a:pt x="0" y="112198"/>
                    <a:pt x="0" y="101341"/>
                  </a:cubicBezTo>
                  <a:lnTo>
                    <a:pt x="0" y="19906"/>
                  </a:lnTo>
                  <a:cubicBezTo>
                    <a:pt x="0" y="9048"/>
                    <a:pt x="9037" y="0"/>
                    <a:pt x="19882" y="0"/>
                  </a:cubicBezTo>
                  <a:lnTo>
                    <a:pt x="19882" y="0"/>
                  </a:lnTo>
                  <a:cubicBezTo>
                    <a:pt x="30726" y="0"/>
                    <a:pt x="39764" y="9048"/>
                    <a:pt x="39764" y="19906"/>
                  </a:cubicBezTo>
                  <a:close/>
                </a:path>
              </a:pathLst>
            </a:custGeom>
            <a:solidFill>
              <a:srgbClr val="7EB4B4"/>
            </a:solidFill>
            <a:ln w="18073" cap="flat">
              <a:noFill/>
              <a:prstDash val="solid"/>
              <a:miter/>
            </a:ln>
          </p:spPr>
          <p:txBody>
            <a:bodyPr rtlCol="0" anchor="ctr"/>
            <a:lstStyle/>
            <a:p>
              <a:endParaRPr lang="en-US" sz="849"/>
            </a:p>
          </p:txBody>
        </p:sp>
        <p:sp>
          <p:nvSpPr>
            <p:cNvPr id="752" name="Freeform 751">
              <a:extLst>
                <a:ext uri="{FF2B5EF4-FFF2-40B4-BE49-F238E27FC236}">
                  <a16:creationId xmlns:a16="http://schemas.microsoft.com/office/drawing/2014/main" id="{C1CD8B6E-C108-C349-902D-E682ABC2A23F}"/>
                </a:ext>
              </a:extLst>
            </p:cNvPr>
            <p:cNvSpPr/>
            <p:nvPr/>
          </p:nvSpPr>
          <p:spPr>
            <a:xfrm>
              <a:off x="9942854" y="3360597"/>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4"/>
                    <a:pt x="65752" y="117984"/>
                  </a:cubicBezTo>
                  <a:lnTo>
                    <a:pt x="65752" y="117984"/>
                  </a:lnTo>
                  <a:cubicBezTo>
                    <a:pt x="56714" y="123412"/>
                    <a:pt x="44062" y="117984"/>
                    <a:pt x="38640" y="108935"/>
                  </a:cubicBezTo>
                  <a:lnTo>
                    <a:pt x="2491" y="29311"/>
                  </a:lnTo>
                  <a:cubicBezTo>
                    <a:pt x="-2931" y="18453"/>
                    <a:pt x="684" y="7595"/>
                    <a:pt x="11528" y="2166"/>
                  </a:cubicBezTo>
                  <a:close/>
                </a:path>
              </a:pathLst>
            </a:custGeom>
            <a:solidFill>
              <a:srgbClr val="7EB4B4"/>
            </a:solidFill>
            <a:ln w="18073" cap="flat">
              <a:noFill/>
              <a:prstDash val="solid"/>
              <a:miter/>
            </a:ln>
          </p:spPr>
          <p:txBody>
            <a:bodyPr rtlCol="0" anchor="ctr"/>
            <a:lstStyle/>
            <a:p>
              <a:endParaRPr lang="en-US" sz="849"/>
            </a:p>
          </p:txBody>
        </p:sp>
        <p:sp>
          <p:nvSpPr>
            <p:cNvPr id="753" name="Freeform 752">
              <a:extLst>
                <a:ext uri="{FF2B5EF4-FFF2-40B4-BE49-F238E27FC236}">
                  <a16:creationId xmlns:a16="http://schemas.microsoft.com/office/drawing/2014/main" id="{314BE234-5DBA-2847-99FB-298EBBC11711}"/>
                </a:ext>
              </a:extLst>
            </p:cNvPr>
            <p:cNvSpPr/>
            <p:nvPr/>
          </p:nvSpPr>
          <p:spPr>
            <a:xfrm>
              <a:off x="10245703" y="3360597"/>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4 h 120149"/>
                <a:gd name="connsiteX5" fmla="*/ 66552 w 77753"/>
                <a:gd name="connsiteY5" fmla="*/ 117984 h 120149"/>
                <a:gd name="connsiteX6" fmla="*/ 39441 w 77753"/>
                <a:gd name="connsiteY6" fmla="*/ 108935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9" y="2166"/>
                    <a:pt x="39441" y="11214"/>
                  </a:cubicBezTo>
                  <a:lnTo>
                    <a:pt x="75590" y="90839"/>
                  </a:lnTo>
                  <a:cubicBezTo>
                    <a:pt x="81012" y="99887"/>
                    <a:pt x="75590" y="112554"/>
                    <a:pt x="66552" y="117984"/>
                  </a:cubicBezTo>
                  <a:lnTo>
                    <a:pt x="66552" y="117984"/>
                  </a:lnTo>
                  <a:cubicBezTo>
                    <a:pt x="57515" y="123412"/>
                    <a:pt x="44863" y="117984"/>
                    <a:pt x="39441" y="108935"/>
                  </a:cubicBezTo>
                  <a:lnTo>
                    <a:pt x="3292" y="29311"/>
                  </a:lnTo>
                  <a:cubicBezTo>
                    <a:pt x="-3938" y="18453"/>
                    <a:pt x="1484" y="7595"/>
                    <a:pt x="12329" y="2166"/>
                  </a:cubicBezTo>
                  <a:close/>
                </a:path>
              </a:pathLst>
            </a:custGeom>
            <a:solidFill>
              <a:srgbClr val="7EB4B4"/>
            </a:solidFill>
            <a:ln w="18073" cap="flat">
              <a:noFill/>
              <a:prstDash val="solid"/>
              <a:miter/>
            </a:ln>
          </p:spPr>
          <p:txBody>
            <a:bodyPr rtlCol="0" anchor="ctr"/>
            <a:lstStyle/>
            <a:p>
              <a:endParaRPr lang="en-US" sz="849"/>
            </a:p>
          </p:txBody>
        </p:sp>
        <p:sp>
          <p:nvSpPr>
            <p:cNvPr id="754" name="Freeform 753">
              <a:extLst>
                <a:ext uri="{FF2B5EF4-FFF2-40B4-BE49-F238E27FC236}">
                  <a16:creationId xmlns:a16="http://schemas.microsoft.com/office/drawing/2014/main" id="{12057900-8913-FC4F-B44A-2E7A0D06E676}"/>
                </a:ext>
              </a:extLst>
            </p:cNvPr>
            <p:cNvSpPr/>
            <p:nvPr/>
          </p:nvSpPr>
          <p:spPr>
            <a:xfrm>
              <a:off x="9640211" y="3664618"/>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89 w 77752"/>
                <a:gd name="connsiteY3" fmla="*/ 90839 h 120149"/>
                <a:gd name="connsiteX4" fmla="*/ 66552 w 77752"/>
                <a:gd name="connsiteY4" fmla="*/ 117983 h 120149"/>
                <a:gd name="connsiteX5" fmla="*/ 66552 w 77752"/>
                <a:gd name="connsiteY5" fmla="*/ 117983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89" y="90839"/>
                  </a:lnTo>
                  <a:cubicBezTo>
                    <a:pt x="81012" y="99887"/>
                    <a:pt x="75589" y="112555"/>
                    <a:pt x="66552" y="117983"/>
                  </a:cubicBezTo>
                  <a:lnTo>
                    <a:pt x="66552" y="117983"/>
                  </a:lnTo>
                  <a:cubicBezTo>
                    <a:pt x="57515" y="123413"/>
                    <a:pt x="44863" y="117983"/>
                    <a:pt x="39441" y="108935"/>
                  </a:cubicBezTo>
                  <a:lnTo>
                    <a:pt x="3292" y="29311"/>
                  </a:lnTo>
                  <a:cubicBezTo>
                    <a:pt x="-3938" y="18453"/>
                    <a:pt x="1485" y="7595"/>
                    <a:pt x="12329" y="2166"/>
                  </a:cubicBezTo>
                  <a:close/>
                </a:path>
              </a:pathLst>
            </a:custGeom>
            <a:solidFill>
              <a:srgbClr val="7EB4B4"/>
            </a:solidFill>
            <a:ln w="18073" cap="flat">
              <a:noFill/>
              <a:prstDash val="solid"/>
              <a:miter/>
            </a:ln>
          </p:spPr>
          <p:txBody>
            <a:bodyPr rtlCol="0" anchor="ctr"/>
            <a:lstStyle/>
            <a:p>
              <a:endParaRPr lang="en-US" sz="849"/>
            </a:p>
          </p:txBody>
        </p:sp>
        <p:sp>
          <p:nvSpPr>
            <p:cNvPr id="755" name="Freeform 754">
              <a:extLst>
                <a:ext uri="{FF2B5EF4-FFF2-40B4-BE49-F238E27FC236}">
                  <a16:creationId xmlns:a16="http://schemas.microsoft.com/office/drawing/2014/main" id="{DB478DE0-1882-714C-A292-961D3D6C2750}"/>
                </a:ext>
              </a:extLst>
            </p:cNvPr>
            <p:cNvSpPr/>
            <p:nvPr/>
          </p:nvSpPr>
          <p:spPr>
            <a:xfrm>
              <a:off x="9942854" y="3664618"/>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3 h 120149"/>
                <a:gd name="connsiteX5" fmla="*/ 65752 w 76952"/>
                <a:gd name="connsiteY5" fmla="*/ 117983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3"/>
                  </a:cubicBezTo>
                  <a:lnTo>
                    <a:pt x="65752" y="117983"/>
                  </a:lnTo>
                  <a:cubicBezTo>
                    <a:pt x="56714" y="123413"/>
                    <a:pt x="44062" y="117983"/>
                    <a:pt x="38640" y="108935"/>
                  </a:cubicBezTo>
                  <a:lnTo>
                    <a:pt x="2491" y="29311"/>
                  </a:lnTo>
                  <a:cubicBezTo>
                    <a:pt x="-2931" y="18453"/>
                    <a:pt x="684" y="7595"/>
                    <a:pt x="11528" y="2166"/>
                  </a:cubicBezTo>
                  <a:close/>
                </a:path>
              </a:pathLst>
            </a:custGeom>
            <a:solidFill>
              <a:srgbClr val="7EB4B4"/>
            </a:solidFill>
            <a:ln w="18073" cap="flat">
              <a:noFill/>
              <a:prstDash val="solid"/>
              <a:miter/>
            </a:ln>
          </p:spPr>
          <p:txBody>
            <a:bodyPr rtlCol="0" anchor="ctr"/>
            <a:lstStyle/>
            <a:p>
              <a:endParaRPr lang="en-US" sz="849"/>
            </a:p>
          </p:txBody>
        </p:sp>
        <p:sp>
          <p:nvSpPr>
            <p:cNvPr id="756" name="Freeform 755">
              <a:extLst>
                <a:ext uri="{FF2B5EF4-FFF2-40B4-BE49-F238E27FC236}">
                  <a16:creationId xmlns:a16="http://schemas.microsoft.com/office/drawing/2014/main" id="{3B2554F0-B950-9F41-9429-F3C644C2E006}"/>
                </a:ext>
              </a:extLst>
            </p:cNvPr>
            <p:cNvSpPr/>
            <p:nvPr/>
          </p:nvSpPr>
          <p:spPr>
            <a:xfrm>
              <a:off x="9640211" y="3966830"/>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89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89" y="90839"/>
                  </a:lnTo>
                  <a:cubicBezTo>
                    <a:pt x="81012" y="99887"/>
                    <a:pt x="75589" y="112554"/>
                    <a:pt x="66552" y="117984"/>
                  </a:cubicBezTo>
                  <a:lnTo>
                    <a:pt x="66552" y="117984"/>
                  </a:lnTo>
                  <a:cubicBezTo>
                    <a:pt x="57515" y="123412"/>
                    <a:pt x="44863" y="117984"/>
                    <a:pt x="39441" y="108935"/>
                  </a:cubicBezTo>
                  <a:lnTo>
                    <a:pt x="3292" y="29311"/>
                  </a:lnTo>
                  <a:cubicBezTo>
                    <a:pt x="-3938" y="18453"/>
                    <a:pt x="1485" y="7595"/>
                    <a:pt x="12329" y="2166"/>
                  </a:cubicBezTo>
                  <a:close/>
                </a:path>
              </a:pathLst>
            </a:custGeom>
            <a:solidFill>
              <a:srgbClr val="7EB4B4"/>
            </a:solidFill>
            <a:ln w="18073" cap="flat">
              <a:noFill/>
              <a:prstDash val="solid"/>
              <a:miter/>
            </a:ln>
          </p:spPr>
          <p:txBody>
            <a:bodyPr rtlCol="0" anchor="ctr"/>
            <a:lstStyle/>
            <a:p>
              <a:endParaRPr lang="en-US" sz="849"/>
            </a:p>
          </p:txBody>
        </p:sp>
        <p:sp>
          <p:nvSpPr>
            <p:cNvPr id="757" name="Freeform 756">
              <a:extLst>
                <a:ext uri="{FF2B5EF4-FFF2-40B4-BE49-F238E27FC236}">
                  <a16:creationId xmlns:a16="http://schemas.microsoft.com/office/drawing/2014/main" id="{8546FC7A-D9A0-2348-9ED8-B6A24A03F37C}"/>
                </a:ext>
              </a:extLst>
            </p:cNvPr>
            <p:cNvSpPr/>
            <p:nvPr/>
          </p:nvSpPr>
          <p:spPr>
            <a:xfrm>
              <a:off x="10263455" y="3664776"/>
              <a:ext cx="39763" cy="121445"/>
            </a:xfrm>
            <a:custGeom>
              <a:avLst/>
              <a:gdLst>
                <a:gd name="connsiteX0" fmla="*/ 39763 w 39763"/>
                <a:gd name="connsiteY0" fmla="*/ 20105 h 121445"/>
                <a:gd name="connsiteX1" fmla="*/ 39763 w 39763"/>
                <a:gd name="connsiteY1" fmla="*/ 101539 h 121445"/>
                <a:gd name="connsiteX2" fmla="*/ 19881 w 39763"/>
                <a:gd name="connsiteY2" fmla="*/ 121446 h 121445"/>
                <a:gd name="connsiteX3" fmla="*/ 19881 w 39763"/>
                <a:gd name="connsiteY3" fmla="*/ 121446 h 121445"/>
                <a:gd name="connsiteX4" fmla="*/ 0 w 39763"/>
                <a:gd name="connsiteY4" fmla="*/ 101539 h 121445"/>
                <a:gd name="connsiteX5" fmla="*/ 0 w 39763"/>
                <a:gd name="connsiteY5" fmla="*/ 20105 h 121445"/>
                <a:gd name="connsiteX6" fmla="*/ 19881 w 39763"/>
                <a:gd name="connsiteY6" fmla="*/ 199 h 121445"/>
                <a:gd name="connsiteX7" fmla="*/ 19881 w 39763"/>
                <a:gd name="connsiteY7" fmla="*/ 199 h 121445"/>
                <a:gd name="connsiteX8" fmla="*/ 39763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3" y="20105"/>
                  </a:moveTo>
                  <a:lnTo>
                    <a:pt x="39763" y="101539"/>
                  </a:lnTo>
                  <a:cubicBezTo>
                    <a:pt x="39763" y="112397"/>
                    <a:pt x="30726" y="121446"/>
                    <a:pt x="19881" y="121446"/>
                  </a:cubicBezTo>
                  <a:lnTo>
                    <a:pt x="19881" y="121446"/>
                  </a:lnTo>
                  <a:cubicBezTo>
                    <a:pt x="9037" y="121446"/>
                    <a:pt x="0" y="112397"/>
                    <a:pt x="0" y="101539"/>
                  </a:cubicBezTo>
                  <a:lnTo>
                    <a:pt x="0" y="20105"/>
                  </a:lnTo>
                  <a:cubicBezTo>
                    <a:pt x="0" y="9247"/>
                    <a:pt x="9037" y="199"/>
                    <a:pt x="19881" y="199"/>
                  </a:cubicBezTo>
                  <a:lnTo>
                    <a:pt x="19881" y="199"/>
                  </a:lnTo>
                  <a:cubicBezTo>
                    <a:pt x="30726" y="-1611"/>
                    <a:pt x="39763" y="9247"/>
                    <a:pt x="39763" y="20105"/>
                  </a:cubicBezTo>
                  <a:close/>
                </a:path>
              </a:pathLst>
            </a:custGeom>
            <a:solidFill>
              <a:srgbClr val="7EB4B4"/>
            </a:solidFill>
            <a:ln w="18073" cap="flat">
              <a:noFill/>
              <a:prstDash val="solid"/>
              <a:miter/>
            </a:ln>
          </p:spPr>
          <p:txBody>
            <a:bodyPr rtlCol="0" anchor="ctr"/>
            <a:lstStyle/>
            <a:p>
              <a:endParaRPr lang="en-US" sz="849"/>
            </a:p>
          </p:txBody>
        </p:sp>
        <p:sp>
          <p:nvSpPr>
            <p:cNvPr id="758" name="Freeform 757">
              <a:extLst>
                <a:ext uri="{FF2B5EF4-FFF2-40B4-BE49-F238E27FC236}">
                  <a16:creationId xmlns:a16="http://schemas.microsoft.com/office/drawing/2014/main" id="{293B462F-C3C0-9744-B536-B7D0AE412AAA}"/>
                </a:ext>
              </a:extLst>
            </p:cNvPr>
            <p:cNvSpPr/>
            <p:nvPr/>
          </p:nvSpPr>
          <p:spPr>
            <a:xfrm>
              <a:off x="9961612" y="3967186"/>
              <a:ext cx="39763" cy="121246"/>
            </a:xfrm>
            <a:custGeom>
              <a:avLst/>
              <a:gdLst>
                <a:gd name="connsiteX0" fmla="*/ 39764 w 39763"/>
                <a:gd name="connsiteY0" fmla="*/ 19906 h 121246"/>
                <a:gd name="connsiteX1" fmla="*/ 39764 w 39763"/>
                <a:gd name="connsiteY1" fmla="*/ 101341 h 121246"/>
                <a:gd name="connsiteX2" fmla="*/ 19882 w 39763"/>
                <a:gd name="connsiteY2" fmla="*/ 121246 h 121246"/>
                <a:gd name="connsiteX3" fmla="*/ 19882 w 39763"/>
                <a:gd name="connsiteY3" fmla="*/ 121246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8"/>
                    <a:pt x="30726" y="121246"/>
                    <a:pt x="19882" y="121246"/>
                  </a:cubicBezTo>
                  <a:lnTo>
                    <a:pt x="19882" y="121246"/>
                  </a:lnTo>
                  <a:cubicBezTo>
                    <a:pt x="9037" y="121246"/>
                    <a:pt x="0" y="112198"/>
                    <a:pt x="0" y="101341"/>
                  </a:cubicBezTo>
                  <a:lnTo>
                    <a:pt x="0" y="19906"/>
                  </a:lnTo>
                  <a:cubicBezTo>
                    <a:pt x="0" y="9048"/>
                    <a:pt x="9037" y="0"/>
                    <a:pt x="19882" y="0"/>
                  </a:cubicBezTo>
                  <a:lnTo>
                    <a:pt x="19882" y="0"/>
                  </a:lnTo>
                  <a:cubicBezTo>
                    <a:pt x="28919" y="0"/>
                    <a:pt x="39764" y="9048"/>
                    <a:pt x="39764" y="19906"/>
                  </a:cubicBezTo>
                  <a:close/>
                </a:path>
              </a:pathLst>
            </a:custGeom>
            <a:solidFill>
              <a:srgbClr val="7EB4B4"/>
            </a:solidFill>
            <a:ln w="18073" cap="flat">
              <a:noFill/>
              <a:prstDash val="solid"/>
              <a:miter/>
            </a:ln>
          </p:spPr>
          <p:txBody>
            <a:bodyPr rtlCol="0" anchor="ctr"/>
            <a:lstStyle/>
            <a:p>
              <a:endParaRPr lang="en-US" sz="849"/>
            </a:p>
          </p:txBody>
        </p:sp>
        <p:sp>
          <p:nvSpPr>
            <p:cNvPr id="759" name="Freeform 758">
              <a:extLst>
                <a:ext uri="{FF2B5EF4-FFF2-40B4-BE49-F238E27FC236}">
                  <a16:creationId xmlns:a16="http://schemas.microsoft.com/office/drawing/2014/main" id="{0E3321E6-B768-5141-8276-035DFA35F9BB}"/>
                </a:ext>
              </a:extLst>
            </p:cNvPr>
            <p:cNvSpPr/>
            <p:nvPr/>
          </p:nvSpPr>
          <p:spPr>
            <a:xfrm>
              <a:off x="10245703" y="3966830"/>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4 h 120149"/>
                <a:gd name="connsiteX5" fmla="*/ 66552 w 77753"/>
                <a:gd name="connsiteY5" fmla="*/ 117984 h 120149"/>
                <a:gd name="connsiteX6" fmla="*/ 39441 w 77753"/>
                <a:gd name="connsiteY6" fmla="*/ 108935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9" y="2166"/>
                    <a:pt x="39441" y="11214"/>
                  </a:cubicBezTo>
                  <a:lnTo>
                    <a:pt x="75590" y="90839"/>
                  </a:lnTo>
                  <a:cubicBezTo>
                    <a:pt x="81012" y="99887"/>
                    <a:pt x="75590" y="112554"/>
                    <a:pt x="66552" y="117984"/>
                  </a:cubicBezTo>
                  <a:lnTo>
                    <a:pt x="66552" y="117984"/>
                  </a:lnTo>
                  <a:cubicBezTo>
                    <a:pt x="57515" y="123412"/>
                    <a:pt x="44863" y="117984"/>
                    <a:pt x="39441" y="108935"/>
                  </a:cubicBezTo>
                  <a:lnTo>
                    <a:pt x="3292" y="29311"/>
                  </a:lnTo>
                  <a:cubicBezTo>
                    <a:pt x="-3938" y="18453"/>
                    <a:pt x="1484" y="7595"/>
                    <a:pt x="12329" y="2166"/>
                  </a:cubicBezTo>
                  <a:close/>
                </a:path>
              </a:pathLst>
            </a:custGeom>
            <a:solidFill>
              <a:srgbClr val="7EB4B4"/>
            </a:solidFill>
            <a:ln w="18073" cap="flat">
              <a:noFill/>
              <a:prstDash val="solid"/>
              <a:miter/>
            </a:ln>
          </p:spPr>
          <p:txBody>
            <a:bodyPr rtlCol="0" anchor="ctr"/>
            <a:lstStyle/>
            <a:p>
              <a:endParaRPr lang="en-US" sz="849"/>
            </a:p>
          </p:txBody>
        </p:sp>
        <p:sp>
          <p:nvSpPr>
            <p:cNvPr id="760" name="Freeform 759">
              <a:extLst>
                <a:ext uri="{FF2B5EF4-FFF2-40B4-BE49-F238E27FC236}">
                  <a16:creationId xmlns:a16="http://schemas.microsoft.com/office/drawing/2014/main" id="{7E9DF68F-D732-1E43-9922-7C8809761ED9}"/>
                </a:ext>
              </a:extLst>
            </p:cNvPr>
            <p:cNvSpPr/>
            <p:nvPr userDrawn="1"/>
          </p:nvSpPr>
          <p:spPr>
            <a:xfrm>
              <a:off x="10567105" y="3360954"/>
              <a:ext cx="39763" cy="121246"/>
            </a:xfrm>
            <a:custGeom>
              <a:avLst/>
              <a:gdLst>
                <a:gd name="connsiteX0" fmla="*/ 39764 w 39763"/>
                <a:gd name="connsiteY0" fmla="*/ 19906 h 121246"/>
                <a:gd name="connsiteX1" fmla="*/ 39764 w 39763"/>
                <a:gd name="connsiteY1" fmla="*/ 101341 h 121246"/>
                <a:gd name="connsiteX2" fmla="*/ 19882 w 39763"/>
                <a:gd name="connsiteY2" fmla="*/ 121246 h 121246"/>
                <a:gd name="connsiteX3" fmla="*/ 19882 w 39763"/>
                <a:gd name="connsiteY3" fmla="*/ 121246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8"/>
                    <a:pt x="30727" y="121246"/>
                    <a:pt x="19882" y="121246"/>
                  </a:cubicBezTo>
                  <a:lnTo>
                    <a:pt x="19882" y="121246"/>
                  </a:lnTo>
                  <a:cubicBezTo>
                    <a:pt x="9037" y="121246"/>
                    <a:pt x="0" y="112198"/>
                    <a:pt x="0" y="101341"/>
                  </a:cubicBezTo>
                  <a:lnTo>
                    <a:pt x="0" y="19906"/>
                  </a:lnTo>
                  <a:cubicBezTo>
                    <a:pt x="0" y="9048"/>
                    <a:pt x="9037" y="0"/>
                    <a:pt x="19882" y="0"/>
                  </a:cubicBezTo>
                  <a:lnTo>
                    <a:pt x="19882" y="0"/>
                  </a:lnTo>
                  <a:cubicBezTo>
                    <a:pt x="30727" y="0"/>
                    <a:pt x="39764" y="9048"/>
                    <a:pt x="39764" y="19906"/>
                  </a:cubicBezTo>
                  <a:close/>
                </a:path>
              </a:pathLst>
            </a:custGeom>
            <a:solidFill>
              <a:srgbClr val="7EB4B4"/>
            </a:solidFill>
            <a:ln w="18073" cap="flat">
              <a:noFill/>
              <a:prstDash val="solid"/>
              <a:miter/>
            </a:ln>
          </p:spPr>
          <p:txBody>
            <a:bodyPr rtlCol="0" anchor="ctr"/>
            <a:lstStyle/>
            <a:p>
              <a:endParaRPr lang="en-US" sz="849"/>
            </a:p>
          </p:txBody>
        </p:sp>
        <p:sp>
          <p:nvSpPr>
            <p:cNvPr id="761" name="Freeform 760">
              <a:extLst>
                <a:ext uri="{FF2B5EF4-FFF2-40B4-BE49-F238E27FC236}">
                  <a16:creationId xmlns:a16="http://schemas.microsoft.com/office/drawing/2014/main" id="{039A8AA1-65B1-C643-8C6A-2E1B254D8C4C}"/>
                </a:ext>
              </a:extLst>
            </p:cNvPr>
            <p:cNvSpPr/>
            <p:nvPr userDrawn="1"/>
          </p:nvSpPr>
          <p:spPr>
            <a:xfrm>
              <a:off x="10851196" y="3360597"/>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4 h 120149"/>
                <a:gd name="connsiteX5" fmla="*/ 66552 w 77753"/>
                <a:gd name="connsiteY5" fmla="*/ 117984 h 120149"/>
                <a:gd name="connsiteX6" fmla="*/ 39441 w 77753"/>
                <a:gd name="connsiteY6" fmla="*/ 108935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9" y="2166"/>
                    <a:pt x="39441" y="11214"/>
                  </a:cubicBezTo>
                  <a:lnTo>
                    <a:pt x="75590" y="90839"/>
                  </a:lnTo>
                  <a:cubicBezTo>
                    <a:pt x="81012" y="99887"/>
                    <a:pt x="75590" y="112554"/>
                    <a:pt x="66552" y="117984"/>
                  </a:cubicBezTo>
                  <a:lnTo>
                    <a:pt x="66552" y="117984"/>
                  </a:lnTo>
                  <a:cubicBezTo>
                    <a:pt x="57515" y="123412"/>
                    <a:pt x="44863" y="117984"/>
                    <a:pt x="39441" y="108935"/>
                  </a:cubicBezTo>
                  <a:lnTo>
                    <a:pt x="3292" y="29311"/>
                  </a:lnTo>
                  <a:cubicBezTo>
                    <a:pt x="-3938" y="18453"/>
                    <a:pt x="1484" y="7595"/>
                    <a:pt x="12329" y="2166"/>
                  </a:cubicBezTo>
                  <a:close/>
                </a:path>
              </a:pathLst>
            </a:custGeom>
            <a:solidFill>
              <a:srgbClr val="7EB4B4"/>
            </a:solidFill>
            <a:ln w="18073" cap="flat">
              <a:noFill/>
              <a:prstDash val="solid"/>
              <a:miter/>
            </a:ln>
          </p:spPr>
          <p:txBody>
            <a:bodyPr rtlCol="0" anchor="ctr"/>
            <a:lstStyle/>
            <a:p>
              <a:endParaRPr lang="en-US" sz="849"/>
            </a:p>
          </p:txBody>
        </p:sp>
        <p:sp>
          <p:nvSpPr>
            <p:cNvPr id="762" name="Freeform 761">
              <a:extLst>
                <a:ext uri="{FF2B5EF4-FFF2-40B4-BE49-F238E27FC236}">
                  <a16:creationId xmlns:a16="http://schemas.microsoft.com/office/drawing/2014/main" id="{8012D77C-5D77-234A-903E-3A97F8526AEB}"/>
                </a:ext>
              </a:extLst>
            </p:cNvPr>
            <p:cNvSpPr/>
            <p:nvPr/>
          </p:nvSpPr>
          <p:spPr>
            <a:xfrm>
              <a:off x="10548346" y="3664618"/>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3 h 120149"/>
                <a:gd name="connsiteX5" fmla="*/ 65752 w 76952"/>
                <a:gd name="connsiteY5" fmla="*/ 117983 h 120149"/>
                <a:gd name="connsiteX6" fmla="*/ 38640 w 76952"/>
                <a:gd name="connsiteY6" fmla="*/ 108935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3"/>
                  </a:cubicBezTo>
                  <a:lnTo>
                    <a:pt x="65752" y="117983"/>
                  </a:lnTo>
                  <a:cubicBezTo>
                    <a:pt x="56715" y="123413"/>
                    <a:pt x="44062" y="117983"/>
                    <a:pt x="38640" y="108935"/>
                  </a:cubicBezTo>
                  <a:lnTo>
                    <a:pt x="2491" y="29311"/>
                  </a:lnTo>
                  <a:cubicBezTo>
                    <a:pt x="-2931" y="18453"/>
                    <a:pt x="684" y="7595"/>
                    <a:pt x="11529" y="2166"/>
                  </a:cubicBezTo>
                  <a:close/>
                </a:path>
              </a:pathLst>
            </a:custGeom>
            <a:solidFill>
              <a:srgbClr val="7EB4B4"/>
            </a:solidFill>
            <a:ln w="18073" cap="flat">
              <a:noFill/>
              <a:prstDash val="solid"/>
              <a:miter/>
            </a:ln>
          </p:spPr>
          <p:txBody>
            <a:bodyPr rtlCol="0" anchor="ctr"/>
            <a:lstStyle/>
            <a:p>
              <a:endParaRPr lang="en-US" sz="849"/>
            </a:p>
          </p:txBody>
        </p:sp>
        <p:sp>
          <p:nvSpPr>
            <p:cNvPr id="763" name="Freeform 762">
              <a:extLst>
                <a:ext uri="{FF2B5EF4-FFF2-40B4-BE49-F238E27FC236}">
                  <a16:creationId xmlns:a16="http://schemas.microsoft.com/office/drawing/2014/main" id="{C91BAAE5-3EBF-9B42-A7F6-8242A74845EB}"/>
                </a:ext>
              </a:extLst>
            </p:cNvPr>
            <p:cNvSpPr/>
            <p:nvPr/>
          </p:nvSpPr>
          <p:spPr>
            <a:xfrm>
              <a:off x="10851196" y="3664618"/>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3 h 120149"/>
                <a:gd name="connsiteX5" fmla="*/ 66552 w 77753"/>
                <a:gd name="connsiteY5" fmla="*/ 117983 h 120149"/>
                <a:gd name="connsiteX6" fmla="*/ 39441 w 77753"/>
                <a:gd name="connsiteY6" fmla="*/ 108935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9"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solidFill>
              <a:srgbClr val="7EB4B4"/>
            </a:solidFill>
            <a:ln w="18073" cap="flat">
              <a:noFill/>
              <a:prstDash val="solid"/>
              <a:miter/>
            </a:ln>
          </p:spPr>
          <p:txBody>
            <a:bodyPr rtlCol="0" anchor="ctr"/>
            <a:lstStyle/>
            <a:p>
              <a:endParaRPr lang="en-US" sz="849"/>
            </a:p>
          </p:txBody>
        </p:sp>
        <p:sp>
          <p:nvSpPr>
            <p:cNvPr id="764" name="Freeform 763">
              <a:extLst>
                <a:ext uri="{FF2B5EF4-FFF2-40B4-BE49-F238E27FC236}">
                  <a16:creationId xmlns:a16="http://schemas.microsoft.com/office/drawing/2014/main" id="{B3FB5BF3-A607-3A41-BD9E-CAE461309704}"/>
                </a:ext>
              </a:extLst>
            </p:cNvPr>
            <p:cNvSpPr/>
            <p:nvPr/>
          </p:nvSpPr>
          <p:spPr>
            <a:xfrm>
              <a:off x="10548346" y="3966830"/>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4"/>
                    <a:pt x="65752" y="117984"/>
                  </a:cubicBezTo>
                  <a:lnTo>
                    <a:pt x="65752" y="117984"/>
                  </a:lnTo>
                  <a:cubicBezTo>
                    <a:pt x="56715" y="123412"/>
                    <a:pt x="44062" y="117984"/>
                    <a:pt x="38640" y="108935"/>
                  </a:cubicBezTo>
                  <a:lnTo>
                    <a:pt x="2491" y="29311"/>
                  </a:lnTo>
                  <a:cubicBezTo>
                    <a:pt x="-2931" y="18453"/>
                    <a:pt x="684" y="7595"/>
                    <a:pt x="11529" y="2166"/>
                  </a:cubicBezTo>
                  <a:close/>
                </a:path>
              </a:pathLst>
            </a:custGeom>
            <a:solidFill>
              <a:srgbClr val="7EB4B4"/>
            </a:solidFill>
            <a:ln w="18073" cap="flat">
              <a:noFill/>
              <a:prstDash val="solid"/>
              <a:miter/>
            </a:ln>
          </p:spPr>
          <p:txBody>
            <a:bodyPr rtlCol="0" anchor="ctr"/>
            <a:lstStyle/>
            <a:p>
              <a:endParaRPr lang="en-US" sz="849"/>
            </a:p>
          </p:txBody>
        </p:sp>
        <p:sp>
          <p:nvSpPr>
            <p:cNvPr id="765" name="Freeform 764">
              <a:extLst>
                <a:ext uri="{FF2B5EF4-FFF2-40B4-BE49-F238E27FC236}">
                  <a16:creationId xmlns:a16="http://schemas.microsoft.com/office/drawing/2014/main" id="{512364A2-2A8C-9542-9C28-B8918E8DC315}"/>
                </a:ext>
              </a:extLst>
            </p:cNvPr>
            <p:cNvSpPr/>
            <p:nvPr/>
          </p:nvSpPr>
          <p:spPr>
            <a:xfrm>
              <a:off x="10870754" y="3967186"/>
              <a:ext cx="39763" cy="121246"/>
            </a:xfrm>
            <a:custGeom>
              <a:avLst/>
              <a:gdLst>
                <a:gd name="connsiteX0" fmla="*/ 39764 w 39763"/>
                <a:gd name="connsiteY0" fmla="*/ 19906 h 121246"/>
                <a:gd name="connsiteX1" fmla="*/ 39764 w 39763"/>
                <a:gd name="connsiteY1" fmla="*/ 101341 h 121246"/>
                <a:gd name="connsiteX2" fmla="*/ 19882 w 39763"/>
                <a:gd name="connsiteY2" fmla="*/ 121246 h 121246"/>
                <a:gd name="connsiteX3" fmla="*/ 19882 w 39763"/>
                <a:gd name="connsiteY3" fmla="*/ 121246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8"/>
                    <a:pt x="30727" y="121246"/>
                    <a:pt x="19882" y="121246"/>
                  </a:cubicBezTo>
                  <a:lnTo>
                    <a:pt x="19882" y="121246"/>
                  </a:lnTo>
                  <a:cubicBezTo>
                    <a:pt x="9037" y="121246"/>
                    <a:pt x="0" y="112198"/>
                    <a:pt x="0" y="101341"/>
                  </a:cubicBezTo>
                  <a:lnTo>
                    <a:pt x="0" y="19906"/>
                  </a:lnTo>
                  <a:cubicBezTo>
                    <a:pt x="0" y="9048"/>
                    <a:pt x="9037" y="0"/>
                    <a:pt x="19882" y="0"/>
                  </a:cubicBezTo>
                  <a:lnTo>
                    <a:pt x="19882" y="0"/>
                  </a:lnTo>
                  <a:cubicBezTo>
                    <a:pt x="28919" y="0"/>
                    <a:pt x="39764" y="9048"/>
                    <a:pt x="39764" y="19906"/>
                  </a:cubicBezTo>
                  <a:close/>
                </a:path>
              </a:pathLst>
            </a:custGeom>
            <a:solidFill>
              <a:srgbClr val="7EB4B4"/>
            </a:solidFill>
            <a:ln w="18073" cap="flat">
              <a:noFill/>
              <a:prstDash val="solid"/>
              <a:miter/>
            </a:ln>
          </p:spPr>
          <p:txBody>
            <a:bodyPr rtlCol="0" anchor="ctr"/>
            <a:lstStyle/>
            <a:p>
              <a:endParaRPr lang="en-US" sz="849"/>
            </a:p>
          </p:txBody>
        </p:sp>
        <p:sp>
          <p:nvSpPr>
            <p:cNvPr id="766" name="Freeform 765">
              <a:extLst>
                <a:ext uri="{FF2B5EF4-FFF2-40B4-BE49-F238E27FC236}">
                  <a16:creationId xmlns:a16="http://schemas.microsoft.com/office/drawing/2014/main" id="{4446B7A1-B108-D04F-BF3A-0E79B78C546C}"/>
                </a:ext>
              </a:extLst>
            </p:cNvPr>
            <p:cNvSpPr/>
            <p:nvPr userDrawn="1"/>
          </p:nvSpPr>
          <p:spPr>
            <a:xfrm>
              <a:off x="6896193" y="4274827"/>
              <a:ext cx="39763" cy="117627"/>
            </a:xfrm>
            <a:custGeom>
              <a:avLst/>
              <a:gdLst>
                <a:gd name="connsiteX0" fmla="*/ 30726 w 39763"/>
                <a:gd name="connsiteY0" fmla="*/ 0 h 117627"/>
                <a:gd name="connsiteX1" fmla="*/ 39764 w 39763"/>
                <a:gd name="connsiteY1" fmla="*/ 16287 h 117627"/>
                <a:gd name="connsiteX2" fmla="*/ 39764 w 39763"/>
                <a:gd name="connsiteY2" fmla="*/ 97721 h 117627"/>
                <a:gd name="connsiteX3" fmla="*/ 19882 w 39763"/>
                <a:gd name="connsiteY3" fmla="*/ 117627 h 117627"/>
                <a:gd name="connsiteX4" fmla="*/ 19882 w 39763"/>
                <a:gd name="connsiteY4" fmla="*/ 117627 h 117627"/>
                <a:gd name="connsiteX5" fmla="*/ 0 w 39763"/>
                <a:gd name="connsiteY5" fmla="*/ 97721 h 117627"/>
                <a:gd name="connsiteX6" fmla="*/ 0 w 39763"/>
                <a:gd name="connsiteY6" fmla="*/ 66957 h 117627"/>
                <a:gd name="connsiteX7" fmla="*/ 30726 w 39763"/>
                <a:gd name="connsiteY7" fmla="*/ 0 h 11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763" h="117627">
                  <a:moveTo>
                    <a:pt x="30726" y="0"/>
                  </a:moveTo>
                  <a:cubicBezTo>
                    <a:pt x="36149" y="3619"/>
                    <a:pt x="39764" y="9048"/>
                    <a:pt x="39764" y="16287"/>
                  </a:cubicBezTo>
                  <a:lnTo>
                    <a:pt x="39764" y="97721"/>
                  </a:lnTo>
                  <a:cubicBezTo>
                    <a:pt x="39764" y="108579"/>
                    <a:pt x="30726" y="117627"/>
                    <a:pt x="19882" y="117627"/>
                  </a:cubicBezTo>
                  <a:lnTo>
                    <a:pt x="19882" y="117627"/>
                  </a:lnTo>
                  <a:cubicBezTo>
                    <a:pt x="9037" y="117627"/>
                    <a:pt x="0" y="108579"/>
                    <a:pt x="0" y="97721"/>
                  </a:cubicBezTo>
                  <a:lnTo>
                    <a:pt x="0" y="66957"/>
                  </a:lnTo>
                  <a:lnTo>
                    <a:pt x="30726" y="0"/>
                  </a:lnTo>
                  <a:close/>
                </a:path>
              </a:pathLst>
            </a:custGeom>
            <a:solidFill>
              <a:srgbClr val="7EB4B4"/>
            </a:solidFill>
            <a:ln w="18073" cap="flat">
              <a:noFill/>
              <a:prstDash val="solid"/>
              <a:miter/>
            </a:ln>
          </p:spPr>
          <p:txBody>
            <a:bodyPr rtlCol="0" anchor="ctr"/>
            <a:lstStyle/>
            <a:p>
              <a:endParaRPr lang="en-US" sz="849"/>
            </a:p>
          </p:txBody>
        </p:sp>
        <p:sp>
          <p:nvSpPr>
            <p:cNvPr id="767" name="Freeform 766">
              <a:extLst>
                <a:ext uri="{FF2B5EF4-FFF2-40B4-BE49-F238E27FC236}">
                  <a16:creationId xmlns:a16="http://schemas.microsoft.com/office/drawing/2014/main" id="{9FC74BDC-4331-8940-B67E-75C9A66C151C}"/>
                </a:ext>
              </a:extLst>
            </p:cNvPr>
            <p:cNvSpPr/>
            <p:nvPr/>
          </p:nvSpPr>
          <p:spPr>
            <a:xfrm>
              <a:off x="7216433" y="4270851"/>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3 h 120149"/>
                <a:gd name="connsiteX5" fmla="*/ 66552 w 77752"/>
                <a:gd name="connsiteY5" fmla="*/ 117983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solidFill>
              <a:srgbClr val="7EB4B4"/>
            </a:solidFill>
            <a:ln w="18073" cap="flat">
              <a:noFill/>
              <a:prstDash val="solid"/>
              <a:miter/>
            </a:ln>
          </p:spPr>
          <p:txBody>
            <a:bodyPr rtlCol="0" anchor="ctr"/>
            <a:lstStyle/>
            <a:p>
              <a:endParaRPr lang="en-US" sz="849"/>
            </a:p>
          </p:txBody>
        </p:sp>
        <p:sp>
          <p:nvSpPr>
            <p:cNvPr id="768" name="Freeform 767">
              <a:extLst>
                <a:ext uri="{FF2B5EF4-FFF2-40B4-BE49-F238E27FC236}">
                  <a16:creationId xmlns:a16="http://schemas.microsoft.com/office/drawing/2014/main" id="{17654705-C089-4D4D-B409-9A4530AFFF0B}"/>
                </a:ext>
              </a:extLst>
            </p:cNvPr>
            <p:cNvSpPr/>
            <p:nvPr/>
          </p:nvSpPr>
          <p:spPr>
            <a:xfrm>
              <a:off x="7519076" y="4270851"/>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3 h 120149"/>
                <a:gd name="connsiteX5" fmla="*/ 65752 w 76952"/>
                <a:gd name="connsiteY5" fmla="*/ 117983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3"/>
                  </a:cubicBezTo>
                  <a:lnTo>
                    <a:pt x="65752" y="117983"/>
                  </a:lnTo>
                  <a:cubicBezTo>
                    <a:pt x="56714" y="123413"/>
                    <a:pt x="44062" y="117983"/>
                    <a:pt x="38640" y="108935"/>
                  </a:cubicBezTo>
                  <a:lnTo>
                    <a:pt x="2491" y="29311"/>
                  </a:lnTo>
                  <a:cubicBezTo>
                    <a:pt x="-2931" y="18453"/>
                    <a:pt x="684" y="7595"/>
                    <a:pt x="11528" y="2166"/>
                  </a:cubicBezTo>
                  <a:close/>
                </a:path>
              </a:pathLst>
            </a:custGeom>
            <a:solidFill>
              <a:srgbClr val="7EB4B4"/>
            </a:solidFill>
            <a:ln w="18073" cap="flat">
              <a:noFill/>
              <a:prstDash val="solid"/>
              <a:miter/>
            </a:ln>
          </p:spPr>
          <p:txBody>
            <a:bodyPr rtlCol="0" anchor="ctr"/>
            <a:lstStyle/>
            <a:p>
              <a:endParaRPr lang="en-US" sz="849"/>
            </a:p>
          </p:txBody>
        </p:sp>
        <p:sp>
          <p:nvSpPr>
            <p:cNvPr id="769" name="Freeform 768">
              <a:extLst>
                <a:ext uri="{FF2B5EF4-FFF2-40B4-BE49-F238E27FC236}">
                  <a16:creationId xmlns:a16="http://schemas.microsoft.com/office/drawing/2014/main" id="{550E0DC3-4F22-C54C-B2D2-29B0B92E131A}"/>
                </a:ext>
              </a:extLst>
            </p:cNvPr>
            <p:cNvSpPr/>
            <p:nvPr/>
          </p:nvSpPr>
          <p:spPr>
            <a:xfrm>
              <a:off x="6895510" y="4574872"/>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6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6"/>
                  </a:cubicBezTo>
                  <a:lnTo>
                    <a:pt x="2491" y="29311"/>
                  </a:lnTo>
                  <a:cubicBezTo>
                    <a:pt x="-2931" y="16643"/>
                    <a:pt x="684" y="5785"/>
                    <a:pt x="11528" y="2166"/>
                  </a:cubicBezTo>
                  <a:close/>
                </a:path>
              </a:pathLst>
            </a:custGeom>
            <a:solidFill>
              <a:srgbClr val="7EB4B4"/>
            </a:solidFill>
            <a:ln w="18073" cap="flat">
              <a:noFill/>
              <a:prstDash val="solid"/>
              <a:miter/>
            </a:ln>
          </p:spPr>
          <p:txBody>
            <a:bodyPr rtlCol="0" anchor="ctr"/>
            <a:lstStyle/>
            <a:p>
              <a:endParaRPr lang="en-US" sz="849"/>
            </a:p>
          </p:txBody>
        </p:sp>
        <p:sp>
          <p:nvSpPr>
            <p:cNvPr id="770" name="Freeform 769">
              <a:extLst>
                <a:ext uri="{FF2B5EF4-FFF2-40B4-BE49-F238E27FC236}">
                  <a16:creationId xmlns:a16="http://schemas.microsoft.com/office/drawing/2014/main" id="{219ACCBB-A3A6-BC47-9160-E391673ACD2C}"/>
                </a:ext>
              </a:extLst>
            </p:cNvPr>
            <p:cNvSpPr/>
            <p:nvPr/>
          </p:nvSpPr>
          <p:spPr>
            <a:xfrm>
              <a:off x="7216433" y="4574872"/>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6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6643"/>
                    <a:pt x="1484" y="5785"/>
                    <a:pt x="12329" y="2166"/>
                  </a:cubicBezTo>
                  <a:close/>
                </a:path>
              </a:pathLst>
            </a:custGeom>
            <a:solidFill>
              <a:srgbClr val="7EB4B4"/>
            </a:solidFill>
            <a:ln w="18073" cap="flat">
              <a:noFill/>
              <a:prstDash val="solid"/>
              <a:miter/>
            </a:ln>
          </p:spPr>
          <p:txBody>
            <a:bodyPr rtlCol="0" anchor="ctr"/>
            <a:lstStyle/>
            <a:p>
              <a:endParaRPr lang="en-US" sz="849"/>
            </a:p>
          </p:txBody>
        </p:sp>
        <p:sp>
          <p:nvSpPr>
            <p:cNvPr id="771" name="Freeform 770">
              <a:extLst>
                <a:ext uri="{FF2B5EF4-FFF2-40B4-BE49-F238E27FC236}">
                  <a16:creationId xmlns:a16="http://schemas.microsoft.com/office/drawing/2014/main" id="{8C1095B6-0583-7146-ABE8-5B93A62B2D81}"/>
                </a:ext>
              </a:extLst>
            </p:cNvPr>
            <p:cNvSpPr/>
            <p:nvPr/>
          </p:nvSpPr>
          <p:spPr>
            <a:xfrm>
              <a:off x="6913584" y="4877084"/>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3 h 120149"/>
                <a:gd name="connsiteX5" fmla="*/ 65752 w 76952"/>
                <a:gd name="connsiteY5" fmla="*/ 117983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3"/>
                  </a:cubicBezTo>
                  <a:lnTo>
                    <a:pt x="65752" y="117983"/>
                  </a:lnTo>
                  <a:cubicBezTo>
                    <a:pt x="56714" y="123413"/>
                    <a:pt x="44062" y="117983"/>
                    <a:pt x="38640" y="108935"/>
                  </a:cubicBezTo>
                  <a:lnTo>
                    <a:pt x="2491" y="29311"/>
                  </a:lnTo>
                  <a:cubicBezTo>
                    <a:pt x="-2931" y="18453"/>
                    <a:pt x="684" y="7595"/>
                    <a:pt x="11528" y="2166"/>
                  </a:cubicBezTo>
                  <a:close/>
                </a:path>
              </a:pathLst>
            </a:custGeom>
            <a:solidFill>
              <a:srgbClr val="7EB4B4"/>
            </a:solidFill>
            <a:ln w="18073" cap="flat">
              <a:noFill/>
              <a:prstDash val="solid"/>
              <a:miter/>
            </a:ln>
          </p:spPr>
          <p:txBody>
            <a:bodyPr rtlCol="0" anchor="ctr"/>
            <a:lstStyle/>
            <a:p>
              <a:endParaRPr lang="en-US" sz="849"/>
            </a:p>
          </p:txBody>
        </p:sp>
        <p:sp>
          <p:nvSpPr>
            <p:cNvPr id="772" name="Freeform 771">
              <a:extLst>
                <a:ext uri="{FF2B5EF4-FFF2-40B4-BE49-F238E27FC236}">
                  <a16:creationId xmlns:a16="http://schemas.microsoft.com/office/drawing/2014/main" id="{17BA2B40-EFE9-6B43-BA35-09AF4335676A}"/>
                </a:ext>
              </a:extLst>
            </p:cNvPr>
            <p:cNvSpPr/>
            <p:nvPr/>
          </p:nvSpPr>
          <p:spPr>
            <a:xfrm>
              <a:off x="7537835" y="4575030"/>
              <a:ext cx="39763" cy="121445"/>
            </a:xfrm>
            <a:custGeom>
              <a:avLst/>
              <a:gdLst>
                <a:gd name="connsiteX0" fmla="*/ 39764 w 39763"/>
                <a:gd name="connsiteY0" fmla="*/ 20105 h 121445"/>
                <a:gd name="connsiteX1" fmla="*/ 39764 w 39763"/>
                <a:gd name="connsiteY1" fmla="*/ 101539 h 121445"/>
                <a:gd name="connsiteX2" fmla="*/ 19882 w 39763"/>
                <a:gd name="connsiteY2" fmla="*/ 121445 h 121445"/>
                <a:gd name="connsiteX3" fmla="*/ 19882 w 39763"/>
                <a:gd name="connsiteY3" fmla="*/ 121445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6" y="121445"/>
                    <a:pt x="19882" y="121445"/>
                  </a:cubicBezTo>
                  <a:lnTo>
                    <a:pt x="19882" y="121445"/>
                  </a:lnTo>
                  <a:cubicBezTo>
                    <a:pt x="9037" y="121445"/>
                    <a:pt x="0" y="112397"/>
                    <a:pt x="0" y="101539"/>
                  </a:cubicBezTo>
                  <a:lnTo>
                    <a:pt x="0" y="20105"/>
                  </a:lnTo>
                  <a:cubicBezTo>
                    <a:pt x="0" y="9247"/>
                    <a:pt x="9037" y="199"/>
                    <a:pt x="19882" y="199"/>
                  </a:cubicBezTo>
                  <a:lnTo>
                    <a:pt x="19882" y="199"/>
                  </a:lnTo>
                  <a:cubicBezTo>
                    <a:pt x="30726" y="-1611"/>
                    <a:pt x="39764" y="9247"/>
                    <a:pt x="39764" y="20105"/>
                  </a:cubicBezTo>
                  <a:close/>
                </a:path>
              </a:pathLst>
            </a:custGeom>
            <a:solidFill>
              <a:srgbClr val="7EB4B4"/>
            </a:solidFill>
            <a:ln w="18073" cap="flat">
              <a:noFill/>
              <a:prstDash val="solid"/>
              <a:miter/>
            </a:ln>
          </p:spPr>
          <p:txBody>
            <a:bodyPr rtlCol="0" anchor="ctr"/>
            <a:lstStyle/>
            <a:p>
              <a:endParaRPr lang="en-US" sz="849"/>
            </a:p>
          </p:txBody>
        </p:sp>
        <p:sp>
          <p:nvSpPr>
            <p:cNvPr id="773" name="Freeform 772">
              <a:extLst>
                <a:ext uri="{FF2B5EF4-FFF2-40B4-BE49-F238E27FC236}">
                  <a16:creationId xmlns:a16="http://schemas.microsoft.com/office/drawing/2014/main" id="{7D3DB4A7-D2B3-6944-8ED2-55AEEF44F8E0}"/>
                </a:ext>
              </a:extLst>
            </p:cNvPr>
            <p:cNvSpPr/>
            <p:nvPr/>
          </p:nvSpPr>
          <p:spPr>
            <a:xfrm>
              <a:off x="7234185" y="4877440"/>
              <a:ext cx="39763" cy="121246"/>
            </a:xfrm>
            <a:custGeom>
              <a:avLst/>
              <a:gdLst>
                <a:gd name="connsiteX0" fmla="*/ 39764 w 39763"/>
                <a:gd name="connsiteY0" fmla="*/ 19906 h 121246"/>
                <a:gd name="connsiteX1" fmla="*/ 39764 w 39763"/>
                <a:gd name="connsiteY1" fmla="*/ 101341 h 121246"/>
                <a:gd name="connsiteX2" fmla="*/ 19882 w 39763"/>
                <a:gd name="connsiteY2" fmla="*/ 121247 h 121246"/>
                <a:gd name="connsiteX3" fmla="*/ 19882 w 39763"/>
                <a:gd name="connsiteY3" fmla="*/ 121247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9"/>
                    <a:pt x="30727" y="121247"/>
                    <a:pt x="19882" y="121247"/>
                  </a:cubicBezTo>
                  <a:lnTo>
                    <a:pt x="19882" y="121247"/>
                  </a:lnTo>
                  <a:cubicBezTo>
                    <a:pt x="9037" y="121247"/>
                    <a:pt x="0" y="112199"/>
                    <a:pt x="0" y="101341"/>
                  </a:cubicBezTo>
                  <a:lnTo>
                    <a:pt x="0" y="19906"/>
                  </a:lnTo>
                  <a:cubicBezTo>
                    <a:pt x="0" y="9048"/>
                    <a:pt x="9037" y="0"/>
                    <a:pt x="19882" y="0"/>
                  </a:cubicBezTo>
                  <a:lnTo>
                    <a:pt x="19882" y="0"/>
                  </a:lnTo>
                  <a:cubicBezTo>
                    <a:pt x="30727" y="0"/>
                    <a:pt x="39764" y="9048"/>
                    <a:pt x="39764" y="19906"/>
                  </a:cubicBezTo>
                  <a:close/>
                </a:path>
              </a:pathLst>
            </a:custGeom>
            <a:solidFill>
              <a:srgbClr val="7EB4B4"/>
            </a:solidFill>
            <a:ln w="18073" cap="flat">
              <a:noFill/>
              <a:prstDash val="solid"/>
              <a:miter/>
            </a:ln>
          </p:spPr>
          <p:txBody>
            <a:bodyPr rtlCol="0" anchor="ctr"/>
            <a:lstStyle/>
            <a:p>
              <a:endParaRPr lang="en-US" sz="849"/>
            </a:p>
          </p:txBody>
        </p:sp>
        <p:sp>
          <p:nvSpPr>
            <p:cNvPr id="774" name="Freeform 773">
              <a:extLst>
                <a:ext uri="{FF2B5EF4-FFF2-40B4-BE49-F238E27FC236}">
                  <a16:creationId xmlns:a16="http://schemas.microsoft.com/office/drawing/2014/main" id="{01E27D5E-51A7-5346-807F-75AD53D1BDEC}"/>
                </a:ext>
              </a:extLst>
            </p:cNvPr>
            <p:cNvSpPr/>
            <p:nvPr/>
          </p:nvSpPr>
          <p:spPr>
            <a:xfrm>
              <a:off x="7519076" y="4877084"/>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3 h 120149"/>
                <a:gd name="connsiteX5" fmla="*/ 65752 w 76952"/>
                <a:gd name="connsiteY5" fmla="*/ 117983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3"/>
                  </a:cubicBezTo>
                  <a:lnTo>
                    <a:pt x="65752" y="117983"/>
                  </a:lnTo>
                  <a:cubicBezTo>
                    <a:pt x="56714" y="123413"/>
                    <a:pt x="44062" y="117983"/>
                    <a:pt x="38640" y="108935"/>
                  </a:cubicBezTo>
                  <a:lnTo>
                    <a:pt x="2491" y="29311"/>
                  </a:lnTo>
                  <a:cubicBezTo>
                    <a:pt x="-2931" y="18453"/>
                    <a:pt x="684" y="7595"/>
                    <a:pt x="11528" y="2166"/>
                  </a:cubicBezTo>
                  <a:close/>
                </a:path>
              </a:pathLst>
            </a:custGeom>
            <a:solidFill>
              <a:srgbClr val="7EB4B4"/>
            </a:solidFill>
            <a:ln w="18073" cap="flat">
              <a:noFill/>
              <a:prstDash val="solid"/>
              <a:miter/>
            </a:ln>
          </p:spPr>
          <p:txBody>
            <a:bodyPr rtlCol="0" anchor="ctr"/>
            <a:lstStyle/>
            <a:p>
              <a:endParaRPr lang="en-US" sz="849"/>
            </a:p>
          </p:txBody>
        </p:sp>
        <p:sp>
          <p:nvSpPr>
            <p:cNvPr id="775" name="Freeform 774">
              <a:extLst>
                <a:ext uri="{FF2B5EF4-FFF2-40B4-BE49-F238E27FC236}">
                  <a16:creationId xmlns:a16="http://schemas.microsoft.com/office/drawing/2014/main" id="{FB96AB07-60C0-B14F-888A-116499A87F83}"/>
                </a:ext>
              </a:extLst>
            </p:cNvPr>
            <p:cNvSpPr/>
            <p:nvPr userDrawn="1"/>
          </p:nvSpPr>
          <p:spPr>
            <a:xfrm>
              <a:off x="7841485" y="4271207"/>
              <a:ext cx="39763" cy="121246"/>
            </a:xfrm>
            <a:custGeom>
              <a:avLst/>
              <a:gdLst>
                <a:gd name="connsiteX0" fmla="*/ 39764 w 39763"/>
                <a:gd name="connsiteY0" fmla="*/ 19906 h 121246"/>
                <a:gd name="connsiteX1" fmla="*/ 39764 w 39763"/>
                <a:gd name="connsiteY1" fmla="*/ 101341 h 121246"/>
                <a:gd name="connsiteX2" fmla="*/ 19882 w 39763"/>
                <a:gd name="connsiteY2" fmla="*/ 121247 h 121246"/>
                <a:gd name="connsiteX3" fmla="*/ 19882 w 39763"/>
                <a:gd name="connsiteY3" fmla="*/ 121247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9"/>
                    <a:pt x="30726" y="121247"/>
                    <a:pt x="19882" y="121247"/>
                  </a:cubicBezTo>
                  <a:lnTo>
                    <a:pt x="19882" y="121247"/>
                  </a:lnTo>
                  <a:cubicBezTo>
                    <a:pt x="9037" y="121247"/>
                    <a:pt x="0" y="112199"/>
                    <a:pt x="0" y="101341"/>
                  </a:cubicBezTo>
                  <a:lnTo>
                    <a:pt x="0" y="19906"/>
                  </a:lnTo>
                  <a:cubicBezTo>
                    <a:pt x="0" y="9048"/>
                    <a:pt x="9037" y="0"/>
                    <a:pt x="19882" y="0"/>
                  </a:cubicBezTo>
                  <a:lnTo>
                    <a:pt x="19882" y="0"/>
                  </a:lnTo>
                  <a:cubicBezTo>
                    <a:pt x="28919" y="0"/>
                    <a:pt x="39764" y="9048"/>
                    <a:pt x="39764" y="19906"/>
                  </a:cubicBezTo>
                  <a:close/>
                </a:path>
              </a:pathLst>
            </a:custGeom>
            <a:solidFill>
              <a:srgbClr val="7EB4B4"/>
            </a:solidFill>
            <a:ln w="18073" cap="flat">
              <a:noFill/>
              <a:prstDash val="solid"/>
              <a:miter/>
            </a:ln>
          </p:spPr>
          <p:txBody>
            <a:bodyPr rtlCol="0" anchor="ctr"/>
            <a:lstStyle/>
            <a:p>
              <a:endParaRPr lang="en-US" sz="849"/>
            </a:p>
          </p:txBody>
        </p:sp>
        <p:sp>
          <p:nvSpPr>
            <p:cNvPr id="776" name="Freeform 775">
              <a:extLst>
                <a:ext uri="{FF2B5EF4-FFF2-40B4-BE49-F238E27FC236}">
                  <a16:creationId xmlns:a16="http://schemas.microsoft.com/office/drawing/2014/main" id="{1B21E085-F0DA-F34E-9B9B-B9E27539BBE3}"/>
                </a:ext>
              </a:extLst>
            </p:cNvPr>
            <p:cNvSpPr/>
            <p:nvPr/>
          </p:nvSpPr>
          <p:spPr>
            <a:xfrm>
              <a:off x="8125576" y="4270851"/>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3 h 120149"/>
                <a:gd name="connsiteX5" fmla="*/ 66552 w 77752"/>
                <a:gd name="connsiteY5" fmla="*/ 117983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solidFill>
              <a:srgbClr val="7EB4B4"/>
            </a:solidFill>
            <a:ln w="18073" cap="flat">
              <a:noFill/>
              <a:prstDash val="solid"/>
              <a:miter/>
            </a:ln>
          </p:spPr>
          <p:txBody>
            <a:bodyPr rtlCol="0" anchor="ctr"/>
            <a:lstStyle/>
            <a:p>
              <a:endParaRPr lang="en-US" sz="849"/>
            </a:p>
          </p:txBody>
        </p:sp>
        <p:sp>
          <p:nvSpPr>
            <p:cNvPr id="777" name="Freeform 776">
              <a:extLst>
                <a:ext uri="{FF2B5EF4-FFF2-40B4-BE49-F238E27FC236}">
                  <a16:creationId xmlns:a16="http://schemas.microsoft.com/office/drawing/2014/main" id="{56823AB4-78AB-A74A-A72E-3380153E19F7}"/>
                </a:ext>
              </a:extLst>
            </p:cNvPr>
            <p:cNvSpPr/>
            <p:nvPr/>
          </p:nvSpPr>
          <p:spPr>
            <a:xfrm>
              <a:off x="8428219" y="4270851"/>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3 h 120149"/>
                <a:gd name="connsiteX5" fmla="*/ 65752 w 76952"/>
                <a:gd name="connsiteY5" fmla="*/ 117983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3"/>
                  </a:cubicBezTo>
                  <a:lnTo>
                    <a:pt x="65752" y="117983"/>
                  </a:lnTo>
                  <a:cubicBezTo>
                    <a:pt x="56714" y="123413"/>
                    <a:pt x="44062" y="117983"/>
                    <a:pt x="38640" y="108935"/>
                  </a:cubicBezTo>
                  <a:lnTo>
                    <a:pt x="2491" y="29311"/>
                  </a:lnTo>
                  <a:cubicBezTo>
                    <a:pt x="-2931" y="18453"/>
                    <a:pt x="684" y="7595"/>
                    <a:pt x="11528" y="2166"/>
                  </a:cubicBezTo>
                  <a:close/>
                </a:path>
              </a:pathLst>
            </a:custGeom>
            <a:solidFill>
              <a:srgbClr val="7EB4B4"/>
            </a:solidFill>
            <a:ln w="18073" cap="flat">
              <a:noFill/>
              <a:prstDash val="solid"/>
              <a:miter/>
            </a:ln>
          </p:spPr>
          <p:txBody>
            <a:bodyPr rtlCol="0" anchor="ctr"/>
            <a:lstStyle/>
            <a:p>
              <a:endParaRPr lang="en-US" sz="849"/>
            </a:p>
          </p:txBody>
        </p:sp>
        <p:sp>
          <p:nvSpPr>
            <p:cNvPr id="778" name="Freeform 777">
              <a:extLst>
                <a:ext uri="{FF2B5EF4-FFF2-40B4-BE49-F238E27FC236}">
                  <a16:creationId xmlns:a16="http://schemas.microsoft.com/office/drawing/2014/main" id="{A1DCF135-DA8F-864C-8929-2CCF559B5D68}"/>
                </a:ext>
              </a:extLst>
            </p:cNvPr>
            <p:cNvSpPr/>
            <p:nvPr/>
          </p:nvSpPr>
          <p:spPr>
            <a:xfrm>
              <a:off x="7821926" y="4574872"/>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4 h 120149"/>
                <a:gd name="connsiteX5" fmla="*/ 66552 w 77753"/>
                <a:gd name="connsiteY5" fmla="*/ 117984 h 120149"/>
                <a:gd name="connsiteX6" fmla="*/ 39441 w 77753"/>
                <a:gd name="connsiteY6" fmla="*/ 108936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6643"/>
                    <a:pt x="1484" y="5785"/>
                    <a:pt x="12329" y="2166"/>
                  </a:cubicBezTo>
                  <a:close/>
                </a:path>
              </a:pathLst>
            </a:custGeom>
            <a:solidFill>
              <a:srgbClr val="7EB4B4"/>
            </a:solidFill>
            <a:ln w="18073" cap="flat">
              <a:noFill/>
              <a:prstDash val="solid"/>
              <a:miter/>
            </a:ln>
          </p:spPr>
          <p:txBody>
            <a:bodyPr rtlCol="0" anchor="ctr"/>
            <a:lstStyle/>
            <a:p>
              <a:endParaRPr lang="en-US" sz="849"/>
            </a:p>
          </p:txBody>
        </p:sp>
        <p:sp>
          <p:nvSpPr>
            <p:cNvPr id="779" name="Freeform 778">
              <a:extLst>
                <a:ext uri="{FF2B5EF4-FFF2-40B4-BE49-F238E27FC236}">
                  <a16:creationId xmlns:a16="http://schemas.microsoft.com/office/drawing/2014/main" id="{CD375A6B-B612-8B4F-A9FA-E633DDACA267}"/>
                </a:ext>
              </a:extLst>
            </p:cNvPr>
            <p:cNvSpPr/>
            <p:nvPr/>
          </p:nvSpPr>
          <p:spPr>
            <a:xfrm>
              <a:off x="8125576" y="4574872"/>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6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6643"/>
                    <a:pt x="1484" y="5785"/>
                    <a:pt x="12329" y="2166"/>
                  </a:cubicBezTo>
                  <a:close/>
                </a:path>
              </a:pathLst>
            </a:custGeom>
            <a:solidFill>
              <a:srgbClr val="7EB4B4"/>
            </a:solidFill>
            <a:ln w="18073" cap="flat">
              <a:noFill/>
              <a:prstDash val="solid"/>
              <a:miter/>
            </a:ln>
          </p:spPr>
          <p:txBody>
            <a:bodyPr rtlCol="0" anchor="ctr"/>
            <a:lstStyle/>
            <a:p>
              <a:endParaRPr lang="en-US" sz="849"/>
            </a:p>
          </p:txBody>
        </p:sp>
        <p:sp>
          <p:nvSpPr>
            <p:cNvPr id="780" name="Freeform 779">
              <a:extLst>
                <a:ext uri="{FF2B5EF4-FFF2-40B4-BE49-F238E27FC236}">
                  <a16:creationId xmlns:a16="http://schemas.microsoft.com/office/drawing/2014/main" id="{87D9F7A4-553A-2A4B-89A5-D3FB6D63A0B0}"/>
                </a:ext>
              </a:extLst>
            </p:cNvPr>
            <p:cNvSpPr/>
            <p:nvPr/>
          </p:nvSpPr>
          <p:spPr>
            <a:xfrm>
              <a:off x="7821926" y="4877084"/>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3 h 120149"/>
                <a:gd name="connsiteX5" fmla="*/ 66552 w 77753"/>
                <a:gd name="connsiteY5" fmla="*/ 117983 h 120149"/>
                <a:gd name="connsiteX6" fmla="*/ 39441 w 77753"/>
                <a:gd name="connsiteY6" fmla="*/ 108935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8"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solidFill>
              <a:srgbClr val="7EB4B4"/>
            </a:solidFill>
            <a:ln w="18073" cap="flat">
              <a:noFill/>
              <a:prstDash val="solid"/>
              <a:miter/>
            </a:ln>
          </p:spPr>
          <p:txBody>
            <a:bodyPr rtlCol="0" anchor="ctr"/>
            <a:lstStyle/>
            <a:p>
              <a:endParaRPr lang="en-US" sz="849"/>
            </a:p>
          </p:txBody>
        </p:sp>
        <p:sp>
          <p:nvSpPr>
            <p:cNvPr id="781" name="Freeform 780">
              <a:extLst>
                <a:ext uri="{FF2B5EF4-FFF2-40B4-BE49-F238E27FC236}">
                  <a16:creationId xmlns:a16="http://schemas.microsoft.com/office/drawing/2014/main" id="{C773E16E-7652-A344-A0EE-BF7F5EC43135}"/>
                </a:ext>
              </a:extLst>
            </p:cNvPr>
            <p:cNvSpPr/>
            <p:nvPr/>
          </p:nvSpPr>
          <p:spPr>
            <a:xfrm>
              <a:off x="8446977" y="4575030"/>
              <a:ext cx="39763" cy="121445"/>
            </a:xfrm>
            <a:custGeom>
              <a:avLst/>
              <a:gdLst>
                <a:gd name="connsiteX0" fmla="*/ 39764 w 39763"/>
                <a:gd name="connsiteY0" fmla="*/ 20105 h 121445"/>
                <a:gd name="connsiteX1" fmla="*/ 39764 w 39763"/>
                <a:gd name="connsiteY1" fmla="*/ 101539 h 121445"/>
                <a:gd name="connsiteX2" fmla="*/ 19882 w 39763"/>
                <a:gd name="connsiteY2" fmla="*/ 121445 h 121445"/>
                <a:gd name="connsiteX3" fmla="*/ 19882 w 39763"/>
                <a:gd name="connsiteY3" fmla="*/ 121445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6" y="121445"/>
                    <a:pt x="19882" y="121445"/>
                  </a:cubicBezTo>
                  <a:lnTo>
                    <a:pt x="19882" y="121445"/>
                  </a:lnTo>
                  <a:cubicBezTo>
                    <a:pt x="9037" y="121445"/>
                    <a:pt x="0" y="112397"/>
                    <a:pt x="0" y="101539"/>
                  </a:cubicBezTo>
                  <a:lnTo>
                    <a:pt x="0" y="20105"/>
                  </a:lnTo>
                  <a:cubicBezTo>
                    <a:pt x="0" y="9247"/>
                    <a:pt x="9037" y="199"/>
                    <a:pt x="19882" y="199"/>
                  </a:cubicBezTo>
                  <a:lnTo>
                    <a:pt x="19882" y="199"/>
                  </a:lnTo>
                  <a:cubicBezTo>
                    <a:pt x="28919" y="-1611"/>
                    <a:pt x="39764" y="9247"/>
                    <a:pt x="39764" y="20105"/>
                  </a:cubicBezTo>
                  <a:close/>
                </a:path>
              </a:pathLst>
            </a:custGeom>
            <a:solidFill>
              <a:srgbClr val="7EB4B4"/>
            </a:solidFill>
            <a:ln w="18073" cap="flat">
              <a:noFill/>
              <a:prstDash val="solid"/>
              <a:miter/>
            </a:ln>
          </p:spPr>
          <p:txBody>
            <a:bodyPr rtlCol="0" anchor="ctr"/>
            <a:lstStyle/>
            <a:p>
              <a:endParaRPr lang="en-US" sz="849"/>
            </a:p>
          </p:txBody>
        </p:sp>
        <p:sp>
          <p:nvSpPr>
            <p:cNvPr id="782" name="Freeform 781">
              <a:extLst>
                <a:ext uri="{FF2B5EF4-FFF2-40B4-BE49-F238E27FC236}">
                  <a16:creationId xmlns:a16="http://schemas.microsoft.com/office/drawing/2014/main" id="{B15D5C1F-338A-E44E-A343-043846282779}"/>
                </a:ext>
              </a:extLst>
            </p:cNvPr>
            <p:cNvSpPr/>
            <p:nvPr/>
          </p:nvSpPr>
          <p:spPr>
            <a:xfrm>
              <a:off x="8143327" y="4877440"/>
              <a:ext cx="39763" cy="121246"/>
            </a:xfrm>
            <a:custGeom>
              <a:avLst/>
              <a:gdLst>
                <a:gd name="connsiteX0" fmla="*/ 39764 w 39763"/>
                <a:gd name="connsiteY0" fmla="*/ 19906 h 121246"/>
                <a:gd name="connsiteX1" fmla="*/ 39764 w 39763"/>
                <a:gd name="connsiteY1" fmla="*/ 101341 h 121246"/>
                <a:gd name="connsiteX2" fmla="*/ 19882 w 39763"/>
                <a:gd name="connsiteY2" fmla="*/ 121247 h 121246"/>
                <a:gd name="connsiteX3" fmla="*/ 19882 w 39763"/>
                <a:gd name="connsiteY3" fmla="*/ 121247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9"/>
                    <a:pt x="30727" y="121247"/>
                    <a:pt x="19882" y="121247"/>
                  </a:cubicBezTo>
                  <a:lnTo>
                    <a:pt x="19882" y="121247"/>
                  </a:lnTo>
                  <a:cubicBezTo>
                    <a:pt x="9037" y="121247"/>
                    <a:pt x="0" y="112199"/>
                    <a:pt x="0" y="101341"/>
                  </a:cubicBezTo>
                  <a:lnTo>
                    <a:pt x="0" y="19906"/>
                  </a:lnTo>
                  <a:cubicBezTo>
                    <a:pt x="0" y="9048"/>
                    <a:pt x="9037" y="0"/>
                    <a:pt x="19882" y="0"/>
                  </a:cubicBezTo>
                  <a:lnTo>
                    <a:pt x="19882" y="0"/>
                  </a:lnTo>
                  <a:cubicBezTo>
                    <a:pt x="30727" y="0"/>
                    <a:pt x="39764" y="9048"/>
                    <a:pt x="39764" y="19906"/>
                  </a:cubicBezTo>
                  <a:close/>
                </a:path>
              </a:pathLst>
            </a:custGeom>
            <a:solidFill>
              <a:srgbClr val="7EB4B4"/>
            </a:solidFill>
            <a:ln w="18073" cap="flat">
              <a:noFill/>
              <a:prstDash val="solid"/>
              <a:miter/>
            </a:ln>
          </p:spPr>
          <p:txBody>
            <a:bodyPr rtlCol="0" anchor="ctr"/>
            <a:lstStyle/>
            <a:p>
              <a:endParaRPr lang="en-US" sz="849"/>
            </a:p>
          </p:txBody>
        </p:sp>
        <p:sp>
          <p:nvSpPr>
            <p:cNvPr id="783" name="Freeform 782">
              <a:extLst>
                <a:ext uri="{FF2B5EF4-FFF2-40B4-BE49-F238E27FC236}">
                  <a16:creationId xmlns:a16="http://schemas.microsoft.com/office/drawing/2014/main" id="{93C68CEC-6E2B-4741-8ACC-06E35CB16229}"/>
                </a:ext>
              </a:extLst>
            </p:cNvPr>
            <p:cNvSpPr/>
            <p:nvPr/>
          </p:nvSpPr>
          <p:spPr>
            <a:xfrm>
              <a:off x="8428219" y="4877084"/>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3 h 120149"/>
                <a:gd name="connsiteX5" fmla="*/ 65752 w 76952"/>
                <a:gd name="connsiteY5" fmla="*/ 117983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3"/>
                  </a:cubicBezTo>
                  <a:lnTo>
                    <a:pt x="65752" y="117983"/>
                  </a:lnTo>
                  <a:cubicBezTo>
                    <a:pt x="56714" y="123413"/>
                    <a:pt x="44062" y="117983"/>
                    <a:pt x="38640" y="108935"/>
                  </a:cubicBezTo>
                  <a:lnTo>
                    <a:pt x="2491" y="29311"/>
                  </a:lnTo>
                  <a:cubicBezTo>
                    <a:pt x="-2931" y="18453"/>
                    <a:pt x="684" y="7595"/>
                    <a:pt x="11528" y="2166"/>
                  </a:cubicBezTo>
                  <a:close/>
                </a:path>
              </a:pathLst>
            </a:custGeom>
            <a:solidFill>
              <a:srgbClr val="7EB4B4"/>
            </a:solidFill>
            <a:ln w="18073" cap="flat">
              <a:noFill/>
              <a:prstDash val="solid"/>
              <a:miter/>
            </a:ln>
          </p:spPr>
          <p:txBody>
            <a:bodyPr rtlCol="0" anchor="ctr"/>
            <a:lstStyle/>
            <a:p>
              <a:endParaRPr lang="en-US" sz="849"/>
            </a:p>
          </p:txBody>
        </p:sp>
        <p:sp>
          <p:nvSpPr>
            <p:cNvPr id="784" name="Freeform 783">
              <a:extLst>
                <a:ext uri="{FF2B5EF4-FFF2-40B4-BE49-F238E27FC236}">
                  <a16:creationId xmlns:a16="http://schemas.microsoft.com/office/drawing/2014/main" id="{E3DC95A6-A77E-794B-B896-E156801D019D}"/>
                </a:ext>
              </a:extLst>
            </p:cNvPr>
            <p:cNvSpPr/>
            <p:nvPr userDrawn="1"/>
          </p:nvSpPr>
          <p:spPr>
            <a:xfrm>
              <a:off x="8748819" y="4271207"/>
              <a:ext cx="39763" cy="121246"/>
            </a:xfrm>
            <a:custGeom>
              <a:avLst/>
              <a:gdLst>
                <a:gd name="connsiteX0" fmla="*/ 39764 w 39763"/>
                <a:gd name="connsiteY0" fmla="*/ 19906 h 121246"/>
                <a:gd name="connsiteX1" fmla="*/ 39764 w 39763"/>
                <a:gd name="connsiteY1" fmla="*/ 101341 h 121246"/>
                <a:gd name="connsiteX2" fmla="*/ 19882 w 39763"/>
                <a:gd name="connsiteY2" fmla="*/ 121247 h 121246"/>
                <a:gd name="connsiteX3" fmla="*/ 19882 w 39763"/>
                <a:gd name="connsiteY3" fmla="*/ 121247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9"/>
                    <a:pt x="30727" y="121247"/>
                    <a:pt x="19882" y="121247"/>
                  </a:cubicBezTo>
                  <a:lnTo>
                    <a:pt x="19882" y="121247"/>
                  </a:lnTo>
                  <a:cubicBezTo>
                    <a:pt x="9037" y="121247"/>
                    <a:pt x="0" y="112199"/>
                    <a:pt x="0" y="101341"/>
                  </a:cubicBezTo>
                  <a:lnTo>
                    <a:pt x="0" y="19906"/>
                  </a:lnTo>
                  <a:cubicBezTo>
                    <a:pt x="0" y="9048"/>
                    <a:pt x="9037" y="0"/>
                    <a:pt x="19882" y="0"/>
                  </a:cubicBezTo>
                  <a:lnTo>
                    <a:pt x="19882" y="0"/>
                  </a:lnTo>
                  <a:cubicBezTo>
                    <a:pt x="30727" y="0"/>
                    <a:pt x="39764" y="9048"/>
                    <a:pt x="39764" y="19906"/>
                  </a:cubicBezTo>
                  <a:close/>
                </a:path>
              </a:pathLst>
            </a:custGeom>
            <a:solidFill>
              <a:srgbClr val="7EB4B4"/>
            </a:solidFill>
            <a:ln w="18073" cap="flat">
              <a:noFill/>
              <a:prstDash val="solid"/>
              <a:miter/>
            </a:ln>
          </p:spPr>
          <p:txBody>
            <a:bodyPr rtlCol="0" anchor="ctr"/>
            <a:lstStyle/>
            <a:p>
              <a:endParaRPr lang="en-US" sz="849"/>
            </a:p>
          </p:txBody>
        </p:sp>
        <p:sp>
          <p:nvSpPr>
            <p:cNvPr id="785" name="Freeform 784">
              <a:extLst>
                <a:ext uri="{FF2B5EF4-FFF2-40B4-BE49-F238E27FC236}">
                  <a16:creationId xmlns:a16="http://schemas.microsoft.com/office/drawing/2014/main" id="{839F4742-4923-4144-A58D-8025673775AD}"/>
                </a:ext>
              </a:extLst>
            </p:cNvPr>
            <p:cNvSpPr/>
            <p:nvPr/>
          </p:nvSpPr>
          <p:spPr>
            <a:xfrm>
              <a:off x="9033711" y="4270851"/>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3 h 120149"/>
                <a:gd name="connsiteX5" fmla="*/ 65752 w 76952"/>
                <a:gd name="connsiteY5" fmla="*/ 117983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3"/>
                  </a:cubicBezTo>
                  <a:lnTo>
                    <a:pt x="65752" y="117983"/>
                  </a:lnTo>
                  <a:cubicBezTo>
                    <a:pt x="56714" y="123413"/>
                    <a:pt x="44062" y="117983"/>
                    <a:pt x="38640" y="108935"/>
                  </a:cubicBezTo>
                  <a:lnTo>
                    <a:pt x="2491" y="29311"/>
                  </a:lnTo>
                  <a:cubicBezTo>
                    <a:pt x="-2931" y="18453"/>
                    <a:pt x="684" y="7595"/>
                    <a:pt x="11528" y="2166"/>
                  </a:cubicBezTo>
                  <a:close/>
                </a:path>
              </a:pathLst>
            </a:custGeom>
            <a:solidFill>
              <a:srgbClr val="7EB4B4"/>
            </a:solidFill>
            <a:ln w="18073" cap="flat">
              <a:noFill/>
              <a:prstDash val="solid"/>
              <a:miter/>
            </a:ln>
          </p:spPr>
          <p:txBody>
            <a:bodyPr rtlCol="0" anchor="ctr"/>
            <a:lstStyle/>
            <a:p>
              <a:endParaRPr lang="en-US" sz="849"/>
            </a:p>
          </p:txBody>
        </p:sp>
        <p:sp>
          <p:nvSpPr>
            <p:cNvPr id="786" name="Freeform 785">
              <a:extLst>
                <a:ext uri="{FF2B5EF4-FFF2-40B4-BE49-F238E27FC236}">
                  <a16:creationId xmlns:a16="http://schemas.microsoft.com/office/drawing/2014/main" id="{7A1DCB19-8646-F14B-AF8C-5E4F87F1E01F}"/>
                </a:ext>
              </a:extLst>
            </p:cNvPr>
            <p:cNvSpPr/>
            <p:nvPr/>
          </p:nvSpPr>
          <p:spPr>
            <a:xfrm>
              <a:off x="9336561" y="4270851"/>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3 h 120149"/>
                <a:gd name="connsiteX5" fmla="*/ 66552 w 77752"/>
                <a:gd name="connsiteY5" fmla="*/ 117983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solidFill>
              <a:srgbClr val="7EB4B4"/>
            </a:solidFill>
            <a:ln w="18073" cap="flat">
              <a:noFill/>
              <a:prstDash val="solid"/>
              <a:miter/>
            </a:ln>
          </p:spPr>
          <p:txBody>
            <a:bodyPr rtlCol="0" anchor="ctr"/>
            <a:lstStyle/>
            <a:p>
              <a:endParaRPr lang="en-US" sz="849"/>
            </a:p>
          </p:txBody>
        </p:sp>
        <p:sp>
          <p:nvSpPr>
            <p:cNvPr id="787" name="Freeform 786">
              <a:extLst>
                <a:ext uri="{FF2B5EF4-FFF2-40B4-BE49-F238E27FC236}">
                  <a16:creationId xmlns:a16="http://schemas.microsoft.com/office/drawing/2014/main" id="{9586B791-8D4A-B24E-8F63-02E8EC303F8C}"/>
                </a:ext>
              </a:extLst>
            </p:cNvPr>
            <p:cNvSpPr/>
            <p:nvPr/>
          </p:nvSpPr>
          <p:spPr>
            <a:xfrm>
              <a:off x="8731068" y="4574872"/>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6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6643"/>
                    <a:pt x="1484" y="5785"/>
                    <a:pt x="12329" y="2166"/>
                  </a:cubicBezTo>
                  <a:close/>
                </a:path>
              </a:pathLst>
            </a:custGeom>
            <a:solidFill>
              <a:srgbClr val="7EB4B4"/>
            </a:solidFill>
            <a:ln w="18073" cap="flat">
              <a:noFill/>
              <a:prstDash val="solid"/>
              <a:miter/>
            </a:ln>
          </p:spPr>
          <p:txBody>
            <a:bodyPr rtlCol="0" anchor="ctr"/>
            <a:lstStyle/>
            <a:p>
              <a:endParaRPr lang="en-US" sz="849"/>
            </a:p>
          </p:txBody>
        </p:sp>
        <p:sp>
          <p:nvSpPr>
            <p:cNvPr id="788" name="Freeform 787">
              <a:extLst>
                <a:ext uri="{FF2B5EF4-FFF2-40B4-BE49-F238E27FC236}">
                  <a16:creationId xmlns:a16="http://schemas.microsoft.com/office/drawing/2014/main" id="{FC3F4434-FE5A-7B4F-A490-93AB0E83E9C6}"/>
                </a:ext>
              </a:extLst>
            </p:cNvPr>
            <p:cNvSpPr/>
            <p:nvPr/>
          </p:nvSpPr>
          <p:spPr>
            <a:xfrm>
              <a:off x="9033711" y="4574872"/>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6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6"/>
                  </a:cubicBezTo>
                  <a:lnTo>
                    <a:pt x="2491" y="29311"/>
                  </a:lnTo>
                  <a:cubicBezTo>
                    <a:pt x="-2931" y="16643"/>
                    <a:pt x="684" y="5785"/>
                    <a:pt x="11528" y="2166"/>
                  </a:cubicBezTo>
                  <a:close/>
                </a:path>
              </a:pathLst>
            </a:custGeom>
            <a:solidFill>
              <a:srgbClr val="7EB4B4"/>
            </a:solidFill>
            <a:ln w="18073" cap="flat">
              <a:noFill/>
              <a:prstDash val="solid"/>
              <a:miter/>
            </a:ln>
          </p:spPr>
          <p:txBody>
            <a:bodyPr rtlCol="0" anchor="ctr"/>
            <a:lstStyle/>
            <a:p>
              <a:endParaRPr lang="en-US" sz="849"/>
            </a:p>
          </p:txBody>
        </p:sp>
        <p:sp>
          <p:nvSpPr>
            <p:cNvPr id="789" name="Freeform 788">
              <a:extLst>
                <a:ext uri="{FF2B5EF4-FFF2-40B4-BE49-F238E27FC236}">
                  <a16:creationId xmlns:a16="http://schemas.microsoft.com/office/drawing/2014/main" id="{EF652C26-B11F-9542-BE9D-B02C4103298C}"/>
                </a:ext>
              </a:extLst>
            </p:cNvPr>
            <p:cNvSpPr/>
            <p:nvPr/>
          </p:nvSpPr>
          <p:spPr>
            <a:xfrm>
              <a:off x="8731068" y="4877084"/>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3 h 120149"/>
                <a:gd name="connsiteX5" fmla="*/ 66552 w 77752"/>
                <a:gd name="connsiteY5" fmla="*/ 117983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solidFill>
              <a:srgbClr val="7EB4B4"/>
            </a:solidFill>
            <a:ln w="18073" cap="flat">
              <a:noFill/>
              <a:prstDash val="solid"/>
              <a:miter/>
            </a:ln>
          </p:spPr>
          <p:txBody>
            <a:bodyPr rtlCol="0" anchor="ctr"/>
            <a:lstStyle/>
            <a:p>
              <a:endParaRPr lang="en-US" sz="849"/>
            </a:p>
          </p:txBody>
        </p:sp>
        <p:sp>
          <p:nvSpPr>
            <p:cNvPr id="790" name="Freeform 789">
              <a:extLst>
                <a:ext uri="{FF2B5EF4-FFF2-40B4-BE49-F238E27FC236}">
                  <a16:creationId xmlns:a16="http://schemas.microsoft.com/office/drawing/2014/main" id="{EB5ABBB1-851A-C34D-91AC-091200C92040}"/>
                </a:ext>
              </a:extLst>
            </p:cNvPr>
            <p:cNvSpPr/>
            <p:nvPr/>
          </p:nvSpPr>
          <p:spPr>
            <a:xfrm>
              <a:off x="9356120" y="4575030"/>
              <a:ext cx="39763" cy="121445"/>
            </a:xfrm>
            <a:custGeom>
              <a:avLst/>
              <a:gdLst>
                <a:gd name="connsiteX0" fmla="*/ 39764 w 39763"/>
                <a:gd name="connsiteY0" fmla="*/ 20105 h 121445"/>
                <a:gd name="connsiteX1" fmla="*/ 39764 w 39763"/>
                <a:gd name="connsiteY1" fmla="*/ 101539 h 121445"/>
                <a:gd name="connsiteX2" fmla="*/ 19882 w 39763"/>
                <a:gd name="connsiteY2" fmla="*/ 121445 h 121445"/>
                <a:gd name="connsiteX3" fmla="*/ 19882 w 39763"/>
                <a:gd name="connsiteY3" fmla="*/ 121445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6" y="121445"/>
                    <a:pt x="19882" y="121445"/>
                  </a:cubicBezTo>
                  <a:lnTo>
                    <a:pt x="19882" y="121445"/>
                  </a:lnTo>
                  <a:cubicBezTo>
                    <a:pt x="9037" y="121445"/>
                    <a:pt x="0" y="112397"/>
                    <a:pt x="0" y="101539"/>
                  </a:cubicBezTo>
                  <a:lnTo>
                    <a:pt x="0" y="20105"/>
                  </a:lnTo>
                  <a:cubicBezTo>
                    <a:pt x="0" y="9247"/>
                    <a:pt x="9037" y="199"/>
                    <a:pt x="19882" y="199"/>
                  </a:cubicBezTo>
                  <a:lnTo>
                    <a:pt x="19882" y="199"/>
                  </a:lnTo>
                  <a:cubicBezTo>
                    <a:pt x="28919" y="-1611"/>
                    <a:pt x="39764" y="9247"/>
                    <a:pt x="39764" y="20105"/>
                  </a:cubicBezTo>
                  <a:close/>
                </a:path>
              </a:pathLst>
            </a:custGeom>
            <a:solidFill>
              <a:srgbClr val="7EB4B4"/>
            </a:solidFill>
            <a:ln w="18073" cap="flat">
              <a:noFill/>
              <a:prstDash val="solid"/>
              <a:miter/>
            </a:ln>
          </p:spPr>
          <p:txBody>
            <a:bodyPr rtlCol="0" anchor="ctr"/>
            <a:lstStyle/>
            <a:p>
              <a:endParaRPr lang="en-US" sz="849"/>
            </a:p>
          </p:txBody>
        </p:sp>
        <p:sp>
          <p:nvSpPr>
            <p:cNvPr id="791" name="Freeform 790">
              <a:extLst>
                <a:ext uri="{FF2B5EF4-FFF2-40B4-BE49-F238E27FC236}">
                  <a16:creationId xmlns:a16="http://schemas.microsoft.com/office/drawing/2014/main" id="{049842A1-5E0A-9146-B6CC-0B565238802E}"/>
                </a:ext>
              </a:extLst>
            </p:cNvPr>
            <p:cNvSpPr/>
            <p:nvPr/>
          </p:nvSpPr>
          <p:spPr>
            <a:xfrm>
              <a:off x="9052470" y="4877440"/>
              <a:ext cx="39763" cy="121246"/>
            </a:xfrm>
            <a:custGeom>
              <a:avLst/>
              <a:gdLst>
                <a:gd name="connsiteX0" fmla="*/ 39764 w 39763"/>
                <a:gd name="connsiteY0" fmla="*/ 19906 h 121246"/>
                <a:gd name="connsiteX1" fmla="*/ 39764 w 39763"/>
                <a:gd name="connsiteY1" fmla="*/ 101341 h 121246"/>
                <a:gd name="connsiteX2" fmla="*/ 19882 w 39763"/>
                <a:gd name="connsiteY2" fmla="*/ 121247 h 121246"/>
                <a:gd name="connsiteX3" fmla="*/ 19882 w 39763"/>
                <a:gd name="connsiteY3" fmla="*/ 121247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9"/>
                    <a:pt x="30726" y="121247"/>
                    <a:pt x="19882" y="121247"/>
                  </a:cubicBezTo>
                  <a:lnTo>
                    <a:pt x="19882" y="121247"/>
                  </a:lnTo>
                  <a:cubicBezTo>
                    <a:pt x="9037" y="121247"/>
                    <a:pt x="0" y="112199"/>
                    <a:pt x="0" y="101341"/>
                  </a:cubicBezTo>
                  <a:lnTo>
                    <a:pt x="0" y="19906"/>
                  </a:lnTo>
                  <a:cubicBezTo>
                    <a:pt x="0" y="9048"/>
                    <a:pt x="9037" y="0"/>
                    <a:pt x="19882" y="0"/>
                  </a:cubicBezTo>
                  <a:lnTo>
                    <a:pt x="19882" y="0"/>
                  </a:lnTo>
                  <a:cubicBezTo>
                    <a:pt x="30726" y="0"/>
                    <a:pt x="39764" y="9048"/>
                    <a:pt x="39764" y="19906"/>
                  </a:cubicBezTo>
                  <a:close/>
                </a:path>
              </a:pathLst>
            </a:custGeom>
            <a:solidFill>
              <a:srgbClr val="7EB4B4"/>
            </a:solidFill>
            <a:ln w="18073" cap="flat">
              <a:noFill/>
              <a:prstDash val="solid"/>
              <a:miter/>
            </a:ln>
          </p:spPr>
          <p:txBody>
            <a:bodyPr rtlCol="0" anchor="ctr"/>
            <a:lstStyle/>
            <a:p>
              <a:endParaRPr lang="en-US" sz="849"/>
            </a:p>
          </p:txBody>
        </p:sp>
        <p:sp>
          <p:nvSpPr>
            <p:cNvPr id="792" name="Freeform 791">
              <a:extLst>
                <a:ext uri="{FF2B5EF4-FFF2-40B4-BE49-F238E27FC236}">
                  <a16:creationId xmlns:a16="http://schemas.microsoft.com/office/drawing/2014/main" id="{8EF23FA3-731E-AD46-AF0B-F382CDC3853D}"/>
                </a:ext>
              </a:extLst>
            </p:cNvPr>
            <p:cNvSpPr/>
            <p:nvPr/>
          </p:nvSpPr>
          <p:spPr>
            <a:xfrm>
              <a:off x="9336561" y="4877084"/>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3 h 120149"/>
                <a:gd name="connsiteX5" fmla="*/ 66552 w 77752"/>
                <a:gd name="connsiteY5" fmla="*/ 117983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solidFill>
              <a:srgbClr val="7EB4B4"/>
            </a:solidFill>
            <a:ln w="18073" cap="flat">
              <a:noFill/>
              <a:prstDash val="solid"/>
              <a:miter/>
            </a:ln>
          </p:spPr>
          <p:txBody>
            <a:bodyPr rtlCol="0" anchor="ctr"/>
            <a:lstStyle/>
            <a:p>
              <a:endParaRPr lang="en-US" sz="849"/>
            </a:p>
          </p:txBody>
        </p:sp>
        <p:sp>
          <p:nvSpPr>
            <p:cNvPr id="793" name="Freeform 792">
              <a:extLst>
                <a:ext uri="{FF2B5EF4-FFF2-40B4-BE49-F238E27FC236}">
                  <a16:creationId xmlns:a16="http://schemas.microsoft.com/office/drawing/2014/main" id="{5F506C60-3CBF-C343-9109-FC58B34B88F9}"/>
                </a:ext>
              </a:extLst>
            </p:cNvPr>
            <p:cNvSpPr/>
            <p:nvPr userDrawn="1"/>
          </p:nvSpPr>
          <p:spPr>
            <a:xfrm>
              <a:off x="9657962" y="4271207"/>
              <a:ext cx="39763" cy="121246"/>
            </a:xfrm>
            <a:custGeom>
              <a:avLst/>
              <a:gdLst>
                <a:gd name="connsiteX0" fmla="*/ 39764 w 39763"/>
                <a:gd name="connsiteY0" fmla="*/ 19906 h 121246"/>
                <a:gd name="connsiteX1" fmla="*/ 39764 w 39763"/>
                <a:gd name="connsiteY1" fmla="*/ 101341 h 121246"/>
                <a:gd name="connsiteX2" fmla="*/ 19882 w 39763"/>
                <a:gd name="connsiteY2" fmla="*/ 121247 h 121246"/>
                <a:gd name="connsiteX3" fmla="*/ 19882 w 39763"/>
                <a:gd name="connsiteY3" fmla="*/ 121247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9"/>
                    <a:pt x="30726" y="121247"/>
                    <a:pt x="19882" y="121247"/>
                  </a:cubicBezTo>
                  <a:lnTo>
                    <a:pt x="19882" y="121247"/>
                  </a:lnTo>
                  <a:cubicBezTo>
                    <a:pt x="9037" y="121247"/>
                    <a:pt x="0" y="112199"/>
                    <a:pt x="0" y="101341"/>
                  </a:cubicBezTo>
                  <a:lnTo>
                    <a:pt x="0" y="19906"/>
                  </a:lnTo>
                  <a:cubicBezTo>
                    <a:pt x="0" y="9048"/>
                    <a:pt x="9037" y="0"/>
                    <a:pt x="19882" y="0"/>
                  </a:cubicBezTo>
                  <a:lnTo>
                    <a:pt x="19882" y="0"/>
                  </a:lnTo>
                  <a:cubicBezTo>
                    <a:pt x="30726" y="0"/>
                    <a:pt x="39764" y="9048"/>
                    <a:pt x="39764" y="19906"/>
                  </a:cubicBezTo>
                  <a:close/>
                </a:path>
              </a:pathLst>
            </a:custGeom>
            <a:solidFill>
              <a:srgbClr val="7EB4B4"/>
            </a:solidFill>
            <a:ln w="18073" cap="flat">
              <a:noFill/>
              <a:prstDash val="solid"/>
              <a:miter/>
            </a:ln>
          </p:spPr>
          <p:txBody>
            <a:bodyPr rtlCol="0" anchor="ctr"/>
            <a:lstStyle/>
            <a:p>
              <a:endParaRPr lang="en-US" sz="849"/>
            </a:p>
          </p:txBody>
        </p:sp>
        <p:sp>
          <p:nvSpPr>
            <p:cNvPr id="794" name="Freeform 793">
              <a:extLst>
                <a:ext uri="{FF2B5EF4-FFF2-40B4-BE49-F238E27FC236}">
                  <a16:creationId xmlns:a16="http://schemas.microsoft.com/office/drawing/2014/main" id="{16ACF943-6C3E-F644-8F26-1BB8825EEB2D}"/>
                </a:ext>
              </a:extLst>
            </p:cNvPr>
            <p:cNvSpPr/>
            <p:nvPr/>
          </p:nvSpPr>
          <p:spPr>
            <a:xfrm>
              <a:off x="9942854" y="4270851"/>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3 h 120149"/>
                <a:gd name="connsiteX5" fmla="*/ 65752 w 76952"/>
                <a:gd name="connsiteY5" fmla="*/ 117983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3"/>
                  </a:cubicBezTo>
                  <a:lnTo>
                    <a:pt x="65752" y="117983"/>
                  </a:lnTo>
                  <a:cubicBezTo>
                    <a:pt x="56714" y="123413"/>
                    <a:pt x="44062" y="117983"/>
                    <a:pt x="38640" y="108935"/>
                  </a:cubicBezTo>
                  <a:lnTo>
                    <a:pt x="2491" y="29311"/>
                  </a:lnTo>
                  <a:cubicBezTo>
                    <a:pt x="-2931" y="18453"/>
                    <a:pt x="684" y="7595"/>
                    <a:pt x="11528" y="2166"/>
                  </a:cubicBezTo>
                  <a:close/>
                </a:path>
              </a:pathLst>
            </a:custGeom>
            <a:solidFill>
              <a:srgbClr val="7EB4B4"/>
            </a:solidFill>
            <a:ln w="18073" cap="flat">
              <a:noFill/>
              <a:prstDash val="solid"/>
              <a:miter/>
            </a:ln>
          </p:spPr>
          <p:txBody>
            <a:bodyPr rtlCol="0" anchor="ctr"/>
            <a:lstStyle/>
            <a:p>
              <a:endParaRPr lang="en-US" sz="849"/>
            </a:p>
          </p:txBody>
        </p:sp>
        <p:sp>
          <p:nvSpPr>
            <p:cNvPr id="795" name="Freeform 794">
              <a:extLst>
                <a:ext uri="{FF2B5EF4-FFF2-40B4-BE49-F238E27FC236}">
                  <a16:creationId xmlns:a16="http://schemas.microsoft.com/office/drawing/2014/main" id="{BF6CF62E-94A6-5B4D-82E1-E46BE2C37147}"/>
                </a:ext>
              </a:extLst>
            </p:cNvPr>
            <p:cNvSpPr/>
            <p:nvPr/>
          </p:nvSpPr>
          <p:spPr>
            <a:xfrm>
              <a:off x="10245703" y="4270851"/>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3 h 120149"/>
                <a:gd name="connsiteX5" fmla="*/ 66552 w 77753"/>
                <a:gd name="connsiteY5" fmla="*/ 117983 h 120149"/>
                <a:gd name="connsiteX6" fmla="*/ 39441 w 77753"/>
                <a:gd name="connsiteY6" fmla="*/ 108935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9"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solidFill>
              <a:srgbClr val="7EB4B4"/>
            </a:solidFill>
            <a:ln w="18073" cap="flat">
              <a:noFill/>
              <a:prstDash val="solid"/>
              <a:miter/>
            </a:ln>
          </p:spPr>
          <p:txBody>
            <a:bodyPr rtlCol="0" anchor="ctr"/>
            <a:lstStyle/>
            <a:p>
              <a:endParaRPr lang="en-US" sz="849"/>
            </a:p>
          </p:txBody>
        </p:sp>
        <p:sp>
          <p:nvSpPr>
            <p:cNvPr id="796" name="Freeform 795">
              <a:extLst>
                <a:ext uri="{FF2B5EF4-FFF2-40B4-BE49-F238E27FC236}">
                  <a16:creationId xmlns:a16="http://schemas.microsoft.com/office/drawing/2014/main" id="{6C761A80-4063-C34F-BC15-2D7491DF34EF}"/>
                </a:ext>
              </a:extLst>
            </p:cNvPr>
            <p:cNvSpPr/>
            <p:nvPr/>
          </p:nvSpPr>
          <p:spPr>
            <a:xfrm>
              <a:off x="9640211" y="4574872"/>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89 w 77752"/>
                <a:gd name="connsiteY3" fmla="*/ 90839 h 120149"/>
                <a:gd name="connsiteX4" fmla="*/ 66552 w 77752"/>
                <a:gd name="connsiteY4" fmla="*/ 117984 h 120149"/>
                <a:gd name="connsiteX5" fmla="*/ 66552 w 77752"/>
                <a:gd name="connsiteY5" fmla="*/ 117984 h 120149"/>
                <a:gd name="connsiteX6" fmla="*/ 39441 w 77752"/>
                <a:gd name="connsiteY6" fmla="*/ 108936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89" y="90839"/>
                  </a:lnTo>
                  <a:cubicBezTo>
                    <a:pt x="81012" y="99887"/>
                    <a:pt x="75589" y="112555"/>
                    <a:pt x="66552" y="117984"/>
                  </a:cubicBezTo>
                  <a:lnTo>
                    <a:pt x="66552" y="117984"/>
                  </a:lnTo>
                  <a:cubicBezTo>
                    <a:pt x="57515" y="123413"/>
                    <a:pt x="44863" y="117984"/>
                    <a:pt x="39441" y="108936"/>
                  </a:cubicBezTo>
                  <a:lnTo>
                    <a:pt x="3292" y="29311"/>
                  </a:lnTo>
                  <a:cubicBezTo>
                    <a:pt x="-3938" y="16643"/>
                    <a:pt x="1485" y="5785"/>
                    <a:pt x="12329" y="2166"/>
                  </a:cubicBezTo>
                  <a:close/>
                </a:path>
              </a:pathLst>
            </a:custGeom>
            <a:solidFill>
              <a:srgbClr val="7EB4B4"/>
            </a:solidFill>
            <a:ln w="18073" cap="flat">
              <a:noFill/>
              <a:prstDash val="solid"/>
              <a:miter/>
            </a:ln>
          </p:spPr>
          <p:txBody>
            <a:bodyPr rtlCol="0" anchor="ctr"/>
            <a:lstStyle/>
            <a:p>
              <a:endParaRPr lang="en-US" sz="849"/>
            </a:p>
          </p:txBody>
        </p:sp>
        <p:sp>
          <p:nvSpPr>
            <p:cNvPr id="797" name="Freeform 796">
              <a:extLst>
                <a:ext uri="{FF2B5EF4-FFF2-40B4-BE49-F238E27FC236}">
                  <a16:creationId xmlns:a16="http://schemas.microsoft.com/office/drawing/2014/main" id="{7594A24A-853A-F34B-BB7B-D6FC3C826456}"/>
                </a:ext>
              </a:extLst>
            </p:cNvPr>
            <p:cNvSpPr/>
            <p:nvPr/>
          </p:nvSpPr>
          <p:spPr>
            <a:xfrm>
              <a:off x="9942854" y="4574872"/>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6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6"/>
                  </a:cubicBezTo>
                  <a:lnTo>
                    <a:pt x="2491" y="29311"/>
                  </a:lnTo>
                  <a:cubicBezTo>
                    <a:pt x="-2931" y="16643"/>
                    <a:pt x="684" y="5785"/>
                    <a:pt x="11528" y="2166"/>
                  </a:cubicBezTo>
                  <a:close/>
                </a:path>
              </a:pathLst>
            </a:custGeom>
            <a:solidFill>
              <a:srgbClr val="7EB4B4"/>
            </a:solidFill>
            <a:ln w="18073" cap="flat">
              <a:noFill/>
              <a:prstDash val="solid"/>
              <a:miter/>
            </a:ln>
          </p:spPr>
          <p:txBody>
            <a:bodyPr rtlCol="0" anchor="ctr"/>
            <a:lstStyle/>
            <a:p>
              <a:endParaRPr lang="en-US" sz="849"/>
            </a:p>
          </p:txBody>
        </p:sp>
        <p:sp>
          <p:nvSpPr>
            <p:cNvPr id="798" name="Freeform 797">
              <a:extLst>
                <a:ext uri="{FF2B5EF4-FFF2-40B4-BE49-F238E27FC236}">
                  <a16:creationId xmlns:a16="http://schemas.microsoft.com/office/drawing/2014/main" id="{3D913AA7-F739-AE4D-9F25-25F61C5EC2FB}"/>
                </a:ext>
              </a:extLst>
            </p:cNvPr>
            <p:cNvSpPr/>
            <p:nvPr/>
          </p:nvSpPr>
          <p:spPr>
            <a:xfrm>
              <a:off x="9640211" y="4877084"/>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89 w 77752"/>
                <a:gd name="connsiteY3" fmla="*/ 90839 h 120149"/>
                <a:gd name="connsiteX4" fmla="*/ 66552 w 77752"/>
                <a:gd name="connsiteY4" fmla="*/ 117983 h 120149"/>
                <a:gd name="connsiteX5" fmla="*/ 66552 w 77752"/>
                <a:gd name="connsiteY5" fmla="*/ 117983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89" y="90839"/>
                  </a:lnTo>
                  <a:cubicBezTo>
                    <a:pt x="81012" y="99887"/>
                    <a:pt x="75589" y="112555"/>
                    <a:pt x="66552" y="117983"/>
                  </a:cubicBezTo>
                  <a:lnTo>
                    <a:pt x="66552" y="117983"/>
                  </a:lnTo>
                  <a:cubicBezTo>
                    <a:pt x="57515" y="123413"/>
                    <a:pt x="44863" y="117983"/>
                    <a:pt x="39441" y="108935"/>
                  </a:cubicBezTo>
                  <a:lnTo>
                    <a:pt x="3292" y="29311"/>
                  </a:lnTo>
                  <a:cubicBezTo>
                    <a:pt x="-3938" y="18453"/>
                    <a:pt x="1485" y="7595"/>
                    <a:pt x="12329" y="2166"/>
                  </a:cubicBezTo>
                  <a:close/>
                </a:path>
              </a:pathLst>
            </a:custGeom>
            <a:solidFill>
              <a:srgbClr val="7EB4B4"/>
            </a:solidFill>
            <a:ln w="18073" cap="flat">
              <a:noFill/>
              <a:prstDash val="solid"/>
              <a:miter/>
            </a:ln>
          </p:spPr>
          <p:txBody>
            <a:bodyPr rtlCol="0" anchor="ctr"/>
            <a:lstStyle/>
            <a:p>
              <a:endParaRPr lang="en-US" sz="849"/>
            </a:p>
          </p:txBody>
        </p:sp>
        <p:sp>
          <p:nvSpPr>
            <p:cNvPr id="799" name="Freeform 798">
              <a:extLst>
                <a:ext uri="{FF2B5EF4-FFF2-40B4-BE49-F238E27FC236}">
                  <a16:creationId xmlns:a16="http://schemas.microsoft.com/office/drawing/2014/main" id="{DDCCBC8A-477F-5741-8F05-56579AEDCDA7}"/>
                </a:ext>
              </a:extLst>
            </p:cNvPr>
            <p:cNvSpPr/>
            <p:nvPr/>
          </p:nvSpPr>
          <p:spPr>
            <a:xfrm>
              <a:off x="10263455" y="4575030"/>
              <a:ext cx="39763" cy="121445"/>
            </a:xfrm>
            <a:custGeom>
              <a:avLst/>
              <a:gdLst>
                <a:gd name="connsiteX0" fmla="*/ 39763 w 39763"/>
                <a:gd name="connsiteY0" fmla="*/ 20105 h 121445"/>
                <a:gd name="connsiteX1" fmla="*/ 39763 w 39763"/>
                <a:gd name="connsiteY1" fmla="*/ 101539 h 121445"/>
                <a:gd name="connsiteX2" fmla="*/ 19881 w 39763"/>
                <a:gd name="connsiteY2" fmla="*/ 121445 h 121445"/>
                <a:gd name="connsiteX3" fmla="*/ 19881 w 39763"/>
                <a:gd name="connsiteY3" fmla="*/ 121445 h 121445"/>
                <a:gd name="connsiteX4" fmla="*/ 0 w 39763"/>
                <a:gd name="connsiteY4" fmla="*/ 101539 h 121445"/>
                <a:gd name="connsiteX5" fmla="*/ 0 w 39763"/>
                <a:gd name="connsiteY5" fmla="*/ 20105 h 121445"/>
                <a:gd name="connsiteX6" fmla="*/ 19881 w 39763"/>
                <a:gd name="connsiteY6" fmla="*/ 199 h 121445"/>
                <a:gd name="connsiteX7" fmla="*/ 19881 w 39763"/>
                <a:gd name="connsiteY7" fmla="*/ 199 h 121445"/>
                <a:gd name="connsiteX8" fmla="*/ 39763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3" y="20105"/>
                  </a:moveTo>
                  <a:lnTo>
                    <a:pt x="39763" y="101539"/>
                  </a:lnTo>
                  <a:cubicBezTo>
                    <a:pt x="39763" y="112397"/>
                    <a:pt x="30726" y="121445"/>
                    <a:pt x="19881" y="121445"/>
                  </a:cubicBezTo>
                  <a:lnTo>
                    <a:pt x="19881" y="121445"/>
                  </a:lnTo>
                  <a:cubicBezTo>
                    <a:pt x="9037" y="121445"/>
                    <a:pt x="0" y="112397"/>
                    <a:pt x="0" y="101539"/>
                  </a:cubicBezTo>
                  <a:lnTo>
                    <a:pt x="0" y="20105"/>
                  </a:lnTo>
                  <a:cubicBezTo>
                    <a:pt x="0" y="9247"/>
                    <a:pt x="9037" y="199"/>
                    <a:pt x="19881" y="199"/>
                  </a:cubicBezTo>
                  <a:lnTo>
                    <a:pt x="19881" y="199"/>
                  </a:lnTo>
                  <a:cubicBezTo>
                    <a:pt x="30726" y="-1611"/>
                    <a:pt x="39763" y="9247"/>
                    <a:pt x="39763" y="20105"/>
                  </a:cubicBezTo>
                  <a:close/>
                </a:path>
              </a:pathLst>
            </a:custGeom>
            <a:solidFill>
              <a:srgbClr val="7EB4B4"/>
            </a:solidFill>
            <a:ln w="18073" cap="flat">
              <a:noFill/>
              <a:prstDash val="solid"/>
              <a:miter/>
            </a:ln>
          </p:spPr>
          <p:txBody>
            <a:bodyPr rtlCol="0" anchor="ctr"/>
            <a:lstStyle/>
            <a:p>
              <a:endParaRPr lang="en-US" sz="849"/>
            </a:p>
          </p:txBody>
        </p:sp>
        <p:sp>
          <p:nvSpPr>
            <p:cNvPr id="800" name="Freeform 799">
              <a:extLst>
                <a:ext uri="{FF2B5EF4-FFF2-40B4-BE49-F238E27FC236}">
                  <a16:creationId xmlns:a16="http://schemas.microsoft.com/office/drawing/2014/main" id="{15CEE708-8AB7-214A-B461-9B3627DCD313}"/>
                </a:ext>
              </a:extLst>
            </p:cNvPr>
            <p:cNvSpPr/>
            <p:nvPr/>
          </p:nvSpPr>
          <p:spPr>
            <a:xfrm>
              <a:off x="9961612" y="4877440"/>
              <a:ext cx="39763" cy="121246"/>
            </a:xfrm>
            <a:custGeom>
              <a:avLst/>
              <a:gdLst>
                <a:gd name="connsiteX0" fmla="*/ 39764 w 39763"/>
                <a:gd name="connsiteY0" fmla="*/ 19906 h 121246"/>
                <a:gd name="connsiteX1" fmla="*/ 39764 w 39763"/>
                <a:gd name="connsiteY1" fmla="*/ 101341 h 121246"/>
                <a:gd name="connsiteX2" fmla="*/ 19882 w 39763"/>
                <a:gd name="connsiteY2" fmla="*/ 121247 h 121246"/>
                <a:gd name="connsiteX3" fmla="*/ 19882 w 39763"/>
                <a:gd name="connsiteY3" fmla="*/ 121247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9"/>
                    <a:pt x="30726" y="121247"/>
                    <a:pt x="19882" y="121247"/>
                  </a:cubicBezTo>
                  <a:lnTo>
                    <a:pt x="19882" y="121247"/>
                  </a:lnTo>
                  <a:cubicBezTo>
                    <a:pt x="9037" y="121247"/>
                    <a:pt x="0" y="112199"/>
                    <a:pt x="0" y="101341"/>
                  </a:cubicBezTo>
                  <a:lnTo>
                    <a:pt x="0" y="19906"/>
                  </a:lnTo>
                  <a:cubicBezTo>
                    <a:pt x="0" y="9048"/>
                    <a:pt x="9037" y="0"/>
                    <a:pt x="19882" y="0"/>
                  </a:cubicBezTo>
                  <a:lnTo>
                    <a:pt x="19882" y="0"/>
                  </a:lnTo>
                  <a:cubicBezTo>
                    <a:pt x="28919" y="0"/>
                    <a:pt x="39764" y="9048"/>
                    <a:pt x="39764" y="19906"/>
                  </a:cubicBezTo>
                  <a:close/>
                </a:path>
              </a:pathLst>
            </a:custGeom>
            <a:solidFill>
              <a:srgbClr val="7EB4B4"/>
            </a:solidFill>
            <a:ln w="18073" cap="flat">
              <a:noFill/>
              <a:prstDash val="solid"/>
              <a:miter/>
            </a:ln>
          </p:spPr>
          <p:txBody>
            <a:bodyPr rtlCol="0" anchor="ctr"/>
            <a:lstStyle/>
            <a:p>
              <a:endParaRPr lang="en-US" sz="849"/>
            </a:p>
          </p:txBody>
        </p:sp>
        <p:sp>
          <p:nvSpPr>
            <p:cNvPr id="801" name="Freeform 800">
              <a:extLst>
                <a:ext uri="{FF2B5EF4-FFF2-40B4-BE49-F238E27FC236}">
                  <a16:creationId xmlns:a16="http://schemas.microsoft.com/office/drawing/2014/main" id="{39EC1E38-0EA3-9544-8AE6-1C6D364D913D}"/>
                </a:ext>
              </a:extLst>
            </p:cNvPr>
            <p:cNvSpPr/>
            <p:nvPr/>
          </p:nvSpPr>
          <p:spPr>
            <a:xfrm>
              <a:off x="10245703" y="4877084"/>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3 h 120149"/>
                <a:gd name="connsiteX5" fmla="*/ 66552 w 77753"/>
                <a:gd name="connsiteY5" fmla="*/ 117983 h 120149"/>
                <a:gd name="connsiteX6" fmla="*/ 39441 w 77753"/>
                <a:gd name="connsiteY6" fmla="*/ 108935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9"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solidFill>
              <a:srgbClr val="7EB4B4"/>
            </a:solidFill>
            <a:ln w="18073" cap="flat">
              <a:noFill/>
              <a:prstDash val="solid"/>
              <a:miter/>
            </a:ln>
          </p:spPr>
          <p:txBody>
            <a:bodyPr rtlCol="0" anchor="ctr"/>
            <a:lstStyle/>
            <a:p>
              <a:endParaRPr lang="en-US" sz="849"/>
            </a:p>
          </p:txBody>
        </p:sp>
        <p:sp>
          <p:nvSpPr>
            <p:cNvPr id="802" name="Freeform 801">
              <a:extLst>
                <a:ext uri="{FF2B5EF4-FFF2-40B4-BE49-F238E27FC236}">
                  <a16:creationId xmlns:a16="http://schemas.microsoft.com/office/drawing/2014/main" id="{9D131901-EDB5-194C-B41B-8BB5980FCEC3}"/>
                </a:ext>
              </a:extLst>
            </p:cNvPr>
            <p:cNvSpPr/>
            <p:nvPr userDrawn="1"/>
          </p:nvSpPr>
          <p:spPr>
            <a:xfrm>
              <a:off x="10567105" y="4271207"/>
              <a:ext cx="39763" cy="121246"/>
            </a:xfrm>
            <a:custGeom>
              <a:avLst/>
              <a:gdLst>
                <a:gd name="connsiteX0" fmla="*/ 39764 w 39763"/>
                <a:gd name="connsiteY0" fmla="*/ 19906 h 121246"/>
                <a:gd name="connsiteX1" fmla="*/ 39764 w 39763"/>
                <a:gd name="connsiteY1" fmla="*/ 101341 h 121246"/>
                <a:gd name="connsiteX2" fmla="*/ 19882 w 39763"/>
                <a:gd name="connsiteY2" fmla="*/ 121247 h 121246"/>
                <a:gd name="connsiteX3" fmla="*/ 19882 w 39763"/>
                <a:gd name="connsiteY3" fmla="*/ 121247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9"/>
                    <a:pt x="30727" y="121247"/>
                    <a:pt x="19882" y="121247"/>
                  </a:cubicBezTo>
                  <a:lnTo>
                    <a:pt x="19882" y="121247"/>
                  </a:lnTo>
                  <a:cubicBezTo>
                    <a:pt x="9037" y="121247"/>
                    <a:pt x="0" y="112199"/>
                    <a:pt x="0" y="101341"/>
                  </a:cubicBezTo>
                  <a:lnTo>
                    <a:pt x="0" y="19906"/>
                  </a:lnTo>
                  <a:cubicBezTo>
                    <a:pt x="0" y="9048"/>
                    <a:pt x="9037" y="0"/>
                    <a:pt x="19882" y="0"/>
                  </a:cubicBezTo>
                  <a:lnTo>
                    <a:pt x="19882" y="0"/>
                  </a:lnTo>
                  <a:cubicBezTo>
                    <a:pt x="30727" y="0"/>
                    <a:pt x="39764" y="9048"/>
                    <a:pt x="39764" y="19906"/>
                  </a:cubicBezTo>
                  <a:close/>
                </a:path>
              </a:pathLst>
            </a:custGeom>
            <a:solidFill>
              <a:srgbClr val="7EB4B4"/>
            </a:solidFill>
            <a:ln w="18073" cap="flat">
              <a:noFill/>
              <a:prstDash val="solid"/>
              <a:miter/>
            </a:ln>
          </p:spPr>
          <p:txBody>
            <a:bodyPr rtlCol="0" anchor="ctr"/>
            <a:lstStyle/>
            <a:p>
              <a:endParaRPr lang="en-US" sz="849"/>
            </a:p>
          </p:txBody>
        </p:sp>
        <p:sp>
          <p:nvSpPr>
            <p:cNvPr id="803" name="Freeform 802">
              <a:extLst>
                <a:ext uri="{FF2B5EF4-FFF2-40B4-BE49-F238E27FC236}">
                  <a16:creationId xmlns:a16="http://schemas.microsoft.com/office/drawing/2014/main" id="{327812D7-442A-C744-8FD8-557C0088EB80}"/>
                </a:ext>
              </a:extLst>
            </p:cNvPr>
            <p:cNvSpPr/>
            <p:nvPr userDrawn="1"/>
          </p:nvSpPr>
          <p:spPr>
            <a:xfrm>
              <a:off x="10851196" y="4270851"/>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3 h 120149"/>
                <a:gd name="connsiteX5" fmla="*/ 66552 w 77753"/>
                <a:gd name="connsiteY5" fmla="*/ 117983 h 120149"/>
                <a:gd name="connsiteX6" fmla="*/ 39441 w 77753"/>
                <a:gd name="connsiteY6" fmla="*/ 108935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9"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solidFill>
              <a:srgbClr val="7EB4B4"/>
            </a:solidFill>
            <a:ln w="18073" cap="flat">
              <a:noFill/>
              <a:prstDash val="solid"/>
              <a:miter/>
            </a:ln>
          </p:spPr>
          <p:txBody>
            <a:bodyPr rtlCol="0" anchor="ctr"/>
            <a:lstStyle/>
            <a:p>
              <a:endParaRPr lang="en-US" sz="849"/>
            </a:p>
          </p:txBody>
        </p:sp>
        <p:sp>
          <p:nvSpPr>
            <p:cNvPr id="804" name="Freeform 803">
              <a:extLst>
                <a:ext uri="{FF2B5EF4-FFF2-40B4-BE49-F238E27FC236}">
                  <a16:creationId xmlns:a16="http://schemas.microsoft.com/office/drawing/2014/main" id="{EFD59800-E5F1-C748-B35F-8CDCDB685B56}"/>
                </a:ext>
              </a:extLst>
            </p:cNvPr>
            <p:cNvSpPr/>
            <p:nvPr/>
          </p:nvSpPr>
          <p:spPr>
            <a:xfrm>
              <a:off x="10548346" y="4574872"/>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6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3"/>
                    <a:pt x="44062" y="117984"/>
                    <a:pt x="38640" y="108936"/>
                  </a:cubicBezTo>
                  <a:lnTo>
                    <a:pt x="2491" y="29311"/>
                  </a:lnTo>
                  <a:cubicBezTo>
                    <a:pt x="-2931" y="16643"/>
                    <a:pt x="684" y="5785"/>
                    <a:pt x="11529" y="2166"/>
                  </a:cubicBezTo>
                  <a:close/>
                </a:path>
              </a:pathLst>
            </a:custGeom>
            <a:solidFill>
              <a:srgbClr val="7EB4B4"/>
            </a:solidFill>
            <a:ln w="18073" cap="flat">
              <a:noFill/>
              <a:prstDash val="solid"/>
              <a:miter/>
            </a:ln>
          </p:spPr>
          <p:txBody>
            <a:bodyPr rtlCol="0" anchor="ctr"/>
            <a:lstStyle/>
            <a:p>
              <a:endParaRPr lang="en-US" sz="849"/>
            </a:p>
          </p:txBody>
        </p:sp>
        <p:sp>
          <p:nvSpPr>
            <p:cNvPr id="805" name="Freeform 804">
              <a:extLst>
                <a:ext uri="{FF2B5EF4-FFF2-40B4-BE49-F238E27FC236}">
                  <a16:creationId xmlns:a16="http://schemas.microsoft.com/office/drawing/2014/main" id="{86002436-1423-8640-991F-84983EF36D8B}"/>
                </a:ext>
              </a:extLst>
            </p:cNvPr>
            <p:cNvSpPr/>
            <p:nvPr/>
          </p:nvSpPr>
          <p:spPr>
            <a:xfrm>
              <a:off x="10851196" y="4574872"/>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4 h 120149"/>
                <a:gd name="connsiteX5" fmla="*/ 66552 w 77753"/>
                <a:gd name="connsiteY5" fmla="*/ 117984 h 120149"/>
                <a:gd name="connsiteX6" fmla="*/ 39441 w 77753"/>
                <a:gd name="connsiteY6" fmla="*/ 108936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6643"/>
                    <a:pt x="1484" y="5785"/>
                    <a:pt x="12329" y="2166"/>
                  </a:cubicBezTo>
                  <a:close/>
                </a:path>
              </a:pathLst>
            </a:custGeom>
            <a:solidFill>
              <a:srgbClr val="7EB4B4"/>
            </a:solidFill>
            <a:ln w="18073" cap="flat">
              <a:noFill/>
              <a:prstDash val="solid"/>
              <a:miter/>
            </a:ln>
          </p:spPr>
          <p:txBody>
            <a:bodyPr rtlCol="0" anchor="ctr"/>
            <a:lstStyle/>
            <a:p>
              <a:endParaRPr lang="en-US" sz="849"/>
            </a:p>
          </p:txBody>
        </p:sp>
        <p:sp>
          <p:nvSpPr>
            <p:cNvPr id="806" name="Freeform 805">
              <a:extLst>
                <a:ext uri="{FF2B5EF4-FFF2-40B4-BE49-F238E27FC236}">
                  <a16:creationId xmlns:a16="http://schemas.microsoft.com/office/drawing/2014/main" id="{55267542-7672-0B4B-A48A-9E495156724A}"/>
                </a:ext>
              </a:extLst>
            </p:cNvPr>
            <p:cNvSpPr/>
            <p:nvPr/>
          </p:nvSpPr>
          <p:spPr>
            <a:xfrm>
              <a:off x="10548346" y="4877084"/>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3 h 120149"/>
                <a:gd name="connsiteX5" fmla="*/ 65752 w 76952"/>
                <a:gd name="connsiteY5" fmla="*/ 117983 h 120149"/>
                <a:gd name="connsiteX6" fmla="*/ 38640 w 76952"/>
                <a:gd name="connsiteY6" fmla="*/ 108935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3"/>
                  </a:cubicBezTo>
                  <a:lnTo>
                    <a:pt x="65752" y="117983"/>
                  </a:lnTo>
                  <a:cubicBezTo>
                    <a:pt x="56715" y="123413"/>
                    <a:pt x="44062" y="117983"/>
                    <a:pt x="38640" y="108935"/>
                  </a:cubicBezTo>
                  <a:lnTo>
                    <a:pt x="2491" y="29311"/>
                  </a:lnTo>
                  <a:cubicBezTo>
                    <a:pt x="-2931" y="18453"/>
                    <a:pt x="684" y="7595"/>
                    <a:pt x="11529" y="2166"/>
                  </a:cubicBezTo>
                  <a:close/>
                </a:path>
              </a:pathLst>
            </a:custGeom>
            <a:solidFill>
              <a:srgbClr val="7EB4B4"/>
            </a:solidFill>
            <a:ln w="18073" cap="flat">
              <a:noFill/>
              <a:prstDash val="solid"/>
              <a:miter/>
            </a:ln>
          </p:spPr>
          <p:txBody>
            <a:bodyPr rtlCol="0" anchor="ctr"/>
            <a:lstStyle/>
            <a:p>
              <a:endParaRPr lang="en-US" sz="849"/>
            </a:p>
          </p:txBody>
        </p:sp>
        <p:sp>
          <p:nvSpPr>
            <p:cNvPr id="807" name="Freeform 806">
              <a:extLst>
                <a:ext uri="{FF2B5EF4-FFF2-40B4-BE49-F238E27FC236}">
                  <a16:creationId xmlns:a16="http://schemas.microsoft.com/office/drawing/2014/main" id="{A0EAF03F-5049-B547-BFD9-087FB78BDAEB}"/>
                </a:ext>
              </a:extLst>
            </p:cNvPr>
            <p:cNvSpPr/>
            <p:nvPr/>
          </p:nvSpPr>
          <p:spPr>
            <a:xfrm>
              <a:off x="10870754" y="4877440"/>
              <a:ext cx="39763" cy="121246"/>
            </a:xfrm>
            <a:custGeom>
              <a:avLst/>
              <a:gdLst>
                <a:gd name="connsiteX0" fmla="*/ 39764 w 39763"/>
                <a:gd name="connsiteY0" fmla="*/ 19906 h 121246"/>
                <a:gd name="connsiteX1" fmla="*/ 39764 w 39763"/>
                <a:gd name="connsiteY1" fmla="*/ 101341 h 121246"/>
                <a:gd name="connsiteX2" fmla="*/ 19882 w 39763"/>
                <a:gd name="connsiteY2" fmla="*/ 121247 h 121246"/>
                <a:gd name="connsiteX3" fmla="*/ 19882 w 39763"/>
                <a:gd name="connsiteY3" fmla="*/ 121247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9"/>
                    <a:pt x="30727" y="121247"/>
                    <a:pt x="19882" y="121247"/>
                  </a:cubicBezTo>
                  <a:lnTo>
                    <a:pt x="19882" y="121247"/>
                  </a:lnTo>
                  <a:cubicBezTo>
                    <a:pt x="9037" y="121247"/>
                    <a:pt x="0" y="112199"/>
                    <a:pt x="0" y="101341"/>
                  </a:cubicBezTo>
                  <a:lnTo>
                    <a:pt x="0" y="19906"/>
                  </a:lnTo>
                  <a:cubicBezTo>
                    <a:pt x="0" y="9048"/>
                    <a:pt x="9037" y="0"/>
                    <a:pt x="19882" y="0"/>
                  </a:cubicBezTo>
                  <a:lnTo>
                    <a:pt x="19882" y="0"/>
                  </a:lnTo>
                  <a:cubicBezTo>
                    <a:pt x="28919" y="0"/>
                    <a:pt x="39764" y="9048"/>
                    <a:pt x="39764" y="19906"/>
                  </a:cubicBezTo>
                  <a:close/>
                </a:path>
              </a:pathLst>
            </a:custGeom>
            <a:solidFill>
              <a:srgbClr val="7EB4B4"/>
            </a:solidFill>
            <a:ln w="18073" cap="flat">
              <a:noFill/>
              <a:prstDash val="solid"/>
              <a:miter/>
            </a:ln>
          </p:spPr>
          <p:txBody>
            <a:bodyPr rtlCol="0" anchor="ctr"/>
            <a:lstStyle/>
            <a:p>
              <a:endParaRPr lang="en-US" sz="849"/>
            </a:p>
          </p:txBody>
        </p:sp>
        <p:sp>
          <p:nvSpPr>
            <p:cNvPr id="808" name="Freeform 807">
              <a:extLst>
                <a:ext uri="{FF2B5EF4-FFF2-40B4-BE49-F238E27FC236}">
                  <a16:creationId xmlns:a16="http://schemas.microsoft.com/office/drawing/2014/main" id="{1E775463-80F5-9244-82DF-53F70E2AA83A}"/>
                </a:ext>
              </a:extLst>
            </p:cNvPr>
            <p:cNvSpPr/>
            <p:nvPr userDrawn="1"/>
          </p:nvSpPr>
          <p:spPr>
            <a:xfrm>
              <a:off x="6610941" y="5181105"/>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6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8453"/>
                    <a:pt x="1484" y="7595"/>
                    <a:pt x="12329" y="2166"/>
                  </a:cubicBezTo>
                  <a:close/>
                </a:path>
              </a:pathLst>
            </a:custGeom>
            <a:solidFill>
              <a:srgbClr val="7EB4B4"/>
            </a:solidFill>
            <a:ln w="18073" cap="flat">
              <a:noFill/>
              <a:prstDash val="solid"/>
              <a:miter/>
            </a:ln>
          </p:spPr>
          <p:txBody>
            <a:bodyPr rtlCol="0" anchor="ctr"/>
            <a:lstStyle/>
            <a:p>
              <a:endParaRPr lang="en-US" sz="849"/>
            </a:p>
          </p:txBody>
        </p:sp>
        <p:sp>
          <p:nvSpPr>
            <p:cNvPr id="809" name="Freeform 808">
              <a:extLst>
                <a:ext uri="{FF2B5EF4-FFF2-40B4-BE49-F238E27FC236}">
                  <a16:creationId xmlns:a16="http://schemas.microsoft.com/office/drawing/2014/main" id="{E601AC45-E3CC-2A41-8F84-2B9BEA6A6E4C}"/>
                </a:ext>
              </a:extLst>
            </p:cNvPr>
            <p:cNvSpPr/>
            <p:nvPr/>
          </p:nvSpPr>
          <p:spPr>
            <a:xfrm>
              <a:off x="6628692" y="5483673"/>
              <a:ext cx="39763" cy="121246"/>
            </a:xfrm>
            <a:custGeom>
              <a:avLst/>
              <a:gdLst>
                <a:gd name="connsiteX0" fmla="*/ 39764 w 39763"/>
                <a:gd name="connsiteY0" fmla="*/ 19906 h 121246"/>
                <a:gd name="connsiteX1" fmla="*/ 39764 w 39763"/>
                <a:gd name="connsiteY1" fmla="*/ 101341 h 121246"/>
                <a:gd name="connsiteX2" fmla="*/ 19882 w 39763"/>
                <a:gd name="connsiteY2" fmla="*/ 121247 h 121246"/>
                <a:gd name="connsiteX3" fmla="*/ 19882 w 39763"/>
                <a:gd name="connsiteY3" fmla="*/ 121247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9"/>
                    <a:pt x="30727" y="121247"/>
                    <a:pt x="19882" y="121247"/>
                  </a:cubicBezTo>
                  <a:lnTo>
                    <a:pt x="19882" y="121247"/>
                  </a:lnTo>
                  <a:cubicBezTo>
                    <a:pt x="9037" y="121247"/>
                    <a:pt x="0" y="112199"/>
                    <a:pt x="0" y="101341"/>
                  </a:cubicBezTo>
                  <a:lnTo>
                    <a:pt x="0" y="19906"/>
                  </a:lnTo>
                  <a:cubicBezTo>
                    <a:pt x="0" y="9048"/>
                    <a:pt x="9037" y="0"/>
                    <a:pt x="19882" y="0"/>
                  </a:cubicBezTo>
                  <a:lnTo>
                    <a:pt x="19882" y="0"/>
                  </a:lnTo>
                  <a:cubicBezTo>
                    <a:pt x="30727" y="0"/>
                    <a:pt x="39764" y="9048"/>
                    <a:pt x="39764" y="19906"/>
                  </a:cubicBezTo>
                  <a:close/>
                </a:path>
              </a:pathLst>
            </a:custGeom>
            <a:solidFill>
              <a:srgbClr val="7EB4B4"/>
            </a:solidFill>
            <a:ln w="18073" cap="flat">
              <a:noFill/>
              <a:prstDash val="solid"/>
              <a:miter/>
            </a:ln>
          </p:spPr>
          <p:txBody>
            <a:bodyPr rtlCol="0" anchor="ctr"/>
            <a:lstStyle/>
            <a:p>
              <a:endParaRPr lang="en-US" sz="849"/>
            </a:p>
          </p:txBody>
        </p:sp>
        <p:sp>
          <p:nvSpPr>
            <p:cNvPr id="810" name="Freeform 809">
              <a:extLst>
                <a:ext uri="{FF2B5EF4-FFF2-40B4-BE49-F238E27FC236}">
                  <a16:creationId xmlns:a16="http://schemas.microsoft.com/office/drawing/2014/main" id="{27BD607C-BCEB-1F48-88EB-CF649BB3D347}"/>
                </a:ext>
              </a:extLst>
            </p:cNvPr>
            <p:cNvSpPr/>
            <p:nvPr/>
          </p:nvSpPr>
          <p:spPr>
            <a:xfrm>
              <a:off x="6326850" y="5787694"/>
              <a:ext cx="39763" cy="121246"/>
            </a:xfrm>
            <a:custGeom>
              <a:avLst/>
              <a:gdLst>
                <a:gd name="connsiteX0" fmla="*/ 39764 w 39763"/>
                <a:gd name="connsiteY0" fmla="*/ 19906 h 121246"/>
                <a:gd name="connsiteX1" fmla="*/ 39764 w 39763"/>
                <a:gd name="connsiteY1" fmla="*/ 101340 h 121246"/>
                <a:gd name="connsiteX2" fmla="*/ 19882 w 39763"/>
                <a:gd name="connsiteY2" fmla="*/ 121246 h 121246"/>
                <a:gd name="connsiteX3" fmla="*/ 19882 w 39763"/>
                <a:gd name="connsiteY3" fmla="*/ 121246 h 121246"/>
                <a:gd name="connsiteX4" fmla="*/ 0 w 39763"/>
                <a:gd name="connsiteY4" fmla="*/ 101340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0"/>
                  </a:lnTo>
                  <a:cubicBezTo>
                    <a:pt x="39764" y="112198"/>
                    <a:pt x="30726" y="121246"/>
                    <a:pt x="19882" y="121246"/>
                  </a:cubicBezTo>
                  <a:lnTo>
                    <a:pt x="19882" y="121246"/>
                  </a:lnTo>
                  <a:cubicBezTo>
                    <a:pt x="9037" y="121246"/>
                    <a:pt x="0" y="112198"/>
                    <a:pt x="0" y="101340"/>
                  </a:cubicBezTo>
                  <a:lnTo>
                    <a:pt x="0" y="19906"/>
                  </a:lnTo>
                  <a:cubicBezTo>
                    <a:pt x="0" y="9048"/>
                    <a:pt x="9037" y="0"/>
                    <a:pt x="19882" y="0"/>
                  </a:cubicBezTo>
                  <a:lnTo>
                    <a:pt x="19882" y="0"/>
                  </a:lnTo>
                  <a:cubicBezTo>
                    <a:pt x="28919" y="0"/>
                    <a:pt x="39764" y="9048"/>
                    <a:pt x="39764" y="19906"/>
                  </a:cubicBezTo>
                  <a:close/>
                </a:path>
              </a:pathLst>
            </a:custGeom>
            <a:solidFill>
              <a:srgbClr val="7EB4B4"/>
            </a:solidFill>
            <a:ln w="18073" cap="flat">
              <a:noFill/>
              <a:prstDash val="solid"/>
              <a:miter/>
            </a:ln>
          </p:spPr>
          <p:txBody>
            <a:bodyPr rtlCol="0" anchor="ctr"/>
            <a:lstStyle/>
            <a:p>
              <a:endParaRPr lang="en-US" sz="849"/>
            </a:p>
          </p:txBody>
        </p:sp>
        <p:sp>
          <p:nvSpPr>
            <p:cNvPr id="811" name="Freeform 810">
              <a:extLst>
                <a:ext uri="{FF2B5EF4-FFF2-40B4-BE49-F238E27FC236}">
                  <a16:creationId xmlns:a16="http://schemas.microsoft.com/office/drawing/2014/main" id="{3F3F39BA-2312-734D-8336-10BB0411B878}"/>
                </a:ext>
              </a:extLst>
            </p:cNvPr>
            <p:cNvSpPr/>
            <p:nvPr/>
          </p:nvSpPr>
          <p:spPr>
            <a:xfrm>
              <a:off x="6610941" y="5787338"/>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6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8453"/>
                    <a:pt x="1484" y="7595"/>
                    <a:pt x="12329" y="2166"/>
                  </a:cubicBezTo>
                  <a:close/>
                </a:path>
              </a:pathLst>
            </a:custGeom>
            <a:solidFill>
              <a:srgbClr val="7EB4B4"/>
            </a:solidFill>
            <a:ln w="18073" cap="flat">
              <a:noFill/>
              <a:prstDash val="solid"/>
              <a:miter/>
            </a:ln>
          </p:spPr>
          <p:txBody>
            <a:bodyPr rtlCol="0" anchor="ctr"/>
            <a:lstStyle/>
            <a:p>
              <a:endParaRPr lang="en-US" sz="849"/>
            </a:p>
          </p:txBody>
        </p:sp>
        <p:sp>
          <p:nvSpPr>
            <p:cNvPr id="812" name="Freeform 811">
              <a:extLst>
                <a:ext uri="{FF2B5EF4-FFF2-40B4-BE49-F238E27FC236}">
                  <a16:creationId xmlns:a16="http://schemas.microsoft.com/office/drawing/2014/main" id="{EBA2E5A0-7846-0441-BF7E-A9B71272267E}"/>
                </a:ext>
              </a:extLst>
            </p:cNvPr>
            <p:cNvSpPr/>
            <p:nvPr userDrawn="1"/>
          </p:nvSpPr>
          <p:spPr>
            <a:xfrm>
              <a:off x="6932342" y="5181263"/>
              <a:ext cx="39763" cy="121445"/>
            </a:xfrm>
            <a:custGeom>
              <a:avLst/>
              <a:gdLst>
                <a:gd name="connsiteX0" fmla="*/ 39764 w 39763"/>
                <a:gd name="connsiteY0" fmla="*/ 20105 h 121445"/>
                <a:gd name="connsiteX1" fmla="*/ 39764 w 39763"/>
                <a:gd name="connsiteY1" fmla="*/ 101539 h 121445"/>
                <a:gd name="connsiteX2" fmla="*/ 19882 w 39763"/>
                <a:gd name="connsiteY2" fmla="*/ 121445 h 121445"/>
                <a:gd name="connsiteX3" fmla="*/ 19882 w 39763"/>
                <a:gd name="connsiteY3" fmla="*/ 121445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6" y="121445"/>
                    <a:pt x="19882" y="121445"/>
                  </a:cubicBezTo>
                  <a:lnTo>
                    <a:pt x="19882" y="121445"/>
                  </a:lnTo>
                  <a:cubicBezTo>
                    <a:pt x="9037" y="121445"/>
                    <a:pt x="0" y="112397"/>
                    <a:pt x="0" y="101539"/>
                  </a:cubicBezTo>
                  <a:lnTo>
                    <a:pt x="0" y="20105"/>
                  </a:lnTo>
                  <a:cubicBezTo>
                    <a:pt x="0" y="9247"/>
                    <a:pt x="9037" y="199"/>
                    <a:pt x="19882" y="199"/>
                  </a:cubicBezTo>
                  <a:lnTo>
                    <a:pt x="19882" y="199"/>
                  </a:lnTo>
                  <a:cubicBezTo>
                    <a:pt x="28919" y="-1611"/>
                    <a:pt x="39764" y="9247"/>
                    <a:pt x="39764" y="20105"/>
                  </a:cubicBezTo>
                  <a:close/>
                </a:path>
              </a:pathLst>
            </a:custGeom>
            <a:solidFill>
              <a:srgbClr val="7EB4B4"/>
            </a:solidFill>
            <a:ln w="18073" cap="flat">
              <a:noFill/>
              <a:prstDash val="solid"/>
              <a:miter/>
            </a:ln>
          </p:spPr>
          <p:txBody>
            <a:bodyPr rtlCol="0" anchor="ctr"/>
            <a:lstStyle/>
            <a:p>
              <a:endParaRPr lang="en-US" sz="849"/>
            </a:p>
          </p:txBody>
        </p:sp>
        <p:sp>
          <p:nvSpPr>
            <p:cNvPr id="813" name="Freeform 812">
              <a:extLst>
                <a:ext uri="{FF2B5EF4-FFF2-40B4-BE49-F238E27FC236}">
                  <a16:creationId xmlns:a16="http://schemas.microsoft.com/office/drawing/2014/main" id="{FA5E141B-59A3-7A48-ACA3-ECC73D2D4784}"/>
                </a:ext>
              </a:extLst>
            </p:cNvPr>
            <p:cNvSpPr/>
            <p:nvPr/>
          </p:nvSpPr>
          <p:spPr>
            <a:xfrm>
              <a:off x="7216433" y="5181105"/>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6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8453"/>
                    <a:pt x="1484" y="7595"/>
                    <a:pt x="12329" y="2166"/>
                  </a:cubicBezTo>
                  <a:close/>
                </a:path>
              </a:pathLst>
            </a:custGeom>
            <a:solidFill>
              <a:srgbClr val="7EB4B4"/>
            </a:solidFill>
            <a:ln w="18073" cap="flat">
              <a:noFill/>
              <a:prstDash val="solid"/>
              <a:miter/>
            </a:ln>
          </p:spPr>
          <p:txBody>
            <a:bodyPr rtlCol="0" anchor="ctr"/>
            <a:lstStyle/>
            <a:p>
              <a:endParaRPr lang="en-US" sz="849"/>
            </a:p>
          </p:txBody>
        </p:sp>
        <p:sp>
          <p:nvSpPr>
            <p:cNvPr id="814" name="Freeform 813">
              <a:extLst>
                <a:ext uri="{FF2B5EF4-FFF2-40B4-BE49-F238E27FC236}">
                  <a16:creationId xmlns:a16="http://schemas.microsoft.com/office/drawing/2014/main" id="{300B3543-F004-ED46-B417-2AC240D11F09}"/>
                </a:ext>
              </a:extLst>
            </p:cNvPr>
            <p:cNvSpPr/>
            <p:nvPr/>
          </p:nvSpPr>
          <p:spPr>
            <a:xfrm>
              <a:off x="7519076" y="5181105"/>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6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6"/>
                  </a:cubicBezTo>
                  <a:lnTo>
                    <a:pt x="2491" y="29311"/>
                  </a:lnTo>
                  <a:cubicBezTo>
                    <a:pt x="-2931" y="18453"/>
                    <a:pt x="684" y="7595"/>
                    <a:pt x="11528" y="2166"/>
                  </a:cubicBezTo>
                  <a:close/>
                </a:path>
              </a:pathLst>
            </a:custGeom>
            <a:solidFill>
              <a:srgbClr val="7EB4B4"/>
            </a:solidFill>
            <a:ln w="18073" cap="flat">
              <a:noFill/>
              <a:prstDash val="solid"/>
              <a:miter/>
            </a:ln>
          </p:spPr>
          <p:txBody>
            <a:bodyPr rtlCol="0" anchor="ctr"/>
            <a:lstStyle/>
            <a:p>
              <a:endParaRPr lang="en-US" sz="849"/>
            </a:p>
          </p:txBody>
        </p:sp>
        <p:sp>
          <p:nvSpPr>
            <p:cNvPr id="815" name="Freeform 814">
              <a:extLst>
                <a:ext uri="{FF2B5EF4-FFF2-40B4-BE49-F238E27FC236}">
                  <a16:creationId xmlns:a16="http://schemas.microsoft.com/office/drawing/2014/main" id="{587EAC44-1091-764C-90ED-8D90A6BB7CB8}"/>
                </a:ext>
              </a:extLst>
            </p:cNvPr>
            <p:cNvSpPr/>
            <p:nvPr/>
          </p:nvSpPr>
          <p:spPr>
            <a:xfrm>
              <a:off x="6913584" y="5483317"/>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3 h 120149"/>
                <a:gd name="connsiteX5" fmla="*/ 65752 w 76952"/>
                <a:gd name="connsiteY5" fmla="*/ 117983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3"/>
                  </a:cubicBezTo>
                  <a:lnTo>
                    <a:pt x="65752" y="117983"/>
                  </a:lnTo>
                  <a:cubicBezTo>
                    <a:pt x="56714" y="123413"/>
                    <a:pt x="44062" y="117983"/>
                    <a:pt x="38640" y="108935"/>
                  </a:cubicBezTo>
                  <a:lnTo>
                    <a:pt x="2491" y="29311"/>
                  </a:lnTo>
                  <a:cubicBezTo>
                    <a:pt x="-2931" y="18453"/>
                    <a:pt x="684" y="7595"/>
                    <a:pt x="11528" y="2166"/>
                  </a:cubicBezTo>
                  <a:close/>
                </a:path>
              </a:pathLst>
            </a:custGeom>
            <a:solidFill>
              <a:srgbClr val="7EB4B4"/>
            </a:solidFill>
            <a:ln w="18073" cap="flat">
              <a:noFill/>
              <a:prstDash val="solid"/>
              <a:miter/>
            </a:ln>
          </p:spPr>
          <p:txBody>
            <a:bodyPr rtlCol="0" anchor="ctr"/>
            <a:lstStyle/>
            <a:p>
              <a:endParaRPr lang="en-US" sz="849"/>
            </a:p>
          </p:txBody>
        </p:sp>
        <p:sp>
          <p:nvSpPr>
            <p:cNvPr id="816" name="Freeform 815">
              <a:extLst>
                <a:ext uri="{FF2B5EF4-FFF2-40B4-BE49-F238E27FC236}">
                  <a16:creationId xmlns:a16="http://schemas.microsoft.com/office/drawing/2014/main" id="{D1F28B02-C888-EB45-B74F-94F21BF8197E}"/>
                </a:ext>
              </a:extLst>
            </p:cNvPr>
            <p:cNvSpPr/>
            <p:nvPr/>
          </p:nvSpPr>
          <p:spPr>
            <a:xfrm>
              <a:off x="7216433" y="5483317"/>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3 h 120149"/>
                <a:gd name="connsiteX5" fmla="*/ 66552 w 77752"/>
                <a:gd name="connsiteY5" fmla="*/ 117983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solidFill>
              <a:srgbClr val="7EB4B4"/>
            </a:solidFill>
            <a:ln w="18073" cap="flat">
              <a:noFill/>
              <a:prstDash val="solid"/>
              <a:miter/>
            </a:ln>
          </p:spPr>
          <p:txBody>
            <a:bodyPr rtlCol="0" anchor="ctr"/>
            <a:lstStyle/>
            <a:p>
              <a:endParaRPr lang="en-US" sz="849"/>
            </a:p>
          </p:txBody>
        </p:sp>
        <p:sp>
          <p:nvSpPr>
            <p:cNvPr id="817" name="Freeform 816">
              <a:extLst>
                <a:ext uri="{FF2B5EF4-FFF2-40B4-BE49-F238E27FC236}">
                  <a16:creationId xmlns:a16="http://schemas.microsoft.com/office/drawing/2014/main" id="{263DA482-62A9-5D47-BB36-ECF2A83142E2}"/>
                </a:ext>
              </a:extLst>
            </p:cNvPr>
            <p:cNvSpPr/>
            <p:nvPr/>
          </p:nvSpPr>
          <p:spPr>
            <a:xfrm>
              <a:off x="6913584" y="5787338"/>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6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6"/>
                  </a:cubicBezTo>
                  <a:lnTo>
                    <a:pt x="2491" y="29311"/>
                  </a:lnTo>
                  <a:cubicBezTo>
                    <a:pt x="-2931" y="18453"/>
                    <a:pt x="684" y="7595"/>
                    <a:pt x="11528" y="2166"/>
                  </a:cubicBezTo>
                  <a:close/>
                </a:path>
              </a:pathLst>
            </a:custGeom>
            <a:solidFill>
              <a:srgbClr val="7EB4B4"/>
            </a:solidFill>
            <a:ln w="18073" cap="flat">
              <a:noFill/>
              <a:prstDash val="solid"/>
              <a:miter/>
            </a:ln>
          </p:spPr>
          <p:txBody>
            <a:bodyPr rtlCol="0" anchor="ctr"/>
            <a:lstStyle/>
            <a:p>
              <a:endParaRPr lang="en-US" sz="849"/>
            </a:p>
          </p:txBody>
        </p:sp>
        <p:sp>
          <p:nvSpPr>
            <p:cNvPr id="818" name="Freeform 817">
              <a:extLst>
                <a:ext uri="{FF2B5EF4-FFF2-40B4-BE49-F238E27FC236}">
                  <a16:creationId xmlns:a16="http://schemas.microsoft.com/office/drawing/2014/main" id="{AAE4A88E-BCF1-9F49-AAF0-55DE69FBD251}"/>
                </a:ext>
              </a:extLst>
            </p:cNvPr>
            <p:cNvSpPr/>
            <p:nvPr/>
          </p:nvSpPr>
          <p:spPr>
            <a:xfrm>
              <a:off x="7537835" y="5483673"/>
              <a:ext cx="39763" cy="121246"/>
            </a:xfrm>
            <a:custGeom>
              <a:avLst/>
              <a:gdLst>
                <a:gd name="connsiteX0" fmla="*/ 39764 w 39763"/>
                <a:gd name="connsiteY0" fmla="*/ 19906 h 121246"/>
                <a:gd name="connsiteX1" fmla="*/ 39764 w 39763"/>
                <a:gd name="connsiteY1" fmla="*/ 101341 h 121246"/>
                <a:gd name="connsiteX2" fmla="*/ 19882 w 39763"/>
                <a:gd name="connsiteY2" fmla="*/ 121247 h 121246"/>
                <a:gd name="connsiteX3" fmla="*/ 19882 w 39763"/>
                <a:gd name="connsiteY3" fmla="*/ 121247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9"/>
                    <a:pt x="30726" y="121247"/>
                    <a:pt x="19882" y="121247"/>
                  </a:cubicBezTo>
                  <a:lnTo>
                    <a:pt x="19882" y="121247"/>
                  </a:lnTo>
                  <a:cubicBezTo>
                    <a:pt x="9037" y="121247"/>
                    <a:pt x="0" y="112199"/>
                    <a:pt x="0" y="101341"/>
                  </a:cubicBezTo>
                  <a:lnTo>
                    <a:pt x="0" y="19906"/>
                  </a:lnTo>
                  <a:cubicBezTo>
                    <a:pt x="0" y="9048"/>
                    <a:pt x="9037" y="0"/>
                    <a:pt x="19882" y="0"/>
                  </a:cubicBezTo>
                  <a:lnTo>
                    <a:pt x="19882" y="0"/>
                  </a:lnTo>
                  <a:cubicBezTo>
                    <a:pt x="30726" y="0"/>
                    <a:pt x="39764" y="9048"/>
                    <a:pt x="39764" y="19906"/>
                  </a:cubicBezTo>
                  <a:close/>
                </a:path>
              </a:pathLst>
            </a:custGeom>
            <a:solidFill>
              <a:srgbClr val="7EB4B4"/>
            </a:solidFill>
            <a:ln w="18073" cap="flat">
              <a:noFill/>
              <a:prstDash val="solid"/>
              <a:miter/>
            </a:ln>
          </p:spPr>
          <p:txBody>
            <a:bodyPr rtlCol="0" anchor="ctr"/>
            <a:lstStyle/>
            <a:p>
              <a:endParaRPr lang="en-US" sz="849"/>
            </a:p>
          </p:txBody>
        </p:sp>
        <p:sp>
          <p:nvSpPr>
            <p:cNvPr id="819" name="Freeform 818">
              <a:extLst>
                <a:ext uri="{FF2B5EF4-FFF2-40B4-BE49-F238E27FC236}">
                  <a16:creationId xmlns:a16="http://schemas.microsoft.com/office/drawing/2014/main" id="{C44AE31A-31CF-6048-B32D-944CF8F479DC}"/>
                </a:ext>
              </a:extLst>
            </p:cNvPr>
            <p:cNvSpPr/>
            <p:nvPr/>
          </p:nvSpPr>
          <p:spPr>
            <a:xfrm>
              <a:off x="7234185" y="5787694"/>
              <a:ext cx="39763" cy="121246"/>
            </a:xfrm>
            <a:custGeom>
              <a:avLst/>
              <a:gdLst>
                <a:gd name="connsiteX0" fmla="*/ 39764 w 39763"/>
                <a:gd name="connsiteY0" fmla="*/ 19906 h 121246"/>
                <a:gd name="connsiteX1" fmla="*/ 39764 w 39763"/>
                <a:gd name="connsiteY1" fmla="*/ 101340 h 121246"/>
                <a:gd name="connsiteX2" fmla="*/ 19882 w 39763"/>
                <a:gd name="connsiteY2" fmla="*/ 121246 h 121246"/>
                <a:gd name="connsiteX3" fmla="*/ 19882 w 39763"/>
                <a:gd name="connsiteY3" fmla="*/ 121246 h 121246"/>
                <a:gd name="connsiteX4" fmla="*/ 0 w 39763"/>
                <a:gd name="connsiteY4" fmla="*/ 101340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0"/>
                  </a:lnTo>
                  <a:cubicBezTo>
                    <a:pt x="39764" y="112198"/>
                    <a:pt x="30727" y="121246"/>
                    <a:pt x="19882" y="121246"/>
                  </a:cubicBezTo>
                  <a:lnTo>
                    <a:pt x="19882" y="121246"/>
                  </a:lnTo>
                  <a:cubicBezTo>
                    <a:pt x="9037" y="121246"/>
                    <a:pt x="0" y="112198"/>
                    <a:pt x="0" y="101340"/>
                  </a:cubicBezTo>
                  <a:lnTo>
                    <a:pt x="0" y="19906"/>
                  </a:lnTo>
                  <a:cubicBezTo>
                    <a:pt x="0" y="9048"/>
                    <a:pt x="9037" y="0"/>
                    <a:pt x="19882" y="0"/>
                  </a:cubicBezTo>
                  <a:lnTo>
                    <a:pt x="19882" y="0"/>
                  </a:lnTo>
                  <a:cubicBezTo>
                    <a:pt x="30727" y="0"/>
                    <a:pt x="39764" y="9048"/>
                    <a:pt x="39764" y="19906"/>
                  </a:cubicBezTo>
                  <a:close/>
                </a:path>
              </a:pathLst>
            </a:custGeom>
            <a:solidFill>
              <a:srgbClr val="7EB4B4"/>
            </a:solidFill>
            <a:ln w="18073" cap="flat">
              <a:noFill/>
              <a:prstDash val="solid"/>
              <a:miter/>
            </a:ln>
          </p:spPr>
          <p:txBody>
            <a:bodyPr rtlCol="0" anchor="ctr"/>
            <a:lstStyle/>
            <a:p>
              <a:endParaRPr lang="en-US" sz="849"/>
            </a:p>
          </p:txBody>
        </p:sp>
        <p:sp>
          <p:nvSpPr>
            <p:cNvPr id="820" name="Freeform 819">
              <a:extLst>
                <a:ext uri="{FF2B5EF4-FFF2-40B4-BE49-F238E27FC236}">
                  <a16:creationId xmlns:a16="http://schemas.microsoft.com/office/drawing/2014/main" id="{32EE4C78-A22F-D843-BFD3-FB2AAAC66BE3}"/>
                </a:ext>
              </a:extLst>
            </p:cNvPr>
            <p:cNvSpPr/>
            <p:nvPr/>
          </p:nvSpPr>
          <p:spPr>
            <a:xfrm>
              <a:off x="7519076" y="5787338"/>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6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6"/>
                  </a:cubicBezTo>
                  <a:lnTo>
                    <a:pt x="2491" y="29311"/>
                  </a:lnTo>
                  <a:cubicBezTo>
                    <a:pt x="-2931" y="18453"/>
                    <a:pt x="684" y="7595"/>
                    <a:pt x="11528" y="2166"/>
                  </a:cubicBezTo>
                  <a:close/>
                </a:path>
              </a:pathLst>
            </a:custGeom>
            <a:solidFill>
              <a:srgbClr val="7EB4B4"/>
            </a:solidFill>
            <a:ln w="18073" cap="flat">
              <a:noFill/>
              <a:prstDash val="solid"/>
              <a:miter/>
            </a:ln>
          </p:spPr>
          <p:txBody>
            <a:bodyPr rtlCol="0" anchor="ctr"/>
            <a:lstStyle/>
            <a:p>
              <a:endParaRPr lang="en-US" sz="849"/>
            </a:p>
          </p:txBody>
        </p:sp>
        <p:sp>
          <p:nvSpPr>
            <p:cNvPr id="821" name="Freeform 820">
              <a:extLst>
                <a:ext uri="{FF2B5EF4-FFF2-40B4-BE49-F238E27FC236}">
                  <a16:creationId xmlns:a16="http://schemas.microsoft.com/office/drawing/2014/main" id="{4418BADB-C641-6B40-BDAD-BEF2BFDEA89C}"/>
                </a:ext>
              </a:extLst>
            </p:cNvPr>
            <p:cNvSpPr/>
            <p:nvPr userDrawn="1"/>
          </p:nvSpPr>
          <p:spPr>
            <a:xfrm>
              <a:off x="7841485" y="5181263"/>
              <a:ext cx="39763" cy="121445"/>
            </a:xfrm>
            <a:custGeom>
              <a:avLst/>
              <a:gdLst>
                <a:gd name="connsiteX0" fmla="*/ 39764 w 39763"/>
                <a:gd name="connsiteY0" fmla="*/ 20105 h 121445"/>
                <a:gd name="connsiteX1" fmla="*/ 39764 w 39763"/>
                <a:gd name="connsiteY1" fmla="*/ 101539 h 121445"/>
                <a:gd name="connsiteX2" fmla="*/ 19882 w 39763"/>
                <a:gd name="connsiteY2" fmla="*/ 121445 h 121445"/>
                <a:gd name="connsiteX3" fmla="*/ 19882 w 39763"/>
                <a:gd name="connsiteY3" fmla="*/ 121445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6" y="121445"/>
                    <a:pt x="19882" y="121445"/>
                  </a:cubicBezTo>
                  <a:lnTo>
                    <a:pt x="19882" y="121445"/>
                  </a:lnTo>
                  <a:cubicBezTo>
                    <a:pt x="9037" y="121445"/>
                    <a:pt x="0" y="112397"/>
                    <a:pt x="0" y="101539"/>
                  </a:cubicBezTo>
                  <a:lnTo>
                    <a:pt x="0" y="20105"/>
                  </a:lnTo>
                  <a:cubicBezTo>
                    <a:pt x="0" y="9247"/>
                    <a:pt x="9037" y="199"/>
                    <a:pt x="19882" y="199"/>
                  </a:cubicBezTo>
                  <a:lnTo>
                    <a:pt x="19882" y="199"/>
                  </a:lnTo>
                  <a:cubicBezTo>
                    <a:pt x="28919" y="-1611"/>
                    <a:pt x="39764" y="9247"/>
                    <a:pt x="39764" y="20105"/>
                  </a:cubicBezTo>
                  <a:close/>
                </a:path>
              </a:pathLst>
            </a:custGeom>
            <a:solidFill>
              <a:srgbClr val="7EB4B4"/>
            </a:solidFill>
            <a:ln w="18073" cap="flat">
              <a:noFill/>
              <a:prstDash val="solid"/>
              <a:miter/>
            </a:ln>
          </p:spPr>
          <p:txBody>
            <a:bodyPr rtlCol="0" anchor="ctr"/>
            <a:lstStyle/>
            <a:p>
              <a:endParaRPr lang="en-US" sz="849"/>
            </a:p>
          </p:txBody>
        </p:sp>
        <p:sp>
          <p:nvSpPr>
            <p:cNvPr id="822" name="Freeform 821">
              <a:extLst>
                <a:ext uri="{FF2B5EF4-FFF2-40B4-BE49-F238E27FC236}">
                  <a16:creationId xmlns:a16="http://schemas.microsoft.com/office/drawing/2014/main" id="{77054C74-FA06-7B43-8309-9203B6D6D129}"/>
                </a:ext>
              </a:extLst>
            </p:cNvPr>
            <p:cNvSpPr/>
            <p:nvPr/>
          </p:nvSpPr>
          <p:spPr>
            <a:xfrm>
              <a:off x="8125576" y="5181105"/>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6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8453"/>
                    <a:pt x="1484" y="7595"/>
                    <a:pt x="12329" y="2166"/>
                  </a:cubicBezTo>
                  <a:close/>
                </a:path>
              </a:pathLst>
            </a:custGeom>
            <a:solidFill>
              <a:srgbClr val="7EB4B4"/>
            </a:solidFill>
            <a:ln w="18073" cap="flat">
              <a:noFill/>
              <a:prstDash val="solid"/>
              <a:miter/>
            </a:ln>
          </p:spPr>
          <p:txBody>
            <a:bodyPr rtlCol="0" anchor="ctr"/>
            <a:lstStyle/>
            <a:p>
              <a:endParaRPr lang="en-US" sz="849"/>
            </a:p>
          </p:txBody>
        </p:sp>
        <p:sp>
          <p:nvSpPr>
            <p:cNvPr id="823" name="Freeform 822">
              <a:extLst>
                <a:ext uri="{FF2B5EF4-FFF2-40B4-BE49-F238E27FC236}">
                  <a16:creationId xmlns:a16="http://schemas.microsoft.com/office/drawing/2014/main" id="{4C9B5926-7C66-2F4E-964E-A545B3E9F5C6}"/>
                </a:ext>
              </a:extLst>
            </p:cNvPr>
            <p:cNvSpPr/>
            <p:nvPr/>
          </p:nvSpPr>
          <p:spPr>
            <a:xfrm>
              <a:off x="8428219" y="5181105"/>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6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6"/>
                  </a:cubicBezTo>
                  <a:lnTo>
                    <a:pt x="2491" y="29311"/>
                  </a:lnTo>
                  <a:cubicBezTo>
                    <a:pt x="-2931" y="18453"/>
                    <a:pt x="684" y="7595"/>
                    <a:pt x="11528" y="2166"/>
                  </a:cubicBezTo>
                  <a:close/>
                </a:path>
              </a:pathLst>
            </a:custGeom>
            <a:solidFill>
              <a:srgbClr val="7EB4B4"/>
            </a:solidFill>
            <a:ln w="18073" cap="flat">
              <a:noFill/>
              <a:prstDash val="solid"/>
              <a:miter/>
            </a:ln>
          </p:spPr>
          <p:txBody>
            <a:bodyPr rtlCol="0" anchor="ctr"/>
            <a:lstStyle/>
            <a:p>
              <a:endParaRPr lang="en-US" sz="849"/>
            </a:p>
          </p:txBody>
        </p:sp>
        <p:sp>
          <p:nvSpPr>
            <p:cNvPr id="824" name="Freeform 823">
              <a:extLst>
                <a:ext uri="{FF2B5EF4-FFF2-40B4-BE49-F238E27FC236}">
                  <a16:creationId xmlns:a16="http://schemas.microsoft.com/office/drawing/2014/main" id="{8BED79B4-AB30-C141-9672-59B97C351183}"/>
                </a:ext>
              </a:extLst>
            </p:cNvPr>
            <p:cNvSpPr/>
            <p:nvPr/>
          </p:nvSpPr>
          <p:spPr>
            <a:xfrm>
              <a:off x="7821926" y="5483317"/>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3 h 120149"/>
                <a:gd name="connsiteX5" fmla="*/ 66552 w 77753"/>
                <a:gd name="connsiteY5" fmla="*/ 117983 h 120149"/>
                <a:gd name="connsiteX6" fmla="*/ 39441 w 77753"/>
                <a:gd name="connsiteY6" fmla="*/ 108935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8"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solidFill>
              <a:srgbClr val="7EB4B4"/>
            </a:solidFill>
            <a:ln w="18073" cap="flat">
              <a:noFill/>
              <a:prstDash val="solid"/>
              <a:miter/>
            </a:ln>
          </p:spPr>
          <p:txBody>
            <a:bodyPr rtlCol="0" anchor="ctr"/>
            <a:lstStyle/>
            <a:p>
              <a:endParaRPr lang="en-US" sz="849"/>
            </a:p>
          </p:txBody>
        </p:sp>
        <p:sp>
          <p:nvSpPr>
            <p:cNvPr id="825" name="Freeform 824">
              <a:extLst>
                <a:ext uri="{FF2B5EF4-FFF2-40B4-BE49-F238E27FC236}">
                  <a16:creationId xmlns:a16="http://schemas.microsoft.com/office/drawing/2014/main" id="{F86B6432-1515-4D47-A571-353791A460A7}"/>
                </a:ext>
              </a:extLst>
            </p:cNvPr>
            <p:cNvSpPr/>
            <p:nvPr/>
          </p:nvSpPr>
          <p:spPr>
            <a:xfrm>
              <a:off x="8125576" y="5483317"/>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3 h 120149"/>
                <a:gd name="connsiteX5" fmla="*/ 66552 w 77752"/>
                <a:gd name="connsiteY5" fmla="*/ 117983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solidFill>
              <a:srgbClr val="7EB4B4"/>
            </a:solidFill>
            <a:ln w="18073" cap="flat">
              <a:noFill/>
              <a:prstDash val="solid"/>
              <a:miter/>
            </a:ln>
          </p:spPr>
          <p:txBody>
            <a:bodyPr rtlCol="0" anchor="ctr"/>
            <a:lstStyle/>
            <a:p>
              <a:endParaRPr lang="en-US" sz="849"/>
            </a:p>
          </p:txBody>
        </p:sp>
        <p:sp>
          <p:nvSpPr>
            <p:cNvPr id="826" name="Freeform 825">
              <a:extLst>
                <a:ext uri="{FF2B5EF4-FFF2-40B4-BE49-F238E27FC236}">
                  <a16:creationId xmlns:a16="http://schemas.microsoft.com/office/drawing/2014/main" id="{5A516238-B8A8-8D45-8457-7987FD0C2C56}"/>
                </a:ext>
              </a:extLst>
            </p:cNvPr>
            <p:cNvSpPr/>
            <p:nvPr/>
          </p:nvSpPr>
          <p:spPr>
            <a:xfrm>
              <a:off x="7821926" y="5787338"/>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4 h 120149"/>
                <a:gd name="connsiteX5" fmla="*/ 66552 w 77753"/>
                <a:gd name="connsiteY5" fmla="*/ 117984 h 120149"/>
                <a:gd name="connsiteX6" fmla="*/ 39441 w 77753"/>
                <a:gd name="connsiteY6" fmla="*/ 108936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8453"/>
                    <a:pt x="1484" y="7595"/>
                    <a:pt x="12329" y="2166"/>
                  </a:cubicBezTo>
                  <a:close/>
                </a:path>
              </a:pathLst>
            </a:custGeom>
            <a:solidFill>
              <a:srgbClr val="7EB4B4"/>
            </a:solidFill>
            <a:ln w="18073" cap="flat">
              <a:noFill/>
              <a:prstDash val="solid"/>
              <a:miter/>
            </a:ln>
          </p:spPr>
          <p:txBody>
            <a:bodyPr rtlCol="0" anchor="ctr"/>
            <a:lstStyle/>
            <a:p>
              <a:endParaRPr lang="en-US" sz="849"/>
            </a:p>
          </p:txBody>
        </p:sp>
        <p:sp>
          <p:nvSpPr>
            <p:cNvPr id="827" name="Freeform 826">
              <a:extLst>
                <a:ext uri="{FF2B5EF4-FFF2-40B4-BE49-F238E27FC236}">
                  <a16:creationId xmlns:a16="http://schemas.microsoft.com/office/drawing/2014/main" id="{6EDA5057-A536-F648-86BF-DFCD963890F1}"/>
                </a:ext>
              </a:extLst>
            </p:cNvPr>
            <p:cNvSpPr/>
            <p:nvPr/>
          </p:nvSpPr>
          <p:spPr>
            <a:xfrm>
              <a:off x="8446977" y="5483673"/>
              <a:ext cx="39763" cy="121246"/>
            </a:xfrm>
            <a:custGeom>
              <a:avLst/>
              <a:gdLst>
                <a:gd name="connsiteX0" fmla="*/ 39764 w 39763"/>
                <a:gd name="connsiteY0" fmla="*/ 19906 h 121246"/>
                <a:gd name="connsiteX1" fmla="*/ 39764 w 39763"/>
                <a:gd name="connsiteY1" fmla="*/ 101341 h 121246"/>
                <a:gd name="connsiteX2" fmla="*/ 19882 w 39763"/>
                <a:gd name="connsiteY2" fmla="*/ 121247 h 121246"/>
                <a:gd name="connsiteX3" fmla="*/ 19882 w 39763"/>
                <a:gd name="connsiteY3" fmla="*/ 121247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9"/>
                    <a:pt x="30726" y="121247"/>
                    <a:pt x="19882" y="121247"/>
                  </a:cubicBezTo>
                  <a:lnTo>
                    <a:pt x="19882" y="121247"/>
                  </a:lnTo>
                  <a:cubicBezTo>
                    <a:pt x="9037" y="121247"/>
                    <a:pt x="0" y="112199"/>
                    <a:pt x="0" y="101341"/>
                  </a:cubicBezTo>
                  <a:lnTo>
                    <a:pt x="0" y="19906"/>
                  </a:lnTo>
                  <a:cubicBezTo>
                    <a:pt x="0" y="9048"/>
                    <a:pt x="9037" y="0"/>
                    <a:pt x="19882" y="0"/>
                  </a:cubicBezTo>
                  <a:lnTo>
                    <a:pt x="19882" y="0"/>
                  </a:lnTo>
                  <a:cubicBezTo>
                    <a:pt x="28919" y="0"/>
                    <a:pt x="39764" y="9048"/>
                    <a:pt x="39764" y="19906"/>
                  </a:cubicBezTo>
                  <a:close/>
                </a:path>
              </a:pathLst>
            </a:custGeom>
            <a:solidFill>
              <a:srgbClr val="7EB4B4"/>
            </a:solidFill>
            <a:ln w="18073" cap="flat">
              <a:noFill/>
              <a:prstDash val="solid"/>
              <a:miter/>
            </a:ln>
          </p:spPr>
          <p:txBody>
            <a:bodyPr rtlCol="0" anchor="ctr"/>
            <a:lstStyle/>
            <a:p>
              <a:endParaRPr lang="en-US" sz="849"/>
            </a:p>
          </p:txBody>
        </p:sp>
        <p:sp>
          <p:nvSpPr>
            <p:cNvPr id="828" name="Freeform 827">
              <a:extLst>
                <a:ext uri="{FF2B5EF4-FFF2-40B4-BE49-F238E27FC236}">
                  <a16:creationId xmlns:a16="http://schemas.microsoft.com/office/drawing/2014/main" id="{D0BA8E4D-6004-7942-8F4B-DE975757A148}"/>
                </a:ext>
              </a:extLst>
            </p:cNvPr>
            <p:cNvSpPr/>
            <p:nvPr/>
          </p:nvSpPr>
          <p:spPr>
            <a:xfrm>
              <a:off x="8143327" y="5787694"/>
              <a:ext cx="39763" cy="121246"/>
            </a:xfrm>
            <a:custGeom>
              <a:avLst/>
              <a:gdLst>
                <a:gd name="connsiteX0" fmla="*/ 39764 w 39763"/>
                <a:gd name="connsiteY0" fmla="*/ 19906 h 121246"/>
                <a:gd name="connsiteX1" fmla="*/ 39764 w 39763"/>
                <a:gd name="connsiteY1" fmla="*/ 101340 h 121246"/>
                <a:gd name="connsiteX2" fmla="*/ 19882 w 39763"/>
                <a:gd name="connsiteY2" fmla="*/ 121246 h 121246"/>
                <a:gd name="connsiteX3" fmla="*/ 19882 w 39763"/>
                <a:gd name="connsiteY3" fmla="*/ 121246 h 121246"/>
                <a:gd name="connsiteX4" fmla="*/ 0 w 39763"/>
                <a:gd name="connsiteY4" fmla="*/ 101340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0"/>
                  </a:lnTo>
                  <a:cubicBezTo>
                    <a:pt x="39764" y="112198"/>
                    <a:pt x="30727" y="121246"/>
                    <a:pt x="19882" y="121246"/>
                  </a:cubicBezTo>
                  <a:lnTo>
                    <a:pt x="19882" y="121246"/>
                  </a:lnTo>
                  <a:cubicBezTo>
                    <a:pt x="9037" y="121246"/>
                    <a:pt x="0" y="112198"/>
                    <a:pt x="0" y="101340"/>
                  </a:cubicBezTo>
                  <a:lnTo>
                    <a:pt x="0" y="19906"/>
                  </a:lnTo>
                  <a:cubicBezTo>
                    <a:pt x="0" y="9048"/>
                    <a:pt x="9037" y="0"/>
                    <a:pt x="19882" y="0"/>
                  </a:cubicBezTo>
                  <a:lnTo>
                    <a:pt x="19882" y="0"/>
                  </a:lnTo>
                  <a:cubicBezTo>
                    <a:pt x="30727" y="0"/>
                    <a:pt x="39764" y="9048"/>
                    <a:pt x="39764" y="19906"/>
                  </a:cubicBezTo>
                  <a:close/>
                </a:path>
              </a:pathLst>
            </a:custGeom>
            <a:solidFill>
              <a:srgbClr val="7EB4B4"/>
            </a:solidFill>
            <a:ln w="18073" cap="flat">
              <a:noFill/>
              <a:prstDash val="solid"/>
              <a:miter/>
            </a:ln>
          </p:spPr>
          <p:txBody>
            <a:bodyPr rtlCol="0" anchor="ctr"/>
            <a:lstStyle/>
            <a:p>
              <a:endParaRPr lang="en-US" sz="849"/>
            </a:p>
          </p:txBody>
        </p:sp>
        <p:sp>
          <p:nvSpPr>
            <p:cNvPr id="829" name="Freeform 828">
              <a:extLst>
                <a:ext uri="{FF2B5EF4-FFF2-40B4-BE49-F238E27FC236}">
                  <a16:creationId xmlns:a16="http://schemas.microsoft.com/office/drawing/2014/main" id="{25F73272-5DEB-784F-88D1-7F34F4C21680}"/>
                </a:ext>
              </a:extLst>
            </p:cNvPr>
            <p:cNvSpPr/>
            <p:nvPr/>
          </p:nvSpPr>
          <p:spPr>
            <a:xfrm>
              <a:off x="8428219" y="5787338"/>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6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6"/>
                  </a:cubicBezTo>
                  <a:lnTo>
                    <a:pt x="2491" y="29311"/>
                  </a:lnTo>
                  <a:cubicBezTo>
                    <a:pt x="-2931" y="18453"/>
                    <a:pt x="684" y="7595"/>
                    <a:pt x="11528" y="2166"/>
                  </a:cubicBezTo>
                  <a:close/>
                </a:path>
              </a:pathLst>
            </a:custGeom>
            <a:solidFill>
              <a:srgbClr val="7EB4B4"/>
            </a:solidFill>
            <a:ln w="18073" cap="flat">
              <a:noFill/>
              <a:prstDash val="solid"/>
              <a:miter/>
            </a:ln>
          </p:spPr>
          <p:txBody>
            <a:bodyPr rtlCol="0" anchor="ctr"/>
            <a:lstStyle/>
            <a:p>
              <a:endParaRPr lang="en-US" sz="849"/>
            </a:p>
          </p:txBody>
        </p:sp>
        <p:sp>
          <p:nvSpPr>
            <p:cNvPr id="830" name="Freeform 829">
              <a:extLst>
                <a:ext uri="{FF2B5EF4-FFF2-40B4-BE49-F238E27FC236}">
                  <a16:creationId xmlns:a16="http://schemas.microsoft.com/office/drawing/2014/main" id="{88199267-DD87-9A4B-AC2B-10501CFA87EF}"/>
                </a:ext>
              </a:extLst>
            </p:cNvPr>
            <p:cNvSpPr/>
            <p:nvPr userDrawn="1"/>
          </p:nvSpPr>
          <p:spPr>
            <a:xfrm>
              <a:off x="8748819" y="5181263"/>
              <a:ext cx="39763" cy="121445"/>
            </a:xfrm>
            <a:custGeom>
              <a:avLst/>
              <a:gdLst>
                <a:gd name="connsiteX0" fmla="*/ 39764 w 39763"/>
                <a:gd name="connsiteY0" fmla="*/ 20105 h 121445"/>
                <a:gd name="connsiteX1" fmla="*/ 39764 w 39763"/>
                <a:gd name="connsiteY1" fmla="*/ 101539 h 121445"/>
                <a:gd name="connsiteX2" fmla="*/ 19882 w 39763"/>
                <a:gd name="connsiteY2" fmla="*/ 121445 h 121445"/>
                <a:gd name="connsiteX3" fmla="*/ 19882 w 39763"/>
                <a:gd name="connsiteY3" fmla="*/ 121445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7" y="121445"/>
                    <a:pt x="19882" y="121445"/>
                  </a:cubicBezTo>
                  <a:lnTo>
                    <a:pt x="19882" y="121445"/>
                  </a:lnTo>
                  <a:cubicBezTo>
                    <a:pt x="9037" y="121445"/>
                    <a:pt x="0" y="112397"/>
                    <a:pt x="0" y="101539"/>
                  </a:cubicBezTo>
                  <a:lnTo>
                    <a:pt x="0" y="20105"/>
                  </a:lnTo>
                  <a:cubicBezTo>
                    <a:pt x="0" y="9247"/>
                    <a:pt x="9037" y="199"/>
                    <a:pt x="19882" y="199"/>
                  </a:cubicBezTo>
                  <a:lnTo>
                    <a:pt x="19882" y="199"/>
                  </a:lnTo>
                  <a:cubicBezTo>
                    <a:pt x="30727" y="-1611"/>
                    <a:pt x="39764" y="9247"/>
                    <a:pt x="39764" y="20105"/>
                  </a:cubicBezTo>
                  <a:close/>
                </a:path>
              </a:pathLst>
            </a:custGeom>
            <a:solidFill>
              <a:srgbClr val="7EB4B4"/>
            </a:solidFill>
            <a:ln w="18073" cap="flat">
              <a:noFill/>
              <a:prstDash val="solid"/>
              <a:miter/>
            </a:ln>
          </p:spPr>
          <p:txBody>
            <a:bodyPr rtlCol="0" anchor="ctr"/>
            <a:lstStyle/>
            <a:p>
              <a:endParaRPr lang="en-US" sz="849"/>
            </a:p>
          </p:txBody>
        </p:sp>
        <p:sp>
          <p:nvSpPr>
            <p:cNvPr id="831" name="Freeform 830">
              <a:extLst>
                <a:ext uri="{FF2B5EF4-FFF2-40B4-BE49-F238E27FC236}">
                  <a16:creationId xmlns:a16="http://schemas.microsoft.com/office/drawing/2014/main" id="{A37B4992-722B-8B40-B218-E1E86A0DCF6C}"/>
                </a:ext>
              </a:extLst>
            </p:cNvPr>
            <p:cNvSpPr/>
            <p:nvPr/>
          </p:nvSpPr>
          <p:spPr>
            <a:xfrm>
              <a:off x="9033711" y="5181105"/>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6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6"/>
                  </a:cubicBezTo>
                  <a:lnTo>
                    <a:pt x="2491" y="29311"/>
                  </a:lnTo>
                  <a:cubicBezTo>
                    <a:pt x="-2931" y="18453"/>
                    <a:pt x="684" y="7595"/>
                    <a:pt x="11528" y="2166"/>
                  </a:cubicBezTo>
                  <a:close/>
                </a:path>
              </a:pathLst>
            </a:custGeom>
            <a:solidFill>
              <a:srgbClr val="7EB4B4"/>
            </a:solidFill>
            <a:ln w="18073" cap="flat">
              <a:noFill/>
              <a:prstDash val="solid"/>
              <a:miter/>
            </a:ln>
          </p:spPr>
          <p:txBody>
            <a:bodyPr rtlCol="0" anchor="ctr"/>
            <a:lstStyle/>
            <a:p>
              <a:endParaRPr lang="en-US" sz="849"/>
            </a:p>
          </p:txBody>
        </p:sp>
        <p:sp>
          <p:nvSpPr>
            <p:cNvPr id="832" name="Freeform 831">
              <a:extLst>
                <a:ext uri="{FF2B5EF4-FFF2-40B4-BE49-F238E27FC236}">
                  <a16:creationId xmlns:a16="http://schemas.microsoft.com/office/drawing/2014/main" id="{3D787BAA-5B36-E54C-9873-C1D7B666C97F}"/>
                </a:ext>
              </a:extLst>
            </p:cNvPr>
            <p:cNvSpPr/>
            <p:nvPr/>
          </p:nvSpPr>
          <p:spPr>
            <a:xfrm>
              <a:off x="9336561" y="5181105"/>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6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8453"/>
                    <a:pt x="1484" y="7595"/>
                    <a:pt x="12329" y="2166"/>
                  </a:cubicBezTo>
                  <a:close/>
                </a:path>
              </a:pathLst>
            </a:custGeom>
            <a:solidFill>
              <a:srgbClr val="7EB4B4"/>
            </a:solidFill>
            <a:ln w="18073" cap="flat">
              <a:noFill/>
              <a:prstDash val="solid"/>
              <a:miter/>
            </a:ln>
          </p:spPr>
          <p:txBody>
            <a:bodyPr rtlCol="0" anchor="ctr"/>
            <a:lstStyle/>
            <a:p>
              <a:endParaRPr lang="en-US" sz="849"/>
            </a:p>
          </p:txBody>
        </p:sp>
        <p:sp>
          <p:nvSpPr>
            <p:cNvPr id="833" name="Freeform 832">
              <a:extLst>
                <a:ext uri="{FF2B5EF4-FFF2-40B4-BE49-F238E27FC236}">
                  <a16:creationId xmlns:a16="http://schemas.microsoft.com/office/drawing/2014/main" id="{9BC057E2-B199-654E-AC6E-61369127CE34}"/>
                </a:ext>
              </a:extLst>
            </p:cNvPr>
            <p:cNvSpPr/>
            <p:nvPr/>
          </p:nvSpPr>
          <p:spPr>
            <a:xfrm>
              <a:off x="8731068" y="5483317"/>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3 h 120149"/>
                <a:gd name="connsiteX5" fmla="*/ 66552 w 77752"/>
                <a:gd name="connsiteY5" fmla="*/ 117983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solidFill>
              <a:srgbClr val="7EB4B4"/>
            </a:solidFill>
            <a:ln w="18073" cap="flat">
              <a:noFill/>
              <a:prstDash val="solid"/>
              <a:miter/>
            </a:ln>
          </p:spPr>
          <p:txBody>
            <a:bodyPr rtlCol="0" anchor="ctr"/>
            <a:lstStyle/>
            <a:p>
              <a:endParaRPr lang="en-US" sz="849"/>
            </a:p>
          </p:txBody>
        </p:sp>
        <p:sp>
          <p:nvSpPr>
            <p:cNvPr id="834" name="Freeform 833">
              <a:extLst>
                <a:ext uri="{FF2B5EF4-FFF2-40B4-BE49-F238E27FC236}">
                  <a16:creationId xmlns:a16="http://schemas.microsoft.com/office/drawing/2014/main" id="{BA0E9032-7EEE-CE48-920B-337336E6D2E9}"/>
                </a:ext>
              </a:extLst>
            </p:cNvPr>
            <p:cNvSpPr/>
            <p:nvPr/>
          </p:nvSpPr>
          <p:spPr>
            <a:xfrm>
              <a:off x="9033711" y="5483317"/>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3 h 120149"/>
                <a:gd name="connsiteX5" fmla="*/ 65752 w 76952"/>
                <a:gd name="connsiteY5" fmla="*/ 117983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3"/>
                  </a:cubicBezTo>
                  <a:lnTo>
                    <a:pt x="65752" y="117983"/>
                  </a:lnTo>
                  <a:cubicBezTo>
                    <a:pt x="56714" y="123413"/>
                    <a:pt x="44062" y="117983"/>
                    <a:pt x="38640" y="108935"/>
                  </a:cubicBezTo>
                  <a:lnTo>
                    <a:pt x="2491" y="29311"/>
                  </a:lnTo>
                  <a:cubicBezTo>
                    <a:pt x="-2931" y="18453"/>
                    <a:pt x="684" y="7595"/>
                    <a:pt x="11528" y="2166"/>
                  </a:cubicBezTo>
                  <a:close/>
                </a:path>
              </a:pathLst>
            </a:custGeom>
            <a:solidFill>
              <a:srgbClr val="7EB4B4"/>
            </a:solidFill>
            <a:ln w="18073" cap="flat">
              <a:noFill/>
              <a:prstDash val="solid"/>
              <a:miter/>
            </a:ln>
          </p:spPr>
          <p:txBody>
            <a:bodyPr rtlCol="0" anchor="ctr"/>
            <a:lstStyle/>
            <a:p>
              <a:endParaRPr lang="en-US" sz="849"/>
            </a:p>
          </p:txBody>
        </p:sp>
        <p:sp>
          <p:nvSpPr>
            <p:cNvPr id="835" name="Freeform 834">
              <a:extLst>
                <a:ext uri="{FF2B5EF4-FFF2-40B4-BE49-F238E27FC236}">
                  <a16:creationId xmlns:a16="http://schemas.microsoft.com/office/drawing/2014/main" id="{C43DE863-9F04-AB44-8368-BA4185AAA17D}"/>
                </a:ext>
              </a:extLst>
            </p:cNvPr>
            <p:cNvSpPr/>
            <p:nvPr/>
          </p:nvSpPr>
          <p:spPr>
            <a:xfrm>
              <a:off x="8731068" y="5787338"/>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6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8453"/>
                    <a:pt x="1484" y="7595"/>
                    <a:pt x="12329" y="2166"/>
                  </a:cubicBezTo>
                  <a:close/>
                </a:path>
              </a:pathLst>
            </a:custGeom>
            <a:solidFill>
              <a:srgbClr val="7EB4B4"/>
            </a:solidFill>
            <a:ln w="18073" cap="flat">
              <a:noFill/>
              <a:prstDash val="solid"/>
              <a:miter/>
            </a:ln>
          </p:spPr>
          <p:txBody>
            <a:bodyPr rtlCol="0" anchor="ctr"/>
            <a:lstStyle/>
            <a:p>
              <a:endParaRPr lang="en-US" sz="849"/>
            </a:p>
          </p:txBody>
        </p:sp>
        <p:sp>
          <p:nvSpPr>
            <p:cNvPr id="836" name="Freeform 835">
              <a:extLst>
                <a:ext uri="{FF2B5EF4-FFF2-40B4-BE49-F238E27FC236}">
                  <a16:creationId xmlns:a16="http://schemas.microsoft.com/office/drawing/2014/main" id="{E8A6CE6B-4C11-CF4E-A102-1ABF16ED22E9}"/>
                </a:ext>
              </a:extLst>
            </p:cNvPr>
            <p:cNvSpPr/>
            <p:nvPr/>
          </p:nvSpPr>
          <p:spPr>
            <a:xfrm>
              <a:off x="9356120" y="5483673"/>
              <a:ext cx="39763" cy="121246"/>
            </a:xfrm>
            <a:custGeom>
              <a:avLst/>
              <a:gdLst>
                <a:gd name="connsiteX0" fmla="*/ 39764 w 39763"/>
                <a:gd name="connsiteY0" fmla="*/ 19906 h 121246"/>
                <a:gd name="connsiteX1" fmla="*/ 39764 w 39763"/>
                <a:gd name="connsiteY1" fmla="*/ 101341 h 121246"/>
                <a:gd name="connsiteX2" fmla="*/ 19882 w 39763"/>
                <a:gd name="connsiteY2" fmla="*/ 121247 h 121246"/>
                <a:gd name="connsiteX3" fmla="*/ 19882 w 39763"/>
                <a:gd name="connsiteY3" fmla="*/ 121247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9"/>
                    <a:pt x="30726" y="121247"/>
                    <a:pt x="19882" y="121247"/>
                  </a:cubicBezTo>
                  <a:lnTo>
                    <a:pt x="19882" y="121247"/>
                  </a:lnTo>
                  <a:cubicBezTo>
                    <a:pt x="9037" y="121247"/>
                    <a:pt x="0" y="112199"/>
                    <a:pt x="0" y="101341"/>
                  </a:cubicBezTo>
                  <a:lnTo>
                    <a:pt x="0" y="19906"/>
                  </a:lnTo>
                  <a:cubicBezTo>
                    <a:pt x="0" y="9048"/>
                    <a:pt x="9037" y="0"/>
                    <a:pt x="19882" y="0"/>
                  </a:cubicBezTo>
                  <a:lnTo>
                    <a:pt x="19882" y="0"/>
                  </a:lnTo>
                  <a:cubicBezTo>
                    <a:pt x="28919" y="0"/>
                    <a:pt x="39764" y="9048"/>
                    <a:pt x="39764" y="19906"/>
                  </a:cubicBezTo>
                  <a:close/>
                </a:path>
              </a:pathLst>
            </a:custGeom>
            <a:solidFill>
              <a:srgbClr val="7EB4B4"/>
            </a:solidFill>
            <a:ln w="18073" cap="flat">
              <a:noFill/>
              <a:prstDash val="solid"/>
              <a:miter/>
            </a:ln>
          </p:spPr>
          <p:txBody>
            <a:bodyPr rtlCol="0" anchor="ctr"/>
            <a:lstStyle/>
            <a:p>
              <a:endParaRPr lang="en-US" sz="849"/>
            </a:p>
          </p:txBody>
        </p:sp>
        <p:sp>
          <p:nvSpPr>
            <p:cNvPr id="837" name="Freeform 836">
              <a:extLst>
                <a:ext uri="{FF2B5EF4-FFF2-40B4-BE49-F238E27FC236}">
                  <a16:creationId xmlns:a16="http://schemas.microsoft.com/office/drawing/2014/main" id="{517A8299-75BC-2740-8C89-F61366413F0F}"/>
                </a:ext>
              </a:extLst>
            </p:cNvPr>
            <p:cNvSpPr/>
            <p:nvPr/>
          </p:nvSpPr>
          <p:spPr>
            <a:xfrm>
              <a:off x="9052470" y="5787694"/>
              <a:ext cx="39763" cy="121246"/>
            </a:xfrm>
            <a:custGeom>
              <a:avLst/>
              <a:gdLst>
                <a:gd name="connsiteX0" fmla="*/ 39764 w 39763"/>
                <a:gd name="connsiteY0" fmla="*/ 19906 h 121246"/>
                <a:gd name="connsiteX1" fmla="*/ 39764 w 39763"/>
                <a:gd name="connsiteY1" fmla="*/ 101340 h 121246"/>
                <a:gd name="connsiteX2" fmla="*/ 19882 w 39763"/>
                <a:gd name="connsiteY2" fmla="*/ 121246 h 121246"/>
                <a:gd name="connsiteX3" fmla="*/ 19882 w 39763"/>
                <a:gd name="connsiteY3" fmla="*/ 121246 h 121246"/>
                <a:gd name="connsiteX4" fmla="*/ 0 w 39763"/>
                <a:gd name="connsiteY4" fmla="*/ 101340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0"/>
                  </a:lnTo>
                  <a:cubicBezTo>
                    <a:pt x="39764" y="112198"/>
                    <a:pt x="30726" y="121246"/>
                    <a:pt x="19882" y="121246"/>
                  </a:cubicBezTo>
                  <a:lnTo>
                    <a:pt x="19882" y="121246"/>
                  </a:lnTo>
                  <a:cubicBezTo>
                    <a:pt x="9037" y="121246"/>
                    <a:pt x="0" y="112198"/>
                    <a:pt x="0" y="101340"/>
                  </a:cubicBezTo>
                  <a:lnTo>
                    <a:pt x="0" y="19906"/>
                  </a:lnTo>
                  <a:cubicBezTo>
                    <a:pt x="0" y="9048"/>
                    <a:pt x="9037" y="0"/>
                    <a:pt x="19882" y="0"/>
                  </a:cubicBezTo>
                  <a:lnTo>
                    <a:pt x="19882" y="0"/>
                  </a:lnTo>
                  <a:cubicBezTo>
                    <a:pt x="30726" y="0"/>
                    <a:pt x="39764" y="9048"/>
                    <a:pt x="39764" y="19906"/>
                  </a:cubicBezTo>
                  <a:close/>
                </a:path>
              </a:pathLst>
            </a:custGeom>
            <a:solidFill>
              <a:srgbClr val="7EB4B4"/>
            </a:solidFill>
            <a:ln w="18073" cap="flat">
              <a:noFill/>
              <a:prstDash val="solid"/>
              <a:miter/>
            </a:ln>
          </p:spPr>
          <p:txBody>
            <a:bodyPr rtlCol="0" anchor="ctr"/>
            <a:lstStyle/>
            <a:p>
              <a:endParaRPr lang="en-US" sz="849"/>
            </a:p>
          </p:txBody>
        </p:sp>
        <p:sp>
          <p:nvSpPr>
            <p:cNvPr id="838" name="Freeform 837">
              <a:extLst>
                <a:ext uri="{FF2B5EF4-FFF2-40B4-BE49-F238E27FC236}">
                  <a16:creationId xmlns:a16="http://schemas.microsoft.com/office/drawing/2014/main" id="{05341D8B-64CC-4440-9C4C-3AA251822046}"/>
                </a:ext>
              </a:extLst>
            </p:cNvPr>
            <p:cNvSpPr/>
            <p:nvPr/>
          </p:nvSpPr>
          <p:spPr>
            <a:xfrm>
              <a:off x="9336561" y="5787338"/>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6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8453"/>
                    <a:pt x="1484" y="7595"/>
                    <a:pt x="12329" y="2166"/>
                  </a:cubicBezTo>
                  <a:close/>
                </a:path>
              </a:pathLst>
            </a:custGeom>
            <a:solidFill>
              <a:srgbClr val="7EB4B4"/>
            </a:solidFill>
            <a:ln w="18073" cap="flat">
              <a:noFill/>
              <a:prstDash val="solid"/>
              <a:miter/>
            </a:ln>
          </p:spPr>
          <p:txBody>
            <a:bodyPr rtlCol="0" anchor="ctr"/>
            <a:lstStyle/>
            <a:p>
              <a:endParaRPr lang="en-US" sz="849"/>
            </a:p>
          </p:txBody>
        </p:sp>
        <p:sp>
          <p:nvSpPr>
            <p:cNvPr id="839" name="Freeform 838">
              <a:extLst>
                <a:ext uri="{FF2B5EF4-FFF2-40B4-BE49-F238E27FC236}">
                  <a16:creationId xmlns:a16="http://schemas.microsoft.com/office/drawing/2014/main" id="{CC84493F-B961-A249-8F4B-BCE25BF64403}"/>
                </a:ext>
              </a:extLst>
            </p:cNvPr>
            <p:cNvSpPr/>
            <p:nvPr userDrawn="1"/>
          </p:nvSpPr>
          <p:spPr>
            <a:xfrm>
              <a:off x="9657962" y="5181263"/>
              <a:ext cx="39763" cy="121445"/>
            </a:xfrm>
            <a:custGeom>
              <a:avLst/>
              <a:gdLst>
                <a:gd name="connsiteX0" fmla="*/ 39764 w 39763"/>
                <a:gd name="connsiteY0" fmla="*/ 20105 h 121445"/>
                <a:gd name="connsiteX1" fmla="*/ 39764 w 39763"/>
                <a:gd name="connsiteY1" fmla="*/ 101539 h 121445"/>
                <a:gd name="connsiteX2" fmla="*/ 19882 w 39763"/>
                <a:gd name="connsiteY2" fmla="*/ 121445 h 121445"/>
                <a:gd name="connsiteX3" fmla="*/ 19882 w 39763"/>
                <a:gd name="connsiteY3" fmla="*/ 121445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6" y="121445"/>
                    <a:pt x="19882" y="121445"/>
                  </a:cubicBezTo>
                  <a:lnTo>
                    <a:pt x="19882" y="121445"/>
                  </a:lnTo>
                  <a:cubicBezTo>
                    <a:pt x="9037" y="121445"/>
                    <a:pt x="0" y="112397"/>
                    <a:pt x="0" y="101539"/>
                  </a:cubicBezTo>
                  <a:lnTo>
                    <a:pt x="0" y="20105"/>
                  </a:lnTo>
                  <a:cubicBezTo>
                    <a:pt x="0" y="9247"/>
                    <a:pt x="9037" y="199"/>
                    <a:pt x="19882" y="199"/>
                  </a:cubicBezTo>
                  <a:lnTo>
                    <a:pt x="19882" y="199"/>
                  </a:lnTo>
                  <a:cubicBezTo>
                    <a:pt x="30726" y="-1611"/>
                    <a:pt x="39764" y="9247"/>
                    <a:pt x="39764" y="20105"/>
                  </a:cubicBezTo>
                  <a:close/>
                </a:path>
              </a:pathLst>
            </a:custGeom>
            <a:solidFill>
              <a:srgbClr val="7EB4B4"/>
            </a:solidFill>
            <a:ln w="18073" cap="flat">
              <a:noFill/>
              <a:prstDash val="solid"/>
              <a:miter/>
            </a:ln>
          </p:spPr>
          <p:txBody>
            <a:bodyPr rtlCol="0" anchor="ctr"/>
            <a:lstStyle/>
            <a:p>
              <a:endParaRPr lang="en-US" sz="849"/>
            </a:p>
          </p:txBody>
        </p:sp>
        <p:sp>
          <p:nvSpPr>
            <p:cNvPr id="840" name="Freeform 839">
              <a:extLst>
                <a:ext uri="{FF2B5EF4-FFF2-40B4-BE49-F238E27FC236}">
                  <a16:creationId xmlns:a16="http://schemas.microsoft.com/office/drawing/2014/main" id="{D5AEDBFE-B824-E84A-A766-3ED0C2B3617C}"/>
                </a:ext>
              </a:extLst>
            </p:cNvPr>
            <p:cNvSpPr/>
            <p:nvPr/>
          </p:nvSpPr>
          <p:spPr>
            <a:xfrm>
              <a:off x="9942854" y="5181105"/>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6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6"/>
                  </a:cubicBezTo>
                  <a:lnTo>
                    <a:pt x="2491" y="29311"/>
                  </a:lnTo>
                  <a:cubicBezTo>
                    <a:pt x="-2931" y="18453"/>
                    <a:pt x="684" y="7595"/>
                    <a:pt x="11528" y="2166"/>
                  </a:cubicBezTo>
                  <a:close/>
                </a:path>
              </a:pathLst>
            </a:custGeom>
            <a:solidFill>
              <a:srgbClr val="7EB4B4"/>
            </a:solidFill>
            <a:ln w="18073" cap="flat">
              <a:noFill/>
              <a:prstDash val="solid"/>
              <a:miter/>
            </a:ln>
          </p:spPr>
          <p:txBody>
            <a:bodyPr rtlCol="0" anchor="ctr"/>
            <a:lstStyle/>
            <a:p>
              <a:endParaRPr lang="en-US" sz="849"/>
            </a:p>
          </p:txBody>
        </p:sp>
        <p:sp>
          <p:nvSpPr>
            <p:cNvPr id="841" name="Freeform 840">
              <a:extLst>
                <a:ext uri="{FF2B5EF4-FFF2-40B4-BE49-F238E27FC236}">
                  <a16:creationId xmlns:a16="http://schemas.microsoft.com/office/drawing/2014/main" id="{3234779F-AA36-484D-A293-E8974B4594CA}"/>
                </a:ext>
              </a:extLst>
            </p:cNvPr>
            <p:cNvSpPr/>
            <p:nvPr/>
          </p:nvSpPr>
          <p:spPr>
            <a:xfrm>
              <a:off x="10245703" y="5181105"/>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4 h 120149"/>
                <a:gd name="connsiteX5" fmla="*/ 66552 w 77753"/>
                <a:gd name="connsiteY5" fmla="*/ 117984 h 120149"/>
                <a:gd name="connsiteX6" fmla="*/ 39441 w 77753"/>
                <a:gd name="connsiteY6" fmla="*/ 108936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8453"/>
                    <a:pt x="1484" y="7595"/>
                    <a:pt x="12329" y="2166"/>
                  </a:cubicBezTo>
                  <a:close/>
                </a:path>
              </a:pathLst>
            </a:custGeom>
            <a:solidFill>
              <a:srgbClr val="7EB4B4"/>
            </a:solidFill>
            <a:ln w="18073" cap="flat">
              <a:noFill/>
              <a:prstDash val="solid"/>
              <a:miter/>
            </a:ln>
          </p:spPr>
          <p:txBody>
            <a:bodyPr rtlCol="0" anchor="ctr"/>
            <a:lstStyle/>
            <a:p>
              <a:endParaRPr lang="en-US" sz="849"/>
            </a:p>
          </p:txBody>
        </p:sp>
        <p:sp>
          <p:nvSpPr>
            <p:cNvPr id="842" name="Freeform 841">
              <a:extLst>
                <a:ext uri="{FF2B5EF4-FFF2-40B4-BE49-F238E27FC236}">
                  <a16:creationId xmlns:a16="http://schemas.microsoft.com/office/drawing/2014/main" id="{A17865CD-DA14-7E43-A5B4-6CE8F3CA5CC9}"/>
                </a:ext>
              </a:extLst>
            </p:cNvPr>
            <p:cNvSpPr/>
            <p:nvPr/>
          </p:nvSpPr>
          <p:spPr>
            <a:xfrm>
              <a:off x="9640211" y="5483317"/>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89 w 77752"/>
                <a:gd name="connsiteY3" fmla="*/ 90839 h 120149"/>
                <a:gd name="connsiteX4" fmla="*/ 66552 w 77752"/>
                <a:gd name="connsiteY4" fmla="*/ 117983 h 120149"/>
                <a:gd name="connsiteX5" fmla="*/ 66552 w 77752"/>
                <a:gd name="connsiteY5" fmla="*/ 117983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89" y="90839"/>
                  </a:lnTo>
                  <a:cubicBezTo>
                    <a:pt x="81012" y="99887"/>
                    <a:pt x="75589" y="112555"/>
                    <a:pt x="66552" y="117983"/>
                  </a:cubicBezTo>
                  <a:lnTo>
                    <a:pt x="66552" y="117983"/>
                  </a:lnTo>
                  <a:cubicBezTo>
                    <a:pt x="57515" y="123413"/>
                    <a:pt x="44863" y="117983"/>
                    <a:pt x="39441" y="108935"/>
                  </a:cubicBezTo>
                  <a:lnTo>
                    <a:pt x="3292" y="29311"/>
                  </a:lnTo>
                  <a:cubicBezTo>
                    <a:pt x="-3938" y="18453"/>
                    <a:pt x="1485" y="7595"/>
                    <a:pt x="12329" y="2166"/>
                  </a:cubicBezTo>
                  <a:close/>
                </a:path>
              </a:pathLst>
            </a:custGeom>
            <a:solidFill>
              <a:srgbClr val="7EB4B4"/>
            </a:solidFill>
            <a:ln w="18073" cap="flat">
              <a:noFill/>
              <a:prstDash val="solid"/>
              <a:miter/>
            </a:ln>
          </p:spPr>
          <p:txBody>
            <a:bodyPr rtlCol="0" anchor="ctr"/>
            <a:lstStyle/>
            <a:p>
              <a:endParaRPr lang="en-US" sz="849"/>
            </a:p>
          </p:txBody>
        </p:sp>
        <p:sp>
          <p:nvSpPr>
            <p:cNvPr id="843" name="Freeform 842">
              <a:extLst>
                <a:ext uri="{FF2B5EF4-FFF2-40B4-BE49-F238E27FC236}">
                  <a16:creationId xmlns:a16="http://schemas.microsoft.com/office/drawing/2014/main" id="{6D496194-BE63-8A40-B237-95CA5AB28615}"/>
                </a:ext>
              </a:extLst>
            </p:cNvPr>
            <p:cNvSpPr/>
            <p:nvPr/>
          </p:nvSpPr>
          <p:spPr>
            <a:xfrm>
              <a:off x="9942854" y="5483317"/>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3 h 120149"/>
                <a:gd name="connsiteX5" fmla="*/ 65752 w 76952"/>
                <a:gd name="connsiteY5" fmla="*/ 117983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3"/>
                  </a:cubicBezTo>
                  <a:lnTo>
                    <a:pt x="65752" y="117983"/>
                  </a:lnTo>
                  <a:cubicBezTo>
                    <a:pt x="56714" y="123413"/>
                    <a:pt x="44062" y="117983"/>
                    <a:pt x="38640" y="108935"/>
                  </a:cubicBezTo>
                  <a:lnTo>
                    <a:pt x="2491" y="29311"/>
                  </a:lnTo>
                  <a:cubicBezTo>
                    <a:pt x="-2931" y="18453"/>
                    <a:pt x="684" y="7595"/>
                    <a:pt x="11528" y="2166"/>
                  </a:cubicBezTo>
                  <a:close/>
                </a:path>
              </a:pathLst>
            </a:custGeom>
            <a:solidFill>
              <a:srgbClr val="7EB4B4"/>
            </a:solidFill>
            <a:ln w="18073" cap="flat">
              <a:noFill/>
              <a:prstDash val="solid"/>
              <a:miter/>
            </a:ln>
          </p:spPr>
          <p:txBody>
            <a:bodyPr rtlCol="0" anchor="ctr"/>
            <a:lstStyle/>
            <a:p>
              <a:endParaRPr lang="en-US" sz="849"/>
            </a:p>
          </p:txBody>
        </p:sp>
        <p:sp>
          <p:nvSpPr>
            <p:cNvPr id="844" name="Freeform 843">
              <a:extLst>
                <a:ext uri="{FF2B5EF4-FFF2-40B4-BE49-F238E27FC236}">
                  <a16:creationId xmlns:a16="http://schemas.microsoft.com/office/drawing/2014/main" id="{5A81EAB0-5660-3E4E-A87E-B930015A03D8}"/>
                </a:ext>
              </a:extLst>
            </p:cNvPr>
            <p:cNvSpPr/>
            <p:nvPr/>
          </p:nvSpPr>
          <p:spPr>
            <a:xfrm>
              <a:off x="9640211" y="5787338"/>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89 w 77752"/>
                <a:gd name="connsiteY3" fmla="*/ 90839 h 120149"/>
                <a:gd name="connsiteX4" fmla="*/ 66552 w 77752"/>
                <a:gd name="connsiteY4" fmla="*/ 117984 h 120149"/>
                <a:gd name="connsiteX5" fmla="*/ 66552 w 77752"/>
                <a:gd name="connsiteY5" fmla="*/ 117984 h 120149"/>
                <a:gd name="connsiteX6" fmla="*/ 39441 w 77752"/>
                <a:gd name="connsiteY6" fmla="*/ 108936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89" y="90839"/>
                  </a:lnTo>
                  <a:cubicBezTo>
                    <a:pt x="81012" y="99887"/>
                    <a:pt x="75589" y="112555"/>
                    <a:pt x="66552" y="117984"/>
                  </a:cubicBezTo>
                  <a:lnTo>
                    <a:pt x="66552" y="117984"/>
                  </a:lnTo>
                  <a:cubicBezTo>
                    <a:pt x="57515" y="123413"/>
                    <a:pt x="44863" y="117984"/>
                    <a:pt x="39441" y="108936"/>
                  </a:cubicBezTo>
                  <a:lnTo>
                    <a:pt x="3292" y="29311"/>
                  </a:lnTo>
                  <a:cubicBezTo>
                    <a:pt x="-3938" y="18453"/>
                    <a:pt x="1485" y="7595"/>
                    <a:pt x="12329" y="2166"/>
                  </a:cubicBezTo>
                  <a:close/>
                </a:path>
              </a:pathLst>
            </a:custGeom>
            <a:solidFill>
              <a:srgbClr val="7EB4B4"/>
            </a:solidFill>
            <a:ln w="18073" cap="flat">
              <a:noFill/>
              <a:prstDash val="solid"/>
              <a:miter/>
            </a:ln>
          </p:spPr>
          <p:txBody>
            <a:bodyPr rtlCol="0" anchor="ctr"/>
            <a:lstStyle/>
            <a:p>
              <a:endParaRPr lang="en-US" sz="849"/>
            </a:p>
          </p:txBody>
        </p:sp>
        <p:sp>
          <p:nvSpPr>
            <p:cNvPr id="845" name="Freeform 844">
              <a:extLst>
                <a:ext uri="{FF2B5EF4-FFF2-40B4-BE49-F238E27FC236}">
                  <a16:creationId xmlns:a16="http://schemas.microsoft.com/office/drawing/2014/main" id="{5FD6621E-199A-BA48-BF6A-376EB6E6962F}"/>
                </a:ext>
              </a:extLst>
            </p:cNvPr>
            <p:cNvSpPr/>
            <p:nvPr/>
          </p:nvSpPr>
          <p:spPr>
            <a:xfrm>
              <a:off x="10263455" y="5483673"/>
              <a:ext cx="39763" cy="121246"/>
            </a:xfrm>
            <a:custGeom>
              <a:avLst/>
              <a:gdLst>
                <a:gd name="connsiteX0" fmla="*/ 39763 w 39763"/>
                <a:gd name="connsiteY0" fmla="*/ 19906 h 121246"/>
                <a:gd name="connsiteX1" fmla="*/ 39763 w 39763"/>
                <a:gd name="connsiteY1" fmla="*/ 101341 h 121246"/>
                <a:gd name="connsiteX2" fmla="*/ 19881 w 39763"/>
                <a:gd name="connsiteY2" fmla="*/ 121247 h 121246"/>
                <a:gd name="connsiteX3" fmla="*/ 19881 w 39763"/>
                <a:gd name="connsiteY3" fmla="*/ 121247 h 121246"/>
                <a:gd name="connsiteX4" fmla="*/ 0 w 39763"/>
                <a:gd name="connsiteY4" fmla="*/ 101341 h 121246"/>
                <a:gd name="connsiteX5" fmla="*/ 0 w 39763"/>
                <a:gd name="connsiteY5" fmla="*/ 19906 h 121246"/>
                <a:gd name="connsiteX6" fmla="*/ 19881 w 39763"/>
                <a:gd name="connsiteY6" fmla="*/ 0 h 121246"/>
                <a:gd name="connsiteX7" fmla="*/ 19881 w 39763"/>
                <a:gd name="connsiteY7" fmla="*/ 0 h 121246"/>
                <a:gd name="connsiteX8" fmla="*/ 39763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3" y="19906"/>
                  </a:moveTo>
                  <a:lnTo>
                    <a:pt x="39763" y="101341"/>
                  </a:lnTo>
                  <a:cubicBezTo>
                    <a:pt x="39763" y="112199"/>
                    <a:pt x="30726" y="121247"/>
                    <a:pt x="19881" y="121247"/>
                  </a:cubicBezTo>
                  <a:lnTo>
                    <a:pt x="19881" y="121247"/>
                  </a:lnTo>
                  <a:cubicBezTo>
                    <a:pt x="9037" y="121247"/>
                    <a:pt x="0" y="112199"/>
                    <a:pt x="0" y="101341"/>
                  </a:cubicBezTo>
                  <a:lnTo>
                    <a:pt x="0" y="19906"/>
                  </a:lnTo>
                  <a:cubicBezTo>
                    <a:pt x="0" y="9048"/>
                    <a:pt x="9037" y="0"/>
                    <a:pt x="19881" y="0"/>
                  </a:cubicBezTo>
                  <a:lnTo>
                    <a:pt x="19881" y="0"/>
                  </a:lnTo>
                  <a:cubicBezTo>
                    <a:pt x="30726" y="0"/>
                    <a:pt x="39763" y="9048"/>
                    <a:pt x="39763" y="19906"/>
                  </a:cubicBezTo>
                  <a:close/>
                </a:path>
              </a:pathLst>
            </a:custGeom>
            <a:solidFill>
              <a:srgbClr val="7EB4B4"/>
            </a:solidFill>
            <a:ln w="18073" cap="flat">
              <a:noFill/>
              <a:prstDash val="solid"/>
              <a:miter/>
            </a:ln>
          </p:spPr>
          <p:txBody>
            <a:bodyPr rtlCol="0" anchor="ctr"/>
            <a:lstStyle/>
            <a:p>
              <a:endParaRPr lang="en-US" sz="849"/>
            </a:p>
          </p:txBody>
        </p:sp>
        <p:sp>
          <p:nvSpPr>
            <p:cNvPr id="846" name="Freeform 845">
              <a:extLst>
                <a:ext uri="{FF2B5EF4-FFF2-40B4-BE49-F238E27FC236}">
                  <a16:creationId xmlns:a16="http://schemas.microsoft.com/office/drawing/2014/main" id="{8292DE5C-534E-0C48-BC33-ED41DE0D0A09}"/>
                </a:ext>
              </a:extLst>
            </p:cNvPr>
            <p:cNvSpPr/>
            <p:nvPr/>
          </p:nvSpPr>
          <p:spPr>
            <a:xfrm>
              <a:off x="9961612" y="5787694"/>
              <a:ext cx="39763" cy="121246"/>
            </a:xfrm>
            <a:custGeom>
              <a:avLst/>
              <a:gdLst>
                <a:gd name="connsiteX0" fmla="*/ 39764 w 39763"/>
                <a:gd name="connsiteY0" fmla="*/ 19906 h 121246"/>
                <a:gd name="connsiteX1" fmla="*/ 39764 w 39763"/>
                <a:gd name="connsiteY1" fmla="*/ 101340 h 121246"/>
                <a:gd name="connsiteX2" fmla="*/ 19882 w 39763"/>
                <a:gd name="connsiteY2" fmla="*/ 121246 h 121246"/>
                <a:gd name="connsiteX3" fmla="*/ 19882 w 39763"/>
                <a:gd name="connsiteY3" fmla="*/ 121246 h 121246"/>
                <a:gd name="connsiteX4" fmla="*/ 0 w 39763"/>
                <a:gd name="connsiteY4" fmla="*/ 101340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0"/>
                  </a:lnTo>
                  <a:cubicBezTo>
                    <a:pt x="39764" y="112198"/>
                    <a:pt x="30726" y="121246"/>
                    <a:pt x="19882" y="121246"/>
                  </a:cubicBezTo>
                  <a:lnTo>
                    <a:pt x="19882" y="121246"/>
                  </a:lnTo>
                  <a:cubicBezTo>
                    <a:pt x="9037" y="121246"/>
                    <a:pt x="0" y="112198"/>
                    <a:pt x="0" y="101340"/>
                  </a:cubicBezTo>
                  <a:lnTo>
                    <a:pt x="0" y="19906"/>
                  </a:lnTo>
                  <a:cubicBezTo>
                    <a:pt x="0" y="9048"/>
                    <a:pt x="9037" y="0"/>
                    <a:pt x="19882" y="0"/>
                  </a:cubicBezTo>
                  <a:lnTo>
                    <a:pt x="19882" y="0"/>
                  </a:lnTo>
                  <a:cubicBezTo>
                    <a:pt x="28919" y="0"/>
                    <a:pt x="39764" y="9048"/>
                    <a:pt x="39764" y="19906"/>
                  </a:cubicBezTo>
                  <a:close/>
                </a:path>
              </a:pathLst>
            </a:custGeom>
            <a:solidFill>
              <a:srgbClr val="7EB4B4"/>
            </a:solidFill>
            <a:ln w="18073" cap="flat">
              <a:noFill/>
              <a:prstDash val="solid"/>
              <a:miter/>
            </a:ln>
          </p:spPr>
          <p:txBody>
            <a:bodyPr rtlCol="0" anchor="ctr"/>
            <a:lstStyle/>
            <a:p>
              <a:endParaRPr lang="en-US" sz="849"/>
            </a:p>
          </p:txBody>
        </p:sp>
        <p:sp>
          <p:nvSpPr>
            <p:cNvPr id="847" name="Freeform 846">
              <a:extLst>
                <a:ext uri="{FF2B5EF4-FFF2-40B4-BE49-F238E27FC236}">
                  <a16:creationId xmlns:a16="http://schemas.microsoft.com/office/drawing/2014/main" id="{EBBA3558-BE17-034B-A8B4-289713AA1A2E}"/>
                </a:ext>
              </a:extLst>
            </p:cNvPr>
            <p:cNvSpPr/>
            <p:nvPr/>
          </p:nvSpPr>
          <p:spPr>
            <a:xfrm>
              <a:off x="10245703" y="5787338"/>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4 h 120149"/>
                <a:gd name="connsiteX5" fmla="*/ 66552 w 77753"/>
                <a:gd name="connsiteY5" fmla="*/ 117984 h 120149"/>
                <a:gd name="connsiteX6" fmla="*/ 39441 w 77753"/>
                <a:gd name="connsiteY6" fmla="*/ 108936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8453"/>
                    <a:pt x="1484" y="7595"/>
                    <a:pt x="12329" y="2166"/>
                  </a:cubicBezTo>
                  <a:close/>
                </a:path>
              </a:pathLst>
            </a:custGeom>
            <a:solidFill>
              <a:srgbClr val="7EB4B4"/>
            </a:solidFill>
            <a:ln w="18073" cap="flat">
              <a:noFill/>
              <a:prstDash val="solid"/>
              <a:miter/>
            </a:ln>
          </p:spPr>
          <p:txBody>
            <a:bodyPr rtlCol="0" anchor="ctr"/>
            <a:lstStyle/>
            <a:p>
              <a:endParaRPr lang="en-US" sz="849"/>
            </a:p>
          </p:txBody>
        </p:sp>
        <p:sp>
          <p:nvSpPr>
            <p:cNvPr id="848" name="Freeform 847">
              <a:extLst>
                <a:ext uri="{FF2B5EF4-FFF2-40B4-BE49-F238E27FC236}">
                  <a16:creationId xmlns:a16="http://schemas.microsoft.com/office/drawing/2014/main" id="{5E87C223-66B0-8946-AAB2-A8E51A6CAD27}"/>
                </a:ext>
              </a:extLst>
            </p:cNvPr>
            <p:cNvSpPr/>
            <p:nvPr userDrawn="1"/>
          </p:nvSpPr>
          <p:spPr>
            <a:xfrm>
              <a:off x="10567105" y="5181263"/>
              <a:ext cx="39763" cy="121445"/>
            </a:xfrm>
            <a:custGeom>
              <a:avLst/>
              <a:gdLst>
                <a:gd name="connsiteX0" fmla="*/ 39764 w 39763"/>
                <a:gd name="connsiteY0" fmla="*/ 20105 h 121445"/>
                <a:gd name="connsiteX1" fmla="*/ 39764 w 39763"/>
                <a:gd name="connsiteY1" fmla="*/ 101539 h 121445"/>
                <a:gd name="connsiteX2" fmla="*/ 19882 w 39763"/>
                <a:gd name="connsiteY2" fmla="*/ 121445 h 121445"/>
                <a:gd name="connsiteX3" fmla="*/ 19882 w 39763"/>
                <a:gd name="connsiteY3" fmla="*/ 121445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7" y="121445"/>
                    <a:pt x="19882" y="121445"/>
                  </a:cubicBezTo>
                  <a:lnTo>
                    <a:pt x="19882" y="121445"/>
                  </a:lnTo>
                  <a:cubicBezTo>
                    <a:pt x="9037" y="121445"/>
                    <a:pt x="0" y="112397"/>
                    <a:pt x="0" y="101539"/>
                  </a:cubicBezTo>
                  <a:lnTo>
                    <a:pt x="0" y="20105"/>
                  </a:lnTo>
                  <a:cubicBezTo>
                    <a:pt x="0" y="9247"/>
                    <a:pt x="9037" y="199"/>
                    <a:pt x="19882" y="199"/>
                  </a:cubicBezTo>
                  <a:lnTo>
                    <a:pt x="19882" y="199"/>
                  </a:lnTo>
                  <a:cubicBezTo>
                    <a:pt x="30727" y="-1611"/>
                    <a:pt x="39764" y="9247"/>
                    <a:pt x="39764" y="20105"/>
                  </a:cubicBezTo>
                  <a:close/>
                </a:path>
              </a:pathLst>
            </a:custGeom>
            <a:solidFill>
              <a:srgbClr val="7EB4B4"/>
            </a:solidFill>
            <a:ln w="18073" cap="flat">
              <a:noFill/>
              <a:prstDash val="solid"/>
              <a:miter/>
            </a:ln>
          </p:spPr>
          <p:txBody>
            <a:bodyPr rtlCol="0" anchor="ctr"/>
            <a:lstStyle/>
            <a:p>
              <a:endParaRPr lang="en-US" sz="849"/>
            </a:p>
          </p:txBody>
        </p:sp>
        <p:sp>
          <p:nvSpPr>
            <p:cNvPr id="849" name="Freeform 848">
              <a:extLst>
                <a:ext uri="{FF2B5EF4-FFF2-40B4-BE49-F238E27FC236}">
                  <a16:creationId xmlns:a16="http://schemas.microsoft.com/office/drawing/2014/main" id="{12820718-00AA-E647-8F0A-55E82A26C055}"/>
                </a:ext>
              </a:extLst>
            </p:cNvPr>
            <p:cNvSpPr/>
            <p:nvPr userDrawn="1"/>
          </p:nvSpPr>
          <p:spPr>
            <a:xfrm>
              <a:off x="10851196" y="5181105"/>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4 h 120149"/>
                <a:gd name="connsiteX5" fmla="*/ 66552 w 77753"/>
                <a:gd name="connsiteY5" fmla="*/ 117984 h 120149"/>
                <a:gd name="connsiteX6" fmla="*/ 39441 w 77753"/>
                <a:gd name="connsiteY6" fmla="*/ 108936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8453"/>
                    <a:pt x="1484" y="7595"/>
                    <a:pt x="12329" y="2166"/>
                  </a:cubicBezTo>
                  <a:close/>
                </a:path>
              </a:pathLst>
            </a:custGeom>
            <a:solidFill>
              <a:srgbClr val="7EB4B4"/>
            </a:solidFill>
            <a:ln w="18073" cap="flat">
              <a:noFill/>
              <a:prstDash val="solid"/>
              <a:miter/>
            </a:ln>
          </p:spPr>
          <p:txBody>
            <a:bodyPr rtlCol="0" anchor="ctr"/>
            <a:lstStyle/>
            <a:p>
              <a:endParaRPr lang="en-US" sz="849"/>
            </a:p>
          </p:txBody>
        </p:sp>
        <p:sp>
          <p:nvSpPr>
            <p:cNvPr id="850" name="Freeform 849">
              <a:extLst>
                <a:ext uri="{FF2B5EF4-FFF2-40B4-BE49-F238E27FC236}">
                  <a16:creationId xmlns:a16="http://schemas.microsoft.com/office/drawing/2014/main" id="{F77914C8-72F2-C740-ADD3-10208CE807DA}"/>
                </a:ext>
              </a:extLst>
            </p:cNvPr>
            <p:cNvSpPr/>
            <p:nvPr/>
          </p:nvSpPr>
          <p:spPr>
            <a:xfrm>
              <a:off x="10548346" y="5483317"/>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3 h 120149"/>
                <a:gd name="connsiteX5" fmla="*/ 65752 w 76952"/>
                <a:gd name="connsiteY5" fmla="*/ 117983 h 120149"/>
                <a:gd name="connsiteX6" fmla="*/ 38640 w 76952"/>
                <a:gd name="connsiteY6" fmla="*/ 108935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3"/>
                  </a:cubicBezTo>
                  <a:lnTo>
                    <a:pt x="65752" y="117983"/>
                  </a:lnTo>
                  <a:cubicBezTo>
                    <a:pt x="56715" y="123413"/>
                    <a:pt x="44062" y="117983"/>
                    <a:pt x="38640" y="108935"/>
                  </a:cubicBezTo>
                  <a:lnTo>
                    <a:pt x="2491" y="29311"/>
                  </a:lnTo>
                  <a:cubicBezTo>
                    <a:pt x="-2931" y="18453"/>
                    <a:pt x="684" y="7595"/>
                    <a:pt x="11529" y="2166"/>
                  </a:cubicBezTo>
                  <a:close/>
                </a:path>
              </a:pathLst>
            </a:custGeom>
            <a:solidFill>
              <a:srgbClr val="7EB4B4"/>
            </a:solidFill>
            <a:ln w="18073" cap="flat">
              <a:noFill/>
              <a:prstDash val="solid"/>
              <a:miter/>
            </a:ln>
          </p:spPr>
          <p:txBody>
            <a:bodyPr rtlCol="0" anchor="ctr"/>
            <a:lstStyle/>
            <a:p>
              <a:endParaRPr lang="en-US" sz="849"/>
            </a:p>
          </p:txBody>
        </p:sp>
        <p:sp>
          <p:nvSpPr>
            <p:cNvPr id="851" name="Freeform 850">
              <a:extLst>
                <a:ext uri="{FF2B5EF4-FFF2-40B4-BE49-F238E27FC236}">
                  <a16:creationId xmlns:a16="http://schemas.microsoft.com/office/drawing/2014/main" id="{E3803137-FF03-D848-8063-FE42A0435A1F}"/>
                </a:ext>
              </a:extLst>
            </p:cNvPr>
            <p:cNvSpPr/>
            <p:nvPr/>
          </p:nvSpPr>
          <p:spPr>
            <a:xfrm>
              <a:off x="10851196" y="5483317"/>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3 h 120149"/>
                <a:gd name="connsiteX5" fmla="*/ 66552 w 77753"/>
                <a:gd name="connsiteY5" fmla="*/ 117983 h 120149"/>
                <a:gd name="connsiteX6" fmla="*/ 39441 w 77753"/>
                <a:gd name="connsiteY6" fmla="*/ 108935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9"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solidFill>
              <a:srgbClr val="7EB4B4"/>
            </a:solidFill>
            <a:ln w="18073" cap="flat">
              <a:noFill/>
              <a:prstDash val="solid"/>
              <a:miter/>
            </a:ln>
          </p:spPr>
          <p:txBody>
            <a:bodyPr rtlCol="0" anchor="ctr"/>
            <a:lstStyle/>
            <a:p>
              <a:endParaRPr lang="en-US" sz="849"/>
            </a:p>
          </p:txBody>
        </p:sp>
        <p:sp>
          <p:nvSpPr>
            <p:cNvPr id="852" name="Freeform 851">
              <a:extLst>
                <a:ext uri="{FF2B5EF4-FFF2-40B4-BE49-F238E27FC236}">
                  <a16:creationId xmlns:a16="http://schemas.microsoft.com/office/drawing/2014/main" id="{D54E09E6-98A7-5845-9BCD-7EB8D48F059D}"/>
                </a:ext>
              </a:extLst>
            </p:cNvPr>
            <p:cNvSpPr/>
            <p:nvPr/>
          </p:nvSpPr>
          <p:spPr>
            <a:xfrm>
              <a:off x="10548346" y="5787338"/>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6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3"/>
                    <a:pt x="44062" y="117984"/>
                    <a:pt x="38640" y="108936"/>
                  </a:cubicBezTo>
                  <a:lnTo>
                    <a:pt x="2491" y="29311"/>
                  </a:lnTo>
                  <a:cubicBezTo>
                    <a:pt x="-2931" y="18453"/>
                    <a:pt x="684" y="7595"/>
                    <a:pt x="11529" y="2166"/>
                  </a:cubicBezTo>
                  <a:close/>
                </a:path>
              </a:pathLst>
            </a:custGeom>
            <a:solidFill>
              <a:srgbClr val="7EB4B4"/>
            </a:solidFill>
            <a:ln w="18073" cap="flat">
              <a:noFill/>
              <a:prstDash val="solid"/>
              <a:miter/>
            </a:ln>
          </p:spPr>
          <p:txBody>
            <a:bodyPr rtlCol="0" anchor="ctr"/>
            <a:lstStyle/>
            <a:p>
              <a:endParaRPr lang="en-US" sz="849"/>
            </a:p>
          </p:txBody>
        </p:sp>
        <p:sp>
          <p:nvSpPr>
            <p:cNvPr id="853" name="Freeform 852">
              <a:extLst>
                <a:ext uri="{FF2B5EF4-FFF2-40B4-BE49-F238E27FC236}">
                  <a16:creationId xmlns:a16="http://schemas.microsoft.com/office/drawing/2014/main" id="{DA072EE4-386A-ED48-B8A0-2E19C7627543}"/>
                </a:ext>
              </a:extLst>
            </p:cNvPr>
            <p:cNvSpPr/>
            <p:nvPr/>
          </p:nvSpPr>
          <p:spPr>
            <a:xfrm>
              <a:off x="10870754" y="5787694"/>
              <a:ext cx="39763" cy="121246"/>
            </a:xfrm>
            <a:custGeom>
              <a:avLst/>
              <a:gdLst>
                <a:gd name="connsiteX0" fmla="*/ 39764 w 39763"/>
                <a:gd name="connsiteY0" fmla="*/ 19906 h 121246"/>
                <a:gd name="connsiteX1" fmla="*/ 39764 w 39763"/>
                <a:gd name="connsiteY1" fmla="*/ 101340 h 121246"/>
                <a:gd name="connsiteX2" fmla="*/ 19882 w 39763"/>
                <a:gd name="connsiteY2" fmla="*/ 121246 h 121246"/>
                <a:gd name="connsiteX3" fmla="*/ 19882 w 39763"/>
                <a:gd name="connsiteY3" fmla="*/ 121246 h 121246"/>
                <a:gd name="connsiteX4" fmla="*/ 0 w 39763"/>
                <a:gd name="connsiteY4" fmla="*/ 101340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0"/>
                  </a:lnTo>
                  <a:cubicBezTo>
                    <a:pt x="39764" y="112198"/>
                    <a:pt x="30727" y="121246"/>
                    <a:pt x="19882" y="121246"/>
                  </a:cubicBezTo>
                  <a:lnTo>
                    <a:pt x="19882" y="121246"/>
                  </a:lnTo>
                  <a:cubicBezTo>
                    <a:pt x="9037" y="121246"/>
                    <a:pt x="0" y="112198"/>
                    <a:pt x="0" y="101340"/>
                  </a:cubicBezTo>
                  <a:lnTo>
                    <a:pt x="0" y="19906"/>
                  </a:lnTo>
                  <a:cubicBezTo>
                    <a:pt x="0" y="9048"/>
                    <a:pt x="9037" y="0"/>
                    <a:pt x="19882" y="0"/>
                  </a:cubicBezTo>
                  <a:lnTo>
                    <a:pt x="19882" y="0"/>
                  </a:lnTo>
                  <a:cubicBezTo>
                    <a:pt x="28919" y="0"/>
                    <a:pt x="39764" y="9048"/>
                    <a:pt x="39764" y="19906"/>
                  </a:cubicBezTo>
                  <a:close/>
                </a:path>
              </a:pathLst>
            </a:custGeom>
            <a:solidFill>
              <a:srgbClr val="7EB4B4"/>
            </a:solidFill>
            <a:ln w="18073" cap="flat">
              <a:noFill/>
              <a:prstDash val="solid"/>
              <a:miter/>
            </a:ln>
          </p:spPr>
          <p:txBody>
            <a:bodyPr rtlCol="0" anchor="ctr"/>
            <a:lstStyle/>
            <a:p>
              <a:endParaRPr lang="en-US" sz="849"/>
            </a:p>
          </p:txBody>
        </p:sp>
        <p:sp>
          <p:nvSpPr>
            <p:cNvPr id="854" name="Freeform 853">
              <a:extLst>
                <a:ext uri="{FF2B5EF4-FFF2-40B4-BE49-F238E27FC236}">
                  <a16:creationId xmlns:a16="http://schemas.microsoft.com/office/drawing/2014/main" id="{1A91C466-9ED2-5F40-A070-BF2C948595A3}"/>
                </a:ext>
              </a:extLst>
            </p:cNvPr>
            <p:cNvSpPr/>
            <p:nvPr/>
          </p:nvSpPr>
          <p:spPr>
            <a:xfrm>
              <a:off x="6307291" y="6091359"/>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2"/>
                    <a:pt x="44863" y="117984"/>
                    <a:pt x="39441" y="108935"/>
                  </a:cubicBezTo>
                  <a:lnTo>
                    <a:pt x="3292" y="29311"/>
                  </a:lnTo>
                  <a:cubicBezTo>
                    <a:pt x="-3938" y="16643"/>
                    <a:pt x="1485" y="5785"/>
                    <a:pt x="12329" y="2166"/>
                  </a:cubicBezTo>
                  <a:close/>
                </a:path>
              </a:pathLst>
            </a:custGeom>
            <a:solidFill>
              <a:srgbClr val="7EB4B4"/>
            </a:solidFill>
            <a:ln w="18073" cap="flat">
              <a:noFill/>
              <a:prstDash val="solid"/>
              <a:miter/>
            </a:ln>
          </p:spPr>
          <p:txBody>
            <a:bodyPr rtlCol="0" anchor="ctr"/>
            <a:lstStyle/>
            <a:p>
              <a:endParaRPr lang="en-US" sz="849"/>
            </a:p>
          </p:txBody>
        </p:sp>
        <p:sp>
          <p:nvSpPr>
            <p:cNvPr id="855" name="Freeform 854">
              <a:extLst>
                <a:ext uri="{FF2B5EF4-FFF2-40B4-BE49-F238E27FC236}">
                  <a16:creationId xmlns:a16="http://schemas.microsoft.com/office/drawing/2014/main" id="{8595872A-C7EE-E94C-82EF-E59624476B02}"/>
                </a:ext>
              </a:extLst>
            </p:cNvPr>
            <p:cNvSpPr/>
            <p:nvPr/>
          </p:nvSpPr>
          <p:spPr>
            <a:xfrm>
              <a:off x="6610941" y="6091359"/>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2"/>
                    <a:pt x="44863" y="117984"/>
                    <a:pt x="39441" y="108935"/>
                  </a:cubicBezTo>
                  <a:lnTo>
                    <a:pt x="3292" y="29311"/>
                  </a:lnTo>
                  <a:cubicBezTo>
                    <a:pt x="-3938" y="16643"/>
                    <a:pt x="1484" y="5785"/>
                    <a:pt x="12329" y="2166"/>
                  </a:cubicBezTo>
                  <a:close/>
                </a:path>
              </a:pathLst>
            </a:custGeom>
            <a:solidFill>
              <a:srgbClr val="7EB4B4"/>
            </a:solidFill>
            <a:ln w="18073" cap="flat">
              <a:noFill/>
              <a:prstDash val="solid"/>
              <a:miter/>
            </a:ln>
          </p:spPr>
          <p:txBody>
            <a:bodyPr rtlCol="0" anchor="ctr"/>
            <a:lstStyle/>
            <a:p>
              <a:endParaRPr lang="en-US" sz="849"/>
            </a:p>
          </p:txBody>
        </p:sp>
        <p:sp>
          <p:nvSpPr>
            <p:cNvPr id="856" name="Freeform 855">
              <a:extLst>
                <a:ext uri="{FF2B5EF4-FFF2-40B4-BE49-F238E27FC236}">
                  <a16:creationId xmlns:a16="http://schemas.microsoft.com/office/drawing/2014/main" id="{E92D9D07-CF48-BD46-9BAB-229D73C18468}"/>
                </a:ext>
              </a:extLst>
            </p:cNvPr>
            <p:cNvSpPr/>
            <p:nvPr/>
          </p:nvSpPr>
          <p:spPr>
            <a:xfrm>
              <a:off x="6004441" y="6393570"/>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6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6"/>
                  </a:cubicBezTo>
                  <a:lnTo>
                    <a:pt x="2491" y="29311"/>
                  </a:lnTo>
                  <a:cubicBezTo>
                    <a:pt x="-2931" y="18453"/>
                    <a:pt x="684" y="7595"/>
                    <a:pt x="11528" y="2166"/>
                  </a:cubicBezTo>
                  <a:close/>
                </a:path>
              </a:pathLst>
            </a:custGeom>
            <a:solidFill>
              <a:srgbClr val="7EB4B4"/>
            </a:solidFill>
            <a:ln w="18073" cap="flat">
              <a:noFill/>
              <a:prstDash val="solid"/>
              <a:miter/>
            </a:ln>
          </p:spPr>
          <p:txBody>
            <a:bodyPr rtlCol="0" anchor="ctr"/>
            <a:lstStyle/>
            <a:p>
              <a:endParaRPr lang="en-US" sz="849"/>
            </a:p>
          </p:txBody>
        </p:sp>
        <p:sp>
          <p:nvSpPr>
            <p:cNvPr id="857" name="Freeform 856">
              <a:extLst>
                <a:ext uri="{FF2B5EF4-FFF2-40B4-BE49-F238E27FC236}">
                  <a16:creationId xmlns:a16="http://schemas.microsoft.com/office/drawing/2014/main" id="{475559EB-1569-D94E-B58A-4BC9FB7E6C8E}"/>
                </a:ext>
              </a:extLst>
            </p:cNvPr>
            <p:cNvSpPr/>
            <p:nvPr/>
          </p:nvSpPr>
          <p:spPr>
            <a:xfrm>
              <a:off x="6307291" y="6393570"/>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6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8453"/>
                    <a:pt x="1485" y="7595"/>
                    <a:pt x="12329" y="2166"/>
                  </a:cubicBezTo>
                  <a:close/>
                </a:path>
              </a:pathLst>
            </a:custGeom>
            <a:solidFill>
              <a:srgbClr val="7EB4B4"/>
            </a:solidFill>
            <a:ln w="18073" cap="flat">
              <a:noFill/>
              <a:prstDash val="solid"/>
              <a:miter/>
            </a:ln>
          </p:spPr>
          <p:txBody>
            <a:bodyPr rtlCol="0" anchor="ctr"/>
            <a:lstStyle/>
            <a:p>
              <a:endParaRPr lang="en-US" sz="849"/>
            </a:p>
          </p:txBody>
        </p:sp>
        <p:sp>
          <p:nvSpPr>
            <p:cNvPr id="858" name="Freeform 857">
              <a:extLst>
                <a:ext uri="{FF2B5EF4-FFF2-40B4-BE49-F238E27FC236}">
                  <a16:creationId xmlns:a16="http://schemas.microsoft.com/office/drawing/2014/main" id="{4468DAC2-DC43-4D4E-A59E-DEAA95DD1C26}"/>
                </a:ext>
              </a:extLst>
            </p:cNvPr>
            <p:cNvSpPr/>
            <p:nvPr/>
          </p:nvSpPr>
          <p:spPr>
            <a:xfrm>
              <a:off x="6004441" y="6697592"/>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2"/>
                    <a:pt x="44062" y="117984"/>
                    <a:pt x="38640" y="108935"/>
                  </a:cubicBezTo>
                  <a:lnTo>
                    <a:pt x="2491" y="29311"/>
                  </a:lnTo>
                  <a:cubicBezTo>
                    <a:pt x="-2931" y="18453"/>
                    <a:pt x="684" y="7595"/>
                    <a:pt x="11528" y="2166"/>
                  </a:cubicBezTo>
                  <a:close/>
                </a:path>
              </a:pathLst>
            </a:custGeom>
            <a:solidFill>
              <a:srgbClr val="7EB4B4"/>
            </a:solidFill>
            <a:ln w="18073" cap="flat">
              <a:noFill/>
              <a:prstDash val="solid"/>
              <a:miter/>
            </a:ln>
          </p:spPr>
          <p:txBody>
            <a:bodyPr rtlCol="0" anchor="ctr"/>
            <a:lstStyle/>
            <a:p>
              <a:endParaRPr lang="en-US" sz="849"/>
            </a:p>
          </p:txBody>
        </p:sp>
        <p:sp>
          <p:nvSpPr>
            <p:cNvPr id="859" name="Freeform 858">
              <a:extLst>
                <a:ext uri="{FF2B5EF4-FFF2-40B4-BE49-F238E27FC236}">
                  <a16:creationId xmlns:a16="http://schemas.microsoft.com/office/drawing/2014/main" id="{BE8B6847-62A1-874F-8796-A2D9B971679E}"/>
                </a:ext>
              </a:extLst>
            </p:cNvPr>
            <p:cNvSpPr/>
            <p:nvPr/>
          </p:nvSpPr>
          <p:spPr>
            <a:xfrm>
              <a:off x="6628692" y="6393927"/>
              <a:ext cx="39763" cy="121246"/>
            </a:xfrm>
            <a:custGeom>
              <a:avLst/>
              <a:gdLst>
                <a:gd name="connsiteX0" fmla="*/ 39764 w 39763"/>
                <a:gd name="connsiteY0" fmla="*/ 19906 h 121246"/>
                <a:gd name="connsiteX1" fmla="*/ 39764 w 39763"/>
                <a:gd name="connsiteY1" fmla="*/ 101340 h 121246"/>
                <a:gd name="connsiteX2" fmla="*/ 19882 w 39763"/>
                <a:gd name="connsiteY2" fmla="*/ 121246 h 121246"/>
                <a:gd name="connsiteX3" fmla="*/ 19882 w 39763"/>
                <a:gd name="connsiteY3" fmla="*/ 121246 h 121246"/>
                <a:gd name="connsiteX4" fmla="*/ 0 w 39763"/>
                <a:gd name="connsiteY4" fmla="*/ 101340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0"/>
                  </a:lnTo>
                  <a:cubicBezTo>
                    <a:pt x="39764" y="112198"/>
                    <a:pt x="30727" y="121246"/>
                    <a:pt x="19882" y="121246"/>
                  </a:cubicBezTo>
                  <a:lnTo>
                    <a:pt x="19882" y="121246"/>
                  </a:lnTo>
                  <a:cubicBezTo>
                    <a:pt x="9037" y="121246"/>
                    <a:pt x="0" y="112198"/>
                    <a:pt x="0" y="101340"/>
                  </a:cubicBezTo>
                  <a:lnTo>
                    <a:pt x="0" y="19906"/>
                  </a:lnTo>
                  <a:cubicBezTo>
                    <a:pt x="0" y="9048"/>
                    <a:pt x="9037" y="0"/>
                    <a:pt x="19882" y="0"/>
                  </a:cubicBezTo>
                  <a:lnTo>
                    <a:pt x="19882" y="0"/>
                  </a:lnTo>
                  <a:cubicBezTo>
                    <a:pt x="30727" y="0"/>
                    <a:pt x="39764" y="9048"/>
                    <a:pt x="39764" y="19906"/>
                  </a:cubicBezTo>
                  <a:close/>
                </a:path>
              </a:pathLst>
            </a:custGeom>
            <a:solidFill>
              <a:srgbClr val="7EB4B4"/>
            </a:solidFill>
            <a:ln w="18073" cap="flat">
              <a:noFill/>
              <a:prstDash val="solid"/>
              <a:miter/>
            </a:ln>
          </p:spPr>
          <p:txBody>
            <a:bodyPr rtlCol="0" anchor="ctr"/>
            <a:lstStyle/>
            <a:p>
              <a:endParaRPr lang="en-US" sz="849"/>
            </a:p>
          </p:txBody>
        </p:sp>
        <p:sp>
          <p:nvSpPr>
            <p:cNvPr id="860" name="Freeform 859">
              <a:extLst>
                <a:ext uri="{FF2B5EF4-FFF2-40B4-BE49-F238E27FC236}">
                  <a16:creationId xmlns:a16="http://schemas.microsoft.com/office/drawing/2014/main" id="{B0037C64-93B0-6141-B131-4E3FB1C44CDF}"/>
                </a:ext>
              </a:extLst>
            </p:cNvPr>
            <p:cNvSpPr/>
            <p:nvPr/>
          </p:nvSpPr>
          <p:spPr>
            <a:xfrm>
              <a:off x="6326850" y="6697948"/>
              <a:ext cx="39763" cy="121246"/>
            </a:xfrm>
            <a:custGeom>
              <a:avLst/>
              <a:gdLst>
                <a:gd name="connsiteX0" fmla="*/ 39764 w 39763"/>
                <a:gd name="connsiteY0" fmla="*/ 19906 h 121246"/>
                <a:gd name="connsiteX1" fmla="*/ 39764 w 39763"/>
                <a:gd name="connsiteY1" fmla="*/ 101341 h 121246"/>
                <a:gd name="connsiteX2" fmla="*/ 19882 w 39763"/>
                <a:gd name="connsiteY2" fmla="*/ 121247 h 121246"/>
                <a:gd name="connsiteX3" fmla="*/ 19882 w 39763"/>
                <a:gd name="connsiteY3" fmla="*/ 121247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9"/>
                    <a:pt x="30726" y="121247"/>
                    <a:pt x="19882" y="121247"/>
                  </a:cubicBezTo>
                  <a:lnTo>
                    <a:pt x="19882" y="121247"/>
                  </a:lnTo>
                  <a:cubicBezTo>
                    <a:pt x="9037" y="121247"/>
                    <a:pt x="0" y="112199"/>
                    <a:pt x="0" y="101341"/>
                  </a:cubicBezTo>
                  <a:lnTo>
                    <a:pt x="0" y="19906"/>
                  </a:lnTo>
                  <a:cubicBezTo>
                    <a:pt x="0" y="9048"/>
                    <a:pt x="9037" y="0"/>
                    <a:pt x="19882" y="0"/>
                  </a:cubicBezTo>
                  <a:lnTo>
                    <a:pt x="19882" y="0"/>
                  </a:lnTo>
                  <a:cubicBezTo>
                    <a:pt x="28919" y="0"/>
                    <a:pt x="39764" y="9048"/>
                    <a:pt x="39764" y="19906"/>
                  </a:cubicBezTo>
                  <a:close/>
                </a:path>
              </a:pathLst>
            </a:custGeom>
            <a:solidFill>
              <a:srgbClr val="7EB4B4"/>
            </a:solidFill>
            <a:ln w="18073" cap="flat">
              <a:noFill/>
              <a:prstDash val="solid"/>
              <a:miter/>
            </a:ln>
          </p:spPr>
          <p:txBody>
            <a:bodyPr rtlCol="0" anchor="ctr"/>
            <a:lstStyle/>
            <a:p>
              <a:endParaRPr lang="en-US" sz="849"/>
            </a:p>
          </p:txBody>
        </p:sp>
        <p:sp>
          <p:nvSpPr>
            <p:cNvPr id="861" name="Freeform 860">
              <a:extLst>
                <a:ext uri="{FF2B5EF4-FFF2-40B4-BE49-F238E27FC236}">
                  <a16:creationId xmlns:a16="http://schemas.microsoft.com/office/drawing/2014/main" id="{3B42B980-5291-3141-B3A8-23349FA04917}"/>
                </a:ext>
              </a:extLst>
            </p:cNvPr>
            <p:cNvSpPr/>
            <p:nvPr/>
          </p:nvSpPr>
          <p:spPr>
            <a:xfrm>
              <a:off x="6610941" y="6697592"/>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2"/>
                    <a:pt x="44863" y="117984"/>
                    <a:pt x="39441" y="108935"/>
                  </a:cubicBezTo>
                  <a:lnTo>
                    <a:pt x="3292" y="29311"/>
                  </a:lnTo>
                  <a:cubicBezTo>
                    <a:pt x="-3938" y="18453"/>
                    <a:pt x="1484" y="7595"/>
                    <a:pt x="12329" y="2166"/>
                  </a:cubicBezTo>
                  <a:close/>
                </a:path>
              </a:pathLst>
            </a:custGeom>
            <a:solidFill>
              <a:srgbClr val="7EB4B4"/>
            </a:solidFill>
            <a:ln w="18073" cap="flat">
              <a:noFill/>
              <a:prstDash val="solid"/>
              <a:miter/>
            </a:ln>
          </p:spPr>
          <p:txBody>
            <a:bodyPr rtlCol="0" anchor="ctr"/>
            <a:lstStyle/>
            <a:p>
              <a:endParaRPr lang="en-US" sz="849"/>
            </a:p>
          </p:txBody>
        </p:sp>
        <p:sp>
          <p:nvSpPr>
            <p:cNvPr id="862" name="Freeform 861">
              <a:extLst>
                <a:ext uri="{FF2B5EF4-FFF2-40B4-BE49-F238E27FC236}">
                  <a16:creationId xmlns:a16="http://schemas.microsoft.com/office/drawing/2014/main" id="{6A054018-1FDD-874D-979F-94A6544EB612}"/>
                </a:ext>
              </a:extLst>
            </p:cNvPr>
            <p:cNvSpPr/>
            <p:nvPr userDrawn="1"/>
          </p:nvSpPr>
          <p:spPr>
            <a:xfrm>
              <a:off x="6932342" y="6091516"/>
              <a:ext cx="39763" cy="121445"/>
            </a:xfrm>
            <a:custGeom>
              <a:avLst/>
              <a:gdLst>
                <a:gd name="connsiteX0" fmla="*/ 39764 w 39763"/>
                <a:gd name="connsiteY0" fmla="*/ 20105 h 121445"/>
                <a:gd name="connsiteX1" fmla="*/ 39764 w 39763"/>
                <a:gd name="connsiteY1" fmla="*/ 101539 h 121445"/>
                <a:gd name="connsiteX2" fmla="*/ 19882 w 39763"/>
                <a:gd name="connsiteY2" fmla="*/ 121446 h 121445"/>
                <a:gd name="connsiteX3" fmla="*/ 19882 w 39763"/>
                <a:gd name="connsiteY3" fmla="*/ 121446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6" y="121446"/>
                    <a:pt x="19882" y="121446"/>
                  </a:cubicBezTo>
                  <a:lnTo>
                    <a:pt x="19882" y="121446"/>
                  </a:lnTo>
                  <a:cubicBezTo>
                    <a:pt x="9037" y="121446"/>
                    <a:pt x="0" y="112397"/>
                    <a:pt x="0" y="101539"/>
                  </a:cubicBezTo>
                  <a:lnTo>
                    <a:pt x="0" y="20105"/>
                  </a:lnTo>
                  <a:cubicBezTo>
                    <a:pt x="0" y="9247"/>
                    <a:pt x="9037" y="199"/>
                    <a:pt x="19882" y="199"/>
                  </a:cubicBezTo>
                  <a:lnTo>
                    <a:pt x="19882" y="199"/>
                  </a:lnTo>
                  <a:cubicBezTo>
                    <a:pt x="28919" y="-1611"/>
                    <a:pt x="39764" y="9247"/>
                    <a:pt x="39764" y="20105"/>
                  </a:cubicBezTo>
                  <a:close/>
                </a:path>
              </a:pathLst>
            </a:custGeom>
            <a:solidFill>
              <a:srgbClr val="7EB4B4"/>
            </a:solidFill>
            <a:ln w="18073" cap="flat">
              <a:noFill/>
              <a:prstDash val="solid"/>
              <a:miter/>
            </a:ln>
          </p:spPr>
          <p:txBody>
            <a:bodyPr rtlCol="0" anchor="ctr"/>
            <a:lstStyle/>
            <a:p>
              <a:endParaRPr lang="en-US" sz="849"/>
            </a:p>
          </p:txBody>
        </p:sp>
        <p:sp>
          <p:nvSpPr>
            <p:cNvPr id="863" name="Freeform 862">
              <a:extLst>
                <a:ext uri="{FF2B5EF4-FFF2-40B4-BE49-F238E27FC236}">
                  <a16:creationId xmlns:a16="http://schemas.microsoft.com/office/drawing/2014/main" id="{13ED6D10-E575-754A-B2F6-11376AAC1E6A}"/>
                </a:ext>
              </a:extLst>
            </p:cNvPr>
            <p:cNvSpPr/>
            <p:nvPr/>
          </p:nvSpPr>
          <p:spPr>
            <a:xfrm>
              <a:off x="7216433" y="6091359"/>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2"/>
                    <a:pt x="44863" y="117984"/>
                    <a:pt x="39441" y="108935"/>
                  </a:cubicBezTo>
                  <a:lnTo>
                    <a:pt x="3292" y="29311"/>
                  </a:lnTo>
                  <a:cubicBezTo>
                    <a:pt x="-3938" y="16643"/>
                    <a:pt x="1484" y="5785"/>
                    <a:pt x="12329" y="2166"/>
                  </a:cubicBezTo>
                  <a:close/>
                </a:path>
              </a:pathLst>
            </a:custGeom>
            <a:solidFill>
              <a:srgbClr val="7EB4B4"/>
            </a:solidFill>
            <a:ln w="18073" cap="flat">
              <a:noFill/>
              <a:prstDash val="solid"/>
              <a:miter/>
            </a:ln>
          </p:spPr>
          <p:txBody>
            <a:bodyPr rtlCol="0" anchor="ctr"/>
            <a:lstStyle/>
            <a:p>
              <a:endParaRPr lang="en-US" sz="849"/>
            </a:p>
          </p:txBody>
        </p:sp>
        <p:sp>
          <p:nvSpPr>
            <p:cNvPr id="864" name="Freeform 863">
              <a:extLst>
                <a:ext uri="{FF2B5EF4-FFF2-40B4-BE49-F238E27FC236}">
                  <a16:creationId xmlns:a16="http://schemas.microsoft.com/office/drawing/2014/main" id="{8DB8C2AE-0990-724B-A196-4CE3F1B6CE53}"/>
                </a:ext>
              </a:extLst>
            </p:cNvPr>
            <p:cNvSpPr/>
            <p:nvPr/>
          </p:nvSpPr>
          <p:spPr>
            <a:xfrm>
              <a:off x="7519076" y="6091359"/>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2"/>
                    <a:pt x="44062" y="117984"/>
                    <a:pt x="38640" y="108935"/>
                  </a:cubicBezTo>
                  <a:lnTo>
                    <a:pt x="2491" y="29311"/>
                  </a:lnTo>
                  <a:cubicBezTo>
                    <a:pt x="-2931" y="16643"/>
                    <a:pt x="684" y="5785"/>
                    <a:pt x="11528" y="2166"/>
                  </a:cubicBezTo>
                  <a:close/>
                </a:path>
              </a:pathLst>
            </a:custGeom>
            <a:solidFill>
              <a:srgbClr val="7EB4B4"/>
            </a:solidFill>
            <a:ln w="18073" cap="flat">
              <a:noFill/>
              <a:prstDash val="solid"/>
              <a:miter/>
            </a:ln>
          </p:spPr>
          <p:txBody>
            <a:bodyPr rtlCol="0" anchor="ctr"/>
            <a:lstStyle/>
            <a:p>
              <a:endParaRPr lang="en-US" sz="849"/>
            </a:p>
          </p:txBody>
        </p:sp>
        <p:sp>
          <p:nvSpPr>
            <p:cNvPr id="865" name="Freeform 864">
              <a:extLst>
                <a:ext uri="{FF2B5EF4-FFF2-40B4-BE49-F238E27FC236}">
                  <a16:creationId xmlns:a16="http://schemas.microsoft.com/office/drawing/2014/main" id="{3C1EA26D-3607-0F47-843B-FA10834D9F67}"/>
                </a:ext>
              </a:extLst>
            </p:cNvPr>
            <p:cNvSpPr/>
            <p:nvPr/>
          </p:nvSpPr>
          <p:spPr>
            <a:xfrm>
              <a:off x="6913584" y="6393570"/>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6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6"/>
                  </a:cubicBezTo>
                  <a:lnTo>
                    <a:pt x="2491" y="29311"/>
                  </a:lnTo>
                  <a:cubicBezTo>
                    <a:pt x="-2931" y="18453"/>
                    <a:pt x="684" y="7595"/>
                    <a:pt x="11528" y="2166"/>
                  </a:cubicBezTo>
                  <a:close/>
                </a:path>
              </a:pathLst>
            </a:custGeom>
            <a:solidFill>
              <a:srgbClr val="7EB4B4"/>
            </a:solidFill>
            <a:ln w="18073" cap="flat">
              <a:noFill/>
              <a:prstDash val="solid"/>
              <a:miter/>
            </a:ln>
          </p:spPr>
          <p:txBody>
            <a:bodyPr rtlCol="0" anchor="ctr"/>
            <a:lstStyle/>
            <a:p>
              <a:endParaRPr lang="en-US" sz="849"/>
            </a:p>
          </p:txBody>
        </p:sp>
        <p:sp>
          <p:nvSpPr>
            <p:cNvPr id="866" name="Freeform 865">
              <a:extLst>
                <a:ext uri="{FF2B5EF4-FFF2-40B4-BE49-F238E27FC236}">
                  <a16:creationId xmlns:a16="http://schemas.microsoft.com/office/drawing/2014/main" id="{631D522F-CFEE-6A4D-9751-D8A2740FB07D}"/>
                </a:ext>
              </a:extLst>
            </p:cNvPr>
            <p:cNvSpPr/>
            <p:nvPr/>
          </p:nvSpPr>
          <p:spPr>
            <a:xfrm>
              <a:off x="7216433" y="6393570"/>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6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8453"/>
                    <a:pt x="1484" y="7595"/>
                    <a:pt x="12329" y="2166"/>
                  </a:cubicBezTo>
                  <a:close/>
                </a:path>
              </a:pathLst>
            </a:custGeom>
            <a:solidFill>
              <a:srgbClr val="7EB4B4"/>
            </a:solidFill>
            <a:ln w="18073" cap="flat">
              <a:noFill/>
              <a:prstDash val="solid"/>
              <a:miter/>
            </a:ln>
          </p:spPr>
          <p:txBody>
            <a:bodyPr rtlCol="0" anchor="ctr"/>
            <a:lstStyle/>
            <a:p>
              <a:endParaRPr lang="en-US" sz="849"/>
            </a:p>
          </p:txBody>
        </p:sp>
        <p:sp>
          <p:nvSpPr>
            <p:cNvPr id="867" name="Freeform 866">
              <a:extLst>
                <a:ext uri="{FF2B5EF4-FFF2-40B4-BE49-F238E27FC236}">
                  <a16:creationId xmlns:a16="http://schemas.microsoft.com/office/drawing/2014/main" id="{19637E52-5CE8-D24F-A2F8-4E46E9227D8A}"/>
                </a:ext>
              </a:extLst>
            </p:cNvPr>
            <p:cNvSpPr/>
            <p:nvPr/>
          </p:nvSpPr>
          <p:spPr>
            <a:xfrm>
              <a:off x="6913584" y="6697592"/>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2"/>
                    <a:pt x="44062" y="117984"/>
                    <a:pt x="38640" y="108935"/>
                  </a:cubicBezTo>
                  <a:lnTo>
                    <a:pt x="2491" y="29311"/>
                  </a:lnTo>
                  <a:cubicBezTo>
                    <a:pt x="-2931" y="18453"/>
                    <a:pt x="684" y="7595"/>
                    <a:pt x="11528" y="2166"/>
                  </a:cubicBezTo>
                  <a:close/>
                </a:path>
              </a:pathLst>
            </a:custGeom>
            <a:solidFill>
              <a:srgbClr val="7EB4B4"/>
            </a:solidFill>
            <a:ln w="18073" cap="flat">
              <a:noFill/>
              <a:prstDash val="solid"/>
              <a:miter/>
            </a:ln>
          </p:spPr>
          <p:txBody>
            <a:bodyPr rtlCol="0" anchor="ctr"/>
            <a:lstStyle/>
            <a:p>
              <a:endParaRPr lang="en-US" sz="849"/>
            </a:p>
          </p:txBody>
        </p:sp>
        <p:sp>
          <p:nvSpPr>
            <p:cNvPr id="868" name="Freeform 867">
              <a:extLst>
                <a:ext uri="{FF2B5EF4-FFF2-40B4-BE49-F238E27FC236}">
                  <a16:creationId xmlns:a16="http://schemas.microsoft.com/office/drawing/2014/main" id="{476304C3-9716-7D49-8B53-A09677762F20}"/>
                </a:ext>
              </a:extLst>
            </p:cNvPr>
            <p:cNvSpPr/>
            <p:nvPr/>
          </p:nvSpPr>
          <p:spPr>
            <a:xfrm>
              <a:off x="7537835" y="6393927"/>
              <a:ext cx="39763" cy="121246"/>
            </a:xfrm>
            <a:custGeom>
              <a:avLst/>
              <a:gdLst>
                <a:gd name="connsiteX0" fmla="*/ 39764 w 39763"/>
                <a:gd name="connsiteY0" fmla="*/ 19906 h 121246"/>
                <a:gd name="connsiteX1" fmla="*/ 39764 w 39763"/>
                <a:gd name="connsiteY1" fmla="*/ 101340 h 121246"/>
                <a:gd name="connsiteX2" fmla="*/ 19882 w 39763"/>
                <a:gd name="connsiteY2" fmla="*/ 121246 h 121246"/>
                <a:gd name="connsiteX3" fmla="*/ 19882 w 39763"/>
                <a:gd name="connsiteY3" fmla="*/ 121246 h 121246"/>
                <a:gd name="connsiteX4" fmla="*/ 0 w 39763"/>
                <a:gd name="connsiteY4" fmla="*/ 101340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0"/>
                  </a:lnTo>
                  <a:cubicBezTo>
                    <a:pt x="39764" y="112198"/>
                    <a:pt x="30726" y="121246"/>
                    <a:pt x="19882" y="121246"/>
                  </a:cubicBezTo>
                  <a:lnTo>
                    <a:pt x="19882" y="121246"/>
                  </a:lnTo>
                  <a:cubicBezTo>
                    <a:pt x="9037" y="121246"/>
                    <a:pt x="0" y="112198"/>
                    <a:pt x="0" y="101340"/>
                  </a:cubicBezTo>
                  <a:lnTo>
                    <a:pt x="0" y="19906"/>
                  </a:lnTo>
                  <a:cubicBezTo>
                    <a:pt x="0" y="9048"/>
                    <a:pt x="9037" y="0"/>
                    <a:pt x="19882" y="0"/>
                  </a:cubicBezTo>
                  <a:lnTo>
                    <a:pt x="19882" y="0"/>
                  </a:lnTo>
                  <a:cubicBezTo>
                    <a:pt x="30726" y="0"/>
                    <a:pt x="39764" y="9048"/>
                    <a:pt x="39764" y="19906"/>
                  </a:cubicBezTo>
                  <a:close/>
                </a:path>
              </a:pathLst>
            </a:custGeom>
            <a:solidFill>
              <a:srgbClr val="7EB4B4"/>
            </a:solidFill>
            <a:ln w="18073" cap="flat">
              <a:noFill/>
              <a:prstDash val="solid"/>
              <a:miter/>
            </a:ln>
          </p:spPr>
          <p:txBody>
            <a:bodyPr rtlCol="0" anchor="ctr"/>
            <a:lstStyle/>
            <a:p>
              <a:endParaRPr lang="en-US" sz="849"/>
            </a:p>
          </p:txBody>
        </p:sp>
        <p:sp>
          <p:nvSpPr>
            <p:cNvPr id="869" name="Freeform 868">
              <a:extLst>
                <a:ext uri="{FF2B5EF4-FFF2-40B4-BE49-F238E27FC236}">
                  <a16:creationId xmlns:a16="http://schemas.microsoft.com/office/drawing/2014/main" id="{D63CA739-02DC-7D46-8DCF-F8F15931EBF0}"/>
                </a:ext>
              </a:extLst>
            </p:cNvPr>
            <p:cNvSpPr/>
            <p:nvPr/>
          </p:nvSpPr>
          <p:spPr>
            <a:xfrm>
              <a:off x="7234185" y="6697948"/>
              <a:ext cx="39763" cy="121246"/>
            </a:xfrm>
            <a:custGeom>
              <a:avLst/>
              <a:gdLst>
                <a:gd name="connsiteX0" fmla="*/ 39764 w 39763"/>
                <a:gd name="connsiteY0" fmla="*/ 19906 h 121246"/>
                <a:gd name="connsiteX1" fmla="*/ 39764 w 39763"/>
                <a:gd name="connsiteY1" fmla="*/ 101341 h 121246"/>
                <a:gd name="connsiteX2" fmla="*/ 19882 w 39763"/>
                <a:gd name="connsiteY2" fmla="*/ 121247 h 121246"/>
                <a:gd name="connsiteX3" fmla="*/ 19882 w 39763"/>
                <a:gd name="connsiteY3" fmla="*/ 121247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9"/>
                    <a:pt x="30727" y="121247"/>
                    <a:pt x="19882" y="121247"/>
                  </a:cubicBezTo>
                  <a:lnTo>
                    <a:pt x="19882" y="121247"/>
                  </a:lnTo>
                  <a:cubicBezTo>
                    <a:pt x="9037" y="121247"/>
                    <a:pt x="0" y="112199"/>
                    <a:pt x="0" y="101341"/>
                  </a:cubicBezTo>
                  <a:lnTo>
                    <a:pt x="0" y="19906"/>
                  </a:lnTo>
                  <a:cubicBezTo>
                    <a:pt x="0" y="9048"/>
                    <a:pt x="9037" y="0"/>
                    <a:pt x="19882" y="0"/>
                  </a:cubicBezTo>
                  <a:lnTo>
                    <a:pt x="19882" y="0"/>
                  </a:lnTo>
                  <a:cubicBezTo>
                    <a:pt x="30727" y="0"/>
                    <a:pt x="39764" y="9048"/>
                    <a:pt x="39764" y="19906"/>
                  </a:cubicBezTo>
                  <a:close/>
                </a:path>
              </a:pathLst>
            </a:custGeom>
            <a:solidFill>
              <a:srgbClr val="7EB4B4"/>
            </a:solidFill>
            <a:ln w="18073" cap="flat">
              <a:noFill/>
              <a:prstDash val="solid"/>
              <a:miter/>
            </a:ln>
          </p:spPr>
          <p:txBody>
            <a:bodyPr rtlCol="0" anchor="ctr"/>
            <a:lstStyle/>
            <a:p>
              <a:endParaRPr lang="en-US" sz="849"/>
            </a:p>
          </p:txBody>
        </p:sp>
        <p:sp>
          <p:nvSpPr>
            <p:cNvPr id="870" name="Freeform 869">
              <a:extLst>
                <a:ext uri="{FF2B5EF4-FFF2-40B4-BE49-F238E27FC236}">
                  <a16:creationId xmlns:a16="http://schemas.microsoft.com/office/drawing/2014/main" id="{CAA88E60-B20D-C249-8FA3-4CCD5DFC03E3}"/>
                </a:ext>
              </a:extLst>
            </p:cNvPr>
            <p:cNvSpPr/>
            <p:nvPr/>
          </p:nvSpPr>
          <p:spPr>
            <a:xfrm>
              <a:off x="7519076" y="6697592"/>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2"/>
                    <a:pt x="44062" y="117984"/>
                    <a:pt x="38640" y="108935"/>
                  </a:cubicBezTo>
                  <a:lnTo>
                    <a:pt x="2491" y="29311"/>
                  </a:lnTo>
                  <a:cubicBezTo>
                    <a:pt x="-2931" y="18453"/>
                    <a:pt x="684" y="7595"/>
                    <a:pt x="11528" y="2166"/>
                  </a:cubicBezTo>
                  <a:close/>
                </a:path>
              </a:pathLst>
            </a:custGeom>
            <a:solidFill>
              <a:srgbClr val="7EB4B4"/>
            </a:solidFill>
            <a:ln w="18073" cap="flat">
              <a:noFill/>
              <a:prstDash val="solid"/>
              <a:miter/>
            </a:ln>
          </p:spPr>
          <p:txBody>
            <a:bodyPr rtlCol="0" anchor="ctr"/>
            <a:lstStyle/>
            <a:p>
              <a:endParaRPr lang="en-US" sz="849"/>
            </a:p>
          </p:txBody>
        </p:sp>
        <p:sp>
          <p:nvSpPr>
            <p:cNvPr id="871" name="Freeform 870">
              <a:extLst>
                <a:ext uri="{FF2B5EF4-FFF2-40B4-BE49-F238E27FC236}">
                  <a16:creationId xmlns:a16="http://schemas.microsoft.com/office/drawing/2014/main" id="{9D6BAFA8-D2E2-AD4D-AE1E-E6101FF1EBDE}"/>
                </a:ext>
              </a:extLst>
            </p:cNvPr>
            <p:cNvSpPr/>
            <p:nvPr userDrawn="1"/>
          </p:nvSpPr>
          <p:spPr>
            <a:xfrm>
              <a:off x="7841485" y="6091516"/>
              <a:ext cx="39763" cy="121445"/>
            </a:xfrm>
            <a:custGeom>
              <a:avLst/>
              <a:gdLst>
                <a:gd name="connsiteX0" fmla="*/ 39764 w 39763"/>
                <a:gd name="connsiteY0" fmla="*/ 20105 h 121445"/>
                <a:gd name="connsiteX1" fmla="*/ 39764 w 39763"/>
                <a:gd name="connsiteY1" fmla="*/ 101539 h 121445"/>
                <a:gd name="connsiteX2" fmla="*/ 19882 w 39763"/>
                <a:gd name="connsiteY2" fmla="*/ 121446 h 121445"/>
                <a:gd name="connsiteX3" fmla="*/ 19882 w 39763"/>
                <a:gd name="connsiteY3" fmla="*/ 121446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6" y="121446"/>
                    <a:pt x="19882" y="121446"/>
                  </a:cubicBezTo>
                  <a:lnTo>
                    <a:pt x="19882" y="121446"/>
                  </a:lnTo>
                  <a:cubicBezTo>
                    <a:pt x="9037" y="121446"/>
                    <a:pt x="0" y="112397"/>
                    <a:pt x="0" y="101539"/>
                  </a:cubicBezTo>
                  <a:lnTo>
                    <a:pt x="0" y="20105"/>
                  </a:lnTo>
                  <a:cubicBezTo>
                    <a:pt x="0" y="9247"/>
                    <a:pt x="9037" y="199"/>
                    <a:pt x="19882" y="199"/>
                  </a:cubicBezTo>
                  <a:lnTo>
                    <a:pt x="19882" y="199"/>
                  </a:lnTo>
                  <a:cubicBezTo>
                    <a:pt x="28919" y="-1611"/>
                    <a:pt x="39764" y="9247"/>
                    <a:pt x="39764" y="20105"/>
                  </a:cubicBezTo>
                  <a:close/>
                </a:path>
              </a:pathLst>
            </a:custGeom>
            <a:solidFill>
              <a:srgbClr val="7EB4B4"/>
            </a:solidFill>
            <a:ln w="18073" cap="flat">
              <a:noFill/>
              <a:prstDash val="solid"/>
              <a:miter/>
            </a:ln>
          </p:spPr>
          <p:txBody>
            <a:bodyPr rtlCol="0" anchor="ctr"/>
            <a:lstStyle/>
            <a:p>
              <a:endParaRPr lang="en-US" sz="849"/>
            </a:p>
          </p:txBody>
        </p:sp>
        <p:sp>
          <p:nvSpPr>
            <p:cNvPr id="872" name="Freeform 871">
              <a:extLst>
                <a:ext uri="{FF2B5EF4-FFF2-40B4-BE49-F238E27FC236}">
                  <a16:creationId xmlns:a16="http://schemas.microsoft.com/office/drawing/2014/main" id="{502006C8-8C7B-2E42-9628-87D96F8AB99A}"/>
                </a:ext>
              </a:extLst>
            </p:cNvPr>
            <p:cNvSpPr/>
            <p:nvPr/>
          </p:nvSpPr>
          <p:spPr>
            <a:xfrm>
              <a:off x="8125576" y="6091359"/>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2"/>
                    <a:pt x="44863" y="117984"/>
                    <a:pt x="39441" y="108935"/>
                  </a:cubicBezTo>
                  <a:lnTo>
                    <a:pt x="3292" y="29311"/>
                  </a:lnTo>
                  <a:cubicBezTo>
                    <a:pt x="-3938" y="16643"/>
                    <a:pt x="1484" y="5785"/>
                    <a:pt x="12329" y="2166"/>
                  </a:cubicBezTo>
                  <a:close/>
                </a:path>
              </a:pathLst>
            </a:custGeom>
            <a:solidFill>
              <a:srgbClr val="7EB4B4"/>
            </a:solidFill>
            <a:ln w="18073" cap="flat">
              <a:noFill/>
              <a:prstDash val="solid"/>
              <a:miter/>
            </a:ln>
          </p:spPr>
          <p:txBody>
            <a:bodyPr rtlCol="0" anchor="ctr"/>
            <a:lstStyle/>
            <a:p>
              <a:endParaRPr lang="en-US" sz="849"/>
            </a:p>
          </p:txBody>
        </p:sp>
        <p:sp>
          <p:nvSpPr>
            <p:cNvPr id="873" name="Freeform 872">
              <a:extLst>
                <a:ext uri="{FF2B5EF4-FFF2-40B4-BE49-F238E27FC236}">
                  <a16:creationId xmlns:a16="http://schemas.microsoft.com/office/drawing/2014/main" id="{5675B63A-0661-C843-AD41-51FEB365F7E5}"/>
                </a:ext>
              </a:extLst>
            </p:cNvPr>
            <p:cNvSpPr/>
            <p:nvPr/>
          </p:nvSpPr>
          <p:spPr>
            <a:xfrm>
              <a:off x="8428219" y="6091359"/>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2"/>
                    <a:pt x="44062" y="117984"/>
                    <a:pt x="38640" y="108935"/>
                  </a:cubicBezTo>
                  <a:lnTo>
                    <a:pt x="2491" y="29311"/>
                  </a:lnTo>
                  <a:cubicBezTo>
                    <a:pt x="-2931" y="16643"/>
                    <a:pt x="684" y="5785"/>
                    <a:pt x="11528" y="2166"/>
                  </a:cubicBezTo>
                  <a:close/>
                </a:path>
              </a:pathLst>
            </a:custGeom>
            <a:solidFill>
              <a:srgbClr val="7EB4B4"/>
            </a:solidFill>
            <a:ln w="18073" cap="flat">
              <a:noFill/>
              <a:prstDash val="solid"/>
              <a:miter/>
            </a:ln>
          </p:spPr>
          <p:txBody>
            <a:bodyPr rtlCol="0" anchor="ctr"/>
            <a:lstStyle/>
            <a:p>
              <a:endParaRPr lang="en-US" sz="849"/>
            </a:p>
          </p:txBody>
        </p:sp>
        <p:sp>
          <p:nvSpPr>
            <p:cNvPr id="874" name="Freeform 873">
              <a:extLst>
                <a:ext uri="{FF2B5EF4-FFF2-40B4-BE49-F238E27FC236}">
                  <a16:creationId xmlns:a16="http://schemas.microsoft.com/office/drawing/2014/main" id="{7E423995-3DD7-F64F-8F13-0E06B0893D27}"/>
                </a:ext>
              </a:extLst>
            </p:cNvPr>
            <p:cNvSpPr/>
            <p:nvPr/>
          </p:nvSpPr>
          <p:spPr>
            <a:xfrm>
              <a:off x="7821926" y="6393570"/>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4 h 120149"/>
                <a:gd name="connsiteX5" fmla="*/ 66552 w 77753"/>
                <a:gd name="connsiteY5" fmla="*/ 117984 h 120149"/>
                <a:gd name="connsiteX6" fmla="*/ 39441 w 77753"/>
                <a:gd name="connsiteY6" fmla="*/ 108936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8453"/>
                    <a:pt x="1484" y="7595"/>
                    <a:pt x="12329" y="2166"/>
                  </a:cubicBezTo>
                  <a:close/>
                </a:path>
              </a:pathLst>
            </a:custGeom>
            <a:solidFill>
              <a:srgbClr val="7EB4B4"/>
            </a:solidFill>
            <a:ln w="18073" cap="flat">
              <a:noFill/>
              <a:prstDash val="solid"/>
              <a:miter/>
            </a:ln>
          </p:spPr>
          <p:txBody>
            <a:bodyPr rtlCol="0" anchor="ctr"/>
            <a:lstStyle/>
            <a:p>
              <a:endParaRPr lang="en-US" sz="849"/>
            </a:p>
          </p:txBody>
        </p:sp>
        <p:sp>
          <p:nvSpPr>
            <p:cNvPr id="875" name="Freeform 874">
              <a:extLst>
                <a:ext uri="{FF2B5EF4-FFF2-40B4-BE49-F238E27FC236}">
                  <a16:creationId xmlns:a16="http://schemas.microsoft.com/office/drawing/2014/main" id="{EFC3585A-6350-2342-B970-D3545DDBD59E}"/>
                </a:ext>
              </a:extLst>
            </p:cNvPr>
            <p:cNvSpPr/>
            <p:nvPr/>
          </p:nvSpPr>
          <p:spPr>
            <a:xfrm>
              <a:off x="8125576" y="6393570"/>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6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8453"/>
                    <a:pt x="1484" y="7595"/>
                    <a:pt x="12329" y="2166"/>
                  </a:cubicBezTo>
                  <a:close/>
                </a:path>
              </a:pathLst>
            </a:custGeom>
            <a:solidFill>
              <a:srgbClr val="7EB4B4"/>
            </a:solidFill>
            <a:ln w="18073" cap="flat">
              <a:noFill/>
              <a:prstDash val="solid"/>
              <a:miter/>
            </a:ln>
          </p:spPr>
          <p:txBody>
            <a:bodyPr rtlCol="0" anchor="ctr"/>
            <a:lstStyle/>
            <a:p>
              <a:endParaRPr lang="en-US" sz="849"/>
            </a:p>
          </p:txBody>
        </p:sp>
        <p:sp>
          <p:nvSpPr>
            <p:cNvPr id="876" name="Freeform 875">
              <a:extLst>
                <a:ext uri="{FF2B5EF4-FFF2-40B4-BE49-F238E27FC236}">
                  <a16:creationId xmlns:a16="http://schemas.microsoft.com/office/drawing/2014/main" id="{FF1C5FC6-A094-0E4D-828D-786A82B3F056}"/>
                </a:ext>
              </a:extLst>
            </p:cNvPr>
            <p:cNvSpPr/>
            <p:nvPr/>
          </p:nvSpPr>
          <p:spPr>
            <a:xfrm>
              <a:off x="7821926" y="6697592"/>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4 h 120149"/>
                <a:gd name="connsiteX5" fmla="*/ 66552 w 77753"/>
                <a:gd name="connsiteY5" fmla="*/ 117984 h 120149"/>
                <a:gd name="connsiteX6" fmla="*/ 39441 w 77753"/>
                <a:gd name="connsiteY6" fmla="*/ 108935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2"/>
                    <a:pt x="44863" y="117984"/>
                    <a:pt x="39441" y="108935"/>
                  </a:cubicBezTo>
                  <a:lnTo>
                    <a:pt x="3292" y="29311"/>
                  </a:lnTo>
                  <a:cubicBezTo>
                    <a:pt x="-3938" y="18453"/>
                    <a:pt x="1484" y="7595"/>
                    <a:pt x="12329" y="2166"/>
                  </a:cubicBezTo>
                  <a:close/>
                </a:path>
              </a:pathLst>
            </a:custGeom>
            <a:solidFill>
              <a:srgbClr val="7EB4B4"/>
            </a:solidFill>
            <a:ln w="18073" cap="flat">
              <a:noFill/>
              <a:prstDash val="solid"/>
              <a:miter/>
            </a:ln>
          </p:spPr>
          <p:txBody>
            <a:bodyPr rtlCol="0" anchor="ctr"/>
            <a:lstStyle/>
            <a:p>
              <a:endParaRPr lang="en-US" sz="849"/>
            </a:p>
          </p:txBody>
        </p:sp>
        <p:sp>
          <p:nvSpPr>
            <p:cNvPr id="877" name="Freeform 876">
              <a:extLst>
                <a:ext uri="{FF2B5EF4-FFF2-40B4-BE49-F238E27FC236}">
                  <a16:creationId xmlns:a16="http://schemas.microsoft.com/office/drawing/2014/main" id="{047D002A-B387-FD4F-A466-DB2571EAE647}"/>
                </a:ext>
              </a:extLst>
            </p:cNvPr>
            <p:cNvSpPr/>
            <p:nvPr/>
          </p:nvSpPr>
          <p:spPr>
            <a:xfrm>
              <a:off x="8446977" y="6393927"/>
              <a:ext cx="39763" cy="121246"/>
            </a:xfrm>
            <a:custGeom>
              <a:avLst/>
              <a:gdLst>
                <a:gd name="connsiteX0" fmla="*/ 39764 w 39763"/>
                <a:gd name="connsiteY0" fmla="*/ 19906 h 121246"/>
                <a:gd name="connsiteX1" fmla="*/ 39764 w 39763"/>
                <a:gd name="connsiteY1" fmla="*/ 101340 h 121246"/>
                <a:gd name="connsiteX2" fmla="*/ 19882 w 39763"/>
                <a:gd name="connsiteY2" fmla="*/ 121246 h 121246"/>
                <a:gd name="connsiteX3" fmla="*/ 19882 w 39763"/>
                <a:gd name="connsiteY3" fmla="*/ 121246 h 121246"/>
                <a:gd name="connsiteX4" fmla="*/ 0 w 39763"/>
                <a:gd name="connsiteY4" fmla="*/ 101340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0"/>
                  </a:lnTo>
                  <a:cubicBezTo>
                    <a:pt x="39764" y="112198"/>
                    <a:pt x="30726" y="121246"/>
                    <a:pt x="19882" y="121246"/>
                  </a:cubicBezTo>
                  <a:lnTo>
                    <a:pt x="19882" y="121246"/>
                  </a:lnTo>
                  <a:cubicBezTo>
                    <a:pt x="9037" y="121246"/>
                    <a:pt x="0" y="112198"/>
                    <a:pt x="0" y="101340"/>
                  </a:cubicBezTo>
                  <a:lnTo>
                    <a:pt x="0" y="19906"/>
                  </a:lnTo>
                  <a:cubicBezTo>
                    <a:pt x="0" y="9048"/>
                    <a:pt x="9037" y="0"/>
                    <a:pt x="19882" y="0"/>
                  </a:cubicBezTo>
                  <a:lnTo>
                    <a:pt x="19882" y="0"/>
                  </a:lnTo>
                  <a:cubicBezTo>
                    <a:pt x="28919" y="0"/>
                    <a:pt x="39764" y="9048"/>
                    <a:pt x="39764" y="19906"/>
                  </a:cubicBezTo>
                  <a:close/>
                </a:path>
              </a:pathLst>
            </a:custGeom>
            <a:solidFill>
              <a:srgbClr val="7EB4B4"/>
            </a:solidFill>
            <a:ln w="18073" cap="flat">
              <a:noFill/>
              <a:prstDash val="solid"/>
              <a:miter/>
            </a:ln>
          </p:spPr>
          <p:txBody>
            <a:bodyPr rtlCol="0" anchor="ctr"/>
            <a:lstStyle/>
            <a:p>
              <a:endParaRPr lang="en-US" sz="849"/>
            </a:p>
          </p:txBody>
        </p:sp>
        <p:sp>
          <p:nvSpPr>
            <p:cNvPr id="878" name="Freeform 877">
              <a:extLst>
                <a:ext uri="{FF2B5EF4-FFF2-40B4-BE49-F238E27FC236}">
                  <a16:creationId xmlns:a16="http://schemas.microsoft.com/office/drawing/2014/main" id="{48E94050-BCE3-344A-AB11-4FB0EAB02989}"/>
                </a:ext>
              </a:extLst>
            </p:cNvPr>
            <p:cNvSpPr/>
            <p:nvPr/>
          </p:nvSpPr>
          <p:spPr>
            <a:xfrm>
              <a:off x="8143327" y="6697948"/>
              <a:ext cx="39763" cy="121246"/>
            </a:xfrm>
            <a:custGeom>
              <a:avLst/>
              <a:gdLst>
                <a:gd name="connsiteX0" fmla="*/ 39764 w 39763"/>
                <a:gd name="connsiteY0" fmla="*/ 19906 h 121246"/>
                <a:gd name="connsiteX1" fmla="*/ 39764 w 39763"/>
                <a:gd name="connsiteY1" fmla="*/ 101341 h 121246"/>
                <a:gd name="connsiteX2" fmla="*/ 19882 w 39763"/>
                <a:gd name="connsiteY2" fmla="*/ 121247 h 121246"/>
                <a:gd name="connsiteX3" fmla="*/ 19882 w 39763"/>
                <a:gd name="connsiteY3" fmla="*/ 121247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9"/>
                    <a:pt x="30727" y="121247"/>
                    <a:pt x="19882" y="121247"/>
                  </a:cubicBezTo>
                  <a:lnTo>
                    <a:pt x="19882" y="121247"/>
                  </a:lnTo>
                  <a:cubicBezTo>
                    <a:pt x="9037" y="121247"/>
                    <a:pt x="0" y="112199"/>
                    <a:pt x="0" y="101341"/>
                  </a:cubicBezTo>
                  <a:lnTo>
                    <a:pt x="0" y="19906"/>
                  </a:lnTo>
                  <a:cubicBezTo>
                    <a:pt x="0" y="9048"/>
                    <a:pt x="9037" y="0"/>
                    <a:pt x="19882" y="0"/>
                  </a:cubicBezTo>
                  <a:lnTo>
                    <a:pt x="19882" y="0"/>
                  </a:lnTo>
                  <a:cubicBezTo>
                    <a:pt x="30727" y="0"/>
                    <a:pt x="39764" y="9048"/>
                    <a:pt x="39764" y="19906"/>
                  </a:cubicBezTo>
                  <a:close/>
                </a:path>
              </a:pathLst>
            </a:custGeom>
            <a:solidFill>
              <a:srgbClr val="7EB4B4"/>
            </a:solidFill>
            <a:ln w="18073" cap="flat">
              <a:noFill/>
              <a:prstDash val="solid"/>
              <a:miter/>
            </a:ln>
          </p:spPr>
          <p:txBody>
            <a:bodyPr rtlCol="0" anchor="ctr"/>
            <a:lstStyle/>
            <a:p>
              <a:endParaRPr lang="en-US" sz="849"/>
            </a:p>
          </p:txBody>
        </p:sp>
        <p:sp>
          <p:nvSpPr>
            <p:cNvPr id="879" name="Freeform 878">
              <a:extLst>
                <a:ext uri="{FF2B5EF4-FFF2-40B4-BE49-F238E27FC236}">
                  <a16:creationId xmlns:a16="http://schemas.microsoft.com/office/drawing/2014/main" id="{EFE5C8FB-4D82-004D-B090-0F257291E0AE}"/>
                </a:ext>
              </a:extLst>
            </p:cNvPr>
            <p:cNvSpPr/>
            <p:nvPr/>
          </p:nvSpPr>
          <p:spPr>
            <a:xfrm>
              <a:off x="8428219" y="6697592"/>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2"/>
                    <a:pt x="44062" y="117984"/>
                    <a:pt x="38640" y="108935"/>
                  </a:cubicBezTo>
                  <a:lnTo>
                    <a:pt x="2491" y="29311"/>
                  </a:lnTo>
                  <a:cubicBezTo>
                    <a:pt x="-2931" y="18453"/>
                    <a:pt x="684" y="7595"/>
                    <a:pt x="11528" y="2166"/>
                  </a:cubicBezTo>
                  <a:close/>
                </a:path>
              </a:pathLst>
            </a:custGeom>
            <a:solidFill>
              <a:srgbClr val="7EB4B4"/>
            </a:solidFill>
            <a:ln w="18073" cap="flat">
              <a:noFill/>
              <a:prstDash val="solid"/>
              <a:miter/>
            </a:ln>
          </p:spPr>
          <p:txBody>
            <a:bodyPr rtlCol="0" anchor="ctr"/>
            <a:lstStyle/>
            <a:p>
              <a:endParaRPr lang="en-US" sz="849"/>
            </a:p>
          </p:txBody>
        </p:sp>
        <p:sp>
          <p:nvSpPr>
            <p:cNvPr id="880" name="Freeform 879">
              <a:extLst>
                <a:ext uri="{FF2B5EF4-FFF2-40B4-BE49-F238E27FC236}">
                  <a16:creationId xmlns:a16="http://schemas.microsoft.com/office/drawing/2014/main" id="{F97FD2FA-D2E6-D043-82DA-B7B279DFE4EF}"/>
                </a:ext>
              </a:extLst>
            </p:cNvPr>
            <p:cNvSpPr/>
            <p:nvPr userDrawn="1"/>
          </p:nvSpPr>
          <p:spPr>
            <a:xfrm>
              <a:off x="8748819" y="6091516"/>
              <a:ext cx="39763" cy="121445"/>
            </a:xfrm>
            <a:custGeom>
              <a:avLst/>
              <a:gdLst>
                <a:gd name="connsiteX0" fmla="*/ 39764 w 39763"/>
                <a:gd name="connsiteY0" fmla="*/ 20105 h 121445"/>
                <a:gd name="connsiteX1" fmla="*/ 39764 w 39763"/>
                <a:gd name="connsiteY1" fmla="*/ 101539 h 121445"/>
                <a:gd name="connsiteX2" fmla="*/ 19882 w 39763"/>
                <a:gd name="connsiteY2" fmla="*/ 121446 h 121445"/>
                <a:gd name="connsiteX3" fmla="*/ 19882 w 39763"/>
                <a:gd name="connsiteY3" fmla="*/ 121446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7" y="121446"/>
                    <a:pt x="19882" y="121446"/>
                  </a:cubicBezTo>
                  <a:lnTo>
                    <a:pt x="19882" y="121446"/>
                  </a:lnTo>
                  <a:cubicBezTo>
                    <a:pt x="9037" y="121446"/>
                    <a:pt x="0" y="112397"/>
                    <a:pt x="0" y="101539"/>
                  </a:cubicBezTo>
                  <a:lnTo>
                    <a:pt x="0" y="20105"/>
                  </a:lnTo>
                  <a:cubicBezTo>
                    <a:pt x="0" y="9247"/>
                    <a:pt x="9037" y="199"/>
                    <a:pt x="19882" y="199"/>
                  </a:cubicBezTo>
                  <a:lnTo>
                    <a:pt x="19882" y="199"/>
                  </a:lnTo>
                  <a:cubicBezTo>
                    <a:pt x="30727" y="-1611"/>
                    <a:pt x="39764" y="9247"/>
                    <a:pt x="39764" y="20105"/>
                  </a:cubicBezTo>
                  <a:close/>
                </a:path>
              </a:pathLst>
            </a:custGeom>
            <a:solidFill>
              <a:srgbClr val="7EB4B4"/>
            </a:solidFill>
            <a:ln w="18073" cap="flat">
              <a:noFill/>
              <a:prstDash val="solid"/>
              <a:miter/>
            </a:ln>
          </p:spPr>
          <p:txBody>
            <a:bodyPr rtlCol="0" anchor="ctr"/>
            <a:lstStyle/>
            <a:p>
              <a:endParaRPr lang="en-US" sz="849"/>
            </a:p>
          </p:txBody>
        </p:sp>
        <p:sp>
          <p:nvSpPr>
            <p:cNvPr id="881" name="Freeform 880">
              <a:extLst>
                <a:ext uri="{FF2B5EF4-FFF2-40B4-BE49-F238E27FC236}">
                  <a16:creationId xmlns:a16="http://schemas.microsoft.com/office/drawing/2014/main" id="{36E8A7BA-FDB7-D14C-BCF2-B002B0F7977E}"/>
                </a:ext>
              </a:extLst>
            </p:cNvPr>
            <p:cNvSpPr/>
            <p:nvPr/>
          </p:nvSpPr>
          <p:spPr>
            <a:xfrm>
              <a:off x="9033711" y="6091359"/>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2"/>
                    <a:pt x="44062" y="117984"/>
                    <a:pt x="38640" y="108935"/>
                  </a:cubicBezTo>
                  <a:lnTo>
                    <a:pt x="2491" y="29311"/>
                  </a:lnTo>
                  <a:cubicBezTo>
                    <a:pt x="-2931" y="16643"/>
                    <a:pt x="684" y="5785"/>
                    <a:pt x="11528" y="2166"/>
                  </a:cubicBezTo>
                  <a:close/>
                </a:path>
              </a:pathLst>
            </a:custGeom>
            <a:solidFill>
              <a:srgbClr val="7EB4B4"/>
            </a:solidFill>
            <a:ln w="18073" cap="flat">
              <a:noFill/>
              <a:prstDash val="solid"/>
              <a:miter/>
            </a:ln>
          </p:spPr>
          <p:txBody>
            <a:bodyPr rtlCol="0" anchor="ctr"/>
            <a:lstStyle/>
            <a:p>
              <a:endParaRPr lang="en-US" sz="849"/>
            </a:p>
          </p:txBody>
        </p:sp>
        <p:sp>
          <p:nvSpPr>
            <p:cNvPr id="882" name="Freeform 881">
              <a:extLst>
                <a:ext uri="{FF2B5EF4-FFF2-40B4-BE49-F238E27FC236}">
                  <a16:creationId xmlns:a16="http://schemas.microsoft.com/office/drawing/2014/main" id="{038626E6-9B6C-2542-8A10-C379BFF2F175}"/>
                </a:ext>
              </a:extLst>
            </p:cNvPr>
            <p:cNvSpPr/>
            <p:nvPr/>
          </p:nvSpPr>
          <p:spPr>
            <a:xfrm>
              <a:off x="9336561" y="6091359"/>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2"/>
                    <a:pt x="44863" y="117984"/>
                    <a:pt x="39441" y="108935"/>
                  </a:cubicBezTo>
                  <a:lnTo>
                    <a:pt x="3292" y="29311"/>
                  </a:lnTo>
                  <a:cubicBezTo>
                    <a:pt x="-3938" y="16643"/>
                    <a:pt x="1484" y="5785"/>
                    <a:pt x="12329" y="2166"/>
                  </a:cubicBezTo>
                  <a:close/>
                </a:path>
              </a:pathLst>
            </a:custGeom>
            <a:solidFill>
              <a:srgbClr val="7EB4B4"/>
            </a:solidFill>
            <a:ln w="18073" cap="flat">
              <a:noFill/>
              <a:prstDash val="solid"/>
              <a:miter/>
            </a:ln>
          </p:spPr>
          <p:txBody>
            <a:bodyPr rtlCol="0" anchor="ctr"/>
            <a:lstStyle/>
            <a:p>
              <a:endParaRPr lang="en-US" sz="849"/>
            </a:p>
          </p:txBody>
        </p:sp>
        <p:sp>
          <p:nvSpPr>
            <p:cNvPr id="883" name="Freeform 882">
              <a:extLst>
                <a:ext uri="{FF2B5EF4-FFF2-40B4-BE49-F238E27FC236}">
                  <a16:creationId xmlns:a16="http://schemas.microsoft.com/office/drawing/2014/main" id="{827C6F9D-20AC-CD4D-A9B9-7DBC10B43FDB}"/>
                </a:ext>
              </a:extLst>
            </p:cNvPr>
            <p:cNvSpPr/>
            <p:nvPr/>
          </p:nvSpPr>
          <p:spPr>
            <a:xfrm>
              <a:off x="8731068" y="6393570"/>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6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8453"/>
                    <a:pt x="1484" y="7595"/>
                    <a:pt x="12329" y="2166"/>
                  </a:cubicBezTo>
                  <a:close/>
                </a:path>
              </a:pathLst>
            </a:custGeom>
            <a:solidFill>
              <a:srgbClr val="7EB4B4"/>
            </a:solidFill>
            <a:ln w="18073" cap="flat">
              <a:noFill/>
              <a:prstDash val="solid"/>
              <a:miter/>
            </a:ln>
          </p:spPr>
          <p:txBody>
            <a:bodyPr rtlCol="0" anchor="ctr"/>
            <a:lstStyle/>
            <a:p>
              <a:endParaRPr lang="en-US" sz="849"/>
            </a:p>
          </p:txBody>
        </p:sp>
        <p:sp>
          <p:nvSpPr>
            <p:cNvPr id="884" name="Freeform 883">
              <a:extLst>
                <a:ext uri="{FF2B5EF4-FFF2-40B4-BE49-F238E27FC236}">
                  <a16:creationId xmlns:a16="http://schemas.microsoft.com/office/drawing/2014/main" id="{A7CB47CE-DC51-6642-AF73-83FFAABDE982}"/>
                </a:ext>
              </a:extLst>
            </p:cNvPr>
            <p:cNvSpPr/>
            <p:nvPr/>
          </p:nvSpPr>
          <p:spPr>
            <a:xfrm>
              <a:off x="9033711" y="6393570"/>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6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6"/>
                  </a:cubicBezTo>
                  <a:lnTo>
                    <a:pt x="2491" y="29311"/>
                  </a:lnTo>
                  <a:cubicBezTo>
                    <a:pt x="-2931" y="18453"/>
                    <a:pt x="684" y="7595"/>
                    <a:pt x="11528" y="2166"/>
                  </a:cubicBezTo>
                  <a:close/>
                </a:path>
              </a:pathLst>
            </a:custGeom>
            <a:solidFill>
              <a:srgbClr val="7EB4B4"/>
            </a:solidFill>
            <a:ln w="18073" cap="flat">
              <a:noFill/>
              <a:prstDash val="solid"/>
              <a:miter/>
            </a:ln>
          </p:spPr>
          <p:txBody>
            <a:bodyPr rtlCol="0" anchor="ctr"/>
            <a:lstStyle/>
            <a:p>
              <a:endParaRPr lang="en-US" sz="849"/>
            </a:p>
          </p:txBody>
        </p:sp>
        <p:sp>
          <p:nvSpPr>
            <p:cNvPr id="885" name="Freeform 884">
              <a:extLst>
                <a:ext uri="{FF2B5EF4-FFF2-40B4-BE49-F238E27FC236}">
                  <a16:creationId xmlns:a16="http://schemas.microsoft.com/office/drawing/2014/main" id="{37AEA3A7-06F9-2C49-938A-D9C77D7F34B1}"/>
                </a:ext>
              </a:extLst>
            </p:cNvPr>
            <p:cNvSpPr/>
            <p:nvPr/>
          </p:nvSpPr>
          <p:spPr>
            <a:xfrm>
              <a:off x="8731068" y="6697592"/>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2"/>
                    <a:pt x="44863" y="117984"/>
                    <a:pt x="39441" y="108935"/>
                  </a:cubicBezTo>
                  <a:lnTo>
                    <a:pt x="3292" y="29311"/>
                  </a:lnTo>
                  <a:cubicBezTo>
                    <a:pt x="-3938" y="18453"/>
                    <a:pt x="1484" y="7595"/>
                    <a:pt x="12329" y="2166"/>
                  </a:cubicBezTo>
                  <a:close/>
                </a:path>
              </a:pathLst>
            </a:custGeom>
            <a:solidFill>
              <a:srgbClr val="7EB4B4"/>
            </a:solidFill>
            <a:ln w="18073" cap="flat">
              <a:noFill/>
              <a:prstDash val="solid"/>
              <a:miter/>
            </a:ln>
          </p:spPr>
          <p:txBody>
            <a:bodyPr rtlCol="0" anchor="ctr"/>
            <a:lstStyle/>
            <a:p>
              <a:endParaRPr lang="en-US" sz="849"/>
            </a:p>
          </p:txBody>
        </p:sp>
        <p:sp>
          <p:nvSpPr>
            <p:cNvPr id="886" name="Freeform 885">
              <a:extLst>
                <a:ext uri="{FF2B5EF4-FFF2-40B4-BE49-F238E27FC236}">
                  <a16:creationId xmlns:a16="http://schemas.microsoft.com/office/drawing/2014/main" id="{B03F113A-170D-6D40-84A4-C9EAC345FC04}"/>
                </a:ext>
              </a:extLst>
            </p:cNvPr>
            <p:cNvSpPr/>
            <p:nvPr/>
          </p:nvSpPr>
          <p:spPr>
            <a:xfrm>
              <a:off x="9356120" y="6393927"/>
              <a:ext cx="39763" cy="121246"/>
            </a:xfrm>
            <a:custGeom>
              <a:avLst/>
              <a:gdLst>
                <a:gd name="connsiteX0" fmla="*/ 39764 w 39763"/>
                <a:gd name="connsiteY0" fmla="*/ 19906 h 121246"/>
                <a:gd name="connsiteX1" fmla="*/ 39764 w 39763"/>
                <a:gd name="connsiteY1" fmla="*/ 101340 h 121246"/>
                <a:gd name="connsiteX2" fmla="*/ 19882 w 39763"/>
                <a:gd name="connsiteY2" fmla="*/ 121246 h 121246"/>
                <a:gd name="connsiteX3" fmla="*/ 19882 w 39763"/>
                <a:gd name="connsiteY3" fmla="*/ 121246 h 121246"/>
                <a:gd name="connsiteX4" fmla="*/ 0 w 39763"/>
                <a:gd name="connsiteY4" fmla="*/ 101340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0"/>
                  </a:lnTo>
                  <a:cubicBezTo>
                    <a:pt x="39764" y="112198"/>
                    <a:pt x="30726" y="121246"/>
                    <a:pt x="19882" y="121246"/>
                  </a:cubicBezTo>
                  <a:lnTo>
                    <a:pt x="19882" y="121246"/>
                  </a:lnTo>
                  <a:cubicBezTo>
                    <a:pt x="9037" y="121246"/>
                    <a:pt x="0" y="112198"/>
                    <a:pt x="0" y="101340"/>
                  </a:cubicBezTo>
                  <a:lnTo>
                    <a:pt x="0" y="19906"/>
                  </a:lnTo>
                  <a:cubicBezTo>
                    <a:pt x="0" y="9048"/>
                    <a:pt x="9037" y="0"/>
                    <a:pt x="19882" y="0"/>
                  </a:cubicBezTo>
                  <a:lnTo>
                    <a:pt x="19882" y="0"/>
                  </a:lnTo>
                  <a:cubicBezTo>
                    <a:pt x="28919" y="0"/>
                    <a:pt x="39764" y="9048"/>
                    <a:pt x="39764" y="19906"/>
                  </a:cubicBezTo>
                  <a:close/>
                </a:path>
              </a:pathLst>
            </a:custGeom>
            <a:solidFill>
              <a:srgbClr val="7EB4B4"/>
            </a:solidFill>
            <a:ln w="18073" cap="flat">
              <a:noFill/>
              <a:prstDash val="solid"/>
              <a:miter/>
            </a:ln>
          </p:spPr>
          <p:txBody>
            <a:bodyPr rtlCol="0" anchor="ctr"/>
            <a:lstStyle/>
            <a:p>
              <a:endParaRPr lang="en-US" sz="849"/>
            </a:p>
          </p:txBody>
        </p:sp>
        <p:sp>
          <p:nvSpPr>
            <p:cNvPr id="887" name="Freeform 886">
              <a:extLst>
                <a:ext uri="{FF2B5EF4-FFF2-40B4-BE49-F238E27FC236}">
                  <a16:creationId xmlns:a16="http://schemas.microsoft.com/office/drawing/2014/main" id="{284DA296-62AC-A649-AC2C-3D2614C0C1A0}"/>
                </a:ext>
              </a:extLst>
            </p:cNvPr>
            <p:cNvSpPr/>
            <p:nvPr/>
          </p:nvSpPr>
          <p:spPr>
            <a:xfrm>
              <a:off x="9052470" y="6697948"/>
              <a:ext cx="39763" cy="121246"/>
            </a:xfrm>
            <a:custGeom>
              <a:avLst/>
              <a:gdLst>
                <a:gd name="connsiteX0" fmla="*/ 39764 w 39763"/>
                <a:gd name="connsiteY0" fmla="*/ 19906 h 121246"/>
                <a:gd name="connsiteX1" fmla="*/ 39764 w 39763"/>
                <a:gd name="connsiteY1" fmla="*/ 101341 h 121246"/>
                <a:gd name="connsiteX2" fmla="*/ 19882 w 39763"/>
                <a:gd name="connsiteY2" fmla="*/ 121247 h 121246"/>
                <a:gd name="connsiteX3" fmla="*/ 19882 w 39763"/>
                <a:gd name="connsiteY3" fmla="*/ 121247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9"/>
                    <a:pt x="30726" y="121247"/>
                    <a:pt x="19882" y="121247"/>
                  </a:cubicBezTo>
                  <a:lnTo>
                    <a:pt x="19882" y="121247"/>
                  </a:lnTo>
                  <a:cubicBezTo>
                    <a:pt x="9037" y="121247"/>
                    <a:pt x="0" y="112199"/>
                    <a:pt x="0" y="101341"/>
                  </a:cubicBezTo>
                  <a:lnTo>
                    <a:pt x="0" y="19906"/>
                  </a:lnTo>
                  <a:cubicBezTo>
                    <a:pt x="0" y="9048"/>
                    <a:pt x="9037" y="0"/>
                    <a:pt x="19882" y="0"/>
                  </a:cubicBezTo>
                  <a:lnTo>
                    <a:pt x="19882" y="0"/>
                  </a:lnTo>
                  <a:cubicBezTo>
                    <a:pt x="30726" y="0"/>
                    <a:pt x="39764" y="9048"/>
                    <a:pt x="39764" y="19906"/>
                  </a:cubicBezTo>
                  <a:close/>
                </a:path>
              </a:pathLst>
            </a:custGeom>
            <a:solidFill>
              <a:srgbClr val="7EB4B4"/>
            </a:solidFill>
            <a:ln w="18073" cap="flat">
              <a:noFill/>
              <a:prstDash val="solid"/>
              <a:miter/>
            </a:ln>
          </p:spPr>
          <p:txBody>
            <a:bodyPr rtlCol="0" anchor="ctr"/>
            <a:lstStyle/>
            <a:p>
              <a:endParaRPr lang="en-US" sz="849"/>
            </a:p>
          </p:txBody>
        </p:sp>
        <p:sp>
          <p:nvSpPr>
            <p:cNvPr id="888" name="Freeform 887">
              <a:extLst>
                <a:ext uri="{FF2B5EF4-FFF2-40B4-BE49-F238E27FC236}">
                  <a16:creationId xmlns:a16="http://schemas.microsoft.com/office/drawing/2014/main" id="{2F419908-30A6-4D4F-9BC5-B143481208F7}"/>
                </a:ext>
              </a:extLst>
            </p:cNvPr>
            <p:cNvSpPr/>
            <p:nvPr/>
          </p:nvSpPr>
          <p:spPr>
            <a:xfrm>
              <a:off x="9336561" y="6697592"/>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2"/>
                    <a:pt x="44863" y="117984"/>
                    <a:pt x="39441" y="108935"/>
                  </a:cubicBezTo>
                  <a:lnTo>
                    <a:pt x="3292" y="29311"/>
                  </a:lnTo>
                  <a:cubicBezTo>
                    <a:pt x="-3938" y="18453"/>
                    <a:pt x="1484" y="7595"/>
                    <a:pt x="12329" y="2166"/>
                  </a:cubicBezTo>
                  <a:close/>
                </a:path>
              </a:pathLst>
            </a:custGeom>
            <a:solidFill>
              <a:srgbClr val="7EB4B4"/>
            </a:solidFill>
            <a:ln w="18073" cap="flat">
              <a:noFill/>
              <a:prstDash val="solid"/>
              <a:miter/>
            </a:ln>
          </p:spPr>
          <p:txBody>
            <a:bodyPr rtlCol="0" anchor="ctr"/>
            <a:lstStyle/>
            <a:p>
              <a:endParaRPr lang="en-US" sz="849"/>
            </a:p>
          </p:txBody>
        </p:sp>
        <p:sp>
          <p:nvSpPr>
            <p:cNvPr id="889" name="Freeform 888">
              <a:extLst>
                <a:ext uri="{FF2B5EF4-FFF2-40B4-BE49-F238E27FC236}">
                  <a16:creationId xmlns:a16="http://schemas.microsoft.com/office/drawing/2014/main" id="{3127CAAD-9887-B048-A262-A124B45EC6E1}"/>
                </a:ext>
              </a:extLst>
            </p:cNvPr>
            <p:cNvSpPr/>
            <p:nvPr userDrawn="1"/>
          </p:nvSpPr>
          <p:spPr>
            <a:xfrm>
              <a:off x="9657962" y="6091516"/>
              <a:ext cx="39763" cy="121445"/>
            </a:xfrm>
            <a:custGeom>
              <a:avLst/>
              <a:gdLst>
                <a:gd name="connsiteX0" fmla="*/ 39764 w 39763"/>
                <a:gd name="connsiteY0" fmla="*/ 20105 h 121445"/>
                <a:gd name="connsiteX1" fmla="*/ 39764 w 39763"/>
                <a:gd name="connsiteY1" fmla="*/ 101539 h 121445"/>
                <a:gd name="connsiteX2" fmla="*/ 19882 w 39763"/>
                <a:gd name="connsiteY2" fmla="*/ 121446 h 121445"/>
                <a:gd name="connsiteX3" fmla="*/ 19882 w 39763"/>
                <a:gd name="connsiteY3" fmla="*/ 121446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6" y="121446"/>
                    <a:pt x="19882" y="121446"/>
                  </a:cubicBezTo>
                  <a:lnTo>
                    <a:pt x="19882" y="121446"/>
                  </a:lnTo>
                  <a:cubicBezTo>
                    <a:pt x="9037" y="121446"/>
                    <a:pt x="0" y="112397"/>
                    <a:pt x="0" y="101539"/>
                  </a:cubicBezTo>
                  <a:lnTo>
                    <a:pt x="0" y="20105"/>
                  </a:lnTo>
                  <a:cubicBezTo>
                    <a:pt x="0" y="9247"/>
                    <a:pt x="9037" y="199"/>
                    <a:pt x="19882" y="199"/>
                  </a:cubicBezTo>
                  <a:lnTo>
                    <a:pt x="19882" y="199"/>
                  </a:lnTo>
                  <a:cubicBezTo>
                    <a:pt x="30726" y="-1611"/>
                    <a:pt x="39764" y="9247"/>
                    <a:pt x="39764" y="20105"/>
                  </a:cubicBezTo>
                  <a:close/>
                </a:path>
              </a:pathLst>
            </a:custGeom>
            <a:solidFill>
              <a:srgbClr val="7EB4B4"/>
            </a:solidFill>
            <a:ln w="18073" cap="flat">
              <a:noFill/>
              <a:prstDash val="solid"/>
              <a:miter/>
            </a:ln>
          </p:spPr>
          <p:txBody>
            <a:bodyPr rtlCol="0" anchor="ctr"/>
            <a:lstStyle/>
            <a:p>
              <a:endParaRPr lang="en-US" sz="849"/>
            </a:p>
          </p:txBody>
        </p:sp>
        <p:sp>
          <p:nvSpPr>
            <p:cNvPr id="890" name="Freeform 889">
              <a:extLst>
                <a:ext uri="{FF2B5EF4-FFF2-40B4-BE49-F238E27FC236}">
                  <a16:creationId xmlns:a16="http://schemas.microsoft.com/office/drawing/2014/main" id="{6B6FE769-E742-854B-8DFE-9E2585EDB0C1}"/>
                </a:ext>
              </a:extLst>
            </p:cNvPr>
            <p:cNvSpPr/>
            <p:nvPr/>
          </p:nvSpPr>
          <p:spPr>
            <a:xfrm>
              <a:off x="9942854" y="6091359"/>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2"/>
                    <a:pt x="44062" y="117984"/>
                    <a:pt x="38640" y="108935"/>
                  </a:cubicBezTo>
                  <a:lnTo>
                    <a:pt x="2491" y="29311"/>
                  </a:lnTo>
                  <a:cubicBezTo>
                    <a:pt x="-2931" y="16643"/>
                    <a:pt x="684" y="5785"/>
                    <a:pt x="11528" y="2166"/>
                  </a:cubicBezTo>
                  <a:close/>
                </a:path>
              </a:pathLst>
            </a:custGeom>
            <a:solidFill>
              <a:srgbClr val="7EB4B4"/>
            </a:solidFill>
            <a:ln w="18073" cap="flat">
              <a:noFill/>
              <a:prstDash val="solid"/>
              <a:miter/>
            </a:ln>
          </p:spPr>
          <p:txBody>
            <a:bodyPr rtlCol="0" anchor="ctr"/>
            <a:lstStyle/>
            <a:p>
              <a:endParaRPr lang="en-US" sz="849"/>
            </a:p>
          </p:txBody>
        </p:sp>
        <p:sp>
          <p:nvSpPr>
            <p:cNvPr id="891" name="Freeform 890">
              <a:extLst>
                <a:ext uri="{FF2B5EF4-FFF2-40B4-BE49-F238E27FC236}">
                  <a16:creationId xmlns:a16="http://schemas.microsoft.com/office/drawing/2014/main" id="{927907D4-6F63-9541-8413-8036EC4DDC61}"/>
                </a:ext>
              </a:extLst>
            </p:cNvPr>
            <p:cNvSpPr/>
            <p:nvPr/>
          </p:nvSpPr>
          <p:spPr>
            <a:xfrm>
              <a:off x="10245703" y="6091359"/>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4 h 120149"/>
                <a:gd name="connsiteX5" fmla="*/ 66552 w 77753"/>
                <a:gd name="connsiteY5" fmla="*/ 117984 h 120149"/>
                <a:gd name="connsiteX6" fmla="*/ 39441 w 77753"/>
                <a:gd name="connsiteY6" fmla="*/ 108935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2"/>
                    <a:pt x="44863" y="117984"/>
                    <a:pt x="39441" y="108935"/>
                  </a:cubicBezTo>
                  <a:lnTo>
                    <a:pt x="3292" y="29311"/>
                  </a:lnTo>
                  <a:cubicBezTo>
                    <a:pt x="-3938" y="16643"/>
                    <a:pt x="1484" y="5785"/>
                    <a:pt x="12329" y="2166"/>
                  </a:cubicBezTo>
                  <a:close/>
                </a:path>
              </a:pathLst>
            </a:custGeom>
            <a:solidFill>
              <a:srgbClr val="7EB4B4"/>
            </a:solidFill>
            <a:ln w="18073" cap="flat">
              <a:noFill/>
              <a:prstDash val="solid"/>
              <a:miter/>
            </a:ln>
          </p:spPr>
          <p:txBody>
            <a:bodyPr rtlCol="0" anchor="ctr"/>
            <a:lstStyle/>
            <a:p>
              <a:endParaRPr lang="en-US" sz="849"/>
            </a:p>
          </p:txBody>
        </p:sp>
        <p:sp>
          <p:nvSpPr>
            <p:cNvPr id="892" name="Freeform 891">
              <a:extLst>
                <a:ext uri="{FF2B5EF4-FFF2-40B4-BE49-F238E27FC236}">
                  <a16:creationId xmlns:a16="http://schemas.microsoft.com/office/drawing/2014/main" id="{DB615846-E3AE-2B4E-81CE-24EB2FC14753}"/>
                </a:ext>
              </a:extLst>
            </p:cNvPr>
            <p:cNvSpPr/>
            <p:nvPr/>
          </p:nvSpPr>
          <p:spPr>
            <a:xfrm>
              <a:off x="9640211" y="6393570"/>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89 w 77752"/>
                <a:gd name="connsiteY3" fmla="*/ 90839 h 120149"/>
                <a:gd name="connsiteX4" fmla="*/ 66552 w 77752"/>
                <a:gd name="connsiteY4" fmla="*/ 117984 h 120149"/>
                <a:gd name="connsiteX5" fmla="*/ 66552 w 77752"/>
                <a:gd name="connsiteY5" fmla="*/ 117984 h 120149"/>
                <a:gd name="connsiteX6" fmla="*/ 39441 w 77752"/>
                <a:gd name="connsiteY6" fmla="*/ 108936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89" y="90839"/>
                  </a:lnTo>
                  <a:cubicBezTo>
                    <a:pt x="81012" y="99887"/>
                    <a:pt x="75589" y="112555"/>
                    <a:pt x="66552" y="117984"/>
                  </a:cubicBezTo>
                  <a:lnTo>
                    <a:pt x="66552" y="117984"/>
                  </a:lnTo>
                  <a:cubicBezTo>
                    <a:pt x="57515" y="123413"/>
                    <a:pt x="44863" y="117984"/>
                    <a:pt x="39441" y="108936"/>
                  </a:cubicBezTo>
                  <a:lnTo>
                    <a:pt x="3292" y="29311"/>
                  </a:lnTo>
                  <a:cubicBezTo>
                    <a:pt x="-3938" y="18453"/>
                    <a:pt x="1485" y="7595"/>
                    <a:pt x="12329" y="2166"/>
                  </a:cubicBezTo>
                  <a:close/>
                </a:path>
              </a:pathLst>
            </a:custGeom>
            <a:solidFill>
              <a:srgbClr val="7EB4B4"/>
            </a:solidFill>
            <a:ln w="18073" cap="flat">
              <a:noFill/>
              <a:prstDash val="solid"/>
              <a:miter/>
            </a:ln>
          </p:spPr>
          <p:txBody>
            <a:bodyPr rtlCol="0" anchor="ctr"/>
            <a:lstStyle/>
            <a:p>
              <a:endParaRPr lang="en-US" sz="849"/>
            </a:p>
          </p:txBody>
        </p:sp>
        <p:sp>
          <p:nvSpPr>
            <p:cNvPr id="893" name="Freeform 892">
              <a:extLst>
                <a:ext uri="{FF2B5EF4-FFF2-40B4-BE49-F238E27FC236}">
                  <a16:creationId xmlns:a16="http://schemas.microsoft.com/office/drawing/2014/main" id="{4B90AD7E-00A8-5F46-A6B4-53BFC4FB6129}"/>
                </a:ext>
              </a:extLst>
            </p:cNvPr>
            <p:cNvSpPr/>
            <p:nvPr/>
          </p:nvSpPr>
          <p:spPr>
            <a:xfrm>
              <a:off x="9942854" y="6393570"/>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6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6"/>
                  </a:cubicBezTo>
                  <a:lnTo>
                    <a:pt x="2491" y="29311"/>
                  </a:lnTo>
                  <a:cubicBezTo>
                    <a:pt x="-2931" y="18453"/>
                    <a:pt x="684" y="7595"/>
                    <a:pt x="11528" y="2166"/>
                  </a:cubicBezTo>
                  <a:close/>
                </a:path>
              </a:pathLst>
            </a:custGeom>
            <a:solidFill>
              <a:srgbClr val="7EB4B4"/>
            </a:solidFill>
            <a:ln w="18073" cap="flat">
              <a:noFill/>
              <a:prstDash val="solid"/>
              <a:miter/>
            </a:ln>
          </p:spPr>
          <p:txBody>
            <a:bodyPr rtlCol="0" anchor="ctr"/>
            <a:lstStyle/>
            <a:p>
              <a:endParaRPr lang="en-US" sz="849"/>
            </a:p>
          </p:txBody>
        </p:sp>
        <p:sp>
          <p:nvSpPr>
            <p:cNvPr id="894" name="Freeform 893">
              <a:extLst>
                <a:ext uri="{FF2B5EF4-FFF2-40B4-BE49-F238E27FC236}">
                  <a16:creationId xmlns:a16="http://schemas.microsoft.com/office/drawing/2014/main" id="{412258A3-9363-8E4F-9E34-098A5FDDDCE2}"/>
                </a:ext>
              </a:extLst>
            </p:cNvPr>
            <p:cNvSpPr/>
            <p:nvPr/>
          </p:nvSpPr>
          <p:spPr>
            <a:xfrm>
              <a:off x="9640211" y="6697592"/>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89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89" y="90839"/>
                  </a:lnTo>
                  <a:cubicBezTo>
                    <a:pt x="81012" y="99887"/>
                    <a:pt x="75589" y="112555"/>
                    <a:pt x="66552" y="117984"/>
                  </a:cubicBezTo>
                  <a:lnTo>
                    <a:pt x="66552" y="117984"/>
                  </a:lnTo>
                  <a:cubicBezTo>
                    <a:pt x="57515" y="123412"/>
                    <a:pt x="44863" y="117984"/>
                    <a:pt x="39441" y="108935"/>
                  </a:cubicBezTo>
                  <a:lnTo>
                    <a:pt x="3292" y="29311"/>
                  </a:lnTo>
                  <a:cubicBezTo>
                    <a:pt x="-3938" y="18453"/>
                    <a:pt x="1485" y="7595"/>
                    <a:pt x="12329" y="2166"/>
                  </a:cubicBezTo>
                  <a:close/>
                </a:path>
              </a:pathLst>
            </a:custGeom>
            <a:solidFill>
              <a:srgbClr val="7EB4B4"/>
            </a:solidFill>
            <a:ln w="18073" cap="flat">
              <a:noFill/>
              <a:prstDash val="solid"/>
              <a:miter/>
            </a:ln>
          </p:spPr>
          <p:txBody>
            <a:bodyPr rtlCol="0" anchor="ctr"/>
            <a:lstStyle/>
            <a:p>
              <a:endParaRPr lang="en-US" sz="849"/>
            </a:p>
          </p:txBody>
        </p:sp>
        <p:sp>
          <p:nvSpPr>
            <p:cNvPr id="895" name="Freeform 894">
              <a:extLst>
                <a:ext uri="{FF2B5EF4-FFF2-40B4-BE49-F238E27FC236}">
                  <a16:creationId xmlns:a16="http://schemas.microsoft.com/office/drawing/2014/main" id="{000C4413-C2D6-8D4F-9B76-2D1F31EF8889}"/>
                </a:ext>
              </a:extLst>
            </p:cNvPr>
            <p:cNvSpPr/>
            <p:nvPr/>
          </p:nvSpPr>
          <p:spPr>
            <a:xfrm>
              <a:off x="10263455" y="6393927"/>
              <a:ext cx="39763" cy="121246"/>
            </a:xfrm>
            <a:custGeom>
              <a:avLst/>
              <a:gdLst>
                <a:gd name="connsiteX0" fmla="*/ 39763 w 39763"/>
                <a:gd name="connsiteY0" fmla="*/ 19906 h 121246"/>
                <a:gd name="connsiteX1" fmla="*/ 39763 w 39763"/>
                <a:gd name="connsiteY1" fmla="*/ 101340 h 121246"/>
                <a:gd name="connsiteX2" fmla="*/ 19881 w 39763"/>
                <a:gd name="connsiteY2" fmla="*/ 121246 h 121246"/>
                <a:gd name="connsiteX3" fmla="*/ 19881 w 39763"/>
                <a:gd name="connsiteY3" fmla="*/ 121246 h 121246"/>
                <a:gd name="connsiteX4" fmla="*/ 0 w 39763"/>
                <a:gd name="connsiteY4" fmla="*/ 101340 h 121246"/>
                <a:gd name="connsiteX5" fmla="*/ 0 w 39763"/>
                <a:gd name="connsiteY5" fmla="*/ 19906 h 121246"/>
                <a:gd name="connsiteX6" fmla="*/ 19881 w 39763"/>
                <a:gd name="connsiteY6" fmla="*/ 0 h 121246"/>
                <a:gd name="connsiteX7" fmla="*/ 19881 w 39763"/>
                <a:gd name="connsiteY7" fmla="*/ 0 h 121246"/>
                <a:gd name="connsiteX8" fmla="*/ 39763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3" y="19906"/>
                  </a:moveTo>
                  <a:lnTo>
                    <a:pt x="39763" y="101340"/>
                  </a:lnTo>
                  <a:cubicBezTo>
                    <a:pt x="39763" y="112198"/>
                    <a:pt x="30726" y="121246"/>
                    <a:pt x="19881" y="121246"/>
                  </a:cubicBezTo>
                  <a:lnTo>
                    <a:pt x="19881" y="121246"/>
                  </a:lnTo>
                  <a:cubicBezTo>
                    <a:pt x="9037" y="121246"/>
                    <a:pt x="0" y="112198"/>
                    <a:pt x="0" y="101340"/>
                  </a:cubicBezTo>
                  <a:lnTo>
                    <a:pt x="0" y="19906"/>
                  </a:lnTo>
                  <a:cubicBezTo>
                    <a:pt x="0" y="9048"/>
                    <a:pt x="9037" y="0"/>
                    <a:pt x="19881" y="0"/>
                  </a:cubicBezTo>
                  <a:lnTo>
                    <a:pt x="19881" y="0"/>
                  </a:lnTo>
                  <a:cubicBezTo>
                    <a:pt x="30726" y="0"/>
                    <a:pt x="39763" y="9048"/>
                    <a:pt x="39763" y="19906"/>
                  </a:cubicBezTo>
                  <a:close/>
                </a:path>
              </a:pathLst>
            </a:custGeom>
            <a:solidFill>
              <a:srgbClr val="7EB4B4"/>
            </a:solidFill>
            <a:ln w="18073" cap="flat">
              <a:noFill/>
              <a:prstDash val="solid"/>
              <a:miter/>
            </a:ln>
          </p:spPr>
          <p:txBody>
            <a:bodyPr rtlCol="0" anchor="ctr"/>
            <a:lstStyle/>
            <a:p>
              <a:endParaRPr lang="en-US" sz="849"/>
            </a:p>
          </p:txBody>
        </p:sp>
        <p:sp>
          <p:nvSpPr>
            <p:cNvPr id="896" name="Freeform 895">
              <a:extLst>
                <a:ext uri="{FF2B5EF4-FFF2-40B4-BE49-F238E27FC236}">
                  <a16:creationId xmlns:a16="http://schemas.microsoft.com/office/drawing/2014/main" id="{C7F1555C-A953-3144-B56D-30FB84898207}"/>
                </a:ext>
              </a:extLst>
            </p:cNvPr>
            <p:cNvSpPr/>
            <p:nvPr/>
          </p:nvSpPr>
          <p:spPr>
            <a:xfrm>
              <a:off x="9961612" y="6697948"/>
              <a:ext cx="39763" cy="121246"/>
            </a:xfrm>
            <a:custGeom>
              <a:avLst/>
              <a:gdLst>
                <a:gd name="connsiteX0" fmla="*/ 39764 w 39763"/>
                <a:gd name="connsiteY0" fmla="*/ 19906 h 121246"/>
                <a:gd name="connsiteX1" fmla="*/ 39764 w 39763"/>
                <a:gd name="connsiteY1" fmla="*/ 101341 h 121246"/>
                <a:gd name="connsiteX2" fmla="*/ 19882 w 39763"/>
                <a:gd name="connsiteY2" fmla="*/ 121247 h 121246"/>
                <a:gd name="connsiteX3" fmla="*/ 19882 w 39763"/>
                <a:gd name="connsiteY3" fmla="*/ 121247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9"/>
                    <a:pt x="30726" y="121247"/>
                    <a:pt x="19882" y="121247"/>
                  </a:cubicBezTo>
                  <a:lnTo>
                    <a:pt x="19882" y="121247"/>
                  </a:lnTo>
                  <a:cubicBezTo>
                    <a:pt x="9037" y="121247"/>
                    <a:pt x="0" y="112199"/>
                    <a:pt x="0" y="101341"/>
                  </a:cubicBezTo>
                  <a:lnTo>
                    <a:pt x="0" y="19906"/>
                  </a:lnTo>
                  <a:cubicBezTo>
                    <a:pt x="0" y="9048"/>
                    <a:pt x="9037" y="0"/>
                    <a:pt x="19882" y="0"/>
                  </a:cubicBezTo>
                  <a:lnTo>
                    <a:pt x="19882" y="0"/>
                  </a:lnTo>
                  <a:cubicBezTo>
                    <a:pt x="28919" y="0"/>
                    <a:pt x="39764" y="9048"/>
                    <a:pt x="39764" y="19906"/>
                  </a:cubicBezTo>
                  <a:close/>
                </a:path>
              </a:pathLst>
            </a:custGeom>
            <a:solidFill>
              <a:srgbClr val="7EB4B4"/>
            </a:solidFill>
            <a:ln w="18073" cap="flat">
              <a:noFill/>
              <a:prstDash val="solid"/>
              <a:miter/>
            </a:ln>
          </p:spPr>
          <p:txBody>
            <a:bodyPr rtlCol="0" anchor="ctr"/>
            <a:lstStyle/>
            <a:p>
              <a:endParaRPr lang="en-US" sz="849"/>
            </a:p>
          </p:txBody>
        </p:sp>
        <p:sp>
          <p:nvSpPr>
            <p:cNvPr id="897" name="Freeform 896">
              <a:extLst>
                <a:ext uri="{FF2B5EF4-FFF2-40B4-BE49-F238E27FC236}">
                  <a16:creationId xmlns:a16="http://schemas.microsoft.com/office/drawing/2014/main" id="{6DE4031E-27E8-0240-B99D-03294F99572A}"/>
                </a:ext>
              </a:extLst>
            </p:cNvPr>
            <p:cNvSpPr/>
            <p:nvPr/>
          </p:nvSpPr>
          <p:spPr>
            <a:xfrm>
              <a:off x="10245703" y="6697592"/>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4 h 120149"/>
                <a:gd name="connsiteX5" fmla="*/ 66552 w 77753"/>
                <a:gd name="connsiteY5" fmla="*/ 117984 h 120149"/>
                <a:gd name="connsiteX6" fmla="*/ 39441 w 77753"/>
                <a:gd name="connsiteY6" fmla="*/ 108935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2"/>
                    <a:pt x="44863" y="117984"/>
                    <a:pt x="39441" y="108935"/>
                  </a:cubicBezTo>
                  <a:lnTo>
                    <a:pt x="3292" y="29311"/>
                  </a:lnTo>
                  <a:cubicBezTo>
                    <a:pt x="-3938" y="18453"/>
                    <a:pt x="1484" y="7595"/>
                    <a:pt x="12329" y="2166"/>
                  </a:cubicBezTo>
                  <a:close/>
                </a:path>
              </a:pathLst>
            </a:custGeom>
            <a:solidFill>
              <a:srgbClr val="7EB4B4"/>
            </a:solidFill>
            <a:ln w="18073" cap="flat">
              <a:noFill/>
              <a:prstDash val="solid"/>
              <a:miter/>
            </a:ln>
          </p:spPr>
          <p:txBody>
            <a:bodyPr rtlCol="0" anchor="ctr"/>
            <a:lstStyle/>
            <a:p>
              <a:endParaRPr lang="en-US" sz="849"/>
            </a:p>
          </p:txBody>
        </p:sp>
        <p:sp>
          <p:nvSpPr>
            <p:cNvPr id="898" name="Freeform 897">
              <a:extLst>
                <a:ext uri="{FF2B5EF4-FFF2-40B4-BE49-F238E27FC236}">
                  <a16:creationId xmlns:a16="http://schemas.microsoft.com/office/drawing/2014/main" id="{92476903-1723-0240-9F00-39707283EAFD}"/>
                </a:ext>
              </a:extLst>
            </p:cNvPr>
            <p:cNvSpPr/>
            <p:nvPr userDrawn="1"/>
          </p:nvSpPr>
          <p:spPr>
            <a:xfrm>
              <a:off x="10567105" y="6091516"/>
              <a:ext cx="39763" cy="121445"/>
            </a:xfrm>
            <a:custGeom>
              <a:avLst/>
              <a:gdLst>
                <a:gd name="connsiteX0" fmla="*/ 39764 w 39763"/>
                <a:gd name="connsiteY0" fmla="*/ 20105 h 121445"/>
                <a:gd name="connsiteX1" fmla="*/ 39764 w 39763"/>
                <a:gd name="connsiteY1" fmla="*/ 101539 h 121445"/>
                <a:gd name="connsiteX2" fmla="*/ 19882 w 39763"/>
                <a:gd name="connsiteY2" fmla="*/ 121446 h 121445"/>
                <a:gd name="connsiteX3" fmla="*/ 19882 w 39763"/>
                <a:gd name="connsiteY3" fmla="*/ 121446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7" y="121446"/>
                    <a:pt x="19882" y="121446"/>
                  </a:cubicBezTo>
                  <a:lnTo>
                    <a:pt x="19882" y="121446"/>
                  </a:lnTo>
                  <a:cubicBezTo>
                    <a:pt x="9037" y="121446"/>
                    <a:pt x="0" y="112397"/>
                    <a:pt x="0" y="101539"/>
                  </a:cubicBezTo>
                  <a:lnTo>
                    <a:pt x="0" y="20105"/>
                  </a:lnTo>
                  <a:cubicBezTo>
                    <a:pt x="0" y="9247"/>
                    <a:pt x="9037" y="199"/>
                    <a:pt x="19882" y="199"/>
                  </a:cubicBezTo>
                  <a:lnTo>
                    <a:pt x="19882" y="199"/>
                  </a:lnTo>
                  <a:cubicBezTo>
                    <a:pt x="30727" y="-1611"/>
                    <a:pt x="39764" y="9247"/>
                    <a:pt x="39764" y="20105"/>
                  </a:cubicBezTo>
                  <a:close/>
                </a:path>
              </a:pathLst>
            </a:custGeom>
            <a:solidFill>
              <a:srgbClr val="7EB4B4"/>
            </a:solidFill>
            <a:ln w="18073" cap="flat">
              <a:noFill/>
              <a:prstDash val="solid"/>
              <a:miter/>
            </a:ln>
          </p:spPr>
          <p:txBody>
            <a:bodyPr rtlCol="0" anchor="ctr"/>
            <a:lstStyle/>
            <a:p>
              <a:endParaRPr lang="en-US" sz="849"/>
            </a:p>
          </p:txBody>
        </p:sp>
        <p:sp>
          <p:nvSpPr>
            <p:cNvPr id="899" name="Freeform 898">
              <a:extLst>
                <a:ext uri="{FF2B5EF4-FFF2-40B4-BE49-F238E27FC236}">
                  <a16:creationId xmlns:a16="http://schemas.microsoft.com/office/drawing/2014/main" id="{935FB202-14B5-0542-B2C6-35B327ADE1D5}"/>
                </a:ext>
              </a:extLst>
            </p:cNvPr>
            <p:cNvSpPr/>
            <p:nvPr userDrawn="1"/>
          </p:nvSpPr>
          <p:spPr>
            <a:xfrm>
              <a:off x="10851196" y="6091359"/>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4 h 120149"/>
                <a:gd name="connsiteX5" fmla="*/ 66552 w 77753"/>
                <a:gd name="connsiteY5" fmla="*/ 117984 h 120149"/>
                <a:gd name="connsiteX6" fmla="*/ 39441 w 77753"/>
                <a:gd name="connsiteY6" fmla="*/ 108935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2"/>
                    <a:pt x="44863" y="117984"/>
                    <a:pt x="39441" y="108935"/>
                  </a:cubicBezTo>
                  <a:lnTo>
                    <a:pt x="3292" y="29311"/>
                  </a:lnTo>
                  <a:cubicBezTo>
                    <a:pt x="-3938" y="16643"/>
                    <a:pt x="1484" y="5785"/>
                    <a:pt x="12329" y="2166"/>
                  </a:cubicBezTo>
                  <a:close/>
                </a:path>
              </a:pathLst>
            </a:custGeom>
            <a:solidFill>
              <a:srgbClr val="7EB4B4"/>
            </a:solidFill>
            <a:ln w="18073" cap="flat">
              <a:noFill/>
              <a:prstDash val="solid"/>
              <a:miter/>
            </a:ln>
          </p:spPr>
          <p:txBody>
            <a:bodyPr rtlCol="0" anchor="ctr"/>
            <a:lstStyle/>
            <a:p>
              <a:endParaRPr lang="en-US" sz="849"/>
            </a:p>
          </p:txBody>
        </p:sp>
        <p:sp>
          <p:nvSpPr>
            <p:cNvPr id="900" name="Freeform 899">
              <a:extLst>
                <a:ext uri="{FF2B5EF4-FFF2-40B4-BE49-F238E27FC236}">
                  <a16:creationId xmlns:a16="http://schemas.microsoft.com/office/drawing/2014/main" id="{2966A4D7-1ABC-3147-8122-232867157092}"/>
                </a:ext>
              </a:extLst>
            </p:cNvPr>
            <p:cNvSpPr/>
            <p:nvPr/>
          </p:nvSpPr>
          <p:spPr>
            <a:xfrm>
              <a:off x="10548346" y="6393570"/>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6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3"/>
                    <a:pt x="44062" y="117984"/>
                    <a:pt x="38640" y="108936"/>
                  </a:cubicBezTo>
                  <a:lnTo>
                    <a:pt x="2491" y="29311"/>
                  </a:lnTo>
                  <a:cubicBezTo>
                    <a:pt x="-2931" y="18453"/>
                    <a:pt x="684" y="7595"/>
                    <a:pt x="11529" y="2166"/>
                  </a:cubicBezTo>
                  <a:close/>
                </a:path>
              </a:pathLst>
            </a:custGeom>
            <a:solidFill>
              <a:srgbClr val="7EB4B4"/>
            </a:solidFill>
            <a:ln w="18073" cap="flat">
              <a:noFill/>
              <a:prstDash val="solid"/>
              <a:miter/>
            </a:ln>
          </p:spPr>
          <p:txBody>
            <a:bodyPr rtlCol="0" anchor="ctr"/>
            <a:lstStyle/>
            <a:p>
              <a:endParaRPr lang="en-US" sz="849"/>
            </a:p>
          </p:txBody>
        </p:sp>
        <p:sp>
          <p:nvSpPr>
            <p:cNvPr id="901" name="Freeform 900">
              <a:extLst>
                <a:ext uri="{FF2B5EF4-FFF2-40B4-BE49-F238E27FC236}">
                  <a16:creationId xmlns:a16="http://schemas.microsoft.com/office/drawing/2014/main" id="{A521863C-E730-EF49-8585-555CA46338BC}"/>
                </a:ext>
              </a:extLst>
            </p:cNvPr>
            <p:cNvSpPr/>
            <p:nvPr/>
          </p:nvSpPr>
          <p:spPr>
            <a:xfrm>
              <a:off x="10851196" y="6393570"/>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4 h 120149"/>
                <a:gd name="connsiteX5" fmla="*/ 66552 w 77753"/>
                <a:gd name="connsiteY5" fmla="*/ 117984 h 120149"/>
                <a:gd name="connsiteX6" fmla="*/ 39441 w 77753"/>
                <a:gd name="connsiteY6" fmla="*/ 108936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8453"/>
                    <a:pt x="1484" y="7595"/>
                    <a:pt x="12329" y="2166"/>
                  </a:cubicBezTo>
                  <a:close/>
                </a:path>
              </a:pathLst>
            </a:custGeom>
            <a:solidFill>
              <a:srgbClr val="7EB4B4"/>
            </a:solidFill>
            <a:ln w="18073" cap="flat">
              <a:noFill/>
              <a:prstDash val="solid"/>
              <a:miter/>
            </a:ln>
          </p:spPr>
          <p:txBody>
            <a:bodyPr rtlCol="0" anchor="ctr"/>
            <a:lstStyle/>
            <a:p>
              <a:endParaRPr lang="en-US" sz="849"/>
            </a:p>
          </p:txBody>
        </p:sp>
        <p:sp>
          <p:nvSpPr>
            <p:cNvPr id="902" name="Freeform 901">
              <a:extLst>
                <a:ext uri="{FF2B5EF4-FFF2-40B4-BE49-F238E27FC236}">
                  <a16:creationId xmlns:a16="http://schemas.microsoft.com/office/drawing/2014/main" id="{9D186365-5CE0-1848-B70C-207939961FEF}"/>
                </a:ext>
              </a:extLst>
            </p:cNvPr>
            <p:cNvSpPr/>
            <p:nvPr/>
          </p:nvSpPr>
          <p:spPr>
            <a:xfrm>
              <a:off x="10548346" y="6697592"/>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2"/>
                    <a:pt x="44062" y="117984"/>
                    <a:pt x="38640" y="108935"/>
                  </a:cubicBezTo>
                  <a:lnTo>
                    <a:pt x="2491" y="29311"/>
                  </a:lnTo>
                  <a:cubicBezTo>
                    <a:pt x="-2931" y="18453"/>
                    <a:pt x="684" y="7595"/>
                    <a:pt x="11529" y="2166"/>
                  </a:cubicBezTo>
                  <a:close/>
                </a:path>
              </a:pathLst>
            </a:custGeom>
            <a:solidFill>
              <a:srgbClr val="7EB4B4"/>
            </a:solidFill>
            <a:ln w="18073" cap="flat">
              <a:noFill/>
              <a:prstDash val="solid"/>
              <a:miter/>
            </a:ln>
          </p:spPr>
          <p:txBody>
            <a:bodyPr rtlCol="0" anchor="ctr"/>
            <a:lstStyle/>
            <a:p>
              <a:endParaRPr lang="en-US" sz="849"/>
            </a:p>
          </p:txBody>
        </p:sp>
        <p:sp>
          <p:nvSpPr>
            <p:cNvPr id="903" name="Freeform 902">
              <a:extLst>
                <a:ext uri="{FF2B5EF4-FFF2-40B4-BE49-F238E27FC236}">
                  <a16:creationId xmlns:a16="http://schemas.microsoft.com/office/drawing/2014/main" id="{308651F1-CFD4-E74D-B40A-CD5E8CF26A16}"/>
                </a:ext>
              </a:extLst>
            </p:cNvPr>
            <p:cNvSpPr/>
            <p:nvPr/>
          </p:nvSpPr>
          <p:spPr>
            <a:xfrm>
              <a:off x="10870754" y="6697948"/>
              <a:ext cx="39763" cy="121246"/>
            </a:xfrm>
            <a:custGeom>
              <a:avLst/>
              <a:gdLst>
                <a:gd name="connsiteX0" fmla="*/ 39764 w 39763"/>
                <a:gd name="connsiteY0" fmla="*/ 19906 h 121246"/>
                <a:gd name="connsiteX1" fmla="*/ 39764 w 39763"/>
                <a:gd name="connsiteY1" fmla="*/ 101341 h 121246"/>
                <a:gd name="connsiteX2" fmla="*/ 19882 w 39763"/>
                <a:gd name="connsiteY2" fmla="*/ 121247 h 121246"/>
                <a:gd name="connsiteX3" fmla="*/ 19882 w 39763"/>
                <a:gd name="connsiteY3" fmla="*/ 121247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9"/>
                    <a:pt x="30727" y="121247"/>
                    <a:pt x="19882" y="121247"/>
                  </a:cubicBezTo>
                  <a:lnTo>
                    <a:pt x="19882" y="121247"/>
                  </a:lnTo>
                  <a:cubicBezTo>
                    <a:pt x="9037" y="121247"/>
                    <a:pt x="0" y="112199"/>
                    <a:pt x="0" y="101341"/>
                  </a:cubicBezTo>
                  <a:lnTo>
                    <a:pt x="0" y="19906"/>
                  </a:lnTo>
                  <a:cubicBezTo>
                    <a:pt x="0" y="9048"/>
                    <a:pt x="9037" y="0"/>
                    <a:pt x="19882" y="0"/>
                  </a:cubicBezTo>
                  <a:lnTo>
                    <a:pt x="19882" y="0"/>
                  </a:lnTo>
                  <a:cubicBezTo>
                    <a:pt x="28919" y="0"/>
                    <a:pt x="39764" y="9048"/>
                    <a:pt x="39764" y="19906"/>
                  </a:cubicBezTo>
                  <a:close/>
                </a:path>
              </a:pathLst>
            </a:custGeom>
            <a:solidFill>
              <a:srgbClr val="7EB4B4"/>
            </a:solidFill>
            <a:ln w="18073" cap="flat">
              <a:noFill/>
              <a:prstDash val="solid"/>
              <a:miter/>
            </a:ln>
          </p:spPr>
          <p:txBody>
            <a:bodyPr rtlCol="0" anchor="ctr"/>
            <a:lstStyle/>
            <a:p>
              <a:endParaRPr lang="en-US" sz="849"/>
            </a:p>
          </p:txBody>
        </p:sp>
        <p:sp>
          <p:nvSpPr>
            <p:cNvPr id="904" name="Freeform 903">
              <a:extLst>
                <a:ext uri="{FF2B5EF4-FFF2-40B4-BE49-F238E27FC236}">
                  <a16:creationId xmlns:a16="http://schemas.microsoft.com/office/drawing/2014/main" id="{47BB3218-0A76-114A-AE82-698FCED94A01}"/>
                </a:ext>
              </a:extLst>
            </p:cNvPr>
            <p:cNvSpPr/>
            <p:nvPr/>
          </p:nvSpPr>
          <p:spPr>
            <a:xfrm>
              <a:off x="9052470" y="54524"/>
              <a:ext cx="39763" cy="121445"/>
            </a:xfrm>
            <a:custGeom>
              <a:avLst/>
              <a:gdLst>
                <a:gd name="connsiteX0" fmla="*/ 39764 w 39763"/>
                <a:gd name="connsiteY0" fmla="*/ 20105 h 121445"/>
                <a:gd name="connsiteX1" fmla="*/ 39764 w 39763"/>
                <a:gd name="connsiteY1" fmla="*/ 101539 h 121445"/>
                <a:gd name="connsiteX2" fmla="*/ 19882 w 39763"/>
                <a:gd name="connsiteY2" fmla="*/ 121446 h 121445"/>
                <a:gd name="connsiteX3" fmla="*/ 19882 w 39763"/>
                <a:gd name="connsiteY3" fmla="*/ 121446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6" y="121446"/>
                    <a:pt x="19882" y="121446"/>
                  </a:cubicBezTo>
                  <a:lnTo>
                    <a:pt x="19882" y="121446"/>
                  </a:lnTo>
                  <a:cubicBezTo>
                    <a:pt x="9037" y="121446"/>
                    <a:pt x="0" y="112397"/>
                    <a:pt x="0" y="101539"/>
                  </a:cubicBezTo>
                  <a:lnTo>
                    <a:pt x="0" y="20105"/>
                  </a:lnTo>
                  <a:cubicBezTo>
                    <a:pt x="0" y="9247"/>
                    <a:pt x="9037" y="199"/>
                    <a:pt x="19882" y="199"/>
                  </a:cubicBezTo>
                  <a:lnTo>
                    <a:pt x="19882" y="199"/>
                  </a:lnTo>
                  <a:cubicBezTo>
                    <a:pt x="30726" y="-1611"/>
                    <a:pt x="39764" y="9247"/>
                    <a:pt x="39764" y="20105"/>
                  </a:cubicBezTo>
                  <a:close/>
                </a:path>
              </a:pathLst>
            </a:custGeom>
            <a:solidFill>
              <a:srgbClr val="7EB4B4"/>
            </a:solidFill>
            <a:ln w="18073" cap="flat">
              <a:noFill/>
              <a:prstDash val="solid"/>
              <a:miter/>
            </a:ln>
          </p:spPr>
          <p:txBody>
            <a:bodyPr rtlCol="0" anchor="ctr"/>
            <a:lstStyle/>
            <a:p>
              <a:endParaRPr lang="en-US" sz="849"/>
            </a:p>
          </p:txBody>
        </p:sp>
        <p:sp>
          <p:nvSpPr>
            <p:cNvPr id="905" name="Freeform 904">
              <a:extLst>
                <a:ext uri="{FF2B5EF4-FFF2-40B4-BE49-F238E27FC236}">
                  <a16:creationId xmlns:a16="http://schemas.microsoft.com/office/drawing/2014/main" id="{D5AB1321-4717-1C47-BF42-BE66199885EE}"/>
                </a:ext>
              </a:extLst>
            </p:cNvPr>
            <p:cNvSpPr/>
            <p:nvPr/>
          </p:nvSpPr>
          <p:spPr>
            <a:xfrm>
              <a:off x="9336561" y="54366"/>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5"/>
                  </a:cubicBezTo>
                  <a:lnTo>
                    <a:pt x="3292" y="29311"/>
                  </a:lnTo>
                  <a:cubicBezTo>
                    <a:pt x="-3938" y="16643"/>
                    <a:pt x="1484" y="5785"/>
                    <a:pt x="12329" y="2166"/>
                  </a:cubicBezTo>
                  <a:close/>
                </a:path>
              </a:pathLst>
            </a:custGeom>
            <a:solidFill>
              <a:srgbClr val="7EB4B4"/>
            </a:solidFill>
            <a:ln w="18073" cap="flat">
              <a:noFill/>
              <a:prstDash val="solid"/>
              <a:miter/>
            </a:ln>
          </p:spPr>
          <p:txBody>
            <a:bodyPr rtlCol="0" anchor="ctr"/>
            <a:lstStyle/>
            <a:p>
              <a:endParaRPr lang="en-US" sz="849"/>
            </a:p>
          </p:txBody>
        </p:sp>
        <p:sp>
          <p:nvSpPr>
            <p:cNvPr id="906" name="Freeform 905">
              <a:extLst>
                <a:ext uri="{FF2B5EF4-FFF2-40B4-BE49-F238E27FC236}">
                  <a16:creationId xmlns:a16="http://schemas.microsoft.com/office/drawing/2014/main" id="{96EABCA6-4A3F-5947-BC92-41EFCC5BD071}"/>
                </a:ext>
              </a:extLst>
            </p:cNvPr>
            <p:cNvSpPr/>
            <p:nvPr/>
          </p:nvSpPr>
          <p:spPr>
            <a:xfrm>
              <a:off x="9640211" y="54366"/>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89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89" y="90839"/>
                  </a:lnTo>
                  <a:cubicBezTo>
                    <a:pt x="81012" y="99887"/>
                    <a:pt x="75589" y="112555"/>
                    <a:pt x="66552" y="117984"/>
                  </a:cubicBezTo>
                  <a:lnTo>
                    <a:pt x="66552" y="117984"/>
                  </a:lnTo>
                  <a:cubicBezTo>
                    <a:pt x="57515" y="123413"/>
                    <a:pt x="44863" y="117984"/>
                    <a:pt x="39441" y="108935"/>
                  </a:cubicBezTo>
                  <a:lnTo>
                    <a:pt x="3292" y="29311"/>
                  </a:lnTo>
                  <a:cubicBezTo>
                    <a:pt x="-3938" y="16643"/>
                    <a:pt x="1485" y="5785"/>
                    <a:pt x="12329" y="2166"/>
                  </a:cubicBezTo>
                  <a:close/>
                </a:path>
              </a:pathLst>
            </a:custGeom>
            <a:solidFill>
              <a:srgbClr val="7EB4B4"/>
            </a:solidFill>
            <a:ln w="18073" cap="flat">
              <a:noFill/>
              <a:prstDash val="solid"/>
              <a:miter/>
            </a:ln>
          </p:spPr>
          <p:txBody>
            <a:bodyPr rtlCol="0" anchor="ctr"/>
            <a:lstStyle/>
            <a:p>
              <a:endParaRPr lang="en-US" sz="849"/>
            </a:p>
          </p:txBody>
        </p:sp>
        <p:sp>
          <p:nvSpPr>
            <p:cNvPr id="907" name="Freeform 906">
              <a:extLst>
                <a:ext uri="{FF2B5EF4-FFF2-40B4-BE49-F238E27FC236}">
                  <a16:creationId xmlns:a16="http://schemas.microsoft.com/office/drawing/2014/main" id="{2F847E58-35E1-A04C-9B9E-FB1AF09BC9E7}"/>
                </a:ext>
              </a:extLst>
            </p:cNvPr>
            <p:cNvSpPr/>
            <p:nvPr/>
          </p:nvSpPr>
          <p:spPr>
            <a:xfrm>
              <a:off x="9961612" y="54524"/>
              <a:ext cx="39763" cy="121445"/>
            </a:xfrm>
            <a:custGeom>
              <a:avLst/>
              <a:gdLst>
                <a:gd name="connsiteX0" fmla="*/ 39764 w 39763"/>
                <a:gd name="connsiteY0" fmla="*/ 20105 h 121445"/>
                <a:gd name="connsiteX1" fmla="*/ 39764 w 39763"/>
                <a:gd name="connsiteY1" fmla="*/ 101539 h 121445"/>
                <a:gd name="connsiteX2" fmla="*/ 19882 w 39763"/>
                <a:gd name="connsiteY2" fmla="*/ 121446 h 121445"/>
                <a:gd name="connsiteX3" fmla="*/ 19882 w 39763"/>
                <a:gd name="connsiteY3" fmla="*/ 121446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6" y="121446"/>
                    <a:pt x="19882" y="121446"/>
                  </a:cubicBezTo>
                  <a:lnTo>
                    <a:pt x="19882" y="121446"/>
                  </a:lnTo>
                  <a:cubicBezTo>
                    <a:pt x="9037" y="121446"/>
                    <a:pt x="0" y="112397"/>
                    <a:pt x="0" y="101539"/>
                  </a:cubicBezTo>
                  <a:lnTo>
                    <a:pt x="0" y="20105"/>
                  </a:lnTo>
                  <a:cubicBezTo>
                    <a:pt x="0" y="9247"/>
                    <a:pt x="9037" y="199"/>
                    <a:pt x="19882" y="199"/>
                  </a:cubicBezTo>
                  <a:lnTo>
                    <a:pt x="19882" y="199"/>
                  </a:lnTo>
                  <a:cubicBezTo>
                    <a:pt x="28919" y="-1611"/>
                    <a:pt x="39764" y="9247"/>
                    <a:pt x="39764" y="20105"/>
                  </a:cubicBezTo>
                  <a:close/>
                </a:path>
              </a:pathLst>
            </a:custGeom>
            <a:solidFill>
              <a:srgbClr val="7EB4B4"/>
            </a:solidFill>
            <a:ln w="18073" cap="flat">
              <a:noFill/>
              <a:prstDash val="solid"/>
              <a:miter/>
            </a:ln>
          </p:spPr>
          <p:txBody>
            <a:bodyPr rtlCol="0" anchor="ctr"/>
            <a:lstStyle/>
            <a:p>
              <a:endParaRPr lang="en-US" sz="849"/>
            </a:p>
          </p:txBody>
        </p:sp>
        <p:sp>
          <p:nvSpPr>
            <p:cNvPr id="908" name="Freeform 907">
              <a:extLst>
                <a:ext uri="{FF2B5EF4-FFF2-40B4-BE49-F238E27FC236}">
                  <a16:creationId xmlns:a16="http://schemas.microsoft.com/office/drawing/2014/main" id="{DA4CFE35-0029-F940-BB09-08CEE6206872}"/>
                </a:ext>
              </a:extLst>
            </p:cNvPr>
            <p:cNvSpPr/>
            <p:nvPr/>
          </p:nvSpPr>
          <p:spPr>
            <a:xfrm>
              <a:off x="10245703" y="54366"/>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4 h 120149"/>
                <a:gd name="connsiteX5" fmla="*/ 66552 w 77753"/>
                <a:gd name="connsiteY5" fmla="*/ 117984 h 120149"/>
                <a:gd name="connsiteX6" fmla="*/ 39441 w 77753"/>
                <a:gd name="connsiteY6" fmla="*/ 108935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5"/>
                  </a:cubicBezTo>
                  <a:lnTo>
                    <a:pt x="3292" y="29311"/>
                  </a:lnTo>
                  <a:cubicBezTo>
                    <a:pt x="-3938" y="16643"/>
                    <a:pt x="1484" y="5785"/>
                    <a:pt x="12329" y="2166"/>
                  </a:cubicBezTo>
                  <a:close/>
                </a:path>
              </a:pathLst>
            </a:custGeom>
            <a:solidFill>
              <a:srgbClr val="7EB4B4"/>
            </a:solidFill>
            <a:ln w="18073" cap="flat">
              <a:noFill/>
              <a:prstDash val="solid"/>
              <a:miter/>
            </a:ln>
          </p:spPr>
          <p:txBody>
            <a:bodyPr rtlCol="0" anchor="ctr"/>
            <a:lstStyle/>
            <a:p>
              <a:endParaRPr lang="en-US" sz="849"/>
            </a:p>
          </p:txBody>
        </p:sp>
        <p:sp>
          <p:nvSpPr>
            <p:cNvPr id="909" name="Freeform 908">
              <a:extLst>
                <a:ext uri="{FF2B5EF4-FFF2-40B4-BE49-F238E27FC236}">
                  <a16:creationId xmlns:a16="http://schemas.microsoft.com/office/drawing/2014/main" id="{5A8ACBA6-4C44-684B-B95F-DF63BDCF00AC}"/>
                </a:ext>
              </a:extLst>
            </p:cNvPr>
            <p:cNvSpPr/>
            <p:nvPr/>
          </p:nvSpPr>
          <p:spPr>
            <a:xfrm>
              <a:off x="10548346" y="54366"/>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3"/>
                    <a:pt x="44062" y="117984"/>
                    <a:pt x="38640" y="108935"/>
                  </a:cubicBezTo>
                  <a:lnTo>
                    <a:pt x="2491" y="29311"/>
                  </a:lnTo>
                  <a:cubicBezTo>
                    <a:pt x="-2931" y="16643"/>
                    <a:pt x="684" y="5785"/>
                    <a:pt x="11529" y="2166"/>
                  </a:cubicBezTo>
                  <a:close/>
                </a:path>
              </a:pathLst>
            </a:custGeom>
            <a:solidFill>
              <a:srgbClr val="7EB4B4"/>
            </a:solidFill>
            <a:ln w="18073" cap="flat">
              <a:noFill/>
              <a:prstDash val="solid"/>
              <a:miter/>
            </a:ln>
          </p:spPr>
          <p:txBody>
            <a:bodyPr rtlCol="0" anchor="ctr"/>
            <a:lstStyle/>
            <a:p>
              <a:endParaRPr lang="en-US" sz="849"/>
            </a:p>
          </p:txBody>
        </p:sp>
        <p:sp>
          <p:nvSpPr>
            <p:cNvPr id="910" name="Freeform 909">
              <a:extLst>
                <a:ext uri="{FF2B5EF4-FFF2-40B4-BE49-F238E27FC236}">
                  <a16:creationId xmlns:a16="http://schemas.microsoft.com/office/drawing/2014/main" id="{EF20A74D-D643-EB46-84FE-70B9107CE401}"/>
                </a:ext>
              </a:extLst>
            </p:cNvPr>
            <p:cNvSpPr/>
            <p:nvPr/>
          </p:nvSpPr>
          <p:spPr>
            <a:xfrm>
              <a:off x="10870754" y="54524"/>
              <a:ext cx="39763" cy="121445"/>
            </a:xfrm>
            <a:custGeom>
              <a:avLst/>
              <a:gdLst>
                <a:gd name="connsiteX0" fmla="*/ 39764 w 39763"/>
                <a:gd name="connsiteY0" fmla="*/ 20105 h 121445"/>
                <a:gd name="connsiteX1" fmla="*/ 39764 w 39763"/>
                <a:gd name="connsiteY1" fmla="*/ 101539 h 121445"/>
                <a:gd name="connsiteX2" fmla="*/ 19882 w 39763"/>
                <a:gd name="connsiteY2" fmla="*/ 121446 h 121445"/>
                <a:gd name="connsiteX3" fmla="*/ 19882 w 39763"/>
                <a:gd name="connsiteY3" fmla="*/ 121446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7" y="121446"/>
                    <a:pt x="19882" y="121446"/>
                  </a:cubicBezTo>
                  <a:lnTo>
                    <a:pt x="19882" y="121446"/>
                  </a:lnTo>
                  <a:cubicBezTo>
                    <a:pt x="9037" y="121446"/>
                    <a:pt x="0" y="112397"/>
                    <a:pt x="0" y="101539"/>
                  </a:cubicBezTo>
                  <a:lnTo>
                    <a:pt x="0" y="20105"/>
                  </a:lnTo>
                  <a:cubicBezTo>
                    <a:pt x="0" y="9247"/>
                    <a:pt x="9037" y="199"/>
                    <a:pt x="19882" y="199"/>
                  </a:cubicBezTo>
                  <a:lnTo>
                    <a:pt x="19882" y="199"/>
                  </a:lnTo>
                  <a:cubicBezTo>
                    <a:pt x="28919" y="-1611"/>
                    <a:pt x="39764" y="9247"/>
                    <a:pt x="39764" y="20105"/>
                  </a:cubicBezTo>
                  <a:close/>
                </a:path>
              </a:pathLst>
            </a:custGeom>
            <a:solidFill>
              <a:srgbClr val="7EB4B4"/>
            </a:solidFill>
            <a:ln w="18073" cap="flat">
              <a:noFill/>
              <a:prstDash val="solid"/>
              <a:miter/>
            </a:ln>
          </p:spPr>
          <p:txBody>
            <a:bodyPr rtlCol="0" anchor="ctr"/>
            <a:lstStyle/>
            <a:p>
              <a:endParaRPr lang="en-US" sz="849"/>
            </a:p>
          </p:txBody>
        </p:sp>
        <p:sp>
          <p:nvSpPr>
            <p:cNvPr id="911" name="Freeform 910">
              <a:extLst>
                <a:ext uri="{FF2B5EF4-FFF2-40B4-BE49-F238E27FC236}">
                  <a16:creationId xmlns:a16="http://schemas.microsoft.com/office/drawing/2014/main" id="{72F95F3E-AD72-4B47-82D4-7DEF4D4DCC66}"/>
                </a:ext>
              </a:extLst>
            </p:cNvPr>
            <p:cNvSpPr/>
            <p:nvPr userDrawn="1"/>
          </p:nvSpPr>
          <p:spPr>
            <a:xfrm>
              <a:off x="11144226" y="327624"/>
              <a:ext cx="77624" cy="120149"/>
            </a:xfrm>
            <a:custGeom>
              <a:avLst/>
              <a:gdLst>
                <a:gd name="connsiteX0" fmla="*/ 12200 w 77624"/>
                <a:gd name="connsiteY0" fmla="*/ 2166 h 120149"/>
                <a:gd name="connsiteX1" fmla="*/ 12200 w 77624"/>
                <a:gd name="connsiteY1" fmla="*/ 2166 h 120149"/>
                <a:gd name="connsiteX2" fmla="*/ 39312 w 77624"/>
                <a:gd name="connsiteY2" fmla="*/ 11214 h 120149"/>
                <a:gd name="connsiteX3" fmla="*/ 75461 w 77624"/>
                <a:gd name="connsiteY3" fmla="*/ 90839 h 120149"/>
                <a:gd name="connsiteX4" fmla="*/ 66424 w 77624"/>
                <a:gd name="connsiteY4" fmla="*/ 117984 h 120149"/>
                <a:gd name="connsiteX5" fmla="*/ 66424 w 77624"/>
                <a:gd name="connsiteY5" fmla="*/ 117984 h 120149"/>
                <a:gd name="connsiteX6" fmla="*/ 39312 w 77624"/>
                <a:gd name="connsiteY6" fmla="*/ 108935 h 120149"/>
                <a:gd name="connsiteX7" fmla="*/ 1356 w 77624"/>
                <a:gd name="connsiteY7" fmla="*/ 29311 h 120149"/>
                <a:gd name="connsiteX8" fmla="*/ 12200 w 77624"/>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624" h="120149">
                  <a:moveTo>
                    <a:pt x="12200" y="2166"/>
                  </a:moveTo>
                  <a:lnTo>
                    <a:pt x="12200" y="2166"/>
                  </a:lnTo>
                  <a:cubicBezTo>
                    <a:pt x="21238" y="-3263"/>
                    <a:pt x="33889" y="2166"/>
                    <a:pt x="39312" y="11214"/>
                  </a:cubicBezTo>
                  <a:lnTo>
                    <a:pt x="75461" y="90839"/>
                  </a:lnTo>
                  <a:cubicBezTo>
                    <a:pt x="80883" y="99887"/>
                    <a:pt x="75461" y="112555"/>
                    <a:pt x="66424" y="117984"/>
                  </a:cubicBezTo>
                  <a:lnTo>
                    <a:pt x="66424" y="117984"/>
                  </a:lnTo>
                  <a:cubicBezTo>
                    <a:pt x="57386" y="123413"/>
                    <a:pt x="44734" y="117984"/>
                    <a:pt x="39312" y="108935"/>
                  </a:cubicBezTo>
                  <a:lnTo>
                    <a:pt x="1356" y="29311"/>
                  </a:lnTo>
                  <a:cubicBezTo>
                    <a:pt x="-2259" y="18453"/>
                    <a:pt x="1356" y="7595"/>
                    <a:pt x="12200" y="2166"/>
                  </a:cubicBezTo>
                  <a:close/>
                </a:path>
              </a:pathLst>
            </a:custGeom>
            <a:solidFill>
              <a:srgbClr val="7EB4B4"/>
            </a:solidFill>
            <a:ln w="18073" cap="flat">
              <a:noFill/>
              <a:prstDash val="solid"/>
              <a:miter/>
            </a:ln>
          </p:spPr>
          <p:txBody>
            <a:bodyPr rtlCol="0" anchor="ctr"/>
            <a:lstStyle/>
            <a:p>
              <a:endParaRPr lang="en-US" sz="849"/>
            </a:p>
          </p:txBody>
        </p:sp>
        <p:sp>
          <p:nvSpPr>
            <p:cNvPr id="912" name="Freeform 911">
              <a:extLst>
                <a:ext uri="{FF2B5EF4-FFF2-40B4-BE49-F238E27FC236}">
                  <a16:creationId xmlns:a16="http://schemas.microsoft.com/office/drawing/2014/main" id="{E3F031F9-C23B-AD47-93C4-DDA9D14615FF}"/>
                </a:ext>
              </a:extLst>
            </p:cNvPr>
            <p:cNvSpPr/>
            <p:nvPr/>
          </p:nvSpPr>
          <p:spPr>
            <a:xfrm>
              <a:off x="11447747" y="327624"/>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5"/>
                  </a:cubicBezTo>
                  <a:lnTo>
                    <a:pt x="3292" y="29311"/>
                  </a:lnTo>
                  <a:cubicBezTo>
                    <a:pt x="-3938" y="18453"/>
                    <a:pt x="1484" y="7595"/>
                    <a:pt x="12329" y="2166"/>
                  </a:cubicBezTo>
                  <a:close/>
                </a:path>
              </a:pathLst>
            </a:custGeom>
            <a:solidFill>
              <a:srgbClr val="7EB4B4"/>
            </a:solidFill>
            <a:ln w="18073" cap="flat">
              <a:noFill/>
              <a:prstDash val="solid"/>
              <a:miter/>
            </a:ln>
          </p:spPr>
          <p:txBody>
            <a:bodyPr rtlCol="0" anchor="ctr"/>
            <a:lstStyle/>
            <a:p>
              <a:endParaRPr lang="en-US" sz="849"/>
            </a:p>
          </p:txBody>
        </p:sp>
        <p:sp>
          <p:nvSpPr>
            <p:cNvPr id="913" name="Freeform 912">
              <a:extLst>
                <a:ext uri="{FF2B5EF4-FFF2-40B4-BE49-F238E27FC236}">
                  <a16:creationId xmlns:a16="http://schemas.microsoft.com/office/drawing/2014/main" id="{E17C010F-FC07-A24D-9A4D-ECF2817EDBD5}"/>
                </a:ext>
              </a:extLst>
            </p:cNvPr>
            <p:cNvSpPr/>
            <p:nvPr/>
          </p:nvSpPr>
          <p:spPr>
            <a:xfrm>
              <a:off x="11769148" y="327980"/>
              <a:ext cx="39763" cy="121246"/>
            </a:xfrm>
            <a:custGeom>
              <a:avLst/>
              <a:gdLst>
                <a:gd name="connsiteX0" fmla="*/ 39763 w 39763"/>
                <a:gd name="connsiteY0" fmla="*/ 19906 h 121246"/>
                <a:gd name="connsiteX1" fmla="*/ 39763 w 39763"/>
                <a:gd name="connsiteY1" fmla="*/ 101341 h 121246"/>
                <a:gd name="connsiteX2" fmla="*/ 19882 w 39763"/>
                <a:gd name="connsiteY2" fmla="*/ 121246 h 121246"/>
                <a:gd name="connsiteX3" fmla="*/ 19882 w 39763"/>
                <a:gd name="connsiteY3" fmla="*/ 121246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3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3" y="19906"/>
                  </a:moveTo>
                  <a:lnTo>
                    <a:pt x="39763" y="101341"/>
                  </a:lnTo>
                  <a:cubicBezTo>
                    <a:pt x="39763" y="112198"/>
                    <a:pt x="30726" y="121246"/>
                    <a:pt x="19882" y="121246"/>
                  </a:cubicBezTo>
                  <a:lnTo>
                    <a:pt x="19882" y="121246"/>
                  </a:lnTo>
                  <a:cubicBezTo>
                    <a:pt x="9037" y="121246"/>
                    <a:pt x="0" y="112198"/>
                    <a:pt x="0" y="101341"/>
                  </a:cubicBezTo>
                  <a:lnTo>
                    <a:pt x="0" y="19906"/>
                  </a:lnTo>
                  <a:cubicBezTo>
                    <a:pt x="0" y="9048"/>
                    <a:pt x="9037" y="0"/>
                    <a:pt x="19882" y="0"/>
                  </a:cubicBezTo>
                  <a:lnTo>
                    <a:pt x="19882" y="0"/>
                  </a:lnTo>
                  <a:cubicBezTo>
                    <a:pt x="30726" y="0"/>
                    <a:pt x="39763" y="9048"/>
                    <a:pt x="39763" y="19906"/>
                  </a:cubicBezTo>
                  <a:close/>
                </a:path>
              </a:pathLst>
            </a:custGeom>
            <a:solidFill>
              <a:srgbClr val="7EB4B4"/>
            </a:solidFill>
            <a:ln w="18073" cap="flat">
              <a:noFill/>
              <a:prstDash val="solid"/>
              <a:miter/>
            </a:ln>
          </p:spPr>
          <p:txBody>
            <a:bodyPr rtlCol="0" anchor="ctr"/>
            <a:lstStyle/>
            <a:p>
              <a:endParaRPr lang="en-US" sz="849"/>
            </a:p>
          </p:txBody>
        </p:sp>
        <p:sp>
          <p:nvSpPr>
            <p:cNvPr id="914" name="Freeform 913">
              <a:extLst>
                <a:ext uri="{FF2B5EF4-FFF2-40B4-BE49-F238E27FC236}">
                  <a16:creationId xmlns:a16="http://schemas.microsoft.com/office/drawing/2014/main" id="{D7800AB9-0D1D-1244-9ECE-FBA0B7277AE2}"/>
                </a:ext>
              </a:extLst>
            </p:cNvPr>
            <p:cNvSpPr/>
            <p:nvPr/>
          </p:nvSpPr>
          <p:spPr>
            <a:xfrm>
              <a:off x="12053239" y="327624"/>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5"/>
                  </a:cubicBezTo>
                  <a:lnTo>
                    <a:pt x="3292" y="29311"/>
                  </a:lnTo>
                  <a:cubicBezTo>
                    <a:pt x="-3938" y="18453"/>
                    <a:pt x="1484" y="7595"/>
                    <a:pt x="12329" y="2166"/>
                  </a:cubicBezTo>
                  <a:close/>
                </a:path>
              </a:pathLst>
            </a:custGeom>
            <a:solidFill>
              <a:srgbClr val="7EB4B4"/>
            </a:solidFill>
            <a:ln w="18073" cap="flat">
              <a:noFill/>
              <a:prstDash val="solid"/>
              <a:miter/>
            </a:ln>
          </p:spPr>
          <p:txBody>
            <a:bodyPr rtlCol="0" anchor="ctr"/>
            <a:lstStyle/>
            <a:p>
              <a:endParaRPr lang="en-US" sz="849"/>
            </a:p>
          </p:txBody>
        </p:sp>
        <p:sp>
          <p:nvSpPr>
            <p:cNvPr id="917" name="Freeform 916">
              <a:extLst>
                <a:ext uri="{FF2B5EF4-FFF2-40B4-BE49-F238E27FC236}">
                  <a16:creationId xmlns:a16="http://schemas.microsoft.com/office/drawing/2014/main" id="{8DBB5F2A-AD3C-024C-830D-EF3270AC5BA4}"/>
                </a:ext>
              </a:extLst>
            </p:cNvPr>
            <p:cNvSpPr/>
            <p:nvPr userDrawn="1"/>
          </p:nvSpPr>
          <p:spPr>
            <a:xfrm>
              <a:off x="11144898" y="631645"/>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3"/>
                    <a:pt x="44062" y="117984"/>
                    <a:pt x="38640" y="108935"/>
                  </a:cubicBezTo>
                  <a:lnTo>
                    <a:pt x="2491" y="29311"/>
                  </a:lnTo>
                  <a:cubicBezTo>
                    <a:pt x="-2931" y="18453"/>
                    <a:pt x="684" y="5785"/>
                    <a:pt x="11529" y="2166"/>
                  </a:cubicBezTo>
                  <a:close/>
                </a:path>
              </a:pathLst>
            </a:custGeom>
            <a:solidFill>
              <a:srgbClr val="7EB4B4"/>
            </a:solidFill>
            <a:ln w="18073" cap="flat">
              <a:noFill/>
              <a:prstDash val="solid"/>
              <a:miter/>
            </a:ln>
          </p:spPr>
          <p:txBody>
            <a:bodyPr rtlCol="0" anchor="ctr"/>
            <a:lstStyle/>
            <a:p>
              <a:endParaRPr lang="en-US" sz="849"/>
            </a:p>
          </p:txBody>
        </p:sp>
        <p:sp>
          <p:nvSpPr>
            <p:cNvPr id="918" name="Freeform 917">
              <a:extLst>
                <a:ext uri="{FF2B5EF4-FFF2-40B4-BE49-F238E27FC236}">
                  <a16:creationId xmlns:a16="http://schemas.microsoft.com/office/drawing/2014/main" id="{B2888496-11FF-3F4E-B5C2-9A0D79BDD8C8}"/>
                </a:ext>
              </a:extLst>
            </p:cNvPr>
            <p:cNvSpPr/>
            <p:nvPr/>
          </p:nvSpPr>
          <p:spPr>
            <a:xfrm>
              <a:off x="11163656" y="934213"/>
              <a:ext cx="39763" cy="121246"/>
            </a:xfrm>
            <a:custGeom>
              <a:avLst/>
              <a:gdLst>
                <a:gd name="connsiteX0" fmla="*/ 39763 w 39763"/>
                <a:gd name="connsiteY0" fmla="*/ 19906 h 121246"/>
                <a:gd name="connsiteX1" fmla="*/ 39763 w 39763"/>
                <a:gd name="connsiteY1" fmla="*/ 101341 h 121246"/>
                <a:gd name="connsiteX2" fmla="*/ 19882 w 39763"/>
                <a:gd name="connsiteY2" fmla="*/ 121246 h 121246"/>
                <a:gd name="connsiteX3" fmla="*/ 19882 w 39763"/>
                <a:gd name="connsiteY3" fmla="*/ 121246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3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3" y="19906"/>
                  </a:moveTo>
                  <a:lnTo>
                    <a:pt x="39763" y="101341"/>
                  </a:lnTo>
                  <a:cubicBezTo>
                    <a:pt x="39763" y="112198"/>
                    <a:pt x="30726" y="121246"/>
                    <a:pt x="19882" y="121246"/>
                  </a:cubicBezTo>
                  <a:lnTo>
                    <a:pt x="19882" y="121246"/>
                  </a:lnTo>
                  <a:cubicBezTo>
                    <a:pt x="9037" y="121246"/>
                    <a:pt x="0" y="112198"/>
                    <a:pt x="0" y="101341"/>
                  </a:cubicBezTo>
                  <a:lnTo>
                    <a:pt x="0" y="19906"/>
                  </a:lnTo>
                  <a:cubicBezTo>
                    <a:pt x="0" y="9048"/>
                    <a:pt x="9037" y="0"/>
                    <a:pt x="19882" y="0"/>
                  </a:cubicBezTo>
                  <a:lnTo>
                    <a:pt x="19882" y="0"/>
                  </a:lnTo>
                  <a:cubicBezTo>
                    <a:pt x="28919" y="0"/>
                    <a:pt x="39763" y="9048"/>
                    <a:pt x="39763" y="19906"/>
                  </a:cubicBezTo>
                  <a:close/>
                </a:path>
              </a:pathLst>
            </a:custGeom>
            <a:solidFill>
              <a:srgbClr val="7EB4B4"/>
            </a:solidFill>
            <a:ln w="18073" cap="flat">
              <a:noFill/>
              <a:prstDash val="solid"/>
              <a:miter/>
            </a:ln>
          </p:spPr>
          <p:txBody>
            <a:bodyPr rtlCol="0" anchor="ctr"/>
            <a:lstStyle/>
            <a:p>
              <a:endParaRPr lang="en-US" sz="849"/>
            </a:p>
          </p:txBody>
        </p:sp>
        <p:sp>
          <p:nvSpPr>
            <p:cNvPr id="919" name="Freeform 918">
              <a:extLst>
                <a:ext uri="{FF2B5EF4-FFF2-40B4-BE49-F238E27FC236}">
                  <a16:creationId xmlns:a16="http://schemas.microsoft.com/office/drawing/2014/main" id="{4BEBAB1A-8279-6C4C-AD02-B25AA83D2D63}"/>
                </a:ext>
              </a:extLst>
            </p:cNvPr>
            <p:cNvSpPr/>
            <p:nvPr/>
          </p:nvSpPr>
          <p:spPr>
            <a:xfrm>
              <a:off x="11144898" y="1237878"/>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3"/>
                    <a:pt x="44062" y="117984"/>
                    <a:pt x="38640" y="108935"/>
                  </a:cubicBezTo>
                  <a:lnTo>
                    <a:pt x="2491" y="29311"/>
                  </a:lnTo>
                  <a:cubicBezTo>
                    <a:pt x="-2931" y="18453"/>
                    <a:pt x="684" y="7595"/>
                    <a:pt x="11529" y="2166"/>
                  </a:cubicBezTo>
                  <a:close/>
                </a:path>
              </a:pathLst>
            </a:custGeom>
            <a:solidFill>
              <a:srgbClr val="7EB4B4"/>
            </a:solidFill>
            <a:ln w="18073" cap="flat">
              <a:noFill/>
              <a:prstDash val="solid"/>
              <a:miter/>
            </a:ln>
          </p:spPr>
          <p:txBody>
            <a:bodyPr rtlCol="0" anchor="ctr"/>
            <a:lstStyle/>
            <a:p>
              <a:endParaRPr lang="en-US" sz="849"/>
            </a:p>
          </p:txBody>
        </p:sp>
        <p:sp>
          <p:nvSpPr>
            <p:cNvPr id="920" name="Freeform 919">
              <a:extLst>
                <a:ext uri="{FF2B5EF4-FFF2-40B4-BE49-F238E27FC236}">
                  <a16:creationId xmlns:a16="http://schemas.microsoft.com/office/drawing/2014/main" id="{E2841736-6563-3843-9953-5C6AF3AA6A1F}"/>
                </a:ext>
              </a:extLst>
            </p:cNvPr>
            <p:cNvSpPr/>
            <p:nvPr userDrawn="1"/>
          </p:nvSpPr>
          <p:spPr>
            <a:xfrm>
              <a:off x="11465498" y="631802"/>
              <a:ext cx="39763" cy="121445"/>
            </a:xfrm>
            <a:custGeom>
              <a:avLst/>
              <a:gdLst>
                <a:gd name="connsiteX0" fmla="*/ 39764 w 39763"/>
                <a:gd name="connsiteY0" fmla="*/ 20105 h 121445"/>
                <a:gd name="connsiteX1" fmla="*/ 39764 w 39763"/>
                <a:gd name="connsiteY1" fmla="*/ 101539 h 121445"/>
                <a:gd name="connsiteX2" fmla="*/ 19882 w 39763"/>
                <a:gd name="connsiteY2" fmla="*/ 121445 h 121445"/>
                <a:gd name="connsiteX3" fmla="*/ 19882 w 39763"/>
                <a:gd name="connsiteY3" fmla="*/ 121445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7" y="121445"/>
                    <a:pt x="19882" y="121445"/>
                  </a:cubicBezTo>
                  <a:lnTo>
                    <a:pt x="19882" y="121445"/>
                  </a:lnTo>
                  <a:cubicBezTo>
                    <a:pt x="9037" y="121445"/>
                    <a:pt x="0" y="112397"/>
                    <a:pt x="0" y="101539"/>
                  </a:cubicBezTo>
                  <a:lnTo>
                    <a:pt x="0" y="20105"/>
                  </a:lnTo>
                  <a:cubicBezTo>
                    <a:pt x="0" y="9247"/>
                    <a:pt x="9037" y="199"/>
                    <a:pt x="19882" y="199"/>
                  </a:cubicBezTo>
                  <a:lnTo>
                    <a:pt x="19882" y="199"/>
                  </a:lnTo>
                  <a:cubicBezTo>
                    <a:pt x="30727" y="-1611"/>
                    <a:pt x="39764" y="9247"/>
                    <a:pt x="39764" y="20105"/>
                  </a:cubicBezTo>
                  <a:close/>
                </a:path>
              </a:pathLst>
            </a:custGeom>
            <a:solidFill>
              <a:srgbClr val="7EB4B4"/>
            </a:solidFill>
            <a:ln w="18073" cap="flat">
              <a:noFill/>
              <a:prstDash val="solid"/>
              <a:miter/>
            </a:ln>
          </p:spPr>
          <p:txBody>
            <a:bodyPr rtlCol="0" anchor="ctr"/>
            <a:lstStyle/>
            <a:p>
              <a:endParaRPr lang="en-US" sz="849"/>
            </a:p>
          </p:txBody>
        </p:sp>
        <p:sp>
          <p:nvSpPr>
            <p:cNvPr id="921" name="Freeform 920">
              <a:extLst>
                <a:ext uri="{FF2B5EF4-FFF2-40B4-BE49-F238E27FC236}">
                  <a16:creationId xmlns:a16="http://schemas.microsoft.com/office/drawing/2014/main" id="{80D13559-ECF9-FF48-87B9-63D54EF0CCD0}"/>
                </a:ext>
              </a:extLst>
            </p:cNvPr>
            <p:cNvSpPr/>
            <p:nvPr/>
          </p:nvSpPr>
          <p:spPr>
            <a:xfrm>
              <a:off x="11750390" y="631645"/>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3"/>
                    <a:pt x="44062" y="117984"/>
                    <a:pt x="38640" y="108935"/>
                  </a:cubicBezTo>
                  <a:lnTo>
                    <a:pt x="2491" y="29311"/>
                  </a:lnTo>
                  <a:cubicBezTo>
                    <a:pt x="-2931" y="18453"/>
                    <a:pt x="684" y="5785"/>
                    <a:pt x="11529" y="2166"/>
                  </a:cubicBezTo>
                  <a:close/>
                </a:path>
              </a:pathLst>
            </a:custGeom>
            <a:solidFill>
              <a:srgbClr val="7EB4B4"/>
            </a:solidFill>
            <a:ln w="18073" cap="flat">
              <a:noFill/>
              <a:prstDash val="solid"/>
              <a:miter/>
            </a:ln>
          </p:spPr>
          <p:txBody>
            <a:bodyPr rtlCol="0" anchor="ctr"/>
            <a:lstStyle/>
            <a:p>
              <a:endParaRPr lang="en-US" sz="849"/>
            </a:p>
          </p:txBody>
        </p:sp>
        <p:sp>
          <p:nvSpPr>
            <p:cNvPr id="922" name="Freeform 921">
              <a:extLst>
                <a:ext uri="{FF2B5EF4-FFF2-40B4-BE49-F238E27FC236}">
                  <a16:creationId xmlns:a16="http://schemas.microsoft.com/office/drawing/2014/main" id="{F0FD5B37-3F7E-384D-8A7E-E3233D9BD0C7}"/>
                </a:ext>
              </a:extLst>
            </p:cNvPr>
            <p:cNvSpPr/>
            <p:nvPr/>
          </p:nvSpPr>
          <p:spPr>
            <a:xfrm>
              <a:off x="12053239" y="631645"/>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5"/>
                  </a:cubicBezTo>
                  <a:lnTo>
                    <a:pt x="3292" y="29311"/>
                  </a:lnTo>
                  <a:cubicBezTo>
                    <a:pt x="-3938" y="18453"/>
                    <a:pt x="1484" y="5785"/>
                    <a:pt x="12329" y="2166"/>
                  </a:cubicBezTo>
                  <a:close/>
                </a:path>
              </a:pathLst>
            </a:custGeom>
            <a:solidFill>
              <a:srgbClr val="7EB4B4"/>
            </a:solidFill>
            <a:ln w="18073" cap="flat">
              <a:noFill/>
              <a:prstDash val="solid"/>
              <a:miter/>
            </a:ln>
          </p:spPr>
          <p:txBody>
            <a:bodyPr rtlCol="0" anchor="ctr"/>
            <a:lstStyle/>
            <a:p>
              <a:endParaRPr lang="en-US" sz="849"/>
            </a:p>
          </p:txBody>
        </p:sp>
        <p:sp>
          <p:nvSpPr>
            <p:cNvPr id="923" name="Freeform 922">
              <a:extLst>
                <a:ext uri="{FF2B5EF4-FFF2-40B4-BE49-F238E27FC236}">
                  <a16:creationId xmlns:a16="http://schemas.microsoft.com/office/drawing/2014/main" id="{F637B711-FBED-8C48-B511-82B64893B0CA}"/>
                </a:ext>
              </a:extLst>
            </p:cNvPr>
            <p:cNvSpPr/>
            <p:nvPr/>
          </p:nvSpPr>
          <p:spPr>
            <a:xfrm>
              <a:off x="11447747" y="933856"/>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5"/>
                  </a:cubicBezTo>
                  <a:lnTo>
                    <a:pt x="3292" y="29311"/>
                  </a:lnTo>
                  <a:cubicBezTo>
                    <a:pt x="-3938" y="18453"/>
                    <a:pt x="1484" y="7595"/>
                    <a:pt x="12329" y="2166"/>
                  </a:cubicBezTo>
                  <a:close/>
                </a:path>
              </a:pathLst>
            </a:custGeom>
            <a:solidFill>
              <a:srgbClr val="7EB4B4"/>
            </a:solidFill>
            <a:ln w="18073" cap="flat">
              <a:noFill/>
              <a:prstDash val="solid"/>
              <a:miter/>
            </a:ln>
          </p:spPr>
          <p:txBody>
            <a:bodyPr rtlCol="0" anchor="ctr"/>
            <a:lstStyle/>
            <a:p>
              <a:endParaRPr lang="en-US" sz="849"/>
            </a:p>
          </p:txBody>
        </p:sp>
        <p:sp>
          <p:nvSpPr>
            <p:cNvPr id="924" name="Freeform 923">
              <a:extLst>
                <a:ext uri="{FF2B5EF4-FFF2-40B4-BE49-F238E27FC236}">
                  <a16:creationId xmlns:a16="http://schemas.microsoft.com/office/drawing/2014/main" id="{4067A656-9F38-CC4E-A03F-9AAF5390F4DF}"/>
                </a:ext>
              </a:extLst>
            </p:cNvPr>
            <p:cNvSpPr/>
            <p:nvPr/>
          </p:nvSpPr>
          <p:spPr>
            <a:xfrm>
              <a:off x="11750390" y="933856"/>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3"/>
                    <a:pt x="44062" y="117984"/>
                    <a:pt x="38640" y="108935"/>
                  </a:cubicBezTo>
                  <a:lnTo>
                    <a:pt x="2491" y="29311"/>
                  </a:lnTo>
                  <a:cubicBezTo>
                    <a:pt x="-2931" y="18453"/>
                    <a:pt x="684" y="7595"/>
                    <a:pt x="11529" y="2166"/>
                  </a:cubicBezTo>
                  <a:close/>
                </a:path>
              </a:pathLst>
            </a:custGeom>
            <a:solidFill>
              <a:srgbClr val="7EB4B4"/>
            </a:solidFill>
            <a:ln w="18073" cap="flat">
              <a:noFill/>
              <a:prstDash val="solid"/>
              <a:miter/>
            </a:ln>
          </p:spPr>
          <p:txBody>
            <a:bodyPr rtlCol="0" anchor="ctr"/>
            <a:lstStyle/>
            <a:p>
              <a:endParaRPr lang="en-US" sz="849"/>
            </a:p>
          </p:txBody>
        </p:sp>
        <p:sp>
          <p:nvSpPr>
            <p:cNvPr id="925" name="Freeform 924">
              <a:extLst>
                <a:ext uri="{FF2B5EF4-FFF2-40B4-BE49-F238E27FC236}">
                  <a16:creationId xmlns:a16="http://schemas.microsoft.com/office/drawing/2014/main" id="{F0A6175C-2875-1848-8E86-C99E90EB55D3}"/>
                </a:ext>
              </a:extLst>
            </p:cNvPr>
            <p:cNvSpPr/>
            <p:nvPr/>
          </p:nvSpPr>
          <p:spPr>
            <a:xfrm>
              <a:off x="11447747" y="1237878"/>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5"/>
                  </a:cubicBezTo>
                  <a:lnTo>
                    <a:pt x="3292" y="29311"/>
                  </a:lnTo>
                  <a:cubicBezTo>
                    <a:pt x="-3938" y="18453"/>
                    <a:pt x="1484" y="7595"/>
                    <a:pt x="12329" y="2166"/>
                  </a:cubicBezTo>
                  <a:close/>
                </a:path>
              </a:pathLst>
            </a:custGeom>
            <a:solidFill>
              <a:srgbClr val="7EB4B4"/>
            </a:solidFill>
            <a:ln w="18073" cap="flat">
              <a:noFill/>
              <a:prstDash val="solid"/>
              <a:miter/>
            </a:ln>
          </p:spPr>
          <p:txBody>
            <a:bodyPr rtlCol="0" anchor="ctr"/>
            <a:lstStyle/>
            <a:p>
              <a:endParaRPr lang="en-US" sz="849"/>
            </a:p>
          </p:txBody>
        </p:sp>
        <p:sp>
          <p:nvSpPr>
            <p:cNvPr id="926" name="Freeform 925">
              <a:extLst>
                <a:ext uri="{FF2B5EF4-FFF2-40B4-BE49-F238E27FC236}">
                  <a16:creationId xmlns:a16="http://schemas.microsoft.com/office/drawing/2014/main" id="{5CBCA90B-239F-B844-BF1C-329F22A6718E}"/>
                </a:ext>
              </a:extLst>
            </p:cNvPr>
            <p:cNvSpPr/>
            <p:nvPr/>
          </p:nvSpPr>
          <p:spPr>
            <a:xfrm>
              <a:off x="12072798" y="934213"/>
              <a:ext cx="39763" cy="121246"/>
            </a:xfrm>
            <a:custGeom>
              <a:avLst/>
              <a:gdLst>
                <a:gd name="connsiteX0" fmla="*/ 39764 w 39763"/>
                <a:gd name="connsiteY0" fmla="*/ 19906 h 121246"/>
                <a:gd name="connsiteX1" fmla="*/ 39764 w 39763"/>
                <a:gd name="connsiteY1" fmla="*/ 101341 h 121246"/>
                <a:gd name="connsiteX2" fmla="*/ 19882 w 39763"/>
                <a:gd name="connsiteY2" fmla="*/ 121246 h 121246"/>
                <a:gd name="connsiteX3" fmla="*/ 19882 w 39763"/>
                <a:gd name="connsiteY3" fmla="*/ 121246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8"/>
                    <a:pt x="30727" y="121246"/>
                    <a:pt x="19882" y="121246"/>
                  </a:cubicBezTo>
                  <a:lnTo>
                    <a:pt x="19882" y="121246"/>
                  </a:lnTo>
                  <a:cubicBezTo>
                    <a:pt x="9037" y="121246"/>
                    <a:pt x="0" y="112198"/>
                    <a:pt x="0" y="101341"/>
                  </a:cubicBezTo>
                  <a:lnTo>
                    <a:pt x="0" y="19906"/>
                  </a:lnTo>
                  <a:cubicBezTo>
                    <a:pt x="0" y="9048"/>
                    <a:pt x="9037" y="0"/>
                    <a:pt x="19882" y="0"/>
                  </a:cubicBezTo>
                  <a:lnTo>
                    <a:pt x="19882" y="0"/>
                  </a:lnTo>
                  <a:cubicBezTo>
                    <a:pt x="28919" y="0"/>
                    <a:pt x="39764" y="9048"/>
                    <a:pt x="39764" y="19906"/>
                  </a:cubicBezTo>
                  <a:close/>
                </a:path>
              </a:pathLst>
            </a:custGeom>
            <a:solidFill>
              <a:srgbClr val="7EB4B4"/>
            </a:solidFill>
            <a:ln w="18073" cap="flat">
              <a:noFill/>
              <a:prstDash val="solid"/>
              <a:miter/>
            </a:ln>
          </p:spPr>
          <p:txBody>
            <a:bodyPr rtlCol="0" anchor="ctr"/>
            <a:lstStyle/>
            <a:p>
              <a:endParaRPr lang="en-US" sz="849"/>
            </a:p>
          </p:txBody>
        </p:sp>
        <p:sp>
          <p:nvSpPr>
            <p:cNvPr id="927" name="Freeform 926">
              <a:extLst>
                <a:ext uri="{FF2B5EF4-FFF2-40B4-BE49-F238E27FC236}">
                  <a16:creationId xmlns:a16="http://schemas.microsoft.com/office/drawing/2014/main" id="{10AEB7FE-55C8-EF4A-956A-B3739C53B5E6}"/>
                </a:ext>
              </a:extLst>
            </p:cNvPr>
            <p:cNvSpPr/>
            <p:nvPr/>
          </p:nvSpPr>
          <p:spPr>
            <a:xfrm>
              <a:off x="11769148" y="1238234"/>
              <a:ext cx="39763" cy="121246"/>
            </a:xfrm>
            <a:custGeom>
              <a:avLst/>
              <a:gdLst>
                <a:gd name="connsiteX0" fmla="*/ 39763 w 39763"/>
                <a:gd name="connsiteY0" fmla="*/ 19906 h 121246"/>
                <a:gd name="connsiteX1" fmla="*/ 39763 w 39763"/>
                <a:gd name="connsiteY1" fmla="*/ 101340 h 121246"/>
                <a:gd name="connsiteX2" fmla="*/ 19882 w 39763"/>
                <a:gd name="connsiteY2" fmla="*/ 121246 h 121246"/>
                <a:gd name="connsiteX3" fmla="*/ 19882 w 39763"/>
                <a:gd name="connsiteY3" fmla="*/ 121246 h 121246"/>
                <a:gd name="connsiteX4" fmla="*/ 0 w 39763"/>
                <a:gd name="connsiteY4" fmla="*/ 101340 h 121246"/>
                <a:gd name="connsiteX5" fmla="*/ 0 w 39763"/>
                <a:gd name="connsiteY5" fmla="*/ 19906 h 121246"/>
                <a:gd name="connsiteX6" fmla="*/ 19882 w 39763"/>
                <a:gd name="connsiteY6" fmla="*/ 0 h 121246"/>
                <a:gd name="connsiteX7" fmla="*/ 19882 w 39763"/>
                <a:gd name="connsiteY7" fmla="*/ 0 h 121246"/>
                <a:gd name="connsiteX8" fmla="*/ 39763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3" y="19906"/>
                  </a:moveTo>
                  <a:lnTo>
                    <a:pt x="39763" y="101340"/>
                  </a:lnTo>
                  <a:cubicBezTo>
                    <a:pt x="39763" y="112198"/>
                    <a:pt x="30726" y="121246"/>
                    <a:pt x="19882" y="121246"/>
                  </a:cubicBezTo>
                  <a:lnTo>
                    <a:pt x="19882" y="121246"/>
                  </a:lnTo>
                  <a:cubicBezTo>
                    <a:pt x="9037" y="121246"/>
                    <a:pt x="0" y="112198"/>
                    <a:pt x="0" y="101340"/>
                  </a:cubicBezTo>
                  <a:lnTo>
                    <a:pt x="0" y="19906"/>
                  </a:lnTo>
                  <a:cubicBezTo>
                    <a:pt x="0" y="9048"/>
                    <a:pt x="9037" y="0"/>
                    <a:pt x="19882" y="0"/>
                  </a:cubicBezTo>
                  <a:lnTo>
                    <a:pt x="19882" y="0"/>
                  </a:lnTo>
                  <a:cubicBezTo>
                    <a:pt x="30726" y="0"/>
                    <a:pt x="39763" y="9048"/>
                    <a:pt x="39763" y="19906"/>
                  </a:cubicBezTo>
                  <a:close/>
                </a:path>
              </a:pathLst>
            </a:custGeom>
            <a:solidFill>
              <a:srgbClr val="7EB4B4"/>
            </a:solidFill>
            <a:ln w="18073" cap="flat">
              <a:noFill/>
              <a:prstDash val="solid"/>
              <a:miter/>
            </a:ln>
          </p:spPr>
          <p:txBody>
            <a:bodyPr rtlCol="0" anchor="ctr"/>
            <a:lstStyle/>
            <a:p>
              <a:endParaRPr lang="en-US" sz="849"/>
            </a:p>
          </p:txBody>
        </p:sp>
        <p:sp>
          <p:nvSpPr>
            <p:cNvPr id="928" name="Freeform 927">
              <a:extLst>
                <a:ext uri="{FF2B5EF4-FFF2-40B4-BE49-F238E27FC236}">
                  <a16:creationId xmlns:a16="http://schemas.microsoft.com/office/drawing/2014/main" id="{D3D5623C-CAD6-594E-A8D5-F94C99B56C19}"/>
                </a:ext>
              </a:extLst>
            </p:cNvPr>
            <p:cNvSpPr/>
            <p:nvPr/>
          </p:nvSpPr>
          <p:spPr>
            <a:xfrm>
              <a:off x="12053239" y="1237878"/>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5"/>
                  </a:cubicBezTo>
                  <a:lnTo>
                    <a:pt x="3292" y="29311"/>
                  </a:lnTo>
                  <a:cubicBezTo>
                    <a:pt x="-3938" y="18453"/>
                    <a:pt x="1484" y="7595"/>
                    <a:pt x="12329" y="2166"/>
                  </a:cubicBezTo>
                  <a:close/>
                </a:path>
              </a:pathLst>
            </a:custGeom>
            <a:solidFill>
              <a:srgbClr val="7EB4B4"/>
            </a:solidFill>
            <a:ln w="18073" cap="flat">
              <a:noFill/>
              <a:prstDash val="solid"/>
              <a:miter/>
            </a:ln>
          </p:spPr>
          <p:txBody>
            <a:bodyPr rtlCol="0" anchor="ctr"/>
            <a:lstStyle/>
            <a:p>
              <a:endParaRPr lang="en-US" sz="849"/>
            </a:p>
          </p:txBody>
        </p:sp>
        <p:sp>
          <p:nvSpPr>
            <p:cNvPr id="935" name="Freeform 934">
              <a:extLst>
                <a:ext uri="{FF2B5EF4-FFF2-40B4-BE49-F238E27FC236}">
                  <a16:creationId xmlns:a16="http://schemas.microsoft.com/office/drawing/2014/main" id="{F1603FD5-B77F-5D48-B0A8-26697E4CE7BB}"/>
                </a:ext>
              </a:extLst>
            </p:cNvPr>
            <p:cNvSpPr/>
            <p:nvPr userDrawn="1"/>
          </p:nvSpPr>
          <p:spPr>
            <a:xfrm>
              <a:off x="11144898" y="1541899"/>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6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3"/>
                    <a:pt x="44062" y="117984"/>
                    <a:pt x="38640" y="108936"/>
                  </a:cubicBezTo>
                  <a:lnTo>
                    <a:pt x="2491" y="29311"/>
                  </a:lnTo>
                  <a:cubicBezTo>
                    <a:pt x="-2931" y="16643"/>
                    <a:pt x="684" y="5785"/>
                    <a:pt x="11529" y="2166"/>
                  </a:cubicBezTo>
                  <a:close/>
                </a:path>
              </a:pathLst>
            </a:custGeom>
            <a:solidFill>
              <a:srgbClr val="7EB4B4"/>
            </a:solidFill>
            <a:ln w="18073" cap="flat">
              <a:noFill/>
              <a:prstDash val="solid"/>
              <a:miter/>
            </a:ln>
          </p:spPr>
          <p:txBody>
            <a:bodyPr rtlCol="0" anchor="ctr"/>
            <a:lstStyle/>
            <a:p>
              <a:endParaRPr lang="en-US" sz="849"/>
            </a:p>
          </p:txBody>
        </p:sp>
        <p:sp>
          <p:nvSpPr>
            <p:cNvPr id="936" name="Freeform 935">
              <a:extLst>
                <a:ext uri="{FF2B5EF4-FFF2-40B4-BE49-F238E27FC236}">
                  <a16:creationId xmlns:a16="http://schemas.microsoft.com/office/drawing/2014/main" id="{AD7478CB-DB1F-BD45-A091-B55971B10C7F}"/>
                </a:ext>
              </a:extLst>
            </p:cNvPr>
            <p:cNvSpPr/>
            <p:nvPr/>
          </p:nvSpPr>
          <p:spPr>
            <a:xfrm>
              <a:off x="11163656" y="1844467"/>
              <a:ext cx="39763" cy="121246"/>
            </a:xfrm>
            <a:custGeom>
              <a:avLst/>
              <a:gdLst>
                <a:gd name="connsiteX0" fmla="*/ 39763 w 39763"/>
                <a:gd name="connsiteY0" fmla="*/ 19906 h 121246"/>
                <a:gd name="connsiteX1" fmla="*/ 39763 w 39763"/>
                <a:gd name="connsiteY1" fmla="*/ 101340 h 121246"/>
                <a:gd name="connsiteX2" fmla="*/ 19882 w 39763"/>
                <a:gd name="connsiteY2" fmla="*/ 121246 h 121246"/>
                <a:gd name="connsiteX3" fmla="*/ 19882 w 39763"/>
                <a:gd name="connsiteY3" fmla="*/ 121246 h 121246"/>
                <a:gd name="connsiteX4" fmla="*/ 0 w 39763"/>
                <a:gd name="connsiteY4" fmla="*/ 101340 h 121246"/>
                <a:gd name="connsiteX5" fmla="*/ 0 w 39763"/>
                <a:gd name="connsiteY5" fmla="*/ 19906 h 121246"/>
                <a:gd name="connsiteX6" fmla="*/ 19882 w 39763"/>
                <a:gd name="connsiteY6" fmla="*/ 0 h 121246"/>
                <a:gd name="connsiteX7" fmla="*/ 19882 w 39763"/>
                <a:gd name="connsiteY7" fmla="*/ 0 h 121246"/>
                <a:gd name="connsiteX8" fmla="*/ 39763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3" y="19906"/>
                  </a:moveTo>
                  <a:lnTo>
                    <a:pt x="39763" y="101340"/>
                  </a:lnTo>
                  <a:cubicBezTo>
                    <a:pt x="39763" y="112198"/>
                    <a:pt x="30726" y="121246"/>
                    <a:pt x="19882" y="121246"/>
                  </a:cubicBezTo>
                  <a:lnTo>
                    <a:pt x="19882" y="121246"/>
                  </a:lnTo>
                  <a:cubicBezTo>
                    <a:pt x="9037" y="121246"/>
                    <a:pt x="0" y="112198"/>
                    <a:pt x="0" y="101340"/>
                  </a:cubicBezTo>
                  <a:lnTo>
                    <a:pt x="0" y="19906"/>
                  </a:lnTo>
                  <a:cubicBezTo>
                    <a:pt x="0" y="9048"/>
                    <a:pt x="9037" y="0"/>
                    <a:pt x="19882" y="0"/>
                  </a:cubicBezTo>
                  <a:lnTo>
                    <a:pt x="19882" y="0"/>
                  </a:lnTo>
                  <a:cubicBezTo>
                    <a:pt x="28919" y="0"/>
                    <a:pt x="39763" y="9048"/>
                    <a:pt x="39763" y="19906"/>
                  </a:cubicBezTo>
                  <a:close/>
                </a:path>
              </a:pathLst>
            </a:custGeom>
            <a:solidFill>
              <a:srgbClr val="7EB4B4"/>
            </a:solidFill>
            <a:ln w="18073" cap="flat">
              <a:noFill/>
              <a:prstDash val="solid"/>
              <a:miter/>
            </a:ln>
          </p:spPr>
          <p:txBody>
            <a:bodyPr rtlCol="0" anchor="ctr"/>
            <a:lstStyle/>
            <a:p>
              <a:endParaRPr lang="en-US" sz="849"/>
            </a:p>
          </p:txBody>
        </p:sp>
        <p:sp>
          <p:nvSpPr>
            <p:cNvPr id="937" name="Freeform 936">
              <a:extLst>
                <a:ext uri="{FF2B5EF4-FFF2-40B4-BE49-F238E27FC236}">
                  <a16:creationId xmlns:a16="http://schemas.microsoft.com/office/drawing/2014/main" id="{6FA9AE89-8403-4C48-877C-6D738A3804A0}"/>
                </a:ext>
              </a:extLst>
            </p:cNvPr>
            <p:cNvSpPr/>
            <p:nvPr/>
          </p:nvSpPr>
          <p:spPr>
            <a:xfrm>
              <a:off x="11144898" y="2148131"/>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6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3"/>
                    <a:pt x="44062" y="117984"/>
                    <a:pt x="38640" y="108936"/>
                  </a:cubicBezTo>
                  <a:lnTo>
                    <a:pt x="2491" y="29311"/>
                  </a:lnTo>
                  <a:cubicBezTo>
                    <a:pt x="-2931" y="18453"/>
                    <a:pt x="684" y="5785"/>
                    <a:pt x="11529" y="2166"/>
                  </a:cubicBezTo>
                  <a:close/>
                </a:path>
              </a:pathLst>
            </a:custGeom>
            <a:solidFill>
              <a:srgbClr val="7EB4B4"/>
            </a:solidFill>
            <a:ln w="18073" cap="flat">
              <a:noFill/>
              <a:prstDash val="solid"/>
              <a:miter/>
            </a:ln>
          </p:spPr>
          <p:txBody>
            <a:bodyPr rtlCol="0" anchor="ctr"/>
            <a:lstStyle/>
            <a:p>
              <a:endParaRPr lang="en-US" sz="849"/>
            </a:p>
          </p:txBody>
        </p:sp>
        <p:sp>
          <p:nvSpPr>
            <p:cNvPr id="938" name="Freeform 937">
              <a:extLst>
                <a:ext uri="{FF2B5EF4-FFF2-40B4-BE49-F238E27FC236}">
                  <a16:creationId xmlns:a16="http://schemas.microsoft.com/office/drawing/2014/main" id="{2130F62A-BAD4-3F45-B142-D414FD3893D1}"/>
                </a:ext>
              </a:extLst>
            </p:cNvPr>
            <p:cNvSpPr/>
            <p:nvPr userDrawn="1"/>
          </p:nvSpPr>
          <p:spPr>
            <a:xfrm>
              <a:off x="11465498" y="1542056"/>
              <a:ext cx="39763" cy="121445"/>
            </a:xfrm>
            <a:custGeom>
              <a:avLst/>
              <a:gdLst>
                <a:gd name="connsiteX0" fmla="*/ 39764 w 39763"/>
                <a:gd name="connsiteY0" fmla="*/ 20105 h 121445"/>
                <a:gd name="connsiteX1" fmla="*/ 39764 w 39763"/>
                <a:gd name="connsiteY1" fmla="*/ 101539 h 121445"/>
                <a:gd name="connsiteX2" fmla="*/ 19882 w 39763"/>
                <a:gd name="connsiteY2" fmla="*/ 121445 h 121445"/>
                <a:gd name="connsiteX3" fmla="*/ 19882 w 39763"/>
                <a:gd name="connsiteY3" fmla="*/ 121445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7" y="121445"/>
                    <a:pt x="19882" y="121445"/>
                  </a:cubicBezTo>
                  <a:lnTo>
                    <a:pt x="19882" y="121445"/>
                  </a:lnTo>
                  <a:cubicBezTo>
                    <a:pt x="9037" y="121445"/>
                    <a:pt x="0" y="112397"/>
                    <a:pt x="0" y="101539"/>
                  </a:cubicBezTo>
                  <a:lnTo>
                    <a:pt x="0" y="20105"/>
                  </a:lnTo>
                  <a:cubicBezTo>
                    <a:pt x="0" y="9247"/>
                    <a:pt x="9037" y="199"/>
                    <a:pt x="19882" y="199"/>
                  </a:cubicBezTo>
                  <a:lnTo>
                    <a:pt x="19882" y="199"/>
                  </a:lnTo>
                  <a:cubicBezTo>
                    <a:pt x="30727" y="-1611"/>
                    <a:pt x="39764" y="9247"/>
                    <a:pt x="39764" y="20105"/>
                  </a:cubicBezTo>
                  <a:close/>
                </a:path>
              </a:pathLst>
            </a:custGeom>
            <a:solidFill>
              <a:srgbClr val="7EB4B4"/>
            </a:solidFill>
            <a:ln w="18073" cap="flat">
              <a:noFill/>
              <a:prstDash val="solid"/>
              <a:miter/>
            </a:ln>
          </p:spPr>
          <p:txBody>
            <a:bodyPr rtlCol="0" anchor="ctr"/>
            <a:lstStyle/>
            <a:p>
              <a:endParaRPr lang="en-US" sz="849"/>
            </a:p>
          </p:txBody>
        </p:sp>
        <p:sp>
          <p:nvSpPr>
            <p:cNvPr id="939" name="Freeform 938">
              <a:extLst>
                <a:ext uri="{FF2B5EF4-FFF2-40B4-BE49-F238E27FC236}">
                  <a16:creationId xmlns:a16="http://schemas.microsoft.com/office/drawing/2014/main" id="{9A29ECC3-3BE7-4941-B7FB-39EED6EB828A}"/>
                </a:ext>
              </a:extLst>
            </p:cNvPr>
            <p:cNvSpPr/>
            <p:nvPr/>
          </p:nvSpPr>
          <p:spPr>
            <a:xfrm>
              <a:off x="11750390" y="1541899"/>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6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3"/>
                    <a:pt x="44062" y="117984"/>
                    <a:pt x="38640" y="108936"/>
                  </a:cubicBezTo>
                  <a:lnTo>
                    <a:pt x="2491" y="29311"/>
                  </a:lnTo>
                  <a:cubicBezTo>
                    <a:pt x="-2931" y="16643"/>
                    <a:pt x="684" y="5785"/>
                    <a:pt x="11529" y="2166"/>
                  </a:cubicBezTo>
                  <a:close/>
                </a:path>
              </a:pathLst>
            </a:custGeom>
            <a:solidFill>
              <a:srgbClr val="7EB4B4"/>
            </a:solidFill>
            <a:ln w="18073" cap="flat">
              <a:noFill/>
              <a:prstDash val="solid"/>
              <a:miter/>
            </a:ln>
          </p:spPr>
          <p:txBody>
            <a:bodyPr rtlCol="0" anchor="ctr"/>
            <a:lstStyle/>
            <a:p>
              <a:endParaRPr lang="en-US" sz="849"/>
            </a:p>
          </p:txBody>
        </p:sp>
        <p:sp>
          <p:nvSpPr>
            <p:cNvPr id="940" name="Freeform 939">
              <a:extLst>
                <a:ext uri="{FF2B5EF4-FFF2-40B4-BE49-F238E27FC236}">
                  <a16:creationId xmlns:a16="http://schemas.microsoft.com/office/drawing/2014/main" id="{95097AD2-765C-6B43-A507-217862D8CD0A}"/>
                </a:ext>
              </a:extLst>
            </p:cNvPr>
            <p:cNvSpPr/>
            <p:nvPr/>
          </p:nvSpPr>
          <p:spPr>
            <a:xfrm>
              <a:off x="12053239" y="1541899"/>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6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6643"/>
                    <a:pt x="1484" y="5785"/>
                    <a:pt x="12329" y="2166"/>
                  </a:cubicBezTo>
                  <a:close/>
                </a:path>
              </a:pathLst>
            </a:custGeom>
            <a:solidFill>
              <a:srgbClr val="7EB4B4"/>
            </a:solidFill>
            <a:ln w="18073" cap="flat">
              <a:noFill/>
              <a:prstDash val="solid"/>
              <a:miter/>
            </a:ln>
          </p:spPr>
          <p:txBody>
            <a:bodyPr rtlCol="0" anchor="ctr"/>
            <a:lstStyle/>
            <a:p>
              <a:endParaRPr lang="en-US" sz="849"/>
            </a:p>
          </p:txBody>
        </p:sp>
        <p:sp>
          <p:nvSpPr>
            <p:cNvPr id="941" name="Freeform 940">
              <a:extLst>
                <a:ext uri="{FF2B5EF4-FFF2-40B4-BE49-F238E27FC236}">
                  <a16:creationId xmlns:a16="http://schemas.microsoft.com/office/drawing/2014/main" id="{37179BA8-B9E4-904E-972D-3287B906C11C}"/>
                </a:ext>
              </a:extLst>
            </p:cNvPr>
            <p:cNvSpPr/>
            <p:nvPr/>
          </p:nvSpPr>
          <p:spPr>
            <a:xfrm>
              <a:off x="11447747" y="1844110"/>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5"/>
                  </a:cubicBezTo>
                  <a:lnTo>
                    <a:pt x="3292" y="29311"/>
                  </a:lnTo>
                  <a:cubicBezTo>
                    <a:pt x="-3938" y="18453"/>
                    <a:pt x="1484" y="7595"/>
                    <a:pt x="12329" y="2166"/>
                  </a:cubicBezTo>
                  <a:close/>
                </a:path>
              </a:pathLst>
            </a:custGeom>
            <a:solidFill>
              <a:srgbClr val="7EB4B4"/>
            </a:solidFill>
            <a:ln w="18073" cap="flat">
              <a:noFill/>
              <a:prstDash val="solid"/>
              <a:miter/>
            </a:ln>
          </p:spPr>
          <p:txBody>
            <a:bodyPr rtlCol="0" anchor="ctr"/>
            <a:lstStyle/>
            <a:p>
              <a:endParaRPr lang="en-US" sz="849"/>
            </a:p>
          </p:txBody>
        </p:sp>
        <p:sp>
          <p:nvSpPr>
            <p:cNvPr id="942" name="Freeform 941">
              <a:extLst>
                <a:ext uri="{FF2B5EF4-FFF2-40B4-BE49-F238E27FC236}">
                  <a16:creationId xmlns:a16="http://schemas.microsoft.com/office/drawing/2014/main" id="{DA17B16C-4FC3-6943-8D70-2578489E73BE}"/>
                </a:ext>
              </a:extLst>
            </p:cNvPr>
            <p:cNvSpPr/>
            <p:nvPr/>
          </p:nvSpPr>
          <p:spPr>
            <a:xfrm>
              <a:off x="11750390" y="1844110"/>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3"/>
                    <a:pt x="44062" y="117984"/>
                    <a:pt x="38640" y="108935"/>
                  </a:cubicBezTo>
                  <a:lnTo>
                    <a:pt x="2491" y="29311"/>
                  </a:lnTo>
                  <a:cubicBezTo>
                    <a:pt x="-2931" y="18453"/>
                    <a:pt x="684" y="7595"/>
                    <a:pt x="11529" y="2166"/>
                  </a:cubicBezTo>
                  <a:close/>
                </a:path>
              </a:pathLst>
            </a:custGeom>
            <a:solidFill>
              <a:srgbClr val="7EB4B4"/>
            </a:solidFill>
            <a:ln w="18073" cap="flat">
              <a:noFill/>
              <a:prstDash val="solid"/>
              <a:miter/>
            </a:ln>
          </p:spPr>
          <p:txBody>
            <a:bodyPr rtlCol="0" anchor="ctr"/>
            <a:lstStyle/>
            <a:p>
              <a:endParaRPr lang="en-US" sz="849"/>
            </a:p>
          </p:txBody>
        </p:sp>
        <p:sp>
          <p:nvSpPr>
            <p:cNvPr id="943" name="Freeform 942">
              <a:extLst>
                <a:ext uri="{FF2B5EF4-FFF2-40B4-BE49-F238E27FC236}">
                  <a16:creationId xmlns:a16="http://schemas.microsoft.com/office/drawing/2014/main" id="{3E449F6A-5BAC-634B-AC20-76CCE9A1E181}"/>
                </a:ext>
              </a:extLst>
            </p:cNvPr>
            <p:cNvSpPr/>
            <p:nvPr/>
          </p:nvSpPr>
          <p:spPr>
            <a:xfrm>
              <a:off x="11447747" y="2148131"/>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6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8453"/>
                    <a:pt x="1484" y="5785"/>
                    <a:pt x="12329" y="2166"/>
                  </a:cubicBezTo>
                  <a:close/>
                </a:path>
              </a:pathLst>
            </a:custGeom>
            <a:solidFill>
              <a:srgbClr val="7EB4B4"/>
            </a:solidFill>
            <a:ln w="18073" cap="flat">
              <a:noFill/>
              <a:prstDash val="solid"/>
              <a:miter/>
            </a:ln>
          </p:spPr>
          <p:txBody>
            <a:bodyPr rtlCol="0" anchor="ctr"/>
            <a:lstStyle/>
            <a:p>
              <a:endParaRPr lang="en-US" sz="849"/>
            </a:p>
          </p:txBody>
        </p:sp>
        <p:sp>
          <p:nvSpPr>
            <p:cNvPr id="944" name="Freeform 943">
              <a:extLst>
                <a:ext uri="{FF2B5EF4-FFF2-40B4-BE49-F238E27FC236}">
                  <a16:creationId xmlns:a16="http://schemas.microsoft.com/office/drawing/2014/main" id="{0D8BECDF-1BB5-E147-966F-FF008951EB85}"/>
                </a:ext>
              </a:extLst>
            </p:cNvPr>
            <p:cNvSpPr/>
            <p:nvPr/>
          </p:nvSpPr>
          <p:spPr>
            <a:xfrm>
              <a:off x="12072798" y="1844467"/>
              <a:ext cx="39763" cy="121246"/>
            </a:xfrm>
            <a:custGeom>
              <a:avLst/>
              <a:gdLst>
                <a:gd name="connsiteX0" fmla="*/ 39764 w 39763"/>
                <a:gd name="connsiteY0" fmla="*/ 19906 h 121246"/>
                <a:gd name="connsiteX1" fmla="*/ 39764 w 39763"/>
                <a:gd name="connsiteY1" fmla="*/ 101340 h 121246"/>
                <a:gd name="connsiteX2" fmla="*/ 19882 w 39763"/>
                <a:gd name="connsiteY2" fmla="*/ 121246 h 121246"/>
                <a:gd name="connsiteX3" fmla="*/ 19882 w 39763"/>
                <a:gd name="connsiteY3" fmla="*/ 121246 h 121246"/>
                <a:gd name="connsiteX4" fmla="*/ 0 w 39763"/>
                <a:gd name="connsiteY4" fmla="*/ 101340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0"/>
                  </a:lnTo>
                  <a:cubicBezTo>
                    <a:pt x="39764" y="112198"/>
                    <a:pt x="30727" y="121246"/>
                    <a:pt x="19882" y="121246"/>
                  </a:cubicBezTo>
                  <a:lnTo>
                    <a:pt x="19882" y="121246"/>
                  </a:lnTo>
                  <a:cubicBezTo>
                    <a:pt x="9037" y="121246"/>
                    <a:pt x="0" y="112198"/>
                    <a:pt x="0" y="101340"/>
                  </a:cubicBezTo>
                  <a:lnTo>
                    <a:pt x="0" y="19906"/>
                  </a:lnTo>
                  <a:cubicBezTo>
                    <a:pt x="0" y="9048"/>
                    <a:pt x="9037" y="0"/>
                    <a:pt x="19882" y="0"/>
                  </a:cubicBezTo>
                  <a:lnTo>
                    <a:pt x="19882" y="0"/>
                  </a:lnTo>
                  <a:cubicBezTo>
                    <a:pt x="28919" y="0"/>
                    <a:pt x="39764" y="9048"/>
                    <a:pt x="39764" y="19906"/>
                  </a:cubicBezTo>
                  <a:close/>
                </a:path>
              </a:pathLst>
            </a:custGeom>
            <a:solidFill>
              <a:srgbClr val="7EB4B4"/>
            </a:solidFill>
            <a:ln w="18073" cap="flat">
              <a:noFill/>
              <a:prstDash val="solid"/>
              <a:miter/>
            </a:ln>
          </p:spPr>
          <p:txBody>
            <a:bodyPr rtlCol="0" anchor="ctr"/>
            <a:lstStyle/>
            <a:p>
              <a:endParaRPr lang="en-US" sz="849"/>
            </a:p>
          </p:txBody>
        </p:sp>
        <p:sp>
          <p:nvSpPr>
            <p:cNvPr id="945" name="Freeform 944">
              <a:extLst>
                <a:ext uri="{FF2B5EF4-FFF2-40B4-BE49-F238E27FC236}">
                  <a16:creationId xmlns:a16="http://schemas.microsoft.com/office/drawing/2014/main" id="{0467AC93-23AE-2749-A9A5-95A813CACBA6}"/>
                </a:ext>
              </a:extLst>
            </p:cNvPr>
            <p:cNvSpPr/>
            <p:nvPr/>
          </p:nvSpPr>
          <p:spPr>
            <a:xfrm>
              <a:off x="11769148" y="2148289"/>
              <a:ext cx="39763" cy="121445"/>
            </a:xfrm>
            <a:custGeom>
              <a:avLst/>
              <a:gdLst>
                <a:gd name="connsiteX0" fmla="*/ 39763 w 39763"/>
                <a:gd name="connsiteY0" fmla="*/ 20105 h 121445"/>
                <a:gd name="connsiteX1" fmla="*/ 39763 w 39763"/>
                <a:gd name="connsiteY1" fmla="*/ 101539 h 121445"/>
                <a:gd name="connsiteX2" fmla="*/ 19882 w 39763"/>
                <a:gd name="connsiteY2" fmla="*/ 121445 h 121445"/>
                <a:gd name="connsiteX3" fmla="*/ 19882 w 39763"/>
                <a:gd name="connsiteY3" fmla="*/ 121445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3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3" y="20105"/>
                  </a:moveTo>
                  <a:lnTo>
                    <a:pt x="39763" y="101539"/>
                  </a:lnTo>
                  <a:cubicBezTo>
                    <a:pt x="39763" y="112397"/>
                    <a:pt x="30726" y="121445"/>
                    <a:pt x="19882" y="121445"/>
                  </a:cubicBezTo>
                  <a:lnTo>
                    <a:pt x="19882" y="121445"/>
                  </a:lnTo>
                  <a:cubicBezTo>
                    <a:pt x="9037" y="121445"/>
                    <a:pt x="0" y="112397"/>
                    <a:pt x="0" y="101539"/>
                  </a:cubicBezTo>
                  <a:lnTo>
                    <a:pt x="0" y="20105"/>
                  </a:lnTo>
                  <a:cubicBezTo>
                    <a:pt x="0" y="9247"/>
                    <a:pt x="9037" y="199"/>
                    <a:pt x="19882" y="199"/>
                  </a:cubicBezTo>
                  <a:lnTo>
                    <a:pt x="19882" y="199"/>
                  </a:lnTo>
                  <a:cubicBezTo>
                    <a:pt x="30726" y="-1611"/>
                    <a:pt x="39763" y="9247"/>
                    <a:pt x="39763" y="20105"/>
                  </a:cubicBezTo>
                  <a:close/>
                </a:path>
              </a:pathLst>
            </a:custGeom>
            <a:solidFill>
              <a:srgbClr val="7EB4B4"/>
            </a:solidFill>
            <a:ln w="18073" cap="flat">
              <a:noFill/>
              <a:prstDash val="solid"/>
              <a:miter/>
            </a:ln>
          </p:spPr>
          <p:txBody>
            <a:bodyPr rtlCol="0" anchor="ctr"/>
            <a:lstStyle/>
            <a:p>
              <a:endParaRPr lang="en-US" sz="849"/>
            </a:p>
          </p:txBody>
        </p:sp>
        <p:sp>
          <p:nvSpPr>
            <p:cNvPr id="946" name="Freeform 945">
              <a:extLst>
                <a:ext uri="{FF2B5EF4-FFF2-40B4-BE49-F238E27FC236}">
                  <a16:creationId xmlns:a16="http://schemas.microsoft.com/office/drawing/2014/main" id="{4B3A7FFC-5413-F74E-B8FD-8B945D7BF442}"/>
                </a:ext>
              </a:extLst>
            </p:cNvPr>
            <p:cNvSpPr/>
            <p:nvPr/>
          </p:nvSpPr>
          <p:spPr>
            <a:xfrm>
              <a:off x="12053239" y="2148131"/>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6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8453"/>
                    <a:pt x="1484" y="5785"/>
                    <a:pt x="12329" y="2166"/>
                  </a:cubicBezTo>
                  <a:close/>
                </a:path>
              </a:pathLst>
            </a:custGeom>
            <a:solidFill>
              <a:srgbClr val="7EB4B4"/>
            </a:solidFill>
            <a:ln w="18073" cap="flat">
              <a:noFill/>
              <a:prstDash val="solid"/>
              <a:miter/>
            </a:ln>
          </p:spPr>
          <p:txBody>
            <a:bodyPr rtlCol="0" anchor="ctr"/>
            <a:lstStyle/>
            <a:p>
              <a:endParaRPr lang="en-US" sz="849"/>
            </a:p>
          </p:txBody>
        </p:sp>
        <p:sp>
          <p:nvSpPr>
            <p:cNvPr id="953" name="Freeform 952">
              <a:extLst>
                <a:ext uri="{FF2B5EF4-FFF2-40B4-BE49-F238E27FC236}">
                  <a16:creationId xmlns:a16="http://schemas.microsoft.com/office/drawing/2014/main" id="{36252B8F-8A70-FB41-8D3E-166C76B1D1A1}"/>
                </a:ext>
              </a:extLst>
            </p:cNvPr>
            <p:cNvSpPr/>
            <p:nvPr userDrawn="1"/>
          </p:nvSpPr>
          <p:spPr>
            <a:xfrm>
              <a:off x="11144898" y="2450343"/>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3 h 120149"/>
                <a:gd name="connsiteX5" fmla="*/ 65752 w 76952"/>
                <a:gd name="connsiteY5" fmla="*/ 117983 h 120149"/>
                <a:gd name="connsiteX6" fmla="*/ 38640 w 76952"/>
                <a:gd name="connsiteY6" fmla="*/ 108935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3"/>
                  </a:cubicBezTo>
                  <a:lnTo>
                    <a:pt x="65752" y="117983"/>
                  </a:lnTo>
                  <a:cubicBezTo>
                    <a:pt x="56715" y="123413"/>
                    <a:pt x="44062" y="117983"/>
                    <a:pt x="38640" y="108935"/>
                  </a:cubicBezTo>
                  <a:lnTo>
                    <a:pt x="2491" y="29311"/>
                  </a:lnTo>
                  <a:cubicBezTo>
                    <a:pt x="-2931" y="18453"/>
                    <a:pt x="684" y="7595"/>
                    <a:pt x="11529" y="2166"/>
                  </a:cubicBezTo>
                  <a:close/>
                </a:path>
              </a:pathLst>
            </a:custGeom>
            <a:solidFill>
              <a:srgbClr val="7EB4B4"/>
            </a:solidFill>
            <a:ln w="18073" cap="flat">
              <a:noFill/>
              <a:prstDash val="solid"/>
              <a:miter/>
            </a:ln>
          </p:spPr>
          <p:txBody>
            <a:bodyPr rtlCol="0" anchor="ctr"/>
            <a:lstStyle/>
            <a:p>
              <a:endParaRPr lang="en-US" sz="849"/>
            </a:p>
          </p:txBody>
        </p:sp>
        <p:sp>
          <p:nvSpPr>
            <p:cNvPr id="954" name="Freeform 953">
              <a:extLst>
                <a:ext uri="{FF2B5EF4-FFF2-40B4-BE49-F238E27FC236}">
                  <a16:creationId xmlns:a16="http://schemas.microsoft.com/office/drawing/2014/main" id="{4BB26C89-7F81-784D-9719-47F08BE7A1E5}"/>
                </a:ext>
              </a:extLst>
            </p:cNvPr>
            <p:cNvSpPr/>
            <p:nvPr/>
          </p:nvSpPr>
          <p:spPr>
            <a:xfrm>
              <a:off x="11163656" y="2754721"/>
              <a:ext cx="39763" cy="121246"/>
            </a:xfrm>
            <a:custGeom>
              <a:avLst/>
              <a:gdLst>
                <a:gd name="connsiteX0" fmla="*/ 39763 w 39763"/>
                <a:gd name="connsiteY0" fmla="*/ 19906 h 121246"/>
                <a:gd name="connsiteX1" fmla="*/ 39763 w 39763"/>
                <a:gd name="connsiteY1" fmla="*/ 101341 h 121246"/>
                <a:gd name="connsiteX2" fmla="*/ 19882 w 39763"/>
                <a:gd name="connsiteY2" fmla="*/ 121246 h 121246"/>
                <a:gd name="connsiteX3" fmla="*/ 19882 w 39763"/>
                <a:gd name="connsiteY3" fmla="*/ 121246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3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3" y="19906"/>
                  </a:moveTo>
                  <a:lnTo>
                    <a:pt x="39763" y="101341"/>
                  </a:lnTo>
                  <a:cubicBezTo>
                    <a:pt x="39763" y="112198"/>
                    <a:pt x="30726" y="121246"/>
                    <a:pt x="19882" y="121246"/>
                  </a:cubicBezTo>
                  <a:lnTo>
                    <a:pt x="19882" y="121246"/>
                  </a:lnTo>
                  <a:cubicBezTo>
                    <a:pt x="9037" y="121246"/>
                    <a:pt x="0" y="112198"/>
                    <a:pt x="0" y="101341"/>
                  </a:cubicBezTo>
                  <a:lnTo>
                    <a:pt x="0" y="19906"/>
                  </a:lnTo>
                  <a:cubicBezTo>
                    <a:pt x="0" y="9048"/>
                    <a:pt x="9037" y="0"/>
                    <a:pt x="19882" y="0"/>
                  </a:cubicBezTo>
                  <a:lnTo>
                    <a:pt x="19882" y="0"/>
                  </a:lnTo>
                  <a:cubicBezTo>
                    <a:pt x="28919" y="0"/>
                    <a:pt x="39763" y="9048"/>
                    <a:pt x="39763" y="19906"/>
                  </a:cubicBezTo>
                  <a:close/>
                </a:path>
              </a:pathLst>
            </a:custGeom>
            <a:solidFill>
              <a:srgbClr val="7EB4B4"/>
            </a:solidFill>
            <a:ln w="18073" cap="flat">
              <a:noFill/>
              <a:prstDash val="solid"/>
              <a:miter/>
            </a:ln>
          </p:spPr>
          <p:txBody>
            <a:bodyPr rtlCol="0" anchor="ctr"/>
            <a:lstStyle/>
            <a:p>
              <a:endParaRPr lang="en-US" sz="849"/>
            </a:p>
          </p:txBody>
        </p:sp>
        <p:sp>
          <p:nvSpPr>
            <p:cNvPr id="955" name="Freeform 954">
              <a:extLst>
                <a:ext uri="{FF2B5EF4-FFF2-40B4-BE49-F238E27FC236}">
                  <a16:creationId xmlns:a16="http://schemas.microsoft.com/office/drawing/2014/main" id="{D66FB89B-AE98-A34F-85C7-4E1857BDAE80}"/>
                </a:ext>
              </a:extLst>
            </p:cNvPr>
            <p:cNvSpPr/>
            <p:nvPr/>
          </p:nvSpPr>
          <p:spPr>
            <a:xfrm>
              <a:off x="11144898" y="3058386"/>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3 h 120149"/>
                <a:gd name="connsiteX5" fmla="*/ 65752 w 76952"/>
                <a:gd name="connsiteY5" fmla="*/ 117983 h 120149"/>
                <a:gd name="connsiteX6" fmla="*/ 38640 w 76952"/>
                <a:gd name="connsiteY6" fmla="*/ 108935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3"/>
                  </a:cubicBezTo>
                  <a:lnTo>
                    <a:pt x="65752" y="117983"/>
                  </a:lnTo>
                  <a:cubicBezTo>
                    <a:pt x="56715" y="123413"/>
                    <a:pt x="44062" y="117983"/>
                    <a:pt x="38640" y="108935"/>
                  </a:cubicBezTo>
                  <a:lnTo>
                    <a:pt x="2491" y="29311"/>
                  </a:lnTo>
                  <a:cubicBezTo>
                    <a:pt x="-2931" y="16643"/>
                    <a:pt x="684" y="5785"/>
                    <a:pt x="11529" y="2166"/>
                  </a:cubicBezTo>
                  <a:close/>
                </a:path>
              </a:pathLst>
            </a:custGeom>
            <a:solidFill>
              <a:srgbClr val="7EB4B4"/>
            </a:solidFill>
            <a:ln w="18073" cap="flat">
              <a:noFill/>
              <a:prstDash val="solid"/>
              <a:miter/>
            </a:ln>
          </p:spPr>
          <p:txBody>
            <a:bodyPr rtlCol="0" anchor="ctr"/>
            <a:lstStyle/>
            <a:p>
              <a:endParaRPr lang="en-US" sz="849"/>
            </a:p>
          </p:txBody>
        </p:sp>
        <p:sp>
          <p:nvSpPr>
            <p:cNvPr id="956" name="Freeform 955">
              <a:extLst>
                <a:ext uri="{FF2B5EF4-FFF2-40B4-BE49-F238E27FC236}">
                  <a16:creationId xmlns:a16="http://schemas.microsoft.com/office/drawing/2014/main" id="{97877699-8872-D844-A370-7EA36DCACA83}"/>
                </a:ext>
              </a:extLst>
            </p:cNvPr>
            <p:cNvSpPr/>
            <p:nvPr userDrawn="1"/>
          </p:nvSpPr>
          <p:spPr>
            <a:xfrm>
              <a:off x="11465498" y="2450699"/>
              <a:ext cx="39763" cy="121246"/>
            </a:xfrm>
            <a:custGeom>
              <a:avLst/>
              <a:gdLst>
                <a:gd name="connsiteX0" fmla="*/ 39764 w 39763"/>
                <a:gd name="connsiteY0" fmla="*/ 19906 h 121246"/>
                <a:gd name="connsiteX1" fmla="*/ 39764 w 39763"/>
                <a:gd name="connsiteY1" fmla="*/ 101341 h 121246"/>
                <a:gd name="connsiteX2" fmla="*/ 19882 w 39763"/>
                <a:gd name="connsiteY2" fmla="*/ 121247 h 121246"/>
                <a:gd name="connsiteX3" fmla="*/ 19882 w 39763"/>
                <a:gd name="connsiteY3" fmla="*/ 121247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9"/>
                    <a:pt x="30727" y="121247"/>
                    <a:pt x="19882" y="121247"/>
                  </a:cubicBezTo>
                  <a:lnTo>
                    <a:pt x="19882" y="121247"/>
                  </a:lnTo>
                  <a:cubicBezTo>
                    <a:pt x="9037" y="121247"/>
                    <a:pt x="0" y="112199"/>
                    <a:pt x="0" y="101341"/>
                  </a:cubicBezTo>
                  <a:lnTo>
                    <a:pt x="0" y="19906"/>
                  </a:lnTo>
                  <a:cubicBezTo>
                    <a:pt x="0" y="9048"/>
                    <a:pt x="9037" y="0"/>
                    <a:pt x="19882" y="0"/>
                  </a:cubicBezTo>
                  <a:lnTo>
                    <a:pt x="19882" y="0"/>
                  </a:lnTo>
                  <a:cubicBezTo>
                    <a:pt x="30727" y="0"/>
                    <a:pt x="39764" y="9048"/>
                    <a:pt x="39764" y="19906"/>
                  </a:cubicBezTo>
                  <a:close/>
                </a:path>
              </a:pathLst>
            </a:custGeom>
            <a:solidFill>
              <a:srgbClr val="7EB4B4"/>
            </a:solidFill>
            <a:ln w="18073" cap="flat">
              <a:noFill/>
              <a:prstDash val="solid"/>
              <a:miter/>
            </a:ln>
          </p:spPr>
          <p:txBody>
            <a:bodyPr rtlCol="0" anchor="ctr"/>
            <a:lstStyle/>
            <a:p>
              <a:endParaRPr lang="en-US" sz="849"/>
            </a:p>
          </p:txBody>
        </p:sp>
        <p:sp>
          <p:nvSpPr>
            <p:cNvPr id="957" name="Freeform 956">
              <a:extLst>
                <a:ext uri="{FF2B5EF4-FFF2-40B4-BE49-F238E27FC236}">
                  <a16:creationId xmlns:a16="http://schemas.microsoft.com/office/drawing/2014/main" id="{FA259A94-E56A-3B47-89F9-6B67103E91C6}"/>
                </a:ext>
              </a:extLst>
            </p:cNvPr>
            <p:cNvSpPr/>
            <p:nvPr/>
          </p:nvSpPr>
          <p:spPr>
            <a:xfrm>
              <a:off x="11750390" y="2450343"/>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3 h 120149"/>
                <a:gd name="connsiteX5" fmla="*/ 65752 w 76952"/>
                <a:gd name="connsiteY5" fmla="*/ 117983 h 120149"/>
                <a:gd name="connsiteX6" fmla="*/ 38640 w 76952"/>
                <a:gd name="connsiteY6" fmla="*/ 108935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3"/>
                  </a:cubicBezTo>
                  <a:lnTo>
                    <a:pt x="65752" y="117983"/>
                  </a:lnTo>
                  <a:cubicBezTo>
                    <a:pt x="56715" y="123413"/>
                    <a:pt x="44062" y="117983"/>
                    <a:pt x="38640" y="108935"/>
                  </a:cubicBezTo>
                  <a:lnTo>
                    <a:pt x="2491" y="29311"/>
                  </a:lnTo>
                  <a:cubicBezTo>
                    <a:pt x="-2931" y="18453"/>
                    <a:pt x="684" y="7595"/>
                    <a:pt x="11529" y="2166"/>
                  </a:cubicBezTo>
                  <a:close/>
                </a:path>
              </a:pathLst>
            </a:custGeom>
            <a:solidFill>
              <a:srgbClr val="7EB4B4"/>
            </a:solidFill>
            <a:ln w="18073" cap="flat">
              <a:noFill/>
              <a:prstDash val="solid"/>
              <a:miter/>
            </a:ln>
          </p:spPr>
          <p:txBody>
            <a:bodyPr rtlCol="0" anchor="ctr"/>
            <a:lstStyle/>
            <a:p>
              <a:endParaRPr lang="en-US" sz="849"/>
            </a:p>
          </p:txBody>
        </p:sp>
        <p:sp>
          <p:nvSpPr>
            <p:cNvPr id="958" name="Freeform 957">
              <a:extLst>
                <a:ext uri="{FF2B5EF4-FFF2-40B4-BE49-F238E27FC236}">
                  <a16:creationId xmlns:a16="http://schemas.microsoft.com/office/drawing/2014/main" id="{B5502FFE-8478-7643-AC7D-7E77CE6A777C}"/>
                </a:ext>
              </a:extLst>
            </p:cNvPr>
            <p:cNvSpPr/>
            <p:nvPr/>
          </p:nvSpPr>
          <p:spPr>
            <a:xfrm>
              <a:off x="12053239" y="2450343"/>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3 h 120149"/>
                <a:gd name="connsiteX5" fmla="*/ 66552 w 77752"/>
                <a:gd name="connsiteY5" fmla="*/ 117983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solidFill>
              <a:srgbClr val="7EB4B4"/>
            </a:solidFill>
            <a:ln w="18073" cap="flat">
              <a:noFill/>
              <a:prstDash val="solid"/>
              <a:miter/>
            </a:ln>
          </p:spPr>
          <p:txBody>
            <a:bodyPr rtlCol="0" anchor="ctr"/>
            <a:lstStyle/>
            <a:p>
              <a:endParaRPr lang="en-US" sz="849"/>
            </a:p>
          </p:txBody>
        </p:sp>
        <p:sp>
          <p:nvSpPr>
            <p:cNvPr id="959" name="Freeform 958">
              <a:extLst>
                <a:ext uri="{FF2B5EF4-FFF2-40B4-BE49-F238E27FC236}">
                  <a16:creationId xmlns:a16="http://schemas.microsoft.com/office/drawing/2014/main" id="{255D270D-B674-5A4F-93E6-656363F2C278}"/>
                </a:ext>
              </a:extLst>
            </p:cNvPr>
            <p:cNvSpPr/>
            <p:nvPr/>
          </p:nvSpPr>
          <p:spPr>
            <a:xfrm>
              <a:off x="11447747" y="2754364"/>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90" y="90839"/>
                  </a:lnTo>
                  <a:cubicBezTo>
                    <a:pt x="81012" y="99887"/>
                    <a:pt x="75590" y="112554"/>
                    <a:pt x="66552" y="117984"/>
                  </a:cubicBezTo>
                  <a:lnTo>
                    <a:pt x="66552" y="117984"/>
                  </a:lnTo>
                  <a:cubicBezTo>
                    <a:pt x="57515" y="123412"/>
                    <a:pt x="44863" y="117984"/>
                    <a:pt x="39441" y="108935"/>
                  </a:cubicBezTo>
                  <a:lnTo>
                    <a:pt x="3292" y="29311"/>
                  </a:lnTo>
                  <a:cubicBezTo>
                    <a:pt x="-3938" y="18453"/>
                    <a:pt x="1484" y="7595"/>
                    <a:pt x="12329" y="2166"/>
                  </a:cubicBezTo>
                  <a:close/>
                </a:path>
              </a:pathLst>
            </a:custGeom>
            <a:solidFill>
              <a:srgbClr val="7EB4B4"/>
            </a:solidFill>
            <a:ln w="18073" cap="flat">
              <a:noFill/>
              <a:prstDash val="solid"/>
              <a:miter/>
            </a:ln>
          </p:spPr>
          <p:txBody>
            <a:bodyPr rtlCol="0" anchor="ctr"/>
            <a:lstStyle/>
            <a:p>
              <a:endParaRPr lang="en-US" sz="849"/>
            </a:p>
          </p:txBody>
        </p:sp>
        <p:sp>
          <p:nvSpPr>
            <p:cNvPr id="960" name="Freeform 959">
              <a:extLst>
                <a:ext uri="{FF2B5EF4-FFF2-40B4-BE49-F238E27FC236}">
                  <a16:creationId xmlns:a16="http://schemas.microsoft.com/office/drawing/2014/main" id="{9ED5F75A-0569-474B-AE5C-7443FEEF3CF3}"/>
                </a:ext>
              </a:extLst>
            </p:cNvPr>
            <p:cNvSpPr/>
            <p:nvPr/>
          </p:nvSpPr>
          <p:spPr>
            <a:xfrm>
              <a:off x="11750390" y="2754364"/>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4"/>
                    <a:pt x="65752" y="117984"/>
                  </a:cubicBezTo>
                  <a:lnTo>
                    <a:pt x="65752" y="117984"/>
                  </a:lnTo>
                  <a:cubicBezTo>
                    <a:pt x="56715" y="123412"/>
                    <a:pt x="44062" y="117984"/>
                    <a:pt x="38640" y="108935"/>
                  </a:cubicBezTo>
                  <a:lnTo>
                    <a:pt x="2491" y="29311"/>
                  </a:lnTo>
                  <a:cubicBezTo>
                    <a:pt x="-2931" y="18453"/>
                    <a:pt x="684" y="7595"/>
                    <a:pt x="11529" y="2166"/>
                  </a:cubicBezTo>
                  <a:close/>
                </a:path>
              </a:pathLst>
            </a:custGeom>
            <a:solidFill>
              <a:srgbClr val="7EB4B4"/>
            </a:solidFill>
            <a:ln w="18073" cap="flat">
              <a:noFill/>
              <a:prstDash val="solid"/>
              <a:miter/>
            </a:ln>
          </p:spPr>
          <p:txBody>
            <a:bodyPr rtlCol="0" anchor="ctr"/>
            <a:lstStyle/>
            <a:p>
              <a:endParaRPr lang="en-US" sz="849"/>
            </a:p>
          </p:txBody>
        </p:sp>
        <p:sp>
          <p:nvSpPr>
            <p:cNvPr id="961" name="Freeform 960">
              <a:extLst>
                <a:ext uri="{FF2B5EF4-FFF2-40B4-BE49-F238E27FC236}">
                  <a16:creationId xmlns:a16="http://schemas.microsoft.com/office/drawing/2014/main" id="{030508B6-4AE3-834D-9F66-EDC00F0C0849}"/>
                </a:ext>
              </a:extLst>
            </p:cNvPr>
            <p:cNvSpPr/>
            <p:nvPr/>
          </p:nvSpPr>
          <p:spPr>
            <a:xfrm>
              <a:off x="11447747" y="3058386"/>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3 h 120149"/>
                <a:gd name="connsiteX5" fmla="*/ 66552 w 77752"/>
                <a:gd name="connsiteY5" fmla="*/ 117983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6643"/>
                    <a:pt x="1484" y="5785"/>
                    <a:pt x="12329" y="2166"/>
                  </a:cubicBezTo>
                  <a:close/>
                </a:path>
              </a:pathLst>
            </a:custGeom>
            <a:solidFill>
              <a:srgbClr val="7EB4B4"/>
            </a:solidFill>
            <a:ln w="18073" cap="flat">
              <a:noFill/>
              <a:prstDash val="solid"/>
              <a:miter/>
            </a:ln>
          </p:spPr>
          <p:txBody>
            <a:bodyPr rtlCol="0" anchor="ctr"/>
            <a:lstStyle/>
            <a:p>
              <a:endParaRPr lang="en-US" sz="849"/>
            </a:p>
          </p:txBody>
        </p:sp>
        <p:sp>
          <p:nvSpPr>
            <p:cNvPr id="962" name="Freeform 961">
              <a:extLst>
                <a:ext uri="{FF2B5EF4-FFF2-40B4-BE49-F238E27FC236}">
                  <a16:creationId xmlns:a16="http://schemas.microsoft.com/office/drawing/2014/main" id="{F46556BB-EA5B-7C47-9965-97C0E82B4F1F}"/>
                </a:ext>
              </a:extLst>
            </p:cNvPr>
            <p:cNvSpPr/>
            <p:nvPr/>
          </p:nvSpPr>
          <p:spPr>
            <a:xfrm>
              <a:off x="12072798" y="2754721"/>
              <a:ext cx="39763" cy="121246"/>
            </a:xfrm>
            <a:custGeom>
              <a:avLst/>
              <a:gdLst>
                <a:gd name="connsiteX0" fmla="*/ 39764 w 39763"/>
                <a:gd name="connsiteY0" fmla="*/ 19906 h 121246"/>
                <a:gd name="connsiteX1" fmla="*/ 39764 w 39763"/>
                <a:gd name="connsiteY1" fmla="*/ 101341 h 121246"/>
                <a:gd name="connsiteX2" fmla="*/ 19882 w 39763"/>
                <a:gd name="connsiteY2" fmla="*/ 121246 h 121246"/>
                <a:gd name="connsiteX3" fmla="*/ 19882 w 39763"/>
                <a:gd name="connsiteY3" fmla="*/ 121246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8"/>
                    <a:pt x="30727" y="121246"/>
                    <a:pt x="19882" y="121246"/>
                  </a:cubicBezTo>
                  <a:lnTo>
                    <a:pt x="19882" y="121246"/>
                  </a:lnTo>
                  <a:cubicBezTo>
                    <a:pt x="9037" y="121246"/>
                    <a:pt x="0" y="112198"/>
                    <a:pt x="0" y="101341"/>
                  </a:cubicBezTo>
                  <a:lnTo>
                    <a:pt x="0" y="19906"/>
                  </a:lnTo>
                  <a:cubicBezTo>
                    <a:pt x="0" y="9048"/>
                    <a:pt x="9037" y="0"/>
                    <a:pt x="19882" y="0"/>
                  </a:cubicBezTo>
                  <a:lnTo>
                    <a:pt x="19882" y="0"/>
                  </a:lnTo>
                  <a:cubicBezTo>
                    <a:pt x="28919" y="0"/>
                    <a:pt x="39764" y="9048"/>
                    <a:pt x="39764" y="19906"/>
                  </a:cubicBezTo>
                  <a:close/>
                </a:path>
              </a:pathLst>
            </a:custGeom>
            <a:solidFill>
              <a:srgbClr val="7EB4B4"/>
            </a:solidFill>
            <a:ln w="18073" cap="flat">
              <a:noFill/>
              <a:prstDash val="solid"/>
              <a:miter/>
            </a:ln>
          </p:spPr>
          <p:txBody>
            <a:bodyPr rtlCol="0" anchor="ctr"/>
            <a:lstStyle/>
            <a:p>
              <a:endParaRPr lang="en-US" sz="849"/>
            </a:p>
          </p:txBody>
        </p:sp>
        <p:sp>
          <p:nvSpPr>
            <p:cNvPr id="963" name="Freeform 962">
              <a:extLst>
                <a:ext uri="{FF2B5EF4-FFF2-40B4-BE49-F238E27FC236}">
                  <a16:creationId xmlns:a16="http://schemas.microsoft.com/office/drawing/2014/main" id="{727BEB46-0B52-824E-A089-06DF9DB50462}"/>
                </a:ext>
              </a:extLst>
            </p:cNvPr>
            <p:cNvSpPr/>
            <p:nvPr/>
          </p:nvSpPr>
          <p:spPr>
            <a:xfrm>
              <a:off x="11769148" y="3058543"/>
              <a:ext cx="39763" cy="121445"/>
            </a:xfrm>
            <a:custGeom>
              <a:avLst/>
              <a:gdLst>
                <a:gd name="connsiteX0" fmla="*/ 39763 w 39763"/>
                <a:gd name="connsiteY0" fmla="*/ 20105 h 121445"/>
                <a:gd name="connsiteX1" fmla="*/ 39763 w 39763"/>
                <a:gd name="connsiteY1" fmla="*/ 101539 h 121445"/>
                <a:gd name="connsiteX2" fmla="*/ 19882 w 39763"/>
                <a:gd name="connsiteY2" fmla="*/ 121446 h 121445"/>
                <a:gd name="connsiteX3" fmla="*/ 19882 w 39763"/>
                <a:gd name="connsiteY3" fmla="*/ 121446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3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3" y="20105"/>
                  </a:moveTo>
                  <a:lnTo>
                    <a:pt x="39763" y="101539"/>
                  </a:lnTo>
                  <a:cubicBezTo>
                    <a:pt x="39763" y="112397"/>
                    <a:pt x="30726" y="121446"/>
                    <a:pt x="19882" y="121446"/>
                  </a:cubicBezTo>
                  <a:lnTo>
                    <a:pt x="19882" y="121446"/>
                  </a:lnTo>
                  <a:cubicBezTo>
                    <a:pt x="9037" y="121446"/>
                    <a:pt x="0" y="112397"/>
                    <a:pt x="0" y="101539"/>
                  </a:cubicBezTo>
                  <a:lnTo>
                    <a:pt x="0" y="20105"/>
                  </a:lnTo>
                  <a:cubicBezTo>
                    <a:pt x="0" y="9247"/>
                    <a:pt x="9037" y="199"/>
                    <a:pt x="19882" y="199"/>
                  </a:cubicBezTo>
                  <a:lnTo>
                    <a:pt x="19882" y="199"/>
                  </a:lnTo>
                  <a:cubicBezTo>
                    <a:pt x="30726" y="-1611"/>
                    <a:pt x="39763" y="9247"/>
                    <a:pt x="39763" y="20105"/>
                  </a:cubicBezTo>
                  <a:close/>
                </a:path>
              </a:pathLst>
            </a:custGeom>
            <a:solidFill>
              <a:srgbClr val="7EB4B4"/>
            </a:solidFill>
            <a:ln w="18073" cap="flat">
              <a:noFill/>
              <a:prstDash val="solid"/>
              <a:miter/>
            </a:ln>
          </p:spPr>
          <p:txBody>
            <a:bodyPr rtlCol="0" anchor="ctr"/>
            <a:lstStyle/>
            <a:p>
              <a:endParaRPr lang="en-US" sz="849"/>
            </a:p>
          </p:txBody>
        </p:sp>
        <p:sp>
          <p:nvSpPr>
            <p:cNvPr id="964" name="Freeform 963">
              <a:extLst>
                <a:ext uri="{FF2B5EF4-FFF2-40B4-BE49-F238E27FC236}">
                  <a16:creationId xmlns:a16="http://schemas.microsoft.com/office/drawing/2014/main" id="{0E392070-0978-2447-9162-1442184E87BD}"/>
                </a:ext>
              </a:extLst>
            </p:cNvPr>
            <p:cNvSpPr/>
            <p:nvPr/>
          </p:nvSpPr>
          <p:spPr>
            <a:xfrm>
              <a:off x="12053239" y="3058386"/>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3 h 120149"/>
                <a:gd name="connsiteX5" fmla="*/ 66552 w 77752"/>
                <a:gd name="connsiteY5" fmla="*/ 117983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6643"/>
                    <a:pt x="1484" y="5785"/>
                    <a:pt x="12329" y="2166"/>
                  </a:cubicBezTo>
                  <a:close/>
                </a:path>
              </a:pathLst>
            </a:custGeom>
            <a:solidFill>
              <a:srgbClr val="7EB4B4"/>
            </a:solidFill>
            <a:ln w="18073" cap="flat">
              <a:noFill/>
              <a:prstDash val="solid"/>
              <a:miter/>
            </a:ln>
          </p:spPr>
          <p:txBody>
            <a:bodyPr rtlCol="0" anchor="ctr"/>
            <a:lstStyle/>
            <a:p>
              <a:endParaRPr lang="en-US" sz="849"/>
            </a:p>
          </p:txBody>
        </p:sp>
        <p:sp>
          <p:nvSpPr>
            <p:cNvPr id="971" name="Freeform 970">
              <a:extLst>
                <a:ext uri="{FF2B5EF4-FFF2-40B4-BE49-F238E27FC236}">
                  <a16:creationId xmlns:a16="http://schemas.microsoft.com/office/drawing/2014/main" id="{7F536425-B2D4-454E-95D8-FAB2D260289A}"/>
                </a:ext>
              </a:extLst>
            </p:cNvPr>
            <p:cNvSpPr/>
            <p:nvPr userDrawn="1"/>
          </p:nvSpPr>
          <p:spPr>
            <a:xfrm>
              <a:off x="11144898" y="3360597"/>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4"/>
                    <a:pt x="65752" y="117984"/>
                  </a:cubicBezTo>
                  <a:lnTo>
                    <a:pt x="65752" y="117984"/>
                  </a:lnTo>
                  <a:cubicBezTo>
                    <a:pt x="56715" y="123412"/>
                    <a:pt x="44062" y="117984"/>
                    <a:pt x="38640" y="108935"/>
                  </a:cubicBezTo>
                  <a:lnTo>
                    <a:pt x="2491" y="29311"/>
                  </a:lnTo>
                  <a:cubicBezTo>
                    <a:pt x="-2931" y="18453"/>
                    <a:pt x="684" y="7595"/>
                    <a:pt x="11529" y="2166"/>
                  </a:cubicBezTo>
                  <a:close/>
                </a:path>
              </a:pathLst>
            </a:custGeom>
            <a:solidFill>
              <a:srgbClr val="7EB4B4"/>
            </a:solidFill>
            <a:ln w="18073" cap="flat">
              <a:noFill/>
              <a:prstDash val="solid"/>
              <a:miter/>
            </a:ln>
          </p:spPr>
          <p:txBody>
            <a:bodyPr rtlCol="0" anchor="ctr"/>
            <a:lstStyle/>
            <a:p>
              <a:endParaRPr lang="en-US" sz="849"/>
            </a:p>
          </p:txBody>
        </p:sp>
        <p:sp>
          <p:nvSpPr>
            <p:cNvPr id="972" name="Freeform 971">
              <a:extLst>
                <a:ext uri="{FF2B5EF4-FFF2-40B4-BE49-F238E27FC236}">
                  <a16:creationId xmlns:a16="http://schemas.microsoft.com/office/drawing/2014/main" id="{A47C3505-CEFA-C94D-B876-870D83D3E884}"/>
                </a:ext>
              </a:extLst>
            </p:cNvPr>
            <p:cNvSpPr/>
            <p:nvPr/>
          </p:nvSpPr>
          <p:spPr>
            <a:xfrm>
              <a:off x="11163656" y="3664776"/>
              <a:ext cx="39763" cy="121445"/>
            </a:xfrm>
            <a:custGeom>
              <a:avLst/>
              <a:gdLst>
                <a:gd name="connsiteX0" fmla="*/ 39763 w 39763"/>
                <a:gd name="connsiteY0" fmla="*/ 20105 h 121445"/>
                <a:gd name="connsiteX1" fmla="*/ 39763 w 39763"/>
                <a:gd name="connsiteY1" fmla="*/ 101539 h 121445"/>
                <a:gd name="connsiteX2" fmla="*/ 19882 w 39763"/>
                <a:gd name="connsiteY2" fmla="*/ 121446 h 121445"/>
                <a:gd name="connsiteX3" fmla="*/ 19882 w 39763"/>
                <a:gd name="connsiteY3" fmla="*/ 121446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3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3" y="20105"/>
                  </a:moveTo>
                  <a:lnTo>
                    <a:pt x="39763" y="101539"/>
                  </a:lnTo>
                  <a:cubicBezTo>
                    <a:pt x="39763" y="112397"/>
                    <a:pt x="30726" y="121446"/>
                    <a:pt x="19882" y="121446"/>
                  </a:cubicBezTo>
                  <a:lnTo>
                    <a:pt x="19882" y="121446"/>
                  </a:lnTo>
                  <a:cubicBezTo>
                    <a:pt x="9037" y="121446"/>
                    <a:pt x="0" y="112397"/>
                    <a:pt x="0" y="101539"/>
                  </a:cubicBezTo>
                  <a:lnTo>
                    <a:pt x="0" y="20105"/>
                  </a:lnTo>
                  <a:cubicBezTo>
                    <a:pt x="0" y="9247"/>
                    <a:pt x="9037" y="199"/>
                    <a:pt x="19882" y="199"/>
                  </a:cubicBezTo>
                  <a:lnTo>
                    <a:pt x="19882" y="199"/>
                  </a:lnTo>
                  <a:cubicBezTo>
                    <a:pt x="28919" y="-1611"/>
                    <a:pt x="39763" y="9247"/>
                    <a:pt x="39763" y="20105"/>
                  </a:cubicBezTo>
                  <a:close/>
                </a:path>
              </a:pathLst>
            </a:custGeom>
            <a:solidFill>
              <a:srgbClr val="7EB4B4"/>
            </a:solidFill>
            <a:ln w="18073" cap="flat">
              <a:noFill/>
              <a:prstDash val="solid"/>
              <a:miter/>
            </a:ln>
          </p:spPr>
          <p:txBody>
            <a:bodyPr rtlCol="0" anchor="ctr"/>
            <a:lstStyle/>
            <a:p>
              <a:endParaRPr lang="en-US" sz="849"/>
            </a:p>
          </p:txBody>
        </p:sp>
        <p:sp>
          <p:nvSpPr>
            <p:cNvPr id="973" name="Freeform 972">
              <a:extLst>
                <a:ext uri="{FF2B5EF4-FFF2-40B4-BE49-F238E27FC236}">
                  <a16:creationId xmlns:a16="http://schemas.microsoft.com/office/drawing/2014/main" id="{F7C2F995-5E7A-0741-B261-8EBF1C727824}"/>
                </a:ext>
              </a:extLst>
            </p:cNvPr>
            <p:cNvSpPr/>
            <p:nvPr/>
          </p:nvSpPr>
          <p:spPr>
            <a:xfrm>
              <a:off x="11144898" y="3966830"/>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4"/>
                    <a:pt x="65752" y="117984"/>
                  </a:cubicBezTo>
                  <a:lnTo>
                    <a:pt x="65752" y="117984"/>
                  </a:lnTo>
                  <a:cubicBezTo>
                    <a:pt x="56715" y="123412"/>
                    <a:pt x="44062" y="117984"/>
                    <a:pt x="38640" y="108935"/>
                  </a:cubicBezTo>
                  <a:lnTo>
                    <a:pt x="2491" y="29311"/>
                  </a:lnTo>
                  <a:cubicBezTo>
                    <a:pt x="-2931" y="18453"/>
                    <a:pt x="684" y="7595"/>
                    <a:pt x="11529" y="2166"/>
                  </a:cubicBezTo>
                  <a:close/>
                </a:path>
              </a:pathLst>
            </a:custGeom>
            <a:solidFill>
              <a:srgbClr val="7EB4B4"/>
            </a:solidFill>
            <a:ln w="18073" cap="flat">
              <a:noFill/>
              <a:prstDash val="solid"/>
              <a:miter/>
            </a:ln>
          </p:spPr>
          <p:txBody>
            <a:bodyPr rtlCol="0" anchor="ctr"/>
            <a:lstStyle/>
            <a:p>
              <a:endParaRPr lang="en-US" sz="849"/>
            </a:p>
          </p:txBody>
        </p:sp>
        <p:sp>
          <p:nvSpPr>
            <p:cNvPr id="974" name="Freeform 973">
              <a:extLst>
                <a:ext uri="{FF2B5EF4-FFF2-40B4-BE49-F238E27FC236}">
                  <a16:creationId xmlns:a16="http://schemas.microsoft.com/office/drawing/2014/main" id="{56C436E0-7D5E-4441-825C-2D0A3BEFEA7F}"/>
                </a:ext>
              </a:extLst>
            </p:cNvPr>
            <p:cNvSpPr/>
            <p:nvPr userDrawn="1"/>
          </p:nvSpPr>
          <p:spPr>
            <a:xfrm>
              <a:off x="11465498" y="3360954"/>
              <a:ext cx="39763" cy="121246"/>
            </a:xfrm>
            <a:custGeom>
              <a:avLst/>
              <a:gdLst>
                <a:gd name="connsiteX0" fmla="*/ 39764 w 39763"/>
                <a:gd name="connsiteY0" fmla="*/ 19906 h 121246"/>
                <a:gd name="connsiteX1" fmla="*/ 39764 w 39763"/>
                <a:gd name="connsiteY1" fmla="*/ 101341 h 121246"/>
                <a:gd name="connsiteX2" fmla="*/ 19882 w 39763"/>
                <a:gd name="connsiteY2" fmla="*/ 121246 h 121246"/>
                <a:gd name="connsiteX3" fmla="*/ 19882 w 39763"/>
                <a:gd name="connsiteY3" fmla="*/ 121246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8"/>
                    <a:pt x="30727" y="121246"/>
                    <a:pt x="19882" y="121246"/>
                  </a:cubicBezTo>
                  <a:lnTo>
                    <a:pt x="19882" y="121246"/>
                  </a:lnTo>
                  <a:cubicBezTo>
                    <a:pt x="9037" y="121246"/>
                    <a:pt x="0" y="112198"/>
                    <a:pt x="0" y="101341"/>
                  </a:cubicBezTo>
                  <a:lnTo>
                    <a:pt x="0" y="19906"/>
                  </a:lnTo>
                  <a:cubicBezTo>
                    <a:pt x="0" y="9048"/>
                    <a:pt x="9037" y="0"/>
                    <a:pt x="19882" y="0"/>
                  </a:cubicBezTo>
                  <a:lnTo>
                    <a:pt x="19882" y="0"/>
                  </a:lnTo>
                  <a:cubicBezTo>
                    <a:pt x="30727" y="0"/>
                    <a:pt x="39764" y="9048"/>
                    <a:pt x="39764" y="19906"/>
                  </a:cubicBezTo>
                  <a:close/>
                </a:path>
              </a:pathLst>
            </a:custGeom>
            <a:solidFill>
              <a:srgbClr val="7EB4B4"/>
            </a:solidFill>
            <a:ln w="18073" cap="flat">
              <a:noFill/>
              <a:prstDash val="solid"/>
              <a:miter/>
            </a:ln>
          </p:spPr>
          <p:txBody>
            <a:bodyPr rtlCol="0" anchor="ctr"/>
            <a:lstStyle/>
            <a:p>
              <a:endParaRPr lang="en-US" sz="849"/>
            </a:p>
          </p:txBody>
        </p:sp>
        <p:sp>
          <p:nvSpPr>
            <p:cNvPr id="975" name="Freeform 974">
              <a:extLst>
                <a:ext uri="{FF2B5EF4-FFF2-40B4-BE49-F238E27FC236}">
                  <a16:creationId xmlns:a16="http://schemas.microsoft.com/office/drawing/2014/main" id="{7ECF7D57-D43C-FA46-A6AC-D88D3C3DA601}"/>
                </a:ext>
              </a:extLst>
            </p:cNvPr>
            <p:cNvSpPr/>
            <p:nvPr/>
          </p:nvSpPr>
          <p:spPr>
            <a:xfrm>
              <a:off x="11750390" y="3360597"/>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4"/>
                    <a:pt x="65752" y="117984"/>
                  </a:cubicBezTo>
                  <a:lnTo>
                    <a:pt x="65752" y="117984"/>
                  </a:lnTo>
                  <a:cubicBezTo>
                    <a:pt x="56715" y="123412"/>
                    <a:pt x="44062" y="117984"/>
                    <a:pt x="38640" y="108935"/>
                  </a:cubicBezTo>
                  <a:lnTo>
                    <a:pt x="2491" y="29311"/>
                  </a:lnTo>
                  <a:cubicBezTo>
                    <a:pt x="-2931" y="18453"/>
                    <a:pt x="684" y="7595"/>
                    <a:pt x="11529" y="2166"/>
                  </a:cubicBezTo>
                  <a:close/>
                </a:path>
              </a:pathLst>
            </a:custGeom>
            <a:solidFill>
              <a:srgbClr val="7EB4B4"/>
            </a:solidFill>
            <a:ln w="18073" cap="flat">
              <a:noFill/>
              <a:prstDash val="solid"/>
              <a:miter/>
            </a:ln>
          </p:spPr>
          <p:txBody>
            <a:bodyPr rtlCol="0" anchor="ctr"/>
            <a:lstStyle/>
            <a:p>
              <a:endParaRPr lang="en-US" sz="849"/>
            </a:p>
          </p:txBody>
        </p:sp>
        <p:sp>
          <p:nvSpPr>
            <p:cNvPr id="976" name="Freeform 975">
              <a:extLst>
                <a:ext uri="{FF2B5EF4-FFF2-40B4-BE49-F238E27FC236}">
                  <a16:creationId xmlns:a16="http://schemas.microsoft.com/office/drawing/2014/main" id="{AE0AD0F3-36CC-3B48-B35F-29A5568F4687}"/>
                </a:ext>
              </a:extLst>
            </p:cNvPr>
            <p:cNvSpPr/>
            <p:nvPr/>
          </p:nvSpPr>
          <p:spPr>
            <a:xfrm>
              <a:off x="12053239" y="3360597"/>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90" y="90839"/>
                  </a:lnTo>
                  <a:cubicBezTo>
                    <a:pt x="81012" y="99887"/>
                    <a:pt x="75590" y="112554"/>
                    <a:pt x="66552" y="117984"/>
                  </a:cubicBezTo>
                  <a:lnTo>
                    <a:pt x="66552" y="117984"/>
                  </a:lnTo>
                  <a:cubicBezTo>
                    <a:pt x="57515" y="123412"/>
                    <a:pt x="44863" y="117984"/>
                    <a:pt x="39441" y="108935"/>
                  </a:cubicBezTo>
                  <a:lnTo>
                    <a:pt x="3292" y="29311"/>
                  </a:lnTo>
                  <a:cubicBezTo>
                    <a:pt x="-3938" y="18453"/>
                    <a:pt x="1484" y="7595"/>
                    <a:pt x="12329" y="2166"/>
                  </a:cubicBezTo>
                  <a:close/>
                </a:path>
              </a:pathLst>
            </a:custGeom>
            <a:solidFill>
              <a:srgbClr val="7EB4B4"/>
            </a:solidFill>
            <a:ln w="18073" cap="flat">
              <a:noFill/>
              <a:prstDash val="solid"/>
              <a:miter/>
            </a:ln>
          </p:spPr>
          <p:txBody>
            <a:bodyPr rtlCol="0" anchor="ctr"/>
            <a:lstStyle/>
            <a:p>
              <a:endParaRPr lang="en-US" sz="849"/>
            </a:p>
          </p:txBody>
        </p:sp>
        <p:sp>
          <p:nvSpPr>
            <p:cNvPr id="977" name="Freeform 976">
              <a:extLst>
                <a:ext uri="{FF2B5EF4-FFF2-40B4-BE49-F238E27FC236}">
                  <a16:creationId xmlns:a16="http://schemas.microsoft.com/office/drawing/2014/main" id="{28FB403A-0C5D-6B44-A573-2CA3ABFA8B0F}"/>
                </a:ext>
              </a:extLst>
            </p:cNvPr>
            <p:cNvSpPr/>
            <p:nvPr/>
          </p:nvSpPr>
          <p:spPr>
            <a:xfrm>
              <a:off x="11447747" y="3664618"/>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3 h 120149"/>
                <a:gd name="connsiteX5" fmla="*/ 66552 w 77752"/>
                <a:gd name="connsiteY5" fmla="*/ 117983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solidFill>
              <a:srgbClr val="7EB4B4"/>
            </a:solidFill>
            <a:ln w="18073" cap="flat">
              <a:noFill/>
              <a:prstDash val="solid"/>
              <a:miter/>
            </a:ln>
          </p:spPr>
          <p:txBody>
            <a:bodyPr rtlCol="0" anchor="ctr"/>
            <a:lstStyle/>
            <a:p>
              <a:endParaRPr lang="en-US" sz="849"/>
            </a:p>
          </p:txBody>
        </p:sp>
        <p:sp>
          <p:nvSpPr>
            <p:cNvPr id="978" name="Freeform 977">
              <a:extLst>
                <a:ext uri="{FF2B5EF4-FFF2-40B4-BE49-F238E27FC236}">
                  <a16:creationId xmlns:a16="http://schemas.microsoft.com/office/drawing/2014/main" id="{A7A70A93-9EF1-2240-8BB5-1767303385C9}"/>
                </a:ext>
              </a:extLst>
            </p:cNvPr>
            <p:cNvSpPr/>
            <p:nvPr/>
          </p:nvSpPr>
          <p:spPr>
            <a:xfrm>
              <a:off x="11750390" y="3664618"/>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3 h 120149"/>
                <a:gd name="connsiteX5" fmla="*/ 65752 w 76952"/>
                <a:gd name="connsiteY5" fmla="*/ 117983 h 120149"/>
                <a:gd name="connsiteX6" fmla="*/ 38640 w 76952"/>
                <a:gd name="connsiteY6" fmla="*/ 108935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3"/>
                  </a:cubicBezTo>
                  <a:lnTo>
                    <a:pt x="65752" y="117983"/>
                  </a:lnTo>
                  <a:cubicBezTo>
                    <a:pt x="56715" y="123413"/>
                    <a:pt x="44062" y="117983"/>
                    <a:pt x="38640" y="108935"/>
                  </a:cubicBezTo>
                  <a:lnTo>
                    <a:pt x="2491" y="29311"/>
                  </a:lnTo>
                  <a:cubicBezTo>
                    <a:pt x="-2931" y="18453"/>
                    <a:pt x="684" y="7595"/>
                    <a:pt x="11529" y="2166"/>
                  </a:cubicBezTo>
                  <a:close/>
                </a:path>
              </a:pathLst>
            </a:custGeom>
            <a:solidFill>
              <a:srgbClr val="7EB4B4"/>
            </a:solidFill>
            <a:ln w="18073" cap="flat">
              <a:noFill/>
              <a:prstDash val="solid"/>
              <a:miter/>
            </a:ln>
          </p:spPr>
          <p:txBody>
            <a:bodyPr rtlCol="0" anchor="ctr"/>
            <a:lstStyle/>
            <a:p>
              <a:endParaRPr lang="en-US" sz="849"/>
            </a:p>
          </p:txBody>
        </p:sp>
        <p:sp>
          <p:nvSpPr>
            <p:cNvPr id="979" name="Freeform 978">
              <a:extLst>
                <a:ext uri="{FF2B5EF4-FFF2-40B4-BE49-F238E27FC236}">
                  <a16:creationId xmlns:a16="http://schemas.microsoft.com/office/drawing/2014/main" id="{2435ED05-FBB1-ED4C-9830-D426CF3C4A7A}"/>
                </a:ext>
              </a:extLst>
            </p:cNvPr>
            <p:cNvSpPr/>
            <p:nvPr/>
          </p:nvSpPr>
          <p:spPr>
            <a:xfrm>
              <a:off x="11447747" y="3966830"/>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90" y="90839"/>
                  </a:lnTo>
                  <a:cubicBezTo>
                    <a:pt x="81012" y="99887"/>
                    <a:pt x="75590" y="112554"/>
                    <a:pt x="66552" y="117984"/>
                  </a:cubicBezTo>
                  <a:lnTo>
                    <a:pt x="66552" y="117984"/>
                  </a:lnTo>
                  <a:cubicBezTo>
                    <a:pt x="57515" y="123412"/>
                    <a:pt x="44863" y="117984"/>
                    <a:pt x="39441" y="108935"/>
                  </a:cubicBezTo>
                  <a:lnTo>
                    <a:pt x="3292" y="29311"/>
                  </a:lnTo>
                  <a:cubicBezTo>
                    <a:pt x="-3938" y="18453"/>
                    <a:pt x="1484" y="7595"/>
                    <a:pt x="12329" y="2166"/>
                  </a:cubicBezTo>
                  <a:close/>
                </a:path>
              </a:pathLst>
            </a:custGeom>
            <a:solidFill>
              <a:srgbClr val="7EB4B4"/>
            </a:solidFill>
            <a:ln w="18073" cap="flat">
              <a:noFill/>
              <a:prstDash val="solid"/>
              <a:miter/>
            </a:ln>
          </p:spPr>
          <p:txBody>
            <a:bodyPr rtlCol="0" anchor="ctr"/>
            <a:lstStyle/>
            <a:p>
              <a:endParaRPr lang="en-US" sz="849"/>
            </a:p>
          </p:txBody>
        </p:sp>
        <p:sp>
          <p:nvSpPr>
            <p:cNvPr id="980" name="Freeform 979">
              <a:extLst>
                <a:ext uri="{FF2B5EF4-FFF2-40B4-BE49-F238E27FC236}">
                  <a16:creationId xmlns:a16="http://schemas.microsoft.com/office/drawing/2014/main" id="{95F6BBBB-F830-C644-AD22-08324E438E80}"/>
                </a:ext>
              </a:extLst>
            </p:cNvPr>
            <p:cNvSpPr/>
            <p:nvPr/>
          </p:nvSpPr>
          <p:spPr>
            <a:xfrm>
              <a:off x="12072798" y="3664776"/>
              <a:ext cx="39763" cy="121445"/>
            </a:xfrm>
            <a:custGeom>
              <a:avLst/>
              <a:gdLst>
                <a:gd name="connsiteX0" fmla="*/ 39764 w 39763"/>
                <a:gd name="connsiteY0" fmla="*/ 20105 h 121445"/>
                <a:gd name="connsiteX1" fmla="*/ 39764 w 39763"/>
                <a:gd name="connsiteY1" fmla="*/ 101539 h 121445"/>
                <a:gd name="connsiteX2" fmla="*/ 19882 w 39763"/>
                <a:gd name="connsiteY2" fmla="*/ 121446 h 121445"/>
                <a:gd name="connsiteX3" fmla="*/ 19882 w 39763"/>
                <a:gd name="connsiteY3" fmla="*/ 121446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7" y="121446"/>
                    <a:pt x="19882" y="121446"/>
                  </a:cubicBezTo>
                  <a:lnTo>
                    <a:pt x="19882" y="121446"/>
                  </a:lnTo>
                  <a:cubicBezTo>
                    <a:pt x="9037" y="121446"/>
                    <a:pt x="0" y="112397"/>
                    <a:pt x="0" y="101539"/>
                  </a:cubicBezTo>
                  <a:lnTo>
                    <a:pt x="0" y="20105"/>
                  </a:lnTo>
                  <a:cubicBezTo>
                    <a:pt x="0" y="9247"/>
                    <a:pt x="9037" y="199"/>
                    <a:pt x="19882" y="199"/>
                  </a:cubicBezTo>
                  <a:lnTo>
                    <a:pt x="19882" y="199"/>
                  </a:lnTo>
                  <a:cubicBezTo>
                    <a:pt x="28919" y="-1611"/>
                    <a:pt x="39764" y="9247"/>
                    <a:pt x="39764" y="20105"/>
                  </a:cubicBezTo>
                  <a:close/>
                </a:path>
              </a:pathLst>
            </a:custGeom>
            <a:solidFill>
              <a:srgbClr val="7EB4B4"/>
            </a:solidFill>
            <a:ln w="18073" cap="flat">
              <a:noFill/>
              <a:prstDash val="solid"/>
              <a:miter/>
            </a:ln>
          </p:spPr>
          <p:txBody>
            <a:bodyPr rtlCol="0" anchor="ctr"/>
            <a:lstStyle/>
            <a:p>
              <a:endParaRPr lang="en-US" sz="849"/>
            </a:p>
          </p:txBody>
        </p:sp>
        <p:sp>
          <p:nvSpPr>
            <p:cNvPr id="981" name="Freeform 980">
              <a:extLst>
                <a:ext uri="{FF2B5EF4-FFF2-40B4-BE49-F238E27FC236}">
                  <a16:creationId xmlns:a16="http://schemas.microsoft.com/office/drawing/2014/main" id="{D371B3DF-789E-124D-BED4-5F300B0DC4FA}"/>
                </a:ext>
              </a:extLst>
            </p:cNvPr>
            <p:cNvSpPr/>
            <p:nvPr/>
          </p:nvSpPr>
          <p:spPr>
            <a:xfrm>
              <a:off x="11769148" y="3967186"/>
              <a:ext cx="39763" cy="121246"/>
            </a:xfrm>
            <a:custGeom>
              <a:avLst/>
              <a:gdLst>
                <a:gd name="connsiteX0" fmla="*/ 39763 w 39763"/>
                <a:gd name="connsiteY0" fmla="*/ 19906 h 121246"/>
                <a:gd name="connsiteX1" fmla="*/ 39763 w 39763"/>
                <a:gd name="connsiteY1" fmla="*/ 101341 h 121246"/>
                <a:gd name="connsiteX2" fmla="*/ 19882 w 39763"/>
                <a:gd name="connsiteY2" fmla="*/ 121246 h 121246"/>
                <a:gd name="connsiteX3" fmla="*/ 19882 w 39763"/>
                <a:gd name="connsiteY3" fmla="*/ 121246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3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3" y="19906"/>
                  </a:moveTo>
                  <a:lnTo>
                    <a:pt x="39763" y="101341"/>
                  </a:lnTo>
                  <a:cubicBezTo>
                    <a:pt x="39763" y="112198"/>
                    <a:pt x="30726" y="121246"/>
                    <a:pt x="19882" y="121246"/>
                  </a:cubicBezTo>
                  <a:lnTo>
                    <a:pt x="19882" y="121246"/>
                  </a:lnTo>
                  <a:cubicBezTo>
                    <a:pt x="9037" y="121246"/>
                    <a:pt x="0" y="112198"/>
                    <a:pt x="0" y="101341"/>
                  </a:cubicBezTo>
                  <a:lnTo>
                    <a:pt x="0" y="19906"/>
                  </a:lnTo>
                  <a:cubicBezTo>
                    <a:pt x="0" y="9048"/>
                    <a:pt x="9037" y="0"/>
                    <a:pt x="19882" y="0"/>
                  </a:cubicBezTo>
                  <a:lnTo>
                    <a:pt x="19882" y="0"/>
                  </a:lnTo>
                  <a:cubicBezTo>
                    <a:pt x="30726" y="0"/>
                    <a:pt x="39763" y="9048"/>
                    <a:pt x="39763" y="19906"/>
                  </a:cubicBezTo>
                  <a:close/>
                </a:path>
              </a:pathLst>
            </a:custGeom>
            <a:solidFill>
              <a:srgbClr val="7EB4B4"/>
            </a:solidFill>
            <a:ln w="18073" cap="flat">
              <a:noFill/>
              <a:prstDash val="solid"/>
              <a:miter/>
            </a:ln>
          </p:spPr>
          <p:txBody>
            <a:bodyPr rtlCol="0" anchor="ctr"/>
            <a:lstStyle/>
            <a:p>
              <a:endParaRPr lang="en-US" sz="849"/>
            </a:p>
          </p:txBody>
        </p:sp>
        <p:sp>
          <p:nvSpPr>
            <p:cNvPr id="982" name="Freeform 981">
              <a:extLst>
                <a:ext uri="{FF2B5EF4-FFF2-40B4-BE49-F238E27FC236}">
                  <a16:creationId xmlns:a16="http://schemas.microsoft.com/office/drawing/2014/main" id="{A3EDD873-9C8F-574F-A690-265DEA45E223}"/>
                </a:ext>
              </a:extLst>
            </p:cNvPr>
            <p:cNvSpPr/>
            <p:nvPr/>
          </p:nvSpPr>
          <p:spPr>
            <a:xfrm>
              <a:off x="12053239" y="3966830"/>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90" y="90839"/>
                  </a:lnTo>
                  <a:cubicBezTo>
                    <a:pt x="81012" y="99887"/>
                    <a:pt x="75590" y="112554"/>
                    <a:pt x="66552" y="117984"/>
                  </a:cubicBezTo>
                  <a:lnTo>
                    <a:pt x="66552" y="117984"/>
                  </a:lnTo>
                  <a:cubicBezTo>
                    <a:pt x="57515" y="123412"/>
                    <a:pt x="44863" y="117984"/>
                    <a:pt x="39441" y="108935"/>
                  </a:cubicBezTo>
                  <a:lnTo>
                    <a:pt x="3292" y="29311"/>
                  </a:lnTo>
                  <a:cubicBezTo>
                    <a:pt x="-3938" y="18453"/>
                    <a:pt x="1484" y="7595"/>
                    <a:pt x="12329" y="2166"/>
                  </a:cubicBezTo>
                  <a:close/>
                </a:path>
              </a:pathLst>
            </a:custGeom>
            <a:solidFill>
              <a:srgbClr val="7EB4B4"/>
            </a:solidFill>
            <a:ln w="18073" cap="flat">
              <a:noFill/>
              <a:prstDash val="solid"/>
              <a:miter/>
            </a:ln>
          </p:spPr>
          <p:txBody>
            <a:bodyPr rtlCol="0" anchor="ctr"/>
            <a:lstStyle/>
            <a:p>
              <a:endParaRPr lang="en-US" sz="849"/>
            </a:p>
          </p:txBody>
        </p:sp>
        <p:sp>
          <p:nvSpPr>
            <p:cNvPr id="989" name="Freeform 988">
              <a:extLst>
                <a:ext uri="{FF2B5EF4-FFF2-40B4-BE49-F238E27FC236}">
                  <a16:creationId xmlns:a16="http://schemas.microsoft.com/office/drawing/2014/main" id="{ABEB17E8-490A-4B4A-84B1-E45AF82AEDFE}"/>
                </a:ext>
              </a:extLst>
            </p:cNvPr>
            <p:cNvSpPr/>
            <p:nvPr userDrawn="1"/>
          </p:nvSpPr>
          <p:spPr>
            <a:xfrm>
              <a:off x="11144898" y="4270851"/>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3 h 120149"/>
                <a:gd name="connsiteX5" fmla="*/ 65752 w 76952"/>
                <a:gd name="connsiteY5" fmla="*/ 117983 h 120149"/>
                <a:gd name="connsiteX6" fmla="*/ 38640 w 76952"/>
                <a:gd name="connsiteY6" fmla="*/ 108935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3"/>
                  </a:cubicBezTo>
                  <a:lnTo>
                    <a:pt x="65752" y="117983"/>
                  </a:lnTo>
                  <a:cubicBezTo>
                    <a:pt x="56715" y="123413"/>
                    <a:pt x="44062" y="117983"/>
                    <a:pt x="38640" y="108935"/>
                  </a:cubicBezTo>
                  <a:lnTo>
                    <a:pt x="2491" y="29311"/>
                  </a:lnTo>
                  <a:cubicBezTo>
                    <a:pt x="-2931" y="18453"/>
                    <a:pt x="684" y="7595"/>
                    <a:pt x="11529" y="2166"/>
                  </a:cubicBezTo>
                  <a:close/>
                </a:path>
              </a:pathLst>
            </a:custGeom>
            <a:solidFill>
              <a:srgbClr val="7EB4B4"/>
            </a:solidFill>
            <a:ln w="18073" cap="flat">
              <a:noFill/>
              <a:prstDash val="solid"/>
              <a:miter/>
            </a:ln>
          </p:spPr>
          <p:txBody>
            <a:bodyPr rtlCol="0" anchor="ctr"/>
            <a:lstStyle/>
            <a:p>
              <a:endParaRPr lang="en-US" sz="849"/>
            </a:p>
          </p:txBody>
        </p:sp>
        <p:sp>
          <p:nvSpPr>
            <p:cNvPr id="990" name="Freeform 989">
              <a:extLst>
                <a:ext uri="{FF2B5EF4-FFF2-40B4-BE49-F238E27FC236}">
                  <a16:creationId xmlns:a16="http://schemas.microsoft.com/office/drawing/2014/main" id="{4DAB6536-E14C-F04A-B558-D98D1263DC02}"/>
                </a:ext>
              </a:extLst>
            </p:cNvPr>
            <p:cNvSpPr/>
            <p:nvPr/>
          </p:nvSpPr>
          <p:spPr>
            <a:xfrm>
              <a:off x="11163656" y="4575030"/>
              <a:ext cx="39763" cy="121445"/>
            </a:xfrm>
            <a:custGeom>
              <a:avLst/>
              <a:gdLst>
                <a:gd name="connsiteX0" fmla="*/ 39763 w 39763"/>
                <a:gd name="connsiteY0" fmla="*/ 20105 h 121445"/>
                <a:gd name="connsiteX1" fmla="*/ 39763 w 39763"/>
                <a:gd name="connsiteY1" fmla="*/ 101539 h 121445"/>
                <a:gd name="connsiteX2" fmla="*/ 19882 w 39763"/>
                <a:gd name="connsiteY2" fmla="*/ 121445 h 121445"/>
                <a:gd name="connsiteX3" fmla="*/ 19882 w 39763"/>
                <a:gd name="connsiteY3" fmla="*/ 121445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3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3" y="20105"/>
                  </a:moveTo>
                  <a:lnTo>
                    <a:pt x="39763" y="101539"/>
                  </a:lnTo>
                  <a:cubicBezTo>
                    <a:pt x="39763" y="112397"/>
                    <a:pt x="30726" y="121445"/>
                    <a:pt x="19882" y="121445"/>
                  </a:cubicBezTo>
                  <a:lnTo>
                    <a:pt x="19882" y="121445"/>
                  </a:lnTo>
                  <a:cubicBezTo>
                    <a:pt x="9037" y="121445"/>
                    <a:pt x="0" y="112397"/>
                    <a:pt x="0" y="101539"/>
                  </a:cubicBezTo>
                  <a:lnTo>
                    <a:pt x="0" y="20105"/>
                  </a:lnTo>
                  <a:cubicBezTo>
                    <a:pt x="0" y="9247"/>
                    <a:pt x="9037" y="199"/>
                    <a:pt x="19882" y="199"/>
                  </a:cubicBezTo>
                  <a:lnTo>
                    <a:pt x="19882" y="199"/>
                  </a:lnTo>
                  <a:cubicBezTo>
                    <a:pt x="28919" y="-1611"/>
                    <a:pt x="39763" y="9247"/>
                    <a:pt x="39763" y="20105"/>
                  </a:cubicBezTo>
                  <a:close/>
                </a:path>
              </a:pathLst>
            </a:custGeom>
            <a:solidFill>
              <a:srgbClr val="7EB4B4"/>
            </a:solidFill>
            <a:ln w="18073" cap="flat">
              <a:noFill/>
              <a:prstDash val="solid"/>
              <a:miter/>
            </a:ln>
          </p:spPr>
          <p:txBody>
            <a:bodyPr rtlCol="0" anchor="ctr"/>
            <a:lstStyle/>
            <a:p>
              <a:endParaRPr lang="en-US" sz="849"/>
            </a:p>
          </p:txBody>
        </p:sp>
        <p:sp>
          <p:nvSpPr>
            <p:cNvPr id="991" name="Freeform 990">
              <a:extLst>
                <a:ext uri="{FF2B5EF4-FFF2-40B4-BE49-F238E27FC236}">
                  <a16:creationId xmlns:a16="http://schemas.microsoft.com/office/drawing/2014/main" id="{55DCC67C-F236-CA4D-A822-40A39E4C5B22}"/>
                </a:ext>
              </a:extLst>
            </p:cNvPr>
            <p:cNvSpPr/>
            <p:nvPr/>
          </p:nvSpPr>
          <p:spPr>
            <a:xfrm>
              <a:off x="11144898" y="4877084"/>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3 h 120149"/>
                <a:gd name="connsiteX5" fmla="*/ 65752 w 76952"/>
                <a:gd name="connsiteY5" fmla="*/ 117983 h 120149"/>
                <a:gd name="connsiteX6" fmla="*/ 38640 w 76952"/>
                <a:gd name="connsiteY6" fmla="*/ 108935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3"/>
                  </a:cubicBezTo>
                  <a:lnTo>
                    <a:pt x="65752" y="117983"/>
                  </a:lnTo>
                  <a:cubicBezTo>
                    <a:pt x="56715" y="123413"/>
                    <a:pt x="44062" y="117983"/>
                    <a:pt x="38640" y="108935"/>
                  </a:cubicBezTo>
                  <a:lnTo>
                    <a:pt x="2491" y="29311"/>
                  </a:lnTo>
                  <a:cubicBezTo>
                    <a:pt x="-2931" y="18453"/>
                    <a:pt x="684" y="7595"/>
                    <a:pt x="11529" y="2166"/>
                  </a:cubicBezTo>
                  <a:close/>
                </a:path>
              </a:pathLst>
            </a:custGeom>
            <a:solidFill>
              <a:srgbClr val="7EB4B4"/>
            </a:solidFill>
            <a:ln w="18073" cap="flat">
              <a:noFill/>
              <a:prstDash val="solid"/>
              <a:miter/>
            </a:ln>
          </p:spPr>
          <p:txBody>
            <a:bodyPr rtlCol="0" anchor="ctr"/>
            <a:lstStyle/>
            <a:p>
              <a:endParaRPr lang="en-US" sz="849"/>
            </a:p>
          </p:txBody>
        </p:sp>
        <p:sp>
          <p:nvSpPr>
            <p:cNvPr id="992" name="Freeform 991">
              <a:extLst>
                <a:ext uri="{FF2B5EF4-FFF2-40B4-BE49-F238E27FC236}">
                  <a16:creationId xmlns:a16="http://schemas.microsoft.com/office/drawing/2014/main" id="{E836C9DE-F392-3746-B993-2A1CF49DEE7B}"/>
                </a:ext>
              </a:extLst>
            </p:cNvPr>
            <p:cNvSpPr/>
            <p:nvPr userDrawn="1"/>
          </p:nvSpPr>
          <p:spPr>
            <a:xfrm>
              <a:off x="11465498" y="4271207"/>
              <a:ext cx="39763" cy="121246"/>
            </a:xfrm>
            <a:custGeom>
              <a:avLst/>
              <a:gdLst>
                <a:gd name="connsiteX0" fmla="*/ 39764 w 39763"/>
                <a:gd name="connsiteY0" fmla="*/ 19906 h 121246"/>
                <a:gd name="connsiteX1" fmla="*/ 39764 w 39763"/>
                <a:gd name="connsiteY1" fmla="*/ 101341 h 121246"/>
                <a:gd name="connsiteX2" fmla="*/ 19882 w 39763"/>
                <a:gd name="connsiteY2" fmla="*/ 121247 h 121246"/>
                <a:gd name="connsiteX3" fmla="*/ 19882 w 39763"/>
                <a:gd name="connsiteY3" fmla="*/ 121247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9"/>
                    <a:pt x="30727" y="121247"/>
                    <a:pt x="19882" y="121247"/>
                  </a:cubicBezTo>
                  <a:lnTo>
                    <a:pt x="19882" y="121247"/>
                  </a:lnTo>
                  <a:cubicBezTo>
                    <a:pt x="9037" y="121247"/>
                    <a:pt x="0" y="112199"/>
                    <a:pt x="0" y="101341"/>
                  </a:cubicBezTo>
                  <a:lnTo>
                    <a:pt x="0" y="19906"/>
                  </a:lnTo>
                  <a:cubicBezTo>
                    <a:pt x="0" y="9048"/>
                    <a:pt x="9037" y="0"/>
                    <a:pt x="19882" y="0"/>
                  </a:cubicBezTo>
                  <a:lnTo>
                    <a:pt x="19882" y="0"/>
                  </a:lnTo>
                  <a:cubicBezTo>
                    <a:pt x="30727" y="0"/>
                    <a:pt x="39764" y="9048"/>
                    <a:pt x="39764" y="19906"/>
                  </a:cubicBezTo>
                  <a:close/>
                </a:path>
              </a:pathLst>
            </a:custGeom>
            <a:solidFill>
              <a:srgbClr val="7EB4B4"/>
            </a:solidFill>
            <a:ln w="18073" cap="flat">
              <a:noFill/>
              <a:prstDash val="solid"/>
              <a:miter/>
            </a:ln>
          </p:spPr>
          <p:txBody>
            <a:bodyPr rtlCol="0" anchor="ctr"/>
            <a:lstStyle/>
            <a:p>
              <a:endParaRPr lang="en-US" sz="849"/>
            </a:p>
          </p:txBody>
        </p:sp>
        <p:sp>
          <p:nvSpPr>
            <p:cNvPr id="993" name="Freeform 992">
              <a:extLst>
                <a:ext uri="{FF2B5EF4-FFF2-40B4-BE49-F238E27FC236}">
                  <a16:creationId xmlns:a16="http://schemas.microsoft.com/office/drawing/2014/main" id="{9900D4D1-545F-FB46-B838-818E0C313599}"/>
                </a:ext>
              </a:extLst>
            </p:cNvPr>
            <p:cNvSpPr/>
            <p:nvPr/>
          </p:nvSpPr>
          <p:spPr>
            <a:xfrm>
              <a:off x="11750390" y="4270851"/>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3 h 120149"/>
                <a:gd name="connsiteX5" fmla="*/ 65752 w 76952"/>
                <a:gd name="connsiteY5" fmla="*/ 117983 h 120149"/>
                <a:gd name="connsiteX6" fmla="*/ 38640 w 76952"/>
                <a:gd name="connsiteY6" fmla="*/ 108935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3"/>
                  </a:cubicBezTo>
                  <a:lnTo>
                    <a:pt x="65752" y="117983"/>
                  </a:lnTo>
                  <a:cubicBezTo>
                    <a:pt x="56715" y="123413"/>
                    <a:pt x="44062" y="117983"/>
                    <a:pt x="38640" y="108935"/>
                  </a:cubicBezTo>
                  <a:lnTo>
                    <a:pt x="2491" y="29311"/>
                  </a:lnTo>
                  <a:cubicBezTo>
                    <a:pt x="-2931" y="18453"/>
                    <a:pt x="684" y="7595"/>
                    <a:pt x="11529" y="2166"/>
                  </a:cubicBezTo>
                  <a:close/>
                </a:path>
              </a:pathLst>
            </a:custGeom>
            <a:solidFill>
              <a:srgbClr val="7EB4B4"/>
            </a:solidFill>
            <a:ln w="18073" cap="flat">
              <a:noFill/>
              <a:prstDash val="solid"/>
              <a:miter/>
            </a:ln>
          </p:spPr>
          <p:txBody>
            <a:bodyPr rtlCol="0" anchor="ctr"/>
            <a:lstStyle/>
            <a:p>
              <a:endParaRPr lang="en-US" sz="849"/>
            </a:p>
          </p:txBody>
        </p:sp>
        <p:sp>
          <p:nvSpPr>
            <p:cNvPr id="994" name="Freeform 993">
              <a:extLst>
                <a:ext uri="{FF2B5EF4-FFF2-40B4-BE49-F238E27FC236}">
                  <a16:creationId xmlns:a16="http://schemas.microsoft.com/office/drawing/2014/main" id="{DEB4843E-8132-A642-858C-C419176FAE14}"/>
                </a:ext>
              </a:extLst>
            </p:cNvPr>
            <p:cNvSpPr/>
            <p:nvPr/>
          </p:nvSpPr>
          <p:spPr>
            <a:xfrm>
              <a:off x="12053239" y="4270851"/>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3 h 120149"/>
                <a:gd name="connsiteX5" fmla="*/ 66552 w 77752"/>
                <a:gd name="connsiteY5" fmla="*/ 117983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solidFill>
              <a:srgbClr val="7EB4B4"/>
            </a:solidFill>
            <a:ln w="18073" cap="flat">
              <a:noFill/>
              <a:prstDash val="solid"/>
              <a:miter/>
            </a:ln>
          </p:spPr>
          <p:txBody>
            <a:bodyPr rtlCol="0" anchor="ctr"/>
            <a:lstStyle/>
            <a:p>
              <a:endParaRPr lang="en-US" sz="849"/>
            </a:p>
          </p:txBody>
        </p:sp>
        <p:sp>
          <p:nvSpPr>
            <p:cNvPr id="995" name="Freeform 994">
              <a:extLst>
                <a:ext uri="{FF2B5EF4-FFF2-40B4-BE49-F238E27FC236}">
                  <a16:creationId xmlns:a16="http://schemas.microsoft.com/office/drawing/2014/main" id="{C685CDC0-C4D7-9F46-8D1F-128AF14EF923}"/>
                </a:ext>
              </a:extLst>
            </p:cNvPr>
            <p:cNvSpPr/>
            <p:nvPr/>
          </p:nvSpPr>
          <p:spPr>
            <a:xfrm>
              <a:off x="11447747" y="4574872"/>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6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6643"/>
                    <a:pt x="1484" y="5785"/>
                    <a:pt x="12329" y="2166"/>
                  </a:cubicBezTo>
                  <a:close/>
                </a:path>
              </a:pathLst>
            </a:custGeom>
            <a:solidFill>
              <a:srgbClr val="7EB4B4"/>
            </a:solidFill>
            <a:ln w="18073" cap="flat">
              <a:noFill/>
              <a:prstDash val="solid"/>
              <a:miter/>
            </a:ln>
          </p:spPr>
          <p:txBody>
            <a:bodyPr rtlCol="0" anchor="ctr"/>
            <a:lstStyle/>
            <a:p>
              <a:endParaRPr lang="en-US" sz="849"/>
            </a:p>
          </p:txBody>
        </p:sp>
        <p:sp>
          <p:nvSpPr>
            <p:cNvPr id="996" name="Freeform 995">
              <a:extLst>
                <a:ext uri="{FF2B5EF4-FFF2-40B4-BE49-F238E27FC236}">
                  <a16:creationId xmlns:a16="http://schemas.microsoft.com/office/drawing/2014/main" id="{26750CA5-0152-004A-8F1D-95BA4FEA2724}"/>
                </a:ext>
              </a:extLst>
            </p:cNvPr>
            <p:cNvSpPr/>
            <p:nvPr/>
          </p:nvSpPr>
          <p:spPr>
            <a:xfrm>
              <a:off x="11750390" y="4574872"/>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6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3"/>
                    <a:pt x="44062" y="117984"/>
                    <a:pt x="38640" y="108936"/>
                  </a:cubicBezTo>
                  <a:lnTo>
                    <a:pt x="2491" y="29311"/>
                  </a:lnTo>
                  <a:cubicBezTo>
                    <a:pt x="-2931" y="16643"/>
                    <a:pt x="684" y="5785"/>
                    <a:pt x="11529" y="2166"/>
                  </a:cubicBezTo>
                  <a:close/>
                </a:path>
              </a:pathLst>
            </a:custGeom>
            <a:solidFill>
              <a:srgbClr val="7EB4B4"/>
            </a:solidFill>
            <a:ln w="18073" cap="flat">
              <a:noFill/>
              <a:prstDash val="solid"/>
              <a:miter/>
            </a:ln>
          </p:spPr>
          <p:txBody>
            <a:bodyPr rtlCol="0" anchor="ctr"/>
            <a:lstStyle/>
            <a:p>
              <a:endParaRPr lang="en-US" sz="849"/>
            </a:p>
          </p:txBody>
        </p:sp>
        <p:sp>
          <p:nvSpPr>
            <p:cNvPr id="997" name="Freeform 996">
              <a:extLst>
                <a:ext uri="{FF2B5EF4-FFF2-40B4-BE49-F238E27FC236}">
                  <a16:creationId xmlns:a16="http://schemas.microsoft.com/office/drawing/2014/main" id="{6A48A02C-5122-014F-B2FD-59CB01A3A8A6}"/>
                </a:ext>
              </a:extLst>
            </p:cNvPr>
            <p:cNvSpPr/>
            <p:nvPr/>
          </p:nvSpPr>
          <p:spPr>
            <a:xfrm>
              <a:off x="11447747" y="4877084"/>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3 h 120149"/>
                <a:gd name="connsiteX5" fmla="*/ 66552 w 77752"/>
                <a:gd name="connsiteY5" fmla="*/ 117983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solidFill>
              <a:srgbClr val="7EB4B4"/>
            </a:solidFill>
            <a:ln w="18073" cap="flat">
              <a:noFill/>
              <a:prstDash val="solid"/>
              <a:miter/>
            </a:ln>
          </p:spPr>
          <p:txBody>
            <a:bodyPr rtlCol="0" anchor="ctr"/>
            <a:lstStyle/>
            <a:p>
              <a:endParaRPr lang="en-US" sz="849"/>
            </a:p>
          </p:txBody>
        </p:sp>
        <p:sp>
          <p:nvSpPr>
            <p:cNvPr id="998" name="Freeform 997">
              <a:extLst>
                <a:ext uri="{FF2B5EF4-FFF2-40B4-BE49-F238E27FC236}">
                  <a16:creationId xmlns:a16="http://schemas.microsoft.com/office/drawing/2014/main" id="{DF2B59B4-9A8B-734C-A310-391701C03370}"/>
                </a:ext>
              </a:extLst>
            </p:cNvPr>
            <p:cNvSpPr/>
            <p:nvPr/>
          </p:nvSpPr>
          <p:spPr>
            <a:xfrm>
              <a:off x="12072798" y="4575030"/>
              <a:ext cx="39763" cy="121445"/>
            </a:xfrm>
            <a:custGeom>
              <a:avLst/>
              <a:gdLst>
                <a:gd name="connsiteX0" fmla="*/ 39764 w 39763"/>
                <a:gd name="connsiteY0" fmla="*/ 20105 h 121445"/>
                <a:gd name="connsiteX1" fmla="*/ 39764 w 39763"/>
                <a:gd name="connsiteY1" fmla="*/ 101539 h 121445"/>
                <a:gd name="connsiteX2" fmla="*/ 19882 w 39763"/>
                <a:gd name="connsiteY2" fmla="*/ 121445 h 121445"/>
                <a:gd name="connsiteX3" fmla="*/ 19882 w 39763"/>
                <a:gd name="connsiteY3" fmla="*/ 121445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7" y="121445"/>
                    <a:pt x="19882" y="121445"/>
                  </a:cubicBezTo>
                  <a:lnTo>
                    <a:pt x="19882" y="121445"/>
                  </a:lnTo>
                  <a:cubicBezTo>
                    <a:pt x="9037" y="121445"/>
                    <a:pt x="0" y="112397"/>
                    <a:pt x="0" y="101539"/>
                  </a:cubicBezTo>
                  <a:lnTo>
                    <a:pt x="0" y="20105"/>
                  </a:lnTo>
                  <a:cubicBezTo>
                    <a:pt x="0" y="9247"/>
                    <a:pt x="9037" y="199"/>
                    <a:pt x="19882" y="199"/>
                  </a:cubicBezTo>
                  <a:lnTo>
                    <a:pt x="19882" y="199"/>
                  </a:lnTo>
                  <a:cubicBezTo>
                    <a:pt x="28919" y="-1611"/>
                    <a:pt x="39764" y="9247"/>
                    <a:pt x="39764" y="20105"/>
                  </a:cubicBezTo>
                  <a:close/>
                </a:path>
              </a:pathLst>
            </a:custGeom>
            <a:solidFill>
              <a:srgbClr val="7EB4B4"/>
            </a:solidFill>
            <a:ln w="18073" cap="flat">
              <a:noFill/>
              <a:prstDash val="solid"/>
              <a:miter/>
            </a:ln>
          </p:spPr>
          <p:txBody>
            <a:bodyPr rtlCol="0" anchor="ctr"/>
            <a:lstStyle/>
            <a:p>
              <a:endParaRPr lang="en-US" sz="849"/>
            </a:p>
          </p:txBody>
        </p:sp>
        <p:sp>
          <p:nvSpPr>
            <p:cNvPr id="999" name="Freeform 998">
              <a:extLst>
                <a:ext uri="{FF2B5EF4-FFF2-40B4-BE49-F238E27FC236}">
                  <a16:creationId xmlns:a16="http://schemas.microsoft.com/office/drawing/2014/main" id="{CC8225D4-532D-8B4F-92F2-25560150EE6F}"/>
                </a:ext>
              </a:extLst>
            </p:cNvPr>
            <p:cNvSpPr/>
            <p:nvPr/>
          </p:nvSpPr>
          <p:spPr>
            <a:xfrm>
              <a:off x="11769148" y="4877440"/>
              <a:ext cx="39763" cy="121246"/>
            </a:xfrm>
            <a:custGeom>
              <a:avLst/>
              <a:gdLst>
                <a:gd name="connsiteX0" fmla="*/ 39763 w 39763"/>
                <a:gd name="connsiteY0" fmla="*/ 19906 h 121246"/>
                <a:gd name="connsiteX1" fmla="*/ 39763 w 39763"/>
                <a:gd name="connsiteY1" fmla="*/ 101341 h 121246"/>
                <a:gd name="connsiteX2" fmla="*/ 19882 w 39763"/>
                <a:gd name="connsiteY2" fmla="*/ 121247 h 121246"/>
                <a:gd name="connsiteX3" fmla="*/ 19882 w 39763"/>
                <a:gd name="connsiteY3" fmla="*/ 121247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3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3" y="19906"/>
                  </a:moveTo>
                  <a:lnTo>
                    <a:pt x="39763" y="101341"/>
                  </a:lnTo>
                  <a:cubicBezTo>
                    <a:pt x="39763" y="112199"/>
                    <a:pt x="30726" y="121247"/>
                    <a:pt x="19882" y="121247"/>
                  </a:cubicBezTo>
                  <a:lnTo>
                    <a:pt x="19882" y="121247"/>
                  </a:lnTo>
                  <a:cubicBezTo>
                    <a:pt x="9037" y="121247"/>
                    <a:pt x="0" y="112199"/>
                    <a:pt x="0" y="101341"/>
                  </a:cubicBezTo>
                  <a:lnTo>
                    <a:pt x="0" y="19906"/>
                  </a:lnTo>
                  <a:cubicBezTo>
                    <a:pt x="0" y="9048"/>
                    <a:pt x="9037" y="0"/>
                    <a:pt x="19882" y="0"/>
                  </a:cubicBezTo>
                  <a:lnTo>
                    <a:pt x="19882" y="0"/>
                  </a:lnTo>
                  <a:cubicBezTo>
                    <a:pt x="30726" y="0"/>
                    <a:pt x="39763" y="9048"/>
                    <a:pt x="39763" y="19906"/>
                  </a:cubicBezTo>
                  <a:close/>
                </a:path>
              </a:pathLst>
            </a:custGeom>
            <a:solidFill>
              <a:srgbClr val="7EB4B4"/>
            </a:solidFill>
            <a:ln w="18073" cap="flat">
              <a:noFill/>
              <a:prstDash val="solid"/>
              <a:miter/>
            </a:ln>
          </p:spPr>
          <p:txBody>
            <a:bodyPr rtlCol="0" anchor="ctr"/>
            <a:lstStyle/>
            <a:p>
              <a:endParaRPr lang="en-US" sz="849"/>
            </a:p>
          </p:txBody>
        </p:sp>
        <p:sp>
          <p:nvSpPr>
            <p:cNvPr id="1000" name="Freeform 999">
              <a:extLst>
                <a:ext uri="{FF2B5EF4-FFF2-40B4-BE49-F238E27FC236}">
                  <a16:creationId xmlns:a16="http://schemas.microsoft.com/office/drawing/2014/main" id="{145A505E-24A7-D04B-826A-1ECD0AC8C110}"/>
                </a:ext>
              </a:extLst>
            </p:cNvPr>
            <p:cNvSpPr/>
            <p:nvPr/>
          </p:nvSpPr>
          <p:spPr>
            <a:xfrm>
              <a:off x="12053239" y="4877084"/>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3 h 120149"/>
                <a:gd name="connsiteX5" fmla="*/ 66552 w 77752"/>
                <a:gd name="connsiteY5" fmla="*/ 117983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solidFill>
              <a:srgbClr val="7EB4B4"/>
            </a:solidFill>
            <a:ln w="18073" cap="flat">
              <a:noFill/>
              <a:prstDash val="solid"/>
              <a:miter/>
            </a:ln>
          </p:spPr>
          <p:txBody>
            <a:bodyPr rtlCol="0" anchor="ctr"/>
            <a:lstStyle/>
            <a:p>
              <a:endParaRPr lang="en-US" sz="849"/>
            </a:p>
          </p:txBody>
        </p:sp>
        <p:sp>
          <p:nvSpPr>
            <p:cNvPr id="1007" name="Freeform 1006">
              <a:extLst>
                <a:ext uri="{FF2B5EF4-FFF2-40B4-BE49-F238E27FC236}">
                  <a16:creationId xmlns:a16="http://schemas.microsoft.com/office/drawing/2014/main" id="{6990A900-A3BE-B44A-B889-790E1775AAB7}"/>
                </a:ext>
              </a:extLst>
            </p:cNvPr>
            <p:cNvSpPr/>
            <p:nvPr userDrawn="1"/>
          </p:nvSpPr>
          <p:spPr>
            <a:xfrm>
              <a:off x="11144898" y="5181105"/>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6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3"/>
                    <a:pt x="44062" y="117984"/>
                    <a:pt x="38640" y="108936"/>
                  </a:cubicBezTo>
                  <a:lnTo>
                    <a:pt x="2491" y="29311"/>
                  </a:lnTo>
                  <a:cubicBezTo>
                    <a:pt x="-2931" y="18453"/>
                    <a:pt x="684" y="7595"/>
                    <a:pt x="11529" y="2166"/>
                  </a:cubicBezTo>
                  <a:close/>
                </a:path>
              </a:pathLst>
            </a:custGeom>
            <a:solidFill>
              <a:srgbClr val="7EB4B4"/>
            </a:solidFill>
            <a:ln w="18073" cap="flat">
              <a:noFill/>
              <a:prstDash val="solid"/>
              <a:miter/>
            </a:ln>
          </p:spPr>
          <p:txBody>
            <a:bodyPr rtlCol="0" anchor="ctr"/>
            <a:lstStyle/>
            <a:p>
              <a:endParaRPr lang="en-US" sz="849"/>
            </a:p>
          </p:txBody>
        </p:sp>
        <p:sp>
          <p:nvSpPr>
            <p:cNvPr id="1008" name="Freeform 1007">
              <a:extLst>
                <a:ext uri="{FF2B5EF4-FFF2-40B4-BE49-F238E27FC236}">
                  <a16:creationId xmlns:a16="http://schemas.microsoft.com/office/drawing/2014/main" id="{4C8A5245-A506-604D-9BAB-11431F36AB6B}"/>
                </a:ext>
              </a:extLst>
            </p:cNvPr>
            <p:cNvSpPr/>
            <p:nvPr/>
          </p:nvSpPr>
          <p:spPr>
            <a:xfrm>
              <a:off x="11163656" y="5483673"/>
              <a:ext cx="39763" cy="121246"/>
            </a:xfrm>
            <a:custGeom>
              <a:avLst/>
              <a:gdLst>
                <a:gd name="connsiteX0" fmla="*/ 39763 w 39763"/>
                <a:gd name="connsiteY0" fmla="*/ 19906 h 121246"/>
                <a:gd name="connsiteX1" fmla="*/ 39763 w 39763"/>
                <a:gd name="connsiteY1" fmla="*/ 101341 h 121246"/>
                <a:gd name="connsiteX2" fmla="*/ 19882 w 39763"/>
                <a:gd name="connsiteY2" fmla="*/ 121247 h 121246"/>
                <a:gd name="connsiteX3" fmla="*/ 19882 w 39763"/>
                <a:gd name="connsiteY3" fmla="*/ 121247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3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3" y="19906"/>
                  </a:moveTo>
                  <a:lnTo>
                    <a:pt x="39763" y="101341"/>
                  </a:lnTo>
                  <a:cubicBezTo>
                    <a:pt x="39763" y="112199"/>
                    <a:pt x="30726" y="121247"/>
                    <a:pt x="19882" y="121247"/>
                  </a:cubicBezTo>
                  <a:lnTo>
                    <a:pt x="19882" y="121247"/>
                  </a:lnTo>
                  <a:cubicBezTo>
                    <a:pt x="9037" y="121247"/>
                    <a:pt x="0" y="112199"/>
                    <a:pt x="0" y="101341"/>
                  </a:cubicBezTo>
                  <a:lnTo>
                    <a:pt x="0" y="19906"/>
                  </a:lnTo>
                  <a:cubicBezTo>
                    <a:pt x="0" y="9048"/>
                    <a:pt x="9037" y="0"/>
                    <a:pt x="19882" y="0"/>
                  </a:cubicBezTo>
                  <a:lnTo>
                    <a:pt x="19882" y="0"/>
                  </a:lnTo>
                  <a:cubicBezTo>
                    <a:pt x="28919" y="0"/>
                    <a:pt x="39763" y="9048"/>
                    <a:pt x="39763" y="19906"/>
                  </a:cubicBezTo>
                  <a:close/>
                </a:path>
              </a:pathLst>
            </a:custGeom>
            <a:solidFill>
              <a:srgbClr val="7EB4B4"/>
            </a:solidFill>
            <a:ln w="18073" cap="flat">
              <a:noFill/>
              <a:prstDash val="solid"/>
              <a:miter/>
            </a:ln>
          </p:spPr>
          <p:txBody>
            <a:bodyPr rtlCol="0" anchor="ctr"/>
            <a:lstStyle/>
            <a:p>
              <a:endParaRPr lang="en-US" sz="849"/>
            </a:p>
          </p:txBody>
        </p:sp>
        <p:sp>
          <p:nvSpPr>
            <p:cNvPr id="1009" name="Freeform 1008">
              <a:extLst>
                <a:ext uri="{FF2B5EF4-FFF2-40B4-BE49-F238E27FC236}">
                  <a16:creationId xmlns:a16="http://schemas.microsoft.com/office/drawing/2014/main" id="{D62B6623-42B5-5A42-9575-1E687E04F705}"/>
                </a:ext>
              </a:extLst>
            </p:cNvPr>
            <p:cNvSpPr/>
            <p:nvPr/>
          </p:nvSpPr>
          <p:spPr>
            <a:xfrm>
              <a:off x="11144898" y="5787338"/>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6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3"/>
                    <a:pt x="44062" y="117984"/>
                    <a:pt x="38640" y="108936"/>
                  </a:cubicBezTo>
                  <a:lnTo>
                    <a:pt x="2491" y="29311"/>
                  </a:lnTo>
                  <a:cubicBezTo>
                    <a:pt x="-2931" y="18453"/>
                    <a:pt x="684" y="7595"/>
                    <a:pt x="11529" y="2166"/>
                  </a:cubicBezTo>
                  <a:close/>
                </a:path>
              </a:pathLst>
            </a:custGeom>
            <a:solidFill>
              <a:srgbClr val="7EB4B4"/>
            </a:solidFill>
            <a:ln w="18073" cap="flat">
              <a:noFill/>
              <a:prstDash val="solid"/>
              <a:miter/>
            </a:ln>
          </p:spPr>
          <p:txBody>
            <a:bodyPr rtlCol="0" anchor="ctr"/>
            <a:lstStyle/>
            <a:p>
              <a:endParaRPr lang="en-US" sz="849"/>
            </a:p>
          </p:txBody>
        </p:sp>
        <p:sp>
          <p:nvSpPr>
            <p:cNvPr id="1010" name="Freeform 1009">
              <a:extLst>
                <a:ext uri="{FF2B5EF4-FFF2-40B4-BE49-F238E27FC236}">
                  <a16:creationId xmlns:a16="http://schemas.microsoft.com/office/drawing/2014/main" id="{BD47B0B6-DD47-5340-8B46-B342E07335E7}"/>
                </a:ext>
              </a:extLst>
            </p:cNvPr>
            <p:cNvSpPr/>
            <p:nvPr userDrawn="1"/>
          </p:nvSpPr>
          <p:spPr>
            <a:xfrm>
              <a:off x="11465498" y="5181263"/>
              <a:ext cx="39763" cy="121445"/>
            </a:xfrm>
            <a:custGeom>
              <a:avLst/>
              <a:gdLst>
                <a:gd name="connsiteX0" fmla="*/ 39764 w 39763"/>
                <a:gd name="connsiteY0" fmla="*/ 20105 h 121445"/>
                <a:gd name="connsiteX1" fmla="*/ 39764 w 39763"/>
                <a:gd name="connsiteY1" fmla="*/ 101539 h 121445"/>
                <a:gd name="connsiteX2" fmla="*/ 19882 w 39763"/>
                <a:gd name="connsiteY2" fmla="*/ 121445 h 121445"/>
                <a:gd name="connsiteX3" fmla="*/ 19882 w 39763"/>
                <a:gd name="connsiteY3" fmla="*/ 121445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7" y="121445"/>
                    <a:pt x="19882" y="121445"/>
                  </a:cubicBezTo>
                  <a:lnTo>
                    <a:pt x="19882" y="121445"/>
                  </a:lnTo>
                  <a:cubicBezTo>
                    <a:pt x="9037" y="121445"/>
                    <a:pt x="0" y="112397"/>
                    <a:pt x="0" y="101539"/>
                  </a:cubicBezTo>
                  <a:lnTo>
                    <a:pt x="0" y="20105"/>
                  </a:lnTo>
                  <a:cubicBezTo>
                    <a:pt x="0" y="9247"/>
                    <a:pt x="9037" y="199"/>
                    <a:pt x="19882" y="199"/>
                  </a:cubicBezTo>
                  <a:lnTo>
                    <a:pt x="19882" y="199"/>
                  </a:lnTo>
                  <a:cubicBezTo>
                    <a:pt x="30727" y="-1611"/>
                    <a:pt x="39764" y="9247"/>
                    <a:pt x="39764" y="20105"/>
                  </a:cubicBezTo>
                  <a:close/>
                </a:path>
              </a:pathLst>
            </a:custGeom>
            <a:solidFill>
              <a:srgbClr val="7EB4B4"/>
            </a:solidFill>
            <a:ln w="18073" cap="flat">
              <a:noFill/>
              <a:prstDash val="solid"/>
              <a:miter/>
            </a:ln>
          </p:spPr>
          <p:txBody>
            <a:bodyPr rtlCol="0" anchor="ctr"/>
            <a:lstStyle/>
            <a:p>
              <a:endParaRPr lang="en-US" sz="849"/>
            </a:p>
          </p:txBody>
        </p:sp>
        <p:sp>
          <p:nvSpPr>
            <p:cNvPr id="1011" name="Freeform 1010">
              <a:extLst>
                <a:ext uri="{FF2B5EF4-FFF2-40B4-BE49-F238E27FC236}">
                  <a16:creationId xmlns:a16="http://schemas.microsoft.com/office/drawing/2014/main" id="{27384E09-9DA2-9E41-B121-337B428FFAD3}"/>
                </a:ext>
              </a:extLst>
            </p:cNvPr>
            <p:cNvSpPr/>
            <p:nvPr/>
          </p:nvSpPr>
          <p:spPr>
            <a:xfrm>
              <a:off x="11750390" y="5181105"/>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6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3"/>
                    <a:pt x="44062" y="117984"/>
                    <a:pt x="38640" y="108936"/>
                  </a:cubicBezTo>
                  <a:lnTo>
                    <a:pt x="2491" y="29311"/>
                  </a:lnTo>
                  <a:cubicBezTo>
                    <a:pt x="-2931" y="18453"/>
                    <a:pt x="684" y="7595"/>
                    <a:pt x="11529" y="2166"/>
                  </a:cubicBezTo>
                  <a:close/>
                </a:path>
              </a:pathLst>
            </a:custGeom>
            <a:solidFill>
              <a:srgbClr val="7EB4B4"/>
            </a:solidFill>
            <a:ln w="18073" cap="flat">
              <a:noFill/>
              <a:prstDash val="solid"/>
              <a:miter/>
            </a:ln>
          </p:spPr>
          <p:txBody>
            <a:bodyPr rtlCol="0" anchor="ctr"/>
            <a:lstStyle/>
            <a:p>
              <a:endParaRPr lang="en-US" sz="849"/>
            </a:p>
          </p:txBody>
        </p:sp>
        <p:sp>
          <p:nvSpPr>
            <p:cNvPr id="1012" name="Freeform 1011">
              <a:extLst>
                <a:ext uri="{FF2B5EF4-FFF2-40B4-BE49-F238E27FC236}">
                  <a16:creationId xmlns:a16="http://schemas.microsoft.com/office/drawing/2014/main" id="{F06E053C-A5F0-424E-A788-C1AD06C718C1}"/>
                </a:ext>
              </a:extLst>
            </p:cNvPr>
            <p:cNvSpPr/>
            <p:nvPr/>
          </p:nvSpPr>
          <p:spPr>
            <a:xfrm>
              <a:off x="12053239" y="5181105"/>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6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8453"/>
                    <a:pt x="1484" y="7595"/>
                    <a:pt x="12329" y="2166"/>
                  </a:cubicBezTo>
                  <a:close/>
                </a:path>
              </a:pathLst>
            </a:custGeom>
            <a:solidFill>
              <a:srgbClr val="7EB4B4"/>
            </a:solidFill>
            <a:ln w="18073" cap="flat">
              <a:noFill/>
              <a:prstDash val="solid"/>
              <a:miter/>
            </a:ln>
          </p:spPr>
          <p:txBody>
            <a:bodyPr rtlCol="0" anchor="ctr"/>
            <a:lstStyle/>
            <a:p>
              <a:endParaRPr lang="en-US" sz="849"/>
            </a:p>
          </p:txBody>
        </p:sp>
        <p:sp>
          <p:nvSpPr>
            <p:cNvPr id="1013" name="Freeform 1012">
              <a:extLst>
                <a:ext uri="{FF2B5EF4-FFF2-40B4-BE49-F238E27FC236}">
                  <a16:creationId xmlns:a16="http://schemas.microsoft.com/office/drawing/2014/main" id="{4E54DFC2-3DCA-D54B-A21D-CDA95223D724}"/>
                </a:ext>
              </a:extLst>
            </p:cNvPr>
            <p:cNvSpPr/>
            <p:nvPr/>
          </p:nvSpPr>
          <p:spPr>
            <a:xfrm>
              <a:off x="11447747" y="5483317"/>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3 h 120149"/>
                <a:gd name="connsiteX5" fmla="*/ 66552 w 77752"/>
                <a:gd name="connsiteY5" fmla="*/ 117983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solidFill>
              <a:srgbClr val="7EB4B4"/>
            </a:solidFill>
            <a:ln w="18073" cap="flat">
              <a:noFill/>
              <a:prstDash val="solid"/>
              <a:miter/>
            </a:ln>
          </p:spPr>
          <p:txBody>
            <a:bodyPr rtlCol="0" anchor="ctr"/>
            <a:lstStyle/>
            <a:p>
              <a:endParaRPr lang="en-US" sz="849"/>
            </a:p>
          </p:txBody>
        </p:sp>
        <p:sp>
          <p:nvSpPr>
            <p:cNvPr id="1014" name="Freeform 1013">
              <a:extLst>
                <a:ext uri="{FF2B5EF4-FFF2-40B4-BE49-F238E27FC236}">
                  <a16:creationId xmlns:a16="http://schemas.microsoft.com/office/drawing/2014/main" id="{C3D79AFF-09F3-1743-AE77-73225A640CCC}"/>
                </a:ext>
              </a:extLst>
            </p:cNvPr>
            <p:cNvSpPr/>
            <p:nvPr/>
          </p:nvSpPr>
          <p:spPr>
            <a:xfrm>
              <a:off x="11750390" y="5483317"/>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3 h 120149"/>
                <a:gd name="connsiteX5" fmla="*/ 65752 w 76952"/>
                <a:gd name="connsiteY5" fmla="*/ 117983 h 120149"/>
                <a:gd name="connsiteX6" fmla="*/ 38640 w 76952"/>
                <a:gd name="connsiteY6" fmla="*/ 108935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3"/>
                  </a:cubicBezTo>
                  <a:lnTo>
                    <a:pt x="65752" y="117983"/>
                  </a:lnTo>
                  <a:cubicBezTo>
                    <a:pt x="56715" y="123413"/>
                    <a:pt x="44062" y="117983"/>
                    <a:pt x="38640" y="108935"/>
                  </a:cubicBezTo>
                  <a:lnTo>
                    <a:pt x="2491" y="29311"/>
                  </a:lnTo>
                  <a:cubicBezTo>
                    <a:pt x="-2931" y="18453"/>
                    <a:pt x="684" y="7595"/>
                    <a:pt x="11529" y="2166"/>
                  </a:cubicBezTo>
                  <a:close/>
                </a:path>
              </a:pathLst>
            </a:custGeom>
            <a:solidFill>
              <a:srgbClr val="7EB4B4"/>
            </a:solidFill>
            <a:ln w="18073" cap="flat">
              <a:noFill/>
              <a:prstDash val="solid"/>
              <a:miter/>
            </a:ln>
          </p:spPr>
          <p:txBody>
            <a:bodyPr rtlCol="0" anchor="ctr"/>
            <a:lstStyle/>
            <a:p>
              <a:endParaRPr lang="en-US" sz="849"/>
            </a:p>
          </p:txBody>
        </p:sp>
        <p:sp>
          <p:nvSpPr>
            <p:cNvPr id="1015" name="Freeform 1014">
              <a:extLst>
                <a:ext uri="{FF2B5EF4-FFF2-40B4-BE49-F238E27FC236}">
                  <a16:creationId xmlns:a16="http://schemas.microsoft.com/office/drawing/2014/main" id="{9E2C6B29-E3C0-284A-9132-C864E73B9735}"/>
                </a:ext>
              </a:extLst>
            </p:cNvPr>
            <p:cNvSpPr/>
            <p:nvPr/>
          </p:nvSpPr>
          <p:spPr>
            <a:xfrm>
              <a:off x="11447747" y="5787338"/>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6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8453"/>
                    <a:pt x="1484" y="7595"/>
                    <a:pt x="12329" y="2166"/>
                  </a:cubicBezTo>
                  <a:close/>
                </a:path>
              </a:pathLst>
            </a:custGeom>
            <a:solidFill>
              <a:srgbClr val="7EB4B4"/>
            </a:solidFill>
            <a:ln w="18073" cap="flat">
              <a:noFill/>
              <a:prstDash val="solid"/>
              <a:miter/>
            </a:ln>
          </p:spPr>
          <p:txBody>
            <a:bodyPr rtlCol="0" anchor="ctr"/>
            <a:lstStyle/>
            <a:p>
              <a:endParaRPr lang="en-US" sz="849"/>
            </a:p>
          </p:txBody>
        </p:sp>
        <p:sp>
          <p:nvSpPr>
            <p:cNvPr id="1016" name="Freeform 1015">
              <a:extLst>
                <a:ext uri="{FF2B5EF4-FFF2-40B4-BE49-F238E27FC236}">
                  <a16:creationId xmlns:a16="http://schemas.microsoft.com/office/drawing/2014/main" id="{3A8B4812-1C28-F44E-995F-52B0A667D473}"/>
                </a:ext>
              </a:extLst>
            </p:cNvPr>
            <p:cNvSpPr/>
            <p:nvPr/>
          </p:nvSpPr>
          <p:spPr>
            <a:xfrm>
              <a:off x="12072798" y="5483673"/>
              <a:ext cx="39763" cy="121246"/>
            </a:xfrm>
            <a:custGeom>
              <a:avLst/>
              <a:gdLst>
                <a:gd name="connsiteX0" fmla="*/ 39764 w 39763"/>
                <a:gd name="connsiteY0" fmla="*/ 19906 h 121246"/>
                <a:gd name="connsiteX1" fmla="*/ 39764 w 39763"/>
                <a:gd name="connsiteY1" fmla="*/ 101341 h 121246"/>
                <a:gd name="connsiteX2" fmla="*/ 19882 w 39763"/>
                <a:gd name="connsiteY2" fmla="*/ 121247 h 121246"/>
                <a:gd name="connsiteX3" fmla="*/ 19882 w 39763"/>
                <a:gd name="connsiteY3" fmla="*/ 121247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9"/>
                    <a:pt x="30727" y="121247"/>
                    <a:pt x="19882" y="121247"/>
                  </a:cubicBezTo>
                  <a:lnTo>
                    <a:pt x="19882" y="121247"/>
                  </a:lnTo>
                  <a:cubicBezTo>
                    <a:pt x="9037" y="121247"/>
                    <a:pt x="0" y="112199"/>
                    <a:pt x="0" y="101341"/>
                  </a:cubicBezTo>
                  <a:lnTo>
                    <a:pt x="0" y="19906"/>
                  </a:lnTo>
                  <a:cubicBezTo>
                    <a:pt x="0" y="9048"/>
                    <a:pt x="9037" y="0"/>
                    <a:pt x="19882" y="0"/>
                  </a:cubicBezTo>
                  <a:lnTo>
                    <a:pt x="19882" y="0"/>
                  </a:lnTo>
                  <a:cubicBezTo>
                    <a:pt x="28919" y="0"/>
                    <a:pt x="39764" y="9048"/>
                    <a:pt x="39764" y="19906"/>
                  </a:cubicBezTo>
                  <a:close/>
                </a:path>
              </a:pathLst>
            </a:custGeom>
            <a:solidFill>
              <a:srgbClr val="7EB4B4"/>
            </a:solidFill>
            <a:ln w="18073" cap="flat">
              <a:noFill/>
              <a:prstDash val="solid"/>
              <a:miter/>
            </a:ln>
          </p:spPr>
          <p:txBody>
            <a:bodyPr rtlCol="0" anchor="ctr"/>
            <a:lstStyle/>
            <a:p>
              <a:endParaRPr lang="en-US" sz="849"/>
            </a:p>
          </p:txBody>
        </p:sp>
        <p:sp>
          <p:nvSpPr>
            <p:cNvPr id="1017" name="Freeform 1016">
              <a:extLst>
                <a:ext uri="{FF2B5EF4-FFF2-40B4-BE49-F238E27FC236}">
                  <a16:creationId xmlns:a16="http://schemas.microsoft.com/office/drawing/2014/main" id="{524617B6-9A98-6741-9177-5D9C810F66E0}"/>
                </a:ext>
              </a:extLst>
            </p:cNvPr>
            <p:cNvSpPr/>
            <p:nvPr/>
          </p:nvSpPr>
          <p:spPr>
            <a:xfrm>
              <a:off x="11769148" y="5787694"/>
              <a:ext cx="39763" cy="121246"/>
            </a:xfrm>
            <a:custGeom>
              <a:avLst/>
              <a:gdLst>
                <a:gd name="connsiteX0" fmla="*/ 39763 w 39763"/>
                <a:gd name="connsiteY0" fmla="*/ 19906 h 121246"/>
                <a:gd name="connsiteX1" fmla="*/ 39763 w 39763"/>
                <a:gd name="connsiteY1" fmla="*/ 101340 h 121246"/>
                <a:gd name="connsiteX2" fmla="*/ 19882 w 39763"/>
                <a:gd name="connsiteY2" fmla="*/ 121246 h 121246"/>
                <a:gd name="connsiteX3" fmla="*/ 19882 w 39763"/>
                <a:gd name="connsiteY3" fmla="*/ 121246 h 121246"/>
                <a:gd name="connsiteX4" fmla="*/ 0 w 39763"/>
                <a:gd name="connsiteY4" fmla="*/ 101340 h 121246"/>
                <a:gd name="connsiteX5" fmla="*/ 0 w 39763"/>
                <a:gd name="connsiteY5" fmla="*/ 19906 h 121246"/>
                <a:gd name="connsiteX6" fmla="*/ 19882 w 39763"/>
                <a:gd name="connsiteY6" fmla="*/ 0 h 121246"/>
                <a:gd name="connsiteX7" fmla="*/ 19882 w 39763"/>
                <a:gd name="connsiteY7" fmla="*/ 0 h 121246"/>
                <a:gd name="connsiteX8" fmla="*/ 39763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3" y="19906"/>
                  </a:moveTo>
                  <a:lnTo>
                    <a:pt x="39763" y="101340"/>
                  </a:lnTo>
                  <a:cubicBezTo>
                    <a:pt x="39763" y="112198"/>
                    <a:pt x="30726" y="121246"/>
                    <a:pt x="19882" y="121246"/>
                  </a:cubicBezTo>
                  <a:lnTo>
                    <a:pt x="19882" y="121246"/>
                  </a:lnTo>
                  <a:cubicBezTo>
                    <a:pt x="9037" y="121246"/>
                    <a:pt x="0" y="112198"/>
                    <a:pt x="0" y="101340"/>
                  </a:cubicBezTo>
                  <a:lnTo>
                    <a:pt x="0" y="19906"/>
                  </a:lnTo>
                  <a:cubicBezTo>
                    <a:pt x="0" y="9048"/>
                    <a:pt x="9037" y="0"/>
                    <a:pt x="19882" y="0"/>
                  </a:cubicBezTo>
                  <a:lnTo>
                    <a:pt x="19882" y="0"/>
                  </a:lnTo>
                  <a:cubicBezTo>
                    <a:pt x="30726" y="0"/>
                    <a:pt x="39763" y="9048"/>
                    <a:pt x="39763" y="19906"/>
                  </a:cubicBezTo>
                  <a:close/>
                </a:path>
              </a:pathLst>
            </a:custGeom>
            <a:solidFill>
              <a:srgbClr val="7EB4B4"/>
            </a:solidFill>
            <a:ln w="18073" cap="flat">
              <a:noFill/>
              <a:prstDash val="solid"/>
              <a:miter/>
            </a:ln>
          </p:spPr>
          <p:txBody>
            <a:bodyPr rtlCol="0" anchor="ctr"/>
            <a:lstStyle/>
            <a:p>
              <a:endParaRPr lang="en-US" sz="849"/>
            </a:p>
          </p:txBody>
        </p:sp>
        <p:sp>
          <p:nvSpPr>
            <p:cNvPr id="1018" name="Freeform 1017">
              <a:extLst>
                <a:ext uri="{FF2B5EF4-FFF2-40B4-BE49-F238E27FC236}">
                  <a16:creationId xmlns:a16="http://schemas.microsoft.com/office/drawing/2014/main" id="{462015F9-14BF-534A-9821-7FA84701FC07}"/>
                </a:ext>
              </a:extLst>
            </p:cNvPr>
            <p:cNvSpPr/>
            <p:nvPr/>
          </p:nvSpPr>
          <p:spPr>
            <a:xfrm>
              <a:off x="12053239" y="5787338"/>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6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8453"/>
                    <a:pt x="1484" y="7595"/>
                    <a:pt x="12329" y="2166"/>
                  </a:cubicBezTo>
                  <a:close/>
                </a:path>
              </a:pathLst>
            </a:custGeom>
            <a:solidFill>
              <a:srgbClr val="7EB4B4"/>
            </a:solidFill>
            <a:ln w="18073" cap="flat">
              <a:noFill/>
              <a:prstDash val="solid"/>
              <a:miter/>
            </a:ln>
          </p:spPr>
          <p:txBody>
            <a:bodyPr rtlCol="0" anchor="ctr"/>
            <a:lstStyle/>
            <a:p>
              <a:endParaRPr lang="en-US" sz="849"/>
            </a:p>
          </p:txBody>
        </p:sp>
        <p:sp>
          <p:nvSpPr>
            <p:cNvPr id="1025" name="Freeform 1024">
              <a:extLst>
                <a:ext uri="{FF2B5EF4-FFF2-40B4-BE49-F238E27FC236}">
                  <a16:creationId xmlns:a16="http://schemas.microsoft.com/office/drawing/2014/main" id="{4B7798F2-5F5A-2F4A-93DF-8DEDCDC08811}"/>
                </a:ext>
              </a:extLst>
            </p:cNvPr>
            <p:cNvSpPr/>
            <p:nvPr userDrawn="1"/>
          </p:nvSpPr>
          <p:spPr>
            <a:xfrm>
              <a:off x="11144898" y="6091359"/>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2"/>
                    <a:pt x="44062" y="117984"/>
                    <a:pt x="38640" y="108935"/>
                  </a:cubicBezTo>
                  <a:lnTo>
                    <a:pt x="2491" y="29311"/>
                  </a:lnTo>
                  <a:cubicBezTo>
                    <a:pt x="-2931" y="16643"/>
                    <a:pt x="684" y="5785"/>
                    <a:pt x="11529" y="2166"/>
                  </a:cubicBezTo>
                  <a:close/>
                </a:path>
              </a:pathLst>
            </a:custGeom>
            <a:solidFill>
              <a:srgbClr val="7EB4B4"/>
            </a:solidFill>
            <a:ln w="18073" cap="flat">
              <a:noFill/>
              <a:prstDash val="solid"/>
              <a:miter/>
            </a:ln>
          </p:spPr>
          <p:txBody>
            <a:bodyPr rtlCol="0" anchor="ctr"/>
            <a:lstStyle/>
            <a:p>
              <a:endParaRPr lang="en-US" sz="849"/>
            </a:p>
          </p:txBody>
        </p:sp>
        <p:sp>
          <p:nvSpPr>
            <p:cNvPr id="1026" name="Freeform 1025">
              <a:extLst>
                <a:ext uri="{FF2B5EF4-FFF2-40B4-BE49-F238E27FC236}">
                  <a16:creationId xmlns:a16="http://schemas.microsoft.com/office/drawing/2014/main" id="{30C31E1B-23C2-8B4C-9376-CB6F72413039}"/>
                </a:ext>
              </a:extLst>
            </p:cNvPr>
            <p:cNvSpPr/>
            <p:nvPr/>
          </p:nvSpPr>
          <p:spPr>
            <a:xfrm>
              <a:off x="11163656" y="6393927"/>
              <a:ext cx="39763" cy="121246"/>
            </a:xfrm>
            <a:custGeom>
              <a:avLst/>
              <a:gdLst>
                <a:gd name="connsiteX0" fmla="*/ 39763 w 39763"/>
                <a:gd name="connsiteY0" fmla="*/ 19906 h 121246"/>
                <a:gd name="connsiteX1" fmla="*/ 39763 w 39763"/>
                <a:gd name="connsiteY1" fmla="*/ 101340 h 121246"/>
                <a:gd name="connsiteX2" fmla="*/ 19882 w 39763"/>
                <a:gd name="connsiteY2" fmla="*/ 121246 h 121246"/>
                <a:gd name="connsiteX3" fmla="*/ 19882 w 39763"/>
                <a:gd name="connsiteY3" fmla="*/ 121246 h 121246"/>
                <a:gd name="connsiteX4" fmla="*/ 0 w 39763"/>
                <a:gd name="connsiteY4" fmla="*/ 101340 h 121246"/>
                <a:gd name="connsiteX5" fmla="*/ 0 w 39763"/>
                <a:gd name="connsiteY5" fmla="*/ 19906 h 121246"/>
                <a:gd name="connsiteX6" fmla="*/ 19882 w 39763"/>
                <a:gd name="connsiteY6" fmla="*/ 0 h 121246"/>
                <a:gd name="connsiteX7" fmla="*/ 19882 w 39763"/>
                <a:gd name="connsiteY7" fmla="*/ 0 h 121246"/>
                <a:gd name="connsiteX8" fmla="*/ 39763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3" y="19906"/>
                  </a:moveTo>
                  <a:lnTo>
                    <a:pt x="39763" y="101340"/>
                  </a:lnTo>
                  <a:cubicBezTo>
                    <a:pt x="39763" y="112198"/>
                    <a:pt x="30726" y="121246"/>
                    <a:pt x="19882" y="121246"/>
                  </a:cubicBezTo>
                  <a:lnTo>
                    <a:pt x="19882" y="121246"/>
                  </a:lnTo>
                  <a:cubicBezTo>
                    <a:pt x="9037" y="121246"/>
                    <a:pt x="0" y="112198"/>
                    <a:pt x="0" y="101340"/>
                  </a:cubicBezTo>
                  <a:lnTo>
                    <a:pt x="0" y="19906"/>
                  </a:lnTo>
                  <a:cubicBezTo>
                    <a:pt x="0" y="9048"/>
                    <a:pt x="9037" y="0"/>
                    <a:pt x="19882" y="0"/>
                  </a:cubicBezTo>
                  <a:lnTo>
                    <a:pt x="19882" y="0"/>
                  </a:lnTo>
                  <a:cubicBezTo>
                    <a:pt x="28919" y="0"/>
                    <a:pt x="39763" y="9048"/>
                    <a:pt x="39763" y="19906"/>
                  </a:cubicBezTo>
                  <a:close/>
                </a:path>
              </a:pathLst>
            </a:custGeom>
            <a:solidFill>
              <a:srgbClr val="7EB4B4"/>
            </a:solidFill>
            <a:ln w="18073" cap="flat">
              <a:noFill/>
              <a:prstDash val="solid"/>
              <a:miter/>
            </a:ln>
          </p:spPr>
          <p:txBody>
            <a:bodyPr rtlCol="0" anchor="ctr"/>
            <a:lstStyle/>
            <a:p>
              <a:endParaRPr lang="en-US" sz="849"/>
            </a:p>
          </p:txBody>
        </p:sp>
        <p:sp>
          <p:nvSpPr>
            <p:cNvPr id="1027" name="Freeform 1026">
              <a:extLst>
                <a:ext uri="{FF2B5EF4-FFF2-40B4-BE49-F238E27FC236}">
                  <a16:creationId xmlns:a16="http://schemas.microsoft.com/office/drawing/2014/main" id="{D9F0968C-5CEA-0E41-84E9-EE57E164B920}"/>
                </a:ext>
              </a:extLst>
            </p:cNvPr>
            <p:cNvSpPr/>
            <p:nvPr/>
          </p:nvSpPr>
          <p:spPr>
            <a:xfrm>
              <a:off x="11144898" y="6697592"/>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2"/>
                    <a:pt x="44062" y="117984"/>
                    <a:pt x="38640" y="108935"/>
                  </a:cubicBezTo>
                  <a:lnTo>
                    <a:pt x="2491" y="29311"/>
                  </a:lnTo>
                  <a:cubicBezTo>
                    <a:pt x="-2931" y="18453"/>
                    <a:pt x="684" y="7595"/>
                    <a:pt x="11529" y="2166"/>
                  </a:cubicBezTo>
                  <a:close/>
                </a:path>
              </a:pathLst>
            </a:custGeom>
            <a:solidFill>
              <a:srgbClr val="7EB4B4"/>
            </a:solidFill>
            <a:ln w="18073" cap="flat">
              <a:noFill/>
              <a:prstDash val="solid"/>
              <a:miter/>
            </a:ln>
          </p:spPr>
          <p:txBody>
            <a:bodyPr rtlCol="0" anchor="ctr"/>
            <a:lstStyle/>
            <a:p>
              <a:endParaRPr lang="en-US" sz="849"/>
            </a:p>
          </p:txBody>
        </p:sp>
        <p:sp>
          <p:nvSpPr>
            <p:cNvPr id="1028" name="Freeform 1027">
              <a:extLst>
                <a:ext uri="{FF2B5EF4-FFF2-40B4-BE49-F238E27FC236}">
                  <a16:creationId xmlns:a16="http://schemas.microsoft.com/office/drawing/2014/main" id="{AF7A99DE-F78B-9145-8ED6-BAF9CF3ADEE0}"/>
                </a:ext>
              </a:extLst>
            </p:cNvPr>
            <p:cNvSpPr/>
            <p:nvPr userDrawn="1"/>
          </p:nvSpPr>
          <p:spPr>
            <a:xfrm>
              <a:off x="11465498" y="6091516"/>
              <a:ext cx="39763" cy="121445"/>
            </a:xfrm>
            <a:custGeom>
              <a:avLst/>
              <a:gdLst>
                <a:gd name="connsiteX0" fmla="*/ 39764 w 39763"/>
                <a:gd name="connsiteY0" fmla="*/ 20105 h 121445"/>
                <a:gd name="connsiteX1" fmla="*/ 39764 w 39763"/>
                <a:gd name="connsiteY1" fmla="*/ 101539 h 121445"/>
                <a:gd name="connsiteX2" fmla="*/ 19882 w 39763"/>
                <a:gd name="connsiteY2" fmla="*/ 121446 h 121445"/>
                <a:gd name="connsiteX3" fmla="*/ 19882 w 39763"/>
                <a:gd name="connsiteY3" fmla="*/ 121446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7" y="121446"/>
                    <a:pt x="19882" y="121446"/>
                  </a:cubicBezTo>
                  <a:lnTo>
                    <a:pt x="19882" y="121446"/>
                  </a:lnTo>
                  <a:cubicBezTo>
                    <a:pt x="9037" y="121446"/>
                    <a:pt x="0" y="112397"/>
                    <a:pt x="0" y="101539"/>
                  </a:cubicBezTo>
                  <a:lnTo>
                    <a:pt x="0" y="20105"/>
                  </a:lnTo>
                  <a:cubicBezTo>
                    <a:pt x="0" y="9247"/>
                    <a:pt x="9037" y="199"/>
                    <a:pt x="19882" y="199"/>
                  </a:cubicBezTo>
                  <a:lnTo>
                    <a:pt x="19882" y="199"/>
                  </a:lnTo>
                  <a:cubicBezTo>
                    <a:pt x="30727" y="-1611"/>
                    <a:pt x="39764" y="9247"/>
                    <a:pt x="39764" y="20105"/>
                  </a:cubicBezTo>
                  <a:close/>
                </a:path>
              </a:pathLst>
            </a:custGeom>
            <a:solidFill>
              <a:srgbClr val="7EB4B4"/>
            </a:solidFill>
            <a:ln w="18073" cap="flat">
              <a:noFill/>
              <a:prstDash val="solid"/>
              <a:miter/>
            </a:ln>
          </p:spPr>
          <p:txBody>
            <a:bodyPr rtlCol="0" anchor="ctr"/>
            <a:lstStyle/>
            <a:p>
              <a:endParaRPr lang="en-US" sz="849"/>
            </a:p>
          </p:txBody>
        </p:sp>
        <p:sp>
          <p:nvSpPr>
            <p:cNvPr id="1029" name="Freeform 1028">
              <a:extLst>
                <a:ext uri="{FF2B5EF4-FFF2-40B4-BE49-F238E27FC236}">
                  <a16:creationId xmlns:a16="http://schemas.microsoft.com/office/drawing/2014/main" id="{BEA249D3-8532-4343-A087-C037F4DA561B}"/>
                </a:ext>
              </a:extLst>
            </p:cNvPr>
            <p:cNvSpPr/>
            <p:nvPr/>
          </p:nvSpPr>
          <p:spPr>
            <a:xfrm>
              <a:off x="11750390" y="6091359"/>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2"/>
                    <a:pt x="44062" y="117984"/>
                    <a:pt x="38640" y="108935"/>
                  </a:cubicBezTo>
                  <a:lnTo>
                    <a:pt x="2491" y="29311"/>
                  </a:lnTo>
                  <a:cubicBezTo>
                    <a:pt x="-2931" y="16643"/>
                    <a:pt x="684" y="5785"/>
                    <a:pt x="11529" y="2166"/>
                  </a:cubicBezTo>
                  <a:close/>
                </a:path>
              </a:pathLst>
            </a:custGeom>
            <a:solidFill>
              <a:srgbClr val="7EB4B4"/>
            </a:solidFill>
            <a:ln w="18073" cap="flat">
              <a:noFill/>
              <a:prstDash val="solid"/>
              <a:miter/>
            </a:ln>
          </p:spPr>
          <p:txBody>
            <a:bodyPr rtlCol="0" anchor="ctr"/>
            <a:lstStyle/>
            <a:p>
              <a:endParaRPr lang="en-US" sz="849"/>
            </a:p>
          </p:txBody>
        </p:sp>
        <p:sp>
          <p:nvSpPr>
            <p:cNvPr id="1030" name="Freeform 1029">
              <a:extLst>
                <a:ext uri="{FF2B5EF4-FFF2-40B4-BE49-F238E27FC236}">
                  <a16:creationId xmlns:a16="http://schemas.microsoft.com/office/drawing/2014/main" id="{F05630B0-4867-474B-9628-F0D1922A4C20}"/>
                </a:ext>
              </a:extLst>
            </p:cNvPr>
            <p:cNvSpPr/>
            <p:nvPr/>
          </p:nvSpPr>
          <p:spPr>
            <a:xfrm>
              <a:off x="12053239" y="6091359"/>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2"/>
                    <a:pt x="44863" y="117984"/>
                    <a:pt x="39441" y="108935"/>
                  </a:cubicBezTo>
                  <a:lnTo>
                    <a:pt x="3292" y="29311"/>
                  </a:lnTo>
                  <a:cubicBezTo>
                    <a:pt x="-3938" y="16643"/>
                    <a:pt x="1484" y="5785"/>
                    <a:pt x="12329" y="2166"/>
                  </a:cubicBezTo>
                  <a:close/>
                </a:path>
              </a:pathLst>
            </a:custGeom>
            <a:solidFill>
              <a:srgbClr val="7EB4B4"/>
            </a:solidFill>
            <a:ln w="18073" cap="flat">
              <a:noFill/>
              <a:prstDash val="solid"/>
              <a:miter/>
            </a:ln>
          </p:spPr>
          <p:txBody>
            <a:bodyPr rtlCol="0" anchor="ctr"/>
            <a:lstStyle/>
            <a:p>
              <a:endParaRPr lang="en-US" sz="849"/>
            </a:p>
          </p:txBody>
        </p:sp>
        <p:sp>
          <p:nvSpPr>
            <p:cNvPr id="1031" name="Freeform 1030">
              <a:extLst>
                <a:ext uri="{FF2B5EF4-FFF2-40B4-BE49-F238E27FC236}">
                  <a16:creationId xmlns:a16="http://schemas.microsoft.com/office/drawing/2014/main" id="{3DE0A4A2-76BB-5942-A4D1-1A8AEA1670CB}"/>
                </a:ext>
              </a:extLst>
            </p:cNvPr>
            <p:cNvSpPr/>
            <p:nvPr/>
          </p:nvSpPr>
          <p:spPr>
            <a:xfrm>
              <a:off x="11447747" y="6393570"/>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6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8453"/>
                    <a:pt x="1484" y="7595"/>
                    <a:pt x="12329" y="2166"/>
                  </a:cubicBezTo>
                  <a:close/>
                </a:path>
              </a:pathLst>
            </a:custGeom>
            <a:solidFill>
              <a:srgbClr val="7EB4B4"/>
            </a:solidFill>
            <a:ln w="18073" cap="flat">
              <a:noFill/>
              <a:prstDash val="solid"/>
              <a:miter/>
            </a:ln>
          </p:spPr>
          <p:txBody>
            <a:bodyPr rtlCol="0" anchor="ctr"/>
            <a:lstStyle/>
            <a:p>
              <a:endParaRPr lang="en-US" sz="849"/>
            </a:p>
          </p:txBody>
        </p:sp>
        <p:sp>
          <p:nvSpPr>
            <p:cNvPr id="1032" name="Freeform 1031">
              <a:extLst>
                <a:ext uri="{FF2B5EF4-FFF2-40B4-BE49-F238E27FC236}">
                  <a16:creationId xmlns:a16="http://schemas.microsoft.com/office/drawing/2014/main" id="{2622E957-6604-7B4E-8D96-1370CA9E8DFE}"/>
                </a:ext>
              </a:extLst>
            </p:cNvPr>
            <p:cNvSpPr/>
            <p:nvPr/>
          </p:nvSpPr>
          <p:spPr>
            <a:xfrm>
              <a:off x="11750390" y="6393570"/>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6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3"/>
                    <a:pt x="44062" y="117984"/>
                    <a:pt x="38640" y="108936"/>
                  </a:cubicBezTo>
                  <a:lnTo>
                    <a:pt x="2491" y="29311"/>
                  </a:lnTo>
                  <a:cubicBezTo>
                    <a:pt x="-2931" y="18453"/>
                    <a:pt x="684" y="7595"/>
                    <a:pt x="11529" y="2166"/>
                  </a:cubicBezTo>
                  <a:close/>
                </a:path>
              </a:pathLst>
            </a:custGeom>
            <a:solidFill>
              <a:srgbClr val="7EB4B4"/>
            </a:solidFill>
            <a:ln w="18073" cap="flat">
              <a:noFill/>
              <a:prstDash val="solid"/>
              <a:miter/>
            </a:ln>
          </p:spPr>
          <p:txBody>
            <a:bodyPr rtlCol="0" anchor="ctr"/>
            <a:lstStyle/>
            <a:p>
              <a:endParaRPr lang="en-US" sz="849"/>
            </a:p>
          </p:txBody>
        </p:sp>
        <p:sp>
          <p:nvSpPr>
            <p:cNvPr id="1033" name="Freeform 1032">
              <a:extLst>
                <a:ext uri="{FF2B5EF4-FFF2-40B4-BE49-F238E27FC236}">
                  <a16:creationId xmlns:a16="http://schemas.microsoft.com/office/drawing/2014/main" id="{BC2A8CA4-6C9D-E44A-9785-27EC5178549F}"/>
                </a:ext>
              </a:extLst>
            </p:cNvPr>
            <p:cNvSpPr/>
            <p:nvPr/>
          </p:nvSpPr>
          <p:spPr>
            <a:xfrm>
              <a:off x="11447747" y="6697592"/>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2"/>
                    <a:pt x="44863" y="117984"/>
                    <a:pt x="39441" y="108935"/>
                  </a:cubicBezTo>
                  <a:lnTo>
                    <a:pt x="3292" y="29311"/>
                  </a:lnTo>
                  <a:cubicBezTo>
                    <a:pt x="-3938" y="18453"/>
                    <a:pt x="1484" y="7595"/>
                    <a:pt x="12329" y="2166"/>
                  </a:cubicBezTo>
                  <a:close/>
                </a:path>
              </a:pathLst>
            </a:custGeom>
            <a:solidFill>
              <a:srgbClr val="7EB4B4"/>
            </a:solidFill>
            <a:ln w="18073" cap="flat">
              <a:noFill/>
              <a:prstDash val="solid"/>
              <a:miter/>
            </a:ln>
          </p:spPr>
          <p:txBody>
            <a:bodyPr rtlCol="0" anchor="ctr"/>
            <a:lstStyle/>
            <a:p>
              <a:endParaRPr lang="en-US" sz="849"/>
            </a:p>
          </p:txBody>
        </p:sp>
        <p:sp>
          <p:nvSpPr>
            <p:cNvPr id="1034" name="Freeform 1033">
              <a:extLst>
                <a:ext uri="{FF2B5EF4-FFF2-40B4-BE49-F238E27FC236}">
                  <a16:creationId xmlns:a16="http://schemas.microsoft.com/office/drawing/2014/main" id="{201A05C0-2C85-4940-AA8C-7DFB91465C21}"/>
                </a:ext>
              </a:extLst>
            </p:cNvPr>
            <p:cNvSpPr/>
            <p:nvPr/>
          </p:nvSpPr>
          <p:spPr>
            <a:xfrm>
              <a:off x="12072798" y="6393927"/>
              <a:ext cx="39763" cy="121246"/>
            </a:xfrm>
            <a:custGeom>
              <a:avLst/>
              <a:gdLst>
                <a:gd name="connsiteX0" fmla="*/ 39764 w 39763"/>
                <a:gd name="connsiteY0" fmla="*/ 19906 h 121246"/>
                <a:gd name="connsiteX1" fmla="*/ 39764 w 39763"/>
                <a:gd name="connsiteY1" fmla="*/ 101340 h 121246"/>
                <a:gd name="connsiteX2" fmla="*/ 19882 w 39763"/>
                <a:gd name="connsiteY2" fmla="*/ 121246 h 121246"/>
                <a:gd name="connsiteX3" fmla="*/ 19882 w 39763"/>
                <a:gd name="connsiteY3" fmla="*/ 121246 h 121246"/>
                <a:gd name="connsiteX4" fmla="*/ 0 w 39763"/>
                <a:gd name="connsiteY4" fmla="*/ 101340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0"/>
                  </a:lnTo>
                  <a:cubicBezTo>
                    <a:pt x="39764" y="112198"/>
                    <a:pt x="30727" y="121246"/>
                    <a:pt x="19882" y="121246"/>
                  </a:cubicBezTo>
                  <a:lnTo>
                    <a:pt x="19882" y="121246"/>
                  </a:lnTo>
                  <a:cubicBezTo>
                    <a:pt x="9037" y="121246"/>
                    <a:pt x="0" y="112198"/>
                    <a:pt x="0" y="101340"/>
                  </a:cubicBezTo>
                  <a:lnTo>
                    <a:pt x="0" y="19906"/>
                  </a:lnTo>
                  <a:cubicBezTo>
                    <a:pt x="0" y="9048"/>
                    <a:pt x="9037" y="0"/>
                    <a:pt x="19882" y="0"/>
                  </a:cubicBezTo>
                  <a:lnTo>
                    <a:pt x="19882" y="0"/>
                  </a:lnTo>
                  <a:cubicBezTo>
                    <a:pt x="28919" y="0"/>
                    <a:pt x="39764" y="9048"/>
                    <a:pt x="39764" y="19906"/>
                  </a:cubicBezTo>
                  <a:close/>
                </a:path>
              </a:pathLst>
            </a:custGeom>
            <a:solidFill>
              <a:srgbClr val="7EB4B4"/>
            </a:solidFill>
            <a:ln w="18073" cap="flat">
              <a:noFill/>
              <a:prstDash val="solid"/>
              <a:miter/>
            </a:ln>
          </p:spPr>
          <p:txBody>
            <a:bodyPr rtlCol="0" anchor="ctr"/>
            <a:lstStyle/>
            <a:p>
              <a:endParaRPr lang="en-US" sz="849"/>
            </a:p>
          </p:txBody>
        </p:sp>
        <p:sp>
          <p:nvSpPr>
            <p:cNvPr id="1035" name="Freeform 1034">
              <a:extLst>
                <a:ext uri="{FF2B5EF4-FFF2-40B4-BE49-F238E27FC236}">
                  <a16:creationId xmlns:a16="http://schemas.microsoft.com/office/drawing/2014/main" id="{63A30E7C-94C6-804E-9696-883E6D1F72AF}"/>
                </a:ext>
              </a:extLst>
            </p:cNvPr>
            <p:cNvSpPr/>
            <p:nvPr/>
          </p:nvSpPr>
          <p:spPr>
            <a:xfrm>
              <a:off x="11769148" y="6697948"/>
              <a:ext cx="39763" cy="121246"/>
            </a:xfrm>
            <a:custGeom>
              <a:avLst/>
              <a:gdLst>
                <a:gd name="connsiteX0" fmla="*/ 39763 w 39763"/>
                <a:gd name="connsiteY0" fmla="*/ 19906 h 121246"/>
                <a:gd name="connsiteX1" fmla="*/ 39763 w 39763"/>
                <a:gd name="connsiteY1" fmla="*/ 101341 h 121246"/>
                <a:gd name="connsiteX2" fmla="*/ 19882 w 39763"/>
                <a:gd name="connsiteY2" fmla="*/ 121247 h 121246"/>
                <a:gd name="connsiteX3" fmla="*/ 19882 w 39763"/>
                <a:gd name="connsiteY3" fmla="*/ 121247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3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3" y="19906"/>
                  </a:moveTo>
                  <a:lnTo>
                    <a:pt x="39763" y="101341"/>
                  </a:lnTo>
                  <a:cubicBezTo>
                    <a:pt x="39763" y="112199"/>
                    <a:pt x="30726" y="121247"/>
                    <a:pt x="19882" y="121247"/>
                  </a:cubicBezTo>
                  <a:lnTo>
                    <a:pt x="19882" y="121247"/>
                  </a:lnTo>
                  <a:cubicBezTo>
                    <a:pt x="9037" y="121247"/>
                    <a:pt x="0" y="112199"/>
                    <a:pt x="0" y="101341"/>
                  </a:cubicBezTo>
                  <a:lnTo>
                    <a:pt x="0" y="19906"/>
                  </a:lnTo>
                  <a:cubicBezTo>
                    <a:pt x="0" y="9048"/>
                    <a:pt x="9037" y="0"/>
                    <a:pt x="19882" y="0"/>
                  </a:cubicBezTo>
                  <a:lnTo>
                    <a:pt x="19882" y="0"/>
                  </a:lnTo>
                  <a:cubicBezTo>
                    <a:pt x="30726" y="0"/>
                    <a:pt x="39763" y="9048"/>
                    <a:pt x="39763" y="19906"/>
                  </a:cubicBezTo>
                  <a:close/>
                </a:path>
              </a:pathLst>
            </a:custGeom>
            <a:solidFill>
              <a:srgbClr val="7EB4B4"/>
            </a:solidFill>
            <a:ln w="18073" cap="flat">
              <a:noFill/>
              <a:prstDash val="solid"/>
              <a:miter/>
            </a:ln>
          </p:spPr>
          <p:txBody>
            <a:bodyPr rtlCol="0" anchor="ctr"/>
            <a:lstStyle/>
            <a:p>
              <a:endParaRPr lang="en-US" sz="849"/>
            </a:p>
          </p:txBody>
        </p:sp>
        <p:sp>
          <p:nvSpPr>
            <p:cNvPr id="1036" name="Freeform 1035">
              <a:extLst>
                <a:ext uri="{FF2B5EF4-FFF2-40B4-BE49-F238E27FC236}">
                  <a16:creationId xmlns:a16="http://schemas.microsoft.com/office/drawing/2014/main" id="{90E06009-E32B-694B-A349-8B4C886A3BD0}"/>
                </a:ext>
              </a:extLst>
            </p:cNvPr>
            <p:cNvSpPr/>
            <p:nvPr/>
          </p:nvSpPr>
          <p:spPr>
            <a:xfrm>
              <a:off x="12053239" y="6697592"/>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2"/>
                    <a:pt x="44863" y="117984"/>
                    <a:pt x="39441" y="108935"/>
                  </a:cubicBezTo>
                  <a:lnTo>
                    <a:pt x="3292" y="29311"/>
                  </a:lnTo>
                  <a:cubicBezTo>
                    <a:pt x="-3938" y="18453"/>
                    <a:pt x="1484" y="7595"/>
                    <a:pt x="12329" y="2166"/>
                  </a:cubicBezTo>
                  <a:close/>
                </a:path>
              </a:pathLst>
            </a:custGeom>
            <a:solidFill>
              <a:srgbClr val="7EB4B4"/>
            </a:solidFill>
            <a:ln w="18073" cap="flat">
              <a:noFill/>
              <a:prstDash val="solid"/>
              <a:miter/>
            </a:ln>
          </p:spPr>
          <p:txBody>
            <a:bodyPr rtlCol="0" anchor="ctr"/>
            <a:lstStyle/>
            <a:p>
              <a:endParaRPr lang="en-US" sz="849"/>
            </a:p>
          </p:txBody>
        </p:sp>
        <p:sp>
          <p:nvSpPr>
            <p:cNvPr id="1043" name="Freeform 1042">
              <a:extLst>
                <a:ext uri="{FF2B5EF4-FFF2-40B4-BE49-F238E27FC236}">
                  <a16:creationId xmlns:a16="http://schemas.microsoft.com/office/drawing/2014/main" id="{F7359445-D9F9-C84C-A6F3-493AD5815126}"/>
                </a:ext>
              </a:extLst>
            </p:cNvPr>
            <p:cNvSpPr/>
            <p:nvPr/>
          </p:nvSpPr>
          <p:spPr>
            <a:xfrm>
              <a:off x="11144898" y="54366"/>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3"/>
                    <a:pt x="44062" y="117984"/>
                    <a:pt x="38640" y="108935"/>
                  </a:cubicBezTo>
                  <a:lnTo>
                    <a:pt x="2491" y="29311"/>
                  </a:lnTo>
                  <a:cubicBezTo>
                    <a:pt x="-2931" y="16643"/>
                    <a:pt x="684" y="5785"/>
                    <a:pt x="11529" y="2166"/>
                  </a:cubicBezTo>
                  <a:close/>
                </a:path>
              </a:pathLst>
            </a:custGeom>
            <a:solidFill>
              <a:srgbClr val="7EB4B4"/>
            </a:solidFill>
            <a:ln w="18073" cap="flat">
              <a:noFill/>
              <a:prstDash val="solid"/>
              <a:miter/>
            </a:ln>
          </p:spPr>
          <p:txBody>
            <a:bodyPr rtlCol="0" anchor="ctr"/>
            <a:lstStyle/>
            <a:p>
              <a:endParaRPr lang="en-US" sz="849"/>
            </a:p>
          </p:txBody>
        </p:sp>
        <p:sp>
          <p:nvSpPr>
            <p:cNvPr id="1044" name="Freeform 1043">
              <a:extLst>
                <a:ext uri="{FF2B5EF4-FFF2-40B4-BE49-F238E27FC236}">
                  <a16:creationId xmlns:a16="http://schemas.microsoft.com/office/drawing/2014/main" id="{202AEA64-8039-7B45-A2CB-126AB755797F}"/>
                </a:ext>
              </a:extLst>
            </p:cNvPr>
            <p:cNvSpPr/>
            <p:nvPr/>
          </p:nvSpPr>
          <p:spPr>
            <a:xfrm>
              <a:off x="11447747" y="54366"/>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5"/>
                  </a:cubicBezTo>
                  <a:lnTo>
                    <a:pt x="3292" y="29311"/>
                  </a:lnTo>
                  <a:cubicBezTo>
                    <a:pt x="-3938" y="16643"/>
                    <a:pt x="1484" y="5785"/>
                    <a:pt x="12329" y="2166"/>
                  </a:cubicBezTo>
                  <a:close/>
                </a:path>
              </a:pathLst>
            </a:custGeom>
            <a:solidFill>
              <a:srgbClr val="7EB4B4"/>
            </a:solidFill>
            <a:ln w="18073" cap="flat">
              <a:noFill/>
              <a:prstDash val="solid"/>
              <a:miter/>
            </a:ln>
          </p:spPr>
          <p:txBody>
            <a:bodyPr rtlCol="0" anchor="ctr"/>
            <a:lstStyle/>
            <a:p>
              <a:endParaRPr lang="en-US" sz="849"/>
            </a:p>
          </p:txBody>
        </p:sp>
        <p:sp>
          <p:nvSpPr>
            <p:cNvPr id="1045" name="Freeform 1044">
              <a:extLst>
                <a:ext uri="{FF2B5EF4-FFF2-40B4-BE49-F238E27FC236}">
                  <a16:creationId xmlns:a16="http://schemas.microsoft.com/office/drawing/2014/main" id="{6F3FC301-7E65-414C-901F-E1799BBD027E}"/>
                </a:ext>
              </a:extLst>
            </p:cNvPr>
            <p:cNvSpPr/>
            <p:nvPr/>
          </p:nvSpPr>
          <p:spPr>
            <a:xfrm>
              <a:off x="11769148" y="54524"/>
              <a:ext cx="39763" cy="121445"/>
            </a:xfrm>
            <a:custGeom>
              <a:avLst/>
              <a:gdLst>
                <a:gd name="connsiteX0" fmla="*/ 39763 w 39763"/>
                <a:gd name="connsiteY0" fmla="*/ 20105 h 121445"/>
                <a:gd name="connsiteX1" fmla="*/ 39763 w 39763"/>
                <a:gd name="connsiteY1" fmla="*/ 101539 h 121445"/>
                <a:gd name="connsiteX2" fmla="*/ 19882 w 39763"/>
                <a:gd name="connsiteY2" fmla="*/ 121446 h 121445"/>
                <a:gd name="connsiteX3" fmla="*/ 19882 w 39763"/>
                <a:gd name="connsiteY3" fmla="*/ 121446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3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3" y="20105"/>
                  </a:moveTo>
                  <a:lnTo>
                    <a:pt x="39763" y="101539"/>
                  </a:lnTo>
                  <a:cubicBezTo>
                    <a:pt x="39763" y="112397"/>
                    <a:pt x="30726" y="121446"/>
                    <a:pt x="19882" y="121446"/>
                  </a:cubicBezTo>
                  <a:lnTo>
                    <a:pt x="19882" y="121446"/>
                  </a:lnTo>
                  <a:cubicBezTo>
                    <a:pt x="9037" y="121446"/>
                    <a:pt x="0" y="112397"/>
                    <a:pt x="0" y="101539"/>
                  </a:cubicBezTo>
                  <a:lnTo>
                    <a:pt x="0" y="20105"/>
                  </a:lnTo>
                  <a:cubicBezTo>
                    <a:pt x="0" y="9247"/>
                    <a:pt x="9037" y="199"/>
                    <a:pt x="19882" y="199"/>
                  </a:cubicBezTo>
                  <a:lnTo>
                    <a:pt x="19882" y="199"/>
                  </a:lnTo>
                  <a:cubicBezTo>
                    <a:pt x="30726" y="-1611"/>
                    <a:pt x="39763" y="9247"/>
                    <a:pt x="39763" y="20105"/>
                  </a:cubicBezTo>
                  <a:close/>
                </a:path>
              </a:pathLst>
            </a:custGeom>
            <a:solidFill>
              <a:srgbClr val="7EB4B4"/>
            </a:solidFill>
            <a:ln w="18073" cap="flat">
              <a:noFill/>
              <a:prstDash val="solid"/>
              <a:miter/>
            </a:ln>
          </p:spPr>
          <p:txBody>
            <a:bodyPr rtlCol="0" anchor="ctr"/>
            <a:lstStyle/>
            <a:p>
              <a:endParaRPr lang="en-US" sz="849"/>
            </a:p>
          </p:txBody>
        </p:sp>
        <p:sp>
          <p:nvSpPr>
            <p:cNvPr id="1046" name="Freeform 1045">
              <a:extLst>
                <a:ext uri="{FF2B5EF4-FFF2-40B4-BE49-F238E27FC236}">
                  <a16:creationId xmlns:a16="http://schemas.microsoft.com/office/drawing/2014/main" id="{073E4724-E675-F444-986B-25FAF040AC19}"/>
                </a:ext>
              </a:extLst>
            </p:cNvPr>
            <p:cNvSpPr/>
            <p:nvPr/>
          </p:nvSpPr>
          <p:spPr>
            <a:xfrm>
              <a:off x="12053239" y="54366"/>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5"/>
                  </a:cubicBezTo>
                  <a:lnTo>
                    <a:pt x="3292" y="29311"/>
                  </a:lnTo>
                  <a:cubicBezTo>
                    <a:pt x="-3938" y="16643"/>
                    <a:pt x="1484" y="5785"/>
                    <a:pt x="12329" y="2166"/>
                  </a:cubicBezTo>
                  <a:close/>
                </a:path>
              </a:pathLst>
            </a:custGeom>
            <a:solidFill>
              <a:srgbClr val="7EB4B4"/>
            </a:solidFill>
            <a:ln w="18073" cap="flat">
              <a:noFill/>
              <a:prstDash val="solid"/>
              <a:miter/>
            </a:ln>
          </p:spPr>
          <p:txBody>
            <a:bodyPr rtlCol="0" anchor="ctr"/>
            <a:lstStyle/>
            <a:p>
              <a:endParaRPr lang="en-US" sz="849"/>
            </a:p>
          </p:txBody>
        </p:sp>
        <p:sp>
          <p:nvSpPr>
            <p:cNvPr id="1050" name="Freeform 1049">
              <a:extLst>
                <a:ext uri="{FF2B5EF4-FFF2-40B4-BE49-F238E27FC236}">
                  <a16:creationId xmlns:a16="http://schemas.microsoft.com/office/drawing/2014/main" id="{CF613A7D-1BEB-994E-A413-208BC4091A92}"/>
                </a:ext>
              </a:extLst>
            </p:cNvPr>
            <p:cNvSpPr/>
            <p:nvPr userDrawn="1"/>
          </p:nvSpPr>
          <p:spPr>
            <a:xfrm>
              <a:off x="8781353" y="90916"/>
              <a:ext cx="39763" cy="81434"/>
            </a:xfrm>
            <a:custGeom>
              <a:avLst/>
              <a:gdLst>
                <a:gd name="connsiteX0" fmla="*/ 39764 w 39763"/>
                <a:gd name="connsiteY0" fmla="*/ 0 h 81434"/>
                <a:gd name="connsiteX1" fmla="*/ 39764 w 39763"/>
                <a:gd name="connsiteY1" fmla="*/ 61528 h 81434"/>
                <a:gd name="connsiteX2" fmla="*/ 19882 w 39763"/>
                <a:gd name="connsiteY2" fmla="*/ 81434 h 81434"/>
                <a:gd name="connsiteX3" fmla="*/ 19882 w 39763"/>
                <a:gd name="connsiteY3" fmla="*/ 81434 h 81434"/>
                <a:gd name="connsiteX4" fmla="*/ 0 w 39763"/>
                <a:gd name="connsiteY4" fmla="*/ 61528 h 81434"/>
                <a:gd name="connsiteX5" fmla="*/ 39764 w 39763"/>
                <a:gd name="connsiteY5" fmla="*/ 0 h 81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763" h="81434">
                  <a:moveTo>
                    <a:pt x="39764" y="0"/>
                  </a:moveTo>
                  <a:lnTo>
                    <a:pt x="39764" y="61528"/>
                  </a:lnTo>
                  <a:cubicBezTo>
                    <a:pt x="39764" y="72386"/>
                    <a:pt x="30726" y="81434"/>
                    <a:pt x="19882" y="81434"/>
                  </a:cubicBezTo>
                  <a:lnTo>
                    <a:pt x="19882" y="81434"/>
                  </a:lnTo>
                  <a:cubicBezTo>
                    <a:pt x="9037" y="81434"/>
                    <a:pt x="0" y="72386"/>
                    <a:pt x="0" y="61528"/>
                  </a:cubicBezTo>
                  <a:lnTo>
                    <a:pt x="39764" y="0"/>
                  </a:lnTo>
                  <a:close/>
                </a:path>
              </a:pathLst>
            </a:custGeom>
            <a:solidFill>
              <a:srgbClr val="7EB4B4"/>
            </a:solidFill>
            <a:ln w="18073" cap="flat">
              <a:noFill/>
              <a:prstDash val="solid"/>
              <a:miter/>
            </a:ln>
          </p:spPr>
          <p:txBody>
            <a:bodyPr rtlCol="0" anchor="ctr"/>
            <a:lstStyle/>
            <a:p>
              <a:endParaRPr lang="en-US" sz="849"/>
            </a:p>
          </p:txBody>
        </p:sp>
        <p:sp>
          <p:nvSpPr>
            <p:cNvPr id="1051" name="Freeform 1050">
              <a:extLst>
                <a:ext uri="{FF2B5EF4-FFF2-40B4-BE49-F238E27FC236}">
                  <a16:creationId xmlns:a16="http://schemas.microsoft.com/office/drawing/2014/main" id="{8CA9B207-E547-7D4E-85B1-10AB4927A71E}"/>
                </a:ext>
              </a:extLst>
            </p:cNvPr>
            <p:cNvSpPr/>
            <p:nvPr userDrawn="1"/>
          </p:nvSpPr>
          <p:spPr>
            <a:xfrm>
              <a:off x="8526505" y="639240"/>
              <a:ext cx="39763" cy="106769"/>
            </a:xfrm>
            <a:custGeom>
              <a:avLst/>
              <a:gdLst>
                <a:gd name="connsiteX0" fmla="*/ 36149 w 39763"/>
                <a:gd name="connsiteY0" fmla="*/ 0 h 106769"/>
                <a:gd name="connsiteX1" fmla="*/ 39764 w 39763"/>
                <a:gd name="connsiteY1" fmla="*/ 86863 h 106769"/>
                <a:gd name="connsiteX2" fmla="*/ 19882 w 39763"/>
                <a:gd name="connsiteY2" fmla="*/ 106770 h 106769"/>
                <a:gd name="connsiteX3" fmla="*/ 19882 w 39763"/>
                <a:gd name="connsiteY3" fmla="*/ 106770 h 106769"/>
                <a:gd name="connsiteX4" fmla="*/ 0 w 39763"/>
                <a:gd name="connsiteY4" fmla="*/ 86863 h 106769"/>
                <a:gd name="connsiteX5" fmla="*/ 36149 w 39763"/>
                <a:gd name="connsiteY5" fmla="*/ 0 h 106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763" h="106769">
                  <a:moveTo>
                    <a:pt x="36149" y="0"/>
                  </a:moveTo>
                  <a:lnTo>
                    <a:pt x="39764" y="86863"/>
                  </a:lnTo>
                  <a:cubicBezTo>
                    <a:pt x="39764" y="97721"/>
                    <a:pt x="30726" y="106770"/>
                    <a:pt x="19882" y="106770"/>
                  </a:cubicBezTo>
                  <a:lnTo>
                    <a:pt x="19882" y="106770"/>
                  </a:lnTo>
                  <a:cubicBezTo>
                    <a:pt x="9037" y="106770"/>
                    <a:pt x="0" y="97721"/>
                    <a:pt x="0" y="86863"/>
                  </a:cubicBezTo>
                  <a:lnTo>
                    <a:pt x="36149" y="0"/>
                  </a:lnTo>
                  <a:close/>
                </a:path>
              </a:pathLst>
            </a:custGeom>
            <a:solidFill>
              <a:srgbClr val="7EB4B4"/>
            </a:solidFill>
            <a:ln w="18073" cap="flat">
              <a:noFill/>
              <a:prstDash val="solid"/>
              <a:miter/>
            </a:ln>
          </p:spPr>
          <p:txBody>
            <a:bodyPr rtlCol="0" anchor="ctr"/>
            <a:lstStyle/>
            <a:p>
              <a:endParaRPr lang="en-US" sz="849"/>
            </a:p>
          </p:txBody>
        </p:sp>
        <p:sp>
          <p:nvSpPr>
            <p:cNvPr id="1052" name="Freeform 1051">
              <a:extLst>
                <a:ext uri="{FF2B5EF4-FFF2-40B4-BE49-F238E27FC236}">
                  <a16:creationId xmlns:a16="http://schemas.microsoft.com/office/drawing/2014/main" id="{A6278A70-1346-FC40-855B-9FA9E045384E}"/>
                </a:ext>
              </a:extLst>
            </p:cNvPr>
            <p:cNvSpPr/>
            <p:nvPr userDrawn="1"/>
          </p:nvSpPr>
          <p:spPr>
            <a:xfrm>
              <a:off x="7854137" y="2164775"/>
              <a:ext cx="60001" cy="96267"/>
            </a:xfrm>
            <a:custGeom>
              <a:avLst/>
              <a:gdLst>
                <a:gd name="connsiteX0" fmla="*/ 21690 w 60001"/>
                <a:gd name="connsiteY0" fmla="*/ 0 h 96267"/>
                <a:gd name="connsiteX1" fmla="*/ 57838 w 60001"/>
                <a:gd name="connsiteY1" fmla="*/ 66957 h 96267"/>
                <a:gd name="connsiteX2" fmla="*/ 48801 w 60001"/>
                <a:gd name="connsiteY2" fmla="*/ 94102 h 96267"/>
                <a:gd name="connsiteX3" fmla="*/ 48801 w 60001"/>
                <a:gd name="connsiteY3" fmla="*/ 94102 h 96267"/>
                <a:gd name="connsiteX4" fmla="*/ 21690 w 60001"/>
                <a:gd name="connsiteY4" fmla="*/ 85053 h 96267"/>
                <a:gd name="connsiteX5" fmla="*/ 0 w 60001"/>
                <a:gd name="connsiteY5" fmla="*/ 47051 h 96267"/>
                <a:gd name="connsiteX6" fmla="*/ 21690 w 60001"/>
                <a:gd name="connsiteY6" fmla="*/ 0 h 96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001" h="96267">
                  <a:moveTo>
                    <a:pt x="21690" y="0"/>
                  </a:moveTo>
                  <a:lnTo>
                    <a:pt x="57838" y="66957"/>
                  </a:lnTo>
                  <a:cubicBezTo>
                    <a:pt x="63260" y="76005"/>
                    <a:pt x="57838" y="88673"/>
                    <a:pt x="48801" y="94102"/>
                  </a:cubicBezTo>
                  <a:lnTo>
                    <a:pt x="48801" y="94102"/>
                  </a:lnTo>
                  <a:cubicBezTo>
                    <a:pt x="39764" y="99531"/>
                    <a:pt x="27112" y="94102"/>
                    <a:pt x="21690" y="85053"/>
                  </a:cubicBezTo>
                  <a:lnTo>
                    <a:pt x="0" y="47051"/>
                  </a:lnTo>
                  <a:lnTo>
                    <a:pt x="21690" y="0"/>
                  </a:lnTo>
                  <a:close/>
                </a:path>
              </a:pathLst>
            </a:custGeom>
            <a:solidFill>
              <a:srgbClr val="7EB4B4"/>
            </a:solidFill>
            <a:ln w="18073" cap="flat">
              <a:noFill/>
              <a:prstDash val="solid"/>
              <a:miter/>
            </a:ln>
          </p:spPr>
          <p:txBody>
            <a:bodyPr rtlCol="0" anchor="ctr"/>
            <a:lstStyle/>
            <a:p>
              <a:endParaRPr lang="en-US" sz="849"/>
            </a:p>
          </p:txBody>
        </p:sp>
        <p:sp>
          <p:nvSpPr>
            <p:cNvPr id="1053" name="Freeform 1052">
              <a:extLst>
                <a:ext uri="{FF2B5EF4-FFF2-40B4-BE49-F238E27FC236}">
                  <a16:creationId xmlns:a16="http://schemas.microsoft.com/office/drawing/2014/main" id="{A267DB82-80F0-114B-AD37-DA2EC5D6811F}"/>
                </a:ext>
              </a:extLst>
            </p:cNvPr>
            <p:cNvSpPr/>
            <p:nvPr userDrawn="1"/>
          </p:nvSpPr>
          <p:spPr>
            <a:xfrm>
              <a:off x="7579406" y="2754721"/>
              <a:ext cx="39763" cy="119437"/>
            </a:xfrm>
            <a:custGeom>
              <a:avLst/>
              <a:gdLst>
                <a:gd name="connsiteX0" fmla="*/ 27112 w 39763"/>
                <a:gd name="connsiteY0" fmla="*/ 0 h 119437"/>
                <a:gd name="connsiteX1" fmla="*/ 39764 w 39763"/>
                <a:gd name="connsiteY1" fmla="*/ 18097 h 119437"/>
                <a:gd name="connsiteX2" fmla="*/ 39764 w 39763"/>
                <a:gd name="connsiteY2" fmla="*/ 99531 h 119437"/>
                <a:gd name="connsiteX3" fmla="*/ 19882 w 39763"/>
                <a:gd name="connsiteY3" fmla="*/ 119437 h 119437"/>
                <a:gd name="connsiteX4" fmla="*/ 19882 w 39763"/>
                <a:gd name="connsiteY4" fmla="*/ 119437 h 119437"/>
                <a:gd name="connsiteX5" fmla="*/ 0 w 39763"/>
                <a:gd name="connsiteY5" fmla="*/ 99531 h 119437"/>
                <a:gd name="connsiteX6" fmla="*/ 0 w 39763"/>
                <a:gd name="connsiteY6" fmla="*/ 59718 h 119437"/>
                <a:gd name="connsiteX7" fmla="*/ 27112 w 39763"/>
                <a:gd name="connsiteY7" fmla="*/ 0 h 119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763" h="119437">
                  <a:moveTo>
                    <a:pt x="27112" y="0"/>
                  </a:moveTo>
                  <a:cubicBezTo>
                    <a:pt x="34341" y="3619"/>
                    <a:pt x="39764" y="10858"/>
                    <a:pt x="39764" y="18097"/>
                  </a:cubicBezTo>
                  <a:lnTo>
                    <a:pt x="39764" y="99531"/>
                  </a:lnTo>
                  <a:cubicBezTo>
                    <a:pt x="39764" y="110389"/>
                    <a:pt x="30727" y="119437"/>
                    <a:pt x="19882" y="119437"/>
                  </a:cubicBezTo>
                  <a:lnTo>
                    <a:pt x="19882" y="119437"/>
                  </a:lnTo>
                  <a:cubicBezTo>
                    <a:pt x="9037" y="119437"/>
                    <a:pt x="0" y="110389"/>
                    <a:pt x="0" y="99531"/>
                  </a:cubicBezTo>
                  <a:lnTo>
                    <a:pt x="0" y="59718"/>
                  </a:lnTo>
                  <a:lnTo>
                    <a:pt x="27112" y="0"/>
                  </a:lnTo>
                  <a:close/>
                </a:path>
              </a:pathLst>
            </a:custGeom>
            <a:solidFill>
              <a:srgbClr val="7EB4B4"/>
            </a:solidFill>
            <a:ln w="18073" cap="flat">
              <a:noFill/>
              <a:prstDash val="solid"/>
              <a:miter/>
            </a:ln>
          </p:spPr>
          <p:txBody>
            <a:bodyPr rtlCol="0" anchor="ctr"/>
            <a:lstStyle/>
            <a:p>
              <a:endParaRPr lang="en-US" sz="849"/>
            </a:p>
          </p:txBody>
        </p:sp>
        <p:sp>
          <p:nvSpPr>
            <p:cNvPr id="1054" name="Freeform 1053">
              <a:extLst>
                <a:ext uri="{FF2B5EF4-FFF2-40B4-BE49-F238E27FC236}">
                  <a16:creationId xmlns:a16="http://schemas.microsoft.com/office/drawing/2014/main" id="{25816338-1A3E-004A-A794-5A9D9C91E021}"/>
                </a:ext>
              </a:extLst>
            </p:cNvPr>
            <p:cNvSpPr/>
            <p:nvPr userDrawn="1"/>
          </p:nvSpPr>
          <p:spPr>
            <a:xfrm>
              <a:off x="7286600" y="3388098"/>
              <a:ext cx="39763" cy="101340"/>
            </a:xfrm>
            <a:custGeom>
              <a:avLst/>
              <a:gdLst>
                <a:gd name="connsiteX0" fmla="*/ 39764 w 39763"/>
                <a:gd name="connsiteY0" fmla="*/ 0 h 101340"/>
                <a:gd name="connsiteX1" fmla="*/ 39764 w 39763"/>
                <a:gd name="connsiteY1" fmla="*/ 81434 h 101340"/>
                <a:gd name="connsiteX2" fmla="*/ 19882 w 39763"/>
                <a:gd name="connsiteY2" fmla="*/ 101341 h 101340"/>
                <a:gd name="connsiteX3" fmla="*/ 19882 w 39763"/>
                <a:gd name="connsiteY3" fmla="*/ 101341 h 101340"/>
                <a:gd name="connsiteX4" fmla="*/ 0 w 39763"/>
                <a:gd name="connsiteY4" fmla="*/ 81434 h 101340"/>
                <a:gd name="connsiteX5" fmla="*/ 39764 w 39763"/>
                <a:gd name="connsiteY5" fmla="*/ 0 h 101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763" h="101340">
                  <a:moveTo>
                    <a:pt x="39764" y="0"/>
                  </a:moveTo>
                  <a:lnTo>
                    <a:pt x="39764" y="81434"/>
                  </a:lnTo>
                  <a:cubicBezTo>
                    <a:pt x="39764" y="92292"/>
                    <a:pt x="30726" y="101341"/>
                    <a:pt x="19882" y="101341"/>
                  </a:cubicBezTo>
                  <a:lnTo>
                    <a:pt x="19882" y="101341"/>
                  </a:lnTo>
                  <a:cubicBezTo>
                    <a:pt x="9037" y="101341"/>
                    <a:pt x="0" y="92292"/>
                    <a:pt x="0" y="81434"/>
                  </a:cubicBezTo>
                  <a:lnTo>
                    <a:pt x="39764" y="0"/>
                  </a:lnTo>
                  <a:close/>
                </a:path>
              </a:pathLst>
            </a:custGeom>
            <a:solidFill>
              <a:srgbClr val="7EB4B4"/>
            </a:solidFill>
            <a:ln w="18073" cap="flat">
              <a:noFill/>
              <a:prstDash val="solid"/>
              <a:miter/>
            </a:ln>
          </p:spPr>
          <p:txBody>
            <a:bodyPr rtlCol="0" anchor="ctr"/>
            <a:lstStyle/>
            <a:p>
              <a:endParaRPr lang="en-US" sz="849"/>
            </a:p>
          </p:txBody>
        </p:sp>
        <p:sp>
          <p:nvSpPr>
            <p:cNvPr id="1055" name="Freeform 1054">
              <a:extLst>
                <a:ext uri="{FF2B5EF4-FFF2-40B4-BE49-F238E27FC236}">
                  <a16:creationId xmlns:a16="http://schemas.microsoft.com/office/drawing/2014/main" id="{108AFA2E-DDFB-1B47-B67D-9D3CC463FDDB}"/>
                </a:ext>
              </a:extLst>
            </p:cNvPr>
            <p:cNvSpPr/>
            <p:nvPr userDrawn="1"/>
          </p:nvSpPr>
          <p:spPr>
            <a:xfrm>
              <a:off x="6625077" y="4879250"/>
              <a:ext cx="39763" cy="117627"/>
            </a:xfrm>
            <a:custGeom>
              <a:avLst/>
              <a:gdLst>
                <a:gd name="connsiteX0" fmla="*/ 30726 w 39763"/>
                <a:gd name="connsiteY0" fmla="*/ 0 h 117627"/>
                <a:gd name="connsiteX1" fmla="*/ 39764 w 39763"/>
                <a:gd name="connsiteY1" fmla="*/ 16287 h 117627"/>
                <a:gd name="connsiteX2" fmla="*/ 39764 w 39763"/>
                <a:gd name="connsiteY2" fmla="*/ 97721 h 117627"/>
                <a:gd name="connsiteX3" fmla="*/ 19882 w 39763"/>
                <a:gd name="connsiteY3" fmla="*/ 117627 h 117627"/>
                <a:gd name="connsiteX4" fmla="*/ 19882 w 39763"/>
                <a:gd name="connsiteY4" fmla="*/ 117627 h 117627"/>
                <a:gd name="connsiteX5" fmla="*/ 0 w 39763"/>
                <a:gd name="connsiteY5" fmla="*/ 97721 h 117627"/>
                <a:gd name="connsiteX6" fmla="*/ 0 w 39763"/>
                <a:gd name="connsiteY6" fmla="*/ 66957 h 117627"/>
                <a:gd name="connsiteX7" fmla="*/ 30726 w 39763"/>
                <a:gd name="connsiteY7" fmla="*/ 0 h 11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763" h="117627">
                  <a:moveTo>
                    <a:pt x="30726" y="0"/>
                  </a:moveTo>
                  <a:cubicBezTo>
                    <a:pt x="36149" y="3620"/>
                    <a:pt x="39764" y="9048"/>
                    <a:pt x="39764" y="16287"/>
                  </a:cubicBezTo>
                  <a:lnTo>
                    <a:pt x="39764" y="97721"/>
                  </a:lnTo>
                  <a:cubicBezTo>
                    <a:pt x="39764" y="108579"/>
                    <a:pt x="30726" y="117627"/>
                    <a:pt x="19882" y="117627"/>
                  </a:cubicBezTo>
                  <a:lnTo>
                    <a:pt x="19882" y="117627"/>
                  </a:lnTo>
                  <a:cubicBezTo>
                    <a:pt x="9037" y="117627"/>
                    <a:pt x="0" y="108579"/>
                    <a:pt x="0" y="97721"/>
                  </a:cubicBezTo>
                  <a:lnTo>
                    <a:pt x="0" y="66957"/>
                  </a:lnTo>
                  <a:lnTo>
                    <a:pt x="30726" y="0"/>
                  </a:lnTo>
                  <a:close/>
                </a:path>
              </a:pathLst>
            </a:custGeom>
            <a:solidFill>
              <a:srgbClr val="7EB4B4"/>
            </a:solidFill>
            <a:ln w="18073" cap="flat">
              <a:noFill/>
              <a:prstDash val="solid"/>
              <a:miter/>
            </a:ln>
          </p:spPr>
          <p:txBody>
            <a:bodyPr rtlCol="0" anchor="ctr"/>
            <a:lstStyle/>
            <a:p>
              <a:endParaRPr lang="en-US" sz="849"/>
            </a:p>
          </p:txBody>
        </p:sp>
        <p:sp>
          <p:nvSpPr>
            <p:cNvPr id="1056" name="Freeform 1055">
              <a:extLst>
                <a:ext uri="{FF2B5EF4-FFF2-40B4-BE49-F238E27FC236}">
                  <a16:creationId xmlns:a16="http://schemas.microsoft.com/office/drawing/2014/main" id="{42111C2A-F535-7A45-8C83-C57499C6B54E}"/>
                </a:ext>
              </a:extLst>
            </p:cNvPr>
            <p:cNvSpPr/>
            <p:nvPr userDrawn="1"/>
          </p:nvSpPr>
          <p:spPr>
            <a:xfrm>
              <a:off x="6352154" y="5503579"/>
              <a:ext cx="49741" cy="100472"/>
            </a:xfrm>
            <a:custGeom>
              <a:avLst/>
              <a:gdLst>
                <a:gd name="connsiteX0" fmla="*/ 23497 w 49741"/>
                <a:gd name="connsiteY0" fmla="*/ 0 h 100472"/>
                <a:gd name="connsiteX1" fmla="*/ 48801 w 49741"/>
                <a:gd name="connsiteY1" fmla="*/ 76006 h 100472"/>
                <a:gd name="connsiteX2" fmla="*/ 34341 w 49741"/>
                <a:gd name="connsiteY2" fmla="*/ 99531 h 100472"/>
                <a:gd name="connsiteX3" fmla="*/ 34341 w 49741"/>
                <a:gd name="connsiteY3" fmla="*/ 99531 h 100472"/>
                <a:gd name="connsiteX4" fmla="*/ 10845 w 49741"/>
                <a:gd name="connsiteY4" fmla="*/ 85054 h 100472"/>
                <a:gd name="connsiteX5" fmla="*/ 0 w 49741"/>
                <a:gd name="connsiteY5" fmla="*/ 57909 h 100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741" h="100472">
                  <a:moveTo>
                    <a:pt x="23497" y="0"/>
                  </a:moveTo>
                  <a:lnTo>
                    <a:pt x="48801" y="76006"/>
                  </a:lnTo>
                  <a:cubicBezTo>
                    <a:pt x="52416" y="86863"/>
                    <a:pt x="45186" y="97721"/>
                    <a:pt x="34341" y="99531"/>
                  </a:cubicBezTo>
                  <a:lnTo>
                    <a:pt x="34341" y="99531"/>
                  </a:lnTo>
                  <a:cubicBezTo>
                    <a:pt x="23497" y="103150"/>
                    <a:pt x="12652" y="95911"/>
                    <a:pt x="10845" y="85054"/>
                  </a:cubicBezTo>
                  <a:lnTo>
                    <a:pt x="0" y="57909"/>
                  </a:lnTo>
                </a:path>
              </a:pathLst>
            </a:custGeom>
            <a:solidFill>
              <a:srgbClr val="7EB4B4"/>
            </a:solidFill>
            <a:ln w="18073" cap="flat">
              <a:noFill/>
              <a:prstDash val="solid"/>
              <a:miter/>
            </a:ln>
          </p:spPr>
          <p:txBody>
            <a:bodyPr rtlCol="0" anchor="ctr"/>
            <a:lstStyle/>
            <a:p>
              <a:endParaRPr lang="en-US" sz="849"/>
            </a:p>
          </p:txBody>
        </p:sp>
        <p:sp>
          <p:nvSpPr>
            <p:cNvPr id="1057" name="Freeform 1056">
              <a:extLst>
                <a:ext uri="{FF2B5EF4-FFF2-40B4-BE49-F238E27FC236}">
                  <a16:creationId xmlns:a16="http://schemas.microsoft.com/office/drawing/2014/main" id="{6AD39994-D83E-D842-BAE4-2A80CC1806EF}"/>
                </a:ext>
              </a:extLst>
            </p:cNvPr>
            <p:cNvSpPr/>
            <p:nvPr userDrawn="1"/>
          </p:nvSpPr>
          <p:spPr>
            <a:xfrm>
              <a:off x="6064771" y="6098954"/>
              <a:ext cx="39763" cy="119437"/>
            </a:xfrm>
            <a:custGeom>
              <a:avLst/>
              <a:gdLst>
                <a:gd name="connsiteX0" fmla="*/ 39764 w 39763"/>
                <a:gd name="connsiteY0" fmla="*/ 0 h 119437"/>
                <a:gd name="connsiteX1" fmla="*/ 39764 w 39763"/>
                <a:gd name="connsiteY1" fmla="*/ 99531 h 119437"/>
                <a:gd name="connsiteX2" fmla="*/ 19882 w 39763"/>
                <a:gd name="connsiteY2" fmla="*/ 119437 h 119437"/>
                <a:gd name="connsiteX3" fmla="*/ 19882 w 39763"/>
                <a:gd name="connsiteY3" fmla="*/ 119437 h 119437"/>
                <a:gd name="connsiteX4" fmla="*/ 0 w 39763"/>
                <a:gd name="connsiteY4" fmla="*/ 99531 h 119437"/>
                <a:gd name="connsiteX5" fmla="*/ 39764 w 39763"/>
                <a:gd name="connsiteY5" fmla="*/ 0 h 119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763" h="119437">
                  <a:moveTo>
                    <a:pt x="39764" y="0"/>
                  </a:moveTo>
                  <a:lnTo>
                    <a:pt x="39764" y="99531"/>
                  </a:lnTo>
                  <a:cubicBezTo>
                    <a:pt x="39764" y="110389"/>
                    <a:pt x="30726" y="119437"/>
                    <a:pt x="19882" y="119437"/>
                  </a:cubicBezTo>
                  <a:lnTo>
                    <a:pt x="19882" y="119437"/>
                  </a:lnTo>
                  <a:cubicBezTo>
                    <a:pt x="9037" y="119437"/>
                    <a:pt x="0" y="110389"/>
                    <a:pt x="0" y="99531"/>
                  </a:cubicBezTo>
                  <a:lnTo>
                    <a:pt x="39764" y="0"/>
                  </a:lnTo>
                  <a:close/>
                </a:path>
              </a:pathLst>
            </a:custGeom>
            <a:solidFill>
              <a:srgbClr val="7EB4B4"/>
            </a:solidFill>
            <a:ln w="18073" cap="flat">
              <a:noFill/>
              <a:prstDash val="solid"/>
              <a:miter/>
            </a:ln>
          </p:spPr>
          <p:txBody>
            <a:bodyPr rtlCol="0" anchor="ctr"/>
            <a:lstStyle/>
            <a:p>
              <a:endParaRPr lang="en-US" sz="849"/>
            </a:p>
          </p:txBody>
        </p:sp>
        <p:sp>
          <p:nvSpPr>
            <p:cNvPr id="1058" name="Freeform 1057">
              <a:extLst>
                <a:ext uri="{FF2B5EF4-FFF2-40B4-BE49-F238E27FC236}">
                  <a16:creationId xmlns:a16="http://schemas.microsoft.com/office/drawing/2014/main" id="{1F207E02-D553-9D4D-B5E8-AB435A044DCA}"/>
                </a:ext>
              </a:extLst>
            </p:cNvPr>
            <p:cNvSpPr/>
            <p:nvPr userDrawn="1"/>
          </p:nvSpPr>
          <p:spPr>
            <a:xfrm>
              <a:off x="5786425" y="6721473"/>
              <a:ext cx="39763" cy="101340"/>
            </a:xfrm>
            <a:custGeom>
              <a:avLst/>
              <a:gdLst>
                <a:gd name="connsiteX0" fmla="*/ 39764 w 39763"/>
                <a:gd name="connsiteY0" fmla="*/ 0 h 101340"/>
                <a:gd name="connsiteX1" fmla="*/ 39764 w 39763"/>
                <a:gd name="connsiteY1" fmla="*/ 81434 h 101340"/>
                <a:gd name="connsiteX2" fmla="*/ 19882 w 39763"/>
                <a:gd name="connsiteY2" fmla="*/ 101341 h 101340"/>
                <a:gd name="connsiteX3" fmla="*/ 19882 w 39763"/>
                <a:gd name="connsiteY3" fmla="*/ 101341 h 101340"/>
                <a:gd name="connsiteX4" fmla="*/ 0 w 39763"/>
                <a:gd name="connsiteY4" fmla="*/ 81434 h 101340"/>
                <a:gd name="connsiteX5" fmla="*/ 39764 w 39763"/>
                <a:gd name="connsiteY5" fmla="*/ 0 h 101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763" h="101340">
                  <a:moveTo>
                    <a:pt x="39764" y="0"/>
                  </a:moveTo>
                  <a:lnTo>
                    <a:pt x="39764" y="81434"/>
                  </a:lnTo>
                  <a:cubicBezTo>
                    <a:pt x="39764" y="92292"/>
                    <a:pt x="30726" y="101341"/>
                    <a:pt x="19882" y="101341"/>
                  </a:cubicBezTo>
                  <a:lnTo>
                    <a:pt x="19882" y="101341"/>
                  </a:lnTo>
                  <a:cubicBezTo>
                    <a:pt x="9037" y="101341"/>
                    <a:pt x="0" y="92292"/>
                    <a:pt x="0" y="81434"/>
                  </a:cubicBezTo>
                  <a:lnTo>
                    <a:pt x="39764" y="0"/>
                  </a:lnTo>
                  <a:close/>
                </a:path>
              </a:pathLst>
            </a:custGeom>
            <a:solidFill>
              <a:srgbClr val="7EB4B4"/>
            </a:solidFill>
            <a:ln w="18073" cap="flat">
              <a:noFill/>
              <a:prstDash val="solid"/>
              <a:miter/>
            </a:ln>
          </p:spPr>
          <p:txBody>
            <a:bodyPr rtlCol="0" anchor="ctr"/>
            <a:lstStyle/>
            <a:p>
              <a:endParaRPr lang="en-US" sz="849"/>
            </a:p>
          </p:txBody>
        </p:sp>
      </p:grpSp>
      <p:pic>
        <p:nvPicPr>
          <p:cNvPr id="15" name="Graphic 14">
            <a:extLst>
              <a:ext uri="{FF2B5EF4-FFF2-40B4-BE49-F238E27FC236}">
                <a16:creationId xmlns:a16="http://schemas.microsoft.com/office/drawing/2014/main" id="{BEAA1002-D74B-E340-8633-D4E585D4412D}"/>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236050" y="6263247"/>
            <a:ext cx="1444258" cy="433278"/>
          </a:xfrm>
          <a:prstGeom prst="rect">
            <a:avLst/>
          </a:prstGeom>
        </p:spPr>
      </p:pic>
      <p:sp>
        <p:nvSpPr>
          <p:cNvPr id="5" name="Title 1">
            <a:extLst>
              <a:ext uri="{FF2B5EF4-FFF2-40B4-BE49-F238E27FC236}">
                <a16:creationId xmlns:a16="http://schemas.microsoft.com/office/drawing/2014/main" id="{19BAD56B-EE32-504B-B4A7-BBE747FA7EB6}"/>
              </a:ext>
            </a:extLst>
          </p:cNvPr>
          <p:cNvSpPr>
            <a:spLocks noGrp="1"/>
          </p:cNvSpPr>
          <p:nvPr>
            <p:ph type="title" hasCustomPrompt="1"/>
          </p:nvPr>
        </p:nvSpPr>
        <p:spPr>
          <a:xfrm>
            <a:off x="331694" y="1739348"/>
            <a:ext cx="7257827" cy="3299792"/>
          </a:xfrm>
        </p:spPr>
        <p:txBody>
          <a:bodyPr anchor="ctr" anchorCtr="0">
            <a:noAutofit/>
          </a:bodyPr>
          <a:lstStyle>
            <a:lvl1pPr>
              <a:defRPr sz="5000"/>
            </a:lvl1pPr>
          </a:lstStyle>
          <a:p>
            <a:r>
              <a:rPr lang="en-US"/>
              <a:t>Section title goes here</a:t>
            </a:r>
          </a:p>
        </p:txBody>
      </p:sp>
      <p:sp>
        <p:nvSpPr>
          <p:cNvPr id="6" name="Freeform 5">
            <a:extLst>
              <a:ext uri="{FF2B5EF4-FFF2-40B4-BE49-F238E27FC236}">
                <a16:creationId xmlns:a16="http://schemas.microsoft.com/office/drawing/2014/main" id="{00F184FF-A331-4B4F-A5FF-1E6DE6159807}"/>
              </a:ext>
            </a:extLst>
          </p:cNvPr>
          <p:cNvSpPr/>
          <p:nvPr userDrawn="1"/>
        </p:nvSpPr>
        <p:spPr>
          <a:xfrm rot="1450454">
            <a:off x="10638605" y="5212077"/>
            <a:ext cx="892288" cy="1931234"/>
          </a:xfrm>
          <a:custGeom>
            <a:avLst/>
            <a:gdLst>
              <a:gd name="connsiteX0" fmla="*/ 272484 w 892288"/>
              <a:gd name="connsiteY0" fmla="*/ 35061 h 1931234"/>
              <a:gd name="connsiteX1" fmla="*/ 446144 w 892288"/>
              <a:gd name="connsiteY1" fmla="*/ 0 h 1931234"/>
              <a:gd name="connsiteX2" fmla="*/ 892288 w 892288"/>
              <a:gd name="connsiteY2" fmla="*/ 446144 h 1931234"/>
              <a:gd name="connsiteX3" fmla="*/ 892288 w 892288"/>
              <a:gd name="connsiteY3" fmla="*/ 1530706 h 1931234"/>
              <a:gd name="connsiteX4" fmla="*/ 0 w 892288"/>
              <a:gd name="connsiteY4" fmla="*/ 1931234 h 1931234"/>
              <a:gd name="connsiteX5" fmla="*/ 0 w 892288"/>
              <a:gd name="connsiteY5" fmla="*/ 446144 h 1931234"/>
              <a:gd name="connsiteX6" fmla="*/ 272484 w 892288"/>
              <a:gd name="connsiteY6" fmla="*/ 35061 h 19312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92288" h="1931234">
                <a:moveTo>
                  <a:pt x="272484" y="35061"/>
                </a:moveTo>
                <a:cubicBezTo>
                  <a:pt x="325860" y="12484"/>
                  <a:pt x="384544" y="0"/>
                  <a:pt x="446144" y="0"/>
                </a:cubicBezTo>
                <a:cubicBezTo>
                  <a:pt x="692543" y="0"/>
                  <a:pt x="892288" y="199745"/>
                  <a:pt x="892288" y="446144"/>
                </a:cubicBezTo>
                <a:lnTo>
                  <a:pt x="892288" y="1530706"/>
                </a:lnTo>
                <a:lnTo>
                  <a:pt x="0" y="1931234"/>
                </a:lnTo>
                <a:lnTo>
                  <a:pt x="0" y="446144"/>
                </a:lnTo>
                <a:cubicBezTo>
                  <a:pt x="0" y="261345"/>
                  <a:pt x="112356" y="102789"/>
                  <a:pt x="272484" y="35061"/>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358" rtl="0" eaLnBrk="1" fontAlgn="auto" latinLnBrk="0" hangingPunct="1">
              <a:lnSpc>
                <a:spcPct val="100000"/>
              </a:lnSpc>
              <a:spcBef>
                <a:spcPts val="0"/>
              </a:spcBef>
              <a:spcAft>
                <a:spcPts val="0"/>
              </a:spcAft>
              <a:buClr>
                <a:srgbClr val="000000"/>
              </a:buClr>
              <a:buSzTx/>
              <a:buFont typeface="Arial"/>
              <a:buNone/>
              <a:tabLst/>
              <a:defRPr/>
            </a:pPr>
            <a:endParaRPr kumimoji="0" lang="en-US" sz="2489" b="0" i="0" u="none" strike="noStrike" kern="0" cap="none" spc="0" normalizeH="0" baseline="0" noProof="0">
              <a:ln>
                <a:noFill/>
              </a:ln>
              <a:solidFill>
                <a:srgbClr val="FFFFFF"/>
              </a:solidFill>
              <a:effectLst/>
              <a:uLnTx/>
              <a:uFillTx/>
              <a:latin typeface="Arial"/>
              <a:ea typeface="+mn-ea"/>
              <a:cs typeface="+mn-cs"/>
              <a:sym typeface="Arial"/>
            </a:endParaRPr>
          </a:p>
        </p:txBody>
      </p:sp>
      <p:sp>
        <p:nvSpPr>
          <p:cNvPr id="7" name="Freeform 6">
            <a:extLst>
              <a:ext uri="{FF2B5EF4-FFF2-40B4-BE49-F238E27FC236}">
                <a16:creationId xmlns:a16="http://schemas.microsoft.com/office/drawing/2014/main" id="{B9D178DF-3E8A-9F45-9024-949BE6D86BD8}"/>
              </a:ext>
            </a:extLst>
          </p:cNvPr>
          <p:cNvSpPr/>
          <p:nvPr userDrawn="1"/>
        </p:nvSpPr>
        <p:spPr>
          <a:xfrm rot="1471785">
            <a:off x="9996862" y="5653120"/>
            <a:ext cx="706818" cy="1490587"/>
          </a:xfrm>
          <a:custGeom>
            <a:avLst/>
            <a:gdLst>
              <a:gd name="connsiteX0" fmla="*/ 215847 w 706818"/>
              <a:gd name="connsiteY0" fmla="*/ 27773 h 1490587"/>
              <a:gd name="connsiteX1" fmla="*/ 353409 w 706818"/>
              <a:gd name="connsiteY1" fmla="*/ 0 h 1490587"/>
              <a:gd name="connsiteX2" fmla="*/ 706818 w 706818"/>
              <a:gd name="connsiteY2" fmla="*/ 353409 h 1490587"/>
              <a:gd name="connsiteX3" fmla="*/ 706818 w 706818"/>
              <a:gd name="connsiteY3" fmla="*/ 1168027 h 1490587"/>
              <a:gd name="connsiteX4" fmla="*/ 0 w 706818"/>
              <a:gd name="connsiteY4" fmla="*/ 1490587 h 1490587"/>
              <a:gd name="connsiteX5" fmla="*/ 0 w 706818"/>
              <a:gd name="connsiteY5" fmla="*/ 353409 h 1490587"/>
              <a:gd name="connsiteX6" fmla="*/ 215847 w 706818"/>
              <a:gd name="connsiteY6" fmla="*/ 27773 h 1490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06818" h="1490587">
                <a:moveTo>
                  <a:pt x="215847" y="27773"/>
                </a:moveTo>
                <a:cubicBezTo>
                  <a:pt x="258128" y="9889"/>
                  <a:pt x="304613" y="0"/>
                  <a:pt x="353409" y="0"/>
                </a:cubicBezTo>
                <a:cubicBezTo>
                  <a:pt x="548591" y="0"/>
                  <a:pt x="706818" y="158227"/>
                  <a:pt x="706818" y="353409"/>
                </a:cubicBezTo>
                <a:lnTo>
                  <a:pt x="706818" y="1168027"/>
                </a:lnTo>
                <a:lnTo>
                  <a:pt x="0" y="1490587"/>
                </a:lnTo>
                <a:lnTo>
                  <a:pt x="0" y="353409"/>
                </a:lnTo>
                <a:cubicBezTo>
                  <a:pt x="0" y="207022"/>
                  <a:pt x="89002" y="81423"/>
                  <a:pt x="215847" y="27773"/>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358" rtl="0" eaLnBrk="1" fontAlgn="auto" latinLnBrk="0" hangingPunct="1">
              <a:lnSpc>
                <a:spcPct val="100000"/>
              </a:lnSpc>
              <a:spcBef>
                <a:spcPts val="0"/>
              </a:spcBef>
              <a:spcAft>
                <a:spcPts val="0"/>
              </a:spcAft>
              <a:buClr>
                <a:srgbClr val="000000"/>
              </a:buClr>
              <a:buSzTx/>
              <a:buFont typeface="Arial"/>
              <a:buNone/>
              <a:tabLst/>
              <a:defRPr/>
            </a:pPr>
            <a:endParaRPr kumimoji="0" lang="en-US" sz="2489" b="0" i="0" u="none" strike="noStrike" kern="0" cap="none" spc="0" normalizeH="0" baseline="0" noProof="0">
              <a:ln>
                <a:noFill/>
              </a:ln>
              <a:solidFill>
                <a:srgbClr val="FFFFFF"/>
              </a:solidFill>
              <a:effectLst/>
              <a:uLnTx/>
              <a:uFillTx/>
              <a:latin typeface="Arial"/>
              <a:ea typeface="+mn-ea"/>
              <a:cs typeface="+mn-cs"/>
              <a:sym typeface="Arial"/>
            </a:endParaRPr>
          </a:p>
        </p:txBody>
      </p:sp>
    </p:spTree>
    <p:extLst>
      <p:ext uri="{BB962C8B-B14F-4D97-AF65-F5344CB8AC3E}">
        <p14:creationId xmlns:p14="http://schemas.microsoft.com/office/powerpoint/2010/main" val="2279089375"/>
      </p:ext>
    </p:extLst>
  </p:cSld>
  <p:clrMapOvr>
    <a:masterClrMapping/>
  </p:clrMapOvr>
</p:sldLayout>
</file>

<file path=ppt/slideLayouts/slideLayout261.xml><?xml version="1.0" encoding="utf-8"?>
<p:sldLayout xmlns:a="http://schemas.openxmlformats.org/drawingml/2006/main" xmlns:r="http://schemas.openxmlformats.org/officeDocument/2006/relationships" xmlns:p="http://schemas.openxmlformats.org/presentationml/2006/main" preserve="1" userDrawn="1">
  <p:cSld name="1_Divider 2">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DB28A369-5F84-B248-9D0D-25BE61539C0F}"/>
              </a:ext>
            </a:extLst>
          </p:cNvPr>
          <p:cNvSpPr/>
          <p:nvPr userDrawn="1"/>
        </p:nvSpPr>
        <p:spPr>
          <a:xfrm>
            <a:off x="0" y="0"/>
            <a:ext cx="12192000"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849"/>
          </a:p>
        </p:txBody>
      </p:sp>
      <p:pic>
        <p:nvPicPr>
          <p:cNvPr id="15" name="Graphic 14">
            <a:extLst>
              <a:ext uri="{FF2B5EF4-FFF2-40B4-BE49-F238E27FC236}">
                <a16:creationId xmlns:a16="http://schemas.microsoft.com/office/drawing/2014/main" id="{BEAA1002-D74B-E340-8633-D4E585D4412D}"/>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236050" y="6263247"/>
            <a:ext cx="1444258" cy="433278"/>
          </a:xfrm>
          <a:prstGeom prst="rect">
            <a:avLst/>
          </a:prstGeom>
        </p:spPr>
      </p:pic>
      <p:sp>
        <p:nvSpPr>
          <p:cNvPr id="5" name="Title 1">
            <a:extLst>
              <a:ext uri="{FF2B5EF4-FFF2-40B4-BE49-F238E27FC236}">
                <a16:creationId xmlns:a16="http://schemas.microsoft.com/office/drawing/2014/main" id="{19BAD56B-EE32-504B-B4A7-BBE747FA7EB6}"/>
              </a:ext>
            </a:extLst>
          </p:cNvPr>
          <p:cNvSpPr>
            <a:spLocks noGrp="1"/>
          </p:cNvSpPr>
          <p:nvPr>
            <p:ph type="title" hasCustomPrompt="1"/>
          </p:nvPr>
        </p:nvSpPr>
        <p:spPr>
          <a:xfrm>
            <a:off x="331694" y="1698659"/>
            <a:ext cx="7257827" cy="3385736"/>
          </a:xfrm>
        </p:spPr>
        <p:txBody>
          <a:bodyPr anchor="ctr" anchorCtr="0">
            <a:noAutofit/>
          </a:bodyPr>
          <a:lstStyle>
            <a:lvl1pPr>
              <a:defRPr sz="5000"/>
            </a:lvl1pPr>
          </a:lstStyle>
          <a:p>
            <a:r>
              <a:rPr lang="en-US"/>
              <a:t>Section title goes here</a:t>
            </a:r>
          </a:p>
        </p:txBody>
      </p:sp>
      <p:grpSp>
        <p:nvGrpSpPr>
          <p:cNvPr id="3" name="Group 2">
            <a:extLst>
              <a:ext uri="{FF2B5EF4-FFF2-40B4-BE49-F238E27FC236}">
                <a16:creationId xmlns:a16="http://schemas.microsoft.com/office/drawing/2014/main" id="{D27C879B-11DF-BC4B-96C8-CA78703B2814}"/>
              </a:ext>
            </a:extLst>
          </p:cNvPr>
          <p:cNvGrpSpPr/>
          <p:nvPr userDrawn="1"/>
        </p:nvGrpSpPr>
        <p:grpSpPr>
          <a:xfrm>
            <a:off x="5923844" y="54366"/>
            <a:ext cx="6101406" cy="6764828"/>
            <a:chOff x="5923844" y="54366"/>
            <a:chExt cx="6101406" cy="6764828"/>
          </a:xfrm>
        </p:grpSpPr>
        <p:sp>
          <p:nvSpPr>
            <p:cNvPr id="630" name="Freeform 629">
              <a:extLst>
                <a:ext uri="{FF2B5EF4-FFF2-40B4-BE49-F238E27FC236}">
                  <a16:creationId xmlns:a16="http://schemas.microsoft.com/office/drawing/2014/main" id="{A246BB6A-FCA1-CC40-815D-F7F9C818BAEA}"/>
                </a:ext>
              </a:extLst>
            </p:cNvPr>
            <p:cNvSpPr/>
            <p:nvPr userDrawn="1"/>
          </p:nvSpPr>
          <p:spPr>
            <a:xfrm>
              <a:off x="8928976" y="327624"/>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5"/>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sz="849"/>
            </a:p>
          </p:txBody>
        </p:sp>
        <p:sp>
          <p:nvSpPr>
            <p:cNvPr id="631" name="Freeform 630">
              <a:extLst>
                <a:ext uri="{FF2B5EF4-FFF2-40B4-BE49-F238E27FC236}">
                  <a16:creationId xmlns:a16="http://schemas.microsoft.com/office/drawing/2014/main" id="{968563FD-C7A9-E74A-81C2-EE9D686E6D22}"/>
                </a:ext>
              </a:extLst>
            </p:cNvPr>
            <p:cNvSpPr/>
            <p:nvPr userDrawn="1"/>
          </p:nvSpPr>
          <p:spPr>
            <a:xfrm>
              <a:off x="9250378" y="327980"/>
              <a:ext cx="39763" cy="121246"/>
            </a:xfrm>
            <a:custGeom>
              <a:avLst/>
              <a:gdLst>
                <a:gd name="connsiteX0" fmla="*/ 39764 w 39763"/>
                <a:gd name="connsiteY0" fmla="*/ 19906 h 121246"/>
                <a:gd name="connsiteX1" fmla="*/ 39764 w 39763"/>
                <a:gd name="connsiteY1" fmla="*/ 101341 h 121246"/>
                <a:gd name="connsiteX2" fmla="*/ 19882 w 39763"/>
                <a:gd name="connsiteY2" fmla="*/ 121246 h 121246"/>
                <a:gd name="connsiteX3" fmla="*/ 19882 w 39763"/>
                <a:gd name="connsiteY3" fmla="*/ 121246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8"/>
                    <a:pt x="30726" y="121246"/>
                    <a:pt x="19882" y="121246"/>
                  </a:cubicBezTo>
                  <a:lnTo>
                    <a:pt x="19882" y="121246"/>
                  </a:lnTo>
                  <a:cubicBezTo>
                    <a:pt x="9037" y="121246"/>
                    <a:pt x="0" y="112198"/>
                    <a:pt x="0" y="101341"/>
                  </a:cubicBezTo>
                  <a:lnTo>
                    <a:pt x="0" y="19906"/>
                  </a:lnTo>
                  <a:cubicBezTo>
                    <a:pt x="0" y="9048"/>
                    <a:pt x="9037" y="0"/>
                    <a:pt x="19882" y="0"/>
                  </a:cubicBezTo>
                  <a:lnTo>
                    <a:pt x="19882" y="0"/>
                  </a:lnTo>
                  <a:cubicBezTo>
                    <a:pt x="30726" y="0"/>
                    <a:pt x="39764" y="9048"/>
                    <a:pt x="39764" y="19906"/>
                  </a:cubicBezTo>
                  <a:close/>
                </a:path>
              </a:pathLst>
            </a:custGeom>
            <a:solidFill>
              <a:srgbClr val="549D40"/>
            </a:solidFill>
            <a:ln w="18073" cap="flat">
              <a:noFill/>
              <a:prstDash val="solid"/>
              <a:miter/>
            </a:ln>
          </p:spPr>
          <p:txBody>
            <a:bodyPr rtlCol="0" anchor="ctr"/>
            <a:lstStyle/>
            <a:p>
              <a:endParaRPr lang="en-US" sz="849"/>
            </a:p>
          </p:txBody>
        </p:sp>
        <p:sp>
          <p:nvSpPr>
            <p:cNvPr id="632" name="Freeform 631">
              <a:extLst>
                <a:ext uri="{FF2B5EF4-FFF2-40B4-BE49-F238E27FC236}">
                  <a16:creationId xmlns:a16="http://schemas.microsoft.com/office/drawing/2014/main" id="{920CD825-6A4C-A54A-83AE-153D35767009}"/>
                </a:ext>
              </a:extLst>
            </p:cNvPr>
            <p:cNvSpPr/>
            <p:nvPr userDrawn="1"/>
          </p:nvSpPr>
          <p:spPr>
            <a:xfrm>
              <a:off x="9534469" y="327624"/>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5"/>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sz="849"/>
            </a:p>
          </p:txBody>
        </p:sp>
        <p:sp>
          <p:nvSpPr>
            <p:cNvPr id="633" name="Freeform 632">
              <a:extLst>
                <a:ext uri="{FF2B5EF4-FFF2-40B4-BE49-F238E27FC236}">
                  <a16:creationId xmlns:a16="http://schemas.microsoft.com/office/drawing/2014/main" id="{E3360412-4B0E-454F-9B3D-B3BD8C1FCB92}"/>
                </a:ext>
              </a:extLst>
            </p:cNvPr>
            <p:cNvSpPr/>
            <p:nvPr userDrawn="1"/>
          </p:nvSpPr>
          <p:spPr>
            <a:xfrm>
              <a:off x="9838119" y="327624"/>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89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89" y="90839"/>
                  </a:lnTo>
                  <a:cubicBezTo>
                    <a:pt x="81012" y="99887"/>
                    <a:pt x="75589" y="112555"/>
                    <a:pt x="66552" y="117984"/>
                  </a:cubicBezTo>
                  <a:lnTo>
                    <a:pt x="66552" y="117984"/>
                  </a:lnTo>
                  <a:cubicBezTo>
                    <a:pt x="57515" y="123413"/>
                    <a:pt x="44863" y="117984"/>
                    <a:pt x="39441" y="108935"/>
                  </a:cubicBezTo>
                  <a:lnTo>
                    <a:pt x="3292" y="29311"/>
                  </a:lnTo>
                  <a:cubicBezTo>
                    <a:pt x="-3938" y="18453"/>
                    <a:pt x="1485" y="7595"/>
                    <a:pt x="12329" y="2166"/>
                  </a:cubicBezTo>
                  <a:close/>
                </a:path>
              </a:pathLst>
            </a:custGeom>
            <a:solidFill>
              <a:srgbClr val="549D40"/>
            </a:solidFill>
            <a:ln w="18073" cap="flat">
              <a:noFill/>
              <a:prstDash val="solid"/>
              <a:miter/>
            </a:ln>
          </p:spPr>
          <p:txBody>
            <a:bodyPr rtlCol="0" anchor="ctr"/>
            <a:lstStyle/>
            <a:p>
              <a:endParaRPr lang="en-US" sz="849"/>
            </a:p>
          </p:txBody>
        </p:sp>
        <p:sp>
          <p:nvSpPr>
            <p:cNvPr id="634" name="Freeform 633">
              <a:extLst>
                <a:ext uri="{FF2B5EF4-FFF2-40B4-BE49-F238E27FC236}">
                  <a16:creationId xmlns:a16="http://schemas.microsoft.com/office/drawing/2014/main" id="{6C0AF88E-9158-F044-A828-C69DA4F2C446}"/>
                </a:ext>
              </a:extLst>
            </p:cNvPr>
            <p:cNvSpPr/>
            <p:nvPr userDrawn="1"/>
          </p:nvSpPr>
          <p:spPr>
            <a:xfrm>
              <a:off x="10159520" y="327980"/>
              <a:ext cx="39763" cy="121246"/>
            </a:xfrm>
            <a:custGeom>
              <a:avLst/>
              <a:gdLst>
                <a:gd name="connsiteX0" fmla="*/ 39764 w 39763"/>
                <a:gd name="connsiteY0" fmla="*/ 19906 h 121246"/>
                <a:gd name="connsiteX1" fmla="*/ 39764 w 39763"/>
                <a:gd name="connsiteY1" fmla="*/ 101341 h 121246"/>
                <a:gd name="connsiteX2" fmla="*/ 19882 w 39763"/>
                <a:gd name="connsiteY2" fmla="*/ 121246 h 121246"/>
                <a:gd name="connsiteX3" fmla="*/ 19882 w 39763"/>
                <a:gd name="connsiteY3" fmla="*/ 121246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8"/>
                    <a:pt x="30726" y="121246"/>
                    <a:pt x="19882" y="121246"/>
                  </a:cubicBezTo>
                  <a:lnTo>
                    <a:pt x="19882" y="121246"/>
                  </a:lnTo>
                  <a:cubicBezTo>
                    <a:pt x="9037" y="121246"/>
                    <a:pt x="0" y="112198"/>
                    <a:pt x="0" y="101341"/>
                  </a:cubicBezTo>
                  <a:lnTo>
                    <a:pt x="0" y="19906"/>
                  </a:lnTo>
                  <a:cubicBezTo>
                    <a:pt x="0" y="9048"/>
                    <a:pt x="9037" y="0"/>
                    <a:pt x="19882" y="0"/>
                  </a:cubicBezTo>
                  <a:lnTo>
                    <a:pt x="19882" y="0"/>
                  </a:lnTo>
                  <a:cubicBezTo>
                    <a:pt x="28919" y="0"/>
                    <a:pt x="39764" y="9048"/>
                    <a:pt x="39764" y="19906"/>
                  </a:cubicBezTo>
                  <a:close/>
                </a:path>
              </a:pathLst>
            </a:custGeom>
            <a:solidFill>
              <a:srgbClr val="549D40"/>
            </a:solidFill>
            <a:ln w="18073" cap="flat">
              <a:noFill/>
              <a:prstDash val="solid"/>
              <a:miter/>
            </a:ln>
          </p:spPr>
          <p:txBody>
            <a:bodyPr rtlCol="0" anchor="ctr"/>
            <a:lstStyle/>
            <a:p>
              <a:endParaRPr lang="en-US" sz="849"/>
            </a:p>
          </p:txBody>
        </p:sp>
        <p:sp>
          <p:nvSpPr>
            <p:cNvPr id="635" name="Freeform 634">
              <a:extLst>
                <a:ext uri="{FF2B5EF4-FFF2-40B4-BE49-F238E27FC236}">
                  <a16:creationId xmlns:a16="http://schemas.microsoft.com/office/drawing/2014/main" id="{1E39F1DA-4133-334D-B56C-148F57CA08AB}"/>
                </a:ext>
              </a:extLst>
            </p:cNvPr>
            <p:cNvSpPr/>
            <p:nvPr userDrawn="1"/>
          </p:nvSpPr>
          <p:spPr>
            <a:xfrm>
              <a:off x="10443611" y="327624"/>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4 h 120149"/>
                <a:gd name="connsiteX5" fmla="*/ 66552 w 77753"/>
                <a:gd name="connsiteY5" fmla="*/ 117984 h 120149"/>
                <a:gd name="connsiteX6" fmla="*/ 39441 w 77753"/>
                <a:gd name="connsiteY6" fmla="*/ 108935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5"/>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sz="849"/>
            </a:p>
          </p:txBody>
        </p:sp>
        <p:sp>
          <p:nvSpPr>
            <p:cNvPr id="636" name="Freeform 635">
              <a:extLst>
                <a:ext uri="{FF2B5EF4-FFF2-40B4-BE49-F238E27FC236}">
                  <a16:creationId xmlns:a16="http://schemas.microsoft.com/office/drawing/2014/main" id="{A2DCD326-A702-AC49-8375-0D8B1C8C5F8C}"/>
                </a:ext>
              </a:extLst>
            </p:cNvPr>
            <p:cNvSpPr/>
            <p:nvPr userDrawn="1"/>
          </p:nvSpPr>
          <p:spPr>
            <a:xfrm>
              <a:off x="10746254" y="327624"/>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3"/>
                    <a:pt x="44062" y="117984"/>
                    <a:pt x="38640" y="108935"/>
                  </a:cubicBezTo>
                  <a:lnTo>
                    <a:pt x="2491" y="29311"/>
                  </a:lnTo>
                  <a:cubicBezTo>
                    <a:pt x="-2931" y="18453"/>
                    <a:pt x="684" y="7595"/>
                    <a:pt x="11529" y="2166"/>
                  </a:cubicBezTo>
                  <a:close/>
                </a:path>
              </a:pathLst>
            </a:custGeom>
            <a:solidFill>
              <a:srgbClr val="549D40"/>
            </a:solidFill>
            <a:ln w="18073" cap="flat">
              <a:noFill/>
              <a:prstDash val="solid"/>
              <a:miter/>
            </a:ln>
          </p:spPr>
          <p:txBody>
            <a:bodyPr rtlCol="0" anchor="ctr"/>
            <a:lstStyle/>
            <a:p>
              <a:endParaRPr lang="en-US" sz="849"/>
            </a:p>
          </p:txBody>
        </p:sp>
        <p:sp>
          <p:nvSpPr>
            <p:cNvPr id="637" name="Freeform 636">
              <a:extLst>
                <a:ext uri="{FF2B5EF4-FFF2-40B4-BE49-F238E27FC236}">
                  <a16:creationId xmlns:a16="http://schemas.microsoft.com/office/drawing/2014/main" id="{95AB4279-8572-6647-8BEC-C8CACACD79A7}"/>
                </a:ext>
              </a:extLst>
            </p:cNvPr>
            <p:cNvSpPr/>
            <p:nvPr userDrawn="1"/>
          </p:nvSpPr>
          <p:spPr>
            <a:xfrm>
              <a:off x="11068662" y="327980"/>
              <a:ext cx="39763" cy="121246"/>
            </a:xfrm>
            <a:custGeom>
              <a:avLst/>
              <a:gdLst>
                <a:gd name="connsiteX0" fmla="*/ 39764 w 39763"/>
                <a:gd name="connsiteY0" fmla="*/ 19906 h 121246"/>
                <a:gd name="connsiteX1" fmla="*/ 39764 w 39763"/>
                <a:gd name="connsiteY1" fmla="*/ 101341 h 121246"/>
                <a:gd name="connsiteX2" fmla="*/ 19882 w 39763"/>
                <a:gd name="connsiteY2" fmla="*/ 121246 h 121246"/>
                <a:gd name="connsiteX3" fmla="*/ 19882 w 39763"/>
                <a:gd name="connsiteY3" fmla="*/ 121246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8"/>
                    <a:pt x="30727" y="121246"/>
                    <a:pt x="19882" y="121246"/>
                  </a:cubicBezTo>
                  <a:lnTo>
                    <a:pt x="19882" y="121246"/>
                  </a:lnTo>
                  <a:cubicBezTo>
                    <a:pt x="9037" y="121246"/>
                    <a:pt x="0" y="112198"/>
                    <a:pt x="0" y="101341"/>
                  </a:cubicBezTo>
                  <a:lnTo>
                    <a:pt x="0" y="19906"/>
                  </a:lnTo>
                  <a:cubicBezTo>
                    <a:pt x="0" y="9048"/>
                    <a:pt x="9037" y="0"/>
                    <a:pt x="19882" y="0"/>
                  </a:cubicBezTo>
                  <a:lnTo>
                    <a:pt x="19882" y="0"/>
                  </a:lnTo>
                  <a:cubicBezTo>
                    <a:pt x="28919" y="0"/>
                    <a:pt x="39764" y="9048"/>
                    <a:pt x="39764" y="19906"/>
                  </a:cubicBezTo>
                  <a:close/>
                </a:path>
              </a:pathLst>
            </a:custGeom>
            <a:solidFill>
              <a:srgbClr val="549D40"/>
            </a:solidFill>
            <a:ln w="18073" cap="flat">
              <a:noFill/>
              <a:prstDash val="solid"/>
              <a:miter/>
            </a:ln>
          </p:spPr>
          <p:txBody>
            <a:bodyPr rtlCol="0" anchor="ctr"/>
            <a:lstStyle/>
            <a:p>
              <a:endParaRPr lang="en-US" sz="849"/>
            </a:p>
          </p:txBody>
        </p:sp>
        <p:sp>
          <p:nvSpPr>
            <p:cNvPr id="638" name="Freeform 637">
              <a:extLst>
                <a:ext uri="{FF2B5EF4-FFF2-40B4-BE49-F238E27FC236}">
                  <a16:creationId xmlns:a16="http://schemas.microsoft.com/office/drawing/2014/main" id="{7FFE94B4-400B-F643-9183-773C038B96FA}"/>
                </a:ext>
              </a:extLst>
            </p:cNvPr>
            <p:cNvSpPr/>
            <p:nvPr userDrawn="1"/>
          </p:nvSpPr>
          <p:spPr>
            <a:xfrm>
              <a:off x="8644885" y="934213"/>
              <a:ext cx="39763" cy="121246"/>
            </a:xfrm>
            <a:custGeom>
              <a:avLst/>
              <a:gdLst>
                <a:gd name="connsiteX0" fmla="*/ 18074 w 39763"/>
                <a:gd name="connsiteY0" fmla="*/ 0 h 121246"/>
                <a:gd name="connsiteX1" fmla="*/ 18074 w 39763"/>
                <a:gd name="connsiteY1" fmla="*/ 0 h 121246"/>
                <a:gd name="connsiteX2" fmla="*/ 39764 w 39763"/>
                <a:gd name="connsiteY2" fmla="*/ 19906 h 121246"/>
                <a:gd name="connsiteX3" fmla="*/ 39764 w 39763"/>
                <a:gd name="connsiteY3" fmla="*/ 101341 h 121246"/>
                <a:gd name="connsiteX4" fmla="*/ 19882 w 39763"/>
                <a:gd name="connsiteY4" fmla="*/ 121246 h 121246"/>
                <a:gd name="connsiteX5" fmla="*/ 19882 w 39763"/>
                <a:gd name="connsiteY5" fmla="*/ 121246 h 121246"/>
                <a:gd name="connsiteX6" fmla="*/ 0 w 39763"/>
                <a:gd name="connsiteY6" fmla="*/ 101341 h 121246"/>
                <a:gd name="connsiteX7" fmla="*/ 0 w 39763"/>
                <a:gd name="connsiteY7" fmla="*/ 39812 h 121246"/>
                <a:gd name="connsiteX8" fmla="*/ 18074 w 39763"/>
                <a:gd name="connsiteY8" fmla="*/ 0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18074" y="0"/>
                  </a:moveTo>
                  <a:lnTo>
                    <a:pt x="18074" y="0"/>
                  </a:lnTo>
                  <a:cubicBezTo>
                    <a:pt x="28919" y="0"/>
                    <a:pt x="39764" y="9048"/>
                    <a:pt x="39764" y="19906"/>
                  </a:cubicBezTo>
                  <a:lnTo>
                    <a:pt x="39764" y="101341"/>
                  </a:lnTo>
                  <a:cubicBezTo>
                    <a:pt x="39764" y="112198"/>
                    <a:pt x="30726" y="121246"/>
                    <a:pt x="19882" y="121246"/>
                  </a:cubicBezTo>
                  <a:lnTo>
                    <a:pt x="19882" y="121246"/>
                  </a:lnTo>
                  <a:cubicBezTo>
                    <a:pt x="9037" y="121246"/>
                    <a:pt x="0" y="112198"/>
                    <a:pt x="0" y="101341"/>
                  </a:cubicBezTo>
                  <a:lnTo>
                    <a:pt x="0" y="39812"/>
                  </a:lnTo>
                  <a:lnTo>
                    <a:pt x="18074" y="0"/>
                  </a:lnTo>
                  <a:close/>
                </a:path>
              </a:pathLst>
            </a:custGeom>
            <a:solidFill>
              <a:srgbClr val="549D40"/>
            </a:solidFill>
            <a:ln w="18073" cap="flat">
              <a:noFill/>
              <a:prstDash val="solid"/>
              <a:miter/>
            </a:ln>
          </p:spPr>
          <p:txBody>
            <a:bodyPr rtlCol="0" anchor="ctr"/>
            <a:lstStyle/>
            <a:p>
              <a:endParaRPr lang="en-US" sz="849"/>
            </a:p>
          </p:txBody>
        </p:sp>
        <p:sp>
          <p:nvSpPr>
            <p:cNvPr id="639" name="Freeform 638">
              <a:extLst>
                <a:ext uri="{FF2B5EF4-FFF2-40B4-BE49-F238E27FC236}">
                  <a16:creationId xmlns:a16="http://schemas.microsoft.com/office/drawing/2014/main" id="{E101C4EA-E0E4-4C43-9668-6B3304798C04}"/>
                </a:ext>
              </a:extLst>
            </p:cNvPr>
            <p:cNvSpPr/>
            <p:nvPr userDrawn="1"/>
          </p:nvSpPr>
          <p:spPr>
            <a:xfrm>
              <a:off x="8626127" y="1237878"/>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5"/>
                  </a:cubicBezTo>
                  <a:lnTo>
                    <a:pt x="2491" y="29311"/>
                  </a:lnTo>
                  <a:cubicBezTo>
                    <a:pt x="-2931" y="18453"/>
                    <a:pt x="684" y="7595"/>
                    <a:pt x="11528" y="2166"/>
                  </a:cubicBezTo>
                  <a:close/>
                </a:path>
              </a:pathLst>
            </a:custGeom>
            <a:solidFill>
              <a:srgbClr val="549D40"/>
            </a:solidFill>
            <a:ln w="18073" cap="flat">
              <a:noFill/>
              <a:prstDash val="solid"/>
              <a:miter/>
            </a:ln>
          </p:spPr>
          <p:txBody>
            <a:bodyPr rtlCol="0" anchor="ctr"/>
            <a:lstStyle/>
            <a:p>
              <a:endParaRPr lang="en-US" sz="849"/>
            </a:p>
          </p:txBody>
        </p:sp>
        <p:sp>
          <p:nvSpPr>
            <p:cNvPr id="640" name="Freeform 639">
              <a:extLst>
                <a:ext uri="{FF2B5EF4-FFF2-40B4-BE49-F238E27FC236}">
                  <a16:creationId xmlns:a16="http://schemas.microsoft.com/office/drawing/2014/main" id="{9F532C1F-9B6D-3A4F-8861-14A3C711A10E}"/>
                </a:ext>
              </a:extLst>
            </p:cNvPr>
            <p:cNvSpPr/>
            <p:nvPr userDrawn="1"/>
          </p:nvSpPr>
          <p:spPr>
            <a:xfrm>
              <a:off x="8946727" y="631802"/>
              <a:ext cx="39763" cy="121445"/>
            </a:xfrm>
            <a:custGeom>
              <a:avLst/>
              <a:gdLst>
                <a:gd name="connsiteX0" fmla="*/ 39764 w 39763"/>
                <a:gd name="connsiteY0" fmla="*/ 20105 h 121445"/>
                <a:gd name="connsiteX1" fmla="*/ 39764 w 39763"/>
                <a:gd name="connsiteY1" fmla="*/ 101539 h 121445"/>
                <a:gd name="connsiteX2" fmla="*/ 19882 w 39763"/>
                <a:gd name="connsiteY2" fmla="*/ 121445 h 121445"/>
                <a:gd name="connsiteX3" fmla="*/ 19882 w 39763"/>
                <a:gd name="connsiteY3" fmla="*/ 121445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7" y="121445"/>
                    <a:pt x="19882" y="121445"/>
                  </a:cubicBezTo>
                  <a:lnTo>
                    <a:pt x="19882" y="121445"/>
                  </a:lnTo>
                  <a:cubicBezTo>
                    <a:pt x="9037" y="121445"/>
                    <a:pt x="0" y="112397"/>
                    <a:pt x="0" y="101539"/>
                  </a:cubicBezTo>
                  <a:lnTo>
                    <a:pt x="0" y="20105"/>
                  </a:lnTo>
                  <a:cubicBezTo>
                    <a:pt x="0" y="9247"/>
                    <a:pt x="9037" y="199"/>
                    <a:pt x="19882" y="199"/>
                  </a:cubicBezTo>
                  <a:lnTo>
                    <a:pt x="19882" y="199"/>
                  </a:lnTo>
                  <a:cubicBezTo>
                    <a:pt x="30727" y="-1611"/>
                    <a:pt x="39764" y="9247"/>
                    <a:pt x="39764" y="20105"/>
                  </a:cubicBezTo>
                  <a:close/>
                </a:path>
              </a:pathLst>
            </a:custGeom>
            <a:solidFill>
              <a:srgbClr val="549D40"/>
            </a:solidFill>
            <a:ln w="18073" cap="flat">
              <a:noFill/>
              <a:prstDash val="solid"/>
              <a:miter/>
            </a:ln>
          </p:spPr>
          <p:txBody>
            <a:bodyPr rtlCol="0" anchor="ctr"/>
            <a:lstStyle/>
            <a:p>
              <a:endParaRPr lang="en-US" sz="849"/>
            </a:p>
          </p:txBody>
        </p:sp>
        <p:sp>
          <p:nvSpPr>
            <p:cNvPr id="641" name="Freeform 640">
              <a:extLst>
                <a:ext uri="{FF2B5EF4-FFF2-40B4-BE49-F238E27FC236}">
                  <a16:creationId xmlns:a16="http://schemas.microsoft.com/office/drawing/2014/main" id="{EE83DDEB-7310-2F4E-8302-29DB7362C0B3}"/>
                </a:ext>
              </a:extLst>
            </p:cNvPr>
            <p:cNvSpPr/>
            <p:nvPr userDrawn="1"/>
          </p:nvSpPr>
          <p:spPr>
            <a:xfrm>
              <a:off x="9231619" y="631645"/>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5"/>
                  </a:cubicBezTo>
                  <a:lnTo>
                    <a:pt x="2491" y="29311"/>
                  </a:lnTo>
                  <a:cubicBezTo>
                    <a:pt x="-2931" y="18453"/>
                    <a:pt x="684" y="5785"/>
                    <a:pt x="11528" y="2166"/>
                  </a:cubicBezTo>
                  <a:close/>
                </a:path>
              </a:pathLst>
            </a:custGeom>
            <a:solidFill>
              <a:srgbClr val="549D40"/>
            </a:solidFill>
            <a:ln w="18073" cap="flat">
              <a:noFill/>
              <a:prstDash val="solid"/>
              <a:miter/>
            </a:ln>
          </p:spPr>
          <p:txBody>
            <a:bodyPr rtlCol="0" anchor="ctr"/>
            <a:lstStyle/>
            <a:p>
              <a:endParaRPr lang="en-US" sz="849"/>
            </a:p>
          </p:txBody>
        </p:sp>
        <p:sp>
          <p:nvSpPr>
            <p:cNvPr id="642" name="Freeform 641">
              <a:extLst>
                <a:ext uri="{FF2B5EF4-FFF2-40B4-BE49-F238E27FC236}">
                  <a16:creationId xmlns:a16="http://schemas.microsoft.com/office/drawing/2014/main" id="{526567F4-651E-B640-8E13-A938819EB61E}"/>
                </a:ext>
              </a:extLst>
            </p:cNvPr>
            <p:cNvSpPr/>
            <p:nvPr userDrawn="1"/>
          </p:nvSpPr>
          <p:spPr>
            <a:xfrm>
              <a:off x="9534469" y="631645"/>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5"/>
                  </a:cubicBezTo>
                  <a:lnTo>
                    <a:pt x="3292" y="29311"/>
                  </a:lnTo>
                  <a:cubicBezTo>
                    <a:pt x="-3938" y="18453"/>
                    <a:pt x="1484" y="5785"/>
                    <a:pt x="12329" y="2166"/>
                  </a:cubicBezTo>
                  <a:close/>
                </a:path>
              </a:pathLst>
            </a:custGeom>
            <a:solidFill>
              <a:srgbClr val="549D40"/>
            </a:solidFill>
            <a:ln w="18073" cap="flat">
              <a:noFill/>
              <a:prstDash val="solid"/>
              <a:miter/>
            </a:ln>
          </p:spPr>
          <p:txBody>
            <a:bodyPr rtlCol="0" anchor="ctr"/>
            <a:lstStyle/>
            <a:p>
              <a:endParaRPr lang="en-US" sz="849"/>
            </a:p>
          </p:txBody>
        </p:sp>
        <p:sp>
          <p:nvSpPr>
            <p:cNvPr id="643" name="Freeform 642">
              <a:extLst>
                <a:ext uri="{FF2B5EF4-FFF2-40B4-BE49-F238E27FC236}">
                  <a16:creationId xmlns:a16="http://schemas.microsoft.com/office/drawing/2014/main" id="{DBCAFD65-FFDF-6D4D-A576-59B9B416F7DD}"/>
                </a:ext>
              </a:extLst>
            </p:cNvPr>
            <p:cNvSpPr/>
            <p:nvPr userDrawn="1"/>
          </p:nvSpPr>
          <p:spPr>
            <a:xfrm>
              <a:off x="8928976" y="933856"/>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5"/>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sz="849"/>
            </a:p>
          </p:txBody>
        </p:sp>
        <p:sp>
          <p:nvSpPr>
            <p:cNvPr id="644" name="Freeform 643">
              <a:extLst>
                <a:ext uri="{FF2B5EF4-FFF2-40B4-BE49-F238E27FC236}">
                  <a16:creationId xmlns:a16="http://schemas.microsoft.com/office/drawing/2014/main" id="{788531F4-7B79-874A-A38B-0C9750E0C8C9}"/>
                </a:ext>
              </a:extLst>
            </p:cNvPr>
            <p:cNvSpPr/>
            <p:nvPr userDrawn="1"/>
          </p:nvSpPr>
          <p:spPr>
            <a:xfrm>
              <a:off x="9231619" y="933856"/>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5"/>
                  </a:cubicBezTo>
                  <a:lnTo>
                    <a:pt x="2491" y="29311"/>
                  </a:lnTo>
                  <a:cubicBezTo>
                    <a:pt x="-2931" y="18453"/>
                    <a:pt x="684" y="7595"/>
                    <a:pt x="11528" y="2166"/>
                  </a:cubicBezTo>
                  <a:close/>
                </a:path>
              </a:pathLst>
            </a:custGeom>
            <a:solidFill>
              <a:srgbClr val="549D40"/>
            </a:solidFill>
            <a:ln w="18073" cap="flat">
              <a:noFill/>
              <a:prstDash val="solid"/>
              <a:miter/>
            </a:ln>
          </p:spPr>
          <p:txBody>
            <a:bodyPr rtlCol="0" anchor="ctr"/>
            <a:lstStyle/>
            <a:p>
              <a:endParaRPr lang="en-US" sz="849"/>
            </a:p>
          </p:txBody>
        </p:sp>
        <p:sp>
          <p:nvSpPr>
            <p:cNvPr id="645" name="Freeform 644">
              <a:extLst>
                <a:ext uri="{FF2B5EF4-FFF2-40B4-BE49-F238E27FC236}">
                  <a16:creationId xmlns:a16="http://schemas.microsoft.com/office/drawing/2014/main" id="{6CED31D1-9587-AA41-9011-5F863C385807}"/>
                </a:ext>
              </a:extLst>
            </p:cNvPr>
            <p:cNvSpPr/>
            <p:nvPr userDrawn="1"/>
          </p:nvSpPr>
          <p:spPr>
            <a:xfrm>
              <a:off x="8928976" y="1237878"/>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5"/>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sz="849"/>
            </a:p>
          </p:txBody>
        </p:sp>
        <p:sp>
          <p:nvSpPr>
            <p:cNvPr id="646" name="Freeform 645">
              <a:extLst>
                <a:ext uri="{FF2B5EF4-FFF2-40B4-BE49-F238E27FC236}">
                  <a16:creationId xmlns:a16="http://schemas.microsoft.com/office/drawing/2014/main" id="{CEB3B78E-CAA7-554F-AE4C-D43E115708B1}"/>
                </a:ext>
              </a:extLst>
            </p:cNvPr>
            <p:cNvSpPr/>
            <p:nvPr userDrawn="1"/>
          </p:nvSpPr>
          <p:spPr>
            <a:xfrm>
              <a:off x="9554028" y="934213"/>
              <a:ext cx="39763" cy="121246"/>
            </a:xfrm>
            <a:custGeom>
              <a:avLst/>
              <a:gdLst>
                <a:gd name="connsiteX0" fmla="*/ 39764 w 39763"/>
                <a:gd name="connsiteY0" fmla="*/ 19906 h 121246"/>
                <a:gd name="connsiteX1" fmla="*/ 39764 w 39763"/>
                <a:gd name="connsiteY1" fmla="*/ 101341 h 121246"/>
                <a:gd name="connsiteX2" fmla="*/ 19882 w 39763"/>
                <a:gd name="connsiteY2" fmla="*/ 121246 h 121246"/>
                <a:gd name="connsiteX3" fmla="*/ 19882 w 39763"/>
                <a:gd name="connsiteY3" fmla="*/ 121246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8"/>
                    <a:pt x="30726" y="121246"/>
                    <a:pt x="19882" y="121246"/>
                  </a:cubicBezTo>
                  <a:lnTo>
                    <a:pt x="19882" y="121246"/>
                  </a:lnTo>
                  <a:cubicBezTo>
                    <a:pt x="9037" y="121246"/>
                    <a:pt x="0" y="112198"/>
                    <a:pt x="0" y="101341"/>
                  </a:cubicBezTo>
                  <a:lnTo>
                    <a:pt x="0" y="19906"/>
                  </a:lnTo>
                  <a:cubicBezTo>
                    <a:pt x="0" y="9048"/>
                    <a:pt x="9037" y="0"/>
                    <a:pt x="19882" y="0"/>
                  </a:cubicBezTo>
                  <a:lnTo>
                    <a:pt x="19882" y="0"/>
                  </a:lnTo>
                  <a:cubicBezTo>
                    <a:pt x="28919" y="0"/>
                    <a:pt x="39764" y="9048"/>
                    <a:pt x="39764" y="19906"/>
                  </a:cubicBezTo>
                  <a:close/>
                </a:path>
              </a:pathLst>
            </a:custGeom>
            <a:solidFill>
              <a:srgbClr val="549D40"/>
            </a:solidFill>
            <a:ln w="18073" cap="flat">
              <a:noFill/>
              <a:prstDash val="solid"/>
              <a:miter/>
            </a:ln>
          </p:spPr>
          <p:txBody>
            <a:bodyPr rtlCol="0" anchor="ctr"/>
            <a:lstStyle/>
            <a:p>
              <a:endParaRPr lang="en-US" sz="849"/>
            </a:p>
          </p:txBody>
        </p:sp>
        <p:sp>
          <p:nvSpPr>
            <p:cNvPr id="647" name="Freeform 646">
              <a:extLst>
                <a:ext uri="{FF2B5EF4-FFF2-40B4-BE49-F238E27FC236}">
                  <a16:creationId xmlns:a16="http://schemas.microsoft.com/office/drawing/2014/main" id="{6F18B229-0B8F-6E45-968A-B411D1CE540F}"/>
                </a:ext>
              </a:extLst>
            </p:cNvPr>
            <p:cNvSpPr/>
            <p:nvPr userDrawn="1"/>
          </p:nvSpPr>
          <p:spPr>
            <a:xfrm>
              <a:off x="9250378" y="1238234"/>
              <a:ext cx="39763" cy="121246"/>
            </a:xfrm>
            <a:custGeom>
              <a:avLst/>
              <a:gdLst>
                <a:gd name="connsiteX0" fmla="*/ 39764 w 39763"/>
                <a:gd name="connsiteY0" fmla="*/ 19906 h 121246"/>
                <a:gd name="connsiteX1" fmla="*/ 39764 w 39763"/>
                <a:gd name="connsiteY1" fmla="*/ 101340 h 121246"/>
                <a:gd name="connsiteX2" fmla="*/ 19882 w 39763"/>
                <a:gd name="connsiteY2" fmla="*/ 121246 h 121246"/>
                <a:gd name="connsiteX3" fmla="*/ 19882 w 39763"/>
                <a:gd name="connsiteY3" fmla="*/ 121246 h 121246"/>
                <a:gd name="connsiteX4" fmla="*/ 0 w 39763"/>
                <a:gd name="connsiteY4" fmla="*/ 101340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0"/>
                  </a:lnTo>
                  <a:cubicBezTo>
                    <a:pt x="39764" y="112198"/>
                    <a:pt x="30726" y="121246"/>
                    <a:pt x="19882" y="121246"/>
                  </a:cubicBezTo>
                  <a:lnTo>
                    <a:pt x="19882" y="121246"/>
                  </a:lnTo>
                  <a:cubicBezTo>
                    <a:pt x="9037" y="121246"/>
                    <a:pt x="0" y="112198"/>
                    <a:pt x="0" y="101340"/>
                  </a:cubicBezTo>
                  <a:lnTo>
                    <a:pt x="0" y="19906"/>
                  </a:lnTo>
                  <a:cubicBezTo>
                    <a:pt x="0" y="9048"/>
                    <a:pt x="9037" y="0"/>
                    <a:pt x="19882" y="0"/>
                  </a:cubicBezTo>
                  <a:lnTo>
                    <a:pt x="19882" y="0"/>
                  </a:lnTo>
                  <a:cubicBezTo>
                    <a:pt x="30726" y="0"/>
                    <a:pt x="39764" y="9048"/>
                    <a:pt x="39764" y="19906"/>
                  </a:cubicBezTo>
                  <a:close/>
                </a:path>
              </a:pathLst>
            </a:custGeom>
            <a:solidFill>
              <a:srgbClr val="549D40"/>
            </a:solidFill>
            <a:ln w="18073" cap="flat">
              <a:noFill/>
              <a:prstDash val="solid"/>
              <a:miter/>
            </a:ln>
          </p:spPr>
          <p:txBody>
            <a:bodyPr rtlCol="0" anchor="ctr"/>
            <a:lstStyle/>
            <a:p>
              <a:endParaRPr lang="en-US" sz="849"/>
            </a:p>
          </p:txBody>
        </p:sp>
        <p:sp>
          <p:nvSpPr>
            <p:cNvPr id="648" name="Freeform 647">
              <a:extLst>
                <a:ext uri="{FF2B5EF4-FFF2-40B4-BE49-F238E27FC236}">
                  <a16:creationId xmlns:a16="http://schemas.microsoft.com/office/drawing/2014/main" id="{C90D3E7A-1C77-A348-BD4C-D7F82C00BA1D}"/>
                </a:ext>
              </a:extLst>
            </p:cNvPr>
            <p:cNvSpPr/>
            <p:nvPr userDrawn="1"/>
          </p:nvSpPr>
          <p:spPr>
            <a:xfrm>
              <a:off x="9534469" y="1237878"/>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5"/>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sz="849"/>
            </a:p>
          </p:txBody>
        </p:sp>
        <p:sp>
          <p:nvSpPr>
            <p:cNvPr id="649" name="Freeform 648">
              <a:extLst>
                <a:ext uri="{FF2B5EF4-FFF2-40B4-BE49-F238E27FC236}">
                  <a16:creationId xmlns:a16="http://schemas.microsoft.com/office/drawing/2014/main" id="{69E5ECA1-FBA5-0D41-830F-61A7C75C9471}"/>
                </a:ext>
              </a:extLst>
            </p:cNvPr>
            <p:cNvSpPr/>
            <p:nvPr userDrawn="1"/>
          </p:nvSpPr>
          <p:spPr>
            <a:xfrm>
              <a:off x="9855870" y="631802"/>
              <a:ext cx="39763" cy="121445"/>
            </a:xfrm>
            <a:custGeom>
              <a:avLst/>
              <a:gdLst>
                <a:gd name="connsiteX0" fmla="*/ 39764 w 39763"/>
                <a:gd name="connsiteY0" fmla="*/ 20105 h 121445"/>
                <a:gd name="connsiteX1" fmla="*/ 39764 w 39763"/>
                <a:gd name="connsiteY1" fmla="*/ 101539 h 121445"/>
                <a:gd name="connsiteX2" fmla="*/ 19882 w 39763"/>
                <a:gd name="connsiteY2" fmla="*/ 121445 h 121445"/>
                <a:gd name="connsiteX3" fmla="*/ 19882 w 39763"/>
                <a:gd name="connsiteY3" fmla="*/ 121445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6" y="121445"/>
                    <a:pt x="19882" y="121445"/>
                  </a:cubicBezTo>
                  <a:lnTo>
                    <a:pt x="19882" y="121445"/>
                  </a:lnTo>
                  <a:cubicBezTo>
                    <a:pt x="9037" y="121445"/>
                    <a:pt x="0" y="112397"/>
                    <a:pt x="0" y="101539"/>
                  </a:cubicBezTo>
                  <a:lnTo>
                    <a:pt x="0" y="20105"/>
                  </a:lnTo>
                  <a:cubicBezTo>
                    <a:pt x="0" y="9247"/>
                    <a:pt x="9037" y="199"/>
                    <a:pt x="19882" y="199"/>
                  </a:cubicBezTo>
                  <a:lnTo>
                    <a:pt x="19882" y="199"/>
                  </a:lnTo>
                  <a:cubicBezTo>
                    <a:pt x="30726" y="-1611"/>
                    <a:pt x="39764" y="9247"/>
                    <a:pt x="39764" y="20105"/>
                  </a:cubicBezTo>
                  <a:close/>
                </a:path>
              </a:pathLst>
            </a:custGeom>
            <a:solidFill>
              <a:srgbClr val="549D40"/>
            </a:solidFill>
            <a:ln w="18073" cap="flat">
              <a:noFill/>
              <a:prstDash val="solid"/>
              <a:miter/>
            </a:ln>
          </p:spPr>
          <p:txBody>
            <a:bodyPr rtlCol="0" anchor="ctr"/>
            <a:lstStyle/>
            <a:p>
              <a:endParaRPr lang="en-US" sz="849"/>
            </a:p>
          </p:txBody>
        </p:sp>
        <p:sp>
          <p:nvSpPr>
            <p:cNvPr id="650" name="Freeform 649">
              <a:extLst>
                <a:ext uri="{FF2B5EF4-FFF2-40B4-BE49-F238E27FC236}">
                  <a16:creationId xmlns:a16="http://schemas.microsoft.com/office/drawing/2014/main" id="{184D3A94-9E83-D84F-A66C-864951C591E5}"/>
                </a:ext>
              </a:extLst>
            </p:cNvPr>
            <p:cNvSpPr/>
            <p:nvPr userDrawn="1"/>
          </p:nvSpPr>
          <p:spPr>
            <a:xfrm>
              <a:off x="10140762" y="631645"/>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5"/>
                  </a:cubicBezTo>
                  <a:lnTo>
                    <a:pt x="2491" y="29311"/>
                  </a:lnTo>
                  <a:cubicBezTo>
                    <a:pt x="-2931" y="18453"/>
                    <a:pt x="684" y="5785"/>
                    <a:pt x="11528" y="2166"/>
                  </a:cubicBezTo>
                  <a:close/>
                </a:path>
              </a:pathLst>
            </a:custGeom>
            <a:solidFill>
              <a:srgbClr val="549D40"/>
            </a:solidFill>
            <a:ln w="18073" cap="flat">
              <a:noFill/>
              <a:prstDash val="solid"/>
              <a:miter/>
            </a:ln>
          </p:spPr>
          <p:txBody>
            <a:bodyPr rtlCol="0" anchor="ctr"/>
            <a:lstStyle/>
            <a:p>
              <a:endParaRPr lang="en-US" sz="849"/>
            </a:p>
          </p:txBody>
        </p:sp>
        <p:sp>
          <p:nvSpPr>
            <p:cNvPr id="651" name="Freeform 650">
              <a:extLst>
                <a:ext uri="{FF2B5EF4-FFF2-40B4-BE49-F238E27FC236}">
                  <a16:creationId xmlns:a16="http://schemas.microsoft.com/office/drawing/2014/main" id="{54950242-6738-F14F-802A-DBF4E129F1BC}"/>
                </a:ext>
              </a:extLst>
            </p:cNvPr>
            <p:cNvSpPr/>
            <p:nvPr userDrawn="1"/>
          </p:nvSpPr>
          <p:spPr>
            <a:xfrm>
              <a:off x="10443611" y="631645"/>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4 h 120149"/>
                <a:gd name="connsiteX5" fmla="*/ 66552 w 77753"/>
                <a:gd name="connsiteY5" fmla="*/ 117984 h 120149"/>
                <a:gd name="connsiteX6" fmla="*/ 39441 w 77753"/>
                <a:gd name="connsiteY6" fmla="*/ 108935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5"/>
                  </a:cubicBezTo>
                  <a:lnTo>
                    <a:pt x="3292" y="29311"/>
                  </a:lnTo>
                  <a:cubicBezTo>
                    <a:pt x="-3938" y="18453"/>
                    <a:pt x="1484" y="5785"/>
                    <a:pt x="12329" y="2166"/>
                  </a:cubicBezTo>
                  <a:close/>
                </a:path>
              </a:pathLst>
            </a:custGeom>
            <a:solidFill>
              <a:srgbClr val="549D40"/>
            </a:solidFill>
            <a:ln w="18073" cap="flat">
              <a:noFill/>
              <a:prstDash val="solid"/>
              <a:miter/>
            </a:ln>
          </p:spPr>
          <p:txBody>
            <a:bodyPr rtlCol="0" anchor="ctr"/>
            <a:lstStyle/>
            <a:p>
              <a:endParaRPr lang="en-US" sz="849"/>
            </a:p>
          </p:txBody>
        </p:sp>
        <p:sp>
          <p:nvSpPr>
            <p:cNvPr id="652" name="Freeform 651">
              <a:extLst>
                <a:ext uri="{FF2B5EF4-FFF2-40B4-BE49-F238E27FC236}">
                  <a16:creationId xmlns:a16="http://schemas.microsoft.com/office/drawing/2014/main" id="{2225DD97-7A5B-0047-91B1-A6890E9282CE}"/>
                </a:ext>
              </a:extLst>
            </p:cNvPr>
            <p:cNvSpPr/>
            <p:nvPr userDrawn="1"/>
          </p:nvSpPr>
          <p:spPr>
            <a:xfrm>
              <a:off x="9838119" y="933856"/>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89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89" y="90839"/>
                  </a:lnTo>
                  <a:cubicBezTo>
                    <a:pt x="81012" y="99887"/>
                    <a:pt x="75589" y="112555"/>
                    <a:pt x="66552" y="117984"/>
                  </a:cubicBezTo>
                  <a:lnTo>
                    <a:pt x="66552" y="117984"/>
                  </a:lnTo>
                  <a:cubicBezTo>
                    <a:pt x="57515" y="123413"/>
                    <a:pt x="44863" y="117984"/>
                    <a:pt x="39441" y="108935"/>
                  </a:cubicBezTo>
                  <a:lnTo>
                    <a:pt x="3292" y="29311"/>
                  </a:lnTo>
                  <a:cubicBezTo>
                    <a:pt x="-3938" y="18453"/>
                    <a:pt x="1485" y="7595"/>
                    <a:pt x="12329" y="2166"/>
                  </a:cubicBezTo>
                  <a:close/>
                </a:path>
              </a:pathLst>
            </a:custGeom>
            <a:solidFill>
              <a:srgbClr val="549D40"/>
            </a:solidFill>
            <a:ln w="18073" cap="flat">
              <a:noFill/>
              <a:prstDash val="solid"/>
              <a:miter/>
            </a:ln>
          </p:spPr>
          <p:txBody>
            <a:bodyPr rtlCol="0" anchor="ctr"/>
            <a:lstStyle/>
            <a:p>
              <a:endParaRPr lang="en-US" sz="849"/>
            </a:p>
          </p:txBody>
        </p:sp>
        <p:sp>
          <p:nvSpPr>
            <p:cNvPr id="653" name="Freeform 652">
              <a:extLst>
                <a:ext uri="{FF2B5EF4-FFF2-40B4-BE49-F238E27FC236}">
                  <a16:creationId xmlns:a16="http://schemas.microsoft.com/office/drawing/2014/main" id="{12F22508-BE0D-A84E-BDBC-A1DA1076AB36}"/>
                </a:ext>
              </a:extLst>
            </p:cNvPr>
            <p:cNvSpPr/>
            <p:nvPr userDrawn="1"/>
          </p:nvSpPr>
          <p:spPr>
            <a:xfrm>
              <a:off x="10140762" y="933856"/>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5"/>
                  </a:cubicBezTo>
                  <a:lnTo>
                    <a:pt x="2491" y="29311"/>
                  </a:lnTo>
                  <a:cubicBezTo>
                    <a:pt x="-2931" y="18453"/>
                    <a:pt x="684" y="7595"/>
                    <a:pt x="11528" y="2166"/>
                  </a:cubicBezTo>
                  <a:close/>
                </a:path>
              </a:pathLst>
            </a:custGeom>
            <a:solidFill>
              <a:srgbClr val="549D40"/>
            </a:solidFill>
            <a:ln w="18073" cap="flat">
              <a:noFill/>
              <a:prstDash val="solid"/>
              <a:miter/>
            </a:ln>
          </p:spPr>
          <p:txBody>
            <a:bodyPr rtlCol="0" anchor="ctr"/>
            <a:lstStyle/>
            <a:p>
              <a:endParaRPr lang="en-US" sz="849"/>
            </a:p>
          </p:txBody>
        </p:sp>
        <p:sp>
          <p:nvSpPr>
            <p:cNvPr id="654" name="Freeform 653">
              <a:extLst>
                <a:ext uri="{FF2B5EF4-FFF2-40B4-BE49-F238E27FC236}">
                  <a16:creationId xmlns:a16="http://schemas.microsoft.com/office/drawing/2014/main" id="{BFCF2710-49F4-3A40-88E5-0F6530D476A5}"/>
                </a:ext>
              </a:extLst>
            </p:cNvPr>
            <p:cNvSpPr/>
            <p:nvPr userDrawn="1"/>
          </p:nvSpPr>
          <p:spPr>
            <a:xfrm>
              <a:off x="9838119" y="1237878"/>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89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89" y="90839"/>
                  </a:lnTo>
                  <a:cubicBezTo>
                    <a:pt x="81012" y="99887"/>
                    <a:pt x="75589" y="112555"/>
                    <a:pt x="66552" y="117984"/>
                  </a:cubicBezTo>
                  <a:lnTo>
                    <a:pt x="66552" y="117984"/>
                  </a:lnTo>
                  <a:cubicBezTo>
                    <a:pt x="57515" y="123413"/>
                    <a:pt x="44863" y="117984"/>
                    <a:pt x="39441" y="108935"/>
                  </a:cubicBezTo>
                  <a:lnTo>
                    <a:pt x="3292" y="29311"/>
                  </a:lnTo>
                  <a:cubicBezTo>
                    <a:pt x="-3938" y="18453"/>
                    <a:pt x="1485" y="7595"/>
                    <a:pt x="12329" y="2166"/>
                  </a:cubicBezTo>
                  <a:close/>
                </a:path>
              </a:pathLst>
            </a:custGeom>
            <a:solidFill>
              <a:srgbClr val="549D40"/>
            </a:solidFill>
            <a:ln w="18073" cap="flat">
              <a:noFill/>
              <a:prstDash val="solid"/>
              <a:miter/>
            </a:ln>
          </p:spPr>
          <p:txBody>
            <a:bodyPr rtlCol="0" anchor="ctr"/>
            <a:lstStyle/>
            <a:p>
              <a:endParaRPr lang="en-US" sz="849"/>
            </a:p>
          </p:txBody>
        </p:sp>
        <p:sp>
          <p:nvSpPr>
            <p:cNvPr id="655" name="Freeform 654">
              <a:extLst>
                <a:ext uri="{FF2B5EF4-FFF2-40B4-BE49-F238E27FC236}">
                  <a16:creationId xmlns:a16="http://schemas.microsoft.com/office/drawing/2014/main" id="{5A967F3B-D951-5C4F-A78B-B7F44D3962B4}"/>
                </a:ext>
              </a:extLst>
            </p:cNvPr>
            <p:cNvSpPr/>
            <p:nvPr userDrawn="1"/>
          </p:nvSpPr>
          <p:spPr>
            <a:xfrm>
              <a:off x="10461363" y="934213"/>
              <a:ext cx="39763" cy="121246"/>
            </a:xfrm>
            <a:custGeom>
              <a:avLst/>
              <a:gdLst>
                <a:gd name="connsiteX0" fmla="*/ 39763 w 39763"/>
                <a:gd name="connsiteY0" fmla="*/ 19906 h 121246"/>
                <a:gd name="connsiteX1" fmla="*/ 39763 w 39763"/>
                <a:gd name="connsiteY1" fmla="*/ 101341 h 121246"/>
                <a:gd name="connsiteX2" fmla="*/ 19881 w 39763"/>
                <a:gd name="connsiteY2" fmla="*/ 121246 h 121246"/>
                <a:gd name="connsiteX3" fmla="*/ 19881 w 39763"/>
                <a:gd name="connsiteY3" fmla="*/ 121246 h 121246"/>
                <a:gd name="connsiteX4" fmla="*/ 0 w 39763"/>
                <a:gd name="connsiteY4" fmla="*/ 101341 h 121246"/>
                <a:gd name="connsiteX5" fmla="*/ 0 w 39763"/>
                <a:gd name="connsiteY5" fmla="*/ 19906 h 121246"/>
                <a:gd name="connsiteX6" fmla="*/ 19881 w 39763"/>
                <a:gd name="connsiteY6" fmla="*/ 0 h 121246"/>
                <a:gd name="connsiteX7" fmla="*/ 19881 w 39763"/>
                <a:gd name="connsiteY7" fmla="*/ 0 h 121246"/>
                <a:gd name="connsiteX8" fmla="*/ 39763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3" y="19906"/>
                  </a:moveTo>
                  <a:lnTo>
                    <a:pt x="39763" y="101341"/>
                  </a:lnTo>
                  <a:cubicBezTo>
                    <a:pt x="39763" y="112198"/>
                    <a:pt x="30726" y="121246"/>
                    <a:pt x="19881" y="121246"/>
                  </a:cubicBezTo>
                  <a:lnTo>
                    <a:pt x="19881" y="121246"/>
                  </a:lnTo>
                  <a:cubicBezTo>
                    <a:pt x="9037" y="121246"/>
                    <a:pt x="0" y="112198"/>
                    <a:pt x="0" y="101341"/>
                  </a:cubicBezTo>
                  <a:lnTo>
                    <a:pt x="0" y="19906"/>
                  </a:lnTo>
                  <a:cubicBezTo>
                    <a:pt x="0" y="9048"/>
                    <a:pt x="9037" y="0"/>
                    <a:pt x="19881" y="0"/>
                  </a:cubicBezTo>
                  <a:lnTo>
                    <a:pt x="19881" y="0"/>
                  </a:lnTo>
                  <a:cubicBezTo>
                    <a:pt x="30726" y="0"/>
                    <a:pt x="39763" y="9048"/>
                    <a:pt x="39763" y="19906"/>
                  </a:cubicBezTo>
                  <a:close/>
                </a:path>
              </a:pathLst>
            </a:custGeom>
            <a:solidFill>
              <a:srgbClr val="549D40"/>
            </a:solidFill>
            <a:ln w="18073" cap="flat">
              <a:noFill/>
              <a:prstDash val="solid"/>
              <a:miter/>
            </a:ln>
          </p:spPr>
          <p:txBody>
            <a:bodyPr rtlCol="0" anchor="ctr"/>
            <a:lstStyle/>
            <a:p>
              <a:endParaRPr lang="en-US" sz="849"/>
            </a:p>
          </p:txBody>
        </p:sp>
        <p:sp>
          <p:nvSpPr>
            <p:cNvPr id="656" name="Freeform 655">
              <a:extLst>
                <a:ext uri="{FF2B5EF4-FFF2-40B4-BE49-F238E27FC236}">
                  <a16:creationId xmlns:a16="http://schemas.microsoft.com/office/drawing/2014/main" id="{7D3F3925-7444-7A44-9ED8-26909C4D116A}"/>
                </a:ext>
              </a:extLst>
            </p:cNvPr>
            <p:cNvSpPr/>
            <p:nvPr userDrawn="1"/>
          </p:nvSpPr>
          <p:spPr>
            <a:xfrm>
              <a:off x="10159520" y="1238234"/>
              <a:ext cx="39763" cy="121246"/>
            </a:xfrm>
            <a:custGeom>
              <a:avLst/>
              <a:gdLst>
                <a:gd name="connsiteX0" fmla="*/ 39764 w 39763"/>
                <a:gd name="connsiteY0" fmla="*/ 19906 h 121246"/>
                <a:gd name="connsiteX1" fmla="*/ 39764 w 39763"/>
                <a:gd name="connsiteY1" fmla="*/ 101340 h 121246"/>
                <a:gd name="connsiteX2" fmla="*/ 19882 w 39763"/>
                <a:gd name="connsiteY2" fmla="*/ 121246 h 121246"/>
                <a:gd name="connsiteX3" fmla="*/ 19882 w 39763"/>
                <a:gd name="connsiteY3" fmla="*/ 121246 h 121246"/>
                <a:gd name="connsiteX4" fmla="*/ 0 w 39763"/>
                <a:gd name="connsiteY4" fmla="*/ 101340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0"/>
                  </a:lnTo>
                  <a:cubicBezTo>
                    <a:pt x="39764" y="112198"/>
                    <a:pt x="30726" y="121246"/>
                    <a:pt x="19882" y="121246"/>
                  </a:cubicBezTo>
                  <a:lnTo>
                    <a:pt x="19882" y="121246"/>
                  </a:lnTo>
                  <a:cubicBezTo>
                    <a:pt x="9037" y="121246"/>
                    <a:pt x="0" y="112198"/>
                    <a:pt x="0" y="101340"/>
                  </a:cubicBezTo>
                  <a:lnTo>
                    <a:pt x="0" y="19906"/>
                  </a:lnTo>
                  <a:cubicBezTo>
                    <a:pt x="0" y="9048"/>
                    <a:pt x="9037" y="0"/>
                    <a:pt x="19882" y="0"/>
                  </a:cubicBezTo>
                  <a:lnTo>
                    <a:pt x="19882" y="0"/>
                  </a:lnTo>
                  <a:cubicBezTo>
                    <a:pt x="28919" y="0"/>
                    <a:pt x="39764" y="9048"/>
                    <a:pt x="39764" y="19906"/>
                  </a:cubicBezTo>
                  <a:close/>
                </a:path>
              </a:pathLst>
            </a:custGeom>
            <a:solidFill>
              <a:srgbClr val="549D40"/>
            </a:solidFill>
            <a:ln w="18073" cap="flat">
              <a:noFill/>
              <a:prstDash val="solid"/>
              <a:miter/>
            </a:ln>
          </p:spPr>
          <p:txBody>
            <a:bodyPr rtlCol="0" anchor="ctr"/>
            <a:lstStyle/>
            <a:p>
              <a:endParaRPr lang="en-US" sz="849"/>
            </a:p>
          </p:txBody>
        </p:sp>
        <p:sp>
          <p:nvSpPr>
            <p:cNvPr id="657" name="Freeform 656">
              <a:extLst>
                <a:ext uri="{FF2B5EF4-FFF2-40B4-BE49-F238E27FC236}">
                  <a16:creationId xmlns:a16="http://schemas.microsoft.com/office/drawing/2014/main" id="{51F63203-F988-2F4A-9B35-CD37925211D0}"/>
                </a:ext>
              </a:extLst>
            </p:cNvPr>
            <p:cNvSpPr/>
            <p:nvPr userDrawn="1"/>
          </p:nvSpPr>
          <p:spPr>
            <a:xfrm>
              <a:off x="10443611" y="1237878"/>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4 h 120149"/>
                <a:gd name="connsiteX5" fmla="*/ 66552 w 77753"/>
                <a:gd name="connsiteY5" fmla="*/ 117984 h 120149"/>
                <a:gd name="connsiteX6" fmla="*/ 39441 w 77753"/>
                <a:gd name="connsiteY6" fmla="*/ 108935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5"/>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sz="849"/>
            </a:p>
          </p:txBody>
        </p:sp>
        <p:sp>
          <p:nvSpPr>
            <p:cNvPr id="658" name="Freeform 657">
              <a:extLst>
                <a:ext uri="{FF2B5EF4-FFF2-40B4-BE49-F238E27FC236}">
                  <a16:creationId xmlns:a16="http://schemas.microsoft.com/office/drawing/2014/main" id="{2E0B55BC-830B-BC49-BE62-5385F53057D5}"/>
                </a:ext>
              </a:extLst>
            </p:cNvPr>
            <p:cNvSpPr/>
            <p:nvPr userDrawn="1"/>
          </p:nvSpPr>
          <p:spPr>
            <a:xfrm>
              <a:off x="10765013" y="631802"/>
              <a:ext cx="39763" cy="121445"/>
            </a:xfrm>
            <a:custGeom>
              <a:avLst/>
              <a:gdLst>
                <a:gd name="connsiteX0" fmla="*/ 39764 w 39763"/>
                <a:gd name="connsiteY0" fmla="*/ 20105 h 121445"/>
                <a:gd name="connsiteX1" fmla="*/ 39764 w 39763"/>
                <a:gd name="connsiteY1" fmla="*/ 101539 h 121445"/>
                <a:gd name="connsiteX2" fmla="*/ 19882 w 39763"/>
                <a:gd name="connsiteY2" fmla="*/ 121445 h 121445"/>
                <a:gd name="connsiteX3" fmla="*/ 19882 w 39763"/>
                <a:gd name="connsiteY3" fmla="*/ 121445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7" y="121445"/>
                    <a:pt x="19882" y="121445"/>
                  </a:cubicBezTo>
                  <a:lnTo>
                    <a:pt x="19882" y="121445"/>
                  </a:lnTo>
                  <a:cubicBezTo>
                    <a:pt x="9037" y="121445"/>
                    <a:pt x="0" y="112397"/>
                    <a:pt x="0" y="101539"/>
                  </a:cubicBezTo>
                  <a:lnTo>
                    <a:pt x="0" y="20105"/>
                  </a:lnTo>
                  <a:cubicBezTo>
                    <a:pt x="0" y="9247"/>
                    <a:pt x="9037" y="199"/>
                    <a:pt x="19882" y="199"/>
                  </a:cubicBezTo>
                  <a:lnTo>
                    <a:pt x="19882" y="199"/>
                  </a:lnTo>
                  <a:cubicBezTo>
                    <a:pt x="30727" y="-1611"/>
                    <a:pt x="39764" y="9247"/>
                    <a:pt x="39764" y="20105"/>
                  </a:cubicBezTo>
                  <a:close/>
                </a:path>
              </a:pathLst>
            </a:custGeom>
            <a:solidFill>
              <a:srgbClr val="549D40"/>
            </a:solidFill>
            <a:ln w="18073" cap="flat">
              <a:noFill/>
              <a:prstDash val="solid"/>
              <a:miter/>
            </a:ln>
          </p:spPr>
          <p:txBody>
            <a:bodyPr rtlCol="0" anchor="ctr"/>
            <a:lstStyle/>
            <a:p>
              <a:endParaRPr lang="en-US" sz="849"/>
            </a:p>
          </p:txBody>
        </p:sp>
        <p:sp>
          <p:nvSpPr>
            <p:cNvPr id="659" name="Freeform 658">
              <a:extLst>
                <a:ext uri="{FF2B5EF4-FFF2-40B4-BE49-F238E27FC236}">
                  <a16:creationId xmlns:a16="http://schemas.microsoft.com/office/drawing/2014/main" id="{47A5579E-7325-1842-8878-774943E08CA3}"/>
                </a:ext>
              </a:extLst>
            </p:cNvPr>
            <p:cNvSpPr/>
            <p:nvPr userDrawn="1"/>
          </p:nvSpPr>
          <p:spPr>
            <a:xfrm>
              <a:off x="11049104" y="631645"/>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4 h 120149"/>
                <a:gd name="connsiteX5" fmla="*/ 66552 w 77753"/>
                <a:gd name="connsiteY5" fmla="*/ 117984 h 120149"/>
                <a:gd name="connsiteX6" fmla="*/ 39441 w 77753"/>
                <a:gd name="connsiteY6" fmla="*/ 108935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5"/>
                  </a:cubicBezTo>
                  <a:lnTo>
                    <a:pt x="3292" y="29311"/>
                  </a:lnTo>
                  <a:cubicBezTo>
                    <a:pt x="-3938" y="18453"/>
                    <a:pt x="1484" y="5785"/>
                    <a:pt x="12329" y="2166"/>
                  </a:cubicBezTo>
                  <a:close/>
                </a:path>
              </a:pathLst>
            </a:custGeom>
            <a:solidFill>
              <a:srgbClr val="549D40"/>
            </a:solidFill>
            <a:ln w="18073" cap="flat">
              <a:noFill/>
              <a:prstDash val="solid"/>
              <a:miter/>
            </a:ln>
          </p:spPr>
          <p:txBody>
            <a:bodyPr rtlCol="0" anchor="ctr"/>
            <a:lstStyle/>
            <a:p>
              <a:endParaRPr lang="en-US" sz="849"/>
            </a:p>
          </p:txBody>
        </p:sp>
        <p:sp>
          <p:nvSpPr>
            <p:cNvPr id="660" name="Freeform 659">
              <a:extLst>
                <a:ext uri="{FF2B5EF4-FFF2-40B4-BE49-F238E27FC236}">
                  <a16:creationId xmlns:a16="http://schemas.microsoft.com/office/drawing/2014/main" id="{E2C376AE-D915-8349-8710-B60C32422C69}"/>
                </a:ext>
              </a:extLst>
            </p:cNvPr>
            <p:cNvSpPr/>
            <p:nvPr userDrawn="1"/>
          </p:nvSpPr>
          <p:spPr>
            <a:xfrm>
              <a:off x="10746254" y="933856"/>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3"/>
                    <a:pt x="44062" y="117984"/>
                    <a:pt x="38640" y="108935"/>
                  </a:cubicBezTo>
                  <a:lnTo>
                    <a:pt x="2491" y="29311"/>
                  </a:lnTo>
                  <a:cubicBezTo>
                    <a:pt x="-2931" y="18453"/>
                    <a:pt x="684" y="7595"/>
                    <a:pt x="11529" y="2166"/>
                  </a:cubicBezTo>
                  <a:close/>
                </a:path>
              </a:pathLst>
            </a:custGeom>
            <a:solidFill>
              <a:srgbClr val="549D40"/>
            </a:solidFill>
            <a:ln w="18073" cap="flat">
              <a:noFill/>
              <a:prstDash val="solid"/>
              <a:miter/>
            </a:ln>
          </p:spPr>
          <p:txBody>
            <a:bodyPr rtlCol="0" anchor="ctr"/>
            <a:lstStyle/>
            <a:p>
              <a:endParaRPr lang="en-US" sz="849"/>
            </a:p>
          </p:txBody>
        </p:sp>
        <p:sp>
          <p:nvSpPr>
            <p:cNvPr id="661" name="Freeform 660">
              <a:extLst>
                <a:ext uri="{FF2B5EF4-FFF2-40B4-BE49-F238E27FC236}">
                  <a16:creationId xmlns:a16="http://schemas.microsoft.com/office/drawing/2014/main" id="{5525EB18-0576-1348-BE31-352C37BF0122}"/>
                </a:ext>
              </a:extLst>
            </p:cNvPr>
            <p:cNvSpPr/>
            <p:nvPr userDrawn="1"/>
          </p:nvSpPr>
          <p:spPr>
            <a:xfrm>
              <a:off x="11049104" y="933856"/>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4 h 120149"/>
                <a:gd name="connsiteX5" fmla="*/ 66552 w 77753"/>
                <a:gd name="connsiteY5" fmla="*/ 117984 h 120149"/>
                <a:gd name="connsiteX6" fmla="*/ 39441 w 77753"/>
                <a:gd name="connsiteY6" fmla="*/ 108935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5"/>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sz="849"/>
            </a:p>
          </p:txBody>
        </p:sp>
        <p:sp>
          <p:nvSpPr>
            <p:cNvPr id="662" name="Freeform 661">
              <a:extLst>
                <a:ext uri="{FF2B5EF4-FFF2-40B4-BE49-F238E27FC236}">
                  <a16:creationId xmlns:a16="http://schemas.microsoft.com/office/drawing/2014/main" id="{5CBB9E60-AE86-7846-B7E4-E41E93BD9E76}"/>
                </a:ext>
              </a:extLst>
            </p:cNvPr>
            <p:cNvSpPr/>
            <p:nvPr userDrawn="1"/>
          </p:nvSpPr>
          <p:spPr>
            <a:xfrm>
              <a:off x="10746254" y="1237878"/>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3"/>
                    <a:pt x="44062" y="117984"/>
                    <a:pt x="38640" y="108935"/>
                  </a:cubicBezTo>
                  <a:lnTo>
                    <a:pt x="2491" y="29311"/>
                  </a:lnTo>
                  <a:cubicBezTo>
                    <a:pt x="-2931" y="18453"/>
                    <a:pt x="684" y="7595"/>
                    <a:pt x="11529" y="2166"/>
                  </a:cubicBezTo>
                  <a:close/>
                </a:path>
              </a:pathLst>
            </a:custGeom>
            <a:solidFill>
              <a:srgbClr val="549D40"/>
            </a:solidFill>
            <a:ln w="18073" cap="flat">
              <a:noFill/>
              <a:prstDash val="solid"/>
              <a:miter/>
            </a:ln>
          </p:spPr>
          <p:txBody>
            <a:bodyPr rtlCol="0" anchor="ctr"/>
            <a:lstStyle/>
            <a:p>
              <a:endParaRPr lang="en-US" sz="849"/>
            </a:p>
          </p:txBody>
        </p:sp>
        <p:sp>
          <p:nvSpPr>
            <p:cNvPr id="663" name="Freeform 662">
              <a:extLst>
                <a:ext uri="{FF2B5EF4-FFF2-40B4-BE49-F238E27FC236}">
                  <a16:creationId xmlns:a16="http://schemas.microsoft.com/office/drawing/2014/main" id="{B8EECAA8-5CD8-E546-986A-3AADADEE1A8F}"/>
                </a:ext>
              </a:extLst>
            </p:cNvPr>
            <p:cNvSpPr/>
            <p:nvPr userDrawn="1"/>
          </p:nvSpPr>
          <p:spPr>
            <a:xfrm>
              <a:off x="11068662" y="1238234"/>
              <a:ext cx="39763" cy="121246"/>
            </a:xfrm>
            <a:custGeom>
              <a:avLst/>
              <a:gdLst>
                <a:gd name="connsiteX0" fmla="*/ 39764 w 39763"/>
                <a:gd name="connsiteY0" fmla="*/ 19906 h 121246"/>
                <a:gd name="connsiteX1" fmla="*/ 39764 w 39763"/>
                <a:gd name="connsiteY1" fmla="*/ 101340 h 121246"/>
                <a:gd name="connsiteX2" fmla="*/ 19882 w 39763"/>
                <a:gd name="connsiteY2" fmla="*/ 121246 h 121246"/>
                <a:gd name="connsiteX3" fmla="*/ 19882 w 39763"/>
                <a:gd name="connsiteY3" fmla="*/ 121246 h 121246"/>
                <a:gd name="connsiteX4" fmla="*/ 0 w 39763"/>
                <a:gd name="connsiteY4" fmla="*/ 101340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0"/>
                  </a:lnTo>
                  <a:cubicBezTo>
                    <a:pt x="39764" y="112198"/>
                    <a:pt x="30727" y="121246"/>
                    <a:pt x="19882" y="121246"/>
                  </a:cubicBezTo>
                  <a:lnTo>
                    <a:pt x="19882" y="121246"/>
                  </a:lnTo>
                  <a:cubicBezTo>
                    <a:pt x="9037" y="121246"/>
                    <a:pt x="0" y="112198"/>
                    <a:pt x="0" y="101340"/>
                  </a:cubicBezTo>
                  <a:lnTo>
                    <a:pt x="0" y="19906"/>
                  </a:lnTo>
                  <a:cubicBezTo>
                    <a:pt x="0" y="9048"/>
                    <a:pt x="9037" y="0"/>
                    <a:pt x="19882" y="0"/>
                  </a:cubicBezTo>
                  <a:lnTo>
                    <a:pt x="19882" y="0"/>
                  </a:lnTo>
                  <a:cubicBezTo>
                    <a:pt x="28919" y="0"/>
                    <a:pt x="39764" y="9048"/>
                    <a:pt x="39764" y="19906"/>
                  </a:cubicBezTo>
                  <a:close/>
                </a:path>
              </a:pathLst>
            </a:custGeom>
            <a:solidFill>
              <a:srgbClr val="549D40"/>
            </a:solidFill>
            <a:ln w="18073" cap="flat">
              <a:noFill/>
              <a:prstDash val="solid"/>
              <a:miter/>
            </a:ln>
          </p:spPr>
          <p:txBody>
            <a:bodyPr rtlCol="0" anchor="ctr"/>
            <a:lstStyle/>
            <a:p>
              <a:endParaRPr lang="en-US" sz="849"/>
            </a:p>
          </p:txBody>
        </p:sp>
        <p:sp>
          <p:nvSpPr>
            <p:cNvPr id="664" name="Freeform 663">
              <a:extLst>
                <a:ext uri="{FF2B5EF4-FFF2-40B4-BE49-F238E27FC236}">
                  <a16:creationId xmlns:a16="http://schemas.microsoft.com/office/drawing/2014/main" id="{D1B86A0A-3A5A-B64C-989E-B55FA142CA95}"/>
                </a:ext>
              </a:extLst>
            </p:cNvPr>
            <p:cNvSpPr/>
            <p:nvPr userDrawn="1"/>
          </p:nvSpPr>
          <p:spPr>
            <a:xfrm>
              <a:off x="8323161" y="1565780"/>
              <a:ext cx="60001" cy="96267"/>
            </a:xfrm>
            <a:custGeom>
              <a:avLst/>
              <a:gdLst>
                <a:gd name="connsiteX0" fmla="*/ 21690 w 60001"/>
                <a:gd name="connsiteY0" fmla="*/ 0 h 96267"/>
                <a:gd name="connsiteX1" fmla="*/ 57838 w 60001"/>
                <a:gd name="connsiteY1" fmla="*/ 66957 h 96267"/>
                <a:gd name="connsiteX2" fmla="*/ 48801 w 60001"/>
                <a:gd name="connsiteY2" fmla="*/ 94102 h 96267"/>
                <a:gd name="connsiteX3" fmla="*/ 48801 w 60001"/>
                <a:gd name="connsiteY3" fmla="*/ 94102 h 96267"/>
                <a:gd name="connsiteX4" fmla="*/ 21690 w 60001"/>
                <a:gd name="connsiteY4" fmla="*/ 85054 h 96267"/>
                <a:gd name="connsiteX5" fmla="*/ 0 w 60001"/>
                <a:gd name="connsiteY5" fmla="*/ 47051 h 96267"/>
                <a:gd name="connsiteX6" fmla="*/ 21690 w 60001"/>
                <a:gd name="connsiteY6" fmla="*/ 0 h 96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001" h="96267">
                  <a:moveTo>
                    <a:pt x="21690" y="0"/>
                  </a:moveTo>
                  <a:lnTo>
                    <a:pt x="57838" y="66957"/>
                  </a:lnTo>
                  <a:cubicBezTo>
                    <a:pt x="63260" y="76006"/>
                    <a:pt x="57838" y="88673"/>
                    <a:pt x="48801" y="94102"/>
                  </a:cubicBezTo>
                  <a:lnTo>
                    <a:pt x="48801" y="94102"/>
                  </a:lnTo>
                  <a:cubicBezTo>
                    <a:pt x="39764" y="99531"/>
                    <a:pt x="27112" y="94102"/>
                    <a:pt x="21690" y="85054"/>
                  </a:cubicBezTo>
                  <a:lnTo>
                    <a:pt x="0" y="47051"/>
                  </a:lnTo>
                  <a:lnTo>
                    <a:pt x="21690" y="0"/>
                  </a:lnTo>
                  <a:close/>
                </a:path>
              </a:pathLst>
            </a:custGeom>
            <a:solidFill>
              <a:srgbClr val="549D40"/>
            </a:solidFill>
            <a:ln w="18073" cap="flat">
              <a:noFill/>
              <a:prstDash val="solid"/>
              <a:miter/>
            </a:ln>
          </p:spPr>
          <p:txBody>
            <a:bodyPr rtlCol="0" anchor="ctr"/>
            <a:lstStyle/>
            <a:p>
              <a:endParaRPr lang="en-US" sz="849"/>
            </a:p>
          </p:txBody>
        </p:sp>
        <p:sp>
          <p:nvSpPr>
            <p:cNvPr id="665" name="Freeform 664">
              <a:extLst>
                <a:ext uri="{FF2B5EF4-FFF2-40B4-BE49-F238E27FC236}">
                  <a16:creationId xmlns:a16="http://schemas.microsoft.com/office/drawing/2014/main" id="{8A7BB844-E11B-F44B-91BB-703690BA2C6A}"/>
                </a:ext>
              </a:extLst>
            </p:cNvPr>
            <p:cNvSpPr/>
            <p:nvPr userDrawn="1"/>
          </p:nvSpPr>
          <p:spPr>
            <a:xfrm>
              <a:off x="8626127" y="1541899"/>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6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6"/>
                  </a:cubicBezTo>
                  <a:lnTo>
                    <a:pt x="2491" y="29311"/>
                  </a:lnTo>
                  <a:cubicBezTo>
                    <a:pt x="-2931" y="16643"/>
                    <a:pt x="684" y="5785"/>
                    <a:pt x="11528" y="2166"/>
                  </a:cubicBezTo>
                  <a:close/>
                </a:path>
              </a:pathLst>
            </a:custGeom>
            <a:solidFill>
              <a:srgbClr val="549D40"/>
            </a:solidFill>
            <a:ln w="18073" cap="flat">
              <a:noFill/>
              <a:prstDash val="solid"/>
              <a:miter/>
            </a:ln>
          </p:spPr>
          <p:txBody>
            <a:bodyPr rtlCol="0" anchor="ctr"/>
            <a:lstStyle/>
            <a:p>
              <a:endParaRPr lang="en-US" sz="849"/>
            </a:p>
          </p:txBody>
        </p:sp>
        <p:sp>
          <p:nvSpPr>
            <p:cNvPr id="666" name="Freeform 665">
              <a:extLst>
                <a:ext uri="{FF2B5EF4-FFF2-40B4-BE49-F238E27FC236}">
                  <a16:creationId xmlns:a16="http://schemas.microsoft.com/office/drawing/2014/main" id="{F7728566-3D33-5A49-BAEB-0DEDE5593450}"/>
                </a:ext>
              </a:extLst>
            </p:cNvPr>
            <p:cNvSpPr/>
            <p:nvPr userDrawn="1"/>
          </p:nvSpPr>
          <p:spPr>
            <a:xfrm>
              <a:off x="8323484" y="1844110"/>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5"/>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sz="849"/>
            </a:p>
          </p:txBody>
        </p:sp>
        <p:sp>
          <p:nvSpPr>
            <p:cNvPr id="667" name="Freeform 666">
              <a:extLst>
                <a:ext uri="{FF2B5EF4-FFF2-40B4-BE49-F238E27FC236}">
                  <a16:creationId xmlns:a16="http://schemas.microsoft.com/office/drawing/2014/main" id="{664C9F5B-7D71-6247-8280-54A917226BB7}"/>
                </a:ext>
              </a:extLst>
            </p:cNvPr>
            <p:cNvSpPr/>
            <p:nvPr userDrawn="1"/>
          </p:nvSpPr>
          <p:spPr>
            <a:xfrm>
              <a:off x="8644885" y="1844467"/>
              <a:ext cx="39763" cy="121246"/>
            </a:xfrm>
            <a:custGeom>
              <a:avLst/>
              <a:gdLst>
                <a:gd name="connsiteX0" fmla="*/ 39764 w 39763"/>
                <a:gd name="connsiteY0" fmla="*/ 19906 h 121246"/>
                <a:gd name="connsiteX1" fmla="*/ 39764 w 39763"/>
                <a:gd name="connsiteY1" fmla="*/ 101340 h 121246"/>
                <a:gd name="connsiteX2" fmla="*/ 19882 w 39763"/>
                <a:gd name="connsiteY2" fmla="*/ 121246 h 121246"/>
                <a:gd name="connsiteX3" fmla="*/ 19882 w 39763"/>
                <a:gd name="connsiteY3" fmla="*/ 121246 h 121246"/>
                <a:gd name="connsiteX4" fmla="*/ 0 w 39763"/>
                <a:gd name="connsiteY4" fmla="*/ 101340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0"/>
                  </a:lnTo>
                  <a:cubicBezTo>
                    <a:pt x="39764" y="112198"/>
                    <a:pt x="30726" y="121246"/>
                    <a:pt x="19882" y="121246"/>
                  </a:cubicBezTo>
                  <a:lnTo>
                    <a:pt x="19882" y="121246"/>
                  </a:lnTo>
                  <a:cubicBezTo>
                    <a:pt x="9037" y="121246"/>
                    <a:pt x="0" y="112198"/>
                    <a:pt x="0" y="101340"/>
                  </a:cubicBezTo>
                  <a:lnTo>
                    <a:pt x="0" y="19906"/>
                  </a:lnTo>
                  <a:cubicBezTo>
                    <a:pt x="0" y="9048"/>
                    <a:pt x="9037" y="0"/>
                    <a:pt x="19882" y="0"/>
                  </a:cubicBezTo>
                  <a:lnTo>
                    <a:pt x="19882" y="0"/>
                  </a:lnTo>
                  <a:cubicBezTo>
                    <a:pt x="28919" y="0"/>
                    <a:pt x="39764" y="9048"/>
                    <a:pt x="39764" y="19906"/>
                  </a:cubicBezTo>
                  <a:close/>
                </a:path>
              </a:pathLst>
            </a:custGeom>
            <a:solidFill>
              <a:srgbClr val="549D40"/>
            </a:solidFill>
            <a:ln w="18073" cap="flat">
              <a:noFill/>
              <a:prstDash val="solid"/>
              <a:miter/>
            </a:ln>
          </p:spPr>
          <p:txBody>
            <a:bodyPr rtlCol="0" anchor="ctr"/>
            <a:lstStyle/>
            <a:p>
              <a:endParaRPr lang="en-US" sz="849"/>
            </a:p>
          </p:txBody>
        </p:sp>
        <p:sp>
          <p:nvSpPr>
            <p:cNvPr id="668" name="Freeform 667">
              <a:extLst>
                <a:ext uri="{FF2B5EF4-FFF2-40B4-BE49-F238E27FC236}">
                  <a16:creationId xmlns:a16="http://schemas.microsoft.com/office/drawing/2014/main" id="{9F3D825E-DEF8-D243-87B0-D1F26BC573D2}"/>
                </a:ext>
              </a:extLst>
            </p:cNvPr>
            <p:cNvSpPr/>
            <p:nvPr userDrawn="1"/>
          </p:nvSpPr>
          <p:spPr>
            <a:xfrm>
              <a:off x="8341235" y="2148289"/>
              <a:ext cx="39763" cy="121445"/>
            </a:xfrm>
            <a:custGeom>
              <a:avLst/>
              <a:gdLst>
                <a:gd name="connsiteX0" fmla="*/ 39764 w 39763"/>
                <a:gd name="connsiteY0" fmla="*/ 20105 h 121445"/>
                <a:gd name="connsiteX1" fmla="*/ 39764 w 39763"/>
                <a:gd name="connsiteY1" fmla="*/ 101539 h 121445"/>
                <a:gd name="connsiteX2" fmla="*/ 19882 w 39763"/>
                <a:gd name="connsiteY2" fmla="*/ 121445 h 121445"/>
                <a:gd name="connsiteX3" fmla="*/ 19882 w 39763"/>
                <a:gd name="connsiteY3" fmla="*/ 121445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7" y="121445"/>
                    <a:pt x="19882" y="121445"/>
                  </a:cubicBezTo>
                  <a:lnTo>
                    <a:pt x="19882" y="121445"/>
                  </a:lnTo>
                  <a:cubicBezTo>
                    <a:pt x="9037" y="121445"/>
                    <a:pt x="0" y="112397"/>
                    <a:pt x="0" y="101539"/>
                  </a:cubicBezTo>
                  <a:lnTo>
                    <a:pt x="0" y="20105"/>
                  </a:lnTo>
                  <a:cubicBezTo>
                    <a:pt x="0" y="9247"/>
                    <a:pt x="9037" y="199"/>
                    <a:pt x="19882" y="199"/>
                  </a:cubicBezTo>
                  <a:lnTo>
                    <a:pt x="19882" y="199"/>
                  </a:lnTo>
                  <a:cubicBezTo>
                    <a:pt x="30727" y="-1611"/>
                    <a:pt x="39764" y="9247"/>
                    <a:pt x="39764" y="20105"/>
                  </a:cubicBezTo>
                  <a:close/>
                </a:path>
              </a:pathLst>
            </a:custGeom>
            <a:solidFill>
              <a:srgbClr val="549D40"/>
            </a:solidFill>
            <a:ln w="18073" cap="flat">
              <a:noFill/>
              <a:prstDash val="solid"/>
              <a:miter/>
            </a:ln>
          </p:spPr>
          <p:txBody>
            <a:bodyPr rtlCol="0" anchor="ctr"/>
            <a:lstStyle/>
            <a:p>
              <a:endParaRPr lang="en-US" sz="849"/>
            </a:p>
          </p:txBody>
        </p:sp>
        <p:sp>
          <p:nvSpPr>
            <p:cNvPr id="669" name="Freeform 668">
              <a:extLst>
                <a:ext uri="{FF2B5EF4-FFF2-40B4-BE49-F238E27FC236}">
                  <a16:creationId xmlns:a16="http://schemas.microsoft.com/office/drawing/2014/main" id="{8442C4A9-8CE5-364F-8E3B-86C8902AA64C}"/>
                </a:ext>
              </a:extLst>
            </p:cNvPr>
            <p:cNvSpPr/>
            <p:nvPr userDrawn="1"/>
          </p:nvSpPr>
          <p:spPr>
            <a:xfrm>
              <a:off x="8626127" y="2148131"/>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6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6"/>
                  </a:cubicBezTo>
                  <a:lnTo>
                    <a:pt x="2491" y="29311"/>
                  </a:lnTo>
                  <a:cubicBezTo>
                    <a:pt x="-2931" y="18453"/>
                    <a:pt x="684" y="5785"/>
                    <a:pt x="11528" y="2166"/>
                  </a:cubicBezTo>
                  <a:close/>
                </a:path>
              </a:pathLst>
            </a:custGeom>
            <a:solidFill>
              <a:srgbClr val="549D40"/>
            </a:solidFill>
            <a:ln w="18073" cap="flat">
              <a:noFill/>
              <a:prstDash val="solid"/>
              <a:miter/>
            </a:ln>
          </p:spPr>
          <p:txBody>
            <a:bodyPr rtlCol="0" anchor="ctr"/>
            <a:lstStyle/>
            <a:p>
              <a:endParaRPr lang="en-US" sz="849"/>
            </a:p>
          </p:txBody>
        </p:sp>
        <p:sp>
          <p:nvSpPr>
            <p:cNvPr id="670" name="Freeform 669">
              <a:extLst>
                <a:ext uri="{FF2B5EF4-FFF2-40B4-BE49-F238E27FC236}">
                  <a16:creationId xmlns:a16="http://schemas.microsoft.com/office/drawing/2014/main" id="{1F6946BD-1868-1346-9C3D-2541D5E8DF56}"/>
                </a:ext>
              </a:extLst>
            </p:cNvPr>
            <p:cNvSpPr/>
            <p:nvPr userDrawn="1"/>
          </p:nvSpPr>
          <p:spPr>
            <a:xfrm>
              <a:off x="8946727" y="1542056"/>
              <a:ext cx="39763" cy="121445"/>
            </a:xfrm>
            <a:custGeom>
              <a:avLst/>
              <a:gdLst>
                <a:gd name="connsiteX0" fmla="*/ 39764 w 39763"/>
                <a:gd name="connsiteY0" fmla="*/ 20105 h 121445"/>
                <a:gd name="connsiteX1" fmla="*/ 39764 w 39763"/>
                <a:gd name="connsiteY1" fmla="*/ 101539 h 121445"/>
                <a:gd name="connsiteX2" fmla="*/ 19882 w 39763"/>
                <a:gd name="connsiteY2" fmla="*/ 121445 h 121445"/>
                <a:gd name="connsiteX3" fmla="*/ 19882 w 39763"/>
                <a:gd name="connsiteY3" fmla="*/ 121445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7" y="121445"/>
                    <a:pt x="19882" y="121445"/>
                  </a:cubicBezTo>
                  <a:lnTo>
                    <a:pt x="19882" y="121445"/>
                  </a:lnTo>
                  <a:cubicBezTo>
                    <a:pt x="9037" y="121445"/>
                    <a:pt x="0" y="112397"/>
                    <a:pt x="0" y="101539"/>
                  </a:cubicBezTo>
                  <a:lnTo>
                    <a:pt x="0" y="20105"/>
                  </a:lnTo>
                  <a:cubicBezTo>
                    <a:pt x="0" y="9247"/>
                    <a:pt x="9037" y="199"/>
                    <a:pt x="19882" y="199"/>
                  </a:cubicBezTo>
                  <a:lnTo>
                    <a:pt x="19882" y="199"/>
                  </a:lnTo>
                  <a:cubicBezTo>
                    <a:pt x="30727" y="-1611"/>
                    <a:pt x="39764" y="9247"/>
                    <a:pt x="39764" y="20105"/>
                  </a:cubicBezTo>
                  <a:close/>
                </a:path>
              </a:pathLst>
            </a:custGeom>
            <a:solidFill>
              <a:srgbClr val="549D40"/>
            </a:solidFill>
            <a:ln w="18073" cap="flat">
              <a:noFill/>
              <a:prstDash val="solid"/>
              <a:miter/>
            </a:ln>
          </p:spPr>
          <p:txBody>
            <a:bodyPr rtlCol="0" anchor="ctr"/>
            <a:lstStyle/>
            <a:p>
              <a:endParaRPr lang="en-US" sz="849"/>
            </a:p>
          </p:txBody>
        </p:sp>
        <p:sp>
          <p:nvSpPr>
            <p:cNvPr id="671" name="Freeform 670">
              <a:extLst>
                <a:ext uri="{FF2B5EF4-FFF2-40B4-BE49-F238E27FC236}">
                  <a16:creationId xmlns:a16="http://schemas.microsoft.com/office/drawing/2014/main" id="{7955CBE4-5FFC-B448-A986-6A43B11FC9EB}"/>
                </a:ext>
              </a:extLst>
            </p:cNvPr>
            <p:cNvSpPr/>
            <p:nvPr userDrawn="1"/>
          </p:nvSpPr>
          <p:spPr>
            <a:xfrm>
              <a:off x="9231619" y="1541899"/>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6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6"/>
                  </a:cubicBezTo>
                  <a:lnTo>
                    <a:pt x="2491" y="29311"/>
                  </a:lnTo>
                  <a:cubicBezTo>
                    <a:pt x="-2931" y="16643"/>
                    <a:pt x="684" y="5785"/>
                    <a:pt x="11528" y="2166"/>
                  </a:cubicBezTo>
                  <a:close/>
                </a:path>
              </a:pathLst>
            </a:custGeom>
            <a:solidFill>
              <a:srgbClr val="549D40"/>
            </a:solidFill>
            <a:ln w="18073" cap="flat">
              <a:noFill/>
              <a:prstDash val="solid"/>
              <a:miter/>
            </a:ln>
          </p:spPr>
          <p:txBody>
            <a:bodyPr rtlCol="0" anchor="ctr"/>
            <a:lstStyle/>
            <a:p>
              <a:endParaRPr lang="en-US" sz="849"/>
            </a:p>
          </p:txBody>
        </p:sp>
        <p:sp>
          <p:nvSpPr>
            <p:cNvPr id="672" name="Freeform 671">
              <a:extLst>
                <a:ext uri="{FF2B5EF4-FFF2-40B4-BE49-F238E27FC236}">
                  <a16:creationId xmlns:a16="http://schemas.microsoft.com/office/drawing/2014/main" id="{832F4621-E2E2-BC41-84C6-6C66D02040C5}"/>
                </a:ext>
              </a:extLst>
            </p:cNvPr>
            <p:cNvSpPr/>
            <p:nvPr userDrawn="1"/>
          </p:nvSpPr>
          <p:spPr>
            <a:xfrm>
              <a:off x="9534469" y="1541899"/>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6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6643"/>
                    <a:pt x="1484" y="5785"/>
                    <a:pt x="12329" y="2166"/>
                  </a:cubicBezTo>
                  <a:close/>
                </a:path>
              </a:pathLst>
            </a:custGeom>
            <a:solidFill>
              <a:srgbClr val="549D40"/>
            </a:solidFill>
            <a:ln w="18073" cap="flat">
              <a:noFill/>
              <a:prstDash val="solid"/>
              <a:miter/>
            </a:ln>
          </p:spPr>
          <p:txBody>
            <a:bodyPr rtlCol="0" anchor="ctr"/>
            <a:lstStyle/>
            <a:p>
              <a:endParaRPr lang="en-US" sz="849"/>
            </a:p>
          </p:txBody>
        </p:sp>
        <p:sp>
          <p:nvSpPr>
            <p:cNvPr id="673" name="Freeform 672">
              <a:extLst>
                <a:ext uri="{FF2B5EF4-FFF2-40B4-BE49-F238E27FC236}">
                  <a16:creationId xmlns:a16="http://schemas.microsoft.com/office/drawing/2014/main" id="{D15EBB78-4182-9D4A-9AD1-4A67C331C37A}"/>
                </a:ext>
              </a:extLst>
            </p:cNvPr>
            <p:cNvSpPr/>
            <p:nvPr userDrawn="1"/>
          </p:nvSpPr>
          <p:spPr>
            <a:xfrm>
              <a:off x="8928976" y="1844110"/>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5"/>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sz="849"/>
            </a:p>
          </p:txBody>
        </p:sp>
        <p:sp>
          <p:nvSpPr>
            <p:cNvPr id="674" name="Freeform 673">
              <a:extLst>
                <a:ext uri="{FF2B5EF4-FFF2-40B4-BE49-F238E27FC236}">
                  <a16:creationId xmlns:a16="http://schemas.microsoft.com/office/drawing/2014/main" id="{928575B3-C0D2-4446-912E-C56E8A3635D2}"/>
                </a:ext>
              </a:extLst>
            </p:cNvPr>
            <p:cNvSpPr/>
            <p:nvPr userDrawn="1"/>
          </p:nvSpPr>
          <p:spPr>
            <a:xfrm>
              <a:off x="9231619" y="1844110"/>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5"/>
                  </a:cubicBezTo>
                  <a:lnTo>
                    <a:pt x="2491" y="29311"/>
                  </a:lnTo>
                  <a:cubicBezTo>
                    <a:pt x="-2931" y="18453"/>
                    <a:pt x="684" y="7595"/>
                    <a:pt x="11528" y="2166"/>
                  </a:cubicBezTo>
                  <a:close/>
                </a:path>
              </a:pathLst>
            </a:custGeom>
            <a:solidFill>
              <a:srgbClr val="549D40"/>
            </a:solidFill>
            <a:ln w="18073" cap="flat">
              <a:noFill/>
              <a:prstDash val="solid"/>
              <a:miter/>
            </a:ln>
          </p:spPr>
          <p:txBody>
            <a:bodyPr rtlCol="0" anchor="ctr"/>
            <a:lstStyle/>
            <a:p>
              <a:endParaRPr lang="en-US" sz="849"/>
            </a:p>
          </p:txBody>
        </p:sp>
        <p:sp>
          <p:nvSpPr>
            <p:cNvPr id="675" name="Freeform 674">
              <a:extLst>
                <a:ext uri="{FF2B5EF4-FFF2-40B4-BE49-F238E27FC236}">
                  <a16:creationId xmlns:a16="http://schemas.microsoft.com/office/drawing/2014/main" id="{23FEEAD6-7740-5A4B-8941-7EFB20E59C5E}"/>
                </a:ext>
              </a:extLst>
            </p:cNvPr>
            <p:cNvSpPr/>
            <p:nvPr userDrawn="1"/>
          </p:nvSpPr>
          <p:spPr>
            <a:xfrm>
              <a:off x="8928976" y="2148131"/>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6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8453"/>
                    <a:pt x="1484" y="5785"/>
                    <a:pt x="12329" y="2166"/>
                  </a:cubicBezTo>
                  <a:close/>
                </a:path>
              </a:pathLst>
            </a:custGeom>
            <a:solidFill>
              <a:srgbClr val="549D40"/>
            </a:solidFill>
            <a:ln w="18073" cap="flat">
              <a:noFill/>
              <a:prstDash val="solid"/>
              <a:miter/>
            </a:ln>
          </p:spPr>
          <p:txBody>
            <a:bodyPr rtlCol="0" anchor="ctr"/>
            <a:lstStyle/>
            <a:p>
              <a:endParaRPr lang="en-US" sz="849"/>
            </a:p>
          </p:txBody>
        </p:sp>
        <p:sp>
          <p:nvSpPr>
            <p:cNvPr id="676" name="Freeform 675">
              <a:extLst>
                <a:ext uri="{FF2B5EF4-FFF2-40B4-BE49-F238E27FC236}">
                  <a16:creationId xmlns:a16="http://schemas.microsoft.com/office/drawing/2014/main" id="{074135A6-8C18-B843-BB70-F941FF22AC22}"/>
                </a:ext>
              </a:extLst>
            </p:cNvPr>
            <p:cNvSpPr/>
            <p:nvPr userDrawn="1"/>
          </p:nvSpPr>
          <p:spPr>
            <a:xfrm>
              <a:off x="9554028" y="1844467"/>
              <a:ext cx="39763" cy="121246"/>
            </a:xfrm>
            <a:custGeom>
              <a:avLst/>
              <a:gdLst>
                <a:gd name="connsiteX0" fmla="*/ 39764 w 39763"/>
                <a:gd name="connsiteY0" fmla="*/ 19906 h 121246"/>
                <a:gd name="connsiteX1" fmla="*/ 39764 w 39763"/>
                <a:gd name="connsiteY1" fmla="*/ 101340 h 121246"/>
                <a:gd name="connsiteX2" fmla="*/ 19882 w 39763"/>
                <a:gd name="connsiteY2" fmla="*/ 121246 h 121246"/>
                <a:gd name="connsiteX3" fmla="*/ 19882 w 39763"/>
                <a:gd name="connsiteY3" fmla="*/ 121246 h 121246"/>
                <a:gd name="connsiteX4" fmla="*/ 0 w 39763"/>
                <a:gd name="connsiteY4" fmla="*/ 101340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0"/>
                  </a:lnTo>
                  <a:cubicBezTo>
                    <a:pt x="39764" y="112198"/>
                    <a:pt x="30726" y="121246"/>
                    <a:pt x="19882" y="121246"/>
                  </a:cubicBezTo>
                  <a:lnTo>
                    <a:pt x="19882" y="121246"/>
                  </a:lnTo>
                  <a:cubicBezTo>
                    <a:pt x="9037" y="121246"/>
                    <a:pt x="0" y="112198"/>
                    <a:pt x="0" y="101340"/>
                  </a:cubicBezTo>
                  <a:lnTo>
                    <a:pt x="0" y="19906"/>
                  </a:lnTo>
                  <a:cubicBezTo>
                    <a:pt x="0" y="9048"/>
                    <a:pt x="9037" y="0"/>
                    <a:pt x="19882" y="0"/>
                  </a:cubicBezTo>
                  <a:lnTo>
                    <a:pt x="19882" y="0"/>
                  </a:lnTo>
                  <a:cubicBezTo>
                    <a:pt x="28919" y="0"/>
                    <a:pt x="39764" y="9048"/>
                    <a:pt x="39764" y="19906"/>
                  </a:cubicBezTo>
                  <a:close/>
                </a:path>
              </a:pathLst>
            </a:custGeom>
            <a:solidFill>
              <a:srgbClr val="549D40"/>
            </a:solidFill>
            <a:ln w="18073" cap="flat">
              <a:noFill/>
              <a:prstDash val="solid"/>
              <a:miter/>
            </a:ln>
          </p:spPr>
          <p:txBody>
            <a:bodyPr rtlCol="0" anchor="ctr"/>
            <a:lstStyle/>
            <a:p>
              <a:endParaRPr lang="en-US" sz="849"/>
            </a:p>
          </p:txBody>
        </p:sp>
        <p:sp>
          <p:nvSpPr>
            <p:cNvPr id="677" name="Freeform 676">
              <a:extLst>
                <a:ext uri="{FF2B5EF4-FFF2-40B4-BE49-F238E27FC236}">
                  <a16:creationId xmlns:a16="http://schemas.microsoft.com/office/drawing/2014/main" id="{4088B5B1-0E57-2341-9D97-70B42586383D}"/>
                </a:ext>
              </a:extLst>
            </p:cNvPr>
            <p:cNvSpPr/>
            <p:nvPr userDrawn="1"/>
          </p:nvSpPr>
          <p:spPr>
            <a:xfrm>
              <a:off x="9250378" y="2148289"/>
              <a:ext cx="39763" cy="121445"/>
            </a:xfrm>
            <a:custGeom>
              <a:avLst/>
              <a:gdLst>
                <a:gd name="connsiteX0" fmla="*/ 39764 w 39763"/>
                <a:gd name="connsiteY0" fmla="*/ 20105 h 121445"/>
                <a:gd name="connsiteX1" fmla="*/ 39764 w 39763"/>
                <a:gd name="connsiteY1" fmla="*/ 101539 h 121445"/>
                <a:gd name="connsiteX2" fmla="*/ 19882 w 39763"/>
                <a:gd name="connsiteY2" fmla="*/ 121445 h 121445"/>
                <a:gd name="connsiteX3" fmla="*/ 19882 w 39763"/>
                <a:gd name="connsiteY3" fmla="*/ 121445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6" y="121445"/>
                    <a:pt x="19882" y="121445"/>
                  </a:cubicBezTo>
                  <a:lnTo>
                    <a:pt x="19882" y="121445"/>
                  </a:lnTo>
                  <a:cubicBezTo>
                    <a:pt x="9037" y="121445"/>
                    <a:pt x="0" y="112397"/>
                    <a:pt x="0" y="101539"/>
                  </a:cubicBezTo>
                  <a:lnTo>
                    <a:pt x="0" y="20105"/>
                  </a:lnTo>
                  <a:cubicBezTo>
                    <a:pt x="0" y="9247"/>
                    <a:pt x="9037" y="199"/>
                    <a:pt x="19882" y="199"/>
                  </a:cubicBezTo>
                  <a:lnTo>
                    <a:pt x="19882" y="199"/>
                  </a:lnTo>
                  <a:cubicBezTo>
                    <a:pt x="30726" y="-1611"/>
                    <a:pt x="39764" y="9247"/>
                    <a:pt x="39764" y="20105"/>
                  </a:cubicBezTo>
                  <a:close/>
                </a:path>
              </a:pathLst>
            </a:custGeom>
            <a:solidFill>
              <a:srgbClr val="549D40"/>
            </a:solidFill>
            <a:ln w="18073" cap="flat">
              <a:noFill/>
              <a:prstDash val="solid"/>
              <a:miter/>
            </a:ln>
          </p:spPr>
          <p:txBody>
            <a:bodyPr rtlCol="0" anchor="ctr"/>
            <a:lstStyle/>
            <a:p>
              <a:endParaRPr lang="en-US" sz="849"/>
            </a:p>
          </p:txBody>
        </p:sp>
        <p:sp>
          <p:nvSpPr>
            <p:cNvPr id="678" name="Freeform 677">
              <a:extLst>
                <a:ext uri="{FF2B5EF4-FFF2-40B4-BE49-F238E27FC236}">
                  <a16:creationId xmlns:a16="http://schemas.microsoft.com/office/drawing/2014/main" id="{B1273671-F6C9-7743-9BFB-F6E97935B3C5}"/>
                </a:ext>
              </a:extLst>
            </p:cNvPr>
            <p:cNvSpPr/>
            <p:nvPr userDrawn="1"/>
          </p:nvSpPr>
          <p:spPr>
            <a:xfrm>
              <a:off x="9534469" y="2148131"/>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6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8453"/>
                    <a:pt x="1484" y="5785"/>
                    <a:pt x="12329" y="2166"/>
                  </a:cubicBezTo>
                  <a:close/>
                </a:path>
              </a:pathLst>
            </a:custGeom>
            <a:solidFill>
              <a:srgbClr val="549D40"/>
            </a:solidFill>
            <a:ln w="18073" cap="flat">
              <a:noFill/>
              <a:prstDash val="solid"/>
              <a:miter/>
            </a:ln>
          </p:spPr>
          <p:txBody>
            <a:bodyPr rtlCol="0" anchor="ctr"/>
            <a:lstStyle/>
            <a:p>
              <a:endParaRPr lang="en-US" sz="849"/>
            </a:p>
          </p:txBody>
        </p:sp>
        <p:sp>
          <p:nvSpPr>
            <p:cNvPr id="679" name="Freeform 678">
              <a:extLst>
                <a:ext uri="{FF2B5EF4-FFF2-40B4-BE49-F238E27FC236}">
                  <a16:creationId xmlns:a16="http://schemas.microsoft.com/office/drawing/2014/main" id="{2ECE5A88-AF1C-BA47-BE84-8834402989E4}"/>
                </a:ext>
              </a:extLst>
            </p:cNvPr>
            <p:cNvSpPr/>
            <p:nvPr userDrawn="1"/>
          </p:nvSpPr>
          <p:spPr>
            <a:xfrm>
              <a:off x="9855870" y="1542056"/>
              <a:ext cx="39763" cy="121445"/>
            </a:xfrm>
            <a:custGeom>
              <a:avLst/>
              <a:gdLst>
                <a:gd name="connsiteX0" fmla="*/ 39764 w 39763"/>
                <a:gd name="connsiteY0" fmla="*/ 20105 h 121445"/>
                <a:gd name="connsiteX1" fmla="*/ 39764 w 39763"/>
                <a:gd name="connsiteY1" fmla="*/ 101539 h 121445"/>
                <a:gd name="connsiteX2" fmla="*/ 19882 w 39763"/>
                <a:gd name="connsiteY2" fmla="*/ 121445 h 121445"/>
                <a:gd name="connsiteX3" fmla="*/ 19882 w 39763"/>
                <a:gd name="connsiteY3" fmla="*/ 121445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6" y="121445"/>
                    <a:pt x="19882" y="121445"/>
                  </a:cubicBezTo>
                  <a:lnTo>
                    <a:pt x="19882" y="121445"/>
                  </a:lnTo>
                  <a:cubicBezTo>
                    <a:pt x="9037" y="121445"/>
                    <a:pt x="0" y="112397"/>
                    <a:pt x="0" y="101539"/>
                  </a:cubicBezTo>
                  <a:lnTo>
                    <a:pt x="0" y="20105"/>
                  </a:lnTo>
                  <a:cubicBezTo>
                    <a:pt x="0" y="9247"/>
                    <a:pt x="9037" y="199"/>
                    <a:pt x="19882" y="199"/>
                  </a:cubicBezTo>
                  <a:lnTo>
                    <a:pt x="19882" y="199"/>
                  </a:lnTo>
                  <a:cubicBezTo>
                    <a:pt x="30726" y="-1611"/>
                    <a:pt x="39764" y="9247"/>
                    <a:pt x="39764" y="20105"/>
                  </a:cubicBezTo>
                  <a:close/>
                </a:path>
              </a:pathLst>
            </a:custGeom>
            <a:solidFill>
              <a:srgbClr val="549D40"/>
            </a:solidFill>
            <a:ln w="18073" cap="flat">
              <a:noFill/>
              <a:prstDash val="solid"/>
              <a:miter/>
            </a:ln>
          </p:spPr>
          <p:txBody>
            <a:bodyPr rtlCol="0" anchor="ctr"/>
            <a:lstStyle/>
            <a:p>
              <a:endParaRPr lang="en-US" sz="849"/>
            </a:p>
          </p:txBody>
        </p:sp>
        <p:sp>
          <p:nvSpPr>
            <p:cNvPr id="680" name="Freeform 679">
              <a:extLst>
                <a:ext uri="{FF2B5EF4-FFF2-40B4-BE49-F238E27FC236}">
                  <a16:creationId xmlns:a16="http://schemas.microsoft.com/office/drawing/2014/main" id="{AA0955B7-43EB-6A40-A4DC-42F26F613E69}"/>
                </a:ext>
              </a:extLst>
            </p:cNvPr>
            <p:cNvSpPr/>
            <p:nvPr userDrawn="1"/>
          </p:nvSpPr>
          <p:spPr>
            <a:xfrm>
              <a:off x="10140762" y="1541899"/>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6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6"/>
                  </a:cubicBezTo>
                  <a:lnTo>
                    <a:pt x="2491" y="29311"/>
                  </a:lnTo>
                  <a:cubicBezTo>
                    <a:pt x="-2931" y="16643"/>
                    <a:pt x="684" y="5785"/>
                    <a:pt x="11528" y="2166"/>
                  </a:cubicBezTo>
                  <a:close/>
                </a:path>
              </a:pathLst>
            </a:custGeom>
            <a:solidFill>
              <a:srgbClr val="549D40"/>
            </a:solidFill>
            <a:ln w="18073" cap="flat">
              <a:noFill/>
              <a:prstDash val="solid"/>
              <a:miter/>
            </a:ln>
          </p:spPr>
          <p:txBody>
            <a:bodyPr rtlCol="0" anchor="ctr"/>
            <a:lstStyle/>
            <a:p>
              <a:endParaRPr lang="en-US" sz="849"/>
            </a:p>
          </p:txBody>
        </p:sp>
        <p:sp>
          <p:nvSpPr>
            <p:cNvPr id="681" name="Freeform 680">
              <a:extLst>
                <a:ext uri="{FF2B5EF4-FFF2-40B4-BE49-F238E27FC236}">
                  <a16:creationId xmlns:a16="http://schemas.microsoft.com/office/drawing/2014/main" id="{2F6EC397-9C0B-7A46-838D-22A67EDC5F72}"/>
                </a:ext>
              </a:extLst>
            </p:cNvPr>
            <p:cNvSpPr/>
            <p:nvPr userDrawn="1"/>
          </p:nvSpPr>
          <p:spPr>
            <a:xfrm>
              <a:off x="10443611" y="1541899"/>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4 h 120149"/>
                <a:gd name="connsiteX5" fmla="*/ 66552 w 77753"/>
                <a:gd name="connsiteY5" fmla="*/ 117984 h 120149"/>
                <a:gd name="connsiteX6" fmla="*/ 39441 w 77753"/>
                <a:gd name="connsiteY6" fmla="*/ 108936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6643"/>
                    <a:pt x="1484" y="5785"/>
                    <a:pt x="12329" y="2166"/>
                  </a:cubicBezTo>
                  <a:close/>
                </a:path>
              </a:pathLst>
            </a:custGeom>
            <a:solidFill>
              <a:srgbClr val="549D40"/>
            </a:solidFill>
            <a:ln w="18073" cap="flat">
              <a:noFill/>
              <a:prstDash val="solid"/>
              <a:miter/>
            </a:ln>
          </p:spPr>
          <p:txBody>
            <a:bodyPr rtlCol="0" anchor="ctr"/>
            <a:lstStyle/>
            <a:p>
              <a:endParaRPr lang="en-US" sz="849"/>
            </a:p>
          </p:txBody>
        </p:sp>
        <p:sp>
          <p:nvSpPr>
            <p:cNvPr id="682" name="Freeform 681">
              <a:extLst>
                <a:ext uri="{FF2B5EF4-FFF2-40B4-BE49-F238E27FC236}">
                  <a16:creationId xmlns:a16="http://schemas.microsoft.com/office/drawing/2014/main" id="{4535A707-AA0F-FF4C-8620-D03C5387FF92}"/>
                </a:ext>
              </a:extLst>
            </p:cNvPr>
            <p:cNvSpPr/>
            <p:nvPr userDrawn="1"/>
          </p:nvSpPr>
          <p:spPr>
            <a:xfrm>
              <a:off x="9838119" y="1844110"/>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89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89" y="90839"/>
                  </a:lnTo>
                  <a:cubicBezTo>
                    <a:pt x="81012" y="99887"/>
                    <a:pt x="75589" y="112555"/>
                    <a:pt x="66552" y="117984"/>
                  </a:cubicBezTo>
                  <a:lnTo>
                    <a:pt x="66552" y="117984"/>
                  </a:lnTo>
                  <a:cubicBezTo>
                    <a:pt x="57515" y="123413"/>
                    <a:pt x="44863" y="117984"/>
                    <a:pt x="39441" y="108935"/>
                  </a:cubicBezTo>
                  <a:lnTo>
                    <a:pt x="3292" y="29311"/>
                  </a:lnTo>
                  <a:cubicBezTo>
                    <a:pt x="-3938" y="18453"/>
                    <a:pt x="1485" y="7595"/>
                    <a:pt x="12329" y="2166"/>
                  </a:cubicBezTo>
                  <a:close/>
                </a:path>
              </a:pathLst>
            </a:custGeom>
            <a:solidFill>
              <a:srgbClr val="549D40"/>
            </a:solidFill>
            <a:ln w="18073" cap="flat">
              <a:noFill/>
              <a:prstDash val="solid"/>
              <a:miter/>
            </a:ln>
          </p:spPr>
          <p:txBody>
            <a:bodyPr rtlCol="0" anchor="ctr"/>
            <a:lstStyle/>
            <a:p>
              <a:endParaRPr lang="en-US" sz="849"/>
            </a:p>
          </p:txBody>
        </p:sp>
        <p:sp>
          <p:nvSpPr>
            <p:cNvPr id="683" name="Freeform 682">
              <a:extLst>
                <a:ext uri="{FF2B5EF4-FFF2-40B4-BE49-F238E27FC236}">
                  <a16:creationId xmlns:a16="http://schemas.microsoft.com/office/drawing/2014/main" id="{6A0DBB11-8F21-B549-BB96-D39A40BCAD5D}"/>
                </a:ext>
              </a:extLst>
            </p:cNvPr>
            <p:cNvSpPr/>
            <p:nvPr userDrawn="1"/>
          </p:nvSpPr>
          <p:spPr>
            <a:xfrm>
              <a:off x="10140762" y="1844110"/>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5"/>
                  </a:cubicBezTo>
                  <a:lnTo>
                    <a:pt x="2491" y="29311"/>
                  </a:lnTo>
                  <a:cubicBezTo>
                    <a:pt x="-2931" y="18453"/>
                    <a:pt x="684" y="7595"/>
                    <a:pt x="11528" y="2166"/>
                  </a:cubicBezTo>
                  <a:close/>
                </a:path>
              </a:pathLst>
            </a:custGeom>
            <a:solidFill>
              <a:srgbClr val="549D40"/>
            </a:solidFill>
            <a:ln w="18073" cap="flat">
              <a:noFill/>
              <a:prstDash val="solid"/>
              <a:miter/>
            </a:ln>
          </p:spPr>
          <p:txBody>
            <a:bodyPr rtlCol="0" anchor="ctr"/>
            <a:lstStyle/>
            <a:p>
              <a:endParaRPr lang="en-US" sz="849"/>
            </a:p>
          </p:txBody>
        </p:sp>
        <p:sp>
          <p:nvSpPr>
            <p:cNvPr id="684" name="Freeform 683">
              <a:extLst>
                <a:ext uri="{FF2B5EF4-FFF2-40B4-BE49-F238E27FC236}">
                  <a16:creationId xmlns:a16="http://schemas.microsoft.com/office/drawing/2014/main" id="{4D7DAB3B-8EC6-4D4C-8220-07EB70AB88F1}"/>
                </a:ext>
              </a:extLst>
            </p:cNvPr>
            <p:cNvSpPr/>
            <p:nvPr userDrawn="1"/>
          </p:nvSpPr>
          <p:spPr>
            <a:xfrm>
              <a:off x="9838119" y="2148131"/>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89 w 77752"/>
                <a:gd name="connsiteY3" fmla="*/ 90839 h 120149"/>
                <a:gd name="connsiteX4" fmla="*/ 66552 w 77752"/>
                <a:gd name="connsiteY4" fmla="*/ 117984 h 120149"/>
                <a:gd name="connsiteX5" fmla="*/ 66552 w 77752"/>
                <a:gd name="connsiteY5" fmla="*/ 117984 h 120149"/>
                <a:gd name="connsiteX6" fmla="*/ 39441 w 77752"/>
                <a:gd name="connsiteY6" fmla="*/ 108936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89" y="90839"/>
                  </a:lnTo>
                  <a:cubicBezTo>
                    <a:pt x="81012" y="99887"/>
                    <a:pt x="75589" y="112555"/>
                    <a:pt x="66552" y="117984"/>
                  </a:cubicBezTo>
                  <a:lnTo>
                    <a:pt x="66552" y="117984"/>
                  </a:lnTo>
                  <a:cubicBezTo>
                    <a:pt x="57515" y="123413"/>
                    <a:pt x="44863" y="117984"/>
                    <a:pt x="39441" y="108936"/>
                  </a:cubicBezTo>
                  <a:lnTo>
                    <a:pt x="3292" y="29311"/>
                  </a:lnTo>
                  <a:cubicBezTo>
                    <a:pt x="-3938" y="18453"/>
                    <a:pt x="1485" y="5785"/>
                    <a:pt x="12329" y="2166"/>
                  </a:cubicBezTo>
                  <a:close/>
                </a:path>
              </a:pathLst>
            </a:custGeom>
            <a:solidFill>
              <a:srgbClr val="549D40"/>
            </a:solidFill>
            <a:ln w="18073" cap="flat">
              <a:noFill/>
              <a:prstDash val="solid"/>
              <a:miter/>
            </a:ln>
          </p:spPr>
          <p:txBody>
            <a:bodyPr rtlCol="0" anchor="ctr"/>
            <a:lstStyle/>
            <a:p>
              <a:endParaRPr lang="en-US" sz="849"/>
            </a:p>
          </p:txBody>
        </p:sp>
        <p:sp>
          <p:nvSpPr>
            <p:cNvPr id="685" name="Freeform 684">
              <a:extLst>
                <a:ext uri="{FF2B5EF4-FFF2-40B4-BE49-F238E27FC236}">
                  <a16:creationId xmlns:a16="http://schemas.microsoft.com/office/drawing/2014/main" id="{A6950E7F-4BD4-F041-9985-1E4E1024FE52}"/>
                </a:ext>
              </a:extLst>
            </p:cNvPr>
            <p:cNvSpPr/>
            <p:nvPr userDrawn="1"/>
          </p:nvSpPr>
          <p:spPr>
            <a:xfrm>
              <a:off x="10461363" y="1844467"/>
              <a:ext cx="39763" cy="121246"/>
            </a:xfrm>
            <a:custGeom>
              <a:avLst/>
              <a:gdLst>
                <a:gd name="connsiteX0" fmla="*/ 39763 w 39763"/>
                <a:gd name="connsiteY0" fmla="*/ 19906 h 121246"/>
                <a:gd name="connsiteX1" fmla="*/ 39763 w 39763"/>
                <a:gd name="connsiteY1" fmla="*/ 101340 h 121246"/>
                <a:gd name="connsiteX2" fmla="*/ 19881 w 39763"/>
                <a:gd name="connsiteY2" fmla="*/ 121246 h 121246"/>
                <a:gd name="connsiteX3" fmla="*/ 19881 w 39763"/>
                <a:gd name="connsiteY3" fmla="*/ 121246 h 121246"/>
                <a:gd name="connsiteX4" fmla="*/ 0 w 39763"/>
                <a:gd name="connsiteY4" fmla="*/ 101340 h 121246"/>
                <a:gd name="connsiteX5" fmla="*/ 0 w 39763"/>
                <a:gd name="connsiteY5" fmla="*/ 19906 h 121246"/>
                <a:gd name="connsiteX6" fmla="*/ 19881 w 39763"/>
                <a:gd name="connsiteY6" fmla="*/ 0 h 121246"/>
                <a:gd name="connsiteX7" fmla="*/ 19881 w 39763"/>
                <a:gd name="connsiteY7" fmla="*/ 0 h 121246"/>
                <a:gd name="connsiteX8" fmla="*/ 39763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3" y="19906"/>
                  </a:moveTo>
                  <a:lnTo>
                    <a:pt x="39763" y="101340"/>
                  </a:lnTo>
                  <a:cubicBezTo>
                    <a:pt x="39763" y="112198"/>
                    <a:pt x="30726" y="121246"/>
                    <a:pt x="19881" y="121246"/>
                  </a:cubicBezTo>
                  <a:lnTo>
                    <a:pt x="19881" y="121246"/>
                  </a:lnTo>
                  <a:cubicBezTo>
                    <a:pt x="9037" y="121246"/>
                    <a:pt x="0" y="112198"/>
                    <a:pt x="0" y="101340"/>
                  </a:cubicBezTo>
                  <a:lnTo>
                    <a:pt x="0" y="19906"/>
                  </a:lnTo>
                  <a:cubicBezTo>
                    <a:pt x="0" y="9048"/>
                    <a:pt x="9037" y="0"/>
                    <a:pt x="19881" y="0"/>
                  </a:cubicBezTo>
                  <a:lnTo>
                    <a:pt x="19881" y="0"/>
                  </a:lnTo>
                  <a:cubicBezTo>
                    <a:pt x="30726" y="0"/>
                    <a:pt x="39763" y="9048"/>
                    <a:pt x="39763" y="19906"/>
                  </a:cubicBezTo>
                  <a:close/>
                </a:path>
              </a:pathLst>
            </a:custGeom>
            <a:solidFill>
              <a:srgbClr val="549D40"/>
            </a:solidFill>
            <a:ln w="18073" cap="flat">
              <a:noFill/>
              <a:prstDash val="solid"/>
              <a:miter/>
            </a:ln>
          </p:spPr>
          <p:txBody>
            <a:bodyPr rtlCol="0" anchor="ctr"/>
            <a:lstStyle/>
            <a:p>
              <a:endParaRPr lang="en-US" sz="849"/>
            </a:p>
          </p:txBody>
        </p:sp>
        <p:sp>
          <p:nvSpPr>
            <p:cNvPr id="686" name="Freeform 685">
              <a:extLst>
                <a:ext uri="{FF2B5EF4-FFF2-40B4-BE49-F238E27FC236}">
                  <a16:creationId xmlns:a16="http://schemas.microsoft.com/office/drawing/2014/main" id="{C8A8DA78-3547-6B41-B9F7-382350D6F7E8}"/>
                </a:ext>
              </a:extLst>
            </p:cNvPr>
            <p:cNvSpPr/>
            <p:nvPr userDrawn="1"/>
          </p:nvSpPr>
          <p:spPr>
            <a:xfrm>
              <a:off x="10159520" y="2148289"/>
              <a:ext cx="39763" cy="121445"/>
            </a:xfrm>
            <a:custGeom>
              <a:avLst/>
              <a:gdLst>
                <a:gd name="connsiteX0" fmla="*/ 39764 w 39763"/>
                <a:gd name="connsiteY0" fmla="*/ 20105 h 121445"/>
                <a:gd name="connsiteX1" fmla="*/ 39764 w 39763"/>
                <a:gd name="connsiteY1" fmla="*/ 101539 h 121445"/>
                <a:gd name="connsiteX2" fmla="*/ 19882 w 39763"/>
                <a:gd name="connsiteY2" fmla="*/ 121445 h 121445"/>
                <a:gd name="connsiteX3" fmla="*/ 19882 w 39763"/>
                <a:gd name="connsiteY3" fmla="*/ 121445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6" y="121445"/>
                    <a:pt x="19882" y="121445"/>
                  </a:cubicBezTo>
                  <a:lnTo>
                    <a:pt x="19882" y="121445"/>
                  </a:lnTo>
                  <a:cubicBezTo>
                    <a:pt x="9037" y="121445"/>
                    <a:pt x="0" y="112397"/>
                    <a:pt x="0" y="101539"/>
                  </a:cubicBezTo>
                  <a:lnTo>
                    <a:pt x="0" y="20105"/>
                  </a:lnTo>
                  <a:cubicBezTo>
                    <a:pt x="0" y="9247"/>
                    <a:pt x="9037" y="199"/>
                    <a:pt x="19882" y="199"/>
                  </a:cubicBezTo>
                  <a:lnTo>
                    <a:pt x="19882" y="199"/>
                  </a:lnTo>
                  <a:cubicBezTo>
                    <a:pt x="28919" y="-1611"/>
                    <a:pt x="39764" y="9247"/>
                    <a:pt x="39764" y="20105"/>
                  </a:cubicBezTo>
                  <a:close/>
                </a:path>
              </a:pathLst>
            </a:custGeom>
            <a:solidFill>
              <a:srgbClr val="549D40"/>
            </a:solidFill>
            <a:ln w="18073" cap="flat">
              <a:noFill/>
              <a:prstDash val="solid"/>
              <a:miter/>
            </a:ln>
          </p:spPr>
          <p:txBody>
            <a:bodyPr rtlCol="0" anchor="ctr"/>
            <a:lstStyle/>
            <a:p>
              <a:endParaRPr lang="en-US" sz="849"/>
            </a:p>
          </p:txBody>
        </p:sp>
        <p:sp>
          <p:nvSpPr>
            <p:cNvPr id="687" name="Freeform 686">
              <a:extLst>
                <a:ext uri="{FF2B5EF4-FFF2-40B4-BE49-F238E27FC236}">
                  <a16:creationId xmlns:a16="http://schemas.microsoft.com/office/drawing/2014/main" id="{5196E4A4-05AD-8D42-B5B9-6C12E588FAB0}"/>
                </a:ext>
              </a:extLst>
            </p:cNvPr>
            <p:cNvSpPr/>
            <p:nvPr userDrawn="1"/>
          </p:nvSpPr>
          <p:spPr>
            <a:xfrm>
              <a:off x="10443611" y="2148131"/>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4 h 120149"/>
                <a:gd name="connsiteX5" fmla="*/ 66552 w 77753"/>
                <a:gd name="connsiteY5" fmla="*/ 117984 h 120149"/>
                <a:gd name="connsiteX6" fmla="*/ 39441 w 77753"/>
                <a:gd name="connsiteY6" fmla="*/ 108936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8453"/>
                    <a:pt x="1484" y="5785"/>
                    <a:pt x="12329" y="2166"/>
                  </a:cubicBezTo>
                  <a:close/>
                </a:path>
              </a:pathLst>
            </a:custGeom>
            <a:solidFill>
              <a:srgbClr val="549D40"/>
            </a:solidFill>
            <a:ln w="18073" cap="flat">
              <a:noFill/>
              <a:prstDash val="solid"/>
              <a:miter/>
            </a:ln>
          </p:spPr>
          <p:txBody>
            <a:bodyPr rtlCol="0" anchor="ctr"/>
            <a:lstStyle/>
            <a:p>
              <a:endParaRPr lang="en-US" sz="849"/>
            </a:p>
          </p:txBody>
        </p:sp>
        <p:sp>
          <p:nvSpPr>
            <p:cNvPr id="688" name="Freeform 687">
              <a:extLst>
                <a:ext uri="{FF2B5EF4-FFF2-40B4-BE49-F238E27FC236}">
                  <a16:creationId xmlns:a16="http://schemas.microsoft.com/office/drawing/2014/main" id="{00A766B7-5107-0749-8DA7-695C398E1044}"/>
                </a:ext>
              </a:extLst>
            </p:cNvPr>
            <p:cNvSpPr/>
            <p:nvPr userDrawn="1"/>
          </p:nvSpPr>
          <p:spPr>
            <a:xfrm>
              <a:off x="10765013" y="1542056"/>
              <a:ext cx="39763" cy="121445"/>
            </a:xfrm>
            <a:custGeom>
              <a:avLst/>
              <a:gdLst>
                <a:gd name="connsiteX0" fmla="*/ 39764 w 39763"/>
                <a:gd name="connsiteY0" fmla="*/ 20105 h 121445"/>
                <a:gd name="connsiteX1" fmla="*/ 39764 w 39763"/>
                <a:gd name="connsiteY1" fmla="*/ 101539 h 121445"/>
                <a:gd name="connsiteX2" fmla="*/ 19882 w 39763"/>
                <a:gd name="connsiteY2" fmla="*/ 121445 h 121445"/>
                <a:gd name="connsiteX3" fmla="*/ 19882 w 39763"/>
                <a:gd name="connsiteY3" fmla="*/ 121445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7" y="121445"/>
                    <a:pt x="19882" y="121445"/>
                  </a:cubicBezTo>
                  <a:lnTo>
                    <a:pt x="19882" y="121445"/>
                  </a:lnTo>
                  <a:cubicBezTo>
                    <a:pt x="9037" y="121445"/>
                    <a:pt x="0" y="112397"/>
                    <a:pt x="0" y="101539"/>
                  </a:cubicBezTo>
                  <a:lnTo>
                    <a:pt x="0" y="20105"/>
                  </a:lnTo>
                  <a:cubicBezTo>
                    <a:pt x="0" y="9247"/>
                    <a:pt x="9037" y="199"/>
                    <a:pt x="19882" y="199"/>
                  </a:cubicBezTo>
                  <a:lnTo>
                    <a:pt x="19882" y="199"/>
                  </a:lnTo>
                  <a:cubicBezTo>
                    <a:pt x="30727" y="-1611"/>
                    <a:pt x="39764" y="9247"/>
                    <a:pt x="39764" y="20105"/>
                  </a:cubicBezTo>
                  <a:close/>
                </a:path>
              </a:pathLst>
            </a:custGeom>
            <a:solidFill>
              <a:srgbClr val="549D40"/>
            </a:solidFill>
            <a:ln w="18073" cap="flat">
              <a:noFill/>
              <a:prstDash val="solid"/>
              <a:miter/>
            </a:ln>
          </p:spPr>
          <p:txBody>
            <a:bodyPr rtlCol="0" anchor="ctr"/>
            <a:lstStyle/>
            <a:p>
              <a:endParaRPr lang="en-US" sz="849"/>
            </a:p>
          </p:txBody>
        </p:sp>
        <p:sp>
          <p:nvSpPr>
            <p:cNvPr id="689" name="Freeform 688">
              <a:extLst>
                <a:ext uri="{FF2B5EF4-FFF2-40B4-BE49-F238E27FC236}">
                  <a16:creationId xmlns:a16="http://schemas.microsoft.com/office/drawing/2014/main" id="{24C33DC6-EF41-F64E-A64A-84C9BA2C10AA}"/>
                </a:ext>
              </a:extLst>
            </p:cNvPr>
            <p:cNvSpPr/>
            <p:nvPr userDrawn="1"/>
          </p:nvSpPr>
          <p:spPr>
            <a:xfrm>
              <a:off x="11049104" y="1541899"/>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4 h 120149"/>
                <a:gd name="connsiteX5" fmla="*/ 66552 w 77753"/>
                <a:gd name="connsiteY5" fmla="*/ 117984 h 120149"/>
                <a:gd name="connsiteX6" fmla="*/ 39441 w 77753"/>
                <a:gd name="connsiteY6" fmla="*/ 108936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6643"/>
                    <a:pt x="1484" y="5785"/>
                    <a:pt x="12329" y="2166"/>
                  </a:cubicBezTo>
                  <a:close/>
                </a:path>
              </a:pathLst>
            </a:custGeom>
            <a:solidFill>
              <a:srgbClr val="549D40"/>
            </a:solidFill>
            <a:ln w="18073" cap="flat">
              <a:noFill/>
              <a:prstDash val="solid"/>
              <a:miter/>
            </a:ln>
          </p:spPr>
          <p:txBody>
            <a:bodyPr rtlCol="0" anchor="ctr"/>
            <a:lstStyle/>
            <a:p>
              <a:endParaRPr lang="en-US" sz="849"/>
            </a:p>
          </p:txBody>
        </p:sp>
        <p:sp>
          <p:nvSpPr>
            <p:cNvPr id="690" name="Freeform 689">
              <a:extLst>
                <a:ext uri="{FF2B5EF4-FFF2-40B4-BE49-F238E27FC236}">
                  <a16:creationId xmlns:a16="http://schemas.microsoft.com/office/drawing/2014/main" id="{269CB332-6DAE-9541-AC10-D7F4D731FAAF}"/>
                </a:ext>
              </a:extLst>
            </p:cNvPr>
            <p:cNvSpPr/>
            <p:nvPr userDrawn="1"/>
          </p:nvSpPr>
          <p:spPr>
            <a:xfrm>
              <a:off x="10746254" y="1844110"/>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3"/>
                    <a:pt x="44062" y="117984"/>
                    <a:pt x="38640" y="108935"/>
                  </a:cubicBezTo>
                  <a:lnTo>
                    <a:pt x="2491" y="29311"/>
                  </a:lnTo>
                  <a:cubicBezTo>
                    <a:pt x="-2931" y="18453"/>
                    <a:pt x="684" y="7595"/>
                    <a:pt x="11529" y="2166"/>
                  </a:cubicBezTo>
                  <a:close/>
                </a:path>
              </a:pathLst>
            </a:custGeom>
            <a:solidFill>
              <a:srgbClr val="549D40"/>
            </a:solidFill>
            <a:ln w="18073" cap="flat">
              <a:noFill/>
              <a:prstDash val="solid"/>
              <a:miter/>
            </a:ln>
          </p:spPr>
          <p:txBody>
            <a:bodyPr rtlCol="0" anchor="ctr"/>
            <a:lstStyle/>
            <a:p>
              <a:endParaRPr lang="en-US" sz="849"/>
            </a:p>
          </p:txBody>
        </p:sp>
        <p:sp>
          <p:nvSpPr>
            <p:cNvPr id="691" name="Freeform 690">
              <a:extLst>
                <a:ext uri="{FF2B5EF4-FFF2-40B4-BE49-F238E27FC236}">
                  <a16:creationId xmlns:a16="http://schemas.microsoft.com/office/drawing/2014/main" id="{0176782C-3A96-E648-8818-0CD9E2F3822A}"/>
                </a:ext>
              </a:extLst>
            </p:cNvPr>
            <p:cNvSpPr/>
            <p:nvPr userDrawn="1"/>
          </p:nvSpPr>
          <p:spPr>
            <a:xfrm>
              <a:off x="11049104" y="1844110"/>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4 h 120149"/>
                <a:gd name="connsiteX5" fmla="*/ 66552 w 77753"/>
                <a:gd name="connsiteY5" fmla="*/ 117984 h 120149"/>
                <a:gd name="connsiteX6" fmla="*/ 39441 w 77753"/>
                <a:gd name="connsiteY6" fmla="*/ 108935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5"/>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sz="849"/>
            </a:p>
          </p:txBody>
        </p:sp>
        <p:sp>
          <p:nvSpPr>
            <p:cNvPr id="692" name="Freeform 691">
              <a:extLst>
                <a:ext uri="{FF2B5EF4-FFF2-40B4-BE49-F238E27FC236}">
                  <a16:creationId xmlns:a16="http://schemas.microsoft.com/office/drawing/2014/main" id="{040B88F3-936F-B940-92A0-76F0532281FB}"/>
                </a:ext>
              </a:extLst>
            </p:cNvPr>
            <p:cNvSpPr/>
            <p:nvPr userDrawn="1"/>
          </p:nvSpPr>
          <p:spPr>
            <a:xfrm>
              <a:off x="10746254" y="2148131"/>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6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3"/>
                    <a:pt x="44062" y="117984"/>
                    <a:pt x="38640" y="108936"/>
                  </a:cubicBezTo>
                  <a:lnTo>
                    <a:pt x="2491" y="29311"/>
                  </a:lnTo>
                  <a:cubicBezTo>
                    <a:pt x="-2931" y="18453"/>
                    <a:pt x="684" y="5785"/>
                    <a:pt x="11529" y="2166"/>
                  </a:cubicBezTo>
                  <a:close/>
                </a:path>
              </a:pathLst>
            </a:custGeom>
            <a:solidFill>
              <a:srgbClr val="549D40"/>
            </a:solidFill>
            <a:ln w="18073" cap="flat">
              <a:noFill/>
              <a:prstDash val="solid"/>
              <a:miter/>
            </a:ln>
          </p:spPr>
          <p:txBody>
            <a:bodyPr rtlCol="0" anchor="ctr"/>
            <a:lstStyle/>
            <a:p>
              <a:endParaRPr lang="en-US" sz="849"/>
            </a:p>
          </p:txBody>
        </p:sp>
        <p:sp>
          <p:nvSpPr>
            <p:cNvPr id="693" name="Freeform 692">
              <a:extLst>
                <a:ext uri="{FF2B5EF4-FFF2-40B4-BE49-F238E27FC236}">
                  <a16:creationId xmlns:a16="http://schemas.microsoft.com/office/drawing/2014/main" id="{806D9F36-C73C-8C48-8F96-BC1D6FC516BD}"/>
                </a:ext>
              </a:extLst>
            </p:cNvPr>
            <p:cNvSpPr/>
            <p:nvPr userDrawn="1"/>
          </p:nvSpPr>
          <p:spPr>
            <a:xfrm>
              <a:off x="11068662" y="2148289"/>
              <a:ext cx="39763" cy="121445"/>
            </a:xfrm>
            <a:custGeom>
              <a:avLst/>
              <a:gdLst>
                <a:gd name="connsiteX0" fmla="*/ 39764 w 39763"/>
                <a:gd name="connsiteY0" fmla="*/ 20105 h 121445"/>
                <a:gd name="connsiteX1" fmla="*/ 39764 w 39763"/>
                <a:gd name="connsiteY1" fmla="*/ 101539 h 121445"/>
                <a:gd name="connsiteX2" fmla="*/ 19882 w 39763"/>
                <a:gd name="connsiteY2" fmla="*/ 121445 h 121445"/>
                <a:gd name="connsiteX3" fmla="*/ 19882 w 39763"/>
                <a:gd name="connsiteY3" fmla="*/ 121445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7" y="121445"/>
                    <a:pt x="19882" y="121445"/>
                  </a:cubicBezTo>
                  <a:lnTo>
                    <a:pt x="19882" y="121445"/>
                  </a:lnTo>
                  <a:cubicBezTo>
                    <a:pt x="9037" y="121445"/>
                    <a:pt x="0" y="112397"/>
                    <a:pt x="0" y="101539"/>
                  </a:cubicBezTo>
                  <a:lnTo>
                    <a:pt x="0" y="20105"/>
                  </a:lnTo>
                  <a:cubicBezTo>
                    <a:pt x="0" y="9247"/>
                    <a:pt x="9037" y="199"/>
                    <a:pt x="19882" y="199"/>
                  </a:cubicBezTo>
                  <a:lnTo>
                    <a:pt x="19882" y="199"/>
                  </a:lnTo>
                  <a:cubicBezTo>
                    <a:pt x="28919" y="-1611"/>
                    <a:pt x="39764" y="9247"/>
                    <a:pt x="39764" y="20105"/>
                  </a:cubicBezTo>
                  <a:close/>
                </a:path>
              </a:pathLst>
            </a:custGeom>
            <a:solidFill>
              <a:srgbClr val="549D40"/>
            </a:solidFill>
            <a:ln w="18073" cap="flat">
              <a:noFill/>
              <a:prstDash val="solid"/>
              <a:miter/>
            </a:ln>
          </p:spPr>
          <p:txBody>
            <a:bodyPr rtlCol="0" anchor="ctr"/>
            <a:lstStyle/>
            <a:p>
              <a:endParaRPr lang="en-US" sz="849"/>
            </a:p>
          </p:txBody>
        </p:sp>
        <p:sp>
          <p:nvSpPr>
            <p:cNvPr id="694" name="Freeform 693">
              <a:extLst>
                <a:ext uri="{FF2B5EF4-FFF2-40B4-BE49-F238E27FC236}">
                  <a16:creationId xmlns:a16="http://schemas.microsoft.com/office/drawing/2014/main" id="{B2F73DA4-9468-D04A-997E-7E9F03FB50EA}"/>
                </a:ext>
              </a:extLst>
            </p:cNvPr>
            <p:cNvSpPr/>
            <p:nvPr userDrawn="1"/>
          </p:nvSpPr>
          <p:spPr>
            <a:xfrm>
              <a:off x="7716984" y="3058386"/>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3 h 120149"/>
                <a:gd name="connsiteX5" fmla="*/ 65752 w 76952"/>
                <a:gd name="connsiteY5" fmla="*/ 117983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3"/>
                  </a:cubicBezTo>
                  <a:lnTo>
                    <a:pt x="65752" y="117983"/>
                  </a:lnTo>
                  <a:cubicBezTo>
                    <a:pt x="56714" y="123413"/>
                    <a:pt x="44062" y="117983"/>
                    <a:pt x="38640" y="108935"/>
                  </a:cubicBezTo>
                  <a:lnTo>
                    <a:pt x="2491" y="29311"/>
                  </a:lnTo>
                  <a:cubicBezTo>
                    <a:pt x="-2931" y="16643"/>
                    <a:pt x="684" y="5785"/>
                    <a:pt x="11528" y="2166"/>
                  </a:cubicBezTo>
                  <a:close/>
                </a:path>
              </a:pathLst>
            </a:custGeom>
            <a:solidFill>
              <a:srgbClr val="549D40"/>
            </a:solidFill>
            <a:ln w="18073" cap="flat">
              <a:noFill/>
              <a:prstDash val="solid"/>
              <a:miter/>
            </a:ln>
          </p:spPr>
          <p:txBody>
            <a:bodyPr rtlCol="0" anchor="ctr"/>
            <a:lstStyle/>
            <a:p>
              <a:endParaRPr lang="en-US" sz="849"/>
            </a:p>
          </p:txBody>
        </p:sp>
        <p:sp>
          <p:nvSpPr>
            <p:cNvPr id="695" name="Freeform 694">
              <a:extLst>
                <a:ext uri="{FF2B5EF4-FFF2-40B4-BE49-F238E27FC236}">
                  <a16:creationId xmlns:a16="http://schemas.microsoft.com/office/drawing/2014/main" id="{CC226852-DEF5-AE45-99D0-94A78C265081}"/>
                </a:ext>
              </a:extLst>
            </p:cNvPr>
            <p:cNvSpPr/>
            <p:nvPr userDrawn="1"/>
          </p:nvSpPr>
          <p:spPr>
            <a:xfrm>
              <a:off x="8039393" y="2450699"/>
              <a:ext cx="39763" cy="121246"/>
            </a:xfrm>
            <a:custGeom>
              <a:avLst/>
              <a:gdLst>
                <a:gd name="connsiteX0" fmla="*/ 39764 w 39763"/>
                <a:gd name="connsiteY0" fmla="*/ 19906 h 121246"/>
                <a:gd name="connsiteX1" fmla="*/ 39764 w 39763"/>
                <a:gd name="connsiteY1" fmla="*/ 101341 h 121246"/>
                <a:gd name="connsiteX2" fmla="*/ 19882 w 39763"/>
                <a:gd name="connsiteY2" fmla="*/ 121247 h 121246"/>
                <a:gd name="connsiteX3" fmla="*/ 19882 w 39763"/>
                <a:gd name="connsiteY3" fmla="*/ 121247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9"/>
                    <a:pt x="30726" y="121247"/>
                    <a:pt x="19882" y="121247"/>
                  </a:cubicBezTo>
                  <a:lnTo>
                    <a:pt x="19882" y="121247"/>
                  </a:lnTo>
                  <a:cubicBezTo>
                    <a:pt x="9037" y="121247"/>
                    <a:pt x="0" y="112199"/>
                    <a:pt x="0" y="101341"/>
                  </a:cubicBezTo>
                  <a:lnTo>
                    <a:pt x="0" y="19906"/>
                  </a:lnTo>
                  <a:cubicBezTo>
                    <a:pt x="0" y="9048"/>
                    <a:pt x="9037" y="0"/>
                    <a:pt x="19882" y="0"/>
                  </a:cubicBezTo>
                  <a:lnTo>
                    <a:pt x="19882" y="0"/>
                  </a:lnTo>
                  <a:cubicBezTo>
                    <a:pt x="28919" y="0"/>
                    <a:pt x="39764" y="9048"/>
                    <a:pt x="39764" y="19906"/>
                  </a:cubicBezTo>
                  <a:close/>
                </a:path>
              </a:pathLst>
            </a:custGeom>
            <a:solidFill>
              <a:srgbClr val="549D40"/>
            </a:solidFill>
            <a:ln w="18073" cap="flat">
              <a:noFill/>
              <a:prstDash val="solid"/>
              <a:miter/>
            </a:ln>
          </p:spPr>
          <p:txBody>
            <a:bodyPr rtlCol="0" anchor="ctr"/>
            <a:lstStyle/>
            <a:p>
              <a:endParaRPr lang="en-US" sz="849"/>
            </a:p>
          </p:txBody>
        </p:sp>
        <p:sp>
          <p:nvSpPr>
            <p:cNvPr id="696" name="Freeform 695">
              <a:extLst>
                <a:ext uri="{FF2B5EF4-FFF2-40B4-BE49-F238E27FC236}">
                  <a16:creationId xmlns:a16="http://schemas.microsoft.com/office/drawing/2014/main" id="{66AA7171-BD03-CD48-862A-8515FFB20EFE}"/>
                </a:ext>
              </a:extLst>
            </p:cNvPr>
            <p:cNvSpPr/>
            <p:nvPr userDrawn="1"/>
          </p:nvSpPr>
          <p:spPr>
            <a:xfrm>
              <a:off x="8323484" y="2450343"/>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3 h 120149"/>
                <a:gd name="connsiteX5" fmla="*/ 66552 w 77752"/>
                <a:gd name="connsiteY5" fmla="*/ 117983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sz="849"/>
            </a:p>
          </p:txBody>
        </p:sp>
        <p:sp>
          <p:nvSpPr>
            <p:cNvPr id="697" name="Freeform 696">
              <a:extLst>
                <a:ext uri="{FF2B5EF4-FFF2-40B4-BE49-F238E27FC236}">
                  <a16:creationId xmlns:a16="http://schemas.microsoft.com/office/drawing/2014/main" id="{34A7ED16-2DDA-5E49-8B0F-AD0B023E481A}"/>
                </a:ext>
              </a:extLst>
            </p:cNvPr>
            <p:cNvSpPr/>
            <p:nvPr userDrawn="1"/>
          </p:nvSpPr>
          <p:spPr>
            <a:xfrm>
              <a:off x="8626127" y="2450343"/>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3 h 120149"/>
                <a:gd name="connsiteX5" fmla="*/ 65752 w 76952"/>
                <a:gd name="connsiteY5" fmla="*/ 117983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3"/>
                  </a:cubicBezTo>
                  <a:lnTo>
                    <a:pt x="65752" y="117983"/>
                  </a:lnTo>
                  <a:cubicBezTo>
                    <a:pt x="56714" y="123413"/>
                    <a:pt x="44062" y="117983"/>
                    <a:pt x="38640" y="108935"/>
                  </a:cubicBezTo>
                  <a:lnTo>
                    <a:pt x="2491" y="29311"/>
                  </a:lnTo>
                  <a:cubicBezTo>
                    <a:pt x="-2931" y="18453"/>
                    <a:pt x="684" y="7595"/>
                    <a:pt x="11528" y="2166"/>
                  </a:cubicBezTo>
                  <a:close/>
                </a:path>
              </a:pathLst>
            </a:custGeom>
            <a:solidFill>
              <a:srgbClr val="549D40"/>
            </a:solidFill>
            <a:ln w="18073" cap="flat">
              <a:noFill/>
              <a:prstDash val="solid"/>
              <a:miter/>
            </a:ln>
          </p:spPr>
          <p:txBody>
            <a:bodyPr rtlCol="0" anchor="ctr"/>
            <a:lstStyle/>
            <a:p>
              <a:endParaRPr lang="en-US" sz="849"/>
            </a:p>
          </p:txBody>
        </p:sp>
        <p:sp>
          <p:nvSpPr>
            <p:cNvPr id="698" name="Freeform 697">
              <a:extLst>
                <a:ext uri="{FF2B5EF4-FFF2-40B4-BE49-F238E27FC236}">
                  <a16:creationId xmlns:a16="http://schemas.microsoft.com/office/drawing/2014/main" id="{0EF7EF5C-7EF6-CB4C-B8F2-290DD2F3FCA3}"/>
                </a:ext>
              </a:extLst>
            </p:cNvPr>
            <p:cNvSpPr/>
            <p:nvPr userDrawn="1"/>
          </p:nvSpPr>
          <p:spPr>
            <a:xfrm>
              <a:off x="8019834" y="2754364"/>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4 h 120149"/>
                <a:gd name="connsiteX5" fmla="*/ 66552 w 77753"/>
                <a:gd name="connsiteY5" fmla="*/ 117984 h 120149"/>
                <a:gd name="connsiteX6" fmla="*/ 39441 w 77753"/>
                <a:gd name="connsiteY6" fmla="*/ 108935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8" y="2166"/>
                    <a:pt x="39441" y="11214"/>
                  </a:cubicBezTo>
                  <a:lnTo>
                    <a:pt x="75590" y="90839"/>
                  </a:lnTo>
                  <a:cubicBezTo>
                    <a:pt x="81012" y="99887"/>
                    <a:pt x="75590" y="112554"/>
                    <a:pt x="66552" y="117984"/>
                  </a:cubicBezTo>
                  <a:lnTo>
                    <a:pt x="66552" y="117984"/>
                  </a:lnTo>
                  <a:cubicBezTo>
                    <a:pt x="57515" y="123412"/>
                    <a:pt x="44863" y="117984"/>
                    <a:pt x="39441" y="108935"/>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sz="849"/>
            </a:p>
          </p:txBody>
        </p:sp>
        <p:sp>
          <p:nvSpPr>
            <p:cNvPr id="699" name="Freeform 698">
              <a:extLst>
                <a:ext uri="{FF2B5EF4-FFF2-40B4-BE49-F238E27FC236}">
                  <a16:creationId xmlns:a16="http://schemas.microsoft.com/office/drawing/2014/main" id="{4CC4922E-490A-0C48-AE88-42CE7B83EC97}"/>
                </a:ext>
              </a:extLst>
            </p:cNvPr>
            <p:cNvSpPr/>
            <p:nvPr userDrawn="1"/>
          </p:nvSpPr>
          <p:spPr>
            <a:xfrm>
              <a:off x="8323484" y="2754364"/>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4"/>
                    <a:pt x="66552" y="117984"/>
                  </a:cubicBezTo>
                  <a:lnTo>
                    <a:pt x="66552" y="117984"/>
                  </a:lnTo>
                  <a:cubicBezTo>
                    <a:pt x="57515" y="123412"/>
                    <a:pt x="44863" y="117984"/>
                    <a:pt x="39441" y="108935"/>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sz="849"/>
            </a:p>
          </p:txBody>
        </p:sp>
        <p:sp>
          <p:nvSpPr>
            <p:cNvPr id="700" name="Freeform 699">
              <a:extLst>
                <a:ext uri="{FF2B5EF4-FFF2-40B4-BE49-F238E27FC236}">
                  <a16:creationId xmlns:a16="http://schemas.microsoft.com/office/drawing/2014/main" id="{3CFA2A89-6796-9342-8985-8325CC5F2D35}"/>
                </a:ext>
              </a:extLst>
            </p:cNvPr>
            <p:cNvSpPr/>
            <p:nvPr userDrawn="1"/>
          </p:nvSpPr>
          <p:spPr>
            <a:xfrm>
              <a:off x="8019834" y="3058386"/>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3 h 120149"/>
                <a:gd name="connsiteX5" fmla="*/ 66552 w 77753"/>
                <a:gd name="connsiteY5" fmla="*/ 117983 h 120149"/>
                <a:gd name="connsiteX6" fmla="*/ 39441 w 77753"/>
                <a:gd name="connsiteY6" fmla="*/ 108935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8"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6643"/>
                    <a:pt x="1484" y="5785"/>
                    <a:pt x="12329" y="2166"/>
                  </a:cubicBezTo>
                  <a:close/>
                </a:path>
              </a:pathLst>
            </a:custGeom>
            <a:solidFill>
              <a:srgbClr val="549D40"/>
            </a:solidFill>
            <a:ln w="18073" cap="flat">
              <a:noFill/>
              <a:prstDash val="solid"/>
              <a:miter/>
            </a:ln>
          </p:spPr>
          <p:txBody>
            <a:bodyPr rtlCol="0" anchor="ctr"/>
            <a:lstStyle/>
            <a:p>
              <a:endParaRPr lang="en-US" sz="849"/>
            </a:p>
          </p:txBody>
        </p:sp>
        <p:sp>
          <p:nvSpPr>
            <p:cNvPr id="701" name="Freeform 700">
              <a:extLst>
                <a:ext uri="{FF2B5EF4-FFF2-40B4-BE49-F238E27FC236}">
                  <a16:creationId xmlns:a16="http://schemas.microsoft.com/office/drawing/2014/main" id="{C9507389-C2F8-964C-AD63-125071D17307}"/>
                </a:ext>
              </a:extLst>
            </p:cNvPr>
            <p:cNvSpPr/>
            <p:nvPr userDrawn="1"/>
          </p:nvSpPr>
          <p:spPr>
            <a:xfrm>
              <a:off x="8644885" y="2754721"/>
              <a:ext cx="39763" cy="121246"/>
            </a:xfrm>
            <a:custGeom>
              <a:avLst/>
              <a:gdLst>
                <a:gd name="connsiteX0" fmla="*/ 39764 w 39763"/>
                <a:gd name="connsiteY0" fmla="*/ 19906 h 121246"/>
                <a:gd name="connsiteX1" fmla="*/ 39764 w 39763"/>
                <a:gd name="connsiteY1" fmla="*/ 101341 h 121246"/>
                <a:gd name="connsiteX2" fmla="*/ 19882 w 39763"/>
                <a:gd name="connsiteY2" fmla="*/ 121246 h 121246"/>
                <a:gd name="connsiteX3" fmla="*/ 19882 w 39763"/>
                <a:gd name="connsiteY3" fmla="*/ 121246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8"/>
                    <a:pt x="30726" y="121246"/>
                    <a:pt x="19882" y="121246"/>
                  </a:cubicBezTo>
                  <a:lnTo>
                    <a:pt x="19882" y="121246"/>
                  </a:lnTo>
                  <a:cubicBezTo>
                    <a:pt x="9037" y="121246"/>
                    <a:pt x="0" y="112198"/>
                    <a:pt x="0" y="101341"/>
                  </a:cubicBezTo>
                  <a:lnTo>
                    <a:pt x="0" y="19906"/>
                  </a:lnTo>
                  <a:cubicBezTo>
                    <a:pt x="0" y="9048"/>
                    <a:pt x="9037" y="0"/>
                    <a:pt x="19882" y="0"/>
                  </a:cubicBezTo>
                  <a:lnTo>
                    <a:pt x="19882" y="0"/>
                  </a:lnTo>
                  <a:cubicBezTo>
                    <a:pt x="28919" y="0"/>
                    <a:pt x="39764" y="9048"/>
                    <a:pt x="39764" y="19906"/>
                  </a:cubicBezTo>
                  <a:close/>
                </a:path>
              </a:pathLst>
            </a:custGeom>
            <a:solidFill>
              <a:srgbClr val="549D40"/>
            </a:solidFill>
            <a:ln w="18073" cap="flat">
              <a:noFill/>
              <a:prstDash val="solid"/>
              <a:miter/>
            </a:ln>
          </p:spPr>
          <p:txBody>
            <a:bodyPr rtlCol="0" anchor="ctr"/>
            <a:lstStyle/>
            <a:p>
              <a:endParaRPr lang="en-US" sz="849"/>
            </a:p>
          </p:txBody>
        </p:sp>
        <p:sp>
          <p:nvSpPr>
            <p:cNvPr id="702" name="Freeform 701">
              <a:extLst>
                <a:ext uri="{FF2B5EF4-FFF2-40B4-BE49-F238E27FC236}">
                  <a16:creationId xmlns:a16="http://schemas.microsoft.com/office/drawing/2014/main" id="{005B182E-329D-CA4A-B71E-438B4A72A086}"/>
                </a:ext>
              </a:extLst>
            </p:cNvPr>
            <p:cNvSpPr/>
            <p:nvPr userDrawn="1"/>
          </p:nvSpPr>
          <p:spPr>
            <a:xfrm>
              <a:off x="8341235" y="3058543"/>
              <a:ext cx="39763" cy="121445"/>
            </a:xfrm>
            <a:custGeom>
              <a:avLst/>
              <a:gdLst>
                <a:gd name="connsiteX0" fmla="*/ 39764 w 39763"/>
                <a:gd name="connsiteY0" fmla="*/ 20105 h 121445"/>
                <a:gd name="connsiteX1" fmla="*/ 39764 w 39763"/>
                <a:gd name="connsiteY1" fmla="*/ 101539 h 121445"/>
                <a:gd name="connsiteX2" fmla="*/ 19882 w 39763"/>
                <a:gd name="connsiteY2" fmla="*/ 121446 h 121445"/>
                <a:gd name="connsiteX3" fmla="*/ 19882 w 39763"/>
                <a:gd name="connsiteY3" fmla="*/ 121446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7" y="121446"/>
                    <a:pt x="19882" y="121446"/>
                  </a:cubicBezTo>
                  <a:lnTo>
                    <a:pt x="19882" y="121446"/>
                  </a:lnTo>
                  <a:cubicBezTo>
                    <a:pt x="9037" y="121446"/>
                    <a:pt x="0" y="112397"/>
                    <a:pt x="0" y="101539"/>
                  </a:cubicBezTo>
                  <a:lnTo>
                    <a:pt x="0" y="20105"/>
                  </a:lnTo>
                  <a:cubicBezTo>
                    <a:pt x="0" y="9247"/>
                    <a:pt x="9037" y="199"/>
                    <a:pt x="19882" y="199"/>
                  </a:cubicBezTo>
                  <a:lnTo>
                    <a:pt x="19882" y="199"/>
                  </a:lnTo>
                  <a:cubicBezTo>
                    <a:pt x="30727" y="-1611"/>
                    <a:pt x="39764" y="9247"/>
                    <a:pt x="39764" y="20105"/>
                  </a:cubicBezTo>
                  <a:close/>
                </a:path>
              </a:pathLst>
            </a:custGeom>
            <a:solidFill>
              <a:srgbClr val="549D40"/>
            </a:solidFill>
            <a:ln w="18073" cap="flat">
              <a:noFill/>
              <a:prstDash val="solid"/>
              <a:miter/>
            </a:ln>
          </p:spPr>
          <p:txBody>
            <a:bodyPr rtlCol="0" anchor="ctr"/>
            <a:lstStyle/>
            <a:p>
              <a:endParaRPr lang="en-US" sz="849"/>
            </a:p>
          </p:txBody>
        </p:sp>
        <p:sp>
          <p:nvSpPr>
            <p:cNvPr id="703" name="Freeform 702">
              <a:extLst>
                <a:ext uri="{FF2B5EF4-FFF2-40B4-BE49-F238E27FC236}">
                  <a16:creationId xmlns:a16="http://schemas.microsoft.com/office/drawing/2014/main" id="{7F39C1ED-0E9A-1149-AF2A-6A3088A6DE05}"/>
                </a:ext>
              </a:extLst>
            </p:cNvPr>
            <p:cNvSpPr/>
            <p:nvPr userDrawn="1"/>
          </p:nvSpPr>
          <p:spPr>
            <a:xfrm>
              <a:off x="8626127" y="3058386"/>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3 h 120149"/>
                <a:gd name="connsiteX5" fmla="*/ 65752 w 76952"/>
                <a:gd name="connsiteY5" fmla="*/ 117983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3"/>
                  </a:cubicBezTo>
                  <a:lnTo>
                    <a:pt x="65752" y="117983"/>
                  </a:lnTo>
                  <a:cubicBezTo>
                    <a:pt x="56714" y="123413"/>
                    <a:pt x="44062" y="117983"/>
                    <a:pt x="38640" y="108935"/>
                  </a:cubicBezTo>
                  <a:lnTo>
                    <a:pt x="2491" y="29311"/>
                  </a:lnTo>
                  <a:cubicBezTo>
                    <a:pt x="-2931" y="16643"/>
                    <a:pt x="684" y="5785"/>
                    <a:pt x="11528" y="2166"/>
                  </a:cubicBezTo>
                  <a:close/>
                </a:path>
              </a:pathLst>
            </a:custGeom>
            <a:solidFill>
              <a:srgbClr val="549D40"/>
            </a:solidFill>
            <a:ln w="18073" cap="flat">
              <a:noFill/>
              <a:prstDash val="solid"/>
              <a:miter/>
            </a:ln>
          </p:spPr>
          <p:txBody>
            <a:bodyPr rtlCol="0" anchor="ctr"/>
            <a:lstStyle/>
            <a:p>
              <a:endParaRPr lang="en-US" sz="849"/>
            </a:p>
          </p:txBody>
        </p:sp>
        <p:sp>
          <p:nvSpPr>
            <p:cNvPr id="704" name="Freeform 703">
              <a:extLst>
                <a:ext uri="{FF2B5EF4-FFF2-40B4-BE49-F238E27FC236}">
                  <a16:creationId xmlns:a16="http://schemas.microsoft.com/office/drawing/2014/main" id="{9567E50B-2A49-744A-B974-832BEB292DF6}"/>
                </a:ext>
              </a:extLst>
            </p:cNvPr>
            <p:cNvSpPr/>
            <p:nvPr userDrawn="1"/>
          </p:nvSpPr>
          <p:spPr>
            <a:xfrm>
              <a:off x="8946727" y="2450699"/>
              <a:ext cx="39763" cy="121246"/>
            </a:xfrm>
            <a:custGeom>
              <a:avLst/>
              <a:gdLst>
                <a:gd name="connsiteX0" fmla="*/ 39764 w 39763"/>
                <a:gd name="connsiteY0" fmla="*/ 19906 h 121246"/>
                <a:gd name="connsiteX1" fmla="*/ 39764 w 39763"/>
                <a:gd name="connsiteY1" fmla="*/ 101341 h 121246"/>
                <a:gd name="connsiteX2" fmla="*/ 19882 w 39763"/>
                <a:gd name="connsiteY2" fmla="*/ 121247 h 121246"/>
                <a:gd name="connsiteX3" fmla="*/ 19882 w 39763"/>
                <a:gd name="connsiteY3" fmla="*/ 121247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9"/>
                    <a:pt x="30727" y="121247"/>
                    <a:pt x="19882" y="121247"/>
                  </a:cubicBezTo>
                  <a:lnTo>
                    <a:pt x="19882" y="121247"/>
                  </a:lnTo>
                  <a:cubicBezTo>
                    <a:pt x="9037" y="121247"/>
                    <a:pt x="0" y="112199"/>
                    <a:pt x="0" y="101341"/>
                  </a:cubicBezTo>
                  <a:lnTo>
                    <a:pt x="0" y="19906"/>
                  </a:lnTo>
                  <a:cubicBezTo>
                    <a:pt x="0" y="9048"/>
                    <a:pt x="9037" y="0"/>
                    <a:pt x="19882" y="0"/>
                  </a:cubicBezTo>
                  <a:lnTo>
                    <a:pt x="19882" y="0"/>
                  </a:lnTo>
                  <a:cubicBezTo>
                    <a:pt x="30727" y="0"/>
                    <a:pt x="39764" y="9048"/>
                    <a:pt x="39764" y="19906"/>
                  </a:cubicBezTo>
                  <a:close/>
                </a:path>
              </a:pathLst>
            </a:custGeom>
            <a:solidFill>
              <a:srgbClr val="549D40"/>
            </a:solidFill>
            <a:ln w="18073" cap="flat">
              <a:noFill/>
              <a:prstDash val="solid"/>
              <a:miter/>
            </a:ln>
          </p:spPr>
          <p:txBody>
            <a:bodyPr rtlCol="0" anchor="ctr"/>
            <a:lstStyle/>
            <a:p>
              <a:endParaRPr lang="en-US" sz="849"/>
            </a:p>
          </p:txBody>
        </p:sp>
        <p:sp>
          <p:nvSpPr>
            <p:cNvPr id="705" name="Freeform 704">
              <a:extLst>
                <a:ext uri="{FF2B5EF4-FFF2-40B4-BE49-F238E27FC236}">
                  <a16:creationId xmlns:a16="http://schemas.microsoft.com/office/drawing/2014/main" id="{73A2CCE2-1175-834D-8E70-D49F390BE1D6}"/>
                </a:ext>
              </a:extLst>
            </p:cNvPr>
            <p:cNvSpPr/>
            <p:nvPr userDrawn="1"/>
          </p:nvSpPr>
          <p:spPr>
            <a:xfrm>
              <a:off x="9231619" y="2450343"/>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3 h 120149"/>
                <a:gd name="connsiteX5" fmla="*/ 65752 w 76952"/>
                <a:gd name="connsiteY5" fmla="*/ 117983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3"/>
                  </a:cubicBezTo>
                  <a:lnTo>
                    <a:pt x="65752" y="117983"/>
                  </a:lnTo>
                  <a:cubicBezTo>
                    <a:pt x="56714" y="123413"/>
                    <a:pt x="44062" y="117983"/>
                    <a:pt x="38640" y="108935"/>
                  </a:cubicBezTo>
                  <a:lnTo>
                    <a:pt x="2491" y="29311"/>
                  </a:lnTo>
                  <a:cubicBezTo>
                    <a:pt x="-2931" y="18453"/>
                    <a:pt x="684" y="7595"/>
                    <a:pt x="11528" y="2166"/>
                  </a:cubicBezTo>
                  <a:close/>
                </a:path>
              </a:pathLst>
            </a:custGeom>
            <a:solidFill>
              <a:srgbClr val="549D40"/>
            </a:solidFill>
            <a:ln w="18073" cap="flat">
              <a:noFill/>
              <a:prstDash val="solid"/>
              <a:miter/>
            </a:ln>
          </p:spPr>
          <p:txBody>
            <a:bodyPr rtlCol="0" anchor="ctr"/>
            <a:lstStyle/>
            <a:p>
              <a:endParaRPr lang="en-US" sz="849"/>
            </a:p>
          </p:txBody>
        </p:sp>
        <p:sp>
          <p:nvSpPr>
            <p:cNvPr id="706" name="Freeform 705">
              <a:extLst>
                <a:ext uri="{FF2B5EF4-FFF2-40B4-BE49-F238E27FC236}">
                  <a16:creationId xmlns:a16="http://schemas.microsoft.com/office/drawing/2014/main" id="{D2648B1B-7BDB-8C41-B6A0-6B1324529A83}"/>
                </a:ext>
              </a:extLst>
            </p:cNvPr>
            <p:cNvSpPr/>
            <p:nvPr userDrawn="1"/>
          </p:nvSpPr>
          <p:spPr>
            <a:xfrm>
              <a:off x="9534469" y="2450343"/>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3 h 120149"/>
                <a:gd name="connsiteX5" fmla="*/ 66552 w 77752"/>
                <a:gd name="connsiteY5" fmla="*/ 117983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sz="849"/>
            </a:p>
          </p:txBody>
        </p:sp>
        <p:sp>
          <p:nvSpPr>
            <p:cNvPr id="707" name="Freeform 706">
              <a:extLst>
                <a:ext uri="{FF2B5EF4-FFF2-40B4-BE49-F238E27FC236}">
                  <a16:creationId xmlns:a16="http://schemas.microsoft.com/office/drawing/2014/main" id="{42FFD8CC-DB5B-044F-912C-351BBC9698E4}"/>
                </a:ext>
              </a:extLst>
            </p:cNvPr>
            <p:cNvSpPr/>
            <p:nvPr userDrawn="1"/>
          </p:nvSpPr>
          <p:spPr>
            <a:xfrm>
              <a:off x="8928976" y="2754364"/>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4"/>
                    <a:pt x="66552" y="117984"/>
                  </a:cubicBezTo>
                  <a:lnTo>
                    <a:pt x="66552" y="117984"/>
                  </a:lnTo>
                  <a:cubicBezTo>
                    <a:pt x="57515" y="123412"/>
                    <a:pt x="44863" y="117984"/>
                    <a:pt x="39441" y="108935"/>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sz="849"/>
            </a:p>
          </p:txBody>
        </p:sp>
        <p:sp>
          <p:nvSpPr>
            <p:cNvPr id="708" name="Freeform 707">
              <a:extLst>
                <a:ext uri="{FF2B5EF4-FFF2-40B4-BE49-F238E27FC236}">
                  <a16:creationId xmlns:a16="http://schemas.microsoft.com/office/drawing/2014/main" id="{6CB30D70-4A74-2A4C-B749-A7D086A3CBC3}"/>
                </a:ext>
              </a:extLst>
            </p:cNvPr>
            <p:cNvSpPr/>
            <p:nvPr userDrawn="1"/>
          </p:nvSpPr>
          <p:spPr>
            <a:xfrm>
              <a:off x="9231619" y="2754364"/>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4"/>
                    <a:pt x="65752" y="117984"/>
                  </a:cubicBezTo>
                  <a:lnTo>
                    <a:pt x="65752" y="117984"/>
                  </a:lnTo>
                  <a:cubicBezTo>
                    <a:pt x="56714" y="123412"/>
                    <a:pt x="44062" y="117984"/>
                    <a:pt x="38640" y="108935"/>
                  </a:cubicBezTo>
                  <a:lnTo>
                    <a:pt x="2491" y="29311"/>
                  </a:lnTo>
                  <a:cubicBezTo>
                    <a:pt x="-2931" y="18453"/>
                    <a:pt x="684" y="7595"/>
                    <a:pt x="11528" y="2166"/>
                  </a:cubicBezTo>
                  <a:close/>
                </a:path>
              </a:pathLst>
            </a:custGeom>
            <a:solidFill>
              <a:srgbClr val="549D40"/>
            </a:solidFill>
            <a:ln w="18073" cap="flat">
              <a:noFill/>
              <a:prstDash val="solid"/>
              <a:miter/>
            </a:ln>
          </p:spPr>
          <p:txBody>
            <a:bodyPr rtlCol="0" anchor="ctr"/>
            <a:lstStyle/>
            <a:p>
              <a:endParaRPr lang="en-US" sz="849"/>
            </a:p>
          </p:txBody>
        </p:sp>
        <p:sp>
          <p:nvSpPr>
            <p:cNvPr id="709" name="Freeform 708">
              <a:extLst>
                <a:ext uri="{FF2B5EF4-FFF2-40B4-BE49-F238E27FC236}">
                  <a16:creationId xmlns:a16="http://schemas.microsoft.com/office/drawing/2014/main" id="{35E6337C-8041-C247-9B97-0D653ED56932}"/>
                </a:ext>
              </a:extLst>
            </p:cNvPr>
            <p:cNvSpPr/>
            <p:nvPr userDrawn="1"/>
          </p:nvSpPr>
          <p:spPr>
            <a:xfrm>
              <a:off x="8928976" y="3058386"/>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3 h 120149"/>
                <a:gd name="connsiteX5" fmla="*/ 66552 w 77752"/>
                <a:gd name="connsiteY5" fmla="*/ 117983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6643"/>
                    <a:pt x="1484" y="5785"/>
                    <a:pt x="12329" y="2166"/>
                  </a:cubicBezTo>
                  <a:close/>
                </a:path>
              </a:pathLst>
            </a:custGeom>
            <a:solidFill>
              <a:srgbClr val="549D40"/>
            </a:solidFill>
            <a:ln w="18073" cap="flat">
              <a:noFill/>
              <a:prstDash val="solid"/>
              <a:miter/>
            </a:ln>
          </p:spPr>
          <p:txBody>
            <a:bodyPr rtlCol="0" anchor="ctr"/>
            <a:lstStyle/>
            <a:p>
              <a:endParaRPr lang="en-US" sz="849"/>
            </a:p>
          </p:txBody>
        </p:sp>
        <p:sp>
          <p:nvSpPr>
            <p:cNvPr id="710" name="Freeform 709">
              <a:extLst>
                <a:ext uri="{FF2B5EF4-FFF2-40B4-BE49-F238E27FC236}">
                  <a16:creationId xmlns:a16="http://schemas.microsoft.com/office/drawing/2014/main" id="{CDED6667-F81B-6542-8229-6B56939F8C11}"/>
                </a:ext>
              </a:extLst>
            </p:cNvPr>
            <p:cNvSpPr/>
            <p:nvPr userDrawn="1"/>
          </p:nvSpPr>
          <p:spPr>
            <a:xfrm>
              <a:off x="9554028" y="2754721"/>
              <a:ext cx="39763" cy="121246"/>
            </a:xfrm>
            <a:custGeom>
              <a:avLst/>
              <a:gdLst>
                <a:gd name="connsiteX0" fmla="*/ 39764 w 39763"/>
                <a:gd name="connsiteY0" fmla="*/ 19906 h 121246"/>
                <a:gd name="connsiteX1" fmla="*/ 39764 w 39763"/>
                <a:gd name="connsiteY1" fmla="*/ 101341 h 121246"/>
                <a:gd name="connsiteX2" fmla="*/ 19882 w 39763"/>
                <a:gd name="connsiteY2" fmla="*/ 121246 h 121246"/>
                <a:gd name="connsiteX3" fmla="*/ 19882 w 39763"/>
                <a:gd name="connsiteY3" fmla="*/ 121246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8"/>
                    <a:pt x="30726" y="121246"/>
                    <a:pt x="19882" y="121246"/>
                  </a:cubicBezTo>
                  <a:lnTo>
                    <a:pt x="19882" y="121246"/>
                  </a:lnTo>
                  <a:cubicBezTo>
                    <a:pt x="9037" y="121246"/>
                    <a:pt x="0" y="112198"/>
                    <a:pt x="0" y="101341"/>
                  </a:cubicBezTo>
                  <a:lnTo>
                    <a:pt x="0" y="19906"/>
                  </a:lnTo>
                  <a:cubicBezTo>
                    <a:pt x="0" y="9048"/>
                    <a:pt x="9037" y="0"/>
                    <a:pt x="19882" y="0"/>
                  </a:cubicBezTo>
                  <a:lnTo>
                    <a:pt x="19882" y="0"/>
                  </a:lnTo>
                  <a:cubicBezTo>
                    <a:pt x="28919" y="0"/>
                    <a:pt x="39764" y="9048"/>
                    <a:pt x="39764" y="19906"/>
                  </a:cubicBezTo>
                  <a:close/>
                </a:path>
              </a:pathLst>
            </a:custGeom>
            <a:solidFill>
              <a:srgbClr val="549D40"/>
            </a:solidFill>
            <a:ln w="18073" cap="flat">
              <a:noFill/>
              <a:prstDash val="solid"/>
              <a:miter/>
            </a:ln>
          </p:spPr>
          <p:txBody>
            <a:bodyPr rtlCol="0" anchor="ctr"/>
            <a:lstStyle/>
            <a:p>
              <a:endParaRPr lang="en-US" sz="849"/>
            </a:p>
          </p:txBody>
        </p:sp>
        <p:sp>
          <p:nvSpPr>
            <p:cNvPr id="711" name="Freeform 710">
              <a:extLst>
                <a:ext uri="{FF2B5EF4-FFF2-40B4-BE49-F238E27FC236}">
                  <a16:creationId xmlns:a16="http://schemas.microsoft.com/office/drawing/2014/main" id="{25A01CF4-AB95-664A-81B4-7E889934E91B}"/>
                </a:ext>
              </a:extLst>
            </p:cNvPr>
            <p:cNvSpPr/>
            <p:nvPr userDrawn="1"/>
          </p:nvSpPr>
          <p:spPr>
            <a:xfrm>
              <a:off x="9250378" y="3058543"/>
              <a:ext cx="39763" cy="121445"/>
            </a:xfrm>
            <a:custGeom>
              <a:avLst/>
              <a:gdLst>
                <a:gd name="connsiteX0" fmla="*/ 39764 w 39763"/>
                <a:gd name="connsiteY0" fmla="*/ 20105 h 121445"/>
                <a:gd name="connsiteX1" fmla="*/ 39764 w 39763"/>
                <a:gd name="connsiteY1" fmla="*/ 101539 h 121445"/>
                <a:gd name="connsiteX2" fmla="*/ 19882 w 39763"/>
                <a:gd name="connsiteY2" fmla="*/ 121446 h 121445"/>
                <a:gd name="connsiteX3" fmla="*/ 19882 w 39763"/>
                <a:gd name="connsiteY3" fmla="*/ 121446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6" y="121446"/>
                    <a:pt x="19882" y="121446"/>
                  </a:cubicBezTo>
                  <a:lnTo>
                    <a:pt x="19882" y="121446"/>
                  </a:lnTo>
                  <a:cubicBezTo>
                    <a:pt x="9037" y="121446"/>
                    <a:pt x="0" y="112397"/>
                    <a:pt x="0" y="101539"/>
                  </a:cubicBezTo>
                  <a:lnTo>
                    <a:pt x="0" y="20105"/>
                  </a:lnTo>
                  <a:cubicBezTo>
                    <a:pt x="0" y="9247"/>
                    <a:pt x="9037" y="199"/>
                    <a:pt x="19882" y="199"/>
                  </a:cubicBezTo>
                  <a:lnTo>
                    <a:pt x="19882" y="199"/>
                  </a:lnTo>
                  <a:cubicBezTo>
                    <a:pt x="30726" y="-1611"/>
                    <a:pt x="39764" y="9247"/>
                    <a:pt x="39764" y="20105"/>
                  </a:cubicBezTo>
                  <a:close/>
                </a:path>
              </a:pathLst>
            </a:custGeom>
            <a:solidFill>
              <a:srgbClr val="549D40"/>
            </a:solidFill>
            <a:ln w="18073" cap="flat">
              <a:noFill/>
              <a:prstDash val="solid"/>
              <a:miter/>
            </a:ln>
          </p:spPr>
          <p:txBody>
            <a:bodyPr rtlCol="0" anchor="ctr"/>
            <a:lstStyle/>
            <a:p>
              <a:endParaRPr lang="en-US" sz="849"/>
            </a:p>
          </p:txBody>
        </p:sp>
        <p:sp>
          <p:nvSpPr>
            <p:cNvPr id="712" name="Freeform 711">
              <a:extLst>
                <a:ext uri="{FF2B5EF4-FFF2-40B4-BE49-F238E27FC236}">
                  <a16:creationId xmlns:a16="http://schemas.microsoft.com/office/drawing/2014/main" id="{9FD67A80-36C8-D540-ABFC-632CC7CAD03A}"/>
                </a:ext>
              </a:extLst>
            </p:cNvPr>
            <p:cNvSpPr/>
            <p:nvPr userDrawn="1"/>
          </p:nvSpPr>
          <p:spPr>
            <a:xfrm>
              <a:off x="9534469" y="3058386"/>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3 h 120149"/>
                <a:gd name="connsiteX5" fmla="*/ 66552 w 77752"/>
                <a:gd name="connsiteY5" fmla="*/ 117983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6643"/>
                    <a:pt x="1484" y="5785"/>
                    <a:pt x="12329" y="2166"/>
                  </a:cubicBezTo>
                  <a:close/>
                </a:path>
              </a:pathLst>
            </a:custGeom>
            <a:solidFill>
              <a:srgbClr val="549D40"/>
            </a:solidFill>
            <a:ln w="18073" cap="flat">
              <a:noFill/>
              <a:prstDash val="solid"/>
              <a:miter/>
            </a:ln>
          </p:spPr>
          <p:txBody>
            <a:bodyPr rtlCol="0" anchor="ctr"/>
            <a:lstStyle/>
            <a:p>
              <a:endParaRPr lang="en-US" sz="849"/>
            </a:p>
          </p:txBody>
        </p:sp>
        <p:sp>
          <p:nvSpPr>
            <p:cNvPr id="713" name="Freeform 712">
              <a:extLst>
                <a:ext uri="{FF2B5EF4-FFF2-40B4-BE49-F238E27FC236}">
                  <a16:creationId xmlns:a16="http://schemas.microsoft.com/office/drawing/2014/main" id="{E88166C2-B3DA-7349-B5E9-06F16E8252DF}"/>
                </a:ext>
              </a:extLst>
            </p:cNvPr>
            <p:cNvSpPr/>
            <p:nvPr userDrawn="1"/>
          </p:nvSpPr>
          <p:spPr>
            <a:xfrm>
              <a:off x="9855870" y="2450699"/>
              <a:ext cx="39763" cy="121246"/>
            </a:xfrm>
            <a:custGeom>
              <a:avLst/>
              <a:gdLst>
                <a:gd name="connsiteX0" fmla="*/ 39764 w 39763"/>
                <a:gd name="connsiteY0" fmla="*/ 19906 h 121246"/>
                <a:gd name="connsiteX1" fmla="*/ 39764 w 39763"/>
                <a:gd name="connsiteY1" fmla="*/ 101341 h 121246"/>
                <a:gd name="connsiteX2" fmla="*/ 19882 w 39763"/>
                <a:gd name="connsiteY2" fmla="*/ 121247 h 121246"/>
                <a:gd name="connsiteX3" fmla="*/ 19882 w 39763"/>
                <a:gd name="connsiteY3" fmla="*/ 121247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9"/>
                    <a:pt x="30726" y="121247"/>
                    <a:pt x="19882" y="121247"/>
                  </a:cubicBezTo>
                  <a:lnTo>
                    <a:pt x="19882" y="121247"/>
                  </a:lnTo>
                  <a:cubicBezTo>
                    <a:pt x="9037" y="121247"/>
                    <a:pt x="0" y="112199"/>
                    <a:pt x="0" y="101341"/>
                  </a:cubicBezTo>
                  <a:lnTo>
                    <a:pt x="0" y="19906"/>
                  </a:lnTo>
                  <a:cubicBezTo>
                    <a:pt x="0" y="9048"/>
                    <a:pt x="9037" y="0"/>
                    <a:pt x="19882" y="0"/>
                  </a:cubicBezTo>
                  <a:lnTo>
                    <a:pt x="19882" y="0"/>
                  </a:lnTo>
                  <a:cubicBezTo>
                    <a:pt x="30726" y="0"/>
                    <a:pt x="39764" y="9048"/>
                    <a:pt x="39764" y="19906"/>
                  </a:cubicBezTo>
                  <a:close/>
                </a:path>
              </a:pathLst>
            </a:custGeom>
            <a:solidFill>
              <a:srgbClr val="549D40"/>
            </a:solidFill>
            <a:ln w="18073" cap="flat">
              <a:noFill/>
              <a:prstDash val="solid"/>
              <a:miter/>
            </a:ln>
          </p:spPr>
          <p:txBody>
            <a:bodyPr rtlCol="0" anchor="ctr"/>
            <a:lstStyle/>
            <a:p>
              <a:endParaRPr lang="en-US" sz="849"/>
            </a:p>
          </p:txBody>
        </p:sp>
        <p:sp>
          <p:nvSpPr>
            <p:cNvPr id="714" name="Freeform 713">
              <a:extLst>
                <a:ext uri="{FF2B5EF4-FFF2-40B4-BE49-F238E27FC236}">
                  <a16:creationId xmlns:a16="http://schemas.microsoft.com/office/drawing/2014/main" id="{38FB1CA4-BEE0-4B4F-8A54-9B579E182166}"/>
                </a:ext>
              </a:extLst>
            </p:cNvPr>
            <p:cNvSpPr/>
            <p:nvPr userDrawn="1"/>
          </p:nvSpPr>
          <p:spPr>
            <a:xfrm>
              <a:off x="10140762" y="2450343"/>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3 h 120149"/>
                <a:gd name="connsiteX5" fmla="*/ 65752 w 76952"/>
                <a:gd name="connsiteY5" fmla="*/ 117983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3"/>
                  </a:cubicBezTo>
                  <a:lnTo>
                    <a:pt x="65752" y="117983"/>
                  </a:lnTo>
                  <a:cubicBezTo>
                    <a:pt x="56714" y="123413"/>
                    <a:pt x="44062" y="117983"/>
                    <a:pt x="38640" y="108935"/>
                  </a:cubicBezTo>
                  <a:lnTo>
                    <a:pt x="2491" y="29311"/>
                  </a:lnTo>
                  <a:cubicBezTo>
                    <a:pt x="-2931" y="18453"/>
                    <a:pt x="684" y="7595"/>
                    <a:pt x="11528" y="2166"/>
                  </a:cubicBezTo>
                  <a:close/>
                </a:path>
              </a:pathLst>
            </a:custGeom>
            <a:solidFill>
              <a:srgbClr val="549D40"/>
            </a:solidFill>
            <a:ln w="18073" cap="flat">
              <a:noFill/>
              <a:prstDash val="solid"/>
              <a:miter/>
            </a:ln>
          </p:spPr>
          <p:txBody>
            <a:bodyPr rtlCol="0" anchor="ctr"/>
            <a:lstStyle/>
            <a:p>
              <a:endParaRPr lang="en-US" sz="849"/>
            </a:p>
          </p:txBody>
        </p:sp>
        <p:sp>
          <p:nvSpPr>
            <p:cNvPr id="715" name="Freeform 714">
              <a:extLst>
                <a:ext uri="{FF2B5EF4-FFF2-40B4-BE49-F238E27FC236}">
                  <a16:creationId xmlns:a16="http://schemas.microsoft.com/office/drawing/2014/main" id="{365D8258-C843-F44F-8303-1C2D5C466645}"/>
                </a:ext>
              </a:extLst>
            </p:cNvPr>
            <p:cNvSpPr/>
            <p:nvPr userDrawn="1"/>
          </p:nvSpPr>
          <p:spPr>
            <a:xfrm>
              <a:off x="10443611" y="2450343"/>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3 h 120149"/>
                <a:gd name="connsiteX5" fmla="*/ 66552 w 77753"/>
                <a:gd name="connsiteY5" fmla="*/ 117983 h 120149"/>
                <a:gd name="connsiteX6" fmla="*/ 39441 w 77753"/>
                <a:gd name="connsiteY6" fmla="*/ 108935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9"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sz="849"/>
            </a:p>
          </p:txBody>
        </p:sp>
        <p:sp>
          <p:nvSpPr>
            <p:cNvPr id="716" name="Freeform 715">
              <a:extLst>
                <a:ext uri="{FF2B5EF4-FFF2-40B4-BE49-F238E27FC236}">
                  <a16:creationId xmlns:a16="http://schemas.microsoft.com/office/drawing/2014/main" id="{CC47E1B7-D54E-D24B-9E33-DDAE01D57D74}"/>
                </a:ext>
              </a:extLst>
            </p:cNvPr>
            <p:cNvSpPr/>
            <p:nvPr userDrawn="1"/>
          </p:nvSpPr>
          <p:spPr>
            <a:xfrm>
              <a:off x="9838119" y="2754364"/>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89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89" y="90839"/>
                  </a:lnTo>
                  <a:cubicBezTo>
                    <a:pt x="81012" y="99887"/>
                    <a:pt x="75589" y="112554"/>
                    <a:pt x="66552" y="117984"/>
                  </a:cubicBezTo>
                  <a:lnTo>
                    <a:pt x="66552" y="117984"/>
                  </a:lnTo>
                  <a:cubicBezTo>
                    <a:pt x="57515" y="123412"/>
                    <a:pt x="44863" y="117984"/>
                    <a:pt x="39441" y="108935"/>
                  </a:cubicBezTo>
                  <a:lnTo>
                    <a:pt x="3292" y="29311"/>
                  </a:lnTo>
                  <a:cubicBezTo>
                    <a:pt x="-3938" y="18453"/>
                    <a:pt x="1485" y="7595"/>
                    <a:pt x="12329" y="2166"/>
                  </a:cubicBezTo>
                  <a:close/>
                </a:path>
              </a:pathLst>
            </a:custGeom>
            <a:solidFill>
              <a:srgbClr val="549D40"/>
            </a:solidFill>
            <a:ln w="18073" cap="flat">
              <a:noFill/>
              <a:prstDash val="solid"/>
              <a:miter/>
            </a:ln>
          </p:spPr>
          <p:txBody>
            <a:bodyPr rtlCol="0" anchor="ctr"/>
            <a:lstStyle/>
            <a:p>
              <a:endParaRPr lang="en-US" sz="849"/>
            </a:p>
          </p:txBody>
        </p:sp>
        <p:sp>
          <p:nvSpPr>
            <p:cNvPr id="717" name="Freeform 716">
              <a:extLst>
                <a:ext uri="{FF2B5EF4-FFF2-40B4-BE49-F238E27FC236}">
                  <a16:creationId xmlns:a16="http://schemas.microsoft.com/office/drawing/2014/main" id="{EB66C130-033F-4D4E-8DFE-71E2AC509F73}"/>
                </a:ext>
              </a:extLst>
            </p:cNvPr>
            <p:cNvSpPr/>
            <p:nvPr userDrawn="1"/>
          </p:nvSpPr>
          <p:spPr>
            <a:xfrm>
              <a:off x="10140762" y="2754364"/>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4"/>
                    <a:pt x="65752" y="117984"/>
                  </a:cubicBezTo>
                  <a:lnTo>
                    <a:pt x="65752" y="117984"/>
                  </a:lnTo>
                  <a:cubicBezTo>
                    <a:pt x="56714" y="123412"/>
                    <a:pt x="44062" y="117984"/>
                    <a:pt x="38640" y="108935"/>
                  </a:cubicBezTo>
                  <a:lnTo>
                    <a:pt x="2491" y="29311"/>
                  </a:lnTo>
                  <a:cubicBezTo>
                    <a:pt x="-2931" y="18453"/>
                    <a:pt x="684" y="7595"/>
                    <a:pt x="11528" y="2166"/>
                  </a:cubicBezTo>
                  <a:close/>
                </a:path>
              </a:pathLst>
            </a:custGeom>
            <a:solidFill>
              <a:srgbClr val="549D40"/>
            </a:solidFill>
            <a:ln w="18073" cap="flat">
              <a:noFill/>
              <a:prstDash val="solid"/>
              <a:miter/>
            </a:ln>
          </p:spPr>
          <p:txBody>
            <a:bodyPr rtlCol="0" anchor="ctr"/>
            <a:lstStyle/>
            <a:p>
              <a:endParaRPr lang="en-US" sz="849"/>
            </a:p>
          </p:txBody>
        </p:sp>
        <p:sp>
          <p:nvSpPr>
            <p:cNvPr id="718" name="Freeform 717">
              <a:extLst>
                <a:ext uri="{FF2B5EF4-FFF2-40B4-BE49-F238E27FC236}">
                  <a16:creationId xmlns:a16="http://schemas.microsoft.com/office/drawing/2014/main" id="{B62E3C36-9671-7644-8B6E-17B853EEDBE9}"/>
                </a:ext>
              </a:extLst>
            </p:cNvPr>
            <p:cNvSpPr/>
            <p:nvPr userDrawn="1"/>
          </p:nvSpPr>
          <p:spPr>
            <a:xfrm>
              <a:off x="9838119" y="3058386"/>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89 w 77752"/>
                <a:gd name="connsiteY3" fmla="*/ 90839 h 120149"/>
                <a:gd name="connsiteX4" fmla="*/ 66552 w 77752"/>
                <a:gd name="connsiteY4" fmla="*/ 117983 h 120149"/>
                <a:gd name="connsiteX5" fmla="*/ 66552 w 77752"/>
                <a:gd name="connsiteY5" fmla="*/ 117983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89" y="90839"/>
                  </a:lnTo>
                  <a:cubicBezTo>
                    <a:pt x="81012" y="99887"/>
                    <a:pt x="75589" y="112555"/>
                    <a:pt x="66552" y="117983"/>
                  </a:cubicBezTo>
                  <a:lnTo>
                    <a:pt x="66552" y="117983"/>
                  </a:lnTo>
                  <a:cubicBezTo>
                    <a:pt x="57515" y="123413"/>
                    <a:pt x="44863" y="117983"/>
                    <a:pt x="39441" y="108935"/>
                  </a:cubicBezTo>
                  <a:lnTo>
                    <a:pt x="3292" y="29311"/>
                  </a:lnTo>
                  <a:cubicBezTo>
                    <a:pt x="-3938" y="16643"/>
                    <a:pt x="1485" y="5785"/>
                    <a:pt x="12329" y="2166"/>
                  </a:cubicBezTo>
                  <a:close/>
                </a:path>
              </a:pathLst>
            </a:custGeom>
            <a:solidFill>
              <a:srgbClr val="549D40"/>
            </a:solidFill>
            <a:ln w="18073" cap="flat">
              <a:noFill/>
              <a:prstDash val="solid"/>
              <a:miter/>
            </a:ln>
          </p:spPr>
          <p:txBody>
            <a:bodyPr rtlCol="0" anchor="ctr"/>
            <a:lstStyle/>
            <a:p>
              <a:endParaRPr lang="en-US" sz="849"/>
            </a:p>
          </p:txBody>
        </p:sp>
        <p:sp>
          <p:nvSpPr>
            <p:cNvPr id="719" name="Freeform 718">
              <a:extLst>
                <a:ext uri="{FF2B5EF4-FFF2-40B4-BE49-F238E27FC236}">
                  <a16:creationId xmlns:a16="http://schemas.microsoft.com/office/drawing/2014/main" id="{DBC7F515-A323-6647-9B98-962CF23C2ADC}"/>
                </a:ext>
              </a:extLst>
            </p:cNvPr>
            <p:cNvSpPr/>
            <p:nvPr userDrawn="1"/>
          </p:nvSpPr>
          <p:spPr>
            <a:xfrm>
              <a:off x="10461363" y="2754721"/>
              <a:ext cx="39763" cy="121246"/>
            </a:xfrm>
            <a:custGeom>
              <a:avLst/>
              <a:gdLst>
                <a:gd name="connsiteX0" fmla="*/ 39763 w 39763"/>
                <a:gd name="connsiteY0" fmla="*/ 19906 h 121246"/>
                <a:gd name="connsiteX1" fmla="*/ 39763 w 39763"/>
                <a:gd name="connsiteY1" fmla="*/ 101341 h 121246"/>
                <a:gd name="connsiteX2" fmla="*/ 19881 w 39763"/>
                <a:gd name="connsiteY2" fmla="*/ 121246 h 121246"/>
                <a:gd name="connsiteX3" fmla="*/ 19881 w 39763"/>
                <a:gd name="connsiteY3" fmla="*/ 121246 h 121246"/>
                <a:gd name="connsiteX4" fmla="*/ 0 w 39763"/>
                <a:gd name="connsiteY4" fmla="*/ 101341 h 121246"/>
                <a:gd name="connsiteX5" fmla="*/ 0 w 39763"/>
                <a:gd name="connsiteY5" fmla="*/ 19906 h 121246"/>
                <a:gd name="connsiteX6" fmla="*/ 19881 w 39763"/>
                <a:gd name="connsiteY6" fmla="*/ 0 h 121246"/>
                <a:gd name="connsiteX7" fmla="*/ 19881 w 39763"/>
                <a:gd name="connsiteY7" fmla="*/ 0 h 121246"/>
                <a:gd name="connsiteX8" fmla="*/ 39763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3" y="19906"/>
                  </a:moveTo>
                  <a:lnTo>
                    <a:pt x="39763" y="101341"/>
                  </a:lnTo>
                  <a:cubicBezTo>
                    <a:pt x="39763" y="112198"/>
                    <a:pt x="30726" y="121246"/>
                    <a:pt x="19881" y="121246"/>
                  </a:cubicBezTo>
                  <a:lnTo>
                    <a:pt x="19881" y="121246"/>
                  </a:lnTo>
                  <a:cubicBezTo>
                    <a:pt x="9037" y="121246"/>
                    <a:pt x="0" y="112198"/>
                    <a:pt x="0" y="101341"/>
                  </a:cubicBezTo>
                  <a:lnTo>
                    <a:pt x="0" y="19906"/>
                  </a:lnTo>
                  <a:cubicBezTo>
                    <a:pt x="0" y="9048"/>
                    <a:pt x="9037" y="0"/>
                    <a:pt x="19881" y="0"/>
                  </a:cubicBezTo>
                  <a:lnTo>
                    <a:pt x="19881" y="0"/>
                  </a:lnTo>
                  <a:cubicBezTo>
                    <a:pt x="30726" y="0"/>
                    <a:pt x="39763" y="9048"/>
                    <a:pt x="39763" y="19906"/>
                  </a:cubicBezTo>
                  <a:close/>
                </a:path>
              </a:pathLst>
            </a:custGeom>
            <a:solidFill>
              <a:srgbClr val="549D40"/>
            </a:solidFill>
            <a:ln w="18073" cap="flat">
              <a:noFill/>
              <a:prstDash val="solid"/>
              <a:miter/>
            </a:ln>
          </p:spPr>
          <p:txBody>
            <a:bodyPr rtlCol="0" anchor="ctr"/>
            <a:lstStyle/>
            <a:p>
              <a:endParaRPr lang="en-US" sz="849"/>
            </a:p>
          </p:txBody>
        </p:sp>
        <p:sp>
          <p:nvSpPr>
            <p:cNvPr id="720" name="Freeform 719">
              <a:extLst>
                <a:ext uri="{FF2B5EF4-FFF2-40B4-BE49-F238E27FC236}">
                  <a16:creationId xmlns:a16="http://schemas.microsoft.com/office/drawing/2014/main" id="{9066E81F-2427-C64D-B879-1D9CF50593EA}"/>
                </a:ext>
              </a:extLst>
            </p:cNvPr>
            <p:cNvSpPr/>
            <p:nvPr userDrawn="1"/>
          </p:nvSpPr>
          <p:spPr>
            <a:xfrm>
              <a:off x="10159520" y="3058543"/>
              <a:ext cx="39763" cy="121445"/>
            </a:xfrm>
            <a:custGeom>
              <a:avLst/>
              <a:gdLst>
                <a:gd name="connsiteX0" fmla="*/ 39764 w 39763"/>
                <a:gd name="connsiteY0" fmla="*/ 20105 h 121445"/>
                <a:gd name="connsiteX1" fmla="*/ 39764 w 39763"/>
                <a:gd name="connsiteY1" fmla="*/ 101539 h 121445"/>
                <a:gd name="connsiteX2" fmla="*/ 19882 w 39763"/>
                <a:gd name="connsiteY2" fmla="*/ 121446 h 121445"/>
                <a:gd name="connsiteX3" fmla="*/ 19882 w 39763"/>
                <a:gd name="connsiteY3" fmla="*/ 121446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6" y="121446"/>
                    <a:pt x="19882" y="121446"/>
                  </a:cubicBezTo>
                  <a:lnTo>
                    <a:pt x="19882" y="121446"/>
                  </a:lnTo>
                  <a:cubicBezTo>
                    <a:pt x="9037" y="121446"/>
                    <a:pt x="0" y="112397"/>
                    <a:pt x="0" y="101539"/>
                  </a:cubicBezTo>
                  <a:lnTo>
                    <a:pt x="0" y="20105"/>
                  </a:lnTo>
                  <a:cubicBezTo>
                    <a:pt x="0" y="9247"/>
                    <a:pt x="9037" y="199"/>
                    <a:pt x="19882" y="199"/>
                  </a:cubicBezTo>
                  <a:lnTo>
                    <a:pt x="19882" y="199"/>
                  </a:lnTo>
                  <a:cubicBezTo>
                    <a:pt x="28919" y="-1611"/>
                    <a:pt x="39764" y="9247"/>
                    <a:pt x="39764" y="20105"/>
                  </a:cubicBezTo>
                  <a:close/>
                </a:path>
              </a:pathLst>
            </a:custGeom>
            <a:solidFill>
              <a:srgbClr val="549D40"/>
            </a:solidFill>
            <a:ln w="18073" cap="flat">
              <a:noFill/>
              <a:prstDash val="solid"/>
              <a:miter/>
            </a:ln>
          </p:spPr>
          <p:txBody>
            <a:bodyPr rtlCol="0" anchor="ctr"/>
            <a:lstStyle/>
            <a:p>
              <a:endParaRPr lang="en-US" sz="849"/>
            </a:p>
          </p:txBody>
        </p:sp>
        <p:sp>
          <p:nvSpPr>
            <p:cNvPr id="721" name="Freeform 720">
              <a:extLst>
                <a:ext uri="{FF2B5EF4-FFF2-40B4-BE49-F238E27FC236}">
                  <a16:creationId xmlns:a16="http://schemas.microsoft.com/office/drawing/2014/main" id="{AF63DFC4-1591-ED43-9542-6A05995B6F89}"/>
                </a:ext>
              </a:extLst>
            </p:cNvPr>
            <p:cNvSpPr/>
            <p:nvPr userDrawn="1"/>
          </p:nvSpPr>
          <p:spPr>
            <a:xfrm>
              <a:off x="10443611" y="3058386"/>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3 h 120149"/>
                <a:gd name="connsiteX5" fmla="*/ 66552 w 77753"/>
                <a:gd name="connsiteY5" fmla="*/ 117983 h 120149"/>
                <a:gd name="connsiteX6" fmla="*/ 39441 w 77753"/>
                <a:gd name="connsiteY6" fmla="*/ 108935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9"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6643"/>
                    <a:pt x="1484" y="5785"/>
                    <a:pt x="12329" y="2166"/>
                  </a:cubicBezTo>
                  <a:close/>
                </a:path>
              </a:pathLst>
            </a:custGeom>
            <a:solidFill>
              <a:srgbClr val="549D40"/>
            </a:solidFill>
            <a:ln w="18073" cap="flat">
              <a:noFill/>
              <a:prstDash val="solid"/>
              <a:miter/>
            </a:ln>
          </p:spPr>
          <p:txBody>
            <a:bodyPr rtlCol="0" anchor="ctr"/>
            <a:lstStyle/>
            <a:p>
              <a:endParaRPr lang="en-US" sz="849"/>
            </a:p>
          </p:txBody>
        </p:sp>
        <p:sp>
          <p:nvSpPr>
            <p:cNvPr id="722" name="Freeform 721">
              <a:extLst>
                <a:ext uri="{FF2B5EF4-FFF2-40B4-BE49-F238E27FC236}">
                  <a16:creationId xmlns:a16="http://schemas.microsoft.com/office/drawing/2014/main" id="{473A8D94-3C0C-9A48-9001-376BD40631D9}"/>
                </a:ext>
              </a:extLst>
            </p:cNvPr>
            <p:cNvSpPr/>
            <p:nvPr userDrawn="1"/>
          </p:nvSpPr>
          <p:spPr>
            <a:xfrm>
              <a:off x="10765013" y="2450699"/>
              <a:ext cx="39763" cy="121246"/>
            </a:xfrm>
            <a:custGeom>
              <a:avLst/>
              <a:gdLst>
                <a:gd name="connsiteX0" fmla="*/ 39764 w 39763"/>
                <a:gd name="connsiteY0" fmla="*/ 19906 h 121246"/>
                <a:gd name="connsiteX1" fmla="*/ 39764 w 39763"/>
                <a:gd name="connsiteY1" fmla="*/ 101341 h 121246"/>
                <a:gd name="connsiteX2" fmla="*/ 19882 w 39763"/>
                <a:gd name="connsiteY2" fmla="*/ 121247 h 121246"/>
                <a:gd name="connsiteX3" fmla="*/ 19882 w 39763"/>
                <a:gd name="connsiteY3" fmla="*/ 121247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9"/>
                    <a:pt x="30727" y="121247"/>
                    <a:pt x="19882" y="121247"/>
                  </a:cubicBezTo>
                  <a:lnTo>
                    <a:pt x="19882" y="121247"/>
                  </a:lnTo>
                  <a:cubicBezTo>
                    <a:pt x="9037" y="121247"/>
                    <a:pt x="0" y="112199"/>
                    <a:pt x="0" y="101341"/>
                  </a:cubicBezTo>
                  <a:lnTo>
                    <a:pt x="0" y="19906"/>
                  </a:lnTo>
                  <a:cubicBezTo>
                    <a:pt x="0" y="9048"/>
                    <a:pt x="9037" y="0"/>
                    <a:pt x="19882" y="0"/>
                  </a:cubicBezTo>
                  <a:lnTo>
                    <a:pt x="19882" y="0"/>
                  </a:lnTo>
                  <a:cubicBezTo>
                    <a:pt x="30727" y="0"/>
                    <a:pt x="39764" y="9048"/>
                    <a:pt x="39764" y="19906"/>
                  </a:cubicBezTo>
                  <a:close/>
                </a:path>
              </a:pathLst>
            </a:custGeom>
            <a:solidFill>
              <a:srgbClr val="549D40"/>
            </a:solidFill>
            <a:ln w="18073" cap="flat">
              <a:noFill/>
              <a:prstDash val="solid"/>
              <a:miter/>
            </a:ln>
          </p:spPr>
          <p:txBody>
            <a:bodyPr rtlCol="0" anchor="ctr"/>
            <a:lstStyle/>
            <a:p>
              <a:endParaRPr lang="en-US" sz="849"/>
            </a:p>
          </p:txBody>
        </p:sp>
        <p:sp>
          <p:nvSpPr>
            <p:cNvPr id="723" name="Freeform 722">
              <a:extLst>
                <a:ext uri="{FF2B5EF4-FFF2-40B4-BE49-F238E27FC236}">
                  <a16:creationId xmlns:a16="http://schemas.microsoft.com/office/drawing/2014/main" id="{17322D7C-218C-044B-8098-F49D36F9BFF2}"/>
                </a:ext>
              </a:extLst>
            </p:cNvPr>
            <p:cNvSpPr/>
            <p:nvPr userDrawn="1"/>
          </p:nvSpPr>
          <p:spPr>
            <a:xfrm>
              <a:off x="11049104" y="2450343"/>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3 h 120149"/>
                <a:gd name="connsiteX5" fmla="*/ 66552 w 77753"/>
                <a:gd name="connsiteY5" fmla="*/ 117983 h 120149"/>
                <a:gd name="connsiteX6" fmla="*/ 39441 w 77753"/>
                <a:gd name="connsiteY6" fmla="*/ 108935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9"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sz="849"/>
            </a:p>
          </p:txBody>
        </p:sp>
        <p:sp>
          <p:nvSpPr>
            <p:cNvPr id="724" name="Freeform 723">
              <a:extLst>
                <a:ext uri="{FF2B5EF4-FFF2-40B4-BE49-F238E27FC236}">
                  <a16:creationId xmlns:a16="http://schemas.microsoft.com/office/drawing/2014/main" id="{CC4A6A63-63C6-044D-91C1-58F548C120D1}"/>
                </a:ext>
              </a:extLst>
            </p:cNvPr>
            <p:cNvSpPr/>
            <p:nvPr userDrawn="1"/>
          </p:nvSpPr>
          <p:spPr>
            <a:xfrm>
              <a:off x="10746254" y="2754364"/>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4"/>
                    <a:pt x="65752" y="117984"/>
                  </a:cubicBezTo>
                  <a:lnTo>
                    <a:pt x="65752" y="117984"/>
                  </a:lnTo>
                  <a:cubicBezTo>
                    <a:pt x="56715" y="123412"/>
                    <a:pt x="44062" y="117984"/>
                    <a:pt x="38640" y="108935"/>
                  </a:cubicBezTo>
                  <a:lnTo>
                    <a:pt x="2491" y="29311"/>
                  </a:lnTo>
                  <a:cubicBezTo>
                    <a:pt x="-2931" y="18453"/>
                    <a:pt x="684" y="7595"/>
                    <a:pt x="11529" y="2166"/>
                  </a:cubicBezTo>
                  <a:close/>
                </a:path>
              </a:pathLst>
            </a:custGeom>
            <a:solidFill>
              <a:srgbClr val="549D40"/>
            </a:solidFill>
            <a:ln w="18073" cap="flat">
              <a:noFill/>
              <a:prstDash val="solid"/>
              <a:miter/>
            </a:ln>
          </p:spPr>
          <p:txBody>
            <a:bodyPr rtlCol="0" anchor="ctr"/>
            <a:lstStyle/>
            <a:p>
              <a:endParaRPr lang="en-US" sz="849"/>
            </a:p>
          </p:txBody>
        </p:sp>
        <p:sp>
          <p:nvSpPr>
            <p:cNvPr id="725" name="Freeform 724">
              <a:extLst>
                <a:ext uri="{FF2B5EF4-FFF2-40B4-BE49-F238E27FC236}">
                  <a16:creationId xmlns:a16="http://schemas.microsoft.com/office/drawing/2014/main" id="{7DDAD81C-3CD8-994F-8521-03F9D77AC093}"/>
                </a:ext>
              </a:extLst>
            </p:cNvPr>
            <p:cNvSpPr/>
            <p:nvPr userDrawn="1"/>
          </p:nvSpPr>
          <p:spPr>
            <a:xfrm>
              <a:off x="11049104" y="2754364"/>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4 h 120149"/>
                <a:gd name="connsiteX5" fmla="*/ 66552 w 77753"/>
                <a:gd name="connsiteY5" fmla="*/ 117984 h 120149"/>
                <a:gd name="connsiteX6" fmla="*/ 39441 w 77753"/>
                <a:gd name="connsiteY6" fmla="*/ 108935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9" y="2166"/>
                    <a:pt x="39441" y="11214"/>
                  </a:cubicBezTo>
                  <a:lnTo>
                    <a:pt x="75590" y="90839"/>
                  </a:lnTo>
                  <a:cubicBezTo>
                    <a:pt x="81012" y="99887"/>
                    <a:pt x="75590" y="112554"/>
                    <a:pt x="66552" y="117984"/>
                  </a:cubicBezTo>
                  <a:lnTo>
                    <a:pt x="66552" y="117984"/>
                  </a:lnTo>
                  <a:cubicBezTo>
                    <a:pt x="57515" y="123412"/>
                    <a:pt x="44863" y="117984"/>
                    <a:pt x="39441" y="108935"/>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sz="849"/>
            </a:p>
          </p:txBody>
        </p:sp>
        <p:sp>
          <p:nvSpPr>
            <p:cNvPr id="726" name="Freeform 725">
              <a:extLst>
                <a:ext uri="{FF2B5EF4-FFF2-40B4-BE49-F238E27FC236}">
                  <a16:creationId xmlns:a16="http://schemas.microsoft.com/office/drawing/2014/main" id="{1084BF32-344E-FA4A-AC7F-08C27B169734}"/>
                </a:ext>
              </a:extLst>
            </p:cNvPr>
            <p:cNvSpPr/>
            <p:nvPr userDrawn="1"/>
          </p:nvSpPr>
          <p:spPr>
            <a:xfrm>
              <a:off x="10746254" y="3058386"/>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3 h 120149"/>
                <a:gd name="connsiteX5" fmla="*/ 65752 w 76952"/>
                <a:gd name="connsiteY5" fmla="*/ 117983 h 120149"/>
                <a:gd name="connsiteX6" fmla="*/ 38640 w 76952"/>
                <a:gd name="connsiteY6" fmla="*/ 108935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3"/>
                  </a:cubicBezTo>
                  <a:lnTo>
                    <a:pt x="65752" y="117983"/>
                  </a:lnTo>
                  <a:cubicBezTo>
                    <a:pt x="56715" y="123413"/>
                    <a:pt x="44062" y="117983"/>
                    <a:pt x="38640" y="108935"/>
                  </a:cubicBezTo>
                  <a:lnTo>
                    <a:pt x="2491" y="29311"/>
                  </a:lnTo>
                  <a:cubicBezTo>
                    <a:pt x="-2931" y="16643"/>
                    <a:pt x="684" y="5785"/>
                    <a:pt x="11529" y="2166"/>
                  </a:cubicBezTo>
                  <a:close/>
                </a:path>
              </a:pathLst>
            </a:custGeom>
            <a:solidFill>
              <a:srgbClr val="549D40"/>
            </a:solidFill>
            <a:ln w="18073" cap="flat">
              <a:noFill/>
              <a:prstDash val="solid"/>
              <a:miter/>
            </a:ln>
          </p:spPr>
          <p:txBody>
            <a:bodyPr rtlCol="0" anchor="ctr"/>
            <a:lstStyle/>
            <a:p>
              <a:endParaRPr lang="en-US" sz="849"/>
            </a:p>
          </p:txBody>
        </p:sp>
        <p:sp>
          <p:nvSpPr>
            <p:cNvPr id="727" name="Freeform 726">
              <a:extLst>
                <a:ext uri="{FF2B5EF4-FFF2-40B4-BE49-F238E27FC236}">
                  <a16:creationId xmlns:a16="http://schemas.microsoft.com/office/drawing/2014/main" id="{5C73937A-F17B-5C4E-96F0-E8A649AE7E69}"/>
                </a:ext>
              </a:extLst>
            </p:cNvPr>
            <p:cNvSpPr/>
            <p:nvPr userDrawn="1"/>
          </p:nvSpPr>
          <p:spPr>
            <a:xfrm>
              <a:off x="11068662" y="3058543"/>
              <a:ext cx="39763" cy="121445"/>
            </a:xfrm>
            <a:custGeom>
              <a:avLst/>
              <a:gdLst>
                <a:gd name="connsiteX0" fmla="*/ 39764 w 39763"/>
                <a:gd name="connsiteY0" fmla="*/ 20105 h 121445"/>
                <a:gd name="connsiteX1" fmla="*/ 39764 w 39763"/>
                <a:gd name="connsiteY1" fmla="*/ 101539 h 121445"/>
                <a:gd name="connsiteX2" fmla="*/ 19882 w 39763"/>
                <a:gd name="connsiteY2" fmla="*/ 121446 h 121445"/>
                <a:gd name="connsiteX3" fmla="*/ 19882 w 39763"/>
                <a:gd name="connsiteY3" fmla="*/ 121446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7" y="121446"/>
                    <a:pt x="19882" y="121446"/>
                  </a:cubicBezTo>
                  <a:lnTo>
                    <a:pt x="19882" y="121446"/>
                  </a:lnTo>
                  <a:cubicBezTo>
                    <a:pt x="9037" y="121446"/>
                    <a:pt x="0" y="112397"/>
                    <a:pt x="0" y="101539"/>
                  </a:cubicBezTo>
                  <a:lnTo>
                    <a:pt x="0" y="20105"/>
                  </a:lnTo>
                  <a:cubicBezTo>
                    <a:pt x="0" y="9247"/>
                    <a:pt x="9037" y="199"/>
                    <a:pt x="19882" y="199"/>
                  </a:cubicBezTo>
                  <a:lnTo>
                    <a:pt x="19882" y="199"/>
                  </a:lnTo>
                  <a:cubicBezTo>
                    <a:pt x="28919" y="-1611"/>
                    <a:pt x="39764" y="9247"/>
                    <a:pt x="39764" y="20105"/>
                  </a:cubicBezTo>
                  <a:close/>
                </a:path>
              </a:pathLst>
            </a:custGeom>
            <a:solidFill>
              <a:srgbClr val="549D40"/>
            </a:solidFill>
            <a:ln w="18073" cap="flat">
              <a:noFill/>
              <a:prstDash val="solid"/>
              <a:miter/>
            </a:ln>
          </p:spPr>
          <p:txBody>
            <a:bodyPr rtlCol="0" anchor="ctr"/>
            <a:lstStyle/>
            <a:p>
              <a:endParaRPr lang="en-US" sz="849"/>
            </a:p>
          </p:txBody>
        </p:sp>
        <p:sp>
          <p:nvSpPr>
            <p:cNvPr id="728" name="Freeform 727">
              <a:extLst>
                <a:ext uri="{FF2B5EF4-FFF2-40B4-BE49-F238E27FC236}">
                  <a16:creationId xmlns:a16="http://schemas.microsoft.com/office/drawing/2014/main" id="{FDE94AE5-55EF-994D-A547-C6DFC6FCFDF6}"/>
                </a:ext>
              </a:extLst>
            </p:cNvPr>
            <p:cNvSpPr/>
            <p:nvPr userDrawn="1"/>
          </p:nvSpPr>
          <p:spPr>
            <a:xfrm>
              <a:off x="7716984" y="3360597"/>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4"/>
                    <a:pt x="65752" y="117984"/>
                  </a:cubicBezTo>
                  <a:lnTo>
                    <a:pt x="65752" y="117984"/>
                  </a:lnTo>
                  <a:cubicBezTo>
                    <a:pt x="56714" y="123412"/>
                    <a:pt x="44062" y="117984"/>
                    <a:pt x="38640" y="108935"/>
                  </a:cubicBezTo>
                  <a:lnTo>
                    <a:pt x="2491" y="29311"/>
                  </a:lnTo>
                  <a:cubicBezTo>
                    <a:pt x="-2931" y="18453"/>
                    <a:pt x="684" y="7595"/>
                    <a:pt x="11528" y="2166"/>
                  </a:cubicBezTo>
                  <a:close/>
                </a:path>
              </a:pathLst>
            </a:custGeom>
            <a:solidFill>
              <a:srgbClr val="549D40"/>
            </a:solidFill>
            <a:ln w="18073" cap="flat">
              <a:noFill/>
              <a:prstDash val="solid"/>
              <a:miter/>
            </a:ln>
          </p:spPr>
          <p:txBody>
            <a:bodyPr rtlCol="0" anchor="ctr"/>
            <a:lstStyle/>
            <a:p>
              <a:endParaRPr lang="en-US" sz="849"/>
            </a:p>
          </p:txBody>
        </p:sp>
        <p:sp>
          <p:nvSpPr>
            <p:cNvPr id="729" name="Freeform 728">
              <a:extLst>
                <a:ext uri="{FF2B5EF4-FFF2-40B4-BE49-F238E27FC236}">
                  <a16:creationId xmlns:a16="http://schemas.microsoft.com/office/drawing/2014/main" id="{DBED8774-D707-D247-A076-B57266E7CB4D}"/>
                </a:ext>
              </a:extLst>
            </p:cNvPr>
            <p:cNvSpPr/>
            <p:nvPr userDrawn="1"/>
          </p:nvSpPr>
          <p:spPr>
            <a:xfrm>
              <a:off x="7417633" y="3664974"/>
              <a:ext cx="72653" cy="119793"/>
            </a:xfrm>
            <a:custGeom>
              <a:avLst/>
              <a:gdLst>
                <a:gd name="connsiteX0" fmla="*/ 16267 w 72653"/>
                <a:gd name="connsiteY0" fmla="*/ 0 h 119793"/>
                <a:gd name="connsiteX1" fmla="*/ 34341 w 72653"/>
                <a:gd name="connsiteY1" fmla="*/ 10858 h 119793"/>
                <a:gd name="connsiteX2" fmla="*/ 70490 w 72653"/>
                <a:gd name="connsiteY2" fmla="*/ 90483 h 119793"/>
                <a:gd name="connsiteX3" fmla="*/ 61453 w 72653"/>
                <a:gd name="connsiteY3" fmla="*/ 117627 h 119793"/>
                <a:gd name="connsiteX4" fmla="*/ 61453 w 72653"/>
                <a:gd name="connsiteY4" fmla="*/ 117627 h 119793"/>
                <a:gd name="connsiteX5" fmla="*/ 34341 w 72653"/>
                <a:gd name="connsiteY5" fmla="*/ 108579 h 119793"/>
                <a:gd name="connsiteX6" fmla="*/ 0 w 72653"/>
                <a:gd name="connsiteY6" fmla="*/ 32574 h 119793"/>
                <a:gd name="connsiteX7" fmla="*/ 16267 w 72653"/>
                <a:gd name="connsiteY7" fmla="*/ 0 h 1197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2653" h="119793">
                  <a:moveTo>
                    <a:pt x="16267" y="0"/>
                  </a:moveTo>
                  <a:cubicBezTo>
                    <a:pt x="23497" y="0"/>
                    <a:pt x="30726" y="5429"/>
                    <a:pt x="34341" y="10858"/>
                  </a:cubicBezTo>
                  <a:lnTo>
                    <a:pt x="70490" y="90483"/>
                  </a:lnTo>
                  <a:cubicBezTo>
                    <a:pt x="75912" y="99531"/>
                    <a:pt x="70490" y="112199"/>
                    <a:pt x="61453" y="117627"/>
                  </a:cubicBezTo>
                  <a:lnTo>
                    <a:pt x="61453" y="117627"/>
                  </a:lnTo>
                  <a:cubicBezTo>
                    <a:pt x="52416" y="123057"/>
                    <a:pt x="39764" y="117627"/>
                    <a:pt x="34341" y="108579"/>
                  </a:cubicBezTo>
                  <a:lnTo>
                    <a:pt x="0" y="32574"/>
                  </a:lnTo>
                  <a:lnTo>
                    <a:pt x="16267" y="0"/>
                  </a:lnTo>
                  <a:close/>
                </a:path>
              </a:pathLst>
            </a:custGeom>
            <a:solidFill>
              <a:srgbClr val="549D40"/>
            </a:solidFill>
            <a:ln w="18073" cap="flat">
              <a:noFill/>
              <a:prstDash val="solid"/>
              <a:miter/>
            </a:ln>
          </p:spPr>
          <p:txBody>
            <a:bodyPr rtlCol="0" anchor="ctr"/>
            <a:lstStyle/>
            <a:p>
              <a:endParaRPr lang="en-US" sz="849"/>
            </a:p>
          </p:txBody>
        </p:sp>
        <p:sp>
          <p:nvSpPr>
            <p:cNvPr id="730" name="Freeform 729">
              <a:extLst>
                <a:ext uri="{FF2B5EF4-FFF2-40B4-BE49-F238E27FC236}">
                  <a16:creationId xmlns:a16="http://schemas.microsoft.com/office/drawing/2014/main" id="{EC7A57C3-EB12-D743-ACB9-0F530C448622}"/>
                </a:ext>
              </a:extLst>
            </p:cNvPr>
            <p:cNvSpPr/>
            <p:nvPr userDrawn="1"/>
          </p:nvSpPr>
          <p:spPr>
            <a:xfrm>
              <a:off x="7735743" y="3664776"/>
              <a:ext cx="39763" cy="121445"/>
            </a:xfrm>
            <a:custGeom>
              <a:avLst/>
              <a:gdLst>
                <a:gd name="connsiteX0" fmla="*/ 39764 w 39763"/>
                <a:gd name="connsiteY0" fmla="*/ 20105 h 121445"/>
                <a:gd name="connsiteX1" fmla="*/ 39764 w 39763"/>
                <a:gd name="connsiteY1" fmla="*/ 101539 h 121445"/>
                <a:gd name="connsiteX2" fmla="*/ 19882 w 39763"/>
                <a:gd name="connsiteY2" fmla="*/ 121446 h 121445"/>
                <a:gd name="connsiteX3" fmla="*/ 19882 w 39763"/>
                <a:gd name="connsiteY3" fmla="*/ 121446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6" y="121446"/>
                    <a:pt x="19882" y="121446"/>
                  </a:cubicBezTo>
                  <a:lnTo>
                    <a:pt x="19882" y="121446"/>
                  </a:lnTo>
                  <a:cubicBezTo>
                    <a:pt x="9037" y="121446"/>
                    <a:pt x="0" y="112397"/>
                    <a:pt x="0" y="101539"/>
                  </a:cubicBezTo>
                  <a:lnTo>
                    <a:pt x="0" y="20105"/>
                  </a:lnTo>
                  <a:cubicBezTo>
                    <a:pt x="0" y="9247"/>
                    <a:pt x="9037" y="199"/>
                    <a:pt x="19882" y="199"/>
                  </a:cubicBezTo>
                  <a:lnTo>
                    <a:pt x="19882" y="199"/>
                  </a:lnTo>
                  <a:cubicBezTo>
                    <a:pt x="30726" y="-1611"/>
                    <a:pt x="39764" y="9247"/>
                    <a:pt x="39764" y="20105"/>
                  </a:cubicBezTo>
                  <a:close/>
                </a:path>
              </a:pathLst>
            </a:custGeom>
            <a:solidFill>
              <a:srgbClr val="549D40"/>
            </a:solidFill>
            <a:ln w="18073" cap="flat">
              <a:noFill/>
              <a:prstDash val="solid"/>
              <a:miter/>
            </a:ln>
          </p:spPr>
          <p:txBody>
            <a:bodyPr rtlCol="0" anchor="ctr"/>
            <a:lstStyle/>
            <a:p>
              <a:endParaRPr lang="en-US" sz="849"/>
            </a:p>
          </p:txBody>
        </p:sp>
        <p:sp>
          <p:nvSpPr>
            <p:cNvPr id="731" name="Freeform 730">
              <a:extLst>
                <a:ext uri="{FF2B5EF4-FFF2-40B4-BE49-F238E27FC236}">
                  <a16:creationId xmlns:a16="http://schemas.microsoft.com/office/drawing/2014/main" id="{AB251923-1DD1-E847-8E62-22558B4FFA9A}"/>
                </a:ext>
              </a:extLst>
            </p:cNvPr>
            <p:cNvSpPr/>
            <p:nvPr userDrawn="1"/>
          </p:nvSpPr>
          <p:spPr>
            <a:xfrm>
              <a:off x="7432093" y="3967186"/>
              <a:ext cx="39763" cy="121246"/>
            </a:xfrm>
            <a:custGeom>
              <a:avLst/>
              <a:gdLst>
                <a:gd name="connsiteX0" fmla="*/ 39764 w 39763"/>
                <a:gd name="connsiteY0" fmla="*/ 19906 h 121246"/>
                <a:gd name="connsiteX1" fmla="*/ 39764 w 39763"/>
                <a:gd name="connsiteY1" fmla="*/ 101341 h 121246"/>
                <a:gd name="connsiteX2" fmla="*/ 19882 w 39763"/>
                <a:gd name="connsiteY2" fmla="*/ 121246 h 121246"/>
                <a:gd name="connsiteX3" fmla="*/ 19882 w 39763"/>
                <a:gd name="connsiteY3" fmla="*/ 121246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8"/>
                    <a:pt x="30727" y="121246"/>
                    <a:pt x="19882" y="121246"/>
                  </a:cubicBezTo>
                  <a:lnTo>
                    <a:pt x="19882" y="121246"/>
                  </a:lnTo>
                  <a:cubicBezTo>
                    <a:pt x="9037" y="121246"/>
                    <a:pt x="0" y="112198"/>
                    <a:pt x="0" y="101341"/>
                  </a:cubicBezTo>
                  <a:lnTo>
                    <a:pt x="0" y="19906"/>
                  </a:lnTo>
                  <a:cubicBezTo>
                    <a:pt x="0" y="9048"/>
                    <a:pt x="9037" y="0"/>
                    <a:pt x="19882" y="0"/>
                  </a:cubicBezTo>
                  <a:lnTo>
                    <a:pt x="19882" y="0"/>
                  </a:lnTo>
                  <a:cubicBezTo>
                    <a:pt x="30727" y="0"/>
                    <a:pt x="39764" y="9048"/>
                    <a:pt x="39764" y="19906"/>
                  </a:cubicBezTo>
                  <a:close/>
                </a:path>
              </a:pathLst>
            </a:custGeom>
            <a:solidFill>
              <a:srgbClr val="549D40"/>
            </a:solidFill>
            <a:ln w="18073" cap="flat">
              <a:noFill/>
              <a:prstDash val="solid"/>
              <a:miter/>
            </a:ln>
          </p:spPr>
          <p:txBody>
            <a:bodyPr rtlCol="0" anchor="ctr"/>
            <a:lstStyle/>
            <a:p>
              <a:endParaRPr lang="en-US" sz="849"/>
            </a:p>
          </p:txBody>
        </p:sp>
        <p:sp>
          <p:nvSpPr>
            <p:cNvPr id="732" name="Freeform 731">
              <a:extLst>
                <a:ext uri="{FF2B5EF4-FFF2-40B4-BE49-F238E27FC236}">
                  <a16:creationId xmlns:a16="http://schemas.microsoft.com/office/drawing/2014/main" id="{8126303E-75F9-7446-BA6E-E3D0866E3E3D}"/>
                </a:ext>
              </a:extLst>
            </p:cNvPr>
            <p:cNvSpPr/>
            <p:nvPr userDrawn="1"/>
          </p:nvSpPr>
          <p:spPr>
            <a:xfrm>
              <a:off x="7716984" y="3966830"/>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4"/>
                    <a:pt x="65752" y="117984"/>
                  </a:cubicBezTo>
                  <a:lnTo>
                    <a:pt x="65752" y="117984"/>
                  </a:lnTo>
                  <a:cubicBezTo>
                    <a:pt x="56714" y="123412"/>
                    <a:pt x="44062" y="117984"/>
                    <a:pt x="38640" y="108935"/>
                  </a:cubicBezTo>
                  <a:lnTo>
                    <a:pt x="2491" y="29311"/>
                  </a:lnTo>
                  <a:cubicBezTo>
                    <a:pt x="-2931" y="18453"/>
                    <a:pt x="684" y="7595"/>
                    <a:pt x="11528" y="2166"/>
                  </a:cubicBezTo>
                  <a:close/>
                </a:path>
              </a:pathLst>
            </a:custGeom>
            <a:solidFill>
              <a:srgbClr val="549D40"/>
            </a:solidFill>
            <a:ln w="18073" cap="flat">
              <a:noFill/>
              <a:prstDash val="solid"/>
              <a:miter/>
            </a:ln>
          </p:spPr>
          <p:txBody>
            <a:bodyPr rtlCol="0" anchor="ctr"/>
            <a:lstStyle/>
            <a:p>
              <a:endParaRPr lang="en-US" sz="849"/>
            </a:p>
          </p:txBody>
        </p:sp>
        <p:sp>
          <p:nvSpPr>
            <p:cNvPr id="733" name="Freeform 732">
              <a:extLst>
                <a:ext uri="{FF2B5EF4-FFF2-40B4-BE49-F238E27FC236}">
                  <a16:creationId xmlns:a16="http://schemas.microsoft.com/office/drawing/2014/main" id="{B1C0A855-350D-334F-B817-FC1AD7D1A598}"/>
                </a:ext>
              </a:extLst>
            </p:cNvPr>
            <p:cNvSpPr/>
            <p:nvPr userDrawn="1"/>
          </p:nvSpPr>
          <p:spPr>
            <a:xfrm>
              <a:off x="8039393" y="3360954"/>
              <a:ext cx="39763" cy="121246"/>
            </a:xfrm>
            <a:custGeom>
              <a:avLst/>
              <a:gdLst>
                <a:gd name="connsiteX0" fmla="*/ 39764 w 39763"/>
                <a:gd name="connsiteY0" fmla="*/ 19906 h 121246"/>
                <a:gd name="connsiteX1" fmla="*/ 39764 w 39763"/>
                <a:gd name="connsiteY1" fmla="*/ 101341 h 121246"/>
                <a:gd name="connsiteX2" fmla="*/ 19882 w 39763"/>
                <a:gd name="connsiteY2" fmla="*/ 121246 h 121246"/>
                <a:gd name="connsiteX3" fmla="*/ 19882 w 39763"/>
                <a:gd name="connsiteY3" fmla="*/ 121246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8"/>
                    <a:pt x="30726" y="121246"/>
                    <a:pt x="19882" y="121246"/>
                  </a:cubicBezTo>
                  <a:lnTo>
                    <a:pt x="19882" y="121246"/>
                  </a:lnTo>
                  <a:cubicBezTo>
                    <a:pt x="9037" y="121246"/>
                    <a:pt x="0" y="112198"/>
                    <a:pt x="0" y="101341"/>
                  </a:cubicBezTo>
                  <a:lnTo>
                    <a:pt x="0" y="19906"/>
                  </a:lnTo>
                  <a:cubicBezTo>
                    <a:pt x="0" y="9048"/>
                    <a:pt x="9037" y="0"/>
                    <a:pt x="19882" y="0"/>
                  </a:cubicBezTo>
                  <a:lnTo>
                    <a:pt x="19882" y="0"/>
                  </a:lnTo>
                  <a:cubicBezTo>
                    <a:pt x="28919" y="0"/>
                    <a:pt x="39764" y="9048"/>
                    <a:pt x="39764" y="19906"/>
                  </a:cubicBezTo>
                  <a:close/>
                </a:path>
              </a:pathLst>
            </a:custGeom>
            <a:solidFill>
              <a:srgbClr val="549D40"/>
            </a:solidFill>
            <a:ln w="18073" cap="flat">
              <a:noFill/>
              <a:prstDash val="solid"/>
              <a:miter/>
            </a:ln>
          </p:spPr>
          <p:txBody>
            <a:bodyPr rtlCol="0" anchor="ctr"/>
            <a:lstStyle/>
            <a:p>
              <a:endParaRPr lang="en-US" sz="849"/>
            </a:p>
          </p:txBody>
        </p:sp>
        <p:sp>
          <p:nvSpPr>
            <p:cNvPr id="734" name="Freeform 733">
              <a:extLst>
                <a:ext uri="{FF2B5EF4-FFF2-40B4-BE49-F238E27FC236}">
                  <a16:creationId xmlns:a16="http://schemas.microsoft.com/office/drawing/2014/main" id="{D1886503-38D4-754D-885E-7B29CD183B56}"/>
                </a:ext>
              </a:extLst>
            </p:cNvPr>
            <p:cNvSpPr/>
            <p:nvPr userDrawn="1"/>
          </p:nvSpPr>
          <p:spPr>
            <a:xfrm>
              <a:off x="8323484" y="3360597"/>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4"/>
                    <a:pt x="66552" y="117984"/>
                  </a:cubicBezTo>
                  <a:lnTo>
                    <a:pt x="66552" y="117984"/>
                  </a:lnTo>
                  <a:cubicBezTo>
                    <a:pt x="57515" y="123412"/>
                    <a:pt x="44863" y="117984"/>
                    <a:pt x="39441" y="108935"/>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sz="849"/>
            </a:p>
          </p:txBody>
        </p:sp>
        <p:sp>
          <p:nvSpPr>
            <p:cNvPr id="735" name="Freeform 734">
              <a:extLst>
                <a:ext uri="{FF2B5EF4-FFF2-40B4-BE49-F238E27FC236}">
                  <a16:creationId xmlns:a16="http://schemas.microsoft.com/office/drawing/2014/main" id="{61C18FA5-C5EC-EE41-8913-DDBBACB8F0D9}"/>
                </a:ext>
              </a:extLst>
            </p:cNvPr>
            <p:cNvSpPr/>
            <p:nvPr userDrawn="1"/>
          </p:nvSpPr>
          <p:spPr>
            <a:xfrm>
              <a:off x="8626127" y="3360597"/>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4"/>
                    <a:pt x="65752" y="117984"/>
                  </a:cubicBezTo>
                  <a:lnTo>
                    <a:pt x="65752" y="117984"/>
                  </a:lnTo>
                  <a:cubicBezTo>
                    <a:pt x="56714" y="123412"/>
                    <a:pt x="44062" y="117984"/>
                    <a:pt x="38640" y="108935"/>
                  </a:cubicBezTo>
                  <a:lnTo>
                    <a:pt x="2491" y="29311"/>
                  </a:lnTo>
                  <a:cubicBezTo>
                    <a:pt x="-2931" y="18453"/>
                    <a:pt x="684" y="7595"/>
                    <a:pt x="11528" y="2166"/>
                  </a:cubicBezTo>
                  <a:close/>
                </a:path>
              </a:pathLst>
            </a:custGeom>
            <a:solidFill>
              <a:srgbClr val="549D40"/>
            </a:solidFill>
            <a:ln w="18073" cap="flat">
              <a:noFill/>
              <a:prstDash val="solid"/>
              <a:miter/>
            </a:ln>
          </p:spPr>
          <p:txBody>
            <a:bodyPr rtlCol="0" anchor="ctr"/>
            <a:lstStyle/>
            <a:p>
              <a:endParaRPr lang="en-US" sz="849"/>
            </a:p>
          </p:txBody>
        </p:sp>
        <p:sp>
          <p:nvSpPr>
            <p:cNvPr id="736" name="Freeform 735">
              <a:extLst>
                <a:ext uri="{FF2B5EF4-FFF2-40B4-BE49-F238E27FC236}">
                  <a16:creationId xmlns:a16="http://schemas.microsoft.com/office/drawing/2014/main" id="{023635DD-B7D9-6C48-A611-486FA27E4948}"/>
                </a:ext>
              </a:extLst>
            </p:cNvPr>
            <p:cNvSpPr/>
            <p:nvPr userDrawn="1"/>
          </p:nvSpPr>
          <p:spPr>
            <a:xfrm>
              <a:off x="8019834" y="3664618"/>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3 h 120149"/>
                <a:gd name="connsiteX5" fmla="*/ 66552 w 77753"/>
                <a:gd name="connsiteY5" fmla="*/ 117983 h 120149"/>
                <a:gd name="connsiteX6" fmla="*/ 39441 w 77753"/>
                <a:gd name="connsiteY6" fmla="*/ 108935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8"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sz="849"/>
            </a:p>
          </p:txBody>
        </p:sp>
        <p:sp>
          <p:nvSpPr>
            <p:cNvPr id="737" name="Freeform 736">
              <a:extLst>
                <a:ext uri="{FF2B5EF4-FFF2-40B4-BE49-F238E27FC236}">
                  <a16:creationId xmlns:a16="http://schemas.microsoft.com/office/drawing/2014/main" id="{C94F5AA3-FC20-D14D-A2C1-CF432EB24696}"/>
                </a:ext>
              </a:extLst>
            </p:cNvPr>
            <p:cNvSpPr/>
            <p:nvPr userDrawn="1"/>
          </p:nvSpPr>
          <p:spPr>
            <a:xfrm>
              <a:off x="8323484" y="3664618"/>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3 h 120149"/>
                <a:gd name="connsiteX5" fmla="*/ 66552 w 77752"/>
                <a:gd name="connsiteY5" fmla="*/ 117983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sz="849"/>
            </a:p>
          </p:txBody>
        </p:sp>
        <p:sp>
          <p:nvSpPr>
            <p:cNvPr id="738" name="Freeform 737">
              <a:extLst>
                <a:ext uri="{FF2B5EF4-FFF2-40B4-BE49-F238E27FC236}">
                  <a16:creationId xmlns:a16="http://schemas.microsoft.com/office/drawing/2014/main" id="{3C4F3AEF-4E4C-0046-B0D3-497CCDE10A33}"/>
                </a:ext>
              </a:extLst>
            </p:cNvPr>
            <p:cNvSpPr/>
            <p:nvPr userDrawn="1"/>
          </p:nvSpPr>
          <p:spPr>
            <a:xfrm>
              <a:off x="8019834" y="3966830"/>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4 h 120149"/>
                <a:gd name="connsiteX5" fmla="*/ 66552 w 77753"/>
                <a:gd name="connsiteY5" fmla="*/ 117984 h 120149"/>
                <a:gd name="connsiteX6" fmla="*/ 39441 w 77753"/>
                <a:gd name="connsiteY6" fmla="*/ 108935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8" y="2166"/>
                    <a:pt x="39441" y="11214"/>
                  </a:cubicBezTo>
                  <a:lnTo>
                    <a:pt x="75590" y="90839"/>
                  </a:lnTo>
                  <a:cubicBezTo>
                    <a:pt x="81012" y="99887"/>
                    <a:pt x="75590" y="112554"/>
                    <a:pt x="66552" y="117984"/>
                  </a:cubicBezTo>
                  <a:lnTo>
                    <a:pt x="66552" y="117984"/>
                  </a:lnTo>
                  <a:cubicBezTo>
                    <a:pt x="57515" y="123412"/>
                    <a:pt x="44863" y="117984"/>
                    <a:pt x="39441" y="108935"/>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sz="849"/>
            </a:p>
          </p:txBody>
        </p:sp>
        <p:sp>
          <p:nvSpPr>
            <p:cNvPr id="739" name="Freeform 738">
              <a:extLst>
                <a:ext uri="{FF2B5EF4-FFF2-40B4-BE49-F238E27FC236}">
                  <a16:creationId xmlns:a16="http://schemas.microsoft.com/office/drawing/2014/main" id="{1521DA75-8E9C-AC41-8A89-BFD5532C2738}"/>
                </a:ext>
              </a:extLst>
            </p:cNvPr>
            <p:cNvSpPr/>
            <p:nvPr userDrawn="1"/>
          </p:nvSpPr>
          <p:spPr>
            <a:xfrm>
              <a:off x="8644885" y="3664776"/>
              <a:ext cx="39763" cy="121445"/>
            </a:xfrm>
            <a:custGeom>
              <a:avLst/>
              <a:gdLst>
                <a:gd name="connsiteX0" fmla="*/ 39764 w 39763"/>
                <a:gd name="connsiteY0" fmla="*/ 20105 h 121445"/>
                <a:gd name="connsiteX1" fmla="*/ 39764 w 39763"/>
                <a:gd name="connsiteY1" fmla="*/ 101539 h 121445"/>
                <a:gd name="connsiteX2" fmla="*/ 19882 w 39763"/>
                <a:gd name="connsiteY2" fmla="*/ 121446 h 121445"/>
                <a:gd name="connsiteX3" fmla="*/ 19882 w 39763"/>
                <a:gd name="connsiteY3" fmla="*/ 121446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6" y="121446"/>
                    <a:pt x="19882" y="121446"/>
                  </a:cubicBezTo>
                  <a:lnTo>
                    <a:pt x="19882" y="121446"/>
                  </a:lnTo>
                  <a:cubicBezTo>
                    <a:pt x="9037" y="121446"/>
                    <a:pt x="0" y="112397"/>
                    <a:pt x="0" y="101539"/>
                  </a:cubicBezTo>
                  <a:lnTo>
                    <a:pt x="0" y="20105"/>
                  </a:lnTo>
                  <a:cubicBezTo>
                    <a:pt x="0" y="9247"/>
                    <a:pt x="9037" y="199"/>
                    <a:pt x="19882" y="199"/>
                  </a:cubicBezTo>
                  <a:lnTo>
                    <a:pt x="19882" y="199"/>
                  </a:lnTo>
                  <a:cubicBezTo>
                    <a:pt x="28919" y="-1611"/>
                    <a:pt x="39764" y="9247"/>
                    <a:pt x="39764" y="20105"/>
                  </a:cubicBezTo>
                  <a:close/>
                </a:path>
              </a:pathLst>
            </a:custGeom>
            <a:solidFill>
              <a:srgbClr val="549D40"/>
            </a:solidFill>
            <a:ln w="18073" cap="flat">
              <a:noFill/>
              <a:prstDash val="solid"/>
              <a:miter/>
            </a:ln>
          </p:spPr>
          <p:txBody>
            <a:bodyPr rtlCol="0" anchor="ctr"/>
            <a:lstStyle/>
            <a:p>
              <a:endParaRPr lang="en-US" sz="849"/>
            </a:p>
          </p:txBody>
        </p:sp>
        <p:sp>
          <p:nvSpPr>
            <p:cNvPr id="740" name="Freeform 739">
              <a:extLst>
                <a:ext uri="{FF2B5EF4-FFF2-40B4-BE49-F238E27FC236}">
                  <a16:creationId xmlns:a16="http://schemas.microsoft.com/office/drawing/2014/main" id="{EDF8D686-D779-8545-ADD9-327CD00994C7}"/>
                </a:ext>
              </a:extLst>
            </p:cNvPr>
            <p:cNvSpPr/>
            <p:nvPr userDrawn="1"/>
          </p:nvSpPr>
          <p:spPr>
            <a:xfrm>
              <a:off x="8341235" y="3967186"/>
              <a:ext cx="39763" cy="121246"/>
            </a:xfrm>
            <a:custGeom>
              <a:avLst/>
              <a:gdLst>
                <a:gd name="connsiteX0" fmla="*/ 39764 w 39763"/>
                <a:gd name="connsiteY0" fmla="*/ 19906 h 121246"/>
                <a:gd name="connsiteX1" fmla="*/ 39764 w 39763"/>
                <a:gd name="connsiteY1" fmla="*/ 101341 h 121246"/>
                <a:gd name="connsiteX2" fmla="*/ 19882 w 39763"/>
                <a:gd name="connsiteY2" fmla="*/ 121246 h 121246"/>
                <a:gd name="connsiteX3" fmla="*/ 19882 w 39763"/>
                <a:gd name="connsiteY3" fmla="*/ 121246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8"/>
                    <a:pt x="30727" y="121246"/>
                    <a:pt x="19882" y="121246"/>
                  </a:cubicBezTo>
                  <a:lnTo>
                    <a:pt x="19882" y="121246"/>
                  </a:lnTo>
                  <a:cubicBezTo>
                    <a:pt x="9037" y="121246"/>
                    <a:pt x="0" y="112198"/>
                    <a:pt x="0" y="101341"/>
                  </a:cubicBezTo>
                  <a:lnTo>
                    <a:pt x="0" y="19906"/>
                  </a:lnTo>
                  <a:cubicBezTo>
                    <a:pt x="0" y="9048"/>
                    <a:pt x="9037" y="0"/>
                    <a:pt x="19882" y="0"/>
                  </a:cubicBezTo>
                  <a:lnTo>
                    <a:pt x="19882" y="0"/>
                  </a:lnTo>
                  <a:cubicBezTo>
                    <a:pt x="30727" y="0"/>
                    <a:pt x="39764" y="9048"/>
                    <a:pt x="39764" y="19906"/>
                  </a:cubicBezTo>
                  <a:close/>
                </a:path>
              </a:pathLst>
            </a:custGeom>
            <a:solidFill>
              <a:srgbClr val="549D40"/>
            </a:solidFill>
            <a:ln w="18073" cap="flat">
              <a:noFill/>
              <a:prstDash val="solid"/>
              <a:miter/>
            </a:ln>
          </p:spPr>
          <p:txBody>
            <a:bodyPr rtlCol="0" anchor="ctr"/>
            <a:lstStyle/>
            <a:p>
              <a:endParaRPr lang="en-US" sz="849"/>
            </a:p>
          </p:txBody>
        </p:sp>
        <p:sp>
          <p:nvSpPr>
            <p:cNvPr id="741" name="Freeform 740">
              <a:extLst>
                <a:ext uri="{FF2B5EF4-FFF2-40B4-BE49-F238E27FC236}">
                  <a16:creationId xmlns:a16="http://schemas.microsoft.com/office/drawing/2014/main" id="{24130B07-7322-6D4B-A136-DF1012934560}"/>
                </a:ext>
              </a:extLst>
            </p:cNvPr>
            <p:cNvSpPr/>
            <p:nvPr userDrawn="1"/>
          </p:nvSpPr>
          <p:spPr>
            <a:xfrm>
              <a:off x="8626127" y="3966830"/>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4"/>
                    <a:pt x="65752" y="117984"/>
                  </a:cubicBezTo>
                  <a:lnTo>
                    <a:pt x="65752" y="117984"/>
                  </a:lnTo>
                  <a:cubicBezTo>
                    <a:pt x="56714" y="123412"/>
                    <a:pt x="44062" y="117984"/>
                    <a:pt x="38640" y="108935"/>
                  </a:cubicBezTo>
                  <a:lnTo>
                    <a:pt x="2491" y="29311"/>
                  </a:lnTo>
                  <a:cubicBezTo>
                    <a:pt x="-2931" y="18453"/>
                    <a:pt x="684" y="7595"/>
                    <a:pt x="11528" y="2166"/>
                  </a:cubicBezTo>
                  <a:close/>
                </a:path>
              </a:pathLst>
            </a:custGeom>
            <a:solidFill>
              <a:srgbClr val="549D40"/>
            </a:solidFill>
            <a:ln w="18073" cap="flat">
              <a:noFill/>
              <a:prstDash val="solid"/>
              <a:miter/>
            </a:ln>
          </p:spPr>
          <p:txBody>
            <a:bodyPr rtlCol="0" anchor="ctr"/>
            <a:lstStyle/>
            <a:p>
              <a:endParaRPr lang="en-US" sz="849"/>
            </a:p>
          </p:txBody>
        </p:sp>
        <p:sp>
          <p:nvSpPr>
            <p:cNvPr id="742" name="Freeform 741">
              <a:extLst>
                <a:ext uri="{FF2B5EF4-FFF2-40B4-BE49-F238E27FC236}">
                  <a16:creationId xmlns:a16="http://schemas.microsoft.com/office/drawing/2014/main" id="{E02E5298-9027-8C49-B2BC-9EE074051162}"/>
                </a:ext>
              </a:extLst>
            </p:cNvPr>
            <p:cNvSpPr/>
            <p:nvPr userDrawn="1"/>
          </p:nvSpPr>
          <p:spPr>
            <a:xfrm>
              <a:off x="8946727" y="3360954"/>
              <a:ext cx="39763" cy="121246"/>
            </a:xfrm>
            <a:custGeom>
              <a:avLst/>
              <a:gdLst>
                <a:gd name="connsiteX0" fmla="*/ 39764 w 39763"/>
                <a:gd name="connsiteY0" fmla="*/ 19906 h 121246"/>
                <a:gd name="connsiteX1" fmla="*/ 39764 w 39763"/>
                <a:gd name="connsiteY1" fmla="*/ 101341 h 121246"/>
                <a:gd name="connsiteX2" fmla="*/ 19882 w 39763"/>
                <a:gd name="connsiteY2" fmla="*/ 121246 h 121246"/>
                <a:gd name="connsiteX3" fmla="*/ 19882 w 39763"/>
                <a:gd name="connsiteY3" fmla="*/ 121246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8"/>
                    <a:pt x="30727" y="121246"/>
                    <a:pt x="19882" y="121246"/>
                  </a:cubicBezTo>
                  <a:lnTo>
                    <a:pt x="19882" y="121246"/>
                  </a:lnTo>
                  <a:cubicBezTo>
                    <a:pt x="9037" y="121246"/>
                    <a:pt x="0" y="112198"/>
                    <a:pt x="0" y="101341"/>
                  </a:cubicBezTo>
                  <a:lnTo>
                    <a:pt x="0" y="19906"/>
                  </a:lnTo>
                  <a:cubicBezTo>
                    <a:pt x="0" y="9048"/>
                    <a:pt x="9037" y="0"/>
                    <a:pt x="19882" y="0"/>
                  </a:cubicBezTo>
                  <a:lnTo>
                    <a:pt x="19882" y="0"/>
                  </a:lnTo>
                  <a:cubicBezTo>
                    <a:pt x="30727" y="0"/>
                    <a:pt x="39764" y="9048"/>
                    <a:pt x="39764" y="19906"/>
                  </a:cubicBezTo>
                  <a:close/>
                </a:path>
              </a:pathLst>
            </a:custGeom>
            <a:solidFill>
              <a:srgbClr val="549D40"/>
            </a:solidFill>
            <a:ln w="18073" cap="flat">
              <a:noFill/>
              <a:prstDash val="solid"/>
              <a:miter/>
            </a:ln>
          </p:spPr>
          <p:txBody>
            <a:bodyPr rtlCol="0" anchor="ctr"/>
            <a:lstStyle/>
            <a:p>
              <a:endParaRPr lang="en-US" sz="849"/>
            </a:p>
          </p:txBody>
        </p:sp>
        <p:sp>
          <p:nvSpPr>
            <p:cNvPr id="743" name="Freeform 742">
              <a:extLst>
                <a:ext uri="{FF2B5EF4-FFF2-40B4-BE49-F238E27FC236}">
                  <a16:creationId xmlns:a16="http://schemas.microsoft.com/office/drawing/2014/main" id="{2F7965C5-7490-4F43-9085-F7A2C6EFE324}"/>
                </a:ext>
              </a:extLst>
            </p:cNvPr>
            <p:cNvSpPr/>
            <p:nvPr userDrawn="1"/>
          </p:nvSpPr>
          <p:spPr>
            <a:xfrm>
              <a:off x="9231619" y="3360597"/>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4"/>
                    <a:pt x="65752" y="117984"/>
                  </a:cubicBezTo>
                  <a:lnTo>
                    <a:pt x="65752" y="117984"/>
                  </a:lnTo>
                  <a:cubicBezTo>
                    <a:pt x="56714" y="123412"/>
                    <a:pt x="44062" y="117984"/>
                    <a:pt x="38640" y="108935"/>
                  </a:cubicBezTo>
                  <a:lnTo>
                    <a:pt x="2491" y="29311"/>
                  </a:lnTo>
                  <a:cubicBezTo>
                    <a:pt x="-2931" y="18453"/>
                    <a:pt x="684" y="7595"/>
                    <a:pt x="11528" y="2166"/>
                  </a:cubicBezTo>
                  <a:close/>
                </a:path>
              </a:pathLst>
            </a:custGeom>
            <a:solidFill>
              <a:srgbClr val="549D40"/>
            </a:solidFill>
            <a:ln w="18073" cap="flat">
              <a:noFill/>
              <a:prstDash val="solid"/>
              <a:miter/>
            </a:ln>
          </p:spPr>
          <p:txBody>
            <a:bodyPr rtlCol="0" anchor="ctr"/>
            <a:lstStyle/>
            <a:p>
              <a:endParaRPr lang="en-US" sz="849"/>
            </a:p>
          </p:txBody>
        </p:sp>
        <p:sp>
          <p:nvSpPr>
            <p:cNvPr id="744" name="Freeform 743">
              <a:extLst>
                <a:ext uri="{FF2B5EF4-FFF2-40B4-BE49-F238E27FC236}">
                  <a16:creationId xmlns:a16="http://schemas.microsoft.com/office/drawing/2014/main" id="{C7CE3C5F-8E91-4C44-BD35-3F1DD0EFF5B3}"/>
                </a:ext>
              </a:extLst>
            </p:cNvPr>
            <p:cNvSpPr/>
            <p:nvPr userDrawn="1"/>
          </p:nvSpPr>
          <p:spPr>
            <a:xfrm>
              <a:off x="9534469" y="3360597"/>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4"/>
                    <a:pt x="66552" y="117984"/>
                  </a:cubicBezTo>
                  <a:lnTo>
                    <a:pt x="66552" y="117984"/>
                  </a:lnTo>
                  <a:cubicBezTo>
                    <a:pt x="57515" y="123412"/>
                    <a:pt x="44863" y="117984"/>
                    <a:pt x="39441" y="108935"/>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sz="849"/>
            </a:p>
          </p:txBody>
        </p:sp>
        <p:sp>
          <p:nvSpPr>
            <p:cNvPr id="745" name="Freeform 744">
              <a:extLst>
                <a:ext uri="{FF2B5EF4-FFF2-40B4-BE49-F238E27FC236}">
                  <a16:creationId xmlns:a16="http://schemas.microsoft.com/office/drawing/2014/main" id="{C79F1452-A449-3C41-9E49-4334361D4C5F}"/>
                </a:ext>
              </a:extLst>
            </p:cNvPr>
            <p:cNvSpPr/>
            <p:nvPr userDrawn="1"/>
          </p:nvSpPr>
          <p:spPr>
            <a:xfrm>
              <a:off x="8928976" y="3664618"/>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3 h 120149"/>
                <a:gd name="connsiteX5" fmla="*/ 66552 w 77752"/>
                <a:gd name="connsiteY5" fmla="*/ 117983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sz="849"/>
            </a:p>
          </p:txBody>
        </p:sp>
        <p:sp>
          <p:nvSpPr>
            <p:cNvPr id="746" name="Freeform 745">
              <a:extLst>
                <a:ext uri="{FF2B5EF4-FFF2-40B4-BE49-F238E27FC236}">
                  <a16:creationId xmlns:a16="http://schemas.microsoft.com/office/drawing/2014/main" id="{F02BFDE3-A186-324A-B21B-11526A35A38E}"/>
                </a:ext>
              </a:extLst>
            </p:cNvPr>
            <p:cNvSpPr/>
            <p:nvPr userDrawn="1"/>
          </p:nvSpPr>
          <p:spPr>
            <a:xfrm>
              <a:off x="9231619" y="3664618"/>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3 h 120149"/>
                <a:gd name="connsiteX5" fmla="*/ 65752 w 76952"/>
                <a:gd name="connsiteY5" fmla="*/ 117983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3"/>
                  </a:cubicBezTo>
                  <a:lnTo>
                    <a:pt x="65752" y="117983"/>
                  </a:lnTo>
                  <a:cubicBezTo>
                    <a:pt x="56714" y="123413"/>
                    <a:pt x="44062" y="117983"/>
                    <a:pt x="38640" y="108935"/>
                  </a:cubicBezTo>
                  <a:lnTo>
                    <a:pt x="2491" y="29311"/>
                  </a:lnTo>
                  <a:cubicBezTo>
                    <a:pt x="-2931" y="18453"/>
                    <a:pt x="684" y="7595"/>
                    <a:pt x="11528" y="2166"/>
                  </a:cubicBezTo>
                  <a:close/>
                </a:path>
              </a:pathLst>
            </a:custGeom>
            <a:solidFill>
              <a:srgbClr val="549D40"/>
            </a:solidFill>
            <a:ln w="18073" cap="flat">
              <a:noFill/>
              <a:prstDash val="solid"/>
              <a:miter/>
            </a:ln>
          </p:spPr>
          <p:txBody>
            <a:bodyPr rtlCol="0" anchor="ctr"/>
            <a:lstStyle/>
            <a:p>
              <a:endParaRPr lang="en-US" sz="849"/>
            </a:p>
          </p:txBody>
        </p:sp>
        <p:sp>
          <p:nvSpPr>
            <p:cNvPr id="747" name="Freeform 746">
              <a:extLst>
                <a:ext uri="{FF2B5EF4-FFF2-40B4-BE49-F238E27FC236}">
                  <a16:creationId xmlns:a16="http://schemas.microsoft.com/office/drawing/2014/main" id="{58EA7A81-FFE4-A440-B136-31857244B803}"/>
                </a:ext>
              </a:extLst>
            </p:cNvPr>
            <p:cNvSpPr/>
            <p:nvPr userDrawn="1"/>
          </p:nvSpPr>
          <p:spPr>
            <a:xfrm>
              <a:off x="8928976" y="3966830"/>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4"/>
                    <a:pt x="66552" y="117984"/>
                  </a:cubicBezTo>
                  <a:lnTo>
                    <a:pt x="66552" y="117984"/>
                  </a:lnTo>
                  <a:cubicBezTo>
                    <a:pt x="57515" y="123412"/>
                    <a:pt x="44863" y="117984"/>
                    <a:pt x="39441" y="108935"/>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sz="849"/>
            </a:p>
          </p:txBody>
        </p:sp>
        <p:sp>
          <p:nvSpPr>
            <p:cNvPr id="748" name="Freeform 747">
              <a:extLst>
                <a:ext uri="{FF2B5EF4-FFF2-40B4-BE49-F238E27FC236}">
                  <a16:creationId xmlns:a16="http://schemas.microsoft.com/office/drawing/2014/main" id="{9A7B04F0-020A-2D4C-870C-95F87DE33A8F}"/>
                </a:ext>
              </a:extLst>
            </p:cNvPr>
            <p:cNvSpPr/>
            <p:nvPr userDrawn="1"/>
          </p:nvSpPr>
          <p:spPr>
            <a:xfrm>
              <a:off x="9554028" y="3664776"/>
              <a:ext cx="39763" cy="121445"/>
            </a:xfrm>
            <a:custGeom>
              <a:avLst/>
              <a:gdLst>
                <a:gd name="connsiteX0" fmla="*/ 39764 w 39763"/>
                <a:gd name="connsiteY0" fmla="*/ 20105 h 121445"/>
                <a:gd name="connsiteX1" fmla="*/ 39764 w 39763"/>
                <a:gd name="connsiteY1" fmla="*/ 101539 h 121445"/>
                <a:gd name="connsiteX2" fmla="*/ 19882 w 39763"/>
                <a:gd name="connsiteY2" fmla="*/ 121446 h 121445"/>
                <a:gd name="connsiteX3" fmla="*/ 19882 w 39763"/>
                <a:gd name="connsiteY3" fmla="*/ 121446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6" y="121446"/>
                    <a:pt x="19882" y="121446"/>
                  </a:cubicBezTo>
                  <a:lnTo>
                    <a:pt x="19882" y="121446"/>
                  </a:lnTo>
                  <a:cubicBezTo>
                    <a:pt x="9037" y="121446"/>
                    <a:pt x="0" y="112397"/>
                    <a:pt x="0" y="101539"/>
                  </a:cubicBezTo>
                  <a:lnTo>
                    <a:pt x="0" y="20105"/>
                  </a:lnTo>
                  <a:cubicBezTo>
                    <a:pt x="0" y="9247"/>
                    <a:pt x="9037" y="199"/>
                    <a:pt x="19882" y="199"/>
                  </a:cubicBezTo>
                  <a:lnTo>
                    <a:pt x="19882" y="199"/>
                  </a:lnTo>
                  <a:cubicBezTo>
                    <a:pt x="28919" y="-1611"/>
                    <a:pt x="39764" y="9247"/>
                    <a:pt x="39764" y="20105"/>
                  </a:cubicBezTo>
                  <a:close/>
                </a:path>
              </a:pathLst>
            </a:custGeom>
            <a:solidFill>
              <a:srgbClr val="549D40"/>
            </a:solidFill>
            <a:ln w="18073" cap="flat">
              <a:noFill/>
              <a:prstDash val="solid"/>
              <a:miter/>
            </a:ln>
          </p:spPr>
          <p:txBody>
            <a:bodyPr rtlCol="0" anchor="ctr"/>
            <a:lstStyle/>
            <a:p>
              <a:endParaRPr lang="en-US" sz="849"/>
            </a:p>
          </p:txBody>
        </p:sp>
        <p:sp>
          <p:nvSpPr>
            <p:cNvPr id="749" name="Freeform 748">
              <a:extLst>
                <a:ext uri="{FF2B5EF4-FFF2-40B4-BE49-F238E27FC236}">
                  <a16:creationId xmlns:a16="http://schemas.microsoft.com/office/drawing/2014/main" id="{01111D7F-D56E-7B42-87D8-7BA23EC409AE}"/>
                </a:ext>
              </a:extLst>
            </p:cNvPr>
            <p:cNvSpPr/>
            <p:nvPr userDrawn="1"/>
          </p:nvSpPr>
          <p:spPr>
            <a:xfrm>
              <a:off x="9250378" y="3967186"/>
              <a:ext cx="39763" cy="121246"/>
            </a:xfrm>
            <a:custGeom>
              <a:avLst/>
              <a:gdLst>
                <a:gd name="connsiteX0" fmla="*/ 39764 w 39763"/>
                <a:gd name="connsiteY0" fmla="*/ 19906 h 121246"/>
                <a:gd name="connsiteX1" fmla="*/ 39764 w 39763"/>
                <a:gd name="connsiteY1" fmla="*/ 101341 h 121246"/>
                <a:gd name="connsiteX2" fmla="*/ 19882 w 39763"/>
                <a:gd name="connsiteY2" fmla="*/ 121246 h 121246"/>
                <a:gd name="connsiteX3" fmla="*/ 19882 w 39763"/>
                <a:gd name="connsiteY3" fmla="*/ 121246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8"/>
                    <a:pt x="30726" y="121246"/>
                    <a:pt x="19882" y="121246"/>
                  </a:cubicBezTo>
                  <a:lnTo>
                    <a:pt x="19882" y="121246"/>
                  </a:lnTo>
                  <a:cubicBezTo>
                    <a:pt x="9037" y="121246"/>
                    <a:pt x="0" y="112198"/>
                    <a:pt x="0" y="101341"/>
                  </a:cubicBezTo>
                  <a:lnTo>
                    <a:pt x="0" y="19906"/>
                  </a:lnTo>
                  <a:cubicBezTo>
                    <a:pt x="0" y="9048"/>
                    <a:pt x="9037" y="0"/>
                    <a:pt x="19882" y="0"/>
                  </a:cubicBezTo>
                  <a:lnTo>
                    <a:pt x="19882" y="0"/>
                  </a:lnTo>
                  <a:cubicBezTo>
                    <a:pt x="30726" y="0"/>
                    <a:pt x="39764" y="9048"/>
                    <a:pt x="39764" y="19906"/>
                  </a:cubicBezTo>
                  <a:close/>
                </a:path>
              </a:pathLst>
            </a:custGeom>
            <a:solidFill>
              <a:srgbClr val="549D40"/>
            </a:solidFill>
            <a:ln w="18073" cap="flat">
              <a:noFill/>
              <a:prstDash val="solid"/>
              <a:miter/>
            </a:ln>
          </p:spPr>
          <p:txBody>
            <a:bodyPr rtlCol="0" anchor="ctr"/>
            <a:lstStyle/>
            <a:p>
              <a:endParaRPr lang="en-US" sz="849"/>
            </a:p>
          </p:txBody>
        </p:sp>
        <p:sp>
          <p:nvSpPr>
            <p:cNvPr id="750" name="Freeform 749">
              <a:extLst>
                <a:ext uri="{FF2B5EF4-FFF2-40B4-BE49-F238E27FC236}">
                  <a16:creationId xmlns:a16="http://schemas.microsoft.com/office/drawing/2014/main" id="{FBC81479-9FCE-2548-8D4B-C4ECBF8D67FF}"/>
                </a:ext>
              </a:extLst>
            </p:cNvPr>
            <p:cNvSpPr/>
            <p:nvPr userDrawn="1"/>
          </p:nvSpPr>
          <p:spPr>
            <a:xfrm>
              <a:off x="9534469" y="3966830"/>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4"/>
                    <a:pt x="66552" y="117984"/>
                  </a:cubicBezTo>
                  <a:lnTo>
                    <a:pt x="66552" y="117984"/>
                  </a:lnTo>
                  <a:cubicBezTo>
                    <a:pt x="57515" y="123412"/>
                    <a:pt x="44863" y="117984"/>
                    <a:pt x="39441" y="108935"/>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sz="849"/>
            </a:p>
          </p:txBody>
        </p:sp>
        <p:sp>
          <p:nvSpPr>
            <p:cNvPr id="751" name="Freeform 750">
              <a:extLst>
                <a:ext uri="{FF2B5EF4-FFF2-40B4-BE49-F238E27FC236}">
                  <a16:creationId xmlns:a16="http://schemas.microsoft.com/office/drawing/2014/main" id="{B9938FF2-7066-B644-8AF6-8B735DD30D82}"/>
                </a:ext>
              </a:extLst>
            </p:cNvPr>
            <p:cNvSpPr/>
            <p:nvPr userDrawn="1"/>
          </p:nvSpPr>
          <p:spPr>
            <a:xfrm>
              <a:off x="9855870" y="3360954"/>
              <a:ext cx="39763" cy="121246"/>
            </a:xfrm>
            <a:custGeom>
              <a:avLst/>
              <a:gdLst>
                <a:gd name="connsiteX0" fmla="*/ 39764 w 39763"/>
                <a:gd name="connsiteY0" fmla="*/ 19906 h 121246"/>
                <a:gd name="connsiteX1" fmla="*/ 39764 w 39763"/>
                <a:gd name="connsiteY1" fmla="*/ 101341 h 121246"/>
                <a:gd name="connsiteX2" fmla="*/ 19882 w 39763"/>
                <a:gd name="connsiteY2" fmla="*/ 121246 h 121246"/>
                <a:gd name="connsiteX3" fmla="*/ 19882 w 39763"/>
                <a:gd name="connsiteY3" fmla="*/ 121246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8"/>
                    <a:pt x="30726" y="121246"/>
                    <a:pt x="19882" y="121246"/>
                  </a:cubicBezTo>
                  <a:lnTo>
                    <a:pt x="19882" y="121246"/>
                  </a:lnTo>
                  <a:cubicBezTo>
                    <a:pt x="9037" y="121246"/>
                    <a:pt x="0" y="112198"/>
                    <a:pt x="0" y="101341"/>
                  </a:cubicBezTo>
                  <a:lnTo>
                    <a:pt x="0" y="19906"/>
                  </a:lnTo>
                  <a:cubicBezTo>
                    <a:pt x="0" y="9048"/>
                    <a:pt x="9037" y="0"/>
                    <a:pt x="19882" y="0"/>
                  </a:cubicBezTo>
                  <a:lnTo>
                    <a:pt x="19882" y="0"/>
                  </a:lnTo>
                  <a:cubicBezTo>
                    <a:pt x="30726" y="0"/>
                    <a:pt x="39764" y="9048"/>
                    <a:pt x="39764" y="19906"/>
                  </a:cubicBezTo>
                  <a:close/>
                </a:path>
              </a:pathLst>
            </a:custGeom>
            <a:solidFill>
              <a:srgbClr val="549D40"/>
            </a:solidFill>
            <a:ln w="18073" cap="flat">
              <a:noFill/>
              <a:prstDash val="solid"/>
              <a:miter/>
            </a:ln>
          </p:spPr>
          <p:txBody>
            <a:bodyPr rtlCol="0" anchor="ctr"/>
            <a:lstStyle/>
            <a:p>
              <a:endParaRPr lang="en-US" sz="849"/>
            </a:p>
          </p:txBody>
        </p:sp>
        <p:sp>
          <p:nvSpPr>
            <p:cNvPr id="752" name="Freeform 751">
              <a:extLst>
                <a:ext uri="{FF2B5EF4-FFF2-40B4-BE49-F238E27FC236}">
                  <a16:creationId xmlns:a16="http://schemas.microsoft.com/office/drawing/2014/main" id="{2A3BA6F7-9DE6-054C-BAF4-D9D644DE28B3}"/>
                </a:ext>
              </a:extLst>
            </p:cNvPr>
            <p:cNvSpPr/>
            <p:nvPr userDrawn="1"/>
          </p:nvSpPr>
          <p:spPr>
            <a:xfrm>
              <a:off x="10140762" y="3360597"/>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4"/>
                    <a:pt x="65752" y="117984"/>
                  </a:cubicBezTo>
                  <a:lnTo>
                    <a:pt x="65752" y="117984"/>
                  </a:lnTo>
                  <a:cubicBezTo>
                    <a:pt x="56714" y="123412"/>
                    <a:pt x="44062" y="117984"/>
                    <a:pt x="38640" y="108935"/>
                  </a:cubicBezTo>
                  <a:lnTo>
                    <a:pt x="2491" y="29311"/>
                  </a:lnTo>
                  <a:cubicBezTo>
                    <a:pt x="-2931" y="18453"/>
                    <a:pt x="684" y="7595"/>
                    <a:pt x="11528" y="2166"/>
                  </a:cubicBezTo>
                  <a:close/>
                </a:path>
              </a:pathLst>
            </a:custGeom>
            <a:solidFill>
              <a:srgbClr val="549D40"/>
            </a:solidFill>
            <a:ln w="18073" cap="flat">
              <a:noFill/>
              <a:prstDash val="solid"/>
              <a:miter/>
            </a:ln>
          </p:spPr>
          <p:txBody>
            <a:bodyPr rtlCol="0" anchor="ctr"/>
            <a:lstStyle/>
            <a:p>
              <a:endParaRPr lang="en-US" sz="849"/>
            </a:p>
          </p:txBody>
        </p:sp>
        <p:sp>
          <p:nvSpPr>
            <p:cNvPr id="753" name="Freeform 752">
              <a:extLst>
                <a:ext uri="{FF2B5EF4-FFF2-40B4-BE49-F238E27FC236}">
                  <a16:creationId xmlns:a16="http://schemas.microsoft.com/office/drawing/2014/main" id="{C87C472A-9C1B-9147-B667-970D5CCF494A}"/>
                </a:ext>
              </a:extLst>
            </p:cNvPr>
            <p:cNvSpPr/>
            <p:nvPr userDrawn="1"/>
          </p:nvSpPr>
          <p:spPr>
            <a:xfrm>
              <a:off x="10443611" y="3360597"/>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4 h 120149"/>
                <a:gd name="connsiteX5" fmla="*/ 66552 w 77753"/>
                <a:gd name="connsiteY5" fmla="*/ 117984 h 120149"/>
                <a:gd name="connsiteX6" fmla="*/ 39441 w 77753"/>
                <a:gd name="connsiteY6" fmla="*/ 108935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9" y="2166"/>
                    <a:pt x="39441" y="11214"/>
                  </a:cubicBezTo>
                  <a:lnTo>
                    <a:pt x="75590" y="90839"/>
                  </a:lnTo>
                  <a:cubicBezTo>
                    <a:pt x="81012" y="99887"/>
                    <a:pt x="75590" y="112554"/>
                    <a:pt x="66552" y="117984"/>
                  </a:cubicBezTo>
                  <a:lnTo>
                    <a:pt x="66552" y="117984"/>
                  </a:lnTo>
                  <a:cubicBezTo>
                    <a:pt x="57515" y="123412"/>
                    <a:pt x="44863" y="117984"/>
                    <a:pt x="39441" y="108935"/>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sz="849"/>
            </a:p>
          </p:txBody>
        </p:sp>
        <p:sp>
          <p:nvSpPr>
            <p:cNvPr id="754" name="Freeform 753">
              <a:extLst>
                <a:ext uri="{FF2B5EF4-FFF2-40B4-BE49-F238E27FC236}">
                  <a16:creationId xmlns:a16="http://schemas.microsoft.com/office/drawing/2014/main" id="{EED691AF-5C3B-7342-958F-879E43909402}"/>
                </a:ext>
              </a:extLst>
            </p:cNvPr>
            <p:cNvSpPr/>
            <p:nvPr userDrawn="1"/>
          </p:nvSpPr>
          <p:spPr>
            <a:xfrm>
              <a:off x="9838119" y="3664618"/>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89 w 77752"/>
                <a:gd name="connsiteY3" fmla="*/ 90839 h 120149"/>
                <a:gd name="connsiteX4" fmla="*/ 66552 w 77752"/>
                <a:gd name="connsiteY4" fmla="*/ 117983 h 120149"/>
                <a:gd name="connsiteX5" fmla="*/ 66552 w 77752"/>
                <a:gd name="connsiteY5" fmla="*/ 117983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89" y="90839"/>
                  </a:lnTo>
                  <a:cubicBezTo>
                    <a:pt x="81012" y="99887"/>
                    <a:pt x="75589" y="112555"/>
                    <a:pt x="66552" y="117983"/>
                  </a:cubicBezTo>
                  <a:lnTo>
                    <a:pt x="66552" y="117983"/>
                  </a:lnTo>
                  <a:cubicBezTo>
                    <a:pt x="57515" y="123413"/>
                    <a:pt x="44863" y="117983"/>
                    <a:pt x="39441" y="108935"/>
                  </a:cubicBezTo>
                  <a:lnTo>
                    <a:pt x="3292" y="29311"/>
                  </a:lnTo>
                  <a:cubicBezTo>
                    <a:pt x="-3938" y="18453"/>
                    <a:pt x="1485" y="7595"/>
                    <a:pt x="12329" y="2166"/>
                  </a:cubicBezTo>
                  <a:close/>
                </a:path>
              </a:pathLst>
            </a:custGeom>
            <a:solidFill>
              <a:srgbClr val="549D40"/>
            </a:solidFill>
            <a:ln w="18073" cap="flat">
              <a:noFill/>
              <a:prstDash val="solid"/>
              <a:miter/>
            </a:ln>
          </p:spPr>
          <p:txBody>
            <a:bodyPr rtlCol="0" anchor="ctr"/>
            <a:lstStyle/>
            <a:p>
              <a:endParaRPr lang="en-US" sz="849"/>
            </a:p>
          </p:txBody>
        </p:sp>
        <p:sp>
          <p:nvSpPr>
            <p:cNvPr id="755" name="Freeform 754">
              <a:extLst>
                <a:ext uri="{FF2B5EF4-FFF2-40B4-BE49-F238E27FC236}">
                  <a16:creationId xmlns:a16="http://schemas.microsoft.com/office/drawing/2014/main" id="{AEC3F9BE-E6DC-9A4F-8D47-CAC3AC7FEBCB}"/>
                </a:ext>
              </a:extLst>
            </p:cNvPr>
            <p:cNvSpPr/>
            <p:nvPr userDrawn="1"/>
          </p:nvSpPr>
          <p:spPr>
            <a:xfrm>
              <a:off x="10140762" y="3664618"/>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3 h 120149"/>
                <a:gd name="connsiteX5" fmla="*/ 65752 w 76952"/>
                <a:gd name="connsiteY5" fmla="*/ 117983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3"/>
                  </a:cubicBezTo>
                  <a:lnTo>
                    <a:pt x="65752" y="117983"/>
                  </a:lnTo>
                  <a:cubicBezTo>
                    <a:pt x="56714" y="123413"/>
                    <a:pt x="44062" y="117983"/>
                    <a:pt x="38640" y="108935"/>
                  </a:cubicBezTo>
                  <a:lnTo>
                    <a:pt x="2491" y="29311"/>
                  </a:lnTo>
                  <a:cubicBezTo>
                    <a:pt x="-2931" y="18453"/>
                    <a:pt x="684" y="7595"/>
                    <a:pt x="11528" y="2166"/>
                  </a:cubicBezTo>
                  <a:close/>
                </a:path>
              </a:pathLst>
            </a:custGeom>
            <a:solidFill>
              <a:srgbClr val="549D40"/>
            </a:solidFill>
            <a:ln w="18073" cap="flat">
              <a:noFill/>
              <a:prstDash val="solid"/>
              <a:miter/>
            </a:ln>
          </p:spPr>
          <p:txBody>
            <a:bodyPr rtlCol="0" anchor="ctr"/>
            <a:lstStyle/>
            <a:p>
              <a:endParaRPr lang="en-US" sz="849"/>
            </a:p>
          </p:txBody>
        </p:sp>
        <p:sp>
          <p:nvSpPr>
            <p:cNvPr id="756" name="Freeform 755">
              <a:extLst>
                <a:ext uri="{FF2B5EF4-FFF2-40B4-BE49-F238E27FC236}">
                  <a16:creationId xmlns:a16="http://schemas.microsoft.com/office/drawing/2014/main" id="{49C79017-95B4-B34D-B225-471F65E924B9}"/>
                </a:ext>
              </a:extLst>
            </p:cNvPr>
            <p:cNvSpPr/>
            <p:nvPr userDrawn="1"/>
          </p:nvSpPr>
          <p:spPr>
            <a:xfrm>
              <a:off x="9838119" y="3966830"/>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89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89" y="90839"/>
                  </a:lnTo>
                  <a:cubicBezTo>
                    <a:pt x="81012" y="99887"/>
                    <a:pt x="75589" y="112554"/>
                    <a:pt x="66552" y="117984"/>
                  </a:cubicBezTo>
                  <a:lnTo>
                    <a:pt x="66552" y="117984"/>
                  </a:lnTo>
                  <a:cubicBezTo>
                    <a:pt x="57515" y="123412"/>
                    <a:pt x="44863" y="117984"/>
                    <a:pt x="39441" y="108935"/>
                  </a:cubicBezTo>
                  <a:lnTo>
                    <a:pt x="3292" y="29311"/>
                  </a:lnTo>
                  <a:cubicBezTo>
                    <a:pt x="-3938" y="18453"/>
                    <a:pt x="1485" y="7595"/>
                    <a:pt x="12329" y="2166"/>
                  </a:cubicBezTo>
                  <a:close/>
                </a:path>
              </a:pathLst>
            </a:custGeom>
            <a:solidFill>
              <a:srgbClr val="549D40"/>
            </a:solidFill>
            <a:ln w="18073" cap="flat">
              <a:noFill/>
              <a:prstDash val="solid"/>
              <a:miter/>
            </a:ln>
          </p:spPr>
          <p:txBody>
            <a:bodyPr rtlCol="0" anchor="ctr"/>
            <a:lstStyle/>
            <a:p>
              <a:endParaRPr lang="en-US" sz="849"/>
            </a:p>
          </p:txBody>
        </p:sp>
        <p:sp>
          <p:nvSpPr>
            <p:cNvPr id="757" name="Freeform 756">
              <a:extLst>
                <a:ext uri="{FF2B5EF4-FFF2-40B4-BE49-F238E27FC236}">
                  <a16:creationId xmlns:a16="http://schemas.microsoft.com/office/drawing/2014/main" id="{49DC9971-D2D1-4E43-9185-8AAD29DD39DF}"/>
                </a:ext>
              </a:extLst>
            </p:cNvPr>
            <p:cNvSpPr/>
            <p:nvPr userDrawn="1"/>
          </p:nvSpPr>
          <p:spPr>
            <a:xfrm>
              <a:off x="10461363" y="3664776"/>
              <a:ext cx="39763" cy="121445"/>
            </a:xfrm>
            <a:custGeom>
              <a:avLst/>
              <a:gdLst>
                <a:gd name="connsiteX0" fmla="*/ 39763 w 39763"/>
                <a:gd name="connsiteY0" fmla="*/ 20105 h 121445"/>
                <a:gd name="connsiteX1" fmla="*/ 39763 w 39763"/>
                <a:gd name="connsiteY1" fmla="*/ 101539 h 121445"/>
                <a:gd name="connsiteX2" fmla="*/ 19881 w 39763"/>
                <a:gd name="connsiteY2" fmla="*/ 121446 h 121445"/>
                <a:gd name="connsiteX3" fmla="*/ 19881 w 39763"/>
                <a:gd name="connsiteY3" fmla="*/ 121446 h 121445"/>
                <a:gd name="connsiteX4" fmla="*/ 0 w 39763"/>
                <a:gd name="connsiteY4" fmla="*/ 101539 h 121445"/>
                <a:gd name="connsiteX5" fmla="*/ 0 w 39763"/>
                <a:gd name="connsiteY5" fmla="*/ 20105 h 121445"/>
                <a:gd name="connsiteX6" fmla="*/ 19881 w 39763"/>
                <a:gd name="connsiteY6" fmla="*/ 199 h 121445"/>
                <a:gd name="connsiteX7" fmla="*/ 19881 w 39763"/>
                <a:gd name="connsiteY7" fmla="*/ 199 h 121445"/>
                <a:gd name="connsiteX8" fmla="*/ 39763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3" y="20105"/>
                  </a:moveTo>
                  <a:lnTo>
                    <a:pt x="39763" y="101539"/>
                  </a:lnTo>
                  <a:cubicBezTo>
                    <a:pt x="39763" y="112397"/>
                    <a:pt x="30726" y="121446"/>
                    <a:pt x="19881" y="121446"/>
                  </a:cubicBezTo>
                  <a:lnTo>
                    <a:pt x="19881" y="121446"/>
                  </a:lnTo>
                  <a:cubicBezTo>
                    <a:pt x="9037" y="121446"/>
                    <a:pt x="0" y="112397"/>
                    <a:pt x="0" y="101539"/>
                  </a:cubicBezTo>
                  <a:lnTo>
                    <a:pt x="0" y="20105"/>
                  </a:lnTo>
                  <a:cubicBezTo>
                    <a:pt x="0" y="9247"/>
                    <a:pt x="9037" y="199"/>
                    <a:pt x="19881" y="199"/>
                  </a:cubicBezTo>
                  <a:lnTo>
                    <a:pt x="19881" y="199"/>
                  </a:lnTo>
                  <a:cubicBezTo>
                    <a:pt x="30726" y="-1611"/>
                    <a:pt x="39763" y="9247"/>
                    <a:pt x="39763" y="20105"/>
                  </a:cubicBezTo>
                  <a:close/>
                </a:path>
              </a:pathLst>
            </a:custGeom>
            <a:solidFill>
              <a:srgbClr val="549D40"/>
            </a:solidFill>
            <a:ln w="18073" cap="flat">
              <a:noFill/>
              <a:prstDash val="solid"/>
              <a:miter/>
            </a:ln>
          </p:spPr>
          <p:txBody>
            <a:bodyPr rtlCol="0" anchor="ctr"/>
            <a:lstStyle/>
            <a:p>
              <a:endParaRPr lang="en-US" sz="849"/>
            </a:p>
          </p:txBody>
        </p:sp>
        <p:sp>
          <p:nvSpPr>
            <p:cNvPr id="758" name="Freeform 757">
              <a:extLst>
                <a:ext uri="{FF2B5EF4-FFF2-40B4-BE49-F238E27FC236}">
                  <a16:creationId xmlns:a16="http://schemas.microsoft.com/office/drawing/2014/main" id="{779A6886-0E80-664F-8838-67F8B6B1623B}"/>
                </a:ext>
              </a:extLst>
            </p:cNvPr>
            <p:cNvSpPr/>
            <p:nvPr userDrawn="1"/>
          </p:nvSpPr>
          <p:spPr>
            <a:xfrm>
              <a:off x="10159520" y="3967186"/>
              <a:ext cx="39763" cy="121246"/>
            </a:xfrm>
            <a:custGeom>
              <a:avLst/>
              <a:gdLst>
                <a:gd name="connsiteX0" fmla="*/ 39764 w 39763"/>
                <a:gd name="connsiteY0" fmla="*/ 19906 h 121246"/>
                <a:gd name="connsiteX1" fmla="*/ 39764 w 39763"/>
                <a:gd name="connsiteY1" fmla="*/ 101341 h 121246"/>
                <a:gd name="connsiteX2" fmla="*/ 19882 w 39763"/>
                <a:gd name="connsiteY2" fmla="*/ 121246 h 121246"/>
                <a:gd name="connsiteX3" fmla="*/ 19882 w 39763"/>
                <a:gd name="connsiteY3" fmla="*/ 121246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8"/>
                    <a:pt x="30726" y="121246"/>
                    <a:pt x="19882" y="121246"/>
                  </a:cubicBezTo>
                  <a:lnTo>
                    <a:pt x="19882" y="121246"/>
                  </a:lnTo>
                  <a:cubicBezTo>
                    <a:pt x="9037" y="121246"/>
                    <a:pt x="0" y="112198"/>
                    <a:pt x="0" y="101341"/>
                  </a:cubicBezTo>
                  <a:lnTo>
                    <a:pt x="0" y="19906"/>
                  </a:lnTo>
                  <a:cubicBezTo>
                    <a:pt x="0" y="9048"/>
                    <a:pt x="9037" y="0"/>
                    <a:pt x="19882" y="0"/>
                  </a:cubicBezTo>
                  <a:lnTo>
                    <a:pt x="19882" y="0"/>
                  </a:lnTo>
                  <a:cubicBezTo>
                    <a:pt x="28919" y="0"/>
                    <a:pt x="39764" y="9048"/>
                    <a:pt x="39764" y="19906"/>
                  </a:cubicBezTo>
                  <a:close/>
                </a:path>
              </a:pathLst>
            </a:custGeom>
            <a:solidFill>
              <a:srgbClr val="549D40"/>
            </a:solidFill>
            <a:ln w="18073" cap="flat">
              <a:noFill/>
              <a:prstDash val="solid"/>
              <a:miter/>
            </a:ln>
          </p:spPr>
          <p:txBody>
            <a:bodyPr rtlCol="0" anchor="ctr"/>
            <a:lstStyle/>
            <a:p>
              <a:endParaRPr lang="en-US" sz="849"/>
            </a:p>
          </p:txBody>
        </p:sp>
        <p:sp>
          <p:nvSpPr>
            <p:cNvPr id="759" name="Freeform 758">
              <a:extLst>
                <a:ext uri="{FF2B5EF4-FFF2-40B4-BE49-F238E27FC236}">
                  <a16:creationId xmlns:a16="http://schemas.microsoft.com/office/drawing/2014/main" id="{F4648811-8B67-CA4B-8468-F64DCB8B03A6}"/>
                </a:ext>
              </a:extLst>
            </p:cNvPr>
            <p:cNvSpPr/>
            <p:nvPr userDrawn="1"/>
          </p:nvSpPr>
          <p:spPr>
            <a:xfrm>
              <a:off x="10443611" y="3966830"/>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4 h 120149"/>
                <a:gd name="connsiteX5" fmla="*/ 66552 w 77753"/>
                <a:gd name="connsiteY5" fmla="*/ 117984 h 120149"/>
                <a:gd name="connsiteX6" fmla="*/ 39441 w 77753"/>
                <a:gd name="connsiteY6" fmla="*/ 108935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9" y="2166"/>
                    <a:pt x="39441" y="11214"/>
                  </a:cubicBezTo>
                  <a:lnTo>
                    <a:pt x="75590" y="90839"/>
                  </a:lnTo>
                  <a:cubicBezTo>
                    <a:pt x="81012" y="99887"/>
                    <a:pt x="75590" y="112554"/>
                    <a:pt x="66552" y="117984"/>
                  </a:cubicBezTo>
                  <a:lnTo>
                    <a:pt x="66552" y="117984"/>
                  </a:lnTo>
                  <a:cubicBezTo>
                    <a:pt x="57515" y="123412"/>
                    <a:pt x="44863" y="117984"/>
                    <a:pt x="39441" y="108935"/>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sz="849"/>
            </a:p>
          </p:txBody>
        </p:sp>
        <p:sp>
          <p:nvSpPr>
            <p:cNvPr id="760" name="Freeform 759">
              <a:extLst>
                <a:ext uri="{FF2B5EF4-FFF2-40B4-BE49-F238E27FC236}">
                  <a16:creationId xmlns:a16="http://schemas.microsoft.com/office/drawing/2014/main" id="{A8539124-B1A9-2D47-8E10-1BA915DDA8F3}"/>
                </a:ext>
              </a:extLst>
            </p:cNvPr>
            <p:cNvSpPr/>
            <p:nvPr userDrawn="1"/>
          </p:nvSpPr>
          <p:spPr>
            <a:xfrm>
              <a:off x="10765013" y="3360954"/>
              <a:ext cx="39763" cy="121246"/>
            </a:xfrm>
            <a:custGeom>
              <a:avLst/>
              <a:gdLst>
                <a:gd name="connsiteX0" fmla="*/ 39764 w 39763"/>
                <a:gd name="connsiteY0" fmla="*/ 19906 h 121246"/>
                <a:gd name="connsiteX1" fmla="*/ 39764 w 39763"/>
                <a:gd name="connsiteY1" fmla="*/ 101341 h 121246"/>
                <a:gd name="connsiteX2" fmla="*/ 19882 w 39763"/>
                <a:gd name="connsiteY2" fmla="*/ 121246 h 121246"/>
                <a:gd name="connsiteX3" fmla="*/ 19882 w 39763"/>
                <a:gd name="connsiteY3" fmla="*/ 121246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8"/>
                    <a:pt x="30727" y="121246"/>
                    <a:pt x="19882" y="121246"/>
                  </a:cubicBezTo>
                  <a:lnTo>
                    <a:pt x="19882" y="121246"/>
                  </a:lnTo>
                  <a:cubicBezTo>
                    <a:pt x="9037" y="121246"/>
                    <a:pt x="0" y="112198"/>
                    <a:pt x="0" y="101341"/>
                  </a:cubicBezTo>
                  <a:lnTo>
                    <a:pt x="0" y="19906"/>
                  </a:lnTo>
                  <a:cubicBezTo>
                    <a:pt x="0" y="9048"/>
                    <a:pt x="9037" y="0"/>
                    <a:pt x="19882" y="0"/>
                  </a:cubicBezTo>
                  <a:lnTo>
                    <a:pt x="19882" y="0"/>
                  </a:lnTo>
                  <a:cubicBezTo>
                    <a:pt x="30727" y="0"/>
                    <a:pt x="39764" y="9048"/>
                    <a:pt x="39764" y="19906"/>
                  </a:cubicBezTo>
                  <a:close/>
                </a:path>
              </a:pathLst>
            </a:custGeom>
            <a:solidFill>
              <a:srgbClr val="549D40"/>
            </a:solidFill>
            <a:ln w="18073" cap="flat">
              <a:noFill/>
              <a:prstDash val="solid"/>
              <a:miter/>
            </a:ln>
          </p:spPr>
          <p:txBody>
            <a:bodyPr rtlCol="0" anchor="ctr"/>
            <a:lstStyle/>
            <a:p>
              <a:endParaRPr lang="en-US" sz="849"/>
            </a:p>
          </p:txBody>
        </p:sp>
        <p:sp>
          <p:nvSpPr>
            <p:cNvPr id="761" name="Freeform 760">
              <a:extLst>
                <a:ext uri="{FF2B5EF4-FFF2-40B4-BE49-F238E27FC236}">
                  <a16:creationId xmlns:a16="http://schemas.microsoft.com/office/drawing/2014/main" id="{B1E1E31C-843D-2B43-ADFA-633537C66D52}"/>
                </a:ext>
              </a:extLst>
            </p:cNvPr>
            <p:cNvSpPr/>
            <p:nvPr userDrawn="1"/>
          </p:nvSpPr>
          <p:spPr>
            <a:xfrm>
              <a:off x="11049104" y="3360597"/>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4 h 120149"/>
                <a:gd name="connsiteX5" fmla="*/ 66552 w 77753"/>
                <a:gd name="connsiteY5" fmla="*/ 117984 h 120149"/>
                <a:gd name="connsiteX6" fmla="*/ 39441 w 77753"/>
                <a:gd name="connsiteY6" fmla="*/ 108935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9" y="2166"/>
                    <a:pt x="39441" y="11214"/>
                  </a:cubicBezTo>
                  <a:lnTo>
                    <a:pt x="75590" y="90839"/>
                  </a:lnTo>
                  <a:cubicBezTo>
                    <a:pt x="81012" y="99887"/>
                    <a:pt x="75590" y="112554"/>
                    <a:pt x="66552" y="117984"/>
                  </a:cubicBezTo>
                  <a:lnTo>
                    <a:pt x="66552" y="117984"/>
                  </a:lnTo>
                  <a:cubicBezTo>
                    <a:pt x="57515" y="123412"/>
                    <a:pt x="44863" y="117984"/>
                    <a:pt x="39441" y="108935"/>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sz="849"/>
            </a:p>
          </p:txBody>
        </p:sp>
        <p:sp>
          <p:nvSpPr>
            <p:cNvPr id="762" name="Freeform 761">
              <a:extLst>
                <a:ext uri="{FF2B5EF4-FFF2-40B4-BE49-F238E27FC236}">
                  <a16:creationId xmlns:a16="http://schemas.microsoft.com/office/drawing/2014/main" id="{9AFB7EF6-FD2B-FD49-8BBC-AF127E808972}"/>
                </a:ext>
              </a:extLst>
            </p:cNvPr>
            <p:cNvSpPr/>
            <p:nvPr userDrawn="1"/>
          </p:nvSpPr>
          <p:spPr>
            <a:xfrm>
              <a:off x="10746254" y="3664618"/>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3 h 120149"/>
                <a:gd name="connsiteX5" fmla="*/ 65752 w 76952"/>
                <a:gd name="connsiteY5" fmla="*/ 117983 h 120149"/>
                <a:gd name="connsiteX6" fmla="*/ 38640 w 76952"/>
                <a:gd name="connsiteY6" fmla="*/ 108935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3"/>
                  </a:cubicBezTo>
                  <a:lnTo>
                    <a:pt x="65752" y="117983"/>
                  </a:lnTo>
                  <a:cubicBezTo>
                    <a:pt x="56715" y="123413"/>
                    <a:pt x="44062" y="117983"/>
                    <a:pt x="38640" y="108935"/>
                  </a:cubicBezTo>
                  <a:lnTo>
                    <a:pt x="2491" y="29311"/>
                  </a:lnTo>
                  <a:cubicBezTo>
                    <a:pt x="-2931" y="18453"/>
                    <a:pt x="684" y="7595"/>
                    <a:pt x="11529" y="2166"/>
                  </a:cubicBezTo>
                  <a:close/>
                </a:path>
              </a:pathLst>
            </a:custGeom>
            <a:solidFill>
              <a:srgbClr val="549D40"/>
            </a:solidFill>
            <a:ln w="18073" cap="flat">
              <a:noFill/>
              <a:prstDash val="solid"/>
              <a:miter/>
            </a:ln>
          </p:spPr>
          <p:txBody>
            <a:bodyPr rtlCol="0" anchor="ctr"/>
            <a:lstStyle/>
            <a:p>
              <a:endParaRPr lang="en-US" sz="849"/>
            </a:p>
          </p:txBody>
        </p:sp>
        <p:sp>
          <p:nvSpPr>
            <p:cNvPr id="763" name="Freeform 762">
              <a:extLst>
                <a:ext uri="{FF2B5EF4-FFF2-40B4-BE49-F238E27FC236}">
                  <a16:creationId xmlns:a16="http://schemas.microsoft.com/office/drawing/2014/main" id="{A6787B30-C3A9-F14A-8F95-6C2B175ECBBC}"/>
                </a:ext>
              </a:extLst>
            </p:cNvPr>
            <p:cNvSpPr/>
            <p:nvPr userDrawn="1"/>
          </p:nvSpPr>
          <p:spPr>
            <a:xfrm>
              <a:off x="11049104" y="3664618"/>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3 h 120149"/>
                <a:gd name="connsiteX5" fmla="*/ 66552 w 77753"/>
                <a:gd name="connsiteY5" fmla="*/ 117983 h 120149"/>
                <a:gd name="connsiteX6" fmla="*/ 39441 w 77753"/>
                <a:gd name="connsiteY6" fmla="*/ 108935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9"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sz="849"/>
            </a:p>
          </p:txBody>
        </p:sp>
        <p:sp>
          <p:nvSpPr>
            <p:cNvPr id="764" name="Freeform 763">
              <a:extLst>
                <a:ext uri="{FF2B5EF4-FFF2-40B4-BE49-F238E27FC236}">
                  <a16:creationId xmlns:a16="http://schemas.microsoft.com/office/drawing/2014/main" id="{AABA6F89-4D89-B747-9B57-D04CAD882FF2}"/>
                </a:ext>
              </a:extLst>
            </p:cNvPr>
            <p:cNvSpPr/>
            <p:nvPr userDrawn="1"/>
          </p:nvSpPr>
          <p:spPr>
            <a:xfrm>
              <a:off x="10746254" y="3966830"/>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4"/>
                    <a:pt x="65752" y="117984"/>
                  </a:cubicBezTo>
                  <a:lnTo>
                    <a:pt x="65752" y="117984"/>
                  </a:lnTo>
                  <a:cubicBezTo>
                    <a:pt x="56715" y="123412"/>
                    <a:pt x="44062" y="117984"/>
                    <a:pt x="38640" y="108935"/>
                  </a:cubicBezTo>
                  <a:lnTo>
                    <a:pt x="2491" y="29311"/>
                  </a:lnTo>
                  <a:cubicBezTo>
                    <a:pt x="-2931" y="18453"/>
                    <a:pt x="684" y="7595"/>
                    <a:pt x="11529" y="2166"/>
                  </a:cubicBezTo>
                  <a:close/>
                </a:path>
              </a:pathLst>
            </a:custGeom>
            <a:solidFill>
              <a:srgbClr val="549D40"/>
            </a:solidFill>
            <a:ln w="18073" cap="flat">
              <a:noFill/>
              <a:prstDash val="solid"/>
              <a:miter/>
            </a:ln>
          </p:spPr>
          <p:txBody>
            <a:bodyPr rtlCol="0" anchor="ctr"/>
            <a:lstStyle/>
            <a:p>
              <a:endParaRPr lang="en-US" sz="849"/>
            </a:p>
          </p:txBody>
        </p:sp>
        <p:sp>
          <p:nvSpPr>
            <p:cNvPr id="765" name="Freeform 764">
              <a:extLst>
                <a:ext uri="{FF2B5EF4-FFF2-40B4-BE49-F238E27FC236}">
                  <a16:creationId xmlns:a16="http://schemas.microsoft.com/office/drawing/2014/main" id="{726AFFF4-92E2-454F-A376-14259D7F0FA0}"/>
                </a:ext>
              </a:extLst>
            </p:cNvPr>
            <p:cNvSpPr/>
            <p:nvPr userDrawn="1"/>
          </p:nvSpPr>
          <p:spPr>
            <a:xfrm>
              <a:off x="11068662" y="3967186"/>
              <a:ext cx="39763" cy="121246"/>
            </a:xfrm>
            <a:custGeom>
              <a:avLst/>
              <a:gdLst>
                <a:gd name="connsiteX0" fmla="*/ 39764 w 39763"/>
                <a:gd name="connsiteY0" fmla="*/ 19906 h 121246"/>
                <a:gd name="connsiteX1" fmla="*/ 39764 w 39763"/>
                <a:gd name="connsiteY1" fmla="*/ 101341 h 121246"/>
                <a:gd name="connsiteX2" fmla="*/ 19882 w 39763"/>
                <a:gd name="connsiteY2" fmla="*/ 121246 h 121246"/>
                <a:gd name="connsiteX3" fmla="*/ 19882 w 39763"/>
                <a:gd name="connsiteY3" fmla="*/ 121246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8"/>
                    <a:pt x="30727" y="121246"/>
                    <a:pt x="19882" y="121246"/>
                  </a:cubicBezTo>
                  <a:lnTo>
                    <a:pt x="19882" y="121246"/>
                  </a:lnTo>
                  <a:cubicBezTo>
                    <a:pt x="9037" y="121246"/>
                    <a:pt x="0" y="112198"/>
                    <a:pt x="0" y="101341"/>
                  </a:cubicBezTo>
                  <a:lnTo>
                    <a:pt x="0" y="19906"/>
                  </a:lnTo>
                  <a:cubicBezTo>
                    <a:pt x="0" y="9048"/>
                    <a:pt x="9037" y="0"/>
                    <a:pt x="19882" y="0"/>
                  </a:cubicBezTo>
                  <a:lnTo>
                    <a:pt x="19882" y="0"/>
                  </a:lnTo>
                  <a:cubicBezTo>
                    <a:pt x="28919" y="0"/>
                    <a:pt x="39764" y="9048"/>
                    <a:pt x="39764" y="19906"/>
                  </a:cubicBezTo>
                  <a:close/>
                </a:path>
              </a:pathLst>
            </a:custGeom>
            <a:solidFill>
              <a:srgbClr val="549D40"/>
            </a:solidFill>
            <a:ln w="18073" cap="flat">
              <a:noFill/>
              <a:prstDash val="solid"/>
              <a:miter/>
            </a:ln>
          </p:spPr>
          <p:txBody>
            <a:bodyPr rtlCol="0" anchor="ctr"/>
            <a:lstStyle/>
            <a:p>
              <a:endParaRPr lang="en-US" sz="849"/>
            </a:p>
          </p:txBody>
        </p:sp>
        <p:sp>
          <p:nvSpPr>
            <p:cNvPr id="766" name="Freeform 765">
              <a:extLst>
                <a:ext uri="{FF2B5EF4-FFF2-40B4-BE49-F238E27FC236}">
                  <a16:creationId xmlns:a16="http://schemas.microsoft.com/office/drawing/2014/main" id="{F8C74124-D7C2-B445-9C6D-3E21C171C0AD}"/>
                </a:ext>
              </a:extLst>
            </p:cNvPr>
            <p:cNvSpPr/>
            <p:nvPr userDrawn="1"/>
          </p:nvSpPr>
          <p:spPr>
            <a:xfrm>
              <a:off x="7094101" y="4274827"/>
              <a:ext cx="39763" cy="117627"/>
            </a:xfrm>
            <a:custGeom>
              <a:avLst/>
              <a:gdLst>
                <a:gd name="connsiteX0" fmla="*/ 30726 w 39763"/>
                <a:gd name="connsiteY0" fmla="*/ 0 h 117627"/>
                <a:gd name="connsiteX1" fmla="*/ 39764 w 39763"/>
                <a:gd name="connsiteY1" fmla="*/ 16287 h 117627"/>
                <a:gd name="connsiteX2" fmla="*/ 39764 w 39763"/>
                <a:gd name="connsiteY2" fmla="*/ 97721 h 117627"/>
                <a:gd name="connsiteX3" fmla="*/ 19882 w 39763"/>
                <a:gd name="connsiteY3" fmla="*/ 117627 h 117627"/>
                <a:gd name="connsiteX4" fmla="*/ 19882 w 39763"/>
                <a:gd name="connsiteY4" fmla="*/ 117627 h 117627"/>
                <a:gd name="connsiteX5" fmla="*/ 0 w 39763"/>
                <a:gd name="connsiteY5" fmla="*/ 97721 h 117627"/>
                <a:gd name="connsiteX6" fmla="*/ 0 w 39763"/>
                <a:gd name="connsiteY6" fmla="*/ 66957 h 117627"/>
                <a:gd name="connsiteX7" fmla="*/ 30726 w 39763"/>
                <a:gd name="connsiteY7" fmla="*/ 0 h 11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763" h="117627">
                  <a:moveTo>
                    <a:pt x="30726" y="0"/>
                  </a:moveTo>
                  <a:cubicBezTo>
                    <a:pt x="36149" y="3619"/>
                    <a:pt x="39764" y="9048"/>
                    <a:pt x="39764" y="16287"/>
                  </a:cubicBezTo>
                  <a:lnTo>
                    <a:pt x="39764" y="97721"/>
                  </a:lnTo>
                  <a:cubicBezTo>
                    <a:pt x="39764" y="108579"/>
                    <a:pt x="30726" y="117627"/>
                    <a:pt x="19882" y="117627"/>
                  </a:cubicBezTo>
                  <a:lnTo>
                    <a:pt x="19882" y="117627"/>
                  </a:lnTo>
                  <a:cubicBezTo>
                    <a:pt x="9037" y="117627"/>
                    <a:pt x="0" y="108579"/>
                    <a:pt x="0" y="97721"/>
                  </a:cubicBezTo>
                  <a:lnTo>
                    <a:pt x="0" y="66957"/>
                  </a:lnTo>
                  <a:lnTo>
                    <a:pt x="30726" y="0"/>
                  </a:lnTo>
                  <a:close/>
                </a:path>
              </a:pathLst>
            </a:custGeom>
            <a:solidFill>
              <a:srgbClr val="549D40"/>
            </a:solidFill>
            <a:ln w="18073" cap="flat">
              <a:noFill/>
              <a:prstDash val="solid"/>
              <a:miter/>
            </a:ln>
          </p:spPr>
          <p:txBody>
            <a:bodyPr rtlCol="0" anchor="ctr"/>
            <a:lstStyle/>
            <a:p>
              <a:endParaRPr lang="en-US" sz="849"/>
            </a:p>
          </p:txBody>
        </p:sp>
        <p:sp>
          <p:nvSpPr>
            <p:cNvPr id="767" name="Freeform 766">
              <a:extLst>
                <a:ext uri="{FF2B5EF4-FFF2-40B4-BE49-F238E27FC236}">
                  <a16:creationId xmlns:a16="http://schemas.microsoft.com/office/drawing/2014/main" id="{782692F4-F114-AD4D-965B-98A621AF9182}"/>
                </a:ext>
              </a:extLst>
            </p:cNvPr>
            <p:cNvSpPr/>
            <p:nvPr userDrawn="1"/>
          </p:nvSpPr>
          <p:spPr>
            <a:xfrm>
              <a:off x="7414341" y="4270851"/>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3 h 120149"/>
                <a:gd name="connsiteX5" fmla="*/ 66552 w 77752"/>
                <a:gd name="connsiteY5" fmla="*/ 117983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sz="849"/>
            </a:p>
          </p:txBody>
        </p:sp>
        <p:sp>
          <p:nvSpPr>
            <p:cNvPr id="768" name="Freeform 767">
              <a:extLst>
                <a:ext uri="{FF2B5EF4-FFF2-40B4-BE49-F238E27FC236}">
                  <a16:creationId xmlns:a16="http://schemas.microsoft.com/office/drawing/2014/main" id="{C482FBF5-B40A-E041-B0B5-44D4D1BA5D67}"/>
                </a:ext>
              </a:extLst>
            </p:cNvPr>
            <p:cNvSpPr/>
            <p:nvPr userDrawn="1"/>
          </p:nvSpPr>
          <p:spPr>
            <a:xfrm>
              <a:off x="7716984" y="4270851"/>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3 h 120149"/>
                <a:gd name="connsiteX5" fmla="*/ 65752 w 76952"/>
                <a:gd name="connsiteY5" fmla="*/ 117983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3"/>
                  </a:cubicBezTo>
                  <a:lnTo>
                    <a:pt x="65752" y="117983"/>
                  </a:lnTo>
                  <a:cubicBezTo>
                    <a:pt x="56714" y="123413"/>
                    <a:pt x="44062" y="117983"/>
                    <a:pt x="38640" y="108935"/>
                  </a:cubicBezTo>
                  <a:lnTo>
                    <a:pt x="2491" y="29311"/>
                  </a:lnTo>
                  <a:cubicBezTo>
                    <a:pt x="-2931" y="18453"/>
                    <a:pt x="684" y="7595"/>
                    <a:pt x="11528" y="2166"/>
                  </a:cubicBezTo>
                  <a:close/>
                </a:path>
              </a:pathLst>
            </a:custGeom>
            <a:solidFill>
              <a:srgbClr val="549D40"/>
            </a:solidFill>
            <a:ln w="18073" cap="flat">
              <a:noFill/>
              <a:prstDash val="solid"/>
              <a:miter/>
            </a:ln>
          </p:spPr>
          <p:txBody>
            <a:bodyPr rtlCol="0" anchor="ctr"/>
            <a:lstStyle/>
            <a:p>
              <a:endParaRPr lang="en-US" sz="849"/>
            </a:p>
          </p:txBody>
        </p:sp>
        <p:sp>
          <p:nvSpPr>
            <p:cNvPr id="769" name="Freeform 768">
              <a:extLst>
                <a:ext uri="{FF2B5EF4-FFF2-40B4-BE49-F238E27FC236}">
                  <a16:creationId xmlns:a16="http://schemas.microsoft.com/office/drawing/2014/main" id="{1347C2B4-3053-7C42-B53D-7185D38EBAD9}"/>
                </a:ext>
              </a:extLst>
            </p:cNvPr>
            <p:cNvSpPr/>
            <p:nvPr userDrawn="1"/>
          </p:nvSpPr>
          <p:spPr>
            <a:xfrm>
              <a:off x="7093418" y="4574872"/>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6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6"/>
                  </a:cubicBezTo>
                  <a:lnTo>
                    <a:pt x="2491" y="29311"/>
                  </a:lnTo>
                  <a:cubicBezTo>
                    <a:pt x="-2931" y="16643"/>
                    <a:pt x="684" y="5785"/>
                    <a:pt x="11528" y="2166"/>
                  </a:cubicBezTo>
                  <a:close/>
                </a:path>
              </a:pathLst>
            </a:custGeom>
            <a:solidFill>
              <a:srgbClr val="549D40"/>
            </a:solidFill>
            <a:ln w="18073" cap="flat">
              <a:noFill/>
              <a:prstDash val="solid"/>
              <a:miter/>
            </a:ln>
          </p:spPr>
          <p:txBody>
            <a:bodyPr rtlCol="0" anchor="ctr"/>
            <a:lstStyle/>
            <a:p>
              <a:endParaRPr lang="en-US" sz="849"/>
            </a:p>
          </p:txBody>
        </p:sp>
        <p:sp>
          <p:nvSpPr>
            <p:cNvPr id="770" name="Freeform 769">
              <a:extLst>
                <a:ext uri="{FF2B5EF4-FFF2-40B4-BE49-F238E27FC236}">
                  <a16:creationId xmlns:a16="http://schemas.microsoft.com/office/drawing/2014/main" id="{AEBF30C9-DA7A-3B4B-ACEF-1C78B8245CF7}"/>
                </a:ext>
              </a:extLst>
            </p:cNvPr>
            <p:cNvSpPr/>
            <p:nvPr userDrawn="1"/>
          </p:nvSpPr>
          <p:spPr>
            <a:xfrm>
              <a:off x="7414341" y="4574872"/>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6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6643"/>
                    <a:pt x="1484" y="5785"/>
                    <a:pt x="12329" y="2166"/>
                  </a:cubicBezTo>
                  <a:close/>
                </a:path>
              </a:pathLst>
            </a:custGeom>
            <a:solidFill>
              <a:srgbClr val="549D40"/>
            </a:solidFill>
            <a:ln w="18073" cap="flat">
              <a:noFill/>
              <a:prstDash val="solid"/>
              <a:miter/>
            </a:ln>
          </p:spPr>
          <p:txBody>
            <a:bodyPr rtlCol="0" anchor="ctr"/>
            <a:lstStyle/>
            <a:p>
              <a:endParaRPr lang="en-US" sz="849"/>
            </a:p>
          </p:txBody>
        </p:sp>
        <p:sp>
          <p:nvSpPr>
            <p:cNvPr id="771" name="Freeform 770">
              <a:extLst>
                <a:ext uri="{FF2B5EF4-FFF2-40B4-BE49-F238E27FC236}">
                  <a16:creationId xmlns:a16="http://schemas.microsoft.com/office/drawing/2014/main" id="{4597B1EC-04C4-1844-808C-5A6900772951}"/>
                </a:ext>
              </a:extLst>
            </p:cNvPr>
            <p:cNvSpPr/>
            <p:nvPr userDrawn="1"/>
          </p:nvSpPr>
          <p:spPr>
            <a:xfrm>
              <a:off x="7111492" y="4877084"/>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3 h 120149"/>
                <a:gd name="connsiteX5" fmla="*/ 65752 w 76952"/>
                <a:gd name="connsiteY5" fmla="*/ 117983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3"/>
                  </a:cubicBezTo>
                  <a:lnTo>
                    <a:pt x="65752" y="117983"/>
                  </a:lnTo>
                  <a:cubicBezTo>
                    <a:pt x="56714" y="123413"/>
                    <a:pt x="44062" y="117983"/>
                    <a:pt x="38640" y="108935"/>
                  </a:cubicBezTo>
                  <a:lnTo>
                    <a:pt x="2491" y="29311"/>
                  </a:lnTo>
                  <a:cubicBezTo>
                    <a:pt x="-2931" y="18453"/>
                    <a:pt x="684" y="7595"/>
                    <a:pt x="11528" y="2166"/>
                  </a:cubicBezTo>
                  <a:close/>
                </a:path>
              </a:pathLst>
            </a:custGeom>
            <a:solidFill>
              <a:srgbClr val="549D40"/>
            </a:solidFill>
            <a:ln w="18073" cap="flat">
              <a:noFill/>
              <a:prstDash val="solid"/>
              <a:miter/>
            </a:ln>
          </p:spPr>
          <p:txBody>
            <a:bodyPr rtlCol="0" anchor="ctr"/>
            <a:lstStyle/>
            <a:p>
              <a:endParaRPr lang="en-US" sz="849"/>
            </a:p>
          </p:txBody>
        </p:sp>
        <p:sp>
          <p:nvSpPr>
            <p:cNvPr id="772" name="Freeform 771">
              <a:extLst>
                <a:ext uri="{FF2B5EF4-FFF2-40B4-BE49-F238E27FC236}">
                  <a16:creationId xmlns:a16="http://schemas.microsoft.com/office/drawing/2014/main" id="{A29AEC13-9CBB-ED48-8D68-D6759FED60BE}"/>
                </a:ext>
              </a:extLst>
            </p:cNvPr>
            <p:cNvSpPr/>
            <p:nvPr userDrawn="1"/>
          </p:nvSpPr>
          <p:spPr>
            <a:xfrm>
              <a:off x="7735743" y="4575030"/>
              <a:ext cx="39763" cy="121445"/>
            </a:xfrm>
            <a:custGeom>
              <a:avLst/>
              <a:gdLst>
                <a:gd name="connsiteX0" fmla="*/ 39764 w 39763"/>
                <a:gd name="connsiteY0" fmla="*/ 20105 h 121445"/>
                <a:gd name="connsiteX1" fmla="*/ 39764 w 39763"/>
                <a:gd name="connsiteY1" fmla="*/ 101539 h 121445"/>
                <a:gd name="connsiteX2" fmla="*/ 19882 w 39763"/>
                <a:gd name="connsiteY2" fmla="*/ 121445 h 121445"/>
                <a:gd name="connsiteX3" fmla="*/ 19882 w 39763"/>
                <a:gd name="connsiteY3" fmla="*/ 121445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6" y="121445"/>
                    <a:pt x="19882" y="121445"/>
                  </a:cubicBezTo>
                  <a:lnTo>
                    <a:pt x="19882" y="121445"/>
                  </a:lnTo>
                  <a:cubicBezTo>
                    <a:pt x="9037" y="121445"/>
                    <a:pt x="0" y="112397"/>
                    <a:pt x="0" y="101539"/>
                  </a:cubicBezTo>
                  <a:lnTo>
                    <a:pt x="0" y="20105"/>
                  </a:lnTo>
                  <a:cubicBezTo>
                    <a:pt x="0" y="9247"/>
                    <a:pt x="9037" y="199"/>
                    <a:pt x="19882" y="199"/>
                  </a:cubicBezTo>
                  <a:lnTo>
                    <a:pt x="19882" y="199"/>
                  </a:lnTo>
                  <a:cubicBezTo>
                    <a:pt x="30726" y="-1611"/>
                    <a:pt x="39764" y="9247"/>
                    <a:pt x="39764" y="20105"/>
                  </a:cubicBezTo>
                  <a:close/>
                </a:path>
              </a:pathLst>
            </a:custGeom>
            <a:solidFill>
              <a:srgbClr val="549D40"/>
            </a:solidFill>
            <a:ln w="18073" cap="flat">
              <a:noFill/>
              <a:prstDash val="solid"/>
              <a:miter/>
            </a:ln>
          </p:spPr>
          <p:txBody>
            <a:bodyPr rtlCol="0" anchor="ctr"/>
            <a:lstStyle/>
            <a:p>
              <a:endParaRPr lang="en-US" sz="849"/>
            </a:p>
          </p:txBody>
        </p:sp>
        <p:sp>
          <p:nvSpPr>
            <p:cNvPr id="773" name="Freeform 772">
              <a:extLst>
                <a:ext uri="{FF2B5EF4-FFF2-40B4-BE49-F238E27FC236}">
                  <a16:creationId xmlns:a16="http://schemas.microsoft.com/office/drawing/2014/main" id="{6A9C7EF7-33BA-3A49-AC72-0B84C2500FB8}"/>
                </a:ext>
              </a:extLst>
            </p:cNvPr>
            <p:cNvSpPr/>
            <p:nvPr userDrawn="1"/>
          </p:nvSpPr>
          <p:spPr>
            <a:xfrm>
              <a:off x="7432093" y="4877440"/>
              <a:ext cx="39763" cy="121246"/>
            </a:xfrm>
            <a:custGeom>
              <a:avLst/>
              <a:gdLst>
                <a:gd name="connsiteX0" fmla="*/ 39764 w 39763"/>
                <a:gd name="connsiteY0" fmla="*/ 19906 h 121246"/>
                <a:gd name="connsiteX1" fmla="*/ 39764 w 39763"/>
                <a:gd name="connsiteY1" fmla="*/ 101341 h 121246"/>
                <a:gd name="connsiteX2" fmla="*/ 19882 w 39763"/>
                <a:gd name="connsiteY2" fmla="*/ 121247 h 121246"/>
                <a:gd name="connsiteX3" fmla="*/ 19882 w 39763"/>
                <a:gd name="connsiteY3" fmla="*/ 121247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9"/>
                    <a:pt x="30727" y="121247"/>
                    <a:pt x="19882" y="121247"/>
                  </a:cubicBezTo>
                  <a:lnTo>
                    <a:pt x="19882" y="121247"/>
                  </a:lnTo>
                  <a:cubicBezTo>
                    <a:pt x="9037" y="121247"/>
                    <a:pt x="0" y="112199"/>
                    <a:pt x="0" y="101341"/>
                  </a:cubicBezTo>
                  <a:lnTo>
                    <a:pt x="0" y="19906"/>
                  </a:lnTo>
                  <a:cubicBezTo>
                    <a:pt x="0" y="9048"/>
                    <a:pt x="9037" y="0"/>
                    <a:pt x="19882" y="0"/>
                  </a:cubicBezTo>
                  <a:lnTo>
                    <a:pt x="19882" y="0"/>
                  </a:lnTo>
                  <a:cubicBezTo>
                    <a:pt x="30727" y="0"/>
                    <a:pt x="39764" y="9048"/>
                    <a:pt x="39764" y="19906"/>
                  </a:cubicBezTo>
                  <a:close/>
                </a:path>
              </a:pathLst>
            </a:custGeom>
            <a:solidFill>
              <a:srgbClr val="549D40"/>
            </a:solidFill>
            <a:ln w="18073" cap="flat">
              <a:noFill/>
              <a:prstDash val="solid"/>
              <a:miter/>
            </a:ln>
          </p:spPr>
          <p:txBody>
            <a:bodyPr rtlCol="0" anchor="ctr"/>
            <a:lstStyle/>
            <a:p>
              <a:endParaRPr lang="en-US" sz="849"/>
            </a:p>
          </p:txBody>
        </p:sp>
        <p:sp>
          <p:nvSpPr>
            <p:cNvPr id="774" name="Freeform 773">
              <a:extLst>
                <a:ext uri="{FF2B5EF4-FFF2-40B4-BE49-F238E27FC236}">
                  <a16:creationId xmlns:a16="http://schemas.microsoft.com/office/drawing/2014/main" id="{4A0E882D-15D2-E741-85FB-75A7EF171F77}"/>
                </a:ext>
              </a:extLst>
            </p:cNvPr>
            <p:cNvSpPr/>
            <p:nvPr userDrawn="1"/>
          </p:nvSpPr>
          <p:spPr>
            <a:xfrm>
              <a:off x="7716984" y="4877084"/>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3 h 120149"/>
                <a:gd name="connsiteX5" fmla="*/ 65752 w 76952"/>
                <a:gd name="connsiteY5" fmla="*/ 117983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3"/>
                  </a:cubicBezTo>
                  <a:lnTo>
                    <a:pt x="65752" y="117983"/>
                  </a:lnTo>
                  <a:cubicBezTo>
                    <a:pt x="56714" y="123413"/>
                    <a:pt x="44062" y="117983"/>
                    <a:pt x="38640" y="108935"/>
                  </a:cubicBezTo>
                  <a:lnTo>
                    <a:pt x="2491" y="29311"/>
                  </a:lnTo>
                  <a:cubicBezTo>
                    <a:pt x="-2931" y="18453"/>
                    <a:pt x="684" y="7595"/>
                    <a:pt x="11528" y="2166"/>
                  </a:cubicBezTo>
                  <a:close/>
                </a:path>
              </a:pathLst>
            </a:custGeom>
            <a:solidFill>
              <a:srgbClr val="549D40"/>
            </a:solidFill>
            <a:ln w="18073" cap="flat">
              <a:noFill/>
              <a:prstDash val="solid"/>
              <a:miter/>
            </a:ln>
          </p:spPr>
          <p:txBody>
            <a:bodyPr rtlCol="0" anchor="ctr"/>
            <a:lstStyle/>
            <a:p>
              <a:endParaRPr lang="en-US" sz="849"/>
            </a:p>
          </p:txBody>
        </p:sp>
        <p:sp>
          <p:nvSpPr>
            <p:cNvPr id="775" name="Freeform 774">
              <a:extLst>
                <a:ext uri="{FF2B5EF4-FFF2-40B4-BE49-F238E27FC236}">
                  <a16:creationId xmlns:a16="http://schemas.microsoft.com/office/drawing/2014/main" id="{C50C873F-BCD2-D24D-8541-E5FBC8497DCF}"/>
                </a:ext>
              </a:extLst>
            </p:cNvPr>
            <p:cNvSpPr/>
            <p:nvPr userDrawn="1"/>
          </p:nvSpPr>
          <p:spPr>
            <a:xfrm>
              <a:off x="8039393" y="4271207"/>
              <a:ext cx="39763" cy="121246"/>
            </a:xfrm>
            <a:custGeom>
              <a:avLst/>
              <a:gdLst>
                <a:gd name="connsiteX0" fmla="*/ 39764 w 39763"/>
                <a:gd name="connsiteY0" fmla="*/ 19906 h 121246"/>
                <a:gd name="connsiteX1" fmla="*/ 39764 w 39763"/>
                <a:gd name="connsiteY1" fmla="*/ 101341 h 121246"/>
                <a:gd name="connsiteX2" fmla="*/ 19882 w 39763"/>
                <a:gd name="connsiteY2" fmla="*/ 121247 h 121246"/>
                <a:gd name="connsiteX3" fmla="*/ 19882 w 39763"/>
                <a:gd name="connsiteY3" fmla="*/ 121247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9"/>
                    <a:pt x="30726" y="121247"/>
                    <a:pt x="19882" y="121247"/>
                  </a:cubicBezTo>
                  <a:lnTo>
                    <a:pt x="19882" y="121247"/>
                  </a:lnTo>
                  <a:cubicBezTo>
                    <a:pt x="9037" y="121247"/>
                    <a:pt x="0" y="112199"/>
                    <a:pt x="0" y="101341"/>
                  </a:cubicBezTo>
                  <a:lnTo>
                    <a:pt x="0" y="19906"/>
                  </a:lnTo>
                  <a:cubicBezTo>
                    <a:pt x="0" y="9048"/>
                    <a:pt x="9037" y="0"/>
                    <a:pt x="19882" y="0"/>
                  </a:cubicBezTo>
                  <a:lnTo>
                    <a:pt x="19882" y="0"/>
                  </a:lnTo>
                  <a:cubicBezTo>
                    <a:pt x="28919" y="0"/>
                    <a:pt x="39764" y="9048"/>
                    <a:pt x="39764" y="19906"/>
                  </a:cubicBezTo>
                  <a:close/>
                </a:path>
              </a:pathLst>
            </a:custGeom>
            <a:solidFill>
              <a:srgbClr val="549D40"/>
            </a:solidFill>
            <a:ln w="18073" cap="flat">
              <a:noFill/>
              <a:prstDash val="solid"/>
              <a:miter/>
            </a:ln>
          </p:spPr>
          <p:txBody>
            <a:bodyPr rtlCol="0" anchor="ctr"/>
            <a:lstStyle/>
            <a:p>
              <a:endParaRPr lang="en-US" sz="849"/>
            </a:p>
          </p:txBody>
        </p:sp>
        <p:sp>
          <p:nvSpPr>
            <p:cNvPr id="776" name="Freeform 775">
              <a:extLst>
                <a:ext uri="{FF2B5EF4-FFF2-40B4-BE49-F238E27FC236}">
                  <a16:creationId xmlns:a16="http://schemas.microsoft.com/office/drawing/2014/main" id="{DB117C07-5E0C-A64C-A0E3-DC4BC39CD9D0}"/>
                </a:ext>
              </a:extLst>
            </p:cNvPr>
            <p:cNvSpPr/>
            <p:nvPr userDrawn="1"/>
          </p:nvSpPr>
          <p:spPr>
            <a:xfrm>
              <a:off x="8323484" y="4270851"/>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3 h 120149"/>
                <a:gd name="connsiteX5" fmla="*/ 66552 w 77752"/>
                <a:gd name="connsiteY5" fmla="*/ 117983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sz="849"/>
            </a:p>
          </p:txBody>
        </p:sp>
        <p:sp>
          <p:nvSpPr>
            <p:cNvPr id="777" name="Freeform 776">
              <a:extLst>
                <a:ext uri="{FF2B5EF4-FFF2-40B4-BE49-F238E27FC236}">
                  <a16:creationId xmlns:a16="http://schemas.microsoft.com/office/drawing/2014/main" id="{2E791E91-DEE1-5742-863E-343C02E67652}"/>
                </a:ext>
              </a:extLst>
            </p:cNvPr>
            <p:cNvSpPr/>
            <p:nvPr userDrawn="1"/>
          </p:nvSpPr>
          <p:spPr>
            <a:xfrm>
              <a:off x="8626127" y="4270851"/>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3 h 120149"/>
                <a:gd name="connsiteX5" fmla="*/ 65752 w 76952"/>
                <a:gd name="connsiteY5" fmla="*/ 117983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3"/>
                  </a:cubicBezTo>
                  <a:lnTo>
                    <a:pt x="65752" y="117983"/>
                  </a:lnTo>
                  <a:cubicBezTo>
                    <a:pt x="56714" y="123413"/>
                    <a:pt x="44062" y="117983"/>
                    <a:pt x="38640" y="108935"/>
                  </a:cubicBezTo>
                  <a:lnTo>
                    <a:pt x="2491" y="29311"/>
                  </a:lnTo>
                  <a:cubicBezTo>
                    <a:pt x="-2931" y="18453"/>
                    <a:pt x="684" y="7595"/>
                    <a:pt x="11528" y="2166"/>
                  </a:cubicBezTo>
                  <a:close/>
                </a:path>
              </a:pathLst>
            </a:custGeom>
            <a:solidFill>
              <a:srgbClr val="549D40"/>
            </a:solidFill>
            <a:ln w="18073" cap="flat">
              <a:noFill/>
              <a:prstDash val="solid"/>
              <a:miter/>
            </a:ln>
          </p:spPr>
          <p:txBody>
            <a:bodyPr rtlCol="0" anchor="ctr"/>
            <a:lstStyle/>
            <a:p>
              <a:endParaRPr lang="en-US" sz="849"/>
            </a:p>
          </p:txBody>
        </p:sp>
        <p:sp>
          <p:nvSpPr>
            <p:cNvPr id="778" name="Freeform 777">
              <a:extLst>
                <a:ext uri="{FF2B5EF4-FFF2-40B4-BE49-F238E27FC236}">
                  <a16:creationId xmlns:a16="http://schemas.microsoft.com/office/drawing/2014/main" id="{4F0D929B-1A2E-6149-BEC5-DBEEE22BFB3C}"/>
                </a:ext>
              </a:extLst>
            </p:cNvPr>
            <p:cNvSpPr/>
            <p:nvPr userDrawn="1"/>
          </p:nvSpPr>
          <p:spPr>
            <a:xfrm>
              <a:off x="8019834" y="4574872"/>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4 h 120149"/>
                <a:gd name="connsiteX5" fmla="*/ 66552 w 77753"/>
                <a:gd name="connsiteY5" fmla="*/ 117984 h 120149"/>
                <a:gd name="connsiteX6" fmla="*/ 39441 w 77753"/>
                <a:gd name="connsiteY6" fmla="*/ 108936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6643"/>
                    <a:pt x="1484" y="5785"/>
                    <a:pt x="12329" y="2166"/>
                  </a:cubicBezTo>
                  <a:close/>
                </a:path>
              </a:pathLst>
            </a:custGeom>
            <a:solidFill>
              <a:srgbClr val="549D40"/>
            </a:solidFill>
            <a:ln w="18073" cap="flat">
              <a:noFill/>
              <a:prstDash val="solid"/>
              <a:miter/>
            </a:ln>
          </p:spPr>
          <p:txBody>
            <a:bodyPr rtlCol="0" anchor="ctr"/>
            <a:lstStyle/>
            <a:p>
              <a:endParaRPr lang="en-US" sz="849"/>
            </a:p>
          </p:txBody>
        </p:sp>
        <p:sp>
          <p:nvSpPr>
            <p:cNvPr id="779" name="Freeform 778">
              <a:extLst>
                <a:ext uri="{FF2B5EF4-FFF2-40B4-BE49-F238E27FC236}">
                  <a16:creationId xmlns:a16="http://schemas.microsoft.com/office/drawing/2014/main" id="{F8C7CC11-FB20-6F43-ACAB-0DEB3F50C18B}"/>
                </a:ext>
              </a:extLst>
            </p:cNvPr>
            <p:cNvSpPr/>
            <p:nvPr userDrawn="1"/>
          </p:nvSpPr>
          <p:spPr>
            <a:xfrm>
              <a:off x="8323484" y="4574872"/>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6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6643"/>
                    <a:pt x="1484" y="5785"/>
                    <a:pt x="12329" y="2166"/>
                  </a:cubicBezTo>
                  <a:close/>
                </a:path>
              </a:pathLst>
            </a:custGeom>
            <a:solidFill>
              <a:srgbClr val="549D40"/>
            </a:solidFill>
            <a:ln w="18073" cap="flat">
              <a:noFill/>
              <a:prstDash val="solid"/>
              <a:miter/>
            </a:ln>
          </p:spPr>
          <p:txBody>
            <a:bodyPr rtlCol="0" anchor="ctr"/>
            <a:lstStyle/>
            <a:p>
              <a:endParaRPr lang="en-US" sz="849"/>
            </a:p>
          </p:txBody>
        </p:sp>
        <p:sp>
          <p:nvSpPr>
            <p:cNvPr id="780" name="Freeform 779">
              <a:extLst>
                <a:ext uri="{FF2B5EF4-FFF2-40B4-BE49-F238E27FC236}">
                  <a16:creationId xmlns:a16="http://schemas.microsoft.com/office/drawing/2014/main" id="{377F69F3-9C75-BD41-9180-FA80DFE9C14E}"/>
                </a:ext>
              </a:extLst>
            </p:cNvPr>
            <p:cNvSpPr/>
            <p:nvPr userDrawn="1"/>
          </p:nvSpPr>
          <p:spPr>
            <a:xfrm>
              <a:off x="8019834" y="4877084"/>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3 h 120149"/>
                <a:gd name="connsiteX5" fmla="*/ 66552 w 77753"/>
                <a:gd name="connsiteY5" fmla="*/ 117983 h 120149"/>
                <a:gd name="connsiteX6" fmla="*/ 39441 w 77753"/>
                <a:gd name="connsiteY6" fmla="*/ 108935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8"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sz="849"/>
            </a:p>
          </p:txBody>
        </p:sp>
        <p:sp>
          <p:nvSpPr>
            <p:cNvPr id="781" name="Freeform 780">
              <a:extLst>
                <a:ext uri="{FF2B5EF4-FFF2-40B4-BE49-F238E27FC236}">
                  <a16:creationId xmlns:a16="http://schemas.microsoft.com/office/drawing/2014/main" id="{9C37CB50-36CF-0748-9D23-F4543EBAE691}"/>
                </a:ext>
              </a:extLst>
            </p:cNvPr>
            <p:cNvSpPr/>
            <p:nvPr userDrawn="1"/>
          </p:nvSpPr>
          <p:spPr>
            <a:xfrm>
              <a:off x="8644885" y="4575030"/>
              <a:ext cx="39763" cy="121445"/>
            </a:xfrm>
            <a:custGeom>
              <a:avLst/>
              <a:gdLst>
                <a:gd name="connsiteX0" fmla="*/ 39764 w 39763"/>
                <a:gd name="connsiteY0" fmla="*/ 20105 h 121445"/>
                <a:gd name="connsiteX1" fmla="*/ 39764 w 39763"/>
                <a:gd name="connsiteY1" fmla="*/ 101539 h 121445"/>
                <a:gd name="connsiteX2" fmla="*/ 19882 w 39763"/>
                <a:gd name="connsiteY2" fmla="*/ 121445 h 121445"/>
                <a:gd name="connsiteX3" fmla="*/ 19882 w 39763"/>
                <a:gd name="connsiteY3" fmla="*/ 121445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6" y="121445"/>
                    <a:pt x="19882" y="121445"/>
                  </a:cubicBezTo>
                  <a:lnTo>
                    <a:pt x="19882" y="121445"/>
                  </a:lnTo>
                  <a:cubicBezTo>
                    <a:pt x="9037" y="121445"/>
                    <a:pt x="0" y="112397"/>
                    <a:pt x="0" y="101539"/>
                  </a:cubicBezTo>
                  <a:lnTo>
                    <a:pt x="0" y="20105"/>
                  </a:lnTo>
                  <a:cubicBezTo>
                    <a:pt x="0" y="9247"/>
                    <a:pt x="9037" y="199"/>
                    <a:pt x="19882" y="199"/>
                  </a:cubicBezTo>
                  <a:lnTo>
                    <a:pt x="19882" y="199"/>
                  </a:lnTo>
                  <a:cubicBezTo>
                    <a:pt x="28919" y="-1611"/>
                    <a:pt x="39764" y="9247"/>
                    <a:pt x="39764" y="20105"/>
                  </a:cubicBezTo>
                  <a:close/>
                </a:path>
              </a:pathLst>
            </a:custGeom>
            <a:solidFill>
              <a:srgbClr val="549D40"/>
            </a:solidFill>
            <a:ln w="18073" cap="flat">
              <a:noFill/>
              <a:prstDash val="solid"/>
              <a:miter/>
            </a:ln>
          </p:spPr>
          <p:txBody>
            <a:bodyPr rtlCol="0" anchor="ctr"/>
            <a:lstStyle/>
            <a:p>
              <a:endParaRPr lang="en-US" sz="849"/>
            </a:p>
          </p:txBody>
        </p:sp>
        <p:sp>
          <p:nvSpPr>
            <p:cNvPr id="782" name="Freeform 781">
              <a:extLst>
                <a:ext uri="{FF2B5EF4-FFF2-40B4-BE49-F238E27FC236}">
                  <a16:creationId xmlns:a16="http://schemas.microsoft.com/office/drawing/2014/main" id="{7C510CED-3908-BD45-93C4-EEF3CB6C4C0E}"/>
                </a:ext>
              </a:extLst>
            </p:cNvPr>
            <p:cNvSpPr/>
            <p:nvPr userDrawn="1"/>
          </p:nvSpPr>
          <p:spPr>
            <a:xfrm>
              <a:off x="8341235" y="4877440"/>
              <a:ext cx="39763" cy="121246"/>
            </a:xfrm>
            <a:custGeom>
              <a:avLst/>
              <a:gdLst>
                <a:gd name="connsiteX0" fmla="*/ 39764 w 39763"/>
                <a:gd name="connsiteY0" fmla="*/ 19906 h 121246"/>
                <a:gd name="connsiteX1" fmla="*/ 39764 w 39763"/>
                <a:gd name="connsiteY1" fmla="*/ 101341 h 121246"/>
                <a:gd name="connsiteX2" fmla="*/ 19882 w 39763"/>
                <a:gd name="connsiteY2" fmla="*/ 121247 h 121246"/>
                <a:gd name="connsiteX3" fmla="*/ 19882 w 39763"/>
                <a:gd name="connsiteY3" fmla="*/ 121247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9"/>
                    <a:pt x="30727" y="121247"/>
                    <a:pt x="19882" y="121247"/>
                  </a:cubicBezTo>
                  <a:lnTo>
                    <a:pt x="19882" y="121247"/>
                  </a:lnTo>
                  <a:cubicBezTo>
                    <a:pt x="9037" y="121247"/>
                    <a:pt x="0" y="112199"/>
                    <a:pt x="0" y="101341"/>
                  </a:cubicBezTo>
                  <a:lnTo>
                    <a:pt x="0" y="19906"/>
                  </a:lnTo>
                  <a:cubicBezTo>
                    <a:pt x="0" y="9048"/>
                    <a:pt x="9037" y="0"/>
                    <a:pt x="19882" y="0"/>
                  </a:cubicBezTo>
                  <a:lnTo>
                    <a:pt x="19882" y="0"/>
                  </a:lnTo>
                  <a:cubicBezTo>
                    <a:pt x="30727" y="0"/>
                    <a:pt x="39764" y="9048"/>
                    <a:pt x="39764" y="19906"/>
                  </a:cubicBezTo>
                  <a:close/>
                </a:path>
              </a:pathLst>
            </a:custGeom>
            <a:solidFill>
              <a:srgbClr val="549D40"/>
            </a:solidFill>
            <a:ln w="18073" cap="flat">
              <a:noFill/>
              <a:prstDash val="solid"/>
              <a:miter/>
            </a:ln>
          </p:spPr>
          <p:txBody>
            <a:bodyPr rtlCol="0" anchor="ctr"/>
            <a:lstStyle/>
            <a:p>
              <a:endParaRPr lang="en-US" sz="849"/>
            </a:p>
          </p:txBody>
        </p:sp>
        <p:sp>
          <p:nvSpPr>
            <p:cNvPr id="783" name="Freeform 782">
              <a:extLst>
                <a:ext uri="{FF2B5EF4-FFF2-40B4-BE49-F238E27FC236}">
                  <a16:creationId xmlns:a16="http://schemas.microsoft.com/office/drawing/2014/main" id="{17121058-393B-8643-AA0B-65A39C1C0199}"/>
                </a:ext>
              </a:extLst>
            </p:cNvPr>
            <p:cNvSpPr/>
            <p:nvPr userDrawn="1"/>
          </p:nvSpPr>
          <p:spPr>
            <a:xfrm>
              <a:off x="8626127" y="4877084"/>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3 h 120149"/>
                <a:gd name="connsiteX5" fmla="*/ 65752 w 76952"/>
                <a:gd name="connsiteY5" fmla="*/ 117983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3"/>
                  </a:cubicBezTo>
                  <a:lnTo>
                    <a:pt x="65752" y="117983"/>
                  </a:lnTo>
                  <a:cubicBezTo>
                    <a:pt x="56714" y="123413"/>
                    <a:pt x="44062" y="117983"/>
                    <a:pt x="38640" y="108935"/>
                  </a:cubicBezTo>
                  <a:lnTo>
                    <a:pt x="2491" y="29311"/>
                  </a:lnTo>
                  <a:cubicBezTo>
                    <a:pt x="-2931" y="18453"/>
                    <a:pt x="684" y="7595"/>
                    <a:pt x="11528" y="2166"/>
                  </a:cubicBezTo>
                  <a:close/>
                </a:path>
              </a:pathLst>
            </a:custGeom>
            <a:solidFill>
              <a:srgbClr val="549D40"/>
            </a:solidFill>
            <a:ln w="18073" cap="flat">
              <a:noFill/>
              <a:prstDash val="solid"/>
              <a:miter/>
            </a:ln>
          </p:spPr>
          <p:txBody>
            <a:bodyPr rtlCol="0" anchor="ctr"/>
            <a:lstStyle/>
            <a:p>
              <a:endParaRPr lang="en-US" sz="849"/>
            </a:p>
          </p:txBody>
        </p:sp>
        <p:sp>
          <p:nvSpPr>
            <p:cNvPr id="784" name="Freeform 783">
              <a:extLst>
                <a:ext uri="{FF2B5EF4-FFF2-40B4-BE49-F238E27FC236}">
                  <a16:creationId xmlns:a16="http://schemas.microsoft.com/office/drawing/2014/main" id="{D8586307-4669-844C-911A-60034D49B446}"/>
                </a:ext>
              </a:extLst>
            </p:cNvPr>
            <p:cNvSpPr/>
            <p:nvPr userDrawn="1"/>
          </p:nvSpPr>
          <p:spPr>
            <a:xfrm>
              <a:off x="8946727" y="4271207"/>
              <a:ext cx="39763" cy="121246"/>
            </a:xfrm>
            <a:custGeom>
              <a:avLst/>
              <a:gdLst>
                <a:gd name="connsiteX0" fmla="*/ 39764 w 39763"/>
                <a:gd name="connsiteY0" fmla="*/ 19906 h 121246"/>
                <a:gd name="connsiteX1" fmla="*/ 39764 w 39763"/>
                <a:gd name="connsiteY1" fmla="*/ 101341 h 121246"/>
                <a:gd name="connsiteX2" fmla="*/ 19882 w 39763"/>
                <a:gd name="connsiteY2" fmla="*/ 121247 h 121246"/>
                <a:gd name="connsiteX3" fmla="*/ 19882 w 39763"/>
                <a:gd name="connsiteY3" fmla="*/ 121247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9"/>
                    <a:pt x="30727" y="121247"/>
                    <a:pt x="19882" y="121247"/>
                  </a:cubicBezTo>
                  <a:lnTo>
                    <a:pt x="19882" y="121247"/>
                  </a:lnTo>
                  <a:cubicBezTo>
                    <a:pt x="9037" y="121247"/>
                    <a:pt x="0" y="112199"/>
                    <a:pt x="0" y="101341"/>
                  </a:cubicBezTo>
                  <a:lnTo>
                    <a:pt x="0" y="19906"/>
                  </a:lnTo>
                  <a:cubicBezTo>
                    <a:pt x="0" y="9048"/>
                    <a:pt x="9037" y="0"/>
                    <a:pt x="19882" y="0"/>
                  </a:cubicBezTo>
                  <a:lnTo>
                    <a:pt x="19882" y="0"/>
                  </a:lnTo>
                  <a:cubicBezTo>
                    <a:pt x="30727" y="0"/>
                    <a:pt x="39764" y="9048"/>
                    <a:pt x="39764" y="19906"/>
                  </a:cubicBezTo>
                  <a:close/>
                </a:path>
              </a:pathLst>
            </a:custGeom>
            <a:solidFill>
              <a:srgbClr val="549D40"/>
            </a:solidFill>
            <a:ln w="18073" cap="flat">
              <a:noFill/>
              <a:prstDash val="solid"/>
              <a:miter/>
            </a:ln>
          </p:spPr>
          <p:txBody>
            <a:bodyPr rtlCol="0" anchor="ctr"/>
            <a:lstStyle/>
            <a:p>
              <a:endParaRPr lang="en-US" sz="849"/>
            </a:p>
          </p:txBody>
        </p:sp>
        <p:sp>
          <p:nvSpPr>
            <p:cNvPr id="785" name="Freeform 784">
              <a:extLst>
                <a:ext uri="{FF2B5EF4-FFF2-40B4-BE49-F238E27FC236}">
                  <a16:creationId xmlns:a16="http://schemas.microsoft.com/office/drawing/2014/main" id="{D8BA7569-62E1-EC4C-BFA4-2690DA5DC3EF}"/>
                </a:ext>
              </a:extLst>
            </p:cNvPr>
            <p:cNvSpPr/>
            <p:nvPr userDrawn="1"/>
          </p:nvSpPr>
          <p:spPr>
            <a:xfrm>
              <a:off x="9231619" y="4270851"/>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3 h 120149"/>
                <a:gd name="connsiteX5" fmla="*/ 65752 w 76952"/>
                <a:gd name="connsiteY5" fmla="*/ 117983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3"/>
                  </a:cubicBezTo>
                  <a:lnTo>
                    <a:pt x="65752" y="117983"/>
                  </a:lnTo>
                  <a:cubicBezTo>
                    <a:pt x="56714" y="123413"/>
                    <a:pt x="44062" y="117983"/>
                    <a:pt x="38640" y="108935"/>
                  </a:cubicBezTo>
                  <a:lnTo>
                    <a:pt x="2491" y="29311"/>
                  </a:lnTo>
                  <a:cubicBezTo>
                    <a:pt x="-2931" y="18453"/>
                    <a:pt x="684" y="7595"/>
                    <a:pt x="11528" y="2166"/>
                  </a:cubicBezTo>
                  <a:close/>
                </a:path>
              </a:pathLst>
            </a:custGeom>
            <a:solidFill>
              <a:srgbClr val="549D40"/>
            </a:solidFill>
            <a:ln w="18073" cap="flat">
              <a:noFill/>
              <a:prstDash val="solid"/>
              <a:miter/>
            </a:ln>
          </p:spPr>
          <p:txBody>
            <a:bodyPr rtlCol="0" anchor="ctr"/>
            <a:lstStyle/>
            <a:p>
              <a:endParaRPr lang="en-US" sz="849"/>
            </a:p>
          </p:txBody>
        </p:sp>
        <p:sp>
          <p:nvSpPr>
            <p:cNvPr id="786" name="Freeform 785">
              <a:extLst>
                <a:ext uri="{FF2B5EF4-FFF2-40B4-BE49-F238E27FC236}">
                  <a16:creationId xmlns:a16="http://schemas.microsoft.com/office/drawing/2014/main" id="{DC2D8292-640B-704C-BEB9-2315888D66E6}"/>
                </a:ext>
              </a:extLst>
            </p:cNvPr>
            <p:cNvSpPr/>
            <p:nvPr userDrawn="1"/>
          </p:nvSpPr>
          <p:spPr>
            <a:xfrm>
              <a:off x="9534469" y="4270851"/>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3 h 120149"/>
                <a:gd name="connsiteX5" fmla="*/ 66552 w 77752"/>
                <a:gd name="connsiteY5" fmla="*/ 117983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sz="849"/>
            </a:p>
          </p:txBody>
        </p:sp>
        <p:sp>
          <p:nvSpPr>
            <p:cNvPr id="787" name="Freeform 786">
              <a:extLst>
                <a:ext uri="{FF2B5EF4-FFF2-40B4-BE49-F238E27FC236}">
                  <a16:creationId xmlns:a16="http://schemas.microsoft.com/office/drawing/2014/main" id="{D9C842E5-6BD4-CD46-838E-F8B1F37C2462}"/>
                </a:ext>
              </a:extLst>
            </p:cNvPr>
            <p:cNvSpPr/>
            <p:nvPr userDrawn="1"/>
          </p:nvSpPr>
          <p:spPr>
            <a:xfrm>
              <a:off x="8928976" y="4574872"/>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6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6643"/>
                    <a:pt x="1484" y="5785"/>
                    <a:pt x="12329" y="2166"/>
                  </a:cubicBezTo>
                  <a:close/>
                </a:path>
              </a:pathLst>
            </a:custGeom>
            <a:solidFill>
              <a:srgbClr val="549D40"/>
            </a:solidFill>
            <a:ln w="18073" cap="flat">
              <a:noFill/>
              <a:prstDash val="solid"/>
              <a:miter/>
            </a:ln>
          </p:spPr>
          <p:txBody>
            <a:bodyPr rtlCol="0" anchor="ctr"/>
            <a:lstStyle/>
            <a:p>
              <a:endParaRPr lang="en-US" sz="849"/>
            </a:p>
          </p:txBody>
        </p:sp>
        <p:sp>
          <p:nvSpPr>
            <p:cNvPr id="788" name="Freeform 787">
              <a:extLst>
                <a:ext uri="{FF2B5EF4-FFF2-40B4-BE49-F238E27FC236}">
                  <a16:creationId xmlns:a16="http://schemas.microsoft.com/office/drawing/2014/main" id="{CA449B13-881C-4442-B0A8-6715E4D332EC}"/>
                </a:ext>
              </a:extLst>
            </p:cNvPr>
            <p:cNvSpPr/>
            <p:nvPr userDrawn="1"/>
          </p:nvSpPr>
          <p:spPr>
            <a:xfrm>
              <a:off x="9231619" y="4574872"/>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6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6"/>
                  </a:cubicBezTo>
                  <a:lnTo>
                    <a:pt x="2491" y="29311"/>
                  </a:lnTo>
                  <a:cubicBezTo>
                    <a:pt x="-2931" y="16643"/>
                    <a:pt x="684" y="5785"/>
                    <a:pt x="11528" y="2166"/>
                  </a:cubicBezTo>
                  <a:close/>
                </a:path>
              </a:pathLst>
            </a:custGeom>
            <a:solidFill>
              <a:srgbClr val="549D40"/>
            </a:solidFill>
            <a:ln w="18073" cap="flat">
              <a:noFill/>
              <a:prstDash val="solid"/>
              <a:miter/>
            </a:ln>
          </p:spPr>
          <p:txBody>
            <a:bodyPr rtlCol="0" anchor="ctr"/>
            <a:lstStyle/>
            <a:p>
              <a:endParaRPr lang="en-US" sz="849"/>
            </a:p>
          </p:txBody>
        </p:sp>
        <p:sp>
          <p:nvSpPr>
            <p:cNvPr id="789" name="Freeform 788">
              <a:extLst>
                <a:ext uri="{FF2B5EF4-FFF2-40B4-BE49-F238E27FC236}">
                  <a16:creationId xmlns:a16="http://schemas.microsoft.com/office/drawing/2014/main" id="{507C844E-2B2D-AC4F-B6E7-005FD9CA06E5}"/>
                </a:ext>
              </a:extLst>
            </p:cNvPr>
            <p:cNvSpPr/>
            <p:nvPr userDrawn="1"/>
          </p:nvSpPr>
          <p:spPr>
            <a:xfrm>
              <a:off x="8928976" y="4877084"/>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3 h 120149"/>
                <a:gd name="connsiteX5" fmla="*/ 66552 w 77752"/>
                <a:gd name="connsiteY5" fmla="*/ 117983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sz="849"/>
            </a:p>
          </p:txBody>
        </p:sp>
        <p:sp>
          <p:nvSpPr>
            <p:cNvPr id="790" name="Freeform 789">
              <a:extLst>
                <a:ext uri="{FF2B5EF4-FFF2-40B4-BE49-F238E27FC236}">
                  <a16:creationId xmlns:a16="http://schemas.microsoft.com/office/drawing/2014/main" id="{993F1660-FCC1-634A-ABE2-FE9E2E890AAB}"/>
                </a:ext>
              </a:extLst>
            </p:cNvPr>
            <p:cNvSpPr/>
            <p:nvPr userDrawn="1"/>
          </p:nvSpPr>
          <p:spPr>
            <a:xfrm>
              <a:off x="9554028" y="4575030"/>
              <a:ext cx="39763" cy="121445"/>
            </a:xfrm>
            <a:custGeom>
              <a:avLst/>
              <a:gdLst>
                <a:gd name="connsiteX0" fmla="*/ 39764 w 39763"/>
                <a:gd name="connsiteY0" fmla="*/ 20105 h 121445"/>
                <a:gd name="connsiteX1" fmla="*/ 39764 w 39763"/>
                <a:gd name="connsiteY1" fmla="*/ 101539 h 121445"/>
                <a:gd name="connsiteX2" fmla="*/ 19882 w 39763"/>
                <a:gd name="connsiteY2" fmla="*/ 121445 h 121445"/>
                <a:gd name="connsiteX3" fmla="*/ 19882 w 39763"/>
                <a:gd name="connsiteY3" fmla="*/ 121445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6" y="121445"/>
                    <a:pt x="19882" y="121445"/>
                  </a:cubicBezTo>
                  <a:lnTo>
                    <a:pt x="19882" y="121445"/>
                  </a:lnTo>
                  <a:cubicBezTo>
                    <a:pt x="9037" y="121445"/>
                    <a:pt x="0" y="112397"/>
                    <a:pt x="0" y="101539"/>
                  </a:cubicBezTo>
                  <a:lnTo>
                    <a:pt x="0" y="20105"/>
                  </a:lnTo>
                  <a:cubicBezTo>
                    <a:pt x="0" y="9247"/>
                    <a:pt x="9037" y="199"/>
                    <a:pt x="19882" y="199"/>
                  </a:cubicBezTo>
                  <a:lnTo>
                    <a:pt x="19882" y="199"/>
                  </a:lnTo>
                  <a:cubicBezTo>
                    <a:pt x="28919" y="-1611"/>
                    <a:pt x="39764" y="9247"/>
                    <a:pt x="39764" y="20105"/>
                  </a:cubicBezTo>
                  <a:close/>
                </a:path>
              </a:pathLst>
            </a:custGeom>
            <a:solidFill>
              <a:srgbClr val="549D40"/>
            </a:solidFill>
            <a:ln w="18073" cap="flat">
              <a:noFill/>
              <a:prstDash val="solid"/>
              <a:miter/>
            </a:ln>
          </p:spPr>
          <p:txBody>
            <a:bodyPr rtlCol="0" anchor="ctr"/>
            <a:lstStyle/>
            <a:p>
              <a:endParaRPr lang="en-US" sz="849"/>
            </a:p>
          </p:txBody>
        </p:sp>
        <p:sp>
          <p:nvSpPr>
            <p:cNvPr id="791" name="Freeform 790">
              <a:extLst>
                <a:ext uri="{FF2B5EF4-FFF2-40B4-BE49-F238E27FC236}">
                  <a16:creationId xmlns:a16="http://schemas.microsoft.com/office/drawing/2014/main" id="{77815CF7-E291-4D40-BDA6-3472ED6A5ABA}"/>
                </a:ext>
              </a:extLst>
            </p:cNvPr>
            <p:cNvSpPr/>
            <p:nvPr userDrawn="1"/>
          </p:nvSpPr>
          <p:spPr>
            <a:xfrm>
              <a:off x="9250378" y="4877440"/>
              <a:ext cx="39763" cy="121246"/>
            </a:xfrm>
            <a:custGeom>
              <a:avLst/>
              <a:gdLst>
                <a:gd name="connsiteX0" fmla="*/ 39764 w 39763"/>
                <a:gd name="connsiteY0" fmla="*/ 19906 h 121246"/>
                <a:gd name="connsiteX1" fmla="*/ 39764 w 39763"/>
                <a:gd name="connsiteY1" fmla="*/ 101341 h 121246"/>
                <a:gd name="connsiteX2" fmla="*/ 19882 w 39763"/>
                <a:gd name="connsiteY2" fmla="*/ 121247 h 121246"/>
                <a:gd name="connsiteX3" fmla="*/ 19882 w 39763"/>
                <a:gd name="connsiteY3" fmla="*/ 121247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9"/>
                    <a:pt x="30726" y="121247"/>
                    <a:pt x="19882" y="121247"/>
                  </a:cubicBezTo>
                  <a:lnTo>
                    <a:pt x="19882" y="121247"/>
                  </a:lnTo>
                  <a:cubicBezTo>
                    <a:pt x="9037" y="121247"/>
                    <a:pt x="0" y="112199"/>
                    <a:pt x="0" y="101341"/>
                  </a:cubicBezTo>
                  <a:lnTo>
                    <a:pt x="0" y="19906"/>
                  </a:lnTo>
                  <a:cubicBezTo>
                    <a:pt x="0" y="9048"/>
                    <a:pt x="9037" y="0"/>
                    <a:pt x="19882" y="0"/>
                  </a:cubicBezTo>
                  <a:lnTo>
                    <a:pt x="19882" y="0"/>
                  </a:lnTo>
                  <a:cubicBezTo>
                    <a:pt x="30726" y="0"/>
                    <a:pt x="39764" y="9048"/>
                    <a:pt x="39764" y="19906"/>
                  </a:cubicBezTo>
                  <a:close/>
                </a:path>
              </a:pathLst>
            </a:custGeom>
            <a:solidFill>
              <a:srgbClr val="549D40"/>
            </a:solidFill>
            <a:ln w="18073" cap="flat">
              <a:noFill/>
              <a:prstDash val="solid"/>
              <a:miter/>
            </a:ln>
          </p:spPr>
          <p:txBody>
            <a:bodyPr rtlCol="0" anchor="ctr"/>
            <a:lstStyle/>
            <a:p>
              <a:endParaRPr lang="en-US" sz="849"/>
            </a:p>
          </p:txBody>
        </p:sp>
        <p:sp>
          <p:nvSpPr>
            <p:cNvPr id="792" name="Freeform 791">
              <a:extLst>
                <a:ext uri="{FF2B5EF4-FFF2-40B4-BE49-F238E27FC236}">
                  <a16:creationId xmlns:a16="http://schemas.microsoft.com/office/drawing/2014/main" id="{914B1801-4995-4E4A-8313-75C23D8EAE28}"/>
                </a:ext>
              </a:extLst>
            </p:cNvPr>
            <p:cNvSpPr/>
            <p:nvPr userDrawn="1"/>
          </p:nvSpPr>
          <p:spPr>
            <a:xfrm>
              <a:off x="9534469" y="4877084"/>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3 h 120149"/>
                <a:gd name="connsiteX5" fmla="*/ 66552 w 77752"/>
                <a:gd name="connsiteY5" fmla="*/ 117983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sz="849"/>
            </a:p>
          </p:txBody>
        </p:sp>
        <p:sp>
          <p:nvSpPr>
            <p:cNvPr id="793" name="Freeform 792">
              <a:extLst>
                <a:ext uri="{FF2B5EF4-FFF2-40B4-BE49-F238E27FC236}">
                  <a16:creationId xmlns:a16="http://schemas.microsoft.com/office/drawing/2014/main" id="{2EE90130-76DB-5649-BB20-B3B3900AF86B}"/>
                </a:ext>
              </a:extLst>
            </p:cNvPr>
            <p:cNvSpPr/>
            <p:nvPr userDrawn="1"/>
          </p:nvSpPr>
          <p:spPr>
            <a:xfrm>
              <a:off x="9855870" y="4271207"/>
              <a:ext cx="39763" cy="121246"/>
            </a:xfrm>
            <a:custGeom>
              <a:avLst/>
              <a:gdLst>
                <a:gd name="connsiteX0" fmla="*/ 39764 w 39763"/>
                <a:gd name="connsiteY0" fmla="*/ 19906 h 121246"/>
                <a:gd name="connsiteX1" fmla="*/ 39764 w 39763"/>
                <a:gd name="connsiteY1" fmla="*/ 101341 h 121246"/>
                <a:gd name="connsiteX2" fmla="*/ 19882 w 39763"/>
                <a:gd name="connsiteY2" fmla="*/ 121247 h 121246"/>
                <a:gd name="connsiteX3" fmla="*/ 19882 w 39763"/>
                <a:gd name="connsiteY3" fmla="*/ 121247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9"/>
                    <a:pt x="30726" y="121247"/>
                    <a:pt x="19882" y="121247"/>
                  </a:cubicBezTo>
                  <a:lnTo>
                    <a:pt x="19882" y="121247"/>
                  </a:lnTo>
                  <a:cubicBezTo>
                    <a:pt x="9037" y="121247"/>
                    <a:pt x="0" y="112199"/>
                    <a:pt x="0" y="101341"/>
                  </a:cubicBezTo>
                  <a:lnTo>
                    <a:pt x="0" y="19906"/>
                  </a:lnTo>
                  <a:cubicBezTo>
                    <a:pt x="0" y="9048"/>
                    <a:pt x="9037" y="0"/>
                    <a:pt x="19882" y="0"/>
                  </a:cubicBezTo>
                  <a:lnTo>
                    <a:pt x="19882" y="0"/>
                  </a:lnTo>
                  <a:cubicBezTo>
                    <a:pt x="30726" y="0"/>
                    <a:pt x="39764" y="9048"/>
                    <a:pt x="39764" y="19906"/>
                  </a:cubicBezTo>
                  <a:close/>
                </a:path>
              </a:pathLst>
            </a:custGeom>
            <a:solidFill>
              <a:srgbClr val="549D40"/>
            </a:solidFill>
            <a:ln w="18073" cap="flat">
              <a:noFill/>
              <a:prstDash val="solid"/>
              <a:miter/>
            </a:ln>
          </p:spPr>
          <p:txBody>
            <a:bodyPr rtlCol="0" anchor="ctr"/>
            <a:lstStyle/>
            <a:p>
              <a:endParaRPr lang="en-US" sz="849"/>
            </a:p>
          </p:txBody>
        </p:sp>
        <p:sp>
          <p:nvSpPr>
            <p:cNvPr id="794" name="Freeform 793">
              <a:extLst>
                <a:ext uri="{FF2B5EF4-FFF2-40B4-BE49-F238E27FC236}">
                  <a16:creationId xmlns:a16="http://schemas.microsoft.com/office/drawing/2014/main" id="{88BA5AE7-72F2-A941-AAF1-666A63A6B6AB}"/>
                </a:ext>
              </a:extLst>
            </p:cNvPr>
            <p:cNvSpPr/>
            <p:nvPr userDrawn="1"/>
          </p:nvSpPr>
          <p:spPr>
            <a:xfrm>
              <a:off x="10140762" y="4270851"/>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3 h 120149"/>
                <a:gd name="connsiteX5" fmla="*/ 65752 w 76952"/>
                <a:gd name="connsiteY5" fmla="*/ 117983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3"/>
                  </a:cubicBezTo>
                  <a:lnTo>
                    <a:pt x="65752" y="117983"/>
                  </a:lnTo>
                  <a:cubicBezTo>
                    <a:pt x="56714" y="123413"/>
                    <a:pt x="44062" y="117983"/>
                    <a:pt x="38640" y="108935"/>
                  </a:cubicBezTo>
                  <a:lnTo>
                    <a:pt x="2491" y="29311"/>
                  </a:lnTo>
                  <a:cubicBezTo>
                    <a:pt x="-2931" y="18453"/>
                    <a:pt x="684" y="7595"/>
                    <a:pt x="11528" y="2166"/>
                  </a:cubicBezTo>
                  <a:close/>
                </a:path>
              </a:pathLst>
            </a:custGeom>
            <a:solidFill>
              <a:srgbClr val="549D40"/>
            </a:solidFill>
            <a:ln w="18073" cap="flat">
              <a:noFill/>
              <a:prstDash val="solid"/>
              <a:miter/>
            </a:ln>
          </p:spPr>
          <p:txBody>
            <a:bodyPr rtlCol="0" anchor="ctr"/>
            <a:lstStyle/>
            <a:p>
              <a:endParaRPr lang="en-US" sz="849"/>
            </a:p>
          </p:txBody>
        </p:sp>
        <p:sp>
          <p:nvSpPr>
            <p:cNvPr id="795" name="Freeform 794">
              <a:extLst>
                <a:ext uri="{FF2B5EF4-FFF2-40B4-BE49-F238E27FC236}">
                  <a16:creationId xmlns:a16="http://schemas.microsoft.com/office/drawing/2014/main" id="{9DEA35C6-73FB-2242-B696-89DB16F9CBFA}"/>
                </a:ext>
              </a:extLst>
            </p:cNvPr>
            <p:cNvSpPr/>
            <p:nvPr userDrawn="1"/>
          </p:nvSpPr>
          <p:spPr>
            <a:xfrm>
              <a:off x="10443611" y="4270851"/>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3 h 120149"/>
                <a:gd name="connsiteX5" fmla="*/ 66552 w 77753"/>
                <a:gd name="connsiteY5" fmla="*/ 117983 h 120149"/>
                <a:gd name="connsiteX6" fmla="*/ 39441 w 77753"/>
                <a:gd name="connsiteY6" fmla="*/ 108935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9"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sz="849"/>
            </a:p>
          </p:txBody>
        </p:sp>
        <p:sp>
          <p:nvSpPr>
            <p:cNvPr id="796" name="Freeform 795">
              <a:extLst>
                <a:ext uri="{FF2B5EF4-FFF2-40B4-BE49-F238E27FC236}">
                  <a16:creationId xmlns:a16="http://schemas.microsoft.com/office/drawing/2014/main" id="{017EDB55-FD76-0445-8465-625367CF5C73}"/>
                </a:ext>
              </a:extLst>
            </p:cNvPr>
            <p:cNvSpPr/>
            <p:nvPr userDrawn="1"/>
          </p:nvSpPr>
          <p:spPr>
            <a:xfrm>
              <a:off x="9838119" y="4574872"/>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89 w 77752"/>
                <a:gd name="connsiteY3" fmla="*/ 90839 h 120149"/>
                <a:gd name="connsiteX4" fmla="*/ 66552 w 77752"/>
                <a:gd name="connsiteY4" fmla="*/ 117984 h 120149"/>
                <a:gd name="connsiteX5" fmla="*/ 66552 w 77752"/>
                <a:gd name="connsiteY5" fmla="*/ 117984 h 120149"/>
                <a:gd name="connsiteX6" fmla="*/ 39441 w 77752"/>
                <a:gd name="connsiteY6" fmla="*/ 108936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89" y="90839"/>
                  </a:lnTo>
                  <a:cubicBezTo>
                    <a:pt x="81012" y="99887"/>
                    <a:pt x="75589" y="112555"/>
                    <a:pt x="66552" y="117984"/>
                  </a:cubicBezTo>
                  <a:lnTo>
                    <a:pt x="66552" y="117984"/>
                  </a:lnTo>
                  <a:cubicBezTo>
                    <a:pt x="57515" y="123413"/>
                    <a:pt x="44863" y="117984"/>
                    <a:pt x="39441" y="108936"/>
                  </a:cubicBezTo>
                  <a:lnTo>
                    <a:pt x="3292" y="29311"/>
                  </a:lnTo>
                  <a:cubicBezTo>
                    <a:pt x="-3938" y="16643"/>
                    <a:pt x="1485" y="5785"/>
                    <a:pt x="12329" y="2166"/>
                  </a:cubicBezTo>
                  <a:close/>
                </a:path>
              </a:pathLst>
            </a:custGeom>
            <a:solidFill>
              <a:srgbClr val="549D40"/>
            </a:solidFill>
            <a:ln w="18073" cap="flat">
              <a:noFill/>
              <a:prstDash val="solid"/>
              <a:miter/>
            </a:ln>
          </p:spPr>
          <p:txBody>
            <a:bodyPr rtlCol="0" anchor="ctr"/>
            <a:lstStyle/>
            <a:p>
              <a:endParaRPr lang="en-US" sz="849"/>
            </a:p>
          </p:txBody>
        </p:sp>
        <p:sp>
          <p:nvSpPr>
            <p:cNvPr id="797" name="Freeform 796">
              <a:extLst>
                <a:ext uri="{FF2B5EF4-FFF2-40B4-BE49-F238E27FC236}">
                  <a16:creationId xmlns:a16="http://schemas.microsoft.com/office/drawing/2014/main" id="{903DC6D3-7644-A64C-9FD9-A817D089BA18}"/>
                </a:ext>
              </a:extLst>
            </p:cNvPr>
            <p:cNvSpPr/>
            <p:nvPr userDrawn="1"/>
          </p:nvSpPr>
          <p:spPr>
            <a:xfrm>
              <a:off x="10140762" y="4574872"/>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6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6"/>
                  </a:cubicBezTo>
                  <a:lnTo>
                    <a:pt x="2491" y="29311"/>
                  </a:lnTo>
                  <a:cubicBezTo>
                    <a:pt x="-2931" y="16643"/>
                    <a:pt x="684" y="5785"/>
                    <a:pt x="11528" y="2166"/>
                  </a:cubicBezTo>
                  <a:close/>
                </a:path>
              </a:pathLst>
            </a:custGeom>
            <a:solidFill>
              <a:srgbClr val="549D40"/>
            </a:solidFill>
            <a:ln w="18073" cap="flat">
              <a:noFill/>
              <a:prstDash val="solid"/>
              <a:miter/>
            </a:ln>
          </p:spPr>
          <p:txBody>
            <a:bodyPr rtlCol="0" anchor="ctr"/>
            <a:lstStyle/>
            <a:p>
              <a:endParaRPr lang="en-US" sz="849"/>
            </a:p>
          </p:txBody>
        </p:sp>
        <p:sp>
          <p:nvSpPr>
            <p:cNvPr id="798" name="Freeform 797">
              <a:extLst>
                <a:ext uri="{FF2B5EF4-FFF2-40B4-BE49-F238E27FC236}">
                  <a16:creationId xmlns:a16="http://schemas.microsoft.com/office/drawing/2014/main" id="{5ED6C151-DD15-EA43-82CC-649DCCE19CFC}"/>
                </a:ext>
              </a:extLst>
            </p:cNvPr>
            <p:cNvSpPr/>
            <p:nvPr userDrawn="1"/>
          </p:nvSpPr>
          <p:spPr>
            <a:xfrm>
              <a:off x="9838119" y="4877084"/>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89 w 77752"/>
                <a:gd name="connsiteY3" fmla="*/ 90839 h 120149"/>
                <a:gd name="connsiteX4" fmla="*/ 66552 w 77752"/>
                <a:gd name="connsiteY4" fmla="*/ 117983 h 120149"/>
                <a:gd name="connsiteX5" fmla="*/ 66552 w 77752"/>
                <a:gd name="connsiteY5" fmla="*/ 117983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89" y="90839"/>
                  </a:lnTo>
                  <a:cubicBezTo>
                    <a:pt x="81012" y="99887"/>
                    <a:pt x="75589" y="112555"/>
                    <a:pt x="66552" y="117983"/>
                  </a:cubicBezTo>
                  <a:lnTo>
                    <a:pt x="66552" y="117983"/>
                  </a:lnTo>
                  <a:cubicBezTo>
                    <a:pt x="57515" y="123413"/>
                    <a:pt x="44863" y="117983"/>
                    <a:pt x="39441" y="108935"/>
                  </a:cubicBezTo>
                  <a:lnTo>
                    <a:pt x="3292" y="29311"/>
                  </a:lnTo>
                  <a:cubicBezTo>
                    <a:pt x="-3938" y="18453"/>
                    <a:pt x="1485" y="7595"/>
                    <a:pt x="12329" y="2166"/>
                  </a:cubicBezTo>
                  <a:close/>
                </a:path>
              </a:pathLst>
            </a:custGeom>
            <a:solidFill>
              <a:srgbClr val="549D40"/>
            </a:solidFill>
            <a:ln w="18073" cap="flat">
              <a:noFill/>
              <a:prstDash val="solid"/>
              <a:miter/>
            </a:ln>
          </p:spPr>
          <p:txBody>
            <a:bodyPr rtlCol="0" anchor="ctr"/>
            <a:lstStyle/>
            <a:p>
              <a:endParaRPr lang="en-US" sz="849"/>
            </a:p>
          </p:txBody>
        </p:sp>
        <p:sp>
          <p:nvSpPr>
            <p:cNvPr id="799" name="Freeform 798">
              <a:extLst>
                <a:ext uri="{FF2B5EF4-FFF2-40B4-BE49-F238E27FC236}">
                  <a16:creationId xmlns:a16="http://schemas.microsoft.com/office/drawing/2014/main" id="{4CCC2DF2-AA46-B54D-95DC-9E9BD8499068}"/>
                </a:ext>
              </a:extLst>
            </p:cNvPr>
            <p:cNvSpPr/>
            <p:nvPr userDrawn="1"/>
          </p:nvSpPr>
          <p:spPr>
            <a:xfrm>
              <a:off x="10461363" y="4575030"/>
              <a:ext cx="39763" cy="121445"/>
            </a:xfrm>
            <a:custGeom>
              <a:avLst/>
              <a:gdLst>
                <a:gd name="connsiteX0" fmla="*/ 39763 w 39763"/>
                <a:gd name="connsiteY0" fmla="*/ 20105 h 121445"/>
                <a:gd name="connsiteX1" fmla="*/ 39763 w 39763"/>
                <a:gd name="connsiteY1" fmla="*/ 101539 h 121445"/>
                <a:gd name="connsiteX2" fmla="*/ 19881 w 39763"/>
                <a:gd name="connsiteY2" fmla="*/ 121445 h 121445"/>
                <a:gd name="connsiteX3" fmla="*/ 19881 w 39763"/>
                <a:gd name="connsiteY3" fmla="*/ 121445 h 121445"/>
                <a:gd name="connsiteX4" fmla="*/ 0 w 39763"/>
                <a:gd name="connsiteY4" fmla="*/ 101539 h 121445"/>
                <a:gd name="connsiteX5" fmla="*/ 0 w 39763"/>
                <a:gd name="connsiteY5" fmla="*/ 20105 h 121445"/>
                <a:gd name="connsiteX6" fmla="*/ 19881 w 39763"/>
                <a:gd name="connsiteY6" fmla="*/ 199 h 121445"/>
                <a:gd name="connsiteX7" fmla="*/ 19881 w 39763"/>
                <a:gd name="connsiteY7" fmla="*/ 199 h 121445"/>
                <a:gd name="connsiteX8" fmla="*/ 39763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3" y="20105"/>
                  </a:moveTo>
                  <a:lnTo>
                    <a:pt x="39763" y="101539"/>
                  </a:lnTo>
                  <a:cubicBezTo>
                    <a:pt x="39763" y="112397"/>
                    <a:pt x="30726" y="121445"/>
                    <a:pt x="19881" y="121445"/>
                  </a:cubicBezTo>
                  <a:lnTo>
                    <a:pt x="19881" y="121445"/>
                  </a:lnTo>
                  <a:cubicBezTo>
                    <a:pt x="9037" y="121445"/>
                    <a:pt x="0" y="112397"/>
                    <a:pt x="0" y="101539"/>
                  </a:cubicBezTo>
                  <a:lnTo>
                    <a:pt x="0" y="20105"/>
                  </a:lnTo>
                  <a:cubicBezTo>
                    <a:pt x="0" y="9247"/>
                    <a:pt x="9037" y="199"/>
                    <a:pt x="19881" y="199"/>
                  </a:cubicBezTo>
                  <a:lnTo>
                    <a:pt x="19881" y="199"/>
                  </a:lnTo>
                  <a:cubicBezTo>
                    <a:pt x="30726" y="-1611"/>
                    <a:pt x="39763" y="9247"/>
                    <a:pt x="39763" y="20105"/>
                  </a:cubicBezTo>
                  <a:close/>
                </a:path>
              </a:pathLst>
            </a:custGeom>
            <a:solidFill>
              <a:srgbClr val="549D40"/>
            </a:solidFill>
            <a:ln w="18073" cap="flat">
              <a:noFill/>
              <a:prstDash val="solid"/>
              <a:miter/>
            </a:ln>
          </p:spPr>
          <p:txBody>
            <a:bodyPr rtlCol="0" anchor="ctr"/>
            <a:lstStyle/>
            <a:p>
              <a:endParaRPr lang="en-US" sz="849"/>
            </a:p>
          </p:txBody>
        </p:sp>
        <p:sp>
          <p:nvSpPr>
            <p:cNvPr id="800" name="Freeform 799">
              <a:extLst>
                <a:ext uri="{FF2B5EF4-FFF2-40B4-BE49-F238E27FC236}">
                  <a16:creationId xmlns:a16="http://schemas.microsoft.com/office/drawing/2014/main" id="{181CC18C-8AD6-834F-AA7F-D7DA2FCD8313}"/>
                </a:ext>
              </a:extLst>
            </p:cNvPr>
            <p:cNvSpPr/>
            <p:nvPr userDrawn="1"/>
          </p:nvSpPr>
          <p:spPr>
            <a:xfrm>
              <a:off x="10159520" y="4877440"/>
              <a:ext cx="39763" cy="121246"/>
            </a:xfrm>
            <a:custGeom>
              <a:avLst/>
              <a:gdLst>
                <a:gd name="connsiteX0" fmla="*/ 39764 w 39763"/>
                <a:gd name="connsiteY0" fmla="*/ 19906 h 121246"/>
                <a:gd name="connsiteX1" fmla="*/ 39764 w 39763"/>
                <a:gd name="connsiteY1" fmla="*/ 101341 h 121246"/>
                <a:gd name="connsiteX2" fmla="*/ 19882 w 39763"/>
                <a:gd name="connsiteY2" fmla="*/ 121247 h 121246"/>
                <a:gd name="connsiteX3" fmla="*/ 19882 w 39763"/>
                <a:gd name="connsiteY3" fmla="*/ 121247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9"/>
                    <a:pt x="30726" y="121247"/>
                    <a:pt x="19882" y="121247"/>
                  </a:cubicBezTo>
                  <a:lnTo>
                    <a:pt x="19882" y="121247"/>
                  </a:lnTo>
                  <a:cubicBezTo>
                    <a:pt x="9037" y="121247"/>
                    <a:pt x="0" y="112199"/>
                    <a:pt x="0" y="101341"/>
                  </a:cubicBezTo>
                  <a:lnTo>
                    <a:pt x="0" y="19906"/>
                  </a:lnTo>
                  <a:cubicBezTo>
                    <a:pt x="0" y="9048"/>
                    <a:pt x="9037" y="0"/>
                    <a:pt x="19882" y="0"/>
                  </a:cubicBezTo>
                  <a:lnTo>
                    <a:pt x="19882" y="0"/>
                  </a:lnTo>
                  <a:cubicBezTo>
                    <a:pt x="28919" y="0"/>
                    <a:pt x="39764" y="9048"/>
                    <a:pt x="39764" y="19906"/>
                  </a:cubicBezTo>
                  <a:close/>
                </a:path>
              </a:pathLst>
            </a:custGeom>
            <a:solidFill>
              <a:srgbClr val="549D40"/>
            </a:solidFill>
            <a:ln w="18073" cap="flat">
              <a:noFill/>
              <a:prstDash val="solid"/>
              <a:miter/>
            </a:ln>
          </p:spPr>
          <p:txBody>
            <a:bodyPr rtlCol="0" anchor="ctr"/>
            <a:lstStyle/>
            <a:p>
              <a:endParaRPr lang="en-US" sz="849"/>
            </a:p>
          </p:txBody>
        </p:sp>
        <p:sp>
          <p:nvSpPr>
            <p:cNvPr id="801" name="Freeform 800">
              <a:extLst>
                <a:ext uri="{FF2B5EF4-FFF2-40B4-BE49-F238E27FC236}">
                  <a16:creationId xmlns:a16="http://schemas.microsoft.com/office/drawing/2014/main" id="{B7D5A38E-430B-7A41-93A1-E17B9AAAC3E9}"/>
                </a:ext>
              </a:extLst>
            </p:cNvPr>
            <p:cNvSpPr/>
            <p:nvPr userDrawn="1"/>
          </p:nvSpPr>
          <p:spPr>
            <a:xfrm>
              <a:off x="10443611" y="4877084"/>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3 h 120149"/>
                <a:gd name="connsiteX5" fmla="*/ 66552 w 77753"/>
                <a:gd name="connsiteY5" fmla="*/ 117983 h 120149"/>
                <a:gd name="connsiteX6" fmla="*/ 39441 w 77753"/>
                <a:gd name="connsiteY6" fmla="*/ 108935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9"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sz="849"/>
            </a:p>
          </p:txBody>
        </p:sp>
        <p:sp>
          <p:nvSpPr>
            <p:cNvPr id="802" name="Freeform 801">
              <a:extLst>
                <a:ext uri="{FF2B5EF4-FFF2-40B4-BE49-F238E27FC236}">
                  <a16:creationId xmlns:a16="http://schemas.microsoft.com/office/drawing/2014/main" id="{E066E801-C72F-1B47-9614-0FAF812DCEC5}"/>
                </a:ext>
              </a:extLst>
            </p:cNvPr>
            <p:cNvSpPr/>
            <p:nvPr userDrawn="1"/>
          </p:nvSpPr>
          <p:spPr>
            <a:xfrm>
              <a:off x="10765013" y="4271207"/>
              <a:ext cx="39763" cy="121246"/>
            </a:xfrm>
            <a:custGeom>
              <a:avLst/>
              <a:gdLst>
                <a:gd name="connsiteX0" fmla="*/ 39764 w 39763"/>
                <a:gd name="connsiteY0" fmla="*/ 19906 h 121246"/>
                <a:gd name="connsiteX1" fmla="*/ 39764 w 39763"/>
                <a:gd name="connsiteY1" fmla="*/ 101341 h 121246"/>
                <a:gd name="connsiteX2" fmla="*/ 19882 w 39763"/>
                <a:gd name="connsiteY2" fmla="*/ 121247 h 121246"/>
                <a:gd name="connsiteX3" fmla="*/ 19882 w 39763"/>
                <a:gd name="connsiteY3" fmla="*/ 121247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9"/>
                    <a:pt x="30727" y="121247"/>
                    <a:pt x="19882" y="121247"/>
                  </a:cubicBezTo>
                  <a:lnTo>
                    <a:pt x="19882" y="121247"/>
                  </a:lnTo>
                  <a:cubicBezTo>
                    <a:pt x="9037" y="121247"/>
                    <a:pt x="0" y="112199"/>
                    <a:pt x="0" y="101341"/>
                  </a:cubicBezTo>
                  <a:lnTo>
                    <a:pt x="0" y="19906"/>
                  </a:lnTo>
                  <a:cubicBezTo>
                    <a:pt x="0" y="9048"/>
                    <a:pt x="9037" y="0"/>
                    <a:pt x="19882" y="0"/>
                  </a:cubicBezTo>
                  <a:lnTo>
                    <a:pt x="19882" y="0"/>
                  </a:lnTo>
                  <a:cubicBezTo>
                    <a:pt x="30727" y="0"/>
                    <a:pt x="39764" y="9048"/>
                    <a:pt x="39764" y="19906"/>
                  </a:cubicBezTo>
                  <a:close/>
                </a:path>
              </a:pathLst>
            </a:custGeom>
            <a:solidFill>
              <a:srgbClr val="549D40"/>
            </a:solidFill>
            <a:ln w="18073" cap="flat">
              <a:noFill/>
              <a:prstDash val="solid"/>
              <a:miter/>
            </a:ln>
          </p:spPr>
          <p:txBody>
            <a:bodyPr rtlCol="0" anchor="ctr"/>
            <a:lstStyle/>
            <a:p>
              <a:endParaRPr lang="en-US" sz="849"/>
            </a:p>
          </p:txBody>
        </p:sp>
        <p:sp>
          <p:nvSpPr>
            <p:cNvPr id="803" name="Freeform 802">
              <a:extLst>
                <a:ext uri="{FF2B5EF4-FFF2-40B4-BE49-F238E27FC236}">
                  <a16:creationId xmlns:a16="http://schemas.microsoft.com/office/drawing/2014/main" id="{8D6F7273-07AC-5649-A132-D117186C44CC}"/>
                </a:ext>
              </a:extLst>
            </p:cNvPr>
            <p:cNvSpPr/>
            <p:nvPr userDrawn="1"/>
          </p:nvSpPr>
          <p:spPr>
            <a:xfrm>
              <a:off x="11049104" y="4270851"/>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3 h 120149"/>
                <a:gd name="connsiteX5" fmla="*/ 66552 w 77753"/>
                <a:gd name="connsiteY5" fmla="*/ 117983 h 120149"/>
                <a:gd name="connsiteX6" fmla="*/ 39441 w 77753"/>
                <a:gd name="connsiteY6" fmla="*/ 108935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9"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sz="849"/>
            </a:p>
          </p:txBody>
        </p:sp>
        <p:sp>
          <p:nvSpPr>
            <p:cNvPr id="804" name="Freeform 803">
              <a:extLst>
                <a:ext uri="{FF2B5EF4-FFF2-40B4-BE49-F238E27FC236}">
                  <a16:creationId xmlns:a16="http://schemas.microsoft.com/office/drawing/2014/main" id="{F60D98F5-B68F-A54C-BBB6-34C365C65F0D}"/>
                </a:ext>
              </a:extLst>
            </p:cNvPr>
            <p:cNvSpPr/>
            <p:nvPr userDrawn="1"/>
          </p:nvSpPr>
          <p:spPr>
            <a:xfrm>
              <a:off x="10746254" y="4574872"/>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6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3"/>
                    <a:pt x="44062" y="117984"/>
                    <a:pt x="38640" y="108936"/>
                  </a:cubicBezTo>
                  <a:lnTo>
                    <a:pt x="2491" y="29311"/>
                  </a:lnTo>
                  <a:cubicBezTo>
                    <a:pt x="-2931" y="16643"/>
                    <a:pt x="684" y="5785"/>
                    <a:pt x="11529" y="2166"/>
                  </a:cubicBezTo>
                  <a:close/>
                </a:path>
              </a:pathLst>
            </a:custGeom>
            <a:solidFill>
              <a:srgbClr val="549D40"/>
            </a:solidFill>
            <a:ln w="18073" cap="flat">
              <a:noFill/>
              <a:prstDash val="solid"/>
              <a:miter/>
            </a:ln>
          </p:spPr>
          <p:txBody>
            <a:bodyPr rtlCol="0" anchor="ctr"/>
            <a:lstStyle/>
            <a:p>
              <a:endParaRPr lang="en-US" sz="849"/>
            </a:p>
          </p:txBody>
        </p:sp>
        <p:sp>
          <p:nvSpPr>
            <p:cNvPr id="805" name="Freeform 804">
              <a:extLst>
                <a:ext uri="{FF2B5EF4-FFF2-40B4-BE49-F238E27FC236}">
                  <a16:creationId xmlns:a16="http://schemas.microsoft.com/office/drawing/2014/main" id="{0F5423A1-C85F-4047-B474-280B6E1D7C46}"/>
                </a:ext>
              </a:extLst>
            </p:cNvPr>
            <p:cNvSpPr/>
            <p:nvPr userDrawn="1"/>
          </p:nvSpPr>
          <p:spPr>
            <a:xfrm>
              <a:off x="11049104" y="4574872"/>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4 h 120149"/>
                <a:gd name="connsiteX5" fmla="*/ 66552 w 77753"/>
                <a:gd name="connsiteY5" fmla="*/ 117984 h 120149"/>
                <a:gd name="connsiteX6" fmla="*/ 39441 w 77753"/>
                <a:gd name="connsiteY6" fmla="*/ 108936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6643"/>
                    <a:pt x="1484" y="5785"/>
                    <a:pt x="12329" y="2166"/>
                  </a:cubicBezTo>
                  <a:close/>
                </a:path>
              </a:pathLst>
            </a:custGeom>
            <a:solidFill>
              <a:srgbClr val="549D40"/>
            </a:solidFill>
            <a:ln w="18073" cap="flat">
              <a:noFill/>
              <a:prstDash val="solid"/>
              <a:miter/>
            </a:ln>
          </p:spPr>
          <p:txBody>
            <a:bodyPr rtlCol="0" anchor="ctr"/>
            <a:lstStyle/>
            <a:p>
              <a:endParaRPr lang="en-US" sz="849"/>
            </a:p>
          </p:txBody>
        </p:sp>
        <p:sp>
          <p:nvSpPr>
            <p:cNvPr id="806" name="Freeform 805">
              <a:extLst>
                <a:ext uri="{FF2B5EF4-FFF2-40B4-BE49-F238E27FC236}">
                  <a16:creationId xmlns:a16="http://schemas.microsoft.com/office/drawing/2014/main" id="{715F8D88-3FA3-C74A-BBB5-2DAC7686B0C2}"/>
                </a:ext>
              </a:extLst>
            </p:cNvPr>
            <p:cNvSpPr/>
            <p:nvPr userDrawn="1"/>
          </p:nvSpPr>
          <p:spPr>
            <a:xfrm>
              <a:off x="10746254" y="4877084"/>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3 h 120149"/>
                <a:gd name="connsiteX5" fmla="*/ 65752 w 76952"/>
                <a:gd name="connsiteY5" fmla="*/ 117983 h 120149"/>
                <a:gd name="connsiteX6" fmla="*/ 38640 w 76952"/>
                <a:gd name="connsiteY6" fmla="*/ 108935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3"/>
                  </a:cubicBezTo>
                  <a:lnTo>
                    <a:pt x="65752" y="117983"/>
                  </a:lnTo>
                  <a:cubicBezTo>
                    <a:pt x="56715" y="123413"/>
                    <a:pt x="44062" y="117983"/>
                    <a:pt x="38640" y="108935"/>
                  </a:cubicBezTo>
                  <a:lnTo>
                    <a:pt x="2491" y="29311"/>
                  </a:lnTo>
                  <a:cubicBezTo>
                    <a:pt x="-2931" y="18453"/>
                    <a:pt x="684" y="7595"/>
                    <a:pt x="11529" y="2166"/>
                  </a:cubicBezTo>
                  <a:close/>
                </a:path>
              </a:pathLst>
            </a:custGeom>
            <a:solidFill>
              <a:srgbClr val="549D40"/>
            </a:solidFill>
            <a:ln w="18073" cap="flat">
              <a:noFill/>
              <a:prstDash val="solid"/>
              <a:miter/>
            </a:ln>
          </p:spPr>
          <p:txBody>
            <a:bodyPr rtlCol="0" anchor="ctr"/>
            <a:lstStyle/>
            <a:p>
              <a:endParaRPr lang="en-US" sz="849"/>
            </a:p>
          </p:txBody>
        </p:sp>
        <p:sp>
          <p:nvSpPr>
            <p:cNvPr id="807" name="Freeform 806">
              <a:extLst>
                <a:ext uri="{FF2B5EF4-FFF2-40B4-BE49-F238E27FC236}">
                  <a16:creationId xmlns:a16="http://schemas.microsoft.com/office/drawing/2014/main" id="{6EBBA20F-DFEF-774C-9F40-8027E6445644}"/>
                </a:ext>
              </a:extLst>
            </p:cNvPr>
            <p:cNvSpPr/>
            <p:nvPr userDrawn="1"/>
          </p:nvSpPr>
          <p:spPr>
            <a:xfrm>
              <a:off x="11068662" y="4877440"/>
              <a:ext cx="39763" cy="121246"/>
            </a:xfrm>
            <a:custGeom>
              <a:avLst/>
              <a:gdLst>
                <a:gd name="connsiteX0" fmla="*/ 39764 w 39763"/>
                <a:gd name="connsiteY0" fmla="*/ 19906 h 121246"/>
                <a:gd name="connsiteX1" fmla="*/ 39764 w 39763"/>
                <a:gd name="connsiteY1" fmla="*/ 101341 h 121246"/>
                <a:gd name="connsiteX2" fmla="*/ 19882 w 39763"/>
                <a:gd name="connsiteY2" fmla="*/ 121247 h 121246"/>
                <a:gd name="connsiteX3" fmla="*/ 19882 w 39763"/>
                <a:gd name="connsiteY3" fmla="*/ 121247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9"/>
                    <a:pt x="30727" y="121247"/>
                    <a:pt x="19882" y="121247"/>
                  </a:cubicBezTo>
                  <a:lnTo>
                    <a:pt x="19882" y="121247"/>
                  </a:lnTo>
                  <a:cubicBezTo>
                    <a:pt x="9037" y="121247"/>
                    <a:pt x="0" y="112199"/>
                    <a:pt x="0" y="101341"/>
                  </a:cubicBezTo>
                  <a:lnTo>
                    <a:pt x="0" y="19906"/>
                  </a:lnTo>
                  <a:cubicBezTo>
                    <a:pt x="0" y="9048"/>
                    <a:pt x="9037" y="0"/>
                    <a:pt x="19882" y="0"/>
                  </a:cubicBezTo>
                  <a:lnTo>
                    <a:pt x="19882" y="0"/>
                  </a:lnTo>
                  <a:cubicBezTo>
                    <a:pt x="28919" y="0"/>
                    <a:pt x="39764" y="9048"/>
                    <a:pt x="39764" y="19906"/>
                  </a:cubicBezTo>
                  <a:close/>
                </a:path>
              </a:pathLst>
            </a:custGeom>
            <a:solidFill>
              <a:srgbClr val="549D40"/>
            </a:solidFill>
            <a:ln w="18073" cap="flat">
              <a:noFill/>
              <a:prstDash val="solid"/>
              <a:miter/>
            </a:ln>
          </p:spPr>
          <p:txBody>
            <a:bodyPr rtlCol="0" anchor="ctr"/>
            <a:lstStyle/>
            <a:p>
              <a:endParaRPr lang="en-US" sz="849"/>
            </a:p>
          </p:txBody>
        </p:sp>
        <p:sp>
          <p:nvSpPr>
            <p:cNvPr id="808" name="Freeform 807">
              <a:extLst>
                <a:ext uri="{FF2B5EF4-FFF2-40B4-BE49-F238E27FC236}">
                  <a16:creationId xmlns:a16="http://schemas.microsoft.com/office/drawing/2014/main" id="{F637917F-BC7F-A746-99D3-8BDFFB3AE10E}"/>
                </a:ext>
              </a:extLst>
            </p:cNvPr>
            <p:cNvSpPr/>
            <p:nvPr userDrawn="1"/>
          </p:nvSpPr>
          <p:spPr>
            <a:xfrm>
              <a:off x="6808849" y="5181105"/>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6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sz="849"/>
            </a:p>
          </p:txBody>
        </p:sp>
        <p:sp>
          <p:nvSpPr>
            <p:cNvPr id="809" name="Freeform 808">
              <a:extLst>
                <a:ext uri="{FF2B5EF4-FFF2-40B4-BE49-F238E27FC236}">
                  <a16:creationId xmlns:a16="http://schemas.microsoft.com/office/drawing/2014/main" id="{CF7F0621-9981-A740-A884-4FF3A4307BEF}"/>
                </a:ext>
              </a:extLst>
            </p:cNvPr>
            <p:cNvSpPr/>
            <p:nvPr userDrawn="1"/>
          </p:nvSpPr>
          <p:spPr>
            <a:xfrm>
              <a:off x="6826600" y="5483673"/>
              <a:ext cx="39763" cy="121246"/>
            </a:xfrm>
            <a:custGeom>
              <a:avLst/>
              <a:gdLst>
                <a:gd name="connsiteX0" fmla="*/ 39764 w 39763"/>
                <a:gd name="connsiteY0" fmla="*/ 19906 h 121246"/>
                <a:gd name="connsiteX1" fmla="*/ 39764 w 39763"/>
                <a:gd name="connsiteY1" fmla="*/ 101341 h 121246"/>
                <a:gd name="connsiteX2" fmla="*/ 19882 w 39763"/>
                <a:gd name="connsiteY2" fmla="*/ 121247 h 121246"/>
                <a:gd name="connsiteX3" fmla="*/ 19882 w 39763"/>
                <a:gd name="connsiteY3" fmla="*/ 121247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9"/>
                    <a:pt x="30727" y="121247"/>
                    <a:pt x="19882" y="121247"/>
                  </a:cubicBezTo>
                  <a:lnTo>
                    <a:pt x="19882" y="121247"/>
                  </a:lnTo>
                  <a:cubicBezTo>
                    <a:pt x="9037" y="121247"/>
                    <a:pt x="0" y="112199"/>
                    <a:pt x="0" y="101341"/>
                  </a:cubicBezTo>
                  <a:lnTo>
                    <a:pt x="0" y="19906"/>
                  </a:lnTo>
                  <a:cubicBezTo>
                    <a:pt x="0" y="9048"/>
                    <a:pt x="9037" y="0"/>
                    <a:pt x="19882" y="0"/>
                  </a:cubicBezTo>
                  <a:lnTo>
                    <a:pt x="19882" y="0"/>
                  </a:lnTo>
                  <a:cubicBezTo>
                    <a:pt x="30727" y="0"/>
                    <a:pt x="39764" y="9048"/>
                    <a:pt x="39764" y="19906"/>
                  </a:cubicBezTo>
                  <a:close/>
                </a:path>
              </a:pathLst>
            </a:custGeom>
            <a:solidFill>
              <a:srgbClr val="549D40"/>
            </a:solidFill>
            <a:ln w="18073" cap="flat">
              <a:noFill/>
              <a:prstDash val="solid"/>
              <a:miter/>
            </a:ln>
          </p:spPr>
          <p:txBody>
            <a:bodyPr rtlCol="0" anchor="ctr"/>
            <a:lstStyle/>
            <a:p>
              <a:endParaRPr lang="en-US" sz="849"/>
            </a:p>
          </p:txBody>
        </p:sp>
        <p:sp>
          <p:nvSpPr>
            <p:cNvPr id="810" name="Freeform 809">
              <a:extLst>
                <a:ext uri="{FF2B5EF4-FFF2-40B4-BE49-F238E27FC236}">
                  <a16:creationId xmlns:a16="http://schemas.microsoft.com/office/drawing/2014/main" id="{8494E2FA-97A8-604A-8410-2200A908C1BC}"/>
                </a:ext>
              </a:extLst>
            </p:cNvPr>
            <p:cNvSpPr/>
            <p:nvPr userDrawn="1"/>
          </p:nvSpPr>
          <p:spPr>
            <a:xfrm>
              <a:off x="6524758" y="5787694"/>
              <a:ext cx="39763" cy="121246"/>
            </a:xfrm>
            <a:custGeom>
              <a:avLst/>
              <a:gdLst>
                <a:gd name="connsiteX0" fmla="*/ 39764 w 39763"/>
                <a:gd name="connsiteY0" fmla="*/ 19906 h 121246"/>
                <a:gd name="connsiteX1" fmla="*/ 39764 w 39763"/>
                <a:gd name="connsiteY1" fmla="*/ 101340 h 121246"/>
                <a:gd name="connsiteX2" fmla="*/ 19882 w 39763"/>
                <a:gd name="connsiteY2" fmla="*/ 121246 h 121246"/>
                <a:gd name="connsiteX3" fmla="*/ 19882 w 39763"/>
                <a:gd name="connsiteY3" fmla="*/ 121246 h 121246"/>
                <a:gd name="connsiteX4" fmla="*/ 0 w 39763"/>
                <a:gd name="connsiteY4" fmla="*/ 101340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0"/>
                  </a:lnTo>
                  <a:cubicBezTo>
                    <a:pt x="39764" y="112198"/>
                    <a:pt x="30726" y="121246"/>
                    <a:pt x="19882" y="121246"/>
                  </a:cubicBezTo>
                  <a:lnTo>
                    <a:pt x="19882" y="121246"/>
                  </a:lnTo>
                  <a:cubicBezTo>
                    <a:pt x="9037" y="121246"/>
                    <a:pt x="0" y="112198"/>
                    <a:pt x="0" y="101340"/>
                  </a:cubicBezTo>
                  <a:lnTo>
                    <a:pt x="0" y="19906"/>
                  </a:lnTo>
                  <a:cubicBezTo>
                    <a:pt x="0" y="9048"/>
                    <a:pt x="9037" y="0"/>
                    <a:pt x="19882" y="0"/>
                  </a:cubicBezTo>
                  <a:lnTo>
                    <a:pt x="19882" y="0"/>
                  </a:lnTo>
                  <a:cubicBezTo>
                    <a:pt x="28919" y="0"/>
                    <a:pt x="39764" y="9048"/>
                    <a:pt x="39764" y="19906"/>
                  </a:cubicBezTo>
                  <a:close/>
                </a:path>
              </a:pathLst>
            </a:custGeom>
            <a:solidFill>
              <a:srgbClr val="549D40"/>
            </a:solidFill>
            <a:ln w="18073" cap="flat">
              <a:noFill/>
              <a:prstDash val="solid"/>
              <a:miter/>
            </a:ln>
          </p:spPr>
          <p:txBody>
            <a:bodyPr rtlCol="0" anchor="ctr"/>
            <a:lstStyle/>
            <a:p>
              <a:endParaRPr lang="en-US" sz="849"/>
            </a:p>
          </p:txBody>
        </p:sp>
        <p:sp>
          <p:nvSpPr>
            <p:cNvPr id="811" name="Freeform 810">
              <a:extLst>
                <a:ext uri="{FF2B5EF4-FFF2-40B4-BE49-F238E27FC236}">
                  <a16:creationId xmlns:a16="http://schemas.microsoft.com/office/drawing/2014/main" id="{B00D7009-C831-4F43-9259-31F27FEF1B96}"/>
                </a:ext>
              </a:extLst>
            </p:cNvPr>
            <p:cNvSpPr/>
            <p:nvPr userDrawn="1"/>
          </p:nvSpPr>
          <p:spPr>
            <a:xfrm>
              <a:off x="6808849" y="5787338"/>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6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sz="849"/>
            </a:p>
          </p:txBody>
        </p:sp>
        <p:sp>
          <p:nvSpPr>
            <p:cNvPr id="812" name="Freeform 811">
              <a:extLst>
                <a:ext uri="{FF2B5EF4-FFF2-40B4-BE49-F238E27FC236}">
                  <a16:creationId xmlns:a16="http://schemas.microsoft.com/office/drawing/2014/main" id="{D8592898-5F1A-DD44-9062-83CC801B8535}"/>
                </a:ext>
              </a:extLst>
            </p:cNvPr>
            <p:cNvSpPr/>
            <p:nvPr userDrawn="1"/>
          </p:nvSpPr>
          <p:spPr>
            <a:xfrm>
              <a:off x="7130250" y="5181263"/>
              <a:ext cx="39763" cy="121445"/>
            </a:xfrm>
            <a:custGeom>
              <a:avLst/>
              <a:gdLst>
                <a:gd name="connsiteX0" fmla="*/ 39764 w 39763"/>
                <a:gd name="connsiteY0" fmla="*/ 20105 h 121445"/>
                <a:gd name="connsiteX1" fmla="*/ 39764 w 39763"/>
                <a:gd name="connsiteY1" fmla="*/ 101539 h 121445"/>
                <a:gd name="connsiteX2" fmla="*/ 19882 w 39763"/>
                <a:gd name="connsiteY2" fmla="*/ 121445 h 121445"/>
                <a:gd name="connsiteX3" fmla="*/ 19882 w 39763"/>
                <a:gd name="connsiteY3" fmla="*/ 121445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6" y="121445"/>
                    <a:pt x="19882" y="121445"/>
                  </a:cubicBezTo>
                  <a:lnTo>
                    <a:pt x="19882" y="121445"/>
                  </a:lnTo>
                  <a:cubicBezTo>
                    <a:pt x="9037" y="121445"/>
                    <a:pt x="0" y="112397"/>
                    <a:pt x="0" y="101539"/>
                  </a:cubicBezTo>
                  <a:lnTo>
                    <a:pt x="0" y="20105"/>
                  </a:lnTo>
                  <a:cubicBezTo>
                    <a:pt x="0" y="9247"/>
                    <a:pt x="9037" y="199"/>
                    <a:pt x="19882" y="199"/>
                  </a:cubicBezTo>
                  <a:lnTo>
                    <a:pt x="19882" y="199"/>
                  </a:lnTo>
                  <a:cubicBezTo>
                    <a:pt x="28919" y="-1611"/>
                    <a:pt x="39764" y="9247"/>
                    <a:pt x="39764" y="20105"/>
                  </a:cubicBezTo>
                  <a:close/>
                </a:path>
              </a:pathLst>
            </a:custGeom>
            <a:solidFill>
              <a:srgbClr val="549D40"/>
            </a:solidFill>
            <a:ln w="18073" cap="flat">
              <a:noFill/>
              <a:prstDash val="solid"/>
              <a:miter/>
            </a:ln>
          </p:spPr>
          <p:txBody>
            <a:bodyPr rtlCol="0" anchor="ctr"/>
            <a:lstStyle/>
            <a:p>
              <a:endParaRPr lang="en-US" sz="849"/>
            </a:p>
          </p:txBody>
        </p:sp>
        <p:sp>
          <p:nvSpPr>
            <p:cNvPr id="813" name="Freeform 812">
              <a:extLst>
                <a:ext uri="{FF2B5EF4-FFF2-40B4-BE49-F238E27FC236}">
                  <a16:creationId xmlns:a16="http://schemas.microsoft.com/office/drawing/2014/main" id="{29EB3512-9E83-BB48-9499-165E6C33F945}"/>
                </a:ext>
              </a:extLst>
            </p:cNvPr>
            <p:cNvSpPr/>
            <p:nvPr userDrawn="1"/>
          </p:nvSpPr>
          <p:spPr>
            <a:xfrm>
              <a:off x="7414341" y="5181105"/>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6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sz="849"/>
            </a:p>
          </p:txBody>
        </p:sp>
        <p:sp>
          <p:nvSpPr>
            <p:cNvPr id="814" name="Freeform 813">
              <a:extLst>
                <a:ext uri="{FF2B5EF4-FFF2-40B4-BE49-F238E27FC236}">
                  <a16:creationId xmlns:a16="http://schemas.microsoft.com/office/drawing/2014/main" id="{A5D25A48-92EE-9E42-8497-A976563FEAEA}"/>
                </a:ext>
              </a:extLst>
            </p:cNvPr>
            <p:cNvSpPr/>
            <p:nvPr userDrawn="1"/>
          </p:nvSpPr>
          <p:spPr>
            <a:xfrm>
              <a:off x="7716984" y="5181105"/>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6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6"/>
                  </a:cubicBezTo>
                  <a:lnTo>
                    <a:pt x="2491" y="29311"/>
                  </a:lnTo>
                  <a:cubicBezTo>
                    <a:pt x="-2931" y="18453"/>
                    <a:pt x="684" y="7595"/>
                    <a:pt x="11528" y="2166"/>
                  </a:cubicBezTo>
                  <a:close/>
                </a:path>
              </a:pathLst>
            </a:custGeom>
            <a:solidFill>
              <a:srgbClr val="549D40"/>
            </a:solidFill>
            <a:ln w="18073" cap="flat">
              <a:noFill/>
              <a:prstDash val="solid"/>
              <a:miter/>
            </a:ln>
          </p:spPr>
          <p:txBody>
            <a:bodyPr rtlCol="0" anchor="ctr"/>
            <a:lstStyle/>
            <a:p>
              <a:endParaRPr lang="en-US" sz="849"/>
            </a:p>
          </p:txBody>
        </p:sp>
        <p:sp>
          <p:nvSpPr>
            <p:cNvPr id="815" name="Freeform 814">
              <a:extLst>
                <a:ext uri="{FF2B5EF4-FFF2-40B4-BE49-F238E27FC236}">
                  <a16:creationId xmlns:a16="http://schemas.microsoft.com/office/drawing/2014/main" id="{E7BF833F-8C18-3540-AFC0-B45F67CFF9D7}"/>
                </a:ext>
              </a:extLst>
            </p:cNvPr>
            <p:cNvSpPr/>
            <p:nvPr userDrawn="1"/>
          </p:nvSpPr>
          <p:spPr>
            <a:xfrm>
              <a:off x="7111492" y="5483317"/>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3 h 120149"/>
                <a:gd name="connsiteX5" fmla="*/ 65752 w 76952"/>
                <a:gd name="connsiteY5" fmla="*/ 117983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3"/>
                  </a:cubicBezTo>
                  <a:lnTo>
                    <a:pt x="65752" y="117983"/>
                  </a:lnTo>
                  <a:cubicBezTo>
                    <a:pt x="56714" y="123413"/>
                    <a:pt x="44062" y="117983"/>
                    <a:pt x="38640" y="108935"/>
                  </a:cubicBezTo>
                  <a:lnTo>
                    <a:pt x="2491" y="29311"/>
                  </a:lnTo>
                  <a:cubicBezTo>
                    <a:pt x="-2931" y="18453"/>
                    <a:pt x="684" y="7595"/>
                    <a:pt x="11528" y="2166"/>
                  </a:cubicBezTo>
                  <a:close/>
                </a:path>
              </a:pathLst>
            </a:custGeom>
            <a:solidFill>
              <a:srgbClr val="549D40"/>
            </a:solidFill>
            <a:ln w="18073" cap="flat">
              <a:noFill/>
              <a:prstDash val="solid"/>
              <a:miter/>
            </a:ln>
          </p:spPr>
          <p:txBody>
            <a:bodyPr rtlCol="0" anchor="ctr"/>
            <a:lstStyle/>
            <a:p>
              <a:endParaRPr lang="en-US" sz="849"/>
            </a:p>
          </p:txBody>
        </p:sp>
        <p:sp>
          <p:nvSpPr>
            <p:cNvPr id="816" name="Freeform 815">
              <a:extLst>
                <a:ext uri="{FF2B5EF4-FFF2-40B4-BE49-F238E27FC236}">
                  <a16:creationId xmlns:a16="http://schemas.microsoft.com/office/drawing/2014/main" id="{54366CB1-3BFD-4142-99FD-8ED245E790A5}"/>
                </a:ext>
              </a:extLst>
            </p:cNvPr>
            <p:cNvSpPr/>
            <p:nvPr userDrawn="1"/>
          </p:nvSpPr>
          <p:spPr>
            <a:xfrm>
              <a:off x="7414341" y="5483317"/>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3 h 120149"/>
                <a:gd name="connsiteX5" fmla="*/ 66552 w 77752"/>
                <a:gd name="connsiteY5" fmla="*/ 117983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sz="849"/>
            </a:p>
          </p:txBody>
        </p:sp>
        <p:sp>
          <p:nvSpPr>
            <p:cNvPr id="817" name="Freeform 816">
              <a:extLst>
                <a:ext uri="{FF2B5EF4-FFF2-40B4-BE49-F238E27FC236}">
                  <a16:creationId xmlns:a16="http://schemas.microsoft.com/office/drawing/2014/main" id="{00EE22D0-CE5C-1D43-9907-09BE1666852A}"/>
                </a:ext>
              </a:extLst>
            </p:cNvPr>
            <p:cNvSpPr/>
            <p:nvPr userDrawn="1"/>
          </p:nvSpPr>
          <p:spPr>
            <a:xfrm>
              <a:off x="7111492" y="5787338"/>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6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6"/>
                  </a:cubicBezTo>
                  <a:lnTo>
                    <a:pt x="2491" y="29311"/>
                  </a:lnTo>
                  <a:cubicBezTo>
                    <a:pt x="-2931" y="18453"/>
                    <a:pt x="684" y="7595"/>
                    <a:pt x="11528" y="2166"/>
                  </a:cubicBezTo>
                  <a:close/>
                </a:path>
              </a:pathLst>
            </a:custGeom>
            <a:solidFill>
              <a:srgbClr val="549D40"/>
            </a:solidFill>
            <a:ln w="18073" cap="flat">
              <a:noFill/>
              <a:prstDash val="solid"/>
              <a:miter/>
            </a:ln>
          </p:spPr>
          <p:txBody>
            <a:bodyPr rtlCol="0" anchor="ctr"/>
            <a:lstStyle/>
            <a:p>
              <a:endParaRPr lang="en-US" sz="849"/>
            </a:p>
          </p:txBody>
        </p:sp>
        <p:sp>
          <p:nvSpPr>
            <p:cNvPr id="818" name="Freeform 817">
              <a:extLst>
                <a:ext uri="{FF2B5EF4-FFF2-40B4-BE49-F238E27FC236}">
                  <a16:creationId xmlns:a16="http://schemas.microsoft.com/office/drawing/2014/main" id="{9C993E0A-B3B7-F741-BA68-4A9496EC54ED}"/>
                </a:ext>
              </a:extLst>
            </p:cNvPr>
            <p:cNvSpPr/>
            <p:nvPr userDrawn="1"/>
          </p:nvSpPr>
          <p:spPr>
            <a:xfrm>
              <a:off x="7735743" y="5483673"/>
              <a:ext cx="39763" cy="121246"/>
            </a:xfrm>
            <a:custGeom>
              <a:avLst/>
              <a:gdLst>
                <a:gd name="connsiteX0" fmla="*/ 39764 w 39763"/>
                <a:gd name="connsiteY0" fmla="*/ 19906 h 121246"/>
                <a:gd name="connsiteX1" fmla="*/ 39764 w 39763"/>
                <a:gd name="connsiteY1" fmla="*/ 101341 h 121246"/>
                <a:gd name="connsiteX2" fmla="*/ 19882 w 39763"/>
                <a:gd name="connsiteY2" fmla="*/ 121247 h 121246"/>
                <a:gd name="connsiteX3" fmla="*/ 19882 w 39763"/>
                <a:gd name="connsiteY3" fmla="*/ 121247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9"/>
                    <a:pt x="30726" y="121247"/>
                    <a:pt x="19882" y="121247"/>
                  </a:cubicBezTo>
                  <a:lnTo>
                    <a:pt x="19882" y="121247"/>
                  </a:lnTo>
                  <a:cubicBezTo>
                    <a:pt x="9037" y="121247"/>
                    <a:pt x="0" y="112199"/>
                    <a:pt x="0" y="101341"/>
                  </a:cubicBezTo>
                  <a:lnTo>
                    <a:pt x="0" y="19906"/>
                  </a:lnTo>
                  <a:cubicBezTo>
                    <a:pt x="0" y="9048"/>
                    <a:pt x="9037" y="0"/>
                    <a:pt x="19882" y="0"/>
                  </a:cubicBezTo>
                  <a:lnTo>
                    <a:pt x="19882" y="0"/>
                  </a:lnTo>
                  <a:cubicBezTo>
                    <a:pt x="30726" y="0"/>
                    <a:pt x="39764" y="9048"/>
                    <a:pt x="39764" y="19906"/>
                  </a:cubicBezTo>
                  <a:close/>
                </a:path>
              </a:pathLst>
            </a:custGeom>
            <a:solidFill>
              <a:srgbClr val="549D40"/>
            </a:solidFill>
            <a:ln w="18073" cap="flat">
              <a:noFill/>
              <a:prstDash val="solid"/>
              <a:miter/>
            </a:ln>
          </p:spPr>
          <p:txBody>
            <a:bodyPr rtlCol="0" anchor="ctr"/>
            <a:lstStyle/>
            <a:p>
              <a:endParaRPr lang="en-US" sz="849"/>
            </a:p>
          </p:txBody>
        </p:sp>
        <p:sp>
          <p:nvSpPr>
            <p:cNvPr id="819" name="Freeform 818">
              <a:extLst>
                <a:ext uri="{FF2B5EF4-FFF2-40B4-BE49-F238E27FC236}">
                  <a16:creationId xmlns:a16="http://schemas.microsoft.com/office/drawing/2014/main" id="{A3770162-80CE-974A-BF56-69100F54029D}"/>
                </a:ext>
              </a:extLst>
            </p:cNvPr>
            <p:cNvSpPr/>
            <p:nvPr userDrawn="1"/>
          </p:nvSpPr>
          <p:spPr>
            <a:xfrm>
              <a:off x="7432093" y="5787694"/>
              <a:ext cx="39763" cy="121246"/>
            </a:xfrm>
            <a:custGeom>
              <a:avLst/>
              <a:gdLst>
                <a:gd name="connsiteX0" fmla="*/ 39764 w 39763"/>
                <a:gd name="connsiteY0" fmla="*/ 19906 h 121246"/>
                <a:gd name="connsiteX1" fmla="*/ 39764 w 39763"/>
                <a:gd name="connsiteY1" fmla="*/ 101340 h 121246"/>
                <a:gd name="connsiteX2" fmla="*/ 19882 w 39763"/>
                <a:gd name="connsiteY2" fmla="*/ 121246 h 121246"/>
                <a:gd name="connsiteX3" fmla="*/ 19882 w 39763"/>
                <a:gd name="connsiteY3" fmla="*/ 121246 h 121246"/>
                <a:gd name="connsiteX4" fmla="*/ 0 w 39763"/>
                <a:gd name="connsiteY4" fmla="*/ 101340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0"/>
                  </a:lnTo>
                  <a:cubicBezTo>
                    <a:pt x="39764" y="112198"/>
                    <a:pt x="30727" y="121246"/>
                    <a:pt x="19882" y="121246"/>
                  </a:cubicBezTo>
                  <a:lnTo>
                    <a:pt x="19882" y="121246"/>
                  </a:lnTo>
                  <a:cubicBezTo>
                    <a:pt x="9037" y="121246"/>
                    <a:pt x="0" y="112198"/>
                    <a:pt x="0" y="101340"/>
                  </a:cubicBezTo>
                  <a:lnTo>
                    <a:pt x="0" y="19906"/>
                  </a:lnTo>
                  <a:cubicBezTo>
                    <a:pt x="0" y="9048"/>
                    <a:pt x="9037" y="0"/>
                    <a:pt x="19882" y="0"/>
                  </a:cubicBezTo>
                  <a:lnTo>
                    <a:pt x="19882" y="0"/>
                  </a:lnTo>
                  <a:cubicBezTo>
                    <a:pt x="30727" y="0"/>
                    <a:pt x="39764" y="9048"/>
                    <a:pt x="39764" y="19906"/>
                  </a:cubicBezTo>
                  <a:close/>
                </a:path>
              </a:pathLst>
            </a:custGeom>
            <a:solidFill>
              <a:srgbClr val="549D40"/>
            </a:solidFill>
            <a:ln w="18073" cap="flat">
              <a:noFill/>
              <a:prstDash val="solid"/>
              <a:miter/>
            </a:ln>
          </p:spPr>
          <p:txBody>
            <a:bodyPr rtlCol="0" anchor="ctr"/>
            <a:lstStyle/>
            <a:p>
              <a:endParaRPr lang="en-US" sz="849"/>
            </a:p>
          </p:txBody>
        </p:sp>
        <p:sp>
          <p:nvSpPr>
            <p:cNvPr id="820" name="Freeform 819">
              <a:extLst>
                <a:ext uri="{FF2B5EF4-FFF2-40B4-BE49-F238E27FC236}">
                  <a16:creationId xmlns:a16="http://schemas.microsoft.com/office/drawing/2014/main" id="{D39E34D3-316F-A14C-9479-FE29DF2CFFFE}"/>
                </a:ext>
              </a:extLst>
            </p:cNvPr>
            <p:cNvSpPr/>
            <p:nvPr userDrawn="1"/>
          </p:nvSpPr>
          <p:spPr>
            <a:xfrm>
              <a:off x="7716984" y="5787338"/>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6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6"/>
                  </a:cubicBezTo>
                  <a:lnTo>
                    <a:pt x="2491" y="29311"/>
                  </a:lnTo>
                  <a:cubicBezTo>
                    <a:pt x="-2931" y="18453"/>
                    <a:pt x="684" y="7595"/>
                    <a:pt x="11528" y="2166"/>
                  </a:cubicBezTo>
                  <a:close/>
                </a:path>
              </a:pathLst>
            </a:custGeom>
            <a:solidFill>
              <a:srgbClr val="549D40"/>
            </a:solidFill>
            <a:ln w="18073" cap="flat">
              <a:noFill/>
              <a:prstDash val="solid"/>
              <a:miter/>
            </a:ln>
          </p:spPr>
          <p:txBody>
            <a:bodyPr rtlCol="0" anchor="ctr"/>
            <a:lstStyle/>
            <a:p>
              <a:endParaRPr lang="en-US" sz="849"/>
            </a:p>
          </p:txBody>
        </p:sp>
        <p:sp>
          <p:nvSpPr>
            <p:cNvPr id="821" name="Freeform 820">
              <a:extLst>
                <a:ext uri="{FF2B5EF4-FFF2-40B4-BE49-F238E27FC236}">
                  <a16:creationId xmlns:a16="http://schemas.microsoft.com/office/drawing/2014/main" id="{EB24B185-6583-5548-A4C6-7F04F3A45859}"/>
                </a:ext>
              </a:extLst>
            </p:cNvPr>
            <p:cNvSpPr/>
            <p:nvPr userDrawn="1"/>
          </p:nvSpPr>
          <p:spPr>
            <a:xfrm>
              <a:off x="8039393" y="5181263"/>
              <a:ext cx="39763" cy="121445"/>
            </a:xfrm>
            <a:custGeom>
              <a:avLst/>
              <a:gdLst>
                <a:gd name="connsiteX0" fmla="*/ 39764 w 39763"/>
                <a:gd name="connsiteY0" fmla="*/ 20105 h 121445"/>
                <a:gd name="connsiteX1" fmla="*/ 39764 w 39763"/>
                <a:gd name="connsiteY1" fmla="*/ 101539 h 121445"/>
                <a:gd name="connsiteX2" fmla="*/ 19882 w 39763"/>
                <a:gd name="connsiteY2" fmla="*/ 121445 h 121445"/>
                <a:gd name="connsiteX3" fmla="*/ 19882 w 39763"/>
                <a:gd name="connsiteY3" fmla="*/ 121445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6" y="121445"/>
                    <a:pt x="19882" y="121445"/>
                  </a:cubicBezTo>
                  <a:lnTo>
                    <a:pt x="19882" y="121445"/>
                  </a:lnTo>
                  <a:cubicBezTo>
                    <a:pt x="9037" y="121445"/>
                    <a:pt x="0" y="112397"/>
                    <a:pt x="0" y="101539"/>
                  </a:cubicBezTo>
                  <a:lnTo>
                    <a:pt x="0" y="20105"/>
                  </a:lnTo>
                  <a:cubicBezTo>
                    <a:pt x="0" y="9247"/>
                    <a:pt x="9037" y="199"/>
                    <a:pt x="19882" y="199"/>
                  </a:cubicBezTo>
                  <a:lnTo>
                    <a:pt x="19882" y="199"/>
                  </a:lnTo>
                  <a:cubicBezTo>
                    <a:pt x="28919" y="-1611"/>
                    <a:pt x="39764" y="9247"/>
                    <a:pt x="39764" y="20105"/>
                  </a:cubicBezTo>
                  <a:close/>
                </a:path>
              </a:pathLst>
            </a:custGeom>
            <a:solidFill>
              <a:srgbClr val="549D40"/>
            </a:solidFill>
            <a:ln w="18073" cap="flat">
              <a:noFill/>
              <a:prstDash val="solid"/>
              <a:miter/>
            </a:ln>
          </p:spPr>
          <p:txBody>
            <a:bodyPr rtlCol="0" anchor="ctr"/>
            <a:lstStyle/>
            <a:p>
              <a:endParaRPr lang="en-US" sz="849"/>
            </a:p>
          </p:txBody>
        </p:sp>
        <p:sp>
          <p:nvSpPr>
            <p:cNvPr id="822" name="Freeform 821">
              <a:extLst>
                <a:ext uri="{FF2B5EF4-FFF2-40B4-BE49-F238E27FC236}">
                  <a16:creationId xmlns:a16="http://schemas.microsoft.com/office/drawing/2014/main" id="{D80FA8A6-F180-544C-AF8F-DE409FF7B2AE}"/>
                </a:ext>
              </a:extLst>
            </p:cNvPr>
            <p:cNvSpPr/>
            <p:nvPr userDrawn="1"/>
          </p:nvSpPr>
          <p:spPr>
            <a:xfrm>
              <a:off x="8323484" y="5181105"/>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6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sz="849"/>
            </a:p>
          </p:txBody>
        </p:sp>
        <p:sp>
          <p:nvSpPr>
            <p:cNvPr id="823" name="Freeform 822">
              <a:extLst>
                <a:ext uri="{FF2B5EF4-FFF2-40B4-BE49-F238E27FC236}">
                  <a16:creationId xmlns:a16="http://schemas.microsoft.com/office/drawing/2014/main" id="{13922165-B594-CC42-8D09-4F62623CBEE2}"/>
                </a:ext>
              </a:extLst>
            </p:cNvPr>
            <p:cNvSpPr/>
            <p:nvPr userDrawn="1"/>
          </p:nvSpPr>
          <p:spPr>
            <a:xfrm>
              <a:off x="8626127" y="5181105"/>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6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6"/>
                  </a:cubicBezTo>
                  <a:lnTo>
                    <a:pt x="2491" y="29311"/>
                  </a:lnTo>
                  <a:cubicBezTo>
                    <a:pt x="-2931" y="18453"/>
                    <a:pt x="684" y="7595"/>
                    <a:pt x="11528" y="2166"/>
                  </a:cubicBezTo>
                  <a:close/>
                </a:path>
              </a:pathLst>
            </a:custGeom>
            <a:solidFill>
              <a:srgbClr val="549D40"/>
            </a:solidFill>
            <a:ln w="18073" cap="flat">
              <a:noFill/>
              <a:prstDash val="solid"/>
              <a:miter/>
            </a:ln>
          </p:spPr>
          <p:txBody>
            <a:bodyPr rtlCol="0" anchor="ctr"/>
            <a:lstStyle/>
            <a:p>
              <a:endParaRPr lang="en-US" sz="849"/>
            </a:p>
          </p:txBody>
        </p:sp>
        <p:sp>
          <p:nvSpPr>
            <p:cNvPr id="824" name="Freeform 823">
              <a:extLst>
                <a:ext uri="{FF2B5EF4-FFF2-40B4-BE49-F238E27FC236}">
                  <a16:creationId xmlns:a16="http://schemas.microsoft.com/office/drawing/2014/main" id="{A416A4D7-3686-4144-B235-9D8BFCDDE5FC}"/>
                </a:ext>
              </a:extLst>
            </p:cNvPr>
            <p:cNvSpPr/>
            <p:nvPr userDrawn="1"/>
          </p:nvSpPr>
          <p:spPr>
            <a:xfrm>
              <a:off x="8019834" y="5483317"/>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3 h 120149"/>
                <a:gd name="connsiteX5" fmla="*/ 66552 w 77753"/>
                <a:gd name="connsiteY5" fmla="*/ 117983 h 120149"/>
                <a:gd name="connsiteX6" fmla="*/ 39441 w 77753"/>
                <a:gd name="connsiteY6" fmla="*/ 108935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8"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sz="849"/>
            </a:p>
          </p:txBody>
        </p:sp>
        <p:sp>
          <p:nvSpPr>
            <p:cNvPr id="825" name="Freeform 824">
              <a:extLst>
                <a:ext uri="{FF2B5EF4-FFF2-40B4-BE49-F238E27FC236}">
                  <a16:creationId xmlns:a16="http://schemas.microsoft.com/office/drawing/2014/main" id="{EB7F105B-02EF-BD44-BC14-413716C5B602}"/>
                </a:ext>
              </a:extLst>
            </p:cNvPr>
            <p:cNvSpPr/>
            <p:nvPr userDrawn="1"/>
          </p:nvSpPr>
          <p:spPr>
            <a:xfrm>
              <a:off x="8323484" y="5483317"/>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3 h 120149"/>
                <a:gd name="connsiteX5" fmla="*/ 66552 w 77752"/>
                <a:gd name="connsiteY5" fmla="*/ 117983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sz="849"/>
            </a:p>
          </p:txBody>
        </p:sp>
        <p:sp>
          <p:nvSpPr>
            <p:cNvPr id="826" name="Freeform 825">
              <a:extLst>
                <a:ext uri="{FF2B5EF4-FFF2-40B4-BE49-F238E27FC236}">
                  <a16:creationId xmlns:a16="http://schemas.microsoft.com/office/drawing/2014/main" id="{C3A7BA0D-761C-EC40-930F-C6E1C57CDDCB}"/>
                </a:ext>
              </a:extLst>
            </p:cNvPr>
            <p:cNvSpPr/>
            <p:nvPr userDrawn="1"/>
          </p:nvSpPr>
          <p:spPr>
            <a:xfrm>
              <a:off x="8019834" y="5787338"/>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4 h 120149"/>
                <a:gd name="connsiteX5" fmla="*/ 66552 w 77753"/>
                <a:gd name="connsiteY5" fmla="*/ 117984 h 120149"/>
                <a:gd name="connsiteX6" fmla="*/ 39441 w 77753"/>
                <a:gd name="connsiteY6" fmla="*/ 108936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sz="849"/>
            </a:p>
          </p:txBody>
        </p:sp>
        <p:sp>
          <p:nvSpPr>
            <p:cNvPr id="827" name="Freeform 826">
              <a:extLst>
                <a:ext uri="{FF2B5EF4-FFF2-40B4-BE49-F238E27FC236}">
                  <a16:creationId xmlns:a16="http://schemas.microsoft.com/office/drawing/2014/main" id="{CA20765A-F6AB-8E44-9996-C60DC0B2AAB0}"/>
                </a:ext>
              </a:extLst>
            </p:cNvPr>
            <p:cNvSpPr/>
            <p:nvPr userDrawn="1"/>
          </p:nvSpPr>
          <p:spPr>
            <a:xfrm>
              <a:off x="8644885" y="5483673"/>
              <a:ext cx="39763" cy="121246"/>
            </a:xfrm>
            <a:custGeom>
              <a:avLst/>
              <a:gdLst>
                <a:gd name="connsiteX0" fmla="*/ 39764 w 39763"/>
                <a:gd name="connsiteY0" fmla="*/ 19906 h 121246"/>
                <a:gd name="connsiteX1" fmla="*/ 39764 w 39763"/>
                <a:gd name="connsiteY1" fmla="*/ 101341 h 121246"/>
                <a:gd name="connsiteX2" fmla="*/ 19882 w 39763"/>
                <a:gd name="connsiteY2" fmla="*/ 121247 h 121246"/>
                <a:gd name="connsiteX3" fmla="*/ 19882 w 39763"/>
                <a:gd name="connsiteY3" fmla="*/ 121247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9"/>
                    <a:pt x="30726" y="121247"/>
                    <a:pt x="19882" y="121247"/>
                  </a:cubicBezTo>
                  <a:lnTo>
                    <a:pt x="19882" y="121247"/>
                  </a:lnTo>
                  <a:cubicBezTo>
                    <a:pt x="9037" y="121247"/>
                    <a:pt x="0" y="112199"/>
                    <a:pt x="0" y="101341"/>
                  </a:cubicBezTo>
                  <a:lnTo>
                    <a:pt x="0" y="19906"/>
                  </a:lnTo>
                  <a:cubicBezTo>
                    <a:pt x="0" y="9048"/>
                    <a:pt x="9037" y="0"/>
                    <a:pt x="19882" y="0"/>
                  </a:cubicBezTo>
                  <a:lnTo>
                    <a:pt x="19882" y="0"/>
                  </a:lnTo>
                  <a:cubicBezTo>
                    <a:pt x="28919" y="0"/>
                    <a:pt x="39764" y="9048"/>
                    <a:pt x="39764" y="19906"/>
                  </a:cubicBezTo>
                  <a:close/>
                </a:path>
              </a:pathLst>
            </a:custGeom>
            <a:solidFill>
              <a:srgbClr val="549D40"/>
            </a:solidFill>
            <a:ln w="18073" cap="flat">
              <a:noFill/>
              <a:prstDash val="solid"/>
              <a:miter/>
            </a:ln>
          </p:spPr>
          <p:txBody>
            <a:bodyPr rtlCol="0" anchor="ctr"/>
            <a:lstStyle/>
            <a:p>
              <a:endParaRPr lang="en-US" sz="849"/>
            </a:p>
          </p:txBody>
        </p:sp>
        <p:sp>
          <p:nvSpPr>
            <p:cNvPr id="828" name="Freeform 827">
              <a:extLst>
                <a:ext uri="{FF2B5EF4-FFF2-40B4-BE49-F238E27FC236}">
                  <a16:creationId xmlns:a16="http://schemas.microsoft.com/office/drawing/2014/main" id="{FD92F171-5D9C-7A41-A519-DDBC83657BCF}"/>
                </a:ext>
              </a:extLst>
            </p:cNvPr>
            <p:cNvSpPr/>
            <p:nvPr userDrawn="1"/>
          </p:nvSpPr>
          <p:spPr>
            <a:xfrm>
              <a:off x="8341235" y="5787694"/>
              <a:ext cx="39763" cy="121246"/>
            </a:xfrm>
            <a:custGeom>
              <a:avLst/>
              <a:gdLst>
                <a:gd name="connsiteX0" fmla="*/ 39764 w 39763"/>
                <a:gd name="connsiteY0" fmla="*/ 19906 h 121246"/>
                <a:gd name="connsiteX1" fmla="*/ 39764 w 39763"/>
                <a:gd name="connsiteY1" fmla="*/ 101340 h 121246"/>
                <a:gd name="connsiteX2" fmla="*/ 19882 w 39763"/>
                <a:gd name="connsiteY2" fmla="*/ 121246 h 121246"/>
                <a:gd name="connsiteX3" fmla="*/ 19882 w 39763"/>
                <a:gd name="connsiteY3" fmla="*/ 121246 h 121246"/>
                <a:gd name="connsiteX4" fmla="*/ 0 w 39763"/>
                <a:gd name="connsiteY4" fmla="*/ 101340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0"/>
                  </a:lnTo>
                  <a:cubicBezTo>
                    <a:pt x="39764" y="112198"/>
                    <a:pt x="30727" y="121246"/>
                    <a:pt x="19882" y="121246"/>
                  </a:cubicBezTo>
                  <a:lnTo>
                    <a:pt x="19882" y="121246"/>
                  </a:lnTo>
                  <a:cubicBezTo>
                    <a:pt x="9037" y="121246"/>
                    <a:pt x="0" y="112198"/>
                    <a:pt x="0" y="101340"/>
                  </a:cubicBezTo>
                  <a:lnTo>
                    <a:pt x="0" y="19906"/>
                  </a:lnTo>
                  <a:cubicBezTo>
                    <a:pt x="0" y="9048"/>
                    <a:pt x="9037" y="0"/>
                    <a:pt x="19882" y="0"/>
                  </a:cubicBezTo>
                  <a:lnTo>
                    <a:pt x="19882" y="0"/>
                  </a:lnTo>
                  <a:cubicBezTo>
                    <a:pt x="30727" y="0"/>
                    <a:pt x="39764" y="9048"/>
                    <a:pt x="39764" y="19906"/>
                  </a:cubicBezTo>
                  <a:close/>
                </a:path>
              </a:pathLst>
            </a:custGeom>
            <a:solidFill>
              <a:srgbClr val="549D40"/>
            </a:solidFill>
            <a:ln w="18073" cap="flat">
              <a:noFill/>
              <a:prstDash val="solid"/>
              <a:miter/>
            </a:ln>
          </p:spPr>
          <p:txBody>
            <a:bodyPr rtlCol="0" anchor="ctr"/>
            <a:lstStyle/>
            <a:p>
              <a:endParaRPr lang="en-US" sz="849"/>
            </a:p>
          </p:txBody>
        </p:sp>
        <p:sp>
          <p:nvSpPr>
            <p:cNvPr id="829" name="Freeform 828">
              <a:extLst>
                <a:ext uri="{FF2B5EF4-FFF2-40B4-BE49-F238E27FC236}">
                  <a16:creationId xmlns:a16="http://schemas.microsoft.com/office/drawing/2014/main" id="{21411434-A37A-2347-B354-F9D3CC7C673F}"/>
                </a:ext>
              </a:extLst>
            </p:cNvPr>
            <p:cNvSpPr/>
            <p:nvPr userDrawn="1"/>
          </p:nvSpPr>
          <p:spPr>
            <a:xfrm>
              <a:off x="8626127" y="5787338"/>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6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6"/>
                  </a:cubicBezTo>
                  <a:lnTo>
                    <a:pt x="2491" y="29311"/>
                  </a:lnTo>
                  <a:cubicBezTo>
                    <a:pt x="-2931" y="18453"/>
                    <a:pt x="684" y="7595"/>
                    <a:pt x="11528" y="2166"/>
                  </a:cubicBezTo>
                  <a:close/>
                </a:path>
              </a:pathLst>
            </a:custGeom>
            <a:solidFill>
              <a:srgbClr val="549D40"/>
            </a:solidFill>
            <a:ln w="18073" cap="flat">
              <a:noFill/>
              <a:prstDash val="solid"/>
              <a:miter/>
            </a:ln>
          </p:spPr>
          <p:txBody>
            <a:bodyPr rtlCol="0" anchor="ctr"/>
            <a:lstStyle/>
            <a:p>
              <a:endParaRPr lang="en-US" sz="849"/>
            </a:p>
          </p:txBody>
        </p:sp>
        <p:sp>
          <p:nvSpPr>
            <p:cNvPr id="830" name="Freeform 829">
              <a:extLst>
                <a:ext uri="{FF2B5EF4-FFF2-40B4-BE49-F238E27FC236}">
                  <a16:creationId xmlns:a16="http://schemas.microsoft.com/office/drawing/2014/main" id="{02E7DCB3-9511-BC43-B733-44BF23237B51}"/>
                </a:ext>
              </a:extLst>
            </p:cNvPr>
            <p:cNvSpPr/>
            <p:nvPr userDrawn="1"/>
          </p:nvSpPr>
          <p:spPr>
            <a:xfrm>
              <a:off x="8946727" y="5181263"/>
              <a:ext cx="39763" cy="121445"/>
            </a:xfrm>
            <a:custGeom>
              <a:avLst/>
              <a:gdLst>
                <a:gd name="connsiteX0" fmla="*/ 39764 w 39763"/>
                <a:gd name="connsiteY0" fmla="*/ 20105 h 121445"/>
                <a:gd name="connsiteX1" fmla="*/ 39764 w 39763"/>
                <a:gd name="connsiteY1" fmla="*/ 101539 h 121445"/>
                <a:gd name="connsiteX2" fmla="*/ 19882 w 39763"/>
                <a:gd name="connsiteY2" fmla="*/ 121445 h 121445"/>
                <a:gd name="connsiteX3" fmla="*/ 19882 w 39763"/>
                <a:gd name="connsiteY3" fmla="*/ 121445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7" y="121445"/>
                    <a:pt x="19882" y="121445"/>
                  </a:cubicBezTo>
                  <a:lnTo>
                    <a:pt x="19882" y="121445"/>
                  </a:lnTo>
                  <a:cubicBezTo>
                    <a:pt x="9037" y="121445"/>
                    <a:pt x="0" y="112397"/>
                    <a:pt x="0" y="101539"/>
                  </a:cubicBezTo>
                  <a:lnTo>
                    <a:pt x="0" y="20105"/>
                  </a:lnTo>
                  <a:cubicBezTo>
                    <a:pt x="0" y="9247"/>
                    <a:pt x="9037" y="199"/>
                    <a:pt x="19882" y="199"/>
                  </a:cubicBezTo>
                  <a:lnTo>
                    <a:pt x="19882" y="199"/>
                  </a:lnTo>
                  <a:cubicBezTo>
                    <a:pt x="30727" y="-1611"/>
                    <a:pt x="39764" y="9247"/>
                    <a:pt x="39764" y="20105"/>
                  </a:cubicBezTo>
                  <a:close/>
                </a:path>
              </a:pathLst>
            </a:custGeom>
            <a:solidFill>
              <a:srgbClr val="549D40"/>
            </a:solidFill>
            <a:ln w="18073" cap="flat">
              <a:noFill/>
              <a:prstDash val="solid"/>
              <a:miter/>
            </a:ln>
          </p:spPr>
          <p:txBody>
            <a:bodyPr rtlCol="0" anchor="ctr"/>
            <a:lstStyle/>
            <a:p>
              <a:endParaRPr lang="en-US" sz="849"/>
            </a:p>
          </p:txBody>
        </p:sp>
        <p:sp>
          <p:nvSpPr>
            <p:cNvPr id="831" name="Freeform 830">
              <a:extLst>
                <a:ext uri="{FF2B5EF4-FFF2-40B4-BE49-F238E27FC236}">
                  <a16:creationId xmlns:a16="http://schemas.microsoft.com/office/drawing/2014/main" id="{7A3F5370-9DDF-E54C-BDE3-AB71870E076F}"/>
                </a:ext>
              </a:extLst>
            </p:cNvPr>
            <p:cNvSpPr/>
            <p:nvPr userDrawn="1"/>
          </p:nvSpPr>
          <p:spPr>
            <a:xfrm>
              <a:off x="9231619" y="5181105"/>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6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6"/>
                  </a:cubicBezTo>
                  <a:lnTo>
                    <a:pt x="2491" y="29311"/>
                  </a:lnTo>
                  <a:cubicBezTo>
                    <a:pt x="-2931" y="18453"/>
                    <a:pt x="684" y="7595"/>
                    <a:pt x="11528" y="2166"/>
                  </a:cubicBezTo>
                  <a:close/>
                </a:path>
              </a:pathLst>
            </a:custGeom>
            <a:solidFill>
              <a:srgbClr val="549D40"/>
            </a:solidFill>
            <a:ln w="18073" cap="flat">
              <a:noFill/>
              <a:prstDash val="solid"/>
              <a:miter/>
            </a:ln>
          </p:spPr>
          <p:txBody>
            <a:bodyPr rtlCol="0" anchor="ctr"/>
            <a:lstStyle/>
            <a:p>
              <a:endParaRPr lang="en-US" sz="849"/>
            </a:p>
          </p:txBody>
        </p:sp>
        <p:sp>
          <p:nvSpPr>
            <p:cNvPr id="832" name="Freeform 831">
              <a:extLst>
                <a:ext uri="{FF2B5EF4-FFF2-40B4-BE49-F238E27FC236}">
                  <a16:creationId xmlns:a16="http://schemas.microsoft.com/office/drawing/2014/main" id="{FF89D776-AC8D-C340-A9DD-9EA063E243A3}"/>
                </a:ext>
              </a:extLst>
            </p:cNvPr>
            <p:cNvSpPr/>
            <p:nvPr userDrawn="1"/>
          </p:nvSpPr>
          <p:spPr>
            <a:xfrm>
              <a:off x="9534469" y="5181105"/>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6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sz="849"/>
            </a:p>
          </p:txBody>
        </p:sp>
        <p:sp>
          <p:nvSpPr>
            <p:cNvPr id="833" name="Freeform 832">
              <a:extLst>
                <a:ext uri="{FF2B5EF4-FFF2-40B4-BE49-F238E27FC236}">
                  <a16:creationId xmlns:a16="http://schemas.microsoft.com/office/drawing/2014/main" id="{F787789B-A523-6547-BF45-5D936413B04C}"/>
                </a:ext>
              </a:extLst>
            </p:cNvPr>
            <p:cNvSpPr/>
            <p:nvPr userDrawn="1"/>
          </p:nvSpPr>
          <p:spPr>
            <a:xfrm>
              <a:off x="8928976" y="5483317"/>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3 h 120149"/>
                <a:gd name="connsiteX5" fmla="*/ 66552 w 77752"/>
                <a:gd name="connsiteY5" fmla="*/ 117983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sz="849"/>
            </a:p>
          </p:txBody>
        </p:sp>
        <p:sp>
          <p:nvSpPr>
            <p:cNvPr id="834" name="Freeform 833">
              <a:extLst>
                <a:ext uri="{FF2B5EF4-FFF2-40B4-BE49-F238E27FC236}">
                  <a16:creationId xmlns:a16="http://schemas.microsoft.com/office/drawing/2014/main" id="{E1486CFA-A609-3A42-AE4B-7E3D3E77F934}"/>
                </a:ext>
              </a:extLst>
            </p:cNvPr>
            <p:cNvSpPr/>
            <p:nvPr userDrawn="1"/>
          </p:nvSpPr>
          <p:spPr>
            <a:xfrm>
              <a:off x="9231619" y="5483317"/>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3 h 120149"/>
                <a:gd name="connsiteX5" fmla="*/ 65752 w 76952"/>
                <a:gd name="connsiteY5" fmla="*/ 117983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3"/>
                  </a:cubicBezTo>
                  <a:lnTo>
                    <a:pt x="65752" y="117983"/>
                  </a:lnTo>
                  <a:cubicBezTo>
                    <a:pt x="56714" y="123413"/>
                    <a:pt x="44062" y="117983"/>
                    <a:pt x="38640" y="108935"/>
                  </a:cubicBezTo>
                  <a:lnTo>
                    <a:pt x="2491" y="29311"/>
                  </a:lnTo>
                  <a:cubicBezTo>
                    <a:pt x="-2931" y="18453"/>
                    <a:pt x="684" y="7595"/>
                    <a:pt x="11528" y="2166"/>
                  </a:cubicBezTo>
                  <a:close/>
                </a:path>
              </a:pathLst>
            </a:custGeom>
            <a:solidFill>
              <a:srgbClr val="549D40"/>
            </a:solidFill>
            <a:ln w="18073" cap="flat">
              <a:noFill/>
              <a:prstDash val="solid"/>
              <a:miter/>
            </a:ln>
          </p:spPr>
          <p:txBody>
            <a:bodyPr rtlCol="0" anchor="ctr"/>
            <a:lstStyle/>
            <a:p>
              <a:endParaRPr lang="en-US" sz="849"/>
            </a:p>
          </p:txBody>
        </p:sp>
        <p:sp>
          <p:nvSpPr>
            <p:cNvPr id="835" name="Freeform 834">
              <a:extLst>
                <a:ext uri="{FF2B5EF4-FFF2-40B4-BE49-F238E27FC236}">
                  <a16:creationId xmlns:a16="http://schemas.microsoft.com/office/drawing/2014/main" id="{1FAA27B9-9660-9840-8885-FBDD6B6CF574}"/>
                </a:ext>
              </a:extLst>
            </p:cNvPr>
            <p:cNvSpPr/>
            <p:nvPr userDrawn="1"/>
          </p:nvSpPr>
          <p:spPr>
            <a:xfrm>
              <a:off x="8928976" y="5787338"/>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6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sz="849"/>
            </a:p>
          </p:txBody>
        </p:sp>
        <p:sp>
          <p:nvSpPr>
            <p:cNvPr id="836" name="Freeform 835">
              <a:extLst>
                <a:ext uri="{FF2B5EF4-FFF2-40B4-BE49-F238E27FC236}">
                  <a16:creationId xmlns:a16="http://schemas.microsoft.com/office/drawing/2014/main" id="{F1B30C29-C0E3-2141-96A9-20B4DA629D3C}"/>
                </a:ext>
              </a:extLst>
            </p:cNvPr>
            <p:cNvSpPr/>
            <p:nvPr userDrawn="1"/>
          </p:nvSpPr>
          <p:spPr>
            <a:xfrm>
              <a:off x="9554028" y="5483673"/>
              <a:ext cx="39763" cy="121246"/>
            </a:xfrm>
            <a:custGeom>
              <a:avLst/>
              <a:gdLst>
                <a:gd name="connsiteX0" fmla="*/ 39764 w 39763"/>
                <a:gd name="connsiteY0" fmla="*/ 19906 h 121246"/>
                <a:gd name="connsiteX1" fmla="*/ 39764 w 39763"/>
                <a:gd name="connsiteY1" fmla="*/ 101341 h 121246"/>
                <a:gd name="connsiteX2" fmla="*/ 19882 w 39763"/>
                <a:gd name="connsiteY2" fmla="*/ 121247 h 121246"/>
                <a:gd name="connsiteX3" fmla="*/ 19882 w 39763"/>
                <a:gd name="connsiteY3" fmla="*/ 121247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9"/>
                    <a:pt x="30726" y="121247"/>
                    <a:pt x="19882" y="121247"/>
                  </a:cubicBezTo>
                  <a:lnTo>
                    <a:pt x="19882" y="121247"/>
                  </a:lnTo>
                  <a:cubicBezTo>
                    <a:pt x="9037" y="121247"/>
                    <a:pt x="0" y="112199"/>
                    <a:pt x="0" y="101341"/>
                  </a:cubicBezTo>
                  <a:lnTo>
                    <a:pt x="0" y="19906"/>
                  </a:lnTo>
                  <a:cubicBezTo>
                    <a:pt x="0" y="9048"/>
                    <a:pt x="9037" y="0"/>
                    <a:pt x="19882" y="0"/>
                  </a:cubicBezTo>
                  <a:lnTo>
                    <a:pt x="19882" y="0"/>
                  </a:lnTo>
                  <a:cubicBezTo>
                    <a:pt x="28919" y="0"/>
                    <a:pt x="39764" y="9048"/>
                    <a:pt x="39764" y="19906"/>
                  </a:cubicBezTo>
                  <a:close/>
                </a:path>
              </a:pathLst>
            </a:custGeom>
            <a:solidFill>
              <a:srgbClr val="549D40"/>
            </a:solidFill>
            <a:ln w="18073" cap="flat">
              <a:noFill/>
              <a:prstDash val="solid"/>
              <a:miter/>
            </a:ln>
          </p:spPr>
          <p:txBody>
            <a:bodyPr rtlCol="0" anchor="ctr"/>
            <a:lstStyle/>
            <a:p>
              <a:endParaRPr lang="en-US" sz="849"/>
            </a:p>
          </p:txBody>
        </p:sp>
        <p:sp>
          <p:nvSpPr>
            <p:cNvPr id="837" name="Freeform 836">
              <a:extLst>
                <a:ext uri="{FF2B5EF4-FFF2-40B4-BE49-F238E27FC236}">
                  <a16:creationId xmlns:a16="http://schemas.microsoft.com/office/drawing/2014/main" id="{48987653-12F2-BF47-84DB-1FF15479EC19}"/>
                </a:ext>
              </a:extLst>
            </p:cNvPr>
            <p:cNvSpPr/>
            <p:nvPr userDrawn="1"/>
          </p:nvSpPr>
          <p:spPr>
            <a:xfrm>
              <a:off x="9250378" y="5787694"/>
              <a:ext cx="39763" cy="121246"/>
            </a:xfrm>
            <a:custGeom>
              <a:avLst/>
              <a:gdLst>
                <a:gd name="connsiteX0" fmla="*/ 39764 w 39763"/>
                <a:gd name="connsiteY0" fmla="*/ 19906 h 121246"/>
                <a:gd name="connsiteX1" fmla="*/ 39764 w 39763"/>
                <a:gd name="connsiteY1" fmla="*/ 101340 h 121246"/>
                <a:gd name="connsiteX2" fmla="*/ 19882 w 39763"/>
                <a:gd name="connsiteY2" fmla="*/ 121246 h 121246"/>
                <a:gd name="connsiteX3" fmla="*/ 19882 w 39763"/>
                <a:gd name="connsiteY3" fmla="*/ 121246 h 121246"/>
                <a:gd name="connsiteX4" fmla="*/ 0 w 39763"/>
                <a:gd name="connsiteY4" fmla="*/ 101340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0"/>
                  </a:lnTo>
                  <a:cubicBezTo>
                    <a:pt x="39764" y="112198"/>
                    <a:pt x="30726" y="121246"/>
                    <a:pt x="19882" y="121246"/>
                  </a:cubicBezTo>
                  <a:lnTo>
                    <a:pt x="19882" y="121246"/>
                  </a:lnTo>
                  <a:cubicBezTo>
                    <a:pt x="9037" y="121246"/>
                    <a:pt x="0" y="112198"/>
                    <a:pt x="0" y="101340"/>
                  </a:cubicBezTo>
                  <a:lnTo>
                    <a:pt x="0" y="19906"/>
                  </a:lnTo>
                  <a:cubicBezTo>
                    <a:pt x="0" y="9048"/>
                    <a:pt x="9037" y="0"/>
                    <a:pt x="19882" y="0"/>
                  </a:cubicBezTo>
                  <a:lnTo>
                    <a:pt x="19882" y="0"/>
                  </a:lnTo>
                  <a:cubicBezTo>
                    <a:pt x="30726" y="0"/>
                    <a:pt x="39764" y="9048"/>
                    <a:pt x="39764" y="19906"/>
                  </a:cubicBezTo>
                  <a:close/>
                </a:path>
              </a:pathLst>
            </a:custGeom>
            <a:solidFill>
              <a:srgbClr val="549D40"/>
            </a:solidFill>
            <a:ln w="18073" cap="flat">
              <a:noFill/>
              <a:prstDash val="solid"/>
              <a:miter/>
            </a:ln>
          </p:spPr>
          <p:txBody>
            <a:bodyPr rtlCol="0" anchor="ctr"/>
            <a:lstStyle/>
            <a:p>
              <a:endParaRPr lang="en-US" sz="849"/>
            </a:p>
          </p:txBody>
        </p:sp>
        <p:sp>
          <p:nvSpPr>
            <p:cNvPr id="838" name="Freeform 837">
              <a:extLst>
                <a:ext uri="{FF2B5EF4-FFF2-40B4-BE49-F238E27FC236}">
                  <a16:creationId xmlns:a16="http://schemas.microsoft.com/office/drawing/2014/main" id="{604DCDDE-F18B-AF46-A2DA-31BAABCE80F3}"/>
                </a:ext>
              </a:extLst>
            </p:cNvPr>
            <p:cNvSpPr/>
            <p:nvPr userDrawn="1"/>
          </p:nvSpPr>
          <p:spPr>
            <a:xfrm>
              <a:off x="9534469" y="5787338"/>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6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sz="849"/>
            </a:p>
          </p:txBody>
        </p:sp>
        <p:sp>
          <p:nvSpPr>
            <p:cNvPr id="839" name="Freeform 838">
              <a:extLst>
                <a:ext uri="{FF2B5EF4-FFF2-40B4-BE49-F238E27FC236}">
                  <a16:creationId xmlns:a16="http://schemas.microsoft.com/office/drawing/2014/main" id="{D498D9FC-6556-9D4C-9FA0-BEA68A969CE2}"/>
                </a:ext>
              </a:extLst>
            </p:cNvPr>
            <p:cNvSpPr/>
            <p:nvPr userDrawn="1"/>
          </p:nvSpPr>
          <p:spPr>
            <a:xfrm>
              <a:off x="9855870" y="5181263"/>
              <a:ext cx="39763" cy="121445"/>
            </a:xfrm>
            <a:custGeom>
              <a:avLst/>
              <a:gdLst>
                <a:gd name="connsiteX0" fmla="*/ 39764 w 39763"/>
                <a:gd name="connsiteY0" fmla="*/ 20105 h 121445"/>
                <a:gd name="connsiteX1" fmla="*/ 39764 w 39763"/>
                <a:gd name="connsiteY1" fmla="*/ 101539 h 121445"/>
                <a:gd name="connsiteX2" fmla="*/ 19882 w 39763"/>
                <a:gd name="connsiteY2" fmla="*/ 121445 h 121445"/>
                <a:gd name="connsiteX3" fmla="*/ 19882 w 39763"/>
                <a:gd name="connsiteY3" fmla="*/ 121445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6" y="121445"/>
                    <a:pt x="19882" y="121445"/>
                  </a:cubicBezTo>
                  <a:lnTo>
                    <a:pt x="19882" y="121445"/>
                  </a:lnTo>
                  <a:cubicBezTo>
                    <a:pt x="9037" y="121445"/>
                    <a:pt x="0" y="112397"/>
                    <a:pt x="0" y="101539"/>
                  </a:cubicBezTo>
                  <a:lnTo>
                    <a:pt x="0" y="20105"/>
                  </a:lnTo>
                  <a:cubicBezTo>
                    <a:pt x="0" y="9247"/>
                    <a:pt x="9037" y="199"/>
                    <a:pt x="19882" y="199"/>
                  </a:cubicBezTo>
                  <a:lnTo>
                    <a:pt x="19882" y="199"/>
                  </a:lnTo>
                  <a:cubicBezTo>
                    <a:pt x="30726" y="-1611"/>
                    <a:pt x="39764" y="9247"/>
                    <a:pt x="39764" y="20105"/>
                  </a:cubicBezTo>
                  <a:close/>
                </a:path>
              </a:pathLst>
            </a:custGeom>
            <a:solidFill>
              <a:srgbClr val="549D40"/>
            </a:solidFill>
            <a:ln w="18073" cap="flat">
              <a:noFill/>
              <a:prstDash val="solid"/>
              <a:miter/>
            </a:ln>
          </p:spPr>
          <p:txBody>
            <a:bodyPr rtlCol="0" anchor="ctr"/>
            <a:lstStyle/>
            <a:p>
              <a:endParaRPr lang="en-US" sz="849"/>
            </a:p>
          </p:txBody>
        </p:sp>
        <p:sp>
          <p:nvSpPr>
            <p:cNvPr id="840" name="Freeform 839">
              <a:extLst>
                <a:ext uri="{FF2B5EF4-FFF2-40B4-BE49-F238E27FC236}">
                  <a16:creationId xmlns:a16="http://schemas.microsoft.com/office/drawing/2014/main" id="{283AA3AB-460C-C748-962C-C07396A6B82C}"/>
                </a:ext>
              </a:extLst>
            </p:cNvPr>
            <p:cNvSpPr/>
            <p:nvPr userDrawn="1"/>
          </p:nvSpPr>
          <p:spPr>
            <a:xfrm>
              <a:off x="10140762" y="5181105"/>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6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6"/>
                  </a:cubicBezTo>
                  <a:lnTo>
                    <a:pt x="2491" y="29311"/>
                  </a:lnTo>
                  <a:cubicBezTo>
                    <a:pt x="-2931" y="18453"/>
                    <a:pt x="684" y="7595"/>
                    <a:pt x="11528" y="2166"/>
                  </a:cubicBezTo>
                  <a:close/>
                </a:path>
              </a:pathLst>
            </a:custGeom>
            <a:solidFill>
              <a:srgbClr val="549D40"/>
            </a:solidFill>
            <a:ln w="18073" cap="flat">
              <a:noFill/>
              <a:prstDash val="solid"/>
              <a:miter/>
            </a:ln>
          </p:spPr>
          <p:txBody>
            <a:bodyPr rtlCol="0" anchor="ctr"/>
            <a:lstStyle/>
            <a:p>
              <a:endParaRPr lang="en-US" sz="849"/>
            </a:p>
          </p:txBody>
        </p:sp>
        <p:sp>
          <p:nvSpPr>
            <p:cNvPr id="841" name="Freeform 840">
              <a:extLst>
                <a:ext uri="{FF2B5EF4-FFF2-40B4-BE49-F238E27FC236}">
                  <a16:creationId xmlns:a16="http://schemas.microsoft.com/office/drawing/2014/main" id="{A8410ED2-CA73-3745-9AF2-B3034C156D15}"/>
                </a:ext>
              </a:extLst>
            </p:cNvPr>
            <p:cNvSpPr/>
            <p:nvPr userDrawn="1"/>
          </p:nvSpPr>
          <p:spPr>
            <a:xfrm>
              <a:off x="10443611" y="5181105"/>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4 h 120149"/>
                <a:gd name="connsiteX5" fmla="*/ 66552 w 77753"/>
                <a:gd name="connsiteY5" fmla="*/ 117984 h 120149"/>
                <a:gd name="connsiteX6" fmla="*/ 39441 w 77753"/>
                <a:gd name="connsiteY6" fmla="*/ 108936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sz="849"/>
            </a:p>
          </p:txBody>
        </p:sp>
        <p:sp>
          <p:nvSpPr>
            <p:cNvPr id="842" name="Freeform 841">
              <a:extLst>
                <a:ext uri="{FF2B5EF4-FFF2-40B4-BE49-F238E27FC236}">
                  <a16:creationId xmlns:a16="http://schemas.microsoft.com/office/drawing/2014/main" id="{A49D91BC-F00A-004D-9361-30AEB174522C}"/>
                </a:ext>
              </a:extLst>
            </p:cNvPr>
            <p:cNvSpPr/>
            <p:nvPr userDrawn="1"/>
          </p:nvSpPr>
          <p:spPr>
            <a:xfrm>
              <a:off x="9838119" y="5483317"/>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89 w 77752"/>
                <a:gd name="connsiteY3" fmla="*/ 90839 h 120149"/>
                <a:gd name="connsiteX4" fmla="*/ 66552 w 77752"/>
                <a:gd name="connsiteY4" fmla="*/ 117983 h 120149"/>
                <a:gd name="connsiteX5" fmla="*/ 66552 w 77752"/>
                <a:gd name="connsiteY5" fmla="*/ 117983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89" y="90839"/>
                  </a:lnTo>
                  <a:cubicBezTo>
                    <a:pt x="81012" y="99887"/>
                    <a:pt x="75589" y="112555"/>
                    <a:pt x="66552" y="117983"/>
                  </a:cubicBezTo>
                  <a:lnTo>
                    <a:pt x="66552" y="117983"/>
                  </a:lnTo>
                  <a:cubicBezTo>
                    <a:pt x="57515" y="123413"/>
                    <a:pt x="44863" y="117983"/>
                    <a:pt x="39441" y="108935"/>
                  </a:cubicBezTo>
                  <a:lnTo>
                    <a:pt x="3292" y="29311"/>
                  </a:lnTo>
                  <a:cubicBezTo>
                    <a:pt x="-3938" y="18453"/>
                    <a:pt x="1485" y="7595"/>
                    <a:pt x="12329" y="2166"/>
                  </a:cubicBezTo>
                  <a:close/>
                </a:path>
              </a:pathLst>
            </a:custGeom>
            <a:solidFill>
              <a:srgbClr val="549D40"/>
            </a:solidFill>
            <a:ln w="18073" cap="flat">
              <a:noFill/>
              <a:prstDash val="solid"/>
              <a:miter/>
            </a:ln>
          </p:spPr>
          <p:txBody>
            <a:bodyPr rtlCol="0" anchor="ctr"/>
            <a:lstStyle/>
            <a:p>
              <a:endParaRPr lang="en-US" sz="849"/>
            </a:p>
          </p:txBody>
        </p:sp>
        <p:sp>
          <p:nvSpPr>
            <p:cNvPr id="843" name="Freeform 842">
              <a:extLst>
                <a:ext uri="{FF2B5EF4-FFF2-40B4-BE49-F238E27FC236}">
                  <a16:creationId xmlns:a16="http://schemas.microsoft.com/office/drawing/2014/main" id="{BC139A2E-EB51-4742-9844-E30BE4021B01}"/>
                </a:ext>
              </a:extLst>
            </p:cNvPr>
            <p:cNvSpPr/>
            <p:nvPr userDrawn="1"/>
          </p:nvSpPr>
          <p:spPr>
            <a:xfrm>
              <a:off x="10140762" y="5483317"/>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3 h 120149"/>
                <a:gd name="connsiteX5" fmla="*/ 65752 w 76952"/>
                <a:gd name="connsiteY5" fmla="*/ 117983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3"/>
                  </a:cubicBezTo>
                  <a:lnTo>
                    <a:pt x="65752" y="117983"/>
                  </a:lnTo>
                  <a:cubicBezTo>
                    <a:pt x="56714" y="123413"/>
                    <a:pt x="44062" y="117983"/>
                    <a:pt x="38640" y="108935"/>
                  </a:cubicBezTo>
                  <a:lnTo>
                    <a:pt x="2491" y="29311"/>
                  </a:lnTo>
                  <a:cubicBezTo>
                    <a:pt x="-2931" y="18453"/>
                    <a:pt x="684" y="7595"/>
                    <a:pt x="11528" y="2166"/>
                  </a:cubicBezTo>
                  <a:close/>
                </a:path>
              </a:pathLst>
            </a:custGeom>
            <a:solidFill>
              <a:srgbClr val="549D40"/>
            </a:solidFill>
            <a:ln w="18073" cap="flat">
              <a:noFill/>
              <a:prstDash val="solid"/>
              <a:miter/>
            </a:ln>
          </p:spPr>
          <p:txBody>
            <a:bodyPr rtlCol="0" anchor="ctr"/>
            <a:lstStyle/>
            <a:p>
              <a:endParaRPr lang="en-US" sz="849"/>
            </a:p>
          </p:txBody>
        </p:sp>
        <p:sp>
          <p:nvSpPr>
            <p:cNvPr id="844" name="Freeform 843">
              <a:extLst>
                <a:ext uri="{FF2B5EF4-FFF2-40B4-BE49-F238E27FC236}">
                  <a16:creationId xmlns:a16="http://schemas.microsoft.com/office/drawing/2014/main" id="{257291C9-8726-1B49-9CCA-339ACAA1634A}"/>
                </a:ext>
              </a:extLst>
            </p:cNvPr>
            <p:cNvSpPr/>
            <p:nvPr userDrawn="1"/>
          </p:nvSpPr>
          <p:spPr>
            <a:xfrm>
              <a:off x="9838119" y="5787338"/>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89 w 77752"/>
                <a:gd name="connsiteY3" fmla="*/ 90839 h 120149"/>
                <a:gd name="connsiteX4" fmla="*/ 66552 w 77752"/>
                <a:gd name="connsiteY4" fmla="*/ 117984 h 120149"/>
                <a:gd name="connsiteX5" fmla="*/ 66552 w 77752"/>
                <a:gd name="connsiteY5" fmla="*/ 117984 h 120149"/>
                <a:gd name="connsiteX6" fmla="*/ 39441 w 77752"/>
                <a:gd name="connsiteY6" fmla="*/ 108936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89" y="90839"/>
                  </a:lnTo>
                  <a:cubicBezTo>
                    <a:pt x="81012" y="99887"/>
                    <a:pt x="75589" y="112555"/>
                    <a:pt x="66552" y="117984"/>
                  </a:cubicBezTo>
                  <a:lnTo>
                    <a:pt x="66552" y="117984"/>
                  </a:lnTo>
                  <a:cubicBezTo>
                    <a:pt x="57515" y="123413"/>
                    <a:pt x="44863" y="117984"/>
                    <a:pt x="39441" y="108936"/>
                  </a:cubicBezTo>
                  <a:lnTo>
                    <a:pt x="3292" y="29311"/>
                  </a:lnTo>
                  <a:cubicBezTo>
                    <a:pt x="-3938" y="18453"/>
                    <a:pt x="1485" y="7595"/>
                    <a:pt x="12329" y="2166"/>
                  </a:cubicBezTo>
                  <a:close/>
                </a:path>
              </a:pathLst>
            </a:custGeom>
            <a:solidFill>
              <a:srgbClr val="549D40"/>
            </a:solidFill>
            <a:ln w="18073" cap="flat">
              <a:noFill/>
              <a:prstDash val="solid"/>
              <a:miter/>
            </a:ln>
          </p:spPr>
          <p:txBody>
            <a:bodyPr rtlCol="0" anchor="ctr"/>
            <a:lstStyle/>
            <a:p>
              <a:endParaRPr lang="en-US" sz="849"/>
            </a:p>
          </p:txBody>
        </p:sp>
        <p:sp>
          <p:nvSpPr>
            <p:cNvPr id="845" name="Freeform 844">
              <a:extLst>
                <a:ext uri="{FF2B5EF4-FFF2-40B4-BE49-F238E27FC236}">
                  <a16:creationId xmlns:a16="http://schemas.microsoft.com/office/drawing/2014/main" id="{3437D8A0-08D5-1748-83A9-A0411720FA58}"/>
                </a:ext>
              </a:extLst>
            </p:cNvPr>
            <p:cNvSpPr/>
            <p:nvPr userDrawn="1"/>
          </p:nvSpPr>
          <p:spPr>
            <a:xfrm>
              <a:off x="10461363" y="5483673"/>
              <a:ext cx="39763" cy="121246"/>
            </a:xfrm>
            <a:custGeom>
              <a:avLst/>
              <a:gdLst>
                <a:gd name="connsiteX0" fmla="*/ 39763 w 39763"/>
                <a:gd name="connsiteY0" fmla="*/ 19906 h 121246"/>
                <a:gd name="connsiteX1" fmla="*/ 39763 w 39763"/>
                <a:gd name="connsiteY1" fmla="*/ 101341 h 121246"/>
                <a:gd name="connsiteX2" fmla="*/ 19881 w 39763"/>
                <a:gd name="connsiteY2" fmla="*/ 121247 h 121246"/>
                <a:gd name="connsiteX3" fmla="*/ 19881 w 39763"/>
                <a:gd name="connsiteY3" fmla="*/ 121247 h 121246"/>
                <a:gd name="connsiteX4" fmla="*/ 0 w 39763"/>
                <a:gd name="connsiteY4" fmla="*/ 101341 h 121246"/>
                <a:gd name="connsiteX5" fmla="*/ 0 w 39763"/>
                <a:gd name="connsiteY5" fmla="*/ 19906 h 121246"/>
                <a:gd name="connsiteX6" fmla="*/ 19881 w 39763"/>
                <a:gd name="connsiteY6" fmla="*/ 0 h 121246"/>
                <a:gd name="connsiteX7" fmla="*/ 19881 w 39763"/>
                <a:gd name="connsiteY7" fmla="*/ 0 h 121246"/>
                <a:gd name="connsiteX8" fmla="*/ 39763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3" y="19906"/>
                  </a:moveTo>
                  <a:lnTo>
                    <a:pt x="39763" y="101341"/>
                  </a:lnTo>
                  <a:cubicBezTo>
                    <a:pt x="39763" y="112199"/>
                    <a:pt x="30726" y="121247"/>
                    <a:pt x="19881" y="121247"/>
                  </a:cubicBezTo>
                  <a:lnTo>
                    <a:pt x="19881" y="121247"/>
                  </a:lnTo>
                  <a:cubicBezTo>
                    <a:pt x="9037" y="121247"/>
                    <a:pt x="0" y="112199"/>
                    <a:pt x="0" y="101341"/>
                  </a:cubicBezTo>
                  <a:lnTo>
                    <a:pt x="0" y="19906"/>
                  </a:lnTo>
                  <a:cubicBezTo>
                    <a:pt x="0" y="9048"/>
                    <a:pt x="9037" y="0"/>
                    <a:pt x="19881" y="0"/>
                  </a:cubicBezTo>
                  <a:lnTo>
                    <a:pt x="19881" y="0"/>
                  </a:lnTo>
                  <a:cubicBezTo>
                    <a:pt x="30726" y="0"/>
                    <a:pt x="39763" y="9048"/>
                    <a:pt x="39763" y="19906"/>
                  </a:cubicBezTo>
                  <a:close/>
                </a:path>
              </a:pathLst>
            </a:custGeom>
            <a:solidFill>
              <a:srgbClr val="549D40"/>
            </a:solidFill>
            <a:ln w="18073" cap="flat">
              <a:noFill/>
              <a:prstDash val="solid"/>
              <a:miter/>
            </a:ln>
          </p:spPr>
          <p:txBody>
            <a:bodyPr rtlCol="0" anchor="ctr"/>
            <a:lstStyle/>
            <a:p>
              <a:endParaRPr lang="en-US" sz="849"/>
            </a:p>
          </p:txBody>
        </p:sp>
        <p:sp>
          <p:nvSpPr>
            <p:cNvPr id="846" name="Freeform 845">
              <a:extLst>
                <a:ext uri="{FF2B5EF4-FFF2-40B4-BE49-F238E27FC236}">
                  <a16:creationId xmlns:a16="http://schemas.microsoft.com/office/drawing/2014/main" id="{2F810136-33B0-8E44-BE25-B1020119484B}"/>
                </a:ext>
              </a:extLst>
            </p:cNvPr>
            <p:cNvSpPr/>
            <p:nvPr userDrawn="1"/>
          </p:nvSpPr>
          <p:spPr>
            <a:xfrm>
              <a:off x="10159520" y="5787694"/>
              <a:ext cx="39763" cy="121246"/>
            </a:xfrm>
            <a:custGeom>
              <a:avLst/>
              <a:gdLst>
                <a:gd name="connsiteX0" fmla="*/ 39764 w 39763"/>
                <a:gd name="connsiteY0" fmla="*/ 19906 h 121246"/>
                <a:gd name="connsiteX1" fmla="*/ 39764 w 39763"/>
                <a:gd name="connsiteY1" fmla="*/ 101340 h 121246"/>
                <a:gd name="connsiteX2" fmla="*/ 19882 w 39763"/>
                <a:gd name="connsiteY2" fmla="*/ 121246 h 121246"/>
                <a:gd name="connsiteX3" fmla="*/ 19882 w 39763"/>
                <a:gd name="connsiteY3" fmla="*/ 121246 h 121246"/>
                <a:gd name="connsiteX4" fmla="*/ 0 w 39763"/>
                <a:gd name="connsiteY4" fmla="*/ 101340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0"/>
                  </a:lnTo>
                  <a:cubicBezTo>
                    <a:pt x="39764" y="112198"/>
                    <a:pt x="30726" y="121246"/>
                    <a:pt x="19882" y="121246"/>
                  </a:cubicBezTo>
                  <a:lnTo>
                    <a:pt x="19882" y="121246"/>
                  </a:lnTo>
                  <a:cubicBezTo>
                    <a:pt x="9037" y="121246"/>
                    <a:pt x="0" y="112198"/>
                    <a:pt x="0" y="101340"/>
                  </a:cubicBezTo>
                  <a:lnTo>
                    <a:pt x="0" y="19906"/>
                  </a:lnTo>
                  <a:cubicBezTo>
                    <a:pt x="0" y="9048"/>
                    <a:pt x="9037" y="0"/>
                    <a:pt x="19882" y="0"/>
                  </a:cubicBezTo>
                  <a:lnTo>
                    <a:pt x="19882" y="0"/>
                  </a:lnTo>
                  <a:cubicBezTo>
                    <a:pt x="28919" y="0"/>
                    <a:pt x="39764" y="9048"/>
                    <a:pt x="39764" y="19906"/>
                  </a:cubicBezTo>
                  <a:close/>
                </a:path>
              </a:pathLst>
            </a:custGeom>
            <a:solidFill>
              <a:srgbClr val="549D40"/>
            </a:solidFill>
            <a:ln w="18073" cap="flat">
              <a:noFill/>
              <a:prstDash val="solid"/>
              <a:miter/>
            </a:ln>
          </p:spPr>
          <p:txBody>
            <a:bodyPr rtlCol="0" anchor="ctr"/>
            <a:lstStyle/>
            <a:p>
              <a:endParaRPr lang="en-US" sz="849"/>
            </a:p>
          </p:txBody>
        </p:sp>
        <p:sp>
          <p:nvSpPr>
            <p:cNvPr id="847" name="Freeform 846">
              <a:extLst>
                <a:ext uri="{FF2B5EF4-FFF2-40B4-BE49-F238E27FC236}">
                  <a16:creationId xmlns:a16="http://schemas.microsoft.com/office/drawing/2014/main" id="{AC402E71-7E93-B442-B068-D20D89AEFFF0}"/>
                </a:ext>
              </a:extLst>
            </p:cNvPr>
            <p:cNvSpPr/>
            <p:nvPr userDrawn="1"/>
          </p:nvSpPr>
          <p:spPr>
            <a:xfrm>
              <a:off x="10443611" y="5787338"/>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4 h 120149"/>
                <a:gd name="connsiteX5" fmla="*/ 66552 w 77753"/>
                <a:gd name="connsiteY5" fmla="*/ 117984 h 120149"/>
                <a:gd name="connsiteX6" fmla="*/ 39441 w 77753"/>
                <a:gd name="connsiteY6" fmla="*/ 108936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sz="849"/>
            </a:p>
          </p:txBody>
        </p:sp>
        <p:sp>
          <p:nvSpPr>
            <p:cNvPr id="848" name="Freeform 847">
              <a:extLst>
                <a:ext uri="{FF2B5EF4-FFF2-40B4-BE49-F238E27FC236}">
                  <a16:creationId xmlns:a16="http://schemas.microsoft.com/office/drawing/2014/main" id="{E763A5B4-C20F-4E44-9410-F51C9A5BA5D1}"/>
                </a:ext>
              </a:extLst>
            </p:cNvPr>
            <p:cNvSpPr/>
            <p:nvPr userDrawn="1"/>
          </p:nvSpPr>
          <p:spPr>
            <a:xfrm>
              <a:off x="10765013" y="5181263"/>
              <a:ext cx="39763" cy="121445"/>
            </a:xfrm>
            <a:custGeom>
              <a:avLst/>
              <a:gdLst>
                <a:gd name="connsiteX0" fmla="*/ 39764 w 39763"/>
                <a:gd name="connsiteY0" fmla="*/ 20105 h 121445"/>
                <a:gd name="connsiteX1" fmla="*/ 39764 w 39763"/>
                <a:gd name="connsiteY1" fmla="*/ 101539 h 121445"/>
                <a:gd name="connsiteX2" fmla="*/ 19882 w 39763"/>
                <a:gd name="connsiteY2" fmla="*/ 121445 h 121445"/>
                <a:gd name="connsiteX3" fmla="*/ 19882 w 39763"/>
                <a:gd name="connsiteY3" fmla="*/ 121445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7" y="121445"/>
                    <a:pt x="19882" y="121445"/>
                  </a:cubicBezTo>
                  <a:lnTo>
                    <a:pt x="19882" y="121445"/>
                  </a:lnTo>
                  <a:cubicBezTo>
                    <a:pt x="9037" y="121445"/>
                    <a:pt x="0" y="112397"/>
                    <a:pt x="0" y="101539"/>
                  </a:cubicBezTo>
                  <a:lnTo>
                    <a:pt x="0" y="20105"/>
                  </a:lnTo>
                  <a:cubicBezTo>
                    <a:pt x="0" y="9247"/>
                    <a:pt x="9037" y="199"/>
                    <a:pt x="19882" y="199"/>
                  </a:cubicBezTo>
                  <a:lnTo>
                    <a:pt x="19882" y="199"/>
                  </a:lnTo>
                  <a:cubicBezTo>
                    <a:pt x="30727" y="-1611"/>
                    <a:pt x="39764" y="9247"/>
                    <a:pt x="39764" y="20105"/>
                  </a:cubicBezTo>
                  <a:close/>
                </a:path>
              </a:pathLst>
            </a:custGeom>
            <a:solidFill>
              <a:srgbClr val="549D40"/>
            </a:solidFill>
            <a:ln w="18073" cap="flat">
              <a:noFill/>
              <a:prstDash val="solid"/>
              <a:miter/>
            </a:ln>
          </p:spPr>
          <p:txBody>
            <a:bodyPr rtlCol="0" anchor="ctr"/>
            <a:lstStyle/>
            <a:p>
              <a:endParaRPr lang="en-US" sz="849"/>
            </a:p>
          </p:txBody>
        </p:sp>
        <p:sp>
          <p:nvSpPr>
            <p:cNvPr id="849" name="Freeform 848">
              <a:extLst>
                <a:ext uri="{FF2B5EF4-FFF2-40B4-BE49-F238E27FC236}">
                  <a16:creationId xmlns:a16="http://schemas.microsoft.com/office/drawing/2014/main" id="{E324AC82-42AE-A54B-989F-DC40719612DD}"/>
                </a:ext>
              </a:extLst>
            </p:cNvPr>
            <p:cNvSpPr/>
            <p:nvPr userDrawn="1"/>
          </p:nvSpPr>
          <p:spPr>
            <a:xfrm>
              <a:off x="11049104" y="5181105"/>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4 h 120149"/>
                <a:gd name="connsiteX5" fmla="*/ 66552 w 77753"/>
                <a:gd name="connsiteY5" fmla="*/ 117984 h 120149"/>
                <a:gd name="connsiteX6" fmla="*/ 39441 w 77753"/>
                <a:gd name="connsiteY6" fmla="*/ 108936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sz="849"/>
            </a:p>
          </p:txBody>
        </p:sp>
        <p:sp>
          <p:nvSpPr>
            <p:cNvPr id="850" name="Freeform 849">
              <a:extLst>
                <a:ext uri="{FF2B5EF4-FFF2-40B4-BE49-F238E27FC236}">
                  <a16:creationId xmlns:a16="http://schemas.microsoft.com/office/drawing/2014/main" id="{3DD745E7-27E5-A04A-97D9-3B09A7EE73C4}"/>
                </a:ext>
              </a:extLst>
            </p:cNvPr>
            <p:cNvSpPr/>
            <p:nvPr userDrawn="1"/>
          </p:nvSpPr>
          <p:spPr>
            <a:xfrm>
              <a:off x="10746254" y="5483317"/>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3 h 120149"/>
                <a:gd name="connsiteX5" fmla="*/ 65752 w 76952"/>
                <a:gd name="connsiteY5" fmla="*/ 117983 h 120149"/>
                <a:gd name="connsiteX6" fmla="*/ 38640 w 76952"/>
                <a:gd name="connsiteY6" fmla="*/ 108935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3"/>
                  </a:cubicBezTo>
                  <a:lnTo>
                    <a:pt x="65752" y="117983"/>
                  </a:lnTo>
                  <a:cubicBezTo>
                    <a:pt x="56715" y="123413"/>
                    <a:pt x="44062" y="117983"/>
                    <a:pt x="38640" y="108935"/>
                  </a:cubicBezTo>
                  <a:lnTo>
                    <a:pt x="2491" y="29311"/>
                  </a:lnTo>
                  <a:cubicBezTo>
                    <a:pt x="-2931" y="18453"/>
                    <a:pt x="684" y="7595"/>
                    <a:pt x="11529" y="2166"/>
                  </a:cubicBezTo>
                  <a:close/>
                </a:path>
              </a:pathLst>
            </a:custGeom>
            <a:solidFill>
              <a:srgbClr val="549D40"/>
            </a:solidFill>
            <a:ln w="18073" cap="flat">
              <a:noFill/>
              <a:prstDash val="solid"/>
              <a:miter/>
            </a:ln>
          </p:spPr>
          <p:txBody>
            <a:bodyPr rtlCol="0" anchor="ctr"/>
            <a:lstStyle/>
            <a:p>
              <a:endParaRPr lang="en-US" sz="849"/>
            </a:p>
          </p:txBody>
        </p:sp>
        <p:sp>
          <p:nvSpPr>
            <p:cNvPr id="851" name="Freeform 850">
              <a:extLst>
                <a:ext uri="{FF2B5EF4-FFF2-40B4-BE49-F238E27FC236}">
                  <a16:creationId xmlns:a16="http://schemas.microsoft.com/office/drawing/2014/main" id="{E042BF41-DD67-F249-8475-B384A6B152FC}"/>
                </a:ext>
              </a:extLst>
            </p:cNvPr>
            <p:cNvSpPr/>
            <p:nvPr userDrawn="1"/>
          </p:nvSpPr>
          <p:spPr>
            <a:xfrm>
              <a:off x="11049104" y="5483317"/>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3 h 120149"/>
                <a:gd name="connsiteX5" fmla="*/ 66552 w 77753"/>
                <a:gd name="connsiteY5" fmla="*/ 117983 h 120149"/>
                <a:gd name="connsiteX6" fmla="*/ 39441 w 77753"/>
                <a:gd name="connsiteY6" fmla="*/ 108935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9"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sz="849"/>
            </a:p>
          </p:txBody>
        </p:sp>
        <p:sp>
          <p:nvSpPr>
            <p:cNvPr id="852" name="Freeform 851">
              <a:extLst>
                <a:ext uri="{FF2B5EF4-FFF2-40B4-BE49-F238E27FC236}">
                  <a16:creationId xmlns:a16="http://schemas.microsoft.com/office/drawing/2014/main" id="{574C1BA8-AA2F-B244-8894-908BD033897A}"/>
                </a:ext>
              </a:extLst>
            </p:cNvPr>
            <p:cNvSpPr/>
            <p:nvPr userDrawn="1"/>
          </p:nvSpPr>
          <p:spPr>
            <a:xfrm>
              <a:off x="10746254" y="5787338"/>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6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3"/>
                    <a:pt x="44062" y="117984"/>
                    <a:pt x="38640" y="108936"/>
                  </a:cubicBezTo>
                  <a:lnTo>
                    <a:pt x="2491" y="29311"/>
                  </a:lnTo>
                  <a:cubicBezTo>
                    <a:pt x="-2931" y="18453"/>
                    <a:pt x="684" y="7595"/>
                    <a:pt x="11529" y="2166"/>
                  </a:cubicBezTo>
                  <a:close/>
                </a:path>
              </a:pathLst>
            </a:custGeom>
            <a:solidFill>
              <a:srgbClr val="549D40"/>
            </a:solidFill>
            <a:ln w="18073" cap="flat">
              <a:noFill/>
              <a:prstDash val="solid"/>
              <a:miter/>
            </a:ln>
          </p:spPr>
          <p:txBody>
            <a:bodyPr rtlCol="0" anchor="ctr"/>
            <a:lstStyle/>
            <a:p>
              <a:endParaRPr lang="en-US" sz="849"/>
            </a:p>
          </p:txBody>
        </p:sp>
        <p:sp>
          <p:nvSpPr>
            <p:cNvPr id="853" name="Freeform 852">
              <a:extLst>
                <a:ext uri="{FF2B5EF4-FFF2-40B4-BE49-F238E27FC236}">
                  <a16:creationId xmlns:a16="http://schemas.microsoft.com/office/drawing/2014/main" id="{423FE85B-9353-F44A-B3C1-17A6E2839001}"/>
                </a:ext>
              </a:extLst>
            </p:cNvPr>
            <p:cNvSpPr/>
            <p:nvPr userDrawn="1"/>
          </p:nvSpPr>
          <p:spPr>
            <a:xfrm>
              <a:off x="11068662" y="5787694"/>
              <a:ext cx="39763" cy="121246"/>
            </a:xfrm>
            <a:custGeom>
              <a:avLst/>
              <a:gdLst>
                <a:gd name="connsiteX0" fmla="*/ 39764 w 39763"/>
                <a:gd name="connsiteY0" fmla="*/ 19906 h 121246"/>
                <a:gd name="connsiteX1" fmla="*/ 39764 w 39763"/>
                <a:gd name="connsiteY1" fmla="*/ 101340 h 121246"/>
                <a:gd name="connsiteX2" fmla="*/ 19882 w 39763"/>
                <a:gd name="connsiteY2" fmla="*/ 121246 h 121246"/>
                <a:gd name="connsiteX3" fmla="*/ 19882 w 39763"/>
                <a:gd name="connsiteY3" fmla="*/ 121246 h 121246"/>
                <a:gd name="connsiteX4" fmla="*/ 0 w 39763"/>
                <a:gd name="connsiteY4" fmla="*/ 101340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0"/>
                  </a:lnTo>
                  <a:cubicBezTo>
                    <a:pt x="39764" y="112198"/>
                    <a:pt x="30727" y="121246"/>
                    <a:pt x="19882" y="121246"/>
                  </a:cubicBezTo>
                  <a:lnTo>
                    <a:pt x="19882" y="121246"/>
                  </a:lnTo>
                  <a:cubicBezTo>
                    <a:pt x="9037" y="121246"/>
                    <a:pt x="0" y="112198"/>
                    <a:pt x="0" y="101340"/>
                  </a:cubicBezTo>
                  <a:lnTo>
                    <a:pt x="0" y="19906"/>
                  </a:lnTo>
                  <a:cubicBezTo>
                    <a:pt x="0" y="9048"/>
                    <a:pt x="9037" y="0"/>
                    <a:pt x="19882" y="0"/>
                  </a:cubicBezTo>
                  <a:lnTo>
                    <a:pt x="19882" y="0"/>
                  </a:lnTo>
                  <a:cubicBezTo>
                    <a:pt x="28919" y="0"/>
                    <a:pt x="39764" y="9048"/>
                    <a:pt x="39764" y="19906"/>
                  </a:cubicBezTo>
                  <a:close/>
                </a:path>
              </a:pathLst>
            </a:custGeom>
            <a:solidFill>
              <a:srgbClr val="549D40"/>
            </a:solidFill>
            <a:ln w="18073" cap="flat">
              <a:noFill/>
              <a:prstDash val="solid"/>
              <a:miter/>
            </a:ln>
          </p:spPr>
          <p:txBody>
            <a:bodyPr rtlCol="0" anchor="ctr"/>
            <a:lstStyle/>
            <a:p>
              <a:endParaRPr lang="en-US" sz="849"/>
            </a:p>
          </p:txBody>
        </p:sp>
        <p:sp>
          <p:nvSpPr>
            <p:cNvPr id="854" name="Freeform 853">
              <a:extLst>
                <a:ext uri="{FF2B5EF4-FFF2-40B4-BE49-F238E27FC236}">
                  <a16:creationId xmlns:a16="http://schemas.microsoft.com/office/drawing/2014/main" id="{DCEB2E14-812C-3E41-9384-CEC6AB36955C}"/>
                </a:ext>
              </a:extLst>
            </p:cNvPr>
            <p:cNvSpPr/>
            <p:nvPr userDrawn="1"/>
          </p:nvSpPr>
          <p:spPr>
            <a:xfrm>
              <a:off x="6505199" y="6091359"/>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2"/>
                    <a:pt x="44863" y="117984"/>
                    <a:pt x="39441" y="108935"/>
                  </a:cubicBezTo>
                  <a:lnTo>
                    <a:pt x="3292" y="29311"/>
                  </a:lnTo>
                  <a:cubicBezTo>
                    <a:pt x="-3938" y="16643"/>
                    <a:pt x="1485" y="5785"/>
                    <a:pt x="12329" y="2166"/>
                  </a:cubicBezTo>
                  <a:close/>
                </a:path>
              </a:pathLst>
            </a:custGeom>
            <a:solidFill>
              <a:srgbClr val="549D40"/>
            </a:solidFill>
            <a:ln w="18073" cap="flat">
              <a:noFill/>
              <a:prstDash val="solid"/>
              <a:miter/>
            </a:ln>
          </p:spPr>
          <p:txBody>
            <a:bodyPr rtlCol="0" anchor="ctr"/>
            <a:lstStyle/>
            <a:p>
              <a:endParaRPr lang="en-US" sz="849"/>
            </a:p>
          </p:txBody>
        </p:sp>
        <p:sp>
          <p:nvSpPr>
            <p:cNvPr id="855" name="Freeform 854">
              <a:extLst>
                <a:ext uri="{FF2B5EF4-FFF2-40B4-BE49-F238E27FC236}">
                  <a16:creationId xmlns:a16="http://schemas.microsoft.com/office/drawing/2014/main" id="{02A9A991-628B-064F-AC42-A6A6D512982B}"/>
                </a:ext>
              </a:extLst>
            </p:cNvPr>
            <p:cNvSpPr/>
            <p:nvPr userDrawn="1"/>
          </p:nvSpPr>
          <p:spPr>
            <a:xfrm>
              <a:off x="6808849" y="6091359"/>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2"/>
                    <a:pt x="44863" y="117984"/>
                    <a:pt x="39441" y="108935"/>
                  </a:cubicBezTo>
                  <a:lnTo>
                    <a:pt x="3292" y="29311"/>
                  </a:lnTo>
                  <a:cubicBezTo>
                    <a:pt x="-3938" y="16643"/>
                    <a:pt x="1484" y="5785"/>
                    <a:pt x="12329" y="2166"/>
                  </a:cubicBezTo>
                  <a:close/>
                </a:path>
              </a:pathLst>
            </a:custGeom>
            <a:solidFill>
              <a:srgbClr val="549D40"/>
            </a:solidFill>
            <a:ln w="18073" cap="flat">
              <a:noFill/>
              <a:prstDash val="solid"/>
              <a:miter/>
            </a:ln>
          </p:spPr>
          <p:txBody>
            <a:bodyPr rtlCol="0" anchor="ctr"/>
            <a:lstStyle/>
            <a:p>
              <a:endParaRPr lang="en-US" sz="849"/>
            </a:p>
          </p:txBody>
        </p:sp>
        <p:sp>
          <p:nvSpPr>
            <p:cNvPr id="856" name="Freeform 855">
              <a:extLst>
                <a:ext uri="{FF2B5EF4-FFF2-40B4-BE49-F238E27FC236}">
                  <a16:creationId xmlns:a16="http://schemas.microsoft.com/office/drawing/2014/main" id="{81381E46-5703-E843-960B-3F3DDBCF9157}"/>
                </a:ext>
              </a:extLst>
            </p:cNvPr>
            <p:cNvSpPr/>
            <p:nvPr userDrawn="1"/>
          </p:nvSpPr>
          <p:spPr>
            <a:xfrm>
              <a:off x="6202349" y="6393570"/>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6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6"/>
                  </a:cubicBezTo>
                  <a:lnTo>
                    <a:pt x="2491" y="29311"/>
                  </a:lnTo>
                  <a:cubicBezTo>
                    <a:pt x="-2931" y="18453"/>
                    <a:pt x="684" y="7595"/>
                    <a:pt x="11528" y="2166"/>
                  </a:cubicBezTo>
                  <a:close/>
                </a:path>
              </a:pathLst>
            </a:custGeom>
            <a:solidFill>
              <a:srgbClr val="549D40"/>
            </a:solidFill>
            <a:ln w="18073" cap="flat">
              <a:noFill/>
              <a:prstDash val="solid"/>
              <a:miter/>
            </a:ln>
          </p:spPr>
          <p:txBody>
            <a:bodyPr rtlCol="0" anchor="ctr"/>
            <a:lstStyle/>
            <a:p>
              <a:endParaRPr lang="en-US" sz="849"/>
            </a:p>
          </p:txBody>
        </p:sp>
        <p:sp>
          <p:nvSpPr>
            <p:cNvPr id="857" name="Freeform 856">
              <a:extLst>
                <a:ext uri="{FF2B5EF4-FFF2-40B4-BE49-F238E27FC236}">
                  <a16:creationId xmlns:a16="http://schemas.microsoft.com/office/drawing/2014/main" id="{2ED2F2E6-D2FC-DA4F-8B1E-83D664D6927C}"/>
                </a:ext>
              </a:extLst>
            </p:cNvPr>
            <p:cNvSpPr/>
            <p:nvPr userDrawn="1"/>
          </p:nvSpPr>
          <p:spPr>
            <a:xfrm>
              <a:off x="6505199" y="6393570"/>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6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8453"/>
                    <a:pt x="1485" y="7595"/>
                    <a:pt x="12329" y="2166"/>
                  </a:cubicBezTo>
                  <a:close/>
                </a:path>
              </a:pathLst>
            </a:custGeom>
            <a:solidFill>
              <a:srgbClr val="549D40"/>
            </a:solidFill>
            <a:ln w="18073" cap="flat">
              <a:noFill/>
              <a:prstDash val="solid"/>
              <a:miter/>
            </a:ln>
          </p:spPr>
          <p:txBody>
            <a:bodyPr rtlCol="0" anchor="ctr"/>
            <a:lstStyle/>
            <a:p>
              <a:endParaRPr lang="en-US" sz="849"/>
            </a:p>
          </p:txBody>
        </p:sp>
        <p:sp>
          <p:nvSpPr>
            <p:cNvPr id="858" name="Freeform 857">
              <a:extLst>
                <a:ext uri="{FF2B5EF4-FFF2-40B4-BE49-F238E27FC236}">
                  <a16:creationId xmlns:a16="http://schemas.microsoft.com/office/drawing/2014/main" id="{EBB2A2EF-51E3-D342-BB1C-BF9CB9BD0727}"/>
                </a:ext>
              </a:extLst>
            </p:cNvPr>
            <p:cNvSpPr/>
            <p:nvPr userDrawn="1"/>
          </p:nvSpPr>
          <p:spPr>
            <a:xfrm>
              <a:off x="6202349" y="6696525"/>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2"/>
                    <a:pt x="44062" y="117984"/>
                    <a:pt x="38640" y="108935"/>
                  </a:cubicBezTo>
                  <a:lnTo>
                    <a:pt x="2491" y="29311"/>
                  </a:lnTo>
                  <a:cubicBezTo>
                    <a:pt x="-2931" y="18453"/>
                    <a:pt x="684" y="7595"/>
                    <a:pt x="11528" y="2166"/>
                  </a:cubicBezTo>
                  <a:close/>
                </a:path>
              </a:pathLst>
            </a:custGeom>
            <a:solidFill>
              <a:srgbClr val="549D40"/>
            </a:solidFill>
            <a:ln w="18073" cap="flat">
              <a:noFill/>
              <a:prstDash val="solid"/>
              <a:miter/>
            </a:ln>
          </p:spPr>
          <p:txBody>
            <a:bodyPr rtlCol="0" anchor="ctr"/>
            <a:lstStyle/>
            <a:p>
              <a:endParaRPr lang="en-US" sz="849"/>
            </a:p>
          </p:txBody>
        </p:sp>
        <p:sp>
          <p:nvSpPr>
            <p:cNvPr id="859" name="Freeform 858">
              <a:extLst>
                <a:ext uri="{FF2B5EF4-FFF2-40B4-BE49-F238E27FC236}">
                  <a16:creationId xmlns:a16="http://schemas.microsoft.com/office/drawing/2014/main" id="{4FEA204A-1698-2A4A-AB79-3500DC1563BC}"/>
                </a:ext>
              </a:extLst>
            </p:cNvPr>
            <p:cNvSpPr/>
            <p:nvPr userDrawn="1"/>
          </p:nvSpPr>
          <p:spPr>
            <a:xfrm>
              <a:off x="6826600" y="6393927"/>
              <a:ext cx="39763" cy="121246"/>
            </a:xfrm>
            <a:custGeom>
              <a:avLst/>
              <a:gdLst>
                <a:gd name="connsiteX0" fmla="*/ 39764 w 39763"/>
                <a:gd name="connsiteY0" fmla="*/ 19906 h 121246"/>
                <a:gd name="connsiteX1" fmla="*/ 39764 w 39763"/>
                <a:gd name="connsiteY1" fmla="*/ 101340 h 121246"/>
                <a:gd name="connsiteX2" fmla="*/ 19882 w 39763"/>
                <a:gd name="connsiteY2" fmla="*/ 121246 h 121246"/>
                <a:gd name="connsiteX3" fmla="*/ 19882 w 39763"/>
                <a:gd name="connsiteY3" fmla="*/ 121246 h 121246"/>
                <a:gd name="connsiteX4" fmla="*/ 0 w 39763"/>
                <a:gd name="connsiteY4" fmla="*/ 101340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0"/>
                  </a:lnTo>
                  <a:cubicBezTo>
                    <a:pt x="39764" y="112198"/>
                    <a:pt x="30727" y="121246"/>
                    <a:pt x="19882" y="121246"/>
                  </a:cubicBezTo>
                  <a:lnTo>
                    <a:pt x="19882" y="121246"/>
                  </a:lnTo>
                  <a:cubicBezTo>
                    <a:pt x="9037" y="121246"/>
                    <a:pt x="0" y="112198"/>
                    <a:pt x="0" y="101340"/>
                  </a:cubicBezTo>
                  <a:lnTo>
                    <a:pt x="0" y="19906"/>
                  </a:lnTo>
                  <a:cubicBezTo>
                    <a:pt x="0" y="9048"/>
                    <a:pt x="9037" y="0"/>
                    <a:pt x="19882" y="0"/>
                  </a:cubicBezTo>
                  <a:lnTo>
                    <a:pt x="19882" y="0"/>
                  </a:lnTo>
                  <a:cubicBezTo>
                    <a:pt x="30727" y="0"/>
                    <a:pt x="39764" y="9048"/>
                    <a:pt x="39764" y="19906"/>
                  </a:cubicBezTo>
                  <a:close/>
                </a:path>
              </a:pathLst>
            </a:custGeom>
            <a:solidFill>
              <a:srgbClr val="549D40"/>
            </a:solidFill>
            <a:ln w="18073" cap="flat">
              <a:noFill/>
              <a:prstDash val="solid"/>
              <a:miter/>
            </a:ln>
          </p:spPr>
          <p:txBody>
            <a:bodyPr rtlCol="0" anchor="ctr"/>
            <a:lstStyle/>
            <a:p>
              <a:endParaRPr lang="en-US" sz="849"/>
            </a:p>
          </p:txBody>
        </p:sp>
        <p:sp>
          <p:nvSpPr>
            <p:cNvPr id="860" name="Freeform 859">
              <a:extLst>
                <a:ext uri="{FF2B5EF4-FFF2-40B4-BE49-F238E27FC236}">
                  <a16:creationId xmlns:a16="http://schemas.microsoft.com/office/drawing/2014/main" id="{249CA888-DF74-BD4E-8996-B924D1C0B68A}"/>
                </a:ext>
              </a:extLst>
            </p:cNvPr>
            <p:cNvSpPr/>
            <p:nvPr userDrawn="1"/>
          </p:nvSpPr>
          <p:spPr>
            <a:xfrm>
              <a:off x="6524758" y="6697948"/>
              <a:ext cx="39763" cy="121246"/>
            </a:xfrm>
            <a:custGeom>
              <a:avLst/>
              <a:gdLst>
                <a:gd name="connsiteX0" fmla="*/ 39764 w 39763"/>
                <a:gd name="connsiteY0" fmla="*/ 19906 h 121246"/>
                <a:gd name="connsiteX1" fmla="*/ 39764 w 39763"/>
                <a:gd name="connsiteY1" fmla="*/ 101341 h 121246"/>
                <a:gd name="connsiteX2" fmla="*/ 19882 w 39763"/>
                <a:gd name="connsiteY2" fmla="*/ 121247 h 121246"/>
                <a:gd name="connsiteX3" fmla="*/ 19882 w 39763"/>
                <a:gd name="connsiteY3" fmla="*/ 121247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9"/>
                    <a:pt x="30726" y="121247"/>
                    <a:pt x="19882" y="121247"/>
                  </a:cubicBezTo>
                  <a:lnTo>
                    <a:pt x="19882" y="121247"/>
                  </a:lnTo>
                  <a:cubicBezTo>
                    <a:pt x="9037" y="121247"/>
                    <a:pt x="0" y="112199"/>
                    <a:pt x="0" y="101341"/>
                  </a:cubicBezTo>
                  <a:lnTo>
                    <a:pt x="0" y="19906"/>
                  </a:lnTo>
                  <a:cubicBezTo>
                    <a:pt x="0" y="9048"/>
                    <a:pt x="9037" y="0"/>
                    <a:pt x="19882" y="0"/>
                  </a:cubicBezTo>
                  <a:lnTo>
                    <a:pt x="19882" y="0"/>
                  </a:lnTo>
                  <a:cubicBezTo>
                    <a:pt x="28919" y="0"/>
                    <a:pt x="39764" y="9048"/>
                    <a:pt x="39764" y="19906"/>
                  </a:cubicBezTo>
                  <a:close/>
                </a:path>
              </a:pathLst>
            </a:custGeom>
            <a:solidFill>
              <a:srgbClr val="549D40"/>
            </a:solidFill>
            <a:ln w="18073" cap="flat">
              <a:noFill/>
              <a:prstDash val="solid"/>
              <a:miter/>
            </a:ln>
          </p:spPr>
          <p:txBody>
            <a:bodyPr rtlCol="0" anchor="ctr"/>
            <a:lstStyle/>
            <a:p>
              <a:endParaRPr lang="en-US" sz="849"/>
            </a:p>
          </p:txBody>
        </p:sp>
        <p:sp>
          <p:nvSpPr>
            <p:cNvPr id="861" name="Freeform 860">
              <a:extLst>
                <a:ext uri="{FF2B5EF4-FFF2-40B4-BE49-F238E27FC236}">
                  <a16:creationId xmlns:a16="http://schemas.microsoft.com/office/drawing/2014/main" id="{44A1A982-753A-FF42-BE09-F2E4237329AE}"/>
                </a:ext>
              </a:extLst>
            </p:cNvPr>
            <p:cNvSpPr/>
            <p:nvPr userDrawn="1"/>
          </p:nvSpPr>
          <p:spPr>
            <a:xfrm>
              <a:off x="6808849" y="6697592"/>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2"/>
                    <a:pt x="44863" y="117984"/>
                    <a:pt x="39441" y="108935"/>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sz="849"/>
            </a:p>
          </p:txBody>
        </p:sp>
        <p:sp>
          <p:nvSpPr>
            <p:cNvPr id="862" name="Freeform 861">
              <a:extLst>
                <a:ext uri="{FF2B5EF4-FFF2-40B4-BE49-F238E27FC236}">
                  <a16:creationId xmlns:a16="http://schemas.microsoft.com/office/drawing/2014/main" id="{46A0A1FE-A235-1A4D-ADE4-E59CFF81AA65}"/>
                </a:ext>
              </a:extLst>
            </p:cNvPr>
            <p:cNvSpPr/>
            <p:nvPr userDrawn="1"/>
          </p:nvSpPr>
          <p:spPr>
            <a:xfrm>
              <a:off x="7130250" y="6091516"/>
              <a:ext cx="39763" cy="121445"/>
            </a:xfrm>
            <a:custGeom>
              <a:avLst/>
              <a:gdLst>
                <a:gd name="connsiteX0" fmla="*/ 39764 w 39763"/>
                <a:gd name="connsiteY0" fmla="*/ 20105 h 121445"/>
                <a:gd name="connsiteX1" fmla="*/ 39764 w 39763"/>
                <a:gd name="connsiteY1" fmla="*/ 101539 h 121445"/>
                <a:gd name="connsiteX2" fmla="*/ 19882 w 39763"/>
                <a:gd name="connsiteY2" fmla="*/ 121446 h 121445"/>
                <a:gd name="connsiteX3" fmla="*/ 19882 w 39763"/>
                <a:gd name="connsiteY3" fmla="*/ 121446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6" y="121446"/>
                    <a:pt x="19882" y="121446"/>
                  </a:cubicBezTo>
                  <a:lnTo>
                    <a:pt x="19882" y="121446"/>
                  </a:lnTo>
                  <a:cubicBezTo>
                    <a:pt x="9037" y="121446"/>
                    <a:pt x="0" y="112397"/>
                    <a:pt x="0" y="101539"/>
                  </a:cubicBezTo>
                  <a:lnTo>
                    <a:pt x="0" y="20105"/>
                  </a:lnTo>
                  <a:cubicBezTo>
                    <a:pt x="0" y="9247"/>
                    <a:pt x="9037" y="199"/>
                    <a:pt x="19882" y="199"/>
                  </a:cubicBezTo>
                  <a:lnTo>
                    <a:pt x="19882" y="199"/>
                  </a:lnTo>
                  <a:cubicBezTo>
                    <a:pt x="28919" y="-1611"/>
                    <a:pt x="39764" y="9247"/>
                    <a:pt x="39764" y="20105"/>
                  </a:cubicBezTo>
                  <a:close/>
                </a:path>
              </a:pathLst>
            </a:custGeom>
            <a:solidFill>
              <a:srgbClr val="549D40"/>
            </a:solidFill>
            <a:ln w="18073" cap="flat">
              <a:noFill/>
              <a:prstDash val="solid"/>
              <a:miter/>
            </a:ln>
          </p:spPr>
          <p:txBody>
            <a:bodyPr rtlCol="0" anchor="ctr"/>
            <a:lstStyle/>
            <a:p>
              <a:endParaRPr lang="en-US" sz="849"/>
            </a:p>
          </p:txBody>
        </p:sp>
        <p:sp>
          <p:nvSpPr>
            <p:cNvPr id="863" name="Freeform 862">
              <a:extLst>
                <a:ext uri="{FF2B5EF4-FFF2-40B4-BE49-F238E27FC236}">
                  <a16:creationId xmlns:a16="http://schemas.microsoft.com/office/drawing/2014/main" id="{8F9B429D-62DB-9C48-8631-15FE327D9644}"/>
                </a:ext>
              </a:extLst>
            </p:cNvPr>
            <p:cNvSpPr/>
            <p:nvPr userDrawn="1"/>
          </p:nvSpPr>
          <p:spPr>
            <a:xfrm>
              <a:off x="7414341" y="6091359"/>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2"/>
                    <a:pt x="44863" y="117984"/>
                    <a:pt x="39441" y="108935"/>
                  </a:cubicBezTo>
                  <a:lnTo>
                    <a:pt x="3292" y="29311"/>
                  </a:lnTo>
                  <a:cubicBezTo>
                    <a:pt x="-3938" y="16643"/>
                    <a:pt x="1484" y="5785"/>
                    <a:pt x="12329" y="2166"/>
                  </a:cubicBezTo>
                  <a:close/>
                </a:path>
              </a:pathLst>
            </a:custGeom>
            <a:solidFill>
              <a:srgbClr val="549D40"/>
            </a:solidFill>
            <a:ln w="18073" cap="flat">
              <a:noFill/>
              <a:prstDash val="solid"/>
              <a:miter/>
            </a:ln>
          </p:spPr>
          <p:txBody>
            <a:bodyPr rtlCol="0" anchor="ctr"/>
            <a:lstStyle/>
            <a:p>
              <a:endParaRPr lang="en-US" sz="849"/>
            </a:p>
          </p:txBody>
        </p:sp>
        <p:sp>
          <p:nvSpPr>
            <p:cNvPr id="864" name="Freeform 863">
              <a:extLst>
                <a:ext uri="{FF2B5EF4-FFF2-40B4-BE49-F238E27FC236}">
                  <a16:creationId xmlns:a16="http://schemas.microsoft.com/office/drawing/2014/main" id="{90950F88-A8D3-494E-9E8A-CF69DD360E4E}"/>
                </a:ext>
              </a:extLst>
            </p:cNvPr>
            <p:cNvSpPr/>
            <p:nvPr userDrawn="1"/>
          </p:nvSpPr>
          <p:spPr>
            <a:xfrm>
              <a:off x="7716984" y="6091359"/>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2"/>
                    <a:pt x="44062" y="117984"/>
                    <a:pt x="38640" y="108935"/>
                  </a:cubicBezTo>
                  <a:lnTo>
                    <a:pt x="2491" y="29311"/>
                  </a:lnTo>
                  <a:cubicBezTo>
                    <a:pt x="-2931" y="16643"/>
                    <a:pt x="684" y="5785"/>
                    <a:pt x="11528" y="2166"/>
                  </a:cubicBezTo>
                  <a:close/>
                </a:path>
              </a:pathLst>
            </a:custGeom>
            <a:solidFill>
              <a:srgbClr val="549D40"/>
            </a:solidFill>
            <a:ln w="18073" cap="flat">
              <a:noFill/>
              <a:prstDash val="solid"/>
              <a:miter/>
            </a:ln>
          </p:spPr>
          <p:txBody>
            <a:bodyPr rtlCol="0" anchor="ctr"/>
            <a:lstStyle/>
            <a:p>
              <a:endParaRPr lang="en-US" sz="849"/>
            </a:p>
          </p:txBody>
        </p:sp>
        <p:sp>
          <p:nvSpPr>
            <p:cNvPr id="865" name="Freeform 864">
              <a:extLst>
                <a:ext uri="{FF2B5EF4-FFF2-40B4-BE49-F238E27FC236}">
                  <a16:creationId xmlns:a16="http://schemas.microsoft.com/office/drawing/2014/main" id="{1EFAAF19-9F31-054A-A4B3-AE762C4437EB}"/>
                </a:ext>
              </a:extLst>
            </p:cNvPr>
            <p:cNvSpPr/>
            <p:nvPr userDrawn="1"/>
          </p:nvSpPr>
          <p:spPr>
            <a:xfrm>
              <a:off x="7111492" y="6393570"/>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6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6"/>
                  </a:cubicBezTo>
                  <a:lnTo>
                    <a:pt x="2491" y="29311"/>
                  </a:lnTo>
                  <a:cubicBezTo>
                    <a:pt x="-2931" y="18453"/>
                    <a:pt x="684" y="7595"/>
                    <a:pt x="11528" y="2166"/>
                  </a:cubicBezTo>
                  <a:close/>
                </a:path>
              </a:pathLst>
            </a:custGeom>
            <a:solidFill>
              <a:srgbClr val="549D40"/>
            </a:solidFill>
            <a:ln w="18073" cap="flat">
              <a:noFill/>
              <a:prstDash val="solid"/>
              <a:miter/>
            </a:ln>
          </p:spPr>
          <p:txBody>
            <a:bodyPr rtlCol="0" anchor="ctr"/>
            <a:lstStyle/>
            <a:p>
              <a:endParaRPr lang="en-US" sz="849"/>
            </a:p>
          </p:txBody>
        </p:sp>
        <p:sp>
          <p:nvSpPr>
            <p:cNvPr id="866" name="Freeform 865">
              <a:extLst>
                <a:ext uri="{FF2B5EF4-FFF2-40B4-BE49-F238E27FC236}">
                  <a16:creationId xmlns:a16="http://schemas.microsoft.com/office/drawing/2014/main" id="{998A9F2B-1229-3F45-8258-7406ACA6CCD8}"/>
                </a:ext>
              </a:extLst>
            </p:cNvPr>
            <p:cNvSpPr/>
            <p:nvPr userDrawn="1"/>
          </p:nvSpPr>
          <p:spPr>
            <a:xfrm>
              <a:off x="7414341" y="6393570"/>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6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sz="849"/>
            </a:p>
          </p:txBody>
        </p:sp>
        <p:sp>
          <p:nvSpPr>
            <p:cNvPr id="867" name="Freeform 866">
              <a:extLst>
                <a:ext uri="{FF2B5EF4-FFF2-40B4-BE49-F238E27FC236}">
                  <a16:creationId xmlns:a16="http://schemas.microsoft.com/office/drawing/2014/main" id="{7A41B6DF-1A0B-A545-A95B-EA3DEF8AD399}"/>
                </a:ext>
              </a:extLst>
            </p:cNvPr>
            <p:cNvSpPr/>
            <p:nvPr userDrawn="1"/>
          </p:nvSpPr>
          <p:spPr>
            <a:xfrm>
              <a:off x="7111492" y="6697592"/>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2"/>
                    <a:pt x="44062" y="117984"/>
                    <a:pt x="38640" y="108935"/>
                  </a:cubicBezTo>
                  <a:lnTo>
                    <a:pt x="2491" y="29311"/>
                  </a:lnTo>
                  <a:cubicBezTo>
                    <a:pt x="-2931" y="18453"/>
                    <a:pt x="684" y="7595"/>
                    <a:pt x="11528" y="2166"/>
                  </a:cubicBezTo>
                  <a:close/>
                </a:path>
              </a:pathLst>
            </a:custGeom>
            <a:solidFill>
              <a:srgbClr val="549D40"/>
            </a:solidFill>
            <a:ln w="18073" cap="flat">
              <a:noFill/>
              <a:prstDash val="solid"/>
              <a:miter/>
            </a:ln>
          </p:spPr>
          <p:txBody>
            <a:bodyPr rtlCol="0" anchor="ctr"/>
            <a:lstStyle/>
            <a:p>
              <a:endParaRPr lang="en-US" sz="849"/>
            </a:p>
          </p:txBody>
        </p:sp>
        <p:sp>
          <p:nvSpPr>
            <p:cNvPr id="868" name="Freeform 867">
              <a:extLst>
                <a:ext uri="{FF2B5EF4-FFF2-40B4-BE49-F238E27FC236}">
                  <a16:creationId xmlns:a16="http://schemas.microsoft.com/office/drawing/2014/main" id="{E1EA5890-D071-F748-8B2B-7D03C01EEC87}"/>
                </a:ext>
              </a:extLst>
            </p:cNvPr>
            <p:cNvSpPr/>
            <p:nvPr userDrawn="1"/>
          </p:nvSpPr>
          <p:spPr>
            <a:xfrm>
              <a:off x="7735743" y="6393927"/>
              <a:ext cx="39763" cy="121246"/>
            </a:xfrm>
            <a:custGeom>
              <a:avLst/>
              <a:gdLst>
                <a:gd name="connsiteX0" fmla="*/ 39764 w 39763"/>
                <a:gd name="connsiteY0" fmla="*/ 19906 h 121246"/>
                <a:gd name="connsiteX1" fmla="*/ 39764 w 39763"/>
                <a:gd name="connsiteY1" fmla="*/ 101340 h 121246"/>
                <a:gd name="connsiteX2" fmla="*/ 19882 w 39763"/>
                <a:gd name="connsiteY2" fmla="*/ 121246 h 121246"/>
                <a:gd name="connsiteX3" fmla="*/ 19882 w 39763"/>
                <a:gd name="connsiteY3" fmla="*/ 121246 h 121246"/>
                <a:gd name="connsiteX4" fmla="*/ 0 w 39763"/>
                <a:gd name="connsiteY4" fmla="*/ 101340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0"/>
                  </a:lnTo>
                  <a:cubicBezTo>
                    <a:pt x="39764" y="112198"/>
                    <a:pt x="30726" y="121246"/>
                    <a:pt x="19882" y="121246"/>
                  </a:cubicBezTo>
                  <a:lnTo>
                    <a:pt x="19882" y="121246"/>
                  </a:lnTo>
                  <a:cubicBezTo>
                    <a:pt x="9037" y="121246"/>
                    <a:pt x="0" y="112198"/>
                    <a:pt x="0" y="101340"/>
                  </a:cubicBezTo>
                  <a:lnTo>
                    <a:pt x="0" y="19906"/>
                  </a:lnTo>
                  <a:cubicBezTo>
                    <a:pt x="0" y="9048"/>
                    <a:pt x="9037" y="0"/>
                    <a:pt x="19882" y="0"/>
                  </a:cubicBezTo>
                  <a:lnTo>
                    <a:pt x="19882" y="0"/>
                  </a:lnTo>
                  <a:cubicBezTo>
                    <a:pt x="30726" y="0"/>
                    <a:pt x="39764" y="9048"/>
                    <a:pt x="39764" y="19906"/>
                  </a:cubicBezTo>
                  <a:close/>
                </a:path>
              </a:pathLst>
            </a:custGeom>
            <a:solidFill>
              <a:srgbClr val="549D40"/>
            </a:solidFill>
            <a:ln w="18073" cap="flat">
              <a:noFill/>
              <a:prstDash val="solid"/>
              <a:miter/>
            </a:ln>
          </p:spPr>
          <p:txBody>
            <a:bodyPr rtlCol="0" anchor="ctr"/>
            <a:lstStyle/>
            <a:p>
              <a:endParaRPr lang="en-US" sz="849"/>
            </a:p>
          </p:txBody>
        </p:sp>
        <p:sp>
          <p:nvSpPr>
            <p:cNvPr id="869" name="Freeform 868">
              <a:extLst>
                <a:ext uri="{FF2B5EF4-FFF2-40B4-BE49-F238E27FC236}">
                  <a16:creationId xmlns:a16="http://schemas.microsoft.com/office/drawing/2014/main" id="{F8A36996-B20D-2B47-844F-CDB5E251869A}"/>
                </a:ext>
              </a:extLst>
            </p:cNvPr>
            <p:cNvSpPr/>
            <p:nvPr userDrawn="1"/>
          </p:nvSpPr>
          <p:spPr>
            <a:xfrm>
              <a:off x="7432093" y="6697948"/>
              <a:ext cx="39763" cy="121246"/>
            </a:xfrm>
            <a:custGeom>
              <a:avLst/>
              <a:gdLst>
                <a:gd name="connsiteX0" fmla="*/ 39764 w 39763"/>
                <a:gd name="connsiteY0" fmla="*/ 19906 h 121246"/>
                <a:gd name="connsiteX1" fmla="*/ 39764 w 39763"/>
                <a:gd name="connsiteY1" fmla="*/ 101341 h 121246"/>
                <a:gd name="connsiteX2" fmla="*/ 19882 w 39763"/>
                <a:gd name="connsiteY2" fmla="*/ 121247 h 121246"/>
                <a:gd name="connsiteX3" fmla="*/ 19882 w 39763"/>
                <a:gd name="connsiteY3" fmla="*/ 121247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9"/>
                    <a:pt x="30727" y="121247"/>
                    <a:pt x="19882" y="121247"/>
                  </a:cubicBezTo>
                  <a:lnTo>
                    <a:pt x="19882" y="121247"/>
                  </a:lnTo>
                  <a:cubicBezTo>
                    <a:pt x="9037" y="121247"/>
                    <a:pt x="0" y="112199"/>
                    <a:pt x="0" y="101341"/>
                  </a:cubicBezTo>
                  <a:lnTo>
                    <a:pt x="0" y="19906"/>
                  </a:lnTo>
                  <a:cubicBezTo>
                    <a:pt x="0" y="9048"/>
                    <a:pt x="9037" y="0"/>
                    <a:pt x="19882" y="0"/>
                  </a:cubicBezTo>
                  <a:lnTo>
                    <a:pt x="19882" y="0"/>
                  </a:lnTo>
                  <a:cubicBezTo>
                    <a:pt x="30727" y="0"/>
                    <a:pt x="39764" y="9048"/>
                    <a:pt x="39764" y="19906"/>
                  </a:cubicBezTo>
                  <a:close/>
                </a:path>
              </a:pathLst>
            </a:custGeom>
            <a:solidFill>
              <a:srgbClr val="549D40"/>
            </a:solidFill>
            <a:ln w="18073" cap="flat">
              <a:noFill/>
              <a:prstDash val="solid"/>
              <a:miter/>
            </a:ln>
          </p:spPr>
          <p:txBody>
            <a:bodyPr rtlCol="0" anchor="ctr"/>
            <a:lstStyle/>
            <a:p>
              <a:endParaRPr lang="en-US" sz="849"/>
            </a:p>
          </p:txBody>
        </p:sp>
        <p:sp>
          <p:nvSpPr>
            <p:cNvPr id="870" name="Freeform 869">
              <a:extLst>
                <a:ext uri="{FF2B5EF4-FFF2-40B4-BE49-F238E27FC236}">
                  <a16:creationId xmlns:a16="http://schemas.microsoft.com/office/drawing/2014/main" id="{683B0C8F-66C6-294A-BD15-04FE36564572}"/>
                </a:ext>
              </a:extLst>
            </p:cNvPr>
            <p:cNvSpPr/>
            <p:nvPr userDrawn="1"/>
          </p:nvSpPr>
          <p:spPr>
            <a:xfrm>
              <a:off x="7716984" y="6697592"/>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2"/>
                    <a:pt x="44062" y="117984"/>
                    <a:pt x="38640" y="108935"/>
                  </a:cubicBezTo>
                  <a:lnTo>
                    <a:pt x="2491" y="29311"/>
                  </a:lnTo>
                  <a:cubicBezTo>
                    <a:pt x="-2931" y="18453"/>
                    <a:pt x="684" y="7595"/>
                    <a:pt x="11528" y="2166"/>
                  </a:cubicBezTo>
                  <a:close/>
                </a:path>
              </a:pathLst>
            </a:custGeom>
            <a:solidFill>
              <a:srgbClr val="549D40"/>
            </a:solidFill>
            <a:ln w="18073" cap="flat">
              <a:noFill/>
              <a:prstDash val="solid"/>
              <a:miter/>
            </a:ln>
          </p:spPr>
          <p:txBody>
            <a:bodyPr rtlCol="0" anchor="ctr"/>
            <a:lstStyle/>
            <a:p>
              <a:endParaRPr lang="en-US" sz="849"/>
            </a:p>
          </p:txBody>
        </p:sp>
        <p:sp>
          <p:nvSpPr>
            <p:cNvPr id="871" name="Freeform 870">
              <a:extLst>
                <a:ext uri="{FF2B5EF4-FFF2-40B4-BE49-F238E27FC236}">
                  <a16:creationId xmlns:a16="http://schemas.microsoft.com/office/drawing/2014/main" id="{51C8CF99-2723-9D4B-9A8C-B3A9D4CA59BC}"/>
                </a:ext>
              </a:extLst>
            </p:cNvPr>
            <p:cNvSpPr/>
            <p:nvPr userDrawn="1"/>
          </p:nvSpPr>
          <p:spPr>
            <a:xfrm>
              <a:off x="8039393" y="6091516"/>
              <a:ext cx="39763" cy="121445"/>
            </a:xfrm>
            <a:custGeom>
              <a:avLst/>
              <a:gdLst>
                <a:gd name="connsiteX0" fmla="*/ 39764 w 39763"/>
                <a:gd name="connsiteY0" fmla="*/ 20105 h 121445"/>
                <a:gd name="connsiteX1" fmla="*/ 39764 w 39763"/>
                <a:gd name="connsiteY1" fmla="*/ 101539 h 121445"/>
                <a:gd name="connsiteX2" fmla="*/ 19882 w 39763"/>
                <a:gd name="connsiteY2" fmla="*/ 121446 h 121445"/>
                <a:gd name="connsiteX3" fmla="*/ 19882 w 39763"/>
                <a:gd name="connsiteY3" fmla="*/ 121446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6" y="121446"/>
                    <a:pt x="19882" y="121446"/>
                  </a:cubicBezTo>
                  <a:lnTo>
                    <a:pt x="19882" y="121446"/>
                  </a:lnTo>
                  <a:cubicBezTo>
                    <a:pt x="9037" y="121446"/>
                    <a:pt x="0" y="112397"/>
                    <a:pt x="0" y="101539"/>
                  </a:cubicBezTo>
                  <a:lnTo>
                    <a:pt x="0" y="20105"/>
                  </a:lnTo>
                  <a:cubicBezTo>
                    <a:pt x="0" y="9247"/>
                    <a:pt x="9037" y="199"/>
                    <a:pt x="19882" y="199"/>
                  </a:cubicBezTo>
                  <a:lnTo>
                    <a:pt x="19882" y="199"/>
                  </a:lnTo>
                  <a:cubicBezTo>
                    <a:pt x="28919" y="-1611"/>
                    <a:pt x="39764" y="9247"/>
                    <a:pt x="39764" y="20105"/>
                  </a:cubicBezTo>
                  <a:close/>
                </a:path>
              </a:pathLst>
            </a:custGeom>
            <a:solidFill>
              <a:srgbClr val="549D40"/>
            </a:solidFill>
            <a:ln w="18073" cap="flat">
              <a:noFill/>
              <a:prstDash val="solid"/>
              <a:miter/>
            </a:ln>
          </p:spPr>
          <p:txBody>
            <a:bodyPr rtlCol="0" anchor="ctr"/>
            <a:lstStyle/>
            <a:p>
              <a:endParaRPr lang="en-US" sz="849"/>
            </a:p>
          </p:txBody>
        </p:sp>
        <p:sp>
          <p:nvSpPr>
            <p:cNvPr id="872" name="Freeform 871">
              <a:extLst>
                <a:ext uri="{FF2B5EF4-FFF2-40B4-BE49-F238E27FC236}">
                  <a16:creationId xmlns:a16="http://schemas.microsoft.com/office/drawing/2014/main" id="{2E83B28D-E4FA-DE40-9A18-39666FAB30ED}"/>
                </a:ext>
              </a:extLst>
            </p:cNvPr>
            <p:cNvSpPr/>
            <p:nvPr userDrawn="1"/>
          </p:nvSpPr>
          <p:spPr>
            <a:xfrm>
              <a:off x="8323484" y="6091359"/>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2"/>
                    <a:pt x="44863" y="117984"/>
                    <a:pt x="39441" y="108935"/>
                  </a:cubicBezTo>
                  <a:lnTo>
                    <a:pt x="3292" y="29311"/>
                  </a:lnTo>
                  <a:cubicBezTo>
                    <a:pt x="-3938" y="16643"/>
                    <a:pt x="1484" y="5785"/>
                    <a:pt x="12329" y="2166"/>
                  </a:cubicBezTo>
                  <a:close/>
                </a:path>
              </a:pathLst>
            </a:custGeom>
            <a:solidFill>
              <a:srgbClr val="549D40"/>
            </a:solidFill>
            <a:ln w="18073" cap="flat">
              <a:noFill/>
              <a:prstDash val="solid"/>
              <a:miter/>
            </a:ln>
          </p:spPr>
          <p:txBody>
            <a:bodyPr rtlCol="0" anchor="ctr"/>
            <a:lstStyle/>
            <a:p>
              <a:endParaRPr lang="en-US" sz="849"/>
            </a:p>
          </p:txBody>
        </p:sp>
        <p:sp>
          <p:nvSpPr>
            <p:cNvPr id="873" name="Freeform 872">
              <a:extLst>
                <a:ext uri="{FF2B5EF4-FFF2-40B4-BE49-F238E27FC236}">
                  <a16:creationId xmlns:a16="http://schemas.microsoft.com/office/drawing/2014/main" id="{0451CDC2-BCB1-594D-905A-45C70086C31D}"/>
                </a:ext>
              </a:extLst>
            </p:cNvPr>
            <p:cNvSpPr/>
            <p:nvPr userDrawn="1"/>
          </p:nvSpPr>
          <p:spPr>
            <a:xfrm>
              <a:off x="8626127" y="6091359"/>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2"/>
                    <a:pt x="44062" y="117984"/>
                    <a:pt x="38640" y="108935"/>
                  </a:cubicBezTo>
                  <a:lnTo>
                    <a:pt x="2491" y="29311"/>
                  </a:lnTo>
                  <a:cubicBezTo>
                    <a:pt x="-2931" y="16643"/>
                    <a:pt x="684" y="5785"/>
                    <a:pt x="11528" y="2166"/>
                  </a:cubicBezTo>
                  <a:close/>
                </a:path>
              </a:pathLst>
            </a:custGeom>
            <a:solidFill>
              <a:srgbClr val="549D40"/>
            </a:solidFill>
            <a:ln w="18073" cap="flat">
              <a:noFill/>
              <a:prstDash val="solid"/>
              <a:miter/>
            </a:ln>
          </p:spPr>
          <p:txBody>
            <a:bodyPr rtlCol="0" anchor="ctr"/>
            <a:lstStyle/>
            <a:p>
              <a:endParaRPr lang="en-US" sz="849"/>
            </a:p>
          </p:txBody>
        </p:sp>
        <p:sp>
          <p:nvSpPr>
            <p:cNvPr id="874" name="Freeform 873">
              <a:extLst>
                <a:ext uri="{FF2B5EF4-FFF2-40B4-BE49-F238E27FC236}">
                  <a16:creationId xmlns:a16="http://schemas.microsoft.com/office/drawing/2014/main" id="{DE32BE22-3C76-514A-BDDF-1C179745C73C}"/>
                </a:ext>
              </a:extLst>
            </p:cNvPr>
            <p:cNvSpPr/>
            <p:nvPr userDrawn="1"/>
          </p:nvSpPr>
          <p:spPr>
            <a:xfrm>
              <a:off x="8019834" y="6393570"/>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4 h 120149"/>
                <a:gd name="connsiteX5" fmla="*/ 66552 w 77753"/>
                <a:gd name="connsiteY5" fmla="*/ 117984 h 120149"/>
                <a:gd name="connsiteX6" fmla="*/ 39441 w 77753"/>
                <a:gd name="connsiteY6" fmla="*/ 108936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sz="849"/>
            </a:p>
          </p:txBody>
        </p:sp>
        <p:sp>
          <p:nvSpPr>
            <p:cNvPr id="875" name="Freeform 874">
              <a:extLst>
                <a:ext uri="{FF2B5EF4-FFF2-40B4-BE49-F238E27FC236}">
                  <a16:creationId xmlns:a16="http://schemas.microsoft.com/office/drawing/2014/main" id="{2B81BCAB-C8ED-C145-9A1C-E8D1C1081C4F}"/>
                </a:ext>
              </a:extLst>
            </p:cNvPr>
            <p:cNvSpPr/>
            <p:nvPr userDrawn="1"/>
          </p:nvSpPr>
          <p:spPr>
            <a:xfrm>
              <a:off x="8323484" y="6393570"/>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6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sz="849"/>
            </a:p>
          </p:txBody>
        </p:sp>
        <p:sp>
          <p:nvSpPr>
            <p:cNvPr id="876" name="Freeform 875">
              <a:extLst>
                <a:ext uri="{FF2B5EF4-FFF2-40B4-BE49-F238E27FC236}">
                  <a16:creationId xmlns:a16="http://schemas.microsoft.com/office/drawing/2014/main" id="{389A97C5-A1F4-A94E-9B9F-62D5B01FEC67}"/>
                </a:ext>
              </a:extLst>
            </p:cNvPr>
            <p:cNvSpPr/>
            <p:nvPr userDrawn="1"/>
          </p:nvSpPr>
          <p:spPr>
            <a:xfrm>
              <a:off x="8019834" y="6697592"/>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4 h 120149"/>
                <a:gd name="connsiteX5" fmla="*/ 66552 w 77753"/>
                <a:gd name="connsiteY5" fmla="*/ 117984 h 120149"/>
                <a:gd name="connsiteX6" fmla="*/ 39441 w 77753"/>
                <a:gd name="connsiteY6" fmla="*/ 108935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2"/>
                    <a:pt x="44863" y="117984"/>
                    <a:pt x="39441" y="108935"/>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sz="849"/>
            </a:p>
          </p:txBody>
        </p:sp>
        <p:sp>
          <p:nvSpPr>
            <p:cNvPr id="877" name="Freeform 876">
              <a:extLst>
                <a:ext uri="{FF2B5EF4-FFF2-40B4-BE49-F238E27FC236}">
                  <a16:creationId xmlns:a16="http://schemas.microsoft.com/office/drawing/2014/main" id="{FBFB0D5E-6C29-7B4C-88C4-3D56764B2F52}"/>
                </a:ext>
              </a:extLst>
            </p:cNvPr>
            <p:cNvSpPr/>
            <p:nvPr userDrawn="1"/>
          </p:nvSpPr>
          <p:spPr>
            <a:xfrm>
              <a:off x="8644885" y="6393927"/>
              <a:ext cx="39763" cy="121246"/>
            </a:xfrm>
            <a:custGeom>
              <a:avLst/>
              <a:gdLst>
                <a:gd name="connsiteX0" fmla="*/ 39764 w 39763"/>
                <a:gd name="connsiteY0" fmla="*/ 19906 h 121246"/>
                <a:gd name="connsiteX1" fmla="*/ 39764 w 39763"/>
                <a:gd name="connsiteY1" fmla="*/ 101340 h 121246"/>
                <a:gd name="connsiteX2" fmla="*/ 19882 w 39763"/>
                <a:gd name="connsiteY2" fmla="*/ 121246 h 121246"/>
                <a:gd name="connsiteX3" fmla="*/ 19882 w 39763"/>
                <a:gd name="connsiteY3" fmla="*/ 121246 h 121246"/>
                <a:gd name="connsiteX4" fmla="*/ 0 w 39763"/>
                <a:gd name="connsiteY4" fmla="*/ 101340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0"/>
                  </a:lnTo>
                  <a:cubicBezTo>
                    <a:pt x="39764" y="112198"/>
                    <a:pt x="30726" y="121246"/>
                    <a:pt x="19882" y="121246"/>
                  </a:cubicBezTo>
                  <a:lnTo>
                    <a:pt x="19882" y="121246"/>
                  </a:lnTo>
                  <a:cubicBezTo>
                    <a:pt x="9037" y="121246"/>
                    <a:pt x="0" y="112198"/>
                    <a:pt x="0" y="101340"/>
                  </a:cubicBezTo>
                  <a:lnTo>
                    <a:pt x="0" y="19906"/>
                  </a:lnTo>
                  <a:cubicBezTo>
                    <a:pt x="0" y="9048"/>
                    <a:pt x="9037" y="0"/>
                    <a:pt x="19882" y="0"/>
                  </a:cubicBezTo>
                  <a:lnTo>
                    <a:pt x="19882" y="0"/>
                  </a:lnTo>
                  <a:cubicBezTo>
                    <a:pt x="28919" y="0"/>
                    <a:pt x="39764" y="9048"/>
                    <a:pt x="39764" y="19906"/>
                  </a:cubicBezTo>
                  <a:close/>
                </a:path>
              </a:pathLst>
            </a:custGeom>
            <a:solidFill>
              <a:srgbClr val="549D40"/>
            </a:solidFill>
            <a:ln w="18073" cap="flat">
              <a:noFill/>
              <a:prstDash val="solid"/>
              <a:miter/>
            </a:ln>
          </p:spPr>
          <p:txBody>
            <a:bodyPr rtlCol="0" anchor="ctr"/>
            <a:lstStyle/>
            <a:p>
              <a:endParaRPr lang="en-US" sz="849"/>
            </a:p>
          </p:txBody>
        </p:sp>
        <p:sp>
          <p:nvSpPr>
            <p:cNvPr id="878" name="Freeform 877">
              <a:extLst>
                <a:ext uri="{FF2B5EF4-FFF2-40B4-BE49-F238E27FC236}">
                  <a16:creationId xmlns:a16="http://schemas.microsoft.com/office/drawing/2014/main" id="{D9465781-12E6-524C-890D-139F7BA5C4B6}"/>
                </a:ext>
              </a:extLst>
            </p:cNvPr>
            <p:cNvSpPr/>
            <p:nvPr userDrawn="1"/>
          </p:nvSpPr>
          <p:spPr>
            <a:xfrm>
              <a:off x="8341235" y="6697948"/>
              <a:ext cx="39763" cy="121246"/>
            </a:xfrm>
            <a:custGeom>
              <a:avLst/>
              <a:gdLst>
                <a:gd name="connsiteX0" fmla="*/ 39764 w 39763"/>
                <a:gd name="connsiteY0" fmla="*/ 19906 h 121246"/>
                <a:gd name="connsiteX1" fmla="*/ 39764 w 39763"/>
                <a:gd name="connsiteY1" fmla="*/ 101341 h 121246"/>
                <a:gd name="connsiteX2" fmla="*/ 19882 w 39763"/>
                <a:gd name="connsiteY2" fmla="*/ 121247 h 121246"/>
                <a:gd name="connsiteX3" fmla="*/ 19882 w 39763"/>
                <a:gd name="connsiteY3" fmla="*/ 121247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9"/>
                    <a:pt x="30727" y="121247"/>
                    <a:pt x="19882" y="121247"/>
                  </a:cubicBezTo>
                  <a:lnTo>
                    <a:pt x="19882" y="121247"/>
                  </a:lnTo>
                  <a:cubicBezTo>
                    <a:pt x="9037" y="121247"/>
                    <a:pt x="0" y="112199"/>
                    <a:pt x="0" y="101341"/>
                  </a:cubicBezTo>
                  <a:lnTo>
                    <a:pt x="0" y="19906"/>
                  </a:lnTo>
                  <a:cubicBezTo>
                    <a:pt x="0" y="9048"/>
                    <a:pt x="9037" y="0"/>
                    <a:pt x="19882" y="0"/>
                  </a:cubicBezTo>
                  <a:lnTo>
                    <a:pt x="19882" y="0"/>
                  </a:lnTo>
                  <a:cubicBezTo>
                    <a:pt x="30727" y="0"/>
                    <a:pt x="39764" y="9048"/>
                    <a:pt x="39764" y="19906"/>
                  </a:cubicBezTo>
                  <a:close/>
                </a:path>
              </a:pathLst>
            </a:custGeom>
            <a:solidFill>
              <a:srgbClr val="549D40"/>
            </a:solidFill>
            <a:ln w="18073" cap="flat">
              <a:noFill/>
              <a:prstDash val="solid"/>
              <a:miter/>
            </a:ln>
          </p:spPr>
          <p:txBody>
            <a:bodyPr rtlCol="0" anchor="ctr"/>
            <a:lstStyle/>
            <a:p>
              <a:endParaRPr lang="en-US" sz="849"/>
            </a:p>
          </p:txBody>
        </p:sp>
        <p:sp>
          <p:nvSpPr>
            <p:cNvPr id="879" name="Freeform 878">
              <a:extLst>
                <a:ext uri="{FF2B5EF4-FFF2-40B4-BE49-F238E27FC236}">
                  <a16:creationId xmlns:a16="http://schemas.microsoft.com/office/drawing/2014/main" id="{94A16568-EA13-DB45-BB93-4A89F2A00443}"/>
                </a:ext>
              </a:extLst>
            </p:cNvPr>
            <p:cNvSpPr/>
            <p:nvPr userDrawn="1"/>
          </p:nvSpPr>
          <p:spPr>
            <a:xfrm>
              <a:off x="8626127" y="6697592"/>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2"/>
                    <a:pt x="44062" y="117984"/>
                    <a:pt x="38640" y="108935"/>
                  </a:cubicBezTo>
                  <a:lnTo>
                    <a:pt x="2491" y="29311"/>
                  </a:lnTo>
                  <a:cubicBezTo>
                    <a:pt x="-2931" y="18453"/>
                    <a:pt x="684" y="7595"/>
                    <a:pt x="11528" y="2166"/>
                  </a:cubicBezTo>
                  <a:close/>
                </a:path>
              </a:pathLst>
            </a:custGeom>
            <a:solidFill>
              <a:srgbClr val="549D40"/>
            </a:solidFill>
            <a:ln w="18073" cap="flat">
              <a:noFill/>
              <a:prstDash val="solid"/>
              <a:miter/>
            </a:ln>
          </p:spPr>
          <p:txBody>
            <a:bodyPr rtlCol="0" anchor="ctr"/>
            <a:lstStyle/>
            <a:p>
              <a:endParaRPr lang="en-US" sz="849"/>
            </a:p>
          </p:txBody>
        </p:sp>
        <p:sp>
          <p:nvSpPr>
            <p:cNvPr id="880" name="Freeform 879">
              <a:extLst>
                <a:ext uri="{FF2B5EF4-FFF2-40B4-BE49-F238E27FC236}">
                  <a16:creationId xmlns:a16="http://schemas.microsoft.com/office/drawing/2014/main" id="{269FB5D3-7002-0F4D-ACD0-EAB170A81342}"/>
                </a:ext>
              </a:extLst>
            </p:cNvPr>
            <p:cNvSpPr/>
            <p:nvPr userDrawn="1"/>
          </p:nvSpPr>
          <p:spPr>
            <a:xfrm>
              <a:off x="8946727" y="6091516"/>
              <a:ext cx="39763" cy="121445"/>
            </a:xfrm>
            <a:custGeom>
              <a:avLst/>
              <a:gdLst>
                <a:gd name="connsiteX0" fmla="*/ 39764 w 39763"/>
                <a:gd name="connsiteY0" fmla="*/ 20105 h 121445"/>
                <a:gd name="connsiteX1" fmla="*/ 39764 w 39763"/>
                <a:gd name="connsiteY1" fmla="*/ 101539 h 121445"/>
                <a:gd name="connsiteX2" fmla="*/ 19882 w 39763"/>
                <a:gd name="connsiteY2" fmla="*/ 121446 h 121445"/>
                <a:gd name="connsiteX3" fmla="*/ 19882 w 39763"/>
                <a:gd name="connsiteY3" fmla="*/ 121446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7" y="121446"/>
                    <a:pt x="19882" y="121446"/>
                  </a:cubicBezTo>
                  <a:lnTo>
                    <a:pt x="19882" y="121446"/>
                  </a:lnTo>
                  <a:cubicBezTo>
                    <a:pt x="9037" y="121446"/>
                    <a:pt x="0" y="112397"/>
                    <a:pt x="0" y="101539"/>
                  </a:cubicBezTo>
                  <a:lnTo>
                    <a:pt x="0" y="20105"/>
                  </a:lnTo>
                  <a:cubicBezTo>
                    <a:pt x="0" y="9247"/>
                    <a:pt x="9037" y="199"/>
                    <a:pt x="19882" y="199"/>
                  </a:cubicBezTo>
                  <a:lnTo>
                    <a:pt x="19882" y="199"/>
                  </a:lnTo>
                  <a:cubicBezTo>
                    <a:pt x="30727" y="-1611"/>
                    <a:pt x="39764" y="9247"/>
                    <a:pt x="39764" y="20105"/>
                  </a:cubicBezTo>
                  <a:close/>
                </a:path>
              </a:pathLst>
            </a:custGeom>
            <a:solidFill>
              <a:srgbClr val="549D40"/>
            </a:solidFill>
            <a:ln w="18073" cap="flat">
              <a:noFill/>
              <a:prstDash val="solid"/>
              <a:miter/>
            </a:ln>
          </p:spPr>
          <p:txBody>
            <a:bodyPr rtlCol="0" anchor="ctr"/>
            <a:lstStyle/>
            <a:p>
              <a:endParaRPr lang="en-US" sz="849"/>
            </a:p>
          </p:txBody>
        </p:sp>
        <p:sp>
          <p:nvSpPr>
            <p:cNvPr id="881" name="Freeform 880">
              <a:extLst>
                <a:ext uri="{FF2B5EF4-FFF2-40B4-BE49-F238E27FC236}">
                  <a16:creationId xmlns:a16="http://schemas.microsoft.com/office/drawing/2014/main" id="{04B025AE-A762-8B43-A573-FDDEB417DB20}"/>
                </a:ext>
              </a:extLst>
            </p:cNvPr>
            <p:cNvSpPr/>
            <p:nvPr userDrawn="1"/>
          </p:nvSpPr>
          <p:spPr>
            <a:xfrm>
              <a:off x="9231619" y="6091359"/>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2"/>
                    <a:pt x="44062" y="117984"/>
                    <a:pt x="38640" y="108935"/>
                  </a:cubicBezTo>
                  <a:lnTo>
                    <a:pt x="2491" y="29311"/>
                  </a:lnTo>
                  <a:cubicBezTo>
                    <a:pt x="-2931" y="16643"/>
                    <a:pt x="684" y="5785"/>
                    <a:pt x="11528" y="2166"/>
                  </a:cubicBezTo>
                  <a:close/>
                </a:path>
              </a:pathLst>
            </a:custGeom>
            <a:solidFill>
              <a:srgbClr val="549D40"/>
            </a:solidFill>
            <a:ln w="18073" cap="flat">
              <a:noFill/>
              <a:prstDash val="solid"/>
              <a:miter/>
            </a:ln>
          </p:spPr>
          <p:txBody>
            <a:bodyPr rtlCol="0" anchor="ctr"/>
            <a:lstStyle/>
            <a:p>
              <a:endParaRPr lang="en-US" sz="849"/>
            </a:p>
          </p:txBody>
        </p:sp>
        <p:sp>
          <p:nvSpPr>
            <p:cNvPr id="882" name="Freeform 881">
              <a:extLst>
                <a:ext uri="{FF2B5EF4-FFF2-40B4-BE49-F238E27FC236}">
                  <a16:creationId xmlns:a16="http://schemas.microsoft.com/office/drawing/2014/main" id="{9F03ACC3-60BE-334C-89B5-9E476E16189C}"/>
                </a:ext>
              </a:extLst>
            </p:cNvPr>
            <p:cNvSpPr/>
            <p:nvPr userDrawn="1"/>
          </p:nvSpPr>
          <p:spPr>
            <a:xfrm>
              <a:off x="9534469" y="6091359"/>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2"/>
                    <a:pt x="44863" y="117984"/>
                    <a:pt x="39441" y="108935"/>
                  </a:cubicBezTo>
                  <a:lnTo>
                    <a:pt x="3292" y="29311"/>
                  </a:lnTo>
                  <a:cubicBezTo>
                    <a:pt x="-3938" y="16643"/>
                    <a:pt x="1484" y="5785"/>
                    <a:pt x="12329" y="2166"/>
                  </a:cubicBezTo>
                  <a:close/>
                </a:path>
              </a:pathLst>
            </a:custGeom>
            <a:solidFill>
              <a:srgbClr val="549D40"/>
            </a:solidFill>
            <a:ln w="18073" cap="flat">
              <a:noFill/>
              <a:prstDash val="solid"/>
              <a:miter/>
            </a:ln>
          </p:spPr>
          <p:txBody>
            <a:bodyPr rtlCol="0" anchor="ctr"/>
            <a:lstStyle/>
            <a:p>
              <a:endParaRPr lang="en-US" sz="849"/>
            </a:p>
          </p:txBody>
        </p:sp>
        <p:sp>
          <p:nvSpPr>
            <p:cNvPr id="883" name="Freeform 882">
              <a:extLst>
                <a:ext uri="{FF2B5EF4-FFF2-40B4-BE49-F238E27FC236}">
                  <a16:creationId xmlns:a16="http://schemas.microsoft.com/office/drawing/2014/main" id="{49CA04B3-9ECC-5147-A6FE-B17126FC65D6}"/>
                </a:ext>
              </a:extLst>
            </p:cNvPr>
            <p:cNvSpPr/>
            <p:nvPr userDrawn="1"/>
          </p:nvSpPr>
          <p:spPr>
            <a:xfrm>
              <a:off x="8928976" y="6393570"/>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6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sz="849"/>
            </a:p>
          </p:txBody>
        </p:sp>
        <p:sp>
          <p:nvSpPr>
            <p:cNvPr id="884" name="Freeform 883">
              <a:extLst>
                <a:ext uri="{FF2B5EF4-FFF2-40B4-BE49-F238E27FC236}">
                  <a16:creationId xmlns:a16="http://schemas.microsoft.com/office/drawing/2014/main" id="{AB575ED1-E55B-7A4A-A9EF-B41A0DD8BEE2}"/>
                </a:ext>
              </a:extLst>
            </p:cNvPr>
            <p:cNvSpPr/>
            <p:nvPr userDrawn="1"/>
          </p:nvSpPr>
          <p:spPr>
            <a:xfrm>
              <a:off x="9231619" y="6393570"/>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6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6"/>
                  </a:cubicBezTo>
                  <a:lnTo>
                    <a:pt x="2491" y="29311"/>
                  </a:lnTo>
                  <a:cubicBezTo>
                    <a:pt x="-2931" y="18453"/>
                    <a:pt x="684" y="7595"/>
                    <a:pt x="11528" y="2166"/>
                  </a:cubicBezTo>
                  <a:close/>
                </a:path>
              </a:pathLst>
            </a:custGeom>
            <a:solidFill>
              <a:srgbClr val="549D40"/>
            </a:solidFill>
            <a:ln w="18073" cap="flat">
              <a:noFill/>
              <a:prstDash val="solid"/>
              <a:miter/>
            </a:ln>
          </p:spPr>
          <p:txBody>
            <a:bodyPr rtlCol="0" anchor="ctr"/>
            <a:lstStyle/>
            <a:p>
              <a:endParaRPr lang="en-US" sz="849"/>
            </a:p>
          </p:txBody>
        </p:sp>
        <p:sp>
          <p:nvSpPr>
            <p:cNvPr id="885" name="Freeform 884">
              <a:extLst>
                <a:ext uri="{FF2B5EF4-FFF2-40B4-BE49-F238E27FC236}">
                  <a16:creationId xmlns:a16="http://schemas.microsoft.com/office/drawing/2014/main" id="{C16DDD52-C20C-8845-8C14-29AA3CAA5A23}"/>
                </a:ext>
              </a:extLst>
            </p:cNvPr>
            <p:cNvSpPr/>
            <p:nvPr userDrawn="1"/>
          </p:nvSpPr>
          <p:spPr>
            <a:xfrm>
              <a:off x="8928976" y="6697592"/>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2"/>
                    <a:pt x="44863" y="117984"/>
                    <a:pt x="39441" y="108935"/>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sz="849"/>
            </a:p>
          </p:txBody>
        </p:sp>
        <p:sp>
          <p:nvSpPr>
            <p:cNvPr id="886" name="Freeform 885">
              <a:extLst>
                <a:ext uri="{FF2B5EF4-FFF2-40B4-BE49-F238E27FC236}">
                  <a16:creationId xmlns:a16="http://schemas.microsoft.com/office/drawing/2014/main" id="{8A326101-65C4-B24D-A853-17BF9FBA9DFB}"/>
                </a:ext>
              </a:extLst>
            </p:cNvPr>
            <p:cNvSpPr/>
            <p:nvPr userDrawn="1"/>
          </p:nvSpPr>
          <p:spPr>
            <a:xfrm>
              <a:off x="9554028" y="6393927"/>
              <a:ext cx="39763" cy="121246"/>
            </a:xfrm>
            <a:custGeom>
              <a:avLst/>
              <a:gdLst>
                <a:gd name="connsiteX0" fmla="*/ 39764 w 39763"/>
                <a:gd name="connsiteY0" fmla="*/ 19906 h 121246"/>
                <a:gd name="connsiteX1" fmla="*/ 39764 w 39763"/>
                <a:gd name="connsiteY1" fmla="*/ 101340 h 121246"/>
                <a:gd name="connsiteX2" fmla="*/ 19882 w 39763"/>
                <a:gd name="connsiteY2" fmla="*/ 121246 h 121246"/>
                <a:gd name="connsiteX3" fmla="*/ 19882 w 39763"/>
                <a:gd name="connsiteY3" fmla="*/ 121246 h 121246"/>
                <a:gd name="connsiteX4" fmla="*/ 0 w 39763"/>
                <a:gd name="connsiteY4" fmla="*/ 101340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0"/>
                  </a:lnTo>
                  <a:cubicBezTo>
                    <a:pt x="39764" y="112198"/>
                    <a:pt x="30726" y="121246"/>
                    <a:pt x="19882" y="121246"/>
                  </a:cubicBezTo>
                  <a:lnTo>
                    <a:pt x="19882" y="121246"/>
                  </a:lnTo>
                  <a:cubicBezTo>
                    <a:pt x="9037" y="121246"/>
                    <a:pt x="0" y="112198"/>
                    <a:pt x="0" y="101340"/>
                  </a:cubicBezTo>
                  <a:lnTo>
                    <a:pt x="0" y="19906"/>
                  </a:lnTo>
                  <a:cubicBezTo>
                    <a:pt x="0" y="9048"/>
                    <a:pt x="9037" y="0"/>
                    <a:pt x="19882" y="0"/>
                  </a:cubicBezTo>
                  <a:lnTo>
                    <a:pt x="19882" y="0"/>
                  </a:lnTo>
                  <a:cubicBezTo>
                    <a:pt x="28919" y="0"/>
                    <a:pt x="39764" y="9048"/>
                    <a:pt x="39764" y="19906"/>
                  </a:cubicBezTo>
                  <a:close/>
                </a:path>
              </a:pathLst>
            </a:custGeom>
            <a:solidFill>
              <a:srgbClr val="549D40"/>
            </a:solidFill>
            <a:ln w="18073" cap="flat">
              <a:noFill/>
              <a:prstDash val="solid"/>
              <a:miter/>
            </a:ln>
          </p:spPr>
          <p:txBody>
            <a:bodyPr rtlCol="0" anchor="ctr"/>
            <a:lstStyle/>
            <a:p>
              <a:endParaRPr lang="en-US" sz="849"/>
            </a:p>
          </p:txBody>
        </p:sp>
        <p:sp>
          <p:nvSpPr>
            <p:cNvPr id="887" name="Freeform 886">
              <a:extLst>
                <a:ext uri="{FF2B5EF4-FFF2-40B4-BE49-F238E27FC236}">
                  <a16:creationId xmlns:a16="http://schemas.microsoft.com/office/drawing/2014/main" id="{B222D792-23CE-6145-905F-42C69CBF8D28}"/>
                </a:ext>
              </a:extLst>
            </p:cNvPr>
            <p:cNvSpPr/>
            <p:nvPr userDrawn="1"/>
          </p:nvSpPr>
          <p:spPr>
            <a:xfrm>
              <a:off x="9250378" y="6697948"/>
              <a:ext cx="39763" cy="121246"/>
            </a:xfrm>
            <a:custGeom>
              <a:avLst/>
              <a:gdLst>
                <a:gd name="connsiteX0" fmla="*/ 39764 w 39763"/>
                <a:gd name="connsiteY0" fmla="*/ 19906 h 121246"/>
                <a:gd name="connsiteX1" fmla="*/ 39764 w 39763"/>
                <a:gd name="connsiteY1" fmla="*/ 101341 h 121246"/>
                <a:gd name="connsiteX2" fmla="*/ 19882 w 39763"/>
                <a:gd name="connsiteY2" fmla="*/ 121247 h 121246"/>
                <a:gd name="connsiteX3" fmla="*/ 19882 w 39763"/>
                <a:gd name="connsiteY3" fmla="*/ 121247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9"/>
                    <a:pt x="30726" y="121247"/>
                    <a:pt x="19882" y="121247"/>
                  </a:cubicBezTo>
                  <a:lnTo>
                    <a:pt x="19882" y="121247"/>
                  </a:lnTo>
                  <a:cubicBezTo>
                    <a:pt x="9037" y="121247"/>
                    <a:pt x="0" y="112199"/>
                    <a:pt x="0" y="101341"/>
                  </a:cubicBezTo>
                  <a:lnTo>
                    <a:pt x="0" y="19906"/>
                  </a:lnTo>
                  <a:cubicBezTo>
                    <a:pt x="0" y="9048"/>
                    <a:pt x="9037" y="0"/>
                    <a:pt x="19882" y="0"/>
                  </a:cubicBezTo>
                  <a:lnTo>
                    <a:pt x="19882" y="0"/>
                  </a:lnTo>
                  <a:cubicBezTo>
                    <a:pt x="30726" y="0"/>
                    <a:pt x="39764" y="9048"/>
                    <a:pt x="39764" y="19906"/>
                  </a:cubicBezTo>
                  <a:close/>
                </a:path>
              </a:pathLst>
            </a:custGeom>
            <a:solidFill>
              <a:srgbClr val="549D40"/>
            </a:solidFill>
            <a:ln w="18073" cap="flat">
              <a:noFill/>
              <a:prstDash val="solid"/>
              <a:miter/>
            </a:ln>
          </p:spPr>
          <p:txBody>
            <a:bodyPr rtlCol="0" anchor="ctr"/>
            <a:lstStyle/>
            <a:p>
              <a:endParaRPr lang="en-US" sz="849"/>
            </a:p>
          </p:txBody>
        </p:sp>
        <p:sp>
          <p:nvSpPr>
            <p:cNvPr id="888" name="Freeform 887">
              <a:extLst>
                <a:ext uri="{FF2B5EF4-FFF2-40B4-BE49-F238E27FC236}">
                  <a16:creationId xmlns:a16="http://schemas.microsoft.com/office/drawing/2014/main" id="{A5586A38-7419-4D46-8E17-047ADABF7173}"/>
                </a:ext>
              </a:extLst>
            </p:cNvPr>
            <p:cNvSpPr/>
            <p:nvPr userDrawn="1"/>
          </p:nvSpPr>
          <p:spPr>
            <a:xfrm>
              <a:off x="9534469" y="6697592"/>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2"/>
                    <a:pt x="44863" y="117984"/>
                    <a:pt x="39441" y="108935"/>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sz="849"/>
            </a:p>
          </p:txBody>
        </p:sp>
        <p:sp>
          <p:nvSpPr>
            <p:cNvPr id="889" name="Freeform 888">
              <a:extLst>
                <a:ext uri="{FF2B5EF4-FFF2-40B4-BE49-F238E27FC236}">
                  <a16:creationId xmlns:a16="http://schemas.microsoft.com/office/drawing/2014/main" id="{C5691763-FDA2-2B48-9380-FB31CD34EACA}"/>
                </a:ext>
              </a:extLst>
            </p:cNvPr>
            <p:cNvSpPr/>
            <p:nvPr userDrawn="1"/>
          </p:nvSpPr>
          <p:spPr>
            <a:xfrm>
              <a:off x="9855870" y="6091516"/>
              <a:ext cx="39763" cy="121445"/>
            </a:xfrm>
            <a:custGeom>
              <a:avLst/>
              <a:gdLst>
                <a:gd name="connsiteX0" fmla="*/ 39764 w 39763"/>
                <a:gd name="connsiteY0" fmla="*/ 20105 h 121445"/>
                <a:gd name="connsiteX1" fmla="*/ 39764 w 39763"/>
                <a:gd name="connsiteY1" fmla="*/ 101539 h 121445"/>
                <a:gd name="connsiteX2" fmla="*/ 19882 w 39763"/>
                <a:gd name="connsiteY2" fmla="*/ 121446 h 121445"/>
                <a:gd name="connsiteX3" fmla="*/ 19882 w 39763"/>
                <a:gd name="connsiteY3" fmla="*/ 121446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6" y="121446"/>
                    <a:pt x="19882" y="121446"/>
                  </a:cubicBezTo>
                  <a:lnTo>
                    <a:pt x="19882" y="121446"/>
                  </a:lnTo>
                  <a:cubicBezTo>
                    <a:pt x="9037" y="121446"/>
                    <a:pt x="0" y="112397"/>
                    <a:pt x="0" y="101539"/>
                  </a:cubicBezTo>
                  <a:lnTo>
                    <a:pt x="0" y="20105"/>
                  </a:lnTo>
                  <a:cubicBezTo>
                    <a:pt x="0" y="9247"/>
                    <a:pt x="9037" y="199"/>
                    <a:pt x="19882" y="199"/>
                  </a:cubicBezTo>
                  <a:lnTo>
                    <a:pt x="19882" y="199"/>
                  </a:lnTo>
                  <a:cubicBezTo>
                    <a:pt x="30726" y="-1611"/>
                    <a:pt x="39764" y="9247"/>
                    <a:pt x="39764" y="20105"/>
                  </a:cubicBezTo>
                  <a:close/>
                </a:path>
              </a:pathLst>
            </a:custGeom>
            <a:solidFill>
              <a:srgbClr val="549D40"/>
            </a:solidFill>
            <a:ln w="18073" cap="flat">
              <a:noFill/>
              <a:prstDash val="solid"/>
              <a:miter/>
            </a:ln>
          </p:spPr>
          <p:txBody>
            <a:bodyPr rtlCol="0" anchor="ctr"/>
            <a:lstStyle/>
            <a:p>
              <a:endParaRPr lang="en-US" sz="849"/>
            </a:p>
          </p:txBody>
        </p:sp>
        <p:sp>
          <p:nvSpPr>
            <p:cNvPr id="890" name="Freeform 889">
              <a:extLst>
                <a:ext uri="{FF2B5EF4-FFF2-40B4-BE49-F238E27FC236}">
                  <a16:creationId xmlns:a16="http://schemas.microsoft.com/office/drawing/2014/main" id="{300630BF-233E-1E46-BD4C-F2C851E60410}"/>
                </a:ext>
              </a:extLst>
            </p:cNvPr>
            <p:cNvSpPr/>
            <p:nvPr userDrawn="1"/>
          </p:nvSpPr>
          <p:spPr>
            <a:xfrm>
              <a:off x="10140762" y="6091359"/>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2"/>
                    <a:pt x="44062" y="117984"/>
                    <a:pt x="38640" y="108935"/>
                  </a:cubicBezTo>
                  <a:lnTo>
                    <a:pt x="2491" y="29311"/>
                  </a:lnTo>
                  <a:cubicBezTo>
                    <a:pt x="-2931" y="16643"/>
                    <a:pt x="684" y="5785"/>
                    <a:pt x="11528" y="2166"/>
                  </a:cubicBezTo>
                  <a:close/>
                </a:path>
              </a:pathLst>
            </a:custGeom>
            <a:solidFill>
              <a:srgbClr val="549D40"/>
            </a:solidFill>
            <a:ln w="18073" cap="flat">
              <a:noFill/>
              <a:prstDash val="solid"/>
              <a:miter/>
            </a:ln>
          </p:spPr>
          <p:txBody>
            <a:bodyPr rtlCol="0" anchor="ctr"/>
            <a:lstStyle/>
            <a:p>
              <a:endParaRPr lang="en-US" sz="849"/>
            </a:p>
          </p:txBody>
        </p:sp>
        <p:sp>
          <p:nvSpPr>
            <p:cNvPr id="891" name="Freeform 890">
              <a:extLst>
                <a:ext uri="{FF2B5EF4-FFF2-40B4-BE49-F238E27FC236}">
                  <a16:creationId xmlns:a16="http://schemas.microsoft.com/office/drawing/2014/main" id="{B2AC1CB6-B685-1944-9F54-CB0F7518A9E3}"/>
                </a:ext>
              </a:extLst>
            </p:cNvPr>
            <p:cNvSpPr/>
            <p:nvPr userDrawn="1"/>
          </p:nvSpPr>
          <p:spPr>
            <a:xfrm>
              <a:off x="10443611" y="6091359"/>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4 h 120149"/>
                <a:gd name="connsiteX5" fmla="*/ 66552 w 77753"/>
                <a:gd name="connsiteY5" fmla="*/ 117984 h 120149"/>
                <a:gd name="connsiteX6" fmla="*/ 39441 w 77753"/>
                <a:gd name="connsiteY6" fmla="*/ 108935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2"/>
                    <a:pt x="44863" y="117984"/>
                    <a:pt x="39441" y="108935"/>
                  </a:cubicBezTo>
                  <a:lnTo>
                    <a:pt x="3292" y="29311"/>
                  </a:lnTo>
                  <a:cubicBezTo>
                    <a:pt x="-3938" y="16643"/>
                    <a:pt x="1484" y="5785"/>
                    <a:pt x="12329" y="2166"/>
                  </a:cubicBezTo>
                  <a:close/>
                </a:path>
              </a:pathLst>
            </a:custGeom>
            <a:solidFill>
              <a:srgbClr val="549D40"/>
            </a:solidFill>
            <a:ln w="18073" cap="flat">
              <a:noFill/>
              <a:prstDash val="solid"/>
              <a:miter/>
            </a:ln>
          </p:spPr>
          <p:txBody>
            <a:bodyPr rtlCol="0" anchor="ctr"/>
            <a:lstStyle/>
            <a:p>
              <a:endParaRPr lang="en-US" sz="849"/>
            </a:p>
          </p:txBody>
        </p:sp>
        <p:sp>
          <p:nvSpPr>
            <p:cNvPr id="892" name="Freeform 891">
              <a:extLst>
                <a:ext uri="{FF2B5EF4-FFF2-40B4-BE49-F238E27FC236}">
                  <a16:creationId xmlns:a16="http://schemas.microsoft.com/office/drawing/2014/main" id="{0602DF4C-8AEC-C147-86B0-2B5A025052CA}"/>
                </a:ext>
              </a:extLst>
            </p:cNvPr>
            <p:cNvSpPr/>
            <p:nvPr userDrawn="1"/>
          </p:nvSpPr>
          <p:spPr>
            <a:xfrm>
              <a:off x="9838119" y="6393570"/>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89 w 77752"/>
                <a:gd name="connsiteY3" fmla="*/ 90839 h 120149"/>
                <a:gd name="connsiteX4" fmla="*/ 66552 w 77752"/>
                <a:gd name="connsiteY4" fmla="*/ 117984 h 120149"/>
                <a:gd name="connsiteX5" fmla="*/ 66552 w 77752"/>
                <a:gd name="connsiteY5" fmla="*/ 117984 h 120149"/>
                <a:gd name="connsiteX6" fmla="*/ 39441 w 77752"/>
                <a:gd name="connsiteY6" fmla="*/ 108936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89" y="90839"/>
                  </a:lnTo>
                  <a:cubicBezTo>
                    <a:pt x="81012" y="99887"/>
                    <a:pt x="75589" y="112555"/>
                    <a:pt x="66552" y="117984"/>
                  </a:cubicBezTo>
                  <a:lnTo>
                    <a:pt x="66552" y="117984"/>
                  </a:lnTo>
                  <a:cubicBezTo>
                    <a:pt x="57515" y="123413"/>
                    <a:pt x="44863" y="117984"/>
                    <a:pt x="39441" y="108936"/>
                  </a:cubicBezTo>
                  <a:lnTo>
                    <a:pt x="3292" y="29311"/>
                  </a:lnTo>
                  <a:cubicBezTo>
                    <a:pt x="-3938" y="18453"/>
                    <a:pt x="1485" y="7595"/>
                    <a:pt x="12329" y="2166"/>
                  </a:cubicBezTo>
                  <a:close/>
                </a:path>
              </a:pathLst>
            </a:custGeom>
            <a:solidFill>
              <a:srgbClr val="549D40"/>
            </a:solidFill>
            <a:ln w="18073" cap="flat">
              <a:noFill/>
              <a:prstDash val="solid"/>
              <a:miter/>
            </a:ln>
          </p:spPr>
          <p:txBody>
            <a:bodyPr rtlCol="0" anchor="ctr"/>
            <a:lstStyle/>
            <a:p>
              <a:endParaRPr lang="en-US" sz="849"/>
            </a:p>
          </p:txBody>
        </p:sp>
        <p:sp>
          <p:nvSpPr>
            <p:cNvPr id="893" name="Freeform 892">
              <a:extLst>
                <a:ext uri="{FF2B5EF4-FFF2-40B4-BE49-F238E27FC236}">
                  <a16:creationId xmlns:a16="http://schemas.microsoft.com/office/drawing/2014/main" id="{27149DA1-EF00-F246-9B9E-7BBB49FC0CC8}"/>
                </a:ext>
              </a:extLst>
            </p:cNvPr>
            <p:cNvSpPr/>
            <p:nvPr userDrawn="1"/>
          </p:nvSpPr>
          <p:spPr>
            <a:xfrm>
              <a:off x="10140762" y="6393570"/>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6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6"/>
                  </a:cubicBezTo>
                  <a:lnTo>
                    <a:pt x="2491" y="29311"/>
                  </a:lnTo>
                  <a:cubicBezTo>
                    <a:pt x="-2931" y="18453"/>
                    <a:pt x="684" y="7595"/>
                    <a:pt x="11528" y="2166"/>
                  </a:cubicBezTo>
                  <a:close/>
                </a:path>
              </a:pathLst>
            </a:custGeom>
            <a:solidFill>
              <a:srgbClr val="549D40"/>
            </a:solidFill>
            <a:ln w="18073" cap="flat">
              <a:noFill/>
              <a:prstDash val="solid"/>
              <a:miter/>
            </a:ln>
          </p:spPr>
          <p:txBody>
            <a:bodyPr rtlCol="0" anchor="ctr"/>
            <a:lstStyle/>
            <a:p>
              <a:endParaRPr lang="en-US" sz="849"/>
            </a:p>
          </p:txBody>
        </p:sp>
        <p:sp>
          <p:nvSpPr>
            <p:cNvPr id="894" name="Freeform 893">
              <a:extLst>
                <a:ext uri="{FF2B5EF4-FFF2-40B4-BE49-F238E27FC236}">
                  <a16:creationId xmlns:a16="http://schemas.microsoft.com/office/drawing/2014/main" id="{126AE47D-B4AC-A14F-A91A-394CCF482FE9}"/>
                </a:ext>
              </a:extLst>
            </p:cNvPr>
            <p:cNvSpPr/>
            <p:nvPr userDrawn="1"/>
          </p:nvSpPr>
          <p:spPr>
            <a:xfrm>
              <a:off x="9838119" y="6697592"/>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89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89" y="90839"/>
                  </a:lnTo>
                  <a:cubicBezTo>
                    <a:pt x="81012" y="99887"/>
                    <a:pt x="75589" y="112555"/>
                    <a:pt x="66552" y="117984"/>
                  </a:cubicBezTo>
                  <a:lnTo>
                    <a:pt x="66552" y="117984"/>
                  </a:lnTo>
                  <a:cubicBezTo>
                    <a:pt x="57515" y="123412"/>
                    <a:pt x="44863" y="117984"/>
                    <a:pt x="39441" y="108935"/>
                  </a:cubicBezTo>
                  <a:lnTo>
                    <a:pt x="3292" y="29311"/>
                  </a:lnTo>
                  <a:cubicBezTo>
                    <a:pt x="-3938" y="18453"/>
                    <a:pt x="1485" y="7595"/>
                    <a:pt x="12329" y="2166"/>
                  </a:cubicBezTo>
                  <a:close/>
                </a:path>
              </a:pathLst>
            </a:custGeom>
            <a:solidFill>
              <a:srgbClr val="549D40"/>
            </a:solidFill>
            <a:ln w="18073" cap="flat">
              <a:noFill/>
              <a:prstDash val="solid"/>
              <a:miter/>
            </a:ln>
          </p:spPr>
          <p:txBody>
            <a:bodyPr rtlCol="0" anchor="ctr"/>
            <a:lstStyle/>
            <a:p>
              <a:endParaRPr lang="en-US" sz="849"/>
            </a:p>
          </p:txBody>
        </p:sp>
        <p:sp>
          <p:nvSpPr>
            <p:cNvPr id="895" name="Freeform 894">
              <a:extLst>
                <a:ext uri="{FF2B5EF4-FFF2-40B4-BE49-F238E27FC236}">
                  <a16:creationId xmlns:a16="http://schemas.microsoft.com/office/drawing/2014/main" id="{BA1D8A40-1FAF-0E44-9FD5-ED1E4E7DD54E}"/>
                </a:ext>
              </a:extLst>
            </p:cNvPr>
            <p:cNvSpPr/>
            <p:nvPr userDrawn="1"/>
          </p:nvSpPr>
          <p:spPr>
            <a:xfrm>
              <a:off x="10461363" y="6393927"/>
              <a:ext cx="39763" cy="121246"/>
            </a:xfrm>
            <a:custGeom>
              <a:avLst/>
              <a:gdLst>
                <a:gd name="connsiteX0" fmla="*/ 39763 w 39763"/>
                <a:gd name="connsiteY0" fmla="*/ 19906 h 121246"/>
                <a:gd name="connsiteX1" fmla="*/ 39763 w 39763"/>
                <a:gd name="connsiteY1" fmla="*/ 101340 h 121246"/>
                <a:gd name="connsiteX2" fmla="*/ 19881 w 39763"/>
                <a:gd name="connsiteY2" fmla="*/ 121246 h 121246"/>
                <a:gd name="connsiteX3" fmla="*/ 19881 w 39763"/>
                <a:gd name="connsiteY3" fmla="*/ 121246 h 121246"/>
                <a:gd name="connsiteX4" fmla="*/ 0 w 39763"/>
                <a:gd name="connsiteY4" fmla="*/ 101340 h 121246"/>
                <a:gd name="connsiteX5" fmla="*/ 0 w 39763"/>
                <a:gd name="connsiteY5" fmla="*/ 19906 h 121246"/>
                <a:gd name="connsiteX6" fmla="*/ 19881 w 39763"/>
                <a:gd name="connsiteY6" fmla="*/ 0 h 121246"/>
                <a:gd name="connsiteX7" fmla="*/ 19881 w 39763"/>
                <a:gd name="connsiteY7" fmla="*/ 0 h 121246"/>
                <a:gd name="connsiteX8" fmla="*/ 39763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3" y="19906"/>
                  </a:moveTo>
                  <a:lnTo>
                    <a:pt x="39763" y="101340"/>
                  </a:lnTo>
                  <a:cubicBezTo>
                    <a:pt x="39763" y="112198"/>
                    <a:pt x="30726" y="121246"/>
                    <a:pt x="19881" y="121246"/>
                  </a:cubicBezTo>
                  <a:lnTo>
                    <a:pt x="19881" y="121246"/>
                  </a:lnTo>
                  <a:cubicBezTo>
                    <a:pt x="9037" y="121246"/>
                    <a:pt x="0" y="112198"/>
                    <a:pt x="0" y="101340"/>
                  </a:cubicBezTo>
                  <a:lnTo>
                    <a:pt x="0" y="19906"/>
                  </a:lnTo>
                  <a:cubicBezTo>
                    <a:pt x="0" y="9048"/>
                    <a:pt x="9037" y="0"/>
                    <a:pt x="19881" y="0"/>
                  </a:cubicBezTo>
                  <a:lnTo>
                    <a:pt x="19881" y="0"/>
                  </a:lnTo>
                  <a:cubicBezTo>
                    <a:pt x="30726" y="0"/>
                    <a:pt x="39763" y="9048"/>
                    <a:pt x="39763" y="19906"/>
                  </a:cubicBezTo>
                  <a:close/>
                </a:path>
              </a:pathLst>
            </a:custGeom>
            <a:solidFill>
              <a:srgbClr val="549D40"/>
            </a:solidFill>
            <a:ln w="18073" cap="flat">
              <a:noFill/>
              <a:prstDash val="solid"/>
              <a:miter/>
            </a:ln>
          </p:spPr>
          <p:txBody>
            <a:bodyPr rtlCol="0" anchor="ctr"/>
            <a:lstStyle/>
            <a:p>
              <a:endParaRPr lang="en-US" sz="849"/>
            </a:p>
          </p:txBody>
        </p:sp>
        <p:sp>
          <p:nvSpPr>
            <p:cNvPr id="896" name="Freeform 895">
              <a:extLst>
                <a:ext uri="{FF2B5EF4-FFF2-40B4-BE49-F238E27FC236}">
                  <a16:creationId xmlns:a16="http://schemas.microsoft.com/office/drawing/2014/main" id="{F2359F1D-55E9-4E4C-873E-37B69F050FC7}"/>
                </a:ext>
              </a:extLst>
            </p:cNvPr>
            <p:cNvSpPr/>
            <p:nvPr userDrawn="1"/>
          </p:nvSpPr>
          <p:spPr>
            <a:xfrm>
              <a:off x="10159520" y="6697948"/>
              <a:ext cx="39763" cy="121246"/>
            </a:xfrm>
            <a:custGeom>
              <a:avLst/>
              <a:gdLst>
                <a:gd name="connsiteX0" fmla="*/ 39764 w 39763"/>
                <a:gd name="connsiteY0" fmla="*/ 19906 h 121246"/>
                <a:gd name="connsiteX1" fmla="*/ 39764 w 39763"/>
                <a:gd name="connsiteY1" fmla="*/ 101341 h 121246"/>
                <a:gd name="connsiteX2" fmla="*/ 19882 w 39763"/>
                <a:gd name="connsiteY2" fmla="*/ 121247 h 121246"/>
                <a:gd name="connsiteX3" fmla="*/ 19882 w 39763"/>
                <a:gd name="connsiteY3" fmla="*/ 121247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9"/>
                    <a:pt x="30726" y="121247"/>
                    <a:pt x="19882" y="121247"/>
                  </a:cubicBezTo>
                  <a:lnTo>
                    <a:pt x="19882" y="121247"/>
                  </a:lnTo>
                  <a:cubicBezTo>
                    <a:pt x="9037" y="121247"/>
                    <a:pt x="0" y="112199"/>
                    <a:pt x="0" y="101341"/>
                  </a:cubicBezTo>
                  <a:lnTo>
                    <a:pt x="0" y="19906"/>
                  </a:lnTo>
                  <a:cubicBezTo>
                    <a:pt x="0" y="9048"/>
                    <a:pt x="9037" y="0"/>
                    <a:pt x="19882" y="0"/>
                  </a:cubicBezTo>
                  <a:lnTo>
                    <a:pt x="19882" y="0"/>
                  </a:lnTo>
                  <a:cubicBezTo>
                    <a:pt x="28919" y="0"/>
                    <a:pt x="39764" y="9048"/>
                    <a:pt x="39764" y="19906"/>
                  </a:cubicBezTo>
                  <a:close/>
                </a:path>
              </a:pathLst>
            </a:custGeom>
            <a:solidFill>
              <a:srgbClr val="549D40"/>
            </a:solidFill>
            <a:ln w="18073" cap="flat">
              <a:noFill/>
              <a:prstDash val="solid"/>
              <a:miter/>
            </a:ln>
          </p:spPr>
          <p:txBody>
            <a:bodyPr rtlCol="0" anchor="ctr"/>
            <a:lstStyle/>
            <a:p>
              <a:endParaRPr lang="en-US" sz="849"/>
            </a:p>
          </p:txBody>
        </p:sp>
        <p:sp>
          <p:nvSpPr>
            <p:cNvPr id="897" name="Freeform 896">
              <a:extLst>
                <a:ext uri="{FF2B5EF4-FFF2-40B4-BE49-F238E27FC236}">
                  <a16:creationId xmlns:a16="http://schemas.microsoft.com/office/drawing/2014/main" id="{AA799EF3-42A8-0F4C-AD21-9A38B6C97FF6}"/>
                </a:ext>
              </a:extLst>
            </p:cNvPr>
            <p:cNvSpPr/>
            <p:nvPr userDrawn="1"/>
          </p:nvSpPr>
          <p:spPr>
            <a:xfrm>
              <a:off x="10443611" y="6697592"/>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4 h 120149"/>
                <a:gd name="connsiteX5" fmla="*/ 66552 w 77753"/>
                <a:gd name="connsiteY5" fmla="*/ 117984 h 120149"/>
                <a:gd name="connsiteX6" fmla="*/ 39441 w 77753"/>
                <a:gd name="connsiteY6" fmla="*/ 108935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2"/>
                    <a:pt x="44863" y="117984"/>
                    <a:pt x="39441" y="108935"/>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sz="849"/>
            </a:p>
          </p:txBody>
        </p:sp>
        <p:sp>
          <p:nvSpPr>
            <p:cNvPr id="898" name="Freeform 897">
              <a:extLst>
                <a:ext uri="{FF2B5EF4-FFF2-40B4-BE49-F238E27FC236}">
                  <a16:creationId xmlns:a16="http://schemas.microsoft.com/office/drawing/2014/main" id="{5E9E4EEF-1ED4-7945-A4FA-7BFEC1F19BEE}"/>
                </a:ext>
              </a:extLst>
            </p:cNvPr>
            <p:cNvSpPr/>
            <p:nvPr userDrawn="1"/>
          </p:nvSpPr>
          <p:spPr>
            <a:xfrm>
              <a:off x="10765013" y="6091516"/>
              <a:ext cx="39763" cy="121445"/>
            </a:xfrm>
            <a:custGeom>
              <a:avLst/>
              <a:gdLst>
                <a:gd name="connsiteX0" fmla="*/ 39764 w 39763"/>
                <a:gd name="connsiteY0" fmla="*/ 20105 h 121445"/>
                <a:gd name="connsiteX1" fmla="*/ 39764 w 39763"/>
                <a:gd name="connsiteY1" fmla="*/ 101539 h 121445"/>
                <a:gd name="connsiteX2" fmla="*/ 19882 w 39763"/>
                <a:gd name="connsiteY2" fmla="*/ 121446 h 121445"/>
                <a:gd name="connsiteX3" fmla="*/ 19882 w 39763"/>
                <a:gd name="connsiteY3" fmla="*/ 121446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7" y="121446"/>
                    <a:pt x="19882" y="121446"/>
                  </a:cubicBezTo>
                  <a:lnTo>
                    <a:pt x="19882" y="121446"/>
                  </a:lnTo>
                  <a:cubicBezTo>
                    <a:pt x="9037" y="121446"/>
                    <a:pt x="0" y="112397"/>
                    <a:pt x="0" y="101539"/>
                  </a:cubicBezTo>
                  <a:lnTo>
                    <a:pt x="0" y="20105"/>
                  </a:lnTo>
                  <a:cubicBezTo>
                    <a:pt x="0" y="9247"/>
                    <a:pt x="9037" y="199"/>
                    <a:pt x="19882" y="199"/>
                  </a:cubicBezTo>
                  <a:lnTo>
                    <a:pt x="19882" y="199"/>
                  </a:lnTo>
                  <a:cubicBezTo>
                    <a:pt x="30727" y="-1611"/>
                    <a:pt x="39764" y="9247"/>
                    <a:pt x="39764" y="20105"/>
                  </a:cubicBezTo>
                  <a:close/>
                </a:path>
              </a:pathLst>
            </a:custGeom>
            <a:solidFill>
              <a:srgbClr val="549D40"/>
            </a:solidFill>
            <a:ln w="18073" cap="flat">
              <a:noFill/>
              <a:prstDash val="solid"/>
              <a:miter/>
            </a:ln>
          </p:spPr>
          <p:txBody>
            <a:bodyPr rtlCol="0" anchor="ctr"/>
            <a:lstStyle/>
            <a:p>
              <a:endParaRPr lang="en-US" sz="849"/>
            </a:p>
          </p:txBody>
        </p:sp>
        <p:sp>
          <p:nvSpPr>
            <p:cNvPr id="899" name="Freeform 898">
              <a:extLst>
                <a:ext uri="{FF2B5EF4-FFF2-40B4-BE49-F238E27FC236}">
                  <a16:creationId xmlns:a16="http://schemas.microsoft.com/office/drawing/2014/main" id="{E8A4B753-794C-9A43-B408-A8FFBBA28BCC}"/>
                </a:ext>
              </a:extLst>
            </p:cNvPr>
            <p:cNvSpPr/>
            <p:nvPr userDrawn="1"/>
          </p:nvSpPr>
          <p:spPr>
            <a:xfrm>
              <a:off x="11049104" y="6091359"/>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4 h 120149"/>
                <a:gd name="connsiteX5" fmla="*/ 66552 w 77753"/>
                <a:gd name="connsiteY5" fmla="*/ 117984 h 120149"/>
                <a:gd name="connsiteX6" fmla="*/ 39441 w 77753"/>
                <a:gd name="connsiteY6" fmla="*/ 108935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2"/>
                    <a:pt x="44863" y="117984"/>
                    <a:pt x="39441" y="108935"/>
                  </a:cubicBezTo>
                  <a:lnTo>
                    <a:pt x="3292" y="29311"/>
                  </a:lnTo>
                  <a:cubicBezTo>
                    <a:pt x="-3938" y="16643"/>
                    <a:pt x="1484" y="5785"/>
                    <a:pt x="12329" y="2166"/>
                  </a:cubicBezTo>
                  <a:close/>
                </a:path>
              </a:pathLst>
            </a:custGeom>
            <a:solidFill>
              <a:srgbClr val="549D40"/>
            </a:solidFill>
            <a:ln w="18073" cap="flat">
              <a:noFill/>
              <a:prstDash val="solid"/>
              <a:miter/>
            </a:ln>
          </p:spPr>
          <p:txBody>
            <a:bodyPr rtlCol="0" anchor="ctr"/>
            <a:lstStyle/>
            <a:p>
              <a:endParaRPr lang="en-US" sz="849"/>
            </a:p>
          </p:txBody>
        </p:sp>
        <p:sp>
          <p:nvSpPr>
            <p:cNvPr id="900" name="Freeform 899">
              <a:extLst>
                <a:ext uri="{FF2B5EF4-FFF2-40B4-BE49-F238E27FC236}">
                  <a16:creationId xmlns:a16="http://schemas.microsoft.com/office/drawing/2014/main" id="{F9610C23-F5C0-D94F-8385-BC06EFA2D3EE}"/>
                </a:ext>
              </a:extLst>
            </p:cNvPr>
            <p:cNvSpPr/>
            <p:nvPr userDrawn="1"/>
          </p:nvSpPr>
          <p:spPr>
            <a:xfrm>
              <a:off x="10746254" y="6393570"/>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6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3"/>
                    <a:pt x="44062" y="117984"/>
                    <a:pt x="38640" y="108936"/>
                  </a:cubicBezTo>
                  <a:lnTo>
                    <a:pt x="2491" y="29311"/>
                  </a:lnTo>
                  <a:cubicBezTo>
                    <a:pt x="-2931" y="18453"/>
                    <a:pt x="684" y="7595"/>
                    <a:pt x="11529" y="2166"/>
                  </a:cubicBezTo>
                  <a:close/>
                </a:path>
              </a:pathLst>
            </a:custGeom>
            <a:solidFill>
              <a:srgbClr val="549D40"/>
            </a:solidFill>
            <a:ln w="18073" cap="flat">
              <a:noFill/>
              <a:prstDash val="solid"/>
              <a:miter/>
            </a:ln>
          </p:spPr>
          <p:txBody>
            <a:bodyPr rtlCol="0" anchor="ctr"/>
            <a:lstStyle/>
            <a:p>
              <a:endParaRPr lang="en-US" sz="849"/>
            </a:p>
          </p:txBody>
        </p:sp>
        <p:sp>
          <p:nvSpPr>
            <p:cNvPr id="901" name="Freeform 900">
              <a:extLst>
                <a:ext uri="{FF2B5EF4-FFF2-40B4-BE49-F238E27FC236}">
                  <a16:creationId xmlns:a16="http://schemas.microsoft.com/office/drawing/2014/main" id="{3B5B7942-BC8F-4345-BE8F-A854EFF710F2}"/>
                </a:ext>
              </a:extLst>
            </p:cNvPr>
            <p:cNvSpPr/>
            <p:nvPr userDrawn="1"/>
          </p:nvSpPr>
          <p:spPr>
            <a:xfrm>
              <a:off x="11049104" y="6393570"/>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4 h 120149"/>
                <a:gd name="connsiteX5" fmla="*/ 66552 w 77753"/>
                <a:gd name="connsiteY5" fmla="*/ 117984 h 120149"/>
                <a:gd name="connsiteX6" fmla="*/ 39441 w 77753"/>
                <a:gd name="connsiteY6" fmla="*/ 108936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sz="849"/>
            </a:p>
          </p:txBody>
        </p:sp>
        <p:sp>
          <p:nvSpPr>
            <p:cNvPr id="902" name="Freeform 901">
              <a:extLst>
                <a:ext uri="{FF2B5EF4-FFF2-40B4-BE49-F238E27FC236}">
                  <a16:creationId xmlns:a16="http://schemas.microsoft.com/office/drawing/2014/main" id="{C6C9A988-01D6-BE42-8D2E-C6186C3E91E9}"/>
                </a:ext>
              </a:extLst>
            </p:cNvPr>
            <p:cNvSpPr/>
            <p:nvPr userDrawn="1"/>
          </p:nvSpPr>
          <p:spPr>
            <a:xfrm>
              <a:off x="10746254" y="6697592"/>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2"/>
                    <a:pt x="44062" y="117984"/>
                    <a:pt x="38640" y="108935"/>
                  </a:cubicBezTo>
                  <a:lnTo>
                    <a:pt x="2491" y="29311"/>
                  </a:lnTo>
                  <a:cubicBezTo>
                    <a:pt x="-2931" y="18453"/>
                    <a:pt x="684" y="7595"/>
                    <a:pt x="11529" y="2166"/>
                  </a:cubicBezTo>
                  <a:close/>
                </a:path>
              </a:pathLst>
            </a:custGeom>
            <a:solidFill>
              <a:srgbClr val="549D40"/>
            </a:solidFill>
            <a:ln w="18073" cap="flat">
              <a:noFill/>
              <a:prstDash val="solid"/>
              <a:miter/>
            </a:ln>
          </p:spPr>
          <p:txBody>
            <a:bodyPr rtlCol="0" anchor="ctr"/>
            <a:lstStyle/>
            <a:p>
              <a:endParaRPr lang="en-US" sz="849"/>
            </a:p>
          </p:txBody>
        </p:sp>
        <p:sp>
          <p:nvSpPr>
            <p:cNvPr id="903" name="Freeform 902">
              <a:extLst>
                <a:ext uri="{FF2B5EF4-FFF2-40B4-BE49-F238E27FC236}">
                  <a16:creationId xmlns:a16="http://schemas.microsoft.com/office/drawing/2014/main" id="{DE765CB8-B4F2-774F-9F0F-9E01C13233B9}"/>
                </a:ext>
              </a:extLst>
            </p:cNvPr>
            <p:cNvSpPr/>
            <p:nvPr userDrawn="1"/>
          </p:nvSpPr>
          <p:spPr>
            <a:xfrm>
              <a:off x="11068662" y="6697948"/>
              <a:ext cx="39763" cy="121246"/>
            </a:xfrm>
            <a:custGeom>
              <a:avLst/>
              <a:gdLst>
                <a:gd name="connsiteX0" fmla="*/ 39764 w 39763"/>
                <a:gd name="connsiteY0" fmla="*/ 19906 h 121246"/>
                <a:gd name="connsiteX1" fmla="*/ 39764 w 39763"/>
                <a:gd name="connsiteY1" fmla="*/ 101341 h 121246"/>
                <a:gd name="connsiteX2" fmla="*/ 19882 w 39763"/>
                <a:gd name="connsiteY2" fmla="*/ 121247 h 121246"/>
                <a:gd name="connsiteX3" fmla="*/ 19882 w 39763"/>
                <a:gd name="connsiteY3" fmla="*/ 121247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9"/>
                    <a:pt x="30727" y="121247"/>
                    <a:pt x="19882" y="121247"/>
                  </a:cubicBezTo>
                  <a:lnTo>
                    <a:pt x="19882" y="121247"/>
                  </a:lnTo>
                  <a:cubicBezTo>
                    <a:pt x="9037" y="121247"/>
                    <a:pt x="0" y="112199"/>
                    <a:pt x="0" y="101341"/>
                  </a:cubicBezTo>
                  <a:lnTo>
                    <a:pt x="0" y="19906"/>
                  </a:lnTo>
                  <a:cubicBezTo>
                    <a:pt x="0" y="9048"/>
                    <a:pt x="9037" y="0"/>
                    <a:pt x="19882" y="0"/>
                  </a:cubicBezTo>
                  <a:lnTo>
                    <a:pt x="19882" y="0"/>
                  </a:lnTo>
                  <a:cubicBezTo>
                    <a:pt x="28919" y="0"/>
                    <a:pt x="39764" y="9048"/>
                    <a:pt x="39764" y="19906"/>
                  </a:cubicBezTo>
                  <a:close/>
                </a:path>
              </a:pathLst>
            </a:custGeom>
            <a:solidFill>
              <a:srgbClr val="549D40"/>
            </a:solidFill>
            <a:ln w="18073" cap="flat">
              <a:noFill/>
              <a:prstDash val="solid"/>
              <a:miter/>
            </a:ln>
          </p:spPr>
          <p:txBody>
            <a:bodyPr rtlCol="0" anchor="ctr"/>
            <a:lstStyle/>
            <a:p>
              <a:endParaRPr lang="en-US" sz="849"/>
            </a:p>
          </p:txBody>
        </p:sp>
        <p:sp>
          <p:nvSpPr>
            <p:cNvPr id="904" name="Freeform 903">
              <a:extLst>
                <a:ext uri="{FF2B5EF4-FFF2-40B4-BE49-F238E27FC236}">
                  <a16:creationId xmlns:a16="http://schemas.microsoft.com/office/drawing/2014/main" id="{475C1EF7-E855-014F-8461-3E138334C432}"/>
                </a:ext>
              </a:extLst>
            </p:cNvPr>
            <p:cNvSpPr/>
            <p:nvPr userDrawn="1"/>
          </p:nvSpPr>
          <p:spPr>
            <a:xfrm>
              <a:off x="9250378" y="54524"/>
              <a:ext cx="39763" cy="121445"/>
            </a:xfrm>
            <a:custGeom>
              <a:avLst/>
              <a:gdLst>
                <a:gd name="connsiteX0" fmla="*/ 39764 w 39763"/>
                <a:gd name="connsiteY0" fmla="*/ 20105 h 121445"/>
                <a:gd name="connsiteX1" fmla="*/ 39764 w 39763"/>
                <a:gd name="connsiteY1" fmla="*/ 101539 h 121445"/>
                <a:gd name="connsiteX2" fmla="*/ 19882 w 39763"/>
                <a:gd name="connsiteY2" fmla="*/ 121446 h 121445"/>
                <a:gd name="connsiteX3" fmla="*/ 19882 w 39763"/>
                <a:gd name="connsiteY3" fmla="*/ 121446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6" y="121446"/>
                    <a:pt x="19882" y="121446"/>
                  </a:cubicBezTo>
                  <a:lnTo>
                    <a:pt x="19882" y="121446"/>
                  </a:lnTo>
                  <a:cubicBezTo>
                    <a:pt x="9037" y="121446"/>
                    <a:pt x="0" y="112397"/>
                    <a:pt x="0" y="101539"/>
                  </a:cubicBezTo>
                  <a:lnTo>
                    <a:pt x="0" y="20105"/>
                  </a:lnTo>
                  <a:cubicBezTo>
                    <a:pt x="0" y="9247"/>
                    <a:pt x="9037" y="199"/>
                    <a:pt x="19882" y="199"/>
                  </a:cubicBezTo>
                  <a:lnTo>
                    <a:pt x="19882" y="199"/>
                  </a:lnTo>
                  <a:cubicBezTo>
                    <a:pt x="30726" y="-1611"/>
                    <a:pt x="39764" y="9247"/>
                    <a:pt x="39764" y="20105"/>
                  </a:cubicBezTo>
                  <a:close/>
                </a:path>
              </a:pathLst>
            </a:custGeom>
            <a:solidFill>
              <a:srgbClr val="549D40"/>
            </a:solidFill>
            <a:ln w="18073" cap="flat">
              <a:noFill/>
              <a:prstDash val="solid"/>
              <a:miter/>
            </a:ln>
          </p:spPr>
          <p:txBody>
            <a:bodyPr rtlCol="0" anchor="ctr"/>
            <a:lstStyle/>
            <a:p>
              <a:endParaRPr lang="en-US" sz="849"/>
            </a:p>
          </p:txBody>
        </p:sp>
        <p:sp>
          <p:nvSpPr>
            <p:cNvPr id="905" name="Freeform 904">
              <a:extLst>
                <a:ext uri="{FF2B5EF4-FFF2-40B4-BE49-F238E27FC236}">
                  <a16:creationId xmlns:a16="http://schemas.microsoft.com/office/drawing/2014/main" id="{B0395054-BF90-7B4B-947C-0B996D53EC54}"/>
                </a:ext>
              </a:extLst>
            </p:cNvPr>
            <p:cNvSpPr/>
            <p:nvPr userDrawn="1"/>
          </p:nvSpPr>
          <p:spPr>
            <a:xfrm>
              <a:off x="9534469" y="54366"/>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5"/>
                  </a:cubicBezTo>
                  <a:lnTo>
                    <a:pt x="3292" y="29311"/>
                  </a:lnTo>
                  <a:cubicBezTo>
                    <a:pt x="-3938" y="16643"/>
                    <a:pt x="1484" y="5785"/>
                    <a:pt x="12329" y="2166"/>
                  </a:cubicBezTo>
                  <a:close/>
                </a:path>
              </a:pathLst>
            </a:custGeom>
            <a:solidFill>
              <a:srgbClr val="549D40"/>
            </a:solidFill>
            <a:ln w="18073" cap="flat">
              <a:noFill/>
              <a:prstDash val="solid"/>
              <a:miter/>
            </a:ln>
          </p:spPr>
          <p:txBody>
            <a:bodyPr rtlCol="0" anchor="ctr"/>
            <a:lstStyle/>
            <a:p>
              <a:endParaRPr lang="en-US" sz="849"/>
            </a:p>
          </p:txBody>
        </p:sp>
        <p:sp>
          <p:nvSpPr>
            <p:cNvPr id="906" name="Freeform 905">
              <a:extLst>
                <a:ext uri="{FF2B5EF4-FFF2-40B4-BE49-F238E27FC236}">
                  <a16:creationId xmlns:a16="http://schemas.microsoft.com/office/drawing/2014/main" id="{F3450B28-8F1D-F445-A6C9-DE3E5D54D6D8}"/>
                </a:ext>
              </a:extLst>
            </p:cNvPr>
            <p:cNvSpPr/>
            <p:nvPr userDrawn="1"/>
          </p:nvSpPr>
          <p:spPr>
            <a:xfrm>
              <a:off x="9838119" y="54366"/>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89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89" y="90839"/>
                  </a:lnTo>
                  <a:cubicBezTo>
                    <a:pt x="81012" y="99887"/>
                    <a:pt x="75589" y="112555"/>
                    <a:pt x="66552" y="117984"/>
                  </a:cubicBezTo>
                  <a:lnTo>
                    <a:pt x="66552" y="117984"/>
                  </a:lnTo>
                  <a:cubicBezTo>
                    <a:pt x="57515" y="123413"/>
                    <a:pt x="44863" y="117984"/>
                    <a:pt x="39441" y="108935"/>
                  </a:cubicBezTo>
                  <a:lnTo>
                    <a:pt x="3292" y="29311"/>
                  </a:lnTo>
                  <a:cubicBezTo>
                    <a:pt x="-3938" y="16643"/>
                    <a:pt x="1485" y="5785"/>
                    <a:pt x="12329" y="2166"/>
                  </a:cubicBezTo>
                  <a:close/>
                </a:path>
              </a:pathLst>
            </a:custGeom>
            <a:solidFill>
              <a:srgbClr val="549D40"/>
            </a:solidFill>
            <a:ln w="18073" cap="flat">
              <a:noFill/>
              <a:prstDash val="solid"/>
              <a:miter/>
            </a:ln>
          </p:spPr>
          <p:txBody>
            <a:bodyPr rtlCol="0" anchor="ctr"/>
            <a:lstStyle/>
            <a:p>
              <a:endParaRPr lang="en-US" sz="849"/>
            </a:p>
          </p:txBody>
        </p:sp>
        <p:sp>
          <p:nvSpPr>
            <p:cNvPr id="907" name="Freeform 906">
              <a:extLst>
                <a:ext uri="{FF2B5EF4-FFF2-40B4-BE49-F238E27FC236}">
                  <a16:creationId xmlns:a16="http://schemas.microsoft.com/office/drawing/2014/main" id="{55F092DE-F9C8-764C-87B8-4C60E970B233}"/>
                </a:ext>
              </a:extLst>
            </p:cNvPr>
            <p:cNvSpPr/>
            <p:nvPr userDrawn="1"/>
          </p:nvSpPr>
          <p:spPr>
            <a:xfrm>
              <a:off x="10159520" y="54524"/>
              <a:ext cx="39763" cy="121445"/>
            </a:xfrm>
            <a:custGeom>
              <a:avLst/>
              <a:gdLst>
                <a:gd name="connsiteX0" fmla="*/ 39764 w 39763"/>
                <a:gd name="connsiteY0" fmla="*/ 20105 h 121445"/>
                <a:gd name="connsiteX1" fmla="*/ 39764 w 39763"/>
                <a:gd name="connsiteY1" fmla="*/ 101539 h 121445"/>
                <a:gd name="connsiteX2" fmla="*/ 19882 w 39763"/>
                <a:gd name="connsiteY2" fmla="*/ 121446 h 121445"/>
                <a:gd name="connsiteX3" fmla="*/ 19882 w 39763"/>
                <a:gd name="connsiteY3" fmla="*/ 121446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6" y="121446"/>
                    <a:pt x="19882" y="121446"/>
                  </a:cubicBezTo>
                  <a:lnTo>
                    <a:pt x="19882" y="121446"/>
                  </a:lnTo>
                  <a:cubicBezTo>
                    <a:pt x="9037" y="121446"/>
                    <a:pt x="0" y="112397"/>
                    <a:pt x="0" y="101539"/>
                  </a:cubicBezTo>
                  <a:lnTo>
                    <a:pt x="0" y="20105"/>
                  </a:lnTo>
                  <a:cubicBezTo>
                    <a:pt x="0" y="9247"/>
                    <a:pt x="9037" y="199"/>
                    <a:pt x="19882" y="199"/>
                  </a:cubicBezTo>
                  <a:lnTo>
                    <a:pt x="19882" y="199"/>
                  </a:lnTo>
                  <a:cubicBezTo>
                    <a:pt x="28919" y="-1611"/>
                    <a:pt x="39764" y="9247"/>
                    <a:pt x="39764" y="20105"/>
                  </a:cubicBezTo>
                  <a:close/>
                </a:path>
              </a:pathLst>
            </a:custGeom>
            <a:solidFill>
              <a:srgbClr val="549D40"/>
            </a:solidFill>
            <a:ln w="18073" cap="flat">
              <a:noFill/>
              <a:prstDash val="solid"/>
              <a:miter/>
            </a:ln>
          </p:spPr>
          <p:txBody>
            <a:bodyPr rtlCol="0" anchor="ctr"/>
            <a:lstStyle/>
            <a:p>
              <a:endParaRPr lang="en-US" sz="849"/>
            </a:p>
          </p:txBody>
        </p:sp>
        <p:sp>
          <p:nvSpPr>
            <p:cNvPr id="908" name="Freeform 907">
              <a:extLst>
                <a:ext uri="{FF2B5EF4-FFF2-40B4-BE49-F238E27FC236}">
                  <a16:creationId xmlns:a16="http://schemas.microsoft.com/office/drawing/2014/main" id="{00C7D6CA-5CE0-7541-BCDF-9292B051F204}"/>
                </a:ext>
              </a:extLst>
            </p:cNvPr>
            <p:cNvSpPr/>
            <p:nvPr userDrawn="1"/>
          </p:nvSpPr>
          <p:spPr>
            <a:xfrm>
              <a:off x="10443611" y="54366"/>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4 h 120149"/>
                <a:gd name="connsiteX5" fmla="*/ 66552 w 77753"/>
                <a:gd name="connsiteY5" fmla="*/ 117984 h 120149"/>
                <a:gd name="connsiteX6" fmla="*/ 39441 w 77753"/>
                <a:gd name="connsiteY6" fmla="*/ 108935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5"/>
                  </a:cubicBezTo>
                  <a:lnTo>
                    <a:pt x="3292" y="29311"/>
                  </a:lnTo>
                  <a:cubicBezTo>
                    <a:pt x="-3938" y="16643"/>
                    <a:pt x="1484" y="5785"/>
                    <a:pt x="12329" y="2166"/>
                  </a:cubicBezTo>
                  <a:close/>
                </a:path>
              </a:pathLst>
            </a:custGeom>
            <a:solidFill>
              <a:srgbClr val="549D40"/>
            </a:solidFill>
            <a:ln w="18073" cap="flat">
              <a:noFill/>
              <a:prstDash val="solid"/>
              <a:miter/>
            </a:ln>
          </p:spPr>
          <p:txBody>
            <a:bodyPr rtlCol="0" anchor="ctr"/>
            <a:lstStyle/>
            <a:p>
              <a:endParaRPr lang="en-US" sz="849"/>
            </a:p>
          </p:txBody>
        </p:sp>
        <p:sp>
          <p:nvSpPr>
            <p:cNvPr id="909" name="Freeform 908">
              <a:extLst>
                <a:ext uri="{FF2B5EF4-FFF2-40B4-BE49-F238E27FC236}">
                  <a16:creationId xmlns:a16="http://schemas.microsoft.com/office/drawing/2014/main" id="{74627730-C697-D542-A0E5-04BFE1BBC4FB}"/>
                </a:ext>
              </a:extLst>
            </p:cNvPr>
            <p:cNvSpPr/>
            <p:nvPr userDrawn="1"/>
          </p:nvSpPr>
          <p:spPr>
            <a:xfrm>
              <a:off x="10746254" y="54366"/>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3"/>
                    <a:pt x="44062" y="117984"/>
                    <a:pt x="38640" y="108935"/>
                  </a:cubicBezTo>
                  <a:lnTo>
                    <a:pt x="2491" y="29311"/>
                  </a:lnTo>
                  <a:cubicBezTo>
                    <a:pt x="-2931" y="16643"/>
                    <a:pt x="684" y="5785"/>
                    <a:pt x="11529" y="2166"/>
                  </a:cubicBezTo>
                  <a:close/>
                </a:path>
              </a:pathLst>
            </a:custGeom>
            <a:solidFill>
              <a:srgbClr val="549D40"/>
            </a:solidFill>
            <a:ln w="18073" cap="flat">
              <a:noFill/>
              <a:prstDash val="solid"/>
              <a:miter/>
            </a:ln>
          </p:spPr>
          <p:txBody>
            <a:bodyPr rtlCol="0" anchor="ctr"/>
            <a:lstStyle/>
            <a:p>
              <a:endParaRPr lang="en-US" sz="849"/>
            </a:p>
          </p:txBody>
        </p:sp>
        <p:sp>
          <p:nvSpPr>
            <p:cNvPr id="910" name="Freeform 909">
              <a:extLst>
                <a:ext uri="{FF2B5EF4-FFF2-40B4-BE49-F238E27FC236}">
                  <a16:creationId xmlns:a16="http://schemas.microsoft.com/office/drawing/2014/main" id="{DDA2F858-E21A-3040-B94A-41CCEAA5F08E}"/>
                </a:ext>
              </a:extLst>
            </p:cNvPr>
            <p:cNvSpPr/>
            <p:nvPr userDrawn="1"/>
          </p:nvSpPr>
          <p:spPr>
            <a:xfrm>
              <a:off x="11068662" y="54524"/>
              <a:ext cx="39763" cy="121445"/>
            </a:xfrm>
            <a:custGeom>
              <a:avLst/>
              <a:gdLst>
                <a:gd name="connsiteX0" fmla="*/ 39764 w 39763"/>
                <a:gd name="connsiteY0" fmla="*/ 20105 h 121445"/>
                <a:gd name="connsiteX1" fmla="*/ 39764 w 39763"/>
                <a:gd name="connsiteY1" fmla="*/ 101539 h 121445"/>
                <a:gd name="connsiteX2" fmla="*/ 19882 w 39763"/>
                <a:gd name="connsiteY2" fmla="*/ 121446 h 121445"/>
                <a:gd name="connsiteX3" fmla="*/ 19882 w 39763"/>
                <a:gd name="connsiteY3" fmla="*/ 121446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7" y="121446"/>
                    <a:pt x="19882" y="121446"/>
                  </a:cubicBezTo>
                  <a:lnTo>
                    <a:pt x="19882" y="121446"/>
                  </a:lnTo>
                  <a:cubicBezTo>
                    <a:pt x="9037" y="121446"/>
                    <a:pt x="0" y="112397"/>
                    <a:pt x="0" y="101539"/>
                  </a:cubicBezTo>
                  <a:lnTo>
                    <a:pt x="0" y="20105"/>
                  </a:lnTo>
                  <a:cubicBezTo>
                    <a:pt x="0" y="9247"/>
                    <a:pt x="9037" y="199"/>
                    <a:pt x="19882" y="199"/>
                  </a:cubicBezTo>
                  <a:lnTo>
                    <a:pt x="19882" y="199"/>
                  </a:lnTo>
                  <a:cubicBezTo>
                    <a:pt x="28919" y="-1611"/>
                    <a:pt x="39764" y="9247"/>
                    <a:pt x="39764" y="20105"/>
                  </a:cubicBezTo>
                  <a:close/>
                </a:path>
              </a:pathLst>
            </a:custGeom>
            <a:solidFill>
              <a:srgbClr val="549D40"/>
            </a:solidFill>
            <a:ln w="18073" cap="flat">
              <a:noFill/>
              <a:prstDash val="solid"/>
              <a:miter/>
            </a:ln>
          </p:spPr>
          <p:txBody>
            <a:bodyPr rtlCol="0" anchor="ctr"/>
            <a:lstStyle/>
            <a:p>
              <a:endParaRPr lang="en-US" sz="849"/>
            </a:p>
          </p:txBody>
        </p:sp>
        <p:sp>
          <p:nvSpPr>
            <p:cNvPr id="911" name="Freeform 910">
              <a:extLst>
                <a:ext uri="{FF2B5EF4-FFF2-40B4-BE49-F238E27FC236}">
                  <a16:creationId xmlns:a16="http://schemas.microsoft.com/office/drawing/2014/main" id="{EF0BF98D-7625-4E4E-9385-F3C6CB0CE4A1}"/>
                </a:ext>
              </a:extLst>
            </p:cNvPr>
            <p:cNvSpPr/>
            <p:nvPr userDrawn="1"/>
          </p:nvSpPr>
          <p:spPr>
            <a:xfrm>
              <a:off x="11342134" y="327624"/>
              <a:ext cx="77624" cy="120149"/>
            </a:xfrm>
            <a:custGeom>
              <a:avLst/>
              <a:gdLst>
                <a:gd name="connsiteX0" fmla="*/ 12200 w 77624"/>
                <a:gd name="connsiteY0" fmla="*/ 2166 h 120149"/>
                <a:gd name="connsiteX1" fmla="*/ 12200 w 77624"/>
                <a:gd name="connsiteY1" fmla="*/ 2166 h 120149"/>
                <a:gd name="connsiteX2" fmla="*/ 39312 w 77624"/>
                <a:gd name="connsiteY2" fmla="*/ 11214 h 120149"/>
                <a:gd name="connsiteX3" fmla="*/ 75461 w 77624"/>
                <a:gd name="connsiteY3" fmla="*/ 90839 h 120149"/>
                <a:gd name="connsiteX4" fmla="*/ 66424 w 77624"/>
                <a:gd name="connsiteY4" fmla="*/ 117984 h 120149"/>
                <a:gd name="connsiteX5" fmla="*/ 66424 w 77624"/>
                <a:gd name="connsiteY5" fmla="*/ 117984 h 120149"/>
                <a:gd name="connsiteX6" fmla="*/ 39312 w 77624"/>
                <a:gd name="connsiteY6" fmla="*/ 108935 h 120149"/>
                <a:gd name="connsiteX7" fmla="*/ 1356 w 77624"/>
                <a:gd name="connsiteY7" fmla="*/ 29311 h 120149"/>
                <a:gd name="connsiteX8" fmla="*/ 12200 w 77624"/>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624" h="120149">
                  <a:moveTo>
                    <a:pt x="12200" y="2166"/>
                  </a:moveTo>
                  <a:lnTo>
                    <a:pt x="12200" y="2166"/>
                  </a:lnTo>
                  <a:cubicBezTo>
                    <a:pt x="21238" y="-3263"/>
                    <a:pt x="33889" y="2166"/>
                    <a:pt x="39312" y="11214"/>
                  </a:cubicBezTo>
                  <a:lnTo>
                    <a:pt x="75461" y="90839"/>
                  </a:lnTo>
                  <a:cubicBezTo>
                    <a:pt x="80883" y="99887"/>
                    <a:pt x="75461" y="112555"/>
                    <a:pt x="66424" y="117984"/>
                  </a:cubicBezTo>
                  <a:lnTo>
                    <a:pt x="66424" y="117984"/>
                  </a:lnTo>
                  <a:cubicBezTo>
                    <a:pt x="57386" y="123413"/>
                    <a:pt x="44734" y="117984"/>
                    <a:pt x="39312" y="108935"/>
                  </a:cubicBezTo>
                  <a:lnTo>
                    <a:pt x="1356" y="29311"/>
                  </a:lnTo>
                  <a:cubicBezTo>
                    <a:pt x="-2259" y="18453"/>
                    <a:pt x="1356" y="7595"/>
                    <a:pt x="12200" y="2166"/>
                  </a:cubicBezTo>
                  <a:close/>
                </a:path>
              </a:pathLst>
            </a:custGeom>
            <a:solidFill>
              <a:srgbClr val="549D40"/>
            </a:solidFill>
            <a:ln w="18073" cap="flat">
              <a:noFill/>
              <a:prstDash val="solid"/>
              <a:miter/>
            </a:ln>
          </p:spPr>
          <p:txBody>
            <a:bodyPr rtlCol="0" anchor="ctr"/>
            <a:lstStyle/>
            <a:p>
              <a:endParaRPr lang="en-US" sz="849"/>
            </a:p>
          </p:txBody>
        </p:sp>
        <p:sp>
          <p:nvSpPr>
            <p:cNvPr id="912" name="Freeform 911">
              <a:extLst>
                <a:ext uri="{FF2B5EF4-FFF2-40B4-BE49-F238E27FC236}">
                  <a16:creationId xmlns:a16="http://schemas.microsoft.com/office/drawing/2014/main" id="{B0A6CFA3-E22E-0348-855C-5CF5AA4A522D}"/>
                </a:ext>
              </a:extLst>
            </p:cNvPr>
            <p:cNvSpPr/>
            <p:nvPr userDrawn="1"/>
          </p:nvSpPr>
          <p:spPr>
            <a:xfrm>
              <a:off x="11645655" y="327624"/>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5"/>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sz="849"/>
            </a:p>
          </p:txBody>
        </p:sp>
        <p:sp>
          <p:nvSpPr>
            <p:cNvPr id="913" name="Freeform 912">
              <a:extLst>
                <a:ext uri="{FF2B5EF4-FFF2-40B4-BE49-F238E27FC236}">
                  <a16:creationId xmlns:a16="http://schemas.microsoft.com/office/drawing/2014/main" id="{15F330ED-212A-4543-94F3-06DF374939ED}"/>
                </a:ext>
              </a:extLst>
            </p:cNvPr>
            <p:cNvSpPr/>
            <p:nvPr userDrawn="1"/>
          </p:nvSpPr>
          <p:spPr>
            <a:xfrm>
              <a:off x="11967056" y="327980"/>
              <a:ext cx="39763" cy="121246"/>
            </a:xfrm>
            <a:custGeom>
              <a:avLst/>
              <a:gdLst>
                <a:gd name="connsiteX0" fmla="*/ 39763 w 39763"/>
                <a:gd name="connsiteY0" fmla="*/ 19906 h 121246"/>
                <a:gd name="connsiteX1" fmla="*/ 39763 w 39763"/>
                <a:gd name="connsiteY1" fmla="*/ 101341 h 121246"/>
                <a:gd name="connsiteX2" fmla="*/ 19882 w 39763"/>
                <a:gd name="connsiteY2" fmla="*/ 121246 h 121246"/>
                <a:gd name="connsiteX3" fmla="*/ 19882 w 39763"/>
                <a:gd name="connsiteY3" fmla="*/ 121246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3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3" y="19906"/>
                  </a:moveTo>
                  <a:lnTo>
                    <a:pt x="39763" y="101341"/>
                  </a:lnTo>
                  <a:cubicBezTo>
                    <a:pt x="39763" y="112198"/>
                    <a:pt x="30726" y="121246"/>
                    <a:pt x="19882" y="121246"/>
                  </a:cubicBezTo>
                  <a:lnTo>
                    <a:pt x="19882" y="121246"/>
                  </a:lnTo>
                  <a:cubicBezTo>
                    <a:pt x="9037" y="121246"/>
                    <a:pt x="0" y="112198"/>
                    <a:pt x="0" y="101341"/>
                  </a:cubicBezTo>
                  <a:lnTo>
                    <a:pt x="0" y="19906"/>
                  </a:lnTo>
                  <a:cubicBezTo>
                    <a:pt x="0" y="9048"/>
                    <a:pt x="9037" y="0"/>
                    <a:pt x="19882" y="0"/>
                  </a:cubicBezTo>
                  <a:lnTo>
                    <a:pt x="19882" y="0"/>
                  </a:lnTo>
                  <a:cubicBezTo>
                    <a:pt x="30726" y="0"/>
                    <a:pt x="39763" y="9048"/>
                    <a:pt x="39763" y="19906"/>
                  </a:cubicBezTo>
                  <a:close/>
                </a:path>
              </a:pathLst>
            </a:custGeom>
            <a:solidFill>
              <a:srgbClr val="549D40"/>
            </a:solidFill>
            <a:ln w="18073" cap="flat">
              <a:noFill/>
              <a:prstDash val="solid"/>
              <a:miter/>
            </a:ln>
          </p:spPr>
          <p:txBody>
            <a:bodyPr rtlCol="0" anchor="ctr"/>
            <a:lstStyle/>
            <a:p>
              <a:endParaRPr lang="en-US" sz="849"/>
            </a:p>
          </p:txBody>
        </p:sp>
        <p:sp>
          <p:nvSpPr>
            <p:cNvPr id="917" name="Freeform 916">
              <a:extLst>
                <a:ext uri="{FF2B5EF4-FFF2-40B4-BE49-F238E27FC236}">
                  <a16:creationId xmlns:a16="http://schemas.microsoft.com/office/drawing/2014/main" id="{2EA650C7-5207-5440-8ACB-C3D856BC6976}"/>
                </a:ext>
              </a:extLst>
            </p:cNvPr>
            <p:cNvSpPr/>
            <p:nvPr userDrawn="1"/>
          </p:nvSpPr>
          <p:spPr>
            <a:xfrm>
              <a:off x="11342806" y="631645"/>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3"/>
                    <a:pt x="44062" y="117984"/>
                    <a:pt x="38640" y="108935"/>
                  </a:cubicBezTo>
                  <a:lnTo>
                    <a:pt x="2491" y="29311"/>
                  </a:lnTo>
                  <a:cubicBezTo>
                    <a:pt x="-2931" y="18453"/>
                    <a:pt x="684" y="5785"/>
                    <a:pt x="11529" y="2166"/>
                  </a:cubicBezTo>
                  <a:close/>
                </a:path>
              </a:pathLst>
            </a:custGeom>
            <a:solidFill>
              <a:srgbClr val="549D40"/>
            </a:solidFill>
            <a:ln w="18073" cap="flat">
              <a:noFill/>
              <a:prstDash val="solid"/>
              <a:miter/>
            </a:ln>
          </p:spPr>
          <p:txBody>
            <a:bodyPr rtlCol="0" anchor="ctr"/>
            <a:lstStyle/>
            <a:p>
              <a:endParaRPr lang="en-US" sz="849"/>
            </a:p>
          </p:txBody>
        </p:sp>
        <p:sp>
          <p:nvSpPr>
            <p:cNvPr id="918" name="Freeform 917">
              <a:extLst>
                <a:ext uri="{FF2B5EF4-FFF2-40B4-BE49-F238E27FC236}">
                  <a16:creationId xmlns:a16="http://schemas.microsoft.com/office/drawing/2014/main" id="{22016B58-93E6-D349-9AD6-79D74EFAB42C}"/>
                </a:ext>
              </a:extLst>
            </p:cNvPr>
            <p:cNvSpPr/>
            <p:nvPr userDrawn="1"/>
          </p:nvSpPr>
          <p:spPr>
            <a:xfrm>
              <a:off x="11361564" y="934213"/>
              <a:ext cx="39763" cy="121246"/>
            </a:xfrm>
            <a:custGeom>
              <a:avLst/>
              <a:gdLst>
                <a:gd name="connsiteX0" fmla="*/ 39763 w 39763"/>
                <a:gd name="connsiteY0" fmla="*/ 19906 h 121246"/>
                <a:gd name="connsiteX1" fmla="*/ 39763 w 39763"/>
                <a:gd name="connsiteY1" fmla="*/ 101341 h 121246"/>
                <a:gd name="connsiteX2" fmla="*/ 19882 w 39763"/>
                <a:gd name="connsiteY2" fmla="*/ 121246 h 121246"/>
                <a:gd name="connsiteX3" fmla="*/ 19882 w 39763"/>
                <a:gd name="connsiteY3" fmla="*/ 121246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3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3" y="19906"/>
                  </a:moveTo>
                  <a:lnTo>
                    <a:pt x="39763" y="101341"/>
                  </a:lnTo>
                  <a:cubicBezTo>
                    <a:pt x="39763" y="112198"/>
                    <a:pt x="30726" y="121246"/>
                    <a:pt x="19882" y="121246"/>
                  </a:cubicBezTo>
                  <a:lnTo>
                    <a:pt x="19882" y="121246"/>
                  </a:lnTo>
                  <a:cubicBezTo>
                    <a:pt x="9037" y="121246"/>
                    <a:pt x="0" y="112198"/>
                    <a:pt x="0" y="101341"/>
                  </a:cubicBezTo>
                  <a:lnTo>
                    <a:pt x="0" y="19906"/>
                  </a:lnTo>
                  <a:cubicBezTo>
                    <a:pt x="0" y="9048"/>
                    <a:pt x="9037" y="0"/>
                    <a:pt x="19882" y="0"/>
                  </a:cubicBezTo>
                  <a:lnTo>
                    <a:pt x="19882" y="0"/>
                  </a:lnTo>
                  <a:cubicBezTo>
                    <a:pt x="28919" y="0"/>
                    <a:pt x="39763" y="9048"/>
                    <a:pt x="39763" y="19906"/>
                  </a:cubicBezTo>
                  <a:close/>
                </a:path>
              </a:pathLst>
            </a:custGeom>
            <a:solidFill>
              <a:srgbClr val="549D40"/>
            </a:solidFill>
            <a:ln w="18073" cap="flat">
              <a:noFill/>
              <a:prstDash val="solid"/>
              <a:miter/>
            </a:ln>
          </p:spPr>
          <p:txBody>
            <a:bodyPr rtlCol="0" anchor="ctr"/>
            <a:lstStyle/>
            <a:p>
              <a:endParaRPr lang="en-US" sz="849"/>
            </a:p>
          </p:txBody>
        </p:sp>
        <p:sp>
          <p:nvSpPr>
            <p:cNvPr id="919" name="Freeform 918">
              <a:extLst>
                <a:ext uri="{FF2B5EF4-FFF2-40B4-BE49-F238E27FC236}">
                  <a16:creationId xmlns:a16="http://schemas.microsoft.com/office/drawing/2014/main" id="{AF5244AD-F355-0947-A349-B3CEFA5347EF}"/>
                </a:ext>
              </a:extLst>
            </p:cNvPr>
            <p:cNvSpPr/>
            <p:nvPr userDrawn="1"/>
          </p:nvSpPr>
          <p:spPr>
            <a:xfrm>
              <a:off x="11342806" y="1237878"/>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3"/>
                    <a:pt x="44062" y="117984"/>
                    <a:pt x="38640" y="108935"/>
                  </a:cubicBezTo>
                  <a:lnTo>
                    <a:pt x="2491" y="29311"/>
                  </a:lnTo>
                  <a:cubicBezTo>
                    <a:pt x="-2931" y="18453"/>
                    <a:pt x="684" y="7595"/>
                    <a:pt x="11529" y="2166"/>
                  </a:cubicBezTo>
                  <a:close/>
                </a:path>
              </a:pathLst>
            </a:custGeom>
            <a:solidFill>
              <a:srgbClr val="549D40"/>
            </a:solidFill>
            <a:ln w="18073" cap="flat">
              <a:noFill/>
              <a:prstDash val="solid"/>
              <a:miter/>
            </a:ln>
          </p:spPr>
          <p:txBody>
            <a:bodyPr rtlCol="0" anchor="ctr"/>
            <a:lstStyle/>
            <a:p>
              <a:endParaRPr lang="en-US" sz="849"/>
            </a:p>
          </p:txBody>
        </p:sp>
        <p:sp>
          <p:nvSpPr>
            <p:cNvPr id="920" name="Freeform 919">
              <a:extLst>
                <a:ext uri="{FF2B5EF4-FFF2-40B4-BE49-F238E27FC236}">
                  <a16:creationId xmlns:a16="http://schemas.microsoft.com/office/drawing/2014/main" id="{1889F3AA-1C91-C742-8ED7-49367B482AD4}"/>
                </a:ext>
              </a:extLst>
            </p:cNvPr>
            <p:cNvSpPr/>
            <p:nvPr userDrawn="1"/>
          </p:nvSpPr>
          <p:spPr>
            <a:xfrm>
              <a:off x="11663406" y="631802"/>
              <a:ext cx="39763" cy="121445"/>
            </a:xfrm>
            <a:custGeom>
              <a:avLst/>
              <a:gdLst>
                <a:gd name="connsiteX0" fmla="*/ 39764 w 39763"/>
                <a:gd name="connsiteY0" fmla="*/ 20105 h 121445"/>
                <a:gd name="connsiteX1" fmla="*/ 39764 w 39763"/>
                <a:gd name="connsiteY1" fmla="*/ 101539 h 121445"/>
                <a:gd name="connsiteX2" fmla="*/ 19882 w 39763"/>
                <a:gd name="connsiteY2" fmla="*/ 121445 h 121445"/>
                <a:gd name="connsiteX3" fmla="*/ 19882 w 39763"/>
                <a:gd name="connsiteY3" fmla="*/ 121445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7" y="121445"/>
                    <a:pt x="19882" y="121445"/>
                  </a:cubicBezTo>
                  <a:lnTo>
                    <a:pt x="19882" y="121445"/>
                  </a:lnTo>
                  <a:cubicBezTo>
                    <a:pt x="9037" y="121445"/>
                    <a:pt x="0" y="112397"/>
                    <a:pt x="0" y="101539"/>
                  </a:cubicBezTo>
                  <a:lnTo>
                    <a:pt x="0" y="20105"/>
                  </a:lnTo>
                  <a:cubicBezTo>
                    <a:pt x="0" y="9247"/>
                    <a:pt x="9037" y="199"/>
                    <a:pt x="19882" y="199"/>
                  </a:cubicBezTo>
                  <a:lnTo>
                    <a:pt x="19882" y="199"/>
                  </a:lnTo>
                  <a:cubicBezTo>
                    <a:pt x="30727" y="-1611"/>
                    <a:pt x="39764" y="9247"/>
                    <a:pt x="39764" y="20105"/>
                  </a:cubicBezTo>
                  <a:close/>
                </a:path>
              </a:pathLst>
            </a:custGeom>
            <a:solidFill>
              <a:srgbClr val="549D40"/>
            </a:solidFill>
            <a:ln w="18073" cap="flat">
              <a:noFill/>
              <a:prstDash val="solid"/>
              <a:miter/>
            </a:ln>
          </p:spPr>
          <p:txBody>
            <a:bodyPr rtlCol="0" anchor="ctr"/>
            <a:lstStyle/>
            <a:p>
              <a:endParaRPr lang="en-US" sz="849"/>
            </a:p>
          </p:txBody>
        </p:sp>
        <p:sp>
          <p:nvSpPr>
            <p:cNvPr id="921" name="Freeform 920">
              <a:extLst>
                <a:ext uri="{FF2B5EF4-FFF2-40B4-BE49-F238E27FC236}">
                  <a16:creationId xmlns:a16="http://schemas.microsoft.com/office/drawing/2014/main" id="{E1DF102F-250F-2241-B6AA-DD37649FEABB}"/>
                </a:ext>
              </a:extLst>
            </p:cNvPr>
            <p:cNvSpPr/>
            <p:nvPr userDrawn="1"/>
          </p:nvSpPr>
          <p:spPr>
            <a:xfrm>
              <a:off x="11948298" y="631645"/>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3"/>
                    <a:pt x="44062" y="117984"/>
                    <a:pt x="38640" y="108935"/>
                  </a:cubicBezTo>
                  <a:lnTo>
                    <a:pt x="2491" y="29311"/>
                  </a:lnTo>
                  <a:cubicBezTo>
                    <a:pt x="-2931" y="18453"/>
                    <a:pt x="684" y="5785"/>
                    <a:pt x="11529" y="2166"/>
                  </a:cubicBezTo>
                  <a:close/>
                </a:path>
              </a:pathLst>
            </a:custGeom>
            <a:solidFill>
              <a:srgbClr val="549D40"/>
            </a:solidFill>
            <a:ln w="18073" cap="flat">
              <a:noFill/>
              <a:prstDash val="solid"/>
              <a:miter/>
            </a:ln>
          </p:spPr>
          <p:txBody>
            <a:bodyPr rtlCol="0" anchor="ctr"/>
            <a:lstStyle/>
            <a:p>
              <a:endParaRPr lang="en-US" sz="849"/>
            </a:p>
          </p:txBody>
        </p:sp>
        <p:sp>
          <p:nvSpPr>
            <p:cNvPr id="923" name="Freeform 922">
              <a:extLst>
                <a:ext uri="{FF2B5EF4-FFF2-40B4-BE49-F238E27FC236}">
                  <a16:creationId xmlns:a16="http://schemas.microsoft.com/office/drawing/2014/main" id="{08BF56F6-3E45-624A-8141-69660F826389}"/>
                </a:ext>
              </a:extLst>
            </p:cNvPr>
            <p:cNvSpPr/>
            <p:nvPr userDrawn="1"/>
          </p:nvSpPr>
          <p:spPr>
            <a:xfrm>
              <a:off x="11645655" y="933856"/>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5"/>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sz="849"/>
            </a:p>
          </p:txBody>
        </p:sp>
        <p:sp>
          <p:nvSpPr>
            <p:cNvPr id="924" name="Freeform 923">
              <a:extLst>
                <a:ext uri="{FF2B5EF4-FFF2-40B4-BE49-F238E27FC236}">
                  <a16:creationId xmlns:a16="http://schemas.microsoft.com/office/drawing/2014/main" id="{C78EAB5C-60C8-2D46-8C18-8F4E98621B27}"/>
                </a:ext>
              </a:extLst>
            </p:cNvPr>
            <p:cNvSpPr/>
            <p:nvPr userDrawn="1"/>
          </p:nvSpPr>
          <p:spPr>
            <a:xfrm>
              <a:off x="11948298" y="933856"/>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3"/>
                    <a:pt x="44062" y="117984"/>
                    <a:pt x="38640" y="108935"/>
                  </a:cubicBezTo>
                  <a:lnTo>
                    <a:pt x="2491" y="29311"/>
                  </a:lnTo>
                  <a:cubicBezTo>
                    <a:pt x="-2931" y="18453"/>
                    <a:pt x="684" y="7595"/>
                    <a:pt x="11529" y="2166"/>
                  </a:cubicBezTo>
                  <a:close/>
                </a:path>
              </a:pathLst>
            </a:custGeom>
            <a:solidFill>
              <a:srgbClr val="549D40"/>
            </a:solidFill>
            <a:ln w="18073" cap="flat">
              <a:noFill/>
              <a:prstDash val="solid"/>
              <a:miter/>
            </a:ln>
          </p:spPr>
          <p:txBody>
            <a:bodyPr rtlCol="0" anchor="ctr"/>
            <a:lstStyle/>
            <a:p>
              <a:endParaRPr lang="en-US" sz="849"/>
            </a:p>
          </p:txBody>
        </p:sp>
        <p:sp>
          <p:nvSpPr>
            <p:cNvPr id="925" name="Freeform 924">
              <a:extLst>
                <a:ext uri="{FF2B5EF4-FFF2-40B4-BE49-F238E27FC236}">
                  <a16:creationId xmlns:a16="http://schemas.microsoft.com/office/drawing/2014/main" id="{D376CB04-1E79-5B4A-ADB9-9B84E27738BB}"/>
                </a:ext>
              </a:extLst>
            </p:cNvPr>
            <p:cNvSpPr/>
            <p:nvPr userDrawn="1"/>
          </p:nvSpPr>
          <p:spPr>
            <a:xfrm>
              <a:off x="11645655" y="1237878"/>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5"/>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sz="849"/>
            </a:p>
          </p:txBody>
        </p:sp>
        <p:sp>
          <p:nvSpPr>
            <p:cNvPr id="927" name="Freeform 926">
              <a:extLst>
                <a:ext uri="{FF2B5EF4-FFF2-40B4-BE49-F238E27FC236}">
                  <a16:creationId xmlns:a16="http://schemas.microsoft.com/office/drawing/2014/main" id="{31745598-DF0E-2147-90AB-E9FDCB6C24A8}"/>
                </a:ext>
              </a:extLst>
            </p:cNvPr>
            <p:cNvSpPr/>
            <p:nvPr userDrawn="1"/>
          </p:nvSpPr>
          <p:spPr>
            <a:xfrm>
              <a:off x="11967056" y="1238234"/>
              <a:ext cx="39763" cy="121246"/>
            </a:xfrm>
            <a:custGeom>
              <a:avLst/>
              <a:gdLst>
                <a:gd name="connsiteX0" fmla="*/ 39763 w 39763"/>
                <a:gd name="connsiteY0" fmla="*/ 19906 h 121246"/>
                <a:gd name="connsiteX1" fmla="*/ 39763 w 39763"/>
                <a:gd name="connsiteY1" fmla="*/ 101340 h 121246"/>
                <a:gd name="connsiteX2" fmla="*/ 19882 w 39763"/>
                <a:gd name="connsiteY2" fmla="*/ 121246 h 121246"/>
                <a:gd name="connsiteX3" fmla="*/ 19882 w 39763"/>
                <a:gd name="connsiteY3" fmla="*/ 121246 h 121246"/>
                <a:gd name="connsiteX4" fmla="*/ 0 w 39763"/>
                <a:gd name="connsiteY4" fmla="*/ 101340 h 121246"/>
                <a:gd name="connsiteX5" fmla="*/ 0 w 39763"/>
                <a:gd name="connsiteY5" fmla="*/ 19906 h 121246"/>
                <a:gd name="connsiteX6" fmla="*/ 19882 w 39763"/>
                <a:gd name="connsiteY6" fmla="*/ 0 h 121246"/>
                <a:gd name="connsiteX7" fmla="*/ 19882 w 39763"/>
                <a:gd name="connsiteY7" fmla="*/ 0 h 121246"/>
                <a:gd name="connsiteX8" fmla="*/ 39763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3" y="19906"/>
                  </a:moveTo>
                  <a:lnTo>
                    <a:pt x="39763" y="101340"/>
                  </a:lnTo>
                  <a:cubicBezTo>
                    <a:pt x="39763" y="112198"/>
                    <a:pt x="30726" y="121246"/>
                    <a:pt x="19882" y="121246"/>
                  </a:cubicBezTo>
                  <a:lnTo>
                    <a:pt x="19882" y="121246"/>
                  </a:lnTo>
                  <a:cubicBezTo>
                    <a:pt x="9037" y="121246"/>
                    <a:pt x="0" y="112198"/>
                    <a:pt x="0" y="101340"/>
                  </a:cubicBezTo>
                  <a:lnTo>
                    <a:pt x="0" y="19906"/>
                  </a:lnTo>
                  <a:cubicBezTo>
                    <a:pt x="0" y="9048"/>
                    <a:pt x="9037" y="0"/>
                    <a:pt x="19882" y="0"/>
                  </a:cubicBezTo>
                  <a:lnTo>
                    <a:pt x="19882" y="0"/>
                  </a:lnTo>
                  <a:cubicBezTo>
                    <a:pt x="30726" y="0"/>
                    <a:pt x="39763" y="9048"/>
                    <a:pt x="39763" y="19906"/>
                  </a:cubicBezTo>
                  <a:close/>
                </a:path>
              </a:pathLst>
            </a:custGeom>
            <a:solidFill>
              <a:srgbClr val="549D40"/>
            </a:solidFill>
            <a:ln w="18073" cap="flat">
              <a:noFill/>
              <a:prstDash val="solid"/>
              <a:miter/>
            </a:ln>
          </p:spPr>
          <p:txBody>
            <a:bodyPr rtlCol="0" anchor="ctr"/>
            <a:lstStyle/>
            <a:p>
              <a:endParaRPr lang="en-US" sz="849"/>
            </a:p>
          </p:txBody>
        </p:sp>
        <p:sp>
          <p:nvSpPr>
            <p:cNvPr id="935" name="Freeform 934">
              <a:extLst>
                <a:ext uri="{FF2B5EF4-FFF2-40B4-BE49-F238E27FC236}">
                  <a16:creationId xmlns:a16="http://schemas.microsoft.com/office/drawing/2014/main" id="{8386C883-0DB1-CF47-BBF7-20B851047092}"/>
                </a:ext>
              </a:extLst>
            </p:cNvPr>
            <p:cNvSpPr/>
            <p:nvPr userDrawn="1"/>
          </p:nvSpPr>
          <p:spPr>
            <a:xfrm>
              <a:off x="11342806" y="1541899"/>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6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3"/>
                    <a:pt x="44062" y="117984"/>
                    <a:pt x="38640" y="108936"/>
                  </a:cubicBezTo>
                  <a:lnTo>
                    <a:pt x="2491" y="29311"/>
                  </a:lnTo>
                  <a:cubicBezTo>
                    <a:pt x="-2931" y="16643"/>
                    <a:pt x="684" y="5785"/>
                    <a:pt x="11529" y="2166"/>
                  </a:cubicBezTo>
                  <a:close/>
                </a:path>
              </a:pathLst>
            </a:custGeom>
            <a:solidFill>
              <a:srgbClr val="549D40"/>
            </a:solidFill>
            <a:ln w="18073" cap="flat">
              <a:noFill/>
              <a:prstDash val="solid"/>
              <a:miter/>
            </a:ln>
          </p:spPr>
          <p:txBody>
            <a:bodyPr rtlCol="0" anchor="ctr"/>
            <a:lstStyle/>
            <a:p>
              <a:endParaRPr lang="en-US" sz="849"/>
            </a:p>
          </p:txBody>
        </p:sp>
        <p:sp>
          <p:nvSpPr>
            <p:cNvPr id="936" name="Freeform 935">
              <a:extLst>
                <a:ext uri="{FF2B5EF4-FFF2-40B4-BE49-F238E27FC236}">
                  <a16:creationId xmlns:a16="http://schemas.microsoft.com/office/drawing/2014/main" id="{385FB0EE-E52D-CB46-807E-2D8E90C9B7EF}"/>
                </a:ext>
              </a:extLst>
            </p:cNvPr>
            <p:cNvSpPr/>
            <p:nvPr userDrawn="1"/>
          </p:nvSpPr>
          <p:spPr>
            <a:xfrm>
              <a:off x="11361564" y="1844467"/>
              <a:ext cx="39763" cy="121246"/>
            </a:xfrm>
            <a:custGeom>
              <a:avLst/>
              <a:gdLst>
                <a:gd name="connsiteX0" fmla="*/ 39763 w 39763"/>
                <a:gd name="connsiteY0" fmla="*/ 19906 h 121246"/>
                <a:gd name="connsiteX1" fmla="*/ 39763 w 39763"/>
                <a:gd name="connsiteY1" fmla="*/ 101340 h 121246"/>
                <a:gd name="connsiteX2" fmla="*/ 19882 w 39763"/>
                <a:gd name="connsiteY2" fmla="*/ 121246 h 121246"/>
                <a:gd name="connsiteX3" fmla="*/ 19882 w 39763"/>
                <a:gd name="connsiteY3" fmla="*/ 121246 h 121246"/>
                <a:gd name="connsiteX4" fmla="*/ 0 w 39763"/>
                <a:gd name="connsiteY4" fmla="*/ 101340 h 121246"/>
                <a:gd name="connsiteX5" fmla="*/ 0 w 39763"/>
                <a:gd name="connsiteY5" fmla="*/ 19906 h 121246"/>
                <a:gd name="connsiteX6" fmla="*/ 19882 w 39763"/>
                <a:gd name="connsiteY6" fmla="*/ 0 h 121246"/>
                <a:gd name="connsiteX7" fmla="*/ 19882 w 39763"/>
                <a:gd name="connsiteY7" fmla="*/ 0 h 121246"/>
                <a:gd name="connsiteX8" fmla="*/ 39763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3" y="19906"/>
                  </a:moveTo>
                  <a:lnTo>
                    <a:pt x="39763" y="101340"/>
                  </a:lnTo>
                  <a:cubicBezTo>
                    <a:pt x="39763" y="112198"/>
                    <a:pt x="30726" y="121246"/>
                    <a:pt x="19882" y="121246"/>
                  </a:cubicBezTo>
                  <a:lnTo>
                    <a:pt x="19882" y="121246"/>
                  </a:lnTo>
                  <a:cubicBezTo>
                    <a:pt x="9037" y="121246"/>
                    <a:pt x="0" y="112198"/>
                    <a:pt x="0" y="101340"/>
                  </a:cubicBezTo>
                  <a:lnTo>
                    <a:pt x="0" y="19906"/>
                  </a:lnTo>
                  <a:cubicBezTo>
                    <a:pt x="0" y="9048"/>
                    <a:pt x="9037" y="0"/>
                    <a:pt x="19882" y="0"/>
                  </a:cubicBezTo>
                  <a:lnTo>
                    <a:pt x="19882" y="0"/>
                  </a:lnTo>
                  <a:cubicBezTo>
                    <a:pt x="28919" y="0"/>
                    <a:pt x="39763" y="9048"/>
                    <a:pt x="39763" y="19906"/>
                  </a:cubicBezTo>
                  <a:close/>
                </a:path>
              </a:pathLst>
            </a:custGeom>
            <a:solidFill>
              <a:srgbClr val="549D40"/>
            </a:solidFill>
            <a:ln w="18073" cap="flat">
              <a:noFill/>
              <a:prstDash val="solid"/>
              <a:miter/>
            </a:ln>
          </p:spPr>
          <p:txBody>
            <a:bodyPr rtlCol="0" anchor="ctr"/>
            <a:lstStyle/>
            <a:p>
              <a:endParaRPr lang="en-US" sz="849"/>
            </a:p>
          </p:txBody>
        </p:sp>
        <p:sp>
          <p:nvSpPr>
            <p:cNvPr id="937" name="Freeform 936">
              <a:extLst>
                <a:ext uri="{FF2B5EF4-FFF2-40B4-BE49-F238E27FC236}">
                  <a16:creationId xmlns:a16="http://schemas.microsoft.com/office/drawing/2014/main" id="{C775B39F-306C-5B45-A8C5-276160290F2F}"/>
                </a:ext>
              </a:extLst>
            </p:cNvPr>
            <p:cNvSpPr/>
            <p:nvPr userDrawn="1"/>
          </p:nvSpPr>
          <p:spPr>
            <a:xfrm>
              <a:off x="11342806" y="2148131"/>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6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3"/>
                    <a:pt x="44062" y="117984"/>
                    <a:pt x="38640" y="108936"/>
                  </a:cubicBezTo>
                  <a:lnTo>
                    <a:pt x="2491" y="29311"/>
                  </a:lnTo>
                  <a:cubicBezTo>
                    <a:pt x="-2931" y="18453"/>
                    <a:pt x="684" y="5785"/>
                    <a:pt x="11529" y="2166"/>
                  </a:cubicBezTo>
                  <a:close/>
                </a:path>
              </a:pathLst>
            </a:custGeom>
            <a:solidFill>
              <a:srgbClr val="549D40"/>
            </a:solidFill>
            <a:ln w="18073" cap="flat">
              <a:noFill/>
              <a:prstDash val="solid"/>
              <a:miter/>
            </a:ln>
          </p:spPr>
          <p:txBody>
            <a:bodyPr rtlCol="0" anchor="ctr"/>
            <a:lstStyle/>
            <a:p>
              <a:endParaRPr lang="en-US" sz="849"/>
            </a:p>
          </p:txBody>
        </p:sp>
        <p:sp>
          <p:nvSpPr>
            <p:cNvPr id="938" name="Freeform 937">
              <a:extLst>
                <a:ext uri="{FF2B5EF4-FFF2-40B4-BE49-F238E27FC236}">
                  <a16:creationId xmlns:a16="http://schemas.microsoft.com/office/drawing/2014/main" id="{F5CF10AC-7949-5D4C-A770-DA387E78289A}"/>
                </a:ext>
              </a:extLst>
            </p:cNvPr>
            <p:cNvSpPr/>
            <p:nvPr userDrawn="1"/>
          </p:nvSpPr>
          <p:spPr>
            <a:xfrm>
              <a:off x="11663406" y="1542056"/>
              <a:ext cx="39763" cy="121445"/>
            </a:xfrm>
            <a:custGeom>
              <a:avLst/>
              <a:gdLst>
                <a:gd name="connsiteX0" fmla="*/ 39764 w 39763"/>
                <a:gd name="connsiteY0" fmla="*/ 20105 h 121445"/>
                <a:gd name="connsiteX1" fmla="*/ 39764 w 39763"/>
                <a:gd name="connsiteY1" fmla="*/ 101539 h 121445"/>
                <a:gd name="connsiteX2" fmla="*/ 19882 w 39763"/>
                <a:gd name="connsiteY2" fmla="*/ 121445 h 121445"/>
                <a:gd name="connsiteX3" fmla="*/ 19882 w 39763"/>
                <a:gd name="connsiteY3" fmla="*/ 121445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7" y="121445"/>
                    <a:pt x="19882" y="121445"/>
                  </a:cubicBezTo>
                  <a:lnTo>
                    <a:pt x="19882" y="121445"/>
                  </a:lnTo>
                  <a:cubicBezTo>
                    <a:pt x="9037" y="121445"/>
                    <a:pt x="0" y="112397"/>
                    <a:pt x="0" y="101539"/>
                  </a:cubicBezTo>
                  <a:lnTo>
                    <a:pt x="0" y="20105"/>
                  </a:lnTo>
                  <a:cubicBezTo>
                    <a:pt x="0" y="9247"/>
                    <a:pt x="9037" y="199"/>
                    <a:pt x="19882" y="199"/>
                  </a:cubicBezTo>
                  <a:lnTo>
                    <a:pt x="19882" y="199"/>
                  </a:lnTo>
                  <a:cubicBezTo>
                    <a:pt x="30727" y="-1611"/>
                    <a:pt x="39764" y="9247"/>
                    <a:pt x="39764" y="20105"/>
                  </a:cubicBezTo>
                  <a:close/>
                </a:path>
              </a:pathLst>
            </a:custGeom>
            <a:solidFill>
              <a:srgbClr val="549D40"/>
            </a:solidFill>
            <a:ln w="18073" cap="flat">
              <a:noFill/>
              <a:prstDash val="solid"/>
              <a:miter/>
            </a:ln>
          </p:spPr>
          <p:txBody>
            <a:bodyPr rtlCol="0" anchor="ctr"/>
            <a:lstStyle/>
            <a:p>
              <a:endParaRPr lang="en-US" sz="849"/>
            </a:p>
          </p:txBody>
        </p:sp>
        <p:sp>
          <p:nvSpPr>
            <p:cNvPr id="939" name="Freeform 938">
              <a:extLst>
                <a:ext uri="{FF2B5EF4-FFF2-40B4-BE49-F238E27FC236}">
                  <a16:creationId xmlns:a16="http://schemas.microsoft.com/office/drawing/2014/main" id="{80664198-5F13-1A4C-8606-E0B916C9D21E}"/>
                </a:ext>
              </a:extLst>
            </p:cNvPr>
            <p:cNvSpPr/>
            <p:nvPr userDrawn="1"/>
          </p:nvSpPr>
          <p:spPr>
            <a:xfrm>
              <a:off x="11948298" y="1541899"/>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6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3"/>
                    <a:pt x="44062" y="117984"/>
                    <a:pt x="38640" y="108936"/>
                  </a:cubicBezTo>
                  <a:lnTo>
                    <a:pt x="2491" y="29311"/>
                  </a:lnTo>
                  <a:cubicBezTo>
                    <a:pt x="-2931" y="16643"/>
                    <a:pt x="684" y="5785"/>
                    <a:pt x="11529" y="2166"/>
                  </a:cubicBezTo>
                  <a:close/>
                </a:path>
              </a:pathLst>
            </a:custGeom>
            <a:solidFill>
              <a:srgbClr val="549D40"/>
            </a:solidFill>
            <a:ln w="18073" cap="flat">
              <a:noFill/>
              <a:prstDash val="solid"/>
              <a:miter/>
            </a:ln>
          </p:spPr>
          <p:txBody>
            <a:bodyPr rtlCol="0" anchor="ctr"/>
            <a:lstStyle/>
            <a:p>
              <a:endParaRPr lang="en-US" sz="849"/>
            </a:p>
          </p:txBody>
        </p:sp>
        <p:sp>
          <p:nvSpPr>
            <p:cNvPr id="941" name="Freeform 940">
              <a:extLst>
                <a:ext uri="{FF2B5EF4-FFF2-40B4-BE49-F238E27FC236}">
                  <a16:creationId xmlns:a16="http://schemas.microsoft.com/office/drawing/2014/main" id="{C8860EB4-13C6-9E49-9640-922D7EE79943}"/>
                </a:ext>
              </a:extLst>
            </p:cNvPr>
            <p:cNvSpPr/>
            <p:nvPr userDrawn="1"/>
          </p:nvSpPr>
          <p:spPr>
            <a:xfrm>
              <a:off x="11645655" y="1844110"/>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5"/>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sz="849"/>
            </a:p>
          </p:txBody>
        </p:sp>
        <p:sp>
          <p:nvSpPr>
            <p:cNvPr id="942" name="Freeform 941">
              <a:extLst>
                <a:ext uri="{FF2B5EF4-FFF2-40B4-BE49-F238E27FC236}">
                  <a16:creationId xmlns:a16="http://schemas.microsoft.com/office/drawing/2014/main" id="{8854CDEA-DDDA-A54A-B3BA-C47F83BF32C3}"/>
                </a:ext>
              </a:extLst>
            </p:cNvPr>
            <p:cNvSpPr/>
            <p:nvPr userDrawn="1"/>
          </p:nvSpPr>
          <p:spPr>
            <a:xfrm>
              <a:off x="11948298" y="1844110"/>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3"/>
                    <a:pt x="44062" y="117984"/>
                    <a:pt x="38640" y="108935"/>
                  </a:cubicBezTo>
                  <a:lnTo>
                    <a:pt x="2491" y="29311"/>
                  </a:lnTo>
                  <a:cubicBezTo>
                    <a:pt x="-2931" y="18453"/>
                    <a:pt x="684" y="7595"/>
                    <a:pt x="11529" y="2166"/>
                  </a:cubicBezTo>
                  <a:close/>
                </a:path>
              </a:pathLst>
            </a:custGeom>
            <a:solidFill>
              <a:srgbClr val="549D40"/>
            </a:solidFill>
            <a:ln w="18073" cap="flat">
              <a:noFill/>
              <a:prstDash val="solid"/>
              <a:miter/>
            </a:ln>
          </p:spPr>
          <p:txBody>
            <a:bodyPr rtlCol="0" anchor="ctr"/>
            <a:lstStyle/>
            <a:p>
              <a:endParaRPr lang="en-US" sz="849"/>
            </a:p>
          </p:txBody>
        </p:sp>
        <p:sp>
          <p:nvSpPr>
            <p:cNvPr id="943" name="Freeform 942">
              <a:extLst>
                <a:ext uri="{FF2B5EF4-FFF2-40B4-BE49-F238E27FC236}">
                  <a16:creationId xmlns:a16="http://schemas.microsoft.com/office/drawing/2014/main" id="{01E4AC91-4507-A445-8F8C-AA8FA6FCBFF5}"/>
                </a:ext>
              </a:extLst>
            </p:cNvPr>
            <p:cNvSpPr/>
            <p:nvPr userDrawn="1"/>
          </p:nvSpPr>
          <p:spPr>
            <a:xfrm>
              <a:off x="11645655" y="2148131"/>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6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8453"/>
                    <a:pt x="1484" y="5785"/>
                    <a:pt x="12329" y="2166"/>
                  </a:cubicBezTo>
                  <a:close/>
                </a:path>
              </a:pathLst>
            </a:custGeom>
            <a:solidFill>
              <a:srgbClr val="549D40"/>
            </a:solidFill>
            <a:ln w="18073" cap="flat">
              <a:noFill/>
              <a:prstDash val="solid"/>
              <a:miter/>
            </a:ln>
          </p:spPr>
          <p:txBody>
            <a:bodyPr rtlCol="0" anchor="ctr"/>
            <a:lstStyle/>
            <a:p>
              <a:endParaRPr lang="en-US" sz="849"/>
            </a:p>
          </p:txBody>
        </p:sp>
        <p:sp>
          <p:nvSpPr>
            <p:cNvPr id="945" name="Freeform 944">
              <a:extLst>
                <a:ext uri="{FF2B5EF4-FFF2-40B4-BE49-F238E27FC236}">
                  <a16:creationId xmlns:a16="http://schemas.microsoft.com/office/drawing/2014/main" id="{38AEDCF7-B0E7-6943-8575-BEEB907FFCF0}"/>
                </a:ext>
              </a:extLst>
            </p:cNvPr>
            <p:cNvSpPr/>
            <p:nvPr userDrawn="1"/>
          </p:nvSpPr>
          <p:spPr>
            <a:xfrm>
              <a:off x="11967056" y="2148289"/>
              <a:ext cx="39763" cy="121445"/>
            </a:xfrm>
            <a:custGeom>
              <a:avLst/>
              <a:gdLst>
                <a:gd name="connsiteX0" fmla="*/ 39763 w 39763"/>
                <a:gd name="connsiteY0" fmla="*/ 20105 h 121445"/>
                <a:gd name="connsiteX1" fmla="*/ 39763 w 39763"/>
                <a:gd name="connsiteY1" fmla="*/ 101539 h 121445"/>
                <a:gd name="connsiteX2" fmla="*/ 19882 w 39763"/>
                <a:gd name="connsiteY2" fmla="*/ 121445 h 121445"/>
                <a:gd name="connsiteX3" fmla="*/ 19882 w 39763"/>
                <a:gd name="connsiteY3" fmla="*/ 121445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3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3" y="20105"/>
                  </a:moveTo>
                  <a:lnTo>
                    <a:pt x="39763" y="101539"/>
                  </a:lnTo>
                  <a:cubicBezTo>
                    <a:pt x="39763" y="112397"/>
                    <a:pt x="30726" y="121445"/>
                    <a:pt x="19882" y="121445"/>
                  </a:cubicBezTo>
                  <a:lnTo>
                    <a:pt x="19882" y="121445"/>
                  </a:lnTo>
                  <a:cubicBezTo>
                    <a:pt x="9037" y="121445"/>
                    <a:pt x="0" y="112397"/>
                    <a:pt x="0" y="101539"/>
                  </a:cubicBezTo>
                  <a:lnTo>
                    <a:pt x="0" y="20105"/>
                  </a:lnTo>
                  <a:cubicBezTo>
                    <a:pt x="0" y="9247"/>
                    <a:pt x="9037" y="199"/>
                    <a:pt x="19882" y="199"/>
                  </a:cubicBezTo>
                  <a:lnTo>
                    <a:pt x="19882" y="199"/>
                  </a:lnTo>
                  <a:cubicBezTo>
                    <a:pt x="30726" y="-1611"/>
                    <a:pt x="39763" y="9247"/>
                    <a:pt x="39763" y="20105"/>
                  </a:cubicBezTo>
                  <a:close/>
                </a:path>
              </a:pathLst>
            </a:custGeom>
            <a:solidFill>
              <a:srgbClr val="549D40"/>
            </a:solidFill>
            <a:ln w="18073" cap="flat">
              <a:noFill/>
              <a:prstDash val="solid"/>
              <a:miter/>
            </a:ln>
          </p:spPr>
          <p:txBody>
            <a:bodyPr rtlCol="0" anchor="ctr"/>
            <a:lstStyle/>
            <a:p>
              <a:endParaRPr lang="en-US" sz="849"/>
            </a:p>
          </p:txBody>
        </p:sp>
        <p:sp>
          <p:nvSpPr>
            <p:cNvPr id="953" name="Freeform 952">
              <a:extLst>
                <a:ext uri="{FF2B5EF4-FFF2-40B4-BE49-F238E27FC236}">
                  <a16:creationId xmlns:a16="http://schemas.microsoft.com/office/drawing/2014/main" id="{2DBD2CC2-03DC-114B-B691-D6A1A95B5695}"/>
                </a:ext>
              </a:extLst>
            </p:cNvPr>
            <p:cNvSpPr/>
            <p:nvPr userDrawn="1"/>
          </p:nvSpPr>
          <p:spPr>
            <a:xfrm>
              <a:off x="11342806" y="2450343"/>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3 h 120149"/>
                <a:gd name="connsiteX5" fmla="*/ 65752 w 76952"/>
                <a:gd name="connsiteY5" fmla="*/ 117983 h 120149"/>
                <a:gd name="connsiteX6" fmla="*/ 38640 w 76952"/>
                <a:gd name="connsiteY6" fmla="*/ 108935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3"/>
                  </a:cubicBezTo>
                  <a:lnTo>
                    <a:pt x="65752" y="117983"/>
                  </a:lnTo>
                  <a:cubicBezTo>
                    <a:pt x="56715" y="123413"/>
                    <a:pt x="44062" y="117983"/>
                    <a:pt x="38640" y="108935"/>
                  </a:cubicBezTo>
                  <a:lnTo>
                    <a:pt x="2491" y="29311"/>
                  </a:lnTo>
                  <a:cubicBezTo>
                    <a:pt x="-2931" y="18453"/>
                    <a:pt x="684" y="7595"/>
                    <a:pt x="11529" y="2166"/>
                  </a:cubicBezTo>
                  <a:close/>
                </a:path>
              </a:pathLst>
            </a:custGeom>
            <a:solidFill>
              <a:srgbClr val="549D40"/>
            </a:solidFill>
            <a:ln w="18073" cap="flat">
              <a:noFill/>
              <a:prstDash val="solid"/>
              <a:miter/>
            </a:ln>
          </p:spPr>
          <p:txBody>
            <a:bodyPr rtlCol="0" anchor="ctr"/>
            <a:lstStyle/>
            <a:p>
              <a:endParaRPr lang="en-US" sz="849"/>
            </a:p>
          </p:txBody>
        </p:sp>
        <p:sp>
          <p:nvSpPr>
            <p:cNvPr id="954" name="Freeform 953">
              <a:extLst>
                <a:ext uri="{FF2B5EF4-FFF2-40B4-BE49-F238E27FC236}">
                  <a16:creationId xmlns:a16="http://schemas.microsoft.com/office/drawing/2014/main" id="{243AA178-984F-B247-B91A-BB5B964522F8}"/>
                </a:ext>
              </a:extLst>
            </p:cNvPr>
            <p:cNvSpPr/>
            <p:nvPr userDrawn="1"/>
          </p:nvSpPr>
          <p:spPr>
            <a:xfrm>
              <a:off x="11361564" y="2754721"/>
              <a:ext cx="39763" cy="121246"/>
            </a:xfrm>
            <a:custGeom>
              <a:avLst/>
              <a:gdLst>
                <a:gd name="connsiteX0" fmla="*/ 39763 w 39763"/>
                <a:gd name="connsiteY0" fmla="*/ 19906 h 121246"/>
                <a:gd name="connsiteX1" fmla="*/ 39763 w 39763"/>
                <a:gd name="connsiteY1" fmla="*/ 101341 h 121246"/>
                <a:gd name="connsiteX2" fmla="*/ 19882 w 39763"/>
                <a:gd name="connsiteY2" fmla="*/ 121246 h 121246"/>
                <a:gd name="connsiteX3" fmla="*/ 19882 w 39763"/>
                <a:gd name="connsiteY3" fmla="*/ 121246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3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3" y="19906"/>
                  </a:moveTo>
                  <a:lnTo>
                    <a:pt x="39763" y="101341"/>
                  </a:lnTo>
                  <a:cubicBezTo>
                    <a:pt x="39763" y="112198"/>
                    <a:pt x="30726" y="121246"/>
                    <a:pt x="19882" y="121246"/>
                  </a:cubicBezTo>
                  <a:lnTo>
                    <a:pt x="19882" y="121246"/>
                  </a:lnTo>
                  <a:cubicBezTo>
                    <a:pt x="9037" y="121246"/>
                    <a:pt x="0" y="112198"/>
                    <a:pt x="0" y="101341"/>
                  </a:cubicBezTo>
                  <a:lnTo>
                    <a:pt x="0" y="19906"/>
                  </a:lnTo>
                  <a:cubicBezTo>
                    <a:pt x="0" y="9048"/>
                    <a:pt x="9037" y="0"/>
                    <a:pt x="19882" y="0"/>
                  </a:cubicBezTo>
                  <a:lnTo>
                    <a:pt x="19882" y="0"/>
                  </a:lnTo>
                  <a:cubicBezTo>
                    <a:pt x="28919" y="0"/>
                    <a:pt x="39763" y="9048"/>
                    <a:pt x="39763" y="19906"/>
                  </a:cubicBezTo>
                  <a:close/>
                </a:path>
              </a:pathLst>
            </a:custGeom>
            <a:solidFill>
              <a:srgbClr val="549D40"/>
            </a:solidFill>
            <a:ln w="18073" cap="flat">
              <a:noFill/>
              <a:prstDash val="solid"/>
              <a:miter/>
            </a:ln>
          </p:spPr>
          <p:txBody>
            <a:bodyPr rtlCol="0" anchor="ctr"/>
            <a:lstStyle/>
            <a:p>
              <a:endParaRPr lang="en-US" sz="849"/>
            </a:p>
          </p:txBody>
        </p:sp>
        <p:sp>
          <p:nvSpPr>
            <p:cNvPr id="955" name="Freeform 954">
              <a:extLst>
                <a:ext uri="{FF2B5EF4-FFF2-40B4-BE49-F238E27FC236}">
                  <a16:creationId xmlns:a16="http://schemas.microsoft.com/office/drawing/2014/main" id="{C14E6825-4A15-B542-8AE1-C1BAB87E6C13}"/>
                </a:ext>
              </a:extLst>
            </p:cNvPr>
            <p:cNvSpPr/>
            <p:nvPr userDrawn="1"/>
          </p:nvSpPr>
          <p:spPr>
            <a:xfrm>
              <a:off x="11342806" y="3058386"/>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3 h 120149"/>
                <a:gd name="connsiteX5" fmla="*/ 65752 w 76952"/>
                <a:gd name="connsiteY5" fmla="*/ 117983 h 120149"/>
                <a:gd name="connsiteX6" fmla="*/ 38640 w 76952"/>
                <a:gd name="connsiteY6" fmla="*/ 108935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3"/>
                  </a:cubicBezTo>
                  <a:lnTo>
                    <a:pt x="65752" y="117983"/>
                  </a:lnTo>
                  <a:cubicBezTo>
                    <a:pt x="56715" y="123413"/>
                    <a:pt x="44062" y="117983"/>
                    <a:pt x="38640" y="108935"/>
                  </a:cubicBezTo>
                  <a:lnTo>
                    <a:pt x="2491" y="29311"/>
                  </a:lnTo>
                  <a:cubicBezTo>
                    <a:pt x="-2931" y="16643"/>
                    <a:pt x="684" y="5785"/>
                    <a:pt x="11529" y="2166"/>
                  </a:cubicBezTo>
                  <a:close/>
                </a:path>
              </a:pathLst>
            </a:custGeom>
            <a:solidFill>
              <a:srgbClr val="549D40"/>
            </a:solidFill>
            <a:ln w="18073" cap="flat">
              <a:noFill/>
              <a:prstDash val="solid"/>
              <a:miter/>
            </a:ln>
          </p:spPr>
          <p:txBody>
            <a:bodyPr rtlCol="0" anchor="ctr"/>
            <a:lstStyle/>
            <a:p>
              <a:endParaRPr lang="en-US" sz="849"/>
            </a:p>
          </p:txBody>
        </p:sp>
        <p:sp>
          <p:nvSpPr>
            <p:cNvPr id="956" name="Freeform 955">
              <a:extLst>
                <a:ext uri="{FF2B5EF4-FFF2-40B4-BE49-F238E27FC236}">
                  <a16:creationId xmlns:a16="http://schemas.microsoft.com/office/drawing/2014/main" id="{D1A06567-7936-5B4F-A0CC-9E7844E4FE24}"/>
                </a:ext>
              </a:extLst>
            </p:cNvPr>
            <p:cNvSpPr/>
            <p:nvPr userDrawn="1"/>
          </p:nvSpPr>
          <p:spPr>
            <a:xfrm>
              <a:off x="11663406" y="2450699"/>
              <a:ext cx="39763" cy="121246"/>
            </a:xfrm>
            <a:custGeom>
              <a:avLst/>
              <a:gdLst>
                <a:gd name="connsiteX0" fmla="*/ 39764 w 39763"/>
                <a:gd name="connsiteY0" fmla="*/ 19906 h 121246"/>
                <a:gd name="connsiteX1" fmla="*/ 39764 w 39763"/>
                <a:gd name="connsiteY1" fmla="*/ 101341 h 121246"/>
                <a:gd name="connsiteX2" fmla="*/ 19882 w 39763"/>
                <a:gd name="connsiteY2" fmla="*/ 121247 h 121246"/>
                <a:gd name="connsiteX3" fmla="*/ 19882 w 39763"/>
                <a:gd name="connsiteY3" fmla="*/ 121247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9"/>
                    <a:pt x="30727" y="121247"/>
                    <a:pt x="19882" y="121247"/>
                  </a:cubicBezTo>
                  <a:lnTo>
                    <a:pt x="19882" y="121247"/>
                  </a:lnTo>
                  <a:cubicBezTo>
                    <a:pt x="9037" y="121247"/>
                    <a:pt x="0" y="112199"/>
                    <a:pt x="0" y="101341"/>
                  </a:cubicBezTo>
                  <a:lnTo>
                    <a:pt x="0" y="19906"/>
                  </a:lnTo>
                  <a:cubicBezTo>
                    <a:pt x="0" y="9048"/>
                    <a:pt x="9037" y="0"/>
                    <a:pt x="19882" y="0"/>
                  </a:cubicBezTo>
                  <a:lnTo>
                    <a:pt x="19882" y="0"/>
                  </a:lnTo>
                  <a:cubicBezTo>
                    <a:pt x="30727" y="0"/>
                    <a:pt x="39764" y="9048"/>
                    <a:pt x="39764" y="19906"/>
                  </a:cubicBezTo>
                  <a:close/>
                </a:path>
              </a:pathLst>
            </a:custGeom>
            <a:solidFill>
              <a:srgbClr val="549D40"/>
            </a:solidFill>
            <a:ln w="18073" cap="flat">
              <a:noFill/>
              <a:prstDash val="solid"/>
              <a:miter/>
            </a:ln>
          </p:spPr>
          <p:txBody>
            <a:bodyPr rtlCol="0" anchor="ctr"/>
            <a:lstStyle/>
            <a:p>
              <a:endParaRPr lang="en-US" sz="849"/>
            </a:p>
          </p:txBody>
        </p:sp>
        <p:sp>
          <p:nvSpPr>
            <p:cNvPr id="957" name="Freeform 956">
              <a:extLst>
                <a:ext uri="{FF2B5EF4-FFF2-40B4-BE49-F238E27FC236}">
                  <a16:creationId xmlns:a16="http://schemas.microsoft.com/office/drawing/2014/main" id="{7A34F924-681F-D24A-A2F7-C06041947F5B}"/>
                </a:ext>
              </a:extLst>
            </p:cNvPr>
            <p:cNvSpPr/>
            <p:nvPr userDrawn="1"/>
          </p:nvSpPr>
          <p:spPr>
            <a:xfrm>
              <a:off x="11948298" y="2450343"/>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3 h 120149"/>
                <a:gd name="connsiteX5" fmla="*/ 65752 w 76952"/>
                <a:gd name="connsiteY5" fmla="*/ 117983 h 120149"/>
                <a:gd name="connsiteX6" fmla="*/ 38640 w 76952"/>
                <a:gd name="connsiteY6" fmla="*/ 108935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3"/>
                  </a:cubicBezTo>
                  <a:lnTo>
                    <a:pt x="65752" y="117983"/>
                  </a:lnTo>
                  <a:cubicBezTo>
                    <a:pt x="56715" y="123413"/>
                    <a:pt x="44062" y="117983"/>
                    <a:pt x="38640" y="108935"/>
                  </a:cubicBezTo>
                  <a:lnTo>
                    <a:pt x="2491" y="29311"/>
                  </a:lnTo>
                  <a:cubicBezTo>
                    <a:pt x="-2931" y="18453"/>
                    <a:pt x="684" y="7595"/>
                    <a:pt x="11529" y="2166"/>
                  </a:cubicBezTo>
                  <a:close/>
                </a:path>
              </a:pathLst>
            </a:custGeom>
            <a:solidFill>
              <a:srgbClr val="549D40"/>
            </a:solidFill>
            <a:ln w="18073" cap="flat">
              <a:noFill/>
              <a:prstDash val="solid"/>
              <a:miter/>
            </a:ln>
          </p:spPr>
          <p:txBody>
            <a:bodyPr rtlCol="0" anchor="ctr"/>
            <a:lstStyle/>
            <a:p>
              <a:endParaRPr lang="en-US" sz="849"/>
            </a:p>
          </p:txBody>
        </p:sp>
        <p:sp>
          <p:nvSpPr>
            <p:cNvPr id="959" name="Freeform 958">
              <a:extLst>
                <a:ext uri="{FF2B5EF4-FFF2-40B4-BE49-F238E27FC236}">
                  <a16:creationId xmlns:a16="http://schemas.microsoft.com/office/drawing/2014/main" id="{0F5058A9-D0B8-104B-83D3-A95E2C4CF66C}"/>
                </a:ext>
              </a:extLst>
            </p:cNvPr>
            <p:cNvSpPr/>
            <p:nvPr userDrawn="1"/>
          </p:nvSpPr>
          <p:spPr>
            <a:xfrm>
              <a:off x="11645655" y="2754364"/>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90" y="90839"/>
                  </a:lnTo>
                  <a:cubicBezTo>
                    <a:pt x="81012" y="99887"/>
                    <a:pt x="75590" y="112554"/>
                    <a:pt x="66552" y="117984"/>
                  </a:cubicBezTo>
                  <a:lnTo>
                    <a:pt x="66552" y="117984"/>
                  </a:lnTo>
                  <a:cubicBezTo>
                    <a:pt x="57515" y="123412"/>
                    <a:pt x="44863" y="117984"/>
                    <a:pt x="39441" y="108935"/>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sz="849"/>
            </a:p>
          </p:txBody>
        </p:sp>
        <p:sp>
          <p:nvSpPr>
            <p:cNvPr id="960" name="Freeform 959">
              <a:extLst>
                <a:ext uri="{FF2B5EF4-FFF2-40B4-BE49-F238E27FC236}">
                  <a16:creationId xmlns:a16="http://schemas.microsoft.com/office/drawing/2014/main" id="{3565508A-7E9C-654C-AB47-1DEE4F0C8A54}"/>
                </a:ext>
              </a:extLst>
            </p:cNvPr>
            <p:cNvSpPr/>
            <p:nvPr userDrawn="1"/>
          </p:nvSpPr>
          <p:spPr>
            <a:xfrm>
              <a:off x="11948298" y="2754364"/>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4"/>
                    <a:pt x="65752" y="117984"/>
                  </a:cubicBezTo>
                  <a:lnTo>
                    <a:pt x="65752" y="117984"/>
                  </a:lnTo>
                  <a:cubicBezTo>
                    <a:pt x="56715" y="123412"/>
                    <a:pt x="44062" y="117984"/>
                    <a:pt x="38640" y="108935"/>
                  </a:cubicBezTo>
                  <a:lnTo>
                    <a:pt x="2491" y="29311"/>
                  </a:lnTo>
                  <a:cubicBezTo>
                    <a:pt x="-2931" y="18453"/>
                    <a:pt x="684" y="7595"/>
                    <a:pt x="11529" y="2166"/>
                  </a:cubicBezTo>
                  <a:close/>
                </a:path>
              </a:pathLst>
            </a:custGeom>
            <a:solidFill>
              <a:srgbClr val="549D40"/>
            </a:solidFill>
            <a:ln w="18073" cap="flat">
              <a:noFill/>
              <a:prstDash val="solid"/>
              <a:miter/>
            </a:ln>
          </p:spPr>
          <p:txBody>
            <a:bodyPr rtlCol="0" anchor="ctr"/>
            <a:lstStyle/>
            <a:p>
              <a:endParaRPr lang="en-US" sz="849"/>
            </a:p>
          </p:txBody>
        </p:sp>
        <p:sp>
          <p:nvSpPr>
            <p:cNvPr id="961" name="Freeform 960">
              <a:extLst>
                <a:ext uri="{FF2B5EF4-FFF2-40B4-BE49-F238E27FC236}">
                  <a16:creationId xmlns:a16="http://schemas.microsoft.com/office/drawing/2014/main" id="{79B4F14F-77AA-3649-A457-C861CE463A22}"/>
                </a:ext>
              </a:extLst>
            </p:cNvPr>
            <p:cNvSpPr/>
            <p:nvPr userDrawn="1"/>
          </p:nvSpPr>
          <p:spPr>
            <a:xfrm>
              <a:off x="11645655" y="3058386"/>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3 h 120149"/>
                <a:gd name="connsiteX5" fmla="*/ 66552 w 77752"/>
                <a:gd name="connsiteY5" fmla="*/ 117983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6643"/>
                    <a:pt x="1484" y="5785"/>
                    <a:pt x="12329" y="2166"/>
                  </a:cubicBezTo>
                  <a:close/>
                </a:path>
              </a:pathLst>
            </a:custGeom>
            <a:solidFill>
              <a:srgbClr val="549D40"/>
            </a:solidFill>
            <a:ln w="18073" cap="flat">
              <a:noFill/>
              <a:prstDash val="solid"/>
              <a:miter/>
            </a:ln>
          </p:spPr>
          <p:txBody>
            <a:bodyPr rtlCol="0" anchor="ctr"/>
            <a:lstStyle/>
            <a:p>
              <a:endParaRPr lang="en-US" sz="849"/>
            </a:p>
          </p:txBody>
        </p:sp>
        <p:sp>
          <p:nvSpPr>
            <p:cNvPr id="963" name="Freeform 962">
              <a:extLst>
                <a:ext uri="{FF2B5EF4-FFF2-40B4-BE49-F238E27FC236}">
                  <a16:creationId xmlns:a16="http://schemas.microsoft.com/office/drawing/2014/main" id="{9A97E990-69D3-2945-889A-22B46E97E030}"/>
                </a:ext>
              </a:extLst>
            </p:cNvPr>
            <p:cNvSpPr/>
            <p:nvPr userDrawn="1"/>
          </p:nvSpPr>
          <p:spPr>
            <a:xfrm>
              <a:off x="11967056" y="3058543"/>
              <a:ext cx="39763" cy="121445"/>
            </a:xfrm>
            <a:custGeom>
              <a:avLst/>
              <a:gdLst>
                <a:gd name="connsiteX0" fmla="*/ 39763 w 39763"/>
                <a:gd name="connsiteY0" fmla="*/ 20105 h 121445"/>
                <a:gd name="connsiteX1" fmla="*/ 39763 w 39763"/>
                <a:gd name="connsiteY1" fmla="*/ 101539 h 121445"/>
                <a:gd name="connsiteX2" fmla="*/ 19882 w 39763"/>
                <a:gd name="connsiteY2" fmla="*/ 121446 h 121445"/>
                <a:gd name="connsiteX3" fmla="*/ 19882 w 39763"/>
                <a:gd name="connsiteY3" fmla="*/ 121446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3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3" y="20105"/>
                  </a:moveTo>
                  <a:lnTo>
                    <a:pt x="39763" y="101539"/>
                  </a:lnTo>
                  <a:cubicBezTo>
                    <a:pt x="39763" y="112397"/>
                    <a:pt x="30726" y="121446"/>
                    <a:pt x="19882" y="121446"/>
                  </a:cubicBezTo>
                  <a:lnTo>
                    <a:pt x="19882" y="121446"/>
                  </a:lnTo>
                  <a:cubicBezTo>
                    <a:pt x="9037" y="121446"/>
                    <a:pt x="0" y="112397"/>
                    <a:pt x="0" y="101539"/>
                  </a:cubicBezTo>
                  <a:lnTo>
                    <a:pt x="0" y="20105"/>
                  </a:lnTo>
                  <a:cubicBezTo>
                    <a:pt x="0" y="9247"/>
                    <a:pt x="9037" y="199"/>
                    <a:pt x="19882" y="199"/>
                  </a:cubicBezTo>
                  <a:lnTo>
                    <a:pt x="19882" y="199"/>
                  </a:lnTo>
                  <a:cubicBezTo>
                    <a:pt x="30726" y="-1611"/>
                    <a:pt x="39763" y="9247"/>
                    <a:pt x="39763" y="20105"/>
                  </a:cubicBezTo>
                  <a:close/>
                </a:path>
              </a:pathLst>
            </a:custGeom>
            <a:solidFill>
              <a:srgbClr val="549D40"/>
            </a:solidFill>
            <a:ln w="18073" cap="flat">
              <a:noFill/>
              <a:prstDash val="solid"/>
              <a:miter/>
            </a:ln>
          </p:spPr>
          <p:txBody>
            <a:bodyPr rtlCol="0" anchor="ctr"/>
            <a:lstStyle/>
            <a:p>
              <a:endParaRPr lang="en-US" sz="849"/>
            </a:p>
          </p:txBody>
        </p:sp>
        <p:sp>
          <p:nvSpPr>
            <p:cNvPr id="971" name="Freeform 970">
              <a:extLst>
                <a:ext uri="{FF2B5EF4-FFF2-40B4-BE49-F238E27FC236}">
                  <a16:creationId xmlns:a16="http://schemas.microsoft.com/office/drawing/2014/main" id="{C03E336F-A97A-9A47-86E5-8957DA09CDF1}"/>
                </a:ext>
              </a:extLst>
            </p:cNvPr>
            <p:cNvSpPr/>
            <p:nvPr userDrawn="1"/>
          </p:nvSpPr>
          <p:spPr>
            <a:xfrm>
              <a:off x="11342806" y="3360597"/>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4"/>
                    <a:pt x="65752" y="117984"/>
                  </a:cubicBezTo>
                  <a:lnTo>
                    <a:pt x="65752" y="117984"/>
                  </a:lnTo>
                  <a:cubicBezTo>
                    <a:pt x="56715" y="123412"/>
                    <a:pt x="44062" y="117984"/>
                    <a:pt x="38640" y="108935"/>
                  </a:cubicBezTo>
                  <a:lnTo>
                    <a:pt x="2491" y="29311"/>
                  </a:lnTo>
                  <a:cubicBezTo>
                    <a:pt x="-2931" y="18453"/>
                    <a:pt x="684" y="7595"/>
                    <a:pt x="11529" y="2166"/>
                  </a:cubicBezTo>
                  <a:close/>
                </a:path>
              </a:pathLst>
            </a:custGeom>
            <a:solidFill>
              <a:srgbClr val="549D40"/>
            </a:solidFill>
            <a:ln w="18073" cap="flat">
              <a:noFill/>
              <a:prstDash val="solid"/>
              <a:miter/>
            </a:ln>
          </p:spPr>
          <p:txBody>
            <a:bodyPr rtlCol="0" anchor="ctr"/>
            <a:lstStyle/>
            <a:p>
              <a:endParaRPr lang="en-US" sz="849"/>
            </a:p>
          </p:txBody>
        </p:sp>
        <p:sp>
          <p:nvSpPr>
            <p:cNvPr id="972" name="Freeform 971">
              <a:extLst>
                <a:ext uri="{FF2B5EF4-FFF2-40B4-BE49-F238E27FC236}">
                  <a16:creationId xmlns:a16="http://schemas.microsoft.com/office/drawing/2014/main" id="{63E34643-ADD0-454B-ADDB-B0B8D22EC7CF}"/>
                </a:ext>
              </a:extLst>
            </p:cNvPr>
            <p:cNvSpPr/>
            <p:nvPr userDrawn="1"/>
          </p:nvSpPr>
          <p:spPr>
            <a:xfrm>
              <a:off x="11361564" y="3664776"/>
              <a:ext cx="39763" cy="121445"/>
            </a:xfrm>
            <a:custGeom>
              <a:avLst/>
              <a:gdLst>
                <a:gd name="connsiteX0" fmla="*/ 39763 w 39763"/>
                <a:gd name="connsiteY0" fmla="*/ 20105 h 121445"/>
                <a:gd name="connsiteX1" fmla="*/ 39763 w 39763"/>
                <a:gd name="connsiteY1" fmla="*/ 101539 h 121445"/>
                <a:gd name="connsiteX2" fmla="*/ 19882 w 39763"/>
                <a:gd name="connsiteY2" fmla="*/ 121446 h 121445"/>
                <a:gd name="connsiteX3" fmla="*/ 19882 w 39763"/>
                <a:gd name="connsiteY3" fmla="*/ 121446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3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3" y="20105"/>
                  </a:moveTo>
                  <a:lnTo>
                    <a:pt x="39763" y="101539"/>
                  </a:lnTo>
                  <a:cubicBezTo>
                    <a:pt x="39763" y="112397"/>
                    <a:pt x="30726" y="121446"/>
                    <a:pt x="19882" y="121446"/>
                  </a:cubicBezTo>
                  <a:lnTo>
                    <a:pt x="19882" y="121446"/>
                  </a:lnTo>
                  <a:cubicBezTo>
                    <a:pt x="9037" y="121446"/>
                    <a:pt x="0" y="112397"/>
                    <a:pt x="0" y="101539"/>
                  </a:cubicBezTo>
                  <a:lnTo>
                    <a:pt x="0" y="20105"/>
                  </a:lnTo>
                  <a:cubicBezTo>
                    <a:pt x="0" y="9247"/>
                    <a:pt x="9037" y="199"/>
                    <a:pt x="19882" y="199"/>
                  </a:cubicBezTo>
                  <a:lnTo>
                    <a:pt x="19882" y="199"/>
                  </a:lnTo>
                  <a:cubicBezTo>
                    <a:pt x="28919" y="-1611"/>
                    <a:pt x="39763" y="9247"/>
                    <a:pt x="39763" y="20105"/>
                  </a:cubicBezTo>
                  <a:close/>
                </a:path>
              </a:pathLst>
            </a:custGeom>
            <a:solidFill>
              <a:srgbClr val="549D40"/>
            </a:solidFill>
            <a:ln w="18073" cap="flat">
              <a:noFill/>
              <a:prstDash val="solid"/>
              <a:miter/>
            </a:ln>
          </p:spPr>
          <p:txBody>
            <a:bodyPr rtlCol="0" anchor="ctr"/>
            <a:lstStyle/>
            <a:p>
              <a:endParaRPr lang="en-US" sz="849"/>
            </a:p>
          </p:txBody>
        </p:sp>
        <p:sp>
          <p:nvSpPr>
            <p:cNvPr id="973" name="Freeform 972">
              <a:extLst>
                <a:ext uri="{FF2B5EF4-FFF2-40B4-BE49-F238E27FC236}">
                  <a16:creationId xmlns:a16="http://schemas.microsoft.com/office/drawing/2014/main" id="{2EAECBA8-B714-1246-A8E6-464497B2493B}"/>
                </a:ext>
              </a:extLst>
            </p:cNvPr>
            <p:cNvSpPr/>
            <p:nvPr userDrawn="1"/>
          </p:nvSpPr>
          <p:spPr>
            <a:xfrm>
              <a:off x="11342806" y="3966830"/>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4"/>
                    <a:pt x="65752" y="117984"/>
                  </a:cubicBezTo>
                  <a:lnTo>
                    <a:pt x="65752" y="117984"/>
                  </a:lnTo>
                  <a:cubicBezTo>
                    <a:pt x="56715" y="123412"/>
                    <a:pt x="44062" y="117984"/>
                    <a:pt x="38640" y="108935"/>
                  </a:cubicBezTo>
                  <a:lnTo>
                    <a:pt x="2491" y="29311"/>
                  </a:lnTo>
                  <a:cubicBezTo>
                    <a:pt x="-2931" y="18453"/>
                    <a:pt x="684" y="7595"/>
                    <a:pt x="11529" y="2166"/>
                  </a:cubicBezTo>
                  <a:close/>
                </a:path>
              </a:pathLst>
            </a:custGeom>
            <a:solidFill>
              <a:srgbClr val="549D40"/>
            </a:solidFill>
            <a:ln w="18073" cap="flat">
              <a:noFill/>
              <a:prstDash val="solid"/>
              <a:miter/>
            </a:ln>
          </p:spPr>
          <p:txBody>
            <a:bodyPr rtlCol="0" anchor="ctr"/>
            <a:lstStyle/>
            <a:p>
              <a:endParaRPr lang="en-US" sz="849"/>
            </a:p>
          </p:txBody>
        </p:sp>
        <p:sp>
          <p:nvSpPr>
            <p:cNvPr id="974" name="Freeform 973">
              <a:extLst>
                <a:ext uri="{FF2B5EF4-FFF2-40B4-BE49-F238E27FC236}">
                  <a16:creationId xmlns:a16="http://schemas.microsoft.com/office/drawing/2014/main" id="{DE0E267D-AE1B-F54C-B259-4C3088CEA442}"/>
                </a:ext>
              </a:extLst>
            </p:cNvPr>
            <p:cNvSpPr/>
            <p:nvPr userDrawn="1"/>
          </p:nvSpPr>
          <p:spPr>
            <a:xfrm>
              <a:off x="11663406" y="3360954"/>
              <a:ext cx="39763" cy="121246"/>
            </a:xfrm>
            <a:custGeom>
              <a:avLst/>
              <a:gdLst>
                <a:gd name="connsiteX0" fmla="*/ 39764 w 39763"/>
                <a:gd name="connsiteY0" fmla="*/ 19906 h 121246"/>
                <a:gd name="connsiteX1" fmla="*/ 39764 w 39763"/>
                <a:gd name="connsiteY1" fmla="*/ 101341 h 121246"/>
                <a:gd name="connsiteX2" fmla="*/ 19882 w 39763"/>
                <a:gd name="connsiteY2" fmla="*/ 121246 h 121246"/>
                <a:gd name="connsiteX3" fmla="*/ 19882 w 39763"/>
                <a:gd name="connsiteY3" fmla="*/ 121246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8"/>
                    <a:pt x="30727" y="121246"/>
                    <a:pt x="19882" y="121246"/>
                  </a:cubicBezTo>
                  <a:lnTo>
                    <a:pt x="19882" y="121246"/>
                  </a:lnTo>
                  <a:cubicBezTo>
                    <a:pt x="9037" y="121246"/>
                    <a:pt x="0" y="112198"/>
                    <a:pt x="0" y="101341"/>
                  </a:cubicBezTo>
                  <a:lnTo>
                    <a:pt x="0" y="19906"/>
                  </a:lnTo>
                  <a:cubicBezTo>
                    <a:pt x="0" y="9048"/>
                    <a:pt x="9037" y="0"/>
                    <a:pt x="19882" y="0"/>
                  </a:cubicBezTo>
                  <a:lnTo>
                    <a:pt x="19882" y="0"/>
                  </a:lnTo>
                  <a:cubicBezTo>
                    <a:pt x="30727" y="0"/>
                    <a:pt x="39764" y="9048"/>
                    <a:pt x="39764" y="19906"/>
                  </a:cubicBezTo>
                  <a:close/>
                </a:path>
              </a:pathLst>
            </a:custGeom>
            <a:solidFill>
              <a:srgbClr val="549D40"/>
            </a:solidFill>
            <a:ln w="18073" cap="flat">
              <a:noFill/>
              <a:prstDash val="solid"/>
              <a:miter/>
            </a:ln>
          </p:spPr>
          <p:txBody>
            <a:bodyPr rtlCol="0" anchor="ctr"/>
            <a:lstStyle/>
            <a:p>
              <a:endParaRPr lang="en-US" sz="849"/>
            </a:p>
          </p:txBody>
        </p:sp>
        <p:sp>
          <p:nvSpPr>
            <p:cNvPr id="975" name="Freeform 974">
              <a:extLst>
                <a:ext uri="{FF2B5EF4-FFF2-40B4-BE49-F238E27FC236}">
                  <a16:creationId xmlns:a16="http://schemas.microsoft.com/office/drawing/2014/main" id="{41AA247B-21B1-854B-9364-06A084F246DD}"/>
                </a:ext>
              </a:extLst>
            </p:cNvPr>
            <p:cNvSpPr/>
            <p:nvPr userDrawn="1"/>
          </p:nvSpPr>
          <p:spPr>
            <a:xfrm>
              <a:off x="11948298" y="3360597"/>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4"/>
                    <a:pt x="65752" y="117984"/>
                  </a:cubicBezTo>
                  <a:lnTo>
                    <a:pt x="65752" y="117984"/>
                  </a:lnTo>
                  <a:cubicBezTo>
                    <a:pt x="56715" y="123412"/>
                    <a:pt x="44062" y="117984"/>
                    <a:pt x="38640" y="108935"/>
                  </a:cubicBezTo>
                  <a:lnTo>
                    <a:pt x="2491" y="29311"/>
                  </a:lnTo>
                  <a:cubicBezTo>
                    <a:pt x="-2931" y="18453"/>
                    <a:pt x="684" y="7595"/>
                    <a:pt x="11529" y="2166"/>
                  </a:cubicBezTo>
                  <a:close/>
                </a:path>
              </a:pathLst>
            </a:custGeom>
            <a:solidFill>
              <a:srgbClr val="549D40"/>
            </a:solidFill>
            <a:ln w="18073" cap="flat">
              <a:noFill/>
              <a:prstDash val="solid"/>
              <a:miter/>
            </a:ln>
          </p:spPr>
          <p:txBody>
            <a:bodyPr rtlCol="0" anchor="ctr"/>
            <a:lstStyle/>
            <a:p>
              <a:endParaRPr lang="en-US" sz="849"/>
            </a:p>
          </p:txBody>
        </p:sp>
        <p:sp>
          <p:nvSpPr>
            <p:cNvPr id="977" name="Freeform 976">
              <a:extLst>
                <a:ext uri="{FF2B5EF4-FFF2-40B4-BE49-F238E27FC236}">
                  <a16:creationId xmlns:a16="http://schemas.microsoft.com/office/drawing/2014/main" id="{295DB01B-1350-9B4A-86F2-58EBCB4048DA}"/>
                </a:ext>
              </a:extLst>
            </p:cNvPr>
            <p:cNvSpPr/>
            <p:nvPr userDrawn="1"/>
          </p:nvSpPr>
          <p:spPr>
            <a:xfrm>
              <a:off x="11645655" y="3664618"/>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3 h 120149"/>
                <a:gd name="connsiteX5" fmla="*/ 66552 w 77752"/>
                <a:gd name="connsiteY5" fmla="*/ 117983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sz="849"/>
            </a:p>
          </p:txBody>
        </p:sp>
        <p:sp>
          <p:nvSpPr>
            <p:cNvPr id="978" name="Freeform 977">
              <a:extLst>
                <a:ext uri="{FF2B5EF4-FFF2-40B4-BE49-F238E27FC236}">
                  <a16:creationId xmlns:a16="http://schemas.microsoft.com/office/drawing/2014/main" id="{06152BAB-709B-9B4F-A01D-88569F9F3C03}"/>
                </a:ext>
              </a:extLst>
            </p:cNvPr>
            <p:cNvSpPr/>
            <p:nvPr userDrawn="1"/>
          </p:nvSpPr>
          <p:spPr>
            <a:xfrm>
              <a:off x="11948298" y="3664618"/>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3 h 120149"/>
                <a:gd name="connsiteX5" fmla="*/ 65752 w 76952"/>
                <a:gd name="connsiteY5" fmla="*/ 117983 h 120149"/>
                <a:gd name="connsiteX6" fmla="*/ 38640 w 76952"/>
                <a:gd name="connsiteY6" fmla="*/ 108935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3"/>
                  </a:cubicBezTo>
                  <a:lnTo>
                    <a:pt x="65752" y="117983"/>
                  </a:lnTo>
                  <a:cubicBezTo>
                    <a:pt x="56715" y="123413"/>
                    <a:pt x="44062" y="117983"/>
                    <a:pt x="38640" y="108935"/>
                  </a:cubicBezTo>
                  <a:lnTo>
                    <a:pt x="2491" y="29311"/>
                  </a:lnTo>
                  <a:cubicBezTo>
                    <a:pt x="-2931" y="18453"/>
                    <a:pt x="684" y="7595"/>
                    <a:pt x="11529" y="2166"/>
                  </a:cubicBezTo>
                  <a:close/>
                </a:path>
              </a:pathLst>
            </a:custGeom>
            <a:solidFill>
              <a:srgbClr val="549D40"/>
            </a:solidFill>
            <a:ln w="18073" cap="flat">
              <a:noFill/>
              <a:prstDash val="solid"/>
              <a:miter/>
            </a:ln>
          </p:spPr>
          <p:txBody>
            <a:bodyPr rtlCol="0" anchor="ctr"/>
            <a:lstStyle/>
            <a:p>
              <a:endParaRPr lang="en-US" sz="849"/>
            </a:p>
          </p:txBody>
        </p:sp>
        <p:sp>
          <p:nvSpPr>
            <p:cNvPr id="979" name="Freeform 978">
              <a:extLst>
                <a:ext uri="{FF2B5EF4-FFF2-40B4-BE49-F238E27FC236}">
                  <a16:creationId xmlns:a16="http://schemas.microsoft.com/office/drawing/2014/main" id="{710329D2-9F21-A445-AD27-D95CB19F236D}"/>
                </a:ext>
              </a:extLst>
            </p:cNvPr>
            <p:cNvSpPr/>
            <p:nvPr userDrawn="1"/>
          </p:nvSpPr>
          <p:spPr>
            <a:xfrm>
              <a:off x="11645655" y="3966830"/>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90" y="90839"/>
                  </a:lnTo>
                  <a:cubicBezTo>
                    <a:pt x="81012" y="99887"/>
                    <a:pt x="75590" y="112554"/>
                    <a:pt x="66552" y="117984"/>
                  </a:cubicBezTo>
                  <a:lnTo>
                    <a:pt x="66552" y="117984"/>
                  </a:lnTo>
                  <a:cubicBezTo>
                    <a:pt x="57515" y="123412"/>
                    <a:pt x="44863" y="117984"/>
                    <a:pt x="39441" y="108935"/>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sz="849"/>
            </a:p>
          </p:txBody>
        </p:sp>
        <p:sp>
          <p:nvSpPr>
            <p:cNvPr id="981" name="Freeform 980">
              <a:extLst>
                <a:ext uri="{FF2B5EF4-FFF2-40B4-BE49-F238E27FC236}">
                  <a16:creationId xmlns:a16="http://schemas.microsoft.com/office/drawing/2014/main" id="{25D27EA2-EDA1-3948-901E-D07D5B1B92CF}"/>
                </a:ext>
              </a:extLst>
            </p:cNvPr>
            <p:cNvSpPr/>
            <p:nvPr userDrawn="1"/>
          </p:nvSpPr>
          <p:spPr>
            <a:xfrm>
              <a:off x="11967056" y="3967186"/>
              <a:ext cx="39763" cy="121246"/>
            </a:xfrm>
            <a:custGeom>
              <a:avLst/>
              <a:gdLst>
                <a:gd name="connsiteX0" fmla="*/ 39763 w 39763"/>
                <a:gd name="connsiteY0" fmla="*/ 19906 h 121246"/>
                <a:gd name="connsiteX1" fmla="*/ 39763 w 39763"/>
                <a:gd name="connsiteY1" fmla="*/ 101341 h 121246"/>
                <a:gd name="connsiteX2" fmla="*/ 19882 w 39763"/>
                <a:gd name="connsiteY2" fmla="*/ 121246 h 121246"/>
                <a:gd name="connsiteX3" fmla="*/ 19882 w 39763"/>
                <a:gd name="connsiteY3" fmla="*/ 121246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3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3" y="19906"/>
                  </a:moveTo>
                  <a:lnTo>
                    <a:pt x="39763" y="101341"/>
                  </a:lnTo>
                  <a:cubicBezTo>
                    <a:pt x="39763" y="112198"/>
                    <a:pt x="30726" y="121246"/>
                    <a:pt x="19882" y="121246"/>
                  </a:cubicBezTo>
                  <a:lnTo>
                    <a:pt x="19882" y="121246"/>
                  </a:lnTo>
                  <a:cubicBezTo>
                    <a:pt x="9037" y="121246"/>
                    <a:pt x="0" y="112198"/>
                    <a:pt x="0" y="101341"/>
                  </a:cubicBezTo>
                  <a:lnTo>
                    <a:pt x="0" y="19906"/>
                  </a:lnTo>
                  <a:cubicBezTo>
                    <a:pt x="0" y="9048"/>
                    <a:pt x="9037" y="0"/>
                    <a:pt x="19882" y="0"/>
                  </a:cubicBezTo>
                  <a:lnTo>
                    <a:pt x="19882" y="0"/>
                  </a:lnTo>
                  <a:cubicBezTo>
                    <a:pt x="30726" y="0"/>
                    <a:pt x="39763" y="9048"/>
                    <a:pt x="39763" y="19906"/>
                  </a:cubicBezTo>
                  <a:close/>
                </a:path>
              </a:pathLst>
            </a:custGeom>
            <a:solidFill>
              <a:srgbClr val="549D40"/>
            </a:solidFill>
            <a:ln w="18073" cap="flat">
              <a:noFill/>
              <a:prstDash val="solid"/>
              <a:miter/>
            </a:ln>
          </p:spPr>
          <p:txBody>
            <a:bodyPr rtlCol="0" anchor="ctr"/>
            <a:lstStyle/>
            <a:p>
              <a:endParaRPr lang="en-US" sz="849"/>
            </a:p>
          </p:txBody>
        </p:sp>
        <p:sp>
          <p:nvSpPr>
            <p:cNvPr id="989" name="Freeform 988">
              <a:extLst>
                <a:ext uri="{FF2B5EF4-FFF2-40B4-BE49-F238E27FC236}">
                  <a16:creationId xmlns:a16="http://schemas.microsoft.com/office/drawing/2014/main" id="{5284DED0-8F01-7F48-A719-1575FBA1E3B6}"/>
                </a:ext>
              </a:extLst>
            </p:cNvPr>
            <p:cNvSpPr/>
            <p:nvPr userDrawn="1"/>
          </p:nvSpPr>
          <p:spPr>
            <a:xfrm>
              <a:off x="11342806" y="4270851"/>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3 h 120149"/>
                <a:gd name="connsiteX5" fmla="*/ 65752 w 76952"/>
                <a:gd name="connsiteY5" fmla="*/ 117983 h 120149"/>
                <a:gd name="connsiteX6" fmla="*/ 38640 w 76952"/>
                <a:gd name="connsiteY6" fmla="*/ 108935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3"/>
                  </a:cubicBezTo>
                  <a:lnTo>
                    <a:pt x="65752" y="117983"/>
                  </a:lnTo>
                  <a:cubicBezTo>
                    <a:pt x="56715" y="123413"/>
                    <a:pt x="44062" y="117983"/>
                    <a:pt x="38640" y="108935"/>
                  </a:cubicBezTo>
                  <a:lnTo>
                    <a:pt x="2491" y="29311"/>
                  </a:lnTo>
                  <a:cubicBezTo>
                    <a:pt x="-2931" y="18453"/>
                    <a:pt x="684" y="7595"/>
                    <a:pt x="11529" y="2166"/>
                  </a:cubicBezTo>
                  <a:close/>
                </a:path>
              </a:pathLst>
            </a:custGeom>
            <a:solidFill>
              <a:srgbClr val="549D40"/>
            </a:solidFill>
            <a:ln w="18073" cap="flat">
              <a:noFill/>
              <a:prstDash val="solid"/>
              <a:miter/>
            </a:ln>
          </p:spPr>
          <p:txBody>
            <a:bodyPr rtlCol="0" anchor="ctr"/>
            <a:lstStyle/>
            <a:p>
              <a:endParaRPr lang="en-US" sz="849"/>
            </a:p>
          </p:txBody>
        </p:sp>
        <p:sp>
          <p:nvSpPr>
            <p:cNvPr id="990" name="Freeform 989">
              <a:extLst>
                <a:ext uri="{FF2B5EF4-FFF2-40B4-BE49-F238E27FC236}">
                  <a16:creationId xmlns:a16="http://schemas.microsoft.com/office/drawing/2014/main" id="{6A10811A-032F-DC4A-AADE-C0850637E8CB}"/>
                </a:ext>
              </a:extLst>
            </p:cNvPr>
            <p:cNvSpPr/>
            <p:nvPr userDrawn="1"/>
          </p:nvSpPr>
          <p:spPr>
            <a:xfrm>
              <a:off x="11361564" y="4575030"/>
              <a:ext cx="39763" cy="121445"/>
            </a:xfrm>
            <a:custGeom>
              <a:avLst/>
              <a:gdLst>
                <a:gd name="connsiteX0" fmla="*/ 39763 w 39763"/>
                <a:gd name="connsiteY0" fmla="*/ 20105 h 121445"/>
                <a:gd name="connsiteX1" fmla="*/ 39763 w 39763"/>
                <a:gd name="connsiteY1" fmla="*/ 101539 h 121445"/>
                <a:gd name="connsiteX2" fmla="*/ 19882 w 39763"/>
                <a:gd name="connsiteY2" fmla="*/ 121445 h 121445"/>
                <a:gd name="connsiteX3" fmla="*/ 19882 w 39763"/>
                <a:gd name="connsiteY3" fmla="*/ 121445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3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3" y="20105"/>
                  </a:moveTo>
                  <a:lnTo>
                    <a:pt x="39763" y="101539"/>
                  </a:lnTo>
                  <a:cubicBezTo>
                    <a:pt x="39763" y="112397"/>
                    <a:pt x="30726" y="121445"/>
                    <a:pt x="19882" y="121445"/>
                  </a:cubicBezTo>
                  <a:lnTo>
                    <a:pt x="19882" y="121445"/>
                  </a:lnTo>
                  <a:cubicBezTo>
                    <a:pt x="9037" y="121445"/>
                    <a:pt x="0" y="112397"/>
                    <a:pt x="0" y="101539"/>
                  </a:cubicBezTo>
                  <a:lnTo>
                    <a:pt x="0" y="20105"/>
                  </a:lnTo>
                  <a:cubicBezTo>
                    <a:pt x="0" y="9247"/>
                    <a:pt x="9037" y="199"/>
                    <a:pt x="19882" y="199"/>
                  </a:cubicBezTo>
                  <a:lnTo>
                    <a:pt x="19882" y="199"/>
                  </a:lnTo>
                  <a:cubicBezTo>
                    <a:pt x="28919" y="-1611"/>
                    <a:pt x="39763" y="9247"/>
                    <a:pt x="39763" y="20105"/>
                  </a:cubicBezTo>
                  <a:close/>
                </a:path>
              </a:pathLst>
            </a:custGeom>
            <a:solidFill>
              <a:srgbClr val="549D40"/>
            </a:solidFill>
            <a:ln w="18073" cap="flat">
              <a:noFill/>
              <a:prstDash val="solid"/>
              <a:miter/>
            </a:ln>
          </p:spPr>
          <p:txBody>
            <a:bodyPr rtlCol="0" anchor="ctr"/>
            <a:lstStyle/>
            <a:p>
              <a:endParaRPr lang="en-US" sz="849"/>
            </a:p>
          </p:txBody>
        </p:sp>
        <p:sp>
          <p:nvSpPr>
            <p:cNvPr id="991" name="Freeform 990">
              <a:extLst>
                <a:ext uri="{FF2B5EF4-FFF2-40B4-BE49-F238E27FC236}">
                  <a16:creationId xmlns:a16="http://schemas.microsoft.com/office/drawing/2014/main" id="{40293602-D0A1-3E40-BE07-A8A316938A0E}"/>
                </a:ext>
              </a:extLst>
            </p:cNvPr>
            <p:cNvSpPr/>
            <p:nvPr userDrawn="1"/>
          </p:nvSpPr>
          <p:spPr>
            <a:xfrm>
              <a:off x="11342806" y="4877084"/>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3 h 120149"/>
                <a:gd name="connsiteX5" fmla="*/ 65752 w 76952"/>
                <a:gd name="connsiteY5" fmla="*/ 117983 h 120149"/>
                <a:gd name="connsiteX6" fmla="*/ 38640 w 76952"/>
                <a:gd name="connsiteY6" fmla="*/ 108935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3"/>
                  </a:cubicBezTo>
                  <a:lnTo>
                    <a:pt x="65752" y="117983"/>
                  </a:lnTo>
                  <a:cubicBezTo>
                    <a:pt x="56715" y="123413"/>
                    <a:pt x="44062" y="117983"/>
                    <a:pt x="38640" y="108935"/>
                  </a:cubicBezTo>
                  <a:lnTo>
                    <a:pt x="2491" y="29311"/>
                  </a:lnTo>
                  <a:cubicBezTo>
                    <a:pt x="-2931" y="18453"/>
                    <a:pt x="684" y="7595"/>
                    <a:pt x="11529" y="2166"/>
                  </a:cubicBezTo>
                  <a:close/>
                </a:path>
              </a:pathLst>
            </a:custGeom>
            <a:solidFill>
              <a:srgbClr val="549D40"/>
            </a:solidFill>
            <a:ln w="18073" cap="flat">
              <a:noFill/>
              <a:prstDash val="solid"/>
              <a:miter/>
            </a:ln>
          </p:spPr>
          <p:txBody>
            <a:bodyPr rtlCol="0" anchor="ctr"/>
            <a:lstStyle/>
            <a:p>
              <a:endParaRPr lang="en-US" sz="849"/>
            </a:p>
          </p:txBody>
        </p:sp>
        <p:sp>
          <p:nvSpPr>
            <p:cNvPr id="992" name="Freeform 991">
              <a:extLst>
                <a:ext uri="{FF2B5EF4-FFF2-40B4-BE49-F238E27FC236}">
                  <a16:creationId xmlns:a16="http://schemas.microsoft.com/office/drawing/2014/main" id="{EB7474B6-6168-644E-99DC-4D7B8CEFF1CE}"/>
                </a:ext>
              </a:extLst>
            </p:cNvPr>
            <p:cNvSpPr/>
            <p:nvPr userDrawn="1"/>
          </p:nvSpPr>
          <p:spPr>
            <a:xfrm>
              <a:off x="11663406" y="4271207"/>
              <a:ext cx="39763" cy="121246"/>
            </a:xfrm>
            <a:custGeom>
              <a:avLst/>
              <a:gdLst>
                <a:gd name="connsiteX0" fmla="*/ 39764 w 39763"/>
                <a:gd name="connsiteY0" fmla="*/ 19906 h 121246"/>
                <a:gd name="connsiteX1" fmla="*/ 39764 w 39763"/>
                <a:gd name="connsiteY1" fmla="*/ 101341 h 121246"/>
                <a:gd name="connsiteX2" fmla="*/ 19882 w 39763"/>
                <a:gd name="connsiteY2" fmla="*/ 121247 h 121246"/>
                <a:gd name="connsiteX3" fmla="*/ 19882 w 39763"/>
                <a:gd name="connsiteY3" fmla="*/ 121247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9"/>
                    <a:pt x="30727" y="121247"/>
                    <a:pt x="19882" y="121247"/>
                  </a:cubicBezTo>
                  <a:lnTo>
                    <a:pt x="19882" y="121247"/>
                  </a:lnTo>
                  <a:cubicBezTo>
                    <a:pt x="9037" y="121247"/>
                    <a:pt x="0" y="112199"/>
                    <a:pt x="0" y="101341"/>
                  </a:cubicBezTo>
                  <a:lnTo>
                    <a:pt x="0" y="19906"/>
                  </a:lnTo>
                  <a:cubicBezTo>
                    <a:pt x="0" y="9048"/>
                    <a:pt x="9037" y="0"/>
                    <a:pt x="19882" y="0"/>
                  </a:cubicBezTo>
                  <a:lnTo>
                    <a:pt x="19882" y="0"/>
                  </a:lnTo>
                  <a:cubicBezTo>
                    <a:pt x="30727" y="0"/>
                    <a:pt x="39764" y="9048"/>
                    <a:pt x="39764" y="19906"/>
                  </a:cubicBezTo>
                  <a:close/>
                </a:path>
              </a:pathLst>
            </a:custGeom>
            <a:solidFill>
              <a:srgbClr val="549D40"/>
            </a:solidFill>
            <a:ln w="18073" cap="flat">
              <a:noFill/>
              <a:prstDash val="solid"/>
              <a:miter/>
            </a:ln>
          </p:spPr>
          <p:txBody>
            <a:bodyPr rtlCol="0" anchor="ctr"/>
            <a:lstStyle/>
            <a:p>
              <a:endParaRPr lang="en-US" sz="849"/>
            </a:p>
          </p:txBody>
        </p:sp>
        <p:sp>
          <p:nvSpPr>
            <p:cNvPr id="993" name="Freeform 992">
              <a:extLst>
                <a:ext uri="{FF2B5EF4-FFF2-40B4-BE49-F238E27FC236}">
                  <a16:creationId xmlns:a16="http://schemas.microsoft.com/office/drawing/2014/main" id="{2591F149-B616-8E41-8BF7-0335A01C69FD}"/>
                </a:ext>
              </a:extLst>
            </p:cNvPr>
            <p:cNvSpPr/>
            <p:nvPr userDrawn="1"/>
          </p:nvSpPr>
          <p:spPr>
            <a:xfrm>
              <a:off x="11948298" y="4270851"/>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3 h 120149"/>
                <a:gd name="connsiteX5" fmla="*/ 65752 w 76952"/>
                <a:gd name="connsiteY5" fmla="*/ 117983 h 120149"/>
                <a:gd name="connsiteX6" fmla="*/ 38640 w 76952"/>
                <a:gd name="connsiteY6" fmla="*/ 108935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3"/>
                  </a:cubicBezTo>
                  <a:lnTo>
                    <a:pt x="65752" y="117983"/>
                  </a:lnTo>
                  <a:cubicBezTo>
                    <a:pt x="56715" y="123413"/>
                    <a:pt x="44062" y="117983"/>
                    <a:pt x="38640" y="108935"/>
                  </a:cubicBezTo>
                  <a:lnTo>
                    <a:pt x="2491" y="29311"/>
                  </a:lnTo>
                  <a:cubicBezTo>
                    <a:pt x="-2931" y="18453"/>
                    <a:pt x="684" y="7595"/>
                    <a:pt x="11529" y="2166"/>
                  </a:cubicBezTo>
                  <a:close/>
                </a:path>
              </a:pathLst>
            </a:custGeom>
            <a:solidFill>
              <a:srgbClr val="549D40"/>
            </a:solidFill>
            <a:ln w="18073" cap="flat">
              <a:noFill/>
              <a:prstDash val="solid"/>
              <a:miter/>
            </a:ln>
          </p:spPr>
          <p:txBody>
            <a:bodyPr rtlCol="0" anchor="ctr"/>
            <a:lstStyle/>
            <a:p>
              <a:endParaRPr lang="en-US" sz="849"/>
            </a:p>
          </p:txBody>
        </p:sp>
        <p:sp>
          <p:nvSpPr>
            <p:cNvPr id="995" name="Freeform 994">
              <a:extLst>
                <a:ext uri="{FF2B5EF4-FFF2-40B4-BE49-F238E27FC236}">
                  <a16:creationId xmlns:a16="http://schemas.microsoft.com/office/drawing/2014/main" id="{67346559-B16D-3C48-A3BA-880F4E8C3485}"/>
                </a:ext>
              </a:extLst>
            </p:cNvPr>
            <p:cNvSpPr/>
            <p:nvPr userDrawn="1"/>
          </p:nvSpPr>
          <p:spPr>
            <a:xfrm>
              <a:off x="11645655" y="4574872"/>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6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6643"/>
                    <a:pt x="1484" y="5785"/>
                    <a:pt x="12329" y="2166"/>
                  </a:cubicBezTo>
                  <a:close/>
                </a:path>
              </a:pathLst>
            </a:custGeom>
            <a:solidFill>
              <a:srgbClr val="549D40"/>
            </a:solidFill>
            <a:ln w="18073" cap="flat">
              <a:noFill/>
              <a:prstDash val="solid"/>
              <a:miter/>
            </a:ln>
          </p:spPr>
          <p:txBody>
            <a:bodyPr rtlCol="0" anchor="ctr"/>
            <a:lstStyle/>
            <a:p>
              <a:endParaRPr lang="en-US" sz="849"/>
            </a:p>
          </p:txBody>
        </p:sp>
        <p:sp>
          <p:nvSpPr>
            <p:cNvPr id="996" name="Freeform 995">
              <a:extLst>
                <a:ext uri="{FF2B5EF4-FFF2-40B4-BE49-F238E27FC236}">
                  <a16:creationId xmlns:a16="http://schemas.microsoft.com/office/drawing/2014/main" id="{0623CADE-6D0C-4947-932F-EDFA703F5C7C}"/>
                </a:ext>
              </a:extLst>
            </p:cNvPr>
            <p:cNvSpPr/>
            <p:nvPr userDrawn="1"/>
          </p:nvSpPr>
          <p:spPr>
            <a:xfrm>
              <a:off x="11948298" y="4574872"/>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6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3"/>
                    <a:pt x="44062" y="117984"/>
                    <a:pt x="38640" y="108936"/>
                  </a:cubicBezTo>
                  <a:lnTo>
                    <a:pt x="2491" y="29311"/>
                  </a:lnTo>
                  <a:cubicBezTo>
                    <a:pt x="-2931" y="16643"/>
                    <a:pt x="684" y="5785"/>
                    <a:pt x="11529" y="2166"/>
                  </a:cubicBezTo>
                  <a:close/>
                </a:path>
              </a:pathLst>
            </a:custGeom>
            <a:solidFill>
              <a:srgbClr val="549D40"/>
            </a:solidFill>
            <a:ln w="18073" cap="flat">
              <a:noFill/>
              <a:prstDash val="solid"/>
              <a:miter/>
            </a:ln>
          </p:spPr>
          <p:txBody>
            <a:bodyPr rtlCol="0" anchor="ctr"/>
            <a:lstStyle/>
            <a:p>
              <a:endParaRPr lang="en-US" sz="849"/>
            </a:p>
          </p:txBody>
        </p:sp>
        <p:sp>
          <p:nvSpPr>
            <p:cNvPr id="997" name="Freeform 996">
              <a:extLst>
                <a:ext uri="{FF2B5EF4-FFF2-40B4-BE49-F238E27FC236}">
                  <a16:creationId xmlns:a16="http://schemas.microsoft.com/office/drawing/2014/main" id="{53958512-2573-804A-8275-B93FB37E52CA}"/>
                </a:ext>
              </a:extLst>
            </p:cNvPr>
            <p:cNvSpPr/>
            <p:nvPr userDrawn="1"/>
          </p:nvSpPr>
          <p:spPr>
            <a:xfrm>
              <a:off x="11645655" y="4877084"/>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3 h 120149"/>
                <a:gd name="connsiteX5" fmla="*/ 66552 w 77752"/>
                <a:gd name="connsiteY5" fmla="*/ 117983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sz="849"/>
            </a:p>
          </p:txBody>
        </p:sp>
        <p:sp>
          <p:nvSpPr>
            <p:cNvPr id="999" name="Freeform 998">
              <a:extLst>
                <a:ext uri="{FF2B5EF4-FFF2-40B4-BE49-F238E27FC236}">
                  <a16:creationId xmlns:a16="http://schemas.microsoft.com/office/drawing/2014/main" id="{53AEBD22-9928-DC42-BA17-11068CC896F3}"/>
                </a:ext>
              </a:extLst>
            </p:cNvPr>
            <p:cNvSpPr/>
            <p:nvPr userDrawn="1"/>
          </p:nvSpPr>
          <p:spPr>
            <a:xfrm>
              <a:off x="11967056" y="4877440"/>
              <a:ext cx="39763" cy="121246"/>
            </a:xfrm>
            <a:custGeom>
              <a:avLst/>
              <a:gdLst>
                <a:gd name="connsiteX0" fmla="*/ 39763 w 39763"/>
                <a:gd name="connsiteY0" fmla="*/ 19906 h 121246"/>
                <a:gd name="connsiteX1" fmla="*/ 39763 w 39763"/>
                <a:gd name="connsiteY1" fmla="*/ 101341 h 121246"/>
                <a:gd name="connsiteX2" fmla="*/ 19882 w 39763"/>
                <a:gd name="connsiteY2" fmla="*/ 121247 h 121246"/>
                <a:gd name="connsiteX3" fmla="*/ 19882 w 39763"/>
                <a:gd name="connsiteY3" fmla="*/ 121247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3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3" y="19906"/>
                  </a:moveTo>
                  <a:lnTo>
                    <a:pt x="39763" y="101341"/>
                  </a:lnTo>
                  <a:cubicBezTo>
                    <a:pt x="39763" y="112199"/>
                    <a:pt x="30726" y="121247"/>
                    <a:pt x="19882" y="121247"/>
                  </a:cubicBezTo>
                  <a:lnTo>
                    <a:pt x="19882" y="121247"/>
                  </a:lnTo>
                  <a:cubicBezTo>
                    <a:pt x="9037" y="121247"/>
                    <a:pt x="0" y="112199"/>
                    <a:pt x="0" y="101341"/>
                  </a:cubicBezTo>
                  <a:lnTo>
                    <a:pt x="0" y="19906"/>
                  </a:lnTo>
                  <a:cubicBezTo>
                    <a:pt x="0" y="9048"/>
                    <a:pt x="9037" y="0"/>
                    <a:pt x="19882" y="0"/>
                  </a:cubicBezTo>
                  <a:lnTo>
                    <a:pt x="19882" y="0"/>
                  </a:lnTo>
                  <a:cubicBezTo>
                    <a:pt x="30726" y="0"/>
                    <a:pt x="39763" y="9048"/>
                    <a:pt x="39763" y="19906"/>
                  </a:cubicBezTo>
                  <a:close/>
                </a:path>
              </a:pathLst>
            </a:custGeom>
            <a:solidFill>
              <a:srgbClr val="549D40"/>
            </a:solidFill>
            <a:ln w="18073" cap="flat">
              <a:noFill/>
              <a:prstDash val="solid"/>
              <a:miter/>
            </a:ln>
          </p:spPr>
          <p:txBody>
            <a:bodyPr rtlCol="0" anchor="ctr"/>
            <a:lstStyle/>
            <a:p>
              <a:endParaRPr lang="en-US" sz="849"/>
            </a:p>
          </p:txBody>
        </p:sp>
        <p:sp>
          <p:nvSpPr>
            <p:cNvPr id="1007" name="Freeform 1006">
              <a:extLst>
                <a:ext uri="{FF2B5EF4-FFF2-40B4-BE49-F238E27FC236}">
                  <a16:creationId xmlns:a16="http://schemas.microsoft.com/office/drawing/2014/main" id="{5E8950BC-5982-074E-BE6A-7AC0A473D858}"/>
                </a:ext>
              </a:extLst>
            </p:cNvPr>
            <p:cNvSpPr/>
            <p:nvPr userDrawn="1"/>
          </p:nvSpPr>
          <p:spPr>
            <a:xfrm>
              <a:off x="11342806" y="5181105"/>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6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3"/>
                    <a:pt x="44062" y="117984"/>
                    <a:pt x="38640" y="108936"/>
                  </a:cubicBezTo>
                  <a:lnTo>
                    <a:pt x="2491" y="29311"/>
                  </a:lnTo>
                  <a:cubicBezTo>
                    <a:pt x="-2931" y="18453"/>
                    <a:pt x="684" y="7595"/>
                    <a:pt x="11529" y="2166"/>
                  </a:cubicBezTo>
                  <a:close/>
                </a:path>
              </a:pathLst>
            </a:custGeom>
            <a:solidFill>
              <a:srgbClr val="549D40"/>
            </a:solidFill>
            <a:ln w="18073" cap="flat">
              <a:noFill/>
              <a:prstDash val="solid"/>
              <a:miter/>
            </a:ln>
          </p:spPr>
          <p:txBody>
            <a:bodyPr rtlCol="0" anchor="ctr"/>
            <a:lstStyle/>
            <a:p>
              <a:endParaRPr lang="en-US" sz="849"/>
            </a:p>
          </p:txBody>
        </p:sp>
        <p:sp>
          <p:nvSpPr>
            <p:cNvPr id="1008" name="Freeform 1007">
              <a:extLst>
                <a:ext uri="{FF2B5EF4-FFF2-40B4-BE49-F238E27FC236}">
                  <a16:creationId xmlns:a16="http://schemas.microsoft.com/office/drawing/2014/main" id="{7EF81939-7000-334E-97AD-5289FF85B257}"/>
                </a:ext>
              </a:extLst>
            </p:cNvPr>
            <p:cNvSpPr/>
            <p:nvPr userDrawn="1"/>
          </p:nvSpPr>
          <p:spPr>
            <a:xfrm>
              <a:off x="11361564" y="5483673"/>
              <a:ext cx="39763" cy="121246"/>
            </a:xfrm>
            <a:custGeom>
              <a:avLst/>
              <a:gdLst>
                <a:gd name="connsiteX0" fmla="*/ 39763 w 39763"/>
                <a:gd name="connsiteY0" fmla="*/ 19906 h 121246"/>
                <a:gd name="connsiteX1" fmla="*/ 39763 w 39763"/>
                <a:gd name="connsiteY1" fmla="*/ 101341 h 121246"/>
                <a:gd name="connsiteX2" fmla="*/ 19882 w 39763"/>
                <a:gd name="connsiteY2" fmla="*/ 121247 h 121246"/>
                <a:gd name="connsiteX3" fmla="*/ 19882 w 39763"/>
                <a:gd name="connsiteY3" fmla="*/ 121247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3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3" y="19906"/>
                  </a:moveTo>
                  <a:lnTo>
                    <a:pt x="39763" y="101341"/>
                  </a:lnTo>
                  <a:cubicBezTo>
                    <a:pt x="39763" y="112199"/>
                    <a:pt x="30726" y="121247"/>
                    <a:pt x="19882" y="121247"/>
                  </a:cubicBezTo>
                  <a:lnTo>
                    <a:pt x="19882" y="121247"/>
                  </a:lnTo>
                  <a:cubicBezTo>
                    <a:pt x="9037" y="121247"/>
                    <a:pt x="0" y="112199"/>
                    <a:pt x="0" y="101341"/>
                  </a:cubicBezTo>
                  <a:lnTo>
                    <a:pt x="0" y="19906"/>
                  </a:lnTo>
                  <a:cubicBezTo>
                    <a:pt x="0" y="9048"/>
                    <a:pt x="9037" y="0"/>
                    <a:pt x="19882" y="0"/>
                  </a:cubicBezTo>
                  <a:lnTo>
                    <a:pt x="19882" y="0"/>
                  </a:lnTo>
                  <a:cubicBezTo>
                    <a:pt x="28919" y="0"/>
                    <a:pt x="39763" y="9048"/>
                    <a:pt x="39763" y="19906"/>
                  </a:cubicBezTo>
                  <a:close/>
                </a:path>
              </a:pathLst>
            </a:custGeom>
            <a:solidFill>
              <a:srgbClr val="549D40"/>
            </a:solidFill>
            <a:ln w="18073" cap="flat">
              <a:noFill/>
              <a:prstDash val="solid"/>
              <a:miter/>
            </a:ln>
          </p:spPr>
          <p:txBody>
            <a:bodyPr rtlCol="0" anchor="ctr"/>
            <a:lstStyle/>
            <a:p>
              <a:endParaRPr lang="en-US" sz="849"/>
            </a:p>
          </p:txBody>
        </p:sp>
        <p:sp>
          <p:nvSpPr>
            <p:cNvPr id="1009" name="Freeform 1008">
              <a:extLst>
                <a:ext uri="{FF2B5EF4-FFF2-40B4-BE49-F238E27FC236}">
                  <a16:creationId xmlns:a16="http://schemas.microsoft.com/office/drawing/2014/main" id="{A4AD30B1-A164-1D46-99D4-22DD107EF42C}"/>
                </a:ext>
              </a:extLst>
            </p:cNvPr>
            <p:cNvSpPr/>
            <p:nvPr userDrawn="1"/>
          </p:nvSpPr>
          <p:spPr>
            <a:xfrm>
              <a:off x="11342806" y="5787338"/>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6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3"/>
                    <a:pt x="44062" y="117984"/>
                    <a:pt x="38640" y="108936"/>
                  </a:cubicBezTo>
                  <a:lnTo>
                    <a:pt x="2491" y="29311"/>
                  </a:lnTo>
                  <a:cubicBezTo>
                    <a:pt x="-2931" y="18453"/>
                    <a:pt x="684" y="7595"/>
                    <a:pt x="11529" y="2166"/>
                  </a:cubicBezTo>
                  <a:close/>
                </a:path>
              </a:pathLst>
            </a:custGeom>
            <a:solidFill>
              <a:srgbClr val="549D40"/>
            </a:solidFill>
            <a:ln w="18073" cap="flat">
              <a:noFill/>
              <a:prstDash val="solid"/>
              <a:miter/>
            </a:ln>
          </p:spPr>
          <p:txBody>
            <a:bodyPr rtlCol="0" anchor="ctr"/>
            <a:lstStyle/>
            <a:p>
              <a:endParaRPr lang="en-US" sz="849"/>
            </a:p>
          </p:txBody>
        </p:sp>
        <p:sp>
          <p:nvSpPr>
            <p:cNvPr id="1010" name="Freeform 1009">
              <a:extLst>
                <a:ext uri="{FF2B5EF4-FFF2-40B4-BE49-F238E27FC236}">
                  <a16:creationId xmlns:a16="http://schemas.microsoft.com/office/drawing/2014/main" id="{C7A38552-42B0-6845-AD16-760CFED9A340}"/>
                </a:ext>
              </a:extLst>
            </p:cNvPr>
            <p:cNvSpPr/>
            <p:nvPr userDrawn="1"/>
          </p:nvSpPr>
          <p:spPr>
            <a:xfrm>
              <a:off x="11663406" y="5181263"/>
              <a:ext cx="39763" cy="121445"/>
            </a:xfrm>
            <a:custGeom>
              <a:avLst/>
              <a:gdLst>
                <a:gd name="connsiteX0" fmla="*/ 39764 w 39763"/>
                <a:gd name="connsiteY0" fmla="*/ 20105 h 121445"/>
                <a:gd name="connsiteX1" fmla="*/ 39764 w 39763"/>
                <a:gd name="connsiteY1" fmla="*/ 101539 h 121445"/>
                <a:gd name="connsiteX2" fmla="*/ 19882 w 39763"/>
                <a:gd name="connsiteY2" fmla="*/ 121445 h 121445"/>
                <a:gd name="connsiteX3" fmla="*/ 19882 w 39763"/>
                <a:gd name="connsiteY3" fmla="*/ 121445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7" y="121445"/>
                    <a:pt x="19882" y="121445"/>
                  </a:cubicBezTo>
                  <a:lnTo>
                    <a:pt x="19882" y="121445"/>
                  </a:lnTo>
                  <a:cubicBezTo>
                    <a:pt x="9037" y="121445"/>
                    <a:pt x="0" y="112397"/>
                    <a:pt x="0" y="101539"/>
                  </a:cubicBezTo>
                  <a:lnTo>
                    <a:pt x="0" y="20105"/>
                  </a:lnTo>
                  <a:cubicBezTo>
                    <a:pt x="0" y="9247"/>
                    <a:pt x="9037" y="199"/>
                    <a:pt x="19882" y="199"/>
                  </a:cubicBezTo>
                  <a:lnTo>
                    <a:pt x="19882" y="199"/>
                  </a:lnTo>
                  <a:cubicBezTo>
                    <a:pt x="30727" y="-1611"/>
                    <a:pt x="39764" y="9247"/>
                    <a:pt x="39764" y="20105"/>
                  </a:cubicBezTo>
                  <a:close/>
                </a:path>
              </a:pathLst>
            </a:custGeom>
            <a:solidFill>
              <a:srgbClr val="549D40"/>
            </a:solidFill>
            <a:ln w="18073" cap="flat">
              <a:noFill/>
              <a:prstDash val="solid"/>
              <a:miter/>
            </a:ln>
          </p:spPr>
          <p:txBody>
            <a:bodyPr rtlCol="0" anchor="ctr"/>
            <a:lstStyle/>
            <a:p>
              <a:endParaRPr lang="en-US" sz="849"/>
            </a:p>
          </p:txBody>
        </p:sp>
        <p:sp>
          <p:nvSpPr>
            <p:cNvPr id="1011" name="Freeform 1010">
              <a:extLst>
                <a:ext uri="{FF2B5EF4-FFF2-40B4-BE49-F238E27FC236}">
                  <a16:creationId xmlns:a16="http://schemas.microsoft.com/office/drawing/2014/main" id="{95374099-0214-454F-9260-4DFAAC68C948}"/>
                </a:ext>
              </a:extLst>
            </p:cNvPr>
            <p:cNvSpPr/>
            <p:nvPr userDrawn="1"/>
          </p:nvSpPr>
          <p:spPr>
            <a:xfrm>
              <a:off x="11948298" y="5181105"/>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6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3"/>
                    <a:pt x="44062" y="117984"/>
                    <a:pt x="38640" y="108936"/>
                  </a:cubicBezTo>
                  <a:lnTo>
                    <a:pt x="2491" y="29311"/>
                  </a:lnTo>
                  <a:cubicBezTo>
                    <a:pt x="-2931" y="18453"/>
                    <a:pt x="684" y="7595"/>
                    <a:pt x="11529" y="2166"/>
                  </a:cubicBezTo>
                  <a:close/>
                </a:path>
              </a:pathLst>
            </a:custGeom>
            <a:solidFill>
              <a:srgbClr val="549D40"/>
            </a:solidFill>
            <a:ln w="18073" cap="flat">
              <a:noFill/>
              <a:prstDash val="solid"/>
              <a:miter/>
            </a:ln>
          </p:spPr>
          <p:txBody>
            <a:bodyPr rtlCol="0" anchor="ctr"/>
            <a:lstStyle/>
            <a:p>
              <a:endParaRPr lang="en-US" sz="849"/>
            </a:p>
          </p:txBody>
        </p:sp>
        <p:sp>
          <p:nvSpPr>
            <p:cNvPr id="1013" name="Freeform 1012">
              <a:extLst>
                <a:ext uri="{FF2B5EF4-FFF2-40B4-BE49-F238E27FC236}">
                  <a16:creationId xmlns:a16="http://schemas.microsoft.com/office/drawing/2014/main" id="{EA892EEC-3E68-9440-AD14-3DAC5850C7BE}"/>
                </a:ext>
              </a:extLst>
            </p:cNvPr>
            <p:cNvSpPr/>
            <p:nvPr userDrawn="1"/>
          </p:nvSpPr>
          <p:spPr>
            <a:xfrm>
              <a:off x="11645655" y="5483317"/>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3 h 120149"/>
                <a:gd name="connsiteX5" fmla="*/ 66552 w 77752"/>
                <a:gd name="connsiteY5" fmla="*/ 117983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sz="849"/>
            </a:p>
          </p:txBody>
        </p:sp>
        <p:sp>
          <p:nvSpPr>
            <p:cNvPr id="1014" name="Freeform 1013">
              <a:extLst>
                <a:ext uri="{FF2B5EF4-FFF2-40B4-BE49-F238E27FC236}">
                  <a16:creationId xmlns:a16="http://schemas.microsoft.com/office/drawing/2014/main" id="{D82AAAEA-F5CC-384B-B7A1-E45AE27B5A2E}"/>
                </a:ext>
              </a:extLst>
            </p:cNvPr>
            <p:cNvSpPr/>
            <p:nvPr userDrawn="1"/>
          </p:nvSpPr>
          <p:spPr>
            <a:xfrm>
              <a:off x="11948298" y="5483317"/>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3 h 120149"/>
                <a:gd name="connsiteX5" fmla="*/ 65752 w 76952"/>
                <a:gd name="connsiteY5" fmla="*/ 117983 h 120149"/>
                <a:gd name="connsiteX6" fmla="*/ 38640 w 76952"/>
                <a:gd name="connsiteY6" fmla="*/ 108935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3"/>
                  </a:cubicBezTo>
                  <a:lnTo>
                    <a:pt x="65752" y="117983"/>
                  </a:lnTo>
                  <a:cubicBezTo>
                    <a:pt x="56715" y="123413"/>
                    <a:pt x="44062" y="117983"/>
                    <a:pt x="38640" y="108935"/>
                  </a:cubicBezTo>
                  <a:lnTo>
                    <a:pt x="2491" y="29311"/>
                  </a:lnTo>
                  <a:cubicBezTo>
                    <a:pt x="-2931" y="18453"/>
                    <a:pt x="684" y="7595"/>
                    <a:pt x="11529" y="2166"/>
                  </a:cubicBezTo>
                  <a:close/>
                </a:path>
              </a:pathLst>
            </a:custGeom>
            <a:solidFill>
              <a:srgbClr val="549D40"/>
            </a:solidFill>
            <a:ln w="18073" cap="flat">
              <a:noFill/>
              <a:prstDash val="solid"/>
              <a:miter/>
            </a:ln>
          </p:spPr>
          <p:txBody>
            <a:bodyPr rtlCol="0" anchor="ctr"/>
            <a:lstStyle/>
            <a:p>
              <a:endParaRPr lang="en-US" sz="849"/>
            </a:p>
          </p:txBody>
        </p:sp>
        <p:sp>
          <p:nvSpPr>
            <p:cNvPr id="1015" name="Freeform 1014">
              <a:extLst>
                <a:ext uri="{FF2B5EF4-FFF2-40B4-BE49-F238E27FC236}">
                  <a16:creationId xmlns:a16="http://schemas.microsoft.com/office/drawing/2014/main" id="{B044E101-DE5D-9E4A-867F-23B90350BE56}"/>
                </a:ext>
              </a:extLst>
            </p:cNvPr>
            <p:cNvSpPr/>
            <p:nvPr userDrawn="1"/>
          </p:nvSpPr>
          <p:spPr>
            <a:xfrm>
              <a:off x="11645655" y="5787338"/>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6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sz="849"/>
            </a:p>
          </p:txBody>
        </p:sp>
        <p:sp>
          <p:nvSpPr>
            <p:cNvPr id="1017" name="Freeform 1016">
              <a:extLst>
                <a:ext uri="{FF2B5EF4-FFF2-40B4-BE49-F238E27FC236}">
                  <a16:creationId xmlns:a16="http://schemas.microsoft.com/office/drawing/2014/main" id="{5971588B-C5F6-404E-B58E-0DA26968682C}"/>
                </a:ext>
              </a:extLst>
            </p:cNvPr>
            <p:cNvSpPr/>
            <p:nvPr userDrawn="1"/>
          </p:nvSpPr>
          <p:spPr>
            <a:xfrm>
              <a:off x="11967056" y="5787694"/>
              <a:ext cx="39763" cy="121246"/>
            </a:xfrm>
            <a:custGeom>
              <a:avLst/>
              <a:gdLst>
                <a:gd name="connsiteX0" fmla="*/ 39763 w 39763"/>
                <a:gd name="connsiteY0" fmla="*/ 19906 h 121246"/>
                <a:gd name="connsiteX1" fmla="*/ 39763 w 39763"/>
                <a:gd name="connsiteY1" fmla="*/ 101340 h 121246"/>
                <a:gd name="connsiteX2" fmla="*/ 19882 w 39763"/>
                <a:gd name="connsiteY2" fmla="*/ 121246 h 121246"/>
                <a:gd name="connsiteX3" fmla="*/ 19882 w 39763"/>
                <a:gd name="connsiteY3" fmla="*/ 121246 h 121246"/>
                <a:gd name="connsiteX4" fmla="*/ 0 w 39763"/>
                <a:gd name="connsiteY4" fmla="*/ 101340 h 121246"/>
                <a:gd name="connsiteX5" fmla="*/ 0 w 39763"/>
                <a:gd name="connsiteY5" fmla="*/ 19906 h 121246"/>
                <a:gd name="connsiteX6" fmla="*/ 19882 w 39763"/>
                <a:gd name="connsiteY6" fmla="*/ 0 h 121246"/>
                <a:gd name="connsiteX7" fmla="*/ 19882 w 39763"/>
                <a:gd name="connsiteY7" fmla="*/ 0 h 121246"/>
                <a:gd name="connsiteX8" fmla="*/ 39763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3" y="19906"/>
                  </a:moveTo>
                  <a:lnTo>
                    <a:pt x="39763" y="101340"/>
                  </a:lnTo>
                  <a:cubicBezTo>
                    <a:pt x="39763" y="112198"/>
                    <a:pt x="30726" y="121246"/>
                    <a:pt x="19882" y="121246"/>
                  </a:cubicBezTo>
                  <a:lnTo>
                    <a:pt x="19882" y="121246"/>
                  </a:lnTo>
                  <a:cubicBezTo>
                    <a:pt x="9037" y="121246"/>
                    <a:pt x="0" y="112198"/>
                    <a:pt x="0" y="101340"/>
                  </a:cubicBezTo>
                  <a:lnTo>
                    <a:pt x="0" y="19906"/>
                  </a:lnTo>
                  <a:cubicBezTo>
                    <a:pt x="0" y="9048"/>
                    <a:pt x="9037" y="0"/>
                    <a:pt x="19882" y="0"/>
                  </a:cubicBezTo>
                  <a:lnTo>
                    <a:pt x="19882" y="0"/>
                  </a:lnTo>
                  <a:cubicBezTo>
                    <a:pt x="30726" y="0"/>
                    <a:pt x="39763" y="9048"/>
                    <a:pt x="39763" y="19906"/>
                  </a:cubicBezTo>
                  <a:close/>
                </a:path>
              </a:pathLst>
            </a:custGeom>
            <a:solidFill>
              <a:srgbClr val="549D40"/>
            </a:solidFill>
            <a:ln w="18073" cap="flat">
              <a:noFill/>
              <a:prstDash val="solid"/>
              <a:miter/>
            </a:ln>
          </p:spPr>
          <p:txBody>
            <a:bodyPr rtlCol="0" anchor="ctr"/>
            <a:lstStyle/>
            <a:p>
              <a:endParaRPr lang="en-US" sz="849"/>
            </a:p>
          </p:txBody>
        </p:sp>
        <p:sp>
          <p:nvSpPr>
            <p:cNvPr id="1025" name="Freeform 1024">
              <a:extLst>
                <a:ext uri="{FF2B5EF4-FFF2-40B4-BE49-F238E27FC236}">
                  <a16:creationId xmlns:a16="http://schemas.microsoft.com/office/drawing/2014/main" id="{19AA6F95-01DF-554B-B5D0-C23652D125C5}"/>
                </a:ext>
              </a:extLst>
            </p:cNvPr>
            <p:cNvSpPr/>
            <p:nvPr userDrawn="1"/>
          </p:nvSpPr>
          <p:spPr>
            <a:xfrm>
              <a:off x="11342806" y="6091359"/>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2"/>
                    <a:pt x="44062" y="117984"/>
                    <a:pt x="38640" y="108935"/>
                  </a:cubicBezTo>
                  <a:lnTo>
                    <a:pt x="2491" y="29311"/>
                  </a:lnTo>
                  <a:cubicBezTo>
                    <a:pt x="-2931" y="16643"/>
                    <a:pt x="684" y="5785"/>
                    <a:pt x="11529" y="2166"/>
                  </a:cubicBezTo>
                  <a:close/>
                </a:path>
              </a:pathLst>
            </a:custGeom>
            <a:solidFill>
              <a:srgbClr val="549D40"/>
            </a:solidFill>
            <a:ln w="18073" cap="flat">
              <a:noFill/>
              <a:prstDash val="solid"/>
              <a:miter/>
            </a:ln>
          </p:spPr>
          <p:txBody>
            <a:bodyPr rtlCol="0" anchor="ctr"/>
            <a:lstStyle/>
            <a:p>
              <a:endParaRPr lang="en-US" sz="849"/>
            </a:p>
          </p:txBody>
        </p:sp>
        <p:sp>
          <p:nvSpPr>
            <p:cNvPr id="1026" name="Freeform 1025">
              <a:extLst>
                <a:ext uri="{FF2B5EF4-FFF2-40B4-BE49-F238E27FC236}">
                  <a16:creationId xmlns:a16="http://schemas.microsoft.com/office/drawing/2014/main" id="{0E1677CF-FD50-9048-8F6C-DB2A7F44A0AF}"/>
                </a:ext>
              </a:extLst>
            </p:cNvPr>
            <p:cNvSpPr/>
            <p:nvPr userDrawn="1"/>
          </p:nvSpPr>
          <p:spPr>
            <a:xfrm>
              <a:off x="11361564" y="6393927"/>
              <a:ext cx="39763" cy="121246"/>
            </a:xfrm>
            <a:custGeom>
              <a:avLst/>
              <a:gdLst>
                <a:gd name="connsiteX0" fmla="*/ 39763 w 39763"/>
                <a:gd name="connsiteY0" fmla="*/ 19906 h 121246"/>
                <a:gd name="connsiteX1" fmla="*/ 39763 w 39763"/>
                <a:gd name="connsiteY1" fmla="*/ 101340 h 121246"/>
                <a:gd name="connsiteX2" fmla="*/ 19882 w 39763"/>
                <a:gd name="connsiteY2" fmla="*/ 121246 h 121246"/>
                <a:gd name="connsiteX3" fmla="*/ 19882 w 39763"/>
                <a:gd name="connsiteY3" fmla="*/ 121246 h 121246"/>
                <a:gd name="connsiteX4" fmla="*/ 0 w 39763"/>
                <a:gd name="connsiteY4" fmla="*/ 101340 h 121246"/>
                <a:gd name="connsiteX5" fmla="*/ 0 w 39763"/>
                <a:gd name="connsiteY5" fmla="*/ 19906 h 121246"/>
                <a:gd name="connsiteX6" fmla="*/ 19882 w 39763"/>
                <a:gd name="connsiteY6" fmla="*/ 0 h 121246"/>
                <a:gd name="connsiteX7" fmla="*/ 19882 w 39763"/>
                <a:gd name="connsiteY7" fmla="*/ 0 h 121246"/>
                <a:gd name="connsiteX8" fmla="*/ 39763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3" y="19906"/>
                  </a:moveTo>
                  <a:lnTo>
                    <a:pt x="39763" y="101340"/>
                  </a:lnTo>
                  <a:cubicBezTo>
                    <a:pt x="39763" y="112198"/>
                    <a:pt x="30726" y="121246"/>
                    <a:pt x="19882" y="121246"/>
                  </a:cubicBezTo>
                  <a:lnTo>
                    <a:pt x="19882" y="121246"/>
                  </a:lnTo>
                  <a:cubicBezTo>
                    <a:pt x="9037" y="121246"/>
                    <a:pt x="0" y="112198"/>
                    <a:pt x="0" y="101340"/>
                  </a:cubicBezTo>
                  <a:lnTo>
                    <a:pt x="0" y="19906"/>
                  </a:lnTo>
                  <a:cubicBezTo>
                    <a:pt x="0" y="9048"/>
                    <a:pt x="9037" y="0"/>
                    <a:pt x="19882" y="0"/>
                  </a:cubicBezTo>
                  <a:lnTo>
                    <a:pt x="19882" y="0"/>
                  </a:lnTo>
                  <a:cubicBezTo>
                    <a:pt x="28919" y="0"/>
                    <a:pt x="39763" y="9048"/>
                    <a:pt x="39763" y="19906"/>
                  </a:cubicBezTo>
                  <a:close/>
                </a:path>
              </a:pathLst>
            </a:custGeom>
            <a:solidFill>
              <a:srgbClr val="549D40"/>
            </a:solidFill>
            <a:ln w="18073" cap="flat">
              <a:noFill/>
              <a:prstDash val="solid"/>
              <a:miter/>
            </a:ln>
          </p:spPr>
          <p:txBody>
            <a:bodyPr rtlCol="0" anchor="ctr"/>
            <a:lstStyle/>
            <a:p>
              <a:endParaRPr lang="en-US" sz="849"/>
            </a:p>
          </p:txBody>
        </p:sp>
        <p:sp>
          <p:nvSpPr>
            <p:cNvPr id="1027" name="Freeform 1026">
              <a:extLst>
                <a:ext uri="{FF2B5EF4-FFF2-40B4-BE49-F238E27FC236}">
                  <a16:creationId xmlns:a16="http://schemas.microsoft.com/office/drawing/2014/main" id="{B67A5598-90D6-A244-AF53-47AAFB32246A}"/>
                </a:ext>
              </a:extLst>
            </p:cNvPr>
            <p:cNvSpPr/>
            <p:nvPr userDrawn="1"/>
          </p:nvSpPr>
          <p:spPr>
            <a:xfrm>
              <a:off x="11342806" y="6697592"/>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2"/>
                    <a:pt x="44062" y="117984"/>
                    <a:pt x="38640" y="108935"/>
                  </a:cubicBezTo>
                  <a:lnTo>
                    <a:pt x="2491" y="29311"/>
                  </a:lnTo>
                  <a:cubicBezTo>
                    <a:pt x="-2931" y="18453"/>
                    <a:pt x="684" y="7595"/>
                    <a:pt x="11529" y="2166"/>
                  </a:cubicBezTo>
                  <a:close/>
                </a:path>
              </a:pathLst>
            </a:custGeom>
            <a:solidFill>
              <a:srgbClr val="549D40"/>
            </a:solidFill>
            <a:ln w="18073" cap="flat">
              <a:noFill/>
              <a:prstDash val="solid"/>
              <a:miter/>
            </a:ln>
          </p:spPr>
          <p:txBody>
            <a:bodyPr rtlCol="0" anchor="ctr"/>
            <a:lstStyle/>
            <a:p>
              <a:endParaRPr lang="en-US" sz="849"/>
            </a:p>
          </p:txBody>
        </p:sp>
        <p:sp>
          <p:nvSpPr>
            <p:cNvPr id="1028" name="Freeform 1027">
              <a:extLst>
                <a:ext uri="{FF2B5EF4-FFF2-40B4-BE49-F238E27FC236}">
                  <a16:creationId xmlns:a16="http://schemas.microsoft.com/office/drawing/2014/main" id="{E233867C-716E-3948-9F23-799AA4470903}"/>
                </a:ext>
              </a:extLst>
            </p:cNvPr>
            <p:cNvSpPr/>
            <p:nvPr userDrawn="1"/>
          </p:nvSpPr>
          <p:spPr>
            <a:xfrm>
              <a:off x="11663406" y="6091516"/>
              <a:ext cx="39763" cy="121445"/>
            </a:xfrm>
            <a:custGeom>
              <a:avLst/>
              <a:gdLst>
                <a:gd name="connsiteX0" fmla="*/ 39764 w 39763"/>
                <a:gd name="connsiteY0" fmla="*/ 20105 h 121445"/>
                <a:gd name="connsiteX1" fmla="*/ 39764 w 39763"/>
                <a:gd name="connsiteY1" fmla="*/ 101539 h 121445"/>
                <a:gd name="connsiteX2" fmla="*/ 19882 w 39763"/>
                <a:gd name="connsiteY2" fmla="*/ 121446 h 121445"/>
                <a:gd name="connsiteX3" fmla="*/ 19882 w 39763"/>
                <a:gd name="connsiteY3" fmla="*/ 121446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7" y="121446"/>
                    <a:pt x="19882" y="121446"/>
                  </a:cubicBezTo>
                  <a:lnTo>
                    <a:pt x="19882" y="121446"/>
                  </a:lnTo>
                  <a:cubicBezTo>
                    <a:pt x="9037" y="121446"/>
                    <a:pt x="0" y="112397"/>
                    <a:pt x="0" y="101539"/>
                  </a:cubicBezTo>
                  <a:lnTo>
                    <a:pt x="0" y="20105"/>
                  </a:lnTo>
                  <a:cubicBezTo>
                    <a:pt x="0" y="9247"/>
                    <a:pt x="9037" y="199"/>
                    <a:pt x="19882" y="199"/>
                  </a:cubicBezTo>
                  <a:lnTo>
                    <a:pt x="19882" y="199"/>
                  </a:lnTo>
                  <a:cubicBezTo>
                    <a:pt x="30727" y="-1611"/>
                    <a:pt x="39764" y="9247"/>
                    <a:pt x="39764" y="20105"/>
                  </a:cubicBezTo>
                  <a:close/>
                </a:path>
              </a:pathLst>
            </a:custGeom>
            <a:solidFill>
              <a:srgbClr val="549D40"/>
            </a:solidFill>
            <a:ln w="18073" cap="flat">
              <a:noFill/>
              <a:prstDash val="solid"/>
              <a:miter/>
            </a:ln>
          </p:spPr>
          <p:txBody>
            <a:bodyPr rtlCol="0" anchor="ctr"/>
            <a:lstStyle/>
            <a:p>
              <a:endParaRPr lang="en-US" sz="849"/>
            </a:p>
          </p:txBody>
        </p:sp>
        <p:sp>
          <p:nvSpPr>
            <p:cNvPr id="1029" name="Freeform 1028">
              <a:extLst>
                <a:ext uri="{FF2B5EF4-FFF2-40B4-BE49-F238E27FC236}">
                  <a16:creationId xmlns:a16="http://schemas.microsoft.com/office/drawing/2014/main" id="{F929AAC7-FD28-0F43-86F7-50CFB28BDF84}"/>
                </a:ext>
              </a:extLst>
            </p:cNvPr>
            <p:cNvSpPr/>
            <p:nvPr userDrawn="1"/>
          </p:nvSpPr>
          <p:spPr>
            <a:xfrm>
              <a:off x="11948298" y="6091359"/>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2"/>
                    <a:pt x="44062" y="117984"/>
                    <a:pt x="38640" y="108935"/>
                  </a:cubicBezTo>
                  <a:lnTo>
                    <a:pt x="2491" y="29311"/>
                  </a:lnTo>
                  <a:cubicBezTo>
                    <a:pt x="-2931" y="16643"/>
                    <a:pt x="684" y="5785"/>
                    <a:pt x="11529" y="2166"/>
                  </a:cubicBezTo>
                  <a:close/>
                </a:path>
              </a:pathLst>
            </a:custGeom>
            <a:solidFill>
              <a:srgbClr val="549D40"/>
            </a:solidFill>
            <a:ln w="18073" cap="flat">
              <a:noFill/>
              <a:prstDash val="solid"/>
              <a:miter/>
            </a:ln>
          </p:spPr>
          <p:txBody>
            <a:bodyPr rtlCol="0" anchor="ctr"/>
            <a:lstStyle/>
            <a:p>
              <a:endParaRPr lang="en-US" sz="849"/>
            </a:p>
          </p:txBody>
        </p:sp>
        <p:sp>
          <p:nvSpPr>
            <p:cNvPr id="1031" name="Freeform 1030">
              <a:extLst>
                <a:ext uri="{FF2B5EF4-FFF2-40B4-BE49-F238E27FC236}">
                  <a16:creationId xmlns:a16="http://schemas.microsoft.com/office/drawing/2014/main" id="{393E57E6-0D93-CE43-BEBE-FC9210D590FB}"/>
                </a:ext>
              </a:extLst>
            </p:cNvPr>
            <p:cNvSpPr/>
            <p:nvPr userDrawn="1"/>
          </p:nvSpPr>
          <p:spPr>
            <a:xfrm>
              <a:off x="11645655" y="6393570"/>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6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sz="849"/>
            </a:p>
          </p:txBody>
        </p:sp>
        <p:sp>
          <p:nvSpPr>
            <p:cNvPr id="1032" name="Freeform 1031">
              <a:extLst>
                <a:ext uri="{FF2B5EF4-FFF2-40B4-BE49-F238E27FC236}">
                  <a16:creationId xmlns:a16="http://schemas.microsoft.com/office/drawing/2014/main" id="{ED894350-C774-024B-ADC0-BED63AF7F490}"/>
                </a:ext>
              </a:extLst>
            </p:cNvPr>
            <p:cNvSpPr/>
            <p:nvPr userDrawn="1"/>
          </p:nvSpPr>
          <p:spPr>
            <a:xfrm>
              <a:off x="11948298" y="6393570"/>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6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3"/>
                    <a:pt x="44062" y="117984"/>
                    <a:pt x="38640" y="108936"/>
                  </a:cubicBezTo>
                  <a:lnTo>
                    <a:pt x="2491" y="29311"/>
                  </a:lnTo>
                  <a:cubicBezTo>
                    <a:pt x="-2931" y="18453"/>
                    <a:pt x="684" y="7595"/>
                    <a:pt x="11529" y="2166"/>
                  </a:cubicBezTo>
                  <a:close/>
                </a:path>
              </a:pathLst>
            </a:custGeom>
            <a:solidFill>
              <a:srgbClr val="549D40"/>
            </a:solidFill>
            <a:ln w="18073" cap="flat">
              <a:noFill/>
              <a:prstDash val="solid"/>
              <a:miter/>
            </a:ln>
          </p:spPr>
          <p:txBody>
            <a:bodyPr rtlCol="0" anchor="ctr"/>
            <a:lstStyle/>
            <a:p>
              <a:endParaRPr lang="en-US" sz="849"/>
            </a:p>
          </p:txBody>
        </p:sp>
        <p:sp>
          <p:nvSpPr>
            <p:cNvPr id="1033" name="Freeform 1032">
              <a:extLst>
                <a:ext uri="{FF2B5EF4-FFF2-40B4-BE49-F238E27FC236}">
                  <a16:creationId xmlns:a16="http://schemas.microsoft.com/office/drawing/2014/main" id="{9C0048CE-5465-6744-A3B6-41C56C8F3D4B}"/>
                </a:ext>
              </a:extLst>
            </p:cNvPr>
            <p:cNvSpPr/>
            <p:nvPr userDrawn="1"/>
          </p:nvSpPr>
          <p:spPr>
            <a:xfrm>
              <a:off x="11645655" y="6697592"/>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2"/>
                    <a:pt x="44863" y="117984"/>
                    <a:pt x="39441" y="108935"/>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sz="849"/>
            </a:p>
          </p:txBody>
        </p:sp>
        <p:sp>
          <p:nvSpPr>
            <p:cNvPr id="1035" name="Freeform 1034">
              <a:extLst>
                <a:ext uri="{FF2B5EF4-FFF2-40B4-BE49-F238E27FC236}">
                  <a16:creationId xmlns:a16="http://schemas.microsoft.com/office/drawing/2014/main" id="{9CAD8460-31AD-BF4E-8856-69E0684E676A}"/>
                </a:ext>
              </a:extLst>
            </p:cNvPr>
            <p:cNvSpPr/>
            <p:nvPr userDrawn="1"/>
          </p:nvSpPr>
          <p:spPr>
            <a:xfrm>
              <a:off x="11967056" y="6697948"/>
              <a:ext cx="39763" cy="121246"/>
            </a:xfrm>
            <a:custGeom>
              <a:avLst/>
              <a:gdLst>
                <a:gd name="connsiteX0" fmla="*/ 39763 w 39763"/>
                <a:gd name="connsiteY0" fmla="*/ 19906 h 121246"/>
                <a:gd name="connsiteX1" fmla="*/ 39763 w 39763"/>
                <a:gd name="connsiteY1" fmla="*/ 101341 h 121246"/>
                <a:gd name="connsiteX2" fmla="*/ 19882 w 39763"/>
                <a:gd name="connsiteY2" fmla="*/ 121247 h 121246"/>
                <a:gd name="connsiteX3" fmla="*/ 19882 w 39763"/>
                <a:gd name="connsiteY3" fmla="*/ 121247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3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3" y="19906"/>
                  </a:moveTo>
                  <a:lnTo>
                    <a:pt x="39763" y="101341"/>
                  </a:lnTo>
                  <a:cubicBezTo>
                    <a:pt x="39763" y="112199"/>
                    <a:pt x="30726" y="121247"/>
                    <a:pt x="19882" y="121247"/>
                  </a:cubicBezTo>
                  <a:lnTo>
                    <a:pt x="19882" y="121247"/>
                  </a:lnTo>
                  <a:cubicBezTo>
                    <a:pt x="9037" y="121247"/>
                    <a:pt x="0" y="112199"/>
                    <a:pt x="0" y="101341"/>
                  </a:cubicBezTo>
                  <a:lnTo>
                    <a:pt x="0" y="19906"/>
                  </a:lnTo>
                  <a:cubicBezTo>
                    <a:pt x="0" y="9048"/>
                    <a:pt x="9037" y="0"/>
                    <a:pt x="19882" y="0"/>
                  </a:cubicBezTo>
                  <a:lnTo>
                    <a:pt x="19882" y="0"/>
                  </a:lnTo>
                  <a:cubicBezTo>
                    <a:pt x="30726" y="0"/>
                    <a:pt x="39763" y="9048"/>
                    <a:pt x="39763" y="19906"/>
                  </a:cubicBezTo>
                  <a:close/>
                </a:path>
              </a:pathLst>
            </a:custGeom>
            <a:solidFill>
              <a:srgbClr val="549D40"/>
            </a:solidFill>
            <a:ln w="18073" cap="flat">
              <a:noFill/>
              <a:prstDash val="solid"/>
              <a:miter/>
            </a:ln>
          </p:spPr>
          <p:txBody>
            <a:bodyPr rtlCol="0" anchor="ctr"/>
            <a:lstStyle/>
            <a:p>
              <a:endParaRPr lang="en-US" sz="849"/>
            </a:p>
          </p:txBody>
        </p:sp>
        <p:sp>
          <p:nvSpPr>
            <p:cNvPr id="1043" name="Freeform 1042">
              <a:extLst>
                <a:ext uri="{FF2B5EF4-FFF2-40B4-BE49-F238E27FC236}">
                  <a16:creationId xmlns:a16="http://schemas.microsoft.com/office/drawing/2014/main" id="{AFE3EE93-6E41-D344-BE5B-03B147559726}"/>
                </a:ext>
              </a:extLst>
            </p:cNvPr>
            <p:cNvSpPr/>
            <p:nvPr userDrawn="1"/>
          </p:nvSpPr>
          <p:spPr>
            <a:xfrm>
              <a:off x="11342806" y="54366"/>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3"/>
                    <a:pt x="44062" y="117984"/>
                    <a:pt x="38640" y="108935"/>
                  </a:cubicBezTo>
                  <a:lnTo>
                    <a:pt x="2491" y="29311"/>
                  </a:lnTo>
                  <a:cubicBezTo>
                    <a:pt x="-2931" y="16643"/>
                    <a:pt x="684" y="5785"/>
                    <a:pt x="11529" y="2166"/>
                  </a:cubicBezTo>
                  <a:close/>
                </a:path>
              </a:pathLst>
            </a:custGeom>
            <a:solidFill>
              <a:srgbClr val="549D40"/>
            </a:solidFill>
            <a:ln w="18073" cap="flat">
              <a:noFill/>
              <a:prstDash val="solid"/>
              <a:miter/>
            </a:ln>
          </p:spPr>
          <p:txBody>
            <a:bodyPr rtlCol="0" anchor="ctr"/>
            <a:lstStyle/>
            <a:p>
              <a:endParaRPr lang="en-US" sz="849"/>
            </a:p>
          </p:txBody>
        </p:sp>
        <p:sp>
          <p:nvSpPr>
            <p:cNvPr id="1044" name="Freeform 1043">
              <a:extLst>
                <a:ext uri="{FF2B5EF4-FFF2-40B4-BE49-F238E27FC236}">
                  <a16:creationId xmlns:a16="http://schemas.microsoft.com/office/drawing/2014/main" id="{D899560D-349E-F843-AA70-906709BBE0A3}"/>
                </a:ext>
              </a:extLst>
            </p:cNvPr>
            <p:cNvSpPr/>
            <p:nvPr userDrawn="1"/>
          </p:nvSpPr>
          <p:spPr>
            <a:xfrm>
              <a:off x="11645655" y="54366"/>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5"/>
                  </a:cubicBezTo>
                  <a:lnTo>
                    <a:pt x="3292" y="29311"/>
                  </a:lnTo>
                  <a:cubicBezTo>
                    <a:pt x="-3938" y="16643"/>
                    <a:pt x="1484" y="5785"/>
                    <a:pt x="12329" y="2166"/>
                  </a:cubicBezTo>
                  <a:close/>
                </a:path>
              </a:pathLst>
            </a:custGeom>
            <a:solidFill>
              <a:srgbClr val="549D40"/>
            </a:solidFill>
            <a:ln w="18073" cap="flat">
              <a:noFill/>
              <a:prstDash val="solid"/>
              <a:miter/>
            </a:ln>
          </p:spPr>
          <p:txBody>
            <a:bodyPr rtlCol="0" anchor="ctr"/>
            <a:lstStyle/>
            <a:p>
              <a:endParaRPr lang="en-US" sz="849"/>
            </a:p>
          </p:txBody>
        </p:sp>
        <p:sp>
          <p:nvSpPr>
            <p:cNvPr id="1045" name="Freeform 1044">
              <a:extLst>
                <a:ext uri="{FF2B5EF4-FFF2-40B4-BE49-F238E27FC236}">
                  <a16:creationId xmlns:a16="http://schemas.microsoft.com/office/drawing/2014/main" id="{77A34B35-4161-E74E-8219-78363178AF26}"/>
                </a:ext>
              </a:extLst>
            </p:cNvPr>
            <p:cNvSpPr/>
            <p:nvPr userDrawn="1"/>
          </p:nvSpPr>
          <p:spPr>
            <a:xfrm>
              <a:off x="11967056" y="54524"/>
              <a:ext cx="39763" cy="121445"/>
            </a:xfrm>
            <a:custGeom>
              <a:avLst/>
              <a:gdLst>
                <a:gd name="connsiteX0" fmla="*/ 39763 w 39763"/>
                <a:gd name="connsiteY0" fmla="*/ 20105 h 121445"/>
                <a:gd name="connsiteX1" fmla="*/ 39763 w 39763"/>
                <a:gd name="connsiteY1" fmla="*/ 101539 h 121445"/>
                <a:gd name="connsiteX2" fmla="*/ 19882 w 39763"/>
                <a:gd name="connsiteY2" fmla="*/ 121446 h 121445"/>
                <a:gd name="connsiteX3" fmla="*/ 19882 w 39763"/>
                <a:gd name="connsiteY3" fmla="*/ 121446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3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3" y="20105"/>
                  </a:moveTo>
                  <a:lnTo>
                    <a:pt x="39763" y="101539"/>
                  </a:lnTo>
                  <a:cubicBezTo>
                    <a:pt x="39763" y="112397"/>
                    <a:pt x="30726" y="121446"/>
                    <a:pt x="19882" y="121446"/>
                  </a:cubicBezTo>
                  <a:lnTo>
                    <a:pt x="19882" y="121446"/>
                  </a:lnTo>
                  <a:cubicBezTo>
                    <a:pt x="9037" y="121446"/>
                    <a:pt x="0" y="112397"/>
                    <a:pt x="0" y="101539"/>
                  </a:cubicBezTo>
                  <a:lnTo>
                    <a:pt x="0" y="20105"/>
                  </a:lnTo>
                  <a:cubicBezTo>
                    <a:pt x="0" y="9247"/>
                    <a:pt x="9037" y="199"/>
                    <a:pt x="19882" y="199"/>
                  </a:cubicBezTo>
                  <a:lnTo>
                    <a:pt x="19882" y="199"/>
                  </a:lnTo>
                  <a:cubicBezTo>
                    <a:pt x="30726" y="-1611"/>
                    <a:pt x="39763" y="9247"/>
                    <a:pt x="39763" y="20105"/>
                  </a:cubicBezTo>
                  <a:close/>
                </a:path>
              </a:pathLst>
            </a:custGeom>
            <a:solidFill>
              <a:srgbClr val="549D40"/>
            </a:solidFill>
            <a:ln w="18073" cap="flat">
              <a:noFill/>
              <a:prstDash val="solid"/>
              <a:miter/>
            </a:ln>
          </p:spPr>
          <p:txBody>
            <a:bodyPr rtlCol="0" anchor="ctr"/>
            <a:lstStyle/>
            <a:p>
              <a:endParaRPr lang="en-US" sz="849"/>
            </a:p>
          </p:txBody>
        </p:sp>
        <p:sp>
          <p:nvSpPr>
            <p:cNvPr id="1050" name="Freeform 1049">
              <a:extLst>
                <a:ext uri="{FF2B5EF4-FFF2-40B4-BE49-F238E27FC236}">
                  <a16:creationId xmlns:a16="http://schemas.microsoft.com/office/drawing/2014/main" id="{F5ECDF64-BFB8-F64D-A9E4-1B01AF9B3D0E}"/>
                </a:ext>
              </a:extLst>
            </p:cNvPr>
            <p:cNvSpPr/>
            <p:nvPr userDrawn="1"/>
          </p:nvSpPr>
          <p:spPr>
            <a:xfrm>
              <a:off x="8979261" y="90916"/>
              <a:ext cx="39763" cy="81434"/>
            </a:xfrm>
            <a:custGeom>
              <a:avLst/>
              <a:gdLst>
                <a:gd name="connsiteX0" fmla="*/ 39764 w 39763"/>
                <a:gd name="connsiteY0" fmla="*/ 0 h 81434"/>
                <a:gd name="connsiteX1" fmla="*/ 39764 w 39763"/>
                <a:gd name="connsiteY1" fmla="*/ 61528 h 81434"/>
                <a:gd name="connsiteX2" fmla="*/ 19882 w 39763"/>
                <a:gd name="connsiteY2" fmla="*/ 81434 h 81434"/>
                <a:gd name="connsiteX3" fmla="*/ 19882 w 39763"/>
                <a:gd name="connsiteY3" fmla="*/ 81434 h 81434"/>
                <a:gd name="connsiteX4" fmla="*/ 0 w 39763"/>
                <a:gd name="connsiteY4" fmla="*/ 61528 h 81434"/>
                <a:gd name="connsiteX5" fmla="*/ 39764 w 39763"/>
                <a:gd name="connsiteY5" fmla="*/ 0 h 81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763" h="81434">
                  <a:moveTo>
                    <a:pt x="39764" y="0"/>
                  </a:moveTo>
                  <a:lnTo>
                    <a:pt x="39764" y="61528"/>
                  </a:lnTo>
                  <a:cubicBezTo>
                    <a:pt x="39764" y="72386"/>
                    <a:pt x="30726" y="81434"/>
                    <a:pt x="19882" y="81434"/>
                  </a:cubicBezTo>
                  <a:lnTo>
                    <a:pt x="19882" y="81434"/>
                  </a:lnTo>
                  <a:cubicBezTo>
                    <a:pt x="9037" y="81434"/>
                    <a:pt x="0" y="72386"/>
                    <a:pt x="0" y="61528"/>
                  </a:cubicBezTo>
                  <a:lnTo>
                    <a:pt x="39764" y="0"/>
                  </a:lnTo>
                  <a:close/>
                </a:path>
              </a:pathLst>
            </a:custGeom>
            <a:solidFill>
              <a:srgbClr val="549D40"/>
            </a:solidFill>
            <a:ln w="18073" cap="flat">
              <a:noFill/>
              <a:prstDash val="solid"/>
              <a:miter/>
            </a:ln>
          </p:spPr>
          <p:txBody>
            <a:bodyPr rtlCol="0" anchor="ctr"/>
            <a:lstStyle/>
            <a:p>
              <a:endParaRPr lang="en-US" sz="849"/>
            </a:p>
          </p:txBody>
        </p:sp>
        <p:sp>
          <p:nvSpPr>
            <p:cNvPr id="1051" name="Freeform 1050">
              <a:extLst>
                <a:ext uri="{FF2B5EF4-FFF2-40B4-BE49-F238E27FC236}">
                  <a16:creationId xmlns:a16="http://schemas.microsoft.com/office/drawing/2014/main" id="{32E2B98F-80F3-9A4F-A320-CA018778909F}"/>
                </a:ext>
              </a:extLst>
            </p:cNvPr>
            <p:cNvSpPr/>
            <p:nvPr userDrawn="1"/>
          </p:nvSpPr>
          <p:spPr>
            <a:xfrm>
              <a:off x="8724413" y="639240"/>
              <a:ext cx="39763" cy="106769"/>
            </a:xfrm>
            <a:custGeom>
              <a:avLst/>
              <a:gdLst>
                <a:gd name="connsiteX0" fmla="*/ 36149 w 39763"/>
                <a:gd name="connsiteY0" fmla="*/ 0 h 106769"/>
                <a:gd name="connsiteX1" fmla="*/ 39764 w 39763"/>
                <a:gd name="connsiteY1" fmla="*/ 86863 h 106769"/>
                <a:gd name="connsiteX2" fmla="*/ 19882 w 39763"/>
                <a:gd name="connsiteY2" fmla="*/ 106770 h 106769"/>
                <a:gd name="connsiteX3" fmla="*/ 19882 w 39763"/>
                <a:gd name="connsiteY3" fmla="*/ 106770 h 106769"/>
                <a:gd name="connsiteX4" fmla="*/ 0 w 39763"/>
                <a:gd name="connsiteY4" fmla="*/ 86863 h 106769"/>
                <a:gd name="connsiteX5" fmla="*/ 36149 w 39763"/>
                <a:gd name="connsiteY5" fmla="*/ 0 h 106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763" h="106769">
                  <a:moveTo>
                    <a:pt x="36149" y="0"/>
                  </a:moveTo>
                  <a:lnTo>
                    <a:pt x="39764" y="86863"/>
                  </a:lnTo>
                  <a:cubicBezTo>
                    <a:pt x="39764" y="97721"/>
                    <a:pt x="30726" y="106770"/>
                    <a:pt x="19882" y="106770"/>
                  </a:cubicBezTo>
                  <a:lnTo>
                    <a:pt x="19882" y="106770"/>
                  </a:lnTo>
                  <a:cubicBezTo>
                    <a:pt x="9037" y="106770"/>
                    <a:pt x="0" y="97721"/>
                    <a:pt x="0" y="86863"/>
                  </a:cubicBezTo>
                  <a:lnTo>
                    <a:pt x="36149" y="0"/>
                  </a:lnTo>
                  <a:close/>
                </a:path>
              </a:pathLst>
            </a:custGeom>
            <a:solidFill>
              <a:srgbClr val="549D40"/>
            </a:solidFill>
            <a:ln w="18073" cap="flat">
              <a:noFill/>
              <a:prstDash val="solid"/>
              <a:miter/>
            </a:ln>
          </p:spPr>
          <p:txBody>
            <a:bodyPr rtlCol="0" anchor="ctr"/>
            <a:lstStyle/>
            <a:p>
              <a:endParaRPr lang="en-US" sz="849"/>
            </a:p>
          </p:txBody>
        </p:sp>
        <p:sp>
          <p:nvSpPr>
            <p:cNvPr id="1052" name="Freeform 1051">
              <a:extLst>
                <a:ext uri="{FF2B5EF4-FFF2-40B4-BE49-F238E27FC236}">
                  <a16:creationId xmlns:a16="http://schemas.microsoft.com/office/drawing/2014/main" id="{5BC4FD82-17E0-EA44-8337-B0ADBE6337FA}"/>
                </a:ext>
              </a:extLst>
            </p:cNvPr>
            <p:cNvSpPr/>
            <p:nvPr userDrawn="1"/>
          </p:nvSpPr>
          <p:spPr>
            <a:xfrm>
              <a:off x="8052045" y="2164775"/>
              <a:ext cx="60001" cy="96267"/>
            </a:xfrm>
            <a:custGeom>
              <a:avLst/>
              <a:gdLst>
                <a:gd name="connsiteX0" fmla="*/ 21690 w 60001"/>
                <a:gd name="connsiteY0" fmla="*/ 0 h 96267"/>
                <a:gd name="connsiteX1" fmla="*/ 57838 w 60001"/>
                <a:gd name="connsiteY1" fmla="*/ 66957 h 96267"/>
                <a:gd name="connsiteX2" fmla="*/ 48801 w 60001"/>
                <a:gd name="connsiteY2" fmla="*/ 94102 h 96267"/>
                <a:gd name="connsiteX3" fmla="*/ 48801 w 60001"/>
                <a:gd name="connsiteY3" fmla="*/ 94102 h 96267"/>
                <a:gd name="connsiteX4" fmla="*/ 21690 w 60001"/>
                <a:gd name="connsiteY4" fmla="*/ 85053 h 96267"/>
                <a:gd name="connsiteX5" fmla="*/ 0 w 60001"/>
                <a:gd name="connsiteY5" fmla="*/ 47051 h 96267"/>
                <a:gd name="connsiteX6" fmla="*/ 21690 w 60001"/>
                <a:gd name="connsiteY6" fmla="*/ 0 h 96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001" h="96267">
                  <a:moveTo>
                    <a:pt x="21690" y="0"/>
                  </a:moveTo>
                  <a:lnTo>
                    <a:pt x="57838" y="66957"/>
                  </a:lnTo>
                  <a:cubicBezTo>
                    <a:pt x="63260" y="76005"/>
                    <a:pt x="57838" y="88673"/>
                    <a:pt x="48801" y="94102"/>
                  </a:cubicBezTo>
                  <a:lnTo>
                    <a:pt x="48801" y="94102"/>
                  </a:lnTo>
                  <a:cubicBezTo>
                    <a:pt x="39764" y="99531"/>
                    <a:pt x="27112" y="94102"/>
                    <a:pt x="21690" y="85053"/>
                  </a:cubicBezTo>
                  <a:lnTo>
                    <a:pt x="0" y="47051"/>
                  </a:lnTo>
                  <a:lnTo>
                    <a:pt x="21690" y="0"/>
                  </a:lnTo>
                  <a:close/>
                </a:path>
              </a:pathLst>
            </a:custGeom>
            <a:solidFill>
              <a:srgbClr val="549D40"/>
            </a:solidFill>
            <a:ln w="18073" cap="flat">
              <a:noFill/>
              <a:prstDash val="solid"/>
              <a:miter/>
            </a:ln>
          </p:spPr>
          <p:txBody>
            <a:bodyPr rtlCol="0" anchor="ctr"/>
            <a:lstStyle/>
            <a:p>
              <a:endParaRPr lang="en-US" sz="849"/>
            </a:p>
          </p:txBody>
        </p:sp>
        <p:sp>
          <p:nvSpPr>
            <p:cNvPr id="1053" name="Freeform 1052">
              <a:extLst>
                <a:ext uri="{FF2B5EF4-FFF2-40B4-BE49-F238E27FC236}">
                  <a16:creationId xmlns:a16="http://schemas.microsoft.com/office/drawing/2014/main" id="{7BAB3CF1-24C4-C14F-A726-9980B74AF8FD}"/>
                </a:ext>
              </a:extLst>
            </p:cNvPr>
            <p:cNvSpPr/>
            <p:nvPr userDrawn="1"/>
          </p:nvSpPr>
          <p:spPr>
            <a:xfrm>
              <a:off x="7777314" y="2754721"/>
              <a:ext cx="39763" cy="119437"/>
            </a:xfrm>
            <a:custGeom>
              <a:avLst/>
              <a:gdLst>
                <a:gd name="connsiteX0" fmla="*/ 27112 w 39763"/>
                <a:gd name="connsiteY0" fmla="*/ 0 h 119437"/>
                <a:gd name="connsiteX1" fmla="*/ 39764 w 39763"/>
                <a:gd name="connsiteY1" fmla="*/ 18097 h 119437"/>
                <a:gd name="connsiteX2" fmla="*/ 39764 w 39763"/>
                <a:gd name="connsiteY2" fmla="*/ 99531 h 119437"/>
                <a:gd name="connsiteX3" fmla="*/ 19882 w 39763"/>
                <a:gd name="connsiteY3" fmla="*/ 119437 h 119437"/>
                <a:gd name="connsiteX4" fmla="*/ 19882 w 39763"/>
                <a:gd name="connsiteY4" fmla="*/ 119437 h 119437"/>
                <a:gd name="connsiteX5" fmla="*/ 0 w 39763"/>
                <a:gd name="connsiteY5" fmla="*/ 99531 h 119437"/>
                <a:gd name="connsiteX6" fmla="*/ 0 w 39763"/>
                <a:gd name="connsiteY6" fmla="*/ 59718 h 119437"/>
                <a:gd name="connsiteX7" fmla="*/ 27112 w 39763"/>
                <a:gd name="connsiteY7" fmla="*/ 0 h 119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763" h="119437">
                  <a:moveTo>
                    <a:pt x="27112" y="0"/>
                  </a:moveTo>
                  <a:cubicBezTo>
                    <a:pt x="34341" y="3619"/>
                    <a:pt x="39764" y="10858"/>
                    <a:pt x="39764" y="18097"/>
                  </a:cubicBezTo>
                  <a:lnTo>
                    <a:pt x="39764" y="99531"/>
                  </a:lnTo>
                  <a:cubicBezTo>
                    <a:pt x="39764" y="110389"/>
                    <a:pt x="30727" y="119437"/>
                    <a:pt x="19882" y="119437"/>
                  </a:cubicBezTo>
                  <a:lnTo>
                    <a:pt x="19882" y="119437"/>
                  </a:lnTo>
                  <a:cubicBezTo>
                    <a:pt x="9037" y="119437"/>
                    <a:pt x="0" y="110389"/>
                    <a:pt x="0" y="99531"/>
                  </a:cubicBezTo>
                  <a:lnTo>
                    <a:pt x="0" y="59718"/>
                  </a:lnTo>
                  <a:lnTo>
                    <a:pt x="27112" y="0"/>
                  </a:lnTo>
                  <a:close/>
                </a:path>
              </a:pathLst>
            </a:custGeom>
            <a:solidFill>
              <a:srgbClr val="549D40"/>
            </a:solidFill>
            <a:ln w="18073" cap="flat">
              <a:noFill/>
              <a:prstDash val="solid"/>
              <a:miter/>
            </a:ln>
          </p:spPr>
          <p:txBody>
            <a:bodyPr rtlCol="0" anchor="ctr"/>
            <a:lstStyle/>
            <a:p>
              <a:endParaRPr lang="en-US" sz="849"/>
            </a:p>
          </p:txBody>
        </p:sp>
        <p:sp>
          <p:nvSpPr>
            <p:cNvPr id="1054" name="Freeform 1053">
              <a:extLst>
                <a:ext uri="{FF2B5EF4-FFF2-40B4-BE49-F238E27FC236}">
                  <a16:creationId xmlns:a16="http://schemas.microsoft.com/office/drawing/2014/main" id="{2701A225-AB0E-D443-8085-7207562372E1}"/>
                </a:ext>
              </a:extLst>
            </p:cNvPr>
            <p:cNvSpPr/>
            <p:nvPr userDrawn="1"/>
          </p:nvSpPr>
          <p:spPr>
            <a:xfrm>
              <a:off x="7484508" y="3388098"/>
              <a:ext cx="39763" cy="101340"/>
            </a:xfrm>
            <a:custGeom>
              <a:avLst/>
              <a:gdLst>
                <a:gd name="connsiteX0" fmla="*/ 39764 w 39763"/>
                <a:gd name="connsiteY0" fmla="*/ 0 h 101340"/>
                <a:gd name="connsiteX1" fmla="*/ 39764 w 39763"/>
                <a:gd name="connsiteY1" fmla="*/ 81434 h 101340"/>
                <a:gd name="connsiteX2" fmla="*/ 19882 w 39763"/>
                <a:gd name="connsiteY2" fmla="*/ 101341 h 101340"/>
                <a:gd name="connsiteX3" fmla="*/ 19882 w 39763"/>
                <a:gd name="connsiteY3" fmla="*/ 101341 h 101340"/>
                <a:gd name="connsiteX4" fmla="*/ 0 w 39763"/>
                <a:gd name="connsiteY4" fmla="*/ 81434 h 101340"/>
                <a:gd name="connsiteX5" fmla="*/ 39764 w 39763"/>
                <a:gd name="connsiteY5" fmla="*/ 0 h 101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763" h="101340">
                  <a:moveTo>
                    <a:pt x="39764" y="0"/>
                  </a:moveTo>
                  <a:lnTo>
                    <a:pt x="39764" y="81434"/>
                  </a:lnTo>
                  <a:cubicBezTo>
                    <a:pt x="39764" y="92292"/>
                    <a:pt x="30726" y="101341"/>
                    <a:pt x="19882" y="101341"/>
                  </a:cubicBezTo>
                  <a:lnTo>
                    <a:pt x="19882" y="101341"/>
                  </a:lnTo>
                  <a:cubicBezTo>
                    <a:pt x="9037" y="101341"/>
                    <a:pt x="0" y="92292"/>
                    <a:pt x="0" y="81434"/>
                  </a:cubicBezTo>
                  <a:lnTo>
                    <a:pt x="39764" y="0"/>
                  </a:lnTo>
                  <a:close/>
                </a:path>
              </a:pathLst>
            </a:custGeom>
            <a:solidFill>
              <a:srgbClr val="549D40"/>
            </a:solidFill>
            <a:ln w="18073" cap="flat">
              <a:noFill/>
              <a:prstDash val="solid"/>
              <a:miter/>
            </a:ln>
          </p:spPr>
          <p:txBody>
            <a:bodyPr rtlCol="0" anchor="ctr"/>
            <a:lstStyle/>
            <a:p>
              <a:endParaRPr lang="en-US" sz="849"/>
            </a:p>
          </p:txBody>
        </p:sp>
        <p:sp>
          <p:nvSpPr>
            <p:cNvPr id="1055" name="Freeform 1054">
              <a:extLst>
                <a:ext uri="{FF2B5EF4-FFF2-40B4-BE49-F238E27FC236}">
                  <a16:creationId xmlns:a16="http://schemas.microsoft.com/office/drawing/2014/main" id="{B1654586-81D4-6148-93C6-AA03E72859F7}"/>
                </a:ext>
              </a:extLst>
            </p:cNvPr>
            <p:cNvSpPr/>
            <p:nvPr userDrawn="1"/>
          </p:nvSpPr>
          <p:spPr>
            <a:xfrm>
              <a:off x="6822985" y="4879250"/>
              <a:ext cx="39763" cy="117627"/>
            </a:xfrm>
            <a:custGeom>
              <a:avLst/>
              <a:gdLst>
                <a:gd name="connsiteX0" fmla="*/ 30726 w 39763"/>
                <a:gd name="connsiteY0" fmla="*/ 0 h 117627"/>
                <a:gd name="connsiteX1" fmla="*/ 39764 w 39763"/>
                <a:gd name="connsiteY1" fmla="*/ 16287 h 117627"/>
                <a:gd name="connsiteX2" fmla="*/ 39764 w 39763"/>
                <a:gd name="connsiteY2" fmla="*/ 97721 h 117627"/>
                <a:gd name="connsiteX3" fmla="*/ 19882 w 39763"/>
                <a:gd name="connsiteY3" fmla="*/ 117627 h 117627"/>
                <a:gd name="connsiteX4" fmla="*/ 19882 w 39763"/>
                <a:gd name="connsiteY4" fmla="*/ 117627 h 117627"/>
                <a:gd name="connsiteX5" fmla="*/ 0 w 39763"/>
                <a:gd name="connsiteY5" fmla="*/ 97721 h 117627"/>
                <a:gd name="connsiteX6" fmla="*/ 0 w 39763"/>
                <a:gd name="connsiteY6" fmla="*/ 66957 h 117627"/>
                <a:gd name="connsiteX7" fmla="*/ 30726 w 39763"/>
                <a:gd name="connsiteY7" fmla="*/ 0 h 11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763" h="117627">
                  <a:moveTo>
                    <a:pt x="30726" y="0"/>
                  </a:moveTo>
                  <a:cubicBezTo>
                    <a:pt x="36149" y="3620"/>
                    <a:pt x="39764" y="9048"/>
                    <a:pt x="39764" y="16287"/>
                  </a:cubicBezTo>
                  <a:lnTo>
                    <a:pt x="39764" y="97721"/>
                  </a:lnTo>
                  <a:cubicBezTo>
                    <a:pt x="39764" y="108579"/>
                    <a:pt x="30726" y="117627"/>
                    <a:pt x="19882" y="117627"/>
                  </a:cubicBezTo>
                  <a:lnTo>
                    <a:pt x="19882" y="117627"/>
                  </a:lnTo>
                  <a:cubicBezTo>
                    <a:pt x="9037" y="117627"/>
                    <a:pt x="0" y="108579"/>
                    <a:pt x="0" y="97721"/>
                  </a:cubicBezTo>
                  <a:lnTo>
                    <a:pt x="0" y="66957"/>
                  </a:lnTo>
                  <a:lnTo>
                    <a:pt x="30726" y="0"/>
                  </a:lnTo>
                  <a:close/>
                </a:path>
              </a:pathLst>
            </a:custGeom>
            <a:solidFill>
              <a:srgbClr val="549D40"/>
            </a:solidFill>
            <a:ln w="18073" cap="flat">
              <a:noFill/>
              <a:prstDash val="solid"/>
              <a:miter/>
            </a:ln>
          </p:spPr>
          <p:txBody>
            <a:bodyPr rtlCol="0" anchor="ctr"/>
            <a:lstStyle/>
            <a:p>
              <a:endParaRPr lang="en-US" sz="849"/>
            </a:p>
          </p:txBody>
        </p:sp>
        <p:sp>
          <p:nvSpPr>
            <p:cNvPr id="1056" name="Freeform 1055">
              <a:extLst>
                <a:ext uri="{FF2B5EF4-FFF2-40B4-BE49-F238E27FC236}">
                  <a16:creationId xmlns:a16="http://schemas.microsoft.com/office/drawing/2014/main" id="{E0BCC048-E0A6-2541-B9CB-194ADF0CE490}"/>
                </a:ext>
              </a:extLst>
            </p:cNvPr>
            <p:cNvSpPr/>
            <p:nvPr userDrawn="1"/>
          </p:nvSpPr>
          <p:spPr>
            <a:xfrm>
              <a:off x="6550062" y="5503579"/>
              <a:ext cx="49741" cy="100472"/>
            </a:xfrm>
            <a:custGeom>
              <a:avLst/>
              <a:gdLst>
                <a:gd name="connsiteX0" fmla="*/ 23497 w 49741"/>
                <a:gd name="connsiteY0" fmla="*/ 0 h 100472"/>
                <a:gd name="connsiteX1" fmla="*/ 48801 w 49741"/>
                <a:gd name="connsiteY1" fmla="*/ 76006 h 100472"/>
                <a:gd name="connsiteX2" fmla="*/ 34341 w 49741"/>
                <a:gd name="connsiteY2" fmla="*/ 99531 h 100472"/>
                <a:gd name="connsiteX3" fmla="*/ 34341 w 49741"/>
                <a:gd name="connsiteY3" fmla="*/ 99531 h 100472"/>
                <a:gd name="connsiteX4" fmla="*/ 10845 w 49741"/>
                <a:gd name="connsiteY4" fmla="*/ 85054 h 100472"/>
                <a:gd name="connsiteX5" fmla="*/ 0 w 49741"/>
                <a:gd name="connsiteY5" fmla="*/ 57909 h 100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741" h="100472">
                  <a:moveTo>
                    <a:pt x="23497" y="0"/>
                  </a:moveTo>
                  <a:lnTo>
                    <a:pt x="48801" y="76006"/>
                  </a:lnTo>
                  <a:cubicBezTo>
                    <a:pt x="52416" y="86863"/>
                    <a:pt x="45186" y="97721"/>
                    <a:pt x="34341" y="99531"/>
                  </a:cubicBezTo>
                  <a:lnTo>
                    <a:pt x="34341" y="99531"/>
                  </a:lnTo>
                  <a:cubicBezTo>
                    <a:pt x="23497" y="103150"/>
                    <a:pt x="12652" y="95911"/>
                    <a:pt x="10845" y="85054"/>
                  </a:cubicBezTo>
                  <a:lnTo>
                    <a:pt x="0" y="57909"/>
                  </a:lnTo>
                </a:path>
              </a:pathLst>
            </a:custGeom>
            <a:solidFill>
              <a:srgbClr val="549D40"/>
            </a:solidFill>
            <a:ln w="18073" cap="flat">
              <a:noFill/>
              <a:prstDash val="solid"/>
              <a:miter/>
            </a:ln>
          </p:spPr>
          <p:txBody>
            <a:bodyPr rtlCol="0" anchor="ctr"/>
            <a:lstStyle/>
            <a:p>
              <a:endParaRPr lang="en-US" sz="849"/>
            </a:p>
          </p:txBody>
        </p:sp>
        <p:sp>
          <p:nvSpPr>
            <p:cNvPr id="1057" name="Freeform 1056">
              <a:extLst>
                <a:ext uri="{FF2B5EF4-FFF2-40B4-BE49-F238E27FC236}">
                  <a16:creationId xmlns:a16="http://schemas.microsoft.com/office/drawing/2014/main" id="{5C4735FD-EB05-1448-9724-203B7431DA0B}"/>
                </a:ext>
              </a:extLst>
            </p:cNvPr>
            <p:cNvSpPr/>
            <p:nvPr userDrawn="1"/>
          </p:nvSpPr>
          <p:spPr>
            <a:xfrm>
              <a:off x="6262679" y="6098954"/>
              <a:ext cx="39763" cy="119437"/>
            </a:xfrm>
            <a:custGeom>
              <a:avLst/>
              <a:gdLst>
                <a:gd name="connsiteX0" fmla="*/ 39764 w 39763"/>
                <a:gd name="connsiteY0" fmla="*/ 0 h 119437"/>
                <a:gd name="connsiteX1" fmla="*/ 39764 w 39763"/>
                <a:gd name="connsiteY1" fmla="*/ 99531 h 119437"/>
                <a:gd name="connsiteX2" fmla="*/ 19882 w 39763"/>
                <a:gd name="connsiteY2" fmla="*/ 119437 h 119437"/>
                <a:gd name="connsiteX3" fmla="*/ 19882 w 39763"/>
                <a:gd name="connsiteY3" fmla="*/ 119437 h 119437"/>
                <a:gd name="connsiteX4" fmla="*/ 0 w 39763"/>
                <a:gd name="connsiteY4" fmla="*/ 99531 h 119437"/>
                <a:gd name="connsiteX5" fmla="*/ 39764 w 39763"/>
                <a:gd name="connsiteY5" fmla="*/ 0 h 119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763" h="119437">
                  <a:moveTo>
                    <a:pt x="39764" y="0"/>
                  </a:moveTo>
                  <a:lnTo>
                    <a:pt x="39764" y="99531"/>
                  </a:lnTo>
                  <a:cubicBezTo>
                    <a:pt x="39764" y="110389"/>
                    <a:pt x="30726" y="119437"/>
                    <a:pt x="19882" y="119437"/>
                  </a:cubicBezTo>
                  <a:lnTo>
                    <a:pt x="19882" y="119437"/>
                  </a:lnTo>
                  <a:cubicBezTo>
                    <a:pt x="9037" y="119437"/>
                    <a:pt x="0" y="110389"/>
                    <a:pt x="0" y="99531"/>
                  </a:cubicBezTo>
                  <a:lnTo>
                    <a:pt x="39764" y="0"/>
                  </a:lnTo>
                  <a:close/>
                </a:path>
              </a:pathLst>
            </a:custGeom>
            <a:solidFill>
              <a:srgbClr val="549D40"/>
            </a:solidFill>
            <a:ln w="18073" cap="flat">
              <a:noFill/>
              <a:prstDash val="solid"/>
              <a:miter/>
            </a:ln>
          </p:spPr>
          <p:txBody>
            <a:bodyPr rtlCol="0" anchor="ctr"/>
            <a:lstStyle/>
            <a:p>
              <a:endParaRPr lang="en-US" sz="849"/>
            </a:p>
          </p:txBody>
        </p:sp>
        <p:sp>
          <p:nvSpPr>
            <p:cNvPr id="1059" name="Freeform 1058">
              <a:extLst>
                <a:ext uri="{FF2B5EF4-FFF2-40B4-BE49-F238E27FC236}">
                  <a16:creationId xmlns:a16="http://schemas.microsoft.com/office/drawing/2014/main" id="{6BDD24BD-862B-074F-B481-6C4574E13979}"/>
                </a:ext>
              </a:extLst>
            </p:cNvPr>
            <p:cNvSpPr/>
            <p:nvPr userDrawn="1"/>
          </p:nvSpPr>
          <p:spPr>
            <a:xfrm>
              <a:off x="5923844" y="6696482"/>
              <a:ext cx="39763" cy="121246"/>
            </a:xfrm>
            <a:custGeom>
              <a:avLst/>
              <a:gdLst>
                <a:gd name="connsiteX0" fmla="*/ 39764 w 39763"/>
                <a:gd name="connsiteY0" fmla="*/ 19906 h 121246"/>
                <a:gd name="connsiteX1" fmla="*/ 39764 w 39763"/>
                <a:gd name="connsiteY1" fmla="*/ 101341 h 121246"/>
                <a:gd name="connsiteX2" fmla="*/ 19882 w 39763"/>
                <a:gd name="connsiteY2" fmla="*/ 121247 h 121246"/>
                <a:gd name="connsiteX3" fmla="*/ 19882 w 39763"/>
                <a:gd name="connsiteY3" fmla="*/ 121247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9"/>
                    <a:pt x="30726" y="121247"/>
                    <a:pt x="19882" y="121247"/>
                  </a:cubicBezTo>
                  <a:lnTo>
                    <a:pt x="19882" y="121247"/>
                  </a:lnTo>
                  <a:cubicBezTo>
                    <a:pt x="9037" y="121247"/>
                    <a:pt x="0" y="112199"/>
                    <a:pt x="0" y="101341"/>
                  </a:cubicBezTo>
                  <a:lnTo>
                    <a:pt x="0" y="19906"/>
                  </a:lnTo>
                  <a:cubicBezTo>
                    <a:pt x="0" y="9048"/>
                    <a:pt x="9037" y="0"/>
                    <a:pt x="19882" y="0"/>
                  </a:cubicBezTo>
                  <a:lnTo>
                    <a:pt x="19882" y="0"/>
                  </a:lnTo>
                  <a:cubicBezTo>
                    <a:pt x="28919" y="0"/>
                    <a:pt x="39764" y="9048"/>
                    <a:pt x="39764" y="19906"/>
                  </a:cubicBezTo>
                  <a:close/>
                </a:path>
              </a:pathLst>
            </a:custGeom>
            <a:solidFill>
              <a:srgbClr val="549D40"/>
            </a:solidFill>
            <a:ln w="18073" cap="flat">
              <a:noFill/>
              <a:prstDash val="solid"/>
              <a:miter/>
            </a:ln>
          </p:spPr>
          <p:txBody>
            <a:bodyPr rtlCol="0" anchor="ctr"/>
            <a:lstStyle/>
            <a:p>
              <a:endParaRPr lang="en-US" sz="849"/>
            </a:p>
          </p:txBody>
        </p:sp>
      </p:grpSp>
      <p:sp>
        <p:nvSpPr>
          <p:cNvPr id="7" name="Freeform 6">
            <a:extLst>
              <a:ext uri="{FF2B5EF4-FFF2-40B4-BE49-F238E27FC236}">
                <a16:creationId xmlns:a16="http://schemas.microsoft.com/office/drawing/2014/main" id="{6173FE3A-7284-E340-BF25-8783660631EC}"/>
              </a:ext>
            </a:extLst>
          </p:cNvPr>
          <p:cNvSpPr/>
          <p:nvPr userDrawn="1"/>
        </p:nvSpPr>
        <p:spPr>
          <a:xfrm rot="1450454">
            <a:off x="10638605" y="5212077"/>
            <a:ext cx="892288" cy="1931234"/>
          </a:xfrm>
          <a:custGeom>
            <a:avLst/>
            <a:gdLst>
              <a:gd name="connsiteX0" fmla="*/ 272484 w 892288"/>
              <a:gd name="connsiteY0" fmla="*/ 35061 h 1931234"/>
              <a:gd name="connsiteX1" fmla="*/ 446144 w 892288"/>
              <a:gd name="connsiteY1" fmla="*/ 0 h 1931234"/>
              <a:gd name="connsiteX2" fmla="*/ 892288 w 892288"/>
              <a:gd name="connsiteY2" fmla="*/ 446144 h 1931234"/>
              <a:gd name="connsiteX3" fmla="*/ 892288 w 892288"/>
              <a:gd name="connsiteY3" fmla="*/ 1530706 h 1931234"/>
              <a:gd name="connsiteX4" fmla="*/ 0 w 892288"/>
              <a:gd name="connsiteY4" fmla="*/ 1931234 h 1931234"/>
              <a:gd name="connsiteX5" fmla="*/ 0 w 892288"/>
              <a:gd name="connsiteY5" fmla="*/ 446144 h 1931234"/>
              <a:gd name="connsiteX6" fmla="*/ 272484 w 892288"/>
              <a:gd name="connsiteY6" fmla="*/ 35061 h 19312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92288" h="1931234">
                <a:moveTo>
                  <a:pt x="272484" y="35061"/>
                </a:moveTo>
                <a:cubicBezTo>
                  <a:pt x="325860" y="12484"/>
                  <a:pt x="384544" y="0"/>
                  <a:pt x="446144" y="0"/>
                </a:cubicBezTo>
                <a:cubicBezTo>
                  <a:pt x="692543" y="0"/>
                  <a:pt x="892288" y="199745"/>
                  <a:pt x="892288" y="446144"/>
                </a:cubicBezTo>
                <a:lnTo>
                  <a:pt x="892288" y="1530706"/>
                </a:lnTo>
                <a:lnTo>
                  <a:pt x="0" y="1931234"/>
                </a:lnTo>
                <a:lnTo>
                  <a:pt x="0" y="446144"/>
                </a:lnTo>
                <a:cubicBezTo>
                  <a:pt x="0" y="261345"/>
                  <a:pt x="112356" y="102789"/>
                  <a:pt x="272484" y="35061"/>
                </a:cubicBez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358" rtl="0" eaLnBrk="1" fontAlgn="auto" latinLnBrk="0" hangingPunct="1">
              <a:lnSpc>
                <a:spcPct val="100000"/>
              </a:lnSpc>
              <a:spcBef>
                <a:spcPts val="0"/>
              </a:spcBef>
              <a:spcAft>
                <a:spcPts val="0"/>
              </a:spcAft>
              <a:buClr>
                <a:srgbClr val="000000"/>
              </a:buClr>
              <a:buSzTx/>
              <a:buFont typeface="Arial"/>
              <a:buNone/>
              <a:tabLst/>
              <a:defRPr/>
            </a:pPr>
            <a:endParaRPr kumimoji="0" lang="en-US" sz="2489" b="0" i="0" u="none" strike="noStrike" kern="0" cap="none" spc="0" normalizeH="0" baseline="0" noProof="0">
              <a:ln>
                <a:noFill/>
              </a:ln>
              <a:solidFill>
                <a:srgbClr val="FFFFFF"/>
              </a:solidFill>
              <a:effectLst/>
              <a:uLnTx/>
              <a:uFillTx/>
              <a:latin typeface="Arial"/>
              <a:ea typeface="+mn-ea"/>
              <a:cs typeface="+mn-cs"/>
              <a:sym typeface="Arial"/>
            </a:endParaRPr>
          </a:p>
        </p:txBody>
      </p:sp>
      <p:sp>
        <p:nvSpPr>
          <p:cNvPr id="9" name="Freeform 8">
            <a:extLst>
              <a:ext uri="{FF2B5EF4-FFF2-40B4-BE49-F238E27FC236}">
                <a16:creationId xmlns:a16="http://schemas.microsoft.com/office/drawing/2014/main" id="{7A1FD3BA-710D-B449-8C1A-EAC5C0387491}"/>
              </a:ext>
            </a:extLst>
          </p:cNvPr>
          <p:cNvSpPr/>
          <p:nvPr userDrawn="1"/>
        </p:nvSpPr>
        <p:spPr>
          <a:xfrm rot="1471785">
            <a:off x="9996862" y="5653120"/>
            <a:ext cx="706818" cy="1490587"/>
          </a:xfrm>
          <a:custGeom>
            <a:avLst/>
            <a:gdLst>
              <a:gd name="connsiteX0" fmla="*/ 215847 w 706818"/>
              <a:gd name="connsiteY0" fmla="*/ 27773 h 1490587"/>
              <a:gd name="connsiteX1" fmla="*/ 353409 w 706818"/>
              <a:gd name="connsiteY1" fmla="*/ 0 h 1490587"/>
              <a:gd name="connsiteX2" fmla="*/ 706818 w 706818"/>
              <a:gd name="connsiteY2" fmla="*/ 353409 h 1490587"/>
              <a:gd name="connsiteX3" fmla="*/ 706818 w 706818"/>
              <a:gd name="connsiteY3" fmla="*/ 1168027 h 1490587"/>
              <a:gd name="connsiteX4" fmla="*/ 0 w 706818"/>
              <a:gd name="connsiteY4" fmla="*/ 1490587 h 1490587"/>
              <a:gd name="connsiteX5" fmla="*/ 0 w 706818"/>
              <a:gd name="connsiteY5" fmla="*/ 353409 h 1490587"/>
              <a:gd name="connsiteX6" fmla="*/ 215847 w 706818"/>
              <a:gd name="connsiteY6" fmla="*/ 27773 h 1490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06818" h="1490587">
                <a:moveTo>
                  <a:pt x="215847" y="27773"/>
                </a:moveTo>
                <a:cubicBezTo>
                  <a:pt x="258128" y="9889"/>
                  <a:pt x="304613" y="0"/>
                  <a:pt x="353409" y="0"/>
                </a:cubicBezTo>
                <a:cubicBezTo>
                  <a:pt x="548591" y="0"/>
                  <a:pt x="706818" y="158227"/>
                  <a:pt x="706818" y="353409"/>
                </a:cubicBezTo>
                <a:lnTo>
                  <a:pt x="706818" y="1168027"/>
                </a:lnTo>
                <a:lnTo>
                  <a:pt x="0" y="1490587"/>
                </a:lnTo>
                <a:lnTo>
                  <a:pt x="0" y="353409"/>
                </a:lnTo>
                <a:cubicBezTo>
                  <a:pt x="0" y="207022"/>
                  <a:pt x="89002" y="81423"/>
                  <a:pt x="215847" y="27773"/>
                </a:cubicBezTo>
                <a:close/>
              </a:path>
            </a:pathLst>
          </a:custGeom>
          <a:solidFill>
            <a:srgbClr val="544785"/>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358" rtl="0" eaLnBrk="1" fontAlgn="auto" latinLnBrk="0" hangingPunct="1">
              <a:lnSpc>
                <a:spcPct val="100000"/>
              </a:lnSpc>
              <a:spcBef>
                <a:spcPts val="0"/>
              </a:spcBef>
              <a:spcAft>
                <a:spcPts val="0"/>
              </a:spcAft>
              <a:buClr>
                <a:srgbClr val="000000"/>
              </a:buClr>
              <a:buSzTx/>
              <a:buFont typeface="Arial"/>
              <a:buNone/>
              <a:tabLst/>
              <a:defRPr/>
            </a:pPr>
            <a:endParaRPr kumimoji="0" lang="en-US" sz="2489" b="0" i="0" u="none" strike="noStrike" kern="0" cap="none" spc="0" normalizeH="0" baseline="0" noProof="0">
              <a:ln>
                <a:noFill/>
              </a:ln>
              <a:solidFill>
                <a:srgbClr val="FFFFFF"/>
              </a:solidFill>
              <a:effectLst/>
              <a:uLnTx/>
              <a:uFillTx/>
              <a:latin typeface="Arial"/>
              <a:ea typeface="+mn-ea"/>
              <a:cs typeface="+mn-cs"/>
              <a:sym typeface="Arial"/>
            </a:endParaRPr>
          </a:p>
        </p:txBody>
      </p:sp>
    </p:spTree>
    <p:extLst>
      <p:ext uri="{BB962C8B-B14F-4D97-AF65-F5344CB8AC3E}">
        <p14:creationId xmlns:p14="http://schemas.microsoft.com/office/powerpoint/2010/main" val="3873602881"/>
      </p:ext>
    </p:extLst>
  </p:cSld>
  <p:clrMapOvr>
    <a:masterClrMapping/>
  </p:clrMapOvr>
</p:sldLayout>
</file>

<file path=ppt/slideLayouts/slideLayout262.xml><?xml version="1.0" encoding="utf-8"?>
<p:sldLayout xmlns:a="http://schemas.openxmlformats.org/drawingml/2006/main" xmlns:r="http://schemas.openxmlformats.org/officeDocument/2006/relationships" xmlns:p="http://schemas.openxmlformats.org/presentationml/2006/main" preserve="1" userDrawn="1">
  <p:cSld name="Divider 1">
    <p:spTree>
      <p:nvGrpSpPr>
        <p:cNvPr id="1" name=""/>
        <p:cNvGrpSpPr/>
        <p:nvPr/>
      </p:nvGrpSpPr>
      <p:grpSpPr>
        <a:xfrm>
          <a:off x="0" y="0"/>
          <a:ext cx="0" cy="0"/>
          <a:chOff x="0" y="0"/>
          <a:chExt cx="0" cy="0"/>
        </a:xfrm>
      </p:grpSpPr>
      <p:sp>
        <p:nvSpPr>
          <p:cNvPr id="11" name="Picture Placeholder 10">
            <a:extLst>
              <a:ext uri="{FF2B5EF4-FFF2-40B4-BE49-F238E27FC236}">
                <a16:creationId xmlns:a16="http://schemas.microsoft.com/office/drawing/2014/main" id="{46D2E8CF-9D0B-7744-831C-A8263B037AA8}"/>
              </a:ext>
            </a:extLst>
          </p:cNvPr>
          <p:cNvSpPr>
            <a:spLocks noGrp="1"/>
          </p:cNvSpPr>
          <p:nvPr>
            <p:ph type="pic" sz="quarter" idx="16" hasCustomPrompt="1"/>
          </p:nvPr>
        </p:nvSpPr>
        <p:spPr>
          <a:xfrm>
            <a:off x="304800" y="-7937"/>
            <a:ext cx="11887200" cy="6865938"/>
          </a:xfrm>
          <a:prstGeom prst="rect">
            <a:avLst/>
          </a:prstGeom>
          <a:solidFill>
            <a:schemeClr val="tx1">
              <a:lumMod val="75000"/>
              <a:lumOff val="25000"/>
            </a:schemeClr>
          </a:solidFill>
        </p:spPr>
        <p:txBody>
          <a:bodyPr anchor="ctr" anchorCtr="0"/>
          <a:lstStyle>
            <a:lvl1pPr marL="0" indent="0" algn="r">
              <a:buNone/>
              <a:defRPr>
                <a:solidFill>
                  <a:schemeClr val="bg1"/>
                </a:solidFill>
              </a:defRPr>
            </a:lvl1pPr>
          </a:lstStyle>
          <a:p>
            <a:r>
              <a:rPr lang="en-US"/>
              <a:t>Click to insert photo here</a:t>
            </a:r>
          </a:p>
        </p:txBody>
      </p:sp>
      <p:sp>
        <p:nvSpPr>
          <p:cNvPr id="13" name="Text Placeholder 17">
            <a:extLst>
              <a:ext uri="{FF2B5EF4-FFF2-40B4-BE49-F238E27FC236}">
                <a16:creationId xmlns:a16="http://schemas.microsoft.com/office/drawing/2014/main" id="{F3D56954-8C30-3C4A-B568-1C013ACF1A59}"/>
              </a:ext>
            </a:extLst>
          </p:cNvPr>
          <p:cNvSpPr>
            <a:spLocks noGrp="1"/>
          </p:cNvSpPr>
          <p:nvPr>
            <p:ph type="body" sz="quarter" idx="17" hasCustomPrompt="1"/>
          </p:nvPr>
        </p:nvSpPr>
        <p:spPr>
          <a:xfrm>
            <a:off x="-138954" y="-88168"/>
            <a:ext cx="8458199" cy="7089928"/>
          </a:xfrm>
          <a:custGeom>
            <a:avLst/>
            <a:gdLst>
              <a:gd name="connsiteX0" fmla="*/ 0 w 1761564"/>
              <a:gd name="connsiteY0" fmla="*/ 1899363 h 1899363"/>
              <a:gd name="connsiteX1" fmla="*/ 440391 w 1761564"/>
              <a:gd name="connsiteY1" fmla="*/ 0 h 1899363"/>
              <a:gd name="connsiteX2" fmla="*/ 1761564 w 1761564"/>
              <a:gd name="connsiteY2" fmla="*/ 0 h 1899363"/>
              <a:gd name="connsiteX3" fmla="*/ 1321173 w 1761564"/>
              <a:gd name="connsiteY3" fmla="*/ 1899363 h 1899363"/>
              <a:gd name="connsiteX4" fmla="*/ 0 w 1761564"/>
              <a:gd name="connsiteY4" fmla="*/ 1899363 h 1899363"/>
              <a:gd name="connsiteX0" fmla="*/ 0 w 8041341"/>
              <a:gd name="connsiteY0" fmla="*/ 1899363 h 1899363"/>
              <a:gd name="connsiteX1" fmla="*/ 440391 w 8041341"/>
              <a:gd name="connsiteY1" fmla="*/ 0 h 1899363"/>
              <a:gd name="connsiteX2" fmla="*/ 8041341 w 8041341"/>
              <a:gd name="connsiteY2" fmla="*/ 282388 h 1899363"/>
              <a:gd name="connsiteX3" fmla="*/ 1321173 w 8041341"/>
              <a:gd name="connsiteY3" fmla="*/ 1899363 h 1899363"/>
              <a:gd name="connsiteX4" fmla="*/ 0 w 8041341"/>
              <a:gd name="connsiteY4" fmla="*/ 1899363 h 1899363"/>
              <a:gd name="connsiteX0" fmla="*/ 433667 w 8475008"/>
              <a:gd name="connsiteY0" fmla="*/ 1670763 h 1670763"/>
              <a:gd name="connsiteX1" fmla="*/ 0 w 8475008"/>
              <a:gd name="connsiteY1" fmla="*/ 0 h 1670763"/>
              <a:gd name="connsiteX2" fmla="*/ 8475008 w 8475008"/>
              <a:gd name="connsiteY2" fmla="*/ 53788 h 1670763"/>
              <a:gd name="connsiteX3" fmla="*/ 1754840 w 8475008"/>
              <a:gd name="connsiteY3" fmla="*/ 1670763 h 1670763"/>
              <a:gd name="connsiteX4" fmla="*/ 433667 w 8475008"/>
              <a:gd name="connsiteY4" fmla="*/ 1670763 h 1670763"/>
              <a:gd name="connsiteX0" fmla="*/ 433667 w 8475008"/>
              <a:gd name="connsiteY0" fmla="*/ 1670763 h 7210951"/>
              <a:gd name="connsiteX1" fmla="*/ 0 w 8475008"/>
              <a:gd name="connsiteY1" fmla="*/ 0 h 7210951"/>
              <a:gd name="connsiteX2" fmla="*/ 8475008 w 8475008"/>
              <a:gd name="connsiteY2" fmla="*/ 53788 h 7210951"/>
              <a:gd name="connsiteX3" fmla="*/ 5197287 w 8475008"/>
              <a:gd name="connsiteY3" fmla="*/ 7210951 h 7210951"/>
              <a:gd name="connsiteX4" fmla="*/ 433667 w 8475008"/>
              <a:gd name="connsiteY4" fmla="*/ 1670763 h 7210951"/>
              <a:gd name="connsiteX0" fmla="*/ 433667 w 7937125"/>
              <a:gd name="connsiteY0" fmla="*/ 1670763 h 7210951"/>
              <a:gd name="connsiteX1" fmla="*/ 0 w 7937125"/>
              <a:gd name="connsiteY1" fmla="*/ 0 h 7210951"/>
              <a:gd name="connsiteX2" fmla="*/ 7937125 w 7937125"/>
              <a:gd name="connsiteY2" fmla="*/ 53788 h 7210951"/>
              <a:gd name="connsiteX3" fmla="*/ 5197287 w 7937125"/>
              <a:gd name="connsiteY3" fmla="*/ 7210951 h 7210951"/>
              <a:gd name="connsiteX4" fmla="*/ 433667 w 7937125"/>
              <a:gd name="connsiteY4" fmla="*/ 1670763 h 7210951"/>
              <a:gd name="connsiteX0" fmla="*/ 433667 w 8448113"/>
              <a:gd name="connsiteY0" fmla="*/ 1670763 h 7210951"/>
              <a:gd name="connsiteX1" fmla="*/ 0 w 8448113"/>
              <a:gd name="connsiteY1" fmla="*/ 0 h 7210951"/>
              <a:gd name="connsiteX2" fmla="*/ 8448113 w 8448113"/>
              <a:gd name="connsiteY2" fmla="*/ 67235 h 7210951"/>
              <a:gd name="connsiteX3" fmla="*/ 5197287 w 8448113"/>
              <a:gd name="connsiteY3" fmla="*/ 7210951 h 7210951"/>
              <a:gd name="connsiteX4" fmla="*/ 433667 w 8448113"/>
              <a:gd name="connsiteY4" fmla="*/ 1670763 h 7210951"/>
              <a:gd name="connsiteX0" fmla="*/ 0 w 8458199"/>
              <a:gd name="connsiteY0" fmla="*/ 7036139 h 7210951"/>
              <a:gd name="connsiteX1" fmla="*/ 10086 w 8458199"/>
              <a:gd name="connsiteY1" fmla="*/ 0 h 7210951"/>
              <a:gd name="connsiteX2" fmla="*/ 8458199 w 8458199"/>
              <a:gd name="connsiteY2" fmla="*/ 67235 h 7210951"/>
              <a:gd name="connsiteX3" fmla="*/ 5207373 w 8458199"/>
              <a:gd name="connsiteY3" fmla="*/ 7210951 h 7210951"/>
              <a:gd name="connsiteX4" fmla="*/ 0 w 8458199"/>
              <a:gd name="connsiteY4" fmla="*/ 7036139 h 7210951"/>
              <a:gd name="connsiteX0" fmla="*/ 0 w 8458199"/>
              <a:gd name="connsiteY0" fmla="*/ 7036139 h 7089928"/>
              <a:gd name="connsiteX1" fmla="*/ 10086 w 8458199"/>
              <a:gd name="connsiteY1" fmla="*/ 0 h 7089928"/>
              <a:gd name="connsiteX2" fmla="*/ 8458199 w 8458199"/>
              <a:gd name="connsiteY2" fmla="*/ 67235 h 7089928"/>
              <a:gd name="connsiteX3" fmla="*/ 4494679 w 8458199"/>
              <a:gd name="connsiteY3" fmla="*/ 7089928 h 7089928"/>
              <a:gd name="connsiteX4" fmla="*/ 0 w 8458199"/>
              <a:gd name="connsiteY4" fmla="*/ 7036139 h 7089928"/>
              <a:gd name="connsiteX0" fmla="*/ 0 w 8458199"/>
              <a:gd name="connsiteY0" fmla="*/ 7036139 h 7089928"/>
              <a:gd name="connsiteX1" fmla="*/ 10086 w 8458199"/>
              <a:gd name="connsiteY1" fmla="*/ 0 h 7089928"/>
              <a:gd name="connsiteX2" fmla="*/ 8458199 w 8458199"/>
              <a:gd name="connsiteY2" fmla="*/ 67235 h 7089928"/>
              <a:gd name="connsiteX3" fmla="*/ 5288055 w 8458199"/>
              <a:gd name="connsiteY3" fmla="*/ 7089928 h 7089928"/>
              <a:gd name="connsiteX4" fmla="*/ 0 w 8458199"/>
              <a:gd name="connsiteY4" fmla="*/ 7036139 h 70899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58199" h="7089928">
                <a:moveTo>
                  <a:pt x="0" y="7036139"/>
                </a:moveTo>
                <a:lnTo>
                  <a:pt x="10086" y="0"/>
                </a:lnTo>
                <a:lnTo>
                  <a:pt x="8458199" y="67235"/>
                </a:lnTo>
                <a:lnTo>
                  <a:pt x="5288055" y="7089928"/>
                </a:lnTo>
                <a:lnTo>
                  <a:pt x="0" y="7036139"/>
                </a:lnTo>
                <a:close/>
              </a:path>
            </a:pathLst>
          </a:custGeom>
          <a:solidFill>
            <a:schemeClr val="accent1"/>
          </a:solidFill>
        </p:spPr>
        <p:txBody>
          <a:bodyPr wrap="square">
            <a:noAutofit/>
          </a:bodyPr>
          <a:lstStyle>
            <a:lvl1pPr marL="0" indent="0">
              <a:buNone/>
              <a:defRPr/>
            </a:lvl1pPr>
          </a:lstStyle>
          <a:p>
            <a:pPr lvl="0"/>
            <a:r>
              <a:rPr lang="en-US"/>
              <a:t> </a:t>
            </a:r>
          </a:p>
        </p:txBody>
      </p:sp>
      <p:sp>
        <p:nvSpPr>
          <p:cNvPr id="2" name="Title 1">
            <a:extLst>
              <a:ext uri="{FF2B5EF4-FFF2-40B4-BE49-F238E27FC236}">
                <a16:creationId xmlns:a16="http://schemas.microsoft.com/office/drawing/2014/main" id="{B025FC24-ABDC-5946-A5A6-5BA22D03B50F}"/>
              </a:ext>
            </a:extLst>
          </p:cNvPr>
          <p:cNvSpPr>
            <a:spLocks noGrp="1"/>
          </p:cNvSpPr>
          <p:nvPr>
            <p:ph type="title" hasCustomPrompt="1"/>
          </p:nvPr>
        </p:nvSpPr>
        <p:spPr>
          <a:xfrm>
            <a:off x="304800" y="1930057"/>
            <a:ext cx="5791200" cy="3053479"/>
          </a:xfrm>
        </p:spPr>
        <p:txBody>
          <a:bodyPr anchor="ctr" anchorCtr="0">
            <a:noAutofit/>
          </a:bodyPr>
          <a:lstStyle>
            <a:lvl1pPr>
              <a:defRPr sz="5000"/>
            </a:lvl1pPr>
          </a:lstStyle>
          <a:p>
            <a:r>
              <a:rPr lang="en-US"/>
              <a:t>Section title goes here and here</a:t>
            </a:r>
          </a:p>
        </p:txBody>
      </p:sp>
      <p:pic>
        <p:nvPicPr>
          <p:cNvPr id="17" name="Graphic 16">
            <a:extLst>
              <a:ext uri="{FF2B5EF4-FFF2-40B4-BE49-F238E27FC236}">
                <a16:creationId xmlns:a16="http://schemas.microsoft.com/office/drawing/2014/main" id="{FB577416-A7F2-C342-9306-B290284D02BC}"/>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236050" y="6263247"/>
            <a:ext cx="1444258" cy="433278"/>
          </a:xfrm>
          <a:prstGeom prst="rect">
            <a:avLst/>
          </a:prstGeom>
        </p:spPr>
      </p:pic>
    </p:spTree>
    <p:extLst>
      <p:ext uri="{BB962C8B-B14F-4D97-AF65-F5344CB8AC3E}">
        <p14:creationId xmlns:p14="http://schemas.microsoft.com/office/powerpoint/2010/main" val="3590201736"/>
      </p:ext>
    </p:extLst>
  </p:cSld>
  <p:clrMapOvr>
    <a:masterClrMapping/>
  </p:clrMapOvr>
</p:sldLayout>
</file>

<file path=ppt/slideLayouts/slideLayout263.xml><?xml version="1.0" encoding="utf-8"?>
<p:sldLayout xmlns:a="http://schemas.openxmlformats.org/drawingml/2006/main" xmlns:r="http://schemas.openxmlformats.org/officeDocument/2006/relationships" xmlns:p="http://schemas.openxmlformats.org/presentationml/2006/main" preserve="1" userDrawn="1">
  <p:cSld name="1_Title Only">
    <p:spTree>
      <p:nvGrpSpPr>
        <p:cNvPr id="1" name=""/>
        <p:cNvGrpSpPr/>
        <p:nvPr/>
      </p:nvGrpSpPr>
      <p:grpSpPr>
        <a:xfrm>
          <a:off x="0" y="0"/>
          <a:ext cx="0" cy="0"/>
          <a:chOff x="0" y="0"/>
          <a:chExt cx="0" cy="0"/>
        </a:xfrm>
      </p:grpSpPr>
      <p:pic>
        <p:nvPicPr>
          <p:cNvPr id="6" name="Graphic 5">
            <a:extLst>
              <a:ext uri="{FF2B5EF4-FFF2-40B4-BE49-F238E27FC236}">
                <a16:creationId xmlns:a16="http://schemas.microsoft.com/office/drawing/2014/main" id="{0BB32D34-A693-824F-9F28-DB252DB956BA}"/>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222250" y="6256962"/>
            <a:ext cx="1463040" cy="438912"/>
          </a:xfrm>
          <a:prstGeom prst="rect">
            <a:avLst/>
          </a:prstGeom>
        </p:spPr>
      </p:pic>
      <p:sp>
        <p:nvSpPr>
          <p:cNvPr id="7" name="Title 1">
            <a:extLst>
              <a:ext uri="{FF2B5EF4-FFF2-40B4-BE49-F238E27FC236}">
                <a16:creationId xmlns:a16="http://schemas.microsoft.com/office/drawing/2014/main" id="{9A60CD46-EEB8-3D4A-BAC3-3960E6FEBB8E}"/>
              </a:ext>
            </a:extLst>
          </p:cNvPr>
          <p:cNvSpPr>
            <a:spLocks noGrp="1"/>
          </p:cNvSpPr>
          <p:nvPr>
            <p:ph type="title" hasCustomPrompt="1"/>
          </p:nvPr>
        </p:nvSpPr>
        <p:spPr>
          <a:xfrm>
            <a:off x="318247" y="329454"/>
            <a:ext cx="10515600" cy="607595"/>
          </a:xfrm>
        </p:spPr>
        <p:txBody>
          <a:bodyPr/>
          <a:lstStyle>
            <a:lvl1pPr>
              <a:defRPr b="1" i="0">
                <a:latin typeface="Inter" panose="02000503000000020004" pitchFamily="2" charset="0"/>
                <a:ea typeface="Inter" panose="02000503000000020004" pitchFamily="2" charset="0"/>
                <a:cs typeface="Inter" panose="02000503000000020004" pitchFamily="2" charset="0"/>
              </a:defRPr>
            </a:lvl1pPr>
          </a:lstStyle>
          <a:p>
            <a:r>
              <a:rPr lang="en-US"/>
              <a:t>Click to edit slide title</a:t>
            </a:r>
          </a:p>
        </p:txBody>
      </p:sp>
      <p:sp>
        <p:nvSpPr>
          <p:cNvPr id="4" name="Freeform 3">
            <a:extLst>
              <a:ext uri="{FF2B5EF4-FFF2-40B4-BE49-F238E27FC236}">
                <a16:creationId xmlns:a16="http://schemas.microsoft.com/office/drawing/2014/main" id="{EAB7D793-B804-BE4F-9E49-6C0DEA758966}"/>
              </a:ext>
            </a:extLst>
          </p:cNvPr>
          <p:cNvSpPr/>
          <p:nvPr userDrawn="1"/>
        </p:nvSpPr>
        <p:spPr>
          <a:xfrm rot="1450454">
            <a:off x="10534410" y="5436915"/>
            <a:ext cx="1028792" cy="1802670"/>
          </a:xfrm>
          <a:custGeom>
            <a:avLst/>
            <a:gdLst>
              <a:gd name="connsiteX0" fmla="*/ 314170 w 1028792"/>
              <a:gd name="connsiteY0" fmla="*/ 40424 h 1802670"/>
              <a:gd name="connsiteX1" fmla="*/ 514396 w 1028792"/>
              <a:gd name="connsiteY1" fmla="*/ 0 h 1802670"/>
              <a:gd name="connsiteX2" fmla="*/ 1028792 w 1028792"/>
              <a:gd name="connsiteY2" fmla="*/ 514396 h 1802670"/>
              <a:gd name="connsiteX3" fmla="*/ 1028791 w 1028792"/>
              <a:gd name="connsiteY3" fmla="*/ 1340869 h 1802670"/>
              <a:gd name="connsiteX4" fmla="*/ 0 w 1028792"/>
              <a:gd name="connsiteY4" fmla="*/ 1802670 h 1802670"/>
              <a:gd name="connsiteX5" fmla="*/ 0 w 1028792"/>
              <a:gd name="connsiteY5" fmla="*/ 514396 h 1802670"/>
              <a:gd name="connsiteX6" fmla="*/ 314170 w 1028792"/>
              <a:gd name="connsiteY6" fmla="*/ 40424 h 1802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28792" h="1802670">
                <a:moveTo>
                  <a:pt x="314170" y="40424"/>
                </a:moveTo>
                <a:cubicBezTo>
                  <a:pt x="375711" y="14394"/>
                  <a:pt x="443373" y="0"/>
                  <a:pt x="514396" y="0"/>
                </a:cubicBezTo>
                <a:cubicBezTo>
                  <a:pt x="798489" y="0"/>
                  <a:pt x="1028792" y="230303"/>
                  <a:pt x="1028792" y="514396"/>
                </a:cubicBezTo>
                <a:lnTo>
                  <a:pt x="1028791" y="1340869"/>
                </a:lnTo>
                <a:lnTo>
                  <a:pt x="0" y="1802670"/>
                </a:lnTo>
                <a:lnTo>
                  <a:pt x="0" y="514396"/>
                </a:lnTo>
                <a:cubicBezTo>
                  <a:pt x="0" y="301326"/>
                  <a:pt x="129545" y="118513"/>
                  <a:pt x="314170" y="40424"/>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358" rtl="0" eaLnBrk="1" fontAlgn="auto" latinLnBrk="0" hangingPunct="1">
              <a:lnSpc>
                <a:spcPct val="100000"/>
              </a:lnSpc>
              <a:spcBef>
                <a:spcPts val="0"/>
              </a:spcBef>
              <a:spcAft>
                <a:spcPts val="0"/>
              </a:spcAft>
              <a:buClr>
                <a:srgbClr val="000000"/>
              </a:buClr>
              <a:buSzTx/>
              <a:buFont typeface="Arial"/>
              <a:buNone/>
              <a:tabLst/>
              <a:defRPr/>
            </a:pPr>
            <a:endParaRPr kumimoji="0" lang="en-US" sz="2489" b="0" i="0" u="none" strike="noStrike" kern="0" cap="none" spc="0" normalizeH="0" baseline="0" noProof="0">
              <a:ln>
                <a:noFill/>
              </a:ln>
              <a:solidFill>
                <a:srgbClr val="FFFFFF"/>
              </a:solidFill>
              <a:effectLst/>
              <a:uLnTx/>
              <a:uFillTx/>
              <a:latin typeface="Arial"/>
              <a:ea typeface="+mn-ea"/>
              <a:cs typeface="+mn-cs"/>
              <a:sym typeface="Arial"/>
            </a:endParaRPr>
          </a:p>
        </p:txBody>
      </p:sp>
      <p:sp>
        <p:nvSpPr>
          <p:cNvPr id="5" name="Freeform 4">
            <a:extLst>
              <a:ext uri="{FF2B5EF4-FFF2-40B4-BE49-F238E27FC236}">
                <a16:creationId xmlns:a16="http://schemas.microsoft.com/office/drawing/2014/main" id="{71F18BAD-12FF-1141-9A64-A30235CD2FF2}"/>
              </a:ext>
            </a:extLst>
          </p:cNvPr>
          <p:cNvSpPr/>
          <p:nvPr userDrawn="1"/>
        </p:nvSpPr>
        <p:spPr>
          <a:xfrm rot="1471785">
            <a:off x="9943305" y="5882134"/>
            <a:ext cx="814948" cy="1273112"/>
          </a:xfrm>
          <a:custGeom>
            <a:avLst/>
            <a:gdLst>
              <a:gd name="connsiteX0" fmla="*/ 248867 w 814948"/>
              <a:gd name="connsiteY0" fmla="*/ 32021 h 1273112"/>
              <a:gd name="connsiteX1" fmla="*/ 407474 w 814948"/>
              <a:gd name="connsiteY1" fmla="*/ 0 h 1273112"/>
              <a:gd name="connsiteX2" fmla="*/ 814948 w 814948"/>
              <a:gd name="connsiteY2" fmla="*/ 407474 h 1273112"/>
              <a:gd name="connsiteX3" fmla="*/ 814948 w 814948"/>
              <a:gd name="connsiteY3" fmla="*/ 901208 h 1273112"/>
              <a:gd name="connsiteX4" fmla="*/ 0 w 814948"/>
              <a:gd name="connsiteY4" fmla="*/ 1273112 h 1273112"/>
              <a:gd name="connsiteX5" fmla="*/ 0 w 814948"/>
              <a:gd name="connsiteY5" fmla="*/ 407474 h 1273112"/>
              <a:gd name="connsiteX6" fmla="*/ 248867 w 814948"/>
              <a:gd name="connsiteY6" fmla="*/ 32021 h 1273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4948" h="1273112">
                <a:moveTo>
                  <a:pt x="248867" y="32021"/>
                </a:moveTo>
                <a:cubicBezTo>
                  <a:pt x="297616" y="11402"/>
                  <a:pt x="351214" y="0"/>
                  <a:pt x="407474" y="0"/>
                </a:cubicBezTo>
                <a:cubicBezTo>
                  <a:pt x="632516" y="0"/>
                  <a:pt x="814948" y="182432"/>
                  <a:pt x="814948" y="407474"/>
                </a:cubicBezTo>
                <a:lnTo>
                  <a:pt x="814948" y="901208"/>
                </a:lnTo>
                <a:lnTo>
                  <a:pt x="0" y="1273112"/>
                </a:lnTo>
                <a:lnTo>
                  <a:pt x="0" y="407474"/>
                </a:lnTo>
                <a:cubicBezTo>
                  <a:pt x="0" y="238693"/>
                  <a:pt x="102618" y="93879"/>
                  <a:pt x="248867" y="32021"/>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358" rtl="0" eaLnBrk="1" fontAlgn="auto" latinLnBrk="0" hangingPunct="1">
              <a:lnSpc>
                <a:spcPct val="100000"/>
              </a:lnSpc>
              <a:spcBef>
                <a:spcPts val="0"/>
              </a:spcBef>
              <a:spcAft>
                <a:spcPts val="0"/>
              </a:spcAft>
              <a:buClr>
                <a:srgbClr val="000000"/>
              </a:buClr>
              <a:buSzTx/>
              <a:buFont typeface="Arial"/>
              <a:buNone/>
              <a:tabLst/>
              <a:defRPr/>
            </a:pPr>
            <a:endParaRPr kumimoji="0" lang="en-US" sz="2489" b="0" i="0" u="none" strike="noStrike" kern="0" cap="none" spc="0" normalizeH="0" baseline="0" noProof="0">
              <a:ln>
                <a:noFill/>
              </a:ln>
              <a:solidFill>
                <a:srgbClr val="FFFFFF"/>
              </a:solidFill>
              <a:effectLst/>
              <a:uLnTx/>
              <a:uFillTx/>
              <a:latin typeface="Arial"/>
              <a:ea typeface="+mn-ea"/>
              <a:cs typeface="+mn-cs"/>
              <a:sym typeface="Arial"/>
            </a:endParaRPr>
          </a:p>
        </p:txBody>
      </p:sp>
      <p:sp>
        <p:nvSpPr>
          <p:cNvPr id="9" name="Text Placeholder 6">
            <a:extLst>
              <a:ext uri="{FF2B5EF4-FFF2-40B4-BE49-F238E27FC236}">
                <a16:creationId xmlns:a16="http://schemas.microsoft.com/office/drawing/2014/main" id="{BB7B66E3-021C-C840-AFED-2291052C9042}"/>
              </a:ext>
            </a:extLst>
          </p:cNvPr>
          <p:cNvSpPr>
            <a:spLocks noGrp="1"/>
          </p:cNvSpPr>
          <p:nvPr>
            <p:ph type="body" sz="quarter" idx="15" hasCustomPrompt="1"/>
          </p:nvPr>
        </p:nvSpPr>
        <p:spPr>
          <a:xfrm>
            <a:off x="345983" y="2343597"/>
            <a:ext cx="7297831" cy="2170808"/>
          </a:xfrm>
          <a:prstGeom prst="rect">
            <a:avLst/>
          </a:prstGeom>
        </p:spPr>
        <p:txBody>
          <a:bodyPr lIns="0" tIns="0" rIns="0" bIns="0" anchor="ctr" anchorCtr="0">
            <a:noAutofit/>
          </a:bodyPr>
          <a:lstStyle>
            <a:lvl1pPr marL="0" indent="0" algn="l">
              <a:lnSpc>
                <a:spcPct val="120000"/>
              </a:lnSpc>
              <a:spcBef>
                <a:spcPts val="0"/>
              </a:spcBef>
              <a:spcAft>
                <a:spcPts val="1200"/>
              </a:spcAft>
              <a:buNone/>
              <a:defRPr sz="1800" b="0" i="0">
                <a:latin typeface="Inter Light" panose="02000403000000020004" pitchFamily="2" charset="0"/>
                <a:ea typeface="Inter Light" panose="02000403000000020004" pitchFamily="2" charset="0"/>
                <a:cs typeface="Inter Light" panose="02000403000000020004" pitchFamily="2" charset="0"/>
              </a:defRPr>
            </a:lvl1pPr>
            <a:lvl2pPr marL="457179" indent="0" algn="l">
              <a:buNone/>
              <a:defRPr/>
            </a:lvl2pPr>
            <a:lvl3pPr marL="914358" indent="0" algn="l">
              <a:buNone/>
              <a:defRPr/>
            </a:lvl3pPr>
            <a:lvl4pPr marL="1371536" indent="0" algn="l">
              <a:buNone/>
              <a:defRPr/>
            </a:lvl4pPr>
            <a:lvl5pPr marL="1828715" indent="0" algn="l">
              <a:buNone/>
              <a:defRPr/>
            </a:lvl5pPr>
          </a:lstStyle>
          <a:p>
            <a:pPr lvl="0"/>
            <a:r>
              <a:rPr lang="en-US"/>
              <a:t>Click here to add body text. This is placeholder text for a template layout with columns. This is a sample of a slide for a presentation deck. </a:t>
            </a:r>
          </a:p>
        </p:txBody>
      </p:sp>
    </p:spTree>
    <p:extLst>
      <p:ext uri="{BB962C8B-B14F-4D97-AF65-F5344CB8AC3E}">
        <p14:creationId xmlns:p14="http://schemas.microsoft.com/office/powerpoint/2010/main" val="1582058468"/>
      </p:ext>
    </p:extLst>
  </p:cSld>
  <p:clrMapOvr>
    <a:masterClrMapping/>
  </p:clrMapOvr>
</p:sldLayout>
</file>

<file path=ppt/slideLayouts/slideLayout264.xml><?xml version="1.0" encoding="utf-8"?>
<p:sldLayout xmlns:a="http://schemas.openxmlformats.org/drawingml/2006/main" xmlns:r="http://schemas.openxmlformats.org/officeDocument/2006/relationships" xmlns:p="http://schemas.openxmlformats.org/presentationml/2006/main" preserve="1" userDrawn="1">
  <p:cSld name="Important point or quote">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E5A83E07-D7C6-8049-9F5D-3132C18E04AC}"/>
              </a:ext>
            </a:extLst>
          </p:cNvPr>
          <p:cNvSpPr/>
          <p:nvPr userDrawn="1"/>
        </p:nvSpPr>
        <p:spPr>
          <a:xfrm>
            <a:off x="0" y="0"/>
            <a:ext cx="12192000" cy="685800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849"/>
          </a:p>
        </p:txBody>
      </p:sp>
      <p:pic>
        <p:nvPicPr>
          <p:cNvPr id="10" name="Graphic 9">
            <a:extLst>
              <a:ext uri="{FF2B5EF4-FFF2-40B4-BE49-F238E27FC236}">
                <a16:creationId xmlns:a16="http://schemas.microsoft.com/office/drawing/2014/main" id="{B72B39B6-478B-8A42-96CA-6836A413032C}"/>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236050" y="6263247"/>
            <a:ext cx="1444258" cy="433278"/>
          </a:xfrm>
          <a:prstGeom prst="rect">
            <a:avLst/>
          </a:prstGeom>
        </p:spPr>
      </p:pic>
      <p:sp>
        <p:nvSpPr>
          <p:cNvPr id="16" name="Freeform 15">
            <a:extLst>
              <a:ext uri="{FF2B5EF4-FFF2-40B4-BE49-F238E27FC236}">
                <a16:creationId xmlns:a16="http://schemas.microsoft.com/office/drawing/2014/main" id="{6C7BAE9C-34FC-2742-8BC0-ADCD9032352C}"/>
              </a:ext>
            </a:extLst>
          </p:cNvPr>
          <p:cNvSpPr/>
          <p:nvPr userDrawn="1"/>
        </p:nvSpPr>
        <p:spPr>
          <a:xfrm rot="1471785">
            <a:off x="572227" y="-253151"/>
            <a:ext cx="706818" cy="1377179"/>
          </a:xfrm>
          <a:custGeom>
            <a:avLst/>
            <a:gdLst>
              <a:gd name="connsiteX0" fmla="*/ 0 w 706818"/>
              <a:gd name="connsiteY0" fmla="*/ 322559 h 1377179"/>
              <a:gd name="connsiteX1" fmla="*/ 706818 w 706818"/>
              <a:gd name="connsiteY1" fmla="*/ 0 h 1377179"/>
              <a:gd name="connsiteX2" fmla="*/ 706818 w 706818"/>
              <a:gd name="connsiteY2" fmla="*/ 1023770 h 1377179"/>
              <a:gd name="connsiteX3" fmla="*/ 353409 w 706818"/>
              <a:gd name="connsiteY3" fmla="*/ 1377179 h 1377179"/>
              <a:gd name="connsiteX4" fmla="*/ 0 w 706818"/>
              <a:gd name="connsiteY4" fmla="*/ 1023770 h 13771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6818" h="1377179">
                <a:moveTo>
                  <a:pt x="0" y="322559"/>
                </a:moveTo>
                <a:lnTo>
                  <a:pt x="706818" y="0"/>
                </a:lnTo>
                <a:lnTo>
                  <a:pt x="706818" y="1023770"/>
                </a:lnTo>
                <a:cubicBezTo>
                  <a:pt x="706818" y="1218952"/>
                  <a:pt x="548591" y="1377179"/>
                  <a:pt x="353409" y="1377179"/>
                </a:cubicBezTo>
                <a:cubicBezTo>
                  <a:pt x="158227" y="1377179"/>
                  <a:pt x="0" y="1218952"/>
                  <a:pt x="0" y="102377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358" rtl="0" eaLnBrk="1" fontAlgn="auto" latinLnBrk="0" hangingPunct="1">
              <a:lnSpc>
                <a:spcPct val="100000"/>
              </a:lnSpc>
              <a:spcBef>
                <a:spcPts val="0"/>
              </a:spcBef>
              <a:spcAft>
                <a:spcPts val="0"/>
              </a:spcAft>
              <a:buClr>
                <a:srgbClr val="000000"/>
              </a:buClr>
              <a:buSzTx/>
              <a:buFont typeface="Arial"/>
              <a:buNone/>
              <a:tabLst/>
              <a:defRPr/>
            </a:pPr>
            <a:endParaRPr kumimoji="0" lang="en-US" sz="2489" b="0" i="0" u="none" strike="noStrike" kern="0" cap="none" spc="0" normalizeH="0" baseline="0" noProof="0">
              <a:ln>
                <a:noFill/>
              </a:ln>
              <a:solidFill>
                <a:srgbClr val="FFFFFF"/>
              </a:solidFill>
              <a:effectLst/>
              <a:uLnTx/>
              <a:uFillTx/>
              <a:latin typeface="Arial"/>
              <a:ea typeface="+mn-ea"/>
              <a:cs typeface="+mn-cs"/>
              <a:sym typeface="Arial"/>
            </a:endParaRPr>
          </a:p>
        </p:txBody>
      </p:sp>
      <p:sp>
        <p:nvSpPr>
          <p:cNvPr id="3" name="Text Placeholder 2">
            <a:extLst>
              <a:ext uri="{FF2B5EF4-FFF2-40B4-BE49-F238E27FC236}">
                <a16:creationId xmlns:a16="http://schemas.microsoft.com/office/drawing/2014/main" id="{C1EC9815-B9C0-B145-BEB3-0401A7D517C6}"/>
              </a:ext>
            </a:extLst>
          </p:cNvPr>
          <p:cNvSpPr>
            <a:spLocks noGrp="1"/>
          </p:cNvSpPr>
          <p:nvPr>
            <p:ph type="body" sz="quarter" idx="48" hasCustomPrompt="1"/>
          </p:nvPr>
        </p:nvSpPr>
        <p:spPr>
          <a:xfrm>
            <a:off x="318247" y="1822450"/>
            <a:ext cx="7145338" cy="3213100"/>
          </a:xfrm>
          <a:prstGeom prst="rect">
            <a:avLst/>
          </a:prstGeom>
        </p:spPr>
        <p:txBody>
          <a:bodyPr lIns="0" tIns="0" rIns="0" bIns="0" anchor="ctr" anchorCtr="0">
            <a:noAutofit/>
          </a:bodyPr>
          <a:lstStyle>
            <a:lvl1pPr marL="0" indent="0">
              <a:lnSpc>
                <a:spcPct val="100000"/>
              </a:lnSpc>
              <a:spcBef>
                <a:spcPts val="0"/>
              </a:spcBef>
              <a:buNone/>
              <a:defRPr sz="3600" b="1" i="0">
                <a:solidFill>
                  <a:schemeClr val="bg1"/>
                </a:solidFill>
                <a:latin typeface="Inter" panose="02000503000000020004" pitchFamily="2" charset="0"/>
                <a:ea typeface="Inter" panose="02000503000000020004" pitchFamily="2" charset="0"/>
                <a:cs typeface="Inter" panose="02000503000000020004" pitchFamily="2" charset="0"/>
              </a:defRPr>
            </a:lvl1pPr>
            <a:lvl2pPr marL="457179" indent="0">
              <a:buNone/>
              <a:defRPr/>
            </a:lvl2pPr>
            <a:lvl3pPr marL="914358" indent="0">
              <a:buNone/>
              <a:defRPr/>
            </a:lvl3pPr>
            <a:lvl4pPr marL="1371536" indent="0">
              <a:buNone/>
              <a:defRPr/>
            </a:lvl4pPr>
            <a:lvl5pPr marL="1828715" indent="0">
              <a:buNone/>
              <a:defRPr/>
            </a:lvl5pPr>
          </a:lstStyle>
          <a:p>
            <a:pPr lvl="0"/>
            <a:r>
              <a:rPr lang="en-US"/>
              <a:t>Here is where a longer important point can go or a key statistic or trend here</a:t>
            </a:r>
          </a:p>
        </p:txBody>
      </p:sp>
      <p:grpSp>
        <p:nvGrpSpPr>
          <p:cNvPr id="9" name="Group 8">
            <a:extLst>
              <a:ext uri="{FF2B5EF4-FFF2-40B4-BE49-F238E27FC236}">
                <a16:creationId xmlns:a16="http://schemas.microsoft.com/office/drawing/2014/main" id="{94B2B85F-6AA1-664C-8364-466981329CF1}"/>
              </a:ext>
            </a:extLst>
          </p:cNvPr>
          <p:cNvGrpSpPr/>
          <p:nvPr userDrawn="1"/>
        </p:nvGrpSpPr>
        <p:grpSpPr>
          <a:xfrm>
            <a:off x="6036040" y="-249653"/>
            <a:ext cx="7228310" cy="7072467"/>
            <a:chOff x="5411645" y="-249654"/>
            <a:chExt cx="7228310" cy="7072467"/>
          </a:xfrm>
        </p:grpSpPr>
        <p:grpSp>
          <p:nvGrpSpPr>
            <p:cNvPr id="12" name="Graphic 2472">
              <a:extLst>
                <a:ext uri="{FF2B5EF4-FFF2-40B4-BE49-F238E27FC236}">
                  <a16:creationId xmlns:a16="http://schemas.microsoft.com/office/drawing/2014/main" id="{E9CC1118-A531-134C-BEFF-ACC916078AF5}"/>
                </a:ext>
              </a:extLst>
            </p:cNvPr>
            <p:cNvGrpSpPr/>
            <p:nvPr userDrawn="1"/>
          </p:nvGrpSpPr>
          <p:grpSpPr>
            <a:xfrm>
              <a:off x="8356288" y="327624"/>
              <a:ext cx="683245" cy="121602"/>
              <a:chOff x="8402008" y="327624"/>
              <a:chExt cx="683245" cy="121602"/>
            </a:xfrm>
            <a:solidFill>
              <a:srgbClr val="7EB4B4"/>
            </a:solidFill>
          </p:grpSpPr>
          <p:sp>
            <p:nvSpPr>
              <p:cNvPr id="628" name="Freeform 627">
                <a:extLst>
                  <a:ext uri="{FF2B5EF4-FFF2-40B4-BE49-F238E27FC236}">
                    <a16:creationId xmlns:a16="http://schemas.microsoft.com/office/drawing/2014/main" id="{17D487E3-65E8-0042-84D0-E5496A94173A}"/>
                  </a:ext>
                </a:extLst>
              </p:cNvPr>
              <p:cNvSpPr/>
              <p:nvPr/>
            </p:nvSpPr>
            <p:spPr>
              <a:xfrm>
                <a:off x="8402008" y="327624"/>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5"/>
                    </a:cubicBezTo>
                    <a:lnTo>
                      <a:pt x="3292" y="29311"/>
                    </a:lnTo>
                    <a:cubicBezTo>
                      <a:pt x="-3938" y="18453"/>
                      <a:pt x="1484" y="7595"/>
                      <a:pt x="12329" y="2166"/>
                    </a:cubicBezTo>
                    <a:close/>
                  </a:path>
                </a:pathLst>
              </a:custGeom>
              <a:grpFill/>
              <a:ln w="18073" cap="flat">
                <a:noFill/>
                <a:prstDash val="solid"/>
                <a:miter/>
              </a:ln>
            </p:spPr>
            <p:txBody>
              <a:bodyPr rtlCol="0" anchor="ctr"/>
              <a:lstStyle/>
              <a:p>
                <a:endParaRPr lang="en-US" sz="849"/>
              </a:p>
            </p:txBody>
          </p:sp>
          <p:sp>
            <p:nvSpPr>
              <p:cNvPr id="629" name="Freeform 628">
                <a:extLst>
                  <a:ext uri="{FF2B5EF4-FFF2-40B4-BE49-F238E27FC236}">
                    <a16:creationId xmlns:a16="http://schemas.microsoft.com/office/drawing/2014/main" id="{AAA17C4B-3D81-8D4A-B0A2-FD6003F6B2DE}"/>
                  </a:ext>
                </a:extLst>
              </p:cNvPr>
              <p:cNvSpPr/>
              <p:nvPr/>
            </p:nvSpPr>
            <p:spPr>
              <a:xfrm>
                <a:off x="8723410" y="327980"/>
                <a:ext cx="39763" cy="121246"/>
              </a:xfrm>
              <a:custGeom>
                <a:avLst/>
                <a:gdLst>
                  <a:gd name="connsiteX0" fmla="*/ 39764 w 39763"/>
                  <a:gd name="connsiteY0" fmla="*/ 19906 h 121246"/>
                  <a:gd name="connsiteX1" fmla="*/ 39764 w 39763"/>
                  <a:gd name="connsiteY1" fmla="*/ 101341 h 121246"/>
                  <a:gd name="connsiteX2" fmla="*/ 19882 w 39763"/>
                  <a:gd name="connsiteY2" fmla="*/ 121246 h 121246"/>
                  <a:gd name="connsiteX3" fmla="*/ 19882 w 39763"/>
                  <a:gd name="connsiteY3" fmla="*/ 121246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8"/>
                      <a:pt x="30726" y="121246"/>
                      <a:pt x="19882" y="121246"/>
                    </a:cubicBezTo>
                    <a:lnTo>
                      <a:pt x="19882" y="121246"/>
                    </a:lnTo>
                    <a:cubicBezTo>
                      <a:pt x="9037" y="121246"/>
                      <a:pt x="0" y="112198"/>
                      <a:pt x="0" y="101341"/>
                    </a:cubicBezTo>
                    <a:lnTo>
                      <a:pt x="0" y="19906"/>
                    </a:lnTo>
                    <a:cubicBezTo>
                      <a:pt x="0" y="9048"/>
                      <a:pt x="9037" y="0"/>
                      <a:pt x="19882" y="0"/>
                    </a:cubicBezTo>
                    <a:lnTo>
                      <a:pt x="19882" y="0"/>
                    </a:lnTo>
                    <a:cubicBezTo>
                      <a:pt x="30726" y="0"/>
                      <a:pt x="39764" y="9048"/>
                      <a:pt x="39764" y="19906"/>
                    </a:cubicBezTo>
                    <a:close/>
                  </a:path>
                </a:pathLst>
              </a:custGeom>
              <a:grpFill/>
              <a:ln w="18073" cap="flat">
                <a:noFill/>
                <a:prstDash val="solid"/>
                <a:miter/>
              </a:ln>
            </p:spPr>
            <p:txBody>
              <a:bodyPr rtlCol="0" anchor="ctr"/>
              <a:lstStyle/>
              <a:p>
                <a:endParaRPr lang="en-US" sz="849"/>
              </a:p>
            </p:txBody>
          </p:sp>
          <p:sp>
            <p:nvSpPr>
              <p:cNvPr id="630" name="Freeform 629">
                <a:extLst>
                  <a:ext uri="{FF2B5EF4-FFF2-40B4-BE49-F238E27FC236}">
                    <a16:creationId xmlns:a16="http://schemas.microsoft.com/office/drawing/2014/main" id="{812C7CC3-941A-4348-89EC-995858BB64FB}"/>
                  </a:ext>
                </a:extLst>
              </p:cNvPr>
              <p:cNvSpPr/>
              <p:nvPr/>
            </p:nvSpPr>
            <p:spPr>
              <a:xfrm>
                <a:off x="9007501" y="327624"/>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5"/>
                    </a:cubicBezTo>
                    <a:lnTo>
                      <a:pt x="3292" y="29311"/>
                    </a:lnTo>
                    <a:cubicBezTo>
                      <a:pt x="-3938" y="18453"/>
                      <a:pt x="1484" y="7595"/>
                      <a:pt x="12329" y="2166"/>
                    </a:cubicBezTo>
                    <a:close/>
                  </a:path>
                </a:pathLst>
              </a:custGeom>
              <a:grpFill/>
              <a:ln w="18073" cap="flat">
                <a:noFill/>
                <a:prstDash val="solid"/>
                <a:miter/>
              </a:ln>
            </p:spPr>
            <p:txBody>
              <a:bodyPr rtlCol="0" anchor="ctr"/>
              <a:lstStyle/>
              <a:p>
                <a:endParaRPr lang="en-US" sz="849"/>
              </a:p>
            </p:txBody>
          </p:sp>
        </p:grpSp>
        <p:grpSp>
          <p:nvGrpSpPr>
            <p:cNvPr id="14" name="Graphic 2472">
              <a:extLst>
                <a:ext uri="{FF2B5EF4-FFF2-40B4-BE49-F238E27FC236}">
                  <a16:creationId xmlns:a16="http://schemas.microsoft.com/office/drawing/2014/main" id="{0C3A3A1B-7B86-6C46-BCAF-D9085B3316CC}"/>
                </a:ext>
              </a:extLst>
            </p:cNvPr>
            <p:cNvGrpSpPr/>
            <p:nvPr userDrawn="1"/>
          </p:nvGrpSpPr>
          <p:grpSpPr>
            <a:xfrm>
              <a:off x="9265431" y="327624"/>
              <a:ext cx="683245" cy="121602"/>
              <a:chOff x="9311151" y="327624"/>
              <a:chExt cx="683245" cy="121602"/>
            </a:xfrm>
            <a:solidFill>
              <a:srgbClr val="7EB4B4"/>
            </a:solidFill>
          </p:grpSpPr>
          <p:sp>
            <p:nvSpPr>
              <p:cNvPr id="625" name="Freeform 624">
                <a:extLst>
                  <a:ext uri="{FF2B5EF4-FFF2-40B4-BE49-F238E27FC236}">
                    <a16:creationId xmlns:a16="http://schemas.microsoft.com/office/drawing/2014/main" id="{E30ABA36-DF77-714F-9D8E-FB05F73F3AEC}"/>
                  </a:ext>
                </a:extLst>
              </p:cNvPr>
              <p:cNvSpPr/>
              <p:nvPr/>
            </p:nvSpPr>
            <p:spPr>
              <a:xfrm>
                <a:off x="9311151" y="327624"/>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89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89" y="90839"/>
                    </a:lnTo>
                    <a:cubicBezTo>
                      <a:pt x="81012" y="99887"/>
                      <a:pt x="75589" y="112555"/>
                      <a:pt x="66552" y="117984"/>
                    </a:cubicBezTo>
                    <a:lnTo>
                      <a:pt x="66552" y="117984"/>
                    </a:lnTo>
                    <a:cubicBezTo>
                      <a:pt x="57515" y="123413"/>
                      <a:pt x="44863" y="117984"/>
                      <a:pt x="39441" y="108935"/>
                    </a:cubicBezTo>
                    <a:lnTo>
                      <a:pt x="3292" y="29311"/>
                    </a:lnTo>
                    <a:cubicBezTo>
                      <a:pt x="-3938" y="18453"/>
                      <a:pt x="1485" y="7595"/>
                      <a:pt x="12329" y="2166"/>
                    </a:cubicBezTo>
                    <a:close/>
                  </a:path>
                </a:pathLst>
              </a:custGeom>
              <a:grpFill/>
              <a:ln w="18073" cap="flat">
                <a:noFill/>
                <a:prstDash val="solid"/>
                <a:miter/>
              </a:ln>
            </p:spPr>
            <p:txBody>
              <a:bodyPr rtlCol="0" anchor="ctr"/>
              <a:lstStyle/>
              <a:p>
                <a:endParaRPr lang="en-US" sz="849"/>
              </a:p>
            </p:txBody>
          </p:sp>
          <p:sp>
            <p:nvSpPr>
              <p:cNvPr id="626" name="Freeform 625">
                <a:extLst>
                  <a:ext uri="{FF2B5EF4-FFF2-40B4-BE49-F238E27FC236}">
                    <a16:creationId xmlns:a16="http://schemas.microsoft.com/office/drawing/2014/main" id="{8CDB888B-48DC-6B4F-AF89-67DB0F5965FB}"/>
                  </a:ext>
                </a:extLst>
              </p:cNvPr>
              <p:cNvSpPr/>
              <p:nvPr/>
            </p:nvSpPr>
            <p:spPr>
              <a:xfrm>
                <a:off x="9632552" y="327980"/>
                <a:ext cx="39763" cy="121246"/>
              </a:xfrm>
              <a:custGeom>
                <a:avLst/>
                <a:gdLst>
                  <a:gd name="connsiteX0" fmla="*/ 39764 w 39763"/>
                  <a:gd name="connsiteY0" fmla="*/ 19906 h 121246"/>
                  <a:gd name="connsiteX1" fmla="*/ 39764 w 39763"/>
                  <a:gd name="connsiteY1" fmla="*/ 101341 h 121246"/>
                  <a:gd name="connsiteX2" fmla="*/ 19882 w 39763"/>
                  <a:gd name="connsiteY2" fmla="*/ 121246 h 121246"/>
                  <a:gd name="connsiteX3" fmla="*/ 19882 w 39763"/>
                  <a:gd name="connsiteY3" fmla="*/ 121246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8"/>
                      <a:pt x="30726" y="121246"/>
                      <a:pt x="19882" y="121246"/>
                    </a:cubicBezTo>
                    <a:lnTo>
                      <a:pt x="19882" y="121246"/>
                    </a:lnTo>
                    <a:cubicBezTo>
                      <a:pt x="9037" y="121246"/>
                      <a:pt x="0" y="112198"/>
                      <a:pt x="0" y="101341"/>
                    </a:cubicBezTo>
                    <a:lnTo>
                      <a:pt x="0" y="19906"/>
                    </a:lnTo>
                    <a:cubicBezTo>
                      <a:pt x="0" y="9048"/>
                      <a:pt x="9037" y="0"/>
                      <a:pt x="19882" y="0"/>
                    </a:cubicBezTo>
                    <a:lnTo>
                      <a:pt x="19882" y="0"/>
                    </a:lnTo>
                    <a:cubicBezTo>
                      <a:pt x="28919" y="0"/>
                      <a:pt x="39764" y="9048"/>
                      <a:pt x="39764" y="19906"/>
                    </a:cubicBezTo>
                    <a:close/>
                  </a:path>
                </a:pathLst>
              </a:custGeom>
              <a:grpFill/>
              <a:ln w="18073" cap="flat">
                <a:noFill/>
                <a:prstDash val="solid"/>
                <a:miter/>
              </a:ln>
            </p:spPr>
            <p:txBody>
              <a:bodyPr rtlCol="0" anchor="ctr"/>
              <a:lstStyle/>
              <a:p>
                <a:endParaRPr lang="en-US" sz="849"/>
              </a:p>
            </p:txBody>
          </p:sp>
          <p:sp>
            <p:nvSpPr>
              <p:cNvPr id="627" name="Freeform 626">
                <a:extLst>
                  <a:ext uri="{FF2B5EF4-FFF2-40B4-BE49-F238E27FC236}">
                    <a16:creationId xmlns:a16="http://schemas.microsoft.com/office/drawing/2014/main" id="{E77D4321-2705-7F47-9316-9DA4E645D22B}"/>
                  </a:ext>
                </a:extLst>
              </p:cNvPr>
              <p:cNvSpPr/>
              <p:nvPr/>
            </p:nvSpPr>
            <p:spPr>
              <a:xfrm>
                <a:off x="9916643" y="327624"/>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4 h 120149"/>
                  <a:gd name="connsiteX5" fmla="*/ 66552 w 77753"/>
                  <a:gd name="connsiteY5" fmla="*/ 117984 h 120149"/>
                  <a:gd name="connsiteX6" fmla="*/ 39441 w 77753"/>
                  <a:gd name="connsiteY6" fmla="*/ 108935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5"/>
                    </a:cubicBezTo>
                    <a:lnTo>
                      <a:pt x="3292" y="29311"/>
                    </a:lnTo>
                    <a:cubicBezTo>
                      <a:pt x="-3938" y="18453"/>
                      <a:pt x="1484" y="7595"/>
                      <a:pt x="12329" y="2166"/>
                    </a:cubicBezTo>
                    <a:close/>
                  </a:path>
                </a:pathLst>
              </a:custGeom>
              <a:grpFill/>
              <a:ln w="18073" cap="flat">
                <a:noFill/>
                <a:prstDash val="solid"/>
                <a:miter/>
              </a:ln>
            </p:spPr>
            <p:txBody>
              <a:bodyPr rtlCol="0" anchor="ctr"/>
              <a:lstStyle/>
              <a:p>
                <a:endParaRPr lang="en-US" sz="849"/>
              </a:p>
            </p:txBody>
          </p:sp>
        </p:grpSp>
        <p:grpSp>
          <p:nvGrpSpPr>
            <p:cNvPr id="15" name="Graphic 2472">
              <a:extLst>
                <a:ext uri="{FF2B5EF4-FFF2-40B4-BE49-F238E27FC236}">
                  <a16:creationId xmlns:a16="http://schemas.microsoft.com/office/drawing/2014/main" id="{8E8040E2-1CE9-6D42-9C32-5EA46E19FDB8}"/>
                </a:ext>
              </a:extLst>
            </p:cNvPr>
            <p:cNvGrpSpPr/>
            <p:nvPr userDrawn="1"/>
          </p:nvGrpSpPr>
          <p:grpSpPr>
            <a:xfrm>
              <a:off x="10173566" y="327624"/>
              <a:ext cx="362171" cy="121602"/>
              <a:chOff x="10219286" y="327624"/>
              <a:chExt cx="362171" cy="121602"/>
            </a:xfrm>
            <a:solidFill>
              <a:srgbClr val="7EB4B4"/>
            </a:solidFill>
          </p:grpSpPr>
          <p:sp>
            <p:nvSpPr>
              <p:cNvPr id="623" name="Freeform 622">
                <a:extLst>
                  <a:ext uri="{FF2B5EF4-FFF2-40B4-BE49-F238E27FC236}">
                    <a16:creationId xmlns:a16="http://schemas.microsoft.com/office/drawing/2014/main" id="{96210CB4-C10C-5C41-A3EF-10ABEBA19D30}"/>
                  </a:ext>
                </a:extLst>
              </p:cNvPr>
              <p:cNvSpPr/>
              <p:nvPr/>
            </p:nvSpPr>
            <p:spPr>
              <a:xfrm>
                <a:off x="10219286" y="327624"/>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3"/>
                      <a:pt x="44062" y="117984"/>
                      <a:pt x="38640" y="108935"/>
                    </a:cubicBezTo>
                    <a:lnTo>
                      <a:pt x="2491" y="29311"/>
                    </a:lnTo>
                    <a:cubicBezTo>
                      <a:pt x="-2931" y="18453"/>
                      <a:pt x="684" y="7595"/>
                      <a:pt x="11529" y="2166"/>
                    </a:cubicBezTo>
                    <a:close/>
                  </a:path>
                </a:pathLst>
              </a:custGeom>
              <a:grpFill/>
              <a:ln w="18073" cap="flat">
                <a:noFill/>
                <a:prstDash val="solid"/>
                <a:miter/>
              </a:ln>
            </p:spPr>
            <p:txBody>
              <a:bodyPr rtlCol="0" anchor="ctr"/>
              <a:lstStyle/>
              <a:p>
                <a:endParaRPr lang="en-US" sz="849"/>
              </a:p>
            </p:txBody>
          </p:sp>
          <p:sp>
            <p:nvSpPr>
              <p:cNvPr id="624" name="Freeform 623">
                <a:extLst>
                  <a:ext uri="{FF2B5EF4-FFF2-40B4-BE49-F238E27FC236}">
                    <a16:creationId xmlns:a16="http://schemas.microsoft.com/office/drawing/2014/main" id="{BD1CE546-148D-024F-8D1E-E5C956F2EE98}"/>
                  </a:ext>
                </a:extLst>
              </p:cNvPr>
              <p:cNvSpPr/>
              <p:nvPr/>
            </p:nvSpPr>
            <p:spPr>
              <a:xfrm>
                <a:off x="10541694" y="327980"/>
                <a:ext cx="39763" cy="121246"/>
              </a:xfrm>
              <a:custGeom>
                <a:avLst/>
                <a:gdLst>
                  <a:gd name="connsiteX0" fmla="*/ 39764 w 39763"/>
                  <a:gd name="connsiteY0" fmla="*/ 19906 h 121246"/>
                  <a:gd name="connsiteX1" fmla="*/ 39764 w 39763"/>
                  <a:gd name="connsiteY1" fmla="*/ 101341 h 121246"/>
                  <a:gd name="connsiteX2" fmla="*/ 19882 w 39763"/>
                  <a:gd name="connsiteY2" fmla="*/ 121246 h 121246"/>
                  <a:gd name="connsiteX3" fmla="*/ 19882 w 39763"/>
                  <a:gd name="connsiteY3" fmla="*/ 121246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8"/>
                      <a:pt x="30727" y="121246"/>
                      <a:pt x="19882" y="121246"/>
                    </a:cubicBezTo>
                    <a:lnTo>
                      <a:pt x="19882" y="121246"/>
                    </a:lnTo>
                    <a:cubicBezTo>
                      <a:pt x="9037" y="121246"/>
                      <a:pt x="0" y="112198"/>
                      <a:pt x="0" y="101341"/>
                    </a:cubicBezTo>
                    <a:lnTo>
                      <a:pt x="0" y="19906"/>
                    </a:lnTo>
                    <a:cubicBezTo>
                      <a:pt x="0" y="9048"/>
                      <a:pt x="9037" y="0"/>
                      <a:pt x="19882" y="0"/>
                    </a:cubicBezTo>
                    <a:lnTo>
                      <a:pt x="19882" y="0"/>
                    </a:lnTo>
                    <a:cubicBezTo>
                      <a:pt x="28919" y="0"/>
                      <a:pt x="39764" y="9048"/>
                      <a:pt x="39764" y="19906"/>
                    </a:cubicBezTo>
                    <a:close/>
                  </a:path>
                </a:pathLst>
              </a:custGeom>
              <a:grpFill/>
              <a:ln w="18073" cap="flat">
                <a:noFill/>
                <a:prstDash val="solid"/>
                <a:miter/>
              </a:ln>
            </p:spPr>
            <p:txBody>
              <a:bodyPr rtlCol="0" anchor="ctr"/>
              <a:lstStyle/>
              <a:p>
                <a:endParaRPr lang="en-US" sz="849"/>
              </a:p>
            </p:txBody>
          </p:sp>
        </p:grpSp>
        <p:grpSp>
          <p:nvGrpSpPr>
            <p:cNvPr id="17" name="Graphic 2472">
              <a:extLst>
                <a:ext uri="{FF2B5EF4-FFF2-40B4-BE49-F238E27FC236}">
                  <a16:creationId xmlns:a16="http://schemas.microsoft.com/office/drawing/2014/main" id="{4D9967D7-9B6B-5842-A1E0-BE40188383DA}"/>
                </a:ext>
              </a:extLst>
            </p:cNvPr>
            <p:cNvGrpSpPr/>
            <p:nvPr userDrawn="1"/>
          </p:nvGrpSpPr>
          <p:grpSpPr>
            <a:xfrm>
              <a:off x="8053439" y="934213"/>
              <a:ext cx="76952" cy="423814"/>
              <a:chOff x="8099159" y="934213"/>
              <a:chExt cx="76952" cy="423814"/>
            </a:xfrm>
            <a:solidFill>
              <a:srgbClr val="7EB4B4"/>
            </a:solidFill>
          </p:grpSpPr>
          <p:sp>
            <p:nvSpPr>
              <p:cNvPr id="621" name="Freeform 620">
                <a:extLst>
                  <a:ext uri="{FF2B5EF4-FFF2-40B4-BE49-F238E27FC236}">
                    <a16:creationId xmlns:a16="http://schemas.microsoft.com/office/drawing/2014/main" id="{4493CD20-394C-3648-B362-292CEB274D8E}"/>
                  </a:ext>
                </a:extLst>
              </p:cNvPr>
              <p:cNvSpPr/>
              <p:nvPr/>
            </p:nvSpPr>
            <p:spPr>
              <a:xfrm>
                <a:off x="8117917" y="934213"/>
                <a:ext cx="39763" cy="121246"/>
              </a:xfrm>
              <a:custGeom>
                <a:avLst/>
                <a:gdLst>
                  <a:gd name="connsiteX0" fmla="*/ 18074 w 39763"/>
                  <a:gd name="connsiteY0" fmla="*/ 0 h 121246"/>
                  <a:gd name="connsiteX1" fmla="*/ 18074 w 39763"/>
                  <a:gd name="connsiteY1" fmla="*/ 0 h 121246"/>
                  <a:gd name="connsiteX2" fmla="*/ 39764 w 39763"/>
                  <a:gd name="connsiteY2" fmla="*/ 19906 h 121246"/>
                  <a:gd name="connsiteX3" fmla="*/ 39764 w 39763"/>
                  <a:gd name="connsiteY3" fmla="*/ 101341 h 121246"/>
                  <a:gd name="connsiteX4" fmla="*/ 19882 w 39763"/>
                  <a:gd name="connsiteY4" fmla="*/ 121246 h 121246"/>
                  <a:gd name="connsiteX5" fmla="*/ 19882 w 39763"/>
                  <a:gd name="connsiteY5" fmla="*/ 121246 h 121246"/>
                  <a:gd name="connsiteX6" fmla="*/ 0 w 39763"/>
                  <a:gd name="connsiteY6" fmla="*/ 101341 h 121246"/>
                  <a:gd name="connsiteX7" fmla="*/ 0 w 39763"/>
                  <a:gd name="connsiteY7" fmla="*/ 39812 h 121246"/>
                  <a:gd name="connsiteX8" fmla="*/ 18074 w 39763"/>
                  <a:gd name="connsiteY8" fmla="*/ 0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18074" y="0"/>
                    </a:moveTo>
                    <a:lnTo>
                      <a:pt x="18074" y="0"/>
                    </a:lnTo>
                    <a:cubicBezTo>
                      <a:pt x="28919" y="0"/>
                      <a:pt x="39764" y="9048"/>
                      <a:pt x="39764" y="19906"/>
                    </a:cubicBezTo>
                    <a:lnTo>
                      <a:pt x="39764" y="101341"/>
                    </a:lnTo>
                    <a:cubicBezTo>
                      <a:pt x="39764" y="112198"/>
                      <a:pt x="30726" y="121246"/>
                      <a:pt x="19882" y="121246"/>
                    </a:cubicBezTo>
                    <a:lnTo>
                      <a:pt x="19882" y="121246"/>
                    </a:lnTo>
                    <a:cubicBezTo>
                      <a:pt x="9037" y="121246"/>
                      <a:pt x="0" y="112198"/>
                      <a:pt x="0" y="101341"/>
                    </a:cubicBezTo>
                    <a:lnTo>
                      <a:pt x="0" y="39812"/>
                    </a:lnTo>
                    <a:lnTo>
                      <a:pt x="18074" y="0"/>
                    </a:lnTo>
                    <a:close/>
                  </a:path>
                </a:pathLst>
              </a:custGeom>
              <a:grpFill/>
              <a:ln w="18073" cap="flat">
                <a:noFill/>
                <a:prstDash val="solid"/>
                <a:miter/>
              </a:ln>
            </p:spPr>
            <p:txBody>
              <a:bodyPr rtlCol="0" anchor="ctr"/>
              <a:lstStyle/>
              <a:p>
                <a:endParaRPr lang="en-US" sz="849"/>
              </a:p>
            </p:txBody>
          </p:sp>
          <p:sp>
            <p:nvSpPr>
              <p:cNvPr id="622" name="Freeform 621">
                <a:extLst>
                  <a:ext uri="{FF2B5EF4-FFF2-40B4-BE49-F238E27FC236}">
                    <a16:creationId xmlns:a16="http://schemas.microsoft.com/office/drawing/2014/main" id="{2D657558-6B13-5F44-86DF-F2F98F9D8821}"/>
                  </a:ext>
                </a:extLst>
              </p:cNvPr>
              <p:cNvSpPr/>
              <p:nvPr/>
            </p:nvSpPr>
            <p:spPr>
              <a:xfrm>
                <a:off x="8099159" y="1237878"/>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5"/>
                    </a:cubicBezTo>
                    <a:lnTo>
                      <a:pt x="2491" y="29311"/>
                    </a:lnTo>
                    <a:cubicBezTo>
                      <a:pt x="-2931" y="18453"/>
                      <a:pt x="684" y="7595"/>
                      <a:pt x="11528" y="2166"/>
                    </a:cubicBezTo>
                    <a:close/>
                  </a:path>
                </a:pathLst>
              </a:custGeom>
              <a:grpFill/>
              <a:ln w="18073" cap="flat">
                <a:noFill/>
                <a:prstDash val="solid"/>
                <a:miter/>
              </a:ln>
            </p:spPr>
            <p:txBody>
              <a:bodyPr rtlCol="0" anchor="ctr"/>
              <a:lstStyle/>
              <a:p>
                <a:endParaRPr lang="en-US" sz="849"/>
              </a:p>
            </p:txBody>
          </p:sp>
        </p:grpSp>
        <p:sp>
          <p:nvSpPr>
            <p:cNvPr id="18" name="Freeform 17">
              <a:extLst>
                <a:ext uri="{FF2B5EF4-FFF2-40B4-BE49-F238E27FC236}">
                  <a16:creationId xmlns:a16="http://schemas.microsoft.com/office/drawing/2014/main" id="{EA36C3F9-0478-2343-9FE3-D0F7F3E935E5}"/>
                </a:ext>
              </a:extLst>
            </p:cNvPr>
            <p:cNvSpPr/>
            <p:nvPr userDrawn="1"/>
          </p:nvSpPr>
          <p:spPr>
            <a:xfrm>
              <a:off x="8374039" y="631802"/>
              <a:ext cx="39763" cy="121445"/>
            </a:xfrm>
            <a:custGeom>
              <a:avLst/>
              <a:gdLst>
                <a:gd name="connsiteX0" fmla="*/ 39764 w 39763"/>
                <a:gd name="connsiteY0" fmla="*/ 20105 h 121445"/>
                <a:gd name="connsiteX1" fmla="*/ 39764 w 39763"/>
                <a:gd name="connsiteY1" fmla="*/ 101539 h 121445"/>
                <a:gd name="connsiteX2" fmla="*/ 19882 w 39763"/>
                <a:gd name="connsiteY2" fmla="*/ 121445 h 121445"/>
                <a:gd name="connsiteX3" fmla="*/ 19882 w 39763"/>
                <a:gd name="connsiteY3" fmla="*/ 121445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7" y="121445"/>
                    <a:pt x="19882" y="121445"/>
                  </a:cubicBezTo>
                  <a:lnTo>
                    <a:pt x="19882" y="121445"/>
                  </a:lnTo>
                  <a:cubicBezTo>
                    <a:pt x="9037" y="121445"/>
                    <a:pt x="0" y="112397"/>
                    <a:pt x="0" y="101539"/>
                  </a:cubicBezTo>
                  <a:lnTo>
                    <a:pt x="0" y="20105"/>
                  </a:lnTo>
                  <a:cubicBezTo>
                    <a:pt x="0" y="9247"/>
                    <a:pt x="9037" y="199"/>
                    <a:pt x="19882" y="199"/>
                  </a:cubicBezTo>
                  <a:lnTo>
                    <a:pt x="19882" y="199"/>
                  </a:lnTo>
                  <a:cubicBezTo>
                    <a:pt x="30727" y="-1611"/>
                    <a:pt x="39764" y="9247"/>
                    <a:pt x="39764" y="20105"/>
                  </a:cubicBezTo>
                  <a:close/>
                </a:path>
              </a:pathLst>
            </a:custGeom>
            <a:solidFill>
              <a:srgbClr val="7EB4B4"/>
            </a:solidFill>
            <a:ln w="18073" cap="flat">
              <a:noFill/>
              <a:prstDash val="solid"/>
              <a:miter/>
            </a:ln>
          </p:spPr>
          <p:txBody>
            <a:bodyPr rtlCol="0" anchor="ctr"/>
            <a:lstStyle/>
            <a:p>
              <a:endParaRPr lang="en-US" sz="849"/>
            </a:p>
          </p:txBody>
        </p:sp>
        <p:grpSp>
          <p:nvGrpSpPr>
            <p:cNvPr id="19" name="Graphic 2472">
              <a:extLst>
                <a:ext uri="{FF2B5EF4-FFF2-40B4-BE49-F238E27FC236}">
                  <a16:creationId xmlns:a16="http://schemas.microsoft.com/office/drawing/2014/main" id="{0CA33212-AC2A-9342-894E-6180ADBD79E9}"/>
                </a:ext>
              </a:extLst>
            </p:cNvPr>
            <p:cNvGrpSpPr/>
            <p:nvPr userDrawn="1"/>
          </p:nvGrpSpPr>
          <p:grpSpPr>
            <a:xfrm>
              <a:off x="8658931" y="631645"/>
              <a:ext cx="380602" cy="120149"/>
              <a:chOff x="8704651" y="631645"/>
              <a:chExt cx="380602" cy="120149"/>
            </a:xfrm>
            <a:solidFill>
              <a:srgbClr val="7EB4B4"/>
            </a:solidFill>
          </p:grpSpPr>
          <p:sp>
            <p:nvSpPr>
              <p:cNvPr id="619" name="Freeform 618">
                <a:extLst>
                  <a:ext uri="{FF2B5EF4-FFF2-40B4-BE49-F238E27FC236}">
                    <a16:creationId xmlns:a16="http://schemas.microsoft.com/office/drawing/2014/main" id="{211A659C-3832-9645-9469-A38257F3E447}"/>
                  </a:ext>
                </a:extLst>
              </p:cNvPr>
              <p:cNvSpPr/>
              <p:nvPr/>
            </p:nvSpPr>
            <p:spPr>
              <a:xfrm>
                <a:off x="8704651" y="631645"/>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5"/>
                    </a:cubicBezTo>
                    <a:lnTo>
                      <a:pt x="2491" y="29311"/>
                    </a:lnTo>
                    <a:cubicBezTo>
                      <a:pt x="-2931" y="18453"/>
                      <a:pt x="684" y="5785"/>
                      <a:pt x="11528" y="2166"/>
                    </a:cubicBezTo>
                    <a:close/>
                  </a:path>
                </a:pathLst>
              </a:custGeom>
              <a:grpFill/>
              <a:ln w="18073" cap="flat">
                <a:noFill/>
                <a:prstDash val="solid"/>
                <a:miter/>
              </a:ln>
            </p:spPr>
            <p:txBody>
              <a:bodyPr rtlCol="0" anchor="ctr"/>
              <a:lstStyle/>
              <a:p>
                <a:endParaRPr lang="en-US" sz="849"/>
              </a:p>
            </p:txBody>
          </p:sp>
          <p:sp>
            <p:nvSpPr>
              <p:cNvPr id="620" name="Freeform 619">
                <a:extLst>
                  <a:ext uri="{FF2B5EF4-FFF2-40B4-BE49-F238E27FC236}">
                    <a16:creationId xmlns:a16="http://schemas.microsoft.com/office/drawing/2014/main" id="{762EFEEB-0603-064D-9A82-65CFD6843EBE}"/>
                  </a:ext>
                </a:extLst>
              </p:cNvPr>
              <p:cNvSpPr/>
              <p:nvPr/>
            </p:nvSpPr>
            <p:spPr>
              <a:xfrm>
                <a:off x="9007501" y="631645"/>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5"/>
                    </a:cubicBezTo>
                    <a:lnTo>
                      <a:pt x="3292" y="29311"/>
                    </a:lnTo>
                    <a:cubicBezTo>
                      <a:pt x="-3938" y="18453"/>
                      <a:pt x="1484" y="5785"/>
                      <a:pt x="12329" y="2166"/>
                    </a:cubicBezTo>
                    <a:close/>
                  </a:path>
                </a:pathLst>
              </a:custGeom>
              <a:grpFill/>
              <a:ln w="18073" cap="flat">
                <a:noFill/>
                <a:prstDash val="solid"/>
                <a:miter/>
              </a:ln>
            </p:spPr>
            <p:txBody>
              <a:bodyPr rtlCol="0" anchor="ctr"/>
              <a:lstStyle/>
              <a:p>
                <a:endParaRPr lang="en-US" sz="849"/>
              </a:p>
            </p:txBody>
          </p:sp>
        </p:grpSp>
        <p:grpSp>
          <p:nvGrpSpPr>
            <p:cNvPr id="20" name="Graphic 2472">
              <a:extLst>
                <a:ext uri="{FF2B5EF4-FFF2-40B4-BE49-F238E27FC236}">
                  <a16:creationId xmlns:a16="http://schemas.microsoft.com/office/drawing/2014/main" id="{40BC41AB-33A3-6144-8CCC-3D16818002D1}"/>
                </a:ext>
              </a:extLst>
            </p:cNvPr>
            <p:cNvGrpSpPr/>
            <p:nvPr userDrawn="1"/>
          </p:nvGrpSpPr>
          <p:grpSpPr>
            <a:xfrm>
              <a:off x="8356288" y="933856"/>
              <a:ext cx="379595" cy="120149"/>
              <a:chOff x="8402008" y="933856"/>
              <a:chExt cx="379595" cy="120149"/>
            </a:xfrm>
            <a:solidFill>
              <a:srgbClr val="7EB4B4"/>
            </a:solidFill>
          </p:grpSpPr>
          <p:sp>
            <p:nvSpPr>
              <p:cNvPr id="617" name="Freeform 616">
                <a:extLst>
                  <a:ext uri="{FF2B5EF4-FFF2-40B4-BE49-F238E27FC236}">
                    <a16:creationId xmlns:a16="http://schemas.microsoft.com/office/drawing/2014/main" id="{D0F2B8F9-D09B-E546-BD1A-4E8CA4B12A3B}"/>
                  </a:ext>
                </a:extLst>
              </p:cNvPr>
              <p:cNvSpPr/>
              <p:nvPr/>
            </p:nvSpPr>
            <p:spPr>
              <a:xfrm>
                <a:off x="8402008" y="933856"/>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5"/>
                    </a:cubicBezTo>
                    <a:lnTo>
                      <a:pt x="3292" y="29311"/>
                    </a:lnTo>
                    <a:cubicBezTo>
                      <a:pt x="-3938" y="18453"/>
                      <a:pt x="1484" y="7595"/>
                      <a:pt x="12329" y="2166"/>
                    </a:cubicBezTo>
                    <a:close/>
                  </a:path>
                </a:pathLst>
              </a:custGeom>
              <a:grpFill/>
              <a:ln w="18073" cap="flat">
                <a:noFill/>
                <a:prstDash val="solid"/>
                <a:miter/>
              </a:ln>
            </p:spPr>
            <p:txBody>
              <a:bodyPr rtlCol="0" anchor="ctr"/>
              <a:lstStyle/>
              <a:p>
                <a:endParaRPr lang="en-US" sz="849"/>
              </a:p>
            </p:txBody>
          </p:sp>
          <p:sp>
            <p:nvSpPr>
              <p:cNvPr id="618" name="Freeform 617">
                <a:extLst>
                  <a:ext uri="{FF2B5EF4-FFF2-40B4-BE49-F238E27FC236}">
                    <a16:creationId xmlns:a16="http://schemas.microsoft.com/office/drawing/2014/main" id="{FFB409EF-8D1D-D74A-8489-B87F4E1109CC}"/>
                  </a:ext>
                </a:extLst>
              </p:cNvPr>
              <p:cNvSpPr/>
              <p:nvPr/>
            </p:nvSpPr>
            <p:spPr>
              <a:xfrm>
                <a:off x="8704651" y="933856"/>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5"/>
                    </a:cubicBezTo>
                    <a:lnTo>
                      <a:pt x="2491" y="29311"/>
                    </a:lnTo>
                    <a:cubicBezTo>
                      <a:pt x="-2931" y="18453"/>
                      <a:pt x="684" y="7595"/>
                      <a:pt x="11528" y="2166"/>
                    </a:cubicBezTo>
                    <a:close/>
                  </a:path>
                </a:pathLst>
              </a:custGeom>
              <a:grpFill/>
              <a:ln w="18073" cap="flat">
                <a:noFill/>
                <a:prstDash val="solid"/>
                <a:miter/>
              </a:ln>
            </p:spPr>
            <p:txBody>
              <a:bodyPr rtlCol="0" anchor="ctr"/>
              <a:lstStyle/>
              <a:p>
                <a:endParaRPr lang="en-US" sz="849"/>
              </a:p>
            </p:txBody>
          </p:sp>
        </p:grpSp>
        <p:grpSp>
          <p:nvGrpSpPr>
            <p:cNvPr id="21" name="Graphic 2472">
              <a:extLst>
                <a:ext uri="{FF2B5EF4-FFF2-40B4-BE49-F238E27FC236}">
                  <a16:creationId xmlns:a16="http://schemas.microsoft.com/office/drawing/2014/main" id="{F4C9752E-BDA4-7647-AACD-D435FD6718C6}"/>
                </a:ext>
              </a:extLst>
            </p:cNvPr>
            <p:cNvGrpSpPr/>
            <p:nvPr userDrawn="1"/>
          </p:nvGrpSpPr>
          <p:grpSpPr>
            <a:xfrm>
              <a:off x="8356288" y="934213"/>
              <a:ext cx="683245" cy="425267"/>
              <a:chOff x="8402008" y="934213"/>
              <a:chExt cx="683245" cy="425267"/>
            </a:xfrm>
            <a:solidFill>
              <a:srgbClr val="7EB4B4"/>
            </a:solidFill>
          </p:grpSpPr>
          <p:sp>
            <p:nvSpPr>
              <p:cNvPr id="613" name="Freeform 612">
                <a:extLst>
                  <a:ext uri="{FF2B5EF4-FFF2-40B4-BE49-F238E27FC236}">
                    <a16:creationId xmlns:a16="http://schemas.microsoft.com/office/drawing/2014/main" id="{C0F2D706-B8C5-7D48-9EAB-1F08FD330E17}"/>
                  </a:ext>
                </a:extLst>
              </p:cNvPr>
              <p:cNvSpPr/>
              <p:nvPr/>
            </p:nvSpPr>
            <p:spPr>
              <a:xfrm>
                <a:off x="8402008" y="1237878"/>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5"/>
                    </a:cubicBezTo>
                    <a:lnTo>
                      <a:pt x="3292" y="29311"/>
                    </a:lnTo>
                    <a:cubicBezTo>
                      <a:pt x="-3938" y="18453"/>
                      <a:pt x="1484" y="7595"/>
                      <a:pt x="12329" y="2166"/>
                    </a:cubicBezTo>
                    <a:close/>
                  </a:path>
                </a:pathLst>
              </a:custGeom>
              <a:grpFill/>
              <a:ln w="18073" cap="flat">
                <a:noFill/>
                <a:prstDash val="solid"/>
                <a:miter/>
              </a:ln>
            </p:spPr>
            <p:txBody>
              <a:bodyPr rtlCol="0" anchor="ctr"/>
              <a:lstStyle/>
              <a:p>
                <a:endParaRPr lang="en-US" sz="849"/>
              </a:p>
            </p:txBody>
          </p:sp>
          <p:sp>
            <p:nvSpPr>
              <p:cNvPr id="614" name="Freeform 613">
                <a:extLst>
                  <a:ext uri="{FF2B5EF4-FFF2-40B4-BE49-F238E27FC236}">
                    <a16:creationId xmlns:a16="http://schemas.microsoft.com/office/drawing/2014/main" id="{A896BDAC-5642-924B-9990-DB3F15271DDC}"/>
                  </a:ext>
                </a:extLst>
              </p:cNvPr>
              <p:cNvSpPr/>
              <p:nvPr/>
            </p:nvSpPr>
            <p:spPr>
              <a:xfrm>
                <a:off x="9027060" y="934213"/>
                <a:ext cx="39763" cy="121246"/>
              </a:xfrm>
              <a:custGeom>
                <a:avLst/>
                <a:gdLst>
                  <a:gd name="connsiteX0" fmla="*/ 39764 w 39763"/>
                  <a:gd name="connsiteY0" fmla="*/ 19906 h 121246"/>
                  <a:gd name="connsiteX1" fmla="*/ 39764 w 39763"/>
                  <a:gd name="connsiteY1" fmla="*/ 101341 h 121246"/>
                  <a:gd name="connsiteX2" fmla="*/ 19882 w 39763"/>
                  <a:gd name="connsiteY2" fmla="*/ 121246 h 121246"/>
                  <a:gd name="connsiteX3" fmla="*/ 19882 w 39763"/>
                  <a:gd name="connsiteY3" fmla="*/ 121246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8"/>
                      <a:pt x="30726" y="121246"/>
                      <a:pt x="19882" y="121246"/>
                    </a:cubicBezTo>
                    <a:lnTo>
                      <a:pt x="19882" y="121246"/>
                    </a:lnTo>
                    <a:cubicBezTo>
                      <a:pt x="9037" y="121246"/>
                      <a:pt x="0" y="112198"/>
                      <a:pt x="0" y="101341"/>
                    </a:cubicBezTo>
                    <a:lnTo>
                      <a:pt x="0" y="19906"/>
                    </a:lnTo>
                    <a:cubicBezTo>
                      <a:pt x="0" y="9048"/>
                      <a:pt x="9037" y="0"/>
                      <a:pt x="19882" y="0"/>
                    </a:cubicBezTo>
                    <a:lnTo>
                      <a:pt x="19882" y="0"/>
                    </a:lnTo>
                    <a:cubicBezTo>
                      <a:pt x="28919" y="0"/>
                      <a:pt x="39764" y="9048"/>
                      <a:pt x="39764" y="19906"/>
                    </a:cubicBezTo>
                    <a:close/>
                  </a:path>
                </a:pathLst>
              </a:custGeom>
              <a:grpFill/>
              <a:ln w="18073" cap="flat">
                <a:noFill/>
                <a:prstDash val="solid"/>
                <a:miter/>
              </a:ln>
            </p:spPr>
            <p:txBody>
              <a:bodyPr rtlCol="0" anchor="ctr"/>
              <a:lstStyle/>
              <a:p>
                <a:endParaRPr lang="en-US" sz="849"/>
              </a:p>
            </p:txBody>
          </p:sp>
          <p:sp>
            <p:nvSpPr>
              <p:cNvPr id="615" name="Freeform 614">
                <a:extLst>
                  <a:ext uri="{FF2B5EF4-FFF2-40B4-BE49-F238E27FC236}">
                    <a16:creationId xmlns:a16="http://schemas.microsoft.com/office/drawing/2014/main" id="{45664B06-1D8B-384C-9761-BA573AA8B378}"/>
                  </a:ext>
                </a:extLst>
              </p:cNvPr>
              <p:cNvSpPr/>
              <p:nvPr/>
            </p:nvSpPr>
            <p:spPr>
              <a:xfrm>
                <a:off x="8723410" y="1238234"/>
                <a:ext cx="39763" cy="121246"/>
              </a:xfrm>
              <a:custGeom>
                <a:avLst/>
                <a:gdLst>
                  <a:gd name="connsiteX0" fmla="*/ 39764 w 39763"/>
                  <a:gd name="connsiteY0" fmla="*/ 19906 h 121246"/>
                  <a:gd name="connsiteX1" fmla="*/ 39764 w 39763"/>
                  <a:gd name="connsiteY1" fmla="*/ 101340 h 121246"/>
                  <a:gd name="connsiteX2" fmla="*/ 19882 w 39763"/>
                  <a:gd name="connsiteY2" fmla="*/ 121246 h 121246"/>
                  <a:gd name="connsiteX3" fmla="*/ 19882 w 39763"/>
                  <a:gd name="connsiteY3" fmla="*/ 121246 h 121246"/>
                  <a:gd name="connsiteX4" fmla="*/ 0 w 39763"/>
                  <a:gd name="connsiteY4" fmla="*/ 101340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0"/>
                    </a:lnTo>
                    <a:cubicBezTo>
                      <a:pt x="39764" y="112198"/>
                      <a:pt x="30726" y="121246"/>
                      <a:pt x="19882" y="121246"/>
                    </a:cubicBezTo>
                    <a:lnTo>
                      <a:pt x="19882" y="121246"/>
                    </a:lnTo>
                    <a:cubicBezTo>
                      <a:pt x="9037" y="121246"/>
                      <a:pt x="0" y="112198"/>
                      <a:pt x="0" y="101340"/>
                    </a:cubicBezTo>
                    <a:lnTo>
                      <a:pt x="0" y="19906"/>
                    </a:lnTo>
                    <a:cubicBezTo>
                      <a:pt x="0" y="9048"/>
                      <a:pt x="9037" y="0"/>
                      <a:pt x="19882" y="0"/>
                    </a:cubicBezTo>
                    <a:lnTo>
                      <a:pt x="19882" y="0"/>
                    </a:lnTo>
                    <a:cubicBezTo>
                      <a:pt x="30726" y="0"/>
                      <a:pt x="39764" y="9048"/>
                      <a:pt x="39764" y="19906"/>
                    </a:cubicBezTo>
                    <a:close/>
                  </a:path>
                </a:pathLst>
              </a:custGeom>
              <a:grpFill/>
              <a:ln w="18073" cap="flat">
                <a:noFill/>
                <a:prstDash val="solid"/>
                <a:miter/>
              </a:ln>
            </p:spPr>
            <p:txBody>
              <a:bodyPr rtlCol="0" anchor="ctr"/>
              <a:lstStyle/>
              <a:p>
                <a:endParaRPr lang="en-US" sz="849"/>
              </a:p>
            </p:txBody>
          </p:sp>
          <p:sp>
            <p:nvSpPr>
              <p:cNvPr id="616" name="Freeform 615">
                <a:extLst>
                  <a:ext uri="{FF2B5EF4-FFF2-40B4-BE49-F238E27FC236}">
                    <a16:creationId xmlns:a16="http://schemas.microsoft.com/office/drawing/2014/main" id="{F38687AA-B724-9846-959E-7C14AD04A2A1}"/>
                  </a:ext>
                </a:extLst>
              </p:cNvPr>
              <p:cNvSpPr/>
              <p:nvPr/>
            </p:nvSpPr>
            <p:spPr>
              <a:xfrm>
                <a:off x="9007501" y="1237878"/>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5"/>
                    </a:cubicBezTo>
                    <a:lnTo>
                      <a:pt x="3292" y="29311"/>
                    </a:lnTo>
                    <a:cubicBezTo>
                      <a:pt x="-3938" y="18453"/>
                      <a:pt x="1484" y="7595"/>
                      <a:pt x="12329" y="2166"/>
                    </a:cubicBezTo>
                    <a:close/>
                  </a:path>
                </a:pathLst>
              </a:custGeom>
              <a:grpFill/>
              <a:ln w="18073" cap="flat">
                <a:noFill/>
                <a:prstDash val="solid"/>
                <a:miter/>
              </a:ln>
            </p:spPr>
            <p:txBody>
              <a:bodyPr rtlCol="0" anchor="ctr"/>
              <a:lstStyle/>
              <a:p>
                <a:endParaRPr lang="en-US" sz="849"/>
              </a:p>
            </p:txBody>
          </p:sp>
        </p:grpSp>
        <p:sp>
          <p:nvSpPr>
            <p:cNvPr id="22" name="Freeform 21">
              <a:extLst>
                <a:ext uri="{FF2B5EF4-FFF2-40B4-BE49-F238E27FC236}">
                  <a16:creationId xmlns:a16="http://schemas.microsoft.com/office/drawing/2014/main" id="{0F9859B1-373C-BA41-8006-D7D6AE367CFA}"/>
                </a:ext>
              </a:extLst>
            </p:cNvPr>
            <p:cNvSpPr/>
            <p:nvPr userDrawn="1"/>
          </p:nvSpPr>
          <p:spPr>
            <a:xfrm>
              <a:off x="9283182" y="631802"/>
              <a:ext cx="39763" cy="121445"/>
            </a:xfrm>
            <a:custGeom>
              <a:avLst/>
              <a:gdLst>
                <a:gd name="connsiteX0" fmla="*/ 39764 w 39763"/>
                <a:gd name="connsiteY0" fmla="*/ 20105 h 121445"/>
                <a:gd name="connsiteX1" fmla="*/ 39764 w 39763"/>
                <a:gd name="connsiteY1" fmla="*/ 101539 h 121445"/>
                <a:gd name="connsiteX2" fmla="*/ 19882 w 39763"/>
                <a:gd name="connsiteY2" fmla="*/ 121445 h 121445"/>
                <a:gd name="connsiteX3" fmla="*/ 19882 w 39763"/>
                <a:gd name="connsiteY3" fmla="*/ 121445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6" y="121445"/>
                    <a:pt x="19882" y="121445"/>
                  </a:cubicBezTo>
                  <a:lnTo>
                    <a:pt x="19882" y="121445"/>
                  </a:lnTo>
                  <a:cubicBezTo>
                    <a:pt x="9037" y="121445"/>
                    <a:pt x="0" y="112397"/>
                    <a:pt x="0" y="101539"/>
                  </a:cubicBezTo>
                  <a:lnTo>
                    <a:pt x="0" y="20105"/>
                  </a:lnTo>
                  <a:cubicBezTo>
                    <a:pt x="0" y="9247"/>
                    <a:pt x="9037" y="199"/>
                    <a:pt x="19882" y="199"/>
                  </a:cubicBezTo>
                  <a:lnTo>
                    <a:pt x="19882" y="199"/>
                  </a:lnTo>
                  <a:cubicBezTo>
                    <a:pt x="30726" y="-1611"/>
                    <a:pt x="39764" y="9247"/>
                    <a:pt x="39764" y="20105"/>
                  </a:cubicBezTo>
                  <a:close/>
                </a:path>
              </a:pathLst>
            </a:custGeom>
            <a:solidFill>
              <a:srgbClr val="7EB4B4"/>
            </a:solidFill>
            <a:ln w="18073" cap="flat">
              <a:noFill/>
              <a:prstDash val="solid"/>
              <a:miter/>
            </a:ln>
          </p:spPr>
          <p:txBody>
            <a:bodyPr rtlCol="0" anchor="ctr"/>
            <a:lstStyle/>
            <a:p>
              <a:endParaRPr lang="en-US" sz="849"/>
            </a:p>
          </p:txBody>
        </p:sp>
        <p:grpSp>
          <p:nvGrpSpPr>
            <p:cNvPr id="23" name="Graphic 2472">
              <a:extLst>
                <a:ext uri="{FF2B5EF4-FFF2-40B4-BE49-F238E27FC236}">
                  <a16:creationId xmlns:a16="http://schemas.microsoft.com/office/drawing/2014/main" id="{1D8386B1-51ED-834A-9216-B06D123F20C2}"/>
                </a:ext>
              </a:extLst>
            </p:cNvPr>
            <p:cNvGrpSpPr/>
            <p:nvPr userDrawn="1"/>
          </p:nvGrpSpPr>
          <p:grpSpPr>
            <a:xfrm>
              <a:off x="9568074" y="631645"/>
              <a:ext cx="380602" cy="120149"/>
              <a:chOff x="9613794" y="631645"/>
              <a:chExt cx="380602" cy="120149"/>
            </a:xfrm>
            <a:solidFill>
              <a:srgbClr val="7EB4B4"/>
            </a:solidFill>
          </p:grpSpPr>
          <p:sp>
            <p:nvSpPr>
              <p:cNvPr id="611" name="Freeform 610">
                <a:extLst>
                  <a:ext uri="{FF2B5EF4-FFF2-40B4-BE49-F238E27FC236}">
                    <a16:creationId xmlns:a16="http://schemas.microsoft.com/office/drawing/2014/main" id="{2A912684-60A6-2D46-A726-BEF244AF1670}"/>
                  </a:ext>
                </a:extLst>
              </p:cNvPr>
              <p:cNvSpPr/>
              <p:nvPr/>
            </p:nvSpPr>
            <p:spPr>
              <a:xfrm>
                <a:off x="9613794" y="631645"/>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5"/>
                    </a:cubicBezTo>
                    <a:lnTo>
                      <a:pt x="2491" y="29311"/>
                    </a:lnTo>
                    <a:cubicBezTo>
                      <a:pt x="-2931" y="18453"/>
                      <a:pt x="684" y="5785"/>
                      <a:pt x="11528" y="2166"/>
                    </a:cubicBezTo>
                    <a:close/>
                  </a:path>
                </a:pathLst>
              </a:custGeom>
              <a:grpFill/>
              <a:ln w="18073" cap="flat">
                <a:noFill/>
                <a:prstDash val="solid"/>
                <a:miter/>
              </a:ln>
            </p:spPr>
            <p:txBody>
              <a:bodyPr rtlCol="0" anchor="ctr"/>
              <a:lstStyle/>
              <a:p>
                <a:endParaRPr lang="en-US" sz="849"/>
              </a:p>
            </p:txBody>
          </p:sp>
          <p:sp>
            <p:nvSpPr>
              <p:cNvPr id="612" name="Freeform 611">
                <a:extLst>
                  <a:ext uri="{FF2B5EF4-FFF2-40B4-BE49-F238E27FC236}">
                    <a16:creationId xmlns:a16="http://schemas.microsoft.com/office/drawing/2014/main" id="{ABFF34F5-850C-2741-93F8-FD86ACD06E63}"/>
                  </a:ext>
                </a:extLst>
              </p:cNvPr>
              <p:cNvSpPr/>
              <p:nvPr/>
            </p:nvSpPr>
            <p:spPr>
              <a:xfrm>
                <a:off x="9916643" y="631645"/>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4 h 120149"/>
                  <a:gd name="connsiteX5" fmla="*/ 66552 w 77753"/>
                  <a:gd name="connsiteY5" fmla="*/ 117984 h 120149"/>
                  <a:gd name="connsiteX6" fmla="*/ 39441 w 77753"/>
                  <a:gd name="connsiteY6" fmla="*/ 108935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5"/>
                    </a:cubicBezTo>
                    <a:lnTo>
                      <a:pt x="3292" y="29311"/>
                    </a:lnTo>
                    <a:cubicBezTo>
                      <a:pt x="-3938" y="18453"/>
                      <a:pt x="1484" y="5785"/>
                      <a:pt x="12329" y="2166"/>
                    </a:cubicBezTo>
                    <a:close/>
                  </a:path>
                </a:pathLst>
              </a:custGeom>
              <a:grpFill/>
              <a:ln w="18073" cap="flat">
                <a:noFill/>
                <a:prstDash val="solid"/>
                <a:miter/>
              </a:ln>
            </p:spPr>
            <p:txBody>
              <a:bodyPr rtlCol="0" anchor="ctr"/>
              <a:lstStyle/>
              <a:p>
                <a:endParaRPr lang="en-US" sz="849"/>
              </a:p>
            </p:txBody>
          </p:sp>
        </p:grpSp>
        <p:grpSp>
          <p:nvGrpSpPr>
            <p:cNvPr id="24" name="Graphic 2472">
              <a:extLst>
                <a:ext uri="{FF2B5EF4-FFF2-40B4-BE49-F238E27FC236}">
                  <a16:creationId xmlns:a16="http://schemas.microsoft.com/office/drawing/2014/main" id="{6CD6FCE0-6C5A-334D-948D-C17B262C32CF}"/>
                </a:ext>
              </a:extLst>
            </p:cNvPr>
            <p:cNvGrpSpPr/>
            <p:nvPr userDrawn="1"/>
          </p:nvGrpSpPr>
          <p:grpSpPr>
            <a:xfrm>
              <a:off x="9265431" y="933856"/>
              <a:ext cx="379595" cy="120149"/>
              <a:chOff x="9311151" y="933856"/>
              <a:chExt cx="379595" cy="120149"/>
            </a:xfrm>
            <a:solidFill>
              <a:srgbClr val="7EB4B4"/>
            </a:solidFill>
          </p:grpSpPr>
          <p:sp>
            <p:nvSpPr>
              <p:cNvPr id="609" name="Freeform 608">
                <a:extLst>
                  <a:ext uri="{FF2B5EF4-FFF2-40B4-BE49-F238E27FC236}">
                    <a16:creationId xmlns:a16="http://schemas.microsoft.com/office/drawing/2014/main" id="{161B1A5E-C59F-1C49-9D38-67ED73694029}"/>
                  </a:ext>
                </a:extLst>
              </p:cNvPr>
              <p:cNvSpPr/>
              <p:nvPr/>
            </p:nvSpPr>
            <p:spPr>
              <a:xfrm>
                <a:off x="9311151" y="933856"/>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89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89" y="90839"/>
                    </a:lnTo>
                    <a:cubicBezTo>
                      <a:pt x="81012" y="99887"/>
                      <a:pt x="75589" y="112555"/>
                      <a:pt x="66552" y="117984"/>
                    </a:cubicBezTo>
                    <a:lnTo>
                      <a:pt x="66552" y="117984"/>
                    </a:lnTo>
                    <a:cubicBezTo>
                      <a:pt x="57515" y="123413"/>
                      <a:pt x="44863" y="117984"/>
                      <a:pt x="39441" y="108935"/>
                    </a:cubicBezTo>
                    <a:lnTo>
                      <a:pt x="3292" y="29311"/>
                    </a:lnTo>
                    <a:cubicBezTo>
                      <a:pt x="-3938" y="18453"/>
                      <a:pt x="1485" y="7595"/>
                      <a:pt x="12329" y="2166"/>
                    </a:cubicBezTo>
                    <a:close/>
                  </a:path>
                </a:pathLst>
              </a:custGeom>
              <a:grpFill/>
              <a:ln w="18073" cap="flat">
                <a:noFill/>
                <a:prstDash val="solid"/>
                <a:miter/>
              </a:ln>
            </p:spPr>
            <p:txBody>
              <a:bodyPr rtlCol="0" anchor="ctr"/>
              <a:lstStyle/>
              <a:p>
                <a:endParaRPr lang="en-US" sz="849"/>
              </a:p>
            </p:txBody>
          </p:sp>
          <p:sp>
            <p:nvSpPr>
              <p:cNvPr id="610" name="Freeform 609">
                <a:extLst>
                  <a:ext uri="{FF2B5EF4-FFF2-40B4-BE49-F238E27FC236}">
                    <a16:creationId xmlns:a16="http://schemas.microsoft.com/office/drawing/2014/main" id="{0204D49E-9F4C-A344-83A8-E3668D8D9DF7}"/>
                  </a:ext>
                </a:extLst>
              </p:cNvPr>
              <p:cNvSpPr/>
              <p:nvPr/>
            </p:nvSpPr>
            <p:spPr>
              <a:xfrm>
                <a:off x="9613794" y="933856"/>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5"/>
                    </a:cubicBezTo>
                    <a:lnTo>
                      <a:pt x="2491" y="29311"/>
                    </a:lnTo>
                    <a:cubicBezTo>
                      <a:pt x="-2931" y="18453"/>
                      <a:pt x="684" y="7595"/>
                      <a:pt x="11528" y="2166"/>
                    </a:cubicBezTo>
                    <a:close/>
                  </a:path>
                </a:pathLst>
              </a:custGeom>
              <a:grpFill/>
              <a:ln w="18073" cap="flat">
                <a:noFill/>
                <a:prstDash val="solid"/>
                <a:miter/>
              </a:ln>
            </p:spPr>
            <p:txBody>
              <a:bodyPr rtlCol="0" anchor="ctr"/>
              <a:lstStyle/>
              <a:p>
                <a:endParaRPr lang="en-US" sz="849"/>
              </a:p>
            </p:txBody>
          </p:sp>
        </p:grpSp>
        <p:grpSp>
          <p:nvGrpSpPr>
            <p:cNvPr id="25" name="Graphic 2472">
              <a:extLst>
                <a:ext uri="{FF2B5EF4-FFF2-40B4-BE49-F238E27FC236}">
                  <a16:creationId xmlns:a16="http://schemas.microsoft.com/office/drawing/2014/main" id="{F8A50AFA-08CA-D440-9BFE-00A0A52C49C4}"/>
                </a:ext>
              </a:extLst>
            </p:cNvPr>
            <p:cNvGrpSpPr/>
            <p:nvPr userDrawn="1"/>
          </p:nvGrpSpPr>
          <p:grpSpPr>
            <a:xfrm>
              <a:off x="9265431" y="934213"/>
              <a:ext cx="683245" cy="425267"/>
              <a:chOff x="9311151" y="934213"/>
              <a:chExt cx="683245" cy="425267"/>
            </a:xfrm>
            <a:solidFill>
              <a:srgbClr val="7EB4B4"/>
            </a:solidFill>
          </p:grpSpPr>
          <p:sp>
            <p:nvSpPr>
              <p:cNvPr id="605" name="Freeform 604">
                <a:extLst>
                  <a:ext uri="{FF2B5EF4-FFF2-40B4-BE49-F238E27FC236}">
                    <a16:creationId xmlns:a16="http://schemas.microsoft.com/office/drawing/2014/main" id="{7C51CF2B-912F-EA44-AB26-6ED4CA91AAAB}"/>
                  </a:ext>
                </a:extLst>
              </p:cNvPr>
              <p:cNvSpPr/>
              <p:nvPr/>
            </p:nvSpPr>
            <p:spPr>
              <a:xfrm>
                <a:off x="9311151" y="1237878"/>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89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89" y="90839"/>
                    </a:lnTo>
                    <a:cubicBezTo>
                      <a:pt x="81012" y="99887"/>
                      <a:pt x="75589" y="112555"/>
                      <a:pt x="66552" y="117984"/>
                    </a:cubicBezTo>
                    <a:lnTo>
                      <a:pt x="66552" y="117984"/>
                    </a:lnTo>
                    <a:cubicBezTo>
                      <a:pt x="57515" y="123413"/>
                      <a:pt x="44863" y="117984"/>
                      <a:pt x="39441" y="108935"/>
                    </a:cubicBezTo>
                    <a:lnTo>
                      <a:pt x="3292" y="29311"/>
                    </a:lnTo>
                    <a:cubicBezTo>
                      <a:pt x="-3938" y="18453"/>
                      <a:pt x="1485" y="7595"/>
                      <a:pt x="12329" y="2166"/>
                    </a:cubicBezTo>
                    <a:close/>
                  </a:path>
                </a:pathLst>
              </a:custGeom>
              <a:grpFill/>
              <a:ln w="18073" cap="flat">
                <a:noFill/>
                <a:prstDash val="solid"/>
                <a:miter/>
              </a:ln>
            </p:spPr>
            <p:txBody>
              <a:bodyPr rtlCol="0" anchor="ctr"/>
              <a:lstStyle/>
              <a:p>
                <a:endParaRPr lang="en-US" sz="849"/>
              </a:p>
            </p:txBody>
          </p:sp>
          <p:sp>
            <p:nvSpPr>
              <p:cNvPr id="606" name="Freeform 605">
                <a:extLst>
                  <a:ext uri="{FF2B5EF4-FFF2-40B4-BE49-F238E27FC236}">
                    <a16:creationId xmlns:a16="http://schemas.microsoft.com/office/drawing/2014/main" id="{45ADB870-91F7-E14D-9A3C-EB3D7418FE61}"/>
                  </a:ext>
                </a:extLst>
              </p:cNvPr>
              <p:cNvSpPr/>
              <p:nvPr/>
            </p:nvSpPr>
            <p:spPr>
              <a:xfrm>
                <a:off x="9934395" y="934213"/>
                <a:ext cx="39763" cy="121246"/>
              </a:xfrm>
              <a:custGeom>
                <a:avLst/>
                <a:gdLst>
                  <a:gd name="connsiteX0" fmla="*/ 39763 w 39763"/>
                  <a:gd name="connsiteY0" fmla="*/ 19906 h 121246"/>
                  <a:gd name="connsiteX1" fmla="*/ 39763 w 39763"/>
                  <a:gd name="connsiteY1" fmla="*/ 101341 h 121246"/>
                  <a:gd name="connsiteX2" fmla="*/ 19881 w 39763"/>
                  <a:gd name="connsiteY2" fmla="*/ 121246 h 121246"/>
                  <a:gd name="connsiteX3" fmla="*/ 19881 w 39763"/>
                  <a:gd name="connsiteY3" fmla="*/ 121246 h 121246"/>
                  <a:gd name="connsiteX4" fmla="*/ 0 w 39763"/>
                  <a:gd name="connsiteY4" fmla="*/ 101341 h 121246"/>
                  <a:gd name="connsiteX5" fmla="*/ 0 w 39763"/>
                  <a:gd name="connsiteY5" fmla="*/ 19906 h 121246"/>
                  <a:gd name="connsiteX6" fmla="*/ 19881 w 39763"/>
                  <a:gd name="connsiteY6" fmla="*/ 0 h 121246"/>
                  <a:gd name="connsiteX7" fmla="*/ 19881 w 39763"/>
                  <a:gd name="connsiteY7" fmla="*/ 0 h 121246"/>
                  <a:gd name="connsiteX8" fmla="*/ 39763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3" y="19906"/>
                    </a:moveTo>
                    <a:lnTo>
                      <a:pt x="39763" y="101341"/>
                    </a:lnTo>
                    <a:cubicBezTo>
                      <a:pt x="39763" y="112198"/>
                      <a:pt x="30726" y="121246"/>
                      <a:pt x="19881" y="121246"/>
                    </a:cubicBezTo>
                    <a:lnTo>
                      <a:pt x="19881" y="121246"/>
                    </a:lnTo>
                    <a:cubicBezTo>
                      <a:pt x="9037" y="121246"/>
                      <a:pt x="0" y="112198"/>
                      <a:pt x="0" y="101341"/>
                    </a:cubicBezTo>
                    <a:lnTo>
                      <a:pt x="0" y="19906"/>
                    </a:lnTo>
                    <a:cubicBezTo>
                      <a:pt x="0" y="9048"/>
                      <a:pt x="9037" y="0"/>
                      <a:pt x="19881" y="0"/>
                    </a:cubicBezTo>
                    <a:lnTo>
                      <a:pt x="19881" y="0"/>
                    </a:lnTo>
                    <a:cubicBezTo>
                      <a:pt x="30726" y="0"/>
                      <a:pt x="39763" y="9048"/>
                      <a:pt x="39763" y="19906"/>
                    </a:cubicBezTo>
                    <a:close/>
                  </a:path>
                </a:pathLst>
              </a:custGeom>
              <a:grpFill/>
              <a:ln w="18073" cap="flat">
                <a:noFill/>
                <a:prstDash val="solid"/>
                <a:miter/>
              </a:ln>
            </p:spPr>
            <p:txBody>
              <a:bodyPr rtlCol="0" anchor="ctr"/>
              <a:lstStyle/>
              <a:p>
                <a:endParaRPr lang="en-US" sz="849"/>
              </a:p>
            </p:txBody>
          </p:sp>
          <p:sp>
            <p:nvSpPr>
              <p:cNvPr id="607" name="Freeform 606">
                <a:extLst>
                  <a:ext uri="{FF2B5EF4-FFF2-40B4-BE49-F238E27FC236}">
                    <a16:creationId xmlns:a16="http://schemas.microsoft.com/office/drawing/2014/main" id="{28ABB247-6A13-0847-B0EE-C30FD22EACD1}"/>
                  </a:ext>
                </a:extLst>
              </p:cNvPr>
              <p:cNvSpPr/>
              <p:nvPr/>
            </p:nvSpPr>
            <p:spPr>
              <a:xfrm>
                <a:off x="9632552" y="1238234"/>
                <a:ext cx="39763" cy="121246"/>
              </a:xfrm>
              <a:custGeom>
                <a:avLst/>
                <a:gdLst>
                  <a:gd name="connsiteX0" fmla="*/ 39764 w 39763"/>
                  <a:gd name="connsiteY0" fmla="*/ 19906 h 121246"/>
                  <a:gd name="connsiteX1" fmla="*/ 39764 w 39763"/>
                  <a:gd name="connsiteY1" fmla="*/ 101340 h 121246"/>
                  <a:gd name="connsiteX2" fmla="*/ 19882 w 39763"/>
                  <a:gd name="connsiteY2" fmla="*/ 121246 h 121246"/>
                  <a:gd name="connsiteX3" fmla="*/ 19882 w 39763"/>
                  <a:gd name="connsiteY3" fmla="*/ 121246 h 121246"/>
                  <a:gd name="connsiteX4" fmla="*/ 0 w 39763"/>
                  <a:gd name="connsiteY4" fmla="*/ 101340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0"/>
                    </a:lnTo>
                    <a:cubicBezTo>
                      <a:pt x="39764" y="112198"/>
                      <a:pt x="30726" y="121246"/>
                      <a:pt x="19882" y="121246"/>
                    </a:cubicBezTo>
                    <a:lnTo>
                      <a:pt x="19882" y="121246"/>
                    </a:lnTo>
                    <a:cubicBezTo>
                      <a:pt x="9037" y="121246"/>
                      <a:pt x="0" y="112198"/>
                      <a:pt x="0" y="101340"/>
                    </a:cubicBezTo>
                    <a:lnTo>
                      <a:pt x="0" y="19906"/>
                    </a:lnTo>
                    <a:cubicBezTo>
                      <a:pt x="0" y="9048"/>
                      <a:pt x="9037" y="0"/>
                      <a:pt x="19882" y="0"/>
                    </a:cubicBezTo>
                    <a:lnTo>
                      <a:pt x="19882" y="0"/>
                    </a:lnTo>
                    <a:cubicBezTo>
                      <a:pt x="28919" y="0"/>
                      <a:pt x="39764" y="9048"/>
                      <a:pt x="39764" y="19906"/>
                    </a:cubicBezTo>
                    <a:close/>
                  </a:path>
                </a:pathLst>
              </a:custGeom>
              <a:grpFill/>
              <a:ln w="18073" cap="flat">
                <a:noFill/>
                <a:prstDash val="solid"/>
                <a:miter/>
              </a:ln>
            </p:spPr>
            <p:txBody>
              <a:bodyPr rtlCol="0" anchor="ctr"/>
              <a:lstStyle/>
              <a:p>
                <a:endParaRPr lang="en-US" sz="849"/>
              </a:p>
            </p:txBody>
          </p:sp>
          <p:sp>
            <p:nvSpPr>
              <p:cNvPr id="608" name="Freeform 607">
                <a:extLst>
                  <a:ext uri="{FF2B5EF4-FFF2-40B4-BE49-F238E27FC236}">
                    <a16:creationId xmlns:a16="http://schemas.microsoft.com/office/drawing/2014/main" id="{1BC80621-859A-6D4F-84A1-2D186F2413E4}"/>
                  </a:ext>
                </a:extLst>
              </p:cNvPr>
              <p:cNvSpPr/>
              <p:nvPr/>
            </p:nvSpPr>
            <p:spPr>
              <a:xfrm>
                <a:off x="9916643" y="1237878"/>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4 h 120149"/>
                  <a:gd name="connsiteX5" fmla="*/ 66552 w 77753"/>
                  <a:gd name="connsiteY5" fmla="*/ 117984 h 120149"/>
                  <a:gd name="connsiteX6" fmla="*/ 39441 w 77753"/>
                  <a:gd name="connsiteY6" fmla="*/ 108935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5"/>
                    </a:cubicBezTo>
                    <a:lnTo>
                      <a:pt x="3292" y="29311"/>
                    </a:lnTo>
                    <a:cubicBezTo>
                      <a:pt x="-3938" y="18453"/>
                      <a:pt x="1484" y="7595"/>
                      <a:pt x="12329" y="2166"/>
                    </a:cubicBezTo>
                    <a:close/>
                  </a:path>
                </a:pathLst>
              </a:custGeom>
              <a:grpFill/>
              <a:ln w="18073" cap="flat">
                <a:noFill/>
                <a:prstDash val="solid"/>
                <a:miter/>
              </a:ln>
            </p:spPr>
            <p:txBody>
              <a:bodyPr rtlCol="0" anchor="ctr"/>
              <a:lstStyle/>
              <a:p>
                <a:endParaRPr lang="en-US" sz="849"/>
              </a:p>
            </p:txBody>
          </p:sp>
        </p:grpSp>
        <p:sp>
          <p:nvSpPr>
            <p:cNvPr id="26" name="Freeform 25">
              <a:extLst>
                <a:ext uri="{FF2B5EF4-FFF2-40B4-BE49-F238E27FC236}">
                  <a16:creationId xmlns:a16="http://schemas.microsoft.com/office/drawing/2014/main" id="{6AB0B6EB-EF28-D644-B55D-5D3AF1C426F9}"/>
                </a:ext>
              </a:extLst>
            </p:cNvPr>
            <p:cNvSpPr/>
            <p:nvPr userDrawn="1"/>
          </p:nvSpPr>
          <p:spPr>
            <a:xfrm>
              <a:off x="10192325" y="631802"/>
              <a:ext cx="39763" cy="121445"/>
            </a:xfrm>
            <a:custGeom>
              <a:avLst/>
              <a:gdLst>
                <a:gd name="connsiteX0" fmla="*/ 39764 w 39763"/>
                <a:gd name="connsiteY0" fmla="*/ 20105 h 121445"/>
                <a:gd name="connsiteX1" fmla="*/ 39764 w 39763"/>
                <a:gd name="connsiteY1" fmla="*/ 101539 h 121445"/>
                <a:gd name="connsiteX2" fmla="*/ 19882 w 39763"/>
                <a:gd name="connsiteY2" fmla="*/ 121445 h 121445"/>
                <a:gd name="connsiteX3" fmla="*/ 19882 w 39763"/>
                <a:gd name="connsiteY3" fmla="*/ 121445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7" y="121445"/>
                    <a:pt x="19882" y="121445"/>
                  </a:cubicBezTo>
                  <a:lnTo>
                    <a:pt x="19882" y="121445"/>
                  </a:lnTo>
                  <a:cubicBezTo>
                    <a:pt x="9037" y="121445"/>
                    <a:pt x="0" y="112397"/>
                    <a:pt x="0" y="101539"/>
                  </a:cubicBezTo>
                  <a:lnTo>
                    <a:pt x="0" y="20105"/>
                  </a:lnTo>
                  <a:cubicBezTo>
                    <a:pt x="0" y="9247"/>
                    <a:pt x="9037" y="199"/>
                    <a:pt x="19882" y="199"/>
                  </a:cubicBezTo>
                  <a:lnTo>
                    <a:pt x="19882" y="199"/>
                  </a:lnTo>
                  <a:cubicBezTo>
                    <a:pt x="30727" y="-1611"/>
                    <a:pt x="39764" y="9247"/>
                    <a:pt x="39764" y="20105"/>
                  </a:cubicBezTo>
                  <a:close/>
                </a:path>
              </a:pathLst>
            </a:custGeom>
            <a:solidFill>
              <a:srgbClr val="7EB4B4"/>
            </a:solidFill>
            <a:ln w="18073" cap="flat">
              <a:noFill/>
              <a:prstDash val="solid"/>
              <a:miter/>
            </a:ln>
          </p:spPr>
          <p:txBody>
            <a:bodyPr rtlCol="0" anchor="ctr"/>
            <a:lstStyle/>
            <a:p>
              <a:endParaRPr lang="en-US" sz="849"/>
            </a:p>
          </p:txBody>
        </p:sp>
        <p:sp>
          <p:nvSpPr>
            <p:cNvPr id="27" name="Freeform 26">
              <a:extLst>
                <a:ext uri="{FF2B5EF4-FFF2-40B4-BE49-F238E27FC236}">
                  <a16:creationId xmlns:a16="http://schemas.microsoft.com/office/drawing/2014/main" id="{20B4EB82-18CE-E148-8D34-085360A3DD25}"/>
                </a:ext>
              </a:extLst>
            </p:cNvPr>
            <p:cNvSpPr/>
            <p:nvPr userDrawn="1"/>
          </p:nvSpPr>
          <p:spPr>
            <a:xfrm>
              <a:off x="10476416" y="631645"/>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4 h 120149"/>
                <a:gd name="connsiteX5" fmla="*/ 66552 w 77753"/>
                <a:gd name="connsiteY5" fmla="*/ 117984 h 120149"/>
                <a:gd name="connsiteX6" fmla="*/ 39441 w 77753"/>
                <a:gd name="connsiteY6" fmla="*/ 108935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5"/>
                  </a:cubicBezTo>
                  <a:lnTo>
                    <a:pt x="3292" y="29311"/>
                  </a:lnTo>
                  <a:cubicBezTo>
                    <a:pt x="-3938" y="18453"/>
                    <a:pt x="1484" y="5785"/>
                    <a:pt x="12329" y="2166"/>
                  </a:cubicBezTo>
                  <a:close/>
                </a:path>
              </a:pathLst>
            </a:custGeom>
            <a:solidFill>
              <a:srgbClr val="7EB4B4"/>
            </a:solidFill>
            <a:ln w="18073" cap="flat">
              <a:noFill/>
              <a:prstDash val="solid"/>
              <a:miter/>
            </a:ln>
          </p:spPr>
          <p:txBody>
            <a:bodyPr rtlCol="0" anchor="ctr"/>
            <a:lstStyle/>
            <a:p>
              <a:endParaRPr lang="en-US" sz="849"/>
            </a:p>
          </p:txBody>
        </p:sp>
        <p:grpSp>
          <p:nvGrpSpPr>
            <p:cNvPr id="28" name="Graphic 2472">
              <a:extLst>
                <a:ext uri="{FF2B5EF4-FFF2-40B4-BE49-F238E27FC236}">
                  <a16:creationId xmlns:a16="http://schemas.microsoft.com/office/drawing/2014/main" id="{B132156C-7D4F-CD4B-95B2-FA3C1A981B4A}"/>
                </a:ext>
              </a:extLst>
            </p:cNvPr>
            <p:cNvGrpSpPr/>
            <p:nvPr userDrawn="1"/>
          </p:nvGrpSpPr>
          <p:grpSpPr>
            <a:xfrm>
              <a:off x="10173566" y="933856"/>
              <a:ext cx="380602" cy="120149"/>
              <a:chOff x="10219286" y="933856"/>
              <a:chExt cx="380602" cy="120149"/>
            </a:xfrm>
            <a:solidFill>
              <a:srgbClr val="7EB4B4"/>
            </a:solidFill>
          </p:grpSpPr>
          <p:sp>
            <p:nvSpPr>
              <p:cNvPr id="603" name="Freeform 602">
                <a:extLst>
                  <a:ext uri="{FF2B5EF4-FFF2-40B4-BE49-F238E27FC236}">
                    <a16:creationId xmlns:a16="http://schemas.microsoft.com/office/drawing/2014/main" id="{3FD5AF5C-ECA0-6340-B979-EED3FB6C2007}"/>
                  </a:ext>
                </a:extLst>
              </p:cNvPr>
              <p:cNvSpPr/>
              <p:nvPr/>
            </p:nvSpPr>
            <p:spPr>
              <a:xfrm>
                <a:off x="10219286" y="933856"/>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3"/>
                      <a:pt x="44062" y="117984"/>
                      <a:pt x="38640" y="108935"/>
                    </a:cubicBezTo>
                    <a:lnTo>
                      <a:pt x="2491" y="29311"/>
                    </a:lnTo>
                    <a:cubicBezTo>
                      <a:pt x="-2931" y="18453"/>
                      <a:pt x="684" y="7595"/>
                      <a:pt x="11529" y="2166"/>
                    </a:cubicBezTo>
                    <a:close/>
                  </a:path>
                </a:pathLst>
              </a:custGeom>
              <a:grpFill/>
              <a:ln w="18073" cap="flat">
                <a:noFill/>
                <a:prstDash val="solid"/>
                <a:miter/>
              </a:ln>
            </p:spPr>
            <p:txBody>
              <a:bodyPr rtlCol="0" anchor="ctr"/>
              <a:lstStyle/>
              <a:p>
                <a:endParaRPr lang="en-US" sz="849"/>
              </a:p>
            </p:txBody>
          </p:sp>
          <p:sp>
            <p:nvSpPr>
              <p:cNvPr id="604" name="Freeform 603">
                <a:extLst>
                  <a:ext uri="{FF2B5EF4-FFF2-40B4-BE49-F238E27FC236}">
                    <a16:creationId xmlns:a16="http://schemas.microsoft.com/office/drawing/2014/main" id="{5D2C182A-EB19-FB4C-A39E-B9FD6B52D429}"/>
                  </a:ext>
                </a:extLst>
              </p:cNvPr>
              <p:cNvSpPr/>
              <p:nvPr/>
            </p:nvSpPr>
            <p:spPr>
              <a:xfrm>
                <a:off x="10522136" y="933856"/>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4 h 120149"/>
                  <a:gd name="connsiteX5" fmla="*/ 66552 w 77753"/>
                  <a:gd name="connsiteY5" fmla="*/ 117984 h 120149"/>
                  <a:gd name="connsiteX6" fmla="*/ 39441 w 77753"/>
                  <a:gd name="connsiteY6" fmla="*/ 108935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5"/>
                    </a:cubicBezTo>
                    <a:lnTo>
                      <a:pt x="3292" y="29311"/>
                    </a:lnTo>
                    <a:cubicBezTo>
                      <a:pt x="-3938" y="18453"/>
                      <a:pt x="1484" y="7595"/>
                      <a:pt x="12329" y="2166"/>
                    </a:cubicBezTo>
                    <a:close/>
                  </a:path>
                </a:pathLst>
              </a:custGeom>
              <a:grpFill/>
              <a:ln w="18073" cap="flat">
                <a:noFill/>
                <a:prstDash val="solid"/>
                <a:miter/>
              </a:ln>
            </p:spPr>
            <p:txBody>
              <a:bodyPr rtlCol="0" anchor="ctr"/>
              <a:lstStyle/>
              <a:p>
                <a:endParaRPr lang="en-US" sz="849"/>
              </a:p>
            </p:txBody>
          </p:sp>
        </p:grpSp>
        <p:grpSp>
          <p:nvGrpSpPr>
            <p:cNvPr id="29" name="Graphic 2472">
              <a:extLst>
                <a:ext uri="{FF2B5EF4-FFF2-40B4-BE49-F238E27FC236}">
                  <a16:creationId xmlns:a16="http://schemas.microsoft.com/office/drawing/2014/main" id="{59AD3E8E-4941-0D4A-AF03-87A3A8D0CEC1}"/>
                </a:ext>
              </a:extLst>
            </p:cNvPr>
            <p:cNvGrpSpPr/>
            <p:nvPr userDrawn="1"/>
          </p:nvGrpSpPr>
          <p:grpSpPr>
            <a:xfrm>
              <a:off x="10173566" y="1237878"/>
              <a:ext cx="362171" cy="121602"/>
              <a:chOff x="10219286" y="1237878"/>
              <a:chExt cx="362171" cy="121602"/>
            </a:xfrm>
            <a:solidFill>
              <a:srgbClr val="7EB4B4"/>
            </a:solidFill>
          </p:grpSpPr>
          <p:sp>
            <p:nvSpPr>
              <p:cNvPr id="601" name="Freeform 600">
                <a:extLst>
                  <a:ext uri="{FF2B5EF4-FFF2-40B4-BE49-F238E27FC236}">
                    <a16:creationId xmlns:a16="http://schemas.microsoft.com/office/drawing/2014/main" id="{DF0C4E1E-A9E6-A741-AD63-92E1D4D71516}"/>
                  </a:ext>
                </a:extLst>
              </p:cNvPr>
              <p:cNvSpPr/>
              <p:nvPr/>
            </p:nvSpPr>
            <p:spPr>
              <a:xfrm>
                <a:off x="10219286" y="1237878"/>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3"/>
                      <a:pt x="44062" y="117984"/>
                      <a:pt x="38640" y="108935"/>
                    </a:cubicBezTo>
                    <a:lnTo>
                      <a:pt x="2491" y="29311"/>
                    </a:lnTo>
                    <a:cubicBezTo>
                      <a:pt x="-2931" y="18453"/>
                      <a:pt x="684" y="7595"/>
                      <a:pt x="11529" y="2166"/>
                    </a:cubicBezTo>
                    <a:close/>
                  </a:path>
                </a:pathLst>
              </a:custGeom>
              <a:grpFill/>
              <a:ln w="18073" cap="flat">
                <a:noFill/>
                <a:prstDash val="solid"/>
                <a:miter/>
              </a:ln>
            </p:spPr>
            <p:txBody>
              <a:bodyPr rtlCol="0" anchor="ctr"/>
              <a:lstStyle/>
              <a:p>
                <a:endParaRPr lang="en-US" sz="849"/>
              </a:p>
            </p:txBody>
          </p:sp>
          <p:sp>
            <p:nvSpPr>
              <p:cNvPr id="602" name="Freeform 601">
                <a:extLst>
                  <a:ext uri="{FF2B5EF4-FFF2-40B4-BE49-F238E27FC236}">
                    <a16:creationId xmlns:a16="http://schemas.microsoft.com/office/drawing/2014/main" id="{993087C3-1935-2D4B-A453-C27A4B68AA02}"/>
                  </a:ext>
                </a:extLst>
              </p:cNvPr>
              <p:cNvSpPr/>
              <p:nvPr/>
            </p:nvSpPr>
            <p:spPr>
              <a:xfrm>
                <a:off x="10541694" y="1238234"/>
                <a:ext cx="39763" cy="121246"/>
              </a:xfrm>
              <a:custGeom>
                <a:avLst/>
                <a:gdLst>
                  <a:gd name="connsiteX0" fmla="*/ 39764 w 39763"/>
                  <a:gd name="connsiteY0" fmla="*/ 19906 h 121246"/>
                  <a:gd name="connsiteX1" fmla="*/ 39764 w 39763"/>
                  <a:gd name="connsiteY1" fmla="*/ 101340 h 121246"/>
                  <a:gd name="connsiteX2" fmla="*/ 19882 w 39763"/>
                  <a:gd name="connsiteY2" fmla="*/ 121246 h 121246"/>
                  <a:gd name="connsiteX3" fmla="*/ 19882 w 39763"/>
                  <a:gd name="connsiteY3" fmla="*/ 121246 h 121246"/>
                  <a:gd name="connsiteX4" fmla="*/ 0 w 39763"/>
                  <a:gd name="connsiteY4" fmla="*/ 101340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0"/>
                    </a:lnTo>
                    <a:cubicBezTo>
                      <a:pt x="39764" y="112198"/>
                      <a:pt x="30727" y="121246"/>
                      <a:pt x="19882" y="121246"/>
                    </a:cubicBezTo>
                    <a:lnTo>
                      <a:pt x="19882" y="121246"/>
                    </a:lnTo>
                    <a:cubicBezTo>
                      <a:pt x="9037" y="121246"/>
                      <a:pt x="0" y="112198"/>
                      <a:pt x="0" y="101340"/>
                    </a:cubicBezTo>
                    <a:lnTo>
                      <a:pt x="0" y="19906"/>
                    </a:lnTo>
                    <a:cubicBezTo>
                      <a:pt x="0" y="9048"/>
                      <a:pt x="9037" y="0"/>
                      <a:pt x="19882" y="0"/>
                    </a:cubicBezTo>
                    <a:lnTo>
                      <a:pt x="19882" y="0"/>
                    </a:lnTo>
                    <a:cubicBezTo>
                      <a:pt x="28919" y="0"/>
                      <a:pt x="39764" y="9048"/>
                      <a:pt x="39764" y="19906"/>
                    </a:cubicBezTo>
                    <a:close/>
                  </a:path>
                </a:pathLst>
              </a:custGeom>
              <a:grpFill/>
              <a:ln w="18073" cap="flat">
                <a:noFill/>
                <a:prstDash val="solid"/>
                <a:miter/>
              </a:ln>
            </p:spPr>
            <p:txBody>
              <a:bodyPr rtlCol="0" anchor="ctr"/>
              <a:lstStyle/>
              <a:p>
                <a:endParaRPr lang="en-US" sz="849"/>
              </a:p>
            </p:txBody>
          </p:sp>
        </p:grpSp>
        <p:sp>
          <p:nvSpPr>
            <p:cNvPr id="30" name="Freeform 29">
              <a:extLst>
                <a:ext uri="{FF2B5EF4-FFF2-40B4-BE49-F238E27FC236}">
                  <a16:creationId xmlns:a16="http://schemas.microsoft.com/office/drawing/2014/main" id="{527E367F-79E5-1B44-A87B-6D31E00709C0}"/>
                </a:ext>
              </a:extLst>
            </p:cNvPr>
            <p:cNvSpPr/>
            <p:nvPr userDrawn="1"/>
          </p:nvSpPr>
          <p:spPr>
            <a:xfrm>
              <a:off x="7750473" y="1565780"/>
              <a:ext cx="60001" cy="96267"/>
            </a:xfrm>
            <a:custGeom>
              <a:avLst/>
              <a:gdLst>
                <a:gd name="connsiteX0" fmla="*/ 21690 w 60001"/>
                <a:gd name="connsiteY0" fmla="*/ 0 h 96267"/>
                <a:gd name="connsiteX1" fmla="*/ 57838 w 60001"/>
                <a:gd name="connsiteY1" fmla="*/ 66957 h 96267"/>
                <a:gd name="connsiteX2" fmla="*/ 48801 w 60001"/>
                <a:gd name="connsiteY2" fmla="*/ 94102 h 96267"/>
                <a:gd name="connsiteX3" fmla="*/ 48801 w 60001"/>
                <a:gd name="connsiteY3" fmla="*/ 94102 h 96267"/>
                <a:gd name="connsiteX4" fmla="*/ 21690 w 60001"/>
                <a:gd name="connsiteY4" fmla="*/ 85054 h 96267"/>
                <a:gd name="connsiteX5" fmla="*/ 0 w 60001"/>
                <a:gd name="connsiteY5" fmla="*/ 47051 h 96267"/>
                <a:gd name="connsiteX6" fmla="*/ 21690 w 60001"/>
                <a:gd name="connsiteY6" fmla="*/ 0 h 96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001" h="96267">
                  <a:moveTo>
                    <a:pt x="21690" y="0"/>
                  </a:moveTo>
                  <a:lnTo>
                    <a:pt x="57838" y="66957"/>
                  </a:lnTo>
                  <a:cubicBezTo>
                    <a:pt x="63260" y="76006"/>
                    <a:pt x="57838" y="88673"/>
                    <a:pt x="48801" y="94102"/>
                  </a:cubicBezTo>
                  <a:lnTo>
                    <a:pt x="48801" y="94102"/>
                  </a:lnTo>
                  <a:cubicBezTo>
                    <a:pt x="39764" y="99531"/>
                    <a:pt x="27112" y="94102"/>
                    <a:pt x="21690" y="85054"/>
                  </a:cubicBezTo>
                  <a:lnTo>
                    <a:pt x="0" y="47051"/>
                  </a:lnTo>
                  <a:lnTo>
                    <a:pt x="21690" y="0"/>
                  </a:lnTo>
                  <a:close/>
                </a:path>
              </a:pathLst>
            </a:custGeom>
            <a:solidFill>
              <a:srgbClr val="7EB4B4"/>
            </a:solidFill>
            <a:ln w="18073" cap="flat">
              <a:noFill/>
              <a:prstDash val="solid"/>
              <a:miter/>
            </a:ln>
          </p:spPr>
          <p:txBody>
            <a:bodyPr rtlCol="0" anchor="ctr"/>
            <a:lstStyle/>
            <a:p>
              <a:endParaRPr lang="en-US" sz="849"/>
            </a:p>
          </p:txBody>
        </p:sp>
        <p:sp>
          <p:nvSpPr>
            <p:cNvPr id="31" name="Freeform 30">
              <a:extLst>
                <a:ext uri="{FF2B5EF4-FFF2-40B4-BE49-F238E27FC236}">
                  <a16:creationId xmlns:a16="http://schemas.microsoft.com/office/drawing/2014/main" id="{BBB8C9DB-A6BE-6E4E-9FD7-56CB9CA6D3C7}"/>
                </a:ext>
              </a:extLst>
            </p:cNvPr>
            <p:cNvSpPr/>
            <p:nvPr userDrawn="1"/>
          </p:nvSpPr>
          <p:spPr>
            <a:xfrm>
              <a:off x="8053439" y="1541899"/>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6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6"/>
                  </a:cubicBezTo>
                  <a:lnTo>
                    <a:pt x="2491" y="29311"/>
                  </a:lnTo>
                  <a:cubicBezTo>
                    <a:pt x="-2931" y="16643"/>
                    <a:pt x="684" y="5785"/>
                    <a:pt x="11528" y="2166"/>
                  </a:cubicBezTo>
                  <a:close/>
                </a:path>
              </a:pathLst>
            </a:custGeom>
            <a:solidFill>
              <a:srgbClr val="7EB4B4"/>
            </a:solidFill>
            <a:ln w="18073" cap="flat">
              <a:noFill/>
              <a:prstDash val="solid"/>
              <a:miter/>
            </a:ln>
          </p:spPr>
          <p:txBody>
            <a:bodyPr rtlCol="0" anchor="ctr"/>
            <a:lstStyle/>
            <a:p>
              <a:endParaRPr lang="en-US" sz="849"/>
            </a:p>
          </p:txBody>
        </p:sp>
        <p:sp>
          <p:nvSpPr>
            <p:cNvPr id="32" name="Freeform 31">
              <a:extLst>
                <a:ext uri="{FF2B5EF4-FFF2-40B4-BE49-F238E27FC236}">
                  <a16:creationId xmlns:a16="http://schemas.microsoft.com/office/drawing/2014/main" id="{250F8AD3-FB2E-5541-82F6-2C19B2A063D3}"/>
                </a:ext>
              </a:extLst>
            </p:cNvPr>
            <p:cNvSpPr/>
            <p:nvPr userDrawn="1"/>
          </p:nvSpPr>
          <p:spPr>
            <a:xfrm>
              <a:off x="7750796" y="1844110"/>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5"/>
                  </a:cubicBezTo>
                  <a:lnTo>
                    <a:pt x="3292" y="29311"/>
                  </a:lnTo>
                  <a:cubicBezTo>
                    <a:pt x="-3938" y="18453"/>
                    <a:pt x="1484" y="7595"/>
                    <a:pt x="12329" y="2166"/>
                  </a:cubicBezTo>
                  <a:close/>
                </a:path>
              </a:pathLst>
            </a:custGeom>
            <a:solidFill>
              <a:srgbClr val="7EB4B4"/>
            </a:solidFill>
            <a:ln w="18073" cap="flat">
              <a:noFill/>
              <a:prstDash val="solid"/>
              <a:miter/>
            </a:ln>
          </p:spPr>
          <p:txBody>
            <a:bodyPr rtlCol="0" anchor="ctr"/>
            <a:lstStyle/>
            <a:p>
              <a:endParaRPr lang="en-US" sz="849"/>
            </a:p>
          </p:txBody>
        </p:sp>
        <p:grpSp>
          <p:nvGrpSpPr>
            <p:cNvPr id="33" name="Graphic 2472">
              <a:extLst>
                <a:ext uri="{FF2B5EF4-FFF2-40B4-BE49-F238E27FC236}">
                  <a16:creationId xmlns:a16="http://schemas.microsoft.com/office/drawing/2014/main" id="{2EAB4D35-F1C3-404D-9976-EA2A0AAAB4A2}"/>
                </a:ext>
              </a:extLst>
            </p:cNvPr>
            <p:cNvGrpSpPr/>
            <p:nvPr userDrawn="1"/>
          </p:nvGrpSpPr>
          <p:grpSpPr>
            <a:xfrm>
              <a:off x="7768547" y="1844467"/>
              <a:ext cx="361844" cy="425267"/>
              <a:chOff x="7814267" y="1844467"/>
              <a:chExt cx="361844" cy="425267"/>
            </a:xfrm>
            <a:solidFill>
              <a:srgbClr val="7EB4B4"/>
            </a:solidFill>
          </p:grpSpPr>
          <p:sp>
            <p:nvSpPr>
              <p:cNvPr id="598" name="Freeform 597">
                <a:extLst>
                  <a:ext uri="{FF2B5EF4-FFF2-40B4-BE49-F238E27FC236}">
                    <a16:creationId xmlns:a16="http://schemas.microsoft.com/office/drawing/2014/main" id="{63CB6C19-AEAD-7647-90D6-3A341DCAD38C}"/>
                  </a:ext>
                </a:extLst>
              </p:cNvPr>
              <p:cNvSpPr/>
              <p:nvPr/>
            </p:nvSpPr>
            <p:spPr>
              <a:xfrm>
                <a:off x="8117917" y="1844467"/>
                <a:ext cx="39763" cy="121246"/>
              </a:xfrm>
              <a:custGeom>
                <a:avLst/>
                <a:gdLst>
                  <a:gd name="connsiteX0" fmla="*/ 39764 w 39763"/>
                  <a:gd name="connsiteY0" fmla="*/ 19906 h 121246"/>
                  <a:gd name="connsiteX1" fmla="*/ 39764 w 39763"/>
                  <a:gd name="connsiteY1" fmla="*/ 101340 h 121246"/>
                  <a:gd name="connsiteX2" fmla="*/ 19882 w 39763"/>
                  <a:gd name="connsiteY2" fmla="*/ 121246 h 121246"/>
                  <a:gd name="connsiteX3" fmla="*/ 19882 w 39763"/>
                  <a:gd name="connsiteY3" fmla="*/ 121246 h 121246"/>
                  <a:gd name="connsiteX4" fmla="*/ 0 w 39763"/>
                  <a:gd name="connsiteY4" fmla="*/ 101340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0"/>
                    </a:lnTo>
                    <a:cubicBezTo>
                      <a:pt x="39764" y="112198"/>
                      <a:pt x="30726" y="121246"/>
                      <a:pt x="19882" y="121246"/>
                    </a:cubicBezTo>
                    <a:lnTo>
                      <a:pt x="19882" y="121246"/>
                    </a:lnTo>
                    <a:cubicBezTo>
                      <a:pt x="9037" y="121246"/>
                      <a:pt x="0" y="112198"/>
                      <a:pt x="0" y="101340"/>
                    </a:cubicBezTo>
                    <a:lnTo>
                      <a:pt x="0" y="19906"/>
                    </a:lnTo>
                    <a:cubicBezTo>
                      <a:pt x="0" y="9048"/>
                      <a:pt x="9037" y="0"/>
                      <a:pt x="19882" y="0"/>
                    </a:cubicBezTo>
                    <a:lnTo>
                      <a:pt x="19882" y="0"/>
                    </a:lnTo>
                    <a:cubicBezTo>
                      <a:pt x="28919" y="0"/>
                      <a:pt x="39764" y="9048"/>
                      <a:pt x="39764" y="19906"/>
                    </a:cubicBezTo>
                    <a:close/>
                  </a:path>
                </a:pathLst>
              </a:custGeom>
              <a:grpFill/>
              <a:ln w="18073" cap="flat">
                <a:noFill/>
                <a:prstDash val="solid"/>
                <a:miter/>
              </a:ln>
            </p:spPr>
            <p:txBody>
              <a:bodyPr rtlCol="0" anchor="ctr"/>
              <a:lstStyle/>
              <a:p>
                <a:endParaRPr lang="en-US" sz="849"/>
              </a:p>
            </p:txBody>
          </p:sp>
          <p:sp>
            <p:nvSpPr>
              <p:cNvPr id="599" name="Freeform 598">
                <a:extLst>
                  <a:ext uri="{FF2B5EF4-FFF2-40B4-BE49-F238E27FC236}">
                    <a16:creationId xmlns:a16="http://schemas.microsoft.com/office/drawing/2014/main" id="{7B345DD3-597F-CE4C-8A16-46C6D1CFA64C}"/>
                  </a:ext>
                </a:extLst>
              </p:cNvPr>
              <p:cNvSpPr/>
              <p:nvPr/>
            </p:nvSpPr>
            <p:spPr>
              <a:xfrm>
                <a:off x="7814267" y="2148289"/>
                <a:ext cx="39763" cy="121445"/>
              </a:xfrm>
              <a:custGeom>
                <a:avLst/>
                <a:gdLst>
                  <a:gd name="connsiteX0" fmla="*/ 39764 w 39763"/>
                  <a:gd name="connsiteY0" fmla="*/ 20105 h 121445"/>
                  <a:gd name="connsiteX1" fmla="*/ 39764 w 39763"/>
                  <a:gd name="connsiteY1" fmla="*/ 101539 h 121445"/>
                  <a:gd name="connsiteX2" fmla="*/ 19882 w 39763"/>
                  <a:gd name="connsiteY2" fmla="*/ 121445 h 121445"/>
                  <a:gd name="connsiteX3" fmla="*/ 19882 w 39763"/>
                  <a:gd name="connsiteY3" fmla="*/ 121445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7" y="121445"/>
                      <a:pt x="19882" y="121445"/>
                    </a:cubicBezTo>
                    <a:lnTo>
                      <a:pt x="19882" y="121445"/>
                    </a:lnTo>
                    <a:cubicBezTo>
                      <a:pt x="9037" y="121445"/>
                      <a:pt x="0" y="112397"/>
                      <a:pt x="0" y="101539"/>
                    </a:cubicBezTo>
                    <a:lnTo>
                      <a:pt x="0" y="20105"/>
                    </a:lnTo>
                    <a:cubicBezTo>
                      <a:pt x="0" y="9247"/>
                      <a:pt x="9037" y="199"/>
                      <a:pt x="19882" y="199"/>
                    </a:cubicBezTo>
                    <a:lnTo>
                      <a:pt x="19882" y="199"/>
                    </a:lnTo>
                    <a:cubicBezTo>
                      <a:pt x="30727" y="-1611"/>
                      <a:pt x="39764" y="9247"/>
                      <a:pt x="39764" y="20105"/>
                    </a:cubicBezTo>
                    <a:close/>
                  </a:path>
                </a:pathLst>
              </a:custGeom>
              <a:grpFill/>
              <a:ln w="18073" cap="flat">
                <a:noFill/>
                <a:prstDash val="solid"/>
                <a:miter/>
              </a:ln>
            </p:spPr>
            <p:txBody>
              <a:bodyPr rtlCol="0" anchor="ctr"/>
              <a:lstStyle/>
              <a:p>
                <a:endParaRPr lang="en-US" sz="849"/>
              </a:p>
            </p:txBody>
          </p:sp>
          <p:sp>
            <p:nvSpPr>
              <p:cNvPr id="600" name="Freeform 599">
                <a:extLst>
                  <a:ext uri="{FF2B5EF4-FFF2-40B4-BE49-F238E27FC236}">
                    <a16:creationId xmlns:a16="http://schemas.microsoft.com/office/drawing/2014/main" id="{52DD1E0D-9E12-CC4F-9882-E1FB5AAFBDB8}"/>
                  </a:ext>
                </a:extLst>
              </p:cNvPr>
              <p:cNvSpPr/>
              <p:nvPr/>
            </p:nvSpPr>
            <p:spPr>
              <a:xfrm>
                <a:off x="8099159" y="2148131"/>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6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6"/>
                    </a:cubicBezTo>
                    <a:lnTo>
                      <a:pt x="2491" y="29311"/>
                    </a:lnTo>
                    <a:cubicBezTo>
                      <a:pt x="-2931" y="18453"/>
                      <a:pt x="684" y="5785"/>
                      <a:pt x="11528" y="2166"/>
                    </a:cubicBezTo>
                    <a:close/>
                  </a:path>
                </a:pathLst>
              </a:custGeom>
              <a:grpFill/>
              <a:ln w="18073" cap="flat">
                <a:noFill/>
                <a:prstDash val="solid"/>
                <a:miter/>
              </a:ln>
            </p:spPr>
            <p:txBody>
              <a:bodyPr rtlCol="0" anchor="ctr"/>
              <a:lstStyle/>
              <a:p>
                <a:endParaRPr lang="en-US" sz="849"/>
              </a:p>
            </p:txBody>
          </p:sp>
        </p:grpSp>
        <p:sp>
          <p:nvSpPr>
            <p:cNvPr id="34" name="Freeform 33">
              <a:extLst>
                <a:ext uri="{FF2B5EF4-FFF2-40B4-BE49-F238E27FC236}">
                  <a16:creationId xmlns:a16="http://schemas.microsoft.com/office/drawing/2014/main" id="{D5F28AAA-C7DA-2F45-84B9-857F3FCA9D22}"/>
                </a:ext>
              </a:extLst>
            </p:cNvPr>
            <p:cNvSpPr/>
            <p:nvPr userDrawn="1"/>
          </p:nvSpPr>
          <p:spPr>
            <a:xfrm>
              <a:off x="8374039" y="1542056"/>
              <a:ext cx="39763" cy="121445"/>
            </a:xfrm>
            <a:custGeom>
              <a:avLst/>
              <a:gdLst>
                <a:gd name="connsiteX0" fmla="*/ 39764 w 39763"/>
                <a:gd name="connsiteY0" fmla="*/ 20105 h 121445"/>
                <a:gd name="connsiteX1" fmla="*/ 39764 w 39763"/>
                <a:gd name="connsiteY1" fmla="*/ 101539 h 121445"/>
                <a:gd name="connsiteX2" fmla="*/ 19882 w 39763"/>
                <a:gd name="connsiteY2" fmla="*/ 121445 h 121445"/>
                <a:gd name="connsiteX3" fmla="*/ 19882 w 39763"/>
                <a:gd name="connsiteY3" fmla="*/ 121445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7" y="121445"/>
                    <a:pt x="19882" y="121445"/>
                  </a:cubicBezTo>
                  <a:lnTo>
                    <a:pt x="19882" y="121445"/>
                  </a:lnTo>
                  <a:cubicBezTo>
                    <a:pt x="9037" y="121445"/>
                    <a:pt x="0" y="112397"/>
                    <a:pt x="0" y="101539"/>
                  </a:cubicBezTo>
                  <a:lnTo>
                    <a:pt x="0" y="20105"/>
                  </a:lnTo>
                  <a:cubicBezTo>
                    <a:pt x="0" y="9247"/>
                    <a:pt x="9037" y="199"/>
                    <a:pt x="19882" y="199"/>
                  </a:cubicBezTo>
                  <a:lnTo>
                    <a:pt x="19882" y="199"/>
                  </a:lnTo>
                  <a:cubicBezTo>
                    <a:pt x="30727" y="-1611"/>
                    <a:pt x="39764" y="9247"/>
                    <a:pt x="39764" y="20105"/>
                  </a:cubicBezTo>
                  <a:close/>
                </a:path>
              </a:pathLst>
            </a:custGeom>
            <a:solidFill>
              <a:srgbClr val="7EB4B4"/>
            </a:solidFill>
            <a:ln w="18073" cap="flat">
              <a:noFill/>
              <a:prstDash val="solid"/>
              <a:miter/>
            </a:ln>
          </p:spPr>
          <p:txBody>
            <a:bodyPr rtlCol="0" anchor="ctr"/>
            <a:lstStyle/>
            <a:p>
              <a:endParaRPr lang="en-US" sz="849"/>
            </a:p>
          </p:txBody>
        </p:sp>
        <p:grpSp>
          <p:nvGrpSpPr>
            <p:cNvPr id="35" name="Graphic 2472">
              <a:extLst>
                <a:ext uri="{FF2B5EF4-FFF2-40B4-BE49-F238E27FC236}">
                  <a16:creationId xmlns:a16="http://schemas.microsoft.com/office/drawing/2014/main" id="{1CB99E55-527B-F74D-A891-768CB8E1E2B9}"/>
                </a:ext>
              </a:extLst>
            </p:cNvPr>
            <p:cNvGrpSpPr/>
            <p:nvPr userDrawn="1"/>
          </p:nvGrpSpPr>
          <p:grpSpPr>
            <a:xfrm>
              <a:off x="8658931" y="1541899"/>
              <a:ext cx="380602" cy="120149"/>
              <a:chOff x="8704651" y="1541899"/>
              <a:chExt cx="380602" cy="120149"/>
            </a:xfrm>
            <a:solidFill>
              <a:srgbClr val="7EB4B4"/>
            </a:solidFill>
          </p:grpSpPr>
          <p:sp>
            <p:nvSpPr>
              <p:cNvPr id="596" name="Freeform 595">
                <a:extLst>
                  <a:ext uri="{FF2B5EF4-FFF2-40B4-BE49-F238E27FC236}">
                    <a16:creationId xmlns:a16="http://schemas.microsoft.com/office/drawing/2014/main" id="{3A76CA79-6E99-674E-9D0D-0B97C413B56B}"/>
                  </a:ext>
                </a:extLst>
              </p:cNvPr>
              <p:cNvSpPr/>
              <p:nvPr/>
            </p:nvSpPr>
            <p:spPr>
              <a:xfrm>
                <a:off x="8704651" y="1541899"/>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6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6"/>
                    </a:cubicBezTo>
                    <a:lnTo>
                      <a:pt x="2491" y="29311"/>
                    </a:lnTo>
                    <a:cubicBezTo>
                      <a:pt x="-2931" y="16643"/>
                      <a:pt x="684" y="5785"/>
                      <a:pt x="11528" y="2166"/>
                    </a:cubicBezTo>
                    <a:close/>
                  </a:path>
                </a:pathLst>
              </a:custGeom>
              <a:grpFill/>
              <a:ln w="18073" cap="flat">
                <a:noFill/>
                <a:prstDash val="solid"/>
                <a:miter/>
              </a:ln>
            </p:spPr>
            <p:txBody>
              <a:bodyPr rtlCol="0" anchor="ctr"/>
              <a:lstStyle/>
              <a:p>
                <a:endParaRPr lang="en-US" sz="849"/>
              </a:p>
            </p:txBody>
          </p:sp>
          <p:sp>
            <p:nvSpPr>
              <p:cNvPr id="597" name="Freeform 596">
                <a:extLst>
                  <a:ext uri="{FF2B5EF4-FFF2-40B4-BE49-F238E27FC236}">
                    <a16:creationId xmlns:a16="http://schemas.microsoft.com/office/drawing/2014/main" id="{66FD91F5-91A7-E84A-9DF0-FE3CEBAB39F9}"/>
                  </a:ext>
                </a:extLst>
              </p:cNvPr>
              <p:cNvSpPr/>
              <p:nvPr/>
            </p:nvSpPr>
            <p:spPr>
              <a:xfrm>
                <a:off x="9007501" y="1541899"/>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6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6643"/>
                      <a:pt x="1484" y="5785"/>
                      <a:pt x="12329" y="2166"/>
                    </a:cubicBezTo>
                    <a:close/>
                  </a:path>
                </a:pathLst>
              </a:custGeom>
              <a:grpFill/>
              <a:ln w="18073" cap="flat">
                <a:noFill/>
                <a:prstDash val="solid"/>
                <a:miter/>
              </a:ln>
            </p:spPr>
            <p:txBody>
              <a:bodyPr rtlCol="0" anchor="ctr"/>
              <a:lstStyle/>
              <a:p>
                <a:endParaRPr lang="en-US" sz="849"/>
              </a:p>
            </p:txBody>
          </p:sp>
        </p:grpSp>
        <p:grpSp>
          <p:nvGrpSpPr>
            <p:cNvPr id="36" name="Graphic 2472">
              <a:extLst>
                <a:ext uri="{FF2B5EF4-FFF2-40B4-BE49-F238E27FC236}">
                  <a16:creationId xmlns:a16="http://schemas.microsoft.com/office/drawing/2014/main" id="{E612AA31-5F51-F84C-A917-1A66502D8517}"/>
                </a:ext>
              </a:extLst>
            </p:cNvPr>
            <p:cNvGrpSpPr/>
            <p:nvPr userDrawn="1"/>
          </p:nvGrpSpPr>
          <p:grpSpPr>
            <a:xfrm>
              <a:off x="8356288" y="1844110"/>
              <a:ext cx="379595" cy="120149"/>
              <a:chOff x="8402008" y="1844110"/>
              <a:chExt cx="379595" cy="120149"/>
            </a:xfrm>
            <a:solidFill>
              <a:srgbClr val="7EB4B4"/>
            </a:solidFill>
          </p:grpSpPr>
          <p:sp>
            <p:nvSpPr>
              <p:cNvPr id="594" name="Freeform 593">
                <a:extLst>
                  <a:ext uri="{FF2B5EF4-FFF2-40B4-BE49-F238E27FC236}">
                    <a16:creationId xmlns:a16="http://schemas.microsoft.com/office/drawing/2014/main" id="{6943BE1E-FB73-E148-B32E-7C9B610C128C}"/>
                  </a:ext>
                </a:extLst>
              </p:cNvPr>
              <p:cNvSpPr/>
              <p:nvPr/>
            </p:nvSpPr>
            <p:spPr>
              <a:xfrm>
                <a:off x="8402008" y="1844110"/>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5"/>
                    </a:cubicBezTo>
                    <a:lnTo>
                      <a:pt x="3292" y="29311"/>
                    </a:lnTo>
                    <a:cubicBezTo>
                      <a:pt x="-3938" y="18453"/>
                      <a:pt x="1484" y="7595"/>
                      <a:pt x="12329" y="2166"/>
                    </a:cubicBezTo>
                    <a:close/>
                  </a:path>
                </a:pathLst>
              </a:custGeom>
              <a:grpFill/>
              <a:ln w="18073" cap="flat">
                <a:noFill/>
                <a:prstDash val="solid"/>
                <a:miter/>
              </a:ln>
            </p:spPr>
            <p:txBody>
              <a:bodyPr rtlCol="0" anchor="ctr"/>
              <a:lstStyle/>
              <a:p>
                <a:endParaRPr lang="en-US" sz="849"/>
              </a:p>
            </p:txBody>
          </p:sp>
          <p:sp>
            <p:nvSpPr>
              <p:cNvPr id="595" name="Freeform 594">
                <a:extLst>
                  <a:ext uri="{FF2B5EF4-FFF2-40B4-BE49-F238E27FC236}">
                    <a16:creationId xmlns:a16="http://schemas.microsoft.com/office/drawing/2014/main" id="{36A020A9-2112-1A42-9077-31915E3063D9}"/>
                  </a:ext>
                </a:extLst>
              </p:cNvPr>
              <p:cNvSpPr/>
              <p:nvPr/>
            </p:nvSpPr>
            <p:spPr>
              <a:xfrm>
                <a:off x="8704651" y="1844110"/>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5"/>
                    </a:cubicBezTo>
                    <a:lnTo>
                      <a:pt x="2491" y="29311"/>
                    </a:lnTo>
                    <a:cubicBezTo>
                      <a:pt x="-2931" y="18453"/>
                      <a:pt x="684" y="7595"/>
                      <a:pt x="11528" y="2166"/>
                    </a:cubicBezTo>
                    <a:close/>
                  </a:path>
                </a:pathLst>
              </a:custGeom>
              <a:grpFill/>
              <a:ln w="18073" cap="flat">
                <a:noFill/>
                <a:prstDash val="solid"/>
                <a:miter/>
              </a:ln>
            </p:spPr>
            <p:txBody>
              <a:bodyPr rtlCol="0" anchor="ctr"/>
              <a:lstStyle/>
              <a:p>
                <a:endParaRPr lang="en-US" sz="849"/>
              </a:p>
            </p:txBody>
          </p:sp>
        </p:grpSp>
        <p:grpSp>
          <p:nvGrpSpPr>
            <p:cNvPr id="37" name="Graphic 2472">
              <a:extLst>
                <a:ext uri="{FF2B5EF4-FFF2-40B4-BE49-F238E27FC236}">
                  <a16:creationId xmlns:a16="http://schemas.microsoft.com/office/drawing/2014/main" id="{F086C904-D079-6344-A313-BBB09E482BBC}"/>
                </a:ext>
              </a:extLst>
            </p:cNvPr>
            <p:cNvGrpSpPr/>
            <p:nvPr userDrawn="1"/>
          </p:nvGrpSpPr>
          <p:grpSpPr>
            <a:xfrm>
              <a:off x="8356288" y="1844467"/>
              <a:ext cx="683245" cy="425267"/>
              <a:chOff x="8402008" y="1844467"/>
              <a:chExt cx="683245" cy="425267"/>
            </a:xfrm>
            <a:solidFill>
              <a:srgbClr val="7EB4B4"/>
            </a:solidFill>
          </p:grpSpPr>
          <p:sp>
            <p:nvSpPr>
              <p:cNvPr id="590" name="Freeform 589">
                <a:extLst>
                  <a:ext uri="{FF2B5EF4-FFF2-40B4-BE49-F238E27FC236}">
                    <a16:creationId xmlns:a16="http://schemas.microsoft.com/office/drawing/2014/main" id="{2750691F-1A56-8642-9B36-79B8B467385A}"/>
                  </a:ext>
                </a:extLst>
              </p:cNvPr>
              <p:cNvSpPr/>
              <p:nvPr/>
            </p:nvSpPr>
            <p:spPr>
              <a:xfrm>
                <a:off x="8402008" y="2148131"/>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6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8453"/>
                      <a:pt x="1484" y="5785"/>
                      <a:pt x="12329" y="2166"/>
                    </a:cubicBezTo>
                    <a:close/>
                  </a:path>
                </a:pathLst>
              </a:custGeom>
              <a:grpFill/>
              <a:ln w="18073" cap="flat">
                <a:noFill/>
                <a:prstDash val="solid"/>
                <a:miter/>
              </a:ln>
            </p:spPr>
            <p:txBody>
              <a:bodyPr rtlCol="0" anchor="ctr"/>
              <a:lstStyle/>
              <a:p>
                <a:endParaRPr lang="en-US" sz="849"/>
              </a:p>
            </p:txBody>
          </p:sp>
          <p:sp>
            <p:nvSpPr>
              <p:cNvPr id="591" name="Freeform 590">
                <a:extLst>
                  <a:ext uri="{FF2B5EF4-FFF2-40B4-BE49-F238E27FC236}">
                    <a16:creationId xmlns:a16="http://schemas.microsoft.com/office/drawing/2014/main" id="{AE882FF1-A87D-6642-9384-EC9D3BC5366E}"/>
                  </a:ext>
                </a:extLst>
              </p:cNvPr>
              <p:cNvSpPr/>
              <p:nvPr/>
            </p:nvSpPr>
            <p:spPr>
              <a:xfrm>
                <a:off x="9027060" y="1844467"/>
                <a:ext cx="39763" cy="121246"/>
              </a:xfrm>
              <a:custGeom>
                <a:avLst/>
                <a:gdLst>
                  <a:gd name="connsiteX0" fmla="*/ 39764 w 39763"/>
                  <a:gd name="connsiteY0" fmla="*/ 19906 h 121246"/>
                  <a:gd name="connsiteX1" fmla="*/ 39764 w 39763"/>
                  <a:gd name="connsiteY1" fmla="*/ 101340 h 121246"/>
                  <a:gd name="connsiteX2" fmla="*/ 19882 w 39763"/>
                  <a:gd name="connsiteY2" fmla="*/ 121246 h 121246"/>
                  <a:gd name="connsiteX3" fmla="*/ 19882 w 39763"/>
                  <a:gd name="connsiteY3" fmla="*/ 121246 h 121246"/>
                  <a:gd name="connsiteX4" fmla="*/ 0 w 39763"/>
                  <a:gd name="connsiteY4" fmla="*/ 101340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0"/>
                    </a:lnTo>
                    <a:cubicBezTo>
                      <a:pt x="39764" y="112198"/>
                      <a:pt x="30726" y="121246"/>
                      <a:pt x="19882" y="121246"/>
                    </a:cubicBezTo>
                    <a:lnTo>
                      <a:pt x="19882" y="121246"/>
                    </a:lnTo>
                    <a:cubicBezTo>
                      <a:pt x="9037" y="121246"/>
                      <a:pt x="0" y="112198"/>
                      <a:pt x="0" y="101340"/>
                    </a:cubicBezTo>
                    <a:lnTo>
                      <a:pt x="0" y="19906"/>
                    </a:lnTo>
                    <a:cubicBezTo>
                      <a:pt x="0" y="9048"/>
                      <a:pt x="9037" y="0"/>
                      <a:pt x="19882" y="0"/>
                    </a:cubicBezTo>
                    <a:lnTo>
                      <a:pt x="19882" y="0"/>
                    </a:lnTo>
                    <a:cubicBezTo>
                      <a:pt x="28919" y="0"/>
                      <a:pt x="39764" y="9048"/>
                      <a:pt x="39764" y="19906"/>
                    </a:cubicBezTo>
                    <a:close/>
                  </a:path>
                </a:pathLst>
              </a:custGeom>
              <a:grpFill/>
              <a:ln w="18073" cap="flat">
                <a:noFill/>
                <a:prstDash val="solid"/>
                <a:miter/>
              </a:ln>
            </p:spPr>
            <p:txBody>
              <a:bodyPr rtlCol="0" anchor="ctr"/>
              <a:lstStyle/>
              <a:p>
                <a:endParaRPr lang="en-US" sz="849"/>
              </a:p>
            </p:txBody>
          </p:sp>
          <p:sp>
            <p:nvSpPr>
              <p:cNvPr id="592" name="Freeform 591">
                <a:extLst>
                  <a:ext uri="{FF2B5EF4-FFF2-40B4-BE49-F238E27FC236}">
                    <a16:creationId xmlns:a16="http://schemas.microsoft.com/office/drawing/2014/main" id="{39F7B6A7-9107-4149-8C88-659F2CAF4172}"/>
                  </a:ext>
                </a:extLst>
              </p:cNvPr>
              <p:cNvSpPr/>
              <p:nvPr/>
            </p:nvSpPr>
            <p:spPr>
              <a:xfrm>
                <a:off x="8723410" y="2148289"/>
                <a:ext cx="39763" cy="121445"/>
              </a:xfrm>
              <a:custGeom>
                <a:avLst/>
                <a:gdLst>
                  <a:gd name="connsiteX0" fmla="*/ 39764 w 39763"/>
                  <a:gd name="connsiteY0" fmla="*/ 20105 h 121445"/>
                  <a:gd name="connsiteX1" fmla="*/ 39764 w 39763"/>
                  <a:gd name="connsiteY1" fmla="*/ 101539 h 121445"/>
                  <a:gd name="connsiteX2" fmla="*/ 19882 w 39763"/>
                  <a:gd name="connsiteY2" fmla="*/ 121445 h 121445"/>
                  <a:gd name="connsiteX3" fmla="*/ 19882 w 39763"/>
                  <a:gd name="connsiteY3" fmla="*/ 121445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6" y="121445"/>
                      <a:pt x="19882" y="121445"/>
                    </a:cubicBezTo>
                    <a:lnTo>
                      <a:pt x="19882" y="121445"/>
                    </a:lnTo>
                    <a:cubicBezTo>
                      <a:pt x="9037" y="121445"/>
                      <a:pt x="0" y="112397"/>
                      <a:pt x="0" y="101539"/>
                    </a:cubicBezTo>
                    <a:lnTo>
                      <a:pt x="0" y="20105"/>
                    </a:lnTo>
                    <a:cubicBezTo>
                      <a:pt x="0" y="9247"/>
                      <a:pt x="9037" y="199"/>
                      <a:pt x="19882" y="199"/>
                    </a:cubicBezTo>
                    <a:lnTo>
                      <a:pt x="19882" y="199"/>
                    </a:lnTo>
                    <a:cubicBezTo>
                      <a:pt x="30726" y="-1611"/>
                      <a:pt x="39764" y="9247"/>
                      <a:pt x="39764" y="20105"/>
                    </a:cubicBezTo>
                    <a:close/>
                  </a:path>
                </a:pathLst>
              </a:custGeom>
              <a:grpFill/>
              <a:ln w="18073" cap="flat">
                <a:noFill/>
                <a:prstDash val="solid"/>
                <a:miter/>
              </a:ln>
            </p:spPr>
            <p:txBody>
              <a:bodyPr rtlCol="0" anchor="ctr"/>
              <a:lstStyle/>
              <a:p>
                <a:endParaRPr lang="en-US" sz="849"/>
              </a:p>
            </p:txBody>
          </p:sp>
          <p:sp>
            <p:nvSpPr>
              <p:cNvPr id="593" name="Freeform 592">
                <a:extLst>
                  <a:ext uri="{FF2B5EF4-FFF2-40B4-BE49-F238E27FC236}">
                    <a16:creationId xmlns:a16="http://schemas.microsoft.com/office/drawing/2014/main" id="{2F85FA4B-291E-CE4E-B191-066D1991BB73}"/>
                  </a:ext>
                </a:extLst>
              </p:cNvPr>
              <p:cNvSpPr/>
              <p:nvPr/>
            </p:nvSpPr>
            <p:spPr>
              <a:xfrm>
                <a:off x="9007501" y="2148131"/>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6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8453"/>
                      <a:pt x="1484" y="5785"/>
                      <a:pt x="12329" y="2166"/>
                    </a:cubicBezTo>
                    <a:close/>
                  </a:path>
                </a:pathLst>
              </a:custGeom>
              <a:grpFill/>
              <a:ln w="18073" cap="flat">
                <a:noFill/>
                <a:prstDash val="solid"/>
                <a:miter/>
              </a:ln>
            </p:spPr>
            <p:txBody>
              <a:bodyPr rtlCol="0" anchor="ctr"/>
              <a:lstStyle/>
              <a:p>
                <a:endParaRPr lang="en-US" sz="849"/>
              </a:p>
            </p:txBody>
          </p:sp>
        </p:grpSp>
        <p:sp>
          <p:nvSpPr>
            <p:cNvPr id="38" name="Freeform 37">
              <a:extLst>
                <a:ext uri="{FF2B5EF4-FFF2-40B4-BE49-F238E27FC236}">
                  <a16:creationId xmlns:a16="http://schemas.microsoft.com/office/drawing/2014/main" id="{220A2A07-6377-9448-8846-404FB5910145}"/>
                </a:ext>
              </a:extLst>
            </p:cNvPr>
            <p:cNvSpPr/>
            <p:nvPr userDrawn="1"/>
          </p:nvSpPr>
          <p:spPr>
            <a:xfrm>
              <a:off x="9283182" y="1542056"/>
              <a:ext cx="39763" cy="121445"/>
            </a:xfrm>
            <a:custGeom>
              <a:avLst/>
              <a:gdLst>
                <a:gd name="connsiteX0" fmla="*/ 39764 w 39763"/>
                <a:gd name="connsiteY0" fmla="*/ 20105 h 121445"/>
                <a:gd name="connsiteX1" fmla="*/ 39764 w 39763"/>
                <a:gd name="connsiteY1" fmla="*/ 101539 h 121445"/>
                <a:gd name="connsiteX2" fmla="*/ 19882 w 39763"/>
                <a:gd name="connsiteY2" fmla="*/ 121445 h 121445"/>
                <a:gd name="connsiteX3" fmla="*/ 19882 w 39763"/>
                <a:gd name="connsiteY3" fmla="*/ 121445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6" y="121445"/>
                    <a:pt x="19882" y="121445"/>
                  </a:cubicBezTo>
                  <a:lnTo>
                    <a:pt x="19882" y="121445"/>
                  </a:lnTo>
                  <a:cubicBezTo>
                    <a:pt x="9037" y="121445"/>
                    <a:pt x="0" y="112397"/>
                    <a:pt x="0" y="101539"/>
                  </a:cubicBezTo>
                  <a:lnTo>
                    <a:pt x="0" y="20105"/>
                  </a:lnTo>
                  <a:cubicBezTo>
                    <a:pt x="0" y="9247"/>
                    <a:pt x="9037" y="199"/>
                    <a:pt x="19882" y="199"/>
                  </a:cubicBezTo>
                  <a:lnTo>
                    <a:pt x="19882" y="199"/>
                  </a:lnTo>
                  <a:cubicBezTo>
                    <a:pt x="30726" y="-1611"/>
                    <a:pt x="39764" y="9247"/>
                    <a:pt x="39764" y="20105"/>
                  </a:cubicBezTo>
                  <a:close/>
                </a:path>
              </a:pathLst>
            </a:custGeom>
            <a:solidFill>
              <a:srgbClr val="7EB4B4"/>
            </a:solidFill>
            <a:ln w="18073" cap="flat">
              <a:noFill/>
              <a:prstDash val="solid"/>
              <a:miter/>
            </a:ln>
          </p:spPr>
          <p:txBody>
            <a:bodyPr rtlCol="0" anchor="ctr"/>
            <a:lstStyle/>
            <a:p>
              <a:endParaRPr lang="en-US" sz="849"/>
            </a:p>
          </p:txBody>
        </p:sp>
        <p:grpSp>
          <p:nvGrpSpPr>
            <p:cNvPr id="39" name="Graphic 2472">
              <a:extLst>
                <a:ext uri="{FF2B5EF4-FFF2-40B4-BE49-F238E27FC236}">
                  <a16:creationId xmlns:a16="http://schemas.microsoft.com/office/drawing/2014/main" id="{F45A6557-8628-4147-B8C4-F0BAFBF10397}"/>
                </a:ext>
              </a:extLst>
            </p:cNvPr>
            <p:cNvGrpSpPr/>
            <p:nvPr userDrawn="1"/>
          </p:nvGrpSpPr>
          <p:grpSpPr>
            <a:xfrm>
              <a:off x="9568074" y="1541899"/>
              <a:ext cx="380602" cy="120149"/>
              <a:chOff x="9613794" y="1541899"/>
              <a:chExt cx="380602" cy="120149"/>
            </a:xfrm>
            <a:solidFill>
              <a:srgbClr val="7EB4B4"/>
            </a:solidFill>
          </p:grpSpPr>
          <p:sp>
            <p:nvSpPr>
              <p:cNvPr id="588" name="Freeform 587">
                <a:extLst>
                  <a:ext uri="{FF2B5EF4-FFF2-40B4-BE49-F238E27FC236}">
                    <a16:creationId xmlns:a16="http://schemas.microsoft.com/office/drawing/2014/main" id="{15A79BAD-FD11-6044-9703-206F222C142E}"/>
                  </a:ext>
                </a:extLst>
              </p:cNvPr>
              <p:cNvSpPr/>
              <p:nvPr/>
            </p:nvSpPr>
            <p:spPr>
              <a:xfrm>
                <a:off x="9613794" y="1541899"/>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6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6"/>
                    </a:cubicBezTo>
                    <a:lnTo>
                      <a:pt x="2491" y="29311"/>
                    </a:lnTo>
                    <a:cubicBezTo>
                      <a:pt x="-2931" y="16643"/>
                      <a:pt x="684" y="5785"/>
                      <a:pt x="11528" y="2166"/>
                    </a:cubicBezTo>
                    <a:close/>
                  </a:path>
                </a:pathLst>
              </a:custGeom>
              <a:grpFill/>
              <a:ln w="18073" cap="flat">
                <a:noFill/>
                <a:prstDash val="solid"/>
                <a:miter/>
              </a:ln>
            </p:spPr>
            <p:txBody>
              <a:bodyPr rtlCol="0" anchor="ctr"/>
              <a:lstStyle/>
              <a:p>
                <a:endParaRPr lang="en-US" sz="849"/>
              </a:p>
            </p:txBody>
          </p:sp>
          <p:sp>
            <p:nvSpPr>
              <p:cNvPr id="589" name="Freeform 588">
                <a:extLst>
                  <a:ext uri="{FF2B5EF4-FFF2-40B4-BE49-F238E27FC236}">
                    <a16:creationId xmlns:a16="http://schemas.microsoft.com/office/drawing/2014/main" id="{EA363FF2-CDE1-A944-ADB9-EFE2D232E467}"/>
                  </a:ext>
                </a:extLst>
              </p:cNvPr>
              <p:cNvSpPr/>
              <p:nvPr/>
            </p:nvSpPr>
            <p:spPr>
              <a:xfrm>
                <a:off x="9916643" y="1541899"/>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4 h 120149"/>
                  <a:gd name="connsiteX5" fmla="*/ 66552 w 77753"/>
                  <a:gd name="connsiteY5" fmla="*/ 117984 h 120149"/>
                  <a:gd name="connsiteX6" fmla="*/ 39441 w 77753"/>
                  <a:gd name="connsiteY6" fmla="*/ 108936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6643"/>
                      <a:pt x="1484" y="5785"/>
                      <a:pt x="12329" y="2166"/>
                    </a:cubicBezTo>
                    <a:close/>
                  </a:path>
                </a:pathLst>
              </a:custGeom>
              <a:grpFill/>
              <a:ln w="18073" cap="flat">
                <a:noFill/>
                <a:prstDash val="solid"/>
                <a:miter/>
              </a:ln>
            </p:spPr>
            <p:txBody>
              <a:bodyPr rtlCol="0" anchor="ctr"/>
              <a:lstStyle/>
              <a:p>
                <a:endParaRPr lang="en-US" sz="849"/>
              </a:p>
            </p:txBody>
          </p:sp>
        </p:grpSp>
        <p:grpSp>
          <p:nvGrpSpPr>
            <p:cNvPr id="40" name="Graphic 2472">
              <a:extLst>
                <a:ext uri="{FF2B5EF4-FFF2-40B4-BE49-F238E27FC236}">
                  <a16:creationId xmlns:a16="http://schemas.microsoft.com/office/drawing/2014/main" id="{58CAD26D-F22F-5543-B7B6-C10BAC3DAC64}"/>
                </a:ext>
              </a:extLst>
            </p:cNvPr>
            <p:cNvGrpSpPr/>
            <p:nvPr userDrawn="1"/>
          </p:nvGrpSpPr>
          <p:grpSpPr>
            <a:xfrm>
              <a:off x="9265431" y="1844110"/>
              <a:ext cx="379595" cy="120149"/>
              <a:chOff x="9311151" y="1844110"/>
              <a:chExt cx="379595" cy="120149"/>
            </a:xfrm>
            <a:solidFill>
              <a:srgbClr val="7EB4B4"/>
            </a:solidFill>
          </p:grpSpPr>
          <p:sp>
            <p:nvSpPr>
              <p:cNvPr id="586" name="Freeform 585">
                <a:extLst>
                  <a:ext uri="{FF2B5EF4-FFF2-40B4-BE49-F238E27FC236}">
                    <a16:creationId xmlns:a16="http://schemas.microsoft.com/office/drawing/2014/main" id="{D57DBB22-F1A4-064C-B906-9A8856A1082C}"/>
                  </a:ext>
                </a:extLst>
              </p:cNvPr>
              <p:cNvSpPr/>
              <p:nvPr/>
            </p:nvSpPr>
            <p:spPr>
              <a:xfrm>
                <a:off x="9311151" y="1844110"/>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89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89" y="90839"/>
                    </a:lnTo>
                    <a:cubicBezTo>
                      <a:pt x="81012" y="99887"/>
                      <a:pt x="75589" y="112555"/>
                      <a:pt x="66552" y="117984"/>
                    </a:cubicBezTo>
                    <a:lnTo>
                      <a:pt x="66552" y="117984"/>
                    </a:lnTo>
                    <a:cubicBezTo>
                      <a:pt x="57515" y="123413"/>
                      <a:pt x="44863" y="117984"/>
                      <a:pt x="39441" y="108935"/>
                    </a:cubicBezTo>
                    <a:lnTo>
                      <a:pt x="3292" y="29311"/>
                    </a:lnTo>
                    <a:cubicBezTo>
                      <a:pt x="-3938" y="18453"/>
                      <a:pt x="1485" y="7595"/>
                      <a:pt x="12329" y="2166"/>
                    </a:cubicBezTo>
                    <a:close/>
                  </a:path>
                </a:pathLst>
              </a:custGeom>
              <a:grpFill/>
              <a:ln w="18073" cap="flat">
                <a:noFill/>
                <a:prstDash val="solid"/>
                <a:miter/>
              </a:ln>
            </p:spPr>
            <p:txBody>
              <a:bodyPr rtlCol="0" anchor="ctr"/>
              <a:lstStyle/>
              <a:p>
                <a:endParaRPr lang="en-US" sz="849"/>
              </a:p>
            </p:txBody>
          </p:sp>
          <p:sp>
            <p:nvSpPr>
              <p:cNvPr id="587" name="Freeform 586">
                <a:extLst>
                  <a:ext uri="{FF2B5EF4-FFF2-40B4-BE49-F238E27FC236}">
                    <a16:creationId xmlns:a16="http://schemas.microsoft.com/office/drawing/2014/main" id="{16B64DFF-52C1-5A4E-944C-FDE8A5391A01}"/>
                  </a:ext>
                </a:extLst>
              </p:cNvPr>
              <p:cNvSpPr/>
              <p:nvPr/>
            </p:nvSpPr>
            <p:spPr>
              <a:xfrm>
                <a:off x="9613794" y="1844110"/>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5"/>
                    </a:cubicBezTo>
                    <a:lnTo>
                      <a:pt x="2491" y="29311"/>
                    </a:lnTo>
                    <a:cubicBezTo>
                      <a:pt x="-2931" y="18453"/>
                      <a:pt x="684" y="7595"/>
                      <a:pt x="11528" y="2166"/>
                    </a:cubicBezTo>
                    <a:close/>
                  </a:path>
                </a:pathLst>
              </a:custGeom>
              <a:grpFill/>
              <a:ln w="18073" cap="flat">
                <a:noFill/>
                <a:prstDash val="solid"/>
                <a:miter/>
              </a:ln>
            </p:spPr>
            <p:txBody>
              <a:bodyPr rtlCol="0" anchor="ctr"/>
              <a:lstStyle/>
              <a:p>
                <a:endParaRPr lang="en-US" sz="849"/>
              </a:p>
            </p:txBody>
          </p:sp>
        </p:grpSp>
        <p:grpSp>
          <p:nvGrpSpPr>
            <p:cNvPr id="41" name="Graphic 2472">
              <a:extLst>
                <a:ext uri="{FF2B5EF4-FFF2-40B4-BE49-F238E27FC236}">
                  <a16:creationId xmlns:a16="http://schemas.microsoft.com/office/drawing/2014/main" id="{6D75A3A2-51FF-CE49-BFAD-4200C14F0D28}"/>
                </a:ext>
              </a:extLst>
            </p:cNvPr>
            <p:cNvGrpSpPr/>
            <p:nvPr userDrawn="1"/>
          </p:nvGrpSpPr>
          <p:grpSpPr>
            <a:xfrm>
              <a:off x="9265431" y="1844467"/>
              <a:ext cx="683245" cy="425267"/>
              <a:chOff x="9311151" y="1844467"/>
              <a:chExt cx="683245" cy="425267"/>
            </a:xfrm>
            <a:solidFill>
              <a:srgbClr val="7EB4B4"/>
            </a:solidFill>
          </p:grpSpPr>
          <p:sp>
            <p:nvSpPr>
              <p:cNvPr id="582" name="Freeform 581">
                <a:extLst>
                  <a:ext uri="{FF2B5EF4-FFF2-40B4-BE49-F238E27FC236}">
                    <a16:creationId xmlns:a16="http://schemas.microsoft.com/office/drawing/2014/main" id="{56DAB58E-417B-DC48-8AF4-ED0A6BC36313}"/>
                  </a:ext>
                </a:extLst>
              </p:cNvPr>
              <p:cNvSpPr/>
              <p:nvPr/>
            </p:nvSpPr>
            <p:spPr>
              <a:xfrm>
                <a:off x="9311151" y="2148131"/>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89 w 77752"/>
                  <a:gd name="connsiteY3" fmla="*/ 90839 h 120149"/>
                  <a:gd name="connsiteX4" fmla="*/ 66552 w 77752"/>
                  <a:gd name="connsiteY4" fmla="*/ 117984 h 120149"/>
                  <a:gd name="connsiteX5" fmla="*/ 66552 w 77752"/>
                  <a:gd name="connsiteY5" fmla="*/ 117984 h 120149"/>
                  <a:gd name="connsiteX6" fmla="*/ 39441 w 77752"/>
                  <a:gd name="connsiteY6" fmla="*/ 108936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89" y="90839"/>
                    </a:lnTo>
                    <a:cubicBezTo>
                      <a:pt x="81012" y="99887"/>
                      <a:pt x="75589" y="112555"/>
                      <a:pt x="66552" y="117984"/>
                    </a:cubicBezTo>
                    <a:lnTo>
                      <a:pt x="66552" y="117984"/>
                    </a:lnTo>
                    <a:cubicBezTo>
                      <a:pt x="57515" y="123413"/>
                      <a:pt x="44863" y="117984"/>
                      <a:pt x="39441" y="108936"/>
                    </a:cubicBezTo>
                    <a:lnTo>
                      <a:pt x="3292" y="29311"/>
                    </a:lnTo>
                    <a:cubicBezTo>
                      <a:pt x="-3938" y="18453"/>
                      <a:pt x="1485" y="5785"/>
                      <a:pt x="12329" y="2166"/>
                    </a:cubicBezTo>
                    <a:close/>
                  </a:path>
                </a:pathLst>
              </a:custGeom>
              <a:grpFill/>
              <a:ln w="18073" cap="flat">
                <a:noFill/>
                <a:prstDash val="solid"/>
                <a:miter/>
              </a:ln>
            </p:spPr>
            <p:txBody>
              <a:bodyPr rtlCol="0" anchor="ctr"/>
              <a:lstStyle/>
              <a:p>
                <a:endParaRPr lang="en-US" sz="849"/>
              </a:p>
            </p:txBody>
          </p:sp>
          <p:sp>
            <p:nvSpPr>
              <p:cNvPr id="583" name="Freeform 582">
                <a:extLst>
                  <a:ext uri="{FF2B5EF4-FFF2-40B4-BE49-F238E27FC236}">
                    <a16:creationId xmlns:a16="http://schemas.microsoft.com/office/drawing/2014/main" id="{7A6C70D4-CEA5-6143-86E8-51FFF72CC4A8}"/>
                  </a:ext>
                </a:extLst>
              </p:cNvPr>
              <p:cNvSpPr/>
              <p:nvPr/>
            </p:nvSpPr>
            <p:spPr>
              <a:xfrm>
                <a:off x="9934395" y="1844467"/>
                <a:ext cx="39763" cy="121246"/>
              </a:xfrm>
              <a:custGeom>
                <a:avLst/>
                <a:gdLst>
                  <a:gd name="connsiteX0" fmla="*/ 39763 w 39763"/>
                  <a:gd name="connsiteY0" fmla="*/ 19906 h 121246"/>
                  <a:gd name="connsiteX1" fmla="*/ 39763 w 39763"/>
                  <a:gd name="connsiteY1" fmla="*/ 101340 h 121246"/>
                  <a:gd name="connsiteX2" fmla="*/ 19881 w 39763"/>
                  <a:gd name="connsiteY2" fmla="*/ 121246 h 121246"/>
                  <a:gd name="connsiteX3" fmla="*/ 19881 w 39763"/>
                  <a:gd name="connsiteY3" fmla="*/ 121246 h 121246"/>
                  <a:gd name="connsiteX4" fmla="*/ 0 w 39763"/>
                  <a:gd name="connsiteY4" fmla="*/ 101340 h 121246"/>
                  <a:gd name="connsiteX5" fmla="*/ 0 w 39763"/>
                  <a:gd name="connsiteY5" fmla="*/ 19906 h 121246"/>
                  <a:gd name="connsiteX6" fmla="*/ 19881 w 39763"/>
                  <a:gd name="connsiteY6" fmla="*/ 0 h 121246"/>
                  <a:gd name="connsiteX7" fmla="*/ 19881 w 39763"/>
                  <a:gd name="connsiteY7" fmla="*/ 0 h 121246"/>
                  <a:gd name="connsiteX8" fmla="*/ 39763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3" y="19906"/>
                    </a:moveTo>
                    <a:lnTo>
                      <a:pt x="39763" y="101340"/>
                    </a:lnTo>
                    <a:cubicBezTo>
                      <a:pt x="39763" y="112198"/>
                      <a:pt x="30726" y="121246"/>
                      <a:pt x="19881" y="121246"/>
                    </a:cubicBezTo>
                    <a:lnTo>
                      <a:pt x="19881" y="121246"/>
                    </a:lnTo>
                    <a:cubicBezTo>
                      <a:pt x="9037" y="121246"/>
                      <a:pt x="0" y="112198"/>
                      <a:pt x="0" y="101340"/>
                    </a:cubicBezTo>
                    <a:lnTo>
                      <a:pt x="0" y="19906"/>
                    </a:lnTo>
                    <a:cubicBezTo>
                      <a:pt x="0" y="9048"/>
                      <a:pt x="9037" y="0"/>
                      <a:pt x="19881" y="0"/>
                    </a:cubicBezTo>
                    <a:lnTo>
                      <a:pt x="19881" y="0"/>
                    </a:lnTo>
                    <a:cubicBezTo>
                      <a:pt x="30726" y="0"/>
                      <a:pt x="39763" y="9048"/>
                      <a:pt x="39763" y="19906"/>
                    </a:cubicBezTo>
                    <a:close/>
                  </a:path>
                </a:pathLst>
              </a:custGeom>
              <a:grpFill/>
              <a:ln w="18073" cap="flat">
                <a:noFill/>
                <a:prstDash val="solid"/>
                <a:miter/>
              </a:ln>
            </p:spPr>
            <p:txBody>
              <a:bodyPr rtlCol="0" anchor="ctr"/>
              <a:lstStyle/>
              <a:p>
                <a:endParaRPr lang="en-US" sz="849"/>
              </a:p>
            </p:txBody>
          </p:sp>
          <p:sp>
            <p:nvSpPr>
              <p:cNvPr id="584" name="Freeform 583">
                <a:extLst>
                  <a:ext uri="{FF2B5EF4-FFF2-40B4-BE49-F238E27FC236}">
                    <a16:creationId xmlns:a16="http://schemas.microsoft.com/office/drawing/2014/main" id="{D36A7E61-24C3-2A4C-9310-0E7AC77DC94A}"/>
                  </a:ext>
                </a:extLst>
              </p:cNvPr>
              <p:cNvSpPr/>
              <p:nvPr/>
            </p:nvSpPr>
            <p:spPr>
              <a:xfrm>
                <a:off x="9632552" y="2148289"/>
                <a:ext cx="39763" cy="121445"/>
              </a:xfrm>
              <a:custGeom>
                <a:avLst/>
                <a:gdLst>
                  <a:gd name="connsiteX0" fmla="*/ 39764 w 39763"/>
                  <a:gd name="connsiteY0" fmla="*/ 20105 h 121445"/>
                  <a:gd name="connsiteX1" fmla="*/ 39764 w 39763"/>
                  <a:gd name="connsiteY1" fmla="*/ 101539 h 121445"/>
                  <a:gd name="connsiteX2" fmla="*/ 19882 w 39763"/>
                  <a:gd name="connsiteY2" fmla="*/ 121445 h 121445"/>
                  <a:gd name="connsiteX3" fmla="*/ 19882 w 39763"/>
                  <a:gd name="connsiteY3" fmla="*/ 121445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6" y="121445"/>
                      <a:pt x="19882" y="121445"/>
                    </a:cubicBezTo>
                    <a:lnTo>
                      <a:pt x="19882" y="121445"/>
                    </a:lnTo>
                    <a:cubicBezTo>
                      <a:pt x="9037" y="121445"/>
                      <a:pt x="0" y="112397"/>
                      <a:pt x="0" y="101539"/>
                    </a:cubicBezTo>
                    <a:lnTo>
                      <a:pt x="0" y="20105"/>
                    </a:lnTo>
                    <a:cubicBezTo>
                      <a:pt x="0" y="9247"/>
                      <a:pt x="9037" y="199"/>
                      <a:pt x="19882" y="199"/>
                    </a:cubicBezTo>
                    <a:lnTo>
                      <a:pt x="19882" y="199"/>
                    </a:lnTo>
                    <a:cubicBezTo>
                      <a:pt x="28919" y="-1611"/>
                      <a:pt x="39764" y="9247"/>
                      <a:pt x="39764" y="20105"/>
                    </a:cubicBezTo>
                    <a:close/>
                  </a:path>
                </a:pathLst>
              </a:custGeom>
              <a:grpFill/>
              <a:ln w="18073" cap="flat">
                <a:noFill/>
                <a:prstDash val="solid"/>
                <a:miter/>
              </a:ln>
            </p:spPr>
            <p:txBody>
              <a:bodyPr rtlCol="0" anchor="ctr"/>
              <a:lstStyle/>
              <a:p>
                <a:endParaRPr lang="en-US" sz="849"/>
              </a:p>
            </p:txBody>
          </p:sp>
          <p:sp>
            <p:nvSpPr>
              <p:cNvPr id="585" name="Freeform 584">
                <a:extLst>
                  <a:ext uri="{FF2B5EF4-FFF2-40B4-BE49-F238E27FC236}">
                    <a16:creationId xmlns:a16="http://schemas.microsoft.com/office/drawing/2014/main" id="{F708758D-2A69-0D41-A3C8-770F5BB8B52E}"/>
                  </a:ext>
                </a:extLst>
              </p:cNvPr>
              <p:cNvSpPr/>
              <p:nvPr/>
            </p:nvSpPr>
            <p:spPr>
              <a:xfrm>
                <a:off x="9916643" y="2148131"/>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4 h 120149"/>
                  <a:gd name="connsiteX5" fmla="*/ 66552 w 77753"/>
                  <a:gd name="connsiteY5" fmla="*/ 117984 h 120149"/>
                  <a:gd name="connsiteX6" fmla="*/ 39441 w 77753"/>
                  <a:gd name="connsiteY6" fmla="*/ 108936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8453"/>
                      <a:pt x="1484" y="5785"/>
                      <a:pt x="12329" y="2166"/>
                    </a:cubicBezTo>
                    <a:close/>
                  </a:path>
                </a:pathLst>
              </a:custGeom>
              <a:grpFill/>
              <a:ln w="18073" cap="flat">
                <a:noFill/>
                <a:prstDash val="solid"/>
                <a:miter/>
              </a:ln>
            </p:spPr>
            <p:txBody>
              <a:bodyPr rtlCol="0" anchor="ctr"/>
              <a:lstStyle/>
              <a:p>
                <a:endParaRPr lang="en-US" sz="849"/>
              </a:p>
            </p:txBody>
          </p:sp>
        </p:grpSp>
        <p:sp>
          <p:nvSpPr>
            <p:cNvPr id="42" name="Freeform 41">
              <a:extLst>
                <a:ext uri="{FF2B5EF4-FFF2-40B4-BE49-F238E27FC236}">
                  <a16:creationId xmlns:a16="http://schemas.microsoft.com/office/drawing/2014/main" id="{34821852-D288-EE41-8A62-14843DB6BD74}"/>
                </a:ext>
              </a:extLst>
            </p:cNvPr>
            <p:cNvSpPr/>
            <p:nvPr userDrawn="1"/>
          </p:nvSpPr>
          <p:spPr>
            <a:xfrm>
              <a:off x="10192325" y="1542056"/>
              <a:ext cx="39763" cy="121445"/>
            </a:xfrm>
            <a:custGeom>
              <a:avLst/>
              <a:gdLst>
                <a:gd name="connsiteX0" fmla="*/ 39764 w 39763"/>
                <a:gd name="connsiteY0" fmla="*/ 20105 h 121445"/>
                <a:gd name="connsiteX1" fmla="*/ 39764 w 39763"/>
                <a:gd name="connsiteY1" fmla="*/ 101539 h 121445"/>
                <a:gd name="connsiteX2" fmla="*/ 19882 w 39763"/>
                <a:gd name="connsiteY2" fmla="*/ 121445 h 121445"/>
                <a:gd name="connsiteX3" fmla="*/ 19882 w 39763"/>
                <a:gd name="connsiteY3" fmla="*/ 121445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7" y="121445"/>
                    <a:pt x="19882" y="121445"/>
                  </a:cubicBezTo>
                  <a:lnTo>
                    <a:pt x="19882" y="121445"/>
                  </a:lnTo>
                  <a:cubicBezTo>
                    <a:pt x="9037" y="121445"/>
                    <a:pt x="0" y="112397"/>
                    <a:pt x="0" y="101539"/>
                  </a:cubicBezTo>
                  <a:lnTo>
                    <a:pt x="0" y="20105"/>
                  </a:lnTo>
                  <a:cubicBezTo>
                    <a:pt x="0" y="9247"/>
                    <a:pt x="9037" y="199"/>
                    <a:pt x="19882" y="199"/>
                  </a:cubicBezTo>
                  <a:lnTo>
                    <a:pt x="19882" y="199"/>
                  </a:lnTo>
                  <a:cubicBezTo>
                    <a:pt x="30727" y="-1611"/>
                    <a:pt x="39764" y="9247"/>
                    <a:pt x="39764" y="20105"/>
                  </a:cubicBezTo>
                  <a:close/>
                </a:path>
              </a:pathLst>
            </a:custGeom>
            <a:solidFill>
              <a:srgbClr val="7EB4B4"/>
            </a:solidFill>
            <a:ln w="18073" cap="flat">
              <a:noFill/>
              <a:prstDash val="solid"/>
              <a:miter/>
            </a:ln>
          </p:spPr>
          <p:txBody>
            <a:bodyPr rtlCol="0" anchor="ctr"/>
            <a:lstStyle/>
            <a:p>
              <a:endParaRPr lang="en-US" sz="849"/>
            </a:p>
          </p:txBody>
        </p:sp>
        <p:sp>
          <p:nvSpPr>
            <p:cNvPr id="43" name="Freeform 42">
              <a:extLst>
                <a:ext uri="{FF2B5EF4-FFF2-40B4-BE49-F238E27FC236}">
                  <a16:creationId xmlns:a16="http://schemas.microsoft.com/office/drawing/2014/main" id="{BDE22B97-FC39-2B4F-8F4F-83C2BA4A315D}"/>
                </a:ext>
              </a:extLst>
            </p:cNvPr>
            <p:cNvSpPr/>
            <p:nvPr userDrawn="1"/>
          </p:nvSpPr>
          <p:spPr>
            <a:xfrm>
              <a:off x="10476416" y="1541899"/>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4 h 120149"/>
                <a:gd name="connsiteX5" fmla="*/ 66552 w 77753"/>
                <a:gd name="connsiteY5" fmla="*/ 117984 h 120149"/>
                <a:gd name="connsiteX6" fmla="*/ 39441 w 77753"/>
                <a:gd name="connsiteY6" fmla="*/ 108936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6643"/>
                    <a:pt x="1484" y="5785"/>
                    <a:pt x="12329" y="2166"/>
                  </a:cubicBezTo>
                  <a:close/>
                </a:path>
              </a:pathLst>
            </a:custGeom>
            <a:solidFill>
              <a:srgbClr val="7EB4B4"/>
            </a:solidFill>
            <a:ln w="18073" cap="flat">
              <a:noFill/>
              <a:prstDash val="solid"/>
              <a:miter/>
            </a:ln>
          </p:spPr>
          <p:txBody>
            <a:bodyPr rtlCol="0" anchor="ctr"/>
            <a:lstStyle/>
            <a:p>
              <a:endParaRPr lang="en-US" sz="849"/>
            </a:p>
          </p:txBody>
        </p:sp>
        <p:grpSp>
          <p:nvGrpSpPr>
            <p:cNvPr id="44" name="Graphic 2472">
              <a:extLst>
                <a:ext uri="{FF2B5EF4-FFF2-40B4-BE49-F238E27FC236}">
                  <a16:creationId xmlns:a16="http://schemas.microsoft.com/office/drawing/2014/main" id="{0B8B0867-0CBC-DC47-BB93-ABCE41AC1FAD}"/>
                </a:ext>
              </a:extLst>
            </p:cNvPr>
            <p:cNvGrpSpPr/>
            <p:nvPr userDrawn="1"/>
          </p:nvGrpSpPr>
          <p:grpSpPr>
            <a:xfrm>
              <a:off x="10173566" y="1844110"/>
              <a:ext cx="380602" cy="120149"/>
              <a:chOff x="10219286" y="1844110"/>
              <a:chExt cx="380602" cy="120149"/>
            </a:xfrm>
            <a:solidFill>
              <a:srgbClr val="7EB4B4"/>
            </a:solidFill>
          </p:grpSpPr>
          <p:sp>
            <p:nvSpPr>
              <p:cNvPr id="580" name="Freeform 579">
                <a:extLst>
                  <a:ext uri="{FF2B5EF4-FFF2-40B4-BE49-F238E27FC236}">
                    <a16:creationId xmlns:a16="http://schemas.microsoft.com/office/drawing/2014/main" id="{C44FD404-25E5-E848-A6E2-7E2286285B05}"/>
                  </a:ext>
                </a:extLst>
              </p:cNvPr>
              <p:cNvSpPr/>
              <p:nvPr/>
            </p:nvSpPr>
            <p:spPr>
              <a:xfrm>
                <a:off x="10219286" y="1844110"/>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3"/>
                      <a:pt x="44062" y="117984"/>
                      <a:pt x="38640" y="108935"/>
                    </a:cubicBezTo>
                    <a:lnTo>
                      <a:pt x="2491" y="29311"/>
                    </a:lnTo>
                    <a:cubicBezTo>
                      <a:pt x="-2931" y="18453"/>
                      <a:pt x="684" y="7595"/>
                      <a:pt x="11529" y="2166"/>
                    </a:cubicBezTo>
                    <a:close/>
                  </a:path>
                </a:pathLst>
              </a:custGeom>
              <a:grpFill/>
              <a:ln w="18073" cap="flat">
                <a:noFill/>
                <a:prstDash val="solid"/>
                <a:miter/>
              </a:ln>
            </p:spPr>
            <p:txBody>
              <a:bodyPr rtlCol="0" anchor="ctr"/>
              <a:lstStyle/>
              <a:p>
                <a:endParaRPr lang="en-US" sz="849"/>
              </a:p>
            </p:txBody>
          </p:sp>
          <p:sp>
            <p:nvSpPr>
              <p:cNvPr id="581" name="Freeform 580">
                <a:extLst>
                  <a:ext uri="{FF2B5EF4-FFF2-40B4-BE49-F238E27FC236}">
                    <a16:creationId xmlns:a16="http://schemas.microsoft.com/office/drawing/2014/main" id="{41B1C1AE-4F5C-DE49-A6E0-DA9462C93240}"/>
                  </a:ext>
                </a:extLst>
              </p:cNvPr>
              <p:cNvSpPr/>
              <p:nvPr/>
            </p:nvSpPr>
            <p:spPr>
              <a:xfrm>
                <a:off x="10522136" y="1844110"/>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4 h 120149"/>
                  <a:gd name="connsiteX5" fmla="*/ 66552 w 77753"/>
                  <a:gd name="connsiteY5" fmla="*/ 117984 h 120149"/>
                  <a:gd name="connsiteX6" fmla="*/ 39441 w 77753"/>
                  <a:gd name="connsiteY6" fmla="*/ 108935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5"/>
                    </a:cubicBezTo>
                    <a:lnTo>
                      <a:pt x="3292" y="29311"/>
                    </a:lnTo>
                    <a:cubicBezTo>
                      <a:pt x="-3938" y="18453"/>
                      <a:pt x="1484" y="7595"/>
                      <a:pt x="12329" y="2166"/>
                    </a:cubicBezTo>
                    <a:close/>
                  </a:path>
                </a:pathLst>
              </a:custGeom>
              <a:grpFill/>
              <a:ln w="18073" cap="flat">
                <a:noFill/>
                <a:prstDash val="solid"/>
                <a:miter/>
              </a:ln>
            </p:spPr>
            <p:txBody>
              <a:bodyPr rtlCol="0" anchor="ctr"/>
              <a:lstStyle/>
              <a:p>
                <a:endParaRPr lang="en-US" sz="849"/>
              </a:p>
            </p:txBody>
          </p:sp>
        </p:grpSp>
        <p:grpSp>
          <p:nvGrpSpPr>
            <p:cNvPr id="45" name="Graphic 2472">
              <a:extLst>
                <a:ext uri="{FF2B5EF4-FFF2-40B4-BE49-F238E27FC236}">
                  <a16:creationId xmlns:a16="http://schemas.microsoft.com/office/drawing/2014/main" id="{1125FFCA-CBBF-F14A-864C-60CEB233752C}"/>
                </a:ext>
              </a:extLst>
            </p:cNvPr>
            <p:cNvGrpSpPr/>
            <p:nvPr userDrawn="1"/>
          </p:nvGrpSpPr>
          <p:grpSpPr>
            <a:xfrm>
              <a:off x="10173566" y="2148131"/>
              <a:ext cx="362171" cy="121603"/>
              <a:chOff x="10219286" y="2148131"/>
              <a:chExt cx="362171" cy="121603"/>
            </a:xfrm>
            <a:solidFill>
              <a:srgbClr val="7EB4B4"/>
            </a:solidFill>
          </p:grpSpPr>
          <p:sp>
            <p:nvSpPr>
              <p:cNvPr id="578" name="Freeform 577">
                <a:extLst>
                  <a:ext uri="{FF2B5EF4-FFF2-40B4-BE49-F238E27FC236}">
                    <a16:creationId xmlns:a16="http://schemas.microsoft.com/office/drawing/2014/main" id="{097F25C2-F74A-334A-83FB-E3CA43068224}"/>
                  </a:ext>
                </a:extLst>
              </p:cNvPr>
              <p:cNvSpPr/>
              <p:nvPr/>
            </p:nvSpPr>
            <p:spPr>
              <a:xfrm>
                <a:off x="10219286" y="2148131"/>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6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3"/>
                      <a:pt x="44062" y="117984"/>
                      <a:pt x="38640" y="108936"/>
                    </a:cubicBezTo>
                    <a:lnTo>
                      <a:pt x="2491" y="29311"/>
                    </a:lnTo>
                    <a:cubicBezTo>
                      <a:pt x="-2931" y="18453"/>
                      <a:pt x="684" y="5785"/>
                      <a:pt x="11529" y="2166"/>
                    </a:cubicBezTo>
                    <a:close/>
                  </a:path>
                </a:pathLst>
              </a:custGeom>
              <a:grpFill/>
              <a:ln w="18073" cap="flat">
                <a:noFill/>
                <a:prstDash val="solid"/>
                <a:miter/>
              </a:ln>
            </p:spPr>
            <p:txBody>
              <a:bodyPr rtlCol="0" anchor="ctr"/>
              <a:lstStyle/>
              <a:p>
                <a:endParaRPr lang="en-US" sz="849"/>
              </a:p>
            </p:txBody>
          </p:sp>
          <p:sp>
            <p:nvSpPr>
              <p:cNvPr id="579" name="Freeform 578">
                <a:extLst>
                  <a:ext uri="{FF2B5EF4-FFF2-40B4-BE49-F238E27FC236}">
                    <a16:creationId xmlns:a16="http://schemas.microsoft.com/office/drawing/2014/main" id="{179930A7-33D2-E145-8E5F-C5B96A259EE5}"/>
                  </a:ext>
                </a:extLst>
              </p:cNvPr>
              <p:cNvSpPr/>
              <p:nvPr/>
            </p:nvSpPr>
            <p:spPr>
              <a:xfrm>
                <a:off x="10541694" y="2148289"/>
                <a:ext cx="39763" cy="121445"/>
              </a:xfrm>
              <a:custGeom>
                <a:avLst/>
                <a:gdLst>
                  <a:gd name="connsiteX0" fmla="*/ 39764 w 39763"/>
                  <a:gd name="connsiteY0" fmla="*/ 20105 h 121445"/>
                  <a:gd name="connsiteX1" fmla="*/ 39764 w 39763"/>
                  <a:gd name="connsiteY1" fmla="*/ 101539 h 121445"/>
                  <a:gd name="connsiteX2" fmla="*/ 19882 w 39763"/>
                  <a:gd name="connsiteY2" fmla="*/ 121445 h 121445"/>
                  <a:gd name="connsiteX3" fmla="*/ 19882 w 39763"/>
                  <a:gd name="connsiteY3" fmla="*/ 121445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7" y="121445"/>
                      <a:pt x="19882" y="121445"/>
                    </a:cubicBezTo>
                    <a:lnTo>
                      <a:pt x="19882" y="121445"/>
                    </a:lnTo>
                    <a:cubicBezTo>
                      <a:pt x="9037" y="121445"/>
                      <a:pt x="0" y="112397"/>
                      <a:pt x="0" y="101539"/>
                    </a:cubicBezTo>
                    <a:lnTo>
                      <a:pt x="0" y="20105"/>
                    </a:lnTo>
                    <a:cubicBezTo>
                      <a:pt x="0" y="9247"/>
                      <a:pt x="9037" y="199"/>
                      <a:pt x="19882" y="199"/>
                    </a:cubicBezTo>
                    <a:lnTo>
                      <a:pt x="19882" y="199"/>
                    </a:lnTo>
                    <a:cubicBezTo>
                      <a:pt x="28919" y="-1611"/>
                      <a:pt x="39764" y="9247"/>
                      <a:pt x="39764" y="20105"/>
                    </a:cubicBezTo>
                    <a:close/>
                  </a:path>
                </a:pathLst>
              </a:custGeom>
              <a:grpFill/>
              <a:ln w="18073" cap="flat">
                <a:noFill/>
                <a:prstDash val="solid"/>
                <a:miter/>
              </a:ln>
            </p:spPr>
            <p:txBody>
              <a:bodyPr rtlCol="0" anchor="ctr"/>
              <a:lstStyle/>
              <a:p>
                <a:endParaRPr lang="en-US" sz="849"/>
              </a:p>
            </p:txBody>
          </p:sp>
        </p:grpSp>
        <p:sp>
          <p:nvSpPr>
            <p:cNvPr id="46" name="Freeform 45">
              <a:extLst>
                <a:ext uri="{FF2B5EF4-FFF2-40B4-BE49-F238E27FC236}">
                  <a16:creationId xmlns:a16="http://schemas.microsoft.com/office/drawing/2014/main" id="{B8F2B94F-65B6-A944-9C27-9033C2F24985}"/>
                </a:ext>
              </a:extLst>
            </p:cNvPr>
            <p:cNvSpPr/>
            <p:nvPr userDrawn="1"/>
          </p:nvSpPr>
          <p:spPr>
            <a:xfrm>
              <a:off x="7144296" y="3058386"/>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3 h 120149"/>
                <a:gd name="connsiteX5" fmla="*/ 65752 w 76952"/>
                <a:gd name="connsiteY5" fmla="*/ 117983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3"/>
                  </a:cubicBezTo>
                  <a:lnTo>
                    <a:pt x="65752" y="117983"/>
                  </a:lnTo>
                  <a:cubicBezTo>
                    <a:pt x="56714" y="123413"/>
                    <a:pt x="44062" y="117983"/>
                    <a:pt x="38640" y="108935"/>
                  </a:cubicBezTo>
                  <a:lnTo>
                    <a:pt x="2491" y="29311"/>
                  </a:lnTo>
                  <a:cubicBezTo>
                    <a:pt x="-2931" y="16643"/>
                    <a:pt x="684" y="5785"/>
                    <a:pt x="11528" y="2166"/>
                  </a:cubicBezTo>
                  <a:close/>
                </a:path>
              </a:pathLst>
            </a:custGeom>
            <a:solidFill>
              <a:srgbClr val="7EB4B4"/>
            </a:solidFill>
            <a:ln w="18073" cap="flat">
              <a:noFill/>
              <a:prstDash val="solid"/>
              <a:miter/>
            </a:ln>
          </p:spPr>
          <p:txBody>
            <a:bodyPr rtlCol="0" anchor="ctr"/>
            <a:lstStyle/>
            <a:p>
              <a:endParaRPr lang="en-US" sz="849"/>
            </a:p>
          </p:txBody>
        </p:sp>
        <p:sp>
          <p:nvSpPr>
            <p:cNvPr id="47" name="Freeform 46">
              <a:extLst>
                <a:ext uri="{FF2B5EF4-FFF2-40B4-BE49-F238E27FC236}">
                  <a16:creationId xmlns:a16="http://schemas.microsoft.com/office/drawing/2014/main" id="{62FE664E-8F8D-FC40-8197-2B2CEB8DD4A8}"/>
                </a:ext>
              </a:extLst>
            </p:cNvPr>
            <p:cNvSpPr/>
            <p:nvPr userDrawn="1"/>
          </p:nvSpPr>
          <p:spPr>
            <a:xfrm>
              <a:off x="7466705" y="2450699"/>
              <a:ext cx="39763" cy="121246"/>
            </a:xfrm>
            <a:custGeom>
              <a:avLst/>
              <a:gdLst>
                <a:gd name="connsiteX0" fmla="*/ 39764 w 39763"/>
                <a:gd name="connsiteY0" fmla="*/ 19906 h 121246"/>
                <a:gd name="connsiteX1" fmla="*/ 39764 w 39763"/>
                <a:gd name="connsiteY1" fmla="*/ 101341 h 121246"/>
                <a:gd name="connsiteX2" fmla="*/ 19882 w 39763"/>
                <a:gd name="connsiteY2" fmla="*/ 121247 h 121246"/>
                <a:gd name="connsiteX3" fmla="*/ 19882 w 39763"/>
                <a:gd name="connsiteY3" fmla="*/ 121247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9"/>
                    <a:pt x="30726" y="121247"/>
                    <a:pt x="19882" y="121247"/>
                  </a:cubicBezTo>
                  <a:lnTo>
                    <a:pt x="19882" y="121247"/>
                  </a:lnTo>
                  <a:cubicBezTo>
                    <a:pt x="9037" y="121247"/>
                    <a:pt x="0" y="112199"/>
                    <a:pt x="0" y="101341"/>
                  </a:cubicBezTo>
                  <a:lnTo>
                    <a:pt x="0" y="19906"/>
                  </a:lnTo>
                  <a:cubicBezTo>
                    <a:pt x="0" y="9048"/>
                    <a:pt x="9037" y="0"/>
                    <a:pt x="19882" y="0"/>
                  </a:cubicBezTo>
                  <a:lnTo>
                    <a:pt x="19882" y="0"/>
                  </a:lnTo>
                  <a:cubicBezTo>
                    <a:pt x="28919" y="0"/>
                    <a:pt x="39764" y="9048"/>
                    <a:pt x="39764" y="19906"/>
                  </a:cubicBezTo>
                  <a:close/>
                </a:path>
              </a:pathLst>
            </a:custGeom>
            <a:solidFill>
              <a:srgbClr val="7EB4B4"/>
            </a:solidFill>
            <a:ln w="18073" cap="flat">
              <a:noFill/>
              <a:prstDash val="solid"/>
              <a:miter/>
            </a:ln>
          </p:spPr>
          <p:txBody>
            <a:bodyPr rtlCol="0" anchor="ctr"/>
            <a:lstStyle/>
            <a:p>
              <a:endParaRPr lang="en-US" sz="849"/>
            </a:p>
          </p:txBody>
        </p:sp>
        <p:grpSp>
          <p:nvGrpSpPr>
            <p:cNvPr id="48" name="Graphic 2472">
              <a:extLst>
                <a:ext uri="{FF2B5EF4-FFF2-40B4-BE49-F238E27FC236}">
                  <a16:creationId xmlns:a16="http://schemas.microsoft.com/office/drawing/2014/main" id="{63A5903C-44B0-F24F-80BE-AA156B3F3BC6}"/>
                </a:ext>
              </a:extLst>
            </p:cNvPr>
            <p:cNvGrpSpPr/>
            <p:nvPr userDrawn="1"/>
          </p:nvGrpSpPr>
          <p:grpSpPr>
            <a:xfrm>
              <a:off x="7750796" y="2450343"/>
              <a:ext cx="379595" cy="120149"/>
              <a:chOff x="7796516" y="2450343"/>
              <a:chExt cx="379595" cy="120149"/>
            </a:xfrm>
            <a:solidFill>
              <a:srgbClr val="7EB4B4"/>
            </a:solidFill>
          </p:grpSpPr>
          <p:sp>
            <p:nvSpPr>
              <p:cNvPr id="576" name="Freeform 575">
                <a:extLst>
                  <a:ext uri="{FF2B5EF4-FFF2-40B4-BE49-F238E27FC236}">
                    <a16:creationId xmlns:a16="http://schemas.microsoft.com/office/drawing/2014/main" id="{A6932AE4-B7DF-0C46-9E71-EA5B9BE6F824}"/>
                  </a:ext>
                </a:extLst>
              </p:cNvPr>
              <p:cNvSpPr/>
              <p:nvPr/>
            </p:nvSpPr>
            <p:spPr>
              <a:xfrm>
                <a:off x="7796516" y="2450343"/>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3 h 120149"/>
                  <a:gd name="connsiteX5" fmla="*/ 66552 w 77752"/>
                  <a:gd name="connsiteY5" fmla="*/ 117983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grpFill/>
              <a:ln w="18073" cap="flat">
                <a:noFill/>
                <a:prstDash val="solid"/>
                <a:miter/>
              </a:ln>
            </p:spPr>
            <p:txBody>
              <a:bodyPr rtlCol="0" anchor="ctr"/>
              <a:lstStyle/>
              <a:p>
                <a:endParaRPr lang="en-US" sz="849"/>
              </a:p>
            </p:txBody>
          </p:sp>
          <p:sp>
            <p:nvSpPr>
              <p:cNvPr id="577" name="Freeform 576">
                <a:extLst>
                  <a:ext uri="{FF2B5EF4-FFF2-40B4-BE49-F238E27FC236}">
                    <a16:creationId xmlns:a16="http://schemas.microsoft.com/office/drawing/2014/main" id="{1E1CE8B6-A390-CC49-918A-E5B532CB4D55}"/>
                  </a:ext>
                </a:extLst>
              </p:cNvPr>
              <p:cNvSpPr/>
              <p:nvPr/>
            </p:nvSpPr>
            <p:spPr>
              <a:xfrm>
                <a:off x="8099159" y="2450343"/>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3 h 120149"/>
                  <a:gd name="connsiteX5" fmla="*/ 65752 w 76952"/>
                  <a:gd name="connsiteY5" fmla="*/ 117983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3"/>
                    </a:cubicBezTo>
                    <a:lnTo>
                      <a:pt x="65752" y="117983"/>
                    </a:lnTo>
                    <a:cubicBezTo>
                      <a:pt x="56714" y="123413"/>
                      <a:pt x="44062" y="117983"/>
                      <a:pt x="38640" y="108935"/>
                    </a:cubicBezTo>
                    <a:lnTo>
                      <a:pt x="2491" y="29311"/>
                    </a:lnTo>
                    <a:cubicBezTo>
                      <a:pt x="-2931" y="18453"/>
                      <a:pt x="684" y="7595"/>
                      <a:pt x="11528" y="2166"/>
                    </a:cubicBezTo>
                    <a:close/>
                  </a:path>
                </a:pathLst>
              </a:custGeom>
              <a:grpFill/>
              <a:ln w="18073" cap="flat">
                <a:noFill/>
                <a:prstDash val="solid"/>
                <a:miter/>
              </a:ln>
            </p:spPr>
            <p:txBody>
              <a:bodyPr rtlCol="0" anchor="ctr"/>
              <a:lstStyle/>
              <a:p>
                <a:endParaRPr lang="en-US" sz="849"/>
              </a:p>
            </p:txBody>
          </p:sp>
        </p:grpSp>
        <p:grpSp>
          <p:nvGrpSpPr>
            <p:cNvPr id="49" name="Graphic 2472">
              <a:extLst>
                <a:ext uri="{FF2B5EF4-FFF2-40B4-BE49-F238E27FC236}">
                  <a16:creationId xmlns:a16="http://schemas.microsoft.com/office/drawing/2014/main" id="{B1775A75-DEDF-EC41-A9C7-6F4D7BBD83B8}"/>
                </a:ext>
              </a:extLst>
            </p:cNvPr>
            <p:cNvGrpSpPr/>
            <p:nvPr userDrawn="1"/>
          </p:nvGrpSpPr>
          <p:grpSpPr>
            <a:xfrm>
              <a:off x="7447146" y="2754364"/>
              <a:ext cx="381402" cy="120149"/>
              <a:chOff x="7492866" y="2754364"/>
              <a:chExt cx="381402" cy="120149"/>
            </a:xfrm>
            <a:solidFill>
              <a:srgbClr val="7EB4B4"/>
            </a:solidFill>
          </p:grpSpPr>
          <p:sp>
            <p:nvSpPr>
              <p:cNvPr id="574" name="Freeform 573">
                <a:extLst>
                  <a:ext uri="{FF2B5EF4-FFF2-40B4-BE49-F238E27FC236}">
                    <a16:creationId xmlns:a16="http://schemas.microsoft.com/office/drawing/2014/main" id="{5D818978-CD8D-734B-A02A-274C3BB93EEB}"/>
                  </a:ext>
                </a:extLst>
              </p:cNvPr>
              <p:cNvSpPr/>
              <p:nvPr/>
            </p:nvSpPr>
            <p:spPr>
              <a:xfrm>
                <a:off x="7492866" y="2754364"/>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4 h 120149"/>
                  <a:gd name="connsiteX5" fmla="*/ 66552 w 77753"/>
                  <a:gd name="connsiteY5" fmla="*/ 117984 h 120149"/>
                  <a:gd name="connsiteX6" fmla="*/ 39441 w 77753"/>
                  <a:gd name="connsiteY6" fmla="*/ 108935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8" y="2166"/>
                      <a:pt x="39441" y="11214"/>
                    </a:cubicBezTo>
                    <a:lnTo>
                      <a:pt x="75590" y="90839"/>
                    </a:lnTo>
                    <a:cubicBezTo>
                      <a:pt x="81012" y="99887"/>
                      <a:pt x="75590" y="112554"/>
                      <a:pt x="66552" y="117984"/>
                    </a:cubicBezTo>
                    <a:lnTo>
                      <a:pt x="66552" y="117984"/>
                    </a:lnTo>
                    <a:cubicBezTo>
                      <a:pt x="57515" y="123412"/>
                      <a:pt x="44863" y="117984"/>
                      <a:pt x="39441" y="108935"/>
                    </a:cubicBezTo>
                    <a:lnTo>
                      <a:pt x="3292" y="29311"/>
                    </a:lnTo>
                    <a:cubicBezTo>
                      <a:pt x="-3938" y="18453"/>
                      <a:pt x="1484" y="7595"/>
                      <a:pt x="12329" y="2166"/>
                    </a:cubicBezTo>
                    <a:close/>
                  </a:path>
                </a:pathLst>
              </a:custGeom>
              <a:grpFill/>
              <a:ln w="18073" cap="flat">
                <a:noFill/>
                <a:prstDash val="solid"/>
                <a:miter/>
              </a:ln>
            </p:spPr>
            <p:txBody>
              <a:bodyPr rtlCol="0" anchor="ctr"/>
              <a:lstStyle/>
              <a:p>
                <a:endParaRPr lang="en-US" sz="849"/>
              </a:p>
            </p:txBody>
          </p:sp>
          <p:sp>
            <p:nvSpPr>
              <p:cNvPr id="575" name="Freeform 574">
                <a:extLst>
                  <a:ext uri="{FF2B5EF4-FFF2-40B4-BE49-F238E27FC236}">
                    <a16:creationId xmlns:a16="http://schemas.microsoft.com/office/drawing/2014/main" id="{7E1E4A98-E17C-354A-A449-FD081D945DAA}"/>
                  </a:ext>
                </a:extLst>
              </p:cNvPr>
              <p:cNvSpPr/>
              <p:nvPr/>
            </p:nvSpPr>
            <p:spPr>
              <a:xfrm>
                <a:off x="7796516" y="2754364"/>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4"/>
                      <a:pt x="66552" y="117984"/>
                    </a:cubicBezTo>
                    <a:lnTo>
                      <a:pt x="66552" y="117984"/>
                    </a:lnTo>
                    <a:cubicBezTo>
                      <a:pt x="57515" y="123412"/>
                      <a:pt x="44863" y="117984"/>
                      <a:pt x="39441" y="108935"/>
                    </a:cubicBezTo>
                    <a:lnTo>
                      <a:pt x="3292" y="29311"/>
                    </a:lnTo>
                    <a:cubicBezTo>
                      <a:pt x="-3938" y="18453"/>
                      <a:pt x="1484" y="7595"/>
                      <a:pt x="12329" y="2166"/>
                    </a:cubicBezTo>
                    <a:close/>
                  </a:path>
                </a:pathLst>
              </a:custGeom>
              <a:grpFill/>
              <a:ln w="18073" cap="flat">
                <a:noFill/>
                <a:prstDash val="solid"/>
                <a:miter/>
              </a:ln>
            </p:spPr>
            <p:txBody>
              <a:bodyPr rtlCol="0" anchor="ctr"/>
              <a:lstStyle/>
              <a:p>
                <a:endParaRPr lang="en-US" sz="849"/>
              </a:p>
            </p:txBody>
          </p:sp>
        </p:grpSp>
        <p:grpSp>
          <p:nvGrpSpPr>
            <p:cNvPr id="50" name="Graphic 2472">
              <a:extLst>
                <a:ext uri="{FF2B5EF4-FFF2-40B4-BE49-F238E27FC236}">
                  <a16:creationId xmlns:a16="http://schemas.microsoft.com/office/drawing/2014/main" id="{9E8C3044-D6D9-EC49-824D-AA0FCDEC6FCC}"/>
                </a:ext>
              </a:extLst>
            </p:cNvPr>
            <p:cNvGrpSpPr/>
            <p:nvPr userDrawn="1"/>
          </p:nvGrpSpPr>
          <p:grpSpPr>
            <a:xfrm>
              <a:off x="7447146" y="2754721"/>
              <a:ext cx="683245" cy="425267"/>
              <a:chOff x="7492866" y="2754721"/>
              <a:chExt cx="683245" cy="425267"/>
            </a:xfrm>
            <a:solidFill>
              <a:srgbClr val="7EB4B4"/>
            </a:solidFill>
          </p:grpSpPr>
          <p:sp>
            <p:nvSpPr>
              <p:cNvPr id="570" name="Freeform 569">
                <a:extLst>
                  <a:ext uri="{FF2B5EF4-FFF2-40B4-BE49-F238E27FC236}">
                    <a16:creationId xmlns:a16="http://schemas.microsoft.com/office/drawing/2014/main" id="{E41C1CAB-353B-0C47-9F22-BE81E6106E09}"/>
                  </a:ext>
                </a:extLst>
              </p:cNvPr>
              <p:cNvSpPr/>
              <p:nvPr/>
            </p:nvSpPr>
            <p:spPr>
              <a:xfrm>
                <a:off x="7492866" y="3058386"/>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3 h 120149"/>
                  <a:gd name="connsiteX5" fmla="*/ 66552 w 77753"/>
                  <a:gd name="connsiteY5" fmla="*/ 117983 h 120149"/>
                  <a:gd name="connsiteX6" fmla="*/ 39441 w 77753"/>
                  <a:gd name="connsiteY6" fmla="*/ 108935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8"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6643"/>
                      <a:pt x="1484" y="5785"/>
                      <a:pt x="12329" y="2166"/>
                    </a:cubicBezTo>
                    <a:close/>
                  </a:path>
                </a:pathLst>
              </a:custGeom>
              <a:grpFill/>
              <a:ln w="18073" cap="flat">
                <a:noFill/>
                <a:prstDash val="solid"/>
                <a:miter/>
              </a:ln>
            </p:spPr>
            <p:txBody>
              <a:bodyPr rtlCol="0" anchor="ctr"/>
              <a:lstStyle/>
              <a:p>
                <a:endParaRPr lang="en-US" sz="849"/>
              </a:p>
            </p:txBody>
          </p:sp>
          <p:sp>
            <p:nvSpPr>
              <p:cNvPr id="571" name="Freeform 570">
                <a:extLst>
                  <a:ext uri="{FF2B5EF4-FFF2-40B4-BE49-F238E27FC236}">
                    <a16:creationId xmlns:a16="http://schemas.microsoft.com/office/drawing/2014/main" id="{471C6968-5265-D442-9E88-6A27C50031B5}"/>
                  </a:ext>
                </a:extLst>
              </p:cNvPr>
              <p:cNvSpPr/>
              <p:nvPr/>
            </p:nvSpPr>
            <p:spPr>
              <a:xfrm>
                <a:off x="8117917" y="2754721"/>
                <a:ext cx="39763" cy="121246"/>
              </a:xfrm>
              <a:custGeom>
                <a:avLst/>
                <a:gdLst>
                  <a:gd name="connsiteX0" fmla="*/ 39764 w 39763"/>
                  <a:gd name="connsiteY0" fmla="*/ 19906 h 121246"/>
                  <a:gd name="connsiteX1" fmla="*/ 39764 w 39763"/>
                  <a:gd name="connsiteY1" fmla="*/ 101341 h 121246"/>
                  <a:gd name="connsiteX2" fmla="*/ 19882 w 39763"/>
                  <a:gd name="connsiteY2" fmla="*/ 121246 h 121246"/>
                  <a:gd name="connsiteX3" fmla="*/ 19882 w 39763"/>
                  <a:gd name="connsiteY3" fmla="*/ 121246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8"/>
                      <a:pt x="30726" y="121246"/>
                      <a:pt x="19882" y="121246"/>
                    </a:cubicBezTo>
                    <a:lnTo>
                      <a:pt x="19882" y="121246"/>
                    </a:lnTo>
                    <a:cubicBezTo>
                      <a:pt x="9037" y="121246"/>
                      <a:pt x="0" y="112198"/>
                      <a:pt x="0" y="101341"/>
                    </a:cubicBezTo>
                    <a:lnTo>
                      <a:pt x="0" y="19906"/>
                    </a:lnTo>
                    <a:cubicBezTo>
                      <a:pt x="0" y="9048"/>
                      <a:pt x="9037" y="0"/>
                      <a:pt x="19882" y="0"/>
                    </a:cubicBezTo>
                    <a:lnTo>
                      <a:pt x="19882" y="0"/>
                    </a:lnTo>
                    <a:cubicBezTo>
                      <a:pt x="28919" y="0"/>
                      <a:pt x="39764" y="9048"/>
                      <a:pt x="39764" y="19906"/>
                    </a:cubicBezTo>
                    <a:close/>
                  </a:path>
                </a:pathLst>
              </a:custGeom>
              <a:grpFill/>
              <a:ln w="18073" cap="flat">
                <a:noFill/>
                <a:prstDash val="solid"/>
                <a:miter/>
              </a:ln>
            </p:spPr>
            <p:txBody>
              <a:bodyPr rtlCol="0" anchor="ctr"/>
              <a:lstStyle/>
              <a:p>
                <a:endParaRPr lang="en-US" sz="849"/>
              </a:p>
            </p:txBody>
          </p:sp>
          <p:sp>
            <p:nvSpPr>
              <p:cNvPr id="572" name="Freeform 571">
                <a:extLst>
                  <a:ext uri="{FF2B5EF4-FFF2-40B4-BE49-F238E27FC236}">
                    <a16:creationId xmlns:a16="http://schemas.microsoft.com/office/drawing/2014/main" id="{6793FFBF-2FB0-2C47-9DB6-3F243E15516B}"/>
                  </a:ext>
                </a:extLst>
              </p:cNvPr>
              <p:cNvSpPr/>
              <p:nvPr/>
            </p:nvSpPr>
            <p:spPr>
              <a:xfrm>
                <a:off x="7814267" y="3058543"/>
                <a:ext cx="39763" cy="121445"/>
              </a:xfrm>
              <a:custGeom>
                <a:avLst/>
                <a:gdLst>
                  <a:gd name="connsiteX0" fmla="*/ 39764 w 39763"/>
                  <a:gd name="connsiteY0" fmla="*/ 20105 h 121445"/>
                  <a:gd name="connsiteX1" fmla="*/ 39764 w 39763"/>
                  <a:gd name="connsiteY1" fmla="*/ 101539 h 121445"/>
                  <a:gd name="connsiteX2" fmla="*/ 19882 w 39763"/>
                  <a:gd name="connsiteY2" fmla="*/ 121446 h 121445"/>
                  <a:gd name="connsiteX3" fmla="*/ 19882 w 39763"/>
                  <a:gd name="connsiteY3" fmla="*/ 121446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7" y="121446"/>
                      <a:pt x="19882" y="121446"/>
                    </a:cubicBezTo>
                    <a:lnTo>
                      <a:pt x="19882" y="121446"/>
                    </a:lnTo>
                    <a:cubicBezTo>
                      <a:pt x="9037" y="121446"/>
                      <a:pt x="0" y="112397"/>
                      <a:pt x="0" y="101539"/>
                    </a:cubicBezTo>
                    <a:lnTo>
                      <a:pt x="0" y="20105"/>
                    </a:lnTo>
                    <a:cubicBezTo>
                      <a:pt x="0" y="9247"/>
                      <a:pt x="9037" y="199"/>
                      <a:pt x="19882" y="199"/>
                    </a:cubicBezTo>
                    <a:lnTo>
                      <a:pt x="19882" y="199"/>
                    </a:lnTo>
                    <a:cubicBezTo>
                      <a:pt x="30727" y="-1611"/>
                      <a:pt x="39764" y="9247"/>
                      <a:pt x="39764" y="20105"/>
                    </a:cubicBezTo>
                    <a:close/>
                  </a:path>
                </a:pathLst>
              </a:custGeom>
              <a:grpFill/>
              <a:ln w="18073" cap="flat">
                <a:noFill/>
                <a:prstDash val="solid"/>
                <a:miter/>
              </a:ln>
            </p:spPr>
            <p:txBody>
              <a:bodyPr rtlCol="0" anchor="ctr"/>
              <a:lstStyle/>
              <a:p>
                <a:endParaRPr lang="en-US" sz="849"/>
              </a:p>
            </p:txBody>
          </p:sp>
          <p:sp>
            <p:nvSpPr>
              <p:cNvPr id="573" name="Freeform 572">
                <a:extLst>
                  <a:ext uri="{FF2B5EF4-FFF2-40B4-BE49-F238E27FC236}">
                    <a16:creationId xmlns:a16="http://schemas.microsoft.com/office/drawing/2014/main" id="{F5724BE8-0D49-BD49-9A06-BA8865E43E14}"/>
                  </a:ext>
                </a:extLst>
              </p:cNvPr>
              <p:cNvSpPr/>
              <p:nvPr/>
            </p:nvSpPr>
            <p:spPr>
              <a:xfrm>
                <a:off x="8099159" y="3058386"/>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3 h 120149"/>
                  <a:gd name="connsiteX5" fmla="*/ 65752 w 76952"/>
                  <a:gd name="connsiteY5" fmla="*/ 117983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3"/>
                    </a:cubicBezTo>
                    <a:lnTo>
                      <a:pt x="65752" y="117983"/>
                    </a:lnTo>
                    <a:cubicBezTo>
                      <a:pt x="56714" y="123413"/>
                      <a:pt x="44062" y="117983"/>
                      <a:pt x="38640" y="108935"/>
                    </a:cubicBezTo>
                    <a:lnTo>
                      <a:pt x="2491" y="29311"/>
                    </a:lnTo>
                    <a:cubicBezTo>
                      <a:pt x="-2931" y="16643"/>
                      <a:pt x="684" y="5785"/>
                      <a:pt x="11528" y="2166"/>
                    </a:cubicBezTo>
                    <a:close/>
                  </a:path>
                </a:pathLst>
              </a:custGeom>
              <a:grpFill/>
              <a:ln w="18073" cap="flat">
                <a:noFill/>
                <a:prstDash val="solid"/>
                <a:miter/>
              </a:ln>
            </p:spPr>
            <p:txBody>
              <a:bodyPr rtlCol="0" anchor="ctr"/>
              <a:lstStyle/>
              <a:p>
                <a:endParaRPr lang="en-US" sz="849"/>
              </a:p>
            </p:txBody>
          </p:sp>
        </p:grpSp>
        <p:sp>
          <p:nvSpPr>
            <p:cNvPr id="51" name="Freeform 50">
              <a:extLst>
                <a:ext uri="{FF2B5EF4-FFF2-40B4-BE49-F238E27FC236}">
                  <a16:creationId xmlns:a16="http://schemas.microsoft.com/office/drawing/2014/main" id="{593F8626-64D5-EF4A-B1A0-C40DB93D6ACE}"/>
                </a:ext>
              </a:extLst>
            </p:cNvPr>
            <p:cNvSpPr/>
            <p:nvPr userDrawn="1"/>
          </p:nvSpPr>
          <p:spPr>
            <a:xfrm>
              <a:off x="8374039" y="2450699"/>
              <a:ext cx="39763" cy="121246"/>
            </a:xfrm>
            <a:custGeom>
              <a:avLst/>
              <a:gdLst>
                <a:gd name="connsiteX0" fmla="*/ 39764 w 39763"/>
                <a:gd name="connsiteY0" fmla="*/ 19906 h 121246"/>
                <a:gd name="connsiteX1" fmla="*/ 39764 w 39763"/>
                <a:gd name="connsiteY1" fmla="*/ 101341 h 121246"/>
                <a:gd name="connsiteX2" fmla="*/ 19882 w 39763"/>
                <a:gd name="connsiteY2" fmla="*/ 121247 h 121246"/>
                <a:gd name="connsiteX3" fmla="*/ 19882 w 39763"/>
                <a:gd name="connsiteY3" fmla="*/ 121247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9"/>
                    <a:pt x="30727" y="121247"/>
                    <a:pt x="19882" y="121247"/>
                  </a:cubicBezTo>
                  <a:lnTo>
                    <a:pt x="19882" y="121247"/>
                  </a:lnTo>
                  <a:cubicBezTo>
                    <a:pt x="9037" y="121247"/>
                    <a:pt x="0" y="112199"/>
                    <a:pt x="0" y="101341"/>
                  </a:cubicBezTo>
                  <a:lnTo>
                    <a:pt x="0" y="19906"/>
                  </a:lnTo>
                  <a:cubicBezTo>
                    <a:pt x="0" y="9048"/>
                    <a:pt x="9037" y="0"/>
                    <a:pt x="19882" y="0"/>
                  </a:cubicBezTo>
                  <a:lnTo>
                    <a:pt x="19882" y="0"/>
                  </a:lnTo>
                  <a:cubicBezTo>
                    <a:pt x="30727" y="0"/>
                    <a:pt x="39764" y="9048"/>
                    <a:pt x="39764" y="19906"/>
                  </a:cubicBezTo>
                  <a:close/>
                </a:path>
              </a:pathLst>
            </a:custGeom>
            <a:solidFill>
              <a:srgbClr val="7EB4B4"/>
            </a:solidFill>
            <a:ln w="18073" cap="flat">
              <a:noFill/>
              <a:prstDash val="solid"/>
              <a:miter/>
            </a:ln>
          </p:spPr>
          <p:txBody>
            <a:bodyPr rtlCol="0" anchor="ctr"/>
            <a:lstStyle/>
            <a:p>
              <a:endParaRPr lang="en-US" sz="849"/>
            </a:p>
          </p:txBody>
        </p:sp>
        <p:grpSp>
          <p:nvGrpSpPr>
            <p:cNvPr id="52" name="Graphic 2472">
              <a:extLst>
                <a:ext uri="{FF2B5EF4-FFF2-40B4-BE49-F238E27FC236}">
                  <a16:creationId xmlns:a16="http://schemas.microsoft.com/office/drawing/2014/main" id="{0996B5C9-F523-BB41-A635-8479769B4E51}"/>
                </a:ext>
              </a:extLst>
            </p:cNvPr>
            <p:cNvGrpSpPr/>
            <p:nvPr userDrawn="1"/>
          </p:nvGrpSpPr>
          <p:grpSpPr>
            <a:xfrm>
              <a:off x="8658931" y="2450343"/>
              <a:ext cx="380602" cy="120149"/>
              <a:chOff x="8704651" y="2450343"/>
              <a:chExt cx="380602" cy="120149"/>
            </a:xfrm>
            <a:solidFill>
              <a:srgbClr val="7EB4B4"/>
            </a:solidFill>
          </p:grpSpPr>
          <p:sp>
            <p:nvSpPr>
              <p:cNvPr id="568" name="Freeform 567">
                <a:extLst>
                  <a:ext uri="{FF2B5EF4-FFF2-40B4-BE49-F238E27FC236}">
                    <a16:creationId xmlns:a16="http://schemas.microsoft.com/office/drawing/2014/main" id="{46DC91B9-35B3-414D-B5D7-5D5A0FBF91B7}"/>
                  </a:ext>
                </a:extLst>
              </p:cNvPr>
              <p:cNvSpPr/>
              <p:nvPr/>
            </p:nvSpPr>
            <p:spPr>
              <a:xfrm>
                <a:off x="8704651" y="2450343"/>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3 h 120149"/>
                  <a:gd name="connsiteX5" fmla="*/ 65752 w 76952"/>
                  <a:gd name="connsiteY5" fmla="*/ 117983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3"/>
                    </a:cubicBezTo>
                    <a:lnTo>
                      <a:pt x="65752" y="117983"/>
                    </a:lnTo>
                    <a:cubicBezTo>
                      <a:pt x="56714" y="123413"/>
                      <a:pt x="44062" y="117983"/>
                      <a:pt x="38640" y="108935"/>
                    </a:cubicBezTo>
                    <a:lnTo>
                      <a:pt x="2491" y="29311"/>
                    </a:lnTo>
                    <a:cubicBezTo>
                      <a:pt x="-2931" y="18453"/>
                      <a:pt x="684" y="7595"/>
                      <a:pt x="11528" y="2166"/>
                    </a:cubicBezTo>
                    <a:close/>
                  </a:path>
                </a:pathLst>
              </a:custGeom>
              <a:grpFill/>
              <a:ln w="18073" cap="flat">
                <a:noFill/>
                <a:prstDash val="solid"/>
                <a:miter/>
              </a:ln>
            </p:spPr>
            <p:txBody>
              <a:bodyPr rtlCol="0" anchor="ctr"/>
              <a:lstStyle/>
              <a:p>
                <a:endParaRPr lang="en-US" sz="849"/>
              </a:p>
            </p:txBody>
          </p:sp>
          <p:sp>
            <p:nvSpPr>
              <p:cNvPr id="569" name="Freeform 568">
                <a:extLst>
                  <a:ext uri="{FF2B5EF4-FFF2-40B4-BE49-F238E27FC236}">
                    <a16:creationId xmlns:a16="http://schemas.microsoft.com/office/drawing/2014/main" id="{551714DE-DC71-E045-9128-92EDFABD1BB4}"/>
                  </a:ext>
                </a:extLst>
              </p:cNvPr>
              <p:cNvSpPr/>
              <p:nvPr/>
            </p:nvSpPr>
            <p:spPr>
              <a:xfrm>
                <a:off x="9007501" y="2450343"/>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3 h 120149"/>
                  <a:gd name="connsiteX5" fmla="*/ 66552 w 77752"/>
                  <a:gd name="connsiteY5" fmla="*/ 117983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grpFill/>
              <a:ln w="18073" cap="flat">
                <a:noFill/>
                <a:prstDash val="solid"/>
                <a:miter/>
              </a:ln>
            </p:spPr>
            <p:txBody>
              <a:bodyPr rtlCol="0" anchor="ctr"/>
              <a:lstStyle/>
              <a:p>
                <a:endParaRPr lang="en-US" sz="849"/>
              </a:p>
            </p:txBody>
          </p:sp>
        </p:grpSp>
        <p:grpSp>
          <p:nvGrpSpPr>
            <p:cNvPr id="53" name="Graphic 2472">
              <a:extLst>
                <a:ext uri="{FF2B5EF4-FFF2-40B4-BE49-F238E27FC236}">
                  <a16:creationId xmlns:a16="http://schemas.microsoft.com/office/drawing/2014/main" id="{A1EE49C2-5C83-3143-A3A7-C5CBC13E46D9}"/>
                </a:ext>
              </a:extLst>
            </p:cNvPr>
            <p:cNvGrpSpPr/>
            <p:nvPr userDrawn="1"/>
          </p:nvGrpSpPr>
          <p:grpSpPr>
            <a:xfrm>
              <a:off x="8356288" y="2754364"/>
              <a:ext cx="379595" cy="120149"/>
              <a:chOff x="8402008" y="2754364"/>
              <a:chExt cx="379595" cy="120149"/>
            </a:xfrm>
            <a:solidFill>
              <a:srgbClr val="7EB4B4"/>
            </a:solidFill>
          </p:grpSpPr>
          <p:sp>
            <p:nvSpPr>
              <p:cNvPr id="566" name="Freeform 565">
                <a:extLst>
                  <a:ext uri="{FF2B5EF4-FFF2-40B4-BE49-F238E27FC236}">
                    <a16:creationId xmlns:a16="http://schemas.microsoft.com/office/drawing/2014/main" id="{B3C07BEF-80C3-7046-8FA9-0F64C7C1236E}"/>
                  </a:ext>
                </a:extLst>
              </p:cNvPr>
              <p:cNvSpPr/>
              <p:nvPr/>
            </p:nvSpPr>
            <p:spPr>
              <a:xfrm>
                <a:off x="8402008" y="2754364"/>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4"/>
                      <a:pt x="66552" y="117984"/>
                    </a:cubicBezTo>
                    <a:lnTo>
                      <a:pt x="66552" y="117984"/>
                    </a:lnTo>
                    <a:cubicBezTo>
                      <a:pt x="57515" y="123412"/>
                      <a:pt x="44863" y="117984"/>
                      <a:pt x="39441" y="108935"/>
                    </a:cubicBezTo>
                    <a:lnTo>
                      <a:pt x="3292" y="29311"/>
                    </a:lnTo>
                    <a:cubicBezTo>
                      <a:pt x="-3938" y="18453"/>
                      <a:pt x="1484" y="7595"/>
                      <a:pt x="12329" y="2166"/>
                    </a:cubicBezTo>
                    <a:close/>
                  </a:path>
                </a:pathLst>
              </a:custGeom>
              <a:grpFill/>
              <a:ln w="18073" cap="flat">
                <a:noFill/>
                <a:prstDash val="solid"/>
                <a:miter/>
              </a:ln>
            </p:spPr>
            <p:txBody>
              <a:bodyPr rtlCol="0" anchor="ctr"/>
              <a:lstStyle/>
              <a:p>
                <a:endParaRPr lang="en-US" sz="849"/>
              </a:p>
            </p:txBody>
          </p:sp>
          <p:sp>
            <p:nvSpPr>
              <p:cNvPr id="567" name="Freeform 566">
                <a:extLst>
                  <a:ext uri="{FF2B5EF4-FFF2-40B4-BE49-F238E27FC236}">
                    <a16:creationId xmlns:a16="http://schemas.microsoft.com/office/drawing/2014/main" id="{834B03A9-AE81-8A41-94E8-46D345D8E9CC}"/>
                  </a:ext>
                </a:extLst>
              </p:cNvPr>
              <p:cNvSpPr/>
              <p:nvPr/>
            </p:nvSpPr>
            <p:spPr>
              <a:xfrm>
                <a:off x="8704651" y="2754364"/>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4"/>
                      <a:pt x="65752" y="117984"/>
                    </a:cubicBezTo>
                    <a:lnTo>
                      <a:pt x="65752" y="117984"/>
                    </a:lnTo>
                    <a:cubicBezTo>
                      <a:pt x="56714" y="123412"/>
                      <a:pt x="44062" y="117984"/>
                      <a:pt x="38640" y="108935"/>
                    </a:cubicBezTo>
                    <a:lnTo>
                      <a:pt x="2491" y="29311"/>
                    </a:lnTo>
                    <a:cubicBezTo>
                      <a:pt x="-2931" y="18453"/>
                      <a:pt x="684" y="7595"/>
                      <a:pt x="11528" y="2166"/>
                    </a:cubicBezTo>
                    <a:close/>
                  </a:path>
                </a:pathLst>
              </a:custGeom>
              <a:grpFill/>
              <a:ln w="18073" cap="flat">
                <a:noFill/>
                <a:prstDash val="solid"/>
                <a:miter/>
              </a:ln>
            </p:spPr>
            <p:txBody>
              <a:bodyPr rtlCol="0" anchor="ctr"/>
              <a:lstStyle/>
              <a:p>
                <a:endParaRPr lang="en-US" sz="849"/>
              </a:p>
            </p:txBody>
          </p:sp>
        </p:grpSp>
        <p:grpSp>
          <p:nvGrpSpPr>
            <p:cNvPr id="54" name="Graphic 2472">
              <a:extLst>
                <a:ext uri="{FF2B5EF4-FFF2-40B4-BE49-F238E27FC236}">
                  <a16:creationId xmlns:a16="http://schemas.microsoft.com/office/drawing/2014/main" id="{9CCF3DCF-A07F-9D42-ADEC-9D4A24B1F66F}"/>
                </a:ext>
              </a:extLst>
            </p:cNvPr>
            <p:cNvGrpSpPr/>
            <p:nvPr userDrawn="1"/>
          </p:nvGrpSpPr>
          <p:grpSpPr>
            <a:xfrm>
              <a:off x="8356288" y="2754721"/>
              <a:ext cx="683245" cy="425267"/>
              <a:chOff x="8402008" y="2754721"/>
              <a:chExt cx="683245" cy="425267"/>
            </a:xfrm>
            <a:solidFill>
              <a:srgbClr val="7EB4B4"/>
            </a:solidFill>
          </p:grpSpPr>
          <p:sp>
            <p:nvSpPr>
              <p:cNvPr id="562" name="Freeform 561">
                <a:extLst>
                  <a:ext uri="{FF2B5EF4-FFF2-40B4-BE49-F238E27FC236}">
                    <a16:creationId xmlns:a16="http://schemas.microsoft.com/office/drawing/2014/main" id="{DAF0EE8B-28D1-EB4A-B90B-ED456EF3E7FB}"/>
                  </a:ext>
                </a:extLst>
              </p:cNvPr>
              <p:cNvSpPr/>
              <p:nvPr/>
            </p:nvSpPr>
            <p:spPr>
              <a:xfrm>
                <a:off x="8402008" y="3058386"/>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3 h 120149"/>
                  <a:gd name="connsiteX5" fmla="*/ 66552 w 77752"/>
                  <a:gd name="connsiteY5" fmla="*/ 117983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6643"/>
                      <a:pt x="1484" y="5785"/>
                      <a:pt x="12329" y="2166"/>
                    </a:cubicBezTo>
                    <a:close/>
                  </a:path>
                </a:pathLst>
              </a:custGeom>
              <a:grpFill/>
              <a:ln w="18073" cap="flat">
                <a:noFill/>
                <a:prstDash val="solid"/>
                <a:miter/>
              </a:ln>
            </p:spPr>
            <p:txBody>
              <a:bodyPr rtlCol="0" anchor="ctr"/>
              <a:lstStyle/>
              <a:p>
                <a:endParaRPr lang="en-US" sz="849"/>
              </a:p>
            </p:txBody>
          </p:sp>
          <p:sp>
            <p:nvSpPr>
              <p:cNvPr id="563" name="Freeform 562">
                <a:extLst>
                  <a:ext uri="{FF2B5EF4-FFF2-40B4-BE49-F238E27FC236}">
                    <a16:creationId xmlns:a16="http://schemas.microsoft.com/office/drawing/2014/main" id="{425941EA-5690-F346-96EF-3170B96F99B2}"/>
                  </a:ext>
                </a:extLst>
              </p:cNvPr>
              <p:cNvSpPr/>
              <p:nvPr/>
            </p:nvSpPr>
            <p:spPr>
              <a:xfrm>
                <a:off x="9027060" y="2754721"/>
                <a:ext cx="39763" cy="121246"/>
              </a:xfrm>
              <a:custGeom>
                <a:avLst/>
                <a:gdLst>
                  <a:gd name="connsiteX0" fmla="*/ 39764 w 39763"/>
                  <a:gd name="connsiteY0" fmla="*/ 19906 h 121246"/>
                  <a:gd name="connsiteX1" fmla="*/ 39764 w 39763"/>
                  <a:gd name="connsiteY1" fmla="*/ 101341 h 121246"/>
                  <a:gd name="connsiteX2" fmla="*/ 19882 w 39763"/>
                  <a:gd name="connsiteY2" fmla="*/ 121246 h 121246"/>
                  <a:gd name="connsiteX3" fmla="*/ 19882 w 39763"/>
                  <a:gd name="connsiteY3" fmla="*/ 121246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8"/>
                      <a:pt x="30726" y="121246"/>
                      <a:pt x="19882" y="121246"/>
                    </a:cubicBezTo>
                    <a:lnTo>
                      <a:pt x="19882" y="121246"/>
                    </a:lnTo>
                    <a:cubicBezTo>
                      <a:pt x="9037" y="121246"/>
                      <a:pt x="0" y="112198"/>
                      <a:pt x="0" y="101341"/>
                    </a:cubicBezTo>
                    <a:lnTo>
                      <a:pt x="0" y="19906"/>
                    </a:lnTo>
                    <a:cubicBezTo>
                      <a:pt x="0" y="9048"/>
                      <a:pt x="9037" y="0"/>
                      <a:pt x="19882" y="0"/>
                    </a:cubicBezTo>
                    <a:lnTo>
                      <a:pt x="19882" y="0"/>
                    </a:lnTo>
                    <a:cubicBezTo>
                      <a:pt x="28919" y="0"/>
                      <a:pt x="39764" y="9048"/>
                      <a:pt x="39764" y="19906"/>
                    </a:cubicBezTo>
                    <a:close/>
                  </a:path>
                </a:pathLst>
              </a:custGeom>
              <a:grpFill/>
              <a:ln w="18073" cap="flat">
                <a:noFill/>
                <a:prstDash val="solid"/>
                <a:miter/>
              </a:ln>
            </p:spPr>
            <p:txBody>
              <a:bodyPr rtlCol="0" anchor="ctr"/>
              <a:lstStyle/>
              <a:p>
                <a:endParaRPr lang="en-US" sz="849"/>
              </a:p>
            </p:txBody>
          </p:sp>
          <p:sp>
            <p:nvSpPr>
              <p:cNvPr id="564" name="Freeform 563">
                <a:extLst>
                  <a:ext uri="{FF2B5EF4-FFF2-40B4-BE49-F238E27FC236}">
                    <a16:creationId xmlns:a16="http://schemas.microsoft.com/office/drawing/2014/main" id="{0A094DE0-7157-F146-B707-D6372138CE64}"/>
                  </a:ext>
                </a:extLst>
              </p:cNvPr>
              <p:cNvSpPr/>
              <p:nvPr/>
            </p:nvSpPr>
            <p:spPr>
              <a:xfrm>
                <a:off x="8723410" y="3058543"/>
                <a:ext cx="39763" cy="121445"/>
              </a:xfrm>
              <a:custGeom>
                <a:avLst/>
                <a:gdLst>
                  <a:gd name="connsiteX0" fmla="*/ 39764 w 39763"/>
                  <a:gd name="connsiteY0" fmla="*/ 20105 h 121445"/>
                  <a:gd name="connsiteX1" fmla="*/ 39764 w 39763"/>
                  <a:gd name="connsiteY1" fmla="*/ 101539 h 121445"/>
                  <a:gd name="connsiteX2" fmla="*/ 19882 w 39763"/>
                  <a:gd name="connsiteY2" fmla="*/ 121446 h 121445"/>
                  <a:gd name="connsiteX3" fmla="*/ 19882 w 39763"/>
                  <a:gd name="connsiteY3" fmla="*/ 121446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6" y="121446"/>
                      <a:pt x="19882" y="121446"/>
                    </a:cubicBezTo>
                    <a:lnTo>
                      <a:pt x="19882" y="121446"/>
                    </a:lnTo>
                    <a:cubicBezTo>
                      <a:pt x="9037" y="121446"/>
                      <a:pt x="0" y="112397"/>
                      <a:pt x="0" y="101539"/>
                    </a:cubicBezTo>
                    <a:lnTo>
                      <a:pt x="0" y="20105"/>
                    </a:lnTo>
                    <a:cubicBezTo>
                      <a:pt x="0" y="9247"/>
                      <a:pt x="9037" y="199"/>
                      <a:pt x="19882" y="199"/>
                    </a:cubicBezTo>
                    <a:lnTo>
                      <a:pt x="19882" y="199"/>
                    </a:lnTo>
                    <a:cubicBezTo>
                      <a:pt x="30726" y="-1611"/>
                      <a:pt x="39764" y="9247"/>
                      <a:pt x="39764" y="20105"/>
                    </a:cubicBezTo>
                    <a:close/>
                  </a:path>
                </a:pathLst>
              </a:custGeom>
              <a:grpFill/>
              <a:ln w="18073" cap="flat">
                <a:noFill/>
                <a:prstDash val="solid"/>
                <a:miter/>
              </a:ln>
            </p:spPr>
            <p:txBody>
              <a:bodyPr rtlCol="0" anchor="ctr"/>
              <a:lstStyle/>
              <a:p>
                <a:endParaRPr lang="en-US" sz="849"/>
              </a:p>
            </p:txBody>
          </p:sp>
          <p:sp>
            <p:nvSpPr>
              <p:cNvPr id="565" name="Freeform 564">
                <a:extLst>
                  <a:ext uri="{FF2B5EF4-FFF2-40B4-BE49-F238E27FC236}">
                    <a16:creationId xmlns:a16="http://schemas.microsoft.com/office/drawing/2014/main" id="{45D9A39B-0EA4-8440-8E09-78F3983AAB3A}"/>
                  </a:ext>
                </a:extLst>
              </p:cNvPr>
              <p:cNvSpPr/>
              <p:nvPr/>
            </p:nvSpPr>
            <p:spPr>
              <a:xfrm>
                <a:off x="9007501" y="3058386"/>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3 h 120149"/>
                  <a:gd name="connsiteX5" fmla="*/ 66552 w 77752"/>
                  <a:gd name="connsiteY5" fmla="*/ 117983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6643"/>
                      <a:pt x="1484" y="5785"/>
                      <a:pt x="12329" y="2166"/>
                    </a:cubicBezTo>
                    <a:close/>
                  </a:path>
                </a:pathLst>
              </a:custGeom>
              <a:grpFill/>
              <a:ln w="18073" cap="flat">
                <a:noFill/>
                <a:prstDash val="solid"/>
                <a:miter/>
              </a:ln>
            </p:spPr>
            <p:txBody>
              <a:bodyPr rtlCol="0" anchor="ctr"/>
              <a:lstStyle/>
              <a:p>
                <a:endParaRPr lang="en-US" sz="849"/>
              </a:p>
            </p:txBody>
          </p:sp>
        </p:grpSp>
        <p:sp>
          <p:nvSpPr>
            <p:cNvPr id="55" name="Freeform 54">
              <a:extLst>
                <a:ext uri="{FF2B5EF4-FFF2-40B4-BE49-F238E27FC236}">
                  <a16:creationId xmlns:a16="http://schemas.microsoft.com/office/drawing/2014/main" id="{C3704F10-E072-6F4E-B961-98B3DEB7CAA1}"/>
                </a:ext>
              </a:extLst>
            </p:cNvPr>
            <p:cNvSpPr/>
            <p:nvPr userDrawn="1"/>
          </p:nvSpPr>
          <p:spPr>
            <a:xfrm>
              <a:off x="9283182" y="2450699"/>
              <a:ext cx="39763" cy="121246"/>
            </a:xfrm>
            <a:custGeom>
              <a:avLst/>
              <a:gdLst>
                <a:gd name="connsiteX0" fmla="*/ 39764 w 39763"/>
                <a:gd name="connsiteY0" fmla="*/ 19906 h 121246"/>
                <a:gd name="connsiteX1" fmla="*/ 39764 w 39763"/>
                <a:gd name="connsiteY1" fmla="*/ 101341 h 121246"/>
                <a:gd name="connsiteX2" fmla="*/ 19882 w 39763"/>
                <a:gd name="connsiteY2" fmla="*/ 121247 h 121246"/>
                <a:gd name="connsiteX3" fmla="*/ 19882 w 39763"/>
                <a:gd name="connsiteY3" fmla="*/ 121247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9"/>
                    <a:pt x="30726" y="121247"/>
                    <a:pt x="19882" y="121247"/>
                  </a:cubicBezTo>
                  <a:lnTo>
                    <a:pt x="19882" y="121247"/>
                  </a:lnTo>
                  <a:cubicBezTo>
                    <a:pt x="9037" y="121247"/>
                    <a:pt x="0" y="112199"/>
                    <a:pt x="0" y="101341"/>
                  </a:cubicBezTo>
                  <a:lnTo>
                    <a:pt x="0" y="19906"/>
                  </a:lnTo>
                  <a:cubicBezTo>
                    <a:pt x="0" y="9048"/>
                    <a:pt x="9037" y="0"/>
                    <a:pt x="19882" y="0"/>
                  </a:cubicBezTo>
                  <a:lnTo>
                    <a:pt x="19882" y="0"/>
                  </a:lnTo>
                  <a:cubicBezTo>
                    <a:pt x="30726" y="0"/>
                    <a:pt x="39764" y="9048"/>
                    <a:pt x="39764" y="19906"/>
                  </a:cubicBezTo>
                  <a:close/>
                </a:path>
              </a:pathLst>
            </a:custGeom>
            <a:solidFill>
              <a:srgbClr val="7EB4B4"/>
            </a:solidFill>
            <a:ln w="18073" cap="flat">
              <a:noFill/>
              <a:prstDash val="solid"/>
              <a:miter/>
            </a:ln>
          </p:spPr>
          <p:txBody>
            <a:bodyPr rtlCol="0" anchor="ctr"/>
            <a:lstStyle/>
            <a:p>
              <a:endParaRPr lang="en-US" sz="849"/>
            </a:p>
          </p:txBody>
        </p:sp>
        <p:grpSp>
          <p:nvGrpSpPr>
            <p:cNvPr id="56" name="Graphic 2472">
              <a:extLst>
                <a:ext uri="{FF2B5EF4-FFF2-40B4-BE49-F238E27FC236}">
                  <a16:creationId xmlns:a16="http://schemas.microsoft.com/office/drawing/2014/main" id="{1FF4815F-F522-6F49-BECB-CED970CC5717}"/>
                </a:ext>
              </a:extLst>
            </p:cNvPr>
            <p:cNvGrpSpPr/>
            <p:nvPr userDrawn="1"/>
          </p:nvGrpSpPr>
          <p:grpSpPr>
            <a:xfrm>
              <a:off x="9568074" y="2450343"/>
              <a:ext cx="380602" cy="120149"/>
              <a:chOff x="9613794" y="2450343"/>
              <a:chExt cx="380602" cy="120149"/>
            </a:xfrm>
            <a:solidFill>
              <a:srgbClr val="7EB4B4"/>
            </a:solidFill>
          </p:grpSpPr>
          <p:sp>
            <p:nvSpPr>
              <p:cNvPr id="560" name="Freeform 559">
                <a:extLst>
                  <a:ext uri="{FF2B5EF4-FFF2-40B4-BE49-F238E27FC236}">
                    <a16:creationId xmlns:a16="http://schemas.microsoft.com/office/drawing/2014/main" id="{24B426F0-BF8C-E047-AE18-119A5D528DFF}"/>
                  </a:ext>
                </a:extLst>
              </p:cNvPr>
              <p:cNvSpPr/>
              <p:nvPr/>
            </p:nvSpPr>
            <p:spPr>
              <a:xfrm>
                <a:off x="9613794" y="2450343"/>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3 h 120149"/>
                  <a:gd name="connsiteX5" fmla="*/ 65752 w 76952"/>
                  <a:gd name="connsiteY5" fmla="*/ 117983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3"/>
                    </a:cubicBezTo>
                    <a:lnTo>
                      <a:pt x="65752" y="117983"/>
                    </a:lnTo>
                    <a:cubicBezTo>
                      <a:pt x="56714" y="123413"/>
                      <a:pt x="44062" y="117983"/>
                      <a:pt x="38640" y="108935"/>
                    </a:cubicBezTo>
                    <a:lnTo>
                      <a:pt x="2491" y="29311"/>
                    </a:lnTo>
                    <a:cubicBezTo>
                      <a:pt x="-2931" y="18453"/>
                      <a:pt x="684" y="7595"/>
                      <a:pt x="11528" y="2166"/>
                    </a:cubicBezTo>
                    <a:close/>
                  </a:path>
                </a:pathLst>
              </a:custGeom>
              <a:grpFill/>
              <a:ln w="18073" cap="flat">
                <a:noFill/>
                <a:prstDash val="solid"/>
                <a:miter/>
              </a:ln>
            </p:spPr>
            <p:txBody>
              <a:bodyPr rtlCol="0" anchor="ctr"/>
              <a:lstStyle/>
              <a:p>
                <a:endParaRPr lang="en-US" sz="849"/>
              </a:p>
            </p:txBody>
          </p:sp>
          <p:sp>
            <p:nvSpPr>
              <p:cNvPr id="561" name="Freeform 560">
                <a:extLst>
                  <a:ext uri="{FF2B5EF4-FFF2-40B4-BE49-F238E27FC236}">
                    <a16:creationId xmlns:a16="http://schemas.microsoft.com/office/drawing/2014/main" id="{F4C2A690-6903-6B47-91D4-B5583B081740}"/>
                  </a:ext>
                </a:extLst>
              </p:cNvPr>
              <p:cNvSpPr/>
              <p:nvPr/>
            </p:nvSpPr>
            <p:spPr>
              <a:xfrm>
                <a:off x="9916643" y="2450343"/>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3 h 120149"/>
                  <a:gd name="connsiteX5" fmla="*/ 66552 w 77753"/>
                  <a:gd name="connsiteY5" fmla="*/ 117983 h 120149"/>
                  <a:gd name="connsiteX6" fmla="*/ 39441 w 77753"/>
                  <a:gd name="connsiteY6" fmla="*/ 108935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9"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grpFill/>
              <a:ln w="18073" cap="flat">
                <a:noFill/>
                <a:prstDash val="solid"/>
                <a:miter/>
              </a:ln>
            </p:spPr>
            <p:txBody>
              <a:bodyPr rtlCol="0" anchor="ctr"/>
              <a:lstStyle/>
              <a:p>
                <a:endParaRPr lang="en-US" sz="849"/>
              </a:p>
            </p:txBody>
          </p:sp>
        </p:grpSp>
        <p:grpSp>
          <p:nvGrpSpPr>
            <p:cNvPr id="57" name="Graphic 2472">
              <a:extLst>
                <a:ext uri="{FF2B5EF4-FFF2-40B4-BE49-F238E27FC236}">
                  <a16:creationId xmlns:a16="http://schemas.microsoft.com/office/drawing/2014/main" id="{62E0D7EF-664E-8048-AD9B-4D4470F9CC35}"/>
                </a:ext>
              </a:extLst>
            </p:cNvPr>
            <p:cNvGrpSpPr/>
            <p:nvPr userDrawn="1"/>
          </p:nvGrpSpPr>
          <p:grpSpPr>
            <a:xfrm>
              <a:off x="9265431" y="2754364"/>
              <a:ext cx="379595" cy="120149"/>
              <a:chOff x="9311151" y="2754364"/>
              <a:chExt cx="379595" cy="120149"/>
            </a:xfrm>
            <a:solidFill>
              <a:srgbClr val="7EB4B4"/>
            </a:solidFill>
          </p:grpSpPr>
          <p:sp>
            <p:nvSpPr>
              <p:cNvPr id="558" name="Freeform 557">
                <a:extLst>
                  <a:ext uri="{FF2B5EF4-FFF2-40B4-BE49-F238E27FC236}">
                    <a16:creationId xmlns:a16="http://schemas.microsoft.com/office/drawing/2014/main" id="{6CB6C6FB-BDFD-A945-9028-E3562B8F735E}"/>
                  </a:ext>
                </a:extLst>
              </p:cNvPr>
              <p:cNvSpPr/>
              <p:nvPr/>
            </p:nvSpPr>
            <p:spPr>
              <a:xfrm>
                <a:off x="9311151" y="2754364"/>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89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89" y="90839"/>
                    </a:lnTo>
                    <a:cubicBezTo>
                      <a:pt x="81012" y="99887"/>
                      <a:pt x="75589" y="112554"/>
                      <a:pt x="66552" y="117984"/>
                    </a:cubicBezTo>
                    <a:lnTo>
                      <a:pt x="66552" y="117984"/>
                    </a:lnTo>
                    <a:cubicBezTo>
                      <a:pt x="57515" y="123412"/>
                      <a:pt x="44863" y="117984"/>
                      <a:pt x="39441" y="108935"/>
                    </a:cubicBezTo>
                    <a:lnTo>
                      <a:pt x="3292" y="29311"/>
                    </a:lnTo>
                    <a:cubicBezTo>
                      <a:pt x="-3938" y="18453"/>
                      <a:pt x="1485" y="7595"/>
                      <a:pt x="12329" y="2166"/>
                    </a:cubicBezTo>
                    <a:close/>
                  </a:path>
                </a:pathLst>
              </a:custGeom>
              <a:grpFill/>
              <a:ln w="18073" cap="flat">
                <a:noFill/>
                <a:prstDash val="solid"/>
                <a:miter/>
              </a:ln>
            </p:spPr>
            <p:txBody>
              <a:bodyPr rtlCol="0" anchor="ctr"/>
              <a:lstStyle/>
              <a:p>
                <a:endParaRPr lang="en-US" sz="849"/>
              </a:p>
            </p:txBody>
          </p:sp>
          <p:sp>
            <p:nvSpPr>
              <p:cNvPr id="559" name="Freeform 558">
                <a:extLst>
                  <a:ext uri="{FF2B5EF4-FFF2-40B4-BE49-F238E27FC236}">
                    <a16:creationId xmlns:a16="http://schemas.microsoft.com/office/drawing/2014/main" id="{9ED7EACD-50C1-F941-BE4F-A8E3E19B3197}"/>
                  </a:ext>
                </a:extLst>
              </p:cNvPr>
              <p:cNvSpPr/>
              <p:nvPr/>
            </p:nvSpPr>
            <p:spPr>
              <a:xfrm>
                <a:off x="9613794" y="2754364"/>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4"/>
                      <a:pt x="65752" y="117984"/>
                    </a:cubicBezTo>
                    <a:lnTo>
                      <a:pt x="65752" y="117984"/>
                    </a:lnTo>
                    <a:cubicBezTo>
                      <a:pt x="56714" y="123412"/>
                      <a:pt x="44062" y="117984"/>
                      <a:pt x="38640" y="108935"/>
                    </a:cubicBezTo>
                    <a:lnTo>
                      <a:pt x="2491" y="29311"/>
                    </a:lnTo>
                    <a:cubicBezTo>
                      <a:pt x="-2931" y="18453"/>
                      <a:pt x="684" y="7595"/>
                      <a:pt x="11528" y="2166"/>
                    </a:cubicBezTo>
                    <a:close/>
                  </a:path>
                </a:pathLst>
              </a:custGeom>
              <a:grpFill/>
              <a:ln w="18073" cap="flat">
                <a:noFill/>
                <a:prstDash val="solid"/>
                <a:miter/>
              </a:ln>
            </p:spPr>
            <p:txBody>
              <a:bodyPr rtlCol="0" anchor="ctr"/>
              <a:lstStyle/>
              <a:p>
                <a:endParaRPr lang="en-US" sz="849"/>
              </a:p>
            </p:txBody>
          </p:sp>
        </p:grpSp>
        <p:grpSp>
          <p:nvGrpSpPr>
            <p:cNvPr id="58" name="Graphic 2472">
              <a:extLst>
                <a:ext uri="{FF2B5EF4-FFF2-40B4-BE49-F238E27FC236}">
                  <a16:creationId xmlns:a16="http://schemas.microsoft.com/office/drawing/2014/main" id="{ECB0BFCD-A24C-E54A-B31D-4087027EE56C}"/>
                </a:ext>
              </a:extLst>
            </p:cNvPr>
            <p:cNvGrpSpPr/>
            <p:nvPr userDrawn="1"/>
          </p:nvGrpSpPr>
          <p:grpSpPr>
            <a:xfrm>
              <a:off x="9265431" y="2754721"/>
              <a:ext cx="683245" cy="425267"/>
              <a:chOff x="9311151" y="2754721"/>
              <a:chExt cx="683245" cy="425267"/>
            </a:xfrm>
            <a:solidFill>
              <a:srgbClr val="7EB4B4"/>
            </a:solidFill>
          </p:grpSpPr>
          <p:sp>
            <p:nvSpPr>
              <p:cNvPr id="554" name="Freeform 553">
                <a:extLst>
                  <a:ext uri="{FF2B5EF4-FFF2-40B4-BE49-F238E27FC236}">
                    <a16:creationId xmlns:a16="http://schemas.microsoft.com/office/drawing/2014/main" id="{6AC67214-51C2-1D4B-9F10-44D3CF6EFDD6}"/>
                  </a:ext>
                </a:extLst>
              </p:cNvPr>
              <p:cNvSpPr/>
              <p:nvPr/>
            </p:nvSpPr>
            <p:spPr>
              <a:xfrm>
                <a:off x="9311151" y="3058386"/>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89 w 77752"/>
                  <a:gd name="connsiteY3" fmla="*/ 90839 h 120149"/>
                  <a:gd name="connsiteX4" fmla="*/ 66552 w 77752"/>
                  <a:gd name="connsiteY4" fmla="*/ 117983 h 120149"/>
                  <a:gd name="connsiteX5" fmla="*/ 66552 w 77752"/>
                  <a:gd name="connsiteY5" fmla="*/ 117983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89" y="90839"/>
                    </a:lnTo>
                    <a:cubicBezTo>
                      <a:pt x="81012" y="99887"/>
                      <a:pt x="75589" y="112555"/>
                      <a:pt x="66552" y="117983"/>
                    </a:cubicBezTo>
                    <a:lnTo>
                      <a:pt x="66552" y="117983"/>
                    </a:lnTo>
                    <a:cubicBezTo>
                      <a:pt x="57515" y="123413"/>
                      <a:pt x="44863" y="117983"/>
                      <a:pt x="39441" y="108935"/>
                    </a:cubicBezTo>
                    <a:lnTo>
                      <a:pt x="3292" y="29311"/>
                    </a:lnTo>
                    <a:cubicBezTo>
                      <a:pt x="-3938" y="16643"/>
                      <a:pt x="1485" y="5785"/>
                      <a:pt x="12329" y="2166"/>
                    </a:cubicBezTo>
                    <a:close/>
                  </a:path>
                </a:pathLst>
              </a:custGeom>
              <a:grpFill/>
              <a:ln w="18073" cap="flat">
                <a:noFill/>
                <a:prstDash val="solid"/>
                <a:miter/>
              </a:ln>
            </p:spPr>
            <p:txBody>
              <a:bodyPr rtlCol="0" anchor="ctr"/>
              <a:lstStyle/>
              <a:p>
                <a:endParaRPr lang="en-US" sz="849"/>
              </a:p>
            </p:txBody>
          </p:sp>
          <p:sp>
            <p:nvSpPr>
              <p:cNvPr id="555" name="Freeform 554">
                <a:extLst>
                  <a:ext uri="{FF2B5EF4-FFF2-40B4-BE49-F238E27FC236}">
                    <a16:creationId xmlns:a16="http://schemas.microsoft.com/office/drawing/2014/main" id="{AA371528-7614-F541-A020-402473655675}"/>
                  </a:ext>
                </a:extLst>
              </p:cNvPr>
              <p:cNvSpPr/>
              <p:nvPr/>
            </p:nvSpPr>
            <p:spPr>
              <a:xfrm>
                <a:off x="9934395" y="2754721"/>
                <a:ext cx="39763" cy="121246"/>
              </a:xfrm>
              <a:custGeom>
                <a:avLst/>
                <a:gdLst>
                  <a:gd name="connsiteX0" fmla="*/ 39763 w 39763"/>
                  <a:gd name="connsiteY0" fmla="*/ 19906 h 121246"/>
                  <a:gd name="connsiteX1" fmla="*/ 39763 w 39763"/>
                  <a:gd name="connsiteY1" fmla="*/ 101341 h 121246"/>
                  <a:gd name="connsiteX2" fmla="*/ 19881 w 39763"/>
                  <a:gd name="connsiteY2" fmla="*/ 121246 h 121246"/>
                  <a:gd name="connsiteX3" fmla="*/ 19881 w 39763"/>
                  <a:gd name="connsiteY3" fmla="*/ 121246 h 121246"/>
                  <a:gd name="connsiteX4" fmla="*/ 0 w 39763"/>
                  <a:gd name="connsiteY4" fmla="*/ 101341 h 121246"/>
                  <a:gd name="connsiteX5" fmla="*/ 0 w 39763"/>
                  <a:gd name="connsiteY5" fmla="*/ 19906 h 121246"/>
                  <a:gd name="connsiteX6" fmla="*/ 19881 w 39763"/>
                  <a:gd name="connsiteY6" fmla="*/ 0 h 121246"/>
                  <a:gd name="connsiteX7" fmla="*/ 19881 w 39763"/>
                  <a:gd name="connsiteY7" fmla="*/ 0 h 121246"/>
                  <a:gd name="connsiteX8" fmla="*/ 39763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3" y="19906"/>
                    </a:moveTo>
                    <a:lnTo>
                      <a:pt x="39763" y="101341"/>
                    </a:lnTo>
                    <a:cubicBezTo>
                      <a:pt x="39763" y="112198"/>
                      <a:pt x="30726" y="121246"/>
                      <a:pt x="19881" y="121246"/>
                    </a:cubicBezTo>
                    <a:lnTo>
                      <a:pt x="19881" y="121246"/>
                    </a:lnTo>
                    <a:cubicBezTo>
                      <a:pt x="9037" y="121246"/>
                      <a:pt x="0" y="112198"/>
                      <a:pt x="0" y="101341"/>
                    </a:cubicBezTo>
                    <a:lnTo>
                      <a:pt x="0" y="19906"/>
                    </a:lnTo>
                    <a:cubicBezTo>
                      <a:pt x="0" y="9048"/>
                      <a:pt x="9037" y="0"/>
                      <a:pt x="19881" y="0"/>
                    </a:cubicBezTo>
                    <a:lnTo>
                      <a:pt x="19881" y="0"/>
                    </a:lnTo>
                    <a:cubicBezTo>
                      <a:pt x="30726" y="0"/>
                      <a:pt x="39763" y="9048"/>
                      <a:pt x="39763" y="19906"/>
                    </a:cubicBezTo>
                    <a:close/>
                  </a:path>
                </a:pathLst>
              </a:custGeom>
              <a:grpFill/>
              <a:ln w="18073" cap="flat">
                <a:noFill/>
                <a:prstDash val="solid"/>
                <a:miter/>
              </a:ln>
            </p:spPr>
            <p:txBody>
              <a:bodyPr rtlCol="0" anchor="ctr"/>
              <a:lstStyle/>
              <a:p>
                <a:endParaRPr lang="en-US" sz="849"/>
              </a:p>
            </p:txBody>
          </p:sp>
          <p:sp>
            <p:nvSpPr>
              <p:cNvPr id="556" name="Freeform 555">
                <a:extLst>
                  <a:ext uri="{FF2B5EF4-FFF2-40B4-BE49-F238E27FC236}">
                    <a16:creationId xmlns:a16="http://schemas.microsoft.com/office/drawing/2014/main" id="{4800FD00-36E2-4140-8A97-EDA8CE3CC97C}"/>
                  </a:ext>
                </a:extLst>
              </p:cNvPr>
              <p:cNvSpPr/>
              <p:nvPr/>
            </p:nvSpPr>
            <p:spPr>
              <a:xfrm>
                <a:off x="9632552" y="3058543"/>
                <a:ext cx="39763" cy="121445"/>
              </a:xfrm>
              <a:custGeom>
                <a:avLst/>
                <a:gdLst>
                  <a:gd name="connsiteX0" fmla="*/ 39764 w 39763"/>
                  <a:gd name="connsiteY0" fmla="*/ 20105 h 121445"/>
                  <a:gd name="connsiteX1" fmla="*/ 39764 w 39763"/>
                  <a:gd name="connsiteY1" fmla="*/ 101539 h 121445"/>
                  <a:gd name="connsiteX2" fmla="*/ 19882 w 39763"/>
                  <a:gd name="connsiteY2" fmla="*/ 121446 h 121445"/>
                  <a:gd name="connsiteX3" fmla="*/ 19882 w 39763"/>
                  <a:gd name="connsiteY3" fmla="*/ 121446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6" y="121446"/>
                      <a:pt x="19882" y="121446"/>
                    </a:cubicBezTo>
                    <a:lnTo>
                      <a:pt x="19882" y="121446"/>
                    </a:lnTo>
                    <a:cubicBezTo>
                      <a:pt x="9037" y="121446"/>
                      <a:pt x="0" y="112397"/>
                      <a:pt x="0" y="101539"/>
                    </a:cubicBezTo>
                    <a:lnTo>
                      <a:pt x="0" y="20105"/>
                    </a:lnTo>
                    <a:cubicBezTo>
                      <a:pt x="0" y="9247"/>
                      <a:pt x="9037" y="199"/>
                      <a:pt x="19882" y="199"/>
                    </a:cubicBezTo>
                    <a:lnTo>
                      <a:pt x="19882" y="199"/>
                    </a:lnTo>
                    <a:cubicBezTo>
                      <a:pt x="28919" y="-1611"/>
                      <a:pt x="39764" y="9247"/>
                      <a:pt x="39764" y="20105"/>
                    </a:cubicBezTo>
                    <a:close/>
                  </a:path>
                </a:pathLst>
              </a:custGeom>
              <a:grpFill/>
              <a:ln w="18073" cap="flat">
                <a:noFill/>
                <a:prstDash val="solid"/>
                <a:miter/>
              </a:ln>
            </p:spPr>
            <p:txBody>
              <a:bodyPr rtlCol="0" anchor="ctr"/>
              <a:lstStyle/>
              <a:p>
                <a:endParaRPr lang="en-US" sz="849"/>
              </a:p>
            </p:txBody>
          </p:sp>
          <p:sp>
            <p:nvSpPr>
              <p:cNvPr id="557" name="Freeform 556">
                <a:extLst>
                  <a:ext uri="{FF2B5EF4-FFF2-40B4-BE49-F238E27FC236}">
                    <a16:creationId xmlns:a16="http://schemas.microsoft.com/office/drawing/2014/main" id="{D803B786-E1F0-5B4E-9F87-3F43EF073473}"/>
                  </a:ext>
                </a:extLst>
              </p:cNvPr>
              <p:cNvSpPr/>
              <p:nvPr/>
            </p:nvSpPr>
            <p:spPr>
              <a:xfrm>
                <a:off x="9916643" y="3058386"/>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3 h 120149"/>
                  <a:gd name="connsiteX5" fmla="*/ 66552 w 77753"/>
                  <a:gd name="connsiteY5" fmla="*/ 117983 h 120149"/>
                  <a:gd name="connsiteX6" fmla="*/ 39441 w 77753"/>
                  <a:gd name="connsiteY6" fmla="*/ 108935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9"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6643"/>
                      <a:pt x="1484" y="5785"/>
                      <a:pt x="12329" y="2166"/>
                    </a:cubicBezTo>
                    <a:close/>
                  </a:path>
                </a:pathLst>
              </a:custGeom>
              <a:grpFill/>
              <a:ln w="18073" cap="flat">
                <a:noFill/>
                <a:prstDash val="solid"/>
                <a:miter/>
              </a:ln>
            </p:spPr>
            <p:txBody>
              <a:bodyPr rtlCol="0" anchor="ctr"/>
              <a:lstStyle/>
              <a:p>
                <a:endParaRPr lang="en-US" sz="849"/>
              </a:p>
            </p:txBody>
          </p:sp>
        </p:grpSp>
        <p:sp>
          <p:nvSpPr>
            <p:cNvPr id="59" name="Freeform 58">
              <a:extLst>
                <a:ext uri="{FF2B5EF4-FFF2-40B4-BE49-F238E27FC236}">
                  <a16:creationId xmlns:a16="http://schemas.microsoft.com/office/drawing/2014/main" id="{608A7BC4-3F87-7749-B578-A7DBC2DBEDC5}"/>
                </a:ext>
              </a:extLst>
            </p:cNvPr>
            <p:cNvSpPr/>
            <p:nvPr userDrawn="1"/>
          </p:nvSpPr>
          <p:spPr>
            <a:xfrm>
              <a:off x="10192325" y="2450699"/>
              <a:ext cx="39763" cy="121246"/>
            </a:xfrm>
            <a:custGeom>
              <a:avLst/>
              <a:gdLst>
                <a:gd name="connsiteX0" fmla="*/ 39764 w 39763"/>
                <a:gd name="connsiteY0" fmla="*/ 19906 h 121246"/>
                <a:gd name="connsiteX1" fmla="*/ 39764 w 39763"/>
                <a:gd name="connsiteY1" fmla="*/ 101341 h 121246"/>
                <a:gd name="connsiteX2" fmla="*/ 19882 w 39763"/>
                <a:gd name="connsiteY2" fmla="*/ 121247 h 121246"/>
                <a:gd name="connsiteX3" fmla="*/ 19882 w 39763"/>
                <a:gd name="connsiteY3" fmla="*/ 121247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9"/>
                    <a:pt x="30727" y="121247"/>
                    <a:pt x="19882" y="121247"/>
                  </a:cubicBezTo>
                  <a:lnTo>
                    <a:pt x="19882" y="121247"/>
                  </a:lnTo>
                  <a:cubicBezTo>
                    <a:pt x="9037" y="121247"/>
                    <a:pt x="0" y="112199"/>
                    <a:pt x="0" y="101341"/>
                  </a:cubicBezTo>
                  <a:lnTo>
                    <a:pt x="0" y="19906"/>
                  </a:lnTo>
                  <a:cubicBezTo>
                    <a:pt x="0" y="9048"/>
                    <a:pt x="9037" y="0"/>
                    <a:pt x="19882" y="0"/>
                  </a:cubicBezTo>
                  <a:lnTo>
                    <a:pt x="19882" y="0"/>
                  </a:lnTo>
                  <a:cubicBezTo>
                    <a:pt x="30727" y="0"/>
                    <a:pt x="39764" y="9048"/>
                    <a:pt x="39764" y="19906"/>
                  </a:cubicBezTo>
                  <a:close/>
                </a:path>
              </a:pathLst>
            </a:custGeom>
            <a:solidFill>
              <a:srgbClr val="7EB4B4"/>
            </a:solidFill>
            <a:ln w="18073" cap="flat">
              <a:noFill/>
              <a:prstDash val="solid"/>
              <a:miter/>
            </a:ln>
          </p:spPr>
          <p:txBody>
            <a:bodyPr rtlCol="0" anchor="ctr"/>
            <a:lstStyle/>
            <a:p>
              <a:endParaRPr lang="en-US" sz="849"/>
            </a:p>
          </p:txBody>
        </p:sp>
        <p:sp>
          <p:nvSpPr>
            <p:cNvPr id="60" name="Freeform 59">
              <a:extLst>
                <a:ext uri="{FF2B5EF4-FFF2-40B4-BE49-F238E27FC236}">
                  <a16:creationId xmlns:a16="http://schemas.microsoft.com/office/drawing/2014/main" id="{260A6D04-EF86-B545-9CCC-FC67B138FFB3}"/>
                </a:ext>
              </a:extLst>
            </p:cNvPr>
            <p:cNvSpPr/>
            <p:nvPr userDrawn="1"/>
          </p:nvSpPr>
          <p:spPr>
            <a:xfrm>
              <a:off x="10476416" y="2450343"/>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3 h 120149"/>
                <a:gd name="connsiteX5" fmla="*/ 66552 w 77753"/>
                <a:gd name="connsiteY5" fmla="*/ 117983 h 120149"/>
                <a:gd name="connsiteX6" fmla="*/ 39441 w 77753"/>
                <a:gd name="connsiteY6" fmla="*/ 108935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9"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solidFill>
              <a:srgbClr val="7EB4B4"/>
            </a:solidFill>
            <a:ln w="18073" cap="flat">
              <a:noFill/>
              <a:prstDash val="solid"/>
              <a:miter/>
            </a:ln>
          </p:spPr>
          <p:txBody>
            <a:bodyPr rtlCol="0" anchor="ctr"/>
            <a:lstStyle/>
            <a:p>
              <a:endParaRPr lang="en-US" sz="849"/>
            </a:p>
          </p:txBody>
        </p:sp>
        <p:grpSp>
          <p:nvGrpSpPr>
            <p:cNvPr id="61" name="Graphic 2472">
              <a:extLst>
                <a:ext uri="{FF2B5EF4-FFF2-40B4-BE49-F238E27FC236}">
                  <a16:creationId xmlns:a16="http://schemas.microsoft.com/office/drawing/2014/main" id="{8D7910E0-A218-E149-920F-7D6DD2CAA6AE}"/>
                </a:ext>
              </a:extLst>
            </p:cNvPr>
            <p:cNvGrpSpPr/>
            <p:nvPr userDrawn="1"/>
          </p:nvGrpSpPr>
          <p:grpSpPr>
            <a:xfrm>
              <a:off x="10173566" y="2754364"/>
              <a:ext cx="380602" cy="120149"/>
              <a:chOff x="10219286" y="2754364"/>
              <a:chExt cx="380602" cy="120149"/>
            </a:xfrm>
            <a:solidFill>
              <a:srgbClr val="7EB4B4"/>
            </a:solidFill>
          </p:grpSpPr>
          <p:sp>
            <p:nvSpPr>
              <p:cNvPr id="552" name="Freeform 551">
                <a:extLst>
                  <a:ext uri="{FF2B5EF4-FFF2-40B4-BE49-F238E27FC236}">
                    <a16:creationId xmlns:a16="http://schemas.microsoft.com/office/drawing/2014/main" id="{F662A791-B0A1-5D42-AFBC-FEE39DBB8064}"/>
                  </a:ext>
                </a:extLst>
              </p:cNvPr>
              <p:cNvSpPr/>
              <p:nvPr/>
            </p:nvSpPr>
            <p:spPr>
              <a:xfrm>
                <a:off x="10219286" y="2754364"/>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4"/>
                      <a:pt x="65752" y="117984"/>
                    </a:cubicBezTo>
                    <a:lnTo>
                      <a:pt x="65752" y="117984"/>
                    </a:lnTo>
                    <a:cubicBezTo>
                      <a:pt x="56715" y="123412"/>
                      <a:pt x="44062" y="117984"/>
                      <a:pt x="38640" y="108935"/>
                    </a:cubicBezTo>
                    <a:lnTo>
                      <a:pt x="2491" y="29311"/>
                    </a:lnTo>
                    <a:cubicBezTo>
                      <a:pt x="-2931" y="18453"/>
                      <a:pt x="684" y="7595"/>
                      <a:pt x="11529" y="2166"/>
                    </a:cubicBezTo>
                    <a:close/>
                  </a:path>
                </a:pathLst>
              </a:custGeom>
              <a:grpFill/>
              <a:ln w="18073" cap="flat">
                <a:noFill/>
                <a:prstDash val="solid"/>
                <a:miter/>
              </a:ln>
            </p:spPr>
            <p:txBody>
              <a:bodyPr rtlCol="0" anchor="ctr"/>
              <a:lstStyle/>
              <a:p>
                <a:endParaRPr lang="en-US" sz="849"/>
              </a:p>
            </p:txBody>
          </p:sp>
          <p:sp>
            <p:nvSpPr>
              <p:cNvPr id="553" name="Freeform 552">
                <a:extLst>
                  <a:ext uri="{FF2B5EF4-FFF2-40B4-BE49-F238E27FC236}">
                    <a16:creationId xmlns:a16="http://schemas.microsoft.com/office/drawing/2014/main" id="{5403A362-57D4-C541-B0AA-E5502CB39EDA}"/>
                  </a:ext>
                </a:extLst>
              </p:cNvPr>
              <p:cNvSpPr/>
              <p:nvPr/>
            </p:nvSpPr>
            <p:spPr>
              <a:xfrm>
                <a:off x="10522136" y="2754364"/>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4 h 120149"/>
                  <a:gd name="connsiteX5" fmla="*/ 66552 w 77753"/>
                  <a:gd name="connsiteY5" fmla="*/ 117984 h 120149"/>
                  <a:gd name="connsiteX6" fmla="*/ 39441 w 77753"/>
                  <a:gd name="connsiteY6" fmla="*/ 108935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9" y="2166"/>
                      <a:pt x="39441" y="11214"/>
                    </a:cubicBezTo>
                    <a:lnTo>
                      <a:pt x="75590" y="90839"/>
                    </a:lnTo>
                    <a:cubicBezTo>
                      <a:pt x="81012" y="99887"/>
                      <a:pt x="75590" y="112554"/>
                      <a:pt x="66552" y="117984"/>
                    </a:cubicBezTo>
                    <a:lnTo>
                      <a:pt x="66552" y="117984"/>
                    </a:lnTo>
                    <a:cubicBezTo>
                      <a:pt x="57515" y="123412"/>
                      <a:pt x="44863" y="117984"/>
                      <a:pt x="39441" y="108935"/>
                    </a:cubicBezTo>
                    <a:lnTo>
                      <a:pt x="3292" y="29311"/>
                    </a:lnTo>
                    <a:cubicBezTo>
                      <a:pt x="-3938" y="18453"/>
                      <a:pt x="1484" y="7595"/>
                      <a:pt x="12329" y="2166"/>
                    </a:cubicBezTo>
                    <a:close/>
                  </a:path>
                </a:pathLst>
              </a:custGeom>
              <a:grpFill/>
              <a:ln w="18073" cap="flat">
                <a:noFill/>
                <a:prstDash val="solid"/>
                <a:miter/>
              </a:ln>
            </p:spPr>
            <p:txBody>
              <a:bodyPr rtlCol="0" anchor="ctr"/>
              <a:lstStyle/>
              <a:p>
                <a:endParaRPr lang="en-US" sz="849"/>
              </a:p>
            </p:txBody>
          </p:sp>
        </p:grpSp>
        <p:grpSp>
          <p:nvGrpSpPr>
            <p:cNvPr id="62" name="Graphic 2472">
              <a:extLst>
                <a:ext uri="{FF2B5EF4-FFF2-40B4-BE49-F238E27FC236}">
                  <a16:creationId xmlns:a16="http://schemas.microsoft.com/office/drawing/2014/main" id="{CE1ADDB2-CFD1-E848-9EB6-38FF275E3C28}"/>
                </a:ext>
              </a:extLst>
            </p:cNvPr>
            <p:cNvGrpSpPr/>
            <p:nvPr userDrawn="1"/>
          </p:nvGrpSpPr>
          <p:grpSpPr>
            <a:xfrm>
              <a:off x="10173566" y="3058386"/>
              <a:ext cx="362171" cy="121602"/>
              <a:chOff x="10219286" y="3058386"/>
              <a:chExt cx="362171" cy="121602"/>
            </a:xfrm>
            <a:solidFill>
              <a:srgbClr val="7EB4B4"/>
            </a:solidFill>
          </p:grpSpPr>
          <p:sp>
            <p:nvSpPr>
              <p:cNvPr id="550" name="Freeform 549">
                <a:extLst>
                  <a:ext uri="{FF2B5EF4-FFF2-40B4-BE49-F238E27FC236}">
                    <a16:creationId xmlns:a16="http://schemas.microsoft.com/office/drawing/2014/main" id="{1EF780B6-EB65-4D4D-83F8-1BCE6930066A}"/>
                  </a:ext>
                </a:extLst>
              </p:cNvPr>
              <p:cNvSpPr/>
              <p:nvPr/>
            </p:nvSpPr>
            <p:spPr>
              <a:xfrm>
                <a:off x="10219286" y="3058386"/>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3 h 120149"/>
                  <a:gd name="connsiteX5" fmla="*/ 65752 w 76952"/>
                  <a:gd name="connsiteY5" fmla="*/ 117983 h 120149"/>
                  <a:gd name="connsiteX6" fmla="*/ 38640 w 76952"/>
                  <a:gd name="connsiteY6" fmla="*/ 108935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3"/>
                    </a:cubicBezTo>
                    <a:lnTo>
                      <a:pt x="65752" y="117983"/>
                    </a:lnTo>
                    <a:cubicBezTo>
                      <a:pt x="56715" y="123413"/>
                      <a:pt x="44062" y="117983"/>
                      <a:pt x="38640" y="108935"/>
                    </a:cubicBezTo>
                    <a:lnTo>
                      <a:pt x="2491" y="29311"/>
                    </a:lnTo>
                    <a:cubicBezTo>
                      <a:pt x="-2931" y="16643"/>
                      <a:pt x="684" y="5785"/>
                      <a:pt x="11529" y="2166"/>
                    </a:cubicBezTo>
                    <a:close/>
                  </a:path>
                </a:pathLst>
              </a:custGeom>
              <a:grpFill/>
              <a:ln w="18073" cap="flat">
                <a:noFill/>
                <a:prstDash val="solid"/>
                <a:miter/>
              </a:ln>
            </p:spPr>
            <p:txBody>
              <a:bodyPr rtlCol="0" anchor="ctr"/>
              <a:lstStyle/>
              <a:p>
                <a:endParaRPr lang="en-US" sz="849"/>
              </a:p>
            </p:txBody>
          </p:sp>
          <p:sp>
            <p:nvSpPr>
              <p:cNvPr id="551" name="Freeform 550">
                <a:extLst>
                  <a:ext uri="{FF2B5EF4-FFF2-40B4-BE49-F238E27FC236}">
                    <a16:creationId xmlns:a16="http://schemas.microsoft.com/office/drawing/2014/main" id="{820805B7-A971-924E-8EA6-3FBCF559BB7E}"/>
                  </a:ext>
                </a:extLst>
              </p:cNvPr>
              <p:cNvSpPr/>
              <p:nvPr/>
            </p:nvSpPr>
            <p:spPr>
              <a:xfrm>
                <a:off x="10541694" y="3058543"/>
                <a:ext cx="39763" cy="121445"/>
              </a:xfrm>
              <a:custGeom>
                <a:avLst/>
                <a:gdLst>
                  <a:gd name="connsiteX0" fmla="*/ 39764 w 39763"/>
                  <a:gd name="connsiteY0" fmla="*/ 20105 h 121445"/>
                  <a:gd name="connsiteX1" fmla="*/ 39764 w 39763"/>
                  <a:gd name="connsiteY1" fmla="*/ 101539 h 121445"/>
                  <a:gd name="connsiteX2" fmla="*/ 19882 w 39763"/>
                  <a:gd name="connsiteY2" fmla="*/ 121446 h 121445"/>
                  <a:gd name="connsiteX3" fmla="*/ 19882 w 39763"/>
                  <a:gd name="connsiteY3" fmla="*/ 121446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7" y="121446"/>
                      <a:pt x="19882" y="121446"/>
                    </a:cubicBezTo>
                    <a:lnTo>
                      <a:pt x="19882" y="121446"/>
                    </a:lnTo>
                    <a:cubicBezTo>
                      <a:pt x="9037" y="121446"/>
                      <a:pt x="0" y="112397"/>
                      <a:pt x="0" y="101539"/>
                    </a:cubicBezTo>
                    <a:lnTo>
                      <a:pt x="0" y="20105"/>
                    </a:lnTo>
                    <a:cubicBezTo>
                      <a:pt x="0" y="9247"/>
                      <a:pt x="9037" y="199"/>
                      <a:pt x="19882" y="199"/>
                    </a:cubicBezTo>
                    <a:lnTo>
                      <a:pt x="19882" y="199"/>
                    </a:lnTo>
                    <a:cubicBezTo>
                      <a:pt x="28919" y="-1611"/>
                      <a:pt x="39764" y="9247"/>
                      <a:pt x="39764" y="20105"/>
                    </a:cubicBezTo>
                    <a:close/>
                  </a:path>
                </a:pathLst>
              </a:custGeom>
              <a:grpFill/>
              <a:ln w="18073" cap="flat">
                <a:noFill/>
                <a:prstDash val="solid"/>
                <a:miter/>
              </a:ln>
            </p:spPr>
            <p:txBody>
              <a:bodyPr rtlCol="0" anchor="ctr"/>
              <a:lstStyle/>
              <a:p>
                <a:endParaRPr lang="en-US" sz="849"/>
              </a:p>
            </p:txBody>
          </p:sp>
        </p:grpSp>
        <p:sp>
          <p:nvSpPr>
            <p:cNvPr id="63" name="Freeform 62">
              <a:extLst>
                <a:ext uri="{FF2B5EF4-FFF2-40B4-BE49-F238E27FC236}">
                  <a16:creationId xmlns:a16="http://schemas.microsoft.com/office/drawing/2014/main" id="{E4789D14-B7FD-484E-8C7B-72E901E71E47}"/>
                </a:ext>
              </a:extLst>
            </p:cNvPr>
            <p:cNvSpPr/>
            <p:nvPr userDrawn="1"/>
          </p:nvSpPr>
          <p:spPr>
            <a:xfrm>
              <a:off x="7144296" y="3360597"/>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4"/>
                    <a:pt x="65752" y="117984"/>
                  </a:cubicBezTo>
                  <a:lnTo>
                    <a:pt x="65752" y="117984"/>
                  </a:lnTo>
                  <a:cubicBezTo>
                    <a:pt x="56714" y="123412"/>
                    <a:pt x="44062" y="117984"/>
                    <a:pt x="38640" y="108935"/>
                  </a:cubicBezTo>
                  <a:lnTo>
                    <a:pt x="2491" y="29311"/>
                  </a:lnTo>
                  <a:cubicBezTo>
                    <a:pt x="-2931" y="18453"/>
                    <a:pt x="684" y="7595"/>
                    <a:pt x="11528" y="2166"/>
                  </a:cubicBezTo>
                  <a:close/>
                </a:path>
              </a:pathLst>
            </a:custGeom>
            <a:solidFill>
              <a:srgbClr val="7EB4B4"/>
            </a:solidFill>
            <a:ln w="18073" cap="flat">
              <a:noFill/>
              <a:prstDash val="solid"/>
              <a:miter/>
            </a:ln>
          </p:spPr>
          <p:txBody>
            <a:bodyPr rtlCol="0" anchor="ctr"/>
            <a:lstStyle/>
            <a:p>
              <a:endParaRPr lang="en-US" sz="849"/>
            </a:p>
          </p:txBody>
        </p:sp>
        <p:sp>
          <p:nvSpPr>
            <p:cNvPr id="64" name="Freeform 63">
              <a:extLst>
                <a:ext uri="{FF2B5EF4-FFF2-40B4-BE49-F238E27FC236}">
                  <a16:creationId xmlns:a16="http://schemas.microsoft.com/office/drawing/2014/main" id="{8C1BEF92-57B6-4948-B7D5-9D4A80150546}"/>
                </a:ext>
              </a:extLst>
            </p:cNvPr>
            <p:cNvSpPr/>
            <p:nvPr userDrawn="1"/>
          </p:nvSpPr>
          <p:spPr>
            <a:xfrm>
              <a:off x="6844945" y="3664974"/>
              <a:ext cx="72653" cy="119793"/>
            </a:xfrm>
            <a:custGeom>
              <a:avLst/>
              <a:gdLst>
                <a:gd name="connsiteX0" fmla="*/ 16267 w 72653"/>
                <a:gd name="connsiteY0" fmla="*/ 0 h 119793"/>
                <a:gd name="connsiteX1" fmla="*/ 34341 w 72653"/>
                <a:gd name="connsiteY1" fmla="*/ 10858 h 119793"/>
                <a:gd name="connsiteX2" fmla="*/ 70490 w 72653"/>
                <a:gd name="connsiteY2" fmla="*/ 90483 h 119793"/>
                <a:gd name="connsiteX3" fmla="*/ 61453 w 72653"/>
                <a:gd name="connsiteY3" fmla="*/ 117627 h 119793"/>
                <a:gd name="connsiteX4" fmla="*/ 61453 w 72653"/>
                <a:gd name="connsiteY4" fmla="*/ 117627 h 119793"/>
                <a:gd name="connsiteX5" fmla="*/ 34341 w 72653"/>
                <a:gd name="connsiteY5" fmla="*/ 108579 h 119793"/>
                <a:gd name="connsiteX6" fmla="*/ 0 w 72653"/>
                <a:gd name="connsiteY6" fmla="*/ 32574 h 119793"/>
                <a:gd name="connsiteX7" fmla="*/ 16267 w 72653"/>
                <a:gd name="connsiteY7" fmla="*/ 0 h 1197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2653" h="119793">
                  <a:moveTo>
                    <a:pt x="16267" y="0"/>
                  </a:moveTo>
                  <a:cubicBezTo>
                    <a:pt x="23497" y="0"/>
                    <a:pt x="30726" y="5429"/>
                    <a:pt x="34341" y="10858"/>
                  </a:cubicBezTo>
                  <a:lnTo>
                    <a:pt x="70490" y="90483"/>
                  </a:lnTo>
                  <a:cubicBezTo>
                    <a:pt x="75912" y="99531"/>
                    <a:pt x="70490" y="112199"/>
                    <a:pt x="61453" y="117627"/>
                  </a:cubicBezTo>
                  <a:lnTo>
                    <a:pt x="61453" y="117627"/>
                  </a:lnTo>
                  <a:cubicBezTo>
                    <a:pt x="52416" y="123057"/>
                    <a:pt x="39764" y="117627"/>
                    <a:pt x="34341" y="108579"/>
                  </a:cubicBezTo>
                  <a:lnTo>
                    <a:pt x="0" y="32574"/>
                  </a:lnTo>
                  <a:lnTo>
                    <a:pt x="16267" y="0"/>
                  </a:lnTo>
                  <a:close/>
                </a:path>
              </a:pathLst>
            </a:custGeom>
            <a:solidFill>
              <a:srgbClr val="7EB4B4"/>
            </a:solidFill>
            <a:ln w="18073" cap="flat">
              <a:noFill/>
              <a:prstDash val="solid"/>
              <a:miter/>
            </a:ln>
          </p:spPr>
          <p:txBody>
            <a:bodyPr rtlCol="0" anchor="ctr"/>
            <a:lstStyle/>
            <a:p>
              <a:endParaRPr lang="en-US" sz="849"/>
            </a:p>
          </p:txBody>
        </p:sp>
        <p:grpSp>
          <p:nvGrpSpPr>
            <p:cNvPr id="65" name="Graphic 2472">
              <a:extLst>
                <a:ext uri="{FF2B5EF4-FFF2-40B4-BE49-F238E27FC236}">
                  <a16:creationId xmlns:a16="http://schemas.microsoft.com/office/drawing/2014/main" id="{C5F75E48-9BAD-0247-BB6A-93A49F9B0B79}"/>
                </a:ext>
              </a:extLst>
            </p:cNvPr>
            <p:cNvGrpSpPr/>
            <p:nvPr userDrawn="1"/>
          </p:nvGrpSpPr>
          <p:grpSpPr>
            <a:xfrm>
              <a:off x="6859405" y="3664776"/>
              <a:ext cx="361844" cy="423656"/>
              <a:chOff x="6905125" y="3664776"/>
              <a:chExt cx="361844" cy="423656"/>
            </a:xfrm>
            <a:solidFill>
              <a:srgbClr val="7EB4B4"/>
            </a:solidFill>
          </p:grpSpPr>
          <p:sp>
            <p:nvSpPr>
              <p:cNvPr id="547" name="Freeform 546">
                <a:extLst>
                  <a:ext uri="{FF2B5EF4-FFF2-40B4-BE49-F238E27FC236}">
                    <a16:creationId xmlns:a16="http://schemas.microsoft.com/office/drawing/2014/main" id="{4201B5AB-9C15-7A48-B35A-51F25C0AF04D}"/>
                  </a:ext>
                </a:extLst>
              </p:cNvPr>
              <p:cNvSpPr/>
              <p:nvPr/>
            </p:nvSpPr>
            <p:spPr>
              <a:xfrm>
                <a:off x="7208775" y="3664776"/>
                <a:ext cx="39763" cy="121445"/>
              </a:xfrm>
              <a:custGeom>
                <a:avLst/>
                <a:gdLst>
                  <a:gd name="connsiteX0" fmla="*/ 39764 w 39763"/>
                  <a:gd name="connsiteY0" fmla="*/ 20105 h 121445"/>
                  <a:gd name="connsiteX1" fmla="*/ 39764 w 39763"/>
                  <a:gd name="connsiteY1" fmla="*/ 101539 h 121445"/>
                  <a:gd name="connsiteX2" fmla="*/ 19882 w 39763"/>
                  <a:gd name="connsiteY2" fmla="*/ 121446 h 121445"/>
                  <a:gd name="connsiteX3" fmla="*/ 19882 w 39763"/>
                  <a:gd name="connsiteY3" fmla="*/ 121446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6" y="121446"/>
                      <a:pt x="19882" y="121446"/>
                    </a:cubicBezTo>
                    <a:lnTo>
                      <a:pt x="19882" y="121446"/>
                    </a:lnTo>
                    <a:cubicBezTo>
                      <a:pt x="9037" y="121446"/>
                      <a:pt x="0" y="112397"/>
                      <a:pt x="0" y="101539"/>
                    </a:cubicBezTo>
                    <a:lnTo>
                      <a:pt x="0" y="20105"/>
                    </a:lnTo>
                    <a:cubicBezTo>
                      <a:pt x="0" y="9247"/>
                      <a:pt x="9037" y="199"/>
                      <a:pt x="19882" y="199"/>
                    </a:cubicBezTo>
                    <a:lnTo>
                      <a:pt x="19882" y="199"/>
                    </a:lnTo>
                    <a:cubicBezTo>
                      <a:pt x="30726" y="-1611"/>
                      <a:pt x="39764" y="9247"/>
                      <a:pt x="39764" y="20105"/>
                    </a:cubicBezTo>
                    <a:close/>
                  </a:path>
                </a:pathLst>
              </a:custGeom>
              <a:grpFill/>
              <a:ln w="18073" cap="flat">
                <a:noFill/>
                <a:prstDash val="solid"/>
                <a:miter/>
              </a:ln>
            </p:spPr>
            <p:txBody>
              <a:bodyPr rtlCol="0" anchor="ctr"/>
              <a:lstStyle/>
              <a:p>
                <a:endParaRPr lang="en-US" sz="849"/>
              </a:p>
            </p:txBody>
          </p:sp>
          <p:sp>
            <p:nvSpPr>
              <p:cNvPr id="548" name="Freeform 547">
                <a:extLst>
                  <a:ext uri="{FF2B5EF4-FFF2-40B4-BE49-F238E27FC236}">
                    <a16:creationId xmlns:a16="http://schemas.microsoft.com/office/drawing/2014/main" id="{D0C0A8A9-FAF7-7A40-929F-D42A7578C2F2}"/>
                  </a:ext>
                </a:extLst>
              </p:cNvPr>
              <p:cNvSpPr/>
              <p:nvPr/>
            </p:nvSpPr>
            <p:spPr>
              <a:xfrm>
                <a:off x="6905125" y="3967186"/>
                <a:ext cx="39763" cy="121246"/>
              </a:xfrm>
              <a:custGeom>
                <a:avLst/>
                <a:gdLst>
                  <a:gd name="connsiteX0" fmla="*/ 39764 w 39763"/>
                  <a:gd name="connsiteY0" fmla="*/ 19906 h 121246"/>
                  <a:gd name="connsiteX1" fmla="*/ 39764 w 39763"/>
                  <a:gd name="connsiteY1" fmla="*/ 101341 h 121246"/>
                  <a:gd name="connsiteX2" fmla="*/ 19882 w 39763"/>
                  <a:gd name="connsiteY2" fmla="*/ 121246 h 121246"/>
                  <a:gd name="connsiteX3" fmla="*/ 19882 w 39763"/>
                  <a:gd name="connsiteY3" fmla="*/ 121246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8"/>
                      <a:pt x="30727" y="121246"/>
                      <a:pt x="19882" y="121246"/>
                    </a:cubicBezTo>
                    <a:lnTo>
                      <a:pt x="19882" y="121246"/>
                    </a:lnTo>
                    <a:cubicBezTo>
                      <a:pt x="9037" y="121246"/>
                      <a:pt x="0" y="112198"/>
                      <a:pt x="0" y="101341"/>
                    </a:cubicBezTo>
                    <a:lnTo>
                      <a:pt x="0" y="19906"/>
                    </a:lnTo>
                    <a:cubicBezTo>
                      <a:pt x="0" y="9048"/>
                      <a:pt x="9037" y="0"/>
                      <a:pt x="19882" y="0"/>
                    </a:cubicBezTo>
                    <a:lnTo>
                      <a:pt x="19882" y="0"/>
                    </a:lnTo>
                    <a:cubicBezTo>
                      <a:pt x="30727" y="0"/>
                      <a:pt x="39764" y="9048"/>
                      <a:pt x="39764" y="19906"/>
                    </a:cubicBezTo>
                    <a:close/>
                  </a:path>
                </a:pathLst>
              </a:custGeom>
              <a:grpFill/>
              <a:ln w="18073" cap="flat">
                <a:noFill/>
                <a:prstDash val="solid"/>
                <a:miter/>
              </a:ln>
            </p:spPr>
            <p:txBody>
              <a:bodyPr rtlCol="0" anchor="ctr"/>
              <a:lstStyle/>
              <a:p>
                <a:endParaRPr lang="en-US" sz="849"/>
              </a:p>
            </p:txBody>
          </p:sp>
          <p:sp>
            <p:nvSpPr>
              <p:cNvPr id="549" name="Freeform 548">
                <a:extLst>
                  <a:ext uri="{FF2B5EF4-FFF2-40B4-BE49-F238E27FC236}">
                    <a16:creationId xmlns:a16="http://schemas.microsoft.com/office/drawing/2014/main" id="{F6591615-F3DD-4D46-B7F5-B80F22CCDA16}"/>
                  </a:ext>
                </a:extLst>
              </p:cNvPr>
              <p:cNvSpPr/>
              <p:nvPr/>
            </p:nvSpPr>
            <p:spPr>
              <a:xfrm>
                <a:off x="7190016" y="3966830"/>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4"/>
                      <a:pt x="65752" y="117984"/>
                    </a:cubicBezTo>
                    <a:lnTo>
                      <a:pt x="65752" y="117984"/>
                    </a:lnTo>
                    <a:cubicBezTo>
                      <a:pt x="56714" y="123412"/>
                      <a:pt x="44062" y="117984"/>
                      <a:pt x="38640" y="108935"/>
                    </a:cubicBezTo>
                    <a:lnTo>
                      <a:pt x="2491" y="29311"/>
                    </a:lnTo>
                    <a:cubicBezTo>
                      <a:pt x="-2931" y="18453"/>
                      <a:pt x="684" y="7595"/>
                      <a:pt x="11528" y="2166"/>
                    </a:cubicBezTo>
                    <a:close/>
                  </a:path>
                </a:pathLst>
              </a:custGeom>
              <a:grpFill/>
              <a:ln w="18073" cap="flat">
                <a:noFill/>
                <a:prstDash val="solid"/>
                <a:miter/>
              </a:ln>
            </p:spPr>
            <p:txBody>
              <a:bodyPr rtlCol="0" anchor="ctr"/>
              <a:lstStyle/>
              <a:p>
                <a:endParaRPr lang="en-US" sz="849"/>
              </a:p>
            </p:txBody>
          </p:sp>
        </p:grpSp>
        <p:sp>
          <p:nvSpPr>
            <p:cNvPr id="66" name="Freeform 65">
              <a:extLst>
                <a:ext uri="{FF2B5EF4-FFF2-40B4-BE49-F238E27FC236}">
                  <a16:creationId xmlns:a16="http://schemas.microsoft.com/office/drawing/2014/main" id="{69D40E4D-7CAA-EA41-9C0B-96C4EE5D06C1}"/>
                </a:ext>
              </a:extLst>
            </p:cNvPr>
            <p:cNvSpPr/>
            <p:nvPr userDrawn="1"/>
          </p:nvSpPr>
          <p:spPr>
            <a:xfrm>
              <a:off x="7466705" y="3360954"/>
              <a:ext cx="39763" cy="121246"/>
            </a:xfrm>
            <a:custGeom>
              <a:avLst/>
              <a:gdLst>
                <a:gd name="connsiteX0" fmla="*/ 39764 w 39763"/>
                <a:gd name="connsiteY0" fmla="*/ 19906 h 121246"/>
                <a:gd name="connsiteX1" fmla="*/ 39764 w 39763"/>
                <a:gd name="connsiteY1" fmla="*/ 101341 h 121246"/>
                <a:gd name="connsiteX2" fmla="*/ 19882 w 39763"/>
                <a:gd name="connsiteY2" fmla="*/ 121246 h 121246"/>
                <a:gd name="connsiteX3" fmla="*/ 19882 w 39763"/>
                <a:gd name="connsiteY3" fmla="*/ 121246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8"/>
                    <a:pt x="30726" y="121246"/>
                    <a:pt x="19882" y="121246"/>
                  </a:cubicBezTo>
                  <a:lnTo>
                    <a:pt x="19882" y="121246"/>
                  </a:lnTo>
                  <a:cubicBezTo>
                    <a:pt x="9037" y="121246"/>
                    <a:pt x="0" y="112198"/>
                    <a:pt x="0" y="101341"/>
                  </a:cubicBezTo>
                  <a:lnTo>
                    <a:pt x="0" y="19906"/>
                  </a:lnTo>
                  <a:cubicBezTo>
                    <a:pt x="0" y="9048"/>
                    <a:pt x="9037" y="0"/>
                    <a:pt x="19882" y="0"/>
                  </a:cubicBezTo>
                  <a:lnTo>
                    <a:pt x="19882" y="0"/>
                  </a:lnTo>
                  <a:cubicBezTo>
                    <a:pt x="28919" y="0"/>
                    <a:pt x="39764" y="9048"/>
                    <a:pt x="39764" y="19906"/>
                  </a:cubicBezTo>
                  <a:close/>
                </a:path>
              </a:pathLst>
            </a:custGeom>
            <a:solidFill>
              <a:srgbClr val="7EB4B4"/>
            </a:solidFill>
            <a:ln w="18073" cap="flat">
              <a:noFill/>
              <a:prstDash val="solid"/>
              <a:miter/>
            </a:ln>
          </p:spPr>
          <p:txBody>
            <a:bodyPr rtlCol="0" anchor="ctr"/>
            <a:lstStyle/>
            <a:p>
              <a:endParaRPr lang="en-US" sz="849"/>
            </a:p>
          </p:txBody>
        </p:sp>
        <p:grpSp>
          <p:nvGrpSpPr>
            <p:cNvPr id="67" name="Graphic 2472">
              <a:extLst>
                <a:ext uri="{FF2B5EF4-FFF2-40B4-BE49-F238E27FC236}">
                  <a16:creationId xmlns:a16="http://schemas.microsoft.com/office/drawing/2014/main" id="{97E2856B-533E-AD40-AEA4-40887C564886}"/>
                </a:ext>
              </a:extLst>
            </p:cNvPr>
            <p:cNvGrpSpPr/>
            <p:nvPr userDrawn="1"/>
          </p:nvGrpSpPr>
          <p:grpSpPr>
            <a:xfrm>
              <a:off x="7750796" y="3360597"/>
              <a:ext cx="379595" cy="120149"/>
              <a:chOff x="7796516" y="3360597"/>
              <a:chExt cx="379595" cy="120149"/>
            </a:xfrm>
            <a:solidFill>
              <a:srgbClr val="7EB4B4"/>
            </a:solidFill>
          </p:grpSpPr>
          <p:sp>
            <p:nvSpPr>
              <p:cNvPr id="545" name="Freeform 544">
                <a:extLst>
                  <a:ext uri="{FF2B5EF4-FFF2-40B4-BE49-F238E27FC236}">
                    <a16:creationId xmlns:a16="http://schemas.microsoft.com/office/drawing/2014/main" id="{54BE41A4-A74B-2649-AAA4-FF6A538A31E4}"/>
                  </a:ext>
                </a:extLst>
              </p:cNvPr>
              <p:cNvSpPr/>
              <p:nvPr/>
            </p:nvSpPr>
            <p:spPr>
              <a:xfrm>
                <a:off x="7796516" y="3360597"/>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4"/>
                      <a:pt x="66552" y="117984"/>
                    </a:cubicBezTo>
                    <a:lnTo>
                      <a:pt x="66552" y="117984"/>
                    </a:lnTo>
                    <a:cubicBezTo>
                      <a:pt x="57515" y="123412"/>
                      <a:pt x="44863" y="117984"/>
                      <a:pt x="39441" y="108935"/>
                    </a:cubicBezTo>
                    <a:lnTo>
                      <a:pt x="3292" y="29311"/>
                    </a:lnTo>
                    <a:cubicBezTo>
                      <a:pt x="-3938" y="18453"/>
                      <a:pt x="1484" y="7595"/>
                      <a:pt x="12329" y="2166"/>
                    </a:cubicBezTo>
                    <a:close/>
                  </a:path>
                </a:pathLst>
              </a:custGeom>
              <a:grpFill/>
              <a:ln w="18073" cap="flat">
                <a:noFill/>
                <a:prstDash val="solid"/>
                <a:miter/>
              </a:ln>
            </p:spPr>
            <p:txBody>
              <a:bodyPr rtlCol="0" anchor="ctr"/>
              <a:lstStyle/>
              <a:p>
                <a:endParaRPr lang="en-US" sz="849"/>
              </a:p>
            </p:txBody>
          </p:sp>
          <p:sp>
            <p:nvSpPr>
              <p:cNvPr id="546" name="Freeform 545">
                <a:extLst>
                  <a:ext uri="{FF2B5EF4-FFF2-40B4-BE49-F238E27FC236}">
                    <a16:creationId xmlns:a16="http://schemas.microsoft.com/office/drawing/2014/main" id="{BE2FF36E-A03D-7940-8D35-1EC212CCA454}"/>
                  </a:ext>
                </a:extLst>
              </p:cNvPr>
              <p:cNvSpPr/>
              <p:nvPr/>
            </p:nvSpPr>
            <p:spPr>
              <a:xfrm>
                <a:off x="8099159" y="3360597"/>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4"/>
                      <a:pt x="65752" y="117984"/>
                    </a:cubicBezTo>
                    <a:lnTo>
                      <a:pt x="65752" y="117984"/>
                    </a:lnTo>
                    <a:cubicBezTo>
                      <a:pt x="56714" y="123412"/>
                      <a:pt x="44062" y="117984"/>
                      <a:pt x="38640" y="108935"/>
                    </a:cubicBezTo>
                    <a:lnTo>
                      <a:pt x="2491" y="29311"/>
                    </a:lnTo>
                    <a:cubicBezTo>
                      <a:pt x="-2931" y="18453"/>
                      <a:pt x="684" y="7595"/>
                      <a:pt x="11528" y="2166"/>
                    </a:cubicBezTo>
                    <a:close/>
                  </a:path>
                </a:pathLst>
              </a:custGeom>
              <a:grpFill/>
              <a:ln w="18073" cap="flat">
                <a:noFill/>
                <a:prstDash val="solid"/>
                <a:miter/>
              </a:ln>
            </p:spPr>
            <p:txBody>
              <a:bodyPr rtlCol="0" anchor="ctr"/>
              <a:lstStyle/>
              <a:p>
                <a:endParaRPr lang="en-US" sz="849"/>
              </a:p>
            </p:txBody>
          </p:sp>
        </p:grpSp>
        <p:grpSp>
          <p:nvGrpSpPr>
            <p:cNvPr id="68" name="Graphic 2472">
              <a:extLst>
                <a:ext uri="{FF2B5EF4-FFF2-40B4-BE49-F238E27FC236}">
                  <a16:creationId xmlns:a16="http://schemas.microsoft.com/office/drawing/2014/main" id="{99B7CEDE-075A-8D42-AD7F-291D814C8566}"/>
                </a:ext>
              </a:extLst>
            </p:cNvPr>
            <p:cNvGrpSpPr/>
            <p:nvPr userDrawn="1"/>
          </p:nvGrpSpPr>
          <p:grpSpPr>
            <a:xfrm>
              <a:off x="7447146" y="3664618"/>
              <a:ext cx="381402" cy="120149"/>
              <a:chOff x="7492866" y="3664618"/>
              <a:chExt cx="381402" cy="120149"/>
            </a:xfrm>
            <a:solidFill>
              <a:srgbClr val="7EB4B4"/>
            </a:solidFill>
          </p:grpSpPr>
          <p:sp>
            <p:nvSpPr>
              <p:cNvPr id="543" name="Freeform 542">
                <a:extLst>
                  <a:ext uri="{FF2B5EF4-FFF2-40B4-BE49-F238E27FC236}">
                    <a16:creationId xmlns:a16="http://schemas.microsoft.com/office/drawing/2014/main" id="{E7461E3C-4803-964B-A757-0D92D76B0D71}"/>
                  </a:ext>
                </a:extLst>
              </p:cNvPr>
              <p:cNvSpPr/>
              <p:nvPr/>
            </p:nvSpPr>
            <p:spPr>
              <a:xfrm>
                <a:off x="7492866" y="3664618"/>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3 h 120149"/>
                  <a:gd name="connsiteX5" fmla="*/ 66552 w 77753"/>
                  <a:gd name="connsiteY5" fmla="*/ 117983 h 120149"/>
                  <a:gd name="connsiteX6" fmla="*/ 39441 w 77753"/>
                  <a:gd name="connsiteY6" fmla="*/ 108935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8"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grpFill/>
              <a:ln w="18073" cap="flat">
                <a:noFill/>
                <a:prstDash val="solid"/>
                <a:miter/>
              </a:ln>
            </p:spPr>
            <p:txBody>
              <a:bodyPr rtlCol="0" anchor="ctr"/>
              <a:lstStyle/>
              <a:p>
                <a:endParaRPr lang="en-US" sz="849"/>
              </a:p>
            </p:txBody>
          </p:sp>
          <p:sp>
            <p:nvSpPr>
              <p:cNvPr id="544" name="Freeform 543">
                <a:extLst>
                  <a:ext uri="{FF2B5EF4-FFF2-40B4-BE49-F238E27FC236}">
                    <a16:creationId xmlns:a16="http://schemas.microsoft.com/office/drawing/2014/main" id="{DAC51360-A208-554C-8A31-3FDC1B978FCA}"/>
                  </a:ext>
                </a:extLst>
              </p:cNvPr>
              <p:cNvSpPr/>
              <p:nvPr/>
            </p:nvSpPr>
            <p:spPr>
              <a:xfrm>
                <a:off x="7796516" y="3664618"/>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3 h 120149"/>
                  <a:gd name="connsiteX5" fmla="*/ 66552 w 77752"/>
                  <a:gd name="connsiteY5" fmla="*/ 117983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grpFill/>
              <a:ln w="18073" cap="flat">
                <a:noFill/>
                <a:prstDash val="solid"/>
                <a:miter/>
              </a:ln>
            </p:spPr>
            <p:txBody>
              <a:bodyPr rtlCol="0" anchor="ctr"/>
              <a:lstStyle/>
              <a:p>
                <a:endParaRPr lang="en-US" sz="849"/>
              </a:p>
            </p:txBody>
          </p:sp>
        </p:grpSp>
        <p:grpSp>
          <p:nvGrpSpPr>
            <p:cNvPr id="69" name="Graphic 2472">
              <a:extLst>
                <a:ext uri="{FF2B5EF4-FFF2-40B4-BE49-F238E27FC236}">
                  <a16:creationId xmlns:a16="http://schemas.microsoft.com/office/drawing/2014/main" id="{5EC8DC09-D19A-7F4D-A144-BAFEB02379BB}"/>
                </a:ext>
              </a:extLst>
            </p:cNvPr>
            <p:cNvGrpSpPr/>
            <p:nvPr userDrawn="1"/>
          </p:nvGrpSpPr>
          <p:grpSpPr>
            <a:xfrm>
              <a:off x="7447146" y="3664776"/>
              <a:ext cx="683245" cy="423656"/>
              <a:chOff x="7492866" y="3664776"/>
              <a:chExt cx="683245" cy="423656"/>
            </a:xfrm>
            <a:solidFill>
              <a:srgbClr val="7EB4B4"/>
            </a:solidFill>
          </p:grpSpPr>
          <p:sp>
            <p:nvSpPr>
              <p:cNvPr id="539" name="Freeform 538">
                <a:extLst>
                  <a:ext uri="{FF2B5EF4-FFF2-40B4-BE49-F238E27FC236}">
                    <a16:creationId xmlns:a16="http://schemas.microsoft.com/office/drawing/2014/main" id="{72C3FDD5-B73F-144F-9EFF-9331A7B4B2E6}"/>
                  </a:ext>
                </a:extLst>
              </p:cNvPr>
              <p:cNvSpPr/>
              <p:nvPr/>
            </p:nvSpPr>
            <p:spPr>
              <a:xfrm>
                <a:off x="7492866" y="3966830"/>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4 h 120149"/>
                  <a:gd name="connsiteX5" fmla="*/ 66552 w 77753"/>
                  <a:gd name="connsiteY5" fmla="*/ 117984 h 120149"/>
                  <a:gd name="connsiteX6" fmla="*/ 39441 w 77753"/>
                  <a:gd name="connsiteY6" fmla="*/ 108935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8" y="2166"/>
                      <a:pt x="39441" y="11214"/>
                    </a:cubicBezTo>
                    <a:lnTo>
                      <a:pt x="75590" y="90839"/>
                    </a:lnTo>
                    <a:cubicBezTo>
                      <a:pt x="81012" y="99887"/>
                      <a:pt x="75590" y="112554"/>
                      <a:pt x="66552" y="117984"/>
                    </a:cubicBezTo>
                    <a:lnTo>
                      <a:pt x="66552" y="117984"/>
                    </a:lnTo>
                    <a:cubicBezTo>
                      <a:pt x="57515" y="123412"/>
                      <a:pt x="44863" y="117984"/>
                      <a:pt x="39441" y="108935"/>
                    </a:cubicBezTo>
                    <a:lnTo>
                      <a:pt x="3292" y="29311"/>
                    </a:lnTo>
                    <a:cubicBezTo>
                      <a:pt x="-3938" y="18453"/>
                      <a:pt x="1484" y="7595"/>
                      <a:pt x="12329" y="2166"/>
                    </a:cubicBezTo>
                    <a:close/>
                  </a:path>
                </a:pathLst>
              </a:custGeom>
              <a:grpFill/>
              <a:ln w="18073" cap="flat">
                <a:noFill/>
                <a:prstDash val="solid"/>
                <a:miter/>
              </a:ln>
            </p:spPr>
            <p:txBody>
              <a:bodyPr rtlCol="0" anchor="ctr"/>
              <a:lstStyle/>
              <a:p>
                <a:endParaRPr lang="en-US" sz="849"/>
              </a:p>
            </p:txBody>
          </p:sp>
          <p:sp>
            <p:nvSpPr>
              <p:cNvPr id="540" name="Freeform 539">
                <a:extLst>
                  <a:ext uri="{FF2B5EF4-FFF2-40B4-BE49-F238E27FC236}">
                    <a16:creationId xmlns:a16="http://schemas.microsoft.com/office/drawing/2014/main" id="{338BA47D-C28F-C44C-ACB6-C916A3CF527A}"/>
                  </a:ext>
                </a:extLst>
              </p:cNvPr>
              <p:cNvSpPr/>
              <p:nvPr/>
            </p:nvSpPr>
            <p:spPr>
              <a:xfrm>
                <a:off x="8117917" y="3664776"/>
                <a:ext cx="39763" cy="121445"/>
              </a:xfrm>
              <a:custGeom>
                <a:avLst/>
                <a:gdLst>
                  <a:gd name="connsiteX0" fmla="*/ 39764 w 39763"/>
                  <a:gd name="connsiteY0" fmla="*/ 20105 h 121445"/>
                  <a:gd name="connsiteX1" fmla="*/ 39764 w 39763"/>
                  <a:gd name="connsiteY1" fmla="*/ 101539 h 121445"/>
                  <a:gd name="connsiteX2" fmla="*/ 19882 w 39763"/>
                  <a:gd name="connsiteY2" fmla="*/ 121446 h 121445"/>
                  <a:gd name="connsiteX3" fmla="*/ 19882 w 39763"/>
                  <a:gd name="connsiteY3" fmla="*/ 121446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6" y="121446"/>
                      <a:pt x="19882" y="121446"/>
                    </a:cubicBezTo>
                    <a:lnTo>
                      <a:pt x="19882" y="121446"/>
                    </a:lnTo>
                    <a:cubicBezTo>
                      <a:pt x="9037" y="121446"/>
                      <a:pt x="0" y="112397"/>
                      <a:pt x="0" y="101539"/>
                    </a:cubicBezTo>
                    <a:lnTo>
                      <a:pt x="0" y="20105"/>
                    </a:lnTo>
                    <a:cubicBezTo>
                      <a:pt x="0" y="9247"/>
                      <a:pt x="9037" y="199"/>
                      <a:pt x="19882" y="199"/>
                    </a:cubicBezTo>
                    <a:lnTo>
                      <a:pt x="19882" y="199"/>
                    </a:lnTo>
                    <a:cubicBezTo>
                      <a:pt x="28919" y="-1611"/>
                      <a:pt x="39764" y="9247"/>
                      <a:pt x="39764" y="20105"/>
                    </a:cubicBezTo>
                    <a:close/>
                  </a:path>
                </a:pathLst>
              </a:custGeom>
              <a:grpFill/>
              <a:ln w="18073" cap="flat">
                <a:noFill/>
                <a:prstDash val="solid"/>
                <a:miter/>
              </a:ln>
            </p:spPr>
            <p:txBody>
              <a:bodyPr rtlCol="0" anchor="ctr"/>
              <a:lstStyle/>
              <a:p>
                <a:endParaRPr lang="en-US" sz="849"/>
              </a:p>
            </p:txBody>
          </p:sp>
          <p:sp>
            <p:nvSpPr>
              <p:cNvPr id="541" name="Freeform 540">
                <a:extLst>
                  <a:ext uri="{FF2B5EF4-FFF2-40B4-BE49-F238E27FC236}">
                    <a16:creationId xmlns:a16="http://schemas.microsoft.com/office/drawing/2014/main" id="{B4E194BE-435F-CB43-9808-57F0F8434FA7}"/>
                  </a:ext>
                </a:extLst>
              </p:cNvPr>
              <p:cNvSpPr/>
              <p:nvPr/>
            </p:nvSpPr>
            <p:spPr>
              <a:xfrm>
                <a:off x="7814267" y="3967186"/>
                <a:ext cx="39763" cy="121246"/>
              </a:xfrm>
              <a:custGeom>
                <a:avLst/>
                <a:gdLst>
                  <a:gd name="connsiteX0" fmla="*/ 39764 w 39763"/>
                  <a:gd name="connsiteY0" fmla="*/ 19906 h 121246"/>
                  <a:gd name="connsiteX1" fmla="*/ 39764 w 39763"/>
                  <a:gd name="connsiteY1" fmla="*/ 101341 h 121246"/>
                  <a:gd name="connsiteX2" fmla="*/ 19882 w 39763"/>
                  <a:gd name="connsiteY2" fmla="*/ 121246 h 121246"/>
                  <a:gd name="connsiteX3" fmla="*/ 19882 w 39763"/>
                  <a:gd name="connsiteY3" fmla="*/ 121246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8"/>
                      <a:pt x="30727" y="121246"/>
                      <a:pt x="19882" y="121246"/>
                    </a:cubicBezTo>
                    <a:lnTo>
                      <a:pt x="19882" y="121246"/>
                    </a:lnTo>
                    <a:cubicBezTo>
                      <a:pt x="9037" y="121246"/>
                      <a:pt x="0" y="112198"/>
                      <a:pt x="0" y="101341"/>
                    </a:cubicBezTo>
                    <a:lnTo>
                      <a:pt x="0" y="19906"/>
                    </a:lnTo>
                    <a:cubicBezTo>
                      <a:pt x="0" y="9048"/>
                      <a:pt x="9037" y="0"/>
                      <a:pt x="19882" y="0"/>
                    </a:cubicBezTo>
                    <a:lnTo>
                      <a:pt x="19882" y="0"/>
                    </a:lnTo>
                    <a:cubicBezTo>
                      <a:pt x="30727" y="0"/>
                      <a:pt x="39764" y="9048"/>
                      <a:pt x="39764" y="19906"/>
                    </a:cubicBezTo>
                    <a:close/>
                  </a:path>
                </a:pathLst>
              </a:custGeom>
              <a:grpFill/>
              <a:ln w="18073" cap="flat">
                <a:noFill/>
                <a:prstDash val="solid"/>
                <a:miter/>
              </a:ln>
            </p:spPr>
            <p:txBody>
              <a:bodyPr rtlCol="0" anchor="ctr"/>
              <a:lstStyle/>
              <a:p>
                <a:endParaRPr lang="en-US" sz="849"/>
              </a:p>
            </p:txBody>
          </p:sp>
          <p:sp>
            <p:nvSpPr>
              <p:cNvPr id="542" name="Freeform 541">
                <a:extLst>
                  <a:ext uri="{FF2B5EF4-FFF2-40B4-BE49-F238E27FC236}">
                    <a16:creationId xmlns:a16="http://schemas.microsoft.com/office/drawing/2014/main" id="{F561B3FD-7415-0E42-B9A8-24275FE90D48}"/>
                  </a:ext>
                </a:extLst>
              </p:cNvPr>
              <p:cNvSpPr/>
              <p:nvPr/>
            </p:nvSpPr>
            <p:spPr>
              <a:xfrm>
                <a:off x="8099159" y="3966830"/>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4"/>
                      <a:pt x="65752" y="117984"/>
                    </a:cubicBezTo>
                    <a:lnTo>
                      <a:pt x="65752" y="117984"/>
                    </a:lnTo>
                    <a:cubicBezTo>
                      <a:pt x="56714" y="123412"/>
                      <a:pt x="44062" y="117984"/>
                      <a:pt x="38640" y="108935"/>
                    </a:cubicBezTo>
                    <a:lnTo>
                      <a:pt x="2491" y="29311"/>
                    </a:lnTo>
                    <a:cubicBezTo>
                      <a:pt x="-2931" y="18453"/>
                      <a:pt x="684" y="7595"/>
                      <a:pt x="11528" y="2166"/>
                    </a:cubicBezTo>
                    <a:close/>
                  </a:path>
                </a:pathLst>
              </a:custGeom>
              <a:grpFill/>
              <a:ln w="18073" cap="flat">
                <a:noFill/>
                <a:prstDash val="solid"/>
                <a:miter/>
              </a:ln>
            </p:spPr>
            <p:txBody>
              <a:bodyPr rtlCol="0" anchor="ctr"/>
              <a:lstStyle/>
              <a:p>
                <a:endParaRPr lang="en-US" sz="849"/>
              </a:p>
            </p:txBody>
          </p:sp>
        </p:grpSp>
        <p:sp>
          <p:nvSpPr>
            <p:cNvPr id="70" name="Freeform 69">
              <a:extLst>
                <a:ext uri="{FF2B5EF4-FFF2-40B4-BE49-F238E27FC236}">
                  <a16:creationId xmlns:a16="http://schemas.microsoft.com/office/drawing/2014/main" id="{2A5531C3-88AF-DC49-80C1-23D72E809218}"/>
                </a:ext>
              </a:extLst>
            </p:cNvPr>
            <p:cNvSpPr/>
            <p:nvPr userDrawn="1"/>
          </p:nvSpPr>
          <p:spPr>
            <a:xfrm>
              <a:off x="8374039" y="3360954"/>
              <a:ext cx="39763" cy="121246"/>
            </a:xfrm>
            <a:custGeom>
              <a:avLst/>
              <a:gdLst>
                <a:gd name="connsiteX0" fmla="*/ 39764 w 39763"/>
                <a:gd name="connsiteY0" fmla="*/ 19906 h 121246"/>
                <a:gd name="connsiteX1" fmla="*/ 39764 w 39763"/>
                <a:gd name="connsiteY1" fmla="*/ 101341 h 121246"/>
                <a:gd name="connsiteX2" fmla="*/ 19882 w 39763"/>
                <a:gd name="connsiteY2" fmla="*/ 121246 h 121246"/>
                <a:gd name="connsiteX3" fmla="*/ 19882 w 39763"/>
                <a:gd name="connsiteY3" fmla="*/ 121246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8"/>
                    <a:pt x="30727" y="121246"/>
                    <a:pt x="19882" y="121246"/>
                  </a:cubicBezTo>
                  <a:lnTo>
                    <a:pt x="19882" y="121246"/>
                  </a:lnTo>
                  <a:cubicBezTo>
                    <a:pt x="9037" y="121246"/>
                    <a:pt x="0" y="112198"/>
                    <a:pt x="0" y="101341"/>
                  </a:cubicBezTo>
                  <a:lnTo>
                    <a:pt x="0" y="19906"/>
                  </a:lnTo>
                  <a:cubicBezTo>
                    <a:pt x="0" y="9048"/>
                    <a:pt x="9037" y="0"/>
                    <a:pt x="19882" y="0"/>
                  </a:cubicBezTo>
                  <a:lnTo>
                    <a:pt x="19882" y="0"/>
                  </a:lnTo>
                  <a:cubicBezTo>
                    <a:pt x="30727" y="0"/>
                    <a:pt x="39764" y="9048"/>
                    <a:pt x="39764" y="19906"/>
                  </a:cubicBezTo>
                  <a:close/>
                </a:path>
              </a:pathLst>
            </a:custGeom>
            <a:solidFill>
              <a:srgbClr val="7EB4B4"/>
            </a:solidFill>
            <a:ln w="18073" cap="flat">
              <a:noFill/>
              <a:prstDash val="solid"/>
              <a:miter/>
            </a:ln>
          </p:spPr>
          <p:txBody>
            <a:bodyPr rtlCol="0" anchor="ctr"/>
            <a:lstStyle/>
            <a:p>
              <a:endParaRPr lang="en-US" sz="849"/>
            </a:p>
          </p:txBody>
        </p:sp>
        <p:grpSp>
          <p:nvGrpSpPr>
            <p:cNvPr id="71" name="Graphic 2472">
              <a:extLst>
                <a:ext uri="{FF2B5EF4-FFF2-40B4-BE49-F238E27FC236}">
                  <a16:creationId xmlns:a16="http://schemas.microsoft.com/office/drawing/2014/main" id="{6A83ECA9-B6AB-7647-9D2D-3E7800399FEF}"/>
                </a:ext>
              </a:extLst>
            </p:cNvPr>
            <p:cNvGrpSpPr/>
            <p:nvPr userDrawn="1"/>
          </p:nvGrpSpPr>
          <p:grpSpPr>
            <a:xfrm>
              <a:off x="8658931" y="3360597"/>
              <a:ext cx="380602" cy="120149"/>
              <a:chOff x="8704651" y="3360597"/>
              <a:chExt cx="380602" cy="120149"/>
            </a:xfrm>
            <a:solidFill>
              <a:srgbClr val="7EB4B4"/>
            </a:solidFill>
          </p:grpSpPr>
          <p:sp>
            <p:nvSpPr>
              <p:cNvPr id="537" name="Freeform 536">
                <a:extLst>
                  <a:ext uri="{FF2B5EF4-FFF2-40B4-BE49-F238E27FC236}">
                    <a16:creationId xmlns:a16="http://schemas.microsoft.com/office/drawing/2014/main" id="{7724BEB1-6CBB-7443-902E-B4C7C98798DA}"/>
                  </a:ext>
                </a:extLst>
              </p:cNvPr>
              <p:cNvSpPr/>
              <p:nvPr/>
            </p:nvSpPr>
            <p:spPr>
              <a:xfrm>
                <a:off x="8704651" y="3360597"/>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4"/>
                      <a:pt x="65752" y="117984"/>
                    </a:cubicBezTo>
                    <a:lnTo>
                      <a:pt x="65752" y="117984"/>
                    </a:lnTo>
                    <a:cubicBezTo>
                      <a:pt x="56714" y="123412"/>
                      <a:pt x="44062" y="117984"/>
                      <a:pt x="38640" y="108935"/>
                    </a:cubicBezTo>
                    <a:lnTo>
                      <a:pt x="2491" y="29311"/>
                    </a:lnTo>
                    <a:cubicBezTo>
                      <a:pt x="-2931" y="18453"/>
                      <a:pt x="684" y="7595"/>
                      <a:pt x="11528" y="2166"/>
                    </a:cubicBezTo>
                    <a:close/>
                  </a:path>
                </a:pathLst>
              </a:custGeom>
              <a:grpFill/>
              <a:ln w="18073" cap="flat">
                <a:noFill/>
                <a:prstDash val="solid"/>
                <a:miter/>
              </a:ln>
            </p:spPr>
            <p:txBody>
              <a:bodyPr rtlCol="0" anchor="ctr"/>
              <a:lstStyle/>
              <a:p>
                <a:endParaRPr lang="en-US" sz="849"/>
              </a:p>
            </p:txBody>
          </p:sp>
          <p:sp>
            <p:nvSpPr>
              <p:cNvPr id="538" name="Freeform 537">
                <a:extLst>
                  <a:ext uri="{FF2B5EF4-FFF2-40B4-BE49-F238E27FC236}">
                    <a16:creationId xmlns:a16="http://schemas.microsoft.com/office/drawing/2014/main" id="{A992CEEC-5668-9F4D-9118-2B71C28A8975}"/>
                  </a:ext>
                </a:extLst>
              </p:cNvPr>
              <p:cNvSpPr/>
              <p:nvPr/>
            </p:nvSpPr>
            <p:spPr>
              <a:xfrm>
                <a:off x="9007501" y="3360597"/>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4"/>
                      <a:pt x="66552" y="117984"/>
                    </a:cubicBezTo>
                    <a:lnTo>
                      <a:pt x="66552" y="117984"/>
                    </a:lnTo>
                    <a:cubicBezTo>
                      <a:pt x="57515" y="123412"/>
                      <a:pt x="44863" y="117984"/>
                      <a:pt x="39441" y="108935"/>
                    </a:cubicBezTo>
                    <a:lnTo>
                      <a:pt x="3292" y="29311"/>
                    </a:lnTo>
                    <a:cubicBezTo>
                      <a:pt x="-3938" y="18453"/>
                      <a:pt x="1484" y="7595"/>
                      <a:pt x="12329" y="2166"/>
                    </a:cubicBezTo>
                    <a:close/>
                  </a:path>
                </a:pathLst>
              </a:custGeom>
              <a:grpFill/>
              <a:ln w="18073" cap="flat">
                <a:noFill/>
                <a:prstDash val="solid"/>
                <a:miter/>
              </a:ln>
            </p:spPr>
            <p:txBody>
              <a:bodyPr rtlCol="0" anchor="ctr"/>
              <a:lstStyle/>
              <a:p>
                <a:endParaRPr lang="en-US" sz="849"/>
              </a:p>
            </p:txBody>
          </p:sp>
        </p:grpSp>
        <p:grpSp>
          <p:nvGrpSpPr>
            <p:cNvPr id="72" name="Graphic 2472">
              <a:extLst>
                <a:ext uri="{FF2B5EF4-FFF2-40B4-BE49-F238E27FC236}">
                  <a16:creationId xmlns:a16="http://schemas.microsoft.com/office/drawing/2014/main" id="{76FF53EC-E626-8E49-B804-C47127E669F6}"/>
                </a:ext>
              </a:extLst>
            </p:cNvPr>
            <p:cNvGrpSpPr/>
            <p:nvPr userDrawn="1"/>
          </p:nvGrpSpPr>
          <p:grpSpPr>
            <a:xfrm>
              <a:off x="8356288" y="3664618"/>
              <a:ext cx="379595" cy="120149"/>
              <a:chOff x="8402008" y="3664618"/>
              <a:chExt cx="379595" cy="120149"/>
            </a:xfrm>
            <a:solidFill>
              <a:srgbClr val="7EB4B4"/>
            </a:solidFill>
          </p:grpSpPr>
          <p:sp>
            <p:nvSpPr>
              <p:cNvPr id="535" name="Freeform 534">
                <a:extLst>
                  <a:ext uri="{FF2B5EF4-FFF2-40B4-BE49-F238E27FC236}">
                    <a16:creationId xmlns:a16="http://schemas.microsoft.com/office/drawing/2014/main" id="{C1EC294F-3C59-324D-8572-1C576A2C4B8D}"/>
                  </a:ext>
                </a:extLst>
              </p:cNvPr>
              <p:cNvSpPr/>
              <p:nvPr/>
            </p:nvSpPr>
            <p:spPr>
              <a:xfrm>
                <a:off x="8402008" y="3664618"/>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3 h 120149"/>
                  <a:gd name="connsiteX5" fmla="*/ 66552 w 77752"/>
                  <a:gd name="connsiteY5" fmla="*/ 117983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grpFill/>
              <a:ln w="18073" cap="flat">
                <a:noFill/>
                <a:prstDash val="solid"/>
                <a:miter/>
              </a:ln>
            </p:spPr>
            <p:txBody>
              <a:bodyPr rtlCol="0" anchor="ctr"/>
              <a:lstStyle/>
              <a:p>
                <a:endParaRPr lang="en-US" sz="849"/>
              </a:p>
            </p:txBody>
          </p:sp>
          <p:sp>
            <p:nvSpPr>
              <p:cNvPr id="536" name="Freeform 535">
                <a:extLst>
                  <a:ext uri="{FF2B5EF4-FFF2-40B4-BE49-F238E27FC236}">
                    <a16:creationId xmlns:a16="http://schemas.microsoft.com/office/drawing/2014/main" id="{B183EEDE-7912-DC42-8FDC-E4D6D618D589}"/>
                  </a:ext>
                </a:extLst>
              </p:cNvPr>
              <p:cNvSpPr/>
              <p:nvPr/>
            </p:nvSpPr>
            <p:spPr>
              <a:xfrm>
                <a:off x="8704651" y="3664618"/>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3 h 120149"/>
                  <a:gd name="connsiteX5" fmla="*/ 65752 w 76952"/>
                  <a:gd name="connsiteY5" fmla="*/ 117983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3"/>
                    </a:cubicBezTo>
                    <a:lnTo>
                      <a:pt x="65752" y="117983"/>
                    </a:lnTo>
                    <a:cubicBezTo>
                      <a:pt x="56714" y="123413"/>
                      <a:pt x="44062" y="117983"/>
                      <a:pt x="38640" y="108935"/>
                    </a:cubicBezTo>
                    <a:lnTo>
                      <a:pt x="2491" y="29311"/>
                    </a:lnTo>
                    <a:cubicBezTo>
                      <a:pt x="-2931" y="18453"/>
                      <a:pt x="684" y="7595"/>
                      <a:pt x="11528" y="2166"/>
                    </a:cubicBezTo>
                    <a:close/>
                  </a:path>
                </a:pathLst>
              </a:custGeom>
              <a:grpFill/>
              <a:ln w="18073" cap="flat">
                <a:noFill/>
                <a:prstDash val="solid"/>
                <a:miter/>
              </a:ln>
            </p:spPr>
            <p:txBody>
              <a:bodyPr rtlCol="0" anchor="ctr"/>
              <a:lstStyle/>
              <a:p>
                <a:endParaRPr lang="en-US" sz="849"/>
              </a:p>
            </p:txBody>
          </p:sp>
        </p:grpSp>
        <p:grpSp>
          <p:nvGrpSpPr>
            <p:cNvPr id="73" name="Graphic 2472">
              <a:extLst>
                <a:ext uri="{FF2B5EF4-FFF2-40B4-BE49-F238E27FC236}">
                  <a16:creationId xmlns:a16="http://schemas.microsoft.com/office/drawing/2014/main" id="{AB506833-A201-6B4F-BC70-50C439A1C839}"/>
                </a:ext>
              </a:extLst>
            </p:cNvPr>
            <p:cNvGrpSpPr/>
            <p:nvPr userDrawn="1"/>
          </p:nvGrpSpPr>
          <p:grpSpPr>
            <a:xfrm>
              <a:off x="8356288" y="3664776"/>
              <a:ext cx="683245" cy="423656"/>
              <a:chOff x="8402008" y="3664776"/>
              <a:chExt cx="683245" cy="423656"/>
            </a:xfrm>
            <a:solidFill>
              <a:srgbClr val="7EB4B4"/>
            </a:solidFill>
          </p:grpSpPr>
          <p:sp>
            <p:nvSpPr>
              <p:cNvPr id="531" name="Freeform 530">
                <a:extLst>
                  <a:ext uri="{FF2B5EF4-FFF2-40B4-BE49-F238E27FC236}">
                    <a16:creationId xmlns:a16="http://schemas.microsoft.com/office/drawing/2014/main" id="{E06A9776-3110-584E-AB03-4F55C2C59D76}"/>
                  </a:ext>
                </a:extLst>
              </p:cNvPr>
              <p:cNvSpPr/>
              <p:nvPr/>
            </p:nvSpPr>
            <p:spPr>
              <a:xfrm>
                <a:off x="8402008" y="3966830"/>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4"/>
                      <a:pt x="66552" y="117984"/>
                    </a:cubicBezTo>
                    <a:lnTo>
                      <a:pt x="66552" y="117984"/>
                    </a:lnTo>
                    <a:cubicBezTo>
                      <a:pt x="57515" y="123412"/>
                      <a:pt x="44863" y="117984"/>
                      <a:pt x="39441" y="108935"/>
                    </a:cubicBezTo>
                    <a:lnTo>
                      <a:pt x="3292" y="29311"/>
                    </a:lnTo>
                    <a:cubicBezTo>
                      <a:pt x="-3938" y="18453"/>
                      <a:pt x="1484" y="7595"/>
                      <a:pt x="12329" y="2166"/>
                    </a:cubicBezTo>
                    <a:close/>
                  </a:path>
                </a:pathLst>
              </a:custGeom>
              <a:grpFill/>
              <a:ln w="18073" cap="flat">
                <a:noFill/>
                <a:prstDash val="solid"/>
                <a:miter/>
              </a:ln>
            </p:spPr>
            <p:txBody>
              <a:bodyPr rtlCol="0" anchor="ctr"/>
              <a:lstStyle/>
              <a:p>
                <a:endParaRPr lang="en-US" sz="849"/>
              </a:p>
            </p:txBody>
          </p:sp>
          <p:sp>
            <p:nvSpPr>
              <p:cNvPr id="532" name="Freeform 531">
                <a:extLst>
                  <a:ext uri="{FF2B5EF4-FFF2-40B4-BE49-F238E27FC236}">
                    <a16:creationId xmlns:a16="http://schemas.microsoft.com/office/drawing/2014/main" id="{A0972037-5F36-514E-877E-5A8D14412D86}"/>
                  </a:ext>
                </a:extLst>
              </p:cNvPr>
              <p:cNvSpPr/>
              <p:nvPr/>
            </p:nvSpPr>
            <p:spPr>
              <a:xfrm>
                <a:off x="9027060" y="3664776"/>
                <a:ext cx="39763" cy="121445"/>
              </a:xfrm>
              <a:custGeom>
                <a:avLst/>
                <a:gdLst>
                  <a:gd name="connsiteX0" fmla="*/ 39764 w 39763"/>
                  <a:gd name="connsiteY0" fmla="*/ 20105 h 121445"/>
                  <a:gd name="connsiteX1" fmla="*/ 39764 w 39763"/>
                  <a:gd name="connsiteY1" fmla="*/ 101539 h 121445"/>
                  <a:gd name="connsiteX2" fmla="*/ 19882 w 39763"/>
                  <a:gd name="connsiteY2" fmla="*/ 121446 h 121445"/>
                  <a:gd name="connsiteX3" fmla="*/ 19882 w 39763"/>
                  <a:gd name="connsiteY3" fmla="*/ 121446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6" y="121446"/>
                      <a:pt x="19882" y="121446"/>
                    </a:cubicBezTo>
                    <a:lnTo>
                      <a:pt x="19882" y="121446"/>
                    </a:lnTo>
                    <a:cubicBezTo>
                      <a:pt x="9037" y="121446"/>
                      <a:pt x="0" y="112397"/>
                      <a:pt x="0" y="101539"/>
                    </a:cubicBezTo>
                    <a:lnTo>
                      <a:pt x="0" y="20105"/>
                    </a:lnTo>
                    <a:cubicBezTo>
                      <a:pt x="0" y="9247"/>
                      <a:pt x="9037" y="199"/>
                      <a:pt x="19882" y="199"/>
                    </a:cubicBezTo>
                    <a:lnTo>
                      <a:pt x="19882" y="199"/>
                    </a:lnTo>
                    <a:cubicBezTo>
                      <a:pt x="28919" y="-1611"/>
                      <a:pt x="39764" y="9247"/>
                      <a:pt x="39764" y="20105"/>
                    </a:cubicBezTo>
                    <a:close/>
                  </a:path>
                </a:pathLst>
              </a:custGeom>
              <a:grpFill/>
              <a:ln w="18073" cap="flat">
                <a:noFill/>
                <a:prstDash val="solid"/>
                <a:miter/>
              </a:ln>
            </p:spPr>
            <p:txBody>
              <a:bodyPr rtlCol="0" anchor="ctr"/>
              <a:lstStyle/>
              <a:p>
                <a:endParaRPr lang="en-US" sz="849"/>
              </a:p>
            </p:txBody>
          </p:sp>
          <p:sp>
            <p:nvSpPr>
              <p:cNvPr id="533" name="Freeform 532">
                <a:extLst>
                  <a:ext uri="{FF2B5EF4-FFF2-40B4-BE49-F238E27FC236}">
                    <a16:creationId xmlns:a16="http://schemas.microsoft.com/office/drawing/2014/main" id="{21BDCEE7-0EC2-D447-84FF-4B2A3DC40BFD}"/>
                  </a:ext>
                </a:extLst>
              </p:cNvPr>
              <p:cNvSpPr/>
              <p:nvPr/>
            </p:nvSpPr>
            <p:spPr>
              <a:xfrm>
                <a:off x="8723410" y="3967186"/>
                <a:ext cx="39763" cy="121246"/>
              </a:xfrm>
              <a:custGeom>
                <a:avLst/>
                <a:gdLst>
                  <a:gd name="connsiteX0" fmla="*/ 39764 w 39763"/>
                  <a:gd name="connsiteY0" fmla="*/ 19906 h 121246"/>
                  <a:gd name="connsiteX1" fmla="*/ 39764 w 39763"/>
                  <a:gd name="connsiteY1" fmla="*/ 101341 h 121246"/>
                  <a:gd name="connsiteX2" fmla="*/ 19882 w 39763"/>
                  <a:gd name="connsiteY2" fmla="*/ 121246 h 121246"/>
                  <a:gd name="connsiteX3" fmla="*/ 19882 w 39763"/>
                  <a:gd name="connsiteY3" fmla="*/ 121246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8"/>
                      <a:pt x="30726" y="121246"/>
                      <a:pt x="19882" y="121246"/>
                    </a:cubicBezTo>
                    <a:lnTo>
                      <a:pt x="19882" y="121246"/>
                    </a:lnTo>
                    <a:cubicBezTo>
                      <a:pt x="9037" y="121246"/>
                      <a:pt x="0" y="112198"/>
                      <a:pt x="0" y="101341"/>
                    </a:cubicBezTo>
                    <a:lnTo>
                      <a:pt x="0" y="19906"/>
                    </a:lnTo>
                    <a:cubicBezTo>
                      <a:pt x="0" y="9048"/>
                      <a:pt x="9037" y="0"/>
                      <a:pt x="19882" y="0"/>
                    </a:cubicBezTo>
                    <a:lnTo>
                      <a:pt x="19882" y="0"/>
                    </a:lnTo>
                    <a:cubicBezTo>
                      <a:pt x="30726" y="0"/>
                      <a:pt x="39764" y="9048"/>
                      <a:pt x="39764" y="19906"/>
                    </a:cubicBezTo>
                    <a:close/>
                  </a:path>
                </a:pathLst>
              </a:custGeom>
              <a:grpFill/>
              <a:ln w="18073" cap="flat">
                <a:noFill/>
                <a:prstDash val="solid"/>
                <a:miter/>
              </a:ln>
            </p:spPr>
            <p:txBody>
              <a:bodyPr rtlCol="0" anchor="ctr"/>
              <a:lstStyle/>
              <a:p>
                <a:endParaRPr lang="en-US" sz="849"/>
              </a:p>
            </p:txBody>
          </p:sp>
          <p:sp>
            <p:nvSpPr>
              <p:cNvPr id="534" name="Freeform 533">
                <a:extLst>
                  <a:ext uri="{FF2B5EF4-FFF2-40B4-BE49-F238E27FC236}">
                    <a16:creationId xmlns:a16="http://schemas.microsoft.com/office/drawing/2014/main" id="{472F10C2-65A8-354F-85CD-5FD28DFADA8F}"/>
                  </a:ext>
                </a:extLst>
              </p:cNvPr>
              <p:cNvSpPr/>
              <p:nvPr/>
            </p:nvSpPr>
            <p:spPr>
              <a:xfrm>
                <a:off x="9007501" y="3966830"/>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4"/>
                      <a:pt x="66552" y="117984"/>
                    </a:cubicBezTo>
                    <a:lnTo>
                      <a:pt x="66552" y="117984"/>
                    </a:lnTo>
                    <a:cubicBezTo>
                      <a:pt x="57515" y="123412"/>
                      <a:pt x="44863" y="117984"/>
                      <a:pt x="39441" y="108935"/>
                    </a:cubicBezTo>
                    <a:lnTo>
                      <a:pt x="3292" y="29311"/>
                    </a:lnTo>
                    <a:cubicBezTo>
                      <a:pt x="-3938" y="18453"/>
                      <a:pt x="1484" y="7595"/>
                      <a:pt x="12329" y="2166"/>
                    </a:cubicBezTo>
                    <a:close/>
                  </a:path>
                </a:pathLst>
              </a:custGeom>
              <a:grpFill/>
              <a:ln w="18073" cap="flat">
                <a:noFill/>
                <a:prstDash val="solid"/>
                <a:miter/>
              </a:ln>
            </p:spPr>
            <p:txBody>
              <a:bodyPr rtlCol="0" anchor="ctr"/>
              <a:lstStyle/>
              <a:p>
                <a:endParaRPr lang="en-US" sz="849"/>
              </a:p>
            </p:txBody>
          </p:sp>
        </p:grpSp>
        <p:sp>
          <p:nvSpPr>
            <p:cNvPr id="74" name="Freeform 73">
              <a:extLst>
                <a:ext uri="{FF2B5EF4-FFF2-40B4-BE49-F238E27FC236}">
                  <a16:creationId xmlns:a16="http://schemas.microsoft.com/office/drawing/2014/main" id="{573B4EC7-A72A-2F49-A9A7-39ED0AA72CF0}"/>
                </a:ext>
              </a:extLst>
            </p:cNvPr>
            <p:cNvSpPr/>
            <p:nvPr userDrawn="1"/>
          </p:nvSpPr>
          <p:spPr>
            <a:xfrm>
              <a:off x="9283182" y="3360954"/>
              <a:ext cx="39763" cy="121246"/>
            </a:xfrm>
            <a:custGeom>
              <a:avLst/>
              <a:gdLst>
                <a:gd name="connsiteX0" fmla="*/ 39764 w 39763"/>
                <a:gd name="connsiteY0" fmla="*/ 19906 h 121246"/>
                <a:gd name="connsiteX1" fmla="*/ 39764 w 39763"/>
                <a:gd name="connsiteY1" fmla="*/ 101341 h 121246"/>
                <a:gd name="connsiteX2" fmla="*/ 19882 w 39763"/>
                <a:gd name="connsiteY2" fmla="*/ 121246 h 121246"/>
                <a:gd name="connsiteX3" fmla="*/ 19882 w 39763"/>
                <a:gd name="connsiteY3" fmla="*/ 121246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8"/>
                    <a:pt x="30726" y="121246"/>
                    <a:pt x="19882" y="121246"/>
                  </a:cubicBezTo>
                  <a:lnTo>
                    <a:pt x="19882" y="121246"/>
                  </a:lnTo>
                  <a:cubicBezTo>
                    <a:pt x="9037" y="121246"/>
                    <a:pt x="0" y="112198"/>
                    <a:pt x="0" y="101341"/>
                  </a:cubicBezTo>
                  <a:lnTo>
                    <a:pt x="0" y="19906"/>
                  </a:lnTo>
                  <a:cubicBezTo>
                    <a:pt x="0" y="9048"/>
                    <a:pt x="9037" y="0"/>
                    <a:pt x="19882" y="0"/>
                  </a:cubicBezTo>
                  <a:lnTo>
                    <a:pt x="19882" y="0"/>
                  </a:lnTo>
                  <a:cubicBezTo>
                    <a:pt x="30726" y="0"/>
                    <a:pt x="39764" y="9048"/>
                    <a:pt x="39764" y="19906"/>
                  </a:cubicBezTo>
                  <a:close/>
                </a:path>
              </a:pathLst>
            </a:custGeom>
            <a:solidFill>
              <a:srgbClr val="7EB4B4"/>
            </a:solidFill>
            <a:ln w="18073" cap="flat">
              <a:noFill/>
              <a:prstDash val="solid"/>
              <a:miter/>
            </a:ln>
          </p:spPr>
          <p:txBody>
            <a:bodyPr rtlCol="0" anchor="ctr"/>
            <a:lstStyle/>
            <a:p>
              <a:endParaRPr lang="en-US" sz="849"/>
            </a:p>
          </p:txBody>
        </p:sp>
        <p:grpSp>
          <p:nvGrpSpPr>
            <p:cNvPr id="75" name="Graphic 2472">
              <a:extLst>
                <a:ext uri="{FF2B5EF4-FFF2-40B4-BE49-F238E27FC236}">
                  <a16:creationId xmlns:a16="http://schemas.microsoft.com/office/drawing/2014/main" id="{64418DE9-A0C4-B346-94E7-8C868624106F}"/>
                </a:ext>
              </a:extLst>
            </p:cNvPr>
            <p:cNvGrpSpPr/>
            <p:nvPr userDrawn="1"/>
          </p:nvGrpSpPr>
          <p:grpSpPr>
            <a:xfrm>
              <a:off x="9568074" y="3360597"/>
              <a:ext cx="380602" cy="120149"/>
              <a:chOff x="9613794" y="3360597"/>
              <a:chExt cx="380602" cy="120149"/>
            </a:xfrm>
            <a:solidFill>
              <a:srgbClr val="7EB4B4"/>
            </a:solidFill>
          </p:grpSpPr>
          <p:sp>
            <p:nvSpPr>
              <p:cNvPr id="529" name="Freeform 528">
                <a:extLst>
                  <a:ext uri="{FF2B5EF4-FFF2-40B4-BE49-F238E27FC236}">
                    <a16:creationId xmlns:a16="http://schemas.microsoft.com/office/drawing/2014/main" id="{F912A2C2-CBD9-0947-999B-577809670432}"/>
                  </a:ext>
                </a:extLst>
              </p:cNvPr>
              <p:cNvSpPr/>
              <p:nvPr/>
            </p:nvSpPr>
            <p:spPr>
              <a:xfrm>
                <a:off x="9613794" y="3360597"/>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4"/>
                      <a:pt x="65752" y="117984"/>
                    </a:cubicBezTo>
                    <a:lnTo>
                      <a:pt x="65752" y="117984"/>
                    </a:lnTo>
                    <a:cubicBezTo>
                      <a:pt x="56714" y="123412"/>
                      <a:pt x="44062" y="117984"/>
                      <a:pt x="38640" y="108935"/>
                    </a:cubicBezTo>
                    <a:lnTo>
                      <a:pt x="2491" y="29311"/>
                    </a:lnTo>
                    <a:cubicBezTo>
                      <a:pt x="-2931" y="18453"/>
                      <a:pt x="684" y="7595"/>
                      <a:pt x="11528" y="2166"/>
                    </a:cubicBezTo>
                    <a:close/>
                  </a:path>
                </a:pathLst>
              </a:custGeom>
              <a:grpFill/>
              <a:ln w="18073" cap="flat">
                <a:noFill/>
                <a:prstDash val="solid"/>
                <a:miter/>
              </a:ln>
            </p:spPr>
            <p:txBody>
              <a:bodyPr rtlCol="0" anchor="ctr"/>
              <a:lstStyle/>
              <a:p>
                <a:endParaRPr lang="en-US" sz="849"/>
              </a:p>
            </p:txBody>
          </p:sp>
          <p:sp>
            <p:nvSpPr>
              <p:cNvPr id="530" name="Freeform 529">
                <a:extLst>
                  <a:ext uri="{FF2B5EF4-FFF2-40B4-BE49-F238E27FC236}">
                    <a16:creationId xmlns:a16="http://schemas.microsoft.com/office/drawing/2014/main" id="{54666554-399D-7E47-903E-F77F932CF55C}"/>
                  </a:ext>
                </a:extLst>
              </p:cNvPr>
              <p:cNvSpPr/>
              <p:nvPr/>
            </p:nvSpPr>
            <p:spPr>
              <a:xfrm>
                <a:off x="9916643" y="3360597"/>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4 h 120149"/>
                  <a:gd name="connsiteX5" fmla="*/ 66552 w 77753"/>
                  <a:gd name="connsiteY5" fmla="*/ 117984 h 120149"/>
                  <a:gd name="connsiteX6" fmla="*/ 39441 w 77753"/>
                  <a:gd name="connsiteY6" fmla="*/ 108935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9" y="2166"/>
                      <a:pt x="39441" y="11214"/>
                    </a:cubicBezTo>
                    <a:lnTo>
                      <a:pt x="75590" y="90839"/>
                    </a:lnTo>
                    <a:cubicBezTo>
                      <a:pt x="81012" y="99887"/>
                      <a:pt x="75590" y="112554"/>
                      <a:pt x="66552" y="117984"/>
                    </a:cubicBezTo>
                    <a:lnTo>
                      <a:pt x="66552" y="117984"/>
                    </a:lnTo>
                    <a:cubicBezTo>
                      <a:pt x="57515" y="123412"/>
                      <a:pt x="44863" y="117984"/>
                      <a:pt x="39441" y="108935"/>
                    </a:cubicBezTo>
                    <a:lnTo>
                      <a:pt x="3292" y="29311"/>
                    </a:lnTo>
                    <a:cubicBezTo>
                      <a:pt x="-3938" y="18453"/>
                      <a:pt x="1484" y="7595"/>
                      <a:pt x="12329" y="2166"/>
                    </a:cubicBezTo>
                    <a:close/>
                  </a:path>
                </a:pathLst>
              </a:custGeom>
              <a:grpFill/>
              <a:ln w="18073" cap="flat">
                <a:noFill/>
                <a:prstDash val="solid"/>
                <a:miter/>
              </a:ln>
            </p:spPr>
            <p:txBody>
              <a:bodyPr rtlCol="0" anchor="ctr"/>
              <a:lstStyle/>
              <a:p>
                <a:endParaRPr lang="en-US" sz="849"/>
              </a:p>
            </p:txBody>
          </p:sp>
        </p:grpSp>
        <p:grpSp>
          <p:nvGrpSpPr>
            <p:cNvPr id="76" name="Graphic 2472">
              <a:extLst>
                <a:ext uri="{FF2B5EF4-FFF2-40B4-BE49-F238E27FC236}">
                  <a16:creationId xmlns:a16="http://schemas.microsoft.com/office/drawing/2014/main" id="{22EC239E-A35B-C448-9DA3-3366570978F6}"/>
                </a:ext>
              </a:extLst>
            </p:cNvPr>
            <p:cNvGrpSpPr/>
            <p:nvPr userDrawn="1"/>
          </p:nvGrpSpPr>
          <p:grpSpPr>
            <a:xfrm>
              <a:off x="9265431" y="3664618"/>
              <a:ext cx="379595" cy="120149"/>
              <a:chOff x="9311151" y="3664618"/>
              <a:chExt cx="379595" cy="120149"/>
            </a:xfrm>
            <a:solidFill>
              <a:srgbClr val="7EB4B4"/>
            </a:solidFill>
          </p:grpSpPr>
          <p:sp>
            <p:nvSpPr>
              <p:cNvPr id="527" name="Freeform 526">
                <a:extLst>
                  <a:ext uri="{FF2B5EF4-FFF2-40B4-BE49-F238E27FC236}">
                    <a16:creationId xmlns:a16="http://schemas.microsoft.com/office/drawing/2014/main" id="{74A90B35-3EC2-9B46-99C0-FBA1CDB18640}"/>
                  </a:ext>
                </a:extLst>
              </p:cNvPr>
              <p:cNvSpPr/>
              <p:nvPr/>
            </p:nvSpPr>
            <p:spPr>
              <a:xfrm>
                <a:off x="9311151" y="3664618"/>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89 w 77752"/>
                  <a:gd name="connsiteY3" fmla="*/ 90839 h 120149"/>
                  <a:gd name="connsiteX4" fmla="*/ 66552 w 77752"/>
                  <a:gd name="connsiteY4" fmla="*/ 117983 h 120149"/>
                  <a:gd name="connsiteX5" fmla="*/ 66552 w 77752"/>
                  <a:gd name="connsiteY5" fmla="*/ 117983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89" y="90839"/>
                    </a:lnTo>
                    <a:cubicBezTo>
                      <a:pt x="81012" y="99887"/>
                      <a:pt x="75589" y="112555"/>
                      <a:pt x="66552" y="117983"/>
                    </a:cubicBezTo>
                    <a:lnTo>
                      <a:pt x="66552" y="117983"/>
                    </a:lnTo>
                    <a:cubicBezTo>
                      <a:pt x="57515" y="123413"/>
                      <a:pt x="44863" y="117983"/>
                      <a:pt x="39441" y="108935"/>
                    </a:cubicBezTo>
                    <a:lnTo>
                      <a:pt x="3292" y="29311"/>
                    </a:lnTo>
                    <a:cubicBezTo>
                      <a:pt x="-3938" y="18453"/>
                      <a:pt x="1485" y="7595"/>
                      <a:pt x="12329" y="2166"/>
                    </a:cubicBezTo>
                    <a:close/>
                  </a:path>
                </a:pathLst>
              </a:custGeom>
              <a:grpFill/>
              <a:ln w="18073" cap="flat">
                <a:noFill/>
                <a:prstDash val="solid"/>
                <a:miter/>
              </a:ln>
            </p:spPr>
            <p:txBody>
              <a:bodyPr rtlCol="0" anchor="ctr"/>
              <a:lstStyle/>
              <a:p>
                <a:endParaRPr lang="en-US" sz="849"/>
              </a:p>
            </p:txBody>
          </p:sp>
          <p:sp>
            <p:nvSpPr>
              <p:cNvPr id="528" name="Freeform 527">
                <a:extLst>
                  <a:ext uri="{FF2B5EF4-FFF2-40B4-BE49-F238E27FC236}">
                    <a16:creationId xmlns:a16="http://schemas.microsoft.com/office/drawing/2014/main" id="{FD906A22-613B-DF46-9625-3A2200F12502}"/>
                  </a:ext>
                </a:extLst>
              </p:cNvPr>
              <p:cNvSpPr/>
              <p:nvPr/>
            </p:nvSpPr>
            <p:spPr>
              <a:xfrm>
                <a:off x="9613794" y="3664618"/>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3 h 120149"/>
                  <a:gd name="connsiteX5" fmla="*/ 65752 w 76952"/>
                  <a:gd name="connsiteY5" fmla="*/ 117983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3"/>
                    </a:cubicBezTo>
                    <a:lnTo>
                      <a:pt x="65752" y="117983"/>
                    </a:lnTo>
                    <a:cubicBezTo>
                      <a:pt x="56714" y="123413"/>
                      <a:pt x="44062" y="117983"/>
                      <a:pt x="38640" y="108935"/>
                    </a:cubicBezTo>
                    <a:lnTo>
                      <a:pt x="2491" y="29311"/>
                    </a:lnTo>
                    <a:cubicBezTo>
                      <a:pt x="-2931" y="18453"/>
                      <a:pt x="684" y="7595"/>
                      <a:pt x="11528" y="2166"/>
                    </a:cubicBezTo>
                    <a:close/>
                  </a:path>
                </a:pathLst>
              </a:custGeom>
              <a:grpFill/>
              <a:ln w="18073" cap="flat">
                <a:noFill/>
                <a:prstDash val="solid"/>
                <a:miter/>
              </a:ln>
            </p:spPr>
            <p:txBody>
              <a:bodyPr rtlCol="0" anchor="ctr"/>
              <a:lstStyle/>
              <a:p>
                <a:endParaRPr lang="en-US" sz="849"/>
              </a:p>
            </p:txBody>
          </p:sp>
        </p:grpSp>
        <p:grpSp>
          <p:nvGrpSpPr>
            <p:cNvPr id="77" name="Graphic 2472">
              <a:extLst>
                <a:ext uri="{FF2B5EF4-FFF2-40B4-BE49-F238E27FC236}">
                  <a16:creationId xmlns:a16="http://schemas.microsoft.com/office/drawing/2014/main" id="{5A61BD9C-92A3-2A4E-98A2-6E5EE60C9907}"/>
                </a:ext>
              </a:extLst>
            </p:cNvPr>
            <p:cNvGrpSpPr/>
            <p:nvPr userDrawn="1"/>
          </p:nvGrpSpPr>
          <p:grpSpPr>
            <a:xfrm>
              <a:off x="9265431" y="3664776"/>
              <a:ext cx="683245" cy="423656"/>
              <a:chOff x="9311151" y="3664776"/>
              <a:chExt cx="683245" cy="423656"/>
            </a:xfrm>
            <a:solidFill>
              <a:srgbClr val="7EB4B4"/>
            </a:solidFill>
          </p:grpSpPr>
          <p:sp>
            <p:nvSpPr>
              <p:cNvPr id="523" name="Freeform 522">
                <a:extLst>
                  <a:ext uri="{FF2B5EF4-FFF2-40B4-BE49-F238E27FC236}">
                    <a16:creationId xmlns:a16="http://schemas.microsoft.com/office/drawing/2014/main" id="{D0FB21ED-26F8-354C-B29D-E44D7127071D}"/>
                  </a:ext>
                </a:extLst>
              </p:cNvPr>
              <p:cNvSpPr/>
              <p:nvPr/>
            </p:nvSpPr>
            <p:spPr>
              <a:xfrm>
                <a:off x="9311151" y="3966830"/>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89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89" y="90839"/>
                    </a:lnTo>
                    <a:cubicBezTo>
                      <a:pt x="81012" y="99887"/>
                      <a:pt x="75589" y="112554"/>
                      <a:pt x="66552" y="117984"/>
                    </a:cubicBezTo>
                    <a:lnTo>
                      <a:pt x="66552" y="117984"/>
                    </a:lnTo>
                    <a:cubicBezTo>
                      <a:pt x="57515" y="123412"/>
                      <a:pt x="44863" y="117984"/>
                      <a:pt x="39441" y="108935"/>
                    </a:cubicBezTo>
                    <a:lnTo>
                      <a:pt x="3292" y="29311"/>
                    </a:lnTo>
                    <a:cubicBezTo>
                      <a:pt x="-3938" y="18453"/>
                      <a:pt x="1485" y="7595"/>
                      <a:pt x="12329" y="2166"/>
                    </a:cubicBezTo>
                    <a:close/>
                  </a:path>
                </a:pathLst>
              </a:custGeom>
              <a:grpFill/>
              <a:ln w="18073" cap="flat">
                <a:noFill/>
                <a:prstDash val="solid"/>
                <a:miter/>
              </a:ln>
            </p:spPr>
            <p:txBody>
              <a:bodyPr rtlCol="0" anchor="ctr"/>
              <a:lstStyle/>
              <a:p>
                <a:endParaRPr lang="en-US" sz="849"/>
              </a:p>
            </p:txBody>
          </p:sp>
          <p:sp>
            <p:nvSpPr>
              <p:cNvPr id="524" name="Freeform 523">
                <a:extLst>
                  <a:ext uri="{FF2B5EF4-FFF2-40B4-BE49-F238E27FC236}">
                    <a16:creationId xmlns:a16="http://schemas.microsoft.com/office/drawing/2014/main" id="{18C2D83C-870F-0F42-A9B6-CFF2AD6800C2}"/>
                  </a:ext>
                </a:extLst>
              </p:cNvPr>
              <p:cNvSpPr/>
              <p:nvPr/>
            </p:nvSpPr>
            <p:spPr>
              <a:xfrm>
                <a:off x="9934395" y="3664776"/>
                <a:ext cx="39763" cy="121445"/>
              </a:xfrm>
              <a:custGeom>
                <a:avLst/>
                <a:gdLst>
                  <a:gd name="connsiteX0" fmla="*/ 39763 w 39763"/>
                  <a:gd name="connsiteY0" fmla="*/ 20105 h 121445"/>
                  <a:gd name="connsiteX1" fmla="*/ 39763 w 39763"/>
                  <a:gd name="connsiteY1" fmla="*/ 101539 h 121445"/>
                  <a:gd name="connsiteX2" fmla="*/ 19881 w 39763"/>
                  <a:gd name="connsiteY2" fmla="*/ 121446 h 121445"/>
                  <a:gd name="connsiteX3" fmla="*/ 19881 w 39763"/>
                  <a:gd name="connsiteY3" fmla="*/ 121446 h 121445"/>
                  <a:gd name="connsiteX4" fmla="*/ 0 w 39763"/>
                  <a:gd name="connsiteY4" fmla="*/ 101539 h 121445"/>
                  <a:gd name="connsiteX5" fmla="*/ 0 w 39763"/>
                  <a:gd name="connsiteY5" fmla="*/ 20105 h 121445"/>
                  <a:gd name="connsiteX6" fmla="*/ 19881 w 39763"/>
                  <a:gd name="connsiteY6" fmla="*/ 199 h 121445"/>
                  <a:gd name="connsiteX7" fmla="*/ 19881 w 39763"/>
                  <a:gd name="connsiteY7" fmla="*/ 199 h 121445"/>
                  <a:gd name="connsiteX8" fmla="*/ 39763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3" y="20105"/>
                    </a:moveTo>
                    <a:lnTo>
                      <a:pt x="39763" y="101539"/>
                    </a:lnTo>
                    <a:cubicBezTo>
                      <a:pt x="39763" y="112397"/>
                      <a:pt x="30726" y="121446"/>
                      <a:pt x="19881" y="121446"/>
                    </a:cubicBezTo>
                    <a:lnTo>
                      <a:pt x="19881" y="121446"/>
                    </a:lnTo>
                    <a:cubicBezTo>
                      <a:pt x="9037" y="121446"/>
                      <a:pt x="0" y="112397"/>
                      <a:pt x="0" y="101539"/>
                    </a:cubicBezTo>
                    <a:lnTo>
                      <a:pt x="0" y="20105"/>
                    </a:lnTo>
                    <a:cubicBezTo>
                      <a:pt x="0" y="9247"/>
                      <a:pt x="9037" y="199"/>
                      <a:pt x="19881" y="199"/>
                    </a:cubicBezTo>
                    <a:lnTo>
                      <a:pt x="19881" y="199"/>
                    </a:lnTo>
                    <a:cubicBezTo>
                      <a:pt x="30726" y="-1611"/>
                      <a:pt x="39763" y="9247"/>
                      <a:pt x="39763" y="20105"/>
                    </a:cubicBezTo>
                    <a:close/>
                  </a:path>
                </a:pathLst>
              </a:custGeom>
              <a:grpFill/>
              <a:ln w="18073" cap="flat">
                <a:noFill/>
                <a:prstDash val="solid"/>
                <a:miter/>
              </a:ln>
            </p:spPr>
            <p:txBody>
              <a:bodyPr rtlCol="0" anchor="ctr"/>
              <a:lstStyle/>
              <a:p>
                <a:endParaRPr lang="en-US" sz="849"/>
              </a:p>
            </p:txBody>
          </p:sp>
          <p:sp>
            <p:nvSpPr>
              <p:cNvPr id="525" name="Freeform 524">
                <a:extLst>
                  <a:ext uri="{FF2B5EF4-FFF2-40B4-BE49-F238E27FC236}">
                    <a16:creationId xmlns:a16="http://schemas.microsoft.com/office/drawing/2014/main" id="{8EA1676D-080E-6442-BA9F-9F4859FBD53E}"/>
                  </a:ext>
                </a:extLst>
              </p:cNvPr>
              <p:cNvSpPr/>
              <p:nvPr/>
            </p:nvSpPr>
            <p:spPr>
              <a:xfrm>
                <a:off x="9632552" y="3967186"/>
                <a:ext cx="39763" cy="121246"/>
              </a:xfrm>
              <a:custGeom>
                <a:avLst/>
                <a:gdLst>
                  <a:gd name="connsiteX0" fmla="*/ 39764 w 39763"/>
                  <a:gd name="connsiteY0" fmla="*/ 19906 h 121246"/>
                  <a:gd name="connsiteX1" fmla="*/ 39764 w 39763"/>
                  <a:gd name="connsiteY1" fmla="*/ 101341 h 121246"/>
                  <a:gd name="connsiteX2" fmla="*/ 19882 w 39763"/>
                  <a:gd name="connsiteY2" fmla="*/ 121246 h 121246"/>
                  <a:gd name="connsiteX3" fmla="*/ 19882 w 39763"/>
                  <a:gd name="connsiteY3" fmla="*/ 121246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8"/>
                      <a:pt x="30726" y="121246"/>
                      <a:pt x="19882" y="121246"/>
                    </a:cubicBezTo>
                    <a:lnTo>
                      <a:pt x="19882" y="121246"/>
                    </a:lnTo>
                    <a:cubicBezTo>
                      <a:pt x="9037" y="121246"/>
                      <a:pt x="0" y="112198"/>
                      <a:pt x="0" y="101341"/>
                    </a:cubicBezTo>
                    <a:lnTo>
                      <a:pt x="0" y="19906"/>
                    </a:lnTo>
                    <a:cubicBezTo>
                      <a:pt x="0" y="9048"/>
                      <a:pt x="9037" y="0"/>
                      <a:pt x="19882" y="0"/>
                    </a:cubicBezTo>
                    <a:lnTo>
                      <a:pt x="19882" y="0"/>
                    </a:lnTo>
                    <a:cubicBezTo>
                      <a:pt x="28919" y="0"/>
                      <a:pt x="39764" y="9048"/>
                      <a:pt x="39764" y="19906"/>
                    </a:cubicBezTo>
                    <a:close/>
                  </a:path>
                </a:pathLst>
              </a:custGeom>
              <a:grpFill/>
              <a:ln w="18073" cap="flat">
                <a:noFill/>
                <a:prstDash val="solid"/>
                <a:miter/>
              </a:ln>
            </p:spPr>
            <p:txBody>
              <a:bodyPr rtlCol="0" anchor="ctr"/>
              <a:lstStyle/>
              <a:p>
                <a:endParaRPr lang="en-US" sz="849"/>
              </a:p>
            </p:txBody>
          </p:sp>
          <p:sp>
            <p:nvSpPr>
              <p:cNvPr id="526" name="Freeform 525">
                <a:extLst>
                  <a:ext uri="{FF2B5EF4-FFF2-40B4-BE49-F238E27FC236}">
                    <a16:creationId xmlns:a16="http://schemas.microsoft.com/office/drawing/2014/main" id="{228C55EB-E468-4F44-904D-403830A9F8D9}"/>
                  </a:ext>
                </a:extLst>
              </p:cNvPr>
              <p:cNvSpPr/>
              <p:nvPr/>
            </p:nvSpPr>
            <p:spPr>
              <a:xfrm>
                <a:off x="9916643" y="3966830"/>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4 h 120149"/>
                  <a:gd name="connsiteX5" fmla="*/ 66552 w 77753"/>
                  <a:gd name="connsiteY5" fmla="*/ 117984 h 120149"/>
                  <a:gd name="connsiteX6" fmla="*/ 39441 w 77753"/>
                  <a:gd name="connsiteY6" fmla="*/ 108935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9" y="2166"/>
                      <a:pt x="39441" y="11214"/>
                    </a:cubicBezTo>
                    <a:lnTo>
                      <a:pt x="75590" y="90839"/>
                    </a:lnTo>
                    <a:cubicBezTo>
                      <a:pt x="81012" y="99887"/>
                      <a:pt x="75590" y="112554"/>
                      <a:pt x="66552" y="117984"/>
                    </a:cubicBezTo>
                    <a:lnTo>
                      <a:pt x="66552" y="117984"/>
                    </a:lnTo>
                    <a:cubicBezTo>
                      <a:pt x="57515" y="123412"/>
                      <a:pt x="44863" y="117984"/>
                      <a:pt x="39441" y="108935"/>
                    </a:cubicBezTo>
                    <a:lnTo>
                      <a:pt x="3292" y="29311"/>
                    </a:lnTo>
                    <a:cubicBezTo>
                      <a:pt x="-3938" y="18453"/>
                      <a:pt x="1484" y="7595"/>
                      <a:pt x="12329" y="2166"/>
                    </a:cubicBezTo>
                    <a:close/>
                  </a:path>
                </a:pathLst>
              </a:custGeom>
              <a:grpFill/>
              <a:ln w="18073" cap="flat">
                <a:noFill/>
                <a:prstDash val="solid"/>
                <a:miter/>
              </a:ln>
            </p:spPr>
            <p:txBody>
              <a:bodyPr rtlCol="0" anchor="ctr"/>
              <a:lstStyle/>
              <a:p>
                <a:endParaRPr lang="en-US" sz="849"/>
              </a:p>
            </p:txBody>
          </p:sp>
        </p:grpSp>
        <p:sp>
          <p:nvSpPr>
            <p:cNvPr id="78" name="Freeform 77">
              <a:extLst>
                <a:ext uri="{FF2B5EF4-FFF2-40B4-BE49-F238E27FC236}">
                  <a16:creationId xmlns:a16="http://schemas.microsoft.com/office/drawing/2014/main" id="{17F08CFA-45C6-D646-8F6C-B93FDA7A7A78}"/>
                </a:ext>
              </a:extLst>
            </p:cNvPr>
            <p:cNvSpPr/>
            <p:nvPr userDrawn="1"/>
          </p:nvSpPr>
          <p:spPr>
            <a:xfrm>
              <a:off x="10192325" y="3360954"/>
              <a:ext cx="39763" cy="121246"/>
            </a:xfrm>
            <a:custGeom>
              <a:avLst/>
              <a:gdLst>
                <a:gd name="connsiteX0" fmla="*/ 39764 w 39763"/>
                <a:gd name="connsiteY0" fmla="*/ 19906 h 121246"/>
                <a:gd name="connsiteX1" fmla="*/ 39764 w 39763"/>
                <a:gd name="connsiteY1" fmla="*/ 101341 h 121246"/>
                <a:gd name="connsiteX2" fmla="*/ 19882 w 39763"/>
                <a:gd name="connsiteY2" fmla="*/ 121246 h 121246"/>
                <a:gd name="connsiteX3" fmla="*/ 19882 w 39763"/>
                <a:gd name="connsiteY3" fmla="*/ 121246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8"/>
                    <a:pt x="30727" y="121246"/>
                    <a:pt x="19882" y="121246"/>
                  </a:cubicBezTo>
                  <a:lnTo>
                    <a:pt x="19882" y="121246"/>
                  </a:lnTo>
                  <a:cubicBezTo>
                    <a:pt x="9037" y="121246"/>
                    <a:pt x="0" y="112198"/>
                    <a:pt x="0" y="101341"/>
                  </a:cubicBezTo>
                  <a:lnTo>
                    <a:pt x="0" y="19906"/>
                  </a:lnTo>
                  <a:cubicBezTo>
                    <a:pt x="0" y="9048"/>
                    <a:pt x="9037" y="0"/>
                    <a:pt x="19882" y="0"/>
                  </a:cubicBezTo>
                  <a:lnTo>
                    <a:pt x="19882" y="0"/>
                  </a:lnTo>
                  <a:cubicBezTo>
                    <a:pt x="30727" y="0"/>
                    <a:pt x="39764" y="9048"/>
                    <a:pt x="39764" y="19906"/>
                  </a:cubicBezTo>
                  <a:close/>
                </a:path>
              </a:pathLst>
            </a:custGeom>
            <a:solidFill>
              <a:srgbClr val="7EB4B4"/>
            </a:solidFill>
            <a:ln w="18073" cap="flat">
              <a:noFill/>
              <a:prstDash val="solid"/>
              <a:miter/>
            </a:ln>
          </p:spPr>
          <p:txBody>
            <a:bodyPr rtlCol="0" anchor="ctr"/>
            <a:lstStyle/>
            <a:p>
              <a:endParaRPr lang="en-US" sz="849"/>
            </a:p>
          </p:txBody>
        </p:sp>
        <p:sp>
          <p:nvSpPr>
            <p:cNvPr id="79" name="Freeform 78">
              <a:extLst>
                <a:ext uri="{FF2B5EF4-FFF2-40B4-BE49-F238E27FC236}">
                  <a16:creationId xmlns:a16="http://schemas.microsoft.com/office/drawing/2014/main" id="{4236FFFC-994C-C241-8E95-89033932E1FE}"/>
                </a:ext>
              </a:extLst>
            </p:cNvPr>
            <p:cNvSpPr/>
            <p:nvPr userDrawn="1"/>
          </p:nvSpPr>
          <p:spPr>
            <a:xfrm>
              <a:off x="10476416" y="3360597"/>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4 h 120149"/>
                <a:gd name="connsiteX5" fmla="*/ 66552 w 77753"/>
                <a:gd name="connsiteY5" fmla="*/ 117984 h 120149"/>
                <a:gd name="connsiteX6" fmla="*/ 39441 w 77753"/>
                <a:gd name="connsiteY6" fmla="*/ 108935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9" y="2166"/>
                    <a:pt x="39441" y="11214"/>
                  </a:cubicBezTo>
                  <a:lnTo>
                    <a:pt x="75590" y="90839"/>
                  </a:lnTo>
                  <a:cubicBezTo>
                    <a:pt x="81012" y="99887"/>
                    <a:pt x="75590" y="112554"/>
                    <a:pt x="66552" y="117984"/>
                  </a:cubicBezTo>
                  <a:lnTo>
                    <a:pt x="66552" y="117984"/>
                  </a:lnTo>
                  <a:cubicBezTo>
                    <a:pt x="57515" y="123412"/>
                    <a:pt x="44863" y="117984"/>
                    <a:pt x="39441" y="108935"/>
                  </a:cubicBezTo>
                  <a:lnTo>
                    <a:pt x="3292" y="29311"/>
                  </a:lnTo>
                  <a:cubicBezTo>
                    <a:pt x="-3938" y="18453"/>
                    <a:pt x="1484" y="7595"/>
                    <a:pt x="12329" y="2166"/>
                  </a:cubicBezTo>
                  <a:close/>
                </a:path>
              </a:pathLst>
            </a:custGeom>
            <a:solidFill>
              <a:srgbClr val="7EB4B4"/>
            </a:solidFill>
            <a:ln w="18073" cap="flat">
              <a:noFill/>
              <a:prstDash val="solid"/>
              <a:miter/>
            </a:ln>
          </p:spPr>
          <p:txBody>
            <a:bodyPr rtlCol="0" anchor="ctr"/>
            <a:lstStyle/>
            <a:p>
              <a:endParaRPr lang="en-US" sz="849"/>
            </a:p>
          </p:txBody>
        </p:sp>
        <p:grpSp>
          <p:nvGrpSpPr>
            <p:cNvPr id="80" name="Graphic 2472">
              <a:extLst>
                <a:ext uri="{FF2B5EF4-FFF2-40B4-BE49-F238E27FC236}">
                  <a16:creationId xmlns:a16="http://schemas.microsoft.com/office/drawing/2014/main" id="{13AD600E-CA72-A74D-9A33-D88EB50FD9F7}"/>
                </a:ext>
              </a:extLst>
            </p:cNvPr>
            <p:cNvGrpSpPr/>
            <p:nvPr userDrawn="1"/>
          </p:nvGrpSpPr>
          <p:grpSpPr>
            <a:xfrm>
              <a:off x="10173566" y="3664618"/>
              <a:ext cx="380602" cy="120149"/>
              <a:chOff x="10219286" y="3664618"/>
              <a:chExt cx="380602" cy="120149"/>
            </a:xfrm>
            <a:solidFill>
              <a:srgbClr val="7EB4B4"/>
            </a:solidFill>
          </p:grpSpPr>
          <p:sp>
            <p:nvSpPr>
              <p:cNvPr id="521" name="Freeform 520">
                <a:extLst>
                  <a:ext uri="{FF2B5EF4-FFF2-40B4-BE49-F238E27FC236}">
                    <a16:creationId xmlns:a16="http://schemas.microsoft.com/office/drawing/2014/main" id="{2B80C7CA-F18A-6140-A61A-D5F1976C227F}"/>
                  </a:ext>
                </a:extLst>
              </p:cNvPr>
              <p:cNvSpPr/>
              <p:nvPr/>
            </p:nvSpPr>
            <p:spPr>
              <a:xfrm>
                <a:off x="10219286" y="3664618"/>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3 h 120149"/>
                  <a:gd name="connsiteX5" fmla="*/ 65752 w 76952"/>
                  <a:gd name="connsiteY5" fmla="*/ 117983 h 120149"/>
                  <a:gd name="connsiteX6" fmla="*/ 38640 w 76952"/>
                  <a:gd name="connsiteY6" fmla="*/ 108935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3"/>
                    </a:cubicBezTo>
                    <a:lnTo>
                      <a:pt x="65752" y="117983"/>
                    </a:lnTo>
                    <a:cubicBezTo>
                      <a:pt x="56715" y="123413"/>
                      <a:pt x="44062" y="117983"/>
                      <a:pt x="38640" y="108935"/>
                    </a:cubicBezTo>
                    <a:lnTo>
                      <a:pt x="2491" y="29311"/>
                    </a:lnTo>
                    <a:cubicBezTo>
                      <a:pt x="-2931" y="18453"/>
                      <a:pt x="684" y="7595"/>
                      <a:pt x="11529" y="2166"/>
                    </a:cubicBezTo>
                    <a:close/>
                  </a:path>
                </a:pathLst>
              </a:custGeom>
              <a:grpFill/>
              <a:ln w="18073" cap="flat">
                <a:noFill/>
                <a:prstDash val="solid"/>
                <a:miter/>
              </a:ln>
            </p:spPr>
            <p:txBody>
              <a:bodyPr rtlCol="0" anchor="ctr"/>
              <a:lstStyle/>
              <a:p>
                <a:endParaRPr lang="en-US" sz="849"/>
              </a:p>
            </p:txBody>
          </p:sp>
          <p:sp>
            <p:nvSpPr>
              <p:cNvPr id="522" name="Freeform 521">
                <a:extLst>
                  <a:ext uri="{FF2B5EF4-FFF2-40B4-BE49-F238E27FC236}">
                    <a16:creationId xmlns:a16="http://schemas.microsoft.com/office/drawing/2014/main" id="{2BFAEC61-4410-E24B-9A7D-58D9D11DD474}"/>
                  </a:ext>
                </a:extLst>
              </p:cNvPr>
              <p:cNvSpPr/>
              <p:nvPr/>
            </p:nvSpPr>
            <p:spPr>
              <a:xfrm>
                <a:off x="10522136" y="3664618"/>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3 h 120149"/>
                  <a:gd name="connsiteX5" fmla="*/ 66552 w 77753"/>
                  <a:gd name="connsiteY5" fmla="*/ 117983 h 120149"/>
                  <a:gd name="connsiteX6" fmla="*/ 39441 w 77753"/>
                  <a:gd name="connsiteY6" fmla="*/ 108935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9"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grpFill/>
              <a:ln w="18073" cap="flat">
                <a:noFill/>
                <a:prstDash val="solid"/>
                <a:miter/>
              </a:ln>
            </p:spPr>
            <p:txBody>
              <a:bodyPr rtlCol="0" anchor="ctr"/>
              <a:lstStyle/>
              <a:p>
                <a:endParaRPr lang="en-US" sz="849"/>
              </a:p>
            </p:txBody>
          </p:sp>
        </p:grpSp>
        <p:grpSp>
          <p:nvGrpSpPr>
            <p:cNvPr id="81" name="Graphic 2472">
              <a:extLst>
                <a:ext uri="{FF2B5EF4-FFF2-40B4-BE49-F238E27FC236}">
                  <a16:creationId xmlns:a16="http://schemas.microsoft.com/office/drawing/2014/main" id="{5513452C-BB90-B14A-A506-32A27FAAC369}"/>
                </a:ext>
              </a:extLst>
            </p:cNvPr>
            <p:cNvGrpSpPr/>
            <p:nvPr userDrawn="1"/>
          </p:nvGrpSpPr>
          <p:grpSpPr>
            <a:xfrm>
              <a:off x="10173566" y="3966830"/>
              <a:ext cx="362171" cy="121602"/>
              <a:chOff x="10219286" y="3966830"/>
              <a:chExt cx="362171" cy="121602"/>
            </a:xfrm>
            <a:solidFill>
              <a:srgbClr val="7EB4B4"/>
            </a:solidFill>
          </p:grpSpPr>
          <p:sp>
            <p:nvSpPr>
              <p:cNvPr id="519" name="Freeform 518">
                <a:extLst>
                  <a:ext uri="{FF2B5EF4-FFF2-40B4-BE49-F238E27FC236}">
                    <a16:creationId xmlns:a16="http://schemas.microsoft.com/office/drawing/2014/main" id="{AD80188D-E57E-854E-98F6-470C936A1106}"/>
                  </a:ext>
                </a:extLst>
              </p:cNvPr>
              <p:cNvSpPr/>
              <p:nvPr/>
            </p:nvSpPr>
            <p:spPr>
              <a:xfrm>
                <a:off x="10219286" y="3966830"/>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4"/>
                      <a:pt x="65752" y="117984"/>
                    </a:cubicBezTo>
                    <a:lnTo>
                      <a:pt x="65752" y="117984"/>
                    </a:lnTo>
                    <a:cubicBezTo>
                      <a:pt x="56715" y="123412"/>
                      <a:pt x="44062" y="117984"/>
                      <a:pt x="38640" y="108935"/>
                    </a:cubicBezTo>
                    <a:lnTo>
                      <a:pt x="2491" y="29311"/>
                    </a:lnTo>
                    <a:cubicBezTo>
                      <a:pt x="-2931" y="18453"/>
                      <a:pt x="684" y="7595"/>
                      <a:pt x="11529" y="2166"/>
                    </a:cubicBezTo>
                    <a:close/>
                  </a:path>
                </a:pathLst>
              </a:custGeom>
              <a:grpFill/>
              <a:ln w="18073" cap="flat">
                <a:noFill/>
                <a:prstDash val="solid"/>
                <a:miter/>
              </a:ln>
            </p:spPr>
            <p:txBody>
              <a:bodyPr rtlCol="0" anchor="ctr"/>
              <a:lstStyle/>
              <a:p>
                <a:endParaRPr lang="en-US" sz="849"/>
              </a:p>
            </p:txBody>
          </p:sp>
          <p:sp>
            <p:nvSpPr>
              <p:cNvPr id="520" name="Freeform 519">
                <a:extLst>
                  <a:ext uri="{FF2B5EF4-FFF2-40B4-BE49-F238E27FC236}">
                    <a16:creationId xmlns:a16="http://schemas.microsoft.com/office/drawing/2014/main" id="{23B013FD-30CA-1048-B2DA-B1C2D363640A}"/>
                  </a:ext>
                </a:extLst>
              </p:cNvPr>
              <p:cNvSpPr/>
              <p:nvPr/>
            </p:nvSpPr>
            <p:spPr>
              <a:xfrm>
                <a:off x="10541694" y="3967186"/>
                <a:ext cx="39763" cy="121246"/>
              </a:xfrm>
              <a:custGeom>
                <a:avLst/>
                <a:gdLst>
                  <a:gd name="connsiteX0" fmla="*/ 39764 w 39763"/>
                  <a:gd name="connsiteY0" fmla="*/ 19906 h 121246"/>
                  <a:gd name="connsiteX1" fmla="*/ 39764 w 39763"/>
                  <a:gd name="connsiteY1" fmla="*/ 101341 h 121246"/>
                  <a:gd name="connsiteX2" fmla="*/ 19882 w 39763"/>
                  <a:gd name="connsiteY2" fmla="*/ 121246 h 121246"/>
                  <a:gd name="connsiteX3" fmla="*/ 19882 w 39763"/>
                  <a:gd name="connsiteY3" fmla="*/ 121246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8"/>
                      <a:pt x="30727" y="121246"/>
                      <a:pt x="19882" y="121246"/>
                    </a:cubicBezTo>
                    <a:lnTo>
                      <a:pt x="19882" y="121246"/>
                    </a:lnTo>
                    <a:cubicBezTo>
                      <a:pt x="9037" y="121246"/>
                      <a:pt x="0" y="112198"/>
                      <a:pt x="0" y="101341"/>
                    </a:cubicBezTo>
                    <a:lnTo>
                      <a:pt x="0" y="19906"/>
                    </a:lnTo>
                    <a:cubicBezTo>
                      <a:pt x="0" y="9048"/>
                      <a:pt x="9037" y="0"/>
                      <a:pt x="19882" y="0"/>
                    </a:cubicBezTo>
                    <a:lnTo>
                      <a:pt x="19882" y="0"/>
                    </a:lnTo>
                    <a:cubicBezTo>
                      <a:pt x="28919" y="0"/>
                      <a:pt x="39764" y="9048"/>
                      <a:pt x="39764" y="19906"/>
                    </a:cubicBezTo>
                    <a:close/>
                  </a:path>
                </a:pathLst>
              </a:custGeom>
              <a:grpFill/>
              <a:ln w="18073" cap="flat">
                <a:noFill/>
                <a:prstDash val="solid"/>
                <a:miter/>
              </a:ln>
            </p:spPr>
            <p:txBody>
              <a:bodyPr rtlCol="0" anchor="ctr"/>
              <a:lstStyle/>
              <a:p>
                <a:endParaRPr lang="en-US" sz="849"/>
              </a:p>
            </p:txBody>
          </p:sp>
        </p:grpSp>
        <p:sp>
          <p:nvSpPr>
            <p:cNvPr id="82" name="Freeform 81">
              <a:extLst>
                <a:ext uri="{FF2B5EF4-FFF2-40B4-BE49-F238E27FC236}">
                  <a16:creationId xmlns:a16="http://schemas.microsoft.com/office/drawing/2014/main" id="{9E32E0C0-B3AE-CC40-95BA-E03DF327B74A}"/>
                </a:ext>
              </a:extLst>
            </p:cNvPr>
            <p:cNvSpPr/>
            <p:nvPr userDrawn="1"/>
          </p:nvSpPr>
          <p:spPr>
            <a:xfrm>
              <a:off x="6521413" y="4274827"/>
              <a:ext cx="39763" cy="117627"/>
            </a:xfrm>
            <a:custGeom>
              <a:avLst/>
              <a:gdLst>
                <a:gd name="connsiteX0" fmla="*/ 30726 w 39763"/>
                <a:gd name="connsiteY0" fmla="*/ 0 h 117627"/>
                <a:gd name="connsiteX1" fmla="*/ 39764 w 39763"/>
                <a:gd name="connsiteY1" fmla="*/ 16287 h 117627"/>
                <a:gd name="connsiteX2" fmla="*/ 39764 w 39763"/>
                <a:gd name="connsiteY2" fmla="*/ 97721 h 117627"/>
                <a:gd name="connsiteX3" fmla="*/ 19882 w 39763"/>
                <a:gd name="connsiteY3" fmla="*/ 117627 h 117627"/>
                <a:gd name="connsiteX4" fmla="*/ 19882 w 39763"/>
                <a:gd name="connsiteY4" fmla="*/ 117627 h 117627"/>
                <a:gd name="connsiteX5" fmla="*/ 0 w 39763"/>
                <a:gd name="connsiteY5" fmla="*/ 97721 h 117627"/>
                <a:gd name="connsiteX6" fmla="*/ 0 w 39763"/>
                <a:gd name="connsiteY6" fmla="*/ 66957 h 117627"/>
                <a:gd name="connsiteX7" fmla="*/ 30726 w 39763"/>
                <a:gd name="connsiteY7" fmla="*/ 0 h 11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763" h="117627">
                  <a:moveTo>
                    <a:pt x="30726" y="0"/>
                  </a:moveTo>
                  <a:cubicBezTo>
                    <a:pt x="36149" y="3619"/>
                    <a:pt x="39764" y="9048"/>
                    <a:pt x="39764" y="16287"/>
                  </a:cubicBezTo>
                  <a:lnTo>
                    <a:pt x="39764" y="97721"/>
                  </a:lnTo>
                  <a:cubicBezTo>
                    <a:pt x="39764" y="108579"/>
                    <a:pt x="30726" y="117627"/>
                    <a:pt x="19882" y="117627"/>
                  </a:cubicBezTo>
                  <a:lnTo>
                    <a:pt x="19882" y="117627"/>
                  </a:lnTo>
                  <a:cubicBezTo>
                    <a:pt x="9037" y="117627"/>
                    <a:pt x="0" y="108579"/>
                    <a:pt x="0" y="97721"/>
                  </a:cubicBezTo>
                  <a:lnTo>
                    <a:pt x="0" y="66957"/>
                  </a:lnTo>
                  <a:lnTo>
                    <a:pt x="30726" y="0"/>
                  </a:lnTo>
                  <a:close/>
                </a:path>
              </a:pathLst>
            </a:custGeom>
            <a:solidFill>
              <a:srgbClr val="7EB4B4"/>
            </a:solidFill>
            <a:ln w="18073" cap="flat">
              <a:noFill/>
              <a:prstDash val="solid"/>
              <a:miter/>
            </a:ln>
          </p:spPr>
          <p:txBody>
            <a:bodyPr rtlCol="0" anchor="ctr"/>
            <a:lstStyle/>
            <a:p>
              <a:endParaRPr lang="en-US" sz="849"/>
            </a:p>
          </p:txBody>
        </p:sp>
        <p:grpSp>
          <p:nvGrpSpPr>
            <p:cNvPr id="83" name="Graphic 2472">
              <a:extLst>
                <a:ext uri="{FF2B5EF4-FFF2-40B4-BE49-F238E27FC236}">
                  <a16:creationId xmlns:a16="http://schemas.microsoft.com/office/drawing/2014/main" id="{87277030-0B03-E545-B838-008F94024312}"/>
                </a:ext>
              </a:extLst>
            </p:cNvPr>
            <p:cNvGrpSpPr/>
            <p:nvPr userDrawn="1"/>
          </p:nvGrpSpPr>
          <p:grpSpPr>
            <a:xfrm>
              <a:off x="6841653" y="4270851"/>
              <a:ext cx="379595" cy="120149"/>
              <a:chOff x="6887373" y="4270851"/>
              <a:chExt cx="379595" cy="120149"/>
            </a:xfrm>
            <a:solidFill>
              <a:srgbClr val="7EB4B4"/>
            </a:solidFill>
          </p:grpSpPr>
          <p:sp>
            <p:nvSpPr>
              <p:cNvPr id="517" name="Freeform 516">
                <a:extLst>
                  <a:ext uri="{FF2B5EF4-FFF2-40B4-BE49-F238E27FC236}">
                    <a16:creationId xmlns:a16="http://schemas.microsoft.com/office/drawing/2014/main" id="{013EDA90-3C99-AA4A-8E7F-256E23BBBE06}"/>
                  </a:ext>
                </a:extLst>
              </p:cNvPr>
              <p:cNvSpPr/>
              <p:nvPr/>
            </p:nvSpPr>
            <p:spPr>
              <a:xfrm>
                <a:off x="6887373" y="4270851"/>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3 h 120149"/>
                  <a:gd name="connsiteX5" fmla="*/ 66552 w 77752"/>
                  <a:gd name="connsiteY5" fmla="*/ 117983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grpFill/>
              <a:ln w="18073" cap="flat">
                <a:noFill/>
                <a:prstDash val="solid"/>
                <a:miter/>
              </a:ln>
            </p:spPr>
            <p:txBody>
              <a:bodyPr rtlCol="0" anchor="ctr"/>
              <a:lstStyle/>
              <a:p>
                <a:endParaRPr lang="en-US" sz="849"/>
              </a:p>
            </p:txBody>
          </p:sp>
          <p:sp>
            <p:nvSpPr>
              <p:cNvPr id="518" name="Freeform 517">
                <a:extLst>
                  <a:ext uri="{FF2B5EF4-FFF2-40B4-BE49-F238E27FC236}">
                    <a16:creationId xmlns:a16="http://schemas.microsoft.com/office/drawing/2014/main" id="{D6F99637-8232-824E-981B-FDB2582AB46B}"/>
                  </a:ext>
                </a:extLst>
              </p:cNvPr>
              <p:cNvSpPr/>
              <p:nvPr/>
            </p:nvSpPr>
            <p:spPr>
              <a:xfrm>
                <a:off x="7190016" y="4270851"/>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3 h 120149"/>
                  <a:gd name="connsiteX5" fmla="*/ 65752 w 76952"/>
                  <a:gd name="connsiteY5" fmla="*/ 117983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3"/>
                    </a:cubicBezTo>
                    <a:lnTo>
                      <a:pt x="65752" y="117983"/>
                    </a:lnTo>
                    <a:cubicBezTo>
                      <a:pt x="56714" y="123413"/>
                      <a:pt x="44062" y="117983"/>
                      <a:pt x="38640" y="108935"/>
                    </a:cubicBezTo>
                    <a:lnTo>
                      <a:pt x="2491" y="29311"/>
                    </a:lnTo>
                    <a:cubicBezTo>
                      <a:pt x="-2931" y="18453"/>
                      <a:pt x="684" y="7595"/>
                      <a:pt x="11528" y="2166"/>
                    </a:cubicBezTo>
                    <a:close/>
                  </a:path>
                </a:pathLst>
              </a:custGeom>
              <a:grpFill/>
              <a:ln w="18073" cap="flat">
                <a:noFill/>
                <a:prstDash val="solid"/>
                <a:miter/>
              </a:ln>
            </p:spPr>
            <p:txBody>
              <a:bodyPr rtlCol="0" anchor="ctr"/>
              <a:lstStyle/>
              <a:p>
                <a:endParaRPr lang="en-US" sz="849"/>
              </a:p>
            </p:txBody>
          </p:sp>
        </p:grpSp>
        <p:grpSp>
          <p:nvGrpSpPr>
            <p:cNvPr id="84" name="Graphic 2472">
              <a:extLst>
                <a:ext uri="{FF2B5EF4-FFF2-40B4-BE49-F238E27FC236}">
                  <a16:creationId xmlns:a16="http://schemas.microsoft.com/office/drawing/2014/main" id="{B607B17B-B70F-A54B-AEE9-6D3ABA0CBEBE}"/>
                </a:ext>
              </a:extLst>
            </p:cNvPr>
            <p:cNvGrpSpPr/>
            <p:nvPr userDrawn="1"/>
          </p:nvGrpSpPr>
          <p:grpSpPr>
            <a:xfrm>
              <a:off x="6520730" y="4574872"/>
              <a:ext cx="398676" cy="120149"/>
              <a:chOff x="6566450" y="4574872"/>
              <a:chExt cx="398676" cy="120149"/>
            </a:xfrm>
            <a:solidFill>
              <a:srgbClr val="7EB4B4"/>
            </a:solidFill>
          </p:grpSpPr>
          <p:sp>
            <p:nvSpPr>
              <p:cNvPr id="515" name="Freeform 514">
                <a:extLst>
                  <a:ext uri="{FF2B5EF4-FFF2-40B4-BE49-F238E27FC236}">
                    <a16:creationId xmlns:a16="http://schemas.microsoft.com/office/drawing/2014/main" id="{26CAC236-0ABE-9549-94E5-0483740477E1}"/>
                  </a:ext>
                </a:extLst>
              </p:cNvPr>
              <p:cNvSpPr/>
              <p:nvPr/>
            </p:nvSpPr>
            <p:spPr>
              <a:xfrm>
                <a:off x="6566450" y="4574872"/>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6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6"/>
                    </a:cubicBezTo>
                    <a:lnTo>
                      <a:pt x="2491" y="29311"/>
                    </a:lnTo>
                    <a:cubicBezTo>
                      <a:pt x="-2931" y="16643"/>
                      <a:pt x="684" y="5785"/>
                      <a:pt x="11528" y="2166"/>
                    </a:cubicBezTo>
                    <a:close/>
                  </a:path>
                </a:pathLst>
              </a:custGeom>
              <a:grpFill/>
              <a:ln w="18073" cap="flat">
                <a:noFill/>
                <a:prstDash val="solid"/>
                <a:miter/>
              </a:ln>
            </p:spPr>
            <p:txBody>
              <a:bodyPr rtlCol="0" anchor="ctr"/>
              <a:lstStyle/>
              <a:p>
                <a:endParaRPr lang="en-US" sz="849"/>
              </a:p>
            </p:txBody>
          </p:sp>
          <p:sp>
            <p:nvSpPr>
              <p:cNvPr id="516" name="Freeform 515">
                <a:extLst>
                  <a:ext uri="{FF2B5EF4-FFF2-40B4-BE49-F238E27FC236}">
                    <a16:creationId xmlns:a16="http://schemas.microsoft.com/office/drawing/2014/main" id="{B7409C9C-EDC1-4C40-ABE6-889E442DE4C1}"/>
                  </a:ext>
                </a:extLst>
              </p:cNvPr>
              <p:cNvSpPr/>
              <p:nvPr/>
            </p:nvSpPr>
            <p:spPr>
              <a:xfrm>
                <a:off x="6887373" y="4574872"/>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6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6643"/>
                      <a:pt x="1484" y="5785"/>
                      <a:pt x="12329" y="2166"/>
                    </a:cubicBezTo>
                    <a:close/>
                  </a:path>
                </a:pathLst>
              </a:custGeom>
              <a:grpFill/>
              <a:ln w="18073" cap="flat">
                <a:noFill/>
                <a:prstDash val="solid"/>
                <a:miter/>
              </a:ln>
            </p:spPr>
            <p:txBody>
              <a:bodyPr rtlCol="0" anchor="ctr"/>
              <a:lstStyle/>
              <a:p>
                <a:endParaRPr lang="en-US" sz="849"/>
              </a:p>
            </p:txBody>
          </p:sp>
        </p:grpSp>
        <p:grpSp>
          <p:nvGrpSpPr>
            <p:cNvPr id="85" name="Graphic 2472">
              <a:extLst>
                <a:ext uri="{FF2B5EF4-FFF2-40B4-BE49-F238E27FC236}">
                  <a16:creationId xmlns:a16="http://schemas.microsoft.com/office/drawing/2014/main" id="{200D133C-BC57-CF44-9739-D3BACD0F9F0C}"/>
                </a:ext>
              </a:extLst>
            </p:cNvPr>
            <p:cNvGrpSpPr/>
            <p:nvPr userDrawn="1"/>
          </p:nvGrpSpPr>
          <p:grpSpPr>
            <a:xfrm>
              <a:off x="6538804" y="4575030"/>
              <a:ext cx="682444" cy="423656"/>
              <a:chOff x="6584524" y="4575030"/>
              <a:chExt cx="682444" cy="423656"/>
            </a:xfrm>
            <a:solidFill>
              <a:srgbClr val="7EB4B4"/>
            </a:solidFill>
          </p:grpSpPr>
          <p:sp>
            <p:nvSpPr>
              <p:cNvPr id="511" name="Freeform 510">
                <a:extLst>
                  <a:ext uri="{FF2B5EF4-FFF2-40B4-BE49-F238E27FC236}">
                    <a16:creationId xmlns:a16="http://schemas.microsoft.com/office/drawing/2014/main" id="{8727EE6A-4121-5E42-B333-C75ED72C7181}"/>
                  </a:ext>
                </a:extLst>
              </p:cNvPr>
              <p:cNvSpPr/>
              <p:nvPr/>
            </p:nvSpPr>
            <p:spPr>
              <a:xfrm>
                <a:off x="6584524" y="4877084"/>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3 h 120149"/>
                  <a:gd name="connsiteX5" fmla="*/ 65752 w 76952"/>
                  <a:gd name="connsiteY5" fmla="*/ 117983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3"/>
                    </a:cubicBezTo>
                    <a:lnTo>
                      <a:pt x="65752" y="117983"/>
                    </a:lnTo>
                    <a:cubicBezTo>
                      <a:pt x="56714" y="123413"/>
                      <a:pt x="44062" y="117983"/>
                      <a:pt x="38640" y="108935"/>
                    </a:cubicBezTo>
                    <a:lnTo>
                      <a:pt x="2491" y="29311"/>
                    </a:lnTo>
                    <a:cubicBezTo>
                      <a:pt x="-2931" y="18453"/>
                      <a:pt x="684" y="7595"/>
                      <a:pt x="11528" y="2166"/>
                    </a:cubicBezTo>
                    <a:close/>
                  </a:path>
                </a:pathLst>
              </a:custGeom>
              <a:grpFill/>
              <a:ln w="18073" cap="flat">
                <a:noFill/>
                <a:prstDash val="solid"/>
                <a:miter/>
              </a:ln>
            </p:spPr>
            <p:txBody>
              <a:bodyPr rtlCol="0" anchor="ctr"/>
              <a:lstStyle/>
              <a:p>
                <a:endParaRPr lang="en-US" sz="849"/>
              </a:p>
            </p:txBody>
          </p:sp>
          <p:sp>
            <p:nvSpPr>
              <p:cNvPr id="512" name="Freeform 511">
                <a:extLst>
                  <a:ext uri="{FF2B5EF4-FFF2-40B4-BE49-F238E27FC236}">
                    <a16:creationId xmlns:a16="http://schemas.microsoft.com/office/drawing/2014/main" id="{2102FBB7-F631-254E-BBDA-73ACD3FBADE9}"/>
                  </a:ext>
                </a:extLst>
              </p:cNvPr>
              <p:cNvSpPr/>
              <p:nvPr/>
            </p:nvSpPr>
            <p:spPr>
              <a:xfrm>
                <a:off x="7208775" y="4575030"/>
                <a:ext cx="39763" cy="121445"/>
              </a:xfrm>
              <a:custGeom>
                <a:avLst/>
                <a:gdLst>
                  <a:gd name="connsiteX0" fmla="*/ 39764 w 39763"/>
                  <a:gd name="connsiteY0" fmla="*/ 20105 h 121445"/>
                  <a:gd name="connsiteX1" fmla="*/ 39764 w 39763"/>
                  <a:gd name="connsiteY1" fmla="*/ 101539 h 121445"/>
                  <a:gd name="connsiteX2" fmla="*/ 19882 w 39763"/>
                  <a:gd name="connsiteY2" fmla="*/ 121445 h 121445"/>
                  <a:gd name="connsiteX3" fmla="*/ 19882 w 39763"/>
                  <a:gd name="connsiteY3" fmla="*/ 121445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6" y="121445"/>
                      <a:pt x="19882" y="121445"/>
                    </a:cubicBezTo>
                    <a:lnTo>
                      <a:pt x="19882" y="121445"/>
                    </a:lnTo>
                    <a:cubicBezTo>
                      <a:pt x="9037" y="121445"/>
                      <a:pt x="0" y="112397"/>
                      <a:pt x="0" y="101539"/>
                    </a:cubicBezTo>
                    <a:lnTo>
                      <a:pt x="0" y="20105"/>
                    </a:lnTo>
                    <a:cubicBezTo>
                      <a:pt x="0" y="9247"/>
                      <a:pt x="9037" y="199"/>
                      <a:pt x="19882" y="199"/>
                    </a:cubicBezTo>
                    <a:lnTo>
                      <a:pt x="19882" y="199"/>
                    </a:lnTo>
                    <a:cubicBezTo>
                      <a:pt x="30726" y="-1611"/>
                      <a:pt x="39764" y="9247"/>
                      <a:pt x="39764" y="20105"/>
                    </a:cubicBezTo>
                    <a:close/>
                  </a:path>
                </a:pathLst>
              </a:custGeom>
              <a:grpFill/>
              <a:ln w="18073" cap="flat">
                <a:noFill/>
                <a:prstDash val="solid"/>
                <a:miter/>
              </a:ln>
            </p:spPr>
            <p:txBody>
              <a:bodyPr rtlCol="0" anchor="ctr"/>
              <a:lstStyle/>
              <a:p>
                <a:endParaRPr lang="en-US" sz="849"/>
              </a:p>
            </p:txBody>
          </p:sp>
          <p:sp>
            <p:nvSpPr>
              <p:cNvPr id="513" name="Freeform 512">
                <a:extLst>
                  <a:ext uri="{FF2B5EF4-FFF2-40B4-BE49-F238E27FC236}">
                    <a16:creationId xmlns:a16="http://schemas.microsoft.com/office/drawing/2014/main" id="{158281E8-F7B9-6D48-B4C4-040759067CDE}"/>
                  </a:ext>
                </a:extLst>
              </p:cNvPr>
              <p:cNvSpPr/>
              <p:nvPr/>
            </p:nvSpPr>
            <p:spPr>
              <a:xfrm>
                <a:off x="6905125" y="4877440"/>
                <a:ext cx="39763" cy="121246"/>
              </a:xfrm>
              <a:custGeom>
                <a:avLst/>
                <a:gdLst>
                  <a:gd name="connsiteX0" fmla="*/ 39764 w 39763"/>
                  <a:gd name="connsiteY0" fmla="*/ 19906 h 121246"/>
                  <a:gd name="connsiteX1" fmla="*/ 39764 w 39763"/>
                  <a:gd name="connsiteY1" fmla="*/ 101341 h 121246"/>
                  <a:gd name="connsiteX2" fmla="*/ 19882 w 39763"/>
                  <a:gd name="connsiteY2" fmla="*/ 121247 h 121246"/>
                  <a:gd name="connsiteX3" fmla="*/ 19882 w 39763"/>
                  <a:gd name="connsiteY3" fmla="*/ 121247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9"/>
                      <a:pt x="30727" y="121247"/>
                      <a:pt x="19882" y="121247"/>
                    </a:cubicBezTo>
                    <a:lnTo>
                      <a:pt x="19882" y="121247"/>
                    </a:lnTo>
                    <a:cubicBezTo>
                      <a:pt x="9037" y="121247"/>
                      <a:pt x="0" y="112199"/>
                      <a:pt x="0" y="101341"/>
                    </a:cubicBezTo>
                    <a:lnTo>
                      <a:pt x="0" y="19906"/>
                    </a:lnTo>
                    <a:cubicBezTo>
                      <a:pt x="0" y="9048"/>
                      <a:pt x="9037" y="0"/>
                      <a:pt x="19882" y="0"/>
                    </a:cubicBezTo>
                    <a:lnTo>
                      <a:pt x="19882" y="0"/>
                    </a:lnTo>
                    <a:cubicBezTo>
                      <a:pt x="30727" y="0"/>
                      <a:pt x="39764" y="9048"/>
                      <a:pt x="39764" y="19906"/>
                    </a:cubicBezTo>
                    <a:close/>
                  </a:path>
                </a:pathLst>
              </a:custGeom>
              <a:grpFill/>
              <a:ln w="18073" cap="flat">
                <a:noFill/>
                <a:prstDash val="solid"/>
                <a:miter/>
              </a:ln>
            </p:spPr>
            <p:txBody>
              <a:bodyPr rtlCol="0" anchor="ctr"/>
              <a:lstStyle/>
              <a:p>
                <a:endParaRPr lang="en-US" sz="849"/>
              </a:p>
            </p:txBody>
          </p:sp>
          <p:sp>
            <p:nvSpPr>
              <p:cNvPr id="514" name="Freeform 513">
                <a:extLst>
                  <a:ext uri="{FF2B5EF4-FFF2-40B4-BE49-F238E27FC236}">
                    <a16:creationId xmlns:a16="http://schemas.microsoft.com/office/drawing/2014/main" id="{A2F060A5-82AF-564E-851F-977479C36FD7}"/>
                  </a:ext>
                </a:extLst>
              </p:cNvPr>
              <p:cNvSpPr/>
              <p:nvPr/>
            </p:nvSpPr>
            <p:spPr>
              <a:xfrm>
                <a:off x="7190016" y="4877084"/>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3 h 120149"/>
                  <a:gd name="connsiteX5" fmla="*/ 65752 w 76952"/>
                  <a:gd name="connsiteY5" fmla="*/ 117983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3"/>
                    </a:cubicBezTo>
                    <a:lnTo>
                      <a:pt x="65752" y="117983"/>
                    </a:lnTo>
                    <a:cubicBezTo>
                      <a:pt x="56714" y="123413"/>
                      <a:pt x="44062" y="117983"/>
                      <a:pt x="38640" y="108935"/>
                    </a:cubicBezTo>
                    <a:lnTo>
                      <a:pt x="2491" y="29311"/>
                    </a:lnTo>
                    <a:cubicBezTo>
                      <a:pt x="-2931" y="18453"/>
                      <a:pt x="684" y="7595"/>
                      <a:pt x="11528" y="2166"/>
                    </a:cubicBezTo>
                    <a:close/>
                  </a:path>
                </a:pathLst>
              </a:custGeom>
              <a:grpFill/>
              <a:ln w="18073" cap="flat">
                <a:noFill/>
                <a:prstDash val="solid"/>
                <a:miter/>
              </a:ln>
            </p:spPr>
            <p:txBody>
              <a:bodyPr rtlCol="0" anchor="ctr"/>
              <a:lstStyle/>
              <a:p>
                <a:endParaRPr lang="en-US" sz="849"/>
              </a:p>
            </p:txBody>
          </p:sp>
        </p:grpSp>
        <p:sp>
          <p:nvSpPr>
            <p:cNvPr id="86" name="Freeform 85">
              <a:extLst>
                <a:ext uri="{FF2B5EF4-FFF2-40B4-BE49-F238E27FC236}">
                  <a16:creationId xmlns:a16="http://schemas.microsoft.com/office/drawing/2014/main" id="{37806728-4DCF-0D4C-8028-E664231196ED}"/>
                </a:ext>
              </a:extLst>
            </p:cNvPr>
            <p:cNvSpPr/>
            <p:nvPr userDrawn="1"/>
          </p:nvSpPr>
          <p:spPr>
            <a:xfrm>
              <a:off x="7466705" y="4271207"/>
              <a:ext cx="39763" cy="121246"/>
            </a:xfrm>
            <a:custGeom>
              <a:avLst/>
              <a:gdLst>
                <a:gd name="connsiteX0" fmla="*/ 39764 w 39763"/>
                <a:gd name="connsiteY0" fmla="*/ 19906 h 121246"/>
                <a:gd name="connsiteX1" fmla="*/ 39764 w 39763"/>
                <a:gd name="connsiteY1" fmla="*/ 101341 h 121246"/>
                <a:gd name="connsiteX2" fmla="*/ 19882 w 39763"/>
                <a:gd name="connsiteY2" fmla="*/ 121247 h 121246"/>
                <a:gd name="connsiteX3" fmla="*/ 19882 w 39763"/>
                <a:gd name="connsiteY3" fmla="*/ 121247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9"/>
                    <a:pt x="30726" y="121247"/>
                    <a:pt x="19882" y="121247"/>
                  </a:cubicBezTo>
                  <a:lnTo>
                    <a:pt x="19882" y="121247"/>
                  </a:lnTo>
                  <a:cubicBezTo>
                    <a:pt x="9037" y="121247"/>
                    <a:pt x="0" y="112199"/>
                    <a:pt x="0" y="101341"/>
                  </a:cubicBezTo>
                  <a:lnTo>
                    <a:pt x="0" y="19906"/>
                  </a:lnTo>
                  <a:cubicBezTo>
                    <a:pt x="0" y="9048"/>
                    <a:pt x="9037" y="0"/>
                    <a:pt x="19882" y="0"/>
                  </a:cubicBezTo>
                  <a:lnTo>
                    <a:pt x="19882" y="0"/>
                  </a:lnTo>
                  <a:cubicBezTo>
                    <a:pt x="28919" y="0"/>
                    <a:pt x="39764" y="9048"/>
                    <a:pt x="39764" y="19906"/>
                  </a:cubicBezTo>
                  <a:close/>
                </a:path>
              </a:pathLst>
            </a:custGeom>
            <a:solidFill>
              <a:srgbClr val="7EB4B4"/>
            </a:solidFill>
            <a:ln w="18073" cap="flat">
              <a:noFill/>
              <a:prstDash val="solid"/>
              <a:miter/>
            </a:ln>
          </p:spPr>
          <p:txBody>
            <a:bodyPr rtlCol="0" anchor="ctr"/>
            <a:lstStyle/>
            <a:p>
              <a:endParaRPr lang="en-US" sz="849"/>
            </a:p>
          </p:txBody>
        </p:sp>
        <p:grpSp>
          <p:nvGrpSpPr>
            <p:cNvPr id="87" name="Graphic 2472">
              <a:extLst>
                <a:ext uri="{FF2B5EF4-FFF2-40B4-BE49-F238E27FC236}">
                  <a16:creationId xmlns:a16="http://schemas.microsoft.com/office/drawing/2014/main" id="{3378A9C5-1296-BB41-A57D-97AFEA19A95C}"/>
                </a:ext>
              </a:extLst>
            </p:cNvPr>
            <p:cNvGrpSpPr/>
            <p:nvPr userDrawn="1"/>
          </p:nvGrpSpPr>
          <p:grpSpPr>
            <a:xfrm>
              <a:off x="7750796" y="4270851"/>
              <a:ext cx="379595" cy="120149"/>
              <a:chOff x="7796516" y="4270851"/>
              <a:chExt cx="379595" cy="120149"/>
            </a:xfrm>
            <a:solidFill>
              <a:srgbClr val="7EB4B4"/>
            </a:solidFill>
          </p:grpSpPr>
          <p:sp>
            <p:nvSpPr>
              <p:cNvPr id="509" name="Freeform 508">
                <a:extLst>
                  <a:ext uri="{FF2B5EF4-FFF2-40B4-BE49-F238E27FC236}">
                    <a16:creationId xmlns:a16="http://schemas.microsoft.com/office/drawing/2014/main" id="{886E93FA-6632-4D48-B6D9-E147972088E9}"/>
                  </a:ext>
                </a:extLst>
              </p:cNvPr>
              <p:cNvSpPr/>
              <p:nvPr/>
            </p:nvSpPr>
            <p:spPr>
              <a:xfrm>
                <a:off x="7796516" y="4270851"/>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3 h 120149"/>
                  <a:gd name="connsiteX5" fmla="*/ 66552 w 77752"/>
                  <a:gd name="connsiteY5" fmla="*/ 117983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grpFill/>
              <a:ln w="18073" cap="flat">
                <a:noFill/>
                <a:prstDash val="solid"/>
                <a:miter/>
              </a:ln>
            </p:spPr>
            <p:txBody>
              <a:bodyPr rtlCol="0" anchor="ctr"/>
              <a:lstStyle/>
              <a:p>
                <a:endParaRPr lang="en-US" sz="849"/>
              </a:p>
            </p:txBody>
          </p:sp>
          <p:sp>
            <p:nvSpPr>
              <p:cNvPr id="510" name="Freeform 509">
                <a:extLst>
                  <a:ext uri="{FF2B5EF4-FFF2-40B4-BE49-F238E27FC236}">
                    <a16:creationId xmlns:a16="http://schemas.microsoft.com/office/drawing/2014/main" id="{A219FE1F-DBCC-FE4E-8AF0-21357D11A831}"/>
                  </a:ext>
                </a:extLst>
              </p:cNvPr>
              <p:cNvSpPr/>
              <p:nvPr/>
            </p:nvSpPr>
            <p:spPr>
              <a:xfrm>
                <a:off x="8099159" y="4270851"/>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3 h 120149"/>
                  <a:gd name="connsiteX5" fmla="*/ 65752 w 76952"/>
                  <a:gd name="connsiteY5" fmla="*/ 117983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3"/>
                    </a:cubicBezTo>
                    <a:lnTo>
                      <a:pt x="65752" y="117983"/>
                    </a:lnTo>
                    <a:cubicBezTo>
                      <a:pt x="56714" y="123413"/>
                      <a:pt x="44062" y="117983"/>
                      <a:pt x="38640" y="108935"/>
                    </a:cubicBezTo>
                    <a:lnTo>
                      <a:pt x="2491" y="29311"/>
                    </a:lnTo>
                    <a:cubicBezTo>
                      <a:pt x="-2931" y="18453"/>
                      <a:pt x="684" y="7595"/>
                      <a:pt x="11528" y="2166"/>
                    </a:cubicBezTo>
                    <a:close/>
                  </a:path>
                </a:pathLst>
              </a:custGeom>
              <a:grpFill/>
              <a:ln w="18073" cap="flat">
                <a:noFill/>
                <a:prstDash val="solid"/>
                <a:miter/>
              </a:ln>
            </p:spPr>
            <p:txBody>
              <a:bodyPr rtlCol="0" anchor="ctr"/>
              <a:lstStyle/>
              <a:p>
                <a:endParaRPr lang="en-US" sz="849"/>
              </a:p>
            </p:txBody>
          </p:sp>
        </p:grpSp>
        <p:grpSp>
          <p:nvGrpSpPr>
            <p:cNvPr id="88" name="Graphic 2472">
              <a:extLst>
                <a:ext uri="{FF2B5EF4-FFF2-40B4-BE49-F238E27FC236}">
                  <a16:creationId xmlns:a16="http://schemas.microsoft.com/office/drawing/2014/main" id="{F9CC55C7-7C03-9348-B8D9-D4AD770C1E6C}"/>
                </a:ext>
              </a:extLst>
            </p:cNvPr>
            <p:cNvGrpSpPr/>
            <p:nvPr userDrawn="1"/>
          </p:nvGrpSpPr>
          <p:grpSpPr>
            <a:xfrm>
              <a:off x="7447146" y="4574872"/>
              <a:ext cx="381402" cy="120149"/>
              <a:chOff x="7492866" y="4574872"/>
              <a:chExt cx="381402" cy="120149"/>
            </a:xfrm>
            <a:solidFill>
              <a:srgbClr val="7EB4B4"/>
            </a:solidFill>
          </p:grpSpPr>
          <p:sp>
            <p:nvSpPr>
              <p:cNvPr id="507" name="Freeform 506">
                <a:extLst>
                  <a:ext uri="{FF2B5EF4-FFF2-40B4-BE49-F238E27FC236}">
                    <a16:creationId xmlns:a16="http://schemas.microsoft.com/office/drawing/2014/main" id="{6458B3EC-6620-D244-BE44-1982C61639B8}"/>
                  </a:ext>
                </a:extLst>
              </p:cNvPr>
              <p:cNvSpPr/>
              <p:nvPr/>
            </p:nvSpPr>
            <p:spPr>
              <a:xfrm>
                <a:off x="7492866" y="4574872"/>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4 h 120149"/>
                  <a:gd name="connsiteX5" fmla="*/ 66552 w 77753"/>
                  <a:gd name="connsiteY5" fmla="*/ 117984 h 120149"/>
                  <a:gd name="connsiteX6" fmla="*/ 39441 w 77753"/>
                  <a:gd name="connsiteY6" fmla="*/ 108936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6643"/>
                      <a:pt x="1484" y="5785"/>
                      <a:pt x="12329" y="2166"/>
                    </a:cubicBezTo>
                    <a:close/>
                  </a:path>
                </a:pathLst>
              </a:custGeom>
              <a:grpFill/>
              <a:ln w="18073" cap="flat">
                <a:noFill/>
                <a:prstDash val="solid"/>
                <a:miter/>
              </a:ln>
            </p:spPr>
            <p:txBody>
              <a:bodyPr rtlCol="0" anchor="ctr"/>
              <a:lstStyle/>
              <a:p>
                <a:endParaRPr lang="en-US" sz="849"/>
              </a:p>
            </p:txBody>
          </p:sp>
          <p:sp>
            <p:nvSpPr>
              <p:cNvPr id="508" name="Freeform 507">
                <a:extLst>
                  <a:ext uri="{FF2B5EF4-FFF2-40B4-BE49-F238E27FC236}">
                    <a16:creationId xmlns:a16="http://schemas.microsoft.com/office/drawing/2014/main" id="{A29152E4-4FD3-5D46-90A1-36C9468E8683}"/>
                  </a:ext>
                </a:extLst>
              </p:cNvPr>
              <p:cNvSpPr/>
              <p:nvPr/>
            </p:nvSpPr>
            <p:spPr>
              <a:xfrm>
                <a:off x="7796516" y="4574872"/>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6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6643"/>
                      <a:pt x="1484" y="5785"/>
                      <a:pt x="12329" y="2166"/>
                    </a:cubicBezTo>
                    <a:close/>
                  </a:path>
                </a:pathLst>
              </a:custGeom>
              <a:grpFill/>
              <a:ln w="18073" cap="flat">
                <a:noFill/>
                <a:prstDash val="solid"/>
                <a:miter/>
              </a:ln>
            </p:spPr>
            <p:txBody>
              <a:bodyPr rtlCol="0" anchor="ctr"/>
              <a:lstStyle/>
              <a:p>
                <a:endParaRPr lang="en-US" sz="849"/>
              </a:p>
            </p:txBody>
          </p:sp>
        </p:grpSp>
        <p:grpSp>
          <p:nvGrpSpPr>
            <p:cNvPr id="89" name="Graphic 2472">
              <a:extLst>
                <a:ext uri="{FF2B5EF4-FFF2-40B4-BE49-F238E27FC236}">
                  <a16:creationId xmlns:a16="http://schemas.microsoft.com/office/drawing/2014/main" id="{C2EBFE39-2F08-4D4F-9292-8068D7A2D39E}"/>
                </a:ext>
              </a:extLst>
            </p:cNvPr>
            <p:cNvGrpSpPr/>
            <p:nvPr userDrawn="1"/>
          </p:nvGrpSpPr>
          <p:grpSpPr>
            <a:xfrm>
              <a:off x="7447146" y="4575030"/>
              <a:ext cx="683245" cy="423656"/>
              <a:chOff x="7492866" y="4575030"/>
              <a:chExt cx="683245" cy="423656"/>
            </a:xfrm>
            <a:solidFill>
              <a:srgbClr val="7EB4B4"/>
            </a:solidFill>
          </p:grpSpPr>
          <p:sp>
            <p:nvSpPr>
              <p:cNvPr id="503" name="Freeform 502">
                <a:extLst>
                  <a:ext uri="{FF2B5EF4-FFF2-40B4-BE49-F238E27FC236}">
                    <a16:creationId xmlns:a16="http://schemas.microsoft.com/office/drawing/2014/main" id="{D2899B19-B25E-584D-8984-A76214EB692F}"/>
                  </a:ext>
                </a:extLst>
              </p:cNvPr>
              <p:cNvSpPr/>
              <p:nvPr/>
            </p:nvSpPr>
            <p:spPr>
              <a:xfrm>
                <a:off x="7492866" y="4877084"/>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3 h 120149"/>
                  <a:gd name="connsiteX5" fmla="*/ 66552 w 77753"/>
                  <a:gd name="connsiteY5" fmla="*/ 117983 h 120149"/>
                  <a:gd name="connsiteX6" fmla="*/ 39441 w 77753"/>
                  <a:gd name="connsiteY6" fmla="*/ 108935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8"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grpFill/>
              <a:ln w="18073" cap="flat">
                <a:noFill/>
                <a:prstDash val="solid"/>
                <a:miter/>
              </a:ln>
            </p:spPr>
            <p:txBody>
              <a:bodyPr rtlCol="0" anchor="ctr"/>
              <a:lstStyle/>
              <a:p>
                <a:endParaRPr lang="en-US" sz="849"/>
              </a:p>
            </p:txBody>
          </p:sp>
          <p:sp>
            <p:nvSpPr>
              <p:cNvPr id="504" name="Freeform 503">
                <a:extLst>
                  <a:ext uri="{FF2B5EF4-FFF2-40B4-BE49-F238E27FC236}">
                    <a16:creationId xmlns:a16="http://schemas.microsoft.com/office/drawing/2014/main" id="{F9E0AEA2-74A1-7340-9A58-4BDE35617C75}"/>
                  </a:ext>
                </a:extLst>
              </p:cNvPr>
              <p:cNvSpPr/>
              <p:nvPr/>
            </p:nvSpPr>
            <p:spPr>
              <a:xfrm>
                <a:off x="8117917" y="4575030"/>
                <a:ext cx="39763" cy="121445"/>
              </a:xfrm>
              <a:custGeom>
                <a:avLst/>
                <a:gdLst>
                  <a:gd name="connsiteX0" fmla="*/ 39764 w 39763"/>
                  <a:gd name="connsiteY0" fmla="*/ 20105 h 121445"/>
                  <a:gd name="connsiteX1" fmla="*/ 39764 w 39763"/>
                  <a:gd name="connsiteY1" fmla="*/ 101539 h 121445"/>
                  <a:gd name="connsiteX2" fmla="*/ 19882 w 39763"/>
                  <a:gd name="connsiteY2" fmla="*/ 121445 h 121445"/>
                  <a:gd name="connsiteX3" fmla="*/ 19882 w 39763"/>
                  <a:gd name="connsiteY3" fmla="*/ 121445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6" y="121445"/>
                      <a:pt x="19882" y="121445"/>
                    </a:cubicBezTo>
                    <a:lnTo>
                      <a:pt x="19882" y="121445"/>
                    </a:lnTo>
                    <a:cubicBezTo>
                      <a:pt x="9037" y="121445"/>
                      <a:pt x="0" y="112397"/>
                      <a:pt x="0" y="101539"/>
                    </a:cubicBezTo>
                    <a:lnTo>
                      <a:pt x="0" y="20105"/>
                    </a:lnTo>
                    <a:cubicBezTo>
                      <a:pt x="0" y="9247"/>
                      <a:pt x="9037" y="199"/>
                      <a:pt x="19882" y="199"/>
                    </a:cubicBezTo>
                    <a:lnTo>
                      <a:pt x="19882" y="199"/>
                    </a:lnTo>
                    <a:cubicBezTo>
                      <a:pt x="28919" y="-1611"/>
                      <a:pt x="39764" y="9247"/>
                      <a:pt x="39764" y="20105"/>
                    </a:cubicBezTo>
                    <a:close/>
                  </a:path>
                </a:pathLst>
              </a:custGeom>
              <a:grpFill/>
              <a:ln w="18073" cap="flat">
                <a:noFill/>
                <a:prstDash val="solid"/>
                <a:miter/>
              </a:ln>
            </p:spPr>
            <p:txBody>
              <a:bodyPr rtlCol="0" anchor="ctr"/>
              <a:lstStyle/>
              <a:p>
                <a:endParaRPr lang="en-US" sz="849"/>
              </a:p>
            </p:txBody>
          </p:sp>
          <p:sp>
            <p:nvSpPr>
              <p:cNvPr id="505" name="Freeform 504">
                <a:extLst>
                  <a:ext uri="{FF2B5EF4-FFF2-40B4-BE49-F238E27FC236}">
                    <a16:creationId xmlns:a16="http://schemas.microsoft.com/office/drawing/2014/main" id="{05B20C39-C239-F24B-B5B4-16A642A0CC6E}"/>
                  </a:ext>
                </a:extLst>
              </p:cNvPr>
              <p:cNvSpPr/>
              <p:nvPr/>
            </p:nvSpPr>
            <p:spPr>
              <a:xfrm>
                <a:off x="7814267" y="4877440"/>
                <a:ext cx="39763" cy="121246"/>
              </a:xfrm>
              <a:custGeom>
                <a:avLst/>
                <a:gdLst>
                  <a:gd name="connsiteX0" fmla="*/ 39764 w 39763"/>
                  <a:gd name="connsiteY0" fmla="*/ 19906 h 121246"/>
                  <a:gd name="connsiteX1" fmla="*/ 39764 w 39763"/>
                  <a:gd name="connsiteY1" fmla="*/ 101341 h 121246"/>
                  <a:gd name="connsiteX2" fmla="*/ 19882 w 39763"/>
                  <a:gd name="connsiteY2" fmla="*/ 121247 h 121246"/>
                  <a:gd name="connsiteX3" fmla="*/ 19882 w 39763"/>
                  <a:gd name="connsiteY3" fmla="*/ 121247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9"/>
                      <a:pt x="30727" y="121247"/>
                      <a:pt x="19882" y="121247"/>
                    </a:cubicBezTo>
                    <a:lnTo>
                      <a:pt x="19882" y="121247"/>
                    </a:lnTo>
                    <a:cubicBezTo>
                      <a:pt x="9037" y="121247"/>
                      <a:pt x="0" y="112199"/>
                      <a:pt x="0" y="101341"/>
                    </a:cubicBezTo>
                    <a:lnTo>
                      <a:pt x="0" y="19906"/>
                    </a:lnTo>
                    <a:cubicBezTo>
                      <a:pt x="0" y="9048"/>
                      <a:pt x="9037" y="0"/>
                      <a:pt x="19882" y="0"/>
                    </a:cubicBezTo>
                    <a:lnTo>
                      <a:pt x="19882" y="0"/>
                    </a:lnTo>
                    <a:cubicBezTo>
                      <a:pt x="30727" y="0"/>
                      <a:pt x="39764" y="9048"/>
                      <a:pt x="39764" y="19906"/>
                    </a:cubicBezTo>
                    <a:close/>
                  </a:path>
                </a:pathLst>
              </a:custGeom>
              <a:grpFill/>
              <a:ln w="18073" cap="flat">
                <a:noFill/>
                <a:prstDash val="solid"/>
                <a:miter/>
              </a:ln>
            </p:spPr>
            <p:txBody>
              <a:bodyPr rtlCol="0" anchor="ctr"/>
              <a:lstStyle/>
              <a:p>
                <a:endParaRPr lang="en-US" sz="849"/>
              </a:p>
            </p:txBody>
          </p:sp>
          <p:sp>
            <p:nvSpPr>
              <p:cNvPr id="506" name="Freeform 505">
                <a:extLst>
                  <a:ext uri="{FF2B5EF4-FFF2-40B4-BE49-F238E27FC236}">
                    <a16:creationId xmlns:a16="http://schemas.microsoft.com/office/drawing/2014/main" id="{D8B71717-9DF1-874F-9A4A-AE1466618536}"/>
                  </a:ext>
                </a:extLst>
              </p:cNvPr>
              <p:cNvSpPr/>
              <p:nvPr/>
            </p:nvSpPr>
            <p:spPr>
              <a:xfrm>
                <a:off x="8099159" y="4877084"/>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3 h 120149"/>
                  <a:gd name="connsiteX5" fmla="*/ 65752 w 76952"/>
                  <a:gd name="connsiteY5" fmla="*/ 117983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3"/>
                    </a:cubicBezTo>
                    <a:lnTo>
                      <a:pt x="65752" y="117983"/>
                    </a:lnTo>
                    <a:cubicBezTo>
                      <a:pt x="56714" y="123413"/>
                      <a:pt x="44062" y="117983"/>
                      <a:pt x="38640" y="108935"/>
                    </a:cubicBezTo>
                    <a:lnTo>
                      <a:pt x="2491" y="29311"/>
                    </a:lnTo>
                    <a:cubicBezTo>
                      <a:pt x="-2931" y="18453"/>
                      <a:pt x="684" y="7595"/>
                      <a:pt x="11528" y="2166"/>
                    </a:cubicBezTo>
                    <a:close/>
                  </a:path>
                </a:pathLst>
              </a:custGeom>
              <a:grpFill/>
              <a:ln w="18073" cap="flat">
                <a:noFill/>
                <a:prstDash val="solid"/>
                <a:miter/>
              </a:ln>
            </p:spPr>
            <p:txBody>
              <a:bodyPr rtlCol="0" anchor="ctr"/>
              <a:lstStyle/>
              <a:p>
                <a:endParaRPr lang="en-US" sz="849"/>
              </a:p>
            </p:txBody>
          </p:sp>
        </p:grpSp>
        <p:sp>
          <p:nvSpPr>
            <p:cNvPr id="90" name="Freeform 89">
              <a:extLst>
                <a:ext uri="{FF2B5EF4-FFF2-40B4-BE49-F238E27FC236}">
                  <a16:creationId xmlns:a16="http://schemas.microsoft.com/office/drawing/2014/main" id="{16F0F2B0-4D9B-E444-83BB-257733CF14A6}"/>
                </a:ext>
              </a:extLst>
            </p:cNvPr>
            <p:cNvSpPr/>
            <p:nvPr userDrawn="1"/>
          </p:nvSpPr>
          <p:spPr>
            <a:xfrm>
              <a:off x="8374039" y="4271207"/>
              <a:ext cx="39763" cy="121246"/>
            </a:xfrm>
            <a:custGeom>
              <a:avLst/>
              <a:gdLst>
                <a:gd name="connsiteX0" fmla="*/ 39764 w 39763"/>
                <a:gd name="connsiteY0" fmla="*/ 19906 h 121246"/>
                <a:gd name="connsiteX1" fmla="*/ 39764 w 39763"/>
                <a:gd name="connsiteY1" fmla="*/ 101341 h 121246"/>
                <a:gd name="connsiteX2" fmla="*/ 19882 w 39763"/>
                <a:gd name="connsiteY2" fmla="*/ 121247 h 121246"/>
                <a:gd name="connsiteX3" fmla="*/ 19882 w 39763"/>
                <a:gd name="connsiteY3" fmla="*/ 121247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9"/>
                    <a:pt x="30727" y="121247"/>
                    <a:pt x="19882" y="121247"/>
                  </a:cubicBezTo>
                  <a:lnTo>
                    <a:pt x="19882" y="121247"/>
                  </a:lnTo>
                  <a:cubicBezTo>
                    <a:pt x="9037" y="121247"/>
                    <a:pt x="0" y="112199"/>
                    <a:pt x="0" y="101341"/>
                  </a:cubicBezTo>
                  <a:lnTo>
                    <a:pt x="0" y="19906"/>
                  </a:lnTo>
                  <a:cubicBezTo>
                    <a:pt x="0" y="9048"/>
                    <a:pt x="9037" y="0"/>
                    <a:pt x="19882" y="0"/>
                  </a:cubicBezTo>
                  <a:lnTo>
                    <a:pt x="19882" y="0"/>
                  </a:lnTo>
                  <a:cubicBezTo>
                    <a:pt x="30727" y="0"/>
                    <a:pt x="39764" y="9048"/>
                    <a:pt x="39764" y="19906"/>
                  </a:cubicBezTo>
                  <a:close/>
                </a:path>
              </a:pathLst>
            </a:custGeom>
            <a:solidFill>
              <a:srgbClr val="7EB4B4"/>
            </a:solidFill>
            <a:ln w="18073" cap="flat">
              <a:noFill/>
              <a:prstDash val="solid"/>
              <a:miter/>
            </a:ln>
          </p:spPr>
          <p:txBody>
            <a:bodyPr rtlCol="0" anchor="ctr"/>
            <a:lstStyle/>
            <a:p>
              <a:endParaRPr lang="en-US" sz="849"/>
            </a:p>
          </p:txBody>
        </p:sp>
        <p:grpSp>
          <p:nvGrpSpPr>
            <p:cNvPr id="91" name="Graphic 2472">
              <a:extLst>
                <a:ext uri="{FF2B5EF4-FFF2-40B4-BE49-F238E27FC236}">
                  <a16:creationId xmlns:a16="http://schemas.microsoft.com/office/drawing/2014/main" id="{FBA1A4AE-1337-0943-AE79-472F31A103D4}"/>
                </a:ext>
              </a:extLst>
            </p:cNvPr>
            <p:cNvGrpSpPr/>
            <p:nvPr userDrawn="1"/>
          </p:nvGrpSpPr>
          <p:grpSpPr>
            <a:xfrm>
              <a:off x="8658931" y="4270851"/>
              <a:ext cx="380602" cy="120149"/>
              <a:chOff x="8704651" y="4270851"/>
              <a:chExt cx="380602" cy="120149"/>
            </a:xfrm>
            <a:solidFill>
              <a:srgbClr val="7EB4B4"/>
            </a:solidFill>
          </p:grpSpPr>
          <p:sp>
            <p:nvSpPr>
              <p:cNvPr id="501" name="Freeform 500">
                <a:extLst>
                  <a:ext uri="{FF2B5EF4-FFF2-40B4-BE49-F238E27FC236}">
                    <a16:creationId xmlns:a16="http://schemas.microsoft.com/office/drawing/2014/main" id="{19493CCF-B436-B646-AFF8-E6A460974BB1}"/>
                  </a:ext>
                </a:extLst>
              </p:cNvPr>
              <p:cNvSpPr/>
              <p:nvPr/>
            </p:nvSpPr>
            <p:spPr>
              <a:xfrm>
                <a:off x="8704651" y="4270851"/>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3 h 120149"/>
                  <a:gd name="connsiteX5" fmla="*/ 65752 w 76952"/>
                  <a:gd name="connsiteY5" fmla="*/ 117983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3"/>
                    </a:cubicBezTo>
                    <a:lnTo>
                      <a:pt x="65752" y="117983"/>
                    </a:lnTo>
                    <a:cubicBezTo>
                      <a:pt x="56714" y="123413"/>
                      <a:pt x="44062" y="117983"/>
                      <a:pt x="38640" y="108935"/>
                    </a:cubicBezTo>
                    <a:lnTo>
                      <a:pt x="2491" y="29311"/>
                    </a:lnTo>
                    <a:cubicBezTo>
                      <a:pt x="-2931" y="18453"/>
                      <a:pt x="684" y="7595"/>
                      <a:pt x="11528" y="2166"/>
                    </a:cubicBezTo>
                    <a:close/>
                  </a:path>
                </a:pathLst>
              </a:custGeom>
              <a:grpFill/>
              <a:ln w="18073" cap="flat">
                <a:noFill/>
                <a:prstDash val="solid"/>
                <a:miter/>
              </a:ln>
            </p:spPr>
            <p:txBody>
              <a:bodyPr rtlCol="0" anchor="ctr"/>
              <a:lstStyle/>
              <a:p>
                <a:endParaRPr lang="en-US" sz="849"/>
              </a:p>
            </p:txBody>
          </p:sp>
          <p:sp>
            <p:nvSpPr>
              <p:cNvPr id="502" name="Freeform 501">
                <a:extLst>
                  <a:ext uri="{FF2B5EF4-FFF2-40B4-BE49-F238E27FC236}">
                    <a16:creationId xmlns:a16="http://schemas.microsoft.com/office/drawing/2014/main" id="{776EC713-6713-9444-AEAE-97331F17AB18}"/>
                  </a:ext>
                </a:extLst>
              </p:cNvPr>
              <p:cNvSpPr/>
              <p:nvPr/>
            </p:nvSpPr>
            <p:spPr>
              <a:xfrm>
                <a:off x="9007501" y="4270851"/>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3 h 120149"/>
                  <a:gd name="connsiteX5" fmla="*/ 66552 w 77752"/>
                  <a:gd name="connsiteY5" fmla="*/ 117983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grpFill/>
              <a:ln w="18073" cap="flat">
                <a:noFill/>
                <a:prstDash val="solid"/>
                <a:miter/>
              </a:ln>
            </p:spPr>
            <p:txBody>
              <a:bodyPr rtlCol="0" anchor="ctr"/>
              <a:lstStyle/>
              <a:p>
                <a:endParaRPr lang="en-US" sz="849"/>
              </a:p>
            </p:txBody>
          </p:sp>
        </p:grpSp>
        <p:grpSp>
          <p:nvGrpSpPr>
            <p:cNvPr id="92" name="Graphic 2472">
              <a:extLst>
                <a:ext uri="{FF2B5EF4-FFF2-40B4-BE49-F238E27FC236}">
                  <a16:creationId xmlns:a16="http://schemas.microsoft.com/office/drawing/2014/main" id="{D978D0BD-3CEA-B040-A85A-D43BED23C705}"/>
                </a:ext>
              </a:extLst>
            </p:cNvPr>
            <p:cNvGrpSpPr/>
            <p:nvPr userDrawn="1"/>
          </p:nvGrpSpPr>
          <p:grpSpPr>
            <a:xfrm>
              <a:off x="8356288" y="4574872"/>
              <a:ext cx="379595" cy="120149"/>
              <a:chOff x="8402008" y="4574872"/>
              <a:chExt cx="379595" cy="120149"/>
            </a:xfrm>
            <a:solidFill>
              <a:srgbClr val="7EB4B4"/>
            </a:solidFill>
          </p:grpSpPr>
          <p:sp>
            <p:nvSpPr>
              <p:cNvPr id="499" name="Freeform 498">
                <a:extLst>
                  <a:ext uri="{FF2B5EF4-FFF2-40B4-BE49-F238E27FC236}">
                    <a16:creationId xmlns:a16="http://schemas.microsoft.com/office/drawing/2014/main" id="{0EC727BC-014A-BC41-BD56-A0523941333D}"/>
                  </a:ext>
                </a:extLst>
              </p:cNvPr>
              <p:cNvSpPr/>
              <p:nvPr/>
            </p:nvSpPr>
            <p:spPr>
              <a:xfrm>
                <a:off x="8402008" y="4574872"/>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6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6643"/>
                      <a:pt x="1484" y="5785"/>
                      <a:pt x="12329" y="2166"/>
                    </a:cubicBezTo>
                    <a:close/>
                  </a:path>
                </a:pathLst>
              </a:custGeom>
              <a:grpFill/>
              <a:ln w="18073" cap="flat">
                <a:noFill/>
                <a:prstDash val="solid"/>
                <a:miter/>
              </a:ln>
            </p:spPr>
            <p:txBody>
              <a:bodyPr rtlCol="0" anchor="ctr"/>
              <a:lstStyle/>
              <a:p>
                <a:endParaRPr lang="en-US" sz="849"/>
              </a:p>
            </p:txBody>
          </p:sp>
          <p:sp>
            <p:nvSpPr>
              <p:cNvPr id="500" name="Freeform 499">
                <a:extLst>
                  <a:ext uri="{FF2B5EF4-FFF2-40B4-BE49-F238E27FC236}">
                    <a16:creationId xmlns:a16="http://schemas.microsoft.com/office/drawing/2014/main" id="{83143E40-83E0-B542-8B25-5C77E2E9FA49}"/>
                  </a:ext>
                </a:extLst>
              </p:cNvPr>
              <p:cNvSpPr/>
              <p:nvPr/>
            </p:nvSpPr>
            <p:spPr>
              <a:xfrm>
                <a:off x="8704651" y="4574872"/>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6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6"/>
                    </a:cubicBezTo>
                    <a:lnTo>
                      <a:pt x="2491" y="29311"/>
                    </a:lnTo>
                    <a:cubicBezTo>
                      <a:pt x="-2931" y="16643"/>
                      <a:pt x="684" y="5785"/>
                      <a:pt x="11528" y="2166"/>
                    </a:cubicBezTo>
                    <a:close/>
                  </a:path>
                </a:pathLst>
              </a:custGeom>
              <a:grpFill/>
              <a:ln w="18073" cap="flat">
                <a:noFill/>
                <a:prstDash val="solid"/>
                <a:miter/>
              </a:ln>
            </p:spPr>
            <p:txBody>
              <a:bodyPr rtlCol="0" anchor="ctr"/>
              <a:lstStyle/>
              <a:p>
                <a:endParaRPr lang="en-US" sz="849"/>
              </a:p>
            </p:txBody>
          </p:sp>
        </p:grpSp>
        <p:grpSp>
          <p:nvGrpSpPr>
            <p:cNvPr id="93" name="Graphic 2472">
              <a:extLst>
                <a:ext uri="{FF2B5EF4-FFF2-40B4-BE49-F238E27FC236}">
                  <a16:creationId xmlns:a16="http://schemas.microsoft.com/office/drawing/2014/main" id="{10ACEF6F-F836-7A45-B110-760E67A046FC}"/>
                </a:ext>
              </a:extLst>
            </p:cNvPr>
            <p:cNvGrpSpPr/>
            <p:nvPr userDrawn="1"/>
          </p:nvGrpSpPr>
          <p:grpSpPr>
            <a:xfrm>
              <a:off x="8356288" y="4575030"/>
              <a:ext cx="683245" cy="423656"/>
              <a:chOff x="8402008" y="4575030"/>
              <a:chExt cx="683245" cy="423656"/>
            </a:xfrm>
            <a:solidFill>
              <a:srgbClr val="7EB4B4"/>
            </a:solidFill>
          </p:grpSpPr>
          <p:sp>
            <p:nvSpPr>
              <p:cNvPr id="495" name="Freeform 494">
                <a:extLst>
                  <a:ext uri="{FF2B5EF4-FFF2-40B4-BE49-F238E27FC236}">
                    <a16:creationId xmlns:a16="http://schemas.microsoft.com/office/drawing/2014/main" id="{4948C3FC-3465-0941-9C39-DE14B57D0DDC}"/>
                  </a:ext>
                </a:extLst>
              </p:cNvPr>
              <p:cNvSpPr/>
              <p:nvPr/>
            </p:nvSpPr>
            <p:spPr>
              <a:xfrm>
                <a:off x="8402008" y="4877084"/>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3 h 120149"/>
                  <a:gd name="connsiteX5" fmla="*/ 66552 w 77752"/>
                  <a:gd name="connsiteY5" fmla="*/ 117983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grpFill/>
              <a:ln w="18073" cap="flat">
                <a:noFill/>
                <a:prstDash val="solid"/>
                <a:miter/>
              </a:ln>
            </p:spPr>
            <p:txBody>
              <a:bodyPr rtlCol="0" anchor="ctr"/>
              <a:lstStyle/>
              <a:p>
                <a:endParaRPr lang="en-US" sz="849"/>
              </a:p>
            </p:txBody>
          </p:sp>
          <p:sp>
            <p:nvSpPr>
              <p:cNvPr id="496" name="Freeform 495">
                <a:extLst>
                  <a:ext uri="{FF2B5EF4-FFF2-40B4-BE49-F238E27FC236}">
                    <a16:creationId xmlns:a16="http://schemas.microsoft.com/office/drawing/2014/main" id="{F22F7EB0-E45C-B340-8D44-AB96A48BE11E}"/>
                  </a:ext>
                </a:extLst>
              </p:cNvPr>
              <p:cNvSpPr/>
              <p:nvPr/>
            </p:nvSpPr>
            <p:spPr>
              <a:xfrm>
                <a:off x="9027060" y="4575030"/>
                <a:ext cx="39763" cy="121445"/>
              </a:xfrm>
              <a:custGeom>
                <a:avLst/>
                <a:gdLst>
                  <a:gd name="connsiteX0" fmla="*/ 39764 w 39763"/>
                  <a:gd name="connsiteY0" fmla="*/ 20105 h 121445"/>
                  <a:gd name="connsiteX1" fmla="*/ 39764 w 39763"/>
                  <a:gd name="connsiteY1" fmla="*/ 101539 h 121445"/>
                  <a:gd name="connsiteX2" fmla="*/ 19882 w 39763"/>
                  <a:gd name="connsiteY2" fmla="*/ 121445 h 121445"/>
                  <a:gd name="connsiteX3" fmla="*/ 19882 w 39763"/>
                  <a:gd name="connsiteY3" fmla="*/ 121445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6" y="121445"/>
                      <a:pt x="19882" y="121445"/>
                    </a:cubicBezTo>
                    <a:lnTo>
                      <a:pt x="19882" y="121445"/>
                    </a:lnTo>
                    <a:cubicBezTo>
                      <a:pt x="9037" y="121445"/>
                      <a:pt x="0" y="112397"/>
                      <a:pt x="0" y="101539"/>
                    </a:cubicBezTo>
                    <a:lnTo>
                      <a:pt x="0" y="20105"/>
                    </a:lnTo>
                    <a:cubicBezTo>
                      <a:pt x="0" y="9247"/>
                      <a:pt x="9037" y="199"/>
                      <a:pt x="19882" y="199"/>
                    </a:cubicBezTo>
                    <a:lnTo>
                      <a:pt x="19882" y="199"/>
                    </a:lnTo>
                    <a:cubicBezTo>
                      <a:pt x="28919" y="-1611"/>
                      <a:pt x="39764" y="9247"/>
                      <a:pt x="39764" y="20105"/>
                    </a:cubicBezTo>
                    <a:close/>
                  </a:path>
                </a:pathLst>
              </a:custGeom>
              <a:grpFill/>
              <a:ln w="18073" cap="flat">
                <a:noFill/>
                <a:prstDash val="solid"/>
                <a:miter/>
              </a:ln>
            </p:spPr>
            <p:txBody>
              <a:bodyPr rtlCol="0" anchor="ctr"/>
              <a:lstStyle/>
              <a:p>
                <a:endParaRPr lang="en-US" sz="849"/>
              </a:p>
            </p:txBody>
          </p:sp>
          <p:sp>
            <p:nvSpPr>
              <p:cNvPr id="497" name="Freeform 496">
                <a:extLst>
                  <a:ext uri="{FF2B5EF4-FFF2-40B4-BE49-F238E27FC236}">
                    <a16:creationId xmlns:a16="http://schemas.microsoft.com/office/drawing/2014/main" id="{FA74A91C-B350-994D-8273-ADC8B9F1CBFA}"/>
                  </a:ext>
                </a:extLst>
              </p:cNvPr>
              <p:cNvSpPr/>
              <p:nvPr/>
            </p:nvSpPr>
            <p:spPr>
              <a:xfrm>
                <a:off x="8723410" y="4877440"/>
                <a:ext cx="39763" cy="121246"/>
              </a:xfrm>
              <a:custGeom>
                <a:avLst/>
                <a:gdLst>
                  <a:gd name="connsiteX0" fmla="*/ 39764 w 39763"/>
                  <a:gd name="connsiteY0" fmla="*/ 19906 h 121246"/>
                  <a:gd name="connsiteX1" fmla="*/ 39764 w 39763"/>
                  <a:gd name="connsiteY1" fmla="*/ 101341 h 121246"/>
                  <a:gd name="connsiteX2" fmla="*/ 19882 w 39763"/>
                  <a:gd name="connsiteY2" fmla="*/ 121247 h 121246"/>
                  <a:gd name="connsiteX3" fmla="*/ 19882 w 39763"/>
                  <a:gd name="connsiteY3" fmla="*/ 121247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9"/>
                      <a:pt x="30726" y="121247"/>
                      <a:pt x="19882" y="121247"/>
                    </a:cubicBezTo>
                    <a:lnTo>
                      <a:pt x="19882" y="121247"/>
                    </a:lnTo>
                    <a:cubicBezTo>
                      <a:pt x="9037" y="121247"/>
                      <a:pt x="0" y="112199"/>
                      <a:pt x="0" y="101341"/>
                    </a:cubicBezTo>
                    <a:lnTo>
                      <a:pt x="0" y="19906"/>
                    </a:lnTo>
                    <a:cubicBezTo>
                      <a:pt x="0" y="9048"/>
                      <a:pt x="9037" y="0"/>
                      <a:pt x="19882" y="0"/>
                    </a:cubicBezTo>
                    <a:lnTo>
                      <a:pt x="19882" y="0"/>
                    </a:lnTo>
                    <a:cubicBezTo>
                      <a:pt x="30726" y="0"/>
                      <a:pt x="39764" y="9048"/>
                      <a:pt x="39764" y="19906"/>
                    </a:cubicBezTo>
                    <a:close/>
                  </a:path>
                </a:pathLst>
              </a:custGeom>
              <a:grpFill/>
              <a:ln w="18073" cap="flat">
                <a:noFill/>
                <a:prstDash val="solid"/>
                <a:miter/>
              </a:ln>
            </p:spPr>
            <p:txBody>
              <a:bodyPr rtlCol="0" anchor="ctr"/>
              <a:lstStyle/>
              <a:p>
                <a:endParaRPr lang="en-US" sz="849"/>
              </a:p>
            </p:txBody>
          </p:sp>
          <p:sp>
            <p:nvSpPr>
              <p:cNvPr id="498" name="Freeform 497">
                <a:extLst>
                  <a:ext uri="{FF2B5EF4-FFF2-40B4-BE49-F238E27FC236}">
                    <a16:creationId xmlns:a16="http://schemas.microsoft.com/office/drawing/2014/main" id="{B54B369D-FFE5-CE42-BA9B-29952C952E75}"/>
                  </a:ext>
                </a:extLst>
              </p:cNvPr>
              <p:cNvSpPr/>
              <p:nvPr/>
            </p:nvSpPr>
            <p:spPr>
              <a:xfrm>
                <a:off x="9007501" y="4877084"/>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3 h 120149"/>
                  <a:gd name="connsiteX5" fmla="*/ 66552 w 77752"/>
                  <a:gd name="connsiteY5" fmla="*/ 117983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grpFill/>
              <a:ln w="18073" cap="flat">
                <a:noFill/>
                <a:prstDash val="solid"/>
                <a:miter/>
              </a:ln>
            </p:spPr>
            <p:txBody>
              <a:bodyPr rtlCol="0" anchor="ctr"/>
              <a:lstStyle/>
              <a:p>
                <a:endParaRPr lang="en-US" sz="849"/>
              </a:p>
            </p:txBody>
          </p:sp>
        </p:grpSp>
        <p:sp>
          <p:nvSpPr>
            <p:cNvPr id="94" name="Freeform 93">
              <a:extLst>
                <a:ext uri="{FF2B5EF4-FFF2-40B4-BE49-F238E27FC236}">
                  <a16:creationId xmlns:a16="http://schemas.microsoft.com/office/drawing/2014/main" id="{2A4B94CB-8AB6-4847-81B1-DA79534BA861}"/>
                </a:ext>
              </a:extLst>
            </p:cNvPr>
            <p:cNvSpPr/>
            <p:nvPr userDrawn="1"/>
          </p:nvSpPr>
          <p:spPr>
            <a:xfrm>
              <a:off x="9283182" y="4271207"/>
              <a:ext cx="39763" cy="121246"/>
            </a:xfrm>
            <a:custGeom>
              <a:avLst/>
              <a:gdLst>
                <a:gd name="connsiteX0" fmla="*/ 39764 w 39763"/>
                <a:gd name="connsiteY0" fmla="*/ 19906 h 121246"/>
                <a:gd name="connsiteX1" fmla="*/ 39764 w 39763"/>
                <a:gd name="connsiteY1" fmla="*/ 101341 h 121246"/>
                <a:gd name="connsiteX2" fmla="*/ 19882 w 39763"/>
                <a:gd name="connsiteY2" fmla="*/ 121247 h 121246"/>
                <a:gd name="connsiteX3" fmla="*/ 19882 w 39763"/>
                <a:gd name="connsiteY3" fmla="*/ 121247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9"/>
                    <a:pt x="30726" y="121247"/>
                    <a:pt x="19882" y="121247"/>
                  </a:cubicBezTo>
                  <a:lnTo>
                    <a:pt x="19882" y="121247"/>
                  </a:lnTo>
                  <a:cubicBezTo>
                    <a:pt x="9037" y="121247"/>
                    <a:pt x="0" y="112199"/>
                    <a:pt x="0" y="101341"/>
                  </a:cubicBezTo>
                  <a:lnTo>
                    <a:pt x="0" y="19906"/>
                  </a:lnTo>
                  <a:cubicBezTo>
                    <a:pt x="0" y="9048"/>
                    <a:pt x="9037" y="0"/>
                    <a:pt x="19882" y="0"/>
                  </a:cubicBezTo>
                  <a:lnTo>
                    <a:pt x="19882" y="0"/>
                  </a:lnTo>
                  <a:cubicBezTo>
                    <a:pt x="30726" y="0"/>
                    <a:pt x="39764" y="9048"/>
                    <a:pt x="39764" y="19906"/>
                  </a:cubicBezTo>
                  <a:close/>
                </a:path>
              </a:pathLst>
            </a:custGeom>
            <a:solidFill>
              <a:srgbClr val="7EB4B4"/>
            </a:solidFill>
            <a:ln w="18073" cap="flat">
              <a:noFill/>
              <a:prstDash val="solid"/>
              <a:miter/>
            </a:ln>
          </p:spPr>
          <p:txBody>
            <a:bodyPr rtlCol="0" anchor="ctr"/>
            <a:lstStyle/>
            <a:p>
              <a:endParaRPr lang="en-US" sz="849"/>
            </a:p>
          </p:txBody>
        </p:sp>
        <p:grpSp>
          <p:nvGrpSpPr>
            <p:cNvPr id="95" name="Graphic 2472">
              <a:extLst>
                <a:ext uri="{FF2B5EF4-FFF2-40B4-BE49-F238E27FC236}">
                  <a16:creationId xmlns:a16="http://schemas.microsoft.com/office/drawing/2014/main" id="{748A8CB4-6BCE-0341-8584-912634D48AEA}"/>
                </a:ext>
              </a:extLst>
            </p:cNvPr>
            <p:cNvGrpSpPr/>
            <p:nvPr userDrawn="1"/>
          </p:nvGrpSpPr>
          <p:grpSpPr>
            <a:xfrm>
              <a:off x="9568074" y="4270851"/>
              <a:ext cx="380602" cy="120149"/>
              <a:chOff x="9613794" y="4270851"/>
              <a:chExt cx="380602" cy="120149"/>
            </a:xfrm>
            <a:solidFill>
              <a:srgbClr val="7EB4B4"/>
            </a:solidFill>
          </p:grpSpPr>
          <p:sp>
            <p:nvSpPr>
              <p:cNvPr id="493" name="Freeform 492">
                <a:extLst>
                  <a:ext uri="{FF2B5EF4-FFF2-40B4-BE49-F238E27FC236}">
                    <a16:creationId xmlns:a16="http://schemas.microsoft.com/office/drawing/2014/main" id="{B28585C0-7551-8449-832B-EFE7C02FDB5D}"/>
                  </a:ext>
                </a:extLst>
              </p:cNvPr>
              <p:cNvSpPr/>
              <p:nvPr/>
            </p:nvSpPr>
            <p:spPr>
              <a:xfrm>
                <a:off x="9613794" y="4270851"/>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3 h 120149"/>
                  <a:gd name="connsiteX5" fmla="*/ 65752 w 76952"/>
                  <a:gd name="connsiteY5" fmla="*/ 117983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3"/>
                    </a:cubicBezTo>
                    <a:lnTo>
                      <a:pt x="65752" y="117983"/>
                    </a:lnTo>
                    <a:cubicBezTo>
                      <a:pt x="56714" y="123413"/>
                      <a:pt x="44062" y="117983"/>
                      <a:pt x="38640" y="108935"/>
                    </a:cubicBezTo>
                    <a:lnTo>
                      <a:pt x="2491" y="29311"/>
                    </a:lnTo>
                    <a:cubicBezTo>
                      <a:pt x="-2931" y="18453"/>
                      <a:pt x="684" y="7595"/>
                      <a:pt x="11528" y="2166"/>
                    </a:cubicBezTo>
                    <a:close/>
                  </a:path>
                </a:pathLst>
              </a:custGeom>
              <a:grpFill/>
              <a:ln w="18073" cap="flat">
                <a:noFill/>
                <a:prstDash val="solid"/>
                <a:miter/>
              </a:ln>
            </p:spPr>
            <p:txBody>
              <a:bodyPr rtlCol="0" anchor="ctr"/>
              <a:lstStyle/>
              <a:p>
                <a:endParaRPr lang="en-US" sz="849"/>
              </a:p>
            </p:txBody>
          </p:sp>
          <p:sp>
            <p:nvSpPr>
              <p:cNvPr id="494" name="Freeform 493">
                <a:extLst>
                  <a:ext uri="{FF2B5EF4-FFF2-40B4-BE49-F238E27FC236}">
                    <a16:creationId xmlns:a16="http://schemas.microsoft.com/office/drawing/2014/main" id="{F62A7C51-E870-174A-81B9-4EE30E34F3CD}"/>
                  </a:ext>
                </a:extLst>
              </p:cNvPr>
              <p:cNvSpPr/>
              <p:nvPr/>
            </p:nvSpPr>
            <p:spPr>
              <a:xfrm>
                <a:off x="9916643" y="4270851"/>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3 h 120149"/>
                  <a:gd name="connsiteX5" fmla="*/ 66552 w 77753"/>
                  <a:gd name="connsiteY5" fmla="*/ 117983 h 120149"/>
                  <a:gd name="connsiteX6" fmla="*/ 39441 w 77753"/>
                  <a:gd name="connsiteY6" fmla="*/ 108935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9"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grpFill/>
              <a:ln w="18073" cap="flat">
                <a:noFill/>
                <a:prstDash val="solid"/>
                <a:miter/>
              </a:ln>
            </p:spPr>
            <p:txBody>
              <a:bodyPr rtlCol="0" anchor="ctr"/>
              <a:lstStyle/>
              <a:p>
                <a:endParaRPr lang="en-US" sz="849"/>
              </a:p>
            </p:txBody>
          </p:sp>
        </p:grpSp>
        <p:grpSp>
          <p:nvGrpSpPr>
            <p:cNvPr id="96" name="Graphic 2472">
              <a:extLst>
                <a:ext uri="{FF2B5EF4-FFF2-40B4-BE49-F238E27FC236}">
                  <a16:creationId xmlns:a16="http://schemas.microsoft.com/office/drawing/2014/main" id="{2B0C4CD8-66E2-404C-9ADB-225F7203DC12}"/>
                </a:ext>
              </a:extLst>
            </p:cNvPr>
            <p:cNvGrpSpPr/>
            <p:nvPr userDrawn="1"/>
          </p:nvGrpSpPr>
          <p:grpSpPr>
            <a:xfrm>
              <a:off x="9265431" y="4574872"/>
              <a:ext cx="379595" cy="120149"/>
              <a:chOff x="9311151" y="4574872"/>
              <a:chExt cx="379595" cy="120149"/>
            </a:xfrm>
            <a:solidFill>
              <a:srgbClr val="7EB4B4"/>
            </a:solidFill>
          </p:grpSpPr>
          <p:sp>
            <p:nvSpPr>
              <p:cNvPr id="491" name="Freeform 490">
                <a:extLst>
                  <a:ext uri="{FF2B5EF4-FFF2-40B4-BE49-F238E27FC236}">
                    <a16:creationId xmlns:a16="http://schemas.microsoft.com/office/drawing/2014/main" id="{891C67B1-9248-F74B-A68E-C15C2DBA1365}"/>
                  </a:ext>
                </a:extLst>
              </p:cNvPr>
              <p:cNvSpPr/>
              <p:nvPr/>
            </p:nvSpPr>
            <p:spPr>
              <a:xfrm>
                <a:off x="9311151" y="4574872"/>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89 w 77752"/>
                  <a:gd name="connsiteY3" fmla="*/ 90839 h 120149"/>
                  <a:gd name="connsiteX4" fmla="*/ 66552 w 77752"/>
                  <a:gd name="connsiteY4" fmla="*/ 117984 h 120149"/>
                  <a:gd name="connsiteX5" fmla="*/ 66552 w 77752"/>
                  <a:gd name="connsiteY5" fmla="*/ 117984 h 120149"/>
                  <a:gd name="connsiteX6" fmla="*/ 39441 w 77752"/>
                  <a:gd name="connsiteY6" fmla="*/ 108936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89" y="90839"/>
                    </a:lnTo>
                    <a:cubicBezTo>
                      <a:pt x="81012" y="99887"/>
                      <a:pt x="75589" y="112555"/>
                      <a:pt x="66552" y="117984"/>
                    </a:cubicBezTo>
                    <a:lnTo>
                      <a:pt x="66552" y="117984"/>
                    </a:lnTo>
                    <a:cubicBezTo>
                      <a:pt x="57515" y="123413"/>
                      <a:pt x="44863" y="117984"/>
                      <a:pt x="39441" y="108936"/>
                    </a:cubicBezTo>
                    <a:lnTo>
                      <a:pt x="3292" y="29311"/>
                    </a:lnTo>
                    <a:cubicBezTo>
                      <a:pt x="-3938" y="16643"/>
                      <a:pt x="1485" y="5785"/>
                      <a:pt x="12329" y="2166"/>
                    </a:cubicBezTo>
                    <a:close/>
                  </a:path>
                </a:pathLst>
              </a:custGeom>
              <a:grpFill/>
              <a:ln w="18073" cap="flat">
                <a:noFill/>
                <a:prstDash val="solid"/>
                <a:miter/>
              </a:ln>
            </p:spPr>
            <p:txBody>
              <a:bodyPr rtlCol="0" anchor="ctr"/>
              <a:lstStyle/>
              <a:p>
                <a:endParaRPr lang="en-US" sz="849"/>
              </a:p>
            </p:txBody>
          </p:sp>
          <p:sp>
            <p:nvSpPr>
              <p:cNvPr id="492" name="Freeform 491">
                <a:extLst>
                  <a:ext uri="{FF2B5EF4-FFF2-40B4-BE49-F238E27FC236}">
                    <a16:creationId xmlns:a16="http://schemas.microsoft.com/office/drawing/2014/main" id="{65B92F7D-B588-3D40-A175-9575788F1D9A}"/>
                  </a:ext>
                </a:extLst>
              </p:cNvPr>
              <p:cNvSpPr/>
              <p:nvPr/>
            </p:nvSpPr>
            <p:spPr>
              <a:xfrm>
                <a:off x="9613794" y="4574872"/>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6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6"/>
                    </a:cubicBezTo>
                    <a:lnTo>
                      <a:pt x="2491" y="29311"/>
                    </a:lnTo>
                    <a:cubicBezTo>
                      <a:pt x="-2931" y="16643"/>
                      <a:pt x="684" y="5785"/>
                      <a:pt x="11528" y="2166"/>
                    </a:cubicBezTo>
                    <a:close/>
                  </a:path>
                </a:pathLst>
              </a:custGeom>
              <a:grpFill/>
              <a:ln w="18073" cap="flat">
                <a:noFill/>
                <a:prstDash val="solid"/>
                <a:miter/>
              </a:ln>
            </p:spPr>
            <p:txBody>
              <a:bodyPr rtlCol="0" anchor="ctr"/>
              <a:lstStyle/>
              <a:p>
                <a:endParaRPr lang="en-US" sz="849"/>
              </a:p>
            </p:txBody>
          </p:sp>
        </p:grpSp>
        <p:grpSp>
          <p:nvGrpSpPr>
            <p:cNvPr id="97" name="Graphic 2472">
              <a:extLst>
                <a:ext uri="{FF2B5EF4-FFF2-40B4-BE49-F238E27FC236}">
                  <a16:creationId xmlns:a16="http://schemas.microsoft.com/office/drawing/2014/main" id="{746C7789-7045-3747-892C-B473ADA5642B}"/>
                </a:ext>
              </a:extLst>
            </p:cNvPr>
            <p:cNvGrpSpPr/>
            <p:nvPr userDrawn="1"/>
          </p:nvGrpSpPr>
          <p:grpSpPr>
            <a:xfrm>
              <a:off x="9265431" y="4575030"/>
              <a:ext cx="683245" cy="423656"/>
              <a:chOff x="9311151" y="4575030"/>
              <a:chExt cx="683245" cy="423656"/>
            </a:xfrm>
            <a:solidFill>
              <a:srgbClr val="7EB4B4"/>
            </a:solidFill>
          </p:grpSpPr>
          <p:sp>
            <p:nvSpPr>
              <p:cNvPr id="487" name="Freeform 486">
                <a:extLst>
                  <a:ext uri="{FF2B5EF4-FFF2-40B4-BE49-F238E27FC236}">
                    <a16:creationId xmlns:a16="http://schemas.microsoft.com/office/drawing/2014/main" id="{99B2F1D8-2BD8-144E-A21E-FA515D567EAA}"/>
                  </a:ext>
                </a:extLst>
              </p:cNvPr>
              <p:cNvSpPr/>
              <p:nvPr/>
            </p:nvSpPr>
            <p:spPr>
              <a:xfrm>
                <a:off x="9311151" y="4877084"/>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89 w 77752"/>
                  <a:gd name="connsiteY3" fmla="*/ 90839 h 120149"/>
                  <a:gd name="connsiteX4" fmla="*/ 66552 w 77752"/>
                  <a:gd name="connsiteY4" fmla="*/ 117983 h 120149"/>
                  <a:gd name="connsiteX5" fmla="*/ 66552 w 77752"/>
                  <a:gd name="connsiteY5" fmla="*/ 117983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89" y="90839"/>
                    </a:lnTo>
                    <a:cubicBezTo>
                      <a:pt x="81012" y="99887"/>
                      <a:pt x="75589" y="112555"/>
                      <a:pt x="66552" y="117983"/>
                    </a:cubicBezTo>
                    <a:lnTo>
                      <a:pt x="66552" y="117983"/>
                    </a:lnTo>
                    <a:cubicBezTo>
                      <a:pt x="57515" y="123413"/>
                      <a:pt x="44863" y="117983"/>
                      <a:pt x="39441" y="108935"/>
                    </a:cubicBezTo>
                    <a:lnTo>
                      <a:pt x="3292" y="29311"/>
                    </a:lnTo>
                    <a:cubicBezTo>
                      <a:pt x="-3938" y="18453"/>
                      <a:pt x="1485" y="7595"/>
                      <a:pt x="12329" y="2166"/>
                    </a:cubicBezTo>
                    <a:close/>
                  </a:path>
                </a:pathLst>
              </a:custGeom>
              <a:grpFill/>
              <a:ln w="18073" cap="flat">
                <a:noFill/>
                <a:prstDash val="solid"/>
                <a:miter/>
              </a:ln>
            </p:spPr>
            <p:txBody>
              <a:bodyPr rtlCol="0" anchor="ctr"/>
              <a:lstStyle/>
              <a:p>
                <a:endParaRPr lang="en-US" sz="849"/>
              </a:p>
            </p:txBody>
          </p:sp>
          <p:sp>
            <p:nvSpPr>
              <p:cNvPr id="488" name="Freeform 487">
                <a:extLst>
                  <a:ext uri="{FF2B5EF4-FFF2-40B4-BE49-F238E27FC236}">
                    <a16:creationId xmlns:a16="http://schemas.microsoft.com/office/drawing/2014/main" id="{A2778FEB-011D-CB4C-A4E0-55037C117B32}"/>
                  </a:ext>
                </a:extLst>
              </p:cNvPr>
              <p:cNvSpPr/>
              <p:nvPr/>
            </p:nvSpPr>
            <p:spPr>
              <a:xfrm>
                <a:off x="9934395" y="4575030"/>
                <a:ext cx="39763" cy="121445"/>
              </a:xfrm>
              <a:custGeom>
                <a:avLst/>
                <a:gdLst>
                  <a:gd name="connsiteX0" fmla="*/ 39763 w 39763"/>
                  <a:gd name="connsiteY0" fmla="*/ 20105 h 121445"/>
                  <a:gd name="connsiteX1" fmla="*/ 39763 w 39763"/>
                  <a:gd name="connsiteY1" fmla="*/ 101539 h 121445"/>
                  <a:gd name="connsiteX2" fmla="*/ 19881 w 39763"/>
                  <a:gd name="connsiteY2" fmla="*/ 121445 h 121445"/>
                  <a:gd name="connsiteX3" fmla="*/ 19881 w 39763"/>
                  <a:gd name="connsiteY3" fmla="*/ 121445 h 121445"/>
                  <a:gd name="connsiteX4" fmla="*/ 0 w 39763"/>
                  <a:gd name="connsiteY4" fmla="*/ 101539 h 121445"/>
                  <a:gd name="connsiteX5" fmla="*/ 0 w 39763"/>
                  <a:gd name="connsiteY5" fmla="*/ 20105 h 121445"/>
                  <a:gd name="connsiteX6" fmla="*/ 19881 w 39763"/>
                  <a:gd name="connsiteY6" fmla="*/ 199 h 121445"/>
                  <a:gd name="connsiteX7" fmla="*/ 19881 w 39763"/>
                  <a:gd name="connsiteY7" fmla="*/ 199 h 121445"/>
                  <a:gd name="connsiteX8" fmla="*/ 39763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3" y="20105"/>
                    </a:moveTo>
                    <a:lnTo>
                      <a:pt x="39763" y="101539"/>
                    </a:lnTo>
                    <a:cubicBezTo>
                      <a:pt x="39763" y="112397"/>
                      <a:pt x="30726" y="121445"/>
                      <a:pt x="19881" y="121445"/>
                    </a:cubicBezTo>
                    <a:lnTo>
                      <a:pt x="19881" y="121445"/>
                    </a:lnTo>
                    <a:cubicBezTo>
                      <a:pt x="9037" y="121445"/>
                      <a:pt x="0" y="112397"/>
                      <a:pt x="0" y="101539"/>
                    </a:cubicBezTo>
                    <a:lnTo>
                      <a:pt x="0" y="20105"/>
                    </a:lnTo>
                    <a:cubicBezTo>
                      <a:pt x="0" y="9247"/>
                      <a:pt x="9037" y="199"/>
                      <a:pt x="19881" y="199"/>
                    </a:cubicBezTo>
                    <a:lnTo>
                      <a:pt x="19881" y="199"/>
                    </a:lnTo>
                    <a:cubicBezTo>
                      <a:pt x="30726" y="-1611"/>
                      <a:pt x="39763" y="9247"/>
                      <a:pt x="39763" y="20105"/>
                    </a:cubicBezTo>
                    <a:close/>
                  </a:path>
                </a:pathLst>
              </a:custGeom>
              <a:grpFill/>
              <a:ln w="18073" cap="flat">
                <a:noFill/>
                <a:prstDash val="solid"/>
                <a:miter/>
              </a:ln>
            </p:spPr>
            <p:txBody>
              <a:bodyPr rtlCol="0" anchor="ctr"/>
              <a:lstStyle/>
              <a:p>
                <a:endParaRPr lang="en-US" sz="849"/>
              </a:p>
            </p:txBody>
          </p:sp>
          <p:sp>
            <p:nvSpPr>
              <p:cNvPr id="489" name="Freeform 488">
                <a:extLst>
                  <a:ext uri="{FF2B5EF4-FFF2-40B4-BE49-F238E27FC236}">
                    <a16:creationId xmlns:a16="http://schemas.microsoft.com/office/drawing/2014/main" id="{3A673C03-5D04-C34C-8F6C-43A3CC6328DF}"/>
                  </a:ext>
                </a:extLst>
              </p:cNvPr>
              <p:cNvSpPr/>
              <p:nvPr/>
            </p:nvSpPr>
            <p:spPr>
              <a:xfrm>
                <a:off x="9632552" y="4877440"/>
                <a:ext cx="39763" cy="121246"/>
              </a:xfrm>
              <a:custGeom>
                <a:avLst/>
                <a:gdLst>
                  <a:gd name="connsiteX0" fmla="*/ 39764 w 39763"/>
                  <a:gd name="connsiteY0" fmla="*/ 19906 h 121246"/>
                  <a:gd name="connsiteX1" fmla="*/ 39764 w 39763"/>
                  <a:gd name="connsiteY1" fmla="*/ 101341 h 121246"/>
                  <a:gd name="connsiteX2" fmla="*/ 19882 w 39763"/>
                  <a:gd name="connsiteY2" fmla="*/ 121247 h 121246"/>
                  <a:gd name="connsiteX3" fmla="*/ 19882 w 39763"/>
                  <a:gd name="connsiteY3" fmla="*/ 121247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9"/>
                      <a:pt x="30726" y="121247"/>
                      <a:pt x="19882" y="121247"/>
                    </a:cubicBezTo>
                    <a:lnTo>
                      <a:pt x="19882" y="121247"/>
                    </a:lnTo>
                    <a:cubicBezTo>
                      <a:pt x="9037" y="121247"/>
                      <a:pt x="0" y="112199"/>
                      <a:pt x="0" y="101341"/>
                    </a:cubicBezTo>
                    <a:lnTo>
                      <a:pt x="0" y="19906"/>
                    </a:lnTo>
                    <a:cubicBezTo>
                      <a:pt x="0" y="9048"/>
                      <a:pt x="9037" y="0"/>
                      <a:pt x="19882" y="0"/>
                    </a:cubicBezTo>
                    <a:lnTo>
                      <a:pt x="19882" y="0"/>
                    </a:lnTo>
                    <a:cubicBezTo>
                      <a:pt x="28919" y="0"/>
                      <a:pt x="39764" y="9048"/>
                      <a:pt x="39764" y="19906"/>
                    </a:cubicBezTo>
                    <a:close/>
                  </a:path>
                </a:pathLst>
              </a:custGeom>
              <a:grpFill/>
              <a:ln w="18073" cap="flat">
                <a:noFill/>
                <a:prstDash val="solid"/>
                <a:miter/>
              </a:ln>
            </p:spPr>
            <p:txBody>
              <a:bodyPr rtlCol="0" anchor="ctr"/>
              <a:lstStyle/>
              <a:p>
                <a:endParaRPr lang="en-US" sz="849"/>
              </a:p>
            </p:txBody>
          </p:sp>
          <p:sp>
            <p:nvSpPr>
              <p:cNvPr id="490" name="Freeform 489">
                <a:extLst>
                  <a:ext uri="{FF2B5EF4-FFF2-40B4-BE49-F238E27FC236}">
                    <a16:creationId xmlns:a16="http://schemas.microsoft.com/office/drawing/2014/main" id="{D6247DDC-434C-A247-A2DA-C2B94763E767}"/>
                  </a:ext>
                </a:extLst>
              </p:cNvPr>
              <p:cNvSpPr/>
              <p:nvPr/>
            </p:nvSpPr>
            <p:spPr>
              <a:xfrm>
                <a:off x="9916643" y="4877084"/>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3 h 120149"/>
                  <a:gd name="connsiteX5" fmla="*/ 66552 w 77753"/>
                  <a:gd name="connsiteY5" fmla="*/ 117983 h 120149"/>
                  <a:gd name="connsiteX6" fmla="*/ 39441 w 77753"/>
                  <a:gd name="connsiteY6" fmla="*/ 108935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9"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grpFill/>
              <a:ln w="18073" cap="flat">
                <a:noFill/>
                <a:prstDash val="solid"/>
                <a:miter/>
              </a:ln>
            </p:spPr>
            <p:txBody>
              <a:bodyPr rtlCol="0" anchor="ctr"/>
              <a:lstStyle/>
              <a:p>
                <a:endParaRPr lang="en-US" sz="849"/>
              </a:p>
            </p:txBody>
          </p:sp>
        </p:grpSp>
        <p:sp>
          <p:nvSpPr>
            <p:cNvPr id="98" name="Freeform 97">
              <a:extLst>
                <a:ext uri="{FF2B5EF4-FFF2-40B4-BE49-F238E27FC236}">
                  <a16:creationId xmlns:a16="http://schemas.microsoft.com/office/drawing/2014/main" id="{3BD7D5FD-C3E8-804D-B224-1C6E985150B6}"/>
                </a:ext>
              </a:extLst>
            </p:cNvPr>
            <p:cNvSpPr/>
            <p:nvPr userDrawn="1"/>
          </p:nvSpPr>
          <p:spPr>
            <a:xfrm>
              <a:off x="10192325" y="4271207"/>
              <a:ext cx="39763" cy="121246"/>
            </a:xfrm>
            <a:custGeom>
              <a:avLst/>
              <a:gdLst>
                <a:gd name="connsiteX0" fmla="*/ 39764 w 39763"/>
                <a:gd name="connsiteY0" fmla="*/ 19906 h 121246"/>
                <a:gd name="connsiteX1" fmla="*/ 39764 w 39763"/>
                <a:gd name="connsiteY1" fmla="*/ 101341 h 121246"/>
                <a:gd name="connsiteX2" fmla="*/ 19882 w 39763"/>
                <a:gd name="connsiteY2" fmla="*/ 121247 h 121246"/>
                <a:gd name="connsiteX3" fmla="*/ 19882 w 39763"/>
                <a:gd name="connsiteY3" fmla="*/ 121247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9"/>
                    <a:pt x="30727" y="121247"/>
                    <a:pt x="19882" y="121247"/>
                  </a:cubicBezTo>
                  <a:lnTo>
                    <a:pt x="19882" y="121247"/>
                  </a:lnTo>
                  <a:cubicBezTo>
                    <a:pt x="9037" y="121247"/>
                    <a:pt x="0" y="112199"/>
                    <a:pt x="0" y="101341"/>
                  </a:cubicBezTo>
                  <a:lnTo>
                    <a:pt x="0" y="19906"/>
                  </a:lnTo>
                  <a:cubicBezTo>
                    <a:pt x="0" y="9048"/>
                    <a:pt x="9037" y="0"/>
                    <a:pt x="19882" y="0"/>
                  </a:cubicBezTo>
                  <a:lnTo>
                    <a:pt x="19882" y="0"/>
                  </a:lnTo>
                  <a:cubicBezTo>
                    <a:pt x="30727" y="0"/>
                    <a:pt x="39764" y="9048"/>
                    <a:pt x="39764" y="19906"/>
                  </a:cubicBezTo>
                  <a:close/>
                </a:path>
              </a:pathLst>
            </a:custGeom>
            <a:solidFill>
              <a:srgbClr val="7EB4B4"/>
            </a:solidFill>
            <a:ln w="18073" cap="flat">
              <a:noFill/>
              <a:prstDash val="solid"/>
              <a:miter/>
            </a:ln>
          </p:spPr>
          <p:txBody>
            <a:bodyPr rtlCol="0" anchor="ctr"/>
            <a:lstStyle/>
            <a:p>
              <a:endParaRPr lang="en-US" sz="849"/>
            </a:p>
          </p:txBody>
        </p:sp>
        <p:sp>
          <p:nvSpPr>
            <p:cNvPr id="99" name="Freeform 98">
              <a:extLst>
                <a:ext uri="{FF2B5EF4-FFF2-40B4-BE49-F238E27FC236}">
                  <a16:creationId xmlns:a16="http://schemas.microsoft.com/office/drawing/2014/main" id="{84F8B48F-7802-094B-BFF6-E3F8ECEF56AE}"/>
                </a:ext>
              </a:extLst>
            </p:cNvPr>
            <p:cNvSpPr/>
            <p:nvPr userDrawn="1"/>
          </p:nvSpPr>
          <p:spPr>
            <a:xfrm>
              <a:off x="10476416" y="4270851"/>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3 h 120149"/>
                <a:gd name="connsiteX5" fmla="*/ 66552 w 77753"/>
                <a:gd name="connsiteY5" fmla="*/ 117983 h 120149"/>
                <a:gd name="connsiteX6" fmla="*/ 39441 w 77753"/>
                <a:gd name="connsiteY6" fmla="*/ 108935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9"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solidFill>
              <a:srgbClr val="7EB4B4"/>
            </a:solidFill>
            <a:ln w="18073" cap="flat">
              <a:noFill/>
              <a:prstDash val="solid"/>
              <a:miter/>
            </a:ln>
          </p:spPr>
          <p:txBody>
            <a:bodyPr rtlCol="0" anchor="ctr"/>
            <a:lstStyle/>
            <a:p>
              <a:endParaRPr lang="en-US" sz="849"/>
            </a:p>
          </p:txBody>
        </p:sp>
        <p:grpSp>
          <p:nvGrpSpPr>
            <p:cNvPr id="100" name="Graphic 2472">
              <a:extLst>
                <a:ext uri="{FF2B5EF4-FFF2-40B4-BE49-F238E27FC236}">
                  <a16:creationId xmlns:a16="http://schemas.microsoft.com/office/drawing/2014/main" id="{BD4EAE98-352D-E343-B260-83CAD9512A4D}"/>
                </a:ext>
              </a:extLst>
            </p:cNvPr>
            <p:cNvGrpSpPr/>
            <p:nvPr userDrawn="1"/>
          </p:nvGrpSpPr>
          <p:grpSpPr>
            <a:xfrm>
              <a:off x="10173566" y="4574872"/>
              <a:ext cx="380602" cy="120149"/>
              <a:chOff x="10219286" y="4574872"/>
              <a:chExt cx="380602" cy="120149"/>
            </a:xfrm>
            <a:solidFill>
              <a:srgbClr val="7EB4B4"/>
            </a:solidFill>
          </p:grpSpPr>
          <p:sp>
            <p:nvSpPr>
              <p:cNvPr id="485" name="Freeform 484">
                <a:extLst>
                  <a:ext uri="{FF2B5EF4-FFF2-40B4-BE49-F238E27FC236}">
                    <a16:creationId xmlns:a16="http://schemas.microsoft.com/office/drawing/2014/main" id="{FD95F7C3-FAB7-2046-B9F9-125DE40DC66A}"/>
                  </a:ext>
                </a:extLst>
              </p:cNvPr>
              <p:cNvSpPr/>
              <p:nvPr/>
            </p:nvSpPr>
            <p:spPr>
              <a:xfrm>
                <a:off x="10219286" y="4574872"/>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6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3"/>
                      <a:pt x="44062" y="117984"/>
                      <a:pt x="38640" y="108936"/>
                    </a:cubicBezTo>
                    <a:lnTo>
                      <a:pt x="2491" y="29311"/>
                    </a:lnTo>
                    <a:cubicBezTo>
                      <a:pt x="-2931" y="16643"/>
                      <a:pt x="684" y="5785"/>
                      <a:pt x="11529" y="2166"/>
                    </a:cubicBezTo>
                    <a:close/>
                  </a:path>
                </a:pathLst>
              </a:custGeom>
              <a:grpFill/>
              <a:ln w="18073" cap="flat">
                <a:noFill/>
                <a:prstDash val="solid"/>
                <a:miter/>
              </a:ln>
            </p:spPr>
            <p:txBody>
              <a:bodyPr rtlCol="0" anchor="ctr"/>
              <a:lstStyle/>
              <a:p>
                <a:endParaRPr lang="en-US" sz="849"/>
              </a:p>
            </p:txBody>
          </p:sp>
          <p:sp>
            <p:nvSpPr>
              <p:cNvPr id="486" name="Freeform 485">
                <a:extLst>
                  <a:ext uri="{FF2B5EF4-FFF2-40B4-BE49-F238E27FC236}">
                    <a16:creationId xmlns:a16="http://schemas.microsoft.com/office/drawing/2014/main" id="{5C676108-4850-4B43-9FF8-91F1419AC27D}"/>
                  </a:ext>
                </a:extLst>
              </p:cNvPr>
              <p:cNvSpPr/>
              <p:nvPr/>
            </p:nvSpPr>
            <p:spPr>
              <a:xfrm>
                <a:off x="10522136" y="4574872"/>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4 h 120149"/>
                  <a:gd name="connsiteX5" fmla="*/ 66552 w 77753"/>
                  <a:gd name="connsiteY5" fmla="*/ 117984 h 120149"/>
                  <a:gd name="connsiteX6" fmla="*/ 39441 w 77753"/>
                  <a:gd name="connsiteY6" fmla="*/ 108936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6643"/>
                      <a:pt x="1484" y="5785"/>
                      <a:pt x="12329" y="2166"/>
                    </a:cubicBezTo>
                    <a:close/>
                  </a:path>
                </a:pathLst>
              </a:custGeom>
              <a:grpFill/>
              <a:ln w="18073" cap="flat">
                <a:noFill/>
                <a:prstDash val="solid"/>
                <a:miter/>
              </a:ln>
            </p:spPr>
            <p:txBody>
              <a:bodyPr rtlCol="0" anchor="ctr"/>
              <a:lstStyle/>
              <a:p>
                <a:endParaRPr lang="en-US" sz="849"/>
              </a:p>
            </p:txBody>
          </p:sp>
        </p:grpSp>
        <p:grpSp>
          <p:nvGrpSpPr>
            <p:cNvPr id="101" name="Graphic 2472">
              <a:extLst>
                <a:ext uri="{FF2B5EF4-FFF2-40B4-BE49-F238E27FC236}">
                  <a16:creationId xmlns:a16="http://schemas.microsoft.com/office/drawing/2014/main" id="{D5981E5F-2404-5742-B914-E0D4C1D44C8E}"/>
                </a:ext>
              </a:extLst>
            </p:cNvPr>
            <p:cNvGrpSpPr/>
            <p:nvPr userDrawn="1"/>
          </p:nvGrpSpPr>
          <p:grpSpPr>
            <a:xfrm>
              <a:off x="10173566" y="4877084"/>
              <a:ext cx="362171" cy="121602"/>
              <a:chOff x="10219286" y="4877084"/>
              <a:chExt cx="362171" cy="121602"/>
            </a:xfrm>
            <a:solidFill>
              <a:srgbClr val="7EB4B4"/>
            </a:solidFill>
          </p:grpSpPr>
          <p:sp>
            <p:nvSpPr>
              <p:cNvPr id="483" name="Freeform 482">
                <a:extLst>
                  <a:ext uri="{FF2B5EF4-FFF2-40B4-BE49-F238E27FC236}">
                    <a16:creationId xmlns:a16="http://schemas.microsoft.com/office/drawing/2014/main" id="{B5493B01-3BE9-2D42-BB05-B2408E32CE98}"/>
                  </a:ext>
                </a:extLst>
              </p:cNvPr>
              <p:cNvSpPr/>
              <p:nvPr/>
            </p:nvSpPr>
            <p:spPr>
              <a:xfrm>
                <a:off x="10219286" y="4877084"/>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3 h 120149"/>
                  <a:gd name="connsiteX5" fmla="*/ 65752 w 76952"/>
                  <a:gd name="connsiteY5" fmla="*/ 117983 h 120149"/>
                  <a:gd name="connsiteX6" fmla="*/ 38640 w 76952"/>
                  <a:gd name="connsiteY6" fmla="*/ 108935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3"/>
                    </a:cubicBezTo>
                    <a:lnTo>
                      <a:pt x="65752" y="117983"/>
                    </a:lnTo>
                    <a:cubicBezTo>
                      <a:pt x="56715" y="123413"/>
                      <a:pt x="44062" y="117983"/>
                      <a:pt x="38640" y="108935"/>
                    </a:cubicBezTo>
                    <a:lnTo>
                      <a:pt x="2491" y="29311"/>
                    </a:lnTo>
                    <a:cubicBezTo>
                      <a:pt x="-2931" y="18453"/>
                      <a:pt x="684" y="7595"/>
                      <a:pt x="11529" y="2166"/>
                    </a:cubicBezTo>
                    <a:close/>
                  </a:path>
                </a:pathLst>
              </a:custGeom>
              <a:grpFill/>
              <a:ln w="18073" cap="flat">
                <a:noFill/>
                <a:prstDash val="solid"/>
                <a:miter/>
              </a:ln>
            </p:spPr>
            <p:txBody>
              <a:bodyPr rtlCol="0" anchor="ctr"/>
              <a:lstStyle/>
              <a:p>
                <a:endParaRPr lang="en-US" sz="849"/>
              </a:p>
            </p:txBody>
          </p:sp>
          <p:sp>
            <p:nvSpPr>
              <p:cNvPr id="484" name="Freeform 483">
                <a:extLst>
                  <a:ext uri="{FF2B5EF4-FFF2-40B4-BE49-F238E27FC236}">
                    <a16:creationId xmlns:a16="http://schemas.microsoft.com/office/drawing/2014/main" id="{FBB077E6-785E-B748-8A76-A3BC8D13C1F6}"/>
                  </a:ext>
                </a:extLst>
              </p:cNvPr>
              <p:cNvSpPr/>
              <p:nvPr/>
            </p:nvSpPr>
            <p:spPr>
              <a:xfrm>
                <a:off x="10541694" y="4877440"/>
                <a:ext cx="39763" cy="121246"/>
              </a:xfrm>
              <a:custGeom>
                <a:avLst/>
                <a:gdLst>
                  <a:gd name="connsiteX0" fmla="*/ 39764 w 39763"/>
                  <a:gd name="connsiteY0" fmla="*/ 19906 h 121246"/>
                  <a:gd name="connsiteX1" fmla="*/ 39764 w 39763"/>
                  <a:gd name="connsiteY1" fmla="*/ 101341 h 121246"/>
                  <a:gd name="connsiteX2" fmla="*/ 19882 w 39763"/>
                  <a:gd name="connsiteY2" fmla="*/ 121247 h 121246"/>
                  <a:gd name="connsiteX3" fmla="*/ 19882 w 39763"/>
                  <a:gd name="connsiteY3" fmla="*/ 121247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9"/>
                      <a:pt x="30727" y="121247"/>
                      <a:pt x="19882" y="121247"/>
                    </a:cubicBezTo>
                    <a:lnTo>
                      <a:pt x="19882" y="121247"/>
                    </a:lnTo>
                    <a:cubicBezTo>
                      <a:pt x="9037" y="121247"/>
                      <a:pt x="0" y="112199"/>
                      <a:pt x="0" y="101341"/>
                    </a:cubicBezTo>
                    <a:lnTo>
                      <a:pt x="0" y="19906"/>
                    </a:lnTo>
                    <a:cubicBezTo>
                      <a:pt x="0" y="9048"/>
                      <a:pt x="9037" y="0"/>
                      <a:pt x="19882" y="0"/>
                    </a:cubicBezTo>
                    <a:lnTo>
                      <a:pt x="19882" y="0"/>
                    </a:lnTo>
                    <a:cubicBezTo>
                      <a:pt x="28919" y="0"/>
                      <a:pt x="39764" y="9048"/>
                      <a:pt x="39764" y="19906"/>
                    </a:cubicBezTo>
                    <a:close/>
                  </a:path>
                </a:pathLst>
              </a:custGeom>
              <a:grpFill/>
              <a:ln w="18073" cap="flat">
                <a:noFill/>
                <a:prstDash val="solid"/>
                <a:miter/>
              </a:ln>
            </p:spPr>
            <p:txBody>
              <a:bodyPr rtlCol="0" anchor="ctr"/>
              <a:lstStyle/>
              <a:p>
                <a:endParaRPr lang="en-US" sz="849"/>
              </a:p>
            </p:txBody>
          </p:sp>
        </p:grpSp>
        <p:sp>
          <p:nvSpPr>
            <p:cNvPr id="102" name="Freeform 101">
              <a:extLst>
                <a:ext uri="{FF2B5EF4-FFF2-40B4-BE49-F238E27FC236}">
                  <a16:creationId xmlns:a16="http://schemas.microsoft.com/office/drawing/2014/main" id="{FE40B2DD-8CCF-E94A-B0AA-8B68CC50893A}"/>
                </a:ext>
              </a:extLst>
            </p:cNvPr>
            <p:cNvSpPr/>
            <p:nvPr userDrawn="1"/>
          </p:nvSpPr>
          <p:spPr>
            <a:xfrm>
              <a:off x="6236161" y="5181105"/>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6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8453"/>
                    <a:pt x="1484" y="7595"/>
                    <a:pt x="12329" y="2166"/>
                  </a:cubicBezTo>
                  <a:close/>
                </a:path>
              </a:pathLst>
            </a:custGeom>
            <a:solidFill>
              <a:srgbClr val="7EB4B4"/>
            </a:solidFill>
            <a:ln w="18073" cap="flat">
              <a:noFill/>
              <a:prstDash val="solid"/>
              <a:miter/>
            </a:ln>
          </p:spPr>
          <p:txBody>
            <a:bodyPr rtlCol="0" anchor="ctr"/>
            <a:lstStyle/>
            <a:p>
              <a:endParaRPr lang="en-US" sz="849"/>
            </a:p>
          </p:txBody>
        </p:sp>
        <p:grpSp>
          <p:nvGrpSpPr>
            <p:cNvPr id="103" name="Graphic 2472">
              <a:extLst>
                <a:ext uri="{FF2B5EF4-FFF2-40B4-BE49-F238E27FC236}">
                  <a16:creationId xmlns:a16="http://schemas.microsoft.com/office/drawing/2014/main" id="{5784D853-6465-4741-85DB-91AB2017A0A8}"/>
                </a:ext>
              </a:extLst>
            </p:cNvPr>
            <p:cNvGrpSpPr/>
            <p:nvPr userDrawn="1"/>
          </p:nvGrpSpPr>
          <p:grpSpPr>
            <a:xfrm>
              <a:off x="5952070" y="5483673"/>
              <a:ext cx="361844" cy="425267"/>
              <a:chOff x="5997790" y="5483673"/>
              <a:chExt cx="361844" cy="425267"/>
            </a:xfrm>
            <a:solidFill>
              <a:srgbClr val="7EB4B4"/>
            </a:solidFill>
          </p:grpSpPr>
          <p:sp>
            <p:nvSpPr>
              <p:cNvPr id="480" name="Freeform 479">
                <a:extLst>
                  <a:ext uri="{FF2B5EF4-FFF2-40B4-BE49-F238E27FC236}">
                    <a16:creationId xmlns:a16="http://schemas.microsoft.com/office/drawing/2014/main" id="{E1989B6D-8119-5642-812B-227BC2D00488}"/>
                  </a:ext>
                </a:extLst>
              </p:cNvPr>
              <p:cNvSpPr/>
              <p:nvPr/>
            </p:nvSpPr>
            <p:spPr>
              <a:xfrm>
                <a:off x="6299632" y="5483673"/>
                <a:ext cx="39763" cy="121246"/>
              </a:xfrm>
              <a:custGeom>
                <a:avLst/>
                <a:gdLst>
                  <a:gd name="connsiteX0" fmla="*/ 39764 w 39763"/>
                  <a:gd name="connsiteY0" fmla="*/ 19906 h 121246"/>
                  <a:gd name="connsiteX1" fmla="*/ 39764 w 39763"/>
                  <a:gd name="connsiteY1" fmla="*/ 101341 h 121246"/>
                  <a:gd name="connsiteX2" fmla="*/ 19882 w 39763"/>
                  <a:gd name="connsiteY2" fmla="*/ 121247 h 121246"/>
                  <a:gd name="connsiteX3" fmla="*/ 19882 w 39763"/>
                  <a:gd name="connsiteY3" fmla="*/ 121247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9"/>
                      <a:pt x="30727" y="121247"/>
                      <a:pt x="19882" y="121247"/>
                    </a:cubicBezTo>
                    <a:lnTo>
                      <a:pt x="19882" y="121247"/>
                    </a:lnTo>
                    <a:cubicBezTo>
                      <a:pt x="9037" y="121247"/>
                      <a:pt x="0" y="112199"/>
                      <a:pt x="0" y="101341"/>
                    </a:cubicBezTo>
                    <a:lnTo>
                      <a:pt x="0" y="19906"/>
                    </a:lnTo>
                    <a:cubicBezTo>
                      <a:pt x="0" y="9048"/>
                      <a:pt x="9037" y="0"/>
                      <a:pt x="19882" y="0"/>
                    </a:cubicBezTo>
                    <a:lnTo>
                      <a:pt x="19882" y="0"/>
                    </a:lnTo>
                    <a:cubicBezTo>
                      <a:pt x="30727" y="0"/>
                      <a:pt x="39764" y="9048"/>
                      <a:pt x="39764" y="19906"/>
                    </a:cubicBezTo>
                    <a:close/>
                  </a:path>
                </a:pathLst>
              </a:custGeom>
              <a:grpFill/>
              <a:ln w="18073" cap="flat">
                <a:noFill/>
                <a:prstDash val="solid"/>
                <a:miter/>
              </a:ln>
            </p:spPr>
            <p:txBody>
              <a:bodyPr rtlCol="0" anchor="ctr"/>
              <a:lstStyle/>
              <a:p>
                <a:endParaRPr lang="en-US" sz="849"/>
              </a:p>
            </p:txBody>
          </p:sp>
          <p:sp>
            <p:nvSpPr>
              <p:cNvPr id="481" name="Freeform 480">
                <a:extLst>
                  <a:ext uri="{FF2B5EF4-FFF2-40B4-BE49-F238E27FC236}">
                    <a16:creationId xmlns:a16="http://schemas.microsoft.com/office/drawing/2014/main" id="{2D78921D-36AF-C540-BF01-FCFA98141094}"/>
                  </a:ext>
                </a:extLst>
              </p:cNvPr>
              <p:cNvSpPr/>
              <p:nvPr/>
            </p:nvSpPr>
            <p:spPr>
              <a:xfrm>
                <a:off x="5997790" y="5787694"/>
                <a:ext cx="39763" cy="121246"/>
              </a:xfrm>
              <a:custGeom>
                <a:avLst/>
                <a:gdLst>
                  <a:gd name="connsiteX0" fmla="*/ 39764 w 39763"/>
                  <a:gd name="connsiteY0" fmla="*/ 19906 h 121246"/>
                  <a:gd name="connsiteX1" fmla="*/ 39764 w 39763"/>
                  <a:gd name="connsiteY1" fmla="*/ 101340 h 121246"/>
                  <a:gd name="connsiteX2" fmla="*/ 19882 w 39763"/>
                  <a:gd name="connsiteY2" fmla="*/ 121246 h 121246"/>
                  <a:gd name="connsiteX3" fmla="*/ 19882 w 39763"/>
                  <a:gd name="connsiteY3" fmla="*/ 121246 h 121246"/>
                  <a:gd name="connsiteX4" fmla="*/ 0 w 39763"/>
                  <a:gd name="connsiteY4" fmla="*/ 101340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0"/>
                    </a:lnTo>
                    <a:cubicBezTo>
                      <a:pt x="39764" y="112198"/>
                      <a:pt x="30726" y="121246"/>
                      <a:pt x="19882" y="121246"/>
                    </a:cubicBezTo>
                    <a:lnTo>
                      <a:pt x="19882" y="121246"/>
                    </a:lnTo>
                    <a:cubicBezTo>
                      <a:pt x="9037" y="121246"/>
                      <a:pt x="0" y="112198"/>
                      <a:pt x="0" y="101340"/>
                    </a:cubicBezTo>
                    <a:lnTo>
                      <a:pt x="0" y="19906"/>
                    </a:lnTo>
                    <a:cubicBezTo>
                      <a:pt x="0" y="9048"/>
                      <a:pt x="9037" y="0"/>
                      <a:pt x="19882" y="0"/>
                    </a:cubicBezTo>
                    <a:lnTo>
                      <a:pt x="19882" y="0"/>
                    </a:lnTo>
                    <a:cubicBezTo>
                      <a:pt x="28919" y="0"/>
                      <a:pt x="39764" y="9048"/>
                      <a:pt x="39764" y="19906"/>
                    </a:cubicBezTo>
                    <a:close/>
                  </a:path>
                </a:pathLst>
              </a:custGeom>
              <a:grpFill/>
              <a:ln w="18073" cap="flat">
                <a:noFill/>
                <a:prstDash val="solid"/>
                <a:miter/>
              </a:ln>
            </p:spPr>
            <p:txBody>
              <a:bodyPr rtlCol="0" anchor="ctr"/>
              <a:lstStyle/>
              <a:p>
                <a:endParaRPr lang="en-US" sz="849"/>
              </a:p>
            </p:txBody>
          </p:sp>
          <p:sp>
            <p:nvSpPr>
              <p:cNvPr id="482" name="Freeform 481">
                <a:extLst>
                  <a:ext uri="{FF2B5EF4-FFF2-40B4-BE49-F238E27FC236}">
                    <a16:creationId xmlns:a16="http://schemas.microsoft.com/office/drawing/2014/main" id="{4F2B2CCB-71A2-A145-9F04-D54BADFBF1DC}"/>
                  </a:ext>
                </a:extLst>
              </p:cNvPr>
              <p:cNvSpPr/>
              <p:nvPr/>
            </p:nvSpPr>
            <p:spPr>
              <a:xfrm>
                <a:off x="6281881" y="5787338"/>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6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8453"/>
                      <a:pt x="1484" y="7595"/>
                      <a:pt x="12329" y="2166"/>
                    </a:cubicBezTo>
                    <a:close/>
                  </a:path>
                </a:pathLst>
              </a:custGeom>
              <a:grpFill/>
              <a:ln w="18073" cap="flat">
                <a:noFill/>
                <a:prstDash val="solid"/>
                <a:miter/>
              </a:ln>
            </p:spPr>
            <p:txBody>
              <a:bodyPr rtlCol="0" anchor="ctr"/>
              <a:lstStyle/>
              <a:p>
                <a:endParaRPr lang="en-US" sz="849"/>
              </a:p>
            </p:txBody>
          </p:sp>
        </p:grpSp>
        <p:sp>
          <p:nvSpPr>
            <p:cNvPr id="104" name="Freeform 103">
              <a:extLst>
                <a:ext uri="{FF2B5EF4-FFF2-40B4-BE49-F238E27FC236}">
                  <a16:creationId xmlns:a16="http://schemas.microsoft.com/office/drawing/2014/main" id="{5BD63AB4-901C-3F4C-8198-9EAD1BAA3A46}"/>
                </a:ext>
              </a:extLst>
            </p:cNvPr>
            <p:cNvSpPr/>
            <p:nvPr userDrawn="1"/>
          </p:nvSpPr>
          <p:spPr>
            <a:xfrm>
              <a:off x="6557562" y="5181263"/>
              <a:ext cx="39763" cy="121445"/>
            </a:xfrm>
            <a:custGeom>
              <a:avLst/>
              <a:gdLst>
                <a:gd name="connsiteX0" fmla="*/ 39764 w 39763"/>
                <a:gd name="connsiteY0" fmla="*/ 20105 h 121445"/>
                <a:gd name="connsiteX1" fmla="*/ 39764 w 39763"/>
                <a:gd name="connsiteY1" fmla="*/ 101539 h 121445"/>
                <a:gd name="connsiteX2" fmla="*/ 19882 w 39763"/>
                <a:gd name="connsiteY2" fmla="*/ 121445 h 121445"/>
                <a:gd name="connsiteX3" fmla="*/ 19882 w 39763"/>
                <a:gd name="connsiteY3" fmla="*/ 121445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6" y="121445"/>
                    <a:pt x="19882" y="121445"/>
                  </a:cubicBezTo>
                  <a:lnTo>
                    <a:pt x="19882" y="121445"/>
                  </a:lnTo>
                  <a:cubicBezTo>
                    <a:pt x="9037" y="121445"/>
                    <a:pt x="0" y="112397"/>
                    <a:pt x="0" y="101539"/>
                  </a:cubicBezTo>
                  <a:lnTo>
                    <a:pt x="0" y="20105"/>
                  </a:lnTo>
                  <a:cubicBezTo>
                    <a:pt x="0" y="9247"/>
                    <a:pt x="9037" y="199"/>
                    <a:pt x="19882" y="199"/>
                  </a:cubicBezTo>
                  <a:lnTo>
                    <a:pt x="19882" y="199"/>
                  </a:lnTo>
                  <a:cubicBezTo>
                    <a:pt x="28919" y="-1611"/>
                    <a:pt x="39764" y="9247"/>
                    <a:pt x="39764" y="20105"/>
                  </a:cubicBezTo>
                  <a:close/>
                </a:path>
              </a:pathLst>
            </a:custGeom>
            <a:solidFill>
              <a:srgbClr val="7EB4B4"/>
            </a:solidFill>
            <a:ln w="18073" cap="flat">
              <a:noFill/>
              <a:prstDash val="solid"/>
              <a:miter/>
            </a:ln>
          </p:spPr>
          <p:txBody>
            <a:bodyPr rtlCol="0" anchor="ctr"/>
            <a:lstStyle/>
            <a:p>
              <a:endParaRPr lang="en-US" sz="849"/>
            </a:p>
          </p:txBody>
        </p:sp>
        <p:grpSp>
          <p:nvGrpSpPr>
            <p:cNvPr id="105" name="Graphic 2472">
              <a:extLst>
                <a:ext uri="{FF2B5EF4-FFF2-40B4-BE49-F238E27FC236}">
                  <a16:creationId xmlns:a16="http://schemas.microsoft.com/office/drawing/2014/main" id="{14193F42-BEE2-1740-B8FA-BCEEE25B8846}"/>
                </a:ext>
              </a:extLst>
            </p:cNvPr>
            <p:cNvGrpSpPr/>
            <p:nvPr userDrawn="1"/>
          </p:nvGrpSpPr>
          <p:grpSpPr>
            <a:xfrm>
              <a:off x="6841653" y="5181105"/>
              <a:ext cx="379595" cy="120149"/>
              <a:chOff x="6887373" y="5181105"/>
              <a:chExt cx="379595" cy="120149"/>
            </a:xfrm>
            <a:solidFill>
              <a:srgbClr val="7EB4B4"/>
            </a:solidFill>
          </p:grpSpPr>
          <p:sp>
            <p:nvSpPr>
              <p:cNvPr id="478" name="Freeform 477">
                <a:extLst>
                  <a:ext uri="{FF2B5EF4-FFF2-40B4-BE49-F238E27FC236}">
                    <a16:creationId xmlns:a16="http://schemas.microsoft.com/office/drawing/2014/main" id="{315BC377-1A2F-934E-AF90-1C95A07D508C}"/>
                  </a:ext>
                </a:extLst>
              </p:cNvPr>
              <p:cNvSpPr/>
              <p:nvPr/>
            </p:nvSpPr>
            <p:spPr>
              <a:xfrm>
                <a:off x="6887373" y="5181105"/>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6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8453"/>
                      <a:pt x="1484" y="7595"/>
                      <a:pt x="12329" y="2166"/>
                    </a:cubicBezTo>
                    <a:close/>
                  </a:path>
                </a:pathLst>
              </a:custGeom>
              <a:grpFill/>
              <a:ln w="18073" cap="flat">
                <a:noFill/>
                <a:prstDash val="solid"/>
                <a:miter/>
              </a:ln>
            </p:spPr>
            <p:txBody>
              <a:bodyPr rtlCol="0" anchor="ctr"/>
              <a:lstStyle/>
              <a:p>
                <a:endParaRPr lang="en-US" sz="849"/>
              </a:p>
            </p:txBody>
          </p:sp>
          <p:sp>
            <p:nvSpPr>
              <p:cNvPr id="479" name="Freeform 478">
                <a:extLst>
                  <a:ext uri="{FF2B5EF4-FFF2-40B4-BE49-F238E27FC236}">
                    <a16:creationId xmlns:a16="http://schemas.microsoft.com/office/drawing/2014/main" id="{61D7130F-20CE-2948-BA50-5C1996C82368}"/>
                  </a:ext>
                </a:extLst>
              </p:cNvPr>
              <p:cNvSpPr/>
              <p:nvPr/>
            </p:nvSpPr>
            <p:spPr>
              <a:xfrm>
                <a:off x="7190016" y="5181105"/>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6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6"/>
                    </a:cubicBezTo>
                    <a:lnTo>
                      <a:pt x="2491" y="29311"/>
                    </a:lnTo>
                    <a:cubicBezTo>
                      <a:pt x="-2931" y="18453"/>
                      <a:pt x="684" y="7595"/>
                      <a:pt x="11528" y="2166"/>
                    </a:cubicBezTo>
                    <a:close/>
                  </a:path>
                </a:pathLst>
              </a:custGeom>
              <a:grpFill/>
              <a:ln w="18073" cap="flat">
                <a:noFill/>
                <a:prstDash val="solid"/>
                <a:miter/>
              </a:ln>
            </p:spPr>
            <p:txBody>
              <a:bodyPr rtlCol="0" anchor="ctr"/>
              <a:lstStyle/>
              <a:p>
                <a:endParaRPr lang="en-US" sz="849"/>
              </a:p>
            </p:txBody>
          </p:sp>
        </p:grpSp>
        <p:grpSp>
          <p:nvGrpSpPr>
            <p:cNvPr id="106" name="Graphic 2472">
              <a:extLst>
                <a:ext uri="{FF2B5EF4-FFF2-40B4-BE49-F238E27FC236}">
                  <a16:creationId xmlns:a16="http://schemas.microsoft.com/office/drawing/2014/main" id="{615C30C5-A6B3-4E4B-AA62-EAE57FDDC35F}"/>
                </a:ext>
              </a:extLst>
            </p:cNvPr>
            <p:cNvGrpSpPr/>
            <p:nvPr userDrawn="1"/>
          </p:nvGrpSpPr>
          <p:grpSpPr>
            <a:xfrm>
              <a:off x="6538804" y="5483317"/>
              <a:ext cx="380602" cy="120149"/>
              <a:chOff x="6584524" y="5483317"/>
              <a:chExt cx="380602" cy="120149"/>
            </a:xfrm>
            <a:solidFill>
              <a:srgbClr val="7EB4B4"/>
            </a:solidFill>
          </p:grpSpPr>
          <p:sp>
            <p:nvSpPr>
              <p:cNvPr id="476" name="Freeform 475">
                <a:extLst>
                  <a:ext uri="{FF2B5EF4-FFF2-40B4-BE49-F238E27FC236}">
                    <a16:creationId xmlns:a16="http://schemas.microsoft.com/office/drawing/2014/main" id="{E37FF12D-9045-864A-BAF1-72096E398B0D}"/>
                  </a:ext>
                </a:extLst>
              </p:cNvPr>
              <p:cNvSpPr/>
              <p:nvPr/>
            </p:nvSpPr>
            <p:spPr>
              <a:xfrm>
                <a:off x="6584524" y="5483317"/>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3 h 120149"/>
                  <a:gd name="connsiteX5" fmla="*/ 65752 w 76952"/>
                  <a:gd name="connsiteY5" fmla="*/ 117983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3"/>
                    </a:cubicBezTo>
                    <a:lnTo>
                      <a:pt x="65752" y="117983"/>
                    </a:lnTo>
                    <a:cubicBezTo>
                      <a:pt x="56714" y="123413"/>
                      <a:pt x="44062" y="117983"/>
                      <a:pt x="38640" y="108935"/>
                    </a:cubicBezTo>
                    <a:lnTo>
                      <a:pt x="2491" y="29311"/>
                    </a:lnTo>
                    <a:cubicBezTo>
                      <a:pt x="-2931" y="18453"/>
                      <a:pt x="684" y="7595"/>
                      <a:pt x="11528" y="2166"/>
                    </a:cubicBezTo>
                    <a:close/>
                  </a:path>
                </a:pathLst>
              </a:custGeom>
              <a:grpFill/>
              <a:ln w="18073" cap="flat">
                <a:noFill/>
                <a:prstDash val="solid"/>
                <a:miter/>
              </a:ln>
            </p:spPr>
            <p:txBody>
              <a:bodyPr rtlCol="0" anchor="ctr"/>
              <a:lstStyle/>
              <a:p>
                <a:endParaRPr lang="en-US" sz="849"/>
              </a:p>
            </p:txBody>
          </p:sp>
          <p:sp>
            <p:nvSpPr>
              <p:cNvPr id="477" name="Freeform 476">
                <a:extLst>
                  <a:ext uri="{FF2B5EF4-FFF2-40B4-BE49-F238E27FC236}">
                    <a16:creationId xmlns:a16="http://schemas.microsoft.com/office/drawing/2014/main" id="{03F0A952-D69F-104C-9EAC-F59AD00414F5}"/>
                  </a:ext>
                </a:extLst>
              </p:cNvPr>
              <p:cNvSpPr/>
              <p:nvPr/>
            </p:nvSpPr>
            <p:spPr>
              <a:xfrm>
                <a:off x="6887373" y="5483317"/>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3 h 120149"/>
                  <a:gd name="connsiteX5" fmla="*/ 66552 w 77752"/>
                  <a:gd name="connsiteY5" fmla="*/ 117983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grpFill/>
              <a:ln w="18073" cap="flat">
                <a:noFill/>
                <a:prstDash val="solid"/>
                <a:miter/>
              </a:ln>
            </p:spPr>
            <p:txBody>
              <a:bodyPr rtlCol="0" anchor="ctr"/>
              <a:lstStyle/>
              <a:p>
                <a:endParaRPr lang="en-US" sz="849"/>
              </a:p>
            </p:txBody>
          </p:sp>
        </p:grpSp>
        <p:grpSp>
          <p:nvGrpSpPr>
            <p:cNvPr id="107" name="Graphic 2472">
              <a:extLst>
                <a:ext uri="{FF2B5EF4-FFF2-40B4-BE49-F238E27FC236}">
                  <a16:creationId xmlns:a16="http://schemas.microsoft.com/office/drawing/2014/main" id="{D8DDD60D-DB73-6C4E-A40D-CA27C6CA7DFA}"/>
                </a:ext>
              </a:extLst>
            </p:cNvPr>
            <p:cNvGrpSpPr/>
            <p:nvPr userDrawn="1"/>
          </p:nvGrpSpPr>
          <p:grpSpPr>
            <a:xfrm>
              <a:off x="6538804" y="5483673"/>
              <a:ext cx="682444" cy="425267"/>
              <a:chOff x="6584524" y="5483673"/>
              <a:chExt cx="682444" cy="425267"/>
            </a:xfrm>
            <a:solidFill>
              <a:srgbClr val="7EB4B4"/>
            </a:solidFill>
          </p:grpSpPr>
          <p:sp>
            <p:nvSpPr>
              <p:cNvPr id="472" name="Freeform 471">
                <a:extLst>
                  <a:ext uri="{FF2B5EF4-FFF2-40B4-BE49-F238E27FC236}">
                    <a16:creationId xmlns:a16="http://schemas.microsoft.com/office/drawing/2014/main" id="{8479D7CC-C504-E94A-8BE0-AB3454D68743}"/>
                  </a:ext>
                </a:extLst>
              </p:cNvPr>
              <p:cNvSpPr/>
              <p:nvPr/>
            </p:nvSpPr>
            <p:spPr>
              <a:xfrm>
                <a:off x="6584524" y="5787338"/>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6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6"/>
                    </a:cubicBezTo>
                    <a:lnTo>
                      <a:pt x="2491" y="29311"/>
                    </a:lnTo>
                    <a:cubicBezTo>
                      <a:pt x="-2931" y="18453"/>
                      <a:pt x="684" y="7595"/>
                      <a:pt x="11528" y="2166"/>
                    </a:cubicBezTo>
                    <a:close/>
                  </a:path>
                </a:pathLst>
              </a:custGeom>
              <a:grpFill/>
              <a:ln w="18073" cap="flat">
                <a:noFill/>
                <a:prstDash val="solid"/>
                <a:miter/>
              </a:ln>
            </p:spPr>
            <p:txBody>
              <a:bodyPr rtlCol="0" anchor="ctr"/>
              <a:lstStyle/>
              <a:p>
                <a:endParaRPr lang="en-US" sz="849"/>
              </a:p>
            </p:txBody>
          </p:sp>
          <p:sp>
            <p:nvSpPr>
              <p:cNvPr id="473" name="Freeform 472">
                <a:extLst>
                  <a:ext uri="{FF2B5EF4-FFF2-40B4-BE49-F238E27FC236}">
                    <a16:creationId xmlns:a16="http://schemas.microsoft.com/office/drawing/2014/main" id="{1416D0B3-B713-4D4C-8442-AA47C88C86AF}"/>
                  </a:ext>
                </a:extLst>
              </p:cNvPr>
              <p:cNvSpPr/>
              <p:nvPr/>
            </p:nvSpPr>
            <p:spPr>
              <a:xfrm>
                <a:off x="7208775" y="5483673"/>
                <a:ext cx="39763" cy="121246"/>
              </a:xfrm>
              <a:custGeom>
                <a:avLst/>
                <a:gdLst>
                  <a:gd name="connsiteX0" fmla="*/ 39764 w 39763"/>
                  <a:gd name="connsiteY0" fmla="*/ 19906 h 121246"/>
                  <a:gd name="connsiteX1" fmla="*/ 39764 w 39763"/>
                  <a:gd name="connsiteY1" fmla="*/ 101341 h 121246"/>
                  <a:gd name="connsiteX2" fmla="*/ 19882 w 39763"/>
                  <a:gd name="connsiteY2" fmla="*/ 121247 h 121246"/>
                  <a:gd name="connsiteX3" fmla="*/ 19882 w 39763"/>
                  <a:gd name="connsiteY3" fmla="*/ 121247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9"/>
                      <a:pt x="30726" y="121247"/>
                      <a:pt x="19882" y="121247"/>
                    </a:cubicBezTo>
                    <a:lnTo>
                      <a:pt x="19882" y="121247"/>
                    </a:lnTo>
                    <a:cubicBezTo>
                      <a:pt x="9037" y="121247"/>
                      <a:pt x="0" y="112199"/>
                      <a:pt x="0" y="101341"/>
                    </a:cubicBezTo>
                    <a:lnTo>
                      <a:pt x="0" y="19906"/>
                    </a:lnTo>
                    <a:cubicBezTo>
                      <a:pt x="0" y="9048"/>
                      <a:pt x="9037" y="0"/>
                      <a:pt x="19882" y="0"/>
                    </a:cubicBezTo>
                    <a:lnTo>
                      <a:pt x="19882" y="0"/>
                    </a:lnTo>
                    <a:cubicBezTo>
                      <a:pt x="30726" y="0"/>
                      <a:pt x="39764" y="9048"/>
                      <a:pt x="39764" y="19906"/>
                    </a:cubicBezTo>
                    <a:close/>
                  </a:path>
                </a:pathLst>
              </a:custGeom>
              <a:grpFill/>
              <a:ln w="18073" cap="flat">
                <a:noFill/>
                <a:prstDash val="solid"/>
                <a:miter/>
              </a:ln>
            </p:spPr>
            <p:txBody>
              <a:bodyPr rtlCol="0" anchor="ctr"/>
              <a:lstStyle/>
              <a:p>
                <a:endParaRPr lang="en-US" sz="849"/>
              </a:p>
            </p:txBody>
          </p:sp>
          <p:sp>
            <p:nvSpPr>
              <p:cNvPr id="474" name="Freeform 473">
                <a:extLst>
                  <a:ext uri="{FF2B5EF4-FFF2-40B4-BE49-F238E27FC236}">
                    <a16:creationId xmlns:a16="http://schemas.microsoft.com/office/drawing/2014/main" id="{E3D35CCD-FBA6-0B4A-89E1-FA798B1CC575}"/>
                  </a:ext>
                </a:extLst>
              </p:cNvPr>
              <p:cNvSpPr/>
              <p:nvPr/>
            </p:nvSpPr>
            <p:spPr>
              <a:xfrm>
                <a:off x="6905125" y="5787694"/>
                <a:ext cx="39763" cy="121246"/>
              </a:xfrm>
              <a:custGeom>
                <a:avLst/>
                <a:gdLst>
                  <a:gd name="connsiteX0" fmla="*/ 39764 w 39763"/>
                  <a:gd name="connsiteY0" fmla="*/ 19906 h 121246"/>
                  <a:gd name="connsiteX1" fmla="*/ 39764 w 39763"/>
                  <a:gd name="connsiteY1" fmla="*/ 101340 h 121246"/>
                  <a:gd name="connsiteX2" fmla="*/ 19882 w 39763"/>
                  <a:gd name="connsiteY2" fmla="*/ 121246 h 121246"/>
                  <a:gd name="connsiteX3" fmla="*/ 19882 w 39763"/>
                  <a:gd name="connsiteY3" fmla="*/ 121246 h 121246"/>
                  <a:gd name="connsiteX4" fmla="*/ 0 w 39763"/>
                  <a:gd name="connsiteY4" fmla="*/ 101340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0"/>
                    </a:lnTo>
                    <a:cubicBezTo>
                      <a:pt x="39764" y="112198"/>
                      <a:pt x="30727" y="121246"/>
                      <a:pt x="19882" y="121246"/>
                    </a:cubicBezTo>
                    <a:lnTo>
                      <a:pt x="19882" y="121246"/>
                    </a:lnTo>
                    <a:cubicBezTo>
                      <a:pt x="9037" y="121246"/>
                      <a:pt x="0" y="112198"/>
                      <a:pt x="0" y="101340"/>
                    </a:cubicBezTo>
                    <a:lnTo>
                      <a:pt x="0" y="19906"/>
                    </a:lnTo>
                    <a:cubicBezTo>
                      <a:pt x="0" y="9048"/>
                      <a:pt x="9037" y="0"/>
                      <a:pt x="19882" y="0"/>
                    </a:cubicBezTo>
                    <a:lnTo>
                      <a:pt x="19882" y="0"/>
                    </a:lnTo>
                    <a:cubicBezTo>
                      <a:pt x="30727" y="0"/>
                      <a:pt x="39764" y="9048"/>
                      <a:pt x="39764" y="19906"/>
                    </a:cubicBezTo>
                    <a:close/>
                  </a:path>
                </a:pathLst>
              </a:custGeom>
              <a:grpFill/>
              <a:ln w="18073" cap="flat">
                <a:noFill/>
                <a:prstDash val="solid"/>
                <a:miter/>
              </a:ln>
            </p:spPr>
            <p:txBody>
              <a:bodyPr rtlCol="0" anchor="ctr"/>
              <a:lstStyle/>
              <a:p>
                <a:endParaRPr lang="en-US" sz="849"/>
              </a:p>
            </p:txBody>
          </p:sp>
          <p:sp>
            <p:nvSpPr>
              <p:cNvPr id="475" name="Freeform 474">
                <a:extLst>
                  <a:ext uri="{FF2B5EF4-FFF2-40B4-BE49-F238E27FC236}">
                    <a16:creationId xmlns:a16="http://schemas.microsoft.com/office/drawing/2014/main" id="{F71286CC-AE87-B849-A6A9-24E830F1DE84}"/>
                  </a:ext>
                </a:extLst>
              </p:cNvPr>
              <p:cNvSpPr/>
              <p:nvPr/>
            </p:nvSpPr>
            <p:spPr>
              <a:xfrm>
                <a:off x="7190016" y="5787338"/>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6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6"/>
                    </a:cubicBezTo>
                    <a:lnTo>
                      <a:pt x="2491" y="29311"/>
                    </a:lnTo>
                    <a:cubicBezTo>
                      <a:pt x="-2931" y="18453"/>
                      <a:pt x="684" y="7595"/>
                      <a:pt x="11528" y="2166"/>
                    </a:cubicBezTo>
                    <a:close/>
                  </a:path>
                </a:pathLst>
              </a:custGeom>
              <a:grpFill/>
              <a:ln w="18073" cap="flat">
                <a:noFill/>
                <a:prstDash val="solid"/>
                <a:miter/>
              </a:ln>
            </p:spPr>
            <p:txBody>
              <a:bodyPr rtlCol="0" anchor="ctr"/>
              <a:lstStyle/>
              <a:p>
                <a:endParaRPr lang="en-US" sz="849"/>
              </a:p>
            </p:txBody>
          </p:sp>
        </p:grpSp>
        <p:sp>
          <p:nvSpPr>
            <p:cNvPr id="108" name="Freeform 107">
              <a:extLst>
                <a:ext uri="{FF2B5EF4-FFF2-40B4-BE49-F238E27FC236}">
                  <a16:creationId xmlns:a16="http://schemas.microsoft.com/office/drawing/2014/main" id="{13D6F57E-FDB5-0D41-812E-BE5E3E28455C}"/>
                </a:ext>
              </a:extLst>
            </p:cNvPr>
            <p:cNvSpPr/>
            <p:nvPr userDrawn="1"/>
          </p:nvSpPr>
          <p:spPr>
            <a:xfrm>
              <a:off x="7466705" y="5181263"/>
              <a:ext cx="39763" cy="121445"/>
            </a:xfrm>
            <a:custGeom>
              <a:avLst/>
              <a:gdLst>
                <a:gd name="connsiteX0" fmla="*/ 39764 w 39763"/>
                <a:gd name="connsiteY0" fmla="*/ 20105 h 121445"/>
                <a:gd name="connsiteX1" fmla="*/ 39764 w 39763"/>
                <a:gd name="connsiteY1" fmla="*/ 101539 h 121445"/>
                <a:gd name="connsiteX2" fmla="*/ 19882 w 39763"/>
                <a:gd name="connsiteY2" fmla="*/ 121445 h 121445"/>
                <a:gd name="connsiteX3" fmla="*/ 19882 w 39763"/>
                <a:gd name="connsiteY3" fmla="*/ 121445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6" y="121445"/>
                    <a:pt x="19882" y="121445"/>
                  </a:cubicBezTo>
                  <a:lnTo>
                    <a:pt x="19882" y="121445"/>
                  </a:lnTo>
                  <a:cubicBezTo>
                    <a:pt x="9037" y="121445"/>
                    <a:pt x="0" y="112397"/>
                    <a:pt x="0" y="101539"/>
                  </a:cubicBezTo>
                  <a:lnTo>
                    <a:pt x="0" y="20105"/>
                  </a:lnTo>
                  <a:cubicBezTo>
                    <a:pt x="0" y="9247"/>
                    <a:pt x="9037" y="199"/>
                    <a:pt x="19882" y="199"/>
                  </a:cubicBezTo>
                  <a:lnTo>
                    <a:pt x="19882" y="199"/>
                  </a:lnTo>
                  <a:cubicBezTo>
                    <a:pt x="28919" y="-1611"/>
                    <a:pt x="39764" y="9247"/>
                    <a:pt x="39764" y="20105"/>
                  </a:cubicBezTo>
                  <a:close/>
                </a:path>
              </a:pathLst>
            </a:custGeom>
            <a:solidFill>
              <a:srgbClr val="7EB4B4"/>
            </a:solidFill>
            <a:ln w="18073" cap="flat">
              <a:noFill/>
              <a:prstDash val="solid"/>
              <a:miter/>
            </a:ln>
          </p:spPr>
          <p:txBody>
            <a:bodyPr rtlCol="0" anchor="ctr"/>
            <a:lstStyle/>
            <a:p>
              <a:endParaRPr lang="en-US" sz="849"/>
            </a:p>
          </p:txBody>
        </p:sp>
        <p:grpSp>
          <p:nvGrpSpPr>
            <p:cNvPr id="109" name="Graphic 2472">
              <a:extLst>
                <a:ext uri="{FF2B5EF4-FFF2-40B4-BE49-F238E27FC236}">
                  <a16:creationId xmlns:a16="http://schemas.microsoft.com/office/drawing/2014/main" id="{5F7AD692-678C-9940-B6C9-C28D6752180C}"/>
                </a:ext>
              </a:extLst>
            </p:cNvPr>
            <p:cNvGrpSpPr/>
            <p:nvPr userDrawn="1"/>
          </p:nvGrpSpPr>
          <p:grpSpPr>
            <a:xfrm>
              <a:off x="7750796" y="5181105"/>
              <a:ext cx="379595" cy="120149"/>
              <a:chOff x="7796516" y="5181105"/>
              <a:chExt cx="379595" cy="120149"/>
            </a:xfrm>
            <a:solidFill>
              <a:srgbClr val="7EB4B4"/>
            </a:solidFill>
          </p:grpSpPr>
          <p:sp>
            <p:nvSpPr>
              <p:cNvPr id="470" name="Freeform 469">
                <a:extLst>
                  <a:ext uri="{FF2B5EF4-FFF2-40B4-BE49-F238E27FC236}">
                    <a16:creationId xmlns:a16="http://schemas.microsoft.com/office/drawing/2014/main" id="{1FA20306-750B-8A4B-A67C-7440D3DC671B}"/>
                  </a:ext>
                </a:extLst>
              </p:cNvPr>
              <p:cNvSpPr/>
              <p:nvPr/>
            </p:nvSpPr>
            <p:spPr>
              <a:xfrm>
                <a:off x="7796516" y="5181105"/>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6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8453"/>
                      <a:pt x="1484" y="7595"/>
                      <a:pt x="12329" y="2166"/>
                    </a:cubicBezTo>
                    <a:close/>
                  </a:path>
                </a:pathLst>
              </a:custGeom>
              <a:grpFill/>
              <a:ln w="18073" cap="flat">
                <a:noFill/>
                <a:prstDash val="solid"/>
                <a:miter/>
              </a:ln>
            </p:spPr>
            <p:txBody>
              <a:bodyPr rtlCol="0" anchor="ctr"/>
              <a:lstStyle/>
              <a:p>
                <a:endParaRPr lang="en-US" sz="849"/>
              </a:p>
            </p:txBody>
          </p:sp>
          <p:sp>
            <p:nvSpPr>
              <p:cNvPr id="471" name="Freeform 470">
                <a:extLst>
                  <a:ext uri="{FF2B5EF4-FFF2-40B4-BE49-F238E27FC236}">
                    <a16:creationId xmlns:a16="http://schemas.microsoft.com/office/drawing/2014/main" id="{DDEE267C-75FB-2343-A2A4-608BE7269B65}"/>
                  </a:ext>
                </a:extLst>
              </p:cNvPr>
              <p:cNvSpPr/>
              <p:nvPr/>
            </p:nvSpPr>
            <p:spPr>
              <a:xfrm>
                <a:off x="8099159" y="5181105"/>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6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6"/>
                    </a:cubicBezTo>
                    <a:lnTo>
                      <a:pt x="2491" y="29311"/>
                    </a:lnTo>
                    <a:cubicBezTo>
                      <a:pt x="-2931" y="18453"/>
                      <a:pt x="684" y="7595"/>
                      <a:pt x="11528" y="2166"/>
                    </a:cubicBezTo>
                    <a:close/>
                  </a:path>
                </a:pathLst>
              </a:custGeom>
              <a:grpFill/>
              <a:ln w="18073" cap="flat">
                <a:noFill/>
                <a:prstDash val="solid"/>
                <a:miter/>
              </a:ln>
            </p:spPr>
            <p:txBody>
              <a:bodyPr rtlCol="0" anchor="ctr"/>
              <a:lstStyle/>
              <a:p>
                <a:endParaRPr lang="en-US" sz="849"/>
              </a:p>
            </p:txBody>
          </p:sp>
        </p:grpSp>
        <p:grpSp>
          <p:nvGrpSpPr>
            <p:cNvPr id="110" name="Graphic 2472">
              <a:extLst>
                <a:ext uri="{FF2B5EF4-FFF2-40B4-BE49-F238E27FC236}">
                  <a16:creationId xmlns:a16="http://schemas.microsoft.com/office/drawing/2014/main" id="{6E6EBFA6-22C3-2B44-81B1-D6854817F0A9}"/>
                </a:ext>
              </a:extLst>
            </p:cNvPr>
            <p:cNvGrpSpPr/>
            <p:nvPr userDrawn="1"/>
          </p:nvGrpSpPr>
          <p:grpSpPr>
            <a:xfrm>
              <a:off x="7447146" y="5483317"/>
              <a:ext cx="381402" cy="120149"/>
              <a:chOff x="7492866" y="5483317"/>
              <a:chExt cx="381402" cy="120149"/>
            </a:xfrm>
            <a:solidFill>
              <a:srgbClr val="7EB4B4"/>
            </a:solidFill>
          </p:grpSpPr>
          <p:sp>
            <p:nvSpPr>
              <p:cNvPr id="468" name="Freeform 467">
                <a:extLst>
                  <a:ext uri="{FF2B5EF4-FFF2-40B4-BE49-F238E27FC236}">
                    <a16:creationId xmlns:a16="http://schemas.microsoft.com/office/drawing/2014/main" id="{F7015ED2-47AD-044F-9C08-4FFEBE9DFF16}"/>
                  </a:ext>
                </a:extLst>
              </p:cNvPr>
              <p:cNvSpPr/>
              <p:nvPr/>
            </p:nvSpPr>
            <p:spPr>
              <a:xfrm>
                <a:off x="7492866" y="5483317"/>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3 h 120149"/>
                  <a:gd name="connsiteX5" fmla="*/ 66552 w 77753"/>
                  <a:gd name="connsiteY5" fmla="*/ 117983 h 120149"/>
                  <a:gd name="connsiteX6" fmla="*/ 39441 w 77753"/>
                  <a:gd name="connsiteY6" fmla="*/ 108935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8"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grpFill/>
              <a:ln w="18073" cap="flat">
                <a:noFill/>
                <a:prstDash val="solid"/>
                <a:miter/>
              </a:ln>
            </p:spPr>
            <p:txBody>
              <a:bodyPr rtlCol="0" anchor="ctr"/>
              <a:lstStyle/>
              <a:p>
                <a:endParaRPr lang="en-US" sz="849"/>
              </a:p>
            </p:txBody>
          </p:sp>
          <p:sp>
            <p:nvSpPr>
              <p:cNvPr id="469" name="Freeform 468">
                <a:extLst>
                  <a:ext uri="{FF2B5EF4-FFF2-40B4-BE49-F238E27FC236}">
                    <a16:creationId xmlns:a16="http://schemas.microsoft.com/office/drawing/2014/main" id="{17513177-421A-2A43-85F9-DCC23DE166EC}"/>
                  </a:ext>
                </a:extLst>
              </p:cNvPr>
              <p:cNvSpPr/>
              <p:nvPr/>
            </p:nvSpPr>
            <p:spPr>
              <a:xfrm>
                <a:off x="7796516" y="5483317"/>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3 h 120149"/>
                  <a:gd name="connsiteX5" fmla="*/ 66552 w 77752"/>
                  <a:gd name="connsiteY5" fmla="*/ 117983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grpFill/>
              <a:ln w="18073" cap="flat">
                <a:noFill/>
                <a:prstDash val="solid"/>
                <a:miter/>
              </a:ln>
            </p:spPr>
            <p:txBody>
              <a:bodyPr rtlCol="0" anchor="ctr"/>
              <a:lstStyle/>
              <a:p>
                <a:endParaRPr lang="en-US" sz="849"/>
              </a:p>
            </p:txBody>
          </p:sp>
        </p:grpSp>
        <p:grpSp>
          <p:nvGrpSpPr>
            <p:cNvPr id="111" name="Graphic 2472">
              <a:extLst>
                <a:ext uri="{FF2B5EF4-FFF2-40B4-BE49-F238E27FC236}">
                  <a16:creationId xmlns:a16="http://schemas.microsoft.com/office/drawing/2014/main" id="{9D333A23-C78D-B844-B783-83DA4AC4A075}"/>
                </a:ext>
              </a:extLst>
            </p:cNvPr>
            <p:cNvGrpSpPr/>
            <p:nvPr userDrawn="1"/>
          </p:nvGrpSpPr>
          <p:grpSpPr>
            <a:xfrm>
              <a:off x="7447146" y="5483673"/>
              <a:ext cx="683245" cy="425267"/>
              <a:chOff x="7492866" y="5483673"/>
              <a:chExt cx="683245" cy="425267"/>
            </a:xfrm>
            <a:solidFill>
              <a:srgbClr val="7EB4B4"/>
            </a:solidFill>
          </p:grpSpPr>
          <p:sp>
            <p:nvSpPr>
              <p:cNvPr id="464" name="Freeform 463">
                <a:extLst>
                  <a:ext uri="{FF2B5EF4-FFF2-40B4-BE49-F238E27FC236}">
                    <a16:creationId xmlns:a16="http://schemas.microsoft.com/office/drawing/2014/main" id="{831C6112-619C-1742-BA5F-4360FD054855}"/>
                  </a:ext>
                </a:extLst>
              </p:cNvPr>
              <p:cNvSpPr/>
              <p:nvPr/>
            </p:nvSpPr>
            <p:spPr>
              <a:xfrm>
                <a:off x="7492866" y="5787338"/>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4 h 120149"/>
                  <a:gd name="connsiteX5" fmla="*/ 66552 w 77753"/>
                  <a:gd name="connsiteY5" fmla="*/ 117984 h 120149"/>
                  <a:gd name="connsiteX6" fmla="*/ 39441 w 77753"/>
                  <a:gd name="connsiteY6" fmla="*/ 108936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8453"/>
                      <a:pt x="1484" y="7595"/>
                      <a:pt x="12329" y="2166"/>
                    </a:cubicBezTo>
                    <a:close/>
                  </a:path>
                </a:pathLst>
              </a:custGeom>
              <a:grpFill/>
              <a:ln w="18073" cap="flat">
                <a:noFill/>
                <a:prstDash val="solid"/>
                <a:miter/>
              </a:ln>
            </p:spPr>
            <p:txBody>
              <a:bodyPr rtlCol="0" anchor="ctr"/>
              <a:lstStyle/>
              <a:p>
                <a:endParaRPr lang="en-US" sz="849"/>
              </a:p>
            </p:txBody>
          </p:sp>
          <p:sp>
            <p:nvSpPr>
              <p:cNvPr id="465" name="Freeform 464">
                <a:extLst>
                  <a:ext uri="{FF2B5EF4-FFF2-40B4-BE49-F238E27FC236}">
                    <a16:creationId xmlns:a16="http://schemas.microsoft.com/office/drawing/2014/main" id="{98EF3075-5C2F-574D-B2AC-4D8EE11079BA}"/>
                  </a:ext>
                </a:extLst>
              </p:cNvPr>
              <p:cNvSpPr/>
              <p:nvPr/>
            </p:nvSpPr>
            <p:spPr>
              <a:xfrm>
                <a:off x="8117917" y="5483673"/>
                <a:ext cx="39763" cy="121246"/>
              </a:xfrm>
              <a:custGeom>
                <a:avLst/>
                <a:gdLst>
                  <a:gd name="connsiteX0" fmla="*/ 39764 w 39763"/>
                  <a:gd name="connsiteY0" fmla="*/ 19906 h 121246"/>
                  <a:gd name="connsiteX1" fmla="*/ 39764 w 39763"/>
                  <a:gd name="connsiteY1" fmla="*/ 101341 h 121246"/>
                  <a:gd name="connsiteX2" fmla="*/ 19882 w 39763"/>
                  <a:gd name="connsiteY2" fmla="*/ 121247 h 121246"/>
                  <a:gd name="connsiteX3" fmla="*/ 19882 w 39763"/>
                  <a:gd name="connsiteY3" fmla="*/ 121247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9"/>
                      <a:pt x="30726" y="121247"/>
                      <a:pt x="19882" y="121247"/>
                    </a:cubicBezTo>
                    <a:lnTo>
                      <a:pt x="19882" y="121247"/>
                    </a:lnTo>
                    <a:cubicBezTo>
                      <a:pt x="9037" y="121247"/>
                      <a:pt x="0" y="112199"/>
                      <a:pt x="0" y="101341"/>
                    </a:cubicBezTo>
                    <a:lnTo>
                      <a:pt x="0" y="19906"/>
                    </a:lnTo>
                    <a:cubicBezTo>
                      <a:pt x="0" y="9048"/>
                      <a:pt x="9037" y="0"/>
                      <a:pt x="19882" y="0"/>
                    </a:cubicBezTo>
                    <a:lnTo>
                      <a:pt x="19882" y="0"/>
                    </a:lnTo>
                    <a:cubicBezTo>
                      <a:pt x="28919" y="0"/>
                      <a:pt x="39764" y="9048"/>
                      <a:pt x="39764" y="19906"/>
                    </a:cubicBezTo>
                    <a:close/>
                  </a:path>
                </a:pathLst>
              </a:custGeom>
              <a:grpFill/>
              <a:ln w="18073" cap="flat">
                <a:noFill/>
                <a:prstDash val="solid"/>
                <a:miter/>
              </a:ln>
            </p:spPr>
            <p:txBody>
              <a:bodyPr rtlCol="0" anchor="ctr"/>
              <a:lstStyle/>
              <a:p>
                <a:endParaRPr lang="en-US" sz="849"/>
              </a:p>
            </p:txBody>
          </p:sp>
          <p:sp>
            <p:nvSpPr>
              <p:cNvPr id="466" name="Freeform 465">
                <a:extLst>
                  <a:ext uri="{FF2B5EF4-FFF2-40B4-BE49-F238E27FC236}">
                    <a16:creationId xmlns:a16="http://schemas.microsoft.com/office/drawing/2014/main" id="{EC345079-1904-8D4F-9A6D-40FFC7E70479}"/>
                  </a:ext>
                </a:extLst>
              </p:cNvPr>
              <p:cNvSpPr/>
              <p:nvPr/>
            </p:nvSpPr>
            <p:spPr>
              <a:xfrm>
                <a:off x="7814267" y="5787694"/>
                <a:ext cx="39763" cy="121246"/>
              </a:xfrm>
              <a:custGeom>
                <a:avLst/>
                <a:gdLst>
                  <a:gd name="connsiteX0" fmla="*/ 39764 w 39763"/>
                  <a:gd name="connsiteY0" fmla="*/ 19906 h 121246"/>
                  <a:gd name="connsiteX1" fmla="*/ 39764 w 39763"/>
                  <a:gd name="connsiteY1" fmla="*/ 101340 h 121246"/>
                  <a:gd name="connsiteX2" fmla="*/ 19882 w 39763"/>
                  <a:gd name="connsiteY2" fmla="*/ 121246 h 121246"/>
                  <a:gd name="connsiteX3" fmla="*/ 19882 w 39763"/>
                  <a:gd name="connsiteY3" fmla="*/ 121246 h 121246"/>
                  <a:gd name="connsiteX4" fmla="*/ 0 w 39763"/>
                  <a:gd name="connsiteY4" fmla="*/ 101340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0"/>
                    </a:lnTo>
                    <a:cubicBezTo>
                      <a:pt x="39764" y="112198"/>
                      <a:pt x="30727" y="121246"/>
                      <a:pt x="19882" y="121246"/>
                    </a:cubicBezTo>
                    <a:lnTo>
                      <a:pt x="19882" y="121246"/>
                    </a:lnTo>
                    <a:cubicBezTo>
                      <a:pt x="9037" y="121246"/>
                      <a:pt x="0" y="112198"/>
                      <a:pt x="0" y="101340"/>
                    </a:cubicBezTo>
                    <a:lnTo>
                      <a:pt x="0" y="19906"/>
                    </a:lnTo>
                    <a:cubicBezTo>
                      <a:pt x="0" y="9048"/>
                      <a:pt x="9037" y="0"/>
                      <a:pt x="19882" y="0"/>
                    </a:cubicBezTo>
                    <a:lnTo>
                      <a:pt x="19882" y="0"/>
                    </a:lnTo>
                    <a:cubicBezTo>
                      <a:pt x="30727" y="0"/>
                      <a:pt x="39764" y="9048"/>
                      <a:pt x="39764" y="19906"/>
                    </a:cubicBezTo>
                    <a:close/>
                  </a:path>
                </a:pathLst>
              </a:custGeom>
              <a:grpFill/>
              <a:ln w="18073" cap="flat">
                <a:noFill/>
                <a:prstDash val="solid"/>
                <a:miter/>
              </a:ln>
            </p:spPr>
            <p:txBody>
              <a:bodyPr rtlCol="0" anchor="ctr"/>
              <a:lstStyle/>
              <a:p>
                <a:endParaRPr lang="en-US" sz="849"/>
              </a:p>
            </p:txBody>
          </p:sp>
          <p:sp>
            <p:nvSpPr>
              <p:cNvPr id="467" name="Freeform 466">
                <a:extLst>
                  <a:ext uri="{FF2B5EF4-FFF2-40B4-BE49-F238E27FC236}">
                    <a16:creationId xmlns:a16="http://schemas.microsoft.com/office/drawing/2014/main" id="{302A6806-255A-674B-9287-280135C4E89C}"/>
                  </a:ext>
                </a:extLst>
              </p:cNvPr>
              <p:cNvSpPr/>
              <p:nvPr/>
            </p:nvSpPr>
            <p:spPr>
              <a:xfrm>
                <a:off x="8099159" y="5787338"/>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6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6"/>
                    </a:cubicBezTo>
                    <a:lnTo>
                      <a:pt x="2491" y="29311"/>
                    </a:lnTo>
                    <a:cubicBezTo>
                      <a:pt x="-2931" y="18453"/>
                      <a:pt x="684" y="7595"/>
                      <a:pt x="11528" y="2166"/>
                    </a:cubicBezTo>
                    <a:close/>
                  </a:path>
                </a:pathLst>
              </a:custGeom>
              <a:grpFill/>
              <a:ln w="18073" cap="flat">
                <a:noFill/>
                <a:prstDash val="solid"/>
                <a:miter/>
              </a:ln>
            </p:spPr>
            <p:txBody>
              <a:bodyPr rtlCol="0" anchor="ctr"/>
              <a:lstStyle/>
              <a:p>
                <a:endParaRPr lang="en-US" sz="849"/>
              </a:p>
            </p:txBody>
          </p:sp>
        </p:grpSp>
        <p:sp>
          <p:nvSpPr>
            <p:cNvPr id="112" name="Freeform 111">
              <a:extLst>
                <a:ext uri="{FF2B5EF4-FFF2-40B4-BE49-F238E27FC236}">
                  <a16:creationId xmlns:a16="http://schemas.microsoft.com/office/drawing/2014/main" id="{9C0433AC-D39A-C442-85C6-3604EDAB40DB}"/>
                </a:ext>
              </a:extLst>
            </p:cNvPr>
            <p:cNvSpPr/>
            <p:nvPr userDrawn="1"/>
          </p:nvSpPr>
          <p:spPr>
            <a:xfrm>
              <a:off x="8374039" y="5181263"/>
              <a:ext cx="39763" cy="121445"/>
            </a:xfrm>
            <a:custGeom>
              <a:avLst/>
              <a:gdLst>
                <a:gd name="connsiteX0" fmla="*/ 39764 w 39763"/>
                <a:gd name="connsiteY0" fmla="*/ 20105 h 121445"/>
                <a:gd name="connsiteX1" fmla="*/ 39764 w 39763"/>
                <a:gd name="connsiteY1" fmla="*/ 101539 h 121445"/>
                <a:gd name="connsiteX2" fmla="*/ 19882 w 39763"/>
                <a:gd name="connsiteY2" fmla="*/ 121445 h 121445"/>
                <a:gd name="connsiteX3" fmla="*/ 19882 w 39763"/>
                <a:gd name="connsiteY3" fmla="*/ 121445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7" y="121445"/>
                    <a:pt x="19882" y="121445"/>
                  </a:cubicBezTo>
                  <a:lnTo>
                    <a:pt x="19882" y="121445"/>
                  </a:lnTo>
                  <a:cubicBezTo>
                    <a:pt x="9037" y="121445"/>
                    <a:pt x="0" y="112397"/>
                    <a:pt x="0" y="101539"/>
                  </a:cubicBezTo>
                  <a:lnTo>
                    <a:pt x="0" y="20105"/>
                  </a:lnTo>
                  <a:cubicBezTo>
                    <a:pt x="0" y="9247"/>
                    <a:pt x="9037" y="199"/>
                    <a:pt x="19882" y="199"/>
                  </a:cubicBezTo>
                  <a:lnTo>
                    <a:pt x="19882" y="199"/>
                  </a:lnTo>
                  <a:cubicBezTo>
                    <a:pt x="30727" y="-1611"/>
                    <a:pt x="39764" y="9247"/>
                    <a:pt x="39764" y="20105"/>
                  </a:cubicBezTo>
                  <a:close/>
                </a:path>
              </a:pathLst>
            </a:custGeom>
            <a:solidFill>
              <a:srgbClr val="7EB4B4"/>
            </a:solidFill>
            <a:ln w="18073" cap="flat">
              <a:noFill/>
              <a:prstDash val="solid"/>
              <a:miter/>
            </a:ln>
          </p:spPr>
          <p:txBody>
            <a:bodyPr rtlCol="0" anchor="ctr"/>
            <a:lstStyle/>
            <a:p>
              <a:endParaRPr lang="en-US" sz="849"/>
            </a:p>
          </p:txBody>
        </p:sp>
        <p:grpSp>
          <p:nvGrpSpPr>
            <p:cNvPr id="113" name="Graphic 2472">
              <a:extLst>
                <a:ext uri="{FF2B5EF4-FFF2-40B4-BE49-F238E27FC236}">
                  <a16:creationId xmlns:a16="http://schemas.microsoft.com/office/drawing/2014/main" id="{12DDBFA3-AB65-0A44-94D9-4970BEE09E4E}"/>
                </a:ext>
              </a:extLst>
            </p:cNvPr>
            <p:cNvGrpSpPr/>
            <p:nvPr userDrawn="1"/>
          </p:nvGrpSpPr>
          <p:grpSpPr>
            <a:xfrm>
              <a:off x="8658931" y="5181105"/>
              <a:ext cx="380602" cy="120149"/>
              <a:chOff x="8704651" y="5181105"/>
              <a:chExt cx="380602" cy="120149"/>
            </a:xfrm>
            <a:solidFill>
              <a:srgbClr val="7EB4B4"/>
            </a:solidFill>
          </p:grpSpPr>
          <p:sp>
            <p:nvSpPr>
              <p:cNvPr id="462" name="Freeform 461">
                <a:extLst>
                  <a:ext uri="{FF2B5EF4-FFF2-40B4-BE49-F238E27FC236}">
                    <a16:creationId xmlns:a16="http://schemas.microsoft.com/office/drawing/2014/main" id="{6852013B-5A3D-EE45-85D6-2F01ABAAFFED}"/>
                  </a:ext>
                </a:extLst>
              </p:cNvPr>
              <p:cNvSpPr/>
              <p:nvPr/>
            </p:nvSpPr>
            <p:spPr>
              <a:xfrm>
                <a:off x="8704651" y="5181105"/>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6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6"/>
                    </a:cubicBezTo>
                    <a:lnTo>
                      <a:pt x="2491" y="29311"/>
                    </a:lnTo>
                    <a:cubicBezTo>
                      <a:pt x="-2931" y="18453"/>
                      <a:pt x="684" y="7595"/>
                      <a:pt x="11528" y="2166"/>
                    </a:cubicBezTo>
                    <a:close/>
                  </a:path>
                </a:pathLst>
              </a:custGeom>
              <a:grpFill/>
              <a:ln w="18073" cap="flat">
                <a:noFill/>
                <a:prstDash val="solid"/>
                <a:miter/>
              </a:ln>
            </p:spPr>
            <p:txBody>
              <a:bodyPr rtlCol="0" anchor="ctr"/>
              <a:lstStyle/>
              <a:p>
                <a:endParaRPr lang="en-US" sz="849"/>
              </a:p>
            </p:txBody>
          </p:sp>
          <p:sp>
            <p:nvSpPr>
              <p:cNvPr id="463" name="Freeform 462">
                <a:extLst>
                  <a:ext uri="{FF2B5EF4-FFF2-40B4-BE49-F238E27FC236}">
                    <a16:creationId xmlns:a16="http://schemas.microsoft.com/office/drawing/2014/main" id="{6BCB206D-2856-1646-9972-3BF6E8E19067}"/>
                  </a:ext>
                </a:extLst>
              </p:cNvPr>
              <p:cNvSpPr/>
              <p:nvPr/>
            </p:nvSpPr>
            <p:spPr>
              <a:xfrm>
                <a:off x="9007501" y="5181105"/>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6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8453"/>
                      <a:pt x="1484" y="7595"/>
                      <a:pt x="12329" y="2166"/>
                    </a:cubicBezTo>
                    <a:close/>
                  </a:path>
                </a:pathLst>
              </a:custGeom>
              <a:grpFill/>
              <a:ln w="18073" cap="flat">
                <a:noFill/>
                <a:prstDash val="solid"/>
                <a:miter/>
              </a:ln>
            </p:spPr>
            <p:txBody>
              <a:bodyPr rtlCol="0" anchor="ctr"/>
              <a:lstStyle/>
              <a:p>
                <a:endParaRPr lang="en-US" sz="849"/>
              </a:p>
            </p:txBody>
          </p:sp>
        </p:grpSp>
        <p:grpSp>
          <p:nvGrpSpPr>
            <p:cNvPr id="114" name="Graphic 2472">
              <a:extLst>
                <a:ext uri="{FF2B5EF4-FFF2-40B4-BE49-F238E27FC236}">
                  <a16:creationId xmlns:a16="http://schemas.microsoft.com/office/drawing/2014/main" id="{2792007E-B917-184C-96A3-7985DD29CF9B}"/>
                </a:ext>
              </a:extLst>
            </p:cNvPr>
            <p:cNvGrpSpPr/>
            <p:nvPr userDrawn="1"/>
          </p:nvGrpSpPr>
          <p:grpSpPr>
            <a:xfrm>
              <a:off x="8356288" y="5483317"/>
              <a:ext cx="379595" cy="120149"/>
              <a:chOff x="8402008" y="5483317"/>
              <a:chExt cx="379595" cy="120149"/>
            </a:xfrm>
            <a:solidFill>
              <a:srgbClr val="7EB4B4"/>
            </a:solidFill>
          </p:grpSpPr>
          <p:sp>
            <p:nvSpPr>
              <p:cNvPr id="460" name="Freeform 459">
                <a:extLst>
                  <a:ext uri="{FF2B5EF4-FFF2-40B4-BE49-F238E27FC236}">
                    <a16:creationId xmlns:a16="http://schemas.microsoft.com/office/drawing/2014/main" id="{0DB75AD8-66CF-D444-8D57-085503799F8A}"/>
                  </a:ext>
                </a:extLst>
              </p:cNvPr>
              <p:cNvSpPr/>
              <p:nvPr/>
            </p:nvSpPr>
            <p:spPr>
              <a:xfrm>
                <a:off x="8402008" y="5483317"/>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3 h 120149"/>
                  <a:gd name="connsiteX5" fmla="*/ 66552 w 77752"/>
                  <a:gd name="connsiteY5" fmla="*/ 117983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grpFill/>
              <a:ln w="18073" cap="flat">
                <a:noFill/>
                <a:prstDash val="solid"/>
                <a:miter/>
              </a:ln>
            </p:spPr>
            <p:txBody>
              <a:bodyPr rtlCol="0" anchor="ctr"/>
              <a:lstStyle/>
              <a:p>
                <a:endParaRPr lang="en-US" sz="849"/>
              </a:p>
            </p:txBody>
          </p:sp>
          <p:sp>
            <p:nvSpPr>
              <p:cNvPr id="461" name="Freeform 460">
                <a:extLst>
                  <a:ext uri="{FF2B5EF4-FFF2-40B4-BE49-F238E27FC236}">
                    <a16:creationId xmlns:a16="http://schemas.microsoft.com/office/drawing/2014/main" id="{36B36187-1775-1E45-878A-DB17277D2FC5}"/>
                  </a:ext>
                </a:extLst>
              </p:cNvPr>
              <p:cNvSpPr/>
              <p:nvPr/>
            </p:nvSpPr>
            <p:spPr>
              <a:xfrm>
                <a:off x="8704651" y="5483317"/>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3 h 120149"/>
                  <a:gd name="connsiteX5" fmla="*/ 65752 w 76952"/>
                  <a:gd name="connsiteY5" fmla="*/ 117983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3"/>
                    </a:cubicBezTo>
                    <a:lnTo>
                      <a:pt x="65752" y="117983"/>
                    </a:lnTo>
                    <a:cubicBezTo>
                      <a:pt x="56714" y="123413"/>
                      <a:pt x="44062" y="117983"/>
                      <a:pt x="38640" y="108935"/>
                    </a:cubicBezTo>
                    <a:lnTo>
                      <a:pt x="2491" y="29311"/>
                    </a:lnTo>
                    <a:cubicBezTo>
                      <a:pt x="-2931" y="18453"/>
                      <a:pt x="684" y="7595"/>
                      <a:pt x="11528" y="2166"/>
                    </a:cubicBezTo>
                    <a:close/>
                  </a:path>
                </a:pathLst>
              </a:custGeom>
              <a:grpFill/>
              <a:ln w="18073" cap="flat">
                <a:noFill/>
                <a:prstDash val="solid"/>
                <a:miter/>
              </a:ln>
            </p:spPr>
            <p:txBody>
              <a:bodyPr rtlCol="0" anchor="ctr"/>
              <a:lstStyle/>
              <a:p>
                <a:endParaRPr lang="en-US" sz="849"/>
              </a:p>
            </p:txBody>
          </p:sp>
        </p:grpSp>
        <p:grpSp>
          <p:nvGrpSpPr>
            <p:cNvPr id="115" name="Graphic 2472">
              <a:extLst>
                <a:ext uri="{FF2B5EF4-FFF2-40B4-BE49-F238E27FC236}">
                  <a16:creationId xmlns:a16="http://schemas.microsoft.com/office/drawing/2014/main" id="{37E116AF-0A26-474D-A957-7131FD84B2B9}"/>
                </a:ext>
              </a:extLst>
            </p:cNvPr>
            <p:cNvGrpSpPr/>
            <p:nvPr userDrawn="1"/>
          </p:nvGrpSpPr>
          <p:grpSpPr>
            <a:xfrm>
              <a:off x="8356288" y="5483673"/>
              <a:ext cx="683245" cy="425267"/>
              <a:chOff x="8402008" y="5483673"/>
              <a:chExt cx="683245" cy="425267"/>
            </a:xfrm>
            <a:solidFill>
              <a:srgbClr val="7EB4B4"/>
            </a:solidFill>
          </p:grpSpPr>
          <p:sp>
            <p:nvSpPr>
              <p:cNvPr id="456" name="Freeform 455">
                <a:extLst>
                  <a:ext uri="{FF2B5EF4-FFF2-40B4-BE49-F238E27FC236}">
                    <a16:creationId xmlns:a16="http://schemas.microsoft.com/office/drawing/2014/main" id="{0BA8CE5E-C694-DA49-A048-5ECBFB3D5A94}"/>
                  </a:ext>
                </a:extLst>
              </p:cNvPr>
              <p:cNvSpPr/>
              <p:nvPr/>
            </p:nvSpPr>
            <p:spPr>
              <a:xfrm>
                <a:off x="8402008" y="5787338"/>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6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8453"/>
                      <a:pt x="1484" y="7595"/>
                      <a:pt x="12329" y="2166"/>
                    </a:cubicBezTo>
                    <a:close/>
                  </a:path>
                </a:pathLst>
              </a:custGeom>
              <a:grpFill/>
              <a:ln w="18073" cap="flat">
                <a:noFill/>
                <a:prstDash val="solid"/>
                <a:miter/>
              </a:ln>
            </p:spPr>
            <p:txBody>
              <a:bodyPr rtlCol="0" anchor="ctr"/>
              <a:lstStyle/>
              <a:p>
                <a:endParaRPr lang="en-US" sz="849"/>
              </a:p>
            </p:txBody>
          </p:sp>
          <p:sp>
            <p:nvSpPr>
              <p:cNvPr id="457" name="Freeform 456">
                <a:extLst>
                  <a:ext uri="{FF2B5EF4-FFF2-40B4-BE49-F238E27FC236}">
                    <a16:creationId xmlns:a16="http://schemas.microsoft.com/office/drawing/2014/main" id="{D6ED9205-9A7D-7D42-BB63-98C2B9D7340A}"/>
                  </a:ext>
                </a:extLst>
              </p:cNvPr>
              <p:cNvSpPr/>
              <p:nvPr/>
            </p:nvSpPr>
            <p:spPr>
              <a:xfrm>
                <a:off x="9027060" y="5483673"/>
                <a:ext cx="39763" cy="121246"/>
              </a:xfrm>
              <a:custGeom>
                <a:avLst/>
                <a:gdLst>
                  <a:gd name="connsiteX0" fmla="*/ 39764 w 39763"/>
                  <a:gd name="connsiteY0" fmla="*/ 19906 h 121246"/>
                  <a:gd name="connsiteX1" fmla="*/ 39764 w 39763"/>
                  <a:gd name="connsiteY1" fmla="*/ 101341 h 121246"/>
                  <a:gd name="connsiteX2" fmla="*/ 19882 w 39763"/>
                  <a:gd name="connsiteY2" fmla="*/ 121247 h 121246"/>
                  <a:gd name="connsiteX3" fmla="*/ 19882 w 39763"/>
                  <a:gd name="connsiteY3" fmla="*/ 121247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9"/>
                      <a:pt x="30726" y="121247"/>
                      <a:pt x="19882" y="121247"/>
                    </a:cubicBezTo>
                    <a:lnTo>
                      <a:pt x="19882" y="121247"/>
                    </a:lnTo>
                    <a:cubicBezTo>
                      <a:pt x="9037" y="121247"/>
                      <a:pt x="0" y="112199"/>
                      <a:pt x="0" y="101341"/>
                    </a:cubicBezTo>
                    <a:lnTo>
                      <a:pt x="0" y="19906"/>
                    </a:lnTo>
                    <a:cubicBezTo>
                      <a:pt x="0" y="9048"/>
                      <a:pt x="9037" y="0"/>
                      <a:pt x="19882" y="0"/>
                    </a:cubicBezTo>
                    <a:lnTo>
                      <a:pt x="19882" y="0"/>
                    </a:lnTo>
                    <a:cubicBezTo>
                      <a:pt x="28919" y="0"/>
                      <a:pt x="39764" y="9048"/>
                      <a:pt x="39764" y="19906"/>
                    </a:cubicBezTo>
                    <a:close/>
                  </a:path>
                </a:pathLst>
              </a:custGeom>
              <a:grpFill/>
              <a:ln w="18073" cap="flat">
                <a:noFill/>
                <a:prstDash val="solid"/>
                <a:miter/>
              </a:ln>
            </p:spPr>
            <p:txBody>
              <a:bodyPr rtlCol="0" anchor="ctr"/>
              <a:lstStyle/>
              <a:p>
                <a:endParaRPr lang="en-US" sz="849"/>
              </a:p>
            </p:txBody>
          </p:sp>
          <p:sp>
            <p:nvSpPr>
              <p:cNvPr id="458" name="Freeform 457">
                <a:extLst>
                  <a:ext uri="{FF2B5EF4-FFF2-40B4-BE49-F238E27FC236}">
                    <a16:creationId xmlns:a16="http://schemas.microsoft.com/office/drawing/2014/main" id="{2628DBA1-183D-4146-86E7-9B6C0B842E69}"/>
                  </a:ext>
                </a:extLst>
              </p:cNvPr>
              <p:cNvSpPr/>
              <p:nvPr/>
            </p:nvSpPr>
            <p:spPr>
              <a:xfrm>
                <a:off x="8723410" y="5787694"/>
                <a:ext cx="39763" cy="121246"/>
              </a:xfrm>
              <a:custGeom>
                <a:avLst/>
                <a:gdLst>
                  <a:gd name="connsiteX0" fmla="*/ 39764 w 39763"/>
                  <a:gd name="connsiteY0" fmla="*/ 19906 h 121246"/>
                  <a:gd name="connsiteX1" fmla="*/ 39764 w 39763"/>
                  <a:gd name="connsiteY1" fmla="*/ 101340 h 121246"/>
                  <a:gd name="connsiteX2" fmla="*/ 19882 w 39763"/>
                  <a:gd name="connsiteY2" fmla="*/ 121246 h 121246"/>
                  <a:gd name="connsiteX3" fmla="*/ 19882 w 39763"/>
                  <a:gd name="connsiteY3" fmla="*/ 121246 h 121246"/>
                  <a:gd name="connsiteX4" fmla="*/ 0 w 39763"/>
                  <a:gd name="connsiteY4" fmla="*/ 101340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0"/>
                    </a:lnTo>
                    <a:cubicBezTo>
                      <a:pt x="39764" y="112198"/>
                      <a:pt x="30726" y="121246"/>
                      <a:pt x="19882" y="121246"/>
                    </a:cubicBezTo>
                    <a:lnTo>
                      <a:pt x="19882" y="121246"/>
                    </a:lnTo>
                    <a:cubicBezTo>
                      <a:pt x="9037" y="121246"/>
                      <a:pt x="0" y="112198"/>
                      <a:pt x="0" y="101340"/>
                    </a:cubicBezTo>
                    <a:lnTo>
                      <a:pt x="0" y="19906"/>
                    </a:lnTo>
                    <a:cubicBezTo>
                      <a:pt x="0" y="9048"/>
                      <a:pt x="9037" y="0"/>
                      <a:pt x="19882" y="0"/>
                    </a:cubicBezTo>
                    <a:lnTo>
                      <a:pt x="19882" y="0"/>
                    </a:lnTo>
                    <a:cubicBezTo>
                      <a:pt x="30726" y="0"/>
                      <a:pt x="39764" y="9048"/>
                      <a:pt x="39764" y="19906"/>
                    </a:cubicBezTo>
                    <a:close/>
                  </a:path>
                </a:pathLst>
              </a:custGeom>
              <a:grpFill/>
              <a:ln w="18073" cap="flat">
                <a:noFill/>
                <a:prstDash val="solid"/>
                <a:miter/>
              </a:ln>
            </p:spPr>
            <p:txBody>
              <a:bodyPr rtlCol="0" anchor="ctr"/>
              <a:lstStyle/>
              <a:p>
                <a:endParaRPr lang="en-US" sz="849"/>
              </a:p>
            </p:txBody>
          </p:sp>
          <p:sp>
            <p:nvSpPr>
              <p:cNvPr id="459" name="Freeform 458">
                <a:extLst>
                  <a:ext uri="{FF2B5EF4-FFF2-40B4-BE49-F238E27FC236}">
                    <a16:creationId xmlns:a16="http://schemas.microsoft.com/office/drawing/2014/main" id="{937919EC-56CA-8648-A12F-479EBDA9D7A0}"/>
                  </a:ext>
                </a:extLst>
              </p:cNvPr>
              <p:cNvSpPr/>
              <p:nvPr/>
            </p:nvSpPr>
            <p:spPr>
              <a:xfrm>
                <a:off x="9007501" y="5787338"/>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6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8453"/>
                      <a:pt x="1484" y="7595"/>
                      <a:pt x="12329" y="2166"/>
                    </a:cubicBezTo>
                    <a:close/>
                  </a:path>
                </a:pathLst>
              </a:custGeom>
              <a:grpFill/>
              <a:ln w="18073" cap="flat">
                <a:noFill/>
                <a:prstDash val="solid"/>
                <a:miter/>
              </a:ln>
            </p:spPr>
            <p:txBody>
              <a:bodyPr rtlCol="0" anchor="ctr"/>
              <a:lstStyle/>
              <a:p>
                <a:endParaRPr lang="en-US" sz="849"/>
              </a:p>
            </p:txBody>
          </p:sp>
        </p:grpSp>
        <p:sp>
          <p:nvSpPr>
            <p:cNvPr id="116" name="Freeform 115">
              <a:extLst>
                <a:ext uri="{FF2B5EF4-FFF2-40B4-BE49-F238E27FC236}">
                  <a16:creationId xmlns:a16="http://schemas.microsoft.com/office/drawing/2014/main" id="{6E2CBE11-1C53-164F-A18B-25A6F714DD39}"/>
                </a:ext>
              </a:extLst>
            </p:cNvPr>
            <p:cNvSpPr/>
            <p:nvPr userDrawn="1"/>
          </p:nvSpPr>
          <p:spPr>
            <a:xfrm>
              <a:off x="9283182" y="5181263"/>
              <a:ext cx="39763" cy="121445"/>
            </a:xfrm>
            <a:custGeom>
              <a:avLst/>
              <a:gdLst>
                <a:gd name="connsiteX0" fmla="*/ 39764 w 39763"/>
                <a:gd name="connsiteY0" fmla="*/ 20105 h 121445"/>
                <a:gd name="connsiteX1" fmla="*/ 39764 w 39763"/>
                <a:gd name="connsiteY1" fmla="*/ 101539 h 121445"/>
                <a:gd name="connsiteX2" fmla="*/ 19882 w 39763"/>
                <a:gd name="connsiteY2" fmla="*/ 121445 h 121445"/>
                <a:gd name="connsiteX3" fmla="*/ 19882 w 39763"/>
                <a:gd name="connsiteY3" fmla="*/ 121445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6" y="121445"/>
                    <a:pt x="19882" y="121445"/>
                  </a:cubicBezTo>
                  <a:lnTo>
                    <a:pt x="19882" y="121445"/>
                  </a:lnTo>
                  <a:cubicBezTo>
                    <a:pt x="9037" y="121445"/>
                    <a:pt x="0" y="112397"/>
                    <a:pt x="0" y="101539"/>
                  </a:cubicBezTo>
                  <a:lnTo>
                    <a:pt x="0" y="20105"/>
                  </a:lnTo>
                  <a:cubicBezTo>
                    <a:pt x="0" y="9247"/>
                    <a:pt x="9037" y="199"/>
                    <a:pt x="19882" y="199"/>
                  </a:cubicBezTo>
                  <a:lnTo>
                    <a:pt x="19882" y="199"/>
                  </a:lnTo>
                  <a:cubicBezTo>
                    <a:pt x="30726" y="-1611"/>
                    <a:pt x="39764" y="9247"/>
                    <a:pt x="39764" y="20105"/>
                  </a:cubicBezTo>
                  <a:close/>
                </a:path>
              </a:pathLst>
            </a:custGeom>
            <a:solidFill>
              <a:srgbClr val="7EB4B4"/>
            </a:solidFill>
            <a:ln w="18073" cap="flat">
              <a:noFill/>
              <a:prstDash val="solid"/>
              <a:miter/>
            </a:ln>
          </p:spPr>
          <p:txBody>
            <a:bodyPr rtlCol="0" anchor="ctr"/>
            <a:lstStyle/>
            <a:p>
              <a:endParaRPr lang="en-US" sz="849"/>
            </a:p>
          </p:txBody>
        </p:sp>
        <p:grpSp>
          <p:nvGrpSpPr>
            <p:cNvPr id="117" name="Graphic 2472">
              <a:extLst>
                <a:ext uri="{FF2B5EF4-FFF2-40B4-BE49-F238E27FC236}">
                  <a16:creationId xmlns:a16="http://schemas.microsoft.com/office/drawing/2014/main" id="{684DD29A-0E94-8D42-ACBA-FCDADED0EB46}"/>
                </a:ext>
              </a:extLst>
            </p:cNvPr>
            <p:cNvGrpSpPr/>
            <p:nvPr userDrawn="1"/>
          </p:nvGrpSpPr>
          <p:grpSpPr>
            <a:xfrm>
              <a:off x="9568074" y="5181105"/>
              <a:ext cx="380602" cy="120149"/>
              <a:chOff x="9613794" y="5181105"/>
              <a:chExt cx="380602" cy="120149"/>
            </a:xfrm>
            <a:solidFill>
              <a:srgbClr val="7EB4B4"/>
            </a:solidFill>
          </p:grpSpPr>
          <p:sp>
            <p:nvSpPr>
              <p:cNvPr id="454" name="Freeform 453">
                <a:extLst>
                  <a:ext uri="{FF2B5EF4-FFF2-40B4-BE49-F238E27FC236}">
                    <a16:creationId xmlns:a16="http://schemas.microsoft.com/office/drawing/2014/main" id="{5AE27077-2837-FA44-88AC-DC457EAC7795}"/>
                  </a:ext>
                </a:extLst>
              </p:cNvPr>
              <p:cNvSpPr/>
              <p:nvPr/>
            </p:nvSpPr>
            <p:spPr>
              <a:xfrm>
                <a:off x="9613794" y="5181105"/>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6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6"/>
                    </a:cubicBezTo>
                    <a:lnTo>
                      <a:pt x="2491" y="29311"/>
                    </a:lnTo>
                    <a:cubicBezTo>
                      <a:pt x="-2931" y="18453"/>
                      <a:pt x="684" y="7595"/>
                      <a:pt x="11528" y="2166"/>
                    </a:cubicBezTo>
                    <a:close/>
                  </a:path>
                </a:pathLst>
              </a:custGeom>
              <a:grpFill/>
              <a:ln w="18073" cap="flat">
                <a:noFill/>
                <a:prstDash val="solid"/>
                <a:miter/>
              </a:ln>
            </p:spPr>
            <p:txBody>
              <a:bodyPr rtlCol="0" anchor="ctr"/>
              <a:lstStyle/>
              <a:p>
                <a:endParaRPr lang="en-US" sz="849"/>
              </a:p>
            </p:txBody>
          </p:sp>
          <p:sp>
            <p:nvSpPr>
              <p:cNvPr id="455" name="Freeform 454">
                <a:extLst>
                  <a:ext uri="{FF2B5EF4-FFF2-40B4-BE49-F238E27FC236}">
                    <a16:creationId xmlns:a16="http://schemas.microsoft.com/office/drawing/2014/main" id="{ECF0EF0E-311D-5C4A-B6B3-F34FFCC12A4A}"/>
                  </a:ext>
                </a:extLst>
              </p:cNvPr>
              <p:cNvSpPr/>
              <p:nvPr/>
            </p:nvSpPr>
            <p:spPr>
              <a:xfrm>
                <a:off x="9916643" y="5181105"/>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4 h 120149"/>
                  <a:gd name="connsiteX5" fmla="*/ 66552 w 77753"/>
                  <a:gd name="connsiteY5" fmla="*/ 117984 h 120149"/>
                  <a:gd name="connsiteX6" fmla="*/ 39441 w 77753"/>
                  <a:gd name="connsiteY6" fmla="*/ 108936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8453"/>
                      <a:pt x="1484" y="7595"/>
                      <a:pt x="12329" y="2166"/>
                    </a:cubicBezTo>
                    <a:close/>
                  </a:path>
                </a:pathLst>
              </a:custGeom>
              <a:grpFill/>
              <a:ln w="18073" cap="flat">
                <a:noFill/>
                <a:prstDash val="solid"/>
                <a:miter/>
              </a:ln>
            </p:spPr>
            <p:txBody>
              <a:bodyPr rtlCol="0" anchor="ctr"/>
              <a:lstStyle/>
              <a:p>
                <a:endParaRPr lang="en-US" sz="849"/>
              </a:p>
            </p:txBody>
          </p:sp>
        </p:grpSp>
        <p:grpSp>
          <p:nvGrpSpPr>
            <p:cNvPr id="118" name="Graphic 2472">
              <a:extLst>
                <a:ext uri="{FF2B5EF4-FFF2-40B4-BE49-F238E27FC236}">
                  <a16:creationId xmlns:a16="http://schemas.microsoft.com/office/drawing/2014/main" id="{C55A0080-CD46-D34E-BD1E-97E54B9447A4}"/>
                </a:ext>
              </a:extLst>
            </p:cNvPr>
            <p:cNvGrpSpPr/>
            <p:nvPr userDrawn="1"/>
          </p:nvGrpSpPr>
          <p:grpSpPr>
            <a:xfrm>
              <a:off x="9265431" y="5483317"/>
              <a:ext cx="379595" cy="120149"/>
              <a:chOff x="9311151" y="5483317"/>
              <a:chExt cx="379595" cy="120149"/>
            </a:xfrm>
            <a:solidFill>
              <a:srgbClr val="7EB4B4"/>
            </a:solidFill>
          </p:grpSpPr>
          <p:sp>
            <p:nvSpPr>
              <p:cNvPr id="452" name="Freeform 451">
                <a:extLst>
                  <a:ext uri="{FF2B5EF4-FFF2-40B4-BE49-F238E27FC236}">
                    <a16:creationId xmlns:a16="http://schemas.microsoft.com/office/drawing/2014/main" id="{74669AF9-D298-EA45-B68D-C8FD692D5958}"/>
                  </a:ext>
                </a:extLst>
              </p:cNvPr>
              <p:cNvSpPr/>
              <p:nvPr/>
            </p:nvSpPr>
            <p:spPr>
              <a:xfrm>
                <a:off x="9311151" y="5483317"/>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89 w 77752"/>
                  <a:gd name="connsiteY3" fmla="*/ 90839 h 120149"/>
                  <a:gd name="connsiteX4" fmla="*/ 66552 w 77752"/>
                  <a:gd name="connsiteY4" fmla="*/ 117983 h 120149"/>
                  <a:gd name="connsiteX5" fmla="*/ 66552 w 77752"/>
                  <a:gd name="connsiteY5" fmla="*/ 117983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89" y="90839"/>
                    </a:lnTo>
                    <a:cubicBezTo>
                      <a:pt x="81012" y="99887"/>
                      <a:pt x="75589" y="112555"/>
                      <a:pt x="66552" y="117983"/>
                    </a:cubicBezTo>
                    <a:lnTo>
                      <a:pt x="66552" y="117983"/>
                    </a:lnTo>
                    <a:cubicBezTo>
                      <a:pt x="57515" y="123413"/>
                      <a:pt x="44863" y="117983"/>
                      <a:pt x="39441" y="108935"/>
                    </a:cubicBezTo>
                    <a:lnTo>
                      <a:pt x="3292" y="29311"/>
                    </a:lnTo>
                    <a:cubicBezTo>
                      <a:pt x="-3938" y="18453"/>
                      <a:pt x="1485" y="7595"/>
                      <a:pt x="12329" y="2166"/>
                    </a:cubicBezTo>
                    <a:close/>
                  </a:path>
                </a:pathLst>
              </a:custGeom>
              <a:grpFill/>
              <a:ln w="18073" cap="flat">
                <a:noFill/>
                <a:prstDash val="solid"/>
                <a:miter/>
              </a:ln>
            </p:spPr>
            <p:txBody>
              <a:bodyPr rtlCol="0" anchor="ctr"/>
              <a:lstStyle/>
              <a:p>
                <a:endParaRPr lang="en-US" sz="849"/>
              </a:p>
            </p:txBody>
          </p:sp>
          <p:sp>
            <p:nvSpPr>
              <p:cNvPr id="453" name="Freeform 452">
                <a:extLst>
                  <a:ext uri="{FF2B5EF4-FFF2-40B4-BE49-F238E27FC236}">
                    <a16:creationId xmlns:a16="http://schemas.microsoft.com/office/drawing/2014/main" id="{7192E09A-ECA5-DA49-85D7-39C32CB2D370}"/>
                  </a:ext>
                </a:extLst>
              </p:cNvPr>
              <p:cNvSpPr/>
              <p:nvPr/>
            </p:nvSpPr>
            <p:spPr>
              <a:xfrm>
                <a:off x="9613794" y="5483317"/>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3 h 120149"/>
                  <a:gd name="connsiteX5" fmla="*/ 65752 w 76952"/>
                  <a:gd name="connsiteY5" fmla="*/ 117983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3"/>
                    </a:cubicBezTo>
                    <a:lnTo>
                      <a:pt x="65752" y="117983"/>
                    </a:lnTo>
                    <a:cubicBezTo>
                      <a:pt x="56714" y="123413"/>
                      <a:pt x="44062" y="117983"/>
                      <a:pt x="38640" y="108935"/>
                    </a:cubicBezTo>
                    <a:lnTo>
                      <a:pt x="2491" y="29311"/>
                    </a:lnTo>
                    <a:cubicBezTo>
                      <a:pt x="-2931" y="18453"/>
                      <a:pt x="684" y="7595"/>
                      <a:pt x="11528" y="2166"/>
                    </a:cubicBezTo>
                    <a:close/>
                  </a:path>
                </a:pathLst>
              </a:custGeom>
              <a:grpFill/>
              <a:ln w="18073" cap="flat">
                <a:noFill/>
                <a:prstDash val="solid"/>
                <a:miter/>
              </a:ln>
            </p:spPr>
            <p:txBody>
              <a:bodyPr rtlCol="0" anchor="ctr"/>
              <a:lstStyle/>
              <a:p>
                <a:endParaRPr lang="en-US" sz="849"/>
              </a:p>
            </p:txBody>
          </p:sp>
        </p:grpSp>
        <p:grpSp>
          <p:nvGrpSpPr>
            <p:cNvPr id="119" name="Graphic 2472">
              <a:extLst>
                <a:ext uri="{FF2B5EF4-FFF2-40B4-BE49-F238E27FC236}">
                  <a16:creationId xmlns:a16="http://schemas.microsoft.com/office/drawing/2014/main" id="{99B23FFD-560D-AC4F-AD78-9C91D0661865}"/>
                </a:ext>
              </a:extLst>
            </p:cNvPr>
            <p:cNvGrpSpPr/>
            <p:nvPr userDrawn="1"/>
          </p:nvGrpSpPr>
          <p:grpSpPr>
            <a:xfrm>
              <a:off x="9265431" y="5483673"/>
              <a:ext cx="683245" cy="425267"/>
              <a:chOff x="9311151" y="5483673"/>
              <a:chExt cx="683245" cy="425267"/>
            </a:xfrm>
            <a:solidFill>
              <a:srgbClr val="7EB4B4"/>
            </a:solidFill>
          </p:grpSpPr>
          <p:sp>
            <p:nvSpPr>
              <p:cNvPr id="448" name="Freeform 447">
                <a:extLst>
                  <a:ext uri="{FF2B5EF4-FFF2-40B4-BE49-F238E27FC236}">
                    <a16:creationId xmlns:a16="http://schemas.microsoft.com/office/drawing/2014/main" id="{3A317C1E-29CE-C243-B308-996B0F42EDB3}"/>
                  </a:ext>
                </a:extLst>
              </p:cNvPr>
              <p:cNvSpPr/>
              <p:nvPr/>
            </p:nvSpPr>
            <p:spPr>
              <a:xfrm>
                <a:off x="9311151" y="5787338"/>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89 w 77752"/>
                  <a:gd name="connsiteY3" fmla="*/ 90839 h 120149"/>
                  <a:gd name="connsiteX4" fmla="*/ 66552 w 77752"/>
                  <a:gd name="connsiteY4" fmla="*/ 117984 h 120149"/>
                  <a:gd name="connsiteX5" fmla="*/ 66552 w 77752"/>
                  <a:gd name="connsiteY5" fmla="*/ 117984 h 120149"/>
                  <a:gd name="connsiteX6" fmla="*/ 39441 w 77752"/>
                  <a:gd name="connsiteY6" fmla="*/ 108936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89" y="90839"/>
                    </a:lnTo>
                    <a:cubicBezTo>
                      <a:pt x="81012" y="99887"/>
                      <a:pt x="75589" y="112555"/>
                      <a:pt x="66552" y="117984"/>
                    </a:cubicBezTo>
                    <a:lnTo>
                      <a:pt x="66552" y="117984"/>
                    </a:lnTo>
                    <a:cubicBezTo>
                      <a:pt x="57515" y="123413"/>
                      <a:pt x="44863" y="117984"/>
                      <a:pt x="39441" y="108936"/>
                    </a:cubicBezTo>
                    <a:lnTo>
                      <a:pt x="3292" y="29311"/>
                    </a:lnTo>
                    <a:cubicBezTo>
                      <a:pt x="-3938" y="18453"/>
                      <a:pt x="1485" y="7595"/>
                      <a:pt x="12329" y="2166"/>
                    </a:cubicBezTo>
                    <a:close/>
                  </a:path>
                </a:pathLst>
              </a:custGeom>
              <a:grpFill/>
              <a:ln w="18073" cap="flat">
                <a:noFill/>
                <a:prstDash val="solid"/>
                <a:miter/>
              </a:ln>
            </p:spPr>
            <p:txBody>
              <a:bodyPr rtlCol="0" anchor="ctr"/>
              <a:lstStyle/>
              <a:p>
                <a:endParaRPr lang="en-US" sz="849"/>
              </a:p>
            </p:txBody>
          </p:sp>
          <p:sp>
            <p:nvSpPr>
              <p:cNvPr id="449" name="Freeform 448">
                <a:extLst>
                  <a:ext uri="{FF2B5EF4-FFF2-40B4-BE49-F238E27FC236}">
                    <a16:creationId xmlns:a16="http://schemas.microsoft.com/office/drawing/2014/main" id="{CA73FD7D-2555-584A-B3AF-E26A620E1427}"/>
                  </a:ext>
                </a:extLst>
              </p:cNvPr>
              <p:cNvSpPr/>
              <p:nvPr/>
            </p:nvSpPr>
            <p:spPr>
              <a:xfrm>
                <a:off x="9934395" y="5483673"/>
                <a:ext cx="39763" cy="121246"/>
              </a:xfrm>
              <a:custGeom>
                <a:avLst/>
                <a:gdLst>
                  <a:gd name="connsiteX0" fmla="*/ 39763 w 39763"/>
                  <a:gd name="connsiteY0" fmla="*/ 19906 h 121246"/>
                  <a:gd name="connsiteX1" fmla="*/ 39763 w 39763"/>
                  <a:gd name="connsiteY1" fmla="*/ 101341 h 121246"/>
                  <a:gd name="connsiteX2" fmla="*/ 19881 w 39763"/>
                  <a:gd name="connsiteY2" fmla="*/ 121247 h 121246"/>
                  <a:gd name="connsiteX3" fmla="*/ 19881 w 39763"/>
                  <a:gd name="connsiteY3" fmla="*/ 121247 h 121246"/>
                  <a:gd name="connsiteX4" fmla="*/ 0 w 39763"/>
                  <a:gd name="connsiteY4" fmla="*/ 101341 h 121246"/>
                  <a:gd name="connsiteX5" fmla="*/ 0 w 39763"/>
                  <a:gd name="connsiteY5" fmla="*/ 19906 h 121246"/>
                  <a:gd name="connsiteX6" fmla="*/ 19881 w 39763"/>
                  <a:gd name="connsiteY6" fmla="*/ 0 h 121246"/>
                  <a:gd name="connsiteX7" fmla="*/ 19881 w 39763"/>
                  <a:gd name="connsiteY7" fmla="*/ 0 h 121246"/>
                  <a:gd name="connsiteX8" fmla="*/ 39763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3" y="19906"/>
                    </a:moveTo>
                    <a:lnTo>
                      <a:pt x="39763" y="101341"/>
                    </a:lnTo>
                    <a:cubicBezTo>
                      <a:pt x="39763" y="112199"/>
                      <a:pt x="30726" y="121247"/>
                      <a:pt x="19881" y="121247"/>
                    </a:cubicBezTo>
                    <a:lnTo>
                      <a:pt x="19881" y="121247"/>
                    </a:lnTo>
                    <a:cubicBezTo>
                      <a:pt x="9037" y="121247"/>
                      <a:pt x="0" y="112199"/>
                      <a:pt x="0" y="101341"/>
                    </a:cubicBezTo>
                    <a:lnTo>
                      <a:pt x="0" y="19906"/>
                    </a:lnTo>
                    <a:cubicBezTo>
                      <a:pt x="0" y="9048"/>
                      <a:pt x="9037" y="0"/>
                      <a:pt x="19881" y="0"/>
                    </a:cubicBezTo>
                    <a:lnTo>
                      <a:pt x="19881" y="0"/>
                    </a:lnTo>
                    <a:cubicBezTo>
                      <a:pt x="30726" y="0"/>
                      <a:pt x="39763" y="9048"/>
                      <a:pt x="39763" y="19906"/>
                    </a:cubicBezTo>
                    <a:close/>
                  </a:path>
                </a:pathLst>
              </a:custGeom>
              <a:grpFill/>
              <a:ln w="18073" cap="flat">
                <a:noFill/>
                <a:prstDash val="solid"/>
                <a:miter/>
              </a:ln>
            </p:spPr>
            <p:txBody>
              <a:bodyPr rtlCol="0" anchor="ctr"/>
              <a:lstStyle/>
              <a:p>
                <a:endParaRPr lang="en-US" sz="849"/>
              </a:p>
            </p:txBody>
          </p:sp>
          <p:sp>
            <p:nvSpPr>
              <p:cNvPr id="450" name="Freeform 449">
                <a:extLst>
                  <a:ext uri="{FF2B5EF4-FFF2-40B4-BE49-F238E27FC236}">
                    <a16:creationId xmlns:a16="http://schemas.microsoft.com/office/drawing/2014/main" id="{93A9BF42-DF74-404C-AC1B-6932E2822F3F}"/>
                  </a:ext>
                </a:extLst>
              </p:cNvPr>
              <p:cNvSpPr/>
              <p:nvPr/>
            </p:nvSpPr>
            <p:spPr>
              <a:xfrm>
                <a:off x="9632552" y="5787694"/>
                <a:ext cx="39763" cy="121246"/>
              </a:xfrm>
              <a:custGeom>
                <a:avLst/>
                <a:gdLst>
                  <a:gd name="connsiteX0" fmla="*/ 39764 w 39763"/>
                  <a:gd name="connsiteY0" fmla="*/ 19906 h 121246"/>
                  <a:gd name="connsiteX1" fmla="*/ 39764 w 39763"/>
                  <a:gd name="connsiteY1" fmla="*/ 101340 h 121246"/>
                  <a:gd name="connsiteX2" fmla="*/ 19882 w 39763"/>
                  <a:gd name="connsiteY2" fmla="*/ 121246 h 121246"/>
                  <a:gd name="connsiteX3" fmla="*/ 19882 w 39763"/>
                  <a:gd name="connsiteY3" fmla="*/ 121246 h 121246"/>
                  <a:gd name="connsiteX4" fmla="*/ 0 w 39763"/>
                  <a:gd name="connsiteY4" fmla="*/ 101340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0"/>
                    </a:lnTo>
                    <a:cubicBezTo>
                      <a:pt x="39764" y="112198"/>
                      <a:pt x="30726" y="121246"/>
                      <a:pt x="19882" y="121246"/>
                    </a:cubicBezTo>
                    <a:lnTo>
                      <a:pt x="19882" y="121246"/>
                    </a:lnTo>
                    <a:cubicBezTo>
                      <a:pt x="9037" y="121246"/>
                      <a:pt x="0" y="112198"/>
                      <a:pt x="0" y="101340"/>
                    </a:cubicBezTo>
                    <a:lnTo>
                      <a:pt x="0" y="19906"/>
                    </a:lnTo>
                    <a:cubicBezTo>
                      <a:pt x="0" y="9048"/>
                      <a:pt x="9037" y="0"/>
                      <a:pt x="19882" y="0"/>
                    </a:cubicBezTo>
                    <a:lnTo>
                      <a:pt x="19882" y="0"/>
                    </a:lnTo>
                    <a:cubicBezTo>
                      <a:pt x="28919" y="0"/>
                      <a:pt x="39764" y="9048"/>
                      <a:pt x="39764" y="19906"/>
                    </a:cubicBezTo>
                    <a:close/>
                  </a:path>
                </a:pathLst>
              </a:custGeom>
              <a:grpFill/>
              <a:ln w="18073" cap="flat">
                <a:noFill/>
                <a:prstDash val="solid"/>
                <a:miter/>
              </a:ln>
            </p:spPr>
            <p:txBody>
              <a:bodyPr rtlCol="0" anchor="ctr"/>
              <a:lstStyle/>
              <a:p>
                <a:endParaRPr lang="en-US" sz="849"/>
              </a:p>
            </p:txBody>
          </p:sp>
          <p:sp>
            <p:nvSpPr>
              <p:cNvPr id="451" name="Freeform 450">
                <a:extLst>
                  <a:ext uri="{FF2B5EF4-FFF2-40B4-BE49-F238E27FC236}">
                    <a16:creationId xmlns:a16="http://schemas.microsoft.com/office/drawing/2014/main" id="{075C413C-7651-0F46-811E-6E38398D9C1D}"/>
                  </a:ext>
                </a:extLst>
              </p:cNvPr>
              <p:cNvSpPr/>
              <p:nvPr/>
            </p:nvSpPr>
            <p:spPr>
              <a:xfrm>
                <a:off x="9916643" y="5787338"/>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4 h 120149"/>
                  <a:gd name="connsiteX5" fmla="*/ 66552 w 77753"/>
                  <a:gd name="connsiteY5" fmla="*/ 117984 h 120149"/>
                  <a:gd name="connsiteX6" fmla="*/ 39441 w 77753"/>
                  <a:gd name="connsiteY6" fmla="*/ 108936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8453"/>
                      <a:pt x="1484" y="7595"/>
                      <a:pt x="12329" y="2166"/>
                    </a:cubicBezTo>
                    <a:close/>
                  </a:path>
                </a:pathLst>
              </a:custGeom>
              <a:grpFill/>
              <a:ln w="18073" cap="flat">
                <a:noFill/>
                <a:prstDash val="solid"/>
                <a:miter/>
              </a:ln>
            </p:spPr>
            <p:txBody>
              <a:bodyPr rtlCol="0" anchor="ctr"/>
              <a:lstStyle/>
              <a:p>
                <a:endParaRPr lang="en-US" sz="849"/>
              </a:p>
            </p:txBody>
          </p:sp>
        </p:grpSp>
        <p:sp>
          <p:nvSpPr>
            <p:cNvPr id="120" name="Freeform 119">
              <a:extLst>
                <a:ext uri="{FF2B5EF4-FFF2-40B4-BE49-F238E27FC236}">
                  <a16:creationId xmlns:a16="http://schemas.microsoft.com/office/drawing/2014/main" id="{9B829B7F-09C7-534C-BFAE-6477248F4DA2}"/>
                </a:ext>
              </a:extLst>
            </p:cNvPr>
            <p:cNvSpPr/>
            <p:nvPr userDrawn="1"/>
          </p:nvSpPr>
          <p:spPr>
            <a:xfrm>
              <a:off x="10192325" y="5181263"/>
              <a:ext cx="39763" cy="121445"/>
            </a:xfrm>
            <a:custGeom>
              <a:avLst/>
              <a:gdLst>
                <a:gd name="connsiteX0" fmla="*/ 39764 w 39763"/>
                <a:gd name="connsiteY0" fmla="*/ 20105 h 121445"/>
                <a:gd name="connsiteX1" fmla="*/ 39764 w 39763"/>
                <a:gd name="connsiteY1" fmla="*/ 101539 h 121445"/>
                <a:gd name="connsiteX2" fmla="*/ 19882 w 39763"/>
                <a:gd name="connsiteY2" fmla="*/ 121445 h 121445"/>
                <a:gd name="connsiteX3" fmla="*/ 19882 w 39763"/>
                <a:gd name="connsiteY3" fmla="*/ 121445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7" y="121445"/>
                    <a:pt x="19882" y="121445"/>
                  </a:cubicBezTo>
                  <a:lnTo>
                    <a:pt x="19882" y="121445"/>
                  </a:lnTo>
                  <a:cubicBezTo>
                    <a:pt x="9037" y="121445"/>
                    <a:pt x="0" y="112397"/>
                    <a:pt x="0" y="101539"/>
                  </a:cubicBezTo>
                  <a:lnTo>
                    <a:pt x="0" y="20105"/>
                  </a:lnTo>
                  <a:cubicBezTo>
                    <a:pt x="0" y="9247"/>
                    <a:pt x="9037" y="199"/>
                    <a:pt x="19882" y="199"/>
                  </a:cubicBezTo>
                  <a:lnTo>
                    <a:pt x="19882" y="199"/>
                  </a:lnTo>
                  <a:cubicBezTo>
                    <a:pt x="30727" y="-1611"/>
                    <a:pt x="39764" y="9247"/>
                    <a:pt x="39764" y="20105"/>
                  </a:cubicBezTo>
                  <a:close/>
                </a:path>
              </a:pathLst>
            </a:custGeom>
            <a:solidFill>
              <a:srgbClr val="7EB4B4"/>
            </a:solidFill>
            <a:ln w="18073" cap="flat">
              <a:noFill/>
              <a:prstDash val="solid"/>
              <a:miter/>
            </a:ln>
          </p:spPr>
          <p:txBody>
            <a:bodyPr rtlCol="0" anchor="ctr"/>
            <a:lstStyle/>
            <a:p>
              <a:endParaRPr lang="en-US" sz="849"/>
            </a:p>
          </p:txBody>
        </p:sp>
        <p:sp>
          <p:nvSpPr>
            <p:cNvPr id="121" name="Freeform 120">
              <a:extLst>
                <a:ext uri="{FF2B5EF4-FFF2-40B4-BE49-F238E27FC236}">
                  <a16:creationId xmlns:a16="http://schemas.microsoft.com/office/drawing/2014/main" id="{86873669-4B0C-2B46-9B2B-E0FCF9C123DE}"/>
                </a:ext>
              </a:extLst>
            </p:cNvPr>
            <p:cNvSpPr/>
            <p:nvPr userDrawn="1"/>
          </p:nvSpPr>
          <p:spPr>
            <a:xfrm>
              <a:off x="10476416" y="5181105"/>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4 h 120149"/>
                <a:gd name="connsiteX5" fmla="*/ 66552 w 77753"/>
                <a:gd name="connsiteY5" fmla="*/ 117984 h 120149"/>
                <a:gd name="connsiteX6" fmla="*/ 39441 w 77753"/>
                <a:gd name="connsiteY6" fmla="*/ 108936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8453"/>
                    <a:pt x="1484" y="7595"/>
                    <a:pt x="12329" y="2166"/>
                  </a:cubicBezTo>
                  <a:close/>
                </a:path>
              </a:pathLst>
            </a:custGeom>
            <a:solidFill>
              <a:srgbClr val="7EB4B4"/>
            </a:solidFill>
            <a:ln w="18073" cap="flat">
              <a:noFill/>
              <a:prstDash val="solid"/>
              <a:miter/>
            </a:ln>
          </p:spPr>
          <p:txBody>
            <a:bodyPr rtlCol="0" anchor="ctr"/>
            <a:lstStyle/>
            <a:p>
              <a:endParaRPr lang="en-US" sz="849"/>
            </a:p>
          </p:txBody>
        </p:sp>
        <p:grpSp>
          <p:nvGrpSpPr>
            <p:cNvPr id="122" name="Graphic 2472">
              <a:extLst>
                <a:ext uri="{FF2B5EF4-FFF2-40B4-BE49-F238E27FC236}">
                  <a16:creationId xmlns:a16="http://schemas.microsoft.com/office/drawing/2014/main" id="{520AE1DD-B346-1C4D-92C9-41F28178D5E2}"/>
                </a:ext>
              </a:extLst>
            </p:cNvPr>
            <p:cNvGrpSpPr/>
            <p:nvPr userDrawn="1"/>
          </p:nvGrpSpPr>
          <p:grpSpPr>
            <a:xfrm>
              <a:off x="10173566" y="5483317"/>
              <a:ext cx="380602" cy="120149"/>
              <a:chOff x="10219286" y="5483317"/>
              <a:chExt cx="380602" cy="120149"/>
            </a:xfrm>
            <a:solidFill>
              <a:srgbClr val="7EB4B4"/>
            </a:solidFill>
          </p:grpSpPr>
          <p:sp>
            <p:nvSpPr>
              <p:cNvPr id="446" name="Freeform 445">
                <a:extLst>
                  <a:ext uri="{FF2B5EF4-FFF2-40B4-BE49-F238E27FC236}">
                    <a16:creationId xmlns:a16="http://schemas.microsoft.com/office/drawing/2014/main" id="{249FFA70-A1A3-0943-B383-47523B686553}"/>
                  </a:ext>
                </a:extLst>
              </p:cNvPr>
              <p:cNvSpPr/>
              <p:nvPr/>
            </p:nvSpPr>
            <p:spPr>
              <a:xfrm>
                <a:off x="10219286" y="5483317"/>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3 h 120149"/>
                  <a:gd name="connsiteX5" fmla="*/ 65752 w 76952"/>
                  <a:gd name="connsiteY5" fmla="*/ 117983 h 120149"/>
                  <a:gd name="connsiteX6" fmla="*/ 38640 w 76952"/>
                  <a:gd name="connsiteY6" fmla="*/ 108935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3"/>
                    </a:cubicBezTo>
                    <a:lnTo>
                      <a:pt x="65752" y="117983"/>
                    </a:lnTo>
                    <a:cubicBezTo>
                      <a:pt x="56715" y="123413"/>
                      <a:pt x="44062" y="117983"/>
                      <a:pt x="38640" y="108935"/>
                    </a:cubicBezTo>
                    <a:lnTo>
                      <a:pt x="2491" y="29311"/>
                    </a:lnTo>
                    <a:cubicBezTo>
                      <a:pt x="-2931" y="18453"/>
                      <a:pt x="684" y="7595"/>
                      <a:pt x="11529" y="2166"/>
                    </a:cubicBezTo>
                    <a:close/>
                  </a:path>
                </a:pathLst>
              </a:custGeom>
              <a:grpFill/>
              <a:ln w="18073" cap="flat">
                <a:noFill/>
                <a:prstDash val="solid"/>
                <a:miter/>
              </a:ln>
            </p:spPr>
            <p:txBody>
              <a:bodyPr rtlCol="0" anchor="ctr"/>
              <a:lstStyle/>
              <a:p>
                <a:endParaRPr lang="en-US" sz="849"/>
              </a:p>
            </p:txBody>
          </p:sp>
          <p:sp>
            <p:nvSpPr>
              <p:cNvPr id="447" name="Freeform 446">
                <a:extLst>
                  <a:ext uri="{FF2B5EF4-FFF2-40B4-BE49-F238E27FC236}">
                    <a16:creationId xmlns:a16="http://schemas.microsoft.com/office/drawing/2014/main" id="{1BB30BBA-0FD6-8342-BDDA-753EB9A8D53B}"/>
                  </a:ext>
                </a:extLst>
              </p:cNvPr>
              <p:cNvSpPr/>
              <p:nvPr/>
            </p:nvSpPr>
            <p:spPr>
              <a:xfrm>
                <a:off x="10522136" y="5483317"/>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3 h 120149"/>
                  <a:gd name="connsiteX5" fmla="*/ 66552 w 77753"/>
                  <a:gd name="connsiteY5" fmla="*/ 117983 h 120149"/>
                  <a:gd name="connsiteX6" fmla="*/ 39441 w 77753"/>
                  <a:gd name="connsiteY6" fmla="*/ 108935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9"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grpFill/>
              <a:ln w="18073" cap="flat">
                <a:noFill/>
                <a:prstDash val="solid"/>
                <a:miter/>
              </a:ln>
            </p:spPr>
            <p:txBody>
              <a:bodyPr rtlCol="0" anchor="ctr"/>
              <a:lstStyle/>
              <a:p>
                <a:endParaRPr lang="en-US" sz="849"/>
              </a:p>
            </p:txBody>
          </p:sp>
        </p:grpSp>
        <p:grpSp>
          <p:nvGrpSpPr>
            <p:cNvPr id="123" name="Graphic 2472">
              <a:extLst>
                <a:ext uri="{FF2B5EF4-FFF2-40B4-BE49-F238E27FC236}">
                  <a16:creationId xmlns:a16="http://schemas.microsoft.com/office/drawing/2014/main" id="{CB535598-27C2-DC4D-BFF2-7BEA85458C0A}"/>
                </a:ext>
              </a:extLst>
            </p:cNvPr>
            <p:cNvGrpSpPr/>
            <p:nvPr userDrawn="1"/>
          </p:nvGrpSpPr>
          <p:grpSpPr>
            <a:xfrm>
              <a:off x="10173566" y="5787338"/>
              <a:ext cx="362171" cy="121602"/>
              <a:chOff x="10219286" y="5787338"/>
              <a:chExt cx="362171" cy="121602"/>
            </a:xfrm>
            <a:solidFill>
              <a:srgbClr val="7EB4B4"/>
            </a:solidFill>
          </p:grpSpPr>
          <p:sp>
            <p:nvSpPr>
              <p:cNvPr id="444" name="Freeform 443">
                <a:extLst>
                  <a:ext uri="{FF2B5EF4-FFF2-40B4-BE49-F238E27FC236}">
                    <a16:creationId xmlns:a16="http://schemas.microsoft.com/office/drawing/2014/main" id="{2C13C04C-37C1-7F44-9A10-D6112CD7F302}"/>
                  </a:ext>
                </a:extLst>
              </p:cNvPr>
              <p:cNvSpPr/>
              <p:nvPr/>
            </p:nvSpPr>
            <p:spPr>
              <a:xfrm>
                <a:off x="10219286" y="5787338"/>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6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3"/>
                      <a:pt x="44062" y="117984"/>
                      <a:pt x="38640" y="108936"/>
                    </a:cubicBezTo>
                    <a:lnTo>
                      <a:pt x="2491" y="29311"/>
                    </a:lnTo>
                    <a:cubicBezTo>
                      <a:pt x="-2931" y="18453"/>
                      <a:pt x="684" y="7595"/>
                      <a:pt x="11529" y="2166"/>
                    </a:cubicBezTo>
                    <a:close/>
                  </a:path>
                </a:pathLst>
              </a:custGeom>
              <a:grpFill/>
              <a:ln w="18073" cap="flat">
                <a:noFill/>
                <a:prstDash val="solid"/>
                <a:miter/>
              </a:ln>
            </p:spPr>
            <p:txBody>
              <a:bodyPr rtlCol="0" anchor="ctr"/>
              <a:lstStyle/>
              <a:p>
                <a:endParaRPr lang="en-US" sz="849"/>
              </a:p>
            </p:txBody>
          </p:sp>
          <p:sp>
            <p:nvSpPr>
              <p:cNvPr id="445" name="Freeform 444">
                <a:extLst>
                  <a:ext uri="{FF2B5EF4-FFF2-40B4-BE49-F238E27FC236}">
                    <a16:creationId xmlns:a16="http://schemas.microsoft.com/office/drawing/2014/main" id="{59C884FF-15C7-3243-8C91-E56DDE61AC9A}"/>
                  </a:ext>
                </a:extLst>
              </p:cNvPr>
              <p:cNvSpPr/>
              <p:nvPr/>
            </p:nvSpPr>
            <p:spPr>
              <a:xfrm>
                <a:off x="10541694" y="5787694"/>
                <a:ext cx="39763" cy="121246"/>
              </a:xfrm>
              <a:custGeom>
                <a:avLst/>
                <a:gdLst>
                  <a:gd name="connsiteX0" fmla="*/ 39764 w 39763"/>
                  <a:gd name="connsiteY0" fmla="*/ 19906 h 121246"/>
                  <a:gd name="connsiteX1" fmla="*/ 39764 w 39763"/>
                  <a:gd name="connsiteY1" fmla="*/ 101340 h 121246"/>
                  <a:gd name="connsiteX2" fmla="*/ 19882 w 39763"/>
                  <a:gd name="connsiteY2" fmla="*/ 121246 h 121246"/>
                  <a:gd name="connsiteX3" fmla="*/ 19882 w 39763"/>
                  <a:gd name="connsiteY3" fmla="*/ 121246 h 121246"/>
                  <a:gd name="connsiteX4" fmla="*/ 0 w 39763"/>
                  <a:gd name="connsiteY4" fmla="*/ 101340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0"/>
                    </a:lnTo>
                    <a:cubicBezTo>
                      <a:pt x="39764" y="112198"/>
                      <a:pt x="30727" y="121246"/>
                      <a:pt x="19882" y="121246"/>
                    </a:cubicBezTo>
                    <a:lnTo>
                      <a:pt x="19882" y="121246"/>
                    </a:lnTo>
                    <a:cubicBezTo>
                      <a:pt x="9037" y="121246"/>
                      <a:pt x="0" y="112198"/>
                      <a:pt x="0" y="101340"/>
                    </a:cubicBezTo>
                    <a:lnTo>
                      <a:pt x="0" y="19906"/>
                    </a:lnTo>
                    <a:cubicBezTo>
                      <a:pt x="0" y="9048"/>
                      <a:pt x="9037" y="0"/>
                      <a:pt x="19882" y="0"/>
                    </a:cubicBezTo>
                    <a:lnTo>
                      <a:pt x="19882" y="0"/>
                    </a:lnTo>
                    <a:cubicBezTo>
                      <a:pt x="28919" y="0"/>
                      <a:pt x="39764" y="9048"/>
                      <a:pt x="39764" y="19906"/>
                    </a:cubicBezTo>
                    <a:close/>
                  </a:path>
                </a:pathLst>
              </a:custGeom>
              <a:grpFill/>
              <a:ln w="18073" cap="flat">
                <a:noFill/>
                <a:prstDash val="solid"/>
                <a:miter/>
              </a:ln>
            </p:spPr>
            <p:txBody>
              <a:bodyPr rtlCol="0" anchor="ctr"/>
              <a:lstStyle/>
              <a:p>
                <a:endParaRPr lang="en-US" sz="849"/>
              </a:p>
            </p:txBody>
          </p:sp>
        </p:grpSp>
        <p:grpSp>
          <p:nvGrpSpPr>
            <p:cNvPr id="124" name="Graphic 2472">
              <a:extLst>
                <a:ext uri="{FF2B5EF4-FFF2-40B4-BE49-F238E27FC236}">
                  <a16:creationId xmlns:a16="http://schemas.microsoft.com/office/drawing/2014/main" id="{7F8DA6B7-F714-B64D-A7AA-D3517D772A0B}"/>
                </a:ext>
              </a:extLst>
            </p:cNvPr>
            <p:cNvGrpSpPr/>
            <p:nvPr userDrawn="1"/>
          </p:nvGrpSpPr>
          <p:grpSpPr>
            <a:xfrm>
              <a:off x="5932511" y="6091359"/>
              <a:ext cx="381402" cy="120149"/>
              <a:chOff x="5978231" y="6091359"/>
              <a:chExt cx="381402" cy="120149"/>
            </a:xfrm>
            <a:solidFill>
              <a:srgbClr val="7EB4B4"/>
            </a:solidFill>
          </p:grpSpPr>
          <p:sp>
            <p:nvSpPr>
              <p:cNvPr id="442" name="Freeform 441">
                <a:extLst>
                  <a:ext uri="{FF2B5EF4-FFF2-40B4-BE49-F238E27FC236}">
                    <a16:creationId xmlns:a16="http://schemas.microsoft.com/office/drawing/2014/main" id="{56F1106D-D714-4647-B193-E266377B2B0D}"/>
                  </a:ext>
                </a:extLst>
              </p:cNvPr>
              <p:cNvSpPr/>
              <p:nvPr/>
            </p:nvSpPr>
            <p:spPr>
              <a:xfrm>
                <a:off x="5978231" y="6091359"/>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2"/>
                      <a:pt x="44863" y="117984"/>
                      <a:pt x="39441" y="108935"/>
                    </a:cubicBezTo>
                    <a:lnTo>
                      <a:pt x="3292" y="29311"/>
                    </a:lnTo>
                    <a:cubicBezTo>
                      <a:pt x="-3938" y="16643"/>
                      <a:pt x="1485" y="5785"/>
                      <a:pt x="12329" y="2166"/>
                    </a:cubicBezTo>
                    <a:close/>
                  </a:path>
                </a:pathLst>
              </a:custGeom>
              <a:grpFill/>
              <a:ln w="18073" cap="flat">
                <a:noFill/>
                <a:prstDash val="solid"/>
                <a:miter/>
              </a:ln>
            </p:spPr>
            <p:txBody>
              <a:bodyPr rtlCol="0" anchor="ctr"/>
              <a:lstStyle/>
              <a:p>
                <a:endParaRPr lang="en-US" sz="849"/>
              </a:p>
            </p:txBody>
          </p:sp>
          <p:sp>
            <p:nvSpPr>
              <p:cNvPr id="443" name="Freeform 442">
                <a:extLst>
                  <a:ext uri="{FF2B5EF4-FFF2-40B4-BE49-F238E27FC236}">
                    <a16:creationId xmlns:a16="http://schemas.microsoft.com/office/drawing/2014/main" id="{AD85D156-8DDD-E643-A702-6BDCF997C1AE}"/>
                  </a:ext>
                </a:extLst>
              </p:cNvPr>
              <p:cNvSpPr/>
              <p:nvPr/>
            </p:nvSpPr>
            <p:spPr>
              <a:xfrm>
                <a:off x="6281881" y="6091359"/>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2"/>
                      <a:pt x="44863" y="117984"/>
                      <a:pt x="39441" y="108935"/>
                    </a:cubicBezTo>
                    <a:lnTo>
                      <a:pt x="3292" y="29311"/>
                    </a:lnTo>
                    <a:cubicBezTo>
                      <a:pt x="-3938" y="16643"/>
                      <a:pt x="1484" y="5785"/>
                      <a:pt x="12329" y="2166"/>
                    </a:cubicBezTo>
                    <a:close/>
                  </a:path>
                </a:pathLst>
              </a:custGeom>
              <a:grpFill/>
              <a:ln w="18073" cap="flat">
                <a:noFill/>
                <a:prstDash val="solid"/>
                <a:miter/>
              </a:ln>
            </p:spPr>
            <p:txBody>
              <a:bodyPr rtlCol="0" anchor="ctr"/>
              <a:lstStyle/>
              <a:p>
                <a:endParaRPr lang="en-US" sz="849"/>
              </a:p>
            </p:txBody>
          </p:sp>
        </p:grpSp>
        <p:grpSp>
          <p:nvGrpSpPr>
            <p:cNvPr id="125" name="Graphic 2472">
              <a:extLst>
                <a:ext uri="{FF2B5EF4-FFF2-40B4-BE49-F238E27FC236}">
                  <a16:creationId xmlns:a16="http://schemas.microsoft.com/office/drawing/2014/main" id="{71FCFFA8-DD49-CD4A-8A55-2C5233904EC3}"/>
                </a:ext>
              </a:extLst>
            </p:cNvPr>
            <p:cNvGrpSpPr/>
            <p:nvPr userDrawn="1"/>
          </p:nvGrpSpPr>
          <p:grpSpPr>
            <a:xfrm>
              <a:off x="5629661" y="6393570"/>
              <a:ext cx="380602" cy="120149"/>
              <a:chOff x="5675381" y="6393570"/>
              <a:chExt cx="380602" cy="120149"/>
            </a:xfrm>
            <a:solidFill>
              <a:srgbClr val="7EB4B4"/>
            </a:solidFill>
          </p:grpSpPr>
          <p:sp>
            <p:nvSpPr>
              <p:cNvPr id="440" name="Freeform 439">
                <a:extLst>
                  <a:ext uri="{FF2B5EF4-FFF2-40B4-BE49-F238E27FC236}">
                    <a16:creationId xmlns:a16="http://schemas.microsoft.com/office/drawing/2014/main" id="{3BFECFCD-6216-694B-883B-251570291D0B}"/>
                  </a:ext>
                </a:extLst>
              </p:cNvPr>
              <p:cNvSpPr/>
              <p:nvPr/>
            </p:nvSpPr>
            <p:spPr>
              <a:xfrm>
                <a:off x="5675381" y="6393570"/>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6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6"/>
                    </a:cubicBezTo>
                    <a:lnTo>
                      <a:pt x="2491" y="29311"/>
                    </a:lnTo>
                    <a:cubicBezTo>
                      <a:pt x="-2931" y="18453"/>
                      <a:pt x="684" y="7595"/>
                      <a:pt x="11528" y="2166"/>
                    </a:cubicBezTo>
                    <a:close/>
                  </a:path>
                </a:pathLst>
              </a:custGeom>
              <a:grpFill/>
              <a:ln w="18073" cap="flat">
                <a:noFill/>
                <a:prstDash val="solid"/>
                <a:miter/>
              </a:ln>
            </p:spPr>
            <p:txBody>
              <a:bodyPr rtlCol="0" anchor="ctr"/>
              <a:lstStyle/>
              <a:p>
                <a:endParaRPr lang="en-US" sz="849"/>
              </a:p>
            </p:txBody>
          </p:sp>
          <p:sp>
            <p:nvSpPr>
              <p:cNvPr id="441" name="Freeform 440">
                <a:extLst>
                  <a:ext uri="{FF2B5EF4-FFF2-40B4-BE49-F238E27FC236}">
                    <a16:creationId xmlns:a16="http://schemas.microsoft.com/office/drawing/2014/main" id="{C3FE15B6-6EFE-5843-B3D4-2CF8C4658BD8}"/>
                  </a:ext>
                </a:extLst>
              </p:cNvPr>
              <p:cNvSpPr/>
              <p:nvPr/>
            </p:nvSpPr>
            <p:spPr>
              <a:xfrm>
                <a:off x="5978231" y="6393570"/>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6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8453"/>
                      <a:pt x="1485" y="7595"/>
                      <a:pt x="12329" y="2166"/>
                    </a:cubicBezTo>
                    <a:close/>
                  </a:path>
                </a:pathLst>
              </a:custGeom>
              <a:grpFill/>
              <a:ln w="18073" cap="flat">
                <a:noFill/>
                <a:prstDash val="solid"/>
                <a:miter/>
              </a:ln>
            </p:spPr>
            <p:txBody>
              <a:bodyPr rtlCol="0" anchor="ctr"/>
              <a:lstStyle/>
              <a:p>
                <a:endParaRPr lang="en-US" sz="849"/>
              </a:p>
            </p:txBody>
          </p:sp>
        </p:grpSp>
        <p:grpSp>
          <p:nvGrpSpPr>
            <p:cNvPr id="126" name="Graphic 2472">
              <a:extLst>
                <a:ext uri="{FF2B5EF4-FFF2-40B4-BE49-F238E27FC236}">
                  <a16:creationId xmlns:a16="http://schemas.microsoft.com/office/drawing/2014/main" id="{555500D5-409D-ED4D-B69E-7E1D024F0504}"/>
                </a:ext>
              </a:extLst>
            </p:cNvPr>
            <p:cNvGrpSpPr/>
            <p:nvPr userDrawn="1"/>
          </p:nvGrpSpPr>
          <p:grpSpPr>
            <a:xfrm>
              <a:off x="5629661" y="6393927"/>
              <a:ext cx="684252" cy="425267"/>
              <a:chOff x="5675381" y="6393927"/>
              <a:chExt cx="684252" cy="425267"/>
            </a:xfrm>
            <a:solidFill>
              <a:srgbClr val="7EB4B4"/>
            </a:solidFill>
          </p:grpSpPr>
          <p:sp>
            <p:nvSpPr>
              <p:cNvPr id="436" name="Freeform 435">
                <a:extLst>
                  <a:ext uri="{FF2B5EF4-FFF2-40B4-BE49-F238E27FC236}">
                    <a16:creationId xmlns:a16="http://schemas.microsoft.com/office/drawing/2014/main" id="{D6D71D26-4131-5349-87C1-1FB1FB8BA5B3}"/>
                  </a:ext>
                </a:extLst>
              </p:cNvPr>
              <p:cNvSpPr/>
              <p:nvPr/>
            </p:nvSpPr>
            <p:spPr>
              <a:xfrm>
                <a:off x="5675381" y="6697592"/>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2"/>
                      <a:pt x="44062" y="117984"/>
                      <a:pt x="38640" y="108935"/>
                    </a:cubicBezTo>
                    <a:lnTo>
                      <a:pt x="2491" y="29311"/>
                    </a:lnTo>
                    <a:cubicBezTo>
                      <a:pt x="-2931" y="18453"/>
                      <a:pt x="684" y="7595"/>
                      <a:pt x="11528" y="2166"/>
                    </a:cubicBezTo>
                    <a:close/>
                  </a:path>
                </a:pathLst>
              </a:custGeom>
              <a:grpFill/>
              <a:ln w="18073" cap="flat">
                <a:noFill/>
                <a:prstDash val="solid"/>
                <a:miter/>
              </a:ln>
            </p:spPr>
            <p:txBody>
              <a:bodyPr rtlCol="0" anchor="ctr"/>
              <a:lstStyle/>
              <a:p>
                <a:endParaRPr lang="en-US" sz="849"/>
              </a:p>
            </p:txBody>
          </p:sp>
          <p:sp>
            <p:nvSpPr>
              <p:cNvPr id="437" name="Freeform 436">
                <a:extLst>
                  <a:ext uri="{FF2B5EF4-FFF2-40B4-BE49-F238E27FC236}">
                    <a16:creationId xmlns:a16="http://schemas.microsoft.com/office/drawing/2014/main" id="{15655612-F979-A943-A946-4A513D14943E}"/>
                  </a:ext>
                </a:extLst>
              </p:cNvPr>
              <p:cNvSpPr/>
              <p:nvPr/>
            </p:nvSpPr>
            <p:spPr>
              <a:xfrm>
                <a:off x="6299632" y="6393927"/>
                <a:ext cx="39763" cy="121246"/>
              </a:xfrm>
              <a:custGeom>
                <a:avLst/>
                <a:gdLst>
                  <a:gd name="connsiteX0" fmla="*/ 39764 w 39763"/>
                  <a:gd name="connsiteY0" fmla="*/ 19906 h 121246"/>
                  <a:gd name="connsiteX1" fmla="*/ 39764 w 39763"/>
                  <a:gd name="connsiteY1" fmla="*/ 101340 h 121246"/>
                  <a:gd name="connsiteX2" fmla="*/ 19882 w 39763"/>
                  <a:gd name="connsiteY2" fmla="*/ 121246 h 121246"/>
                  <a:gd name="connsiteX3" fmla="*/ 19882 w 39763"/>
                  <a:gd name="connsiteY3" fmla="*/ 121246 h 121246"/>
                  <a:gd name="connsiteX4" fmla="*/ 0 w 39763"/>
                  <a:gd name="connsiteY4" fmla="*/ 101340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0"/>
                    </a:lnTo>
                    <a:cubicBezTo>
                      <a:pt x="39764" y="112198"/>
                      <a:pt x="30727" y="121246"/>
                      <a:pt x="19882" y="121246"/>
                    </a:cubicBezTo>
                    <a:lnTo>
                      <a:pt x="19882" y="121246"/>
                    </a:lnTo>
                    <a:cubicBezTo>
                      <a:pt x="9037" y="121246"/>
                      <a:pt x="0" y="112198"/>
                      <a:pt x="0" y="101340"/>
                    </a:cubicBezTo>
                    <a:lnTo>
                      <a:pt x="0" y="19906"/>
                    </a:lnTo>
                    <a:cubicBezTo>
                      <a:pt x="0" y="9048"/>
                      <a:pt x="9037" y="0"/>
                      <a:pt x="19882" y="0"/>
                    </a:cubicBezTo>
                    <a:lnTo>
                      <a:pt x="19882" y="0"/>
                    </a:lnTo>
                    <a:cubicBezTo>
                      <a:pt x="30727" y="0"/>
                      <a:pt x="39764" y="9048"/>
                      <a:pt x="39764" y="19906"/>
                    </a:cubicBezTo>
                    <a:close/>
                  </a:path>
                </a:pathLst>
              </a:custGeom>
              <a:grpFill/>
              <a:ln w="18073" cap="flat">
                <a:noFill/>
                <a:prstDash val="solid"/>
                <a:miter/>
              </a:ln>
            </p:spPr>
            <p:txBody>
              <a:bodyPr rtlCol="0" anchor="ctr"/>
              <a:lstStyle/>
              <a:p>
                <a:endParaRPr lang="en-US" sz="849"/>
              </a:p>
            </p:txBody>
          </p:sp>
          <p:sp>
            <p:nvSpPr>
              <p:cNvPr id="438" name="Freeform 437">
                <a:extLst>
                  <a:ext uri="{FF2B5EF4-FFF2-40B4-BE49-F238E27FC236}">
                    <a16:creationId xmlns:a16="http://schemas.microsoft.com/office/drawing/2014/main" id="{890F3822-F4B8-6841-92F8-DA2B786581B4}"/>
                  </a:ext>
                </a:extLst>
              </p:cNvPr>
              <p:cNvSpPr/>
              <p:nvPr/>
            </p:nvSpPr>
            <p:spPr>
              <a:xfrm>
                <a:off x="5997790" y="6697948"/>
                <a:ext cx="39763" cy="121246"/>
              </a:xfrm>
              <a:custGeom>
                <a:avLst/>
                <a:gdLst>
                  <a:gd name="connsiteX0" fmla="*/ 39764 w 39763"/>
                  <a:gd name="connsiteY0" fmla="*/ 19906 h 121246"/>
                  <a:gd name="connsiteX1" fmla="*/ 39764 w 39763"/>
                  <a:gd name="connsiteY1" fmla="*/ 101341 h 121246"/>
                  <a:gd name="connsiteX2" fmla="*/ 19882 w 39763"/>
                  <a:gd name="connsiteY2" fmla="*/ 121247 h 121246"/>
                  <a:gd name="connsiteX3" fmla="*/ 19882 w 39763"/>
                  <a:gd name="connsiteY3" fmla="*/ 121247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9"/>
                      <a:pt x="30726" y="121247"/>
                      <a:pt x="19882" y="121247"/>
                    </a:cubicBezTo>
                    <a:lnTo>
                      <a:pt x="19882" y="121247"/>
                    </a:lnTo>
                    <a:cubicBezTo>
                      <a:pt x="9037" y="121247"/>
                      <a:pt x="0" y="112199"/>
                      <a:pt x="0" y="101341"/>
                    </a:cubicBezTo>
                    <a:lnTo>
                      <a:pt x="0" y="19906"/>
                    </a:lnTo>
                    <a:cubicBezTo>
                      <a:pt x="0" y="9048"/>
                      <a:pt x="9037" y="0"/>
                      <a:pt x="19882" y="0"/>
                    </a:cubicBezTo>
                    <a:lnTo>
                      <a:pt x="19882" y="0"/>
                    </a:lnTo>
                    <a:cubicBezTo>
                      <a:pt x="28919" y="0"/>
                      <a:pt x="39764" y="9048"/>
                      <a:pt x="39764" y="19906"/>
                    </a:cubicBezTo>
                    <a:close/>
                  </a:path>
                </a:pathLst>
              </a:custGeom>
              <a:grpFill/>
              <a:ln w="18073" cap="flat">
                <a:noFill/>
                <a:prstDash val="solid"/>
                <a:miter/>
              </a:ln>
            </p:spPr>
            <p:txBody>
              <a:bodyPr rtlCol="0" anchor="ctr"/>
              <a:lstStyle/>
              <a:p>
                <a:endParaRPr lang="en-US" sz="849"/>
              </a:p>
            </p:txBody>
          </p:sp>
          <p:sp>
            <p:nvSpPr>
              <p:cNvPr id="439" name="Freeform 438">
                <a:extLst>
                  <a:ext uri="{FF2B5EF4-FFF2-40B4-BE49-F238E27FC236}">
                    <a16:creationId xmlns:a16="http://schemas.microsoft.com/office/drawing/2014/main" id="{7AA55994-BF0D-1842-81C7-962DADBAFD24}"/>
                  </a:ext>
                </a:extLst>
              </p:cNvPr>
              <p:cNvSpPr/>
              <p:nvPr/>
            </p:nvSpPr>
            <p:spPr>
              <a:xfrm>
                <a:off x="6281881" y="6697592"/>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2"/>
                      <a:pt x="44863" y="117984"/>
                      <a:pt x="39441" y="108935"/>
                    </a:cubicBezTo>
                    <a:lnTo>
                      <a:pt x="3292" y="29311"/>
                    </a:lnTo>
                    <a:cubicBezTo>
                      <a:pt x="-3938" y="18453"/>
                      <a:pt x="1484" y="7595"/>
                      <a:pt x="12329" y="2166"/>
                    </a:cubicBezTo>
                    <a:close/>
                  </a:path>
                </a:pathLst>
              </a:custGeom>
              <a:grpFill/>
              <a:ln w="18073" cap="flat">
                <a:noFill/>
                <a:prstDash val="solid"/>
                <a:miter/>
              </a:ln>
            </p:spPr>
            <p:txBody>
              <a:bodyPr rtlCol="0" anchor="ctr"/>
              <a:lstStyle/>
              <a:p>
                <a:endParaRPr lang="en-US" sz="849"/>
              </a:p>
            </p:txBody>
          </p:sp>
        </p:grpSp>
        <p:sp>
          <p:nvSpPr>
            <p:cNvPr id="127" name="Freeform 126">
              <a:extLst>
                <a:ext uri="{FF2B5EF4-FFF2-40B4-BE49-F238E27FC236}">
                  <a16:creationId xmlns:a16="http://schemas.microsoft.com/office/drawing/2014/main" id="{CBB76C8E-1625-804A-9835-6D509DCA5C4E}"/>
                </a:ext>
              </a:extLst>
            </p:cNvPr>
            <p:cNvSpPr/>
            <p:nvPr userDrawn="1"/>
          </p:nvSpPr>
          <p:spPr>
            <a:xfrm>
              <a:off x="6557562" y="6091516"/>
              <a:ext cx="39763" cy="121445"/>
            </a:xfrm>
            <a:custGeom>
              <a:avLst/>
              <a:gdLst>
                <a:gd name="connsiteX0" fmla="*/ 39764 w 39763"/>
                <a:gd name="connsiteY0" fmla="*/ 20105 h 121445"/>
                <a:gd name="connsiteX1" fmla="*/ 39764 w 39763"/>
                <a:gd name="connsiteY1" fmla="*/ 101539 h 121445"/>
                <a:gd name="connsiteX2" fmla="*/ 19882 w 39763"/>
                <a:gd name="connsiteY2" fmla="*/ 121446 h 121445"/>
                <a:gd name="connsiteX3" fmla="*/ 19882 w 39763"/>
                <a:gd name="connsiteY3" fmla="*/ 121446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6" y="121446"/>
                    <a:pt x="19882" y="121446"/>
                  </a:cubicBezTo>
                  <a:lnTo>
                    <a:pt x="19882" y="121446"/>
                  </a:lnTo>
                  <a:cubicBezTo>
                    <a:pt x="9037" y="121446"/>
                    <a:pt x="0" y="112397"/>
                    <a:pt x="0" y="101539"/>
                  </a:cubicBezTo>
                  <a:lnTo>
                    <a:pt x="0" y="20105"/>
                  </a:lnTo>
                  <a:cubicBezTo>
                    <a:pt x="0" y="9247"/>
                    <a:pt x="9037" y="199"/>
                    <a:pt x="19882" y="199"/>
                  </a:cubicBezTo>
                  <a:lnTo>
                    <a:pt x="19882" y="199"/>
                  </a:lnTo>
                  <a:cubicBezTo>
                    <a:pt x="28919" y="-1611"/>
                    <a:pt x="39764" y="9247"/>
                    <a:pt x="39764" y="20105"/>
                  </a:cubicBezTo>
                  <a:close/>
                </a:path>
              </a:pathLst>
            </a:custGeom>
            <a:solidFill>
              <a:srgbClr val="7EB4B4"/>
            </a:solidFill>
            <a:ln w="18073" cap="flat">
              <a:noFill/>
              <a:prstDash val="solid"/>
              <a:miter/>
            </a:ln>
          </p:spPr>
          <p:txBody>
            <a:bodyPr rtlCol="0" anchor="ctr"/>
            <a:lstStyle/>
            <a:p>
              <a:endParaRPr lang="en-US" sz="849"/>
            </a:p>
          </p:txBody>
        </p:sp>
        <p:grpSp>
          <p:nvGrpSpPr>
            <p:cNvPr id="128" name="Graphic 2472">
              <a:extLst>
                <a:ext uri="{FF2B5EF4-FFF2-40B4-BE49-F238E27FC236}">
                  <a16:creationId xmlns:a16="http://schemas.microsoft.com/office/drawing/2014/main" id="{E646B947-875F-1B4F-88B0-B8A27CD75CF0}"/>
                </a:ext>
              </a:extLst>
            </p:cNvPr>
            <p:cNvGrpSpPr/>
            <p:nvPr userDrawn="1"/>
          </p:nvGrpSpPr>
          <p:grpSpPr>
            <a:xfrm>
              <a:off x="6841653" y="6091359"/>
              <a:ext cx="379595" cy="120149"/>
              <a:chOff x="6887373" y="6091359"/>
              <a:chExt cx="379595" cy="120149"/>
            </a:xfrm>
            <a:solidFill>
              <a:srgbClr val="7EB4B4"/>
            </a:solidFill>
          </p:grpSpPr>
          <p:sp>
            <p:nvSpPr>
              <p:cNvPr id="434" name="Freeform 433">
                <a:extLst>
                  <a:ext uri="{FF2B5EF4-FFF2-40B4-BE49-F238E27FC236}">
                    <a16:creationId xmlns:a16="http://schemas.microsoft.com/office/drawing/2014/main" id="{79FBC108-C7DF-CB40-9FFF-9EF98F7C7D25}"/>
                  </a:ext>
                </a:extLst>
              </p:cNvPr>
              <p:cNvSpPr/>
              <p:nvPr/>
            </p:nvSpPr>
            <p:spPr>
              <a:xfrm>
                <a:off x="6887373" y="6091359"/>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2"/>
                      <a:pt x="44863" y="117984"/>
                      <a:pt x="39441" y="108935"/>
                    </a:cubicBezTo>
                    <a:lnTo>
                      <a:pt x="3292" y="29311"/>
                    </a:lnTo>
                    <a:cubicBezTo>
                      <a:pt x="-3938" y="16643"/>
                      <a:pt x="1484" y="5785"/>
                      <a:pt x="12329" y="2166"/>
                    </a:cubicBezTo>
                    <a:close/>
                  </a:path>
                </a:pathLst>
              </a:custGeom>
              <a:grpFill/>
              <a:ln w="18073" cap="flat">
                <a:noFill/>
                <a:prstDash val="solid"/>
                <a:miter/>
              </a:ln>
            </p:spPr>
            <p:txBody>
              <a:bodyPr rtlCol="0" anchor="ctr"/>
              <a:lstStyle/>
              <a:p>
                <a:endParaRPr lang="en-US" sz="849"/>
              </a:p>
            </p:txBody>
          </p:sp>
          <p:sp>
            <p:nvSpPr>
              <p:cNvPr id="435" name="Freeform 434">
                <a:extLst>
                  <a:ext uri="{FF2B5EF4-FFF2-40B4-BE49-F238E27FC236}">
                    <a16:creationId xmlns:a16="http://schemas.microsoft.com/office/drawing/2014/main" id="{32753298-28E1-FC4A-8C17-B22D89D56B76}"/>
                  </a:ext>
                </a:extLst>
              </p:cNvPr>
              <p:cNvSpPr/>
              <p:nvPr/>
            </p:nvSpPr>
            <p:spPr>
              <a:xfrm>
                <a:off x="7190016" y="6091359"/>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2"/>
                      <a:pt x="44062" y="117984"/>
                      <a:pt x="38640" y="108935"/>
                    </a:cubicBezTo>
                    <a:lnTo>
                      <a:pt x="2491" y="29311"/>
                    </a:lnTo>
                    <a:cubicBezTo>
                      <a:pt x="-2931" y="16643"/>
                      <a:pt x="684" y="5785"/>
                      <a:pt x="11528" y="2166"/>
                    </a:cubicBezTo>
                    <a:close/>
                  </a:path>
                </a:pathLst>
              </a:custGeom>
              <a:grpFill/>
              <a:ln w="18073" cap="flat">
                <a:noFill/>
                <a:prstDash val="solid"/>
                <a:miter/>
              </a:ln>
            </p:spPr>
            <p:txBody>
              <a:bodyPr rtlCol="0" anchor="ctr"/>
              <a:lstStyle/>
              <a:p>
                <a:endParaRPr lang="en-US" sz="849"/>
              </a:p>
            </p:txBody>
          </p:sp>
        </p:grpSp>
        <p:grpSp>
          <p:nvGrpSpPr>
            <p:cNvPr id="129" name="Graphic 2472">
              <a:extLst>
                <a:ext uri="{FF2B5EF4-FFF2-40B4-BE49-F238E27FC236}">
                  <a16:creationId xmlns:a16="http://schemas.microsoft.com/office/drawing/2014/main" id="{7617AAC6-9242-C24C-9232-824EAF579250}"/>
                </a:ext>
              </a:extLst>
            </p:cNvPr>
            <p:cNvGrpSpPr/>
            <p:nvPr userDrawn="1"/>
          </p:nvGrpSpPr>
          <p:grpSpPr>
            <a:xfrm>
              <a:off x="6538804" y="6393570"/>
              <a:ext cx="380602" cy="120149"/>
              <a:chOff x="6584524" y="6393570"/>
              <a:chExt cx="380602" cy="120149"/>
            </a:xfrm>
            <a:solidFill>
              <a:srgbClr val="7EB4B4"/>
            </a:solidFill>
          </p:grpSpPr>
          <p:sp>
            <p:nvSpPr>
              <p:cNvPr id="432" name="Freeform 431">
                <a:extLst>
                  <a:ext uri="{FF2B5EF4-FFF2-40B4-BE49-F238E27FC236}">
                    <a16:creationId xmlns:a16="http://schemas.microsoft.com/office/drawing/2014/main" id="{D9C06333-81A9-3642-8A2B-104AABFCB517}"/>
                  </a:ext>
                </a:extLst>
              </p:cNvPr>
              <p:cNvSpPr/>
              <p:nvPr/>
            </p:nvSpPr>
            <p:spPr>
              <a:xfrm>
                <a:off x="6584524" y="6393570"/>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6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6"/>
                    </a:cubicBezTo>
                    <a:lnTo>
                      <a:pt x="2491" y="29311"/>
                    </a:lnTo>
                    <a:cubicBezTo>
                      <a:pt x="-2931" y="18453"/>
                      <a:pt x="684" y="7595"/>
                      <a:pt x="11528" y="2166"/>
                    </a:cubicBezTo>
                    <a:close/>
                  </a:path>
                </a:pathLst>
              </a:custGeom>
              <a:grpFill/>
              <a:ln w="18073" cap="flat">
                <a:noFill/>
                <a:prstDash val="solid"/>
                <a:miter/>
              </a:ln>
            </p:spPr>
            <p:txBody>
              <a:bodyPr rtlCol="0" anchor="ctr"/>
              <a:lstStyle/>
              <a:p>
                <a:endParaRPr lang="en-US" sz="849"/>
              </a:p>
            </p:txBody>
          </p:sp>
          <p:sp>
            <p:nvSpPr>
              <p:cNvPr id="433" name="Freeform 432">
                <a:extLst>
                  <a:ext uri="{FF2B5EF4-FFF2-40B4-BE49-F238E27FC236}">
                    <a16:creationId xmlns:a16="http://schemas.microsoft.com/office/drawing/2014/main" id="{EDFAF225-CCB6-4148-BBE8-5F7E4F66C167}"/>
                  </a:ext>
                </a:extLst>
              </p:cNvPr>
              <p:cNvSpPr/>
              <p:nvPr/>
            </p:nvSpPr>
            <p:spPr>
              <a:xfrm>
                <a:off x="6887373" y="6393570"/>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6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8453"/>
                      <a:pt x="1484" y="7595"/>
                      <a:pt x="12329" y="2166"/>
                    </a:cubicBezTo>
                    <a:close/>
                  </a:path>
                </a:pathLst>
              </a:custGeom>
              <a:grpFill/>
              <a:ln w="18073" cap="flat">
                <a:noFill/>
                <a:prstDash val="solid"/>
                <a:miter/>
              </a:ln>
            </p:spPr>
            <p:txBody>
              <a:bodyPr rtlCol="0" anchor="ctr"/>
              <a:lstStyle/>
              <a:p>
                <a:endParaRPr lang="en-US" sz="849"/>
              </a:p>
            </p:txBody>
          </p:sp>
        </p:grpSp>
        <p:grpSp>
          <p:nvGrpSpPr>
            <p:cNvPr id="130" name="Graphic 2472">
              <a:extLst>
                <a:ext uri="{FF2B5EF4-FFF2-40B4-BE49-F238E27FC236}">
                  <a16:creationId xmlns:a16="http://schemas.microsoft.com/office/drawing/2014/main" id="{AAAA02B2-67DF-7C45-B072-63407EFAB2FE}"/>
                </a:ext>
              </a:extLst>
            </p:cNvPr>
            <p:cNvGrpSpPr/>
            <p:nvPr userDrawn="1"/>
          </p:nvGrpSpPr>
          <p:grpSpPr>
            <a:xfrm>
              <a:off x="6538804" y="6393927"/>
              <a:ext cx="682444" cy="425267"/>
              <a:chOff x="6584524" y="6393927"/>
              <a:chExt cx="682444" cy="425267"/>
            </a:xfrm>
            <a:solidFill>
              <a:srgbClr val="7EB4B4"/>
            </a:solidFill>
          </p:grpSpPr>
          <p:sp>
            <p:nvSpPr>
              <p:cNvPr id="428" name="Freeform 427">
                <a:extLst>
                  <a:ext uri="{FF2B5EF4-FFF2-40B4-BE49-F238E27FC236}">
                    <a16:creationId xmlns:a16="http://schemas.microsoft.com/office/drawing/2014/main" id="{65CFF6E3-F7EE-484E-8034-5C841AB3718D}"/>
                  </a:ext>
                </a:extLst>
              </p:cNvPr>
              <p:cNvSpPr/>
              <p:nvPr/>
            </p:nvSpPr>
            <p:spPr>
              <a:xfrm>
                <a:off x="6584524" y="6697592"/>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2"/>
                      <a:pt x="44062" y="117984"/>
                      <a:pt x="38640" y="108935"/>
                    </a:cubicBezTo>
                    <a:lnTo>
                      <a:pt x="2491" y="29311"/>
                    </a:lnTo>
                    <a:cubicBezTo>
                      <a:pt x="-2931" y="18453"/>
                      <a:pt x="684" y="7595"/>
                      <a:pt x="11528" y="2166"/>
                    </a:cubicBezTo>
                    <a:close/>
                  </a:path>
                </a:pathLst>
              </a:custGeom>
              <a:grpFill/>
              <a:ln w="18073" cap="flat">
                <a:noFill/>
                <a:prstDash val="solid"/>
                <a:miter/>
              </a:ln>
            </p:spPr>
            <p:txBody>
              <a:bodyPr rtlCol="0" anchor="ctr"/>
              <a:lstStyle/>
              <a:p>
                <a:endParaRPr lang="en-US" sz="849"/>
              </a:p>
            </p:txBody>
          </p:sp>
          <p:sp>
            <p:nvSpPr>
              <p:cNvPr id="429" name="Freeform 428">
                <a:extLst>
                  <a:ext uri="{FF2B5EF4-FFF2-40B4-BE49-F238E27FC236}">
                    <a16:creationId xmlns:a16="http://schemas.microsoft.com/office/drawing/2014/main" id="{D28091D9-465A-3048-A8C3-E308EFD35941}"/>
                  </a:ext>
                </a:extLst>
              </p:cNvPr>
              <p:cNvSpPr/>
              <p:nvPr/>
            </p:nvSpPr>
            <p:spPr>
              <a:xfrm>
                <a:off x="7208775" y="6393927"/>
                <a:ext cx="39763" cy="121246"/>
              </a:xfrm>
              <a:custGeom>
                <a:avLst/>
                <a:gdLst>
                  <a:gd name="connsiteX0" fmla="*/ 39764 w 39763"/>
                  <a:gd name="connsiteY0" fmla="*/ 19906 h 121246"/>
                  <a:gd name="connsiteX1" fmla="*/ 39764 w 39763"/>
                  <a:gd name="connsiteY1" fmla="*/ 101340 h 121246"/>
                  <a:gd name="connsiteX2" fmla="*/ 19882 w 39763"/>
                  <a:gd name="connsiteY2" fmla="*/ 121246 h 121246"/>
                  <a:gd name="connsiteX3" fmla="*/ 19882 w 39763"/>
                  <a:gd name="connsiteY3" fmla="*/ 121246 h 121246"/>
                  <a:gd name="connsiteX4" fmla="*/ 0 w 39763"/>
                  <a:gd name="connsiteY4" fmla="*/ 101340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0"/>
                    </a:lnTo>
                    <a:cubicBezTo>
                      <a:pt x="39764" y="112198"/>
                      <a:pt x="30726" y="121246"/>
                      <a:pt x="19882" y="121246"/>
                    </a:cubicBezTo>
                    <a:lnTo>
                      <a:pt x="19882" y="121246"/>
                    </a:lnTo>
                    <a:cubicBezTo>
                      <a:pt x="9037" y="121246"/>
                      <a:pt x="0" y="112198"/>
                      <a:pt x="0" y="101340"/>
                    </a:cubicBezTo>
                    <a:lnTo>
                      <a:pt x="0" y="19906"/>
                    </a:lnTo>
                    <a:cubicBezTo>
                      <a:pt x="0" y="9048"/>
                      <a:pt x="9037" y="0"/>
                      <a:pt x="19882" y="0"/>
                    </a:cubicBezTo>
                    <a:lnTo>
                      <a:pt x="19882" y="0"/>
                    </a:lnTo>
                    <a:cubicBezTo>
                      <a:pt x="30726" y="0"/>
                      <a:pt x="39764" y="9048"/>
                      <a:pt x="39764" y="19906"/>
                    </a:cubicBezTo>
                    <a:close/>
                  </a:path>
                </a:pathLst>
              </a:custGeom>
              <a:grpFill/>
              <a:ln w="18073" cap="flat">
                <a:noFill/>
                <a:prstDash val="solid"/>
                <a:miter/>
              </a:ln>
            </p:spPr>
            <p:txBody>
              <a:bodyPr rtlCol="0" anchor="ctr"/>
              <a:lstStyle/>
              <a:p>
                <a:endParaRPr lang="en-US" sz="849"/>
              </a:p>
            </p:txBody>
          </p:sp>
          <p:sp>
            <p:nvSpPr>
              <p:cNvPr id="430" name="Freeform 429">
                <a:extLst>
                  <a:ext uri="{FF2B5EF4-FFF2-40B4-BE49-F238E27FC236}">
                    <a16:creationId xmlns:a16="http://schemas.microsoft.com/office/drawing/2014/main" id="{52A8E79B-BE67-7C4A-8719-ED5E75F3FB3D}"/>
                  </a:ext>
                </a:extLst>
              </p:cNvPr>
              <p:cNvSpPr/>
              <p:nvPr/>
            </p:nvSpPr>
            <p:spPr>
              <a:xfrm>
                <a:off x="6905125" y="6697948"/>
                <a:ext cx="39763" cy="121246"/>
              </a:xfrm>
              <a:custGeom>
                <a:avLst/>
                <a:gdLst>
                  <a:gd name="connsiteX0" fmla="*/ 39764 w 39763"/>
                  <a:gd name="connsiteY0" fmla="*/ 19906 h 121246"/>
                  <a:gd name="connsiteX1" fmla="*/ 39764 w 39763"/>
                  <a:gd name="connsiteY1" fmla="*/ 101341 h 121246"/>
                  <a:gd name="connsiteX2" fmla="*/ 19882 w 39763"/>
                  <a:gd name="connsiteY2" fmla="*/ 121247 h 121246"/>
                  <a:gd name="connsiteX3" fmla="*/ 19882 w 39763"/>
                  <a:gd name="connsiteY3" fmla="*/ 121247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9"/>
                      <a:pt x="30727" y="121247"/>
                      <a:pt x="19882" y="121247"/>
                    </a:cubicBezTo>
                    <a:lnTo>
                      <a:pt x="19882" y="121247"/>
                    </a:lnTo>
                    <a:cubicBezTo>
                      <a:pt x="9037" y="121247"/>
                      <a:pt x="0" y="112199"/>
                      <a:pt x="0" y="101341"/>
                    </a:cubicBezTo>
                    <a:lnTo>
                      <a:pt x="0" y="19906"/>
                    </a:lnTo>
                    <a:cubicBezTo>
                      <a:pt x="0" y="9048"/>
                      <a:pt x="9037" y="0"/>
                      <a:pt x="19882" y="0"/>
                    </a:cubicBezTo>
                    <a:lnTo>
                      <a:pt x="19882" y="0"/>
                    </a:lnTo>
                    <a:cubicBezTo>
                      <a:pt x="30727" y="0"/>
                      <a:pt x="39764" y="9048"/>
                      <a:pt x="39764" y="19906"/>
                    </a:cubicBezTo>
                    <a:close/>
                  </a:path>
                </a:pathLst>
              </a:custGeom>
              <a:grpFill/>
              <a:ln w="18073" cap="flat">
                <a:noFill/>
                <a:prstDash val="solid"/>
                <a:miter/>
              </a:ln>
            </p:spPr>
            <p:txBody>
              <a:bodyPr rtlCol="0" anchor="ctr"/>
              <a:lstStyle/>
              <a:p>
                <a:endParaRPr lang="en-US" sz="849"/>
              </a:p>
            </p:txBody>
          </p:sp>
          <p:sp>
            <p:nvSpPr>
              <p:cNvPr id="431" name="Freeform 430">
                <a:extLst>
                  <a:ext uri="{FF2B5EF4-FFF2-40B4-BE49-F238E27FC236}">
                    <a16:creationId xmlns:a16="http://schemas.microsoft.com/office/drawing/2014/main" id="{248160E1-3600-6240-9F57-0CD41F79BF74}"/>
                  </a:ext>
                </a:extLst>
              </p:cNvPr>
              <p:cNvSpPr/>
              <p:nvPr/>
            </p:nvSpPr>
            <p:spPr>
              <a:xfrm>
                <a:off x="7190016" y="6697592"/>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2"/>
                      <a:pt x="44062" y="117984"/>
                      <a:pt x="38640" y="108935"/>
                    </a:cubicBezTo>
                    <a:lnTo>
                      <a:pt x="2491" y="29311"/>
                    </a:lnTo>
                    <a:cubicBezTo>
                      <a:pt x="-2931" y="18453"/>
                      <a:pt x="684" y="7595"/>
                      <a:pt x="11528" y="2166"/>
                    </a:cubicBezTo>
                    <a:close/>
                  </a:path>
                </a:pathLst>
              </a:custGeom>
              <a:grpFill/>
              <a:ln w="18073" cap="flat">
                <a:noFill/>
                <a:prstDash val="solid"/>
                <a:miter/>
              </a:ln>
            </p:spPr>
            <p:txBody>
              <a:bodyPr rtlCol="0" anchor="ctr"/>
              <a:lstStyle/>
              <a:p>
                <a:endParaRPr lang="en-US" sz="849"/>
              </a:p>
            </p:txBody>
          </p:sp>
        </p:grpSp>
        <p:sp>
          <p:nvSpPr>
            <p:cNvPr id="131" name="Freeform 130">
              <a:extLst>
                <a:ext uri="{FF2B5EF4-FFF2-40B4-BE49-F238E27FC236}">
                  <a16:creationId xmlns:a16="http://schemas.microsoft.com/office/drawing/2014/main" id="{8C47711F-B8D2-5041-A7AF-8F70F84ABBB2}"/>
                </a:ext>
              </a:extLst>
            </p:cNvPr>
            <p:cNvSpPr/>
            <p:nvPr userDrawn="1"/>
          </p:nvSpPr>
          <p:spPr>
            <a:xfrm>
              <a:off x="7466705" y="6091516"/>
              <a:ext cx="39763" cy="121445"/>
            </a:xfrm>
            <a:custGeom>
              <a:avLst/>
              <a:gdLst>
                <a:gd name="connsiteX0" fmla="*/ 39764 w 39763"/>
                <a:gd name="connsiteY0" fmla="*/ 20105 h 121445"/>
                <a:gd name="connsiteX1" fmla="*/ 39764 w 39763"/>
                <a:gd name="connsiteY1" fmla="*/ 101539 h 121445"/>
                <a:gd name="connsiteX2" fmla="*/ 19882 w 39763"/>
                <a:gd name="connsiteY2" fmla="*/ 121446 h 121445"/>
                <a:gd name="connsiteX3" fmla="*/ 19882 w 39763"/>
                <a:gd name="connsiteY3" fmla="*/ 121446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6" y="121446"/>
                    <a:pt x="19882" y="121446"/>
                  </a:cubicBezTo>
                  <a:lnTo>
                    <a:pt x="19882" y="121446"/>
                  </a:lnTo>
                  <a:cubicBezTo>
                    <a:pt x="9037" y="121446"/>
                    <a:pt x="0" y="112397"/>
                    <a:pt x="0" y="101539"/>
                  </a:cubicBezTo>
                  <a:lnTo>
                    <a:pt x="0" y="20105"/>
                  </a:lnTo>
                  <a:cubicBezTo>
                    <a:pt x="0" y="9247"/>
                    <a:pt x="9037" y="199"/>
                    <a:pt x="19882" y="199"/>
                  </a:cubicBezTo>
                  <a:lnTo>
                    <a:pt x="19882" y="199"/>
                  </a:lnTo>
                  <a:cubicBezTo>
                    <a:pt x="28919" y="-1611"/>
                    <a:pt x="39764" y="9247"/>
                    <a:pt x="39764" y="20105"/>
                  </a:cubicBezTo>
                  <a:close/>
                </a:path>
              </a:pathLst>
            </a:custGeom>
            <a:solidFill>
              <a:srgbClr val="7EB4B4"/>
            </a:solidFill>
            <a:ln w="18073" cap="flat">
              <a:noFill/>
              <a:prstDash val="solid"/>
              <a:miter/>
            </a:ln>
          </p:spPr>
          <p:txBody>
            <a:bodyPr rtlCol="0" anchor="ctr"/>
            <a:lstStyle/>
            <a:p>
              <a:endParaRPr lang="en-US" sz="849"/>
            </a:p>
          </p:txBody>
        </p:sp>
        <p:grpSp>
          <p:nvGrpSpPr>
            <p:cNvPr id="132" name="Graphic 2472">
              <a:extLst>
                <a:ext uri="{FF2B5EF4-FFF2-40B4-BE49-F238E27FC236}">
                  <a16:creationId xmlns:a16="http://schemas.microsoft.com/office/drawing/2014/main" id="{B637AA37-258E-674B-AA38-63F3256AE477}"/>
                </a:ext>
              </a:extLst>
            </p:cNvPr>
            <p:cNvGrpSpPr/>
            <p:nvPr userDrawn="1"/>
          </p:nvGrpSpPr>
          <p:grpSpPr>
            <a:xfrm>
              <a:off x="7750796" y="6091359"/>
              <a:ext cx="379595" cy="120149"/>
              <a:chOff x="7796516" y="6091359"/>
              <a:chExt cx="379595" cy="120149"/>
            </a:xfrm>
            <a:solidFill>
              <a:srgbClr val="7EB4B4"/>
            </a:solidFill>
          </p:grpSpPr>
          <p:sp>
            <p:nvSpPr>
              <p:cNvPr id="426" name="Freeform 425">
                <a:extLst>
                  <a:ext uri="{FF2B5EF4-FFF2-40B4-BE49-F238E27FC236}">
                    <a16:creationId xmlns:a16="http://schemas.microsoft.com/office/drawing/2014/main" id="{83BE4DB6-1453-3149-BD99-83F54732AEB5}"/>
                  </a:ext>
                </a:extLst>
              </p:cNvPr>
              <p:cNvSpPr/>
              <p:nvPr/>
            </p:nvSpPr>
            <p:spPr>
              <a:xfrm>
                <a:off x="7796516" y="6091359"/>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2"/>
                      <a:pt x="44863" y="117984"/>
                      <a:pt x="39441" y="108935"/>
                    </a:cubicBezTo>
                    <a:lnTo>
                      <a:pt x="3292" y="29311"/>
                    </a:lnTo>
                    <a:cubicBezTo>
                      <a:pt x="-3938" y="16643"/>
                      <a:pt x="1484" y="5785"/>
                      <a:pt x="12329" y="2166"/>
                    </a:cubicBezTo>
                    <a:close/>
                  </a:path>
                </a:pathLst>
              </a:custGeom>
              <a:grpFill/>
              <a:ln w="18073" cap="flat">
                <a:noFill/>
                <a:prstDash val="solid"/>
                <a:miter/>
              </a:ln>
            </p:spPr>
            <p:txBody>
              <a:bodyPr rtlCol="0" anchor="ctr"/>
              <a:lstStyle/>
              <a:p>
                <a:endParaRPr lang="en-US" sz="849"/>
              </a:p>
            </p:txBody>
          </p:sp>
          <p:sp>
            <p:nvSpPr>
              <p:cNvPr id="427" name="Freeform 426">
                <a:extLst>
                  <a:ext uri="{FF2B5EF4-FFF2-40B4-BE49-F238E27FC236}">
                    <a16:creationId xmlns:a16="http://schemas.microsoft.com/office/drawing/2014/main" id="{2F873137-99F4-CB4B-8AEE-DCF52A28EE7E}"/>
                  </a:ext>
                </a:extLst>
              </p:cNvPr>
              <p:cNvSpPr/>
              <p:nvPr/>
            </p:nvSpPr>
            <p:spPr>
              <a:xfrm>
                <a:off x="8099159" y="6091359"/>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2"/>
                      <a:pt x="44062" y="117984"/>
                      <a:pt x="38640" y="108935"/>
                    </a:cubicBezTo>
                    <a:lnTo>
                      <a:pt x="2491" y="29311"/>
                    </a:lnTo>
                    <a:cubicBezTo>
                      <a:pt x="-2931" y="16643"/>
                      <a:pt x="684" y="5785"/>
                      <a:pt x="11528" y="2166"/>
                    </a:cubicBezTo>
                    <a:close/>
                  </a:path>
                </a:pathLst>
              </a:custGeom>
              <a:grpFill/>
              <a:ln w="18073" cap="flat">
                <a:noFill/>
                <a:prstDash val="solid"/>
                <a:miter/>
              </a:ln>
            </p:spPr>
            <p:txBody>
              <a:bodyPr rtlCol="0" anchor="ctr"/>
              <a:lstStyle/>
              <a:p>
                <a:endParaRPr lang="en-US" sz="849"/>
              </a:p>
            </p:txBody>
          </p:sp>
        </p:grpSp>
        <p:grpSp>
          <p:nvGrpSpPr>
            <p:cNvPr id="133" name="Graphic 2472">
              <a:extLst>
                <a:ext uri="{FF2B5EF4-FFF2-40B4-BE49-F238E27FC236}">
                  <a16:creationId xmlns:a16="http://schemas.microsoft.com/office/drawing/2014/main" id="{A74C5CC8-5A25-FC46-AC5C-2C6A0C8E6796}"/>
                </a:ext>
              </a:extLst>
            </p:cNvPr>
            <p:cNvGrpSpPr/>
            <p:nvPr userDrawn="1"/>
          </p:nvGrpSpPr>
          <p:grpSpPr>
            <a:xfrm>
              <a:off x="7447146" y="6393570"/>
              <a:ext cx="381402" cy="120149"/>
              <a:chOff x="7492866" y="6393570"/>
              <a:chExt cx="381402" cy="120149"/>
            </a:xfrm>
            <a:solidFill>
              <a:srgbClr val="7EB4B4"/>
            </a:solidFill>
          </p:grpSpPr>
          <p:sp>
            <p:nvSpPr>
              <p:cNvPr id="424" name="Freeform 423">
                <a:extLst>
                  <a:ext uri="{FF2B5EF4-FFF2-40B4-BE49-F238E27FC236}">
                    <a16:creationId xmlns:a16="http://schemas.microsoft.com/office/drawing/2014/main" id="{5BB5D8A6-C17E-5741-A3B6-59E75CD1791A}"/>
                  </a:ext>
                </a:extLst>
              </p:cNvPr>
              <p:cNvSpPr/>
              <p:nvPr/>
            </p:nvSpPr>
            <p:spPr>
              <a:xfrm>
                <a:off x="7492866" y="6393570"/>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4 h 120149"/>
                  <a:gd name="connsiteX5" fmla="*/ 66552 w 77753"/>
                  <a:gd name="connsiteY5" fmla="*/ 117984 h 120149"/>
                  <a:gd name="connsiteX6" fmla="*/ 39441 w 77753"/>
                  <a:gd name="connsiteY6" fmla="*/ 108936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8453"/>
                      <a:pt x="1484" y="7595"/>
                      <a:pt x="12329" y="2166"/>
                    </a:cubicBezTo>
                    <a:close/>
                  </a:path>
                </a:pathLst>
              </a:custGeom>
              <a:grpFill/>
              <a:ln w="18073" cap="flat">
                <a:noFill/>
                <a:prstDash val="solid"/>
                <a:miter/>
              </a:ln>
            </p:spPr>
            <p:txBody>
              <a:bodyPr rtlCol="0" anchor="ctr"/>
              <a:lstStyle/>
              <a:p>
                <a:endParaRPr lang="en-US" sz="849"/>
              </a:p>
            </p:txBody>
          </p:sp>
          <p:sp>
            <p:nvSpPr>
              <p:cNvPr id="425" name="Freeform 424">
                <a:extLst>
                  <a:ext uri="{FF2B5EF4-FFF2-40B4-BE49-F238E27FC236}">
                    <a16:creationId xmlns:a16="http://schemas.microsoft.com/office/drawing/2014/main" id="{1629B0DF-6A18-B04A-8FC9-03B23DD84AED}"/>
                  </a:ext>
                </a:extLst>
              </p:cNvPr>
              <p:cNvSpPr/>
              <p:nvPr/>
            </p:nvSpPr>
            <p:spPr>
              <a:xfrm>
                <a:off x="7796516" y="6393570"/>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6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8453"/>
                      <a:pt x="1484" y="7595"/>
                      <a:pt x="12329" y="2166"/>
                    </a:cubicBezTo>
                    <a:close/>
                  </a:path>
                </a:pathLst>
              </a:custGeom>
              <a:grpFill/>
              <a:ln w="18073" cap="flat">
                <a:noFill/>
                <a:prstDash val="solid"/>
                <a:miter/>
              </a:ln>
            </p:spPr>
            <p:txBody>
              <a:bodyPr rtlCol="0" anchor="ctr"/>
              <a:lstStyle/>
              <a:p>
                <a:endParaRPr lang="en-US" sz="849"/>
              </a:p>
            </p:txBody>
          </p:sp>
        </p:grpSp>
        <p:grpSp>
          <p:nvGrpSpPr>
            <p:cNvPr id="134" name="Graphic 2472">
              <a:extLst>
                <a:ext uri="{FF2B5EF4-FFF2-40B4-BE49-F238E27FC236}">
                  <a16:creationId xmlns:a16="http://schemas.microsoft.com/office/drawing/2014/main" id="{C2C916E0-3EC3-614C-84D4-8F79EADDC2C7}"/>
                </a:ext>
              </a:extLst>
            </p:cNvPr>
            <p:cNvGrpSpPr/>
            <p:nvPr userDrawn="1"/>
          </p:nvGrpSpPr>
          <p:grpSpPr>
            <a:xfrm>
              <a:off x="7447146" y="6393927"/>
              <a:ext cx="683245" cy="425267"/>
              <a:chOff x="7492866" y="6393927"/>
              <a:chExt cx="683245" cy="425267"/>
            </a:xfrm>
            <a:solidFill>
              <a:srgbClr val="7EB4B4"/>
            </a:solidFill>
          </p:grpSpPr>
          <p:sp>
            <p:nvSpPr>
              <p:cNvPr id="420" name="Freeform 419">
                <a:extLst>
                  <a:ext uri="{FF2B5EF4-FFF2-40B4-BE49-F238E27FC236}">
                    <a16:creationId xmlns:a16="http://schemas.microsoft.com/office/drawing/2014/main" id="{EEAB12DB-E8BB-B147-B774-9E12BF7D1371}"/>
                  </a:ext>
                </a:extLst>
              </p:cNvPr>
              <p:cNvSpPr/>
              <p:nvPr/>
            </p:nvSpPr>
            <p:spPr>
              <a:xfrm>
                <a:off x="7492866" y="6697592"/>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4 h 120149"/>
                  <a:gd name="connsiteX5" fmla="*/ 66552 w 77753"/>
                  <a:gd name="connsiteY5" fmla="*/ 117984 h 120149"/>
                  <a:gd name="connsiteX6" fmla="*/ 39441 w 77753"/>
                  <a:gd name="connsiteY6" fmla="*/ 108935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2"/>
                      <a:pt x="44863" y="117984"/>
                      <a:pt x="39441" y="108935"/>
                    </a:cubicBezTo>
                    <a:lnTo>
                      <a:pt x="3292" y="29311"/>
                    </a:lnTo>
                    <a:cubicBezTo>
                      <a:pt x="-3938" y="18453"/>
                      <a:pt x="1484" y="7595"/>
                      <a:pt x="12329" y="2166"/>
                    </a:cubicBezTo>
                    <a:close/>
                  </a:path>
                </a:pathLst>
              </a:custGeom>
              <a:grpFill/>
              <a:ln w="18073" cap="flat">
                <a:noFill/>
                <a:prstDash val="solid"/>
                <a:miter/>
              </a:ln>
            </p:spPr>
            <p:txBody>
              <a:bodyPr rtlCol="0" anchor="ctr"/>
              <a:lstStyle/>
              <a:p>
                <a:endParaRPr lang="en-US" sz="849"/>
              </a:p>
            </p:txBody>
          </p:sp>
          <p:sp>
            <p:nvSpPr>
              <p:cNvPr id="421" name="Freeform 420">
                <a:extLst>
                  <a:ext uri="{FF2B5EF4-FFF2-40B4-BE49-F238E27FC236}">
                    <a16:creationId xmlns:a16="http://schemas.microsoft.com/office/drawing/2014/main" id="{47E30049-02B6-A745-B21F-0F14AB10F63A}"/>
                  </a:ext>
                </a:extLst>
              </p:cNvPr>
              <p:cNvSpPr/>
              <p:nvPr/>
            </p:nvSpPr>
            <p:spPr>
              <a:xfrm>
                <a:off x="8117917" y="6393927"/>
                <a:ext cx="39763" cy="121246"/>
              </a:xfrm>
              <a:custGeom>
                <a:avLst/>
                <a:gdLst>
                  <a:gd name="connsiteX0" fmla="*/ 39764 w 39763"/>
                  <a:gd name="connsiteY0" fmla="*/ 19906 h 121246"/>
                  <a:gd name="connsiteX1" fmla="*/ 39764 w 39763"/>
                  <a:gd name="connsiteY1" fmla="*/ 101340 h 121246"/>
                  <a:gd name="connsiteX2" fmla="*/ 19882 w 39763"/>
                  <a:gd name="connsiteY2" fmla="*/ 121246 h 121246"/>
                  <a:gd name="connsiteX3" fmla="*/ 19882 w 39763"/>
                  <a:gd name="connsiteY3" fmla="*/ 121246 h 121246"/>
                  <a:gd name="connsiteX4" fmla="*/ 0 w 39763"/>
                  <a:gd name="connsiteY4" fmla="*/ 101340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0"/>
                    </a:lnTo>
                    <a:cubicBezTo>
                      <a:pt x="39764" y="112198"/>
                      <a:pt x="30726" y="121246"/>
                      <a:pt x="19882" y="121246"/>
                    </a:cubicBezTo>
                    <a:lnTo>
                      <a:pt x="19882" y="121246"/>
                    </a:lnTo>
                    <a:cubicBezTo>
                      <a:pt x="9037" y="121246"/>
                      <a:pt x="0" y="112198"/>
                      <a:pt x="0" y="101340"/>
                    </a:cubicBezTo>
                    <a:lnTo>
                      <a:pt x="0" y="19906"/>
                    </a:lnTo>
                    <a:cubicBezTo>
                      <a:pt x="0" y="9048"/>
                      <a:pt x="9037" y="0"/>
                      <a:pt x="19882" y="0"/>
                    </a:cubicBezTo>
                    <a:lnTo>
                      <a:pt x="19882" y="0"/>
                    </a:lnTo>
                    <a:cubicBezTo>
                      <a:pt x="28919" y="0"/>
                      <a:pt x="39764" y="9048"/>
                      <a:pt x="39764" y="19906"/>
                    </a:cubicBezTo>
                    <a:close/>
                  </a:path>
                </a:pathLst>
              </a:custGeom>
              <a:grpFill/>
              <a:ln w="18073" cap="flat">
                <a:noFill/>
                <a:prstDash val="solid"/>
                <a:miter/>
              </a:ln>
            </p:spPr>
            <p:txBody>
              <a:bodyPr rtlCol="0" anchor="ctr"/>
              <a:lstStyle/>
              <a:p>
                <a:endParaRPr lang="en-US" sz="849"/>
              </a:p>
            </p:txBody>
          </p:sp>
          <p:sp>
            <p:nvSpPr>
              <p:cNvPr id="422" name="Freeform 421">
                <a:extLst>
                  <a:ext uri="{FF2B5EF4-FFF2-40B4-BE49-F238E27FC236}">
                    <a16:creationId xmlns:a16="http://schemas.microsoft.com/office/drawing/2014/main" id="{9B780FB9-CECA-2D46-95ED-63F4387D1522}"/>
                  </a:ext>
                </a:extLst>
              </p:cNvPr>
              <p:cNvSpPr/>
              <p:nvPr/>
            </p:nvSpPr>
            <p:spPr>
              <a:xfrm>
                <a:off x="7814267" y="6697948"/>
                <a:ext cx="39763" cy="121246"/>
              </a:xfrm>
              <a:custGeom>
                <a:avLst/>
                <a:gdLst>
                  <a:gd name="connsiteX0" fmla="*/ 39764 w 39763"/>
                  <a:gd name="connsiteY0" fmla="*/ 19906 h 121246"/>
                  <a:gd name="connsiteX1" fmla="*/ 39764 w 39763"/>
                  <a:gd name="connsiteY1" fmla="*/ 101341 h 121246"/>
                  <a:gd name="connsiteX2" fmla="*/ 19882 w 39763"/>
                  <a:gd name="connsiteY2" fmla="*/ 121247 h 121246"/>
                  <a:gd name="connsiteX3" fmla="*/ 19882 w 39763"/>
                  <a:gd name="connsiteY3" fmla="*/ 121247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9"/>
                      <a:pt x="30727" y="121247"/>
                      <a:pt x="19882" y="121247"/>
                    </a:cubicBezTo>
                    <a:lnTo>
                      <a:pt x="19882" y="121247"/>
                    </a:lnTo>
                    <a:cubicBezTo>
                      <a:pt x="9037" y="121247"/>
                      <a:pt x="0" y="112199"/>
                      <a:pt x="0" y="101341"/>
                    </a:cubicBezTo>
                    <a:lnTo>
                      <a:pt x="0" y="19906"/>
                    </a:lnTo>
                    <a:cubicBezTo>
                      <a:pt x="0" y="9048"/>
                      <a:pt x="9037" y="0"/>
                      <a:pt x="19882" y="0"/>
                    </a:cubicBezTo>
                    <a:lnTo>
                      <a:pt x="19882" y="0"/>
                    </a:lnTo>
                    <a:cubicBezTo>
                      <a:pt x="30727" y="0"/>
                      <a:pt x="39764" y="9048"/>
                      <a:pt x="39764" y="19906"/>
                    </a:cubicBezTo>
                    <a:close/>
                  </a:path>
                </a:pathLst>
              </a:custGeom>
              <a:grpFill/>
              <a:ln w="18073" cap="flat">
                <a:noFill/>
                <a:prstDash val="solid"/>
                <a:miter/>
              </a:ln>
            </p:spPr>
            <p:txBody>
              <a:bodyPr rtlCol="0" anchor="ctr"/>
              <a:lstStyle/>
              <a:p>
                <a:endParaRPr lang="en-US" sz="849"/>
              </a:p>
            </p:txBody>
          </p:sp>
          <p:sp>
            <p:nvSpPr>
              <p:cNvPr id="423" name="Freeform 422">
                <a:extLst>
                  <a:ext uri="{FF2B5EF4-FFF2-40B4-BE49-F238E27FC236}">
                    <a16:creationId xmlns:a16="http://schemas.microsoft.com/office/drawing/2014/main" id="{D95DBAF7-4683-624F-AA24-91F703CC28FE}"/>
                  </a:ext>
                </a:extLst>
              </p:cNvPr>
              <p:cNvSpPr/>
              <p:nvPr/>
            </p:nvSpPr>
            <p:spPr>
              <a:xfrm>
                <a:off x="8099159" y="6697592"/>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2"/>
                      <a:pt x="44062" y="117984"/>
                      <a:pt x="38640" y="108935"/>
                    </a:cubicBezTo>
                    <a:lnTo>
                      <a:pt x="2491" y="29311"/>
                    </a:lnTo>
                    <a:cubicBezTo>
                      <a:pt x="-2931" y="18453"/>
                      <a:pt x="684" y="7595"/>
                      <a:pt x="11528" y="2166"/>
                    </a:cubicBezTo>
                    <a:close/>
                  </a:path>
                </a:pathLst>
              </a:custGeom>
              <a:grpFill/>
              <a:ln w="18073" cap="flat">
                <a:noFill/>
                <a:prstDash val="solid"/>
                <a:miter/>
              </a:ln>
            </p:spPr>
            <p:txBody>
              <a:bodyPr rtlCol="0" anchor="ctr"/>
              <a:lstStyle/>
              <a:p>
                <a:endParaRPr lang="en-US" sz="849"/>
              </a:p>
            </p:txBody>
          </p:sp>
        </p:grpSp>
        <p:sp>
          <p:nvSpPr>
            <p:cNvPr id="135" name="Freeform 134">
              <a:extLst>
                <a:ext uri="{FF2B5EF4-FFF2-40B4-BE49-F238E27FC236}">
                  <a16:creationId xmlns:a16="http://schemas.microsoft.com/office/drawing/2014/main" id="{7AA8B01D-3E69-174E-B477-52078693597C}"/>
                </a:ext>
              </a:extLst>
            </p:cNvPr>
            <p:cNvSpPr/>
            <p:nvPr userDrawn="1"/>
          </p:nvSpPr>
          <p:spPr>
            <a:xfrm>
              <a:off x="8374039" y="6091516"/>
              <a:ext cx="39763" cy="121445"/>
            </a:xfrm>
            <a:custGeom>
              <a:avLst/>
              <a:gdLst>
                <a:gd name="connsiteX0" fmla="*/ 39764 w 39763"/>
                <a:gd name="connsiteY0" fmla="*/ 20105 h 121445"/>
                <a:gd name="connsiteX1" fmla="*/ 39764 w 39763"/>
                <a:gd name="connsiteY1" fmla="*/ 101539 h 121445"/>
                <a:gd name="connsiteX2" fmla="*/ 19882 w 39763"/>
                <a:gd name="connsiteY2" fmla="*/ 121446 h 121445"/>
                <a:gd name="connsiteX3" fmla="*/ 19882 w 39763"/>
                <a:gd name="connsiteY3" fmla="*/ 121446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7" y="121446"/>
                    <a:pt x="19882" y="121446"/>
                  </a:cubicBezTo>
                  <a:lnTo>
                    <a:pt x="19882" y="121446"/>
                  </a:lnTo>
                  <a:cubicBezTo>
                    <a:pt x="9037" y="121446"/>
                    <a:pt x="0" y="112397"/>
                    <a:pt x="0" y="101539"/>
                  </a:cubicBezTo>
                  <a:lnTo>
                    <a:pt x="0" y="20105"/>
                  </a:lnTo>
                  <a:cubicBezTo>
                    <a:pt x="0" y="9247"/>
                    <a:pt x="9037" y="199"/>
                    <a:pt x="19882" y="199"/>
                  </a:cubicBezTo>
                  <a:lnTo>
                    <a:pt x="19882" y="199"/>
                  </a:lnTo>
                  <a:cubicBezTo>
                    <a:pt x="30727" y="-1611"/>
                    <a:pt x="39764" y="9247"/>
                    <a:pt x="39764" y="20105"/>
                  </a:cubicBezTo>
                  <a:close/>
                </a:path>
              </a:pathLst>
            </a:custGeom>
            <a:solidFill>
              <a:srgbClr val="7EB4B4"/>
            </a:solidFill>
            <a:ln w="18073" cap="flat">
              <a:noFill/>
              <a:prstDash val="solid"/>
              <a:miter/>
            </a:ln>
          </p:spPr>
          <p:txBody>
            <a:bodyPr rtlCol="0" anchor="ctr"/>
            <a:lstStyle/>
            <a:p>
              <a:endParaRPr lang="en-US" sz="849"/>
            </a:p>
          </p:txBody>
        </p:sp>
        <p:grpSp>
          <p:nvGrpSpPr>
            <p:cNvPr id="136" name="Graphic 2472">
              <a:extLst>
                <a:ext uri="{FF2B5EF4-FFF2-40B4-BE49-F238E27FC236}">
                  <a16:creationId xmlns:a16="http://schemas.microsoft.com/office/drawing/2014/main" id="{66374B25-7ACA-6E42-A838-C1CA652153A2}"/>
                </a:ext>
              </a:extLst>
            </p:cNvPr>
            <p:cNvGrpSpPr/>
            <p:nvPr userDrawn="1"/>
          </p:nvGrpSpPr>
          <p:grpSpPr>
            <a:xfrm>
              <a:off x="8658931" y="6091359"/>
              <a:ext cx="380602" cy="120149"/>
              <a:chOff x="8704651" y="6091359"/>
              <a:chExt cx="380602" cy="120149"/>
            </a:xfrm>
            <a:solidFill>
              <a:srgbClr val="7EB4B4"/>
            </a:solidFill>
          </p:grpSpPr>
          <p:sp>
            <p:nvSpPr>
              <p:cNvPr id="418" name="Freeform 417">
                <a:extLst>
                  <a:ext uri="{FF2B5EF4-FFF2-40B4-BE49-F238E27FC236}">
                    <a16:creationId xmlns:a16="http://schemas.microsoft.com/office/drawing/2014/main" id="{B61A12A2-A992-9F4B-9108-B0B6B91ADE05}"/>
                  </a:ext>
                </a:extLst>
              </p:cNvPr>
              <p:cNvSpPr/>
              <p:nvPr/>
            </p:nvSpPr>
            <p:spPr>
              <a:xfrm>
                <a:off x="8704651" y="6091359"/>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2"/>
                      <a:pt x="44062" y="117984"/>
                      <a:pt x="38640" y="108935"/>
                    </a:cubicBezTo>
                    <a:lnTo>
                      <a:pt x="2491" y="29311"/>
                    </a:lnTo>
                    <a:cubicBezTo>
                      <a:pt x="-2931" y="16643"/>
                      <a:pt x="684" y="5785"/>
                      <a:pt x="11528" y="2166"/>
                    </a:cubicBezTo>
                    <a:close/>
                  </a:path>
                </a:pathLst>
              </a:custGeom>
              <a:grpFill/>
              <a:ln w="18073" cap="flat">
                <a:noFill/>
                <a:prstDash val="solid"/>
                <a:miter/>
              </a:ln>
            </p:spPr>
            <p:txBody>
              <a:bodyPr rtlCol="0" anchor="ctr"/>
              <a:lstStyle/>
              <a:p>
                <a:endParaRPr lang="en-US" sz="849"/>
              </a:p>
            </p:txBody>
          </p:sp>
          <p:sp>
            <p:nvSpPr>
              <p:cNvPr id="419" name="Freeform 418">
                <a:extLst>
                  <a:ext uri="{FF2B5EF4-FFF2-40B4-BE49-F238E27FC236}">
                    <a16:creationId xmlns:a16="http://schemas.microsoft.com/office/drawing/2014/main" id="{10062A71-536F-CC44-A854-2301401B25A6}"/>
                  </a:ext>
                </a:extLst>
              </p:cNvPr>
              <p:cNvSpPr/>
              <p:nvPr/>
            </p:nvSpPr>
            <p:spPr>
              <a:xfrm>
                <a:off x="9007501" y="6091359"/>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2"/>
                      <a:pt x="44863" y="117984"/>
                      <a:pt x="39441" y="108935"/>
                    </a:cubicBezTo>
                    <a:lnTo>
                      <a:pt x="3292" y="29311"/>
                    </a:lnTo>
                    <a:cubicBezTo>
                      <a:pt x="-3938" y="16643"/>
                      <a:pt x="1484" y="5785"/>
                      <a:pt x="12329" y="2166"/>
                    </a:cubicBezTo>
                    <a:close/>
                  </a:path>
                </a:pathLst>
              </a:custGeom>
              <a:grpFill/>
              <a:ln w="18073" cap="flat">
                <a:noFill/>
                <a:prstDash val="solid"/>
                <a:miter/>
              </a:ln>
            </p:spPr>
            <p:txBody>
              <a:bodyPr rtlCol="0" anchor="ctr"/>
              <a:lstStyle/>
              <a:p>
                <a:endParaRPr lang="en-US" sz="849"/>
              </a:p>
            </p:txBody>
          </p:sp>
        </p:grpSp>
        <p:grpSp>
          <p:nvGrpSpPr>
            <p:cNvPr id="137" name="Graphic 2472">
              <a:extLst>
                <a:ext uri="{FF2B5EF4-FFF2-40B4-BE49-F238E27FC236}">
                  <a16:creationId xmlns:a16="http://schemas.microsoft.com/office/drawing/2014/main" id="{6FD4718A-B999-5045-A50F-4497D66B7AF2}"/>
                </a:ext>
              </a:extLst>
            </p:cNvPr>
            <p:cNvGrpSpPr/>
            <p:nvPr userDrawn="1"/>
          </p:nvGrpSpPr>
          <p:grpSpPr>
            <a:xfrm>
              <a:off x="8356288" y="6393570"/>
              <a:ext cx="379595" cy="120149"/>
              <a:chOff x="8402008" y="6393570"/>
              <a:chExt cx="379595" cy="120149"/>
            </a:xfrm>
            <a:solidFill>
              <a:srgbClr val="7EB4B4"/>
            </a:solidFill>
          </p:grpSpPr>
          <p:sp>
            <p:nvSpPr>
              <p:cNvPr id="416" name="Freeform 415">
                <a:extLst>
                  <a:ext uri="{FF2B5EF4-FFF2-40B4-BE49-F238E27FC236}">
                    <a16:creationId xmlns:a16="http://schemas.microsoft.com/office/drawing/2014/main" id="{F755E20C-0B1A-E14D-B5B8-C1C3B3174211}"/>
                  </a:ext>
                </a:extLst>
              </p:cNvPr>
              <p:cNvSpPr/>
              <p:nvPr/>
            </p:nvSpPr>
            <p:spPr>
              <a:xfrm>
                <a:off x="8402008" y="6393570"/>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6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8453"/>
                      <a:pt x="1484" y="7595"/>
                      <a:pt x="12329" y="2166"/>
                    </a:cubicBezTo>
                    <a:close/>
                  </a:path>
                </a:pathLst>
              </a:custGeom>
              <a:grpFill/>
              <a:ln w="18073" cap="flat">
                <a:noFill/>
                <a:prstDash val="solid"/>
                <a:miter/>
              </a:ln>
            </p:spPr>
            <p:txBody>
              <a:bodyPr rtlCol="0" anchor="ctr"/>
              <a:lstStyle/>
              <a:p>
                <a:endParaRPr lang="en-US" sz="849"/>
              </a:p>
            </p:txBody>
          </p:sp>
          <p:sp>
            <p:nvSpPr>
              <p:cNvPr id="417" name="Freeform 416">
                <a:extLst>
                  <a:ext uri="{FF2B5EF4-FFF2-40B4-BE49-F238E27FC236}">
                    <a16:creationId xmlns:a16="http://schemas.microsoft.com/office/drawing/2014/main" id="{D43CCD88-ED38-D448-A2E0-F6055179FC00}"/>
                  </a:ext>
                </a:extLst>
              </p:cNvPr>
              <p:cNvSpPr/>
              <p:nvPr/>
            </p:nvSpPr>
            <p:spPr>
              <a:xfrm>
                <a:off x="8704651" y="6393570"/>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6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6"/>
                    </a:cubicBezTo>
                    <a:lnTo>
                      <a:pt x="2491" y="29311"/>
                    </a:lnTo>
                    <a:cubicBezTo>
                      <a:pt x="-2931" y="18453"/>
                      <a:pt x="684" y="7595"/>
                      <a:pt x="11528" y="2166"/>
                    </a:cubicBezTo>
                    <a:close/>
                  </a:path>
                </a:pathLst>
              </a:custGeom>
              <a:grpFill/>
              <a:ln w="18073" cap="flat">
                <a:noFill/>
                <a:prstDash val="solid"/>
                <a:miter/>
              </a:ln>
            </p:spPr>
            <p:txBody>
              <a:bodyPr rtlCol="0" anchor="ctr"/>
              <a:lstStyle/>
              <a:p>
                <a:endParaRPr lang="en-US" sz="849"/>
              </a:p>
            </p:txBody>
          </p:sp>
        </p:grpSp>
        <p:grpSp>
          <p:nvGrpSpPr>
            <p:cNvPr id="138" name="Graphic 2472">
              <a:extLst>
                <a:ext uri="{FF2B5EF4-FFF2-40B4-BE49-F238E27FC236}">
                  <a16:creationId xmlns:a16="http://schemas.microsoft.com/office/drawing/2014/main" id="{29BFCF15-2DFE-5245-BABE-4CEB55A68DCF}"/>
                </a:ext>
              </a:extLst>
            </p:cNvPr>
            <p:cNvGrpSpPr/>
            <p:nvPr userDrawn="1"/>
          </p:nvGrpSpPr>
          <p:grpSpPr>
            <a:xfrm>
              <a:off x="8356288" y="6393927"/>
              <a:ext cx="683245" cy="425267"/>
              <a:chOff x="8402008" y="6393927"/>
              <a:chExt cx="683245" cy="425267"/>
            </a:xfrm>
            <a:solidFill>
              <a:srgbClr val="7EB4B4"/>
            </a:solidFill>
          </p:grpSpPr>
          <p:sp>
            <p:nvSpPr>
              <p:cNvPr id="412" name="Freeform 411">
                <a:extLst>
                  <a:ext uri="{FF2B5EF4-FFF2-40B4-BE49-F238E27FC236}">
                    <a16:creationId xmlns:a16="http://schemas.microsoft.com/office/drawing/2014/main" id="{6DFA7D7B-E573-494D-8367-B5ABA619B1BF}"/>
                  </a:ext>
                </a:extLst>
              </p:cNvPr>
              <p:cNvSpPr/>
              <p:nvPr/>
            </p:nvSpPr>
            <p:spPr>
              <a:xfrm>
                <a:off x="8402008" y="6697592"/>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2"/>
                      <a:pt x="44863" y="117984"/>
                      <a:pt x="39441" y="108935"/>
                    </a:cubicBezTo>
                    <a:lnTo>
                      <a:pt x="3292" y="29311"/>
                    </a:lnTo>
                    <a:cubicBezTo>
                      <a:pt x="-3938" y="18453"/>
                      <a:pt x="1484" y="7595"/>
                      <a:pt x="12329" y="2166"/>
                    </a:cubicBezTo>
                    <a:close/>
                  </a:path>
                </a:pathLst>
              </a:custGeom>
              <a:grpFill/>
              <a:ln w="18073" cap="flat">
                <a:noFill/>
                <a:prstDash val="solid"/>
                <a:miter/>
              </a:ln>
            </p:spPr>
            <p:txBody>
              <a:bodyPr rtlCol="0" anchor="ctr"/>
              <a:lstStyle/>
              <a:p>
                <a:endParaRPr lang="en-US" sz="849"/>
              </a:p>
            </p:txBody>
          </p:sp>
          <p:sp>
            <p:nvSpPr>
              <p:cNvPr id="413" name="Freeform 412">
                <a:extLst>
                  <a:ext uri="{FF2B5EF4-FFF2-40B4-BE49-F238E27FC236}">
                    <a16:creationId xmlns:a16="http://schemas.microsoft.com/office/drawing/2014/main" id="{55555D01-7BA3-1B42-A1B1-225C387B116A}"/>
                  </a:ext>
                </a:extLst>
              </p:cNvPr>
              <p:cNvSpPr/>
              <p:nvPr/>
            </p:nvSpPr>
            <p:spPr>
              <a:xfrm>
                <a:off x="9027060" y="6393927"/>
                <a:ext cx="39763" cy="121246"/>
              </a:xfrm>
              <a:custGeom>
                <a:avLst/>
                <a:gdLst>
                  <a:gd name="connsiteX0" fmla="*/ 39764 w 39763"/>
                  <a:gd name="connsiteY0" fmla="*/ 19906 h 121246"/>
                  <a:gd name="connsiteX1" fmla="*/ 39764 w 39763"/>
                  <a:gd name="connsiteY1" fmla="*/ 101340 h 121246"/>
                  <a:gd name="connsiteX2" fmla="*/ 19882 w 39763"/>
                  <a:gd name="connsiteY2" fmla="*/ 121246 h 121246"/>
                  <a:gd name="connsiteX3" fmla="*/ 19882 w 39763"/>
                  <a:gd name="connsiteY3" fmla="*/ 121246 h 121246"/>
                  <a:gd name="connsiteX4" fmla="*/ 0 w 39763"/>
                  <a:gd name="connsiteY4" fmla="*/ 101340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0"/>
                    </a:lnTo>
                    <a:cubicBezTo>
                      <a:pt x="39764" y="112198"/>
                      <a:pt x="30726" y="121246"/>
                      <a:pt x="19882" y="121246"/>
                    </a:cubicBezTo>
                    <a:lnTo>
                      <a:pt x="19882" y="121246"/>
                    </a:lnTo>
                    <a:cubicBezTo>
                      <a:pt x="9037" y="121246"/>
                      <a:pt x="0" y="112198"/>
                      <a:pt x="0" y="101340"/>
                    </a:cubicBezTo>
                    <a:lnTo>
                      <a:pt x="0" y="19906"/>
                    </a:lnTo>
                    <a:cubicBezTo>
                      <a:pt x="0" y="9048"/>
                      <a:pt x="9037" y="0"/>
                      <a:pt x="19882" y="0"/>
                    </a:cubicBezTo>
                    <a:lnTo>
                      <a:pt x="19882" y="0"/>
                    </a:lnTo>
                    <a:cubicBezTo>
                      <a:pt x="28919" y="0"/>
                      <a:pt x="39764" y="9048"/>
                      <a:pt x="39764" y="19906"/>
                    </a:cubicBezTo>
                    <a:close/>
                  </a:path>
                </a:pathLst>
              </a:custGeom>
              <a:grpFill/>
              <a:ln w="18073" cap="flat">
                <a:noFill/>
                <a:prstDash val="solid"/>
                <a:miter/>
              </a:ln>
            </p:spPr>
            <p:txBody>
              <a:bodyPr rtlCol="0" anchor="ctr"/>
              <a:lstStyle/>
              <a:p>
                <a:endParaRPr lang="en-US" sz="849"/>
              </a:p>
            </p:txBody>
          </p:sp>
          <p:sp>
            <p:nvSpPr>
              <p:cNvPr id="414" name="Freeform 413">
                <a:extLst>
                  <a:ext uri="{FF2B5EF4-FFF2-40B4-BE49-F238E27FC236}">
                    <a16:creationId xmlns:a16="http://schemas.microsoft.com/office/drawing/2014/main" id="{7BC1C4A9-FEFB-1547-B712-9E85A339E0BE}"/>
                  </a:ext>
                </a:extLst>
              </p:cNvPr>
              <p:cNvSpPr/>
              <p:nvPr/>
            </p:nvSpPr>
            <p:spPr>
              <a:xfrm>
                <a:off x="8723410" y="6697948"/>
                <a:ext cx="39763" cy="121246"/>
              </a:xfrm>
              <a:custGeom>
                <a:avLst/>
                <a:gdLst>
                  <a:gd name="connsiteX0" fmla="*/ 39764 w 39763"/>
                  <a:gd name="connsiteY0" fmla="*/ 19906 h 121246"/>
                  <a:gd name="connsiteX1" fmla="*/ 39764 w 39763"/>
                  <a:gd name="connsiteY1" fmla="*/ 101341 h 121246"/>
                  <a:gd name="connsiteX2" fmla="*/ 19882 w 39763"/>
                  <a:gd name="connsiteY2" fmla="*/ 121247 h 121246"/>
                  <a:gd name="connsiteX3" fmla="*/ 19882 w 39763"/>
                  <a:gd name="connsiteY3" fmla="*/ 121247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9"/>
                      <a:pt x="30726" y="121247"/>
                      <a:pt x="19882" y="121247"/>
                    </a:cubicBezTo>
                    <a:lnTo>
                      <a:pt x="19882" y="121247"/>
                    </a:lnTo>
                    <a:cubicBezTo>
                      <a:pt x="9037" y="121247"/>
                      <a:pt x="0" y="112199"/>
                      <a:pt x="0" y="101341"/>
                    </a:cubicBezTo>
                    <a:lnTo>
                      <a:pt x="0" y="19906"/>
                    </a:lnTo>
                    <a:cubicBezTo>
                      <a:pt x="0" y="9048"/>
                      <a:pt x="9037" y="0"/>
                      <a:pt x="19882" y="0"/>
                    </a:cubicBezTo>
                    <a:lnTo>
                      <a:pt x="19882" y="0"/>
                    </a:lnTo>
                    <a:cubicBezTo>
                      <a:pt x="30726" y="0"/>
                      <a:pt x="39764" y="9048"/>
                      <a:pt x="39764" y="19906"/>
                    </a:cubicBezTo>
                    <a:close/>
                  </a:path>
                </a:pathLst>
              </a:custGeom>
              <a:grpFill/>
              <a:ln w="18073" cap="flat">
                <a:noFill/>
                <a:prstDash val="solid"/>
                <a:miter/>
              </a:ln>
            </p:spPr>
            <p:txBody>
              <a:bodyPr rtlCol="0" anchor="ctr"/>
              <a:lstStyle/>
              <a:p>
                <a:endParaRPr lang="en-US" sz="849"/>
              </a:p>
            </p:txBody>
          </p:sp>
          <p:sp>
            <p:nvSpPr>
              <p:cNvPr id="415" name="Freeform 414">
                <a:extLst>
                  <a:ext uri="{FF2B5EF4-FFF2-40B4-BE49-F238E27FC236}">
                    <a16:creationId xmlns:a16="http://schemas.microsoft.com/office/drawing/2014/main" id="{BF6A7405-9D21-9F46-8200-7AD642F2A505}"/>
                  </a:ext>
                </a:extLst>
              </p:cNvPr>
              <p:cNvSpPr/>
              <p:nvPr/>
            </p:nvSpPr>
            <p:spPr>
              <a:xfrm>
                <a:off x="9007501" y="6697592"/>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2"/>
                      <a:pt x="44863" y="117984"/>
                      <a:pt x="39441" y="108935"/>
                    </a:cubicBezTo>
                    <a:lnTo>
                      <a:pt x="3292" y="29311"/>
                    </a:lnTo>
                    <a:cubicBezTo>
                      <a:pt x="-3938" y="18453"/>
                      <a:pt x="1484" y="7595"/>
                      <a:pt x="12329" y="2166"/>
                    </a:cubicBezTo>
                    <a:close/>
                  </a:path>
                </a:pathLst>
              </a:custGeom>
              <a:grpFill/>
              <a:ln w="18073" cap="flat">
                <a:noFill/>
                <a:prstDash val="solid"/>
                <a:miter/>
              </a:ln>
            </p:spPr>
            <p:txBody>
              <a:bodyPr rtlCol="0" anchor="ctr"/>
              <a:lstStyle/>
              <a:p>
                <a:endParaRPr lang="en-US" sz="849"/>
              </a:p>
            </p:txBody>
          </p:sp>
        </p:grpSp>
        <p:sp>
          <p:nvSpPr>
            <p:cNvPr id="139" name="Freeform 138">
              <a:extLst>
                <a:ext uri="{FF2B5EF4-FFF2-40B4-BE49-F238E27FC236}">
                  <a16:creationId xmlns:a16="http://schemas.microsoft.com/office/drawing/2014/main" id="{0F5EABAF-3DE8-FA40-83D7-99A70E607E56}"/>
                </a:ext>
              </a:extLst>
            </p:cNvPr>
            <p:cNvSpPr/>
            <p:nvPr userDrawn="1"/>
          </p:nvSpPr>
          <p:spPr>
            <a:xfrm>
              <a:off x="9283182" y="6091516"/>
              <a:ext cx="39763" cy="121445"/>
            </a:xfrm>
            <a:custGeom>
              <a:avLst/>
              <a:gdLst>
                <a:gd name="connsiteX0" fmla="*/ 39764 w 39763"/>
                <a:gd name="connsiteY0" fmla="*/ 20105 h 121445"/>
                <a:gd name="connsiteX1" fmla="*/ 39764 w 39763"/>
                <a:gd name="connsiteY1" fmla="*/ 101539 h 121445"/>
                <a:gd name="connsiteX2" fmla="*/ 19882 w 39763"/>
                <a:gd name="connsiteY2" fmla="*/ 121446 h 121445"/>
                <a:gd name="connsiteX3" fmla="*/ 19882 w 39763"/>
                <a:gd name="connsiteY3" fmla="*/ 121446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6" y="121446"/>
                    <a:pt x="19882" y="121446"/>
                  </a:cubicBezTo>
                  <a:lnTo>
                    <a:pt x="19882" y="121446"/>
                  </a:lnTo>
                  <a:cubicBezTo>
                    <a:pt x="9037" y="121446"/>
                    <a:pt x="0" y="112397"/>
                    <a:pt x="0" y="101539"/>
                  </a:cubicBezTo>
                  <a:lnTo>
                    <a:pt x="0" y="20105"/>
                  </a:lnTo>
                  <a:cubicBezTo>
                    <a:pt x="0" y="9247"/>
                    <a:pt x="9037" y="199"/>
                    <a:pt x="19882" y="199"/>
                  </a:cubicBezTo>
                  <a:lnTo>
                    <a:pt x="19882" y="199"/>
                  </a:lnTo>
                  <a:cubicBezTo>
                    <a:pt x="30726" y="-1611"/>
                    <a:pt x="39764" y="9247"/>
                    <a:pt x="39764" y="20105"/>
                  </a:cubicBezTo>
                  <a:close/>
                </a:path>
              </a:pathLst>
            </a:custGeom>
            <a:solidFill>
              <a:srgbClr val="7EB4B4"/>
            </a:solidFill>
            <a:ln w="18073" cap="flat">
              <a:noFill/>
              <a:prstDash val="solid"/>
              <a:miter/>
            </a:ln>
          </p:spPr>
          <p:txBody>
            <a:bodyPr rtlCol="0" anchor="ctr"/>
            <a:lstStyle/>
            <a:p>
              <a:endParaRPr lang="en-US" sz="849"/>
            </a:p>
          </p:txBody>
        </p:sp>
        <p:grpSp>
          <p:nvGrpSpPr>
            <p:cNvPr id="140" name="Graphic 2472">
              <a:extLst>
                <a:ext uri="{FF2B5EF4-FFF2-40B4-BE49-F238E27FC236}">
                  <a16:creationId xmlns:a16="http://schemas.microsoft.com/office/drawing/2014/main" id="{42F2C521-A58F-8846-B1C1-6D84C382B958}"/>
                </a:ext>
              </a:extLst>
            </p:cNvPr>
            <p:cNvGrpSpPr/>
            <p:nvPr userDrawn="1"/>
          </p:nvGrpSpPr>
          <p:grpSpPr>
            <a:xfrm>
              <a:off x="9568074" y="6091359"/>
              <a:ext cx="380602" cy="120149"/>
              <a:chOff x="9613794" y="6091359"/>
              <a:chExt cx="380602" cy="120149"/>
            </a:xfrm>
            <a:solidFill>
              <a:srgbClr val="7EB4B4"/>
            </a:solidFill>
          </p:grpSpPr>
          <p:sp>
            <p:nvSpPr>
              <p:cNvPr id="410" name="Freeform 409">
                <a:extLst>
                  <a:ext uri="{FF2B5EF4-FFF2-40B4-BE49-F238E27FC236}">
                    <a16:creationId xmlns:a16="http://schemas.microsoft.com/office/drawing/2014/main" id="{DC391B44-B206-DA4A-90A1-397B6C6EE925}"/>
                  </a:ext>
                </a:extLst>
              </p:cNvPr>
              <p:cNvSpPr/>
              <p:nvPr/>
            </p:nvSpPr>
            <p:spPr>
              <a:xfrm>
                <a:off x="9613794" y="6091359"/>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2"/>
                      <a:pt x="44062" y="117984"/>
                      <a:pt x="38640" y="108935"/>
                    </a:cubicBezTo>
                    <a:lnTo>
                      <a:pt x="2491" y="29311"/>
                    </a:lnTo>
                    <a:cubicBezTo>
                      <a:pt x="-2931" y="16643"/>
                      <a:pt x="684" y="5785"/>
                      <a:pt x="11528" y="2166"/>
                    </a:cubicBezTo>
                    <a:close/>
                  </a:path>
                </a:pathLst>
              </a:custGeom>
              <a:grpFill/>
              <a:ln w="18073" cap="flat">
                <a:noFill/>
                <a:prstDash val="solid"/>
                <a:miter/>
              </a:ln>
            </p:spPr>
            <p:txBody>
              <a:bodyPr rtlCol="0" anchor="ctr"/>
              <a:lstStyle/>
              <a:p>
                <a:endParaRPr lang="en-US" sz="849"/>
              </a:p>
            </p:txBody>
          </p:sp>
          <p:sp>
            <p:nvSpPr>
              <p:cNvPr id="411" name="Freeform 410">
                <a:extLst>
                  <a:ext uri="{FF2B5EF4-FFF2-40B4-BE49-F238E27FC236}">
                    <a16:creationId xmlns:a16="http://schemas.microsoft.com/office/drawing/2014/main" id="{E47303BB-BCCB-314B-95F3-B046319A0DEC}"/>
                  </a:ext>
                </a:extLst>
              </p:cNvPr>
              <p:cNvSpPr/>
              <p:nvPr/>
            </p:nvSpPr>
            <p:spPr>
              <a:xfrm>
                <a:off x="9916643" y="6091359"/>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4 h 120149"/>
                  <a:gd name="connsiteX5" fmla="*/ 66552 w 77753"/>
                  <a:gd name="connsiteY5" fmla="*/ 117984 h 120149"/>
                  <a:gd name="connsiteX6" fmla="*/ 39441 w 77753"/>
                  <a:gd name="connsiteY6" fmla="*/ 108935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2"/>
                      <a:pt x="44863" y="117984"/>
                      <a:pt x="39441" y="108935"/>
                    </a:cubicBezTo>
                    <a:lnTo>
                      <a:pt x="3292" y="29311"/>
                    </a:lnTo>
                    <a:cubicBezTo>
                      <a:pt x="-3938" y="16643"/>
                      <a:pt x="1484" y="5785"/>
                      <a:pt x="12329" y="2166"/>
                    </a:cubicBezTo>
                    <a:close/>
                  </a:path>
                </a:pathLst>
              </a:custGeom>
              <a:grpFill/>
              <a:ln w="18073" cap="flat">
                <a:noFill/>
                <a:prstDash val="solid"/>
                <a:miter/>
              </a:ln>
            </p:spPr>
            <p:txBody>
              <a:bodyPr rtlCol="0" anchor="ctr"/>
              <a:lstStyle/>
              <a:p>
                <a:endParaRPr lang="en-US" sz="849"/>
              </a:p>
            </p:txBody>
          </p:sp>
        </p:grpSp>
        <p:grpSp>
          <p:nvGrpSpPr>
            <p:cNvPr id="141" name="Graphic 2472">
              <a:extLst>
                <a:ext uri="{FF2B5EF4-FFF2-40B4-BE49-F238E27FC236}">
                  <a16:creationId xmlns:a16="http://schemas.microsoft.com/office/drawing/2014/main" id="{98224401-1373-8A4B-8BA5-77A69E868464}"/>
                </a:ext>
              </a:extLst>
            </p:cNvPr>
            <p:cNvGrpSpPr/>
            <p:nvPr userDrawn="1"/>
          </p:nvGrpSpPr>
          <p:grpSpPr>
            <a:xfrm>
              <a:off x="9265431" y="6393570"/>
              <a:ext cx="379595" cy="120149"/>
              <a:chOff x="9311151" y="6393570"/>
              <a:chExt cx="379595" cy="120149"/>
            </a:xfrm>
            <a:solidFill>
              <a:srgbClr val="7EB4B4"/>
            </a:solidFill>
          </p:grpSpPr>
          <p:sp>
            <p:nvSpPr>
              <p:cNvPr id="408" name="Freeform 407">
                <a:extLst>
                  <a:ext uri="{FF2B5EF4-FFF2-40B4-BE49-F238E27FC236}">
                    <a16:creationId xmlns:a16="http://schemas.microsoft.com/office/drawing/2014/main" id="{34BC1B25-D420-4248-A63B-4E6CF95C1745}"/>
                  </a:ext>
                </a:extLst>
              </p:cNvPr>
              <p:cNvSpPr/>
              <p:nvPr/>
            </p:nvSpPr>
            <p:spPr>
              <a:xfrm>
                <a:off x="9311151" y="6393570"/>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89 w 77752"/>
                  <a:gd name="connsiteY3" fmla="*/ 90839 h 120149"/>
                  <a:gd name="connsiteX4" fmla="*/ 66552 w 77752"/>
                  <a:gd name="connsiteY4" fmla="*/ 117984 h 120149"/>
                  <a:gd name="connsiteX5" fmla="*/ 66552 w 77752"/>
                  <a:gd name="connsiteY5" fmla="*/ 117984 h 120149"/>
                  <a:gd name="connsiteX6" fmla="*/ 39441 w 77752"/>
                  <a:gd name="connsiteY6" fmla="*/ 108936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89" y="90839"/>
                    </a:lnTo>
                    <a:cubicBezTo>
                      <a:pt x="81012" y="99887"/>
                      <a:pt x="75589" y="112555"/>
                      <a:pt x="66552" y="117984"/>
                    </a:cubicBezTo>
                    <a:lnTo>
                      <a:pt x="66552" y="117984"/>
                    </a:lnTo>
                    <a:cubicBezTo>
                      <a:pt x="57515" y="123413"/>
                      <a:pt x="44863" y="117984"/>
                      <a:pt x="39441" y="108936"/>
                    </a:cubicBezTo>
                    <a:lnTo>
                      <a:pt x="3292" y="29311"/>
                    </a:lnTo>
                    <a:cubicBezTo>
                      <a:pt x="-3938" y="18453"/>
                      <a:pt x="1485" y="7595"/>
                      <a:pt x="12329" y="2166"/>
                    </a:cubicBezTo>
                    <a:close/>
                  </a:path>
                </a:pathLst>
              </a:custGeom>
              <a:grpFill/>
              <a:ln w="18073" cap="flat">
                <a:noFill/>
                <a:prstDash val="solid"/>
                <a:miter/>
              </a:ln>
            </p:spPr>
            <p:txBody>
              <a:bodyPr rtlCol="0" anchor="ctr"/>
              <a:lstStyle/>
              <a:p>
                <a:endParaRPr lang="en-US" sz="849"/>
              </a:p>
            </p:txBody>
          </p:sp>
          <p:sp>
            <p:nvSpPr>
              <p:cNvPr id="409" name="Freeform 408">
                <a:extLst>
                  <a:ext uri="{FF2B5EF4-FFF2-40B4-BE49-F238E27FC236}">
                    <a16:creationId xmlns:a16="http://schemas.microsoft.com/office/drawing/2014/main" id="{80C5B7CB-0DD7-4545-B605-2835C6847E3C}"/>
                  </a:ext>
                </a:extLst>
              </p:cNvPr>
              <p:cNvSpPr/>
              <p:nvPr/>
            </p:nvSpPr>
            <p:spPr>
              <a:xfrm>
                <a:off x="9613794" y="6393570"/>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6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6"/>
                    </a:cubicBezTo>
                    <a:lnTo>
                      <a:pt x="2491" y="29311"/>
                    </a:lnTo>
                    <a:cubicBezTo>
                      <a:pt x="-2931" y="18453"/>
                      <a:pt x="684" y="7595"/>
                      <a:pt x="11528" y="2166"/>
                    </a:cubicBezTo>
                    <a:close/>
                  </a:path>
                </a:pathLst>
              </a:custGeom>
              <a:grpFill/>
              <a:ln w="18073" cap="flat">
                <a:noFill/>
                <a:prstDash val="solid"/>
                <a:miter/>
              </a:ln>
            </p:spPr>
            <p:txBody>
              <a:bodyPr rtlCol="0" anchor="ctr"/>
              <a:lstStyle/>
              <a:p>
                <a:endParaRPr lang="en-US" sz="849"/>
              </a:p>
            </p:txBody>
          </p:sp>
        </p:grpSp>
        <p:grpSp>
          <p:nvGrpSpPr>
            <p:cNvPr id="142" name="Graphic 2472">
              <a:extLst>
                <a:ext uri="{FF2B5EF4-FFF2-40B4-BE49-F238E27FC236}">
                  <a16:creationId xmlns:a16="http://schemas.microsoft.com/office/drawing/2014/main" id="{A7E04EFD-A1C2-E346-98B5-B39B287FBD02}"/>
                </a:ext>
              </a:extLst>
            </p:cNvPr>
            <p:cNvGrpSpPr/>
            <p:nvPr userDrawn="1"/>
          </p:nvGrpSpPr>
          <p:grpSpPr>
            <a:xfrm>
              <a:off x="9265431" y="6393927"/>
              <a:ext cx="683245" cy="425267"/>
              <a:chOff x="9311151" y="6393927"/>
              <a:chExt cx="683245" cy="425267"/>
            </a:xfrm>
            <a:solidFill>
              <a:srgbClr val="7EB4B4"/>
            </a:solidFill>
          </p:grpSpPr>
          <p:sp>
            <p:nvSpPr>
              <p:cNvPr id="404" name="Freeform 403">
                <a:extLst>
                  <a:ext uri="{FF2B5EF4-FFF2-40B4-BE49-F238E27FC236}">
                    <a16:creationId xmlns:a16="http://schemas.microsoft.com/office/drawing/2014/main" id="{1AF15E62-FDE3-E145-88D6-CF3C2045C8AF}"/>
                  </a:ext>
                </a:extLst>
              </p:cNvPr>
              <p:cNvSpPr/>
              <p:nvPr/>
            </p:nvSpPr>
            <p:spPr>
              <a:xfrm>
                <a:off x="9311151" y="6697592"/>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89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89" y="90839"/>
                    </a:lnTo>
                    <a:cubicBezTo>
                      <a:pt x="81012" y="99887"/>
                      <a:pt x="75589" y="112555"/>
                      <a:pt x="66552" y="117984"/>
                    </a:cubicBezTo>
                    <a:lnTo>
                      <a:pt x="66552" y="117984"/>
                    </a:lnTo>
                    <a:cubicBezTo>
                      <a:pt x="57515" y="123412"/>
                      <a:pt x="44863" y="117984"/>
                      <a:pt x="39441" y="108935"/>
                    </a:cubicBezTo>
                    <a:lnTo>
                      <a:pt x="3292" y="29311"/>
                    </a:lnTo>
                    <a:cubicBezTo>
                      <a:pt x="-3938" y="18453"/>
                      <a:pt x="1485" y="7595"/>
                      <a:pt x="12329" y="2166"/>
                    </a:cubicBezTo>
                    <a:close/>
                  </a:path>
                </a:pathLst>
              </a:custGeom>
              <a:grpFill/>
              <a:ln w="18073" cap="flat">
                <a:noFill/>
                <a:prstDash val="solid"/>
                <a:miter/>
              </a:ln>
            </p:spPr>
            <p:txBody>
              <a:bodyPr rtlCol="0" anchor="ctr"/>
              <a:lstStyle/>
              <a:p>
                <a:endParaRPr lang="en-US" sz="849"/>
              </a:p>
            </p:txBody>
          </p:sp>
          <p:sp>
            <p:nvSpPr>
              <p:cNvPr id="405" name="Freeform 404">
                <a:extLst>
                  <a:ext uri="{FF2B5EF4-FFF2-40B4-BE49-F238E27FC236}">
                    <a16:creationId xmlns:a16="http://schemas.microsoft.com/office/drawing/2014/main" id="{445A5905-8007-1347-9779-8E54AECBA74E}"/>
                  </a:ext>
                </a:extLst>
              </p:cNvPr>
              <p:cNvSpPr/>
              <p:nvPr/>
            </p:nvSpPr>
            <p:spPr>
              <a:xfrm>
                <a:off x="9934395" y="6393927"/>
                <a:ext cx="39763" cy="121246"/>
              </a:xfrm>
              <a:custGeom>
                <a:avLst/>
                <a:gdLst>
                  <a:gd name="connsiteX0" fmla="*/ 39763 w 39763"/>
                  <a:gd name="connsiteY0" fmla="*/ 19906 h 121246"/>
                  <a:gd name="connsiteX1" fmla="*/ 39763 w 39763"/>
                  <a:gd name="connsiteY1" fmla="*/ 101340 h 121246"/>
                  <a:gd name="connsiteX2" fmla="*/ 19881 w 39763"/>
                  <a:gd name="connsiteY2" fmla="*/ 121246 h 121246"/>
                  <a:gd name="connsiteX3" fmla="*/ 19881 w 39763"/>
                  <a:gd name="connsiteY3" fmla="*/ 121246 h 121246"/>
                  <a:gd name="connsiteX4" fmla="*/ 0 w 39763"/>
                  <a:gd name="connsiteY4" fmla="*/ 101340 h 121246"/>
                  <a:gd name="connsiteX5" fmla="*/ 0 w 39763"/>
                  <a:gd name="connsiteY5" fmla="*/ 19906 h 121246"/>
                  <a:gd name="connsiteX6" fmla="*/ 19881 w 39763"/>
                  <a:gd name="connsiteY6" fmla="*/ 0 h 121246"/>
                  <a:gd name="connsiteX7" fmla="*/ 19881 w 39763"/>
                  <a:gd name="connsiteY7" fmla="*/ 0 h 121246"/>
                  <a:gd name="connsiteX8" fmla="*/ 39763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3" y="19906"/>
                    </a:moveTo>
                    <a:lnTo>
                      <a:pt x="39763" y="101340"/>
                    </a:lnTo>
                    <a:cubicBezTo>
                      <a:pt x="39763" y="112198"/>
                      <a:pt x="30726" y="121246"/>
                      <a:pt x="19881" y="121246"/>
                    </a:cubicBezTo>
                    <a:lnTo>
                      <a:pt x="19881" y="121246"/>
                    </a:lnTo>
                    <a:cubicBezTo>
                      <a:pt x="9037" y="121246"/>
                      <a:pt x="0" y="112198"/>
                      <a:pt x="0" y="101340"/>
                    </a:cubicBezTo>
                    <a:lnTo>
                      <a:pt x="0" y="19906"/>
                    </a:lnTo>
                    <a:cubicBezTo>
                      <a:pt x="0" y="9048"/>
                      <a:pt x="9037" y="0"/>
                      <a:pt x="19881" y="0"/>
                    </a:cubicBezTo>
                    <a:lnTo>
                      <a:pt x="19881" y="0"/>
                    </a:lnTo>
                    <a:cubicBezTo>
                      <a:pt x="30726" y="0"/>
                      <a:pt x="39763" y="9048"/>
                      <a:pt x="39763" y="19906"/>
                    </a:cubicBezTo>
                    <a:close/>
                  </a:path>
                </a:pathLst>
              </a:custGeom>
              <a:grpFill/>
              <a:ln w="18073" cap="flat">
                <a:noFill/>
                <a:prstDash val="solid"/>
                <a:miter/>
              </a:ln>
            </p:spPr>
            <p:txBody>
              <a:bodyPr rtlCol="0" anchor="ctr"/>
              <a:lstStyle/>
              <a:p>
                <a:endParaRPr lang="en-US" sz="849"/>
              </a:p>
            </p:txBody>
          </p:sp>
          <p:sp>
            <p:nvSpPr>
              <p:cNvPr id="406" name="Freeform 405">
                <a:extLst>
                  <a:ext uri="{FF2B5EF4-FFF2-40B4-BE49-F238E27FC236}">
                    <a16:creationId xmlns:a16="http://schemas.microsoft.com/office/drawing/2014/main" id="{778E9C0E-227B-B74E-A195-2A22A07148A9}"/>
                  </a:ext>
                </a:extLst>
              </p:cNvPr>
              <p:cNvSpPr/>
              <p:nvPr/>
            </p:nvSpPr>
            <p:spPr>
              <a:xfrm>
                <a:off x="9632552" y="6697948"/>
                <a:ext cx="39763" cy="121246"/>
              </a:xfrm>
              <a:custGeom>
                <a:avLst/>
                <a:gdLst>
                  <a:gd name="connsiteX0" fmla="*/ 39764 w 39763"/>
                  <a:gd name="connsiteY0" fmla="*/ 19906 h 121246"/>
                  <a:gd name="connsiteX1" fmla="*/ 39764 w 39763"/>
                  <a:gd name="connsiteY1" fmla="*/ 101341 h 121246"/>
                  <a:gd name="connsiteX2" fmla="*/ 19882 w 39763"/>
                  <a:gd name="connsiteY2" fmla="*/ 121247 h 121246"/>
                  <a:gd name="connsiteX3" fmla="*/ 19882 w 39763"/>
                  <a:gd name="connsiteY3" fmla="*/ 121247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9"/>
                      <a:pt x="30726" y="121247"/>
                      <a:pt x="19882" y="121247"/>
                    </a:cubicBezTo>
                    <a:lnTo>
                      <a:pt x="19882" y="121247"/>
                    </a:lnTo>
                    <a:cubicBezTo>
                      <a:pt x="9037" y="121247"/>
                      <a:pt x="0" y="112199"/>
                      <a:pt x="0" y="101341"/>
                    </a:cubicBezTo>
                    <a:lnTo>
                      <a:pt x="0" y="19906"/>
                    </a:lnTo>
                    <a:cubicBezTo>
                      <a:pt x="0" y="9048"/>
                      <a:pt x="9037" y="0"/>
                      <a:pt x="19882" y="0"/>
                    </a:cubicBezTo>
                    <a:lnTo>
                      <a:pt x="19882" y="0"/>
                    </a:lnTo>
                    <a:cubicBezTo>
                      <a:pt x="28919" y="0"/>
                      <a:pt x="39764" y="9048"/>
                      <a:pt x="39764" y="19906"/>
                    </a:cubicBezTo>
                    <a:close/>
                  </a:path>
                </a:pathLst>
              </a:custGeom>
              <a:grpFill/>
              <a:ln w="18073" cap="flat">
                <a:noFill/>
                <a:prstDash val="solid"/>
                <a:miter/>
              </a:ln>
            </p:spPr>
            <p:txBody>
              <a:bodyPr rtlCol="0" anchor="ctr"/>
              <a:lstStyle/>
              <a:p>
                <a:endParaRPr lang="en-US" sz="849"/>
              </a:p>
            </p:txBody>
          </p:sp>
          <p:sp>
            <p:nvSpPr>
              <p:cNvPr id="407" name="Freeform 406">
                <a:extLst>
                  <a:ext uri="{FF2B5EF4-FFF2-40B4-BE49-F238E27FC236}">
                    <a16:creationId xmlns:a16="http://schemas.microsoft.com/office/drawing/2014/main" id="{44A33D9F-8F41-5945-8E8B-DE6BFB9861E3}"/>
                  </a:ext>
                </a:extLst>
              </p:cNvPr>
              <p:cNvSpPr/>
              <p:nvPr/>
            </p:nvSpPr>
            <p:spPr>
              <a:xfrm>
                <a:off x="9916643" y="6697592"/>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4 h 120149"/>
                  <a:gd name="connsiteX5" fmla="*/ 66552 w 77753"/>
                  <a:gd name="connsiteY5" fmla="*/ 117984 h 120149"/>
                  <a:gd name="connsiteX6" fmla="*/ 39441 w 77753"/>
                  <a:gd name="connsiteY6" fmla="*/ 108935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2"/>
                      <a:pt x="44863" y="117984"/>
                      <a:pt x="39441" y="108935"/>
                    </a:cubicBezTo>
                    <a:lnTo>
                      <a:pt x="3292" y="29311"/>
                    </a:lnTo>
                    <a:cubicBezTo>
                      <a:pt x="-3938" y="18453"/>
                      <a:pt x="1484" y="7595"/>
                      <a:pt x="12329" y="2166"/>
                    </a:cubicBezTo>
                    <a:close/>
                  </a:path>
                </a:pathLst>
              </a:custGeom>
              <a:grpFill/>
              <a:ln w="18073" cap="flat">
                <a:noFill/>
                <a:prstDash val="solid"/>
                <a:miter/>
              </a:ln>
            </p:spPr>
            <p:txBody>
              <a:bodyPr rtlCol="0" anchor="ctr"/>
              <a:lstStyle/>
              <a:p>
                <a:endParaRPr lang="en-US" sz="849"/>
              </a:p>
            </p:txBody>
          </p:sp>
        </p:grpSp>
        <p:sp>
          <p:nvSpPr>
            <p:cNvPr id="143" name="Freeform 142">
              <a:extLst>
                <a:ext uri="{FF2B5EF4-FFF2-40B4-BE49-F238E27FC236}">
                  <a16:creationId xmlns:a16="http://schemas.microsoft.com/office/drawing/2014/main" id="{EF3FA14C-0BB2-7744-AA43-5F1E404BBD2B}"/>
                </a:ext>
              </a:extLst>
            </p:cNvPr>
            <p:cNvSpPr/>
            <p:nvPr userDrawn="1"/>
          </p:nvSpPr>
          <p:spPr>
            <a:xfrm>
              <a:off x="10192325" y="6091516"/>
              <a:ext cx="39763" cy="121445"/>
            </a:xfrm>
            <a:custGeom>
              <a:avLst/>
              <a:gdLst>
                <a:gd name="connsiteX0" fmla="*/ 39764 w 39763"/>
                <a:gd name="connsiteY0" fmla="*/ 20105 h 121445"/>
                <a:gd name="connsiteX1" fmla="*/ 39764 w 39763"/>
                <a:gd name="connsiteY1" fmla="*/ 101539 h 121445"/>
                <a:gd name="connsiteX2" fmla="*/ 19882 w 39763"/>
                <a:gd name="connsiteY2" fmla="*/ 121446 h 121445"/>
                <a:gd name="connsiteX3" fmla="*/ 19882 w 39763"/>
                <a:gd name="connsiteY3" fmla="*/ 121446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7" y="121446"/>
                    <a:pt x="19882" y="121446"/>
                  </a:cubicBezTo>
                  <a:lnTo>
                    <a:pt x="19882" y="121446"/>
                  </a:lnTo>
                  <a:cubicBezTo>
                    <a:pt x="9037" y="121446"/>
                    <a:pt x="0" y="112397"/>
                    <a:pt x="0" y="101539"/>
                  </a:cubicBezTo>
                  <a:lnTo>
                    <a:pt x="0" y="20105"/>
                  </a:lnTo>
                  <a:cubicBezTo>
                    <a:pt x="0" y="9247"/>
                    <a:pt x="9037" y="199"/>
                    <a:pt x="19882" y="199"/>
                  </a:cubicBezTo>
                  <a:lnTo>
                    <a:pt x="19882" y="199"/>
                  </a:lnTo>
                  <a:cubicBezTo>
                    <a:pt x="30727" y="-1611"/>
                    <a:pt x="39764" y="9247"/>
                    <a:pt x="39764" y="20105"/>
                  </a:cubicBezTo>
                  <a:close/>
                </a:path>
              </a:pathLst>
            </a:custGeom>
            <a:solidFill>
              <a:srgbClr val="7EB4B4"/>
            </a:solidFill>
            <a:ln w="18073" cap="flat">
              <a:noFill/>
              <a:prstDash val="solid"/>
              <a:miter/>
            </a:ln>
          </p:spPr>
          <p:txBody>
            <a:bodyPr rtlCol="0" anchor="ctr"/>
            <a:lstStyle/>
            <a:p>
              <a:endParaRPr lang="en-US" sz="849"/>
            </a:p>
          </p:txBody>
        </p:sp>
        <p:sp>
          <p:nvSpPr>
            <p:cNvPr id="144" name="Freeform 143">
              <a:extLst>
                <a:ext uri="{FF2B5EF4-FFF2-40B4-BE49-F238E27FC236}">
                  <a16:creationId xmlns:a16="http://schemas.microsoft.com/office/drawing/2014/main" id="{D7744C16-737D-EA42-BC2D-AFB083C292EA}"/>
                </a:ext>
              </a:extLst>
            </p:cNvPr>
            <p:cNvSpPr/>
            <p:nvPr userDrawn="1"/>
          </p:nvSpPr>
          <p:spPr>
            <a:xfrm>
              <a:off x="10476416" y="6091359"/>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4 h 120149"/>
                <a:gd name="connsiteX5" fmla="*/ 66552 w 77753"/>
                <a:gd name="connsiteY5" fmla="*/ 117984 h 120149"/>
                <a:gd name="connsiteX6" fmla="*/ 39441 w 77753"/>
                <a:gd name="connsiteY6" fmla="*/ 108935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2"/>
                    <a:pt x="44863" y="117984"/>
                    <a:pt x="39441" y="108935"/>
                  </a:cubicBezTo>
                  <a:lnTo>
                    <a:pt x="3292" y="29311"/>
                  </a:lnTo>
                  <a:cubicBezTo>
                    <a:pt x="-3938" y="16643"/>
                    <a:pt x="1484" y="5785"/>
                    <a:pt x="12329" y="2166"/>
                  </a:cubicBezTo>
                  <a:close/>
                </a:path>
              </a:pathLst>
            </a:custGeom>
            <a:solidFill>
              <a:srgbClr val="7EB4B4"/>
            </a:solidFill>
            <a:ln w="18073" cap="flat">
              <a:noFill/>
              <a:prstDash val="solid"/>
              <a:miter/>
            </a:ln>
          </p:spPr>
          <p:txBody>
            <a:bodyPr rtlCol="0" anchor="ctr"/>
            <a:lstStyle/>
            <a:p>
              <a:endParaRPr lang="en-US" sz="849"/>
            </a:p>
          </p:txBody>
        </p:sp>
        <p:grpSp>
          <p:nvGrpSpPr>
            <p:cNvPr id="145" name="Graphic 2472">
              <a:extLst>
                <a:ext uri="{FF2B5EF4-FFF2-40B4-BE49-F238E27FC236}">
                  <a16:creationId xmlns:a16="http://schemas.microsoft.com/office/drawing/2014/main" id="{5396E737-75A9-8942-A6F8-11AC766FBDBE}"/>
                </a:ext>
              </a:extLst>
            </p:cNvPr>
            <p:cNvGrpSpPr/>
            <p:nvPr userDrawn="1"/>
          </p:nvGrpSpPr>
          <p:grpSpPr>
            <a:xfrm>
              <a:off x="10173566" y="6393570"/>
              <a:ext cx="380602" cy="120149"/>
              <a:chOff x="10219286" y="6393570"/>
              <a:chExt cx="380602" cy="120149"/>
            </a:xfrm>
            <a:solidFill>
              <a:srgbClr val="7EB4B4"/>
            </a:solidFill>
          </p:grpSpPr>
          <p:sp>
            <p:nvSpPr>
              <p:cNvPr id="402" name="Freeform 401">
                <a:extLst>
                  <a:ext uri="{FF2B5EF4-FFF2-40B4-BE49-F238E27FC236}">
                    <a16:creationId xmlns:a16="http://schemas.microsoft.com/office/drawing/2014/main" id="{4D00D71F-D2AE-4A4F-8F0A-183E23FD7615}"/>
                  </a:ext>
                </a:extLst>
              </p:cNvPr>
              <p:cNvSpPr/>
              <p:nvPr/>
            </p:nvSpPr>
            <p:spPr>
              <a:xfrm>
                <a:off x="10219286" y="6393570"/>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6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3"/>
                      <a:pt x="44062" y="117984"/>
                      <a:pt x="38640" y="108936"/>
                    </a:cubicBezTo>
                    <a:lnTo>
                      <a:pt x="2491" y="29311"/>
                    </a:lnTo>
                    <a:cubicBezTo>
                      <a:pt x="-2931" y="18453"/>
                      <a:pt x="684" y="7595"/>
                      <a:pt x="11529" y="2166"/>
                    </a:cubicBezTo>
                    <a:close/>
                  </a:path>
                </a:pathLst>
              </a:custGeom>
              <a:grpFill/>
              <a:ln w="18073" cap="flat">
                <a:noFill/>
                <a:prstDash val="solid"/>
                <a:miter/>
              </a:ln>
            </p:spPr>
            <p:txBody>
              <a:bodyPr rtlCol="0" anchor="ctr"/>
              <a:lstStyle/>
              <a:p>
                <a:endParaRPr lang="en-US" sz="849"/>
              </a:p>
            </p:txBody>
          </p:sp>
          <p:sp>
            <p:nvSpPr>
              <p:cNvPr id="403" name="Freeform 402">
                <a:extLst>
                  <a:ext uri="{FF2B5EF4-FFF2-40B4-BE49-F238E27FC236}">
                    <a16:creationId xmlns:a16="http://schemas.microsoft.com/office/drawing/2014/main" id="{46800A31-2763-E44C-8093-368F4C2E85B5}"/>
                  </a:ext>
                </a:extLst>
              </p:cNvPr>
              <p:cNvSpPr/>
              <p:nvPr/>
            </p:nvSpPr>
            <p:spPr>
              <a:xfrm>
                <a:off x="10522136" y="6393570"/>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4 h 120149"/>
                  <a:gd name="connsiteX5" fmla="*/ 66552 w 77753"/>
                  <a:gd name="connsiteY5" fmla="*/ 117984 h 120149"/>
                  <a:gd name="connsiteX6" fmla="*/ 39441 w 77753"/>
                  <a:gd name="connsiteY6" fmla="*/ 108936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8453"/>
                      <a:pt x="1484" y="7595"/>
                      <a:pt x="12329" y="2166"/>
                    </a:cubicBezTo>
                    <a:close/>
                  </a:path>
                </a:pathLst>
              </a:custGeom>
              <a:grpFill/>
              <a:ln w="18073" cap="flat">
                <a:noFill/>
                <a:prstDash val="solid"/>
                <a:miter/>
              </a:ln>
            </p:spPr>
            <p:txBody>
              <a:bodyPr rtlCol="0" anchor="ctr"/>
              <a:lstStyle/>
              <a:p>
                <a:endParaRPr lang="en-US" sz="849"/>
              </a:p>
            </p:txBody>
          </p:sp>
        </p:grpSp>
        <p:grpSp>
          <p:nvGrpSpPr>
            <p:cNvPr id="146" name="Graphic 2472">
              <a:extLst>
                <a:ext uri="{FF2B5EF4-FFF2-40B4-BE49-F238E27FC236}">
                  <a16:creationId xmlns:a16="http://schemas.microsoft.com/office/drawing/2014/main" id="{DFD207D5-6F08-B644-BDAE-D4C8E4C5B970}"/>
                </a:ext>
              </a:extLst>
            </p:cNvPr>
            <p:cNvGrpSpPr/>
            <p:nvPr userDrawn="1"/>
          </p:nvGrpSpPr>
          <p:grpSpPr>
            <a:xfrm>
              <a:off x="10173566" y="6697592"/>
              <a:ext cx="362171" cy="121603"/>
              <a:chOff x="10219286" y="6697592"/>
              <a:chExt cx="362171" cy="121603"/>
            </a:xfrm>
            <a:solidFill>
              <a:srgbClr val="7EB4B4"/>
            </a:solidFill>
          </p:grpSpPr>
          <p:sp>
            <p:nvSpPr>
              <p:cNvPr id="400" name="Freeform 399">
                <a:extLst>
                  <a:ext uri="{FF2B5EF4-FFF2-40B4-BE49-F238E27FC236}">
                    <a16:creationId xmlns:a16="http://schemas.microsoft.com/office/drawing/2014/main" id="{75E4F611-CE3C-3447-8884-0056BD41F1CC}"/>
                  </a:ext>
                </a:extLst>
              </p:cNvPr>
              <p:cNvSpPr/>
              <p:nvPr/>
            </p:nvSpPr>
            <p:spPr>
              <a:xfrm>
                <a:off x="10219286" y="6697592"/>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2"/>
                      <a:pt x="44062" y="117984"/>
                      <a:pt x="38640" y="108935"/>
                    </a:cubicBezTo>
                    <a:lnTo>
                      <a:pt x="2491" y="29311"/>
                    </a:lnTo>
                    <a:cubicBezTo>
                      <a:pt x="-2931" y="18453"/>
                      <a:pt x="684" y="7595"/>
                      <a:pt x="11529" y="2166"/>
                    </a:cubicBezTo>
                    <a:close/>
                  </a:path>
                </a:pathLst>
              </a:custGeom>
              <a:grpFill/>
              <a:ln w="18073" cap="flat">
                <a:noFill/>
                <a:prstDash val="solid"/>
                <a:miter/>
              </a:ln>
            </p:spPr>
            <p:txBody>
              <a:bodyPr rtlCol="0" anchor="ctr"/>
              <a:lstStyle/>
              <a:p>
                <a:endParaRPr lang="en-US" sz="849"/>
              </a:p>
            </p:txBody>
          </p:sp>
          <p:sp>
            <p:nvSpPr>
              <p:cNvPr id="401" name="Freeform 400">
                <a:extLst>
                  <a:ext uri="{FF2B5EF4-FFF2-40B4-BE49-F238E27FC236}">
                    <a16:creationId xmlns:a16="http://schemas.microsoft.com/office/drawing/2014/main" id="{9E1EC0B1-8A80-B740-913A-17C9579890AD}"/>
                  </a:ext>
                </a:extLst>
              </p:cNvPr>
              <p:cNvSpPr/>
              <p:nvPr/>
            </p:nvSpPr>
            <p:spPr>
              <a:xfrm>
                <a:off x="10541694" y="6697948"/>
                <a:ext cx="39763" cy="121246"/>
              </a:xfrm>
              <a:custGeom>
                <a:avLst/>
                <a:gdLst>
                  <a:gd name="connsiteX0" fmla="*/ 39764 w 39763"/>
                  <a:gd name="connsiteY0" fmla="*/ 19906 h 121246"/>
                  <a:gd name="connsiteX1" fmla="*/ 39764 w 39763"/>
                  <a:gd name="connsiteY1" fmla="*/ 101341 h 121246"/>
                  <a:gd name="connsiteX2" fmla="*/ 19882 w 39763"/>
                  <a:gd name="connsiteY2" fmla="*/ 121247 h 121246"/>
                  <a:gd name="connsiteX3" fmla="*/ 19882 w 39763"/>
                  <a:gd name="connsiteY3" fmla="*/ 121247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9"/>
                      <a:pt x="30727" y="121247"/>
                      <a:pt x="19882" y="121247"/>
                    </a:cubicBezTo>
                    <a:lnTo>
                      <a:pt x="19882" y="121247"/>
                    </a:lnTo>
                    <a:cubicBezTo>
                      <a:pt x="9037" y="121247"/>
                      <a:pt x="0" y="112199"/>
                      <a:pt x="0" y="101341"/>
                    </a:cubicBezTo>
                    <a:lnTo>
                      <a:pt x="0" y="19906"/>
                    </a:lnTo>
                    <a:cubicBezTo>
                      <a:pt x="0" y="9048"/>
                      <a:pt x="9037" y="0"/>
                      <a:pt x="19882" y="0"/>
                    </a:cubicBezTo>
                    <a:lnTo>
                      <a:pt x="19882" y="0"/>
                    </a:lnTo>
                    <a:cubicBezTo>
                      <a:pt x="28919" y="0"/>
                      <a:pt x="39764" y="9048"/>
                      <a:pt x="39764" y="19906"/>
                    </a:cubicBezTo>
                    <a:close/>
                  </a:path>
                </a:pathLst>
              </a:custGeom>
              <a:grpFill/>
              <a:ln w="18073" cap="flat">
                <a:noFill/>
                <a:prstDash val="solid"/>
                <a:miter/>
              </a:ln>
            </p:spPr>
            <p:txBody>
              <a:bodyPr rtlCol="0" anchor="ctr"/>
              <a:lstStyle/>
              <a:p>
                <a:endParaRPr lang="en-US" sz="849"/>
              </a:p>
            </p:txBody>
          </p:sp>
        </p:grpSp>
        <p:sp>
          <p:nvSpPr>
            <p:cNvPr id="147" name="Freeform 146">
              <a:extLst>
                <a:ext uri="{FF2B5EF4-FFF2-40B4-BE49-F238E27FC236}">
                  <a16:creationId xmlns:a16="http://schemas.microsoft.com/office/drawing/2014/main" id="{6680E186-E3E7-3440-AAD1-B6470770641E}"/>
                </a:ext>
              </a:extLst>
            </p:cNvPr>
            <p:cNvSpPr/>
            <p:nvPr userDrawn="1"/>
          </p:nvSpPr>
          <p:spPr>
            <a:xfrm>
              <a:off x="8658931" y="-249654"/>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5"/>
                  </a:cubicBezTo>
                  <a:lnTo>
                    <a:pt x="2491" y="29311"/>
                  </a:lnTo>
                  <a:cubicBezTo>
                    <a:pt x="-2931" y="18453"/>
                    <a:pt x="684" y="7595"/>
                    <a:pt x="11528" y="2166"/>
                  </a:cubicBezTo>
                  <a:close/>
                </a:path>
              </a:pathLst>
            </a:custGeom>
            <a:solidFill>
              <a:srgbClr val="7EB4B4"/>
            </a:solidFill>
            <a:ln w="18073" cap="flat">
              <a:noFill/>
              <a:prstDash val="solid"/>
              <a:miter/>
            </a:ln>
          </p:spPr>
          <p:txBody>
            <a:bodyPr rtlCol="0" anchor="ctr"/>
            <a:lstStyle/>
            <a:p>
              <a:endParaRPr lang="en-US" sz="849"/>
            </a:p>
          </p:txBody>
        </p:sp>
        <p:grpSp>
          <p:nvGrpSpPr>
            <p:cNvPr id="148" name="Graphic 2472">
              <a:extLst>
                <a:ext uri="{FF2B5EF4-FFF2-40B4-BE49-F238E27FC236}">
                  <a16:creationId xmlns:a16="http://schemas.microsoft.com/office/drawing/2014/main" id="{ED13E10C-383E-CD4D-87B6-35299D49B3CC}"/>
                </a:ext>
              </a:extLst>
            </p:cNvPr>
            <p:cNvGrpSpPr/>
            <p:nvPr userDrawn="1"/>
          </p:nvGrpSpPr>
          <p:grpSpPr>
            <a:xfrm>
              <a:off x="8677690" y="-249297"/>
              <a:ext cx="361844" cy="425267"/>
              <a:chOff x="8723410" y="-249297"/>
              <a:chExt cx="361844" cy="425267"/>
            </a:xfrm>
            <a:solidFill>
              <a:srgbClr val="7EB4B4"/>
            </a:solidFill>
          </p:grpSpPr>
          <p:sp>
            <p:nvSpPr>
              <p:cNvPr id="397" name="Freeform 396">
                <a:extLst>
                  <a:ext uri="{FF2B5EF4-FFF2-40B4-BE49-F238E27FC236}">
                    <a16:creationId xmlns:a16="http://schemas.microsoft.com/office/drawing/2014/main" id="{4129E2FE-6CCC-3345-970B-DEF203EF4DE3}"/>
                  </a:ext>
                </a:extLst>
              </p:cNvPr>
              <p:cNvSpPr/>
              <p:nvPr/>
            </p:nvSpPr>
            <p:spPr>
              <a:xfrm>
                <a:off x="9027060" y="-249297"/>
                <a:ext cx="39763" cy="121246"/>
              </a:xfrm>
              <a:custGeom>
                <a:avLst/>
                <a:gdLst>
                  <a:gd name="connsiteX0" fmla="*/ 39764 w 39763"/>
                  <a:gd name="connsiteY0" fmla="*/ 19906 h 121246"/>
                  <a:gd name="connsiteX1" fmla="*/ 39764 w 39763"/>
                  <a:gd name="connsiteY1" fmla="*/ 101340 h 121246"/>
                  <a:gd name="connsiteX2" fmla="*/ 19882 w 39763"/>
                  <a:gd name="connsiteY2" fmla="*/ 121247 h 121246"/>
                  <a:gd name="connsiteX3" fmla="*/ 19882 w 39763"/>
                  <a:gd name="connsiteY3" fmla="*/ 121247 h 121246"/>
                  <a:gd name="connsiteX4" fmla="*/ 0 w 39763"/>
                  <a:gd name="connsiteY4" fmla="*/ 101340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0"/>
                    </a:lnTo>
                    <a:cubicBezTo>
                      <a:pt x="39764" y="112198"/>
                      <a:pt x="30726" y="121247"/>
                      <a:pt x="19882" y="121247"/>
                    </a:cubicBezTo>
                    <a:lnTo>
                      <a:pt x="19882" y="121247"/>
                    </a:lnTo>
                    <a:cubicBezTo>
                      <a:pt x="9037" y="121247"/>
                      <a:pt x="0" y="112198"/>
                      <a:pt x="0" y="101340"/>
                    </a:cubicBezTo>
                    <a:lnTo>
                      <a:pt x="0" y="19906"/>
                    </a:lnTo>
                    <a:cubicBezTo>
                      <a:pt x="0" y="9048"/>
                      <a:pt x="9037" y="0"/>
                      <a:pt x="19882" y="0"/>
                    </a:cubicBezTo>
                    <a:lnTo>
                      <a:pt x="19882" y="0"/>
                    </a:lnTo>
                    <a:cubicBezTo>
                      <a:pt x="28919" y="0"/>
                      <a:pt x="39764" y="9048"/>
                      <a:pt x="39764" y="19906"/>
                    </a:cubicBezTo>
                    <a:close/>
                  </a:path>
                </a:pathLst>
              </a:custGeom>
              <a:grpFill/>
              <a:ln w="18073" cap="flat">
                <a:noFill/>
                <a:prstDash val="solid"/>
                <a:miter/>
              </a:ln>
            </p:spPr>
            <p:txBody>
              <a:bodyPr rtlCol="0" anchor="ctr"/>
              <a:lstStyle/>
              <a:p>
                <a:endParaRPr lang="en-US" sz="849"/>
              </a:p>
            </p:txBody>
          </p:sp>
          <p:sp>
            <p:nvSpPr>
              <p:cNvPr id="398" name="Freeform 397">
                <a:extLst>
                  <a:ext uri="{FF2B5EF4-FFF2-40B4-BE49-F238E27FC236}">
                    <a16:creationId xmlns:a16="http://schemas.microsoft.com/office/drawing/2014/main" id="{3595E6AC-5E78-3D41-8DFD-A10E4A9C5ED9}"/>
                  </a:ext>
                </a:extLst>
              </p:cNvPr>
              <p:cNvSpPr/>
              <p:nvPr/>
            </p:nvSpPr>
            <p:spPr>
              <a:xfrm>
                <a:off x="8723410" y="54524"/>
                <a:ext cx="39763" cy="121445"/>
              </a:xfrm>
              <a:custGeom>
                <a:avLst/>
                <a:gdLst>
                  <a:gd name="connsiteX0" fmla="*/ 39764 w 39763"/>
                  <a:gd name="connsiteY0" fmla="*/ 20105 h 121445"/>
                  <a:gd name="connsiteX1" fmla="*/ 39764 w 39763"/>
                  <a:gd name="connsiteY1" fmla="*/ 101539 h 121445"/>
                  <a:gd name="connsiteX2" fmla="*/ 19882 w 39763"/>
                  <a:gd name="connsiteY2" fmla="*/ 121446 h 121445"/>
                  <a:gd name="connsiteX3" fmla="*/ 19882 w 39763"/>
                  <a:gd name="connsiteY3" fmla="*/ 121446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6" y="121446"/>
                      <a:pt x="19882" y="121446"/>
                    </a:cubicBezTo>
                    <a:lnTo>
                      <a:pt x="19882" y="121446"/>
                    </a:lnTo>
                    <a:cubicBezTo>
                      <a:pt x="9037" y="121446"/>
                      <a:pt x="0" y="112397"/>
                      <a:pt x="0" y="101539"/>
                    </a:cubicBezTo>
                    <a:lnTo>
                      <a:pt x="0" y="20105"/>
                    </a:lnTo>
                    <a:cubicBezTo>
                      <a:pt x="0" y="9247"/>
                      <a:pt x="9037" y="199"/>
                      <a:pt x="19882" y="199"/>
                    </a:cubicBezTo>
                    <a:lnTo>
                      <a:pt x="19882" y="199"/>
                    </a:lnTo>
                    <a:cubicBezTo>
                      <a:pt x="30726" y="-1611"/>
                      <a:pt x="39764" y="9247"/>
                      <a:pt x="39764" y="20105"/>
                    </a:cubicBezTo>
                    <a:close/>
                  </a:path>
                </a:pathLst>
              </a:custGeom>
              <a:grpFill/>
              <a:ln w="18073" cap="flat">
                <a:noFill/>
                <a:prstDash val="solid"/>
                <a:miter/>
              </a:ln>
            </p:spPr>
            <p:txBody>
              <a:bodyPr rtlCol="0" anchor="ctr"/>
              <a:lstStyle/>
              <a:p>
                <a:endParaRPr lang="en-US" sz="849"/>
              </a:p>
            </p:txBody>
          </p:sp>
          <p:sp>
            <p:nvSpPr>
              <p:cNvPr id="399" name="Freeform 398">
                <a:extLst>
                  <a:ext uri="{FF2B5EF4-FFF2-40B4-BE49-F238E27FC236}">
                    <a16:creationId xmlns:a16="http://schemas.microsoft.com/office/drawing/2014/main" id="{4E58267D-7174-A646-9B24-2FF11359122B}"/>
                  </a:ext>
                </a:extLst>
              </p:cNvPr>
              <p:cNvSpPr/>
              <p:nvPr/>
            </p:nvSpPr>
            <p:spPr>
              <a:xfrm>
                <a:off x="9007501" y="54366"/>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5"/>
                    </a:cubicBezTo>
                    <a:lnTo>
                      <a:pt x="3292" y="29311"/>
                    </a:lnTo>
                    <a:cubicBezTo>
                      <a:pt x="-3938" y="16643"/>
                      <a:pt x="1484" y="5785"/>
                      <a:pt x="12329" y="2166"/>
                    </a:cubicBezTo>
                    <a:close/>
                  </a:path>
                </a:pathLst>
              </a:custGeom>
              <a:grpFill/>
              <a:ln w="18073" cap="flat">
                <a:noFill/>
                <a:prstDash val="solid"/>
                <a:miter/>
              </a:ln>
            </p:spPr>
            <p:txBody>
              <a:bodyPr rtlCol="0" anchor="ctr"/>
              <a:lstStyle/>
              <a:p>
                <a:endParaRPr lang="en-US" sz="849"/>
              </a:p>
            </p:txBody>
          </p:sp>
        </p:grpSp>
        <p:grpSp>
          <p:nvGrpSpPr>
            <p:cNvPr id="149" name="Graphic 2472">
              <a:extLst>
                <a:ext uri="{FF2B5EF4-FFF2-40B4-BE49-F238E27FC236}">
                  <a16:creationId xmlns:a16="http://schemas.microsoft.com/office/drawing/2014/main" id="{E72CBE93-68CD-A741-BA2D-029A5F0A3F92}"/>
                </a:ext>
              </a:extLst>
            </p:cNvPr>
            <p:cNvGrpSpPr/>
            <p:nvPr userDrawn="1"/>
          </p:nvGrpSpPr>
          <p:grpSpPr>
            <a:xfrm>
              <a:off x="9265431" y="-249654"/>
              <a:ext cx="379595" cy="120149"/>
              <a:chOff x="9311151" y="-249654"/>
              <a:chExt cx="379595" cy="120149"/>
            </a:xfrm>
            <a:solidFill>
              <a:srgbClr val="7EB4B4"/>
            </a:solidFill>
          </p:grpSpPr>
          <p:sp>
            <p:nvSpPr>
              <p:cNvPr id="395" name="Freeform 394">
                <a:extLst>
                  <a:ext uri="{FF2B5EF4-FFF2-40B4-BE49-F238E27FC236}">
                    <a16:creationId xmlns:a16="http://schemas.microsoft.com/office/drawing/2014/main" id="{7A600526-FAE3-FB45-836C-E5F38FCCCE88}"/>
                  </a:ext>
                </a:extLst>
              </p:cNvPr>
              <p:cNvSpPr/>
              <p:nvPr/>
            </p:nvSpPr>
            <p:spPr>
              <a:xfrm>
                <a:off x="9311151" y="-249654"/>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89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89" y="90839"/>
                    </a:lnTo>
                    <a:cubicBezTo>
                      <a:pt x="81012" y="99887"/>
                      <a:pt x="75589" y="112555"/>
                      <a:pt x="66552" y="117984"/>
                    </a:cubicBezTo>
                    <a:lnTo>
                      <a:pt x="66552" y="117984"/>
                    </a:lnTo>
                    <a:cubicBezTo>
                      <a:pt x="57515" y="123413"/>
                      <a:pt x="44863" y="117984"/>
                      <a:pt x="39441" y="108935"/>
                    </a:cubicBezTo>
                    <a:lnTo>
                      <a:pt x="3292" y="29311"/>
                    </a:lnTo>
                    <a:cubicBezTo>
                      <a:pt x="-3938" y="18453"/>
                      <a:pt x="1485" y="7595"/>
                      <a:pt x="12329" y="2166"/>
                    </a:cubicBezTo>
                    <a:close/>
                  </a:path>
                </a:pathLst>
              </a:custGeom>
              <a:grpFill/>
              <a:ln w="18073" cap="flat">
                <a:noFill/>
                <a:prstDash val="solid"/>
                <a:miter/>
              </a:ln>
            </p:spPr>
            <p:txBody>
              <a:bodyPr rtlCol="0" anchor="ctr"/>
              <a:lstStyle/>
              <a:p>
                <a:endParaRPr lang="en-US" sz="849"/>
              </a:p>
            </p:txBody>
          </p:sp>
          <p:sp>
            <p:nvSpPr>
              <p:cNvPr id="396" name="Freeform 395">
                <a:extLst>
                  <a:ext uri="{FF2B5EF4-FFF2-40B4-BE49-F238E27FC236}">
                    <a16:creationId xmlns:a16="http://schemas.microsoft.com/office/drawing/2014/main" id="{EFF50D29-6269-A64F-83D2-49B442D0A145}"/>
                  </a:ext>
                </a:extLst>
              </p:cNvPr>
              <p:cNvSpPr/>
              <p:nvPr/>
            </p:nvSpPr>
            <p:spPr>
              <a:xfrm>
                <a:off x="9613794" y="-249654"/>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5"/>
                    </a:cubicBezTo>
                    <a:lnTo>
                      <a:pt x="2491" y="29311"/>
                    </a:lnTo>
                    <a:cubicBezTo>
                      <a:pt x="-2931" y="18453"/>
                      <a:pt x="684" y="7595"/>
                      <a:pt x="11528" y="2166"/>
                    </a:cubicBezTo>
                    <a:close/>
                  </a:path>
                </a:pathLst>
              </a:custGeom>
              <a:grpFill/>
              <a:ln w="18073" cap="flat">
                <a:noFill/>
                <a:prstDash val="solid"/>
                <a:miter/>
              </a:ln>
            </p:spPr>
            <p:txBody>
              <a:bodyPr rtlCol="0" anchor="ctr"/>
              <a:lstStyle/>
              <a:p>
                <a:endParaRPr lang="en-US" sz="849"/>
              </a:p>
            </p:txBody>
          </p:sp>
        </p:grpSp>
        <p:grpSp>
          <p:nvGrpSpPr>
            <p:cNvPr id="150" name="Graphic 2472">
              <a:extLst>
                <a:ext uri="{FF2B5EF4-FFF2-40B4-BE49-F238E27FC236}">
                  <a16:creationId xmlns:a16="http://schemas.microsoft.com/office/drawing/2014/main" id="{33834580-5134-6348-AD00-C86F07A25F31}"/>
                </a:ext>
              </a:extLst>
            </p:cNvPr>
            <p:cNvGrpSpPr/>
            <p:nvPr userDrawn="1"/>
          </p:nvGrpSpPr>
          <p:grpSpPr>
            <a:xfrm>
              <a:off x="9265431" y="-249297"/>
              <a:ext cx="683245" cy="425267"/>
              <a:chOff x="9311151" y="-249297"/>
              <a:chExt cx="683245" cy="425267"/>
            </a:xfrm>
            <a:solidFill>
              <a:srgbClr val="7EB4B4"/>
            </a:solidFill>
          </p:grpSpPr>
          <p:sp>
            <p:nvSpPr>
              <p:cNvPr id="391" name="Freeform 390">
                <a:extLst>
                  <a:ext uri="{FF2B5EF4-FFF2-40B4-BE49-F238E27FC236}">
                    <a16:creationId xmlns:a16="http://schemas.microsoft.com/office/drawing/2014/main" id="{68C469D5-FA4D-1A40-BCD6-DD927C155A68}"/>
                  </a:ext>
                </a:extLst>
              </p:cNvPr>
              <p:cNvSpPr/>
              <p:nvPr/>
            </p:nvSpPr>
            <p:spPr>
              <a:xfrm>
                <a:off x="9311151" y="54366"/>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89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89" y="90839"/>
                    </a:lnTo>
                    <a:cubicBezTo>
                      <a:pt x="81012" y="99887"/>
                      <a:pt x="75589" y="112555"/>
                      <a:pt x="66552" y="117984"/>
                    </a:cubicBezTo>
                    <a:lnTo>
                      <a:pt x="66552" y="117984"/>
                    </a:lnTo>
                    <a:cubicBezTo>
                      <a:pt x="57515" y="123413"/>
                      <a:pt x="44863" y="117984"/>
                      <a:pt x="39441" y="108935"/>
                    </a:cubicBezTo>
                    <a:lnTo>
                      <a:pt x="3292" y="29311"/>
                    </a:lnTo>
                    <a:cubicBezTo>
                      <a:pt x="-3938" y="16643"/>
                      <a:pt x="1485" y="5785"/>
                      <a:pt x="12329" y="2166"/>
                    </a:cubicBezTo>
                    <a:close/>
                  </a:path>
                </a:pathLst>
              </a:custGeom>
              <a:grpFill/>
              <a:ln w="18073" cap="flat">
                <a:noFill/>
                <a:prstDash val="solid"/>
                <a:miter/>
              </a:ln>
            </p:spPr>
            <p:txBody>
              <a:bodyPr rtlCol="0" anchor="ctr"/>
              <a:lstStyle/>
              <a:p>
                <a:endParaRPr lang="en-US" sz="849"/>
              </a:p>
            </p:txBody>
          </p:sp>
          <p:sp>
            <p:nvSpPr>
              <p:cNvPr id="392" name="Freeform 391">
                <a:extLst>
                  <a:ext uri="{FF2B5EF4-FFF2-40B4-BE49-F238E27FC236}">
                    <a16:creationId xmlns:a16="http://schemas.microsoft.com/office/drawing/2014/main" id="{50E7D219-D70F-BC4A-89D9-796255A2A32F}"/>
                  </a:ext>
                </a:extLst>
              </p:cNvPr>
              <p:cNvSpPr/>
              <p:nvPr/>
            </p:nvSpPr>
            <p:spPr>
              <a:xfrm>
                <a:off x="9934395" y="-249297"/>
                <a:ext cx="39763" cy="121246"/>
              </a:xfrm>
              <a:custGeom>
                <a:avLst/>
                <a:gdLst>
                  <a:gd name="connsiteX0" fmla="*/ 39763 w 39763"/>
                  <a:gd name="connsiteY0" fmla="*/ 19906 h 121246"/>
                  <a:gd name="connsiteX1" fmla="*/ 39763 w 39763"/>
                  <a:gd name="connsiteY1" fmla="*/ 101340 h 121246"/>
                  <a:gd name="connsiteX2" fmla="*/ 19881 w 39763"/>
                  <a:gd name="connsiteY2" fmla="*/ 121247 h 121246"/>
                  <a:gd name="connsiteX3" fmla="*/ 19881 w 39763"/>
                  <a:gd name="connsiteY3" fmla="*/ 121247 h 121246"/>
                  <a:gd name="connsiteX4" fmla="*/ 0 w 39763"/>
                  <a:gd name="connsiteY4" fmla="*/ 101340 h 121246"/>
                  <a:gd name="connsiteX5" fmla="*/ 0 w 39763"/>
                  <a:gd name="connsiteY5" fmla="*/ 19906 h 121246"/>
                  <a:gd name="connsiteX6" fmla="*/ 19881 w 39763"/>
                  <a:gd name="connsiteY6" fmla="*/ 0 h 121246"/>
                  <a:gd name="connsiteX7" fmla="*/ 19881 w 39763"/>
                  <a:gd name="connsiteY7" fmla="*/ 0 h 121246"/>
                  <a:gd name="connsiteX8" fmla="*/ 39763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3" y="19906"/>
                    </a:moveTo>
                    <a:lnTo>
                      <a:pt x="39763" y="101340"/>
                    </a:lnTo>
                    <a:cubicBezTo>
                      <a:pt x="39763" y="112198"/>
                      <a:pt x="30726" y="121247"/>
                      <a:pt x="19881" y="121247"/>
                    </a:cubicBezTo>
                    <a:lnTo>
                      <a:pt x="19881" y="121247"/>
                    </a:lnTo>
                    <a:cubicBezTo>
                      <a:pt x="9037" y="121247"/>
                      <a:pt x="0" y="112198"/>
                      <a:pt x="0" y="101340"/>
                    </a:cubicBezTo>
                    <a:lnTo>
                      <a:pt x="0" y="19906"/>
                    </a:lnTo>
                    <a:cubicBezTo>
                      <a:pt x="0" y="9048"/>
                      <a:pt x="9037" y="0"/>
                      <a:pt x="19881" y="0"/>
                    </a:cubicBezTo>
                    <a:lnTo>
                      <a:pt x="19881" y="0"/>
                    </a:lnTo>
                    <a:cubicBezTo>
                      <a:pt x="30726" y="0"/>
                      <a:pt x="39763" y="9048"/>
                      <a:pt x="39763" y="19906"/>
                    </a:cubicBezTo>
                    <a:close/>
                  </a:path>
                </a:pathLst>
              </a:custGeom>
              <a:grpFill/>
              <a:ln w="18073" cap="flat">
                <a:noFill/>
                <a:prstDash val="solid"/>
                <a:miter/>
              </a:ln>
            </p:spPr>
            <p:txBody>
              <a:bodyPr rtlCol="0" anchor="ctr"/>
              <a:lstStyle/>
              <a:p>
                <a:endParaRPr lang="en-US" sz="849"/>
              </a:p>
            </p:txBody>
          </p:sp>
          <p:sp>
            <p:nvSpPr>
              <p:cNvPr id="393" name="Freeform 392">
                <a:extLst>
                  <a:ext uri="{FF2B5EF4-FFF2-40B4-BE49-F238E27FC236}">
                    <a16:creationId xmlns:a16="http://schemas.microsoft.com/office/drawing/2014/main" id="{F19B5FF8-3E60-1242-9505-5AA80FF09757}"/>
                  </a:ext>
                </a:extLst>
              </p:cNvPr>
              <p:cNvSpPr/>
              <p:nvPr/>
            </p:nvSpPr>
            <p:spPr>
              <a:xfrm>
                <a:off x="9632552" y="54524"/>
                <a:ext cx="39763" cy="121445"/>
              </a:xfrm>
              <a:custGeom>
                <a:avLst/>
                <a:gdLst>
                  <a:gd name="connsiteX0" fmla="*/ 39764 w 39763"/>
                  <a:gd name="connsiteY0" fmla="*/ 20105 h 121445"/>
                  <a:gd name="connsiteX1" fmla="*/ 39764 w 39763"/>
                  <a:gd name="connsiteY1" fmla="*/ 101539 h 121445"/>
                  <a:gd name="connsiteX2" fmla="*/ 19882 w 39763"/>
                  <a:gd name="connsiteY2" fmla="*/ 121446 h 121445"/>
                  <a:gd name="connsiteX3" fmla="*/ 19882 w 39763"/>
                  <a:gd name="connsiteY3" fmla="*/ 121446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6" y="121446"/>
                      <a:pt x="19882" y="121446"/>
                    </a:cubicBezTo>
                    <a:lnTo>
                      <a:pt x="19882" y="121446"/>
                    </a:lnTo>
                    <a:cubicBezTo>
                      <a:pt x="9037" y="121446"/>
                      <a:pt x="0" y="112397"/>
                      <a:pt x="0" y="101539"/>
                    </a:cubicBezTo>
                    <a:lnTo>
                      <a:pt x="0" y="20105"/>
                    </a:lnTo>
                    <a:cubicBezTo>
                      <a:pt x="0" y="9247"/>
                      <a:pt x="9037" y="199"/>
                      <a:pt x="19882" y="199"/>
                    </a:cubicBezTo>
                    <a:lnTo>
                      <a:pt x="19882" y="199"/>
                    </a:lnTo>
                    <a:cubicBezTo>
                      <a:pt x="28919" y="-1611"/>
                      <a:pt x="39764" y="9247"/>
                      <a:pt x="39764" y="20105"/>
                    </a:cubicBezTo>
                    <a:close/>
                  </a:path>
                </a:pathLst>
              </a:custGeom>
              <a:grpFill/>
              <a:ln w="18073" cap="flat">
                <a:noFill/>
                <a:prstDash val="solid"/>
                <a:miter/>
              </a:ln>
            </p:spPr>
            <p:txBody>
              <a:bodyPr rtlCol="0" anchor="ctr"/>
              <a:lstStyle/>
              <a:p>
                <a:endParaRPr lang="en-US" sz="849"/>
              </a:p>
            </p:txBody>
          </p:sp>
          <p:sp>
            <p:nvSpPr>
              <p:cNvPr id="394" name="Freeform 393">
                <a:extLst>
                  <a:ext uri="{FF2B5EF4-FFF2-40B4-BE49-F238E27FC236}">
                    <a16:creationId xmlns:a16="http://schemas.microsoft.com/office/drawing/2014/main" id="{25306B1F-7132-C64F-A7B5-9449055DD532}"/>
                  </a:ext>
                </a:extLst>
              </p:cNvPr>
              <p:cNvSpPr/>
              <p:nvPr/>
            </p:nvSpPr>
            <p:spPr>
              <a:xfrm>
                <a:off x="9916643" y="54366"/>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4 h 120149"/>
                  <a:gd name="connsiteX5" fmla="*/ 66552 w 77753"/>
                  <a:gd name="connsiteY5" fmla="*/ 117984 h 120149"/>
                  <a:gd name="connsiteX6" fmla="*/ 39441 w 77753"/>
                  <a:gd name="connsiteY6" fmla="*/ 108935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5"/>
                    </a:cubicBezTo>
                    <a:lnTo>
                      <a:pt x="3292" y="29311"/>
                    </a:lnTo>
                    <a:cubicBezTo>
                      <a:pt x="-3938" y="16643"/>
                      <a:pt x="1484" y="5785"/>
                      <a:pt x="12329" y="2166"/>
                    </a:cubicBezTo>
                    <a:close/>
                  </a:path>
                </a:pathLst>
              </a:custGeom>
              <a:grpFill/>
              <a:ln w="18073" cap="flat">
                <a:noFill/>
                <a:prstDash val="solid"/>
                <a:miter/>
              </a:ln>
            </p:spPr>
            <p:txBody>
              <a:bodyPr rtlCol="0" anchor="ctr"/>
              <a:lstStyle/>
              <a:p>
                <a:endParaRPr lang="en-US" sz="849"/>
              </a:p>
            </p:txBody>
          </p:sp>
        </p:grpSp>
        <p:grpSp>
          <p:nvGrpSpPr>
            <p:cNvPr id="151" name="Graphic 2472">
              <a:extLst>
                <a:ext uri="{FF2B5EF4-FFF2-40B4-BE49-F238E27FC236}">
                  <a16:creationId xmlns:a16="http://schemas.microsoft.com/office/drawing/2014/main" id="{A95B188D-C87B-8D47-B0F0-C3A123D78EAF}"/>
                </a:ext>
              </a:extLst>
            </p:cNvPr>
            <p:cNvGrpSpPr/>
            <p:nvPr userDrawn="1"/>
          </p:nvGrpSpPr>
          <p:grpSpPr>
            <a:xfrm>
              <a:off x="10173566" y="-249654"/>
              <a:ext cx="380602" cy="120149"/>
              <a:chOff x="10219286" y="-249654"/>
              <a:chExt cx="380602" cy="120149"/>
            </a:xfrm>
            <a:solidFill>
              <a:srgbClr val="7EB4B4"/>
            </a:solidFill>
          </p:grpSpPr>
          <p:sp>
            <p:nvSpPr>
              <p:cNvPr id="389" name="Freeform 388">
                <a:extLst>
                  <a:ext uri="{FF2B5EF4-FFF2-40B4-BE49-F238E27FC236}">
                    <a16:creationId xmlns:a16="http://schemas.microsoft.com/office/drawing/2014/main" id="{A5EDA92D-D0C5-814C-B558-738D190CD30D}"/>
                  </a:ext>
                </a:extLst>
              </p:cNvPr>
              <p:cNvSpPr/>
              <p:nvPr/>
            </p:nvSpPr>
            <p:spPr>
              <a:xfrm>
                <a:off x="10219286" y="-249654"/>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3"/>
                      <a:pt x="44062" y="117984"/>
                      <a:pt x="38640" y="108935"/>
                    </a:cubicBezTo>
                    <a:lnTo>
                      <a:pt x="2491" y="29311"/>
                    </a:lnTo>
                    <a:cubicBezTo>
                      <a:pt x="-2931" y="18453"/>
                      <a:pt x="684" y="7595"/>
                      <a:pt x="11529" y="2166"/>
                    </a:cubicBezTo>
                    <a:close/>
                  </a:path>
                </a:pathLst>
              </a:custGeom>
              <a:grpFill/>
              <a:ln w="18073" cap="flat">
                <a:noFill/>
                <a:prstDash val="solid"/>
                <a:miter/>
              </a:ln>
            </p:spPr>
            <p:txBody>
              <a:bodyPr rtlCol="0" anchor="ctr"/>
              <a:lstStyle/>
              <a:p>
                <a:endParaRPr lang="en-US" sz="849"/>
              </a:p>
            </p:txBody>
          </p:sp>
          <p:sp>
            <p:nvSpPr>
              <p:cNvPr id="390" name="Freeform 389">
                <a:extLst>
                  <a:ext uri="{FF2B5EF4-FFF2-40B4-BE49-F238E27FC236}">
                    <a16:creationId xmlns:a16="http://schemas.microsoft.com/office/drawing/2014/main" id="{BC016597-7BF5-0047-8176-91C2BACAC20D}"/>
                  </a:ext>
                </a:extLst>
              </p:cNvPr>
              <p:cNvSpPr/>
              <p:nvPr/>
            </p:nvSpPr>
            <p:spPr>
              <a:xfrm>
                <a:off x="10522136" y="-249654"/>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4 h 120149"/>
                  <a:gd name="connsiteX5" fmla="*/ 66552 w 77753"/>
                  <a:gd name="connsiteY5" fmla="*/ 117984 h 120149"/>
                  <a:gd name="connsiteX6" fmla="*/ 39441 w 77753"/>
                  <a:gd name="connsiteY6" fmla="*/ 108935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5"/>
                    </a:cubicBezTo>
                    <a:lnTo>
                      <a:pt x="3292" y="29311"/>
                    </a:lnTo>
                    <a:cubicBezTo>
                      <a:pt x="-3938" y="18453"/>
                      <a:pt x="1484" y="7595"/>
                      <a:pt x="12329" y="2166"/>
                    </a:cubicBezTo>
                    <a:close/>
                  </a:path>
                </a:pathLst>
              </a:custGeom>
              <a:grpFill/>
              <a:ln w="18073" cap="flat">
                <a:noFill/>
                <a:prstDash val="solid"/>
                <a:miter/>
              </a:ln>
            </p:spPr>
            <p:txBody>
              <a:bodyPr rtlCol="0" anchor="ctr"/>
              <a:lstStyle/>
              <a:p>
                <a:endParaRPr lang="en-US" sz="849"/>
              </a:p>
            </p:txBody>
          </p:sp>
        </p:grpSp>
        <p:grpSp>
          <p:nvGrpSpPr>
            <p:cNvPr id="152" name="Graphic 2472">
              <a:extLst>
                <a:ext uri="{FF2B5EF4-FFF2-40B4-BE49-F238E27FC236}">
                  <a16:creationId xmlns:a16="http://schemas.microsoft.com/office/drawing/2014/main" id="{9C410137-ABD6-FD41-A865-8233EF920578}"/>
                </a:ext>
              </a:extLst>
            </p:cNvPr>
            <p:cNvGrpSpPr/>
            <p:nvPr userDrawn="1"/>
          </p:nvGrpSpPr>
          <p:grpSpPr>
            <a:xfrm>
              <a:off x="10173566" y="54366"/>
              <a:ext cx="362171" cy="121603"/>
              <a:chOff x="10219286" y="54366"/>
              <a:chExt cx="362171" cy="121603"/>
            </a:xfrm>
            <a:solidFill>
              <a:srgbClr val="7EB4B4"/>
            </a:solidFill>
          </p:grpSpPr>
          <p:sp>
            <p:nvSpPr>
              <p:cNvPr id="387" name="Freeform 386">
                <a:extLst>
                  <a:ext uri="{FF2B5EF4-FFF2-40B4-BE49-F238E27FC236}">
                    <a16:creationId xmlns:a16="http://schemas.microsoft.com/office/drawing/2014/main" id="{A75A3D29-CFF7-F845-871E-E3877012C708}"/>
                  </a:ext>
                </a:extLst>
              </p:cNvPr>
              <p:cNvSpPr/>
              <p:nvPr/>
            </p:nvSpPr>
            <p:spPr>
              <a:xfrm>
                <a:off x="10219286" y="54366"/>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3"/>
                      <a:pt x="44062" y="117984"/>
                      <a:pt x="38640" y="108935"/>
                    </a:cubicBezTo>
                    <a:lnTo>
                      <a:pt x="2491" y="29311"/>
                    </a:lnTo>
                    <a:cubicBezTo>
                      <a:pt x="-2931" y="16643"/>
                      <a:pt x="684" y="5785"/>
                      <a:pt x="11529" y="2166"/>
                    </a:cubicBezTo>
                    <a:close/>
                  </a:path>
                </a:pathLst>
              </a:custGeom>
              <a:grpFill/>
              <a:ln w="18073" cap="flat">
                <a:noFill/>
                <a:prstDash val="solid"/>
                <a:miter/>
              </a:ln>
            </p:spPr>
            <p:txBody>
              <a:bodyPr rtlCol="0" anchor="ctr"/>
              <a:lstStyle/>
              <a:p>
                <a:endParaRPr lang="en-US" sz="849"/>
              </a:p>
            </p:txBody>
          </p:sp>
          <p:sp>
            <p:nvSpPr>
              <p:cNvPr id="388" name="Freeform 387">
                <a:extLst>
                  <a:ext uri="{FF2B5EF4-FFF2-40B4-BE49-F238E27FC236}">
                    <a16:creationId xmlns:a16="http://schemas.microsoft.com/office/drawing/2014/main" id="{271E2A98-B3A4-6F43-8310-F207725F2957}"/>
                  </a:ext>
                </a:extLst>
              </p:cNvPr>
              <p:cNvSpPr/>
              <p:nvPr/>
            </p:nvSpPr>
            <p:spPr>
              <a:xfrm>
                <a:off x="10541694" y="54524"/>
                <a:ext cx="39763" cy="121445"/>
              </a:xfrm>
              <a:custGeom>
                <a:avLst/>
                <a:gdLst>
                  <a:gd name="connsiteX0" fmla="*/ 39764 w 39763"/>
                  <a:gd name="connsiteY0" fmla="*/ 20105 h 121445"/>
                  <a:gd name="connsiteX1" fmla="*/ 39764 w 39763"/>
                  <a:gd name="connsiteY1" fmla="*/ 101539 h 121445"/>
                  <a:gd name="connsiteX2" fmla="*/ 19882 w 39763"/>
                  <a:gd name="connsiteY2" fmla="*/ 121446 h 121445"/>
                  <a:gd name="connsiteX3" fmla="*/ 19882 w 39763"/>
                  <a:gd name="connsiteY3" fmla="*/ 121446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7" y="121446"/>
                      <a:pt x="19882" y="121446"/>
                    </a:cubicBezTo>
                    <a:lnTo>
                      <a:pt x="19882" y="121446"/>
                    </a:lnTo>
                    <a:cubicBezTo>
                      <a:pt x="9037" y="121446"/>
                      <a:pt x="0" y="112397"/>
                      <a:pt x="0" y="101539"/>
                    </a:cubicBezTo>
                    <a:lnTo>
                      <a:pt x="0" y="20105"/>
                    </a:lnTo>
                    <a:cubicBezTo>
                      <a:pt x="0" y="9247"/>
                      <a:pt x="9037" y="199"/>
                      <a:pt x="19882" y="199"/>
                    </a:cubicBezTo>
                    <a:lnTo>
                      <a:pt x="19882" y="199"/>
                    </a:lnTo>
                    <a:cubicBezTo>
                      <a:pt x="28919" y="-1611"/>
                      <a:pt x="39764" y="9247"/>
                      <a:pt x="39764" y="20105"/>
                    </a:cubicBezTo>
                    <a:close/>
                  </a:path>
                </a:pathLst>
              </a:custGeom>
              <a:grpFill/>
              <a:ln w="18073" cap="flat">
                <a:noFill/>
                <a:prstDash val="solid"/>
                <a:miter/>
              </a:ln>
            </p:spPr>
            <p:txBody>
              <a:bodyPr rtlCol="0" anchor="ctr"/>
              <a:lstStyle/>
              <a:p>
                <a:endParaRPr lang="en-US" sz="849"/>
              </a:p>
            </p:txBody>
          </p:sp>
        </p:grpSp>
        <p:sp>
          <p:nvSpPr>
            <p:cNvPr id="153" name="Freeform 152">
              <a:extLst>
                <a:ext uri="{FF2B5EF4-FFF2-40B4-BE49-F238E27FC236}">
                  <a16:creationId xmlns:a16="http://schemas.microsoft.com/office/drawing/2014/main" id="{EE3C9CF5-65C9-E841-9ED5-DFF8C3C35D35}"/>
                </a:ext>
              </a:extLst>
            </p:cNvPr>
            <p:cNvSpPr/>
            <p:nvPr userDrawn="1"/>
          </p:nvSpPr>
          <p:spPr>
            <a:xfrm>
              <a:off x="10744046" y="327624"/>
              <a:ext cx="77624" cy="120149"/>
            </a:xfrm>
            <a:custGeom>
              <a:avLst/>
              <a:gdLst>
                <a:gd name="connsiteX0" fmla="*/ 12200 w 77624"/>
                <a:gd name="connsiteY0" fmla="*/ 2166 h 120149"/>
                <a:gd name="connsiteX1" fmla="*/ 12200 w 77624"/>
                <a:gd name="connsiteY1" fmla="*/ 2166 h 120149"/>
                <a:gd name="connsiteX2" fmla="*/ 39312 w 77624"/>
                <a:gd name="connsiteY2" fmla="*/ 11214 h 120149"/>
                <a:gd name="connsiteX3" fmla="*/ 75461 w 77624"/>
                <a:gd name="connsiteY3" fmla="*/ 90839 h 120149"/>
                <a:gd name="connsiteX4" fmla="*/ 66424 w 77624"/>
                <a:gd name="connsiteY4" fmla="*/ 117984 h 120149"/>
                <a:gd name="connsiteX5" fmla="*/ 66424 w 77624"/>
                <a:gd name="connsiteY5" fmla="*/ 117984 h 120149"/>
                <a:gd name="connsiteX6" fmla="*/ 39312 w 77624"/>
                <a:gd name="connsiteY6" fmla="*/ 108935 h 120149"/>
                <a:gd name="connsiteX7" fmla="*/ 1356 w 77624"/>
                <a:gd name="connsiteY7" fmla="*/ 29311 h 120149"/>
                <a:gd name="connsiteX8" fmla="*/ 12200 w 77624"/>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624" h="120149">
                  <a:moveTo>
                    <a:pt x="12200" y="2166"/>
                  </a:moveTo>
                  <a:lnTo>
                    <a:pt x="12200" y="2166"/>
                  </a:lnTo>
                  <a:cubicBezTo>
                    <a:pt x="21238" y="-3263"/>
                    <a:pt x="33889" y="2166"/>
                    <a:pt x="39312" y="11214"/>
                  </a:cubicBezTo>
                  <a:lnTo>
                    <a:pt x="75461" y="90839"/>
                  </a:lnTo>
                  <a:cubicBezTo>
                    <a:pt x="80883" y="99887"/>
                    <a:pt x="75461" y="112555"/>
                    <a:pt x="66424" y="117984"/>
                  </a:cubicBezTo>
                  <a:lnTo>
                    <a:pt x="66424" y="117984"/>
                  </a:lnTo>
                  <a:cubicBezTo>
                    <a:pt x="57386" y="123413"/>
                    <a:pt x="44734" y="117984"/>
                    <a:pt x="39312" y="108935"/>
                  </a:cubicBezTo>
                  <a:lnTo>
                    <a:pt x="1356" y="29311"/>
                  </a:lnTo>
                  <a:cubicBezTo>
                    <a:pt x="-2259" y="18453"/>
                    <a:pt x="1356" y="7595"/>
                    <a:pt x="12200" y="2166"/>
                  </a:cubicBezTo>
                  <a:close/>
                </a:path>
              </a:pathLst>
            </a:custGeom>
            <a:solidFill>
              <a:srgbClr val="7EB4B4"/>
            </a:solidFill>
            <a:ln w="18073" cap="flat">
              <a:noFill/>
              <a:prstDash val="solid"/>
              <a:miter/>
            </a:ln>
          </p:spPr>
          <p:txBody>
            <a:bodyPr rtlCol="0" anchor="ctr"/>
            <a:lstStyle/>
            <a:p>
              <a:endParaRPr lang="en-US" sz="849"/>
            </a:p>
          </p:txBody>
        </p:sp>
        <p:grpSp>
          <p:nvGrpSpPr>
            <p:cNvPr id="154" name="Graphic 2472">
              <a:extLst>
                <a:ext uri="{FF2B5EF4-FFF2-40B4-BE49-F238E27FC236}">
                  <a16:creationId xmlns:a16="http://schemas.microsoft.com/office/drawing/2014/main" id="{E790A0CA-9400-8A45-BC2D-7F0426BB2299}"/>
                </a:ext>
              </a:extLst>
            </p:cNvPr>
            <p:cNvGrpSpPr/>
            <p:nvPr userDrawn="1"/>
          </p:nvGrpSpPr>
          <p:grpSpPr>
            <a:xfrm>
              <a:off x="11047567" y="327624"/>
              <a:ext cx="683245" cy="121602"/>
              <a:chOff x="11093287" y="327624"/>
              <a:chExt cx="683245" cy="121602"/>
            </a:xfrm>
            <a:solidFill>
              <a:srgbClr val="7EB4B4"/>
            </a:solidFill>
          </p:grpSpPr>
          <p:sp>
            <p:nvSpPr>
              <p:cNvPr id="384" name="Freeform 383">
                <a:extLst>
                  <a:ext uri="{FF2B5EF4-FFF2-40B4-BE49-F238E27FC236}">
                    <a16:creationId xmlns:a16="http://schemas.microsoft.com/office/drawing/2014/main" id="{B3861AF3-A13A-724D-A5AC-99ADE73FF5C2}"/>
                  </a:ext>
                </a:extLst>
              </p:cNvPr>
              <p:cNvSpPr/>
              <p:nvPr/>
            </p:nvSpPr>
            <p:spPr>
              <a:xfrm>
                <a:off x="11093287" y="327624"/>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5"/>
                    </a:cubicBezTo>
                    <a:lnTo>
                      <a:pt x="3292" y="29311"/>
                    </a:lnTo>
                    <a:cubicBezTo>
                      <a:pt x="-3938" y="18453"/>
                      <a:pt x="1484" y="7595"/>
                      <a:pt x="12329" y="2166"/>
                    </a:cubicBezTo>
                    <a:close/>
                  </a:path>
                </a:pathLst>
              </a:custGeom>
              <a:grpFill/>
              <a:ln w="18073" cap="flat">
                <a:noFill/>
                <a:prstDash val="solid"/>
                <a:miter/>
              </a:ln>
            </p:spPr>
            <p:txBody>
              <a:bodyPr rtlCol="0" anchor="ctr"/>
              <a:lstStyle/>
              <a:p>
                <a:endParaRPr lang="en-US" sz="849"/>
              </a:p>
            </p:txBody>
          </p:sp>
          <p:sp>
            <p:nvSpPr>
              <p:cNvPr id="385" name="Freeform 384">
                <a:extLst>
                  <a:ext uri="{FF2B5EF4-FFF2-40B4-BE49-F238E27FC236}">
                    <a16:creationId xmlns:a16="http://schemas.microsoft.com/office/drawing/2014/main" id="{E02AEA26-E5E2-A94C-8AB9-786DDB92B589}"/>
                  </a:ext>
                </a:extLst>
              </p:cNvPr>
              <p:cNvSpPr/>
              <p:nvPr/>
            </p:nvSpPr>
            <p:spPr>
              <a:xfrm>
                <a:off x="11414688" y="327980"/>
                <a:ext cx="39763" cy="121246"/>
              </a:xfrm>
              <a:custGeom>
                <a:avLst/>
                <a:gdLst>
                  <a:gd name="connsiteX0" fmla="*/ 39763 w 39763"/>
                  <a:gd name="connsiteY0" fmla="*/ 19906 h 121246"/>
                  <a:gd name="connsiteX1" fmla="*/ 39763 w 39763"/>
                  <a:gd name="connsiteY1" fmla="*/ 101341 h 121246"/>
                  <a:gd name="connsiteX2" fmla="*/ 19882 w 39763"/>
                  <a:gd name="connsiteY2" fmla="*/ 121246 h 121246"/>
                  <a:gd name="connsiteX3" fmla="*/ 19882 w 39763"/>
                  <a:gd name="connsiteY3" fmla="*/ 121246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3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3" y="19906"/>
                    </a:moveTo>
                    <a:lnTo>
                      <a:pt x="39763" y="101341"/>
                    </a:lnTo>
                    <a:cubicBezTo>
                      <a:pt x="39763" y="112198"/>
                      <a:pt x="30726" y="121246"/>
                      <a:pt x="19882" y="121246"/>
                    </a:cubicBezTo>
                    <a:lnTo>
                      <a:pt x="19882" y="121246"/>
                    </a:lnTo>
                    <a:cubicBezTo>
                      <a:pt x="9037" y="121246"/>
                      <a:pt x="0" y="112198"/>
                      <a:pt x="0" y="101341"/>
                    </a:cubicBezTo>
                    <a:lnTo>
                      <a:pt x="0" y="19906"/>
                    </a:lnTo>
                    <a:cubicBezTo>
                      <a:pt x="0" y="9048"/>
                      <a:pt x="9037" y="0"/>
                      <a:pt x="19882" y="0"/>
                    </a:cubicBezTo>
                    <a:lnTo>
                      <a:pt x="19882" y="0"/>
                    </a:lnTo>
                    <a:cubicBezTo>
                      <a:pt x="30726" y="0"/>
                      <a:pt x="39763" y="9048"/>
                      <a:pt x="39763" y="19906"/>
                    </a:cubicBezTo>
                    <a:close/>
                  </a:path>
                </a:pathLst>
              </a:custGeom>
              <a:grpFill/>
              <a:ln w="18073" cap="flat">
                <a:noFill/>
                <a:prstDash val="solid"/>
                <a:miter/>
              </a:ln>
            </p:spPr>
            <p:txBody>
              <a:bodyPr rtlCol="0" anchor="ctr"/>
              <a:lstStyle/>
              <a:p>
                <a:endParaRPr lang="en-US" sz="849"/>
              </a:p>
            </p:txBody>
          </p:sp>
          <p:sp>
            <p:nvSpPr>
              <p:cNvPr id="386" name="Freeform 385">
                <a:extLst>
                  <a:ext uri="{FF2B5EF4-FFF2-40B4-BE49-F238E27FC236}">
                    <a16:creationId xmlns:a16="http://schemas.microsoft.com/office/drawing/2014/main" id="{9E7D9A1D-C311-5B46-9394-188C4A5C4D1B}"/>
                  </a:ext>
                </a:extLst>
              </p:cNvPr>
              <p:cNvSpPr/>
              <p:nvPr/>
            </p:nvSpPr>
            <p:spPr>
              <a:xfrm>
                <a:off x="11698779" y="327624"/>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5"/>
                    </a:cubicBezTo>
                    <a:lnTo>
                      <a:pt x="3292" y="29311"/>
                    </a:lnTo>
                    <a:cubicBezTo>
                      <a:pt x="-3938" y="18453"/>
                      <a:pt x="1484" y="7595"/>
                      <a:pt x="12329" y="2166"/>
                    </a:cubicBezTo>
                    <a:close/>
                  </a:path>
                </a:pathLst>
              </a:custGeom>
              <a:grpFill/>
              <a:ln w="18073" cap="flat">
                <a:noFill/>
                <a:prstDash val="solid"/>
                <a:miter/>
              </a:ln>
            </p:spPr>
            <p:txBody>
              <a:bodyPr rtlCol="0" anchor="ctr"/>
              <a:lstStyle/>
              <a:p>
                <a:endParaRPr lang="en-US" sz="849"/>
              </a:p>
            </p:txBody>
          </p:sp>
        </p:grpSp>
        <p:grpSp>
          <p:nvGrpSpPr>
            <p:cNvPr id="155" name="Graphic 2472">
              <a:extLst>
                <a:ext uri="{FF2B5EF4-FFF2-40B4-BE49-F238E27FC236}">
                  <a16:creationId xmlns:a16="http://schemas.microsoft.com/office/drawing/2014/main" id="{B37BDDE2-05FE-EC4B-841A-5CE24807BB4E}"/>
                </a:ext>
              </a:extLst>
            </p:cNvPr>
            <p:cNvGrpSpPr/>
            <p:nvPr userDrawn="1"/>
          </p:nvGrpSpPr>
          <p:grpSpPr>
            <a:xfrm>
              <a:off x="11956709" y="327624"/>
              <a:ext cx="683245" cy="121602"/>
              <a:chOff x="12002429" y="327624"/>
              <a:chExt cx="683245" cy="121602"/>
            </a:xfrm>
            <a:solidFill>
              <a:srgbClr val="7EB4B4"/>
            </a:solidFill>
          </p:grpSpPr>
          <p:sp>
            <p:nvSpPr>
              <p:cNvPr id="381" name="Freeform 380">
                <a:extLst>
                  <a:ext uri="{FF2B5EF4-FFF2-40B4-BE49-F238E27FC236}">
                    <a16:creationId xmlns:a16="http://schemas.microsoft.com/office/drawing/2014/main" id="{AF4F8569-D2B5-774F-AD19-ECB21594AF29}"/>
                  </a:ext>
                </a:extLst>
              </p:cNvPr>
              <p:cNvSpPr/>
              <p:nvPr/>
            </p:nvSpPr>
            <p:spPr>
              <a:xfrm>
                <a:off x="12002429" y="327624"/>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89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89" y="90839"/>
                    </a:lnTo>
                    <a:cubicBezTo>
                      <a:pt x="81012" y="99887"/>
                      <a:pt x="75589" y="112555"/>
                      <a:pt x="66552" y="117984"/>
                    </a:cubicBezTo>
                    <a:lnTo>
                      <a:pt x="66552" y="117984"/>
                    </a:lnTo>
                    <a:cubicBezTo>
                      <a:pt x="57515" y="123413"/>
                      <a:pt x="44863" y="117984"/>
                      <a:pt x="39441" y="108935"/>
                    </a:cubicBezTo>
                    <a:lnTo>
                      <a:pt x="3292" y="29311"/>
                    </a:lnTo>
                    <a:cubicBezTo>
                      <a:pt x="-3938" y="18453"/>
                      <a:pt x="1485" y="7595"/>
                      <a:pt x="12329" y="2166"/>
                    </a:cubicBezTo>
                    <a:close/>
                  </a:path>
                </a:pathLst>
              </a:custGeom>
              <a:grpFill/>
              <a:ln w="18073" cap="flat">
                <a:noFill/>
                <a:prstDash val="solid"/>
                <a:miter/>
              </a:ln>
            </p:spPr>
            <p:txBody>
              <a:bodyPr rtlCol="0" anchor="ctr"/>
              <a:lstStyle/>
              <a:p>
                <a:endParaRPr lang="en-US" sz="849"/>
              </a:p>
            </p:txBody>
          </p:sp>
          <p:sp>
            <p:nvSpPr>
              <p:cNvPr id="382" name="Freeform 381">
                <a:extLst>
                  <a:ext uri="{FF2B5EF4-FFF2-40B4-BE49-F238E27FC236}">
                    <a16:creationId xmlns:a16="http://schemas.microsoft.com/office/drawing/2014/main" id="{66BC4E74-5A25-7D4E-AC72-31A1DCEAEA3B}"/>
                  </a:ext>
                </a:extLst>
              </p:cNvPr>
              <p:cNvSpPr/>
              <p:nvPr/>
            </p:nvSpPr>
            <p:spPr>
              <a:xfrm>
                <a:off x="12323831" y="327980"/>
                <a:ext cx="39763" cy="121246"/>
              </a:xfrm>
              <a:custGeom>
                <a:avLst/>
                <a:gdLst>
                  <a:gd name="connsiteX0" fmla="*/ 39764 w 39763"/>
                  <a:gd name="connsiteY0" fmla="*/ 19906 h 121246"/>
                  <a:gd name="connsiteX1" fmla="*/ 39764 w 39763"/>
                  <a:gd name="connsiteY1" fmla="*/ 101341 h 121246"/>
                  <a:gd name="connsiteX2" fmla="*/ 19882 w 39763"/>
                  <a:gd name="connsiteY2" fmla="*/ 121246 h 121246"/>
                  <a:gd name="connsiteX3" fmla="*/ 19882 w 39763"/>
                  <a:gd name="connsiteY3" fmla="*/ 121246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8"/>
                      <a:pt x="30727" y="121246"/>
                      <a:pt x="19882" y="121246"/>
                    </a:cubicBezTo>
                    <a:lnTo>
                      <a:pt x="19882" y="121246"/>
                    </a:lnTo>
                    <a:cubicBezTo>
                      <a:pt x="9037" y="121246"/>
                      <a:pt x="0" y="112198"/>
                      <a:pt x="0" y="101341"/>
                    </a:cubicBezTo>
                    <a:lnTo>
                      <a:pt x="0" y="19906"/>
                    </a:lnTo>
                    <a:cubicBezTo>
                      <a:pt x="0" y="9048"/>
                      <a:pt x="9037" y="0"/>
                      <a:pt x="19882" y="0"/>
                    </a:cubicBezTo>
                    <a:lnTo>
                      <a:pt x="19882" y="0"/>
                    </a:lnTo>
                    <a:cubicBezTo>
                      <a:pt x="28919" y="0"/>
                      <a:pt x="39764" y="9048"/>
                      <a:pt x="39764" y="19906"/>
                    </a:cubicBezTo>
                    <a:close/>
                  </a:path>
                </a:pathLst>
              </a:custGeom>
              <a:grpFill/>
              <a:ln w="18073" cap="flat">
                <a:noFill/>
                <a:prstDash val="solid"/>
                <a:miter/>
              </a:ln>
            </p:spPr>
            <p:txBody>
              <a:bodyPr rtlCol="0" anchor="ctr"/>
              <a:lstStyle/>
              <a:p>
                <a:endParaRPr lang="en-US" sz="849"/>
              </a:p>
            </p:txBody>
          </p:sp>
          <p:sp>
            <p:nvSpPr>
              <p:cNvPr id="383" name="Freeform 382">
                <a:extLst>
                  <a:ext uri="{FF2B5EF4-FFF2-40B4-BE49-F238E27FC236}">
                    <a16:creationId xmlns:a16="http://schemas.microsoft.com/office/drawing/2014/main" id="{DC404370-FF5B-6540-AA4F-A477101483BC}"/>
                  </a:ext>
                </a:extLst>
              </p:cNvPr>
              <p:cNvSpPr/>
              <p:nvPr/>
            </p:nvSpPr>
            <p:spPr>
              <a:xfrm>
                <a:off x="12607922" y="327624"/>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89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89" y="90839"/>
                    </a:lnTo>
                    <a:cubicBezTo>
                      <a:pt x="81012" y="99887"/>
                      <a:pt x="75589" y="112555"/>
                      <a:pt x="66552" y="117984"/>
                    </a:cubicBezTo>
                    <a:lnTo>
                      <a:pt x="66552" y="117984"/>
                    </a:lnTo>
                    <a:cubicBezTo>
                      <a:pt x="57515" y="123413"/>
                      <a:pt x="44863" y="117984"/>
                      <a:pt x="39441" y="108935"/>
                    </a:cubicBezTo>
                    <a:lnTo>
                      <a:pt x="3292" y="29311"/>
                    </a:lnTo>
                    <a:cubicBezTo>
                      <a:pt x="-3938" y="18453"/>
                      <a:pt x="1485" y="7595"/>
                      <a:pt x="12329" y="2166"/>
                    </a:cubicBezTo>
                    <a:close/>
                  </a:path>
                </a:pathLst>
              </a:custGeom>
              <a:grpFill/>
              <a:ln w="18073" cap="flat">
                <a:noFill/>
                <a:prstDash val="solid"/>
                <a:miter/>
              </a:ln>
            </p:spPr>
            <p:txBody>
              <a:bodyPr rtlCol="0" anchor="ctr"/>
              <a:lstStyle/>
              <a:p>
                <a:endParaRPr lang="en-US" sz="849"/>
              </a:p>
            </p:txBody>
          </p:sp>
        </p:grpSp>
        <p:sp>
          <p:nvSpPr>
            <p:cNvPr id="156" name="Freeform 155">
              <a:extLst>
                <a:ext uri="{FF2B5EF4-FFF2-40B4-BE49-F238E27FC236}">
                  <a16:creationId xmlns:a16="http://schemas.microsoft.com/office/drawing/2014/main" id="{D6ADEEB0-D3E9-D84B-BF63-290D10BE3FD9}"/>
                </a:ext>
              </a:extLst>
            </p:cNvPr>
            <p:cNvSpPr/>
            <p:nvPr userDrawn="1"/>
          </p:nvSpPr>
          <p:spPr>
            <a:xfrm>
              <a:off x="10744718" y="631645"/>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3"/>
                    <a:pt x="44062" y="117984"/>
                    <a:pt x="38640" y="108935"/>
                  </a:cubicBezTo>
                  <a:lnTo>
                    <a:pt x="2491" y="29311"/>
                  </a:lnTo>
                  <a:cubicBezTo>
                    <a:pt x="-2931" y="18453"/>
                    <a:pt x="684" y="5785"/>
                    <a:pt x="11529" y="2166"/>
                  </a:cubicBezTo>
                  <a:close/>
                </a:path>
              </a:pathLst>
            </a:custGeom>
            <a:solidFill>
              <a:srgbClr val="7EB4B4"/>
            </a:solidFill>
            <a:ln w="18073" cap="flat">
              <a:noFill/>
              <a:prstDash val="solid"/>
              <a:miter/>
            </a:ln>
          </p:spPr>
          <p:txBody>
            <a:bodyPr rtlCol="0" anchor="ctr"/>
            <a:lstStyle/>
            <a:p>
              <a:endParaRPr lang="en-US" sz="849"/>
            </a:p>
          </p:txBody>
        </p:sp>
        <p:grpSp>
          <p:nvGrpSpPr>
            <p:cNvPr id="157" name="Graphic 2472">
              <a:extLst>
                <a:ext uri="{FF2B5EF4-FFF2-40B4-BE49-F238E27FC236}">
                  <a16:creationId xmlns:a16="http://schemas.microsoft.com/office/drawing/2014/main" id="{97A30AFF-9F55-BC45-8099-EDCE7426BD1B}"/>
                </a:ext>
              </a:extLst>
            </p:cNvPr>
            <p:cNvGrpSpPr/>
            <p:nvPr userDrawn="1"/>
          </p:nvGrpSpPr>
          <p:grpSpPr>
            <a:xfrm>
              <a:off x="10744718" y="934213"/>
              <a:ext cx="76952" cy="423814"/>
              <a:chOff x="10790438" y="934213"/>
              <a:chExt cx="76952" cy="423814"/>
            </a:xfrm>
            <a:solidFill>
              <a:srgbClr val="7EB4B4"/>
            </a:solidFill>
          </p:grpSpPr>
          <p:sp>
            <p:nvSpPr>
              <p:cNvPr id="379" name="Freeform 378">
                <a:extLst>
                  <a:ext uri="{FF2B5EF4-FFF2-40B4-BE49-F238E27FC236}">
                    <a16:creationId xmlns:a16="http://schemas.microsoft.com/office/drawing/2014/main" id="{1A8FB510-B83F-4E46-8D35-59BA0486997D}"/>
                  </a:ext>
                </a:extLst>
              </p:cNvPr>
              <p:cNvSpPr/>
              <p:nvPr/>
            </p:nvSpPr>
            <p:spPr>
              <a:xfrm>
                <a:off x="10809196" y="934213"/>
                <a:ext cx="39763" cy="121246"/>
              </a:xfrm>
              <a:custGeom>
                <a:avLst/>
                <a:gdLst>
                  <a:gd name="connsiteX0" fmla="*/ 39763 w 39763"/>
                  <a:gd name="connsiteY0" fmla="*/ 19906 h 121246"/>
                  <a:gd name="connsiteX1" fmla="*/ 39763 w 39763"/>
                  <a:gd name="connsiteY1" fmla="*/ 101341 h 121246"/>
                  <a:gd name="connsiteX2" fmla="*/ 19882 w 39763"/>
                  <a:gd name="connsiteY2" fmla="*/ 121246 h 121246"/>
                  <a:gd name="connsiteX3" fmla="*/ 19882 w 39763"/>
                  <a:gd name="connsiteY3" fmla="*/ 121246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3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3" y="19906"/>
                    </a:moveTo>
                    <a:lnTo>
                      <a:pt x="39763" y="101341"/>
                    </a:lnTo>
                    <a:cubicBezTo>
                      <a:pt x="39763" y="112198"/>
                      <a:pt x="30726" y="121246"/>
                      <a:pt x="19882" y="121246"/>
                    </a:cubicBezTo>
                    <a:lnTo>
                      <a:pt x="19882" y="121246"/>
                    </a:lnTo>
                    <a:cubicBezTo>
                      <a:pt x="9037" y="121246"/>
                      <a:pt x="0" y="112198"/>
                      <a:pt x="0" y="101341"/>
                    </a:cubicBezTo>
                    <a:lnTo>
                      <a:pt x="0" y="19906"/>
                    </a:lnTo>
                    <a:cubicBezTo>
                      <a:pt x="0" y="9048"/>
                      <a:pt x="9037" y="0"/>
                      <a:pt x="19882" y="0"/>
                    </a:cubicBezTo>
                    <a:lnTo>
                      <a:pt x="19882" y="0"/>
                    </a:lnTo>
                    <a:cubicBezTo>
                      <a:pt x="28919" y="0"/>
                      <a:pt x="39763" y="9048"/>
                      <a:pt x="39763" y="19906"/>
                    </a:cubicBezTo>
                    <a:close/>
                  </a:path>
                </a:pathLst>
              </a:custGeom>
              <a:grpFill/>
              <a:ln w="18073" cap="flat">
                <a:noFill/>
                <a:prstDash val="solid"/>
                <a:miter/>
              </a:ln>
            </p:spPr>
            <p:txBody>
              <a:bodyPr rtlCol="0" anchor="ctr"/>
              <a:lstStyle/>
              <a:p>
                <a:endParaRPr lang="en-US" sz="849"/>
              </a:p>
            </p:txBody>
          </p:sp>
          <p:sp>
            <p:nvSpPr>
              <p:cNvPr id="380" name="Freeform 379">
                <a:extLst>
                  <a:ext uri="{FF2B5EF4-FFF2-40B4-BE49-F238E27FC236}">
                    <a16:creationId xmlns:a16="http://schemas.microsoft.com/office/drawing/2014/main" id="{8866ADE1-3A90-654A-A0D8-9B2FB4867E0C}"/>
                  </a:ext>
                </a:extLst>
              </p:cNvPr>
              <p:cNvSpPr/>
              <p:nvPr/>
            </p:nvSpPr>
            <p:spPr>
              <a:xfrm>
                <a:off x="10790438" y="1237878"/>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3"/>
                      <a:pt x="44062" y="117984"/>
                      <a:pt x="38640" y="108935"/>
                    </a:cubicBezTo>
                    <a:lnTo>
                      <a:pt x="2491" y="29311"/>
                    </a:lnTo>
                    <a:cubicBezTo>
                      <a:pt x="-2931" y="18453"/>
                      <a:pt x="684" y="7595"/>
                      <a:pt x="11529" y="2166"/>
                    </a:cubicBezTo>
                    <a:close/>
                  </a:path>
                </a:pathLst>
              </a:custGeom>
              <a:grpFill/>
              <a:ln w="18073" cap="flat">
                <a:noFill/>
                <a:prstDash val="solid"/>
                <a:miter/>
              </a:ln>
            </p:spPr>
            <p:txBody>
              <a:bodyPr rtlCol="0" anchor="ctr"/>
              <a:lstStyle/>
              <a:p>
                <a:endParaRPr lang="en-US" sz="849"/>
              </a:p>
            </p:txBody>
          </p:sp>
        </p:grpSp>
        <p:sp>
          <p:nvSpPr>
            <p:cNvPr id="158" name="Freeform 157">
              <a:extLst>
                <a:ext uri="{FF2B5EF4-FFF2-40B4-BE49-F238E27FC236}">
                  <a16:creationId xmlns:a16="http://schemas.microsoft.com/office/drawing/2014/main" id="{C8A36C99-428A-304F-B02C-B27F2ECA95AD}"/>
                </a:ext>
              </a:extLst>
            </p:cNvPr>
            <p:cNvSpPr/>
            <p:nvPr userDrawn="1"/>
          </p:nvSpPr>
          <p:spPr>
            <a:xfrm>
              <a:off x="11065318" y="631802"/>
              <a:ext cx="39763" cy="121445"/>
            </a:xfrm>
            <a:custGeom>
              <a:avLst/>
              <a:gdLst>
                <a:gd name="connsiteX0" fmla="*/ 39764 w 39763"/>
                <a:gd name="connsiteY0" fmla="*/ 20105 h 121445"/>
                <a:gd name="connsiteX1" fmla="*/ 39764 w 39763"/>
                <a:gd name="connsiteY1" fmla="*/ 101539 h 121445"/>
                <a:gd name="connsiteX2" fmla="*/ 19882 w 39763"/>
                <a:gd name="connsiteY2" fmla="*/ 121445 h 121445"/>
                <a:gd name="connsiteX3" fmla="*/ 19882 w 39763"/>
                <a:gd name="connsiteY3" fmla="*/ 121445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7" y="121445"/>
                    <a:pt x="19882" y="121445"/>
                  </a:cubicBezTo>
                  <a:lnTo>
                    <a:pt x="19882" y="121445"/>
                  </a:lnTo>
                  <a:cubicBezTo>
                    <a:pt x="9037" y="121445"/>
                    <a:pt x="0" y="112397"/>
                    <a:pt x="0" y="101539"/>
                  </a:cubicBezTo>
                  <a:lnTo>
                    <a:pt x="0" y="20105"/>
                  </a:lnTo>
                  <a:cubicBezTo>
                    <a:pt x="0" y="9247"/>
                    <a:pt x="9037" y="199"/>
                    <a:pt x="19882" y="199"/>
                  </a:cubicBezTo>
                  <a:lnTo>
                    <a:pt x="19882" y="199"/>
                  </a:lnTo>
                  <a:cubicBezTo>
                    <a:pt x="30727" y="-1611"/>
                    <a:pt x="39764" y="9247"/>
                    <a:pt x="39764" y="20105"/>
                  </a:cubicBezTo>
                  <a:close/>
                </a:path>
              </a:pathLst>
            </a:custGeom>
            <a:solidFill>
              <a:srgbClr val="7EB4B4"/>
            </a:solidFill>
            <a:ln w="18073" cap="flat">
              <a:noFill/>
              <a:prstDash val="solid"/>
              <a:miter/>
            </a:ln>
          </p:spPr>
          <p:txBody>
            <a:bodyPr rtlCol="0" anchor="ctr"/>
            <a:lstStyle/>
            <a:p>
              <a:endParaRPr lang="en-US" sz="849"/>
            </a:p>
          </p:txBody>
        </p:sp>
        <p:grpSp>
          <p:nvGrpSpPr>
            <p:cNvPr id="159" name="Graphic 2472">
              <a:extLst>
                <a:ext uri="{FF2B5EF4-FFF2-40B4-BE49-F238E27FC236}">
                  <a16:creationId xmlns:a16="http://schemas.microsoft.com/office/drawing/2014/main" id="{77401F24-B2A4-4148-92D3-551ABBF9C063}"/>
                </a:ext>
              </a:extLst>
            </p:cNvPr>
            <p:cNvGrpSpPr/>
            <p:nvPr userDrawn="1"/>
          </p:nvGrpSpPr>
          <p:grpSpPr>
            <a:xfrm>
              <a:off x="11350210" y="631645"/>
              <a:ext cx="380602" cy="120149"/>
              <a:chOff x="11395930" y="631645"/>
              <a:chExt cx="380602" cy="120149"/>
            </a:xfrm>
            <a:solidFill>
              <a:srgbClr val="7EB4B4"/>
            </a:solidFill>
          </p:grpSpPr>
          <p:sp>
            <p:nvSpPr>
              <p:cNvPr id="377" name="Freeform 376">
                <a:extLst>
                  <a:ext uri="{FF2B5EF4-FFF2-40B4-BE49-F238E27FC236}">
                    <a16:creationId xmlns:a16="http://schemas.microsoft.com/office/drawing/2014/main" id="{CB74BD45-0EDB-9340-A85A-EF7CF138D77A}"/>
                  </a:ext>
                </a:extLst>
              </p:cNvPr>
              <p:cNvSpPr/>
              <p:nvPr/>
            </p:nvSpPr>
            <p:spPr>
              <a:xfrm>
                <a:off x="11395930" y="631645"/>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3"/>
                      <a:pt x="44062" y="117984"/>
                      <a:pt x="38640" y="108935"/>
                    </a:cubicBezTo>
                    <a:lnTo>
                      <a:pt x="2491" y="29311"/>
                    </a:lnTo>
                    <a:cubicBezTo>
                      <a:pt x="-2931" y="18453"/>
                      <a:pt x="684" y="5785"/>
                      <a:pt x="11529" y="2166"/>
                    </a:cubicBezTo>
                    <a:close/>
                  </a:path>
                </a:pathLst>
              </a:custGeom>
              <a:grpFill/>
              <a:ln w="18073" cap="flat">
                <a:noFill/>
                <a:prstDash val="solid"/>
                <a:miter/>
              </a:ln>
            </p:spPr>
            <p:txBody>
              <a:bodyPr rtlCol="0" anchor="ctr"/>
              <a:lstStyle/>
              <a:p>
                <a:endParaRPr lang="en-US" sz="849"/>
              </a:p>
            </p:txBody>
          </p:sp>
          <p:sp>
            <p:nvSpPr>
              <p:cNvPr id="378" name="Freeform 377">
                <a:extLst>
                  <a:ext uri="{FF2B5EF4-FFF2-40B4-BE49-F238E27FC236}">
                    <a16:creationId xmlns:a16="http://schemas.microsoft.com/office/drawing/2014/main" id="{40C2F0E5-87B9-6B44-81C0-BB23A684FDD2}"/>
                  </a:ext>
                </a:extLst>
              </p:cNvPr>
              <p:cNvSpPr/>
              <p:nvPr/>
            </p:nvSpPr>
            <p:spPr>
              <a:xfrm>
                <a:off x="11698779" y="631645"/>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5"/>
                    </a:cubicBezTo>
                    <a:lnTo>
                      <a:pt x="3292" y="29311"/>
                    </a:lnTo>
                    <a:cubicBezTo>
                      <a:pt x="-3938" y="18453"/>
                      <a:pt x="1484" y="5785"/>
                      <a:pt x="12329" y="2166"/>
                    </a:cubicBezTo>
                    <a:close/>
                  </a:path>
                </a:pathLst>
              </a:custGeom>
              <a:grpFill/>
              <a:ln w="18073" cap="flat">
                <a:noFill/>
                <a:prstDash val="solid"/>
                <a:miter/>
              </a:ln>
            </p:spPr>
            <p:txBody>
              <a:bodyPr rtlCol="0" anchor="ctr"/>
              <a:lstStyle/>
              <a:p>
                <a:endParaRPr lang="en-US" sz="849"/>
              </a:p>
            </p:txBody>
          </p:sp>
        </p:grpSp>
        <p:grpSp>
          <p:nvGrpSpPr>
            <p:cNvPr id="160" name="Graphic 2472">
              <a:extLst>
                <a:ext uri="{FF2B5EF4-FFF2-40B4-BE49-F238E27FC236}">
                  <a16:creationId xmlns:a16="http://schemas.microsoft.com/office/drawing/2014/main" id="{42701BC4-5232-714F-AF23-9B94111E67C4}"/>
                </a:ext>
              </a:extLst>
            </p:cNvPr>
            <p:cNvGrpSpPr/>
            <p:nvPr userDrawn="1"/>
          </p:nvGrpSpPr>
          <p:grpSpPr>
            <a:xfrm>
              <a:off x="11047567" y="933856"/>
              <a:ext cx="379595" cy="120149"/>
              <a:chOff x="11093287" y="933856"/>
              <a:chExt cx="379595" cy="120149"/>
            </a:xfrm>
            <a:solidFill>
              <a:srgbClr val="7EB4B4"/>
            </a:solidFill>
          </p:grpSpPr>
          <p:sp>
            <p:nvSpPr>
              <p:cNvPr id="375" name="Freeform 374">
                <a:extLst>
                  <a:ext uri="{FF2B5EF4-FFF2-40B4-BE49-F238E27FC236}">
                    <a16:creationId xmlns:a16="http://schemas.microsoft.com/office/drawing/2014/main" id="{F3ECC4DD-9C83-BA4E-836D-9BE05D546CA2}"/>
                  </a:ext>
                </a:extLst>
              </p:cNvPr>
              <p:cNvSpPr/>
              <p:nvPr/>
            </p:nvSpPr>
            <p:spPr>
              <a:xfrm>
                <a:off x="11093287" y="933856"/>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5"/>
                    </a:cubicBezTo>
                    <a:lnTo>
                      <a:pt x="3292" y="29311"/>
                    </a:lnTo>
                    <a:cubicBezTo>
                      <a:pt x="-3938" y="18453"/>
                      <a:pt x="1484" y="7595"/>
                      <a:pt x="12329" y="2166"/>
                    </a:cubicBezTo>
                    <a:close/>
                  </a:path>
                </a:pathLst>
              </a:custGeom>
              <a:grpFill/>
              <a:ln w="18073" cap="flat">
                <a:noFill/>
                <a:prstDash val="solid"/>
                <a:miter/>
              </a:ln>
            </p:spPr>
            <p:txBody>
              <a:bodyPr rtlCol="0" anchor="ctr"/>
              <a:lstStyle/>
              <a:p>
                <a:endParaRPr lang="en-US" sz="849"/>
              </a:p>
            </p:txBody>
          </p:sp>
          <p:sp>
            <p:nvSpPr>
              <p:cNvPr id="376" name="Freeform 375">
                <a:extLst>
                  <a:ext uri="{FF2B5EF4-FFF2-40B4-BE49-F238E27FC236}">
                    <a16:creationId xmlns:a16="http://schemas.microsoft.com/office/drawing/2014/main" id="{8BC1AD82-B86D-D545-BDB5-C64BC2F3D624}"/>
                  </a:ext>
                </a:extLst>
              </p:cNvPr>
              <p:cNvSpPr/>
              <p:nvPr/>
            </p:nvSpPr>
            <p:spPr>
              <a:xfrm>
                <a:off x="11395930" y="933856"/>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3"/>
                      <a:pt x="44062" y="117984"/>
                      <a:pt x="38640" y="108935"/>
                    </a:cubicBezTo>
                    <a:lnTo>
                      <a:pt x="2491" y="29311"/>
                    </a:lnTo>
                    <a:cubicBezTo>
                      <a:pt x="-2931" y="18453"/>
                      <a:pt x="684" y="7595"/>
                      <a:pt x="11529" y="2166"/>
                    </a:cubicBezTo>
                    <a:close/>
                  </a:path>
                </a:pathLst>
              </a:custGeom>
              <a:grpFill/>
              <a:ln w="18073" cap="flat">
                <a:noFill/>
                <a:prstDash val="solid"/>
                <a:miter/>
              </a:ln>
            </p:spPr>
            <p:txBody>
              <a:bodyPr rtlCol="0" anchor="ctr"/>
              <a:lstStyle/>
              <a:p>
                <a:endParaRPr lang="en-US" sz="849"/>
              </a:p>
            </p:txBody>
          </p:sp>
        </p:grpSp>
        <p:grpSp>
          <p:nvGrpSpPr>
            <p:cNvPr id="161" name="Graphic 2472">
              <a:extLst>
                <a:ext uri="{FF2B5EF4-FFF2-40B4-BE49-F238E27FC236}">
                  <a16:creationId xmlns:a16="http://schemas.microsoft.com/office/drawing/2014/main" id="{78C7252D-123B-A94B-A170-EAB3596005A2}"/>
                </a:ext>
              </a:extLst>
            </p:cNvPr>
            <p:cNvGrpSpPr/>
            <p:nvPr userDrawn="1"/>
          </p:nvGrpSpPr>
          <p:grpSpPr>
            <a:xfrm>
              <a:off x="11047567" y="934213"/>
              <a:ext cx="683245" cy="425267"/>
              <a:chOff x="11093287" y="934213"/>
              <a:chExt cx="683245" cy="425267"/>
            </a:xfrm>
            <a:solidFill>
              <a:srgbClr val="7EB4B4"/>
            </a:solidFill>
          </p:grpSpPr>
          <p:sp>
            <p:nvSpPr>
              <p:cNvPr id="371" name="Freeform 370">
                <a:extLst>
                  <a:ext uri="{FF2B5EF4-FFF2-40B4-BE49-F238E27FC236}">
                    <a16:creationId xmlns:a16="http://schemas.microsoft.com/office/drawing/2014/main" id="{D0AFE81F-05E0-C940-B333-6818B40D837B}"/>
                  </a:ext>
                </a:extLst>
              </p:cNvPr>
              <p:cNvSpPr/>
              <p:nvPr/>
            </p:nvSpPr>
            <p:spPr>
              <a:xfrm>
                <a:off x="11093287" y="1237878"/>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5"/>
                    </a:cubicBezTo>
                    <a:lnTo>
                      <a:pt x="3292" y="29311"/>
                    </a:lnTo>
                    <a:cubicBezTo>
                      <a:pt x="-3938" y="18453"/>
                      <a:pt x="1484" y="7595"/>
                      <a:pt x="12329" y="2166"/>
                    </a:cubicBezTo>
                    <a:close/>
                  </a:path>
                </a:pathLst>
              </a:custGeom>
              <a:grpFill/>
              <a:ln w="18073" cap="flat">
                <a:noFill/>
                <a:prstDash val="solid"/>
                <a:miter/>
              </a:ln>
            </p:spPr>
            <p:txBody>
              <a:bodyPr rtlCol="0" anchor="ctr"/>
              <a:lstStyle/>
              <a:p>
                <a:endParaRPr lang="en-US" sz="849"/>
              </a:p>
            </p:txBody>
          </p:sp>
          <p:sp>
            <p:nvSpPr>
              <p:cNvPr id="372" name="Freeform 371">
                <a:extLst>
                  <a:ext uri="{FF2B5EF4-FFF2-40B4-BE49-F238E27FC236}">
                    <a16:creationId xmlns:a16="http://schemas.microsoft.com/office/drawing/2014/main" id="{039FA0FA-21EC-8B4B-9BBE-4A9A2637FD50}"/>
                  </a:ext>
                </a:extLst>
              </p:cNvPr>
              <p:cNvSpPr/>
              <p:nvPr/>
            </p:nvSpPr>
            <p:spPr>
              <a:xfrm>
                <a:off x="11718338" y="934213"/>
                <a:ext cx="39763" cy="121246"/>
              </a:xfrm>
              <a:custGeom>
                <a:avLst/>
                <a:gdLst>
                  <a:gd name="connsiteX0" fmla="*/ 39764 w 39763"/>
                  <a:gd name="connsiteY0" fmla="*/ 19906 h 121246"/>
                  <a:gd name="connsiteX1" fmla="*/ 39764 w 39763"/>
                  <a:gd name="connsiteY1" fmla="*/ 101341 h 121246"/>
                  <a:gd name="connsiteX2" fmla="*/ 19882 w 39763"/>
                  <a:gd name="connsiteY2" fmla="*/ 121246 h 121246"/>
                  <a:gd name="connsiteX3" fmla="*/ 19882 w 39763"/>
                  <a:gd name="connsiteY3" fmla="*/ 121246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8"/>
                      <a:pt x="30727" y="121246"/>
                      <a:pt x="19882" y="121246"/>
                    </a:cubicBezTo>
                    <a:lnTo>
                      <a:pt x="19882" y="121246"/>
                    </a:lnTo>
                    <a:cubicBezTo>
                      <a:pt x="9037" y="121246"/>
                      <a:pt x="0" y="112198"/>
                      <a:pt x="0" y="101341"/>
                    </a:cubicBezTo>
                    <a:lnTo>
                      <a:pt x="0" y="19906"/>
                    </a:lnTo>
                    <a:cubicBezTo>
                      <a:pt x="0" y="9048"/>
                      <a:pt x="9037" y="0"/>
                      <a:pt x="19882" y="0"/>
                    </a:cubicBezTo>
                    <a:lnTo>
                      <a:pt x="19882" y="0"/>
                    </a:lnTo>
                    <a:cubicBezTo>
                      <a:pt x="28919" y="0"/>
                      <a:pt x="39764" y="9048"/>
                      <a:pt x="39764" y="19906"/>
                    </a:cubicBezTo>
                    <a:close/>
                  </a:path>
                </a:pathLst>
              </a:custGeom>
              <a:grpFill/>
              <a:ln w="18073" cap="flat">
                <a:noFill/>
                <a:prstDash val="solid"/>
                <a:miter/>
              </a:ln>
            </p:spPr>
            <p:txBody>
              <a:bodyPr rtlCol="0" anchor="ctr"/>
              <a:lstStyle/>
              <a:p>
                <a:endParaRPr lang="en-US" sz="849"/>
              </a:p>
            </p:txBody>
          </p:sp>
          <p:sp>
            <p:nvSpPr>
              <p:cNvPr id="373" name="Freeform 372">
                <a:extLst>
                  <a:ext uri="{FF2B5EF4-FFF2-40B4-BE49-F238E27FC236}">
                    <a16:creationId xmlns:a16="http://schemas.microsoft.com/office/drawing/2014/main" id="{FA1F6DCD-3C2B-B445-A917-D627047E4E2D}"/>
                  </a:ext>
                </a:extLst>
              </p:cNvPr>
              <p:cNvSpPr/>
              <p:nvPr/>
            </p:nvSpPr>
            <p:spPr>
              <a:xfrm>
                <a:off x="11414688" y="1238234"/>
                <a:ext cx="39763" cy="121246"/>
              </a:xfrm>
              <a:custGeom>
                <a:avLst/>
                <a:gdLst>
                  <a:gd name="connsiteX0" fmla="*/ 39763 w 39763"/>
                  <a:gd name="connsiteY0" fmla="*/ 19906 h 121246"/>
                  <a:gd name="connsiteX1" fmla="*/ 39763 w 39763"/>
                  <a:gd name="connsiteY1" fmla="*/ 101340 h 121246"/>
                  <a:gd name="connsiteX2" fmla="*/ 19882 w 39763"/>
                  <a:gd name="connsiteY2" fmla="*/ 121246 h 121246"/>
                  <a:gd name="connsiteX3" fmla="*/ 19882 w 39763"/>
                  <a:gd name="connsiteY3" fmla="*/ 121246 h 121246"/>
                  <a:gd name="connsiteX4" fmla="*/ 0 w 39763"/>
                  <a:gd name="connsiteY4" fmla="*/ 101340 h 121246"/>
                  <a:gd name="connsiteX5" fmla="*/ 0 w 39763"/>
                  <a:gd name="connsiteY5" fmla="*/ 19906 h 121246"/>
                  <a:gd name="connsiteX6" fmla="*/ 19882 w 39763"/>
                  <a:gd name="connsiteY6" fmla="*/ 0 h 121246"/>
                  <a:gd name="connsiteX7" fmla="*/ 19882 w 39763"/>
                  <a:gd name="connsiteY7" fmla="*/ 0 h 121246"/>
                  <a:gd name="connsiteX8" fmla="*/ 39763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3" y="19906"/>
                    </a:moveTo>
                    <a:lnTo>
                      <a:pt x="39763" y="101340"/>
                    </a:lnTo>
                    <a:cubicBezTo>
                      <a:pt x="39763" y="112198"/>
                      <a:pt x="30726" y="121246"/>
                      <a:pt x="19882" y="121246"/>
                    </a:cubicBezTo>
                    <a:lnTo>
                      <a:pt x="19882" y="121246"/>
                    </a:lnTo>
                    <a:cubicBezTo>
                      <a:pt x="9037" y="121246"/>
                      <a:pt x="0" y="112198"/>
                      <a:pt x="0" y="101340"/>
                    </a:cubicBezTo>
                    <a:lnTo>
                      <a:pt x="0" y="19906"/>
                    </a:lnTo>
                    <a:cubicBezTo>
                      <a:pt x="0" y="9048"/>
                      <a:pt x="9037" y="0"/>
                      <a:pt x="19882" y="0"/>
                    </a:cubicBezTo>
                    <a:lnTo>
                      <a:pt x="19882" y="0"/>
                    </a:lnTo>
                    <a:cubicBezTo>
                      <a:pt x="30726" y="0"/>
                      <a:pt x="39763" y="9048"/>
                      <a:pt x="39763" y="19906"/>
                    </a:cubicBezTo>
                    <a:close/>
                  </a:path>
                </a:pathLst>
              </a:custGeom>
              <a:grpFill/>
              <a:ln w="18073" cap="flat">
                <a:noFill/>
                <a:prstDash val="solid"/>
                <a:miter/>
              </a:ln>
            </p:spPr>
            <p:txBody>
              <a:bodyPr rtlCol="0" anchor="ctr"/>
              <a:lstStyle/>
              <a:p>
                <a:endParaRPr lang="en-US" sz="849"/>
              </a:p>
            </p:txBody>
          </p:sp>
          <p:sp>
            <p:nvSpPr>
              <p:cNvPr id="374" name="Freeform 373">
                <a:extLst>
                  <a:ext uri="{FF2B5EF4-FFF2-40B4-BE49-F238E27FC236}">
                    <a16:creationId xmlns:a16="http://schemas.microsoft.com/office/drawing/2014/main" id="{8FC16793-FC64-774B-9BC4-8A93F114EF89}"/>
                  </a:ext>
                </a:extLst>
              </p:cNvPr>
              <p:cNvSpPr/>
              <p:nvPr/>
            </p:nvSpPr>
            <p:spPr>
              <a:xfrm>
                <a:off x="11698779" y="1237878"/>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5"/>
                    </a:cubicBezTo>
                    <a:lnTo>
                      <a:pt x="3292" y="29311"/>
                    </a:lnTo>
                    <a:cubicBezTo>
                      <a:pt x="-3938" y="18453"/>
                      <a:pt x="1484" y="7595"/>
                      <a:pt x="12329" y="2166"/>
                    </a:cubicBezTo>
                    <a:close/>
                  </a:path>
                </a:pathLst>
              </a:custGeom>
              <a:grpFill/>
              <a:ln w="18073" cap="flat">
                <a:noFill/>
                <a:prstDash val="solid"/>
                <a:miter/>
              </a:ln>
            </p:spPr>
            <p:txBody>
              <a:bodyPr rtlCol="0" anchor="ctr"/>
              <a:lstStyle/>
              <a:p>
                <a:endParaRPr lang="en-US" sz="849"/>
              </a:p>
            </p:txBody>
          </p:sp>
        </p:grpSp>
        <p:sp>
          <p:nvSpPr>
            <p:cNvPr id="162" name="Freeform 161">
              <a:extLst>
                <a:ext uri="{FF2B5EF4-FFF2-40B4-BE49-F238E27FC236}">
                  <a16:creationId xmlns:a16="http://schemas.microsoft.com/office/drawing/2014/main" id="{9154D7BE-803D-B24A-B527-8C3A7DD4EE10}"/>
                </a:ext>
              </a:extLst>
            </p:cNvPr>
            <p:cNvSpPr/>
            <p:nvPr userDrawn="1"/>
          </p:nvSpPr>
          <p:spPr>
            <a:xfrm>
              <a:off x="11974461" y="631802"/>
              <a:ext cx="39763" cy="121445"/>
            </a:xfrm>
            <a:custGeom>
              <a:avLst/>
              <a:gdLst>
                <a:gd name="connsiteX0" fmla="*/ 39763 w 39763"/>
                <a:gd name="connsiteY0" fmla="*/ 20105 h 121445"/>
                <a:gd name="connsiteX1" fmla="*/ 39763 w 39763"/>
                <a:gd name="connsiteY1" fmla="*/ 101539 h 121445"/>
                <a:gd name="connsiteX2" fmla="*/ 19882 w 39763"/>
                <a:gd name="connsiteY2" fmla="*/ 121445 h 121445"/>
                <a:gd name="connsiteX3" fmla="*/ 19882 w 39763"/>
                <a:gd name="connsiteY3" fmla="*/ 121445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3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3" y="20105"/>
                  </a:moveTo>
                  <a:lnTo>
                    <a:pt x="39763" y="101539"/>
                  </a:lnTo>
                  <a:cubicBezTo>
                    <a:pt x="39763" y="112397"/>
                    <a:pt x="30726" y="121445"/>
                    <a:pt x="19882" y="121445"/>
                  </a:cubicBezTo>
                  <a:lnTo>
                    <a:pt x="19882" y="121445"/>
                  </a:lnTo>
                  <a:cubicBezTo>
                    <a:pt x="9037" y="121445"/>
                    <a:pt x="0" y="112397"/>
                    <a:pt x="0" y="101539"/>
                  </a:cubicBezTo>
                  <a:lnTo>
                    <a:pt x="0" y="20105"/>
                  </a:lnTo>
                  <a:cubicBezTo>
                    <a:pt x="0" y="9247"/>
                    <a:pt x="9037" y="199"/>
                    <a:pt x="19882" y="199"/>
                  </a:cubicBezTo>
                  <a:lnTo>
                    <a:pt x="19882" y="199"/>
                  </a:lnTo>
                  <a:cubicBezTo>
                    <a:pt x="30726" y="-1611"/>
                    <a:pt x="39763" y="9247"/>
                    <a:pt x="39763" y="20105"/>
                  </a:cubicBezTo>
                  <a:close/>
                </a:path>
              </a:pathLst>
            </a:custGeom>
            <a:solidFill>
              <a:srgbClr val="7EB4B4"/>
            </a:solidFill>
            <a:ln w="18073" cap="flat">
              <a:noFill/>
              <a:prstDash val="solid"/>
              <a:miter/>
            </a:ln>
          </p:spPr>
          <p:txBody>
            <a:bodyPr rtlCol="0" anchor="ctr"/>
            <a:lstStyle/>
            <a:p>
              <a:endParaRPr lang="en-US" sz="849"/>
            </a:p>
          </p:txBody>
        </p:sp>
        <p:grpSp>
          <p:nvGrpSpPr>
            <p:cNvPr id="163" name="Graphic 2472">
              <a:extLst>
                <a:ext uri="{FF2B5EF4-FFF2-40B4-BE49-F238E27FC236}">
                  <a16:creationId xmlns:a16="http://schemas.microsoft.com/office/drawing/2014/main" id="{7E73B96B-BBFD-2F49-A36C-A5A7A5F3514A}"/>
                </a:ext>
              </a:extLst>
            </p:cNvPr>
            <p:cNvGrpSpPr/>
            <p:nvPr userDrawn="1"/>
          </p:nvGrpSpPr>
          <p:grpSpPr>
            <a:xfrm>
              <a:off x="12259353" y="631645"/>
              <a:ext cx="380602" cy="120149"/>
              <a:chOff x="12305073" y="631645"/>
              <a:chExt cx="380602" cy="120149"/>
            </a:xfrm>
            <a:solidFill>
              <a:srgbClr val="7EB4B4"/>
            </a:solidFill>
          </p:grpSpPr>
          <p:sp>
            <p:nvSpPr>
              <p:cNvPr id="369" name="Freeform 368">
                <a:extLst>
                  <a:ext uri="{FF2B5EF4-FFF2-40B4-BE49-F238E27FC236}">
                    <a16:creationId xmlns:a16="http://schemas.microsoft.com/office/drawing/2014/main" id="{44B83486-8D10-EA4A-9E5F-F2E7BADA0FEB}"/>
                  </a:ext>
                </a:extLst>
              </p:cNvPr>
              <p:cNvSpPr/>
              <p:nvPr/>
            </p:nvSpPr>
            <p:spPr>
              <a:xfrm>
                <a:off x="12305073" y="631645"/>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5"/>
                    </a:cubicBezTo>
                    <a:lnTo>
                      <a:pt x="2491" y="29311"/>
                    </a:lnTo>
                    <a:cubicBezTo>
                      <a:pt x="-2931" y="18453"/>
                      <a:pt x="684" y="5785"/>
                      <a:pt x="11528" y="2166"/>
                    </a:cubicBezTo>
                    <a:close/>
                  </a:path>
                </a:pathLst>
              </a:custGeom>
              <a:grpFill/>
              <a:ln w="18073" cap="flat">
                <a:noFill/>
                <a:prstDash val="solid"/>
                <a:miter/>
              </a:ln>
            </p:spPr>
            <p:txBody>
              <a:bodyPr rtlCol="0" anchor="ctr"/>
              <a:lstStyle/>
              <a:p>
                <a:endParaRPr lang="en-US" sz="849"/>
              </a:p>
            </p:txBody>
          </p:sp>
          <p:sp>
            <p:nvSpPr>
              <p:cNvPr id="370" name="Freeform 369">
                <a:extLst>
                  <a:ext uri="{FF2B5EF4-FFF2-40B4-BE49-F238E27FC236}">
                    <a16:creationId xmlns:a16="http://schemas.microsoft.com/office/drawing/2014/main" id="{C401D2E8-C436-C44A-80AF-4FDA163FBDA7}"/>
                  </a:ext>
                </a:extLst>
              </p:cNvPr>
              <p:cNvSpPr/>
              <p:nvPr/>
            </p:nvSpPr>
            <p:spPr>
              <a:xfrm>
                <a:off x="12607922" y="631645"/>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89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89" y="90839"/>
                    </a:lnTo>
                    <a:cubicBezTo>
                      <a:pt x="81012" y="99887"/>
                      <a:pt x="75589" y="112555"/>
                      <a:pt x="66552" y="117984"/>
                    </a:cubicBezTo>
                    <a:lnTo>
                      <a:pt x="66552" y="117984"/>
                    </a:lnTo>
                    <a:cubicBezTo>
                      <a:pt x="57515" y="123413"/>
                      <a:pt x="44863" y="117984"/>
                      <a:pt x="39441" y="108935"/>
                    </a:cubicBezTo>
                    <a:lnTo>
                      <a:pt x="3292" y="29311"/>
                    </a:lnTo>
                    <a:cubicBezTo>
                      <a:pt x="-3938" y="18453"/>
                      <a:pt x="1485" y="5785"/>
                      <a:pt x="12329" y="2166"/>
                    </a:cubicBezTo>
                    <a:close/>
                  </a:path>
                </a:pathLst>
              </a:custGeom>
              <a:grpFill/>
              <a:ln w="18073" cap="flat">
                <a:noFill/>
                <a:prstDash val="solid"/>
                <a:miter/>
              </a:ln>
            </p:spPr>
            <p:txBody>
              <a:bodyPr rtlCol="0" anchor="ctr"/>
              <a:lstStyle/>
              <a:p>
                <a:endParaRPr lang="en-US" sz="849"/>
              </a:p>
            </p:txBody>
          </p:sp>
        </p:grpSp>
        <p:grpSp>
          <p:nvGrpSpPr>
            <p:cNvPr id="164" name="Graphic 2472">
              <a:extLst>
                <a:ext uri="{FF2B5EF4-FFF2-40B4-BE49-F238E27FC236}">
                  <a16:creationId xmlns:a16="http://schemas.microsoft.com/office/drawing/2014/main" id="{1F3A8048-5B43-FC44-B340-A799A3B75EBB}"/>
                </a:ext>
              </a:extLst>
            </p:cNvPr>
            <p:cNvGrpSpPr/>
            <p:nvPr userDrawn="1"/>
          </p:nvGrpSpPr>
          <p:grpSpPr>
            <a:xfrm>
              <a:off x="11956709" y="933856"/>
              <a:ext cx="379595" cy="120149"/>
              <a:chOff x="12002429" y="933856"/>
              <a:chExt cx="379595" cy="120149"/>
            </a:xfrm>
            <a:solidFill>
              <a:srgbClr val="7EB4B4"/>
            </a:solidFill>
          </p:grpSpPr>
          <p:sp>
            <p:nvSpPr>
              <p:cNvPr id="367" name="Freeform 366">
                <a:extLst>
                  <a:ext uri="{FF2B5EF4-FFF2-40B4-BE49-F238E27FC236}">
                    <a16:creationId xmlns:a16="http://schemas.microsoft.com/office/drawing/2014/main" id="{F320901D-9DBD-1B45-8CCD-7D23FB8C40D6}"/>
                  </a:ext>
                </a:extLst>
              </p:cNvPr>
              <p:cNvSpPr/>
              <p:nvPr/>
            </p:nvSpPr>
            <p:spPr>
              <a:xfrm>
                <a:off x="12002429" y="933856"/>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89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89" y="90839"/>
                    </a:lnTo>
                    <a:cubicBezTo>
                      <a:pt x="81012" y="99887"/>
                      <a:pt x="75589" y="112555"/>
                      <a:pt x="66552" y="117984"/>
                    </a:cubicBezTo>
                    <a:lnTo>
                      <a:pt x="66552" y="117984"/>
                    </a:lnTo>
                    <a:cubicBezTo>
                      <a:pt x="57515" y="123413"/>
                      <a:pt x="44863" y="117984"/>
                      <a:pt x="39441" y="108935"/>
                    </a:cubicBezTo>
                    <a:lnTo>
                      <a:pt x="3292" y="29311"/>
                    </a:lnTo>
                    <a:cubicBezTo>
                      <a:pt x="-3938" y="18453"/>
                      <a:pt x="1485" y="7595"/>
                      <a:pt x="12329" y="2166"/>
                    </a:cubicBezTo>
                    <a:close/>
                  </a:path>
                </a:pathLst>
              </a:custGeom>
              <a:grpFill/>
              <a:ln w="18073" cap="flat">
                <a:noFill/>
                <a:prstDash val="solid"/>
                <a:miter/>
              </a:ln>
            </p:spPr>
            <p:txBody>
              <a:bodyPr rtlCol="0" anchor="ctr"/>
              <a:lstStyle/>
              <a:p>
                <a:endParaRPr lang="en-US" sz="849"/>
              </a:p>
            </p:txBody>
          </p:sp>
          <p:sp>
            <p:nvSpPr>
              <p:cNvPr id="368" name="Freeform 367">
                <a:extLst>
                  <a:ext uri="{FF2B5EF4-FFF2-40B4-BE49-F238E27FC236}">
                    <a16:creationId xmlns:a16="http://schemas.microsoft.com/office/drawing/2014/main" id="{9B71BB2F-2624-5249-B807-54B91AABE84C}"/>
                  </a:ext>
                </a:extLst>
              </p:cNvPr>
              <p:cNvSpPr/>
              <p:nvPr/>
            </p:nvSpPr>
            <p:spPr>
              <a:xfrm>
                <a:off x="12305073" y="933856"/>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5"/>
                    </a:cubicBezTo>
                    <a:lnTo>
                      <a:pt x="2491" y="29311"/>
                    </a:lnTo>
                    <a:cubicBezTo>
                      <a:pt x="-2931" y="18453"/>
                      <a:pt x="684" y="7595"/>
                      <a:pt x="11528" y="2166"/>
                    </a:cubicBezTo>
                    <a:close/>
                  </a:path>
                </a:pathLst>
              </a:custGeom>
              <a:grpFill/>
              <a:ln w="18073" cap="flat">
                <a:noFill/>
                <a:prstDash val="solid"/>
                <a:miter/>
              </a:ln>
            </p:spPr>
            <p:txBody>
              <a:bodyPr rtlCol="0" anchor="ctr"/>
              <a:lstStyle/>
              <a:p>
                <a:endParaRPr lang="en-US" sz="849"/>
              </a:p>
            </p:txBody>
          </p:sp>
        </p:grpSp>
        <p:grpSp>
          <p:nvGrpSpPr>
            <p:cNvPr id="165" name="Graphic 2472">
              <a:extLst>
                <a:ext uri="{FF2B5EF4-FFF2-40B4-BE49-F238E27FC236}">
                  <a16:creationId xmlns:a16="http://schemas.microsoft.com/office/drawing/2014/main" id="{8D7F8714-4557-B044-8BBF-DA49B135D060}"/>
                </a:ext>
              </a:extLst>
            </p:cNvPr>
            <p:cNvGrpSpPr/>
            <p:nvPr userDrawn="1"/>
          </p:nvGrpSpPr>
          <p:grpSpPr>
            <a:xfrm>
              <a:off x="11956709" y="934213"/>
              <a:ext cx="683245" cy="425267"/>
              <a:chOff x="12002429" y="934213"/>
              <a:chExt cx="683245" cy="425267"/>
            </a:xfrm>
            <a:solidFill>
              <a:srgbClr val="7EB4B4"/>
            </a:solidFill>
          </p:grpSpPr>
          <p:sp>
            <p:nvSpPr>
              <p:cNvPr id="363" name="Freeform 362">
                <a:extLst>
                  <a:ext uri="{FF2B5EF4-FFF2-40B4-BE49-F238E27FC236}">
                    <a16:creationId xmlns:a16="http://schemas.microsoft.com/office/drawing/2014/main" id="{C7264114-507B-7C41-B9BC-DE1AD0C20853}"/>
                  </a:ext>
                </a:extLst>
              </p:cNvPr>
              <p:cNvSpPr/>
              <p:nvPr/>
            </p:nvSpPr>
            <p:spPr>
              <a:xfrm>
                <a:off x="12002429" y="1237878"/>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89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89" y="90839"/>
                    </a:lnTo>
                    <a:cubicBezTo>
                      <a:pt x="81012" y="99887"/>
                      <a:pt x="75589" y="112555"/>
                      <a:pt x="66552" y="117984"/>
                    </a:cubicBezTo>
                    <a:lnTo>
                      <a:pt x="66552" y="117984"/>
                    </a:lnTo>
                    <a:cubicBezTo>
                      <a:pt x="57515" y="123413"/>
                      <a:pt x="44863" y="117984"/>
                      <a:pt x="39441" y="108935"/>
                    </a:cubicBezTo>
                    <a:lnTo>
                      <a:pt x="3292" y="29311"/>
                    </a:lnTo>
                    <a:cubicBezTo>
                      <a:pt x="-3938" y="18453"/>
                      <a:pt x="1485" y="7595"/>
                      <a:pt x="12329" y="2166"/>
                    </a:cubicBezTo>
                    <a:close/>
                  </a:path>
                </a:pathLst>
              </a:custGeom>
              <a:grpFill/>
              <a:ln w="18073" cap="flat">
                <a:noFill/>
                <a:prstDash val="solid"/>
                <a:miter/>
              </a:ln>
            </p:spPr>
            <p:txBody>
              <a:bodyPr rtlCol="0" anchor="ctr"/>
              <a:lstStyle/>
              <a:p>
                <a:endParaRPr lang="en-US" sz="849"/>
              </a:p>
            </p:txBody>
          </p:sp>
          <p:sp>
            <p:nvSpPr>
              <p:cNvPr id="364" name="Freeform 363">
                <a:extLst>
                  <a:ext uri="{FF2B5EF4-FFF2-40B4-BE49-F238E27FC236}">
                    <a16:creationId xmlns:a16="http://schemas.microsoft.com/office/drawing/2014/main" id="{10A8B052-D6E4-F648-8B79-B806FBE7B4E0}"/>
                  </a:ext>
                </a:extLst>
              </p:cNvPr>
              <p:cNvSpPr/>
              <p:nvPr/>
            </p:nvSpPr>
            <p:spPr>
              <a:xfrm>
                <a:off x="12625673" y="934213"/>
                <a:ext cx="39763" cy="121246"/>
              </a:xfrm>
              <a:custGeom>
                <a:avLst/>
                <a:gdLst>
                  <a:gd name="connsiteX0" fmla="*/ 39763 w 39763"/>
                  <a:gd name="connsiteY0" fmla="*/ 19906 h 121246"/>
                  <a:gd name="connsiteX1" fmla="*/ 39763 w 39763"/>
                  <a:gd name="connsiteY1" fmla="*/ 101341 h 121246"/>
                  <a:gd name="connsiteX2" fmla="*/ 19882 w 39763"/>
                  <a:gd name="connsiteY2" fmla="*/ 121246 h 121246"/>
                  <a:gd name="connsiteX3" fmla="*/ 19882 w 39763"/>
                  <a:gd name="connsiteY3" fmla="*/ 121246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3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3" y="19906"/>
                    </a:moveTo>
                    <a:lnTo>
                      <a:pt x="39763" y="101341"/>
                    </a:lnTo>
                    <a:cubicBezTo>
                      <a:pt x="39763" y="112198"/>
                      <a:pt x="30726" y="121246"/>
                      <a:pt x="19882" y="121246"/>
                    </a:cubicBezTo>
                    <a:lnTo>
                      <a:pt x="19882" y="121246"/>
                    </a:lnTo>
                    <a:cubicBezTo>
                      <a:pt x="9037" y="121246"/>
                      <a:pt x="0" y="112198"/>
                      <a:pt x="0" y="101341"/>
                    </a:cubicBezTo>
                    <a:lnTo>
                      <a:pt x="0" y="19906"/>
                    </a:lnTo>
                    <a:cubicBezTo>
                      <a:pt x="0" y="9048"/>
                      <a:pt x="9037" y="0"/>
                      <a:pt x="19882" y="0"/>
                    </a:cubicBezTo>
                    <a:lnTo>
                      <a:pt x="19882" y="0"/>
                    </a:lnTo>
                    <a:cubicBezTo>
                      <a:pt x="30726" y="0"/>
                      <a:pt x="39763" y="9048"/>
                      <a:pt x="39763" y="19906"/>
                    </a:cubicBezTo>
                    <a:close/>
                  </a:path>
                </a:pathLst>
              </a:custGeom>
              <a:grpFill/>
              <a:ln w="18073" cap="flat">
                <a:noFill/>
                <a:prstDash val="solid"/>
                <a:miter/>
              </a:ln>
            </p:spPr>
            <p:txBody>
              <a:bodyPr rtlCol="0" anchor="ctr"/>
              <a:lstStyle/>
              <a:p>
                <a:endParaRPr lang="en-US" sz="849"/>
              </a:p>
            </p:txBody>
          </p:sp>
          <p:sp>
            <p:nvSpPr>
              <p:cNvPr id="365" name="Freeform 364">
                <a:extLst>
                  <a:ext uri="{FF2B5EF4-FFF2-40B4-BE49-F238E27FC236}">
                    <a16:creationId xmlns:a16="http://schemas.microsoft.com/office/drawing/2014/main" id="{C83002BE-9519-E345-8FB8-D5401031CCA5}"/>
                  </a:ext>
                </a:extLst>
              </p:cNvPr>
              <p:cNvSpPr/>
              <p:nvPr/>
            </p:nvSpPr>
            <p:spPr>
              <a:xfrm>
                <a:off x="12323831" y="1238234"/>
                <a:ext cx="39763" cy="121246"/>
              </a:xfrm>
              <a:custGeom>
                <a:avLst/>
                <a:gdLst>
                  <a:gd name="connsiteX0" fmla="*/ 39764 w 39763"/>
                  <a:gd name="connsiteY0" fmla="*/ 19906 h 121246"/>
                  <a:gd name="connsiteX1" fmla="*/ 39764 w 39763"/>
                  <a:gd name="connsiteY1" fmla="*/ 101340 h 121246"/>
                  <a:gd name="connsiteX2" fmla="*/ 19882 w 39763"/>
                  <a:gd name="connsiteY2" fmla="*/ 121246 h 121246"/>
                  <a:gd name="connsiteX3" fmla="*/ 19882 w 39763"/>
                  <a:gd name="connsiteY3" fmla="*/ 121246 h 121246"/>
                  <a:gd name="connsiteX4" fmla="*/ 0 w 39763"/>
                  <a:gd name="connsiteY4" fmla="*/ 101340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0"/>
                    </a:lnTo>
                    <a:cubicBezTo>
                      <a:pt x="39764" y="112198"/>
                      <a:pt x="30727" y="121246"/>
                      <a:pt x="19882" y="121246"/>
                    </a:cubicBezTo>
                    <a:lnTo>
                      <a:pt x="19882" y="121246"/>
                    </a:lnTo>
                    <a:cubicBezTo>
                      <a:pt x="9037" y="121246"/>
                      <a:pt x="0" y="112198"/>
                      <a:pt x="0" y="101340"/>
                    </a:cubicBezTo>
                    <a:lnTo>
                      <a:pt x="0" y="19906"/>
                    </a:lnTo>
                    <a:cubicBezTo>
                      <a:pt x="0" y="9048"/>
                      <a:pt x="9037" y="0"/>
                      <a:pt x="19882" y="0"/>
                    </a:cubicBezTo>
                    <a:lnTo>
                      <a:pt x="19882" y="0"/>
                    </a:lnTo>
                    <a:cubicBezTo>
                      <a:pt x="28919" y="0"/>
                      <a:pt x="39764" y="9048"/>
                      <a:pt x="39764" y="19906"/>
                    </a:cubicBezTo>
                    <a:close/>
                  </a:path>
                </a:pathLst>
              </a:custGeom>
              <a:grpFill/>
              <a:ln w="18073" cap="flat">
                <a:noFill/>
                <a:prstDash val="solid"/>
                <a:miter/>
              </a:ln>
            </p:spPr>
            <p:txBody>
              <a:bodyPr rtlCol="0" anchor="ctr"/>
              <a:lstStyle/>
              <a:p>
                <a:endParaRPr lang="en-US" sz="849"/>
              </a:p>
            </p:txBody>
          </p:sp>
          <p:sp>
            <p:nvSpPr>
              <p:cNvPr id="366" name="Freeform 365">
                <a:extLst>
                  <a:ext uri="{FF2B5EF4-FFF2-40B4-BE49-F238E27FC236}">
                    <a16:creationId xmlns:a16="http://schemas.microsoft.com/office/drawing/2014/main" id="{35B6FFA3-9BCD-D34D-AC14-4B9F143797AB}"/>
                  </a:ext>
                </a:extLst>
              </p:cNvPr>
              <p:cNvSpPr/>
              <p:nvPr/>
            </p:nvSpPr>
            <p:spPr>
              <a:xfrm>
                <a:off x="12607922" y="1237878"/>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89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89" y="90839"/>
                    </a:lnTo>
                    <a:cubicBezTo>
                      <a:pt x="81012" y="99887"/>
                      <a:pt x="75589" y="112555"/>
                      <a:pt x="66552" y="117984"/>
                    </a:cubicBezTo>
                    <a:lnTo>
                      <a:pt x="66552" y="117984"/>
                    </a:lnTo>
                    <a:cubicBezTo>
                      <a:pt x="57515" y="123413"/>
                      <a:pt x="44863" y="117984"/>
                      <a:pt x="39441" y="108935"/>
                    </a:cubicBezTo>
                    <a:lnTo>
                      <a:pt x="3292" y="29311"/>
                    </a:lnTo>
                    <a:cubicBezTo>
                      <a:pt x="-3938" y="18453"/>
                      <a:pt x="1485" y="7595"/>
                      <a:pt x="12329" y="2166"/>
                    </a:cubicBezTo>
                    <a:close/>
                  </a:path>
                </a:pathLst>
              </a:custGeom>
              <a:grpFill/>
              <a:ln w="18073" cap="flat">
                <a:noFill/>
                <a:prstDash val="solid"/>
                <a:miter/>
              </a:ln>
            </p:spPr>
            <p:txBody>
              <a:bodyPr rtlCol="0" anchor="ctr"/>
              <a:lstStyle/>
              <a:p>
                <a:endParaRPr lang="en-US" sz="849"/>
              </a:p>
            </p:txBody>
          </p:sp>
        </p:grpSp>
        <p:sp>
          <p:nvSpPr>
            <p:cNvPr id="166" name="Freeform 165">
              <a:extLst>
                <a:ext uri="{FF2B5EF4-FFF2-40B4-BE49-F238E27FC236}">
                  <a16:creationId xmlns:a16="http://schemas.microsoft.com/office/drawing/2014/main" id="{63C13765-CBC0-2D4E-A717-6713833DBACA}"/>
                </a:ext>
              </a:extLst>
            </p:cNvPr>
            <p:cNvSpPr/>
            <p:nvPr userDrawn="1"/>
          </p:nvSpPr>
          <p:spPr>
            <a:xfrm>
              <a:off x="10744718" y="1541899"/>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6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3"/>
                    <a:pt x="44062" y="117984"/>
                    <a:pt x="38640" y="108936"/>
                  </a:cubicBezTo>
                  <a:lnTo>
                    <a:pt x="2491" y="29311"/>
                  </a:lnTo>
                  <a:cubicBezTo>
                    <a:pt x="-2931" y="16643"/>
                    <a:pt x="684" y="5785"/>
                    <a:pt x="11529" y="2166"/>
                  </a:cubicBezTo>
                  <a:close/>
                </a:path>
              </a:pathLst>
            </a:custGeom>
            <a:solidFill>
              <a:srgbClr val="7EB4B4"/>
            </a:solidFill>
            <a:ln w="18073" cap="flat">
              <a:noFill/>
              <a:prstDash val="solid"/>
              <a:miter/>
            </a:ln>
          </p:spPr>
          <p:txBody>
            <a:bodyPr rtlCol="0" anchor="ctr"/>
            <a:lstStyle/>
            <a:p>
              <a:endParaRPr lang="en-US" sz="849"/>
            </a:p>
          </p:txBody>
        </p:sp>
        <p:grpSp>
          <p:nvGrpSpPr>
            <p:cNvPr id="167" name="Graphic 2472">
              <a:extLst>
                <a:ext uri="{FF2B5EF4-FFF2-40B4-BE49-F238E27FC236}">
                  <a16:creationId xmlns:a16="http://schemas.microsoft.com/office/drawing/2014/main" id="{E26262F0-5870-514C-9CF4-63F2369853D7}"/>
                </a:ext>
              </a:extLst>
            </p:cNvPr>
            <p:cNvGrpSpPr/>
            <p:nvPr userDrawn="1"/>
          </p:nvGrpSpPr>
          <p:grpSpPr>
            <a:xfrm>
              <a:off x="10744718" y="1844467"/>
              <a:ext cx="76952" cy="423814"/>
              <a:chOff x="10790438" y="1844467"/>
              <a:chExt cx="76952" cy="423814"/>
            </a:xfrm>
            <a:solidFill>
              <a:srgbClr val="7EB4B4"/>
            </a:solidFill>
          </p:grpSpPr>
          <p:sp>
            <p:nvSpPr>
              <p:cNvPr id="361" name="Freeform 360">
                <a:extLst>
                  <a:ext uri="{FF2B5EF4-FFF2-40B4-BE49-F238E27FC236}">
                    <a16:creationId xmlns:a16="http://schemas.microsoft.com/office/drawing/2014/main" id="{4CBC6858-C842-944C-8937-2CBD6157368E}"/>
                  </a:ext>
                </a:extLst>
              </p:cNvPr>
              <p:cNvSpPr/>
              <p:nvPr/>
            </p:nvSpPr>
            <p:spPr>
              <a:xfrm>
                <a:off x="10809196" y="1844467"/>
                <a:ext cx="39763" cy="121246"/>
              </a:xfrm>
              <a:custGeom>
                <a:avLst/>
                <a:gdLst>
                  <a:gd name="connsiteX0" fmla="*/ 39763 w 39763"/>
                  <a:gd name="connsiteY0" fmla="*/ 19906 h 121246"/>
                  <a:gd name="connsiteX1" fmla="*/ 39763 w 39763"/>
                  <a:gd name="connsiteY1" fmla="*/ 101340 h 121246"/>
                  <a:gd name="connsiteX2" fmla="*/ 19882 w 39763"/>
                  <a:gd name="connsiteY2" fmla="*/ 121246 h 121246"/>
                  <a:gd name="connsiteX3" fmla="*/ 19882 w 39763"/>
                  <a:gd name="connsiteY3" fmla="*/ 121246 h 121246"/>
                  <a:gd name="connsiteX4" fmla="*/ 0 w 39763"/>
                  <a:gd name="connsiteY4" fmla="*/ 101340 h 121246"/>
                  <a:gd name="connsiteX5" fmla="*/ 0 w 39763"/>
                  <a:gd name="connsiteY5" fmla="*/ 19906 h 121246"/>
                  <a:gd name="connsiteX6" fmla="*/ 19882 w 39763"/>
                  <a:gd name="connsiteY6" fmla="*/ 0 h 121246"/>
                  <a:gd name="connsiteX7" fmla="*/ 19882 w 39763"/>
                  <a:gd name="connsiteY7" fmla="*/ 0 h 121246"/>
                  <a:gd name="connsiteX8" fmla="*/ 39763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3" y="19906"/>
                    </a:moveTo>
                    <a:lnTo>
                      <a:pt x="39763" y="101340"/>
                    </a:lnTo>
                    <a:cubicBezTo>
                      <a:pt x="39763" y="112198"/>
                      <a:pt x="30726" y="121246"/>
                      <a:pt x="19882" y="121246"/>
                    </a:cubicBezTo>
                    <a:lnTo>
                      <a:pt x="19882" y="121246"/>
                    </a:lnTo>
                    <a:cubicBezTo>
                      <a:pt x="9037" y="121246"/>
                      <a:pt x="0" y="112198"/>
                      <a:pt x="0" y="101340"/>
                    </a:cubicBezTo>
                    <a:lnTo>
                      <a:pt x="0" y="19906"/>
                    </a:lnTo>
                    <a:cubicBezTo>
                      <a:pt x="0" y="9048"/>
                      <a:pt x="9037" y="0"/>
                      <a:pt x="19882" y="0"/>
                    </a:cubicBezTo>
                    <a:lnTo>
                      <a:pt x="19882" y="0"/>
                    </a:lnTo>
                    <a:cubicBezTo>
                      <a:pt x="28919" y="0"/>
                      <a:pt x="39763" y="9048"/>
                      <a:pt x="39763" y="19906"/>
                    </a:cubicBezTo>
                    <a:close/>
                  </a:path>
                </a:pathLst>
              </a:custGeom>
              <a:grpFill/>
              <a:ln w="18073" cap="flat">
                <a:noFill/>
                <a:prstDash val="solid"/>
                <a:miter/>
              </a:ln>
            </p:spPr>
            <p:txBody>
              <a:bodyPr rtlCol="0" anchor="ctr"/>
              <a:lstStyle/>
              <a:p>
                <a:endParaRPr lang="en-US" sz="849"/>
              </a:p>
            </p:txBody>
          </p:sp>
          <p:sp>
            <p:nvSpPr>
              <p:cNvPr id="362" name="Freeform 361">
                <a:extLst>
                  <a:ext uri="{FF2B5EF4-FFF2-40B4-BE49-F238E27FC236}">
                    <a16:creationId xmlns:a16="http://schemas.microsoft.com/office/drawing/2014/main" id="{63D819C5-5D9D-2A48-9AB6-382D52966FD0}"/>
                  </a:ext>
                </a:extLst>
              </p:cNvPr>
              <p:cNvSpPr/>
              <p:nvPr/>
            </p:nvSpPr>
            <p:spPr>
              <a:xfrm>
                <a:off x="10790438" y="2148131"/>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6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3"/>
                      <a:pt x="44062" y="117984"/>
                      <a:pt x="38640" y="108936"/>
                    </a:cubicBezTo>
                    <a:lnTo>
                      <a:pt x="2491" y="29311"/>
                    </a:lnTo>
                    <a:cubicBezTo>
                      <a:pt x="-2931" y="18453"/>
                      <a:pt x="684" y="5785"/>
                      <a:pt x="11529" y="2166"/>
                    </a:cubicBezTo>
                    <a:close/>
                  </a:path>
                </a:pathLst>
              </a:custGeom>
              <a:grpFill/>
              <a:ln w="18073" cap="flat">
                <a:noFill/>
                <a:prstDash val="solid"/>
                <a:miter/>
              </a:ln>
            </p:spPr>
            <p:txBody>
              <a:bodyPr rtlCol="0" anchor="ctr"/>
              <a:lstStyle/>
              <a:p>
                <a:endParaRPr lang="en-US" sz="849"/>
              </a:p>
            </p:txBody>
          </p:sp>
        </p:grpSp>
        <p:sp>
          <p:nvSpPr>
            <p:cNvPr id="168" name="Freeform 167">
              <a:extLst>
                <a:ext uri="{FF2B5EF4-FFF2-40B4-BE49-F238E27FC236}">
                  <a16:creationId xmlns:a16="http://schemas.microsoft.com/office/drawing/2014/main" id="{ACC5F295-DDF0-994D-AF86-0A8FEFFEAF5F}"/>
                </a:ext>
              </a:extLst>
            </p:cNvPr>
            <p:cNvSpPr/>
            <p:nvPr userDrawn="1"/>
          </p:nvSpPr>
          <p:spPr>
            <a:xfrm>
              <a:off x="11065318" y="1542056"/>
              <a:ext cx="39763" cy="121445"/>
            </a:xfrm>
            <a:custGeom>
              <a:avLst/>
              <a:gdLst>
                <a:gd name="connsiteX0" fmla="*/ 39764 w 39763"/>
                <a:gd name="connsiteY0" fmla="*/ 20105 h 121445"/>
                <a:gd name="connsiteX1" fmla="*/ 39764 w 39763"/>
                <a:gd name="connsiteY1" fmla="*/ 101539 h 121445"/>
                <a:gd name="connsiteX2" fmla="*/ 19882 w 39763"/>
                <a:gd name="connsiteY2" fmla="*/ 121445 h 121445"/>
                <a:gd name="connsiteX3" fmla="*/ 19882 w 39763"/>
                <a:gd name="connsiteY3" fmla="*/ 121445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7" y="121445"/>
                    <a:pt x="19882" y="121445"/>
                  </a:cubicBezTo>
                  <a:lnTo>
                    <a:pt x="19882" y="121445"/>
                  </a:lnTo>
                  <a:cubicBezTo>
                    <a:pt x="9037" y="121445"/>
                    <a:pt x="0" y="112397"/>
                    <a:pt x="0" y="101539"/>
                  </a:cubicBezTo>
                  <a:lnTo>
                    <a:pt x="0" y="20105"/>
                  </a:lnTo>
                  <a:cubicBezTo>
                    <a:pt x="0" y="9247"/>
                    <a:pt x="9037" y="199"/>
                    <a:pt x="19882" y="199"/>
                  </a:cubicBezTo>
                  <a:lnTo>
                    <a:pt x="19882" y="199"/>
                  </a:lnTo>
                  <a:cubicBezTo>
                    <a:pt x="30727" y="-1611"/>
                    <a:pt x="39764" y="9247"/>
                    <a:pt x="39764" y="20105"/>
                  </a:cubicBezTo>
                  <a:close/>
                </a:path>
              </a:pathLst>
            </a:custGeom>
            <a:solidFill>
              <a:srgbClr val="7EB4B4"/>
            </a:solidFill>
            <a:ln w="18073" cap="flat">
              <a:noFill/>
              <a:prstDash val="solid"/>
              <a:miter/>
            </a:ln>
          </p:spPr>
          <p:txBody>
            <a:bodyPr rtlCol="0" anchor="ctr"/>
            <a:lstStyle/>
            <a:p>
              <a:endParaRPr lang="en-US" sz="849"/>
            </a:p>
          </p:txBody>
        </p:sp>
        <p:grpSp>
          <p:nvGrpSpPr>
            <p:cNvPr id="169" name="Graphic 2472">
              <a:extLst>
                <a:ext uri="{FF2B5EF4-FFF2-40B4-BE49-F238E27FC236}">
                  <a16:creationId xmlns:a16="http://schemas.microsoft.com/office/drawing/2014/main" id="{5505F7E9-B0E6-7B44-92B5-CDA1304BDF8B}"/>
                </a:ext>
              </a:extLst>
            </p:cNvPr>
            <p:cNvGrpSpPr/>
            <p:nvPr userDrawn="1"/>
          </p:nvGrpSpPr>
          <p:grpSpPr>
            <a:xfrm>
              <a:off x="11350210" y="1541899"/>
              <a:ext cx="380602" cy="120149"/>
              <a:chOff x="11395930" y="1541899"/>
              <a:chExt cx="380602" cy="120149"/>
            </a:xfrm>
            <a:solidFill>
              <a:srgbClr val="7EB4B4"/>
            </a:solidFill>
          </p:grpSpPr>
          <p:sp>
            <p:nvSpPr>
              <p:cNvPr id="359" name="Freeform 358">
                <a:extLst>
                  <a:ext uri="{FF2B5EF4-FFF2-40B4-BE49-F238E27FC236}">
                    <a16:creationId xmlns:a16="http://schemas.microsoft.com/office/drawing/2014/main" id="{7F69579B-8425-B04F-BD75-199C7DD08B1F}"/>
                  </a:ext>
                </a:extLst>
              </p:cNvPr>
              <p:cNvSpPr/>
              <p:nvPr/>
            </p:nvSpPr>
            <p:spPr>
              <a:xfrm>
                <a:off x="11395930" y="1541899"/>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6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3"/>
                      <a:pt x="44062" y="117984"/>
                      <a:pt x="38640" y="108936"/>
                    </a:cubicBezTo>
                    <a:lnTo>
                      <a:pt x="2491" y="29311"/>
                    </a:lnTo>
                    <a:cubicBezTo>
                      <a:pt x="-2931" y="16643"/>
                      <a:pt x="684" y="5785"/>
                      <a:pt x="11529" y="2166"/>
                    </a:cubicBezTo>
                    <a:close/>
                  </a:path>
                </a:pathLst>
              </a:custGeom>
              <a:grpFill/>
              <a:ln w="18073" cap="flat">
                <a:noFill/>
                <a:prstDash val="solid"/>
                <a:miter/>
              </a:ln>
            </p:spPr>
            <p:txBody>
              <a:bodyPr rtlCol="0" anchor="ctr"/>
              <a:lstStyle/>
              <a:p>
                <a:endParaRPr lang="en-US" sz="849"/>
              </a:p>
            </p:txBody>
          </p:sp>
          <p:sp>
            <p:nvSpPr>
              <p:cNvPr id="360" name="Freeform 359">
                <a:extLst>
                  <a:ext uri="{FF2B5EF4-FFF2-40B4-BE49-F238E27FC236}">
                    <a16:creationId xmlns:a16="http://schemas.microsoft.com/office/drawing/2014/main" id="{7C0DD671-DBAC-2346-AB82-A2F81F53297A}"/>
                  </a:ext>
                </a:extLst>
              </p:cNvPr>
              <p:cNvSpPr/>
              <p:nvPr/>
            </p:nvSpPr>
            <p:spPr>
              <a:xfrm>
                <a:off x="11698779" y="1541899"/>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6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6643"/>
                      <a:pt x="1484" y="5785"/>
                      <a:pt x="12329" y="2166"/>
                    </a:cubicBezTo>
                    <a:close/>
                  </a:path>
                </a:pathLst>
              </a:custGeom>
              <a:grpFill/>
              <a:ln w="18073" cap="flat">
                <a:noFill/>
                <a:prstDash val="solid"/>
                <a:miter/>
              </a:ln>
            </p:spPr>
            <p:txBody>
              <a:bodyPr rtlCol="0" anchor="ctr"/>
              <a:lstStyle/>
              <a:p>
                <a:endParaRPr lang="en-US" sz="849"/>
              </a:p>
            </p:txBody>
          </p:sp>
        </p:grpSp>
        <p:grpSp>
          <p:nvGrpSpPr>
            <p:cNvPr id="170" name="Graphic 2472">
              <a:extLst>
                <a:ext uri="{FF2B5EF4-FFF2-40B4-BE49-F238E27FC236}">
                  <a16:creationId xmlns:a16="http://schemas.microsoft.com/office/drawing/2014/main" id="{75192F3D-16FC-944B-9138-5983056E669F}"/>
                </a:ext>
              </a:extLst>
            </p:cNvPr>
            <p:cNvGrpSpPr/>
            <p:nvPr userDrawn="1"/>
          </p:nvGrpSpPr>
          <p:grpSpPr>
            <a:xfrm>
              <a:off x="11047567" y="1844110"/>
              <a:ext cx="379595" cy="120149"/>
              <a:chOff x="11093287" y="1844110"/>
              <a:chExt cx="379595" cy="120149"/>
            </a:xfrm>
            <a:solidFill>
              <a:srgbClr val="7EB4B4"/>
            </a:solidFill>
          </p:grpSpPr>
          <p:sp>
            <p:nvSpPr>
              <p:cNvPr id="357" name="Freeform 356">
                <a:extLst>
                  <a:ext uri="{FF2B5EF4-FFF2-40B4-BE49-F238E27FC236}">
                    <a16:creationId xmlns:a16="http://schemas.microsoft.com/office/drawing/2014/main" id="{7DAA25F7-0D95-4D4F-A32C-B6215C0D7679}"/>
                  </a:ext>
                </a:extLst>
              </p:cNvPr>
              <p:cNvSpPr/>
              <p:nvPr/>
            </p:nvSpPr>
            <p:spPr>
              <a:xfrm>
                <a:off x="11093287" y="1844110"/>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5"/>
                    </a:cubicBezTo>
                    <a:lnTo>
                      <a:pt x="3292" y="29311"/>
                    </a:lnTo>
                    <a:cubicBezTo>
                      <a:pt x="-3938" y="18453"/>
                      <a:pt x="1484" y="7595"/>
                      <a:pt x="12329" y="2166"/>
                    </a:cubicBezTo>
                    <a:close/>
                  </a:path>
                </a:pathLst>
              </a:custGeom>
              <a:grpFill/>
              <a:ln w="18073" cap="flat">
                <a:noFill/>
                <a:prstDash val="solid"/>
                <a:miter/>
              </a:ln>
            </p:spPr>
            <p:txBody>
              <a:bodyPr rtlCol="0" anchor="ctr"/>
              <a:lstStyle/>
              <a:p>
                <a:endParaRPr lang="en-US" sz="849"/>
              </a:p>
            </p:txBody>
          </p:sp>
          <p:sp>
            <p:nvSpPr>
              <p:cNvPr id="358" name="Freeform 357">
                <a:extLst>
                  <a:ext uri="{FF2B5EF4-FFF2-40B4-BE49-F238E27FC236}">
                    <a16:creationId xmlns:a16="http://schemas.microsoft.com/office/drawing/2014/main" id="{0450F882-3DCB-804E-AE35-9B5158AEA2EA}"/>
                  </a:ext>
                </a:extLst>
              </p:cNvPr>
              <p:cNvSpPr/>
              <p:nvPr/>
            </p:nvSpPr>
            <p:spPr>
              <a:xfrm>
                <a:off x="11395930" y="1844110"/>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3"/>
                      <a:pt x="44062" y="117984"/>
                      <a:pt x="38640" y="108935"/>
                    </a:cubicBezTo>
                    <a:lnTo>
                      <a:pt x="2491" y="29311"/>
                    </a:lnTo>
                    <a:cubicBezTo>
                      <a:pt x="-2931" y="18453"/>
                      <a:pt x="684" y="7595"/>
                      <a:pt x="11529" y="2166"/>
                    </a:cubicBezTo>
                    <a:close/>
                  </a:path>
                </a:pathLst>
              </a:custGeom>
              <a:grpFill/>
              <a:ln w="18073" cap="flat">
                <a:noFill/>
                <a:prstDash val="solid"/>
                <a:miter/>
              </a:ln>
            </p:spPr>
            <p:txBody>
              <a:bodyPr rtlCol="0" anchor="ctr"/>
              <a:lstStyle/>
              <a:p>
                <a:endParaRPr lang="en-US" sz="849"/>
              </a:p>
            </p:txBody>
          </p:sp>
        </p:grpSp>
        <p:grpSp>
          <p:nvGrpSpPr>
            <p:cNvPr id="171" name="Graphic 2472">
              <a:extLst>
                <a:ext uri="{FF2B5EF4-FFF2-40B4-BE49-F238E27FC236}">
                  <a16:creationId xmlns:a16="http://schemas.microsoft.com/office/drawing/2014/main" id="{B669571F-841E-AD42-B44E-18311377D513}"/>
                </a:ext>
              </a:extLst>
            </p:cNvPr>
            <p:cNvGrpSpPr/>
            <p:nvPr userDrawn="1"/>
          </p:nvGrpSpPr>
          <p:grpSpPr>
            <a:xfrm>
              <a:off x="11047567" y="1844467"/>
              <a:ext cx="683245" cy="425267"/>
              <a:chOff x="11093287" y="1844467"/>
              <a:chExt cx="683245" cy="425267"/>
            </a:xfrm>
            <a:solidFill>
              <a:srgbClr val="7EB4B4"/>
            </a:solidFill>
          </p:grpSpPr>
          <p:sp>
            <p:nvSpPr>
              <p:cNvPr id="353" name="Freeform 352">
                <a:extLst>
                  <a:ext uri="{FF2B5EF4-FFF2-40B4-BE49-F238E27FC236}">
                    <a16:creationId xmlns:a16="http://schemas.microsoft.com/office/drawing/2014/main" id="{F93D2E3A-B100-3B43-B338-0EF89AC4D089}"/>
                  </a:ext>
                </a:extLst>
              </p:cNvPr>
              <p:cNvSpPr/>
              <p:nvPr/>
            </p:nvSpPr>
            <p:spPr>
              <a:xfrm>
                <a:off x="11093287" y="2148131"/>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6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8453"/>
                      <a:pt x="1484" y="5785"/>
                      <a:pt x="12329" y="2166"/>
                    </a:cubicBezTo>
                    <a:close/>
                  </a:path>
                </a:pathLst>
              </a:custGeom>
              <a:grpFill/>
              <a:ln w="18073" cap="flat">
                <a:noFill/>
                <a:prstDash val="solid"/>
                <a:miter/>
              </a:ln>
            </p:spPr>
            <p:txBody>
              <a:bodyPr rtlCol="0" anchor="ctr"/>
              <a:lstStyle/>
              <a:p>
                <a:endParaRPr lang="en-US" sz="849"/>
              </a:p>
            </p:txBody>
          </p:sp>
          <p:sp>
            <p:nvSpPr>
              <p:cNvPr id="354" name="Freeform 353">
                <a:extLst>
                  <a:ext uri="{FF2B5EF4-FFF2-40B4-BE49-F238E27FC236}">
                    <a16:creationId xmlns:a16="http://schemas.microsoft.com/office/drawing/2014/main" id="{06A4EA08-DB5B-C945-9B75-5CFE919E9C43}"/>
                  </a:ext>
                </a:extLst>
              </p:cNvPr>
              <p:cNvSpPr/>
              <p:nvPr/>
            </p:nvSpPr>
            <p:spPr>
              <a:xfrm>
                <a:off x="11718338" y="1844467"/>
                <a:ext cx="39763" cy="121246"/>
              </a:xfrm>
              <a:custGeom>
                <a:avLst/>
                <a:gdLst>
                  <a:gd name="connsiteX0" fmla="*/ 39764 w 39763"/>
                  <a:gd name="connsiteY0" fmla="*/ 19906 h 121246"/>
                  <a:gd name="connsiteX1" fmla="*/ 39764 w 39763"/>
                  <a:gd name="connsiteY1" fmla="*/ 101340 h 121246"/>
                  <a:gd name="connsiteX2" fmla="*/ 19882 w 39763"/>
                  <a:gd name="connsiteY2" fmla="*/ 121246 h 121246"/>
                  <a:gd name="connsiteX3" fmla="*/ 19882 w 39763"/>
                  <a:gd name="connsiteY3" fmla="*/ 121246 h 121246"/>
                  <a:gd name="connsiteX4" fmla="*/ 0 w 39763"/>
                  <a:gd name="connsiteY4" fmla="*/ 101340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0"/>
                    </a:lnTo>
                    <a:cubicBezTo>
                      <a:pt x="39764" y="112198"/>
                      <a:pt x="30727" y="121246"/>
                      <a:pt x="19882" y="121246"/>
                    </a:cubicBezTo>
                    <a:lnTo>
                      <a:pt x="19882" y="121246"/>
                    </a:lnTo>
                    <a:cubicBezTo>
                      <a:pt x="9037" y="121246"/>
                      <a:pt x="0" y="112198"/>
                      <a:pt x="0" y="101340"/>
                    </a:cubicBezTo>
                    <a:lnTo>
                      <a:pt x="0" y="19906"/>
                    </a:lnTo>
                    <a:cubicBezTo>
                      <a:pt x="0" y="9048"/>
                      <a:pt x="9037" y="0"/>
                      <a:pt x="19882" y="0"/>
                    </a:cubicBezTo>
                    <a:lnTo>
                      <a:pt x="19882" y="0"/>
                    </a:lnTo>
                    <a:cubicBezTo>
                      <a:pt x="28919" y="0"/>
                      <a:pt x="39764" y="9048"/>
                      <a:pt x="39764" y="19906"/>
                    </a:cubicBezTo>
                    <a:close/>
                  </a:path>
                </a:pathLst>
              </a:custGeom>
              <a:grpFill/>
              <a:ln w="18073" cap="flat">
                <a:noFill/>
                <a:prstDash val="solid"/>
                <a:miter/>
              </a:ln>
            </p:spPr>
            <p:txBody>
              <a:bodyPr rtlCol="0" anchor="ctr"/>
              <a:lstStyle/>
              <a:p>
                <a:endParaRPr lang="en-US" sz="849"/>
              </a:p>
            </p:txBody>
          </p:sp>
          <p:sp>
            <p:nvSpPr>
              <p:cNvPr id="355" name="Freeform 354">
                <a:extLst>
                  <a:ext uri="{FF2B5EF4-FFF2-40B4-BE49-F238E27FC236}">
                    <a16:creationId xmlns:a16="http://schemas.microsoft.com/office/drawing/2014/main" id="{99DCB4C8-0897-C64D-8A2D-BC8A9A22A4ED}"/>
                  </a:ext>
                </a:extLst>
              </p:cNvPr>
              <p:cNvSpPr/>
              <p:nvPr/>
            </p:nvSpPr>
            <p:spPr>
              <a:xfrm>
                <a:off x="11414688" y="2148289"/>
                <a:ext cx="39763" cy="121445"/>
              </a:xfrm>
              <a:custGeom>
                <a:avLst/>
                <a:gdLst>
                  <a:gd name="connsiteX0" fmla="*/ 39763 w 39763"/>
                  <a:gd name="connsiteY0" fmla="*/ 20105 h 121445"/>
                  <a:gd name="connsiteX1" fmla="*/ 39763 w 39763"/>
                  <a:gd name="connsiteY1" fmla="*/ 101539 h 121445"/>
                  <a:gd name="connsiteX2" fmla="*/ 19882 w 39763"/>
                  <a:gd name="connsiteY2" fmla="*/ 121445 h 121445"/>
                  <a:gd name="connsiteX3" fmla="*/ 19882 w 39763"/>
                  <a:gd name="connsiteY3" fmla="*/ 121445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3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3" y="20105"/>
                    </a:moveTo>
                    <a:lnTo>
                      <a:pt x="39763" y="101539"/>
                    </a:lnTo>
                    <a:cubicBezTo>
                      <a:pt x="39763" y="112397"/>
                      <a:pt x="30726" y="121445"/>
                      <a:pt x="19882" y="121445"/>
                    </a:cubicBezTo>
                    <a:lnTo>
                      <a:pt x="19882" y="121445"/>
                    </a:lnTo>
                    <a:cubicBezTo>
                      <a:pt x="9037" y="121445"/>
                      <a:pt x="0" y="112397"/>
                      <a:pt x="0" y="101539"/>
                    </a:cubicBezTo>
                    <a:lnTo>
                      <a:pt x="0" y="20105"/>
                    </a:lnTo>
                    <a:cubicBezTo>
                      <a:pt x="0" y="9247"/>
                      <a:pt x="9037" y="199"/>
                      <a:pt x="19882" y="199"/>
                    </a:cubicBezTo>
                    <a:lnTo>
                      <a:pt x="19882" y="199"/>
                    </a:lnTo>
                    <a:cubicBezTo>
                      <a:pt x="30726" y="-1611"/>
                      <a:pt x="39763" y="9247"/>
                      <a:pt x="39763" y="20105"/>
                    </a:cubicBezTo>
                    <a:close/>
                  </a:path>
                </a:pathLst>
              </a:custGeom>
              <a:grpFill/>
              <a:ln w="18073" cap="flat">
                <a:noFill/>
                <a:prstDash val="solid"/>
                <a:miter/>
              </a:ln>
            </p:spPr>
            <p:txBody>
              <a:bodyPr rtlCol="0" anchor="ctr"/>
              <a:lstStyle/>
              <a:p>
                <a:endParaRPr lang="en-US" sz="849"/>
              </a:p>
            </p:txBody>
          </p:sp>
          <p:sp>
            <p:nvSpPr>
              <p:cNvPr id="356" name="Freeform 355">
                <a:extLst>
                  <a:ext uri="{FF2B5EF4-FFF2-40B4-BE49-F238E27FC236}">
                    <a16:creationId xmlns:a16="http://schemas.microsoft.com/office/drawing/2014/main" id="{2A815581-56FF-9741-AADB-02538D74DF07}"/>
                  </a:ext>
                </a:extLst>
              </p:cNvPr>
              <p:cNvSpPr/>
              <p:nvPr/>
            </p:nvSpPr>
            <p:spPr>
              <a:xfrm>
                <a:off x="11698779" y="2148131"/>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6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8453"/>
                      <a:pt x="1484" y="5785"/>
                      <a:pt x="12329" y="2166"/>
                    </a:cubicBezTo>
                    <a:close/>
                  </a:path>
                </a:pathLst>
              </a:custGeom>
              <a:grpFill/>
              <a:ln w="18073" cap="flat">
                <a:noFill/>
                <a:prstDash val="solid"/>
                <a:miter/>
              </a:ln>
            </p:spPr>
            <p:txBody>
              <a:bodyPr rtlCol="0" anchor="ctr"/>
              <a:lstStyle/>
              <a:p>
                <a:endParaRPr lang="en-US" sz="849"/>
              </a:p>
            </p:txBody>
          </p:sp>
        </p:grpSp>
        <p:sp>
          <p:nvSpPr>
            <p:cNvPr id="172" name="Freeform 171">
              <a:extLst>
                <a:ext uri="{FF2B5EF4-FFF2-40B4-BE49-F238E27FC236}">
                  <a16:creationId xmlns:a16="http://schemas.microsoft.com/office/drawing/2014/main" id="{292E491E-1783-4742-841E-D7073F9C1708}"/>
                </a:ext>
              </a:extLst>
            </p:cNvPr>
            <p:cNvSpPr/>
            <p:nvPr userDrawn="1"/>
          </p:nvSpPr>
          <p:spPr>
            <a:xfrm>
              <a:off x="11974461" y="1542056"/>
              <a:ext cx="39763" cy="121445"/>
            </a:xfrm>
            <a:custGeom>
              <a:avLst/>
              <a:gdLst>
                <a:gd name="connsiteX0" fmla="*/ 39763 w 39763"/>
                <a:gd name="connsiteY0" fmla="*/ 20105 h 121445"/>
                <a:gd name="connsiteX1" fmla="*/ 39763 w 39763"/>
                <a:gd name="connsiteY1" fmla="*/ 101539 h 121445"/>
                <a:gd name="connsiteX2" fmla="*/ 19882 w 39763"/>
                <a:gd name="connsiteY2" fmla="*/ 121445 h 121445"/>
                <a:gd name="connsiteX3" fmla="*/ 19882 w 39763"/>
                <a:gd name="connsiteY3" fmla="*/ 121445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3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3" y="20105"/>
                  </a:moveTo>
                  <a:lnTo>
                    <a:pt x="39763" y="101539"/>
                  </a:lnTo>
                  <a:cubicBezTo>
                    <a:pt x="39763" y="112397"/>
                    <a:pt x="30726" y="121445"/>
                    <a:pt x="19882" y="121445"/>
                  </a:cubicBezTo>
                  <a:lnTo>
                    <a:pt x="19882" y="121445"/>
                  </a:lnTo>
                  <a:cubicBezTo>
                    <a:pt x="9037" y="121445"/>
                    <a:pt x="0" y="112397"/>
                    <a:pt x="0" y="101539"/>
                  </a:cubicBezTo>
                  <a:lnTo>
                    <a:pt x="0" y="20105"/>
                  </a:lnTo>
                  <a:cubicBezTo>
                    <a:pt x="0" y="9247"/>
                    <a:pt x="9037" y="199"/>
                    <a:pt x="19882" y="199"/>
                  </a:cubicBezTo>
                  <a:lnTo>
                    <a:pt x="19882" y="199"/>
                  </a:lnTo>
                  <a:cubicBezTo>
                    <a:pt x="30726" y="-1611"/>
                    <a:pt x="39763" y="9247"/>
                    <a:pt x="39763" y="20105"/>
                  </a:cubicBezTo>
                  <a:close/>
                </a:path>
              </a:pathLst>
            </a:custGeom>
            <a:solidFill>
              <a:srgbClr val="7EB4B4"/>
            </a:solidFill>
            <a:ln w="18073" cap="flat">
              <a:noFill/>
              <a:prstDash val="solid"/>
              <a:miter/>
            </a:ln>
          </p:spPr>
          <p:txBody>
            <a:bodyPr rtlCol="0" anchor="ctr"/>
            <a:lstStyle/>
            <a:p>
              <a:endParaRPr lang="en-US" sz="849"/>
            </a:p>
          </p:txBody>
        </p:sp>
        <p:grpSp>
          <p:nvGrpSpPr>
            <p:cNvPr id="173" name="Graphic 2472">
              <a:extLst>
                <a:ext uri="{FF2B5EF4-FFF2-40B4-BE49-F238E27FC236}">
                  <a16:creationId xmlns:a16="http://schemas.microsoft.com/office/drawing/2014/main" id="{E86F7933-DAEC-AC43-B31E-E64F7FD7A256}"/>
                </a:ext>
              </a:extLst>
            </p:cNvPr>
            <p:cNvGrpSpPr/>
            <p:nvPr userDrawn="1"/>
          </p:nvGrpSpPr>
          <p:grpSpPr>
            <a:xfrm>
              <a:off x="12259353" y="1541899"/>
              <a:ext cx="380602" cy="120149"/>
              <a:chOff x="12305073" y="1541899"/>
              <a:chExt cx="380602" cy="120149"/>
            </a:xfrm>
            <a:solidFill>
              <a:srgbClr val="7EB4B4"/>
            </a:solidFill>
          </p:grpSpPr>
          <p:sp>
            <p:nvSpPr>
              <p:cNvPr id="351" name="Freeform 350">
                <a:extLst>
                  <a:ext uri="{FF2B5EF4-FFF2-40B4-BE49-F238E27FC236}">
                    <a16:creationId xmlns:a16="http://schemas.microsoft.com/office/drawing/2014/main" id="{27BD6CA3-66F2-7D40-A1EA-D92610AE7BB4}"/>
                  </a:ext>
                </a:extLst>
              </p:cNvPr>
              <p:cNvSpPr/>
              <p:nvPr/>
            </p:nvSpPr>
            <p:spPr>
              <a:xfrm>
                <a:off x="12305073" y="1541899"/>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6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6"/>
                    </a:cubicBezTo>
                    <a:lnTo>
                      <a:pt x="2491" y="29311"/>
                    </a:lnTo>
                    <a:cubicBezTo>
                      <a:pt x="-2931" y="16643"/>
                      <a:pt x="684" y="5785"/>
                      <a:pt x="11528" y="2166"/>
                    </a:cubicBezTo>
                    <a:close/>
                  </a:path>
                </a:pathLst>
              </a:custGeom>
              <a:grpFill/>
              <a:ln w="18073" cap="flat">
                <a:noFill/>
                <a:prstDash val="solid"/>
                <a:miter/>
              </a:ln>
            </p:spPr>
            <p:txBody>
              <a:bodyPr rtlCol="0" anchor="ctr"/>
              <a:lstStyle/>
              <a:p>
                <a:endParaRPr lang="en-US" sz="849"/>
              </a:p>
            </p:txBody>
          </p:sp>
          <p:sp>
            <p:nvSpPr>
              <p:cNvPr id="352" name="Freeform 351">
                <a:extLst>
                  <a:ext uri="{FF2B5EF4-FFF2-40B4-BE49-F238E27FC236}">
                    <a16:creationId xmlns:a16="http://schemas.microsoft.com/office/drawing/2014/main" id="{D6488B23-88C2-5642-B35A-82F4E0B7B1DA}"/>
                  </a:ext>
                </a:extLst>
              </p:cNvPr>
              <p:cNvSpPr/>
              <p:nvPr/>
            </p:nvSpPr>
            <p:spPr>
              <a:xfrm>
                <a:off x="12607922" y="1541899"/>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89 w 77752"/>
                  <a:gd name="connsiteY3" fmla="*/ 90839 h 120149"/>
                  <a:gd name="connsiteX4" fmla="*/ 66552 w 77752"/>
                  <a:gd name="connsiteY4" fmla="*/ 117984 h 120149"/>
                  <a:gd name="connsiteX5" fmla="*/ 66552 w 77752"/>
                  <a:gd name="connsiteY5" fmla="*/ 117984 h 120149"/>
                  <a:gd name="connsiteX6" fmla="*/ 39441 w 77752"/>
                  <a:gd name="connsiteY6" fmla="*/ 108936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89" y="90839"/>
                    </a:lnTo>
                    <a:cubicBezTo>
                      <a:pt x="81012" y="99887"/>
                      <a:pt x="75589" y="112555"/>
                      <a:pt x="66552" y="117984"/>
                    </a:cubicBezTo>
                    <a:lnTo>
                      <a:pt x="66552" y="117984"/>
                    </a:lnTo>
                    <a:cubicBezTo>
                      <a:pt x="57515" y="123413"/>
                      <a:pt x="44863" y="117984"/>
                      <a:pt x="39441" y="108936"/>
                    </a:cubicBezTo>
                    <a:lnTo>
                      <a:pt x="3292" y="29311"/>
                    </a:lnTo>
                    <a:cubicBezTo>
                      <a:pt x="-3938" y="16643"/>
                      <a:pt x="1485" y="5785"/>
                      <a:pt x="12329" y="2166"/>
                    </a:cubicBezTo>
                    <a:close/>
                  </a:path>
                </a:pathLst>
              </a:custGeom>
              <a:grpFill/>
              <a:ln w="18073" cap="flat">
                <a:noFill/>
                <a:prstDash val="solid"/>
                <a:miter/>
              </a:ln>
            </p:spPr>
            <p:txBody>
              <a:bodyPr rtlCol="0" anchor="ctr"/>
              <a:lstStyle/>
              <a:p>
                <a:endParaRPr lang="en-US" sz="849"/>
              </a:p>
            </p:txBody>
          </p:sp>
        </p:grpSp>
        <p:grpSp>
          <p:nvGrpSpPr>
            <p:cNvPr id="174" name="Graphic 2472">
              <a:extLst>
                <a:ext uri="{FF2B5EF4-FFF2-40B4-BE49-F238E27FC236}">
                  <a16:creationId xmlns:a16="http://schemas.microsoft.com/office/drawing/2014/main" id="{CA9CF9C1-055F-4D4E-B710-18E6B5CF3357}"/>
                </a:ext>
              </a:extLst>
            </p:cNvPr>
            <p:cNvGrpSpPr/>
            <p:nvPr userDrawn="1"/>
          </p:nvGrpSpPr>
          <p:grpSpPr>
            <a:xfrm>
              <a:off x="11956709" y="1844110"/>
              <a:ext cx="379595" cy="120149"/>
              <a:chOff x="12002429" y="1844110"/>
              <a:chExt cx="379595" cy="120149"/>
            </a:xfrm>
            <a:solidFill>
              <a:srgbClr val="7EB4B4"/>
            </a:solidFill>
          </p:grpSpPr>
          <p:sp>
            <p:nvSpPr>
              <p:cNvPr id="349" name="Freeform 348">
                <a:extLst>
                  <a:ext uri="{FF2B5EF4-FFF2-40B4-BE49-F238E27FC236}">
                    <a16:creationId xmlns:a16="http://schemas.microsoft.com/office/drawing/2014/main" id="{5D0383B1-EB83-9B44-8DEC-30D633C73479}"/>
                  </a:ext>
                </a:extLst>
              </p:cNvPr>
              <p:cNvSpPr/>
              <p:nvPr/>
            </p:nvSpPr>
            <p:spPr>
              <a:xfrm>
                <a:off x="12002429" y="1844110"/>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89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89" y="90839"/>
                    </a:lnTo>
                    <a:cubicBezTo>
                      <a:pt x="81012" y="99887"/>
                      <a:pt x="75589" y="112555"/>
                      <a:pt x="66552" y="117984"/>
                    </a:cubicBezTo>
                    <a:lnTo>
                      <a:pt x="66552" y="117984"/>
                    </a:lnTo>
                    <a:cubicBezTo>
                      <a:pt x="57515" y="123413"/>
                      <a:pt x="44863" y="117984"/>
                      <a:pt x="39441" y="108935"/>
                    </a:cubicBezTo>
                    <a:lnTo>
                      <a:pt x="3292" y="29311"/>
                    </a:lnTo>
                    <a:cubicBezTo>
                      <a:pt x="-3938" y="18453"/>
                      <a:pt x="1485" y="7595"/>
                      <a:pt x="12329" y="2166"/>
                    </a:cubicBezTo>
                    <a:close/>
                  </a:path>
                </a:pathLst>
              </a:custGeom>
              <a:grpFill/>
              <a:ln w="18073" cap="flat">
                <a:noFill/>
                <a:prstDash val="solid"/>
                <a:miter/>
              </a:ln>
            </p:spPr>
            <p:txBody>
              <a:bodyPr rtlCol="0" anchor="ctr"/>
              <a:lstStyle/>
              <a:p>
                <a:endParaRPr lang="en-US" sz="849"/>
              </a:p>
            </p:txBody>
          </p:sp>
          <p:sp>
            <p:nvSpPr>
              <p:cNvPr id="350" name="Freeform 349">
                <a:extLst>
                  <a:ext uri="{FF2B5EF4-FFF2-40B4-BE49-F238E27FC236}">
                    <a16:creationId xmlns:a16="http://schemas.microsoft.com/office/drawing/2014/main" id="{D79AC2D2-E8CE-7549-A8E4-0AB979402DA1}"/>
                  </a:ext>
                </a:extLst>
              </p:cNvPr>
              <p:cNvSpPr/>
              <p:nvPr/>
            </p:nvSpPr>
            <p:spPr>
              <a:xfrm>
                <a:off x="12305073" y="1844110"/>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5"/>
                    </a:cubicBezTo>
                    <a:lnTo>
                      <a:pt x="2491" y="29311"/>
                    </a:lnTo>
                    <a:cubicBezTo>
                      <a:pt x="-2931" y="18453"/>
                      <a:pt x="684" y="7595"/>
                      <a:pt x="11528" y="2166"/>
                    </a:cubicBezTo>
                    <a:close/>
                  </a:path>
                </a:pathLst>
              </a:custGeom>
              <a:grpFill/>
              <a:ln w="18073" cap="flat">
                <a:noFill/>
                <a:prstDash val="solid"/>
                <a:miter/>
              </a:ln>
            </p:spPr>
            <p:txBody>
              <a:bodyPr rtlCol="0" anchor="ctr"/>
              <a:lstStyle/>
              <a:p>
                <a:endParaRPr lang="en-US" sz="849"/>
              </a:p>
            </p:txBody>
          </p:sp>
        </p:grpSp>
        <p:grpSp>
          <p:nvGrpSpPr>
            <p:cNvPr id="175" name="Graphic 2472">
              <a:extLst>
                <a:ext uri="{FF2B5EF4-FFF2-40B4-BE49-F238E27FC236}">
                  <a16:creationId xmlns:a16="http://schemas.microsoft.com/office/drawing/2014/main" id="{E49EDD94-CCD9-1045-9A8E-65916279B5E9}"/>
                </a:ext>
              </a:extLst>
            </p:cNvPr>
            <p:cNvGrpSpPr/>
            <p:nvPr userDrawn="1"/>
          </p:nvGrpSpPr>
          <p:grpSpPr>
            <a:xfrm>
              <a:off x="11956709" y="1844467"/>
              <a:ext cx="683245" cy="425267"/>
              <a:chOff x="12002429" y="1844467"/>
              <a:chExt cx="683245" cy="425267"/>
            </a:xfrm>
            <a:solidFill>
              <a:srgbClr val="7EB4B4"/>
            </a:solidFill>
          </p:grpSpPr>
          <p:sp>
            <p:nvSpPr>
              <p:cNvPr id="345" name="Freeform 344">
                <a:extLst>
                  <a:ext uri="{FF2B5EF4-FFF2-40B4-BE49-F238E27FC236}">
                    <a16:creationId xmlns:a16="http://schemas.microsoft.com/office/drawing/2014/main" id="{33E4A9FD-E751-1741-AC21-C0C5A86925DE}"/>
                  </a:ext>
                </a:extLst>
              </p:cNvPr>
              <p:cNvSpPr/>
              <p:nvPr/>
            </p:nvSpPr>
            <p:spPr>
              <a:xfrm>
                <a:off x="12002429" y="2148131"/>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89 w 77752"/>
                  <a:gd name="connsiteY3" fmla="*/ 90839 h 120149"/>
                  <a:gd name="connsiteX4" fmla="*/ 66552 w 77752"/>
                  <a:gd name="connsiteY4" fmla="*/ 117984 h 120149"/>
                  <a:gd name="connsiteX5" fmla="*/ 66552 w 77752"/>
                  <a:gd name="connsiteY5" fmla="*/ 117984 h 120149"/>
                  <a:gd name="connsiteX6" fmla="*/ 39441 w 77752"/>
                  <a:gd name="connsiteY6" fmla="*/ 108936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89" y="90839"/>
                    </a:lnTo>
                    <a:cubicBezTo>
                      <a:pt x="81012" y="99887"/>
                      <a:pt x="75589" y="112555"/>
                      <a:pt x="66552" y="117984"/>
                    </a:cubicBezTo>
                    <a:lnTo>
                      <a:pt x="66552" y="117984"/>
                    </a:lnTo>
                    <a:cubicBezTo>
                      <a:pt x="57515" y="123413"/>
                      <a:pt x="44863" y="117984"/>
                      <a:pt x="39441" y="108936"/>
                    </a:cubicBezTo>
                    <a:lnTo>
                      <a:pt x="3292" y="29311"/>
                    </a:lnTo>
                    <a:cubicBezTo>
                      <a:pt x="-3938" y="18453"/>
                      <a:pt x="1485" y="5785"/>
                      <a:pt x="12329" y="2166"/>
                    </a:cubicBezTo>
                    <a:close/>
                  </a:path>
                </a:pathLst>
              </a:custGeom>
              <a:grpFill/>
              <a:ln w="18073" cap="flat">
                <a:noFill/>
                <a:prstDash val="solid"/>
                <a:miter/>
              </a:ln>
            </p:spPr>
            <p:txBody>
              <a:bodyPr rtlCol="0" anchor="ctr"/>
              <a:lstStyle/>
              <a:p>
                <a:endParaRPr lang="en-US" sz="849"/>
              </a:p>
            </p:txBody>
          </p:sp>
          <p:sp>
            <p:nvSpPr>
              <p:cNvPr id="346" name="Freeform 345">
                <a:extLst>
                  <a:ext uri="{FF2B5EF4-FFF2-40B4-BE49-F238E27FC236}">
                    <a16:creationId xmlns:a16="http://schemas.microsoft.com/office/drawing/2014/main" id="{B5476615-101C-2A42-AF8C-E7BBDF0657A0}"/>
                  </a:ext>
                </a:extLst>
              </p:cNvPr>
              <p:cNvSpPr/>
              <p:nvPr/>
            </p:nvSpPr>
            <p:spPr>
              <a:xfrm>
                <a:off x="12625673" y="1844467"/>
                <a:ext cx="39763" cy="121246"/>
              </a:xfrm>
              <a:custGeom>
                <a:avLst/>
                <a:gdLst>
                  <a:gd name="connsiteX0" fmla="*/ 39763 w 39763"/>
                  <a:gd name="connsiteY0" fmla="*/ 19906 h 121246"/>
                  <a:gd name="connsiteX1" fmla="*/ 39763 w 39763"/>
                  <a:gd name="connsiteY1" fmla="*/ 101340 h 121246"/>
                  <a:gd name="connsiteX2" fmla="*/ 19882 w 39763"/>
                  <a:gd name="connsiteY2" fmla="*/ 121246 h 121246"/>
                  <a:gd name="connsiteX3" fmla="*/ 19882 w 39763"/>
                  <a:gd name="connsiteY3" fmla="*/ 121246 h 121246"/>
                  <a:gd name="connsiteX4" fmla="*/ 0 w 39763"/>
                  <a:gd name="connsiteY4" fmla="*/ 101340 h 121246"/>
                  <a:gd name="connsiteX5" fmla="*/ 0 w 39763"/>
                  <a:gd name="connsiteY5" fmla="*/ 19906 h 121246"/>
                  <a:gd name="connsiteX6" fmla="*/ 19882 w 39763"/>
                  <a:gd name="connsiteY6" fmla="*/ 0 h 121246"/>
                  <a:gd name="connsiteX7" fmla="*/ 19882 w 39763"/>
                  <a:gd name="connsiteY7" fmla="*/ 0 h 121246"/>
                  <a:gd name="connsiteX8" fmla="*/ 39763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3" y="19906"/>
                    </a:moveTo>
                    <a:lnTo>
                      <a:pt x="39763" y="101340"/>
                    </a:lnTo>
                    <a:cubicBezTo>
                      <a:pt x="39763" y="112198"/>
                      <a:pt x="30726" y="121246"/>
                      <a:pt x="19882" y="121246"/>
                    </a:cubicBezTo>
                    <a:lnTo>
                      <a:pt x="19882" y="121246"/>
                    </a:lnTo>
                    <a:cubicBezTo>
                      <a:pt x="9037" y="121246"/>
                      <a:pt x="0" y="112198"/>
                      <a:pt x="0" y="101340"/>
                    </a:cubicBezTo>
                    <a:lnTo>
                      <a:pt x="0" y="19906"/>
                    </a:lnTo>
                    <a:cubicBezTo>
                      <a:pt x="0" y="9048"/>
                      <a:pt x="9037" y="0"/>
                      <a:pt x="19882" y="0"/>
                    </a:cubicBezTo>
                    <a:lnTo>
                      <a:pt x="19882" y="0"/>
                    </a:lnTo>
                    <a:cubicBezTo>
                      <a:pt x="30726" y="0"/>
                      <a:pt x="39763" y="9048"/>
                      <a:pt x="39763" y="19906"/>
                    </a:cubicBezTo>
                    <a:close/>
                  </a:path>
                </a:pathLst>
              </a:custGeom>
              <a:grpFill/>
              <a:ln w="18073" cap="flat">
                <a:noFill/>
                <a:prstDash val="solid"/>
                <a:miter/>
              </a:ln>
            </p:spPr>
            <p:txBody>
              <a:bodyPr rtlCol="0" anchor="ctr"/>
              <a:lstStyle/>
              <a:p>
                <a:endParaRPr lang="en-US" sz="849"/>
              </a:p>
            </p:txBody>
          </p:sp>
          <p:sp>
            <p:nvSpPr>
              <p:cNvPr id="347" name="Freeform 346">
                <a:extLst>
                  <a:ext uri="{FF2B5EF4-FFF2-40B4-BE49-F238E27FC236}">
                    <a16:creationId xmlns:a16="http://schemas.microsoft.com/office/drawing/2014/main" id="{E877944F-E42F-044E-B992-6618BB346F5E}"/>
                  </a:ext>
                </a:extLst>
              </p:cNvPr>
              <p:cNvSpPr/>
              <p:nvPr/>
            </p:nvSpPr>
            <p:spPr>
              <a:xfrm>
                <a:off x="12323831" y="2148289"/>
                <a:ext cx="39763" cy="121445"/>
              </a:xfrm>
              <a:custGeom>
                <a:avLst/>
                <a:gdLst>
                  <a:gd name="connsiteX0" fmla="*/ 39764 w 39763"/>
                  <a:gd name="connsiteY0" fmla="*/ 20105 h 121445"/>
                  <a:gd name="connsiteX1" fmla="*/ 39764 w 39763"/>
                  <a:gd name="connsiteY1" fmla="*/ 101539 h 121445"/>
                  <a:gd name="connsiteX2" fmla="*/ 19882 w 39763"/>
                  <a:gd name="connsiteY2" fmla="*/ 121445 h 121445"/>
                  <a:gd name="connsiteX3" fmla="*/ 19882 w 39763"/>
                  <a:gd name="connsiteY3" fmla="*/ 121445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7" y="121445"/>
                      <a:pt x="19882" y="121445"/>
                    </a:cubicBezTo>
                    <a:lnTo>
                      <a:pt x="19882" y="121445"/>
                    </a:lnTo>
                    <a:cubicBezTo>
                      <a:pt x="9037" y="121445"/>
                      <a:pt x="0" y="112397"/>
                      <a:pt x="0" y="101539"/>
                    </a:cubicBezTo>
                    <a:lnTo>
                      <a:pt x="0" y="20105"/>
                    </a:lnTo>
                    <a:cubicBezTo>
                      <a:pt x="0" y="9247"/>
                      <a:pt x="9037" y="199"/>
                      <a:pt x="19882" y="199"/>
                    </a:cubicBezTo>
                    <a:lnTo>
                      <a:pt x="19882" y="199"/>
                    </a:lnTo>
                    <a:cubicBezTo>
                      <a:pt x="28919" y="-1611"/>
                      <a:pt x="39764" y="9247"/>
                      <a:pt x="39764" y="20105"/>
                    </a:cubicBezTo>
                    <a:close/>
                  </a:path>
                </a:pathLst>
              </a:custGeom>
              <a:grpFill/>
              <a:ln w="18073" cap="flat">
                <a:noFill/>
                <a:prstDash val="solid"/>
                <a:miter/>
              </a:ln>
            </p:spPr>
            <p:txBody>
              <a:bodyPr rtlCol="0" anchor="ctr"/>
              <a:lstStyle/>
              <a:p>
                <a:endParaRPr lang="en-US" sz="849"/>
              </a:p>
            </p:txBody>
          </p:sp>
          <p:sp>
            <p:nvSpPr>
              <p:cNvPr id="348" name="Freeform 347">
                <a:extLst>
                  <a:ext uri="{FF2B5EF4-FFF2-40B4-BE49-F238E27FC236}">
                    <a16:creationId xmlns:a16="http://schemas.microsoft.com/office/drawing/2014/main" id="{67D9D7B8-EF8D-3743-B44C-BD174B9A2867}"/>
                  </a:ext>
                </a:extLst>
              </p:cNvPr>
              <p:cNvSpPr/>
              <p:nvPr/>
            </p:nvSpPr>
            <p:spPr>
              <a:xfrm>
                <a:off x="12607922" y="2148131"/>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89 w 77752"/>
                  <a:gd name="connsiteY3" fmla="*/ 90839 h 120149"/>
                  <a:gd name="connsiteX4" fmla="*/ 66552 w 77752"/>
                  <a:gd name="connsiteY4" fmla="*/ 117984 h 120149"/>
                  <a:gd name="connsiteX5" fmla="*/ 66552 w 77752"/>
                  <a:gd name="connsiteY5" fmla="*/ 117984 h 120149"/>
                  <a:gd name="connsiteX6" fmla="*/ 39441 w 77752"/>
                  <a:gd name="connsiteY6" fmla="*/ 108936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89" y="90839"/>
                    </a:lnTo>
                    <a:cubicBezTo>
                      <a:pt x="81012" y="99887"/>
                      <a:pt x="75589" y="112555"/>
                      <a:pt x="66552" y="117984"/>
                    </a:cubicBezTo>
                    <a:lnTo>
                      <a:pt x="66552" y="117984"/>
                    </a:lnTo>
                    <a:cubicBezTo>
                      <a:pt x="57515" y="123413"/>
                      <a:pt x="44863" y="117984"/>
                      <a:pt x="39441" y="108936"/>
                    </a:cubicBezTo>
                    <a:lnTo>
                      <a:pt x="3292" y="29311"/>
                    </a:lnTo>
                    <a:cubicBezTo>
                      <a:pt x="-3938" y="18453"/>
                      <a:pt x="1485" y="5785"/>
                      <a:pt x="12329" y="2166"/>
                    </a:cubicBezTo>
                    <a:close/>
                  </a:path>
                </a:pathLst>
              </a:custGeom>
              <a:grpFill/>
              <a:ln w="18073" cap="flat">
                <a:noFill/>
                <a:prstDash val="solid"/>
                <a:miter/>
              </a:ln>
            </p:spPr>
            <p:txBody>
              <a:bodyPr rtlCol="0" anchor="ctr"/>
              <a:lstStyle/>
              <a:p>
                <a:endParaRPr lang="en-US" sz="849"/>
              </a:p>
            </p:txBody>
          </p:sp>
        </p:grpSp>
        <p:sp>
          <p:nvSpPr>
            <p:cNvPr id="176" name="Freeform 175">
              <a:extLst>
                <a:ext uri="{FF2B5EF4-FFF2-40B4-BE49-F238E27FC236}">
                  <a16:creationId xmlns:a16="http://schemas.microsoft.com/office/drawing/2014/main" id="{A4069020-6962-F34C-8DA3-B0DBB2BBD5C5}"/>
                </a:ext>
              </a:extLst>
            </p:cNvPr>
            <p:cNvSpPr/>
            <p:nvPr userDrawn="1"/>
          </p:nvSpPr>
          <p:spPr>
            <a:xfrm>
              <a:off x="10744718" y="2450343"/>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3 h 120149"/>
                <a:gd name="connsiteX5" fmla="*/ 65752 w 76952"/>
                <a:gd name="connsiteY5" fmla="*/ 117983 h 120149"/>
                <a:gd name="connsiteX6" fmla="*/ 38640 w 76952"/>
                <a:gd name="connsiteY6" fmla="*/ 108935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3"/>
                  </a:cubicBezTo>
                  <a:lnTo>
                    <a:pt x="65752" y="117983"/>
                  </a:lnTo>
                  <a:cubicBezTo>
                    <a:pt x="56715" y="123413"/>
                    <a:pt x="44062" y="117983"/>
                    <a:pt x="38640" y="108935"/>
                  </a:cubicBezTo>
                  <a:lnTo>
                    <a:pt x="2491" y="29311"/>
                  </a:lnTo>
                  <a:cubicBezTo>
                    <a:pt x="-2931" y="18453"/>
                    <a:pt x="684" y="7595"/>
                    <a:pt x="11529" y="2166"/>
                  </a:cubicBezTo>
                  <a:close/>
                </a:path>
              </a:pathLst>
            </a:custGeom>
            <a:solidFill>
              <a:srgbClr val="7EB4B4"/>
            </a:solidFill>
            <a:ln w="18073" cap="flat">
              <a:noFill/>
              <a:prstDash val="solid"/>
              <a:miter/>
            </a:ln>
          </p:spPr>
          <p:txBody>
            <a:bodyPr rtlCol="0" anchor="ctr"/>
            <a:lstStyle/>
            <a:p>
              <a:endParaRPr lang="en-US" sz="849"/>
            </a:p>
          </p:txBody>
        </p:sp>
        <p:grpSp>
          <p:nvGrpSpPr>
            <p:cNvPr id="177" name="Graphic 2472">
              <a:extLst>
                <a:ext uri="{FF2B5EF4-FFF2-40B4-BE49-F238E27FC236}">
                  <a16:creationId xmlns:a16="http://schemas.microsoft.com/office/drawing/2014/main" id="{7DC2EB63-CC5B-DA47-9443-7A51DFD22FC8}"/>
                </a:ext>
              </a:extLst>
            </p:cNvPr>
            <p:cNvGrpSpPr/>
            <p:nvPr userDrawn="1"/>
          </p:nvGrpSpPr>
          <p:grpSpPr>
            <a:xfrm>
              <a:off x="10744718" y="2754721"/>
              <a:ext cx="76952" cy="423814"/>
              <a:chOff x="10790438" y="2754721"/>
              <a:chExt cx="76952" cy="423814"/>
            </a:xfrm>
            <a:solidFill>
              <a:srgbClr val="7EB4B4"/>
            </a:solidFill>
          </p:grpSpPr>
          <p:sp>
            <p:nvSpPr>
              <p:cNvPr id="343" name="Freeform 342">
                <a:extLst>
                  <a:ext uri="{FF2B5EF4-FFF2-40B4-BE49-F238E27FC236}">
                    <a16:creationId xmlns:a16="http://schemas.microsoft.com/office/drawing/2014/main" id="{AEE2EFC5-7BBC-D147-B335-26E2AEF84964}"/>
                  </a:ext>
                </a:extLst>
              </p:cNvPr>
              <p:cNvSpPr/>
              <p:nvPr/>
            </p:nvSpPr>
            <p:spPr>
              <a:xfrm>
                <a:off x="10809196" y="2754721"/>
                <a:ext cx="39763" cy="121246"/>
              </a:xfrm>
              <a:custGeom>
                <a:avLst/>
                <a:gdLst>
                  <a:gd name="connsiteX0" fmla="*/ 39763 w 39763"/>
                  <a:gd name="connsiteY0" fmla="*/ 19906 h 121246"/>
                  <a:gd name="connsiteX1" fmla="*/ 39763 w 39763"/>
                  <a:gd name="connsiteY1" fmla="*/ 101341 h 121246"/>
                  <a:gd name="connsiteX2" fmla="*/ 19882 w 39763"/>
                  <a:gd name="connsiteY2" fmla="*/ 121246 h 121246"/>
                  <a:gd name="connsiteX3" fmla="*/ 19882 w 39763"/>
                  <a:gd name="connsiteY3" fmla="*/ 121246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3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3" y="19906"/>
                    </a:moveTo>
                    <a:lnTo>
                      <a:pt x="39763" y="101341"/>
                    </a:lnTo>
                    <a:cubicBezTo>
                      <a:pt x="39763" y="112198"/>
                      <a:pt x="30726" y="121246"/>
                      <a:pt x="19882" y="121246"/>
                    </a:cubicBezTo>
                    <a:lnTo>
                      <a:pt x="19882" y="121246"/>
                    </a:lnTo>
                    <a:cubicBezTo>
                      <a:pt x="9037" y="121246"/>
                      <a:pt x="0" y="112198"/>
                      <a:pt x="0" y="101341"/>
                    </a:cubicBezTo>
                    <a:lnTo>
                      <a:pt x="0" y="19906"/>
                    </a:lnTo>
                    <a:cubicBezTo>
                      <a:pt x="0" y="9048"/>
                      <a:pt x="9037" y="0"/>
                      <a:pt x="19882" y="0"/>
                    </a:cubicBezTo>
                    <a:lnTo>
                      <a:pt x="19882" y="0"/>
                    </a:lnTo>
                    <a:cubicBezTo>
                      <a:pt x="28919" y="0"/>
                      <a:pt x="39763" y="9048"/>
                      <a:pt x="39763" y="19906"/>
                    </a:cubicBezTo>
                    <a:close/>
                  </a:path>
                </a:pathLst>
              </a:custGeom>
              <a:grpFill/>
              <a:ln w="18073" cap="flat">
                <a:noFill/>
                <a:prstDash val="solid"/>
                <a:miter/>
              </a:ln>
            </p:spPr>
            <p:txBody>
              <a:bodyPr rtlCol="0" anchor="ctr"/>
              <a:lstStyle/>
              <a:p>
                <a:endParaRPr lang="en-US" sz="849"/>
              </a:p>
            </p:txBody>
          </p:sp>
          <p:sp>
            <p:nvSpPr>
              <p:cNvPr id="344" name="Freeform 343">
                <a:extLst>
                  <a:ext uri="{FF2B5EF4-FFF2-40B4-BE49-F238E27FC236}">
                    <a16:creationId xmlns:a16="http://schemas.microsoft.com/office/drawing/2014/main" id="{ECC94C8C-BAC4-D140-9BC6-EEB44C530A02}"/>
                  </a:ext>
                </a:extLst>
              </p:cNvPr>
              <p:cNvSpPr/>
              <p:nvPr/>
            </p:nvSpPr>
            <p:spPr>
              <a:xfrm>
                <a:off x="10790438" y="3058386"/>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3 h 120149"/>
                  <a:gd name="connsiteX5" fmla="*/ 65752 w 76952"/>
                  <a:gd name="connsiteY5" fmla="*/ 117983 h 120149"/>
                  <a:gd name="connsiteX6" fmla="*/ 38640 w 76952"/>
                  <a:gd name="connsiteY6" fmla="*/ 108935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3"/>
                    </a:cubicBezTo>
                    <a:lnTo>
                      <a:pt x="65752" y="117983"/>
                    </a:lnTo>
                    <a:cubicBezTo>
                      <a:pt x="56715" y="123413"/>
                      <a:pt x="44062" y="117983"/>
                      <a:pt x="38640" y="108935"/>
                    </a:cubicBezTo>
                    <a:lnTo>
                      <a:pt x="2491" y="29311"/>
                    </a:lnTo>
                    <a:cubicBezTo>
                      <a:pt x="-2931" y="16643"/>
                      <a:pt x="684" y="5785"/>
                      <a:pt x="11529" y="2166"/>
                    </a:cubicBezTo>
                    <a:close/>
                  </a:path>
                </a:pathLst>
              </a:custGeom>
              <a:grpFill/>
              <a:ln w="18073" cap="flat">
                <a:noFill/>
                <a:prstDash val="solid"/>
                <a:miter/>
              </a:ln>
            </p:spPr>
            <p:txBody>
              <a:bodyPr rtlCol="0" anchor="ctr"/>
              <a:lstStyle/>
              <a:p>
                <a:endParaRPr lang="en-US" sz="849"/>
              </a:p>
            </p:txBody>
          </p:sp>
        </p:grpSp>
        <p:sp>
          <p:nvSpPr>
            <p:cNvPr id="178" name="Freeform 177">
              <a:extLst>
                <a:ext uri="{FF2B5EF4-FFF2-40B4-BE49-F238E27FC236}">
                  <a16:creationId xmlns:a16="http://schemas.microsoft.com/office/drawing/2014/main" id="{F29F7B12-A843-934D-ABFA-A7E5114D3889}"/>
                </a:ext>
              </a:extLst>
            </p:cNvPr>
            <p:cNvSpPr/>
            <p:nvPr userDrawn="1"/>
          </p:nvSpPr>
          <p:spPr>
            <a:xfrm>
              <a:off x="11065318" y="2450699"/>
              <a:ext cx="39763" cy="121246"/>
            </a:xfrm>
            <a:custGeom>
              <a:avLst/>
              <a:gdLst>
                <a:gd name="connsiteX0" fmla="*/ 39764 w 39763"/>
                <a:gd name="connsiteY0" fmla="*/ 19906 h 121246"/>
                <a:gd name="connsiteX1" fmla="*/ 39764 w 39763"/>
                <a:gd name="connsiteY1" fmla="*/ 101341 h 121246"/>
                <a:gd name="connsiteX2" fmla="*/ 19882 w 39763"/>
                <a:gd name="connsiteY2" fmla="*/ 121247 h 121246"/>
                <a:gd name="connsiteX3" fmla="*/ 19882 w 39763"/>
                <a:gd name="connsiteY3" fmla="*/ 121247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9"/>
                    <a:pt x="30727" y="121247"/>
                    <a:pt x="19882" y="121247"/>
                  </a:cubicBezTo>
                  <a:lnTo>
                    <a:pt x="19882" y="121247"/>
                  </a:lnTo>
                  <a:cubicBezTo>
                    <a:pt x="9037" y="121247"/>
                    <a:pt x="0" y="112199"/>
                    <a:pt x="0" y="101341"/>
                  </a:cubicBezTo>
                  <a:lnTo>
                    <a:pt x="0" y="19906"/>
                  </a:lnTo>
                  <a:cubicBezTo>
                    <a:pt x="0" y="9048"/>
                    <a:pt x="9037" y="0"/>
                    <a:pt x="19882" y="0"/>
                  </a:cubicBezTo>
                  <a:lnTo>
                    <a:pt x="19882" y="0"/>
                  </a:lnTo>
                  <a:cubicBezTo>
                    <a:pt x="30727" y="0"/>
                    <a:pt x="39764" y="9048"/>
                    <a:pt x="39764" y="19906"/>
                  </a:cubicBezTo>
                  <a:close/>
                </a:path>
              </a:pathLst>
            </a:custGeom>
            <a:solidFill>
              <a:srgbClr val="7EB4B4"/>
            </a:solidFill>
            <a:ln w="18073" cap="flat">
              <a:noFill/>
              <a:prstDash val="solid"/>
              <a:miter/>
            </a:ln>
          </p:spPr>
          <p:txBody>
            <a:bodyPr rtlCol="0" anchor="ctr"/>
            <a:lstStyle/>
            <a:p>
              <a:endParaRPr lang="en-US" sz="849"/>
            </a:p>
          </p:txBody>
        </p:sp>
        <p:grpSp>
          <p:nvGrpSpPr>
            <p:cNvPr id="179" name="Graphic 2472">
              <a:extLst>
                <a:ext uri="{FF2B5EF4-FFF2-40B4-BE49-F238E27FC236}">
                  <a16:creationId xmlns:a16="http://schemas.microsoft.com/office/drawing/2014/main" id="{C756611A-6986-8745-8B60-20B617ABCD75}"/>
                </a:ext>
              </a:extLst>
            </p:cNvPr>
            <p:cNvGrpSpPr/>
            <p:nvPr userDrawn="1"/>
          </p:nvGrpSpPr>
          <p:grpSpPr>
            <a:xfrm>
              <a:off x="11350210" y="2450343"/>
              <a:ext cx="380602" cy="120149"/>
              <a:chOff x="11395930" y="2450343"/>
              <a:chExt cx="380602" cy="120149"/>
            </a:xfrm>
            <a:solidFill>
              <a:srgbClr val="7EB4B4"/>
            </a:solidFill>
          </p:grpSpPr>
          <p:sp>
            <p:nvSpPr>
              <p:cNvPr id="341" name="Freeform 340">
                <a:extLst>
                  <a:ext uri="{FF2B5EF4-FFF2-40B4-BE49-F238E27FC236}">
                    <a16:creationId xmlns:a16="http://schemas.microsoft.com/office/drawing/2014/main" id="{5338121A-346D-0445-9823-B51D208E3E11}"/>
                  </a:ext>
                </a:extLst>
              </p:cNvPr>
              <p:cNvSpPr/>
              <p:nvPr/>
            </p:nvSpPr>
            <p:spPr>
              <a:xfrm>
                <a:off x="11395930" y="2450343"/>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3 h 120149"/>
                  <a:gd name="connsiteX5" fmla="*/ 65752 w 76952"/>
                  <a:gd name="connsiteY5" fmla="*/ 117983 h 120149"/>
                  <a:gd name="connsiteX6" fmla="*/ 38640 w 76952"/>
                  <a:gd name="connsiteY6" fmla="*/ 108935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3"/>
                    </a:cubicBezTo>
                    <a:lnTo>
                      <a:pt x="65752" y="117983"/>
                    </a:lnTo>
                    <a:cubicBezTo>
                      <a:pt x="56715" y="123413"/>
                      <a:pt x="44062" y="117983"/>
                      <a:pt x="38640" y="108935"/>
                    </a:cubicBezTo>
                    <a:lnTo>
                      <a:pt x="2491" y="29311"/>
                    </a:lnTo>
                    <a:cubicBezTo>
                      <a:pt x="-2931" y="18453"/>
                      <a:pt x="684" y="7595"/>
                      <a:pt x="11529" y="2166"/>
                    </a:cubicBezTo>
                    <a:close/>
                  </a:path>
                </a:pathLst>
              </a:custGeom>
              <a:grpFill/>
              <a:ln w="18073" cap="flat">
                <a:noFill/>
                <a:prstDash val="solid"/>
                <a:miter/>
              </a:ln>
            </p:spPr>
            <p:txBody>
              <a:bodyPr rtlCol="0" anchor="ctr"/>
              <a:lstStyle/>
              <a:p>
                <a:endParaRPr lang="en-US" sz="849"/>
              </a:p>
            </p:txBody>
          </p:sp>
          <p:sp>
            <p:nvSpPr>
              <p:cNvPr id="342" name="Freeform 341">
                <a:extLst>
                  <a:ext uri="{FF2B5EF4-FFF2-40B4-BE49-F238E27FC236}">
                    <a16:creationId xmlns:a16="http://schemas.microsoft.com/office/drawing/2014/main" id="{AA83738D-55F8-FE4E-93FF-E9EA97B5A50A}"/>
                  </a:ext>
                </a:extLst>
              </p:cNvPr>
              <p:cNvSpPr/>
              <p:nvPr/>
            </p:nvSpPr>
            <p:spPr>
              <a:xfrm>
                <a:off x="11698779" y="2450343"/>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3 h 120149"/>
                  <a:gd name="connsiteX5" fmla="*/ 66552 w 77752"/>
                  <a:gd name="connsiteY5" fmla="*/ 117983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grpFill/>
              <a:ln w="18073" cap="flat">
                <a:noFill/>
                <a:prstDash val="solid"/>
                <a:miter/>
              </a:ln>
            </p:spPr>
            <p:txBody>
              <a:bodyPr rtlCol="0" anchor="ctr"/>
              <a:lstStyle/>
              <a:p>
                <a:endParaRPr lang="en-US" sz="849"/>
              </a:p>
            </p:txBody>
          </p:sp>
        </p:grpSp>
        <p:grpSp>
          <p:nvGrpSpPr>
            <p:cNvPr id="180" name="Graphic 2472">
              <a:extLst>
                <a:ext uri="{FF2B5EF4-FFF2-40B4-BE49-F238E27FC236}">
                  <a16:creationId xmlns:a16="http://schemas.microsoft.com/office/drawing/2014/main" id="{A1A70BA1-7EDC-584D-A48D-DCA55F794A76}"/>
                </a:ext>
              </a:extLst>
            </p:cNvPr>
            <p:cNvGrpSpPr/>
            <p:nvPr userDrawn="1"/>
          </p:nvGrpSpPr>
          <p:grpSpPr>
            <a:xfrm>
              <a:off x="11047567" y="2754364"/>
              <a:ext cx="379595" cy="120149"/>
              <a:chOff x="11093287" y="2754364"/>
              <a:chExt cx="379595" cy="120149"/>
            </a:xfrm>
            <a:solidFill>
              <a:srgbClr val="7EB4B4"/>
            </a:solidFill>
          </p:grpSpPr>
          <p:sp>
            <p:nvSpPr>
              <p:cNvPr id="339" name="Freeform 338">
                <a:extLst>
                  <a:ext uri="{FF2B5EF4-FFF2-40B4-BE49-F238E27FC236}">
                    <a16:creationId xmlns:a16="http://schemas.microsoft.com/office/drawing/2014/main" id="{FF84AECB-7162-FF4D-9079-866953E2EE48}"/>
                  </a:ext>
                </a:extLst>
              </p:cNvPr>
              <p:cNvSpPr/>
              <p:nvPr/>
            </p:nvSpPr>
            <p:spPr>
              <a:xfrm>
                <a:off x="11093287" y="2754364"/>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90" y="90839"/>
                    </a:lnTo>
                    <a:cubicBezTo>
                      <a:pt x="81012" y="99887"/>
                      <a:pt x="75590" y="112554"/>
                      <a:pt x="66552" y="117984"/>
                    </a:cubicBezTo>
                    <a:lnTo>
                      <a:pt x="66552" y="117984"/>
                    </a:lnTo>
                    <a:cubicBezTo>
                      <a:pt x="57515" y="123412"/>
                      <a:pt x="44863" y="117984"/>
                      <a:pt x="39441" y="108935"/>
                    </a:cubicBezTo>
                    <a:lnTo>
                      <a:pt x="3292" y="29311"/>
                    </a:lnTo>
                    <a:cubicBezTo>
                      <a:pt x="-3938" y="18453"/>
                      <a:pt x="1484" y="7595"/>
                      <a:pt x="12329" y="2166"/>
                    </a:cubicBezTo>
                    <a:close/>
                  </a:path>
                </a:pathLst>
              </a:custGeom>
              <a:grpFill/>
              <a:ln w="18073" cap="flat">
                <a:noFill/>
                <a:prstDash val="solid"/>
                <a:miter/>
              </a:ln>
            </p:spPr>
            <p:txBody>
              <a:bodyPr rtlCol="0" anchor="ctr"/>
              <a:lstStyle/>
              <a:p>
                <a:endParaRPr lang="en-US" sz="849"/>
              </a:p>
            </p:txBody>
          </p:sp>
          <p:sp>
            <p:nvSpPr>
              <p:cNvPr id="340" name="Freeform 339">
                <a:extLst>
                  <a:ext uri="{FF2B5EF4-FFF2-40B4-BE49-F238E27FC236}">
                    <a16:creationId xmlns:a16="http://schemas.microsoft.com/office/drawing/2014/main" id="{5ED08264-B870-CF41-B2E6-B5A9FFF2DF1F}"/>
                  </a:ext>
                </a:extLst>
              </p:cNvPr>
              <p:cNvSpPr/>
              <p:nvPr/>
            </p:nvSpPr>
            <p:spPr>
              <a:xfrm>
                <a:off x="11395930" y="2754364"/>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4"/>
                      <a:pt x="65752" y="117984"/>
                    </a:cubicBezTo>
                    <a:lnTo>
                      <a:pt x="65752" y="117984"/>
                    </a:lnTo>
                    <a:cubicBezTo>
                      <a:pt x="56715" y="123412"/>
                      <a:pt x="44062" y="117984"/>
                      <a:pt x="38640" y="108935"/>
                    </a:cubicBezTo>
                    <a:lnTo>
                      <a:pt x="2491" y="29311"/>
                    </a:lnTo>
                    <a:cubicBezTo>
                      <a:pt x="-2931" y="18453"/>
                      <a:pt x="684" y="7595"/>
                      <a:pt x="11529" y="2166"/>
                    </a:cubicBezTo>
                    <a:close/>
                  </a:path>
                </a:pathLst>
              </a:custGeom>
              <a:grpFill/>
              <a:ln w="18073" cap="flat">
                <a:noFill/>
                <a:prstDash val="solid"/>
                <a:miter/>
              </a:ln>
            </p:spPr>
            <p:txBody>
              <a:bodyPr rtlCol="0" anchor="ctr"/>
              <a:lstStyle/>
              <a:p>
                <a:endParaRPr lang="en-US" sz="849"/>
              </a:p>
            </p:txBody>
          </p:sp>
        </p:grpSp>
        <p:grpSp>
          <p:nvGrpSpPr>
            <p:cNvPr id="181" name="Graphic 2472">
              <a:extLst>
                <a:ext uri="{FF2B5EF4-FFF2-40B4-BE49-F238E27FC236}">
                  <a16:creationId xmlns:a16="http://schemas.microsoft.com/office/drawing/2014/main" id="{5836C5F7-F59E-1A41-AEB7-A3FA0A7DFE5D}"/>
                </a:ext>
              </a:extLst>
            </p:cNvPr>
            <p:cNvGrpSpPr/>
            <p:nvPr userDrawn="1"/>
          </p:nvGrpSpPr>
          <p:grpSpPr>
            <a:xfrm>
              <a:off x="11047567" y="2754721"/>
              <a:ext cx="683245" cy="425267"/>
              <a:chOff x="11093287" y="2754721"/>
              <a:chExt cx="683245" cy="425267"/>
            </a:xfrm>
            <a:solidFill>
              <a:srgbClr val="7EB4B4"/>
            </a:solidFill>
          </p:grpSpPr>
          <p:sp>
            <p:nvSpPr>
              <p:cNvPr id="335" name="Freeform 334">
                <a:extLst>
                  <a:ext uri="{FF2B5EF4-FFF2-40B4-BE49-F238E27FC236}">
                    <a16:creationId xmlns:a16="http://schemas.microsoft.com/office/drawing/2014/main" id="{3602C523-454F-0149-92E5-812608BFCD53}"/>
                  </a:ext>
                </a:extLst>
              </p:cNvPr>
              <p:cNvSpPr/>
              <p:nvPr/>
            </p:nvSpPr>
            <p:spPr>
              <a:xfrm>
                <a:off x="11093287" y="3058386"/>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3 h 120149"/>
                  <a:gd name="connsiteX5" fmla="*/ 66552 w 77752"/>
                  <a:gd name="connsiteY5" fmla="*/ 117983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6643"/>
                      <a:pt x="1484" y="5785"/>
                      <a:pt x="12329" y="2166"/>
                    </a:cubicBezTo>
                    <a:close/>
                  </a:path>
                </a:pathLst>
              </a:custGeom>
              <a:grpFill/>
              <a:ln w="18073" cap="flat">
                <a:noFill/>
                <a:prstDash val="solid"/>
                <a:miter/>
              </a:ln>
            </p:spPr>
            <p:txBody>
              <a:bodyPr rtlCol="0" anchor="ctr"/>
              <a:lstStyle/>
              <a:p>
                <a:endParaRPr lang="en-US" sz="849"/>
              </a:p>
            </p:txBody>
          </p:sp>
          <p:sp>
            <p:nvSpPr>
              <p:cNvPr id="336" name="Freeform 335">
                <a:extLst>
                  <a:ext uri="{FF2B5EF4-FFF2-40B4-BE49-F238E27FC236}">
                    <a16:creationId xmlns:a16="http://schemas.microsoft.com/office/drawing/2014/main" id="{39559C5F-3E22-D74F-A66B-D63073BC5CAF}"/>
                  </a:ext>
                </a:extLst>
              </p:cNvPr>
              <p:cNvSpPr/>
              <p:nvPr/>
            </p:nvSpPr>
            <p:spPr>
              <a:xfrm>
                <a:off x="11718338" y="2754721"/>
                <a:ext cx="39763" cy="121246"/>
              </a:xfrm>
              <a:custGeom>
                <a:avLst/>
                <a:gdLst>
                  <a:gd name="connsiteX0" fmla="*/ 39764 w 39763"/>
                  <a:gd name="connsiteY0" fmla="*/ 19906 h 121246"/>
                  <a:gd name="connsiteX1" fmla="*/ 39764 w 39763"/>
                  <a:gd name="connsiteY1" fmla="*/ 101341 h 121246"/>
                  <a:gd name="connsiteX2" fmla="*/ 19882 w 39763"/>
                  <a:gd name="connsiteY2" fmla="*/ 121246 h 121246"/>
                  <a:gd name="connsiteX3" fmla="*/ 19882 w 39763"/>
                  <a:gd name="connsiteY3" fmla="*/ 121246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8"/>
                      <a:pt x="30727" y="121246"/>
                      <a:pt x="19882" y="121246"/>
                    </a:cubicBezTo>
                    <a:lnTo>
                      <a:pt x="19882" y="121246"/>
                    </a:lnTo>
                    <a:cubicBezTo>
                      <a:pt x="9037" y="121246"/>
                      <a:pt x="0" y="112198"/>
                      <a:pt x="0" y="101341"/>
                    </a:cubicBezTo>
                    <a:lnTo>
                      <a:pt x="0" y="19906"/>
                    </a:lnTo>
                    <a:cubicBezTo>
                      <a:pt x="0" y="9048"/>
                      <a:pt x="9037" y="0"/>
                      <a:pt x="19882" y="0"/>
                    </a:cubicBezTo>
                    <a:lnTo>
                      <a:pt x="19882" y="0"/>
                    </a:lnTo>
                    <a:cubicBezTo>
                      <a:pt x="28919" y="0"/>
                      <a:pt x="39764" y="9048"/>
                      <a:pt x="39764" y="19906"/>
                    </a:cubicBezTo>
                    <a:close/>
                  </a:path>
                </a:pathLst>
              </a:custGeom>
              <a:grpFill/>
              <a:ln w="18073" cap="flat">
                <a:noFill/>
                <a:prstDash val="solid"/>
                <a:miter/>
              </a:ln>
            </p:spPr>
            <p:txBody>
              <a:bodyPr rtlCol="0" anchor="ctr"/>
              <a:lstStyle/>
              <a:p>
                <a:endParaRPr lang="en-US" sz="849"/>
              </a:p>
            </p:txBody>
          </p:sp>
          <p:sp>
            <p:nvSpPr>
              <p:cNvPr id="337" name="Freeform 336">
                <a:extLst>
                  <a:ext uri="{FF2B5EF4-FFF2-40B4-BE49-F238E27FC236}">
                    <a16:creationId xmlns:a16="http://schemas.microsoft.com/office/drawing/2014/main" id="{A89DB313-4754-394B-A5F8-5788CBB94BAE}"/>
                  </a:ext>
                </a:extLst>
              </p:cNvPr>
              <p:cNvSpPr/>
              <p:nvPr/>
            </p:nvSpPr>
            <p:spPr>
              <a:xfrm>
                <a:off x="11414688" y="3058543"/>
                <a:ext cx="39763" cy="121445"/>
              </a:xfrm>
              <a:custGeom>
                <a:avLst/>
                <a:gdLst>
                  <a:gd name="connsiteX0" fmla="*/ 39763 w 39763"/>
                  <a:gd name="connsiteY0" fmla="*/ 20105 h 121445"/>
                  <a:gd name="connsiteX1" fmla="*/ 39763 w 39763"/>
                  <a:gd name="connsiteY1" fmla="*/ 101539 h 121445"/>
                  <a:gd name="connsiteX2" fmla="*/ 19882 w 39763"/>
                  <a:gd name="connsiteY2" fmla="*/ 121446 h 121445"/>
                  <a:gd name="connsiteX3" fmla="*/ 19882 w 39763"/>
                  <a:gd name="connsiteY3" fmla="*/ 121446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3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3" y="20105"/>
                    </a:moveTo>
                    <a:lnTo>
                      <a:pt x="39763" y="101539"/>
                    </a:lnTo>
                    <a:cubicBezTo>
                      <a:pt x="39763" y="112397"/>
                      <a:pt x="30726" y="121446"/>
                      <a:pt x="19882" y="121446"/>
                    </a:cubicBezTo>
                    <a:lnTo>
                      <a:pt x="19882" y="121446"/>
                    </a:lnTo>
                    <a:cubicBezTo>
                      <a:pt x="9037" y="121446"/>
                      <a:pt x="0" y="112397"/>
                      <a:pt x="0" y="101539"/>
                    </a:cubicBezTo>
                    <a:lnTo>
                      <a:pt x="0" y="20105"/>
                    </a:lnTo>
                    <a:cubicBezTo>
                      <a:pt x="0" y="9247"/>
                      <a:pt x="9037" y="199"/>
                      <a:pt x="19882" y="199"/>
                    </a:cubicBezTo>
                    <a:lnTo>
                      <a:pt x="19882" y="199"/>
                    </a:lnTo>
                    <a:cubicBezTo>
                      <a:pt x="30726" y="-1611"/>
                      <a:pt x="39763" y="9247"/>
                      <a:pt x="39763" y="20105"/>
                    </a:cubicBezTo>
                    <a:close/>
                  </a:path>
                </a:pathLst>
              </a:custGeom>
              <a:grpFill/>
              <a:ln w="18073" cap="flat">
                <a:noFill/>
                <a:prstDash val="solid"/>
                <a:miter/>
              </a:ln>
            </p:spPr>
            <p:txBody>
              <a:bodyPr rtlCol="0" anchor="ctr"/>
              <a:lstStyle/>
              <a:p>
                <a:endParaRPr lang="en-US" sz="849"/>
              </a:p>
            </p:txBody>
          </p:sp>
          <p:sp>
            <p:nvSpPr>
              <p:cNvPr id="338" name="Freeform 337">
                <a:extLst>
                  <a:ext uri="{FF2B5EF4-FFF2-40B4-BE49-F238E27FC236}">
                    <a16:creationId xmlns:a16="http://schemas.microsoft.com/office/drawing/2014/main" id="{3E406E16-ECC0-BD41-9B74-BFD0001497F9}"/>
                  </a:ext>
                </a:extLst>
              </p:cNvPr>
              <p:cNvSpPr/>
              <p:nvPr/>
            </p:nvSpPr>
            <p:spPr>
              <a:xfrm>
                <a:off x="11698779" y="3058386"/>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3 h 120149"/>
                  <a:gd name="connsiteX5" fmla="*/ 66552 w 77752"/>
                  <a:gd name="connsiteY5" fmla="*/ 117983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6643"/>
                      <a:pt x="1484" y="5785"/>
                      <a:pt x="12329" y="2166"/>
                    </a:cubicBezTo>
                    <a:close/>
                  </a:path>
                </a:pathLst>
              </a:custGeom>
              <a:grpFill/>
              <a:ln w="18073" cap="flat">
                <a:noFill/>
                <a:prstDash val="solid"/>
                <a:miter/>
              </a:ln>
            </p:spPr>
            <p:txBody>
              <a:bodyPr rtlCol="0" anchor="ctr"/>
              <a:lstStyle/>
              <a:p>
                <a:endParaRPr lang="en-US" sz="849"/>
              </a:p>
            </p:txBody>
          </p:sp>
        </p:grpSp>
        <p:sp>
          <p:nvSpPr>
            <p:cNvPr id="182" name="Freeform 181">
              <a:extLst>
                <a:ext uri="{FF2B5EF4-FFF2-40B4-BE49-F238E27FC236}">
                  <a16:creationId xmlns:a16="http://schemas.microsoft.com/office/drawing/2014/main" id="{66671D43-8079-914C-8BB6-56DA82EA5B9A}"/>
                </a:ext>
              </a:extLst>
            </p:cNvPr>
            <p:cNvSpPr/>
            <p:nvPr userDrawn="1"/>
          </p:nvSpPr>
          <p:spPr>
            <a:xfrm>
              <a:off x="11974461" y="2450699"/>
              <a:ext cx="39763" cy="121246"/>
            </a:xfrm>
            <a:custGeom>
              <a:avLst/>
              <a:gdLst>
                <a:gd name="connsiteX0" fmla="*/ 39763 w 39763"/>
                <a:gd name="connsiteY0" fmla="*/ 19906 h 121246"/>
                <a:gd name="connsiteX1" fmla="*/ 39763 w 39763"/>
                <a:gd name="connsiteY1" fmla="*/ 101341 h 121246"/>
                <a:gd name="connsiteX2" fmla="*/ 19882 w 39763"/>
                <a:gd name="connsiteY2" fmla="*/ 121247 h 121246"/>
                <a:gd name="connsiteX3" fmla="*/ 19882 w 39763"/>
                <a:gd name="connsiteY3" fmla="*/ 121247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3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3" y="19906"/>
                  </a:moveTo>
                  <a:lnTo>
                    <a:pt x="39763" y="101341"/>
                  </a:lnTo>
                  <a:cubicBezTo>
                    <a:pt x="39763" y="112199"/>
                    <a:pt x="30726" y="121247"/>
                    <a:pt x="19882" y="121247"/>
                  </a:cubicBezTo>
                  <a:lnTo>
                    <a:pt x="19882" y="121247"/>
                  </a:lnTo>
                  <a:cubicBezTo>
                    <a:pt x="9037" y="121247"/>
                    <a:pt x="0" y="112199"/>
                    <a:pt x="0" y="101341"/>
                  </a:cubicBezTo>
                  <a:lnTo>
                    <a:pt x="0" y="19906"/>
                  </a:lnTo>
                  <a:cubicBezTo>
                    <a:pt x="0" y="9048"/>
                    <a:pt x="9037" y="0"/>
                    <a:pt x="19882" y="0"/>
                  </a:cubicBezTo>
                  <a:lnTo>
                    <a:pt x="19882" y="0"/>
                  </a:lnTo>
                  <a:cubicBezTo>
                    <a:pt x="30726" y="0"/>
                    <a:pt x="39763" y="9048"/>
                    <a:pt x="39763" y="19906"/>
                  </a:cubicBezTo>
                  <a:close/>
                </a:path>
              </a:pathLst>
            </a:custGeom>
            <a:solidFill>
              <a:srgbClr val="7EB4B4"/>
            </a:solidFill>
            <a:ln w="18073" cap="flat">
              <a:noFill/>
              <a:prstDash val="solid"/>
              <a:miter/>
            </a:ln>
          </p:spPr>
          <p:txBody>
            <a:bodyPr rtlCol="0" anchor="ctr"/>
            <a:lstStyle/>
            <a:p>
              <a:endParaRPr lang="en-US" sz="849"/>
            </a:p>
          </p:txBody>
        </p:sp>
        <p:grpSp>
          <p:nvGrpSpPr>
            <p:cNvPr id="183" name="Graphic 2472">
              <a:extLst>
                <a:ext uri="{FF2B5EF4-FFF2-40B4-BE49-F238E27FC236}">
                  <a16:creationId xmlns:a16="http://schemas.microsoft.com/office/drawing/2014/main" id="{D18C4D34-7A8B-B241-B5CF-CA0B0D9489D3}"/>
                </a:ext>
              </a:extLst>
            </p:cNvPr>
            <p:cNvGrpSpPr/>
            <p:nvPr userDrawn="1"/>
          </p:nvGrpSpPr>
          <p:grpSpPr>
            <a:xfrm>
              <a:off x="12259353" y="2450343"/>
              <a:ext cx="380602" cy="120149"/>
              <a:chOff x="12305073" y="2450343"/>
              <a:chExt cx="380602" cy="120149"/>
            </a:xfrm>
            <a:solidFill>
              <a:srgbClr val="7EB4B4"/>
            </a:solidFill>
          </p:grpSpPr>
          <p:sp>
            <p:nvSpPr>
              <p:cNvPr id="333" name="Freeform 332">
                <a:extLst>
                  <a:ext uri="{FF2B5EF4-FFF2-40B4-BE49-F238E27FC236}">
                    <a16:creationId xmlns:a16="http://schemas.microsoft.com/office/drawing/2014/main" id="{30FB4651-C633-934C-AE28-495D6DE62C22}"/>
                  </a:ext>
                </a:extLst>
              </p:cNvPr>
              <p:cNvSpPr/>
              <p:nvPr/>
            </p:nvSpPr>
            <p:spPr>
              <a:xfrm>
                <a:off x="12305073" y="2450343"/>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3 h 120149"/>
                  <a:gd name="connsiteX5" fmla="*/ 65752 w 76952"/>
                  <a:gd name="connsiteY5" fmla="*/ 117983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3"/>
                    </a:cubicBezTo>
                    <a:lnTo>
                      <a:pt x="65752" y="117983"/>
                    </a:lnTo>
                    <a:cubicBezTo>
                      <a:pt x="56714" y="123413"/>
                      <a:pt x="44062" y="117983"/>
                      <a:pt x="38640" y="108935"/>
                    </a:cubicBezTo>
                    <a:lnTo>
                      <a:pt x="2491" y="29311"/>
                    </a:lnTo>
                    <a:cubicBezTo>
                      <a:pt x="-2931" y="18453"/>
                      <a:pt x="684" y="7595"/>
                      <a:pt x="11528" y="2166"/>
                    </a:cubicBezTo>
                    <a:close/>
                  </a:path>
                </a:pathLst>
              </a:custGeom>
              <a:grpFill/>
              <a:ln w="18073" cap="flat">
                <a:noFill/>
                <a:prstDash val="solid"/>
                <a:miter/>
              </a:ln>
            </p:spPr>
            <p:txBody>
              <a:bodyPr rtlCol="0" anchor="ctr"/>
              <a:lstStyle/>
              <a:p>
                <a:endParaRPr lang="en-US" sz="849"/>
              </a:p>
            </p:txBody>
          </p:sp>
          <p:sp>
            <p:nvSpPr>
              <p:cNvPr id="334" name="Freeform 333">
                <a:extLst>
                  <a:ext uri="{FF2B5EF4-FFF2-40B4-BE49-F238E27FC236}">
                    <a16:creationId xmlns:a16="http://schemas.microsoft.com/office/drawing/2014/main" id="{984362FC-DDBC-5A4E-A286-3BA2674B52F9}"/>
                  </a:ext>
                </a:extLst>
              </p:cNvPr>
              <p:cNvSpPr/>
              <p:nvPr/>
            </p:nvSpPr>
            <p:spPr>
              <a:xfrm>
                <a:off x="12607922" y="2450343"/>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89 w 77752"/>
                  <a:gd name="connsiteY3" fmla="*/ 90839 h 120149"/>
                  <a:gd name="connsiteX4" fmla="*/ 66552 w 77752"/>
                  <a:gd name="connsiteY4" fmla="*/ 117983 h 120149"/>
                  <a:gd name="connsiteX5" fmla="*/ 66552 w 77752"/>
                  <a:gd name="connsiteY5" fmla="*/ 117983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89" y="90839"/>
                    </a:lnTo>
                    <a:cubicBezTo>
                      <a:pt x="81012" y="99887"/>
                      <a:pt x="75589" y="112555"/>
                      <a:pt x="66552" y="117983"/>
                    </a:cubicBezTo>
                    <a:lnTo>
                      <a:pt x="66552" y="117983"/>
                    </a:lnTo>
                    <a:cubicBezTo>
                      <a:pt x="57515" y="123413"/>
                      <a:pt x="44863" y="117983"/>
                      <a:pt x="39441" y="108935"/>
                    </a:cubicBezTo>
                    <a:lnTo>
                      <a:pt x="3292" y="29311"/>
                    </a:lnTo>
                    <a:cubicBezTo>
                      <a:pt x="-3938" y="18453"/>
                      <a:pt x="1485" y="7595"/>
                      <a:pt x="12329" y="2166"/>
                    </a:cubicBezTo>
                    <a:close/>
                  </a:path>
                </a:pathLst>
              </a:custGeom>
              <a:grpFill/>
              <a:ln w="18073" cap="flat">
                <a:noFill/>
                <a:prstDash val="solid"/>
                <a:miter/>
              </a:ln>
            </p:spPr>
            <p:txBody>
              <a:bodyPr rtlCol="0" anchor="ctr"/>
              <a:lstStyle/>
              <a:p>
                <a:endParaRPr lang="en-US" sz="849"/>
              </a:p>
            </p:txBody>
          </p:sp>
        </p:grpSp>
        <p:grpSp>
          <p:nvGrpSpPr>
            <p:cNvPr id="184" name="Graphic 2472">
              <a:extLst>
                <a:ext uri="{FF2B5EF4-FFF2-40B4-BE49-F238E27FC236}">
                  <a16:creationId xmlns:a16="http://schemas.microsoft.com/office/drawing/2014/main" id="{922B407D-CF77-444A-BF6F-BDBE7ADBD4C5}"/>
                </a:ext>
              </a:extLst>
            </p:cNvPr>
            <p:cNvGrpSpPr/>
            <p:nvPr userDrawn="1"/>
          </p:nvGrpSpPr>
          <p:grpSpPr>
            <a:xfrm>
              <a:off x="11956709" y="2754364"/>
              <a:ext cx="379595" cy="120149"/>
              <a:chOff x="12002429" y="2754364"/>
              <a:chExt cx="379595" cy="120149"/>
            </a:xfrm>
            <a:solidFill>
              <a:srgbClr val="7EB4B4"/>
            </a:solidFill>
          </p:grpSpPr>
          <p:sp>
            <p:nvSpPr>
              <p:cNvPr id="331" name="Freeform 330">
                <a:extLst>
                  <a:ext uri="{FF2B5EF4-FFF2-40B4-BE49-F238E27FC236}">
                    <a16:creationId xmlns:a16="http://schemas.microsoft.com/office/drawing/2014/main" id="{62CC2CB0-0CAD-1449-ACBD-8FB737F83082}"/>
                  </a:ext>
                </a:extLst>
              </p:cNvPr>
              <p:cNvSpPr/>
              <p:nvPr/>
            </p:nvSpPr>
            <p:spPr>
              <a:xfrm>
                <a:off x="12002429" y="2754364"/>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89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89" y="90839"/>
                    </a:lnTo>
                    <a:cubicBezTo>
                      <a:pt x="81012" y="99887"/>
                      <a:pt x="75589" y="112554"/>
                      <a:pt x="66552" y="117984"/>
                    </a:cubicBezTo>
                    <a:lnTo>
                      <a:pt x="66552" y="117984"/>
                    </a:lnTo>
                    <a:cubicBezTo>
                      <a:pt x="57515" y="123412"/>
                      <a:pt x="44863" y="117984"/>
                      <a:pt x="39441" y="108935"/>
                    </a:cubicBezTo>
                    <a:lnTo>
                      <a:pt x="3292" y="29311"/>
                    </a:lnTo>
                    <a:cubicBezTo>
                      <a:pt x="-3938" y="18453"/>
                      <a:pt x="1485" y="7595"/>
                      <a:pt x="12329" y="2166"/>
                    </a:cubicBezTo>
                    <a:close/>
                  </a:path>
                </a:pathLst>
              </a:custGeom>
              <a:grpFill/>
              <a:ln w="18073" cap="flat">
                <a:noFill/>
                <a:prstDash val="solid"/>
                <a:miter/>
              </a:ln>
            </p:spPr>
            <p:txBody>
              <a:bodyPr rtlCol="0" anchor="ctr"/>
              <a:lstStyle/>
              <a:p>
                <a:endParaRPr lang="en-US" sz="849"/>
              </a:p>
            </p:txBody>
          </p:sp>
          <p:sp>
            <p:nvSpPr>
              <p:cNvPr id="332" name="Freeform 331">
                <a:extLst>
                  <a:ext uri="{FF2B5EF4-FFF2-40B4-BE49-F238E27FC236}">
                    <a16:creationId xmlns:a16="http://schemas.microsoft.com/office/drawing/2014/main" id="{C6408919-AF94-574D-991F-7647CEF06C38}"/>
                  </a:ext>
                </a:extLst>
              </p:cNvPr>
              <p:cNvSpPr/>
              <p:nvPr/>
            </p:nvSpPr>
            <p:spPr>
              <a:xfrm>
                <a:off x="12305073" y="2754364"/>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4"/>
                      <a:pt x="65752" y="117984"/>
                    </a:cubicBezTo>
                    <a:lnTo>
                      <a:pt x="65752" y="117984"/>
                    </a:lnTo>
                    <a:cubicBezTo>
                      <a:pt x="56714" y="123412"/>
                      <a:pt x="44062" y="117984"/>
                      <a:pt x="38640" y="108935"/>
                    </a:cubicBezTo>
                    <a:lnTo>
                      <a:pt x="2491" y="29311"/>
                    </a:lnTo>
                    <a:cubicBezTo>
                      <a:pt x="-2931" y="18453"/>
                      <a:pt x="684" y="7595"/>
                      <a:pt x="11528" y="2166"/>
                    </a:cubicBezTo>
                    <a:close/>
                  </a:path>
                </a:pathLst>
              </a:custGeom>
              <a:grpFill/>
              <a:ln w="18073" cap="flat">
                <a:noFill/>
                <a:prstDash val="solid"/>
                <a:miter/>
              </a:ln>
            </p:spPr>
            <p:txBody>
              <a:bodyPr rtlCol="0" anchor="ctr"/>
              <a:lstStyle/>
              <a:p>
                <a:endParaRPr lang="en-US" sz="849"/>
              </a:p>
            </p:txBody>
          </p:sp>
        </p:grpSp>
        <p:grpSp>
          <p:nvGrpSpPr>
            <p:cNvPr id="185" name="Graphic 2472">
              <a:extLst>
                <a:ext uri="{FF2B5EF4-FFF2-40B4-BE49-F238E27FC236}">
                  <a16:creationId xmlns:a16="http://schemas.microsoft.com/office/drawing/2014/main" id="{0E26299D-6E92-BA4E-9977-C8060174BA4E}"/>
                </a:ext>
              </a:extLst>
            </p:cNvPr>
            <p:cNvGrpSpPr/>
            <p:nvPr userDrawn="1"/>
          </p:nvGrpSpPr>
          <p:grpSpPr>
            <a:xfrm>
              <a:off x="11956709" y="2754721"/>
              <a:ext cx="683245" cy="425267"/>
              <a:chOff x="12002429" y="2754721"/>
              <a:chExt cx="683245" cy="425267"/>
            </a:xfrm>
            <a:solidFill>
              <a:srgbClr val="7EB4B4"/>
            </a:solidFill>
          </p:grpSpPr>
          <p:sp>
            <p:nvSpPr>
              <p:cNvPr id="327" name="Freeform 326">
                <a:extLst>
                  <a:ext uri="{FF2B5EF4-FFF2-40B4-BE49-F238E27FC236}">
                    <a16:creationId xmlns:a16="http://schemas.microsoft.com/office/drawing/2014/main" id="{52ACEECC-820E-394E-A4FB-E7A5D775F0DC}"/>
                  </a:ext>
                </a:extLst>
              </p:cNvPr>
              <p:cNvSpPr/>
              <p:nvPr/>
            </p:nvSpPr>
            <p:spPr>
              <a:xfrm>
                <a:off x="12002429" y="3058386"/>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89 w 77752"/>
                  <a:gd name="connsiteY3" fmla="*/ 90839 h 120149"/>
                  <a:gd name="connsiteX4" fmla="*/ 66552 w 77752"/>
                  <a:gd name="connsiteY4" fmla="*/ 117983 h 120149"/>
                  <a:gd name="connsiteX5" fmla="*/ 66552 w 77752"/>
                  <a:gd name="connsiteY5" fmla="*/ 117983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89" y="90839"/>
                    </a:lnTo>
                    <a:cubicBezTo>
                      <a:pt x="81012" y="99887"/>
                      <a:pt x="75589" y="112555"/>
                      <a:pt x="66552" y="117983"/>
                    </a:cubicBezTo>
                    <a:lnTo>
                      <a:pt x="66552" y="117983"/>
                    </a:lnTo>
                    <a:cubicBezTo>
                      <a:pt x="57515" y="123413"/>
                      <a:pt x="44863" y="117983"/>
                      <a:pt x="39441" y="108935"/>
                    </a:cubicBezTo>
                    <a:lnTo>
                      <a:pt x="3292" y="29311"/>
                    </a:lnTo>
                    <a:cubicBezTo>
                      <a:pt x="-3938" y="16643"/>
                      <a:pt x="1485" y="5785"/>
                      <a:pt x="12329" y="2166"/>
                    </a:cubicBezTo>
                    <a:close/>
                  </a:path>
                </a:pathLst>
              </a:custGeom>
              <a:grpFill/>
              <a:ln w="18073" cap="flat">
                <a:noFill/>
                <a:prstDash val="solid"/>
                <a:miter/>
              </a:ln>
            </p:spPr>
            <p:txBody>
              <a:bodyPr rtlCol="0" anchor="ctr"/>
              <a:lstStyle/>
              <a:p>
                <a:endParaRPr lang="en-US" sz="849"/>
              </a:p>
            </p:txBody>
          </p:sp>
          <p:sp>
            <p:nvSpPr>
              <p:cNvPr id="328" name="Freeform 327">
                <a:extLst>
                  <a:ext uri="{FF2B5EF4-FFF2-40B4-BE49-F238E27FC236}">
                    <a16:creationId xmlns:a16="http://schemas.microsoft.com/office/drawing/2014/main" id="{E762AD52-5B18-544B-A6D2-C0BD4200DDD5}"/>
                  </a:ext>
                </a:extLst>
              </p:cNvPr>
              <p:cNvSpPr/>
              <p:nvPr/>
            </p:nvSpPr>
            <p:spPr>
              <a:xfrm>
                <a:off x="12625673" y="2754721"/>
                <a:ext cx="39763" cy="121246"/>
              </a:xfrm>
              <a:custGeom>
                <a:avLst/>
                <a:gdLst>
                  <a:gd name="connsiteX0" fmla="*/ 39763 w 39763"/>
                  <a:gd name="connsiteY0" fmla="*/ 19906 h 121246"/>
                  <a:gd name="connsiteX1" fmla="*/ 39763 w 39763"/>
                  <a:gd name="connsiteY1" fmla="*/ 101341 h 121246"/>
                  <a:gd name="connsiteX2" fmla="*/ 19882 w 39763"/>
                  <a:gd name="connsiteY2" fmla="*/ 121246 h 121246"/>
                  <a:gd name="connsiteX3" fmla="*/ 19882 w 39763"/>
                  <a:gd name="connsiteY3" fmla="*/ 121246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3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3" y="19906"/>
                    </a:moveTo>
                    <a:lnTo>
                      <a:pt x="39763" y="101341"/>
                    </a:lnTo>
                    <a:cubicBezTo>
                      <a:pt x="39763" y="112198"/>
                      <a:pt x="30726" y="121246"/>
                      <a:pt x="19882" y="121246"/>
                    </a:cubicBezTo>
                    <a:lnTo>
                      <a:pt x="19882" y="121246"/>
                    </a:lnTo>
                    <a:cubicBezTo>
                      <a:pt x="9037" y="121246"/>
                      <a:pt x="0" y="112198"/>
                      <a:pt x="0" y="101341"/>
                    </a:cubicBezTo>
                    <a:lnTo>
                      <a:pt x="0" y="19906"/>
                    </a:lnTo>
                    <a:cubicBezTo>
                      <a:pt x="0" y="9048"/>
                      <a:pt x="9037" y="0"/>
                      <a:pt x="19882" y="0"/>
                    </a:cubicBezTo>
                    <a:lnTo>
                      <a:pt x="19882" y="0"/>
                    </a:lnTo>
                    <a:cubicBezTo>
                      <a:pt x="30726" y="0"/>
                      <a:pt x="39763" y="9048"/>
                      <a:pt x="39763" y="19906"/>
                    </a:cubicBezTo>
                    <a:close/>
                  </a:path>
                </a:pathLst>
              </a:custGeom>
              <a:grpFill/>
              <a:ln w="18073" cap="flat">
                <a:noFill/>
                <a:prstDash val="solid"/>
                <a:miter/>
              </a:ln>
            </p:spPr>
            <p:txBody>
              <a:bodyPr rtlCol="0" anchor="ctr"/>
              <a:lstStyle/>
              <a:p>
                <a:endParaRPr lang="en-US" sz="849"/>
              </a:p>
            </p:txBody>
          </p:sp>
          <p:sp>
            <p:nvSpPr>
              <p:cNvPr id="329" name="Freeform 328">
                <a:extLst>
                  <a:ext uri="{FF2B5EF4-FFF2-40B4-BE49-F238E27FC236}">
                    <a16:creationId xmlns:a16="http://schemas.microsoft.com/office/drawing/2014/main" id="{7FCA8085-4253-0140-9278-1590826FF798}"/>
                  </a:ext>
                </a:extLst>
              </p:cNvPr>
              <p:cNvSpPr/>
              <p:nvPr/>
            </p:nvSpPr>
            <p:spPr>
              <a:xfrm>
                <a:off x="12323831" y="3058543"/>
                <a:ext cx="39763" cy="121445"/>
              </a:xfrm>
              <a:custGeom>
                <a:avLst/>
                <a:gdLst>
                  <a:gd name="connsiteX0" fmla="*/ 39764 w 39763"/>
                  <a:gd name="connsiteY0" fmla="*/ 20105 h 121445"/>
                  <a:gd name="connsiteX1" fmla="*/ 39764 w 39763"/>
                  <a:gd name="connsiteY1" fmla="*/ 101539 h 121445"/>
                  <a:gd name="connsiteX2" fmla="*/ 19882 w 39763"/>
                  <a:gd name="connsiteY2" fmla="*/ 121446 h 121445"/>
                  <a:gd name="connsiteX3" fmla="*/ 19882 w 39763"/>
                  <a:gd name="connsiteY3" fmla="*/ 121446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7" y="121446"/>
                      <a:pt x="19882" y="121446"/>
                    </a:cubicBezTo>
                    <a:lnTo>
                      <a:pt x="19882" y="121446"/>
                    </a:lnTo>
                    <a:cubicBezTo>
                      <a:pt x="9037" y="121446"/>
                      <a:pt x="0" y="112397"/>
                      <a:pt x="0" y="101539"/>
                    </a:cubicBezTo>
                    <a:lnTo>
                      <a:pt x="0" y="20105"/>
                    </a:lnTo>
                    <a:cubicBezTo>
                      <a:pt x="0" y="9247"/>
                      <a:pt x="9037" y="199"/>
                      <a:pt x="19882" y="199"/>
                    </a:cubicBezTo>
                    <a:lnTo>
                      <a:pt x="19882" y="199"/>
                    </a:lnTo>
                    <a:cubicBezTo>
                      <a:pt x="28919" y="-1611"/>
                      <a:pt x="39764" y="9247"/>
                      <a:pt x="39764" y="20105"/>
                    </a:cubicBezTo>
                    <a:close/>
                  </a:path>
                </a:pathLst>
              </a:custGeom>
              <a:grpFill/>
              <a:ln w="18073" cap="flat">
                <a:noFill/>
                <a:prstDash val="solid"/>
                <a:miter/>
              </a:ln>
            </p:spPr>
            <p:txBody>
              <a:bodyPr rtlCol="0" anchor="ctr"/>
              <a:lstStyle/>
              <a:p>
                <a:endParaRPr lang="en-US" sz="849"/>
              </a:p>
            </p:txBody>
          </p:sp>
          <p:sp>
            <p:nvSpPr>
              <p:cNvPr id="330" name="Freeform 329">
                <a:extLst>
                  <a:ext uri="{FF2B5EF4-FFF2-40B4-BE49-F238E27FC236}">
                    <a16:creationId xmlns:a16="http://schemas.microsoft.com/office/drawing/2014/main" id="{D8E60C33-7360-9F4A-B64A-6841AD72219B}"/>
                  </a:ext>
                </a:extLst>
              </p:cNvPr>
              <p:cNvSpPr/>
              <p:nvPr/>
            </p:nvSpPr>
            <p:spPr>
              <a:xfrm>
                <a:off x="12607922" y="3058386"/>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89 w 77752"/>
                  <a:gd name="connsiteY3" fmla="*/ 90839 h 120149"/>
                  <a:gd name="connsiteX4" fmla="*/ 66552 w 77752"/>
                  <a:gd name="connsiteY4" fmla="*/ 117983 h 120149"/>
                  <a:gd name="connsiteX5" fmla="*/ 66552 w 77752"/>
                  <a:gd name="connsiteY5" fmla="*/ 117983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89" y="90839"/>
                    </a:lnTo>
                    <a:cubicBezTo>
                      <a:pt x="81012" y="99887"/>
                      <a:pt x="75589" y="112555"/>
                      <a:pt x="66552" y="117983"/>
                    </a:cubicBezTo>
                    <a:lnTo>
                      <a:pt x="66552" y="117983"/>
                    </a:lnTo>
                    <a:cubicBezTo>
                      <a:pt x="57515" y="123413"/>
                      <a:pt x="44863" y="117983"/>
                      <a:pt x="39441" y="108935"/>
                    </a:cubicBezTo>
                    <a:lnTo>
                      <a:pt x="3292" y="29311"/>
                    </a:lnTo>
                    <a:cubicBezTo>
                      <a:pt x="-3938" y="16643"/>
                      <a:pt x="1485" y="5785"/>
                      <a:pt x="12329" y="2166"/>
                    </a:cubicBezTo>
                    <a:close/>
                  </a:path>
                </a:pathLst>
              </a:custGeom>
              <a:grpFill/>
              <a:ln w="18073" cap="flat">
                <a:noFill/>
                <a:prstDash val="solid"/>
                <a:miter/>
              </a:ln>
            </p:spPr>
            <p:txBody>
              <a:bodyPr rtlCol="0" anchor="ctr"/>
              <a:lstStyle/>
              <a:p>
                <a:endParaRPr lang="en-US" sz="849"/>
              </a:p>
            </p:txBody>
          </p:sp>
        </p:grpSp>
        <p:sp>
          <p:nvSpPr>
            <p:cNvPr id="186" name="Freeform 185">
              <a:extLst>
                <a:ext uri="{FF2B5EF4-FFF2-40B4-BE49-F238E27FC236}">
                  <a16:creationId xmlns:a16="http://schemas.microsoft.com/office/drawing/2014/main" id="{502EC321-8F05-9B45-BFCB-6DC1C9CCBCA1}"/>
                </a:ext>
              </a:extLst>
            </p:cNvPr>
            <p:cNvSpPr/>
            <p:nvPr userDrawn="1"/>
          </p:nvSpPr>
          <p:spPr>
            <a:xfrm>
              <a:off x="10744718" y="3360597"/>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4"/>
                    <a:pt x="65752" y="117984"/>
                  </a:cubicBezTo>
                  <a:lnTo>
                    <a:pt x="65752" y="117984"/>
                  </a:lnTo>
                  <a:cubicBezTo>
                    <a:pt x="56715" y="123412"/>
                    <a:pt x="44062" y="117984"/>
                    <a:pt x="38640" y="108935"/>
                  </a:cubicBezTo>
                  <a:lnTo>
                    <a:pt x="2491" y="29311"/>
                  </a:lnTo>
                  <a:cubicBezTo>
                    <a:pt x="-2931" y="18453"/>
                    <a:pt x="684" y="7595"/>
                    <a:pt x="11529" y="2166"/>
                  </a:cubicBezTo>
                  <a:close/>
                </a:path>
              </a:pathLst>
            </a:custGeom>
            <a:solidFill>
              <a:srgbClr val="7EB4B4"/>
            </a:solidFill>
            <a:ln w="18073" cap="flat">
              <a:noFill/>
              <a:prstDash val="solid"/>
              <a:miter/>
            </a:ln>
          </p:spPr>
          <p:txBody>
            <a:bodyPr rtlCol="0" anchor="ctr"/>
            <a:lstStyle/>
            <a:p>
              <a:endParaRPr lang="en-US" sz="849"/>
            </a:p>
          </p:txBody>
        </p:sp>
        <p:grpSp>
          <p:nvGrpSpPr>
            <p:cNvPr id="187" name="Graphic 2472">
              <a:extLst>
                <a:ext uri="{FF2B5EF4-FFF2-40B4-BE49-F238E27FC236}">
                  <a16:creationId xmlns:a16="http://schemas.microsoft.com/office/drawing/2014/main" id="{7611BD73-34B9-D34C-B430-3B4DCD259047}"/>
                </a:ext>
              </a:extLst>
            </p:cNvPr>
            <p:cNvGrpSpPr/>
            <p:nvPr userDrawn="1"/>
          </p:nvGrpSpPr>
          <p:grpSpPr>
            <a:xfrm>
              <a:off x="10744718" y="3664776"/>
              <a:ext cx="76952" cy="422203"/>
              <a:chOff x="10790438" y="3664776"/>
              <a:chExt cx="76952" cy="422203"/>
            </a:xfrm>
            <a:solidFill>
              <a:srgbClr val="7EB4B4"/>
            </a:solidFill>
          </p:grpSpPr>
          <p:sp>
            <p:nvSpPr>
              <p:cNvPr id="325" name="Freeform 324">
                <a:extLst>
                  <a:ext uri="{FF2B5EF4-FFF2-40B4-BE49-F238E27FC236}">
                    <a16:creationId xmlns:a16="http://schemas.microsoft.com/office/drawing/2014/main" id="{D417E31B-31A6-704C-9D52-AE7E7CB31FA0}"/>
                  </a:ext>
                </a:extLst>
              </p:cNvPr>
              <p:cNvSpPr/>
              <p:nvPr/>
            </p:nvSpPr>
            <p:spPr>
              <a:xfrm>
                <a:off x="10809196" y="3664776"/>
                <a:ext cx="39763" cy="121445"/>
              </a:xfrm>
              <a:custGeom>
                <a:avLst/>
                <a:gdLst>
                  <a:gd name="connsiteX0" fmla="*/ 39763 w 39763"/>
                  <a:gd name="connsiteY0" fmla="*/ 20105 h 121445"/>
                  <a:gd name="connsiteX1" fmla="*/ 39763 w 39763"/>
                  <a:gd name="connsiteY1" fmla="*/ 101539 h 121445"/>
                  <a:gd name="connsiteX2" fmla="*/ 19882 w 39763"/>
                  <a:gd name="connsiteY2" fmla="*/ 121446 h 121445"/>
                  <a:gd name="connsiteX3" fmla="*/ 19882 w 39763"/>
                  <a:gd name="connsiteY3" fmla="*/ 121446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3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3" y="20105"/>
                    </a:moveTo>
                    <a:lnTo>
                      <a:pt x="39763" y="101539"/>
                    </a:lnTo>
                    <a:cubicBezTo>
                      <a:pt x="39763" y="112397"/>
                      <a:pt x="30726" y="121446"/>
                      <a:pt x="19882" y="121446"/>
                    </a:cubicBezTo>
                    <a:lnTo>
                      <a:pt x="19882" y="121446"/>
                    </a:lnTo>
                    <a:cubicBezTo>
                      <a:pt x="9037" y="121446"/>
                      <a:pt x="0" y="112397"/>
                      <a:pt x="0" y="101539"/>
                    </a:cubicBezTo>
                    <a:lnTo>
                      <a:pt x="0" y="20105"/>
                    </a:lnTo>
                    <a:cubicBezTo>
                      <a:pt x="0" y="9247"/>
                      <a:pt x="9037" y="199"/>
                      <a:pt x="19882" y="199"/>
                    </a:cubicBezTo>
                    <a:lnTo>
                      <a:pt x="19882" y="199"/>
                    </a:lnTo>
                    <a:cubicBezTo>
                      <a:pt x="28919" y="-1611"/>
                      <a:pt x="39763" y="9247"/>
                      <a:pt x="39763" y="20105"/>
                    </a:cubicBezTo>
                    <a:close/>
                  </a:path>
                </a:pathLst>
              </a:custGeom>
              <a:grpFill/>
              <a:ln w="18073" cap="flat">
                <a:noFill/>
                <a:prstDash val="solid"/>
                <a:miter/>
              </a:ln>
            </p:spPr>
            <p:txBody>
              <a:bodyPr rtlCol="0" anchor="ctr"/>
              <a:lstStyle/>
              <a:p>
                <a:endParaRPr lang="en-US" sz="849"/>
              </a:p>
            </p:txBody>
          </p:sp>
          <p:sp>
            <p:nvSpPr>
              <p:cNvPr id="326" name="Freeform 325">
                <a:extLst>
                  <a:ext uri="{FF2B5EF4-FFF2-40B4-BE49-F238E27FC236}">
                    <a16:creationId xmlns:a16="http://schemas.microsoft.com/office/drawing/2014/main" id="{FBC9DA71-D5D1-8443-9917-1A7C3C79CD5D}"/>
                  </a:ext>
                </a:extLst>
              </p:cNvPr>
              <p:cNvSpPr/>
              <p:nvPr/>
            </p:nvSpPr>
            <p:spPr>
              <a:xfrm>
                <a:off x="10790438" y="3966830"/>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4"/>
                      <a:pt x="65752" y="117984"/>
                    </a:cubicBezTo>
                    <a:lnTo>
                      <a:pt x="65752" y="117984"/>
                    </a:lnTo>
                    <a:cubicBezTo>
                      <a:pt x="56715" y="123412"/>
                      <a:pt x="44062" y="117984"/>
                      <a:pt x="38640" y="108935"/>
                    </a:cubicBezTo>
                    <a:lnTo>
                      <a:pt x="2491" y="29311"/>
                    </a:lnTo>
                    <a:cubicBezTo>
                      <a:pt x="-2931" y="18453"/>
                      <a:pt x="684" y="7595"/>
                      <a:pt x="11529" y="2166"/>
                    </a:cubicBezTo>
                    <a:close/>
                  </a:path>
                </a:pathLst>
              </a:custGeom>
              <a:grpFill/>
              <a:ln w="18073" cap="flat">
                <a:noFill/>
                <a:prstDash val="solid"/>
                <a:miter/>
              </a:ln>
            </p:spPr>
            <p:txBody>
              <a:bodyPr rtlCol="0" anchor="ctr"/>
              <a:lstStyle/>
              <a:p>
                <a:endParaRPr lang="en-US" sz="849"/>
              </a:p>
            </p:txBody>
          </p:sp>
        </p:grpSp>
        <p:sp>
          <p:nvSpPr>
            <p:cNvPr id="188" name="Freeform 187">
              <a:extLst>
                <a:ext uri="{FF2B5EF4-FFF2-40B4-BE49-F238E27FC236}">
                  <a16:creationId xmlns:a16="http://schemas.microsoft.com/office/drawing/2014/main" id="{44FD7FC0-DF73-AB4B-B3C8-D6E8D2AE064A}"/>
                </a:ext>
              </a:extLst>
            </p:cNvPr>
            <p:cNvSpPr/>
            <p:nvPr userDrawn="1"/>
          </p:nvSpPr>
          <p:spPr>
            <a:xfrm>
              <a:off x="11065318" y="3360954"/>
              <a:ext cx="39763" cy="121246"/>
            </a:xfrm>
            <a:custGeom>
              <a:avLst/>
              <a:gdLst>
                <a:gd name="connsiteX0" fmla="*/ 39764 w 39763"/>
                <a:gd name="connsiteY0" fmla="*/ 19906 h 121246"/>
                <a:gd name="connsiteX1" fmla="*/ 39764 w 39763"/>
                <a:gd name="connsiteY1" fmla="*/ 101341 h 121246"/>
                <a:gd name="connsiteX2" fmla="*/ 19882 w 39763"/>
                <a:gd name="connsiteY2" fmla="*/ 121246 h 121246"/>
                <a:gd name="connsiteX3" fmla="*/ 19882 w 39763"/>
                <a:gd name="connsiteY3" fmla="*/ 121246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8"/>
                    <a:pt x="30727" y="121246"/>
                    <a:pt x="19882" y="121246"/>
                  </a:cubicBezTo>
                  <a:lnTo>
                    <a:pt x="19882" y="121246"/>
                  </a:lnTo>
                  <a:cubicBezTo>
                    <a:pt x="9037" y="121246"/>
                    <a:pt x="0" y="112198"/>
                    <a:pt x="0" y="101341"/>
                  </a:cubicBezTo>
                  <a:lnTo>
                    <a:pt x="0" y="19906"/>
                  </a:lnTo>
                  <a:cubicBezTo>
                    <a:pt x="0" y="9048"/>
                    <a:pt x="9037" y="0"/>
                    <a:pt x="19882" y="0"/>
                  </a:cubicBezTo>
                  <a:lnTo>
                    <a:pt x="19882" y="0"/>
                  </a:lnTo>
                  <a:cubicBezTo>
                    <a:pt x="30727" y="0"/>
                    <a:pt x="39764" y="9048"/>
                    <a:pt x="39764" y="19906"/>
                  </a:cubicBezTo>
                  <a:close/>
                </a:path>
              </a:pathLst>
            </a:custGeom>
            <a:solidFill>
              <a:srgbClr val="7EB4B4"/>
            </a:solidFill>
            <a:ln w="18073" cap="flat">
              <a:noFill/>
              <a:prstDash val="solid"/>
              <a:miter/>
            </a:ln>
          </p:spPr>
          <p:txBody>
            <a:bodyPr rtlCol="0" anchor="ctr"/>
            <a:lstStyle/>
            <a:p>
              <a:endParaRPr lang="en-US" sz="849"/>
            </a:p>
          </p:txBody>
        </p:sp>
        <p:grpSp>
          <p:nvGrpSpPr>
            <p:cNvPr id="189" name="Graphic 2472">
              <a:extLst>
                <a:ext uri="{FF2B5EF4-FFF2-40B4-BE49-F238E27FC236}">
                  <a16:creationId xmlns:a16="http://schemas.microsoft.com/office/drawing/2014/main" id="{26252404-E1B2-C645-AA6D-908F1C01D9CE}"/>
                </a:ext>
              </a:extLst>
            </p:cNvPr>
            <p:cNvGrpSpPr/>
            <p:nvPr userDrawn="1"/>
          </p:nvGrpSpPr>
          <p:grpSpPr>
            <a:xfrm>
              <a:off x="11350210" y="3360597"/>
              <a:ext cx="380602" cy="120149"/>
              <a:chOff x="11395930" y="3360597"/>
              <a:chExt cx="380602" cy="120149"/>
            </a:xfrm>
            <a:solidFill>
              <a:srgbClr val="7EB4B4"/>
            </a:solidFill>
          </p:grpSpPr>
          <p:sp>
            <p:nvSpPr>
              <p:cNvPr id="323" name="Freeform 322">
                <a:extLst>
                  <a:ext uri="{FF2B5EF4-FFF2-40B4-BE49-F238E27FC236}">
                    <a16:creationId xmlns:a16="http://schemas.microsoft.com/office/drawing/2014/main" id="{9EDAAE7C-8156-9649-91D5-6ADF17D65E36}"/>
                  </a:ext>
                </a:extLst>
              </p:cNvPr>
              <p:cNvSpPr/>
              <p:nvPr/>
            </p:nvSpPr>
            <p:spPr>
              <a:xfrm>
                <a:off x="11395930" y="3360597"/>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4"/>
                      <a:pt x="65752" y="117984"/>
                    </a:cubicBezTo>
                    <a:lnTo>
                      <a:pt x="65752" y="117984"/>
                    </a:lnTo>
                    <a:cubicBezTo>
                      <a:pt x="56715" y="123412"/>
                      <a:pt x="44062" y="117984"/>
                      <a:pt x="38640" y="108935"/>
                    </a:cubicBezTo>
                    <a:lnTo>
                      <a:pt x="2491" y="29311"/>
                    </a:lnTo>
                    <a:cubicBezTo>
                      <a:pt x="-2931" y="18453"/>
                      <a:pt x="684" y="7595"/>
                      <a:pt x="11529" y="2166"/>
                    </a:cubicBezTo>
                    <a:close/>
                  </a:path>
                </a:pathLst>
              </a:custGeom>
              <a:grpFill/>
              <a:ln w="18073" cap="flat">
                <a:noFill/>
                <a:prstDash val="solid"/>
                <a:miter/>
              </a:ln>
            </p:spPr>
            <p:txBody>
              <a:bodyPr rtlCol="0" anchor="ctr"/>
              <a:lstStyle/>
              <a:p>
                <a:endParaRPr lang="en-US" sz="849"/>
              </a:p>
            </p:txBody>
          </p:sp>
          <p:sp>
            <p:nvSpPr>
              <p:cNvPr id="324" name="Freeform 323">
                <a:extLst>
                  <a:ext uri="{FF2B5EF4-FFF2-40B4-BE49-F238E27FC236}">
                    <a16:creationId xmlns:a16="http://schemas.microsoft.com/office/drawing/2014/main" id="{E0119EF9-F68E-F546-A33E-980AF2C97A39}"/>
                  </a:ext>
                </a:extLst>
              </p:cNvPr>
              <p:cNvSpPr/>
              <p:nvPr/>
            </p:nvSpPr>
            <p:spPr>
              <a:xfrm>
                <a:off x="11698779" y="3360597"/>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90" y="90839"/>
                    </a:lnTo>
                    <a:cubicBezTo>
                      <a:pt x="81012" y="99887"/>
                      <a:pt x="75590" y="112554"/>
                      <a:pt x="66552" y="117984"/>
                    </a:cubicBezTo>
                    <a:lnTo>
                      <a:pt x="66552" y="117984"/>
                    </a:lnTo>
                    <a:cubicBezTo>
                      <a:pt x="57515" y="123412"/>
                      <a:pt x="44863" y="117984"/>
                      <a:pt x="39441" y="108935"/>
                    </a:cubicBezTo>
                    <a:lnTo>
                      <a:pt x="3292" y="29311"/>
                    </a:lnTo>
                    <a:cubicBezTo>
                      <a:pt x="-3938" y="18453"/>
                      <a:pt x="1484" y="7595"/>
                      <a:pt x="12329" y="2166"/>
                    </a:cubicBezTo>
                    <a:close/>
                  </a:path>
                </a:pathLst>
              </a:custGeom>
              <a:grpFill/>
              <a:ln w="18073" cap="flat">
                <a:noFill/>
                <a:prstDash val="solid"/>
                <a:miter/>
              </a:ln>
            </p:spPr>
            <p:txBody>
              <a:bodyPr rtlCol="0" anchor="ctr"/>
              <a:lstStyle/>
              <a:p>
                <a:endParaRPr lang="en-US" sz="849"/>
              </a:p>
            </p:txBody>
          </p:sp>
        </p:grpSp>
        <p:grpSp>
          <p:nvGrpSpPr>
            <p:cNvPr id="190" name="Graphic 2472">
              <a:extLst>
                <a:ext uri="{FF2B5EF4-FFF2-40B4-BE49-F238E27FC236}">
                  <a16:creationId xmlns:a16="http://schemas.microsoft.com/office/drawing/2014/main" id="{8453B600-0E82-DF4F-BB79-EBD122AF6975}"/>
                </a:ext>
              </a:extLst>
            </p:cNvPr>
            <p:cNvGrpSpPr/>
            <p:nvPr userDrawn="1"/>
          </p:nvGrpSpPr>
          <p:grpSpPr>
            <a:xfrm>
              <a:off x="11047567" y="3664618"/>
              <a:ext cx="379595" cy="120149"/>
              <a:chOff x="11093287" y="3664618"/>
              <a:chExt cx="379595" cy="120149"/>
            </a:xfrm>
            <a:solidFill>
              <a:srgbClr val="7EB4B4"/>
            </a:solidFill>
          </p:grpSpPr>
          <p:sp>
            <p:nvSpPr>
              <p:cNvPr id="321" name="Freeform 320">
                <a:extLst>
                  <a:ext uri="{FF2B5EF4-FFF2-40B4-BE49-F238E27FC236}">
                    <a16:creationId xmlns:a16="http://schemas.microsoft.com/office/drawing/2014/main" id="{614AB2C6-7640-FA47-8077-35CD4A935A6D}"/>
                  </a:ext>
                </a:extLst>
              </p:cNvPr>
              <p:cNvSpPr/>
              <p:nvPr/>
            </p:nvSpPr>
            <p:spPr>
              <a:xfrm>
                <a:off x="11093287" y="3664618"/>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3 h 120149"/>
                  <a:gd name="connsiteX5" fmla="*/ 66552 w 77752"/>
                  <a:gd name="connsiteY5" fmla="*/ 117983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grpFill/>
              <a:ln w="18073" cap="flat">
                <a:noFill/>
                <a:prstDash val="solid"/>
                <a:miter/>
              </a:ln>
            </p:spPr>
            <p:txBody>
              <a:bodyPr rtlCol="0" anchor="ctr"/>
              <a:lstStyle/>
              <a:p>
                <a:endParaRPr lang="en-US" sz="849"/>
              </a:p>
            </p:txBody>
          </p:sp>
          <p:sp>
            <p:nvSpPr>
              <p:cNvPr id="322" name="Freeform 321">
                <a:extLst>
                  <a:ext uri="{FF2B5EF4-FFF2-40B4-BE49-F238E27FC236}">
                    <a16:creationId xmlns:a16="http://schemas.microsoft.com/office/drawing/2014/main" id="{7D94C2D9-0616-BD4E-930A-C29ABA775EC3}"/>
                  </a:ext>
                </a:extLst>
              </p:cNvPr>
              <p:cNvSpPr/>
              <p:nvPr/>
            </p:nvSpPr>
            <p:spPr>
              <a:xfrm>
                <a:off x="11395930" y="3664618"/>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3 h 120149"/>
                  <a:gd name="connsiteX5" fmla="*/ 65752 w 76952"/>
                  <a:gd name="connsiteY5" fmla="*/ 117983 h 120149"/>
                  <a:gd name="connsiteX6" fmla="*/ 38640 w 76952"/>
                  <a:gd name="connsiteY6" fmla="*/ 108935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3"/>
                    </a:cubicBezTo>
                    <a:lnTo>
                      <a:pt x="65752" y="117983"/>
                    </a:lnTo>
                    <a:cubicBezTo>
                      <a:pt x="56715" y="123413"/>
                      <a:pt x="44062" y="117983"/>
                      <a:pt x="38640" y="108935"/>
                    </a:cubicBezTo>
                    <a:lnTo>
                      <a:pt x="2491" y="29311"/>
                    </a:lnTo>
                    <a:cubicBezTo>
                      <a:pt x="-2931" y="18453"/>
                      <a:pt x="684" y="7595"/>
                      <a:pt x="11529" y="2166"/>
                    </a:cubicBezTo>
                    <a:close/>
                  </a:path>
                </a:pathLst>
              </a:custGeom>
              <a:grpFill/>
              <a:ln w="18073" cap="flat">
                <a:noFill/>
                <a:prstDash val="solid"/>
                <a:miter/>
              </a:ln>
            </p:spPr>
            <p:txBody>
              <a:bodyPr rtlCol="0" anchor="ctr"/>
              <a:lstStyle/>
              <a:p>
                <a:endParaRPr lang="en-US" sz="849"/>
              </a:p>
            </p:txBody>
          </p:sp>
        </p:grpSp>
        <p:grpSp>
          <p:nvGrpSpPr>
            <p:cNvPr id="191" name="Graphic 2472">
              <a:extLst>
                <a:ext uri="{FF2B5EF4-FFF2-40B4-BE49-F238E27FC236}">
                  <a16:creationId xmlns:a16="http://schemas.microsoft.com/office/drawing/2014/main" id="{F39EE809-CFB3-6140-8D1F-E97246368B4E}"/>
                </a:ext>
              </a:extLst>
            </p:cNvPr>
            <p:cNvGrpSpPr/>
            <p:nvPr userDrawn="1"/>
          </p:nvGrpSpPr>
          <p:grpSpPr>
            <a:xfrm>
              <a:off x="11047567" y="3664776"/>
              <a:ext cx="683245" cy="423656"/>
              <a:chOff x="11093287" y="3664776"/>
              <a:chExt cx="683245" cy="423656"/>
            </a:xfrm>
            <a:solidFill>
              <a:srgbClr val="7EB4B4"/>
            </a:solidFill>
          </p:grpSpPr>
          <p:sp>
            <p:nvSpPr>
              <p:cNvPr id="317" name="Freeform 316">
                <a:extLst>
                  <a:ext uri="{FF2B5EF4-FFF2-40B4-BE49-F238E27FC236}">
                    <a16:creationId xmlns:a16="http://schemas.microsoft.com/office/drawing/2014/main" id="{E8D6A5D3-9D54-5743-A856-13BB1161B49A}"/>
                  </a:ext>
                </a:extLst>
              </p:cNvPr>
              <p:cNvSpPr/>
              <p:nvPr/>
            </p:nvSpPr>
            <p:spPr>
              <a:xfrm>
                <a:off x="11093287" y="3966830"/>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90" y="90839"/>
                    </a:lnTo>
                    <a:cubicBezTo>
                      <a:pt x="81012" y="99887"/>
                      <a:pt x="75590" y="112554"/>
                      <a:pt x="66552" y="117984"/>
                    </a:cubicBezTo>
                    <a:lnTo>
                      <a:pt x="66552" y="117984"/>
                    </a:lnTo>
                    <a:cubicBezTo>
                      <a:pt x="57515" y="123412"/>
                      <a:pt x="44863" y="117984"/>
                      <a:pt x="39441" y="108935"/>
                    </a:cubicBezTo>
                    <a:lnTo>
                      <a:pt x="3292" y="29311"/>
                    </a:lnTo>
                    <a:cubicBezTo>
                      <a:pt x="-3938" y="18453"/>
                      <a:pt x="1484" y="7595"/>
                      <a:pt x="12329" y="2166"/>
                    </a:cubicBezTo>
                    <a:close/>
                  </a:path>
                </a:pathLst>
              </a:custGeom>
              <a:grpFill/>
              <a:ln w="18073" cap="flat">
                <a:noFill/>
                <a:prstDash val="solid"/>
                <a:miter/>
              </a:ln>
            </p:spPr>
            <p:txBody>
              <a:bodyPr rtlCol="0" anchor="ctr"/>
              <a:lstStyle/>
              <a:p>
                <a:endParaRPr lang="en-US" sz="849"/>
              </a:p>
            </p:txBody>
          </p:sp>
          <p:sp>
            <p:nvSpPr>
              <p:cNvPr id="318" name="Freeform 317">
                <a:extLst>
                  <a:ext uri="{FF2B5EF4-FFF2-40B4-BE49-F238E27FC236}">
                    <a16:creationId xmlns:a16="http://schemas.microsoft.com/office/drawing/2014/main" id="{23EDF23F-173F-874D-9C61-3D275CCD87FE}"/>
                  </a:ext>
                </a:extLst>
              </p:cNvPr>
              <p:cNvSpPr/>
              <p:nvPr/>
            </p:nvSpPr>
            <p:spPr>
              <a:xfrm>
                <a:off x="11718338" y="3664776"/>
                <a:ext cx="39763" cy="121445"/>
              </a:xfrm>
              <a:custGeom>
                <a:avLst/>
                <a:gdLst>
                  <a:gd name="connsiteX0" fmla="*/ 39764 w 39763"/>
                  <a:gd name="connsiteY0" fmla="*/ 20105 h 121445"/>
                  <a:gd name="connsiteX1" fmla="*/ 39764 w 39763"/>
                  <a:gd name="connsiteY1" fmla="*/ 101539 h 121445"/>
                  <a:gd name="connsiteX2" fmla="*/ 19882 w 39763"/>
                  <a:gd name="connsiteY2" fmla="*/ 121446 h 121445"/>
                  <a:gd name="connsiteX3" fmla="*/ 19882 w 39763"/>
                  <a:gd name="connsiteY3" fmla="*/ 121446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7" y="121446"/>
                      <a:pt x="19882" y="121446"/>
                    </a:cubicBezTo>
                    <a:lnTo>
                      <a:pt x="19882" y="121446"/>
                    </a:lnTo>
                    <a:cubicBezTo>
                      <a:pt x="9037" y="121446"/>
                      <a:pt x="0" y="112397"/>
                      <a:pt x="0" y="101539"/>
                    </a:cubicBezTo>
                    <a:lnTo>
                      <a:pt x="0" y="20105"/>
                    </a:lnTo>
                    <a:cubicBezTo>
                      <a:pt x="0" y="9247"/>
                      <a:pt x="9037" y="199"/>
                      <a:pt x="19882" y="199"/>
                    </a:cubicBezTo>
                    <a:lnTo>
                      <a:pt x="19882" y="199"/>
                    </a:lnTo>
                    <a:cubicBezTo>
                      <a:pt x="28919" y="-1611"/>
                      <a:pt x="39764" y="9247"/>
                      <a:pt x="39764" y="20105"/>
                    </a:cubicBezTo>
                    <a:close/>
                  </a:path>
                </a:pathLst>
              </a:custGeom>
              <a:grpFill/>
              <a:ln w="18073" cap="flat">
                <a:noFill/>
                <a:prstDash val="solid"/>
                <a:miter/>
              </a:ln>
            </p:spPr>
            <p:txBody>
              <a:bodyPr rtlCol="0" anchor="ctr"/>
              <a:lstStyle/>
              <a:p>
                <a:endParaRPr lang="en-US" sz="849"/>
              </a:p>
            </p:txBody>
          </p:sp>
          <p:sp>
            <p:nvSpPr>
              <p:cNvPr id="319" name="Freeform 318">
                <a:extLst>
                  <a:ext uri="{FF2B5EF4-FFF2-40B4-BE49-F238E27FC236}">
                    <a16:creationId xmlns:a16="http://schemas.microsoft.com/office/drawing/2014/main" id="{8518A716-E22F-7445-A99E-F021FDEFAA48}"/>
                  </a:ext>
                </a:extLst>
              </p:cNvPr>
              <p:cNvSpPr/>
              <p:nvPr/>
            </p:nvSpPr>
            <p:spPr>
              <a:xfrm>
                <a:off x="11414688" y="3967186"/>
                <a:ext cx="39763" cy="121246"/>
              </a:xfrm>
              <a:custGeom>
                <a:avLst/>
                <a:gdLst>
                  <a:gd name="connsiteX0" fmla="*/ 39763 w 39763"/>
                  <a:gd name="connsiteY0" fmla="*/ 19906 h 121246"/>
                  <a:gd name="connsiteX1" fmla="*/ 39763 w 39763"/>
                  <a:gd name="connsiteY1" fmla="*/ 101341 h 121246"/>
                  <a:gd name="connsiteX2" fmla="*/ 19882 w 39763"/>
                  <a:gd name="connsiteY2" fmla="*/ 121246 h 121246"/>
                  <a:gd name="connsiteX3" fmla="*/ 19882 w 39763"/>
                  <a:gd name="connsiteY3" fmla="*/ 121246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3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3" y="19906"/>
                    </a:moveTo>
                    <a:lnTo>
                      <a:pt x="39763" y="101341"/>
                    </a:lnTo>
                    <a:cubicBezTo>
                      <a:pt x="39763" y="112198"/>
                      <a:pt x="30726" y="121246"/>
                      <a:pt x="19882" y="121246"/>
                    </a:cubicBezTo>
                    <a:lnTo>
                      <a:pt x="19882" y="121246"/>
                    </a:lnTo>
                    <a:cubicBezTo>
                      <a:pt x="9037" y="121246"/>
                      <a:pt x="0" y="112198"/>
                      <a:pt x="0" y="101341"/>
                    </a:cubicBezTo>
                    <a:lnTo>
                      <a:pt x="0" y="19906"/>
                    </a:lnTo>
                    <a:cubicBezTo>
                      <a:pt x="0" y="9048"/>
                      <a:pt x="9037" y="0"/>
                      <a:pt x="19882" y="0"/>
                    </a:cubicBezTo>
                    <a:lnTo>
                      <a:pt x="19882" y="0"/>
                    </a:lnTo>
                    <a:cubicBezTo>
                      <a:pt x="30726" y="0"/>
                      <a:pt x="39763" y="9048"/>
                      <a:pt x="39763" y="19906"/>
                    </a:cubicBezTo>
                    <a:close/>
                  </a:path>
                </a:pathLst>
              </a:custGeom>
              <a:grpFill/>
              <a:ln w="18073" cap="flat">
                <a:noFill/>
                <a:prstDash val="solid"/>
                <a:miter/>
              </a:ln>
            </p:spPr>
            <p:txBody>
              <a:bodyPr rtlCol="0" anchor="ctr"/>
              <a:lstStyle/>
              <a:p>
                <a:endParaRPr lang="en-US" sz="849"/>
              </a:p>
            </p:txBody>
          </p:sp>
          <p:sp>
            <p:nvSpPr>
              <p:cNvPr id="320" name="Freeform 319">
                <a:extLst>
                  <a:ext uri="{FF2B5EF4-FFF2-40B4-BE49-F238E27FC236}">
                    <a16:creationId xmlns:a16="http://schemas.microsoft.com/office/drawing/2014/main" id="{86EF6FF4-FE03-3C43-A9A1-2AEC579B7213}"/>
                  </a:ext>
                </a:extLst>
              </p:cNvPr>
              <p:cNvSpPr/>
              <p:nvPr/>
            </p:nvSpPr>
            <p:spPr>
              <a:xfrm>
                <a:off x="11698779" y="3966830"/>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90" y="90839"/>
                    </a:lnTo>
                    <a:cubicBezTo>
                      <a:pt x="81012" y="99887"/>
                      <a:pt x="75590" y="112554"/>
                      <a:pt x="66552" y="117984"/>
                    </a:cubicBezTo>
                    <a:lnTo>
                      <a:pt x="66552" y="117984"/>
                    </a:lnTo>
                    <a:cubicBezTo>
                      <a:pt x="57515" y="123412"/>
                      <a:pt x="44863" y="117984"/>
                      <a:pt x="39441" y="108935"/>
                    </a:cubicBezTo>
                    <a:lnTo>
                      <a:pt x="3292" y="29311"/>
                    </a:lnTo>
                    <a:cubicBezTo>
                      <a:pt x="-3938" y="18453"/>
                      <a:pt x="1484" y="7595"/>
                      <a:pt x="12329" y="2166"/>
                    </a:cubicBezTo>
                    <a:close/>
                  </a:path>
                </a:pathLst>
              </a:custGeom>
              <a:grpFill/>
              <a:ln w="18073" cap="flat">
                <a:noFill/>
                <a:prstDash val="solid"/>
                <a:miter/>
              </a:ln>
            </p:spPr>
            <p:txBody>
              <a:bodyPr rtlCol="0" anchor="ctr"/>
              <a:lstStyle/>
              <a:p>
                <a:endParaRPr lang="en-US" sz="849"/>
              </a:p>
            </p:txBody>
          </p:sp>
        </p:grpSp>
        <p:sp>
          <p:nvSpPr>
            <p:cNvPr id="192" name="Freeform 191">
              <a:extLst>
                <a:ext uri="{FF2B5EF4-FFF2-40B4-BE49-F238E27FC236}">
                  <a16:creationId xmlns:a16="http://schemas.microsoft.com/office/drawing/2014/main" id="{989F9E10-2DE1-AB43-8A54-ED7AF13D2A65}"/>
                </a:ext>
              </a:extLst>
            </p:cNvPr>
            <p:cNvSpPr/>
            <p:nvPr userDrawn="1"/>
          </p:nvSpPr>
          <p:spPr>
            <a:xfrm>
              <a:off x="11974461" y="3360954"/>
              <a:ext cx="39763" cy="121246"/>
            </a:xfrm>
            <a:custGeom>
              <a:avLst/>
              <a:gdLst>
                <a:gd name="connsiteX0" fmla="*/ 39763 w 39763"/>
                <a:gd name="connsiteY0" fmla="*/ 19906 h 121246"/>
                <a:gd name="connsiteX1" fmla="*/ 39763 w 39763"/>
                <a:gd name="connsiteY1" fmla="*/ 101341 h 121246"/>
                <a:gd name="connsiteX2" fmla="*/ 19882 w 39763"/>
                <a:gd name="connsiteY2" fmla="*/ 121246 h 121246"/>
                <a:gd name="connsiteX3" fmla="*/ 19882 w 39763"/>
                <a:gd name="connsiteY3" fmla="*/ 121246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3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3" y="19906"/>
                  </a:moveTo>
                  <a:lnTo>
                    <a:pt x="39763" y="101341"/>
                  </a:lnTo>
                  <a:cubicBezTo>
                    <a:pt x="39763" y="112198"/>
                    <a:pt x="30726" y="121246"/>
                    <a:pt x="19882" y="121246"/>
                  </a:cubicBezTo>
                  <a:lnTo>
                    <a:pt x="19882" y="121246"/>
                  </a:lnTo>
                  <a:cubicBezTo>
                    <a:pt x="9037" y="121246"/>
                    <a:pt x="0" y="112198"/>
                    <a:pt x="0" y="101341"/>
                  </a:cubicBezTo>
                  <a:lnTo>
                    <a:pt x="0" y="19906"/>
                  </a:lnTo>
                  <a:cubicBezTo>
                    <a:pt x="0" y="9048"/>
                    <a:pt x="9037" y="0"/>
                    <a:pt x="19882" y="0"/>
                  </a:cubicBezTo>
                  <a:lnTo>
                    <a:pt x="19882" y="0"/>
                  </a:lnTo>
                  <a:cubicBezTo>
                    <a:pt x="30726" y="0"/>
                    <a:pt x="39763" y="9048"/>
                    <a:pt x="39763" y="19906"/>
                  </a:cubicBezTo>
                  <a:close/>
                </a:path>
              </a:pathLst>
            </a:custGeom>
            <a:solidFill>
              <a:srgbClr val="7EB4B4"/>
            </a:solidFill>
            <a:ln w="18073" cap="flat">
              <a:noFill/>
              <a:prstDash val="solid"/>
              <a:miter/>
            </a:ln>
          </p:spPr>
          <p:txBody>
            <a:bodyPr rtlCol="0" anchor="ctr"/>
            <a:lstStyle/>
            <a:p>
              <a:endParaRPr lang="en-US" sz="849"/>
            </a:p>
          </p:txBody>
        </p:sp>
        <p:grpSp>
          <p:nvGrpSpPr>
            <p:cNvPr id="193" name="Graphic 2472">
              <a:extLst>
                <a:ext uri="{FF2B5EF4-FFF2-40B4-BE49-F238E27FC236}">
                  <a16:creationId xmlns:a16="http://schemas.microsoft.com/office/drawing/2014/main" id="{CC30801D-10AC-0545-A1DF-FDAC7D21C330}"/>
                </a:ext>
              </a:extLst>
            </p:cNvPr>
            <p:cNvGrpSpPr/>
            <p:nvPr userDrawn="1"/>
          </p:nvGrpSpPr>
          <p:grpSpPr>
            <a:xfrm>
              <a:off x="12259353" y="3360597"/>
              <a:ext cx="380602" cy="120149"/>
              <a:chOff x="12305073" y="3360597"/>
              <a:chExt cx="380602" cy="120149"/>
            </a:xfrm>
            <a:solidFill>
              <a:srgbClr val="7EB4B4"/>
            </a:solidFill>
          </p:grpSpPr>
          <p:sp>
            <p:nvSpPr>
              <p:cNvPr id="315" name="Freeform 314">
                <a:extLst>
                  <a:ext uri="{FF2B5EF4-FFF2-40B4-BE49-F238E27FC236}">
                    <a16:creationId xmlns:a16="http://schemas.microsoft.com/office/drawing/2014/main" id="{9D8D82DA-94A7-2648-8185-B21C2CE490BF}"/>
                  </a:ext>
                </a:extLst>
              </p:cNvPr>
              <p:cNvSpPr/>
              <p:nvPr/>
            </p:nvSpPr>
            <p:spPr>
              <a:xfrm>
                <a:off x="12305073" y="3360597"/>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4"/>
                      <a:pt x="65752" y="117984"/>
                    </a:cubicBezTo>
                    <a:lnTo>
                      <a:pt x="65752" y="117984"/>
                    </a:lnTo>
                    <a:cubicBezTo>
                      <a:pt x="56714" y="123412"/>
                      <a:pt x="44062" y="117984"/>
                      <a:pt x="38640" y="108935"/>
                    </a:cubicBezTo>
                    <a:lnTo>
                      <a:pt x="2491" y="29311"/>
                    </a:lnTo>
                    <a:cubicBezTo>
                      <a:pt x="-2931" y="18453"/>
                      <a:pt x="684" y="7595"/>
                      <a:pt x="11528" y="2166"/>
                    </a:cubicBezTo>
                    <a:close/>
                  </a:path>
                </a:pathLst>
              </a:custGeom>
              <a:grpFill/>
              <a:ln w="18073" cap="flat">
                <a:noFill/>
                <a:prstDash val="solid"/>
                <a:miter/>
              </a:ln>
            </p:spPr>
            <p:txBody>
              <a:bodyPr rtlCol="0" anchor="ctr"/>
              <a:lstStyle/>
              <a:p>
                <a:endParaRPr lang="en-US" sz="849"/>
              </a:p>
            </p:txBody>
          </p:sp>
          <p:sp>
            <p:nvSpPr>
              <p:cNvPr id="316" name="Freeform 315">
                <a:extLst>
                  <a:ext uri="{FF2B5EF4-FFF2-40B4-BE49-F238E27FC236}">
                    <a16:creationId xmlns:a16="http://schemas.microsoft.com/office/drawing/2014/main" id="{3733F950-3E42-7949-8C4B-3EE0283F6F3B}"/>
                  </a:ext>
                </a:extLst>
              </p:cNvPr>
              <p:cNvSpPr/>
              <p:nvPr/>
            </p:nvSpPr>
            <p:spPr>
              <a:xfrm>
                <a:off x="12607922" y="3360597"/>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89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89" y="90839"/>
                    </a:lnTo>
                    <a:cubicBezTo>
                      <a:pt x="81012" y="99887"/>
                      <a:pt x="75589" y="112554"/>
                      <a:pt x="66552" y="117984"/>
                    </a:cubicBezTo>
                    <a:lnTo>
                      <a:pt x="66552" y="117984"/>
                    </a:lnTo>
                    <a:cubicBezTo>
                      <a:pt x="57515" y="123412"/>
                      <a:pt x="44863" y="117984"/>
                      <a:pt x="39441" y="108935"/>
                    </a:cubicBezTo>
                    <a:lnTo>
                      <a:pt x="3292" y="29311"/>
                    </a:lnTo>
                    <a:cubicBezTo>
                      <a:pt x="-3938" y="18453"/>
                      <a:pt x="1485" y="7595"/>
                      <a:pt x="12329" y="2166"/>
                    </a:cubicBezTo>
                    <a:close/>
                  </a:path>
                </a:pathLst>
              </a:custGeom>
              <a:grpFill/>
              <a:ln w="18073" cap="flat">
                <a:noFill/>
                <a:prstDash val="solid"/>
                <a:miter/>
              </a:ln>
            </p:spPr>
            <p:txBody>
              <a:bodyPr rtlCol="0" anchor="ctr"/>
              <a:lstStyle/>
              <a:p>
                <a:endParaRPr lang="en-US" sz="849"/>
              </a:p>
            </p:txBody>
          </p:sp>
        </p:grpSp>
        <p:grpSp>
          <p:nvGrpSpPr>
            <p:cNvPr id="194" name="Graphic 2472">
              <a:extLst>
                <a:ext uri="{FF2B5EF4-FFF2-40B4-BE49-F238E27FC236}">
                  <a16:creationId xmlns:a16="http://schemas.microsoft.com/office/drawing/2014/main" id="{8D87570B-DACE-C341-835E-671BC71C7E11}"/>
                </a:ext>
              </a:extLst>
            </p:cNvPr>
            <p:cNvGrpSpPr/>
            <p:nvPr userDrawn="1"/>
          </p:nvGrpSpPr>
          <p:grpSpPr>
            <a:xfrm>
              <a:off x="11956709" y="3664618"/>
              <a:ext cx="379595" cy="120149"/>
              <a:chOff x="12002429" y="3664618"/>
              <a:chExt cx="379595" cy="120149"/>
            </a:xfrm>
            <a:solidFill>
              <a:srgbClr val="7EB4B4"/>
            </a:solidFill>
          </p:grpSpPr>
          <p:sp>
            <p:nvSpPr>
              <p:cNvPr id="313" name="Freeform 312">
                <a:extLst>
                  <a:ext uri="{FF2B5EF4-FFF2-40B4-BE49-F238E27FC236}">
                    <a16:creationId xmlns:a16="http://schemas.microsoft.com/office/drawing/2014/main" id="{D0CAE7BD-7B51-AE43-B894-60C277F370E2}"/>
                  </a:ext>
                </a:extLst>
              </p:cNvPr>
              <p:cNvSpPr/>
              <p:nvPr/>
            </p:nvSpPr>
            <p:spPr>
              <a:xfrm>
                <a:off x="12002429" y="3664618"/>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89 w 77752"/>
                  <a:gd name="connsiteY3" fmla="*/ 90839 h 120149"/>
                  <a:gd name="connsiteX4" fmla="*/ 66552 w 77752"/>
                  <a:gd name="connsiteY4" fmla="*/ 117983 h 120149"/>
                  <a:gd name="connsiteX5" fmla="*/ 66552 w 77752"/>
                  <a:gd name="connsiteY5" fmla="*/ 117983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89" y="90839"/>
                    </a:lnTo>
                    <a:cubicBezTo>
                      <a:pt x="81012" y="99887"/>
                      <a:pt x="75589" y="112555"/>
                      <a:pt x="66552" y="117983"/>
                    </a:cubicBezTo>
                    <a:lnTo>
                      <a:pt x="66552" y="117983"/>
                    </a:lnTo>
                    <a:cubicBezTo>
                      <a:pt x="57515" y="123413"/>
                      <a:pt x="44863" y="117983"/>
                      <a:pt x="39441" y="108935"/>
                    </a:cubicBezTo>
                    <a:lnTo>
                      <a:pt x="3292" y="29311"/>
                    </a:lnTo>
                    <a:cubicBezTo>
                      <a:pt x="-3938" y="18453"/>
                      <a:pt x="1485" y="7595"/>
                      <a:pt x="12329" y="2166"/>
                    </a:cubicBezTo>
                    <a:close/>
                  </a:path>
                </a:pathLst>
              </a:custGeom>
              <a:grpFill/>
              <a:ln w="18073" cap="flat">
                <a:noFill/>
                <a:prstDash val="solid"/>
                <a:miter/>
              </a:ln>
            </p:spPr>
            <p:txBody>
              <a:bodyPr rtlCol="0" anchor="ctr"/>
              <a:lstStyle/>
              <a:p>
                <a:endParaRPr lang="en-US" sz="849"/>
              </a:p>
            </p:txBody>
          </p:sp>
          <p:sp>
            <p:nvSpPr>
              <p:cNvPr id="314" name="Freeform 313">
                <a:extLst>
                  <a:ext uri="{FF2B5EF4-FFF2-40B4-BE49-F238E27FC236}">
                    <a16:creationId xmlns:a16="http://schemas.microsoft.com/office/drawing/2014/main" id="{2B1938DA-1019-2D4E-80F0-BC0BCCE36095}"/>
                  </a:ext>
                </a:extLst>
              </p:cNvPr>
              <p:cNvSpPr/>
              <p:nvPr/>
            </p:nvSpPr>
            <p:spPr>
              <a:xfrm>
                <a:off x="12305073" y="3664618"/>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3 h 120149"/>
                  <a:gd name="connsiteX5" fmla="*/ 65752 w 76952"/>
                  <a:gd name="connsiteY5" fmla="*/ 117983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3"/>
                    </a:cubicBezTo>
                    <a:lnTo>
                      <a:pt x="65752" y="117983"/>
                    </a:lnTo>
                    <a:cubicBezTo>
                      <a:pt x="56714" y="123413"/>
                      <a:pt x="44062" y="117983"/>
                      <a:pt x="38640" y="108935"/>
                    </a:cubicBezTo>
                    <a:lnTo>
                      <a:pt x="2491" y="29311"/>
                    </a:lnTo>
                    <a:cubicBezTo>
                      <a:pt x="-2931" y="18453"/>
                      <a:pt x="684" y="7595"/>
                      <a:pt x="11528" y="2166"/>
                    </a:cubicBezTo>
                    <a:close/>
                  </a:path>
                </a:pathLst>
              </a:custGeom>
              <a:grpFill/>
              <a:ln w="18073" cap="flat">
                <a:noFill/>
                <a:prstDash val="solid"/>
                <a:miter/>
              </a:ln>
            </p:spPr>
            <p:txBody>
              <a:bodyPr rtlCol="0" anchor="ctr"/>
              <a:lstStyle/>
              <a:p>
                <a:endParaRPr lang="en-US" sz="849"/>
              </a:p>
            </p:txBody>
          </p:sp>
        </p:grpSp>
        <p:grpSp>
          <p:nvGrpSpPr>
            <p:cNvPr id="195" name="Graphic 2472">
              <a:extLst>
                <a:ext uri="{FF2B5EF4-FFF2-40B4-BE49-F238E27FC236}">
                  <a16:creationId xmlns:a16="http://schemas.microsoft.com/office/drawing/2014/main" id="{B2C106DD-86CD-B449-B4AF-F20730315E7B}"/>
                </a:ext>
              </a:extLst>
            </p:cNvPr>
            <p:cNvGrpSpPr/>
            <p:nvPr userDrawn="1"/>
          </p:nvGrpSpPr>
          <p:grpSpPr>
            <a:xfrm>
              <a:off x="11956709" y="3664776"/>
              <a:ext cx="683245" cy="423656"/>
              <a:chOff x="12002429" y="3664776"/>
              <a:chExt cx="683245" cy="423656"/>
            </a:xfrm>
            <a:solidFill>
              <a:srgbClr val="7EB4B4"/>
            </a:solidFill>
          </p:grpSpPr>
          <p:sp>
            <p:nvSpPr>
              <p:cNvPr id="309" name="Freeform 308">
                <a:extLst>
                  <a:ext uri="{FF2B5EF4-FFF2-40B4-BE49-F238E27FC236}">
                    <a16:creationId xmlns:a16="http://schemas.microsoft.com/office/drawing/2014/main" id="{BDFBA423-A6A0-0446-8ABF-6A150CF8A5BD}"/>
                  </a:ext>
                </a:extLst>
              </p:cNvPr>
              <p:cNvSpPr/>
              <p:nvPr/>
            </p:nvSpPr>
            <p:spPr>
              <a:xfrm>
                <a:off x="12002429" y="3966830"/>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89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89" y="90839"/>
                    </a:lnTo>
                    <a:cubicBezTo>
                      <a:pt x="81012" y="99887"/>
                      <a:pt x="75589" y="112554"/>
                      <a:pt x="66552" y="117984"/>
                    </a:cubicBezTo>
                    <a:lnTo>
                      <a:pt x="66552" y="117984"/>
                    </a:lnTo>
                    <a:cubicBezTo>
                      <a:pt x="57515" y="123412"/>
                      <a:pt x="44863" y="117984"/>
                      <a:pt x="39441" y="108935"/>
                    </a:cubicBezTo>
                    <a:lnTo>
                      <a:pt x="3292" y="29311"/>
                    </a:lnTo>
                    <a:cubicBezTo>
                      <a:pt x="-3938" y="18453"/>
                      <a:pt x="1485" y="7595"/>
                      <a:pt x="12329" y="2166"/>
                    </a:cubicBezTo>
                    <a:close/>
                  </a:path>
                </a:pathLst>
              </a:custGeom>
              <a:grpFill/>
              <a:ln w="18073" cap="flat">
                <a:noFill/>
                <a:prstDash val="solid"/>
                <a:miter/>
              </a:ln>
            </p:spPr>
            <p:txBody>
              <a:bodyPr rtlCol="0" anchor="ctr"/>
              <a:lstStyle/>
              <a:p>
                <a:endParaRPr lang="en-US" sz="849"/>
              </a:p>
            </p:txBody>
          </p:sp>
          <p:sp>
            <p:nvSpPr>
              <p:cNvPr id="310" name="Freeform 309">
                <a:extLst>
                  <a:ext uri="{FF2B5EF4-FFF2-40B4-BE49-F238E27FC236}">
                    <a16:creationId xmlns:a16="http://schemas.microsoft.com/office/drawing/2014/main" id="{2979ABD8-AA8C-3C4C-B483-1B59ED87FBC5}"/>
                  </a:ext>
                </a:extLst>
              </p:cNvPr>
              <p:cNvSpPr/>
              <p:nvPr/>
            </p:nvSpPr>
            <p:spPr>
              <a:xfrm>
                <a:off x="12625673" y="3664776"/>
                <a:ext cx="39763" cy="121445"/>
              </a:xfrm>
              <a:custGeom>
                <a:avLst/>
                <a:gdLst>
                  <a:gd name="connsiteX0" fmla="*/ 39763 w 39763"/>
                  <a:gd name="connsiteY0" fmla="*/ 20105 h 121445"/>
                  <a:gd name="connsiteX1" fmla="*/ 39763 w 39763"/>
                  <a:gd name="connsiteY1" fmla="*/ 101539 h 121445"/>
                  <a:gd name="connsiteX2" fmla="*/ 19882 w 39763"/>
                  <a:gd name="connsiteY2" fmla="*/ 121446 h 121445"/>
                  <a:gd name="connsiteX3" fmla="*/ 19882 w 39763"/>
                  <a:gd name="connsiteY3" fmla="*/ 121446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3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3" y="20105"/>
                    </a:moveTo>
                    <a:lnTo>
                      <a:pt x="39763" y="101539"/>
                    </a:lnTo>
                    <a:cubicBezTo>
                      <a:pt x="39763" y="112397"/>
                      <a:pt x="30726" y="121446"/>
                      <a:pt x="19882" y="121446"/>
                    </a:cubicBezTo>
                    <a:lnTo>
                      <a:pt x="19882" y="121446"/>
                    </a:lnTo>
                    <a:cubicBezTo>
                      <a:pt x="9037" y="121446"/>
                      <a:pt x="0" y="112397"/>
                      <a:pt x="0" y="101539"/>
                    </a:cubicBezTo>
                    <a:lnTo>
                      <a:pt x="0" y="20105"/>
                    </a:lnTo>
                    <a:cubicBezTo>
                      <a:pt x="0" y="9247"/>
                      <a:pt x="9037" y="199"/>
                      <a:pt x="19882" y="199"/>
                    </a:cubicBezTo>
                    <a:lnTo>
                      <a:pt x="19882" y="199"/>
                    </a:lnTo>
                    <a:cubicBezTo>
                      <a:pt x="30726" y="-1611"/>
                      <a:pt x="39763" y="9247"/>
                      <a:pt x="39763" y="20105"/>
                    </a:cubicBezTo>
                    <a:close/>
                  </a:path>
                </a:pathLst>
              </a:custGeom>
              <a:grpFill/>
              <a:ln w="18073" cap="flat">
                <a:noFill/>
                <a:prstDash val="solid"/>
                <a:miter/>
              </a:ln>
            </p:spPr>
            <p:txBody>
              <a:bodyPr rtlCol="0" anchor="ctr"/>
              <a:lstStyle/>
              <a:p>
                <a:endParaRPr lang="en-US" sz="849"/>
              </a:p>
            </p:txBody>
          </p:sp>
          <p:sp>
            <p:nvSpPr>
              <p:cNvPr id="311" name="Freeform 310">
                <a:extLst>
                  <a:ext uri="{FF2B5EF4-FFF2-40B4-BE49-F238E27FC236}">
                    <a16:creationId xmlns:a16="http://schemas.microsoft.com/office/drawing/2014/main" id="{E69A3160-74B8-9D4C-B5DC-DB4352027560}"/>
                  </a:ext>
                </a:extLst>
              </p:cNvPr>
              <p:cNvSpPr/>
              <p:nvPr/>
            </p:nvSpPr>
            <p:spPr>
              <a:xfrm>
                <a:off x="12323831" y="3967186"/>
                <a:ext cx="39763" cy="121246"/>
              </a:xfrm>
              <a:custGeom>
                <a:avLst/>
                <a:gdLst>
                  <a:gd name="connsiteX0" fmla="*/ 39764 w 39763"/>
                  <a:gd name="connsiteY0" fmla="*/ 19906 h 121246"/>
                  <a:gd name="connsiteX1" fmla="*/ 39764 w 39763"/>
                  <a:gd name="connsiteY1" fmla="*/ 101341 h 121246"/>
                  <a:gd name="connsiteX2" fmla="*/ 19882 w 39763"/>
                  <a:gd name="connsiteY2" fmla="*/ 121246 h 121246"/>
                  <a:gd name="connsiteX3" fmla="*/ 19882 w 39763"/>
                  <a:gd name="connsiteY3" fmla="*/ 121246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8"/>
                      <a:pt x="30727" y="121246"/>
                      <a:pt x="19882" y="121246"/>
                    </a:cubicBezTo>
                    <a:lnTo>
                      <a:pt x="19882" y="121246"/>
                    </a:lnTo>
                    <a:cubicBezTo>
                      <a:pt x="9037" y="121246"/>
                      <a:pt x="0" y="112198"/>
                      <a:pt x="0" y="101341"/>
                    </a:cubicBezTo>
                    <a:lnTo>
                      <a:pt x="0" y="19906"/>
                    </a:lnTo>
                    <a:cubicBezTo>
                      <a:pt x="0" y="9048"/>
                      <a:pt x="9037" y="0"/>
                      <a:pt x="19882" y="0"/>
                    </a:cubicBezTo>
                    <a:lnTo>
                      <a:pt x="19882" y="0"/>
                    </a:lnTo>
                    <a:cubicBezTo>
                      <a:pt x="28919" y="0"/>
                      <a:pt x="39764" y="9048"/>
                      <a:pt x="39764" y="19906"/>
                    </a:cubicBezTo>
                    <a:close/>
                  </a:path>
                </a:pathLst>
              </a:custGeom>
              <a:grpFill/>
              <a:ln w="18073" cap="flat">
                <a:noFill/>
                <a:prstDash val="solid"/>
                <a:miter/>
              </a:ln>
            </p:spPr>
            <p:txBody>
              <a:bodyPr rtlCol="0" anchor="ctr"/>
              <a:lstStyle/>
              <a:p>
                <a:endParaRPr lang="en-US" sz="849"/>
              </a:p>
            </p:txBody>
          </p:sp>
          <p:sp>
            <p:nvSpPr>
              <p:cNvPr id="312" name="Freeform 311">
                <a:extLst>
                  <a:ext uri="{FF2B5EF4-FFF2-40B4-BE49-F238E27FC236}">
                    <a16:creationId xmlns:a16="http://schemas.microsoft.com/office/drawing/2014/main" id="{0E47ECF7-D24A-CB41-AA0B-B01B8873776C}"/>
                  </a:ext>
                </a:extLst>
              </p:cNvPr>
              <p:cNvSpPr/>
              <p:nvPr/>
            </p:nvSpPr>
            <p:spPr>
              <a:xfrm>
                <a:off x="12607922" y="3966830"/>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89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89" y="90839"/>
                    </a:lnTo>
                    <a:cubicBezTo>
                      <a:pt x="81012" y="99887"/>
                      <a:pt x="75589" y="112554"/>
                      <a:pt x="66552" y="117984"/>
                    </a:cubicBezTo>
                    <a:lnTo>
                      <a:pt x="66552" y="117984"/>
                    </a:lnTo>
                    <a:cubicBezTo>
                      <a:pt x="57515" y="123412"/>
                      <a:pt x="44863" y="117984"/>
                      <a:pt x="39441" y="108935"/>
                    </a:cubicBezTo>
                    <a:lnTo>
                      <a:pt x="3292" y="29311"/>
                    </a:lnTo>
                    <a:cubicBezTo>
                      <a:pt x="-3938" y="18453"/>
                      <a:pt x="1485" y="7595"/>
                      <a:pt x="12329" y="2166"/>
                    </a:cubicBezTo>
                    <a:close/>
                  </a:path>
                </a:pathLst>
              </a:custGeom>
              <a:grpFill/>
              <a:ln w="18073" cap="flat">
                <a:noFill/>
                <a:prstDash val="solid"/>
                <a:miter/>
              </a:ln>
            </p:spPr>
            <p:txBody>
              <a:bodyPr rtlCol="0" anchor="ctr"/>
              <a:lstStyle/>
              <a:p>
                <a:endParaRPr lang="en-US" sz="849"/>
              </a:p>
            </p:txBody>
          </p:sp>
        </p:grpSp>
        <p:sp>
          <p:nvSpPr>
            <p:cNvPr id="196" name="Freeform 195">
              <a:extLst>
                <a:ext uri="{FF2B5EF4-FFF2-40B4-BE49-F238E27FC236}">
                  <a16:creationId xmlns:a16="http://schemas.microsoft.com/office/drawing/2014/main" id="{AFEA3F3F-50C7-714B-8701-571DEDD82B3D}"/>
                </a:ext>
              </a:extLst>
            </p:cNvPr>
            <p:cNvSpPr/>
            <p:nvPr userDrawn="1"/>
          </p:nvSpPr>
          <p:spPr>
            <a:xfrm>
              <a:off x="10744718" y="4270851"/>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3 h 120149"/>
                <a:gd name="connsiteX5" fmla="*/ 65752 w 76952"/>
                <a:gd name="connsiteY5" fmla="*/ 117983 h 120149"/>
                <a:gd name="connsiteX6" fmla="*/ 38640 w 76952"/>
                <a:gd name="connsiteY6" fmla="*/ 108935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3"/>
                  </a:cubicBezTo>
                  <a:lnTo>
                    <a:pt x="65752" y="117983"/>
                  </a:lnTo>
                  <a:cubicBezTo>
                    <a:pt x="56715" y="123413"/>
                    <a:pt x="44062" y="117983"/>
                    <a:pt x="38640" y="108935"/>
                  </a:cubicBezTo>
                  <a:lnTo>
                    <a:pt x="2491" y="29311"/>
                  </a:lnTo>
                  <a:cubicBezTo>
                    <a:pt x="-2931" y="18453"/>
                    <a:pt x="684" y="7595"/>
                    <a:pt x="11529" y="2166"/>
                  </a:cubicBezTo>
                  <a:close/>
                </a:path>
              </a:pathLst>
            </a:custGeom>
            <a:solidFill>
              <a:srgbClr val="7EB4B4"/>
            </a:solidFill>
            <a:ln w="18073" cap="flat">
              <a:noFill/>
              <a:prstDash val="solid"/>
              <a:miter/>
            </a:ln>
          </p:spPr>
          <p:txBody>
            <a:bodyPr rtlCol="0" anchor="ctr"/>
            <a:lstStyle/>
            <a:p>
              <a:endParaRPr lang="en-US" sz="849"/>
            </a:p>
          </p:txBody>
        </p:sp>
        <p:grpSp>
          <p:nvGrpSpPr>
            <p:cNvPr id="197" name="Graphic 2472">
              <a:extLst>
                <a:ext uri="{FF2B5EF4-FFF2-40B4-BE49-F238E27FC236}">
                  <a16:creationId xmlns:a16="http://schemas.microsoft.com/office/drawing/2014/main" id="{E8A6739B-0026-4A45-9FF2-3DBE8218F63D}"/>
                </a:ext>
              </a:extLst>
            </p:cNvPr>
            <p:cNvGrpSpPr/>
            <p:nvPr userDrawn="1"/>
          </p:nvGrpSpPr>
          <p:grpSpPr>
            <a:xfrm>
              <a:off x="10744718" y="4575030"/>
              <a:ext cx="76952" cy="422203"/>
              <a:chOff x="10790438" y="4575030"/>
              <a:chExt cx="76952" cy="422203"/>
            </a:xfrm>
            <a:solidFill>
              <a:srgbClr val="7EB4B4"/>
            </a:solidFill>
          </p:grpSpPr>
          <p:sp>
            <p:nvSpPr>
              <p:cNvPr id="307" name="Freeform 306">
                <a:extLst>
                  <a:ext uri="{FF2B5EF4-FFF2-40B4-BE49-F238E27FC236}">
                    <a16:creationId xmlns:a16="http://schemas.microsoft.com/office/drawing/2014/main" id="{63E03A19-29A2-0547-95CF-A6642A224157}"/>
                  </a:ext>
                </a:extLst>
              </p:cNvPr>
              <p:cNvSpPr/>
              <p:nvPr/>
            </p:nvSpPr>
            <p:spPr>
              <a:xfrm>
                <a:off x="10809196" y="4575030"/>
                <a:ext cx="39763" cy="121445"/>
              </a:xfrm>
              <a:custGeom>
                <a:avLst/>
                <a:gdLst>
                  <a:gd name="connsiteX0" fmla="*/ 39763 w 39763"/>
                  <a:gd name="connsiteY0" fmla="*/ 20105 h 121445"/>
                  <a:gd name="connsiteX1" fmla="*/ 39763 w 39763"/>
                  <a:gd name="connsiteY1" fmla="*/ 101539 h 121445"/>
                  <a:gd name="connsiteX2" fmla="*/ 19882 w 39763"/>
                  <a:gd name="connsiteY2" fmla="*/ 121445 h 121445"/>
                  <a:gd name="connsiteX3" fmla="*/ 19882 w 39763"/>
                  <a:gd name="connsiteY3" fmla="*/ 121445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3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3" y="20105"/>
                    </a:moveTo>
                    <a:lnTo>
                      <a:pt x="39763" y="101539"/>
                    </a:lnTo>
                    <a:cubicBezTo>
                      <a:pt x="39763" y="112397"/>
                      <a:pt x="30726" y="121445"/>
                      <a:pt x="19882" y="121445"/>
                    </a:cubicBezTo>
                    <a:lnTo>
                      <a:pt x="19882" y="121445"/>
                    </a:lnTo>
                    <a:cubicBezTo>
                      <a:pt x="9037" y="121445"/>
                      <a:pt x="0" y="112397"/>
                      <a:pt x="0" y="101539"/>
                    </a:cubicBezTo>
                    <a:lnTo>
                      <a:pt x="0" y="20105"/>
                    </a:lnTo>
                    <a:cubicBezTo>
                      <a:pt x="0" y="9247"/>
                      <a:pt x="9037" y="199"/>
                      <a:pt x="19882" y="199"/>
                    </a:cubicBezTo>
                    <a:lnTo>
                      <a:pt x="19882" y="199"/>
                    </a:lnTo>
                    <a:cubicBezTo>
                      <a:pt x="28919" y="-1611"/>
                      <a:pt x="39763" y="9247"/>
                      <a:pt x="39763" y="20105"/>
                    </a:cubicBezTo>
                    <a:close/>
                  </a:path>
                </a:pathLst>
              </a:custGeom>
              <a:grpFill/>
              <a:ln w="18073" cap="flat">
                <a:noFill/>
                <a:prstDash val="solid"/>
                <a:miter/>
              </a:ln>
            </p:spPr>
            <p:txBody>
              <a:bodyPr rtlCol="0" anchor="ctr"/>
              <a:lstStyle/>
              <a:p>
                <a:endParaRPr lang="en-US" sz="849"/>
              </a:p>
            </p:txBody>
          </p:sp>
          <p:sp>
            <p:nvSpPr>
              <p:cNvPr id="308" name="Freeform 307">
                <a:extLst>
                  <a:ext uri="{FF2B5EF4-FFF2-40B4-BE49-F238E27FC236}">
                    <a16:creationId xmlns:a16="http://schemas.microsoft.com/office/drawing/2014/main" id="{6C9514D5-CE49-5342-A3A9-5C84E1CF9B83}"/>
                  </a:ext>
                </a:extLst>
              </p:cNvPr>
              <p:cNvSpPr/>
              <p:nvPr/>
            </p:nvSpPr>
            <p:spPr>
              <a:xfrm>
                <a:off x="10790438" y="4877084"/>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3 h 120149"/>
                  <a:gd name="connsiteX5" fmla="*/ 65752 w 76952"/>
                  <a:gd name="connsiteY5" fmla="*/ 117983 h 120149"/>
                  <a:gd name="connsiteX6" fmla="*/ 38640 w 76952"/>
                  <a:gd name="connsiteY6" fmla="*/ 108935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3"/>
                    </a:cubicBezTo>
                    <a:lnTo>
                      <a:pt x="65752" y="117983"/>
                    </a:lnTo>
                    <a:cubicBezTo>
                      <a:pt x="56715" y="123413"/>
                      <a:pt x="44062" y="117983"/>
                      <a:pt x="38640" y="108935"/>
                    </a:cubicBezTo>
                    <a:lnTo>
                      <a:pt x="2491" y="29311"/>
                    </a:lnTo>
                    <a:cubicBezTo>
                      <a:pt x="-2931" y="18453"/>
                      <a:pt x="684" y="7595"/>
                      <a:pt x="11529" y="2166"/>
                    </a:cubicBezTo>
                    <a:close/>
                  </a:path>
                </a:pathLst>
              </a:custGeom>
              <a:grpFill/>
              <a:ln w="18073" cap="flat">
                <a:noFill/>
                <a:prstDash val="solid"/>
                <a:miter/>
              </a:ln>
            </p:spPr>
            <p:txBody>
              <a:bodyPr rtlCol="0" anchor="ctr"/>
              <a:lstStyle/>
              <a:p>
                <a:endParaRPr lang="en-US" sz="849"/>
              </a:p>
            </p:txBody>
          </p:sp>
        </p:grpSp>
        <p:sp>
          <p:nvSpPr>
            <p:cNvPr id="198" name="Freeform 197">
              <a:extLst>
                <a:ext uri="{FF2B5EF4-FFF2-40B4-BE49-F238E27FC236}">
                  <a16:creationId xmlns:a16="http://schemas.microsoft.com/office/drawing/2014/main" id="{94BA1D6A-12AC-224A-AA98-FF6AE2A8EA86}"/>
                </a:ext>
              </a:extLst>
            </p:cNvPr>
            <p:cNvSpPr/>
            <p:nvPr userDrawn="1"/>
          </p:nvSpPr>
          <p:spPr>
            <a:xfrm>
              <a:off x="11065318" y="4271207"/>
              <a:ext cx="39763" cy="121246"/>
            </a:xfrm>
            <a:custGeom>
              <a:avLst/>
              <a:gdLst>
                <a:gd name="connsiteX0" fmla="*/ 39764 w 39763"/>
                <a:gd name="connsiteY0" fmla="*/ 19906 h 121246"/>
                <a:gd name="connsiteX1" fmla="*/ 39764 w 39763"/>
                <a:gd name="connsiteY1" fmla="*/ 101341 h 121246"/>
                <a:gd name="connsiteX2" fmla="*/ 19882 w 39763"/>
                <a:gd name="connsiteY2" fmla="*/ 121247 h 121246"/>
                <a:gd name="connsiteX3" fmla="*/ 19882 w 39763"/>
                <a:gd name="connsiteY3" fmla="*/ 121247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9"/>
                    <a:pt x="30727" y="121247"/>
                    <a:pt x="19882" y="121247"/>
                  </a:cubicBezTo>
                  <a:lnTo>
                    <a:pt x="19882" y="121247"/>
                  </a:lnTo>
                  <a:cubicBezTo>
                    <a:pt x="9037" y="121247"/>
                    <a:pt x="0" y="112199"/>
                    <a:pt x="0" y="101341"/>
                  </a:cubicBezTo>
                  <a:lnTo>
                    <a:pt x="0" y="19906"/>
                  </a:lnTo>
                  <a:cubicBezTo>
                    <a:pt x="0" y="9048"/>
                    <a:pt x="9037" y="0"/>
                    <a:pt x="19882" y="0"/>
                  </a:cubicBezTo>
                  <a:lnTo>
                    <a:pt x="19882" y="0"/>
                  </a:lnTo>
                  <a:cubicBezTo>
                    <a:pt x="30727" y="0"/>
                    <a:pt x="39764" y="9048"/>
                    <a:pt x="39764" y="19906"/>
                  </a:cubicBezTo>
                  <a:close/>
                </a:path>
              </a:pathLst>
            </a:custGeom>
            <a:solidFill>
              <a:srgbClr val="7EB4B4"/>
            </a:solidFill>
            <a:ln w="18073" cap="flat">
              <a:noFill/>
              <a:prstDash val="solid"/>
              <a:miter/>
            </a:ln>
          </p:spPr>
          <p:txBody>
            <a:bodyPr rtlCol="0" anchor="ctr"/>
            <a:lstStyle/>
            <a:p>
              <a:endParaRPr lang="en-US" sz="849"/>
            </a:p>
          </p:txBody>
        </p:sp>
        <p:grpSp>
          <p:nvGrpSpPr>
            <p:cNvPr id="199" name="Graphic 2472">
              <a:extLst>
                <a:ext uri="{FF2B5EF4-FFF2-40B4-BE49-F238E27FC236}">
                  <a16:creationId xmlns:a16="http://schemas.microsoft.com/office/drawing/2014/main" id="{C7A3B5C1-C56E-8E4D-BA1C-2BDF8F8C6197}"/>
                </a:ext>
              </a:extLst>
            </p:cNvPr>
            <p:cNvGrpSpPr/>
            <p:nvPr userDrawn="1"/>
          </p:nvGrpSpPr>
          <p:grpSpPr>
            <a:xfrm>
              <a:off x="11350210" y="4270851"/>
              <a:ext cx="380602" cy="120149"/>
              <a:chOff x="11395930" y="4270851"/>
              <a:chExt cx="380602" cy="120149"/>
            </a:xfrm>
            <a:solidFill>
              <a:srgbClr val="7EB4B4"/>
            </a:solidFill>
          </p:grpSpPr>
          <p:sp>
            <p:nvSpPr>
              <p:cNvPr id="305" name="Freeform 304">
                <a:extLst>
                  <a:ext uri="{FF2B5EF4-FFF2-40B4-BE49-F238E27FC236}">
                    <a16:creationId xmlns:a16="http://schemas.microsoft.com/office/drawing/2014/main" id="{9BCF0007-F221-4A44-A5EC-A3902C0E4E07}"/>
                  </a:ext>
                </a:extLst>
              </p:cNvPr>
              <p:cNvSpPr/>
              <p:nvPr/>
            </p:nvSpPr>
            <p:spPr>
              <a:xfrm>
                <a:off x="11395930" y="4270851"/>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3 h 120149"/>
                  <a:gd name="connsiteX5" fmla="*/ 65752 w 76952"/>
                  <a:gd name="connsiteY5" fmla="*/ 117983 h 120149"/>
                  <a:gd name="connsiteX6" fmla="*/ 38640 w 76952"/>
                  <a:gd name="connsiteY6" fmla="*/ 108935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3"/>
                    </a:cubicBezTo>
                    <a:lnTo>
                      <a:pt x="65752" y="117983"/>
                    </a:lnTo>
                    <a:cubicBezTo>
                      <a:pt x="56715" y="123413"/>
                      <a:pt x="44062" y="117983"/>
                      <a:pt x="38640" y="108935"/>
                    </a:cubicBezTo>
                    <a:lnTo>
                      <a:pt x="2491" y="29311"/>
                    </a:lnTo>
                    <a:cubicBezTo>
                      <a:pt x="-2931" y="18453"/>
                      <a:pt x="684" y="7595"/>
                      <a:pt x="11529" y="2166"/>
                    </a:cubicBezTo>
                    <a:close/>
                  </a:path>
                </a:pathLst>
              </a:custGeom>
              <a:grpFill/>
              <a:ln w="18073" cap="flat">
                <a:noFill/>
                <a:prstDash val="solid"/>
                <a:miter/>
              </a:ln>
            </p:spPr>
            <p:txBody>
              <a:bodyPr rtlCol="0" anchor="ctr"/>
              <a:lstStyle/>
              <a:p>
                <a:endParaRPr lang="en-US" sz="849"/>
              </a:p>
            </p:txBody>
          </p:sp>
          <p:sp>
            <p:nvSpPr>
              <p:cNvPr id="306" name="Freeform 305">
                <a:extLst>
                  <a:ext uri="{FF2B5EF4-FFF2-40B4-BE49-F238E27FC236}">
                    <a16:creationId xmlns:a16="http://schemas.microsoft.com/office/drawing/2014/main" id="{D7E5C9AB-EFBF-0148-B16E-F7F6E2BDD480}"/>
                  </a:ext>
                </a:extLst>
              </p:cNvPr>
              <p:cNvSpPr/>
              <p:nvPr/>
            </p:nvSpPr>
            <p:spPr>
              <a:xfrm>
                <a:off x="11698779" y="4270851"/>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3 h 120149"/>
                  <a:gd name="connsiteX5" fmla="*/ 66552 w 77752"/>
                  <a:gd name="connsiteY5" fmla="*/ 117983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grpFill/>
              <a:ln w="18073" cap="flat">
                <a:noFill/>
                <a:prstDash val="solid"/>
                <a:miter/>
              </a:ln>
            </p:spPr>
            <p:txBody>
              <a:bodyPr rtlCol="0" anchor="ctr"/>
              <a:lstStyle/>
              <a:p>
                <a:endParaRPr lang="en-US" sz="849"/>
              </a:p>
            </p:txBody>
          </p:sp>
        </p:grpSp>
        <p:grpSp>
          <p:nvGrpSpPr>
            <p:cNvPr id="200" name="Graphic 2472">
              <a:extLst>
                <a:ext uri="{FF2B5EF4-FFF2-40B4-BE49-F238E27FC236}">
                  <a16:creationId xmlns:a16="http://schemas.microsoft.com/office/drawing/2014/main" id="{50469B94-0792-794B-9868-E3569526E068}"/>
                </a:ext>
              </a:extLst>
            </p:cNvPr>
            <p:cNvGrpSpPr/>
            <p:nvPr userDrawn="1"/>
          </p:nvGrpSpPr>
          <p:grpSpPr>
            <a:xfrm>
              <a:off x="11047567" y="4574872"/>
              <a:ext cx="379595" cy="120149"/>
              <a:chOff x="11093287" y="4574872"/>
              <a:chExt cx="379595" cy="120149"/>
            </a:xfrm>
            <a:solidFill>
              <a:srgbClr val="7EB4B4"/>
            </a:solidFill>
          </p:grpSpPr>
          <p:sp>
            <p:nvSpPr>
              <p:cNvPr id="303" name="Freeform 302">
                <a:extLst>
                  <a:ext uri="{FF2B5EF4-FFF2-40B4-BE49-F238E27FC236}">
                    <a16:creationId xmlns:a16="http://schemas.microsoft.com/office/drawing/2014/main" id="{C245F6BE-C667-6C47-ABCF-69827706613E}"/>
                  </a:ext>
                </a:extLst>
              </p:cNvPr>
              <p:cNvSpPr/>
              <p:nvPr/>
            </p:nvSpPr>
            <p:spPr>
              <a:xfrm>
                <a:off x="11093287" y="4574872"/>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6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6643"/>
                      <a:pt x="1484" y="5785"/>
                      <a:pt x="12329" y="2166"/>
                    </a:cubicBezTo>
                    <a:close/>
                  </a:path>
                </a:pathLst>
              </a:custGeom>
              <a:grpFill/>
              <a:ln w="18073" cap="flat">
                <a:noFill/>
                <a:prstDash val="solid"/>
                <a:miter/>
              </a:ln>
            </p:spPr>
            <p:txBody>
              <a:bodyPr rtlCol="0" anchor="ctr"/>
              <a:lstStyle/>
              <a:p>
                <a:endParaRPr lang="en-US" sz="849"/>
              </a:p>
            </p:txBody>
          </p:sp>
          <p:sp>
            <p:nvSpPr>
              <p:cNvPr id="304" name="Freeform 303">
                <a:extLst>
                  <a:ext uri="{FF2B5EF4-FFF2-40B4-BE49-F238E27FC236}">
                    <a16:creationId xmlns:a16="http://schemas.microsoft.com/office/drawing/2014/main" id="{C12577B1-C0C5-2E45-B0EE-E7F94715038C}"/>
                  </a:ext>
                </a:extLst>
              </p:cNvPr>
              <p:cNvSpPr/>
              <p:nvPr/>
            </p:nvSpPr>
            <p:spPr>
              <a:xfrm>
                <a:off x="11395930" y="4574872"/>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6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3"/>
                      <a:pt x="44062" y="117984"/>
                      <a:pt x="38640" y="108936"/>
                    </a:cubicBezTo>
                    <a:lnTo>
                      <a:pt x="2491" y="29311"/>
                    </a:lnTo>
                    <a:cubicBezTo>
                      <a:pt x="-2931" y="16643"/>
                      <a:pt x="684" y="5785"/>
                      <a:pt x="11529" y="2166"/>
                    </a:cubicBezTo>
                    <a:close/>
                  </a:path>
                </a:pathLst>
              </a:custGeom>
              <a:grpFill/>
              <a:ln w="18073" cap="flat">
                <a:noFill/>
                <a:prstDash val="solid"/>
                <a:miter/>
              </a:ln>
            </p:spPr>
            <p:txBody>
              <a:bodyPr rtlCol="0" anchor="ctr"/>
              <a:lstStyle/>
              <a:p>
                <a:endParaRPr lang="en-US" sz="849"/>
              </a:p>
            </p:txBody>
          </p:sp>
        </p:grpSp>
        <p:grpSp>
          <p:nvGrpSpPr>
            <p:cNvPr id="201" name="Graphic 2472">
              <a:extLst>
                <a:ext uri="{FF2B5EF4-FFF2-40B4-BE49-F238E27FC236}">
                  <a16:creationId xmlns:a16="http://schemas.microsoft.com/office/drawing/2014/main" id="{CCA9C428-CDED-8C49-ABE6-C7F89C4899ED}"/>
                </a:ext>
              </a:extLst>
            </p:cNvPr>
            <p:cNvGrpSpPr/>
            <p:nvPr userDrawn="1"/>
          </p:nvGrpSpPr>
          <p:grpSpPr>
            <a:xfrm>
              <a:off x="11047567" y="4575030"/>
              <a:ext cx="683245" cy="423656"/>
              <a:chOff x="11093287" y="4575030"/>
              <a:chExt cx="683245" cy="423656"/>
            </a:xfrm>
            <a:solidFill>
              <a:srgbClr val="7EB4B4"/>
            </a:solidFill>
          </p:grpSpPr>
          <p:sp>
            <p:nvSpPr>
              <p:cNvPr id="299" name="Freeform 298">
                <a:extLst>
                  <a:ext uri="{FF2B5EF4-FFF2-40B4-BE49-F238E27FC236}">
                    <a16:creationId xmlns:a16="http://schemas.microsoft.com/office/drawing/2014/main" id="{B57C0643-DD30-1E40-B0D1-12B47161DA6D}"/>
                  </a:ext>
                </a:extLst>
              </p:cNvPr>
              <p:cNvSpPr/>
              <p:nvPr/>
            </p:nvSpPr>
            <p:spPr>
              <a:xfrm>
                <a:off x="11093287" y="4877084"/>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3 h 120149"/>
                  <a:gd name="connsiteX5" fmla="*/ 66552 w 77752"/>
                  <a:gd name="connsiteY5" fmla="*/ 117983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grpFill/>
              <a:ln w="18073" cap="flat">
                <a:noFill/>
                <a:prstDash val="solid"/>
                <a:miter/>
              </a:ln>
            </p:spPr>
            <p:txBody>
              <a:bodyPr rtlCol="0" anchor="ctr"/>
              <a:lstStyle/>
              <a:p>
                <a:endParaRPr lang="en-US" sz="849"/>
              </a:p>
            </p:txBody>
          </p:sp>
          <p:sp>
            <p:nvSpPr>
              <p:cNvPr id="300" name="Freeform 299">
                <a:extLst>
                  <a:ext uri="{FF2B5EF4-FFF2-40B4-BE49-F238E27FC236}">
                    <a16:creationId xmlns:a16="http://schemas.microsoft.com/office/drawing/2014/main" id="{5E93977E-CB45-334E-BCC4-066C83162CF3}"/>
                  </a:ext>
                </a:extLst>
              </p:cNvPr>
              <p:cNvSpPr/>
              <p:nvPr/>
            </p:nvSpPr>
            <p:spPr>
              <a:xfrm>
                <a:off x="11718338" y="4575030"/>
                <a:ext cx="39763" cy="121445"/>
              </a:xfrm>
              <a:custGeom>
                <a:avLst/>
                <a:gdLst>
                  <a:gd name="connsiteX0" fmla="*/ 39764 w 39763"/>
                  <a:gd name="connsiteY0" fmla="*/ 20105 h 121445"/>
                  <a:gd name="connsiteX1" fmla="*/ 39764 w 39763"/>
                  <a:gd name="connsiteY1" fmla="*/ 101539 h 121445"/>
                  <a:gd name="connsiteX2" fmla="*/ 19882 w 39763"/>
                  <a:gd name="connsiteY2" fmla="*/ 121445 h 121445"/>
                  <a:gd name="connsiteX3" fmla="*/ 19882 w 39763"/>
                  <a:gd name="connsiteY3" fmla="*/ 121445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7" y="121445"/>
                      <a:pt x="19882" y="121445"/>
                    </a:cubicBezTo>
                    <a:lnTo>
                      <a:pt x="19882" y="121445"/>
                    </a:lnTo>
                    <a:cubicBezTo>
                      <a:pt x="9037" y="121445"/>
                      <a:pt x="0" y="112397"/>
                      <a:pt x="0" y="101539"/>
                    </a:cubicBezTo>
                    <a:lnTo>
                      <a:pt x="0" y="20105"/>
                    </a:lnTo>
                    <a:cubicBezTo>
                      <a:pt x="0" y="9247"/>
                      <a:pt x="9037" y="199"/>
                      <a:pt x="19882" y="199"/>
                    </a:cubicBezTo>
                    <a:lnTo>
                      <a:pt x="19882" y="199"/>
                    </a:lnTo>
                    <a:cubicBezTo>
                      <a:pt x="28919" y="-1611"/>
                      <a:pt x="39764" y="9247"/>
                      <a:pt x="39764" y="20105"/>
                    </a:cubicBezTo>
                    <a:close/>
                  </a:path>
                </a:pathLst>
              </a:custGeom>
              <a:grpFill/>
              <a:ln w="18073" cap="flat">
                <a:noFill/>
                <a:prstDash val="solid"/>
                <a:miter/>
              </a:ln>
            </p:spPr>
            <p:txBody>
              <a:bodyPr rtlCol="0" anchor="ctr"/>
              <a:lstStyle/>
              <a:p>
                <a:endParaRPr lang="en-US" sz="849"/>
              </a:p>
            </p:txBody>
          </p:sp>
          <p:sp>
            <p:nvSpPr>
              <p:cNvPr id="301" name="Freeform 300">
                <a:extLst>
                  <a:ext uri="{FF2B5EF4-FFF2-40B4-BE49-F238E27FC236}">
                    <a16:creationId xmlns:a16="http://schemas.microsoft.com/office/drawing/2014/main" id="{3E5D800F-E593-7E4E-9E58-4B6914066E02}"/>
                  </a:ext>
                </a:extLst>
              </p:cNvPr>
              <p:cNvSpPr/>
              <p:nvPr/>
            </p:nvSpPr>
            <p:spPr>
              <a:xfrm>
                <a:off x="11414688" y="4877440"/>
                <a:ext cx="39763" cy="121246"/>
              </a:xfrm>
              <a:custGeom>
                <a:avLst/>
                <a:gdLst>
                  <a:gd name="connsiteX0" fmla="*/ 39763 w 39763"/>
                  <a:gd name="connsiteY0" fmla="*/ 19906 h 121246"/>
                  <a:gd name="connsiteX1" fmla="*/ 39763 w 39763"/>
                  <a:gd name="connsiteY1" fmla="*/ 101341 h 121246"/>
                  <a:gd name="connsiteX2" fmla="*/ 19882 w 39763"/>
                  <a:gd name="connsiteY2" fmla="*/ 121247 h 121246"/>
                  <a:gd name="connsiteX3" fmla="*/ 19882 w 39763"/>
                  <a:gd name="connsiteY3" fmla="*/ 121247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3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3" y="19906"/>
                    </a:moveTo>
                    <a:lnTo>
                      <a:pt x="39763" y="101341"/>
                    </a:lnTo>
                    <a:cubicBezTo>
                      <a:pt x="39763" y="112199"/>
                      <a:pt x="30726" y="121247"/>
                      <a:pt x="19882" y="121247"/>
                    </a:cubicBezTo>
                    <a:lnTo>
                      <a:pt x="19882" y="121247"/>
                    </a:lnTo>
                    <a:cubicBezTo>
                      <a:pt x="9037" y="121247"/>
                      <a:pt x="0" y="112199"/>
                      <a:pt x="0" y="101341"/>
                    </a:cubicBezTo>
                    <a:lnTo>
                      <a:pt x="0" y="19906"/>
                    </a:lnTo>
                    <a:cubicBezTo>
                      <a:pt x="0" y="9048"/>
                      <a:pt x="9037" y="0"/>
                      <a:pt x="19882" y="0"/>
                    </a:cubicBezTo>
                    <a:lnTo>
                      <a:pt x="19882" y="0"/>
                    </a:lnTo>
                    <a:cubicBezTo>
                      <a:pt x="30726" y="0"/>
                      <a:pt x="39763" y="9048"/>
                      <a:pt x="39763" y="19906"/>
                    </a:cubicBezTo>
                    <a:close/>
                  </a:path>
                </a:pathLst>
              </a:custGeom>
              <a:grpFill/>
              <a:ln w="18073" cap="flat">
                <a:noFill/>
                <a:prstDash val="solid"/>
                <a:miter/>
              </a:ln>
            </p:spPr>
            <p:txBody>
              <a:bodyPr rtlCol="0" anchor="ctr"/>
              <a:lstStyle/>
              <a:p>
                <a:endParaRPr lang="en-US" sz="849"/>
              </a:p>
            </p:txBody>
          </p:sp>
          <p:sp>
            <p:nvSpPr>
              <p:cNvPr id="302" name="Freeform 301">
                <a:extLst>
                  <a:ext uri="{FF2B5EF4-FFF2-40B4-BE49-F238E27FC236}">
                    <a16:creationId xmlns:a16="http://schemas.microsoft.com/office/drawing/2014/main" id="{3F174202-AFB5-844E-AB81-668C85B59286}"/>
                  </a:ext>
                </a:extLst>
              </p:cNvPr>
              <p:cNvSpPr/>
              <p:nvPr/>
            </p:nvSpPr>
            <p:spPr>
              <a:xfrm>
                <a:off x="11698779" y="4877084"/>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3 h 120149"/>
                  <a:gd name="connsiteX5" fmla="*/ 66552 w 77752"/>
                  <a:gd name="connsiteY5" fmla="*/ 117983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grpFill/>
              <a:ln w="18073" cap="flat">
                <a:noFill/>
                <a:prstDash val="solid"/>
                <a:miter/>
              </a:ln>
            </p:spPr>
            <p:txBody>
              <a:bodyPr rtlCol="0" anchor="ctr"/>
              <a:lstStyle/>
              <a:p>
                <a:endParaRPr lang="en-US" sz="849"/>
              </a:p>
            </p:txBody>
          </p:sp>
        </p:grpSp>
        <p:sp>
          <p:nvSpPr>
            <p:cNvPr id="202" name="Freeform 201">
              <a:extLst>
                <a:ext uri="{FF2B5EF4-FFF2-40B4-BE49-F238E27FC236}">
                  <a16:creationId xmlns:a16="http://schemas.microsoft.com/office/drawing/2014/main" id="{7865C54F-2B0F-9341-A204-F4033A006082}"/>
                </a:ext>
              </a:extLst>
            </p:cNvPr>
            <p:cNvSpPr/>
            <p:nvPr userDrawn="1"/>
          </p:nvSpPr>
          <p:spPr>
            <a:xfrm>
              <a:off x="11974461" y="4271207"/>
              <a:ext cx="39763" cy="121246"/>
            </a:xfrm>
            <a:custGeom>
              <a:avLst/>
              <a:gdLst>
                <a:gd name="connsiteX0" fmla="*/ 39763 w 39763"/>
                <a:gd name="connsiteY0" fmla="*/ 19906 h 121246"/>
                <a:gd name="connsiteX1" fmla="*/ 39763 w 39763"/>
                <a:gd name="connsiteY1" fmla="*/ 101341 h 121246"/>
                <a:gd name="connsiteX2" fmla="*/ 19882 w 39763"/>
                <a:gd name="connsiteY2" fmla="*/ 121247 h 121246"/>
                <a:gd name="connsiteX3" fmla="*/ 19882 w 39763"/>
                <a:gd name="connsiteY3" fmla="*/ 121247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3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3" y="19906"/>
                  </a:moveTo>
                  <a:lnTo>
                    <a:pt x="39763" y="101341"/>
                  </a:lnTo>
                  <a:cubicBezTo>
                    <a:pt x="39763" y="112199"/>
                    <a:pt x="30726" y="121247"/>
                    <a:pt x="19882" y="121247"/>
                  </a:cubicBezTo>
                  <a:lnTo>
                    <a:pt x="19882" y="121247"/>
                  </a:lnTo>
                  <a:cubicBezTo>
                    <a:pt x="9037" y="121247"/>
                    <a:pt x="0" y="112199"/>
                    <a:pt x="0" y="101341"/>
                  </a:cubicBezTo>
                  <a:lnTo>
                    <a:pt x="0" y="19906"/>
                  </a:lnTo>
                  <a:cubicBezTo>
                    <a:pt x="0" y="9048"/>
                    <a:pt x="9037" y="0"/>
                    <a:pt x="19882" y="0"/>
                  </a:cubicBezTo>
                  <a:lnTo>
                    <a:pt x="19882" y="0"/>
                  </a:lnTo>
                  <a:cubicBezTo>
                    <a:pt x="30726" y="0"/>
                    <a:pt x="39763" y="9048"/>
                    <a:pt x="39763" y="19906"/>
                  </a:cubicBezTo>
                  <a:close/>
                </a:path>
              </a:pathLst>
            </a:custGeom>
            <a:solidFill>
              <a:srgbClr val="7EB4B4"/>
            </a:solidFill>
            <a:ln w="18073" cap="flat">
              <a:noFill/>
              <a:prstDash val="solid"/>
              <a:miter/>
            </a:ln>
          </p:spPr>
          <p:txBody>
            <a:bodyPr rtlCol="0" anchor="ctr"/>
            <a:lstStyle/>
            <a:p>
              <a:endParaRPr lang="en-US" sz="849"/>
            </a:p>
          </p:txBody>
        </p:sp>
        <p:grpSp>
          <p:nvGrpSpPr>
            <p:cNvPr id="203" name="Graphic 2472">
              <a:extLst>
                <a:ext uri="{FF2B5EF4-FFF2-40B4-BE49-F238E27FC236}">
                  <a16:creationId xmlns:a16="http://schemas.microsoft.com/office/drawing/2014/main" id="{5B614970-98F5-4041-9EF7-5A00E456839F}"/>
                </a:ext>
              </a:extLst>
            </p:cNvPr>
            <p:cNvGrpSpPr/>
            <p:nvPr userDrawn="1"/>
          </p:nvGrpSpPr>
          <p:grpSpPr>
            <a:xfrm>
              <a:off x="12259353" y="4270851"/>
              <a:ext cx="380602" cy="120149"/>
              <a:chOff x="12305073" y="4270851"/>
              <a:chExt cx="380602" cy="120149"/>
            </a:xfrm>
            <a:solidFill>
              <a:srgbClr val="7EB4B4"/>
            </a:solidFill>
          </p:grpSpPr>
          <p:sp>
            <p:nvSpPr>
              <p:cNvPr id="297" name="Freeform 296">
                <a:extLst>
                  <a:ext uri="{FF2B5EF4-FFF2-40B4-BE49-F238E27FC236}">
                    <a16:creationId xmlns:a16="http://schemas.microsoft.com/office/drawing/2014/main" id="{0C2873FF-86CE-F74C-8CF4-08B190A776A6}"/>
                  </a:ext>
                </a:extLst>
              </p:cNvPr>
              <p:cNvSpPr/>
              <p:nvPr/>
            </p:nvSpPr>
            <p:spPr>
              <a:xfrm>
                <a:off x="12305073" y="4270851"/>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3 h 120149"/>
                  <a:gd name="connsiteX5" fmla="*/ 65752 w 76952"/>
                  <a:gd name="connsiteY5" fmla="*/ 117983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3"/>
                    </a:cubicBezTo>
                    <a:lnTo>
                      <a:pt x="65752" y="117983"/>
                    </a:lnTo>
                    <a:cubicBezTo>
                      <a:pt x="56714" y="123413"/>
                      <a:pt x="44062" y="117983"/>
                      <a:pt x="38640" y="108935"/>
                    </a:cubicBezTo>
                    <a:lnTo>
                      <a:pt x="2491" y="29311"/>
                    </a:lnTo>
                    <a:cubicBezTo>
                      <a:pt x="-2931" y="18453"/>
                      <a:pt x="684" y="7595"/>
                      <a:pt x="11528" y="2166"/>
                    </a:cubicBezTo>
                    <a:close/>
                  </a:path>
                </a:pathLst>
              </a:custGeom>
              <a:grpFill/>
              <a:ln w="18073" cap="flat">
                <a:noFill/>
                <a:prstDash val="solid"/>
                <a:miter/>
              </a:ln>
            </p:spPr>
            <p:txBody>
              <a:bodyPr rtlCol="0" anchor="ctr"/>
              <a:lstStyle/>
              <a:p>
                <a:endParaRPr lang="en-US" sz="849"/>
              </a:p>
            </p:txBody>
          </p:sp>
          <p:sp>
            <p:nvSpPr>
              <p:cNvPr id="298" name="Freeform 297">
                <a:extLst>
                  <a:ext uri="{FF2B5EF4-FFF2-40B4-BE49-F238E27FC236}">
                    <a16:creationId xmlns:a16="http://schemas.microsoft.com/office/drawing/2014/main" id="{470F5A0D-A0D6-9E4A-8EF4-EF7F20CB010C}"/>
                  </a:ext>
                </a:extLst>
              </p:cNvPr>
              <p:cNvSpPr/>
              <p:nvPr/>
            </p:nvSpPr>
            <p:spPr>
              <a:xfrm>
                <a:off x="12607922" y="4270851"/>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89 w 77752"/>
                  <a:gd name="connsiteY3" fmla="*/ 90839 h 120149"/>
                  <a:gd name="connsiteX4" fmla="*/ 66552 w 77752"/>
                  <a:gd name="connsiteY4" fmla="*/ 117983 h 120149"/>
                  <a:gd name="connsiteX5" fmla="*/ 66552 w 77752"/>
                  <a:gd name="connsiteY5" fmla="*/ 117983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89" y="90839"/>
                    </a:lnTo>
                    <a:cubicBezTo>
                      <a:pt x="81012" y="99887"/>
                      <a:pt x="75589" y="112555"/>
                      <a:pt x="66552" y="117983"/>
                    </a:cubicBezTo>
                    <a:lnTo>
                      <a:pt x="66552" y="117983"/>
                    </a:lnTo>
                    <a:cubicBezTo>
                      <a:pt x="57515" y="123413"/>
                      <a:pt x="44863" y="117983"/>
                      <a:pt x="39441" y="108935"/>
                    </a:cubicBezTo>
                    <a:lnTo>
                      <a:pt x="3292" y="29311"/>
                    </a:lnTo>
                    <a:cubicBezTo>
                      <a:pt x="-3938" y="18453"/>
                      <a:pt x="1485" y="7595"/>
                      <a:pt x="12329" y="2166"/>
                    </a:cubicBezTo>
                    <a:close/>
                  </a:path>
                </a:pathLst>
              </a:custGeom>
              <a:grpFill/>
              <a:ln w="18073" cap="flat">
                <a:noFill/>
                <a:prstDash val="solid"/>
                <a:miter/>
              </a:ln>
            </p:spPr>
            <p:txBody>
              <a:bodyPr rtlCol="0" anchor="ctr"/>
              <a:lstStyle/>
              <a:p>
                <a:endParaRPr lang="en-US" sz="849"/>
              </a:p>
            </p:txBody>
          </p:sp>
        </p:grpSp>
        <p:grpSp>
          <p:nvGrpSpPr>
            <p:cNvPr id="204" name="Graphic 2472">
              <a:extLst>
                <a:ext uri="{FF2B5EF4-FFF2-40B4-BE49-F238E27FC236}">
                  <a16:creationId xmlns:a16="http://schemas.microsoft.com/office/drawing/2014/main" id="{BC7969DC-2938-AD4B-A0B0-302AB00C9E7E}"/>
                </a:ext>
              </a:extLst>
            </p:cNvPr>
            <p:cNvGrpSpPr/>
            <p:nvPr userDrawn="1"/>
          </p:nvGrpSpPr>
          <p:grpSpPr>
            <a:xfrm>
              <a:off x="11956709" y="4574872"/>
              <a:ext cx="379595" cy="120149"/>
              <a:chOff x="12002429" y="4574872"/>
              <a:chExt cx="379595" cy="120149"/>
            </a:xfrm>
            <a:solidFill>
              <a:srgbClr val="7EB4B4"/>
            </a:solidFill>
          </p:grpSpPr>
          <p:sp>
            <p:nvSpPr>
              <p:cNvPr id="295" name="Freeform 294">
                <a:extLst>
                  <a:ext uri="{FF2B5EF4-FFF2-40B4-BE49-F238E27FC236}">
                    <a16:creationId xmlns:a16="http://schemas.microsoft.com/office/drawing/2014/main" id="{615ED52C-5098-F64B-BDB6-FB138CABE563}"/>
                  </a:ext>
                </a:extLst>
              </p:cNvPr>
              <p:cNvSpPr/>
              <p:nvPr/>
            </p:nvSpPr>
            <p:spPr>
              <a:xfrm>
                <a:off x="12002429" y="4574872"/>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89 w 77752"/>
                  <a:gd name="connsiteY3" fmla="*/ 90839 h 120149"/>
                  <a:gd name="connsiteX4" fmla="*/ 66552 w 77752"/>
                  <a:gd name="connsiteY4" fmla="*/ 117984 h 120149"/>
                  <a:gd name="connsiteX5" fmla="*/ 66552 w 77752"/>
                  <a:gd name="connsiteY5" fmla="*/ 117984 h 120149"/>
                  <a:gd name="connsiteX6" fmla="*/ 39441 w 77752"/>
                  <a:gd name="connsiteY6" fmla="*/ 108936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89" y="90839"/>
                    </a:lnTo>
                    <a:cubicBezTo>
                      <a:pt x="81012" y="99887"/>
                      <a:pt x="75589" y="112555"/>
                      <a:pt x="66552" y="117984"/>
                    </a:cubicBezTo>
                    <a:lnTo>
                      <a:pt x="66552" y="117984"/>
                    </a:lnTo>
                    <a:cubicBezTo>
                      <a:pt x="57515" y="123413"/>
                      <a:pt x="44863" y="117984"/>
                      <a:pt x="39441" y="108936"/>
                    </a:cubicBezTo>
                    <a:lnTo>
                      <a:pt x="3292" y="29311"/>
                    </a:lnTo>
                    <a:cubicBezTo>
                      <a:pt x="-3938" y="16643"/>
                      <a:pt x="1485" y="5785"/>
                      <a:pt x="12329" y="2166"/>
                    </a:cubicBezTo>
                    <a:close/>
                  </a:path>
                </a:pathLst>
              </a:custGeom>
              <a:grpFill/>
              <a:ln w="18073" cap="flat">
                <a:noFill/>
                <a:prstDash val="solid"/>
                <a:miter/>
              </a:ln>
            </p:spPr>
            <p:txBody>
              <a:bodyPr rtlCol="0" anchor="ctr"/>
              <a:lstStyle/>
              <a:p>
                <a:endParaRPr lang="en-US" sz="849"/>
              </a:p>
            </p:txBody>
          </p:sp>
          <p:sp>
            <p:nvSpPr>
              <p:cNvPr id="296" name="Freeform 295">
                <a:extLst>
                  <a:ext uri="{FF2B5EF4-FFF2-40B4-BE49-F238E27FC236}">
                    <a16:creationId xmlns:a16="http://schemas.microsoft.com/office/drawing/2014/main" id="{2669FB8E-410D-2542-A1C4-A457FB2C5632}"/>
                  </a:ext>
                </a:extLst>
              </p:cNvPr>
              <p:cNvSpPr/>
              <p:nvPr/>
            </p:nvSpPr>
            <p:spPr>
              <a:xfrm>
                <a:off x="12305073" y="4574872"/>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6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6"/>
                    </a:cubicBezTo>
                    <a:lnTo>
                      <a:pt x="2491" y="29311"/>
                    </a:lnTo>
                    <a:cubicBezTo>
                      <a:pt x="-2931" y="16643"/>
                      <a:pt x="684" y="5785"/>
                      <a:pt x="11528" y="2166"/>
                    </a:cubicBezTo>
                    <a:close/>
                  </a:path>
                </a:pathLst>
              </a:custGeom>
              <a:grpFill/>
              <a:ln w="18073" cap="flat">
                <a:noFill/>
                <a:prstDash val="solid"/>
                <a:miter/>
              </a:ln>
            </p:spPr>
            <p:txBody>
              <a:bodyPr rtlCol="0" anchor="ctr"/>
              <a:lstStyle/>
              <a:p>
                <a:endParaRPr lang="en-US" sz="849"/>
              </a:p>
            </p:txBody>
          </p:sp>
        </p:grpSp>
        <p:grpSp>
          <p:nvGrpSpPr>
            <p:cNvPr id="205" name="Graphic 2472">
              <a:extLst>
                <a:ext uri="{FF2B5EF4-FFF2-40B4-BE49-F238E27FC236}">
                  <a16:creationId xmlns:a16="http://schemas.microsoft.com/office/drawing/2014/main" id="{D8707826-6EC8-3A46-9F8D-6838AE524B67}"/>
                </a:ext>
              </a:extLst>
            </p:cNvPr>
            <p:cNvGrpSpPr/>
            <p:nvPr userDrawn="1"/>
          </p:nvGrpSpPr>
          <p:grpSpPr>
            <a:xfrm>
              <a:off x="11956709" y="4575030"/>
              <a:ext cx="683245" cy="423656"/>
              <a:chOff x="12002429" y="4575030"/>
              <a:chExt cx="683245" cy="423656"/>
            </a:xfrm>
            <a:solidFill>
              <a:srgbClr val="7EB4B4"/>
            </a:solidFill>
          </p:grpSpPr>
          <p:sp>
            <p:nvSpPr>
              <p:cNvPr id="291" name="Freeform 290">
                <a:extLst>
                  <a:ext uri="{FF2B5EF4-FFF2-40B4-BE49-F238E27FC236}">
                    <a16:creationId xmlns:a16="http://schemas.microsoft.com/office/drawing/2014/main" id="{2109386A-91E8-DF45-ACC5-86231A4E08AB}"/>
                  </a:ext>
                </a:extLst>
              </p:cNvPr>
              <p:cNvSpPr/>
              <p:nvPr/>
            </p:nvSpPr>
            <p:spPr>
              <a:xfrm>
                <a:off x="12002429" y="4877084"/>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89 w 77752"/>
                  <a:gd name="connsiteY3" fmla="*/ 90839 h 120149"/>
                  <a:gd name="connsiteX4" fmla="*/ 66552 w 77752"/>
                  <a:gd name="connsiteY4" fmla="*/ 117983 h 120149"/>
                  <a:gd name="connsiteX5" fmla="*/ 66552 w 77752"/>
                  <a:gd name="connsiteY5" fmla="*/ 117983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89" y="90839"/>
                    </a:lnTo>
                    <a:cubicBezTo>
                      <a:pt x="81012" y="99887"/>
                      <a:pt x="75589" y="112555"/>
                      <a:pt x="66552" y="117983"/>
                    </a:cubicBezTo>
                    <a:lnTo>
                      <a:pt x="66552" y="117983"/>
                    </a:lnTo>
                    <a:cubicBezTo>
                      <a:pt x="57515" y="123413"/>
                      <a:pt x="44863" y="117983"/>
                      <a:pt x="39441" y="108935"/>
                    </a:cubicBezTo>
                    <a:lnTo>
                      <a:pt x="3292" y="29311"/>
                    </a:lnTo>
                    <a:cubicBezTo>
                      <a:pt x="-3938" y="18453"/>
                      <a:pt x="1485" y="7595"/>
                      <a:pt x="12329" y="2166"/>
                    </a:cubicBezTo>
                    <a:close/>
                  </a:path>
                </a:pathLst>
              </a:custGeom>
              <a:grpFill/>
              <a:ln w="18073" cap="flat">
                <a:noFill/>
                <a:prstDash val="solid"/>
                <a:miter/>
              </a:ln>
            </p:spPr>
            <p:txBody>
              <a:bodyPr rtlCol="0" anchor="ctr"/>
              <a:lstStyle/>
              <a:p>
                <a:endParaRPr lang="en-US" sz="849"/>
              </a:p>
            </p:txBody>
          </p:sp>
          <p:sp>
            <p:nvSpPr>
              <p:cNvPr id="292" name="Freeform 291">
                <a:extLst>
                  <a:ext uri="{FF2B5EF4-FFF2-40B4-BE49-F238E27FC236}">
                    <a16:creationId xmlns:a16="http://schemas.microsoft.com/office/drawing/2014/main" id="{077EB318-395A-9445-9CDC-A568F4C43532}"/>
                  </a:ext>
                </a:extLst>
              </p:cNvPr>
              <p:cNvSpPr/>
              <p:nvPr/>
            </p:nvSpPr>
            <p:spPr>
              <a:xfrm>
                <a:off x="12625673" y="4575030"/>
                <a:ext cx="39763" cy="121445"/>
              </a:xfrm>
              <a:custGeom>
                <a:avLst/>
                <a:gdLst>
                  <a:gd name="connsiteX0" fmla="*/ 39763 w 39763"/>
                  <a:gd name="connsiteY0" fmla="*/ 20105 h 121445"/>
                  <a:gd name="connsiteX1" fmla="*/ 39763 w 39763"/>
                  <a:gd name="connsiteY1" fmla="*/ 101539 h 121445"/>
                  <a:gd name="connsiteX2" fmla="*/ 19882 w 39763"/>
                  <a:gd name="connsiteY2" fmla="*/ 121445 h 121445"/>
                  <a:gd name="connsiteX3" fmla="*/ 19882 w 39763"/>
                  <a:gd name="connsiteY3" fmla="*/ 121445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3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3" y="20105"/>
                    </a:moveTo>
                    <a:lnTo>
                      <a:pt x="39763" y="101539"/>
                    </a:lnTo>
                    <a:cubicBezTo>
                      <a:pt x="39763" y="112397"/>
                      <a:pt x="30726" y="121445"/>
                      <a:pt x="19882" y="121445"/>
                    </a:cubicBezTo>
                    <a:lnTo>
                      <a:pt x="19882" y="121445"/>
                    </a:lnTo>
                    <a:cubicBezTo>
                      <a:pt x="9037" y="121445"/>
                      <a:pt x="0" y="112397"/>
                      <a:pt x="0" y="101539"/>
                    </a:cubicBezTo>
                    <a:lnTo>
                      <a:pt x="0" y="20105"/>
                    </a:lnTo>
                    <a:cubicBezTo>
                      <a:pt x="0" y="9247"/>
                      <a:pt x="9037" y="199"/>
                      <a:pt x="19882" y="199"/>
                    </a:cubicBezTo>
                    <a:lnTo>
                      <a:pt x="19882" y="199"/>
                    </a:lnTo>
                    <a:cubicBezTo>
                      <a:pt x="30726" y="-1611"/>
                      <a:pt x="39763" y="9247"/>
                      <a:pt x="39763" y="20105"/>
                    </a:cubicBezTo>
                    <a:close/>
                  </a:path>
                </a:pathLst>
              </a:custGeom>
              <a:grpFill/>
              <a:ln w="18073" cap="flat">
                <a:noFill/>
                <a:prstDash val="solid"/>
                <a:miter/>
              </a:ln>
            </p:spPr>
            <p:txBody>
              <a:bodyPr rtlCol="0" anchor="ctr"/>
              <a:lstStyle/>
              <a:p>
                <a:endParaRPr lang="en-US" sz="849"/>
              </a:p>
            </p:txBody>
          </p:sp>
          <p:sp>
            <p:nvSpPr>
              <p:cNvPr id="293" name="Freeform 292">
                <a:extLst>
                  <a:ext uri="{FF2B5EF4-FFF2-40B4-BE49-F238E27FC236}">
                    <a16:creationId xmlns:a16="http://schemas.microsoft.com/office/drawing/2014/main" id="{88334E38-0C1F-D44C-AD22-61C2F70B55E5}"/>
                  </a:ext>
                </a:extLst>
              </p:cNvPr>
              <p:cNvSpPr/>
              <p:nvPr/>
            </p:nvSpPr>
            <p:spPr>
              <a:xfrm>
                <a:off x="12323831" y="4877440"/>
                <a:ext cx="39763" cy="121246"/>
              </a:xfrm>
              <a:custGeom>
                <a:avLst/>
                <a:gdLst>
                  <a:gd name="connsiteX0" fmla="*/ 39764 w 39763"/>
                  <a:gd name="connsiteY0" fmla="*/ 19906 h 121246"/>
                  <a:gd name="connsiteX1" fmla="*/ 39764 w 39763"/>
                  <a:gd name="connsiteY1" fmla="*/ 101341 h 121246"/>
                  <a:gd name="connsiteX2" fmla="*/ 19882 w 39763"/>
                  <a:gd name="connsiteY2" fmla="*/ 121247 h 121246"/>
                  <a:gd name="connsiteX3" fmla="*/ 19882 w 39763"/>
                  <a:gd name="connsiteY3" fmla="*/ 121247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9"/>
                      <a:pt x="30727" y="121247"/>
                      <a:pt x="19882" y="121247"/>
                    </a:cubicBezTo>
                    <a:lnTo>
                      <a:pt x="19882" y="121247"/>
                    </a:lnTo>
                    <a:cubicBezTo>
                      <a:pt x="9037" y="121247"/>
                      <a:pt x="0" y="112199"/>
                      <a:pt x="0" y="101341"/>
                    </a:cubicBezTo>
                    <a:lnTo>
                      <a:pt x="0" y="19906"/>
                    </a:lnTo>
                    <a:cubicBezTo>
                      <a:pt x="0" y="9048"/>
                      <a:pt x="9037" y="0"/>
                      <a:pt x="19882" y="0"/>
                    </a:cubicBezTo>
                    <a:lnTo>
                      <a:pt x="19882" y="0"/>
                    </a:lnTo>
                    <a:cubicBezTo>
                      <a:pt x="28919" y="0"/>
                      <a:pt x="39764" y="9048"/>
                      <a:pt x="39764" y="19906"/>
                    </a:cubicBezTo>
                    <a:close/>
                  </a:path>
                </a:pathLst>
              </a:custGeom>
              <a:grpFill/>
              <a:ln w="18073" cap="flat">
                <a:noFill/>
                <a:prstDash val="solid"/>
                <a:miter/>
              </a:ln>
            </p:spPr>
            <p:txBody>
              <a:bodyPr rtlCol="0" anchor="ctr"/>
              <a:lstStyle/>
              <a:p>
                <a:endParaRPr lang="en-US" sz="849"/>
              </a:p>
            </p:txBody>
          </p:sp>
          <p:sp>
            <p:nvSpPr>
              <p:cNvPr id="294" name="Freeform 293">
                <a:extLst>
                  <a:ext uri="{FF2B5EF4-FFF2-40B4-BE49-F238E27FC236}">
                    <a16:creationId xmlns:a16="http://schemas.microsoft.com/office/drawing/2014/main" id="{3BE49E72-F937-0A4B-B34E-100C76C05779}"/>
                  </a:ext>
                </a:extLst>
              </p:cNvPr>
              <p:cNvSpPr/>
              <p:nvPr/>
            </p:nvSpPr>
            <p:spPr>
              <a:xfrm>
                <a:off x="12607922" y="4877084"/>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89 w 77752"/>
                  <a:gd name="connsiteY3" fmla="*/ 90839 h 120149"/>
                  <a:gd name="connsiteX4" fmla="*/ 66552 w 77752"/>
                  <a:gd name="connsiteY4" fmla="*/ 117983 h 120149"/>
                  <a:gd name="connsiteX5" fmla="*/ 66552 w 77752"/>
                  <a:gd name="connsiteY5" fmla="*/ 117983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89" y="90839"/>
                    </a:lnTo>
                    <a:cubicBezTo>
                      <a:pt x="81012" y="99887"/>
                      <a:pt x="75589" y="112555"/>
                      <a:pt x="66552" y="117983"/>
                    </a:cubicBezTo>
                    <a:lnTo>
                      <a:pt x="66552" y="117983"/>
                    </a:lnTo>
                    <a:cubicBezTo>
                      <a:pt x="57515" y="123413"/>
                      <a:pt x="44863" y="117983"/>
                      <a:pt x="39441" y="108935"/>
                    </a:cubicBezTo>
                    <a:lnTo>
                      <a:pt x="3292" y="29311"/>
                    </a:lnTo>
                    <a:cubicBezTo>
                      <a:pt x="-3938" y="18453"/>
                      <a:pt x="1485" y="7595"/>
                      <a:pt x="12329" y="2166"/>
                    </a:cubicBezTo>
                    <a:close/>
                  </a:path>
                </a:pathLst>
              </a:custGeom>
              <a:grpFill/>
              <a:ln w="18073" cap="flat">
                <a:noFill/>
                <a:prstDash val="solid"/>
                <a:miter/>
              </a:ln>
            </p:spPr>
            <p:txBody>
              <a:bodyPr rtlCol="0" anchor="ctr"/>
              <a:lstStyle/>
              <a:p>
                <a:endParaRPr lang="en-US" sz="849"/>
              </a:p>
            </p:txBody>
          </p:sp>
        </p:grpSp>
        <p:sp>
          <p:nvSpPr>
            <p:cNvPr id="206" name="Freeform 205">
              <a:extLst>
                <a:ext uri="{FF2B5EF4-FFF2-40B4-BE49-F238E27FC236}">
                  <a16:creationId xmlns:a16="http://schemas.microsoft.com/office/drawing/2014/main" id="{D2AFCB01-DF09-984F-9DC5-47FE57286552}"/>
                </a:ext>
              </a:extLst>
            </p:cNvPr>
            <p:cNvSpPr/>
            <p:nvPr userDrawn="1"/>
          </p:nvSpPr>
          <p:spPr>
            <a:xfrm>
              <a:off x="10744718" y="5181105"/>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6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3"/>
                    <a:pt x="44062" y="117984"/>
                    <a:pt x="38640" y="108936"/>
                  </a:cubicBezTo>
                  <a:lnTo>
                    <a:pt x="2491" y="29311"/>
                  </a:lnTo>
                  <a:cubicBezTo>
                    <a:pt x="-2931" y="18453"/>
                    <a:pt x="684" y="7595"/>
                    <a:pt x="11529" y="2166"/>
                  </a:cubicBezTo>
                  <a:close/>
                </a:path>
              </a:pathLst>
            </a:custGeom>
            <a:solidFill>
              <a:srgbClr val="7EB4B4"/>
            </a:solidFill>
            <a:ln w="18073" cap="flat">
              <a:noFill/>
              <a:prstDash val="solid"/>
              <a:miter/>
            </a:ln>
          </p:spPr>
          <p:txBody>
            <a:bodyPr rtlCol="0" anchor="ctr"/>
            <a:lstStyle/>
            <a:p>
              <a:endParaRPr lang="en-US" sz="849"/>
            </a:p>
          </p:txBody>
        </p:sp>
        <p:grpSp>
          <p:nvGrpSpPr>
            <p:cNvPr id="207" name="Graphic 2472">
              <a:extLst>
                <a:ext uri="{FF2B5EF4-FFF2-40B4-BE49-F238E27FC236}">
                  <a16:creationId xmlns:a16="http://schemas.microsoft.com/office/drawing/2014/main" id="{BB50C83E-02E5-1242-B725-EF4F8FE84B06}"/>
                </a:ext>
              </a:extLst>
            </p:cNvPr>
            <p:cNvGrpSpPr/>
            <p:nvPr userDrawn="1"/>
          </p:nvGrpSpPr>
          <p:grpSpPr>
            <a:xfrm>
              <a:off x="10744718" y="5483673"/>
              <a:ext cx="76952" cy="423814"/>
              <a:chOff x="10790438" y="5483673"/>
              <a:chExt cx="76952" cy="423814"/>
            </a:xfrm>
            <a:solidFill>
              <a:srgbClr val="7EB4B4"/>
            </a:solidFill>
          </p:grpSpPr>
          <p:sp>
            <p:nvSpPr>
              <p:cNvPr id="289" name="Freeform 288">
                <a:extLst>
                  <a:ext uri="{FF2B5EF4-FFF2-40B4-BE49-F238E27FC236}">
                    <a16:creationId xmlns:a16="http://schemas.microsoft.com/office/drawing/2014/main" id="{4487955A-0D23-E842-971E-9AE140309A44}"/>
                  </a:ext>
                </a:extLst>
              </p:cNvPr>
              <p:cNvSpPr/>
              <p:nvPr/>
            </p:nvSpPr>
            <p:spPr>
              <a:xfrm>
                <a:off x="10809196" y="5483673"/>
                <a:ext cx="39763" cy="121246"/>
              </a:xfrm>
              <a:custGeom>
                <a:avLst/>
                <a:gdLst>
                  <a:gd name="connsiteX0" fmla="*/ 39763 w 39763"/>
                  <a:gd name="connsiteY0" fmla="*/ 19906 h 121246"/>
                  <a:gd name="connsiteX1" fmla="*/ 39763 w 39763"/>
                  <a:gd name="connsiteY1" fmla="*/ 101341 h 121246"/>
                  <a:gd name="connsiteX2" fmla="*/ 19882 w 39763"/>
                  <a:gd name="connsiteY2" fmla="*/ 121247 h 121246"/>
                  <a:gd name="connsiteX3" fmla="*/ 19882 w 39763"/>
                  <a:gd name="connsiteY3" fmla="*/ 121247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3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3" y="19906"/>
                    </a:moveTo>
                    <a:lnTo>
                      <a:pt x="39763" y="101341"/>
                    </a:lnTo>
                    <a:cubicBezTo>
                      <a:pt x="39763" y="112199"/>
                      <a:pt x="30726" y="121247"/>
                      <a:pt x="19882" y="121247"/>
                    </a:cubicBezTo>
                    <a:lnTo>
                      <a:pt x="19882" y="121247"/>
                    </a:lnTo>
                    <a:cubicBezTo>
                      <a:pt x="9037" y="121247"/>
                      <a:pt x="0" y="112199"/>
                      <a:pt x="0" y="101341"/>
                    </a:cubicBezTo>
                    <a:lnTo>
                      <a:pt x="0" y="19906"/>
                    </a:lnTo>
                    <a:cubicBezTo>
                      <a:pt x="0" y="9048"/>
                      <a:pt x="9037" y="0"/>
                      <a:pt x="19882" y="0"/>
                    </a:cubicBezTo>
                    <a:lnTo>
                      <a:pt x="19882" y="0"/>
                    </a:lnTo>
                    <a:cubicBezTo>
                      <a:pt x="28919" y="0"/>
                      <a:pt x="39763" y="9048"/>
                      <a:pt x="39763" y="19906"/>
                    </a:cubicBezTo>
                    <a:close/>
                  </a:path>
                </a:pathLst>
              </a:custGeom>
              <a:grpFill/>
              <a:ln w="18073" cap="flat">
                <a:noFill/>
                <a:prstDash val="solid"/>
                <a:miter/>
              </a:ln>
            </p:spPr>
            <p:txBody>
              <a:bodyPr rtlCol="0" anchor="ctr"/>
              <a:lstStyle/>
              <a:p>
                <a:endParaRPr lang="en-US" sz="849"/>
              </a:p>
            </p:txBody>
          </p:sp>
          <p:sp>
            <p:nvSpPr>
              <p:cNvPr id="290" name="Freeform 289">
                <a:extLst>
                  <a:ext uri="{FF2B5EF4-FFF2-40B4-BE49-F238E27FC236}">
                    <a16:creationId xmlns:a16="http://schemas.microsoft.com/office/drawing/2014/main" id="{EB2B0AC3-7C7C-7946-B32F-2053C42B17B0}"/>
                  </a:ext>
                </a:extLst>
              </p:cNvPr>
              <p:cNvSpPr/>
              <p:nvPr/>
            </p:nvSpPr>
            <p:spPr>
              <a:xfrm>
                <a:off x="10790438" y="5787338"/>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6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3"/>
                      <a:pt x="44062" y="117984"/>
                      <a:pt x="38640" y="108936"/>
                    </a:cubicBezTo>
                    <a:lnTo>
                      <a:pt x="2491" y="29311"/>
                    </a:lnTo>
                    <a:cubicBezTo>
                      <a:pt x="-2931" y="18453"/>
                      <a:pt x="684" y="7595"/>
                      <a:pt x="11529" y="2166"/>
                    </a:cubicBezTo>
                    <a:close/>
                  </a:path>
                </a:pathLst>
              </a:custGeom>
              <a:grpFill/>
              <a:ln w="18073" cap="flat">
                <a:noFill/>
                <a:prstDash val="solid"/>
                <a:miter/>
              </a:ln>
            </p:spPr>
            <p:txBody>
              <a:bodyPr rtlCol="0" anchor="ctr"/>
              <a:lstStyle/>
              <a:p>
                <a:endParaRPr lang="en-US" sz="849"/>
              </a:p>
            </p:txBody>
          </p:sp>
        </p:grpSp>
        <p:sp>
          <p:nvSpPr>
            <p:cNvPr id="208" name="Freeform 207">
              <a:extLst>
                <a:ext uri="{FF2B5EF4-FFF2-40B4-BE49-F238E27FC236}">
                  <a16:creationId xmlns:a16="http://schemas.microsoft.com/office/drawing/2014/main" id="{43EF49F0-1EF0-0C4F-AFE9-6EE4B8E08477}"/>
                </a:ext>
              </a:extLst>
            </p:cNvPr>
            <p:cNvSpPr/>
            <p:nvPr userDrawn="1"/>
          </p:nvSpPr>
          <p:spPr>
            <a:xfrm>
              <a:off x="11065318" y="5181263"/>
              <a:ext cx="39763" cy="121445"/>
            </a:xfrm>
            <a:custGeom>
              <a:avLst/>
              <a:gdLst>
                <a:gd name="connsiteX0" fmla="*/ 39764 w 39763"/>
                <a:gd name="connsiteY0" fmla="*/ 20105 h 121445"/>
                <a:gd name="connsiteX1" fmla="*/ 39764 w 39763"/>
                <a:gd name="connsiteY1" fmla="*/ 101539 h 121445"/>
                <a:gd name="connsiteX2" fmla="*/ 19882 w 39763"/>
                <a:gd name="connsiteY2" fmla="*/ 121445 h 121445"/>
                <a:gd name="connsiteX3" fmla="*/ 19882 w 39763"/>
                <a:gd name="connsiteY3" fmla="*/ 121445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7" y="121445"/>
                    <a:pt x="19882" y="121445"/>
                  </a:cubicBezTo>
                  <a:lnTo>
                    <a:pt x="19882" y="121445"/>
                  </a:lnTo>
                  <a:cubicBezTo>
                    <a:pt x="9037" y="121445"/>
                    <a:pt x="0" y="112397"/>
                    <a:pt x="0" y="101539"/>
                  </a:cubicBezTo>
                  <a:lnTo>
                    <a:pt x="0" y="20105"/>
                  </a:lnTo>
                  <a:cubicBezTo>
                    <a:pt x="0" y="9247"/>
                    <a:pt x="9037" y="199"/>
                    <a:pt x="19882" y="199"/>
                  </a:cubicBezTo>
                  <a:lnTo>
                    <a:pt x="19882" y="199"/>
                  </a:lnTo>
                  <a:cubicBezTo>
                    <a:pt x="30727" y="-1611"/>
                    <a:pt x="39764" y="9247"/>
                    <a:pt x="39764" y="20105"/>
                  </a:cubicBezTo>
                  <a:close/>
                </a:path>
              </a:pathLst>
            </a:custGeom>
            <a:solidFill>
              <a:srgbClr val="7EB4B4"/>
            </a:solidFill>
            <a:ln w="18073" cap="flat">
              <a:noFill/>
              <a:prstDash val="solid"/>
              <a:miter/>
            </a:ln>
          </p:spPr>
          <p:txBody>
            <a:bodyPr rtlCol="0" anchor="ctr"/>
            <a:lstStyle/>
            <a:p>
              <a:endParaRPr lang="en-US" sz="849"/>
            </a:p>
          </p:txBody>
        </p:sp>
        <p:grpSp>
          <p:nvGrpSpPr>
            <p:cNvPr id="209" name="Graphic 2472">
              <a:extLst>
                <a:ext uri="{FF2B5EF4-FFF2-40B4-BE49-F238E27FC236}">
                  <a16:creationId xmlns:a16="http://schemas.microsoft.com/office/drawing/2014/main" id="{F570ED96-F29B-9046-8834-E8EADC7234BF}"/>
                </a:ext>
              </a:extLst>
            </p:cNvPr>
            <p:cNvGrpSpPr/>
            <p:nvPr userDrawn="1"/>
          </p:nvGrpSpPr>
          <p:grpSpPr>
            <a:xfrm>
              <a:off x="11350210" y="5181105"/>
              <a:ext cx="380602" cy="120149"/>
              <a:chOff x="11395930" y="5181105"/>
              <a:chExt cx="380602" cy="120149"/>
            </a:xfrm>
            <a:solidFill>
              <a:srgbClr val="7EB4B4"/>
            </a:solidFill>
          </p:grpSpPr>
          <p:sp>
            <p:nvSpPr>
              <p:cNvPr id="287" name="Freeform 286">
                <a:extLst>
                  <a:ext uri="{FF2B5EF4-FFF2-40B4-BE49-F238E27FC236}">
                    <a16:creationId xmlns:a16="http://schemas.microsoft.com/office/drawing/2014/main" id="{4F325778-EE61-0848-9AEF-7BB2CD24C019}"/>
                  </a:ext>
                </a:extLst>
              </p:cNvPr>
              <p:cNvSpPr/>
              <p:nvPr/>
            </p:nvSpPr>
            <p:spPr>
              <a:xfrm>
                <a:off x="11395930" y="5181105"/>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6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3"/>
                      <a:pt x="44062" y="117984"/>
                      <a:pt x="38640" y="108936"/>
                    </a:cubicBezTo>
                    <a:lnTo>
                      <a:pt x="2491" y="29311"/>
                    </a:lnTo>
                    <a:cubicBezTo>
                      <a:pt x="-2931" y="18453"/>
                      <a:pt x="684" y="7595"/>
                      <a:pt x="11529" y="2166"/>
                    </a:cubicBezTo>
                    <a:close/>
                  </a:path>
                </a:pathLst>
              </a:custGeom>
              <a:grpFill/>
              <a:ln w="18073" cap="flat">
                <a:noFill/>
                <a:prstDash val="solid"/>
                <a:miter/>
              </a:ln>
            </p:spPr>
            <p:txBody>
              <a:bodyPr rtlCol="0" anchor="ctr"/>
              <a:lstStyle/>
              <a:p>
                <a:endParaRPr lang="en-US" sz="849"/>
              </a:p>
            </p:txBody>
          </p:sp>
          <p:sp>
            <p:nvSpPr>
              <p:cNvPr id="288" name="Freeform 287">
                <a:extLst>
                  <a:ext uri="{FF2B5EF4-FFF2-40B4-BE49-F238E27FC236}">
                    <a16:creationId xmlns:a16="http://schemas.microsoft.com/office/drawing/2014/main" id="{765F5A9C-B4BA-4C4C-8347-2E2872E9D42B}"/>
                  </a:ext>
                </a:extLst>
              </p:cNvPr>
              <p:cNvSpPr/>
              <p:nvPr/>
            </p:nvSpPr>
            <p:spPr>
              <a:xfrm>
                <a:off x="11698779" y="5181105"/>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6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8453"/>
                      <a:pt x="1484" y="7595"/>
                      <a:pt x="12329" y="2166"/>
                    </a:cubicBezTo>
                    <a:close/>
                  </a:path>
                </a:pathLst>
              </a:custGeom>
              <a:grpFill/>
              <a:ln w="18073" cap="flat">
                <a:noFill/>
                <a:prstDash val="solid"/>
                <a:miter/>
              </a:ln>
            </p:spPr>
            <p:txBody>
              <a:bodyPr rtlCol="0" anchor="ctr"/>
              <a:lstStyle/>
              <a:p>
                <a:endParaRPr lang="en-US" sz="849"/>
              </a:p>
            </p:txBody>
          </p:sp>
        </p:grpSp>
        <p:grpSp>
          <p:nvGrpSpPr>
            <p:cNvPr id="210" name="Graphic 2472">
              <a:extLst>
                <a:ext uri="{FF2B5EF4-FFF2-40B4-BE49-F238E27FC236}">
                  <a16:creationId xmlns:a16="http://schemas.microsoft.com/office/drawing/2014/main" id="{7B5D0079-91DB-0740-947D-77093D38F675}"/>
                </a:ext>
              </a:extLst>
            </p:cNvPr>
            <p:cNvGrpSpPr/>
            <p:nvPr userDrawn="1"/>
          </p:nvGrpSpPr>
          <p:grpSpPr>
            <a:xfrm>
              <a:off x="11047567" y="5483317"/>
              <a:ext cx="379595" cy="120149"/>
              <a:chOff x="11093287" y="5483317"/>
              <a:chExt cx="379595" cy="120149"/>
            </a:xfrm>
            <a:solidFill>
              <a:srgbClr val="7EB4B4"/>
            </a:solidFill>
          </p:grpSpPr>
          <p:sp>
            <p:nvSpPr>
              <p:cNvPr id="285" name="Freeform 284">
                <a:extLst>
                  <a:ext uri="{FF2B5EF4-FFF2-40B4-BE49-F238E27FC236}">
                    <a16:creationId xmlns:a16="http://schemas.microsoft.com/office/drawing/2014/main" id="{E829A021-78F2-094D-B01C-DF1CB5948D3F}"/>
                  </a:ext>
                </a:extLst>
              </p:cNvPr>
              <p:cNvSpPr/>
              <p:nvPr/>
            </p:nvSpPr>
            <p:spPr>
              <a:xfrm>
                <a:off x="11093287" y="5483317"/>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3 h 120149"/>
                  <a:gd name="connsiteX5" fmla="*/ 66552 w 77752"/>
                  <a:gd name="connsiteY5" fmla="*/ 117983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grpFill/>
              <a:ln w="18073" cap="flat">
                <a:noFill/>
                <a:prstDash val="solid"/>
                <a:miter/>
              </a:ln>
            </p:spPr>
            <p:txBody>
              <a:bodyPr rtlCol="0" anchor="ctr"/>
              <a:lstStyle/>
              <a:p>
                <a:endParaRPr lang="en-US" sz="849"/>
              </a:p>
            </p:txBody>
          </p:sp>
          <p:sp>
            <p:nvSpPr>
              <p:cNvPr id="286" name="Freeform 285">
                <a:extLst>
                  <a:ext uri="{FF2B5EF4-FFF2-40B4-BE49-F238E27FC236}">
                    <a16:creationId xmlns:a16="http://schemas.microsoft.com/office/drawing/2014/main" id="{507ECA3E-9CE7-1447-8591-04709D377D00}"/>
                  </a:ext>
                </a:extLst>
              </p:cNvPr>
              <p:cNvSpPr/>
              <p:nvPr/>
            </p:nvSpPr>
            <p:spPr>
              <a:xfrm>
                <a:off x="11395930" y="5483317"/>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3 h 120149"/>
                  <a:gd name="connsiteX5" fmla="*/ 65752 w 76952"/>
                  <a:gd name="connsiteY5" fmla="*/ 117983 h 120149"/>
                  <a:gd name="connsiteX6" fmla="*/ 38640 w 76952"/>
                  <a:gd name="connsiteY6" fmla="*/ 108935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3"/>
                    </a:cubicBezTo>
                    <a:lnTo>
                      <a:pt x="65752" y="117983"/>
                    </a:lnTo>
                    <a:cubicBezTo>
                      <a:pt x="56715" y="123413"/>
                      <a:pt x="44062" y="117983"/>
                      <a:pt x="38640" y="108935"/>
                    </a:cubicBezTo>
                    <a:lnTo>
                      <a:pt x="2491" y="29311"/>
                    </a:lnTo>
                    <a:cubicBezTo>
                      <a:pt x="-2931" y="18453"/>
                      <a:pt x="684" y="7595"/>
                      <a:pt x="11529" y="2166"/>
                    </a:cubicBezTo>
                    <a:close/>
                  </a:path>
                </a:pathLst>
              </a:custGeom>
              <a:grpFill/>
              <a:ln w="18073" cap="flat">
                <a:noFill/>
                <a:prstDash val="solid"/>
                <a:miter/>
              </a:ln>
            </p:spPr>
            <p:txBody>
              <a:bodyPr rtlCol="0" anchor="ctr"/>
              <a:lstStyle/>
              <a:p>
                <a:endParaRPr lang="en-US" sz="849"/>
              </a:p>
            </p:txBody>
          </p:sp>
        </p:grpSp>
        <p:grpSp>
          <p:nvGrpSpPr>
            <p:cNvPr id="211" name="Graphic 2472">
              <a:extLst>
                <a:ext uri="{FF2B5EF4-FFF2-40B4-BE49-F238E27FC236}">
                  <a16:creationId xmlns:a16="http://schemas.microsoft.com/office/drawing/2014/main" id="{B09EBB6D-51B5-E24A-9295-67D0F75BB0C3}"/>
                </a:ext>
              </a:extLst>
            </p:cNvPr>
            <p:cNvGrpSpPr/>
            <p:nvPr userDrawn="1"/>
          </p:nvGrpSpPr>
          <p:grpSpPr>
            <a:xfrm>
              <a:off x="11047567" y="5483673"/>
              <a:ext cx="683245" cy="425267"/>
              <a:chOff x="11093287" y="5483673"/>
              <a:chExt cx="683245" cy="425267"/>
            </a:xfrm>
            <a:solidFill>
              <a:srgbClr val="7EB4B4"/>
            </a:solidFill>
          </p:grpSpPr>
          <p:sp>
            <p:nvSpPr>
              <p:cNvPr id="281" name="Freeform 280">
                <a:extLst>
                  <a:ext uri="{FF2B5EF4-FFF2-40B4-BE49-F238E27FC236}">
                    <a16:creationId xmlns:a16="http://schemas.microsoft.com/office/drawing/2014/main" id="{3A60741D-A072-424B-9DD1-30B96A71CA96}"/>
                  </a:ext>
                </a:extLst>
              </p:cNvPr>
              <p:cNvSpPr/>
              <p:nvPr/>
            </p:nvSpPr>
            <p:spPr>
              <a:xfrm>
                <a:off x="11093287" y="5787338"/>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6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8453"/>
                      <a:pt x="1484" y="7595"/>
                      <a:pt x="12329" y="2166"/>
                    </a:cubicBezTo>
                    <a:close/>
                  </a:path>
                </a:pathLst>
              </a:custGeom>
              <a:grpFill/>
              <a:ln w="18073" cap="flat">
                <a:noFill/>
                <a:prstDash val="solid"/>
                <a:miter/>
              </a:ln>
            </p:spPr>
            <p:txBody>
              <a:bodyPr rtlCol="0" anchor="ctr"/>
              <a:lstStyle/>
              <a:p>
                <a:endParaRPr lang="en-US" sz="849"/>
              </a:p>
            </p:txBody>
          </p:sp>
          <p:sp>
            <p:nvSpPr>
              <p:cNvPr id="282" name="Freeform 281">
                <a:extLst>
                  <a:ext uri="{FF2B5EF4-FFF2-40B4-BE49-F238E27FC236}">
                    <a16:creationId xmlns:a16="http://schemas.microsoft.com/office/drawing/2014/main" id="{16F17FA1-3393-6A4B-8010-CBA13D5D262C}"/>
                  </a:ext>
                </a:extLst>
              </p:cNvPr>
              <p:cNvSpPr/>
              <p:nvPr/>
            </p:nvSpPr>
            <p:spPr>
              <a:xfrm>
                <a:off x="11718338" y="5483673"/>
                <a:ext cx="39763" cy="121246"/>
              </a:xfrm>
              <a:custGeom>
                <a:avLst/>
                <a:gdLst>
                  <a:gd name="connsiteX0" fmla="*/ 39764 w 39763"/>
                  <a:gd name="connsiteY0" fmla="*/ 19906 h 121246"/>
                  <a:gd name="connsiteX1" fmla="*/ 39764 w 39763"/>
                  <a:gd name="connsiteY1" fmla="*/ 101341 h 121246"/>
                  <a:gd name="connsiteX2" fmla="*/ 19882 w 39763"/>
                  <a:gd name="connsiteY2" fmla="*/ 121247 h 121246"/>
                  <a:gd name="connsiteX3" fmla="*/ 19882 w 39763"/>
                  <a:gd name="connsiteY3" fmla="*/ 121247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9"/>
                      <a:pt x="30727" y="121247"/>
                      <a:pt x="19882" y="121247"/>
                    </a:cubicBezTo>
                    <a:lnTo>
                      <a:pt x="19882" y="121247"/>
                    </a:lnTo>
                    <a:cubicBezTo>
                      <a:pt x="9037" y="121247"/>
                      <a:pt x="0" y="112199"/>
                      <a:pt x="0" y="101341"/>
                    </a:cubicBezTo>
                    <a:lnTo>
                      <a:pt x="0" y="19906"/>
                    </a:lnTo>
                    <a:cubicBezTo>
                      <a:pt x="0" y="9048"/>
                      <a:pt x="9037" y="0"/>
                      <a:pt x="19882" y="0"/>
                    </a:cubicBezTo>
                    <a:lnTo>
                      <a:pt x="19882" y="0"/>
                    </a:lnTo>
                    <a:cubicBezTo>
                      <a:pt x="28919" y="0"/>
                      <a:pt x="39764" y="9048"/>
                      <a:pt x="39764" y="19906"/>
                    </a:cubicBezTo>
                    <a:close/>
                  </a:path>
                </a:pathLst>
              </a:custGeom>
              <a:grpFill/>
              <a:ln w="18073" cap="flat">
                <a:noFill/>
                <a:prstDash val="solid"/>
                <a:miter/>
              </a:ln>
            </p:spPr>
            <p:txBody>
              <a:bodyPr rtlCol="0" anchor="ctr"/>
              <a:lstStyle/>
              <a:p>
                <a:endParaRPr lang="en-US" sz="849"/>
              </a:p>
            </p:txBody>
          </p:sp>
          <p:sp>
            <p:nvSpPr>
              <p:cNvPr id="283" name="Freeform 282">
                <a:extLst>
                  <a:ext uri="{FF2B5EF4-FFF2-40B4-BE49-F238E27FC236}">
                    <a16:creationId xmlns:a16="http://schemas.microsoft.com/office/drawing/2014/main" id="{772A8187-EE65-DA4B-8788-3B93F35A6C2D}"/>
                  </a:ext>
                </a:extLst>
              </p:cNvPr>
              <p:cNvSpPr/>
              <p:nvPr/>
            </p:nvSpPr>
            <p:spPr>
              <a:xfrm>
                <a:off x="11414688" y="5787694"/>
                <a:ext cx="39763" cy="121246"/>
              </a:xfrm>
              <a:custGeom>
                <a:avLst/>
                <a:gdLst>
                  <a:gd name="connsiteX0" fmla="*/ 39763 w 39763"/>
                  <a:gd name="connsiteY0" fmla="*/ 19906 h 121246"/>
                  <a:gd name="connsiteX1" fmla="*/ 39763 w 39763"/>
                  <a:gd name="connsiteY1" fmla="*/ 101340 h 121246"/>
                  <a:gd name="connsiteX2" fmla="*/ 19882 w 39763"/>
                  <a:gd name="connsiteY2" fmla="*/ 121246 h 121246"/>
                  <a:gd name="connsiteX3" fmla="*/ 19882 w 39763"/>
                  <a:gd name="connsiteY3" fmla="*/ 121246 h 121246"/>
                  <a:gd name="connsiteX4" fmla="*/ 0 w 39763"/>
                  <a:gd name="connsiteY4" fmla="*/ 101340 h 121246"/>
                  <a:gd name="connsiteX5" fmla="*/ 0 w 39763"/>
                  <a:gd name="connsiteY5" fmla="*/ 19906 h 121246"/>
                  <a:gd name="connsiteX6" fmla="*/ 19882 w 39763"/>
                  <a:gd name="connsiteY6" fmla="*/ 0 h 121246"/>
                  <a:gd name="connsiteX7" fmla="*/ 19882 w 39763"/>
                  <a:gd name="connsiteY7" fmla="*/ 0 h 121246"/>
                  <a:gd name="connsiteX8" fmla="*/ 39763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3" y="19906"/>
                    </a:moveTo>
                    <a:lnTo>
                      <a:pt x="39763" y="101340"/>
                    </a:lnTo>
                    <a:cubicBezTo>
                      <a:pt x="39763" y="112198"/>
                      <a:pt x="30726" y="121246"/>
                      <a:pt x="19882" y="121246"/>
                    </a:cubicBezTo>
                    <a:lnTo>
                      <a:pt x="19882" y="121246"/>
                    </a:lnTo>
                    <a:cubicBezTo>
                      <a:pt x="9037" y="121246"/>
                      <a:pt x="0" y="112198"/>
                      <a:pt x="0" y="101340"/>
                    </a:cubicBezTo>
                    <a:lnTo>
                      <a:pt x="0" y="19906"/>
                    </a:lnTo>
                    <a:cubicBezTo>
                      <a:pt x="0" y="9048"/>
                      <a:pt x="9037" y="0"/>
                      <a:pt x="19882" y="0"/>
                    </a:cubicBezTo>
                    <a:lnTo>
                      <a:pt x="19882" y="0"/>
                    </a:lnTo>
                    <a:cubicBezTo>
                      <a:pt x="30726" y="0"/>
                      <a:pt x="39763" y="9048"/>
                      <a:pt x="39763" y="19906"/>
                    </a:cubicBezTo>
                    <a:close/>
                  </a:path>
                </a:pathLst>
              </a:custGeom>
              <a:grpFill/>
              <a:ln w="18073" cap="flat">
                <a:noFill/>
                <a:prstDash val="solid"/>
                <a:miter/>
              </a:ln>
            </p:spPr>
            <p:txBody>
              <a:bodyPr rtlCol="0" anchor="ctr"/>
              <a:lstStyle/>
              <a:p>
                <a:endParaRPr lang="en-US" sz="849"/>
              </a:p>
            </p:txBody>
          </p:sp>
          <p:sp>
            <p:nvSpPr>
              <p:cNvPr id="284" name="Freeform 283">
                <a:extLst>
                  <a:ext uri="{FF2B5EF4-FFF2-40B4-BE49-F238E27FC236}">
                    <a16:creationId xmlns:a16="http://schemas.microsoft.com/office/drawing/2014/main" id="{314E0F43-FE25-A54C-9936-1BC4D01009D5}"/>
                  </a:ext>
                </a:extLst>
              </p:cNvPr>
              <p:cNvSpPr/>
              <p:nvPr/>
            </p:nvSpPr>
            <p:spPr>
              <a:xfrm>
                <a:off x="11698779" y="5787338"/>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6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8453"/>
                      <a:pt x="1484" y="7595"/>
                      <a:pt x="12329" y="2166"/>
                    </a:cubicBezTo>
                    <a:close/>
                  </a:path>
                </a:pathLst>
              </a:custGeom>
              <a:grpFill/>
              <a:ln w="18073" cap="flat">
                <a:noFill/>
                <a:prstDash val="solid"/>
                <a:miter/>
              </a:ln>
            </p:spPr>
            <p:txBody>
              <a:bodyPr rtlCol="0" anchor="ctr"/>
              <a:lstStyle/>
              <a:p>
                <a:endParaRPr lang="en-US" sz="849"/>
              </a:p>
            </p:txBody>
          </p:sp>
        </p:grpSp>
        <p:sp>
          <p:nvSpPr>
            <p:cNvPr id="212" name="Freeform 211">
              <a:extLst>
                <a:ext uri="{FF2B5EF4-FFF2-40B4-BE49-F238E27FC236}">
                  <a16:creationId xmlns:a16="http://schemas.microsoft.com/office/drawing/2014/main" id="{CBA05C2E-C520-A449-9E88-A09D76B2CA41}"/>
                </a:ext>
              </a:extLst>
            </p:cNvPr>
            <p:cNvSpPr/>
            <p:nvPr userDrawn="1"/>
          </p:nvSpPr>
          <p:spPr>
            <a:xfrm>
              <a:off x="11974461" y="5181263"/>
              <a:ext cx="39763" cy="121445"/>
            </a:xfrm>
            <a:custGeom>
              <a:avLst/>
              <a:gdLst>
                <a:gd name="connsiteX0" fmla="*/ 39763 w 39763"/>
                <a:gd name="connsiteY0" fmla="*/ 20105 h 121445"/>
                <a:gd name="connsiteX1" fmla="*/ 39763 w 39763"/>
                <a:gd name="connsiteY1" fmla="*/ 101539 h 121445"/>
                <a:gd name="connsiteX2" fmla="*/ 19882 w 39763"/>
                <a:gd name="connsiteY2" fmla="*/ 121445 h 121445"/>
                <a:gd name="connsiteX3" fmla="*/ 19882 w 39763"/>
                <a:gd name="connsiteY3" fmla="*/ 121445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3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3" y="20105"/>
                  </a:moveTo>
                  <a:lnTo>
                    <a:pt x="39763" y="101539"/>
                  </a:lnTo>
                  <a:cubicBezTo>
                    <a:pt x="39763" y="112397"/>
                    <a:pt x="30726" y="121445"/>
                    <a:pt x="19882" y="121445"/>
                  </a:cubicBezTo>
                  <a:lnTo>
                    <a:pt x="19882" y="121445"/>
                  </a:lnTo>
                  <a:cubicBezTo>
                    <a:pt x="9037" y="121445"/>
                    <a:pt x="0" y="112397"/>
                    <a:pt x="0" y="101539"/>
                  </a:cubicBezTo>
                  <a:lnTo>
                    <a:pt x="0" y="20105"/>
                  </a:lnTo>
                  <a:cubicBezTo>
                    <a:pt x="0" y="9247"/>
                    <a:pt x="9037" y="199"/>
                    <a:pt x="19882" y="199"/>
                  </a:cubicBezTo>
                  <a:lnTo>
                    <a:pt x="19882" y="199"/>
                  </a:lnTo>
                  <a:cubicBezTo>
                    <a:pt x="30726" y="-1611"/>
                    <a:pt x="39763" y="9247"/>
                    <a:pt x="39763" y="20105"/>
                  </a:cubicBezTo>
                  <a:close/>
                </a:path>
              </a:pathLst>
            </a:custGeom>
            <a:solidFill>
              <a:srgbClr val="7EB4B4"/>
            </a:solidFill>
            <a:ln w="18073" cap="flat">
              <a:noFill/>
              <a:prstDash val="solid"/>
              <a:miter/>
            </a:ln>
          </p:spPr>
          <p:txBody>
            <a:bodyPr rtlCol="0" anchor="ctr"/>
            <a:lstStyle/>
            <a:p>
              <a:endParaRPr lang="en-US" sz="849"/>
            </a:p>
          </p:txBody>
        </p:sp>
        <p:grpSp>
          <p:nvGrpSpPr>
            <p:cNvPr id="213" name="Graphic 2472">
              <a:extLst>
                <a:ext uri="{FF2B5EF4-FFF2-40B4-BE49-F238E27FC236}">
                  <a16:creationId xmlns:a16="http://schemas.microsoft.com/office/drawing/2014/main" id="{28C0FB00-B035-2E41-8845-D93855A1C8C8}"/>
                </a:ext>
              </a:extLst>
            </p:cNvPr>
            <p:cNvGrpSpPr/>
            <p:nvPr userDrawn="1"/>
          </p:nvGrpSpPr>
          <p:grpSpPr>
            <a:xfrm>
              <a:off x="12259353" y="5181105"/>
              <a:ext cx="380602" cy="120149"/>
              <a:chOff x="12305073" y="5181105"/>
              <a:chExt cx="380602" cy="120149"/>
            </a:xfrm>
            <a:solidFill>
              <a:srgbClr val="7EB4B4"/>
            </a:solidFill>
          </p:grpSpPr>
          <p:sp>
            <p:nvSpPr>
              <p:cNvPr id="279" name="Freeform 278">
                <a:extLst>
                  <a:ext uri="{FF2B5EF4-FFF2-40B4-BE49-F238E27FC236}">
                    <a16:creationId xmlns:a16="http://schemas.microsoft.com/office/drawing/2014/main" id="{3C1AE88C-9170-DB4E-A4F8-80066A9B6C1B}"/>
                  </a:ext>
                </a:extLst>
              </p:cNvPr>
              <p:cNvSpPr/>
              <p:nvPr/>
            </p:nvSpPr>
            <p:spPr>
              <a:xfrm>
                <a:off x="12305073" y="5181105"/>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6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6"/>
                    </a:cubicBezTo>
                    <a:lnTo>
                      <a:pt x="2491" y="29311"/>
                    </a:lnTo>
                    <a:cubicBezTo>
                      <a:pt x="-2931" y="18453"/>
                      <a:pt x="684" y="7595"/>
                      <a:pt x="11528" y="2166"/>
                    </a:cubicBezTo>
                    <a:close/>
                  </a:path>
                </a:pathLst>
              </a:custGeom>
              <a:grpFill/>
              <a:ln w="18073" cap="flat">
                <a:noFill/>
                <a:prstDash val="solid"/>
                <a:miter/>
              </a:ln>
            </p:spPr>
            <p:txBody>
              <a:bodyPr rtlCol="0" anchor="ctr"/>
              <a:lstStyle/>
              <a:p>
                <a:endParaRPr lang="en-US" sz="849"/>
              </a:p>
            </p:txBody>
          </p:sp>
          <p:sp>
            <p:nvSpPr>
              <p:cNvPr id="280" name="Freeform 279">
                <a:extLst>
                  <a:ext uri="{FF2B5EF4-FFF2-40B4-BE49-F238E27FC236}">
                    <a16:creationId xmlns:a16="http://schemas.microsoft.com/office/drawing/2014/main" id="{7F90D4D2-A616-D046-A523-DDBC89B1B99D}"/>
                  </a:ext>
                </a:extLst>
              </p:cNvPr>
              <p:cNvSpPr/>
              <p:nvPr/>
            </p:nvSpPr>
            <p:spPr>
              <a:xfrm>
                <a:off x="12607922" y="5181105"/>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89 w 77752"/>
                  <a:gd name="connsiteY3" fmla="*/ 90839 h 120149"/>
                  <a:gd name="connsiteX4" fmla="*/ 66552 w 77752"/>
                  <a:gd name="connsiteY4" fmla="*/ 117984 h 120149"/>
                  <a:gd name="connsiteX5" fmla="*/ 66552 w 77752"/>
                  <a:gd name="connsiteY5" fmla="*/ 117984 h 120149"/>
                  <a:gd name="connsiteX6" fmla="*/ 39441 w 77752"/>
                  <a:gd name="connsiteY6" fmla="*/ 108936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89" y="90839"/>
                    </a:lnTo>
                    <a:cubicBezTo>
                      <a:pt x="81012" y="99887"/>
                      <a:pt x="75589" y="112555"/>
                      <a:pt x="66552" y="117984"/>
                    </a:cubicBezTo>
                    <a:lnTo>
                      <a:pt x="66552" y="117984"/>
                    </a:lnTo>
                    <a:cubicBezTo>
                      <a:pt x="57515" y="123413"/>
                      <a:pt x="44863" y="117984"/>
                      <a:pt x="39441" y="108936"/>
                    </a:cubicBezTo>
                    <a:lnTo>
                      <a:pt x="3292" y="29311"/>
                    </a:lnTo>
                    <a:cubicBezTo>
                      <a:pt x="-3938" y="18453"/>
                      <a:pt x="1485" y="7595"/>
                      <a:pt x="12329" y="2166"/>
                    </a:cubicBezTo>
                    <a:close/>
                  </a:path>
                </a:pathLst>
              </a:custGeom>
              <a:grpFill/>
              <a:ln w="18073" cap="flat">
                <a:noFill/>
                <a:prstDash val="solid"/>
                <a:miter/>
              </a:ln>
            </p:spPr>
            <p:txBody>
              <a:bodyPr rtlCol="0" anchor="ctr"/>
              <a:lstStyle/>
              <a:p>
                <a:endParaRPr lang="en-US" sz="849"/>
              </a:p>
            </p:txBody>
          </p:sp>
        </p:grpSp>
        <p:grpSp>
          <p:nvGrpSpPr>
            <p:cNvPr id="214" name="Graphic 2472">
              <a:extLst>
                <a:ext uri="{FF2B5EF4-FFF2-40B4-BE49-F238E27FC236}">
                  <a16:creationId xmlns:a16="http://schemas.microsoft.com/office/drawing/2014/main" id="{246C3F7F-1A09-664C-8F35-C452E6EE36BD}"/>
                </a:ext>
              </a:extLst>
            </p:cNvPr>
            <p:cNvGrpSpPr/>
            <p:nvPr userDrawn="1"/>
          </p:nvGrpSpPr>
          <p:grpSpPr>
            <a:xfrm>
              <a:off x="11956709" y="5483317"/>
              <a:ext cx="379595" cy="120149"/>
              <a:chOff x="12002429" y="5483317"/>
              <a:chExt cx="379595" cy="120149"/>
            </a:xfrm>
            <a:solidFill>
              <a:srgbClr val="7EB4B4"/>
            </a:solidFill>
          </p:grpSpPr>
          <p:sp>
            <p:nvSpPr>
              <p:cNvPr id="277" name="Freeform 276">
                <a:extLst>
                  <a:ext uri="{FF2B5EF4-FFF2-40B4-BE49-F238E27FC236}">
                    <a16:creationId xmlns:a16="http://schemas.microsoft.com/office/drawing/2014/main" id="{1A998AEC-7365-0C4D-B7F4-F198EB8936A2}"/>
                  </a:ext>
                </a:extLst>
              </p:cNvPr>
              <p:cNvSpPr/>
              <p:nvPr/>
            </p:nvSpPr>
            <p:spPr>
              <a:xfrm>
                <a:off x="12002429" y="5483317"/>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89 w 77752"/>
                  <a:gd name="connsiteY3" fmla="*/ 90839 h 120149"/>
                  <a:gd name="connsiteX4" fmla="*/ 66552 w 77752"/>
                  <a:gd name="connsiteY4" fmla="*/ 117983 h 120149"/>
                  <a:gd name="connsiteX5" fmla="*/ 66552 w 77752"/>
                  <a:gd name="connsiteY5" fmla="*/ 117983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89" y="90839"/>
                    </a:lnTo>
                    <a:cubicBezTo>
                      <a:pt x="81012" y="99887"/>
                      <a:pt x="75589" y="112555"/>
                      <a:pt x="66552" y="117983"/>
                    </a:cubicBezTo>
                    <a:lnTo>
                      <a:pt x="66552" y="117983"/>
                    </a:lnTo>
                    <a:cubicBezTo>
                      <a:pt x="57515" y="123413"/>
                      <a:pt x="44863" y="117983"/>
                      <a:pt x="39441" y="108935"/>
                    </a:cubicBezTo>
                    <a:lnTo>
                      <a:pt x="3292" y="29311"/>
                    </a:lnTo>
                    <a:cubicBezTo>
                      <a:pt x="-3938" y="18453"/>
                      <a:pt x="1485" y="7595"/>
                      <a:pt x="12329" y="2166"/>
                    </a:cubicBezTo>
                    <a:close/>
                  </a:path>
                </a:pathLst>
              </a:custGeom>
              <a:grpFill/>
              <a:ln w="18073" cap="flat">
                <a:noFill/>
                <a:prstDash val="solid"/>
                <a:miter/>
              </a:ln>
            </p:spPr>
            <p:txBody>
              <a:bodyPr rtlCol="0" anchor="ctr"/>
              <a:lstStyle/>
              <a:p>
                <a:endParaRPr lang="en-US" sz="849"/>
              </a:p>
            </p:txBody>
          </p:sp>
          <p:sp>
            <p:nvSpPr>
              <p:cNvPr id="278" name="Freeform 277">
                <a:extLst>
                  <a:ext uri="{FF2B5EF4-FFF2-40B4-BE49-F238E27FC236}">
                    <a16:creationId xmlns:a16="http://schemas.microsoft.com/office/drawing/2014/main" id="{FA000E67-379E-404A-8A8A-3194E679B8B6}"/>
                  </a:ext>
                </a:extLst>
              </p:cNvPr>
              <p:cNvSpPr/>
              <p:nvPr/>
            </p:nvSpPr>
            <p:spPr>
              <a:xfrm>
                <a:off x="12305073" y="5483317"/>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3 h 120149"/>
                  <a:gd name="connsiteX5" fmla="*/ 65752 w 76952"/>
                  <a:gd name="connsiteY5" fmla="*/ 117983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3"/>
                    </a:cubicBezTo>
                    <a:lnTo>
                      <a:pt x="65752" y="117983"/>
                    </a:lnTo>
                    <a:cubicBezTo>
                      <a:pt x="56714" y="123413"/>
                      <a:pt x="44062" y="117983"/>
                      <a:pt x="38640" y="108935"/>
                    </a:cubicBezTo>
                    <a:lnTo>
                      <a:pt x="2491" y="29311"/>
                    </a:lnTo>
                    <a:cubicBezTo>
                      <a:pt x="-2931" y="18453"/>
                      <a:pt x="684" y="7595"/>
                      <a:pt x="11528" y="2166"/>
                    </a:cubicBezTo>
                    <a:close/>
                  </a:path>
                </a:pathLst>
              </a:custGeom>
              <a:grpFill/>
              <a:ln w="18073" cap="flat">
                <a:noFill/>
                <a:prstDash val="solid"/>
                <a:miter/>
              </a:ln>
            </p:spPr>
            <p:txBody>
              <a:bodyPr rtlCol="0" anchor="ctr"/>
              <a:lstStyle/>
              <a:p>
                <a:endParaRPr lang="en-US" sz="849"/>
              </a:p>
            </p:txBody>
          </p:sp>
        </p:grpSp>
        <p:grpSp>
          <p:nvGrpSpPr>
            <p:cNvPr id="215" name="Graphic 2472">
              <a:extLst>
                <a:ext uri="{FF2B5EF4-FFF2-40B4-BE49-F238E27FC236}">
                  <a16:creationId xmlns:a16="http://schemas.microsoft.com/office/drawing/2014/main" id="{B9AE7071-35BC-5C44-9F41-1EBB8DE033A8}"/>
                </a:ext>
              </a:extLst>
            </p:cNvPr>
            <p:cNvGrpSpPr/>
            <p:nvPr userDrawn="1"/>
          </p:nvGrpSpPr>
          <p:grpSpPr>
            <a:xfrm>
              <a:off x="11956709" y="5483673"/>
              <a:ext cx="683245" cy="425267"/>
              <a:chOff x="12002429" y="5483673"/>
              <a:chExt cx="683245" cy="425267"/>
            </a:xfrm>
            <a:solidFill>
              <a:srgbClr val="7EB4B4"/>
            </a:solidFill>
          </p:grpSpPr>
          <p:sp>
            <p:nvSpPr>
              <p:cNvPr id="273" name="Freeform 272">
                <a:extLst>
                  <a:ext uri="{FF2B5EF4-FFF2-40B4-BE49-F238E27FC236}">
                    <a16:creationId xmlns:a16="http://schemas.microsoft.com/office/drawing/2014/main" id="{8F61A8A9-ED2A-7D49-B9BE-9327E17B72BC}"/>
                  </a:ext>
                </a:extLst>
              </p:cNvPr>
              <p:cNvSpPr/>
              <p:nvPr/>
            </p:nvSpPr>
            <p:spPr>
              <a:xfrm>
                <a:off x="12002429" y="5787338"/>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89 w 77752"/>
                  <a:gd name="connsiteY3" fmla="*/ 90839 h 120149"/>
                  <a:gd name="connsiteX4" fmla="*/ 66552 w 77752"/>
                  <a:gd name="connsiteY4" fmla="*/ 117984 h 120149"/>
                  <a:gd name="connsiteX5" fmla="*/ 66552 w 77752"/>
                  <a:gd name="connsiteY5" fmla="*/ 117984 h 120149"/>
                  <a:gd name="connsiteX6" fmla="*/ 39441 w 77752"/>
                  <a:gd name="connsiteY6" fmla="*/ 108936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89" y="90839"/>
                    </a:lnTo>
                    <a:cubicBezTo>
                      <a:pt x="81012" y="99887"/>
                      <a:pt x="75589" y="112555"/>
                      <a:pt x="66552" y="117984"/>
                    </a:cubicBezTo>
                    <a:lnTo>
                      <a:pt x="66552" y="117984"/>
                    </a:lnTo>
                    <a:cubicBezTo>
                      <a:pt x="57515" y="123413"/>
                      <a:pt x="44863" y="117984"/>
                      <a:pt x="39441" y="108936"/>
                    </a:cubicBezTo>
                    <a:lnTo>
                      <a:pt x="3292" y="29311"/>
                    </a:lnTo>
                    <a:cubicBezTo>
                      <a:pt x="-3938" y="18453"/>
                      <a:pt x="1485" y="7595"/>
                      <a:pt x="12329" y="2166"/>
                    </a:cubicBezTo>
                    <a:close/>
                  </a:path>
                </a:pathLst>
              </a:custGeom>
              <a:grpFill/>
              <a:ln w="18073" cap="flat">
                <a:noFill/>
                <a:prstDash val="solid"/>
                <a:miter/>
              </a:ln>
            </p:spPr>
            <p:txBody>
              <a:bodyPr rtlCol="0" anchor="ctr"/>
              <a:lstStyle/>
              <a:p>
                <a:endParaRPr lang="en-US" sz="849"/>
              </a:p>
            </p:txBody>
          </p:sp>
          <p:sp>
            <p:nvSpPr>
              <p:cNvPr id="274" name="Freeform 273">
                <a:extLst>
                  <a:ext uri="{FF2B5EF4-FFF2-40B4-BE49-F238E27FC236}">
                    <a16:creationId xmlns:a16="http://schemas.microsoft.com/office/drawing/2014/main" id="{DB1133F3-749E-114B-A144-BCC2AA654B4C}"/>
                  </a:ext>
                </a:extLst>
              </p:cNvPr>
              <p:cNvSpPr/>
              <p:nvPr/>
            </p:nvSpPr>
            <p:spPr>
              <a:xfrm>
                <a:off x="12625673" y="5483673"/>
                <a:ext cx="39763" cy="121246"/>
              </a:xfrm>
              <a:custGeom>
                <a:avLst/>
                <a:gdLst>
                  <a:gd name="connsiteX0" fmla="*/ 39763 w 39763"/>
                  <a:gd name="connsiteY0" fmla="*/ 19906 h 121246"/>
                  <a:gd name="connsiteX1" fmla="*/ 39763 w 39763"/>
                  <a:gd name="connsiteY1" fmla="*/ 101341 h 121246"/>
                  <a:gd name="connsiteX2" fmla="*/ 19882 w 39763"/>
                  <a:gd name="connsiteY2" fmla="*/ 121247 h 121246"/>
                  <a:gd name="connsiteX3" fmla="*/ 19882 w 39763"/>
                  <a:gd name="connsiteY3" fmla="*/ 121247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3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3" y="19906"/>
                    </a:moveTo>
                    <a:lnTo>
                      <a:pt x="39763" y="101341"/>
                    </a:lnTo>
                    <a:cubicBezTo>
                      <a:pt x="39763" y="112199"/>
                      <a:pt x="30726" y="121247"/>
                      <a:pt x="19882" y="121247"/>
                    </a:cubicBezTo>
                    <a:lnTo>
                      <a:pt x="19882" y="121247"/>
                    </a:lnTo>
                    <a:cubicBezTo>
                      <a:pt x="9037" y="121247"/>
                      <a:pt x="0" y="112199"/>
                      <a:pt x="0" y="101341"/>
                    </a:cubicBezTo>
                    <a:lnTo>
                      <a:pt x="0" y="19906"/>
                    </a:lnTo>
                    <a:cubicBezTo>
                      <a:pt x="0" y="9048"/>
                      <a:pt x="9037" y="0"/>
                      <a:pt x="19882" y="0"/>
                    </a:cubicBezTo>
                    <a:lnTo>
                      <a:pt x="19882" y="0"/>
                    </a:lnTo>
                    <a:cubicBezTo>
                      <a:pt x="30726" y="0"/>
                      <a:pt x="39763" y="9048"/>
                      <a:pt x="39763" y="19906"/>
                    </a:cubicBezTo>
                    <a:close/>
                  </a:path>
                </a:pathLst>
              </a:custGeom>
              <a:grpFill/>
              <a:ln w="18073" cap="flat">
                <a:noFill/>
                <a:prstDash val="solid"/>
                <a:miter/>
              </a:ln>
            </p:spPr>
            <p:txBody>
              <a:bodyPr rtlCol="0" anchor="ctr"/>
              <a:lstStyle/>
              <a:p>
                <a:endParaRPr lang="en-US" sz="849"/>
              </a:p>
            </p:txBody>
          </p:sp>
          <p:sp>
            <p:nvSpPr>
              <p:cNvPr id="275" name="Freeform 274">
                <a:extLst>
                  <a:ext uri="{FF2B5EF4-FFF2-40B4-BE49-F238E27FC236}">
                    <a16:creationId xmlns:a16="http://schemas.microsoft.com/office/drawing/2014/main" id="{32038702-9A12-FD40-B4F4-98C594DC2C97}"/>
                  </a:ext>
                </a:extLst>
              </p:cNvPr>
              <p:cNvSpPr/>
              <p:nvPr/>
            </p:nvSpPr>
            <p:spPr>
              <a:xfrm>
                <a:off x="12323831" y="5787694"/>
                <a:ext cx="39763" cy="121246"/>
              </a:xfrm>
              <a:custGeom>
                <a:avLst/>
                <a:gdLst>
                  <a:gd name="connsiteX0" fmla="*/ 39764 w 39763"/>
                  <a:gd name="connsiteY0" fmla="*/ 19906 h 121246"/>
                  <a:gd name="connsiteX1" fmla="*/ 39764 w 39763"/>
                  <a:gd name="connsiteY1" fmla="*/ 101340 h 121246"/>
                  <a:gd name="connsiteX2" fmla="*/ 19882 w 39763"/>
                  <a:gd name="connsiteY2" fmla="*/ 121246 h 121246"/>
                  <a:gd name="connsiteX3" fmla="*/ 19882 w 39763"/>
                  <a:gd name="connsiteY3" fmla="*/ 121246 h 121246"/>
                  <a:gd name="connsiteX4" fmla="*/ 0 w 39763"/>
                  <a:gd name="connsiteY4" fmla="*/ 101340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0"/>
                    </a:lnTo>
                    <a:cubicBezTo>
                      <a:pt x="39764" y="112198"/>
                      <a:pt x="30727" y="121246"/>
                      <a:pt x="19882" y="121246"/>
                    </a:cubicBezTo>
                    <a:lnTo>
                      <a:pt x="19882" y="121246"/>
                    </a:lnTo>
                    <a:cubicBezTo>
                      <a:pt x="9037" y="121246"/>
                      <a:pt x="0" y="112198"/>
                      <a:pt x="0" y="101340"/>
                    </a:cubicBezTo>
                    <a:lnTo>
                      <a:pt x="0" y="19906"/>
                    </a:lnTo>
                    <a:cubicBezTo>
                      <a:pt x="0" y="9048"/>
                      <a:pt x="9037" y="0"/>
                      <a:pt x="19882" y="0"/>
                    </a:cubicBezTo>
                    <a:lnTo>
                      <a:pt x="19882" y="0"/>
                    </a:lnTo>
                    <a:cubicBezTo>
                      <a:pt x="28919" y="0"/>
                      <a:pt x="39764" y="9048"/>
                      <a:pt x="39764" y="19906"/>
                    </a:cubicBezTo>
                    <a:close/>
                  </a:path>
                </a:pathLst>
              </a:custGeom>
              <a:grpFill/>
              <a:ln w="18073" cap="flat">
                <a:noFill/>
                <a:prstDash val="solid"/>
                <a:miter/>
              </a:ln>
            </p:spPr>
            <p:txBody>
              <a:bodyPr rtlCol="0" anchor="ctr"/>
              <a:lstStyle/>
              <a:p>
                <a:endParaRPr lang="en-US" sz="849"/>
              </a:p>
            </p:txBody>
          </p:sp>
          <p:sp>
            <p:nvSpPr>
              <p:cNvPr id="276" name="Freeform 275">
                <a:extLst>
                  <a:ext uri="{FF2B5EF4-FFF2-40B4-BE49-F238E27FC236}">
                    <a16:creationId xmlns:a16="http://schemas.microsoft.com/office/drawing/2014/main" id="{F7CC3840-C46E-6448-8991-0BCA28269F2D}"/>
                  </a:ext>
                </a:extLst>
              </p:cNvPr>
              <p:cNvSpPr/>
              <p:nvPr/>
            </p:nvSpPr>
            <p:spPr>
              <a:xfrm>
                <a:off x="12607922" y="5787338"/>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89 w 77752"/>
                  <a:gd name="connsiteY3" fmla="*/ 90839 h 120149"/>
                  <a:gd name="connsiteX4" fmla="*/ 66552 w 77752"/>
                  <a:gd name="connsiteY4" fmla="*/ 117984 h 120149"/>
                  <a:gd name="connsiteX5" fmla="*/ 66552 w 77752"/>
                  <a:gd name="connsiteY5" fmla="*/ 117984 h 120149"/>
                  <a:gd name="connsiteX6" fmla="*/ 39441 w 77752"/>
                  <a:gd name="connsiteY6" fmla="*/ 108936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89" y="90839"/>
                    </a:lnTo>
                    <a:cubicBezTo>
                      <a:pt x="81012" y="99887"/>
                      <a:pt x="75589" y="112555"/>
                      <a:pt x="66552" y="117984"/>
                    </a:cubicBezTo>
                    <a:lnTo>
                      <a:pt x="66552" y="117984"/>
                    </a:lnTo>
                    <a:cubicBezTo>
                      <a:pt x="57515" y="123413"/>
                      <a:pt x="44863" y="117984"/>
                      <a:pt x="39441" y="108936"/>
                    </a:cubicBezTo>
                    <a:lnTo>
                      <a:pt x="3292" y="29311"/>
                    </a:lnTo>
                    <a:cubicBezTo>
                      <a:pt x="-3938" y="18453"/>
                      <a:pt x="1485" y="7595"/>
                      <a:pt x="12329" y="2166"/>
                    </a:cubicBezTo>
                    <a:close/>
                  </a:path>
                </a:pathLst>
              </a:custGeom>
              <a:grpFill/>
              <a:ln w="18073" cap="flat">
                <a:noFill/>
                <a:prstDash val="solid"/>
                <a:miter/>
              </a:ln>
            </p:spPr>
            <p:txBody>
              <a:bodyPr rtlCol="0" anchor="ctr"/>
              <a:lstStyle/>
              <a:p>
                <a:endParaRPr lang="en-US" sz="849"/>
              </a:p>
            </p:txBody>
          </p:sp>
        </p:grpSp>
        <p:sp>
          <p:nvSpPr>
            <p:cNvPr id="216" name="Freeform 215">
              <a:extLst>
                <a:ext uri="{FF2B5EF4-FFF2-40B4-BE49-F238E27FC236}">
                  <a16:creationId xmlns:a16="http://schemas.microsoft.com/office/drawing/2014/main" id="{9F00CEA5-BCDB-0F42-B6EB-E915371B75AC}"/>
                </a:ext>
              </a:extLst>
            </p:cNvPr>
            <p:cNvSpPr/>
            <p:nvPr userDrawn="1"/>
          </p:nvSpPr>
          <p:spPr>
            <a:xfrm>
              <a:off x="10744718" y="6091359"/>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2"/>
                    <a:pt x="44062" y="117984"/>
                    <a:pt x="38640" y="108935"/>
                  </a:cubicBezTo>
                  <a:lnTo>
                    <a:pt x="2491" y="29311"/>
                  </a:lnTo>
                  <a:cubicBezTo>
                    <a:pt x="-2931" y="16643"/>
                    <a:pt x="684" y="5785"/>
                    <a:pt x="11529" y="2166"/>
                  </a:cubicBezTo>
                  <a:close/>
                </a:path>
              </a:pathLst>
            </a:custGeom>
            <a:solidFill>
              <a:srgbClr val="7EB4B4"/>
            </a:solidFill>
            <a:ln w="18073" cap="flat">
              <a:noFill/>
              <a:prstDash val="solid"/>
              <a:miter/>
            </a:ln>
          </p:spPr>
          <p:txBody>
            <a:bodyPr rtlCol="0" anchor="ctr"/>
            <a:lstStyle/>
            <a:p>
              <a:endParaRPr lang="en-US" sz="849"/>
            </a:p>
          </p:txBody>
        </p:sp>
        <p:grpSp>
          <p:nvGrpSpPr>
            <p:cNvPr id="217" name="Graphic 2472">
              <a:extLst>
                <a:ext uri="{FF2B5EF4-FFF2-40B4-BE49-F238E27FC236}">
                  <a16:creationId xmlns:a16="http://schemas.microsoft.com/office/drawing/2014/main" id="{45B79EC0-F4B1-FA49-9707-45D7699B2CAB}"/>
                </a:ext>
              </a:extLst>
            </p:cNvPr>
            <p:cNvGrpSpPr/>
            <p:nvPr userDrawn="1"/>
          </p:nvGrpSpPr>
          <p:grpSpPr>
            <a:xfrm>
              <a:off x="10744718" y="6393927"/>
              <a:ext cx="76952" cy="423814"/>
              <a:chOff x="10790438" y="6393927"/>
              <a:chExt cx="76952" cy="423814"/>
            </a:xfrm>
            <a:solidFill>
              <a:srgbClr val="7EB4B4"/>
            </a:solidFill>
          </p:grpSpPr>
          <p:sp>
            <p:nvSpPr>
              <p:cNvPr id="271" name="Freeform 270">
                <a:extLst>
                  <a:ext uri="{FF2B5EF4-FFF2-40B4-BE49-F238E27FC236}">
                    <a16:creationId xmlns:a16="http://schemas.microsoft.com/office/drawing/2014/main" id="{2B1EAF6A-D1D3-FB41-B721-7841A3749BEF}"/>
                  </a:ext>
                </a:extLst>
              </p:cNvPr>
              <p:cNvSpPr/>
              <p:nvPr/>
            </p:nvSpPr>
            <p:spPr>
              <a:xfrm>
                <a:off x="10809196" y="6393927"/>
                <a:ext cx="39763" cy="121246"/>
              </a:xfrm>
              <a:custGeom>
                <a:avLst/>
                <a:gdLst>
                  <a:gd name="connsiteX0" fmla="*/ 39763 w 39763"/>
                  <a:gd name="connsiteY0" fmla="*/ 19906 h 121246"/>
                  <a:gd name="connsiteX1" fmla="*/ 39763 w 39763"/>
                  <a:gd name="connsiteY1" fmla="*/ 101340 h 121246"/>
                  <a:gd name="connsiteX2" fmla="*/ 19882 w 39763"/>
                  <a:gd name="connsiteY2" fmla="*/ 121246 h 121246"/>
                  <a:gd name="connsiteX3" fmla="*/ 19882 w 39763"/>
                  <a:gd name="connsiteY3" fmla="*/ 121246 h 121246"/>
                  <a:gd name="connsiteX4" fmla="*/ 0 w 39763"/>
                  <a:gd name="connsiteY4" fmla="*/ 101340 h 121246"/>
                  <a:gd name="connsiteX5" fmla="*/ 0 w 39763"/>
                  <a:gd name="connsiteY5" fmla="*/ 19906 h 121246"/>
                  <a:gd name="connsiteX6" fmla="*/ 19882 w 39763"/>
                  <a:gd name="connsiteY6" fmla="*/ 0 h 121246"/>
                  <a:gd name="connsiteX7" fmla="*/ 19882 w 39763"/>
                  <a:gd name="connsiteY7" fmla="*/ 0 h 121246"/>
                  <a:gd name="connsiteX8" fmla="*/ 39763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3" y="19906"/>
                    </a:moveTo>
                    <a:lnTo>
                      <a:pt x="39763" y="101340"/>
                    </a:lnTo>
                    <a:cubicBezTo>
                      <a:pt x="39763" y="112198"/>
                      <a:pt x="30726" y="121246"/>
                      <a:pt x="19882" y="121246"/>
                    </a:cubicBezTo>
                    <a:lnTo>
                      <a:pt x="19882" y="121246"/>
                    </a:lnTo>
                    <a:cubicBezTo>
                      <a:pt x="9037" y="121246"/>
                      <a:pt x="0" y="112198"/>
                      <a:pt x="0" y="101340"/>
                    </a:cubicBezTo>
                    <a:lnTo>
                      <a:pt x="0" y="19906"/>
                    </a:lnTo>
                    <a:cubicBezTo>
                      <a:pt x="0" y="9048"/>
                      <a:pt x="9037" y="0"/>
                      <a:pt x="19882" y="0"/>
                    </a:cubicBezTo>
                    <a:lnTo>
                      <a:pt x="19882" y="0"/>
                    </a:lnTo>
                    <a:cubicBezTo>
                      <a:pt x="28919" y="0"/>
                      <a:pt x="39763" y="9048"/>
                      <a:pt x="39763" y="19906"/>
                    </a:cubicBezTo>
                    <a:close/>
                  </a:path>
                </a:pathLst>
              </a:custGeom>
              <a:grpFill/>
              <a:ln w="18073" cap="flat">
                <a:noFill/>
                <a:prstDash val="solid"/>
                <a:miter/>
              </a:ln>
            </p:spPr>
            <p:txBody>
              <a:bodyPr rtlCol="0" anchor="ctr"/>
              <a:lstStyle/>
              <a:p>
                <a:endParaRPr lang="en-US" sz="849"/>
              </a:p>
            </p:txBody>
          </p:sp>
          <p:sp>
            <p:nvSpPr>
              <p:cNvPr id="272" name="Freeform 271">
                <a:extLst>
                  <a:ext uri="{FF2B5EF4-FFF2-40B4-BE49-F238E27FC236}">
                    <a16:creationId xmlns:a16="http://schemas.microsoft.com/office/drawing/2014/main" id="{2F27D16B-66AE-5146-929C-868384BC1F3C}"/>
                  </a:ext>
                </a:extLst>
              </p:cNvPr>
              <p:cNvSpPr/>
              <p:nvPr/>
            </p:nvSpPr>
            <p:spPr>
              <a:xfrm>
                <a:off x="10790438" y="6697592"/>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2"/>
                      <a:pt x="44062" y="117984"/>
                      <a:pt x="38640" y="108935"/>
                    </a:cubicBezTo>
                    <a:lnTo>
                      <a:pt x="2491" y="29311"/>
                    </a:lnTo>
                    <a:cubicBezTo>
                      <a:pt x="-2931" y="18453"/>
                      <a:pt x="684" y="7595"/>
                      <a:pt x="11529" y="2166"/>
                    </a:cubicBezTo>
                    <a:close/>
                  </a:path>
                </a:pathLst>
              </a:custGeom>
              <a:grpFill/>
              <a:ln w="18073" cap="flat">
                <a:noFill/>
                <a:prstDash val="solid"/>
                <a:miter/>
              </a:ln>
            </p:spPr>
            <p:txBody>
              <a:bodyPr rtlCol="0" anchor="ctr"/>
              <a:lstStyle/>
              <a:p>
                <a:endParaRPr lang="en-US" sz="849"/>
              </a:p>
            </p:txBody>
          </p:sp>
        </p:grpSp>
        <p:sp>
          <p:nvSpPr>
            <p:cNvPr id="218" name="Freeform 217">
              <a:extLst>
                <a:ext uri="{FF2B5EF4-FFF2-40B4-BE49-F238E27FC236}">
                  <a16:creationId xmlns:a16="http://schemas.microsoft.com/office/drawing/2014/main" id="{70926F49-361C-F44B-ADB5-9DADF93F8F3B}"/>
                </a:ext>
              </a:extLst>
            </p:cNvPr>
            <p:cNvSpPr/>
            <p:nvPr userDrawn="1"/>
          </p:nvSpPr>
          <p:spPr>
            <a:xfrm>
              <a:off x="11065318" y="6091516"/>
              <a:ext cx="39763" cy="121445"/>
            </a:xfrm>
            <a:custGeom>
              <a:avLst/>
              <a:gdLst>
                <a:gd name="connsiteX0" fmla="*/ 39764 w 39763"/>
                <a:gd name="connsiteY0" fmla="*/ 20105 h 121445"/>
                <a:gd name="connsiteX1" fmla="*/ 39764 w 39763"/>
                <a:gd name="connsiteY1" fmla="*/ 101539 h 121445"/>
                <a:gd name="connsiteX2" fmla="*/ 19882 w 39763"/>
                <a:gd name="connsiteY2" fmla="*/ 121446 h 121445"/>
                <a:gd name="connsiteX3" fmla="*/ 19882 w 39763"/>
                <a:gd name="connsiteY3" fmla="*/ 121446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7" y="121446"/>
                    <a:pt x="19882" y="121446"/>
                  </a:cubicBezTo>
                  <a:lnTo>
                    <a:pt x="19882" y="121446"/>
                  </a:lnTo>
                  <a:cubicBezTo>
                    <a:pt x="9037" y="121446"/>
                    <a:pt x="0" y="112397"/>
                    <a:pt x="0" y="101539"/>
                  </a:cubicBezTo>
                  <a:lnTo>
                    <a:pt x="0" y="20105"/>
                  </a:lnTo>
                  <a:cubicBezTo>
                    <a:pt x="0" y="9247"/>
                    <a:pt x="9037" y="199"/>
                    <a:pt x="19882" y="199"/>
                  </a:cubicBezTo>
                  <a:lnTo>
                    <a:pt x="19882" y="199"/>
                  </a:lnTo>
                  <a:cubicBezTo>
                    <a:pt x="30727" y="-1611"/>
                    <a:pt x="39764" y="9247"/>
                    <a:pt x="39764" y="20105"/>
                  </a:cubicBezTo>
                  <a:close/>
                </a:path>
              </a:pathLst>
            </a:custGeom>
            <a:solidFill>
              <a:srgbClr val="7EB4B4"/>
            </a:solidFill>
            <a:ln w="18073" cap="flat">
              <a:noFill/>
              <a:prstDash val="solid"/>
              <a:miter/>
            </a:ln>
          </p:spPr>
          <p:txBody>
            <a:bodyPr rtlCol="0" anchor="ctr"/>
            <a:lstStyle/>
            <a:p>
              <a:endParaRPr lang="en-US" sz="849"/>
            </a:p>
          </p:txBody>
        </p:sp>
        <p:grpSp>
          <p:nvGrpSpPr>
            <p:cNvPr id="219" name="Graphic 2472">
              <a:extLst>
                <a:ext uri="{FF2B5EF4-FFF2-40B4-BE49-F238E27FC236}">
                  <a16:creationId xmlns:a16="http://schemas.microsoft.com/office/drawing/2014/main" id="{4A8C0EEA-436F-B44A-B182-F2DA9B683EFE}"/>
                </a:ext>
              </a:extLst>
            </p:cNvPr>
            <p:cNvGrpSpPr/>
            <p:nvPr userDrawn="1"/>
          </p:nvGrpSpPr>
          <p:grpSpPr>
            <a:xfrm>
              <a:off x="11350210" y="6091359"/>
              <a:ext cx="380602" cy="120149"/>
              <a:chOff x="11395930" y="6091359"/>
              <a:chExt cx="380602" cy="120149"/>
            </a:xfrm>
            <a:solidFill>
              <a:srgbClr val="7EB4B4"/>
            </a:solidFill>
          </p:grpSpPr>
          <p:sp>
            <p:nvSpPr>
              <p:cNvPr id="269" name="Freeform 268">
                <a:extLst>
                  <a:ext uri="{FF2B5EF4-FFF2-40B4-BE49-F238E27FC236}">
                    <a16:creationId xmlns:a16="http://schemas.microsoft.com/office/drawing/2014/main" id="{6CA67064-8A26-F24D-A831-31A924FEC95B}"/>
                  </a:ext>
                </a:extLst>
              </p:cNvPr>
              <p:cNvSpPr/>
              <p:nvPr/>
            </p:nvSpPr>
            <p:spPr>
              <a:xfrm>
                <a:off x="11395930" y="6091359"/>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2"/>
                      <a:pt x="44062" y="117984"/>
                      <a:pt x="38640" y="108935"/>
                    </a:cubicBezTo>
                    <a:lnTo>
                      <a:pt x="2491" y="29311"/>
                    </a:lnTo>
                    <a:cubicBezTo>
                      <a:pt x="-2931" y="16643"/>
                      <a:pt x="684" y="5785"/>
                      <a:pt x="11529" y="2166"/>
                    </a:cubicBezTo>
                    <a:close/>
                  </a:path>
                </a:pathLst>
              </a:custGeom>
              <a:grpFill/>
              <a:ln w="18073" cap="flat">
                <a:noFill/>
                <a:prstDash val="solid"/>
                <a:miter/>
              </a:ln>
            </p:spPr>
            <p:txBody>
              <a:bodyPr rtlCol="0" anchor="ctr"/>
              <a:lstStyle/>
              <a:p>
                <a:endParaRPr lang="en-US" sz="849"/>
              </a:p>
            </p:txBody>
          </p:sp>
          <p:sp>
            <p:nvSpPr>
              <p:cNvPr id="270" name="Freeform 269">
                <a:extLst>
                  <a:ext uri="{FF2B5EF4-FFF2-40B4-BE49-F238E27FC236}">
                    <a16:creationId xmlns:a16="http://schemas.microsoft.com/office/drawing/2014/main" id="{3675589B-35DA-8A4D-83A6-EECCB833DD35}"/>
                  </a:ext>
                </a:extLst>
              </p:cNvPr>
              <p:cNvSpPr/>
              <p:nvPr/>
            </p:nvSpPr>
            <p:spPr>
              <a:xfrm>
                <a:off x="11698779" y="6091359"/>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2"/>
                      <a:pt x="44863" y="117984"/>
                      <a:pt x="39441" y="108935"/>
                    </a:cubicBezTo>
                    <a:lnTo>
                      <a:pt x="3292" y="29311"/>
                    </a:lnTo>
                    <a:cubicBezTo>
                      <a:pt x="-3938" y="16643"/>
                      <a:pt x="1484" y="5785"/>
                      <a:pt x="12329" y="2166"/>
                    </a:cubicBezTo>
                    <a:close/>
                  </a:path>
                </a:pathLst>
              </a:custGeom>
              <a:grpFill/>
              <a:ln w="18073" cap="flat">
                <a:noFill/>
                <a:prstDash val="solid"/>
                <a:miter/>
              </a:ln>
            </p:spPr>
            <p:txBody>
              <a:bodyPr rtlCol="0" anchor="ctr"/>
              <a:lstStyle/>
              <a:p>
                <a:endParaRPr lang="en-US" sz="849"/>
              </a:p>
            </p:txBody>
          </p:sp>
        </p:grpSp>
        <p:grpSp>
          <p:nvGrpSpPr>
            <p:cNvPr id="220" name="Graphic 2472">
              <a:extLst>
                <a:ext uri="{FF2B5EF4-FFF2-40B4-BE49-F238E27FC236}">
                  <a16:creationId xmlns:a16="http://schemas.microsoft.com/office/drawing/2014/main" id="{733A77C7-5ED7-474D-9B4F-164E869D77DE}"/>
                </a:ext>
              </a:extLst>
            </p:cNvPr>
            <p:cNvGrpSpPr/>
            <p:nvPr userDrawn="1"/>
          </p:nvGrpSpPr>
          <p:grpSpPr>
            <a:xfrm>
              <a:off x="11047567" y="6393570"/>
              <a:ext cx="379595" cy="120149"/>
              <a:chOff x="11093287" y="6393570"/>
              <a:chExt cx="379595" cy="120149"/>
            </a:xfrm>
            <a:solidFill>
              <a:srgbClr val="7EB4B4"/>
            </a:solidFill>
          </p:grpSpPr>
          <p:sp>
            <p:nvSpPr>
              <p:cNvPr id="267" name="Freeform 266">
                <a:extLst>
                  <a:ext uri="{FF2B5EF4-FFF2-40B4-BE49-F238E27FC236}">
                    <a16:creationId xmlns:a16="http://schemas.microsoft.com/office/drawing/2014/main" id="{AD5D5B56-8ED3-9840-95F3-6B1B4A584E48}"/>
                  </a:ext>
                </a:extLst>
              </p:cNvPr>
              <p:cNvSpPr/>
              <p:nvPr/>
            </p:nvSpPr>
            <p:spPr>
              <a:xfrm>
                <a:off x="11093287" y="6393570"/>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6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8453"/>
                      <a:pt x="1484" y="7595"/>
                      <a:pt x="12329" y="2166"/>
                    </a:cubicBezTo>
                    <a:close/>
                  </a:path>
                </a:pathLst>
              </a:custGeom>
              <a:grpFill/>
              <a:ln w="18073" cap="flat">
                <a:noFill/>
                <a:prstDash val="solid"/>
                <a:miter/>
              </a:ln>
            </p:spPr>
            <p:txBody>
              <a:bodyPr rtlCol="0" anchor="ctr"/>
              <a:lstStyle/>
              <a:p>
                <a:endParaRPr lang="en-US" sz="849"/>
              </a:p>
            </p:txBody>
          </p:sp>
          <p:sp>
            <p:nvSpPr>
              <p:cNvPr id="268" name="Freeform 267">
                <a:extLst>
                  <a:ext uri="{FF2B5EF4-FFF2-40B4-BE49-F238E27FC236}">
                    <a16:creationId xmlns:a16="http://schemas.microsoft.com/office/drawing/2014/main" id="{B7B1E204-0C2F-CF4B-B6A0-51062A407206}"/>
                  </a:ext>
                </a:extLst>
              </p:cNvPr>
              <p:cNvSpPr/>
              <p:nvPr/>
            </p:nvSpPr>
            <p:spPr>
              <a:xfrm>
                <a:off x="11395930" y="6393570"/>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6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3"/>
                      <a:pt x="44062" y="117984"/>
                      <a:pt x="38640" y="108936"/>
                    </a:cubicBezTo>
                    <a:lnTo>
                      <a:pt x="2491" y="29311"/>
                    </a:lnTo>
                    <a:cubicBezTo>
                      <a:pt x="-2931" y="18453"/>
                      <a:pt x="684" y="7595"/>
                      <a:pt x="11529" y="2166"/>
                    </a:cubicBezTo>
                    <a:close/>
                  </a:path>
                </a:pathLst>
              </a:custGeom>
              <a:grpFill/>
              <a:ln w="18073" cap="flat">
                <a:noFill/>
                <a:prstDash val="solid"/>
                <a:miter/>
              </a:ln>
            </p:spPr>
            <p:txBody>
              <a:bodyPr rtlCol="0" anchor="ctr"/>
              <a:lstStyle/>
              <a:p>
                <a:endParaRPr lang="en-US" sz="849"/>
              </a:p>
            </p:txBody>
          </p:sp>
        </p:grpSp>
        <p:grpSp>
          <p:nvGrpSpPr>
            <p:cNvPr id="221" name="Graphic 2472">
              <a:extLst>
                <a:ext uri="{FF2B5EF4-FFF2-40B4-BE49-F238E27FC236}">
                  <a16:creationId xmlns:a16="http://schemas.microsoft.com/office/drawing/2014/main" id="{094989D5-64E5-894D-A9B6-7B96858A0E80}"/>
                </a:ext>
              </a:extLst>
            </p:cNvPr>
            <p:cNvGrpSpPr/>
            <p:nvPr userDrawn="1"/>
          </p:nvGrpSpPr>
          <p:grpSpPr>
            <a:xfrm>
              <a:off x="11047567" y="6393927"/>
              <a:ext cx="683245" cy="425267"/>
              <a:chOff x="11093287" y="6393927"/>
              <a:chExt cx="683245" cy="425267"/>
            </a:xfrm>
            <a:solidFill>
              <a:srgbClr val="7EB4B4"/>
            </a:solidFill>
          </p:grpSpPr>
          <p:sp>
            <p:nvSpPr>
              <p:cNvPr id="263" name="Freeform 262">
                <a:extLst>
                  <a:ext uri="{FF2B5EF4-FFF2-40B4-BE49-F238E27FC236}">
                    <a16:creationId xmlns:a16="http://schemas.microsoft.com/office/drawing/2014/main" id="{B9DC62C7-1AC5-524D-B986-8A25C5291A4A}"/>
                  </a:ext>
                </a:extLst>
              </p:cNvPr>
              <p:cNvSpPr/>
              <p:nvPr/>
            </p:nvSpPr>
            <p:spPr>
              <a:xfrm>
                <a:off x="11093287" y="6697592"/>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2"/>
                      <a:pt x="44863" y="117984"/>
                      <a:pt x="39441" y="108935"/>
                    </a:cubicBezTo>
                    <a:lnTo>
                      <a:pt x="3292" y="29311"/>
                    </a:lnTo>
                    <a:cubicBezTo>
                      <a:pt x="-3938" y="18453"/>
                      <a:pt x="1484" y="7595"/>
                      <a:pt x="12329" y="2166"/>
                    </a:cubicBezTo>
                    <a:close/>
                  </a:path>
                </a:pathLst>
              </a:custGeom>
              <a:grpFill/>
              <a:ln w="18073" cap="flat">
                <a:noFill/>
                <a:prstDash val="solid"/>
                <a:miter/>
              </a:ln>
            </p:spPr>
            <p:txBody>
              <a:bodyPr rtlCol="0" anchor="ctr"/>
              <a:lstStyle/>
              <a:p>
                <a:endParaRPr lang="en-US" sz="849"/>
              </a:p>
            </p:txBody>
          </p:sp>
          <p:sp>
            <p:nvSpPr>
              <p:cNvPr id="264" name="Freeform 263">
                <a:extLst>
                  <a:ext uri="{FF2B5EF4-FFF2-40B4-BE49-F238E27FC236}">
                    <a16:creationId xmlns:a16="http://schemas.microsoft.com/office/drawing/2014/main" id="{397AEA6A-E171-0845-B38A-E51497F1D4D4}"/>
                  </a:ext>
                </a:extLst>
              </p:cNvPr>
              <p:cNvSpPr/>
              <p:nvPr/>
            </p:nvSpPr>
            <p:spPr>
              <a:xfrm>
                <a:off x="11718338" y="6393927"/>
                <a:ext cx="39763" cy="121246"/>
              </a:xfrm>
              <a:custGeom>
                <a:avLst/>
                <a:gdLst>
                  <a:gd name="connsiteX0" fmla="*/ 39764 w 39763"/>
                  <a:gd name="connsiteY0" fmla="*/ 19906 h 121246"/>
                  <a:gd name="connsiteX1" fmla="*/ 39764 w 39763"/>
                  <a:gd name="connsiteY1" fmla="*/ 101340 h 121246"/>
                  <a:gd name="connsiteX2" fmla="*/ 19882 w 39763"/>
                  <a:gd name="connsiteY2" fmla="*/ 121246 h 121246"/>
                  <a:gd name="connsiteX3" fmla="*/ 19882 w 39763"/>
                  <a:gd name="connsiteY3" fmla="*/ 121246 h 121246"/>
                  <a:gd name="connsiteX4" fmla="*/ 0 w 39763"/>
                  <a:gd name="connsiteY4" fmla="*/ 101340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0"/>
                    </a:lnTo>
                    <a:cubicBezTo>
                      <a:pt x="39764" y="112198"/>
                      <a:pt x="30727" y="121246"/>
                      <a:pt x="19882" y="121246"/>
                    </a:cubicBezTo>
                    <a:lnTo>
                      <a:pt x="19882" y="121246"/>
                    </a:lnTo>
                    <a:cubicBezTo>
                      <a:pt x="9037" y="121246"/>
                      <a:pt x="0" y="112198"/>
                      <a:pt x="0" y="101340"/>
                    </a:cubicBezTo>
                    <a:lnTo>
                      <a:pt x="0" y="19906"/>
                    </a:lnTo>
                    <a:cubicBezTo>
                      <a:pt x="0" y="9048"/>
                      <a:pt x="9037" y="0"/>
                      <a:pt x="19882" y="0"/>
                    </a:cubicBezTo>
                    <a:lnTo>
                      <a:pt x="19882" y="0"/>
                    </a:lnTo>
                    <a:cubicBezTo>
                      <a:pt x="28919" y="0"/>
                      <a:pt x="39764" y="9048"/>
                      <a:pt x="39764" y="19906"/>
                    </a:cubicBezTo>
                    <a:close/>
                  </a:path>
                </a:pathLst>
              </a:custGeom>
              <a:grpFill/>
              <a:ln w="18073" cap="flat">
                <a:noFill/>
                <a:prstDash val="solid"/>
                <a:miter/>
              </a:ln>
            </p:spPr>
            <p:txBody>
              <a:bodyPr rtlCol="0" anchor="ctr"/>
              <a:lstStyle/>
              <a:p>
                <a:endParaRPr lang="en-US" sz="849"/>
              </a:p>
            </p:txBody>
          </p:sp>
          <p:sp>
            <p:nvSpPr>
              <p:cNvPr id="265" name="Freeform 264">
                <a:extLst>
                  <a:ext uri="{FF2B5EF4-FFF2-40B4-BE49-F238E27FC236}">
                    <a16:creationId xmlns:a16="http://schemas.microsoft.com/office/drawing/2014/main" id="{203FD209-5D5D-2943-BF70-A606527CDD5B}"/>
                  </a:ext>
                </a:extLst>
              </p:cNvPr>
              <p:cNvSpPr/>
              <p:nvPr/>
            </p:nvSpPr>
            <p:spPr>
              <a:xfrm>
                <a:off x="11414688" y="6697948"/>
                <a:ext cx="39763" cy="121246"/>
              </a:xfrm>
              <a:custGeom>
                <a:avLst/>
                <a:gdLst>
                  <a:gd name="connsiteX0" fmla="*/ 39763 w 39763"/>
                  <a:gd name="connsiteY0" fmla="*/ 19906 h 121246"/>
                  <a:gd name="connsiteX1" fmla="*/ 39763 w 39763"/>
                  <a:gd name="connsiteY1" fmla="*/ 101341 h 121246"/>
                  <a:gd name="connsiteX2" fmla="*/ 19882 w 39763"/>
                  <a:gd name="connsiteY2" fmla="*/ 121247 h 121246"/>
                  <a:gd name="connsiteX3" fmla="*/ 19882 w 39763"/>
                  <a:gd name="connsiteY3" fmla="*/ 121247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3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3" y="19906"/>
                    </a:moveTo>
                    <a:lnTo>
                      <a:pt x="39763" y="101341"/>
                    </a:lnTo>
                    <a:cubicBezTo>
                      <a:pt x="39763" y="112199"/>
                      <a:pt x="30726" y="121247"/>
                      <a:pt x="19882" y="121247"/>
                    </a:cubicBezTo>
                    <a:lnTo>
                      <a:pt x="19882" y="121247"/>
                    </a:lnTo>
                    <a:cubicBezTo>
                      <a:pt x="9037" y="121247"/>
                      <a:pt x="0" y="112199"/>
                      <a:pt x="0" y="101341"/>
                    </a:cubicBezTo>
                    <a:lnTo>
                      <a:pt x="0" y="19906"/>
                    </a:lnTo>
                    <a:cubicBezTo>
                      <a:pt x="0" y="9048"/>
                      <a:pt x="9037" y="0"/>
                      <a:pt x="19882" y="0"/>
                    </a:cubicBezTo>
                    <a:lnTo>
                      <a:pt x="19882" y="0"/>
                    </a:lnTo>
                    <a:cubicBezTo>
                      <a:pt x="30726" y="0"/>
                      <a:pt x="39763" y="9048"/>
                      <a:pt x="39763" y="19906"/>
                    </a:cubicBezTo>
                    <a:close/>
                  </a:path>
                </a:pathLst>
              </a:custGeom>
              <a:grpFill/>
              <a:ln w="18073" cap="flat">
                <a:noFill/>
                <a:prstDash val="solid"/>
                <a:miter/>
              </a:ln>
            </p:spPr>
            <p:txBody>
              <a:bodyPr rtlCol="0" anchor="ctr"/>
              <a:lstStyle/>
              <a:p>
                <a:endParaRPr lang="en-US" sz="849"/>
              </a:p>
            </p:txBody>
          </p:sp>
          <p:sp>
            <p:nvSpPr>
              <p:cNvPr id="266" name="Freeform 265">
                <a:extLst>
                  <a:ext uri="{FF2B5EF4-FFF2-40B4-BE49-F238E27FC236}">
                    <a16:creationId xmlns:a16="http://schemas.microsoft.com/office/drawing/2014/main" id="{BEC3D48A-6853-0649-9B7B-D9B2FEA4617A}"/>
                  </a:ext>
                </a:extLst>
              </p:cNvPr>
              <p:cNvSpPr/>
              <p:nvPr/>
            </p:nvSpPr>
            <p:spPr>
              <a:xfrm>
                <a:off x="11698779" y="6697592"/>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2"/>
                      <a:pt x="44863" y="117984"/>
                      <a:pt x="39441" y="108935"/>
                    </a:cubicBezTo>
                    <a:lnTo>
                      <a:pt x="3292" y="29311"/>
                    </a:lnTo>
                    <a:cubicBezTo>
                      <a:pt x="-3938" y="18453"/>
                      <a:pt x="1484" y="7595"/>
                      <a:pt x="12329" y="2166"/>
                    </a:cubicBezTo>
                    <a:close/>
                  </a:path>
                </a:pathLst>
              </a:custGeom>
              <a:grpFill/>
              <a:ln w="18073" cap="flat">
                <a:noFill/>
                <a:prstDash val="solid"/>
                <a:miter/>
              </a:ln>
            </p:spPr>
            <p:txBody>
              <a:bodyPr rtlCol="0" anchor="ctr"/>
              <a:lstStyle/>
              <a:p>
                <a:endParaRPr lang="en-US" sz="849"/>
              </a:p>
            </p:txBody>
          </p:sp>
        </p:grpSp>
        <p:sp>
          <p:nvSpPr>
            <p:cNvPr id="222" name="Freeform 221">
              <a:extLst>
                <a:ext uri="{FF2B5EF4-FFF2-40B4-BE49-F238E27FC236}">
                  <a16:creationId xmlns:a16="http://schemas.microsoft.com/office/drawing/2014/main" id="{392D127E-EBB4-774E-B3AF-81DC8DACF6E3}"/>
                </a:ext>
              </a:extLst>
            </p:cNvPr>
            <p:cNvSpPr/>
            <p:nvPr userDrawn="1"/>
          </p:nvSpPr>
          <p:spPr>
            <a:xfrm>
              <a:off x="11974461" y="6091516"/>
              <a:ext cx="39763" cy="121445"/>
            </a:xfrm>
            <a:custGeom>
              <a:avLst/>
              <a:gdLst>
                <a:gd name="connsiteX0" fmla="*/ 39763 w 39763"/>
                <a:gd name="connsiteY0" fmla="*/ 20105 h 121445"/>
                <a:gd name="connsiteX1" fmla="*/ 39763 w 39763"/>
                <a:gd name="connsiteY1" fmla="*/ 101539 h 121445"/>
                <a:gd name="connsiteX2" fmla="*/ 19882 w 39763"/>
                <a:gd name="connsiteY2" fmla="*/ 121446 h 121445"/>
                <a:gd name="connsiteX3" fmla="*/ 19882 w 39763"/>
                <a:gd name="connsiteY3" fmla="*/ 121446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3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3" y="20105"/>
                  </a:moveTo>
                  <a:lnTo>
                    <a:pt x="39763" y="101539"/>
                  </a:lnTo>
                  <a:cubicBezTo>
                    <a:pt x="39763" y="112397"/>
                    <a:pt x="30726" y="121446"/>
                    <a:pt x="19882" y="121446"/>
                  </a:cubicBezTo>
                  <a:lnTo>
                    <a:pt x="19882" y="121446"/>
                  </a:lnTo>
                  <a:cubicBezTo>
                    <a:pt x="9037" y="121446"/>
                    <a:pt x="0" y="112397"/>
                    <a:pt x="0" y="101539"/>
                  </a:cubicBezTo>
                  <a:lnTo>
                    <a:pt x="0" y="20105"/>
                  </a:lnTo>
                  <a:cubicBezTo>
                    <a:pt x="0" y="9247"/>
                    <a:pt x="9037" y="199"/>
                    <a:pt x="19882" y="199"/>
                  </a:cubicBezTo>
                  <a:lnTo>
                    <a:pt x="19882" y="199"/>
                  </a:lnTo>
                  <a:cubicBezTo>
                    <a:pt x="30726" y="-1611"/>
                    <a:pt x="39763" y="9247"/>
                    <a:pt x="39763" y="20105"/>
                  </a:cubicBezTo>
                  <a:close/>
                </a:path>
              </a:pathLst>
            </a:custGeom>
            <a:solidFill>
              <a:srgbClr val="7EB4B4"/>
            </a:solidFill>
            <a:ln w="18073" cap="flat">
              <a:noFill/>
              <a:prstDash val="solid"/>
              <a:miter/>
            </a:ln>
          </p:spPr>
          <p:txBody>
            <a:bodyPr rtlCol="0" anchor="ctr"/>
            <a:lstStyle/>
            <a:p>
              <a:endParaRPr lang="en-US" sz="849"/>
            </a:p>
          </p:txBody>
        </p:sp>
        <p:grpSp>
          <p:nvGrpSpPr>
            <p:cNvPr id="223" name="Graphic 2472">
              <a:extLst>
                <a:ext uri="{FF2B5EF4-FFF2-40B4-BE49-F238E27FC236}">
                  <a16:creationId xmlns:a16="http://schemas.microsoft.com/office/drawing/2014/main" id="{B3206607-7FE8-154C-9FB0-6A79B0D4AF30}"/>
                </a:ext>
              </a:extLst>
            </p:cNvPr>
            <p:cNvGrpSpPr/>
            <p:nvPr userDrawn="1"/>
          </p:nvGrpSpPr>
          <p:grpSpPr>
            <a:xfrm>
              <a:off x="12259353" y="6091359"/>
              <a:ext cx="380602" cy="120149"/>
              <a:chOff x="12305073" y="6091359"/>
              <a:chExt cx="380602" cy="120149"/>
            </a:xfrm>
            <a:solidFill>
              <a:srgbClr val="7EB4B4"/>
            </a:solidFill>
          </p:grpSpPr>
          <p:sp>
            <p:nvSpPr>
              <p:cNvPr id="261" name="Freeform 260">
                <a:extLst>
                  <a:ext uri="{FF2B5EF4-FFF2-40B4-BE49-F238E27FC236}">
                    <a16:creationId xmlns:a16="http://schemas.microsoft.com/office/drawing/2014/main" id="{260EE68A-22FD-364C-8CF3-A20DF191A0D5}"/>
                  </a:ext>
                </a:extLst>
              </p:cNvPr>
              <p:cNvSpPr/>
              <p:nvPr/>
            </p:nvSpPr>
            <p:spPr>
              <a:xfrm>
                <a:off x="12305073" y="6091359"/>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2"/>
                      <a:pt x="44062" y="117984"/>
                      <a:pt x="38640" y="108935"/>
                    </a:cubicBezTo>
                    <a:lnTo>
                      <a:pt x="2491" y="29311"/>
                    </a:lnTo>
                    <a:cubicBezTo>
                      <a:pt x="-2931" y="16643"/>
                      <a:pt x="684" y="5785"/>
                      <a:pt x="11528" y="2166"/>
                    </a:cubicBezTo>
                    <a:close/>
                  </a:path>
                </a:pathLst>
              </a:custGeom>
              <a:grpFill/>
              <a:ln w="18073" cap="flat">
                <a:noFill/>
                <a:prstDash val="solid"/>
                <a:miter/>
              </a:ln>
            </p:spPr>
            <p:txBody>
              <a:bodyPr rtlCol="0" anchor="ctr"/>
              <a:lstStyle/>
              <a:p>
                <a:endParaRPr lang="en-US" sz="849"/>
              </a:p>
            </p:txBody>
          </p:sp>
          <p:sp>
            <p:nvSpPr>
              <p:cNvPr id="262" name="Freeform 261">
                <a:extLst>
                  <a:ext uri="{FF2B5EF4-FFF2-40B4-BE49-F238E27FC236}">
                    <a16:creationId xmlns:a16="http://schemas.microsoft.com/office/drawing/2014/main" id="{A5F6591D-9E95-304E-A9B0-01BB95131EC6}"/>
                  </a:ext>
                </a:extLst>
              </p:cNvPr>
              <p:cNvSpPr/>
              <p:nvPr/>
            </p:nvSpPr>
            <p:spPr>
              <a:xfrm>
                <a:off x="12607922" y="6091359"/>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89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89" y="90839"/>
                    </a:lnTo>
                    <a:cubicBezTo>
                      <a:pt x="81012" y="99887"/>
                      <a:pt x="75589" y="112555"/>
                      <a:pt x="66552" y="117984"/>
                    </a:cubicBezTo>
                    <a:lnTo>
                      <a:pt x="66552" y="117984"/>
                    </a:lnTo>
                    <a:cubicBezTo>
                      <a:pt x="57515" y="123412"/>
                      <a:pt x="44863" y="117984"/>
                      <a:pt x="39441" y="108935"/>
                    </a:cubicBezTo>
                    <a:lnTo>
                      <a:pt x="3292" y="29311"/>
                    </a:lnTo>
                    <a:cubicBezTo>
                      <a:pt x="-3938" y="16643"/>
                      <a:pt x="1485" y="5785"/>
                      <a:pt x="12329" y="2166"/>
                    </a:cubicBezTo>
                    <a:close/>
                  </a:path>
                </a:pathLst>
              </a:custGeom>
              <a:grpFill/>
              <a:ln w="18073" cap="flat">
                <a:noFill/>
                <a:prstDash val="solid"/>
                <a:miter/>
              </a:ln>
            </p:spPr>
            <p:txBody>
              <a:bodyPr rtlCol="0" anchor="ctr"/>
              <a:lstStyle/>
              <a:p>
                <a:endParaRPr lang="en-US" sz="849"/>
              </a:p>
            </p:txBody>
          </p:sp>
        </p:grpSp>
        <p:grpSp>
          <p:nvGrpSpPr>
            <p:cNvPr id="224" name="Graphic 2472">
              <a:extLst>
                <a:ext uri="{FF2B5EF4-FFF2-40B4-BE49-F238E27FC236}">
                  <a16:creationId xmlns:a16="http://schemas.microsoft.com/office/drawing/2014/main" id="{88B90BD7-60E6-D240-9D69-D2BF886F5A4C}"/>
                </a:ext>
              </a:extLst>
            </p:cNvPr>
            <p:cNvGrpSpPr/>
            <p:nvPr userDrawn="1"/>
          </p:nvGrpSpPr>
          <p:grpSpPr>
            <a:xfrm>
              <a:off x="11956709" y="6393570"/>
              <a:ext cx="379595" cy="120149"/>
              <a:chOff x="12002429" y="6393570"/>
              <a:chExt cx="379595" cy="120149"/>
            </a:xfrm>
            <a:solidFill>
              <a:srgbClr val="7EB4B4"/>
            </a:solidFill>
          </p:grpSpPr>
          <p:sp>
            <p:nvSpPr>
              <p:cNvPr id="259" name="Freeform 258">
                <a:extLst>
                  <a:ext uri="{FF2B5EF4-FFF2-40B4-BE49-F238E27FC236}">
                    <a16:creationId xmlns:a16="http://schemas.microsoft.com/office/drawing/2014/main" id="{D5FC4687-A05A-F44A-85C4-36B84AB9891E}"/>
                  </a:ext>
                </a:extLst>
              </p:cNvPr>
              <p:cNvSpPr/>
              <p:nvPr/>
            </p:nvSpPr>
            <p:spPr>
              <a:xfrm>
                <a:off x="12002429" y="6393570"/>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89 w 77752"/>
                  <a:gd name="connsiteY3" fmla="*/ 90839 h 120149"/>
                  <a:gd name="connsiteX4" fmla="*/ 66552 w 77752"/>
                  <a:gd name="connsiteY4" fmla="*/ 117984 h 120149"/>
                  <a:gd name="connsiteX5" fmla="*/ 66552 w 77752"/>
                  <a:gd name="connsiteY5" fmla="*/ 117984 h 120149"/>
                  <a:gd name="connsiteX6" fmla="*/ 39441 w 77752"/>
                  <a:gd name="connsiteY6" fmla="*/ 108936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89" y="90839"/>
                    </a:lnTo>
                    <a:cubicBezTo>
                      <a:pt x="81012" y="99887"/>
                      <a:pt x="75589" y="112555"/>
                      <a:pt x="66552" y="117984"/>
                    </a:cubicBezTo>
                    <a:lnTo>
                      <a:pt x="66552" y="117984"/>
                    </a:lnTo>
                    <a:cubicBezTo>
                      <a:pt x="57515" y="123413"/>
                      <a:pt x="44863" y="117984"/>
                      <a:pt x="39441" y="108936"/>
                    </a:cubicBezTo>
                    <a:lnTo>
                      <a:pt x="3292" y="29311"/>
                    </a:lnTo>
                    <a:cubicBezTo>
                      <a:pt x="-3938" y="18453"/>
                      <a:pt x="1485" y="7595"/>
                      <a:pt x="12329" y="2166"/>
                    </a:cubicBezTo>
                    <a:close/>
                  </a:path>
                </a:pathLst>
              </a:custGeom>
              <a:grpFill/>
              <a:ln w="18073" cap="flat">
                <a:noFill/>
                <a:prstDash val="solid"/>
                <a:miter/>
              </a:ln>
            </p:spPr>
            <p:txBody>
              <a:bodyPr rtlCol="0" anchor="ctr"/>
              <a:lstStyle/>
              <a:p>
                <a:endParaRPr lang="en-US" sz="849"/>
              </a:p>
            </p:txBody>
          </p:sp>
          <p:sp>
            <p:nvSpPr>
              <p:cNvPr id="260" name="Freeform 259">
                <a:extLst>
                  <a:ext uri="{FF2B5EF4-FFF2-40B4-BE49-F238E27FC236}">
                    <a16:creationId xmlns:a16="http://schemas.microsoft.com/office/drawing/2014/main" id="{5BE73B6D-9D8F-D246-AB72-738931059BE5}"/>
                  </a:ext>
                </a:extLst>
              </p:cNvPr>
              <p:cNvSpPr/>
              <p:nvPr/>
            </p:nvSpPr>
            <p:spPr>
              <a:xfrm>
                <a:off x="12305073" y="6393570"/>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6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6"/>
                    </a:cubicBezTo>
                    <a:lnTo>
                      <a:pt x="2491" y="29311"/>
                    </a:lnTo>
                    <a:cubicBezTo>
                      <a:pt x="-2931" y="18453"/>
                      <a:pt x="684" y="7595"/>
                      <a:pt x="11528" y="2166"/>
                    </a:cubicBezTo>
                    <a:close/>
                  </a:path>
                </a:pathLst>
              </a:custGeom>
              <a:grpFill/>
              <a:ln w="18073" cap="flat">
                <a:noFill/>
                <a:prstDash val="solid"/>
                <a:miter/>
              </a:ln>
            </p:spPr>
            <p:txBody>
              <a:bodyPr rtlCol="0" anchor="ctr"/>
              <a:lstStyle/>
              <a:p>
                <a:endParaRPr lang="en-US" sz="849"/>
              </a:p>
            </p:txBody>
          </p:sp>
        </p:grpSp>
        <p:grpSp>
          <p:nvGrpSpPr>
            <p:cNvPr id="225" name="Graphic 2472">
              <a:extLst>
                <a:ext uri="{FF2B5EF4-FFF2-40B4-BE49-F238E27FC236}">
                  <a16:creationId xmlns:a16="http://schemas.microsoft.com/office/drawing/2014/main" id="{CB0D7D54-0034-DE47-AEEB-9AC6F6FCB391}"/>
                </a:ext>
              </a:extLst>
            </p:cNvPr>
            <p:cNvGrpSpPr/>
            <p:nvPr userDrawn="1"/>
          </p:nvGrpSpPr>
          <p:grpSpPr>
            <a:xfrm>
              <a:off x="11956709" y="6393927"/>
              <a:ext cx="683245" cy="425267"/>
              <a:chOff x="12002429" y="6393927"/>
              <a:chExt cx="683245" cy="425267"/>
            </a:xfrm>
            <a:solidFill>
              <a:srgbClr val="7EB4B4"/>
            </a:solidFill>
          </p:grpSpPr>
          <p:sp>
            <p:nvSpPr>
              <p:cNvPr id="255" name="Freeform 254">
                <a:extLst>
                  <a:ext uri="{FF2B5EF4-FFF2-40B4-BE49-F238E27FC236}">
                    <a16:creationId xmlns:a16="http://schemas.microsoft.com/office/drawing/2014/main" id="{4170F7DB-F5ED-0648-B608-3CB40FBCC945}"/>
                  </a:ext>
                </a:extLst>
              </p:cNvPr>
              <p:cNvSpPr/>
              <p:nvPr/>
            </p:nvSpPr>
            <p:spPr>
              <a:xfrm>
                <a:off x="12002429" y="6697592"/>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89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89" y="90839"/>
                    </a:lnTo>
                    <a:cubicBezTo>
                      <a:pt x="81012" y="99887"/>
                      <a:pt x="75589" y="112555"/>
                      <a:pt x="66552" y="117984"/>
                    </a:cubicBezTo>
                    <a:lnTo>
                      <a:pt x="66552" y="117984"/>
                    </a:lnTo>
                    <a:cubicBezTo>
                      <a:pt x="57515" y="123412"/>
                      <a:pt x="44863" y="117984"/>
                      <a:pt x="39441" y="108935"/>
                    </a:cubicBezTo>
                    <a:lnTo>
                      <a:pt x="3292" y="29311"/>
                    </a:lnTo>
                    <a:cubicBezTo>
                      <a:pt x="-3938" y="18453"/>
                      <a:pt x="1485" y="7595"/>
                      <a:pt x="12329" y="2166"/>
                    </a:cubicBezTo>
                    <a:close/>
                  </a:path>
                </a:pathLst>
              </a:custGeom>
              <a:grpFill/>
              <a:ln w="18073" cap="flat">
                <a:noFill/>
                <a:prstDash val="solid"/>
                <a:miter/>
              </a:ln>
            </p:spPr>
            <p:txBody>
              <a:bodyPr rtlCol="0" anchor="ctr"/>
              <a:lstStyle/>
              <a:p>
                <a:endParaRPr lang="en-US" sz="849"/>
              </a:p>
            </p:txBody>
          </p:sp>
          <p:sp>
            <p:nvSpPr>
              <p:cNvPr id="256" name="Freeform 255">
                <a:extLst>
                  <a:ext uri="{FF2B5EF4-FFF2-40B4-BE49-F238E27FC236}">
                    <a16:creationId xmlns:a16="http://schemas.microsoft.com/office/drawing/2014/main" id="{96E19DE8-CA22-5E4D-9395-F36F72698B6F}"/>
                  </a:ext>
                </a:extLst>
              </p:cNvPr>
              <p:cNvSpPr/>
              <p:nvPr/>
            </p:nvSpPr>
            <p:spPr>
              <a:xfrm>
                <a:off x="12625673" y="6393927"/>
                <a:ext cx="39763" cy="121246"/>
              </a:xfrm>
              <a:custGeom>
                <a:avLst/>
                <a:gdLst>
                  <a:gd name="connsiteX0" fmla="*/ 39763 w 39763"/>
                  <a:gd name="connsiteY0" fmla="*/ 19906 h 121246"/>
                  <a:gd name="connsiteX1" fmla="*/ 39763 w 39763"/>
                  <a:gd name="connsiteY1" fmla="*/ 101340 h 121246"/>
                  <a:gd name="connsiteX2" fmla="*/ 19882 w 39763"/>
                  <a:gd name="connsiteY2" fmla="*/ 121246 h 121246"/>
                  <a:gd name="connsiteX3" fmla="*/ 19882 w 39763"/>
                  <a:gd name="connsiteY3" fmla="*/ 121246 h 121246"/>
                  <a:gd name="connsiteX4" fmla="*/ 0 w 39763"/>
                  <a:gd name="connsiteY4" fmla="*/ 101340 h 121246"/>
                  <a:gd name="connsiteX5" fmla="*/ 0 w 39763"/>
                  <a:gd name="connsiteY5" fmla="*/ 19906 h 121246"/>
                  <a:gd name="connsiteX6" fmla="*/ 19882 w 39763"/>
                  <a:gd name="connsiteY6" fmla="*/ 0 h 121246"/>
                  <a:gd name="connsiteX7" fmla="*/ 19882 w 39763"/>
                  <a:gd name="connsiteY7" fmla="*/ 0 h 121246"/>
                  <a:gd name="connsiteX8" fmla="*/ 39763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3" y="19906"/>
                    </a:moveTo>
                    <a:lnTo>
                      <a:pt x="39763" y="101340"/>
                    </a:lnTo>
                    <a:cubicBezTo>
                      <a:pt x="39763" y="112198"/>
                      <a:pt x="30726" y="121246"/>
                      <a:pt x="19882" y="121246"/>
                    </a:cubicBezTo>
                    <a:lnTo>
                      <a:pt x="19882" y="121246"/>
                    </a:lnTo>
                    <a:cubicBezTo>
                      <a:pt x="9037" y="121246"/>
                      <a:pt x="0" y="112198"/>
                      <a:pt x="0" y="101340"/>
                    </a:cubicBezTo>
                    <a:lnTo>
                      <a:pt x="0" y="19906"/>
                    </a:lnTo>
                    <a:cubicBezTo>
                      <a:pt x="0" y="9048"/>
                      <a:pt x="9037" y="0"/>
                      <a:pt x="19882" y="0"/>
                    </a:cubicBezTo>
                    <a:lnTo>
                      <a:pt x="19882" y="0"/>
                    </a:lnTo>
                    <a:cubicBezTo>
                      <a:pt x="30726" y="0"/>
                      <a:pt x="39763" y="9048"/>
                      <a:pt x="39763" y="19906"/>
                    </a:cubicBezTo>
                    <a:close/>
                  </a:path>
                </a:pathLst>
              </a:custGeom>
              <a:grpFill/>
              <a:ln w="18073" cap="flat">
                <a:noFill/>
                <a:prstDash val="solid"/>
                <a:miter/>
              </a:ln>
            </p:spPr>
            <p:txBody>
              <a:bodyPr rtlCol="0" anchor="ctr"/>
              <a:lstStyle/>
              <a:p>
                <a:endParaRPr lang="en-US" sz="849"/>
              </a:p>
            </p:txBody>
          </p:sp>
          <p:sp>
            <p:nvSpPr>
              <p:cNvPr id="257" name="Freeform 256">
                <a:extLst>
                  <a:ext uri="{FF2B5EF4-FFF2-40B4-BE49-F238E27FC236}">
                    <a16:creationId xmlns:a16="http://schemas.microsoft.com/office/drawing/2014/main" id="{A02764F0-0FD2-9045-93FB-15D23D556CA6}"/>
                  </a:ext>
                </a:extLst>
              </p:cNvPr>
              <p:cNvSpPr/>
              <p:nvPr/>
            </p:nvSpPr>
            <p:spPr>
              <a:xfrm>
                <a:off x="12323831" y="6697948"/>
                <a:ext cx="39763" cy="121246"/>
              </a:xfrm>
              <a:custGeom>
                <a:avLst/>
                <a:gdLst>
                  <a:gd name="connsiteX0" fmla="*/ 39764 w 39763"/>
                  <a:gd name="connsiteY0" fmla="*/ 19906 h 121246"/>
                  <a:gd name="connsiteX1" fmla="*/ 39764 w 39763"/>
                  <a:gd name="connsiteY1" fmla="*/ 101341 h 121246"/>
                  <a:gd name="connsiteX2" fmla="*/ 19882 w 39763"/>
                  <a:gd name="connsiteY2" fmla="*/ 121247 h 121246"/>
                  <a:gd name="connsiteX3" fmla="*/ 19882 w 39763"/>
                  <a:gd name="connsiteY3" fmla="*/ 121247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9"/>
                      <a:pt x="30727" y="121247"/>
                      <a:pt x="19882" y="121247"/>
                    </a:cubicBezTo>
                    <a:lnTo>
                      <a:pt x="19882" y="121247"/>
                    </a:lnTo>
                    <a:cubicBezTo>
                      <a:pt x="9037" y="121247"/>
                      <a:pt x="0" y="112199"/>
                      <a:pt x="0" y="101341"/>
                    </a:cubicBezTo>
                    <a:lnTo>
                      <a:pt x="0" y="19906"/>
                    </a:lnTo>
                    <a:cubicBezTo>
                      <a:pt x="0" y="9048"/>
                      <a:pt x="9037" y="0"/>
                      <a:pt x="19882" y="0"/>
                    </a:cubicBezTo>
                    <a:lnTo>
                      <a:pt x="19882" y="0"/>
                    </a:lnTo>
                    <a:cubicBezTo>
                      <a:pt x="28919" y="0"/>
                      <a:pt x="39764" y="9048"/>
                      <a:pt x="39764" y="19906"/>
                    </a:cubicBezTo>
                    <a:close/>
                  </a:path>
                </a:pathLst>
              </a:custGeom>
              <a:grpFill/>
              <a:ln w="18073" cap="flat">
                <a:noFill/>
                <a:prstDash val="solid"/>
                <a:miter/>
              </a:ln>
            </p:spPr>
            <p:txBody>
              <a:bodyPr rtlCol="0" anchor="ctr"/>
              <a:lstStyle/>
              <a:p>
                <a:endParaRPr lang="en-US" sz="849"/>
              </a:p>
            </p:txBody>
          </p:sp>
          <p:sp>
            <p:nvSpPr>
              <p:cNvPr id="258" name="Freeform 257">
                <a:extLst>
                  <a:ext uri="{FF2B5EF4-FFF2-40B4-BE49-F238E27FC236}">
                    <a16:creationId xmlns:a16="http://schemas.microsoft.com/office/drawing/2014/main" id="{2B447AA0-16A2-FA4B-B92B-6E068A3B0A88}"/>
                  </a:ext>
                </a:extLst>
              </p:cNvPr>
              <p:cNvSpPr/>
              <p:nvPr/>
            </p:nvSpPr>
            <p:spPr>
              <a:xfrm>
                <a:off x="12607922" y="6697592"/>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89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89" y="90839"/>
                    </a:lnTo>
                    <a:cubicBezTo>
                      <a:pt x="81012" y="99887"/>
                      <a:pt x="75589" y="112555"/>
                      <a:pt x="66552" y="117984"/>
                    </a:cubicBezTo>
                    <a:lnTo>
                      <a:pt x="66552" y="117984"/>
                    </a:lnTo>
                    <a:cubicBezTo>
                      <a:pt x="57515" y="123412"/>
                      <a:pt x="44863" y="117984"/>
                      <a:pt x="39441" y="108935"/>
                    </a:cubicBezTo>
                    <a:lnTo>
                      <a:pt x="3292" y="29311"/>
                    </a:lnTo>
                    <a:cubicBezTo>
                      <a:pt x="-3938" y="18453"/>
                      <a:pt x="1485" y="7595"/>
                      <a:pt x="12329" y="2166"/>
                    </a:cubicBezTo>
                    <a:close/>
                  </a:path>
                </a:pathLst>
              </a:custGeom>
              <a:grpFill/>
              <a:ln w="18073" cap="flat">
                <a:noFill/>
                <a:prstDash val="solid"/>
                <a:miter/>
              </a:ln>
            </p:spPr>
            <p:txBody>
              <a:bodyPr rtlCol="0" anchor="ctr"/>
              <a:lstStyle/>
              <a:p>
                <a:endParaRPr lang="en-US" sz="849"/>
              </a:p>
            </p:txBody>
          </p:sp>
        </p:grpSp>
        <p:grpSp>
          <p:nvGrpSpPr>
            <p:cNvPr id="226" name="Graphic 2472">
              <a:extLst>
                <a:ext uri="{FF2B5EF4-FFF2-40B4-BE49-F238E27FC236}">
                  <a16:creationId xmlns:a16="http://schemas.microsoft.com/office/drawing/2014/main" id="{EBA3DCBF-4FF0-3F44-A88C-0D593CCECBA3}"/>
                </a:ext>
              </a:extLst>
            </p:cNvPr>
            <p:cNvGrpSpPr/>
            <p:nvPr userDrawn="1"/>
          </p:nvGrpSpPr>
          <p:grpSpPr>
            <a:xfrm>
              <a:off x="10744718" y="-249297"/>
              <a:ext cx="76952" cy="423814"/>
              <a:chOff x="10790438" y="-249297"/>
              <a:chExt cx="76952" cy="423814"/>
            </a:xfrm>
            <a:solidFill>
              <a:srgbClr val="7EB4B4"/>
            </a:solidFill>
          </p:grpSpPr>
          <p:sp>
            <p:nvSpPr>
              <p:cNvPr id="253" name="Freeform 252">
                <a:extLst>
                  <a:ext uri="{FF2B5EF4-FFF2-40B4-BE49-F238E27FC236}">
                    <a16:creationId xmlns:a16="http://schemas.microsoft.com/office/drawing/2014/main" id="{BA0B702D-5E19-9647-B3A9-87E2F248EA60}"/>
                  </a:ext>
                </a:extLst>
              </p:cNvPr>
              <p:cNvSpPr/>
              <p:nvPr/>
            </p:nvSpPr>
            <p:spPr>
              <a:xfrm>
                <a:off x="10809196" y="-249297"/>
                <a:ext cx="39763" cy="121246"/>
              </a:xfrm>
              <a:custGeom>
                <a:avLst/>
                <a:gdLst>
                  <a:gd name="connsiteX0" fmla="*/ 39763 w 39763"/>
                  <a:gd name="connsiteY0" fmla="*/ 19906 h 121246"/>
                  <a:gd name="connsiteX1" fmla="*/ 39763 w 39763"/>
                  <a:gd name="connsiteY1" fmla="*/ 101340 h 121246"/>
                  <a:gd name="connsiteX2" fmla="*/ 19882 w 39763"/>
                  <a:gd name="connsiteY2" fmla="*/ 121247 h 121246"/>
                  <a:gd name="connsiteX3" fmla="*/ 19882 w 39763"/>
                  <a:gd name="connsiteY3" fmla="*/ 121247 h 121246"/>
                  <a:gd name="connsiteX4" fmla="*/ 0 w 39763"/>
                  <a:gd name="connsiteY4" fmla="*/ 101340 h 121246"/>
                  <a:gd name="connsiteX5" fmla="*/ 0 w 39763"/>
                  <a:gd name="connsiteY5" fmla="*/ 19906 h 121246"/>
                  <a:gd name="connsiteX6" fmla="*/ 19882 w 39763"/>
                  <a:gd name="connsiteY6" fmla="*/ 0 h 121246"/>
                  <a:gd name="connsiteX7" fmla="*/ 19882 w 39763"/>
                  <a:gd name="connsiteY7" fmla="*/ 0 h 121246"/>
                  <a:gd name="connsiteX8" fmla="*/ 39763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3" y="19906"/>
                    </a:moveTo>
                    <a:lnTo>
                      <a:pt x="39763" y="101340"/>
                    </a:lnTo>
                    <a:cubicBezTo>
                      <a:pt x="39763" y="112198"/>
                      <a:pt x="30726" y="121247"/>
                      <a:pt x="19882" y="121247"/>
                    </a:cubicBezTo>
                    <a:lnTo>
                      <a:pt x="19882" y="121247"/>
                    </a:lnTo>
                    <a:cubicBezTo>
                      <a:pt x="9037" y="121247"/>
                      <a:pt x="0" y="112198"/>
                      <a:pt x="0" y="101340"/>
                    </a:cubicBezTo>
                    <a:lnTo>
                      <a:pt x="0" y="19906"/>
                    </a:lnTo>
                    <a:cubicBezTo>
                      <a:pt x="0" y="9048"/>
                      <a:pt x="9037" y="0"/>
                      <a:pt x="19882" y="0"/>
                    </a:cubicBezTo>
                    <a:lnTo>
                      <a:pt x="19882" y="0"/>
                    </a:lnTo>
                    <a:cubicBezTo>
                      <a:pt x="28919" y="0"/>
                      <a:pt x="39763" y="9048"/>
                      <a:pt x="39763" y="19906"/>
                    </a:cubicBezTo>
                    <a:close/>
                  </a:path>
                </a:pathLst>
              </a:custGeom>
              <a:grpFill/>
              <a:ln w="18073" cap="flat">
                <a:noFill/>
                <a:prstDash val="solid"/>
                <a:miter/>
              </a:ln>
            </p:spPr>
            <p:txBody>
              <a:bodyPr rtlCol="0" anchor="ctr"/>
              <a:lstStyle/>
              <a:p>
                <a:endParaRPr lang="en-US" sz="849"/>
              </a:p>
            </p:txBody>
          </p:sp>
          <p:sp>
            <p:nvSpPr>
              <p:cNvPr id="254" name="Freeform 253">
                <a:extLst>
                  <a:ext uri="{FF2B5EF4-FFF2-40B4-BE49-F238E27FC236}">
                    <a16:creationId xmlns:a16="http://schemas.microsoft.com/office/drawing/2014/main" id="{981DFE8D-CAA2-1B40-BE61-6D37F017621F}"/>
                  </a:ext>
                </a:extLst>
              </p:cNvPr>
              <p:cNvSpPr/>
              <p:nvPr/>
            </p:nvSpPr>
            <p:spPr>
              <a:xfrm>
                <a:off x="10790438" y="54366"/>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3"/>
                      <a:pt x="44062" y="117984"/>
                      <a:pt x="38640" y="108935"/>
                    </a:cubicBezTo>
                    <a:lnTo>
                      <a:pt x="2491" y="29311"/>
                    </a:lnTo>
                    <a:cubicBezTo>
                      <a:pt x="-2931" y="16643"/>
                      <a:pt x="684" y="5785"/>
                      <a:pt x="11529" y="2166"/>
                    </a:cubicBezTo>
                    <a:close/>
                  </a:path>
                </a:pathLst>
              </a:custGeom>
              <a:grpFill/>
              <a:ln w="18073" cap="flat">
                <a:noFill/>
                <a:prstDash val="solid"/>
                <a:miter/>
              </a:ln>
            </p:spPr>
            <p:txBody>
              <a:bodyPr rtlCol="0" anchor="ctr"/>
              <a:lstStyle/>
              <a:p>
                <a:endParaRPr lang="en-US" sz="849"/>
              </a:p>
            </p:txBody>
          </p:sp>
        </p:grpSp>
        <p:grpSp>
          <p:nvGrpSpPr>
            <p:cNvPr id="227" name="Graphic 2472">
              <a:extLst>
                <a:ext uri="{FF2B5EF4-FFF2-40B4-BE49-F238E27FC236}">
                  <a16:creationId xmlns:a16="http://schemas.microsoft.com/office/drawing/2014/main" id="{9AB9852C-E1F3-AB40-B86B-013387EC97B1}"/>
                </a:ext>
              </a:extLst>
            </p:cNvPr>
            <p:cNvGrpSpPr/>
            <p:nvPr userDrawn="1"/>
          </p:nvGrpSpPr>
          <p:grpSpPr>
            <a:xfrm>
              <a:off x="11047567" y="-249654"/>
              <a:ext cx="379595" cy="120149"/>
              <a:chOff x="11093287" y="-249654"/>
              <a:chExt cx="379595" cy="120149"/>
            </a:xfrm>
            <a:solidFill>
              <a:srgbClr val="7EB4B4"/>
            </a:solidFill>
          </p:grpSpPr>
          <p:sp>
            <p:nvSpPr>
              <p:cNvPr id="251" name="Freeform 250">
                <a:extLst>
                  <a:ext uri="{FF2B5EF4-FFF2-40B4-BE49-F238E27FC236}">
                    <a16:creationId xmlns:a16="http://schemas.microsoft.com/office/drawing/2014/main" id="{10A8400B-62FE-C74F-B534-B2DCB8B31DD3}"/>
                  </a:ext>
                </a:extLst>
              </p:cNvPr>
              <p:cNvSpPr/>
              <p:nvPr/>
            </p:nvSpPr>
            <p:spPr>
              <a:xfrm>
                <a:off x="11093287" y="-249654"/>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5"/>
                    </a:cubicBezTo>
                    <a:lnTo>
                      <a:pt x="3292" y="29311"/>
                    </a:lnTo>
                    <a:cubicBezTo>
                      <a:pt x="-3938" y="18453"/>
                      <a:pt x="1484" y="7595"/>
                      <a:pt x="12329" y="2166"/>
                    </a:cubicBezTo>
                    <a:close/>
                  </a:path>
                </a:pathLst>
              </a:custGeom>
              <a:grpFill/>
              <a:ln w="18073" cap="flat">
                <a:noFill/>
                <a:prstDash val="solid"/>
                <a:miter/>
              </a:ln>
            </p:spPr>
            <p:txBody>
              <a:bodyPr rtlCol="0" anchor="ctr"/>
              <a:lstStyle/>
              <a:p>
                <a:endParaRPr lang="en-US" sz="849"/>
              </a:p>
            </p:txBody>
          </p:sp>
          <p:sp>
            <p:nvSpPr>
              <p:cNvPr id="252" name="Freeform 251">
                <a:extLst>
                  <a:ext uri="{FF2B5EF4-FFF2-40B4-BE49-F238E27FC236}">
                    <a16:creationId xmlns:a16="http://schemas.microsoft.com/office/drawing/2014/main" id="{24F52211-2FE1-454F-9551-DFB32DDEB259}"/>
                  </a:ext>
                </a:extLst>
              </p:cNvPr>
              <p:cNvSpPr/>
              <p:nvPr/>
            </p:nvSpPr>
            <p:spPr>
              <a:xfrm>
                <a:off x="11395930" y="-249654"/>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3"/>
                      <a:pt x="44062" y="117984"/>
                      <a:pt x="38640" y="108935"/>
                    </a:cubicBezTo>
                    <a:lnTo>
                      <a:pt x="2491" y="29311"/>
                    </a:lnTo>
                    <a:cubicBezTo>
                      <a:pt x="-2931" y="18453"/>
                      <a:pt x="684" y="7595"/>
                      <a:pt x="11529" y="2166"/>
                    </a:cubicBezTo>
                    <a:close/>
                  </a:path>
                </a:pathLst>
              </a:custGeom>
              <a:grpFill/>
              <a:ln w="18073" cap="flat">
                <a:noFill/>
                <a:prstDash val="solid"/>
                <a:miter/>
              </a:ln>
            </p:spPr>
            <p:txBody>
              <a:bodyPr rtlCol="0" anchor="ctr"/>
              <a:lstStyle/>
              <a:p>
                <a:endParaRPr lang="en-US" sz="849"/>
              </a:p>
            </p:txBody>
          </p:sp>
        </p:grpSp>
        <p:grpSp>
          <p:nvGrpSpPr>
            <p:cNvPr id="228" name="Graphic 2472">
              <a:extLst>
                <a:ext uri="{FF2B5EF4-FFF2-40B4-BE49-F238E27FC236}">
                  <a16:creationId xmlns:a16="http://schemas.microsoft.com/office/drawing/2014/main" id="{57AF6728-CD9C-8042-8B1A-A525F8949AC9}"/>
                </a:ext>
              </a:extLst>
            </p:cNvPr>
            <p:cNvGrpSpPr/>
            <p:nvPr userDrawn="1"/>
          </p:nvGrpSpPr>
          <p:grpSpPr>
            <a:xfrm>
              <a:off x="11047567" y="-249297"/>
              <a:ext cx="683245" cy="425267"/>
              <a:chOff x="11093287" y="-249297"/>
              <a:chExt cx="683245" cy="425267"/>
            </a:xfrm>
            <a:solidFill>
              <a:srgbClr val="7EB4B4"/>
            </a:solidFill>
          </p:grpSpPr>
          <p:sp>
            <p:nvSpPr>
              <p:cNvPr id="247" name="Freeform 246">
                <a:extLst>
                  <a:ext uri="{FF2B5EF4-FFF2-40B4-BE49-F238E27FC236}">
                    <a16:creationId xmlns:a16="http://schemas.microsoft.com/office/drawing/2014/main" id="{DF36F9D6-31DF-BA4F-AA91-F90F6E02B1D7}"/>
                  </a:ext>
                </a:extLst>
              </p:cNvPr>
              <p:cNvSpPr/>
              <p:nvPr/>
            </p:nvSpPr>
            <p:spPr>
              <a:xfrm>
                <a:off x="11093287" y="54366"/>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5"/>
                    </a:cubicBezTo>
                    <a:lnTo>
                      <a:pt x="3292" y="29311"/>
                    </a:lnTo>
                    <a:cubicBezTo>
                      <a:pt x="-3938" y="16643"/>
                      <a:pt x="1484" y="5785"/>
                      <a:pt x="12329" y="2166"/>
                    </a:cubicBezTo>
                    <a:close/>
                  </a:path>
                </a:pathLst>
              </a:custGeom>
              <a:grpFill/>
              <a:ln w="18073" cap="flat">
                <a:noFill/>
                <a:prstDash val="solid"/>
                <a:miter/>
              </a:ln>
            </p:spPr>
            <p:txBody>
              <a:bodyPr rtlCol="0" anchor="ctr"/>
              <a:lstStyle/>
              <a:p>
                <a:endParaRPr lang="en-US" sz="849"/>
              </a:p>
            </p:txBody>
          </p:sp>
          <p:sp>
            <p:nvSpPr>
              <p:cNvPr id="248" name="Freeform 247">
                <a:extLst>
                  <a:ext uri="{FF2B5EF4-FFF2-40B4-BE49-F238E27FC236}">
                    <a16:creationId xmlns:a16="http://schemas.microsoft.com/office/drawing/2014/main" id="{7B604728-C47A-6F4B-9794-6053A2117D3A}"/>
                  </a:ext>
                </a:extLst>
              </p:cNvPr>
              <p:cNvSpPr/>
              <p:nvPr/>
            </p:nvSpPr>
            <p:spPr>
              <a:xfrm>
                <a:off x="11718338" y="-249297"/>
                <a:ext cx="39763" cy="121246"/>
              </a:xfrm>
              <a:custGeom>
                <a:avLst/>
                <a:gdLst>
                  <a:gd name="connsiteX0" fmla="*/ 39764 w 39763"/>
                  <a:gd name="connsiteY0" fmla="*/ 19906 h 121246"/>
                  <a:gd name="connsiteX1" fmla="*/ 39764 w 39763"/>
                  <a:gd name="connsiteY1" fmla="*/ 101340 h 121246"/>
                  <a:gd name="connsiteX2" fmla="*/ 19882 w 39763"/>
                  <a:gd name="connsiteY2" fmla="*/ 121247 h 121246"/>
                  <a:gd name="connsiteX3" fmla="*/ 19882 w 39763"/>
                  <a:gd name="connsiteY3" fmla="*/ 121247 h 121246"/>
                  <a:gd name="connsiteX4" fmla="*/ 0 w 39763"/>
                  <a:gd name="connsiteY4" fmla="*/ 101340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0"/>
                    </a:lnTo>
                    <a:cubicBezTo>
                      <a:pt x="39764" y="112198"/>
                      <a:pt x="30727" y="121247"/>
                      <a:pt x="19882" y="121247"/>
                    </a:cubicBezTo>
                    <a:lnTo>
                      <a:pt x="19882" y="121247"/>
                    </a:lnTo>
                    <a:cubicBezTo>
                      <a:pt x="9037" y="121247"/>
                      <a:pt x="0" y="112198"/>
                      <a:pt x="0" y="101340"/>
                    </a:cubicBezTo>
                    <a:lnTo>
                      <a:pt x="0" y="19906"/>
                    </a:lnTo>
                    <a:cubicBezTo>
                      <a:pt x="0" y="9048"/>
                      <a:pt x="9037" y="0"/>
                      <a:pt x="19882" y="0"/>
                    </a:cubicBezTo>
                    <a:lnTo>
                      <a:pt x="19882" y="0"/>
                    </a:lnTo>
                    <a:cubicBezTo>
                      <a:pt x="28919" y="0"/>
                      <a:pt x="39764" y="9048"/>
                      <a:pt x="39764" y="19906"/>
                    </a:cubicBezTo>
                    <a:close/>
                  </a:path>
                </a:pathLst>
              </a:custGeom>
              <a:grpFill/>
              <a:ln w="18073" cap="flat">
                <a:noFill/>
                <a:prstDash val="solid"/>
                <a:miter/>
              </a:ln>
            </p:spPr>
            <p:txBody>
              <a:bodyPr rtlCol="0" anchor="ctr"/>
              <a:lstStyle/>
              <a:p>
                <a:endParaRPr lang="en-US" sz="849"/>
              </a:p>
            </p:txBody>
          </p:sp>
          <p:sp>
            <p:nvSpPr>
              <p:cNvPr id="249" name="Freeform 248">
                <a:extLst>
                  <a:ext uri="{FF2B5EF4-FFF2-40B4-BE49-F238E27FC236}">
                    <a16:creationId xmlns:a16="http://schemas.microsoft.com/office/drawing/2014/main" id="{B5A777A2-1043-FC49-BF55-859357EC0E19}"/>
                  </a:ext>
                </a:extLst>
              </p:cNvPr>
              <p:cNvSpPr/>
              <p:nvPr/>
            </p:nvSpPr>
            <p:spPr>
              <a:xfrm>
                <a:off x="11414688" y="54524"/>
                <a:ext cx="39763" cy="121445"/>
              </a:xfrm>
              <a:custGeom>
                <a:avLst/>
                <a:gdLst>
                  <a:gd name="connsiteX0" fmla="*/ 39763 w 39763"/>
                  <a:gd name="connsiteY0" fmla="*/ 20105 h 121445"/>
                  <a:gd name="connsiteX1" fmla="*/ 39763 w 39763"/>
                  <a:gd name="connsiteY1" fmla="*/ 101539 h 121445"/>
                  <a:gd name="connsiteX2" fmla="*/ 19882 w 39763"/>
                  <a:gd name="connsiteY2" fmla="*/ 121446 h 121445"/>
                  <a:gd name="connsiteX3" fmla="*/ 19882 w 39763"/>
                  <a:gd name="connsiteY3" fmla="*/ 121446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3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3" y="20105"/>
                    </a:moveTo>
                    <a:lnTo>
                      <a:pt x="39763" y="101539"/>
                    </a:lnTo>
                    <a:cubicBezTo>
                      <a:pt x="39763" y="112397"/>
                      <a:pt x="30726" y="121446"/>
                      <a:pt x="19882" y="121446"/>
                    </a:cubicBezTo>
                    <a:lnTo>
                      <a:pt x="19882" y="121446"/>
                    </a:lnTo>
                    <a:cubicBezTo>
                      <a:pt x="9037" y="121446"/>
                      <a:pt x="0" y="112397"/>
                      <a:pt x="0" y="101539"/>
                    </a:cubicBezTo>
                    <a:lnTo>
                      <a:pt x="0" y="20105"/>
                    </a:lnTo>
                    <a:cubicBezTo>
                      <a:pt x="0" y="9247"/>
                      <a:pt x="9037" y="199"/>
                      <a:pt x="19882" y="199"/>
                    </a:cubicBezTo>
                    <a:lnTo>
                      <a:pt x="19882" y="199"/>
                    </a:lnTo>
                    <a:cubicBezTo>
                      <a:pt x="30726" y="-1611"/>
                      <a:pt x="39763" y="9247"/>
                      <a:pt x="39763" y="20105"/>
                    </a:cubicBezTo>
                    <a:close/>
                  </a:path>
                </a:pathLst>
              </a:custGeom>
              <a:grpFill/>
              <a:ln w="18073" cap="flat">
                <a:noFill/>
                <a:prstDash val="solid"/>
                <a:miter/>
              </a:ln>
            </p:spPr>
            <p:txBody>
              <a:bodyPr rtlCol="0" anchor="ctr"/>
              <a:lstStyle/>
              <a:p>
                <a:endParaRPr lang="en-US" sz="849"/>
              </a:p>
            </p:txBody>
          </p:sp>
          <p:sp>
            <p:nvSpPr>
              <p:cNvPr id="250" name="Freeform 249">
                <a:extLst>
                  <a:ext uri="{FF2B5EF4-FFF2-40B4-BE49-F238E27FC236}">
                    <a16:creationId xmlns:a16="http://schemas.microsoft.com/office/drawing/2014/main" id="{1E8D2ECE-9588-4F42-B8CE-B0CDE6BD8DC7}"/>
                  </a:ext>
                </a:extLst>
              </p:cNvPr>
              <p:cNvSpPr/>
              <p:nvPr/>
            </p:nvSpPr>
            <p:spPr>
              <a:xfrm>
                <a:off x="11698779" y="54366"/>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5"/>
                    </a:cubicBezTo>
                    <a:lnTo>
                      <a:pt x="3292" y="29311"/>
                    </a:lnTo>
                    <a:cubicBezTo>
                      <a:pt x="-3938" y="16643"/>
                      <a:pt x="1484" y="5785"/>
                      <a:pt x="12329" y="2166"/>
                    </a:cubicBezTo>
                    <a:close/>
                  </a:path>
                </a:pathLst>
              </a:custGeom>
              <a:grpFill/>
              <a:ln w="18073" cap="flat">
                <a:noFill/>
                <a:prstDash val="solid"/>
                <a:miter/>
              </a:ln>
            </p:spPr>
            <p:txBody>
              <a:bodyPr rtlCol="0" anchor="ctr"/>
              <a:lstStyle/>
              <a:p>
                <a:endParaRPr lang="en-US" sz="849"/>
              </a:p>
            </p:txBody>
          </p:sp>
        </p:grpSp>
        <p:grpSp>
          <p:nvGrpSpPr>
            <p:cNvPr id="229" name="Graphic 2472">
              <a:extLst>
                <a:ext uri="{FF2B5EF4-FFF2-40B4-BE49-F238E27FC236}">
                  <a16:creationId xmlns:a16="http://schemas.microsoft.com/office/drawing/2014/main" id="{37FC3DEF-D3A9-5F4F-B452-D562F5250791}"/>
                </a:ext>
              </a:extLst>
            </p:cNvPr>
            <p:cNvGrpSpPr/>
            <p:nvPr userDrawn="1"/>
          </p:nvGrpSpPr>
          <p:grpSpPr>
            <a:xfrm>
              <a:off x="11956709" y="-249654"/>
              <a:ext cx="379595" cy="120149"/>
              <a:chOff x="12002429" y="-249654"/>
              <a:chExt cx="379595" cy="120149"/>
            </a:xfrm>
            <a:solidFill>
              <a:srgbClr val="7EB4B4"/>
            </a:solidFill>
          </p:grpSpPr>
          <p:sp>
            <p:nvSpPr>
              <p:cNvPr id="245" name="Freeform 244">
                <a:extLst>
                  <a:ext uri="{FF2B5EF4-FFF2-40B4-BE49-F238E27FC236}">
                    <a16:creationId xmlns:a16="http://schemas.microsoft.com/office/drawing/2014/main" id="{0DCC8ABC-01B4-724C-A462-61ACD5FB7EFC}"/>
                  </a:ext>
                </a:extLst>
              </p:cNvPr>
              <p:cNvSpPr/>
              <p:nvPr/>
            </p:nvSpPr>
            <p:spPr>
              <a:xfrm>
                <a:off x="12002429" y="-249654"/>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89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89" y="90839"/>
                    </a:lnTo>
                    <a:cubicBezTo>
                      <a:pt x="81012" y="99887"/>
                      <a:pt x="75589" y="112555"/>
                      <a:pt x="66552" y="117984"/>
                    </a:cubicBezTo>
                    <a:lnTo>
                      <a:pt x="66552" y="117984"/>
                    </a:lnTo>
                    <a:cubicBezTo>
                      <a:pt x="57515" y="123413"/>
                      <a:pt x="44863" y="117984"/>
                      <a:pt x="39441" y="108935"/>
                    </a:cubicBezTo>
                    <a:lnTo>
                      <a:pt x="3292" y="29311"/>
                    </a:lnTo>
                    <a:cubicBezTo>
                      <a:pt x="-3938" y="18453"/>
                      <a:pt x="1485" y="7595"/>
                      <a:pt x="12329" y="2166"/>
                    </a:cubicBezTo>
                    <a:close/>
                  </a:path>
                </a:pathLst>
              </a:custGeom>
              <a:grpFill/>
              <a:ln w="18073" cap="flat">
                <a:noFill/>
                <a:prstDash val="solid"/>
                <a:miter/>
              </a:ln>
            </p:spPr>
            <p:txBody>
              <a:bodyPr rtlCol="0" anchor="ctr"/>
              <a:lstStyle/>
              <a:p>
                <a:endParaRPr lang="en-US" sz="849"/>
              </a:p>
            </p:txBody>
          </p:sp>
          <p:sp>
            <p:nvSpPr>
              <p:cNvPr id="246" name="Freeform 245">
                <a:extLst>
                  <a:ext uri="{FF2B5EF4-FFF2-40B4-BE49-F238E27FC236}">
                    <a16:creationId xmlns:a16="http://schemas.microsoft.com/office/drawing/2014/main" id="{E7B89D9B-A9A2-1441-A14F-22C7D31D1B9B}"/>
                  </a:ext>
                </a:extLst>
              </p:cNvPr>
              <p:cNvSpPr/>
              <p:nvPr/>
            </p:nvSpPr>
            <p:spPr>
              <a:xfrm>
                <a:off x="12305073" y="-249654"/>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5"/>
                    </a:cubicBezTo>
                    <a:lnTo>
                      <a:pt x="2491" y="29311"/>
                    </a:lnTo>
                    <a:cubicBezTo>
                      <a:pt x="-2931" y="18453"/>
                      <a:pt x="684" y="7595"/>
                      <a:pt x="11528" y="2166"/>
                    </a:cubicBezTo>
                    <a:close/>
                  </a:path>
                </a:pathLst>
              </a:custGeom>
              <a:grpFill/>
              <a:ln w="18073" cap="flat">
                <a:noFill/>
                <a:prstDash val="solid"/>
                <a:miter/>
              </a:ln>
            </p:spPr>
            <p:txBody>
              <a:bodyPr rtlCol="0" anchor="ctr"/>
              <a:lstStyle/>
              <a:p>
                <a:endParaRPr lang="en-US" sz="849"/>
              </a:p>
            </p:txBody>
          </p:sp>
        </p:grpSp>
        <p:grpSp>
          <p:nvGrpSpPr>
            <p:cNvPr id="230" name="Graphic 2472">
              <a:extLst>
                <a:ext uri="{FF2B5EF4-FFF2-40B4-BE49-F238E27FC236}">
                  <a16:creationId xmlns:a16="http://schemas.microsoft.com/office/drawing/2014/main" id="{64602567-6EBA-3D4B-A15D-527D66C3B258}"/>
                </a:ext>
              </a:extLst>
            </p:cNvPr>
            <p:cNvGrpSpPr/>
            <p:nvPr userDrawn="1"/>
          </p:nvGrpSpPr>
          <p:grpSpPr>
            <a:xfrm>
              <a:off x="11956709" y="-249297"/>
              <a:ext cx="683245" cy="425267"/>
              <a:chOff x="12002429" y="-249297"/>
              <a:chExt cx="683245" cy="425267"/>
            </a:xfrm>
            <a:solidFill>
              <a:srgbClr val="7EB4B4"/>
            </a:solidFill>
          </p:grpSpPr>
          <p:sp>
            <p:nvSpPr>
              <p:cNvPr id="241" name="Freeform 240">
                <a:extLst>
                  <a:ext uri="{FF2B5EF4-FFF2-40B4-BE49-F238E27FC236}">
                    <a16:creationId xmlns:a16="http://schemas.microsoft.com/office/drawing/2014/main" id="{249C294B-00E0-7C43-B998-D26AA2396024}"/>
                  </a:ext>
                </a:extLst>
              </p:cNvPr>
              <p:cNvSpPr/>
              <p:nvPr/>
            </p:nvSpPr>
            <p:spPr>
              <a:xfrm>
                <a:off x="12002429" y="54366"/>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89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89" y="90839"/>
                    </a:lnTo>
                    <a:cubicBezTo>
                      <a:pt x="81012" y="99887"/>
                      <a:pt x="75589" y="112555"/>
                      <a:pt x="66552" y="117984"/>
                    </a:cubicBezTo>
                    <a:lnTo>
                      <a:pt x="66552" y="117984"/>
                    </a:lnTo>
                    <a:cubicBezTo>
                      <a:pt x="57515" y="123413"/>
                      <a:pt x="44863" y="117984"/>
                      <a:pt x="39441" y="108935"/>
                    </a:cubicBezTo>
                    <a:lnTo>
                      <a:pt x="3292" y="29311"/>
                    </a:lnTo>
                    <a:cubicBezTo>
                      <a:pt x="-3938" y="16643"/>
                      <a:pt x="1485" y="5785"/>
                      <a:pt x="12329" y="2166"/>
                    </a:cubicBezTo>
                    <a:close/>
                  </a:path>
                </a:pathLst>
              </a:custGeom>
              <a:grpFill/>
              <a:ln w="18073" cap="flat">
                <a:noFill/>
                <a:prstDash val="solid"/>
                <a:miter/>
              </a:ln>
            </p:spPr>
            <p:txBody>
              <a:bodyPr rtlCol="0" anchor="ctr"/>
              <a:lstStyle/>
              <a:p>
                <a:endParaRPr lang="en-US" sz="849"/>
              </a:p>
            </p:txBody>
          </p:sp>
          <p:sp>
            <p:nvSpPr>
              <p:cNvPr id="242" name="Freeform 241">
                <a:extLst>
                  <a:ext uri="{FF2B5EF4-FFF2-40B4-BE49-F238E27FC236}">
                    <a16:creationId xmlns:a16="http://schemas.microsoft.com/office/drawing/2014/main" id="{A412B91C-17F8-7248-AE49-38FA73577012}"/>
                  </a:ext>
                </a:extLst>
              </p:cNvPr>
              <p:cNvSpPr/>
              <p:nvPr/>
            </p:nvSpPr>
            <p:spPr>
              <a:xfrm>
                <a:off x="12625673" y="-249297"/>
                <a:ext cx="39763" cy="121246"/>
              </a:xfrm>
              <a:custGeom>
                <a:avLst/>
                <a:gdLst>
                  <a:gd name="connsiteX0" fmla="*/ 39763 w 39763"/>
                  <a:gd name="connsiteY0" fmla="*/ 19906 h 121246"/>
                  <a:gd name="connsiteX1" fmla="*/ 39763 w 39763"/>
                  <a:gd name="connsiteY1" fmla="*/ 101340 h 121246"/>
                  <a:gd name="connsiteX2" fmla="*/ 19882 w 39763"/>
                  <a:gd name="connsiteY2" fmla="*/ 121247 h 121246"/>
                  <a:gd name="connsiteX3" fmla="*/ 19882 w 39763"/>
                  <a:gd name="connsiteY3" fmla="*/ 121247 h 121246"/>
                  <a:gd name="connsiteX4" fmla="*/ 0 w 39763"/>
                  <a:gd name="connsiteY4" fmla="*/ 101340 h 121246"/>
                  <a:gd name="connsiteX5" fmla="*/ 0 w 39763"/>
                  <a:gd name="connsiteY5" fmla="*/ 19906 h 121246"/>
                  <a:gd name="connsiteX6" fmla="*/ 19882 w 39763"/>
                  <a:gd name="connsiteY6" fmla="*/ 0 h 121246"/>
                  <a:gd name="connsiteX7" fmla="*/ 19882 w 39763"/>
                  <a:gd name="connsiteY7" fmla="*/ 0 h 121246"/>
                  <a:gd name="connsiteX8" fmla="*/ 39763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3" y="19906"/>
                    </a:moveTo>
                    <a:lnTo>
                      <a:pt x="39763" y="101340"/>
                    </a:lnTo>
                    <a:cubicBezTo>
                      <a:pt x="39763" y="112198"/>
                      <a:pt x="30726" y="121247"/>
                      <a:pt x="19882" y="121247"/>
                    </a:cubicBezTo>
                    <a:lnTo>
                      <a:pt x="19882" y="121247"/>
                    </a:lnTo>
                    <a:cubicBezTo>
                      <a:pt x="9037" y="121247"/>
                      <a:pt x="0" y="112198"/>
                      <a:pt x="0" y="101340"/>
                    </a:cubicBezTo>
                    <a:lnTo>
                      <a:pt x="0" y="19906"/>
                    </a:lnTo>
                    <a:cubicBezTo>
                      <a:pt x="0" y="9048"/>
                      <a:pt x="9037" y="0"/>
                      <a:pt x="19882" y="0"/>
                    </a:cubicBezTo>
                    <a:lnTo>
                      <a:pt x="19882" y="0"/>
                    </a:lnTo>
                    <a:cubicBezTo>
                      <a:pt x="30726" y="0"/>
                      <a:pt x="39763" y="9048"/>
                      <a:pt x="39763" y="19906"/>
                    </a:cubicBezTo>
                    <a:close/>
                  </a:path>
                </a:pathLst>
              </a:custGeom>
              <a:grpFill/>
              <a:ln w="18073" cap="flat">
                <a:noFill/>
                <a:prstDash val="solid"/>
                <a:miter/>
              </a:ln>
            </p:spPr>
            <p:txBody>
              <a:bodyPr rtlCol="0" anchor="ctr"/>
              <a:lstStyle/>
              <a:p>
                <a:endParaRPr lang="en-US" sz="849"/>
              </a:p>
            </p:txBody>
          </p:sp>
          <p:sp>
            <p:nvSpPr>
              <p:cNvPr id="243" name="Freeform 242">
                <a:extLst>
                  <a:ext uri="{FF2B5EF4-FFF2-40B4-BE49-F238E27FC236}">
                    <a16:creationId xmlns:a16="http://schemas.microsoft.com/office/drawing/2014/main" id="{6D6F05EB-E096-9E4E-BDDD-75CB88759FF1}"/>
                  </a:ext>
                </a:extLst>
              </p:cNvPr>
              <p:cNvSpPr/>
              <p:nvPr/>
            </p:nvSpPr>
            <p:spPr>
              <a:xfrm>
                <a:off x="12323831" y="54524"/>
                <a:ext cx="39763" cy="121445"/>
              </a:xfrm>
              <a:custGeom>
                <a:avLst/>
                <a:gdLst>
                  <a:gd name="connsiteX0" fmla="*/ 39764 w 39763"/>
                  <a:gd name="connsiteY0" fmla="*/ 20105 h 121445"/>
                  <a:gd name="connsiteX1" fmla="*/ 39764 w 39763"/>
                  <a:gd name="connsiteY1" fmla="*/ 101539 h 121445"/>
                  <a:gd name="connsiteX2" fmla="*/ 19882 w 39763"/>
                  <a:gd name="connsiteY2" fmla="*/ 121446 h 121445"/>
                  <a:gd name="connsiteX3" fmla="*/ 19882 w 39763"/>
                  <a:gd name="connsiteY3" fmla="*/ 121446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7" y="121446"/>
                      <a:pt x="19882" y="121446"/>
                    </a:cubicBezTo>
                    <a:lnTo>
                      <a:pt x="19882" y="121446"/>
                    </a:lnTo>
                    <a:cubicBezTo>
                      <a:pt x="9037" y="121446"/>
                      <a:pt x="0" y="112397"/>
                      <a:pt x="0" y="101539"/>
                    </a:cubicBezTo>
                    <a:lnTo>
                      <a:pt x="0" y="20105"/>
                    </a:lnTo>
                    <a:cubicBezTo>
                      <a:pt x="0" y="9247"/>
                      <a:pt x="9037" y="199"/>
                      <a:pt x="19882" y="199"/>
                    </a:cubicBezTo>
                    <a:lnTo>
                      <a:pt x="19882" y="199"/>
                    </a:lnTo>
                    <a:cubicBezTo>
                      <a:pt x="28919" y="-1611"/>
                      <a:pt x="39764" y="9247"/>
                      <a:pt x="39764" y="20105"/>
                    </a:cubicBezTo>
                    <a:close/>
                  </a:path>
                </a:pathLst>
              </a:custGeom>
              <a:grpFill/>
              <a:ln w="18073" cap="flat">
                <a:noFill/>
                <a:prstDash val="solid"/>
                <a:miter/>
              </a:ln>
            </p:spPr>
            <p:txBody>
              <a:bodyPr rtlCol="0" anchor="ctr"/>
              <a:lstStyle/>
              <a:p>
                <a:endParaRPr lang="en-US" sz="849"/>
              </a:p>
            </p:txBody>
          </p:sp>
          <p:sp>
            <p:nvSpPr>
              <p:cNvPr id="244" name="Freeform 243">
                <a:extLst>
                  <a:ext uri="{FF2B5EF4-FFF2-40B4-BE49-F238E27FC236}">
                    <a16:creationId xmlns:a16="http://schemas.microsoft.com/office/drawing/2014/main" id="{C1DED318-A8E2-C14E-A59A-346D8670889A}"/>
                  </a:ext>
                </a:extLst>
              </p:cNvPr>
              <p:cNvSpPr/>
              <p:nvPr/>
            </p:nvSpPr>
            <p:spPr>
              <a:xfrm>
                <a:off x="12607922" y="54366"/>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89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89" y="90839"/>
                    </a:lnTo>
                    <a:cubicBezTo>
                      <a:pt x="81012" y="99887"/>
                      <a:pt x="75589" y="112555"/>
                      <a:pt x="66552" y="117984"/>
                    </a:cubicBezTo>
                    <a:lnTo>
                      <a:pt x="66552" y="117984"/>
                    </a:lnTo>
                    <a:cubicBezTo>
                      <a:pt x="57515" y="123413"/>
                      <a:pt x="44863" y="117984"/>
                      <a:pt x="39441" y="108935"/>
                    </a:cubicBezTo>
                    <a:lnTo>
                      <a:pt x="3292" y="29311"/>
                    </a:lnTo>
                    <a:cubicBezTo>
                      <a:pt x="-3938" y="16643"/>
                      <a:pt x="1485" y="5785"/>
                      <a:pt x="12329" y="2166"/>
                    </a:cubicBezTo>
                    <a:close/>
                  </a:path>
                </a:pathLst>
              </a:custGeom>
              <a:grpFill/>
              <a:ln w="18073" cap="flat">
                <a:noFill/>
                <a:prstDash val="solid"/>
                <a:miter/>
              </a:ln>
            </p:spPr>
            <p:txBody>
              <a:bodyPr rtlCol="0" anchor="ctr"/>
              <a:lstStyle/>
              <a:p>
                <a:endParaRPr lang="en-US" sz="849"/>
              </a:p>
            </p:txBody>
          </p:sp>
        </p:grpSp>
        <p:sp>
          <p:nvSpPr>
            <p:cNvPr id="231" name="Freeform 230">
              <a:extLst>
                <a:ext uri="{FF2B5EF4-FFF2-40B4-BE49-F238E27FC236}">
                  <a16:creationId xmlns:a16="http://schemas.microsoft.com/office/drawing/2014/main" id="{91BC4613-5E8E-CA4B-9F79-20CEAB5A6300}"/>
                </a:ext>
              </a:extLst>
            </p:cNvPr>
            <p:cNvSpPr/>
            <p:nvPr userDrawn="1"/>
          </p:nvSpPr>
          <p:spPr>
            <a:xfrm>
              <a:off x="11972653" y="356935"/>
              <a:ext cx="39763" cy="19905"/>
            </a:xfrm>
            <a:custGeom>
              <a:avLst/>
              <a:gdLst>
                <a:gd name="connsiteX0" fmla="*/ 0 w 39763"/>
                <a:gd name="connsiteY0" fmla="*/ 19906 h 19905"/>
                <a:gd name="connsiteX1" fmla="*/ 19882 w 39763"/>
                <a:gd name="connsiteY1" fmla="*/ 0 h 19905"/>
                <a:gd name="connsiteX2" fmla="*/ 19882 w 39763"/>
                <a:gd name="connsiteY2" fmla="*/ 0 h 19905"/>
                <a:gd name="connsiteX3" fmla="*/ 39764 w 39763"/>
                <a:gd name="connsiteY3" fmla="*/ 19906 h 19905"/>
              </a:gdLst>
              <a:ahLst/>
              <a:cxnLst>
                <a:cxn ang="0">
                  <a:pos x="connsiteX0" y="connsiteY0"/>
                </a:cxn>
                <a:cxn ang="0">
                  <a:pos x="connsiteX1" y="connsiteY1"/>
                </a:cxn>
                <a:cxn ang="0">
                  <a:pos x="connsiteX2" y="connsiteY2"/>
                </a:cxn>
                <a:cxn ang="0">
                  <a:pos x="connsiteX3" y="connsiteY3"/>
                </a:cxn>
              </a:cxnLst>
              <a:rect l="l" t="t" r="r" b="b"/>
              <a:pathLst>
                <a:path w="39763" h="19905">
                  <a:moveTo>
                    <a:pt x="0" y="19906"/>
                  </a:moveTo>
                  <a:cubicBezTo>
                    <a:pt x="0" y="9048"/>
                    <a:pt x="9037" y="0"/>
                    <a:pt x="19882" y="0"/>
                  </a:cubicBezTo>
                  <a:lnTo>
                    <a:pt x="19882" y="0"/>
                  </a:lnTo>
                  <a:cubicBezTo>
                    <a:pt x="30727" y="0"/>
                    <a:pt x="39764" y="9048"/>
                    <a:pt x="39764" y="19906"/>
                  </a:cubicBezTo>
                </a:path>
              </a:pathLst>
            </a:custGeom>
            <a:solidFill>
              <a:srgbClr val="7EB4B4"/>
            </a:solidFill>
            <a:ln w="18073" cap="flat">
              <a:noFill/>
              <a:prstDash val="solid"/>
              <a:miter/>
            </a:ln>
          </p:spPr>
          <p:txBody>
            <a:bodyPr rtlCol="0" anchor="ctr"/>
            <a:lstStyle/>
            <a:p>
              <a:endParaRPr lang="en-US" sz="849"/>
            </a:p>
          </p:txBody>
        </p:sp>
        <p:sp>
          <p:nvSpPr>
            <p:cNvPr id="232" name="Freeform 231">
              <a:extLst>
                <a:ext uri="{FF2B5EF4-FFF2-40B4-BE49-F238E27FC236}">
                  <a16:creationId xmlns:a16="http://schemas.microsoft.com/office/drawing/2014/main" id="{57A334F7-F5D6-9043-8F86-121A5D402573}"/>
                </a:ext>
              </a:extLst>
            </p:cNvPr>
            <p:cNvSpPr/>
            <p:nvPr userDrawn="1"/>
          </p:nvSpPr>
          <p:spPr>
            <a:xfrm>
              <a:off x="8406573" y="90916"/>
              <a:ext cx="39763" cy="81434"/>
            </a:xfrm>
            <a:custGeom>
              <a:avLst/>
              <a:gdLst>
                <a:gd name="connsiteX0" fmla="*/ 39764 w 39763"/>
                <a:gd name="connsiteY0" fmla="*/ 0 h 81434"/>
                <a:gd name="connsiteX1" fmla="*/ 39764 w 39763"/>
                <a:gd name="connsiteY1" fmla="*/ 61528 h 81434"/>
                <a:gd name="connsiteX2" fmla="*/ 19882 w 39763"/>
                <a:gd name="connsiteY2" fmla="*/ 81434 h 81434"/>
                <a:gd name="connsiteX3" fmla="*/ 19882 w 39763"/>
                <a:gd name="connsiteY3" fmla="*/ 81434 h 81434"/>
                <a:gd name="connsiteX4" fmla="*/ 0 w 39763"/>
                <a:gd name="connsiteY4" fmla="*/ 61528 h 81434"/>
                <a:gd name="connsiteX5" fmla="*/ 39764 w 39763"/>
                <a:gd name="connsiteY5" fmla="*/ 0 h 81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763" h="81434">
                  <a:moveTo>
                    <a:pt x="39764" y="0"/>
                  </a:moveTo>
                  <a:lnTo>
                    <a:pt x="39764" y="61528"/>
                  </a:lnTo>
                  <a:cubicBezTo>
                    <a:pt x="39764" y="72386"/>
                    <a:pt x="30726" y="81434"/>
                    <a:pt x="19882" y="81434"/>
                  </a:cubicBezTo>
                  <a:lnTo>
                    <a:pt x="19882" y="81434"/>
                  </a:lnTo>
                  <a:cubicBezTo>
                    <a:pt x="9037" y="81434"/>
                    <a:pt x="0" y="72386"/>
                    <a:pt x="0" y="61528"/>
                  </a:cubicBezTo>
                  <a:lnTo>
                    <a:pt x="39764" y="0"/>
                  </a:lnTo>
                  <a:close/>
                </a:path>
              </a:pathLst>
            </a:custGeom>
            <a:solidFill>
              <a:srgbClr val="7EB4B4"/>
            </a:solidFill>
            <a:ln w="18073" cap="flat">
              <a:noFill/>
              <a:prstDash val="solid"/>
              <a:miter/>
            </a:ln>
          </p:spPr>
          <p:txBody>
            <a:bodyPr rtlCol="0" anchor="ctr"/>
            <a:lstStyle/>
            <a:p>
              <a:endParaRPr lang="en-US" sz="849"/>
            </a:p>
          </p:txBody>
        </p:sp>
        <p:sp>
          <p:nvSpPr>
            <p:cNvPr id="233" name="Freeform 232">
              <a:extLst>
                <a:ext uri="{FF2B5EF4-FFF2-40B4-BE49-F238E27FC236}">
                  <a16:creationId xmlns:a16="http://schemas.microsoft.com/office/drawing/2014/main" id="{1AB6BC02-3AEA-404E-A4C7-23759F93FD09}"/>
                </a:ext>
              </a:extLst>
            </p:cNvPr>
            <p:cNvSpPr/>
            <p:nvPr userDrawn="1"/>
          </p:nvSpPr>
          <p:spPr>
            <a:xfrm>
              <a:off x="8151725" y="639240"/>
              <a:ext cx="39763" cy="106769"/>
            </a:xfrm>
            <a:custGeom>
              <a:avLst/>
              <a:gdLst>
                <a:gd name="connsiteX0" fmla="*/ 36149 w 39763"/>
                <a:gd name="connsiteY0" fmla="*/ 0 h 106769"/>
                <a:gd name="connsiteX1" fmla="*/ 39764 w 39763"/>
                <a:gd name="connsiteY1" fmla="*/ 86863 h 106769"/>
                <a:gd name="connsiteX2" fmla="*/ 19882 w 39763"/>
                <a:gd name="connsiteY2" fmla="*/ 106770 h 106769"/>
                <a:gd name="connsiteX3" fmla="*/ 19882 w 39763"/>
                <a:gd name="connsiteY3" fmla="*/ 106770 h 106769"/>
                <a:gd name="connsiteX4" fmla="*/ 0 w 39763"/>
                <a:gd name="connsiteY4" fmla="*/ 86863 h 106769"/>
                <a:gd name="connsiteX5" fmla="*/ 36149 w 39763"/>
                <a:gd name="connsiteY5" fmla="*/ 0 h 106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763" h="106769">
                  <a:moveTo>
                    <a:pt x="36149" y="0"/>
                  </a:moveTo>
                  <a:lnTo>
                    <a:pt x="39764" y="86863"/>
                  </a:lnTo>
                  <a:cubicBezTo>
                    <a:pt x="39764" y="97721"/>
                    <a:pt x="30726" y="106770"/>
                    <a:pt x="19882" y="106770"/>
                  </a:cubicBezTo>
                  <a:lnTo>
                    <a:pt x="19882" y="106770"/>
                  </a:lnTo>
                  <a:cubicBezTo>
                    <a:pt x="9037" y="106770"/>
                    <a:pt x="0" y="97721"/>
                    <a:pt x="0" y="86863"/>
                  </a:cubicBezTo>
                  <a:lnTo>
                    <a:pt x="36149" y="0"/>
                  </a:lnTo>
                  <a:close/>
                </a:path>
              </a:pathLst>
            </a:custGeom>
            <a:solidFill>
              <a:srgbClr val="7EB4B4"/>
            </a:solidFill>
            <a:ln w="18073" cap="flat">
              <a:noFill/>
              <a:prstDash val="solid"/>
              <a:miter/>
            </a:ln>
          </p:spPr>
          <p:txBody>
            <a:bodyPr rtlCol="0" anchor="ctr"/>
            <a:lstStyle/>
            <a:p>
              <a:endParaRPr lang="en-US" sz="849"/>
            </a:p>
          </p:txBody>
        </p:sp>
        <p:sp>
          <p:nvSpPr>
            <p:cNvPr id="234" name="Freeform 233">
              <a:extLst>
                <a:ext uri="{FF2B5EF4-FFF2-40B4-BE49-F238E27FC236}">
                  <a16:creationId xmlns:a16="http://schemas.microsoft.com/office/drawing/2014/main" id="{CE6B9756-1ECD-7743-A985-D0B24B564390}"/>
                </a:ext>
              </a:extLst>
            </p:cNvPr>
            <p:cNvSpPr/>
            <p:nvPr userDrawn="1"/>
          </p:nvSpPr>
          <p:spPr>
            <a:xfrm>
              <a:off x="7479357" y="2164775"/>
              <a:ext cx="60001" cy="96267"/>
            </a:xfrm>
            <a:custGeom>
              <a:avLst/>
              <a:gdLst>
                <a:gd name="connsiteX0" fmla="*/ 21690 w 60001"/>
                <a:gd name="connsiteY0" fmla="*/ 0 h 96267"/>
                <a:gd name="connsiteX1" fmla="*/ 57838 w 60001"/>
                <a:gd name="connsiteY1" fmla="*/ 66957 h 96267"/>
                <a:gd name="connsiteX2" fmla="*/ 48801 w 60001"/>
                <a:gd name="connsiteY2" fmla="*/ 94102 h 96267"/>
                <a:gd name="connsiteX3" fmla="*/ 48801 w 60001"/>
                <a:gd name="connsiteY3" fmla="*/ 94102 h 96267"/>
                <a:gd name="connsiteX4" fmla="*/ 21690 w 60001"/>
                <a:gd name="connsiteY4" fmla="*/ 85053 h 96267"/>
                <a:gd name="connsiteX5" fmla="*/ 0 w 60001"/>
                <a:gd name="connsiteY5" fmla="*/ 47051 h 96267"/>
                <a:gd name="connsiteX6" fmla="*/ 21690 w 60001"/>
                <a:gd name="connsiteY6" fmla="*/ 0 h 96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001" h="96267">
                  <a:moveTo>
                    <a:pt x="21690" y="0"/>
                  </a:moveTo>
                  <a:lnTo>
                    <a:pt x="57838" y="66957"/>
                  </a:lnTo>
                  <a:cubicBezTo>
                    <a:pt x="63260" y="76005"/>
                    <a:pt x="57838" y="88673"/>
                    <a:pt x="48801" y="94102"/>
                  </a:cubicBezTo>
                  <a:lnTo>
                    <a:pt x="48801" y="94102"/>
                  </a:lnTo>
                  <a:cubicBezTo>
                    <a:pt x="39764" y="99531"/>
                    <a:pt x="27112" y="94102"/>
                    <a:pt x="21690" y="85053"/>
                  </a:cubicBezTo>
                  <a:lnTo>
                    <a:pt x="0" y="47051"/>
                  </a:lnTo>
                  <a:lnTo>
                    <a:pt x="21690" y="0"/>
                  </a:lnTo>
                  <a:close/>
                </a:path>
              </a:pathLst>
            </a:custGeom>
            <a:solidFill>
              <a:srgbClr val="7EB4B4"/>
            </a:solidFill>
            <a:ln w="18073" cap="flat">
              <a:noFill/>
              <a:prstDash val="solid"/>
              <a:miter/>
            </a:ln>
          </p:spPr>
          <p:txBody>
            <a:bodyPr rtlCol="0" anchor="ctr"/>
            <a:lstStyle/>
            <a:p>
              <a:endParaRPr lang="en-US" sz="849"/>
            </a:p>
          </p:txBody>
        </p:sp>
        <p:sp>
          <p:nvSpPr>
            <p:cNvPr id="235" name="Freeform 234">
              <a:extLst>
                <a:ext uri="{FF2B5EF4-FFF2-40B4-BE49-F238E27FC236}">
                  <a16:creationId xmlns:a16="http://schemas.microsoft.com/office/drawing/2014/main" id="{67D01171-2E4C-0D4F-9C10-DEB3BD24C466}"/>
                </a:ext>
              </a:extLst>
            </p:cNvPr>
            <p:cNvSpPr/>
            <p:nvPr userDrawn="1"/>
          </p:nvSpPr>
          <p:spPr>
            <a:xfrm>
              <a:off x="7204626" y="2754721"/>
              <a:ext cx="39763" cy="119437"/>
            </a:xfrm>
            <a:custGeom>
              <a:avLst/>
              <a:gdLst>
                <a:gd name="connsiteX0" fmla="*/ 27112 w 39763"/>
                <a:gd name="connsiteY0" fmla="*/ 0 h 119437"/>
                <a:gd name="connsiteX1" fmla="*/ 39764 w 39763"/>
                <a:gd name="connsiteY1" fmla="*/ 18097 h 119437"/>
                <a:gd name="connsiteX2" fmla="*/ 39764 w 39763"/>
                <a:gd name="connsiteY2" fmla="*/ 99531 h 119437"/>
                <a:gd name="connsiteX3" fmla="*/ 19882 w 39763"/>
                <a:gd name="connsiteY3" fmla="*/ 119437 h 119437"/>
                <a:gd name="connsiteX4" fmla="*/ 19882 w 39763"/>
                <a:gd name="connsiteY4" fmla="*/ 119437 h 119437"/>
                <a:gd name="connsiteX5" fmla="*/ 0 w 39763"/>
                <a:gd name="connsiteY5" fmla="*/ 99531 h 119437"/>
                <a:gd name="connsiteX6" fmla="*/ 0 w 39763"/>
                <a:gd name="connsiteY6" fmla="*/ 59718 h 119437"/>
                <a:gd name="connsiteX7" fmla="*/ 27112 w 39763"/>
                <a:gd name="connsiteY7" fmla="*/ 0 h 119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763" h="119437">
                  <a:moveTo>
                    <a:pt x="27112" y="0"/>
                  </a:moveTo>
                  <a:cubicBezTo>
                    <a:pt x="34341" y="3619"/>
                    <a:pt x="39764" y="10858"/>
                    <a:pt x="39764" y="18097"/>
                  </a:cubicBezTo>
                  <a:lnTo>
                    <a:pt x="39764" y="99531"/>
                  </a:lnTo>
                  <a:cubicBezTo>
                    <a:pt x="39764" y="110389"/>
                    <a:pt x="30727" y="119437"/>
                    <a:pt x="19882" y="119437"/>
                  </a:cubicBezTo>
                  <a:lnTo>
                    <a:pt x="19882" y="119437"/>
                  </a:lnTo>
                  <a:cubicBezTo>
                    <a:pt x="9037" y="119437"/>
                    <a:pt x="0" y="110389"/>
                    <a:pt x="0" y="99531"/>
                  </a:cubicBezTo>
                  <a:lnTo>
                    <a:pt x="0" y="59718"/>
                  </a:lnTo>
                  <a:lnTo>
                    <a:pt x="27112" y="0"/>
                  </a:lnTo>
                  <a:close/>
                </a:path>
              </a:pathLst>
            </a:custGeom>
            <a:solidFill>
              <a:srgbClr val="7EB4B4"/>
            </a:solidFill>
            <a:ln w="18073" cap="flat">
              <a:noFill/>
              <a:prstDash val="solid"/>
              <a:miter/>
            </a:ln>
          </p:spPr>
          <p:txBody>
            <a:bodyPr rtlCol="0" anchor="ctr"/>
            <a:lstStyle/>
            <a:p>
              <a:endParaRPr lang="en-US" sz="849"/>
            </a:p>
          </p:txBody>
        </p:sp>
        <p:sp>
          <p:nvSpPr>
            <p:cNvPr id="236" name="Freeform 235">
              <a:extLst>
                <a:ext uri="{FF2B5EF4-FFF2-40B4-BE49-F238E27FC236}">
                  <a16:creationId xmlns:a16="http://schemas.microsoft.com/office/drawing/2014/main" id="{193DFDD9-8CCD-B04F-A8B6-32022CA5D223}"/>
                </a:ext>
              </a:extLst>
            </p:cNvPr>
            <p:cNvSpPr/>
            <p:nvPr userDrawn="1"/>
          </p:nvSpPr>
          <p:spPr>
            <a:xfrm>
              <a:off x="6911820" y="3388098"/>
              <a:ext cx="39763" cy="101340"/>
            </a:xfrm>
            <a:custGeom>
              <a:avLst/>
              <a:gdLst>
                <a:gd name="connsiteX0" fmla="*/ 39764 w 39763"/>
                <a:gd name="connsiteY0" fmla="*/ 0 h 101340"/>
                <a:gd name="connsiteX1" fmla="*/ 39764 w 39763"/>
                <a:gd name="connsiteY1" fmla="*/ 81434 h 101340"/>
                <a:gd name="connsiteX2" fmla="*/ 19882 w 39763"/>
                <a:gd name="connsiteY2" fmla="*/ 101341 h 101340"/>
                <a:gd name="connsiteX3" fmla="*/ 19882 w 39763"/>
                <a:gd name="connsiteY3" fmla="*/ 101341 h 101340"/>
                <a:gd name="connsiteX4" fmla="*/ 0 w 39763"/>
                <a:gd name="connsiteY4" fmla="*/ 81434 h 101340"/>
                <a:gd name="connsiteX5" fmla="*/ 39764 w 39763"/>
                <a:gd name="connsiteY5" fmla="*/ 0 h 101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763" h="101340">
                  <a:moveTo>
                    <a:pt x="39764" y="0"/>
                  </a:moveTo>
                  <a:lnTo>
                    <a:pt x="39764" y="81434"/>
                  </a:lnTo>
                  <a:cubicBezTo>
                    <a:pt x="39764" y="92292"/>
                    <a:pt x="30726" y="101341"/>
                    <a:pt x="19882" y="101341"/>
                  </a:cubicBezTo>
                  <a:lnTo>
                    <a:pt x="19882" y="101341"/>
                  </a:lnTo>
                  <a:cubicBezTo>
                    <a:pt x="9037" y="101341"/>
                    <a:pt x="0" y="92292"/>
                    <a:pt x="0" y="81434"/>
                  </a:cubicBezTo>
                  <a:lnTo>
                    <a:pt x="39764" y="0"/>
                  </a:lnTo>
                  <a:close/>
                </a:path>
              </a:pathLst>
            </a:custGeom>
            <a:solidFill>
              <a:srgbClr val="7EB4B4"/>
            </a:solidFill>
            <a:ln w="18073" cap="flat">
              <a:noFill/>
              <a:prstDash val="solid"/>
              <a:miter/>
            </a:ln>
          </p:spPr>
          <p:txBody>
            <a:bodyPr rtlCol="0" anchor="ctr"/>
            <a:lstStyle/>
            <a:p>
              <a:endParaRPr lang="en-US" sz="849"/>
            </a:p>
          </p:txBody>
        </p:sp>
        <p:sp>
          <p:nvSpPr>
            <p:cNvPr id="237" name="Freeform 236">
              <a:extLst>
                <a:ext uri="{FF2B5EF4-FFF2-40B4-BE49-F238E27FC236}">
                  <a16:creationId xmlns:a16="http://schemas.microsoft.com/office/drawing/2014/main" id="{F569E817-E944-6846-9EBD-DB355F28A1FD}"/>
                </a:ext>
              </a:extLst>
            </p:cNvPr>
            <p:cNvSpPr/>
            <p:nvPr userDrawn="1"/>
          </p:nvSpPr>
          <p:spPr>
            <a:xfrm>
              <a:off x="6250297" y="4879250"/>
              <a:ext cx="39763" cy="117627"/>
            </a:xfrm>
            <a:custGeom>
              <a:avLst/>
              <a:gdLst>
                <a:gd name="connsiteX0" fmla="*/ 30726 w 39763"/>
                <a:gd name="connsiteY0" fmla="*/ 0 h 117627"/>
                <a:gd name="connsiteX1" fmla="*/ 39764 w 39763"/>
                <a:gd name="connsiteY1" fmla="*/ 16287 h 117627"/>
                <a:gd name="connsiteX2" fmla="*/ 39764 w 39763"/>
                <a:gd name="connsiteY2" fmla="*/ 97721 h 117627"/>
                <a:gd name="connsiteX3" fmla="*/ 19882 w 39763"/>
                <a:gd name="connsiteY3" fmla="*/ 117627 h 117627"/>
                <a:gd name="connsiteX4" fmla="*/ 19882 w 39763"/>
                <a:gd name="connsiteY4" fmla="*/ 117627 h 117627"/>
                <a:gd name="connsiteX5" fmla="*/ 0 w 39763"/>
                <a:gd name="connsiteY5" fmla="*/ 97721 h 117627"/>
                <a:gd name="connsiteX6" fmla="*/ 0 w 39763"/>
                <a:gd name="connsiteY6" fmla="*/ 66957 h 117627"/>
                <a:gd name="connsiteX7" fmla="*/ 30726 w 39763"/>
                <a:gd name="connsiteY7" fmla="*/ 0 h 11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763" h="117627">
                  <a:moveTo>
                    <a:pt x="30726" y="0"/>
                  </a:moveTo>
                  <a:cubicBezTo>
                    <a:pt x="36149" y="3620"/>
                    <a:pt x="39764" y="9048"/>
                    <a:pt x="39764" y="16287"/>
                  </a:cubicBezTo>
                  <a:lnTo>
                    <a:pt x="39764" y="97721"/>
                  </a:lnTo>
                  <a:cubicBezTo>
                    <a:pt x="39764" y="108579"/>
                    <a:pt x="30726" y="117627"/>
                    <a:pt x="19882" y="117627"/>
                  </a:cubicBezTo>
                  <a:lnTo>
                    <a:pt x="19882" y="117627"/>
                  </a:lnTo>
                  <a:cubicBezTo>
                    <a:pt x="9037" y="117627"/>
                    <a:pt x="0" y="108579"/>
                    <a:pt x="0" y="97721"/>
                  </a:cubicBezTo>
                  <a:lnTo>
                    <a:pt x="0" y="66957"/>
                  </a:lnTo>
                  <a:lnTo>
                    <a:pt x="30726" y="0"/>
                  </a:lnTo>
                  <a:close/>
                </a:path>
              </a:pathLst>
            </a:custGeom>
            <a:solidFill>
              <a:srgbClr val="7EB4B4"/>
            </a:solidFill>
            <a:ln w="18073" cap="flat">
              <a:noFill/>
              <a:prstDash val="solid"/>
              <a:miter/>
            </a:ln>
          </p:spPr>
          <p:txBody>
            <a:bodyPr rtlCol="0" anchor="ctr"/>
            <a:lstStyle/>
            <a:p>
              <a:endParaRPr lang="en-US" sz="849"/>
            </a:p>
          </p:txBody>
        </p:sp>
        <p:sp>
          <p:nvSpPr>
            <p:cNvPr id="238" name="Freeform 237">
              <a:extLst>
                <a:ext uri="{FF2B5EF4-FFF2-40B4-BE49-F238E27FC236}">
                  <a16:creationId xmlns:a16="http://schemas.microsoft.com/office/drawing/2014/main" id="{249FCC62-A238-6A41-B613-C9FD3B2BF839}"/>
                </a:ext>
              </a:extLst>
            </p:cNvPr>
            <p:cNvSpPr/>
            <p:nvPr userDrawn="1"/>
          </p:nvSpPr>
          <p:spPr>
            <a:xfrm>
              <a:off x="5977374" y="5503579"/>
              <a:ext cx="49741" cy="100472"/>
            </a:xfrm>
            <a:custGeom>
              <a:avLst/>
              <a:gdLst>
                <a:gd name="connsiteX0" fmla="*/ 23497 w 49741"/>
                <a:gd name="connsiteY0" fmla="*/ 0 h 100472"/>
                <a:gd name="connsiteX1" fmla="*/ 48801 w 49741"/>
                <a:gd name="connsiteY1" fmla="*/ 76006 h 100472"/>
                <a:gd name="connsiteX2" fmla="*/ 34341 w 49741"/>
                <a:gd name="connsiteY2" fmla="*/ 99531 h 100472"/>
                <a:gd name="connsiteX3" fmla="*/ 34341 w 49741"/>
                <a:gd name="connsiteY3" fmla="*/ 99531 h 100472"/>
                <a:gd name="connsiteX4" fmla="*/ 10845 w 49741"/>
                <a:gd name="connsiteY4" fmla="*/ 85054 h 100472"/>
                <a:gd name="connsiteX5" fmla="*/ 0 w 49741"/>
                <a:gd name="connsiteY5" fmla="*/ 57909 h 100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741" h="100472">
                  <a:moveTo>
                    <a:pt x="23497" y="0"/>
                  </a:moveTo>
                  <a:lnTo>
                    <a:pt x="48801" y="76006"/>
                  </a:lnTo>
                  <a:cubicBezTo>
                    <a:pt x="52416" y="86863"/>
                    <a:pt x="45186" y="97721"/>
                    <a:pt x="34341" y="99531"/>
                  </a:cubicBezTo>
                  <a:lnTo>
                    <a:pt x="34341" y="99531"/>
                  </a:lnTo>
                  <a:cubicBezTo>
                    <a:pt x="23497" y="103150"/>
                    <a:pt x="12652" y="95911"/>
                    <a:pt x="10845" y="85054"/>
                  </a:cubicBezTo>
                  <a:lnTo>
                    <a:pt x="0" y="57909"/>
                  </a:lnTo>
                </a:path>
              </a:pathLst>
            </a:custGeom>
            <a:solidFill>
              <a:srgbClr val="7EB4B4"/>
            </a:solidFill>
            <a:ln w="18073" cap="flat">
              <a:noFill/>
              <a:prstDash val="solid"/>
              <a:miter/>
            </a:ln>
          </p:spPr>
          <p:txBody>
            <a:bodyPr rtlCol="0" anchor="ctr"/>
            <a:lstStyle/>
            <a:p>
              <a:endParaRPr lang="en-US" sz="849"/>
            </a:p>
          </p:txBody>
        </p:sp>
        <p:sp>
          <p:nvSpPr>
            <p:cNvPr id="239" name="Freeform 238">
              <a:extLst>
                <a:ext uri="{FF2B5EF4-FFF2-40B4-BE49-F238E27FC236}">
                  <a16:creationId xmlns:a16="http://schemas.microsoft.com/office/drawing/2014/main" id="{F307AA85-B142-3743-9053-14958398322A}"/>
                </a:ext>
              </a:extLst>
            </p:cNvPr>
            <p:cNvSpPr/>
            <p:nvPr userDrawn="1"/>
          </p:nvSpPr>
          <p:spPr>
            <a:xfrm>
              <a:off x="5689991" y="6098954"/>
              <a:ext cx="39763" cy="119437"/>
            </a:xfrm>
            <a:custGeom>
              <a:avLst/>
              <a:gdLst>
                <a:gd name="connsiteX0" fmla="*/ 39764 w 39763"/>
                <a:gd name="connsiteY0" fmla="*/ 0 h 119437"/>
                <a:gd name="connsiteX1" fmla="*/ 39764 w 39763"/>
                <a:gd name="connsiteY1" fmla="*/ 99531 h 119437"/>
                <a:gd name="connsiteX2" fmla="*/ 19882 w 39763"/>
                <a:gd name="connsiteY2" fmla="*/ 119437 h 119437"/>
                <a:gd name="connsiteX3" fmla="*/ 19882 w 39763"/>
                <a:gd name="connsiteY3" fmla="*/ 119437 h 119437"/>
                <a:gd name="connsiteX4" fmla="*/ 0 w 39763"/>
                <a:gd name="connsiteY4" fmla="*/ 99531 h 119437"/>
                <a:gd name="connsiteX5" fmla="*/ 39764 w 39763"/>
                <a:gd name="connsiteY5" fmla="*/ 0 h 119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763" h="119437">
                  <a:moveTo>
                    <a:pt x="39764" y="0"/>
                  </a:moveTo>
                  <a:lnTo>
                    <a:pt x="39764" y="99531"/>
                  </a:lnTo>
                  <a:cubicBezTo>
                    <a:pt x="39764" y="110389"/>
                    <a:pt x="30726" y="119437"/>
                    <a:pt x="19882" y="119437"/>
                  </a:cubicBezTo>
                  <a:lnTo>
                    <a:pt x="19882" y="119437"/>
                  </a:lnTo>
                  <a:cubicBezTo>
                    <a:pt x="9037" y="119437"/>
                    <a:pt x="0" y="110389"/>
                    <a:pt x="0" y="99531"/>
                  </a:cubicBezTo>
                  <a:lnTo>
                    <a:pt x="39764" y="0"/>
                  </a:lnTo>
                  <a:close/>
                </a:path>
              </a:pathLst>
            </a:custGeom>
            <a:solidFill>
              <a:srgbClr val="7EB4B4"/>
            </a:solidFill>
            <a:ln w="18073" cap="flat">
              <a:noFill/>
              <a:prstDash val="solid"/>
              <a:miter/>
            </a:ln>
          </p:spPr>
          <p:txBody>
            <a:bodyPr rtlCol="0" anchor="ctr"/>
            <a:lstStyle/>
            <a:p>
              <a:endParaRPr lang="en-US" sz="849"/>
            </a:p>
          </p:txBody>
        </p:sp>
        <p:sp>
          <p:nvSpPr>
            <p:cNvPr id="240" name="Freeform 239">
              <a:extLst>
                <a:ext uri="{FF2B5EF4-FFF2-40B4-BE49-F238E27FC236}">
                  <a16:creationId xmlns:a16="http://schemas.microsoft.com/office/drawing/2014/main" id="{B97BFF1F-3705-FC49-AD1C-0E92FF860131}"/>
                </a:ext>
              </a:extLst>
            </p:cNvPr>
            <p:cNvSpPr/>
            <p:nvPr userDrawn="1"/>
          </p:nvSpPr>
          <p:spPr>
            <a:xfrm>
              <a:off x="5411645" y="6721473"/>
              <a:ext cx="39763" cy="101340"/>
            </a:xfrm>
            <a:custGeom>
              <a:avLst/>
              <a:gdLst>
                <a:gd name="connsiteX0" fmla="*/ 39764 w 39763"/>
                <a:gd name="connsiteY0" fmla="*/ 0 h 101340"/>
                <a:gd name="connsiteX1" fmla="*/ 39764 w 39763"/>
                <a:gd name="connsiteY1" fmla="*/ 81434 h 101340"/>
                <a:gd name="connsiteX2" fmla="*/ 19882 w 39763"/>
                <a:gd name="connsiteY2" fmla="*/ 101341 h 101340"/>
                <a:gd name="connsiteX3" fmla="*/ 19882 w 39763"/>
                <a:gd name="connsiteY3" fmla="*/ 101341 h 101340"/>
                <a:gd name="connsiteX4" fmla="*/ 0 w 39763"/>
                <a:gd name="connsiteY4" fmla="*/ 81434 h 101340"/>
                <a:gd name="connsiteX5" fmla="*/ 39764 w 39763"/>
                <a:gd name="connsiteY5" fmla="*/ 0 h 101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763" h="101340">
                  <a:moveTo>
                    <a:pt x="39764" y="0"/>
                  </a:moveTo>
                  <a:lnTo>
                    <a:pt x="39764" y="81434"/>
                  </a:lnTo>
                  <a:cubicBezTo>
                    <a:pt x="39764" y="92292"/>
                    <a:pt x="30726" y="101341"/>
                    <a:pt x="19882" y="101341"/>
                  </a:cubicBezTo>
                  <a:lnTo>
                    <a:pt x="19882" y="101341"/>
                  </a:lnTo>
                  <a:cubicBezTo>
                    <a:pt x="9037" y="101341"/>
                    <a:pt x="0" y="92292"/>
                    <a:pt x="0" y="81434"/>
                  </a:cubicBezTo>
                  <a:lnTo>
                    <a:pt x="39764" y="0"/>
                  </a:lnTo>
                  <a:close/>
                </a:path>
              </a:pathLst>
            </a:custGeom>
            <a:solidFill>
              <a:srgbClr val="7EB4B4"/>
            </a:solidFill>
            <a:ln w="18073" cap="flat">
              <a:noFill/>
              <a:prstDash val="solid"/>
              <a:miter/>
            </a:ln>
          </p:spPr>
          <p:txBody>
            <a:bodyPr rtlCol="0" anchor="ctr"/>
            <a:lstStyle/>
            <a:p>
              <a:endParaRPr lang="en-US" sz="849"/>
            </a:p>
          </p:txBody>
        </p:sp>
      </p:grpSp>
      <p:sp>
        <p:nvSpPr>
          <p:cNvPr id="13" name="Freeform 12">
            <a:extLst>
              <a:ext uri="{FF2B5EF4-FFF2-40B4-BE49-F238E27FC236}">
                <a16:creationId xmlns:a16="http://schemas.microsoft.com/office/drawing/2014/main" id="{032E21EF-3F23-9444-ADBE-055A788726E5}"/>
              </a:ext>
            </a:extLst>
          </p:cNvPr>
          <p:cNvSpPr/>
          <p:nvPr userDrawn="1"/>
        </p:nvSpPr>
        <p:spPr>
          <a:xfrm rot="1450454">
            <a:off x="5786547" y="5492272"/>
            <a:ext cx="892288" cy="1674612"/>
          </a:xfrm>
          <a:custGeom>
            <a:avLst/>
            <a:gdLst>
              <a:gd name="connsiteX0" fmla="*/ 272484 w 892288"/>
              <a:gd name="connsiteY0" fmla="*/ 35061 h 1674612"/>
              <a:gd name="connsiteX1" fmla="*/ 446144 w 892288"/>
              <a:gd name="connsiteY1" fmla="*/ 0 h 1674612"/>
              <a:gd name="connsiteX2" fmla="*/ 892288 w 892288"/>
              <a:gd name="connsiteY2" fmla="*/ 446144 h 1674612"/>
              <a:gd name="connsiteX3" fmla="*/ 892288 w 892288"/>
              <a:gd name="connsiteY3" fmla="*/ 1274084 h 1674612"/>
              <a:gd name="connsiteX4" fmla="*/ 0 w 892288"/>
              <a:gd name="connsiteY4" fmla="*/ 1674612 h 1674612"/>
              <a:gd name="connsiteX5" fmla="*/ 0 w 892288"/>
              <a:gd name="connsiteY5" fmla="*/ 446144 h 1674612"/>
              <a:gd name="connsiteX6" fmla="*/ 272484 w 892288"/>
              <a:gd name="connsiteY6" fmla="*/ 35061 h 1674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92288" h="1674612">
                <a:moveTo>
                  <a:pt x="272484" y="35061"/>
                </a:moveTo>
                <a:cubicBezTo>
                  <a:pt x="325860" y="12484"/>
                  <a:pt x="384544" y="0"/>
                  <a:pt x="446144" y="0"/>
                </a:cubicBezTo>
                <a:cubicBezTo>
                  <a:pt x="692543" y="0"/>
                  <a:pt x="892288" y="199745"/>
                  <a:pt x="892288" y="446144"/>
                </a:cubicBezTo>
                <a:lnTo>
                  <a:pt x="892288" y="1274084"/>
                </a:lnTo>
                <a:lnTo>
                  <a:pt x="0" y="1674612"/>
                </a:lnTo>
                <a:lnTo>
                  <a:pt x="0" y="446144"/>
                </a:lnTo>
                <a:cubicBezTo>
                  <a:pt x="0" y="261345"/>
                  <a:pt x="112356" y="102789"/>
                  <a:pt x="272484" y="35061"/>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358" rtl="0" eaLnBrk="1" fontAlgn="auto" latinLnBrk="0" hangingPunct="1">
              <a:lnSpc>
                <a:spcPct val="100000"/>
              </a:lnSpc>
              <a:spcBef>
                <a:spcPts val="0"/>
              </a:spcBef>
              <a:spcAft>
                <a:spcPts val="0"/>
              </a:spcAft>
              <a:buClr>
                <a:srgbClr val="000000"/>
              </a:buClr>
              <a:buSzTx/>
              <a:buFont typeface="Arial"/>
              <a:buNone/>
              <a:tabLst/>
              <a:defRPr/>
            </a:pPr>
            <a:endParaRPr kumimoji="0" lang="en-US" sz="2489" b="0" i="0" u="none" strike="noStrike" kern="0" cap="none" spc="0" normalizeH="0" baseline="0" noProof="0">
              <a:ln>
                <a:noFill/>
              </a:ln>
              <a:solidFill>
                <a:srgbClr val="FFFFFF"/>
              </a:solidFill>
              <a:effectLst/>
              <a:uLnTx/>
              <a:uFillTx/>
              <a:latin typeface="Arial"/>
              <a:ea typeface="+mn-ea"/>
              <a:cs typeface="+mn-cs"/>
              <a:sym typeface="Arial"/>
            </a:endParaRPr>
          </a:p>
        </p:txBody>
      </p:sp>
    </p:spTree>
    <p:extLst>
      <p:ext uri="{BB962C8B-B14F-4D97-AF65-F5344CB8AC3E}">
        <p14:creationId xmlns:p14="http://schemas.microsoft.com/office/powerpoint/2010/main" val="2648273624"/>
      </p:ext>
    </p:extLst>
  </p:cSld>
  <p:clrMapOvr>
    <a:masterClrMapping/>
  </p:clrMapOvr>
</p:sldLayout>
</file>

<file path=ppt/slideLayouts/slideLayout265.xml><?xml version="1.0" encoding="utf-8"?>
<p:sldLayout xmlns:a="http://schemas.openxmlformats.org/drawingml/2006/main" xmlns:r="http://schemas.openxmlformats.org/officeDocument/2006/relationships" xmlns:p="http://schemas.openxmlformats.org/presentationml/2006/main" preserve="1" userDrawn="1">
  <p:cSld name="B_Section Divider">
    <p:bg>
      <p:bgPr>
        <a:solidFill>
          <a:schemeClr val="bg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7AAB308-C0D5-AE40-AD89-F2031438CFE7}"/>
              </a:ext>
            </a:extLst>
          </p:cNvPr>
          <p:cNvSpPr>
            <a:spLocks noGrp="1"/>
          </p:cNvSpPr>
          <p:nvPr>
            <p:ph type="title" hasCustomPrompt="1"/>
          </p:nvPr>
        </p:nvSpPr>
        <p:spPr>
          <a:xfrm>
            <a:off x="2002238" y="1813895"/>
            <a:ext cx="7639883" cy="3092735"/>
          </a:xfrm>
        </p:spPr>
        <p:txBody>
          <a:bodyPr anchor="ctr" anchorCtr="0">
            <a:noAutofit/>
          </a:bodyPr>
          <a:lstStyle>
            <a:lvl1pPr marL="0" marR="0" indent="0" algn="l" defTabSz="914358" rtl="0" eaLnBrk="1" fontAlgn="auto" latinLnBrk="0" hangingPunct="1">
              <a:lnSpc>
                <a:spcPct val="90000"/>
              </a:lnSpc>
              <a:spcBef>
                <a:spcPct val="0"/>
              </a:spcBef>
              <a:spcAft>
                <a:spcPts val="0"/>
              </a:spcAft>
              <a:buClrTx/>
              <a:buSzTx/>
              <a:buFontTx/>
              <a:buNone/>
              <a:tabLst/>
              <a:defRPr lang="en-US" sz="4400" b="1" i="0" smtClean="0">
                <a:effectLst/>
                <a:latin typeface="Inter" panose="02000503000000020004" pitchFamily="2" charset="0"/>
                <a:ea typeface="Inter" panose="02000503000000020004" pitchFamily="2" charset="0"/>
                <a:cs typeface="Inter" panose="02000503000000020004" pitchFamily="2" charset="0"/>
              </a:defRPr>
            </a:lvl1pPr>
          </a:lstStyle>
          <a:p>
            <a:r>
              <a:rPr lang="en-US"/>
              <a:t>“Click here to add text for a quote or key point. Lorem ipsum dolor sit </a:t>
            </a:r>
            <a:r>
              <a:rPr lang="en-US" err="1"/>
              <a:t>amet</a:t>
            </a:r>
            <a:r>
              <a:rPr lang="en-US"/>
              <a:t>.”</a:t>
            </a:r>
          </a:p>
        </p:txBody>
      </p:sp>
      <p:sp>
        <p:nvSpPr>
          <p:cNvPr id="15" name="Freeform 14">
            <a:extLst>
              <a:ext uri="{FF2B5EF4-FFF2-40B4-BE49-F238E27FC236}">
                <a16:creationId xmlns:a16="http://schemas.microsoft.com/office/drawing/2014/main" id="{63080B5E-403D-A74B-A00F-70B503027B33}"/>
              </a:ext>
            </a:extLst>
          </p:cNvPr>
          <p:cNvSpPr/>
          <p:nvPr userDrawn="1"/>
        </p:nvSpPr>
        <p:spPr>
          <a:xfrm rot="1450454">
            <a:off x="672999" y="-1162537"/>
            <a:ext cx="892288" cy="2325077"/>
          </a:xfrm>
          <a:custGeom>
            <a:avLst/>
            <a:gdLst>
              <a:gd name="connsiteX0" fmla="*/ 0 w 892288"/>
              <a:gd name="connsiteY0" fmla="*/ 400528 h 2325077"/>
              <a:gd name="connsiteX1" fmla="*/ 892288 w 892288"/>
              <a:gd name="connsiteY1" fmla="*/ 0 h 2325077"/>
              <a:gd name="connsiteX2" fmla="*/ 892288 w 892288"/>
              <a:gd name="connsiteY2" fmla="*/ 1878933 h 2325077"/>
              <a:gd name="connsiteX3" fmla="*/ 446144 w 892288"/>
              <a:gd name="connsiteY3" fmla="*/ 2325077 h 2325077"/>
              <a:gd name="connsiteX4" fmla="*/ 0 w 892288"/>
              <a:gd name="connsiteY4" fmla="*/ 1878933 h 23250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2288" h="2325077">
                <a:moveTo>
                  <a:pt x="0" y="400528"/>
                </a:moveTo>
                <a:lnTo>
                  <a:pt x="892288" y="0"/>
                </a:lnTo>
                <a:lnTo>
                  <a:pt x="892288" y="1878933"/>
                </a:lnTo>
                <a:cubicBezTo>
                  <a:pt x="892288" y="2125332"/>
                  <a:pt x="692543" y="2325077"/>
                  <a:pt x="446144" y="2325077"/>
                </a:cubicBezTo>
                <a:cubicBezTo>
                  <a:pt x="199745" y="2325077"/>
                  <a:pt x="0" y="2125332"/>
                  <a:pt x="0" y="1878933"/>
                </a:cubicBezTo>
                <a:close/>
              </a:path>
            </a:pathLst>
          </a:custGeom>
          <a:solidFill>
            <a:srgbClr val="544785"/>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358" rtl="0" eaLnBrk="1" fontAlgn="auto" latinLnBrk="0" hangingPunct="1">
              <a:lnSpc>
                <a:spcPct val="100000"/>
              </a:lnSpc>
              <a:spcBef>
                <a:spcPts val="0"/>
              </a:spcBef>
              <a:spcAft>
                <a:spcPts val="0"/>
              </a:spcAft>
              <a:buClr>
                <a:srgbClr val="000000"/>
              </a:buClr>
              <a:buSzTx/>
              <a:buFont typeface="Arial"/>
              <a:buNone/>
              <a:tabLst/>
              <a:defRPr/>
            </a:pPr>
            <a:endParaRPr kumimoji="0" lang="en-US" sz="2489" b="0" i="0" u="none" strike="noStrike" kern="0" cap="none" spc="0" normalizeH="0" baseline="0" noProof="0">
              <a:ln>
                <a:noFill/>
              </a:ln>
              <a:solidFill>
                <a:srgbClr val="FFFFFF"/>
              </a:solidFill>
              <a:effectLst/>
              <a:uLnTx/>
              <a:uFillTx/>
              <a:latin typeface="Arial"/>
              <a:ea typeface="+mn-ea"/>
              <a:cs typeface="+mn-cs"/>
              <a:sym typeface="Arial"/>
            </a:endParaRPr>
          </a:p>
        </p:txBody>
      </p:sp>
      <p:sp>
        <p:nvSpPr>
          <p:cNvPr id="10" name="Freeform 9">
            <a:extLst>
              <a:ext uri="{FF2B5EF4-FFF2-40B4-BE49-F238E27FC236}">
                <a16:creationId xmlns:a16="http://schemas.microsoft.com/office/drawing/2014/main" id="{F1589932-56F1-4549-ABFA-A251884775A6}"/>
              </a:ext>
            </a:extLst>
          </p:cNvPr>
          <p:cNvSpPr/>
          <p:nvPr userDrawn="1"/>
        </p:nvSpPr>
        <p:spPr>
          <a:xfrm rot="1471785">
            <a:off x="9391924" y="4661142"/>
            <a:ext cx="1797380" cy="3078148"/>
          </a:xfrm>
          <a:custGeom>
            <a:avLst/>
            <a:gdLst>
              <a:gd name="connsiteX0" fmla="*/ 548879 w 1797380"/>
              <a:gd name="connsiteY0" fmla="*/ 70624 h 3078148"/>
              <a:gd name="connsiteX1" fmla="*/ 898690 w 1797380"/>
              <a:gd name="connsiteY1" fmla="*/ 0 h 3078148"/>
              <a:gd name="connsiteX2" fmla="*/ 1797380 w 1797380"/>
              <a:gd name="connsiteY2" fmla="*/ 898690 h 3078148"/>
              <a:gd name="connsiteX3" fmla="*/ 1797379 w 1797380"/>
              <a:gd name="connsiteY3" fmla="*/ 2257908 h 3078148"/>
              <a:gd name="connsiteX4" fmla="*/ 0 w 1797380"/>
              <a:gd name="connsiteY4" fmla="*/ 3078148 h 3078148"/>
              <a:gd name="connsiteX5" fmla="*/ 0 w 1797380"/>
              <a:gd name="connsiteY5" fmla="*/ 898690 h 3078148"/>
              <a:gd name="connsiteX6" fmla="*/ 548879 w 1797380"/>
              <a:gd name="connsiteY6" fmla="*/ 70624 h 30781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97380" h="3078148">
                <a:moveTo>
                  <a:pt x="548879" y="70624"/>
                </a:moveTo>
                <a:cubicBezTo>
                  <a:pt x="656397" y="25147"/>
                  <a:pt x="774607" y="0"/>
                  <a:pt x="898690" y="0"/>
                </a:cubicBezTo>
                <a:cubicBezTo>
                  <a:pt x="1395023" y="0"/>
                  <a:pt x="1797380" y="402357"/>
                  <a:pt x="1797380" y="898690"/>
                </a:cubicBezTo>
                <a:lnTo>
                  <a:pt x="1797379" y="2257908"/>
                </a:lnTo>
                <a:lnTo>
                  <a:pt x="0" y="3078148"/>
                </a:lnTo>
                <a:lnTo>
                  <a:pt x="0" y="898690"/>
                </a:lnTo>
                <a:cubicBezTo>
                  <a:pt x="0" y="526440"/>
                  <a:pt x="226326" y="207052"/>
                  <a:pt x="548879" y="70624"/>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358" rtl="0" eaLnBrk="1" fontAlgn="auto" latinLnBrk="0" hangingPunct="1">
              <a:lnSpc>
                <a:spcPct val="100000"/>
              </a:lnSpc>
              <a:spcBef>
                <a:spcPts val="0"/>
              </a:spcBef>
              <a:spcAft>
                <a:spcPts val="0"/>
              </a:spcAft>
              <a:buClr>
                <a:srgbClr val="000000"/>
              </a:buClr>
              <a:buSzTx/>
              <a:buFont typeface="Arial"/>
              <a:buNone/>
              <a:tabLst/>
              <a:defRPr/>
            </a:pPr>
            <a:endParaRPr kumimoji="0" lang="en-US" sz="2489" b="0" i="0" u="none" strike="noStrike" kern="0" cap="none" spc="0" normalizeH="0" baseline="0" noProof="0">
              <a:ln>
                <a:noFill/>
              </a:ln>
              <a:solidFill>
                <a:srgbClr val="FFFFFF"/>
              </a:solidFill>
              <a:effectLst/>
              <a:uLnTx/>
              <a:uFillTx/>
              <a:latin typeface="Arial"/>
              <a:ea typeface="+mn-ea"/>
              <a:cs typeface="+mn-cs"/>
              <a:sym typeface="Arial"/>
            </a:endParaRPr>
          </a:p>
        </p:txBody>
      </p:sp>
      <p:sp>
        <p:nvSpPr>
          <p:cNvPr id="9" name="Rounded Rectangle 8">
            <a:extLst>
              <a:ext uri="{FF2B5EF4-FFF2-40B4-BE49-F238E27FC236}">
                <a16:creationId xmlns:a16="http://schemas.microsoft.com/office/drawing/2014/main" id="{ACA8E493-EF43-3B40-9BAE-215AD261F8BE}"/>
              </a:ext>
            </a:extLst>
          </p:cNvPr>
          <p:cNvSpPr/>
          <p:nvPr userDrawn="1"/>
        </p:nvSpPr>
        <p:spPr>
          <a:xfrm rot="1446981">
            <a:off x="10797447" y="5808912"/>
            <a:ext cx="794750" cy="1931703"/>
          </a:xfrm>
          <a:prstGeom prst="roundRect">
            <a:avLst>
              <a:gd name="adj" fmla="val 5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58" rtl="0" eaLnBrk="1" fontAlgn="auto" latinLnBrk="0" hangingPunct="1">
              <a:lnSpc>
                <a:spcPct val="100000"/>
              </a:lnSpc>
              <a:spcBef>
                <a:spcPts val="0"/>
              </a:spcBef>
              <a:spcAft>
                <a:spcPts val="0"/>
              </a:spcAft>
              <a:buClr>
                <a:srgbClr val="000000"/>
              </a:buClr>
              <a:buSzTx/>
              <a:buFont typeface="Arial"/>
              <a:buNone/>
              <a:tabLst/>
              <a:defRPr/>
            </a:pPr>
            <a:endParaRPr kumimoji="0" lang="en-US" sz="2489" b="0" i="0" u="none" strike="noStrike" kern="0" cap="none" spc="0" normalizeH="0" baseline="0" noProof="0">
              <a:ln>
                <a:noFill/>
              </a:ln>
              <a:solidFill>
                <a:srgbClr val="FFFFFF"/>
              </a:solidFill>
              <a:effectLst/>
              <a:uLnTx/>
              <a:uFillTx/>
              <a:latin typeface="Arial"/>
              <a:ea typeface="+mn-ea"/>
              <a:cs typeface="+mn-cs"/>
              <a:sym typeface="Arial"/>
            </a:endParaRPr>
          </a:p>
        </p:txBody>
      </p:sp>
    </p:spTree>
    <p:extLst>
      <p:ext uri="{BB962C8B-B14F-4D97-AF65-F5344CB8AC3E}">
        <p14:creationId xmlns:p14="http://schemas.microsoft.com/office/powerpoint/2010/main" val="2277453074"/>
      </p:ext>
    </p:extLst>
  </p:cSld>
  <p:clrMapOvr>
    <a:masterClrMapping/>
  </p:clrMapOvr>
</p:sldLayout>
</file>

<file path=ppt/slideLayouts/slideLayout266.xml><?xml version="1.0" encoding="utf-8"?>
<p:sldLayout xmlns:a="http://schemas.openxmlformats.org/drawingml/2006/main" xmlns:r="http://schemas.openxmlformats.org/officeDocument/2006/relationships" xmlns:p="http://schemas.openxmlformats.org/presentationml/2006/main" preserve="1" userDrawn="1">
  <p:cSld name="A_Text and Icons">
    <p:spTree>
      <p:nvGrpSpPr>
        <p:cNvPr id="1" name=""/>
        <p:cNvGrpSpPr/>
        <p:nvPr/>
      </p:nvGrpSpPr>
      <p:grpSpPr>
        <a:xfrm>
          <a:off x="0" y="0"/>
          <a:ext cx="0" cy="0"/>
          <a:chOff x="0" y="0"/>
          <a:chExt cx="0" cy="0"/>
        </a:xfrm>
      </p:grpSpPr>
      <p:sp>
        <p:nvSpPr>
          <p:cNvPr id="15" name="Text Placeholder 39">
            <a:extLst>
              <a:ext uri="{FF2B5EF4-FFF2-40B4-BE49-F238E27FC236}">
                <a16:creationId xmlns:a16="http://schemas.microsoft.com/office/drawing/2014/main" id="{DDBE3C6E-0E62-8548-BC9D-49BAEB94B464}"/>
              </a:ext>
            </a:extLst>
          </p:cNvPr>
          <p:cNvSpPr>
            <a:spLocks noGrp="1"/>
          </p:cNvSpPr>
          <p:nvPr>
            <p:ph type="body" sz="quarter" idx="34" hasCustomPrompt="1"/>
          </p:nvPr>
        </p:nvSpPr>
        <p:spPr>
          <a:xfrm>
            <a:off x="349406" y="4139938"/>
            <a:ext cx="3035540" cy="1554179"/>
          </a:xfrm>
          <a:prstGeom prst="rect">
            <a:avLst/>
          </a:prstGeom>
        </p:spPr>
        <p:txBody>
          <a:bodyPr lIns="0" tIns="0" rIns="0" bIns="0">
            <a:noAutofit/>
          </a:bodyPr>
          <a:lstStyle>
            <a:lvl1pPr marL="0" indent="0" algn="l">
              <a:lnSpc>
                <a:spcPct val="120000"/>
              </a:lnSpc>
              <a:buNone/>
              <a:defRPr sz="1400" b="0" i="0">
                <a:solidFill>
                  <a:schemeClr val="tx1"/>
                </a:solidFill>
                <a:latin typeface="Inter Light" panose="02000403000000020004" pitchFamily="2" charset="0"/>
                <a:ea typeface="Inter Light" panose="02000403000000020004" pitchFamily="2" charset="0"/>
                <a:cs typeface="Inter Light" panose="02000403000000020004" pitchFamily="2" charset="0"/>
              </a:defRPr>
            </a:lvl1pPr>
          </a:lstStyle>
          <a:p>
            <a:pPr lvl="0"/>
            <a:r>
              <a:rPr lang="en-US" sz="1400"/>
              <a:t>Click to edit caption text. This is a sample of text in a three column layout. This is a sample of a slide in a presentation deck. </a:t>
            </a:r>
            <a:endParaRPr lang="en-US"/>
          </a:p>
        </p:txBody>
      </p:sp>
      <p:sp>
        <p:nvSpPr>
          <p:cNvPr id="24" name="Text Placeholder 6">
            <a:extLst>
              <a:ext uri="{FF2B5EF4-FFF2-40B4-BE49-F238E27FC236}">
                <a16:creationId xmlns:a16="http://schemas.microsoft.com/office/drawing/2014/main" id="{CEAF532E-3B6C-E547-B07F-E8F1F34AD150}"/>
              </a:ext>
            </a:extLst>
          </p:cNvPr>
          <p:cNvSpPr>
            <a:spLocks noGrp="1"/>
          </p:cNvSpPr>
          <p:nvPr>
            <p:ph type="body" sz="quarter" idx="48" hasCustomPrompt="1"/>
          </p:nvPr>
        </p:nvSpPr>
        <p:spPr>
          <a:xfrm>
            <a:off x="342962" y="3588272"/>
            <a:ext cx="3022107" cy="366724"/>
          </a:xfrm>
          <a:prstGeom prst="rect">
            <a:avLst/>
          </a:prstGeom>
        </p:spPr>
        <p:txBody>
          <a:bodyPr lIns="0" tIns="0" rIns="0" bIns="0">
            <a:noAutofit/>
          </a:bodyPr>
          <a:lstStyle>
            <a:lvl1pPr marL="0" indent="0" algn="l">
              <a:lnSpc>
                <a:spcPct val="120000"/>
              </a:lnSpc>
              <a:buNone/>
              <a:defRPr sz="1800" b="1" i="0">
                <a:latin typeface="Inter Semi Bold" panose="02000503000000020004" pitchFamily="2" charset="0"/>
                <a:ea typeface="Inter Semi Bold" panose="02000503000000020004" pitchFamily="2" charset="0"/>
                <a:cs typeface="Inter Semi Bold" panose="02000503000000020004" pitchFamily="2" charset="0"/>
              </a:defRPr>
            </a:lvl1pPr>
            <a:lvl2pPr marL="457179" indent="0" algn="l">
              <a:buNone/>
              <a:defRPr/>
            </a:lvl2pPr>
            <a:lvl3pPr marL="914358" indent="0" algn="l">
              <a:buNone/>
              <a:defRPr/>
            </a:lvl3pPr>
            <a:lvl4pPr marL="1371536" indent="0" algn="l">
              <a:buNone/>
              <a:defRPr/>
            </a:lvl4pPr>
            <a:lvl5pPr marL="1828715" indent="0" algn="l">
              <a:buNone/>
              <a:defRPr/>
            </a:lvl5pPr>
          </a:lstStyle>
          <a:p>
            <a:pPr lvl="0"/>
            <a:r>
              <a:rPr lang="en-US"/>
              <a:t>Add text here</a:t>
            </a:r>
          </a:p>
        </p:txBody>
      </p:sp>
      <p:sp>
        <p:nvSpPr>
          <p:cNvPr id="30" name="Text Placeholder 6">
            <a:extLst>
              <a:ext uri="{FF2B5EF4-FFF2-40B4-BE49-F238E27FC236}">
                <a16:creationId xmlns:a16="http://schemas.microsoft.com/office/drawing/2014/main" id="{1C27FA71-6C55-8645-8118-C2A84FDCA2A1}"/>
              </a:ext>
            </a:extLst>
          </p:cNvPr>
          <p:cNvSpPr>
            <a:spLocks noGrp="1"/>
          </p:cNvSpPr>
          <p:nvPr>
            <p:ph type="body" sz="quarter" idx="52" hasCustomPrompt="1"/>
          </p:nvPr>
        </p:nvSpPr>
        <p:spPr>
          <a:xfrm>
            <a:off x="4451657" y="3588272"/>
            <a:ext cx="3022107" cy="366724"/>
          </a:xfrm>
          <a:prstGeom prst="rect">
            <a:avLst/>
          </a:prstGeom>
        </p:spPr>
        <p:txBody>
          <a:bodyPr lIns="0" tIns="0" rIns="0" bIns="0">
            <a:noAutofit/>
          </a:bodyPr>
          <a:lstStyle>
            <a:lvl1pPr marL="0" indent="0" algn="l">
              <a:lnSpc>
                <a:spcPct val="120000"/>
              </a:lnSpc>
              <a:buNone/>
              <a:defRPr sz="1800" b="1" i="0">
                <a:latin typeface="Inter Semi Bold" panose="02000503000000020004" pitchFamily="2" charset="0"/>
                <a:ea typeface="Inter Semi Bold" panose="02000503000000020004" pitchFamily="2" charset="0"/>
                <a:cs typeface="Inter Semi Bold" panose="02000503000000020004" pitchFamily="2" charset="0"/>
              </a:defRPr>
            </a:lvl1pPr>
            <a:lvl2pPr marL="457179" indent="0" algn="l">
              <a:buNone/>
              <a:defRPr/>
            </a:lvl2pPr>
            <a:lvl3pPr marL="914358" indent="0" algn="l">
              <a:buNone/>
              <a:defRPr/>
            </a:lvl3pPr>
            <a:lvl4pPr marL="1371536" indent="0" algn="l">
              <a:buNone/>
              <a:defRPr/>
            </a:lvl4pPr>
            <a:lvl5pPr marL="1828715" indent="0" algn="l">
              <a:buNone/>
              <a:defRPr/>
            </a:lvl5pPr>
          </a:lstStyle>
          <a:p>
            <a:pPr lvl="0"/>
            <a:r>
              <a:rPr lang="en-US"/>
              <a:t>Add text here</a:t>
            </a:r>
          </a:p>
        </p:txBody>
      </p:sp>
      <p:sp>
        <p:nvSpPr>
          <p:cNvPr id="34" name="Text Placeholder 6">
            <a:extLst>
              <a:ext uri="{FF2B5EF4-FFF2-40B4-BE49-F238E27FC236}">
                <a16:creationId xmlns:a16="http://schemas.microsoft.com/office/drawing/2014/main" id="{32FBFEFC-0A3E-0848-B0C2-A9352F204E8E}"/>
              </a:ext>
            </a:extLst>
          </p:cNvPr>
          <p:cNvSpPr>
            <a:spLocks noGrp="1"/>
          </p:cNvSpPr>
          <p:nvPr>
            <p:ph type="body" sz="quarter" idx="56" hasCustomPrompt="1"/>
          </p:nvPr>
        </p:nvSpPr>
        <p:spPr>
          <a:xfrm>
            <a:off x="8571025" y="3588272"/>
            <a:ext cx="3022107" cy="366724"/>
          </a:xfrm>
          <a:prstGeom prst="rect">
            <a:avLst/>
          </a:prstGeom>
        </p:spPr>
        <p:txBody>
          <a:bodyPr lIns="0" tIns="0" rIns="0" bIns="0">
            <a:noAutofit/>
          </a:bodyPr>
          <a:lstStyle>
            <a:lvl1pPr marL="0" indent="0" algn="l">
              <a:lnSpc>
                <a:spcPct val="120000"/>
              </a:lnSpc>
              <a:buNone/>
              <a:defRPr sz="1800" b="1" i="0">
                <a:latin typeface="Inter Semi Bold" panose="02000503000000020004" pitchFamily="2" charset="0"/>
                <a:ea typeface="Inter Semi Bold" panose="02000503000000020004" pitchFamily="2" charset="0"/>
                <a:cs typeface="Inter Semi Bold" panose="02000503000000020004" pitchFamily="2" charset="0"/>
              </a:defRPr>
            </a:lvl1pPr>
            <a:lvl2pPr marL="457179" indent="0" algn="l">
              <a:buNone/>
              <a:defRPr/>
            </a:lvl2pPr>
            <a:lvl3pPr marL="914358" indent="0" algn="l">
              <a:buNone/>
              <a:defRPr/>
            </a:lvl3pPr>
            <a:lvl4pPr marL="1371536" indent="0" algn="l">
              <a:buNone/>
              <a:defRPr/>
            </a:lvl4pPr>
            <a:lvl5pPr marL="1828715" indent="0" algn="l">
              <a:buNone/>
              <a:defRPr/>
            </a:lvl5pPr>
          </a:lstStyle>
          <a:p>
            <a:pPr lvl="0"/>
            <a:r>
              <a:rPr lang="en-US"/>
              <a:t>Add text here</a:t>
            </a:r>
          </a:p>
        </p:txBody>
      </p:sp>
      <p:sp>
        <p:nvSpPr>
          <p:cNvPr id="20" name="Text Placeholder 39">
            <a:extLst>
              <a:ext uri="{FF2B5EF4-FFF2-40B4-BE49-F238E27FC236}">
                <a16:creationId xmlns:a16="http://schemas.microsoft.com/office/drawing/2014/main" id="{7081216C-D085-6E4B-BD75-C39198CA3878}"/>
              </a:ext>
            </a:extLst>
          </p:cNvPr>
          <p:cNvSpPr>
            <a:spLocks noGrp="1"/>
          </p:cNvSpPr>
          <p:nvPr>
            <p:ph type="body" sz="quarter" idx="58" hasCustomPrompt="1"/>
          </p:nvPr>
        </p:nvSpPr>
        <p:spPr>
          <a:xfrm>
            <a:off x="4438223" y="4139938"/>
            <a:ext cx="3035540" cy="1554179"/>
          </a:xfrm>
          <a:prstGeom prst="rect">
            <a:avLst/>
          </a:prstGeom>
        </p:spPr>
        <p:txBody>
          <a:bodyPr lIns="0" tIns="0" rIns="0" bIns="0">
            <a:noAutofit/>
          </a:bodyPr>
          <a:lstStyle>
            <a:lvl1pPr marL="0" indent="0" algn="l">
              <a:lnSpc>
                <a:spcPct val="120000"/>
              </a:lnSpc>
              <a:buNone/>
              <a:defRPr sz="1400" b="0" i="0">
                <a:solidFill>
                  <a:schemeClr val="tx1"/>
                </a:solidFill>
                <a:latin typeface="Inter Light" panose="02000403000000020004" pitchFamily="2" charset="0"/>
                <a:ea typeface="Inter Light" panose="02000403000000020004" pitchFamily="2" charset="0"/>
                <a:cs typeface="Inter Light" panose="02000403000000020004" pitchFamily="2" charset="0"/>
              </a:defRPr>
            </a:lvl1pPr>
          </a:lstStyle>
          <a:p>
            <a:pPr lvl="0"/>
            <a:r>
              <a:rPr lang="en-US" sz="1400"/>
              <a:t>Click to edit caption text. This is a sample of text in a three column layout. This is a sample of a slide in a presentation deck. </a:t>
            </a:r>
            <a:endParaRPr lang="en-US"/>
          </a:p>
        </p:txBody>
      </p:sp>
      <p:sp>
        <p:nvSpPr>
          <p:cNvPr id="22" name="Text Placeholder 39">
            <a:extLst>
              <a:ext uri="{FF2B5EF4-FFF2-40B4-BE49-F238E27FC236}">
                <a16:creationId xmlns:a16="http://schemas.microsoft.com/office/drawing/2014/main" id="{AEE729D0-1011-834F-AA56-5E678E4F6D2A}"/>
              </a:ext>
            </a:extLst>
          </p:cNvPr>
          <p:cNvSpPr>
            <a:spLocks noGrp="1"/>
          </p:cNvSpPr>
          <p:nvPr>
            <p:ph type="body" sz="quarter" idx="59" hasCustomPrompt="1"/>
          </p:nvPr>
        </p:nvSpPr>
        <p:spPr>
          <a:xfrm>
            <a:off x="8557591" y="4139938"/>
            <a:ext cx="3035540" cy="1554179"/>
          </a:xfrm>
          <a:prstGeom prst="rect">
            <a:avLst/>
          </a:prstGeom>
        </p:spPr>
        <p:txBody>
          <a:bodyPr lIns="0" tIns="0" rIns="0" bIns="0">
            <a:noAutofit/>
          </a:bodyPr>
          <a:lstStyle>
            <a:lvl1pPr marL="0" indent="0" algn="l">
              <a:lnSpc>
                <a:spcPct val="120000"/>
              </a:lnSpc>
              <a:buNone/>
              <a:defRPr sz="1400" b="0" i="0">
                <a:solidFill>
                  <a:schemeClr val="tx1"/>
                </a:solidFill>
                <a:latin typeface="Inter Light" panose="02000403000000020004" pitchFamily="2" charset="0"/>
                <a:ea typeface="Inter Light" panose="02000403000000020004" pitchFamily="2" charset="0"/>
                <a:cs typeface="Inter Light" panose="02000403000000020004" pitchFamily="2" charset="0"/>
              </a:defRPr>
            </a:lvl1pPr>
          </a:lstStyle>
          <a:p>
            <a:pPr lvl="0"/>
            <a:r>
              <a:rPr lang="en-US" sz="1400"/>
              <a:t>Click to edit caption text. This is a sample of text in a three column layout. This is a sample of a slide in a presentation deck. </a:t>
            </a:r>
            <a:endParaRPr lang="en-US"/>
          </a:p>
        </p:txBody>
      </p:sp>
      <p:pic>
        <p:nvPicPr>
          <p:cNvPr id="23" name="Graphic 22">
            <a:extLst>
              <a:ext uri="{FF2B5EF4-FFF2-40B4-BE49-F238E27FC236}">
                <a16:creationId xmlns:a16="http://schemas.microsoft.com/office/drawing/2014/main" id="{F25FF4DB-EDC9-3540-AE14-2051E831A11C}"/>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222250" y="6256962"/>
            <a:ext cx="1463040" cy="438912"/>
          </a:xfrm>
          <a:prstGeom prst="rect">
            <a:avLst/>
          </a:prstGeom>
        </p:spPr>
      </p:pic>
      <p:sp>
        <p:nvSpPr>
          <p:cNvPr id="31" name="Text Placeholder 30">
            <a:extLst>
              <a:ext uri="{FF2B5EF4-FFF2-40B4-BE49-F238E27FC236}">
                <a16:creationId xmlns:a16="http://schemas.microsoft.com/office/drawing/2014/main" id="{7D541FF0-19D7-5348-B955-D48043EE536C}"/>
              </a:ext>
            </a:extLst>
          </p:cNvPr>
          <p:cNvSpPr>
            <a:spLocks noGrp="1"/>
          </p:cNvSpPr>
          <p:nvPr>
            <p:ph type="body" sz="quarter" idx="67" hasCustomPrompt="1"/>
          </p:nvPr>
        </p:nvSpPr>
        <p:spPr>
          <a:xfrm>
            <a:off x="342962" y="2447207"/>
            <a:ext cx="910431" cy="910431"/>
          </a:xfrm>
          <a:custGeom>
            <a:avLst/>
            <a:gdLst>
              <a:gd name="connsiteX0" fmla="*/ 389614 w 779228"/>
              <a:gd name="connsiteY0" fmla="*/ 0 h 779228"/>
              <a:gd name="connsiteX1" fmla="*/ 779228 w 779228"/>
              <a:gd name="connsiteY1" fmla="*/ 389614 h 779228"/>
              <a:gd name="connsiteX2" fmla="*/ 389614 w 779228"/>
              <a:gd name="connsiteY2" fmla="*/ 779228 h 779228"/>
              <a:gd name="connsiteX3" fmla="*/ 0 w 779228"/>
              <a:gd name="connsiteY3" fmla="*/ 389614 h 779228"/>
              <a:gd name="connsiteX4" fmla="*/ 389614 w 779228"/>
              <a:gd name="connsiteY4" fmla="*/ 0 h 7792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228" h="779228">
                <a:moveTo>
                  <a:pt x="389614" y="0"/>
                </a:moveTo>
                <a:cubicBezTo>
                  <a:pt x="604792" y="0"/>
                  <a:pt x="779228" y="174436"/>
                  <a:pt x="779228" y="389614"/>
                </a:cubicBezTo>
                <a:cubicBezTo>
                  <a:pt x="779228" y="604792"/>
                  <a:pt x="604792" y="779228"/>
                  <a:pt x="389614" y="779228"/>
                </a:cubicBezTo>
                <a:cubicBezTo>
                  <a:pt x="174436" y="779228"/>
                  <a:pt x="0" y="604792"/>
                  <a:pt x="0" y="389614"/>
                </a:cubicBezTo>
                <a:cubicBezTo>
                  <a:pt x="0" y="174436"/>
                  <a:pt x="174436" y="0"/>
                  <a:pt x="389614" y="0"/>
                </a:cubicBezTo>
                <a:close/>
              </a:path>
            </a:pathLst>
          </a:custGeom>
          <a:solidFill>
            <a:schemeClr val="accent1"/>
          </a:solidFill>
        </p:spPr>
        <p:txBody>
          <a:bodyPr wrap="square" lIns="0" tIns="0" rIns="0" bIns="0">
            <a:noAutofit/>
          </a:bodyPr>
          <a:lstStyle>
            <a:lvl1pPr marL="0" indent="0" algn="l">
              <a:lnSpc>
                <a:spcPct val="120000"/>
              </a:lnSpc>
              <a:buNone/>
              <a:defRPr sz="1400" b="0" i="0">
                <a:solidFill>
                  <a:schemeClr val="tx1"/>
                </a:solidFill>
                <a:latin typeface="Inter Light" panose="02000403000000020004" pitchFamily="2" charset="0"/>
                <a:ea typeface="Inter Light" panose="02000403000000020004" pitchFamily="2" charset="0"/>
                <a:cs typeface="Inter Light" panose="02000403000000020004" pitchFamily="2" charset="0"/>
              </a:defRPr>
            </a:lvl1pPr>
          </a:lstStyle>
          <a:p>
            <a:pPr lvl="0"/>
            <a:r>
              <a:rPr lang="en-US"/>
              <a:t> </a:t>
            </a:r>
          </a:p>
        </p:txBody>
      </p:sp>
      <p:sp>
        <p:nvSpPr>
          <p:cNvPr id="32" name="Text Placeholder 31">
            <a:extLst>
              <a:ext uri="{FF2B5EF4-FFF2-40B4-BE49-F238E27FC236}">
                <a16:creationId xmlns:a16="http://schemas.microsoft.com/office/drawing/2014/main" id="{425E0D4F-0276-7842-9D2D-4A39087F02BB}"/>
              </a:ext>
            </a:extLst>
          </p:cNvPr>
          <p:cNvSpPr>
            <a:spLocks noGrp="1"/>
          </p:cNvSpPr>
          <p:nvPr>
            <p:ph type="body" sz="quarter" idx="68" hasCustomPrompt="1"/>
          </p:nvPr>
        </p:nvSpPr>
        <p:spPr>
          <a:xfrm>
            <a:off x="4423398" y="2447207"/>
            <a:ext cx="910431" cy="910431"/>
          </a:xfrm>
          <a:custGeom>
            <a:avLst/>
            <a:gdLst>
              <a:gd name="connsiteX0" fmla="*/ 389614 w 779228"/>
              <a:gd name="connsiteY0" fmla="*/ 0 h 779228"/>
              <a:gd name="connsiteX1" fmla="*/ 779228 w 779228"/>
              <a:gd name="connsiteY1" fmla="*/ 389614 h 779228"/>
              <a:gd name="connsiteX2" fmla="*/ 389614 w 779228"/>
              <a:gd name="connsiteY2" fmla="*/ 779228 h 779228"/>
              <a:gd name="connsiteX3" fmla="*/ 0 w 779228"/>
              <a:gd name="connsiteY3" fmla="*/ 389614 h 779228"/>
              <a:gd name="connsiteX4" fmla="*/ 389614 w 779228"/>
              <a:gd name="connsiteY4" fmla="*/ 0 h 7792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228" h="779228">
                <a:moveTo>
                  <a:pt x="389614" y="0"/>
                </a:moveTo>
                <a:cubicBezTo>
                  <a:pt x="604792" y="0"/>
                  <a:pt x="779228" y="174436"/>
                  <a:pt x="779228" y="389614"/>
                </a:cubicBezTo>
                <a:cubicBezTo>
                  <a:pt x="779228" y="604792"/>
                  <a:pt x="604792" y="779228"/>
                  <a:pt x="389614" y="779228"/>
                </a:cubicBezTo>
                <a:cubicBezTo>
                  <a:pt x="174436" y="779228"/>
                  <a:pt x="0" y="604792"/>
                  <a:pt x="0" y="389614"/>
                </a:cubicBezTo>
                <a:cubicBezTo>
                  <a:pt x="0" y="174436"/>
                  <a:pt x="174436" y="0"/>
                  <a:pt x="389614" y="0"/>
                </a:cubicBezTo>
                <a:close/>
              </a:path>
            </a:pathLst>
          </a:custGeom>
          <a:solidFill>
            <a:schemeClr val="accent5"/>
          </a:solidFill>
        </p:spPr>
        <p:txBody>
          <a:bodyPr wrap="square" lIns="0" tIns="0" rIns="0" bIns="0">
            <a:noAutofit/>
          </a:bodyPr>
          <a:lstStyle>
            <a:lvl1pPr marL="0" indent="0" algn="l">
              <a:lnSpc>
                <a:spcPct val="120000"/>
              </a:lnSpc>
              <a:buNone/>
              <a:defRPr sz="1400" b="0" i="0">
                <a:solidFill>
                  <a:schemeClr val="tx1"/>
                </a:solidFill>
                <a:latin typeface="Inter Light" panose="02000403000000020004" pitchFamily="2" charset="0"/>
                <a:ea typeface="Inter Light" panose="02000403000000020004" pitchFamily="2" charset="0"/>
                <a:cs typeface="Inter Light" panose="02000403000000020004" pitchFamily="2" charset="0"/>
              </a:defRPr>
            </a:lvl1pPr>
          </a:lstStyle>
          <a:p>
            <a:pPr lvl="0"/>
            <a:r>
              <a:rPr lang="en-US"/>
              <a:t> </a:t>
            </a:r>
          </a:p>
        </p:txBody>
      </p:sp>
      <p:sp>
        <p:nvSpPr>
          <p:cNvPr id="36" name="Text Placeholder 35">
            <a:extLst>
              <a:ext uri="{FF2B5EF4-FFF2-40B4-BE49-F238E27FC236}">
                <a16:creationId xmlns:a16="http://schemas.microsoft.com/office/drawing/2014/main" id="{A55199F6-36D2-7F4B-A37D-854D387DE412}"/>
              </a:ext>
            </a:extLst>
          </p:cNvPr>
          <p:cNvSpPr>
            <a:spLocks noGrp="1"/>
          </p:cNvSpPr>
          <p:nvPr>
            <p:ph type="body" sz="quarter" idx="70" hasCustomPrompt="1"/>
          </p:nvPr>
        </p:nvSpPr>
        <p:spPr>
          <a:xfrm>
            <a:off x="8541209" y="2447207"/>
            <a:ext cx="910431" cy="910431"/>
          </a:xfrm>
          <a:custGeom>
            <a:avLst/>
            <a:gdLst>
              <a:gd name="connsiteX0" fmla="*/ 389614 w 779228"/>
              <a:gd name="connsiteY0" fmla="*/ 0 h 779228"/>
              <a:gd name="connsiteX1" fmla="*/ 779228 w 779228"/>
              <a:gd name="connsiteY1" fmla="*/ 389614 h 779228"/>
              <a:gd name="connsiteX2" fmla="*/ 389614 w 779228"/>
              <a:gd name="connsiteY2" fmla="*/ 779228 h 779228"/>
              <a:gd name="connsiteX3" fmla="*/ 0 w 779228"/>
              <a:gd name="connsiteY3" fmla="*/ 389614 h 779228"/>
              <a:gd name="connsiteX4" fmla="*/ 389614 w 779228"/>
              <a:gd name="connsiteY4" fmla="*/ 0 h 7792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228" h="779228">
                <a:moveTo>
                  <a:pt x="389614" y="0"/>
                </a:moveTo>
                <a:cubicBezTo>
                  <a:pt x="604792" y="0"/>
                  <a:pt x="779228" y="174436"/>
                  <a:pt x="779228" y="389614"/>
                </a:cubicBezTo>
                <a:cubicBezTo>
                  <a:pt x="779228" y="604792"/>
                  <a:pt x="604792" y="779228"/>
                  <a:pt x="389614" y="779228"/>
                </a:cubicBezTo>
                <a:cubicBezTo>
                  <a:pt x="174436" y="779228"/>
                  <a:pt x="0" y="604792"/>
                  <a:pt x="0" y="389614"/>
                </a:cubicBezTo>
                <a:cubicBezTo>
                  <a:pt x="0" y="174436"/>
                  <a:pt x="174436" y="0"/>
                  <a:pt x="389614" y="0"/>
                </a:cubicBezTo>
                <a:close/>
              </a:path>
            </a:pathLst>
          </a:custGeom>
          <a:solidFill>
            <a:schemeClr val="accent4"/>
          </a:solidFill>
        </p:spPr>
        <p:txBody>
          <a:bodyPr wrap="square" lIns="0" tIns="0" rIns="0" bIns="0">
            <a:noAutofit/>
          </a:bodyPr>
          <a:lstStyle>
            <a:lvl1pPr marL="0" indent="0" algn="l">
              <a:lnSpc>
                <a:spcPct val="120000"/>
              </a:lnSpc>
              <a:buNone/>
              <a:defRPr sz="1400" b="0" i="0">
                <a:solidFill>
                  <a:schemeClr val="tx1"/>
                </a:solidFill>
                <a:latin typeface="Inter Light" panose="02000403000000020004" pitchFamily="2" charset="0"/>
                <a:ea typeface="Inter Light" panose="02000403000000020004" pitchFamily="2" charset="0"/>
                <a:cs typeface="Inter Light" panose="02000403000000020004" pitchFamily="2" charset="0"/>
              </a:defRPr>
            </a:lvl1pPr>
          </a:lstStyle>
          <a:p>
            <a:pPr lvl="0"/>
            <a:r>
              <a:rPr lang="en-US"/>
              <a:t> </a:t>
            </a:r>
          </a:p>
        </p:txBody>
      </p:sp>
      <p:sp>
        <p:nvSpPr>
          <p:cNvPr id="26" name="Title 1">
            <a:extLst>
              <a:ext uri="{FF2B5EF4-FFF2-40B4-BE49-F238E27FC236}">
                <a16:creationId xmlns:a16="http://schemas.microsoft.com/office/drawing/2014/main" id="{F6520480-1BE9-994C-AB07-9788CAE05256}"/>
              </a:ext>
            </a:extLst>
          </p:cNvPr>
          <p:cNvSpPr>
            <a:spLocks noGrp="1"/>
          </p:cNvSpPr>
          <p:nvPr>
            <p:ph type="title" hasCustomPrompt="1"/>
          </p:nvPr>
        </p:nvSpPr>
        <p:spPr>
          <a:xfrm>
            <a:off x="318248" y="329453"/>
            <a:ext cx="9361781" cy="720160"/>
          </a:xfrm>
        </p:spPr>
        <p:txBody>
          <a:bodyPr/>
          <a:lstStyle>
            <a:lvl1pPr>
              <a:defRPr b="1" i="0">
                <a:latin typeface="Inter" panose="02000503000000020004" pitchFamily="2" charset="0"/>
                <a:ea typeface="Inter" panose="02000503000000020004" pitchFamily="2" charset="0"/>
                <a:cs typeface="Inter" panose="02000503000000020004" pitchFamily="2" charset="0"/>
              </a:defRPr>
            </a:lvl1pPr>
          </a:lstStyle>
          <a:p>
            <a:r>
              <a:rPr lang="en-US"/>
              <a:t>Click to edit slide title</a:t>
            </a:r>
          </a:p>
        </p:txBody>
      </p:sp>
      <p:sp>
        <p:nvSpPr>
          <p:cNvPr id="29" name="Text Placeholder 6">
            <a:extLst>
              <a:ext uri="{FF2B5EF4-FFF2-40B4-BE49-F238E27FC236}">
                <a16:creationId xmlns:a16="http://schemas.microsoft.com/office/drawing/2014/main" id="{9B276F36-1A11-5343-AAD6-DBF787F39A6C}"/>
              </a:ext>
            </a:extLst>
          </p:cNvPr>
          <p:cNvSpPr>
            <a:spLocks noGrp="1"/>
          </p:cNvSpPr>
          <p:nvPr>
            <p:ph type="body" sz="quarter" idx="47" hasCustomPrompt="1"/>
          </p:nvPr>
        </p:nvSpPr>
        <p:spPr>
          <a:xfrm>
            <a:off x="334456" y="1049613"/>
            <a:ext cx="8445500" cy="518868"/>
          </a:xfrm>
          <a:prstGeom prst="rect">
            <a:avLst/>
          </a:prstGeom>
        </p:spPr>
        <p:txBody>
          <a:bodyPr lIns="0" tIns="0" rIns="0" bIns="0">
            <a:noAutofit/>
          </a:bodyPr>
          <a:lstStyle>
            <a:lvl1pPr marL="0" indent="0" algn="l">
              <a:spcBef>
                <a:spcPts val="0"/>
              </a:spcBef>
              <a:buNone/>
              <a:defRPr sz="2200" b="0" i="0">
                <a:latin typeface="Inter Light" panose="02000403000000020004" pitchFamily="2" charset="0"/>
                <a:ea typeface="Inter Light" panose="02000403000000020004" pitchFamily="2" charset="0"/>
                <a:cs typeface="Inter Light" panose="02000403000000020004" pitchFamily="2" charset="0"/>
              </a:defRPr>
            </a:lvl1pPr>
            <a:lvl2pPr marL="457179" indent="0" algn="l">
              <a:buNone/>
              <a:defRPr/>
            </a:lvl2pPr>
            <a:lvl3pPr marL="914358" indent="0" algn="l">
              <a:buNone/>
              <a:defRPr/>
            </a:lvl3pPr>
            <a:lvl4pPr marL="1371536" indent="0" algn="l">
              <a:buNone/>
              <a:defRPr/>
            </a:lvl4pPr>
            <a:lvl5pPr marL="1828715" indent="0" algn="l">
              <a:buNone/>
              <a:defRPr/>
            </a:lvl5pPr>
          </a:lstStyle>
          <a:p>
            <a:pPr lvl="0"/>
            <a:r>
              <a:rPr lang="en-US"/>
              <a:t>Add subhead here if needed</a:t>
            </a:r>
          </a:p>
        </p:txBody>
      </p:sp>
      <p:sp>
        <p:nvSpPr>
          <p:cNvPr id="40" name="Picture Placeholder 6">
            <a:extLst>
              <a:ext uri="{FF2B5EF4-FFF2-40B4-BE49-F238E27FC236}">
                <a16:creationId xmlns:a16="http://schemas.microsoft.com/office/drawing/2014/main" id="{E9DDC3AC-D290-7C42-AF0A-2A997960588D}"/>
              </a:ext>
            </a:extLst>
          </p:cNvPr>
          <p:cNvSpPr>
            <a:spLocks noGrp="1"/>
          </p:cNvSpPr>
          <p:nvPr>
            <p:ph type="pic" sz="quarter" idx="75"/>
          </p:nvPr>
        </p:nvSpPr>
        <p:spPr>
          <a:xfrm>
            <a:off x="4599633" y="2625295"/>
            <a:ext cx="582673" cy="550862"/>
          </a:xfrm>
          <a:prstGeom prst="rect">
            <a:avLst/>
          </a:prstGeom>
        </p:spPr>
        <p:txBody>
          <a:bodyPr lIns="0" tIns="0" rIns="0" bIns="0" anchor="ctr" anchorCtr="0">
            <a:normAutofit/>
          </a:bodyPr>
          <a:lstStyle>
            <a:lvl1pPr marL="0" indent="0" algn="ctr">
              <a:buNone/>
              <a:defRPr sz="1400"/>
            </a:lvl1pPr>
          </a:lstStyle>
          <a:p>
            <a:r>
              <a:rPr lang="en-US"/>
              <a:t>Click icon to add picture</a:t>
            </a:r>
          </a:p>
        </p:txBody>
      </p:sp>
      <p:sp>
        <p:nvSpPr>
          <p:cNvPr id="41" name="Picture Placeholder 6">
            <a:extLst>
              <a:ext uri="{FF2B5EF4-FFF2-40B4-BE49-F238E27FC236}">
                <a16:creationId xmlns:a16="http://schemas.microsoft.com/office/drawing/2014/main" id="{EBA8843C-A5EC-264A-803F-39BED7C9A029}"/>
              </a:ext>
            </a:extLst>
          </p:cNvPr>
          <p:cNvSpPr>
            <a:spLocks noGrp="1"/>
          </p:cNvSpPr>
          <p:nvPr>
            <p:ph type="pic" sz="quarter" idx="76"/>
          </p:nvPr>
        </p:nvSpPr>
        <p:spPr>
          <a:xfrm>
            <a:off x="506840" y="2632161"/>
            <a:ext cx="582673" cy="550862"/>
          </a:xfrm>
          <a:prstGeom prst="rect">
            <a:avLst/>
          </a:prstGeom>
        </p:spPr>
        <p:txBody>
          <a:bodyPr lIns="0" tIns="0" rIns="0" bIns="0" anchor="ctr" anchorCtr="0">
            <a:normAutofit/>
          </a:bodyPr>
          <a:lstStyle>
            <a:lvl1pPr marL="0" indent="0" algn="ctr">
              <a:buNone/>
              <a:defRPr sz="1400"/>
            </a:lvl1pPr>
          </a:lstStyle>
          <a:p>
            <a:r>
              <a:rPr lang="en-US"/>
              <a:t>Click icon to add picture</a:t>
            </a:r>
          </a:p>
        </p:txBody>
      </p:sp>
      <p:sp>
        <p:nvSpPr>
          <p:cNvPr id="42" name="Picture Placeholder 6">
            <a:extLst>
              <a:ext uri="{FF2B5EF4-FFF2-40B4-BE49-F238E27FC236}">
                <a16:creationId xmlns:a16="http://schemas.microsoft.com/office/drawing/2014/main" id="{61962B5E-8AE2-AE44-8AEF-5344A3629AAD}"/>
              </a:ext>
            </a:extLst>
          </p:cNvPr>
          <p:cNvSpPr>
            <a:spLocks noGrp="1"/>
          </p:cNvSpPr>
          <p:nvPr>
            <p:ph type="pic" sz="quarter" idx="77"/>
          </p:nvPr>
        </p:nvSpPr>
        <p:spPr>
          <a:xfrm>
            <a:off x="8705087" y="2632161"/>
            <a:ext cx="582673" cy="550862"/>
          </a:xfrm>
          <a:prstGeom prst="rect">
            <a:avLst/>
          </a:prstGeom>
        </p:spPr>
        <p:txBody>
          <a:bodyPr lIns="0" tIns="0" rIns="0" bIns="0" anchor="ctr" anchorCtr="0">
            <a:normAutofit/>
          </a:bodyPr>
          <a:lstStyle>
            <a:lvl1pPr marL="0" indent="0" algn="ctr">
              <a:buNone/>
              <a:defRPr sz="1400"/>
            </a:lvl1pPr>
          </a:lstStyle>
          <a:p>
            <a:r>
              <a:rPr lang="en-US"/>
              <a:t>Click icon to add picture</a:t>
            </a:r>
          </a:p>
        </p:txBody>
      </p:sp>
      <p:sp>
        <p:nvSpPr>
          <p:cNvPr id="19" name="Freeform 18">
            <a:extLst>
              <a:ext uri="{FF2B5EF4-FFF2-40B4-BE49-F238E27FC236}">
                <a16:creationId xmlns:a16="http://schemas.microsoft.com/office/drawing/2014/main" id="{9DA9528B-0F28-9D4D-AF80-6784F7366BBF}"/>
              </a:ext>
            </a:extLst>
          </p:cNvPr>
          <p:cNvSpPr/>
          <p:nvPr userDrawn="1"/>
        </p:nvSpPr>
        <p:spPr>
          <a:xfrm rot="12236070">
            <a:off x="10930370" y="-387442"/>
            <a:ext cx="1028792" cy="1802670"/>
          </a:xfrm>
          <a:custGeom>
            <a:avLst/>
            <a:gdLst>
              <a:gd name="connsiteX0" fmla="*/ 314170 w 1028792"/>
              <a:gd name="connsiteY0" fmla="*/ 40424 h 1802670"/>
              <a:gd name="connsiteX1" fmla="*/ 514396 w 1028792"/>
              <a:gd name="connsiteY1" fmla="*/ 0 h 1802670"/>
              <a:gd name="connsiteX2" fmla="*/ 1028792 w 1028792"/>
              <a:gd name="connsiteY2" fmla="*/ 514396 h 1802670"/>
              <a:gd name="connsiteX3" fmla="*/ 1028791 w 1028792"/>
              <a:gd name="connsiteY3" fmla="*/ 1340869 h 1802670"/>
              <a:gd name="connsiteX4" fmla="*/ 0 w 1028792"/>
              <a:gd name="connsiteY4" fmla="*/ 1802670 h 1802670"/>
              <a:gd name="connsiteX5" fmla="*/ 0 w 1028792"/>
              <a:gd name="connsiteY5" fmla="*/ 514396 h 1802670"/>
              <a:gd name="connsiteX6" fmla="*/ 314170 w 1028792"/>
              <a:gd name="connsiteY6" fmla="*/ 40424 h 1802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28792" h="1802670">
                <a:moveTo>
                  <a:pt x="314170" y="40424"/>
                </a:moveTo>
                <a:cubicBezTo>
                  <a:pt x="375711" y="14394"/>
                  <a:pt x="443373" y="0"/>
                  <a:pt x="514396" y="0"/>
                </a:cubicBezTo>
                <a:cubicBezTo>
                  <a:pt x="798489" y="0"/>
                  <a:pt x="1028792" y="230303"/>
                  <a:pt x="1028792" y="514396"/>
                </a:cubicBezTo>
                <a:lnTo>
                  <a:pt x="1028791" y="1340869"/>
                </a:lnTo>
                <a:lnTo>
                  <a:pt x="0" y="1802670"/>
                </a:lnTo>
                <a:lnTo>
                  <a:pt x="0" y="514396"/>
                </a:lnTo>
                <a:cubicBezTo>
                  <a:pt x="0" y="301326"/>
                  <a:pt x="129545" y="118513"/>
                  <a:pt x="314170" y="40424"/>
                </a:cubicBezTo>
                <a:close/>
              </a:path>
            </a:pathLst>
          </a:custGeom>
          <a:solidFill>
            <a:srgbClr val="ABA3C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358" rtl="0" eaLnBrk="1" fontAlgn="auto" latinLnBrk="0" hangingPunct="1">
              <a:lnSpc>
                <a:spcPct val="100000"/>
              </a:lnSpc>
              <a:spcBef>
                <a:spcPts val="0"/>
              </a:spcBef>
              <a:spcAft>
                <a:spcPts val="0"/>
              </a:spcAft>
              <a:buClr>
                <a:srgbClr val="000000"/>
              </a:buClr>
              <a:buSzTx/>
              <a:buFont typeface="Arial"/>
              <a:buNone/>
              <a:tabLst/>
              <a:defRPr/>
            </a:pPr>
            <a:endParaRPr kumimoji="0" lang="en-US" sz="2489" b="0" i="0" u="none" strike="noStrike" kern="0" cap="none" spc="0" normalizeH="0" baseline="0" noProof="0">
              <a:ln>
                <a:noFill/>
              </a:ln>
              <a:solidFill>
                <a:srgbClr val="FFFFFF"/>
              </a:solidFill>
              <a:effectLst/>
              <a:uLnTx/>
              <a:uFillTx/>
              <a:latin typeface="Arial"/>
              <a:ea typeface="+mn-ea"/>
              <a:cs typeface="+mn-cs"/>
              <a:sym typeface="Arial"/>
            </a:endParaRPr>
          </a:p>
        </p:txBody>
      </p:sp>
      <p:sp>
        <p:nvSpPr>
          <p:cNvPr id="21" name="Freeform 20">
            <a:extLst>
              <a:ext uri="{FF2B5EF4-FFF2-40B4-BE49-F238E27FC236}">
                <a16:creationId xmlns:a16="http://schemas.microsoft.com/office/drawing/2014/main" id="{D9066E78-DD0A-7F4B-B12A-1D63B4433D52}"/>
              </a:ext>
            </a:extLst>
          </p:cNvPr>
          <p:cNvSpPr/>
          <p:nvPr userDrawn="1"/>
        </p:nvSpPr>
        <p:spPr>
          <a:xfrm rot="12257401">
            <a:off x="10379730" y="-407357"/>
            <a:ext cx="814948" cy="1273112"/>
          </a:xfrm>
          <a:custGeom>
            <a:avLst/>
            <a:gdLst>
              <a:gd name="connsiteX0" fmla="*/ 248867 w 814948"/>
              <a:gd name="connsiteY0" fmla="*/ 32021 h 1273112"/>
              <a:gd name="connsiteX1" fmla="*/ 407474 w 814948"/>
              <a:gd name="connsiteY1" fmla="*/ 0 h 1273112"/>
              <a:gd name="connsiteX2" fmla="*/ 814948 w 814948"/>
              <a:gd name="connsiteY2" fmla="*/ 407474 h 1273112"/>
              <a:gd name="connsiteX3" fmla="*/ 814948 w 814948"/>
              <a:gd name="connsiteY3" fmla="*/ 901208 h 1273112"/>
              <a:gd name="connsiteX4" fmla="*/ 0 w 814948"/>
              <a:gd name="connsiteY4" fmla="*/ 1273112 h 1273112"/>
              <a:gd name="connsiteX5" fmla="*/ 0 w 814948"/>
              <a:gd name="connsiteY5" fmla="*/ 407474 h 1273112"/>
              <a:gd name="connsiteX6" fmla="*/ 248867 w 814948"/>
              <a:gd name="connsiteY6" fmla="*/ 32021 h 1273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4948" h="1273112">
                <a:moveTo>
                  <a:pt x="248867" y="32021"/>
                </a:moveTo>
                <a:cubicBezTo>
                  <a:pt x="297616" y="11402"/>
                  <a:pt x="351214" y="0"/>
                  <a:pt x="407474" y="0"/>
                </a:cubicBezTo>
                <a:cubicBezTo>
                  <a:pt x="632516" y="0"/>
                  <a:pt x="814948" y="182432"/>
                  <a:pt x="814948" y="407474"/>
                </a:cubicBezTo>
                <a:lnTo>
                  <a:pt x="814948" y="901208"/>
                </a:lnTo>
                <a:lnTo>
                  <a:pt x="0" y="1273112"/>
                </a:lnTo>
                <a:lnTo>
                  <a:pt x="0" y="407474"/>
                </a:lnTo>
                <a:cubicBezTo>
                  <a:pt x="0" y="238693"/>
                  <a:pt x="102618" y="93879"/>
                  <a:pt x="248867" y="32021"/>
                </a:cubicBezTo>
                <a:close/>
              </a:path>
            </a:pathLst>
          </a:custGeom>
          <a:solidFill>
            <a:srgbClr val="4E427C"/>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358" rtl="0" eaLnBrk="1" fontAlgn="auto" latinLnBrk="0" hangingPunct="1">
              <a:lnSpc>
                <a:spcPct val="100000"/>
              </a:lnSpc>
              <a:spcBef>
                <a:spcPts val="0"/>
              </a:spcBef>
              <a:spcAft>
                <a:spcPts val="0"/>
              </a:spcAft>
              <a:buClr>
                <a:srgbClr val="000000"/>
              </a:buClr>
              <a:buSzTx/>
              <a:buFont typeface="Arial"/>
              <a:buNone/>
              <a:tabLst/>
              <a:defRPr/>
            </a:pPr>
            <a:endParaRPr kumimoji="0" lang="en-US" sz="2489" b="0" i="0" u="none" strike="noStrike" kern="0" cap="none" spc="0" normalizeH="0" baseline="0" noProof="0">
              <a:ln>
                <a:noFill/>
              </a:ln>
              <a:solidFill>
                <a:srgbClr val="FFFFFF"/>
              </a:solidFill>
              <a:effectLst/>
              <a:uLnTx/>
              <a:uFillTx/>
              <a:latin typeface="Arial"/>
              <a:ea typeface="+mn-ea"/>
              <a:cs typeface="+mn-cs"/>
              <a:sym typeface="Arial"/>
            </a:endParaRPr>
          </a:p>
        </p:txBody>
      </p:sp>
    </p:spTree>
    <p:extLst>
      <p:ext uri="{BB962C8B-B14F-4D97-AF65-F5344CB8AC3E}">
        <p14:creationId xmlns:p14="http://schemas.microsoft.com/office/powerpoint/2010/main" val="3386460066"/>
      </p:ext>
    </p:extLst>
  </p:cSld>
  <p:clrMapOvr>
    <a:masterClrMapping/>
  </p:clrMapOvr>
</p:sldLayout>
</file>

<file path=ppt/slideLayouts/slideLayout267.xml><?xml version="1.0" encoding="utf-8"?>
<p:sldLayout xmlns:a="http://schemas.openxmlformats.org/drawingml/2006/main" xmlns:r="http://schemas.openxmlformats.org/officeDocument/2006/relationships" xmlns:p="http://schemas.openxmlformats.org/presentationml/2006/main" preserve="1" userDrawn="1">
  <p:cSld name="Summary option 1">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F602FD5-ACF4-BD43-AF5B-CF7AB1737A75}"/>
              </a:ext>
            </a:extLst>
          </p:cNvPr>
          <p:cNvSpPr>
            <a:spLocks noGrp="1"/>
          </p:cNvSpPr>
          <p:nvPr>
            <p:ph type="title" hasCustomPrompt="1"/>
          </p:nvPr>
        </p:nvSpPr>
        <p:spPr>
          <a:xfrm>
            <a:off x="316379" y="1074098"/>
            <a:ext cx="5617192" cy="2508262"/>
          </a:xfrm>
        </p:spPr>
        <p:txBody>
          <a:bodyPr anchor="b" anchorCtr="0"/>
          <a:lstStyle>
            <a:lvl1pPr>
              <a:defRPr b="1" i="0">
                <a:latin typeface="Inter" panose="02000503000000020004" pitchFamily="2" charset="0"/>
                <a:ea typeface="Inter" panose="02000503000000020004" pitchFamily="2" charset="0"/>
                <a:cs typeface="Inter" panose="02000503000000020004" pitchFamily="2" charset="0"/>
              </a:defRPr>
            </a:lvl1pPr>
          </a:lstStyle>
          <a:p>
            <a:r>
              <a:rPr lang="en-US"/>
              <a:t>Click to add slide title here. Longer slide titles look like this on multiple lines</a:t>
            </a:r>
          </a:p>
        </p:txBody>
      </p:sp>
      <p:pic>
        <p:nvPicPr>
          <p:cNvPr id="11" name="Graphic 10">
            <a:extLst>
              <a:ext uri="{FF2B5EF4-FFF2-40B4-BE49-F238E27FC236}">
                <a16:creationId xmlns:a16="http://schemas.microsoft.com/office/drawing/2014/main" id="{B49547BA-A263-D94D-88A4-470FEE5F48F7}"/>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222250" y="6256962"/>
            <a:ext cx="1463040" cy="438912"/>
          </a:xfrm>
          <a:prstGeom prst="rect">
            <a:avLst/>
          </a:prstGeom>
        </p:spPr>
      </p:pic>
      <p:sp>
        <p:nvSpPr>
          <p:cNvPr id="16" name="Text Placeholder 6">
            <a:extLst>
              <a:ext uri="{FF2B5EF4-FFF2-40B4-BE49-F238E27FC236}">
                <a16:creationId xmlns:a16="http://schemas.microsoft.com/office/drawing/2014/main" id="{A91B14CA-78FF-1A4A-ADF7-BC0112E41AC9}"/>
              </a:ext>
            </a:extLst>
          </p:cNvPr>
          <p:cNvSpPr>
            <a:spLocks noGrp="1"/>
          </p:cNvSpPr>
          <p:nvPr>
            <p:ph type="body" sz="quarter" idx="64" hasCustomPrompt="1"/>
          </p:nvPr>
        </p:nvSpPr>
        <p:spPr>
          <a:xfrm>
            <a:off x="338768" y="3813402"/>
            <a:ext cx="5616575" cy="518868"/>
          </a:xfrm>
          <a:prstGeom prst="rect">
            <a:avLst/>
          </a:prstGeom>
        </p:spPr>
        <p:txBody>
          <a:bodyPr lIns="0" tIns="0" rIns="0" bIns="0" anchor="t" anchorCtr="0">
            <a:noAutofit/>
          </a:bodyPr>
          <a:lstStyle>
            <a:lvl1pPr marL="0" indent="0" algn="l">
              <a:spcBef>
                <a:spcPts val="0"/>
              </a:spcBef>
              <a:buNone/>
              <a:defRPr sz="2200" b="0" i="0">
                <a:latin typeface="Inter Light" panose="02000403000000020004" pitchFamily="2" charset="0"/>
                <a:ea typeface="Inter Light" panose="02000403000000020004" pitchFamily="2" charset="0"/>
                <a:cs typeface="Inter Light" panose="02000403000000020004" pitchFamily="2" charset="0"/>
              </a:defRPr>
            </a:lvl1pPr>
            <a:lvl2pPr marL="457179" indent="0" algn="l">
              <a:buNone/>
              <a:defRPr/>
            </a:lvl2pPr>
            <a:lvl3pPr marL="914358" indent="0" algn="l">
              <a:buNone/>
              <a:defRPr/>
            </a:lvl3pPr>
            <a:lvl4pPr marL="1371536" indent="0" algn="l">
              <a:buNone/>
              <a:defRPr/>
            </a:lvl4pPr>
            <a:lvl5pPr marL="1828715" indent="0" algn="l">
              <a:buNone/>
              <a:defRPr/>
            </a:lvl5pPr>
          </a:lstStyle>
          <a:p>
            <a:pPr lvl="0"/>
            <a:r>
              <a:rPr lang="en-US"/>
              <a:t>Click here to edit subhead text </a:t>
            </a:r>
          </a:p>
        </p:txBody>
      </p:sp>
      <p:sp>
        <p:nvSpPr>
          <p:cNvPr id="14" name="Text Placeholder 3">
            <a:extLst>
              <a:ext uri="{FF2B5EF4-FFF2-40B4-BE49-F238E27FC236}">
                <a16:creationId xmlns:a16="http://schemas.microsoft.com/office/drawing/2014/main" id="{56A69AD1-7C0B-A04E-934B-0B12C5D1F862}"/>
              </a:ext>
            </a:extLst>
          </p:cNvPr>
          <p:cNvSpPr>
            <a:spLocks noGrp="1"/>
          </p:cNvSpPr>
          <p:nvPr>
            <p:ph type="body" sz="quarter" idx="73"/>
          </p:nvPr>
        </p:nvSpPr>
        <p:spPr>
          <a:xfrm>
            <a:off x="6910213" y="4041675"/>
            <a:ext cx="6302375" cy="909810"/>
          </a:xfrm>
          <a:prstGeom prst="roundRect">
            <a:avLst>
              <a:gd name="adj" fmla="val 50000"/>
            </a:avLst>
          </a:prstGeom>
          <a:solidFill>
            <a:schemeClr val="accent3"/>
          </a:solidFill>
        </p:spPr>
        <p:txBody>
          <a:bodyPr lIns="914400" tIns="0" rIns="91440" bIns="0" anchor="ctr" anchorCtr="0">
            <a:noAutofit/>
          </a:bodyPr>
          <a:lstStyle>
            <a:lvl1pPr marL="0" indent="0">
              <a:buNone/>
              <a:defRPr sz="1800" b="0" i="0">
                <a:latin typeface="Inter Light" panose="02000403000000020004" pitchFamily="2" charset="0"/>
                <a:ea typeface="Inter Light" panose="02000403000000020004" pitchFamily="2" charset="0"/>
                <a:cs typeface="Inter Light" panose="02000403000000020004" pitchFamily="2" charset="0"/>
              </a:defRPr>
            </a:lvl1pPr>
          </a:lstStyle>
          <a:p>
            <a:pPr lvl="0"/>
            <a:r>
              <a:rPr lang="en-US"/>
              <a:t>Click to edit Master text styles</a:t>
            </a:r>
          </a:p>
        </p:txBody>
      </p:sp>
      <p:sp>
        <p:nvSpPr>
          <p:cNvPr id="13" name="Text Placeholder 3">
            <a:extLst>
              <a:ext uri="{FF2B5EF4-FFF2-40B4-BE49-F238E27FC236}">
                <a16:creationId xmlns:a16="http://schemas.microsoft.com/office/drawing/2014/main" id="{1A776A67-E65E-F74D-AB86-B3C2C62B1B0E}"/>
              </a:ext>
            </a:extLst>
          </p:cNvPr>
          <p:cNvSpPr>
            <a:spLocks noGrp="1"/>
          </p:cNvSpPr>
          <p:nvPr>
            <p:ph type="body" sz="quarter" idx="72"/>
          </p:nvPr>
        </p:nvSpPr>
        <p:spPr>
          <a:xfrm>
            <a:off x="6910213" y="2749678"/>
            <a:ext cx="6302375" cy="909810"/>
          </a:xfrm>
          <a:prstGeom prst="roundRect">
            <a:avLst>
              <a:gd name="adj" fmla="val 50000"/>
            </a:avLst>
          </a:prstGeom>
          <a:solidFill>
            <a:schemeClr val="accent6"/>
          </a:solidFill>
        </p:spPr>
        <p:txBody>
          <a:bodyPr lIns="914400" tIns="0" rIns="91440" bIns="0" anchor="ctr" anchorCtr="0">
            <a:noAutofit/>
          </a:bodyPr>
          <a:lstStyle>
            <a:lvl1pPr marL="0" indent="0">
              <a:buNone/>
              <a:defRPr sz="1800" b="0" i="0">
                <a:latin typeface="Inter Light" panose="02000403000000020004" pitchFamily="2" charset="0"/>
                <a:ea typeface="Inter Light" panose="02000403000000020004" pitchFamily="2" charset="0"/>
                <a:cs typeface="Inter Light" panose="02000403000000020004" pitchFamily="2" charset="0"/>
              </a:defRPr>
            </a:lvl1pPr>
          </a:lstStyle>
          <a:p>
            <a:pPr lvl="0"/>
            <a:r>
              <a:rPr lang="en-US"/>
              <a:t>Click to edit Master text styles</a:t>
            </a:r>
          </a:p>
        </p:txBody>
      </p:sp>
      <p:sp>
        <p:nvSpPr>
          <p:cNvPr id="4" name="Text Placeholder 3">
            <a:extLst>
              <a:ext uri="{FF2B5EF4-FFF2-40B4-BE49-F238E27FC236}">
                <a16:creationId xmlns:a16="http://schemas.microsoft.com/office/drawing/2014/main" id="{ABB9119A-7989-A244-95EB-4B160D87D5AF}"/>
              </a:ext>
            </a:extLst>
          </p:cNvPr>
          <p:cNvSpPr>
            <a:spLocks noGrp="1"/>
          </p:cNvSpPr>
          <p:nvPr>
            <p:ph type="body" sz="quarter" idx="71"/>
          </p:nvPr>
        </p:nvSpPr>
        <p:spPr>
          <a:xfrm>
            <a:off x="6910213" y="1457680"/>
            <a:ext cx="6302375" cy="909810"/>
          </a:xfrm>
          <a:prstGeom prst="roundRect">
            <a:avLst>
              <a:gd name="adj" fmla="val 50000"/>
            </a:avLst>
          </a:prstGeom>
          <a:solidFill>
            <a:schemeClr val="accent1"/>
          </a:solidFill>
        </p:spPr>
        <p:txBody>
          <a:bodyPr lIns="914400" tIns="0" rIns="91440" bIns="0" anchor="ctr" anchorCtr="0">
            <a:noAutofit/>
          </a:bodyPr>
          <a:lstStyle>
            <a:lvl1pPr marL="0" indent="0">
              <a:buNone/>
              <a:defRPr sz="1800" b="0" i="0">
                <a:latin typeface="Inter Light" panose="02000403000000020004" pitchFamily="2" charset="0"/>
                <a:ea typeface="Inter Light" panose="02000403000000020004" pitchFamily="2" charset="0"/>
                <a:cs typeface="Inter Light" panose="02000403000000020004" pitchFamily="2" charset="0"/>
              </a:defRPr>
            </a:lvl1pPr>
          </a:lstStyle>
          <a:p>
            <a:pPr lvl="0"/>
            <a:r>
              <a:rPr lang="en-US"/>
              <a:t>Click to edit Master text styles</a:t>
            </a:r>
          </a:p>
        </p:txBody>
      </p:sp>
      <p:sp>
        <p:nvSpPr>
          <p:cNvPr id="12" name="Picture Placeholder 6">
            <a:extLst>
              <a:ext uri="{FF2B5EF4-FFF2-40B4-BE49-F238E27FC236}">
                <a16:creationId xmlns:a16="http://schemas.microsoft.com/office/drawing/2014/main" id="{D91CEC83-7AE4-B14D-A914-85AD45CD1336}"/>
              </a:ext>
            </a:extLst>
          </p:cNvPr>
          <p:cNvSpPr>
            <a:spLocks noGrp="1"/>
          </p:cNvSpPr>
          <p:nvPr>
            <p:ph type="pic" sz="quarter" idx="75" hasCustomPrompt="1"/>
          </p:nvPr>
        </p:nvSpPr>
        <p:spPr>
          <a:xfrm>
            <a:off x="7157173" y="1637154"/>
            <a:ext cx="582673" cy="550862"/>
          </a:xfrm>
          <a:prstGeom prst="rect">
            <a:avLst/>
          </a:prstGeom>
        </p:spPr>
        <p:txBody>
          <a:bodyPr lIns="0" tIns="0" rIns="0" bIns="0" anchor="ctr" anchorCtr="0">
            <a:normAutofit/>
          </a:bodyPr>
          <a:lstStyle>
            <a:lvl1pPr marL="0" indent="0" algn="ctr">
              <a:buNone/>
              <a:defRPr sz="1400"/>
            </a:lvl1pPr>
          </a:lstStyle>
          <a:p>
            <a:r>
              <a:rPr lang="en-US"/>
              <a:t>Icon</a:t>
            </a:r>
          </a:p>
        </p:txBody>
      </p:sp>
      <p:sp>
        <p:nvSpPr>
          <p:cNvPr id="15" name="Picture Placeholder 6">
            <a:extLst>
              <a:ext uri="{FF2B5EF4-FFF2-40B4-BE49-F238E27FC236}">
                <a16:creationId xmlns:a16="http://schemas.microsoft.com/office/drawing/2014/main" id="{5E4AAF96-958C-994C-BC84-DA6D4C3FFF54}"/>
              </a:ext>
            </a:extLst>
          </p:cNvPr>
          <p:cNvSpPr>
            <a:spLocks noGrp="1"/>
          </p:cNvSpPr>
          <p:nvPr>
            <p:ph type="pic" sz="quarter" idx="76" hasCustomPrompt="1"/>
          </p:nvPr>
        </p:nvSpPr>
        <p:spPr>
          <a:xfrm>
            <a:off x="7157173" y="2921468"/>
            <a:ext cx="582673" cy="550862"/>
          </a:xfrm>
          <a:prstGeom prst="rect">
            <a:avLst/>
          </a:prstGeom>
        </p:spPr>
        <p:txBody>
          <a:bodyPr lIns="0" tIns="0" rIns="0" bIns="0" anchor="ctr" anchorCtr="0">
            <a:normAutofit/>
          </a:bodyPr>
          <a:lstStyle>
            <a:lvl1pPr marL="0" indent="0" algn="ctr">
              <a:buNone/>
              <a:defRPr sz="1400"/>
            </a:lvl1pPr>
          </a:lstStyle>
          <a:p>
            <a:r>
              <a:rPr lang="en-US"/>
              <a:t>Icon</a:t>
            </a:r>
          </a:p>
        </p:txBody>
      </p:sp>
      <p:sp>
        <p:nvSpPr>
          <p:cNvPr id="17" name="Picture Placeholder 6">
            <a:extLst>
              <a:ext uri="{FF2B5EF4-FFF2-40B4-BE49-F238E27FC236}">
                <a16:creationId xmlns:a16="http://schemas.microsoft.com/office/drawing/2014/main" id="{9678621E-9A0A-B84E-A813-EF720BE56E5C}"/>
              </a:ext>
            </a:extLst>
          </p:cNvPr>
          <p:cNvSpPr>
            <a:spLocks noGrp="1"/>
          </p:cNvSpPr>
          <p:nvPr>
            <p:ph type="pic" sz="quarter" idx="77" hasCustomPrompt="1"/>
          </p:nvPr>
        </p:nvSpPr>
        <p:spPr>
          <a:xfrm>
            <a:off x="7157173" y="4230492"/>
            <a:ext cx="582673" cy="550862"/>
          </a:xfrm>
          <a:prstGeom prst="rect">
            <a:avLst/>
          </a:prstGeom>
        </p:spPr>
        <p:txBody>
          <a:bodyPr lIns="0" tIns="0" rIns="0" bIns="0" anchor="ctr" anchorCtr="0">
            <a:normAutofit/>
          </a:bodyPr>
          <a:lstStyle>
            <a:lvl1pPr marL="0" indent="0" algn="ctr">
              <a:buNone/>
              <a:defRPr sz="1400"/>
            </a:lvl1pPr>
          </a:lstStyle>
          <a:p>
            <a:r>
              <a:rPr lang="en-US"/>
              <a:t>Icon</a:t>
            </a:r>
          </a:p>
        </p:txBody>
      </p:sp>
    </p:spTree>
    <p:extLst>
      <p:ext uri="{BB962C8B-B14F-4D97-AF65-F5344CB8AC3E}">
        <p14:creationId xmlns:p14="http://schemas.microsoft.com/office/powerpoint/2010/main" val="681922778"/>
      </p:ext>
    </p:extLst>
  </p:cSld>
  <p:clrMapOvr>
    <a:masterClrMapping/>
  </p:clrMapOvr>
</p:sldLayout>
</file>

<file path=ppt/slideLayouts/slideLayout268.xml><?xml version="1.0" encoding="utf-8"?>
<p:sldLayout xmlns:a="http://schemas.openxmlformats.org/drawingml/2006/main" xmlns:r="http://schemas.openxmlformats.org/officeDocument/2006/relationships" xmlns:p="http://schemas.openxmlformats.org/presentationml/2006/main" preserve="1" userDrawn="1">
  <p:cSld name="Summary option 2">
    <p:spTree>
      <p:nvGrpSpPr>
        <p:cNvPr id="1" name=""/>
        <p:cNvGrpSpPr/>
        <p:nvPr/>
      </p:nvGrpSpPr>
      <p:grpSpPr>
        <a:xfrm>
          <a:off x="0" y="0"/>
          <a:ext cx="0" cy="0"/>
          <a:chOff x="0" y="0"/>
          <a:chExt cx="0" cy="0"/>
        </a:xfrm>
      </p:grpSpPr>
      <p:sp>
        <p:nvSpPr>
          <p:cNvPr id="14" name="Rounded Rectangle 13">
            <a:extLst>
              <a:ext uri="{FF2B5EF4-FFF2-40B4-BE49-F238E27FC236}">
                <a16:creationId xmlns:a16="http://schemas.microsoft.com/office/drawing/2014/main" id="{5FE9AEBA-4FCE-9D4A-A19C-B14A92EC29FD}"/>
              </a:ext>
            </a:extLst>
          </p:cNvPr>
          <p:cNvSpPr/>
          <p:nvPr userDrawn="1"/>
        </p:nvSpPr>
        <p:spPr>
          <a:xfrm>
            <a:off x="8216818" y="2465959"/>
            <a:ext cx="3178215" cy="2796168"/>
          </a:xfrm>
          <a:prstGeom prst="roundRect">
            <a:avLst/>
          </a:prstGeom>
          <a:solidFill>
            <a:srgbClr val="7DBB6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849"/>
          </a:p>
        </p:txBody>
      </p:sp>
      <p:sp>
        <p:nvSpPr>
          <p:cNvPr id="13" name="Rounded Rectangle 12">
            <a:extLst>
              <a:ext uri="{FF2B5EF4-FFF2-40B4-BE49-F238E27FC236}">
                <a16:creationId xmlns:a16="http://schemas.microsoft.com/office/drawing/2014/main" id="{04242E7C-A70A-E441-9083-D5C0FD3BC6CF}"/>
              </a:ext>
            </a:extLst>
          </p:cNvPr>
          <p:cNvSpPr/>
          <p:nvPr userDrawn="1"/>
        </p:nvSpPr>
        <p:spPr>
          <a:xfrm>
            <a:off x="4503453" y="2465959"/>
            <a:ext cx="3178215" cy="2796168"/>
          </a:xfrm>
          <a:prstGeom prst="roundRect">
            <a:avLst/>
          </a:prstGeom>
          <a:solidFill>
            <a:srgbClr val="3377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849"/>
          </a:p>
        </p:txBody>
      </p:sp>
      <p:sp>
        <p:nvSpPr>
          <p:cNvPr id="3" name="Rounded Rectangle 2">
            <a:extLst>
              <a:ext uri="{FF2B5EF4-FFF2-40B4-BE49-F238E27FC236}">
                <a16:creationId xmlns:a16="http://schemas.microsoft.com/office/drawing/2014/main" id="{899D2A60-C91D-3B49-8F7F-65126A4962E3}"/>
              </a:ext>
            </a:extLst>
          </p:cNvPr>
          <p:cNvSpPr/>
          <p:nvPr userDrawn="1"/>
        </p:nvSpPr>
        <p:spPr>
          <a:xfrm>
            <a:off x="790091" y="2465959"/>
            <a:ext cx="3178215" cy="2796168"/>
          </a:xfrm>
          <a:prstGeom prst="round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849"/>
          </a:p>
        </p:txBody>
      </p:sp>
      <p:sp>
        <p:nvSpPr>
          <p:cNvPr id="15" name="Title 1">
            <a:extLst>
              <a:ext uri="{FF2B5EF4-FFF2-40B4-BE49-F238E27FC236}">
                <a16:creationId xmlns:a16="http://schemas.microsoft.com/office/drawing/2014/main" id="{8B2D4AB3-C01A-8346-823A-41E98C026976}"/>
              </a:ext>
            </a:extLst>
          </p:cNvPr>
          <p:cNvSpPr>
            <a:spLocks noGrp="1"/>
          </p:cNvSpPr>
          <p:nvPr>
            <p:ph type="title" hasCustomPrompt="1"/>
          </p:nvPr>
        </p:nvSpPr>
        <p:spPr>
          <a:xfrm>
            <a:off x="318247" y="329454"/>
            <a:ext cx="10515600" cy="607595"/>
          </a:xfrm>
        </p:spPr>
        <p:txBody>
          <a:bodyPr/>
          <a:lstStyle>
            <a:lvl1pPr>
              <a:defRPr b="1" i="0">
                <a:latin typeface="Inter" panose="02000503000000020004" pitchFamily="2" charset="0"/>
                <a:ea typeface="Inter" panose="02000503000000020004" pitchFamily="2" charset="0"/>
                <a:cs typeface="Inter" panose="02000503000000020004" pitchFamily="2" charset="0"/>
              </a:defRPr>
            </a:lvl1pPr>
          </a:lstStyle>
          <a:p>
            <a:r>
              <a:rPr lang="en-US"/>
              <a:t>Click to edit slide title</a:t>
            </a:r>
          </a:p>
        </p:txBody>
      </p:sp>
      <p:sp>
        <p:nvSpPr>
          <p:cNvPr id="16" name="Text Placeholder 6">
            <a:extLst>
              <a:ext uri="{FF2B5EF4-FFF2-40B4-BE49-F238E27FC236}">
                <a16:creationId xmlns:a16="http://schemas.microsoft.com/office/drawing/2014/main" id="{40328820-0019-6C45-ABF1-660AC530D2CC}"/>
              </a:ext>
            </a:extLst>
          </p:cNvPr>
          <p:cNvSpPr>
            <a:spLocks noGrp="1"/>
          </p:cNvSpPr>
          <p:nvPr>
            <p:ph type="body" sz="quarter" idx="47" hasCustomPrompt="1"/>
          </p:nvPr>
        </p:nvSpPr>
        <p:spPr>
          <a:xfrm>
            <a:off x="334456" y="1049613"/>
            <a:ext cx="8445500" cy="518868"/>
          </a:xfrm>
          <a:prstGeom prst="rect">
            <a:avLst/>
          </a:prstGeom>
        </p:spPr>
        <p:txBody>
          <a:bodyPr lIns="0" tIns="0" rIns="0" bIns="0">
            <a:noAutofit/>
          </a:bodyPr>
          <a:lstStyle>
            <a:lvl1pPr marL="0" indent="0" algn="l">
              <a:spcBef>
                <a:spcPts val="0"/>
              </a:spcBef>
              <a:spcAft>
                <a:spcPts val="0"/>
              </a:spcAft>
              <a:buNone/>
              <a:defRPr sz="2200" b="0" i="0">
                <a:latin typeface="Inter Light" panose="02000403000000020004" pitchFamily="2" charset="0"/>
                <a:ea typeface="Inter Light" panose="02000403000000020004" pitchFamily="2" charset="0"/>
                <a:cs typeface="Inter Light" panose="02000403000000020004" pitchFamily="2" charset="0"/>
              </a:defRPr>
            </a:lvl1pPr>
            <a:lvl2pPr marL="457179" indent="0" algn="l">
              <a:buNone/>
              <a:defRPr/>
            </a:lvl2pPr>
            <a:lvl3pPr marL="914358" indent="0" algn="l">
              <a:buNone/>
              <a:defRPr/>
            </a:lvl3pPr>
            <a:lvl4pPr marL="1371536" indent="0" algn="l">
              <a:buNone/>
              <a:defRPr/>
            </a:lvl4pPr>
            <a:lvl5pPr marL="1828715" indent="0" algn="l">
              <a:buNone/>
              <a:defRPr/>
            </a:lvl5pPr>
          </a:lstStyle>
          <a:p>
            <a:pPr lvl="0"/>
            <a:r>
              <a:rPr lang="en-US"/>
              <a:t>Add subhead here if needed</a:t>
            </a:r>
          </a:p>
        </p:txBody>
      </p:sp>
      <p:sp>
        <p:nvSpPr>
          <p:cNvPr id="7" name="Text Placeholder 6">
            <a:extLst>
              <a:ext uri="{FF2B5EF4-FFF2-40B4-BE49-F238E27FC236}">
                <a16:creationId xmlns:a16="http://schemas.microsoft.com/office/drawing/2014/main" id="{473F409A-3158-DF41-86A0-DA4EB4F77146}"/>
              </a:ext>
            </a:extLst>
          </p:cNvPr>
          <p:cNvSpPr>
            <a:spLocks noGrp="1"/>
          </p:cNvSpPr>
          <p:nvPr>
            <p:ph type="body" sz="quarter" idx="63" hasCustomPrompt="1"/>
          </p:nvPr>
        </p:nvSpPr>
        <p:spPr>
          <a:xfrm>
            <a:off x="1040790" y="2841192"/>
            <a:ext cx="2645706" cy="2420937"/>
          </a:xfrm>
          <a:prstGeom prst="rect">
            <a:avLst/>
          </a:prstGeom>
        </p:spPr>
        <p:txBody>
          <a:bodyPr lIns="0" tIns="0" rIns="0" bIns="0">
            <a:noAutofit/>
          </a:bodyPr>
          <a:lstStyle>
            <a:lvl1pPr marL="0" indent="0">
              <a:lnSpc>
                <a:spcPct val="120000"/>
              </a:lnSpc>
              <a:spcBef>
                <a:spcPts val="0"/>
              </a:spcBef>
              <a:spcAft>
                <a:spcPts val="1200"/>
              </a:spcAft>
              <a:buNone/>
              <a:defRPr sz="1800" b="0" i="0">
                <a:solidFill>
                  <a:schemeClr val="tx1"/>
                </a:solidFill>
                <a:latin typeface="Inter Light" panose="02000403000000020004" pitchFamily="2" charset="0"/>
                <a:ea typeface="Inter Light" panose="02000403000000020004" pitchFamily="2" charset="0"/>
                <a:cs typeface="Inter Light" panose="02000403000000020004" pitchFamily="2" charset="0"/>
              </a:defRPr>
            </a:lvl1pPr>
            <a:lvl2pPr marL="457179" indent="0">
              <a:buNone/>
              <a:defRPr sz="1600" b="0" i="0">
                <a:solidFill>
                  <a:schemeClr val="tx1"/>
                </a:solidFill>
                <a:latin typeface="Inter" panose="02000503000000020004" pitchFamily="2" charset="0"/>
                <a:ea typeface="Inter" panose="02000503000000020004" pitchFamily="2" charset="0"/>
                <a:cs typeface="Inter" panose="02000503000000020004" pitchFamily="2" charset="0"/>
              </a:defRPr>
            </a:lvl2pPr>
            <a:lvl3pPr marL="914358" indent="0">
              <a:buNone/>
              <a:defRPr sz="1600" b="0" i="0">
                <a:solidFill>
                  <a:schemeClr val="tx1"/>
                </a:solidFill>
                <a:latin typeface="Inter" panose="02000503000000020004" pitchFamily="2" charset="0"/>
                <a:ea typeface="Inter" panose="02000503000000020004" pitchFamily="2" charset="0"/>
                <a:cs typeface="Inter" panose="02000503000000020004" pitchFamily="2" charset="0"/>
              </a:defRPr>
            </a:lvl3pPr>
            <a:lvl4pPr marL="1371536" indent="0">
              <a:buNone/>
              <a:defRPr sz="1600" b="0" i="0">
                <a:solidFill>
                  <a:schemeClr val="tx1"/>
                </a:solidFill>
                <a:latin typeface="Inter" panose="02000503000000020004" pitchFamily="2" charset="0"/>
                <a:ea typeface="Inter" panose="02000503000000020004" pitchFamily="2" charset="0"/>
                <a:cs typeface="Inter" panose="02000503000000020004" pitchFamily="2" charset="0"/>
              </a:defRPr>
            </a:lvl4pPr>
            <a:lvl5pPr marL="1828715" indent="0">
              <a:buNone/>
              <a:defRPr sz="1600" b="0" i="0">
                <a:solidFill>
                  <a:schemeClr val="tx1"/>
                </a:solidFill>
                <a:latin typeface="Inter" panose="02000503000000020004" pitchFamily="2" charset="0"/>
                <a:ea typeface="Inter" panose="02000503000000020004" pitchFamily="2" charset="0"/>
                <a:cs typeface="Inter" panose="02000503000000020004" pitchFamily="2" charset="0"/>
              </a:defRPr>
            </a:lvl5pPr>
          </a:lstStyle>
          <a:p>
            <a:pPr lvl="0"/>
            <a:r>
              <a:rPr lang="en-US"/>
              <a:t>Click to add body text here and here and more </a:t>
            </a:r>
            <a:r>
              <a:rPr lang="en-US" err="1"/>
              <a:t>loreum</a:t>
            </a:r>
            <a:r>
              <a:rPr lang="en-US"/>
              <a:t> ipsum </a:t>
            </a:r>
            <a:r>
              <a:rPr lang="en-US" err="1"/>
              <a:t>dolare</a:t>
            </a:r>
            <a:r>
              <a:rPr lang="en-US"/>
              <a:t> </a:t>
            </a:r>
            <a:r>
              <a:rPr lang="en-US" err="1"/>
              <a:t>enit</a:t>
            </a:r>
            <a:r>
              <a:rPr lang="en-US"/>
              <a:t> </a:t>
            </a:r>
            <a:r>
              <a:rPr lang="en-US" err="1"/>
              <a:t>atritturn</a:t>
            </a:r>
            <a:r>
              <a:rPr lang="en-US"/>
              <a:t> </a:t>
            </a:r>
            <a:r>
              <a:rPr lang="en-US" err="1"/>
              <a:t>bequait</a:t>
            </a:r>
            <a:r>
              <a:rPr lang="en-US"/>
              <a:t> </a:t>
            </a:r>
            <a:r>
              <a:rPr lang="en-US" err="1"/>
              <a:t>needt</a:t>
            </a:r>
            <a:r>
              <a:rPr lang="en-US"/>
              <a:t> </a:t>
            </a:r>
            <a:r>
              <a:rPr lang="en-US" err="1"/>
              <a:t>tugough</a:t>
            </a:r>
            <a:r>
              <a:rPr lang="en-US"/>
              <a:t> </a:t>
            </a:r>
            <a:r>
              <a:rPr lang="en-US" err="1"/>
              <a:t>practe</a:t>
            </a:r>
            <a:r>
              <a:rPr lang="en-US"/>
              <a:t> </a:t>
            </a:r>
            <a:r>
              <a:rPr lang="en-US" err="1"/>
              <a:t>diejck</a:t>
            </a:r>
            <a:endParaRPr lang="en-US"/>
          </a:p>
        </p:txBody>
      </p:sp>
      <p:sp>
        <p:nvSpPr>
          <p:cNvPr id="19" name="Text Placeholder 6">
            <a:extLst>
              <a:ext uri="{FF2B5EF4-FFF2-40B4-BE49-F238E27FC236}">
                <a16:creationId xmlns:a16="http://schemas.microsoft.com/office/drawing/2014/main" id="{FC20F702-6173-844D-B121-7AA434F6150B}"/>
              </a:ext>
            </a:extLst>
          </p:cNvPr>
          <p:cNvSpPr>
            <a:spLocks noGrp="1"/>
          </p:cNvSpPr>
          <p:nvPr>
            <p:ph type="body" sz="quarter" idx="64" hasCustomPrompt="1"/>
          </p:nvPr>
        </p:nvSpPr>
        <p:spPr>
          <a:xfrm>
            <a:off x="4762055" y="2841191"/>
            <a:ext cx="2645706" cy="2420937"/>
          </a:xfrm>
          <a:prstGeom prst="rect">
            <a:avLst/>
          </a:prstGeom>
        </p:spPr>
        <p:txBody>
          <a:bodyPr lIns="0" tIns="0" rIns="0" bIns="0">
            <a:noAutofit/>
          </a:bodyPr>
          <a:lstStyle>
            <a:lvl1pPr marL="0" indent="0">
              <a:lnSpc>
                <a:spcPct val="120000"/>
              </a:lnSpc>
              <a:spcBef>
                <a:spcPts val="0"/>
              </a:spcBef>
              <a:spcAft>
                <a:spcPts val="1200"/>
              </a:spcAft>
              <a:buNone/>
              <a:defRPr sz="1800" b="0" i="0">
                <a:solidFill>
                  <a:schemeClr val="bg1"/>
                </a:solidFill>
                <a:latin typeface="Inter Light" panose="02000403000000020004" pitchFamily="2" charset="0"/>
                <a:ea typeface="Inter Light" panose="02000403000000020004" pitchFamily="2" charset="0"/>
                <a:cs typeface="Inter Light" panose="02000403000000020004" pitchFamily="2" charset="0"/>
              </a:defRPr>
            </a:lvl1pPr>
            <a:lvl2pPr marL="457179" indent="0">
              <a:buNone/>
              <a:defRPr sz="1600" b="0" i="0">
                <a:solidFill>
                  <a:schemeClr val="tx1"/>
                </a:solidFill>
                <a:latin typeface="Inter" panose="02000503000000020004" pitchFamily="2" charset="0"/>
                <a:ea typeface="Inter" panose="02000503000000020004" pitchFamily="2" charset="0"/>
                <a:cs typeface="Inter" panose="02000503000000020004" pitchFamily="2" charset="0"/>
              </a:defRPr>
            </a:lvl2pPr>
            <a:lvl3pPr marL="914358" indent="0">
              <a:buNone/>
              <a:defRPr sz="1600" b="0" i="0">
                <a:solidFill>
                  <a:schemeClr val="tx1"/>
                </a:solidFill>
                <a:latin typeface="Inter" panose="02000503000000020004" pitchFamily="2" charset="0"/>
                <a:ea typeface="Inter" panose="02000503000000020004" pitchFamily="2" charset="0"/>
                <a:cs typeface="Inter" panose="02000503000000020004" pitchFamily="2" charset="0"/>
              </a:defRPr>
            </a:lvl3pPr>
            <a:lvl4pPr marL="1371536" indent="0">
              <a:buNone/>
              <a:defRPr sz="1600" b="0" i="0">
                <a:solidFill>
                  <a:schemeClr val="tx1"/>
                </a:solidFill>
                <a:latin typeface="Inter" panose="02000503000000020004" pitchFamily="2" charset="0"/>
                <a:ea typeface="Inter" panose="02000503000000020004" pitchFamily="2" charset="0"/>
                <a:cs typeface="Inter" panose="02000503000000020004" pitchFamily="2" charset="0"/>
              </a:defRPr>
            </a:lvl4pPr>
            <a:lvl5pPr marL="1828715" indent="0">
              <a:buNone/>
              <a:defRPr sz="1600" b="0" i="0">
                <a:solidFill>
                  <a:schemeClr val="tx1"/>
                </a:solidFill>
                <a:latin typeface="Inter" panose="02000503000000020004" pitchFamily="2" charset="0"/>
                <a:ea typeface="Inter" panose="02000503000000020004" pitchFamily="2" charset="0"/>
                <a:cs typeface="Inter" panose="02000503000000020004" pitchFamily="2" charset="0"/>
              </a:defRPr>
            </a:lvl5pPr>
          </a:lstStyle>
          <a:p>
            <a:pPr lvl="0"/>
            <a:r>
              <a:rPr lang="en-US"/>
              <a:t>Click to add body text here and here and more </a:t>
            </a:r>
            <a:r>
              <a:rPr lang="en-US" err="1"/>
              <a:t>loreum</a:t>
            </a:r>
            <a:r>
              <a:rPr lang="en-US"/>
              <a:t> ipsum </a:t>
            </a:r>
            <a:r>
              <a:rPr lang="en-US" err="1"/>
              <a:t>dolare</a:t>
            </a:r>
            <a:r>
              <a:rPr lang="en-US"/>
              <a:t> </a:t>
            </a:r>
            <a:r>
              <a:rPr lang="en-US" err="1"/>
              <a:t>enit</a:t>
            </a:r>
            <a:r>
              <a:rPr lang="en-US"/>
              <a:t> </a:t>
            </a:r>
            <a:r>
              <a:rPr lang="en-US" err="1"/>
              <a:t>atritturn</a:t>
            </a:r>
            <a:r>
              <a:rPr lang="en-US"/>
              <a:t> </a:t>
            </a:r>
            <a:r>
              <a:rPr lang="en-US" err="1"/>
              <a:t>bequait</a:t>
            </a:r>
            <a:r>
              <a:rPr lang="en-US"/>
              <a:t> </a:t>
            </a:r>
            <a:r>
              <a:rPr lang="en-US" err="1"/>
              <a:t>needt</a:t>
            </a:r>
            <a:r>
              <a:rPr lang="en-US"/>
              <a:t> </a:t>
            </a:r>
            <a:r>
              <a:rPr lang="en-US" err="1"/>
              <a:t>tugough</a:t>
            </a:r>
            <a:r>
              <a:rPr lang="en-US"/>
              <a:t> </a:t>
            </a:r>
            <a:r>
              <a:rPr lang="en-US" err="1"/>
              <a:t>practe</a:t>
            </a:r>
            <a:r>
              <a:rPr lang="en-US"/>
              <a:t> </a:t>
            </a:r>
            <a:r>
              <a:rPr lang="en-US" err="1"/>
              <a:t>diejck</a:t>
            </a:r>
            <a:endParaRPr lang="en-US"/>
          </a:p>
        </p:txBody>
      </p:sp>
      <p:sp>
        <p:nvSpPr>
          <p:cNvPr id="21" name="Text Placeholder 6">
            <a:extLst>
              <a:ext uri="{FF2B5EF4-FFF2-40B4-BE49-F238E27FC236}">
                <a16:creationId xmlns:a16="http://schemas.microsoft.com/office/drawing/2014/main" id="{1403F781-42B6-5143-AFA2-40924BDD184A}"/>
              </a:ext>
            </a:extLst>
          </p:cNvPr>
          <p:cNvSpPr>
            <a:spLocks noGrp="1"/>
          </p:cNvSpPr>
          <p:nvPr>
            <p:ph type="body" sz="quarter" idx="65" hasCustomPrompt="1"/>
          </p:nvPr>
        </p:nvSpPr>
        <p:spPr>
          <a:xfrm>
            <a:off x="8467766" y="2841191"/>
            <a:ext cx="2645706" cy="2420937"/>
          </a:xfrm>
          <a:prstGeom prst="rect">
            <a:avLst/>
          </a:prstGeom>
        </p:spPr>
        <p:txBody>
          <a:bodyPr lIns="0" tIns="0" rIns="0" bIns="0">
            <a:noAutofit/>
          </a:bodyPr>
          <a:lstStyle>
            <a:lvl1pPr marL="0" indent="0">
              <a:lnSpc>
                <a:spcPct val="120000"/>
              </a:lnSpc>
              <a:spcBef>
                <a:spcPts val="0"/>
              </a:spcBef>
              <a:spcAft>
                <a:spcPts val="1200"/>
              </a:spcAft>
              <a:buNone/>
              <a:defRPr sz="1800" b="0" i="0">
                <a:solidFill>
                  <a:schemeClr val="tx1"/>
                </a:solidFill>
                <a:latin typeface="Inter Light" panose="02000403000000020004" pitchFamily="2" charset="0"/>
                <a:ea typeface="Inter Light" panose="02000403000000020004" pitchFamily="2" charset="0"/>
                <a:cs typeface="Inter Light" panose="02000403000000020004" pitchFamily="2" charset="0"/>
              </a:defRPr>
            </a:lvl1pPr>
            <a:lvl2pPr marL="457179" indent="0">
              <a:buNone/>
              <a:defRPr sz="1600" b="0" i="0">
                <a:solidFill>
                  <a:schemeClr val="tx1"/>
                </a:solidFill>
                <a:latin typeface="Inter" panose="02000503000000020004" pitchFamily="2" charset="0"/>
                <a:ea typeface="Inter" panose="02000503000000020004" pitchFamily="2" charset="0"/>
                <a:cs typeface="Inter" panose="02000503000000020004" pitchFamily="2" charset="0"/>
              </a:defRPr>
            </a:lvl2pPr>
            <a:lvl3pPr marL="914358" indent="0">
              <a:buNone/>
              <a:defRPr sz="1600" b="0" i="0">
                <a:solidFill>
                  <a:schemeClr val="tx1"/>
                </a:solidFill>
                <a:latin typeface="Inter" panose="02000503000000020004" pitchFamily="2" charset="0"/>
                <a:ea typeface="Inter" panose="02000503000000020004" pitchFamily="2" charset="0"/>
                <a:cs typeface="Inter" panose="02000503000000020004" pitchFamily="2" charset="0"/>
              </a:defRPr>
            </a:lvl3pPr>
            <a:lvl4pPr marL="1371536" indent="0">
              <a:buNone/>
              <a:defRPr sz="1600" b="0" i="0">
                <a:solidFill>
                  <a:schemeClr val="tx1"/>
                </a:solidFill>
                <a:latin typeface="Inter" panose="02000503000000020004" pitchFamily="2" charset="0"/>
                <a:ea typeface="Inter" panose="02000503000000020004" pitchFamily="2" charset="0"/>
                <a:cs typeface="Inter" panose="02000503000000020004" pitchFamily="2" charset="0"/>
              </a:defRPr>
            </a:lvl4pPr>
            <a:lvl5pPr marL="1828715" indent="0">
              <a:buNone/>
              <a:defRPr sz="1600" b="0" i="0">
                <a:solidFill>
                  <a:schemeClr val="tx1"/>
                </a:solidFill>
                <a:latin typeface="Inter" panose="02000503000000020004" pitchFamily="2" charset="0"/>
                <a:ea typeface="Inter" panose="02000503000000020004" pitchFamily="2" charset="0"/>
                <a:cs typeface="Inter" panose="02000503000000020004" pitchFamily="2" charset="0"/>
              </a:defRPr>
            </a:lvl5pPr>
          </a:lstStyle>
          <a:p>
            <a:pPr lvl="0"/>
            <a:r>
              <a:rPr lang="en-US"/>
              <a:t>Click to add body text here and here and more </a:t>
            </a:r>
            <a:r>
              <a:rPr lang="en-US" err="1"/>
              <a:t>loreum</a:t>
            </a:r>
            <a:r>
              <a:rPr lang="en-US"/>
              <a:t> ipsum </a:t>
            </a:r>
            <a:r>
              <a:rPr lang="en-US" err="1"/>
              <a:t>dolare</a:t>
            </a:r>
            <a:r>
              <a:rPr lang="en-US"/>
              <a:t> </a:t>
            </a:r>
            <a:r>
              <a:rPr lang="en-US" err="1"/>
              <a:t>enit</a:t>
            </a:r>
            <a:r>
              <a:rPr lang="en-US"/>
              <a:t> </a:t>
            </a:r>
            <a:r>
              <a:rPr lang="en-US" err="1"/>
              <a:t>atritturn</a:t>
            </a:r>
            <a:r>
              <a:rPr lang="en-US"/>
              <a:t> </a:t>
            </a:r>
            <a:r>
              <a:rPr lang="en-US" err="1"/>
              <a:t>bequait</a:t>
            </a:r>
            <a:r>
              <a:rPr lang="en-US"/>
              <a:t> </a:t>
            </a:r>
            <a:r>
              <a:rPr lang="en-US" err="1"/>
              <a:t>needt</a:t>
            </a:r>
            <a:r>
              <a:rPr lang="en-US"/>
              <a:t> </a:t>
            </a:r>
            <a:r>
              <a:rPr lang="en-US" err="1"/>
              <a:t>tugough</a:t>
            </a:r>
            <a:r>
              <a:rPr lang="en-US"/>
              <a:t> </a:t>
            </a:r>
            <a:r>
              <a:rPr lang="en-US" err="1"/>
              <a:t>practe</a:t>
            </a:r>
            <a:r>
              <a:rPr lang="en-US"/>
              <a:t> </a:t>
            </a:r>
            <a:r>
              <a:rPr lang="en-US" err="1"/>
              <a:t>diejck</a:t>
            </a:r>
            <a:endParaRPr lang="en-US"/>
          </a:p>
        </p:txBody>
      </p:sp>
    </p:spTree>
    <p:extLst>
      <p:ext uri="{BB962C8B-B14F-4D97-AF65-F5344CB8AC3E}">
        <p14:creationId xmlns:p14="http://schemas.microsoft.com/office/powerpoint/2010/main" val="2122559310"/>
      </p:ext>
    </p:extLst>
  </p:cSld>
  <p:clrMapOvr>
    <a:masterClrMapping/>
  </p:clrMapOvr>
</p:sldLayout>
</file>

<file path=ppt/slideLayouts/slideLayout269.xml><?xml version="1.0" encoding="utf-8"?>
<p:sldLayout xmlns:a="http://schemas.openxmlformats.org/drawingml/2006/main" xmlns:r="http://schemas.openxmlformats.org/officeDocument/2006/relationships" xmlns:p="http://schemas.openxmlformats.org/presentationml/2006/main" preserve="1" userDrawn="1">
  <p:cSld name="Half and half text both sides">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7C76BE97-42AB-5B49-86F1-AC5F90014000}"/>
              </a:ext>
            </a:extLst>
          </p:cNvPr>
          <p:cNvSpPr/>
          <p:nvPr userDrawn="1"/>
        </p:nvSpPr>
        <p:spPr>
          <a:xfrm>
            <a:off x="6096000" y="0"/>
            <a:ext cx="6096000"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849"/>
          </a:p>
        </p:txBody>
      </p:sp>
      <p:sp>
        <p:nvSpPr>
          <p:cNvPr id="2" name="Title 1">
            <a:extLst>
              <a:ext uri="{FF2B5EF4-FFF2-40B4-BE49-F238E27FC236}">
                <a16:creationId xmlns:a16="http://schemas.microsoft.com/office/drawing/2014/main" id="{499CB587-192C-F644-BE7F-D3C367199EAF}"/>
              </a:ext>
            </a:extLst>
          </p:cNvPr>
          <p:cNvSpPr>
            <a:spLocks noGrp="1"/>
          </p:cNvSpPr>
          <p:nvPr>
            <p:ph type="title"/>
          </p:nvPr>
        </p:nvSpPr>
        <p:spPr>
          <a:xfrm>
            <a:off x="336102" y="342900"/>
            <a:ext cx="4761678" cy="1417320"/>
          </a:xfrm>
        </p:spPr>
        <p:txBody>
          <a:bodyPr/>
          <a:lstStyle/>
          <a:p>
            <a:r>
              <a:rPr lang="en-US"/>
              <a:t>Click to edit Master title style</a:t>
            </a:r>
          </a:p>
        </p:txBody>
      </p:sp>
      <p:sp>
        <p:nvSpPr>
          <p:cNvPr id="6" name="Text Placeholder 6">
            <a:extLst>
              <a:ext uri="{FF2B5EF4-FFF2-40B4-BE49-F238E27FC236}">
                <a16:creationId xmlns:a16="http://schemas.microsoft.com/office/drawing/2014/main" id="{7F1C3EA4-8FBF-9F44-BA32-99036EE5D757}"/>
              </a:ext>
            </a:extLst>
          </p:cNvPr>
          <p:cNvSpPr>
            <a:spLocks noGrp="1"/>
          </p:cNvSpPr>
          <p:nvPr>
            <p:ph type="body" sz="quarter" idx="13" hasCustomPrompt="1"/>
          </p:nvPr>
        </p:nvSpPr>
        <p:spPr>
          <a:xfrm>
            <a:off x="334456" y="1816306"/>
            <a:ext cx="5115141" cy="1041193"/>
          </a:xfrm>
          <a:prstGeom prst="rect">
            <a:avLst/>
          </a:prstGeom>
        </p:spPr>
        <p:txBody>
          <a:bodyPr lIns="0" tIns="0" rIns="0" bIns="0">
            <a:noAutofit/>
          </a:bodyPr>
          <a:lstStyle>
            <a:lvl1pPr marL="0" indent="0" algn="l">
              <a:spcBef>
                <a:spcPts val="0"/>
              </a:spcBef>
              <a:spcAft>
                <a:spcPts val="0"/>
              </a:spcAft>
              <a:buNone/>
              <a:defRPr sz="2200" b="0" i="0">
                <a:latin typeface="Inter Light" panose="02000403000000020004" pitchFamily="2" charset="0"/>
                <a:ea typeface="Inter Light" panose="02000403000000020004" pitchFamily="2" charset="0"/>
                <a:cs typeface="Inter Light" panose="02000403000000020004" pitchFamily="2" charset="0"/>
              </a:defRPr>
            </a:lvl1pPr>
            <a:lvl2pPr marL="457179" indent="0" algn="l">
              <a:buNone/>
              <a:defRPr/>
            </a:lvl2pPr>
            <a:lvl3pPr marL="914358" indent="0" algn="l">
              <a:buNone/>
              <a:defRPr/>
            </a:lvl3pPr>
            <a:lvl4pPr marL="1371536" indent="0" algn="l">
              <a:buNone/>
              <a:defRPr/>
            </a:lvl4pPr>
            <a:lvl5pPr marL="1828715" indent="0" algn="l">
              <a:buNone/>
              <a:defRPr/>
            </a:lvl5pPr>
          </a:lstStyle>
          <a:p>
            <a:pPr lvl="0"/>
            <a:r>
              <a:rPr lang="en-US"/>
              <a:t>Add subhead here if needed</a:t>
            </a:r>
          </a:p>
        </p:txBody>
      </p:sp>
      <p:sp>
        <p:nvSpPr>
          <p:cNvPr id="7" name="Text Placeholder 3">
            <a:extLst>
              <a:ext uri="{FF2B5EF4-FFF2-40B4-BE49-F238E27FC236}">
                <a16:creationId xmlns:a16="http://schemas.microsoft.com/office/drawing/2014/main" id="{72AFF612-23D2-BC41-9962-5BC201A56F7C}"/>
              </a:ext>
            </a:extLst>
          </p:cNvPr>
          <p:cNvSpPr>
            <a:spLocks noGrp="1"/>
          </p:cNvSpPr>
          <p:nvPr>
            <p:ph type="body" sz="quarter" idx="10"/>
          </p:nvPr>
        </p:nvSpPr>
        <p:spPr>
          <a:xfrm>
            <a:off x="336885" y="3384422"/>
            <a:ext cx="4973835" cy="2503031"/>
          </a:xfrm>
          <a:prstGeom prst="rect">
            <a:avLst/>
          </a:prstGeom>
        </p:spPr>
        <p:txBody>
          <a:bodyPr lIns="0" tIns="0" rIns="0" bIns="0"/>
          <a:lstStyle>
            <a:lvl1pPr>
              <a:spcBef>
                <a:spcPts val="1200"/>
              </a:spcBef>
              <a:defRPr/>
            </a:lvl1pPr>
            <a:lvl2pPr marL="475466" indent="-228589">
              <a:spcBef>
                <a:spcPts val="600"/>
              </a:spcBef>
              <a:spcAft>
                <a:spcPts val="0"/>
              </a:spcAft>
              <a:buFont typeface="System Font Regular"/>
              <a:buChar char="⎼"/>
              <a:defRPr sz="1600"/>
            </a:lvl2pPr>
          </a:lstStyle>
          <a:p>
            <a:pPr lvl="0"/>
            <a:r>
              <a:rPr lang="en-US"/>
              <a:t>Click to edit Master text styles</a:t>
            </a:r>
          </a:p>
          <a:p>
            <a:pPr lvl="1"/>
            <a:r>
              <a:rPr lang="en-US"/>
              <a:t>Second level</a:t>
            </a:r>
          </a:p>
        </p:txBody>
      </p:sp>
      <p:sp>
        <p:nvSpPr>
          <p:cNvPr id="8" name="Text Placeholder 3">
            <a:extLst>
              <a:ext uri="{FF2B5EF4-FFF2-40B4-BE49-F238E27FC236}">
                <a16:creationId xmlns:a16="http://schemas.microsoft.com/office/drawing/2014/main" id="{F6BF00C1-464A-C84D-9B7F-AB445EBA2A81}"/>
              </a:ext>
            </a:extLst>
          </p:cNvPr>
          <p:cNvSpPr>
            <a:spLocks noGrp="1"/>
          </p:cNvSpPr>
          <p:nvPr>
            <p:ph type="body" sz="quarter" idx="14"/>
          </p:nvPr>
        </p:nvSpPr>
        <p:spPr>
          <a:xfrm>
            <a:off x="6688778" y="2336902"/>
            <a:ext cx="4973835" cy="2503031"/>
          </a:xfrm>
          <a:prstGeom prst="rect">
            <a:avLst/>
          </a:prstGeom>
        </p:spPr>
        <p:txBody>
          <a:bodyPr lIns="0" tIns="0" rIns="0" bIns="0" anchor="ctr" anchorCtr="0"/>
          <a:lstStyle>
            <a:lvl1pPr>
              <a:spcBef>
                <a:spcPts val="1200"/>
              </a:spcBef>
              <a:defRPr/>
            </a:lvl1pPr>
            <a:lvl2pPr marL="475466" indent="-228589">
              <a:spcBef>
                <a:spcPts val="600"/>
              </a:spcBef>
              <a:spcAft>
                <a:spcPts val="0"/>
              </a:spcAft>
              <a:buFont typeface="System Font Regular"/>
              <a:buChar char="⎼"/>
              <a:defRPr sz="1600"/>
            </a:lvl2pPr>
          </a:lstStyle>
          <a:p>
            <a:pPr lvl="0"/>
            <a:r>
              <a:rPr lang="en-US"/>
              <a:t>Click to edit Master text styles</a:t>
            </a:r>
          </a:p>
          <a:p>
            <a:pPr lvl="1"/>
            <a:r>
              <a:rPr lang="en-US"/>
              <a:t>Second level</a:t>
            </a:r>
          </a:p>
        </p:txBody>
      </p:sp>
    </p:spTree>
    <p:extLst>
      <p:ext uri="{BB962C8B-B14F-4D97-AF65-F5344CB8AC3E}">
        <p14:creationId xmlns:p14="http://schemas.microsoft.com/office/powerpoint/2010/main" val="4061262989"/>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matchingName="A_Thank You">
  <p:cSld name="A_Thank You">
    <p:spTree>
      <p:nvGrpSpPr>
        <p:cNvPr id="1" name="Shape 575"/>
        <p:cNvGrpSpPr/>
        <p:nvPr/>
      </p:nvGrpSpPr>
      <p:grpSpPr>
        <a:xfrm>
          <a:off x="0" y="0"/>
          <a:ext cx="0" cy="0"/>
          <a:chOff x="0" y="0"/>
          <a:chExt cx="0" cy="0"/>
        </a:xfrm>
      </p:grpSpPr>
      <p:sp>
        <p:nvSpPr>
          <p:cNvPr id="576" name="Google Shape;576;p79"/>
          <p:cNvSpPr txBox="1">
            <a:spLocks noGrp="1"/>
          </p:cNvSpPr>
          <p:nvPr>
            <p:ph type="ctrTitle"/>
          </p:nvPr>
        </p:nvSpPr>
        <p:spPr>
          <a:xfrm>
            <a:off x="318247" y="1923711"/>
            <a:ext cx="5521500" cy="2737200"/>
          </a:xfrm>
          <a:prstGeom prst="rect">
            <a:avLst/>
          </a:prstGeom>
          <a:noFill/>
          <a:ln>
            <a:noFill/>
          </a:ln>
        </p:spPr>
        <p:txBody>
          <a:bodyPr spcFirstLastPara="1" wrap="square" lIns="0" tIns="0" rIns="0" bIns="0" anchor="ctr" anchorCtr="0">
            <a:noAutofit/>
          </a:bodyPr>
          <a:lstStyle>
            <a:lvl1pPr lvl="0" algn="l" rtl="0">
              <a:lnSpc>
                <a:spcPct val="90000"/>
              </a:lnSpc>
              <a:spcBef>
                <a:spcPts val="0"/>
              </a:spcBef>
              <a:spcAft>
                <a:spcPts val="0"/>
              </a:spcAft>
              <a:buClr>
                <a:schemeClr val="dk1"/>
              </a:buClr>
              <a:buSzPts val="5000"/>
              <a:buFont typeface="Inter"/>
              <a:buNone/>
              <a:defRPr sz="5000" b="1" i="0">
                <a:latin typeface="Inter"/>
                <a:ea typeface="Inter"/>
                <a:cs typeface="Inter"/>
                <a:sym typeface="Inter"/>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577" name="Google Shape;577;p79"/>
          <p:cNvSpPr>
            <a:spLocks noGrp="1"/>
          </p:cNvSpPr>
          <p:nvPr>
            <p:ph type="pic" idx="2"/>
          </p:nvPr>
        </p:nvSpPr>
        <p:spPr>
          <a:xfrm>
            <a:off x="5481166" y="0"/>
            <a:ext cx="6710700" cy="6858000"/>
          </a:xfrm>
          <a:prstGeom prst="rect">
            <a:avLst/>
          </a:prstGeom>
          <a:solidFill>
            <a:srgbClr val="7F7F7F"/>
          </a:solidFill>
          <a:ln>
            <a:noFill/>
          </a:ln>
        </p:spPr>
      </p:sp>
    </p:spTree>
  </p:cSld>
  <p:clrMapOvr>
    <a:masterClrMapping/>
  </p:clrMapOvr>
</p:sldLayout>
</file>

<file path=ppt/slideLayouts/slideLayout270.xml><?xml version="1.0" encoding="utf-8"?>
<p:sldLayout xmlns:a="http://schemas.openxmlformats.org/drawingml/2006/main" xmlns:r="http://schemas.openxmlformats.org/officeDocument/2006/relationships" xmlns:p="http://schemas.openxmlformats.org/presentationml/2006/main" preserve="1" userDrawn="1">
  <p:cSld name="Sidebar with text">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4382129F-09C9-4E4B-8D4A-6668D2BF461B}"/>
              </a:ext>
            </a:extLst>
          </p:cNvPr>
          <p:cNvSpPr/>
          <p:nvPr userDrawn="1"/>
        </p:nvSpPr>
        <p:spPr>
          <a:xfrm>
            <a:off x="0" y="0"/>
            <a:ext cx="3957145"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58" rtl="0" eaLnBrk="1" fontAlgn="auto" latinLnBrk="0" hangingPunct="1">
              <a:lnSpc>
                <a:spcPct val="100000"/>
              </a:lnSpc>
              <a:spcBef>
                <a:spcPts val="0"/>
              </a:spcBef>
              <a:spcAft>
                <a:spcPts val="0"/>
              </a:spcAft>
              <a:buClr>
                <a:srgbClr val="000000"/>
              </a:buClr>
              <a:buSzTx/>
              <a:buFont typeface="Arial"/>
              <a:buNone/>
              <a:tabLst/>
              <a:defRPr/>
            </a:pPr>
            <a:endParaRPr kumimoji="0" lang="en-US" sz="1867" b="0" i="0" u="none" strike="noStrike" kern="0" cap="none" spc="0" normalizeH="0" baseline="0" noProof="0">
              <a:ln>
                <a:noFill/>
              </a:ln>
              <a:solidFill>
                <a:srgbClr val="FFFFFF"/>
              </a:solidFill>
              <a:effectLst/>
              <a:uLnTx/>
              <a:uFillTx/>
              <a:latin typeface="Calibri" panose="020F0502020204030204"/>
              <a:ea typeface="+mn-ea"/>
              <a:cs typeface="+mn-cs"/>
              <a:sym typeface="Arial"/>
            </a:endParaRPr>
          </a:p>
        </p:txBody>
      </p:sp>
      <p:pic>
        <p:nvPicPr>
          <p:cNvPr id="4" name="Graphic 3">
            <a:extLst>
              <a:ext uri="{FF2B5EF4-FFF2-40B4-BE49-F238E27FC236}">
                <a16:creationId xmlns:a16="http://schemas.microsoft.com/office/drawing/2014/main" id="{1A4F80F6-D8A5-6B4D-963A-1D3EE38C7CC5}"/>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236050" y="6263247"/>
            <a:ext cx="1444258" cy="433278"/>
          </a:xfrm>
          <a:prstGeom prst="rect">
            <a:avLst/>
          </a:prstGeom>
        </p:spPr>
      </p:pic>
      <p:sp>
        <p:nvSpPr>
          <p:cNvPr id="5" name="Freeform 4">
            <a:extLst>
              <a:ext uri="{FF2B5EF4-FFF2-40B4-BE49-F238E27FC236}">
                <a16:creationId xmlns:a16="http://schemas.microsoft.com/office/drawing/2014/main" id="{7170FA52-8D12-504C-B840-C823F165D79B}"/>
              </a:ext>
            </a:extLst>
          </p:cNvPr>
          <p:cNvSpPr/>
          <p:nvPr userDrawn="1"/>
        </p:nvSpPr>
        <p:spPr>
          <a:xfrm rot="1449535">
            <a:off x="3085524" y="5867006"/>
            <a:ext cx="1205800" cy="1385991"/>
          </a:xfrm>
          <a:custGeom>
            <a:avLst/>
            <a:gdLst>
              <a:gd name="connsiteX0" fmla="*/ 368224 w 1205800"/>
              <a:gd name="connsiteY0" fmla="*/ 47379 h 1385991"/>
              <a:gd name="connsiteX1" fmla="*/ 602900 w 1205800"/>
              <a:gd name="connsiteY1" fmla="*/ 0 h 1385991"/>
              <a:gd name="connsiteX2" fmla="*/ 1205800 w 1205800"/>
              <a:gd name="connsiteY2" fmla="*/ 602900 h 1385991"/>
              <a:gd name="connsiteX3" fmla="*/ 1205800 w 1205800"/>
              <a:gd name="connsiteY3" fmla="*/ 845122 h 1385991"/>
              <a:gd name="connsiteX4" fmla="*/ 0 w 1205800"/>
              <a:gd name="connsiteY4" fmla="*/ 1385991 h 1385991"/>
              <a:gd name="connsiteX5" fmla="*/ 0 w 1205800"/>
              <a:gd name="connsiteY5" fmla="*/ 602900 h 1385991"/>
              <a:gd name="connsiteX6" fmla="*/ 368224 w 1205800"/>
              <a:gd name="connsiteY6" fmla="*/ 47379 h 1385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05800" h="1385991">
                <a:moveTo>
                  <a:pt x="368224" y="47379"/>
                </a:moveTo>
                <a:cubicBezTo>
                  <a:pt x="440354" y="16870"/>
                  <a:pt x="519657" y="0"/>
                  <a:pt x="602900" y="0"/>
                </a:cubicBezTo>
                <a:cubicBezTo>
                  <a:pt x="935872" y="0"/>
                  <a:pt x="1205800" y="269928"/>
                  <a:pt x="1205800" y="602900"/>
                </a:cubicBezTo>
                <a:lnTo>
                  <a:pt x="1205800" y="845122"/>
                </a:lnTo>
                <a:lnTo>
                  <a:pt x="0" y="1385991"/>
                </a:lnTo>
                <a:lnTo>
                  <a:pt x="0" y="602900"/>
                </a:lnTo>
                <a:cubicBezTo>
                  <a:pt x="0" y="353171"/>
                  <a:pt x="151835" y="138904"/>
                  <a:pt x="368224" y="47379"/>
                </a:cubicBez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358" rtl="0" eaLnBrk="1" fontAlgn="auto" latinLnBrk="0" hangingPunct="1">
              <a:lnSpc>
                <a:spcPct val="100000"/>
              </a:lnSpc>
              <a:spcBef>
                <a:spcPts val="0"/>
              </a:spcBef>
              <a:spcAft>
                <a:spcPts val="0"/>
              </a:spcAft>
              <a:buClr>
                <a:srgbClr val="000000"/>
              </a:buClr>
              <a:buSzTx/>
              <a:buFont typeface="Arial"/>
              <a:buNone/>
              <a:tabLst/>
              <a:defRPr/>
            </a:pPr>
            <a:endParaRPr kumimoji="0" lang="en-US" sz="2489" b="0" i="0" u="none" strike="noStrike" kern="0" cap="none" spc="0" normalizeH="0" baseline="0" noProof="0">
              <a:ln>
                <a:noFill/>
              </a:ln>
              <a:solidFill>
                <a:srgbClr val="FFFFFF"/>
              </a:solidFill>
              <a:effectLst/>
              <a:uLnTx/>
              <a:uFillTx/>
              <a:latin typeface="Arial"/>
              <a:ea typeface="+mn-ea"/>
              <a:cs typeface="+mn-cs"/>
              <a:sym typeface="Arial"/>
            </a:endParaRPr>
          </a:p>
        </p:txBody>
      </p:sp>
      <p:sp>
        <p:nvSpPr>
          <p:cNvPr id="6" name="Freeform 5">
            <a:extLst>
              <a:ext uri="{FF2B5EF4-FFF2-40B4-BE49-F238E27FC236}">
                <a16:creationId xmlns:a16="http://schemas.microsoft.com/office/drawing/2014/main" id="{074C1249-70E1-D744-AADD-DB28D5956C64}"/>
              </a:ext>
            </a:extLst>
          </p:cNvPr>
          <p:cNvSpPr/>
          <p:nvPr userDrawn="1"/>
        </p:nvSpPr>
        <p:spPr>
          <a:xfrm rot="1446087">
            <a:off x="2662668" y="6325804"/>
            <a:ext cx="722376" cy="802207"/>
          </a:xfrm>
          <a:custGeom>
            <a:avLst/>
            <a:gdLst>
              <a:gd name="connsiteX0" fmla="*/ 220597 w 722376"/>
              <a:gd name="connsiteY0" fmla="*/ 28384 h 802207"/>
              <a:gd name="connsiteX1" fmla="*/ 361188 w 722376"/>
              <a:gd name="connsiteY1" fmla="*/ 0 h 802207"/>
              <a:gd name="connsiteX2" fmla="*/ 722376 w 722376"/>
              <a:gd name="connsiteY2" fmla="*/ 361188 h 802207"/>
              <a:gd name="connsiteX3" fmla="*/ 722376 w 722376"/>
              <a:gd name="connsiteY3" fmla="*/ 479051 h 802207"/>
              <a:gd name="connsiteX4" fmla="*/ 0 w 722376"/>
              <a:gd name="connsiteY4" fmla="*/ 802207 h 802207"/>
              <a:gd name="connsiteX5" fmla="*/ 0 w 722376"/>
              <a:gd name="connsiteY5" fmla="*/ 361188 h 802207"/>
              <a:gd name="connsiteX6" fmla="*/ 220597 w 722376"/>
              <a:gd name="connsiteY6" fmla="*/ 28384 h 8022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2376" h="802207">
                <a:moveTo>
                  <a:pt x="220597" y="28384"/>
                </a:moveTo>
                <a:cubicBezTo>
                  <a:pt x="263809" y="10107"/>
                  <a:pt x="311318" y="0"/>
                  <a:pt x="361188" y="0"/>
                </a:cubicBezTo>
                <a:cubicBezTo>
                  <a:pt x="560667" y="0"/>
                  <a:pt x="722376" y="161709"/>
                  <a:pt x="722376" y="361188"/>
                </a:cubicBezTo>
                <a:lnTo>
                  <a:pt x="722376" y="479051"/>
                </a:lnTo>
                <a:lnTo>
                  <a:pt x="0" y="802207"/>
                </a:lnTo>
                <a:lnTo>
                  <a:pt x="0" y="361188"/>
                </a:lnTo>
                <a:cubicBezTo>
                  <a:pt x="0" y="211579"/>
                  <a:pt x="90961" y="83215"/>
                  <a:pt x="220597" y="28384"/>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358" rtl="0" eaLnBrk="1" fontAlgn="auto" latinLnBrk="0" hangingPunct="1">
              <a:lnSpc>
                <a:spcPct val="100000"/>
              </a:lnSpc>
              <a:spcBef>
                <a:spcPts val="0"/>
              </a:spcBef>
              <a:spcAft>
                <a:spcPts val="0"/>
              </a:spcAft>
              <a:buClr>
                <a:srgbClr val="000000"/>
              </a:buClr>
              <a:buSzTx/>
              <a:buFont typeface="Arial"/>
              <a:buNone/>
              <a:tabLst/>
              <a:defRPr/>
            </a:pPr>
            <a:endParaRPr kumimoji="0" lang="en-US" sz="2489" b="0" i="0" u="none" strike="noStrike" kern="0" cap="none" spc="0" normalizeH="0" baseline="0" noProof="0">
              <a:ln>
                <a:noFill/>
              </a:ln>
              <a:solidFill>
                <a:srgbClr val="FFFFFF"/>
              </a:solidFill>
              <a:effectLst/>
              <a:uLnTx/>
              <a:uFillTx/>
              <a:latin typeface="Arial"/>
              <a:ea typeface="+mn-ea"/>
              <a:cs typeface="+mn-cs"/>
              <a:sym typeface="Arial"/>
            </a:endParaRPr>
          </a:p>
        </p:txBody>
      </p:sp>
      <p:sp>
        <p:nvSpPr>
          <p:cNvPr id="2" name="Title 1">
            <a:extLst>
              <a:ext uri="{FF2B5EF4-FFF2-40B4-BE49-F238E27FC236}">
                <a16:creationId xmlns:a16="http://schemas.microsoft.com/office/drawing/2014/main" id="{3FA5C56F-6D87-C44D-B1A9-65D4C117A83B}"/>
              </a:ext>
            </a:extLst>
          </p:cNvPr>
          <p:cNvSpPr>
            <a:spLocks noGrp="1"/>
          </p:cNvSpPr>
          <p:nvPr>
            <p:ph type="title"/>
          </p:nvPr>
        </p:nvSpPr>
        <p:spPr>
          <a:xfrm>
            <a:off x="304801" y="1637938"/>
            <a:ext cx="3652344" cy="3312434"/>
          </a:xfrm>
        </p:spPr>
        <p:txBody>
          <a:bodyPr anchor="ctr" anchorCtr="0"/>
          <a:lstStyle/>
          <a:p>
            <a:r>
              <a:rPr lang="en-US"/>
              <a:t>Click to edit Master title style</a:t>
            </a:r>
          </a:p>
        </p:txBody>
      </p:sp>
    </p:spTree>
    <p:extLst>
      <p:ext uri="{BB962C8B-B14F-4D97-AF65-F5344CB8AC3E}">
        <p14:creationId xmlns:p14="http://schemas.microsoft.com/office/powerpoint/2010/main" val="1028072482"/>
      </p:ext>
    </p:extLst>
  </p:cSld>
  <p:clrMapOvr>
    <a:masterClrMapping/>
  </p:clrMapOvr>
</p:sldLayout>
</file>

<file path=ppt/slideLayouts/slideLayout271.xml><?xml version="1.0" encoding="utf-8"?>
<p:sldLayout xmlns:a="http://schemas.openxmlformats.org/drawingml/2006/main" xmlns:r="http://schemas.openxmlformats.org/officeDocument/2006/relationships" xmlns:p="http://schemas.openxmlformats.org/presentationml/2006/main" preserve="1" userDrawn="1">
  <p:cSld name="Thank you 2">
    <p:spTree>
      <p:nvGrpSpPr>
        <p:cNvPr id="1" name=""/>
        <p:cNvGrpSpPr/>
        <p:nvPr/>
      </p:nvGrpSpPr>
      <p:grpSpPr>
        <a:xfrm>
          <a:off x="0" y="0"/>
          <a:ext cx="0" cy="0"/>
          <a:chOff x="0" y="0"/>
          <a:chExt cx="0" cy="0"/>
        </a:xfrm>
      </p:grpSpPr>
      <p:sp>
        <p:nvSpPr>
          <p:cNvPr id="11" name="Rectangle 2">
            <a:extLst>
              <a:ext uri="{FF2B5EF4-FFF2-40B4-BE49-F238E27FC236}">
                <a16:creationId xmlns:a16="http://schemas.microsoft.com/office/drawing/2014/main" id="{DBADF73A-25DA-C74F-8C1B-284A84BF1E89}"/>
              </a:ext>
            </a:extLst>
          </p:cNvPr>
          <p:cNvSpPr/>
          <p:nvPr userDrawn="1"/>
        </p:nvSpPr>
        <p:spPr>
          <a:xfrm>
            <a:off x="5024209" y="-5797"/>
            <a:ext cx="7551558" cy="7003127"/>
          </a:xfrm>
          <a:custGeom>
            <a:avLst/>
            <a:gdLst>
              <a:gd name="connsiteX0" fmla="*/ 0 w 4706911"/>
              <a:gd name="connsiteY0" fmla="*/ 0 h 5142585"/>
              <a:gd name="connsiteX1" fmla="*/ 4706911 w 4706911"/>
              <a:gd name="connsiteY1" fmla="*/ 0 h 5142585"/>
              <a:gd name="connsiteX2" fmla="*/ 4706911 w 4706911"/>
              <a:gd name="connsiteY2" fmla="*/ 5142585 h 5142585"/>
              <a:gd name="connsiteX3" fmla="*/ 0 w 4706911"/>
              <a:gd name="connsiteY3" fmla="*/ 5142585 h 5142585"/>
              <a:gd name="connsiteX4" fmla="*/ 0 w 4706911"/>
              <a:gd name="connsiteY4" fmla="*/ 0 h 5142585"/>
              <a:gd name="connsiteX0" fmla="*/ 2083633 w 4706911"/>
              <a:gd name="connsiteY0" fmla="*/ 0 h 5142585"/>
              <a:gd name="connsiteX1" fmla="*/ 4706911 w 4706911"/>
              <a:gd name="connsiteY1" fmla="*/ 0 h 5142585"/>
              <a:gd name="connsiteX2" fmla="*/ 4706911 w 4706911"/>
              <a:gd name="connsiteY2" fmla="*/ 5142585 h 5142585"/>
              <a:gd name="connsiteX3" fmla="*/ 0 w 4706911"/>
              <a:gd name="connsiteY3" fmla="*/ 5142585 h 5142585"/>
              <a:gd name="connsiteX4" fmla="*/ 2083633 w 4706911"/>
              <a:gd name="connsiteY4" fmla="*/ 0 h 5142585"/>
              <a:gd name="connsiteX0" fmla="*/ 2458388 w 4706911"/>
              <a:gd name="connsiteY0" fmla="*/ 14990 h 5142585"/>
              <a:gd name="connsiteX1" fmla="*/ 4706911 w 4706911"/>
              <a:gd name="connsiteY1" fmla="*/ 0 h 5142585"/>
              <a:gd name="connsiteX2" fmla="*/ 4706911 w 4706911"/>
              <a:gd name="connsiteY2" fmla="*/ 5142585 h 5142585"/>
              <a:gd name="connsiteX3" fmla="*/ 0 w 4706911"/>
              <a:gd name="connsiteY3" fmla="*/ 5142585 h 5142585"/>
              <a:gd name="connsiteX4" fmla="*/ 2458388 w 4706911"/>
              <a:gd name="connsiteY4" fmla="*/ 14990 h 5142585"/>
              <a:gd name="connsiteX0" fmla="*/ 2278506 w 4706911"/>
              <a:gd name="connsiteY0" fmla="*/ 0 h 5172565"/>
              <a:gd name="connsiteX1" fmla="*/ 4706911 w 4706911"/>
              <a:gd name="connsiteY1" fmla="*/ 29980 h 5172565"/>
              <a:gd name="connsiteX2" fmla="*/ 4706911 w 4706911"/>
              <a:gd name="connsiteY2" fmla="*/ 5172565 h 5172565"/>
              <a:gd name="connsiteX3" fmla="*/ 0 w 4706911"/>
              <a:gd name="connsiteY3" fmla="*/ 5172565 h 5172565"/>
              <a:gd name="connsiteX4" fmla="*/ 2278506 w 4706911"/>
              <a:gd name="connsiteY4" fmla="*/ 0 h 5172565"/>
              <a:gd name="connsiteX0" fmla="*/ 2260033 w 4706911"/>
              <a:gd name="connsiteY0" fmla="*/ 0 h 5172565"/>
              <a:gd name="connsiteX1" fmla="*/ 4706911 w 4706911"/>
              <a:gd name="connsiteY1" fmla="*/ 29980 h 5172565"/>
              <a:gd name="connsiteX2" fmla="*/ 4706911 w 4706911"/>
              <a:gd name="connsiteY2" fmla="*/ 5172565 h 5172565"/>
              <a:gd name="connsiteX3" fmla="*/ 0 w 4706911"/>
              <a:gd name="connsiteY3" fmla="*/ 5172565 h 5172565"/>
              <a:gd name="connsiteX4" fmla="*/ 2260033 w 4706911"/>
              <a:gd name="connsiteY4" fmla="*/ 0 h 5172565"/>
              <a:gd name="connsiteX0" fmla="*/ 2225850 w 4706911"/>
              <a:gd name="connsiteY0" fmla="*/ 0 h 5172565"/>
              <a:gd name="connsiteX1" fmla="*/ 4706911 w 4706911"/>
              <a:gd name="connsiteY1" fmla="*/ 29980 h 5172565"/>
              <a:gd name="connsiteX2" fmla="*/ 4706911 w 4706911"/>
              <a:gd name="connsiteY2" fmla="*/ 5172565 h 5172565"/>
              <a:gd name="connsiteX3" fmla="*/ 0 w 4706911"/>
              <a:gd name="connsiteY3" fmla="*/ 5172565 h 5172565"/>
              <a:gd name="connsiteX4" fmla="*/ 2225850 w 4706911"/>
              <a:gd name="connsiteY4" fmla="*/ 0 h 5172565"/>
              <a:gd name="connsiteX0" fmla="*/ 2345491 w 4826552"/>
              <a:gd name="connsiteY0" fmla="*/ 0 h 5172565"/>
              <a:gd name="connsiteX1" fmla="*/ 4826552 w 4826552"/>
              <a:gd name="connsiteY1" fmla="*/ 29980 h 5172565"/>
              <a:gd name="connsiteX2" fmla="*/ 4826552 w 4826552"/>
              <a:gd name="connsiteY2" fmla="*/ 5172565 h 5172565"/>
              <a:gd name="connsiteX3" fmla="*/ 0 w 4826552"/>
              <a:gd name="connsiteY3" fmla="*/ 5159853 h 5172565"/>
              <a:gd name="connsiteX4" fmla="*/ 2345491 w 4826552"/>
              <a:gd name="connsiteY4" fmla="*/ 0 h 5172565"/>
              <a:gd name="connsiteX0" fmla="*/ 2345491 w 6038948"/>
              <a:gd name="connsiteY0" fmla="*/ 0 h 5172565"/>
              <a:gd name="connsiteX1" fmla="*/ 6038948 w 6038948"/>
              <a:gd name="connsiteY1" fmla="*/ 5690 h 5172565"/>
              <a:gd name="connsiteX2" fmla="*/ 4826552 w 6038948"/>
              <a:gd name="connsiteY2" fmla="*/ 5172565 h 5172565"/>
              <a:gd name="connsiteX3" fmla="*/ 0 w 6038948"/>
              <a:gd name="connsiteY3" fmla="*/ 5159853 h 5172565"/>
              <a:gd name="connsiteX4" fmla="*/ 2345491 w 6038948"/>
              <a:gd name="connsiteY4" fmla="*/ 0 h 5172565"/>
              <a:gd name="connsiteX0" fmla="*/ 2345491 w 6038948"/>
              <a:gd name="connsiteY0" fmla="*/ 0 h 5184710"/>
              <a:gd name="connsiteX1" fmla="*/ 6038948 w 6038948"/>
              <a:gd name="connsiteY1" fmla="*/ 5690 h 5184710"/>
              <a:gd name="connsiteX2" fmla="*/ 6038948 w 6038948"/>
              <a:gd name="connsiteY2" fmla="*/ 5184710 h 5184710"/>
              <a:gd name="connsiteX3" fmla="*/ 0 w 6038948"/>
              <a:gd name="connsiteY3" fmla="*/ 5159853 h 5184710"/>
              <a:gd name="connsiteX4" fmla="*/ 2345491 w 6038948"/>
              <a:gd name="connsiteY4" fmla="*/ 0 h 5184710"/>
              <a:gd name="connsiteX0" fmla="*/ 2345491 w 7049600"/>
              <a:gd name="connsiteY0" fmla="*/ 0 h 5184710"/>
              <a:gd name="connsiteX1" fmla="*/ 6038948 w 7049600"/>
              <a:gd name="connsiteY1" fmla="*/ 5690 h 5184710"/>
              <a:gd name="connsiteX2" fmla="*/ 7049600 w 7049600"/>
              <a:gd name="connsiteY2" fmla="*/ 5184710 h 5184710"/>
              <a:gd name="connsiteX3" fmla="*/ 0 w 7049600"/>
              <a:gd name="connsiteY3" fmla="*/ 5159853 h 5184710"/>
              <a:gd name="connsiteX4" fmla="*/ 2345491 w 7049600"/>
              <a:gd name="connsiteY4" fmla="*/ 0 h 5184710"/>
              <a:gd name="connsiteX0" fmla="*/ 2345491 w 7049600"/>
              <a:gd name="connsiteY0" fmla="*/ 0 h 5184710"/>
              <a:gd name="connsiteX1" fmla="*/ 7049600 w 7049600"/>
              <a:gd name="connsiteY1" fmla="*/ 5690 h 5184710"/>
              <a:gd name="connsiteX2" fmla="*/ 7049600 w 7049600"/>
              <a:gd name="connsiteY2" fmla="*/ 5184710 h 5184710"/>
              <a:gd name="connsiteX3" fmla="*/ 0 w 7049600"/>
              <a:gd name="connsiteY3" fmla="*/ 5159853 h 5184710"/>
              <a:gd name="connsiteX4" fmla="*/ 2345491 w 7049600"/>
              <a:gd name="connsiteY4" fmla="*/ 0 h 5184710"/>
              <a:gd name="connsiteX0" fmla="*/ 2363538 w 7067647"/>
              <a:gd name="connsiteY0" fmla="*/ 0 h 5204598"/>
              <a:gd name="connsiteX1" fmla="*/ 7067647 w 7067647"/>
              <a:gd name="connsiteY1" fmla="*/ 5690 h 5204598"/>
              <a:gd name="connsiteX2" fmla="*/ 7067647 w 7067647"/>
              <a:gd name="connsiteY2" fmla="*/ 5184710 h 5204598"/>
              <a:gd name="connsiteX3" fmla="*/ 0 w 7067647"/>
              <a:gd name="connsiteY3" fmla="*/ 5204598 h 5204598"/>
              <a:gd name="connsiteX4" fmla="*/ 2363538 w 7067647"/>
              <a:gd name="connsiteY4" fmla="*/ 0 h 5204598"/>
              <a:gd name="connsiteX0" fmla="*/ 2363538 w 7085694"/>
              <a:gd name="connsiteY0" fmla="*/ 0 h 5204598"/>
              <a:gd name="connsiteX1" fmla="*/ 7067647 w 7085694"/>
              <a:gd name="connsiteY1" fmla="*/ 5690 h 5204598"/>
              <a:gd name="connsiteX2" fmla="*/ 7085694 w 7085694"/>
              <a:gd name="connsiteY2" fmla="*/ 5202609 h 5204598"/>
              <a:gd name="connsiteX3" fmla="*/ 0 w 7085694"/>
              <a:gd name="connsiteY3" fmla="*/ 5204598 h 5204598"/>
              <a:gd name="connsiteX4" fmla="*/ 2363538 w 7085694"/>
              <a:gd name="connsiteY4" fmla="*/ 0 h 5204598"/>
              <a:gd name="connsiteX0" fmla="*/ 2363538 w 7085694"/>
              <a:gd name="connsiteY0" fmla="*/ 0 h 5204598"/>
              <a:gd name="connsiteX1" fmla="*/ 5585108 w 7085694"/>
              <a:gd name="connsiteY1" fmla="*/ 5690 h 5204598"/>
              <a:gd name="connsiteX2" fmla="*/ 7085694 w 7085694"/>
              <a:gd name="connsiteY2" fmla="*/ 5202609 h 5204598"/>
              <a:gd name="connsiteX3" fmla="*/ 0 w 7085694"/>
              <a:gd name="connsiteY3" fmla="*/ 5204598 h 5204598"/>
              <a:gd name="connsiteX4" fmla="*/ 2363538 w 7085694"/>
              <a:gd name="connsiteY4" fmla="*/ 0 h 5204598"/>
              <a:gd name="connsiteX0" fmla="*/ 2363538 w 5613241"/>
              <a:gd name="connsiteY0" fmla="*/ 0 h 5204598"/>
              <a:gd name="connsiteX1" fmla="*/ 5585108 w 5613241"/>
              <a:gd name="connsiteY1" fmla="*/ 5690 h 5204598"/>
              <a:gd name="connsiteX2" fmla="*/ 5613241 w 5613241"/>
              <a:gd name="connsiteY2" fmla="*/ 5182605 h 5204598"/>
              <a:gd name="connsiteX3" fmla="*/ 0 w 5613241"/>
              <a:gd name="connsiteY3" fmla="*/ 5204598 h 5204598"/>
              <a:gd name="connsiteX4" fmla="*/ 2363538 w 5613241"/>
              <a:gd name="connsiteY4" fmla="*/ 0 h 5204598"/>
              <a:gd name="connsiteX0" fmla="*/ 2363538 w 5586631"/>
              <a:gd name="connsiteY0" fmla="*/ 0 h 5204598"/>
              <a:gd name="connsiteX1" fmla="*/ 5585108 w 5586631"/>
              <a:gd name="connsiteY1" fmla="*/ 5690 h 5204598"/>
              <a:gd name="connsiteX2" fmla="*/ 5582985 w 5586631"/>
              <a:gd name="connsiteY2" fmla="*/ 5182605 h 5204598"/>
              <a:gd name="connsiteX3" fmla="*/ 0 w 5586631"/>
              <a:gd name="connsiteY3" fmla="*/ 5204598 h 5204598"/>
              <a:gd name="connsiteX4" fmla="*/ 2363538 w 5586631"/>
              <a:gd name="connsiteY4" fmla="*/ 0 h 5204598"/>
              <a:gd name="connsiteX0" fmla="*/ 2363538 w 5585504"/>
              <a:gd name="connsiteY0" fmla="*/ 0 h 5204598"/>
              <a:gd name="connsiteX1" fmla="*/ 5585108 w 5585504"/>
              <a:gd name="connsiteY1" fmla="*/ 5690 h 5204598"/>
              <a:gd name="connsiteX2" fmla="*/ 5532559 w 5585504"/>
              <a:gd name="connsiteY2" fmla="*/ 5192607 h 5204598"/>
              <a:gd name="connsiteX3" fmla="*/ 0 w 5585504"/>
              <a:gd name="connsiteY3" fmla="*/ 5204598 h 5204598"/>
              <a:gd name="connsiteX4" fmla="*/ 2363538 w 5585504"/>
              <a:gd name="connsiteY4" fmla="*/ 0 h 5204598"/>
              <a:gd name="connsiteX0" fmla="*/ 2363538 w 5663668"/>
              <a:gd name="connsiteY0" fmla="*/ 0 h 5204598"/>
              <a:gd name="connsiteX1" fmla="*/ 5585108 w 5663668"/>
              <a:gd name="connsiteY1" fmla="*/ 5690 h 5204598"/>
              <a:gd name="connsiteX2" fmla="*/ 5663668 w 5663668"/>
              <a:gd name="connsiteY2" fmla="*/ 5192607 h 5204598"/>
              <a:gd name="connsiteX3" fmla="*/ 0 w 5663668"/>
              <a:gd name="connsiteY3" fmla="*/ 5204598 h 5204598"/>
              <a:gd name="connsiteX4" fmla="*/ 2363538 w 5663668"/>
              <a:gd name="connsiteY4" fmla="*/ 0 h 5204598"/>
              <a:gd name="connsiteX0" fmla="*/ 2363538 w 5663668"/>
              <a:gd name="connsiteY0" fmla="*/ 4312 h 5208910"/>
              <a:gd name="connsiteX1" fmla="*/ 5645621 w 5663668"/>
              <a:gd name="connsiteY1" fmla="*/ 0 h 5208910"/>
              <a:gd name="connsiteX2" fmla="*/ 5663668 w 5663668"/>
              <a:gd name="connsiteY2" fmla="*/ 5196919 h 5208910"/>
              <a:gd name="connsiteX3" fmla="*/ 0 w 5663668"/>
              <a:gd name="connsiteY3" fmla="*/ 5208910 h 5208910"/>
              <a:gd name="connsiteX4" fmla="*/ 2363538 w 5663668"/>
              <a:gd name="connsiteY4" fmla="*/ 4312 h 52089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63668" h="5208910">
                <a:moveTo>
                  <a:pt x="2363538" y="4312"/>
                </a:moveTo>
                <a:lnTo>
                  <a:pt x="5645621" y="0"/>
                </a:lnTo>
                <a:cubicBezTo>
                  <a:pt x="5651637" y="1732306"/>
                  <a:pt x="5657652" y="3464613"/>
                  <a:pt x="5663668" y="5196919"/>
                </a:cubicBezTo>
                <a:lnTo>
                  <a:pt x="0" y="5208910"/>
                </a:lnTo>
                <a:lnTo>
                  <a:pt x="2363538" y="4312"/>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58" rtl="0" eaLnBrk="1" fontAlgn="auto" latinLnBrk="0" hangingPunct="1">
              <a:lnSpc>
                <a:spcPct val="100000"/>
              </a:lnSpc>
              <a:spcBef>
                <a:spcPts val="0"/>
              </a:spcBef>
              <a:spcAft>
                <a:spcPts val="0"/>
              </a:spcAft>
              <a:buClr>
                <a:srgbClr val="000000"/>
              </a:buClr>
              <a:buSzTx/>
              <a:buFont typeface="Arial"/>
              <a:buNone/>
              <a:tabLst/>
              <a:defRPr/>
            </a:pPr>
            <a:endParaRPr kumimoji="0" lang="en-US" sz="2489" b="0" i="0" u="none" strike="noStrike" kern="0" cap="none" spc="0" normalizeH="0" baseline="0" noProof="0">
              <a:ln>
                <a:noFill/>
              </a:ln>
              <a:solidFill>
                <a:srgbClr val="FFFFFF"/>
              </a:solidFill>
              <a:effectLst/>
              <a:uLnTx/>
              <a:uFillTx/>
              <a:latin typeface="Arial"/>
              <a:ea typeface="+mn-ea"/>
              <a:cs typeface="+mn-cs"/>
              <a:sym typeface="Arial"/>
            </a:endParaRPr>
          </a:p>
        </p:txBody>
      </p:sp>
      <p:sp>
        <p:nvSpPr>
          <p:cNvPr id="9" name="Title 3">
            <a:extLst>
              <a:ext uri="{FF2B5EF4-FFF2-40B4-BE49-F238E27FC236}">
                <a16:creationId xmlns:a16="http://schemas.microsoft.com/office/drawing/2014/main" id="{784C470E-00DA-5C4B-A096-6219F7E898CA}"/>
              </a:ext>
            </a:extLst>
          </p:cNvPr>
          <p:cNvSpPr txBox="1">
            <a:spLocks/>
          </p:cNvSpPr>
          <p:nvPr userDrawn="1"/>
        </p:nvSpPr>
        <p:spPr>
          <a:xfrm>
            <a:off x="292100" y="3007232"/>
            <a:ext cx="3784600" cy="741935"/>
          </a:xfrm>
          <a:prstGeom prst="rect">
            <a:avLst/>
          </a:prstGeom>
        </p:spPr>
        <p:txBody>
          <a:bodyPr vert="horz" lIns="0" tIns="0" rIns="0" bIns="0" rtlCol="0" anchor="t">
            <a:normAutofit/>
          </a:bodyPr>
          <a:lstStyle>
            <a:lvl1pPr algn="l" defTabSz="914400" rtl="0" eaLnBrk="1" latinLnBrk="0" hangingPunct="1">
              <a:lnSpc>
                <a:spcPct val="90000"/>
              </a:lnSpc>
              <a:spcBef>
                <a:spcPct val="0"/>
              </a:spcBef>
              <a:buNone/>
              <a:defRPr sz="4400" b="1" i="0" kern="1200" spc="-150">
                <a:solidFill>
                  <a:schemeClr val="tx1"/>
                </a:solidFill>
                <a:latin typeface="Inter Semi Bold" panose="02000503000000020004" pitchFamily="2" charset="0"/>
                <a:ea typeface="Inter Semi Bold" panose="02000503000000020004" pitchFamily="2" charset="0"/>
                <a:cs typeface="Inter Semi Bold" panose="02000503000000020004" pitchFamily="2" charset="0"/>
              </a:defRPr>
            </a:lvl1pPr>
          </a:lstStyle>
          <a:p>
            <a:r>
              <a:rPr lang="en-US" sz="5000">
                <a:solidFill>
                  <a:schemeClr val="bg1"/>
                </a:solidFill>
                <a:latin typeface="Inter" panose="02000503000000020004" pitchFamily="2" charset="0"/>
                <a:ea typeface="Inter" panose="02000503000000020004" pitchFamily="2" charset="0"/>
                <a:cs typeface="Inter" panose="02000503000000020004" pitchFamily="2" charset="0"/>
              </a:rPr>
              <a:t>Thank you!</a:t>
            </a:r>
          </a:p>
        </p:txBody>
      </p:sp>
      <p:pic>
        <p:nvPicPr>
          <p:cNvPr id="28" name="Graphic 27">
            <a:extLst>
              <a:ext uri="{FF2B5EF4-FFF2-40B4-BE49-F238E27FC236}">
                <a16:creationId xmlns:a16="http://schemas.microsoft.com/office/drawing/2014/main" id="{A536E096-BBD1-7740-82B4-B007ADABC73C}"/>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222250" y="6256962"/>
            <a:ext cx="1463040" cy="438912"/>
          </a:xfrm>
          <a:prstGeom prst="rect">
            <a:avLst/>
          </a:prstGeom>
        </p:spPr>
      </p:pic>
      <p:sp>
        <p:nvSpPr>
          <p:cNvPr id="10" name="Title 3">
            <a:extLst>
              <a:ext uri="{FF2B5EF4-FFF2-40B4-BE49-F238E27FC236}">
                <a16:creationId xmlns:a16="http://schemas.microsoft.com/office/drawing/2014/main" id="{2241FC83-6504-5D43-9E0D-434DD090CEA4}"/>
              </a:ext>
            </a:extLst>
          </p:cNvPr>
          <p:cNvSpPr txBox="1">
            <a:spLocks/>
          </p:cNvSpPr>
          <p:nvPr userDrawn="1"/>
        </p:nvSpPr>
        <p:spPr>
          <a:xfrm>
            <a:off x="292100" y="2876606"/>
            <a:ext cx="3784600" cy="741935"/>
          </a:xfrm>
          <a:prstGeom prst="rect">
            <a:avLst/>
          </a:prstGeom>
        </p:spPr>
        <p:txBody>
          <a:bodyPr vert="horz" lIns="0" tIns="0" rIns="0" bIns="0" rtlCol="0" anchor="t">
            <a:noAutofit/>
          </a:bodyPr>
          <a:lstStyle>
            <a:lvl1pPr algn="l" defTabSz="914400" rtl="0" eaLnBrk="1" latinLnBrk="0" hangingPunct="1">
              <a:lnSpc>
                <a:spcPct val="90000"/>
              </a:lnSpc>
              <a:spcBef>
                <a:spcPct val="0"/>
              </a:spcBef>
              <a:buNone/>
              <a:defRPr sz="4400" b="1" i="0" kern="1200" spc="-150">
                <a:solidFill>
                  <a:schemeClr val="tx1"/>
                </a:solidFill>
                <a:latin typeface="Inter Semi Bold" panose="02000503000000020004" pitchFamily="2" charset="0"/>
                <a:ea typeface="Inter Semi Bold" panose="02000503000000020004" pitchFamily="2" charset="0"/>
                <a:cs typeface="Inter Semi Bold" panose="02000503000000020004" pitchFamily="2" charset="0"/>
              </a:defRPr>
            </a:lvl1pPr>
          </a:lstStyle>
          <a:p>
            <a:r>
              <a:rPr lang="en-US" sz="5000">
                <a:solidFill>
                  <a:schemeClr val="tx1"/>
                </a:solidFill>
                <a:latin typeface="Inter" panose="02000503000000020004" pitchFamily="2" charset="0"/>
                <a:ea typeface="Inter" panose="02000503000000020004" pitchFamily="2" charset="0"/>
                <a:cs typeface="Inter" panose="02000503000000020004" pitchFamily="2" charset="0"/>
              </a:rPr>
              <a:t>Thank you!</a:t>
            </a:r>
          </a:p>
        </p:txBody>
      </p:sp>
      <p:grpSp>
        <p:nvGrpSpPr>
          <p:cNvPr id="1065" name="Group 1064">
            <a:extLst>
              <a:ext uri="{FF2B5EF4-FFF2-40B4-BE49-F238E27FC236}">
                <a16:creationId xmlns:a16="http://schemas.microsoft.com/office/drawing/2014/main" id="{67CA3219-1EE1-1041-831E-BE041252CF46}"/>
              </a:ext>
            </a:extLst>
          </p:cNvPr>
          <p:cNvGrpSpPr/>
          <p:nvPr userDrawn="1"/>
        </p:nvGrpSpPr>
        <p:grpSpPr>
          <a:xfrm>
            <a:off x="5376438" y="68434"/>
            <a:ext cx="6732044" cy="6764828"/>
            <a:chOff x="5629661" y="54366"/>
            <a:chExt cx="6732044" cy="6764828"/>
          </a:xfrm>
        </p:grpSpPr>
        <p:sp>
          <p:nvSpPr>
            <p:cNvPr id="1066" name="Freeform 1065">
              <a:extLst>
                <a:ext uri="{FF2B5EF4-FFF2-40B4-BE49-F238E27FC236}">
                  <a16:creationId xmlns:a16="http://schemas.microsoft.com/office/drawing/2014/main" id="{9EE52CE0-E4F9-9949-9DF5-660420221C85}"/>
                </a:ext>
              </a:extLst>
            </p:cNvPr>
            <p:cNvSpPr/>
            <p:nvPr userDrawn="1"/>
          </p:nvSpPr>
          <p:spPr>
            <a:xfrm>
              <a:off x="8356288" y="327624"/>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5"/>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sz="849"/>
            </a:p>
          </p:txBody>
        </p:sp>
        <p:sp>
          <p:nvSpPr>
            <p:cNvPr id="1067" name="Freeform 1066">
              <a:extLst>
                <a:ext uri="{FF2B5EF4-FFF2-40B4-BE49-F238E27FC236}">
                  <a16:creationId xmlns:a16="http://schemas.microsoft.com/office/drawing/2014/main" id="{D9E74E5A-D797-AB42-AB26-60B8E33980D3}"/>
                </a:ext>
              </a:extLst>
            </p:cNvPr>
            <p:cNvSpPr/>
            <p:nvPr userDrawn="1"/>
          </p:nvSpPr>
          <p:spPr>
            <a:xfrm>
              <a:off x="8677690" y="327980"/>
              <a:ext cx="39763" cy="121246"/>
            </a:xfrm>
            <a:custGeom>
              <a:avLst/>
              <a:gdLst>
                <a:gd name="connsiteX0" fmla="*/ 39764 w 39763"/>
                <a:gd name="connsiteY0" fmla="*/ 19906 h 121246"/>
                <a:gd name="connsiteX1" fmla="*/ 39764 w 39763"/>
                <a:gd name="connsiteY1" fmla="*/ 101341 h 121246"/>
                <a:gd name="connsiteX2" fmla="*/ 19882 w 39763"/>
                <a:gd name="connsiteY2" fmla="*/ 121246 h 121246"/>
                <a:gd name="connsiteX3" fmla="*/ 19882 w 39763"/>
                <a:gd name="connsiteY3" fmla="*/ 121246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8"/>
                    <a:pt x="30726" y="121246"/>
                    <a:pt x="19882" y="121246"/>
                  </a:cubicBezTo>
                  <a:lnTo>
                    <a:pt x="19882" y="121246"/>
                  </a:lnTo>
                  <a:cubicBezTo>
                    <a:pt x="9037" y="121246"/>
                    <a:pt x="0" y="112198"/>
                    <a:pt x="0" y="101341"/>
                  </a:cubicBezTo>
                  <a:lnTo>
                    <a:pt x="0" y="19906"/>
                  </a:lnTo>
                  <a:cubicBezTo>
                    <a:pt x="0" y="9048"/>
                    <a:pt x="9037" y="0"/>
                    <a:pt x="19882" y="0"/>
                  </a:cubicBezTo>
                  <a:lnTo>
                    <a:pt x="19882" y="0"/>
                  </a:lnTo>
                  <a:cubicBezTo>
                    <a:pt x="30726" y="0"/>
                    <a:pt x="39764" y="9048"/>
                    <a:pt x="39764" y="19906"/>
                  </a:cubicBezTo>
                  <a:close/>
                </a:path>
              </a:pathLst>
            </a:custGeom>
            <a:solidFill>
              <a:srgbClr val="549D40"/>
            </a:solidFill>
            <a:ln w="18073" cap="flat">
              <a:noFill/>
              <a:prstDash val="solid"/>
              <a:miter/>
            </a:ln>
          </p:spPr>
          <p:txBody>
            <a:bodyPr rtlCol="0" anchor="ctr"/>
            <a:lstStyle/>
            <a:p>
              <a:endParaRPr lang="en-US" sz="849"/>
            </a:p>
          </p:txBody>
        </p:sp>
        <p:sp>
          <p:nvSpPr>
            <p:cNvPr id="1068" name="Freeform 1067">
              <a:extLst>
                <a:ext uri="{FF2B5EF4-FFF2-40B4-BE49-F238E27FC236}">
                  <a16:creationId xmlns:a16="http://schemas.microsoft.com/office/drawing/2014/main" id="{95D673AF-3BCB-9841-B668-41DDB345F870}"/>
                </a:ext>
              </a:extLst>
            </p:cNvPr>
            <p:cNvSpPr/>
            <p:nvPr userDrawn="1"/>
          </p:nvSpPr>
          <p:spPr>
            <a:xfrm>
              <a:off x="8961781" y="327624"/>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5"/>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sz="849"/>
            </a:p>
          </p:txBody>
        </p:sp>
        <p:sp>
          <p:nvSpPr>
            <p:cNvPr id="1069" name="Freeform 1068">
              <a:extLst>
                <a:ext uri="{FF2B5EF4-FFF2-40B4-BE49-F238E27FC236}">
                  <a16:creationId xmlns:a16="http://schemas.microsoft.com/office/drawing/2014/main" id="{E48827DF-957F-3F40-9E3A-D7ABB1645BEF}"/>
                </a:ext>
              </a:extLst>
            </p:cNvPr>
            <p:cNvSpPr/>
            <p:nvPr userDrawn="1"/>
          </p:nvSpPr>
          <p:spPr>
            <a:xfrm>
              <a:off x="9265431" y="327624"/>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89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89" y="90839"/>
                  </a:lnTo>
                  <a:cubicBezTo>
                    <a:pt x="81012" y="99887"/>
                    <a:pt x="75589" y="112555"/>
                    <a:pt x="66552" y="117984"/>
                  </a:cubicBezTo>
                  <a:lnTo>
                    <a:pt x="66552" y="117984"/>
                  </a:lnTo>
                  <a:cubicBezTo>
                    <a:pt x="57515" y="123413"/>
                    <a:pt x="44863" y="117984"/>
                    <a:pt x="39441" y="108935"/>
                  </a:cubicBezTo>
                  <a:lnTo>
                    <a:pt x="3292" y="29311"/>
                  </a:lnTo>
                  <a:cubicBezTo>
                    <a:pt x="-3938" y="18453"/>
                    <a:pt x="1485" y="7595"/>
                    <a:pt x="12329" y="2166"/>
                  </a:cubicBezTo>
                  <a:close/>
                </a:path>
              </a:pathLst>
            </a:custGeom>
            <a:solidFill>
              <a:srgbClr val="549D40"/>
            </a:solidFill>
            <a:ln w="18073" cap="flat">
              <a:noFill/>
              <a:prstDash val="solid"/>
              <a:miter/>
            </a:ln>
          </p:spPr>
          <p:txBody>
            <a:bodyPr rtlCol="0" anchor="ctr"/>
            <a:lstStyle/>
            <a:p>
              <a:endParaRPr lang="en-US" sz="849"/>
            </a:p>
          </p:txBody>
        </p:sp>
        <p:sp>
          <p:nvSpPr>
            <p:cNvPr id="1070" name="Freeform 1069">
              <a:extLst>
                <a:ext uri="{FF2B5EF4-FFF2-40B4-BE49-F238E27FC236}">
                  <a16:creationId xmlns:a16="http://schemas.microsoft.com/office/drawing/2014/main" id="{26304130-A80C-3444-9EE1-DF1B2E7A3CD5}"/>
                </a:ext>
              </a:extLst>
            </p:cNvPr>
            <p:cNvSpPr/>
            <p:nvPr userDrawn="1"/>
          </p:nvSpPr>
          <p:spPr>
            <a:xfrm>
              <a:off x="9586832" y="327980"/>
              <a:ext cx="39763" cy="121246"/>
            </a:xfrm>
            <a:custGeom>
              <a:avLst/>
              <a:gdLst>
                <a:gd name="connsiteX0" fmla="*/ 39764 w 39763"/>
                <a:gd name="connsiteY0" fmla="*/ 19906 h 121246"/>
                <a:gd name="connsiteX1" fmla="*/ 39764 w 39763"/>
                <a:gd name="connsiteY1" fmla="*/ 101341 h 121246"/>
                <a:gd name="connsiteX2" fmla="*/ 19882 w 39763"/>
                <a:gd name="connsiteY2" fmla="*/ 121246 h 121246"/>
                <a:gd name="connsiteX3" fmla="*/ 19882 w 39763"/>
                <a:gd name="connsiteY3" fmla="*/ 121246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8"/>
                    <a:pt x="30726" y="121246"/>
                    <a:pt x="19882" y="121246"/>
                  </a:cubicBezTo>
                  <a:lnTo>
                    <a:pt x="19882" y="121246"/>
                  </a:lnTo>
                  <a:cubicBezTo>
                    <a:pt x="9037" y="121246"/>
                    <a:pt x="0" y="112198"/>
                    <a:pt x="0" y="101341"/>
                  </a:cubicBezTo>
                  <a:lnTo>
                    <a:pt x="0" y="19906"/>
                  </a:lnTo>
                  <a:cubicBezTo>
                    <a:pt x="0" y="9048"/>
                    <a:pt x="9037" y="0"/>
                    <a:pt x="19882" y="0"/>
                  </a:cubicBezTo>
                  <a:lnTo>
                    <a:pt x="19882" y="0"/>
                  </a:lnTo>
                  <a:cubicBezTo>
                    <a:pt x="28919" y="0"/>
                    <a:pt x="39764" y="9048"/>
                    <a:pt x="39764" y="19906"/>
                  </a:cubicBezTo>
                  <a:close/>
                </a:path>
              </a:pathLst>
            </a:custGeom>
            <a:solidFill>
              <a:srgbClr val="549D40"/>
            </a:solidFill>
            <a:ln w="18073" cap="flat">
              <a:noFill/>
              <a:prstDash val="solid"/>
              <a:miter/>
            </a:ln>
          </p:spPr>
          <p:txBody>
            <a:bodyPr rtlCol="0" anchor="ctr"/>
            <a:lstStyle/>
            <a:p>
              <a:endParaRPr lang="en-US" sz="849"/>
            </a:p>
          </p:txBody>
        </p:sp>
        <p:sp>
          <p:nvSpPr>
            <p:cNvPr id="1071" name="Freeform 1070">
              <a:extLst>
                <a:ext uri="{FF2B5EF4-FFF2-40B4-BE49-F238E27FC236}">
                  <a16:creationId xmlns:a16="http://schemas.microsoft.com/office/drawing/2014/main" id="{D268B237-2AD4-7D4E-A4E6-07368C45F599}"/>
                </a:ext>
              </a:extLst>
            </p:cNvPr>
            <p:cNvSpPr/>
            <p:nvPr userDrawn="1"/>
          </p:nvSpPr>
          <p:spPr>
            <a:xfrm>
              <a:off x="9870923" y="327624"/>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4 h 120149"/>
                <a:gd name="connsiteX5" fmla="*/ 66552 w 77753"/>
                <a:gd name="connsiteY5" fmla="*/ 117984 h 120149"/>
                <a:gd name="connsiteX6" fmla="*/ 39441 w 77753"/>
                <a:gd name="connsiteY6" fmla="*/ 108935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5"/>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sz="849"/>
            </a:p>
          </p:txBody>
        </p:sp>
        <p:sp>
          <p:nvSpPr>
            <p:cNvPr id="1072" name="Freeform 1071">
              <a:extLst>
                <a:ext uri="{FF2B5EF4-FFF2-40B4-BE49-F238E27FC236}">
                  <a16:creationId xmlns:a16="http://schemas.microsoft.com/office/drawing/2014/main" id="{A4DEE732-B564-3A4D-9018-A1F672933D4D}"/>
                </a:ext>
              </a:extLst>
            </p:cNvPr>
            <p:cNvSpPr/>
            <p:nvPr userDrawn="1"/>
          </p:nvSpPr>
          <p:spPr>
            <a:xfrm>
              <a:off x="10173566" y="327624"/>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3"/>
                    <a:pt x="44062" y="117984"/>
                    <a:pt x="38640" y="108935"/>
                  </a:cubicBezTo>
                  <a:lnTo>
                    <a:pt x="2491" y="29311"/>
                  </a:lnTo>
                  <a:cubicBezTo>
                    <a:pt x="-2931" y="18453"/>
                    <a:pt x="684" y="7595"/>
                    <a:pt x="11529" y="2166"/>
                  </a:cubicBezTo>
                  <a:close/>
                </a:path>
              </a:pathLst>
            </a:custGeom>
            <a:solidFill>
              <a:srgbClr val="549D40"/>
            </a:solidFill>
            <a:ln w="18073" cap="flat">
              <a:noFill/>
              <a:prstDash val="solid"/>
              <a:miter/>
            </a:ln>
          </p:spPr>
          <p:txBody>
            <a:bodyPr rtlCol="0" anchor="ctr"/>
            <a:lstStyle/>
            <a:p>
              <a:endParaRPr lang="en-US" sz="849"/>
            </a:p>
          </p:txBody>
        </p:sp>
        <p:sp>
          <p:nvSpPr>
            <p:cNvPr id="1073" name="Freeform 1072">
              <a:extLst>
                <a:ext uri="{FF2B5EF4-FFF2-40B4-BE49-F238E27FC236}">
                  <a16:creationId xmlns:a16="http://schemas.microsoft.com/office/drawing/2014/main" id="{32EC97DE-4638-F64F-A051-422DA7E4D368}"/>
                </a:ext>
              </a:extLst>
            </p:cNvPr>
            <p:cNvSpPr/>
            <p:nvPr userDrawn="1"/>
          </p:nvSpPr>
          <p:spPr>
            <a:xfrm>
              <a:off x="10495974" y="327980"/>
              <a:ext cx="39763" cy="121246"/>
            </a:xfrm>
            <a:custGeom>
              <a:avLst/>
              <a:gdLst>
                <a:gd name="connsiteX0" fmla="*/ 39764 w 39763"/>
                <a:gd name="connsiteY0" fmla="*/ 19906 h 121246"/>
                <a:gd name="connsiteX1" fmla="*/ 39764 w 39763"/>
                <a:gd name="connsiteY1" fmla="*/ 101341 h 121246"/>
                <a:gd name="connsiteX2" fmla="*/ 19882 w 39763"/>
                <a:gd name="connsiteY2" fmla="*/ 121246 h 121246"/>
                <a:gd name="connsiteX3" fmla="*/ 19882 w 39763"/>
                <a:gd name="connsiteY3" fmla="*/ 121246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8"/>
                    <a:pt x="30727" y="121246"/>
                    <a:pt x="19882" y="121246"/>
                  </a:cubicBezTo>
                  <a:lnTo>
                    <a:pt x="19882" y="121246"/>
                  </a:lnTo>
                  <a:cubicBezTo>
                    <a:pt x="9037" y="121246"/>
                    <a:pt x="0" y="112198"/>
                    <a:pt x="0" y="101341"/>
                  </a:cubicBezTo>
                  <a:lnTo>
                    <a:pt x="0" y="19906"/>
                  </a:lnTo>
                  <a:cubicBezTo>
                    <a:pt x="0" y="9048"/>
                    <a:pt x="9037" y="0"/>
                    <a:pt x="19882" y="0"/>
                  </a:cubicBezTo>
                  <a:lnTo>
                    <a:pt x="19882" y="0"/>
                  </a:lnTo>
                  <a:cubicBezTo>
                    <a:pt x="28919" y="0"/>
                    <a:pt x="39764" y="9048"/>
                    <a:pt x="39764" y="19906"/>
                  </a:cubicBezTo>
                  <a:close/>
                </a:path>
              </a:pathLst>
            </a:custGeom>
            <a:solidFill>
              <a:srgbClr val="549D40"/>
            </a:solidFill>
            <a:ln w="18073" cap="flat">
              <a:noFill/>
              <a:prstDash val="solid"/>
              <a:miter/>
            </a:ln>
          </p:spPr>
          <p:txBody>
            <a:bodyPr rtlCol="0" anchor="ctr"/>
            <a:lstStyle/>
            <a:p>
              <a:endParaRPr lang="en-US" sz="849"/>
            </a:p>
          </p:txBody>
        </p:sp>
        <p:sp>
          <p:nvSpPr>
            <p:cNvPr id="1074" name="Freeform 1073">
              <a:extLst>
                <a:ext uri="{FF2B5EF4-FFF2-40B4-BE49-F238E27FC236}">
                  <a16:creationId xmlns:a16="http://schemas.microsoft.com/office/drawing/2014/main" id="{044BC598-192F-2B4E-8050-088678B43CAE}"/>
                </a:ext>
              </a:extLst>
            </p:cNvPr>
            <p:cNvSpPr/>
            <p:nvPr userDrawn="1"/>
          </p:nvSpPr>
          <p:spPr>
            <a:xfrm>
              <a:off x="8072197" y="934213"/>
              <a:ext cx="39763" cy="121246"/>
            </a:xfrm>
            <a:custGeom>
              <a:avLst/>
              <a:gdLst>
                <a:gd name="connsiteX0" fmla="*/ 18074 w 39763"/>
                <a:gd name="connsiteY0" fmla="*/ 0 h 121246"/>
                <a:gd name="connsiteX1" fmla="*/ 18074 w 39763"/>
                <a:gd name="connsiteY1" fmla="*/ 0 h 121246"/>
                <a:gd name="connsiteX2" fmla="*/ 39764 w 39763"/>
                <a:gd name="connsiteY2" fmla="*/ 19906 h 121246"/>
                <a:gd name="connsiteX3" fmla="*/ 39764 w 39763"/>
                <a:gd name="connsiteY3" fmla="*/ 101341 h 121246"/>
                <a:gd name="connsiteX4" fmla="*/ 19882 w 39763"/>
                <a:gd name="connsiteY4" fmla="*/ 121246 h 121246"/>
                <a:gd name="connsiteX5" fmla="*/ 19882 w 39763"/>
                <a:gd name="connsiteY5" fmla="*/ 121246 h 121246"/>
                <a:gd name="connsiteX6" fmla="*/ 0 w 39763"/>
                <a:gd name="connsiteY6" fmla="*/ 101341 h 121246"/>
                <a:gd name="connsiteX7" fmla="*/ 0 w 39763"/>
                <a:gd name="connsiteY7" fmla="*/ 39812 h 121246"/>
                <a:gd name="connsiteX8" fmla="*/ 18074 w 39763"/>
                <a:gd name="connsiteY8" fmla="*/ 0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18074" y="0"/>
                  </a:moveTo>
                  <a:lnTo>
                    <a:pt x="18074" y="0"/>
                  </a:lnTo>
                  <a:cubicBezTo>
                    <a:pt x="28919" y="0"/>
                    <a:pt x="39764" y="9048"/>
                    <a:pt x="39764" y="19906"/>
                  </a:cubicBezTo>
                  <a:lnTo>
                    <a:pt x="39764" y="101341"/>
                  </a:lnTo>
                  <a:cubicBezTo>
                    <a:pt x="39764" y="112198"/>
                    <a:pt x="30726" y="121246"/>
                    <a:pt x="19882" y="121246"/>
                  </a:cubicBezTo>
                  <a:lnTo>
                    <a:pt x="19882" y="121246"/>
                  </a:lnTo>
                  <a:cubicBezTo>
                    <a:pt x="9037" y="121246"/>
                    <a:pt x="0" y="112198"/>
                    <a:pt x="0" y="101341"/>
                  </a:cubicBezTo>
                  <a:lnTo>
                    <a:pt x="0" y="39812"/>
                  </a:lnTo>
                  <a:lnTo>
                    <a:pt x="18074" y="0"/>
                  </a:lnTo>
                  <a:close/>
                </a:path>
              </a:pathLst>
            </a:custGeom>
            <a:solidFill>
              <a:srgbClr val="549D40"/>
            </a:solidFill>
            <a:ln w="18073" cap="flat">
              <a:noFill/>
              <a:prstDash val="solid"/>
              <a:miter/>
            </a:ln>
          </p:spPr>
          <p:txBody>
            <a:bodyPr rtlCol="0" anchor="ctr"/>
            <a:lstStyle/>
            <a:p>
              <a:endParaRPr lang="en-US" sz="849"/>
            </a:p>
          </p:txBody>
        </p:sp>
        <p:sp>
          <p:nvSpPr>
            <p:cNvPr id="1075" name="Freeform 1074">
              <a:extLst>
                <a:ext uri="{FF2B5EF4-FFF2-40B4-BE49-F238E27FC236}">
                  <a16:creationId xmlns:a16="http://schemas.microsoft.com/office/drawing/2014/main" id="{B8BC761A-84F2-EE48-B1C0-7DBA1CDA5CE0}"/>
                </a:ext>
              </a:extLst>
            </p:cNvPr>
            <p:cNvSpPr/>
            <p:nvPr userDrawn="1"/>
          </p:nvSpPr>
          <p:spPr>
            <a:xfrm>
              <a:off x="8053439" y="1237878"/>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5"/>
                  </a:cubicBezTo>
                  <a:lnTo>
                    <a:pt x="2491" y="29311"/>
                  </a:lnTo>
                  <a:cubicBezTo>
                    <a:pt x="-2931" y="18453"/>
                    <a:pt x="684" y="7595"/>
                    <a:pt x="11528" y="2166"/>
                  </a:cubicBezTo>
                  <a:close/>
                </a:path>
              </a:pathLst>
            </a:custGeom>
            <a:solidFill>
              <a:srgbClr val="549D40"/>
            </a:solidFill>
            <a:ln w="18073" cap="flat">
              <a:noFill/>
              <a:prstDash val="solid"/>
              <a:miter/>
            </a:ln>
          </p:spPr>
          <p:txBody>
            <a:bodyPr rtlCol="0" anchor="ctr"/>
            <a:lstStyle/>
            <a:p>
              <a:endParaRPr lang="en-US" sz="849"/>
            </a:p>
          </p:txBody>
        </p:sp>
        <p:sp>
          <p:nvSpPr>
            <p:cNvPr id="1076" name="Freeform 1075">
              <a:extLst>
                <a:ext uri="{FF2B5EF4-FFF2-40B4-BE49-F238E27FC236}">
                  <a16:creationId xmlns:a16="http://schemas.microsoft.com/office/drawing/2014/main" id="{B1CA27E7-B475-884D-9FEF-EAC4CC415693}"/>
                </a:ext>
              </a:extLst>
            </p:cNvPr>
            <p:cNvSpPr/>
            <p:nvPr userDrawn="1"/>
          </p:nvSpPr>
          <p:spPr>
            <a:xfrm>
              <a:off x="8374039" y="631802"/>
              <a:ext cx="39763" cy="121445"/>
            </a:xfrm>
            <a:custGeom>
              <a:avLst/>
              <a:gdLst>
                <a:gd name="connsiteX0" fmla="*/ 39764 w 39763"/>
                <a:gd name="connsiteY0" fmla="*/ 20105 h 121445"/>
                <a:gd name="connsiteX1" fmla="*/ 39764 w 39763"/>
                <a:gd name="connsiteY1" fmla="*/ 101539 h 121445"/>
                <a:gd name="connsiteX2" fmla="*/ 19882 w 39763"/>
                <a:gd name="connsiteY2" fmla="*/ 121445 h 121445"/>
                <a:gd name="connsiteX3" fmla="*/ 19882 w 39763"/>
                <a:gd name="connsiteY3" fmla="*/ 121445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7" y="121445"/>
                    <a:pt x="19882" y="121445"/>
                  </a:cubicBezTo>
                  <a:lnTo>
                    <a:pt x="19882" y="121445"/>
                  </a:lnTo>
                  <a:cubicBezTo>
                    <a:pt x="9037" y="121445"/>
                    <a:pt x="0" y="112397"/>
                    <a:pt x="0" y="101539"/>
                  </a:cubicBezTo>
                  <a:lnTo>
                    <a:pt x="0" y="20105"/>
                  </a:lnTo>
                  <a:cubicBezTo>
                    <a:pt x="0" y="9247"/>
                    <a:pt x="9037" y="199"/>
                    <a:pt x="19882" y="199"/>
                  </a:cubicBezTo>
                  <a:lnTo>
                    <a:pt x="19882" y="199"/>
                  </a:lnTo>
                  <a:cubicBezTo>
                    <a:pt x="30727" y="-1611"/>
                    <a:pt x="39764" y="9247"/>
                    <a:pt x="39764" y="20105"/>
                  </a:cubicBezTo>
                  <a:close/>
                </a:path>
              </a:pathLst>
            </a:custGeom>
            <a:solidFill>
              <a:srgbClr val="549D40"/>
            </a:solidFill>
            <a:ln w="18073" cap="flat">
              <a:noFill/>
              <a:prstDash val="solid"/>
              <a:miter/>
            </a:ln>
          </p:spPr>
          <p:txBody>
            <a:bodyPr rtlCol="0" anchor="ctr"/>
            <a:lstStyle/>
            <a:p>
              <a:endParaRPr lang="en-US" sz="849"/>
            </a:p>
          </p:txBody>
        </p:sp>
        <p:sp>
          <p:nvSpPr>
            <p:cNvPr id="1077" name="Freeform 1076">
              <a:extLst>
                <a:ext uri="{FF2B5EF4-FFF2-40B4-BE49-F238E27FC236}">
                  <a16:creationId xmlns:a16="http://schemas.microsoft.com/office/drawing/2014/main" id="{0971540A-9046-FA4C-9755-06931287E514}"/>
                </a:ext>
              </a:extLst>
            </p:cNvPr>
            <p:cNvSpPr/>
            <p:nvPr userDrawn="1"/>
          </p:nvSpPr>
          <p:spPr>
            <a:xfrm>
              <a:off x="8658931" y="631645"/>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5"/>
                  </a:cubicBezTo>
                  <a:lnTo>
                    <a:pt x="2491" y="29311"/>
                  </a:lnTo>
                  <a:cubicBezTo>
                    <a:pt x="-2931" y="18453"/>
                    <a:pt x="684" y="5785"/>
                    <a:pt x="11528" y="2166"/>
                  </a:cubicBezTo>
                  <a:close/>
                </a:path>
              </a:pathLst>
            </a:custGeom>
            <a:solidFill>
              <a:srgbClr val="549D40"/>
            </a:solidFill>
            <a:ln w="18073" cap="flat">
              <a:noFill/>
              <a:prstDash val="solid"/>
              <a:miter/>
            </a:ln>
          </p:spPr>
          <p:txBody>
            <a:bodyPr rtlCol="0" anchor="ctr"/>
            <a:lstStyle/>
            <a:p>
              <a:endParaRPr lang="en-US" sz="849"/>
            </a:p>
          </p:txBody>
        </p:sp>
        <p:sp>
          <p:nvSpPr>
            <p:cNvPr id="1078" name="Freeform 1077">
              <a:extLst>
                <a:ext uri="{FF2B5EF4-FFF2-40B4-BE49-F238E27FC236}">
                  <a16:creationId xmlns:a16="http://schemas.microsoft.com/office/drawing/2014/main" id="{3F37B910-EDAA-1F4A-9FA8-5877738BD611}"/>
                </a:ext>
              </a:extLst>
            </p:cNvPr>
            <p:cNvSpPr/>
            <p:nvPr userDrawn="1"/>
          </p:nvSpPr>
          <p:spPr>
            <a:xfrm>
              <a:off x="8961781" y="631645"/>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5"/>
                  </a:cubicBezTo>
                  <a:lnTo>
                    <a:pt x="3292" y="29311"/>
                  </a:lnTo>
                  <a:cubicBezTo>
                    <a:pt x="-3938" y="18453"/>
                    <a:pt x="1484" y="5785"/>
                    <a:pt x="12329" y="2166"/>
                  </a:cubicBezTo>
                  <a:close/>
                </a:path>
              </a:pathLst>
            </a:custGeom>
            <a:solidFill>
              <a:srgbClr val="549D40"/>
            </a:solidFill>
            <a:ln w="18073" cap="flat">
              <a:noFill/>
              <a:prstDash val="solid"/>
              <a:miter/>
            </a:ln>
          </p:spPr>
          <p:txBody>
            <a:bodyPr rtlCol="0" anchor="ctr"/>
            <a:lstStyle/>
            <a:p>
              <a:endParaRPr lang="en-US" sz="849"/>
            </a:p>
          </p:txBody>
        </p:sp>
        <p:sp>
          <p:nvSpPr>
            <p:cNvPr id="1079" name="Freeform 1078">
              <a:extLst>
                <a:ext uri="{FF2B5EF4-FFF2-40B4-BE49-F238E27FC236}">
                  <a16:creationId xmlns:a16="http://schemas.microsoft.com/office/drawing/2014/main" id="{51402D24-3905-9A48-92C6-C8D3C490E84D}"/>
                </a:ext>
              </a:extLst>
            </p:cNvPr>
            <p:cNvSpPr/>
            <p:nvPr userDrawn="1"/>
          </p:nvSpPr>
          <p:spPr>
            <a:xfrm>
              <a:off x="8356288" y="933856"/>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5"/>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sz="849"/>
            </a:p>
          </p:txBody>
        </p:sp>
        <p:sp>
          <p:nvSpPr>
            <p:cNvPr id="1080" name="Freeform 1079">
              <a:extLst>
                <a:ext uri="{FF2B5EF4-FFF2-40B4-BE49-F238E27FC236}">
                  <a16:creationId xmlns:a16="http://schemas.microsoft.com/office/drawing/2014/main" id="{4F098D75-94F4-384D-B70F-196977111D65}"/>
                </a:ext>
              </a:extLst>
            </p:cNvPr>
            <p:cNvSpPr/>
            <p:nvPr userDrawn="1"/>
          </p:nvSpPr>
          <p:spPr>
            <a:xfrm>
              <a:off x="8658931" y="933856"/>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5"/>
                  </a:cubicBezTo>
                  <a:lnTo>
                    <a:pt x="2491" y="29311"/>
                  </a:lnTo>
                  <a:cubicBezTo>
                    <a:pt x="-2931" y="18453"/>
                    <a:pt x="684" y="7595"/>
                    <a:pt x="11528" y="2166"/>
                  </a:cubicBezTo>
                  <a:close/>
                </a:path>
              </a:pathLst>
            </a:custGeom>
            <a:solidFill>
              <a:srgbClr val="549D40"/>
            </a:solidFill>
            <a:ln w="18073" cap="flat">
              <a:noFill/>
              <a:prstDash val="solid"/>
              <a:miter/>
            </a:ln>
          </p:spPr>
          <p:txBody>
            <a:bodyPr rtlCol="0" anchor="ctr"/>
            <a:lstStyle/>
            <a:p>
              <a:endParaRPr lang="en-US" sz="849"/>
            </a:p>
          </p:txBody>
        </p:sp>
        <p:sp>
          <p:nvSpPr>
            <p:cNvPr id="1081" name="Freeform 1080">
              <a:extLst>
                <a:ext uri="{FF2B5EF4-FFF2-40B4-BE49-F238E27FC236}">
                  <a16:creationId xmlns:a16="http://schemas.microsoft.com/office/drawing/2014/main" id="{2DAA6D89-1FD5-F744-9093-31E662CFEEE4}"/>
                </a:ext>
              </a:extLst>
            </p:cNvPr>
            <p:cNvSpPr/>
            <p:nvPr userDrawn="1"/>
          </p:nvSpPr>
          <p:spPr>
            <a:xfrm>
              <a:off x="8356288" y="1237878"/>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5"/>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sz="849"/>
            </a:p>
          </p:txBody>
        </p:sp>
        <p:sp>
          <p:nvSpPr>
            <p:cNvPr id="1082" name="Freeform 1081">
              <a:extLst>
                <a:ext uri="{FF2B5EF4-FFF2-40B4-BE49-F238E27FC236}">
                  <a16:creationId xmlns:a16="http://schemas.microsoft.com/office/drawing/2014/main" id="{18A52F46-85C7-C341-8EDB-5CDA68DB1C92}"/>
                </a:ext>
              </a:extLst>
            </p:cNvPr>
            <p:cNvSpPr/>
            <p:nvPr userDrawn="1"/>
          </p:nvSpPr>
          <p:spPr>
            <a:xfrm>
              <a:off x="8981340" y="934213"/>
              <a:ext cx="39763" cy="121246"/>
            </a:xfrm>
            <a:custGeom>
              <a:avLst/>
              <a:gdLst>
                <a:gd name="connsiteX0" fmla="*/ 39764 w 39763"/>
                <a:gd name="connsiteY0" fmla="*/ 19906 h 121246"/>
                <a:gd name="connsiteX1" fmla="*/ 39764 w 39763"/>
                <a:gd name="connsiteY1" fmla="*/ 101341 h 121246"/>
                <a:gd name="connsiteX2" fmla="*/ 19882 w 39763"/>
                <a:gd name="connsiteY2" fmla="*/ 121246 h 121246"/>
                <a:gd name="connsiteX3" fmla="*/ 19882 w 39763"/>
                <a:gd name="connsiteY3" fmla="*/ 121246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8"/>
                    <a:pt x="30726" y="121246"/>
                    <a:pt x="19882" y="121246"/>
                  </a:cubicBezTo>
                  <a:lnTo>
                    <a:pt x="19882" y="121246"/>
                  </a:lnTo>
                  <a:cubicBezTo>
                    <a:pt x="9037" y="121246"/>
                    <a:pt x="0" y="112198"/>
                    <a:pt x="0" y="101341"/>
                  </a:cubicBezTo>
                  <a:lnTo>
                    <a:pt x="0" y="19906"/>
                  </a:lnTo>
                  <a:cubicBezTo>
                    <a:pt x="0" y="9048"/>
                    <a:pt x="9037" y="0"/>
                    <a:pt x="19882" y="0"/>
                  </a:cubicBezTo>
                  <a:lnTo>
                    <a:pt x="19882" y="0"/>
                  </a:lnTo>
                  <a:cubicBezTo>
                    <a:pt x="28919" y="0"/>
                    <a:pt x="39764" y="9048"/>
                    <a:pt x="39764" y="19906"/>
                  </a:cubicBezTo>
                  <a:close/>
                </a:path>
              </a:pathLst>
            </a:custGeom>
            <a:solidFill>
              <a:srgbClr val="549D40"/>
            </a:solidFill>
            <a:ln w="18073" cap="flat">
              <a:noFill/>
              <a:prstDash val="solid"/>
              <a:miter/>
            </a:ln>
          </p:spPr>
          <p:txBody>
            <a:bodyPr rtlCol="0" anchor="ctr"/>
            <a:lstStyle/>
            <a:p>
              <a:endParaRPr lang="en-US" sz="849"/>
            </a:p>
          </p:txBody>
        </p:sp>
        <p:sp>
          <p:nvSpPr>
            <p:cNvPr id="1083" name="Freeform 1082">
              <a:extLst>
                <a:ext uri="{FF2B5EF4-FFF2-40B4-BE49-F238E27FC236}">
                  <a16:creationId xmlns:a16="http://schemas.microsoft.com/office/drawing/2014/main" id="{6083EF83-91E6-A946-9256-45E08F2CF36C}"/>
                </a:ext>
              </a:extLst>
            </p:cNvPr>
            <p:cNvSpPr/>
            <p:nvPr userDrawn="1"/>
          </p:nvSpPr>
          <p:spPr>
            <a:xfrm>
              <a:off x="8677690" y="1238234"/>
              <a:ext cx="39763" cy="121246"/>
            </a:xfrm>
            <a:custGeom>
              <a:avLst/>
              <a:gdLst>
                <a:gd name="connsiteX0" fmla="*/ 39764 w 39763"/>
                <a:gd name="connsiteY0" fmla="*/ 19906 h 121246"/>
                <a:gd name="connsiteX1" fmla="*/ 39764 w 39763"/>
                <a:gd name="connsiteY1" fmla="*/ 101340 h 121246"/>
                <a:gd name="connsiteX2" fmla="*/ 19882 w 39763"/>
                <a:gd name="connsiteY2" fmla="*/ 121246 h 121246"/>
                <a:gd name="connsiteX3" fmla="*/ 19882 w 39763"/>
                <a:gd name="connsiteY3" fmla="*/ 121246 h 121246"/>
                <a:gd name="connsiteX4" fmla="*/ 0 w 39763"/>
                <a:gd name="connsiteY4" fmla="*/ 101340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0"/>
                  </a:lnTo>
                  <a:cubicBezTo>
                    <a:pt x="39764" y="112198"/>
                    <a:pt x="30726" y="121246"/>
                    <a:pt x="19882" y="121246"/>
                  </a:cubicBezTo>
                  <a:lnTo>
                    <a:pt x="19882" y="121246"/>
                  </a:lnTo>
                  <a:cubicBezTo>
                    <a:pt x="9037" y="121246"/>
                    <a:pt x="0" y="112198"/>
                    <a:pt x="0" y="101340"/>
                  </a:cubicBezTo>
                  <a:lnTo>
                    <a:pt x="0" y="19906"/>
                  </a:lnTo>
                  <a:cubicBezTo>
                    <a:pt x="0" y="9048"/>
                    <a:pt x="9037" y="0"/>
                    <a:pt x="19882" y="0"/>
                  </a:cubicBezTo>
                  <a:lnTo>
                    <a:pt x="19882" y="0"/>
                  </a:lnTo>
                  <a:cubicBezTo>
                    <a:pt x="30726" y="0"/>
                    <a:pt x="39764" y="9048"/>
                    <a:pt x="39764" y="19906"/>
                  </a:cubicBezTo>
                  <a:close/>
                </a:path>
              </a:pathLst>
            </a:custGeom>
            <a:solidFill>
              <a:srgbClr val="549D40"/>
            </a:solidFill>
            <a:ln w="18073" cap="flat">
              <a:noFill/>
              <a:prstDash val="solid"/>
              <a:miter/>
            </a:ln>
          </p:spPr>
          <p:txBody>
            <a:bodyPr rtlCol="0" anchor="ctr"/>
            <a:lstStyle/>
            <a:p>
              <a:endParaRPr lang="en-US" sz="849"/>
            </a:p>
          </p:txBody>
        </p:sp>
        <p:sp>
          <p:nvSpPr>
            <p:cNvPr id="1084" name="Freeform 1083">
              <a:extLst>
                <a:ext uri="{FF2B5EF4-FFF2-40B4-BE49-F238E27FC236}">
                  <a16:creationId xmlns:a16="http://schemas.microsoft.com/office/drawing/2014/main" id="{A83685D8-5E66-FA44-AE32-78C2FB8402A4}"/>
                </a:ext>
              </a:extLst>
            </p:cNvPr>
            <p:cNvSpPr/>
            <p:nvPr userDrawn="1"/>
          </p:nvSpPr>
          <p:spPr>
            <a:xfrm>
              <a:off x="8961781" y="1237878"/>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5"/>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sz="849"/>
            </a:p>
          </p:txBody>
        </p:sp>
        <p:sp>
          <p:nvSpPr>
            <p:cNvPr id="1085" name="Freeform 1084">
              <a:extLst>
                <a:ext uri="{FF2B5EF4-FFF2-40B4-BE49-F238E27FC236}">
                  <a16:creationId xmlns:a16="http://schemas.microsoft.com/office/drawing/2014/main" id="{B9B707A7-AE12-884A-A2DD-365AA5CE14DD}"/>
                </a:ext>
              </a:extLst>
            </p:cNvPr>
            <p:cNvSpPr/>
            <p:nvPr userDrawn="1"/>
          </p:nvSpPr>
          <p:spPr>
            <a:xfrm>
              <a:off x="9283182" y="631802"/>
              <a:ext cx="39763" cy="121445"/>
            </a:xfrm>
            <a:custGeom>
              <a:avLst/>
              <a:gdLst>
                <a:gd name="connsiteX0" fmla="*/ 39764 w 39763"/>
                <a:gd name="connsiteY0" fmla="*/ 20105 h 121445"/>
                <a:gd name="connsiteX1" fmla="*/ 39764 w 39763"/>
                <a:gd name="connsiteY1" fmla="*/ 101539 h 121445"/>
                <a:gd name="connsiteX2" fmla="*/ 19882 w 39763"/>
                <a:gd name="connsiteY2" fmla="*/ 121445 h 121445"/>
                <a:gd name="connsiteX3" fmla="*/ 19882 w 39763"/>
                <a:gd name="connsiteY3" fmla="*/ 121445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6" y="121445"/>
                    <a:pt x="19882" y="121445"/>
                  </a:cubicBezTo>
                  <a:lnTo>
                    <a:pt x="19882" y="121445"/>
                  </a:lnTo>
                  <a:cubicBezTo>
                    <a:pt x="9037" y="121445"/>
                    <a:pt x="0" y="112397"/>
                    <a:pt x="0" y="101539"/>
                  </a:cubicBezTo>
                  <a:lnTo>
                    <a:pt x="0" y="20105"/>
                  </a:lnTo>
                  <a:cubicBezTo>
                    <a:pt x="0" y="9247"/>
                    <a:pt x="9037" y="199"/>
                    <a:pt x="19882" y="199"/>
                  </a:cubicBezTo>
                  <a:lnTo>
                    <a:pt x="19882" y="199"/>
                  </a:lnTo>
                  <a:cubicBezTo>
                    <a:pt x="30726" y="-1611"/>
                    <a:pt x="39764" y="9247"/>
                    <a:pt x="39764" y="20105"/>
                  </a:cubicBezTo>
                  <a:close/>
                </a:path>
              </a:pathLst>
            </a:custGeom>
            <a:solidFill>
              <a:srgbClr val="549D40"/>
            </a:solidFill>
            <a:ln w="18073" cap="flat">
              <a:noFill/>
              <a:prstDash val="solid"/>
              <a:miter/>
            </a:ln>
          </p:spPr>
          <p:txBody>
            <a:bodyPr rtlCol="0" anchor="ctr"/>
            <a:lstStyle/>
            <a:p>
              <a:endParaRPr lang="en-US" sz="849"/>
            </a:p>
          </p:txBody>
        </p:sp>
        <p:sp>
          <p:nvSpPr>
            <p:cNvPr id="1086" name="Freeform 1085">
              <a:extLst>
                <a:ext uri="{FF2B5EF4-FFF2-40B4-BE49-F238E27FC236}">
                  <a16:creationId xmlns:a16="http://schemas.microsoft.com/office/drawing/2014/main" id="{60606B39-5A22-A74C-9898-6EFD2D72FE15}"/>
                </a:ext>
              </a:extLst>
            </p:cNvPr>
            <p:cNvSpPr/>
            <p:nvPr userDrawn="1"/>
          </p:nvSpPr>
          <p:spPr>
            <a:xfrm>
              <a:off x="9568074" y="631645"/>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5"/>
                  </a:cubicBezTo>
                  <a:lnTo>
                    <a:pt x="2491" y="29311"/>
                  </a:lnTo>
                  <a:cubicBezTo>
                    <a:pt x="-2931" y="18453"/>
                    <a:pt x="684" y="5785"/>
                    <a:pt x="11528" y="2166"/>
                  </a:cubicBezTo>
                  <a:close/>
                </a:path>
              </a:pathLst>
            </a:custGeom>
            <a:solidFill>
              <a:srgbClr val="549D40"/>
            </a:solidFill>
            <a:ln w="18073" cap="flat">
              <a:noFill/>
              <a:prstDash val="solid"/>
              <a:miter/>
            </a:ln>
          </p:spPr>
          <p:txBody>
            <a:bodyPr rtlCol="0" anchor="ctr"/>
            <a:lstStyle/>
            <a:p>
              <a:endParaRPr lang="en-US" sz="849"/>
            </a:p>
          </p:txBody>
        </p:sp>
        <p:sp>
          <p:nvSpPr>
            <p:cNvPr id="1087" name="Freeform 1086">
              <a:extLst>
                <a:ext uri="{FF2B5EF4-FFF2-40B4-BE49-F238E27FC236}">
                  <a16:creationId xmlns:a16="http://schemas.microsoft.com/office/drawing/2014/main" id="{1A2DD846-66B6-204F-8D98-F552FE405CD0}"/>
                </a:ext>
              </a:extLst>
            </p:cNvPr>
            <p:cNvSpPr/>
            <p:nvPr userDrawn="1"/>
          </p:nvSpPr>
          <p:spPr>
            <a:xfrm>
              <a:off x="9870923" y="631645"/>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4 h 120149"/>
                <a:gd name="connsiteX5" fmla="*/ 66552 w 77753"/>
                <a:gd name="connsiteY5" fmla="*/ 117984 h 120149"/>
                <a:gd name="connsiteX6" fmla="*/ 39441 w 77753"/>
                <a:gd name="connsiteY6" fmla="*/ 108935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5"/>
                  </a:cubicBezTo>
                  <a:lnTo>
                    <a:pt x="3292" y="29311"/>
                  </a:lnTo>
                  <a:cubicBezTo>
                    <a:pt x="-3938" y="18453"/>
                    <a:pt x="1484" y="5785"/>
                    <a:pt x="12329" y="2166"/>
                  </a:cubicBezTo>
                  <a:close/>
                </a:path>
              </a:pathLst>
            </a:custGeom>
            <a:solidFill>
              <a:srgbClr val="549D40"/>
            </a:solidFill>
            <a:ln w="18073" cap="flat">
              <a:noFill/>
              <a:prstDash val="solid"/>
              <a:miter/>
            </a:ln>
          </p:spPr>
          <p:txBody>
            <a:bodyPr rtlCol="0" anchor="ctr"/>
            <a:lstStyle/>
            <a:p>
              <a:endParaRPr lang="en-US" sz="849"/>
            </a:p>
          </p:txBody>
        </p:sp>
        <p:sp>
          <p:nvSpPr>
            <p:cNvPr id="1088" name="Freeform 1087">
              <a:extLst>
                <a:ext uri="{FF2B5EF4-FFF2-40B4-BE49-F238E27FC236}">
                  <a16:creationId xmlns:a16="http://schemas.microsoft.com/office/drawing/2014/main" id="{877B582A-AF18-A545-B168-7A4D8385E208}"/>
                </a:ext>
              </a:extLst>
            </p:cNvPr>
            <p:cNvSpPr/>
            <p:nvPr userDrawn="1"/>
          </p:nvSpPr>
          <p:spPr>
            <a:xfrm>
              <a:off x="9265431" y="933856"/>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89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89" y="90839"/>
                  </a:lnTo>
                  <a:cubicBezTo>
                    <a:pt x="81012" y="99887"/>
                    <a:pt x="75589" y="112555"/>
                    <a:pt x="66552" y="117984"/>
                  </a:cubicBezTo>
                  <a:lnTo>
                    <a:pt x="66552" y="117984"/>
                  </a:lnTo>
                  <a:cubicBezTo>
                    <a:pt x="57515" y="123413"/>
                    <a:pt x="44863" y="117984"/>
                    <a:pt x="39441" y="108935"/>
                  </a:cubicBezTo>
                  <a:lnTo>
                    <a:pt x="3292" y="29311"/>
                  </a:lnTo>
                  <a:cubicBezTo>
                    <a:pt x="-3938" y="18453"/>
                    <a:pt x="1485" y="7595"/>
                    <a:pt x="12329" y="2166"/>
                  </a:cubicBezTo>
                  <a:close/>
                </a:path>
              </a:pathLst>
            </a:custGeom>
            <a:solidFill>
              <a:srgbClr val="549D40"/>
            </a:solidFill>
            <a:ln w="18073" cap="flat">
              <a:noFill/>
              <a:prstDash val="solid"/>
              <a:miter/>
            </a:ln>
          </p:spPr>
          <p:txBody>
            <a:bodyPr rtlCol="0" anchor="ctr"/>
            <a:lstStyle/>
            <a:p>
              <a:endParaRPr lang="en-US" sz="849"/>
            </a:p>
          </p:txBody>
        </p:sp>
        <p:sp>
          <p:nvSpPr>
            <p:cNvPr id="1089" name="Freeform 1088">
              <a:extLst>
                <a:ext uri="{FF2B5EF4-FFF2-40B4-BE49-F238E27FC236}">
                  <a16:creationId xmlns:a16="http://schemas.microsoft.com/office/drawing/2014/main" id="{5A268F41-9949-674F-A8B4-277FCC672FE5}"/>
                </a:ext>
              </a:extLst>
            </p:cNvPr>
            <p:cNvSpPr/>
            <p:nvPr userDrawn="1"/>
          </p:nvSpPr>
          <p:spPr>
            <a:xfrm>
              <a:off x="9568074" y="933856"/>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5"/>
                  </a:cubicBezTo>
                  <a:lnTo>
                    <a:pt x="2491" y="29311"/>
                  </a:lnTo>
                  <a:cubicBezTo>
                    <a:pt x="-2931" y="18453"/>
                    <a:pt x="684" y="7595"/>
                    <a:pt x="11528" y="2166"/>
                  </a:cubicBezTo>
                  <a:close/>
                </a:path>
              </a:pathLst>
            </a:custGeom>
            <a:solidFill>
              <a:srgbClr val="549D40"/>
            </a:solidFill>
            <a:ln w="18073" cap="flat">
              <a:noFill/>
              <a:prstDash val="solid"/>
              <a:miter/>
            </a:ln>
          </p:spPr>
          <p:txBody>
            <a:bodyPr rtlCol="0" anchor="ctr"/>
            <a:lstStyle/>
            <a:p>
              <a:endParaRPr lang="en-US" sz="849"/>
            </a:p>
          </p:txBody>
        </p:sp>
        <p:sp>
          <p:nvSpPr>
            <p:cNvPr id="1090" name="Freeform 1089">
              <a:extLst>
                <a:ext uri="{FF2B5EF4-FFF2-40B4-BE49-F238E27FC236}">
                  <a16:creationId xmlns:a16="http://schemas.microsoft.com/office/drawing/2014/main" id="{193113C8-C6FC-1C4A-9ABE-BDA9CEE99A0E}"/>
                </a:ext>
              </a:extLst>
            </p:cNvPr>
            <p:cNvSpPr/>
            <p:nvPr userDrawn="1"/>
          </p:nvSpPr>
          <p:spPr>
            <a:xfrm>
              <a:off x="9265431" y="1237878"/>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89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89" y="90839"/>
                  </a:lnTo>
                  <a:cubicBezTo>
                    <a:pt x="81012" y="99887"/>
                    <a:pt x="75589" y="112555"/>
                    <a:pt x="66552" y="117984"/>
                  </a:cubicBezTo>
                  <a:lnTo>
                    <a:pt x="66552" y="117984"/>
                  </a:lnTo>
                  <a:cubicBezTo>
                    <a:pt x="57515" y="123413"/>
                    <a:pt x="44863" y="117984"/>
                    <a:pt x="39441" y="108935"/>
                  </a:cubicBezTo>
                  <a:lnTo>
                    <a:pt x="3292" y="29311"/>
                  </a:lnTo>
                  <a:cubicBezTo>
                    <a:pt x="-3938" y="18453"/>
                    <a:pt x="1485" y="7595"/>
                    <a:pt x="12329" y="2166"/>
                  </a:cubicBezTo>
                  <a:close/>
                </a:path>
              </a:pathLst>
            </a:custGeom>
            <a:solidFill>
              <a:srgbClr val="549D40"/>
            </a:solidFill>
            <a:ln w="18073" cap="flat">
              <a:noFill/>
              <a:prstDash val="solid"/>
              <a:miter/>
            </a:ln>
          </p:spPr>
          <p:txBody>
            <a:bodyPr rtlCol="0" anchor="ctr"/>
            <a:lstStyle/>
            <a:p>
              <a:endParaRPr lang="en-US" sz="849"/>
            </a:p>
          </p:txBody>
        </p:sp>
        <p:sp>
          <p:nvSpPr>
            <p:cNvPr id="1091" name="Freeform 1090">
              <a:extLst>
                <a:ext uri="{FF2B5EF4-FFF2-40B4-BE49-F238E27FC236}">
                  <a16:creationId xmlns:a16="http://schemas.microsoft.com/office/drawing/2014/main" id="{B810F0F8-2EC5-DE4A-B184-BE2033EE4B0A}"/>
                </a:ext>
              </a:extLst>
            </p:cNvPr>
            <p:cNvSpPr/>
            <p:nvPr userDrawn="1"/>
          </p:nvSpPr>
          <p:spPr>
            <a:xfrm>
              <a:off x="9888675" y="934213"/>
              <a:ext cx="39763" cy="121246"/>
            </a:xfrm>
            <a:custGeom>
              <a:avLst/>
              <a:gdLst>
                <a:gd name="connsiteX0" fmla="*/ 39763 w 39763"/>
                <a:gd name="connsiteY0" fmla="*/ 19906 h 121246"/>
                <a:gd name="connsiteX1" fmla="*/ 39763 w 39763"/>
                <a:gd name="connsiteY1" fmla="*/ 101341 h 121246"/>
                <a:gd name="connsiteX2" fmla="*/ 19881 w 39763"/>
                <a:gd name="connsiteY2" fmla="*/ 121246 h 121246"/>
                <a:gd name="connsiteX3" fmla="*/ 19881 w 39763"/>
                <a:gd name="connsiteY3" fmla="*/ 121246 h 121246"/>
                <a:gd name="connsiteX4" fmla="*/ 0 w 39763"/>
                <a:gd name="connsiteY4" fmla="*/ 101341 h 121246"/>
                <a:gd name="connsiteX5" fmla="*/ 0 w 39763"/>
                <a:gd name="connsiteY5" fmla="*/ 19906 h 121246"/>
                <a:gd name="connsiteX6" fmla="*/ 19881 w 39763"/>
                <a:gd name="connsiteY6" fmla="*/ 0 h 121246"/>
                <a:gd name="connsiteX7" fmla="*/ 19881 w 39763"/>
                <a:gd name="connsiteY7" fmla="*/ 0 h 121246"/>
                <a:gd name="connsiteX8" fmla="*/ 39763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3" y="19906"/>
                  </a:moveTo>
                  <a:lnTo>
                    <a:pt x="39763" y="101341"/>
                  </a:lnTo>
                  <a:cubicBezTo>
                    <a:pt x="39763" y="112198"/>
                    <a:pt x="30726" y="121246"/>
                    <a:pt x="19881" y="121246"/>
                  </a:cubicBezTo>
                  <a:lnTo>
                    <a:pt x="19881" y="121246"/>
                  </a:lnTo>
                  <a:cubicBezTo>
                    <a:pt x="9037" y="121246"/>
                    <a:pt x="0" y="112198"/>
                    <a:pt x="0" y="101341"/>
                  </a:cubicBezTo>
                  <a:lnTo>
                    <a:pt x="0" y="19906"/>
                  </a:lnTo>
                  <a:cubicBezTo>
                    <a:pt x="0" y="9048"/>
                    <a:pt x="9037" y="0"/>
                    <a:pt x="19881" y="0"/>
                  </a:cubicBezTo>
                  <a:lnTo>
                    <a:pt x="19881" y="0"/>
                  </a:lnTo>
                  <a:cubicBezTo>
                    <a:pt x="30726" y="0"/>
                    <a:pt x="39763" y="9048"/>
                    <a:pt x="39763" y="19906"/>
                  </a:cubicBezTo>
                  <a:close/>
                </a:path>
              </a:pathLst>
            </a:custGeom>
            <a:solidFill>
              <a:srgbClr val="549D40"/>
            </a:solidFill>
            <a:ln w="18073" cap="flat">
              <a:noFill/>
              <a:prstDash val="solid"/>
              <a:miter/>
            </a:ln>
          </p:spPr>
          <p:txBody>
            <a:bodyPr rtlCol="0" anchor="ctr"/>
            <a:lstStyle/>
            <a:p>
              <a:endParaRPr lang="en-US" sz="849"/>
            </a:p>
          </p:txBody>
        </p:sp>
        <p:sp>
          <p:nvSpPr>
            <p:cNvPr id="1092" name="Freeform 1091">
              <a:extLst>
                <a:ext uri="{FF2B5EF4-FFF2-40B4-BE49-F238E27FC236}">
                  <a16:creationId xmlns:a16="http://schemas.microsoft.com/office/drawing/2014/main" id="{252F828B-D9BE-7642-A5DE-EDFA9E1A7D34}"/>
                </a:ext>
              </a:extLst>
            </p:cNvPr>
            <p:cNvSpPr/>
            <p:nvPr userDrawn="1"/>
          </p:nvSpPr>
          <p:spPr>
            <a:xfrm>
              <a:off x="9586832" y="1238234"/>
              <a:ext cx="39763" cy="121246"/>
            </a:xfrm>
            <a:custGeom>
              <a:avLst/>
              <a:gdLst>
                <a:gd name="connsiteX0" fmla="*/ 39764 w 39763"/>
                <a:gd name="connsiteY0" fmla="*/ 19906 h 121246"/>
                <a:gd name="connsiteX1" fmla="*/ 39764 w 39763"/>
                <a:gd name="connsiteY1" fmla="*/ 101340 h 121246"/>
                <a:gd name="connsiteX2" fmla="*/ 19882 w 39763"/>
                <a:gd name="connsiteY2" fmla="*/ 121246 h 121246"/>
                <a:gd name="connsiteX3" fmla="*/ 19882 w 39763"/>
                <a:gd name="connsiteY3" fmla="*/ 121246 h 121246"/>
                <a:gd name="connsiteX4" fmla="*/ 0 w 39763"/>
                <a:gd name="connsiteY4" fmla="*/ 101340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0"/>
                  </a:lnTo>
                  <a:cubicBezTo>
                    <a:pt x="39764" y="112198"/>
                    <a:pt x="30726" y="121246"/>
                    <a:pt x="19882" y="121246"/>
                  </a:cubicBezTo>
                  <a:lnTo>
                    <a:pt x="19882" y="121246"/>
                  </a:lnTo>
                  <a:cubicBezTo>
                    <a:pt x="9037" y="121246"/>
                    <a:pt x="0" y="112198"/>
                    <a:pt x="0" y="101340"/>
                  </a:cubicBezTo>
                  <a:lnTo>
                    <a:pt x="0" y="19906"/>
                  </a:lnTo>
                  <a:cubicBezTo>
                    <a:pt x="0" y="9048"/>
                    <a:pt x="9037" y="0"/>
                    <a:pt x="19882" y="0"/>
                  </a:cubicBezTo>
                  <a:lnTo>
                    <a:pt x="19882" y="0"/>
                  </a:lnTo>
                  <a:cubicBezTo>
                    <a:pt x="28919" y="0"/>
                    <a:pt x="39764" y="9048"/>
                    <a:pt x="39764" y="19906"/>
                  </a:cubicBezTo>
                  <a:close/>
                </a:path>
              </a:pathLst>
            </a:custGeom>
            <a:solidFill>
              <a:srgbClr val="549D40"/>
            </a:solidFill>
            <a:ln w="18073" cap="flat">
              <a:noFill/>
              <a:prstDash val="solid"/>
              <a:miter/>
            </a:ln>
          </p:spPr>
          <p:txBody>
            <a:bodyPr rtlCol="0" anchor="ctr"/>
            <a:lstStyle/>
            <a:p>
              <a:endParaRPr lang="en-US" sz="849"/>
            </a:p>
          </p:txBody>
        </p:sp>
        <p:sp>
          <p:nvSpPr>
            <p:cNvPr id="1093" name="Freeform 1092">
              <a:extLst>
                <a:ext uri="{FF2B5EF4-FFF2-40B4-BE49-F238E27FC236}">
                  <a16:creationId xmlns:a16="http://schemas.microsoft.com/office/drawing/2014/main" id="{E3CE8D48-524E-0042-9A95-8C9950AC5276}"/>
                </a:ext>
              </a:extLst>
            </p:cNvPr>
            <p:cNvSpPr/>
            <p:nvPr userDrawn="1"/>
          </p:nvSpPr>
          <p:spPr>
            <a:xfrm>
              <a:off x="9870923" y="1237878"/>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4 h 120149"/>
                <a:gd name="connsiteX5" fmla="*/ 66552 w 77753"/>
                <a:gd name="connsiteY5" fmla="*/ 117984 h 120149"/>
                <a:gd name="connsiteX6" fmla="*/ 39441 w 77753"/>
                <a:gd name="connsiteY6" fmla="*/ 108935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5"/>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sz="849"/>
            </a:p>
          </p:txBody>
        </p:sp>
        <p:sp>
          <p:nvSpPr>
            <p:cNvPr id="1094" name="Freeform 1093">
              <a:extLst>
                <a:ext uri="{FF2B5EF4-FFF2-40B4-BE49-F238E27FC236}">
                  <a16:creationId xmlns:a16="http://schemas.microsoft.com/office/drawing/2014/main" id="{266B3384-B888-954B-9BA8-CC2CC1861DE0}"/>
                </a:ext>
              </a:extLst>
            </p:cNvPr>
            <p:cNvSpPr/>
            <p:nvPr userDrawn="1"/>
          </p:nvSpPr>
          <p:spPr>
            <a:xfrm>
              <a:off x="10192325" y="631802"/>
              <a:ext cx="39763" cy="121445"/>
            </a:xfrm>
            <a:custGeom>
              <a:avLst/>
              <a:gdLst>
                <a:gd name="connsiteX0" fmla="*/ 39764 w 39763"/>
                <a:gd name="connsiteY0" fmla="*/ 20105 h 121445"/>
                <a:gd name="connsiteX1" fmla="*/ 39764 w 39763"/>
                <a:gd name="connsiteY1" fmla="*/ 101539 h 121445"/>
                <a:gd name="connsiteX2" fmla="*/ 19882 w 39763"/>
                <a:gd name="connsiteY2" fmla="*/ 121445 h 121445"/>
                <a:gd name="connsiteX3" fmla="*/ 19882 w 39763"/>
                <a:gd name="connsiteY3" fmla="*/ 121445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7" y="121445"/>
                    <a:pt x="19882" y="121445"/>
                  </a:cubicBezTo>
                  <a:lnTo>
                    <a:pt x="19882" y="121445"/>
                  </a:lnTo>
                  <a:cubicBezTo>
                    <a:pt x="9037" y="121445"/>
                    <a:pt x="0" y="112397"/>
                    <a:pt x="0" y="101539"/>
                  </a:cubicBezTo>
                  <a:lnTo>
                    <a:pt x="0" y="20105"/>
                  </a:lnTo>
                  <a:cubicBezTo>
                    <a:pt x="0" y="9247"/>
                    <a:pt x="9037" y="199"/>
                    <a:pt x="19882" y="199"/>
                  </a:cubicBezTo>
                  <a:lnTo>
                    <a:pt x="19882" y="199"/>
                  </a:lnTo>
                  <a:cubicBezTo>
                    <a:pt x="30727" y="-1611"/>
                    <a:pt x="39764" y="9247"/>
                    <a:pt x="39764" y="20105"/>
                  </a:cubicBezTo>
                  <a:close/>
                </a:path>
              </a:pathLst>
            </a:custGeom>
            <a:solidFill>
              <a:srgbClr val="549D40"/>
            </a:solidFill>
            <a:ln w="18073" cap="flat">
              <a:noFill/>
              <a:prstDash val="solid"/>
              <a:miter/>
            </a:ln>
          </p:spPr>
          <p:txBody>
            <a:bodyPr rtlCol="0" anchor="ctr"/>
            <a:lstStyle/>
            <a:p>
              <a:endParaRPr lang="en-US" sz="849"/>
            </a:p>
          </p:txBody>
        </p:sp>
        <p:sp>
          <p:nvSpPr>
            <p:cNvPr id="1095" name="Freeform 1094">
              <a:extLst>
                <a:ext uri="{FF2B5EF4-FFF2-40B4-BE49-F238E27FC236}">
                  <a16:creationId xmlns:a16="http://schemas.microsoft.com/office/drawing/2014/main" id="{F5708F62-F19B-4647-99AF-43C58E8348A4}"/>
                </a:ext>
              </a:extLst>
            </p:cNvPr>
            <p:cNvSpPr/>
            <p:nvPr userDrawn="1"/>
          </p:nvSpPr>
          <p:spPr>
            <a:xfrm>
              <a:off x="10476416" y="631645"/>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4 h 120149"/>
                <a:gd name="connsiteX5" fmla="*/ 66552 w 77753"/>
                <a:gd name="connsiteY5" fmla="*/ 117984 h 120149"/>
                <a:gd name="connsiteX6" fmla="*/ 39441 w 77753"/>
                <a:gd name="connsiteY6" fmla="*/ 108935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5"/>
                  </a:cubicBezTo>
                  <a:lnTo>
                    <a:pt x="3292" y="29311"/>
                  </a:lnTo>
                  <a:cubicBezTo>
                    <a:pt x="-3938" y="18453"/>
                    <a:pt x="1484" y="5785"/>
                    <a:pt x="12329" y="2166"/>
                  </a:cubicBezTo>
                  <a:close/>
                </a:path>
              </a:pathLst>
            </a:custGeom>
            <a:solidFill>
              <a:srgbClr val="549D40"/>
            </a:solidFill>
            <a:ln w="18073" cap="flat">
              <a:noFill/>
              <a:prstDash val="solid"/>
              <a:miter/>
            </a:ln>
          </p:spPr>
          <p:txBody>
            <a:bodyPr rtlCol="0" anchor="ctr"/>
            <a:lstStyle/>
            <a:p>
              <a:endParaRPr lang="en-US" sz="849"/>
            </a:p>
          </p:txBody>
        </p:sp>
        <p:sp>
          <p:nvSpPr>
            <p:cNvPr id="1096" name="Freeform 1095">
              <a:extLst>
                <a:ext uri="{FF2B5EF4-FFF2-40B4-BE49-F238E27FC236}">
                  <a16:creationId xmlns:a16="http://schemas.microsoft.com/office/drawing/2014/main" id="{BE504382-E076-0142-AE01-E069ABF2D948}"/>
                </a:ext>
              </a:extLst>
            </p:cNvPr>
            <p:cNvSpPr/>
            <p:nvPr userDrawn="1"/>
          </p:nvSpPr>
          <p:spPr>
            <a:xfrm>
              <a:off x="10173566" y="933856"/>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3"/>
                    <a:pt x="44062" y="117984"/>
                    <a:pt x="38640" y="108935"/>
                  </a:cubicBezTo>
                  <a:lnTo>
                    <a:pt x="2491" y="29311"/>
                  </a:lnTo>
                  <a:cubicBezTo>
                    <a:pt x="-2931" y="18453"/>
                    <a:pt x="684" y="7595"/>
                    <a:pt x="11529" y="2166"/>
                  </a:cubicBezTo>
                  <a:close/>
                </a:path>
              </a:pathLst>
            </a:custGeom>
            <a:solidFill>
              <a:srgbClr val="549D40"/>
            </a:solidFill>
            <a:ln w="18073" cap="flat">
              <a:noFill/>
              <a:prstDash val="solid"/>
              <a:miter/>
            </a:ln>
          </p:spPr>
          <p:txBody>
            <a:bodyPr rtlCol="0" anchor="ctr"/>
            <a:lstStyle/>
            <a:p>
              <a:endParaRPr lang="en-US" sz="849"/>
            </a:p>
          </p:txBody>
        </p:sp>
        <p:sp>
          <p:nvSpPr>
            <p:cNvPr id="1097" name="Freeform 1096">
              <a:extLst>
                <a:ext uri="{FF2B5EF4-FFF2-40B4-BE49-F238E27FC236}">
                  <a16:creationId xmlns:a16="http://schemas.microsoft.com/office/drawing/2014/main" id="{D782A2E9-6921-9E4E-93F8-2F46C518E7DE}"/>
                </a:ext>
              </a:extLst>
            </p:cNvPr>
            <p:cNvSpPr/>
            <p:nvPr userDrawn="1"/>
          </p:nvSpPr>
          <p:spPr>
            <a:xfrm>
              <a:off x="10476416" y="933856"/>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4 h 120149"/>
                <a:gd name="connsiteX5" fmla="*/ 66552 w 77753"/>
                <a:gd name="connsiteY5" fmla="*/ 117984 h 120149"/>
                <a:gd name="connsiteX6" fmla="*/ 39441 w 77753"/>
                <a:gd name="connsiteY6" fmla="*/ 108935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5"/>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sz="849"/>
            </a:p>
          </p:txBody>
        </p:sp>
        <p:sp>
          <p:nvSpPr>
            <p:cNvPr id="1098" name="Freeform 1097">
              <a:extLst>
                <a:ext uri="{FF2B5EF4-FFF2-40B4-BE49-F238E27FC236}">
                  <a16:creationId xmlns:a16="http://schemas.microsoft.com/office/drawing/2014/main" id="{BEA1D67E-10CB-8D41-9A43-E6C5617D01BB}"/>
                </a:ext>
              </a:extLst>
            </p:cNvPr>
            <p:cNvSpPr/>
            <p:nvPr userDrawn="1"/>
          </p:nvSpPr>
          <p:spPr>
            <a:xfrm>
              <a:off x="10173566" y="1237878"/>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3"/>
                    <a:pt x="44062" y="117984"/>
                    <a:pt x="38640" y="108935"/>
                  </a:cubicBezTo>
                  <a:lnTo>
                    <a:pt x="2491" y="29311"/>
                  </a:lnTo>
                  <a:cubicBezTo>
                    <a:pt x="-2931" y="18453"/>
                    <a:pt x="684" y="7595"/>
                    <a:pt x="11529" y="2166"/>
                  </a:cubicBezTo>
                  <a:close/>
                </a:path>
              </a:pathLst>
            </a:custGeom>
            <a:solidFill>
              <a:srgbClr val="549D40"/>
            </a:solidFill>
            <a:ln w="18073" cap="flat">
              <a:noFill/>
              <a:prstDash val="solid"/>
              <a:miter/>
            </a:ln>
          </p:spPr>
          <p:txBody>
            <a:bodyPr rtlCol="0" anchor="ctr"/>
            <a:lstStyle/>
            <a:p>
              <a:endParaRPr lang="en-US" sz="849"/>
            </a:p>
          </p:txBody>
        </p:sp>
        <p:sp>
          <p:nvSpPr>
            <p:cNvPr id="1099" name="Freeform 1098">
              <a:extLst>
                <a:ext uri="{FF2B5EF4-FFF2-40B4-BE49-F238E27FC236}">
                  <a16:creationId xmlns:a16="http://schemas.microsoft.com/office/drawing/2014/main" id="{21A6AF23-66E6-E14C-BE80-B2039ABF2F65}"/>
                </a:ext>
              </a:extLst>
            </p:cNvPr>
            <p:cNvSpPr/>
            <p:nvPr userDrawn="1"/>
          </p:nvSpPr>
          <p:spPr>
            <a:xfrm>
              <a:off x="10495974" y="1238234"/>
              <a:ext cx="39763" cy="121246"/>
            </a:xfrm>
            <a:custGeom>
              <a:avLst/>
              <a:gdLst>
                <a:gd name="connsiteX0" fmla="*/ 39764 w 39763"/>
                <a:gd name="connsiteY0" fmla="*/ 19906 h 121246"/>
                <a:gd name="connsiteX1" fmla="*/ 39764 w 39763"/>
                <a:gd name="connsiteY1" fmla="*/ 101340 h 121246"/>
                <a:gd name="connsiteX2" fmla="*/ 19882 w 39763"/>
                <a:gd name="connsiteY2" fmla="*/ 121246 h 121246"/>
                <a:gd name="connsiteX3" fmla="*/ 19882 w 39763"/>
                <a:gd name="connsiteY3" fmla="*/ 121246 h 121246"/>
                <a:gd name="connsiteX4" fmla="*/ 0 w 39763"/>
                <a:gd name="connsiteY4" fmla="*/ 101340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0"/>
                  </a:lnTo>
                  <a:cubicBezTo>
                    <a:pt x="39764" y="112198"/>
                    <a:pt x="30727" y="121246"/>
                    <a:pt x="19882" y="121246"/>
                  </a:cubicBezTo>
                  <a:lnTo>
                    <a:pt x="19882" y="121246"/>
                  </a:lnTo>
                  <a:cubicBezTo>
                    <a:pt x="9037" y="121246"/>
                    <a:pt x="0" y="112198"/>
                    <a:pt x="0" y="101340"/>
                  </a:cubicBezTo>
                  <a:lnTo>
                    <a:pt x="0" y="19906"/>
                  </a:lnTo>
                  <a:cubicBezTo>
                    <a:pt x="0" y="9048"/>
                    <a:pt x="9037" y="0"/>
                    <a:pt x="19882" y="0"/>
                  </a:cubicBezTo>
                  <a:lnTo>
                    <a:pt x="19882" y="0"/>
                  </a:lnTo>
                  <a:cubicBezTo>
                    <a:pt x="28919" y="0"/>
                    <a:pt x="39764" y="9048"/>
                    <a:pt x="39764" y="19906"/>
                  </a:cubicBezTo>
                  <a:close/>
                </a:path>
              </a:pathLst>
            </a:custGeom>
            <a:solidFill>
              <a:srgbClr val="549D40"/>
            </a:solidFill>
            <a:ln w="18073" cap="flat">
              <a:noFill/>
              <a:prstDash val="solid"/>
              <a:miter/>
            </a:ln>
          </p:spPr>
          <p:txBody>
            <a:bodyPr rtlCol="0" anchor="ctr"/>
            <a:lstStyle/>
            <a:p>
              <a:endParaRPr lang="en-US" sz="849"/>
            </a:p>
          </p:txBody>
        </p:sp>
        <p:sp>
          <p:nvSpPr>
            <p:cNvPr id="1100" name="Freeform 1099">
              <a:extLst>
                <a:ext uri="{FF2B5EF4-FFF2-40B4-BE49-F238E27FC236}">
                  <a16:creationId xmlns:a16="http://schemas.microsoft.com/office/drawing/2014/main" id="{D292E7F2-D46A-7B40-BF9E-93F2668C87E5}"/>
                </a:ext>
              </a:extLst>
            </p:cNvPr>
            <p:cNvSpPr/>
            <p:nvPr userDrawn="1"/>
          </p:nvSpPr>
          <p:spPr>
            <a:xfrm>
              <a:off x="7750473" y="1565780"/>
              <a:ext cx="60001" cy="96267"/>
            </a:xfrm>
            <a:custGeom>
              <a:avLst/>
              <a:gdLst>
                <a:gd name="connsiteX0" fmla="*/ 21690 w 60001"/>
                <a:gd name="connsiteY0" fmla="*/ 0 h 96267"/>
                <a:gd name="connsiteX1" fmla="*/ 57838 w 60001"/>
                <a:gd name="connsiteY1" fmla="*/ 66957 h 96267"/>
                <a:gd name="connsiteX2" fmla="*/ 48801 w 60001"/>
                <a:gd name="connsiteY2" fmla="*/ 94102 h 96267"/>
                <a:gd name="connsiteX3" fmla="*/ 48801 w 60001"/>
                <a:gd name="connsiteY3" fmla="*/ 94102 h 96267"/>
                <a:gd name="connsiteX4" fmla="*/ 21690 w 60001"/>
                <a:gd name="connsiteY4" fmla="*/ 85054 h 96267"/>
                <a:gd name="connsiteX5" fmla="*/ 0 w 60001"/>
                <a:gd name="connsiteY5" fmla="*/ 47051 h 96267"/>
                <a:gd name="connsiteX6" fmla="*/ 21690 w 60001"/>
                <a:gd name="connsiteY6" fmla="*/ 0 h 96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001" h="96267">
                  <a:moveTo>
                    <a:pt x="21690" y="0"/>
                  </a:moveTo>
                  <a:lnTo>
                    <a:pt x="57838" y="66957"/>
                  </a:lnTo>
                  <a:cubicBezTo>
                    <a:pt x="63260" y="76006"/>
                    <a:pt x="57838" y="88673"/>
                    <a:pt x="48801" y="94102"/>
                  </a:cubicBezTo>
                  <a:lnTo>
                    <a:pt x="48801" y="94102"/>
                  </a:lnTo>
                  <a:cubicBezTo>
                    <a:pt x="39764" y="99531"/>
                    <a:pt x="27112" y="94102"/>
                    <a:pt x="21690" y="85054"/>
                  </a:cubicBezTo>
                  <a:lnTo>
                    <a:pt x="0" y="47051"/>
                  </a:lnTo>
                  <a:lnTo>
                    <a:pt x="21690" y="0"/>
                  </a:lnTo>
                  <a:close/>
                </a:path>
              </a:pathLst>
            </a:custGeom>
            <a:solidFill>
              <a:srgbClr val="549D40"/>
            </a:solidFill>
            <a:ln w="18073" cap="flat">
              <a:noFill/>
              <a:prstDash val="solid"/>
              <a:miter/>
            </a:ln>
          </p:spPr>
          <p:txBody>
            <a:bodyPr rtlCol="0" anchor="ctr"/>
            <a:lstStyle/>
            <a:p>
              <a:endParaRPr lang="en-US" sz="849"/>
            </a:p>
          </p:txBody>
        </p:sp>
        <p:sp>
          <p:nvSpPr>
            <p:cNvPr id="1101" name="Freeform 1100">
              <a:extLst>
                <a:ext uri="{FF2B5EF4-FFF2-40B4-BE49-F238E27FC236}">
                  <a16:creationId xmlns:a16="http://schemas.microsoft.com/office/drawing/2014/main" id="{642CE463-0D4C-4C4C-9304-2ED818536B26}"/>
                </a:ext>
              </a:extLst>
            </p:cNvPr>
            <p:cNvSpPr/>
            <p:nvPr userDrawn="1"/>
          </p:nvSpPr>
          <p:spPr>
            <a:xfrm>
              <a:off x="8053439" y="1541899"/>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6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6"/>
                  </a:cubicBezTo>
                  <a:lnTo>
                    <a:pt x="2491" y="29311"/>
                  </a:lnTo>
                  <a:cubicBezTo>
                    <a:pt x="-2931" y="16643"/>
                    <a:pt x="684" y="5785"/>
                    <a:pt x="11528" y="2166"/>
                  </a:cubicBezTo>
                  <a:close/>
                </a:path>
              </a:pathLst>
            </a:custGeom>
            <a:solidFill>
              <a:srgbClr val="549D40"/>
            </a:solidFill>
            <a:ln w="18073" cap="flat">
              <a:noFill/>
              <a:prstDash val="solid"/>
              <a:miter/>
            </a:ln>
          </p:spPr>
          <p:txBody>
            <a:bodyPr rtlCol="0" anchor="ctr"/>
            <a:lstStyle/>
            <a:p>
              <a:endParaRPr lang="en-US" sz="849"/>
            </a:p>
          </p:txBody>
        </p:sp>
        <p:sp>
          <p:nvSpPr>
            <p:cNvPr id="1102" name="Freeform 1101">
              <a:extLst>
                <a:ext uri="{FF2B5EF4-FFF2-40B4-BE49-F238E27FC236}">
                  <a16:creationId xmlns:a16="http://schemas.microsoft.com/office/drawing/2014/main" id="{83829CE6-402A-9E46-B162-08C4157DC99F}"/>
                </a:ext>
              </a:extLst>
            </p:cNvPr>
            <p:cNvSpPr/>
            <p:nvPr userDrawn="1"/>
          </p:nvSpPr>
          <p:spPr>
            <a:xfrm>
              <a:off x="7750796" y="1844110"/>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5"/>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sz="849"/>
            </a:p>
          </p:txBody>
        </p:sp>
        <p:sp>
          <p:nvSpPr>
            <p:cNvPr id="1103" name="Freeform 1102">
              <a:extLst>
                <a:ext uri="{FF2B5EF4-FFF2-40B4-BE49-F238E27FC236}">
                  <a16:creationId xmlns:a16="http://schemas.microsoft.com/office/drawing/2014/main" id="{0479CD59-A4FB-CD42-9619-C64C1526F6DD}"/>
                </a:ext>
              </a:extLst>
            </p:cNvPr>
            <p:cNvSpPr/>
            <p:nvPr userDrawn="1"/>
          </p:nvSpPr>
          <p:spPr>
            <a:xfrm>
              <a:off x="8072197" y="1844467"/>
              <a:ext cx="39763" cy="121246"/>
            </a:xfrm>
            <a:custGeom>
              <a:avLst/>
              <a:gdLst>
                <a:gd name="connsiteX0" fmla="*/ 39764 w 39763"/>
                <a:gd name="connsiteY0" fmla="*/ 19906 h 121246"/>
                <a:gd name="connsiteX1" fmla="*/ 39764 w 39763"/>
                <a:gd name="connsiteY1" fmla="*/ 101340 h 121246"/>
                <a:gd name="connsiteX2" fmla="*/ 19882 w 39763"/>
                <a:gd name="connsiteY2" fmla="*/ 121246 h 121246"/>
                <a:gd name="connsiteX3" fmla="*/ 19882 w 39763"/>
                <a:gd name="connsiteY3" fmla="*/ 121246 h 121246"/>
                <a:gd name="connsiteX4" fmla="*/ 0 w 39763"/>
                <a:gd name="connsiteY4" fmla="*/ 101340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0"/>
                  </a:lnTo>
                  <a:cubicBezTo>
                    <a:pt x="39764" y="112198"/>
                    <a:pt x="30726" y="121246"/>
                    <a:pt x="19882" y="121246"/>
                  </a:cubicBezTo>
                  <a:lnTo>
                    <a:pt x="19882" y="121246"/>
                  </a:lnTo>
                  <a:cubicBezTo>
                    <a:pt x="9037" y="121246"/>
                    <a:pt x="0" y="112198"/>
                    <a:pt x="0" y="101340"/>
                  </a:cubicBezTo>
                  <a:lnTo>
                    <a:pt x="0" y="19906"/>
                  </a:lnTo>
                  <a:cubicBezTo>
                    <a:pt x="0" y="9048"/>
                    <a:pt x="9037" y="0"/>
                    <a:pt x="19882" y="0"/>
                  </a:cubicBezTo>
                  <a:lnTo>
                    <a:pt x="19882" y="0"/>
                  </a:lnTo>
                  <a:cubicBezTo>
                    <a:pt x="28919" y="0"/>
                    <a:pt x="39764" y="9048"/>
                    <a:pt x="39764" y="19906"/>
                  </a:cubicBezTo>
                  <a:close/>
                </a:path>
              </a:pathLst>
            </a:custGeom>
            <a:solidFill>
              <a:srgbClr val="549D40"/>
            </a:solidFill>
            <a:ln w="18073" cap="flat">
              <a:noFill/>
              <a:prstDash val="solid"/>
              <a:miter/>
            </a:ln>
          </p:spPr>
          <p:txBody>
            <a:bodyPr rtlCol="0" anchor="ctr"/>
            <a:lstStyle/>
            <a:p>
              <a:endParaRPr lang="en-US" sz="849"/>
            </a:p>
          </p:txBody>
        </p:sp>
        <p:sp>
          <p:nvSpPr>
            <p:cNvPr id="1104" name="Freeform 1103">
              <a:extLst>
                <a:ext uri="{FF2B5EF4-FFF2-40B4-BE49-F238E27FC236}">
                  <a16:creationId xmlns:a16="http://schemas.microsoft.com/office/drawing/2014/main" id="{688C95E3-E7CB-F64F-B56C-B99EA681F302}"/>
                </a:ext>
              </a:extLst>
            </p:cNvPr>
            <p:cNvSpPr/>
            <p:nvPr userDrawn="1"/>
          </p:nvSpPr>
          <p:spPr>
            <a:xfrm>
              <a:off x="7768547" y="2148289"/>
              <a:ext cx="39763" cy="121445"/>
            </a:xfrm>
            <a:custGeom>
              <a:avLst/>
              <a:gdLst>
                <a:gd name="connsiteX0" fmla="*/ 39764 w 39763"/>
                <a:gd name="connsiteY0" fmla="*/ 20105 h 121445"/>
                <a:gd name="connsiteX1" fmla="*/ 39764 w 39763"/>
                <a:gd name="connsiteY1" fmla="*/ 101539 h 121445"/>
                <a:gd name="connsiteX2" fmla="*/ 19882 w 39763"/>
                <a:gd name="connsiteY2" fmla="*/ 121445 h 121445"/>
                <a:gd name="connsiteX3" fmla="*/ 19882 w 39763"/>
                <a:gd name="connsiteY3" fmla="*/ 121445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7" y="121445"/>
                    <a:pt x="19882" y="121445"/>
                  </a:cubicBezTo>
                  <a:lnTo>
                    <a:pt x="19882" y="121445"/>
                  </a:lnTo>
                  <a:cubicBezTo>
                    <a:pt x="9037" y="121445"/>
                    <a:pt x="0" y="112397"/>
                    <a:pt x="0" y="101539"/>
                  </a:cubicBezTo>
                  <a:lnTo>
                    <a:pt x="0" y="20105"/>
                  </a:lnTo>
                  <a:cubicBezTo>
                    <a:pt x="0" y="9247"/>
                    <a:pt x="9037" y="199"/>
                    <a:pt x="19882" y="199"/>
                  </a:cubicBezTo>
                  <a:lnTo>
                    <a:pt x="19882" y="199"/>
                  </a:lnTo>
                  <a:cubicBezTo>
                    <a:pt x="30727" y="-1611"/>
                    <a:pt x="39764" y="9247"/>
                    <a:pt x="39764" y="20105"/>
                  </a:cubicBezTo>
                  <a:close/>
                </a:path>
              </a:pathLst>
            </a:custGeom>
            <a:solidFill>
              <a:srgbClr val="549D40"/>
            </a:solidFill>
            <a:ln w="18073" cap="flat">
              <a:noFill/>
              <a:prstDash val="solid"/>
              <a:miter/>
            </a:ln>
          </p:spPr>
          <p:txBody>
            <a:bodyPr rtlCol="0" anchor="ctr"/>
            <a:lstStyle/>
            <a:p>
              <a:endParaRPr lang="en-US" sz="849"/>
            </a:p>
          </p:txBody>
        </p:sp>
        <p:sp>
          <p:nvSpPr>
            <p:cNvPr id="1105" name="Freeform 1104">
              <a:extLst>
                <a:ext uri="{FF2B5EF4-FFF2-40B4-BE49-F238E27FC236}">
                  <a16:creationId xmlns:a16="http://schemas.microsoft.com/office/drawing/2014/main" id="{E3277EBF-A23B-D345-8C0D-1E96C90DB02E}"/>
                </a:ext>
              </a:extLst>
            </p:cNvPr>
            <p:cNvSpPr/>
            <p:nvPr userDrawn="1"/>
          </p:nvSpPr>
          <p:spPr>
            <a:xfrm>
              <a:off x="8053439" y="2148131"/>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6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6"/>
                  </a:cubicBezTo>
                  <a:lnTo>
                    <a:pt x="2491" y="29311"/>
                  </a:lnTo>
                  <a:cubicBezTo>
                    <a:pt x="-2931" y="18453"/>
                    <a:pt x="684" y="5785"/>
                    <a:pt x="11528" y="2166"/>
                  </a:cubicBezTo>
                  <a:close/>
                </a:path>
              </a:pathLst>
            </a:custGeom>
            <a:solidFill>
              <a:srgbClr val="549D40"/>
            </a:solidFill>
            <a:ln w="18073" cap="flat">
              <a:noFill/>
              <a:prstDash val="solid"/>
              <a:miter/>
            </a:ln>
          </p:spPr>
          <p:txBody>
            <a:bodyPr rtlCol="0" anchor="ctr"/>
            <a:lstStyle/>
            <a:p>
              <a:endParaRPr lang="en-US" sz="849"/>
            </a:p>
          </p:txBody>
        </p:sp>
        <p:sp>
          <p:nvSpPr>
            <p:cNvPr id="1106" name="Freeform 1105">
              <a:extLst>
                <a:ext uri="{FF2B5EF4-FFF2-40B4-BE49-F238E27FC236}">
                  <a16:creationId xmlns:a16="http://schemas.microsoft.com/office/drawing/2014/main" id="{E5ABDD40-FB02-E34F-8680-04898FFD28FA}"/>
                </a:ext>
              </a:extLst>
            </p:cNvPr>
            <p:cNvSpPr/>
            <p:nvPr userDrawn="1"/>
          </p:nvSpPr>
          <p:spPr>
            <a:xfrm>
              <a:off x="8374039" y="1542056"/>
              <a:ext cx="39763" cy="121445"/>
            </a:xfrm>
            <a:custGeom>
              <a:avLst/>
              <a:gdLst>
                <a:gd name="connsiteX0" fmla="*/ 39764 w 39763"/>
                <a:gd name="connsiteY0" fmla="*/ 20105 h 121445"/>
                <a:gd name="connsiteX1" fmla="*/ 39764 w 39763"/>
                <a:gd name="connsiteY1" fmla="*/ 101539 h 121445"/>
                <a:gd name="connsiteX2" fmla="*/ 19882 w 39763"/>
                <a:gd name="connsiteY2" fmla="*/ 121445 h 121445"/>
                <a:gd name="connsiteX3" fmla="*/ 19882 w 39763"/>
                <a:gd name="connsiteY3" fmla="*/ 121445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7" y="121445"/>
                    <a:pt x="19882" y="121445"/>
                  </a:cubicBezTo>
                  <a:lnTo>
                    <a:pt x="19882" y="121445"/>
                  </a:lnTo>
                  <a:cubicBezTo>
                    <a:pt x="9037" y="121445"/>
                    <a:pt x="0" y="112397"/>
                    <a:pt x="0" y="101539"/>
                  </a:cubicBezTo>
                  <a:lnTo>
                    <a:pt x="0" y="20105"/>
                  </a:lnTo>
                  <a:cubicBezTo>
                    <a:pt x="0" y="9247"/>
                    <a:pt x="9037" y="199"/>
                    <a:pt x="19882" y="199"/>
                  </a:cubicBezTo>
                  <a:lnTo>
                    <a:pt x="19882" y="199"/>
                  </a:lnTo>
                  <a:cubicBezTo>
                    <a:pt x="30727" y="-1611"/>
                    <a:pt x="39764" y="9247"/>
                    <a:pt x="39764" y="20105"/>
                  </a:cubicBezTo>
                  <a:close/>
                </a:path>
              </a:pathLst>
            </a:custGeom>
            <a:solidFill>
              <a:srgbClr val="549D40"/>
            </a:solidFill>
            <a:ln w="18073" cap="flat">
              <a:noFill/>
              <a:prstDash val="solid"/>
              <a:miter/>
            </a:ln>
          </p:spPr>
          <p:txBody>
            <a:bodyPr rtlCol="0" anchor="ctr"/>
            <a:lstStyle/>
            <a:p>
              <a:endParaRPr lang="en-US" sz="849"/>
            </a:p>
          </p:txBody>
        </p:sp>
        <p:sp>
          <p:nvSpPr>
            <p:cNvPr id="1107" name="Freeform 1106">
              <a:extLst>
                <a:ext uri="{FF2B5EF4-FFF2-40B4-BE49-F238E27FC236}">
                  <a16:creationId xmlns:a16="http://schemas.microsoft.com/office/drawing/2014/main" id="{579265C4-A1C9-344E-AAE2-6D9C547EE5D6}"/>
                </a:ext>
              </a:extLst>
            </p:cNvPr>
            <p:cNvSpPr/>
            <p:nvPr userDrawn="1"/>
          </p:nvSpPr>
          <p:spPr>
            <a:xfrm>
              <a:off x="8658931" y="1541899"/>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6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6"/>
                  </a:cubicBezTo>
                  <a:lnTo>
                    <a:pt x="2491" y="29311"/>
                  </a:lnTo>
                  <a:cubicBezTo>
                    <a:pt x="-2931" y="16643"/>
                    <a:pt x="684" y="5785"/>
                    <a:pt x="11528" y="2166"/>
                  </a:cubicBezTo>
                  <a:close/>
                </a:path>
              </a:pathLst>
            </a:custGeom>
            <a:solidFill>
              <a:srgbClr val="549D40"/>
            </a:solidFill>
            <a:ln w="18073" cap="flat">
              <a:noFill/>
              <a:prstDash val="solid"/>
              <a:miter/>
            </a:ln>
          </p:spPr>
          <p:txBody>
            <a:bodyPr rtlCol="0" anchor="ctr"/>
            <a:lstStyle/>
            <a:p>
              <a:endParaRPr lang="en-US" sz="849"/>
            </a:p>
          </p:txBody>
        </p:sp>
        <p:sp>
          <p:nvSpPr>
            <p:cNvPr id="1108" name="Freeform 1107">
              <a:extLst>
                <a:ext uri="{FF2B5EF4-FFF2-40B4-BE49-F238E27FC236}">
                  <a16:creationId xmlns:a16="http://schemas.microsoft.com/office/drawing/2014/main" id="{DE67E24C-6E95-E94D-93F7-BA025A950DE7}"/>
                </a:ext>
              </a:extLst>
            </p:cNvPr>
            <p:cNvSpPr/>
            <p:nvPr userDrawn="1"/>
          </p:nvSpPr>
          <p:spPr>
            <a:xfrm>
              <a:off x="8961781" y="1541899"/>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6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6643"/>
                    <a:pt x="1484" y="5785"/>
                    <a:pt x="12329" y="2166"/>
                  </a:cubicBezTo>
                  <a:close/>
                </a:path>
              </a:pathLst>
            </a:custGeom>
            <a:solidFill>
              <a:srgbClr val="549D40"/>
            </a:solidFill>
            <a:ln w="18073" cap="flat">
              <a:noFill/>
              <a:prstDash val="solid"/>
              <a:miter/>
            </a:ln>
          </p:spPr>
          <p:txBody>
            <a:bodyPr rtlCol="0" anchor="ctr"/>
            <a:lstStyle/>
            <a:p>
              <a:endParaRPr lang="en-US" sz="849"/>
            </a:p>
          </p:txBody>
        </p:sp>
        <p:sp>
          <p:nvSpPr>
            <p:cNvPr id="1109" name="Freeform 1108">
              <a:extLst>
                <a:ext uri="{FF2B5EF4-FFF2-40B4-BE49-F238E27FC236}">
                  <a16:creationId xmlns:a16="http://schemas.microsoft.com/office/drawing/2014/main" id="{9A64A5DC-3139-EF47-B255-D45696FCECEC}"/>
                </a:ext>
              </a:extLst>
            </p:cNvPr>
            <p:cNvSpPr/>
            <p:nvPr userDrawn="1"/>
          </p:nvSpPr>
          <p:spPr>
            <a:xfrm>
              <a:off x="8356288" y="1844110"/>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5"/>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sz="849"/>
            </a:p>
          </p:txBody>
        </p:sp>
        <p:sp>
          <p:nvSpPr>
            <p:cNvPr id="1110" name="Freeform 1109">
              <a:extLst>
                <a:ext uri="{FF2B5EF4-FFF2-40B4-BE49-F238E27FC236}">
                  <a16:creationId xmlns:a16="http://schemas.microsoft.com/office/drawing/2014/main" id="{581DF330-355E-0249-A55C-64488424C658}"/>
                </a:ext>
              </a:extLst>
            </p:cNvPr>
            <p:cNvSpPr/>
            <p:nvPr userDrawn="1"/>
          </p:nvSpPr>
          <p:spPr>
            <a:xfrm>
              <a:off x="8658931" y="1844110"/>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5"/>
                  </a:cubicBezTo>
                  <a:lnTo>
                    <a:pt x="2491" y="29311"/>
                  </a:lnTo>
                  <a:cubicBezTo>
                    <a:pt x="-2931" y="18453"/>
                    <a:pt x="684" y="7595"/>
                    <a:pt x="11528" y="2166"/>
                  </a:cubicBezTo>
                  <a:close/>
                </a:path>
              </a:pathLst>
            </a:custGeom>
            <a:solidFill>
              <a:srgbClr val="549D40"/>
            </a:solidFill>
            <a:ln w="18073" cap="flat">
              <a:noFill/>
              <a:prstDash val="solid"/>
              <a:miter/>
            </a:ln>
          </p:spPr>
          <p:txBody>
            <a:bodyPr rtlCol="0" anchor="ctr"/>
            <a:lstStyle/>
            <a:p>
              <a:endParaRPr lang="en-US" sz="849"/>
            </a:p>
          </p:txBody>
        </p:sp>
        <p:sp>
          <p:nvSpPr>
            <p:cNvPr id="1111" name="Freeform 1110">
              <a:extLst>
                <a:ext uri="{FF2B5EF4-FFF2-40B4-BE49-F238E27FC236}">
                  <a16:creationId xmlns:a16="http://schemas.microsoft.com/office/drawing/2014/main" id="{883C0130-A202-C841-8F59-ADC6C6FB8A0B}"/>
                </a:ext>
              </a:extLst>
            </p:cNvPr>
            <p:cNvSpPr/>
            <p:nvPr userDrawn="1"/>
          </p:nvSpPr>
          <p:spPr>
            <a:xfrm>
              <a:off x="8356288" y="2148131"/>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6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8453"/>
                    <a:pt x="1484" y="5785"/>
                    <a:pt x="12329" y="2166"/>
                  </a:cubicBezTo>
                  <a:close/>
                </a:path>
              </a:pathLst>
            </a:custGeom>
            <a:solidFill>
              <a:srgbClr val="549D40"/>
            </a:solidFill>
            <a:ln w="18073" cap="flat">
              <a:noFill/>
              <a:prstDash val="solid"/>
              <a:miter/>
            </a:ln>
          </p:spPr>
          <p:txBody>
            <a:bodyPr rtlCol="0" anchor="ctr"/>
            <a:lstStyle/>
            <a:p>
              <a:endParaRPr lang="en-US" sz="849"/>
            </a:p>
          </p:txBody>
        </p:sp>
        <p:sp>
          <p:nvSpPr>
            <p:cNvPr id="1112" name="Freeform 1111">
              <a:extLst>
                <a:ext uri="{FF2B5EF4-FFF2-40B4-BE49-F238E27FC236}">
                  <a16:creationId xmlns:a16="http://schemas.microsoft.com/office/drawing/2014/main" id="{AD29BC17-0067-FD48-9B8B-20A22EB3830C}"/>
                </a:ext>
              </a:extLst>
            </p:cNvPr>
            <p:cNvSpPr/>
            <p:nvPr userDrawn="1"/>
          </p:nvSpPr>
          <p:spPr>
            <a:xfrm>
              <a:off x="8981340" y="1844467"/>
              <a:ext cx="39763" cy="121246"/>
            </a:xfrm>
            <a:custGeom>
              <a:avLst/>
              <a:gdLst>
                <a:gd name="connsiteX0" fmla="*/ 39764 w 39763"/>
                <a:gd name="connsiteY0" fmla="*/ 19906 h 121246"/>
                <a:gd name="connsiteX1" fmla="*/ 39764 w 39763"/>
                <a:gd name="connsiteY1" fmla="*/ 101340 h 121246"/>
                <a:gd name="connsiteX2" fmla="*/ 19882 w 39763"/>
                <a:gd name="connsiteY2" fmla="*/ 121246 h 121246"/>
                <a:gd name="connsiteX3" fmla="*/ 19882 w 39763"/>
                <a:gd name="connsiteY3" fmla="*/ 121246 h 121246"/>
                <a:gd name="connsiteX4" fmla="*/ 0 w 39763"/>
                <a:gd name="connsiteY4" fmla="*/ 101340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0"/>
                  </a:lnTo>
                  <a:cubicBezTo>
                    <a:pt x="39764" y="112198"/>
                    <a:pt x="30726" y="121246"/>
                    <a:pt x="19882" y="121246"/>
                  </a:cubicBezTo>
                  <a:lnTo>
                    <a:pt x="19882" y="121246"/>
                  </a:lnTo>
                  <a:cubicBezTo>
                    <a:pt x="9037" y="121246"/>
                    <a:pt x="0" y="112198"/>
                    <a:pt x="0" y="101340"/>
                  </a:cubicBezTo>
                  <a:lnTo>
                    <a:pt x="0" y="19906"/>
                  </a:lnTo>
                  <a:cubicBezTo>
                    <a:pt x="0" y="9048"/>
                    <a:pt x="9037" y="0"/>
                    <a:pt x="19882" y="0"/>
                  </a:cubicBezTo>
                  <a:lnTo>
                    <a:pt x="19882" y="0"/>
                  </a:lnTo>
                  <a:cubicBezTo>
                    <a:pt x="28919" y="0"/>
                    <a:pt x="39764" y="9048"/>
                    <a:pt x="39764" y="19906"/>
                  </a:cubicBezTo>
                  <a:close/>
                </a:path>
              </a:pathLst>
            </a:custGeom>
            <a:solidFill>
              <a:srgbClr val="549D40"/>
            </a:solidFill>
            <a:ln w="18073" cap="flat">
              <a:noFill/>
              <a:prstDash val="solid"/>
              <a:miter/>
            </a:ln>
          </p:spPr>
          <p:txBody>
            <a:bodyPr rtlCol="0" anchor="ctr"/>
            <a:lstStyle/>
            <a:p>
              <a:endParaRPr lang="en-US" sz="849"/>
            </a:p>
          </p:txBody>
        </p:sp>
        <p:sp>
          <p:nvSpPr>
            <p:cNvPr id="1113" name="Freeform 1112">
              <a:extLst>
                <a:ext uri="{FF2B5EF4-FFF2-40B4-BE49-F238E27FC236}">
                  <a16:creationId xmlns:a16="http://schemas.microsoft.com/office/drawing/2014/main" id="{DAFCE51E-269C-3040-9DD8-14711498ED96}"/>
                </a:ext>
              </a:extLst>
            </p:cNvPr>
            <p:cNvSpPr/>
            <p:nvPr userDrawn="1"/>
          </p:nvSpPr>
          <p:spPr>
            <a:xfrm>
              <a:off x="8677690" y="2148289"/>
              <a:ext cx="39763" cy="121445"/>
            </a:xfrm>
            <a:custGeom>
              <a:avLst/>
              <a:gdLst>
                <a:gd name="connsiteX0" fmla="*/ 39764 w 39763"/>
                <a:gd name="connsiteY0" fmla="*/ 20105 h 121445"/>
                <a:gd name="connsiteX1" fmla="*/ 39764 w 39763"/>
                <a:gd name="connsiteY1" fmla="*/ 101539 h 121445"/>
                <a:gd name="connsiteX2" fmla="*/ 19882 w 39763"/>
                <a:gd name="connsiteY2" fmla="*/ 121445 h 121445"/>
                <a:gd name="connsiteX3" fmla="*/ 19882 w 39763"/>
                <a:gd name="connsiteY3" fmla="*/ 121445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6" y="121445"/>
                    <a:pt x="19882" y="121445"/>
                  </a:cubicBezTo>
                  <a:lnTo>
                    <a:pt x="19882" y="121445"/>
                  </a:lnTo>
                  <a:cubicBezTo>
                    <a:pt x="9037" y="121445"/>
                    <a:pt x="0" y="112397"/>
                    <a:pt x="0" y="101539"/>
                  </a:cubicBezTo>
                  <a:lnTo>
                    <a:pt x="0" y="20105"/>
                  </a:lnTo>
                  <a:cubicBezTo>
                    <a:pt x="0" y="9247"/>
                    <a:pt x="9037" y="199"/>
                    <a:pt x="19882" y="199"/>
                  </a:cubicBezTo>
                  <a:lnTo>
                    <a:pt x="19882" y="199"/>
                  </a:lnTo>
                  <a:cubicBezTo>
                    <a:pt x="30726" y="-1611"/>
                    <a:pt x="39764" y="9247"/>
                    <a:pt x="39764" y="20105"/>
                  </a:cubicBezTo>
                  <a:close/>
                </a:path>
              </a:pathLst>
            </a:custGeom>
            <a:solidFill>
              <a:srgbClr val="549D40"/>
            </a:solidFill>
            <a:ln w="18073" cap="flat">
              <a:noFill/>
              <a:prstDash val="solid"/>
              <a:miter/>
            </a:ln>
          </p:spPr>
          <p:txBody>
            <a:bodyPr rtlCol="0" anchor="ctr"/>
            <a:lstStyle/>
            <a:p>
              <a:endParaRPr lang="en-US" sz="849"/>
            </a:p>
          </p:txBody>
        </p:sp>
        <p:sp>
          <p:nvSpPr>
            <p:cNvPr id="1114" name="Freeform 1113">
              <a:extLst>
                <a:ext uri="{FF2B5EF4-FFF2-40B4-BE49-F238E27FC236}">
                  <a16:creationId xmlns:a16="http://schemas.microsoft.com/office/drawing/2014/main" id="{61AAE180-07CE-2842-A388-03E3B77F7DF2}"/>
                </a:ext>
              </a:extLst>
            </p:cNvPr>
            <p:cNvSpPr/>
            <p:nvPr userDrawn="1"/>
          </p:nvSpPr>
          <p:spPr>
            <a:xfrm>
              <a:off x="8961781" y="2148131"/>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6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8453"/>
                    <a:pt x="1484" y="5785"/>
                    <a:pt x="12329" y="2166"/>
                  </a:cubicBezTo>
                  <a:close/>
                </a:path>
              </a:pathLst>
            </a:custGeom>
            <a:solidFill>
              <a:srgbClr val="549D40"/>
            </a:solidFill>
            <a:ln w="18073" cap="flat">
              <a:noFill/>
              <a:prstDash val="solid"/>
              <a:miter/>
            </a:ln>
          </p:spPr>
          <p:txBody>
            <a:bodyPr rtlCol="0" anchor="ctr"/>
            <a:lstStyle/>
            <a:p>
              <a:endParaRPr lang="en-US" sz="849"/>
            </a:p>
          </p:txBody>
        </p:sp>
        <p:sp>
          <p:nvSpPr>
            <p:cNvPr id="1115" name="Freeform 1114">
              <a:extLst>
                <a:ext uri="{FF2B5EF4-FFF2-40B4-BE49-F238E27FC236}">
                  <a16:creationId xmlns:a16="http://schemas.microsoft.com/office/drawing/2014/main" id="{E7876F73-B23D-AE48-8AA6-A7206B8A5C6E}"/>
                </a:ext>
              </a:extLst>
            </p:cNvPr>
            <p:cNvSpPr/>
            <p:nvPr userDrawn="1"/>
          </p:nvSpPr>
          <p:spPr>
            <a:xfrm>
              <a:off x="9283182" y="1542056"/>
              <a:ext cx="39763" cy="121445"/>
            </a:xfrm>
            <a:custGeom>
              <a:avLst/>
              <a:gdLst>
                <a:gd name="connsiteX0" fmla="*/ 39764 w 39763"/>
                <a:gd name="connsiteY0" fmla="*/ 20105 h 121445"/>
                <a:gd name="connsiteX1" fmla="*/ 39764 w 39763"/>
                <a:gd name="connsiteY1" fmla="*/ 101539 h 121445"/>
                <a:gd name="connsiteX2" fmla="*/ 19882 w 39763"/>
                <a:gd name="connsiteY2" fmla="*/ 121445 h 121445"/>
                <a:gd name="connsiteX3" fmla="*/ 19882 w 39763"/>
                <a:gd name="connsiteY3" fmla="*/ 121445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6" y="121445"/>
                    <a:pt x="19882" y="121445"/>
                  </a:cubicBezTo>
                  <a:lnTo>
                    <a:pt x="19882" y="121445"/>
                  </a:lnTo>
                  <a:cubicBezTo>
                    <a:pt x="9037" y="121445"/>
                    <a:pt x="0" y="112397"/>
                    <a:pt x="0" y="101539"/>
                  </a:cubicBezTo>
                  <a:lnTo>
                    <a:pt x="0" y="20105"/>
                  </a:lnTo>
                  <a:cubicBezTo>
                    <a:pt x="0" y="9247"/>
                    <a:pt x="9037" y="199"/>
                    <a:pt x="19882" y="199"/>
                  </a:cubicBezTo>
                  <a:lnTo>
                    <a:pt x="19882" y="199"/>
                  </a:lnTo>
                  <a:cubicBezTo>
                    <a:pt x="30726" y="-1611"/>
                    <a:pt x="39764" y="9247"/>
                    <a:pt x="39764" y="20105"/>
                  </a:cubicBezTo>
                  <a:close/>
                </a:path>
              </a:pathLst>
            </a:custGeom>
            <a:solidFill>
              <a:srgbClr val="549D40"/>
            </a:solidFill>
            <a:ln w="18073" cap="flat">
              <a:noFill/>
              <a:prstDash val="solid"/>
              <a:miter/>
            </a:ln>
          </p:spPr>
          <p:txBody>
            <a:bodyPr rtlCol="0" anchor="ctr"/>
            <a:lstStyle/>
            <a:p>
              <a:endParaRPr lang="en-US" sz="849"/>
            </a:p>
          </p:txBody>
        </p:sp>
        <p:sp>
          <p:nvSpPr>
            <p:cNvPr id="1116" name="Freeform 1115">
              <a:extLst>
                <a:ext uri="{FF2B5EF4-FFF2-40B4-BE49-F238E27FC236}">
                  <a16:creationId xmlns:a16="http://schemas.microsoft.com/office/drawing/2014/main" id="{C49E1546-CEF2-C84C-A058-342FBEA33146}"/>
                </a:ext>
              </a:extLst>
            </p:cNvPr>
            <p:cNvSpPr/>
            <p:nvPr userDrawn="1"/>
          </p:nvSpPr>
          <p:spPr>
            <a:xfrm>
              <a:off x="9568074" y="1541899"/>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6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6"/>
                  </a:cubicBezTo>
                  <a:lnTo>
                    <a:pt x="2491" y="29311"/>
                  </a:lnTo>
                  <a:cubicBezTo>
                    <a:pt x="-2931" y="16643"/>
                    <a:pt x="684" y="5785"/>
                    <a:pt x="11528" y="2166"/>
                  </a:cubicBezTo>
                  <a:close/>
                </a:path>
              </a:pathLst>
            </a:custGeom>
            <a:solidFill>
              <a:srgbClr val="549D40"/>
            </a:solidFill>
            <a:ln w="18073" cap="flat">
              <a:noFill/>
              <a:prstDash val="solid"/>
              <a:miter/>
            </a:ln>
          </p:spPr>
          <p:txBody>
            <a:bodyPr rtlCol="0" anchor="ctr"/>
            <a:lstStyle/>
            <a:p>
              <a:endParaRPr lang="en-US" sz="849"/>
            </a:p>
          </p:txBody>
        </p:sp>
        <p:sp>
          <p:nvSpPr>
            <p:cNvPr id="1117" name="Freeform 1116">
              <a:extLst>
                <a:ext uri="{FF2B5EF4-FFF2-40B4-BE49-F238E27FC236}">
                  <a16:creationId xmlns:a16="http://schemas.microsoft.com/office/drawing/2014/main" id="{A00F2FD3-363B-104B-BE4A-EB0C19953029}"/>
                </a:ext>
              </a:extLst>
            </p:cNvPr>
            <p:cNvSpPr/>
            <p:nvPr userDrawn="1"/>
          </p:nvSpPr>
          <p:spPr>
            <a:xfrm>
              <a:off x="9870923" y="1541899"/>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4 h 120149"/>
                <a:gd name="connsiteX5" fmla="*/ 66552 w 77753"/>
                <a:gd name="connsiteY5" fmla="*/ 117984 h 120149"/>
                <a:gd name="connsiteX6" fmla="*/ 39441 w 77753"/>
                <a:gd name="connsiteY6" fmla="*/ 108936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6643"/>
                    <a:pt x="1484" y="5785"/>
                    <a:pt x="12329" y="2166"/>
                  </a:cubicBezTo>
                  <a:close/>
                </a:path>
              </a:pathLst>
            </a:custGeom>
            <a:solidFill>
              <a:srgbClr val="549D40"/>
            </a:solidFill>
            <a:ln w="18073" cap="flat">
              <a:noFill/>
              <a:prstDash val="solid"/>
              <a:miter/>
            </a:ln>
          </p:spPr>
          <p:txBody>
            <a:bodyPr rtlCol="0" anchor="ctr"/>
            <a:lstStyle/>
            <a:p>
              <a:endParaRPr lang="en-US" sz="849"/>
            </a:p>
          </p:txBody>
        </p:sp>
        <p:sp>
          <p:nvSpPr>
            <p:cNvPr id="1118" name="Freeform 1117">
              <a:extLst>
                <a:ext uri="{FF2B5EF4-FFF2-40B4-BE49-F238E27FC236}">
                  <a16:creationId xmlns:a16="http://schemas.microsoft.com/office/drawing/2014/main" id="{A514C873-3F5B-5244-9029-C75DB1EE493A}"/>
                </a:ext>
              </a:extLst>
            </p:cNvPr>
            <p:cNvSpPr/>
            <p:nvPr userDrawn="1"/>
          </p:nvSpPr>
          <p:spPr>
            <a:xfrm>
              <a:off x="9265431" y="1844110"/>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89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89" y="90839"/>
                  </a:lnTo>
                  <a:cubicBezTo>
                    <a:pt x="81012" y="99887"/>
                    <a:pt x="75589" y="112555"/>
                    <a:pt x="66552" y="117984"/>
                  </a:cubicBezTo>
                  <a:lnTo>
                    <a:pt x="66552" y="117984"/>
                  </a:lnTo>
                  <a:cubicBezTo>
                    <a:pt x="57515" y="123413"/>
                    <a:pt x="44863" y="117984"/>
                    <a:pt x="39441" y="108935"/>
                  </a:cubicBezTo>
                  <a:lnTo>
                    <a:pt x="3292" y="29311"/>
                  </a:lnTo>
                  <a:cubicBezTo>
                    <a:pt x="-3938" y="18453"/>
                    <a:pt x="1485" y="7595"/>
                    <a:pt x="12329" y="2166"/>
                  </a:cubicBezTo>
                  <a:close/>
                </a:path>
              </a:pathLst>
            </a:custGeom>
            <a:solidFill>
              <a:srgbClr val="549D40"/>
            </a:solidFill>
            <a:ln w="18073" cap="flat">
              <a:noFill/>
              <a:prstDash val="solid"/>
              <a:miter/>
            </a:ln>
          </p:spPr>
          <p:txBody>
            <a:bodyPr rtlCol="0" anchor="ctr"/>
            <a:lstStyle/>
            <a:p>
              <a:endParaRPr lang="en-US" sz="849"/>
            </a:p>
          </p:txBody>
        </p:sp>
        <p:sp>
          <p:nvSpPr>
            <p:cNvPr id="1119" name="Freeform 1118">
              <a:extLst>
                <a:ext uri="{FF2B5EF4-FFF2-40B4-BE49-F238E27FC236}">
                  <a16:creationId xmlns:a16="http://schemas.microsoft.com/office/drawing/2014/main" id="{2F8A97DF-6B37-9F4D-B446-8200A84F0E0D}"/>
                </a:ext>
              </a:extLst>
            </p:cNvPr>
            <p:cNvSpPr/>
            <p:nvPr userDrawn="1"/>
          </p:nvSpPr>
          <p:spPr>
            <a:xfrm>
              <a:off x="9568074" y="1844110"/>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5"/>
                  </a:cubicBezTo>
                  <a:lnTo>
                    <a:pt x="2491" y="29311"/>
                  </a:lnTo>
                  <a:cubicBezTo>
                    <a:pt x="-2931" y="18453"/>
                    <a:pt x="684" y="7595"/>
                    <a:pt x="11528" y="2166"/>
                  </a:cubicBezTo>
                  <a:close/>
                </a:path>
              </a:pathLst>
            </a:custGeom>
            <a:solidFill>
              <a:srgbClr val="549D40"/>
            </a:solidFill>
            <a:ln w="18073" cap="flat">
              <a:noFill/>
              <a:prstDash val="solid"/>
              <a:miter/>
            </a:ln>
          </p:spPr>
          <p:txBody>
            <a:bodyPr rtlCol="0" anchor="ctr"/>
            <a:lstStyle/>
            <a:p>
              <a:endParaRPr lang="en-US" sz="849"/>
            </a:p>
          </p:txBody>
        </p:sp>
        <p:sp>
          <p:nvSpPr>
            <p:cNvPr id="1120" name="Freeform 1119">
              <a:extLst>
                <a:ext uri="{FF2B5EF4-FFF2-40B4-BE49-F238E27FC236}">
                  <a16:creationId xmlns:a16="http://schemas.microsoft.com/office/drawing/2014/main" id="{E4ADD8DD-33F7-C943-A26A-230D24412A76}"/>
                </a:ext>
              </a:extLst>
            </p:cNvPr>
            <p:cNvSpPr/>
            <p:nvPr userDrawn="1"/>
          </p:nvSpPr>
          <p:spPr>
            <a:xfrm>
              <a:off x="9265431" y="2148131"/>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89 w 77752"/>
                <a:gd name="connsiteY3" fmla="*/ 90839 h 120149"/>
                <a:gd name="connsiteX4" fmla="*/ 66552 w 77752"/>
                <a:gd name="connsiteY4" fmla="*/ 117984 h 120149"/>
                <a:gd name="connsiteX5" fmla="*/ 66552 w 77752"/>
                <a:gd name="connsiteY5" fmla="*/ 117984 h 120149"/>
                <a:gd name="connsiteX6" fmla="*/ 39441 w 77752"/>
                <a:gd name="connsiteY6" fmla="*/ 108936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89" y="90839"/>
                  </a:lnTo>
                  <a:cubicBezTo>
                    <a:pt x="81012" y="99887"/>
                    <a:pt x="75589" y="112555"/>
                    <a:pt x="66552" y="117984"/>
                  </a:cubicBezTo>
                  <a:lnTo>
                    <a:pt x="66552" y="117984"/>
                  </a:lnTo>
                  <a:cubicBezTo>
                    <a:pt x="57515" y="123413"/>
                    <a:pt x="44863" y="117984"/>
                    <a:pt x="39441" y="108936"/>
                  </a:cubicBezTo>
                  <a:lnTo>
                    <a:pt x="3292" y="29311"/>
                  </a:lnTo>
                  <a:cubicBezTo>
                    <a:pt x="-3938" y="18453"/>
                    <a:pt x="1485" y="5785"/>
                    <a:pt x="12329" y="2166"/>
                  </a:cubicBezTo>
                  <a:close/>
                </a:path>
              </a:pathLst>
            </a:custGeom>
            <a:solidFill>
              <a:srgbClr val="549D40"/>
            </a:solidFill>
            <a:ln w="18073" cap="flat">
              <a:noFill/>
              <a:prstDash val="solid"/>
              <a:miter/>
            </a:ln>
          </p:spPr>
          <p:txBody>
            <a:bodyPr rtlCol="0" anchor="ctr"/>
            <a:lstStyle/>
            <a:p>
              <a:endParaRPr lang="en-US" sz="849"/>
            </a:p>
          </p:txBody>
        </p:sp>
        <p:sp>
          <p:nvSpPr>
            <p:cNvPr id="1121" name="Freeform 1120">
              <a:extLst>
                <a:ext uri="{FF2B5EF4-FFF2-40B4-BE49-F238E27FC236}">
                  <a16:creationId xmlns:a16="http://schemas.microsoft.com/office/drawing/2014/main" id="{9E30A2D6-7C76-0249-B8C0-EE8B79C6C696}"/>
                </a:ext>
              </a:extLst>
            </p:cNvPr>
            <p:cNvSpPr/>
            <p:nvPr userDrawn="1"/>
          </p:nvSpPr>
          <p:spPr>
            <a:xfrm>
              <a:off x="9888675" y="1844467"/>
              <a:ext cx="39763" cy="121246"/>
            </a:xfrm>
            <a:custGeom>
              <a:avLst/>
              <a:gdLst>
                <a:gd name="connsiteX0" fmla="*/ 39763 w 39763"/>
                <a:gd name="connsiteY0" fmla="*/ 19906 h 121246"/>
                <a:gd name="connsiteX1" fmla="*/ 39763 w 39763"/>
                <a:gd name="connsiteY1" fmla="*/ 101340 h 121246"/>
                <a:gd name="connsiteX2" fmla="*/ 19881 w 39763"/>
                <a:gd name="connsiteY2" fmla="*/ 121246 h 121246"/>
                <a:gd name="connsiteX3" fmla="*/ 19881 w 39763"/>
                <a:gd name="connsiteY3" fmla="*/ 121246 h 121246"/>
                <a:gd name="connsiteX4" fmla="*/ 0 w 39763"/>
                <a:gd name="connsiteY4" fmla="*/ 101340 h 121246"/>
                <a:gd name="connsiteX5" fmla="*/ 0 w 39763"/>
                <a:gd name="connsiteY5" fmla="*/ 19906 h 121246"/>
                <a:gd name="connsiteX6" fmla="*/ 19881 w 39763"/>
                <a:gd name="connsiteY6" fmla="*/ 0 h 121246"/>
                <a:gd name="connsiteX7" fmla="*/ 19881 w 39763"/>
                <a:gd name="connsiteY7" fmla="*/ 0 h 121246"/>
                <a:gd name="connsiteX8" fmla="*/ 39763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3" y="19906"/>
                  </a:moveTo>
                  <a:lnTo>
                    <a:pt x="39763" y="101340"/>
                  </a:lnTo>
                  <a:cubicBezTo>
                    <a:pt x="39763" y="112198"/>
                    <a:pt x="30726" y="121246"/>
                    <a:pt x="19881" y="121246"/>
                  </a:cubicBezTo>
                  <a:lnTo>
                    <a:pt x="19881" y="121246"/>
                  </a:lnTo>
                  <a:cubicBezTo>
                    <a:pt x="9037" y="121246"/>
                    <a:pt x="0" y="112198"/>
                    <a:pt x="0" y="101340"/>
                  </a:cubicBezTo>
                  <a:lnTo>
                    <a:pt x="0" y="19906"/>
                  </a:lnTo>
                  <a:cubicBezTo>
                    <a:pt x="0" y="9048"/>
                    <a:pt x="9037" y="0"/>
                    <a:pt x="19881" y="0"/>
                  </a:cubicBezTo>
                  <a:lnTo>
                    <a:pt x="19881" y="0"/>
                  </a:lnTo>
                  <a:cubicBezTo>
                    <a:pt x="30726" y="0"/>
                    <a:pt x="39763" y="9048"/>
                    <a:pt x="39763" y="19906"/>
                  </a:cubicBezTo>
                  <a:close/>
                </a:path>
              </a:pathLst>
            </a:custGeom>
            <a:solidFill>
              <a:srgbClr val="549D40"/>
            </a:solidFill>
            <a:ln w="18073" cap="flat">
              <a:noFill/>
              <a:prstDash val="solid"/>
              <a:miter/>
            </a:ln>
          </p:spPr>
          <p:txBody>
            <a:bodyPr rtlCol="0" anchor="ctr"/>
            <a:lstStyle/>
            <a:p>
              <a:endParaRPr lang="en-US" sz="849"/>
            </a:p>
          </p:txBody>
        </p:sp>
        <p:sp>
          <p:nvSpPr>
            <p:cNvPr id="1122" name="Freeform 1121">
              <a:extLst>
                <a:ext uri="{FF2B5EF4-FFF2-40B4-BE49-F238E27FC236}">
                  <a16:creationId xmlns:a16="http://schemas.microsoft.com/office/drawing/2014/main" id="{34174611-28B2-534D-9FCE-3EB6EC2456D7}"/>
                </a:ext>
              </a:extLst>
            </p:cNvPr>
            <p:cNvSpPr/>
            <p:nvPr userDrawn="1"/>
          </p:nvSpPr>
          <p:spPr>
            <a:xfrm>
              <a:off x="9586832" y="2148289"/>
              <a:ext cx="39763" cy="121445"/>
            </a:xfrm>
            <a:custGeom>
              <a:avLst/>
              <a:gdLst>
                <a:gd name="connsiteX0" fmla="*/ 39764 w 39763"/>
                <a:gd name="connsiteY0" fmla="*/ 20105 h 121445"/>
                <a:gd name="connsiteX1" fmla="*/ 39764 w 39763"/>
                <a:gd name="connsiteY1" fmla="*/ 101539 h 121445"/>
                <a:gd name="connsiteX2" fmla="*/ 19882 w 39763"/>
                <a:gd name="connsiteY2" fmla="*/ 121445 h 121445"/>
                <a:gd name="connsiteX3" fmla="*/ 19882 w 39763"/>
                <a:gd name="connsiteY3" fmla="*/ 121445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6" y="121445"/>
                    <a:pt x="19882" y="121445"/>
                  </a:cubicBezTo>
                  <a:lnTo>
                    <a:pt x="19882" y="121445"/>
                  </a:lnTo>
                  <a:cubicBezTo>
                    <a:pt x="9037" y="121445"/>
                    <a:pt x="0" y="112397"/>
                    <a:pt x="0" y="101539"/>
                  </a:cubicBezTo>
                  <a:lnTo>
                    <a:pt x="0" y="20105"/>
                  </a:lnTo>
                  <a:cubicBezTo>
                    <a:pt x="0" y="9247"/>
                    <a:pt x="9037" y="199"/>
                    <a:pt x="19882" y="199"/>
                  </a:cubicBezTo>
                  <a:lnTo>
                    <a:pt x="19882" y="199"/>
                  </a:lnTo>
                  <a:cubicBezTo>
                    <a:pt x="28919" y="-1611"/>
                    <a:pt x="39764" y="9247"/>
                    <a:pt x="39764" y="20105"/>
                  </a:cubicBezTo>
                  <a:close/>
                </a:path>
              </a:pathLst>
            </a:custGeom>
            <a:solidFill>
              <a:srgbClr val="549D40"/>
            </a:solidFill>
            <a:ln w="18073" cap="flat">
              <a:noFill/>
              <a:prstDash val="solid"/>
              <a:miter/>
            </a:ln>
          </p:spPr>
          <p:txBody>
            <a:bodyPr rtlCol="0" anchor="ctr"/>
            <a:lstStyle/>
            <a:p>
              <a:endParaRPr lang="en-US" sz="849"/>
            </a:p>
          </p:txBody>
        </p:sp>
        <p:sp>
          <p:nvSpPr>
            <p:cNvPr id="1123" name="Freeform 1122">
              <a:extLst>
                <a:ext uri="{FF2B5EF4-FFF2-40B4-BE49-F238E27FC236}">
                  <a16:creationId xmlns:a16="http://schemas.microsoft.com/office/drawing/2014/main" id="{0C311A3B-BA04-A54F-80B9-F815979C8CEF}"/>
                </a:ext>
              </a:extLst>
            </p:cNvPr>
            <p:cNvSpPr/>
            <p:nvPr userDrawn="1"/>
          </p:nvSpPr>
          <p:spPr>
            <a:xfrm>
              <a:off x="9870923" y="2148131"/>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4 h 120149"/>
                <a:gd name="connsiteX5" fmla="*/ 66552 w 77753"/>
                <a:gd name="connsiteY5" fmla="*/ 117984 h 120149"/>
                <a:gd name="connsiteX6" fmla="*/ 39441 w 77753"/>
                <a:gd name="connsiteY6" fmla="*/ 108936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8453"/>
                    <a:pt x="1484" y="5785"/>
                    <a:pt x="12329" y="2166"/>
                  </a:cubicBezTo>
                  <a:close/>
                </a:path>
              </a:pathLst>
            </a:custGeom>
            <a:solidFill>
              <a:srgbClr val="549D40"/>
            </a:solidFill>
            <a:ln w="18073" cap="flat">
              <a:noFill/>
              <a:prstDash val="solid"/>
              <a:miter/>
            </a:ln>
          </p:spPr>
          <p:txBody>
            <a:bodyPr rtlCol="0" anchor="ctr"/>
            <a:lstStyle/>
            <a:p>
              <a:endParaRPr lang="en-US" sz="849"/>
            </a:p>
          </p:txBody>
        </p:sp>
        <p:sp>
          <p:nvSpPr>
            <p:cNvPr id="1124" name="Freeform 1123">
              <a:extLst>
                <a:ext uri="{FF2B5EF4-FFF2-40B4-BE49-F238E27FC236}">
                  <a16:creationId xmlns:a16="http://schemas.microsoft.com/office/drawing/2014/main" id="{A754221D-06BD-1947-8AEF-FF5E222AA995}"/>
                </a:ext>
              </a:extLst>
            </p:cNvPr>
            <p:cNvSpPr/>
            <p:nvPr userDrawn="1"/>
          </p:nvSpPr>
          <p:spPr>
            <a:xfrm>
              <a:off x="10192325" y="1542056"/>
              <a:ext cx="39763" cy="121445"/>
            </a:xfrm>
            <a:custGeom>
              <a:avLst/>
              <a:gdLst>
                <a:gd name="connsiteX0" fmla="*/ 39764 w 39763"/>
                <a:gd name="connsiteY0" fmla="*/ 20105 h 121445"/>
                <a:gd name="connsiteX1" fmla="*/ 39764 w 39763"/>
                <a:gd name="connsiteY1" fmla="*/ 101539 h 121445"/>
                <a:gd name="connsiteX2" fmla="*/ 19882 w 39763"/>
                <a:gd name="connsiteY2" fmla="*/ 121445 h 121445"/>
                <a:gd name="connsiteX3" fmla="*/ 19882 w 39763"/>
                <a:gd name="connsiteY3" fmla="*/ 121445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7" y="121445"/>
                    <a:pt x="19882" y="121445"/>
                  </a:cubicBezTo>
                  <a:lnTo>
                    <a:pt x="19882" y="121445"/>
                  </a:lnTo>
                  <a:cubicBezTo>
                    <a:pt x="9037" y="121445"/>
                    <a:pt x="0" y="112397"/>
                    <a:pt x="0" y="101539"/>
                  </a:cubicBezTo>
                  <a:lnTo>
                    <a:pt x="0" y="20105"/>
                  </a:lnTo>
                  <a:cubicBezTo>
                    <a:pt x="0" y="9247"/>
                    <a:pt x="9037" y="199"/>
                    <a:pt x="19882" y="199"/>
                  </a:cubicBezTo>
                  <a:lnTo>
                    <a:pt x="19882" y="199"/>
                  </a:lnTo>
                  <a:cubicBezTo>
                    <a:pt x="30727" y="-1611"/>
                    <a:pt x="39764" y="9247"/>
                    <a:pt x="39764" y="20105"/>
                  </a:cubicBezTo>
                  <a:close/>
                </a:path>
              </a:pathLst>
            </a:custGeom>
            <a:solidFill>
              <a:srgbClr val="549D40"/>
            </a:solidFill>
            <a:ln w="18073" cap="flat">
              <a:noFill/>
              <a:prstDash val="solid"/>
              <a:miter/>
            </a:ln>
          </p:spPr>
          <p:txBody>
            <a:bodyPr rtlCol="0" anchor="ctr"/>
            <a:lstStyle/>
            <a:p>
              <a:endParaRPr lang="en-US" sz="849"/>
            </a:p>
          </p:txBody>
        </p:sp>
        <p:sp>
          <p:nvSpPr>
            <p:cNvPr id="1125" name="Freeform 1124">
              <a:extLst>
                <a:ext uri="{FF2B5EF4-FFF2-40B4-BE49-F238E27FC236}">
                  <a16:creationId xmlns:a16="http://schemas.microsoft.com/office/drawing/2014/main" id="{8EC26BC1-C8BB-2D49-9F90-C44815418A38}"/>
                </a:ext>
              </a:extLst>
            </p:cNvPr>
            <p:cNvSpPr/>
            <p:nvPr userDrawn="1"/>
          </p:nvSpPr>
          <p:spPr>
            <a:xfrm>
              <a:off x="10476416" y="1541899"/>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4 h 120149"/>
                <a:gd name="connsiteX5" fmla="*/ 66552 w 77753"/>
                <a:gd name="connsiteY5" fmla="*/ 117984 h 120149"/>
                <a:gd name="connsiteX6" fmla="*/ 39441 w 77753"/>
                <a:gd name="connsiteY6" fmla="*/ 108936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6643"/>
                    <a:pt x="1484" y="5785"/>
                    <a:pt x="12329" y="2166"/>
                  </a:cubicBezTo>
                  <a:close/>
                </a:path>
              </a:pathLst>
            </a:custGeom>
            <a:solidFill>
              <a:srgbClr val="549D40"/>
            </a:solidFill>
            <a:ln w="18073" cap="flat">
              <a:noFill/>
              <a:prstDash val="solid"/>
              <a:miter/>
            </a:ln>
          </p:spPr>
          <p:txBody>
            <a:bodyPr rtlCol="0" anchor="ctr"/>
            <a:lstStyle/>
            <a:p>
              <a:endParaRPr lang="en-US" sz="849"/>
            </a:p>
          </p:txBody>
        </p:sp>
        <p:sp>
          <p:nvSpPr>
            <p:cNvPr id="1126" name="Freeform 1125">
              <a:extLst>
                <a:ext uri="{FF2B5EF4-FFF2-40B4-BE49-F238E27FC236}">
                  <a16:creationId xmlns:a16="http://schemas.microsoft.com/office/drawing/2014/main" id="{D8F571E8-43A3-A943-B49A-6F7CF9862207}"/>
                </a:ext>
              </a:extLst>
            </p:cNvPr>
            <p:cNvSpPr/>
            <p:nvPr userDrawn="1"/>
          </p:nvSpPr>
          <p:spPr>
            <a:xfrm>
              <a:off x="10173566" y="1844110"/>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3"/>
                    <a:pt x="44062" y="117984"/>
                    <a:pt x="38640" y="108935"/>
                  </a:cubicBezTo>
                  <a:lnTo>
                    <a:pt x="2491" y="29311"/>
                  </a:lnTo>
                  <a:cubicBezTo>
                    <a:pt x="-2931" y="18453"/>
                    <a:pt x="684" y="7595"/>
                    <a:pt x="11529" y="2166"/>
                  </a:cubicBezTo>
                  <a:close/>
                </a:path>
              </a:pathLst>
            </a:custGeom>
            <a:solidFill>
              <a:srgbClr val="549D40"/>
            </a:solidFill>
            <a:ln w="18073" cap="flat">
              <a:noFill/>
              <a:prstDash val="solid"/>
              <a:miter/>
            </a:ln>
          </p:spPr>
          <p:txBody>
            <a:bodyPr rtlCol="0" anchor="ctr"/>
            <a:lstStyle/>
            <a:p>
              <a:endParaRPr lang="en-US" sz="849"/>
            </a:p>
          </p:txBody>
        </p:sp>
        <p:sp>
          <p:nvSpPr>
            <p:cNvPr id="1127" name="Freeform 1126">
              <a:extLst>
                <a:ext uri="{FF2B5EF4-FFF2-40B4-BE49-F238E27FC236}">
                  <a16:creationId xmlns:a16="http://schemas.microsoft.com/office/drawing/2014/main" id="{A362D64F-D962-994F-AFDE-86DFC39E16F0}"/>
                </a:ext>
              </a:extLst>
            </p:cNvPr>
            <p:cNvSpPr/>
            <p:nvPr userDrawn="1"/>
          </p:nvSpPr>
          <p:spPr>
            <a:xfrm>
              <a:off x="10476416" y="1844110"/>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4 h 120149"/>
                <a:gd name="connsiteX5" fmla="*/ 66552 w 77753"/>
                <a:gd name="connsiteY5" fmla="*/ 117984 h 120149"/>
                <a:gd name="connsiteX6" fmla="*/ 39441 w 77753"/>
                <a:gd name="connsiteY6" fmla="*/ 108935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5"/>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sz="849"/>
            </a:p>
          </p:txBody>
        </p:sp>
        <p:sp>
          <p:nvSpPr>
            <p:cNvPr id="1128" name="Freeform 1127">
              <a:extLst>
                <a:ext uri="{FF2B5EF4-FFF2-40B4-BE49-F238E27FC236}">
                  <a16:creationId xmlns:a16="http://schemas.microsoft.com/office/drawing/2014/main" id="{39E95119-E393-CC49-9A48-38572D9C5AA0}"/>
                </a:ext>
              </a:extLst>
            </p:cNvPr>
            <p:cNvSpPr/>
            <p:nvPr userDrawn="1"/>
          </p:nvSpPr>
          <p:spPr>
            <a:xfrm>
              <a:off x="10173566" y="2148131"/>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6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3"/>
                    <a:pt x="44062" y="117984"/>
                    <a:pt x="38640" y="108936"/>
                  </a:cubicBezTo>
                  <a:lnTo>
                    <a:pt x="2491" y="29311"/>
                  </a:lnTo>
                  <a:cubicBezTo>
                    <a:pt x="-2931" y="18453"/>
                    <a:pt x="684" y="5785"/>
                    <a:pt x="11529" y="2166"/>
                  </a:cubicBezTo>
                  <a:close/>
                </a:path>
              </a:pathLst>
            </a:custGeom>
            <a:solidFill>
              <a:srgbClr val="549D40"/>
            </a:solidFill>
            <a:ln w="18073" cap="flat">
              <a:noFill/>
              <a:prstDash val="solid"/>
              <a:miter/>
            </a:ln>
          </p:spPr>
          <p:txBody>
            <a:bodyPr rtlCol="0" anchor="ctr"/>
            <a:lstStyle/>
            <a:p>
              <a:endParaRPr lang="en-US" sz="849"/>
            </a:p>
          </p:txBody>
        </p:sp>
        <p:sp>
          <p:nvSpPr>
            <p:cNvPr id="1129" name="Freeform 1128">
              <a:extLst>
                <a:ext uri="{FF2B5EF4-FFF2-40B4-BE49-F238E27FC236}">
                  <a16:creationId xmlns:a16="http://schemas.microsoft.com/office/drawing/2014/main" id="{78587A4B-81AE-2B41-9C6F-E321AA5F2B71}"/>
                </a:ext>
              </a:extLst>
            </p:cNvPr>
            <p:cNvSpPr/>
            <p:nvPr userDrawn="1"/>
          </p:nvSpPr>
          <p:spPr>
            <a:xfrm>
              <a:off x="10495974" y="2148289"/>
              <a:ext cx="39763" cy="121445"/>
            </a:xfrm>
            <a:custGeom>
              <a:avLst/>
              <a:gdLst>
                <a:gd name="connsiteX0" fmla="*/ 39764 w 39763"/>
                <a:gd name="connsiteY0" fmla="*/ 20105 h 121445"/>
                <a:gd name="connsiteX1" fmla="*/ 39764 w 39763"/>
                <a:gd name="connsiteY1" fmla="*/ 101539 h 121445"/>
                <a:gd name="connsiteX2" fmla="*/ 19882 w 39763"/>
                <a:gd name="connsiteY2" fmla="*/ 121445 h 121445"/>
                <a:gd name="connsiteX3" fmla="*/ 19882 w 39763"/>
                <a:gd name="connsiteY3" fmla="*/ 121445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7" y="121445"/>
                    <a:pt x="19882" y="121445"/>
                  </a:cubicBezTo>
                  <a:lnTo>
                    <a:pt x="19882" y="121445"/>
                  </a:lnTo>
                  <a:cubicBezTo>
                    <a:pt x="9037" y="121445"/>
                    <a:pt x="0" y="112397"/>
                    <a:pt x="0" y="101539"/>
                  </a:cubicBezTo>
                  <a:lnTo>
                    <a:pt x="0" y="20105"/>
                  </a:lnTo>
                  <a:cubicBezTo>
                    <a:pt x="0" y="9247"/>
                    <a:pt x="9037" y="199"/>
                    <a:pt x="19882" y="199"/>
                  </a:cubicBezTo>
                  <a:lnTo>
                    <a:pt x="19882" y="199"/>
                  </a:lnTo>
                  <a:cubicBezTo>
                    <a:pt x="28919" y="-1611"/>
                    <a:pt x="39764" y="9247"/>
                    <a:pt x="39764" y="20105"/>
                  </a:cubicBezTo>
                  <a:close/>
                </a:path>
              </a:pathLst>
            </a:custGeom>
            <a:solidFill>
              <a:srgbClr val="549D40"/>
            </a:solidFill>
            <a:ln w="18073" cap="flat">
              <a:noFill/>
              <a:prstDash val="solid"/>
              <a:miter/>
            </a:ln>
          </p:spPr>
          <p:txBody>
            <a:bodyPr rtlCol="0" anchor="ctr"/>
            <a:lstStyle/>
            <a:p>
              <a:endParaRPr lang="en-US" sz="849"/>
            </a:p>
          </p:txBody>
        </p:sp>
        <p:sp>
          <p:nvSpPr>
            <p:cNvPr id="1130" name="Freeform 1129">
              <a:extLst>
                <a:ext uri="{FF2B5EF4-FFF2-40B4-BE49-F238E27FC236}">
                  <a16:creationId xmlns:a16="http://schemas.microsoft.com/office/drawing/2014/main" id="{D1B4C897-E1A6-C943-A0DD-414D0B6BD6B9}"/>
                </a:ext>
              </a:extLst>
            </p:cNvPr>
            <p:cNvSpPr/>
            <p:nvPr userDrawn="1"/>
          </p:nvSpPr>
          <p:spPr>
            <a:xfrm>
              <a:off x="7144296" y="3058386"/>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3 h 120149"/>
                <a:gd name="connsiteX5" fmla="*/ 65752 w 76952"/>
                <a:gd name="connsiteY5" fmla="*/ 117983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3"/>
                  </a:cubicBezTo>
                  <a:lnTo>
                    <a:pt x="65752" y="117983"/>
                  </a:lnTo>
                  <a:cubicBezTo>
                    <a:pt x="56714" y="123413"/>
                    <a:pt x="44062" y="117983"/>
                    <a:pt x="38640" y="108935"/>
                  </a:cubicBezTo>
                  <a:lnTo>
                    <a:pt x="2491" y="29311"/>
                  </a:lnTo>
                  <a:cubicBezTo>
                    <a:pt x="-2931" y="16643"/>
                    <a:pt x="684" y="5785"/>
                    <a:pt x="11528" y="2166"/>
                  </a:cubicBezTo>
                  <a:close/>
                </a:path>
              </a:pathLst>
            </a:custGeom>
            <a:solidFill>
              <a:srgbClr val="549D40"/>
            </a:solidFill>
            <a:ln w="18073" cap="flat">
              <a:noFill/>
              <a:prstDash val="solid"/>
              <a:miter/>
            </a:ln>
          </p:spPr>
          <p:txBody>
            <a:bodyPr rtlCol="0" anchor="ctr"/>
            <a:lstStyle/>
            <a:p>
              <a:endParaRPr lang="en-US" sz="849"/>
            </a:p>
          </p:txBody>
        </p:sp>
        <p:sp>
          <p:nvSpPr>
            <p:cNvPr id="1131" name="Freeform 1130">
              <a:extLst>
                <a:ext uri="{FF2B5EF4-FFF2-40B4-BE49-F238E27FC236}">
                  <a16:creationId xmlns:a16="http://schemas.microsoft.com/office/drawing/2014/main" id="{3567D22A-E7D3-644A-A386-5E97B841ED17}"/>
                </a:ext>
              </a:extLst>
            </p:cNvPr>
            <p:cNvSpPr/>
            <p:nvPr userDrawn="1"/>
          </p:nvSpPr>
          <p:spPr>
            <a:xfrm>
              <a:off x="7466705" y="2450699"/>
              <a:ext cx="39763" cy="121246"/>
            </a:xfrm>
            <a:custGeom>
              <a:avLst/>
              <a:gdLst>
                <a:gd name="connsiteX0" fmla="*/ 39764 w 39763"/>
                <a:gd name="connsiteY0" fmla="*/ 19906 h 121246"/>
                <a:gd name="connsiteX1" fmla="*/ 39764 w 39763"/>
                <a:gd name="connsiteY1" fmla="*/ 101341 h 121246"/>
                <a:gd name="connsiteX2" fmla="*/ 19882 w 39763"/>
                <a:gd name="connsiteY2" fmla="*/ 121247 h 121246"/>
                <a:gd name="connsiteX3" fmla="*/ 19882 w 39763"/>
                <a:gd name="connsiteY3" fmla="*/ 121247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9"/>
                    <a:pt x="30726" y="121247"/>
                    <a:pt x="19882" y="121247"/>
                  </a:cubicBezTo>
                  <a:lnTo>
                    <a:pt x="19882" y="121247"/>
                  </a:lnTo>
                  <a:cubicBezTo>
                    <a:pt x="9037" y="121247"/>
                    <a:pt x="0" y="112199"/>
                    <a:pt x="0" y="101341"/>
                  </a:cubicBezTo>
                  <a:lnTo>
                    <a:pt x="0" y="19906"/>
                  </a:lnTo>
                  <a:cubicBezTo>
                    <a:pt x="0" y="9048"/>
                    <a:pt x="9037" y="0"/>
                    <a:pt x="19882" y="0"/>
                  </a:cubicBezTo>
                  <a:lnTo>
                    <a:pt x="19882" y="0"/>
                  </a:lnTo>
                  <a:cubicBezTo>
                    <a:pt x="28919" y="0"/>
                    <a:pt x="39764" y="9048"/>
                    <a:pt x="39764" y="19906"/>
                  </a:cubicBezTo>
                  <a:close/>
                </a:path>
              </a:pathLst>
            </a:custGeom>
            <a:solidFill>
              <a:srgbClr val="549D40"/>
            </a:solidFill>
            <a:ln w="18073" cap="flat">
              <a:noFill/>
              <a:prstDash val="solid"/>
              <a:miter/>
            </a:ln>
          </p:spPr>
          <p:txBody>
            <a:bodyPr rtlCol="0" anchor="ctr"/>
            <a:lstStyle/>
            <a:p>
              <a:endParaRPr lang="en-US" sz="849"/>
            </a:p>
          </p:txBody>
        </p:sp>
        <p:sp>
          <p:nvSpPr>
            <p:cNvPr id="1132" name="Freeform 1131">
              <a:extLst>
                <a:ext uri="{FF2B5EF4-FFF2-40B4-BE49-F238E27FC236}">
                  <a16:creationId xmlns:a16="http://schemas.microsoft.com/office/drawing/2014/main" id="{ADE2CBB9-0755-7F4D-BE95-70EB5C068095}"/>
                </a:ext>
              </a:extLst>
            </p:cNvPr>
            <p:cNvSpPr/>
            <p:nvPr userDrawn="1"/>
          </p:nvSpPr>
          <p:spPr>
            <a:xfrm>
              <a:off x="7750796" y="2450343"/>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3 h 120149"/>
                <a:gd name="connsiteX5" fmla="*/ 66552 w 77752"/>
                <a:gd name="connsiteY5" fmla="*/ 117983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sz="849"/>
            </a:p>
          </p:txBody>
        </p:sp>
        <p:sp>
          <p:nvSpPr>
            <p:cNvPr id="1133" name="Freeform 1132">
              <a:extLst>
                <a:ext uri="{FF2B5EF4-FFF2-40B4-BE49-F238E27FC236}">
                  <a16:creationId xmlns:a16="http://schemas.microsoft.com/office/drawing/2014/main" id="{A424EC96-DC4D-2C42-BEAC-41E349EA392C}"/>
                </a:ext>
              </a:extLst>
            </p:cNvPr>
            <p:cNvSpPr/>
            <p:nvPr userDrawn="1"/>
          </p:nvSpPr>
          <p:spPr>
            <a:xfrm>
              <a:off x="8053439" y="2450343"/>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3 h 120149"/>
                <a:gd name="connsiteX5" fmla="*/ 65752 w 76952"/>
                <a:gd name="connsiteY5" fmla="*/ 117983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3"/>
                  </a:cubicBezTo>
                  <a:lnTo>
                    <a:pt x="65752" y="117983"/>
                  </a:lnTo>
                  <a:cubicBezTo>
                    <a:pt x="56714" y="123413"/>
                    <a:pt x="44062" y="117983"/>
                    <a:pt x="38640" y="108935"/>
                  </a:cubicBezTo>
                  <a:lnTo>
                    <a:pt x="2491" y="29311"/>
                  </a:lnTo>
                  <a:cubicBezTo>
                    <a:pt x="-2931" y="18453"/>
                    <a:pt x="684" y="7595"/>
                    <a:pt x="11528" y="2166"/>
                  </a:cubicBezTo>
                  <a:close/>
                </a:path>
              </a:pathLst>
            </a:custGeom>
            <a:solidFill>
              <a:srgbClr val="549D40"/>
            </a:solidFill>
            <a:ln w="18073" cap="flat">
              <a:noFill/>
              <a:prstDash val="solid"/>
              <a:miter/>
            </a:ln>
          </p:spPr>
          <p:txBody>
            <a:bodyPr rtlCol="0" anchor="ctr"/>
            <a:lstStyle/>
            <a:p>
              <a:endParaRPr lang="en-US" sz="849"/>
            </a:p>
          </p:txBody>
        </p:sp>
        <p:sp>
          <p:nvSpPr>
            <p:cNvPr id="1134" name="Freeform 1133">
              <a:extLst>
                <a:ext uri="{FF2B5EF4-FFF2-40B4-BE49-F238E27FC236}">
                  <a16:creationId xmlns:a16="http://schemas.microsoft.com/office/drawing/2014/main" id="{C202799B-9053-1242-BCFC-373B99667862}"/>
                </a:ext>
              </a:extLst>
            </p:cNvPr>
            <p:cNvSpPr/>
            <p:nvPr userDrawn="1"/>
          </p:nvSpPr>
          <p:spPr>
            <a:xfrm>
              <a:off x="7447146" y="2754364"/>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4 h 120149"/>
                <a:gd name="connsiteX5" fmla="*/ 66552 w 77753"/>
                <a:gd name="connsiteY5" fmla="*/ 117984 h 120149"/>
                <a:gd name="connsiteX6" fmla="*/ 39441 w 77753"/>
                <a:gd name="connsiteY6" fmla="*/ 108935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8" y="2166"/>
                    <a:pt x="39441" y="11214"/>
                  </a:cubicBezTo>
                  <a:lnTo>
                    <a:pt x="75590" y="90839"/>
                  </a:lnTo>
                  <a:cubicBezTo>
                    <a:pt x="81012" y="99887"/>
                    <a:pt x="75590" y="112554"/>
                    <a:pt x="66552" y="117984"/>
                  </a:cubicBezTo>
                  <a:lnTo>
                    <a:pt x="66552" y="117984"/>
                  </a:lnTo>
                  <a:cubicBezTo>
                    <a:pt x="57515" y="123412"/>
                    <a:pt x="44863" y="117984"/>
                    <a:pt x="39441" y="108935"/>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sz="849"/>
            </a:p>
          </p:txBody>
        </p:sp>
        <p:sp>
          <p:nvSpPr>
            <p:cNvPr id="1135" name="Freeform 1134">
              <a:extLst>
                <a:ext uri="{FF2B5EF4-FFF2-40B4-BE49-F238E27FC236}">
                  <a16:creationId xmlns:a16="http://schemas.microsoft.com/office/drawing/2014/main" id="{EBF489CE-F8F1-D541-A6B3-EE2D9989DE3D}"/>
                </a:ext>
              </a:extLst>
            </p:cNvPr>
            <p:cNvSpPr/>
            <p:nvPr userDrawn="1"/>
          </p:nvSpPr>
          <p:spPr>
            <a:xfrm>
              <a:off x="7750796" y="2754364"/>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4"/>
                    <a:pt x="66552" y="117984"/>
                  </a:cubicBezTo>
                  <a:lnTo>
                    <a:pt x="66552" y="117984"/>
                  </a:lnTo>
                  <a:cubicBezTo>
                    <a:pt x="57515" y="123412"/>
                    <a:pt x="44863" y="117984"/>
                    <a:pt x="39441" y="108935"/>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sz="849"/>
            </a:p>
          </p:txBody>
        </p:sp>
        <p:sp>
          <p:nvSpPr>
            <p:cNvPr id="1136" name="Freeform 1135">
              <a:extLst>
                <a:ext uri="{FF2B5EF4-FFF2-40B4-BE49-F238E27FC236}">
                  <a16:creationId xmlns:a16="http://schemas.microsoft.com/office/drawing/2014/main" id="{5A5D4996-BCB6-E048-A3FB-2E409FE5F388}"/>
                </a:ext>
              </a:extLst>
            </p:cNvPr>
            <p:cNvSpPr/>
            <p:nvPr userDrawn="1"/>
          </p:nvSpPr>
          <p:spPr>
            <a:xfrm>
              <a:off x="7447146" y="3058386"/>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3 h 120149"/>
                <a:gd name="connsiteX5" fmla="*/ 66552 w 77753"/>
                <a:gd name="connsiteY5" fmla="*/ 117983 h 120149"/>
                <a:gd name="connsiteX6" fmla="*/ 39441 w 77753"/>
                <a:gd name="connsiteY6" fmla="*/ 108935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8"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6643"/>
                    <a:pt x="1484" y="5785"/>
                    <a:pt x="12329" y="2166"/>
                  </a:cubicBezTo>
                  <a:close/>
                </a:path>
              </a:pathLst>
            </a:custGeom>
            <a:solidFill>
              <a:srgbClr val="549D40"/>
            </a:solidFill>
            <a:ln w="18073" cap="flat">
              <a:noFill/>
              <a:prstDash val="solid"/>
              <a:miter/>
            </a:ln>
          </p:spPr>
          <p:txBody>
            <a:bodyPr rtlCol="0" anchor="ctr"/>
            <a:lstStyle/>
            <a:p>
              <a:endParaRPr lang="en-US" sz="849"/>
            </a:p>
          </p:txBody>
        </p:sp>
        <p:sp>
          <p:nvSpPr>
            <p:cNvPr id="1137" name="Freeform 1136">
              <a:extLst>
                <a:ext uri="{FF2B5EF4-FFF2-40B4-BE49-F238E27FC236}">
                  <a16:creationId xmlns:a16="http://schemas.microsoft.com/office/drawing/2014/main" id="{5A071A9E-AFDF-DA43-848F-B8099BD99C09}"/>
                </a:ext>
              </a:extLst>
            </p:cNvPr>
            <p:cNvSpPr/>
            <p:nvPr userDrawn="1"/>
          </p:nvSpPr>
          <p:spPr>
            <a:xfrm>
              <a:off x="8072197" y="2754721"/>
              <a:ext cx="39763" cy="121246"/>
            </a:xfrm>
            <a:custGeom>
              <a:avLst/>
              <a:gdLst>
                <a:gd name="connsiteX0" fmla="*/ 39764 w 39763"/>
                <a:gd name="connsiteY0" fmla="*/ 19906 h 121246"/>
                <a:gd name="connsiteX1" fmla="*/ 39764 w 39763"/>
                <a:gd name="connsiteY1" fmla="*/ 101341 h 121246"/>
                <a:gd name="connsiteX2" fmla="*/ 19882 w 39763"/>
                <a:gd name="connsiteY2" fmla="*/ 121246 h 121246"/>
                <a:gd name="connsiteX3" fmla="*/ 19882 w 39763"/>
                <a:gd name="connsiteY3" fmla="*/ 121246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8"/>
                    <a:pt x="30726" y="121246"/>
                    <a:pt x="19882" y="121246"/>
                  </a:cubicBezTo>
                  <a:lnTo>
                    <a:pt x="19882" y="121246"/>
                  </a:lnTo>
                  <a:cubicBezTo>
                    <a:pt x="9037" y="121246"/>
                    <a:pt x="0" y="112198"/>
                    <a:pt x="0" y="101341"/>
                  </a:cubicBezTo>
                  <a:lnTo>
                    <a:pt x="0" y="19906"/>
                  </a:lnTo>
                  <a:cubicBezTo>
                    <a:pt x="0" y="9048"/>
                    <a:pt x="9037" y="0"/>
                    <a:pt x="19882" y="0"/>
                  </a:cubicBezTo>
                  <a:lnTo>
                    <a:pt x="19882" y="0"/>
                  </a:lnTo>
                  <a:cubicBezTo>
                    <a:pt x="28919" y="0"/>
                    <a:pt x="39764" y="9048"/>
                    <a:pt x="39764" y="19906"/>
                  </a:cubicBezTo>
                  <a:close/>
                </a:path>
              </a:pathLst>
            </a:custGeom>
            <a:solidFill>
              <a:srgbClr val="549D40"/>
            </a:solidFill>
            <a:ln w="18073" cap="flat">
              <a:noFill/>
              <a:prstDash val="solid"/>
              <a:miter/>
            </a:ln>
          </p:spPr>
          <p:txBody>
            <a:bodyPr rtlCol="0" anchor="ctr"/>
            <a:lstStyle/>
            <a:p>
              <a:endParaRPr lang="en-US" sz="849"/>
            </a:p>
          </p:txBody>
        </p:sp>
        <p:sp>
          <p:nvSpPr>
            <p:cNvPr id="1138" name="Freeform 1137">
              <a:extLst>
                <a:ext uri="{FF2B5EF4-FFF2-40B4-BE49-F238E27FC236}">
                  <a16:creationId xmlns:a16="http://schemas.microsoft.com/office/drawing/2014/main" id="{62A2989D-576A-3B4C-AE14-CD285A5213AD}"/>
                </a:ext>
              </a:extLst>
            </p:cNvPr>
            <p:cNvSpPr/>
            <p:nvPr userDrawn="1"/>
          </p:nvSpPr>
          <p:spPr>
            <a:xfrm>
              <a:off x="7768547" y="3058543"/>
              <a:ext cx="39763" cy="121445"/>
            </a:xfrm>
            <a:custGeom>
              <a:avLst/>
              <a:gdLst>
                <a:gd name="connsiteX0" fmla="*/ 39764 w 39763"/>
                <a:gd name="connsiteY0" fmla="*/ 20105 h 121445"/>
                <a:gd name="connsiteX1" fmla="*/ 39764 w 39763"/>
                <a:gd name="connsiteY1" fmla="*/ 101539 h 121445"/>
                <a:gd name="connsiteX2" fmla="*/ 19882 w 39763"/>
                <a:gd name="connsiteY2" fmla="*/ 121446 h 121445"/>
                <a:gd name="connsiteX3" fmla="*/ 19882 w 39763"/>
                <a:gd name="connsiteY3" fmla="*/ 121446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7" y="121446"/>
                    <a:pt x="19882" y="121446"/>
                  </a:cubicBezTo>
                  <a:lnTo>
                    <a:pt x="19882" y="121446"/>
                  </a:lnTo>
                  <a:cubicBezTo>
                    <a:pt x="9037" y="121446"/>
                    <a:pt x="0" y="112397"/>
                    <a:pt x="0" y="101539"/>
                  </a:cubicBezTo>
                  <a:lnTo>
                    <a:pt x="0" y="20105"/>
                  </a:lnTo>
                  <a:cubicBezTo>
                    <a:pt x="0" y="9247"/>
                    <a:pt x="9037" y="199"/>
                    <a:pt x="19882" y="199"/>
                  </a:cubicBezTo>
                  <a:lnTo>
                    <a:pt x="19882" y="199"/>
                  </a:lnTo>
                  <a:cubicBezTo>
                    <a:pt x="30727" y="-1611"/>
                    <a:pt x="39764" y="9247"/>
                    <a:pt x="39764" y="20105"/>
                  </a:cubicBezTo>
                  <a:close/>
                </a:path>
              </a:pathLst>
            </a:custGeom>
            <a:solidFill>
              <a:srgbClr val="549D40"/>
            </a:solidFill>
            <a:ln w="18073" cap="flat">
              <a:noFill/>
              <a:prstDash val="solid"/>
              <a:miter/>
            </a:ln>
          </p:spPr>
          <p:txBody>
            <a:bodyPr rtlCol="0" anchor="ctr"/>
            <a:lstStyle/>
            <a:p>
              <a:endParaRPr lang="en-US" sz="849"/>
            </a:p>
          </p:txBody>
        </p:sp>
        <p:sp>
          <p:nvSpPr>
            <p:cNvPr id="1139" name="Freeform 1138">
              <a:extLst>
                <a:ext uri="{FF2B5EF4-FFF2-40B4-BE49-F238E27FC236}">
                  <a16:creationId xmlns:a16="http://schemas.microsoft.com/office/drawing/2014/main" id="{4C41826A-8841-2C49-A128-619E8BC5A55E}"/>
                </a:ext>
              </a:extLst>
            </p:cNvPr>
            <p:cNvSpPr/>
            <p:nvPr userDrawn="1"/>
          </p:nvSpPr>
          <p:spPr>
            <a:xfrm>
              <a:off x="8053439" y="3058386"/>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3 h 120149"/>
                <a:gd name="connsiteX5" fmla="*/ 65752 w 76952"/>
                <a:gd name="connsiteY5" fmla="*/ 117983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3"/>
                  </a:cubicBezTo>
                  <a:lnTo>
                    <a:pt x="65752" y="117983"/>
                  </a:lnTo>
                  <a:cubicBezTo>
                    <a:pt x="56714" y="123413"/>
                    <a:pt x="44062" y="117983"/>
                    <a:pt x="38640" y="108935"/>
                  </a:cubicBezTo>
                  <a:lnTo>
                    <a:pt x="2491" y="29311"/>
                  </a:lnTo>
                  <a:cubicBezTo>
                    <a:pt x="-2931" y="16643"/>
                    <a:pt x="684" y="5785"/>
                    <a:pt x="11528" y="2166"/>
                  </a:cubicBezTo>
                  <a:close/>
                </a:path>
              </a:pathLst>
            </a:custGeom>
            <a:solidFill>
              <a:srgbClr val="549D40"/>
            </a:solidFill>
            <a:ln w="18073" cap="flat">
              <a:noFill/>
              <a:prstDash val="solid"/>
              <a:miter/>
            </a:ln>
          </p:spPr>
          <p:txBody>
            <a:bodyPr rtlCol="0" anchor="ctr"/>
            <a:lstStyle/>
            <a:p>
              <a:endParaRPr lang="en-US" sz="849"/>
            </a:p>
          </p:txBody>
        </p:sp>
        <p:sp>
          <p:nvSpPr>
            <p:cNvPr id="1140" name="Freeform 1139">
              <a:extLst>
                <a:ext uri="{FF2B5EF4-FFF2-40B4-BE49-F238E27FC236}">
                  <a16:creationId xmlns:a16="http://schemas.microsoft.com/office/drawing/2014/main" id="{DC141EA3-2B98-6843-962F-855CC6CC2E51}"/>
                </a:ext>
              </a:extLst>
            </p:cNvPr>
            <p:cNvSpPr/>
            <p:nvPr userDrawn="1"/>
          </p:nvSpPr>
          <p:spPr>
            <a:xfrm>
              <a:off x="8374039" y="2450699"/>
              <a:ext cx="39763" cy="121246"/>
            </a:xfrm>
            <a:custGeom>
              <a:avLst/>
              <a:gdLst>
                <a:gd name="connsiteX0" fmla="*/ 39764 w 39763"/>
                <a:gd name="connsiteY0" fmla="*/ 19906 h 121246"/>
                <a:gd name="connsiteX1" fmla="*/ 39764 w 39763"/>
                <a:gd name="connsiteY1" fmla="*/ 101341 h 121246"/>
                <a:gd name="connsiteX2" fmla="*/ 19882 w 39763"/>
                <a:gd name="connsiteY2" fmla="*/ 121247 h 121246"/>
                <a:gd name="connsiteX3" fmla="*/ 19882 w 39763"/>
                <a:gd name="connsiteY3" fmla="*/ 121247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9"/>
                    <a:pt x="30727" y="121247"/>
                    <a:pt x="19882" y="121247"/>
                  </a:cubicBezTo>
                  <a:lnTo>
                    <a:pt x="19882" y="121247"/>
                  </a:lnTo>
                  <a:cubicBezTo>
                    <a:pt x="9037" y="121247"/>
                    <a:pt x="0" y="112199"/>
                    <a:pt x="0" y="101341"/>
                  </a:cubicBezTo>
                  <a:lnTo>
                    <a:pt x="0" y="19906"/>
                  </a:lnTo>
                  <a:cubicBezTo>
                    <a:pt x="0" y="9048"/>
                    <a:pt x="9037" y="0"/>
                    <a:pt x="19882" y="0"/>
                  </a:cubicBezTo>
                  <a:lnTo>
                    <a:pt x="19882" y="0"/>
                  </a:lnTo>
                  <a:cubicBezTo>
                    <a:pt x="30727" y="0"/>
                    <a:pt x="39764" y="9048"/>
                    <a:pt x="39764" y="19906"/>
                  </a:cubicBezTo>
                  <a:close/>
                </a:path>
              </a:pathLst>
            </a:custGeom>
            <a:solidFill>
              <a:srgbClr val="549D40"/>
            </a:solidFill>
            <a:ln w="18073" cap="flat">
              <a:noFill/>
              <a:prstDash val="solid"/>
              <a:miter/>
            </a:ln>
          </p:spPr>
          <p:txBody>
            <a:bodyPr rtlCol="0" anchor="ctr"/>
            <a:lstStyle/>
            <a:p>
              <a:endParaRPr lang="en-US" sz="849"/>
            </a:p>
          </p:txBody>
        </p:sp>
        <p:sp>
          <p:nvSpPr>
            <p:cNvPr id="1141" name="Freeform 1140">
              <a:extLst>
                <a:ext uri="{FF2B5EF4-FFF2-40B4-BE49-F238E27FC236}">
                  <a16:creationId xmlns:a16="http://schemas.microsoft.com/office/drawing/2014/main" id="{E43B5DA4-0EAF-F744-BA1C-61F314236926}"/>
                </a:ext>
              </a:extLst>
            </p:cNvPr>
            <p:cNvSpPr/>
            <p:nvPr userDrawn="1"/>
          </p:nvSpPr>
          <p:spPr>
            <a:xfrm>
              <a:off x="8658931" y="2450343"/>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3 h 120149"/>
                <a:gd name="connsiteX5" fmla="*/ 65752 w 76952"/>
                <a:gd name="connsiteY5" fmla="*/ 117983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3"/>
                  </a:cubicBezTo>
                  <a:lnTo>
                    <a:pt x="65752" y="117983"/>
                  </a:lnTo>
                  <a:cubicBezTo>
                    <a:pt x="56714" y="123413"/>
                    <a:pt x="44062" y="117983"/>
                    <a:pt x="38640" y="108935"/>
                  </a:cubicBezTo>
                  <a:lnTo>
                    <a:pt x="2491" y="29311"/>
                  </a:lnTo>
                  <a:cubicBezTo>
                    <a:pt x="-2931" y="18453"/>
                    <a:pt x="684" y="7595"/>
                    <a:pt x="11528" y="2166"/>
                  </a:cubicBezTo>
                  <a:close/>
                </a:path>
              </a:pathLst>
            </a:custGeom>
            <a:solidFill>
              <a:srgbClr val="549D40"/>
            </a:solidFill>
            <a:ln w="18073" cap="flat">
              <a:noFill/>
              <a:prstDash val="solid"/>
              <a:miter/>
            </a:ln>
          </p:spPr>
          <p:txBody>
            <a:bodyPr rtlCol="0" anchor="ctr"/>
            <a:lstStyle/>
            <a:p>
              <a:endParaRPr lang="en-US" sz="849"/>
            </a:p>
          </p:txBody>
        </p:sp>
        <p:sp>
          <p:nvSpPr>
            <p:cNvPr id="1142" name="Freeform 1141">
              <a:extLst>
                <a:ext uri="{FF2B5EF4-FFF2-40B4-BE49-F238E27FC236}">
                  <a16:creationId xmlns:a16="http://schemas.microsoft.com/office/drawing/2014/main" id="{9F122575-C2F6-314E-93D7-56F17E567BE5}"/>
                </a:ext>
              </a:extLst>
            </p:cNvPr>
            <p:cNvSpPr/>
            <p:nvPr userDrawn="1"/>
          </p:nvSpPr>
          <p:spPr>
            <a:xfrm>
              <a:off x="8961781" y="2450343"/>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3 h 120149"/>
                <a:gd name="connsiteX5" fmla="*/ 66552 w 77752"/>
                <a:gd name="connsiteY5" fmla="*/ 117983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sz="849"/>
            </a:p>
          </p:txBody>
        </p:sp>
        <p:sp>
          <p:nvSpPr>
            <p:cNvPr id="1143" name="Freeform 1142">
              <a:extLst>
                <a:ext uri="{FF2B5EF4-FFF2-40B4-BE49-F238E27FC236}">
                  <a16:creationId xmlns:a16="http://schemas.microsoft.com/office/drawing/2014/main" id="{A34EF404-D469-CF42-94E0-39D971E63B56}"/>
                </a:ext>
              </a:extLst>
            </p:cNvPr>
            <p:cNvSpPr/>
            <p:nvPr userDrawn="1"/>
          </p:nvSpPr>
          <p:spPr>
            <a:xfrm>
              <a:off x="8356288" y="2754364"/>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4"/>
                    <a:pt x="66552" y="117984"/>
                  </a:cubicBezTo>
                  <a:lnTo>
                    <a:pt x="66552" y="117984"/>
                  </a:lnTo>
                  <a:cubicBezTo>
                    <a:pt x="57515" y="123412"/>
                    <a:pt x="44863" y="117984"/>
                    <a:pt x="39441" y="108935"/>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sz="849"/>
            </a:p>
          </p:txBody>
        </p:sp>
        <p:sp>
          <p:nvSpPr>
            <p:cNvPr id="1144" name="Freeform 1143">
              <a:extLst>
                <a:ext uri="{FF2B5EF4-FFF2-40B4-BE49-F238E27FC236}">
                  <a16:creationId xmlns:a16="http://schemas.microsoft.com/office/drawing/2014/main" id="{E7C75503-8E5A-0B44-A89E-23D6A35B5F25}"/>
                </a:ext>
              </a:extLst>
            </p:cNvPr>
            <p:cNvSpPr/>
            <p:nvPr userDrawn="1"/>
          </p:nvSpPr>
          <p:spPr>
            <a:xfrm>
              <a:off x="8658931" y="2754364"/>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4"/>
                    <a:pt x="65752" y="117984"/>
                  </a:cubicBezTo>
                  <a:lnTo>
                    <a:pt x="65752" y="117984"/>
                  </a:lnTo>
                  <a:cubicBezTo>
                    <a:pt x="56714" y="123412"/>
                    <a:pt x="44062" y="117984"/>
                    <a:pt x="38640" y="108935"/>
                  </a:cubicBezTo>
                  <a:lnTo>
                    <a:pt x="2491" y="29311"/>
                  </a:lnTo>
                  <a:cubicBezTo>
                    <a:pt x="-2931" y="18453"/>
                    <a:pt x="684" y="7595"/>
                    <a:pt x="11528" y="2166"/>
                  </a:cubicBezTo>
                  <a:close/>
                </a:path>
              </a:pathLst>
            </a:custGeom>
            <a:solidFill>
              <a:srgbClr val="549D40"/>
            </a:solidFill>
            <a:ln w="18073" cap="flat">
              <a:noFill/>
              <a:prstDash val="solid"/>
              <a:miter/>
            </a:ln>
          </p:spPr>
          <p:txBody>
            <a:bodyPr rtlCol="0" anchor="ctr"/>
            <a:lstStyle/>
            <a:p>
              <a:endParaRPr lang="en-US" sz="849"/>
            </a:p>
          </p:txBody>
        </p:sp>
        <p:sp>
          <p:nvSpPr>
            <p:cNvPr id="1145" name="Freeform 1144">
              <a:extLst>
                <a:ext uri="{FF2B5EF4-FFF2-40B4-BE49-F238E27FC236}">
                  <a16:creationId xmlns:a16="http://schemas.microsoft.com/office/drawing/2014/main" id="{C891830C-954A-774E-8B19-89D601B1A1C8}"/>
                </a:ext>
              </a:extLst>
            </p:cNvPr>
            <p:cNvSpPr/>
            <p:nvPr userDrawn="1"/>
          </p:nvSpPr>
          <p:spPr>
            <a:xfrm>
              <a:off x="8356288" y="3058386"/>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3 h 120149"/>
                <a:gd name="connsiteX5" fmla="*/ 66552 w 77752"/>
                <a:gd name="connsiteY5" fmla="*/ 117983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6643"/>
                    <a:pt x="1484" y="5785"/>
                    <a:pt x="12329" y="2166"/>
                  </a:cubicBezTo>
                  <a:close/>
                </a:path>
              </a:pathLst>
            </a:custGeom>
            <a:solidFill>
              <a:srgbClr val="549D40"/>
            </a:solidFill>
            <a:ln w="18073" cap="flat">
              <a:noFill/>
              <a:prstDash val="solid"/>
              <a:miter/>
            </a:ln>
          </p:spPr>
          <p:txBody>
            <a:bodyPr rtlCol="0" anchor="ctr"/>
            <a:lstStyle/>
            <a:p>
              <a:endParaRPr lang="en-US" sz="849"/>
            </a:p>
          </p:txBody>
        </p:sp>
        <p:sp>
          <p:nvSpPr>
            <p:cNvPr id="1146" name="Freeform 1145">
              <a:extLst>
                <a:ext uri="{FF2B5EF4-FFF2-40B4-BE49-F238E27FC236}">
                  <a16:creationId xmlns:a16="http://schemas.microsoft.com/office/drawing/2014/main" id="{8FC67665-076A-7D4B-A5EA-350B9396F10A}"/>
                </a:ext>
              </a:extLst>
            </p:cNvPr>
            <p:cNvSpPr/>
            <p:nvPr userDrawn="1"/>
          </p:nvSpPr>
          <p:spPr>
            <a:xfrm>
              <a:off x="8981340" y="2754721"/>
              <a:ext cx="39763" cy="121246"/>
            </a:xfrm>
            <a:custGeom>
              <a:avLst/>
              <a:gdLst>
                <a:gd name="connsiteX0" fmla="*/ 39764 w 39763"/>
                <a:gd name="connsiteY0" fmla="*/ 19906 h 121246"/>
                <a:gd name="connsiteX1" fmla="*/ 39764 w 39763"/>
                <a:gd name="connsiteY1" fmla="*/ 101341 h 121246"/>
                <a:gd name="connsiteX2" fmla="*/ 19882 w 39763"/>
                <a:gd name="connsiteY2" fmla="*/ 121246 h 121246"/>
                <a:gd name="connsiteX3" fmla="*/ 19882 w 39763"/>
                <a:gd name="connsiteY3" fmla="*/ 121246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8"/>
                    <a:pt x="30726" y="121246"/>
                    <a:pt x="19882" y="121246"/>
                  </a:cubicBezTo>
                  <a:lnTo>
                    <a:pt x="19882" y="121246"/>
                  </a:lnTo>
                  <a:cubicBezTo>
                    <a:pt x="9037" y="121246"/>
                    <a:pt x="0" y="112198"/>
                    <a:pt x="0" y="101341"/>
                  </a:cubicBezTo>
                  <a:lnTo>
                    <a:pt x="0" y="19906"/>
                  </a:lnTo>
                  <a:cubicBezTo>
                    <a:pt x="0" y="9048"/>
                    <a:pt x="9037" y="0"/>
                    <a:pt x="19882" y="0"/>
                  </a:cubicBezTo>
                  <a:lnTo>
                    <a:pt x="19882" y="0"/>
                  </a:lnTo>
                  <a:cubicBezTo>
                    <a:pt x="28919" y="0"/>
                    <a:pt x="39764" y="9048"/>
                    <a:pt x="39764" y="19906"/>
                  </a:cubicBezTo>
                  <a:close/>
                </a:path>
              </a:pathLst>
            </a:custGeom>
            <a:solidFill>
              <a:srgbClr val="549D40"/>
            </a:solidFill>
            <a:ln w="18073" cap="flat">
              <a:noFill/>
              <a:prstDash val="solid"/>
              <a:miter/>
            </a:ln>
          </p:spPr>
          <p:txBody>
            <a:bodyPr rtlCol="0" anchor="ctr"/>
            <a:lstStyle/>
            <a:p>
              <a:endParaRPr lang="en-US" sz="849"/>
            </a:p>
          </p:txBody>
        </p:sp>
        <p:sp>
          <p:nvSpPr>
            <p:cNvPr id="1147" name="Freeform 1146">
              <a:extLst>
                <a:ext uri="{FF2B5EF4-FFF2-40B4-BE49-F238E27FC236}">
                  <a16:creationId xmlns:a16="http://schemas.microsoft.com/office/drawing/2014/main" id="{40CC886A-0AB6-974A-B8B6-A772D8F78132}"/>
                </a:ext>
              </a:extLst>
            </p:cNvPr>
            <p:cNvSpPr/>
            <p:nvPr userDrawn="1"/>
          </p:nvSpPr>
          <p:spPr>
            <a:xfrm>
              <a:off x="8677690" y="3058543"/>
              <a:ext cx="39763" cy="121445"/>
            </a:xfrm>
            <a:custGeom>
              <a:avLst/>
              <a:gdLst>
                <a:gd name="connsiteX0" fmla="*/ 39764 w 39763"/>
                <a:gd name="connsiteY0" fmla="*/ 20105 h 121445"/>
                <a:gd name="connsiteX1" fmla="*/ 39764 w 39763"/>
                <a:gd name="connsiteY1" fmla="*/ 101539 h 121445"/>
                <a:gd name="connsiteX2" fmla="*/ 19882 w 39763"/>
                <a:gd name="connsiteY2" fmla="*/ 121446 h 121445"/>
                <a:gd name="connsiteX3" fmla="*/ 19882 w 39763"/>
                <a:gd name="connsiteY3" fmla="*/ 121446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6" y="121446"/>
                    <a:pt x="19882" y="121446"/>
                  </a:cubicBezTo>
                  <a:lnTo>
                    <a:pt x="19882" y="121446"/>
                  </a:lnTo>
                  <a:cubicBezTo>
                    <a:pt x="9037" y="121446"/>
                    <a:pt x="0" y="112397"/>
                    <a:pt x="0" y="101539"/>
                  </a:cubicBezTo>
                  <a:lnTo>
                    <a:pt x="0" y="20105"/>
                  </a:lnTo>
                  <a:cubicBezTo>
                    <a:pt x="0" y="9247"/>
                    <a:pt x="9037" y="199"/>
                    <a:pt x="19882" y="199"/>
                  </a:cubicBezTo>
                  <a:lnTo>
                    <a:pt x="19882" y="199"/>
                  </a:lnTo>
                  <a:cubicBezTo>
                    <a:pt x="30726" y="-1611"/>
                    <a:pt x="39764" y="9247"/>
                    <a:pt x="39764" y="20105"/>
                  </a:cubicBezTo>
                  <a:close/>
                </a:path>
              </a:pathLst>
            </a:custGeom>
            <a:solidFill>
              <a:srgbClr val="549D40"/>
            </a:solidFill>
            <a:ln w="18073" cap="flat">
              <a:noFill/>
              <a:prstDash val="solid"/>
              <a:miter/>
            </a:ln>
          </p:spPr>
          <p:txBody>
            <a:bodyPr rtlCol="0" anchor="ctr"/>
            <a:lstStyle/>
            <a:p>
              <a:endParaRPr lang="en-US" sz="849"/>
            </a:p>
          </p:txBody>
        </p:sp>
        <p:sp>
          <p:nvSpPr>
            <p:cNvPr id="1148" name="Freeform 1147">
              <a:extLst>
                <a:ext uri="{FF2B5EF4-FFF2-40B4-BE49-F238E27FC236}">
                  <a16:creationId xmlns:a16="http://schemas.microsoft.com/office/drawing/2014/main" id="{15C9EA2A-D726-0647-9219-761A56DD7C13}"/>
                </a:ext>
              </a:extLst>
            </p:cNvPr>
            <p:cNvSpPr/>
            <p:nvPr userDrawn="1"/>
          </p:nvSpPr>
          <p:spPr>
            <a:xfrm>
              <a:off x="8961781" y="3058386"/>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3 h 120149"/>
                <a:gd name="connsiteX5" fmla="*/ 66552 w 77752"/>
                <a:gd name="connsiteY5" fmla="*/ 117983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6643"/>
                    <a:pt x="1484" y="5785"/>
                    <a:pt x="12329" y="2166"/>
                  </a:cubicBezTo>
                  <a:close/>
                </a:path>
              </a:pathLst>
            </a:custGeom>
            <a:solidFill>
              <a:srgbClr val="549D40"/>
            </a:solidFill>
            <a:ln w="18073" cap="flat">
              <a:noFill/>
              <a:prstDash val="solid"/>
              <a:miter/>
            </a:ln>
          </p:spPr>
          <p:txBody>
            <a:bodyPr rtlCol="0" anchor="ctr"/>
            <a:lstStyle/>
            <a:p>
              <a:endParaRPr lang="en-US" sz="849"/>
            </a:p>
          </p:txBody>
        </p:sp>
        <p:sp>
          <p:nvSpPr>
            <p:cNvPr id="1149" name="Freeform 1148">
              <a:extLst>
                <a:ext uri="{FF2B5EF4-FFF2-40B4-BE49-F238E27FC236}">
                  <a16:creationId xmlns:a16="http://schemas.microsoft.com/office/drawing/2014/main" id="{48CB7B12-59BA-5144-87C5-2CC11DEDAC9E}"/>
                </a:ext>
              </a:extLst>
            </p:cNvPr>
            <p:cNvSpPr/>
            <p:nvPr userDrawn="1"/>
          </p:nvSpPr>
          <p:spPr>
            <a:xfrm>
              <a:off x="9283182" y="2450699"/>
              <a:ext cx="39763" cy="121246"/>
            </a:xfrm>
            <a:custGeom>
              <a:avLst/>
              <a:gdLst>
                <a:gd name="connsiteX0" fmla="*/ 39764 w 39763"/>
                <a:gd name="connsiteY0" fmla="*/ 19906 h 121246"/>
                <a:gd name="connsiteX1" fmla="*/ 39764 w 39763"/>
                <a:gd name="connsiteY1" fmla="*/ 101341 h 121246"/>
                <a:gd name="connsiteX2" fmla="*/ 19882 w 39763"/>
                <a:gd name="connsiteY2" fmla="*/ 121247 h 121246"/>
                <a:gd name="connsiteX3" fmla="*/ 19882 w 39763"/>
                <a:gd name="connsiteY3" fmla="*/ 121247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9"/>
                    <a:pt x="30726" y="121247"/>
                    <a:pt x="19882" y="121247"/>
                  </a:cubicBezTo>
                  <a:lnTo>
                    <a:pt x="19882" y="121247"/>
                  </a:lnTo>
                  <a:cubicBezTo>
                    <a:pt x="9037" y="121247"/>
                    <a:pt x="0" y="112199"/>
                    <a:pt x="0" y="101341"/>
                  </a:cubicBezTo>
                  <a:lnTo>
                    <a:pt x="0" y="19906"/>
                  </a:lnTo>
                  <a:cubicBezTo>
                    <a:pt x="0" y="9048"/>
                    <a:pt x="9037" y="0"/>
                    <a:pt x="19882" y="0"/>
                  </a:cubicBezTo>
                  <a:lnTo>
                    <a:pt x="19882" y="0"/>
                  </a:lnTo>
                  <a:cubicBezTo>
                    <a:pt x="30726" y="0"/>
                    <a:pt x="39764" y="9048"/>
                    <a:pt x="39764" y="19906"/>
                  </a:cubicBezTo>
                  <a:close/>
                </a:path>
              </a:pathLst>
            </a:custGeom>
            <a:solidFill>
              <a:srgbClr val="549D40"/>
            </a:solidFill>
            <a:ln w="18073" cap="flat">
              <a:noFill/>
              <a:prstDash val="solid"/>
              <a:miter/>
            </a:ln>
          </p:spPr>
          <p:txBody>
            <a:bodyPr rtlCol="0" anchor="ctr"/>
            <a:lstStyle/>
            <a:p>
              <a:endParaRPr lang="en-US" sz="849"/>
            </a:p>
          </p:txBody>
        </p:sp>
        <p:sp>
          <p:nvSpPr>
            <p:cNvPr id="1150" name="Freeform 1149">
              <a:extLst>
                <a:ext uri="{FF2B5EF4-FFF2-40B4-BE49-F238E27FC236}">
                  <a16:creationId xmlns:a16="http://schemas.microsoft.com/office/drawing/2014/main" id="{1D750DA6-DBFC-124C-9560-370771D81807}"/>
                </a:ext>
              </a:extLst>
            </p:cNvPr>
            <p:cNvSpPr/>
            <p:nvPr userDrawn="1"/>
          </p:nvSpPr>
          <p:spPr>
            <a:xfrm>
              <a:off x="9568074" y="2450343"/>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3 h 120149"/>
                <a:gd name="connsiteX5" fmla="*/ 65752 w 76952"/>
                <a:gd name="connsiteY5" fmla="*/ 117983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3"/>
                  </a:cubicBezTo>
                  <a:lnTo>
                    <a:pt x="65752" y="117983"/>
                  </a:lnTo>
                  <a:cubicBezTo>
                    <a:pt x="56714" y="123413"/>
                    <a:pt x="44062" y="117983"/>
                    <a:pt x="38640" y="108935"/>
                  </a:cubicBezTo>
                  <a:lnTo>
                    <a:pt x="2491" y="29311"/>
                  </a:lnTo>
                  <a:cubicBezTo>
                    <a:pt x="-2931" y="18453"/>
                    <a:pt x="684" y="7595"/>
                    <a:pt x="11528" y="2166"/>
                  </a:cubicBezTo>
                  <a:close/>
                </a:path>
              </a:pathLst>
            </a:custGeom>
            <a:solidFill>
              <a:srgbClr val="549D40"/>
            </a:solidFill>
            <a:ln w="18073" cap="flat">
              <a:noFill/>
              <a:prstDash val="solid"/>
              <a:miter/>
            </a:ln>
          </p:spPr>
          <p:txBody>
            <a:bodyPr rtlCol="0" anchor="ctr"/>
            <a:lstStyle/>
            <a:p>
              <a:endParaRPr lang="en-US" sz="849"/>
            </a:p>
          </p:txBody>
        </p:sp>
        <p:sp>
          <p:nvSpPr>
            <p:cNvPr id="1151" name="Freeform 1150">
              <a:extLst>
                <a:ext uri="{FF2B5EF4-FFF2-40B4-BE49-F238E27FC236}">
                  <a16:creationId xmlns:a16="http://schemas.microsoft.com/office/drawing/2014/main" id="{0BFEEC10-B25E-7649-BAF2-F1A85D7D99D6}"/>
                </a:ext>
              </a:extLst>
            </p:cNvPr>
            <p:cNvSpPr/>
            <p:nvPr userDrawn="1"/>
          </p:nvSpPr>
          <p:spPr>
            <a:xfrm>
              <a:off x="9870923" y="2450343"/>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3 h 120149"/>
                <a:gd name="connsiteX5" fmla="*/ 66552 w 77753"/>
                <a:gd name="connsiteY5" fmla="*/ 117983 h 120149"/>
                <a:gd name="connsiteX6" fmla="*/ 39441 w 77753"/>
                <a:gd name="connsiteY6" fmla="*/ 108935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9"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sz="849"/>
            </a:p>
          </p:txBody>
        </p:sp>
        <p:sp>
          <p:nvSpPr>
            <p:cNvPr id="1152" name="Freeform 1151">
              <a:extLst>
                <a:ext uri="{FF2B5EF4-FFF2-40B4-BE49-F238E27FC236}">
                  <a16:creationId xmlns:a16="http://schemas.microsoft.com/office/drawing/2014/main" id="{B2A53393-625A-294F-998D-3FDC36129555}"/>
                </a:ext>
              </a:extLst>
            </p:cNvPr>
            <p:cNvSpPr/>
            <p:nvPr userDrawn="1"/>
          </p:nvSpPr>
          <p:spPr>
            <a:xfrm>
              <a:off x="9265431" y="2754364"/>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89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89" y="90839"/>
                  </a:lnTo>
                  <a:cubicBezTo>
                    <a:pt x="81012" y="99887"/>
                    <a:pt x="75589" y="112554"/>
                    <a:pt x="66552" y="117984"/>
                  </a:cubicBezTo>
                  <a:lnTo>
                    <a:pt x="66552" y="117984"/>
                  </a:lnTo>
                  <a:cubicBezTo>
                    <a:pt x="57515" y="123412"/>
                    <a:pt x="44863" y="117984"/>
                    <a:pt x="39441" y="108935"/>
                  </a:cubicBezTo>
                  <a:lnTo>
                    <a:pt x="3292" y="29311"/>
                  </a:lnTo>
                  <a:cubicBezTo>
                    <a:pt x="-3938" y="18453"/>
                    <a:pt x="1485" y="7595"/>
                    <a:pt x="12329" y="2166"/>
                  </a:cubicBezTo>
                  <a:close/>
                </a:path>
              </a:pathLst>
            </a:custGeom>
            <a:solidFill>
              <a:srgbClr val="549D40"/>
            </a:solidFill>
            <a:ln w="18073" cap="flat">
              <a:noFill/>
              <a:prstDash val="solid"/>
              <a:miter/>
            </a:ln>
          </p:spPr>
          <p:txBody>
            <a:bodyPr rtlCol="0" anchor="ctr"/>
            <a:lstStyle/>
            <a:p>
              <a:endParaRPr lang="en-US" sz="849"/>
            </a:p>
          </p:txBody>
        </p:sp>
        <p:sp>
          <p:nvSpPr>
            <p:cNvPr id="1153" name="Freeform 1152">
              <a:extLst>
                <a:ext uri="{FF2B5EF4-FFF2-40B4-BE49-F238E27FC236}">
                  <a16:creationId xmlns:a16="http://schemas.microsoft.com/office/drawing/2014/main" id="{FC7163DE-F985-944D-AB3E-E76EC5708A98}"/>
                </a:ext>
              </a:extLst>
            </p:cNvPr>
            <p:cNvSpPr/>
            <p:nvPr userDrawn="1"/>
          </p:nvSpPr>
          <p:spPr>
            <a:xfrm>
              <a:off x="9568074" y="2754364"/>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4"/>
                    <a:pt x="65752" y="117984"/>
                  </a:cubicBezTo>
                  <a:lnTo>
                    <a:pt x="65752" y="117984"/>
                  </a:lnTo>
                  <a:cubicBezTo>
                    <a:pt x="56714" y="123412"/>
                    <a:pt x="44062" y="117984"/>
                    <a:pt x="38640" y="108935"/>
                  </a:cubicBezTo>
                  <a:lnTo>
                    <a:pt x="2491" y="29311"/>
                  </a:lnTo>
                  <a:cubicBezTo>
                    <a:pt x="-2931" y="18453"/>
                    <a:pt x="684" y="7595"/>
                    <a:pt x="11528" y="2166"/>
                  </a:cubicBezTo>
                  <a:close/>
                </a:path>
              </a:pathLst>
            </a:custGeom>
            <a:solidFill>
              <a:srgbClr val="549D40"/>
            </a:solidFill>
            <a:ln w="18073" cap="flat">
              <a:noFill/>
              <a:prstDash val="solid"/>
              <a:miter/>
            </a:ln>
          </p:spPr>
          <p:txBody>
            <a:bodyPr rtlCol="0" anchor="ctr"/>
            <a:lstStyle/>
            <a:p>
              <a:endParaRPr lang="en-US" sz="849"/>
            </a:p>
          </p:txBody>
        </p:sp>
        <p:sp>
          <p:nvSpPr>
            <p:cNvPr id="1154" name="Freeform 1153">
              <a:extLst>
                <a:ext uri="{FF2B5EF4-FFF2-40B4-BE49-F238E27FC236}">
                  <a16:creationId xmlns:a16="http://schemas.microsoft.com/office/drawing/2014/main" id="{A119AE2D-BD10-5243-99F2-B7DEECDDD083}"/>
                </a:ext>
              </a:extLst>
            </p:cNvPr>
            <p:cNvSpPr/>
            <p:nvPr userDrawn="1"/>
          </p:nvSpPr>
          <p:spPr>
            <a:xfrm>
              <a:off x="9265431" y="3058386"/>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89 w 77752"/>
                <a:gd name="connsiteY3" fmla="*/ 90839 h 120149"/>
                <a:gd name="connsiteX4" fmla="*/ 66552 w 77752"/>
                <a:gd name="connsiteY4" fmla="*/ 117983 h 120149"/>
                <a:gd name="connsiteX5" fmla="*/ 66552 w 77752"/>
                <a:gd name="connsiteY5" fmla="*/ 117983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89" y="90839"/>
                  </a:lnTo>
                  <a:cubicBezTo>
                    <a:pt x="81012" y="99887"/>
                    <a:pt x="75589" y="112555"/>
                    <a:pt x="66552" y="117983"/>
                  </a:cubicBezTo>
                  <a:lnTo>
                    <a:pt x="66552" y="117983"/>
                  </a:lnTo>
                  <a:cubicBezTo>
                    <a:pt x="57515" y="123413"/>
                    <a:pt x="44863" y="117983"/>
                    <a:pt x="39441" y="108935"/>
                  </a:cubicBezTo>
                  <a:lnTo>
                    <a:pt x="3292" y="29311"/>
                  </a:lnTo>
                  <a:cubicBezTo>
                    <a:pt x="-3938" y="16643"/>
                    <a:pt x="1485" y="5785"/>
                    <a:pt x="12329" y="2166"/>
                  </a:cubicBezTo>
                  <a:close/>
                </a:path>
              </a:pathLst>
            </a:custGeom>
            <a:solidFill>
              <a:srgbClr val="549D40"/>
            </a:solidFill>
            <a:ln w="18073" cap="flat">
              <a:noFill/>
              <a:prstDash val="solid"/>
              <a:miter/>
            </a:ln>
          </p:spPr>
          <p:txBody>
            <a:bodyPr rtlCol="0" anchor="ctr"/>
            <a:lstStyle/>
            <a:p>
              <a:endParaRPr lang="en-US" sz="849"/>
            </a:p>
          </p:txBody>
        </p:sp>
        <p:sp>
          <p:nvSpPr>
            <p:cNvPr id="1155" name="Freeform 1154">
              <a:extLst>
                <a:ext uri="{FF2B5EF4-FFF2-40B4-BE49-F238E27FC236}">
                  <a16:creationId xmlns:a16="http://schemas.microsoft.com/office/drawing/2014/main" id="{6FAC906A-2264-B440-B97F-4BF603B3CD53}"/>
                </a:ext>
              </a:extLst>
            </p:cNvPr>
            <p:cNvSpPr/>
            <p:nvPr userDrawn="1"/>
          </p:nvSpPr>
          <p:spPr>
            <a:xfrm>
              <a:off x="9888675" y="2754721"/>
              <a:ext cx="39763" cy="121246"/>
            </a:xfrm>
            <a:custGeom>
              <a:avLst/>
              <a:gdLst>
                <a:gd name="connsiteX0" fmla="*/ 39763 w 39763"/>
                <a:gd name="connsiteY0" fmla="*/ 19906 h 121246"/>
                <a:gd name="connsiteX1" fmla="*/ 39763 w 39763"/>
                <a:gd name="connsiteY1" fmla="*/ 101341 h 121246"/>
                <a:gd name="connsiteX2" fmla="*/ 19881 w 39763"/>
                <a:gd name="connsiteY2" fmla="*/ 121246 h 121246"/>
                <a:gd name="connsiteX3" fmla="*/ 19881 w 39763"/>
                <a:gd name="connsiteY3" fmla="*/ 121246 h 121246"/>
                <a:gd name="connsiteX4" fmla="*/ 0 w 39763"/>
                <a:gd name="connsiteY4" fmla="*/ 101341 h 121246"/>
                <a:gd name="connsiteX5" fmla="*/ 0 w 39763"/>
                <a:gd name="connsiteY5" fmla="*/ 19906 h 121246"/>
                <a:gd name="connsiteX6" fmla="*/ 19881 w 39763"/>
                <a:gd name="connsiteY6" fmla="*/ 0 h 121246"/>
                <a:gd name="connsiteX7" fmla="*/ 19881 w 39763"/>
                <a:gd name="connsiteY7" fmla="*/ 0 h 121246"/>
                <a:gd name="connsiteX8" fmla="*/ 39763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3" y="19906"/>
                  </a:moveTo>
                  <a:lnTo>
                    <a:pt x="39763" y="101341"/>
                  </a:lnTo>
                  <a:cubicBezTo>
                    <a:pt x="39763" y="112198"/>
                    <a:pt x="30726" y="121246"/>
                    <a:pt x="19881" y="121246"/>
                  </a:cubicBezTo>
                  <a:lnTo>
                    <a:pt x="19881" y="121246"/>
                  </a:lnTo>
                  <a:cubicBezTo>
                    <a:pt x="9037" y="121246"/>
                    <a:pt x="0" y="112198"/>
                    <a:pt x="0" y="101341"/>
                  </a:cubicBezTo>
                  <a:lnTo>
                    <a:pt x="0" y="19906"/>
                  </a:lnTo>
                  <a:cubicBezTo>
                    <a:pt x="0" y="9048"/>
                    <a:pt x="9037" y="0"/>
                    <a:pt x="19881" y="0"/>
                  </a:cubicBezTo>
                  <a:lnTo>
                    <a:pt x="19881" y="0"/>
                  </a:lnTo>
                  <a:cubicBezTo>
                    <a:pt x="30726" y="0"/>
                    <a:pt x="39763" y="9048"/>
                    <a:pt x="39763" y="19906"/>
                  </a:cubicBezTo>
                  <a:close/>
                </a:path>
              </a:pathLst>
            </a:custGeom>
            <a:solidFill>
              <a:srgbClr val="549D40"/>
            </a:solidFill>
            <a:ln w="18073" cap="flat">
              <a:noFill/>
              <a:prstDash val="solid"/>
              <a:miter/>
            </a:ln>
          </p:spPr>
          <p:txBody>
            <a:bodyPr rtlCol="0" anchor="ctr"/>
            <a:lstStyle/>
            <a:p>
              <a:endParaRPr lang="en-US" sz="849"/>
            </a:p>
          </p:txBody>
        </p:sp>
        <p:sp>
          <p:nvSpPr>
            <p:cNvPr id="1156" name="Freeform 1155">
              <a:extLst>
                <a:ext uri="{FF2B5EF4-FFF2-40B4-BE49-F238E27FC236}">
                  <a16:creationId xmlns:a16="http://schemas.microsoft.com/office/drawing/2014/main" id="{5469279D-02E8-6343-9E2A-F4AB79D9E1DE}"/>
                </a:ext>
              </a:extLst>
            </p:cNvPr>
            <p:cNvSpPr/>
            <p:nvPr userDrawn="1"/>
          </p:nvSpPr>
          <p:spPr>
            <a:xfrm>
              <a:off x="9586832" y="3058543"/>
              <a:ext cx="39763" cy="121445"/>
            </a:xfrm>
            <a:custGeom>
              <a:avLst/>
              <a:gdLst>
                <a:gd name="connsiteX0" fmla="*/ 39764 w 39763"/>
                <a:gd name="connsiteY0" fmla="*/ 20105 h 121445"/>
                <a:gd name="connsiteX1" fmla="*/ 39764 w 39763"/>
                <a:gd name="connsiteY1" fmla="*/ 101539 h 121445"/>
                <a:gd name="connsiteX2" fmla="*/ 19882 w 39763"/>
                <a:gd name="connsiteY2" fmla="*/ 121446 h 121445"/>
                <a:gd name="connsiteX3" fmla="*/ 19882 w 39763"/>
                <a:gd name="connsiteY3" fmla="*/ 121446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6" y="121446"/>
                    <a:pt x="19882" y="121446"/>
                  </a:cubicBezTo>
                  <a:lnTo>
                    <a:pt x="19882" y="121446"/>
                  </a:lnTo>
                  <a:cubicBezTo>
                    <a:pt x="9037" y="121446"/>
                    <a:pt x="0" y="112397"/>
                    <a:pt x="0" y="101539"/>
                  </a:cubicBezTo>
                  <a:lnTo>
                    <a:pt x="0" y="20105"/>
                  </a:lnTo>
                  <a:cubicBezTo>
                    <a:pt x="0" y="9247"/>
                    <a:pt x="9037" y="199"/>
                    <a:pt x="19882" y="199"/>
                  </a:cubicBezTo>
                  <a:lnTo>
                    <a:pt x="19882" y="199"/>
                  </a:lnTo>
                  <a:cubicBezTo>
                    <a:pt x="28919" y="-1611"/>
                    <a:pt x="39764" y="9247"/>
                    <a:pt x="39764" y="20105"/>
                  </a:cubicBezTo>
                  <a:close/>
                </a:path>
              </a:pathLst>
            </a:custGeom>
            <a:solidFill>
              <a:srgbClr val="549D40"/>
            </a:solidFill>
            <a:ln w="18073" cap="flat">
              <a:noFill/>
              <a:prstDash val="solid"/>
              <a:miter/>
            </a:ln>
          </p:spPr>
          <p:txBody>
            <a:bodyPr rtlCol="0" anchor="ctr"/>
            <a:lstStyle/>
            <a:p>
              <a:endParaRPr lang="en-US" sz="849"/>
            </a:p>
          </p:txBody>
        </p:sp>
        <p:sp>
          <p:nvSpPr>
            <p:cNvPr id="1157" name="Freeform 1156">
              <a:extLst>
                <a:ext uri="{FF2B5EF4-FFF2-40B4-BE49-F238E27FC236}">
                  <a16:creationId xmlns:a16="http://schemas.microsoft.com/office/drawing/2014/main" id="{69421A0A-A382-D441-9317-5DACCE3C8FE9}"/>
                </a:ext>
              </a:extLst>
            </p:cNvPr>
            <p:cNvSpPr/>
            <p:nvPr userDrawn="1"/>
          </p:nvSpPr>
          <p:spPr>
            <a:xfrm>
              <a:off x="9870923" y="3058386"/>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3 h 120149"/>
                <a:gd name="connsiteX5" fmla="*/ 66552 w 77753"/>
                <a:gd name="connsiteY5" fmla="*/ 117983 h 120149"/>
                <a:gd name="connsiteX6" fmla="*/ 39441 w 77753"/>
                <a:gd name="connsiteY6" fmla="*/ 108935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9"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6643"/>
                    <a:pt x="1484" y="5785"/>
                    <a:pt x="12329" y="2166"/>
                  </a:cubicBezTo>
                  <a:close/>
                </a:path>
              </a:pathLst>
            </a:custGeom>
            <a:solidFill>
              <a:srgbClr val="549D40"/>
            </a:solidFill>
            <a:ln w="18073" cap="flat">
              <a:noFill/>
              <a:prstDash val="solid"/>
              <a:miter/>
            </a:ln>
          </p:spPr>
          <p:txBody>
            <a:bodyPr rtlCol="0" anchor="ctr"/>
            <a:lstStyle/>
            <a:p>
              <a:endParaRPr lang="en-US" sz="849"/>
            </a:p>
          </p:txBody>
        </p:sp>
        <p:sp>
          <p:nvSpPr>
            <p:cNvPr id="1158" name="Freeform 1157">
              <a:extLst>
                <a:ext uri="{FF2B5EF4-FFF2-40B4-BE49-F238E27FC236}">
                  <a16:creationId xmlns:a16="http://schemas.microsoft.com/office/drawing/2014/main" id="{A24E31AB-7B04-5E49-8E9A-4786AA1A6631}"/>
                </a:ext>
              </a:extLst>
            </p:cNvPr>
            <p:cNvSpPr/>
            <p:nvPr userDrawn="1"/>
          </p:nvSpPr>
          <p:spPr>
            <a:xfrm>
              <a:off x="10192325" y="2450699"/>
              <a:ext cx="39763" cy="121246"/>
            </a:xfrm>
            <a:custGeom>
              <a:avLst/>
              <a:gdLst>
                <a:gd name="connsiteX0" fmla="*/ 39764 w 39763"/>
                <a:gd name="connsiteY0" fmla="*/ 19906 h 121246"/>
                <a:gd name="connsiteX1" fmla="*/ 39764 w 39763"/>
                <a:gd name="connsiteY1" fmla="*/ 101341 h 121246"/>
                <a:gd name="connsiteX2" fmla="*/ 19882 w 39763"/>
                <a:gd name="connsiteY2" fmla="*/ 121247 h 121246"/>
                <a:gd name="connsiteX3" fmla="*/ 19882 w 39763"/>
                <a:gd name="connsiteY3" fmla="*/ 121247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9"/>
                    <a:pt x="30727" y="121247"/>
                    <a:pt x="19882" y="121247"/>
                  </a:cubicBezTo>
                  <a:lnTo>
                    <a:pt x="19882" y="121247"/>
                  </a:lnTo>
                  <a:cubicBezTo>
                    <a:pt x="9037" y="121247"/>
                    <a:pt x="0" y="112199"/>
                    <a:pt x="0" y="101341"/>
                  </a:cubicBezTo>
                  <a:lnTo>
                    <a:pt x="0" y="19906"/>
                  </a:lnTo>
                  <a:cubicBezTo>
                    <a:pt x="0" y="9048"/>
                    <a:pt x="9037" y="0"/>
                    <a:pt x="19882" y="0"/>
                  </a:cubicBezTo>
                  <a:lnTo>
                    <a:pt x="19882" y="0"/>
                  </a:lnTo>
                  <a:cubicBezTo>
                    <a:pt x="30727" y="0"/>
                    <a:pt x="39764" y="9048"/>
                    <a:pt x="39764" y="19906"/>
                  </a:cubicBezTo>
                  <a:close/>
                </a:path>
              </a:pathLst>
            </a:custGeom>
            <a:solidFill>
              <a:srgbClr val="549D40"/>
            </a:solidFill>
            <a:ln w="18073" cap="flat">
              <a:noFill/>
              <a:prstDash val="solid"/>
              <a:miter/>
            </a:ln>
          </p:spPr>
          <p:txBody>
            <a:bodyPr rtlCol="0" anchor="ctr"/>
            <a:lstStyle/>
            <a:p>
              <a:endParaRPr lang="en-US" sz="849"/>
            </a:p>
          </p:txBody>
        </p:sp>
        <p:sp>
          <p:nvSpPr>
            <p:cNvPr id="1159" name="Freeform 1158">
              <a:extLst>
                <a:ext uri="{FF2B5EF4-FFF2-40B4-BE49-F238E27FC236}">
                  <a16:creationId xmlns:a16="http://schemas.microsoft.com/office/drawing/2014/main" id="{A8C69092-BF4D-AC41-98F8-16150FCD3DA5}"/>
                </a:ext>
              </a:extLst>
            </p:cNvPr>
            <p:cNvSpPr/>
            <p:nvPr userDrawn="1"/>
          </p:nvSpPr>
          <p:spPr>
            <a:xfrm>
              <a:off x="10476416" y="2450343"/>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3 h 120149"/>
                <a:gd name="connsiteX5" fmla="*/ 66552 w 77753"/>
                <a:gd name="connsiteY5" fmla="*/ 117983 h 120149"/>
                <a:gd name="connsiteX6" fmla="*/ 39441 w 77753"/>
                <a:gd name="connsiteY6" fmla="*/ 108935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9"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sz="849"/>
            </a:p>
          </p:txBody>
        </p:sp>
        <p:sp>
          <p:nvSpPr>
            <p:cNvPr id="1160" name="Freeform 1159">
              <a:extLst>
                <a:ext uri="{FF2B5EF4-FFF2-40B4-BE49-F238E27FC236}">
                  <a16:creationId xmlns:a16="http://schemas.microsoft.com/office/drawing/2014/main" id="{B7455448-DABB-084F-9EB1-DF6EC843B24C}"/>
                </a:ext>
              </a:extLst>
            </p:cNvPr>
            <p:cNvSpPr/>
            <p:nvPr userDrawn="1"/>
          </p:nvSpPr>
          <p:spPr>
            <a:xfrm>
              <a:off x="10173566" y="2754364"/>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4"/>
                    <a:pt x="65752" y="117984"/>
                  </a:cubicBezTo>
                  <a:lnTo>
                    <a:pt x="65752" y="117984"/>
                  </a:lnTo>
                  <a:cubicBezTo>
                    <a:pt x="56715" y="123412"/>
                    <a:pt x="44062" y="117984"/>
                    <a:pt x="38640" y="108935"/>
                  </a:cubicBezTo>
                  <a:lnTo>
                    <a:pt x="2491" y="29311"/>
                  </a:lnTo>
                  <a:cubicBezTo>
                    <a:pt x="-2931" y="18453"/>
                    <a:pt x="684" y="7595"/>
                    <a:pt x="11529" y="2166"/>
                  </a:cubicBezTo>
                  <a:close/>
                </a:path>
              </a:pathLst>
            </a:custGeom>
            <a:solidFill>
              <a:srgbClr val="549D40"/>
            </a:solidFill>
            <a:ln w="18073" cap="flat">
              <a:noFill/>
              <a:prstDash val="solid"/>
              <a:miter/>
            </a:ln>
          </p:spPr>
          <p:txBody>
            <a:bodyPr rtlCol="0" anchor="ctr"/>
            <a:lstStyle/>
            <a:p>
              <a:endParaRPr lang="en-US" sz="849"/>
            </a:p>
          </p:txBody>
        </p:sp>
        <p:sp>
          <p:nvSpPr>
            <p:cNvPr id="1161" name="Freeform 1160">
              <a:extLst>
                <a:ext uri="{FF2B5EF4-FFF2-40B4-BE49-F238E27FC236}">
                  <a16:creationId xmlns:a16="http://schemas.microsoft.com/office/drawing/2014/main" id="{00E70578-4740-5647-A043-D282B4B7C797}"/>
                </a:ext>
              </a:extLst>
            </p:cNvPr>
            <p:cNvSpPr/>
            <p:nvPr userDrawn="1"/>
          </p:nvSpPr>
          <p:spPr>
            <a:xfrm>
              <a:off x="10476416" y="2754364"/>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4 h 120149"/>
                <a:gd name="connsiteX5" fmla="*/ 66552 w 77753"/>
                <a:gd name="connsiteY5" fmla="*/ 117984 h 120149"/>
                <a:gd name="connsiteX6" fmla="*/ 39441 w 77753"/>
                <a:gd name="connsiteY6" fmla="*/ 108935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9" y="2166"/>
                    <a:pt x="39441" y="11214"/>
                  </a:cubicBezTo>
                  <a:lnTo>
                    <a:pt x="75590" y="90839"/>
                  </a:lnTo>
                  <a:cubicBezTo>
                    <a:pt x="81012" y="99887"/>
                    <a:pt x="75590" y="112554"/>
                    <a:pt x="66552" y="117984"/>
                  </a:cubicBezTo>
                  <a:lnTo>
                    <a:pt x="66552" y="117984"/>
                  </a:lnTo>
                  <a:cubicBezTo>
                    <a:pt x="57515" y="123412"/>
                    <a:pt x="44863" y="117984"/>
                    <a:pt x="39441" y="108935"/>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sz="849"/>
            </a:p>
          </p:txBody>
        </p:sp>
        <p:sp>
          <p:nvSpPr>
            <p:cNvPr id="1162" name="Freeform 1161">
              <a:extLst>
                <a:ext uri="{FF2B5EF4-FFF2-40B4-BE49-F238E27FC236}">
                  <a16:creationId xmlns:a16="http://schemas.microsoft.com/office/drawing/2014/main" id="{9E72BC4D-31D1-B24F-9D75-4B8358E4A0FE}"/>
                </a:ext>
              </a:extLst>
            </p:cNvPr>
            <p:cNvSpPr/>
            <p:nvPr userDrawn="1"/>
          </p:nvSpPr>
          <p:spPr>
            <a:xfrm>
              <a:off x="10173566" y="3058386"/>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3 h 120149"/>
                <a:gd name="connsiteX5" fmla="*/ 65752 w 76952"/>
                <a:gd name="connsiteY5" fmla="*/ 117983 h 120149"/>
                <a:gd name="connsiteX6" fmla="*/ 38640 w 76952"/>
                <a:gd name="connsiteY6" fmla="*/ 108935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3"/>
                  </a:cubicBezTo>
                  <a:lnTo>
                    <a:pt x="65752" y="117983"/>
                  </a:lnTo>
                  <a:cubicBezTo>
                    <a:pt x="56715" y="123413"/>
                    <a:pt x="44062" y="117983"/>
                    <a:pt x="38640" y="108935"/>
                  </a:cubicBezTo>
                  <a:lnTo>
                    <a:pt x="2491" y="29311"/>
                  </a:lnTo>
                  <a:cubicBezTo>
                    <a:pt x="-2931" y="16643"/>
                    <a:pt x="684" y="5785"/>
                    <a:pt x="11529" y="2166"/>
                  </a:cubicBezTo>
                  <a:close/>
                </a:path>
              </a:pathLst>
            </a:custGeom>
            <a:solidFill>
              <a:srgbClr val="549D40"/>
            </a:solidFill>
            <a:ln w="18073" cap="flat">
              <a:noFill/>
              <a:prstDash val="solid"/>
              <a:miter/>
            </a:ln>
          </p:spPr>
          <p:txBody>
            <a:bodyPr rtlCol="0" anchor="ctr"/>
            <a:lstStyle/>
            <a:p>
              <a:endParaRPr lang="en-US" sz="849"/>
            </a:p>
          </p:txBody>
        </p:sp>
        <p:sp>
          <p:nvSpPr>
            <p:cNvPr id="1163" name="Freeform 1162">
              <a:extLst>
                <a:ext uri="{FF2B5EF4-FFF2-40B4-BE49-F238E27FC236}">
                  <a16:creationId xmlns:a16="http://schemas.microsoft.com/office/drawing/2014/main" id="{12A98FC9-86C1-A444-A973-A16EA93F629B}"/>
                </a:ext>
              </a:extLst>
            </p:cNvPr>
            <p:cNvSpPr/>
            <p:nvPr userDrawn="1"/>
          </p:nvSpPr>
          <p:spPr>
            <a:xfrm>
              <a:off x="10495974" y="3058543"/>
              <a:ext cx="39763" cy="121445"/>
            </a:xfrm>
            <a:custGeom>
              <a:avLst/>
              <a:gdLst>
                <a:gd name="connsiteX0" fmla="*/ 39764 w 39763"/>
                <a:gd name="connsiteY0" fmla="*/ 20105 h 121445"/>
                <a:gd name="connsiteX1" fmla="*/ 39764 w 39763"/>
                <a:gd name="connsiteY1" fmla="*/ 101539 h 121445"/>
                <a:gd name="connsiteX2" fmla="*/ 19882 w 39763"/>
                <a:gd name="connsiteY2" fmla="*/ 121446 h 121445"/>
                <a:gd name="connsiteX3" fmla="*/ 19882 w 39763"/>
                <a:gd name="connsiteY3" fmla="*/ 121446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7" y="121446"/>
                    <a:pt x="19882" y="121446"/>
                  </a:cubicBezTo>
                  <a:lnTo>
                    <a:pt x="19882" y="121446"/>
                  </a:lnTo>
                  <a:cubicBezTo>
                    <a:pt x="9037" y="121446"/>
                    <a:pt x="0" y="112397"/>
                    <a:pt x="0" y="101539"/>
                  </a:cubicBezTo>
                  <a:lnTo>
                    <a:pt x="0" y="20105"/>
                  </a:lnTo>
                  <a:cubicBezTo>
                    <a:pt x="0" y="9247"/>
                    <a:pt x="9037" y="199"/>
                    <a:pt x="19882" y="199"/>
                  </a:cubicBezTo>
                  <a:lnTo>
                    <a:pt x="19882" y="199"/>
                  </a:lnTo>
                  <a:cubicBezTo>
                    <a:pt x="28919" y="-1611"/>
                    <a:pt x="39764" y="9247"/>
                    <a:pt x="39764" y="20105"/>
                  </a:cubicBezTo>
                  <a:close/>
                </a:path>
              </a:pathLst>
            </a:custGeom>
            <a:solidFill>
              <a:srgbClr val="549D40"/>
            </a:solidFill>
            <a:ln w="18073" cap="flat">
              <a:noFill/>
              <a:prstDash val="solid"/>
              <a:miter/>
            </a:ln>
          </p:spPr>
          <p:txBody>
            <a:bodyPr rtlCol="0" anchor="ctr"/>
            <a:lstStyle/>
            <a:p>
              <a:endParaRPr lang="en-US" sz="849"/>
            </a:p>
          </p:txBody>
        </p:sp>
        <p:sp>
          <p:nvSpPr>
            <p:cNvPr id="1164" name="Freeform 1163">
              <a:extLst>
                <a:ext uri="{FF2B5EF4-FFF2-40B4-BE49-F238E27FC236}">
                  <a16:creationId xmlns:a16="http://schemas.microsoft.com/office/drawing/2014/main" id="{7460850E-DC15-284B-BB1C-1C6028EE1E78}"/>
                </a:ext>
              </a:extLst>
            </p:cNvPr>
            <p:cNvSpPr/>
            <p:nvPr userDrawn="1"/>
          </p:nvSpPr>
          <p:spPr>
            <a:xfrm>
              <a:off x="7144296" y="3360597"/>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4"/>
                    <a:pt x="65752" y="117984"/>
                  </a:cubicBezTo>
                  <a:lnTo>
                    <a:pt x="65752" y="117984"/>
                  </a:lnTo>
                  <a:cubicBezTo>
                    <a:pt x="56714" y="123412"/>
                    <a:pt x="44062" y="117984"/>
                    <a:pt x="38640" y="108935"/>
                  </a:cubicBezTo>
                  <a:lnTo>
                    <a:pt x="2491" y="29311"/>
                  </a:lnTo>
                  <a:cubicBezTo>
                    <a:pt x="-2931" y="18453"/>
                    <a:pt x="684" y="7595"/>
                    <a:pt x="11528" y="2166"/>
                  </a:cubicBezTo>
                  <a:close/>
                </a:path>
              </a:pathLst>
            </a:custGeom>
            <a:solidFill>
              <a:srgbClr val="549D40"/>
            </a:solidFill>
            <a:ln w="18073" cap="flat">
              <a:noFill/>
              <a:prstDash val="solid"/>
              <a:miter/>
            </a:ln>
          </p:spPr>
          <p:txBody>
            <a:bodyPr rtlCol="0" anchor="ctr"/>
            <a:lstStyle/>
            <a:p>
              <a:endParaRPr lang="en-US" sz="849"/>
            </a:p>
          </p:txBody>
        </p:sp>
        <p:sp>
          <p:nvSpPr>
            <p:cNvPr id="1165" name="Freeform 1164">
              <a:extLst>
                <a:ext uri="{FF2B5EF4-FFF2-40B4-BE49-F238E27FC236}">
                  <a16:creationId xmlns:a16="http://schemas.microsoft.com/office/drawing/2014/main" id="{50167024-0371-B84A-951A-57367A35327A}"/>
                </a:ext>
              </a:extLst>
            </p:cNvPr>
            <p:cNvSpPr/>
            <p:nvPr userDrawn="1"/>
          </p:nvSpPr>
          <p:spPr>
            <a:xfrm>
              <a:off x="6844945" y="3664974"/>
              <a:ext cx="72653" cy="119793"/>
            </a:xfrm>
            <a:custGeom>
              <a:avLst/>
              <a:gdLst>
                <a:gd name="connsiteX0" fmla="*/ 16267 w 72653"/>
                <a:gd name="connsiteY0" fmla="*/ 0 h 119793"/>
                <a:gd name="connsiteX1" fmla="*/ 34341 w 72653"/>
                <a:gd name="connsiteY1" fmla="*/ 10858 h 119793"/>
                <a:gd name="connsiteX2" fmla="*/ 70490 w 72653"/>
                <a:gd name="connsiteY2" fmla="*/ 90483 h 119793"/>
                <a:gd name="connsiteX3" fmla="*/ 61453 w 72653"/>
                <a:gd name="connsiteY3" fmla="*/ 117627 h 119793"/>
                <a:gd name="connsiteX4" fmla="*/ 61453 w 72653"/>
                <a:gd name="connsiteY4" fmla="*/ 117627 h 119793"/>
                <a:gd name="connsiteX5" fmla="*/ 34341 w 72653"/>
                <a:gd name="connsiteY5" fmla="*/ 108579 h 119793"/>
                <a:gd name="connsiteX6" fmla="*/ 0 w 72653"/>
                <a:gd name="connsiteY6" fmla="*/ 32574 h 119793"/>
                <a:gd name="connsiteX7" fmla="*/ 16267 w 72653"/>
                <a:gd name="connsiteY7" fmla="*/ 0 h 1197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2653" h="119793">
                  <a:moveTo>
                    <a:pt x="16267" y="0"/>
                  </a:moveTo>
                  <a:cubicBezTo>
                    <a:pt x="23497" y="0"/>
                    <a:pt x="30726" y="5429"/>
                    <a:pt x="34341" y="10858"/>
                  </a:cubicBezTo>
                  <a:lnTo>
                    <a:pt x="70490" y="90483"/>
                  </a:lnTo>
                  <a:cubicBezTo>
                    <a:pt x="75912" y="99531"/>
                    <a:pt x="70490" y="112199"/>
                    <a:pt x="61453" y="117627"/>
                  </a:cubicBezTo>
                  <a:lnTo>
                    <a:pt x="61453" y="117627"/>
                  </a:lnTo>
                  <a:cubicBezTo>
                    <a:pt x="52416" y="123057"/>
                    <a:pt x="39764" y="117627"/>
                    <a:pt x="34341" y="108579"/>
                  </a:cubicBezTo>
                  <a:lnTo>
                    <a:pt x="0" y="32574"/>
                  </a:lnTo>
                  <a:lnTo>
                    <a:pt x="16267" y="0"/>
                  </a:lnTo>
                  <a:close/>
                </a:path>
              </a:pathLst>
            </a:custGeom>
            <a:solidFill>
              <a:srgbClr val="549D40"/>
            </a:solidFill>
            <a:ln w="18073" cap="flat">
              <a:noFill/>
              <a:prstDash val="solid"/>
              <a:miter/>
            </a:ln>
          </p:spPr>
          <p:txBody>
            <a:bodyPr rtlCol="0" anchor="ctr"/>
            <a:lstStyle/>
            <a:p>
              <a:endParaRPr lang="en-US" sz="849"/>
            </a:p>
          </p:txBody>
        </p:sp>
        <p:sp>
          <p:nvSpPr>
            <p:cNvPr id="1166" name="Freeform 1165">
              <a:extLst>
                <a:ext uri="{FF2B5EF4-FFF2-40B4-BE49-F238E27FC236}">
                  <a16:creationId xmlns:a16="http://schemas.microsoft.com/office/drawing/2014/main" id="{F91AF610-C809-AD46-8535-CA6858D4239C}"/>
                </a:ext>
              </a:extLst>
            </p:cNvPr>
            <p:cNvSpPr/>
            <p:nvPr userDrawn="1"/>
          </p:nvSpPr>
          <p:spPr>
            <a:xfrm>
              <a:off x="7163055" y="3664776"/>
              <a:ext cx="39763" cy="121445"/>
            </a:xfrm>
            <a:custGeom>
              <a:avLst/>
              <a:gdLst>
                <a:gd name="connsiteX0" fmla="*/ 39764 w 39763"/>
                <a:gd name="connsiteY0" fmla="*/ 20105 h 121445"/>
                <a:gd name="connsiteX1" fmla="*/ 39764 w 39763"/>
                <a:gd name="connsiteY1" fmla="*/ 101539 h 121445"/>
                <a:gd name="connsiteX2" fmla="*/ 19882 w 39763"/>
                <a:gd name="connsiteY2" fmla="*/ 121446 h 121445"/>
                <a:gd name="connsiteX3" fmla="*/ 19882 w 39763"/>
                <a:gd name="connsiteY3" fmla="*/ 121446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6" y="121446"/>
                    <a:pt x="19882" y="121446"/>
                  </a:cubicBezTo>
                  <a:lnTo>
                    <a:pt x="19882" y="121446"/>
                  </a:lnTo>
                  <a:cubicBezTo>
                    <a:pt x="9037" y="121446"/>
                    <a:pt x="0" y="112397"/>
                    <a:pt x="0" y="101539"/>
                  </a:cubicBezTo>
                  <a:lnTo>
                    <a:pt x="0" y="20105"/>
                  </a:lnTo>
                  <a:cubicBezTo>
                    <a:pt x="0" y="9247"/>
                    <a:pt x="9037" y="199"/>
                    <a:pt x="19882" y="199"/>
                  </a:cubicBezTo>
                  <a:lnTo>
                    <a:pt x="19882" y="199"/>
                  </a:lnTo>
                  <a:cubicBezTo>
                    <a:pt x="30726" y="-1611"/>
                    <a:pt x="39764" y="9247"/>
                    <a:pt x="39764" y="20105"/>
                  </a:cubicBezTo>
                  <a:close/>
                </a:path>
              </a:pathLst>
            </a:custGeom>
            <a:solidFill>
              <a:srgbClr val="549D40"/>
            </a:solidFill>
            <a:ln w="18073" cap="flat">
              <a:noFill/>
              <a:prstDash val="solid"/>
              <a:miter/>
            </a:ln>
          </p:spPr>
          <p:txBody>
            <a:bodyPr rtlCol="0" anchor="ctr"/>
            <a:lstStyle/>
            <a:p>
              <a:endParaRPr lang="en-US" sz="849"/>
            </a:p>
          </p:txBody>
        </p:sp>
        <p:sp>
          <p:nvSpPr>
            <p:cNvPr id="1167" name="Freeform 1166">
              <a:extLst>
                <a:ext uri="{FF2B5EF4-FFF2-40B4-BE49-F238E27FC236}">
                  <a16:creationId xmlns:a16="http://schemas.microsoft.com/office/drawing/2014/main" id="{17F9D75C-D135-1B4F-A56B-F2E3209F57A8}"/>
                </a:ext>
              </a:extLst>
            </p:cNvPr>
            <p:cNvSpPr/>
            <p:nvPr userDrawn="1"/>
          </p:nvSpPr>
          <p:spPr>
            <a:xfrm>
              <a:off x="6859405" y="3967186"/>
              <a:ext cx="39763" cy="121246"/>
            </a:xfrm>
            <a:custGeom>
              <a:avLst/>
              <a:gdLst>
                <a:gd name="connsiteX0" fmla="*/ 39764 w 39763"/>
                <a:gd name="connsiteY0" fmla="*/ 19906 h 121246"/>
                <a:gd name="connsiteX1" fmla="*/ 39764 w 39763"/>
                <a:gd name="connsiteY1" fmla="*/ 101341 h 121246"/>
                <a:gd name="connsiteX2" fmla="*/ 19882 w 39763"/>
                <a:gd name="connsiteY2" fmla="*/ 121246 h 121246"/>
                <a:gd name="connsiteX3" fmla="*/ 19882 w 39763"/>
                <a:gd name="connsiteY3" fmla="*/ 121246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8"/>
                    <a:pt x="30727" y="121246"/>
                    <a:pt x="19882" y="121246"/>
                  </a:cubicBezTo>
                  <a:lnTo>
                    <a:pt x="19882" y="121246"/>
                  </a:lnTo>
                  <a:cubicBezTo>
                    <a:pt x="9037" y="121246"/>
                    <a:pt x="0" y="112198"/>
                    <a:pt x="0" y="101341"/>
                  </a:cubicBezTo>
                  <a:lnTo>
                    <a:pt x="0" y="19906"/>
                  </a:lnTo>
                  <a:cubicBezTo>
                    <a:pt x="0" y="9048"/>
                    <a:pt x="9037" y="0"/>
                    <a:pt x="19882" y="0"/>
                  </a:cubicBezTo>
                  <a:lnTo>
                    <a:pt x="19882" y="0"/>
                  </a:lnTo>
                  <a:cubicBezTo>
                    <a:pt x="30727" y="0"/>
                    <a:pt x="39764" y="9048"/>
                    <a:pt x="39764" y="19906"/>
                  </a:cubicBezTo>
                  <a:close/>
                </a:path>
              </a:pathLst>
            </a:custGeom>
            <a:solidFill>
              <a:srgbClr val="549D40"/>
            </a:solidFill>
            <a:ln w="18073" cap="flat">
              <a:noFill/>
              <a:prstDash val="solid"/>
              <a:miter/>
            </a:ln>
          </p:spPr>
          <p:txBody>
            <a:bodyPr rtlCol="0" anchor="ctr"/>
            <a:lstStyle/>
            <a:p>
              <a:endParaRPr lang="en-US" sz="849"/>
            </a:p>
          </p:txBody>
        </p:sp>
        <p:sp>
          <p:nvSpPr>
            <p:cNvPr id="1168" name="Freeform 1167">
              <a:extLst>
                <a:ext uri="{FF2B5EF4-FFF2-40B4-BE49-F238E27FC236}">
                  <a16:creationId xmlns:a16="http://schemas.microsoft.com/office/drawing/2014/main" id="{C1DFA2AC-39EC-C54C-99D0-047EFE936ED2}"/>
                </a:ext>
              </a:extLst>
            </p:cNvPr>
            <p:cNvSpPr/>
            <p:nvPr userDrawn="1"/>
          </p:nvSpPr>
          <p:spPr>
            <a:xfrm>
              <a:off x="7144296" y="3966830"/>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4"/>
                    <a:pt x="65752" y="117984"/>
                  </a:cubicBezTo>
                  <a:lnTo>
                    <a:pt x="65752" y="117984"/>
                  </a:lnTo>
                  <a:cubicBezTo>
                    <a:pt x="56714" y="123412"/>
                    <a:pt x="44062" y="117984"/>
                    <a:pt x="38640" y="108935"/>
                  </a:cubicBezTo>
                  <a:lnTo>
                    <a:pt x="2491" y="29311"/>
                  </a:lnTo>
                  <a:cubicBezTo>
                    <a:pt x="-2931" y="18453"/>
                    <a:pt x="684" y="7595"/>
                    <a:pt x="11528" y="2166"/>
                  </a:cubicBezTo>
                  <a:close/>
                </a:path>
              </a:pathLst>
            </a:custGeom>
            <a:solidFill>
              <a:srgbClr val="549D40"/>
            </a:solidFill>
            <a:ln w="18073" cap="flat">
              <a:noFill/>
              <a:prstDash val="solid"/>
              <a:miter/>
            </a:ln>
          </p:spPr>
          <p:txBody>
            <a:bodyPr rtlCol="0" anchor="ctr"/>
            <a:lstStyle/>
            <a:p>
              <a:endParaRPr lang="en-US" sz="849"/>
            </a:p>
          </p:txBody>
        </p:sp>
        <p:sp>
          <p:nvSpPr>
            <p:cNvPr id="1169" name="Freeform 1168">
              <a:extLst>
                <a:ext uri="{FF2B5EF4-FFF2-40B4-BE49-F238E27FC236}">
                  <a16:creationId xmlns:a16="http://schemas.microsoft.com/office/drawing/2014/main" id="{102A0270-3BB4-364D-86B9-E1A2F8DA4700}"/>
                </a:ext>
              </a:extLst>
            </p:cNvPr>
            <p:cNvSpPr/>
            <p:nvPr userDrawn="1"/>
          </p:nvSpPr>
          <p:spPr>
            <a:xfrm>
              <a:off x="7466705" y="3360954"/>
              <a:ext cx="39763" cy="121246"/>
            </a:xfrm>
            <a:custGeom>
              <a:avLst/>
              <a:gdLst>
                <a:gd name="connsiteX0" fmla="*/ 39764 w 39763"/>
                <a:gd name="connsiteY0" fmla="*/ 19906 h 121246"/>
                <a:gd name="connsiteX1" fmla="*/ 39764 w 39763"/>
                <a:gd name="connsiteY1" fmla="*/ 101341 h 121246"/>
                <a:gd name="connsiteX2" fmla="*/ 19882 w 39763"/>
                <a:gd name="connsiteY2" fmla="*/ 121246 h 121246"/>
                <a:gd name="connsiteX3" fmla="*/ 19882 w 39763"/>
                <a:gd name="connsiteY3" fmla="*/ 121246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8"/>
                    <a:pt x="30726" y="121246"/>
                    <a:pt x="19882" y="121246"/>
                  </a:cubicBezTo>
                  <a:lnTo>
                    <a:pt x="19882" y="121246"/>
                  </a:lnTo>
                  <a:cubicBezTo>
                    <a:pt x="9037" y="121246"/>
                    <a:pt x="0" y="112198"/>
                    <a:pt x="0" y="101341"/>
                  </a:cubicBezTo>
                  <a:lnTo>
                    <a:pt x="0" y="19906"/>
                  </a:lnTo>
                  <a:cubicBezTo>
                    <a:pt x="0" y="9048"/>
                    <a:pt x="9037" y="0"/>
                    <a:pt x="19882" y="0"/>
                  </a:cubicBezTo>
                  <a:lnTo>
                    <a:pt x="19882" y="0"/>
                  </a:lnTo>
                  <a:cubicBezTo>
                    <a:pt x="28919" y="0"/>
                    <a:pt x="39764" y="9048"/>
                    <a:pt x="39764" y="19906"/>
                  </a:cubicBezTo>
                  <a:close/>
                </a:path>
              </a:pathLst>
            </a:custGeom>
            <a:solidFill>
              <a:srgbClr val="549D40"/>
            </a:solidFill>
            <a:ln w="18073" cap="flat">
              <a:noFill/>
              <a:prstDash val="solid"/>
              <a:miter/>
            </a:ln>
          </p:spPr>
          <p:txBody>
            <a:bodyPr rtlCol="0" anchor="ctr"/>
            <a:lstStyle/>
            <a:p>
              <a:endParaRPr lang="en-US" sz="849"/>
            </a:p>
          </p:txBody>
        </p:sp>
        <p:sp>
          <p:nvSpPr>
            <p:cNvPr id="1170" name="Freeform 1169">
              <a:extLst>
                <a:ext uri="{FF2B5EF4-FFF2-40B4-BE49-F238E27FC236}">
                  <a16:creationId xmlns:a16="http://schemas.microsoft.com/office/drawing/2014/main" id="{B2893EAD-6A00-8A4C-ACC6-54D1D046787C}"/>
                </a:ext>
              </a:extLst>
            </p:cNvPr>
            <p:cNvSpPr/>
            <p:nvPr userDrawn="1"/>
          </p:nvSpPr>
          <p:spPr>
            <a:xfrm>
              <a:off x="7750796" y="3360597"/>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4"/>
                    <a:pt x="66552" y="117984"/>
                  </a:cubicBezTo>
                  <a:lnTo>
                    <a:pt x="66552" y="117984"/>
                  </a:lnTo>
                  <a:cubicBezTo>
                    <a:pt x="57515" y="123412"/>
                    <a:pt x="44863" y="117984"/>
                    <a:pt x="39441" y="108935"/>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sz="849"/>
            </a:p>
          </p:txBody>
        </p:sp>
        <p:sp>
          <p:nvSpPr>
            <p:cNvPr id="1171" name="Freeform 1170">
              <a:extLst>
                <a:ext uri="{FF2B5EF4-FFF2-40B4-BE49-F238E27FC236}">
                  <a16:creationId xmlns:a16="http://schemas.microsoft.com/office/drawing/2014/main" id="{C444B6E4-8F07-CB43-95ED-B666FE616FC3}"/>
                </a:ext>
              </a:extLst>
            </p:cNvPr>
            <p:cNvSpPr/>
            <p:nvPr userDrawn="1"/>
          </p:nvSpPr>
          <p:spPr>
            <a:xfrm>
              <a:off x="8053439" y="3360597"/>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4"/>
                    <a:pt x="65752" y="117984"/>
                  </a:cubicBezTo>
                  <a:lnTo>
                    <a:pt x="65752" y="117984"/>
                  </a:lnTo>
                  <a:cubicBezTo>
                    <a:pt x="56714" y="123412"/>
                    <a:pt x="44062" y="117984"/>
                    <a:pt x="38640" y="108935"/>
                  </a:cubicBezTo>
                  <a:lnTo>
                    <a:pt x="2491" y="29311"/>
                  </a:lnTo>
                  <a:cubicBezTo>
                    <a:pt x="-2931" y="18453"/>
                    <a:pt x="684" y="7595"/>
                    <a:pt x="11528" y="2166"/>
                  </a:cubicBezTo>
                  <a:close/>
                </a:path>
              </a:pathLst>
            </a:custGeom>
            <a:solidFill>
              <a:srgbClr val="549D40"/>
            </a:solidFill>
            <a:ln w="18073" cap="flat">
              <a:noFill/>
              <a:prstDash val="solid"/>
              <a:miter/>
            </a:ln>
          </p:spPr>
          <p:txBody>
            <a:bodyPr rtlCol="0" anchor="ctr"/>
            <a:lstStyle/>
            <a:p>
              <a:endParaRPr lang="en-US" sz="849"/>
            </a:p>
          </p:txBody>
        </p:sp>
        <p:sp>
          <p:nvSpPr>
            <p:cNvPr id="1172" name="Freeform 1171">
              <a:extLst>
                <a:ext uri="{FF2B5EF4-FFF2-40B4-BE49-F238E27FC236}">
                  <a16:creationId xmlns:a16="http://schemas.microsoft.com/office/drawing/2014/main" id="{1E156A10-6C83-6A4B-8E88-BC85AA696433}"/>
                </a:ext>
              </a:extLst>
            </p:cNvPr>
            <p:cNvSpPr/>
            <p:nvPr userDrawn="1"/>
          </p:nvSpPr>
          <p:spPr>
            <a:xfrm>
              <a:off x="7447146" y="3664618"/>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3 h 120149"/>
                <a:gd name="connsiteX5" fmla="*/ 66552 w 77753"/>
                <a:gd name="connsiteY5" fmla="*/ 117983 h 120149"/>
                <a:gd name="connsiteX6" fmla="*/ 39441 w 77753"/>
                <a:gd name="connsiteY6" fmla="*/ 108935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8"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sz="849"/>
            </a:p>
          </p:txBody>
        </p:sp>
        <p:sp>
          <p:nvSpPr>
            <p:cNvPr id="1173" name="Freeform 1172">
              <a:extLst>
                <a:ext uri="{FF2B5EF4-FFF2-40B4-BE49-F238E27FC236}">
                  <a16:creationId xmlns:a16="http://schemas.microsoft.com/office/drawing/2014/main" id="{B9E5BB2E-B47A-174D-B61A-DA6BD1D140A2}"/>
                </a:ext>
              </a:extLst>
            </p:cNvPr>
            <p:cNvSpPr/>
            <p:nvPr userDrawn="1"/>
          </p:nvSpPr>
          <p:spPr>
            <a:xfrm>
              <a:off x="7750796" y="3664618"/>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3 h 120149"/>
                <a:gd name="connsiteX5" fmla="*/ 66552 w 77752"/>
                <a:gd name="connsiteY5" fmla="*/ 117983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sz="849"/>
            </a:p>
          </p:txBody>
        </p:sp>
        <p:sp>
          <p:nvSpPr>
            <p:cNvPr id="1174" name="Freeform 1173">
              <a:extLst>
                <a:ext uri="{FF2B5EF4-FFF2-40B4-BE49-F238E27FC236}">
                  <a16:creationId xmlns:a16="http://schemas.microsoft.com/office/drawing/2014/main" id="{388454F1-C247-AE4D-A71C-506C499C637C}"/>
                </a:ext>
              </a:extLst>
            </p:cNvPr>
            <p:cNvSpPr/>
            <p:nvPr userDrawn="1"/>
          </p:nvSpPr>
          <p:spPr>
            <a:xfrm>
              <a:off x="7447146" y="3966830"/>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4 h 120149"/>
                <a:gd name="connsiteX5" fmla="*/ 66552 w 77753"/>
                <a:gd name="connsiteY5" fmla="*/ 117984 h 120149"/>
                <a:gd name="connsiteX6" fmla="*/ 39441 w 77753"/>
                <a:gd name="connsiteY6" fmla="*/ 108935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8" y="2166"/>
                    <a:pt x="39441" y="11214"/>
                  </a:cubicBezTo>
                  <a:lnTo>
                    <a:pt x="75590" y="90839"/>
                  </a:lnTo>
                  <a:cubicBezTo>
                    <a:pt x="81012" y="99887"/>
                    <a:pt x="75590" y="112554"/>
                    <a:pt x="66552" y="117984"/>
                  </a:cubicBezTo>
                  <a:lnTo>
                    <a:pt x="66552" y="117984"/>
                  </a:lnTo>
                  <a:cubicBezTo>
                    <a:pt x="57515" y="123412"/>
                    <a:pt x="44863" y="117984"/>
                    <a:pt x="39441" y="108935"/>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sz="849"/>
            </a:p>
          </p:txBody>
        </p:sp>
        <p:sp>
          <p:nvSpPr>
            <p:cNvPr id="1175" name="Freeform 1174">
              <a:extLst>
                <a:ext uri="{FF2B5EF4-FFF2-40B4-BE49-F238E27FC236}">
                  <a16:creationId xmlns:a16="http://schemas.microsoft.com/office/drawing/2014/main" id="{6B8528EC-F135-2241-9017-B0345D7BA595}"/>
                </a:ext>
              </a:extLst>
            </p:cNvPr>
            <p:cNvSpPr/>
            <p:nvPr userDrawn="1"/>
          </p:nvSpPr>
          <p:spPr>
            <a:xfrm>
              <a:off x="8072197" y="3664776"/>
              <a:ext cx="39763" cy="121445"/>
            </a:xfrm>
            <a:custGeom>
              <a:avLst/>
              <a:gdLst>
                <a:gd name="connsiteX0" fmla="*/ 39764 w 39763"/>
                <a:gd name="connsiteY0" fmla="*/ 20105 h 121445"/>
                <a:gd name="connsiteX1" fmla="*/ 39764 w 39763"/>
                <a:gd name="connsiteY1" fmla="*/ 101539 h 121445"/>
                <a:gd name="connsiteX2" fmla="*/ 19882 w 39763"/>
                <a:gd name="connsiteY2" fmla="*/ 121446 h 121445"/>
                <a:gd name="connsiteX3" fmla="*/ 19882 w 39763"/>
                <a:gd name="connsiteY3" fmla="*/ 121446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6" y="121446"/>
                    <a:pt x="19882" y="121446"/>
                  </a:cubicBezTo>
                  <a:lnTo>
                    <a:pt x="19882" y="121446"/>
                  </a:lnTo>
                  <a:cubicBezTo>
                    <a:pt x="9037" y="121446"/>
                    <a:pt x="0" y="112397"/>
                    <a:pt x="0" y="101539"/>
                  </a:cubicBezTo>
                  <a:lnTo>
                    <a:pt x="0" y="20105"/>
                  </a:lnTo>
                  <a:cubicBezTo>
                    <a:pt x="0" y="9247"/>
                    <a:pt x="9037" y="199"/>
                    <a:pt x="19882" y="199"/>
                  </a:cubicBezTo>
                  <a:lnTo>
                    <a:pt x="19882" y="199"/>
                  </a:lnTo>
                  <a:cubicBezTo>
                    <a:pt x="28919" y="-1611"/>
                    <a:pt x="39764" y="9247"/>
                    <a:pt x="39764" y="20105"/>
                  </a:cubicBezTo>
                  <a:close/>
                </a:path>
              </a:pathLst>
            </a:custGeom>
            <a:solidFill>
              <a:srgbClr val="549D40"/>
            </a:solidFill>
            <a:ln w="18073" cap="flat">
              <a:noFill/>
              <a:prstDash val="solid"/>
              <a:miter/>
            </a:ln>
          </p:spPr>
          <p:txBody>
            <a:bodyPr rtlCol="0" anchor="ctr"/>
            <a:lstStyle/>
            <a:p>
              <a:endParaRPr lang="en-US" sz="849"/>
            </a:p>
          </p:txBody>
        </p:sp>
        <p:sp>
          <p:nvSpPr>
            <p:cNvPr id="1176" name="Freeform 1175">
              <a:extLst>
                <a:ext uri="{FF2B5EF4-FFF2-40B4-BE49-F238E27FC236}">
                  <a16:creationId xmlns:a16="http://schemas.microsoft.com/office/drawing/2014/main" id="{1EBAFE47-B94C-494E-BCCB-2FC7AE286909}"/>
                </a:ext>
              </a:extLst>
            </p:cNvPr>
            <p:cNvSpPr/>
            <p:nvPr userDrawn="1"/>
          </p:nvSpPr>
          <p:spPr>
            <a:xfrm>
              <a:off x="7768547" y="3967186"/>
              <a:ext cx="39763" cy="121246"/>
            </a:xfrm>
            <a:custGeom>
              <a:avLst/>
              <a:gdLst>
                <a:gd name="connsiteX0" fmla="*/ 39764 w 39763"/>
                <a:gd name="connsiteY0" fmla="*/ 19906 h 121246"/>
                <a:gd name="connsiteX1" fmla="*/ 39764 w 39763"/>
                <a:gd name="connsiteY1" fmla="*/ 101341 h 121246"/>
                <a:gd name="connsiteX2" fmla="*/ 19882 w 39763"/>
                <a:gd name="connsiteY2" fmla="*/ 121246 h 121246"/>
                <a:gd name="connsiteX3" fmla="*/ 19882 w 39763"/>
                <a:gd name="connsiteY3" fmla="*/ 121246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8"/>
                    <a:pt x="30727" y="121246"/>
                    <a:pt x="19882" y="121246"/>
                  </a:cubicBezTo>
                  <a:lnTo>
                    <a:pt x="19882" y="121246"/>
                  </a:lnTo>
                  <a:cubicBezTo>
                    <a:pt x="9037" y="121246"/>
                    <a:pt x="0" y="112198"/>
                    <a:pt x="0" y="101341"/>
                  </a:cubicBezTo>
                  <a:lnTo>
                    <a:pt x="0" y="19906"/>
                  </a:lnTo>
                  <a:cubicBezTo>
                    <a:pt x="0" y="9048"/>
                    <a:pt x="9037" y="0"/>
                    <a:pt x="19882" y="0"/>
                  </a:cubicBezTo>
                  <a:lnTo>
                    <a:pt x="19882" y="0"/>
                  </a:lnTo>
                  <a:cubicBezTo>
                    <a:pt x="30727" y="0"/>
                    <a:pt x="39764" y="9048"/>
                    <a:pt x="39764" y="19906"/>
                  </a:cubicBezTo>
                  <a:close/>
                </a:path>
              </a:pathLst>
            </a:custGeom>
            <a:solidFill>
              <a:srgbClr val="549D40"/>
            </a:solidFill>
            <a:ln w="18073" cap="flat">
              <a:noFill/>
              <a:prstDash val="solid"/>
              <a:miter/>
            </a:ln>
          </p:spPr>
          <p:txBody>
            <a:bodyPr rtlCol="0" anchor="ctr"/>
            <a:lstStyle/>
            <a:p>
              <a:endParaRPr lang="en-US" sz="849"/>
            </a:p>
          </p:txBody>
        </p:sp>
        <p:sp>
          <p:nvSpPr>
            <p:cNvPr id="1177" name="Freeform 1176">
              <a:extLst>
                <a:ext uri="{FF2B5EF4-FFF2-40B4-BE49-F238E27FC236}">
                  <a16:creationId xmlns:a16="http://schemas.microsoft.com/office/drawing/2014/main" id="{2953AF25-D19B-6546-A5DF-5E79A6C7218A}"/>
                </a:ext>
              </a:extLst>
            </p:cNvPr>
            <p:cNvSpPr/>
            <p:nvPr userDrawn="1"/>
          </p:nvSpPr>
          <p:spPr>
            <a:xfrm>
              <a:off x="8053439" y="3966830"/>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4"/>
                    <a:pt x="65752" y="117984"/>
                  </a:cubicBezTo>
                  <a:lnTo>
                    <a:pt x="65752" y="117984"/>
                  </a:lnTo>
                  <a:cubicBezTo>
                    <a:pt x="56714" y="123412"/>
                    <a:pt x="44062" y="117984"/>
                    <a:pt x="38640" y="108935"/>
                  </a:cubicBezTo>
                  <a:lnTo>
                    <a:pt x="2491" y="29311"/>
                  </a:lnTo>
                  <a:cubicBezTo>
                    <a:pt x="-2931" y="18453"/>
                    <a:pt x="684" y="7595"/>
                    <a:pt x="11528" y="2166"/>
                  </a:cubicBezTo>
                  <a:close/>
                </a:path>
              </a:pathLst>
            </a:custGeom>
            <a:solidFill>
              <a:srgbClr val="549D40"/>
            </a:solidFill>
            <a:ln w="18073" cap="flat">
              <a:noFill/>
              <a:prstDash val="solid"/>
              <a:miter/>
            </a:ln>
          </p:spPr>
          <p:txBody>
            <a:bodyPr rtlCol="0" anchor="ctr"/>
            <a:lstStyle/>
            <a:p>
              <a:endParaRPr lang="en-US" sz="849"/>
            </a:p>
          </p:txBody>
        </p:sp>
        <p:sp>
          <p:nvSpPr>
            <p:cNvPr id="1178" name="Freeform 1177">
              <a:extLst>
                <a:ext uri="{FF2B5EF4-FFF2-40B4-BE49-F238E27FC236}">
                  <a16:creationId xmlns:a16="http://schemas.microsoft.com/office/drawing/2014/main" id="{5F7E656C-5C31-F14D-B89C-1F4F17EB1618}"/>
                </a:ext>
              </a:extLst>
            </p:cNvPr>
            <p:cNvSpPr/>
            <p:nvPr userDrawn="1"/>
          </p:nvSpPr>
          <p:spPr>
            <a:xfrm>
              <a:off x="8374039" y="3360954"/>
              <a:ext cx="39763" cy="121246"/>
            </a:xfrm>
            <a:custGeom>
              <a:avLst/>
              <a:gdLst>
                <a:gd name="connsiteX0" fmla="*/ 39764 w 39763"/>
                <a:gd name="connsiteY0" fmla="*/ 19906 h 121246"/>
                <a:gd name="connsiteX1" fmla="*/ 39764 w 39763"/>
                <a:gd name="connsiteY1" fmla="*/ 101341 h 121246"/>
                <a:gd name="connsiteX2" fmla="*/ 19882 w 39763"/>
                <a:gd name="connsiteY2" fmla="*/ 121246 h 121246"/>
                <a:gd name="connsiteX3" fmla="*/ 19882 w 39763"/>
                <a:gd name="connsiteY3" fmla="*/ 121246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8"/>
                    <a:pt x="30727" y="121246"/>
                    <a:pt x="19882" y="121246"/>
                  </a:cubicBezTo>
                  <a:lnTo>
                    <a:pt x="19882" y="121246"/>
                  </a:lnTo>
                  <a:cubicBezTo>
                    <a:pt x="9037" y="121246"/>
                    <a:pt x="0" y="112198"/>
                    <a:pt x="0" y="101341"/>
                  </a:cubicBezTo>
                  <a:lnTo>
                    <a:pt x="0" y="19906"/>
                  </a:lnTo>
                  <a:cubicBezTo>
                    <a:pt x="0" y="9048"/>
                    <a:pt x="9037" y="0"/>
                    <a:pt x="19882" y="0"/>
                  </a:cubicBezTo>
                  <a:lnTo>
                    <a:pt x="19882" y="0"/>
                  </a:lnTo>
                  <a:cubicBezTo>
                    <a:pt x="30727" y="0"/>
                    <a:pt x="39764" y="9048"/>
                    <a:pt x="39764" y="19906"/>
                  </a:cubicBezTo>
                  <a:close/>
                </a:path>
              </a:pathLst>
            </a:custGeom>
            <a:solidFill>
              <a:srgbClr val="549D40"/>
            </a:solidFill>
            <a:ln w="18073" cap="flat">
              <a:noFill/>
              <a:prstDash val="solid"/>
              <a:miter/>
            </a:ln>
          </p:spPr>
          <p:txBody>
            <a:bodyPr rtlCol="0" anchor="ctr"/>
            <a:lstStyle/>
            <a:p>
              <a:endParaRPr lang="en-US" sz="849"/>
            </a:p>
          </p:txBody>
        </p:sp>
        <p:sp>
          <p:nvSpPr>
            <p:cNvPr id="1179" name="Freeform 1178">
              <a:extLst>
                <a:ext uri="{FF2B5EF4-FFF2-40B4-BE49-F238E27FC236}">
                  <a16:creationId xmlns:a16="http://schemas.microsoft.com/office/drawing/2014/main" id="{153439B8-375B-034E-9DFD-DBF6294EF9B7}"/>
                </a:ext>
              </a:extLst>
            </p:cNvPr>
            <p:cNvSpPr/>
            <p:nvPr userDrawn="1"/>
          </p:nvSpPr>
          <p:spPr>
            <a:xfrm>
              <a:off x="8658931" y="3360597"/>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4"/>
                    <a:pt x="65752" y="117984"/>
                  </a:cubicBezTo>
                  <a:lnTo>
                    <a:pt x="65752" y="117984"/>
                  </a:lnTo>
                  <a:cubicBezTo>
                    <a:pt x="56714" y="123412"/>
                    <a:pt x="44062" y="117984"/>
                    <a:pt x="38640" y="108935"/>
                  </a:cubicBezTo>
                  <a:lnTo>
                    <a:pt x="2491" y="29311"/>
                  </a:lnTo>
                  <a:cubicBezTo>
                    <a:pt x="-2931" y="18453"/>
                    <a:pt x="684" y="7595"/>
                    <a:pt x="11528" y="2166"/>
                  </a:cubicBezTo>
                  <a:close/>
                </a:path>
              </a:pathLst>
            </a:custGeom>
            <a:solidFill>
              <a:srgbClr val="549D40"/>
            </a:solidFill>
            <a:ln w="18073" cap="flat">
              <a:noFill/>
              <a:prstDash val="solid"/>
              <a:miter/>
            </a:ln>
          </p:spPr>
          <p:txBody>
            <a:bodyPr rtlCol="0" anchor="ctr"/>
            <a:lstStyle/>
            <a:p>
              <a:endParaRPr lang="en-US" sz="849"/>
            </a:p>
          </p:txBody>
        </p:sp>
        <p:sp>
          <p:nvSpPr>
            <p:cNvPr id="1180" name="Freeform 1179">
              <a:extLst>
                <a:ext uri="{FF2B5EF4-FFF2-40B4-BE49-F238E27FC236}">
                  <a16:creationId xmlns:a16="http://schemas.microsoft.com/office/drawing/2014/main" id="{CFAC43FD-CC81-8049-830C-F0FE3C534979}"/>
                </a:ext>
              </a:extLst>
            </p:cNvPr>
            <p:cNvSpPr/>
            <p:nvPr userDrawn="1"/>
          </p:nvSpPr>
          <p:spPr>
            <a:xfrm>
              <a:off x="8961781" y="3360597"/>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4"/>
                    <a:pt x="66552" y="117984"/>
                  </a:cubicBezTo>
                  <a:lnTo>
                    <a:pt x="66552" y="117984"/>
                  </a:lnTo>
                  <a:cubicBezTo>
                    <a:pt x="57515" y="123412"/>
                    <a:pt x="44863" y="117984"/>
                    <a:pt x="39441" y="108935"/>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sz="849"/>
            </a:p>
          </p:txBody>
        </p:sp>
        <p:sp>
          <p:nvSpPr>
            <p:cNvPr id="1181" name="Freeform 1180">
              <a:extLst>
                <a:ext uri="{FF2B5EF4-FFF2-40B4-BE49-F238E27FC236}">
                  <a16:creationId xmlns:a16="http://schemas.microsoft.com/office/drawing/2014/main" id="{A84C8F69-07B7-F84C-9726-3D55AFE9D189}"/>
                </a:ext>
              </a:extLst>
            </p:cNvPr>
            <p:cNvSpPr/>
            <p:nvPr userDrawn="1"/>
          </p:nvSpPr>
          <p:spPr>
            <a:xfrm>
              <a:off x="8356288" y="3664618"/>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3 h 120149"/>
                <a:gd name="connsiteX5" fmla="*/ 66552 w 77752"/>
                <a:gd name="connsiteY5" fmla="*/ 117983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sz="849"/>
            </a:p>
          </p:txBody>
        </p:sp>
        <p:sp>
          <p:nvSpPr>
            <p:cNvPr id="1182" name="Freeform 1181">
              <a:extLst>
                <a:ext uri="{FF2B5EF4-FFF2-40B4-BE49-F238E27FC236}">
                  <a16:creationId xmlns:a16="http://schemas.microsoft.com/office/drawing/2014/main" id="{2473C0C7-81B6-B841-9D39-079C6C715C17}"/>
                </a:ext>
              </a:extLst>
            </p:cNvPr>
            <p:cNvSpPr/>
            <p:nvPr userDrawn="1"/>
          </p:nvSpPr>
          <p:spPr>
            <a:xfrm>
              <a:off x="8658931" y="3664618"/>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3 h 120149"/>
                <a:gd name="connsiteX5" fmla="*/ 65752 w 76952"/>
                <a:gd name="connsiteY5" fmla="*/ 117983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3"/>
                  </a:cubicBezTo>
                  <a:lnTo>
                    <a:pt x="65752" y="117983"/>
                  </a:lnTo>
                  <a:cubicBezTo>
                    <a:pt x="56714" y="123413"/>
                    <a:pt x="44062" y="117983"/>
                    <a:pt x="38640" y="108935"/>
                  </a:cubicBezTo>
                  <a:lnTo>
                    <a:pt x="2491" y="29311"/>
                  </a:lnTo>
                  <a:cubicBezTo>
                    <a:pt x="-2931" y="18453"/>
                    <a:pt x="684" y="7595"/>
                    <a:pt x="11528" y="2166"/>
                  </a:cubicBezTo>
                  <a:close/>
                </a:path>
              </a:pathLst>
            </a:custGeom>
            <a:solidFill>
              <a:srgbClr val="549D40"/>
            </a:solidFill>
            <a:ln w="18073" cap="flat">
              <a:noFill/>
              <a:prstDash val="solid"/>
              <a:miter/>
            </a:ln>
          </p:spPr>
          <p:txBody>
            <a:bodyPr rtlCol="0" anchor="ctr"/>
            <a:lstStyle/>
            <a:p>
              <a:endParaRPr lang="en-US" sz="849"/>
            </a:p>
          </p:txBody>
        </p:sp>
        <p:sp>
          <p:nvSpPr>
            <p:cNvPr id="1183" name="Freeform 1182">
              <a:extLst>
                <a:ext uri="{FF2B5EF4-FFF2-40B4-BE49-F238E27FC236}">
                  <a16:creationId xmlns:a16="http://schemas.microsoft.com/office/drawing/2014/main" id="{D59AC146-170D-D044-8DB4-A4FA25169764}"/>
                </a:ext>
              </a:extLst>
            </p:cNvPr>
            <p:cNvSpPr/>
            <p:nvPr userDrawn="1"/>
          </p:nvSpPr>
          <p:spPr>
            <a:xfrm>
              <a:off x="8356288" y="3966830"/>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4"/>
                    <a:pt x="66552" y="117984"/>
                  </a:cubicBezTo>
                  <a:lnTo>
                    <a:pt x="66552" y="117984"/>
                  </a:lnTo>
                  <a:cubicBezTo>
                    <a:pt x="57515" y="123412"/>
                    <a:pt x="44863" y="117984"/>
                    <a:pt x="39441" y="108935"/>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sz="849"/>
            </a:p>
          </p:txBody>
        </p:sp>
        <p:sp>
          <p:nvSpPr>
            <p:cNvPr id="1184" name="Freeform 1183">
              <a:extLst>
                <a:ext uri="{FF2B5EF4-FFF2-40B4-BE49-F238E27FC236}">
                  <a16:creationId xmlns:a16="http://schemas.microsoft.com/office/drawing/2014/main" id="{FF2E5D5C-FDB7-2C4C-8512-A29CCE5E0D7A}"/>
                </a:ext>
              </a:extLst>
            </p:cNvPr>
            <p:cNvSpPr/>
            <p:nvPr userDrawn="1"/>
          </p:nvSpPr>
          <p:spPr>
            <a:xfrm>
              <a:off x="8981340" y="3664776"/>
              <a:ext cx="39763" cy="121445"/>
            </a:xfrm>
            <a:custGeom>
              <a:avLst/>
              <a:gdLst>
                <a:gd name="connsiteX0" fmla="*/ 39764 w 39763"/>
                <a:gd name="connsiteY0" fmla="*/ 20105 h 121445"/>
                <a:gd name="connsiteX1" fmla="*/ 39764 w 39763"/>
                <a:gd name="connsiteY1" fmla="*/ 101539 h 121445"/>
                <a:gd name="connsiteX2" fmla="*/ 19882 w 39763"/>
                <a:gd name="connsiteY2" fmla="*/ 121446 h 121445"/>
                <a:gd name="connsiteX3" fmla="*/ 19882 w 39763"/>
                <a:gd name="connsiteY3" fmla="*/ 121446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6" y="121446"/>
                    <a:pt x="19882" y="121446"/>
                  </a:cubicBezTo>
                  <a:lnTo>
                    <a:pt x="19882" y="121446"/>
                  </a:lnTo>
                  <a:cubicBezTo>
                    <a:pt x="9037" y="121446"/>
                    <a:pt x="0" y="112397"/>
                    <a:pt x="0" y="101539"/>
                  </a:cubicBezTo>
                  <a:lnTo>
                    <a:pt x="0" y="20105"/>
                  </a:lnTo>
                  <a:cubicBezTo>
                    <a:pt x="0" y="9247"/>
                    <a:pt x="9037" y="199"/>
                    <a:pt x="19882" y="199"/>
                  </a:cubicBezTo>
                  <a:lnTo>
                    <a:pt x="19882" y="199"/>
                  </a:lnTo>
                  <a:cubicBezTo>
                    <a:pt x="28919" y="-1611"/>
                    <a:pt x="39764" y="9247"/>
                    <a:pt x="39764" y="20105"/>
                  </a:cubicBezTo>
                  <a:close/>
                </a:path>
              </a:pathLst>
            </a:custGeom>
            <a:solidFill>
              <a:srgbClr val="549D40"/>
            </a:solidFill>
            <a:ln w="18073" cap="flat">
              <a:noFill/>
              <a:prstDash val="solid"/>
              <a:miter/>
            </a:ln>
          </p:spPr>
          <p:txBody>
            <a:bodyPr rtlCol="0" anchor="ctr"/>
            <a:lstStyle/>
            <a:p>
              <a:endParaRPr lang="en-US" sz="849"/>
            </a:p>
          </p:txBody>
        </p:sp>
        <p:sp>
          <p:nvSpPr>
            <p:cNvPr id="1185" name="Freeform 1184">
              <a:extLst>
                <a:ext uri="{FF2B5EF4-FFF2-40B4-BE49-F238E27FC236}">
                  <a16:creationId xmlns:a16="http://schemas.microsoft.com/office/drawing/2014/main" id="{1FE21F39-060E-1F4C-BE53-FCC4B9677DAC}"/>
                </a:ext>
              </a:extLst>
            </p:cNvPr>
            <p:cNvSpPr/>
            <p:nvPr userDrawn="1"/>
          </p:nvSpPr>
          <p:spPr>
            <a:xfrm>
              <a:off x="8677690" y="3967186"/>
              <a:ext cx="39763" cy="121246"/>
            </a:xfrm>
            <a:custGeom>
              <a:avLst/>
              <a:gdLst>
                <a:gd name="connsiteX0" fmla="*/ 39764 w 39763"/>
                <a:gd name="connsiteY0" fmla="*/ 19906 h 121246"/>
                <a:gd name="connsiteX1" fmla="*/ 39764 w 39763"/>
                <a:gd name="connsiteY1" fmla="*/ 101341 h 121246"/>
                <a:gd name="connsiteX2" fmla="*/ 19882 w 39763"/>
                <a:gd name="connsiteY2" fmla="*/ 121246 h 121246"/>
                <a:gd name="connsiteX3" fmla="*/ 19882 w 39763"/>
                <a:gd name="connsiteY3" fmla="*/ 121246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8"/>
                    <a:pt x="30726" y="121246"/>
                    <a:pt x="19882" y="121246"/>
                  </a:cubicBezTo>
                  <a:lnTo>
                    <a:pt x="19882" y="121246"/>
                  </a:lnTo>
                  <a:cubicBezTo>
                    <a:pt x="9037" y="121246"/>
                    <a:pt x="0" y="112198"/>
                    <a:pt x="0" y="101341"/>
                  </a:cubicBezTo>
                  <a:lnTo>
                    <a:pt x="0" y="19906"/>
                  </a:lnTo>
                  <a:cubicBezTo>
                    <a:pt x="0" y="9048"/>
                    <a:pt x="9037" y="0"/>
                    <a:pt x="19882" y="0"/>
                  </a:cubicBezTo>
                  <a:lnTo>
                    <a:pt x="19882" y="0"/>
                  </a:lnTo>
                  <a:cubicBezTo>
                    <a:pt x="30726" y="0"/>
                    <a:pt x="39764" y="9048"/>
                    <a:pt x="39764" y="19906"/>
                  </a:cubicBezTo>
                  <a:close/>
                </a:path>
              </a:pathLst>
            </a:custGeom>
            <a:solidFill>
              <a:srgbClr val="549D40"/>
            </a:solidFill>
            <a:ln w="18073" cap="flat">
              <a:noFill/>
              <a:prstDash val="solid"/>
              <a:miter/>
            </a:ln>
          </p:spPr>
          <p:txBody>
            <a:bodyPr rtlCol="0" anchor="ctr"/>
            <a:lstStyle/>
            <a:p>
              <a:endParaRPr lang="en-US" sz="849"/>
            </a:p>
          </p:txBody>
        </p:sp>
        <p:sp>
          <p:nvSpPr>
            <p:cNvPr id="1186" name="Freeform 1185">
              <a:extLst>
                <a:ext uri="{FF2B5EF4-FFF2-40B4-BE49-F238E27FC236}">
                  <a16:creationId xmlns:a16="http://schemas.microsoft.com/office/drawing/2014/main" id="{4997CA07-8BFE-1342-8815-914BED5EAD8B}"/>
                </a:ext>
              </a:extLst>
            </p:cNvPr>
            <p:cNvSpPr/>
            <p:nvPr userDrawn="1"/>
          </p:nvSpPr>
          <p:spPr>
            <a:xfrm>
              <a:off x="8961781" y="3966830"/>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4"/>
                    <a:pt x="66552" y="117984"/>
                  </a:cubicBezTo>
                  <a:lnTo>
                    <a:pt x="66552" y="117984"/>
                  </a:lnTo>
                  <a:cubicBezTo>
                    <a:pt x="57515" y="123412"/>
                    <a:pt x="44863" y="117984"/>
                    <a:pt x="39441" y="108935"/>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sz="849"/>
            </a:p>
          </p:txBody>
        </p:sp>
        <p:sp>
          <p:nvSpPr>
            <p:cNvPr id="1187" name="Freeform 1186">
              <a:extLst>
                <a:ext uri="{FF2B5EF4-FFF2-40B4-BE49-F238E27FC236}">
                  <a16:creationId xmlns:a16="http://schemas.microsoft.com/office/drawing/2014/main" id="{7ED4C78F-C6AA-6A4A-8286-0F49017DA60A}"/>
                </a:ext>
              </a:extLst>
            </p:cNvPr>
            <p:cNvSpPr/>
            <p:nvPr userDrawn="1"/>
          </p:nvSpPr>
          <p:spPr>
            <a:xfrm>
              <a:off x="9283182" y="3360954"/>
              <a:ext cx="39763" cy="121246"/>
            </a:xfrm>
            <a:custGeom>
              <a:avLst/>
              <a:gdLst>
                <a:gd name="connsiteX0" fmla="*/ 39764 w 39763"/>
                <a:gd name="connsiteY0" fmla="*/ 19906 h 121246"/>
                <a:gd name="connsiteX1" fmla="*/ 39764 w 39763"/>
                <a:gd name="connsiteY1" fmla="*/ 101341 h 121246"/>
                <a:gd name="connsiteX2" fmla="*/ 19882 w 39763"/>
                <a:gd name="connsiteY2" fmla="*/ 121246 h 121246"/>
                <a:gd name="connsiteX3" fmla="*/ 19882 w 39763"/>
                <a:gd name="connsiteY3" fmla="*/ 121246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8"/>
                    <a:pt x="30726" y="121246"/>
                    <a:pt x="19882" y="121246"/>
                  </a:cubicBezTo>
                  <a:lnTo>
                    <a:pt x="19882" y="121246"/>
                  </a:lnTo>
                  <a:cubicBezTo>
                    <a:pt x="9037" y="121246"/>
                    <a:pt x="0" y="112198"/>
                    <a:pt x="0" y="101341"/>
                  </a:cubicBezTo>
                  <a:lnTo>
                    <a:pt x="0" y="19906"/>
                  </a:lnTo>
                  <a:cubicBezTo>
                    <a:pt x="0" y="9048"/>
                    <a:pt x="9037" y="0"/>
                    <a:pt x="19882" y="0"/>
                  </a:cubicBezTo>
                  <a:lnTo>
                    <a:pt x="19882" y="0"/>
                  </a:lnTo>
                  <a:cubicBezTo>
                    <a:pt x="30726" y="0"/>
                    <a:pt x="39764" y="9048"/>
                    <a:pt x="39764" y="19906"/>
                  </a:cubicBezTo>
                  <a:close/>
                </a:path>
              </a:pathLst>
            </a:custGeom>
            <a:solidFill>
              <a:srgbClr val="549D40"/>
            </a:solidFill>
            <a:ln w="18073" cap="flat">
              <a:noFill/>
              <a:prstDash val="solid"/>
              <a:miter/>
            </a:ln>
          </p:spPr>
          <p:txBody>
            <a:bodyPr rtlCol="0" anchor="ctr"/>
            <a:lstStyle/>
            <a:p>
              <a:endParaRPr lang="en-US" sz="849"/>
            </a:p>
          </p:txBody>
        </p:sp>
        <p:sp>
          <p:nvSpPr>
            <p:cNvPr id="1188" name="Freeform 1187">
              <a:extLst>
                <a:ext uri="{FF2B5EF4-FFF2-40B4-BE49-F238E27FC236}">
                  <a16:creationId xmlns:a16="http://schemas.microsoft.com/office/drawing/2014/main" id="{8E5529A6-01B3-0E4F-8B7E-23680B80AE3B}"/>
                </a:ext>
              </a:extLst>
            </p:cNvPr>
            <p:cNvSpPr/>
            <p:nvPr userDrawn="1"/>
          </p:nvSpPr>
          <p:spPr>
            <a:xfrm>
              <a:off x="9568074" y="3360597"/>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4"/>
                    <a:pt x="65752" y="117984"/>
                  </a:cubicBezTo>
                  <a:lnTo>
                    <a:pt x="65752" y="117984"/>
                  </a:lnTo>
                  <a:cubicBezTo>
                    <a:pt x="56714" y="123412"/>
                    <a:pt x="44062" y="117984"/>
                    <a:pt x="38640" y="108935"/>
                  </a:cubicBezTo>
                  <a:lnTo>
                    <a:pt x="2491" y="29311"/>
                  </a:lnTo>
                  <a:cubicBezTo>
                    <a:pt x="-2931" y="18453"/>
                    <a:pt x="684" y="7595"/>
                    <a:pt x="11528" y="2166"/>
                  </a:cubicBezTo>
                  <a:close/>
                </a:path>
              </a:pathLst>
            </a:custGeom>
            <a:solidFill>
              <a:srgbClr val="549D40"/>
            </a:solidFill>
            <a:ln w="18073" cap="flat">
              <a:noFill/>
              <a:prstDash val="solid"/>
              <a:miter/>
            </a:ln>
          </p:spPr>
          <p:txBody>
            <a:bodyPr rtlCol="0" anchor="ctr"/>
            <a:lstStyle/>
            <a:p>
              <a:endParaRPr lang="en-US" sz="849"/>
            </a:p>
          </p:txBody>
        </p:sp>
        <p:sp>
          <p:nvSpPr>
            <p:cNvPr id="1189" name="Freeform 1188">
              <a:extLst>
                <a:ext uri="{FF2B5EF4-FFF2-40B4-BE49-F238E27FC236}">
                  <a16:creationId xmlns:a16="http://schemas.microsoft.com/office/drawing/2014/main" id="{79532456-0C54-6744-AE5A-0D8BEBDE6E35}"/>
                </a:ext>
              </a:extLst>
            </p:cNvPr>
            <p:cNvSpPr/>
            <p:nvPr userDrawn="1"/>
          </p:nvSpPr>
          <p:spPr>
            <a:xfrm>
              <a:off x="9870923" y="3360597"/>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4 h 120149"/>
                <a:gd name="connsiteX5" fmla="*/ 66552 w 77753"/>
                <a:gd name="connsiteY5" fmla="*/ 117984 h 120149"/>
                <a:gd name="connsiteX6" fmla="*/ 39441 w 77753"/>
                <a:gd name="connsiteY6" fmla="*/ 108935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9" y="2166"/>
                    <a:pt x="39441" y="11214"/>
                  </a:cubicBezTo>
                  <a:lnTo>
                    <a:pt x="75590" y="90839"/>
                  </a:lnTo>
                  <a:cubicBezTo>
                    <a:pt x="81012" y="99887"/>
                    <a:pt x="75590" y="112554"/>
                    <a:pt x="66552" y="117984"/>
                  </a:cubicBezTo>
                  <a:lnTo>
                    <a:pt x="66552" y="117984"/>
                  </a:lnTo>
                  <a:cubicBezTo>
                    <a:pt x="57515" y="123412"/>
                    <a:pt x="44863" y="117984"/>
                    <a:pt x="39441" y="108935"/>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sz="849"/>
            </a:p>
          </p:txBody>
        </p:sp>
        <p:sp>
          <p:nvSpPr>
            <p:cNvPr id="1190" name="Freeform 1189">
              <a:extLst>
                <a:ext uri="{FF2B5EF4-FFF2-40B4-BE49-F238E27FC236}">
                  <a16:creationId xmlns:a16="http://schemas.microsoft.com/office/drawing/2014/main" id="{406B9502-2AC2-694E-ADA7-309B610F1ED9}"/>
                </a:ext>
              </a:extLst>
            </p:cNvPr>
            <p:cNvSpPr/>
            <p:nvPr userDrawn="1"/>
          </p:nvSpPr>
          <p:spPr>
            <a:xfrm>
              <a:off x="9265431" y="3664618"/>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89 w 77752"/>
                <a:gd name="connsiteY3" fmla="*/ 90839 h 120149"/>
                <a:gd name="connsiteX4" fmla="*/ 66552 w 77752"/>
                <a:gd name="connsiteY4" fmla="*/ 117983 h 120149"/>
                <a:gd name="connsiteX5" fmla="*/ 66552 w 77752"/>
                <a:gd name="connsiteY5" fmla="*/ 117983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89" y="90839"/>
                  </a:lnTo>
                  <a:cubicBezTo>
                    <a:pt x="81012" y="99887"/>
                    <a:pt x="75589" y="112555"/>
                    <a:pt x="66552" y="117983"/>
                  </a:cubicBezTo>
                  <a:lnTo>
                    <a:pt x="66552" y="117983"/>
                  </a:lnTo>
                  <a:cubicBezTo>
                    <a:pt x="57515" y="123413"/>
                    <a:pt x="44863" y="117983"/>
                    <a:pt x="39441" y="108935"/>
                  </a:cubicBezTo>
                  <a:lnTo>
                    <a:pt x="3292" y="29311"/>
                  </a:lnTo>
                  <a:cubicBezTo>
                    <a:pt x="-3938" y="18453"/>
                    <a:pt x="1485" y="7595"/>
                    <a:pt x="12329" y="2166"/>
                  </a:cubicBezTo>
                  <a:close/>
                </a:path>
              </a:pathLst>
            </a:custGeom>
            <a:solidFill>
              <a:srgbClr val="549D40"/>
            </a:solidFill>
            <a:ln w="18073" cap="flat">
              <a:noFill/>
              <a:prstDash val="solid"/>
              <a:miter/>
            </a:ln>
          </p:spPr>
          <p:txBody>
            <a:bodyPr rtlCol="0" anchor="ctr"/>
            <a:lstStyle/>
            <a:p>
              <a:endParaRPr lang="en-US" sz="849"/>
            </a:p>
          </p:txBody>
        </p:sp>
        <p:sp>
          <p:nvSpPr>
            <p:cNvPr id="1191" name="Freeform 1190">
              <a:extLst>
                <a:ext uri="{FF2B5EF4-FFF2-40B4-BE49-F238E27FC236}">
                  <a16:creationId xmlns:a16="http://schemas.microsoft.com/office/drawing/2014/main" id="{11024420-5E2A-1945-BE2F-8716418DE2E5}"/>
                </a:ext>
              </a:extLst>
            </p:cNvPr>
            <p:cNvSpPr/>
            <p:nvPr userDrawn="1"/>
          </p:nvSpPr>
          <p:spPr>
            <a:xfrm>
              <a:off x="9568074" y="3664618"/>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3 h 120149"/>
                <a:gd name="connsiteX5" fmla="*/ 65752 w 76952"/>
                <a:gd name="connsiteY5" fmla="*/ 117983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3"/>
                  </a:cubicBezTo>
                  <a:lnTo>
                    <a:pt x="65752" y="117983"/>
                  </a:lnTo>
                  <a:cubicBezTo>
                    <a:pt x="56714" y="123413"/>
                    <a:pt x="44062" y="117983"/>
                    <a:pt x="38640" y="108935"/>
                  </a:cubicBezTo>
                  <a:lnTo>
                    <a:pt x="2491" y="29311"/>
                  </a:lnTo>
                  <a:cubicBezTo>
                    <a:pt x="-2931" y="18453"/>
                    <a:pt x="684" y="7595"/>
                    <a:pt x="11528" y="2166"/>
                  </a:cubicBezTo>
                  <a:close/>
                </a:path>
              </a:pathLst>
            </a:custGeom>
            <a:solidFill>
              <a:srgbClr val="549D40"/>
            </a:solidFill>
            <a:ln w="18073" cap="flat">
              <a:noFill/>
              <a:prstDash val="solid"/>
              <a:miter/>
            </a:ln>
          </p:spPr>
          <p:txBody>
            <a:bodyPr rtlCol="0" anchor="ctr"/>
            <a:lstStyle/>
            <a:p>
              <a:endParaRPr lang="en-US" sz="849"/>
            </a:p>
          </p:txBody>
        </p:sp>
        <p:sp>
          <p:nvSpPr>
            <p:cNvPr id="1192" name="Freeform 1191">
              <a:extLst>
                <a:ext uri="{FF2B5EF4-FFF2-40B4-BE49-F238E27FC236}">
                  <a16:creationId xmlns:a16="http://schemas.microsoft.com/office/drawing/2014/main" id="{5CF7526B-19A3-DF42-9226-51FFBD31F60B}"/>
                </a:ext>
              </a:extLst>
            </p:cNvPr>
            <p:cNvSpPr/>
            <p:nvPr userDrawn="1"/>
          </p:nvSpPr>
          <p:spPr>
            <a:xfrm>
              <a:off x="9265431" y="3966830"/>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89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89" y="90839"/>
                  </a:lnTo>
                  <a:cubicBezTo>
                    <a:pt x="81012" y="99887"/>
                    <a:pt x="75589" y="112554"/>
                    <a:pt x="66552" y="117984"/>
                  </a:cubicBezTo>
                  <a:lnTo>
                    <a:pt x="66552" y="117984"/>
                  </a:lnTo>
                  <a:cubicBezTo>
                    <a:pt x="57515" y="123412"/>
                    <a:pt x="44863" y="117984"/>
                    <a:pt x="39441" y="108935"/>
                  </a:cubicBezTo>
                  <a:lnTo>
                    <a:pt x="3292" y="29311"/>
                  </a:lnTo>
                  <a:cubicBezTo>
                    <a:pt x="-3938" y="18453"/>
                    <a:pt x="1485" y="7595"/>
                    <a:pt x="12329" y="2166"/>
                  </a:cubicBezTo>
                  <a:close/>
                </a:path>
              </a:pathLst>
            </a:custGeom>
            <a:solidFill>
              <a:srgbClr val="549D40"/>
            </a:solidFill>
            <a:ln w="18073" cap="flat">
              <a:noFill/>
              <a:prstDash val="solid"/>
              <a:miter/>
            </a:ln>
          </p:spPr>
          <p:txBody>
            <a:bodyPr rtlCol="0" anchor="ctr"/>
            <a:lstStyle/>
            <a:p>
              <a:endParaRPr lang="en-US" sz="849"/>
            </a:p>
          </p:txBody>
        </p:sp>
        <p:sp>
          <p:nvSpPr>
            <p:cNvPr id="1193" name="Freeform 1192">
              <a:extLst>
                <a:ext uri="{FF2B5EF4-FFF2-40B4-BE49-F238E27FC236}">
                  <a16:creationId xmlns:a16="http://schemas.microsoft.com/office/drawing/2014/main" id="{17E5D2BC-41E2-AE4D-AC47-C755A640F27B}"/>
                </a:ext>
              </a:extLst>
            </p:cNvPr>
            <p:cNvSpPr/>
            <p:nvPr userDrawn="1"/>
          </p:nvSpPr>
          <p:spPr>
            <a:xfrm>
              <a:off x="9888675" y="3664776"/>
              <a:ext cx="39763" cy="121445"/>
            </a:xfrm>
            <a:custGeom>
              <a:avLst/>
              <a:gdLst>
                <a:gd name="connsiteX0" fmla="*/ 39763 w 39763"/>
                <a:gd name="connsiteY0" fmla="*/ 20105 h 121445"/>
                <a:gd name="connsiteX1" fmla="*/ 39763 w 39763"/>
                <a:gd name="connsiteY1" fmla="*/ 101539 h 121445"/>
                <a:gd name="connsiteX2" fmla="*/ 19881 w 39763"/>
                <a:gd name="connsiteY2" fmla="*/ 121446 h 121445"/>
                <a:gd name="connsiteX3" fmla="*/ 19881 w 39763"/>
                <a:gd name="connsiteY3" fmla="*/ 121446 h 121445"/>
                <a:gd name="connsiteX4" fmla="*/ 0 w 39763"/>
                <a:gd name="connsiteY4" fmla="*/ 101539 h 121445"/>
                <a:gd name="connsiteX5" fmla="*/ 0 w 39763"/>
                <a:gd name="connsiteY5" fmla="*/ 20105 h 121445"/>
                <a:gd name="connsiteX6" fmla="*/ 19881 w 39763"/>
                <a:gd name="connsiteY6" fmla="*/ 199 h 121445"/>
                <a:gd name="connsiteX7" fmla="*/ 19881 w 39763"/>
                <a:gd name="connsiteY7" fmla="*/ 199 h 121445"/>
                <a:gd name="connsiteX8" fmla="*/ 39763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3" y="20105"/>
                  </a:moveTo>
                  <a:lnTo>
                    <a:pt x="39763" y="101539"/>
                  </a:lnTo>
                  <a:cubicBezTo>
                    <a:pt x="39763" y="112397"/>
                    <a:pt x="30726" y="121446"/>
                    <a:pt x="19881" y="121446"/>
                  </a:cubicBezTo>
                  <a:lnTo>
                    <a:pt x="19881" y="121446"/>
                  </a:lnTo>
                  <a:cubicBezTo>
                    <a:pt x="9037" y="121446"/>
                    <a:pt x="0" y="112397"/>
                    <a:pt x="0" y="101539"/>
                  </a:cubicBezTo>
                  <a:lnTo>
                    <a:pt x="0" y="20105"/>
                  </a:lnTo>
                  <a:cubicBezTo>
                    <a:pt x="0" y="9247"/>
                    <a:pt x="9037" y="199"/>
                    <a:pt x="19881" y="199"/>
                  </a:cubicBezTo>
                  <a:lnTo>
                    <a:pt x="19881" y="199"/>
                  </a:lnTo>
                  <a:cubicBezTo>
                    <a:pt x="30726" y="-1611"/>
                    <a:pt x="39763" y="9247"/>
                    <a:pt x="39763" y="20105"/>
                  </a:cubicBezTo>
                  <a:close/>
                </a:path>
              </a:pathLst>
            </a:custGeom>
            <a:solidFill>
              <a:srgbClr val="549D40"/>
            </a:solidFill>
            <a:ln w="18073" cap="flat">
              <a:noFill/>
              <a:prstDash val="solid"/>
              <a:miter/>
            </a:ln>
          </p:spPr>
          <p:txBody>
            <a:bodyPr rtlCol="0" anchor="ctr"/>
            <a:lstStyle/>
            <a:p>
              <a:endParaRPr lang="en-US" sz="849"/>
            </a:p>
          </p:txBody>
        </p:sp>
        <p:sp>
          <p:nvSpPr>
            <p:cNvPr id="1194" name="Freeform 1193">
              <a:extLst>
                <a:ext uri="{FF2B5EF4-FFF2-40B4-BE49-F238E27FC236}">
                  <a16:creationId xmlns:a16="http://schemas.microsoft.com/office/drawing/2014/main" id="{3671B2BF-4010-BF47-AF03-DB2F59EFBECA}"/>
                </a:ext>
              </a:extLst>
            </p:cNvPr>
            <p:cNvSpPr/>
            <p:nvPr userDrawn="1"/>
          </p:nvSpPr>
          <p:spPr>
            <a:xfrm>
              <a:off x="9586832" y="3967186"/>
              <a:ext cx="39763" cy="121246"/>
            </a:xfrm>
            <a:custGeom>
              <a:avLst/>
              <a:gdLst>
                <a:gd name="connsiteX0" fmla="*/ 39764 w 39763"/>
                <a:gd name="connsiteY0" fmla="*/ 19906 h 121246"/>
                <a:gd name="connsiteX1" fmla="*/ 39764 w 39763"/>
                <a:gd name="connsiteY1" fmla="*/ 101341 h 121246"/>
                <a:gd name="connsiteX2" fmla="*/ 19882 w 39763"/>
                <a:gd name="connsiteY2" fmla="*/ 121246 h 121246"/>
                <a:gd name="connsiteX3" fmla="*/ 19882 w 39763"/>
                <a:gd name="connsiteY3" fmla="*/ 121246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8"/>
                    <a:pt x="30726" y="121246"/>
                    <a:pt x="19882" y="121246"/>
                  </a:cubicBezTo>
                  <a:lnTo>
                    <a:pt x="19882" y="121246"/>
                  </a:lnTo>
                  <a:cubicBezTo>
                    <a:pt x="9037" y="121246"/>
                    <a:pt x="0" y="112198"/>
                    <a:pt x="0" y="101341"/>
                  </a:cubicBezTo>
                  <a:lnTo>
                    <a:pt x="0" y="19906"/>
                  </a:lnTo>
                  <a:cubicBezTo>
                    <a:pt x="0" y="9048"/>
                    <a:pt x="9037" y="0"/>
                    <a:pt x="19882" y="0"/>
                  </a:cubicBezTo>
                  <a:lnTo>
                    <a:pt x="19882" y="0"/>
                  </a:lnTo>
                  <a:cubicBezTo>
                    <a:pt x="28919" y="0"/>
                    <a:pt x="39764" y="9048"/>
                    <a:pt x="39764" y="19906"/>
                  </a:cubicBezTo>
                  <a:close/>
                </a:path>
              </a:pathLst>
            </a:custGeom>
            <a:solidFill>
              <a:srgbClr val="549D40"/>
            </a:solidFill>
            <a:ln w="18073" cap="flat">
              <a:noFill/>
              <a:prstDash val="solid"/>
              <a:miter/>
            </a:ln>
          </p:spPr>
          <p:txBody>
            <a:bodyPr rtlCol="0" anchor="ctr"/>
            <a:lstStyle/>
            <a:p>
              <a:endParaRPr lang="en-US" sz="849"/>
            </a:p>
          </p:txBody>
        </p:sp>
        <p:sp>
          <p:nvSpPr>
            <p:cNvPr id="1195" name="Freeform 1194">
              <a:extLst>
                <a:ext uri="{FF2B5EF4-FFF2-40B4-BE49-F238E27FC236}">
                  <a16:creationId xmlns:a16="http://schemas.microsoft.com/office/drawing/2014/main" id="{2534E645-2FB7-A34F-8492-6A3996A572C4}"/>
                </a:ext>
              </a:extLst>
            </p:cNvPr>
            <p:cNvSpPr/>
            <p:nvPr userDrawn="1"/>
          </p:nvSpPr>
          <p:spPr>
            <a:xfrm>
              <a:off x="9870923" y="3966830"/>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4 h 120149"/>
                <a:gd name="connsiteX5" fmla="*/ 66552 w 77753"/>
                <a:gd name="connsiteY5" fmla="*/ 117984 h 120149"/>
                <a:gd name="connsiteX6" fmla="*/ 39441 w 77753"/>
                <a:gd name="connsiteY6" fmla="*/ 108935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9" y="2166"/>
                    <a:pt x="39441" y="11214"/>
                  </a:cubicBezTo>
                  <a:lnTo>
                    <a:pt x="75590" y="90839"/>
                  </a:lnTo>
                  <a:cubicBezTo>
                    <a:pt x="81012" y="99887"/>
                    <a:pt x="75590" y="112554"/>
                    <a:pt x="66552" y="117984"/>
                  </a:cubicBezTo>
                  <a:lnTo>
                    <a:pt x="66552" y="117984"/>
                  </a:lnTo>
                  <a:cubicBezTo>
                    <a:pt x="57515" y="123412"/>
                    <a:pt x="44863" y="117984"/>
                    <a:pt x="39441" y="108935"/>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sz="849"/>
            </a:p>
          </p:txBody>
        </p:sp>
        <p:sp>
          <p:nvSpPr>
            <p:cNvPr id="1196" name="Freeform 1195">
              <a:extLst>
                <a:ext uri="{FF2B5EF4-FFF2-40B4-BE49-F238E27FC236}">
                  <a16:creationId xmlns:a16="http://schemas.microsoft.com/office/drawing/2014/main" id="{F7AC564F-9A3A-2B44-ABDC-F6053A70FF43}"/>
                </a:ext>
              </a:extLst>
            </p:cNvPr>
            <p:cNvSpPr/>
            <p:nvPr userDrawn="1"/>
          </p:nvSpPr>
          <p:spPr>
            <a:xfrm>
              <a:off x="10192325" y="3360954"/>
              <a:ext cx="39763" cy="121246"/>
            </a:xfrm>
            <a:custGeom>
              <a:avLst/>
              <a:gdLst>
                <a:gd name="connsiteX0" fmla="*/ 39764 w 39763"/>
                <a:gd name="connsiteY0" fmla="*/ 19906 h 121246"/>
                <a:gd name="connsiteX1" fmla="*/ 39764 w 39763"/>
                <a:gd name="connsiteY1" fmla="*/ 101341 h 121246"/>
                <a:gd name="connsiteX2" fmla="*/ 19882 w 39763"/>
                <a:gd name="connsiteY2" fmla="*/ 121246 h 121246"/>
                <a:gd name="connsiteX3" fmla="*/ 19882 w 39763"/>
                <a:gd name="connsiteY3" fmla="*/ 121246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8"/>
                    <a:pt x="30727" y="121246"/>
                    <a:pt x="19882" y="121246"/>
                  </a:cubicBezTo>
                  <a:lnTo>
                    <a:pt x="19882" y="121246"/>
                  </a:lnTo>
                  <a:cubicBezTo>
                    <a:pt x="9037" y="121246"/>
                    <a:pt x="0" y="112198"/>
                    <a:pt x="0" y="101341"/>
                  </a:cubicBezTo>
                  <a:lnTo>
                    <a:pt x="0" y="19906"/>
                  </a:lnTo>
                  <a:cubicBezTo>
                    <a:pt x="0" y="9048"/>
                    <a:pt x="9037" y="0"/>
                    <a:pt x="19882" y="0"/>
                  </a:cubicBezTo>
                  <a:lnTo>
                    <a:pt x="19882" y="0"/>
                  </a:lnTo>
                  <a:cubicBezTo>
                    <a:pt x="30727" y="0"/>
                    <a:pt x="39764" y="9048"/>
                    <a:pt x="39764" y="19906"/>
                  </a:cubicBezTo>
                  <a:close/>
                </a:path>
              </a:pathLst>
            </a:custGeom>
            <a:solidFill>
              <a:srgbClr val="549D40"/>
            </a:solidFill>
            <a:ln w="18073" cap="flat">
              <a:noFill/>
              <a:prstDash val="solid"/>
              <a:miter/>
            </a:ln>
          </p:spPr>
          <p:txBody>
            <a:bodyPr rtlCol="0" anchor="ctr"/>
            <a:lstStyle/>
            <a:p>
              <a:endParaRPr lang="en-US" sz="849"/>
            </a:p>
          </p:txBody>
        </p:sp>
        <p:sp>
          <p:nvSpPr>
            <p:cNvPr id="1197" name="Freeform 1196">
              <a:extLst>
                <a:ext uri="{FF2B5EF4-FFF2-40B4-BE49-F238E27FC236}">
                  <a16:creationId xmlns:a16="http://schemas.microsoft.com/office/drawing/2014/main" id="{45D1CAE9-F0E2-D84E-8F3A-5970A1E67510}"/>
                </a:ext>
              </a:extLst>
            </p:cNvPr>
            <p:cNvSpPr/>
            <p:nvPr userDrawn="1"/>
          </p:nvSpPr>
          <p:spPr>
            <a:xfrm>
              <a:off x="10476416" y="3360597"/>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4 h 120149"/>
                <a:gd name="connsiteX5" fmla="*/ 66552 w 77753"/>
                <a:gd name="connsiteY5" fmla="*/ 117984 h 120149"/>
                <a:gd name="connsiteX6" fmla="*/ 39441 w 77753"/>
                <a:gd name="connsiteY6" fmla="*/ 108935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9" y="2166"/>
                    <a:pt x="39441" y="11214"/>
                  </a:cubicBezTo>
                  <a:lnTo>
                    <a:pt x="75590" y="90839"/>
                  </a:lnTo>
                  <a:cubicBezTo>
                    <a:pt x="81012" y="99887"/>
                    <a:pt x="75590" y="112554"/>
                    <a:pt x="66552" y="117984"/>
                  </a:cubicBezTo>
                  <a:lnTo>
                    <a:pt x="66552" y="117984"/>
                  </a:lnTo>
                  <a:cubicBezTo>
                    <a:pt x="57515" y="123412"/>
                    <a:pt x="44863" y="117984"/>
                    <a:pt x="39441" y="108935"/>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sz="849"/>
            </a:p>
          </p:txBody>
        </p:sp>
        <p:sp>
          <p:nvSpPr>
            <p:cNvPr id="1198" name="Freeform 1197">
              <a:extLst>
                <a:ext uri="{FF2B5EF4-FFF2-40B4-BE49-F238E27FC236}">
                  <a16:creationId xmlns:a16="http://schemas.microsoft.com/office/drawing/2014/main" id="{3FCE2FE2-C211-4A46-94AA-32F8042DD25E}"/>
                </a:ext>
              </a:extLst>
            </p:cNvPr>
            <p:cNvSpPr/>
            <p:nvPr userDrawn="1"/>
          </p:nvSpPr>
          <p:spPr>
            <a:xfrm>
              <a:off x="10173566" y="3664618"/>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3 h 120149"/>
                <a:gd name="connsiteX5" fmla="*/ 65752 w 76952"/>
                <a:gd name="connsiteY5" fmla="*/ 117983 h 120149"/>
                <a:gd name="connsiteX6" fmla="*/ 38640 w 76952"/>
                <a:gd name="connsiteY6" fmla="*/ 108935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3"/>
                  </a:cubicBezTo>
                  <a:lnTo>
                    <a:pt x="65752" y="117983"/>
                  </a:lnTo>
                  <a:cubicBezTo>
                    <a:pt x="56715" y="123413"/>
                    <a:pt x="44062" y="117983"/>
                    <a:pt x="38640" y="108935"/>
                  </a:cubicBezTo>
                  <a:lnTo>
                    <a:pt x="2491" y="29311"/>
                  </a:lnTo>
                  <a:cubicBezTo>
                    <a:pt x="-2931" y="18453"/>
                    <a:pt x="684" y="7595"/>
                    <a:pt x="11529" y="2166"/>
                  </a:cubicBezTo>
                  <a:close/>
                </a:path>
              </a:pathLst>
            </a:custGeom>
            <a:solidFill>
              <a:srgbClr val="549D40"/>
            </a:solidFill>
            <a:ln w="18073" cap="flat">
              <a:noFill/>
              <a:prstDash val="solid"/>
              <a:miter/>
            </a:ln>
          </p:spPr>
          <p:txBody>
            <a:bodyPr rtlCol="0" anchor="ctr"/>
            <a:lstStyle/>
            <a:p>
              <a:endParaRPr lang="en-US" sz="849"/>
            </a:p>
          </p:txBody>
        </p:sp>
        <p:sp>
          <p:nvSpPr>
            <p:cNvPr id="1199" name="Freeform 1198">
              <a:extLst>
                <a:ext uri="{FF2B5EF4-FFF2-40B4-BE49-F238E27FC236}">
                  <a16:creationId xmlns:a16="http://schemas.microsoft.com/office/drawing/2014/main" id="{035F3658-3108-DB4A-B640-DEA38373FBC3}"/>
                </a:ext>
              </a:extLst>
            </p:cNvPr>
            <p:cNvSpPr/>
            <p:nvPr userDrawn="1"/>
          </p:nvSpPr>
          <p:spPr>
            <a:xfrm>
              <a:off x="10476416" y="3664618"/>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3 h 120149"/>
                <a:gd name="connsiteX5" fmla="*/ 66552 w 77753"/>
                <a:gd name="connsiteY5" fmla="*/ 117983 h 120149"/>
                <a:gd name="connsiteX6" fmla="*/ 39441 w 77753"/>
                <a:gd name="connsiteY6" fmla="*/ 108935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9"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sz="849"/>
            </a:p>
          </p:txBody>
        </p:sp>
        <p:sp>
          <p:nvSpPr>
            <p:cNvPr id="1200" name="Freeform 1199">
              <a:extLst>
                <a:ext uri="{FF2B5EF4-FFF2-40B4-BE49-F238E27FC236}">
                  <a16:creationId xmlns:a16="http://schemas.microsoft.com/office/drawing/2014/main" id="{FB3DCFCB-4B39-E44D-A8C9-C47FECABB087}"/>
                </a:ext>
              </a:extLst>
            </p:cNvPr>
            <p:cNvSpPr/>
            <p:nvPr userDrawn="1"/>
          </p:nvSpPr>
          <p:spPr>
            <a:xfrm>
              <a:off x="10173566" y="3966830"/>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4"/>
                    <a:pt x="65752" y="117984"/>
                  </a:cubicBezTo>
                  <a:lnTo>
                    <a:pt x="65752" y="117984"/>
                  </a:lnTo>
                  <a:cubicBezTo>
                    <a:pt x="56715" y="123412"/>
                    <a:pt x="44062" y="117984"/>
                    <a:pt x="38640" y="108935"/>
                  </a:cubicBezTo>
                  <a:lnTo>
                    <a:pt x="2491" y="29311"/>
                  </a:lnTo>
                  <a:cubicBezTo>
                    <a:pt x="-2931" y="18453"/>
                    <a:pt x="684" y="7595"/>
                    <a:pt x="11529" y="2166"/>
                  </a:cubicBezTo>
                  <a:close/>
                </a:path>
              </a:pathLst>
            </a:custGeom>
            <a:solidFill>
              <a:srgbClr val="549D40"/>
            </a:solidFill>
            <a:ln w="18073" cap="flat">
              <a:noFill/>
              <a:prstDash val="solid"/>
              <a:miter/>
            </a:ln>
          </p:spPr>
          <p:txBody>
            <a:bodyPr rtlCol="0" anchor="ctr"/>
            <a:lstStyle/>
            <a:p>
              <a:endParaRPr lang="en-US" sz="849"/>
            </a:p>
          </p:txBody>
        </p:sp>
        <p:sp>
          <p:nvSpPr>
            <p:cNvPr id="1201" name="Freeform 1200">
              <a:extLst>
                <a:ext uri="{FF2B5EF4-FFF2-40B4-BE49-F238E27FC236}">
                  <a16:creationId xmlns:a16="http://schemas.microsoft.com/office/drawing/2014/main" id="{E996D82E-C301-AE4A-89D9-61DDF4F75827}"/>
                </a:ext>
              </a:extLst>
            </p:cNvPr>
            <p:cNvSpPr/>
            <p:nvPr userDrawn="1"/>
          </p:nvSpPr>
          <p:spPr>
            <a:xfrm>
              <a:off x="10495974" y="3967186"/>
              <a:ext cx="39763" cy="121246"/>
            </a:xfrm>
            <a:custGeom>
              <a:avLst/>
              <a:gdLst>
                <a:gd name="connsiteX0" fmla="*/ 39764 w 39763"/>
                <a:gd name="connsiteY0" fmla="*/ 19906 h 121246"/>
                <a:gd name="connsiteX1" fmla="*/ 39764 w 39763"/>
                <a:gd name="connsiteY1" fmla="*/ 101341 h 121246"/>
                <a:gd name="connsiteX2" fmla="*/ 19882 w 39763"/>
                <a:gd name="connsiteY2" fmla="*/ 121246 h 121246"/>
                <a:gd name="connsiteX3" fmla="*/ 19882 w 39763"/>
                <a:gd name="connsiteY3" fmla="*/ 121246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8"/>
                    <a:pt x="30727" y="121246"/>
                    <a:pt x="19882" y="121246"/>
                  </a:cubicBezTo>
                  <a:lnTo>
                    <a:pt x="19882" y="121246"/>
                  </a:lnTo>
                  <a:cubicBezTo>
                    <a:pt x="9037" y="121246"/>
                    <a:pt x="0" y="112198"/>
                    <a:pt x="0" y="101341"/>
                  </a:cubicBezTo>
                  <a:lnTo>
                    <a:pt x="0" y="19906"/>
                  </a:lnTo>
                  <a:cubicBezTo>
                    <a:pt x="0" y="9048"/>
                    <a:pt x="9037" y="0"/>
                    <a:pt x="19882" y="0"/>
                  </a:cubicBezTo>
                  <a:lnTo>
                    <a:pt x="19882" y="0"/>
                  </a:lnTo>
                  <a:cubicBezTo>
                    <a:pt x="28919" y="0"/>
                    <a:pt x="39764" y="9048"/>
                    <a:pt x="39764" y="19906"/>
                  </a:cubicBezTo>
                  <a:close/>
                </a:path>
              </a:pathLst>
            </a:custGeom>
            <a:solidFill>
              <a:srgbClr val="549D40"/>
            </a:solidFill>
            <a:ln w="18073" cap="flat">
              <a:noFill/>
              <a:prstDash val="solid"/>
              <a:miter/>
            </a:ln>
          </p:spPr>
          <p:txBody>
            <a:bodyPr rtlCol="0" anchor="ctr"/>
            <a:lstStyle/>
            <a:p>
              <a:endParaRPr lang="en-US" sz="849"/>
            </a:p>
          </p:txBody>
        </p:sp>
        <p:sp>
          <p:nvSpPr>
            <p:cNvPr id="1202" name="Freeform 1201">
              <a:extLst>
                <a:ext uri="{FF2B5EF4-FFF2-40B4-BE49-F238E27FC236}">
                  <a16:creationId xmlns:a16="http://schemas.microsoft.com/office/drawing/2014/main" id="{1D1E4662-EC3F-7947-A4DA-C1D5FF9EF541}"/>
                </a:ext>
              </a:extLst>
            </p:cNvPr>
            <p:cNvSpPr/>
            <p:nvPr userDrawn="1"/>
          </p:nvSpPr>
          <p:spPr>
            <a:xfrm>
              <a:off x="6521413" y="4274827"/>
              <a:ext cx="39763" cy="117627"/>
            </a:xfrm>
            <a:custGeom>
              <a:avLst/>
              <a:gdLst>
                <a:gd name="connsiteX0" fmla="*/ 30726 w 39763"/>
                <a:gd name="connsiteY0" fmla="*/ 0 h 117627"/>
                <a:gd name="connsiteX1" fmla="*/ 39764 w 39763"/>
                <a:gd name="connsiteY1" fmla="*/ 16287 h 117627"/>
                <a:gd name="connsiteX2" fmla="*/ 39764 w 39763"/>
                <a:gd name="connsiteY2" fmla="*/ 97721 h 117627"/>
                <a:gd name="connsiteX3" fmla="*/ 19882 w 39763"/>
                <a:gd name="connsiteY3" fmla="*/ 117627 h 117627"/>
                <a:gd name="connsiteX4" fmla="*/ 19882 w 39763"/>
                <a:gd name="connsiteY4" fmla="*/ 117627 h 117627"/>
                <a:gd name="connsiteX5" fmla="*/ 0 w 39763"/>
                <a:gd name="connsiteY5" fmla="*/ 97721 h 117627"/>
                <a:gd name="connsiteX6" fmla="*/ 0 w 39763"/>
                <a:gd name="connsiteY6" fmla="*/ 66957 h 117627"/>
                <a:gd name="connsiteX7" fmla="*/ 30726 w 39763"/>
                <a:gd name="connsiteY7" fmla="*/ 0 h 11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763" h="117627">
                  <a:moveTo>
                    <a:pt x="30726" y="0"/>
                  </a:moveTo>
                  <a:cubicBezTo>
                    <a:pt x="36149" y="3619"/>
                    <a:pt x="39764" y="9048"/>
                    <a:pt x="39764" y="16287"/>
                  </a:cubicBezTo>
                  <a:lnTo>
                    <a:pt x="39764" y="97721"/>
                  </a:lnTo>
                  <a:cubicBezTo>
                    <a:pt x="39764" y="108579"/>
                    <a:pt x="30726" y="117627"/>
                    <a:pt x="19882" y="117627"/>
                  </a:cubicBezTo>
                  <a:lnTo>
                    <a:pt x="19882" y="117627"/>
                  </a:lnTo>
                  <a:cubicBezTo>
                    <a:pt x="9037" y="117627"/>
                    <a:pt x="0" y="108579"/>
                    <a:pt x="0" y="97721"/>
                  </a:cubicBezTo>
                  <a:lnTo>
                    <a:pt x="0" y="66957"/>
                  </a:lnTo>
                  <a:lnTo>
                    <a:pt x="30726" y="0"/>
                  </a:lnTo>
                  <a:close/>
                </a:path>
              </a:pathLst>
            </a:custGeom>
            <a:solidFill>
              <a:srgbClr val="549D40"/>
            </a:solidFill>
            <a:ln w="18073" cap="flat">
              <a:noFill/>
              <a:prstDash val="solid"/>
              <a:miter/>
            </a:ln>
          </p:spPr>
          <p:txBody>
            <a:bodyPr rtlCol="0" anchor="ctr"/>
            <a:lstStyle/>
            <a:p>
              <a:endParaRPr lang="en-US" sz="849"/>
            </a:p>
          </p:txBody>
        </p:sp>
        <p:sp>
          <p:nvSpPr>
            <p:cNvPr id="1203" name="Freeform 1202">
              <a:extLst>
                <a:ext uri="{FF2B5EF4-FFF2-40B4-BE49-F238E27FC236}">
                  <a16:creationId xmlns:a16="http://schemas.microsoft.com/office/drawing/2014/main" id="{D0711075-2193-B243-82EE-DB74CF77EDC7}"/>
                </a:ext>
              </a:extLst>
            </p:cNvPr>
            <p:cNvSpPr/>
            <p:nvPr userDrawn="1"/>
          </p:nvSpPr>
          <p:spPr>
            <a:xfrm>
              <a:off x="6841653" y="4270851"/>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3 h 120149"/>
                <a:gd name="connsiteX5" fmla="*/ 66552 w 77752"/>
                <a:gd name="connsiteY5" fmla="*/ 117983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sz="849"/>
            </a:p>
          </p:txBody>
        </p:sp>
        <p:sp>
          <p:nvSpPr>
            <p:cNvPr id="1204" name="Freeform 1203">
              <a:extLst>
                <a:ext uri="{FF2B5EF4-FFF2-40B4-BE49-F238E27FC236}">
                  <a16:creationId xmlns:a16="http://schemas.microsoft.com/office/drawing/2014/main" id="{F7280F2D-FC6D-0649-8078-897BFFD856D4}"/>
                </a:ext>
              </a:extLst>
            </p:cNvPr>
            <p:cNvSpPr/>
            <p:nvPr userDrawn="1"/>
          </p:nvSpPr>
          <p:spPr>
            <a:xfrm>
              <a:off x="7144296" y="4270851"/>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3 h 120149"/>
                <a:gd name="connsiteX5" fmla="*/ 65752 w 76952"/>
                <a:gd name="connsiteY5" fmla="*/ 117983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3"/>
                  </a:cubicBezTo>
                  <a:lnTo>
                    <a:pt x="65752" y="117983"/>
                  </a:lnTo>
                  <a:cubicBezTo>
                    <a:pt x="56714" y="123413"/>
                    <a:pt x="44062" y="117983"/>
                    <a:pt x="38640" y="108935"/>
                  </a:cubicBezTo>
                  <a:lnTo>
                    <a:pt x="2491" y="29311"/>
                  </a:lnTo>
                  <a:cubicBezTo>
                    <a:pt x="-2931" y="18453"/>
                    <a:pt x="684" y="7595"/>
                    <a:pt x="11528" y="2166"/>
                  </a:cubicBezTo>
                  <a:close/>
                </a:path>
              </a:pathLst>
            </a:custGeom>
            <a:solidFill>
              <a:srgbClr val="549D40"/>
            </a:solidFill>
            <a:ln w="18073" cap="flat">
              <a:noFill/>
              <a:prstDash val="solid"/>
              <a:miter/>
            </a:ln>
          </p:spPr>
          <p:txBody>
            <a:bodyPr rtlCol="0" anchor="ctr"/>
            <a:lstStyle/>
            <a:p>
              <a:endParaRPr lang="en-US" sz="849"/>
            </a:p>
          </p:txBody>
        </p:sp>
        <p:sp>
          <p:nvSpPr>
            <p:cNvPr id="1205" name="Freeform 1204">
              <a:extLst>
                <a:ext uri="{FF2B5EF4-FFF2-40B4-BE49-F238E27FC236}">
                  <a16:creationId xmlns:a16="http://schemas.microsoft.com/office/drawing/2014/main" id="{11DC272D-6E19-FA4A-981B-6E85EEB8B754}"/>
                </a:ext>
              </a:extLst>
            </p:cNvPr>
            <p:cNvSpPr/>
            <p:nvPr userDrawn="1"/>
          </p:nvSpPr>
          <p:spPr>
            <a:xfrm>
              <a:off x="6520730" y="4574872"/>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6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6"/>
                  </a:cubicBezTo>
                  <a:lnTo>
                    <a:pt x="2491" y="29311"/>
                  </a:lnTo>
                  <a:cubicBezTo>
                    <a:pt x="-2931" y="16643"/>
                    <a:pt x="684" y="5785"/>
                    <a:pt x="11528" y="2166"/>
                  </a:cubicBezTo>
                  <a:close/>
                </a:path>
              </a:pathLst>
            </a:custGeom>
            <a:solidFill>
              <a:srgbClr val="549D40"/>
            </a:solidFill>
            <a:ln w="18073" cap="flat">
              <a:noFill/>
              <a:prstDash val="solid"/>
              <a:miter/>
            </a:ln>
          </p:spPr>
          <p:txBody>
            <a:bodyPr rtlCol="0" anchor="ctr"/>
            <a:lstStyle/>
            <a:p>
              <a:endParaRPr lang="en-US" sz="849"/>
            </a:p>
          </p:txBody>
        </p:sp>
        <p:sp>
          <p:nvSpPr>
            <p:cNvPr id="1206" name="Freeform 1205">
              <a:extLst>
                <a:ext uri="{FF2B5EF4-FFF2-40B4-BE49-F238E27FC236}">
                  <a16:creationId xmlns:a16="http://schemas.microsoft.com/office/drawing/2014/main" id="{850E9612-C46D-CA44-86F5-6FE4A3E675F1}"/>
                </a:ext>
              </a:extLst>
            </p:cNvPr>
            <p:cNvSpPr/>
            <p:nvPr userDrawn="1"/>
          </p:nvSpPr>
          <p:spPr>
            <a:xfrm>
              <a:off x="6841653" y="4574872"/>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6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6643"/>
                    <a:pt x="1484" y="5785"/>
                    <a:pt x="12329" y="2166"/>
                  </a:cubicBezTo>
                  <a:close/>
                </a:path>
              </a:pathLst>
            </a:custGeom>
            <a:solidFill>
              <a:srgbClr val="549D40"/>
            </a:solidFill>
            <a:ln w="18073" cap="flat">
              <a:noFill/>
              <a:prstDash val="solid"/>
              <a:miter/>
            </a:ln>
          </p:spPr>
          <p:txBody>
            <a:bodyPr rtlCol="0" anchor="ctr"/>
            <a:lstStyle/>
            <a:p>
              <a:endParaRPr lang="en-US" sz="849"/>
            </a:p>
          </p:txBody>
        </p:sp>
        <p:sp>
          <p:nvSpPr>
            <p:cNvPr id="1207" name="Freeform 1206">
              <a:extLst>
                <a:ext uri="{FF2B5EF4-FFF2-40B4-BE49-F238E27FC236}">
                  <a16:creationId xmlns:a16="http://schemas.microsoft.com/office/drawing/2014/main" id="{93C24EA1-4CE7-9E42-9A18-F7CA6BBB7FA7}"/>
                </a:ext>
              </a:extLst>
            </p:cNvPr>
            <p:cNvSpPr/>
            <p:nvPr userDrawn="1"/>
          </p:nvSpPr>
          <p:spPr>
            <a:xfrm>
              <a:off x="6538804" y="4877084"/>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3 h 120149"/>
                <a:gd name="connsiteX5" fmla="*/ 65752 w 76952"/>
                <a:gd name="connsiteY5" fmla="*/ 117983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3"/>
                  </a:cubicBezTo>
                  <a:lnTo>
                    <a:pt x="65752" y="117983"/>
                  </a:lnTo>
                  <a:cubicBezTo>
                    <a:pt x="56714" y="123413"/>
                    <a:pt x="44062" y="117983"/>
                    <a:pt x="38640" y="108935"/>
                  </a:cubicBezTo>
                  <a:lnTo>
                    <a:pt x="2491" y="29311"/>
                  </a:lnTo>
                  <a:cubicBezTo>
                    <a:pt x="-2931" y="18453"/>
                    <a:pt x="684" y="7595"/>
                    <a:pt x="11528" y="2166"/>
                  </a:cubicBezTo>
                  <a:close/>
                </a:path>
              </a:pathLst>
            </a:custGeom>
            <a:solidFill>
              <a:srgbClr val="549D40"/>
            </a:solidFill>
            <a:ln w="18073" cap="flat">
              <a:noFill/>
              <a:prstDash val="solid"/>
              <a:miter/>
            </a:ln>
          </p:spPr>
          <p:txBody>
            <a:bodyPr rtlCol="0" anchor="ctr"/>
            <a:lstStyle/>
            <a:p>
              <a:endParaRPr lang="en-US" sz="849"/>
            </a:p>
          </p:txBody>
        </p:sp>
        <p:sp>
          <p:nvSpPr>
            <p:cNvPr id="1208" name="Freeform 1207">
              <a:extLst>
                <a:ext uri="{FF2B5EF4-FFF2-40B4-BE49-F238E27FC236}">
                  <a16:creationId xmlns:a16="http://schemas.microsoft.com/office/drawing/2014/main" id="{B6320250-9C49-7E41-A793-0B5BFCC73962}"/>
                </a:ext>
              </a:extLst>
            </p:cNvPr>
            <p:cNvSpPr/>
            <p:nvPr userDrawn="1"/>
          </p:nvSpPr>
          <p:spPr>
            <a:xfrm>
              <a:off x="7163055" y="4575030"/>
              <a:ext cx="39763" cy="121445"/>
            </a:xfrm>
            <a:custGeom>
              <a:avLst/>
              <a:gdLst>
                <a:gd name="connsiteX0" fmla="*/ 39764 w 39763"/>
                <a:gd name="connsiteY0" fmla="*/ 20105 h 121445"/>
                <a:gd name="connsiteX1" fmla="*/ 39764 w 39763"/>
                <a:gd name="connsiteY1" fmla="*/ 101539 h 121445"/>
                <a:gd name="connsiteX2" fmla="*/ 19882 w 39763"/>
                <a:gd name="connsiteY2" fmla="*/ 121445 h 121445"/>
                <a:gd name="connsiteX3" fmla="*/ 19882 w 39763"/>
                <a:gd name="connsiteY3" fmla="*/ 121445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6" y="121445"/>
                    <a:pt x="19882" y="121445"/>
                  </a:cubicBezTo>
                  <a:lnTo>
                    <a:pt x="19882" y="121445"/>
                  </a:lnTo>
                  <a:cubicBezTo>
                    <a:pt x="9037" y="121445"/>
                    <a:pt x="0" y="112397"/>
                    <a:pt x="0" y="101539"/>
                  </a:cubicBezTo>
                  <a:lnTo>
                    <a:pt x="0" y="20105"/>
                  </a:lnTo>
                  <a:cubicBezTo>
                    <a:pt x="0" y="9247"/>
                    <a:pt x="9037" y="199"/>
                    <a:pt x="19882" y="199"/>
                  </a:cubicBezTo>
                  <a:lnTo>
                    <a:pt x="19882" y="199"/>
                  </a:lnTo>
                  <a:cubicBezTo>
                    <a:pt x="30726" y="-1611"/>
                    <a:pt x="39764" y="9247"/>
                    <a:pt x="39764" y="20105"/>
                  </a:cubicBezTo>
                  <a:close/>
                </a:path>
              </a:pathLst>
            </a:custGeom>
            <a:solidFill>
              <a:srgbClr val="549D40"/>
            </a:solidFill>
            <a:ln w="18073" cap="flat">
              <a:noFill/>
              <a:prstDash val="solid"/>
              <a:miter/>
            </a:ln>
          </p:spPr>
          <p:txBody>
            <a:bodyPr rtlCol="0" anchor="ctr"/>
            <a:lstStyle/>
            <a:p>
              <a:endParaRPr lang="en-US" sz="849"/>
            </a:p>
          </p:txBody>
        </p:sp>
        <p:sp>
          <p:nvSpPr>
            <p:cNvPr id="1209" name="Freeform 1208">
              <a:extLst>
                <a:ext uri="{FF2B5EF4-FFF2-40B4-BE49-F238E27FC236}">
                  <a16:creationId xmlns:a16="http://schemas.microsoft.com/office/drawing/2014/main" id="{0329A77C-3E24-0740-BC47-2789C0D3B815}"/>
                </a:ext>
              </a:extLst>
            </p:cNvPr>
            <p:cNvSpPr/>
            <p:nvPr userDrawn="1"/>
          </p:nvSpPr>
          <p:spPr>
            <a:xfrm>
              <a:off x="6859405" y="4877440"/>
              <a:ext cx="39763" cy="121246"/>
            </a:xfrm>
            <a:custGeom>
              <a:avLst/>
              <a:gdLst>
                <a:gd name="connsiteX0" fmla="*/ 39764 w 39763"/>
                <a:gd name="connsiteY0" fmla="*/ 19906 h 121246"/>
                <a:gd name="connsiteX1" fmla="*/ 39764 w 39763"/>
                <a:gd name="connsiteY1" fmla="*/ 101341 h 121246"/>
                <a:gd name="connsiteX2" fmla="*/ 19882 w 39763"/>
                <a:gd name="connsiteY2" fmla="*/ 121247 h 121246"/>
                <a:gd name="connsiteX3" fmla="*/ 19882 w 39763"/>
                <a:gd name="connsiteY3" fmla="*/ 121247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9"/>
                    <a:pt x="30727" y="121247"/>
                    <a:pt x="19882" y="121247"/>
                  </a:cubicBezTo>
                  <a:lnTo>
                    <a:pt x="19882" y="121247"/>
                  </a:lnTo>
                  <a:cubicBezTo>
                    <a:pt x="9037" y="121247"/>
                    <a:pt x="0" y="112199"/>
                    <a:pt x="0" y="101341"/>
                  </a:cubicBezTo>
                  <a:lnTo>
                    <a:pt x="0" y="19906"/>
                  </a:lnTo>
                  <a:cubicBezTo>
                    <a:pt x="0" y="9048"/>
                    <a:pt x="9037" y="0"/>
                    <a:pt x="19882" y="0"/>
                  </a:cubicBezTo>
                  <a:lnTo>
                    <a:pt x="19882" y="0"/>
                  </a:lnTo>
                  <a:cubicBezTo>
                    <a:pt x="30727" y="0"/>
                    <a:pt x="39764" y="9048"/>
                    <a:pt x="39764" y="19906"/>
                  </a:cubicBezTo>
                  <a:close/>
                </a:path>
              </a:pathLst>
            </a:custGeom>
            <a:solidFill>
              <a:srgbClr val="549D40"/>
            </a:solidFill>
            <a:ln w="18073" cap="flat">
              <a:noFill/>
              <a:prstDash val="solid"/>
              <a:miter/>
            </a:ln>
          </p:spPr>
          <p:txBody>
            <a:bodyPr rtlCol="0" anchor="ctr"/>
            <a:lstStyle/>
            <a:p>
              <a:endParaRPr lang="en-US" sz="849"/>
            </a:p>
          </p:txBody>
        </p:sp>
        <p:sp>
          <p:nvSpPr>
            <p:cNvPr id="1210" name="Freeform 1209">
              <a:extLst>
                <a:ext uri="{FF2B5EF4-FFF2-40B4-BE49-F238E27FC236}">
                  <a16:creationId xmlns:a16="http://schemas.microsoft.com/office/drawing/2014/main" id="{7A997B4D-7713-DF42-8208-F72C6D4F3851}"/>
                </a:ext>
              </a:extLst>
            </p:cNvPr>
            <p:cNvSpPr/>
            <p:nvPr userDrawn="1"/>
          </p:nvSpPr>
          <p:spPr>
            <a:xfrm>
              <a:off x="7144296" y="4877084"/>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3 h 120149"/>
                <a:gd name="connsiteX5" fmla="*/ 65752 w 76952"/>
                <a:gd name="connsiteY5" fmla="*/ 117983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3"/>
                  </a:cubicBezTo>
                  <a:lnTo>
                    <a:pt x="65752" y="117983"/>
                  </a:lnTo>
                  <a:cubicBezTo>
                    <a:pt x="56714" y="123413"/>
                    <a:pt x="44062" y="117983"/>
                    <a:pt x="38640" y="108935"/>
                  </a:cubicBezTo>
                  <a:lnTo>
                    <a:pt x="2491" y="29311"/>
                  </a:lnTo>
                  <a:cubicBezTo>
                    <a:pt x="-2931" y="18453"/>
                    <a:pt x="684" y="7595"/>
                    <a:pt x="11528" y="2166"/>
                  </a:cubicBezTo>
                  <a:close/>
                </a:path>
              </a:pathLst>
            </a:custGeom>
            <a:solidFill>
              <a:srgbClr val="549D40"/>
            </a:solidFill>
            <a:ln w="18073" cap="flat">
              <a:noFill/>
              <a:prstDash val="solid"/>
              <a:miter/>
            </a:ln>
          </p:spPr>
          <p:txBody>
            <a:bodyPr rtlCol="0" anchor="ctr"/>
            <a:lstStyle/>
            <a:p>
              <a:endParaRPr lang="en-US" sz="849"/>
            </a:p>
          </p:txBody>
        </p:sp>
        <p:sp>
          <p:nvSpPr>
            <p:cNvPr id="1211" name="Freeform 1210">
              <a:extLst>
                <a:ext uri="{FF2B5EF4-FFF2-40B4-BE49-F238E27FC236}">
                  <a16:creationId xmlns:a16="http://schemas.microsoft.com/office/drawing/2014/main" id="{42B3CC69-20FC-8A4D-B190-9C62CB7EB724}"/>
                </a:ext>
              </a:extLst>
            </p:cNvPr>
            <p:cNvSpPr/>
            <p:nvPr userDrawn="1"/>
          </p:nvSpPr>
          <p:spPr>
            <a:xfrm>
              <a:off x="7466705" y="4271207"/>
              <a:ext cx="39763" cy="121246"/>
            </a:xfrm>
            <a:custGeom>
              <a:avLst/>
              <a:gdLst>
                <a:gd name="connsiteX0" fmla="*/ 39764 w 39763"/>
                <a:gd name="connsiteY0" fmla="*/ 19906 h 121246"/>
                <a:gd name="connsiteX1" fmla="*/ 39764 w 39763"/>
                <a:gd name="connsiteY1" fmla="*/ 101341 h 121246"/>
                <a:gd name="connsiteX2" fmla="*/ 19882 w 39763"/>
                <a:gd name="connsiteY2" fmla="*/ 121247 h 121246"/>
                <a:gd name="connsiteX3" fmla="*/ 19882 w 39763"/>
                <a:gd name="connsiteY3" fmla="*/ 121247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9"/>
                    <a:pt x="30726" y="121247"/>
                    <a:pt x="19882" y="121247"/>
                  </a:cubicBezTo>
                  <a:lnTo>
                    <a:pt x="19882" y="121247"/>
                  </a:lnTo>
                  <a:cubicBezTo>
                    <a:pt x="9037" y="121247"/>
                    <a:pt x="0" y="112199"/>
                    <a:pt x="0" y="101341"/>
                  </a:cubicBezTo>
                  <a:lnTo>
                    <a:pt x="0" y="19906"/>
                  </a:lnTo>
                  <a:cubicBezTo>
                    <a:pt x="0" y="9048"/>
                    <a:pt x="9037" y="0"/>
                    <a:pt x="19882" y="0"/>
                  </a:cubicBezTo>
                  <a:lnTo>
                    <a:pt x="19882" y="0"/>
                  </a:lnTo>
                  <a:cubicBezTo>
                    <a:pt x="28919" y="0"/>
                    <a:pt x="39764" y="9048"/>
                    <a:pt x="39764" y="19906"/>
                  </a:cubicBezTo>
                  <a:close/>
                </a:path>
              </a:pathLst>
            </a:custGeom>
            <a:solidFill>
              <a:srgbClr val="549D40"/>
            </a:solidFill>
            <a:ln w="18073" cap="flat">
              <a:noFill/>
              <a:prstDash val="solid"/>
              <a:miter/>
            </a:ln>
          </p:spPr>
          <p:txBody>
            <a:bodyPr rtlCol="0" anchor="ctr"/>
            <a:lstStyle/>
            <a:p>
              <a:endParaRPr lang="en-US" sz="849"/>
            </a:p>
          </p:txBody>
        </p:sp>
        <p:sp>
          <p:nvSpPr>
            <p:cNvPr id="1212" name="Freeform 1211">
              <a:extLst>
                <a:ext uri="{FF2B5EF4-FFF2-40B4-BE49-F238E27FC236}">
                  <a16:creationId xmlns:a16="http://schemas.microsoft.com/office/drawing/2014/main" id="{A0CA95EC-2DEC-5F49-AC71-8860C7D934C0}"/>
                </a:ext>
              </a:extLst>
            </p:cNvPr>
            <p:cNvSpPr/>
            <p:nvPr userDrawn="1"/>
          </p:nvSpPr>
          <p:spPr>
            <a:xfrm>
              <a:off x="7750796" y="4270851"/>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3 h 120149"/>
                <a:gd name="connsiteX5" fmla="*/ 66552 w 77752"/>
                <a:gd name="connsiteY5" fmla="*/ 117983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sz="849"/>
            </a:p>
          </p:txBody>
        </p:sp>
        <p:sp>
          <p:nvSpPr>
            <p:cNvPr id="1213" name="Freeform 1212">
              <a:extLst>
                <a:ext uri="{FF2B5EF4-FFF2-40B4-BE49-F238E27FC236}">
                  <a16:creationId xmlns:a16="http://schemas.microsoft.com/office/drawing/2014/main" id="{B9179698-03E3-404D-8443-1D86B0684CDB}"/>
                </a:ext>
              </a:extLst>
            </p:cNvPr>
            <p:cNvSpPr/>
            <p:nvPr userDrawn="1"/>
          </p:nvSpPr>
          <p:spPr>
            <a:xfrm>
              <a:off x="8053439" y="4270851"/>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3 h 120149"/>
                <a:gd name="connsiteX5" fmla="*/ 65752 w 76952"/>
                <a:gd name="connsiteY5" fmla="*/ 117983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3"/>
                  </a:cubicBezTo>
                  <a:lnTo>
                    <a:pt x="65752" y="117983"/>
                  </a:lnTo>
                  <a:cubicBezTo>
                    <a:pt x="56714" y="123413"/>
                    <a:pt x="44062" y="117983"/>
                    <a:pt x="38640" y="108935"/>
                  </a:cubicBezTo>
                  <a:lnTo>
                    <a:pt x="2491" y="29311"/>
                  </a:lnTo>
                  <a:cubicBezTo>
                    <a:pt x="-2931" y="18453"/>
                    <a:pt x="684" y="7595"/>
                    <a:pt x="11528" y="2166"/>
                  </a:cubicBezTo>
                  <a:close/>
                </a:path>
              </a:pathLst>
            </a:custGeom>
            <a:solidFill>
              <a:srgbClr val="549D40"/>
            </a:solidFill>
            <a:ln w="18073" cap="flat">
              <a:noFill/>
              <a:prstDash val="solid"/>
              <a:miter/>
            </a:ln>
          </p:spPr>
          <p:txBody>
            <a:bodyPr rtlCol="0" anchor="ctr"/>
            <a:lstStyle/>
            <a:p>
              <a:endParaRPr lang="en-US" sz="849"/>
            </a:p>
          </p:txBody>
        </p:sp>
        <p:sp>
          <p:nvSpPr>
            <p:cNvPr id="1214" name="Freeform 1213">
              <a:extLst>
                <a:ext uri="{FF2B5EF4-FFF2-40B4-BE49-F238E27FC236}">
                  <a16:creationId xmlns:a16="http://schemas.microsoft.com/office/drawing/2014/main" id="{3A5A2344-A33D-EF4C-8A9C-EF899C578933}"/>
                </a:ext>
              </a:extLst>
            </p:cNvPr>
            <p:cNvSpPr/>
            <p:nvPr userDrawn="1"/>
          </p:nvSpPr>
          <p:spPr>
            <a:xfrm>
              <a:off x="7447146" y="4574872"/>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4 h 120149"/>
                <a:gd name="connsiteX5" fmla="*/ 66552 w 77753"/>
                <a:gd name="connsiteY5" fmla="*/ 117984 h 120149"/>
                <a:gd name="connsiteX6" fmla="*/ 39441 w 77753"/>
                <a:gd name="connsiteY6" fmla="*/ 108936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6643"/>
                    <a:pt x="1484" y="5785"/>
                    <a:pt x="12329" y="2166"/>
                  </a:cubicBezTo>
                  <a:close/>
                </a:path>
              </a:pathLst>
            </a:custGeom>
            <a:solidFill>
              <a:srgbClr val="549D40"/>
            </a:solidFill>
            <a:ln w="18073" cap="flat">
              <a:noFill/>
              <a:prstDash val="solid"/>
              <a:miter/>
            </a:ln>
          </p:spPr>
          <p:txBody>
            <a:bodyPr rtlCol="0" anchor="ctr"/>
            <a:lstStyle/>
            <a:p>
              <a:endParaRPr lang="en-US" sz="849"/>
            </a:p>
          </p:txBody>
        </p:sp>
        <p:sp>
          <p:nvSpPr>
            <p:cNvPr id="1215" name="Freeform 1214">
              <a:extLst>
                <a:ext uri="{FF2B5EF4-FFF2-40B4-BE49-F238E27FC236}">
                  <a16:creationId xmlns:a16="http://schemas.microsoft.com/office/drawing/2014/main" id="{82165CE4-D51C-E24D-95BB-6FF2D712C7DC}"/>
                </a:ext>
              </a:extLst>
            </p:cNvPr>
            <p:cNvSpPr/>
            <p:nvPr userDrawn="1"/>
          </p:nvSpPr>
          <p:spPr>
            <a:xfrm>
              <a:off x="7750796" y="4574872"/>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6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6643"/>
                    <a:pt x="1484" y="5785"/>
                    <a:pt x="12329" y="2166"/>
                  </a:cubicBezTo>
                  <a:close/>
                </a:path>
              </a:pathLst>
            </a:custGeom>
            <a:solidFill>
              <a:srgbClr val="549D40"/>
            </a:solidFill>
            <a:ln w="18073" cap="flat">
              <a:noFill/>
              <a:prstDash val="solid"/>
              <a:miter/>
            </a:ln>
          </p:spPr>
          <p:txBody>
            <a:bodyPr rtlCol="0" anchor="ctr"/>
            <a:lstStyle/>
            <a:p>
              <a:endParaRPr lang="en-US" sz="849"/>
            </a:p>
          </p:txBody>
        </p:sp>
        <p:sp>
          <p:nvSpPr>
            <p:cNvPr id="1216" name="Freeform 1215">
              <a:extLst>
                <a:ext uri="{FF2B5EF4-FFF2-40B4-BE49-F238E27FC236}">
                  <a16:creationId xmlns:a16="http://schemas.microsoft.com/office/drawing/2014/main" id="{A7EE4FF8-A176-2B41-B4A3-3F2678882C72}"/>
                </a:ext>
              </a:extLst>
            </p:cNvPr>
            <p:cNvSpPr/>
            <p:nvPr userDrawn="1"/>
          </p:nvSpPr>
          <p:spPr>
            <a:xfrm>
              <a:off x="7447146" y="4877084"/>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3 h 120149"/>
                <a:gd name="connsiteX5" fmla="*/ 66552 w 77753"/>
                <a:gd name="connsiteY5" fmla="*/ 117983 h 120149"/>
                <a:gd name="connsiteX6" fmla="*/ 39441 w 77753"/>
                <a:gd name="connsiteY6" fmla="*/ 108935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8"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sz="849"/>
            </a:p>
          </p:txBody>
        </p:sp>
        <p:sp>
          <p:nvSpPr>
            <p:cNvPr id="1217" name="Freeform 1216">
              <a:extLst>
                <a:ext uri="{FF2B5EF4-FFF2-40B4-BE49-F238E27FC236}">
                  <a16:creationId xmlns:a16="http://schemas.microsoft.com/office/drawing/2014/main" id="{5FF9A05E-FBA1-BC4B-B37A-48245097D9EE}"/>
                </a:ext>
              </a:extLst>
            </p:cNvPr>
            <p:cNvSpPr/>
            <p:nvPr userDrawn="1"/>
          </p:nvSpPr>
          <p:spPr>
            <a:xfrm>
              <a:off x="8072197" y="4575030"/>
              <a:ext cx="39763" cy="121445"/>
            </a:xfrm>
            <a:custGeom>
              <a:avLst/>
              <a:gdLst>
                <a:gd name="connsiteX0" fmla="*/ 39764 w 39763"/>
                <a:gd name="connsiteY0" fmla="*/ 20105 h 121445"/>
                <a:gd name="connsiteX1" fmla="*/ 39764 w 39763"/>
                <a:gd name="connsiteY1" fmla="*/ 101539 h 121445"/>
                <a:gd name="connsiteX2" fmla="*/ 19882 w 39763"/>
                <a:gd name="connsiteY2" fmla="*/ 121445 h 121445"/>
                <a:gd name="connsiteX3" fmla="*/ 19882 w 39763"/>
                <a:gd name="connsiteY3" fmla="*/ 121445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6" y="121445"/>
                    <a:pt x="19882" y="121445"/>
                  </a:cubicBezTo>
                  <a:lnTo>
                    <a:pt x="19882" y="121445"/>
                  </a:lnTo>
                  <a:cubicBezTo>
                    <a:pt x="9037" y="121445"/>
                    <a:pt x="0" y="112397"/>
                    <a:pt x="0" y="101539"/>
                  </a:cubicBezTo>
                  <a:lnTo>
                    <a:pt x="0" y="20105"/>
                  </a:lnTo>
                  <a:cubicBezTo>
                    <a:pt x="0" y="9247"/>
                    <a:pt x="9037" y="199"/>
                    <a:pt x="19882" y="199"/>
                  </a:cubicBezTo>
                  <a:lnTo>
                    <a:pt x="19882" y="199"/>
                  </a:lnTo>
                  <a:cubicBezTo>
                    <a:pt x="28919" y="-1611"/>
                    <a:pt x="39764" y="9247"/>
                    <a:pt x="39764" y="20105"/>
                  </a:cubicBezTo>
                  <a:close/>
                </a:path>
              </a:pathLst>
            </a:custGeom>
            <a:solidFill>
              <a:srgbClr val="549D40"/>
            </a:solidFill>
            <a:ln w="18073" cap="flat">
              <a:noFill/>
              <a:prstDash val="solid"/>
              <a:miter/>
            </a:ln>
          </p:spPr>
          <p:txBody>
            <a:bodyPr rtlCol="0" anchor="ctr"/>
            <a:lstStyle/>
            <a:p>
              <a:endParaRPr lang="en-US" sz="849"/>
            </a:p>
          </p:txBody>
        </p:sp>
        <p:sp>
          <p:nvSpPr>
            <p:cNvPr id="1218" name="Freeform 1217">
              <a:extLst>
                <a:ext uri="{FF2B5EF4-FFF2-40B4-BE49-F238E27FC236}">
                  <a16:creationId xmlns:a16="http://schemas.microsoft.com/office/drawing/2014/main" id="{FE7C610A-08AA-E244-BBEB-99DC6ED60E6E}"/>
                </a:ext>
              </a:extLst>
            </p:cNvPr>
            <p:cNvSpPr/>
            <p:nvPr userDrawn="1"/>
          </p:nvSpPr>
          <p:spPr>
            <a:xfrm>
              <a:off x="7768547" y="4877440"/>
              <a:ext cx="39763" cy="121246"/>
            </a:xfrm>
            <a:custGeom>
              <a:avLst/>
              <a:gdLst>
                <a:gd name="connsiteX0" fmla="*/ 39764 w 39763"/>
                <a:gd name="connsiteY0" fmla="*/ 19906 h 121246"/>
                <a:gd name="connsiteX1" fmla="*/ 39764 w 39763"/>
                <a:gd name="connsiteY1" fmla="*/ 101341 h 121246"/>
                <a:gd name="connsiteX2" fmla="*/ 19882 w 39763"/>
                <a:gd name="connsiteY2" fmla="*/ 121247 h 121246"/>
                <a:gd name="connsiteX3" fmla="*/ 19882 w 39763"/>
                <a:gd name="connsiteY3" fmla="*/ 121247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9"/>
                    <a:pt x="30727" y="121247"/>
                    <a:pt x="19882" y="121247"/>
                  </a:cubicBezTo>
                  <a:lnTo>
                    <a:pt x="19882" y="121247"/>
                  </a:lnTo>
                  <a:cubicBezTo>
                    <a:pt x="9037" y="121247"/>
                    <a:pt x="0" y="112199"/>
                    <a:pt x="0" y="101341"/>
                  </a:cubicBezTo>
                  <a:lnTo>
                    <a:pt x="0" y="19906"/>
                  </a:lnTo>
                  <a:cubicBezTo>
                    <a:pt x="0" y="9048"/>
                    <a:pt x="9037" y="0"/>
                    <a:pt x="19882" y="0"/>
                  </a:cubicBezTo>
                  <a:lnTo>
                    <a:pt x="19882" y="0"/>
                  </a:lnTo>
                  <a:cubicBezTo>
                    <a:pt x="30727" y="0"/>
                    <a:pt x="39764" y="9048"/>
                    <a:pt x="39764" y="19906"/>
                  </a:cubicBezTo>
                  <a:close/>
                </a:path>
              </a:pathLst>
            </a:custGeom>
            <a:solidFill>
              <a:srgbClr val="549D40"/>
            </a:solidFill>
            <a:ln w="18073" cap="flat">
              <a:noFill/>
              <a:prstDash val="solid"/>
              <a:miter/>
            </a:ln>
          </p:spPr>
          <p:txBody>
            <a:bodyPr rtlCol="0" anchor="ctr"/>
            <a:lstStyle/>
            <a:p>
              <a:endParaRPr lang="en-US" sz="849"/>
            </a:p>
          </p:txBody>
        </p:sp>
        <p:sp>
          <p:nvSpPr>
            <p:cNvPr id="1219" name="Freeform 1218">
              <a:extLst>
                <a:ext uri="{FF2B5EF4-FFF2-40B4-BE49-F238E27FC236}">
                  <a16:creationId xmlns:a16="http://schemas.microsoft.com/office/drawing/2014/main" id="{199EE8B7-7FA3-F649-8AB8-1A30ED0CDA53}"/>
                </a:ext>
              </a:extLst>
            </p:cNvPr>
            <p:cNvSpPr/>
            <p:nvPr userDrawn="1"/>
          </p:nvSpPr>
          <p:spPr>
            <a:xfrm>
              <a:off x="8053439" y="4877084"/>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3 h 120149"/>
                <a:gd name="connsiteX5" fmla="*/ 65752 w 76952"/>
                <a:gd name="connsiteY5" fmla="*/ 117983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3"/>
                  </a:cubicBezTo>
                  <a:lnTo>
                    <a:pt x="65752" y="117983"/>
                  </a:lnTo>
                  <a:cubicBezTo>
                    <a:pt x="56714" y="123413"/>
                    <a:pt x="44062" y="117983"/>
                    <a:pt x="38640" y="108935"/>
                  </a:cubicBezTo>
                  <a:lnTo>
                    <a:pt x="2491" y="29311"/>
                  </a:lnTo>
                  <a:cubicBezTo>
                    <a:pt x="-2931" y="18453"/>
                    <a:pt x="684" y="7595"/>
                    <a:pt x="11528" y="2166"/>
                  </a:cubicBezTo>
                  <a:close/>
                </a:path>
              </a:pathLst>
            </a:custGeom>
            <a:solidFill>
              <a:srgbClr val="549D40"/>
            </a:solidFill>
            <a:ln w="18073" cap="flat">
              <a:noFill/>
              <a:prstDash val="solid"/>
              <a:miter/>
            </a:ln>
          </p:spPr>
          <p:txBody>
            <a:bodyPr rtlCol="0" anchor="ctr"/>
            <a:lstStyle/>
            <a:p>
              <a:endParaRPr lang="en-US" sz="849"/>
            </a:p>
          </p:txBody>
        </p:sp>
        <p:sp>
          <p:nvSpPr>
            <p:cNvPr id="1220" name="Freeform 1219">
              <a:extLst>
                <a:ext uri="{FF2B5EF4-FFF2-40B4-BE49-F238E27FC236}">
                  <a16:creationId xmlns:a16="http://schemas.microsoft.com/office/drawing/2014/main" id="{D5700A36-D990-0943-9CA2-BC2086536B62}"/>
                </a:ext>
              </a:extLst>
            </p:cNvPr>
            <p:cNvSpPr/>
            <p:nvPr userDrawn="1"/>
          </p:nvSpPr>
          <p:spPr>
            <a:xfrm>
              <a:off x="8374039" y="4271207"/>
              <a:ext cx="39763" cy="121246"/>
            </a:xfrm>
            <a:custGeom>
              <a:avLst/>
              <a:gdLst>
                <a:gd name="connsiteX0" fmla="*/ 39764 w 39763"/>
                <a:gd name="connsiteY0" fmla="*/ 19906 h 121246"/>
                <a:gd name="connsiteX1" fmla="*/ 39764 w 39763"/>
                <a:gd name="connsiteY1" fmla="*/ 101341 h 121246"/>
                <a:gd name="connsiteX2" fmla="*/ 19882 w 39763"/>
                <a:gd name="connsiteY2" fmla="*/ 121247 h 121246"/>
                <a:gd name="connsiteX3" fmla="*/ 19882 w 39763"/>
                <a:gd name="connsiteY3" fmla="*/ 121247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9"/>
                    <a:pt x="30727" y="121247"/>
                    <a:pt x="19882" y="121247"/>
                  </a:cubicBezTo>
                  <a:lnTo>
                    <a:pt x="19882" y="121247"/>
                  </a:lnTo>
                  <a:cubicBezTo>
                    <a:pt x="9037" y="121247"/>
                    <a:pt x="0" y="112199"/>
                    <a:pt x="0" y="101341"/>
                  </a:cubicBezTo>
                  <a:lnTo>
                    <a:pt x="0" y="19906"/>
                  </a:lnTo>
                  <a:cubicBezTo>
                    <a:pt x="0" y="9048"/>
                    <a:pt x="9037" y="0"/>
                    <a:pt x="19882" y="0"/>
                  </a:cubicBezTo>
                  <a:lnTo>
                    <a:pt x="19882" y="0"/>
                  </a:lnTo>
                  <a:cubicBezTo>
                    <a:pt x="30727" y="0"/>
                    <a:pt x="39764" y="9048"/>
                    <a:pt x="39764" y="19906"/>
                  </a:cubicBezTo>
                  <a:close/>
                </a:path>
              </a:pathLst>
            </a:custGeom>
            <a:solidFill>
              <a:srgbClr val="549D40"/>
            </a:solidFill>
            <a:ln w="18073" cap="flat">
              <a:noFill/>
              <a:prstDash val="solid"/>
              <a:miter/>
            </a:ln>
          </p:spPr>
          <p:txBody>
            <a:bodyPr rtlCol="0" anchor="ctr"/>
            <a:lstStyle/>
            <a:p>
              <a:endParaRPr lang="en-US" sz="849"/>
            </a:p>
          </p:txBody>
        </p:sp>
        <p:sp>
          <p:nvSpPr>
            <p:cNvPr id="1221" name="Freeform 1220">
              <a:extLst>
                <a:ext uri="{FF2B5EF4-FFF2-40B4-BE49-F238E27FC236}">
                  <a16:creationId xmlns:a16="http://schemas.microsoft.com/office/drawing/2014/main" id="{AFCC8EFE-2082-314C-B6DF-DB1130EE30E6}"/>
                </a:ext>
              </a:extLst>
            </p:cNvPr>
            <p:cNvSpPr/>
            <p:nvPr userDrawn="1"/>
          </p:nvSpPr>
          <p:spPr>
            <a:xfrm>
              <a:off x="8658931" y="4270851"/>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3 h 120149"/>
                <a:gd name="connsiteX5" fmla="*/ 65752 w 76952"/>
                <a:gd name="connsiteY5" fmla="*/ 117983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3"/>
                  </a:cubicBezTo>
                  <a:lnTo>
                    <a:pt x="65752" y="117983"/>
                  </a:lnTo>
                  <a:cubicBezTo>
                    <a:pt x="56714" y="123413"/>
                    <a:pt x="44062" y="117983"/>
                    <a:pt x="38640" y="108935"/>
                  </a:cubicBezTo>
                  <a:lnTo>
                    <a:pt x="2491" y="29311"/>
                  </a:lnTo>
                  <a:cubicBezTo>
                    <a:pt x="-2931" y="18453"/>
                    <a:pt x="684" y="7595"/>
                    <a:pt x="11528" y="2166"/>
                  </a:cubicBezTo>
                  <a:close/>
                </a:path>
              </a:pathLst>
            </a:custGeom>
            <a:solidFill>
              <a:srgbClr val="549D40"/>
            </a:solidFill>
            <a:ln w="18073" cap="flat">
              <a:noFill/>
              <a:prstDash val="solid"/>
              <a:miter/>
            </a:ln>
          </p:spPr>
          <p:txBody>
            <a:bodyPr rtlCol="0" anchor="ctr"/>
            <a:lstStyle/>
            <a:p>
              <a:endParaRPr lang="en-US" sz="849"/>
            </a:p>
          </p:txBody>
        </p:sp>
        <p:sp>
          <p:nvSpPr>
            <p:cNvPr id="1222" name="Freeform 1221">
              <a:extLst>
                <a:ext uri="{FF2B5EF4-FFF2-40B4-BE49-F238E27FC236}">
                  <a16:creationId xmlns:a16="http://schemas.microsoft.com/office/drawing/2014/main" id="{5FFCA81D-D5E6-5247-BE25-4B336D8E8DF7}"/>
                </a:ext>
              </a:extLst>
            </p:cNvPr>
            <p:cNvSpPr/>
            <p:nvPr userDrawn="1"/>
          </p:nvSpPr>
          <p:spPr>
            <a:xfrm>
              <a:off x="8961781" y="4270851"/>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3 h 120149"/>
                <a:gd name="connsiteX5" fmla="*/ 66552 w 77752"/>
                <a:gd name="connsiteY5" fmla="*/ 117983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sz="849"/>
            </a:p>
          </p:txBody>
        </p:sp>
        <p:sp>
          <p:nvSpPr>
            <p:cNvPr id="1223" name="Freeform 1222">
              <a:extLst>
                <a:ext uri="{FF2B5EF4-FFF2-40B4-BE49-F238E27FC236}">
                  <a16:creationId xmlns:a16="http://schemas.microsoft.com/office/drawing/2014/main" id="{02683137-1139-2047-9918-8B8106642034}"/>
                </a:ext>
              </a:extLst>
            </p:cNvPr>
            <p:cNvSpPr/>
            <p:nvPr userDrawn="1"/>
          </p:nvSpPr>
          <p:spPr>
            <a:xfrm>
              <a:off x="8356288" y="4574872"/>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6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6643"/>
                    <a:pt x="1484" y="5785"/>
                    <a:pt x="12329" y="2166"/>
                  </a:cubicBezTo>
                  <a:close/>
                </a:path>
              </a:pathLst>
            </a:custGeom>
            <a:solidFill>
              <a:srgbClr val="549D40"/>
            </a:solidFill>
            <a:ln w="18073" cap="flat">
              <a:noFill/>
              <a:prstDash val="solid"/>
              <a:miter/>
            </a:ln>
          </p:spPr>
          <p:txBody>
            <a:bodyPr rtlCol="0" anchor="ctr"/>
            <a:lstStyle/>
            <a:p>
              <a:endParaRPr lang="en-US" sz="849"/>
            </a:p>
          </p:txBody>
        </p:sp>
        <p:sp>
          <p:nvSpPr>
            <p:cNvPr id="1224" name="Freeform 1223">
              <a:extLst>
                <a:ext uri="{FF2B5EF4-FFF2-40B4-BE49-F238E27FC236}">
                  <a16:creationId xmlns:a16="http://schemas.microsoft.com/office/drawing/2014/main" id="{D0EEE431-AA66-4C41-9187-AA363C291830}"/>
                </a:ext>
              </a:extLst>
            </p:cNvPr>
            <p:cNvSpPr/>
            <p:nvPr userDrawn="1"/>
          </p:nvSpPr>
          <p:spPr>
            <a:xfrm>
              <a:off x="8658931" y="4574872"/>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6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6"/>
                  </a:cubicBezTo>
                  <a:lnTo>
                    <a:pt x="2491" y="29311"/>
                  </a:lnTo>
                  <a:cubicBezTo>
                    <a:pt x="-2931" y="16643"/>
                    <a:pt x="684" y="5785"/>
                    <a:pt x="11528" y="2166"/>
                  </a:cubicBezTo>
                  <a:close/>
                </a:path>
              </a:pathLst>
            </a:custGeom>
            <a:solidFill>
              <a:srgbClr val="549D40"/>
            </a:solidFill>
            <a:ln w="18073" cap="flat">
              <a:noFill/>
              <a:prstDash val="solid"/>
              <a:miter/>
            </a:ln>
          </p:spPr>
          <p:txBody>
            <a:bodyPr rtlCol="0" anchor="ctr"/>
            <a:lstStyle/>
            <a:p>
              <a:endParaRPr lang="en-US" sz="849"/>
            </a:p>
          </p:txBody>
        </p:sp>
        <p:sp>
          <p:nvSpPr>
            <p:cNvPr id="1225" name="Freeform 1224">
              <a:extLst>
                <a:ext uri="{FF2B5EF4-FFF2-40B4-BE49-F238E27FC236}">
                  <a16:creationId xmlns:a16="http://schemas.microsoft.com/office/drawing/2014/main" id="{E8CF8DB0-B37C-0646-9478-96B2DCB87761}"/>
                </a:ext>
              </a:extLst>
            </p:cNvPr>
            <p:cNvSpPr/>
            <p:nvPr userDrawn="1"/>
          </p:nvSpPr>
          <p:spPr>
            <a:xfrm>
              <a:off x="8356288" y="4877084"/>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3 h 120149"/>
                <a:gd name="connsiteX5" fmla="*/ 66552 w 77752"/>
                <a:gd name="connsiteY5" fmla="*/ 117983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sz="849"/>
            </a:p>
          </p:txBody>
        </p:sp>
        <p:sp>
          <p:nvSpPr>
            <p:cNvPr id="1226" name="Freeform 1225">
              <a:extLst>
                <a:ext uri="{FF2B5EF4-FFF2-40B4-BE49-F238E27FC236}">
                  <a16:creationId xmlns:a16="http://schemas.microsoft.com/office/drawing/2014/main" id="{A627EECC-E5AB-E748-8C27-0CB7FEFF1C30}"/>
                </a:ext>
              </a:extLst>
            </p:cNvPr>
            <p:cNvSpPr/>
            <p:nvPr userDrawn="1"/>
          </p:nvSpPr>
          <p:spPr>
            <a:xfrm>
              <a:off x="8981340" y="4575030"/>
              <a:ext cx="39763" cy="121445"/>
            </a:xfrm>
            <a:custGeom>
              <a:avLst/>
              <a:gdLst>
                <a:gd name="connsiteX0" fmla="*/ 39764 w 39763"/>
                <a:gd name="connsiteY0" fmla="*/ 20105 h 121445"/>
                <a:gd name="connsiteX1" fmla="*/ 39764 w 39763"/>
                <a:gd name="connsiteY1" fmla="*/ 101539 h 121445"/>
                <a:gd name="connsiteX2" fmla="*/ 19882 w 39763"/>
                <a:gd name="connsiteY2" fmla="*/ 121445 h 121445"/>
                <a:gd name="connsiteX3" fmla="*/ 19882 w 39763"/>
                <a:gd name="connsiteY3" fmla="*/ 121445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6" y="121445"/>
                    <a:pt x="19882" y="121445"/>
                  </a:cubicBezTo>
                  <a:lnTo>
                    <a:pt x="19882" y="121445"/>
                  </a:lnTo>
                  <a:cubicBezTo>
                    <a:pt x="9037" y="121445"/>
                    <a:pt x="0" y="112397"/>
                    <a:pt x="0" y="101539"/>
                  </a:cubicBezTo>
                  <a:lnTo>
                    <a:pt x="0" y="20105"/>
                  </a:lnTo>
                  <a:cubicBezTo>
                    <a:pt x="0" y="9247"/>
                    <a:pt x="9037" y="199"/>
                    <a:pt x="19882" y="199"/>
                  </a:cubicBezTo>
                  <a:lnTo>
                    <a:pt x="19882" y="199"/>
                  </a:lnTo>
                  <a:cubicBezTo>
                    <a:pt x="28919" y="-1611"/>
                    <a:pt x="39764" y="9247"/>
                    <a:pt x="39764" y="20105"/>
                  </a:cubicBezTo>
                  <a:close/>
                </a:path>
              </a:pathLst>
            </a:custGeom>
            <a:solidFill>
              <a:srgbClr val="549D40"/>
            </a:solidFill>
            <a:ln w="18073" cap="flat">
              <a:noFill/>
              <a:prstDash val="solid"/>
              <a:miter/>
            </a:ln>
          </p:spPr>
          <p:txBody>
            <a:bodyPr rtlCol="0" anchor="ctr"/>
            <a:lstStyle/>
            <a:p>
              <a:endParaRPr lang="en-US" sz="849"/>
            </a:p>
          </p:txBody>
        </p:sp>
        <p:sp>
          <p:nvSpPr>
            <p:cNvPr id="1227" name="Freeform 1226">
              <a:extLst>
                <a:ext uri="{FF2B5EF4-FFF2-40B4-BE49-F238E27FC236}">
                  <a16:creationId xmlns:a16="http://schemas.microsoft.com/office/drawing/2014/main" id="{7CD495E6-53CE-1848-AE14-4F30BF2573A0}"/>
                </a:ext>
              </a:extLst>
            </p:cNvPr>
            <p:cNvSpPr/>
            <p:nvPr userDrawn="1"/>
          </p:nvSpPr>
          <p:spPr>
            <a:xfrm>
              <a:off x="8677690" y="4877440"/>
              <a:ext cx="39763" cy="121246"/>
            </a:xfrm>
            <a:custGeom>
              <a:avLst/>
              <a:gdLst>
                <a:gd name="connsiteX0" fmla="*/ 39764 w 39763"/>
                <a:gd name="connsiteY0" fmla="*/ 19906 h 121246"/>
                <a:gd name="connsiteX1" fmla="*/ 39764 w 39763"/>
                <a:gd name="connsiteY1" fmla="*/ 101341 h 121246"/>
                <a:gd name="connsiteX2" fmla="*/ 19882 w 39763"/>
                <a:gd name="connsiteY2" fmla="*/ 121247 h 121246"/>
                <a:gd name="connsiteX3" fmla="*/ 19882 w 39763"/>
                <a:gd name="connsiteY3" fmla="*/ 121247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9"/>
                    <a:pt x="30726" y="121247"/>
                    <a:pt x="19882" y="121247"/>
                  </a:cubicBezTo>
                  <a:lnTo>
                    <a:pt x="19882" y="121247"/>
                  </a:lnTo>
                  <a:cubicBezTo>
                    <a:pt x="9037" y="121247"/>
                    <a:pt x="0" y="112199"/>
                    <a:pt x="0" y="101341"/>
                  </a:cubicBezTo>
                  <a:lnTo>
                    <a:pt x="0" y="19906"/>
                  </a:lnTo>
                  <a:cubicBezTo>
                    <a:pt x="0" y="9048"/>
                    <a:pt x="9037" y="0"/>
                    <a:pt x="19882" y="0"/>
                  </a:cubicBezTo>
                  <a:lnTo>
                    <a:pt x="19882" y="0"/>
                  </a:lnTo>
                  <a:cubicBezTo>
                    <a:pt x="30726" y="0"/>
                    <a:pt x="39764" y="9048"/>
                    <a:pt x="39764" y="19906"/>
                  </a:cubicBezTo>
                  <a:close/>
                </a:path>
              </a:pathLst>
            </a:custGeom>
            <a:solidFill>
              <a:srgbClr val="549D40"/>
            </a:solidFill>
            <a:ln w="18073" cap="flat">
              <a:noFill/>
              <a:prstDash val="solid"/>
              <a:miter/>
            </a:ln>
          </p:spPr>
          <p:txBody>
            <a:bodyPr rtlCol="0" anchor="ctr"/>
            <a:lstStyle/>
            <a:p>
              <a:endParaRPr lang="en-US" sz="849"/>
            </a:p>
          </p:txBody>
        </p:sp>
        <p:sp>
          <p:nvSpPr>
            <p:cNvPr id="1228" name="Freeform 1227">
              <a:extLst>
                <a:ext uri="{FF2B5EF4-FFF2-40B4-BE49-F238E27FC236}">
                  <a16:creationId xmlns:a16="http://schemas.microsoft.com/office/drawing/2014/main" id="{D450F1BF-72BF-3747-A599-BAC02260B3BE}"/>
                </a:ext>
              </a:extLst>
            </p:cNvPr>
            <p:cNvSpPr/>
            <p:nvPr userDrawn="1"/>
          </p:nvSpPr>
          <p:spPr>
            <a:xfrm>
              <a:off x="8961781" y="4877084"/>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3 h 120149"/>
                <a:gd name="connsiteX5" fmla="*/ 66552 w 77752"/>
                <a:gd name="connsiteY5" fmla="*/ 117983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sz="849"/>
            </a:p>
          </p:txBody>
        </p:sp>
        <p:sp>
          <p:nvSpPr>
            <p:cNvPr id="1229" name="Freeform 1228">
              <a:extLst>
                <a:ext uri="{FF2B5EF4-FFF2-40B4-BE49-F238E27FC236}">
                  <a16:creationId xmlns:a16="http://schemas.microsoft.com/office/drawing/2014/main" id="{C5E3E1A9-2654-6547-A81D-0E30F046E397}"/>
                </a:ext>
              </a:extLst>
            </p:cNvPr>
            <p:cNvSpPr/>
            <p:nvPr userDrawn="1"/>
          </p:nvSpPr>
          <p:spPr>
            <a:xfrm>
              <a:off x="9283182" y="4271207"/>
              <a:ext cx="39763" cy="121246"/>
            </a:xfrm>
            <a:custGeom>
              <a:avLst/>
              <a:gdLst>
                <a:gd name="connsiteX0" fmla="*/ 39764 w 39763"/>
                <a:gd name="connsiteY0" fmla="*/ 19906 h 121246"/>
                <a:gd name="connsiteX1" fmla="*/ 39764 w 39763"/>
                <a:gd name="connsiteY1" fmla="*/ 101341 h 121246"/>
                <a:gd name="connsiteX2" fmla="*/ 19882 w 39763"/>
                <a:gd name="connsiteY2" fmla="*/ 121247 h 121246"/>
                <a:gd name="connsiteX3" fmla="*/ 19882 w 39763"/>
                <a:gd name="connsiteY3" fmla="*/ 121247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9"/>
                    <a:pt x="30726" y="121247"/>
                    <a:pt x="19882" y="121247"/>
                  </a:cubicBezTo>
                  <a:lnTo>
                    <a:pt x="19882" y="121247"/>
                  </a:lnTo>
                  <a:cubicBezTo>
                    <a:pt x="9037" y="121247"/>
                    <a:pt x="0" y="112199"/>
                    <a:pt x="0" y="101341"/>
                  </a:cubicBezTo>
                  <a:lnTo>
                    <a:pt x="0" y="19906"/>
                  </a:lnTo>
                  <a:cubicBezTo>
                    <a:pt x="0" y="9048"/>
                    <a:pt x="9037" y="0"/>
                    <a:pt x="19882" y="0"/>
                  </a:cubicBezTo>
                  <a:lnTo>
                    <a:pt x="19882" y="0"/>
                  </a:lnTo>
                  <a:cubicBezTo>
                    <a:pt x="30726" y="0"/>
                    <a:pt x="39764" y="9048"/>
                    <a:pt x="39764" y="19906"/>
                  </a:cubicBezTo>
                  <a:close/>
                </a:path>
              </a:pathLst>
            </a:custGeom>
            <a:solidFill>
              <a:srgbClr val="549D40"/>
            </a:solidFill>
            <a:ln w="18073" cap="flat">
              <a:noFill/>
              <a:prstDash val="solid"/>
              <a:miter/>
            </a:ln>
          </p:spPr>
          <p:txBody>
            <a:bodyPr rtlCol="0" anchor="ctr"/>
            <a:lstStyle/>
            <a:p>
              <a:endParaRPr lang="en-US" sz="849"/>
            </a:p>
          </p:txBody>
        </p:sp>
        <p:sp>
          <p:nvSpPr>
            <p:cNvPr id="1230" name="Freeform 1229">
              <a:extLst>
                <a:ext uri="{FF2B5EF4-FFF2-40B4-BE49-F238E27FC236}">
                  <a16:creationId xmlns:a16="http://schemas.microsoft.com/office/drawing/2014/main" id="{3A2BE7F0-135D-8545-9359-34012003EE61}"/>
                </a:ext>
              </a:extLst>
            </p:cNvPr>
            <p:cNvSpPr/>
            <p:nvPr userDrawn="1"/>
          </p:nvSpPr>
          <p:spPr>
            <a:xfrm>
              <a:off x="9568074" y="4270851"/>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3 h 120149"/>
                <a:gd name="connsiteX5" fmla="*/ 65752 w 76952"/>
                <a:gd name="connsiteY5" fmla="*/ 117983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3"/>
                  </a:cubicBezTo>
                  <a:lnTo>
                    <a:pt x="65752" y="117983"/>
                  </a:lnTo>
                  <a:cubicBezTo>
                    <a:pt x="56714" y="123413"/>
                    <a:pt x="44062" y="117983"/>
                    <a:pt x="38640" y="108935"/>
                  </a:cubicBezTo>
                  <a:lnTo>
                    <a:pt x="2491" y="29311"/>
                  </a:lnTo>
                  <a:cubicBezTo>
                    <a:pt x="-2931" y="18453"/>
                    <a:pt x="684" y="7595"/>
                    <a:pt x="11528" y="2166"/>
                  </a:cubicBezTo>
                  <a:close/>
                </a:path>
              </a:pathLst>
            </a:custGeom>
            <a:solidFill>
              <a:srgbClr val="549D40"/>
            </a:solidFill>
            <a:ln w="18073" cap="flat">
              <a:noFill/>
              <a:prstDash val="solid"/>
              <a:miter/>
            </a:ln>
          </p:spPr>
          <p:txBody>
            <a:bodyPr rtlCol="0" anchor="ctr"/>
            <a:lstStyle/>
            <a:p>
              <a:endParaRPr lang="en-US" sz="849"/>
            </a:p>
          </p:txBody>
        </p:sp>
        <p:sp>
          <p:nvSpPr>
            <p:cNvPr id="1231" name="Freeform 1230">
              <a:extLst>
                <a:ext uri="{FF2B5EF4-FFF2-40B4-BE49-F238E27FC236}">
                  <a16:creationId xmlns:a16="http://schemas.microsoft.com/office/drawing/2014/main" id="{ABA0A9E0-8E7B-3142-8729-A8AA26C6F369}"/>
                </a:ext>
              </a:extLst>
            </p:cNvPr>
            <p:cNvSpPr/>
            <p:nvPr userDrawn="1"/>
          </p:nvSpPr>
          <p:spPr>
            <a:xfrm>
              <a:off x="9870923" y="4270851"/>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3 h 120149"/>
                <a:gd name="connsiteX5" fmla="*/ 66552 w 77753"/>
                <a:gd name="connsiteY5" fmla="*/ 117983 h 120149"/>
                <a:gd name="connsiteX6" fmla="*/ 39441 w 77753"/>
                <a:gd name="connsiteY6" fmla="*/ 108935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9"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sz="849"/>
            </a:p>
          </p:txBody>
        </p:sp>
        <p:sp>
          <p:nvSpPr>
            <p:cNvPr id="1232" name="Freeform 1231">
              <a:extLst>
                <a:ext uri="{FF2B5EF4-FFF2-40B4-BE49-F238E27FC236}">
                  <a16:creationId xmlns:a16="http://schemas.microsoft.com/office/drawing/2014/main" id="{092D780F-4981-6249-8FC9-194BA85BB31B}"/>
                </a:ext>
              </a:extLst>
            </p:cNvPr>
            <p:cNvSpPr/>
            <p:nvPr userDrawn="1"/>
          </p:nvSpPr>
          <p:spPr>
            <a:xfrm>
              <a:off x="9265431" y="4574872"/>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89 w 77752"/>
                <a:gd name="connsiteY3" fmla="*/ 90839 h 120149"/>
                <a:gd name="connsiteX4" fmla="*/ 66552 w 77752"/>
                <a:gd name="connsiteY4" fmla="*/ 117984 h 120149"/>
                <a:gd name="connsiteX5" fmla="*/ 66552 w 77752"/>
                <a:gd name="connsiteY5" fmla="*/ 117984 h 120149"/>
                <a:gd name="connsiteX6" fmla="*/ 39441 w 77752"/>
                <a:gd name="connsiteY6" fmla="*/ 108936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89" y="90839"/>
                  </a:lnTo>
                  <a:cubicBezTo>
                    <a:pt x="81012" y="99887"/>
                    <a:pt x="75589" y="112555"/>
                    <a:pt x="66552" y="117984"/>
                  </a:cubicBezTo>
                  <a:lnTo>
                    <a:pt x="66552" y="117984"/>
                  </a:lnTo>
                  <a:cubicBezTo>
                    <a:pt x="57515" y="123413"/>
                    <a:pt x="44863" y="117984"/>
                    <a:pt x="39441" y="108936"/>
                  </a:cubicBezTo>
                  <a:lnTo>
                    <a:pt x="3292" y="29311"/>
                  </a:lnTo>
                  <a:cubicBezTo>
                    <a:pt x="-3938" y="16643"/>
                    <a:pt x="1485" y="5785"/>
                    <a:pt x="12329" y="2166"/>
                  </a:cubicBezTo>
                  <a:close/>
                </a:path>
              </a:pathLst>
            </a:custGeom>
            <a:solidFill>
              <a:srgbClr val="549D40"/>
            </a:solidFill>
            <a:ln w="18073" cap="flat">
              <a:noFill/>
              <a:prstDash val="solid"/>
              <a:miter/>
            </a:ln>
          </p:spPr>
          <p:txBody>
            <a:bodyPr rtlCol="0" anchor="ctr"/>
            <a:lstStyle/>
            <a:p>
              <a:endParaRPr lang="en-US" sz="849"/>
            </a:p>
          </p:txBody>
        </p:sp>
        <p:sp>
          <p:nvSpPr>
            <p:cNvPr id="1233" name="Freeform 1232">
              <a:extLst>
                <a:ext uri="{FF2B5EF4-FFF2-40B4-BE49-F238E27FC236}">
                  <a16:creationId xmlns:a16="http://schemas.microsoft.com/office/drawing/2014/main" id="{1CA55B27-FCE0-F540-B4A8-49DA79A16166}"/>
                </a:ext>
              </a:extLst>
            </p:cNvPr>
            <p:cNvSpPr/>
            <p:nvPr userDrawn="1"/>
          </p:nvSpPr>
          <p:spPr>
            <a:xfrm>
              <a:off x="9568074" y="4574872"/>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6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6"/>
                  </a:cubicBezTo>
                  <a:lnTo>
                    <a:pt x="2491" y="29311"/>
                  </a:lnTo>
                  <a:cubicBezTo>
                    <a:pt x="-2931" y="16643"/>
                    <a:pt x="684" y="5785"/>
                    <a:pt x="11528" y="2166"/>
                  </a:cubicBezTo>
                  <a:close/>
                </a:path>
              </a:pathLst>
            </a:custGeom>
            <a:solidFill>
              <a:srgbClr val="549D40"/>
            </a:solidFill>
            <a:ln w="18073" cap="flat">
              <a:noFill/>
              <a:prstDash val="solid"/>
              <a:miter/>
            </a:ln>
          </p:spPr>
          <p:txBody>
            <a:bodyPr rtlCol="0" anchor="ctr"/>
            <a:lstStyle/>
            <a:p>
              <a:endParaRPr lang="en-US" sz="849"/>
            </a:p>
          </p:txBody>
        </p:sp>
        <p:sp>
          <p:nvSpPr>
            <p:cNvPr id="1234" name="Freeform 1233">
              <a:extLst>
                <a:ext uri="{FF2B5EF4-FFF2-40B4-BE49-F238E27FC236}">
                  <a16:creationId xmlns:a16="http://schemas.microsoft.com/office/drawing/2014/main" id="{E9E36FCD-C44E-1040-87FC-52E5693079D8}"/>
                </a:ext>
              </a:extLst>
            </p:cNvPr>
            <p:cNvSpPr/>
            <p:nvPr userDrawn="1"/>
          </p:nvSpPr>
          <p:spPr>
            <a:xfrm>
              <a:off x="9265431" y="4877084"/>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89 w 77752"/>
                <a:gd name="connsiteY3" fmla="*/ 90839 h 120149"/>
                <a:gd name="connsiteX4" fmla="*/ 66552 w 77752"/>
                <a:gd name="connsiteY4" fmla="*/ 117983 h 120149"/>
                <a:gd name="connsiteX5" fmla="*/ 66552 w 77752"/>
                <a:gd name="connsiteY5" fmla="*/ 117983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89" y="90839"/>
                  </a:lnTo>
                  <a:cubicBezTo>
                    <a:pt x="81012" y="99887"/>
                    <a:pt x="75589" y="112555"/>
                    <a:pt x="66552" y="117983"/>
                  </a:cubicBezTo>
                  <a:lnTo>
                    <a:pt x="66552" y="117983"/>
                  </a:lnTo>
                  <a:cubicBezTo>
                    <a:pt x="57515" y="123413"/>
                    <a:pt x="44863" y="117983"/>
                    <a:pt x="39441" y="108935"/>
                  </a:cubicBezTo>
                  <a:lnTo>
                    <a:pt x="3292" y="29311"/>
                  </a:lnTo>
                  <a:cubicBezTo>
                    <a:pt x="-3938" y="18453"/>
                    <a:pt x="1485" y="7595"/>
                    <a:pt x="12329" y="2166"/>
                  </a:cubicBezTo>
                  <a:close/>
                </a:path>
              </a:pathLst>
            </a:custGeom>
            <a:solidFill>
              <a:srgbClr val="549D40"/>
            </a:solidFill>
            <a:ln w="18073" cap="flat">
              <a:noFill/>
              <a:prstDash val="solid"/>
              <a:miter/>
            </a:ln>
          </p:spPr>
          <p:txBody>
            <a:bodyPr rtlCol="0" anchor="ctr"/>
            <a:lstStyle/>
            <a:p>
              <a:endParaRPr lang="en-US" sz="849"/>
            </a:p>
          </p:txBody>
        </p:sp>
        <p:sp>
          <p:nvSpPr>
            <p:cNvPr id="1235" name="Freeform 1234">
              <a:extLst>
                <a:ext uri="{FF2B5EF4-FFF2-40B4-BE49-F238E27FC236}">
                  <a16:creationId xmlns:a16="http://schemas.microsoft.com/office/drawing/2014/main" id="{9548CAA4-5DEE-DF40-9DC8-C687C95C7488}"/>
                </a:ext>
              </a:extLst>
            </p:cNvPr>
            <p:cNvSpPr/>
            <p:nvPr userDrawn="1"/>
          </p:nvSpPr>
          <p:spPr>
            <a:xfrm>
              <a:off x="9888675" y="4575030"/>
              <a:ext cx="39763" cy="121445"/>
            </a:xfrm>
            <a:custGeom>
              <a:avLst/>
              <a:gdLst>
                <a:gd name="connsiteX0" fmla="*/ 39763 w 39763"/>
                <a:gd name="connsiteY0" fmla="*/ 20105 h 121445"/>
                <a:gd name="connsiteX1" fmla="*/ 39763 w 39763"/>
                <a:gd name="connsiteY1" fmla="*/ 101539 h 121445"/>
                <a:gd name="connsiteX2" fmla="*/ 19881 w 39763"/>
                <a:gd name="connsiteY2" fmla="*/ 121445 h 121445"/>
                <a:gd name="connsiteX3" fmla="*/ 19881 w 39763"/>
                <a:gd name="connsiteY3" fmla="*/ 121445 h 121445"/>
                <a:gd name="connsiteX4" fmla="*/ 0 w 39763"/>
                <a:gd name="connsiteY4" fmla="*/ 101539 h 121445"/>
                <a:gd name="connsiteX5" fmla="*/ 0 w 39763"/>
                <a:gd name="connsiteY5" fmla="*/ 20105 h 121445"/>
                <a:gd name="connsiteX6" fmla="*/ 19881 w 39763"/>
                <a:gd name="connsiteY6" fmla="*/ 199 h 121445"/>
                <a:gd name="connsiteX7" fmla="*/ 19881 w 39763"/>
                <a:gd name="connsiteY7" fmla="*/ 199 h 121445"/>
                <a:gd name="connsiteX8" fmla="*/ 39763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3" y="20105"/>
                  </a:moveTo>
                  <a:lnTo>
                    <a:pt x="39763" y="101539"/>
                  </a:lnTo>
                  <a:cubicBezTo>
                    <a:pt x="39763" y="112397"/>
                    <a:pt x="30726" y="121445"/>
                    <a:pt x="19881" y="121445"/>
                  </a:cubicBezTo>
                  <a:lnTo>
                    <a:pt x="19881" y="121445"/>
                  </a:lnTo>
                  <a:cubicBezTo>
                    <a:pt x="9037" y="121445"/>
                    <a:pt x="0" y="112397"/>
                    <a:pt x="0" y="101539"/>
                  </a:cubicBezTo>
                  <a:lnTo>
                    <a:pt x="0" y="20105"/>
                  </a:lnTo>
                  <a:cubicBezTo>
                    <a:pt x="0" y="9247"/>
                    <a:pt x="9037" y="199"/>
                    <a:pt x="19881" y="199"/>
                  </a:cubicBezTo>
                  <a:lnTo>
                    <a:pt x="19881" y="199"/>
                  </a:lnTo>
                  <a:cubicBezTo>
                    <a:pt x="30726" y="-1611"/>
                    <a:pt x="39763" y="9247"/>
                    <a:pt x="39763" y="20105"/>
                  </a:cubicBezTo>
                  <a:close/>
                </a:path>
              </a:pathLst>
            </a:custGeom>
            <a:solidFill>
              <a:srgbClr val="549D40"/>
            </a:solidFill>
            <a:ln w="18073" cap="flat">
              <a:noFill/>
              <a:prstDash val="solid"/>
              <a:miter/>
            </a:ln>
          </p:spPr>
          <p:txBody>
            <a:bodyPr rtlCol="0" anchor="ctr"/>
            <a:lstStyle/>
            <a:p>
              <a:endParaRPr lang="en-US" sz="849"/>
            </a:p>
          </p:txBody>
        </p:sp>
        <p:sp>
          <p:nvSpPr>
            <p:cNvPr id="1236" name="Freeform 1235">
              <a:extLst>
                <a:ext uri="{FF2B5EF4-FFF2-40B4-BE49-F238E27FC236}">
                  <a16:creationId xmlns:a16="http://schemas.microsoft.com/office/drawing/2014/main" id="{057B097B-097C-1944-B1A4-FDDE75D814A0}"/>
                </a:ext>
              </a:extLst>
            </p:cNvPr>
            <p:cNvSpPr/>
            <p:nvPr userDrawn="1"/>
          </p:nvSpPr>
          <p:spPr>
            <a:xfrm>
              <a:off x="9586832" y="4877440"/>
              <a:ext cx="39763" cy="121246"/>
            </a:xfrm>
            <a:custGeom>
              <a:avLst/>
              <a:gdLst>
                <a:gd name="connsiteX0" fmla="*/ 39764 w 39763"/>
                <a:gd name="connsiteY0" fmla="*/ 19906 h 121246"/>
                <a:gd name="connsiteX1" fmla="*/ 39764 w 39763"/>
                <a:gd name="connsiteY1" fmla="*/ 101341 h 121246"/>
                <a:gd name="connsiteX2" fmla="*/ 19882 w 39763"/>
                <a:gd name="connsiteY2" fmla="*/ 121247 h 121246"/>
                <a:gd name="connsiteX3" fmla="*/ 19882 w 39763"/>
                <a:gd name="connsiteY3" fmla="*/ 121247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9"/>
                    <a:pt x="30726" y="121247"/>
                    <a:pt x="19882" y="121247"/>
                  </a:cubicBezTo>
                  <a:lnTo>
                    <a:pt x="19882" y="121247"/>
                  </a:lnTo>
                  <a:cubicBezTo>
                    <a:pt x="9037" y="121247"/>
                    <a:pt x="0" y="112199"/>
                    <a:pt x="0" y="101341"/>
                  </a:cubicBezTo>
                  <a:lnTo>
                    <a:pt x="0" y="19906"/>
                  </a:lnTo>
                  <a:cubicBezTo>
                    <a:pt x="0" y="9048"/>
                    <a:pt x="9037" y="0"/>
                    <a:pt x="19882" y="0"/>
                  </a:cubicBezTo>
                  <a:lnTo>
                    <a:pt x="19882" y="0"/>
                  </a:lnTo>
                  <a:cubicBezTo>
                    <a:pt x="28919" y="0"/>
                    <a:pt x="39764" y="9048"/>
                    <a:pt x="39764" y="19906"/>
                  </a:cubicBezTo>
                  <a:close/>
                </a:path>
              </a:pathLst>
            </a:custGeom>
            <a:solidFill>
              <a:srgbClr val="549D40"/>
            </a:solidFill>
            <a:ln w="18073" cap="flat">
              <a:noFill/>
              <a:prstDash val="solid"/>
              <a:miter/>
            </a:ln>
          </p:spPr>
          <p:txBody>
            <a:bodyPr rtlCol="0" anchor="ctr"/>
            <a:lstStyle/>
            <a:p>
              <a:endParaRPr lang="en-US" sz="849"/>
            </a:p>
          </p:txBody>
        </p:sp>
        <p:sp>
          <p:nvSpPr>
            <p:cNvPr id="1237" name="Freeform 1236">
              <a:extLst>
                <a:ext uri="{FF2B5EF4-FFF2-40B4-BE49-F238E27FC236}">
                  <a16:creationId xmlns:a16="http://schemas.microsoft.com/office/drawing/2014/main" id="{AEACEF12-5D34-B24B-BD75-A0CB7785A1BC}"/>
                </a:ext>
              </a:extLst>
            </p:cNvPr>
            <p:cNvSpPr/>
            <p:nvPr userDrawn="1"/>
          </p:nvSpPr>
          <p:spPr>
            <a:xfrm>
              <a:off x="9870923" y="4877084"/>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3 h 120149"/>
                <a:gd name="connsiteX5" fmla="*/ 66552 w 77753"/>
                <a:gd name="connsiteY5" fmla="*/ 117983 h 120149"/>
                <a:gd name="connsiteX6" fmla="*/ 39441 w 77753"/>
                <a:gd name="connsiteY6" fmla="*/ 108935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9"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sz="849"/>
            </a:p>
          </p:txBody>
        </p:sp>
        <p:sp>
          <p:nvSpPr>
            <p:cNvPr id="1238" name="Freeform 1237">
              <a:extLst>
                <a:ext uri="{FF2B5EF4-FFF2-40B4-BE49-F238E27FC236}">
                  <a16:creationId xmlns:a16="http://schemas.microsoft.com/office/drawing/2014/main" id="{D30522F7-1590-9C4D-90D5-C5DE39002220}"/>
                </a:ext>
              </a:extLst>
            </p:cNvPr>
            <p:cNvSpPr/>
            <p:nvPr userDrawn="1"/>
          </p:nvSpPr>
          <p:spPr>
            <a:xfrm>
              <a:off x="10192325" y="4271207"/>
              <a:ext cx="39763" cy="121246"/>
            </a:xfrm>
            <a:custGeom>
              <a:avLst/>
              <a:gdLst>
                <a:gd name="connsiteX0" fmla="*/ 39764 w 39763"/>
                <a:gd name="connsiteY0" fmla="*/ 19906 h 121246"/>
                <a:gd name="connsiteX1" fmla="*/ 39764 w 39763"/>
                <a:gd name="connsiteY1" fmla="*/ 101341 h 121246"/>
                <a:gd name="connsiteX2" fmla="*/ 19882 w 39763"/>
                <a:gd name="connsiteY2" fmla="*/ 121247 h 121246"/>
                <a:gd name="connsiteX3" fmla="*/ 19882 w 39763"/>
                <a:gd name="connsiteY3" fmla="*/ 121247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9"/>
                    <a:pt x="30727" y="121247"/>
                    <a:pt x="19882" y="121247"/>
                  </a:cubicBezTo>
                  <a:lnTo>
                    <a:pt x="19882" y="121247"/>
                  </a:lnTo>
                  <a:cubicBezTo>
                    <a:pt x="9037" y="121247"/>
                    <a:pt x="0" y="112199"/>
                    <a:pt x="0" y="101341"/>
                  </a:cubicBezTo>
                  <a:lnTo>
                    <a:pt x="0" y="19906"/>
                  </a:lnTo>
                  <a:cubicBezTo>
                    <a:pt x="0" y="9048"/>
                    <a:pt x="9037" y="0"/>
                    <a:pt x="19882" y="0"/>
                  </a:cubicBezTo>
                  <a:lnTo>
                    <a:pt x="19882" y="0"/>
                  </a:lnTo>
                  <a:cubicBezTo>
                    <a:pt x="30727" y="0"/>
                    <a:pt x="39764" y="9048"/>
                    <a:pt x="39764" y="19906"/>
                  </a:cubicBezTo>
                  <a:close/>
                </a:path>
              </a:pathLst>
            </a:custGeom>
            <a:solidFill>
              <a:srgbClr val="549D40"/>
            </a:solidFill>
            <a:ln w="18073" cap="flat">
              <a:noFill/>
              <a:prstDash val="solid"/>
              <a:miter/>
            </a:ln>
          </p:spPr>
          <p:txBody>
            <a:bodyPr rtlCol="0" anchor="ctr"/>
            <a:lstStyle/>
            <a:p>
              <a:endParaRPr lang="en-US" sz="849"/>
            </a:p>
          </p:txBody>
        </p:sp>
        <p:sp>
          <p:nvSpPr>
            <p:cNvPr id="1239" name="Freeform 1238">
              <a:extLst>
                <a:ext uri="{FF2B5EF4-FFF2-40B4-BE49-F238E27FC236}">
                  <a16:creationId xmlns:a16="http://schemas.microsoft.com/office/drawing/2014/main" id="{C39426E7-1F2D-8A47-94AD-8BEF3B070AE5}"/>
                </a:ext>
              </a:extLst>
            </p:cNvPr>
            <p:cNvSpPr/>
            <p:nvPr userDrawn="1"/>
          </p:nvSpPr>
          <p:spPr>
            <a:xfrm>
              <a:off x="10476416" y="4270851"/>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3 h 120149"/>
                <a:gd name="connsiteX5" fmla="*/ 66552 w 77753"/>
                <a:gd name="connsiteY5" fmla="*/ 117983 h 120149"/>
                <a:gd name="connsiteX6" fmla="*/ 39441 w 77753"/>
                <a:gd name="connsiteY6" fmla="*/ 108935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9"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sz="849"/>
            </a:p>
          </p:txBody>
        </p:sp>
        <p:sp>
          <p:nvSpPr>
            <p:cNvPr id="1240" name="Freeform 1239">
              <a:extLst>
                <a:ext uri="{FF2B5EF4-FFF2-40B4-BE49-F238E27FC236}">
                  <a16:creationId xmlns:a16="http://schemas.microsoft.com/office/drawing/2014/main" id="{063F7F47-C17D-E04E-8759-6290BD5F821F}"/>
                </a:ext>
              </a:extLst>
            </p:cNvPr>
            <p:cNvSpPr/>
            <p:nvPr userDrawn="1"/>
          </p:nvSpPr>
          <p:spPr>
            <a:xfrm>
              <a:off x="10173566" y="4574872"/>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6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3"/>
                    <a:pt x="44062" y="117984"/>
                    <a:pt x="38640" y="108936"/>
                  </a:cubicBezTo>
                  <a:lnTo>
                    <a:pt x="2491" y="29311"/>
                  </a:lnTo>
                  <a:cubicBezTo>
                    <a:pt x="-2931" y="16643"/>
                    <a:pt x="684" y="5785"/>
                    <a:pt x="11529" y="2166"/>
                  </a:cubicBezTo>
                  <a:close/>
                </a:path>
              </a:pathLst>
            </a:custGeom>
            <a:solidFill>
              <a:srgbClr val="549D40"/>
            </a:solidFill>
            <a:ln w="18073" cap="flat">
              <a:noFill/>
              <a:prstDash val="solid"/>
              <a:miter/>
            </a:ln>
          </p:spPr>
          <p:txBody>
            <a:bodyPr rtlCol="0" anchor="ctr"/>
            <a:lstStyle/>
            <a:p>
              <a:endParaRPr lang="en-US" sz="849"/>
            </a:p>
          </p:txBody>
        </p:sp>
        <p:sp>
          <p:nvSpPr>
            <p:cNvPr id="1241" name="Freeform 1240">
              <a:extLst>
                <a:ext uri="{FF2B5EF4-FFF2-40B4-BE49-F238E27FC236}">
                  <a16:creationId xmlns:a16="http://schemas.microsoft.com/office/drawing/2014/main" id="{0B30D69D-7BE4-1441-8BC2-1701126A4C5D}"/>
                </a:ext>
              </a:extLst>
            </p:cNvPr>
            <p:cNvSpPr/>
            <p:nvPr userDrawn="1"/>
          </p:nvSpPr>
          <p:spPr>
            <a:xfrm>
              <a:off x="10476416" y="4574872"/>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4 h 120149"/>
                <a:gd name="connsiteX5" fmla="*/ 66552 w 77753"/>
                <a:gd name="connsiteY5" fmla="*/ 117984 h 120149"/>
                <a:gd name="connsiteX6" fmla="*/ 39441 w 77753"/>
                <a:gd name="connsiteY6" fmla="*/ 108936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6643"/>
                    <a:pt x="1484" y="5785"/>
                    <a:pt x="12329" y="2166"/>
                  </a:cubicBezTo>
                  <a:close/>
                </a:path>
              </a:pathLst>
            </a:custGeom>
            <a:solidFill>
              <a:srgbClr val="549D40"/>
            </a:solidFill>
            <a:ln w="18073" cap="flat">
              <a:noFill/>
              <a:prstDash val="solid"/>
              <a:miter/>
            </a:ln>
          </p:spPr>
          <p:txBody>
            <a:bodyPr rtlCol="0" anchor="ctr"/>
            <a:lstStyle/>
            <a:p>
              <a:endParaRPr lang="en-US" sz="849"/>
            </a:p>
          </p:txBody>
        </p:sp>
        <p:sp>
          <p:nvSpPr>
            <p:cNvPr id="1242" name="Freeform 1241">
              <a:extLst>
                <a:ext uri="{FF2B5EF4-FFF2-40B4-BE49-F238E27FC236}">
                  <a16:creationId xmlns:a16="http://schemas.microsoft.com/office/drawing/2014/main" id="{91267D5C-4741-C944-B745-B19F96A79F53}"/>
                </a:ext>
              </a:extLst>
            </p:cNvPr>
            <p:cNvSpPr/>
            <p:nvPr userDrawn="1"/>
          </p:nvSpPr>
          <p:spPr>
            <a:xfrm>
              <a:off x="10173566" y="4877084"/>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3 h 120149"/>
                <a:gd name="connsiteX5" fmla="*/ 65752 w 76952"/>
                <a:gd name="connsiteY5" fmla="*/ 117983 h 120149"/>
                <a:gd name="connsiteX6" fmla="*/ 38640 w 76952"/>
                <a:gd name="connsiteY6" fmla="*/ 108935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3"/>
                  </a:cubicBezTo>
                  <a:lnTo>
                    <a:pt x="65752" y="117983"/>
                  </a:lnTo>
                  <a:cubicBezTo>
                    <a:pt x="56715" y="123413"/>
                    <a:pt x="44062" y="117983"/>
                    <a:pt x="38640" y="108935"/>
                  </a:cubicBezTo>
                  <a:lnTo>
                    <a:pt x="2491" y="29311"/>
                  </a:lnTo>
                  <a:cubicBezTo>
                    <a:pt x="-2931" y="18453"/>
                    <a:pt x="684" y="7595"/>
                    <a:pt x="11529" y="2166"/>
                  </a:cubicBezTo>
                  <a:close/>
                </a:path>
              </a:pathLst>
            </a:custGeom>
            <a:solidFill>
              <a:srgbClr val="549D40"/>
            </a:solidFill>
            <a:ln w="18073" cap="flat">
              <a:noFill/>
              <a:prstDash val="solid"/>
              <a:miter/>
            </a:ln>
          </p:spPr>
          <p:txBody>
            <a:bodyPr rtlCol="0" anchor="ctr"/>
            <a:lstStyle/>
            <a:p>
              <a:endParaRPr lang="en-US" sz="849"/>
            </a:p>
          </p:txBody>
        </p:sp>
        <p:sp>
          <p:nvSpPr>
            <p:cNvPr id="1243" name="Freeform 1242">
              <a:extLst>
                <a:ext uri="{FF2B5EF4-FFF2-40B4-BE49-F238E27FC236}">
                  <a16:creationId xmlns:a16="http://schemas.microsoft.com/office/drawing/2014/main" id="{0033792D-34CD-5941-A297-E0A2757EF694}"/>
                </a:ext>
              </a:extLst>
            </p:cNvPr>
            <p:cNvSpPr/>
            <p:nvPr userDrawn="1"/>
          </p:nvSpPr>
          <p:spPr>
            <a:xfrm>
              <a:off x="10495974" y="4877440"/>
              <a:ext cx="39763" cy="121246"/>
            </a:xfrm>
            <a:custGeom>
              <a:avLst/>
              <a:gdLst>
                <a:gd name="connsiteX0" fmla="*/ 39764 w 39763"/>
                <a:gd name="connsiteY0" fmla="*/ 19906 h 121246"/>
                <a:gd name="connsiteX1" fmla="*/ 39764 w 39763"/>
                <a:gd name="connsiteY1" fmla="*/ 101341 h 121246"/>
                <a:gd name="connsiteX2" fmla="*/ 19882 w 39763"/>
                <a:gd name="connsiteY2" fmla="*/ 121247 h 121246"/>
                <a:gd name="connsiteX3" fmla="*/ 19882 w 39763"/>
                <a:gd name="connsiteY3" fmla="*/ 121247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9"/>
                    <a:pt x="30727" y="121247"/>
                    <a:pt x="19882" y="121247"/>
                  </a:cubicBezTo>
                  <a:lnTo>
                    <a:pt x="19882" y="121247"/>
                  </a:lnTo>
                  <a:cubicBezTo>
                    <a:pt x="9037" y="121247"/>
                    <a:pt x="0" y="112199"/>
                    <a:pt x="0" y="101341"/>
                  </a:cubicBezTo>
                  <a:lnTo>
                    <a:pt x="0" y="19906"/>
                  </a:lnTo>
                  <a:cubicBezTo>
                    <a:pt x="0" y="9048"/>
                    <a:pt x="9037" y="0"/>
                    <a:pt x="19882" y="0"/>
                  </a:cubicBezTo>
                  <a:lnTo>
                    <a:pt x="19882" y="0"/>
                  </a:lnTo>
                  <a:cubicBezTo>
                    <a:pt x="28919" y="0"/>
                    <a:pt x="39764" y="9048"/>
                    <a:pt x="39764" y="19906"/>
                  </a:cubicBezTo>
                  <a:close/>
                </a:path>
              </a:pathLst>
            </a:custGeom>
            <a:solidFill>
              <a:srgbClr val="549D40"/>
            </a:solidFill>
            <a:ln w="18073" cap="flat">
              <a:noFill/>
              <a:prstDash val="solid"/>
              <a:miter/>
            </a:ln>
          </p:spPr>
          <p:txBody>
            <a:bodyPr rtlCol="0" anchor="ctr"/>
            <a:lstStyle/>
            <a:p>
              <a:endParaRPr lang="en-US" sz="849"/>
            </a:p>
          </p:txBody>
        </p:sp>
        <p:sp>
          <p:nvSpPr>
            <p:cNvPr id="1244" name="Freeform 1243">
              <a:extLst>
                <a:ext uri="{FF2B5EF4-FFF2-40B4-BE49-F238E27FC236}">
                  <a16:creationId xmlns:a16="http://schemas.microsoft.com/office/drawing/2014/main" id="{C49E8698-8E5A-6748-B2DF-237909E06F29}"/>
                </a:ext>
              </a:extLst>
            </p:cNvPr>
            <p:cNvSpPr/>
            <p:nvPr userDrawn="1"/>
          </p:nvSpPr>
          <p:spPr>
            <a:xfrm>
              <a:off x="6236161" y="5181105"/>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6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sz="849"/>
            </a:p>
          </p:txBody>
        </p:sp>
        <p:sp>
          <p:nvSpPr>
            <p:cNvPr id="1245" name="Freeform 1244">
              <a:extLst>
                <a:ext uri="{FF2B5EF4-FFF2-40B4-BE49-F238E27FC236}">
                  <a16:creationId xmlns:a16="http://schemas.microsoft.com/office/drawing/2014/main" id="{23345CFF-6BE3-514F-A1BF-4414DC3715CB}"/>
                </a:ext>
              </a:extLst>
            </p:cNvPr>
            <p:cNvSpPr/>
            <p:nvPr userDrawn="1"/>
          </p:nvSpPr>
          <p:spPr>
            <a:xfrm>
              <a:off x="6253912" y="5483673"/>
              <a:ext cx="39763" cy="121246"/>
            </a:xfrm>
            <a:custGeom>
              <a:avLst/>
              <a:gdLst>
                <a:gd name="connsiteX0" fmla="*/ 39764 w 39763"/>
                <a:gd name="connsiteY0" fmla="*/ 19906 h 121246"/>
                <a:gd name="connsiteX1" fmla="*/ 39764 w 39763"/>
                <a:gd name="connsiteY1" fmla="*/ 101341 h 121246"/>
                <a:gd name="connsiteX2" fmla="*/ 19882 w 39763"/>
                <a:gd name="connsiteY2" fmla="*/ 121247 h 121246"/>
                <a:gd name="connsiteX3" fmla="*/ 19882 w 39763"/>
                <a:gd name="connsiteY3" fmla="*/ 121247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9"/>
                    <a:pt x="30727" y="121247"/>
                    <a:pt x="19882" y="121247"/>
                  </a:cubicBezTo>
                  <a:lnTo>
                    <a:pt x="19882" y="121247"/>
                  </a:lnTo>
                  <a:cubicBezTo>
                    <a:pt x="9037" y="121247"/>
                    <a:pt x="0" y="112199"/>
                    <a:pt x="0" y="101341"/>
                  </a:cubicBezTo>
                  <a:lnTo>
                    <a:pt x="0" y="19906"/>
                  </a:lnTo>
                  <a:cubicBezTo>
                    <a:pt x="0" y="9048"/>
                    <a:pt x="9037" y="0"/>
                    <a:pt x="19882" y="0"/>
                  </a:cubicBezTo>
                  <a:lnTo>
                    <a:pt x="19882" y="0"/>
                  </a:lnTo>
                  <a:cubicBezTo>
                    <a:pt x="30727" y="0"/>
                    <a:pt x="39764" y="9048"/>
                    <a:pt x="39764" y="19906"/>
                  </a:cubicBezTo>
                  <a:close/>
                </a:path>
              </a:pathLst>
            </a:custGeom>
            <a:solidFill>
              <a:srgbClr val="549D40"/>
            </a:solidFill>
            <a:ln w="18073" cap="flat">
              <a:noFill/>
              <a:prstDash val="solid"/>
              <a:miter/>
            </a:ln>
          </p:spPr>
          <p:txBody>
            <a:bodyPr rtlCol="0" anchor="ctr"/>
            <a:lstStyle/>
            <a:p>
              <a:endParaRPr lang="en-US" sz="849"/>
            </a:p>
          </p:txBody>
        </p:sp>
        <p:sp>
          <p:nvSpPr>
            <p:cNvPr id="1246" name="Freeform 1245">
              <a:extLst>
                <a:ext uri="{FF2B5EF4-FFF2-40B4-BE49-F238E27FC236}">
                  <a16:creationId xmlns:a16="http://schemas.microsoft.com/office/drawing/2014/main" id="{40715139-431D-9F41-8CFA-AA5AF6861D5E}"/>
                </a:ext>
              </a:extLst>
            </p:cNvPr>
            <p:cNvSpPr/>
            <p:nvPr userDrawn="1"/>
          </p:nvSpPr>
          <p:spPr>
            <a:xfrm>
              <a:off x="5952070" y="5787694"/>
              <a:ext cx="39763" cy="121246"/>
            </a:xfrm>
            <a:custGeom>
              <a:avLst/>
              <a:gdLst>
                <a:gd name="connsiteX0" fmla="*/ 39764 w 39763"/>
                <a:gd name="connsiteY0" fmla="*/ 19906 h 121246"/>
                <a:gd name="connsiteX1" fmla="*/ 39764 w 39763"/>
                <a:gd name="connsiteY1" fmla="*/ 101340 h 121246"/>
                <a:gd name="connsiteX2" fmla="*/ 19882 w 39763"/>
                <a:gd name="connsiteY2" fmla="*/ 121246 h 121246"/>
                <a:gd name="connsiteX3" fmla="*/ 19882 w 39763"/>
                <a:gd name="connsiteY3" fmla="*/ 121246 h 121246"/>
                <a:gd name="connsiteX4" fmla="*/ 0 w 39763"/>
                <a:gd name="connsiteY4" fmla="*/ 101340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0"/>
                  </a:lnTo>
                  <a:cubicBezTo>
                    <a:pt x="39764" y="112198"/>
                    <a:pt x="30726" y="121246"/>
                    <a:pt x="19882" y="121246"/>
                  </a:cubicBezTo>
                  <a:lnTo>
                    <a:pt x="19882" y="121246"/>
                  </a:lnTo>
                  <a:cubicBezTo>
                    <a:pt x="9037" y="121246"/>
                    <a:pt x="0" y="112198"/>
                    <a:pt x="0" y="101340"/>
                  </a:cubicBezTo>
                  <a:lnTo>
                    <a:pt x="0" y="19906"/>
                  </a:lnTo>
                  <a:cubicBezTo>
                    <a:pt x="0" y="9048"/>
                    <a:pt x="9037" y="0"/>
                    <a:pt x="19882" y="0"/>
                  </a:cubicBezTo>
                  <a:lnTo>
                    <a:pt x="19882" y="0"/>
                  </a:lnTo>
                  <a:cubicBezTo>
                    <a:pt x="28919" y="0"/>
                    <a:pt x="39764" y="9048"/>
                    <a:pt x="39764" y="19906"/>
                  </a:cubicBezTo>
                  <a:close/>
                </a:path>
              </a:pathLst>
            </a:custGeom>
            <a:solidFill>
              <a:srgbClr val="549D40"/>
            </a:solidFill>
            <a:ln w="18073" cap="flat">
              <a:noFill/>
              <a:prstDash val="solid"/>
              <a:miter/>
            </a:ln>
          </p:spPr>
          <p:txBody>
            <a:bodyPr rtlCol="0" anchor="ctr"/>
            <a:lstStyle/>
            <a:p>
              <a:endParaRPr lang="en-US" sz="849"/>
            </a:p>
          </p:txBody>
        </p:sp>
        <p:sp>
          <p:nvSpPr>
            <p:cNvPr id="1247" name="Freeform 1246">
              <a:extLst>
                <a:ext uri="{FF2B5EF4-FFF2-40B4-BE49-F238E27FC236}">
                  <a16:creationId xmlns:a16="http://schemas.microsoft.com/office/drawing/2014/main" id="{45AAA248-3C56-8348-AFB5-86940EC58C6D}"/>
                </a:ext>
              </a:extLst>
            </p:cNvPr>
            <p:cNvSpPr/>
            <p:nvPr userDrawn="1"/>
          </p:nvSpPr>
          <p:spPr>
            <a:xfrm>
              <a:off x="6236161" y="5787338"/>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6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sz="849"/>
            </a:p>
          </p:txBody>
        </p:sp>
        <p:sp>
          <p:nvSpPr>
            <p:cNvPr id="1248" name="Freeform 1247">
              <a:extLst>
                <a:ext uri="{FF2B5EF4-FFF2-40B4-BE49-F238E27FC236}">
                  <a16:creationId xmlns:a16="http://schemas.microsoft.com/office/drawing/2014/main" id="{EAE9D1BE-62A3-224E-9558-BBDD5B1FFA4B}"/>
                </a:ext>
              </a:extLst>
            </p:cNvPr>
            <p:cNvSpPr/>
            <p:nvPr userDrawn="1"/>
          </p:nvSpPr>
          <p:spPr>
            <a:xfrm>
              <a:off x="6557562" y="5181263"/>
              <a:ext cx="39763" cy="121445"/>
            </a:xfrm>
            <a:custGeom>
              <a:avLst/>
              <a:gdLst>
                <a:gd name="connsiteX0" fmla="*/ 39764 w 39763"/>
                <a:gd name="connsiteY0" fmla="*/ 20105 h 121445"/>
                <a:gd name="connsiteX1" fmla="*/ 39764 w 39763"/>
                <a:gd name="connsiteY1" fmla="*/ 101539 h 121445"/>
                <a:gd name="connsiteX2" fmla="*/ 19882 w 39763"/>
                <a:gd name="connsiteY2" fmla="*/ 121445 h 121445"/>
                <a:gd name="connsiteX3" fmla="*/ 19882 w 39763"/>
                <a:gd name="connsiteY3" fmla="*/ 121445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6" y="121445"/>
                    <a:pt x="19882" y="121445"/>
                  </a:cubicBezTo>
                  <a:lnTo>
                    <a:pt x="19882" y="121445"/>
                  </a:lnTo>
                  <a:cubicBezTo>
                    <a:pt x="9037" y="121445"/>
                    <a:pt x="0" y="112397"/>
                    <a:pt x="0" y="101539"/>
                  </a:cubicBezTo>
                  <a:lnTo>
                    <a:pt x="0" y="20105"/>
                  </a:lnTo>
                  <a:cubicBezTo>
                    <a:pt x="0" y="9247"/>
                    <a:pt x="9037" y="199"/>
                    <a:pt x="19882" y="199"/>
                  </a:cubicBezTo>
                  <a:lnTo>
                    <a:pt x="19882" y="199"/>
                  </a:lnTo>
                  <a:cubicBezTo>
                    <a:pt x="28919" y="-1611"/>
                    <a:pt x="39764" y="9247"/>
                    <a:pt x="39764" y="20105"/>
                  </a:cubicBezTo>
                  <a:close/>
                </a:path>
              </a:pathLst>
            </a:custGeom>
            <a:solidFill>
              <a:srgbClr val="549D40"/>
            </a:solidFill>
            <a:ln w="18073" cap="flat">
              <a:noFill/>
              <a:prstDash val="solid"/>
              <a:miter/>
            </a:ln>
          </p:spPr>
          <p:txBody>
            <a:bodyPr rtlCol="0" anchor="ctr"/>
            <a:lstStyle/>
            <a:p>
              <a:endParaRPr lang="en-US" sz="849"/>
            </a:p>
          </p:txBody>
        </p:sp>
        <p:sp>
          <p:nvSpPr>
            <p:cNvPr id="1249" name="Freeform 1248">
              <a:extLst>
                <a:ext uri="{FF2B5EF4-FFF2-40B4-BE49-F238E27FC236}">
                  <a16:creationId xmlns:a16="http://schemas.microsoft.com/office/drawing/2014/main" id="{8A7F13CE-B2AE-F84D-955A-3ECA6F2A4CAE}"/>
                </a:ext>
              </a:extLst>
            </p:cNvPr>
            <p:cNvSpPr/>
            <p:nvPr userDrawn="1"/>
          </p:nvSpPr>
          <p:spPr>
            <a:xfrm>
              <a:off x="6841653" y="5181105"/>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6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sz="849"/>
            </a:p>
          </p:txBody>
        </p:sp>
        <p:sp>
          <p:nvSpPr>
            <p:cNvPr id="1250" name="Freeform 1249">
              <a:extLst>
                <a:ext uri="{FF2B5EF4-FFF2-40B4-BE49-F238E27FC236}">
                  <a16:creationId xmlns:a16="http://schemas.microsoft.com/office/drawing/2014/main" id="{8F0061EA-3114-6849-94D2-E9EBAC15D07A}"/>
                </a:ext>
              </a:extLst>
            </p:cNvPr>
            <p:cNvSpPr/>
            <p:nvPr userDrawn="1"/>
          </p:nvSpPr>
          <p:spPr>
            <a:xfrm>
              <a:off x="7144296" y="5181105"/>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6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6"/>
                  </a:cubicBezTo>
                  <a:lnTo>
                    <a:pt x="2491" y="29311"/>
                  </a:lnTo>
                  <a:cubicBezTo>
                    <a:pt x="-2931" y="18453"/>
                    <a:pt x="684" y="7595"/>
                    <a:pt x="11528" y="2166"/>
                  </a:cubicBezTo>
                  <a:close/>
                </a:path>
              </a:pathLst>
            </a:custGeom>
            <a:solidFill>
              <a:srgbClr val="549D40"/>
            </a:solidFill>
            <a:ln w="18073" cap="flat">
              <a:noFill/>
              <a:prstDash val="solid"/>
              <a:miter/>
            </a:ln>
          </p:spPr>
          <p:txBody>
            <a:bodyPr rtlCol="0" anchor="ctr"/>
            <a:lstStyle/>
            <a:p>
              <a:endParaRPr lang="en-US" sz="849"/>
            </a:p>
          </p:txBody>
        </p:sp>
        <p:sp>
          <p:nvSpPr>
            <p:cNvPr id="1251" name="Freeform 1250">
              <a:extLst>
                <a:ext uri="{FF2B5EF4-FFF2-40B4-BE49-F238E27FC236}">
                  <a16:creationId xmlns:a16="http://schemas.microsoft.com/office/drawing/2014/main" id="{E951EEF4-6090-9547-A48D-3DDA24D3B00B}"/>
                </a:ext>
              </a:extLst>
            </p:cNvPr>
            <p:cNvSpPr/>
            <p:nvPr userDrawn="1"/>
          </p:nvSpPr>
          <p:spPr>
            <a:xfrm>
              <a:off x="6538804" y="5483317"/>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3 h 120149"/>
                <a:gd name="connsiteX5" fmla="*/ 65752 w 76952"/>
                <a:gd name="connsiteY5" fmla="*/ 117983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3"/>
                  </a:cubicBezTo>
                  <a:lnTo>
                    <a:pt x="65752" y="117983"/>
                  </a:lnTo>
                  <a:cubicBezTo>
                    <a:pt x="56714" y="123413"/>
                    <a:pt x="44062" y="117983"/>
                    <a:pt x="38640" y="108935"/>
                  </a:cubicBezTo>
                  <a:lnTo>
                    <a:pt x="2491" y="29311"/>
                  </a:lnTo>
                  <a:cubicBezTo>
                    <a:pt x="-2931" y="18453"/>
                    <a:pt x="684" y="7595"/>
                    <a:pt x="11528" y="2166"/>
                  </a:cubicBezTo>
                  <a:close/>
                </a:path>
              </a:pathLst>
            </a:custGeom>
            <a:solidFill>
              <a:srgbClr val="549D40"/>
            </a:solidFill>
            <a:ln w="18073" cap="flat">
              <a:noFill/>
              <a:prstDash val="solid"/>
              <a:miter/>
            </a:ln>
          </p:spPr>
          <p:txBody>
            <a:bodyPr rtlCol="0" anchor="ctr"/>
            <a:lstStyle/>
            <a:p>
              <a:endParaRPr lang="en-US" sz="849"/>
            </a:p>
          </p:txBody>
        </p:sp>
        <p:sp>
          <p:nvSpPr>
            <p:cNvPr id="1252" name="Freeform 1251">
              <a:extLst>
                <a:ext uri="{FF2B5EF4-FFF2-40B4-BE49-F238E27FC236}">
                  <a16:creationId xmlns:a16="http://schemas.microsoft.com/office/drawing/2014/main" id="{82BBD7B0-3348-D444-BDDE-72AA1585D742}"/>
                </a:ext>
              </a:extLst>
            </p:cNvPr>
            <p:cNvSpPr/>
            <p:nvPr userDrawn="1"/>
          </p:nvSpPr>
          <p:spPr>
            <a:xfrm>
              <a:off x="6841653" y="5483317"/>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3 h 120149"/>
                <a:gd name="connsiteX5" fmla="*/ 66552 w 77752"/>
                <a:gd name="connsiteY5" fmla="*/ 117983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sz="849"/>
            </a:p>
          </p:txBody>
        </p:sp>
        <p:sp>
          <p:nvSpPr>
            <p:cNvPr id="1253" name="Freeform 1252">
              <a:extLst>
                <a:ext uri="{FF2B5EF4-FFF2-40B4-BE49-F238E27FC236}">
                  <a16:creationId xmlns:a16="http://schemas.microsoft.com/office/drawing/2014/main" id="{B42D9F6B-2060-3F47-94D7-574ED96D3D09}"/>
                </a:ext>
              </a:extLst>
            </p:cNvPr>
            <p:cNvSpPr/>
            <p:nvPr userDrawn="1"/>
          </p:nvSpPr>
          <p:spPr>
            <a:xfrm>
              <a:off x="6538804" y="5787338"/>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6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6"/>
                  </a:cubicBezTo>
                  <a:lnTo>
                    <a:pt x="2491" y="29311"/>
                  </a:lnTo>
                  <a:cubicBezTo>
                    <a:pt x="-2931" y="18453"/>
                    <a:pt x="684" y="7595"/>
                    <a:pt x="11528" y="2166"/>
                  </a:cubicBezTo>
                  <a:close/>
                </a:path>
              </a:pathLst>
            </a:custGeom>
            <a:solidFill>
              <a:srgbClr val="549D40"/>
            </a:solidFill>
            <a:ln w="18073" cap="flat">
              <a:noFill/>
              <a:prstDash val="solid"/>
              <a:miter/>
            </a:ln>
          </p:spPr>
          <p:txBody>
            <a:bodyPr rtlCol="0" anchor="ctr"/>
            <a:lstStyle/>
            <a:p>
              <a:endParaRPr lang="en-US" sz="849"/>
            </a:p>
          </p:txBody>
        </p:sp>
        <p:sp>
          <p:nvSpPr>
            <p:cNvPr id="1254" name="Freeform 1253">
              <a:extLst>
                <a:ext uri="{FF2B5EF4-FFF2-40B4-BE49-F238E27FC236}">
                  <a16:creationId xmlns:a16="http://schemas.microsoft.com/office/drawing/2014/main" id="{14943C94-1775-F541-974A-F436AAECA95D}"/>
                </a:ext>
              </a:extLst>
            </p:cNvPr>
            <p:cNvSpPr/>
            <p:nvPr userDrawn="1"/>
          </p:nvSpPr>
          <p:spPr>
            <a:xfrm>
              <a:off x="7163055" y="5483673"/>
              <a:ext cx="39763" cy="121246"/>
            </a:xfrm>
            <a:custGeom>
              <a:avLst/>
              <a:gdLst>
                <a:gd name="connsiteX0" fmla="*/ 39764 w 39763"/>
                <a:gd name="connsiteY0" fmla="*/ 19906 h 121246"/>
                <a:gd name="connsiteX1" fmla="*/ 39764 w 39763"/>
                <a:gd name="connsiteY1" fmla="*/ 101341 h 121246"/>
                <a:gd name="connsiteX2" fmla="*/ 19882 w 39763"/>
                <a:gd name="connsiteY2" fmla="*/ 121247 h 121246"/>
                <a:gd name="connsiteX3" fmla="*/ 19882 w 39763"/>
                <a:gd name="connsiteY3" fmla="*/ 121247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9"/>
                    <a:pt x="30726" y="121247"/>
                    <a:pt x="19882" y="121247"/>
                  </a:cubicBezTo>
                  <a:lnTo>
                    <a:pt x="19882" y="121247"/>
                  </a:lnTo>
                  <a:cubicBezTo>
                    <a:pt x="9037" y="121247"/>
                    <a:pt x="0" y="112199"/>
                    <a:pt x="0" y="101341"/>
                  </a:cubicBezTo>
                  <a:lnTo>
                    <a:pt x="0" y="19906"/>
                  </a:lnTo>
                  <a:cubicBezTo>
                    <a:pt x="0" y="9048"/>
                    <a:pt x="9037" y="0"/>
                    <a:pt x="19882" y="0"/>
                  </a:cubicBezTo>
                  <a:lnTo>
                    <a:pt x="19882" y="0"/>
                  </a:lnTo>
                  <a:cubicBezTo>
                    <a:pt x="30726" y="0"/>
                    <a:pt x="39764" y="9048"/>
                    <a:pt x="39764" y="19906"/>
                  </a:cubicBezTo>
                  <a:close/>
                </a:path>
              </a:pathLst>
            </a:custGeom>
            <a:solidFill>
              <a:srgbClr val="549D40"/>
            </a:solidFill>
            <a:ln w="18073" cap="flat">
              <a:noFill/>
              <a:prstDash val="solid"/>
              <a:miter/>
            </a:ln>
          </p:spPr>
          <p:txBody>
            <a:bodyPr rtlCol="0" anchor="ctr"/>
            <a:lstStyle/>
            <a:p>
              <a:endParaRPr lang="en-US" sz="849"/>
            </a:p>
          </p:txBody>
        </p:sp>
        <p:sp>
          <p:nvSpPr>
            <p:cNvPr id="1255" name="Freeform 1254">
              <a:extLst>
                <a:ext uri="{FF2B5EF4-FFF2-40B4-BE49-F238E27FC236}">
                  <a16:creationId xmlns:a16="http://schemas.microsoft.com/office/drawing/2014/main" id="{25A8B02A-7A1A-D541-87C1-EF949BB6E247}"/>
                </a:ext>
              </a:extLst>
            </p:cNvPr>
            <p:cNvSpPr/>
            <p:nvPr userDrawn="1"/>
          </p:nvSpPr>
          <p:spPr>
            <a:xfrm>
              <a:off x="6859405" y="5787694"/>
              <a:ext cx="39763" cy="121246"/>
            </a:xfrm>
            <a:custGeom>
              <a:avLst/>
              <a:gdLst>
                <a:gd name="connsiteX0" fmla="*/ 39764 w 39763"/>
                <a:gd name="connsiteY0" fmla="*/ 19906 h 121246"/>
                <a:gd name="connsiteX1" fmla="*/ 39764 w 39763"/>
                <a:gd name="connsiteY1" fmla="*/ 101340 h 121246"/>
                <a:gd name="connsiteX2" fmla="*/ 19882 w 39763"/>
                <a:gd name="connsiteY2" fmla="*/ 121246 h 121246"/>
                <a:gd name="connsiteX3" fmla="*/ 19882 w 39763"/>
                <a:gd name="connsiteY3" fmla="*/ 121246 h 121246"/>
                <a:gd name="connsiteX4" fmla="*/ 0 w 39763"/>
                <a:gd name="connsiteY4" fmla="*/ 101340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0"/>
                  </a:lnTo>
                  <a:cubicBezTo>
                    <a:pt x="39764" y="112198"/>
                    <a:pt x="30727" y="121246"/>
                    <a:pt x="19882" y="121246"/>
                  </a:cubicBezTo>
                  <a:lnTo>
                    <a:pt x="19882" y="121246"/>
                  </a:lnTo>
                  <a:cubicBezTo>
                    <a:pt x="9037" y="121246"/>
                    <a:pt x="0" y="112198"/>
                    <a:pt x="0" y="101340"/>
                  </a:cubicBezTo>
                  <a:lnTo>
                    <a:pt x="0" y="19906"/>
                  </a:lnTo>
                  <a:cubicBezTo>
                    <a:pt x="0" y="9048"/>
                    <a:pt x="9037" y="0"/>
                    <a:pt x="19882" y="0"/>
                  </a:cubicBezTo>
                  <a:lnTo>
                    <a:pt x="19882" y="0"/>
                  </a:lnTo>
                  <a:cubicBezTo>
                    <a:pt x="30727" y="0"/>
                    <a:pt x="39764" y="9048"/>
                    <a:pt x="39764" y="19906"/>
                  </a:cubicBezTo>
                  <a:close/>
                </a:path>
              </a:pathLst>
            </a:custGeom>
            <a:solidFill>
              <a:srgbClr val="549D40"/>
            </a:solidFill>
            <a:ln w="18073" cap="flat">
              <a:noFill/>
              <a:prstDash val="solid"/>
              <a:miter/>
            </a:ln>
          </p:spPr>
          <p:txBody>
            <a:bodyPr rtlCol="0" anchor="ctr"/>
            <a:lstStyle/>
            <a:p>
              <a:endParaRPr lang="en-US" sz="849"/>
            </a:p>
          </p:txBody>
        </p:sp>
        <p:sp>
          <p:nvSpPr>
            <p:cNvPr id="1256" name="Freeform 1255">
              <a:extLst>
                <a:ext uri="{FF2B5EF4-FFF2-40B4-BE49-F238E27FC236}">
                  <a16:creationId xmlns:a16="http://schemas.microsoft.com/office/drawing/2014/main" id="{FC0B9A15-D03A-9E42-A06B-D3750B02DFEE}"/>
                </a:ext>
              </a:extLst>
            </p:cNvPr>
            <p:cNvSpPr/>
            <p:nvPr userDrawn="1"/>
          </p:nvSpPr>
          <p:spPr>
            <a:xfrm>
              <a:off x="7144296" y="5787338"/>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6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6"/>
                  </a:cubicBezTo>
                  <a:lnTo>
                    <a:pt x="2491" y="29311"/>
                  </a:lnTo>
                  <a:cubicBezTo>
                    <a:pt x="-2931" y="18453"/>
                    <a:pt x="684" y="7595"/>
                    <a:pt x="11528" y="2166"/>
                  </a:cubicBezTo>
                  <a:close/>
                </a:path>
              </a:pathLst>
            </a:custGeom>
            <a:solidFill>
              <a:srgbClr val="549D40"/>
            </a:solidFill>
            <a:ln w="18073" cap="flat">
              <a:noFill/>
              <a:prstDash val="solid"/>
              <a:miter/>
            </a:ln>
          </p:spPr>
          <p:txBody>
            <a:bodyPr rtlCol="0" anchor="ctr"/>
            <a:lstStyle/>
            <a:p>
              <a:endParaRPr lang="en-US" sz="849"/>
            </a:p>
          </p:txBody>
        </p:sp>
        <p:sp>
          <p:nvSpPr>
            <p:cNvPr id="1257" name="Freeform 1256">
              <a:extLst>
                <a:ext uri="{FF2B5EF4-FFF2-40B4-BE49-F238E27FC236}">
                  <a16:creationId xmlns:a16="http://schemas.microsoft.com/office/drawing/2014/main" id="{ADC67446-67E0-604C-8C4D-7C8388ACCFA5}"/>
                </a:ext>
              </a:extLst>
            </p:cNvPr>
            <p:cNvSpPr/>
            <p:nvPr userDrawn="1"/>
          </p:nvSpPr>
          <p:spPr>
            <a:xfrm>
              <a:off x="7466705" y="5181263"/>
              <a:ext cx="39763" cy="121445"/>
            </a:xfrm>
            <a:custGeom>
              <a:avLst/>
              <a:gdLst>
                <a:gd name="connsiteX0" fmla="*/ 39764 w 39763"/>
                <a:gd name="connsiteY0" fmla="*/ 20105 h 121445"/>
                <a:gd name="connsiteX1" fmla="*/ 39764 w 39763"/>
                <a:gd name="connsiteY1" fmla="*/ 101539 h 121445"/>
                <a:gd name="connsiteX2" fmla="*/ 19882 w 39763"/>
                <a:gd name="connsiteY2" fmla="*/ 121445 h 121445"/>
                <a:gd name="connsiteX3" fmla="*/ 19882 w 39763"/>
                <a:gd name="connsiteY3" fmla="*/ 121445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6" y="121445"/>
                    <a:pt x="19882" y="121445"/>
                  </a:cubicBezTo>
                  <a:lnTo>
                    <a:pt x="19882" y="121445"/>
                  </a:lnTo>
                  <a:cubicBezTo>
                    <a:pt x="9037" y="121445"/>
                    <a:pt x="0" y="112397"/>
                    <a:pt x="0" y="101539"/>
                  </a:cubicBezTo>
                  <a:lnTo>
                    <a:pt x="0" y="20105"/>
                  </a:lnTo>
                  <a:cubicBezTo>
                    <a:pt x="0" y="9247"/>
                    <a:pt x="9037" y="199"/>
                    <a:pt x="19882" y="199"/>
                  </a:cubicBezTo>
                  <a:lnTo>
                    <a:pt x="19882" y="199"/>
                  </a:lnTo>
                  <a:cubicBezTo>
                    <a:pt x="28919" y="-1611"/>
                    <a:pt x="39764" y="9247"/>
                    <a:pt x="39764" y="20105"/>
                  </a:cubicBezTo>
                  <a:close/>
                </a:path>
              </a:pathLst>
            </a:custGeom>
            <a:solidFill>
              <a:srgbClr val="549D40"/>
            </a:solidFill>
            <a:ln w="18073" cap="flat">
              <a:noFill/>
              <a:prstDash val="solid"/>
              <a:miter/>
            </a:ln>
          </p:spPr>
          <p:txBody>
            <a:bodyPr rtlCol="0" anchor="ctr"/>
            <a:lstStyle/>
            <a:p>
              <a:endParaRPr lang="en-US" sz="849"/>
            </a:p>
          </p:txBody>
        </p:sp>
        <p:sp>
          <p:nvSpPr>
            <p:cNvPr id="1258" name="Freeform 1257">
              <a:extLst>
                <a:ext uri="{FF2B5EF4-FFF2-40B4-BE49-F238E27FC236}">
                  <a16:creationId xmlns:a16="http://schemas.microsoft.com/office/drawing/2014/main" id="{031DCAA2-6849-D342-A527-5970D2E1F27E}"/>
                </a:ext>
              </a:extLst>
            </p:cNvPr>
            <p:cNvSpPr/>
            <p:nvPr userDrawn="1"/>
          </p:nvSpPr>
          <p:spPr>
            <a:xfrm>
              <a:off x="7750796" y="5181105"/>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6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sz="849"/>
            </a:p>
          </p:txBody>
        </p:sp>
        <p:sp>
          <p:nvSpPr>
            <p:cNvPr id="1259" name="Freeform 1258">
              <a:extLst>
                <a:ext uri="{FF2B5EF4-FFF2-40B4-BE49-F238E27FC236}">
                  <a16:creationId xmlns:a16="http://schemas.microsoft.com/office/drawing/2014/main" id="{5761171E-FD0A-AF4E-8527-C58756DD413E}"/>
                </a:ext>
              </a:extLst>
            </p:cNvPr>
            <p:cNvSpPr/>
            <p:nvPr userDrawn="1"/>
          </p:nvSpPr>
          <p:spPr>
            <a:xfrm>
              <a:off x="8053439" y="5181105"/>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6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6"/>
                  </a:cubicBezTo>
                  <a:lnTo>
                    <a:pt x="2491" y="29311"/>
                  </a:lnTo>
                  <a:cubicBezTo>
                    <a:pt x="-2931" y="18453"/>
                    <a:pt x="684" y="7595"/>
                    <a:pt x="11528" y="2166"/>
                  </a:cubicBezTo>
                  <a:close/>
                </a:path>
              </a:pathLst>
            </a:custGeom>
            <a:solidFill>
              <a:srgbClr val="549D40"/>
            </a:solidFill>
            <a:ln w="18073" cap="flat">
              <a:noFill/>
              <a:prstDash val="solid"/>
              <a:miter/>
            </a:ln>
          </p:spPr>
          <p:txBody>
            <a:bodyPr rtlCol="0" anchor="ctr"/>
            <a:lstStyle/>
            <a:p>
              <a:endParaRPr lang="en-US" sz="849"/>
            </a:p>
          </p:txBody>
        </p:sp>
        <p:sp>
          <p:nvSpPr>
            <p:cNvPr id="1260" name="Freeform 1259">
              <a:extLst>
                <a:ext uri="{FF2B5EF4-FFF2-40B4-BE49-F238E27FC236}">
                  <a16:creationId xmlns:a16="http://schemas.microsoft.com/office/drawing/2014/main" id="{E4CEA02F-07D4-4E4A-B2A4-422E7F33160C}"/>
                </a:ext>
              </a:extLst>
            </p:cNvPr>
            <p:cNvSpPr/>
            <p:nvPr userDrawn="1"/>
          </p:nvSpPr>
          <p:spPr>
            <a:xfrm>
              <a:off x="7447146" y="5483317"/>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3 h 120149"/>
                <a:gd name="connsiteX5" fmla="*/ 66552 w 77753"/>
                <a:gd name="connsiteY5" fmla="*/ 117983 h 120149"/>
                <a:gd name="connsiteX6" fmla="*/ 39441 w 77753"/>
                <a:gd name="connsiteY6" fmla="*/ 108935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8"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sz="849"/>
            </a:p>
          </p:txBody>
        </p:sp>
        <p:sp>
          <p:nvSpPr>
            <p:cNvPr id="1261" name="Freeform 1260">
              <a:extLst>
                <a:ext uri="{FF2B5EF4-FFF2-40B4-BE49-F238E27FC236}">
                  <a16:creationId xmlns:a16="http://schemas.microsoft.com/office/drawing/2014/main" id="{F1AB55C8-CA90-1D43-89A7-9B8301D2232C}"/>
                </a:ext>
              </a:extLst>
            </p:cNvPr>
            <p:cNvSpPr/>
            <p:nvPr userDrawn="1"/>
          </p:nvSpPr>
          <p:spPr>
            <a:xfrm>
              <a:off x="7750796" y="5483317"/>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3 h 120149"/>
                <a:gd name="connsiteX5" fmla="*/ 66552 w 77752"/>
                <a:gd name="connsiteY5" fmla="*/ 117983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sz="849"/>
            </a:p>
          </p:txBody>
        </p:sp>
        <p:sp>
          <p:nvSpPr>
            <p:cNvPr id="1262" name="Freeform 1261">
              <a:extLst>
                <a:ext uri="{FF2B5EF4-FFF2-40B4-BE49-F238E27FC236}">
                  <a16:creationId xmlns:a16="http://schemas.microsoft.com/office/drawing/2014/main" id="{A76CB1F6-9FD5-9D4F-AFC1-5678E0828E1C}"/>
                </a:ext>
              </a:extLst>
            </p:cNvPr>
            <p:cNvSpPr/>
            <p:nvPr userDrawn="1"/>
          </p:nvSpPr>
          <p:spPr>
            <a:xfrm>
              <a:off x="7447146" y="5787338"/>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4 h 120149"/>
                <a:gd name="connsiteX5" fmla="*/ 66552 w 77753"/>
                <a:gd name="connsiteY5" fmla="*/ 117984 h 120149"/>
                <a:gd name="connsiteX6" fmla="*/ 39441 w 77753"/>
                <a:gd name="connsiteY6" fmla="*/ 108936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sz="849"/>
            </a:p>
          </p:txBody>
        </p:sp>
        <p:sp>
          <p:nvSpPr>
            <p:cNvPr id="1263" name="Freeform 1262">
              <a:extLst>
                <a:ext uri="{FF2B5EF4-FFF2-40B4-BE49-F238E27FC236}">
                  <a16:creationId xmlns:a16="http://schemas.microsoft.com/office/drawing/2014/main" id="{7BCD25A5-C7C4-014D-B9CF-164B4FB2864D}"/>
                </a:ext>
              </a:extLst>
            </p:cNvPr>
            <p:cNvSpPr/>
            <p:nvPr userDrawn="1"/>
          </p:nvSpPr>
          <p:spPr>
            <a:xfrm>
              <a:off x="8072197" y="5483673"/>
              <a:ext cx="39763" cy="121246"/>
            </a:xfrm>
            <a:custGeom>
              <a:avLst/>
              <a:gdLst>
                <a:gd name="connsiteX0" fmla="*/ 39764 w 39763"/>
                <a:gd name="connsiteY0" fmla="*/ 19906 h 121246"/>
                <a:gd name="connsiteX1" fmla="*/ 39764 w 39763"/>
                <a:gd name="connsiteY1" fmla="*/ 101341 h 121246"/>
                <a:gd name="connsiteX2" fmla="*/ 19882 w 39763"/>
                <a:gd name="connsiteY2" fmla="*/ 121247 h 121246"/>
                <a:gd name="connsiteX3" fmla="*/ 19882 w 39763"/>
                <a:gd name="connsiteY3" fmla="*/ 121247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9"/>
                    <a:pt x="30726" y="121247"/>
                    <a:pt x="19882" y="121247"/>
                  </a:cubicBezTo>
                  <a:lnTo>
                    <a:pt x="19882" y="121247"/>
                  </a:lnTo>
                  <a:cubicBezTo>
                    <a:pt x="9037" y="121247"/>
                    <a:pt x="0" y="112199"/>
                    <a:pt x="0" y="101341"/>
                  </a:cubicBezTo>
                  <a:lnTo>
                    <a:pt x="0" y="19906"/>
                  </a:lnTo>
                  <a:cubicBezTo>
                    <a:pt x="0" y="9048"/>
                    <a:pt x="9037" y="0"/>
                    <a:pt x="19882" y="0"/>
                  </a:cubicBezTo>
                  <a:lnTo>
                    <a:pt x="19882" y="0"/>
                  </a:lnTo>
                  <a:cubicBezTo>
                    <a:pt x="28919" y="0"/>
                    <a:pt x="39764" y="9048"/>
                    <a:pt x="39764" y="19906"/>
                  </a:cubicBezTo>
                  <a:close/>
                </a:path>
              </a:pathLst>
            </a:custGeom>
            <a:solidFill>
              <a:srgbClr val="549D40"/>
            </a:solidFill>
            <a:ln w="18073" cap="flat">
              <a:noFill/>
              <a:prstDash val="solid"/>
              <a:miter/>
            </a:ln>
          </p:spPr>
          <p:txBody>
            <a:bodyPr rtlCol="0" anchor="ctr"/>
            <a:lstStyle/>
            <a:p>
              <a:endParaRPr lang="en-US" sz="849"/>
            </a:p>
          </p:txBody>
        </p:sp>
        <p:sp>
          <p:nvSpPr>
            <p:cNvPr id="1264" name="Freeform 1263">
              <a:extLst>
                <a:ext uri="{FF2B5EF4-FFF2-40B4-BE49-F238E27FC236}">
                  <a16:creationId xmlns:a16="http://schemas.microsoft.com/office/drawing/2014/main" id="{29202213-C458-2F40-81A4-D5F8D941F33F}"/>
                </a:ext>
              </a:extLst>
            </p:cNvPr>
            <p:cNvSpPr/>
            <p:nvPr userDrawn="1"/>
          </p:nvSpPr>
          <p:spPr>
            <a:xfrm>
              <a:off x="7768547" y="5787694"/>
              <a:ext cx="39763" cy="121246"/>
            </a:xfrm>
            <a:custGeom>
              <a:avLst/>
              <a:gdLst>
                <a:gd name="connsiteX0" fmla="*/ 39764 w 39763"/>
                <a:gd name="connsiteY0" fmla="*/ 19906 h 121246"/>
                <a:gd name="connsiteX1" fmla="*/ 39764 w 39763"/>
                <a:gd name="connsiteY1" fmla="*/ 101340 h 121246"/>
                <a:gd name="connsiteX2" fmla="*/ 19882 w 39763"/>
                <a:gd name="connsiteY2" fmla="*/ 121246 h 121246"/>
                <a:gd name="connsiteX3" fmla="*/ 19882 w 39763"/>
                <a:gd name="connsiteY3" fmla="*/ 121246 h 121246"/>
                <a:gd name="connsiteX4" fmla="*/ 0 w 39763"/>
                <a:gd name="connsiteY4" fmla="*/ 101340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0"/>
                  </a:lnTo>
                  <a:cubicBezTo>
                    <a:pt x="39764" y="112198"/>
                    <a:pt x="30727" y="121246"/>
                    <a:pt x="19882" y="121246"/>
                  </a:cubicBezTo>
                  <a:lnTo>
                    <a:pt x="19882" y="121246"/>
                  </a:lnTo>
                  <a:cubicBezTo>
                    <a:pt x="9037" y="121246"/>
                    <a:pt x="0" y="112198"/>
                    <a:pt x="0" y="101340"/>
                  </a:cubicBezTo>
                  <a:lnTo>
                    <a:pt x="0" y="19906"/>
                  </a:lnTo>
                  <a:cubicBezTo>
                    <a:pt x="0" y="9048"/>
                    <a:pt x="9037" y="0"/>
                    <a:pt x="19882" y="0"/>
                  </a:cubicBezTo>
                  <a:lnTo>
                    <a:pt x="19882" y="0"/>
                  </a:lnTo>
                  <a:cubicBezTo>
                    <a:pt x="30727" y="0"/>
                    <a:pt x="39764" y="9048"/>
                    <a:pt x="39764" y="19906"/>
                  </a:cubicBezTo>
                  <a:close/>
                </a:path>
              </a:pathLst>
            </a:custGeom>
            <a:solidFill>
              <a:srgbClr val="549D40"/>
            </a:solidFill>
            <a:ln w="18073" cap="flat">
              <a:noFill/>
              <a:prstDash val="solid"/>
              <a:miter/>
            </a:ln>
          </p:spPr>
          <p:txBody>
            <a:bodyPr rtlCol="0" anchor="ctr"/>
            <a:lstStyle/>
            <a:p>
              <a:endParaRPr lang="en-US" sz="849"/>
            </a:p>
          </p:txBody>
        </p:sp>
        <p:sp>
          <p:nvSpPr>
            <p:cNvPr id="1265" name="Freeform 1264">
              <a:extLst>
                <a:ext uri="{FF2B5EF4-FFF2-40B4-BE49-F238E27FC236}">
                  <a16:creationId xmlns:a16="http://schemas.microsoft.com/office/drawing/2014/main" id="{7C0EA373-D85E-104C-898D-DF2517948D71}"/>
                </a:ext>
              </a:extLst>
            </p:cNvPr>
            <p:cNvSpPr/>
            <p:nvPr userDrawn="1"/>
          </p:nvSpPr>
          <p:spPr>
            <a:xfrm>
              <a:off x="8053439" y="5787338"/>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6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6"/>
                  </a:cubicBezTo>
                  <a:lnTo>
                    <a:pt x="2491" y="29311"/>
                  </a:lnTo>
                  <a:cubicBezTo>
                    <a:pt x="-2931" y="18453"/>
                    <a:pt x="684" y="7595"/>
                    <a:pt x="11528" y="2166"/>
                  </a:cubicBezTo>
                  <a:close/>
                </a:path>
              </a:pathLst>
            </a:custGeom>
            <a:solidFill>
              <a:srgbClr val="549D40"/>
            </a:solidFill>
            <a:ln w="18073" cap="flat">
              <a:noFill/>
              <a:prstDash val="solid"/>
              <a:miter/>
            </a:ln>
          </p:spPr>
          <p:txBody>
            <a:bodyPr rtlCol="0" anchor="ctr"/>
            <a:lstStyle/>
            <a:p>
              <a:endParaRPr lang="en-US" sz="849"/>
            </a:p>
          </p:txBody>
        </p:sp>
        <p:sp>
          <p:nvSpPr>
            <p:cNvPr id="1266" name="Freeform 1265">
              <a:extLst>
                <a:ext uri="{FF2B5EF4-FFF2-40B4-BE49-F238E27FC236}">
                  <a16:creationId xmlns:a16="http://schemas.microsoft.com/office/drawing/2014/main" id="{A0EB1EDA-DAB9-474D-89ED-CB93F12A37BB}"/>
                </a:ext>
              </a:extLst>
            </p:cNvPr>
            <p:cNvSpPr/>
            <p:nvPr userDrawn="1"/>
          </p:nvSpPr>
          <p:spPr>
            <a:xfrm>
              <a:off x="8374039" y="5181263"/>
              <a:ext cx="39763" cy="121445"/>
            </a:xfrm>
            <a:custGeom>
              <a:avLst/>
              <a:gdLst>
                <a:gd name="connsiteX0" fmla="*/ 39764 w 39763"/>
                <a:gd name="connsiteY0" fmla="*/ 20105 h 121445"/>
                <a:gd name="connsiteX1" fmla="*/ 39764 w 39763"/>
                <a:gd name="connsiteY1" fmla="*/ 101539 h 121445"/>
                <a:gd name="connsiteX2" fmla="*/ 19882 w 39763"/>
                <a:gd name="connsiteY2" fmla="*/ 121445 h 121445"/>
                <a:gd name="connsiteX3" fmla="*/ 19882 w 39763"/>
                <a:gd name="connsiteY3" fmla="*/ 121445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7" y="121445"/>
                    <a:pt x="19882" y="121445"/>
                  </a:cubicBezTo>
                  <a:lnTo>
                    <a:pt x="19882" y="121445"/>
                  </a:lnTo>
                  <a:cubicBezTo>
                    <a:pt x="9037" y="121445"/>
                    <a:pt x="0" y="112397"/>
                    <a:pt x="0" y="101539"/>
                  </a:cubicBezTo>
                  <a:lnTo>
                    <a:pt x="0" y="20105"/>
                  </a:lnTo>
                  <a:cubicBezTo>
                    <a:pt x="0" y="9247"/>
                    <a:pt x="9037" y="199"/>
                    <a:pt x="19882" y="199"/>
                  </a:cubicBezTo>
                  <a:lnTo>
                    <a:pt x="19882" y="199"/>
                  </a:lnTo>
                  <a:cubicBezTo>
                    <a:pt x="30727" y="-1611"/>
                    <a:pt x="39764" y="9247"/>
                    <a:pt x="39764" y="20105"/>
                  </a:cubicBezTo>
                  <a:close/>
                </a:path>
              </a:pathLst>
            </a:custGeom>
            <a:solidFill>
              <a:srgbClr val="549D40"/>
            </a:solidFill>
            <a:ln w="18073" cap="flat">
              <a:noFill/>
              <a:prstDash val="solid"/>
              <a:miter/>
            </a:ln>
          </p:spPr>
          <p:txBody>
            <a:bodyPr rtlCol="0" anchor="ctr"/>
            <a:lstStyle/>
            <a:p>
              <a:endParaRPr lang="en-US" sz="849"/>
            </a:p>
          </p:txBody>
        </p:sp>
        <p:sp>
          <p:nvSpPr>
            <p:cNvPr id="1267" name="Freeform 1266">
              <a:extLst>
                <a:ext uri="{FF2B5EF4-FFF2-40B4-BE49-F238E27FC236}">
                  <a16:creationId xmlns:a16="http://schemas.microsoft.com/office/drawing/2014/main" id="{42FBF94B-85A7-F344-8D5B-AFCA78793FDA}"/>
                </a:ext>
              </a:extLst>
            </p:cNvPr>
            <p:cNvSpPr/>
            <p:nvPr userDrawn="1"/>
          </p:nvSpPr>
          <p:spPr>
            <a:xfrm>
              <a:off x="8658931" y="5181105"/>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6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6"/>
                  </a:cubicBezTo>
                  <a:lnTo>
                    <a:pt x="2491" y="29311"/>
                  </a:lnTo>
                  <a:cubicBezTo>
                    <a:pt x="-2931" y="18453"/>
                    <a:pt x="684" y="7595"/>
                    <a:pt x="11528" y="2166"/>
                  </a:cubicBezTo>
                  <a:close/>
                </a:path>
              </a:pathLst>
            </a:custGeom>
            <a:solidFill>
              <a:srgbClr val="549D40"/>
            </a:solidFill>
            <a:ln w="18073" cap="flat">
              <a:noFill/>
              <a:prstDash val="solid"/>
              <a:miter/>
            </a:ln>
          </p:spPr>
          <p:txBody>
            <a:bodyPr rtlCol="0" anchor="ctr"/>
            <a:lstStyle/>
            <a:p>
              <a:endParaRPr lang="en-US" sz="849"/>
            </a:p>
          </p:txBody>
        </p:sp>
        <p:sp>
          <p:nvSpPr>
            <p:cNvPr id="1268" name="Freeform 1267">
              <a:extLst>
                <a:ext uri="{FF2B5EF4-FFF2-40B4-BE49-F238E27FC236}">
                  <a16:creationId xmlns:a16="http://schemas.microsoft.com/office/drawing/2014/main" id="{ABDD1B69-FAD1-B243-93F6-574424F8E161}"/>
                </a:ext>
              </a:extLst>
            </p:cNvPr>
            <p:cNvSpPr/>
            <p:nvPr userDrawn="1"/>
          </p:nvSpPr>
          <p:spPr>
            <a:xfrm>
              <a:off x="8961781" y="5181105"/>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6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sz="849"/>
            </a:p>
          </p:txBody>
        </p:sp>
        <p:sp>
          <p:nvSpPr>
            <p:cNvPr id="1269" name="Freeform 1268">
              <a:extLst>
                <a:ext uri="{FF2B5EF4-FFF2-40B4-BE49-F238E27FC236}">
                  <a16:creationId xmlns:a16="http://schemas.microsoft.com/office/drawing/2014/main" id="{10D12711-6AEC-BD48-8800-05DE8B595348}"/>
                </a:ext>
              </a:extLst>
            </p:cNvPr>
            <p:cNvSpPr/>
            <p:nvPr userDrawn="1"/>
          </p:nvSpPr>
          <p:spPr>
            <a:xfrm>
              <a:off x="8356288" y="5483317"/>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3 h 120149"/>
                <a:gd name="connsiteX5" fmla="*/ 66552 w 77752"/>
                <a:gd name="connsiteY5" fmla="*/ 117983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sz="849"/>
            </a:p>
          </p:txBody>
        </p:sp>
        <p:sp>
          <p:nvSpPr>
            <p:cNvPr id="1270" name="Freeform 1269">
              <a:extLst>
                <a:ext uri="{FF2B5EF4-FFF2-40B4-BE49-F238E27FC236}">
                  <a16:creationId xmlns:a16="http://schemas.microsoft.com/office/drawing/2014/main" id="{56CB82CF-4716-764D-8BC6-56377DFA6BCD}"/>
                </a:ext>
              </a:extLst>
            </p:cNvPr>
            <p:cNvSpPr/>
            <p:nvPr userDrawn="1"/>
          </p:nvSpPr>
          <p:spPr>
            <a:xfrm>
              <a:off x="8658931" y="5483317"/>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3 h 120149"/>
                <a:gd name="connsiteX5" fmla="*/ 65752 w 76952"/>
                <a:gd name="connsiteY5" fmla="*/ 117983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3"/>
                  </a:cubicBezTo>
                  <a:lnTo>
                    <a:pt x="65752" y="117983"/>
                  </a:lnTo>
                  <a:cubicBezTo>
                    <a:pt x="56714" y="123413"/>
                    <a:pt x="44062" y="117983"/>
                    <a:pt x="38640" y="108935"/>
                  </a:cubicBezTo>
                  <a:lnTo>
                    <a:pt x="2491" y="29311"/>
                  </a:lnTo>
                  <a:cubicBezTo>
                    <a:pt x="-2931" y="18453"/>
                    <a:pt x="684" y="7595"/>
                    <a:pt x="11528" y="2166"/>
                  </a:cubicBezTo>
                  <a:close/>
                </a:path>
              </a:pathLst>
            </a:custGeom>
            <a:solidFill>
              <a:srgbClr val="549D40"/>
            </a:solidFill>
            <a:ln w="18073" cap="flat">
              <a:noFill/>
              <a:prstDash val="solid"/>
              <a:miter/>
            </a:ln>
          </p:spPr>
          <p:txBody>
            <a:bodyPr rtlCol="0" anchor="ctr"/>
            <a:lstStyle/>
            <a:p>
              <a:endParaRPr lang="en-US" sz="849"/>
            </a:p>
          </p:txBody>
        </p:sp>
        <p:sp>
          <p:nvSpPr>
            <p:cNvPr id="1271" name="Freeform 1270">
              <a:extLst>
                <a:ext uri="{FF2B5EF4-FFF2-40B4-BE49-F238E27FC236}">
                  <a16:creationId xmlns:a16="http://schemas.microsoft.com/office/drawing/2014/main" id="{31683200-CB8B-704A-B306-1E7C7E55B3CF}"/>
                </a:ext>
              </a:extLst>
            </p:cNvPr>
            <p:cNvSpPr/>
            <p:nvPr userDrawn="1"/>
          </p:nvSpPr>
          <p:spPr>
            <a:xfrm>
              <a:off x="8356288" y="5787338"/>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6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sz="849"/>
            </a:p>
          </p:txBody>
        </p:sp>
        <p:sp>
          <p:nvSpPr>
            <p:cNvPr id="1272" name="Freeform 1271">
              <a:extLst>
                <a:ext uri="{FF2B5EF4-FFF2-40B4-BE49-F238E27FC236}">
                  <a16:creationId xmlns:a16="http://schemas.microsoft.com/office/drawing/2014/main" id="{26A05D07-A572-0A42-A93C-E2C7EC93580A}"/>
                </a:ext>
              </a:extLst>
            </p:cNvPr>
            <p:cNvSpPr/>
            <p:nvPr userDrawn="1"/>
          </p:nvSpPr>
          <p:spPr>
            <a:xfrm>
              <a:off x="8981340" y="5483673"/>
              <a:ext cx="39763" cy="121246"/>
            </a:xfrm>
            <a:custGeom>
              <a:avLst/>
              <a:gdLst>
                <a:gd name="connsiteX0" fmla="*/ 39764 w 39763"/>
                <a:gd name="connsiteY0" fmla="*/ 19906 h 121246"/>
                <a:gd name="connsiteX1" fmla="*/ 39764 w 39763"/>
                <a:gd name="connsiteY1" fmla="*/ 101341 h 121246"/>
                <a:gd name="connsiteX2" fmla="*/ 19882 w 39763"/>
                <a:gd name="connsiteY2" fmla="*/ 121247 h 121246"/>
                <a:gd name="connsiteX3" fmla="*/ 19882 w 39763"/>
                <a:gd name="connsiteY3" fmla="*/ 121247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9"/>
                    <a:pt x="30726" y="121247"/>
                    <a:pt x="19882" y="121247"/>
                  </a:cubicBezTo>
                  <a:lnTo>
                    <a:pt x="19882" y="121247"/>
                  </a:lnTo>
                  <a:cubicBezTo>
                    <a:pt x="9037" y="121247"/>
                    <a:pt x="0" y="112199"/>
                    <a:pt x="0" y="101341"/>
                  </a:cubicBezTo>
                  <a:lnTo>
                    <a:pt x="0" y="19906"/>
                  </a:lnTo>
                  <a:cubicBezTo>
                    <a:pt x="0" y="9048"/>
                    <a:pt x="9037" y="0"/>
                    <a:pt x="19882" y="0"/>
                  </a:cubicBezTo>
                  <a:lnTo>
                    <a:pt x="19882" y="0"/>
                  </a:lnTo>
                  <a:cubicBezTo>
                    <a:pt x="28919" y="0"/>
                    <a:pt x="39764" y="9048"/>
                    <a:pt x="39764" y="19906"/>
                  </a:cubicBezTo>
                  <a:close/>
                </a:path>
              </a:pathLst>
            </a:custGeom>
            <a:solidFill>
              <a:srgbClr val="549D40"/>
            </a:solidFill>
            <a:ln w="18073" cap="flat">
              <a:noFill/>
              <a:prstDash val="solid"/>
              <a:miter/>
            </a:ln>
          </p:spPr>
          <p:txBody>
            <a:bodyPr rtlCol="0" anchor="ctr"/>
            <a:lstStyle/>
            <a:p>
              <a:endParaRPr lang="en-US" sz="849"/>
            </a:p>
          </p:txBody>
        </p:sp>
        <p:sp>
          <p:nvSpPr>
            <p:cNvPr id="1273" name="Freeform 1272">
              <a:extLst>
                <a:ext uri="{FF2B5EF4-FFF2-40B4-BE49-F238E27FC236}">
                  <a16:creationId xmlns:a16="http://schemas.microsoft.com/office/drawing/2014/main" id="{07E7A6D5-DC4B-D043-B5D5-770A2BA7FD58}"/>
                </a:ext>
              </a:extLst>
            </p:cNvPr>
            <p:cNvSpPr/>
            <p:nvPr userDrawn="1"/>
          </p:nvSpPr>
          <p:spPr>
            <a:xfrm>
              <a:off x="8677690" y="5787694"/>
              <a:ext cx="39763" cy="121246"/>
            </a:xfrm>
            <a:custGeom>
              <a:avLst/>
              <a:gdLst>
                <a:gd name="connsiteX0" fmla="*/ 39764 w 39763"/>
                <a:gd name="connsiteY0" fmla="*/ 19906 h 121246"/>
                <a:gd name="connsiteX1" fmla="*/ 39764 w 39763"/>
                <a:gd name="connsiteY1" fmla="*/ 101340 h 121246"/>
                <a:gd name="connsiteX2" fmla="*/ 19882 w 39763"/>
                <a:gd name="connsiteY2" fmla="*/ 121246 h 121246"/>
                <a:gd name="connsiteX3" fmla="*/ 19882 w 39763"/>
                <a:gd name="connsiteY3" fmla="*/ 121246 h 121246"/>
                <a:gd name="connsiteX4" fmla="*/ 0 w 39763"/>
                <a:gd name="connsiteY4" fmla="*/ 101340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0"/>
                  </a:lnTo>
                  <a:cubicBezTo>
                    <a:pt x="39764" y="112198"/>
                    <a:pt x="30726" y="121246"/>
                    <a:pt x="19882" y="121246"/>
                  </a:cubicBezTo>
                  <a:lnTo>
                    <a:pt x="19882" y="121246"/>
                  </a:lnTo>
                  <a:cubicBezTo>
                    <a:pt x="9037" y="121246"/>
                    <a:pt x="0" y="112198"/>
                    <a:pt x="0" y="101340"/>
                  </a:cubicBezTo>
                  <a:lnTo>
                    <a:pt x="0" y="19906"/>
                  </a:lnTo>
                  <a:cubicBezTo>
                    <a:pt x="0" y="9048"/>
                    <a:pt x="9037" y="0"/>
                    <a:pt x="19882" y="0"/>
                  </a:cubicBezTo>
                  <a:lnTo>
                    <a:pt x="19882" y="0"/>
                  </a:lnTo>
                  <a:cubicBezTo>
                    <a:pt x="30726" y="0"/>
                    <a:pt x="39764" y="9048"/>
                    <a:pt x="39764" y="19906"/>
                  </a:cubicBezTo>
                  <a:close/>
                </a:path>
              </a:pathLst>
            </a:custGeom>
            <a:solidFill>
              <a:srgbClr val="549D40"/>
            </a:solidFill>
            <a:ln w="18073" cap="flat">
              <a:noFill/>
              <a:prstDash val="solid"/>
              <a:miter/>
            </a:ln>
          </p:spPr>
          <p:txBody>
            <a:bodyPr rtlCol="0" anchor="ctr"/>
            <a:lstStyle/>
            <a:p>
              <a:endParaRPr lang="en-US" sz="849"/>
            </a:p>
          </p:txBody>
        </p:sp>
        <p:sp>
          <p:nvSpPr>
            <p:cNvPr id="1274" name="Freeform 1273">
              <a:extLst>
                <a:ext uri="{FF2B5EF4-FFF2-40B4-BE49-F238E27FC236}">
                  <a16:creationId xmlns:a16="http://schemas.microsoft.com/office/drawing/2014/main" id="{185B1FB5-5928-CE40-A32A-A2861F5DCBE6}"/>
                </a:ext>
              </a:extLst>
            </p:cNvPr>
            <p:cNvSpPr/>
            <p:nvPr userDrawn="1"/>
          </p:nvSpPr>
          <p:spPr>
            <a:xfrm>
              <a:off x="8961781" y="5787338"/>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6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sz="849"/>
            </a:p>
          </p:txBody>
        </p:sp>
        <p:sp>
          <p:nvSpPr>
            <p:cNvPr id="1275" name="Freeform 1274">
              <a:extLst>
                <a:ext uri="{FF2B5EF4-FFF2-40B4-BE49-F238E27FC236}">
                  <a16:creationId xmlns:a16="http://schemas.microsoft.com/office/drawing/2014/main" id="{670AB1B6-181F-9F42-B0AB-CE4BF0952EAD}"/>
                </a:ext>
              </a:extLst>
            </p:cNvPr>
            <p:cNvSpPr/>
            <p:nvPr userDrawn="1"/>
          </p:nvSpPr>
          <p:spPr>
            <a:xfrm>
              <a:off x="9283182" y="5181263"/>
              <a:ext cx="39763" cy="121445"/>
            </a:xfrm>
            <a:custGeom>
              <a:avLst/>
              <a:gdLst>
                <a:gd name="connsiteX0" fmla="*/ 39764 w 39763"/>
                <a:gd name="connsiteY0" fmla="*/ 20105 h 121445"/>
                <a:gd name="connsiteX1" fmla="*/ 39764 w 39763"/>
                <a:gd name="connsiteY1" fmla="*/ 101539 h 121445"/>
                <a:gd name="connsiteX2" fmla="*/ 19882 w 39763"/>
                <a:gd name="connsiteY2" fmla="*/ 121445 h 121445"/>
                <a:gd name="connsiteX3" fmla="*/ 19882 w 39763"/>
                <a:gd name="connsiteY3" fmla="*/ 121445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6" y="121445"/>
                    <a:pt x="19882" y="121445"/>
                  </a:cubicBezTo>
                  <a:lnTo>
                    <a:pt x="19882" y="121445"/>
                  </a:lnTo>
                  <a:cubicBezTo>
                    <a:pt x="9037" y="121445"/>
                    <a:pt x="0" y="112397"/>
                    <a:pt x="0" y="101539"/>
                  </a:cubicBezTo>
                  <a:lnTo>
                    <a:pt x="0" y="20105"/>
                  </a:lnTo>
                  <a:cubicBezTo>
                    <a:pt x="0" y="9247"/>
                    <a:pt x="9037" y="199"/>
                    <a:pt x="19882" y="199"/>
                  </a:cubicBezTo>
                  <a:lnTo>
                    <a:pt x="19882" y="199"/>
                  </a:lnTo>
                  <a:cubicBezTo>
                    <a:pt x="30726" y="-1611"/>
                    <a:pt x="39764" y="9247"/>
                    <a:pt x="39764" y="20105"/>
                  </a:cubicBezTo>
                  <a:close/>
                </a:path>
              </a:pathLst>
            </a:custGeom>
            <a:solidFill>
              <a:srgbClr val="549D40"/>
            </a:solidFill>
            <a:ln w="18073" cap="flat">
              <a:noFill/>
              <a:prstDash val="solid"/>
              <a:miter/>
            </a:ln>
          </p:spPr>
          <p:txBody>
            <a:bodyPr rtlCol="0" anchor="ctr"/>
            <a:lstStyle/>
            <a:p>
              <a:endParaRPr lang="en-US" sz="849"/>
            </a:p>
          </p:txBody>
        </p:sp>
        <p:sp>
          <p:nvSpPr>
            <p:cNvPr id="1276" name="Freeform 1275">
              <a:extLst>
                <a:ext uri="{FF2B5EF4-FFF2-40B4-BE49-F238E27FC236}">
                  <a16:creationId xmlns:a16="http://schemas.microsoft.com/office/drawing/2014/main" id="{D7078A7C-46A7-D84A-BA57-FC143D1EE4F9}"/>
                </a:ext>
              </a:extLst>
            </p:cNvPr>
            <p:cNvSpPr/>
            <p:nvPr userDrawn="1"/>
          </p:nvSpPr>
          <p:spPr>
            <a:xfrm>
              <a:off x="9568074" y="5181105"/>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6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6"/>
                  </a:cubicBezTo>
                  <a:lnTo>
                    <a:pt x="2491" y="29311"/>
                  </a:lnTo>
                  <a:cubicBezTo>
                    <a:pt x="-2931" y="18453"/>
                    <a:pt x="684" y="7595"/>
                    <a:pt x="11528" y="2166"/>
                  </a:cubicBezTo>
                  <a:close/>
                </a:path>
              </a:pathLst>
            </a:custGeom>
            <a:solidFill>
              <a:srgbClr val="549D40"/>
            </a:solidFill>
            <a:ln w="18073" cap="flat">
              <a:noFill/>
              <a:prstDash val="solid"/>
              <a:miter/>
            </a:ln>
          </p:spPr>
          <p:txBody>
            <a:bodyPr rtlCol="0" anchor="ctr"/>
            <a:lstStyle/>
            <a:p>
              <a:endParaRPr lang="en-US" sz="849"/>
            </a:p>
          </p:txBody>
        </p:sp>
        <p:sp>
          <p:nvSpPr>
            <p:cNvPr id="1277" name="Freeform 1276">
              <a:extLst>
                <a:ext uri="{FF2B5EF4-FFF2-40B4-BE49-F238E27FC236}">
                  <a16:creationId xmlns:a16="http://schemas.microsoft.com/office/drawing/2014/main" id="{458C812B-0EFC-1E4B-89BB-27004B1BB0F3}"/>
                </a:ext>
              </a:extLst>
            </p:cNvPr>
            <p:cNvSpPr/>
            <p:nvPr userDrawn="1"/>
          </p:nvSpPr>
          <p:spPr>
            <a:xfrm>
              <a:off x="9870923" y="5181105"/>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4 h 120149"/>
                <a:gd name="connsiteX5" fmla="*/ 66552 w 77753"/>
                <a:gd name="connsiteY5" fmla="*/ 117984 h 120149"/>
                <a:gd name="connsiteX6" fmla="*/ 39441 w 77753"/>
                <a:gd name="connsiteY6" fmla="*/ 108936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sz="849"/>
            </a:p>
          </p:txBody>
        </p:sp>
        <p:sp>
          <p:nvSpPr>
            <p:cNvPr id="1278" name="Freeform 1277">
              <a:extLst>
                <a:ext uri="{FF2B5EF4-FFF2-40B4-BE49-F238E27FC236}">
                  <a16:creationId xmlns:a16="http://schemas.microsoft.com/office/drawing/2014/main" id="{24DD49E7-5F82-684E-9BED-03F5C3CFECBF}"/>
                </a:ext>
              </a:extLst>
            </p:cNvPr>
            <p:cNvSpPr/>
            <p:nvPr userDrawn="1"/>
          </p:nvSpPr>
          <p:spPr>
            <a:xfrm>
              <a:off x="9265431" y="5483317"/>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89 w 77752"/>
                <a:gd name="connsiteY3" fmla="*/ 90839 h 120149"/>
                <a:gd name="connsiteX4" fmla="*/ 66552 w 77752"/>
                <a:gd name="connsiteY4" fmla="*/ 117983 h 120149"/>
                <a:gd name="connsiteX5" fmla="*/ 66552 w 77752"/>
                <a:gd name="connsiteY5" fmla="*/ 117983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89" y="90839"/>
                  </a:lnTo>
                  <a:cubicBezTo>
                    <a:pt x="81012" y="99887"/>
                    <a:pt x="75589" y="112555"/>
                    <a:pt x="66552" y="117983"/>
                  </a:cubicBezTo>
                  <a:lnTo>
                    <a:pt x="66552" y="117983"/>
                  </a:lnTo>
                  <a:cubicBezTo>
                    <a:pt x="57515" y="123413"/>
                    <a:pt x="44863" y="117983"/>
                    <a:pt x="39441" y="108935"/>
                  </a:cubicBezTo>
                  <a:lnTo>
                    <a:pt x="3292" y="29311"/>
                  </a:lnTo>
                  <a:cubicBezTo>
                    <a:pt x="-3938" y="18453"/>
                    <a:pt x="1485" y="7595"/>
                    <a:pt x="12329" y="2166"/>
                  </a:cubicBezTo>
                  <a:close/>
                </a:path>
              </a:pathLst>
            </a:custGeom>
            <a:solidFill>
              <a:srgbClr val="549D40"/>
            </a:solidFill>
            <a:ln w="18073" cap="flat">
              <a:noFill/>
              <a:prstDash val="solid"/>
              <a:miter/>
            </a:ln>
          </p:spPr>
          <p:txBody>
            <a:bodyPr rtlCol="0" anchor="ctr"/>
            <a:lstStyle/>
            <a:p>
              <a:endParaRPr lang="en-US" sz="849"/>
            </a:p>
          </p:txBody>
        </p:sp>
        <p:sp>
          <p:nvSpPr>
            <p:cNvPr id="1279" name="Freeform 1278">
              <a:extLst>
                <a:ext uri="{FF2B5EF4-FFF2-40B4-BE49-F238E27FC236}">
                  <a16:creationId xmlns:a16="http://schemas.microsoft.com/office/drawing/2014/main" id="{08788E7D-1F10-5C4E-9459-221F4A262BAF}"/>
                </a:ext>
              </a:extLst>
            </p:cNvPr>
            <p:cNvSpPr/>
            <p:nvPr userDrawn="1"/>
          </p:nvSpPr>
          <p:spPr>
            <a:xfrm>
              <a:off x="9568074" y="5483317"/>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3 h 120149"/>
                <a:gd name="connsiteX5" fmla="*/ 65752 w 76952"/>
                <a:gd name="connsiteY5" fmla="*/ 117983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3"/>
                  </a:cubicBezTo>
                  <a:lnTo>
                    <a:pt x="65752" y="117983"/>
                  </a:lnTo>
                  <a:cubicBezTo>
                    <a:pt x="56714" y="123413"/>
                    <a:pt x="44062" y="117983"/>
                    <a:pt x="38640" y="108935"/>
                  </a:cubicBezTo>
                  <a:lnTo>
                    <a:pt x="2491" y="29311"/>
                  </a:lnTo>
                  <a:cubicBezTo>
                    <a:pt x="-2931" y="18453"/>
                    <a:pt x="684" y="7595"/>
                    <a:pt x="11528" y="2166"/>
                  </a:cubicBezTo>
                  <a:close/>
                </a:path>
              </a:pathLst>
            </a:custGeom>
            <a:solidFill>
              <a:srgbClr val="549D40"/>
            </a:solidFill>
            <a:ln w="18073" cap="flat">
              <a:noFill/>
              <a:prstDash val="solid"/>
              <a:miter/>
            </a:ln>
          </p:spPr>
          <p:txBody>
            <a:bodyPr rtlCol="0" anchor="ctr"/>
            <a:lstStyle/>
            <a:p>
              <a:endParaRPr lang="en-US" sz="849"/>
            </a:p>
          </p:txBody>
        </p:sp>
        <p:sp>
          <p:nvSpPr>
            <p:cNvPr id="1280" name="Freeform 1279">
              <a:extLst>
                <a:ext uri="{FF2B5EF4-FFF2-40B4-BE49-F238E27FC236}">
                  <a16:creationId xmlns:a16="http://schemas.microsoft.com/office/drawing/2014/main" id="{D69B1378-9421-CB45-BFEC-6A71EDA86662}"/>
                </a:ext>
              </a:extLst>
            </p:cNvPr>
            <p:cNvSpPr/>
            <p:nvPr userDrawn="1"/>
          </p:nvSpPr>
          <p:spPr>
            <a:xfrm>
              <a:off x="9265431" y="5787338"/>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89 w 77752"/>
                <a:gd name="connsiteY3" fmla="*/ 90839 h 120149"/>
                <a:gd name="connsiteX4" fmla="*/ 66552 w 77752"/>
                <a:gd name="connsiteY4" fmla="*/ 117984 h 120149"/>
                <a:gd name="connsiteX5" fmla="*/ 66552 w 77752"/>
                <a:gd name="connsiteY5" fmla="*/ 117984 h 120149"/>
                <a:gd name="connsiteX6" fmla="*/ 39441 w 77752"/>
                <a:gd name="connsiteY6" fmla="*/ 108936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89" y="90839"/>
                  </a:lnTo>
                  <a:cubicBezTo>
                    <a:pt x="81012" y="99887"/>
                    <a:pt x="75589" y="112555"/>
                    <a:pt x="66552" y="117984"/>
                  </a:cubicBezTo>
                  <a:lnTo>
                    <a:pt x="66552" y="117984"/>
                  </a:lnTo>
                  <a:cubicBezTo>
                    <a:pt x="57515" y="123413"/>
                    <a:pt x="44863" y="117984"/>
                    <a:pt x="39441" y="108936"/>
                  </a:cubicBezTo>
                  <a:lnTo>
                    <a:pt x="3292" y="29311"/>
                  </a:lnTo>
                  <a:cubicBezTo>
                    <a:pt x="-3938" y="18453"/>
                    <a:pt x="1485" y="7595"/>
                    <a:pt x="12329" y="2166"/>
                  </a:cubicBezTo>
                  <a:close/>
                </a:path>
              </a:pathLst>
            </a:custGeom>
            <a:solidFill>
              <a:srgbClr val="549D40"/>
            </a:solidFill>
            <a:ln w="18073" cap="flat">
              <a:noFill/>
              <a:prstDash val="solid"/>
              <a:miter/>
            </a:ln>
          </p:spPr>
          <p:txBody>
            <a:bodyPr rtlCol="0" anchor="ctr"/>
            <a:lstStyle/>
            <a:p>
              <a:endParaRPr lang="en-US" sz="849"/>
            </a:p>
          </p:txBody>
        </p:sp>
        <p:sp>
          <p:nvSpPr>
            <p:cNvPr id="1281" name="Freeform 1280">
              <a:extLst>
                <a:ext uri="{FF2B5EF4-FFF2-40B4-BE49-F238E27FC236}">
                  <a16:creationId xmlns:a16="http://schemas.microsoft.com/office/drawing/2014/main" id="{25198A32-8F7D-384E-88CC-6159A719C0A7}"/>
                </a:ext>
              </a:extLst>
            </p:cNvPr>
            <p:cNvSpPr/>
            <p:nvPr userDrawn="1"/>
          </p:nvSpPr>
          <p:spPr>
            <a:xfrm>
              <a:off x="9888675" y="5483673"/>
              <a:ext cx="39763" cy="121246"/>
            </a:xfrm>
            <a:custGeom>
              <a:avLst/>
              <a:gdLst>
                <a:gd name="connsiteX0" fmla="*/ 39763 w 39763"/>
                <a:gd name="connsiteY0" fmla="*/ 19906 h 121246"/>
                <a:gd name="connsiteX1" fmla="*/ 39763 w 39763"/>
                <a:gd name="connsiteY1" fmla="*/ 101341 h 121246"/>
                <a:gd name="connsiteX2" fmla="*/ 19881 w 39763"/>
                <a:gd name="connsiteY2" fmla="*/ 121247 h 121246"/>
                <a:gd name="connsiteX3" fmla="*/ 19881 w 39763"/>
                <a:gd name="connsiteY3" fmla="*/ 121247 h 121246"/>
                <a:gd name="connsiteX4" fmla="*/ 0 w 39763"/>
                <a:gd name="connsiteY4" fmla="*/ 101341 h 121246"/>
                <a:gd name="connsiteX5" fmla="*/ 0 w 39763"/>
                <a:gd name="connsiteY5" fmla="*/ 19906 h 121246"/>
                <a:gd name="connsiteX6" fmla="*/ 19881 w 39763"/>
                <a:gd name="connsiteY6" fmla="*/ 0 h 121246"/>
                <a:gd name="connsiteX7" fmla="*/ 19881 w 39763"/>
                <a:gd name="connsiteY7" fmla="*/ 0 h 121246"/>
                <a:gd name="connsiteX8" fmla="*/ 39763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3" y="19906"/>
                  </a:moveTo>
                  <a:lnTo>
                    <a:pt x="39763" y="101341"/>
                  </a:lnTo>
                  <a:cubicBezTo>
                    <a:pt x="39763" y="112199"/>
                    <a:pt x="30726" y="121247"/>
                    <a:pt x="19881" y="121247"/>
                  </a:cubicBezTo>
                  <a:lnTo>
                    <a:pt x="19881" y="121247"/>
                  </a:lnTo>
                  <a:cubicBezTo>
                    <a:pt x="9037" y="121247"/>
                    <a:pt x="0" y="112199"/>
                    <a:pt x="0" y="101341"/>
                  </a:cubicBezTo>
                  <a:lnTo>
                    <a:pt x="0" y="19906"/>
                  </a:lnTo>
                  <a:cubicBezTo>
                    <a:pt x="0" y="9048"/>
                    <a:pt x="9037" y="0"/>
                    <a:pt x="19881" y="0"/>
                  </a:cubicBezTo>
                  <a:lnTo>
                    <a:pt x="19881" y="0"/>
                  </a:lnTo>
                  <a:cubicBezTo>
                    <a:pt x="30726" y="0"/>
                    <a:pt x="39763" y="9048"/>
                    <a:pt x="39763" y="19906"/>
                  </a:cubicBezTo>
                  <a:close/>
                </a:path>
              </a:pathLst>
            </a:custGeom>
            <a:solidFill>
              <a:srgbClr val="549D40"/>
            </a:solidFill>
            <a:ln w="18073" cap="flat">
              <a:noFill/>
              <a:prstDash val="solid"/>
              <a:miter/>
            </a:ln>
          </p:spPr>
          <p:txBody>
            <a:bodyPr rtlCol="0" anchor="ctr"/>
            <a:lstStyle/>
            <a:p>
              <a:endParaRPr lang="en-US" sz="849"/>
            </a:p>
          </p:txBody>
        </p:sp>
        <p:sp>
          <p:nvSpPr>
            <p:cNvPr id="1282" name="Freeform 1281">
              <a:extLst>
                <a:ext uri="{FF2B5EF4-FFF2-40B4-BE49-F238E27FC236}">
                  <a16:creationId xmlns:a16="http://schemas.microsoft.com/office/drawing/2014/main" id="{CC6B3C9E-63A0-8D45-B6DC-931434623BD9}"/>
                </a:ext>
              </a:extLst>
            </p:cNvPr>
            <p:cNvSpPr/>
            <p:nvPr userDrawn="1"/>
          </p:nvSpPr>
          <p:spPr>
            <a:xfrm>
              <a:off x="9586832" y="5787694"/>
              <a:ext cx="39763" cy="121246"/>
            </a:xfrm>
            <a:custGeom>
              <a:avLst/>
              <a:gdLst>
                <a:gd name="connsiteX0" fmla="*/ 39764 w 39763"/>
                <a:gd name="connsiteY0" fmla="*/ 19906 h 121246"/>
                <a:gd name="connsiteX1" fmla="*/ 39764 w 39763"/>
                <a:gd name="connsiteY1" fmla="*/ 101340 h 121246"/>
                <a:gd name="connsiteX2" fmla="*/ 19882 w 39763"/>
                <a:gd name="connsiteY2" fmla="*/ 121246 h 121246"/>
                <a:gd name="connsiteX3" fmla="*/ 19882 w 39763"/>
                <a:gd name="connsiteY3" fmla="*/ 121246 h 121246"/>
                <a:gd name="connsiteX4" fmla="*/ 0 w 39763"/>
                <a:gd name="connsiteY4" fmla="*/ 101340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0"/>
                  </a:lnTo>
                  <a:cubicBezTo>
                    <a:pt x="39764" y="112198"/>
                    <a:pt x="30726" y="121246"/>
                    <a:pt x="19882" y="121246"/>
                  </a:cubicBezTo>
                  <a:lnTo>
                    <a:pt x="19882" y="121246"/>
                  </a:lnTo>
                  <a:cubicBezTo>
                    <a:pt x="9037" y="121246"/>
                    <a:pt x="0" y="112198"/>
                    <a:pt x="0" y="101340"/>
                  </a:cubicBezTo>
                  <a:lnTo>
                    <a:pt x="0" y="19906"/>
                  </a:lnTo>
                  <a:cubicBezTo>
                    <a:pt x="0" y="9048"/>
                    <a:pt x="9037" y="0"/>
                    <a:pt x="19882" y="0"/>
                  </a:cubicBezTo>
                  <a:lnTo>
                    <a:pt x="19882" y="0"/>
                  </a:lnTo>
                  <a:cubicBezTo>
                    <a:pt x="28919" y="0"/>
                    <a:pt x="39764" y="9048"/>
                    <a:pt x="39764" y="19906"/>
                  </a:cubicBezTo>
                  <a:close/>
                </a:path>
              </a:pathLst>
            </a:custGeom>
            <a:solidFill>
              <a:srgbClr val="549D40"/>
            </a:solidFill>
            <a:ln w="18073" cap="flat">
              <a:noFill/>
              <a:prstDash val="solid"/>
              <a:miter/>
            </a:ln>
          </p:spPr>
          <p:txBody>
            <a:bodyPr rtlCol="0" anchor="ctr"/>
            <a:lstStyle/>
            <a:p>
              <a:endParaRPr lang="en-US" sz="849"/>
            </a:p>
          </p:txBody>
        </p:sp>
        <p:sp>
          <p:nvSpPr>
            <p:cNvPr id="1283" name="Freeform 1282">
              <a:extLst>
                <a:ext uri="{FF2B5EF4-FFF2-40B4-BE49-F238E27FC236}">
                  <a16:creationId xmlns:a16="http://schemas.microsoft.com/office/drawing/2014/main" id="{7CF48A23-52C2-4A4A-8532-A66038D8EE1B}"/>
                </a:ext>
              </a:extLst>
            </p:cNvPr>
            <p:cNvSpPr/>
            <p:nvPr userDrawn="1"/>
          </p:nvSpPr>
          <p:spPr>
            <a:xfrm>
              <a:off x="9870923" y="5787338"/>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4 h 120149"/>
                <a:gd name="connsiteX5" fmla="*/ 66552 w 77753"/>
                <a:gd name="connsiteY5" fmla="*/ 117984 h 120149"/>
                <a:gd name="connsiteX6" fmla="*/ 39441 w 77753"/>
                <a:gd name="connsiteY6" fmla="*/ 108936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sz="849"/>
            </a:p>
          </p:txBody>
        </p:sp>
        <p:sp>
          <p:nvSpPr>
            <p:cNvPr id="1284" name="Freeform 1283">
              <a:extLst>
                <a:ext uri="{FF2B5EF4-FFF2-40B4-BE49-F238E27FC236}">
                  <a16:creationId xmlns:a16="http://schemas.microsoft.com/office/drawing/2014/main" id="{9B92F747-B27F-954D-BDE3-8861F9AE62A3}"/>
                </a:ext>
              </a:extLst>
            </p:cNvPr>
            <p:cNvSpPr/>
            <p:nvPr userDrawn="1"/>
          </p:nvSpPr>
          <p:spPr>
            <a:xfrm>
              <a:off x="10192325" y="5181263"/>
              <a:ext cx="39763" cy="121445"/>
            </a:xfrm>
            <a:custGeom>
              <a:avLst/>
              <a:gdLst>
                <a:gd name="connsiteX0" fmla="*/ 39764 w 39763"/>
                <a:gd name="connsiteY0" fmla="*/ 20105 h 121445"/>
                <a:gd name="connsiteX1" fmla="*/ 39764 w 39763"/>
                <a:gd name="connsiteY1" fmla="*/ 101539 h 121445"/>
                <a:gd name="connsiteX2" fmla="*/ 19882 w 39763"/>
                <a:gd name="connsiteY2" fmla="*/ 121445 h 121445"/>
                <a:gd name="connsiteX3" fmla="*/ 19882 w 39763"/>
                <a:gd name="connsiteY3" fmla="*/ 121445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7" y="121445"/>
                    <a:pt x="19882" y="121445"/>
                  </a:cubicBezTo>
                  <a:lnTo>
                    <a:pt x="19882" y="121445"/>
                  </a:lnTo>
                  <a:cubicBezTo>
                    <a:pt x="9037" y="121445"/>
                    <a:pt x="0" y="112397"/>
                    <a:pt x="0" y="101539"/>
                  </a:cubicBezTo>
                  <a:lnTo>
                    <a:pt x="0" y="20105"/>
                  </a:lnTo>
                  <a:cubicBezTo>
                    <a:pt x="0" y="9247"/>
                    <a:pt x="9037" y="199"/>
                    <a:pt x="19882" y="199"/>
                  </a:cubicBezTo>
                  <a:lnTo>
                    <a:pt x="19882" y="199"/>
                  </a:lnTo>
                  <a:cubicBezTo>
                    <a:pt x="30727" y="-1611"/>
                    <a:pt x="39764" y="9247"/>
                    <a:pt x="39764" y="20105"/>
                  </a:cubicBezTo>
                  <a:close/>
                </a:path>
              </a:pathLst>
            </a:custGeom>
            <a:solidFill>
              <a:srgbClr val="549D40"/>
            </a:solidFill>
            <a:ln w="18073" cap="flat">
              <a:noFill/>
              <a:prstDash val="solid"/>
              <a:miter/>
            </a:ln>
          </p:spPr>
          <p:txBody>
            <a:bodyPr rtlCol="0" anchor="ctr"/>
            <a:lstStyle/>
            <a:p>
              <a:endParaRPr lang="en-US" sz="849"/>
            </a:p>
          </p:txBody>
        </p:sp>
        <p:sp>
          <p:nvSpPr>
            <p:cNvPr id="1285" name="Freeform 1284">
              <a:extLst>
                <a:ext uri="{FF2B5EF4-FFF2-40B4-BE49-F238E27FC236}">
                  <a16:creationId xmlns:a16="http://schemas.microsoft.com/office/drawing/2014/main" id="{799D68A8-487A-9B42-90A5-EBBAB9167015}"/>
                </a:ext>
              </a:extLst>
            </p:cNvPr>
            <p:cNvSpPr/>
            <p:nvPr userDrawn="1"/>
          </p:nvSpPr>
          <p:spPr>
            <a:xfrm>
              <a:off x="10476416" y="5181105"/>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4 h 120149"/>
                <a:gd name="connsiteX5" fmla="*/ 66552 w 77753"/>
                <a:gd name="connsiteY5" fmla="*/ 117984 h 120149"/>
                <a:gd name="connsiteX6" fmla="*/ 39441 w 77753"/>
                <a:gd name="connsiteY6" fmla="*/ 108936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sz="849"/>
            </a:p>
          </p:txBody>
        </p:sp>
        <p:sp>
          <p:nvSpPr>
            <p:cNvPr id="1286" name="Freeform 1285">
              <a:extLst>
                <a:ext uri="{FF2B5EF4-FFF2-40B4-BE49-F238E27FC236}">
                  <a16:creationId xmlns:a16="http://schemas.microsoft.com/office/drawing/2014/main" id="{BDD126CE-6BDA-6943-9214-DEF1CD556B7B}"/>
                </a:ext>
              </a:extLst>
            </p:cNvPr>
            <p:cNvSpPr/>
            <p:nvPr userDrawn="1"/>
          </p:nvSpPr>
          <p:spPr>
            <a:xfrm>
              <a:off x="10173566" y="5483317"/>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3 h 120149"/>
                <a:gd name="connsiteX5" fmla="*/ 65752 w 76952"/>
                <a:gd name="connsiteY5" fmla="*/ 117983 h 120149"/>
                <a:gd name="connsiteX6" fmla="*/ 38640 w 76952"/>
                <a:gd name="connsiteY6" fmla="*/ 108935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3"/>
                  </a:cubicBezTo>
                  <a:lnTo>
                    <a:pt x="65752" y="117983"/>
                  </a:lnTo>
                  <a:cubicBezTo>
                    <a:pt x="56715" y="123413"/>
                    <a:pt x="44062" y="117983"/>
                    <a:pt x="38640" y="108935"/>
                  </a:cubicBezTo>
                  <a:lnTo>
                    <a:pt x="2491" y="29311"/>
                  </a:lnTo>
                  <a:cubicBezTo>
                    <a:pt x="-2931" y="18453"/>
                    <a:pt x="684" y="7595"/>
                    <a:pt x="11529" y="2166"/>
                  </a:cubicBezTo>
                  <a:close/>
                </a:path>
              </a:pathLst>
            </a:custGeom>
            <a:solidFill>
              <a:srgbClr val="549D40"/>
            </a:solidFill>
            <a:ln w="18073" cap="flat">
              <a:noFill/>
              <a:prstDash val="solid"/>
              <a:miter/>
            </a:ln>
          </p:spPr>
          <p:txBody>
            <a:bodyPr rtlCol="0" anchor="ctr"/>
            <a:lstStyle/>
            <a:p>
              <a:endParaRPr lang="en-US" sz="849"/>
            </a:p>
          </p:txBody>
        </p:sp>
        <p:sp>
          <p:nvSpPr>
            <p:cNvPr id="1287" name="Freeform 1286">
              <a:extLst>
                <a:ext uri="{FF2B5EF4-FFF2-40B4-BE49-F238E27FC236}">
                  <a16:creationId xmlns:a16="http://schemas.microsoft.com/office/drawing/2014/main" id="{821722C9-FF9E-584D-8D80-CC4BEABE8412}"/>
                </a:ext>
              </a:extLst>
            </p:cNvPr>
            <p:cNvSpPr/>
            <p:nvPr userDrawn="1"/>
          </p:nvSpPr>
          <p:spPr>
            <a:xfrm>
              <a:off x="10476416" y="5483317"/>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3 h 120149"/>
                <a:gd name="connsiteX5" fmla="*/ 66552 w 77753"/>
                <a:gd name="connsiteY5" fmla="*/ 117983 h 120149"/>
                <a:gd name="connsiteX6" fmla="*/ 39441 w 77753"/>
                <a:gd name="connsiteY6" fmla="*/ 108935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9"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sz="849"/>
            </a:p>
          </p:txBody>
        </p:sp>
        <p:sp>
          <p:nvSpPr>
            <p:cNvPr id="1288" name="Freeform 1287">
              <a:extLst>
                <a:ext uri="{FF2B5EF4-FFF2-40B4-BE49-F238E27FC236}">
                  <a16:creationId xmlns:a16="http://schemas.microsoft.com/office/drawing/2014/main" id="{740089D6-8DAE-B341-A4F0-6DCF1BD2DF43}"/>
                </a:ext>
              </a:extLst>
            </p:cNvPr>
            <p:cNvSpPr/>
            <p:nvPr userDrawn="1"/>
          </p:nvSpPr>
          <p:spPr>
            <a:xfrm>
              <a:off x="10173566" y="5787338"/>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6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3"/>
                    <a:pt x="44062" y="117984"/>
                    <a:pt x="38640" y="108936"/>
                  </a:cubicBezTo>
                  <a:lnTo>
                    <a:pt x="2491" y="29311"/>
                  </a:lnTo>
                  <a:cubicBezTo>
                    <a:pt x="-2931" y="18453"/>
                    <a:pt x="684" y="7595"/>
                    <a:pt x="11529" y="2166"/>
                  </a:cubicBezTo>
                  <a:close/>
                </a:path>
              </a:pathLst>
            </a:custGeom>
            <a:solidFill>
              <a:srgbClr val="549D40"/>
            </a:solidFill>
            <a:ln w="18073" cap="flat">
              <a:noFill/>
              <a:prstDash val="solid"/>
              <a:miter/>
            </a:ln>
          </p:spPr>
          <p:txBody>
            <a:bodyPr rtlCol="0" anchor="ctr"/>
            <a:lstStyle/>
            <a:p>
              <a:endParaRPr lang="en-US" sz="849"/>
            </a:p>
          </p:txBody>
        </p:sp>
        <p:sp>
          <p:nvSpPr>
            <p:cNvPr id="1289" name="Freeform 1288">
              <a:extLst>
                <a:ext uri="{FF2B5EF4-FFF2-40B4-BE49-F238E27FC236}">
                  <a16:creationId xmlns:a16="http://schemas.microsoft.com/office/drawing/2014/main" id="{BEE3AE26-7F41-8E45-A3B6-A965D836FFBB}"/>
                </a:ext>
              </a:extLst>
            </p:cNvPr>
            <p:cNvSpPr/>
            <p:nvPr userDrawn="1"/>
          </p:nvSpPr>
          <p:spPr>
            <a:xfrm>
              <a:off x="10495974" y="5787694"/>
              <a:ext cx="39763" cy="121246"/>
            </a:xfrm>
            <a:custGeom>
              <a:avLst/>
              <a:gdLst>
                <a:gd name="connsiteX0" fmla="*/ 39764 w 39763"/>
                <a:gd name="connsiteY0" fmla="*/ 19906 h 121246"/>
                <a:gd name="connsiteX1" fmla="*/ 39764 w 39763"/>
                <a:gd name="connsiteY1" fmla="*/ 101340 h 121246"/>
                <a:gd name="connsiteX2" fmla="*/ 19882 w 39763"/>
                <a:gd name="connsiteY2" fmla="*/ 121246 h 121246"/>
                <a:gd name="connsiteX3" fmla="*/ 19882 w 39763"/>
                <a:gd name="connsiteY3" fmla="*/ 121246 h 121246"/>
                <a:gd name="connsiteX4" fmla="*/ 0 w 39763"/>
                <a:gd name="connsiteY4" fmla="*/ 101340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0"/>
                  </a:lnTo>
                  <a:cubicBezTo>
                    <a:pt x="39764" y="112198"/>
                    <a:pt x="30727" y="121246"/>
                    <a:pt x="19882" y="121246"/>
                  </a:cubicBezTo>
                  <a:lnTo>
                    <a:pt x="19882" y="121246"/>
                  </a:lnTo>
                  <a:cubicBezTo>
                    <a:pt x="9037" y="121246"/>
                    <a:pt x="0" y="112198"/>
                    <a:pt x="0" y="101340"/>
                  </a:cubicBezTo>
                  <a:lnTo>
                    <a:pt x="0" y="19906"/>
                  </a:lnTo>
                  <a:cubicBezTo>
                    <a:pt x="0" y="9048"/>
                    <a:pt x="9037" y="0"/>
                    <a:pt x="19882" y="0"/>
                  </a:cubicBezTo>
                  <a:lnTo>
                    <a:pt x="19882" y="0"/>
                  </a:lnTo>
                  <a:cubicBezTo>
                    <a:pt x="28919" y="0"/>
                    <a:pt x="39764" y="9048"/>
                    <a:pt x="39764" y="19906"/>
                  </a:cubicBezTo>
                  <a:close/>
                </a:path>
              </a:pathLst>
            </a:custGeom>
            <a:solidFill>
              <a:srgbClr val="549D40"/>
            </a:solidFill>
            <a:ln w="18073" cap="flat">
              <a:noFill/>
              <a:prstDash val="solid"/>
              <a:miter/>
            </a:ln>
          </p:spPr>
          <p:txBody>
            <a:bodyPr rtlCol="0" anchor="ctr"/>
            <a:lstStyle/>
            <a:p>
              <a:endParaRPr lang="en-US" sz="849"/>
            </a:p>
          </p:txBody>
        </p:sp>
        <p:sp>
          <p:nvSpPr>
            <p:cNvPr id="1290" name="Freeform 1289">
              <a:extLst>
                <a:ext uri="{FF2B5EF4-FFF2-40B4-BE49-F238E27FC236}">
                  <a16:creationId xmlns:a16="http://schemas.microsoft.com/office/drawing/2014/main" id="{716736A3-5F71-BA43-AF4F-CBAD9424AA25}"/>
                </a:ext>
              </a:extLst>
            </p:cNvPr>
            <p:cNvSpPr/>
            <p:nvPr userDrawn="1"/>
          </p:nvSpPr>
          <p:spPr>
            <a:xfrm>
              <a:off x="5932511" y="6091359"/>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2"/>
                    <a:pt x="44863" y="117984"/>
                    <a:pt x="39441" y="108935"/>
                  </a:cubicBezTo>
                  <a:lnTo>
                    <a:pt x="3292" y="29311"/>
                  </a:lnTo>
                  <a:cubicBezTo>
                    <a:pt x="-3938" y="16643"/>
                    <a:pt x="1485" y="5785"/>
                    <a:pt x="12329" y="2166"/>
                  </a:cubicBezTo>
                  <a:close/>
                </a:path>
              </a:pathLst>
            </a:custGeom>
            <a:solidFill>
              <a:srgbClr val="549D40"/>
            </a:solidFill>
            <a:ln w="18073" cap="flat">
              <a:noFill/>
              <a:prstDash val="solid"/>
              <a:miter/>
            </a:ln>
          </p:spPr>
          <p:txBody>
            <a:bodyPr rtlCol="0" anchor="ctr"/>
            <a:lstStyle/>
            <a:p>
              <a:endParaRPr lang="en-US" sz="849"/>
            </a:p>
          </p:txBody>
        </p:sp>
        <p:sp>
          <p:nvSpPr>
            <p:cNvPr id="1291" name="Freeform 1290">
              <a:extLst>
                <a:ext uri="{FF2B5EF4-FFF2-40B4-BE49-F238E27FC236}">
                  <a16:creationId xmlns:a16="http://schemas.microsoft.com/office/drawing/2014/main" id="{945EE1CE-FA44-4B42-B020-44BFAE11C6F1}"/>
                </a:ext>
              </a:extLst>
            </p:cNvPr>
            <p:cNvSpPr/>
            <p:nvPr userDrawn="1"/>
          </p:nvSpPr>
          <p:spPr>
            <a:xfrm>
              <a:off x="6236161" y="6091359"/>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2"/>
                    <a:pt x="44863" y="117984"/>
                    <a:pt x="39441" y="108935"/>
                  </a:cubicBezTo>
                  <a:lnTo>
                    <a:pt x="3292" y="29311"/>
                  </a:lnTo>
                  <a:cubicBezTo>
                    <a:pt x="-3938" y="16643"/>
                    <a:pt x="1484" y="5785"/>
                    <a:pt x="12329" y="2166"/>
                  </a:cubicBezTo>
                  <a:close/>
                </a:path>
              </a:pathLst>
            </a:custGeom>
            <a:solidFill>
              <a:srgbClr val="549D40"/>
            </a:solidFill>
            <a:ln w="18073" cap="flat">
              <a:noFill/>
              <a:prstDash val="solid"/>
              <a:miter/>
            </a:ln>
          </p:spPr>
          <p:txBody>
            <a:bodyPr rtlCol="0" anchor="ctr"/>
            <a:lstStyle/>
            <a:p>
              <a:endParaRPr lang="en-US" sz="849"/>
            </a:p>
          </p:txBody>
        </p:sp>
        <p:sp>
          <p:nvSpPr>
            <p:cNvPr id="1292" name="Freeform 1291">
              <a:extLst>
                <a:ext uri="{FF2B5EF4-FFF2-40B4-BE49-F238E27FC236}">
                  <a16:creationId xmlns:a16="http://schemas.microsoft.com/office/drawing/2014/main" id="{FAF51C7A-1399-474E-806A-04CDE74DC5D6}"/>
                </a:ext>
              </a:extLst>
            </p:cNvPr>
            <p:cNvSpPr/>
            <p:nvPr userDrawn="1"/>
          </p:nvSpPr>
          <p:spPr>
            <a:xfrm>
              <a:off x="5629661" y="6393570"/>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6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6"/>
                  </a:cubicBezTo>
                  <a:lnTo>
                    <a:pt x="2491" y="29311"/>
                  </a:lnTo>
                  <a:cubicBezTo>
                    <a:pt x="-2931" y="18453"/>
                    <a:pt x="684" y="7595"/>
                    <a:pt x="11528" y="2166"/>
                  </a:cubicBezTo>
                  <a:close/>
                </a:path>
              </a:pathLst>
            </a:custGeom>
            <a:solidFill>
              <a:srgbClr val="549D40"/>
            </a:solidFill>
            <a:ln w="18073" cap="flat">
              <a:noFill/>
              <a:prstDash val="solid"/>
              <a:miter/>
            </a:ln>
          </p:spPr>
          <p:txBody>
            <a:bodyPr rtlCol="0" anchor="ctr"/>
            <a:lstStyle/>
            <a:p>
              <a:endParaRPr lang="en-US" sz="849"/>
            </a:p>
          </p:txBody>
        </p:sp>
        <p:sp>
          <p:nvSpPr>
            <p:cNvPr id="1293" name="Freeform 1292">
              <a:extLst>
                <a:ext uri="{FF2B5EF4-FFF2-40B4-BE49-F238E27FC236}">
                  <a16:creationId xmlns:a16="http://schemas.microsoft.com/office/drawing/2014/main" id="{8AE28850-EDC6-3B48-900F-FCE449C04156}"/>
                </a:ext>
              </a:extLst>
            </p:cNvPr>
            <p:cNvSpPr/>
            <p:nvPr userDrawn="1"/>
          </p:nvSpPr>
          <p:spPr>
            <a:xfrm>
              <a:off x="5932511" y="6393570"/>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6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8453"/>
                    <a:pt x="1485" y="7595"/>
                    <a:pt x="12329" y="2166"/>
                  </a:cubicBezTo>
                  <a:close/>
                </a:path>
              </a:pathLst>
            </a:custGeom>
            <a:solidFill>
              <a:srgbClr val="549D40"/>
            </a:solidFill>
            <a:ln w="18073" cap="flat">
              <a:noFill/>
              <a:prstDash val="solid"/>
              <a:miter/>
            </a:ln>
          </p:spPr>
          <p:txBody>
            <a:bodyPr rtlCol="0" anchor="ctr"/>
            <a:lstStyle/>
            <a:p>
              <a:endParaRPr lang="en-US" sz="849"/>
            </a:p>
          </p:txBody>
        </p:sp>
        <p:sp>
          <p:nvSpPr>
            <p:cNvPr id="1294" name="Freeform 1293">
              <a:extLst>
                <a:ext uri="{FF2B5EF4-FFF2-40B4-BE49-F238E27FC236}">
                  <a16:creationId xmlns:a16="http://schemas.microsoft.com/office/drawing/2014/main" id="{22214545-3A1C-C542-8D38-D95C24AA018A}"/>
                </a:ext>
              </a:extLst>
            </p:cNvPr>
            <p:cNvSpPr/>
            <p:nvPr userDrawn="1"/>
          </p:nvSpPr>
          <p:spPr>
            <a:xfrm>
              <a:off x="5629661" y="6697592"/>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2"/>
                    <a:pt x="44062" y="117984"/>
                    <a:pt x="38640" y="108935"/>
                  </a:cubicBezTo>
                  <a:lnTo>
                    <a:pt x="2491" y="29311"/>
                  </a:lnTo>
                  <a:cubicBezTo>
                    <a:pt x="-2931" y="18453"/>
                    <a:pt x="684" y="7595"/>
                    <a:pt x="11528" y="2166"/>
                  </a:cubicBezTo>
                  <a:close/>
                </a:path>
              </a:pathLst>
            </a:custGeom>
            <a:solidFill>
              <a:srgbClr val="549D40"/>
            </a:solidFill>
            <a:ln w="18073" cap="flat">
              <a:noFill/>
              <a:prstDash val="solid"/>
              <a:miter/>
            </a:ln>
          </p:spPr>
          <p:txBody>
            <a:bodyPr rtlCol="0" anchor="ctr"/>
            <a:lstStyle/>
            <a:p>
              <a:endParaRPr lang="en-US" sz="849"/>
            </a:p>
          </p:txBody>
        </p:sp>
        <p:sp>
          <p:nvSpPr>
            <p:cNvPr id="1295" name="Freeform 1294">
              <a:extLst>
                <a:ext uri="{FF2B5EF4-FFF2-40B4-BE49-F238E27FC236}">
                  <a16:creationId xmlns:a16="http://schemas.microsoft.com/office/drawing/2014/main" id="{70EBD83B-AA3B-2D44-A842-011B3A21F54B}"/>
                </a:ext>
              </a:extLst>
            </p:cNvPr>
            <p:cNvSpPr/>
            <p:nvPr userDrawn="1"/>
          </p:nvSpPr>
          <p:spPr>
            <a:xfrm>
              <a:off x="6253912" y="6393927"/>
              <a:ext cx="39763" cy="121246"/>
            </a:xfrm>
            <a:custGeom>
              <a:avLst/>
              <a:gdLst>
                <a:gd name="connsiteX0" fmla="*/ 39764 w 39763"/>
                <a:gd name="connsiteY0" fmla="*/ 19906 h 121246"/>
                <a:gd name="connsiteX1" fmla="*/ 39764 w 39763"/>
                <a:gd name="connsiteY1" fmla="*/ 101340 h 121246"/>
                <a:gd name="connsiteX2" fmla="*/ 19882 w 39763"/>
                <a:gd name="connsiteY2" fmla="*/ 121246 h 121246"/>
                <a:gd name="connsiteX3" fmla="*/ 19882 w 39763"/>
                <a:gd name="connsiteY3" fmla="*/ 121246 h 121246"/>
                <a:gd name="connsiteX4" fmla="*/ 0 w 39763"/>
                <a:gd name="connsiteY4" fmla="*/ 101340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0"/>
                  </a:lnTo>
                  <a:cubicBezTo>
                    <a:pt x="39764" y="112198"/>
                    <a:pt x="30727" y="121246"/>
                    <a:pt x="19882" y="121246"/>
                  </a:cubicBezTo>
                  <a:lnTo>
                    <a:pt x="19882" y="121246"/>
                  </a:lnTo>
                  <a:cubicBezTo>
                    <a:pt x="9037" y="121246"/>
                    <a:pt x="0" y="112198"/>
                    <a:pt x="0" y="101340"/>
                  </a:cubicBezTo>
                  <a:lnTo>
                    <a:pt x="0" y="19906"/>
                  </a:lnTo>
                  <a:cubicBezTo>
                    <a:pt x="0" y="9048"/>
                    <a:pt x="9037" y="0"/>
                    <a:pt x="19882" y="0"/>
                  </a:cubicBezTo>
                  <a:lnTo>
                    <a:pt x="19882" y="0"/>
                  </a:lnTo>
                  <a:cubicBezTo>
                    <a:pt x="30727" y="0"/>
                    <a:pt x="39764" y="9048"/>
                    <a:pt x="39764" y="19906"/>
                  </a:cubicBezTo>
                  <a:close/>
                </a:path>
              </a:pathLst>
            </a:custGeom>
            <a:solidFill>
              <a:srgbClr val="549D40"/>
            </a:solidFill>
            <a:ln w="18073" cap="flat">
              <a:noFill/>
              <a:prstDash val="solid"/>
              <a:miter/>
            </a:ln>
          </p:spPr>
          <p:txBody>
            <a:bodyPr rtlCol="0" anchor="ctr"/>
            <a:lstStyle/>
            <a:p>
              <a:endParaRPr lang="en-US" sz="849"/>
            </a:p>
          </p:txBody>
        </p:sp>
        <p:sp>
          <p:nvSpPr>
            <p:cNvPr id="1296" name="Freeform 1295">
              <a:extLst>
                <a:ext uri="{FF2B5EF4-FFF2-40B4-BE49-F238E27FC236}">
                  <a16:creationId xmlns:a16="http://schemas.microsoft.com/office/drawing/2014/main" id="{128A9F81-50C9-F84C-9BBE-9F9146C4363C}"/>
                </a:ext>
              </a:extLst>
            </p:cNvPr>
            <p:cNvSpPr/>
            <p:nvPr userDrawn="1"/>
          </p:nvSpPr>
          <p:spPr>
            <a:xfrm>
              <a:off x="5952070" y="6697948"/>
              <a:ext cx="39763" cy="121246"/>
            </a:xfrm>
            <a:custGeom>
              <a:avLst/>
              <a:gdLst>
                <a:gd name="connsiteX0" fmla="*/ 39764 w 39763"/>
                <a:gd name="connsiteY0" fmla="*/ 19906 h 121246"/>
                <a:gd name="connsiteX1" fmla="*/ 39764 w 39763"/>
                <a:gd name="connsiteY1" fmla="*/ 101341 h 121246"/>
                <a:gd name="connsiteX2" fmla="*/ 19882 w 39763"/>
                <a:gd name="connsiteY2" fmla="*/ 121247 h 121246"/>
                <a:gd name="connsiteX3" fmla="*/ 19882 w 39763"/>
                <a:gd name="connsiteY3" fmla="*/ 121247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9"/>
                    <a:pt x="30726" y="121247"/>
                    <a:pt x="19882" y="121247"/>
                  </a:cubicBezTo>
                  <a:lnTo>
                    <a:pt x="19882" y="121247"/>
                  </a:lnTo>
                  <a:cubicBezTo>
                    <a:pt x="9037" y="121247"/>
                    <a:pt x="0" y="112199"/>
                    <a:pt x="0" y="101341"/>
                  </a:cubicBezTo>
                  <a:lnTo>
                    <a:pt x="0" y="19906"/>
                  </a:lnTo>
                  <a:cubicBezTo>
                    <a:pt x="0" y="9048"/>
                    <a:pt x="9037" y="0"/>
                    <a:pt x="19882" y="0"/>
                  </a:cubicBezTo>
                  <a:lnTo>
                    <a:pt x="19882" y="0"/>
                  </a:lnTo>
                  <a:cubicBezTo>
                    <a:pt x="28919" y="0"/>
                    <a:pt x="39764" y="9048"/>
                    <a:pt x="39764" y="19906"/>
                  </a:cubicBezTo>
                  <a:close/>
                </a:path>
              </a:pathLst>
            </a:custGeom>
            <a:solidFill>
              <a:srgbClr val="549D40"/>
            </a:solidFill>
            <a:ln w="18073" cap="flat">
              <a:noFill/>
              <a:prstDash val="solid"/>
              <a:miter/>
            </a:ln>
          </p:spPr>
          <p:txBody>
            <a:bodyPr rtlCol="0" anchor="ctr"/>
            <a:lstStyle/>
            <a:p>
              <a:endParaRPr lang="en-US" sz="849"/>
            </a:p>
          </p:txBody>
        </p:sp>
        <p:sp>
          <p:nvSpPr>
            <p:cNvPr id="1297" name="Freeform 1296">
              <a:extLst>
                <a:ext uri="{FF2B5EF4-FFF2-40B4-BE49-F238E27FC236}">
                  <a16:creationId xmlns:a16="http://schemas.microsoft.com/office/drawing/2014/main" id="{D87071DB-C552-D443-9EC9-FF4A880B0A38}"/>
                </a:ext>
              </a:extLst>
            </p:cNvPr>
            <p:cNvSpPr/>
            <p:nvPr userDrawn="1"/>
          </p:nvSpPr>
          <p:spPr>
            <a:xfrm>
              <a:off x="6236161" y="6697592"/>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2"/>
                    <a:pt x="44863" y="117984"/>
                    <a:pt x="39441" y="108935"/>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sz="849"/>
            </a:p>
          </p:txBody>
        </p:sp>
        <p:sp>
          <p:nvSpPr>
            <p:cNvPr id="1298" name="Freeform 1297">
              <a:extLst>
                <a:ext uri="{FF2B5EF4-FFF2-40B4-BE49-F238E27FC236}">
                  <a16:creationId xmlns:a16="http://schemas.microsoft.com/office/drawing/2014/main" id="{3C51C61E-63E7-2F4A-8DBD-F2754EAAF98C}"/>
                </a:ext>
              </a:extLst>
            </p:cNvPr>
            <p:cNvSpPr/>
            <p:nvPr userDrawn="1"/>
          </p:nvSpPr>
          <p:spPr>
            <a:xfrm>
              <a:off x="6557562" y="6091516"/>
              <a:ext cx="39763" cy="121445"/>
            </a:xfrm>
            <a:custGeom>
              <a:avLst/>
              <a:gdLst>
                <a:gd name="connsiteX0" fmla="*/ 39764 w 39763"/>
                <a:gd name="connsiteY0" fmla="*/ 20105 h 121445"/>
                <a:gd name="connsiteX1" fmla="*/ 39764 w 39763"/>
                <a:gd name="connsiteY1" fmla="*/ 101539 h 121445"/>
                <a:gd name="connsiteX2" fmla="*/ 19882 w 39763"/>
                <a:gd name="connsiteY2" fmla="*/ 121446 h 121445"/>
                <a:gd name="connsiteX3" fmla="*/ 19882 w 39763"/>
                <a:gd name="connsiteY3" fmla="*/ 121446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6" y="121446"/>
                    <a:pt x="19882" y="121446"/>
                  </a:cubicBezTo>
                  <a:lnTo>
                    <a:pt x="19882" y="121446"/>
                  </a:lnTo>
                  <a:cubicBezTo>
                    <a:pt x="9037" y="121446"/>
                    <a:pt x="0" y="112397"/>
                    <a:pt x="0" y="101539"/>
                  </a:cubicBezTo>
                  <a:lnTo>
                    <a:pt x="0" y="20105"/>
                  </a:lnTo>
                  <a:cubicBezTo>
                    <a:pt x="0" y="9247"/>
                    <a:pt x="9037" y="199"/>
                    <a:pt x="19882" y="199"/>
                  </a:cubicBezTo>
                  <a:lnTo>
                    <a:pt x="19882" y="199"/>
                  </a:lnTo>
                  <a:cubicBezTo>
                    <a:pt x="28919" y="-1611"/>
                    <a:pt x="39764" y="9247"/>
                    <a:pt x="39764" y="20105"/>
                  </a:cubicBezTo>
                  <a:close/>
                </a:path>
              </a:pathLst>
            </a:custGeom>
            <a:solidFill>
              <a:srgbClr val="549D40"/>
            </a:solidFill>
            <a:ln w="18073" cap="flat">
              <a:noFill/>
              <a:prstDash val="solid"/>
              <a:miter/>
            </a:ln>
          </p:spPr>
          <p:txBody>
            <a:bodyPr rtlCol="0" anchor="ctr"/>
            <a:lstStyle/>
            <a:p>
              <a:endParaRPr lang="en-US" sz="849"/>
            </a:p>
          </p:txBody>
        </p:sp>
        <p:sp>
          <p:nvSpPr>
            <p:cNvPr id="1299" name="Freeform 1298">
              <a:extLst>
                <a:ext uri="{FF2B5EF4-FFF2-40B4-BE49-F238E27FC236}">
                  <a16:creationId xmlns:a16="http://schemas.microsoft.com/office/drawing/2014/main" id="{29F14D2A-E24E-2249-9358-AB37B3BD7F5D}"/>
                </a:ext>
              </a:extLst>
            </p:cNvPr>
            <p:cNvSpPr/>
            <p:nvPr userDrawn="1"/>
          </p:nvSpPr>
          <p:spPr>
            <a:xfrm>
              <a:off x="6841653" y="6091359"/>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2"/>
                    <a:pt x="44863" y="117984"/>
                    <a:pt x="39441" y="108935"/>
                  </a:cubicBezTo>
                  <a:lnTo>
                    <a:pt x="3292" y="29311"/>
                  </a:lnTo>
                  <a:cubicBezTo>
                    <a:pt x="-3938" y="16643"/>
                    <a:pt x="1484" y="5785"/>
                    <a:pt x="12329" y="2166"/>
                  </a:cubicBezTo>
                  <a:close/>
                </a:path>
              </a:pathLst>
            </a:custGeom>
            <a:solidFill>
              <a:srgbClr val="549D40"/>
            </a:solidFill>
            <a:ln w="18073" cap="flat">
              <a:noFill/>
              <a:prstDash val="solid"/>
              <a:miter/>
            </a:ln>
          </p:spPr>
          <p:txBody>
            <a:bodyPr rtlCol="0" anchor="ctr"/>
            <a:lstStyle/>
            <a:p>
              <a:endParaRPr lang="en-US" sz="849"/>
            </a:p>
          </p:txBody>
        </p:sp>
        <p:sp>
          <p:nvSpPr>
            <p:cNvPr id="1300" name="Freeform 1299">
              <a:extLst>
                <a:ext uri="{FF2B5EF4-FFF2-40B4-BE49-F238E27FC236}">
                  <a16:creationId xmlns:a16="http://schemas.microsoft.com/office/drawing/2014/main" id="{87489CF5-9706-F940-ACA2-BE48BAC21AA5}"/>
                </a:ext>
              </a:extLst>
            </p:cNvPr>
            <p:cNvSpPr/>
            <p:nvPr userDrawn="1"/>
          </p:nvSpPr>
          <p:spPr>
            <a:xfrm>
              <a:off x="7144296" y="6091359"/>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2"/>
                    <a:pt x="44062" y="117984"/>
                    <a:pt x="38640" y="108935"/>
                  </a:cubicBezTo>
                  <a:lnTo>
                    <a:pt x="2491" y="29311"/>
                  </a:lnTo>
                  <a:cubicBezTo>
                    <a:pt x="-2931" y="16643"/>
                    <a:pt x="684" y="5785"/>
                    <a:pt x="11528" y="2166"/>
                  </a:cubicBezTo>
                  <a:close/>
                </a:path>
              </a:pathLst>
            </a:custGeom>
            <a:solidFill>
              <a:srgbClr val="549D40"/>
            </a:solidFill>
            <a:ln w="18073" cap="flat">
              <a:noFill/>
              <a:prstDash val="solid"/>
              <a:miter/>
            </a:ln>
          </p:spPr>
          <p:txBody>
            <a:bodyPr rtlCol="0" anchor="ctr"/>
            <a:lstStyle/>
            <a:p>
              <a:endParaRPr lang="en-US" sz="849"/>
            </a:p>
          </p:txBody>
        </p:sp>
        <p:sp>
          <p:nvSpPr>
            <p:cNvPr id="1301" name="Freeform 1300">
              <a:extLst>
                <a:ext uri="{FF2B5EF4-FFF2-40B4-BE49-F238E27FC236}">
                  <a16:creationId xmlns:a16="http://schemas.microsoft.com/office/drawing/2014/main" id="{C6464D79-5F39-CE42-98F4-A8B72AFBF3E4}"/>
                </a:ext>
              </a:extLst>
            </p:cNvPr>
            <p:cNvSpPr/>
            <p:nvPr userDrawn="1"/>
          </p:nvSpPr>
          <p:spPr>
            <a:xfrm>
              <a:off x="6538804" y="6393570"/>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6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6"/>
                  </a:cubicBezTo>
                  <a:lnTo>
                    <a:pt x="2491" y="29311"/>
                  </a:lnTo>
                  <a:cubicBezTo>
                    <a:pt x="-2931" y="18453"/>
                    <a:pt x="684" y="7595"/>
                    <a:pt x="11528" y="2166"/>
                  </a:cubicBezTo>
                  <a:close/>
                </a:path>
              </a:pathLst>
            </a:custGeom>
            <a:solidFill>
              <a:srgbClr val="549D40"/>
            </a:solidFill>
            <a:ln w="18073" cap="flat">
              <a:noFill/>
              <a:prstDash val="solid"/>
              <a:miter/>
            </a:ln>
          </p:spPr>
          <p:txBody>
            <a:bodyPr rtlCol="0" anchor="ctr"/>
            <a:lstStyle/>
            <a:p>
              <a:endParaRPr lang="en-US" sz="849"/>
            </a:p>
          </p:txBody>
        </p:sp>
        <p:sp>
          <p:nvSpPr>
            <p:cNvPr id="1302" name="Freeform 1301">
              <a:extLst>
                <a:ext uri="{FF2B5EF4-FFF2-40B4-BE49-F238E27FC236}">
                  <a16:creationId xmlns:a16="http://schemas.microsoft.com/office/drawing/2014/main" id="{1C0FF854-6669-9847-A5AD-B922C1989D81}"/>
                </a:ext>
              </a:extLst>
            </p:cNvPr>
            <p:cNvSpPr/>
            <p:nvPr userDrawn="1"/>
          </p:nvSpPr>
          <p:spPr>
            <a:xfrm>
              <a:off x="6841653" y="6393570"/>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6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sz="849"/>
            </a:p>
          </p:txBody>
        </p:sp>
        <p:sp>
          <p:nvSpPr>
            <p:cNvPr id="1303" name="Freeform 1302">
              <a:extLst>
                <a:ext uri="{FF2B5EF4-FFF2-40B4-BE49-F238E27FC236}">
                  <a16:creationId xmlns:a16="http://schemas.microsoft.com/office/drawing/2014/main" id="{A27AB67D-E930-084D-8A91-DD69B11EDB5A}"/>
                </a:ext>
              </a:extLst>
            </p:cNvPr>
            <p:cNvSpPr/>
            <p:nvPr userDrawn="1"/>
          </p:nvSpPr>
          <p:spPr>
            <a:xfrm>
              <a:off x="6538804" y="6697592"/>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2"/>
                    <a:pt x="44062" y="117984"/>
                    <a:pt x="38640" y="108935"/>
                  </a:cubicBezTo>
                  <a:lnTo>
                    <a:pt x="2491" y="29311"/>
                  </a:lnTo>
                  <a:cubicBezTo>
                    <a:pt x="-2931" y="18453"/>
                    <a:pt x="684" y="7595"/>
                    <a:pt x="11528" y="2166"/>
                  </a:cubicBezTo>
                  <a:close/>
                </a:path>
              </a:pathLst>
            </a:custGeom>
            <a:solidFill>
              <a:srgbClr val="549D40"/>
            </a:solidFill>
            <a:ln w="18073" cap="flat">
              <a:noFill/>
              <a:prstDash val="solid"/>
              <a:miter/>
            </a:ln>
          </p:spPr>
          <p:txBody>
            <a:bodyPr rtlCol="0" anchor="ctr"/>
            <a:lstStyle/>
            <a:p>
              <a:endParaRPr lang="en-US" sz="849"/>
            </a:p>
          </p:txBody>
        </p:sp>
        <p:sp>
          <p:nvSpPr>
            <p:cNvPr id="1304" name="Freeform 1303">
              <a:extLst>
                <a:ext uri="{FF2B5EF4-FFF2-40B4-BE49-F238E27FC236}">
                  <a16:creationId xmlns:a16="http://schemas.microsoft.com/office/drawing/2014/main" id="{80B62F3E-512A-6B46-A0ED-4874DBFDE1E2}"/>
                </a:ext>
              </a:extLst>
            </p:cNvPr>
            <p:cNvSpPr/>
            <p:nvPr userDrawn="1"/>
          </p:nvSpPr>
          <p:spPr>
            <a:xfrm>
              <a:off x="7163055" y="6393927"/>
              <a:ext cx="39763" cy="121246"/>
            </a:xfrm>
            <a:custGeom>
              <a:avLst/>
              <a:gdLst>
                <a:gd name="connsiteX0" fmla="*/ 39764 w 39763"/>
                <a:gd name="connsiteY0" fmla="*/ 19906 h 121246"/>
                <a:gd name="connsiteX1" fmla="*/ 39764 w 39763"/>
                <a:gd name="connsiteY1" fmla="*/ 101340 h 121246"/>
                <a:gd name="connsiteX2" fmla="*/ 19882 w 39763"/>
                <a:gd name="connsiteY2" fmla="*/ 121246 h 121246"/>
                <a:gd name="connsiteX3" fmla="*/ 19882 w 39763"/>
                <a:gd name="connsiteY3" fmla="*/ 121246 h 121246"/>
                <a:gd name="connsiteX4" fmla="*/ 0 w 39763"/>
                <a:gd name="connsiteY4" fmla="*/ 101340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0"/>
                  </a:lnTo>
                  <a:cubicBezTo>
                    <a:pt x="39764" y="112198"/>
                    <a:pt x="30726" y="121246"/>
                    <a:pt x="19882" y="121246"/>
                  </a:cubicBezTo>
                  <a:lnTo>
                    <a:pt x="19882" y="121246"/>
                  </a:lnTo>
                  <a:cubicBezTo>
                    <a:pt x="9037" y="121246"/>
                    <a:pt x="0" y="112198"/>
                    <a:pt x="0" y="101340"/>
                  </a:cubicBezTo>
                  <a:lnTo>
                    <a:pt x="0" y="19906"/>
                  </a:lnTo>
                  <a:cubicBezTo>
                    <a:pt x="0" y="9048"/>
                    <a:pt x="9037" y="0"/>
                    <a:pt x="19882" y="0"/>
                  </a:cubicBezTo>
                  <a:lnTo>
                    <a:pt x="19882" y="0"/>
                  </a:lnTo>
                  <a:cubicBezTo>
                    <a:pt x="30726" y="0"/>
                    <a:pt x="39764" y="9048"/>
                    <a:pt x="39764" y="19906"/>
                  </a:cubicBezTo>
                  <a:close/>
                </a:path>
              </a:pathLst>
            </a:custGeom>
            <a:solidFill>
              <a:srgbClr val="549D40"/>
            </a:solidFill>
            <a:ln w="18073" cap="flat">
              <a:noFill/>
              <a:prstDash val="solid"/>
              <a:miter/>
            </a:ln>
          </p:spPr>
          <p:txBody>
            <a:bodyPr rtlCol="0" anchor="ctr"/>
            <a:lstStyle/>
            <a:p>
              <a:endParaRPr lang="en-US" sz="849"/>
            </a:p>
          </p:txBody>
        </p:sp>
        <p:sp>
          <p:nvSpPr>
            <p:cNvPr id="1305" name="Freeform 1304">
              <a:extLst>
                <a:ext uri="{FF2B5EF4-FFF2-40B4-BE49-F238E27FC236}">
                  <a16:creationId xmlns:a16="http://schemas.microsoft.com/office/drawing/2014/main" id="{089E72D5-AADC-464C-9A03-7E92FC7F320E}"/>
                </a:ext>
              </a:extLst>
            </p:cNvPr>
            <p:cNvSpPr/>
            <p:nvPr userDrawn="1"/>
          </p:nvSpPr>
          <p:spPr>
            <a:xfrm>
              <a:off x="6859405" y="6697948"/>
              <a:ext cx="39763" cy="121246"/>
            </a:xfrm>
            <a:custGeom>
              <a:avLst/>
              <a:gdLst>
                <a:gd name="connsiteX0" fmla="*/ 39764 w 39763"/>
                <a:gd name="connsiteY0" fmla="*/ 19906 h 121246"/>
                <a:gd name="connsiteX1" fmla="*/ 39764 w 39763"/>
                <a:gd name="connsiteY1" fmla="*/ 101341 h 121246"/>
                <a:gd name="connsiteX2" fmla="*/ 19882 w 39763"/>
                <a:gd name="connsiteY2" fmla="*/ 121247 h 121246"/>
                <a:gd name="connsiteX3" fmla="*/ 19882 w 39763"/>
                <a:gd name="connsiteY3" fmla="*/ 121247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9"/>
                    <a:pt x="30727" y="121247"/>
                    <a:pt x="19882" y="121247"/>
                  </a:cubicBezTo>
                  <a:lnTo>
                    <a:pt x="19882" y="121247"/>
                  </a:lnTo>
                  <a:cubicBezTo>
                    <a:pt x="9037" y="121247"/>
                    <a:pt x="0" y="112199"/>
                    <a:pt x="0" y="101341"/>
                  </a:cubicBezTo>
                  <a:lnTo>
                    <a:pt x="0" y="19906"/>
                  </a:lnTo>
                  <a:cubicBezTo>
                    <a:pt x="0" y="9048"/>
                    <a:pt x="9037" y="0"/>
                    <a:pt x="19882" y="0"/>
                  </a:cubicBezTo>
                  <a:lnTo>
                    <a:pt x="19882" y="0"/>
                  </a:lnTo>
                  <a:cubicBezTo>
                    <a:pt x="30727" y="0"/>
                    <a:pt x="39764" y="9048"/>
                    <a:pt x="39764" y="19906"/>
                  </a:cubicBezTo>
                  <a:close/>
                </a:path>
              </a:pathLst>
            </a:custGeom>
            <a:solidFill>
              <a:srgbClr val="549D40"/>
            </a:solidFill>
            <a:ln w="18073" cap="flat">
              <a:noFill/>
              <a:prstDash val="solid"/>
              <a:miter/>
            </a:ln>
          </p:spPr>
          <p:txBody>
            <a:bodyPr rtlCol="0" anchor="ctr"/>
            <a:lstStyle/>
            <a:p>
              <a:endParaRPr lang="en-US" sz="849"/>
            </a:p>
          </p:txBody>
        </p:sp>
        <p:sp>
          <p:nvSpPr>
            <p:cNvPr id="1306" name="Freeform 1305">
              <a:extLst>
                <a:ext uri="{FF2B5EF4-FFF2-40B4-BE49-F238E27FC236}">
                  <a16:creationId xmlns:a16="http://schemas.microsoft.com/office/drawing/2014/main" id="{808F8CEC-B5DC-6942-A9B2-344358AEF2F8}"/>
                </a:ext>
              </a:extLst>
            </p:cNvPr>
            <p:cNvSpPr/>
            <p:nvPr userDrawn="1"/>
          </p:nvSpPr>
          <p:spPr>
            <a:xfrm>
              <a:off x="7144296" y="6697592"/>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2"/>
                    <a:pt x="44062" y="117984"/>
                    <a:pt x="38640" y="108935"/>
                  </a:cubicBezTo>
                  <a:lnTo>
                    <a:pt x="2491" y="29311"/>
                  </a:lnTo>
                  <a:cubicBezTo>
                    <a:pt x="-2931" y="18453"/>
                    <a:pt x="684" y="7595"/>
                    <a:pt x="11528" y="2166"/>
                  </a:cubicBezTo>
                  <a:close/>
                </a:path>
              </a:pathLst>
            </a:custGeom>
            <a:solidFill>
              <a:srgbClr val="549D40"/>
            </a:solidFill>
            <a:ln w="18073" cap="flat">
              <a:noFill/>
              <a:prstDash val="solid"/>
              <a:miter/>
            </a:ln>
          </p:spPr>
          <p:txBody>
            <a:bodyPr rtlCol="0" anchor="ctr"/>
            <a:lstStyle/>
            <a:p>
              <a:endParaRPr lang="en-US" sz="849"/>
            </a:p>
          </p:txBody>
        </p:sp>
        <p:sp>
          <p:nvSpPr>
            <p:cNvPr id="1307" name="Freeform 1306">
              <a:extLst>
                <a:ext uri="{FF2B5EF4-FFF2-40B4-BE49-F238E27FC236}">
                  <a16:creationId xmlns:a16="http://schemas.microsoft.com/office/drawing/2014/main" id="{454BEB25-6B2C-A04B-83DF-C33005DFBD1D}"/>
                </a:ext>
              </a:extLst>
            </p:cNvPr>
            <p:cNvSpPr/>
            <p:nvPr userDrawn="1"/>
          </p:nvSpPr>
          <p:spPr>
            <a:xfrm>
              <a:off x="7466705" y="6091516"/>
              <a:ext cx="39763" cy="121445"/>
            </a:xfrm>
            <a:custGeom>
              <a:avLst/>
              <a:gdLst>
                <a:gd name="connsiteX0" fmla="*/ 39764 w 39763"/>
                <a:gd name="connsiteY0" fmla="*/ 20105 h 121445"/>
                <a:gd name="connsiteX1" fmla="*/ 39764 w 39763"/>
                <a:gd name="connsiteY1" fmla="*/ 101539 h 121445"/>
                <a:gd name="connsiteX2" fmla="*/ 19882 w 39763"/>
                <a:gd name="connsiteY2" fmla="*/ 121446 h 121445"/>
                <a:gd name="connsiteX3" fmla="*/ 19882 w 39763"/>
                <a:gd name="connsiteY3" fmla="*/ 121446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6" y="121446"/>
                    <a:pt x="19882" y="121446"/>
                  </a:cubicBezTo>
                  <a:lnTo>
                    <a:pt x="19882" y="121446"/>
                  </a:lnTo>
                  <a:cubicBezTo>
                    <a:pt x="9037" y="121446"/>
                    <a:pt x="0" y="112397"/>
                    <a:pt x="0" y="101539"/>
                  </a:cubicBezTo>
                  <a:lnTo>
                    <a:pt x="0" y="20105"/>
                  </a:lnTo>
                  <a:cubicBezTo>
                    <a:pt x="0" y="9247"/>
                    <a:pt x="9037" y="199"/>
                    <a:pt x="19882" y="199"/>
                  </a:cubicBezTo>
                  <a:lnTo>
                    <a:pt x="19882" y="199"/>
                  </a:lnTo>
                  <a:cubicBezTo>
                    <a:pt x="28919" y="-1611"/>
                    <a:pt x="39764" y="9247"/>
                    <a:pt x="39764" y="20105"/>
                  </a:cubicBezTo>
                  <a:close/>
                </a:path>
              </a:pathLst>
            </a:custGeom>
            <a:solidFill>
              <a:srgbClr val="549D40"/>
            </a:solidFill>
            <a:ln w="18073" cap="flat">
              <a:noFill/>
              <a:prstDash val="solid"/>
              <a:miter/>
            </a:ln>
          </p:spPr>
          <p:txBody>
            <a:bodyPr rtlCol="0" anchor="ctr"/>
            <a:lstStyle/>
            <a:p>
              <a:endParaRPr lang="en-US" sz="849"/>
            </a:p>
          </p:txBody>
        </p:sp>
        <p:sp>
          <p:nvSpPr>
            <p:cNvPr id="1308" name="Freeform 1307">
              <a:extLst>
                <a:ext uri="{FF2B5EF4-FFF2-40B4-BE49-F238E27FC236}">
                  <a16:creationId xmlns:a16="http://schemas.microsoft.com/office/drawing/2014/main" id="{38528702-375A-4445-90BC-878BBDD38711}"/>
                </a:ext>
              </a:extLst>
            </p:cNvPr>
            <p:cNvSpPr/>
            <p:nvPr userDrawn="1"/>
          </p:nvSpPr>
          <p:spPr>
            <a:xfrm>
              <a:off x="7750796" y="6091359"/>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2"/>
                    <a:pt x="44863" y="117984"/>
                    <a:pt x="39441" y="108935"/>
                  </a:cubicBezTo>
                  <a:lnTo>
                    <a:pt x="3292" y="29311"/>
                  </a:lnTo>
                  <a:cubicBezTo>
                    <a:pt x="-3938" y="16643"/>
                    <a:pt x="1484" y="5785"/>
                    <a:pt x="12329" y="2166"/>
                  </a:cubicBezTo>
                  <a:close/>
                </a:path>
              </a:pathLst>
            </a:custGeom>
            <a:solidFill>
              <a:srgbClr val="549D40"/>
            </a:solidFill>
            <a:ln w="18073" cap="flat">
              <a:noFill/>
              <a:prstDash val="solid"/>
              <a:miter/>
            </a:ln>
          </p:spPr>
          <p:txBody>
            <a:bodyPr rtlCol="0" anchor="ctr"/>
            <a:lstStyle/>
            <a:p>
              <a:endParaRPr lang="en-US" sz="849"/>
            </a:p>
          </p:txBody>
        </p:sp>
        <p:sp>
          <p:nvSpPr>
            <p:cNvPr id="1309" name="Freeform 1308">
              <a:extLst>
                <a:ext uri="{FF2B5EF4-FFF2-40B4-BE49-F238E27FC236}">
                  <a16:creationId xmlns:a16="http://schemas.microsoft.com/office/drawing/2014/main" id="{689BD165-9EDB-6248-AF65-460D9213263C}"/>
                </a:ext>
              </a:extLst>
            </p:cNvPr>
            <p:cNvSpPr/>
            <p:nvPr userDrawn="1"/>
          </p:nvSpPr>
          <p:spPr>
            <a:xfrm>
              <a:off x="8053439" y="6091359"/>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2"/>
                    <a:pt x="44062" y="117984"/>
                    <a:pt x="38640" y="108935"/>
                  </a:cubicBezTo>
                  <a:lnTo>
                    <a:pt x="2491" y="29311"/>
                  </a:lnTo>
                  <a:cubicBezTo>
                    <a:pt x="-2931" y="16643"/>
                    <a:pt x="684" y="5785"/>
                    <a:pt x="11528" y="2166"/>
                  </a:cubicBezTo>
                  <a:close/>
                </a:path>
              </a:pathLst>
            </a:custGeom>
            <a:solidFill>
              <a:srgbClr val="549D40"/>
            </a:solidFill>
            <a:ln w="18073" cap="flat">
              <a:noFill/>
              <a:prstDash val="solid"/>
              <a:miter/>
            </a:ln>
          </p:spPr>
          <p:txBody>
            <a:bodyPr rtlCol="0" anchor="ctr"/>
            <a:lstStyle/>
            <a:p>
              <a:endParaRPr lang="en-US" sz="849"/>
            </a:p>
          </p:txBody>
        </p:sp>
        <p:sp>
          <p:nvSpPr>
            <p:cNvPr id="1310" name="Freeform 1309">
              <a:extLst>
                <a:ext uri="{FF2B5EF4-FFF2-40B4-BE49-F238E27FC236}">
                  <a16:creationId xmlns:a16="http://schemas.microsoft.com/office/drawing/2014/main" id="{1518A486-41FF-DB49-8989-581C1345F723}"/>
                </a:ext>
              </a:extLst>
            </p:cNvPr>
            <p:cNvSpPr/>
            <p:nvPr userDrawn="1"/>
          </p:nvSpPr>
          <p:spPr>
            <a:xfrm>
              <a:off x="7447146" y="6393570"/>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4 h 120149"/>
                <a:gd name="connsiteX5" fmla="*/ 66552 w 77753"/>
                <a:gd name="connsiteY5" fmla="*/ 117984 h 120149"/>
                <a:gd name="connsiteX6" fmla="*/ 39441 w 77753"/>
                <a:gd name="connsiteY6" fmla="*/ 108936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sz="849"/>
            </a:p>
          </p:txBody>
        </p:sp>
        <p:sp>
          <p:nvSpPr>
            <p:cNvPr id="1311" name="Freeform 1310">
              <a:extLst>
                <a:ext uri="{FF2B5EF4-FFF2-40B4-BE49-F238E27FC236}">
                  <a16:creationId xmlns:a16="http://schemas.microsoft.com/office/drawing/2014/main" id="{D0EAFBF4-86A6-B84E-9C7D-F3B87DB9B027}"/>
                </a:ext>
              </a:extLst>
            </p:cNvPr>
            <p:cNvSpPr/>
            <p:nvPr userDrawn="1"/>
          </p:nvSpPr>
          <p:spPr>
            <a:xfrm>
              <a:off x="7750796" y="6393570"/>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6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sz="849"/>
            </a:p>
          </p:txBody>
        </p:sp>
        <p:sp>
          <p:nvSpPr>
            <p:cNvPr id="1312" name="Freeform 1311">
              <a:extLst>
                <a:ext uri="{FF2B5EF4-FFF2-40B4-BE49-F238E27FC236}">
                  <a16:creationId xmlns:a16="http://schemas.microsoft.com/office/drawing/2014/main" id="{F1C32169-E94F-894C-96B4-094F2BB6DAE3}"/>
                </a:ext>
              </a:extLst>
            </p:cNvPr>
            <p:cNvSpPr/>
            <p:nvPr userDrawn="1"/>
          </p:nvSpPr>
          <p:spPr>
            <a:xfrm>
              <a:off x="7447146" y="6697592"/>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4 h 120149"/>
                <a:gd name="connsiteX5" fmla="*/ 66552 w 77753"/>
                <a:gd name="connsiteY5" fmla="*/ 117984 h 120149"/>
                <a:gd name="connsiteX6" fmla="*/ 39441 w 77753"/>
                <a:gd name="connsiteY6" fmla="*/ 108935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2"/>
                    <a:pt x="44863" y="117984"/>
                    <a:pt x="39441" y="108935"/>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sz="849"/>
            </a:p>
          </p:txBody>
        </p:sp>
        <p:sp>
          <p:nvSpPr>
            <p:cNvPr id="1313" name="Freeform 1312">
              <a:extLst>
                <a:ext uri="{FF2B5EF4-FFF2-40B4-BE49-F238E27FC236}">
                  <a16:creationId xmlns:a16="http://schemas.microsoft.com/office/drawing/2014/main" id="{98BB31B3-263C-E949-989B-6F7F65C146FD}"/>
                </a:ext>
              </a:extLst>
            </p:cNvPr>
            <p:cNvSpPr/>
            <p:nvPr userDrawn="1"/>
          </p:nvSpPr>
          <p:spPr>
            <a:xfrm>
              <a:off x="8072197" y="6393927"/>
              <a:ext cx="39763" cy="121246"/>
            </a:xfrm>
            <a:custGeom>
              <a:avLst/>
              <a:gdLst>
                <a:gd name="connsiteX0" fmla="*/ 39764 w 39763"/>
                <a:gd name="connsiteY0" fmla="*/ 19906 h 121246"/>
                <a:gd name="connsiteX1" fmla="*/ 39764 w 39763"/>
                <a:gd name="connsiteY1" fmla="*/ 101340 h 121246"/>
                <a:gd name="connsiteX2" fmla="*/ 19882 w 39763"/>
                <a:gd name="connsiteY2" fmla="*/ 121246 h 121246"/>
                <a:gd name="connsiteX3" fmla="*/ 19882 w 39763"/>
                <a:gd name="connsiteY3" fmla="*/ 121246 h 121246"/>
                <a:gd name="connsiteX4" fmla="*/ 0 w 39763"/>
                <a:gd name="connsiteY4" fmla="*/ 101340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0"/>
                  </a:lnTo>
                  <a:cubicBezTo>
                    <a:pt x="39764" y="112198"/>
                    <a:pt x="30726" y="121246"/>
                    <a:pt x="19882" y="121246"/>
                  </a:cubicBezTo>
                  <a:lnTo>
                    <a:pt x="19882" y="121246"/>
                  </a:lnTo>
                  <a:cubicBezTo>
                    <a:pt x="9037" y="121246"/>
                    <a:pt x="0" y="112198"/>
                    <a:pt x="0" y="101340"/>
                  </a:cubicBezTo>
                  <a:lnTo>
                    <a:pt x="0" y="19906"/>
                  </a:lnTo>
                  <a:cubicBezTo>
                    <a:pt x="0" y="9048"/>
                    <a:pt x="9037" y="0"/>
                    <a:pt x="19882" y="0"/>
                  </a:cubicBezTo>
                  <a:lnTo>
                    <a:pt x="19882" y="0"/>
                  </a:lnTo>
                  <a:cubicBezTo>
                    <a:pt x="28919" y="0"/>
                    <a:pt x="39764" y="9048"/>
                    <a:pt x="39764" y="19906"/>
                  </a:cubicBezTo>
                  <a:close/>
                </a:path>
              </a:pathLst>
            </a:custGeom>
            <a:solidFill>
              <a:srgbClr val="549D40"/>
            </a:solidFill>
            <a:ln w="18073" cap="flat">
              <a:noFill/>
              <a:prstDash val="solid"/>
              <a:miter/>
            </a:ln>
          </p:spPr>
          <p:txBody>
            <a:bodyPr rtlCol="0" anchor="ctr"/>
            <a:lstStyle/>
            <a:p>
              <a:endParaRPr lang="en-US" sz="849"/>
            </a:p>
          </p:txBody>
        </p:sp>
        <p:sp>
          <p:nvSpPr>
            <p:cNvPr id="1314" name="Freeform 1313">
              <a:extLst>
                <a:ext uri="{FF2B5EF4-FFF2-40B4-BE49-F238E27FC236}">
                  <a16:creationId xmlns:a16="http://schemas.microsoft.com/office/drawing/2014/main" id="{77E52ACD-FBE9-D541-A2A4-DB3A51A5CFCA}"/>
                </a:ext>
              </a:extLst>
            </p:cNvPr>
            <p:cNvSpPr/>
            <p:nvPr userDrawn="1"/>
          </p:nvSpPr>
          <p:spPr>
            <a:xfrm>
              <a:off x="7768547" y="6697948"/>
              <a:ext cx="39763" cy="121246"/>
            </a:xfrm>
            <a:custGeom>
              <a:avLst/>
              <a:gdLst>
                <a:gd name="connsiteX0" fmla="*/ 39764 w 39763"/>
                <a:gd name="connsiteY0" fmla="*/ 19906 h 121246"/>
                <a:gd name="connsiteX1" fmla="*/ 39764 w 39763"/>
                <a:gd name="connsiteY1" fmla="*/ 101341 h 121246"/>
                <a:gd name="connsiteX2" fmla="*/ 19882 w 39763"/>
                <a:gd name="connsiteY2" fmla="*/ 121247 h 121246"/>
                <a:gd name="connsiteX3" fmla="*/ 19882 w 39763"/>
                <a:gd name="connsiteY3" fmla="*/ 121247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9"/>
                    <a:pt x="30727" y="121247"/>
                    <a:pt x="19882" y="121247"/>
                  </a:cubicBezTo>
                  <a:lnTo>
                    <a:pt x="19882" y="121247"/>
                  </a:lnTo>
                  <a:cubicBezTo>
                    <a:pt x="9037" y="121247"/>
                    <a:pt x="0" y="112199"/>
                    <a:pt x="0" y="101341"/>
                  </a:cubicBezTo>
                  <a:lnTo>
                    <a:pt x="0" y="19906"/>
                  </a:lnTo>
                  <a:cubicBezTo>
                    <a:pt x="0" y="9048"/>
                    <a:pt x="9037" y="0"/>
                    <a:pt x="19882" y="0"/>
                  </a:cubicBezTo>
                  <a:lnTo>
                    <a:pt x="19882" y="0"/>
                  </a:lnTo>
                  <a:cubicBezTo>
                    <a:pt x="30727" y="0"/>
                    <a:pt x="39764" y="9048"/>
                    <a:pt x="39764" y="19906"/>
                  </a:cubicBezTo>
                  <a:close/>
                </a:path>
              </a:pathLst>
            </a:custGeom>
            <a:solidFill>
              <a:srgbClr val="549D40"/>
            </a:solidFill>
            <a:ln w="18073" cap="flat">
              <a:noFill/>
              <a:prstDash val="solid"/>
              <a:miter/>
            </a:ln>
          </p:spPr>
          <p:txBody>
            <a:bodyPr rtlCol="0" anchor="ctr"/>
            <a:lstStyle/>
            <a:p>
              <a:endParaRPr lang="en-US" sz="849"/>
            </a:p>
          </p:txBody>
        </p:sp>
        <p:sp>
          <p:nvSpPr>
            <p:cNvPr id="1315" name="Freeform 1314">
              <a:extLst>
                <a:ext uri="{FF2B5EF4-FFF2-40B4-BE49-F238E27FC236}">
                  <a16:creationId xmlns:a16="http://schemas.microsoft.com/office/drawing/2014/main" id="{1A9C496F-648C-144B-A01F-9898CB5AD937}"/>
                </a:ext>
              </a:extLst>
            </p:cNvPr>
            <p:cNvSpPr/>
            <p:nvPr userDrawn="1"/>
          </p:nvSpPr>
          <p:spPr>
            <a:xfrm>
              <a:off x="8053439" y="6697592"/>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2"/>
                    <a:pt x="44062" y="117984"/>
                    <a:pt x="38640" y="108935"/>
                  </a:cubicBezTo>
                  <a:lnTo>
                    <a:pt x="2491" y="29311"/>
                  </a:lnTo>
                  <a:cubicBezTo>
                    <a:pt x="-2931" y="18453"/>
                    <a:pt x="684" y="7595"/>
                    <a:pt x="11528" y="2166"/>
                  </a:cubicBezTo>
                  <a:close/>
                </a:path>
              </a:pathLst>
            </a:custGeom>
            <a:solidFill>
              <a:srgbClr val="549D40"/>
            </a:solidFill>
            <a:ln w="18073" cap="flat">
              <a:noFill/>
              <a:prstDash val="solid"/>
              <a:miter/>
            </a:ln>
          </p:spPr>
          <p:txBody>
            <a:bodyPr rtlCol="0" anchor="ctr"/>
            <a:lstStyle/>
            <a:p>
              <a:endParaRPr lang="en-US" sz="849"/>
            </a:p>
          </p:txBody>
        </p:sp>
        <p:sp>
          <p:nvSpPr>
            <p:cNvPr id="1316" name="Freeform 1315">
              <a:extLst>
                <a:ext uri="{FF2B5EF4-FFF2-40B4-BE49-F238E27FC236}">
                  <a16:creationId xmlns:a16="http://schemas.microsoft.com/office/drawing/2014/main" id="{B6A4243A-A822-BE41-8B97-4E1AB609A88D}"/>
                </a:ext>
              </a:extLst>
            </p:cNvPr>
            <p:cNvSpPr/>
            <p:nvPr userDrawn="1"/>
          </p:nvSpPr>
          <p:spPr>
            <a:xfrm>
              <a:off x="8374039" y="6091516"/>
              <a:ext cx="39763" cy="121445"/>
            </a:xfrm>
            <a:custGeom>
              <a:avLst/>
              <a:gdLst>
                <a:gd name="connsiteX0" fmla="*/ 39764 w 39763"/>
                <a:gd name="connsiteY0" fmla="*/ 20105 h 121445"/>
                <a:gd name="connsiteX1" fmla="*/ 39764 w 39763"/>
                <a:gd name="connsiteY1" fmla="*/ 101539 h 121445"/>
                <a:gd name="connsiteX2" fmla="*/ 19882 w 39763"/>
                <a:gd name="connsiteY2" fmla="*/ 121446 h 121445"/>
                <a:gd name="connsiteX3" fmla="*/ 19882 w 39763"/>
                <a:gd name="connsiteY3" fmla="*/ 121446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7" y="121446"/>
                    <a:pt x="19882" y="121446"/>
                  </a:cubicBezTo>
                  <a:lnTo>
                    <a:pt x="19882" y="121446"/>
                  </a:lnTo>
                  <a:cubicBezTo>
                    <a:pt x="9037" y="121446"/>
                    <a:pt x="0" y="112397"/>
                    <a:pt x="0" y="101539"/>
                  </a:cubicBezTo>
                  <a:lnTo>
                    <a:pt x="0" y="20105"/>
                  </a:lnTo>
                  <a:cubicBezTo>
                    <a:pt x="0" y="9247"/>
                    <a:pt x="9037" y="199"/>
                    <a:pt x="19882" y="199"/>
                  </a:cubicBezTo>
                  <a:lnTo>
                    <a:pt x="19882" y="199"/>
                  </a:lnTo>
                  <a:cubicBezTo>
                    <a:pt x="30727" y="-1611"/>
                    <a:pt x="39764" y="9247"/>
                    <a:pt x="39764" y="20105"/>
                  </a:cubicBezTo>
                  <a:close/>
                </a:path>
              </a:pathLst>
            </a:custGeom>
            <a:solidFill>
              <a:srgbClr val="549D40"/>
            </a:solidFill>
            <a:ln w="18073" cap="flat">
              <a:noFill/>
              <a:prstDash val="solid"/>
              <a:miter/>
            </a:ln>
          </p:spPr>
          <p:txBody>
            <a:bodyPr rtlCol="0" anchor="ctr"/>
            <a:lstStyle/>
            <a:p>
              <a:endParaRPr lang="en-US" sz="849"/>
            </a:p>
          </p:txBody>
        </p:sp>
        <p:sp>
          <p:nvSpPr>
            <p:cNvPr id="1317" name="Freeform 1316">
              <a:extLst>
                <a:ext uri="{FF2B5EF4-FFF2-40B4-BE49-F238E27FC236}">
                  <a16:creationId xmlns:a16="http://schemas.microsoft.com/office/drawing/2014/main" id="{4C649CD6-4AA6-BE4D-81A4-DF15478093F9}"/>
                </a:ext>
              </a:extLst>
            </p:cNvPr>
            <p:cNvSpPr/>
            <p:nvPr userDrawn="1"/>
          </p:nvSpPr>
          <p:spPr>
            <a:xfrm>
              <a:off x="8658931" y="6091359"/>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2"/>
                    <a:pt x="44062" y="117984"/>
                    <a:pt x="38640" y="108935"/>
                  </a:cubicBezTo>
                  <a:lnTo>
                    <a:pt x="2491" y="29311"/>
                  </a:lnTo>
                  <a:cubicBezTo>
                    <a:pt x="-2931" y="16643"/>
                    <a:pt x="684" y="5785"/>
                    <a:pt x="11528" y="2166"/>
                  </a:cubicBezTo>
                  <a:close/>
                </a:path>
              </a:pathLst>
            </a:custGeom>
            <a:solidFill>
              <a:srgbClr val="549D40"/>
            </a:solidFill>
            <a:ln w="18073" cap="flat">
              <a:noFill/>
              <a:prstDash val="solid"/>
              <a:miter/>
            </a:ln>
          </p:spPr>
          <p:txBody>
            <a:bodyPr rtlCol="0" anchor="ctr"/>
            <a:lstStyle/>
            <a:p>
              <a:endParaRPr lang="en-US" sz="849"/>
            </a:p>
          </p:txBody>
        </p:sp>
        <p:sp>
          <p:nvSpPr>
            <p:cNvPr id="1318" name="Freeform 1317">
              <a:extLst>
                <a:ext uri="{FF2B5EF4-FFF2-40B4-BE49-F238E27FC236}">
                  <a16:creationId xmlns:a16="http://schemas.microsoft.com/office/drawing/2014/main" id="{FF35E071-99E3-7242-8AF7-A2EBB379175C}"/>
                </a:ext>
              </a:extLst>
            </p:cNvPr>
            <p:cNvSpPr/>
            <p:nvPr userDrawn="1"/>
          </p:nvSpPr>
          <p:spPr>
            <a:xfrm>
              <a:off x="8961781" y="6091359"/>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2"/>
                    <a:pt x="44863" y="117984"/>
                    <a:pt x="39441" y="108935"/>
                  </a:cubicBezTo>
                  <a:lnTo>
                    <a:pt x="3292" y="29311"/>
                  </a:lnTo>
                  <a:cubicBezTo>
                    <a:pt x="-3938" y="16643"/>
                    <a:pt x="1484" y="5785"/>
                    <a:pt x="12329" y="2166"/>
                  </a:cubicBezTo>
                  <a:close/>
                </a:path>
              </a:pathLst>
            </a:custGeom>
            <a:solidFill>
              <a:srgbClr val="549D40"/>
            </a:solidFill>
            <a:ln w="18073" cap="flat">
              <a:noFill/>
              <a:prstDash val="solid"/>
              <a:miter/>
            </a:ln>
          </p:spPr>
          <p:txBody>
            <a:bodyPr rtlCol="0" anchor="ctr"/>
            <a:lstStyle/>
            <a:p>
              <a:endParaRPr lang="en-US" sz="849"/>
            </a:p>
          </p:txBody>
        </p:sp>
        <p:sp>
          <p:nvSpPr>
            <p:cNvPr id="1319" name="Freeform 1318">
              <a:extLst>
                <a:ext uri="{FF2B5EF4-FFF2-40B4-BE49-F238E27FC236}">
                  <a16:creationId xmlns:a16="http://schemas.microsoft.com/office/drawing/2014/main" id="{DDA08F54-59CC-6544-91B4-CC9215007BC3}"/>
                </a:ext>
              </a:extLst>
            </p:cNvPr>
            <p:cNvSpPr/>
            <p:nvPr userDrawn="1"/>
          </p:nvSpPr>
          <p:spPr>
            <a:xfrm>
              <a:off x="8356288" y="6393570"/>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6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sz="849"/>
            </a:p>
          </p:txBody>
        </p:sp>
        <p:sp>
          <p:nvSpPr>
            <p:cNvPr id="1320" name="Freeform 1319">
              <a:extLst>
                <a:ext uri="{FF2B5EF4-FFF2-40B4-BE49-F238E27FC236}">
                  <a16:creationId xmlns:a16="http://schemas.microsoft.com/office/drawing/2014/main" id="{8137ED7E-BFCC-F04F-B90B-528BBE67B23A}"/>
                </a:ext>
              </a:extLst>
            </p:cNvPr>
            <p:cNvSpPr/>
            <p:nvPr userDrawn="1"/>
          </p:nvSpPr>
          <p:spPr>
            <a:xfrm>
              <a:off x="8658931" y="6393570"/>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6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6"/>
                  </a:cubicBezTo>
                  <a:lnTo>
                    <a:pt x="2491" y="29311"/>
                  </a:lnTo>
                  <a:cubicBezTo>
                    <a:pt x="-2931" y="18453"/>
                    <a:pt x="684" y="7595"/>
                    <a:pt x="11528" y="2166"/>
                  </a:cubicBezTo>
                  <a:close/>
                </a:path>
              </a:pathLst>
            </a:custGeom>
            <a:solidFill>
              <a:srgbClr val="549D40"/>
            </a:solidFill>
            <a:ln w="18073" cap="flat">
              <a:noFill/>
              <a:prstDash val="solid"/>
              <a:miter/>
            </a:ln>
          </p:spPr>
          <p:txBody>
            <a:bodyPr rtlCol="0" anchor="ctr"/>
            <a:lstStyle/>
            <a:p>
              <a:endParaRPr lang="en-US" sz="849"/>
            </a:p>
          </p:txBody>
        </p:sp>
        <p:sp>
          <p:nvSpPr>
            <p:cNvPr id="1321" name="Freeform 1320">
              <a:extLst>
                <a:ext uri="{FF2B5EF4-FFF2-40B4-BE49-F238E27FC236}">
                  <a16:creationId xmlns:a16="http://schemas.microsoft.com/office/drawing/2014/main" id="{A6681757-4C0B-B24A-994E-80134ACFC9F6}"/>
                </a:ext>
              </a:extLst>
            </p:cNvPr>
            <p:cNvSpPr/>
            <p:nvPr userDrawn="1"/>
          </p:nvSpPr>
          <p:spPr>
            <a:xfrm>
              <a:off x="8356288" y="6697592"/>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2"/>
                    <a:pt x="44863" y="117984"/>
                    <a:pt x="39441" y="108935"/>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sz="849"/>
            </a:p>
          </p:txBody>
        </p:sp>
        <p:sp>
          <p:nvSpPr>
            <p:cNvPr id="1322" name="Freeform 1321">
              <a:extLst>
                <a:ext uri="{FF2B5EF4-FFF2-40B4-BE49-F238E27FC236}">
                  <a16:creationId xmlns:a16="http://schemas.microsoft.com/office/drawing/2014/main" id="{82BCC40A-3D93-C947-8735-22088CA00FBC}"/>
                </a:ext>
              </a:extLst>
            </p:cNvPr>
            <p:cNvSpPr/>
            <p:nvPr userDrawn="1"/>
          </p:nvSpPr>
          <p:spPr>
            <a:xfrm>
              <a:off x="8981340" y="6393927"/>
              <a:ext cx="39763" cy="121246"/>
            </a:xfrm>
            <a:custGeom>
              <a:avLst/>
              <a:gdLst>
                <a:gd name="connsiteX0" fmla="*/ 39764 w 39763"/>
                <a:gd name="connsiteY0" fmla="*/ 19906 h 121246"/>
                <a:gd name="connsiteX1" fmla="*/ 39764 w 39763"/>
                <a:gd name="connsiteY1" fmla="*/ 101340 h 121246"/>
                <a:gd name="connsiteX2" fmla="*/ 19882 w 39763"/>
                <a:gd name="connsiteY2" fmla="*/ 121246 h 121246"/>
                <a:gd name="connsiteX3" fmla="*/ 19882 w 39763"/>
                <a:gd name="connsiteY3" fmla="*/ 121246 h 121246"/>
                <a:gd name="connsiteX4" fmla="*/ 0 w 39763"/>
                <a:gd name="connsiteY4" fmla="*/ 101340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0"/>
                  </a:lnTo>
                  <a:cubicBezTo>
                    <a:pt x="39764" y="112198"/>
                    <a:pt x="30726" y="121246"/>
                    <a:pt x="19882" y="121246"/>
                  </a:cubicBezTo>
                  <a:lnTo>
                    <a:pt x="19882" y="121246"/>
                  </a:lnTo>
                  <a:cubicBezTo>
                    <a:pt x="9037" y="121246"/>
                    <a:pt x="0" y="112198"/>
                    <a:pt x="0" y="101340"/>
                  </a:cubicBezTo>
                  <a:lnTo>
                    <a:pt x="0" y="19906"/>
                  </a:lnTo>
                  <a:cubicBezTo>
                    <a:pt x="0" y="9048"/>
                    <a:pt x="9037" y="0"/>
                    <a:pt x="19882" y="0"/>
                  </a:cubicBezTo>
                  <a:lnTo>
                    <a:pt x="19882" y="0"/>
                  </a:lnTo>
                  <a:cubicBezTo>
                    <a:pt x="28919" y="0"/>
                    <a:pt x="39764" y="9048"/>
                    <a:pt x="39764" y="19906"/>
                  </a:cubicBezTo>
                  <a:close/>
                </a:path>
              </a:pathLst>
            </a:custGeom>
            <a:solidFill>
              <a:srgbClr val="549D40"/>
            </a:solidFill>
            <a:ln w="18073" cap="flat">
              <a:noFill/>
              <a:prstDash val="solid"/>
              <a:miter/>
            </a:ln>
          </p:spPr>
          <p:txBody>
            <a:bodyPr rtlCol="0" anchor="ctr"/>
            <a:lstStyle/>
            <a:p>
              <a:endParaRPr lang="en-US" sz="849"/>
            </a:p>
          </p:txBody>
        </p:sp>
        <p:sp>
          <p:nvSpPr>
            <p:cNvPr id="1323" name="Freeform 1322">
              <a:extLst>
                <a:ext uri="{FF2B5EF4-FFF2-40B4-BE49-F238E27FC236}">
                  <a16:creationId xmlns:a16="http://schemas.microsoft.com/office/drawing/2014/main" id="{FDE891BA-1BDB-494B-8285-EEFE7C967262}"/>
                </a:ext>
              </a:extLst>
            </p:cNvPr>
            <p:cNvSpPr/>
            <p:nvPr userDrawn="1"/>
          </p:nvSpPr>
          <p:spPr>
            <a:xfrm>
              <a:off x="8677690" y="6697948"/>
              <a:ext cx="39763" cy="121246"/>
            </a:xfrm>
            <a:custGeom>
              <a:avLst/>
              <a:gdLst>
                <a:gd name="connsiteX0" fmla="*/ 39764 w 39763"/>
                <a:gd name="connsiteY0" fmla="*/ 19906 h 121246"/>
                <a:gd name="connsiteX1" fmla="*/ 39764 w 39763"/>
                <a:gd name="connsiteY1" fmla="*/ 101341 h 121246"/>
                <a:gd name="connsiteX2" fmla="*/ 19882 w 39763"/>
                <a:gd name="connsiteY2" fmla="*/ 121247 h 121246"/>
                <a:gd name="connsiteX3" fmla="*/ 19882 w 39763"/>
                <a:gd name="connsiteY3" fmla="*/ 121247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9"/>
                    <a:pt x="30726" y="121247"/>
                    <a:pt x="19882" y="121247"/>
                  </a:cubicBezTo>
                  <a:lnTo>
                    <a:pt x="19882" y="121247"/>
                  </a:lnTo>
                  <a:cubicBezTo>
                    <a:pt x="9037" y="121247"/>
                    <a:pt x="0" y="112199"/>
                    <a:pt x="0" y="101341"/>
                  </a:cubicBezTo>
                  <a:lnTo>
                    <a:pt x="0" y="19906"/>
                  </a:lnTo>
                  <a:cubicBezTo>
                    <a:pt x="0" y="9048"/>
                    <a:pt x="9037" y="0"/>
                    <a:pt x="19882" y="0"/>
                  </a:cubicBezTo>
                  <a:lnTo>
                    <a:pt x="19882" y="0"/>
                  </a:lnTo>
                  <a:cubicBezTo>
                    <a:pt x="30726" y="0"/>
                    <a:pt x="39764" y="9048"/>
                    <a:pt x="39764" y="19906"/>
                  </a:cubicBezTo>
                  <a:close/>
                </a:path>
              </a:pathLst>
            </a:custGeom>
            <a:solidFill>
              <a:srgbClr val="549D40"/>
            </a:solidFill>
            <a:ln w="18073" cap="flat">
              <a:noFill/>
              <a:prstDash val="solid"/>
              <a:miter/>
            </a:ln>
          </p:spPr>
          <p:txBody>
            <a:bodyPr rtlCol="0" anchor="ctr"/>
            <a:lstStyle/>
            <a:p>
              <a:endParaRPr lang="en-US" sz="849"/>
            </a:p>
          </p:txBody>
        </p:sp>
        <p:sp>
          <p:nvSpPr>
            <p:cNvPr id="1324" name="Freeform 1323">
              <a:extLst>
                <a:ext uri="{FF2B5EF4-FFF2-40B4-BE49-F238E27FC236}">
                  <a16:creationId xmlns:a16="http://schemas.microsoft.com/office/drawing/2014/main" id="{EDF2FD7F-4579-C54D-A870-CC3CB99C3269}"/>
                </a:ext>
              </a:extLst>
            </p:cNvPr>
            <p:cNvSpPr/>
            <p:nvPr userDrawn="1"/>
          </p:nvSpPr>
          <p:spPr>
            <a:xfrm>
              <a:off x="8961781" y="6697592"/>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2"/>
                    <a:pt x="44863" y="117984"/>
                    <a:pt x="39441" y="108935"/>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sz="849"/>
            </a:p>
          </p:txBody>
        </p:sp>
        <p:sp>
          <p:nvSpPr>
            <p:cNvPr id="1325" name="Freeform 1324">
              <a:extLst>
                <a:ext uri="{FF2B5EF4-FFF2-40B4-BE49-F238E27FC236}">
                  <a16:creationId xmlns:a16="http://schemas.microsoft.com/office/drawing/2014/main" id="{059CE069-98BA-634A-A735-CC48957FA603}"/>
                </a:ext>
              </a:extLst>
            </p:cNvPr>
            <p:cNvSpPr/>
            <p:nvPr userDrawn="1"/>
          </p:nvSpPr>
          <p:spPr>
            <a:xfrm>
              <a:off x="9283182" y="6091516"/>
              <a:ext cx="39763" cy="121445"/>
            </a:xfrm>
            <a:custGeom>
              <a:avLst/>
              <a:gdLst>
                <a:gd name="connsiteX0" fmla="*/ 39764 w 39763"/>
                <a:gd name="connsiteY0" fmla="*/ 20105 h 121445"/>
                <a:gd name="connsiteX1" fmla="*/ 39764 w 39763"/>
                <a:gd name="connsiteY1" fmla="*/ 101539 h 121445"/>
                <a:gd name="connsiteX2" fmla="*/ 19882 w 39763"/>
                <a:gd name="connsiteY2" fmla="*/ 121446 h 121445"/>
                <a:gd name="connsiteX3" fmla="*/ 19882 w 39763"/>
                <a:gd name="connsiteY3" fmla="*/ 121446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6" y="121446"/>
                    <a:pt x="19882" y="121446"/>
                  </a:cubicBezTo>
                  <a:lnTo>
                    <a:pt x="19882" y="121446"/>
                  </a:lnTo>
                  <a:cubicBezTo>
                    <a:pt x="9037" y="121446"/>
                    <a:pt x="0" y="112397"/>
                    <a:pt x="0" y="101539"/>
                  </a:cubicBezTo>
                  <a:lnTo>
                    <a:pt x="0" y="20105"/>
                  </a:lnTo>
                  <a:cubicBezTo>
                    <a:pt x="0" y="9247"/>
                    <a:pt x="9037" y="199"/>
                    <a:pt x="19882" y="199"/>
                  </a:cubicBezTo>
                  <a:lnTo>
                    <a:pt x="19882" y="199"/>
                  </a:lnTo>
                  <a:cubicBezTo>
                    <a:pt x="30726" y="-1611"/>
                    <a:pt x="39764" y="9247"/>
                    <a:pt x="39764" y="20105"/>
                  </a:cubicBezTo>
                  <a:close/>
                </a:path>
              </a:pathLst>
            </a:custGeom>
            <a:solidFill>
              <a:srgbClr val="549D40"/>
            </a:solidFill>
            <a:ln w="18073" cap="flat">
              <a:noFill/>
              <a:prstDash val="solid"/>
              <a:miter/>
            </a:ln>
          </p:spPr>
          <p:txBody>
            <a:bodyPr rtlCol="0" anchor="ctr"/>
            <a:lstStyle/>
            <a:p>
              <a:endParaRPr lang="en-US" sz="849"/>
            </a:p>
          </p:txBody>
        </p:sp>
        <p:sp>
          <p:nvSpPr>
            <p:cNvPr id="1326" name="Freeform 1325">
              <a:extLst>
                <a:ext uri="{FF2B5EF4-FFF2-40B4-BE49-F238E27FC236}">
                  <a16:creationId xmlns:a16="http://schemas.microsoft.com/office/drawing/2014/main" id="{0E30144E-C09A-2247-B971-4906B3E7B453}"/>
                </a:ext>
              </a:extLst>
            </p:cNvPr>
            <p:cNvSpPr/>
            <p:nvPr userDrawn="1"/>
          </p:nvSpPr>
          <p:spPr>
            <a:xfrm>
              <a:off x="9568074" y="6091359"/>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2"/>
                    <a:pt x="44062" y="117984"/>
                    <a:pt x="38640" y="108935"/>
                  </a:cubicBezTo>
                  <a:lnTo>
                    <a:pt x="2491" y="29311"/>
                  </a:lnTo>
                  <a:cubicBezTo>
                    <a:pt x="-2931" y="16643"/>
                    <a:pt x="684" y="5785"/>
                    <a:pt x="11528" y="2166"/>
                  </a:cubicBezTo>
                  <a:close/>
                </a:path>
              </a:pathLst>
            </a:custGeom>
            <a:solidFill>
              <a:srgbClr val="549D40"/>
            </a:solidFill>
            <a:ln w="18073" cap="flat">
              <a:noFill/>
              <a:prstDash val="solid"/>
              <a:miter/>
            </a:ln>
          </p:spPr>
          <p:txBody>
            <a:bodyPr rtlCol="0" anchor="ctr"/>
            <a:lstStyle/>
            <a:p>
              <a:endParaRPr lang="en-US" sz="849"/>
            </a:p>
          </p:txBody>
        </p:sp>
        <p:sp>
          <p:nvSpPr>
            <p:cNvPr id="1327" name="Freeform 1326">
              <a:extLst>
                <a:ext uri="{FF2B5EF4-FFF2-40B4-BE49-F238E27FC236}">
                  <a16:creationId xmlns:a16="http://schemas.microsoft.com/office/drawing/2014/main" id="{195E6729-9DE8-3443-BA44-ACC79D774A14}"/>
                </a:ext>
              </a:extLst>
            </p:cNvPr>
            <p:cNvSpPr/>
            <p:nvPr userDrawn="1"/>
          </p:nvSpPr>
          <p:spPr>
            <a:xfrm>
              <a:off x="9870923" y="6091359"/>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4 h 120149"/>
                <a:gd name="connsiteX5" fmla="*/ 66552 w 77753"/>
                <a:gd name="connsiteY5" fmla="*/ 117984 h 120149"/>
                <a:gd name="connsiteX6" fmla="*/ 39441 w 77753"/>
                <a:gd name="connsiteY6" fmla="*/ 108935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2"/>
                    <a:pt x="44863" y="117984"/>
                    <a:pt x="39441" y="108935"/>
                  </a:cubicBezTo>
                  <a:lnTo>
                    <a:pt x="3292" y="29311"/>
                  </a:lnTo>
                  <a:cubicBezTo>
                    <a:pt x="-3938" y="16643"/>
                    <a:pt x="1484" y="5785"/>
                    <a:pt x="12329" y="2166"/>
                  </a:cubicBezTo>
                  <a:close/>
                </a:path>
              </a:pathLst>
            </a:custGeom>
            <a:solidFill>
              <a:srgbClr val="549D40"/>
            </a:solidFill>
            <a:ln w="18073" cap="flat">
              <a:noFill/>
              <a:prstDash val="solid"/>
              <a:miter/>
            </a:ln>
          </p:spPr>
          <p:txBody>
            <a:bodyPr rtlCol="0" anchor="ctr"/>
            <a:lstStyle/>
            <a:p>
              <a:endParaRPr lang="en-US" sz="849"/>
            </a:p>
          </p:txBody>
        </p:sp>
        <p:sp>
          <p:nvSpPr>
            <p:cNvPr id="1328" name="Freeform 1327">
              <a:extLst>
                <a:ext uri="{FF2B5EF4-FFF2-40B4-BE49-F238E27FC236}">
                  <a16:creationId xmlns:a16="http://schemas.microsoft.com/office/drawing/2014/main" id="{1CEF22C2-37EA-144B-A64A-4E57B593EBE5}"/>
                </a:ext>
              </a:extLst>
            </p:cNvPr>
            <p:cNvSpPr/>
            <p:nvPr userDrawn="1"/>
          </p:nvSpPr>
          <p:spPr>
            <a:xfrm>
              <a:off x="9265431" y="6393570"/>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89 w 77752"/>
                <a:gd name="connsiteY3" fmla="*/ 90839 h 120149"/>
                <a:gd name="connsiteX4" fmla="*/ 66552 w 77752"/>
                <a:gd name="connsiteY4" fmla="*/ 117984 h 120149"/>
                <a:gd name="connsiteX5" fmla="*/ 66552 w 77752"/>
                <a:gd name="connsiteY5" fmla="*/ 117984 h 120149"/>
                <a:gd name="connsiteX6" fmla="*/ 39441 w 77752"/>
                <a:gd name="connsiteY6" fmla="*/ 108936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89" y="90839"/>
                  </a:lnTo>
                  <a:cubicBezTo>
                    <a:pt x="81012" y="99887"/>
                    <a:pt x="75589" y="112555"/>
                    <a:pt x="66552" y="117984"/>
                  </a:cubicBezTo>
                  <a:lnTo>
                    <a:pt x="66552" y="117984"/>
                  </a:lnTo>
                  <a:cubicBezTo>
                    <a:pt x="57515" y="123413"/>
                    <a:pt x="44863" y="117984"/>
                    <a:pt x="39441" y="108936"/>
                  </a:cubicBezTo>
                  <a:lnTo>
                    <a:pt x="3292" y="29311"/>
                  </a:lnTo>
                  <a:cubicBezTo>
                    <a:pt x="-3938" y="18453"/>
                    <a:pt x="1485" y="7595"/>
                    <a:pt x="12329" y="2166"/>
                  </a:cubicBezTo>
                  <a:close/>
                </a:path>
              </a:pathLst>
            </a:custGeom>
            <a:solidFill>
              <a:srgbClr val="549D40"/>
            </a:solidFill>
            <a:ln w="18073" cap="flat">
              <a:noFill/>
              <a:prstDash val="solid"/>
              <a:miter/>
            </a:ln>
          </p:spPr>
          <p:txBody>
            <a:bodyPr rtlCol="0" anchor="ctr"/>
            <a:lstStyle/>
            <a:p>
              <a:endParaRPr lang="en-US" sz="849"/>
            </a:p>
          </p:txBody>
        </p:sp>
        <p:sp>
          <p:nvSpPr>
            <p:cNvPr id="1329" name="Freeform 1328">
              <a:extLst>
                <a:ext uri="{FF2B5EF4-FFF2-40B4-BE49-F238E27FC236}">
                  <a16:creationId xmlns:a16="http://schemas.microsoft.com/office/drawing/2014/main" id="{2E373870-11B5-1B48-AA97-CA251B397AC3}"/>
                </a:ext>
              </a:extLst>
            </p:cNvPr>
            <p:cNvSpPr/>
            <p:nvPr userDrawn="1"/>
          </p:nvSpPr>
          <p:spPr>
            <a:xfrm>
              <a:off x="9568074" y="6393570"/>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6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6"/>
                  </a:cubicBezTo>
                  <a:lnTo>
                    <a:pt x="2491" y="29311"/>
                  </a:lnTo>
                  <a:cubicBezTo>
                    <a:pt x="-2931" y="18453"/>
                    <a:pt x="684" y="7595"/>
                    <a:pt x="11528" y="2166"/>
                  </a:cubicBezTo>
                  <a:close/>
                </a:path>
              </a:pathLst>
            </a:custGeom>
            <a:solidFill>
              <a:srgbClr val="549D40"/>
            </a:solidFill>
            <a:ln w="18073" cap="flat">
              <a:noFill/>
              <a:prstDash val="solid"/>
              <a:miter/>
            </a:ln>
          </p:spPr>
          <p:txBody>
            <a:bodyPr rtlCol="0" anchor="ctr"/>
            <a:lstStyle/>
            <a:p>
              <a:endParaRPr lang="en-US" sz="849"/>
            </a:p>
          </p:txBody>
        </p:sp>
        <p:sp>
          <p:nvSpPr>
            <p:cNvPr id="1330" name="Freeform 1329">
              <a:extLst>
                <a:ext uri="{FF2B5EF4-FFF2-40B4-BE49-F238E27FC236}">
                  <a16:creationId xmlns:a16="http://schemas.microsoft.com/office/drawing/2014/main" id="{9D33C0DB-7F9C-9043-9667-745BEB5C7517}"/>
                </a:ext>
              </a:extLst>
            </p:cNvPr>
            <p:cNvSpPr/>
            <p:nvPr userDrawn="1"/>
          </p:nvSpPr>
          <p:spPr>
            <a:xfrm>
              <a:off x="9265431" y="6697592"/>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89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89" y="90839"/>
                  </a:lnTo>
                  <a:cubicBezTo>
                    <a:pt x="81012" y="99887"/>
                    <a:pt x="75589" y="112555"/>
                    <a:pt x="66552" y="117984"/>
                  </a:cubicBezTo>
                  <a:lnTo>
                    <a:pt x="66552" y="117984"/>
                  </a:lnTo>
                  <a:cubicBezTo>
                    <a:pt x="57515" y="123412"/>
                    <a:pt x="44863" y="117984"/>
                    <a:pt x="39441" y="108935"/>
                  </a:cubicBezTo>
                  <a:lnTo>
                    <a:pt x="3292" y="29311"/>
                  </a:lnTo>
                  <a:cubicBezTo>
                    <a:pt x="-3938" y="18453"/>
                    <a:pt x="1485" y="7595"/>
                    <a:pt x="12329" y="2166"/>
                  </a:cubicBezTo>
                  <a:close/>
                </a:path>
              </a:pathLst>
            </a:custGeom>
            <a:solidFill>
              <a:srgbClr val="549D40"/>
            </a:solidFill>
            <a:ln w="18073" cap="flat">
              <a:noFill/>
              <a:prstDash val="solid"/>
              <a:miter/>
            </a:ln>
          </p:spPr>
          <p:txBody>
            <a:bodyPr rtlCol="0" anchor="ctr"/>
            <a:lstStyle/>
            <a:p>
              <a:endParaRPr lang="en-US" sz="849"/>
            </a:p>
          </p:txBody>
        </p:sp>
        <p:sp>
          <p:nvSpPr>
            <p:cNvPr id="1331" name="Freeform 1330">
              <a:extLst>
                <a:ext uri="{FF2B5EF4-FFF2-40B4-BE49-F238E27FC236}">
                  <a16:creationId xmlns:a16="http://schemas.microsoft.com/office/drawing/2014/main" id="{E80207EB-4BED-D945-B3A2-397EA60FC12A}"/>
                </a:ext>
              </a:extLst>
            </p:cNvPr>
            <p:cNvSpPr/>
            <p:nvPr userDrawn="1"/>
          </p:nvSpPr>
          <p:spPr>
            <a:xfrm>
              <a:off x="9888675" y="6393927"/>
              <a:ext cx="39763" cy="121246"/>
            </a:xfrm>
            <a:custGeom>
              <a:avLst/>
              <a:gdLst>
                <a:gd name="connsiteX0" fmla="*/ 39763 w 39763"/>
                <a:gd name="connsiteY0" fmla="*/ 19906 h 121246"/>
                <a:gd name="connsiteX1" fmla="*/ 39763 w 39763"/>
                <a:gd name="connsiteY1" fmla="*/ 101340 h 121246"/>
                <a:gd name="connsiteX2" fmla="*/ 19881 w 39763"/>
                <a:gd name="connsiteY2" fmla="*/ 121246 h 121246"/>
                <a:gd name="connsiteX3" fmla="*/ 19881 w 39763"/>
                <a:gd name="connsiteY3" fmla="*/ 121246 h 121246"/>
                <a:gd name="connsiteX4" fmla="*/ 0 w 39763"/>
                <a:gd name="connsiteY4" fmla="*/ 101340 h 121246"/>
                <a:gd name="connsiteX5" fmla="*/ 0 w 39763"/>
                <a:gd name="connsiteY5" fmla="*/ 19906 h 121246"/>
                <a:gd name="connsiteX6" fmla="*/ 19881 w 39763"/>
                <a:gd name="connsiteY6" fmla="*/ 0 h 121246"/>
                <a:gd name="connsiteX7" fmla="*/ 19881 w 39763"/>
                <a:gd name="connsiteY7" fmla="*/ 0 h 121246"/>
                <a:gd name="connsiteX8" fmla="*/ 39763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3" y="19906"/>
                  </a:moveTo>
                  <a:lnTo>
                    <a:pt x="39763" y="101340"/>
                  </a:lnTo>
                  <a:cubicBezTo>
                    <a:pt x="39763" y="112198"/>
                    <a:pt x="30726" y="121246"/>
                    <a:pt x="19881" y="121246"/>
                  </a:cubicBezTo>
                  <a:lnTo>
                    <a:pt x="19881" y="121246"/>
                  </a:lnTo>
                  <a:cubicBezTo>
                    <a:pt x="9037" y="121246"/>
                    <a:pt x="0" y="112198"/>
                    <a:pt x="0" y="101340"/>
                  </a:cubicBezTo>
                  <a:lnTo>
                    <a:pt x="0" y="19906"/>
                  </a:lnTo>
                  <a:cubicBezTo>
                    <a:pt x="0" y="9048"/>
                    <a:pt x="9037" y="0"/>
                    <a:pt x="19881" y="0"/>
                  </a:cubicBezTo>
                  <a:lnTo>
                    <a:pt x="19881" y="0"/>
                  </a:lnTo>
                  <a:cubicBezTo>
                    <a:pt x="30726" y="0"/>
                    <a:pt x="39763" y="9048"/>
                    <a:pt x="39763" y="19906"/>
                  </a:cubicBezTo>
                  <a:close/>
                </a:path>
              </a:pathLst>
            </a:custGeom>
            <a:solidFill>
              <a:srgbClr val="549D40"/>
            </a:solidFill>
            <a:ln w="18073" cap="flat">
              <a:noFill/>
              <a:prstDash val="solid"/>
              <a:miter/>
            </a:ln>
          </p:spPr>
          <p:txBody>
            <a:bodyPr rtlCol="0" anchor="ctr"/>
            <a:lstStyle/>
            <a:p>
              <a:endParaRPr lang="en-US" sz="849"/>
            </a:p>
          </p:txBody>
        </p:sp>
        <p:sp>
          <p:nvSpPr>
            <p:cNvPr id="1332" name="Freeform 1331">
              <a:extLst>
                <a:ext uri="{FF2B5EF4-FFF2-40B4-BE49-F238E27FC236}">
                  <a16:creationId xmlns:a16="http://schemas.microsoft.com/office/drawing/2014/main" id="{5FED6C6B-9B06-9B45-A9D5-B9E38359E259}"/>
                </a:ext>
              </a:extLst>
            </p:cNvPr>
            <p:cNvSpPr/>
            <p:nvPr userDrawn="1"/>
          </p:nvSpPr>
          <p:spPr>
            <a:xfrm>
              <a:off x="9586832" y="6697948"/>
              <a:ext cx="39763" cy="121246"/>
            </a:xfrm>
            <a:custGeom>
              <a:avLst/>
              <a:gdLst>
                <a:gd name="connsiteX0" fmla="*/ 39764 w 39763"/>
                <a:gd name="connsiteY0" fmla="*/ 19906 h 121246"/>
                <a:gd name="connsiteX1" fmla="*/ 39764 w 39763"/>
                <a:gd name="connsiteY1" fmla="*/ 101341 h 121246"/>
                <a:gd name="connsiteX2" fmla="*/ 19882 w 39763"/>
                <a:gd name="connsiteY2" fmla="*/ 121247 h 121246"/>
                <a:gd name="connsiteX3" fmla="*/ 19882 w 39763"/>
                <a:gd name="connsiteY3" fmla="*/ 121247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9"/>
                    <a:pt x="30726" y="121247"/>
                    <a:pt x="19882" y="121247"/>
                  </a:cubicBezTo>
                  <a:lnTo>
                    <a:pt x="19882" y="121247"/>
                  </a:lnTo>
                  <a:cubicBezTo>
                    <a:pt x="9037" y="121247"/>
                    <a:pt x="0" y="112199"/>
                    <a:pt x="0" y="101341"/>
                  </a:cubicBezTo>
                  <a:lnTo>
                    <a:pt x="0" y="19906"/>
                  </a:lnTo>
                  <a:cubicBezTo>
                    <a:pt x="0" y="9048"/>
                    <a:pt x="9037" y="0"/>
                    <a:pt x="19882" y="0"/>
                  </a:cubicBezTo>
                  <a:lnTo>
                    <a:pt x="19882" y="0"/>
                  </a:lnTo>
                  <a:cubicBezTo>
                    <a:pt x="28919" y="0"/>
                    <a:pt x="39764" y="9048"/>
                    <a:pt x="39764" y="19906"/>
                  </a:cubicBezTo>
                  <a:close/>
                </a:path>
              </a:pathLst>
            </a:custGeom>
            <a:solidFill>
              <a:srgbClr val="549D40"/>
            </a:solidFill>
            <a:ln w="18073" cap="flat">
              <a:noFill/>
              <a:prstDash val="solid"/>
              <a:miter/>
            </a:ln>
          </p:spPr>
          <p:txBody>
            <a:bodyPr rtlCol="0" anchor="ctr"/>
            <a:lstStyle/>
            <a:p>
              <a:endParaRPr lang="en-US" sz="849"/>
            </a:p>
          </p:txBody>
        </p:sp>
        <p:sp>
          <p:nvSpPr>
            <p:cNvPr id="1333" name="Freeform 1332">
              <a:extLst>
                <a:ext uri="{FF2B5EF4-FFF2-40B4-BE49-F238E27FC236}">
                  <a16:creationId xmlns:a16="http://schemas.microsoft.com/office/drawing/2014/main" id="{C6CC7F04-BEAB-CE4C-BDCF-555EEBC48636}"/>
                </a:ext>
              </a:extLst>
            </p:cNvPr>
            <p:cNvSpPr/>
            <p:nvPr userDrawn="1"/>
          </p:nvSpPr>
          <p:spPr>
            <a:xfrm>
              <a:off x="9870923" y="6697592"/>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4 h 120149"/>
                <a:gd name="connsiteX5" fmla="*/ 66552 w 77753"/>
                <a:gd name="connsiteY5" fmla="*/ 117984 h 120149"/>
                <a:gd name="connsiteX6" fmla="*/ 39441 w 77753"/>
                <a:gd name="connsiteY6" fmla="*/ 108935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2"/>
                    <a:pt x="44863" y="117984"/>
                    <a:pt x="39441" y="108935"/>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sz="849"/>
            </a:p>
          </p:txBody>
        </p:sp>
        <p:sp>
          <p:nvSpPr>
            <p:cNvPr id="1334" name="Freeform 1333">
              <a:extLst>
                <a:ext uri="{FF2B5EF4-FFF2-40B4-BE49-F238E27FC236}">
                  <a16:creationId xmlns:a16="http://schemas.microsoft.com/office/drawing/2014/main" id="{9DEB4EF5-2227-E344-89DB-DB4956655F4B}"/>
                </a:ext>
              </a:extLst>
            </p:cNvPr>
            <p:cNvSpPr/>
            <p:nvPr userDrawn="1"/>
          </p:nvSpPr>
          <p:spPr>
            <a:xfrm>
              <a:off x="10192325" y="6091516"/>
              <a:ext cx="39763" cy="121445"/>
            </a:xfrm>
            <a:custGeom>
              <a:avLst/>
              <a:gdLst>
                <a:gd name="connsiteX0" fmla="*/ 39764 w 39763"/>
                <a:gd name="connsiteY0" fmla="*/ 20105 h 121445"/>
                <a:gd name="connsiteX1" fmla="*/ 39764 w 39763"/>
                <a:gd name="connsiteY1" fmla="*/ 101539 h 121445"/>
                <a:gd name="connsiteX2" fmla="*/ 19882 w 39763"/>
                <a:gd name="connsiteY2" fmla="*/ 121446 h 121445"/>
                <a:gd name="connsiteX3" fmla="*/ 19882 w 39763"/>
                <a:gd name="connsiteY3" fmla="*/ 121446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7" y="121446"/>
                    <a:pt x="19882" y="121446"/>
                  </a:cubicBezTo>
                  <a:lnTo>
                    <a:pt x="19882" y="121446"/>
                  </a:lnTo>
                  <a:cubicBezTo>
                    <a:pt x="9037" y="121446"/>
                    <a:pt x="0" y="112397"/>
                    <a:pt x="0" y="101539"/>
                  </a:cubicBezTo>
                  <a:lnTo>
                    <a:pt x="0" y="20105"/>
                  </a:lnTo>
                  <a:cubicBezTo>
                    <a:pt x="0" y="9247"/>
                    <a:pt x="9037" y="199"/>
                    <a:pt x="19882" y="199"/>
                  </a:cubicBezTo>
                  <a:lnTo>
                    <a:pt x="19882" y="199"/>
                  </a:lnTo>
                  <a:cubicBezTo>
                    <a:pt x="30727" y="-1611"/>
                    <a:pt x="39764" y="9247"/>
                    <a:pt x="39764" y="20105"/>
                  </a:cubicBezTo>
                  <a:close/>
                </a:path>
              </a:pathLst>
            </a:custGeom>
            <a:solidFill>
              <a:srgbClr val="549D40"/>
            </a:solidFill>
            <a:ln w="18073" cap="flat">
              <a:noFill/>
              <a:prstDash val="solid"/>
              <a:miter/>
            </a:ln>
          </p:spPr>
          <p:txBody>
            <a:bodyPr rtlCol="0" anchor="ctr"/>
            <a:lstStyle/>
            <a:p>
              <a:endParaRPr lang="en-US" sz="849"/>
            </a:p>
          </p:txBody>
        </p:sp>
        <p:sp>
          <p:nvSpPr>
            <p:cNvPr id="1335" name="Freeform 1334">
              <a:extLst>
                <a:ext uri="{FF2B5EF4-FFF2-40B4-BE49-F238E27FC236}">
                  <a16:creationId xmlns:a16="http://schemas.microsoft.com/office/drawing/2014/main" id="{54303D06-C394-174B-A862-74DD959EFD45}"/>
                </a:ext>
              </a:extLst>
            </p:cNvPr>
            <p:cNvSpPr/>
            <p:nvPr userDrawn="1"/>
          </p:nvSpPr>
          <p:spPr>
            <a:xfrm>
              <a:off x="10476416" y="6091359"/>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4 h 120149"/>
                <a:gd name="connsiteX5" fmla="*/ 66552 w 77753"/>
                <a:gd name="connsiteY5" fmla="*/ 117984 h 120149"/>
                <a:gd name="connsiteX6" fmla="*/ 39441 w 77753"/>
                <a:gd name="connsiteY6" fmla="*/ 108935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2"/>
                    <a:pt x="44863" y="117984"/>
                    <a:pt x="39441" y="108935"/>
                  </a:cubicBezTo>
                  <a:lnTo>
                    <a:pt x="3292" y="29311"/>
                  </a:lnTo>
                  <a:cubicBezTo>
                    <a:pt x="-3938" y="16643"/>
                    <a:pt x="1484" y="5785"/>
                    <a:pt x="12329" y="2166"/>
                  </a:cubicBezTo>
                  <a:close/>
                </a:path>
              </a:pathLst>
            </a:custGeom>
            <a:solidFill>
              <a:srgbClr val="549D40"/>
            </a:solidFill>
            <a:ln w="18073" cap="flat">
              <a:noFill/>
              <a:prstDash val="solid"/>
              <a:miter/>
            </a:ln>
          </p:spPr>
          <p:txBody>
            <a:bodyPr rtlCol="0" anchor="ctr"/>
            <a:lstStyle/>
            <a:p>
              <a:endParaRPr lang="en-US" sz="849"/>
            </a:p>
          </p:txBody>
        </p:sp>
        <p:sp>
          <p:nvSpPr>
            <p:cNvPr id="1336" name="Freeform 1335">
              <a:extLst>
                <a:ext uri="{FF2B5EF4-FFF2-40B4-BE49-F238E27FC236}">
                  <a16:creationId xmlns:a16="http://schemas.microsoft.com/office/drawing/2014/main" id="{B5DDE7A7-6883-FF47-A7B8-626E1CEA6753}"/>
                </a:ext>
              </a:extLst>
            </p:cNvPr>
            <p:cNvSpPr/>
            <p:nvPr userDrawn="1"/>
          </p:nvSpPr>
          <p:spPr>
            <a:xfrm>
              <a:off x="10173566" y="6393570"/>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6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3"/>
                    <a:pt x="44062" y="117984"/>
                    <a:pt x="38640" y="108936"/>
                  </a:cubicBezTo>
                  <a:lnTo>
                    <a:pt x="2491" y="29311"/>
                  </a:lnTo>
                  <a:cubicBezTo>
                    <a:pt x="-2931" y="18453"/>
                    <a:pt x="684" y="7595"/>
                    <a:pt x="11529" y="2166"/>
                  </a:cubicBezTo>
                  <a:close/>
                </a:path>
              </a:pathLst>
            </a:custGeom>
            <a:solidFill>
              <a:srgbClr val="549D40"/>
            </a:solidFill>
            <a:ln w="18073" cap="flat">
              <a:noFill/>
              <a:prstDash val="solid"/>
              <a:miter/>
            </a:ln>
          </p:spPr>
          <p:txBody>
            <a:bodyPr rtlCol="0" anchor="ctr"/>
            <a:lstStyle/>
            <a:p>
              <a:endParaRPr lang="en-US" sz="849"/>
            </a:p>
          </p:txBody>
        </p:sp>
        <p:sp>
          <p:nvSpPr>
            <p:cNvPr id="1337" name="Freeform 1336">
              <a:extLst>
                <a:ext uri="{FF2B5EF4-FFF2-40B4-BE49-F238E27FC236}">
                  <a16:creationId xmlns:a16="http://schemas.microsoft.com/office/drawing/2014/main" id="{FA01DCD1-3B08-9F49-AA1B-DA7262F70F58}"/>
                </a:ext>
              </a:extLst>
            </p:cNvPr>
            <p:cNvSpPr/>
            <p:nvPr userDrawn="1"/>
          </p:nvSpPr>
          <p:spPr>
            <a:xfrm>
              <a:off x="10476416" y="6393570"/>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4 h 120149"/>
                <a:gd name="connsiteX5" fmla="*/ 66552 w 77753"/>
                <a:gd name="connsiteY5" fmla="*/ 117984 h 120149"/>
                <a:gd name="connsiteX6" fmla="*/ 39441 w 77753"/>
                <a:gd name="connsiteY6" fmla="*/ 108936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sz="849"/>
            </a:p>
          </p:txBody>
        </p:sp>
        <p:sp>
          <p:nvSpPr>
            <p:cNvPr id="1338" name="Freeform 1337">
              <a:extLst>
                <a:ext uri="{FF2B5EF4-FFF2-40B4-BE49-F238E27FC236}">
                  <a16:creationId xmlns:a16="http://schemas.microsoft.com/office/drawing/2014/main" id="{8EEF0BBE-D582-5B45-8C1F-91C36B4C5182}"/>
                </a:ext>
              </a:extLst>
            </p:cNvPr>
            <p:cNvSpPr/>
            <p:nvPr userDrawn="1"/>
          </p:nvSpPr>
          <p:spPr>
            <a:xfrm>
              <a:off x="10173566" y="6697592"/>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2"/>
                    <a:pt x="44062" y="117984"/>
                    <a:pt x="38640" y="108935"/>
                  </a:cubicBezTo>
                  <a:lnTo>
                    <a:pt x="2491" y="29311"/>
                  </a:lnTo>
                  <a:cubicBezTo>
                    <a:pt x="-2931" y="18453"/>
                    <a:pt x="684" y="7595"/>
                    <a:pt x="11529" y="2166"/>
                  </a:cubicBezTo>
                  <a:close/>
                </a:path>
              </a:pathLst>
            </a:custGeom>
            <a:solidFill>
              <a:srgbClr val="549D40"/>
            </a:solidFill>
            <a:ln w="18073" cap="flat">
              <a:noFill/>
              <a:prstDash val="solid"/>
              <a:miter/>
            </a:ln>
          </p:spPr>
          <p:txBody>
            <a:bodyPr rtlCol="0" anchor="ctr"/>
            <a:lstStyle/>
            <a:p>
              <a:endParaRPr lang="en-US" sz="849"/>
            </a:p>
          </p:txBody>
        </p:sp>
        <p:sp>
          <p:nvSpPr>
            <p:cNvPr id="1339" name="Freeform 1338">
              <a:extLst>
                <a:ext uri="{FF2B5EF4-FFF2-40B4-BE49-F238E27FC236}">
                  <a16:creationId xmlns:a16="http://schemas.microsoft.com/office/drawing/2014/main" id="{0EDD7329-AA0E-B946-933E-23ABCEE98BEB}"/>
                </a:ext>
              </a:extLst>
            </p:cNvPr>
            <p:cNvSpPr/>
            <p:nvPr userDrawn="1"/>
          </p:nvSpPr>
          <p:spPr>
            <a:xfrm>
              <a:off x="10495974" y="6697948"/>
              <a:ext cx="39763" cy="121246"/>
            </a:xfrm>
            <a:custGeom>
              <a:avLst/>
              <a:gdLst>
                <a:gd name="connsiteX0" fmla="*/ 39764 w 39763"/>
                <a:gd name="connsiteY0" fmla="*/ 19906 h 121246"/>
                <a:gd name="connsiteX1" fmla="*/ 39764 w 39763"/>
                <a:gd name="connsiteY1" fmla="*/ 101341 h 121246"/>
                <a:gd name="connsiteX2" fmla="*/ 19882 w 39763"/>
                <a:gd name="connsiteY2" fmla="*/ 121247 h 121246"/>
                <a:gd name="connsiteX3" fmla="*/ 19882 w 39763"/>
                <a:gd name="connsiteY3" fmla="*/ 121247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9"/>
                    <a:pt x="30727" y="121247"/>
                    <a:pt x="19882" y="121247"/>
                  </a:cubicBezTo>
                  <a:lnTo>
                    <a:pt x="19882" y="121247"/>
                  </a:lnTo>
                  <a:cubicBezTo>
                    <a:pt x="9037" y="121247"/>
                    <a:pt x="0" y="112199"/>
                    <a:pt x="0" y="101341"/>
                  </a:cubicBezTo>
                  <a:lnTo>
                    <a:pt x="0" y="19906"/>
                  </a:lnTo>
                  <a:cubicBezTo>
                    <a:pt x="0" y="9048"/>
                    <a:pt x="9037" y="0"/>
                    <a:pt x="19882" y="0"/>
                  </a:cubicBezTo>
                  <a:lnTo>
                    <a:pt x="19882" y="0"/>
                  </a:lnTo>
                  <a:cubicBezTo>
                    <a:pt x="28919" y="0"/>
                    <a:pt x="39764" y="9048"/>
                    <a:pt x="39764" y="19906"/>
                  </a:cubicBezTo>
                  <a:close/>
                </a:path>
              </a:pathLst>
            </a:custGeom>
            <a:solidFill>
              <a:srgbClr val="549D40"/>
            </a:solidFill>
            <a:ln w="18073" cap="flat">
              <a:noFill/>
              <a:prstDash val="solid"/>
              <a:miter/>
            </a:ln>
          </p:spPr>
          <p:txBody>
            <a:bodyPr rtlCol="0" anchor="ctr"/>
            <a:lstStyle/>
            <a:p>
              <a:endParaRPr lang="en-US" sz="849"/>
            </a:p>
          </p:txBody>
        </p:sp>
        <p:sp>
          <p:nvSpPr>
            <p:cNvPr id="1340" name="Freeform 1339">
              <a:extLst>
                <a:ext uri="{FF2B5EF4-FFF2-40B4-BE49-F238E27FC236}">
                  <a16:creationId xmlns:a16="http://schemas.microsoft.com/office/drawing/2014/main" id="{1C42FBED-2920-654D-B59A-372A65280FA3}"/>
                </a:ext>
              </a:extLst>
            </p:cNvPr>
            <p:cNvSpPr/>
            <p:nvPr userDrawn="1"/>
          </p:nvSpPr>
          <p:spPr>
            <a:xfrm>
              <a:off x="8677690" y="54524"/>
              <a:ext cx="39763" cy="121445"/>
            </a:xfrm>
            <a:custGeom>
              <a:avLst/>
              <a:gdLst>
                <a:gd name="connsiteX0" fmla="*/ 39764 w 39763"/>
                <a:gd name="connsiteY0" fmla="*/ 20105 h 121445"/>
                <a:gd name="connsiteX1" fmla="*/ 39764 w 39763"/>
                <a:gd name="connsiteY1" fmla="*/ 101539 h 121445"/>
                <a:gd name="connsiteX2" fmla="*/ 19882 w 39763"/>
                <a:gd name="connsiteY2" fmla="*/ 121446 h 121445"/>
                <a:gd name="connsiteX3" fmla="*/ 19882 w 39763"/>
                <a:gd name="connsiteY3" fmla="*/ 121446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6" y="121446"/>
                    <a:pt x="19882" y="121446"/>
                  </a:cubicBezTo>
                  <a:lnTo>
                    <a:pt x="19882" y="121446"/>
                  </a:lnTo>
                  <a:cubicBezTo>
                    <a:pt x="9037" y="121446"/>
                    <a:pt x="0" y="112397"/>
                    <a:pt x="0" y="101539"/>
                  </a:cubicBezTo>
                  <a:lnTo>
                    <a:pt x="0" y="20105"/>
                  </a:lnTo>
                  <a:cubicBezTo>
                    <a:pt x="0" y="9247"/>
                    <a:pt x="9037" y="199"/>
                    <a:pt x="19882" y="199"/>
                  </a:cubicBezTo>
                  <a:lnTo>
                    <a:pt x="19882" y="199"/>
                  </a:lnTo>
                  <a:cubicBezTo>
                    <a:pt x="30726" y="-1611"/>
                    <a:pt x="39764" y="9247"/>
                    <a:pt x="39764" y="20105"/>
                  </a:cubicBezTo>
                  <a:close/>
                </a:path>
              </a:pathLst>
            </a:custGeom>
            <a:solidFill>
              <a:srgbClr val="549D40"/>
            </a:solidFill>
            <a:ln w="18073" cap="flat">
              <a:noFill/>
              <a:prstDash val="solid"/>
              <a:miter/>
            </a:ln>
          </p:spPr>
          <p:txBody>
            <a:bodyPr rtlCol="0" anchor="ctr"/>
            <a:lstStyle/>
            <a:p>
              <a:endParaRPr lang="en-US" sz="849"/>
            </a:p>
          </p:txBody>
        </p:sp>
        <p:sp>
          <p:nvSpPr>
            <p:cNvPr id="1341" name="Freeform 1340">
              <a:extLst>
                <a:ext uri="{FF2B5EF4-FFF2-40B4-BE49-F238E27FC236}">
                  <a16:creationId xmlns:a16="http://schemas.microsoft.com/office/drawing/2014/main" id="{3AAE158A-087E-4F44-8C80-B2E61E6257A5}"/>
                </a:ext>
              </a:extLst>
            </p:cNvPr>
            <p:cNvSpPr/>
            <p:nvPr userDrawn="1"/>
          </p:nvSpPr>
          <p:spPr>
            <a:xfrm>
              <a:off x="8961781" y="54366"/>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5"/>
                  </a:cubicBezTo>
                  <a:lnTo>
                    <a:pt x="3292" y="29311"/>
                  </a:lnTo>
                  <a:cubicBezTo>
                    <a:pt x="-3938" y="16643"/>
                    <a:pt x="1484" y="5785"/>
                    <a:pt x="12329" y="2166"/>
                  </a:cubicBezTo>
                  <a:close/>
                </a:path>
              </a:pathLst>
            </a:custGeom>
            <a:solidFill>
              <a:srgbClr val="549D40"/>
            </a:solidFill>
            <a:ln w="18073" cap="flat">
              <a:noFill/>
              <a:prstDash val="solid"/>
              <a:miter/>
            </a:ln>
          </p:spPr>
          <p:txBody>
            <a:bodyPr rtlCol="0" anchor="ctr"/>
            <a:lstStyle/>
            <a:p>
              <a:endParaRPr lang="en-US" sz="849"/>
            </a:p>
          </p:txBody>
        </p:sp>
        <p:sp>
          <p:nvSpPr>
            <p:cNvPr id="1342" name="Freeform 1341">
              <a:extLst>
                <a:ext uri="{FF2B5EF4-FFF2-40B4-BE49-F238E27FC236}">
                  <a16:creationId xmlns:a16="http://schemas.microsoft.com/office/drawing/2014/main" id="{4B9FA473-969D-1B43-8F06-E85488E91775}"/>
                </a:ext>
              </a:extLst>
            </p:cNvPr>
            <p:cNvSpPr/>
            <p:nvPr userDrawn="1"/>
          </p:nvSpPr>
          <p:spPr>
            <a:xfrm>
              <a:off x="9265431" y="54366"/>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89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89" y="90839"/>
                  </a:lnTo>
                  <a:cubicBezTo>
                    <a:pt x="81012" y="99887"/>
                    <a:pt x="75589" y="112555"/>
                    <a:pt x="66552" y="117984"/>
                  </a:cubicBezTo>
                  <a:lnTo>
                    <a:pt x="66552" y="117984"/>
                  </a:lnTo>
                  <a:cubicBezTo>
                    <a:pt x="57515" y="123413"/>
                    <a:pt x="44863" y="117984"/>
                    <a:pt x="39441" y="108935"/>
                  </a:cubicBezTo>
                  <a:lnTo>
                    <a:pt x="3292" y="29311"/>
                  </a:lnTo>
                  <a:cubicBezTo>
                    <a:pt x="-3938" y="16643"/>
                    <a:pt x="1485" y="5785"/>
                    <a:pt x="12329" y="2166"/>
                  </a:cubicBezTo>
                  <a:close/>
                </a:path>
              </a:pathLst>
            </a:custGeom>
            <a:solidFill>
              <a:srgbClr val="549D40"/>
            </a:solidFill>
            <a:ln w="18073" cap="flat">
              <a:noFill/>
              <a:prstDash val="solid"/>
              <a:miter/>
            </a:ln>
          </p:spPr>
          <p:txBody>
            <a:bodyPr rtlCol="0" anchor="ctr"/>
            <a:lstStyle/>
            <a:p>
              <a:endParaRPr lang="en-US" sz="849"/>
            </a:p>
          </p:txBody>
        </p:sp>
        <p:sp>
          <p:nvSpPr>
            <p:cNvPr id="1343" name="Freeform 1342">
              <a:extLst>
                <a:ext uri="{FF2B5EF4-FFF2-40B4-BE49-F238E27FC236}">
                  <a16:creationId xmlns:a16="http://schemas.microsoft.com/office/drawing/2014/main" id="{711D07B1-1F47-C143-8C39-EC138C21C239}"/>
                </a:ext>
              </a:extLst>
            </p:cNvPr>
            <p:cNvSpPr/>
            <p:nvPr userDrawn="1"/>
          </p:nvSpPr>
          <p:spPr>
            <a:xfrm>
              <a:off x="9586832" y="54524"/>
              <a:ext cx="39763" cy="121445"/>
            </a:xfrm>
            <a:custGeom>
              <a:avLst/>
              <a:gdLst>
                <a:gd name="connsiteX0" fmla="*/ 39764 w 39763"/>
                <a:gd name="connsiteY0" fmla="*/ 20105 h 121445"/>
                <a:gd name="connsiteX1" fmla="*/ 39764 w 39763"/>
                <a:gd name="connsiteY1" fmla="*/ 101539 h 121445"/>
                <a:gd name="connsiteX2" fmla="*/ 19882 w 39763"/>
                <a:gd name="connsiteY2" fmla="*/ 121446 h 121445"/>
                <a:gd name="connsiteX3" fmla="*/ 19882 w 39763"/>
                <a:gd name="connsiteY3" fmla="*/ 121446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6" y="121446"/>
                    <a:pt x="19882" y="121446"/>
                  </a:cubicBezTo>
                  <a:lnTo>
                    <a:pt x="19882" y="121446"/>
                  </a:lnTo>
                  <a:cubicBezTo>
                    <a:pt x="9037" y="121446"/>
                    <a:pt x="0" y="112397"/>
                    <a:pt x="0" y="101539"/>
                  </a:cubicBezTo>
                  <a:lnTo>
                    <a:pt x="0" y="20105"/>
                  </a:lnTo>
                  <a:cubicBezTo>
                    <a:pt x="0" y="9247"/>
                    <a:pt x="9037" y="199"/>
                    <a:pt x="19882" y="199"/>
                  </a:cubicBezTo>
                  <a:lnTo>
                    <a:pt x="19882" y="199"/>
                  </a:lnTo>
                  <a:cubicBezTo>
                    <a:pt x="28919" y="-1611"/>
                    <a:pt x="39764" y="9247"/>
                    <a:pt x="39764" y="20105"/>
                  </a:cubicBezTo>
                  <a:close/>
                </a:path>
              </a:pathLst>
            </a:custGeom>
            <a:solidFill>
              <a:srgbClr val="549D40"/>
            </a:solidFill>
            <a:ln w="18073" cap="flat">
              <a:noFill/>
              <a:prstDash val="solid"/>
              <a:miter/>
            </a:ln>
          </p:spPr>
          <p:txBody>
            <a:bodyPr rtlCol="0" anchor="ctr"/>
            <a:lstStyle/>
            <a:p>
              <a:endParaRPr lang="en-US" sz="849"/>
            </a:p>
          </p:txBody>
        </p:sp>
        <p:sp>
          <p:nvSpPr>
            <p:cNvPr id="1344" name="Freeform 1343">
              <a:extLst>
                <a:ext uri="{FF2B5EF4-FFF2-40B4-BE49-F238E27FC236}">
                  <a16:creationId xmlns:a16="http://schemas.microsoft.com/office/drawing/2014/main" id="{9BD21632-7C11-0244-B0CC-6B9AB59BB216}"/>
                </a:ext>
              </a:extLst>
            </p:cNvPr>
            <p:cNvSpPr/>
            <p:nvPr userDrawn="1"/>
          </p:nvSpPr>
          <p:spPr>
            <a:xfrm>
              <a:off x="9870923" y="54366"/>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4 h 120149"/>
                <a:gd name="connsiteX5" fmla="*/ 66552 w 77753"/>
                <a:gd name="connsiteY5" fmla="*/ 117984 h 120149"/>
                <a:gd name="connsiteX6" fmla="*/ 39441 w 77753"/>
                <a:gd name="connsiteY6" fmla="*/ 108935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5"/>
                  </a:cubicBezTo>
                  <a:lnTo>
                    <a:pt x="3292" y="29311"/>
                  </a:lnTo>
                  <a:cubicBezTo>
                    <a:pt x="-3938" y="16643"/>
                    <a:pt x="1484" y="5785"/>
                    <a:pt x="12329" y="2166"/>
                  </a:cubicBezTo>
                  <a:close/>
                </a:path>
              </a:pathLst>
            </a:custGeom>
            <a:solidFill>
              <a:srgbClr val="549D40"/>
            </a:solidFill>
            <a:ln w="18073" cap="flat">
              <a:noFill/>
              <a:prstDash val="solid"/>
              <a:miter/>
            </a:ln>
          </p:spPr>
          <p:txBody>
            <a:bodyPr rtlCol="0" anchor="ctr"/>
            <a:lstStyle/>
            <a:p>
              <a:endParaRPr lang="en-US" sz="849"/>
            </a:p>
          </p:txBody>
        </p:sp>
        <p:sp>
          <p:nvSpPr>
            <p:cNvPr id="1345" name="Freeform 1344">
              <a:extLst>
                <a:ext uri="{FF2B5EF4-FFF2-40B4-BE49-F238E27FC236}">
                  <a16:creationId xmlns:a16="http://schemas.microsoft.com/office/drawing/2014/main" id="{FDBF0FB8-B2B6-ED4A-BEE7-48EA51588360}"/>
                </a:ext>
              </a:extLst>
            </p:cNvPr>
            <p:cNvSpPr/>
            <p:nvPr userDrawn="1"/>
          </p:nvSpPr>
          <p:spPr>
            <a:xfrm>
              <a:off x="10173566" y="54366"/>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3"/>
                    <a:pt x="44062" y="117984"/>
                    <a:pt x="38640" y="108935"/>
                  </a:cubicBezTo>
                  <a:lnTo>
                    <a:pt x="2491" y="29311"/>
                  </a:lnTo>
                  <a:cubicBezTo>
                    <a:pt x="-2931" y="16643"/>
                    <a:pt x="684" y="5785"/>
                    <a:pt x="11529" y="2166"/>
                  </a:cubicBezTo>
                  <a:close/>
                </a:path>
              </a:pathLst>
            </a:custGeom>
            <a:solidFill>
              <a:srgbClr val="549D40"/>
            </a:solidFill>
            <a:ln w="18073" cap="flat">
              <a:noFill/>
              <a:prstDash val="solid"/>
              <a:miter/>
            </a:ln>
          </p:spPr>
          <p:txBody>
            <a:bodyPr rtlCol="0" anchor="ctr"/>
            <a:lstStyle/>
            <a:p>
              <a:endParaRPr lang="en-US" sz="849"/>
            </a:p>
          </p:txBody>
        </p:sp>
        <p:sp>
          <p:nvSpPr>
            <p:cNvPr id="1346" name="Freeform 1345">
              <a:extLst>
                <a:ext uri="{FF2B5EF4-FFF2-40B4-BE49-F238E27FC236}">
                  <a16:creationId xmlns:a16="http://schemas.microsoft.com/office/drawing/2014/main" id="{74B0D958-79F9-EE44-86BA-9EEFCF431658}"/>
                </a:ext>
              </a:extLst>
            </p:cNvPr>
            <p:cNvSpPr/>
            <p:nvPr userDrawn="1"/>
          </p:nvSpPr>
          <p:spPr>
            <a:xfrm>
              <a:off x="10495974" y="54524"/>
              <a:ext cx="39763" cy="121445"/>
            </a:xfrm>
            <a:custGeom>
              <a:avLst/>
              <a:gdLst>
                <a:gd name="connsiteX0" fmla="*/ 39764 w 39763"/>
                <a:gd name="connsiteY0" fmla="*/ 20105 h 121445"/>
                <a:gd name="connsiteX1" fmla="*/ 39764 w 39763"/>
                <a:gd name="connsiteY1" fmla="*/ 101539 h 121445"/>
                <a:gd name="connsiteX2" fmla="*/ 19882 w 39763"/>
                <a:gd name="connsiteY2" fmla="*/ 121446 h 121445"/>
                <a:gd name="connsiteX3" fmla="*/ 19882 w 39763"/>
                <a:gd name="connsiteY3" fmla="*/ 121446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7" y="121446"/>
                    <a:pt x="19882" y="121446"/>
                  </a:cubicBezTo>
                  <a:lnTo>
                    <a:pt x="19882" y="121446"/>
                  </a:lnTo>
                  <a:cubicBezTo>
                    <a:pt x="9037" y="121446"/>
                    <a:pt x="0" y="112397"/>
                    <a:pt x="0" y="101539"/>
                  </a:cubicBezTo>
                  <a:lnTo>
                    <a:pt x="0" y="20105"/>
                  </a:lnTo>
                  <a:cubicBezTo>
                    <a:pt x="0" y="9247"/>
                    <a:pt x="9037" y="199"/>
                    <a:pt x="19882" y="199"/>
                  </a:cubicBezTo>
                  <a:lnTo>
                    <a:pt x="19882" y="199"/>
                  </a:lnTo>
                  <a:cubicBezTo>
                    <a:pt x="28919" y="-1611"/>
                    <a:pt x="39764" y="9247"/>
                    <a:pt x="39764" y="20105"/>
                  </a:cubicBezTo>
                  <a:close/>
                </a:path>
              </a:pathLst>
            </a:custGeom>
            <a:solidFill>
              <a:srgbClr val="549D40"/>
            </a:solidFill>
            <a:ln w="18073" cap="flat">
              <a:noFill/>
              <a:prstDash val="solid"/>
              <a:miter/>
            </a:ln>
          </p:spPr>
          <p:txBody>
            <a:bodyPr rtlCol="0" anchor="ctr"/>
            <a:lstStyle/>
            <a:p>
              <a:endParaRPr lang="en-US" sz="849"/>
            </a:p>
          </p:txBody>
        </p:sp>
        <p:sp>
          <p:nvSpPr>
            <p:cNvPr id="1347" name="Freeform 1346">
              <a:extLst>
                <a:ext uri="{FF2B5EF4-FFF2-40B4-BE49-F238E27FC236}">
                  <a16:creationId xmlns:a16="http://schemas.microsoft.com/office/drawing/2014/main" id="{F2FBF483-5218-6D42-A5DE-881F8A299BC9}"/>
                </a:ext>
              </a:extLst>
            </p:cNvPr>
            <p:cNvSpPr/>
            <p:nvPr userDrawn="1"/>
          </p:nvSpPr>
          <p:spPr>
            <a:xfrm>
              <a:off x="10769446" y="327624"/>
              <a:ext cx="77624" cy="120149"/>
            </a:xfrm>
            <a:custGeom>
              <a:avLst/>
              <a:gdLst>
                <a:gd name="connsiteX0" fmla="*/ 12200 w 77624"/>
                <a:gd name="connsiteY0" fmla="*/ 2166 h 120149"/>
                <a:gd name="connsiteX1" fmla="*/ 12200 w 77624"/>
                <a:gd name="connsiteY1" fmla="*/ 2166 h 120149"/>
                <a:gd name="connsiteX2" fmla="*/ 39312 w 77624"/>
                <a:gd name="connsiteY2" fmla="*/ 11214 h 120149"/>
                <a:gd name="connsiteX3" fmla="*/ 75461 w 77624"/>
                <a:gd name="connsiteY3" fmla="*/ 90839 h 120149"/>
                <a:gd name="connsiteX4" fmla="*/ 66424 w 77624"/>
                <a:gd name="connsiteY4" fmla="*/ 117984 h 120149"/>
                <a:gd name="connsiteX5" fmla="*/ 66424 w 77624"/>
                <a:gd name="connsiteY5" fmla="*/ 117984 h 120149"/>
                <a:gd name="connsiteX6" fmla="*/ 39312 w 77624"/>
                <a:gd name="connsiteY6" fmla="*/ 108935 h 120149"/>
                <a:gd name="connsiteX7" fmla="*/ 1356 w 77624"/>
                <a:gd name="connsiteY7" fmla="*/ 29311 h 120149"/>
                <a:gd name="connsiteX8" fmla="*/ 12200 w 77624"/>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624" h="120149">
                  <a:moveTo>
                    <a:pt x="12200" y="2166"/>
                  </a:moveTo>
                  <a:lnTo>
                    <a:pt x="12200" y="2166"/>
                  </a:lnTo>
                  <a:cubicBezTo>
                    <a:pt x="21238" y="-3263"/>
                    <a:pt x="33889" y="2166"/>
                    <a:pt x="39312" y="11214"/>
                  </a:cubicBezTo>
                  <a:lnTo>
                    <a:pt x="75461" y="90839"/>
                  </a:lnTo>
                  <a:cubicBezTo>
                    <a:pt x="80883" y="99887"/>
                    <a:pt x="75461" y="112555"/>
                    <a:pt x="66424" y="117984"/>
                  </a:cubicBezTo>
                  <a:lnTo>
                    <a:pt x="66424" y="117984"/>
                  </a:lnTo>
                  <a:cubicBezTo>
                    <a:pt x="57386" y="123413"/>
                    <a:pt x="44734" y="117984"/>
                    <a:pt x="39312" y="108935"/>
                  </a:cubicBezTo>
                  <a:lnTo>
                    <a:pt x="1356" y="29311"/>
                  </a:lnTo>
                  <a:cubicBezTo>
                    <a:pt x="-2259" y="18453"/>
                    <a:pt x="1356" y="7595"/>
                    <a:pt x="12200" y="2166"/>
                  </a:cubicBezTo>
                  <a:close/>
                </a:path>
              </a:pathLst>
            </a:custGeom>
            <a:solidFill>
              <a:srgbClr val="549D40"/>
            </a:solidFill>
            <a:ln w="18073" cap="flat">
              <a:noFill/>
              <a:prstDash val="solid"/>
              <a:miter/>
            </a:ln>
          </p:spPr>
          <p:txBody>
            <a:bodyPr rtlCol="0" anchor="ctr"/>
            <a:lstStyle/>
            <a:p>
              <a:endParaRPr lang="en-US" sz="849"/>
            </a:p>
          </p:txBody>
        </p:sp>
        <p:sp>
          <p:nvSpPr>
            <p:cNvPr id="1348" name="Freeform 1347">
              <a:extLst>
                <a:ext uri="{FF2B5EF4-FFF2-40B4-BE49-F238E27FC236}">
                  <a16:creationId xmlns:a16="http://schemas.microsoft.com/office/drawing/2014/main" id="{4C15AD65-E2CB-9D4B-B8A6-1BA9E64DEB02}"/>
                </a:ext>
              </a:extLst>
            </p:cNvPr>
            <p:cNvSpPr/>
            <p:nvPr userDrawn="1"/>
          </p:nvSpPr>
          <p:spPr>
            <a:xfrm>
              <a:off x="11072967" y="327624"/>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5"/>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sz="849"/>
            </a:p>
          </p:txBody>
        </p:sp>
        <p:sp>
          <p:nvSpPr>
            <p:cNvPr id="1349" name="Freeform 1348">
              <a:extLst>
                <a:ext uri="{FF2B5EF4-FFF2-40B4-BE49-F238E27FC236}">
                  <a16:creationId xmlns:a16="http://schemas.microsoft.com/office/drawing/2014/main" id="{CEAE5308-392C-BE4C-8C00-34D14D092C98}"/>
                </a:ext>
              </a:extLst>
            </p:cNvPr>
            <p:cNvSpPr/>
            <p:nvPr userDrawn="1"/>
          </p:nvSpPr>
          <p:spPr>
            <a:xfrm>
              <a:off x="11394368" y="327980"/>
              <a:ext cx="39763" cy="121246"/>
            </a:xfrm>
            <a:custGeom>
              <a:avLst/>
              <a:gdLst>
                <a:gd name="connsiteX0" fmla="*/ 39763 w 39763"/>
                <a:gd name="connsiteY0" fmla="*/ 19906 h 121246"/>
                <a:gd name="connsiteX1" fmla="*/ 39763 w 39763"/>
                <a:gd name="connsiteY1" fmla="*/ 101341 h 121246"/>
                <a:gd name="connsiteX2" fmla="*/ 19882 w 39763"/>
                <a:gd name="connsiteY2" fmla="*/ 121246 h 121246"/>
                <a:gd name="connsiteX3" fmla="*/ 19882 w 39763"/>
                <a:gd name="connsiteY3" fmla="*/ 121246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3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3" y="19906"/>
                  </a:moveTo>
                  <a:lnTo>
                    <a:pt x="39763" y="101341"/>
                  </a:lnTo>
                  <a:cubicBezTo>
                    <a:pt x="39763" y="112198"/>
                    <a:pt x="30726" y="121246"/>
                    <a:pt x="19882" y="121246"/>
                  </a:cubicBezTo>
                  <a:lnTo>
                    <a:pt x="19882" y="121246"/>
                  </a:lnTo>
                  <a:cubicBezTo>
                    <a:pt x="9037" y="121246"/>
                    <a:pt x="0" y="112198"/>
                    <a:pt x="0" y="101341"/>
                  </a:cubicBezTo>
                  <a:lnTo>
                    <a:pt x="0" y="19906"/>
                  </a:lnTo>
                  <a:cubicBezTo>
                    <a:pt x="0" y="9048"/>
                    <a:pt x="9037" y="0"/>
                    <a:pt x="19882" y="0"/>
                  </a:cubicBezTo>
                  <a:lnTo>
                    <a:pt x="19882" y="0"/>
                  </a:lnTo>
                  <a:cubicBezTo>
                    <a:pt x="30726" y="0"/>
                    <a:pt x="39763" y="9048"/>
                    <a:pt x="39763" y="19906"/>
                  </a:cubicBezTo>
                  <a:close/>
                </a:path>
              </a:pathLst>
            </a:custGeom>
            <a:solidFill>
              <a:srgbClr val="549D40"/>
            </a:solidFill>
            <a:ln w="18073" cap="flat">
              <a:noFill/>
              <a:prstDash val="solid"/>
              <a:miter/>
            </a:ln>
          </p:spPr>
          <p:txBody>
            <a:bodyPr rtlCol="0" anchor="ctr"/>
            <a:lstStyle/>
            <a:p>
              <a:endParaRPr lang="en-US" sz="849"/>
            </a:p>
          </p:txBody>
        </p:sp>
        <p:sp>
          <p:nvSpPr>
            <p:cNvPr id="1350" name="Freeform 1349">
              <a:extLst>
                <a:ext uri="{FF2B5EF4-FFF2-40B4-BE49-F238E27FC236}">
                  <a16:creationId xmlns:a16="http://schemas.microsoft.com/office/drawing/2014/main" id="{82564B2E-9A0C-9241-A00B-02AE6E333355}"/>
                </a:ext>
              </a:extLst>
            </p:cNvPr>
            <p:cNvSpPr/>
            <p:nvPr userDrawn="1"/>
          </p:nvSpPr>
          <p:spPr>
            <a:xfrm>
              <a:off x="11678459" y="327624"/>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5"/>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sz="849"/>
            </a:p>
          </p:txBody>
        </p:sp>
        <p:sp>
          <p:nvSpPr>
            <p:cNvPr id="1351" name="Freeform 1350">
              <a:extLst>
                <a:ext uri="{FF2B5EF4-FFF2-40B4-BE49-F238E27FC236}">
                  <a16:creationId xmlns:a16="http://schemas.microsoft.com/office/drawing/2014/main" id="{4568A08B-81CC-5141-B66D-CBE746504184}"/>
                </a:ext>
              </a:extLst>
            </p:cNvPr>
            <p:cNvSpPr/>
            <p:nvPr userDrawn="1"/>
          </p:nvSpPr>
          <p:spPr>
            <a:xfrm>
              <a:off x="11982109" y="327624"/>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89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89" y="90839"/>
                  </a:lnTo>
                  <a:cubicBezTo>
                    <a:pt x="81012" y="99887"/>
                    <a:pt x="75589" y="112555"/>
                    <a:pt x="66552" y="117984"/>
                  </a:cubicBezTo>
                  <a:lnTo>
                    <a:pt x="66552" y="117984"/>
                  </a:lnTo>
                  <a:cubicBezTo>
                    <a:pt x="57515" y="123413"/>
                    <a:pt x="44863" y="117984"/>
                    <a:pt x="39441" y="108935"/>
                  </a:cubicBezTo>
                  <a:lnTo>
                    <a:pt x="3292" y="29311"/>
                  </a:lnTo>
                  <a:cubicBezTo>
                    <a:pt x="-3938" y="18453"/>
                    <a:pt x="1485" y="7595"/>
                    <a:pt x="12329" y="2166"/>
                  </a:cubicBezTo>
                  <a:close/>
                </a:path>
              </a:pathLst>
            </a:custGeom>
            <a:solidFill>
              <a:srgbClr val="549D40"/>
            </a:solidFill>
            <a:ln w="18073" cap="flat">
              <a:noFill/>
              <a:prstDash val="solid"/>
              <a:miter/>
            </a:ln>
          </p:spPr>
          <p:txBody>
            <a:bodyPr rtlCol="0" anchor="ctr"/>
            <a:lstStyle/>
            <a:p>
              <a:endParaRPr lang="en-US" sz="849"/>
            </a:p>
          </p:txBody>
        </p:sp>
        <p:sp>
          <p:nvSpPr>
            <p:cNvPr id="1352" name="Freeform 1351">
              <a:extLst>
                <a:ext uri="{FF2B5EF4-FFF2-40B4-BE49-F238E27FC236}">
                  <a16:creationId xmlns:a16="http://schemas.microsoft.com/office/drawing/2014/main" id="{89722BE3-9FF3-6F4D-BA8B-FA0F88F7C07F}"/>
                </a:ext>
              </a:extLst>
            </p:cNvPr>
            <p:cNvSpPr/>
            <p:nvPr userDrawn="1"/>
          </p:nvSpPr>
          <p:spPr>
            <a:xfrm>
              <a:off x="12303511" y="327980"/>
              <a:ext cx="39763" cy="121246"/>
            </a:xfrm>
            <a:custGeom>
              <a:avLst/>
              <a:gdLst>
                <a:gd name="connsiteX0" fmla="*/ 39764 w 39763"/>
                <a:gd name="connsiteY0" fmla="*/ 19906 h 121246"/>
                <a:gd name="connsiteX1" fmla="*/ 39764 w 39763"/>
                <a:gd name="connsiteY1" fmla="*/ 101341 h 121246"/>
                <a:gd name="connsiteX2" fmla="*/ 19882 w 39763"/>
                <a:gd name="connsiteY2" fmla="*/ 121246 h 121246"/>
                <a:gd name="connsiteX3" fmla="*/ 19882 w 39763"/>
                <a:gd name="connsiteY3" fmla="*/ 121246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8"/>
                    <a:pt x="30727" y="121246"/>
                    <a:pt x="19882" y="121246"/>
                  </a:cubicBezTo>
                  <a:lnTo>
                    <a:pt x="19882" y="121246"/>
                  </a:lnTo>
                  <a:cubicBezTo>
                    <a:pt x="9037" y="121246"/>
                    <a:pt x="0" y="112198"/>
                    <a:pt x="0" y="101341"/>
                  </a:cubicBezTo>
                  <a:lnTo>
                    <a:pt x="0" y="19906"/>
                  </a:lnTo>
                  <a:cubicBezTo>
                    <a:pt x="0" y="9048"/>
                    <a:pt x="9037" y="0"/>
                    <a:pt x="19882" y="0"/>
                  </a:cubicBezTo>
                  <a:lnTo>
                    <a:pt x="19882" y="0"/>
                  </a:lnTo>
                  <a:cubicBezTo>
                    <a:pt x="28919" y="0"/>
                    <a:pt x="39764" y="9048"/>
                    <a:pt x="39764" y="19906"/>
                  </a:cubicBezTo>
                  <a:close/>
                </a:path>
              </a:pathLst>
            </a:custGeom>
            <a:solidFill>
              <a:srgbClr val="549D40"/>
            </a:solidFill>
            <a:ln w="18073" cap="flat">
              <a:noFill/>
              <a:prstDash val="solid"/>
              <a:miter/>
            </a:ln>
          </p:spPr>
          <p:txBody>
            <a:bodyPr rtlCol="0" anchor="ctr"/>
            <a:lstStyle/>
            <a:p>
              <a:endParaRPr lang="en-US" sz="849"/>
            </a:p>
          </p:txBody>
        </p:sp>
        <p:sp>
          <p:nvSpPr>
            <p:cNvPr id="1353" name="Freeform 1352">
              <a:extLst>
                <a:ext uri="{FF2B5EF4-FFF2-40B4-BE49-F238E27FC236}">
                  <a16:creationId xmlns:a16="http://schemas.microsoft.com/office/drawing/2014/main" id="{33EC17F7-7AAA-554E-9AED-3A34041D6759}"/>
                </a:ext>
              </a:extLst>
            </p:cNvPr>
            <p:cNvSpPr/>
            <p:nvPr userDrawn="1"/>
          </p:nvSpPr>
          <p:spPr>
            <a:xfrm>
              <a:off x="10770118" y="631645"/>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3"/>
                    <a:pt x="44062" y="117984"/>
                    <a:pt x="38640" y="108935"/>
                  </a:cubicBezTo>
                  <a:lnTo>
                    <a:pt x="2491" y="29311"/>
                  </a:lnTo>
                  <a:cubicBezTo>
                    <a:pt x="-2931" y="18453"/>
                    <a:pt x="684" y="5785"/>
                    <a:pt x="11529" y="2166"/>
                  </a:cubicBezTo>
                  <a:close/>
                </a:path>
              </a:pathLst>
            </a:custGeom>
            <a:solidFill>
              <a:srgbClr val="549D40"/>
            </a:solidFill>
            <a:ln w="18073" cap="flat">
              <a:noFill/>
              <a:prstDash val="solid"/>
              <a:miter/>
            </a:ln>
          </p:spPr>
          <p:txBody>
            <a:bodyPr rtlCol="0" anchor="ctr"/>
            <a:lstStyle/>
            <a:p>
              <a:endParaRPr lang="en-US" sz="849"/>
            </a:p>
          </p:txBody>
        </p:sp>
        <p:sp>
          <p:nvSpPr>
            <p:cNvPr id="1354" name="Freeform 1353">
              <a:extLst>
                <a:ext uri="{FF2B5EF4-FFF2-40B4-BE49-F238E27FC236}">
                  <a16:creationId xmlns:a16="http://schemas.microsoft.com/office/drawing/2014/main" id="{093EFC54-56CF-E744-89BD-9E76CCDF27B2}"/>
                </a:ext>
              </a:extLst>
            </p:cNvPr>
            <p:cNvSpPr/>
            <p:nvPr userDrawn="1"/>
          </p:nvSpPr>
          <p:spPr>
            <a:xfrm>
              <a:off x="10788876" y="934213"/>
              <a:ext cx="39763" cy="121246"/>
            </a:xfrm>
            <a:custGeom>
              <a:avLst/>
              <a:gdLst>
                <a:gd name="connsiteX0" fmla="*/ 39763 w 39763"/>
                <a:gd name="connsiteY0" fmla="*/ 19906 h 121246"/>
                <a:gd name="connsiteX1" fmla="*/ 39763 w 39763"/>
                <a:gd name="connsiteY1" fmla="*/ 101341 h 121246"/>
                <a:gd name="connsiteX2" fmla="*/ 19882 w 39763"/>
                <a:gd name="connsiteY2" fmla="*/ 121246 h 121246"/>
                <a:gd name="connsiteX3" fmla="*/ 19882 w 39763"/>
                <a:gd name="connsiteY3" fmla="*/ 121246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3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3" y="19906"/>
                  </a:moveTo>
                  <a:lnTo>
                    <a:pt x="39763" y="101341"/>
                  </a:lnTo>
                  <a:cubicBezTo>
                    <a:pt x="39763" y="112198"/>
                    <a:pt x="30726" y="121246"/>
                    <a:pt x="19882" y="121246"/>
                  </a:cubicBezTo>
                  <a:lnTo>
                    <a:pt x="19882" y="121246"/>
                  </a:lnTo>
                  <a:cubicBezTo>
                    <a:pt x="9037" y="121246"/>
                    <a:pt x="0" y="112198"/>
                    <a:pt x="0" y="101341"/>
                  </a:cubicBezTo>
                  <a:lnTo>
                    <a:pt x="0" y="19906"/>
                  </a:lnTo>
                  <a:cubicBezTo>
                    <a:pt x="0" y="9048"/>
                    <a:pt x="9037" y="0"/>
                    <a:pt x="19882" y="0"/>
                  </a:cubicBezTo>
                  <a:lnTo>
                    <a:pt x="19882" y="0"/>
                  </a:lnTo>
                  <a:cubicBezTo>
                    <a:pt x="28919" y="0"/>
                    <a:pt x="39763" y="9048"/>
                    <a:pt x="39763" y="19906"/>
                  </a:cubicBezTo>
                  <a:close/>
                </a:path>
              </a:pathLst>
            </a:custGeom>
            <a:solidFill>
              <a:srgbClr val="549D40"/>
            </a:solidFill>
            <a:ln w="18073" cap="flat">
              <a:noFill/>
              <a:prstDash val="solid"/>
              <a:miter/>
            </a:ln>
          </p:spPr>
          <p:txBody>
            <a:bodyPr rtlCol="0" anchor="ctr"/>
            <a:lstStyle/>
            <a:p>
              <a:endParaRPr lang="en-US" sz="849"/>
            </a:p>
          </p:txBody>
        </p:sp>
        <p:sp>
          <p:nvSpPr>
            <p:cNvPr id="1355" name="Freeform 1354">
              <a:extLst>
                <a:ext uri="{FF2B5EF4-FFF2-40B4-BE49-F238E27FC236}">
                  <a16:creationId xmlns:a16="http://schemas.microsoft.com/office/drawing/2014/main" id="{88A0CC10-EE42-0B4B-B79C-C54E3289B8DD}"/>
                </a:ext>
              </a:extLst>
            </p:cNvPr>
            <p:cNvSpPr/>
            <p:nvPr userDrawn="1"/>
          </p:nvSpPr>
          <p:spPr>
            <a:xfrm>
              <a:off x="10770118" y="1237878"/>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3"/>
                    <a:pt x="44062" y="117984"/>
                    <a:pt x="38640" y="108935"/>
                  </a:cubicBezTo>
                  <a:lnTo>
                    <a:pt x="2491" y="29311"/>
                  </a:lnTo>
                  <a:cubicBezTo>
                    <a:pt x="-2931" y="18453"/>
                    <a:pt x="684" y="7595"/>
                    <a:pt x="11529" y="2166"/>
                  </a:cubicBezTo>
                  <a:close/>
                </a:path>
              </a:pathLst>
            </a:custGeom>
            <a:solidFill>
              <a:srgbClr val="549D40"/>
            </a:solidFill>
            <a:ln w="18073" cap="flat">
              <a:noFill/>
              <a:prstDash val="solid"/>
              <a:miter/>
            </a:ln>
          </p:spPr>
          <p:txBody>
            <a:bodyPr rtlCol="0" anchor="ctr"/>
            <a:lstStyle/>
            <a:p>
              <a:endParaRPr lang="en-US" sz="849"/>
            </a:p>
          </p:txBody>
        </p:sp>
        <p:sp>
          <p:nvSpPr>
            <p:cNvPr id="1356" name="Freeform 1355">
              <a:extLst>
                <a:ext uri="{FF2B5EF4-FFF2-40B4-BE49-F238E27FC236}">
                  <a16:creationId xmlns:a16="http://schemas.microsoft.com/office/drawing/2014/main" id="{F00D27B5-4544-4341-9FF6-E6D9F9BFFBFC}"/>
                </a:ext>
              </a:extLst>
            </p:cNvPr>
            <p:cNvSpPr/>
            <p:nvPr userDrawn="1"/>
          </p:nvSpPr>
          <p:spPr>
            <a:xfrm>
              <a:off x="11090718" y="631802"/>
              <a:ext cx="39763" cy="121445"/>
            </a:xfrm>
            <a:custGeom>
              <a:avLst/>
              <a:gdLst>
                <a:gd name="connsiteX0" fmla="*/ 39764 w 39763"/>
                <a:gd name="connsiteY0" fmla="*/ 20105 h 121445"/>
                <a:gd name="connsiteX1" fmla="*/ 39764 w 39763"/>
                <a:gd name="connsiteY1" fmla="*/ 101539 h 121445"/>
                <a:gd name="connsiteX2" fmla="*/ 19882 w 39763"/>
                <a:gd name="connsiteY2" fmla="*/ 121445 h 121445"/>
                <a:gd name="connsiteX3" fmla="*/ 19882 w 39763"/>
                <a:gd name="connsiteY3" fmla="*/ 121445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7" y="121445"/>
                    <a:pt x="19882" y="121445"/>
                  </a:cubicBezTo>
                  <a:lnTo>
                    <a:pt x="19882" y="121445"/>
                  </a:lnTo>
                  <a:cubicBezTo>
                    <a:pt x="9037" y="121445"/>
                    <a:pt x="0" y="112397"/>
                    <a:pt x="0" y="101539"/>
                  </a:cubicBezTo>
                  <a:lnTo>
                    <a:pt x="0" y="20105"/>
                  </a:lnTo>
                  <a:cubicBezTo>
                    <a:pt x="0" y="9247"/>
                    <a:pt x="9037" y="199"/>
                    <a:pt x="19882" y="199"/>
                  </a:cubicBezTo>
                  <a:lnTo>
                    <a:pt x="19882" y="199"/>
                  </a:lnTo>
                  <a:cubicBezTo>
                    <a:pt x="30727" y="-1611"/>
                    <a:pt x="39764" y="9247"/>
                    <a:pt x="39764" y="20105"/>
                  </a:cubicBezTo>
                  <a:close/>
                </a:path>
              </a:pathLst>
            </a:custGeom>
            <a:solidFill>
              <a:srgbClr val="549D40"/>
            </a:solidFill>
            <a:ln w="18073" cap="flat">
              <a:noFill/>
              <a:prstDash val="solid"/>
              <a:miter/>
            </a:ln>
          </p:spPr>
          <p:txBody>
            <a:bodyPr rtlCol="0" anchor="ctr"/>
            <a:lstStyle/>
            <a:p>
              <a:endParaRPr lang="en-US" sz="849"/>
            </a:p>
          </p:txBody>
        </p:sp>
        <p:sp>
          <p:nvSpPr>
            <p:cNvPr id="1357" name="Freeform 1356">
              <a:extLst>
                <a:ext uri="{FF2B5EF4-FFF2-40B4-BE49-F238E27FC236}">
                  <a16:creationId xmlns:a16="http://schemas.microsoft.com/office/drawing/2014/main" id="{4F8C0879-2059-B04D-9CC8-48C296FD96D5}"/>
                </a:ext>
              </a:extLst>
            </p:cNvPr>
            <p:cNvSpPr/>
            <p:nvPr userDrawn="1"/>
          </p:nvSpPr>
          <p:spPr>
            <a:xfrm>
              <a:off x="11375610" y="631645"/>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3"/>
                    <a:pt x="44062" y="117984"/>
                    <a:pt x="38640" y="108935"/>
                  </a:cubicBezTo>
                  <a:lnTo>
                    <a:pt x="2491" y="29311"/>
                  </a:lnTo>
                  <a:cubicBezTo>
                    <a:pt x="-2931" y="18453"/>
                    <a:pt x="684" y="5785"/>
                    <a:pt x="11529" y="2166"/>
                  </a:cubicBezTo>
                  <a:close/>
                </a:path>
              </a:pathLst>
            </a:custGeom>
            <a:solidFill>
              <a:srgbClr val="549D40"/>
            </a:solidFill>
            <a:ln w="18073" cap="flat">
              <a:noFill/>
              <a:prstDash val="solid"/>
              <a:miter/>
            </a:ln>
          </p:spPr>
          <p:txBody>
            <a:bodyPr rtlCol="0" anchor="ctr"/>
            <a:lstStyle/>
            <a:p>
              <a:endParaRPr lang="en-US" sz="849"/>
            </a:p>
          </p:txBody>
        </p:sp>
        <p:sp>
          <p:nvSpPr>
            <p:cNvPr id="1358" name="Freeform 1357">
              <a:extLst>
                <a:ext uri="{FF2B5EF4-FFF2-40B4-BE49-F238E27FC236}">
                  <a16:creationId xmlns:a16="http://schemas.microsoft.com/office/drawing/2014/main" id="{08A50D36-0078-C844-9C0B-05011DBCEEDB}"/>
                </a:ext>
              </a:extLst>
            </p:cNvPr>
            <p:cNvSpPr/>
            <p:nvPr userDrawn="1"/>
          </p:nvSpPr>
          <p:spPr>
            <a:xfrm>
              <a:off x="11678459" y="631645"/>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5"/>
                  </a:cubicBezTo>
                  <a:lnTo>
                    <a:pt x="3292" y="29311"/>
                  </a:lnTo>
                  <a:cubicBezTo>
                    <a:pt x="-3938" y="18453"/>
                    <a:pt x="1484" y="5785"/>
                    <a:pt x="12329" y="2166"/>
                  </a:cubicBezTo>
                  <a:close/>
                </a:path>
              </a:pathLst>
            </a:custGeom>
            <a:solidFill>
              <a:srgbClr val="549D40"/>
            </a:solidFill>
            <a:ln w="18073" cap="flat">
              <a:noFill/>
              <a:prstDash val="solid"/>
              <a:miter/>
            </a:ln>
          </p:spPr>
          <p:txBody>
            <a:bodyPr rtlCol="0" anchor="ctr"/>
            <a:lstStyle/>
            <a:p>
              <a:endParaRPr lang="en-US" sz="849"/>
            </a:p>
          </p:txBody>
        </p:sp>
        <p:sp>
          <p:nvSpPr>
            <p:cNvPr id="1359" name="Freeform 1358">
              <a:extLst>
                <a:ext uri="{FF2B5EF4-FFF2-40B4-BE49-F238E27FC236}">
                  <a16:creationId xmlns:a16="http://schemas.microsoft.com/office/drawing/2014/main" id="{C7355F8F-4187-844A-AB5A-F66B5CF94345}"/>
                </a:ext>
              </a:extLst>
            </p:cNvPr>
            <p:cNvSpPr/>
            <p:nvPr userDrawn="1"/>
          </p:nvSpPr>
          <p:spPr>
            <a:xfrm>
              <a:off x="11072967" y="933856"/>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5"/>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sz="849"/>
            </a:p>
          </p:txBody>
        </p:sp>
        <p:sp>
          <p:nvSpPr>
            <p:cNvPr id="1360" name="Freeform 1359">
              <a:extLst>
                <a:ext uri="{FF2B5EF4-FFF2-40B4-BE49-F238E27FC236}">
                  <a16:creationId xmlns:a16="http://schemas.microsoft.com/office/drawing/2014/main" id="{6795BD80-34B6-CB49-814F-2F73D10F41E1}"/>
                </a:ext>
              </a:extLst>
            </p:cNvPr>
            <p:cNvSpPr/>
            <p:nvPr userDrawn="1"/>
          </p:nvSpPr>
          <p:spPr>
            <a:xfrm>
              <a:off x="11375610" y="933856"/>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3"/>
                    <a:pt x="44062" y="117984"/>
                    <a:pt x="38640" y="108935"/>
                  </a:cubicBezTo>
                  <a:lnTo>
                    <a:pt x="2491" y="29311"/>
                  </a:lnTo>
                  <a:cubicBezTo>
                    <a:pt x="-2931" y="18453"/>
                    <a:pt x="684" y="7595"/>
                    <a:pt x="11529" y="2166"/>
                  </a:cubicBezTo>
                  <a:close/>
                </a:path>
              </a:pathLst>
            </a:custGeom>
            <a:solidFill>
              <a:srgbClr val="549D40"/>
            </a:solidFill>
            <a:ln w="18073" cap="flat">
              <a:noFill/>
              <a:prstDash val="solid"/>
              <a:miter/>
            </a:ln>
          </p:spPr>
          <p:txBody>
            <a:bodyPr rtlCol="0" anchor="ctr"/>
            <a:lstStyle/>
            <a:p>
              <a:endParaRPr lang="en-US" sz="849"/>
            </a:p>
          </p:txBody>
        </p:sp>
        <p:sp>
          <p:nvSpPr>
            <p:cNvPr id="1361" name="Freeform 1360">
              <a:extLst>
                <a:ext uri="{FF2B5EF4-FFF2-40B4-BE49-F238E27FC236}">
                  <a16:creationId xmlns:a16="http://schemas.microsoft.com/office/drawing/2014/main" id="{7493C580-1945-3647-BDF3-2F49FC88C7F5}"/>
                </a:ext>
              </a:extLst>
            </p:cNvPr>
            <p:cNvSpPr/>
            <p:nvPr userDrawn="1"/>
          </p:nvSpPr>
          <p:spPr>
            <a:xfrm>
              <a:off x="11072967" y="1237878"/>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5"/>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sz="849"/>
            </a:p>
          </p:txBody>
        </p:sp>
        <p:sp>
          <p:nvSpPr>
            <p:cNvPr id="1362" name="Freeform 1361">
              <a:extLst>
                <a:ext uri="{FF2B5EF4-FFF2-40B4-BE49-F238E27FC236}">
                  <a16:creationId xmlns:a16="http://schemas.microsoft.com/office/drawing/2014/main" id="{B2203F0B-C878-164D-B9A9-701EA852C17C}"/>
                </a:ext>
              </a:extLst>
            </p:cNvPr>
            <p:cNvSpPr/>
            <p:nvPr userDrawn="1"/>
          </p:nvSpPr>
          <p:spPr>
            <a:xfrm>
              <a:off x="11698018" y="934213"/>
              <a:ext cx="39763" cy="121246"/>
            </a:xfrm>
            <a:custGeom>
              <a:avLst/>
              <a:gdLst>
                <a:gd name="connsiteX0" fmla="*/ 39764 w 39763"/>
                <a:gd name="connsiteY0" fmla="*/ 19906 h 121246"/>
                <a:gd name="connsiteX1" fmla="*/ 39764 w 39763"/>
                <a:gd name="connsiteY1" fmla="*/ 101341 h 121246"/>
                <a:gd name="connsiteX2" fmla="*/ 19882 w 39763"/>
                <a:gd name="connsiteY2" fmla="*/ 121246 h 121246"/>
                <a:gd name="connsiteX3" fmla="*/ 19882 w 39763"/>
                <a:gd name="connsiteY3" fmla="*/ 121246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8"/>
                    <a:pt x="30727" y="121246"/>
                    <a:pt x="19882" y="121246"/>
                  </a:cubicBezTo>
                  <a:lnTo>
                    <a:pt x="19882" y="121246"/>
                  </a:lnTo>
                  <a:cubicBezTo>
                    <a:pt x="9037" y="121246"/>
                    <a:pt x="0" y="112198"/>
                    <a:pt x="0" y="101341"/>
                  </a:cubicBezTo>
                  <a:lnTo>
                    <a:pt x="0" y="19906"/>
                  </a:lnTo>
                  <a:cubicBezTo>
                    <a:pt x="0" y="9048"/>
                    <a:pt x="9037" y="0"/>
                    <a:pt x="19882" y="0"/>
                  </a:cubicBezTo>
                  <a:lnTo>
                    <a:pt x="19882" y="0"/>
                  </a:lnTo>
                  <a:cubicBezTo>
                    <a:pt x="28919" y="0"/>
                    <a:pt x="39764" y="9048"/>
                    <a:pt x="39764" y="19906"/>
                  </a:cubicBezTo>
                  <a:close/>
                </a:path>
              </a:pathLst>
            </a:custGeom>
            <a:solidFill>
              <a:srgbClr val="549D40"/>
            </a:solidFill>
            <a:ln w="18073" cap="flat">
              <a:noFill/>
              <a:prstDash val="solid"/>
              <a:miter/>
            </a:ln>
          </p:spPr>
          <p:txBody>
            <a:bodyPr rtlCol="0" anchor="ctr"/>
            <a:lstStyle/>
            <a:p>
              <a:endParaRPr lang="en-US" sz="849"/>
            </a:p>
          </p:txBody>
        </p:sp>
        <p:sp>
          <p:nvSpPr>
            <p:cNvPr id="1363" name="Freeform 1362">
              <a:extLst>
                <a:ext uri="{FF2B5EF4-FFF2-40B4-BE49-F238E27FC236}">
                  <a16:creationId xmlns:a16="http://schemas.microsoft.com/office/drawing/2014/main" id="{B8652873-F04E-2C44-9AA7-CC8A5C2886A2}"/>
                </a:ext>
              </a:extLst>
            </p:cNvPr>
            <p:cNvSpPr/>
            <p:nvPr userDrawn="1"/>
          </p:nvSpPr>
          <p:spPr>
            <a:xfrm>
              <a:off x="11394368" y="1238234"/>
              <a:ext cx="39763" cy="121246"/>
            </a:xfrm>
            <a:custGeom>
              <a:avLst/>
              <a:gdLst>
                <a:gd name="connsiteX0" fmla="*/ 39763 w 39763"/>
                <a:gd name="connsiteY0" fmla="*/ 19906 h 121246"/>
                <a:gd name="connsiteX1" fmla="*/ 39763 w 39763"/>
                <a:gd name="connsiteY1" fmla="*/ 101340 h 121246"/>
                <a:gd name="connsiteX2" fmla="*/ 19882 w 39763"/>
                <a:gd name="connsiteY2" fmla="*/ 121246 h 121246"/>
                <a:gd name="connsiteX3" fmla="*/ 19882 w 39763"/>
                <a:gd name="connsiteY3" fmla="*/ 121246 h 121246"/>
                <a:gd name="connsiteX4" fmla="*/ 0 w 39763"/>
                <a:gd name="connsiteY4" fmla="*/ 101340 h 121246"/>
                <a:gd name="connsiteX5" fmla="*/ 0 w 39763"/>
                <a:gd name="connsiteY5" fmla="*/ 19906 h 121246"/>
                <a:gd name="connsiteX6" fmla="*/ 19882 w 39763"/>
                <a:gd name="connsiteY6" fmla="*/ 0 h 121246"/>
                <a:gd name="connsiteX7" fmla="*/ 19882 w 39763"/>
                <a:gd name="connsiteY7" fmla="*/ 0 h 121246"/>
                <a:gd name="connsiteX8" fmla="*/ 39763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3" y="19906"/>
                  </a:moveTo>
                  <a:lnTo>
                    <a:pt x="39763" y="101340"/>
                  </a:lnTo>
                  <a:cubicBezTo>
                    <a:pt x="39763" y="112198"/>
                    <a:pt x="30726" y="121246"/>
                    <a:pt x="19882" y="121246"/>
                  </a:cubicBezTo>
                  <a:lnTo>
                    <a:pt x="19882" y="121246"/>
                  </a:lnTo>
                  <a:cubicBezTo>
                    <a:pt x="9037" y="121246"/>
                    <a:pt x="0" y="112198"/>
                    <a:pt x="0" y="101340"/>
                  </a:cubicBezTo>
                  <a:lnTo>
                    <a:pt x="0" y="19906"/>
                  </a:lnTo>
                  <a:cubicBezTo>
                    <a:pt x="0" y="9048"/>
                    <a:pt x="9037" y="0"/>
                    <a:pt x="19882" y="0"/>
                  </a:cubicBezTo>
                  <a:lnTo>
                    <a:pt x="19882" y="0"/>
                  </a:lnTo>
                  <a:cubicBezTo>
                    <a:pt x="30726" y="0"/>
                    <a:pt x="39763" y="9048"/>
                    <a:pt x="39763" y="19906"/>
                  </a:cubicBezTo>
                  <a:close/>
                </a:path>
              </a:pathLst>
            </a:custGeom>
            <a:solidFill>
              <a:srgbClr val="549D40"/>
            </a:solidFill>
            <a:ln w="18073" cap="flat">
              <a:noFill/>
              <a:prstDash val="solid"/>
              <a:miter/>
            </a:ln>
          </p:spPr>
          <p:txBody>
            <a:bodyPr rtlCol="0" anchor="ctr"/>
            <a:lstStyle/>
            <a:p>
              <a:endParaRPr lang="en-US" sz="849"/>
            </a:p>
          </p:txBody>
        </p:sp>
        <p:sp>
          <p:nvSpPr>
            <p:cNvPr id="1364" name="Freeform 1363">
              <a:extLst>
                <a:ext uri="{FF2B5EF4-FFF2-40B4-BE49-F238E27FC236}">
                  <a16:creationId xmlns:a16="http://schemas.microsoft.com/office/drawing/2014/main" id="{87DB633B-BCA3-E940-8C43-704A3CA82911}"/>
                </a:ext>
              </a:extLst>
            </p:cNvPr>
            <p:cNvSpPr/>
            <p:nvPr userDrawn="1"/>
          </p:nvSpPr>
          <p:spPr>
            <a:xfrm>
              <a:off x="11678459" y="1237878"/>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5"/>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sz="849"/>
            </a:p>
          </p:txBody>
        </p:sp>
        <p:sp>
          <p:nvSpPr>
            <p:cNvPr id="1365" name="Freeform 1364">
              <a:extLst>
                <a:ext uri="{FF2B5EF4-FFF2-40B4-BE49-F238E27FC236}">
                  <a16:creationId xmlns:a16="http://schemas.microsoft.com/office/drawing/2014/main" id="{C88EFF78-EAC5-DD4E-8499-5C9F07B606CA}"/>
                </a:ext>
              </a:extLst>
            </p:cNvPr>
            <p:cNvSpPr/>
            <p:nvPr userDrawn="1"/>
          </p:nvSpPr>
          <p:spPr>
            <a:xfrm>
              <a:off x="11999861" y="631802"/>
              <a:ext cx="39763" cy="121445"/>
            </a:xfrm>
            <a:custGeom>
              <a:avLst/>
              <a:gdLst>
                <a:gd name="connsiteX0" fmla="*/ 39763 w 39763"/>
                <a:gd name="connsiteY0" fmla="*/ 20105 h 121445"/>
                <a:gd name="connsiteX1" fmla="*/ 39763 w 39763"/>
                <a:gd name="connsiteY1" fmla="*/ 101539 h 121445"/>
                <a:gd name="connsiteX2" fmla="*/ 19882 w 39763"/>
                <a:gd name="connsiteY2" fmla="*/ 121445 h 121445"/>
                <a:gd name="connsiteX3" fmla="*/ 19882 w 39763"/>
                <a:gd name="connsiteY3" fmla="*/ 121445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3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3" y="20105"/>
                  </a:moveTo>
                  <a:lnTo>
                    <a:pt x="39763" y="101539"/>
                  </a:lnTo>
                  <a:cubicBezTo>
                    <a:pt x="39763" y="112397"/>
                    <a:pt x="30726" y="121445"/>
                    <a:pt x="19882" y="121445"/>
                  </a:cubicBezTo>
                  <a:lnTo>
                    <a:pt x="19882" y="121445"/>
                  </a:lnTo>
                  <a:cubicBezTo>
                    <a:pt x="9037" y="121445"/>
                    <a:pt x="0" y="112397"/>
                    <a:pt x="0" y="101539"/>
                  </a:cubicBezTo>
                  <a:lnTo>
                    <a:pt x="0" y="20105"/>
                  </a:lnTo>
                  <a:cubicBezTo>
                    <a:pt x="0" y="9247"/>
                    <a:pt x="9037" y="199"/>
                    <a:pt x="19882" y="199"/>
                  </a:cubicBezTo>
                  <a:lnTo>
                    <a:pt x="19882" y="199"/>
                  </a:lnTo>
                  <a:cubicBezTo>
                    <a:pt x="30726" y="-1611"/>
                    <a:pt x="39763" y="9247"/>
                    <a:pt x="39763" y="20105"/>
                  </a:cubicBezTo>
                  <a:close/>
                </a:path>
              </a:pathLst>
            </a:custGeom>
            <a:solidFill>
              <a:srgbClr val="549D40"/>
            </a:solidFill>
            <a:ln w="18073" cap="flat">
              <a:noFill/>
              <a:prstDash val="solid"/>
              <a:miter/>
            </a:ln>
          </p:spPr>
          <p:txBody>
            <a:bodyPr rtlCol="0" anchor="ctr"/>
            <a:lstStyle/>
            <a:p>
              <a:endParaRPr lang="en-US" sz="849"/>
            </a:p>
          </p:txBody>
        </p:sp>
        <p:sp>
          <p:nvSpPr>
            <p:cNvPr id="1366" name="Freeform 1365">
              <a:extLst>
                <a:ext uri="{FF2B5EF4-FFF2-40B4-BE49-F238E27FC236}">
                  <a16:creationId xmlns:a16="http://schemas.microsoft.com/office/drawing/2014/main" id="{7E4BCFBF-3ACD-D049-9C93-AD5A10D30234}"/>
                </a:ext>
              </a:extLst>
            </p:cNvPr>
            <p:cNvSpPr/>
            <p:nvPr userDrawn="1"/>
          </p:nvSpPr>
          <p:spPr>
            <a:xfrm>
              <a:off x="12284753" y="631645"/>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5"/>
                  </a:cubicBezTo>
                  <a:lnTo>
                    <a:pt x="2491" y="29311"/>
                  </a:lnTo>
                  <a:cubicBezTo>
                    <a:pt x="-2931" y="18453"/>
                    <a:pt x="684" y="5785"/>
                    <a:pt x="11528" y="2166"/>
                  </a:cubicBezTo>
                  <a:close/>
                </a:path>
              </a:pathLst>
            </a:custGeom>
            <a:solidFill>
              <a:srgbClr val="549D40"/>
            </a:solidFill>
            <a:ln w="18073" cap="flat">
              <a:noFill/>
              <a:prstDash val="solid"/>
              <a:miter/>
            </a:ln>
          </p:spPr>
          <p:txBody>
            <a:bodyPr rtlCol="0" anchor="ctr"/>
            <a:lstStyle/>
            <a:p>
              <a:endParaRPr lang="en-US" sz="849"/>
            </a:p>
          </p:txBody>
        </p:sp>
        <p:sp>
          <p:nvSpPr>
            <p:cNvPr id="1367" name="Freeform 1366">
              <a:extLst>
                <a:ext uri="{FF2B5EF4-FFF2-40B4-BE49-F238E27FC236}">
                  <a16:creationId xmlns:a16="http://schemas.microsoft.com/office/drawing/2014/main" id="{9424909E-057D-2F48-805D-CB1600A9AACF}"/>
                </a:ext>
              </a:extLst>
            </p:cNvPr>
            <p:cNvSpPr/>
            <p:nvPr userDrawn="1"/>
          </p:nvSpPr>
          <p:spPr>
            <a:xfrm>
              <a:off x="11982109" y="933856"/>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89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89" y="90839"/>
                  </a:lnTo>
                  <a:cubicBezTo>
                    <a:pt x="81012" y="99887"/>
                    <a:pt x="75589" y="112555"/>
                    <a:pt x="66552" y="117984"/>
                  </a:cubicBezTo>
                  <a:lnTo>
                    <a:pt x="66552" y="117984"/>
                  </a:lnTo>
                  <a:cubicBezTo>
                    <a:pt x="57515" y="123413"/>
                    <a:pt x="44863" y="117984"/>
                    <a:pt x="39441" y="108935"/>
                  </a:cubicBezTo>
                  <a:lnTo>
                    <a:pt x="3292" y="29311"/>
                  </a:lnTo>
                  <a:cubicBezTo>
                    <a:pt x="-3938" y="18453"/>
                    <a:pt x="1485" y="7595"/>
                    <a:pt x="12329" y="2166"/>
                  </a:cubicBezTo>
                  <a:close/>
                </a:path>
              </a:pathLst>
            </a:custGeom>
            <a:solidFill>
              <a:srgbClr val="549D40"/>
            </a:solidFill>
            <a:ln w="18073" cap="flat">
              <a:noFill/>
              <a:prstDash val="solid"/>
              <a:miter/>
            </a:ln>
          </p:spPr>
          <p:txBody>
            <a:bodyPr rtlCol="0" anchor="ctr"/>
            <a:lstStyle/>
            <a:p>
              <a:endParaRPr lang="en-US" sz="849"/>
            </a:p>
          </p:txBody>
        </p:sp>
        <p:sp>
          <p:nvSpPr>
            <p:cNvPr id="1368" name="Freeform 1367">
              <a:extLst>
                <a:ext uri="{FF2B5EF4-FFF2-40B4-BE49-F238E27FC236}">
                  <a16:creationId xmlns:a16="http://schemas.microsoft.com/office/drawing/2014/main" id="{44EDB7AA-1AED-2448-B3DB-0AD6FADDD8ED}"/>
                </a:ext>
              </a:extLst>
            </p:cNvPr>
            <p:cNvSpPr/>
            <p:nvPr userDrawn="1"/>
          </p:nvSpPr>
          <p:spPr>
            <a:xfrm>
              <a:off x="12284753" y="933856"/>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5"/>
                  </a:cubicBezTo>
                  <a:lnTo>
                    <a:pt x="2491" y="29311"/>
                  </a:lnTo>
                  <a:cubicBezTo>
                    <a:pt x="-2931" y="18453"/>
                    <a:pt x="684" y="7595"/>
                    <a:pt x="11528" y="2166"/>
                  </a:cubicBezTo>
                  <a:close/>
                </a:path>
              </a:pathLst>
            </a:custGeom>
            <a:solidFill>
              <a:srgbClr val="549D40"/>
            </a:solidFill>
            <a:ln w="18073" cap="flat">
              <a:noFill/>
              <a:prstDash val="solid"/>
              <a:miter/>
            </a:ln>
          </p:spPr>
          <p:txBody>
            <a:bodyPr rtlCol="0" anchor="ctr"/>
            <a:lstStyle/>
            <a:p>
              <a:endParaRPr lang="en-US" sz="849"/>
            </a:p>
          </p:txBody>
        </p:sp>
        <p:sp>
          <p:nvSpPr>
            <p:cNvPr id="1369" name="Freeform 1368">
              <a:extLst>
                <a:ext uri="{FF2B5EF4-FFF2-40B4-BE49-F238E27FC236}">
                  <a16:creationId xmlns:a16="http://schemas.microsoft.com/office/drawing/2014/main" id="{90103633-1B29-F24A-8625-441BFB351E5B}"/>
                </a:ext>
              </a:extLst>
            </p:cNvPr>
            <p:cNvSpPr/>
            <p:nvPr userDrawn="1"/>
          </p:nvSpPr>
          <p:spPr>
            <a:xfrm>
              <a:off x="11982109" y="1237878"/>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89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89" y="90839"/>
                  </a:lnTo>
                  <a:cubicBezTo>
                    <a:pt x="81012" y="99887"/>
                    <a:pt x="75589" y="112555"/>
                    <a:pt x="66552" y="117984"/>
                  </a:cubicBezTo>
                  <a:lnTo>
                    <a:pt x="66552" y="117984"/>
                  </a:lnTo>
                  <a:cubicBezTo>
                    <a:pt x="57515" y="123413"/>
                    <a:pt x="44863" y="117984"/>
                    <a:pt x="39441" y="108935"/>
                  </a:cubicBezTo>
                  <a:lnTo>
                    <a:pt x="3292" y="29311"/>
                  </a:lnTo>
                  <a:cubicBezTo>
                    <a:pt x="-3938" y="18453"/>
                    <a:pt x="1485" y="7595"/>
                    <a:pt x="12329" y="2166"/>
                  </a:cubicBezTo>
                  <a:close/>
                </a:path>
              </a:pathLst>
            </a:custGeom>
            <a:solidFill>
              <a:srgbClr val="549D40"/>
            </a:solidFill>
            <a:ln w="18073" cap="flat">
              <a:noFill/>
              <a:prstDash val="solid"/>
              <a:miter/>
            </a:ln>
          </p:spPr>
          <p:txBody>
            <a:bodyPr rtlCol="0" anchor="ctr"/>
            <a:lstStyle/>
            <a:p>
              <a:endParaRPr lang="en-US" sz="849"/>
            </a:p>
          </p:txBody>
        </p:sp>
        <p:sp>
          <p:nvSpPr>
            <p:cNvPr id="1370" name="Freeform 1369">
              <a:extLst>
                <a:ext uri="{FF2B5EF4-FFF2-40B4-BE49-F238E27FC236}">
                  <a16:creationId xmlns:a16="http://schemas.microsoft.com/office/drawing/2014/main" id="{BA69A18D-DC19-0E49-8BE1-70464BCC286D}"/>
                </a:ext>
              </a:extLst>
            </p:cNvPr>
            <p:cNvSpPr/>
            <p:nvPr userDrawn="1"/>
          </p:nvSpPr>
          <p:spPr>
            <a:xfrm>
              <a:off x="12303511" y="1238234"/>
              <a:ext cx="39763" cy="121246"/>
            </a:xfrm>
            <a:custGeom>
              <a:avLst/>
              <a:gdLst>
                <a:gd name="connsiteX0" fmla="*/ 39764 w 39763"/>
                <a:gd name="connsiteY0" fmla="*/ 19906 h 121246"/>
                <a:gd name="connsiteX1" fmla="*/ 39764 w 39763"/>
                <a:gd name="connsiteY1" fmla="*/ 101340 h 121246"/>
                <a:gd name="connsiteX2" fmla="*/ 19882 w 39763"/>
                <a:gd name="connsiteY2" fmla="*/ 121246 h 121246"/>
                <a:gd name="connsiteX3" fmla="*/ 19882 w 39763"/>
                <a:gd name="connsiteY3" fmla="*/ 121246 h 121246"/>
                <a:gd name="connsiteX4" fmla="*/ 0 w 39763"/>
                <a:gd name="connsiteY4" fmla="*/ 101340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0"/>
                  </a:lnTo>
                  <a:cubicBezTo>
                    <a:pt x="39764" y="112198"/>
                    <a:pt x="30727" y="121246"/>
                    <a:pt x="19882" y="121246"/>
                  </a:cubicBezTo>
                  <a:lnTo>
                    <a:pt x="19882" y="121246"/>
                  </a:lnTo>
                  <a:cubicBezTo>
                    <a:pt x="9037" y="121246"/>
                    <a:pt x="0" y="112198"/>
                    <a:pt x="0" y="101340"/>
                  </a:cubicBezTo>
                  <a:lnTo>
                    <a:pt x="0" y="19906"/>
                  </a:lnTo>
                  <a:cubicBezTo>
                    <a:pt x="0" y="9048"/>
                    <a:pt x="9037" y="0"/>
                    <a:pt x="19882" y="0"/>
                  </a:cubicBezTo>
                  <a:lnTo>
                    <a:pt x="19882" y="0"/>
                  </a:lnTo>
                  <a:cubicBezTo>
                    <a:pt x="28919" y="0"/>
                    <a:pt x="39764" y="9048"/>
                    <a:pt x="39764" y="19906"/>
                  </a:cubicBezTo>
                  <a:close/>
                </a:path>
              </a:pathLst>
            </a:custGeom>
            <a:solidFill>
              <a:srgbClr val="549D40"/>
            </a:solidFill>
            <a:ln w="18073" cap="flat">
              <a:noFill/>
              <a:prstDash val="solid"/>
              <a:miter/>
            </a:ln>
          </p:spPr>
          <p:txBody>
            <a:bodyPr rtlCol="0" anchor="ctr"/>
            <a:lstStyle/>
            <a:p>
              <a:endParaRPr lang="en-US" sz="849"/>
            </a:p>
          </p:txBody>
        </p:sp>
        <p:sp>
          <p:nvSpPr>
            <p:cNvPr id="1371" name="Freeform 1370">
              <a:extLst>
                <a:ext uri="{FF2B5EF4-FFF2-40B4-BE49-F238E27FC236}">
                  <a16:creationId xmlns:a16="http://schemas.microsoft.com/office/drawing/2014/main" id="{0C06762C-EAF7-1E4A-988C-4FE119189D87}"/>
                </a:ext>
              </a:extLst>
            </p:cNvPr>
            <p:cNvSpPr/>
            <p:nvPr userDrawn="1"/>
          </p:nvSpPr>
          <p:spPr>
            <a:xfrm>
              <a:off x="10770118" y="1541899"/>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6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3"/>
                    <a:pt x="44062" y="117984"/>
                    <a:pt x="38640" y="108936"/>
                  </a:cubicBezTo>
                  <a:lnTo>
                    <a:pt x="2491" y="29311"/>
                  </a:lnTo>
                  <a:cubicBezTo>
                    <a:pt x="-2931" y="16643"/>
                    <a:pt x="684" y="5785"/>
                    <a:pt x="11529" y="2166"/>
                  </a:cubicBezTo>
                  <a:close/>
                </a:path>
              </a:pathLst>
            </a:custGeom>
            <a:solidFill>
              <a:srgbClr val="549D40"/>
            </a:solidFill>
            <a:ln w="18073" cap="flat">
              <a:noFill/>
              <a:prstDash val="solid"/>
              <a:miter/>
            </a:ln>
          </p:spPr>
          <p:txBody>
            <a:bodyPr rtlCol="0" anchor="ctr"/>
            <a:lstStyle/>
            <a:p>
              <a:endParaRPr lang="en-US" sz="849"/>
            </a:p>
          </p:txBody>
        </p:sp>
        <p:sp>
          <p:nvSpPr>
            <p:cNvPr id="1372" name="Freeform 1371">
              <a:extLst>
                <a:ext uri="{FF2B5EF4-FFF2-40B4-BE49-F238E27FC236}">
                  <a16:creationId xmlns:a16="http://schemas.microsoft.com/office/drawing/2014/main" id="{4C2F4AC5-0347-2A4D-BE06-8AA7A9677CA6}"/>
                </a:ext>
              </a:extLst>
            </p:cNvPr>
            <p:cNvSpPr/>
            <p:nvPr userDrawn="1"/>
          </p:nvSpPr>
          <p:spPr>
            <a:xfrm>
              <a:off x="10788876" y="1844467"/>
              <a:ext cx="39763" cy="121246"/>
            </a:xfrm>
            <a:custGeom>
              <a:avLst/>
              <a:gdLst>
                <a:gd name="connsiteX0" fmla="*/ 39763 w 39763"/>
                <a:gd name="connsiteY0" fmla="*/ 19906 h 121246"/>
                <a:gd name="connsiteX1" fmla="*/ 39763 w 39763"/>
                <a:gd name="connsiteY1" fmla="*/ 101340 h 121246"/>
                <a:gd name="connsiteX2" fmla="*/ 19882 w 39763"/>
                <a:gd name="connsiteY2" fmla="*/ 121246 h 121246"/>
                <a:gd name="connsiteX3" fmla="*/ 19882 w 39763"/>
                <a:gd name="connsiteY3" fmla="*/ 121246 h 121246"/>
                <a:gd name="connsiteX4" fmla="*/ 0 w 39763"/>
                <a:gd name="connsiteY4" fmla="*/ 101340 h 121246"/>
                <a:gd name="connsiteX5" fmla="*/ 0 w 39763"/>
                <a:gd name="connsiteY5" fmla="*/ 19906 h 121246"/>
                <a:gd name="connsiteX6" fmla="*/ 19882 w 39763"/>
                <a:gd name="connsiteY6" fmla="*/ 0 h 121246"/>
                <a:gd name="connsiteX7" fmla="*/ 19882 w 39763"/>
                <a:gd name="connsiteY7" fmla="*/ 0 h 121246"/>
                <a:gd name="connsiteX8" fmla="*/ 39763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3" y="19906"/>
                  </a:moveTo>
                  <a:lnTo>
                    <a:pt x="39763" y="101340"/>
                  </a:lnTo>
                  <a:cubicBezTo>
                    <a:pt x="39763" y="112198"/>
                    <a:pt x="30726" y="121246"/>
                    <a:pt x="19882" y="121246"/>
                  </a:cubicBezTo>
                  <a:lnTo>
                    <a:pt x="19882" y="121246"/>
                  </a:lnTo>
                  <a:cubicBezTo>
                    <a:pt x="9037" y="121246"/>
                    <a:pt x="0" y="112198"/>
                    <a:pt x="0" y="101340"/>
                  </a:cubicBezTo>
                  <a:lnTo>
                    <a:pt x="0" y="19906"/>
                  </a:lnTo>
                  <a:cubicBezTo>
                    <a:pt x="0" y="9048"/>
                    <a:pt x="9037" y="0"/>
                    <a:pt x="19882" y="0"/>
                  </a:cubicBezTo>
                  <a:lnTo>
                    <a:pt x="19882" y="0"/>
                  </a:lnTo>
                  <a:cubicBezTo>
                    <a:pt x="28919" y="0"/>
                    <a:pt x="39763" y="9048"/>
                    <a:pt x="39763" y="19906"/>
                  </a:cubicBezTo>
                  <a:close/>
                </a:path>
              </a:pathLst>
            </a:custGeom>
            <a:solidFill>
              <a:srgbClr val="549D40"/>
            </a:solidFill>
            <a:ln w="18073" cap="flat">
              <a:noFill/>
              <a:prstDash val="solid"/>
              <a:miter/>
            </a:ln>
          </p:spPr>
          <p:txBody>
            <a:bodyPr rtlCol="0" anchor="ctr"/>
            <a:lstStyle/>
            <a:p>
              <a:endParaRPr lang="en-US" sz="849"/>
            </a:p>
          </p:txBody>
        </p:sp>
        <p:sp>
          <p:nvSpPr>
            <p:cNvPr id="1373" name="Freeform 1372">
              <a:extLst>
                <a:ext uri="{FF2B5EF4-FFF2-40B4-BE49-F238E27FC236}">
                  <a16:creationId xmlns:a16="http://schemas.microsoft.com/office/drawing/2014/main" id="{63DD899C-E9A4-6B44-8BBE-A63BEC54D71E}"/>
                </a:ext>
              </a:extLst>
            </p:cNvPr>
            <p:cNvSpPr/>
            <p:nvPr userDrawn="1"/>
          </p:nvSpPr>
          <p:spPr>
            <a:xfrm>
              <a:off x="10770118" y="2148131"/>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6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3"/>
                    <a:pt x="44062" y="117984"/>
                    <a:pt x="38640" y="108936"/>
                  </a:cubicBezTo>
                  <a:lnTo>
                    <a:pt x="2491" y="29311"/>
                  </a:lnTo>
                  <a:cubicBezTo>
                    <a:pt x="-2931" y="18453"/>
                    <a:pt x="684" y="5785"/>
                    <a:pt x="11529" y="2166"/>
                  </a:cubicBezTo>
                  <a:close/>
                </a:path>
              </a:pathLst>
            </a:custGeom>
            <a:solidFill>
              <a:srgbClr val="549D40"/>
            </a:solidFill>
            <a:ln w="18073" cap="flat">
              <a:noFill/>
              <a:prstDash val="solid"/>
              <a:miter/>
            </a:ln>
          </p:spPr>
          <p:txBody>
            <a:bodyPr rtlCol="0" anchor="ctr"/>
            <a:lstStyle/>
            <a:p>
              <a:endParaRPr lang="en-US" sz="849"/>
            </a:p>
          </p:txBody>
        </p:sp>
        <p:sp>
          <p:nvSpPr>
            <p:cNvPr id="1374" name="Freeform 1373">
              <a:extLst>
                <a:ext uri="{FF2B5EF4-FFF2-40B4-BE49-F238E27FC236}">
                  <a16:creationId xmlns:a16="http://schemas.microsoft.com/office/drawing/2014/main" id="{07DF56C2-2EC4-9D40-9CD6-64154AE5406E}"/>
                </a:ext>
              </a:extLst>
            </p:cNvPr>
            <p:cNvSpPr/>
            <p:nvPr userDrawn="1"/>
          </p:nvSpPr>
          <p:spPr>
            <a:xfrm>
              <a:off x="11090718" y="1542056"/>
              <a:ext cx="39763" cy="121445"/>
            </a:xfrm>
            <a:custGeom>
              <a:avLst/>
              <a:gdLst>
                <a:gd name="connsiteX0" fmla="*/ 39764 w 39763"/>
                <a:gd name="connsiteY0" fmla="*/ 20105 h 121445"/>
                <a:gd name="connsiteX1" fmla="*/ 39764 w 39763"/>
                <a:gd name="connsiteY1" fmla="*/ 101539 h 121445"/>
                <a:gd name="connsiteX2" fmla="*/ 19882 w 39763"/>
                <a:gd name="connsiteY2" fmla="*/ 121445 h 121445"/>
                <a:gd name="connsiteX3" fmla="*/ 19882 w 39763"/>
                <a:gd name="connsiteY3" fmla="*/ 121445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7" y="121445"/>
                    <a:pt x="19882" y="121445"/>
                  </a:cubicBezTo>
                  <a:lnTo>
                    <a:pt x="19882" y="121445"/>
                  </a:lnTo>
                  <a:cubicBezTo>
                    <a:pt x="9037" y="121445"/>
                    <a:pt x="0" y="112397"/>
                    <a:pt x="0" y="101539"/>
                  </a:cubicBezTo>
                  <a:lnTo>
                    <a:pt x="0" y="20105"/>
                  </a:lnTo>
                  <a:cubicBezTo>
                    <a:pt x="0" y="9247"/>
                    <a:pt x="9037" y="199"/>
                    <a:pt x="19882" y="199"/>
                  </a:cubicBezTo>
                  <a:lnTo>
                    <a:pt x="19882" y="199"/>
                  </a:lnTo>
                  <a:cubicBezTo>
                    <a:pt x="30727" y="-1611"/>
                    <a:pt x="39764" y="9247"/>
                    <a:pt x="39764" y="20105"/>
                  </a:cubicBezTo>
                  <a:close/>
                </a:path>
              </a:pathLst>
            </a:custGeom>
            <a:solidFill>
              <a:srgbClr val="549D40"/>
            </a:solidFill>
            <a:ln w="18073" cap="flat">
              <a:noFill/>
              <a:prstDash val="solid"/>
              <a:miter/>
            </a:ln>
          </p:spPr>
          <p:txBody>
            <a:bodyPr rtlCol="0" anchor="ctr"/>
            <a:lstStyle/>
            <a:p>
              <a:endParaRPr lang="en-US" sz="849"/>
            </a:p>
          </p:txBody>
        </p:sp>
        <p:sp>
          <p:nvSpPr>
            <p:cNvPr id="1375" name="Freeform 1374">
              <a:extLst>
                <a:ext uri="{FF2B5EF4-FFF2-40B4-BE49-F238E27FC236}">
                  <a16:creationId xmlns:a16="http://schemas.microsoft.com/office/drawing/2014/main" id="{49383988-EF80-854F-A6DC-7B69EA2BDB18}"/>
                </a:ext>
              </a:extLst>
            </p:cNvPr>
            <p:cNvSpPr/>
            <p:nvPr userDrawn="1"/>
          </p:nvSpPr>
          <p:spPr>
            <a:xfrm>
              <a:off x="11375610" y="1541899"/>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6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3"/>
                    <a:pt x="44062" y="117984"/>
                    <a:pt x="38640" y="108936"/>
                  </a:cubicBezTo>
                  <a:lnTo>
                    <a:pt x="2491" y="29311"/>
                  </a:lnTo>
                  <a:cubicBezTo>
                    <a:pt x="-2931" y="16643"/>
                    <a:pt x="684" y="5785"/>
                    <a:pt x="11529" y="2166"/>
                  </a:cubicBezTo>
                  <a:close/>
                </a:path>
              </a:pathLst>
            </a:custGeom>
            <a:solidFill>
              <a:srgbClr val="549D40"/>
            </a:solidFill>
            <a:ln w="18073" cap="flat">
              <a:noFill/>
              <a:prstDash val="solid"/>
              <a:miter/>
            </a:ln>
          </p:spPr>
          <p:txBody>
            <a:bodyPr rtlCol="0" anchor="ctr"/>
            <a:lstStyle/>
            <a:p>
              <a:endParaRPr lang="en-US" sz="849"/>
            </a:p>
          </p:txBody>
        </p:sp>
        <p:sp>
          <p:nvSpPr>
            <p:cNvPr id="1376" name="Freeform 1375">
              <a:extLst>
                <a:ext uri="{FF2B5EF4-FFF2-40B4-BE49-F238E27FC236}">
                  <a16:creationId xmlns:a16="http://schemas.microsoft.com/office/drawing/2014/main" id="{11382C78-53F3-644B-A463-45CE4546F960}"/>
                </a:ext>
              </a:extLst>
            </p:cNvPr>
            <p:cNvSpPr/>
            <p:nvPr userDrawn="1"/>
          </p:nvSpPr>
          <p:spPr>
            <a:xfrm>
              <a:off x="11678459" y="1541899"/>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6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6643"/>
                    <a:pt x="1484" y="5785"/>
                    <a:pt x="12329" y="2166"/>
                  </a:cubicBezTo>
                  <a:close/>
                </a:path>
              </a:pathLst>
            </a:custGeom>
            <a:solidFill>
              <a:srgbClr val="549D40"/>
            </a:solidFill>
            <a:ln w="18073" cap="flat">
              <a:noFill/>
              <a:prstDash val="solid"/>
              <a:miter/>
            </a:ln>
          </p:spPr>
          <p:txBody>
            <a:bodyPr rtlCol="0" anchor="ctr"/>
            <a:lstStyle/>
            <a:p>
              <a:endParaRPr lang="en-US" sz="849"/>
            </a:p>
          </p:txBody>
        </p:sp>
        <p:sp>
          <p:nvSpPr>
            <p:cNvPr id="1377" name="Freeform 1376">
              <a:extLst>
                <a:ext uri="{FF2B5EF4-FFF2-40B4-BE49-F238E27FC236}">
                  <a16:creationId xmlns:a16="http://schemas.microsoft.com/office/drawing/2014/main" id="{B92BA95E-8248-854B-A3C5-A5CBE289CC01}"/>
                </a:ext>
              </a:extLst>
            </p:cNvPr>
            <p:cNvSpPr/>
            <p:nvPr userDrawn="1"/>
          </p:nvSpPr>
          <p:spPr>
            <a:xfrm>
              <a:off x="11072967" y="1844110"/>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5"/>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sz="849"/>
            </a:p>
          </p:txBody>
        </p:sp>
        <p:sp>
          <p:nvSpPr>
            <p:cNvPr id="1378" name="Freeform 1377">
              <a:extLst>
                <a:ext uri="{FF2B5EF4-FFF2-40B4-BE49-F238E27FC236}">
                  <a16:creationId xmlns:a16="http://schemas.microsoft.com/office/drawing/2014/main" id="{A0B1312C-85A1-6A45-9A19-9DD2F8C41184}"/>
                </a:ext>
              </a:extLst>
            </p:cNvPr>
            <p:cNvSpPr/>
            <p:nvPr userDrawn="1"/>
          </p:nvSpPr>
          <p:spPr>
            <a:xfrm>
              <a:off x="11375610" y="1844110"/>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3"/>
                    <a:pt x="44062" y="117984"/>
                    <a:pt x="38640" y="108935"/>
                  </a:cubicBezTo>
                  <a:lnTo>
                    <a:pt x="2491" y="29311"/>
                  </a:lnTo>
                  <a:cubicBezTo>
                    <a:pt x="-2931" y="18453"/>
                    <a:pt x="684" y="7595"/>
                    <a:pt x="11529" y="2166"/>
                  </a:cubicBezTo>
                  <a:close/>
                </a:path>
              </a:pathLst>
            </a:custGeom>
            <a:solidFill>
              <a:srgbClr val="549D40"/>
            </a:solidFill>
            <a:ln w="18073" cap="flat">
              <a:noFill/>
              <a:prstDash val="solid"/>
              <a:miter/>
            </a:ln>
          </p:spPr>
          <p:txBody>
            <a:bodyPr rtlCol="0" anchor="ctr"/>
            <a:lstStyle/>
            <a:p>
              <a:endParaRPr lang="en-US" sz="849"/>
            </a:p>
          </p:txBody>
        </p:sp>
        <p:sp>
          <p:nvSpPr>
            <p:cNvPr id="1379" name="Freeform 1378">
              <a:extLst>
                <a:ext uri="{FF2B5EF4-FFF2-40B4-BE49-F238E27FC236}">
                  <a16:creationId xmlns:a16="http://schemas.microsoft.com/office/drawing/2014/main" id="{5BF0D2F8-357B-8E42-9B95-5EED5D1D2798}"/>
                </a:ext>
              </a:extLst>
            </p:cNvPr>
            <p:cNvSpPr/>
            <p:nvPr userDrawn="1"/>
          </p:nvSpPr>
          <p:spPr>
            <a:xfrm>
              <a:off x="11072967" y="2148131"/>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6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8453"/>
                    <a:pt x="1484" y="5785"/>
                    <a:pt x="12329" y="2166"/>
                  </a:cubicBezTo>
                  <a:close/>
                </a:path>
              </a:pathLst>
            </a:custGeom>
            <a:solidFill>
              <a:srgbClr val="549D40"/>
            </a:solidFill>
            <a:ln w="18073" cap="flat">
              <a:noFill/>
              <a:prstDash val="solid"/>
              <a:miter/>
            </a:ln>
          </p:spPr>
          <p:txBody>
            <a:bodyPr rtlCol="0" anchor="ctr"/>
            <a:lstStyle/>
            <a:p>
              <a:endParaRPr lang="en-US" sz="849"/>
            </a:p>
          </p:txBody>
        </p:sp>
        <p:sp>
          <p:nvSpPr>
            <p:cNvPr id="1380" name="Freeform 1379">
              <a:extLst>
                <a:ext uri="{FF2B5EF4-FFF2-40B4-BE49-F238E27FC236}">
                  <a16:creationId xmlns:a16="http://schemas.microsoft.com/office/drawing/2014/main" id="{9A7FBB16-B087-6F45-AA6E-1595118736EA}"/>
                </a:ext>
              </a:extLst>
            </p:cNvPr>
            <p:cNvSpPr/>
            <p:nvPr userDrawn="1"/>
          </p:nvSpPr>
          <p:spPr>
            <a:xfrm>
              <a:off x="11698018" y="1844467"/>
              <a:ext cx="39763" cy="121246"/>
            </a:xfrm>
            <a:custGeom>
              <a:avLst/>
              <a:gdLst>
                <a:gd name="connsiteX0" fmla="*/ 39764 w 39763"/>
                <a:gd name="connsiteY0" fmla="*/ 19906 h 121246"/>
                <a:gd name="connsiteX1" fmla="*/ 39764 w 39763"/>
                <a:gd name="connsiteY1" fmla="*/ 101340 h 121246"/>
                <a:gd name="connsiteX2" fmla="*/ 19882 w 39763"/>
                <a:gd name="connsiteY2" fmla="*/ 121246 h 121246"/>
                <a:gd name="connsiteX3" fmla="*/ 19882 w 39763"/>
                <a:gd name="connsiteY3" fmla="*/ 121246 h 121246"/>
                <a:gd name="connsiteX4" fmla="*/ 0 w 39763"/>
                <a:gd name="connsiteY4" fmla="*/ 101340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0"/>
                  </a:lnTo>
                  <a:cubicBezTo>
                    <a:pt x="39764" y="112198"/>
                    <a:pt x="30727" y="121246"/>
                    <a:pt x="19882" y="121246"/>
                  </a:cubicBezTo>
                  <a:lnTo>
                    <a:pt x="19882" y="121246"/>
                  </a:lnTo>
                  <a:cubicBezTo>
                    <a:pt x="9037" y="121246"/>
                    <a:pt x="0" y="112198"/>
                    <a:pt x="0" y="101340"/>
                  </a:cubicBezTo>
                  <a:lnTo>
                    <a:pt x="0" y="19906"/>
                  </a:lnTo>
                  <a:cubicBezTo>
                    <a:pt x="0" y="9048"/>
                    <a:pt x="9037" y="0"/>
                    <a:pt x="19882" y="0"/>
                  </a:cubicBezTo>
                  <a:lnTo>
                    <a:pt x="19882" y="0"/>
                  </a:lnTo>
                  <a:cubicBezTo>
                    <a:pt x="28919" y="0"/>
                    <a:pt x="39764" y="9048"/>
                    <a:pt x="39764" y="19906"/>
                  </a:cubicBezTo>
                  <a:close/>
                </a:path>
              </a:pathLst>
            </a:custGeom>
            <a:solidFill>
              <a:srgbClr val="549D40"/>
            </a:solidFill>
            <a:ln w="18073" cap="flat">
              <a:noFill/>
              <a:prstDash val="solid"/>
              <a:miter/>
            </a:ln>
          </p:spPr>
          <p:txBody>
            <a:bodyPr rtlCol="0" anchor="ctr"/>
            <a:lstStyle/>
            <a:p>
              <a:endParaRPr lang="en-US" sz="849"/>
            </a:p>
          </p:txBody>
        </p:sp>
        <p:sp>
          <p:nvSpPr>
            <p:cNvPr id="1381" name="Freeform 1380">
              <a:extLst>
                <a:ext uri="{FF2B5EF4-FFF2-40B4-BE49-F238E27FC236}">
                  <a16:creationId xmlns:a16="http://schemas.microsoft.com/office/drawing/2014/main" id="{F6C51B8E-EB3B-284C-AE65-D2C7C0420417}"/>
                </a:ext>
              </a:extLst>
            </p:cNvPr>
            <p:cNvSpPr/>
            <p:nvPr userDrawn="1"/>
          </p:nvSpPr>
          <p:spPr>
            <a:xfrm>
              <a:off x="11394368" y="2148289"/>
              <a:ext cx="39763" cy="121445"/>
            </a:xfrm>
            <a:custGeom>
              <a:avLst/>
              <a:gdLst>
                <a:gd name="connsiteX0" fmla="*/ 39763 w 39763"/>
                <a:gd name="connsiteY0" fmla="*/ 20105 h 121445"/>
                <a:gd name="connsiteX1" fmla="*/ 39763 w 39763"/>
                <a:gd name="connsiteY1" fmla="*/ 101539 h 121445"/>
                <a:gd name="connsiteX2" fmla="*/ 19882 w 39763"/>
                <a:gd name="connsiteY2" fmla="*/ 121445 h 121445"/>
                <a:gd name="connsiteX3" fmla="*/ 19882 w 39763"/>
                <a:gd name="connsiteY3" fmla="*/ 121445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3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3" y="20105"/>
                  </a:moveTo>
                  <a:lnTo>
                    <a:pt x="39763" y="101539"/>
                  </a:lnTo>
                  <a:cubicBezTo>
                    <a:pt x="39763" y="112397"/>
                    <a:pt x="30726" y="121445"/>
                    <a:pt x="19882" y="121445"/>
                  </a:cubicBezTo>
                  <a:lnTo>
                    <a:pt x="19882" y="121445"/>
                  </a:lnTo>
                  <a:cubicBezTo>
                    <a:pt x="9037" y="121445"/>
                    <a:pt x="0" y="112397"/>
                    <a:pt x="0" y="101539"/>
                  </a:cubicBezTo>
                  <a:lnTo>
                    <a:pt x="0" y="20105"/>
                  </a:lnTo>
                  <a:cubicBezTo>
                    <a:pt x="0" y="9247"/>
                    <a:pt x="9037" y="199"/>
                    <a:pt x="19882" y="199"/>
                  </a:cubicBezTo>
                  <a:lnTo>
                    <a:pt x="19882" y="199"/>
                  </a:lnTo>
                  <a:cubicBezTo>
                    <a:pt x="30726" y="-1611"/>
                    <a:pt x="39763" y="9247"/>
                    <a:pt x="39763" y="20105"/>
                  </a:cubicBezTo>
                  <a:close/>
                </a:path>
              </a:pathLst>
            </a:custGeom>
            <a:solidFill>
              <a:srgbClr val="549D40"/>
            </a:solidFill>
            <a:ln w="18073" cap="flat">
              <a:noFill/>
              <a:prstDash val="solid"/>
              <a:miter/>
            </a:ln>
          </p:spPr>
          <p:txBody>
            <a:bodyPr rtlCol="0" anchor="ctr"/>
            <a:lstStyle/>
            <a:p>
              <a:endParaRPr lang="en-US" sz="849"/>
            </a:p>
          </p:txBody>
        </p:sp>
        <p:sp>
          <p:nvSpPr>
            <p:cNvPr id="1382" name="Freeform 1381">
              <a:extLst>
                <a:ext uri="{FF2B5EF4-FFF2-40B4-BE49-F238E27FC236}">
                  <a16:creationId xmlns:a16="http://schemas.microsoft.com/office/drawing/2014/main" id="{CE04350D-C4BA-8141-82B0-5DF3C17A417B}"/>
                </a:ext>
              </a:extLst>
            </p:cNvPr>
            <p:cNvSpPr/>
            <p:nvPr userDrawn="1"/>
          </p:nvSpPr>
          <p:spPr>
            <a:xfrm>
              <a:off x="11678459" y="2148131"/>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6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8453"/>
                    <a:pt x="1484" y="5785"/>
                    <a:pt x="12329" y="2166"/>
                  </a:cubicBezTo>
                  <a:close/>
                </a:path>
              </a:pathLst>
            </a:custGeom>
            <a:solidFill>
              <a:srgbClr val="549D40"/>
            </a:solidFill>
            <a:ln w="18073" cap="flat">
              <a:noFill/>
              <a:prstDash val="solid"/>
              <a:miter/>
            </a:ln>
          </p:spPr>
          <p:txBody>
            <a:bodyPr rtlCol="0" anchor="ctr"/>
            <a:lstStyle/>
            <a:p>
              <a:endParaRPr lang="en-US" sz="849"/>
            </a:p>
          </p:txBody>
        </p:sp>
        <p:sp>
          <p:nvSpPr>
            <p:cNvPr id="1383" name="Freeform 1382">
              <a:extLst>
                <a:ext uri="{FF2B5EF4-FFF2-40B4-BE49-F238E27FC236}">
                  <a16:creationId xmlns:a16="http://schemas.microsoft.com/office/drawing/2014/main" id="{D4EED9CD-603A-6D4B-9E3B-2C58B9B5108E}"/>
                </a:ext>
              </a:extLst>
            </p:cNvPr>
            <p:cNvSpPr/>
            <p:nvPr userDrawn="1"/>
          </p:nvSpPr>
          <p:spPr>
            <a:xfrm>
              <a:off x="11999861" y="1542056"/>
              <a:ext cx="39763" cy="121445"/>
            </a:xfrm>
            <a:custGeom>
              <a:avLst/>
              <a:gdLst>
                <a:gd name="connsiteX0" fmla="*/ 39763 w 39763"/>
                <a:gd name="connsiteY0" fmla="*/ 20105 h 121445"/>
                <a:gd name="connsiteX1" fmla="*/ 39763 w 39763"/>
                <a:gd name="connsiteY1" fmla="*/ 101539 h 121445"/>
                <a:gd name="connsiteX2" fmla="*/ 19882 w 39763"/>
                <a:gd name="connsiteY2" fmla="*/ 121445 h 121445"/>
                <a:gd name="connsiteX3" fmla="*/ 19882 w 39763"/>
                <a:gd name="connsiteY3" fmla="*/ 121445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3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3" y="20105"/>
                  </a:moveTo>
                  <a:lnTo>
                    <a:pt x="39763" y="101539"/>
                  </a:lnTo>
                  <a:cubicBezTo>
                    <a:pt x="39763" y="112397"/>
                    <a:pt x="30726" y="121445"/>
                    <a:pt x="19882" y="121445"/>
                  </a:cubicBezTo>
                  <a:lnTo>
                    <a:pt x="19882" y="121445"/>
                  </a:lnTo>
                  <a:cubicBezTo>
                    <a:pt x="9037" y="121445"/>
                    <a:pt x="0" y="112397"/>
                    <a:pt x="0" y="101539"/>
                  </a:cubicBezTo>
                  <a:lnTo>
                    <a:pt x="0" y="20105"/>
                  </a:lnTo>
                  <a:cubicBezTo>
                    <a:pt x="0" y="9247"/>
                    <a:pt x="9037" y="199"/>
                    <a:pt x="19882" y="199"/>
                  </a:cubicBezTo>
                  <a:lnTo>
                    <a:pt x="19882" y="199"/>
                  </a:lnTo>
                  <a:cubicBezTo>
                    <a:pt x="30726" y="-1611"/>
                    <a:pt x="39763" y="9247"/>
                    <a:pt x="39763" y="20105"/>
                  </a:cubicBezTo>
                  <a:close/>
                </a:path>
              </a:pathLst>
            </a:custGeom>
            <a:solidFill>
              <a:srgbClr val="549D40"/>
            </a:solidFill>
            <a:ln w="18073" cap="flat">
              <a:noFill/>
              <a:prstDash val="solid"/>
              <a:miter/>
            </a:ln>
          </p:spPr>
          <p:txBody>
            <a:bodyPr rtlCol="0" anchor="ctr"/>
            <a:lstStyle/>
            <a:p>
              <a:endParaRPr lang="en-US" sz="849"/>
            </a:p>
          </p:txBody>
        </p:sp>
        <p:sp>
          <p:nvSpPr>
            <p:cNvPr id="1384" name="Freeform 1383">
              <a:extLst>
                <a:ext uri="{FF2B5EF4-FFF2-40B4-BE49-F238E27FC236}">
                  <a16:creationId xmlns:a16="http://schemas.microsoft.com/office/drawing/2014/main" id="{061DBB07-9F76-EC48-BD71-873D804149E5}"/>
                </a:ext>
              </a:extLst>
            </p:cNvPr>
            <p:cNvSpPr/>
            <p:nvPr userDrawn="1"/>
          </p:nvSpPr>
          <p:spPr>
            <a:xfrm>
              <a:off x="12284753" y="1541899"/>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6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6"/>
                  </a:cubicBezTo>
                  <a:lnTo>
                    <a:pt x="2491" y="29311"/>
                  </a:lnTo>
                  <a:cubicBezTo>
                    <a:pt x="-2931" y="16643"/>
                    <a:pt x="684" y="5785"/>
                    <a:pt x="11528" y="2166"/>
                  </a:cubicBezTo>
                  <a:close/>
                </a:path>
              </a:pathLst>
            </a:custGeom>
            <a:solidFill>
              <a:srgbClr val="549D40"/>
            </a:solidFill>
            <a:ln w="18073" cap="flat">
              <a:noFill/>
              <a:prstDash val="solid"/>
              <a:miter/>
            </a:ln>
          </p:spPr>
          <p:txBody>
            <a:bodyPr rtlCol="0" anchor="ctr"/>
            <a:lstStyle/>
            <a:p>
              <a:endParaRPr lang="en-US" sz="849"/>
            </a:p>
          </p:txBody>
        </p:sp>
        <p:sp>
          <p:nvSpPr>
            <p:cNvPr id="1385" name="Freeform 1384">
              <a:extLst>
                <a:ext uri="{FF2B5EF4-FFF2-40B4-BE49-F238E27FC236}">
                  <a16:creationId xmlns:a16="http://schemas.microsoft.com/office/drawing/2014/main" id="{BD939B75-E370-2442-8928-5D047274ADA1}"/>
                </a:ext>
              </a:extLst>
            </p:cNvPr>
            <p:cNvSpPr/>
            <p:nvPr userDrawn="1"/>
          </p:nvSpPr>
          <p:spPr>
            <a:xfrm>
              <a:off x="11982109" y="1844110"/>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89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89" y="90839"/>
                  </a:lnTo>
                  <a:cubicBezTo>
                    <a:pt x="81012" y="99887"/>
                    <a:pt x="75589" y="112555"/>
                    <a:pt x="66552" y="117984"/>
                  </a:cubicBezTo>
                  <a:lnTo>
                    <a:pt x="66552" y="117984"/>
                  </a:lnTo>
                  <a:cubicBezTo>
                    <a:pt x="57515" y="123413"/>
                    <a:pt x="44863" y="117984"/>
                    <a:pt x="39441" y="108935"/>
                  </a:cubicBezTo>
                  <a:lnTo>
                    <a:pt x="3292" y="29311"/>
                  </a:lnTo>
                  <a:cubicBezTo>
                    <a:pt x="-3938" y="18453"/>
                    <a:pt x="1485" y="7595"/>
                    <a:pt x="12329" y="2166"/>
                  </a:cubicBezTo>
                  <a:close/>
                </a:path>
              </a:pathLst>
            </a:custGeom>
            <a:solidFill>
              <a:srgbClr val="549D40"/>
            </a:solidFill>
            <a:ln w="18073" cap="flat">
              <a:noFill/>
              <a:prstDash val="solid"/>
              <a:miter/>
            </a:ln>
          </p:spPr>
          <p:txBody>
            <a:bodyPr rtlCol="0" anchor="ctr"/>
            <a:lstStyle/>
            <a:p>
              <a:endParaRPr lang="en-US" sz="849"/>
            </a:p>
          </p:txBody>
        </p:sp>
        <p:sp>
          <p:nvSpPr>
            <p:cNvPr id="1386" name="Freeform 1385">
              <a:extLst>
                <a:ext uri="{FF2B5EF4-FFF2-40B4-BE49-F238E27FC236}">
                  <a16:creationId xmlns:a16="http://schemas.microsoft.com/office/drawing/2014/main" id="{FD201348-99CF-AC41-8D1D-336C8FE8C169}"/>
                </a:ext>
              </a:extLst>
            </p:cNvPr>
            <p:cNvSpPr/>
            <p:nvPr userDrawn="1"/>
          </p:nvSpPr>
          <p:spPr>
            <a:xfrm>
              <a:off x="12284753" y="1844110"/>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5"/>
                  </a:cubicBezTo>
                  <a:lnTo>
                    <a:pt x="2491" y="29311"/>
                  </a:lnTo>
                  <a:cubicBezTo>
                    <a:pt x="-2931" y="18453"/>
                    <a:pt x="684" y="7595"/>
                    <a:pt x="11528" y="2166"/>
                  </a:cubicBezTo>
                  <a:close/>
                </a:path>
              </a:pathLst>
            </a:custGeom>
            <a:solidFill>
              <a:srgbClr val="549D40"/>
            </a:solidFill>
            <a:ln w="18073" cap="flat">
              <a:noFill/>
              <a:prstDash val="solid"/>
              <a:miter/>
            </a:ln>
          </p:spPr>
          <p:txBody>
            <a:bodyPr rtlCol="0" anchor="ctr"/>
            <a:lstStyle/>
            <a:p>
              <a:endParaRPr lang="en-US" sz="849"/>
            </a:p>
          </p:txBody>
        </p:sp>
        <p:sp>
          <p:nvSpPr>
            <p:cNvPr id="1387" name="Freeform 1386">
              <a:extLst>
                <a:ext uri="{FF2B5EF4-FFF2-40B4-BE49-F238E27FC236}">
                  <a16:creationId xmlns:a16="http://schemas.microsoft.com/office/drawing/2014/main" id="{BD76A458-B39B-D845-A37E-89771A5D8638}"/>
                </a:ext>
              </a:extLst>
            </p:cNvPr>
            <p:cNvSpPr/>
            <p:nvPr userDrawn="1"/>
          </p:nvSpPr>
          <p:spPr>
            <a:xfrm>
              <a:off x="11982109" y="2148131"/>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89 w 77752"/>
                <a:gd name="connsiteY3" fmla="*/ 90839 h 120149"/>
                <a:gd name="connsiteX4" fmla="*/ 66552 w 77752"/>
                <a:gd name="connsiteY4" fmla="*/ 117984 h 120149"/>
                <a:gd name="connsiteX5" fmla="*/ 66552 w 77752"/>
                <a:gd name="connsiteY5" fmla="*/ 117984 h 120149"/>
                <a:gd name="connsiteX6" fmla="*/ 39441 w 77752"/>
                <a:gd name="connsiteY6" fmla="*/ 108936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89" y="90839"/>
                  </a:lnTo>
                  <a:cubicBezTo>
                    <a:pt x="81012" y="99887"/>
                    <a:pt x="75589" y="112555"/>
                    <a:pt x="66552" y="117984"/>
                  </a:cubicBezTo>
                  <a:lnTo>
                    <a:pt x="66552" y="117984"/>
                  </a:lnTo>
                  <a:cubicBezTo>
                    <a:pt x="57515" y="123413"/>
                    <a:pt x="44863" y="117984"/>
                    <a:pt x="39441" y="108936"/>
                  </a:cubicBezTo>
                  <a:lnTo>
                    <a:pt x="3292" y="29311"/>
                  </a:lnTo>
                  <a:cubicBezTo>
                    <a:pt x="-3938" y="18453"/>
                    <a:pt x="1485" y="5785"/>
                    <a:pt x="12329" y="2166"/>
                  </a:cubicBezTo>
                  <a:close/>
                </a:path>
              </a:pathLst>
            </a:custGeom>
            <a:solidFill>
              <a:srgbClr val="549D40"/>
            </a:solidFill>
            <a:ln w="18073" cap="flat">
              <a:noFill/>
              <a:prstDash val="solid"/>
              <a:miter/>
            </a:ln>
          </p:spPr>
          <p:txBody>
            <a:bodyPr rtlCol="0" anchor="ctr"/>
            <a:lstStyle/>
            <a:p>
              <a:endParaRPr lang="en-US" sz="849"/>
            </a:p>
          </p:txBody>
        </p:sp>
        <p:sp>
          <p:nvSpPr>
            <p:cNvPr id="1388" name="Freeform 1387">
              <a:extLst>
                <a:ext uri="{FF2B5EF4-FFF2-40B4-BE49-F238E27FC236}">
                  <a16:creationId xmlns:a16="http://schemas.microsoft.com/office/drawing/2014/main" id="{BA2D200A-DD8B-AA4F-93D8-B368B082103C}"/>
                </a:ext>
              </a:extLst>
            </p:cNvPr>
            <p:cNvSpPr/>
            <p:nvPr userDrawn="1"/>
          </p:nvSpPr>
          <p:spPr>
            <a:xfrm>
              <a:off x="12303511" y="2148289"/>
              <a:ext cx="39763" cy="121445"/>
            </a:xfrm>
            <a:custGeom>
              <a:avLst/>
              <a:gdLst>
                <a:gd name="connsiteX0" fmla="*/ 39764 w 39763"/>
                <a:gd name="connsiteY0" fmla="*/ 20105 h 121445"/>
                <a:gd name="connsiteX1" fmla="*/ 39764 w 39763"/>
                <a:gd name="connsiteY1" fmla="*/ 101539 h 121445"/>
                <a:gd name="connsiteX2" fmla="*/ 19882 w 39763"/>
                <a:gd name="connsiteY2" fmla="*/ 121445 h 121445"/>
                <a:gd name="connsiteX3" fmla="*/ 19882 w 39763"/>
                <a:gd name="connsiteY3" fmla="*/ 121445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7" y="121445"/>
                    <a:pt x="19882" y="121445"/>
                  </a:cubicBezTo>
                  <a:lnTo>
                    <a:pt x="19882" y="121445"/>
                  </a:lnTo>
                  <a:cubicBezTo>
                    <a:pt x="9037" y="121445"/>
                    <a:pt x="0" y="112397"/>
                    <a:pt x="0" y="101539"/>
                  </a:cubicBezTo>
                  <a:lnTo>
                    <a:pt x="0" y="20105"/>
                  </a:lnTo>
                  <a:cubicBezTo>
                    <a:pt x="0" y="9247"/>
                    <a:pt x="9037" y="199"/>
                    <a:pt x="19882" y="199"/>
                  </a:cubicBezTo>
                  <a:lnTo>
                    <a:pt x="19882" y="199"/>
                  </a:lnTo>
                  <a:cubicBezTo>
                    <a:pt x="28919" y="-1611"/>
                    <a:pt x="39764" y="9247"/>
                    <a:pt x="39764" y="20105"/>
                  </a:cubicBezTo>
                  <a:close/>
                </a:path>
              </a:pathLst>
            </a:custGeom>
            <a:solidFill>
              <a:srgbClr val="549D40"/>
            </a:solidFill>
            <a:ln w="18073" cap="flat">
              <a:noFill/>
              <a:prstDash val="solid"/>
              <a:miter/>
            </a:ln>
          </p:spPr>
          <p:txBody>
            <a:bodyPr rtlCol="0" anchor="ctr"/>
            <a:lstStyle/>
            <a:p>
              <a:endParaRPr lang="en-US" sz="849"/>
            </a:p>
          </p:txBody>
        </p:sp>
        <p:sp>
          <p:nvSpPr>
            <p:cNvPr id="1389" name="Freeform 1388">
              <a:extLst>
                <a:ext uri="{FF2B5EF4-FFF2-40B4-BE49-F238E27FC236}">
                  <a16:creationId xmlns:a16="http://schemas.microsoft.com/office/drawing/2014/main" id="{B97DC69C-4F01-B14A-9908-1CD5845A4F53}"/>
                </a:ext>
              </a:extLst>
            </p:cNvPr>
            <p:cNvSpPr/>
            <p:nvPr userDrawn="1"/>
          </p:nvSpPr>
          <p:spPr>
            <a:xfrm>
              <a:off x="10770118" y="2450343"/>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3 h 120149"/>
                <a:gd name="connsiteX5" fmla="*/ 65752 w 76952"/>
                <a:gd name="connsiteY5" fmla="*/ 117983 h 120149"/>
                <a:gd name="connsiteX6" fmla="*/ 38640 w 76952"/>
                <a:gd name="connsiteY6" fmla="*/ 108935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3"/>
                  </a:cubicBezTo>
                  <a:lnTo>
                    <a:pt x="65752" y="117983"/>
                  </a:lnTo>
                  <a:cubicBezTo>
                    <a:pt x="56715" y="123413"/>
                    <a:pt x="44062" y="117983"/>
                    <a:pt x="38640" y="108935"/>
                  </a:cubicBezTo>
                  <a:lnTo>
                    <a:pt x="2491" y="29311"/>
                  </a:lnTo>
                  <a:cubicBezTo>
                    <a:pt x="-2931" y="18453"/>
                    <a:pt x="684" y="7595"/>
                    <a:pt x="11529" y="2166"/>
                  </a:cubicBezTo>
                  <a:close/>
                </a:path>
              </a:pathLst>
            </a:custGeom>
            <a:solidFill>
              <a:srgbClr val="549D40"/>
            </a:solidFill>
            <a:ln w="18073" cap="flat">
              <a:noFill/>
              <a:prstDash val="solid"/>
              <a:miter/>
            </a:ln>
          </p:spPr>
          <p:txBody>
            <a:bodyPr rtlCol="0" anchor="ctr"/>
            <a:lstStyle/>
            <a:p>
              <a:endParaRPr lang="en-US" sz="849"/>
            </a:p>
          </p:txBody>
        </p:sp>
        <p:sp>
          <p:nvSpPr>
            <p:cNvPr id="1390" name="Freeform 1389">
              <a:extLst>
                <a:ext uri="{FF2B5EF4-FFF2-40B4-BE49-F238E27FC236}">
                  <a16:creationId xmlns:a16="http://schemas.microsoft.com/office/drawing/2014/main" id="{21DFFE29-26DC-1C4D-8006-9C6FAD2B654A}"/>
                </a:ext>
              </a:extLst>
            </p:cNvPr>
            <p:cNvSpPr/>
            <p:nvPr userDrawn="1"/>
          </p:nvSpPr>
          <p:spPr>
            <a:xfrm>
              <a:off x="10788876" y="2754721"/>
              <a:ext cx="39763" cy="121246"/>
            </a:xfrm>
            <a:custGeom>
              <a:avLst/>
              <a:gdLst>
                <a:gd name="connsiteX0" fmla="*/ 39763 w 39763"/>
                <a:gd name="connsiteY0" fmla="*/ 19906 h 121246"/>
                <a:gd name="connsiteX1" fmla="*/ 39763 w 39763"/>
                <a:gd name="connsiteY1" fmla="*/ 101341 h 121246"/>
                <a:gd name="connsiteX2" fmla="*/ 19882 w 39763"/>
                <a:gd name="connsiteY2" fmla="*/ 121246 h 121246"/>
                <a:gd name="connsiteX3" fmla="*/ 19882 w 39763"/>
                <a:gd name="connsiteY3" fmla="*/ 121246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3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3" y="19906"/>
                  </a:moveTo>
                  <a:lnTo>
                    <a:pt x="39763" y="101341"/>
                  </a:lnTo>
                  <a:cubicBezTo>
                    <a:pt x="39763" y="112198"/>
                    <a:pt x="30726" y="121246"/>
                    <a:pt x="19882" y="121246"/>
                  </a:cubicBezTo>
                  <a:lnTo>
                    <a:pt x="19882" y="121246"/>
                  </a:lnTo>
                  <a:cubicBezTo>
                    <a:pt x="9037" y="121246"/>
                    <a:pt x="0" y="112198"/>
                    <a:pt x="0" y="101341"/>
                  </a:cubicBezTo>
                  <a:lnTo>
                    <a:pt x="0" y="19906"/>
                  </a:lnTo>
                  <a:cubicBezTo>
                    <a:pt x="0" y="9048"/>
                    <a:pt x="9037" y="0"/>
                    <a:pt x="19882" y="0"/>
                  </a:cubicBezTo>
                  <a:lnTo>
                    <a:pt x="19882" y="0"/>
                  </a:lnTo>
                  <a:cubicBezTo>
                    <a:pt x="28919" y="0"/>
                    <a:pt x="39763" y="9048"/>
                    <a:pt x="39763" y="19906"/>
                  </a:cubicBezTo>
                  <a:close/>
                </a:path>
              </a:pathLst>
            </a:custGeom>
            <a:solidFill>
              <a:srgbClr val="549D40"/>
            </a:solidFill>
            <a:ln w="18073" cap="flat">
              <a:noFill/>
              <a:prstDash val="solid"/>
              <a:miter/>
            </a:ln>
          </p:spPr>
          <p:txBody>
            <a:bodyPr rtlCol="0" anchor="ctr"/>
            <a:lstStyle/>
            <a:p>
              <a:endParaRPr lang="en-US" sz="849"/>
            </a:p>
          </p:txBody>
        </p:sp>
        <p:sp>
          <p:nvSpPr>
            <p:cNvPr id="1391" name="Freeform 1390">
              <a:extLst>
                <a:ext uri="{FF2B5EF4-FFF2-40B4-BE49-F238E27FC236}">
                  <a16:creationId xmlns:a16="http://schemas.microsoft.com/office/drawing/2014/main" id="{14EFCA4C-F32C-D64F-AB78-CEEED9E7E720}"/>
                </a:ext>
              </a:extLst>
            </p:cNvPr>
            <p:cNvSpPr/>
            <p:nvPr userDrawn="1"/>
          </p:nvSpPr>
          <p:spPr>
            <a:xfrm>
              <a:off x="10770118" y="3058386"/>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3 h 120149"/>
                <a:gd name="connsiteX5" fmla="*/ 65752 w 76952"/>
                <a:gd name="connsiteY5" fmla="*/ 117983 h 120149"/>
                <a:gd name="connsiteX6" fmla="*/ 38640 w 76952"/>
                <a:gd name="connsiteY6" fmla="*/ 108935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3"/>
                  </a:cubicBezTo>
                  <a:lnTo>
                    <a:pt x="65752" y="117983"/>
                  </a:lnTo>
                  <a:cubicBezTo>
                    <a:pt x="56715" y="123413"/>
                    <a:pt x="44062" y="117983"/>
                    <a:pt x="38640" y="108935"/>
                  </a:cubicBezTo>
                  <a:lnTo>
                    <a:pt x="2491" y="29311"/>
                  </a:lnTo>
                  <a:cubicBezTo>
                    <a:pt x="-2931" y="16643"/>
                    <a:pt x="684" y="5785"/>
                    <a:pt x="11529" y="2166"/>
                  </a:cubicBezTo>
                  <a:close/>
                </a:path>
              </a:pathLst>
            </a:custGeom>
            <a:solidFill>
              <a:srgbClr val="549D40"/>
            </a:solidFill>
            <a:ln w="18073" cap="flat">
              <a:noFill/>
              <a:prstDash val="solid"/>
              <a:miter/>
            </a:ln>
          </p:spPr>
          <p:txBody>
            <a:bodyPr rtlCol="0" anchor="ctr"/>
            <a:lstStyle/>
            <a:p>
              <a:endParaRPr lang="en-US" sz="849"/>
            </a:p>
          </p:txBody>
        </p:sp>
        <p:sp>
          <p:nvSpPr>
            <p:cNvPr id="1392" name="Freeform 1391">
              <a:extLst>
                <a:ext uri="{FF2B5EF4-FFF2-40B4-BE49-F238E27FC236}">
                  <a16:creationId xmlns:a16="http://schemas.microsoft.com/office/drawing/2014/main" id="{7B509D92-4D2B-7746-8E84-388A32957D04}"/>
                </a:ext>
              </a:extLst>
            </p:cNvPr>
            <p:cNvSpPr/>
            <p:nvPr userDrawn="1"/>
          </p:nvSpPr>
          <p:spPr>
            <a:xfrm>
              <a:off x="11090718" y="2450699"/>
              <a:ext cx="39763" cy="121246"/>
            </a:xfrm>
            <a:custGeom>
              <a:avLst/>
              <a:gdLst>
                <a:gd name="connsiteX0" fmla="*/ 39764 w 39763"/>
                <a:gd name="connsiteY0" fmla="*/ 19906 h 121246"/>
                <a:gd name="connsiteX1" fmla="*/ 39764 w 39763"/>
                <a:gd name="connsiteY1" fmla="*/ 101341 h 121246"/>
                <a:gd name="connsiteX2" fmla="*/ 19882 w 39763"/>
                <a:gd name="connsiteY2" fmla="*/ 121247 h 121246"/>
                <a:gd name="connsiteX3" fmla="*/ 19882 w 39763"/>
                <a:gd name="connsiteY3" fmla="*/ 121247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9"/>
                    <a:pt x="30727" y="121247"/>
                    <a:pt x="19882" y="121247"/>
                  </a:cubicBezTo>
                  <a:lnTo>
                    <a:pt x="19882" y="121247"/>
                  </a:lnTo>
                  <a:cubicBezTo>
                    <a:pt x="9037" y="121247"/>
                    <a:pt x="0" y="112199"/>
                    <a:pt x="0" y="101341"/>
                  </a:cubicBezTo>
                  <a:lnTo>
                    <a:pt x="0" y="19906"/>
                  </a:lnTo>
                  <a:cubicBezTo>
                    <a:pt x="0" y="9048"/>
                    <a:pt x="9037" y="0"/>
                    <a:pt x="19882" y="0"/>
                  </a:cubicBezTo>
                  <a:lnTo>
                    <a:pt x="19882" y="0"/>
                  </a:lnTo>
                  <a:cubicBezTo>
                    <a:pt x="30727" y="0"/>
                    <a:pt x="39764" y="9048"/>
                    <a:pt x="39764" y="19906"/>
                  </a:cubicBezTo>
                  <a:close/>
                </a:path>
              </a:pathLst>
            </a:custGeom>
            <a:solidFill>
              <a:srgbClr val="549D40"/>
            </a:solidFill>
            <a:ln w="18073" cap="flat">
              <a:noFill/>
              <a:prstDash val="solid"/>
              <a:miter/>
            </a:ln>
          </p:spPr>
          <p:txBody>
            <a:bodyPr rtlCol="0" anchor="ctr"/>
            <a:lstStyle/>
            <a:p>
              <a:endParaRPr lang="en-US" sz="849"/>
            </a:p>
          </p:txBody>
        </p:sp>
        <p:sp>
          <p:nvSpPr>
            <p:cNvPr id="1393" name="Freeform 1392">
              <a:extLst>
                <a:ext uri="{FF2B5EF4-FFF2-40B4-BE49-F238E27FC236}">
                  <a16:creationId xmlns:a16="http://schemas.microsoft.com/office/drawing/2014/main" id="{1C1B0D63-1177-9844-8916-071B254E0AA0}"/>
                </a:ext>
              </a:extLst>
            </p:cNvPr>
            <p:cNvSpPr/>
            <p:nvPr userDrawn="1"/>
          </p:nvSpPr>
          <p:spPr>
            <a:xfrm>
              <a:off x="11375610" y="2450343"/>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3 h 120149"/>
                <a:gd name="connsiteX5" fmla="*/ 65752 w 76952"/>
                <a:gd name="connsiteY5" fmla="*/ 117983 h 120149"/>
                <a:gd name="connsiteX6" fmla="*/ 38640 w 76952"/>
                <a:gd name="connsiteY6" fmla="*/ 108935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3"/>
                  </a:cubicBezTo>
                  <a:lnTo>
                    <a:pt x="65752" y="117983"/>
                  </a:lnTo>
                  <a:cubicBezTo>
                    <a:pt x="56715" y="123413"/>
                    <a:pt x="44062" y="117983"/>
                    <a:pt x="38640" y="108935"/>
                  </a:cubicBezTo>
                  <a:lnTo>
                    <a:pt x="2491" y="29311"/>
                  </a:lnTo>
                  <a:cubicBezTo>
                    <a:pt x="-2931" y="18453"/>
                    <a:pt x="684" y="7595"/>
                    <a:pt x="11529" y="2166"/>
                  </a:cubicBezTo>
                  <a:close/>
                </a:path>
              </a:pathLst>
            </a:custGeom>
            <a:solidFill>
              <a:srgbClr val="549D40"/>
            </a:solidFill>
            <a:ln w="18073" cap="flat">
              <a:noFill/>
              <a:prstDash val="solid"/>
              <a:miter/>
            </a:ln>
          </p:spPr>
          <p:txBody>
            <a:bodyPr rtlCol="0" anchor="ctr"/>
            <a:lstStyle/>
            <a:p>
              <a:endParaRPr lang="en-US" sz="849"/>
            </a:p>
          </p:txBody>
        </p:sp>
        <p:sp>
          <p:nvSpPr>
            <p:cNvPr id="1394" name="Freeform 1393">
              <a:extLst>
                <a:ext uri="{FF2B5EF4-FFF2-40B4-BE49-F238E27FC236}">
                  <a16:creationId xmlns:a16="http://schemas.microsoft.com/office/drawing/2014/main" id="{B2C84413-7168-3A4C-9545-E869F1B3330B}"/>
                </a:ext>
              </a:extLst>
            </p:cNvPr>
            <p:cNvSpPr/>
            <p:nvPr userDrawn="1"/>
          </p:nvSpPr>
          <p:spPr>
            <a:xfrm>
              <a:off x="11678459" y="2450343"/>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3 h 120149"/>
                <a:gd name="connsiteX5" fmla="*/ 66552 w 77752"/>
                <a:gd name="connsiteY5" fmla="*/ 117983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sz="849"/>
            </a:p>
          </p:txBody>
        </p:sp>
        <p:sp>
          <p:nvSpPr>
            <p:cNvPr id="1395" name="Freeform 1394">
              <a:extLst>
                <a:ext uri="{FF2B5EF4-FFF2-40B4-BE49-F238E27FC236}">
                  <a16:creationId xmlns:a16="http://schemas.microsoft.com/office/drawing/2014/main" id="{B04E5E43-E91F-FE49-BBF0-4B15AFBD529E}"/>
                </a:ext>
              </a:extLst>
            </p:cNvPr>
            <p:cNvSpPr/>
            <p:nvPr userDrawn="1"/>
          </p:nvSpPr>
          <p:spPr>
            <a:xfrm>
              <a:off x="11072967" y="2754364"/>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90" y="90839"/>
                  </a:lnTo>
                  <a:cubicBezTo>
                    <a:pt x="81012" y="99887"/>
                    <a:pt x="75590" y="112554"/>
                    <a:pt x="66552" y="117984"/>
                  </a:cubicBezTo>
                  <a:lnTo>
                    <a:pt x="66552" y="117984"/>
                  </a:lnTo>
                  <a:cubicBezTo>
                    <a:pt x="57515" y="123412"/>
                    <a:pt x="44863" y="117984"/>
                    <a:pt x="39441" y="108935"/>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sz="849"/>
            </a:p>
          </p:txBody>
        </p:sp>
        <p:sp>
          <p:nvSpPr>
            <p:cNvPr id="1396" name="Freeform 1395">
              <a:extLst>
                <a:ext uri="{FF2B5EF4-FFF2-40B4-BE49-F238E27FC236}">
                  <a16:creationId xmlns:a16="http://schemas.microsoft.com/office/drawing/2014/main" id="{30A320B8-BB35-8E45-8835-9C12D3E6846B}"/>
                </a:ext>
              </a:extLst>
            </p:cNvPr>
            <p:cNvSpPr/>
            <p:nvPr userDrawn="1"/>
          </p:nvSpPr>
          <p:spPr>
            <a:xfrm>
              <a:off x="11375610" y="2754364"/>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4"/>
                    <a:pt x="65752" y="117984"/>
                  </a:cubicBezTo>
                  <a:lnTo>
                    <a:pt x="65752" y="117984"/>
                  </a:lnTo>
                  <a:cubicBezTo>
                    <a:pt x="56715" y="123412"/>
                    <a:pt x="44062" y="117984"/>
                    <a:pt x="38640" y="108935"/>
                  </a:cubicBezTo>
                  <a:lnTo>
                    <a:pt x="2491" y="29311"/>
                  </a:lnTo>
                  <a:cubicBezTo>
                    <a:pt x="-2931" y="18453"/>
                    <a:pt x="684" y="7595"/>
                    <a:pt x="11529" y="2166"/>
                  </a:cubicBezTo>
                  <a:close/>
                </a:path>
              </a:pathLst>
            </a:custGeom>
            <a:solidFill>
              <a:srgbClr val="549D40"/>
            </a:solidFill>
            <a:ln w="18073" cap="flat">
              <a:noFill/>
              <a:prstDash val="solid"/>
              <a:miter/>
            </a:ln>
          </p:spPr>
          <p:txBody>
            <a:bodyPr rtlCol="0" anchor="ctr"/>
            <a:lstStyle/>
            <a:p>
              <a:endParaRPr lang="en-US" sz="849"/>
            </a:p>
          </p:txBody>
        </p:sp>
        <p:sp>
          <p:nvSpPr>
            <p:cNvPr id="1397" name="Freeform 1396">
              <a:extLst>
                <a:ext uri="{FF2B5EF4-FFF2-40B4-BE49-F238E27FC236}">
                  <a16:creationId xmlns:a16="http://schemas.microsoft.com/office/drawing/2014/main" id="{A3863239-1038-5243-9ECC-2EF7120D0063}"/>
                </a:ext>
              </a:extLst>
            </p:cNvPr>
            <p:cNvSpPr/>
            <p:nvPr userDrawn="1"/>
          </p:nvSpPr>
          <p:spPr>
            <a:xfrm>
              <a:off x="11072967" y="3058386"/>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3 h 120149"/>
                <a:gd name="connsiteX5" fmla="*/ 66552 w 77752"/>
                <a:gd name="connsiteY5" fmla="*/ 117983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6643"/>
                    <a:pt x="1484" y="5785"/>
                    <a:pt x="12329" y="2166"/>
                  </a:cubicBezTo>
                  <a:close/>
                </a:path>
              </a:pathLst>
            </a:custGeom>
            <a:solidFill>
              <a:srgbClr val="549D40"/>
            </a:solidFill>
            <a:ln w="18073" cap="flat">
              <a:noFill/>
              <a:prstDash val="solid"/>
              <a:miter/>
            </a:ln>
          </p:spPr>
          <p:txBody>
            <a:bodyPr rtlCol="0" anchor="ctr"/>
            <a:lstStyle/>
            <a:p>
              <a:endParaRPr lang="en-US" sz="849"/>
            </a:p>
          </p:txBody>
        </p:sp>
        <p:sp>
          <p:nvSpPr>
            <p:cNvPr id="1398" name="Freeform 1397">
              <a:extLst>
                <a:ext uri="{FF2B5EF4-FFF2-40B4-BE49-F238E27FC236}">
                  <a16:creationId xmlns:a16="http://schemas.microsoft.com/office/drawing/2014/main" id="{C89FC00C-EF07-F44D-899D-43995EBCD1C8}"/>
                </a:ext>
              </a:extLst>
            </p:cNvPr>
            <p:cNvSpPr/>
            <p:nvPr userDrawn="1"/>
          </p:nvSpPr>
          <p:spPr>
            <a:xfrm>
              <a:off x="11698018" y="2754721"/>
              <a:ext cx="39763" cy="121246"/>
            </a:xfrm>
            <a:custGeom>
              <a:avLst/>
              <a:gdLst>
                <a:gd name="connsiteX0" fmla="*/ 39764 w 39763"/>
                <a:gd name="connsiteY0" fmla="*/ 19906 h 121246"/>
                <a:gd name="connsiteX1" fmla="*/ 39764 w 39763"/>
                <a:gd name="connsiteY1" fmla="*/ 101341 h 121246"/>
                <a:gd name="connsiteX2" fmla="*/ 19882 w 39763"/>
                <a:gd name="connsiteY2" fmla="*/ 121246 h 121246"/>
                <a:gd name="connsiteX3" fmla="*/ 19882 w 39763"/>
                <a:gd name="connsiteY3" fmla="*/ 121246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8"/>
                    <a:pt x="30727" y="121246"/>
                    <a:pt x="19882" y="121246"/>
                  </a:cubicBezTo>
                  <a:lnTo>
                    <a:pt x="19882" y="121246"/>
                  </a:lnTo>
                  <a:cubicBezTo>
                    <a:pt x="9037" y="121246"/>
                    <a:pt x="0" y="112198"/>
                    <a:pt x="0" y="101341"/>
                  </a:cubicBezTo>
                  <a:lnTo>
                    <a:pt x="0" y="19906"/>
                  </a:lnTo>
                  <a:cubicBezTo>
                    <a:pt x="0" y="9048"/>
                    <a:pt x="9037" y="0"/>
                    <a:pt x="19882" y="0"/>
                  </a:cubicBezTo>
                  <a:lnTo>
                    <a:pt x="19882" y="0"/>
                  </a:lnTo>
                  <a:cubicBezTo>
                    <a:pt x="28919" y="0"/>
                    <a:pt x="39764" y="9048"/>
                    <a:pt x="39764" y="19906"/>
                  </a:cubicBezTo>
                  <a:close/>
                </a:path>
              </a:pathLst>
            </a:custGeom>
            <a:solidFill>
              <a:srgbClr val="549D40"/>
            </a:solidFill>
            <a:ln w="18073" cap="flat">
              <a:noFill/>
              <a:prstDash val="solid"/>
              <a:miter/>
            </a:ln>
          </p:spPr>
          <p:txBody>
            <a:bodyPr rtlCol="0" anchor="ctr"/>
            <a:lstStyle/>
            <a:p>
              <a:endParaRPr lang="en-US" sz="849"/>
            </a:p>
          </p:txBody>
        </p:sp>
        <p:sp>
          <p:nvSpPr>
            <p:cNvPr id="1399" name="Freeform 1398">
              <a:extLst>
                <a:ext uri="{FF2B5EF4-FFF2-40B4-BE49-F238E27FC236}">
                  <a16:creationId xmlns:a16="http://schemas.microsoft.com/office/drawing/2014/main" id="{CEF3FABD-0C43-A041-85DF-14721F8835B3}"/>
                </a:ext>
              </a:extLst>
            </p:cNvPr>
            <p:cNvSpPr/>
            <p:nvPr userDrawn="1"/>
          </p:nvSpPr>
          <p:spPr>
            <a:xfrm>
              <a:off x="11394368" y="3058543"/>
              <a:ext cx="39763" cy="121445"/>
            </a:xfrm>
            <a:custGeom>
              <a:avLst/>
              <a:gdLst>
                <a:gd name="connsiteX0" fmla="*/ 39763 w 39763"/>
                <a:gd name="connsiteY0" fmla="*/ 20105 h 121445"/>
                <a:gd name="connsiteX1" fmla="*/ 39763 w 39763"/>
                <a:gd name="connsiteY1" fmla="*/ 101539 h 121445"/>
                <a:gd name="connsiteX2" fmla="*/ 19882 w 39763"/>
                <a:gd name="connsiteY2" fmla="*/ 121446 h 121445"/>
                <a:gd name="connsiteX3" fmla="*/ 19882 w 39763"/>
                <a:gd name="connsiteY3" fmla="*/ 121446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3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3" y="20105"/>
                  </a:moveTo>
                  <a:lnTo>
                    <a:pt x="39763" y="101539"/>
                  </a:lnTo>
                  <a:cubicBezTo>
                    <a:pt x="39763" y="112397"/>
                    <a:pt x="30726" y="121446"/>
                    <a:pt x="19882" y="121446"/>
                  </a:cubicBezTo>
                  <a:lnTo>
                    <a:pt x="19882" y="121446"/>
                  </a:lnTo>
                  <a:cubicBezTo>
                    <a:pt x="9037" y="121446"/>
                    <a:pt x="0" y="112397"/>
                    <a:pt x="0" y="101539"/>
                  </a:cubicBezTo>
                  <a:lnTo>
                    <a:pt x="0" y="20105"/>
                  </a:lnTo>
                  <a:cubicBezTo>
                    <a:pt x="0" y="9247"/>
                    <a:pt x="9037" y="199"/>
                    <a:pt x="19882" y="199"/>
                  </a:cubicBezTo>
                  <a:lnTo>
                    <a:pt x="19882" y="199"/>
                  </a:lnTo>
                  <a:cubicBezTo>
                    <a:pt x="30726" y="-1611"/>
                    <a:pt x="39763" y="9247"/>
                    <a:pt x="39763" y="20105"/>
                  </a:cubicBezTo>
                  <a:close/>
                </a:path>
              </a:pathLst>
            </a:custGeom>
            <a:solidFill>
              <a:srgbClr val="549D40"/>
            </a:solidFill>
            <a:ln w="18073" cap="flat">
              <a:noFill/>
              <a:prstDash val="solid"/>
              <a:miter/>
            </a:ln>
          </p:spPr>
          <p:txBody>
            <a:bodyPr rtlCol="0" anchor="ctr"/>
            <a:lstStyle/>
            <a:p>
              <a:endParaRPr lang="en-US" sz="849"/>
            </a:p>
          </p:txBody>
        </p:sp>
        <p:sp>
          <p:nvSpPr>
            <p:cNvPr id="1400" name="Freeform 1399">
              <a:extLst>
                <a:ext uri="{FF2B5EF4-FFF2-40B4-BE49-F238E27FC236}">
                  <a16:creationId xmlns:a16="http://schemas.microsoft.com/office/drawing/2014/main" id="{C77C41F0-545C-FF40-A82F-D9CC7A3E4649}"/>
                </a:ext>
              </a:extLst>
            </p:cNvPr>
            <p:cNvSpPr/>
            <p:nvPr userDrawn="1"/>
          </p:nvSpPr>
          <p:spPr>
            <a:xfrm>
              <a:off x="11678459" y="3058386"/>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3 h 120149"/>
                <a:gd name="connsiteX5" fmla="*/ 66552 w 77752"/>
                <a:gd name="connsiteY5" fmla="*/ 117983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6643"/>
                    <a:pt x="1484" y="5785"/>
                    <a:pt x="12329" y="2166"/>
                  </a:cubicBezTo>
                  <a:close/>
                </a:path>
              </a:pathLst>
            </a:custGeom>
            <a:solidFill>
              <a:srgbClr val="549D40"/>
            </a:solidFill>
            <a:ln w="18073" cap="flat">
              <a:noFill/>
              <a:prstDash val="solid"/>
              <a:miter/>
            </a:ln>
          </p:spPr>
          <p:txBody>
            <a:bodyPr rtlCol="0" anchor="ctr"/>
            <a:lstStyle/>
            <a:p>
              <a:endParaRPr lang="en-US" sz="849"/>
            </a:p>
          </p:txBody>
        </p:sp>
        <p:sp>
          <p:nvSpPr>
            <p:cNvPr id="1401" name="Freeform 1400">
              <a:extLst>
                <a:ext uri="{FF2B5EF4-FFF2-40B4-BE49-F238E27FC236}">
                  <a16:creationId xmlns:a16="http://schemas.microsoft.com/office/drawing/2014/main" id="{C01C3334-375D-7B48-8E3F-AC7D3D130DA8}"/>
                </a:ext>
              </a:extLst>
            </p:cNvPr>
            <p:cNvSpPr/>
            <p:nvPr userDrawn="1"/>
          </p:nvSpPr>
          <p:spPr>
            <a:xfrm>
              <a:off x="11999861" y="2450699"/>
              <a:ext cx="39763" cy="121246"/>
            </a:xfrm>
            <a:custGeom>
              <a:avLst/>
              <a:gdLst>
                <a:gd name="connsiteX0" fmla="*/ 39763 w 39763"/>
                <a:gd name="connsiteY0" fmla="*/ 19906 h 121246"/>
                <a:gd name="connsiteX1" fmla="*/ 39763 w 39763"/>
                <a:gd name="connsiteY1" fmla="*/ 101341 h 121246"/>
                <a:gd name="connsiteX2" fmla="*/ 19882 w 39763"/>
                <a:gd name="connsiteY2" fmla="*/ 121247 h 121246"/>
                <a:gd name="connsiteX3" fmla="*/ 19882 w 39763"/>
                <a:gd name="connsiteY3" fmla="*/ 121247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3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3" y="19906"/>
                  </a:moveTo>
                  <a:lnTo>
                    <a:pt x="39763" y="101341"/>
                  </a:lnTo>
                  <a:cubicBezTo>
                    <a:pt x="39763" y="112199"/>
                    <a:pt x="30726" y="121247"/>
                    <a:pt x="19882" y="121247"/>
                  </a:cubicBezTo>
                  <a:lnTo>
                    <a:pt x="19882" y="121247"/>
                  </a:lnTo>
                  <a:cubicBezTo>
                    <a:pt x="9037" y="121247"/>
                    <a:pt x="0" y="112199"/>
                    <a:pt x="0" y="101341"/>
                  </a:cubicBezTo>
                  <a:lnTo>
                    <a:pt x="0" y="19906"/>
                  </a:lnTo>
                  <a:cubicBezTo>
                    <a:pt x="0" y="9048"/>
                    <a:pt x="9037" y="0"/>
                    <a:pt x="19882" y="0"/>
                  </a:cubicBezTo>
                  <a:lnTo>
                    <a:pt x="19882" y="0"/>
                  </a:lnTo>
                  <a:cubicBezTo>
                    <a:pt x="30726" y="0"/>
                    <a:pt x="39763" y="9048"/>
                    <a:pt x="39763" y="19906"/>
                  </a:cubicBezTo>
                  <a:close/>
                </a:path>
              </a:pathLst>
            </a:custGeom>
            <a:solidFill>
              <a:srgbClr val="549D40"/>
            </a:solidFill>
            <a:ln w="18073" cap="flat">
              <a:noFill/>
              <a:prstDash val="solid"/>
              <a:miter/>
            </a:ln>
          </p:spPr>
          <p:txBody>
            <a:bodyPr rtlCol="0" anchor="ctr"/>
            <a:lstStyle/>
            <a:p>
              <a:endParaRPr lang="en-US" sz="849"/>
            </a:p>
          </p:txBody>
        </p:sp>
        <p:sp>
          <p:nvSpPr>
            <p:cNvPr id="1402" name="Freeform 1401">
              <a:extLst>
                <a:ext uri="{FF2B5EF4-FFF2-40B4-BE49-F238E27FC236}">
                  <a16:creationId xmlns:a16="http://schemas.microsoft.com/office/drawing/2014/main" id="{E0D59C0C-D1C1-8649-B73B-22A706C6F889}"/>
                </a:ext>
              </a:extLst>
            </p:cNvPr>
            <p:cNvSpPr/>
            <p:nvPr userDrawn="1"/>
          </p:nvSpPr>
          <p:spPr>
            <a:xfrm>
              <a:off x="12284753" y="2450343"/>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3 h 120149"/>
                <a:gd name="connsiteX5" fmla="*/ 65752 w 76952"/>
                <a:gd name="connsiteY5" fmla="*/ 117983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3"/>
                  </a:cubicBezTo>
                  <a:lnTo>
                    <a:pt x="65752" y="117983"/>
                  </a:lnTo>
                  <a:cubicBezTo>
                    <a:pt x="56714" y="123413"/>
                    <a:pt x="44062" y="117983"/>
                    <a:pt x="38640" y="108935"/>
                  </a:cubicBezTo>
                  <a:lnTo>
                    <a:pt x="2491" y="29311"/>
                  </a:lnTo>
                  <a:cubicBezTo>
                    <a:pt x="-2931" y="18453"/>
                    <a:pt x="684" y="7595"/>
                    <a:pt x="11528" y="2166"/>
                  </a:cubicBezTo>
                  <a:close/>
                </a:path>
              </a:pathLst>
            </a:custGeom>
            <a:solidFill>
              <a:srgbClr val="549D40"/>
            </a:solidFill>
            <a:ln w="18073" cap="flat">
              <a:noFill/>
              <a:prstDash val="solid"/>
              <a:miter/>
            </a:ln>
          </p:spPr>
          <p:txBody>
            <a:bodyPr rtlCol="0" anchor="ctr"/>
            <a:lstStyle/>
            <a:p>
              <a:endParaRPr lang="en-US" sz="849"/>
            </a:p>
          </p:txBody>
        </p:sp>
        <p:sp>
          <p:nvSpPr>
            <p:cNvPr id="1403" name="Freeform 1402">
              <a:extLst>
                <a:ext uri="{FF2B5EF4-FFF2-40B4-BE49-F238E27FC236}">
                  <a16:creationId xmlns:a16="http://schemas.microsoft.com/office/drawing/2014/main" id="{B1CDBE7C-2389-C742-8217-5BDC6FC17CF6}"/>
                </a:ext>
              </a:extLst>
            </p:cNvPr>
            <p:cNvSpPr/>
            <p:nvPr userDrawn="1"/>
          </p:nvSpPr>
          <p:spPr>
            <a:xfrm>
              <a:off x="11982109" y="2754364"/>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89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89" y="90839"/>
                  </a:lnTo>
                  <a:cubicBezTo>
                    <a:pt x="81012" y="99887"/>
                    <a:pt x="75589" y="112554"/>
                    <a:pt x="66552" y="117984"/>
                  </a:cubicBezTo>
                  <a:lnTo>
                    <a:pt x="66552" y="117984"/>
                  </a:lnTo>
                  <a:cubicBezTo>
                    <a:pt x="57515" y="123412"/>
                    <a:pt x="44863" y="117984"/>
                    <a:pt x="39441" y="108935"/>
                  </a:cubicBezTo>
                  <a:lnTo>
                    <a:pt x="3292" y="29311"/>
                  </a:lnTo>
                  <a:cubicBezTo>
                    <a:pt x="-3938" y="18453"/>
                    <a:pt x="1485" y="7595"/>
                    <a:pt x="12329" y="2166"/>
                  </a:cubicBezTo>
                  <a:close/>
                </a:path>
              </a:pathLst>
            </a:custGeom>
            <a:solidFill>
              <a:srgbClr val="549D40"/>
            </a:solidFill>
            <a:ln w="18073" cap="flat">
              <a:noFill/>
              <a:prstDash val="solid"/>
              <a:miter/>
            </a:ln>
          </p:spPr>
          <p:txBody>
            <a:bodyPr rtlCol="0" anchor="ctr"/>
            <a:lstStyle/>
            <a:p>
              <a:endParaRPr lang="en-US" sz="849"/>
            </a:p>
          </p:txBody>
        </p:sp>
        <p:sp>
          <p:nvSpPr>
            <p:cNvPr id="1404" name="Freeform 1403">
              <a:extLst>
                <a:ext uri="{FF2B5EF4-FFF2-40B4-BE49-F238E27FC236}">
                  <a16:creationId xmlns:a16="http://schemas.microsoft.com/office/drawing/2014/main" id="{FB24071F-75C6-4647-9E3B-6FA388B96E11}"/>
                </a:ext>
              </a:extLst>
            </p:cNvPr>
            <p:cNvSpPr/>
            <p:nvPr userDrawn="1"/>
          </p:nvSpPr>
          <p:spPr>
            <a:xfrm>
              <a:off x="12284753" y="2754364"/>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4"/>
                    <a:pt x="65752" y="117984"/>
                  </a:cubicBezTo>
                  <a:lnTo>
                    <a:pt x="65752" y="117984"/>
                  </a:lnTo>
                  <a:cubicBezTo>
                    <a:pt x="56714" y="123412"/>
                    <a:pt x="44062" y="117984"/>
                    <a:pt x="38640" y="108935"/>
                  </a:cubicBezTo>
                  <a:lnTo>
                    <a:pt x="2491" y="29311"/>
                  </a:lnTo>
                  <a:cubicBezTo>
                    <a:pt x="-2931" y="18453"/>
                    <a:pt x="684" y="7595"/>
                    <a:pt x="11528" y="2166"/>
                  </a:cubicBezTo>
                  <a:close/>
                </a:path>
              </a:pathLst>
            </a:custGeom>
            <a:solidFill>
              <a:srgbClr val="549D40"/>
            </a:solidFill>
            <a:ln w="18073" cap="flat">
              <a:noFill/>
              <a:prstDash val="solid"/>
              <a:miter/>
            </a:ln>
          </p:spPr>
          <p:txBody>
            <a:bodyPr rtlCol="0" anchor="ctr"/>
            <a:lstStyle/>
            <a:p>
              <a:endParaRPr lang="en-US" sz="849"/>
            </a:p>
          </p:txBody>
        </p:sp>
        <p:sp>
          <p:nvSpPr>
            <p:cNvPr id="1405" name="Freeform 1404">
              <a:extLst>
                <a:ext uri="{FF2B5EF4-FFF2-40B4-BE49-F238E27FC236}">
                  <a16:creationId xmlns:a16="http://schemas.microsoft.com/office/drawing/2014/main" id="{29A679FE-AB02-2940-94EB-EB779F719BEC}"/>
                </a:ext>
              </a:extLst>
            </p:cNvPr>
            <p:cNvSpPr/>
            <p:nvPr userDrawn="1"/>
          </p:nvSpPr>
          <p:spPr>
            <a:xfrm>
              <a:off x="11982109" y="3058386"/>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89 w 77752"/>
                <a:gd name="connsiteY3" fmla="*/ 90839 h 120149"/>
                <a:gd name="connsiteX4" fmla="*/ 66552 w 77752"/>
                <a:gd name="connsiteY4" fmla="*/ 117983 h 120149"/>
                <a:gd name="connsiteX5" fmla="*/ 66552 w 77752"/>
                <a:gd name="connsiteY5" fmla="*/ 117983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89" y="90839"/>
                  </a:lnTo>
                  <a:cubicBezTo>
                    <a:pt x="81012" y="99887"/>
                    <a:pt x="75589" y="112555"/>
                    <a:pt x="66552" y="117983"/>
                  </a:cubicBezTo>
                  <a:lnTo>
                    <a:pt x="66552" y="117983"/>
                  </a:lnTo>
                  <a:cubicBezTo>
                    <a:pt x="57515" y="123413"/>
                    <a:pt x="44863" y="117983"/>
                    <a:pt x="39441" y="108935"/>
                  </a:cubicBezTo>
                  <a:lnTo>
                    <a:pt x="3292" y="29311"/>
                  </a:lnTo>
                  <a:cubicBezTo>
                    <a:pt x="-3938" y="16643"/>
                    <a:pt x="1485" y="5785"/>
                    <a:pt x="12329" y="2166"/>
                  </a:cubicBezTo>
                  <a:close/>
                </a:path>
              </a:pathLst>
            </a:custGeom>
            <a:solidFill>
              <a:srgbClr val="549D40"/>
            </a:solidFill>
            <a:ln w="18073" cap="flat">
              <a:noFill/>
              <a:prstDash val="solid"/>
              <a:miter/>
            </a:ln>
          </p:spPr>
          <p:txBody>
            <a:bodyPr rtlCol="0" anchor="ctr"/>
            <a:lstStyle/>
            <a:p>
              <a:endParaRPr lang="en-US" sz="849"/>
            </a:p>
          </p:txBody>
        </p:sp>
        <p:sp>
          <p:nvSpPr>
            <p:cNvPr id="1406" name="Freeform 1405">
              <a:extLst>
                <a:ext uri="{FF2B5EF4-FFF2-40B4-BE49-F238E27FC236}">
                  <a16:creationId xmlns:a16="http://schemas.microsoft.com/office/drawing/2014/main" id="{52E8A414-C270-D341-83A5-A2991461159B}"/>
                </a:ext>
              </a:extLst>
            </p:cNvPr>
            <p:cNvSpPr/>
            <p:nvPr userDrawn="1"/>
          </p:nvSpPr>
          <p:spPr>
            <a:xfrm>
              <a:off x="12303511" y="3058543"/>
              <a:ext cx="39763" cy="121445"/>
            </a:xfrm>
            <a:custGeom>
              <a:avLst/>
              <a:gdLst>
                <a:gd name="connsiteX0" fmla="*/ 39764 w 39763"/>
                <a:gd name="connsiteY0" fmla="*/ 20105 h 121445"/>
                <a:gd name="connsiteX1" fmla="*/ 39764 w 39763"/>
                <a:gd name="connsiteY1" fmla="*/ 101539 h 121445"/>
                <a:gd name="connsiteX2" fmla="*/ 19882 w 39763"/>
                <a:gd name="connsiteY2" fmla="*/ 121446 h 121445"/>
                <a:gd name="connsiteX3" fmla="*/ 19882 w 39763"/>
                <a:gd name="connsiteY3" fmla="*/ 121446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7" y="121446"/>
                    <a:pt x="19882" y="121446"/>
                  </a:cubicBezTo>
                  <a:lnTo>
                    <a:pt x="19882" y="121446"/>
                  </a:lnTo>
                  <a:cubicBezTo>
                    <a:pt x="9037" y="121446"/>
                    <a:pt x="0" y="112397"/>
                    <a:pt x="0" y="101539"/>
                  </a:cubicBezTo>
                  <a:lnTo>
                    <a:pt x="0" y="20105"/>
                  </a:lnTo>
                  <a:cubicBezTo>
                    <a:pt x="0" y="9247"/>
                    <a:pt x="9037" y="199"/>
                    <a:pt x="19882" y="199"/>
                  </a:cubicBezTo>
                  <a:lnTo>
                    <a:pt x="19882" y="199"/>
                  </a:lnTo>
                  <a:cubicBezTo>
                    <a:pt x="28919" y="-1611"/>
                    <a:pt x="39764" y="9247"/>
                    <a:pt x="39764" y="20105"/>
                  </a:cubicBezTo>
                  <a:close/>
                </a:path>
              </a:pathLst>
            </a:custGeom>
            <a:solidFill>
              <a:srgbClr val="549D40"/>
            </a:solidFill>
            <a:ln w="18073" cap="flat">
              <a:noFill/>
              <a:prstDash val="solid"/>
              <a:miter/>
            </a:ln>
          </p:spPr>
          <p:txBody>
            <a:bodyPr rtlCol="0" anchor="ctr"/>
            <a:lstStyle/>
            <a:p>
              <a:endParaRPr lang="en-US" sz="849"/>
            </a:p>
          </p:txBody>
        </p:sp>
        <p:sp>
          <p:nvSpPr>
            <p:cNvPr id="1407" name="Freeform 1406">
              <a:extLst>
                <a:ext uri="{FF2B5EF4-FFF2-40B4-BE49-F238E27FC236}">
                  <a16:creationId xmlns:a16="http://schemas.microsoft.com/office/drawing/2014/main" id="{96FACB9E-FDB8-774B-B2A2-FB8C733B4FEE}"/>
                </a:ext>
              </a:extLst>
            </p:cNvPr>
            <p:cNvSpPr/>
            <p:nvPr userDrawn="1"/>
          </p:nvSpPr>
          <p:spPr>
            <a:xfrm>
              <a:off x="10770118" y="3360597"/>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4"/>
                    <a:pt x="65752" y="117984"/>
                  </a:cubicBezTo>
                  <a:lnTo>
                    <a:pt x="65752" y="117984"/>
                  </a:lnTo>
                  <a:cubicBezTo>
                    <a:pt x="56715" y="123412"/>
                    <a:pt x="44062" y="117984"/>
                    <a:pt x="38640" y="108935"/>
                  </a:cubicBezTo>
                  <a:lnTo>
                    <a:pt x="2491" y="29311"/>
                  </a:lnTo>
                  <a:cubicBezTo>
                    <a:pt x="-2931" y="18453"/>
                    <a:pt x="684" y="7595"/>
                    <a:pt x="11529" y="2166"/>
                  </a:cubicBezTo>
                  <a:close/>
                </a:path>
              </a:pathLst>
            </a:custGeom>
            <a:solidFill>
              <a:srgbClr val="549D40"/>
            </a:solidFill>
            <a:ln w="18073" cap="flat">
              <a:noFill/>
              <a:prstDash val="solid"/>
              <a:miter/>
            </a:ln>
          </p:spPr>
          <p:txBody>
            <a:bodyPr rtlCol="0" anchor="ctr"/>
            <a:lstStyle/>
            <a:p>
              <a:endParaRPr lang="en-US" sz="849"/>
            </a:p>
          </p:txBody>
        </p:sp>
        <p:sp>
          <p:nvSpPr>
            <p:cNvPr id="1408" name="Freeform 1407">
              <a:extLst>
                <a:ext uri="{FF2B5EF4-FFF2-40B4-BE49-F238E27FC236}">
                  <a16:creationId xmlns:a16="http://schemas.microsoft.com/office/drawing/2014/main" id="{7208091A-DD4B-B246-8DA2-5106A0D232AB}"/>
                </a:ext>
              </a:extLst>
            </p:cNvPr>
            <p:cNvSpPr/>
            <p:nvPr userDrawn="1"/>
          </p:nvSpPr>
          <p:spPr>
            <a:xfrm>
              <a:off x="10788876" y="3664776"/>
              <a:ext cx="39763" cy="121445"/>
            </a:xfrm>
            <a:custGeom>
              <a:avLst/>
              <a:gdLst>
                <a:gd name="connsiteX0" fmla="*/ 39763 w 39763"/>
                <a:gd name="connsiteY0" fmla="*/ 20105 h 121445"/>
                <a:gd name="connsiteX1" fmla="*/ 39763 w 39763"/>
                <a:gd name="connsiteY1" fmla="*/ 101539 h 121445"/>
                <a:gd name="connsiteX2" fmla="*/ 19882 w 39763"/>
                <a:gd name="connsiteY2" fmla="*/ 121446 h 121445"/>
                <a:gd name="connsiteX3" fmla="*/ 19882 w 39763"/>
                <a:gd name="connsiteY3" fmla="*/ 121446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3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3" y="20105"/>
                  </a:moveTo>
                  <a:lnTo>
                    <a:pt x="39763" y="101539"/>
                  </a:lnTo>
                  <a:cubicBezTo>
                    <a:pt x="39763" y="112397"/>
                    <a:pt x="30726" y="121446"/>
                    <a:pt x="19882" y="121446"/>
                  </a:cubicBezTo>
                  <a:lnTo>
                    <a:pt x="19882" y="121446"/>
                  </a:lnTo>
                  <a:cubicBezTo>
                    <a:pt x="9037" y="121446"/>
                    <a:pt x="0" y="112397"/>
                    <a:pt x="0" y="101539"/>
                  </a:cubicBezTo>
                  <a:lnTo>
                    <a:pt x="0" y="20105"/>
                  </a:lnTo>
                  <a:cubicBezTo>
                    <a:pt x="0" y="9247"/>
                    <a:pt x="9037" y="199"/>
                    <a:pt x="19882" y="199"/>
                  </a:cubicBezTo>
                  <a:lnTo>
                    <a:pt x="19882" y="199"/>
                  </a:lnTo>
                  <a:cubicBezTo>
                    <a:pt x="28919" y="-1611"/>
                    <a:pt x="39763" y="9247"/>
                    <a:pt x="39763" y="20105"/>
                  </a:cubicBezTo>
                  <a:close/>
                </a:path>
              </a:pathLst>
            </a:custGeom>
            <a:solidFill>
              <a:srgbClr val="549D40"/>
            </a:solidFill>
            <a:ln w="18073" cap="flat">
              <a:noFill/>
              <a:prstDash val="solid"/>
              <a:miter/>
            </a:ln>
          </p:spPr>
          <p:txBody>
            <a:bodyPr rtlCol="0" anchor="ctr"/>
            <a:lstStyle/>
            <a:p>
              <a:endParaRPr lang="en-US" sz="849"/>
            </a:p>
          </p:txBody>
        </p:sp>
        <p:sp>
          <p:nvSpPr>
            <p:cNvPr id="1409" name="Freeform 1408">
              <a:extLst>
                <a:ext uri="{FF2B5EF4-FFF2-40B4-BE49-F238E27FC236}">
                  <a16:creationId xmlns:a16="http://schemas.microsoft.com/office/drawing/2014/main" id="{B157CE6B-24B0-AD47-BE1E-F0874BB01682}"/>
                </a:ext>
              </a:extLst>
            </p:cNvPr>
            <p:cNvSpPr/>
            <p:nvPr userDrawn="1"/>
          </p:nvSpPr>
          <p:spPr>
            <a:xfrm>
              <a:off x="10770118" y="3966830"/>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4"/>
                    <a:pt x="65752" y="117984"/>
                  </a:cubicBezTo>
                  <a:lnTo>
                    <a:pt x="65752" y="117984"/>
                  </a:lnTo>
                  <a:cubicBezTo>
                    <a:pt x="56715" y="123412"/>
                    <a:pt x="44062" y="117984"/>
                    <a:pt x="38640" y="108935"/>
                  </a:cubicBezTo>
                  <a:lnTo>
                    <a:pt x="2491" y="29311"/>
                  </a:lnTo>
                  <a:cubicBezTo>
                    <a:pt x="-2931" y="18453"/>
                    <a:pt x="684" y="7595"/>
                    <a:pt x="11529" y="2166"/>
                  </a:cubicBezTo>
                  <a:close/>
                </a:path>
              </a:pathLst>
            </a:custGeom>
            <a:solidFill>
              <a:srgbClr val="549D40"/>
            </a:solidFill>
            <a:ln w="18073" cap="flat">
              <a:noFill/>
              <a:prstDash val="solid"/>
              <a:miter/>
            </a:ln>
          </p:spPr>
          <p:txBody>
            <a:bodyPr rtlCol="0" anchor="ctr"/>
            <a:lstStyle/>
            <a:p>
              <a:endParaRPr lang="en-US" sz="849"/>
            </a:p>
          </p:txBody>
        </p:sp>
        <p:sp>
          <p:nvSpPr>
            <p:cNvPr id="1410" name="Freeform 1409">
              <a:extLst>
                <a:ext uri="{FF2B5EF4-FFF2-40B4-BE49-F238E27FC236}">
                  <a16:creationId xmlns:a16="http://schemas.microsoft.com/office/drawing/2014/main" id="{F4F9E527-8D12-B544-A89B-339BA514F70A}"/>
                </a:ext>
              </a:extLst>
            </p:cNvPr>
            <p:cNvSpPr/>
            <p:nvPr userDrawn="1"/>
          </p:nvSpPr>
          <p:spPr>
            <a:xfrm>
              <a:off x="11090718" y="3360954"/>
              <a:ext cx="39763" cy="121246"/>
            </a:xfrm>
            <a:custGeom>
              <a:avLst/>
              <a:gdLst>
                <a:gd name="connsiteX0" fmla="*/ 39764 w 39763"/>
                <a:gd name="connsiteY0" fmla="*/ 19906 h 121246"/>
                <a:gd name="connsiteX1" fmla="*/ 39764 w 39763"/>
                <a:gd name="connsiteY1" fmla="*/ 101341 h 121246"/>
                <a:gd name="connsiteX2" fmla="*/ 19882 w 39763"/>
                <a:gd name="connsiteY2" fmla="*/ 121246 h 121246"/>
                <a:gd name="connsiteX3" fmla="*/ 19882 w 39763"/>
                <a:gd name="connsiteY3" fmla="*/ 121246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8"/>
                    <a:pt x="30727" y="121246"/>
                    <a:pt x="19882" y="121246"/>
                  </a:cubicBezTo>
                  <a:lnTo>
                    <a:pt x="19882" y="121246"/>
                  </a:lnTo>
                  <a:cubicBezTo>
                    <a:pt x="9037" y="121246"/>
                    <a:pt x="0" y="112198"/>
                    <a:pt x="0" y="101341"/>
                  </a:cubicBezTo>
                  <a:lnTo>
                    <a:pt x="0" y="19906"/>
                  </a:lnTo>
                  <a:cubicBezTo>
                    <a:pt x="0" y="9048"/>
                    <a:pt x="9037" y="0"/>
                    <a:pt x="19882" y="0"/>
                  </a:cubicBezTo>
                  <a:lnTo>
                    <a:pt x="19882" y="0"/>
                  </a:lnTo>
                  <a:cubicBezTo>
                    <a:pt x="30727" y="0"/>
                    <a:pt x="39764" y="9048"/>
                    <a:pt x="39764" y="19906"/>
                  </a:cubicBezTo>
                  <a:close/>
                </a:path>
              </a:pathLst>
            </a:custGeom>
            <a:solidFill>
              <a:srgbClr val="549D40"/>
            </a:solidFill>
            <a:ln w="18073" cap="flat">
              <a:noFill/>
              <a:prstDash val="solid"/>
              <a:miter/>
            </a:ln>
          </p:spPr>
          <p:txBody>
            <a:bodyPr rtlCol="0" anchor="ctr"/>
            <a:lstStyle/>
            <a:p>
              <a:endParaRPr lang="en-US" sz="849"/>
            </a:p>
          </p:txBody>
        </p:sp>
        <p:sp>
          <p:nvSpPr>
            <p:cNvPr id="1411" name="Freeform 1410">
              <a:extLst>
                <a:ext uri="{FF2B5EF4-FFF2-40B4-BE49-F238E27FC236}">
                  <a16:creationId xmlns:a16="http://schemas.microsoft.com/office/drawing/2014/main" id="{4B643B9E-D15C-9D44-A50A-A2CCC1986E59}"/>
                </a:ext>
              </a:extLst>
            </p:cNvPr>
            <p:cNvSpPr/>
            <p:nvPr userDrawn="1"/>
          </p:nvSpPr>
          <p:spPr>
            <a:xfrm>
              <a:off x="11375610" y="3360597"/>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4"/>
                    <a:pt x="65752" y="117984"/>
                  </a:cubicBezTo>
                  <a:lnTo>
                    <a:pt x="65752" y="117984"/>
                  </a:lnTo>
                  <a:cubicBezTo>
                    <a:pt x="56715" y="123412"/>
                    <a:pt x="44062" y="117984"/>
                    <a:pt x="38640" y="108935"/>
                  </a:cubicBezTo>
                  <a:lnTo>
                    <a:pt x="2491" y="29311"/>
                  </a:lnTo>
                  <a:cubicBezTo>
                    <a:pt x="-2931" y="18453"/>
                    <a:pt x="684" y="7595"/>
                    <a:pt x="11529" y="2166"/>
                  </a:cubicBezTo>
                  <a:close/>
                </a:path>
              </a:pathLst>
            </a:custGeom>
            <a:solidFill>
              <a:srgbClr val="549D40"/>
            </a:solidFill>
            <a:ln w="18073" cap="flat">
              <a:noFill/>
              <a:prstDash val="solid"/>
              <a:miter/>
            </a:ln>
          </p:spPr>
          <p:txBody>
            <a:bodyPr rtlCol="0" anchor="ctr"/>
            <a:lstStyle/>
            <a:p>
              <a:endParaRPr lang="en-US" sz="849"/>
            </a:p>
          </p:txBody>
        </p:sp>
        <p:sp>
          <p:nvSpPr>
            <p:cNvPr id="1412" name="Freeform 1411">
              <a:extLst>
                <a:ext uri="{FF2B5EF4-FFF2-40B4-BE49-F238E27FC236}">
                  <a16:creationId xmlns:a16="http://schemas.microsoft.com/office/drawing/2014/main" id="{3EAD378E-76A8-4B41-A272-FD30B138F289}"/>
                </a:ext>
              </a:extLst>
            </p:cNvPr>
            <p:cNvSpPr/>
            <p:nvPr userDrawn="1"/>
          </p:nvSpPr>
          <p:spPr>
            <a:xfrm>
              <a:off x="11678459" y="3360597"/>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90" y="90839"/>
                  </a:lnTo>
                  <a:cubicBezTo>
                    <a:pt x="81012" y="99887"/>
                    <a:pt x="75590" y="112554"/>
                    <a:pt x="66552" y="117984"/>
                  </a:cubicBezTo>
                  <a:lnTo>
                    <a:pt x="66552" y="117984"/>
                  </a:lnTo>
                  <a:cubicBezTo>
                    <a:pt x="57515" y="123412"/>
                    <a:pt x="44863" y="117984"/>
                    <a:pt x="39441" y="108935"/>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sz="849"/>
            </a:p>
          </p:txBody>
        </p:sp>
        <p:sp>
          <p:nvSpPr>
            <p:cNvPr id="1413" name="Freeform 1412">
              <a:extLst>
                <a:ext uri="{FF2B5EF4-FFF2-40B4-BE49-F238E27FC236}">
                  <a16:creationId xmlns:a16="http://schemas.microsoft.com/office/drawing/2014/main" id="{355B211A-814B-9042-B176-DC7FA6138605}"/>
                </a:ext>
              </a:extLst>
            </p:cNvPr>
            <p:cNvSpPr/>
            <p:nvPr userDrawn="1"/>
          </p:nvSpPr>
          <p:spPr>
            <a:xfrm>
              <a:off x="11072967" y="3664618"/>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3 h 120149"/>
                <a:gd name="connsiteX5" fmla="*/ 66552 w 77752"/>
                <a:gd name="connsiteY5" fmla="*/ 117983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sz="849"/>
            </a:p>
          </p:txBody>
        </p:sp>
        <p:sp>
          <p:nvSpPr>
            <p:cNvPr id="1414" name="Freeform 1413">
              <a:extLst>
                <a:ext uri="{FF2B5EF4-FFF2-40B4-BE49-F238E27FC236}">
                  <a16:creationId xmlns:a16="http://schemas.microsoft.com/office/drawing/2014/main" id="{D687D110-03B0-8B43-8527-1FFA3CB10054}"/>
                </a:ext>
              </a:extLst>
            </p:cNvPr>
            <p:cNvSpPr/>
            <p:nvPr userDrawn="1"/>
          </p:nvSpPr>
          <p:spPr>
            <a:xfrm>
              <a:off x="11375610" y="3664618"/>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3 h 120149"/>
                <a:gd name="connsiteX5" fmla="*/ 65752 w 76952"/>
                <a:gd name="connsiteY5" fmla="*/ 117983 h 120149"/>
                <a:gd name="connsiteX6" fmla="*/ 38640 w 76952"/>
                <a:gd name="connsiteY6" fmla="*/ 108935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3"/>
                  </a:cubicBezTo>
                  <a:lnTo>
                    <a:pt x="65752" y="117983"/>
                  </a:lnTo>
                  <a:cubicBezTo>
                    <a:pt x="56715" y="123413"/>
                    <a:pt x="44062" y="117983"/>
                    <a:pt x="38640" y="108935"/>
                  </a:cubicBezTo>
                  <a:lnTo>
                    <a:pt x="2491" y="29311"/>
                  </a:lnTo>
                  <a:cubicBezTo>
                    <a:pt x="-2931" y="18453"/>
                    <a:pt x="684" y="7595"/>
                    <a:pt x="11529" y="2166"/>
                  </a:cubicBezTo>
                  <a:close/>
                </a:path>
              </a:pathLst>
            </a:custGeom>
            <a:solidFill>
              <a:srgbClr val="549D40"/>
            </a:solidFill>
            <a:ln w="18073" cap="flat">
              <a:noFill/>
              <a:prstDash val="solid"/>
              <a:miter/>
            </a:ln>
          </p:spPr>
          <p:txBody>
            <a:bodyPr rtlCol="0" anchor="ctr"/>
            <a:lstStyle/>
            <a:p>
              <a:endParaRPr lang="en-US" sz="849"/>
            </a:p>
          </p:txBody>
        </p:sp>
        <p:sp>
          <p:nvSpPr>
            <p:cNvPr id="1415" name="Freeform 1414">
              <a:extLst>
                <a:ext uri="{FF2B5EF4-FFF2-40B4-BE49-F238E27FC236}">
                  <a16:creationId xmlns:a16="http://schemas.microsoft.com/office/drawing/2014/main" id="{2D0F890B-D671-3A4D-BCF4-7FEC51A329A0}"/>
                </a:ext>
              </a:extLst>
            </p:cNvPr>
            <p:cNvSpPr/>
            <p:nvPr userDrawn="1"/>
          </p:nvSpPr>
          <p:spPr>
            <a:xfrm>
              <a:off x="11072967" y="3966830"/>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90" y="90839"/>
                  </a:lnTo>
                  <a:cubicBezTo>
                    <a:pt x="81012" y="99887"/>
                    <a:pt x="75590" y="112554"/>
                    <a:pt x="66552" y="117984"/>
                  </a:cubicBezTo>
                  <a:lnTo>
                    <a:pt x="66552" y="117984"/>
                  </a:lnTo>
                  <a:cubicBezTo>
                    <a:pt x="57515" y="123412"/>
                    <a:pt x="44863" y="117984"/>
                    <a:pt x="39441" y="108935"/>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sz="849"/>
            </a:p>
          </p:txBody>
        </p:sp>
        <p:sp>
          <p:nvSpPr>
            <p:cNvPr id="1416" name="Freeform 1415">
              <a:extLst>
                <a:ext uri="{FF2B5EF4-FFF2-40B4-BE49-F238E27FC236}">
                  <a16:creationId xmlns:a16="http://schemas.microsoft.com/office/drawing/2014/main" id="{0AD8320C-1E17-9F4E-8080-B1439831EE37}"/>
                </a:ext>
              </a:extLst>
            </p:cNvPr>
            <p:cNvSpPr/>
            <p:nvPr userDrawn="1"/>
          </p:nvSpPr>
          <p:spPr>
            <a:xfrm>
              <a:off x="11698018" y="3664776"/>
              <a:ext cx="39763" cy="121445"/>
            </a:xfrm>
            <a:custGeom>
              <a:avLst/>
              <a:gdLst>
                <a:gd name="connsiteX0" fmla="*/ 39764 w 39763"/>
                <a:gd name="connsiteY0" fmla="*/ 20105 h 121445"/>
                <a:gd name="connsiteX1" fmla="*/ 39764 w 39763"/>
                <a:gd name="connsiteY1" fmla="*/ 101539 h 121445"/>
                <a:gd name="connsiteX2" fmla="*/ 19882 w 39763"/>
                <a:gd name="connsiteY2" fmla="*/ 121446 h 121445"/>
                <a:gd name="connsiteX3" fmla="*/ 19882 w 39763"/>
                <a:gd name="connsiteY3" fmla="*/ 121446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7" y="121446"/>
                    <a:pt x="19882" y="121446"/>
                  </a:cubicBezTo>
                  <a:lnTo>
                    <a:pt x="19882" y="121446"/>
                  </a:lnTo>
                  <a:cubicBezTo>
                    <a:pt x="9037" y="121446"/>
                    <a:pt x="0" y="112397"/>
                    <a:pt x="0" y="101539"/>
                  </a:cubicBezTo>
                  <a:lnTo>
                    <a:pt x="0" y="20105"/>
                  </a:lnTo>
                  <a:cubicBezTo>
                    <a:pt x="0" y="9247"/>
                    <a:pt x="9037" y="199"/>
                    <a:pt x="19882" y="199"/>
                  </a:cubicBezTo>
                  <a:lnTo>
                    <a:pt x="19882" y="199"/>
                  </a:lnTo>
                  <a:cubicBezTo>
                    <a:pt x="28919" y="-1611"/>
                    <a:pt x="39764" y="9247"/>
                    <a:pt x="39764" y="20105"/>
                  </a:cubicBezTo>
                  <a:close/>
                </a:path>
              </a:pathLst>
            </a:custGeom>
            <a:solidFill>
              <a:srgbClr val="549D40"/>
            </a:solidFill>
            <a:ln w="18073" cap="flat">
              <a:noFill/>
              <a:prstDash val="solid"/>
              <a:miter/>
            </a:ln>
          </p:spPr>
          <p:txBody>
            <a:bodyPr rtlCol="0" anchor="ctr"/>
            <a:lstStyle/>
            <a:p>
              <a:endParaRPr lang="en-US" sz="849"/>
            </a:p>
          </p:txBody>
        </p:sp>
        <p:sp>
          <p:nvSpPr>
            <p:cNvPr id="1417" name="Freeform 1416">
              <a:extLst>
                <a:ext uri="{FF2B5EF4-FFF2-40B4-BE49-F238E27FC236}">
                  <a16:creationId xmlns:a16="http://schemas.microsoft.com/office/drawing/2014/main" id="{604C1C70-C9A8-3049-8A4A-A15222F88826}"/>
                </a:ext>
              </a:extLst>
            </p:cNvPr>
            <p:cNvSpPr/>
            <p:nvPr userDrawn="1"/>
          </p:nvSpPr>
          <p:spPr>
            <a:xfrm>
              <a:off x="11394368" y="3967186"/>
              <a:ext cx="39763" cy="121246"/>
            </a:xfrm>
            <a:custGeom>
              <a:avLst/>
              <a:gdLst>
                <a:gd name="connsiteX0" fmla="*/ 39763 w 39763"/>
                <a:gd name="connsiteY0" fmla="*/ 19906 h 121246"/>
                <a:gd name="connsiteX1" fmla="*/ 39763 w 39763"/>
                <a:gd name="connsiteY1" fmla="*/ 101341 h 121246"/>
                <a:gd name="connsiteX2" fmla="*/ 19882 w 39763"/>
                <a:gd name="connsiteY2" fmla="*/ 121246 h 121246"/>
                <a:gd name="connsiteX3" fmla="*/ 19882 w 39763"/>
                <a:gd name="connsiteY3" fmla="*/ 121246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3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3" y="19906"/>
                  </a:moveTo>
                  <a:lnTo>
                    <a:pt x="39763" y="101341"/>
                  </a:lnTo>
                  <a:cubicBezTo>
                    <a:pt x="39763" y="112198"/>
                    <a:pt x="30726" y="121246"/>
                    <a:pt x="19882" y="121246"/>
                  </a:cubicBezTo>
                  <a:lnTo>
                    <a:pt x="19882" y="121246"/>
                  </a:lnTo>
                  <a:cubicBezTo>
                    <a:pt x="9037" y="121246"/>
                    <a:pt x="0" y="112198"/>
                    <a:pt x="0" y="101341"/>
                  </a:cubicBezTo>
                  <a:lnTo>
                    <a:pt x="0" y="19906"/>
                  </a:lnTo>
                  <a:cubicBezTo>
                    <a:pt x="0" y="9048"/>
                    <a:pt x="9037" y="0"/>
                    <a:pt x="19882" y="0"/>
                  </a:cubicBezTo>
                  <a:lnTo>
                    <a:pt x="19882" y="0"/>
                  </a:lnTo>
                  <a:cubicBezTo>
                    <a:pt x="30726" y="0"/>
                    <a:pt x="39763" y="9048"/>
                    <a:pt x="39763" y="19906"/>
                  </a:cubicBezTo>
                  <a:close/>
                </a:path>
              </a:pathLst>
            </a:custGeom>
            <a:solidFill>
              <a:srgbClr val="549D40"/>
            </a:solidFill>
            <a:ln w="18073" cap="flat">
              <a:noFill/>
              <a:prstDash val="solid"/>
              <a:miter/>
            </a:ln>
          </p:spPr>
          <p:txBody>
            <a:bodyPr rtlCol="0" anchor="ctr"/>
            <a:lstStyle/>
            <a:p>
              <a:endParaRPr lang="en-US" sz="849"/>
            </a:p>
          </p:txBody>
        </p:sp>
        <p:sp>
          <p:nvSpPr>
            <p:cNvPr id="1418" name="Freeform 1417">
              <a:extLst>
                <a:ext uri="{FF2B5EF4-FFF2-40B4-BE49-F238E27FC236}">
                  <a16:creationId xmlns:a16="http://schemas.microsoft.com/office/drawing/2014/main" id="{17B44DAB-ED3B-174C-B3F2-105FF6368F89}"/>
                </a:ext>
              </a:extLst>
            </p:cNvPr>
            <p:cNvSpPr/>
            <p:nvPr userDrawn="1"/>
          </p:nvSpPr>
          <p:spPr>
            <a:xfrm>
              <a:off x="11678459" y="3966830"/>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90" y="90839"/>
                  </a:lnTo>
                  <a:cubicBezTo>
                    <a:pt x="81012" y="99887"/>
                    <a:pt x="75590" y="112554"/>
                    <a:pt x="66552" y="117984"/>
                  </a:cubicBezTo>
                  <a:lnTo>
                    <a:pt x="66552" y="117984"/>
                  </a:lnTo>
                  <a:cubicBezTo>
                    <a:pt x="57515" y="123412"/>
                    <a:pt x="44863" y="117984"/>
                    <a:pt x="39441" y="108935"/>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sz="849"/>
            </a:p>
          </p:txBody>
        </p:sp>
        <p:sp>
          <p:nvSpPr>
            <p:cNvPr id="1419" name="Freeform 1418">
              <a:extLst>
                <a:ext uri="{FF2B5EF4-FFF2-40B4-BE49-F238E27FC236}">
                  <a16:creationId xmlns:a16="http://schemas.microsoft.com/office/drawing/2014/main" id="{3021677C-8127-A74F-8AC2-784035E03DE4}"/>
                </a:ext>
              </a:extLst>
            </p:cNvPr>
            <p:cNvSpPr/>
            <p:nvPr userDrawn="1"/>
          </p:nvSpPr>
          <p:spPr>
            <a:xfrm>
              <a:off x="11999861" y="3360954"/>
              <a:ext cx="39763" cy="121246"/>
            </a:xfrm>
            <a:custGeom>
              <a:avLst/>
              <a:gdLst>
                <a:gd name="connsiteX0" fmla="*/ 39763 w 39763"/>
                <a:gd name="connsiteY0" fmla="*/ 19906 h 121246"/>
                <a:gd name="connsiteX1" fmla="*/ 39763 w 39763"/>
                <a:gd name="connsiteY1" fmla="*/ 101341 h 121246"/>
                <a:gd name="connsiteX2" fmla="*/ 19882 w 39763"/>
                <a:gd name="connsiteY2" fmla="*/ 121246 h 121246"/>
                <a:gd name="connsiteX3" fmla="*/ 19882 w 39763"/>
                <a:gd name="connsiteY3" fmla="*/ 121246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3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3" y="19906"/>
                  </a:moveTo>
                  <a:lnTo>
                    <a:pt x="39763" y="101341"/>
                  </a:lnTo>
                  <a:cubicBezTo>
                    <a:pt x="39763" y="112198"/>
                    <a:pt x="30726" y="121246"/>
                    <a:pt x="19882" y="121246"/>
                  </a:cubicBezTo>
                  <a:lnTo>
                    <a:pt x="19882" y="121246"/>
                  </a:lnTo>
                  <a:cubicBezTo>
                    <a:pt x="9037" y="121246"/>
                    <a:pt x="0" y="112198"/>
                    <a:pt x="0" y="101341"/>
                  </a:cubicBezTo>
                  <a:lnTo>
                    <a:pt x="0" y="19906"/>
                  </a:lnTo>
                  <a:cubicBezTo>
                    <a:pt x="0" y="9048"/>
                    <a:pt x="9037" y="0"/>
                    <a:pt x="19882" y="0"/>
                  </a:cubicBezTo>
                  <a:lnTo>
                    <a:pt x="19882" y="0"/>
                  </a:lnTo>
                  <a:cubicBezTo>
                    <a:pt x="30726" y="0"/>
                    <a:pt x="39763" y="9048"/>
                    <a:pt x="39763" y="19906"/>
                  </a:cubicBezTo>
                  <a:close/>
                </a:path>
              </a:pathLst>
            </a:custGeom>
            <a:solidFill>
              <a:srgbClr val="549D40"/>
            </a:solidFill>
            <a:ln w="18073" cap="flat">
              <a:noFill/>
              <a:prstDash val="solid"/>
              <a:miter/>
            </a:ln>
          </p:spPr>
          <p:txBody>
            <a:bodyPr rtlCol="0" anchor="ctr"/>
            <a:lstStyle/>
            <a:p>
              <a:endParaRPr lang="en-US" sz="849"/>
            </a:p>
          </p:txBody>
        </p:sp>
        <p:sp>
          <p:nvSpPr>
            <p:cNvPr id="1420" name="Freeform 1419">
              <a:extLst>
                <a:ext uri="{FF2B5EF4-FFF2-40B4-BE49-F238E27FC236}">
                  <a16:creationId xmlns:a16="http://schemas.microsoft.com/office/drawing/2014/main" id="{15606582-A10D-7244-9DF1-C65A9E395306}"/>
                </a:ext>
              </a:extLst>
            </p:cNvPr>
            <p:cNvSpPr/>
            <p:nvPr userDrawn="1"/>
          </p:nvSpPr>
          <p:spPr>
            <a:xfrm>
              <a:off x="12284753" y="3360597"/>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4"/>
                    <a:pt x="65752" y="117984"/>
                  </a:cubicBezTo>
                  <a:lnTo>
                    <a:pt x="65752" y="117984"/>
                  </a:lnTo>
                  <a:cubicBezTo>
                    <a:pt x="56714" y="123412"/>
                    <a:pt x="44062" y="117984"/>
                    <a:pt x="38640" y="108935"/>
                  </a:cubicBezTo>
                  <a:lnTo>
                    <a:pt x="2491" y="29311"/>
                  </a:lnTo>
                  <a:cubicBezTo>
                    <a:pt x="-2931" y="18453"/>
                    <a:pt x="684" y="7595"/>
                    <a:pt x="11528" y="2166"/>
                  </a:cubicBezTo>
                  <a:close/>
                </a:path>
              </a:pathLst>
            </a:custGeom>
            <a:solidFill>
              <a:srgbClr val="549D40"/>
            </a:solidFill>
            <a:ln w="18073" cap="flat">
              <a:noFill/>
              <a:prstDash val="solid"/>
              <a:miter/>
            </a:ln>
          </p:spPr>
          <p:txBody>
            <a:bodyPr rtlCol="0" anchor="ctr"/>
            <a:lstStyle/>
            <a:p>
              <a:endParaRPr lang="en-US" sz="849"/>
            </a:p>
          </p:txBody>
        </p:sp>
        <p:sp>
          <p:nvSpPr>
            <p:cNvPr id="1421" name="Freeform 1420">
              <a:extLst>
                <a:ext uri="{FF2B5EF4-FFF2-40B4-BE49-F238E27FC236}">
                  <a16:creationId xmlns:a16="http://schemas.microsoft.com/office/drawing/2014/main" id="{997F12FF-D2B9-9B46-8F67-98A0C6944923}"/>
                </a:ext>
              </a:extLst>
            </p:cNvPr>
            <p:cNvSpPr/>
            <p:nvPr userDrawn="1"/>
          </p:nvSpPr>
          <p:spPr>
            <a:xfrm>
              <a:off x="11982109" y="3664618"/>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89 w 77752"/>
                <a:gd name="connsiteY3" fmla="*/ 90839 h 120149"/>
                <a:gd name="connsiteX4" fmla="*/ 66552 w 77752"/>
                <a:gd name="connsiteY4" fmla="*/ 117983 h 120149"/>
                <a:gd name="connsiteX5" fmla="*/ 66552 w 77752"/>
                <a:gd name="connsiteY5" fmla="*/ 117983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89" y="90839"/>
                  </a:lnTo>
                  <a:cubicBezTo>
                    <a:pt x="81012" y="99887"/>
                    <a:pt x="75589" y="112555"/>
                    <a:pt x="66552" y="117983"/>
                  </a:cubicBezTo>
                  <a:lnTo>
                    <a:pt x="66552" y="117983"/>
                  </a:lnTo>
                  <a:cubicBezTo>
                    <a:pt x="57515" y="123413"/>
                    <a:pt x="44863" y="117983"/>
                    <a:pt x="39441" y="108935"/>
                  </a:cubicBezTo>
                  <a:lnTo>
                    <a:pt x="3292" y="29311"/>
                  </a:lnTo>
                  <a:cubicBezTo>
                    <a:pt x="-3938" y="18453"/>
                    <a:pt x="1485" y="7595"/>
                    <a:pt x="12329" y="2166"/>
                  </a:cubicBezTo>
                  <a:close/>
                </a:path>
              </a:pathLst>
            </a:custGeom>
            <a:solidFill>
              <a:srgbClr val="549D40"/>
            </a:solidFill>
            <a:ln w="18073" cap="flat">
              <a:noFill/>
              <a:prstDash val="solid"/>
              <a:miter/>
            </a:ln>
          </p:spPr>
          <p:txBody>
            <a:bodyPr rtlCol="0" anchor="ctr"/>
            <a:lstStyle/>
            <a:p>
              <a:endParaRPr lang="en-US" sz="849"/>
            </a:p>
          </p:txBody>
        </p:sp>
        <p:sp>
          <p:nvSpPr>
            <p:cNvPr id="1422" name="Freeform 1421">
              <a:extLst>
                <a:ext uri="{FF2B5EF4-FFF2-40B4-BE49-F238E27FC236}">
                  <a16:creationId xmlns:a16="http://schemas.microsoft.com/office/drawing/2014/main" id="{80D66850-9C5C-1940-8729-FCB373CEC66E}"/>
                </a:ext>
              </a:extLst>
            </p:cNvPr>
            <p:cNvSpPr/>
            <p:nvPr userDrawn="1"/>
          </p:nvSpPr>
          <p:spPr>
            <a:xfrm>
              <a:off x="12284753" y="3664618"/>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3 h 120149"/>
                <a:gd name="connsiteX5" fmla="*/ 65752 w 76952"/>
                <a:gd name="connsiteY5" fmla="*/ 117983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3"/>
                  </a:cubicBezTo>
                  <a:lnTo>
                    <a:pt x="65752" y="117983"/>
                  </a:lnTo>
                  <a:cubicBezTo>
                    <a:pt x="56714" y="123413"/>
                    <a:pt x="44062" y="117983"/>
                    <a:pt x="38640" y="108935"/>
                  </a:cubicBezTo>
                  <a:lnTo>
                    <a:pt x="2491" y="29311"/>
                  </a:lnTo>
                  <a:cubicBezTo>
                    <a:pt x="-2931" y="18453"/>
                    <a:pt x="684" y="7595"/>
                    <a:pt x="11528" y="2166"/>
                  </a:cubicBezTo>
                  <a:close/>
                </a:path>
              </a:pathLst>
            </a:custGeom>
            <a:solidFill>
              <a:srgbClr val="549D40"/>
            </a:solidFill>
            <a:ln w="18073" cap="flat">
              <a:noFill/>
              <a:prstDash val="solid"/>
              <a:miter/>
            </a:ln>
          </p:spPr>
          <p:txBody>
            <a:bodyPr rtlCol="0" anchor="ctr"/>
            <a:lstStyle/>
            <a:p>
              <a:endParaRPr lang="en-US" sz="849"/>
            </a:p>
          </p:txBody>
        </p:sp>
        <p:sp>
          <p:nvSpPr>
            <p:cNvPr id="1423" name="Freeform 1422">
              <a:extLst>
                <a:ext uri="{FF2B5EF4-FFF2-40B4-BE49-F238E27FC236}">
                  <a16:creationId xmlns:a16="http://schemas.microsoft.com/office/drawing/2014/main" id="{18C8030E-C3E4-7F46-8EC3-01321022072D}"/>
                </a:ext>
              </a:extLst>
            </p:cNvPr>
            <p:cNvSpPr/>
            <p:nvPr userDrawn="1"/>
          </p:nvSpPr>
          <p:spPr>
            <a:xfrm>
              <a:off x="11982109" y="3966830"/>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89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89" y="90839"/>
                  </a:lnTo>
                  <a:cubicBezTo>
                    <a:pt x="81012" y="99887"/>
                    <a:pt x="75589" y="112554"/>
                    <a:pt x="66552" y="117984"/>
                  </a:cubicBezTo>
                  <a:lnTo>
                    <a:pt x="66552" y="117984"/>
                  </a:lnTo>
                  <a:cubicBezTo>
                    <a:pt x="57515" y="123412"/>
                    <a:pt x="44863" y="117984"/>
                    <a:pt x="39441" y="108935"/>
                  </a:cubicBezTo>
                  <a:lnTo>
                    <a:pt x="3292" y="29311"/>
                  </a:lnTo>
                  <a:cubicBezTo>
                    <a:pt x="-3938" y="18453"/>
                    <a:pt x="1485" y="7595"/>
                    <a:pt x="12329" y="2166"/>
                  </a:cubicBezTo>
                  <a:close/>
                </a:path>
              </a:pathLst>
            </a:custGeom>
            <a:solidFill>
              <a:srgbClr val="549D40"/>
            </a:solidFill>
            <a:ln w="18073" cap="flat">
              <a:noFill/>
              <a:prstDash val="solid"/>
              <a:miter/>
            </a:ln>
          </p:spPr>
          <p:txBody>
            <a:bodyPr rtlCol="0" anchor="ctr"/>
            <a:lstStyle/>
            <a:p>
              <a:endParaRPr lang="en-US" sz="849"/>
            </a:p>
          </p:txBody>
        </p:sp>
        <p:sp>
          <p:nvSpPr>
            <p:cNvPr id="1424" name="Freeform 1423">
              <a:extLst>
                <a:ext uri="{FF2B5EF4-FFF2-40B4-BE49-F238E27FC236}">
                  <a16:creationId xmlns:a16="http://schemas.microsoft.com/office/drawing/2014/main" id="{73284826-9940-3A42-AA0D-351EFAE80138}"/>
                </a:ext>
              </a:extLst>
            </p:cNvPr>
            <p:cNvSpPr/>
            <p:nvPr userDrawn="1"/>
          </p:nvSpPr>
          <p:spPr>
            <a:xfrm>
              <a:off x="12303511" y="3967186"/>
              <a:ext cx="39763" cy="121246"/>
            </a:xfrm>
            <a:custGeom>
              <a:avLst/>
              <a:gdLst>
                <a:gd name="connsiteX0" fmla="*/ 39764 w 39763"/>
                <a:gd name="connsiteY0" fmla="*/ 19906 h 121246"/>
                <a:gd name="connsiteX1" fmla="*/ 39764 w 39763"/>
                <a:gd name="connsiteY1" fmla="*/ 101341 h 121246"/>
                <a:gd name="connsiteX2" fmla="*/ 19882 w 39763"/>
                <a:gd name="connsiteY2" fmla="*/ 121246 h 121246"/>
                <a:gd name="connsiteX3" fmla="*/ 19882 w 39763"/>
                <a:gd name="connsiteY3" fmla="*/ 121246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8"/>
                    <a:pt x="30727" y="121246"/>
                    <a:pt x="19882" y="121246"/>
                  </a:cubicBezTo>
                  <a:lnTo>
                    <a:pt x="19882" y="121246"/>
                  </a:lnTo>
                  <a:cubicBezTo>
                    <a:pt x="9037" y="121246"/>
                    <a:pt x="0" y="112198"/>
                    <a:pt x="0" y="101341"/>
                  </a:cubicBezTo>
                  <a:lnTo>
                    <a:pt x="0" y="19906"/>
                  </a:lnTo>
                  <a:cubicBezTo>
                    <a:pt x="0" y="9048"/>
                    <a:pt x="9037" y="0"/>
                    <a:pt x="19882" y="0"/>
                  </a:cubicBezTo>
                  <a:lnTo>
                    <a:pt x="19882" y="0"/>
                  </a:lnTo>
                  <a:cubicBezTo>
                    <a:pt x="28919" y="0"/>
                    <a:pt x="39764" y="9048"/>
                    <a:pt x="39764" y="19906"/>
                  </a:cubicBezTo>
                  <a:close/>
                </a:path>
              </a:pathLst>
            </a:custGeom>
            <a:solidFill>
              <a:srgbClr val="549D40"/>
            </a:solidFill>
            <a:ln w="18073" cap="flat">
              <a:noFill/>
              <a:prstDash val="solid"/>
              <a:miter/>
            </a:ln>
          </p:spPr>
          <p:txBody>
            <a:bodyPr rtlCol="0" anchor="ctr"/>
            <a:lstStyle/>
            <a:p>
              <a:endParaRPr lang="en-US" sz="849"/>
            </a:p>
          </p:txBody>
        </p:sp>
        <p:sp>
          <p:nvSpPr>
            <p:cNvPr id="1425" name="Freeform 1424">
              <a:extLst>
                <a:ext uri="{FF2B5EF4-FFF2-40B4-BE49-F238E27FC236}">
                  <a16:creationId xmlns:a16="http://schemas.microsoft.com/office/drawing/2014/main" id="{B988574F-B02F-8240-92BF-1993C4D9E9F3}"/>
                </a:ext>
              </a:extLst>
            </p:cNvPr>
            <p:cNvSpPr/>
            <p:nvPr userDrawn="1"/>
          </p:nvSpPr>
          <p:spPr>
            <a:xfrm>
              <a:off x="10770118" y="4270851"/>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3 h 120149"/>
                <a:gd name="connsiteX5" fmla="*/ 65752 w 76952"/>
                <a:gd name="connsiteY5" fmla="*/ 117983 h 120149"/>
                <a:gd name="connsiteX6" fmla="*/ 38640 w 76952"/>
                <a:gd name="connsiteY6" fmla="*/ 108935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3"/>
                  </a:cubicBezTo>
                  <a:lnTo>
                    <a:pt x="65752" y="117983"/>
                  </a:lnTo>
                  <a:cubicBezTo>
                    <a:pt x="56715" y="123413"/>
                    <a:pt x="44062" y="117983"/>
                    <a:pt x="38640" y="108935"/>
                  </a:cubicBezTo>
                  <a:lnTo>
                    <a:pt x="2491" y="29311"/>
                  </a:lnTo>
                  <a:cubicBezTo>
                    <a:pt x="-2931" y="18453"/>
                    <a:pt x="684" y="7595"/>
                    <a:pt x="11529" y="2166"/>
                  </a:cubicBezTo>
                  <a:close/>
                </a:path>
              </a:pathLst>
            </a:custGeom>
            <a:solidFill>
              <a:srgbClr val="549D40"/>
            </a:solidFill>
            <a:ln w="18073" cap="flat">
              <a:noFill/>
              <a:prstDash val="solid"/>
              <a:miter/>
            </a:ln>
          </p:spPr>
          <p:txBody>
            <a:bodyPr rtlCol="0" anchor="ctr"/>
            <a:lstStyle/>
            <a:p>
              <a:endParaRPr lang="en-US" sz="849"/>
            </a:p>
          </p:txBody>
        </p:sp>
        <p:sp>
          <p:nvSpPr>
            <p:cNvPr id="1426" name="Freeform 1425">
              <a:extLst>
                <a:ext uri="{FF2B5EF4-FFF2-40B4-BE49-F238E27FC236}">
                  <a16:creationId xmlns:a16="http://schemas.microsoft.com/office/drawing/2014/main" id="{85B15F26-4C70-054E-8C55-129B6999EF6B}"/>
                </a:ext>
              </a:extLst>
            </p:cNvPr>
            <p:cNvSpPr/>
            <p:nvPr userDrawn="1"/>
          </p:nvSpPr>
          <p:spPr>
            <a:xfrm>
              <a:off x="10788876" y="4575030"/>
              <a:ext cx="39763" cy="121445"/>
            </a:xfrm>
            <a:custGeom>
              <a:avLst/>
              <a:gdLst>
                <a:gd name="connsiteX0" fmla="*/ 39763 w 39763"/>
                <a:gd name="connsiteY0" fmla="*/ 20105 h 121445"/>
                <a:gd name="connsiteX1" fmla="*/ 39763 w 39763"/>
                <a:gd name="connsiteY1" fmla="*/ 101539 h 121445"/>
                <a:gd name="connsiteX2" fmla="*/ 19882 w 39763"/>
                <a:gd name="connsiteY2" fmla="*/ 121445 h 121445"/>
                <a:gd name="connsiteX3" fmla="*/ 19882 w 39763"/>
                <a:gd name="connsiteY3" fmla="*/ 121445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3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3" y="20105"/>
                  </a:moveTo>
                  <a:lnTo>
                    <a:pt x="39763" y="101539"/>
                  </a:lnTo>
                  <a:cubicBezTo>
                    <a:pt x="39763" y="112397"/>
                    <a:pt x="30726" y="121445"/>
                    <a:pt x="19882" y="121445"/>
                  </a:cubicBezTo>
                  <a:lnTo>
                    <a:pt x="19882" y="121445"/>
                  </a:lnTo>
                  <a:cubicBezTo>
                    <a:pt x="9037" y="121445"/>
                    <a:pt x="0" y="112397"/>
                    <a:pt x="0" y="101539"/>
                  </a:cubicBezTo>
                  <a:lnTo>
                    <a:pt x="0" y="20105"/>
                  </a:lnTo>
                  <a:cubicBezTo>
                    <a:pt x="0" y="9247"/>
                    <a:pt x="9037" y="199"/>
                    <a:pt x="19882" y="199"/>
                  </a:cubicBezTo>
                  <a:lnTo>
                    <a:pt x="19882" y="199"/>
                  </a:lnTo>
                  <a:cubicBezTo>
                    <a:pt x="28919" y="-1611"/>
                    <a:pt x="39763" y="9247"/>
                    <a:pt x="39763" y="20105"/>
                  </a:cubicBezTo>
                  <a:close/>
                </a:path>
              </a:pathLst>
            </a:custGeom>
            <a:solidFill>
              <a:srgbClr val="549D40"/>
            </a:solidFill>
            <a:ln w="18073" cap="flat">
              <a:noFill/>
              <a:prstDash val="solid"/>
              <a:miter/>
            </a:ln>
          </p:spPr>
          <p:txBody>
            <a:bodyPr rtlCol="0" anchor="ctr"/>
            <a:lstStyle/>
            <a:p>
              <a:endParaRPr lang="en-US" sz="849"/>
            </a:p>
          </p:txBody>
        </p:sp>
        <p:sp>
          <p:nvSpPr>
            <p:cNvPr id="1427" name="Freeform 1426">
              <a:extLst>
                <a:ext uri="{FF2B5EF4-FFF2-40B4-BE49-F238E27FC236}">
                  <a16:creationId xmlns:a16="http://schemas.microsoft.com/office/drawing/2014/main" id="{A4049545-BDB7-B942-98D0-293B4729025B}"/>
                </a:ext>
              </a:extLst>
            </p:cNvPr>
            <p:cNvSpPr/>
            <p:nvPr userDrawn="1"/>
          </p:nvSpPr>
          <p:spPr>
            <a:xfrm>
              <a:off x="10770118" y="4877084"/>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3 h 120149"/>
                <a:gd name="connsiteX5" fmla="*/ 65752 w 76952"/>
                <a:gd name="connsiteY5" fmla="*/ 117983 h 120149"/>
                <a:gd name="connsiteX6" fmla="*/ 38640 w 76952"/>
                <a:gd name="connsiteY6" fmla="*/ 108935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3"/>
                  </a:cubicBezTo>
                  <a:lnTo>
                    <a:pt x="65752" y="117983"/>
                  </a:lnTo>
                  <a:cubicBezTo>
                    <a:pt x="56715" y="123413"/>
                    <a:pt x="44062" y="117983"/>
                    <a:pt x="38640" y="108935"/>
                  </a:cubicBezTo>
                  <a:lnTo>
                    <a:pt x="2491" y="29311"/>
                  </a:lnTo>
                  <a:cubicBezTo>
                    <a:pt x="-2931" y="18453"/>
                    <a:pt x="684" y="7595"/>
                    <a:pt x="11529" y="2166"/>
                  </a:cubicBezTo>
                  <a:close/>
                </a:path>
              </a:pathLst>
            </a:custGeom>
            <a:solidFill>
              <a:srgbClr val="549D40"/>
            </a:solidFill>
            <a:ln w="18073" cap="flat">
              <a:noFill/>
              <a:prstDash val="solid"/>
              <a:miter/>
            </a:ln>
          </p:spPr>
          <p:txBody>
            <a:bodyPr rtlCol="0" anchor="ctr"/>
            <a:lstStyle/>
            <a:p>
              <a:endParaRPr lang="en-US" sz="849"/>
            </a:p>
          </p:txBody>
        </p:sp>
        <p:sp>
          <p:nvSpPr>
            <p:cNvPr id="1428" name="Freeform 1427">
              <a:extLst>
                <a:ext uri="{FF2B5EF4-FFF2-40B4-BE49-F238E27FC236}">
                  <a16:creationId xmlns:a16="http://schemas.microsoft.com/office/drawing/2014/main" id="{9AB7D2BD-D420-0144-B9D6-9D545AB254DA}"/>
                </a:ext>
              </a:extLst>
            </p:cNvPr>
            <p:cNvSpPr/>
            <p:nvPr userDrawn="1"/>
          </p:nvSpPr>
          <p:spPr>
            <a:xfrm>
              <a:off x="11090718" y="4271207"/>
              <a:ext cx="39763" cy="121246"/>
            </a:xfrm>
            <a:custGeom>
              <a:avLst/>
              <a:gdLst>
                <a:gd name="connsiteX0" fmla="*/ 39764 w 39763"/>
                <a:gd name="connsiteY0" fmla="*/ 19906 h 121246"/>
                <a:gd name="connsiteX1" fmla="*/ 39764 w 39763"/>
                <a:gd name="connsiteY1" fmla="*/ 101341 h 121246"/>
                <a:gd name="connsiteX2" fmla="*/ 19882 w 39763"/>
                <a:gd name="connsiteY2" fmla="*/ 121247 h 121246"/>
                <a:gd name="connsiteX3" fmla="*/ 19882 w 39763"/>
                <a:gd name="connsiteY3" fmla="*/ 121247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9"/>
                    <a:pt x="30727" y="121247"/>
                    <a:pt x="19882" y="121247"/>
                  </a:cubicBezTo>
                  <a:lnTo>
                    <a:pt x="19882" y="121247"/>
                  </a:lnTo>
                  <a:cubicBezTo>
                    <a:pt x="9037" y="121247"/>
                    <a:pt x="0" y="112199"/>
                    <a:pt x="0" y="101341"/>
                  </a:cubicBezTo>
                  <a:lnTo>
                    <a:pt x="0" y="19906"/>
                  </a:lnTo>
                  <a:cubicBezTo>
                    <a:pt x="0" y="9048"/>
                    <a:pt x="9037" y="0"/>
                    <a:pt x="19882" y="0"/>
                  </a:cubicBezTo>
                  <a:lnTo>
                    <a:pt x="19882" y="0"/>
                  </a:lnTo>
                  <a:cubicBezTo>
                    <a:pt x="30727" y="0"/>
                    <a:pt x="39764" y="9048"/>
                    <a:pt x="39764" y="19906"/>
                  </a:cubicBezTo>
                  <a:close/>
                </a:path>
              </a:pathLst>
            </a:custGeom>
            <a:solidFill>
              <a:srgbClr val="549D40"/>
            </a:solidFill>
            <a:ln w="18073" cap="flat">
              <a:noFill/>
              <a:prstDash val="solid"/>
              <a:miter/>
            </a:ln>
          </p:spPr>
          <p:txBody>
            <a:bodyPr rtlCol="0" anchor="ctr"/>
            <a:lstStyle/>
            <a:p>
              <a:endParaRPr lang="en-US" sz="849"/>
            </a:p>
          </p:txBody>
        </p:sp>
        <p:sp>
          <p:nvSpPr>
            <p:cNvPr id="1429" name="Freeform 1428">
              <a:extLst>
                <a:ext uri="{FF2B5EF4-FFF2-40B4-BE49-F238E27FC236}">
                  <a16:creationId xmlns:a16="http://schemas.microsoft.com/office/drawing/2014/main" id="{331836B5-DB19-6144-98BB-33A7F86797A2}"/>
                </a:ext>
              </a:extLst>
            </p:cNvPr>
            <p:cNvSpPr/>
            <p:nvPr userDrawn="1"/>
          </p:nvSpPr>
          <p:spPr>
            <a:xfrm>
              <a:off x="11375610" y="4270851"/>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3 h 120149"/>
                <a:gd name="connsiteX5" fmla="*/ 65752 w 76952"/>
                <a:gd name="connsiteY5" fmla="*/ 117983 h 120149"/>
                <a:gd name="connsiteX6" fmla="*/ 38640 w 76952"/>
                <a:gd name="connsiteY6" fmla="*/ 108935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3"/>
                  </a:cubicBezTo>
                  <a:lnTo>
                    <a:pt x="65752" y="117983"/>
                  </a:lnTo>
                  <a:cubicBezTo>
                    <a:pt x="56715" y="123413"/>
                    <a:pt x="44062" y="117983"/>
                    <a:pt x="38640" y="108935"/>
                  </a:cubicBezTo>
                  <a:lnTo>
                    <a:pt x="2491" y="29311"/>
                  </a:lnTo>
                  <a:cubicBezTo>
                    <a:pt x="-2931" y="18453"/>
                    <a:pt x="684" y="7595"/>
                    <a:pt x="11529" y="2166"/>
                  </a:cubicBezTo>
                  <a:close/>
                </a:path>
              </a:pathLst>
            </a:custGeom>
            <a:solidFill>
              <a:srgbClr val="549D40"/>
            </a:solidFill>
            <a:ln w="18073" cap="flat">
              <a:noFill/>
              <a:prstDash val="solid"/>
              <a:miter/>
            </a:ln>
          </p:spPr>
          <p:txBody>
            <a:bodyPr rtlCol="0" anchor="ctr"/>
            <a:lstStyle/>
            <a:p>
              <a:endParaRPr lang="en-US" sz="849"/>
            </a:p>
          </p:txBody>
        </p:sp>
        <p:sp>
          <p:nvSpPr>
            <p:cNvPr id="1430" name="Freeform 1429">
              <a:extLst>
                <a:ext uri="{FF2B5EF4-FFF2-40B4-BE49-F238E27FC236}">
                  <a16:creationId xmlns:a16="http://schemas.microsoft.com/office/drawing/2014/main" id="{F38A70D1-02F1-384D-9BDB-75ADADA6EA32}"/>
                </a:ext>
              </a:extLst>
            </p:cNvPr>
            <p:cNvSpPr/>
            <p:nvPr userDrawn="1"/>
          </p:nvSpPr>
          <p:spPr>
            <a:xfrm>
              <a:off x="11678459" y="4270851"/>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3 h 120149"/>
                <a:gd name="connsiteX5" fmla="*/ 66552 w 77752"/>
                <a:gd name="connsiteY5" fmla="*/ 117983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sz="849"/>
            </a:p>
          </p:txBody>
        </p:sp>
        <p:sp>
          <p:nvSpPr>
            <p:cNvPr id="1431" name="Freeform 1430">
              <a:extLst>
                <a:ext uri="{FF2B5EF4-FFF2-40B4-BE49-F238E27FC236}">
                  <a16:creationId xmlns:a16="http://schemas.microsoft.com/office/drawing/2014/main" id="{49359B58-7C2F-6F40-94FF-EB008464D66F}"/>
                </a:ext>
              </a:extLst>
            </p:cNvPr>
            <p:cNvSpPr/>
            <p:nvPr userDrawn="1"/>
          </p:nvSpPr>
          <p:spPr>
            <a:xfrm>
              <a:off x="11072967" y="4574872"/>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6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6643"/>
                    <a:pt x="1484" y="5785"/>
                    <a:pt x="12329" y="2166"/>
                  </a:cubicBezTo>
                  <a:close/>
                </a:path>
              </a:pathLst>
            </a:custGeom>
            <a:solidFill>
              <a:srgbClr val="549D40"/>
            </a:solidFill>
            <a:ln w="18073" cap="flat">
              <a:noFill/>
              <a:prstDash val="solid"/>
              <a:miter/>
            </a:ln>
          </p:spPr>
          <p:txBody>
            <a:bodyPr rtlCol="0" anchor="ctr"/>
            <a:lstStyle/>
            <a:p>
              <a:endParaRPr lang="en-US" sz="849"/>
            </a:p>
          </p:txBody>
        </p:sp>
        <p:sp>
          <p:nvSpPr>
            <p:cNvPr id="1432" name="Freeform 1431">
              <a:extLst>
                <a:ext uri="{FF2B5EF4-FFF2-40B4-BE49-F238E27FC236}">
                  <a16:creationId xmlns:a16="http://schemas.microsoft.com/office/drawing/2014/main" id="{2BB286F5-FFF5-CA45-9F88-F2435BA97D76}"/>
                </a:ext>
              </a:extLst>
            </p:cNvPr>
            <p:cNvSpPr/>
            <p:nvPr userDrawn="1"/>
          </p:nvSpPr>
          <p:spPr>
            <a:xfrm>
              <a:off x="11375610" y="4574872"/>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6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3"/>
                    <a:pt x="44062" y="117984"/>
                    <a:pt x="38640" y="108936"/>
                  </a:cubicBezTo>
                  <a:lnTo>
                    <a:pt x="2491" y="29311"/>
                  </a:lnTo>
                  <a:cubicBezTo>
                    <a:pt x="-2931" y="16643"/>
                    <a:pt x="684" y="5785"/>
                    <a:pt x="11529" y="2166"/>
                  </a:cubicBezTo>
                  <a:close/>
                </a:path>
              </a:pathLst>
            </a:custGeom>
            <a:solidFill>
              <a:srgbClr val="549D40"/>
            </a:solidFill>
            <a:ln w="18073" cap="flat">
              <a:noFill/>
              <a:prstDash val="solid"/>
              <a:miter/>
            </a:ln>
          </p:spPr>
          <p:txBody>
            <a:bodyPr rtlCol="0" anchor="ctr"/>
            <a:lstStyle/>
            <a:p>
              <a:endParaRPr lang="en-US" sz="849"/>
            </a:p>
          </p:txBody>
        </p:sp>
        <p:sp>
          <p:nvSpPr>
            <p:cNvPr id="1433" name="Freeform 1432">
              <a:extLst>
                <a:ext uri="{FF2B5EF4-FFF2-40B4-BE49-F238E27FC236}">
                  <a16:creationId xmlns:a16="http://schemas.microsoft.com/office/drawing/2014/main" id="{D79A10A0-0A55-A742-AC28-D2DB701F4645}"/>
                </a:ext>
              </a:extLst>
            </p:cNvPr>
            <p:cNvSpPr/>
            <p:nvPr userDrawn="1"/>
          </p:nvSpPr>
          <p:spPr>
            <a:xfrm>
              <a:off x="11072967" y="4877084"/>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3 h 120149"/>
                <a:gd name="connsiteX5" fmla="*/ 66552 w 77752"/>
                <a:gd name="connsiteY5" fmla="*/ 117983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sz="849"/>
            </a:p>
          </p:txBody>
        </p:sp>
        <p:sp>
          <p:nvSpPr>
            <p:cNvPr id="1434" name="Freeform 1433">
              <a:extLst>
                <a:ext uri="{FF2B5EF4-FFF2-40B4-BE49-F238E27FC236}">
                  <a16:creationId xmlns:a16="http://schemas.microsoft.com/office/drawing/2014/main" id="{E1B3A5FA-B31B-A044-8ED1-05451E8EA6BA}"/>
                </a:ext>
              </a:extLst>
            </p:cNvPr>
            <p:cNvSpPr/>
            <p:nvPr userDrawn="1"/>
          </p:nvSpPr>
          <p:spPr>
            <a:xfrm>
              <a:off x="11698018" y="4575030"/>
              <a:ext cx="39763" cy="121445"/>
            </a:xfrm>
            <a:custGeom>
              <a:avLst/>
              <a:gdLst>
                <a:gd name="connsiteX0" fmla="*/ 39764 w 39763"/>
                <a:gd name="connsiteY0" fmla="*/ 20105 h 121445"/>
                <a:gd name="connsiteX1" fmla="*/ 39764 w 39763"/>
                <a:gd name="connsiteY1" fmla="*/ 101539 h 121445"/>
                <a:gd name="connsiteX2" fmla="*/ 19882 w 39763"/>
                <a:gd name="connsiteY2" fmla="*/ 121445 h 121445"/>
                <a:gd name="connsiteX3" fmla="*/ 19882 w 39763"/>
                <a:gd name="connsiteY3" fmla="*/ 121445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7" y="121445"/>
                    <a:pt x="19882" y="121445"/>
                  </a:cubicBezTo>
                  <a:lnTo>
                    <a:pt x="19882" y="121445"/>
                  </a:lnTo>
                  <a:cubicBezTo>
                    <a:pt x="9037" y="121445"/>
                    <a:pt x="0" y="112397"/>
                    <a:pt x="0" y="101539"/>
                  </a:cubicBezTo>
                  <a:lnTo>
                    <a:pt x="0" y="20105"/>
                  </a:lnTo>
                  <a:cubicBezTo>
                    <a:pt x="0" y="9247"/>
                    <a:pt x="9037" y="199"/>
                    <a:pt x="19882" y="199"/>
                  </a:cubicBezTo>
                  <a:lnTo>
                    <a:pt x="19882" y="199"/>
                  </a:lnTo>
                  <a:cubicBezTo>
                    <a:pt x="28919" y="-1611"/>
                    <a:pt x="39764" y="9247"/>
                    <a:pt x="39764" y="20105"/>
                  </a:cubicBezTo>
                  <a:close/>
                </a:path>
              </a:pathLst>
            </a:custGeom>
            <a:solidFill>
              <a:srgbClr val="549D40"/>
            </a:solidFill>
            <a:ln w="18073" cap="flat">
              <a:noFill/>
              <a:prstDash val="solid"/>
              <a:miter/>
            </a:ln>
          </p:spPr>
          <p:txBody>
            <a:bodyPr rtlCol="0" anchor="ctr"/>
            <a:lstStyle/>
            <a:p>
              <a:endParaRPr lang="en-US" sz="849"/>
            </a:p>
          </p:txBody>
        </p:sp>
        <p:sp>
          <p:nvSpPr>
            <p:cNvPr id="1435" name="Freeform 1434">
              <a:extLst>
                <a:ext uri="{FF2B5EF4-FFF2-40B4-BE49-F238E27FC236}">
                  <a16:creationId xmlns:a16="http://schemas.microsoft.com/office/drawing/2014/main" id="{EB698BD7-E67A-A64D-8794-7CABE2B7675C}"/>
                </a:ext>
              </a:extLst>
            </p:cNvPr>
            <p:cNvSpPr/>
            <p:nvPr userDrawn="1"/>
          </p:nvSpPr>
          <p:spPr>
            <a:xfrm>
              <a:off x="11394368" y="4877440"/>
              <a:ext cx="39763" cy="121246"/>
            </a:xfrm>
            <a:custGeom>
              <a:avLst/>
              <a:gdLst>
                <a:gd name="connsiteX0" fmla="*/ 39763 w 39763"/>
                <a:gd name="connsiteY0" fmla="*/ 19906 h 121246"/>
                <a:gd name="connsiteX1" fmla="*/ 39763 w 39763"/>
                <a:gd name="connsiteY1" fmla="*/ 101341 h 121246"/>
                <a:gd name="connsiteX2" fmla="*/ 19882 w 39763"/>
                <a:gd name="connsiteY2" fmla="*/ 121247 h 121246"/>
                <a:gd name="connsiteX3" fmla="*/ 19882 w 39763"/>
                <a:gd name="connsiteY3" fmla="*/ 121247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3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3" y="19906"/>
                  </a:moveTo>
                  <a:lnTo>
                    <a:pt x="39763" y="101341"/>
                  </a:lnTo>
                  <a:cubicBezTo>
                    <a:pt x="39763" y="112199"/>
                    <a:pt x="30726" y="121247"/>
                    <a:pt x="19882" y="121247"/>
                  </a:cubicBezTo>
                  <a:lnTo>
                    <a:pt x="19882" y="121247"/>
                  </a:lnTo>
                  <a:cubicBezTo>
                    <a:pt x="9037" y="121247"/>
                    <a:pt x="0" y="112199"/>
                    <a:pt x="0" y="101341"/>
                  </a:cubicBezTo>
                  <a:lnTo>
                    <a:pt x="0" y="19906"/>
                  </a:lnTo>
                  <a:cubicBezTo>
                    <a:pt x="0" y="9048"/>
                    <a:pt x="9037" y="0"/>
                    <a:pt x="19882" y="0"/>
                  </a:cubicBezTo>
                  <a:lnTo>
                    <a:pt x="19882" y="0"/>
                  </a:lnTo>
                  <a:cubicBezTo>
                    <a:pt x="30726" y="0"/>
                    <a:pt x="39763" y="9048"/>
                    <a:pt x="39763" y="19906"/>
                  </a:cubicBezTo>
                  <a:close/>
                </a:path>
              </a:pathLst>
            </a:custGeom>
            <a:solidFill>
              <a:srgbClr val="549D40"/>
            </a:solidFill>
            <a:ln w="18073" cap="flat">
              <a:noFill/>
              <a:prstDash val="solid"/>
              <a:miter/>
            </a:ln>
          </p:spPr>
          <p:txBody>
            <a:bodyPr rtlCol="0" anchor="ctr"/>
            <a:lstStyle/>
            <a:p>
              <a:endParaRPr lang="en-US" sz="849"/>
            </a:p>
          </p:txBody>
        </p:sp>
        <p:sp>
          <p:nvSpPr>
            <p:cNvPr id="1436" name="Freeform 1435">
              <a:extLst>
                <a:ext uri="{FF2B5EF4-FFF2-40B4-BE49-F238E27FC236}">
                  <a16:creationId xmlns:a16="http://schemas.microsoft.com/office/drawing/2014/main" id="{0F89F2D9-82C1-8347-9395-2DF39D090CCE}"/>
                </a:ext>
              </a:extLst>
            </p:cNvPr>
            <p:cNvSpPr/>
            <p:nvPr userDrawn="1"/>
          </p:nvSpPr>
          <p:spPr>
            <a:xfrm>
              <a:off x="11678459" y="4877084"/>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3 h 120149"/>
                <a:gd name="connsiteX5" fmla="*/ 66552 w 77752"/>
                <a:gd name="connsiteY5" fmla="*/ 117983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sz="849"/>
            </a:p>
          </p:txBody>
        </p:sp>
        <p:sp>
          <p:nvSpPr>
            <p:cNvPr id="1437" name="Freeform 1436">
              <a:extLst>
                <a:ext uri="{FF2B5EF4-FFF2-40B4-BE49-F238E27FC236}">
                  <a16:creationId xmlns:a16="http://schemas.microsoft.com/office/drawing/2014/main" id="{0F3672DC-1406-354B-BAC9-BD7C974D25E5}"/>
                </a:ext>
              </a:extLst>
            </p:cNvPr>
            <p:cNvSpPr/>
            <p:nvPr userDrawn="1"/>
          </p:nvSpPr>
          <p:spPr>
            <a:xfrm>
              <a:off x="11999861" y="4271207"/>
              <a:ext cx="39763" cy="121246"/>
            </a:xfrm>
            <a:custGeom>
              <a:avLst/>
              <a:gdLst>
                <a:gd name="connsiteX0" fmla="*/ 39763 w 39763"/>
                <a:gd name="connsiteY0" fmla="*/ 19906 h 121246"/>
                <a:gd name="connsiteX1" fmla="*/ 39763 w 39763"/>
                <a:gd name="connsiteY1" fmla="*/ 101341 h 121246"/>
                <a:gd name="connsiteX2" fmla="*/ 19882 w 39763"/>
                <a:gd name="connsiteY2" fmla="*/ 121247 h 121246"/>
                <a:gd name="connsiteX3" fmla="*/ 19882 w 39763"/>
                <a:gd name="connsiteY3" fmla="*/ 121247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3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3" y="19906"/>
                  </a:moveTo>
                  <a:lnTo>
                    <a:pt x="39763" y="101341"/>
                  </a:lnTo>
                  <a:cubicBezTo>
                    <a:pt x="39763" y="112199"/>
                    <a:pt x="30726" y="121247"/>
                    <a:pt x="19882" y="121247"/>
                  </a:cubicBezTo>
                  <a:lnTo>
                    <a:pt x="19882" y="121247"/>
                  </a:lnTo>
                  <a:cubicBezTo>
                    <a:pt x="9037" y="121247"/>
                    <a:pt x="0" y="112199"/>
                    <a:pt x="0" y="101341"/>
                  </a:cubicBezTo>
                  <a:lnTo>
                    <a:pt x="0" y="19906"/>
                  </a:lnTo>
                  <a:cubicBezTo>
                    <a:pt x="0" y="9048"/>
                    <a:pt x="9037" y="0"/>
                    <a:pt x="19882" y="0"/>
                  </a:cubicBezTo>
                  <a:lnTo>
                    <a:pt x="19882" y="0"/>
                  </a:lnTo>
                  <a:cubicBezTo>
                    <a:pt x="30726" y="0"/>
                    <a:pt x="39763" y="9048"/>
                    <a:pt x="39763" y="19906"/>
                  </a:cubicBezTo>
                  <a:close/>
                </a:path>
              </a:pathLst>
            </a:custGeom>
            <a:solidFill>
              <a:srgbClr val="549D40"/>
            </a:solidFill>
            <a:ln w="18073" cap="flat">
              <a:noFill/>
              <a:prstDash val="solid"/>
              <a:miter/>
            </a:ln>
          </p:spPr>
          <p:txBody>
            <a:bodyPr rtlCol="0" anchor="ctr"/>
            <a:lstStyle/>
            <a:p>
              <a:endParaRPr lang="en-US" sz="849"/>
            </a:p>
          </p:txBody>
        </p:sp>
        <p:sp>
          <p:nvSpPr>
            <p:cNvPr id="1438" name="Freeform 1437">
              <a:extLst>
                <a:ext uri="{FF2B5EF4-FFF2-40B4-BE49-F238E27FC236}">
                  <a16:creationId xmlns:a16="http://schemas.microsoft.com/office/drawing/2014/main" id="{99710C79-A9BB-9F4B-92B2-F61ED7AAA6D5}"/>
                </a:ext>
              </a:extLst>
            </p:cNvPr>
            <p:cNvSpPr/>
            <p:nvPr userDrawn="1"/>
          </p:nvSpPr>
          <p:spPr>
            <a:xfrm>
              <a:off x="12284753" y="4270851"/>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3 h 120149"/>
                <a:gd name="connsiteX5" fmla="*/ 65752 w 76952"/>
                <a:gd name="connsiteY5" fmla="*/ 117983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3"/>
                  </a:cubicBezTo>
                  <a:lnTo>
                    <a:pt x="65752" y="117983"/>
                  </a:lnTo>
                  <a:cubicBezTo>
                    <a:pt x="56714" y="123413"/>
                    <a:pt x="44062" y="117983"/>
                    <a:pt x="38640" y="108935"/>
                  </a:cubicBezTo>
                  <a:lnTo>
                    <a:pt x="2491" y="29311"/>
                  </a:lnTo>
                  <a:cubicBezTo>
                    <a:pt x="-2931" y="18453"/>
                    <a:pt x="684" y="7595"/>
                    <a:pt x="11528" y="2166"/>
                  </a:cubicBezTo>
                  <a:close/>
                </a:path>
              </a:pathLst>
            </a:custGeom>
            <a:solidFill>
              <a:srgbClr val="549D40"/>
            </a:solidFill>
            <a:ln w="18073" cap="flat">
              <a:noFill/>
              <a:prstDash val="solid"/>
              <a:miter/>
            </a:ln>
          </p:spPr>
          <p:txBody>
            <a:bodyPr rtlCol="0" anchor="ctr"/>
            <a:lstStyle/>
            <a:p>
              <a:endParaRPr lang="en-US" sz="849"/>
            </a:p>
          </p:txBody>
        </p:sp>
        <p:sp>
          <p:nvSpPr>
            <p:cNvPr id="1439" name="Freeform 1438">
              <a:extLst>
                <a:ext uri="{FF2B5EF4-FFF2-40B4-BE49-F238E27FC236}">
                  <a16:creationId xmlns:a16="http://schemas.microsoft.com/office/drawing/2014/main" id="{26F34033-D302-2C46-AF28-460611E194C8}"/>
                </a:ext>
              </a:extLst>
            </p:cNvPr>
            <p:cNvSpPr/>
            <p:nvPr userDrawn="1"/>
          </p:nvSpPr>
          <p:spPr>
            <a:xfrm>
              <a:off x="11982109" y="4574872"/>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89 w 77752"/>
                <a:gd name="connsiteY3" fmla="*/ 90839 h 120149"/>
                <a:gd name="connsiteX4" fmla="*/ 66552 w 77752"/>
                <a:gd name="connsiteY4" fmla="*/ 117984 h 120149"/>
                <a:gd name="connsiteX5" fmla="*/ 66552 w 77752"/>
                <a:gd name="connsiteY5" fmla="*/ 117984 h 120149"/>
                <a:gd name="connsiteX6" fmla="*/ 39441 w 77752"/>
                <a:gd name="connsiteY6" fmla="*/ 108936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89" y="90839"/>
                  </a:lnTo>
                  <a:cubicBezTo>
                    <a:pt x="81012" y="99887"/>
                    <a:pt x="75589" y="112555"/>
                    <a:pt x="66552" y="117984"/>
                  </a:cubicBezTo>
                  <a:lnTo>
                    <a:pt x="66552" y="117984"/>
                  </a:lnTo>
                  <a:cubicBezTo>
                    <a:pt x="57515" y="123413"/>
                    <a:pt x="44863" y="117984"/>
                    <a:pt x="39441" y="108936"/>
                  </a:cubicBezTo>
                  <a:lnTo>
                    <a:pt x="3292" y="29311"/>
                  </a:lnTo>
                  <a:cubicBezTo>
                    <a:pt x="-3938" y="16643"/>
                    <a:pt x="1485" y="5785"/>
                    <a:pt x="12329" y="2166"/>
                  </a:cubicBezTo>
                  <a:close/>
                </a:path>
              </a:pathLst>
            </a:custGeom>
            <a:solidFill>
              <a:srgbClr val="549D40"/>
            </a:solidFill>
            <a:ln w="18073" cap="flat">
              <a:noFill/>
              <a:prstDash val="solid"/>
              <a:miter/>
            </a:ln>
          </p:spPr>
          <p:txBody>
            <a:bodyPr rtlCol="0" anchor="ctr"/>
            <a:lstStyle/>
            <a:p>
              <a:endParaRPr lang="en-US" sz="849"/>
            </a:p>
          </p:txBody>
        </p:sp>
        <p:sp>
          <p:nvSpPr>
            <p:cNvPr id="1440" name="Freeform 1439">
              <a:extLst>
                <a:ext uri="{FF2B5EF4-FFF2-40B4-BE49-F238E27FC236}">
                  <a16:creationId xmlns:a16="http://schemas.microsoft.com/office/drawing/2014/main" id="{21BE24D8-853A-F14B-974C-D1AB209D0AE7}"/>
                </a:ext>
              </a:extLst>
            </p:cNvPr>
            <p:cNvSpPr/>
            <p:nvPr userDrawn="1"/>
          </p:nvSpPr>
          <p:spPr>
            <a:xfrm>
              <a:off x="12284753" y="4574872"/>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6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6"/>
                  </a:cubicBezTo>
                  <a:lnTo>
                    <a:pt x="2491" y="29311"/>
                  </a:lnTo>
                  <a:cubicBezTo>
                    <a:pt x="-2931" y="16643"/>
                    <a:pt x="684" y="5785"/>
                    <a:pt x="11528" y="2166"/>
                  </a:cubicBezTo>
                  <a:close/>
                </a:path>
              </a:pathLst>
            </a:custGeom>
            <a:solidFill>
              <a:srgbClr val="549D40"/>
            </a:solidFill>
            <a:ln w="18073" cap="flat">
              <a:noFill/>
              <a:prstDash val="solid"/>
              <a:miter/>
            </a:ln>
          </p:spPr>
          <p:txBody>
            <a:bodyPr rtlCol="0" anchor="ctr"/>
            <a:lstStyle/>
            <a:p>
              <a:endParaRPr lang="en-US" sz="849"/>
            </a:p>
          </p:txBody>
        </p:sp>
        <p:sp>
          <p:nvSpPr>
            <p:cNvPr id="1441" name="Freeform 1440">
              <a:extLst>
                <a:ext uri="{FF2B5EF4-FFF2-40B4-BE49-F238E27FC236}">
                  <a16:creationId xmlns:a16="http://schemas.microsoft.com/office/drawing/2014/main" id="{BFF82F92-D1E8-0C43-B485-D14793DB6FB9}"/>
                </a:ext>
              </a:extLst>
            </p:cNvPr>
            <p:cNvSpPr/>
            <p:nvPr userDrawn="1"/>
          </p:nvSpPr>
          <p:spPr>
            <a:xfrm>
              <a:off x="11982109" y="4877084"/>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89 w 77752"/>
                <a:gd name="connsiteY3" fmla="*/ 90839 h 120149"/>
                <a:gd name="connsiteX4" fmla="*/ 66552 w 77752"/>
                <a:gd name="connsiteY4" fmla="*/ 117983 h 120149"/>
                <a:gd name="connsiteX5" fmla="*/ 66552 w 77752"/>
                <a:gd name="connsiteY5" fmla="*/ 117983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89" y="90839"/>
                  </a:lnTo>
                  <a:cubicBezTo>
                    <a:pt x="81012" y="99887"/>
                    <a:pt x="75589" y="112555"/>
                    <a:pt x="66552" y="117983"/>
                  </a:cubicBezTo>
                  <a:lnTo>
                    <a:pt x="66552" y="117983"/>
                  </a:lnTo>
                  <a:cubicBezTo>
                    <a:pt x="57515" y="123413"/>
                    <a:pt x="44863" y="117983"/>
                    <a:pt x="39441" y="108935"/>
                  </a:cubicBezTo>
                  <a:lnTo>
                    <a:pt x="3292" y="29311"/>
                  </a:lnTo>
                  <a:cubicBezTo>
                    <a:pt x="-3938" y="18453"/>
                    <a:pt x="1485" y="7595"/>
                    <a:pt x="12329" y="2166"/>
                  </a:cubicBezTo>
                  <a:close/>
                </a:path>
              </a:pathLst>
            </a:custGeom>
            <a:solidFill>
              <a:srgbClr val="549D40"/>
            </a:solidFill>
            <a:ln w="18073" cap="flat">
              <a:noFill/>
              <a:prstDash val="solid"/>
              <a:miter/>
            </a:ln>
          </p:spPr>
          <p:txBody>
            <a:bodyPr rtlCol="0" anchor="ctr"/>
            <a:lstStyle/>
            <a:p>
              <a:endParaRPr lang="en-US" sz="849"/>
            </a:p>
          </p:txBody>
        </p:sp>
        <p:sp>
          <p:nvSpPr>
            <p:cNvPr id="1442" name="Freeform 1441">
              <a:extLst>
                <a:ext uri="{FF2B5EF4-FFF2-40B4-BE49-F238E27FC236}">
                  <a16:creationId xmlns:a16="http://schemas.microsoft.com/office/drawing/2014/main" id="{2DC8BAF3-73B5-FC42-B2FD-C10437A9BC8B}"/>
                </a:ext>
              </a:extLst>
            </p:cNvPr>
            <p:cNvSpPr/>
            <p:nvPr userDrawn="1"/>
          </p:nvSpPr>
          <p:spPr>
            <a:xfrm>
              <a:off x="12303511" y="4877440"/>
              <a:ext cx="39763" cy="121246"/>
            </a:xfrm>
            <a:custGeom>
              <a:avLst/>
              <a:gdLst>
                <a:gd name="connsiteX0" fmla="*/ 39764 w 39763"/>
                <a:gd name="connsiteY0" fmla="*/ 19906 h 121246"/>
                <a:gd name="connsiteX1" fmla="*/ 39764 w 39763"/>
                <a:gd name="connsiteY1" fmla="*/ 101341 h 121246"/>
                <a:gd name="connsiteX2" fmla="*/ 19882 w 39763"/>
                <a:gd name="connsiteY2" fmla="*/ 121247 h 121246"/>
                <a:gd name="connsiteX3" fmla="*/ 19882 w 39763"/>
                <a:gd name="connsiteY3" fmla="*/ 121247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9"/>
                    <a:pt x="30727" y="121247"/>
                    <a:pt x="19882" y="121247"/>
                  </a:cubicBezTo>
                  <a:lnTo>
                    <a:pt x="19882" y="121247"/>
                  </a:lnTo>
                  <a:cubicBezTo>
                    <a:pt x="9037" y="121247"/>
                    <a:pt x="0" y="112199"/>
                    <a:pt x="0" y="101341"/>
                  </a:cubicBezTo>
                  <a:lnTo>
                    <a:pt x="0" y="19906"/>
                  </a:lnTo>
                  <a:cubicBezTo>
                    <a:pt x="0" y="9048"/>
                    <a:pt x="9037" y="0"/>
                    <a:pt x="19882" y="0"/>
                  </a:cubicBezTo>
                  <a:lnTo>
                    <a:pt x="19882" y="0"/>
                  </a:lnTo>
                  <a:cubicBezTo>
                    <a:pt x="28919" y="0"/>
                    <a:pt x="39764" y="9048"/>
                    <a:pt x="39764" y="19906"/>
                  </a:cubicBezTo>
                  <a:close/>
                </a:path>
              </a:pathLst>
            </a:custGeom>
            <a:solidFill>
              <a:srgbClr val="549D40"/>
            </a:solidFill>
            <a:ln w="18073" cap="flat">
              <a:noFill/>
              <a:prstDash val="solid"/>
              <a:miter/>
            </a:ln>
          </p:spPr>
          <p:txBody>
            <a:bodyPr rtlCol="0" anchor="ctr"/>
            <a:lstStyle/>
            <a:p>
              <a:endParaRPr lang="en-US" sz="849"/>
            </a:p>
          </p:txBody>
        </p:sp>
        <p:sp>
          <p:nvSpPr>
            <p:cNvPr id="1443" name="Freeform 1442">
              <a:extLst>
                <a:ext uri="{FF2B5EF4-FFF2-40B4-BE49-F238E27FC236}">
                  <a16:creationId xmlns:a16="http://schemas.microsoft.com/office/drawing/2014/main" id="{FF79D04A-C36D-884A-8E2B-E20ABE1577EC}"/>
                </a:ext>
              </a:extLst>
            </p:cNvPr>
            <p:cNvSpPr/>
            <p:nvPr userDrawn="1"/>
          </p:nvSpPr>
          <p:spPr>
            <a:xfrm>
              <a:off x="10770118" y="5181105"/>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6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3"/>
                    <a:pt x="44062" y="117984"/>
                    <a:pt x="38640" y="108936"/>
                  </a:cubicBezTo>
                  <a:lnTo>
                    <a:pt x="2491" y="29311"/>
                  </a:lnTo>
                  <a:cubicBezTo>
                    <a:pt x="-2931" y="18453"/>
                    <a:pt x="684" y="7595"/>
                    <a:pt x="11529" y="2166"/>
                  </a:cubicBezTo>
                  <a:close/>
                </a:path>
              </a:pathLst>
            </a:custGeom>
            <a:solidFill>
              <a:srgbClr val="549D40"/>
            </a:solidFill>
            <a:ln w="18073" cap="flat">
              <a:noFill/>
              <a:prstDash val="solid"/>
              <a:miter/>
            </a:ln>
          </p:spPr>
          <p:txBody>
            <a:bodyPr rtlCol="0" anchor="ctr"/>
            <a:lstStyle/>
            <a:p>
              <a:endParaRPr lang="en-US" sz="849"/>
            </a:p>
          </p:txBody>
        </p:sp>
        <p:sp>
          <p:nvSpPr>
            <p:cNvPr id="1444" name="Freeform 1443">
              <a:extLst>
                <a:ext uri="{FF2B5EF4-FFF2-40B4-BE49-F238E27FC236}">
                  <a16:creationId xmlns:a16="http://schemas.microsoft.com/office/drawing/2014/main" id="{1425D68A-BF7C-4641-BA20-B90A91F7C8C4}"/>
                </a:ext>
              </a:extLst>
            </p:cNvPr>
            <p:cNvSpPr/>
            <p:nvPr userDrawn="1"/>
          </p:nvSpPr>
          <p:spPr>
            <a:xfrm>
              <a:off x="10788876" y="5483673"/>
              <a:ext cx="39763" cy="121246"/>
            </a:xfrm>
            <a:custGeom>
              <a:avLst/>
              <a:gdLst>
                <a:gd name="connsiteX0" fmla="*/ 39763 w 39763"/>
                <a:gd name="connsiteY0" fmla="*/ 19906 h 121246"/>
                <a:gd name="connsiteX1" fmla="*/ 39763 w 39763"/>
                <a:gd name="connsiteY1" fmla="*/ 101341 h 121246"/>
                <a:gd name="connsiteX2" fmla="*/ 19882 w 39763"/>
                <a:gd name="connsiteY2" fmla="*/ 121247 h 121246"/>
                <a:gd name="connsiteX3" fmla="*/ 19882 w 39763"/>
                <a:gd name="connsiteY3" fmla="*/ 121247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3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3" y="19906"/>
                  </a:moveTo>
                  <a:lnTo>
                    <a:pt x="39763" y="101341"/>
                  </a:lnTo>
                  <a:cubicBezTo>
                    <a:pt x="39763" y="112199"/>
                    <a:pt x="30726" y="121247"/>
                    <a:pt x="19882" y="121247"/>
                  </a:cubicBezTo>
                  <a:lnTo>
                    <a:pt x="19882" y="121247"/>
                  </a:lnTo>
                  <a:cubicBezTo>
                    <a:pt x="9037" y="121247"/>
                    <a:pt x="0" y="112199"/>
                    <a:pt x="0" y="101341"/>
                  </a:cubicBezTo>
                  <a:lnTo>
                    <a:pt x="0" y="19906"/>
                  </a:lnTo>
                  <a:cubicBezTo>
                    <a:pt x="0" y="9048"/>
                    <a:pt x="9037" y="0"/>
                    <a:pt x="19882" y="0"/>
                  </a:cubicBezTo>
                  <a:lnTo>
                    <a:pt x="19882" y="0"/>
                  </a:lnTo>
                  <a:cubicBezTo>
                    <a:pt x="28919" y="0"/>
                    <a:pt x="39763" y="9048"/>
                    <a:pt x="39763" y="19906"/>
                  </a:cubicBezTo>
                  <a:close/>
                </a:path>
              </a:pathLst>
            </a:custGeom>
            <a:solidFill>
              <a:srgbClr val="549D40"/>
            </a:solidFill>
            <a:ln w="18073" cap="flat">
              <a:noFill/>
              <a:prstDash val="solid"/>
              <a:miter/>
            </a:ln>
          </p:spPr>
          <p:txBody>
            <a:bodyPr rtlCol="0" anchor="ctr"/>
            <a:lstStyle/>
            <a:p>
              <a:endParaRPr lang="en-US" sz="849"/>
            </a:p>
          </p:txBody>
        </p:sp>
        <p:sp>
          <p:nvSpPr>
            <p:cNvPr id="1445" name="Freeform 1444">
              <a:extLst>
                <a:ext uri="{FF2B5EF4-FFF2-40B4-BE49-F238E27FC236}">
                  <a16:creationId xmlns:a16="http://schemas.microsoft.com/office/drawing/2014/main" id="{0B3C6204-1D66-8247-9814-3C25771AEE47}"/>
                </a:ext>
              </a:extLst>
            </p:cNvPr>
            <p:cNvSpPr/>
            <p:nvPr userDrawn="1"/>
          </p:nvSpPr>
          <p:spPr>
            <a:xfrm>
              <a:off x="10770118" y="5787338"/>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6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3"/>
                    <a:pt x="44062" y="117984"/>
                    <a:pt x="38640" y="108936"/>
                  </a:cubicBezTo>
                  <a:lnTo>
                    <a:pt x="2491" y="29311"/>
                  </a:lnTo>
                  <a:cubicBezTo>
                    <a:pt x="-2931" y="18453"/>
                    <a:pt x="684" y="7595"/>
                    <a:pt x="11529" y="2166"/>
                  </a:cubicBezTo>
                  <a:close/>
                </a:path>
              </a:pathLst>
            </a:custGeom>
            <a:solidFill>
              <a:srgbClr val="549D40"/>
            </a:solidFill>
            <a:ln w="18073" cap="flat">
              <a:noFill/>
              <a:prstDash val="solid"/>
              <a:miter/>
            </a:ln>
          </p:spPr>
          <p:txBody>
            <a:bodyPr rtlCol="0" anchor="ctr"/>
            <a:lstStyle/>
            <a:p>
              <a:endParaRPr lang="en-US" sz="849"/>
            </a:p>
          </p:txBody>
        </p:sp>
        <p:sp>
          <p:nvSpPr>
            <p:cNvPr id="1446" name="Freeform 1445">
              <a:extLst>
                <a:ext uri="{FF2B5EF4-FFF2-40B4-BE49-F238E27FC236}">
                  <a16:creationId xmlns:a16="http://schemas.microsoft.com/office/drawing/2014/main" id="{AA1ED161-152D-2D4D-A16D-4BB03FA228AD}"/>
                </a:ext>
              </a:extLst>
            </p:cNvPr>
            <p:cNvSpPr/>
            <p:nvPr userDrawn="1"/>
          </p:nvSpPr>
          <p:spPr>
            <a:xfrm>
              <a:off x="11090718" y="5181263"/>
              <a:ext cx="39763" cy="121445"/>
            </a:xfrm>
            <a:custGeom>
              <a:avLst/>
              <a:gdLst>
                <a:gd name="connsiteX0" fmla="*/ 39764 w 39763"/>
                <a:gd name="connsiteY0" fmla="*/ 20105 h 121445"/>
                <a:gd name="connsiteX1" fmla="*/ 39764 w 39763"/>
                <a:gd name="connsiteY1" fmla="*/ 101539 h 121445"/>
                <a:gd name="connsiteX2" fmla="*/ 19882 w 39763"/>
                <a:gd name="connsiteY2" fmla="*/ 121445 h 121445"/>
                <a:gd name="connsiteX3" fmla="*/ 19882 w 39763"/>
                <a:gd name="connsiteY3" fmla="*/ 121445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7" y="121445"/>
                    <a:pt x="19882" y="121445"/>
                  </a:cubicBezTo>
                  <a:lnTo>
                    <a:pt x="19882" y="121445"/>
                  </a:lnTo>
                  <a:cubicBezTo>
                    <a:pt x="9037" y="121445"/>
                    <a:pt x="0" y="112397"/>
                    <a:pt x="0" y="101539"/>
                  </a:cubicBezTo>
                  <a:lnTo>
                    <a:pt x="0" y="20105"/>
                  </a:lnTo>
                  <a:cubicBezTo>
                    <a:pt x="0" y="9247"/>
                    <a:pt x="9037" y="199"/>
                    <a:pt x="19882" y="199"/>
                  </a:cubicBezTo>
                  <a:lnTo>
                    <a:pt x="19882" y="199"/>
                  </a:lnTo>
                  <a:cubicBezTo>
                    <a:pt x="30727" y="-1611"/>
                    <a:pt x="39764" y="9247"/>
                    <a:pt x="39764" y="20105"/>
                  </a:cubicBezTo>
                  <a:close/>
                </a:path>
              </a:pathLst>
            </a:custGeom>
            <a:solidFill>
              <a:srgbClr val="549D40"/>
            </a:solidFill>
            <a:ln w="18073" cap="flat">
              <a:noFill/>
              <a:prstDash val="solid"/>
              <a:miter/>
            </a:ln>
          </p:spPr>
          <p:txBody>
            <a:bodyPr rtlCol="0" anchor="ctr"/>
            <a:lstStyle/>
            <a:p>
              <a:endParaRPr lang="en-US" sz="849"/>
            </a:p>
          </p:txBody>
        </p:sp>
        <p:sp>
          <p:nvSpPr>
            <p:cNvPr id="1447" name="Freeform 1446">
              <a:extLst>
                <a:ext uri="{FF2B5EF4-FFF2-40B4-BE49-F238E27FC236}">
                  <a16:creationId xmlns:a16="http://schemas.microsoft.com/office/drawing/2014/main" id="{DF49EB37-D973-C141-86F6-1715F7CD750E}"/>
                </a:ext>
              </a:extLst>
            </p:cNvPr>
            <p:cNvSpPr/>
            <p:nvPr userDrawn="1"/>
          </p:nvSpPr>
          <p:spPr>
            <a:xfrm>
              <a:off x="11375610" y="5181105"/>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6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3"/>
                    <a:pt x="44062" y="117984"/>
                    <a:pt x="38640" y="108936"/>
                  </a:cubicBezTo>
                  <a:lnTo>
                    <a:pt x="2491" y="29311"/>
                  </a:lnTo>
                  <a:cubicBezTo>
                    <a:pt x="-2931" y="18453"/>
                    <a:pt x="684" y="7595"/>
                    <a:pt x="11529" y="2166"/>
                  </a:cubicBezTo>
                  <a:close/>
                </a:path>
              </a:pathLst>
            </a:custGeom>
            <a:solidFill>
              <a:srgbClr val="549D40"/>
            </a:solidFill>
            <a:ln w="18073" cap="flat">
              <a:noFill/>
              <a:prstDash val="solid"/>
              <a:miter/>
            </a:ln>
          </p:spPr>
          <p:txBody>
            <a:bodyPr rtlCol="0" anchor="ctr"/>
            <a:lstStyle/>
            <a:p>
              <a:endParaRPr lang="en-US" sz="849"/>
            </a:p>
          </p:txBody>
        </p:sp>
        <p:sp>
          <p:nvSpPr>
            <p:cNvPr id="1448" name="Freeform 1447">
              <a:extLst>
                <a:ext uri="{FF2B5EF4-FFF2-40B4-BE49-F238E27FC236}">
                  <a16:creationId xmlns:a16="http://schemas.microsoft.com/office/drawing/2014/main" id="{B6B1F61F-B70D-A648-A81B-547DFC1D50AD}"/>
                </a:ext>
              </a:extLst>
            </p:cNvPr>
            <p:cNvSpPr/>
            <p:nvPr userDrawn="1"/>
          </p:nvSpPr>
          <p:spPr>
            <a:xfrm>
              <a:off x="11678459" y="5181105"/>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6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sz="849"/>
            </a:p>
          </p:txBody>
        </p:sp>
        <p:sp>
          <p:nvSpPr>
            <p:cNvPr id="1449" name="Freeform 1448">
              <a:extLst>
                <a:ext uri="{FF2B5EF4-FFF2-40B4-BE49-F238E27FC236}">
                  <a16:creationId xmlns:a16="http://schemas.microsoft.com/office/drawing/2014/main" id="{69E322DC-1B22-0448-8D3F-15D677EADC65}"/>
                </a:ext>
              </a:extLst>
            </p:cNvPr>
            <p:cNvSpPr/>
            <p:nvPr userDrawn="1"/>
          </p:nvSpPr>
          <p:spPr>
            <a:xfrm>
              <a:off x="11072967" y="5483317"/>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3 h 120149"/>
                <a:gd name="connsiteX5" fmla="*/ 66552 w 77752"/>
                <a:gd name="connsiteY5" fmla="*/ 117983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sz="849"/>
            </a:p>
          </p:txBody>
        </p:sp>
        <p:sp>
          <p:nvSpPr>
            <p:cNvPr id="1450" name="Freeform 1449">
              <a:extLst>
                <a:ext uri="{FF2B5EF4-FFF2-40B4-BE49-F238E27FC236}">
                  <a16:creationId xmlns:a16="http://schemas.microsoft.com/office/drawing/2014/main" id="{B0BA42E6-0FC0-0742-8C42-B14E45E4365A}"/>
                </a:ext>
              </a:extLst>
            </p:cNvPr>
            <p:cNvSpPr/>
            <p:nvPr userDrawn="1"/>
          </p:nvSpPr>
          <p:spPr>
            <a:xfrm>
              <a:off x="11375610" y="5483317"/>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3 h 120149"/>
                <a:gd name="connsiteX5" fmla="*/ 65752 w 76952"/>
                <a:gd name="connsiteY5" fmla="*/ 117983 h 120149"/>
                <a:gd name="connsiteX6" fmla="*/ 38640 w 76952"/>
                <a:gd name="connsiteY6" fmla="*/ 108935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3"/>
                  </a:cubicBezTo>
                  <a:lnTo>
                    <a:pt x="65752" y="117983"/>
                  </a:lnTo>
                  <a:cubicBezTo>
                    <a:pt x="56715" y="123413"/>
                    <a:pt x="44062" y="117983"/>
                    <a:pt x="38640" y="108935"/>
                  </a:cubicBezTo>
                  <a:lnTo>
                    <a:pt x="2491" y="29311"/>
                  </a:lnTo>
                  <a:cubicBezTo>
                    <a:pt x="-2931" y="18453"/>
                    <a:pt x="684" y="7595"/>
                    <a:pt x="11529" y="2166"/>
                  </a:cubicBezTo>
                  <a:close/>
                </a:path>
              </a:pathLst>
            </a:custGeom>
            <a:solidFill>
              <a:srgbClr val="549D40"/>
            </a:solidFill>
            <a:ln w="18073" cap="flat">
              <a:noFill/>
              <a:prstDash val="solid"/>
              <a:miter/>
            </a:ln>
          </p:spPr>
          <p:txBody>
            <a:bodyPr rtlCol="0" anchor="ctr"/>
            <a:lstStyle/>
            <a:p>
              <a:endParaRPr lang="en-US" sz="849"/>
            </a:p>
          </p:txBody>
        </p:sp>
        <p:sp>
          <p:nvSpPr>
            <p:cNvPr id="1451" name="Freeform 1450">
              <a:extLst>
                <a:ext uri="{FF2B5EF4-FFF2-40B4-BE49-F238E27FC236}">
                  <a16:creationId xmlns:a16="http://schemas.microsoft.com/office/drawing/2014/main" id="{1153C669-B492-1B47-AD48-03AC38931F68}"/>
                </a:ext>
              </a:extLst>
            </p:cNvPr>
            <p:cNvSpPr/>
            <p:nvPr userDrawn="1"/>
          </p:nvSpPr>
          <p:spPr>
            <a:xfrm>
              <a:off x="11072967" y="5787338"/>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6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sz="849"/>
            </a:p>
          </p:txBody>
        </p:sp>
        <p:sp>
          <p:nvSpPr>
            <p:cNvPr id="1452" name="Freeform 1451">
              <a:extLst>
                <a:ext uri="{FF2B5EF4-FFF2-40B4-BE49-F238E27FC236}">
                  <a16:creationId xmlns:a16="http://schemas.microsoft.com/office/drawing/2014/main" id="{039E7AD2-8FB3-2845-AA0A-C884E9EB3F2D}"/>
                </a:ext>
              </a:extLst>
            </p:cNvPr>
            <p:cNvSpPr/>
            <p:nvPr userDrawn="1"/>
          </p:nvSpPr>
          <p:spPr>
            <a:xfrm>
              <a:off x="11698018" y="5483673"/>
              <a:ext cx="39763" cy="121246"/>
            </a:xfrm>
            <a:custGeom>
              <a:avLst/>
              <a:gdLst>
                <a:gd name="connsiteX0" fmla="*/ 39764 w 39763"/>
                <a:gd name="connsiteY0" fmla="*/ 19906 h 121246"/>
                <a:gd name="connsiteX1" fmla="*/ 39764 w 39763"/>
                <a:gd name="connsiteY1" fmla="*/ 101341 h 121246"/>
                <a:gd name="connsiteX2" fmla="*/ 19882 w 39763"/>
                <a:gd name="connsiteY2" fmla="*/ 121247 h 121246"/>
                <a:gd name="connsiteX3" fmla="*/ 19882 w 39763"/>
                <a:gd name="connsiteY3" fmla="*/ 121247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9"/>
                    <a:pt x="30727" y="121247"/>
                    <a:pt x="19882" y="121247"/>
                  </a:cubicBezTo>
                  <a:lnTo>
                    <a:pt x="19882" y="121247"/>
                  </a:lnTo>
                  <a:cubicBezTo>
                    <a:pt x="9037" y="121247"/>
                    <a:pt x="0" y="112199"/>
                    <a:pt x="0" y="101341"/>
                  </a:cubicBezTo>
                  <a:lnTo>
                    <a:pt x="0" y="19906"/>
                  </a:lnTo>
                  <a:cubicBezTo>
                    <a:pt x="0" y="9048"/>
                    <a:pt x="9037" y="0"/>
                    <a:pt x="19882" y="0"/>
                  </a:cubicBezTo>
                  <a:lnTo>
                    <a:pt x="19882" y="0"/>
                  </a:lnTo>
                  <a:cubicBezTo>
                    <a:pt x="28919" y="0"/>
                    <a:pt x="39764" y="9048"/>
                    <a:pt x="39764" y="19906"/>
                  </a:cubicBezTo>
                  <a:close/>
                </a:path>
              </a:pathLst>
            </a:custGeom>
            <a:solidFill>
              <a:srgbClr val="549D40"/>
            </a:solidFill>
            <a:ln w="18073" cap="flat">
              <a:noFill/>
              <a:prstDash val="solid"/>
              <a:miter/>
            </a:ln>
          </p:spPr>
          <p:txBody>
            <a:bodyPr rtlCol="0" anchor="ctr"/>
            <a:lstStyle/>
            <a:p>
              <a:endParaRPr lang="en-US" sz="849"/>
            </a:p>
          </p:txBody>
        </p:sp>
        <p:sp>
          <p:nvSpPr>
            <p:cNvPr id="1453" name="Freeform 1452">
              <a:extLst>
                <a:ext uri="{FF2B5EF4-FFF2-40B4-BE49-F238E27FC236}">
                  <a16:creationId xmlns:a16="http://schemas.microsoft.com/office/drawing/2014/main" id="{FF8C6829-C427-694C-B800-F32081F9AC6F}"/>
                </a:ext>
              </a:extLst>
            </p:cNvPr>
            <p:cNvSpPr/>
            <p:nvPr userDrawn="1"/>
          </p:nvSpPr>
          <p:spPr>
            <a:xfrm>
              <a:off x="11394368" y="5787694"/>
              <a:ext cx="39763" cy="121246"/>
            </a:xfrm>
            <a:custGeom>
              <a:avLst/>
              <a:gdLst>
                <a:gd name="connsiteX0" fmla="*/ 39763 w 39763"/>
                <a:gd name="connsiteY0" fmla="*/ 19906 h 121246"/>
                <a:gd name="connsiteX1" fmla="*/ 39763 w 39763"/>
                <a:gd name="connsiteY1" fmla="*/ 101340 h 121246"/>
                <a:gd name="connsiteX2" fmla="*/ 19882 w 39763"/>
                <a:gd name="connsiteY2" fmla="*/ 121246 h 121246"/>
                <a:gd name="connsiteX3" fmla="*/ 19882 w 39763"/>
                <a:gd name="connsiteY3" fmla="*/ 121246 h 121246"/>
                <a:gd name="connsiteX4" fmla="*/ 0 w 39763"/>
                <a:gd name="connsiteY4" fmla="*/ 101340 h 121246"/>
                <a:gd name="connsiteX5" fmla="*/ 0 w 39763"/>
                <a:gd name="connsiteY5" fmla="*/ 19906 h 121246"/>
                <a:gd name="connsiteX6" fmla="*/ 19882 w 39763"/>
                <a:gd name="connsiteY6" fmla="*/ 0 h 121246"/>
                <a:gd name="connsiteX7" fmla="*/ 19882 w 39763"/>
                <a:gd name="connsiteY7" fmla="*/ 0 h 121246"/>
                <a:gd name="connsiteX8" fmla="*/ 39763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3" y="19906"/>
                  </a:moveTo>
                  <a:lnTo>
                    <a:pt x="39763" y="101340"/>
                  </a:lnTo>
                  <a:cubicBezTo>
                    <a:pt x="39763" y="112198"/>
                    <a:pt x="30726" y="121246"/>
                    <a:pt x="19882" y="121246"/>
                  </a:cubicBezTo>
                  <a:lnTo>
                    <a:pt x="19882" y="121246"/>
                  </a:lnTo>
                  <a:cubicBezTo>
                    <a:pt x="9037" y="121246"/>
                    <a:pt x="0" y="112198"/>
                    <a:pt x="0" y="101340"/>
                  </a:cubicBezTo>
                  <a:lnTo>
                    <a:pt x="0" y="19906"/>
                  </a:lnTo>
                  <a:cubicBezTo>
                    <a:pt x="0" y="9048"/>
                    <a:pt x="9037" y="0"/>
                    <a:pt x="19882" y="0"/>
                  </a:cubicBezTo>
                  <a:lnTo>
                    <a:pt x="19882" y="0"/>
                  </a:lnTo>
                  <a:cubicBezTo>
                    <a:pt x="30726" y="0"/>
                    <a:pt x="39763" y="9048"/>
                    <a:pt x="39763" y="19906"/>
                  </a:cubicBezTo>
                  <a:close/>
                </a:path>
              </a:pathLst>
            </a:custGeom>
            <a:solidFill>
              <a:srgbClr val="549D40"/>
            </a:solidFill>
            <a:ln w="18073" cap="flat">
              <a:noFill/>
              <a:prstDash val="solid"/>
              <a:miter/>
            </a:ln>
          </p:spPr>
          <p:txBody>
            <a:bodyPr rtlCol="0" anchor="ctr"/>
            <a:lstStyle/>
            <a:p>
              <a:endParaRPr lang="en-US" sz="849"/>
            </a:p>
          </p:txBody>
        </p:sp>
        <p:sp>
          <p:nvSpPr>
            <p:cNvPr id="1454" name="Freeform 1453">
              <a:extLst>
                <a:ext uri="{FF2B5EF4-FFF2-40B4-BE49-F238E27FC236}">
                  <a16:creationId xmlns:a16="http://schemas.microsoft.com/office/drawing/2014/main" id="{2F10154D-4DDA-BE42-8610-2623A467F60B}"/>
                </a:ext>
              </a:extLst>
            </p:cNvPr>
            <p:cNvSpPr/>
            <p:nvPr userDrawn="1"/>
          </p:nvSpPr>
          <p:spPr>
            <a:xfrm>
              <a:off x="11678459" y="5787338"/>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6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sz="849"/>
            </a:p>
          </p:txBody>
        </p:sp>
        <p:sp>
          <p:nvSpPr>
            <p:cNvPr id="1455" name="Freeform 1454">
              <a:extLst>
                <a:ext uri="{FF2B5EF4-FFF2-40B4-BE49-F238E27FC236}">
                  <a16:creationId xmlns:a16="http://schemas.microsoft.com/office/drawing/2014/main" id="{012ED3C6-FC0C-CC4F-BDC9-BFD76B9DEB41}"/>
                </a:ext>
              </a:extLst>
            </p:cNvPr>
            <p:cNvSpPr/>
            <p:nvPr userDrawn="1"/>
          </p:nvSpPr>
          <p:spPr>
            <a:xfrm>
              <a:off x="11999861" y="5181263"/>
              <a:ext cx="39763" cy="121445"/>
            </a:xfrm>
            <a:custGeom>
              <a:avLst/>
              <a:gdLst>
                <a:gd name="connsiteX0" fmla="*/ 39763 w 39763"/>
                <a:gd name="connsiteY0" fmla="*/ 20105 h 121445"/>
                <a:gd name="connsiteX1" fmla="*/ 39763 w 39763"/>
                <a:gd name="connsiteY1" fmla="*/ 101539 h 121445"/>
                <a:gd name="connsiteX2" fmla="*/ 19882 w 39763"/>
                <a:gd name="connsiteY2" fmla="*/ 121445 h 121445"/>
                <a:gd name="connsiteX3" fmla="*/ 19882 w 39763"/>
                <a:gd name="connsiteY3" fmla="*/ 121445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3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3" y="20105"/>
                  </a:moveTo>
                  <a:lnTo>
                    <a:pt x="39763" y="101539"/>
                  </a:lnTo>
                  <a:cubicBezTo>
                    <a:pt x="39763" y="112397"/>
                    <a:pt x="30726" y="121445"/>
                    <a:pt x="19882" y="121445"/>
                  </a:cubicBezTo>
                  <a:lnTo>
                    <a:pt x="19882" y="121445"/>
                  </a:lnTo>
                  <a:cubicBezTo>
                    <a:pt x="9037" y="121445"/>
                    <a:pt x="0" y="112397"/>
                    <a:pt x="0" y="101539"/>
                  </a:cubicBezTo>
                  <a:lnTo>
                    <a:pt x="0" y="20105"/>
                  </a:lnTo>
                  <a:cubicBezTo>
                    <a:pt x="0" y="9247"/>
                    <a:pt x="9037" y="199"/>
                    <a:pt x="19882" y="199"/>
                  </a:cubicBezTo>
                  <a:lnTo>
                    <a:pt x="19882" y="199"/>
                  </a:lnTo>
                  <a:cubicBezTo>
                    <a:pt x="30726" y="-1611"/>
                    <a:pt x="39763" y="9247"/>
                    <a:pt x="39763" y="20105"/>
                  </a:cubicBezTo>
                  <a:close/>
                </a:path>
              </a:pathLst>
            </a:custGeom>
            <a:solidFill>
              <a:srgbClr val="549D40"/>
            </a:solidFill>
            <a:ln w="18073" cap="flat">
              <a:noFill/>
              <a:prstDash val="solid"/>
              <a:miter/>
            </a:ln>
          </p:spPr>
          <p:txBody>
            <a:bodyPr rtlCol="0" anchor="ctr"/>
            <a:lstStyle/>
            <a:p>
              <a:endParaRPr lang="en-US" sz="849"/>
            </a:p>
          </p:txBody>
        </p:sp>
        <p:sp>
          <p:nvSpPr>
            <p:cNvPr id="1456" name="Freeform 1455">
              <a:extLst>
                <a:ext uri="{FF2B5EF4-FFF2-40B4-BE49-F238E27FC236}">
                  <a16:creationId xmlns:a16="http://schemas.microsoft.com/office/drawing/2014/main" id="{422F665C-3973-3F45-9EB7-9BD3E351C0E8}"/>
                </a:ext>
              </a:extLst>
            </p:cNvPr>
            <p:cNvSpPr/>
            <p:nvPr userDrawn="1"/>
          </p:nvSpPr>
          <p:spPr>
            <a:xfrm>
              <a:off x="12284753" y="5181105"/>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6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6"/>
                  </a:cubicBezTo>
                  <a:lnTo>
                    <a:pt x="2491" y="29311"/>
                  </a:lnTo>
                  <a:cubicBezTo>
                    <a:pt x="-2931" y="18453"/>
                    <a:pt x="684" y="7595"/>
                    <a:pt x="11528" y="2166"/>
                  </a:cubicBezTo>
                  <a:close/>
                </a:path>
              </a:pathLst>
            </a:custGeom>
            <a:solidFill>
              <a:srgbClr val="549D40"/>
            </a:solidFill>
            <a:ln w="18073" cap="flat">
              <a:noFill/>
              <a:prstDash val="solid"/>
              <a:miter/>
            </a:ln>
          </p:spPr>
          <p:txBody>
            <a:bodyPr rtlCol="0" anchor="ctr"/>
            <a:lstStyle/>
            <a:p>
              <a:endParaRPr lang="en-US" sz="849"/>
            </a:p>
          </p:txBody>
        </p:sp>
        <p:sp>
          <p:nvSpPr>
            <p:cNvPr id="1457" name="Freeform 1456">
              <a:extLst>
                <a:ext uri="{FF2B5EF4-FFF2-40B4-BE49-F238E27FC236}">
                  <a16:creationId xmlns:a16="http://schemas.microsoft.com/office/drawing/2014/main" id="{80CE9373-6246-C245-B7ED-20C38A662328}"/>
                </a:ext>
              </a:extLst>
            </p:cNvPr>
            <p:cNvSpPr/>
            <p:nvPr userDrawn="1"/>
          </p:nvSpPr>
          <p:spPr>
            <a:xfrm>
              <a:off x="11982109" y="5483317"/>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89 w 77752"/>
                <a:gd name="connsiteY3" fmla="*/ 90839 h 120149"/>
                <a:gd name="connsiteX4" fmla="*/ 66552 w 77752"/>
                <a:gd name="connsiteY4" fmla="*/ 117983 h 120149"/>
                <a:gd name="connsiteX5" fmla="*/ 66552 w 77752"/>
                <a:gd name="connsiteY5" fmla="*/ 117983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89" y="90839"/>
                  </a:lnTo>
                  <a:cubicBezTo>
                    <a:pt x="81012" y="99887"/>
                    <a:pt x="75589" y="112555"/>
                    <a:pt x="66552" y="117983"/>
                  </a:cubicBezTo>
                  <a:lnTo>
                    <a:pt x="66552" y="117983"/>
                  </a:lnTo>
                  <a:cubicBezTo>
                    <a:pt x="57515" y="123413"/>
                    <a:pt x="44863" y="117983"/>
                    <a:pt x="39441" y="108935"/>
                  </a:cubicBezTo>
                  <a:lnTo>
                    <a:pt x="3292" y="29311"/>
                  </a:lnTo>
                  <a:cubicBezTo>
                    <a:pt x="-3938" y="18453"/>
                    <a:pt x="1485" y="7595"/>
                    <a:pt x="12329" y="2166"/>
                  </a:cubicBezTo>
                  <a:close/>
                </a:path>
              </a:pathLst>
            </a:custGeom>
            <a:solidFill>
              <a:srgbClr val="549D40"/>
            </a:solidFill>
            <a:ln w="18073" cap="flat">
              <a:noFill/>
              <a:prstDash val="solid"/>
              <a:miter/>
            </a:ln>
          </p:spPr>
          <p:txBody>
            <a:bodyPr rtlCol="0" anchor="ctr"/>
            <a:lstStyle/>
            <a:p>
              <a:endParaRPr lang="en-US" sz="849"/>
            </a:p>
          </p:txBody>
        </p:sp>
        <p:sp>
          <p:nvSpPr>
            <p:cNvPr id="1458" name="Freeform 1457">
              <a:extLst>
                <a:ext uri="{FF2B5EF4-FFF2-40B4-BE49-F238E27FC236}">
                  <a16:creationId xmlns:a16="http://schemas.microsoft.com/office/drawing/2014/main" id="{3291E8D0-A602-7249-AFC0-C7B4FCA6AEDD}"/>
                </a:ext>
              </a:extLst>
            </p:cNvPr>
            <p:cNvSpPr/>
            <p:nvPr userDrawn="1"/>
          </p:nvSpPr>
          <p:spPr>
            <a:xfrm>
              <a:off x="12284753" y="5483317"/>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3 h 120149"/>
                <a:gd name="connsiteX5" fmla="*/ 65752 w 76952"/>
                <a:gd name="connsiteY5" fmla="*/ 117983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3"/>
                  </a:cubicBezTo>
                  <a:lnTo>
                    <a:pt x="65752" y="117983"/>
                  </a:lnTo>
                  <a:cubicBezTo>
                    <a:pt x="56714" y="123413"/>
                    <a:pt x="44062" y="117983"/>
                    <a:pt x="38640" y="108935"/>
                  </a:cubicBezTo>
                  <a:lnTo>
                    <a:pt x="2491" y="29311"/>
                  </a:lnTo>
                  <a:cubicBezTo>
                    <a:pt x="-2931" y="18453"/>
                    <a:pt x="684" y="7595"/>
                    <a:pt x="11528" y="2166"/>
                  </a:cubicBezTo>
                  <a:close/>
                </a:path>
              </a:pathLst>
            </a:custGeom>
            <a:solidFill>
              <a:srgbClr val="549D40"/>
            </a:solidFill>
            <a:ln w="18073" cap="flat">
              <a:noFill/>
              <a:prstDash val="solid"/>
              <a:miter/>
            </a:ln>
          </p:spPr>
          <p:txBody>
            <a:bodyPr rtlCol="0" anchor="ctr"/>
            <a:lstStyle/>
            <a:p>
              <a:endParaRPr lang="en-US" sz="849"/>
            </a:p>
          </p:txBody>
        </p:sp>
        <p:sp>
          <p:nvSpPr>
            <p:cNvPr id="1459" name="Freeform 1458">
              <a:extLst>
                <a:ext uri="{FF2B5EF4-FFF2-40B4-BE49-F238E27FC236}">
                  <a16:creationId xmlns:a16="http://schemas.microsoft.com/office/drawing/2014/main" id="{1A5AB994-507D-A74B-AB6C-E718A657B4A6}"/>
                </a:ext>
              </a:extLst>
            </p:cNvPr>
            <p:cNvSpPr/>
            <p:nvPr userDrawn="1"/>
          </p:nvSpPr>
          <p:spPr>
            <a:xfrm>
              <a:off x="11982109" y="5787338"/>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89 w 77752"/>
                <a:gd name="connsiteY3" fmla="*/ 90839 h 120149"/>
                <a:gd name="connsiteX4" fmla="*/ 66552 w 77752"/>
                <a:gd name="connsiteY4" fmla="*/ 117984 h 120149"/>
                <a:gd name="connsiteX5" fmla="*/ 66552 w 77752"/>
                <a:gd name="connsiteY5" fmla="*/ 117984 h 120149"/>
                <a:gd name="connsiteX6" fmla="*/ 39441 w 77752"/>
                <a:gd name="connsiteY6" fmla="*/ 108936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89" y="90839"/>
                  </a:lnTo>
                  <a:cubicBezTo>
                    <a:pt x="81012" y="99887"/>
                    <a:pt x="75589" y="112555"/>
                    <a:pt x="66552" y="117984"/>
                  </a:cubicBezTo>
                  <a:lnTo>
                    <a:pt x="66552" y="117984"/>
                  </a:lnTo>
                  <a:cubicBezTo>
                    <a:pt x="57515" y="123413"/>
                    <a:pt x="44863" y="117984"/>
                    <a:pt x="39441" y="108936"/>
                  </a:cubicBezTo>
                  <a:lnTo>
                    <a:pt x="3292" y="29311"/>
                  </a:lnTo>
                  <a:cubicBezTo>
                    <a:pt x="-3938" y="18453"/>
                    <a:pt x="1485" y="7595"/>
                    <a:pt x="12329" y="2166"/>
                  </a:cubicBezTo>
                  <a:close/>
                </a:path>
              </a:pathLst>
            </a:custGeom>
            <a:solidFill>
              <a:srgbClr val="549D40"/>
            </a:solidFill>
            <a:ln w="18073" cap="flat">
              <a:noFill/>
              <a:prstDash val="solid"/>
              <a:miter/>
            </a:ln>
          </p:spPr>
          <p:txBody>
            <a:bodyPr rtlCol="0" anchor="ctr"/>
            <a:lstStyle/>
            <a:p>
              <a:endParaRPr lang="en-US" sz="849"/>
            </a:p>
          </p:txBody>
        </p:sp>
        <p:sp>
          <p:nvSpPr>
            <p:cNvPr id="1460" name="Freeform 1459">
              <a:extLst>
                <a:ext uri="{FF2B5EF4-FFF2-40B4-BE49-F238E27FC236}">
                  <a16:creationId xmlns:a16="http://schemas.microsoft.com/office/drawing/2014/main" id="{49E9E811-C3C1-AE4C-B541-2A0B80219D24}"/>
                </a:ext>
              </a:extLst>
            </p:cNvPr>
            <p:cNvSpPr/>
            <p:nvPr userDrawn="1"/>
          </p:nvSpPr>
          <p:spPr>
            <a:xfrm>
              <a:off x="12303511" y="5787694"/>
              <a:ext cx="39763" cy="121246"/>
            </a:xfrm>
            <a:custGeom>
              <a:avLst/>
              <a:gdLst>
                <a:gd name="connsiteX0" fmla="*/ 39764 w 39763"/>
                <a:gd name="connsiteY0" fmla="*/ 19906 h 121246"/>
                <a:gd name="connsiteX1" fmla="*/ 39764 w 39763"/>
                <a:gd name="connsiteY1" fmla="*/ 101340 h 121246"/>
                <a:gd name="connsiteX2" fmla="*/ 19882 w 39763"/>
                <a:gd name="connsiteY2" fmla="*/ 121246 h 121246"/>
                <a:gd name="connsiteX3" fmla="*/ 19882 w 39763"/>
                <a:gd name="connsiteY3" fmla="*/ 121246 h 121246"/>
                <a:gd name="connsiteX4" fmla="*/ 0 w 39763"/>
                <a:gd name="connsiteY4" fmla="*/ 101340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0"/>
                  </a:lnTo>
                  <a:cubicBezTo>
                    <a:pt x="39764" y="112198"/>
                    <a:pt x="30727" y="121246"/>
                    <a:pt x="19882" y="121246"/>
                  </a:cubicBezTo>
                  <a:lnTo>
                    <a:pt x="19882" y="121246"/>
                  </a:lnTo>
                  <a:cubicBezTo>
                    <a:pt x="9037" y="121246"/>
                    <a:pt x="0" y="112198"/>
                    <a:pt x="0" y="101340"/>
                  </a:cubicBezTo>
                  <a:lnTo>
                    <a:pt x="0" y="19906"/>
                  </a:lnTo>
                  <a:cubicBezTo>
                    <a:pt x="0" y="9048"/>
                    <a:pt x="9037" y="0"/>
                    <a:pt x="19882" y="0"/>
                  </a:cubicBezTo>
                  <a:lnTo>
                    <a:pt x="19882" y="0"/>
                  </a:lnTo>
                  <a:cubicBezTo>
                    <a:pt x="28919" y="0"/>
                    <a:pt x="39764" y="9048"/>
                    <a:pt x="39764" y="19906"/>
                  </a:cubicBezTo>
                  <a:close/>
                </a:path>
              </a:pathLst>
            </a:custGeom>
            <a:solidFill>
              <a:srgbClr val="549D40"/>
            </a:solidFill>
            <a:ln w="18073" cap="flat">
              <a:noFill/>
              <a:prstDash val="solid"/>
              <a:miter/>
            </a:ln>
          </p:spPr>
          <p:txBody>
            <a:bodyPr rtlCol="0" anchor="ctr"/>
            <a:lstStyle/>
            <a:p>
              <a:endParaRPr lang="en-US" sz="849"/>
            </a:p>
          </p:txBody>
        </p:sp>
        <p:sp>
          <p:nvSpPr>
            <p:cNvPr id="1461" name="Freeform 1460">
              <a:extLst>
                <a:ext uri="{FF2B5EF4-FFF2-40B4-BE49-F238E27FC236}">
                  <a16:creationId xmlns:a16="http://schemas.microsoft.com/office/drawing/2014/main" id="{22FA6640-6F28-6741-9A8A-7DA737912C14}"/>
                </a:ext>
              </a:extLst>
            </p:cNvPr>
            <p:cNvSpPr/>
            <p:nvPr userDrawn="1"/>
          </p:nvSpPr>
          <p:spPr>
            <a:xfrm>
              <a:off x="10770118" y="6091359"/>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2"/>
                    <a:pt x="44062" y="117984"/>
                    <a:pt x="38640" y="108935"/>
                  </a:cubicBezTo>
                  <a:lnTo>
                    <a:pt x="2491" y="29311"/>
                  </a:lnTo>
                  <a:cubicBezTo>
                    <a:pt x="-2931" y="16643"/>
                    <a:pt x="684" y="5785"/>
                    <a:pt x="11529" y="2166"/>
                  </a:cubicBezTo>
                  <a:close/>
                </a:path>
              </a:pathLst>
            </a:custGeom>
            <a:solidFill>
              <a:srgbClr val="549D40"/>
            </a:solidFill>
            <a:ln w="18073" cap="flat">
              <a:noFill/>
              <a:prstDash val="solid"/>
              <a:miter/>
            </a:ln>
          </p:spPr>
          <p:txBody>
            <a:bodyPr rtlCol="0" anchor="ctr"/>
            <a:lstStyle/>
            <a:p>
              <a:endParaRPr lang="en-US" sz="849"/>
            </a:p>
          </p:txBody>
        </p:sp>
        <p:sp>
          <p:nvSpPr>
            <p:cNvPr id="1462" name="Freeform 1461">
              <a:extLst>
                <a:ext uri="{FF2B5EF4-FFF2-40B4-BE49-F238E27FC236}">
                  <a16:creationId xmlns:a16="http://schemas.microsoft.com/office/drawing/2014/main" id="{9C9C8203-E4BE-0540-9582-A8ECB9457699}"/>
                </a:ext>
              </a:extLst>
            </p:cNvPr>
            <p:cNvSpPr/>
            <p:nvPr userDrawn="1"/>
          </p:nvSpPr>
          <p:spPr>
            <a:xfrm>
              <a:off x="10788876" y="6393927"/>
              <a:ext cx="39763" cy="121246"/>
            </a:xfrm>
            <a:custGeom>
              <a:avLst/>
              <a:gdLst>
                <a:gd name="connsiteX0" fmla="*/ 39763 w 39763"/>
                <a:gd name="connsiteY0" fmla="*/ 19906 h 121246"/>
                <a:gd name="connsiteX1" fmla="*/ 39763 w 39763"/>
                <a:gd name="connsiteY1" fmla="*/ 101340 h 121246"/>
                <a:gd name="connsiteX2" fmla="*/ 19882 w 39763"/>
                <a:gd name="connsiteY2" fmla="*/ 121246 h 121246"/>
                <a:gd name="connsiteX3" fmla="*/ 19882 w 39763"/>
                <a:gd name="connsiteY3" fmla="*/ 121246 h 121246"/>
                <a:gd name="connsiteX4" fmla="*/ 0 w 39763"/>
                <a:gd name="connsiteY4" fmla="*/ 101340 h 121246"/>
                <a:gd name="connsiteX5" fmla="*/ 0 w 39763"/>
                <a:gd name="connsiteY5" fmla="*/ 19906 h 121246"/>
                <a:gd name="connsiteX6" fmla="*/ 19882 w 39763"/>
                <a:gd name="connsiteY6" fmla="*/ 0 h 121246"/>
                <a:gd name="connsiteX7" fmla="*/ 19882 w 39763"/>
                <a:gd name="connsiteY7" fmla="*/ 0 h 121246"/>
                <a:gd name="connsiteX8" fmla="*/ 39763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3" y="19906"/>
                  </a:moveTo>
                  <a:lnTo>
                    <a:pt x="39763" y="101340"/>
                  </a:lnTo>
                  <a:cubicBezTo>
                    <a:pt x="39763" y="112198"/>
                    <a:pt x="30726" y="121246"/>
                    <a:pt x="19882" y="121246"/>
                  </a:cubicBezTo>
                  <a:lnTo>
                    <a:pt x="19882" y="121246"/>
                  </a:lnTo>
                  <a:cubicBezTo>
                    <a:pt x="9037" y="121246"/>
                    <a:pt x="0" y="112198"/>
                    <a:pt x="0" y="101340"/>
                  </a:cubicBezTo>
                  <a:lnTo>
                    <a:pt x="0" y="19906"/>
                  </a:lnTo>
                  <a:cubicBezTo>
                    <a:pt x="0" y="9048"/>
                    <a:pt x="9037" y="0"/>
                    <a:pt x="19882" y="0"/>
                  </a:cubicBezTo>
                  <a:lnTo>
                    <a:pt x="19882" y="0"/>
                  </a:lnTo>
                  <a:cubicBezTo>
                    <a:pt x="28919" y="0"/>
                    <a:pt x="39763" y="9048"/>
                    <a:pt x="39763" y="19906"/>
                  </a:cubicBezTo>
                  <a:close/>
                </a:path>
              </a:pathLst>
            </a:custGeom>
            <a:solidFill>
              <a:srgbClr val="549D40"/>
            </a:solidFill>
            <a:ln w="18073" cap="flat">
              <a:noFill/>
              <a:prstDash val="solid"/>
              <a:miter/>
            </a:ln>
          </p:spPr>
          <p:txBody>
            <a:bodyPr rtlCol="0" anchor="ctr"/>
            <a:lstStyle/>
            <a:p>
              <a:endParaRPr lang="en-US" sz="849"/>
            </a:p>
          </p:txBody>
        </p:sp>
        <p:sp>
          <p:nvSpPr>
            <p:cNvPr id="1463" name="Freeform 1462">
              <a:extLst>
                <a:ext uri="{FF2B5EF4-FFF2-40B4-BE49-F238E27FC236}">
                  <a16:creationId xmlns:a16="http://schemas.microsoft.com/office/drawing/2014/main" id="{F9298EFD-6AC1-EC4F-87E4-5C62830BC6C6}"/>
                </a:ext>
              </a:extLst>
            </p:cNvPr>
            <p:cNvSpPr/>
            <p:nvPr userDrawn="1"/>
          </p:nvSpPr>
          <p:spPr>
            <a:xfrm>
              <a:off x="10770118" y="6697592"/>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2"/>
                    <a:pt x="44062" y="117984"/>
                    <a:pt x="38640" y="108935"/>
                  </a:cubicBezTo>
                  <a:lnTo>
                    <a:pt x="2491" y="29311"/>
                  </a:lnTo>
                  <a:cubicBezTo>
                    <a:pt x="-2931" y="18453"/>
                    <a:pt x="684" y="7595"/>
                    <a:pt x="11529" y="2166"/>
                  </a:cubicBezTo>
                  <a:close/>
                </a:path>
              </a:pathLst>
            </a:custGeom>
            <a:solidFill>
              <a:srgbClr val="549D40"/>
            </a:solidFill>
            <a:ln w="18073" cap="flat">
              <a:noFill/>
              <a:prstDash val="solid"/>
              <a:miter/>
            </a:ln>
          </p:spPr>
          <p:txBody>
            <a:bodyPr rtlCol="0" anchor="ctr"/>
            <a:lstStyle/>
            <a:p>
              <a:endParaRPr lang="en-US" sz="849"/>
            </a:p>
          </p:txBody>
        </p:sp>
        <p:sp>
          <p:nvSpPr>
            <p:cNvPr id="1464" name="Freeform 1463">
              <a:extLst>
                <a:ext uri="{FF2B5EF4-FFF2-40B4-BE49-F238E27FC236}">
                  <a16:creationId xmlns:a16="http://schemas.microsoft.com/office/drawing/2014/main" id="{3A15022E-037D-164E-AD12-CF10355A76C6}"/>
                </a:ext>
              </a:extLst>
            </p:cNvPr>
            <p:cNvSpPr/>
            <p:nvPr userDrawn="1"/>
          </p:nvSpPr>
          <p:spPr>
            <a:xfrm>
              <a:off x="11090718" y="6091516"/>
              <a:ext cx="39763" cy="121445"/>
            </a:xfrm>
            <a:custGeom>
              <a:avLst/>
              <a:gdLst>
                <a:gd name="connsiteX0" fmla="*/ 39764 w 39763"/>
                <a:gd name="connsiteY0" fmla="*/ 20105 h 121445"/>
                <a:gd name="connsiteX1" fmla="*/ 39764 w 39763"/>
                <a:gd name="connsiteY1" fmla="*/ 101539 h 121445"/>
                <a:gd name="connsiteX2" fmla="*/ 19882 w 39763"/>
                <a:gd name="connsiteY2" fmla="*/ 121446 h 121445"/>
                <a:gd name="connsiteX3" fmla="*/ 19882 w 39763"/>
                <a:gd name="connsiteY3" fmla="*/ 121446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7" y="121446"/>
                    <a:pt x="19882" y="121446"/>
                  </a:cubicBezTo>
                  <a:lnTo>
                    <a:pt x="19882" y="121446"/>
                  </a:lnTo>
                  <a:cubicBezTo>
                    <a:pt x="9037" y="121446"/>
                    <a:pt x="0" y="112397"/>
                    <a:pt x="0" y="101539"/>
                  </a:cubicBezTo>
                  <a:lnTo>
                    <a:pt x="0" y="20105"/>
                  </a:lnTo>
                  <a:cubicBezTo>
                    <a:pt x="0" y="9247"/>
                    <a:pt x="9037" y="199"/>
                    <a:pt x="19882" y="199"/>
                  </a:cubicBezTo>
                  <a:lnTo>
                    <a:pt x="19882" y="199"/>
                  </a:lnTo>
                  <a:cubicBezTo>
                    <a:pt x="30727" y="-1611"/>
                    <a:pt x="39764" y="9247"/>
                    <a:pt x="39764" y="20105"/>
                  </a:cubicBezTo>
                  <a:close/>
                </a:path>
              </a:pathLst>
            </a:custGeom>
            <a:solidFill>
              <a:srgbClr val="549D40"/>
            </a:solidFill>
            <a:ln w="18073" cap="flat">
              <a:noFill/>
              <a:prstDash val="solid"/>
              <a:miter/>
            </a:ln>
          </p:spPr>
          <p:txBody>
            <a:bodyPr rtlCol="0" anchor="ctr"/>
            <a:lstStyle/>
            <a:p>
              <a:endParaRPr lang="en-US" sz="849"/>
            </a:p>
          </p:txBody>
        </p:sp>
        <p:sp>
          <p:nvSpPr>
            <p:cNvPr id="1465" name="Freeform 1464">
              <a:extLst>
                <a:ext uri="{FF2B5EF4-FFF2-40B4-BE49-F238E27FC236}">
                  <a16:creationId xmlns:a16="http://schemas.microsoft.com/office/drawing/2014/main" id="{4C964102-EA60-604D-B1CE-558D6E79D64E}"/>
                </a:ext>
              </a:extLst>
            </p:cNvPr>
            <p:cNvSpPr/>
            <p:nvPr userDrawn="1"/>
          </p:nvSpPr>
          <p:spPr>
            <a:xfrm>
              <a:off x="11375610" y="6091359"/>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2"/>
                    <a:pt x="44062" y="117984"/>
                    <a:pt x="38640" y="108935"/>
                  </a:cubicBezTo>
                  <a:lnTo>
                    <a:pt x="2491" y="29311"/>
                  </a:lnTo>
                  <a:cubicBezTo>
                    <a:pt x="-2931" y="16643"/>
                    <a:pt x="684" y="5785"/>
                    <a:pt x="11529" y="2166"/>
                  </a:cubicBezTo>
                  <a:close/>
                </a:path>
              </a:pathLst>
            </a:custGeom>
            <a:solidFill>
              <a:srgbClr val="549D40"/>
            </a:solidFill>
            <a:ln w="18073" cap="flat">
              <a:noFill/>
              <a:prstDash val="solid"/>
              <a:miter/>
            </a:ln>
          </p:spPr>
          <p:txBody>
            <a:bodyPr rtlCol="0" anchor="ctr"/>
            <a:lstStyle/>
            <a:p>
              <a:endParaRPr lang="en-US" sz="849"/>
            </a:p>
          </p:txBody>
        </p:sp>
        <p:sp>
          <p:nvSpPr>
            <p:cNvPr id="1466" name="Freeform 1465">
              <a:extLst>
                <a:ext uri="{FF2B5EF4-FFF2-40B4-BE49-F238E27FC236}">
                  <a16:creationId xmlns:a16="http://schemas.microsoft.com/office/drawing/2014/main" id="{9871A557-AA0E-AA4A-8DE0-78543D3F2CE5}"/>
                </a:ext>
              </a:extLst>
            </p:cNvPr>
            <p:cNvSpPr/>
            <p:nvPr userDrawn="1"/>
          </p:nvSpPr>
          <p:spPr>
            <a:xfrm>
              <a:off x="11678459" y="6091359"/>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2"/>
                    <a:pt x="44863" y="117984"/>
                    <a:pt x="39441" y="108935"/>
                  </a:cubicBezTo>
                  <a:lnTo>
                    <a:pt x="3292" y="29311"/>
                  </a:lnTo>
                  <a:cubicBezTo>
                    <a:pt x="-3938" y="16643"/>
                    <a:pt x="1484" y="5785"/>
                    <a:pt x="12329" y="2166"/>
                  </a:cubicBezTo>
                  <a:close/>
                </a:path>
              </a:pathLst>
            </a:custGeom>
            <a:solidFill>
              <a:srgbClr val="549D40"/>
            </a:solidFill>
            <a:ln w="18073" cap="flat">
              <a:noFill/>
              <a:prstDash val="solid"/>
              <a:miter/>
            </a:ln>
          </p:spPr>
          <p:txBody>
            <a:bodyPr rtlCol="0" anchor="ctr"/>
            <a:lstStyle/>
            <a:p>
              <a:endParaRPr lang="en-US" sz="849"/>
            </a:p>
          </p:txBody>
        </p:sp>
        <p:sp>
          <p:nvSpPr>
            <p:cNvPr id="1467" name="Freeform 1466">
              <a:extLst>
                <a:ext uri="{FF2B5EF4-FFF2-40B4-BE49-F238E27FC236}">
                  <a16:creationId xmlns:a16="http://schemas.microsoft.com/office/drawing/2014/main" id="{9585E4C5-719C-BD44-B8A4-20087D4C9466}"/>
                </a:ext>
              </a:extLst>
            </p:cNvPr>
            <p:cNvSpPr/>
            <p:nvPr userDrawn="1"/>
          </p:nvSpPr>
          <p:spPr>
            <a:xfrm>
              <a:off x="11072967" y="6393570"/>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6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sz="849"/>
            </a:p>
          </p:txBody>
        </p:sp>
        <p:sp>
          <p:nvSpPr>
            <p:cNvPr id="1468" name="Freeform 1467">
              <a:extLst>
                <a:ext uri="{FF2B5EF4-FFF2-40B4-BE49-F238E27FC236}">
                  <a16:creationId xmlns:a16="http://schemas.microsoft.com/office/drawing/2014/main" id="{7D157A52-8212-6744-97C7-AA0AE40689C5}"/>
                </a:ext>
              </a:extLst>
            </p:cNvPr>
            <p:cNvSpPr/>
            <p:nvPr userDrawn="1"/>
          </p:nvSpPr>
          <p:spPr>
            <a:xfrm>
              <a:off x="11375610" y="6393570"/>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6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3"/>
                    <a:pt x="44062" y="117984"/>
                    <a:pt x="38640" y="108936"/>
                  </a:cubicBezTo>
                  <a:lnTo>
                    <a:pt x="2491" y="29311"/>
                  </a:lnTo>
                  <a:cubicBezTo>
                    <a:pt x="-2931" y="18453"/>
                    <a:pt x="684" y="7595"/>
                    <a:pt x="11529" y="2166"/>
                  </a:cubicBezTo>
                  <a:close/>
                </a:path>
              </a:pathLst>
            </a:custGeom>
            <a:solidFill>
              <a:srgbClr val="549D40"/>
            </a:solidFill>
            <a:ln w="18073" cap="flat">
              <a:noFill/>
              <a:prstDash val="solid"/>
              <a:miter/>
            </a:ln>
          </p:spPr>
          <p:txBody>
            <a:bodyPr rtlCol="0" anchor="ctr"/>
            <a:lstStyle/>
            <a:p>
              <a:endParaRPr lang="en-US" sz="849"/>
            </a:p>
          </p:txBody>
        </p:sp>
        <p:sp>
          <p:nvSpPr>
            <p:cNvPr id="1469" name="Freeform 1468">
              <a:extLst>
                <a:ext uri="{FF2B5EF4-FFF2-40B4-BE49-F238E27FC236}">
                  <a16:creationId xmlns:a16="http://schemas.microsoft.com/office/drawing/2014/main" id="{BB6C61A9-0E76-4F4C-8A91-B2F53DCB0AED}"/>
                </a:ext>
              </a:extLst>
            </p:cNvPr>
            <p:cNvSpPr/>
            <p:nvPr userDrawn="1"/>
          </p:nvSpPr>
          <p:spPr>
            <a:xfrm>
              <a:off x="11072967" y="6697592"/>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2"/>
                    <a:pt x="44863" y="117984"/>
                    <a:pt x="39441" y="108935"/>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sz="849"/>
            </a:p>
          </p:txBody>
        </p:sp>
        <p:sp>
          <p:nvSpPr>
            <p:cNvPr id="1470" name="Freeform 1469">
              <a:extLst>
                <a:ext uri="{FF2B5EF4-FFF2-40B4-BE49-F238E27FC236}">
                  <a16:creationId xmlns:a16="http://schemas.microsoft.com/office/drawing/2014/main" id="{ACB099CC-7224-A341-9F9E-A71478F0C5F0}"/>
                </a:ext>
              </a:extLst>
            </p:cNvPr>
            <p:cNvSpPr/>
            <p:nvPr userDrawn="1"/>
          </p:nvSpPr>
          <p:spPr>
            <a:xfrm>
              <a:off x="11698018" y="6393927"/>
              <a:ext cx="39763" cy="121246"/>
            </a:xfrm>
            <a:custGeom>
              <a:avLst/>
              <a:gdLst>
                <a:gd name="connsiteX0" fmla="*/ 39764 w 39763"/>
                <a:gd name="connsiteY0" fmla="*/ 19906 h 121246"/>
                <a:gd name="connsiteX1" fmla="*/ 39764 w 39763"/>
                <a:gd name="connsiteY1" fmla="*/ 101340 h 121246"/>
                <a:gd name="connsiteX2" fmla="*/ 19882 w 39763"/>
                <a:gd name="connsiteY2" fmla="*/ 121246 h 121246"/>
                <a:gd name="connsiteX3" fmla="*/ 19882 w 39763"/>
                <a:gd name="connsiteY3" fmla="*/ 121246 h 121246"/>
                <a:gd name="connsiteX4" fmla="*/ 0 w 39763"/>
                <a:gd name="connsiteY4" fmla="*/ 101340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0"/>
                  </a:lnTo>
                  <a:cubicBezTo>
                    <a:pt x="39764" y="112198"/>
                    <a:pt x="30727" y="121246"/>
                    <a:pt x="19882" y="121246"/>
                  </a:cubicBezTo>
                  <a:lnTo>
                    <a:pt x="19882" y="121246"/>
                  </a:lnTo>
                  <a:cubicBezTo>
                    <a:pt x="9037" y="121246"/>
                    <a:pt x="0" y="112198"/>
                    <a:pt x="0" y="101340"/>
                  </a:cubicBezTo>
                  <a:lnTo>
                    <a:pt x="0" y="19906"/>
                  </a:lnTo>
                  <a:cubicBezTo>
                    <a:pt x="0" y="9048"/>
                    <a:pt x="9037" y="0"/>
                    <a:pt x="19882" y="0"/>
                  </a:cubicBezTo>
                  <a:lnTo>
                    <a:pt x="19882" y="0"/>
                  </a:lnTo>
                  <a:cubicBezTo>
                    <a:pt x="28919" y="0"/>
                    <a:pt x="39764" y="9048"/>
                    <a:pt x="39764" y="19906"/>
                  </a:cubicBezTo>
                  <a:close/>
                </a:path>
              </a:pathLst>
            </a:custGeom>
            <a:solidFill>
              <a:srgbClr val="549D40"/>
            </a:solidFill>
            <a:ln w="18073" cap="flat">
              <a:noFill/>
              <a:prstDash val="solid"/>
              <a:miter/>
            </a:ln>
          </p:spPr>
          <p:txBody>
            <a:bodyPr rtlCol="0" anchor="ctr"/>
            <a:lstStyle/>
            <a:p>
              <a:endParaRPr lang="en-US" sz="849"/>
            </a:p>
          </p:txBody>
        </p:sp>
        <p:sp>
          <p:nvSpPr>
            <p:cNvPr id="1471" name="Freeform 1470">
              <a:extLst>
                <a:ext uri="{FF2B5EF4-FFF2-40B4-BE49-F238E27FC236}">
                  <a16:creationId xmlns:a16="http://schemas.microsoft.com/office/drawing/2014/main" id="{CDAC0035-F8EF-2544-AF20-6DF8A6E52094}"/>
                </a:ext>
              </a:extLst>
            </p:cNvPr>
            <p:cNvSpPr/>
            <p:nvPr userDrawn="1"/>
          </p:nvSpPr>
          <p:spPr>
            <a:xfrm>
              <a:off x="11394368" y="6697948"/>
              <a:ext cx="39763" cy="121246"/>
            </a:xfrm>
            <a:custGeom>
              <a:avLst/>
              <a:gdLst>
                <a:gd name="connsiteX0" fmla="*/ 39763 w 39763"/>
                <a:gd name="connsiteY0" fmla="*/ 19906 h 121246"/>
                <a:gd name="connsiteX1" fmla="*/ 39763 w 39763"/>
                <a:gd name="connsiteY1" fmla="*/ 101341 h 121246"/>
                <a:gd name="connsiteX2" fmla="*/ 19882 w 39763"/>
                <a:gd name="connsiteY2" fmla="*/ 121247 h 121246"/>
                <a:gd name="connsiteX3" fmla="*/ 19882 w 39763"/>
                <a:gd name="connsiteY3" fmla="*/ 121247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3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3" y="19906"/>
                  </a:moveTo>
                  <a:lnTo>
                    <a:pt x="39763" y="101341"/>
                  </a:lnTo>
                  <a:cubicBezTo>
                    <a:pt x="39763" y="112199"/>
                    <a:pt x="30726" y="121247"/>
                    <a:pt x="19882" y="121247"/>
                  </a:cubicBezTo>
                  <a:lnTo>
                    <a:pt x="19882" y="121247"/>
                  </a:lnTo>
                  <a:cubicBezTo>
                    <a:pt x="9037" y="121247"/>
                    <a:pt x="0" y="112199"/>
                    <a:pt x="0" y="101341"/>
                  </a:cubicBezTo>
                  <a:lnTo>
                    <a:pt x="0" y="19906"/>
                  </a:lnTo>
                  <a:cubicBezTo>
                    <a:pt x="0" y="9048"/>
                    <a:pt x="9037" y="0"/>
                    <a:pt x="19882" y="0"/>
                  </a:cubicBezTo>
                  <a:lnTo>
                    <a:pt x="19882" y="0"/>
                  </a:lnTo>
                  <a:cubicBezTo>
                    <a:pt x="30726" y="0"/>
                    <a:pt x="39763" y="9048"/>
                    <a:pt x="39763" y="19906"/>
                  </a:cubicBezTo>
                  <a:close/>
                </a:path>
              </a:pathLst>
            </a:custGeom>
            <a:solidFill>
              <a:srgbClr val="549D40"/>
            </a:solidFill>
            <a:ln w="18073" cap="flat">
              <a:noFill/>
              <a:prstDash val="solid"/>
              <a:miter/>
            </a:ln>
          </p:spPr>
          <p:txBody>
            <a:bodyPr rtlCol="0" anchor="ctr"/>
            <a:lstStyle/>
            <a:p>
              <a:endParaRPr lang="en-US" sz="849"/>
            </a:p>
          </p:txBody>
        </p:sp>
        <p:sp>
          <p:nvSpPr>
            <p:cNvPr id="1472" name="Freeform 1471">
              <a:extLst>
                <a:ext uri="{FF2B5EF4-FFF2-40B4-BE49-F238E27FC236}">
                  <a16:creationId xmlns:a16="http://schemas.microsoft.com/office/drawing/2014/main" id="{B5C10EE6-24C6-9849-842C-1FA58D2F3FD0}"/>
                </a:ext>
              </a:extLst>
            </p:cNvPr>
            <p:cNvSpPr/>
            <p:nvPr userDrawn="1"/>
          </p:nvSpPr>
          <p:spPr>
            <a:xfrm>
              <a:off x="11678459" y="6697592"/>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2"/>
                    <a:pt x="44863" y="117984"/>
                    <a:pt x="39441" y="108935"/>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sz="849"/>
            </a:p>
          </p:txBody>
        </p:sp>
        <p:sp>
          <p:nvSpPr>
            <p:cNvPr id="1473" name="Freeform 1472">
              <a:extLst>
                <a:ext uri="{FF2B5EF4-FFF2-40B4-BE49-F238E27FC236}">
                  <a16:creationId xmlns:a16="http://schemas.microsoft.com/office/drawing/2014/main" id="{B12776DB-E8EA-5241-A8E9-E3C0908E6B1B}"/>
                </a:ext>
              </a:extLst>
            </p:cNvPr>
            <p:cNvSpPr/>
            <p:nvPr userDrawn="1"/>
          </p:nvSpPr>
          <p:spPr>
            <a:xfrm>
              <a:off x="11999861" y="6091516"/>
              <a:ext cx="39763" cy="121445"/>
            </a:xfrm>
            <a:custGeom>
              <a:avLst/>
              <a:gdLst>
                <a:gd name="connsiteX0" fmla="*/ 39763 w 39763"/>
                <a:gd name="connsiteY0" fmla="*/ 20105 h 121445"/>
                <a:gd name="connsiteX1" fmla="*/ 39763 w 39763"/>
                <a:gd name="connsiteY1" fmla="*/ 101539 h 121445"/>
                <a:gd name="connsiteX2" fmla="*/ 19882 w 39763"/>
                <a:gd name="connsiteY2" fmla="*/ 121446 h 121445"/>
                <a:gd name="connsiteX3" fmla="*/ 19882 w 39763"/>
                <a:gd name="connsiteY3" fmla="*/ 121446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3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3" y="20105"/>
                  </a:moveTo>
                  <a:lnTo>
                    <a:pt x="39763" y="101539"/>
                  </a:lnTo>
                  <a:cubicBezTo>
                    <a:pt x="39763" y="112397"/>
                    <a:pt x="30726" y="121446"/>
                    <a:pt x="19882" y="121446"/>
                  </a:cubicBezTo>
                  <a:lnTo>
                    <a:pt x="19882" y="121446"/>
                  </a:lnTo>
                  <a:cubicBezTo>
                    <a:pt x="9037" y="121446"/>
                    <a:pt x="0" y="112397"/>
                    <a:pt x="0" y="101539"/>
                  </a:cubicBezTo>
                  <a:lnTo>
                    <a:pt x="0" y="20105"/>
                  </a:lnTo>
                  <a:cubicBezTo>
                    <a:pt x="0" y="9247"/>
                    <a:pt x="9037" y="199"/>
                    <a:pt x="19882" y="199"/>
                  </a:cubicBezTo>
                  <a:lnTo>
                    <a:pt x="19882" y="199"/>
                  </a:lnTo>
                  <a:cubicBezTo>
                    <a:pt x="30726" y="-1611"/>
                    <a:pt x="39763" y="9247"/>
                    <a:pt x="39763" y="20105"/>
                  </a:cubicBezTo>
                  <a:close/>
                </a:path>
              </a:pathLst>
            </a:custGeom>
            <a:solidFill>
              <a:srgbClr val="549D40"/>
            </a:solidFill>
            <a:ln w="18073" cap="flat">
              <a:noFill/>
              <a:prstDash val="solid"/>
              <a:miter/>
            </a:ln>
          </p:spPr>
          <p:txBody>
            <a:bodyPr rtlCol="0" anchor="ctr"/>
            <a:lstStyle/>
            <a:p>
              <a:endParaRPr lang="en-US" sz="849"/>
            </a:p>
          </p:txBody>
        </p:sp>
        <p:sp>
          <p:nvSpPr>
            <p:cNvPr id="1474" name="Freeform 1473">
              <a:extLst>
                <a:ext uri="{FF2B5EF4-FFF2-40B4-BE49-F238E27FC236}">
                  <a16:creationId xmlns:a16="http://schemas.microsoft.com/office/drawing/2014/main" id="{6B0B6926-4139-EA4E-82D5-602CDBB99602}"/>
                </a:ext>
              </a:extLst>
            </p:cNvPr>
            <p:cNvSpPr/>
            <p:nvPr userDrawn="1"/>
          </p:nvSpPr>
          <p:spPr>
            <a:xfrm>
              <a:off x="12284753" y="6091359"/>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2"/>
                    <a:pt x="44062" y="117984"/>
                    <a:pt x="38640" y="108935"/>
                  </a:cubicBezTo>
                  <a:lnTo>
                    <a:pt x="2491" y="29311"/>
                  </a:lnTo>
                  <a:cubicBezTo>
                    <a:pt x="-2931" y="16643"/>
                    <a:pt x="684" y="5785"/>
                    <a:pt x="11528" y="2166"/>
                  </a:cubicBezTo>
                  <a:close/>
                </a:path>
              </a:pathLst>
            </a:custGeom>
            <a:solidFill>
              <a:srgbClr val="549D40"/>
            </a:solidFill>
            <a:ln w="18073" cap="flat">
              <a:noFill/>
              <a:prstDash val="solid"/>
              <a:miter/>
            </a:ln>
          </p:spPr>
          <p:txBody>
            <a:bodyPr rtlCol="0" anchor="ctr"/>
            <a:lstStyle/>
            <a:p>
              <a:endParaRPr lang="en-US" sz="849"/>
            </a:p>
          </p:txBody>
        </p:sp>
        <p:sp>
          <p:nvSpPr>
            <p:cNvPr id="1475" name="Freeform 1474">
              <a:extLst>
                <a:ext uri="{FF2B5EF4-FFF2-40B4-BE49-F238E27FC236}">
                  <a16:creationId xmlns:a16="http://schemas.microsoft.com/office/drawing/2014/main" id="{863998BB-6DB6-C442-842E-6788F8AA02D6}"/>
                </a:ext>
              </a:extLst>
            </p:cNvPr>
            <p:cNvSpPr/>
            <p:nvPr userDrawn="1"/>
          </p:nvSpPr>
          <p:spPr>
            <a:xfrm>
              <a:off x="11982109" y="6393570"/>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89 w 77752"/>
                <a:gd name="connsiteY3" fmla="*/ 90839 h 120149"/>
                <a:gd name="connsiteX4" fmla="*/ 66552 w 77752"/>
                <a:gd name="connsiteY4" fmla="*/ 117984 h 120149"/>
                <a:gd name="connsiteX5" fmla="*/ 66552 w 77752"/>
                <a:gd name="connsiteY5" fmla="*/ 117984 h 120149"/>
                <a:gd name="connsiteX6" fmla="*/ 39441 w 77752"/>
                <a:gd name="connsiteY6" fmla="*/ 108936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89" y="90839"/>
                  </a:lnTo>
                  <a:cubicBezTo>
                    <a:pt x="81012" y="99887"/>
                    <a:pt x="75589" y="112555"/>
                    <a:pt x="66552" y="117984"/>
                  </a:cubicBezTo>
                  <a:lnTo>
                    <a:pt x="66552" y="117984"/>
                  </a:lnTo>
                  <a:cubicBezTo>
                    <a:pt x="57515" y="123413"/>
                    <a:pt x="44863" y="117984"/>
                    <a:pt x="39441" y="108936"/>
                  </a:cubicBezTo>
                  <a:lnTo>
                    <a:pt x="3292" y="29311"/>
                  </a:lnTo>
                  <a:cubicBezTo>
                    <a:pt x="-3938" y="18453"/>
                    <a:pt x="1485" y="7595"/>
                    <a:pt x="12329" y="2166"/>
                  </a:cubicBezTo>
                  <a:close/>
                </a:path>
              </a:pathLst>
            </a:custGeom>
            <a:solidFill>
              <a:srgbClr val="549D40"/>
            </a:solidFill>
            <a:ln w="18073" cap="flat">
              <a:noFill/>
              <a:prstDash val="solid"/>
              <a:miter/>
            </a:ln>
          </p:spPr>
          <p:txBody>
            <a:bodyPr rtlCol="0" anchor="ctr"/>
            <a:lstStyle/>
            <a:p>
              <a:endParaRPr lang="en-US" sz="849"/>
            </a:p>
          </p:txBody>
        </p:sp>
        <p:sp>
          <p:nvSpPr>
            <p:cNvPr id="1476" name="Freeform 1475">
              <a:extLst>
                <a:ext uri="{FF2B5EF4-FFF2-40B4-BE49-F238E27FC236}">
                  <a16:creationId xmlns:a16="http://schemas.microsoft.com/office/drawing/2014/main" id="{047CEA14-02A1-FF4B-ABE5-8CE37178302F}"/>
                </a:ext>
              </a:extLst>
            </p:cNvPr>
            <p:cNvSpPr/>
            <p:nvPr userDrawn="1"/>
          </p:nvSpPr>
          <p:spPr>
            <a:xfrm>
              <a:off x="12284753" y="6393570"/>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6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6"/>
                  </a:cubicBezTo>
                  <a:lnTo>
                    <a:pt x="2491" y="29311"/>
                  </a:lnTo>
                  <a:cubicBezTo>
                    <a:pt x="-2931" y="18453"/>
                    <a:pt x="684" y="7595"/>
                    <a:pt x="11528" y="2166"/>
                  </a:cubicBezTo>
                  <a:close/>
                </a:path>
              </a:pathLst>
            </a:custGeom>
            <a:solidFill>
              <a:srgbClr val="549D40"/>
            </a:solidFill>
            <a:ln w="18073" cap="flat">
              <a:noFill/>
              <a:prstDash val="solid"/>
              <a:miter/>
            </a:ln>
          </p:spPr>
          <p:txBody>
            <a:bodyPr rtlCol="0" anchor="ctr"/>
            <a:lstStyle/>
            <a:p>
              <a:endParaRPr lang="en-US" sz="849"/>
            </a:p>
          </p:txBody>
        </p:sp>
        <p:sp>
          <p:nvSpPr>
            <p:cNvPr id="1477" name="Freeform 1476">
              <a:extLst>
                <a:ext uri="{FF2B5EF4-FFF2-40B4-BE49-F238E27FC236}">
                  <a16:creationId xmlns:a16="http://schemas.microsoft.com/office/drawing/2014/main" id="{9668656F-34E0-3849-AC52-02475867D2BD}"/>
                </a:ext>
              </a:extLst>
            </p:cNvPr>
            <p:cNvSpPr/>
            <p:nvPr userDrawn="1"/>
          </p:nvSpPr>
          <p:spPr>
            <a:xfrm>
              <a:off x="11982109" y="6697592"/>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89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89" y="90839"/>
                  </a:lnTo>
                  <a:cubicBezTo>
                    <a:pt x="81012" y="99887"/>
                    <a:pt x="75589" y="112555"/>
                    <a:pt x="66552" y="117984"/>
                  </a:cubicBezTo>
                  <a:lnTo>
                    <a:pt x="66552" y="117984"/>
                  </a:lnTo>
                  <a:cubicBezTo>
                    <a:pt x="57515" y="123412"/>
                    <a:pt x="44863" y="117984"/>
                    <a:pt x="39441" y="108935"/>
                  </a:cubicBezTo>
                  <a:lnTo>
                    <a:pt x="3292" y="29311"/>
                  </a:lnTo>
                  <a:cubicBezTo>
                    <a:pt x="-3938" y="18453"/>
                    <a:pt x="1485" y="7595"/>
                    <a:pt x="12329" y="2166"/>
                  </a:cubicBezTo>
                  <a:close/>
                </a:path>
              </a:pathLst>
            </a:custGeom>
            <a:solidFill>
              <a:srgbClr val="549D40"/>
            </a:solidFill>
            <a:ln w="18073" cap="flat">
              <a:noFill/>
              <a:prstDash val="solid"/>
              <a:miter/>
            </a:ln>
          </p:spPr>
          <p:txBody>
            <a:bodyPr rtlCol="0" anchor="ctr"/>
            <a:lstStyle/>
            <a:p>
              <a:endParaRPr lang="en-US" sz="849"/>
            </a:p>
          </p:txBody>
        </p:sp>
        <p:sp>
          <p:nvSpPr>
            <p:cNvPr id="1478" name="Freeform 1477">
              <a:extLst>
                <a:ext uri="{FF2B5EF4-FFF2-40B4-BE49-F238E27FC236}">
                  <a16:creationId xmlns:a16="http://schemas.microsoft.com/office/drawing/2014/main" id="{3579C1D8-4BA2-7740-82AC-902508641EED}"/>
                </a:ext>
              </a:extLst>
            </p:cNvPr>
            <p:cNvSpPr/>
            <p:nvPr userDrawn="1"/>
          </p:nvSpPr>
          <p:spPr>
            <a:xfrm>
              <a:off x="12303511" y="6697948"/>
              <a:ext cx="39763" cy="121246"/>
            </a:xfrm>
            <a:custGeom>
              <a:avLst/>
              <a:gdLst>
                <a:gd name="connsiteX0" fmla="*/ 39764 w 39763"/>
                <a:gd name="connsiteY0" fmla="*/ 19906 h 121246"/>
                <a:gd name="connsiteX1" fmla="*/ 39764 w 39763"/>
                <a:gd name="connsiteY1" fmla="*/ 101341 h 121246"/>
                <a:gd name="connsiteX2" fmla="*/ 19882 w 39763"/>
                <a:gd name="connsiteY2" fmla="*/ 121247 h 121246"/>
                <a:gd name="connsiteX3" fmla="*/ 19882 w 39763"/>
                <a:gd name="connsiteY3" fmla="*/ 121247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9"/>
                    <a:pt x="30727" y="121247"/>
                    <a:pt x="19882" y="121247"/>
                  </a:cubicBezTo>
                  <a:lnTo>
                    <a:pt x="19882" y="121247"/>
                  </a:lnTo>
                  <a:cubicBezTo>
                    <a:pt x="9037" y="121247"/>
                    <a:pt x="0" y="112199"/>
                    <a:pt x="0" y="101341"/>
                  </a:cubicBezTo>
                  <a:lnTo>
                    <a:pt x="0" y="19906"/>
                  </a:lnTo>
                  <a:cubicBezTo>
                    <a:pt x="0" y="9048"/>
                    <a:pt x="9037" y="0"/>
                    <a:pt x="19882" y="0"/>
                  </a:cubicBezTo>
                  <a:lnTo>
                    <a:pt x="19882" y="0"/>
                  </a:lnTo>
                  <a:cubicBezTo>
                    <a:pt x="28919" y="0"/>
                    <a:pt x="39764" y="9048"/>
                    <a:pt x="39764" y="19906"/>
                  </a:cubicBezTo>
                  <a:close/>
                </a:path>
              </a:pathLst>
            </a:custGeom>
            <a:solidFill>
              <a:srgbClr val="549D40"/>
            </a:solidFill>
            <a:ln w="18073" cap="flat">
              <a:noFill/>
              <a:prstDash val="solid"/>
              <a:miter/>
            </a:ln>
          </p:spPr>
          <p:txBody>
            <a:bodyPr rtlCol="0" anchor="ctr"/>
            <a:lstStyle/>
            <a:p>
              <a:endParaRPr lang="en-US" sz="849"/>
            </a:p>
          </p:txBody>
        </p:sp>
        <p:sp>
          <p:nvSpPr>
            <p:cNvPr id="1479" name="Freeform 1478">
              <a:extLst>
                <a:ext uri="{FF2B5EF4-FFF2-40B4-BE49-F238E27FC236}">
                  <a16:creationId xmlns:a16="http://schemas.microsoft.com/office/drawing/2014/main" id="{DEA71C60-A789-0946-8EAC-8E1E69EB5FDD}"/>
                </a:ext>
              </a:extLst>
            </p:cNvPr>
            <p:cNvSpPr/>
            <p:nvPr userDrawn="1"/>
          </p:nvSpPr>
          <p:spPr>
            <a:xfrm>
              <a:off x="10770118" y="54366"/>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3"/>
                    <a:pt x="44062" y="117984"/>
                    <a:pt x="38640" y="108935"/>
                  </a:cubicBezTo>
                  <a:lnTo>
                    <a:pt x="2491" y="29311"/>
                  </a:lnTo>
                  <a:cubicBezTo>
                    <a:pt x="-2931" y="16643"/>
                    <a:pt x="684" y="5785"/>
                    <a:pt x="11529" y="2166"/>
                  </a:cubicBezTo>
                  <a:close/>
                </a:path>
              </a:pathLst>
            </a:custGeom>
            <a:solidFill>
              <a:srgbClr val="549D40"/>
            </a:solidFill>
            <a:ln w="18073" cap="flat">
              <a:noFill/>
              <a:prstDash val="solid"/>
              <a:miter/>
            </a:ln>
          </p:spPr>
          <p:txBody>
            <a:bodyPr rtlCol="0" anchor="ctr"/>
            <a:lstStyle/>
            <a:p>
              <a:endParaRPr lang="en-US" sz="849"/>
            </a:p>
          </p:txBody>
        </p:sp>
        <p:sp>
          <p:nvSpPr>
            <p:cNvPr id="1480" name="Freeform 1479">
              <a:extLst>
                <a:ext uri="{FF2B5EF4-FFF2-40B4-BE49-F238E27FC236}">
                  <a16:creationId xmlns:a16="http://schemas.microsoft.com/office/drawing/2014/main" id="{8108A3E3-9FD1-F640-B57B-8D6FAF8335C2}"/>
                </a:ext>
              </a:extLst>
            </p:cNvPr>
            <p:cNvSpPr/>
            <p:nvPr userDrawn="1"/>
          </p:nvSpPr>
          <p:spPr>
            <a:xfrm>
              <a:off x="11072967" y="54366"/>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5"/>
                  </a:cubicBezTo>
                  <a:lnTo>
                    <a:pt x="3292" y="29311"/>
                  </a:lnTo>
                  <a:cubicBezTo>
                    <a:pt x="-3938" y="16643"/>
                    <a:pt x="1484" y="5785"/>
                    <a:pt x="12329" y="2166"/>
                  </a:cubicBezTo>
                  <a:close/>
                </a:path>
              </a:pathLst>
            </a:custGeom>
            <a:solidFill>
              <a:srgbClr val="549D40"/>
            </a:solidFill>
            <a:ln w="18073" cap="flat">
              <a:noFill/>
              <a:prstDash val="solid"/>
              <a:miter/>
            </a:ln>
          </p:spPr>
          <p:txBody>
            <a:bodyPr rtlCol="0" anchor="ctr"/>
            <a:lstStyle/>
            <a:p>
              <a:endParaRPr lang="en-US" sz="849"/>
            </a:p>
          </p:txBody>
        </p:sp>
        <p:sp>
          <p:nvSpPr>
            <p:cNvPr id="1481" name="Freeform 1480">
              <a:extLst>
                <a:ext uri="{FF2B5EF4-FFF2-40B4-BE49-F238E27FC236}">
                  <a16:creationId xmlns:a16="http://schemas.microsoft.com/office/drawing/2014/main" id="{4237C099-3CA6-BE4F-B59D-A3511A14CC53}"/>
                </a:ext>
              </a:extLst>
            </p:cNvPr>
            <p:cNvSpPr/>
            <p:nvPr userDrawn="1"/>
          </p:nvSpPr>
          <p:spPr>
            <a:xfrm>
              <a:off x="11394368" y="54524"/>
              <a:ext cx="39763" cy="121445"/>
            </a:xfrm>
            <a:custGeom>
              <a:avLst/>
              <a:gdLst>
                <a:gd name="connsiteX0" fmla="*/ 39763 w 39763"/>
                <a:gd name="connsiteY0" fmla="*/ 20105 h 121445"/>
                <a:gd name="connsiteX1" fmla="*/ 39763 w 39763"/>
                <a:gd name="connsiteY1" fmla="*/ 101539 h 121445"/>
                <a:gd name="connsiteX2" fmla="*/ 19882 w 39763"/>
                <a:gd name="connsiteY2" fmla="*/ 121446 h 121445"/>
                <a:gd name="connsiteX3" fmla="*/ 19882 w 39763"/>
                <a:gd name="connsiteY3" fmla="*/ 121446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3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3" y="20105"/>
                  </a:moveTo>
                  <a:lnTo>
                    <a:pt x="39763" y="101539"/>
                  </a:lnTo>
                  <a:cubicBezTo>
                    <a:pt x="39763" y="112397"/>
                    <a:pt x="30726" y="121446"/>
                    <a:pt x="19882" y="121446"/>
                  </a:cubicBezTo>
                  <a:lnTo>
                    <a:pt x="19882" y="121446"/>
                  </a:lnTo>
                  <a:cubicBezTo>
                    <a:pt x="9037" y="121446"/>
                    <a:pt x="0" y="112397"/>
                    <a:pt x="0" y="101539"/>
                  </a:cubicBezTo>
                  <a:lnTo>
                    <a:pt x="0" y="20105"/>
                  </a:lnTo>
                  <a:cubicBezTo>
                    <a:pt x="0" y="9247"/>
                    <a:pt x="9037" y="199"/>
                    <a:pt x="19882" y="199"/>
                  </a:cubicBezTo>
                  <a:lnTo>
                    <a:pt x="19882" y="199"/>
                  </a:lnTo>
                  <a:cubicBezTo>
                    <a:pt x="30726" y="-1611"/>
                    <a:pt x="39763" y="9247"/>
                    <a:pt x="39763" y="20105"/>
                  </a:cubicBezTo>
                  <a:close/>
                </a:path>
              </a:pathLst>
            </a:custGeom>
            <a:solidFill>
              <a:srgbClr val="549D40"/>
            </a:solidFill>
            <a:ln w="18073" cap="flat">
              <a:noFill/>
              <a:prstDash val="solid"/>
              <a:miter/>
            </a:ln>
          </p:spPr>
          <p:txBody>
            <a:bodyPr rtlCol="0" anchor="ctr"/>
            <a:lstStyle/>
            <a:p>
              <a:endParaRPr lang="en-US" sz="849"/>
            </a:p>
          </p:txBody>
        </p:sp>
        <p:sp>
          <p:nvSpPr>
            <p:cNvPr id="1482" name="Freeform 1481">
              <a:extLst>
                <a:ext uri="{FF2B5EF4-FFF2-40B4-BE49-F238E27FC236}">
                  <a16:creationId xmlns:a16="http://schemas.microsoft.com/office/drawing/2014/main" id="{8795FF36-8940-1F4E-A9F3-6C9505FB8505}"/>
                </a:ext>
              </a:extLst>
            </p:cNvPr>
            <p:cNvSpPr/>
            <p:nvPr userDrawn="1"/>
          </p:nvSpPr>
          <p:spPr>
            <a:xfrm>
              <a:off x="11678459" y="54366"/>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5"/>
                  </a:cubicBezTo>
                  <a:lnTo>
                    <a:pt x="3292" y="29311"/>
                  </a:lnTo>
                  <a:cubicBezTo>
                    <a:pt x="-3938" y="16643"/>
                    <a:pt x="1484" y="5785"/>
                    <a:pt x="12329" y="2166"/>
                  </a:cubicBezTo>
                  <a:close/>
                </a:path>
              </a:pathLst>
            </a:custGeom>
            <a:solidFill>
              <a:srgbClr val="549D40"/>
            </a:solidFill>
            <a:ln w="18073" cap="flat">
              <a:noFill/>
              <a:prstDash val="solid"/>
              <a:miter/>
            </a:ln>
          </p:spPr>
          <p:txBody>
            <a:bodyPr rtlCol="0" anchor="ctr"/>
            <a:lstStyle/>
            <a:p>
              <a:endParaRPr lang="en-US" sz="849"/>
            </a:p>
          </p:txBody>
        </p:sp>
        <p:sp>
          <p:nvSpPr>
            <p:cNvPr id="1483" name="Freeform 1482">
              <a:extLst>
                <a:ext uri="{FF2B5EF4-FFF2-40B4-BE49-F238E27FC236}">
                  <a16:creationId xmlns:a16="http://schemas.microsoft.com/office/drawing/2014/main" id="{C2E1654A-DF94-464D-A806-23752E76623F}"/>
                </a:ext>
              </a:extLst>
            </p:cNvPr>
            <p:cNvSpPr/>
            <p:nvPr userDrawn="1"/>
          </p:nvSpPr>
          <p:spPr>
            <a:xfrm>
              <a:off x="11982109" y="54366"/>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89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89" y="90839"/>
                  </a:lnTo>
                  <a:cubicBezTo>
                    <a:pt x="81012" y="99887"/>
                    <a:pt x="75589" y="112555"/>
                    <a:pt x="66552" y="117984"/>
                  </a:cubicBezTo>
                  <a:lnTo>
                    <a:pt x="66552" y="117984"/>
                  </a:lnTo>
                  <a:cubicBezTo>
                    <a:pt x="57515" y="123413"/>
                    <a:pt x="44863" y="117984"/>
                    <a:pt x="39441" y="108935"/>
                  </a:cubicBezTo>
                  <a:lnTo>
                    <a:pt x="3292" y="29311"/>
                  </a:lnTo>
                  <a:cubicBezTo>
                    <a:pt x="-3938" y="16643"/>
                    <a:pt x="1485" y="5785"/>
                    <a:pt x="12329" y="2166"/>
                  </a:cubicBezTo>
                  <a:close/>
                </a:path>
              </a:pathLst>
            </a:custGeom>
            <a:solidFill>
              <a:srgbClr val="549D40"/>
            </a:solidFill>
            <a:ln w="18073" cap="flat">
              <a:noFill/>
              <a:prstDash val="solid"/>
              <a:miter/>
            </a:ln>
          </p:spPr>
          <p:txBody>
            <a:bodyPr rtlCol="0" anchor="ctr"/>
            <a:lstStyle/>
            <a:p>
              <a:endParaRPr lang="en-US" sz="849"/>
            </a:p>
          </p:txBody>
        </p:sp>
        <p:sp>
          <p:nvSpPr>
            <p:cNvPr id="1484" name="Freeform 1483">
              <a:extLst>
                <a:ext uri="{FF2B5EF4-FFF2-40B4-BE49-F238E27FC236}">
                  <a16:creationId xmlns:a16="http://schemas.microsoft.com/office/drawing/2014/main" id="{CF831B43-1940-B044-BD7F-3DDABAE21D73}"/>
                </a:ext>
              </a:extLst>
            </p:cNvPr>
            <p:cNvSpPr/>
            <p:nvPr userDrawn="1"/>
          </p:nvSpPr>
          <p:spPr>
            <a:xfrm>
              <a:off x="12303511" y="54524"/>
              <a:ext cx="39763" cy="121445"/>
            </a:xfrm>
            <a:custGeom>
              <a:avLst/>
              <a:gdLst>
                <a:gd name="connsiteX0" fmla="*/ 39764 w 39763"/>
                <a:gd name="connsiteY0" fmla="*/ 20105 h 121445"/>
                <a:gd name="connsiteX1" fmla="*/ 39764 w 39763"/>
                <a:gd name="connsiteY1" fmla="*/ 101539 h 121445"/>
                <a:gd name="connsiteX2" fmla="*/ 19882 w 39763"/>
                <a:gd name="connsiteY2" fmla="*/ 121446 h 121445"/>
                <a:gd name="connsiteX3" fmla="*/ 19882 w 39763"/>
                <a:gd name="connsiteY3" fmla="*/ 121446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7" y="121446"/>
                    <a:pt x="19882" y="121446"/>
                  </a:cubicBezTo>
                  <a:lnTo>
                    <a:pt x="19882" y="121446"/>
                  </a:lnTo>
                  <a:cubicBezTo>
                    <a:pt x="9037" y="121446"/>
                    <a:pt x="0" y="112397"/>
                    <a:pt x="0" y="101539"/>
                  </a:cubicBezTo>
                  <a:lnTo>
                    <a:pt x="0" y="20105"/>
                  </a:lnTo>
                  <a:cubicBezTo>
                    <a:pt x="0" y="9247"/>
                    <a:pt x="9037" y="199"/>
                    <a:pt x="19882" y="199"/>
                  </a:cubicBezTo>
                  <a:lnTo>
                    <a:pt x="19882" y="199"/>
                  </a:lnTo>
                  <a:cubicBezTo>
                    <a:pt x="28919" y="-1611"/>
                    <a:pt x="39764" y="9247"/>
                    <a:pt x="39764" y="20105"/>
                  </a:cubicBezTo>
                  <a:close/>
                </a:path>
              </a:pathLst>
            </a:custGeom>
            <a:solidFill>
              <a:srgbClr val="549D40"/>
            </a:solidFill>
            <a:ln w="18073" cap="flat">
              <a:noFill/>
              <a:prstDash val="solid"/>
              <a:miter/>
            </a:ln>
          </p:spPr>
          <p:txBody>
            <a:bodyPr rtlCol="0" anchor="ctr"/>
            <a:lstStyle/>
            <a:p>
              <a:endParaRPr lang="en-US" sz="849"/>
            </a:p>
          </p:txBody>
        </p:sp>
        <p:sp>
          <p:nvSpPr>
            <p:cNvPr id="1485" name="Freeform 1484">
              <a:extLst>
                <a:ext uri="{FF2B5EF4-FFF2-40B4-BE49-F238E27FC236}">
                  <a16:creationId xmlns:a16="http://schemas.microsoft.com/office/drawing/2014/main" id="{E6603754-0D6E-CE4E-9555-46258605E47A}"/>
                </a:ext>
              </a:extLst>
            </p:cNvPr>
            <p:cNvSpPr/>
            <p:nvPr userDrawn="1"/>
          </p:nvSpPr>
          <p:spPr>
            <a:xfrm>
              <a:off x="11998053" y="356935"/>
              <a:ext cx="39763" cy="19905"/>
            </a:xfrm>
            <a:custGeom>
              <a:avLst/>
              <a:gdLst>
                <a:gd name="connsiteX0" fmla="*/ 0 w 39763"/>
                <a:gd name="connsiteY0" fmla="*/ 19906 h 19905"/>
                <a:gd name="connsiteX1" fmla="*/ 19882 w 39763"/>
                <a:gd name="connsiteY1" fmla="*/ 0 h 19905"/>
                <a:gd name="connsiteX2" fmla="*/ 19882 w 39763"/>
                <a:gd name="connsiteY2" fmla="*/ 0 h 19905"/>
                <a:gd name="connsiteX3" fmla="*/ 39764 w 39763"/>
                <a:gd name="connsiteY3" fmla="*/ 19906 h 19905"/>
              </a:gdLst>
              <a:ahLst/>
              <a:cxnLst>
                <a:cxn ang="0">
                  <a:pos x="connsiteX0" y="connsiteY0"/>
                </a:cxn>
                <a:cxn ang="0">
                  <a:pos x="connsiteX1" y="connsiteY1"/>
                </a:cxn>
                <a:cxn ang="0">
                  <a:pos x="connsiteX2" y="connsiteY2"/>
                </a:cxn>
                <a:cxn ang="0">
                  <a:pos x="connsiteX3" y="connsiteY3"/>
                </a:cxn>
              </a:cxnLst>
              <a:rect l="l" t="t" r="r" b="b"/>
              <a:pathLst>
                <a:path w="39763" h="19905">
                  <a:moveTo>
                    <a:pt x="0" y="19906"/>
                  </a:moveTo>
                  <a:cubicBezTo>
                    <a:pt x="0" y="9048"/>
                    <a:pt x="9037" y="0"/>
                    <a:pt x="19882" y="0"/>
                  </a:cubicBezTo>
                  <a:lnTo>
                    <a:pt x="19882" y="0"/>
                  </a:lnTo>
                  <a:cubicBezTo>
                    <a:pt x="30727" y="0"/>
                    <a:pt x="39764" y="9048"/>
                    <a:pt x="39764" y="19906"/>
                  </a:cubicBezTo>
                </a:path>
              </a:pathLst>
            </a:custGeom>
            <a:solidFill>
              <a:srgbClr val="549D40"/>
            </a:solidFill>
            <a:ln w="18073" cap="flat">
              <a:noFill/>
              <a:prstDash val="solid"/>
              <a:miter/>
            </a:ln>
          </p:spPr>
          <p:txBody>
            <a:bodyPr rtlCol="0" anchor="ctr"/>
            <a:lstStyle/>
            <a:p>
              <a:endParaRPr lang="en-US" sz="849"/>
            </a:p>
          </p:txBody>
        </p:sp>
        <p:sp>
          <p:nvSpPr>
            <p:cNvPr id="1486" name="Freeform 1485">
              <a:extLst>
                <a:ext uri="{FF2B5EF4-FFF2-40B4-BE49-F238E27FC236}">
                  <a16:creationId xmlns:a16="http://schemas.microsoft.com/office/drawing/2014/main" id="{FD8BDABF-4F3E-D740-B6C6-4777FD6409F6}"/>
                </a:ext>
              </a:extLst>
            </p:cNvPr>
            <p:cNvSpPr/>
            <p:nvPr userDrawn="1"/>
          </p:nvSpPr>
          <p:spPr>
            <a:xfrm>
              <a:off x="8406573" y="90916"/>
              <a:ext cx="39763" cy="81434"/>
            </a:xfrm>
            <a:custGeom>
              <a:avLst/>
              <a:gdLst>
                <a:gd name="connsiteX0" fmla="*/ 39764 w 39763"/>
                <a:gd name="connsiteY0" fmla="*/ 0 h 81434"/>
                <a:gd name="connsiteX1" fmla="*/ 39764 w 39763"/>
                <a:gd name="connsiteY1" fmla="*/ 61528 h 81434"/>
                <a:gd name="connsiteX2" fmla="*/ 19882 w 39763"/>
                <a:gd name="connsiteY2" fmla="*/ 81434 h 81434"/>
                <a:gd name="connsiteX3" fmla="*/ 19882 w 39763"/>
                <a:gd name="connsiteY3" fmla="*/ 81434 h 81434"/>
                <a:gd name="connsiteX4" fmla="*/ 0 w 39763"/>
                <a:gd name="connsiteY4" fmla="*/ 61528 h 81434"/>
                <a:gd name="connsiteX5" fmla="*/ 39764 w 39763"/>
                <a:gd name="connsiteY5" fmla="*/ 0 h 81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763" h="81434">
                  <a:moveTo>
                    <a:pt x="39764" y="0"/>
                  </a:moveTo>
                  <a:lnTo>
                    <a:pt x="39764" y="61528"/>
                  </a:lnTo>
                  <a:cubicBezTo>
                    <a:pt x="39764" y="72386"/>
                    <a:pt x="30726" y="81434"/>
                    <a:pt x="19882" y="81434"/>
                  </a:cubicBezTo>
                  <a:lnTo>
                    <a:pt x="19882" y="81434"/>
                  </a:lnTo>
                  <a:cubicBezTo>
                    <a:pt x="9037" y="81434"/>
                    <a:pt x="0" y="72386"/>
                    <a:pt x="0" y="61528"/>
                  </a:cubicBezTo>
                  <a:lnTo>
                    <a:pt x="39764" y="0"/>
                  </a:lnTo>
                  <a:close/>
                </a:path>
              </a:pathLst>
            </a:custGeom>
            <a:solidFill>
              <a:srgbClr val="549D40"/>
            </a:solidFill>
            <a:ln w="18073" cap="flat">
              <a:noFill/>
              <a:prstDash val="solid"/>
              <a:miter/>
            </a:ln>
          </p:spPr>
          <p:txBody>
            <a:bodyPr rtlCol="0" anchor="ctr"/>
            <a:lstStyle/>
            <a:p>
              <a:endParaRPr lang="en-US" sz="849"/>
            </a:p>
          </p:txBody>
        </p:sp>
        <p:sp>
          <p:nvSpPr>
            <p:cNvPr id="1487" name="Freeform 1486">
              <a:extLst>
                <a:ext uri="{FF2B5EF4-FFF2-40B4-BE49-F238E27FC236}">
                  <a16:creationId xmlns:a16="http://schemas.microsoft.com/office/drawing/2014/main" id="{34D84BB0-80B8-6649-B05D-F0F48959C944}"/>
                </a:ext>
              </a:extLst>
            </p:cNvPr>
            <p:cNvSpPr/>
            <p:nvPr userDrawn="1"/>
          </p:nvSpPr>
          <p:spPr>
            <a:xfrm>
              <a:off x="8151725" y="639240"/>
              <a:ext cx="39763" cy="106769"/>
            </a:xfrm>
            <a:custGeom>
              <a:avLst/>
              <a:gdLst>
                <a:gd name="connsiteX0" fmla="*/ 36149 w 39763"/>
                <a:gd name="connsiteY0" fmla="*/ 0 h 106769"/>
                <a:gd name="connsiteX1" fmla="*/ 39764 w 39763"/>
                <a:gd name="connsiteY1" fmla="*/ 86863 h 106769"/>
                <a:gd name="connsiteX2" fmla="*/ 19882 w 39763"/>
                <a:gd name="connsiteY2" fmla="*/ 106770 h 106769"/>
                <a:gd name="connsiteX3" fmla="*/ 19882 w 39763"/>
                <a:gd name="connsiteY3" fmla="*/ 106770 h 106769"/>
                <a:gd name="connsiteX4" fmla="*/ 0 w 39763"/>
                <a:gd name="connsiteY4" fmla="*/ 86863 h 106769"/>
                <a:gd name="connsiteX5" fmla="*/ 36149 w 39763"/>
                <a:gd name="connsiteY5" fmla="*/ 0 h 106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763" h="106769">
                  <a:moveTo>
                    <a:pt x="36149" y="0"/>
                  </a:moveTo>
                  <a:lnTo>
                    <a:pt x="39764" y="86863"/>
                  </a:lnTo>
                  <a:cubicBezTo>
                    <a:pt x="39764" y="97721"/>
                    <a:pt x="30726" y="106770"/>
                    <a:pt x="19882" y="106770"/>
                  </a:cubicBezTo>
                  <a:lnTo>
                    <a:pt x="19882" y="106770"/>
                  </a:lnTo>
                  <a:cubicBezTo>
                    <a:pt x="9037" y="106770"/>
                    <a:pt x="0" y="97721"/>
                    <a:pt x="0" y="86863"/>
                  </a:cubicBezTo>
                  <a:lnTo>
                    <a:pt x="36149" y="0"/>
                  </a:lnTo>
                  <a:close/>
                </a:path>
              </a:pathLst>
            </a:custGeom>
            <a:solidFill>
              <a:srgbClr val="549D40"/>
            </a:solidFill>
            <a:ln w="18073" cap="flat">
              <a:noFill/>
              <a:prstDash val="solid"/>
              <a:miter/>
            </a:ln>
          </p:spPr>
          <p:txBody>
            <a:bodyPr rtlCol="0" anchor="ctr"/>
            <a:lstStyle/>
            <a:p>
              <a:endParaRPr lang="en-US" sz="849"/>
            </a:p>
          </p:txBody>
        </p:sp>
        <p:sp>
          <p:nvSpPr>
            <p:cNvPr id="1488" name="Freeform 1487">
              <a:extLst>
                <a:ext uri="{FF2B5EF4-FFF2-40B4-BE49-F238E27FC236}">
                  <a16:creationId xmlns:a16="http://schemas.microsoft.com/office/drawing/2014/main" id="{96987F48-4F36-9C4B-B012-11C33F1BCCF3}"/>
                </a:ext>
              </a:extLst>
            </p:cNvPr>
            <p:cNvSpPr/>
            <p:nvPr userDrawn="1"/>
          </p:nvSpPr>
          <p:spPr>
            <a:xfrm>
              <a:off x="7479357" y="2164775"/>
              <a:ext cx="60001" cy="96267"/>
            </a:xfrm>
            <a:custGeom>
              <a:avLst/>
              <a:gdLst>
                <a:gd name="connsiteX0" fmla="*/ 21690 w 60001"/>
                <a:gd name="connsiteY0" fmla="*/ 0 h 96267"/>
                <a:gd name="connsiteX1" fmla="*/ 57838 w 60001"/>
                <a:gd name="connsiteY1" fmla="*/ 66957 h 96267"/>
                <a:gd name="connsiteX2" fmla="*/ 48801 w 60001"/>
                <a:gd name="connsiteY2" fmla="*/ 94102 h 96267"/>
                <a:gd name="connsiteX3" fmla="*/ 48801 w 60001"/>
                <a:gd name="connsiteY3" fmla="*/ 94102 h 96267"/>
                <a:gd name="connsiteX4" fmla="*/ 21690 w 60001"/>
                <a:gd name="connsiteY4" fmla="*/ 85053 h 96267"/>
                <a:gd name="connsiteX5" fmla="*/ 0 w 60001"/>
                <a:gd name="connsiteY5" fmla="*/ 47051 h 96267"/>
                <a:gd name="connsiteX6" fmla="*/ 21690 w 60001"/>
                <a:gd name="connsiteY6" fmla="*/ 0 h 96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001" h="96267">
                  <a:moveTo>
                    <a:pt x="21690" y="0"/>
                  </a:moveTo>
                  <a:lnTo>
                    <a:pt x="57838" y="66957"/>
                  </a:lnTo>
                  <a:cubicBezTo>
                    <a:pt x="63260" y="76005"/>
                    <a:pt x="57838" y="88673"/>
                    <a:pt x="48801" y="94102"/>
                  </a:cubicBezTo>
                  <a:lnTo>
                    <a:pt x="48801" y="94102"/>
                  </a:lnTo>
                  <a:cubicBezTo>
                    <a:pt x="39764" y="99531"/>
                    <a:pt x="27112" y="94102"/>
                    <a:pt x="21690" y="85053"/>
                  </a:cubicBezTo>
                  <a:lnTo>
                    <a:pt x="0" y="47051"/>
                  </a:lnTo>
                  <a:lnTo>
                    <a:pt x="21690" y="0"/>
                  </a:lnTo>
                  <a:close/>
                </a:path>
              </a:pathLst>
            </a:custGeom>
            <a:solidFill>
              <a:srgbClr val="549D40"/>
            </a:solidFill>
            <a:ln w="18073" cap="flat">
              <a:noFill/>
              <a:prstDash val="solid"/>
              <a:miter/>
            </a:ln>
          </p:spPr>
          <p:txBody>
            <a:bodyPr rtlCol="0" anchor="ctr"/>
            <a:lstStyle/>
            <a:p>
              <a:endParaRPr lang="en-US" sz="849"/>
            </a:p>
          </p:txBody>
        </p:sp>
        <p:sp>
          <p:nvSpPr>
            <p:cNvPr id="1489" name="Freeform 1488">
              <a:extLst>
                <a:ext uri="{FF2B5EF4-FFF2-40B4-BE49-F238E27FC236}">
                  <a16:creationId xmlns:a16="http://schemas.microsoft.com/office/drawing/2014/main" id="{5E30FA87-62E1-1C48-9E84-A173061C6D0B}"/>
                </a:ext>
              </a:extLst>
            </p:cNvPr>
            <p:cNvSpPr/>
            <p:nvPr userDrawn="1"/>
          </p:nvSpPr>
          <p:spPr>
            <a:xfrm>
              <a:off x="7204626" y="2754721"/>
              <a:ext cx="39763" cy="119437"/>
            </a:xfrm>
            <a:custGeom>
              <a:avLst/>
              <a:gdLst>
                <a:gd name="connsiteX0" fmla="*/ 27112 w 39763"/>
                <a:gd name="connsiteY0" fmla="*/ 0 h 119437"/>
                <a:gd name="connsiteX1" fmla="*/ 39764 w 39763"/>
                <a:gd name="connsiteY1" fmla="*/ 18097 h 119437"/>
                <a:gd name="connsiteX2" fmla="*/ 39764 w 39763"/>
                <a:gd name="connsiteY2" fmla="*/ 99531 h 119437"/>
                <a:gd name="connsiteX3" fmla="*/ 19882 w 39763"/>
                <a:gd name="connsiteY3" fmla="*/ 119437 h 119437"/>
                <a:gd name="connsiteX4" fmla="*/ 19882 w 39763"/>
                <a:gd name="connsiteY4" fmla="*/ 119437 h 119437"/>
                <a:gd name="connsiteX5" fmla="*/ 0 w 39763"/>
                <a:gd name="connsiteY5" fmla="*/ 99531 h 119437"/>
                <a:gd name="connsiteX6" fmla="*/ 0 w 39763"/>
                <a:gd name="connsiteY6" fmla="*/ 59718 h 119437"/>
                <a:gd name="connsiteX7" fmla="*/ 27112 w 39763"/>
                <a:gd name="connsiteY7" fmla="*/ 0 h 119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763" h="119437">
                  <a:moveTo>
                    <a:pt x="27112" y="0"/>
                  </a:moveTo>
                  <a:cubicBezTo>
                    <a:pt x="34341" y="3619"/>
                    <a:pt x="39764" y="10858"/>
                    <a:pt x="39764" y="18097"/>
                  </a:cubicBezTo>
                  <a:lnTo>
                    <a:pt x="39764" y="99531"/>
                  </a:lnTo>
                  <a:cubicBezTo>
                    <a:pt x="39764" y="110389"/>
                    <a:pt x="30727" y="119437"/>
                    <a:pt x="19882" y="119437"/>
                  </a:cubicBezTo>
                  <a:lnTo>
                    <a:pt x="19882" y="119437"/>
                  </a:lnTo>
                  <a:cubicBezTo>
                    <a:pt x="9037" y="119437"/>
                    <a:pt x="0" y="110389"/>
                    <a:pt x="0" y="99531"/>
                  </a:cubicBezTo>
                  <a:lnTo>
                    <a:pt x="0" y="59718"/>
                  </a:lnTo>
                  <a:lnTo>
                    <a:pt x="27112" y="0"/>
                  </a:lnTo>
                  <a:close/>
                </a:path>
              </a:pathLst>
            </a:custGeom>
            <a:solidFill>
              <a:srgbClr val="549D40"/>
            </a:solidFill>
            <a:ln w="18073" cap="flat">
              <a:noFill/>
              <a:prstDash val="solid"/>
              <a:miter/>
            </a:ln>
          </p:spPr>
          <p:txBody>
            <a:bodyPr rtlCol="0" anchor="ctr"/>
            <a:lstStyle/>
            <a:p>
              <a:endParaRPr lang="en-US" sz="849"/>
            </a:p>
          </p:txBody>
        </p:sp>
        <p:sp>
          <p:nvSpPr>
            <p:cNvPr id="1490" name="Freeform 1489">
              <a:extLst>
                <a:ext uri="{FF2B5EF4-FFF2-40B4-BE49-F238E27FC236}">
                  <a16:creationId xmlns:a16="http://schemas.microsoft.com/office/drawing/2014/main" id="{528F9BFF-4B4A-014F-B47E-F23302363253}"/>
                </a:ext>
              </a:extLst>
            </p:cNvPr>
            <p:cNvSpPr/>
            <p:nvPr userDrawn="1"/>
          </p:nvSpPr>
          <p:spPr>
            <a:xfrm>
              <a:off x="6911820" y="3388098"/>
              <a:ext cx="39763" cy="101340"/>
            </a:xfrm>
            <a:custGeom>
              <a:avLst/>
              <a:gdLst>
                <a:gd name="connsiteX0" fmla="*/ 39764 w 39763"/>
                <a:gd name="connsiteY0" fmla="*/ 0 h 101340"/>
                <a:gd name="connsiteX1" fmla="*/ 39764 w 39763"/>
                <a:gd name="connsiteY1" fmla="*/ 81434 h 101340"/>
                <a:gd name="connsiteX2" fmla="*/ 19882 w 39763"/>
                <a:gd name="connsiteY2" fmla="*/ 101341 h 101340"/>
                <a:gd name="connsiteX3" fmla="*/ 19882 w 39763"/>
                <a:gd name="connsiteY3" fmla="*/ 101341 h 101340"/>
                <a:gd name="connsiteX4" fmla="*/ 0 w 39763"/>
                <a:gd name="connsiteY4" fmla="*/ 81434 h 101340"/>
                <a:gd name="connsiteX5" fmla="*/ 39764 w 39763"/>
                <a:gd name="connsiteY5" fmla="*/ 0 h 101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763" h="101340">
                  <a:moveTo>
                    <a:pt x="39764" y="0"/>
                  </a:moveTo>
                  <a:lnTo>
                    <a:pt x="39764" y="81434"/>
                  </a:lnTo>
                  <a:cubicBezTo>
                    <a:pt x="39764" y="92292"/>
                    <a:pt x="30726" y="101341"/>
                    <a:pt x="19882" y="101341"/>
                  </a:cubicBezTo>
                  <a:lnTo>
                    <a:pt x="19882" y="101341"/>
                  </a:lnTo>
                  <a:cubicBezTo>
                    <a:pt x="9037" y="101341"/>
                    <a:pt x="0" y="92292"/>
                    <a:pt x="0" y="81434"/>
                  </a:cubicBezTo>
                  <a:lnTo>
                    <a:pt x="39764" y="0"/>
                  </a:lnTo>
                  <a:close/>
                </a:path>
              </a:pathLst>
            </a:custGeom>
            <a:solidFill>
              <a:srgbClr val="549D40"/>
            </a:solidFill>
            <a:ln w="18073" cap="flat">
              <a:noFill/>
              <a:prstDash val="solid"/>
              <a:miter/>
            </a:ln>
          </p:spPr>
          <p:txBody>
            <a:bodyPr rtlCol="0" anchor="ctr"/>
            <a:lstStyle/>
            <a:p>
              <a:endParaRPr lang="en-US" sz="849"/>
            </a:p>
          </p:txBody>
        </p:sp>
        <p:sp>
          <p:nvSpPr>
            <p:cNvPr id="1491" name="Freeform 1490">
              <a:extLst>
                <a:ext uri="{FF2B5EF4-FFF2-40B4-BE49-F238E27FC236}">
                  <a16:creationId xmlns:a16="http://schemas.microsoft.com/office/drawing/2014/main" id="{04A43219-2C18-EC4B-B9B0-F03781D08888}"/>
                </a:ext>
              </a:extLst>
            </p:cNvPr>
            <p:cNvSpPr/>
            <p:nvPr userDrawn="1"/>
          </p:nvSpPr>
          <p:spPr>
            <a:xfrm>
              <a:off x="6250297" y="4879250"/>
              <a:ext cx="39763" cy="117627"/>
            </a:xfrm>
            <a:custGeom>
              <a:avLst/>
              <a:gdLst>
                <a:gd name="connsiteX0" fmla="*/ 30726 w 39763"/>
                <a:gd name="connsiteY0" fmla="*/ 0 h 117627"/>
                <a:gd name="connsiteX1" fmla="*/ 39764 w 39763"/>
                <a:gd name="connsiteY1" fmla="*/ 16287 h 117627"/>
                <a:gd name="connsiteX2" fmla="*/ 39764 w 39763"/>
                <a:gd name="connsiteY2" fmla="*/ 97721 h 117627"/>
                <a:gd name="connsiteX3" fmla="*/ 19882 w 39763"/>
                <a:gd name="connsiteY3" fmla="*/ 117627 h 117627"/>
                <a:gd name="connsiteX4" fmla="*/ 19882 w 39763"/>
                <a:gd name="connsiteY4" fmla="*/ 117627 h 117627"/>
                <a:gd name="connsiteX5" fmla="*/ 0 w 39763"/>
                <a:gd name="connsiteY5" fmla="*/ 97721 h 117627"/>
                <a:gd name="connsiteX6" fmla="*/ 0 w 39763"/>
                <a:gd name="connsiteY6" fmla="*/ 66957 h 117627"/>
                <a:gd name="connsiteX7" fmla="*/ 30726 w 39763"/>
                <a:gd name="connsiteY7" fmla="*/ 0 h 11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763" h="117627">
                  <a:moveTo>
                    <a:pt x="30726" y="0"/>
                  </a:moveTo>
                  <a:cubicBezTo>
                    <a:pt x="36149" y="3620"/>
                    <a:pt x="39764" y="9048"/>
                    <a:pt x="39764" y="16287"/>
                  </a:cubicBezTo>
                  <a:lnTo>
                    <a:pt x="39764" y="97721"/>
                  </a:lnTo>
                  <a:cubicBezTo>
                    <a:pt x="39764" y="108579"/>
                    <a:pt x="30726" y="117627"/>
                    <a:pt x="19882" y="117627"/>
                  </a:cubicBezTo>
                  <a:lnTo>
                    <a:pt x="19882" y="117627"/>
                  </a:lnTo>
                  <a:cubicBezTo>
                    <a:pt x="9037" y="117627"/>
                    <a:pt x="0" y="108579"/>
                    <a:pt x="0" y="97721"/>
                  </a:cubicBezTo>
                  <a:lnTo>
                    <a:pt x="0" y="66957"/>
                  </a:lnTo>
                  <a:lnTo>
                    <a:pt x="30726" y="0"/>
                  </a:lnTo>
                  <a:close/>
                </a:path>
              </a:pathLst>
            </a:custGeom>
            <a:solidFill>
              <a:srgbClr val="549D40"/>
            </a:solidFill>
            <a:ln w="18073" cap="flat">
              <a:noFill/>
              <a:prstDash val="solid"/>
              <a:miter/>
            </a:ln>
          </p:spPr>
          <p:txBody>
            <a:bodyPr rtlCol="0" anchor="ctr"/>
            <a:lstStyle/>
            <a:p>
              <a:endParaRPr lang="en-US" sz="849"/>
            </a:p>
          </p:txBody>
        </p:sp>
        <p:sp>
          <p:nvSpPr>
            <p:cNvPr id="1492" name="Freeform 1491">
              <a:extLst>
                <a:ext uri="{FF2B5EF4-FFF2-40B4-BE49-F238E27FC236}">
                  <a16:creationId xmlns:a16="http://schemas.microsoft.com/office/drawing/2014/main" id="{114F29FA-361B-9F40-9671-01783B66065B}"/>
                </a:ext>
              </a:extLst>
            </p:cNvPr>
            <p:cNvSpPr/>
            <p:nvPr userDrawn="1"/>
          </p:nvSpPr>
          <p:spPr>
            <a:xfrm>
              <a:off x="5977374" y="5503579"/>
              <a:ext cx="49741" cy="100472"/>
            </a:xfrm>
            <a:custGeom>
              <a:avLst/>
              <a:gdLst>
                <a:gd name="connsiteX0" fmla="*/ 23497 w 49741"/>
                <a:gd name="connsiteY0" fmla="*/ 0 h 100472"/>
                <a:gd name="connsiteX1" fmla="*/ 48801 w 49741"/>
                <a:gd name="connsiteY1" fmla="*/ 76006 h 100472"/>
                <a:gd name="connsiteX2" fmla="*/ 34341 w 49741"/>
                <a:gd name="connsiteY2" fmla="*/ 99531 h 100472"/>
                <a:gd name="connsiteX3" fmla="*/ 34341 w 49741"/>
                <a:gd name="connsiteY3" fmla="*/ 99531 h 100472"/>
                <a:gd name="connsiteX4" fmla="*/ 10845 w 49741"/>
                <a:gd name="connsiteY4" fmla="*/ 85054 h 100472"/>
                <a:gd name="connsiteX5" fmla="*/ 0 w 49741"/>
                <a:gd name="connsiteY5" fmla="*/ 57909 h 100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741" h="100472">
                  <a:moveTo>
                    <a:pt x="23497" y="0"/>
                  </a:moveTo>
                  <a:lnTo>
                    <a:pt x="48801" y="76006"/>
                  </a:lnTo>
                  <a:cubicBezTo>
                    <a:pt x="52416" y="86863"/>
                    <a:pt x="45186" y="97721"/>
                    <a:pt x="34341" y="99531"/>
                  </a:cubicBezTo>
                  <a:lnTo>
                    <a:pt x="34341" y="99531"/>
                  </a:lnTo>
                  <a:cubicBezTo>
                    <a:pt x="23497" y="103150"/>
                    <a:pt x="12652" y="95911"/>
                    <a:pt x="10845" y="85054"/>
                  </a:cubicBezTo>
                  <a:lnTo>
                    <a:pt x="0" y="57909"/>
                  </a:lnTo>
                </a:path>
              </a:pathLst>
            </a:custGeom>
            <a:solidFill>
              <a:srgbClr val="549D40"/>
            </a:solidFill>
            <a:ln w="18073" cap="flat">
              <a:noFill/>
              <a:prstDash val="solid"/>
              <a:miter/>
            </a:ln>
          </p:spPr>
          <p:txBody>
            <a:bodyPr rtlCol="0" anchor="ctr"/>
            <a:lstStyle/>
            <a:p>
              <a:endParaRPr lang="en-US" sz="849"/>
            </a:p>
          </p:txBody>
        </p:sp>
        <p:sp>
          <p:nvSpPr>
            <p:cNvPr id="1493" name="Freeform 1492">
              <a:extLst>
                <a:ext uri="{FF2B5EF4-FFF2-40B4-BE49-F238E27FC236}">
                  <a16:creationId xmlns:a16="http://schemas.microsoft.com/office/drawing/2014/main" id="{D13933F7-D75D-6542-9C7F-6B5F205B03C0}"/>
                </a:ext>
              </a:extLst>
            </p:cNvPr>
            <p:cNvSpPr/>
            <p:nvPr userDrawn="1"/>
          </p:nvSpPr>
          <p:spPr>
            <a:xfrm>
              <a:off x="5689991" y="6098954"/>
              <a:ext cx="39763" cy="119437"/>
            </a:xfrm>
            <a:custGeom>
              <a:avLst/>
              <a:gdLst>
                <a:gd name="connsiteX0" fmla="*/ 39764 w 39763"/>
                <a:gd name="connsiteY0" fmla="*/ 0 h 119437"/>
                <a:gd name="connsiteX1" fmla="*/ 39764 w 39763"/>
                <a:gd name="connsiteY1" fmla="*/ 99531 h 119437"/>
                <a:gd name="connsiteX2" fmla="*/ 19882 w 39763"/>
                <a:gd name="connsiteY2" fmla="*/ 119437 h 119437"/>
                <a:gd name="connsiteX3" fmla="*/ 19882 w 39763"/>
                <a:gd name="connsiteY3" fmla="*/ 119437 h 119437"/>
                <a:gd name="connsiteX4" fmla="*/ 0 w 39763"/>
                <a:gd name="connsiteY4" fmla="*/ 99531 h 119437"/>
                <a:gd name="connsiteX5" fmla="*/ 39764 w 39763"/>
                <a:gd name="connsiteY5" fmla="*/ 0 h 119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763" h="119437">
                  <a:moveTo>
                    <a:pt x="39764" y="0"/>
                  </a:moveTo>
                  <a:lnTo>
                    <a:pt x="39764" y="99531"/>
                  </a:lnTo>
                  <a:cubicBezTo>
                    <a:pt x="39764" y="110389"/>
                    <a:pt x="30726" y="119437"/>
                    <a:pt x="19882" y="119437"/>
                  </a:cubicBezTo>
                  <a:lnTo>
                    <a:pt x="19882" y="119437"/>
                  </a:lnTo>
                  <a:cubicBezTo>
                    <a:pt x="9037" y="119437"/>
                    <a:pt x="0" y="110389"/>
                    <a:pt x="0" y="99531"/>
                  </a:cubicBezTo>
                  <a:lnTo>
                    <a:pt x="39764" y="0"/>
                  </a:lnTo>
                  <a:close/>
                </a:path>
              </a:pathLst>
            </a:custGeom>
            <a:solidFill>
              <a:srgbClr val="549D40"/>
            </a:solidFill>
            <a:ln w="18073" cap="flat">
              <a:noFill/>
              <a:prstDash val="solid"/>
              <a:miter/>
            </a:ln>
          </p:spPr>
          <p:txBody>
            <a:bodyPr rtlCol="0" anchor="ctr"/>
            <a:lstStyle/>
            <a:p>
              <a:endParaRPr lang="en-US" sz="849"/>
            </a:p>
          </p:txBody>
        </p:sp>
      </p:grpSp>
      <p:sp>
        <p:nvSpPr>
          <p:cNvPr id="12" name="Freeform 11">
            <a:extLst>
              <a:ext uri="{FF2B5EF4-FFF2-40B4-BE49-F238E27FC236}">
                <a16:creationId xmlns:a16="http://schemas.microsoft.com/office/drawing/2014/main" id="{E10FCA99-46FB-0C40-BADC-558C9B18D35E}"/>
              </a:ext>
            </a:extLst>
          </p:cNvPr>
          <p:cNvSpPr/>
          <p:nvPr userDrawn="1"/>
        </p:nvSpPr>
        <p:spPr>
          <a:xfrm rot="1450454">
            <a:off x="7685688" y="-409300"/>
            <a:ext cx="751118" cy="1599554"/>
          </a:xfrm>
          <a:custGeom>
            <a:avLst/>
            <a:gdLst>
              <a:gd name="connsiteX0" fmla="*/ 0 w 892289"/>
              <a:gd name="connsiteY0" fmla="*/ 400528 h 1900186"/>
              <a:gd name="connsiteX1" fmla="*/ 892289 w 892289"/>
              <a:gd name="connsiteY1" fmla="*/ 0 h 1900186"/>
              <a:gd name="connsiteX2" fmla="*/ 892288 w 892289"/>
              <a:gd name="connsiteY2" fmla="*/ 1454042 h 1900186"/>
              <a:gd name="connsiteX3" fmla="*/ 446144 w 892289"/>
              <a:gd name="connsiteY3" fmla="*/ 1900186 h 1900186"/>
              <a:gd name="connsiteX4" fmla="*/ 0 w 892289"/>
              <a:gd name="connsiteY4" fmla="*/ 1454042 h 19001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2289" h="1900186">
                <a:moveTo>
                  <a:pt x="0" y="400528"/>
                </a:moveTo>
                <a:lnTo>
                  <a:pt x="892289" y="0"/>
                </a:lnTo>
                <a:lnTo>
                  <a:pt x="892288" y="1454042"/>
                </a:lnTo>
                <a:cubicBezTo>
                  <a:pt x="892288" y="1700441"/>
                  <a:pt x="692543" y="1900186"/>
                  <a:pt x="446144" y="1900186"/>
                </a:cubicBezTo>
                <a:cubicBezTo>
                  <a:pt x="199745" y="1900186"/>
                  <a:pt x="0" y="1700441"/>
                  <a:pt x="0" y="1454042"/>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358" rtl="0" eaLnBrk="1" fontAlgn="auto" latinLnBrk="0" hangingPunct="1">
              <a:lnSpc>
                <a:spcPct val="100000"/>
              </a:lnSpc>
              <a:spcBef>
                <a:spcPts val="0"/>
              </a:spcBef>
              <a:spcAft>
                <a:spcPts val="0"/>
              </a:spcAft>
              <a:buClr>
                <a:srgbClr val="000000"/>
              </a:buClr>
              <a:buSzTx/>
              <a:buFont typeface="Arial"/>
              <a:buNone/>
              <a:tabLst/>
              <a:defRPr/>
            </a:pPr>
            <a:endParaRPr kumimoji="0" lang="en-US" sz="2489" b="0" i="0" u="none" strike="noStrike" kern="0" cap="none" spc="0" normalizeH="0" baseline="0" noProof="0">
              <a:ln>
                <a:noFill/>
              </a:ln>
              <a:solidFill>
                <a:srgbClr val="FFFFFF"/>
              </a:solidFill>
              <a:effectLst/>
              <a:uLnTx/>
              <a:uFillTx/>
              <a:latin typeface="Arial"/>
              <a:ea typeface="+mn-ea"/>
              <a:cs typeface="+mn-cs"/>
              <a:sym typeface="Arial"/>
            </a:endParaRPr>
          </a:p>
        </p:txBody>
      </p:sp>
      <p:sp>
        <p:nvSpPr>
          <p:cNvPr id="13" name="Freeform 12">
            <a:extLst>
              <a:ext uri="{FF2B5EF4-FFF2-40B4-BE49-F238E27FC236}">
                <a16:creationId xmlns:a16="http://schemas.microsoft.com/office/drawing/2014/main" id="{5E123C4A-EC0B-D846-8432-8E1B0B21C9F5}"/>
              </a:ext>
            </a:extLst>
          </p:cNvPr>
          <p:cNvSpPr/>
          <p:nvPr userDrawn="1"/>
        </p:nvSpPr>
        <p:spPr>
          <a:xfrm rot="1450454">
            <a:off x="4888194" y="5593459"/>
            <a:ext cx="892288" cy="1692032"/>
          </a:xfrm>
          <a:custGeom>
            <a:avLst/>
            <a:gdLst>
              <a:gd name="connsiteX0" fmla="*/ 272484 w 892288"/>
              <a:gd name="connsiteY0" fmla="*/ 35061 h 1692032"/>
              <a:gd name="connsiteX1" fmla="*/ 446144 w 892288"/>
              <a:gd name="connsiteY1" fmla="*/ 0 h 1692032"/>
              <a:gd name="connsiteX2" fmla="*/ 892288 w 892288"/>
              <a:gd name="connsiteY2" fmla="*/ 446144 h 1692032"/>
              <a:gd name="connsiteX3" fmla="*/ 892288 w 892288"/>
              <a:gd name="connsiteY3" fmla="*/ 1291504 h 1692032"/>
              <a:gd name="connsiteX4" fmla="*/ 0 w 892288"/>
              <a:gd name="connsiteY4" fmla="*/ 1692032 h 1692032"/>
              <a:gd name="connsiteX5" fmla="*/ 0 w 892288"/>
              <a:gd name="connsiteY5" fmla="*/ 446144 h 1692032"/>
              <a:gd name="connsiteX6" fmla="*/ 272484 w 892288"/>
              <a:gd name="connsiteY6" fmla="*/ 35061 h 1692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92288" h="1692032">
                <a:moveTo>
                  <a:pt x="272484" y="35061"/>
                </a:moveTo>
                <a:cubicBezTo>
                  <a:pt x="325860" y="12484"/>
                  <a:pt x="384544" y="0"/>
                  <a:pt x="446144" y="0"/>
                </a:cubicBezTo>
                <a:cubicBezTo>
                  <a:pt x="692543" y="0"/>
                  <a:pt x="892288" y="199745"/>
                  <a:pt x="892288" y="446144"/>
                </a:cubicBezTo>
                <a:lnTo>
                  <a:pt x="892288" y="1291504"/>
                </a:lnTo>
                <a:lnTo>
                  <a:pt x="0" y="1692032"/>
                </a:lnTo>
                <a:lnTo>
                  <a:pt x="0" y="446144"/>
                </a:lnTo>
                <a:cubicBezTo>
                  <a:pt x="0" y="261345"/>
                  <a:pt x="112357" y="102788"/>
                  <a:pt x="272484" y="35061"/>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358" rtl="0" eaLnBrk="1" fontAlgn="auto" latinLnBrk="0" hangingPunct="1">
              <a:lnSpc>
                <a:spcPct val="100000"/>
              </a:lnSpc>
              <a:spcBef>
                <a:spcPts val="0"/>
              </a:spcBef>
              <a:spcAft>
                <a:spcPts val="0"/>
              </a:spcAft>
              <a:buClr>
                <a:srgbClr val="000000"/>
              </a:buClr>
              <a:buSzTx/>
              <a:buFont typeface="Arial"/>
              <a:buNone/>
              <a:tabLst/>
              <a:defRPr/>
            </a:pPr>
            <a:endParaRPr kumimoji="0" lang="en-US" sz="2489" b="0" i="0" u="none" strike="noStrike" kern="0" cap="none" spc="0" normalizeH="0" baseline="0" noProof="0">
              <a:ln>
                <a:noFill/>
              </a:ln>
              <a:solidFill>
                <a:srgbClr val="FFFFFF"/>
              </a:solidFill>
              <a:effectLst/>
              <a:uLnTx/>
              <a:uFillTx/>
              <a:latin typeface="Arial"/>
              <a:ea typeface="+mn-ea"/>
              <a:cs typeface="+mn-cs"/>
              <a:sym typeface="Arial"/>
            </a:endParaRPr>
          </a:p>
        </p:txBody>
      </p:sp>
      <p:sp>
        <p:nvSpPr>
          <p:cNvPr id="15" name="Freeform 14">
            <a:extLst>
              <a:ext uri="{FF2B5EF4-FFF2-40B4-BE49-F238E27FC236}">
                <a16:creationId xmlns:a16="http://schemas.microsoft.com/office/drawing/2014/main" id="{23635D73-F9A2-1548-8343-1F3F987E36F8}"/>
              </a:ext>
            </a:extLst>
          </p:cNvPr>
          <p:cNvSpPr/>
          <p:nvPr userDrawn="1"/>
        </p:nvSpPr>
        <p:spPr>
          <a:xfrm rot="1471785">
            <a:off x="4307774" y="6133339"/>
            <a:ext cx="706818" cy="1125070"/>
          </a:xfrm>
          <a:custGeom>
            <a:avLst/>
            <a:gdLst>
              <a:gd name="connsiteX0" fmla="*/ 215847 w 706818"/>
              <a:gd name="connsiteY0" fmla="*/ 27773 h 1125070"/>
              <a:gd name="connsiteX1" fmla="*/ 353409 w 706818"/>
              <a:gd name="connsiteY1" fmla="*/ 0 h 1125070"/>
              <a:gd name="connsiteX2" fmla="*/ 706818 w 706818"/>
              <a:gd name="connsiteY2" fmla="*/ 353409 h 1125070"/>
              <a:gd name="connsiteX3" fmla="*/ 706818 w 706818"/>
              <a:gd name="connsiteY3" fmla="*/ 802511 h 1125070"/>
              <a:gd name="connsiteX4" fmla="*/ 0 w 706818"/>
              <a:gd name="connsiteY4" fmla="*/ 1125070 h 1125070"/>
              <a:gd name="connsiteX5" fmla="*/ 0 w 706818"/>
              <a:gd name="connsiteY5" fmla="*/ 353409 h 1125070"/>
              <a:gd name="connsiteX6" fmla="*/ 215847 w 706818"/>
              <a:gd name="connsiteY6" fmla="*/ 27773 h 1125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06818" h="1125070">
                <a:moveTo>
                  <a:pt x="215847" y="27773"/>
                </a:moveTo>
                <a:cubicBezTo>
                  <a:pt x="258127" y="9889"/>
                  <a:pt x="304613" y="0"/>
                  <a:pt x="353409" y="0"/>
                </a:cubicBezTo>
                <a:cubicBezTo>
                  <a:pt x="548591" y="0"/>
                  <a:pt x="706818" y="158227"/>
                  <a:pt x="706818" y="353409"/>
                </a:cubicBezTo>
                <a:lnTo>
                  <a:pt x="706818" y="802511"/>
                </a:lnTo>
                <a:lnTo>
                  <a:pt x="0" y="1125070"/>
                </a:lnTo>
                <a:lnTo>
                  <a:pt x="0" y="353409"/>
                </a:lnTo>
                <a:cubicBezTo>
                  <a:pt x="0" y="207022"/>
                  <a:pt x="89003" y="81423"/>
                  <a:pt x="215847" y="27773"/>
                </a:cubicBezTo>
                <a:close/>
              </a:path>
            </a:pathLst>
          </a:custGeom>
          <a:solidFill>
            <a:srgbClr val="9DD4D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358" rtl="0" eaLnBrk="1" fontAlgn="auto" latinLnBrk="0" hangingPunct="1">
              <a:lnSpc>
                <a:spcPct val="100000"/>
              </a:lnSpc>
              <a:spcBef>
                <a:spcPts val="0"/>
              </a:spcBef>
              <a:spcAft>
                <a:spcPts val="0"/>
              </a:spcAft>
              <a:buClr>
                <a:srgbClr val="000000"/>
              </a:buClr>
              <a:buSzTx/>
              <a:buFont typeface="Arial"/>
              <a:buNone/>
              <a:tabLst/>
              <a:defRPr/>
            </a:pPr>
            <a:endParaRPr kumimoji="0" lang="en-US" sz="2489" b="0" i="0" u="none" strike="noStrike" kern="0" cap="none" spc="0" normalizeH="0" baseline="0" noProof="0">
              <a:ln>
                <a:noFill/>
              </a:ln>
              <a:solidFill>
                <a:srgbClr val="FFFFFF"/>
              </a:solidFill>
              <a:effectLst/>
              <a:uLnTx/>
              <a:uFillTx/>
              <a:latin typeface="Arial"/>
              <a:ea typeface="+mn-ea"/>
              <a:cs typeface="+mn-cs"/>
              <a:sym typeface="Arial"/>
            </a:endParaRPr>
          </a:p>
        </p:txBody>
      </p:sp>
    </p:spTree>
    <p:extLst>
      <p:ext uri="{BB962C8B-B14F-4D97-AF65-F5344CB8AC3E}">
        <p14:creationId xmlns:p14="http://schemas.microsoft.com/office/powerpoint/2010/main" val="1981288946"/>
      </p:ext>
    </p:extLst>
  </p:cSld>
  <p:clrMapOvr>
    <a:masterClrMapping/>
  </p:clrMapOvr>
</p:sldLayout>
</file>

<file path=ppt/slideLayouts/slideLayout272.xml><?xml version="1.0" encoding="utf-8"?>
<p:sldLayout xmlns:a="http://schemas.openxmlformats.org/drawingml/2006/main" xmlns:r="http://schemas.openxmlformats.org/officeDocument/2006/relationships" xmlns:p="http://schemas.openxmlformats.org/presentationml/2006/main" preserve="1" userDrawn="1">
  <p:cSld name="A_Thank You">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24D1383-7DBE-C048-AF5D-CA29946C64FE}"/>
              </a:ext>
            </a:extLst>
          </p:cNvPr>
          <p:cNvSpPr>
            <a:spLocks noGrp="1"/>
          </p:cNvSpPr>
          <p:nvPr>
            <p:ph type="ctrTitle" hasCustomPrompt="1"/>
          </p:nvPr>
        </p:nvSpPr>
        <p:spPr>
          <a:xfrm>
            <a:off x="318248" y="1923711"/>
            <a:ext cx="5521569" cy="2737078"/>
          </a:xfrm>
        </p:spPr>
        <p:txBody>
          <a:bodyPr anchor="ctr" anchorCtr="0">
            <a:noAutofit/>
          </a:bodyPr>
          <a:lstStyle>
            <a:lvl1pPr algn="l">
              <a:defRPr sz="5000" b="1" i="0">
                <a:latin typeface="Inter" panose="02000503000000020004" pitchFamily="2" charset="0"/>
                <a:ea typeface="Inter" panose="02000503000000020004" pitchFamily="2" charset="0"/>
                <a:cs typeface="Inter" panose="02000503000000020004" pitchFamily="2" charset="0"/>
              </a:defRPr>
            </a:lvl1pPr>
          </a:lstStyle>
          <a:p>
            <a:r>
              <a:rPr lang="en-US"/>
              <a:t>Thank you</a:t>
            </a:r>
          </a:p>
        </p:txBody>
      </p:sp>
      <p:sp>
        <p:nvSpPr>
          <p:cNvPr id="10" name="Picture Placeholder 9">
            <a:extLst>
              <a:ext uri="{FF2B5EF4-FFF2-40B4-BE49-F238E27FC236}">
                <a16:creationId xmlns:a16="http://schemas.microsoft.com/office/drawing/2014/main" id="{BDD5F8E8-7299-BF4E-A40A-3F324D7C0AE0}"/>
              </a:ext>
            </a:extLst>
          </p:cNvPr>
          <p:cNvSpPr>
            <a:spLocks noGrp="1"/>
          </p:cNvSpPr>
          <p:nvPr>
            <p:ph type="pic" sz="quarter" idx="13" hasCustomPrompt="1"/>
          </p:nvPr>
        </p:nvSpPr>
        <p:spPr>
          <a:xfrm>
            <a:off x="5481166" y="0"/>
            <a:ext cx="6710834" cy="6858000"/>
          </a:xfrm>
          <a:custGeom>
            <a:avLst/>
            <a:gdLst>
              <a:gd name="connsiteX0" fmla="*/ 3055786 w 6710834"/>
              <a:gd name="connsiteY0" fmla="*/ 0 h 6858000"/>
              <a:gd name="connsiteX1" fmla="*/ 6710834 w 6710834"/>
              <a:gd name="connsiteY1" fmla="*/ 0 h 6858000"/>
              <a:gd name="connsiteX2" fmla="*/ 6710834 w 6710834"/>
              <a:gd name="connsiteY2" fmla="*/ 6858000 h 6858000"/>
              <a:gd name="connsiteX3" fmla="*/ 0 w 6710834"/>
              <a:gd name="connsiteY3" fmla="*/ 6858000 h 6858000"/>
              <a:gd name="connsiteX4" fmla="*/ 3018390 w 6710834"/>
              <a:gd name="connsiteY4" fmla="*/ 78585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10834" h="6858000">
                <a:moveTo>
                  <a:pt x="3055786" y="0"/>
                </a:moveTo>
                <a:lnTo>
                  <a:pt x="6710834" y="0"/>
                </a:lnTo>
                <a:lnTo>
                  <a:pt x="6710834" y="6858000"/>
                </a:lnTo>
                <a:lnTo>
                  <a:pt x="0" y="6858000"/>
                </a:lnTo>
                <a:lnTo>
                  <a:pt x="3018390" y="78585"/>
                </a:lnTo>
                <a:close/>
              </a:path>
            </a:pathLst>
          </a:custGeom>
          <a:solidFill>
            <a:schemeClr val="bg1">
              <a:lumMod val="50000"/>
            </a:schemeClr>
          </a:solidFill>
        </p:spPr>
        <p:txBody>
          <a:bodyPr wrap="square" anchor="ctr" anchorCtr="0">
            <a:noAutofit/>
          </a:bodyPr>
          <a:lstStyle>
            <a:lvl1pPr marL="0" indent="0" algn="ctr">
              <a:buNone/>
              <a:defRPr/>
            </a:lvl1pPr>
          </a:lstStyle>
          <a:p>
            <a:r>
              <a:rPr lang="en-US"/>
              <a:t>Add cover photo</a:t>
            </a:r>
            <a:br>
              <a:rPr lang="en-US"/>
            </a:br>
            <a:r>
              <a:rPr lang="en-US"/>
              <a:t>here to end</a:t>
            </a:r>
          </a:p>
        </p:txBody>
      </p:sp>
    </p:spTree>
    <p:extLst>
      <p:ext uri="{BB962C8B-B14F-4D97-AF65-F5344CB8AC3E}">
        <p14:creationId xmlns:p14="http://schemas.microsoft.com/office/powerpoint/2010/main" val="3403312037"/>
      </p:ext>
    </p:extLst>
  </p:cSld>
  <p:clrMapOvr>
    <a:masterClrMapping/>
  </p:clrMapOvr>
</p:sldLayout>
</file>

<file path=ppt/slideLayouts/slideLayout273.xml><?xml version="1.0" encoding="utf-8"?>
<p:sldLayout xmlns:a="http://schemas.openxmlformats.org/drawingml/2006/main" xmlns:r="http://schemas.openxmlformats.org/officeDocument/2006/relationships" xmlns:p="http://schemas.openxmlformats.org/presentationml/2006/main" matchingName="Blank" preserve="1" userDrawn="1">
  <p:cSld name="Blank">
    <p:spTree>
      <p:nvGrpSpPr>
        <p:cNvPr id="1" name="Shape 49"/>
        <p:cNvGrpSpPr/>
        <p:nvPr/>
      </p:nvGrpSpPr>
      <p:grpSpPr>
        <a:xfrm>
          <a:off x="0" y="0"/>
          <a:ext cx="0" cy="0"/>
          <a:chOff x="0" y="0"/>
          <a:chExt cx="0" cy="0"/>
        </a:xfrm>
      </p:grpSpPr>
    </p:spTree>
    <p:extLst>
      <p:ext uri="{BB962C8B-B14F-4D97-AF65-F5344CB8AC3E}">
        <p14:creationId xmlns:p14="http://schemas.microsoft.com/office/powerpoint/2010/main" val="1001400271"/>
      </p:ext>
    </p:extLst>
  </p:cSld>
  <p:clrMapOvr>
    <a:masterClrMapping/>
  </p:clrMapOvr>
</p:sldLayout>
</file>

<file path=ppt/slideLayouts/slideLayout274.xml><?xml version="1.0" encoding="utf-8"?>
<p:sldLayout xmlns:a="http://schemas.openxmlformats.org/drawingml/2006/main" xmlns:r="http://schemas.openxmlformats.org/officeDocument/2006/relationships" xmlns:p="http://schemas.openxmlformats.org/presentationml/2006/main" preserve="1" userDrawn="1">
  <p:cSld name="Key takeaways">
    <p:spTree>
      <p:nvGrpSpPr>
        <p:cNvPr id="1" name=""/>
        <p:cNvGrpSpPr/>
        <p:nvPr/>
      </p:nvGrpSpPr>
      <p:grpSpPr>
        <a:xfrm>
          <a:off x="0" y="0"/>
          <a:ext cx="0" cy="0"/>
          <a:chOff x="0" y="0"/>
          <a:chExt cx="0" cy="0"/>
        </a:xfrm>
      </p:grpSpPr>
      <p:sp>
        <p:nvSpPr>
          <p:cNvPr id="3" name="Freeform 2">
            <a:extLst>
              <a:ext uri="{FF2B5EF4-FFF2-40B4-BE49-F238E27FC236}">
                <a16:creationId xmlns:a16="http://schemas.microsoft.com/office/drawing/2014/main" id="{1AB6DDD5-D3C7-8640-91D6-CE6E761B7561}"/>
              </a:ext>
            </a:extLst>
          </p:cNvPr>
          <p:cNvSpPr/>
          <p:nvPr userDrawn="1"/>
        </p:nvSpPr>
        <p:spPr>
          <a:xfrm rot="1449535">
            <a:off x="3600885" y="5232642"/>
            <a:ext cx="1205800" cy="2206452"/>
          </a:xfrm>
          <a:custGeom>
            <a:avLst/>
            <a:gdLst>
              <a:gd name="connsiteX0" fmla="*/ 368224 w 1205800"/>
              <a:gd name="connsiteY0" fmla="*/ 47379 h 2206452"/>
              <a:gd name="connsiteX1" fmla="*/ 602900 w 1205800"/>
              <a:gd name="connsiteY1" fmla="*/ 0 h 2206452"/>
              <a:gd name="connsiteX2" fmla="*/ 1205800 w 1205800"/>
              <a:gd name="connsiteY2" fmla="*/ 602900 h 2206452"/>
              <a:gd name="connsiteX3" fmla="*/ 1205800 w 1205800"/>
              <a:gd name="connsiteY3" fmla="*/ 1665583 h 2206452"/>
              <a:gd name="connsiteX4" fmla="*/ 0 w 1205800"/>
              <a:gd name="connsiteY4" fmla="*/ 2206452 h 2206452"/>
              <a:gd name="connsiteX5" fmla="*/ 0 w 1205800"/>
              <a:gd name="connsiteY5" fmla="*/ 602900 h 2206452"/>
              <a:gd name="connsiteX6" fmla="*/ 368224 w 1205800"/>
              <a:gd name="connsiteY6" fmla="*/ 47379 h 2206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05800" h="2206452">
                <a:moveTo>
                  <a:pt x="368224" y="47379"/>
                </a:moveTo>
                <a:cubicBezTo>
                  <a:pt x="440354" y="16870"/>
                  <a:pt x="519657" y="0"/>
                  <a:pt x="602900" y="0"/>
                </a:cubicBezTo>
                <a:cubicBezTo>
                  <a:pt x="935872" y="0"/>
                  <a:pt x="1205800" y="269928"/>
                  <a:pt x="1205800" y="602900"/>
                </a:cubicBezTo>
                <a:lnTo>
                  <a:pt x="1205800" y="1665583"/>
                </a:lnTo>
                <a:lnTo>
                  <a:pt x="0" y="2206452"/>
                </a:lnTo>
                <a:lnTo>
                  <a:pt x="0" y="602900"/>
                </a:lnTo>
                <a:cubicBezTo>
                  <a:pt x="0" y="353171"/>
                  <a:pt x="151835" y="138904"/>
                  <a:pt x="368224" y="47379"/>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358" rtl="0" eaLnBrk="1" fontAlgn="auto" latinLnBrk="0" hangingPunct="1">
              <a:lnSpc>
                <a:spcPct val="100000"/>
              </a:lnSpc>
              <a:spcBef>
                <a:spcPts val="0"/>
              </a:spcBef>
              <a:spcAft>
                <a:spcPts val="0"/>
              </a:spcAft>
              <a:buClr>
                <a:srgbClr val="000000"/>
              </a:buClr>
              <a:buSzTx/>
              <a:buFont typeface="Arial"/>
              <a:buNone/>
              <a:tabLst/>
              <a:defRPr/>
            </a:pPr>
            <a:endParaRPr kumimoji="0" lang="en-US" sz="2489" b="0" i="0" u="none" strike="noStrike" kern="0" cap="none" spc="0" normalizeH="0" baseline="0" noProof="0">
              <a:ln>
                <a:noFill/>
              </a:ln>
              <a:solidFill>
                <a:srgbClr val="FFFFFF"/>
              </a:solidFill>
              <a:effectLst/>
              <a:uLnTx/>
              <a:uFillTx/>
              <a:latin typeface="Arial"/>
              <a:ea typeface="+mn-ea"/>
              <a:cs typeface="+mn-cs"/>
              <a:sym typeface="Arial"/>
            </a:endParaRPr>
          </a:p>
        </p:txBody>
      </p:sp>
      <p:sp>
        <p:nvSpPr>
          <p:cNvPr id="4" name="Freeform 3">
            <a:extLst>
              <a:ext uri="{FF2B5EF4-FFF2-40B4-BE49-F238E27FC236}">
                <a16:creationId xmlns:a16="http://schemas.microsoft.com/office/drawing/2014/main" id="{BA6703F5-4FFA-3749-86C4-CC90E578B758}"/>
              </a:ext>
            </a:extLst>
          </p:cNvPr>
          <p:cNvSpPr/>
          <p:nvPr userDrawn="1"/>
        </p:nvSpPr>
        <p:spPr>
          <a:xfrm rot="1446087">
            <a:off x="3178479" y="5691625"/>
            <a:ext cx="722376" cy="1622300"/>
          </a:xfrm>
          <a:custGeom>
            <a:avLst/>
            <a:gdLst>
              <a:gd name="connsiteX0" fmla="*/ 220597 w 722376"/>
              <a:gd name="connsiteY0" fmla="*/ 28384 h 1622300"/>
              <a:gd name="connsiteX1" fmla="*/ 361188 w 722376"/>
              <a:gd name="connsiteY1" fmla="*/ 0 h 1622300"/>
              <a:gd name="connsiteX2" fmla="*/ 722376 w 722376"/>
              <a:gd name="connsiteY2" fmla="*/ 361188 h 1622300"/>
              <a:gd name="connsiteX3" fmla="*/ 722376 w 722376"/>
              <a:gd name="connsiteY3" fmla="*/ 1299143 h 1622300"/>
              <a:gd name="connsiteX4" fmla="*/ 0 w 722376"/>
              <a:gd name="connsiteY4" fmla="*/ 1622300 h 1622300"/>
              <a:gd name="connsiteX5" fmla="*/ 0 w 722376"/>
              <a:gd name="connsiteY5" fmla="*/ 361188 h 1622300"/>
              <a:gd name="connsiteX6" fmla="*/ 220597 w 722376"/>
              <a:gd name="connsiteY6" fmla="*/ 28384 h 1622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2376" h="1622300">
                <a:moveTo>
                  <a:pt x="220597" y="28384"/>
                </a:moveTo>
                <a:cubicBezTo>
                  <a:pt x="263809" y="10107"/>
                  <a:pt x="311318" y="0"/>
                  <a:pt x="361188" y="0"/>
                </a:cubicBezTo>
                <a:cubicBezTo>
                  <a:pt x="560667" y="0"/>
                  <a:pt x="722376" y="161709"/>
                  <a:pt x="722376" y="361188"/>
                </a:cubicBezTo>
                <a:lnTo>
                  <a:pt x="722376" y="1299143"/>
                </a:lnTo>
                <a:lnTo>
                  <a:pt x="0" y="1622300"/>
                </a:lnTo>
                <a:lnTo>
                  <a:pt x="0" y="361188"/>
                </a:lnTo>
                <a:cubicBezTo>
                  <a:pt x="0" y="211579"/>
                  <a:pt x="90961" y="83215"/>
                  <a:pt x="220597" y="28384"/>
                </a:cubicBez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358" rtl="0" eaLnBrk="1" fontAlgn="auto" latinLnBrk="0" hangingPunct="1">
              <a:lnSpc>
                <a:spcPct val="100000"/>
              </a:lnSpc>
              <a:spcBef>
                <a:spcPts val="0"/>
              </a:spcBef>
              <a:spcAft>
                <a:spcPts val="0"/>
              </a:spcAft>
              <a:buClr>
                <a:srgbClr val="000000"/>
              </a:buClr>
              <a:buSzTx/>
              <a:buFont typeface="Arial"/>
              <a:buNone/>
              <a:tabLst/>
              <a:defRPr/>
            </a:pPr>
            <a:endParaRPr kumimoji="0" lang="en-US" sz="2489" b="0" i="0" u="none" strike="noStrike" kern="0" cap="none" spc="0" normalizeH="0" baseline="0" noProof="0">
              <a:ln>
                <a:noFill/>
              </a:ln>
              <a:solidFill>
                <a:srgbClr val="FFFFFF"/>
              </a:solidFill>
              <a:effectLst/>
              <a:uLnTx/>
              <a:uFillTx/>
              <a:latin typeface="Arial"/>
              <a:ea typeface="+mn-ea"/>
              <a:cs typeface="+mn-cs"/>
              <a:sym typeface="Arial"/>
            </a:endParaRPr>
          </a:p>
        </p:txBody>
      </p:sp>
      <p:sp>
        <p:nvSpPr>
          <p:cNvPr id="5" name="Title 1">
            <a:extLst>
              <a:ext uri="{FF2B5EF4-FFF2-40B4-BE49-F238E27FC236}">
                <a16:creationId xmlns:a16="http://schemas.microsoft.com/office/drawing/2014/main" id="{CF25E042-3127-5041-A195-6CA3BD9D111F}"/>
              </a:ext>
            </a:extLst>
          </p:cNvPr>
          <p:cNvSpPr>
            <a:spLocks noGrp="1"/>
          </p:cNvSpPr>
          <p:nvPr>
            <p:ph type="title" hasCustomPrompt="1"/>
          </p:nvPr>
        </p:nvSpPr>
        <p:spPr>
          <a:xfrm>
            <a:off x="318248" y="1980621"/>
            <a:ext cx="5777753" cy="2506694"/>
          </a:xfrm>
        </p:spPr>
        <p:txBody>
          <a:bodyPr anchor="ctr" anchorCtr="0"/>
          <a:lstStyle>
            <a:lvl1pPr>
              <a:defRPr b="1" i="0" spc="-110" baseline="0">
                <a:latin typeface="Inter" panose="02000503000000020004" pitchFamily="2" charset="0"/>
                <a:ea typeface="Inter" panose="02000503000000020004" pitchFamily="2" charset="0"/>
                <a:cs typeface="Inter" panose="02000503000000020004" pitchFamily="2" charset="0"/>
              </a:defRPr>
            </a:lvl1pPr>
          </a:lstStyle>
          <a:p>
            <a:r>
              <a:rPr lang="en-US"/>
              <a:t>Click to edit slide title</a:t>
            </a:r>
          </a:p>
        </p:txBody>
      </p:sp>
      <p:sp>
        <p:nvSpPr>
          <p:cNvPr id="7" name="Text Placeholder 3">
            <a:extLst>
              <a:ext uri="{FF2B5EF4-FFF2-40B4-BE49-F238E27FC236}">
                <a16:creationId xmlns:a16="http://schemas.microsoft.com/office/drawing/2014/main" id="{F083583C-2024-984F-A87F-28DE807C97B2}"/>
              </a:ext>
            </a:extLst>
          </p:cNvPr>
          <p:cNvSpPr>
            <a:spLocks noGrp="1"/>
          </p:cNvSpPr>
          <p:nvPr>
            <p:ph type="body" sz="quarter" idx="10"/>
          </p:nvPr>
        </p:nvSpPr>
        <p:spPr>
          <a:xfrm>
            <a:off x="6721643" y="1379160"/>
            <a:ext cx="5152111" cy="2503031"/>
          </a:xfrm>
          <a:prstGeom prst="rect">
            <a:avLst/>
          </a:prstGeom>
        </p:spPr>
        <p:txBody>
          <a:bodyPr lIns="0" tIns="0" rIns="0" bIns="0" anchor="ctr" anchorCtr="0"/>
          <a:lstStyle>
            <a:lvl1pPr>
              <a:spcBef>
                <a:spcPts val="1800"/>
              </a:spcBef>
              <a:spcAft>
                <a:spcPts val="0"/>
              </a:spcAft>
              <a:defRPr/>
            </a:lvl1pPr>
            <a:lvl2pPr marL="475466" indent="-228589">
              <a:spcBef>
                <a:spcPts val="600"/>
              </a:spcBef>
              <a:spcAft>
                <a:spcPts val="0"/>
              </a:spcAft>
              <a:buFont typeface="System Font Regular"/>
              <a:buChar char="⎼"/>
              <a:defRPr sz="1600"/>
            </a:lvl2pPr>
          </a:lstStyle>
          <a:p>
            <a:pPr lvl="0"/>
            <a:r>
              <a:rPr lang="en-US"/>
              <a:t>Click to edit Master text styles</a:t>
            </a:r>
          </a:p>
          <a:p>
            <a:pPr lvl="1"/>
            <a:r>
              <a:rPr lang="en-US"/>
              <a:t>Second level</a:t>
            </a:r>
          </a:p>
        </p:txBody>
      </p:sp>
    </p:spTree>
    <p:extLst>
      <p:ext uri="{BB962C8B-B14F-4D97-AF65-F5344CB8AC3E}">
        <p14:creationId xmlns:p14="http://schemas.microsoft.com/office/powerpoint/2010/main" val="2650543080"/>
      </p:ext>
    </p:extLst>
  </p:cSld>
  <p:clrMapOvr>
    <a:masterClrMapping/>
  </p:clrMapOvr>
</p:sldLayout>
</file>

<file path=ppt/slideLayouts/slideLayout275.xml><?xml version="1.0" encoding="utf-8"?>
<p:sldLayout xmlns:a="http://schemas.openxmlformats.org/drawingml/2006/main" xmlns:r="http://schemas.openxmlformats.org/officeDocument/2006/relationships" xmlns:p="http://schemas.openxmlformats.org/presentationml/2006/main" preserve="1" userDrawn="1">
  <p:cSld name="Stat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702691E-0FC5-C240-BC07-6593E5C91F6F}"/>
              </a:ext>
            </a:extLst>
          </p:cNvPr>
          <p:cNvSpPr>
            <a:spLocks noGrp="1"/>
          </p:cNvSpPr>
          <p:nvPr>
            <p:ph type="title"/>
          </p:nvPr>
        </p:nvSpPr>
        <p:spPr/>
        <p:txBody>
          <a:bodyPr/>
          <a:lstStyle/>
          <a:p>
            <a:r>
              <a:rPr lang="en-US"/>
              <a:t>Click to edit Master title style</a:t>
            </a:r>
          </a:p>
        </p:txBody>
      </p:sp>
      <p:sp>
        <p:nvSpPr>
          <p:cNvPr id="3" name="Rounded Rectangle 2">
            <a:extLst>
              <a:ext uri="{FF2B5EF4-FFF2-40B4-BE49-F238E27FC236}">
                <a16:creationId xmlns:a16="http://schemas.microsoft.com/office/drawing/2014/main" id="{194B23B8-5B58-8A42-B111-EBCB08E80C4D}"/>
              </a:ext>
            </a:extLst>
          </p:cNvPr>
          <p:cNvSpPr/>
          <p:nvPr userDrawn="1"/>
        </p:nvSpPr>
        <p:spPr>
          <a:xfrm>
            <a:off x="645071" y="2482371"/>
            <a:ext cx="2370057" cy="1895306"/>
          </a:xfrm>
          <a:prstGeom prst="roundRect">
            <a:avLst>
              <a:gd name="adj" fmla="val 13669"/>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58" rtl="0" eaLnBrk="1" fontAlgn="auto" latinLnBrk="0" hangingPunct="1">
              <a:lnSpc>
                <a:spcPct val="100000"/>
              </a:lnSpc>
              <a:spcBef>
                <a:spcPts val="0"/>
              </a:spcBef>
              <a:spcAft>
                <a:spcPts val="0"/>
              </a:spcAft>
              <a:buClr>
                <a:srgbClr val="000000"/>
              </a:buClr>
              <a:buSzTx/>
              <a:buFont typeface="Arial"/>
              <a:buNone/>
              <a:tabLst/>
              <a:defRPr/>
            </a:pPr>
            <a:endParaRPr kumimoji="0" lang="en-US" sz="1867" b="0" i="0" u="none" strike="noStrike" kern="0" cap="none" spc="0" normalizeH="0" baseline="0" noProof="0">
              <a:ln>
                <a:noFill/>
              </a:ln>
              <a:solidFill>
                <a:srgbClr val="FFFFFF"/>
              </a:solidFill>
              <a:effectLst/>
              <a:uLnTx/>
              <a:uFillTx/>
              <a:latin typeface="Arial"/>
              <a:ea typeface="+mn-ea"/>
              <a:cs typeface="+mn-cs"/>
              <a:sym typeface="Arial"/>
            </a:endParaRPr>
          </a:p>
        </p:txBody>
      </p:sp>
      <p:sp>
        <p:nvSpPr>
          <p:cNvPr id="6" name="Rounded Rectangle 5">
            <a:extLst>
              <a:ext uri="{FF2B5EF4-FFF2-40B4-BE49-F238E27FC236}">
                <a16:creationId xmlns:a16="http://schemas.microsoft.com/office/drawing/2014/main" id="{BAECD1C2-D876-4745-8648-691BE5BCA0CF}"/>
              </a:ext>
            </a:extLst>
          </p:cNvPr>
          <p:cNvSpPr/>
          <p:nvPr userDrawn="1"/>
        </p:nvSpPr>
        <p:spPr>
          <a:xfrm>
            <a:off x="9176874" y="2481347"/>
            <a:ext cx="2370057" cy="1895306"/>
          </a:xfrm>
          <a:prstGeom prst="roundRect">
            <a:avLst>
              <a:gd name="adj" fmla="val 16042"/>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58" rtl="0" eaLnBrk="1" fontAlgn="auto" latinLnBrk="0" hangingPunct="1">
              <a:lnSpc>
                <a:spcPct val="100000"/>
              </a:lnSpc>
              <a:spcBef>
                <a:spcPts val="0"/>
              </a:spcBef>
              <a:spcAft>
                <a:spcPts val="0"/>
              </a:spcAft>
              <a:buClr>
                <a:srgbClr val="000000"/>
              </a:buClr>
              <a:buSzTx/>
              <a:buFont typeface="Arial"/>
              <a:buNone/>
              <a:tabLst/>
              <a:defRPr/>
            </a:pPr>
            <a:endParaRPr kumimoji="0" lang="en-US" sz="1867" b="0" i="0" u="none" strike="noStrike" kern="0" cap="none" spc="0" normalizeH="0" baseline="0" noProof="0">
              <a:ln>
                <a:noFill/>
              </a:ln>
              <a:solidFill>
                <a:srgbClr val="FFFFFF"/>
              </a:solidFill>
              <a:effectLst/>
              <a:uLnTx/>
              <a:uFillTx/>
              <a:latin typeface="Arial"/>
              <a:ea typeface="+mn-ea"/>
              <a:cs typeface="+mn-cs"/>
              <a:sym typeface="Arial"/>
            </a:endParaRPr>
          </a:p>
        </p:txBody>
      </p:sp>
      <p:sp>
        <p:nvSpPr>
          <p:cNvPr id="9" name="Rounded Rectangle 8">
            <a:extLst>
              <a:ext uri="{FF2B5EF4-FFF2-40B4-BE49-F238E27FC236}">
                <a16:creationId xmlns:a16="http://schemas.microsoft.com/office/drawing/2014/main" id="{49A5EC3D-4E0D-164B-8439-758CA008F300}"/>
              </a:ext>
            </a:extLst>
          </p:cNvPr>
          <p:cNvSpPr/>
          <p:nvPr userDrawn="1"/>
        </p:nvSpPr>
        <p:spPr>
          <a:xfrm>
            <a:off x="6336829" y="2481347"/>
            <a:ext cx="2370057" cy="1895306"/>
          </a:xfrm>
          <a:prstGeom prst="roundRect">
            <a:avLst>
              <a:gd name="adj" fmla="val 15251"/>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58" rtl="0" eaLnBrk="1" fontAlgn="auto" latinLnBrk="0" hangingPunct="1">
              <a:lnSpc>
                <a:spcPct val="100000"/>
              </a:lnSpc>
              <a:spcBef>
                <a:spcPts val="0"/>
              </a:spcBef>
              <a:spcAft>
                <a:spcPts val="0"/>
              </a:spcAft>
              <a:buClr>
                <a:srgbClr val="000000"/>
              </a:buClr>
              <a:buSzTx/>
              <a:buFont typeface="Arial"/>
              <a:buNone/>
              <a:tabLst/>
              <a:defRPr/>
            </a:pPr>
            <a:endParaRPr kumimoji="0" lang="en-US" sz="1867" b="0" i="0" u="none" strike="noStrike" kern="0" cap="none" spc="0" normalizeH="0" baseline="0" noProof="0">
              <a:ln>
                <a:noFill/>
              </a:ln>
              <a:solidFill>
                <a:srgbClr val="FFFFFF"/>
              </a:solidFill>
              <a:effectLst/>
              <a:uLnTx/>
              <a:uFillTx/>
              <a:latin typeface="Arial"/>
              <a:ea typeface="+mn-ea"/>
              <a:cs typeface="+mn-cs"/>
              <a:sym typeface="Arial"/>
            </a:endParaRPr>
          </a:p>
        </p:txBody>
      </p:sp>
      <p:sp>
        <p:nvSpPr>
          <p:cNvPr id="12" name="Rounded Rectangle 11">
            <a:extLst>
              <a:ext uri="{FF2B5EF4-FFF2-40B4-BE49-F238E27FC236}">
                <a16:creationId xmlns:a16="http://schemas.microsoft.com/office/drawing/2014/main" id="{FBA445F5-A6D6-C544-9E63-1F80E461A11A}"/>
              </a:ext>
            </a:extLst>
          </p:cNvPr>
          <p:cNvSpPr/>
          <p:nvPr userDrawn="1"/>
        </p:nvSpPr>
        <p:spPr>
          <a:xfrm>
            <a:off x="3496784" y="2481347"/>
            <a:ext cx="2370057" cy="1895306"/>
          </a:xfrm>
          <a:prstGeom prst="roundRect">
            <a:avLst>
              <a:gd name="adj" fmla="val 1446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58" rtl="0" eaLnBrk="1" fontAlgn="auto" latinLnBrk="0" hangingPunct="1">
              <a:lnSpc>
                <a:spcPct val="100000"/>
              </a:lnSpc>
              <a:spcBef>
                <a:spcPts val="0"/>
              </a:spcBef>
              <a:spcAft>
                <a:spcPts val="0"/>
              </a:spcAft>
              <a:buClr>
                <a:srgbClr val="000000"/>
              </a:buClr>
              <a:buSzTx/>
              <a:buFont typeface="Arial"/>
              <a:buNone/>
              <a:tabLst/>
              <a:defRPr/>
            </a:pPr>
            <a:endParaRPr kumimoji="0" lang="en-US" sz="1867" b="0" i="0" u="none" strike="noStrike" kern="0" cap="none" spc="0" normalizeH="0" baseline="0" noProof="0">
              <a:ln>
                <a:noFill/>
              </a:ln>
              <a:solidFill>
                <a:srgbClr val="FFFFFF"/>
              </a:solidFill>
              <a:effectLst/>
              <a:uLnTx/>
              <a:uFillTx/>
              <a:latin typeface="Arial"/>
              <a:ea typeface="+mn-ea"/>
              <a:cs typeface="+mn-cs"/>
              <a:sym typeface="Arial"/>
            </a:endParaRPr>
          </a:p>
        </p:txBody>
      </p:sp>
      <p:sp>
        <p:nvSpPr>
          <p:cNvPr id="17" name="Text Placeholder 6">
            <a:extLst>
              <a:ext uri="{FF2B5EF4-FFF2-40B4-BE49-F238E27FC236}">
                <a16:creationId xmlns:a16="http://schemas.microsoft.com/office/drawing/2014/main" id="{9B96A2B5-965F-C946-8271-30F5F21FA5FE}"/>
              </a:ext>
            </a:extLst>
          </p:cNvPr>
          <p:cNvSpPr>
            <a:spLocks noGrp="1"/>
          </p:cNvSpPr>
          <p:nvPr>
            <p:ph type="body" sz="quarter" idx="73" hasCustomPrompt="1"/>
          </p:nvPr>
        </p:nvSpPr>
        <p:spPr>
          <a:xfrm>
            <a:off x="9291336" y="2647453"/>
            <a:ext cx="2141821" cy="738664"/>
          </a:xfrm>
          <a:prstGeom prst="rect">
            <a:avLst/>
          </a:prstGeom>
        </p:spPr>
        <p:txBody>
          <a:bodyPr lIns="0" tIns="0" rIns="0" bIns="0" anchor="ctr" anchorCtr="0">
            <a:noAutofit/>
          </a:bodyPr>
          <a:lstStyle>
            <a:lvl1pPr marL="0" indent="0" algn="ctr">
              <a:lnSpc>
                <a:spcPct val="120000"/>
              </a:lnSpc>
              <a:spcBef>
                <a:spcPts val="0"/>
              </a:spcBef>
              <a:spcAft>
                <a:spcPts val="2400"/>
              </a:spcAft>
              <a:buFont typeface="Arial" panose="020B0604020202020204" pitchFamily="34" charset="0"/>
              <a:buNone/>
              <a:defRPr sz="6700" b="1" i="0" spc="-300">
                <a:solidFill>
                  <a:schemeClr val="tx1"/>
                </a:solidFill>
                <a:latin typeface="Inter" panose="02000503000000020004" pitchFamily="2" charset="0"/>
                <a:ea typeface="Inter" panose="02000503000000020004" pitchFamily="2" charset="0"/>
                <a:cs typeface="Inter" panose="02000503000000020004" pitchFamily="2" charset="0"/>
              </a:defRPr>
            </a:lvl1pPr>
            <a:lvl2pPr marL="457179" indent="0">
              <a:buNone/>
              <a:defRPr sz="1600" b="0" i="0">
                <a:solidFill>
                  <a:schemeClr val="tx1"/>
                </a:solidFill>
                <a:latin typeface="Inter" panose="02000503000000020004" pitchFamily="2" charset="0"/>
                <a:ea typeface="Inter" panose="02000503000000020004" pitchFamily="2" charset="0"/>
                <a:cs typeface="Inter" panose="02000503000000020004" pitchFamily="2" charset="0"/>
              </a:defRPr>
            </a:lvl2pPr>
            <a:lvl3pPr marL="914358" indent="0">
              <a:buNone/>
              <a:defRPr sz="1600" b="0" i="0">
                <a:solidFill>
                  <a:schemeClr val="tx1"/>
                </a:solidFill>
                <a:latin typeface="Inter" panose="02000503000000020004" pitchFamily="2" charset="0"/>
                <a:ea typeface="Inter" panose="02000503000000020004" pitchFamily="2" charset="0"/>
                <a:cs typeface="Inter" panose="02000503000000020004" pitchFamily="2" charset="0"/>
              </a:defRPr>
            </a:lvl3pPr>
            <a:lvl4pPr marL="1371536" indent="0">
              <a:buNone/>
              <a:defRPr sz="1600" b="0" i="0">
                <a:solidFill>
                  <a:schemeClr val="tx1"/>
                </a:solidFill>
                <a:latin typeface="Inter" panose="02000503000000020004" pitchFamily="2" charset="0"/>
                <a:ea typeface="Inter" panose="02000503000000020004" pitchFamily="2" charset="0"/>
                <a:cs typeface="Inter" panose="02000503000000020004" pitchFamily="2" charset="0"/>
              </a:defRPr>
            </a:lvl4pPr>
            <a:lvl5pPr marL="1828715" indent="0">
              <a:buNone/>
              <a:defRPr sz="1600" b="0" i="0">
                <a:solidFill>
                  <a:schemeClr val="tx1"/>
                </a:solidFill>
                <a:latin typeface="Inter" panose="02000503000000020004" pitchFamily="2" charset="0"/>
                <a:ea typeface="Inter" panose="02000503000000020004" pitchFamily="2" charset="0"/>
                <a:cs typeface="Inter" panose="02000503000000020004" pitchFamily="2" charset="0"/>
              </a:defRPr>
            </a:lvl5pPr>
          </a:lstStyle>
          <a:p>
            <a:pPr lvl="0"/>
            <a:r>
              <a:rPr lang="en-US"/>
              <a:t>00%</a:t>
            </a:r>
          </a:p>
        </p:txBody>
      </p:sp>
      <p:sp>
        <p:nvSpPr>
          <p:cNvPr id="18" name="Text Placeholder 6">
            <a:extLst>
              <a:ext uri="{FF2B5EF4-FFF2-40B4-BE49-F238E27FC236}">
                <a16:creationId xmlns:a16="http://schemas.microsoft.com/office/drawing/2014/main" id="{3DDB8CEE-F2CD-CD42-AE22-5B80853A6333}"/>
              </a:ext>
            </a:extLst>
          </p:cNvPr>
          <p:cNvSpPr>
            <a:spLocks noGrp="1"/>
          </p:cNvSpPr>
          <p:nvPr>
            <p:ph type="body" sz="quarter" idx="75" hasCustomPrompt="1"/>
          </p:nvPr>
        </p:nvSpPr>
        <p:spPr>
          <a:xfrm>
            <a:off x="9291335" y="3490938"/>
            <a:ext cx="2141820" cy="779811"/>
          </a:xfrm>
          <a:prstGeom prst="rect">
            <a:avLst/>
          </a:prstGeom>
        </p:spPr>
        <p:txBody>
          <a:bodyPr lIns="0" tIns="0" rIns="0" bIns="0" anchor="ctr" anchorCtr="0">
            <a:noAutofit/>
          </a:bodyPr>
          <a:lstStyle>
            <a:lvl1pPr marL="0" indent="0" algn="ctr">
              <a:lnSpc>
                <a:spcPct val="95000"/>
              </a:lnSpc>
              <a:spcBef>
                <a:spcPts val="0"/>
              </a:spcBef>
              <a:spcAft>
                <a:spcPts val="2400"/>
              </a:spcAft>
              <a:buFont typeface="Arial" panose="020B0604020202020204" pitchFamily="34" charset="0"/>
              <a:buNone/>
              <a:defRPr sz="1600" b="0" i="0">
                <a:solidFill>
                  <a:schemeClr val="tx1"/>
                </a:solidFill>
                <a:latin typeface="Inter Light" panose="02000403000000020004" pitchFamily="2" charset="0"/>
                <a:ea typeface="Inter Light" panose="02000403000000020004" pitchFamily="2" charset="0"/>
                <a:cs typeface="Inter Light" panose="02000403000000020004" pitchFamily="2" charset="0"/>
              </a:defRPr>
            </a:lvl1pPr>
            <a:lvl2pPr marL="457179" indent="0">
              <a:buNone/>
              <a:defRPr sz="1600" b="0" i="0">
                <a:solidFill>
                  <a:schemeClr val="tx1"/>
                </a:solidFill>
                <a:latin typeface="Inter" panose="02000503000000020004" pitchFamily="2" charset="0"/>
                <a:ea typeface="Inter" panose="02000503000000020004" pitchFamily="2" charset="0"/>
                <a:cs typeface="Inter" panose="02000503000000020004" pitchFamily="2" charset="0"/>
              </a:defRPr>
            </a:lvl2pPr>
            <a:lvl3pPr marL="914358" indent="0">
              <a:buNone/>
              <a:defRPr sz="1600" b="0" i="0">
                <a:solidFill>
                  <a:schemeClr val="tx1"/>
                </a:solidFill>
                <a:latin typeface="Inter" panose="02000503000000020004" pitchFamily="2" charset="0"/>
                <a:ea typeface="Inter" panose="02000503000000020004" pitchFamily="2" charset="0"/>
                <a:cs typeface="Inter" panose="02000503000000020004" pitchFamily="2" charset="0"/>
              </a:defRPr>
            </a:lvl3pPr>
            <a:lvl4pPr marL="1371536" indent="0">
              <a:buNone/>
              <a:defRPr sz="1600" b="0" i="0">
                <a:solidFill>
                  <a:schemeClr val="tx1"/>
                </a:solidFill>
                <a:latin typeface="Inter" panose="02000503000000020004" pitchFamily="2" charset="0"/>
                <a:ea typeface="Inter" panose="02000503000000020004" pitchFamily="2" charset="0"/>
                <a:cs typeface="Inter" panose="02000503000000020004" pitchFamily="2" charset="0"/>
              </a:defRPr>
            </a:lvl4pPr>
            <a:lvl5pPr marL="1828715" indent="0">
              <a:buNone/>
              <a:defRPr sz="1600" b="0" i="0">
                <a:solidFill>
                  <a:schemeClr val="tx1"/>
                </a:solidFill>
                <a:latin typeface="Inter" panose="02000503000000020004" pitchFamily="2" charset="0"/>
                <a:ea typeface="Inter" panose="02000503000000020004" pitchFamily="2" charset="0"/>
                <a:cs typeface="Inter" panose="02000503000000020004" pitchFamily="2" charset="0"/>
              </a:defRPr>
            </a:lvl5pPr>
          </a:lstStyle>
          <a:p>
            <a:pPr lvl="0"/>
            <a:r>
              <a:rPr lang="en-US"/>
              <a:t>Click to add body text here and here</a:t>
            </a:r>
          </a:p>
        </p:txBody>
      </p:sp>
      <p:sp>
        <p:nvSpPr>
          <p:cNvPr id="19" name="Text Placeholder 6">
            <a:extLst>
              <a:ext uri="{FF2B5EF4-FFF2-40B4-BE49-F238E27FC236}">
                <a16:creationId xmlns:a16="http://schemas.microsoft.com/office/drawing/2014/main" id="{84AF6AB8-20E4-3C47-9045-4A7FEF316070}"/>
              </a:ext>
            </a:extLst>
          </p:cNvPr>
          <p:cNvSpPr>
            <a:spLocks noGrp="1"/>
          </p:cNvSpPr>
          <p:nvPr>
            <p:ph type="body" sz="quarter" idx="76" hasCustomPrompt="1"/>
          </p:nvPr>
        </p:nvSpPr>
        <p:spPr>
          <a:xfrm>
            <a:off x="6448475" y="2647453"/>
            <a:ext cx="2141821" cy="738664"/>
          </a:xfrm>
          <a:prstGeom prst="rect">
            <a:avLst/>
          </a:prstGeom>
        </p:spPr>
        <p:txBody>
          <a:bodyPr lIns="0" tIns="0" rIns="0" bIns="0" anchor="ctr" anchorCtr="0">
            <a:noAutofit/>
          </a:bodyPr>
          <a:lstStyle>
            <a:lvl1pPr marL="0" indent="0" algn="ctr">
              <a:lnSpc>
                <a:spcPct val="120000"/>
              </a:lnSpc>
              <a:spcBef>
                <a:spcPts val="0"/>
              </a:spcBef>
              <a:spcAft>
                <a:spcPts val="2400"/>
              </a:spcAft>
              <a:buFont typeface="Arial" panose="020B0604020202020204" pitchFamily="34" charset="0"/>
              <a:buNone/>
              <a:defRPr sz="6700" b="1" i="0" spc="-300">
                <a:solidFill>
                  <a:schemeClr val="bg1"/>
                </a:solidFill>
                <a:latin typeface="Inter" panose="02000503000000020004" pitchFamily="2" charset="0"/>
                <a:ea typeface="Inter" panose="02000503000000020004" pitchFamily="2" charset="0"/>
                <a:cs typeface="Inter" panose="02000503000000020004" pitchFamily="2" charset="0"/>
              </a:defRPr>
            </a:lvl1pPr>
            <a:lvl2pPr marL="457179" indent="0">
              <a:buNone/>
              <a:defRPr sz="1600" b="0" i="0">
                <a:solidFill>
                  <a:schemeClr val="tx1"/>
                </a:solidFill>
                <a:latin typeface="Inter" panose="02000503000000020004" pitchFamily="2" charset="0"/>
                <a:ea typeface="Inter" panose="02000503000000020004" pitchFamily="2" charset="0"/>
                <a:cs typeface="Inter" panose="02000503000000020004" pitchFamily="2" charset="0"/>
              </a:defRPr>
            </a:lvl2pPr>
            <a:lvl3pPr marL="914358" indent="0">
              <a:buNone/>
              <a:defRPr sz="1600" b="0" i="0">
                <a:solidFill>
                  <a:schemeClr val="tx1"/>
                </a:solidFill>
                <a:latin typeface="Inter" panose="02000503000000020004" pitchFamily="2" charset="0"/>
                <a:ea typeface="Inter" panose="02000503000000020004" pitchFamily="2" charset="0"/>
                <a:cs typeface="Inter" panose="02000503000000020004" pitchFamily="2" charset="0"/>
              </a:defRPr>
            </a:lvl3pPr>
            <a:lvl4pPr marL="1371536" indent="0">
              <a:buNone/>
              <a:defRPr sz="1600" b="0" i="0">
                <a:solidFill>
                  <a:schemeClr val="tx1"/>
                </a:solidFill>
                <a:latin typeface="Inter" panose="02000503000000020004" pitchFamily="2" charset="0"/>
                <a:ea typeface="Inter" panose="02000503000000020004" pitchFamily="2" charset="0"/>
                <a:cs typeface="Inter" panose="02000503000000020004" pitchFamily="2" charset="0"/>
              </a:defRPr>
            </a:lvl4pPr>
            <a:lvl5pPr marL="1828715" indent="0">
              <a:buNone/>
              <a:defRPr sz="1600" b="0" i="0">
                <a:solidFill>
                  <a:schemeClr val="tx1"/>
                </a:solidFill>
                <a:latin typeface="Inter" panose="02000503000000020004" pitchFamily="2" charset="0"/>
                <a:ea typeface="Inter" panose="02000503000000020004" pitchFamily="2" charset="0"/>
                <a:cs typeface="Inter" panose="02000503000000020004" pitchFamily="2" charset="0"/>
              </a:defRPr>
            </a:lvl5pPr>
          </a:lstStyle>
          <a:p>
            <a:pPr lvl="0"/>
            <a:r>
              <a:rPr lang="en-US"/>
              <a:t>00%</a:t>
            </a:r>
          </a:p>
        </p:txBody>
      </p:sp>
      <p:sp>
        <p:nvSpPr>
          <p:cNvPr id="20" name="Text Placeholder 6">
            <a:extLst>
              <a:ext uri="{FF2B5EF4-FFF2-40B4-BE49-F238E27FC236}">
                <a16:creationId xmlns:a16="http://schemas.microsoft.com/office/drawing/2014/main" id="{2E49E45D-06F1-4343-AC31-48E9886D403D}"/>
              </a:ext>
            </a:extLst>
          </p:cNvPr>
          <p:cNvSpPr>
            <a:spLocks noGrp="1"/>
          </p:cNvSpPr>
          <p:nvPr>
            <p:ph type="body" sz="quarter" idx="77" hasCustomPrompt="1"/>
          </p:nvPr>
        </p:nvSpPr>
        <p:spPr>
          <a:xfrm>
            <a:off x="6448475" y="3490938"/>
            <a:ext cx="2141820" cy="779811"/>
          </a:xfrm>
          <a:prstGeom prst="rect">
            <a:avLst/>
          </a:prstGeom>
        </p:spPr>
        <p:txBody>
          <a:bodyPr lIns="0" tIns="0" rIns="0" bIns="0" anchor="ctr" anchorCtr="0">
            <a:noAutofit/>
          </a:bodyPr>
          <a:lstStyle>
            <a:lvl1pPr marL="0" indent="0" algn="ctr">
              <a:lnSpc>
                <a:spcPct val="95000"/>
              </a:lnSpc>
              <a:spcBef>
                <a:spcPts val="0"/>
              </a:spcBef>
              <a:spcAft>
                <a:spcPts val="2400"/>
              </a:spcAft>
              <a:buFont typeface="Arial" panose="020B0604020202020204" pitchFamily="34" charset="0"/>
              <a:buNone/>
              <a:defRPr sz="1600" b="0" i="0">
                <a:solidFill>
                  <a:schemeClr val="bg1"/>
                </a:solidFill>
                <a:latin typeface="Inter Light" panose="02000403000000020004" pitchFamily="2" charset="0"/>
                <a:ea typeface="Inter Light" panose="02000403000000020004" pitchFamily="2" charset="0"/>
                <a:cs typeface="Inter Light" panose="02000403000000020004" pitchFamily="2" charset="0"/>
              </a:defRPr>
            </a:lvl1pPr>
            <a:lvl2pPr marL="457179" indent="0">
              <a:buNone/>
              <a:defRPr sz="1600" b="0" i="0">
                <a:solidFill>
                  <a:schemeClr val="tx1"/>
                </a:solidFill>
                <a:latin typeface="Inter" panose="02000503000000020004" pitchFamily="2" charset="0"/>
                <a:ea typeface="Inter" panose="02000503000000020004" pitchFamily="2" charset="0"/>
                <a:cs typeface="Inter" panose="02000503000000020004" pitchFamily="2" charset="0"/>
              </a:defRPr>
            </a:lvl2pPr>
            <a:lvl3pPr marL="914358" indent="0">
              <a:buNone/>
              <a:defRPr sz="1600" b="0" i="0">
                <a:solidFill>
                  <a:schemeClr val="tx1"/>
                </a:solidFill>
                <a:latin typeface="Inter" panose="02000503000000020004" pitchFamily="2" charset="0"/>
                <a:ea typeface="Inter" panose="02000503000000020004" pitchFamily="2" charset="0"/>
                <a:cs typeface="Inter" panose="02000503000000020004" pitchFamily="2" charset="0"/>
              </a:defRPr>
            </a:lvl3pPr>
            <a:lvl4pPr marL="1371536" indent="0">
              <a:buNone/>
              <a:defRPr sz="1600" b="0" i="0">
                <a:solidFill>
                  <a:schemeClr val="tx1"/>
                </a:solidFill>
                <a:latin typeface="Inter" panose="02000503000000020004" pitchFamily="2" charset="0"/>
                <a:ea typeface="Inter" panose="02000503000000020004" pitchFamily="2" charset="0"/>
                <a:cs typeface="Inter" panose="02000503000000020004" pitchFamily="2" charset="0"/>
              </a:defRPr>
            </a:lvl4pPr>
            <a:lvl5pPr marL="1828715" indent="0">
              <a:buNone/>
              <a:defRPr sz="1600" b="0" i="0">
                <a:solidFill>
                  <a:schemeClr val="tx1"/>
                </a:solidFill>
                <a:latin typeface="Inter" panose="02000503000000020004" pitchFamily="2" charset="0"/>
                <a:ea typeface="Inter" panose="02000503000000020004" pitchFamily="2" charset="0"/>
                <a:cs typeface="Inter" panose="02000503000000020004" pitchFamily="2" charset="0"/>
              </a:defRPr>
            </a:lvl5pPr>
          </a:lstStyle>
          <a:p>
            <a:pPr lvl="0"/>
            <a:r>
              <a:rPr lang="en-US"/>
              <a:t>Click to add body text here and here</a:t>
            </a:r>
          </a:p>
        </p:txBody>
      </p:sp>
      <p:sp>
        <p:nvSpPr>
          <p:cNvPr id="21" name="Text Placeholder 6">
            <a:extLst>
              <a:ext uri="{FF2B5EF4-FFF2-40B4-BE49-F238E27FC236}">
                <a16:creationId xmlns:a16="http://schemas.microsoft.com/office/drawing/2014/main" id="{7C420CB9-B50A-454C-9FB3-7A48A7832D9B}"/>
              </a:ext>
            </a:extLst>
          </p:cNvPr>
          <p:cNvSpPr>
            <a:spLocks noGrp="1"/>
          </p:cNvSpPr>
          <p:nvPr>
            <p:ph type="body" sz="quarter" idx="78" hasCustomPrompt="1"/>
          </p:nvPr>
        </p:nvSpPr>
        <p:spPr>
          <a:xfrm>
            <a:off x="3600642" y="2647453"/>
            <a:ext cx="2141821" cy="738664"/>
          </a:xfrm>
          <a:prstGeom prst="rect">
            <a:avLst/>
          </a:prstGeom>
        </p:spPr>
        <p:txBody>
          <a:bodyPr lIns="0" tIns="0" rIns="0" bIns="0" anchor="ctr" anchorCtr="0">
            <a:noAutofit/>
          </a:bodyPr>
          <a:lstStyle>
            <a:lvl1pPr marL="0" indent="0" algn="ctr">
              <a:lnSpc>
                <a:spcPct val="120000"/>
              </a:lnSpc>
              <a:spcBef>
                <a:spcPts val="0"/>
              </a:spcBef>
              <a:spcAft>
                <a:spcPts val="2400"/>
              </a:spcAft>
              <a:buFont typeface="Arial" panose="020B0604020202020204" pitchFamily="34" charset="0"/>
              <a:buNone/>
              <a:defRPr sz="6700" b="1" i="0" spc="-300">
                <a:solidFill>
                  <a:schemeClr val="tx1"/>
                </a:solidFill>
                <a:latin typeface="Inter" panose="02000503000000020004" pitchFamily="2" charset="0"/>
                <a:ea typeface="Inter" panose="02000503000000020004" pitchFamily="2" charset="0"/>
                <a:cs typeface="Inter" panose="02000503000000020004" pitchFamily="2" charset="0"/>
              </a:defRPr>
            </a:lvl1pPr>
            <a:lvl2pPr marL="457179" indent="0">
              <a:buNone/>
              <a:defRPr sz="1600" b="0" i="0">
                <a:solidFill>
                  <a:schemeClr val="tx1"/>
                </a:solidFill>
                <a:latin typeface="Inter" panose="02000503000000020004" pitchFamily="2" charset="0"/>
                <a:ea typeface="Inter" panose="02000503000000020004" pitchFamily="2" charset="0"/>
                <a:cs typeface="Inter" panose="02000503000000020004" pitchFamily="2" charset="0"/>
              </a:defRPr>
            </a:lvl2pPr>
            <a:lvl3pPr marL="914358" indent="0">
              <a:buNone/>
              <a:defRPr sz="1600" b="0" i="0">
                <a:solidFill>
                  <a:schemeClr val="tx1"/>
                </a:solidFill>
                <a:latin typeface="Inter" panose="02000503000000020004" pitchFamily="2" charset="0"/>
                <a:ea typeface="Inter" panose="02000503000000020004" pitchFamily="2" charset="0"/>
                <a:cs typeface="Inter" panose="02000503000000020004" pitchFamily="2" charset="0"/>
              </a:defRPr>
            </a:lvl3pPr>
            <a:lvl4pPr marL="1371536" indent="0">
              <a:buNone/>
              <a:defRPr sz="1600" b="0" i="0">
                <a:solidFill>
                  <a:schemeClr val="tx1"/>
                </a:solidFill>
                <a:latin typeface="Inter" panose="02000503000000020004" pitchFamily="2" charset="0"/>
                <a:ea typeface="Inter" panose="02000503000000020004" pitchFamily="2" charset="0"/>
                <a:cs typeface="Inter" panose="02000503000000020004" pitchFamily="2" charset="0"/>
              </a:defRPr>
            </a:lvl4pPr>
            <a:lvl5pPr marL="1828715" indent="0">
              <a:buNone/>
              <a:defRPr sz="1600" b="0" i="0">
                <a:solidFill>
                  <a:schemeClr val="tx1"/>
                </a:solidFill>
                <a:latin typeface="Inter" panose="02000503000000020004" pitchFamily="2" charset="0"/>
                <a:ea typeface="Inter" panose="02000503000000020004" pitchFamily="2" charset="0"/>
                <a:cs typeface="Inter" panose="02000503000000020004" pitchFamily="2" charset="0"/>
              </a:defRPr>
            </a:lvl5pPr>
          </a:lstStyle>
          <a:p>
            <a:pPr lvl="0"/>
            <a:r>
              <a:rPr lang="en-US"/>
              <a:t>00%</a:t>
            </a:r>
          </a:p>
        </p:txBody>
      </p:sp>
      <p:sp>
        <p:nvSpPr>
          <p:cNvPr id="22" name="Text Placeholder 6">
            <a:extLst>
              <a:ext uri="{FF2B5EF4-FFF2-40B4-BE49-F238E27FC236}">
                <a16:creationId xmlns:a16="http://schemas.microsoft.com/office/drawing/2014/main" id="{60C92586-E3E6-634F-86C3-2FBFC3C96F02}"/>
              </a:ext>
            </a:extLst>
          </p:cNvPr>
          <p:cNvSpPr>
            <a:spLocks noGrp="1"/>
          </p:cNvSpPr>
          <p:nvPr>
            <p:ph type="body" sz="quarter" idx="79" hasCustomPrompt="1"/>
          </p:nvPr>
        </p:nvSpPr>
        <p:spPr>
          <a:xfrm>
            <a:off x="3600641" y="3490938"/>
            <a:ext cx="2141820" cy="779811"/>
          </a:xfrm>
          <a:prstGeom prst="rect">
            <a:avLst/>
          </a:prstGeom>
        </p:spPr>
        <p:txBody>
          <a:bodyPr lIns="0" tIns="0" rIns="0" bIns="0" anchor="ctr" anchorCtr="0">
            <a:noAutofit/>
          </a:bodyPr>
          <a:lstStyle>
            <a:lvl1pPr marL="0" indent="0" algn="ctr">
              <a:lnSpc>
                <a:spcPct val="95000"/>
              </a:lnSpc>
              <a:spcBef>
                <a:spcPts val="0"/>
              </a:spcBef>
              <a:spcAft>
                <a:spcPts val="2400"/>
              </a:spcAft>
              <a:buFont typeface="Arial" panose="020B0604020202020204" pitchFamily="34" charset="0"/>
              <a:buNone/>
              <a:defRPr sz="1600" b="0" i="0">
                <a:solidFill>
                  <a:schemeClr val="tx1"/>
                </a:solidFill>
                <a:latin typeface="Inter Light" panose="02000403000000020004" pitchFamily="2" charset="0"/>
                <a:ea typeface="Inter Light" panose="02000403000000020004" pitchFamily="2" charset="0"/>
                <a:cs typeface="Inter Light" panose="02000403000000020004" pitchFamily="2" charset="0"/>
              </a:defRPr>
            </a:lvl1pPr>
            <a:lvl2pPr marL="457179" indent="0">
              <a:buNone/>
              <a:defRPr sz="1600" b="0" i="0">
                <a:solidFill>
                  <a:schemeClr val="tx1"/>
                </a:solidFill>
                <a:latin typeface="Inter" panose="02000503000000020004" pitchFamily="2" charset="0"/>
                <a:ea typeface="Inter" panose="02000503000000020004" pitchFamily="2" charset="0"/>
                <a:cs typeface="Inter" panose="02000503000000020004" pitchFamily="2" charset="0"/>
              </a:defRPr>
            </a:lvl2pPr>
            <a:lvl3pPr marL="914358" indent="0">
              <a:buNone/>
              <a:defRPr sz="1600" b="0" i="0">
                <a:solidFill>
                  <a:schemeClr val="tx1"/>
                </a:solidFill>
                <a:latin typeface="Inter" panose="02000503000000020004" pitchFamily="2" charset="0"/>
                <a:ea typeface="Inter" panose="02000503000000020004" pitchFamily="2" charset="0"/>
                <a:cs typeface="Inter" panose="02000503000000020004" pitchFamily="2" charset="0"/>
              </a:defRPr>
            </a:lvl3pPr>
            <a:lvl4pPr marL="1371536" indent="0">
              <a:buNone/>
              <a:defRPr sz="1600" b="0" i="0">
                <a:solidFill>
                  <a:schemeClr val="tx1"/>
                </a:solidFill>
                <a:latin typeface="Inter" panose="02000503000000020004" pitchFamily="2" charset="0"/>
                <a:ea typeface="Inter" panose="02000503000000020004" pitchFamily="2" charset="0"/>
                <a:cs typeface="Inter" panose="02000503000000020004" pitchFamily="2" charset="0"/>
              </a:defRPr>
            </a:lvl4pPr>
            <a:lvl5pPr marL="1828715" indent="0">
              <a:buNone/>
              <a:defRPr sz="1600" b="0" i="0">
                <a:solidFill>
                  <a:schemeClr val="tx1"/>
                </a:solidFill>
                <a:latin typeface="Inter" panose="02000503000000020004" pitchFamily="2" charset="0"/>
                <a:ea typeface="Inter" panose="02000503000000020004" pitchFamily="2" charset="0"/>
                <a:cs typeface="Inter" panose="02000503000000020004" pitchFamily="2" charset="0"/>
              </a:defRPr>
            </a:lvl5pPr>
          </a:lstStyle>
          <a:p>
            <a:pPr lvl="0"/>
            <a:r>
              <a:rPr lang="en-US"/>
              <a:t>Click to add body text here and here</a:t>
            </a:r>
          </a:p>
        </p:txBody>
      </p:sp>
      <p:sp>
        <p:nvSpPr>
          <p:cNvPr id="23" name="Text Placeholder 6">
            <a:extLst>
              <a:ext uri="{FF2B5EF4-FFF2-40B4-BE49-F238E27FC236}">
                <a16:creationId xmlns:a16="http://schemas.microsoft.com/office/drawing/2014/main" id="{03670C77-F5AF-9041-A83E-FEF0976DED21}"/>
              </a:ext>
            </a:extLst>
          </p:cNvPr>
          <p:cNvSpPr>
            <a:spLocks noGrp="1"/>
          </p:cNvSpPr>
          <p:nvPr>
            <p:ph type="body" sz="quarter" idx="80" hasCustomPrompt="1"/>
          </p:nvPr>
        </p:nvSpPr>
        <p:spPr>
          <a:xfrm>
            <a:off x="757782" y="2647453"/>
            <a:ext cx="2141821" cy="738664"/>
          </a:xfrm>
          <a:prstGeom prst="rect">
            <a:avLst/>
          </a:prstGeom>
        </p:spPr>
        <p:txBody>
          <a:bodyPr lIns="0" tIns="0" rIns="0" bIns="0" anchor="ctr" anchorCtr="0">
            <a:noAutofit/>
          </a:bodyPr>
          <a:lstStyle>
            <a:lvl1pPr marL="0" indent="0" algn="ctr">
              <a:lnSpc>
                <a:spcPct val="120000"/>
              </a:lnSpc>
              <a:spcBef>
                <a:spcPts val="0"/>
              </a:spcBef>
              <a:spcAft>
                <a:spcPts val="2400"/>
              </a:spcAft>
              <a:buFont typeface="Arial" panose="020B0604020202020204" pitchFamily="34" charset="0"/>
              <a:buNone/>
              <a:defRPr sz="6700" b="1" i="0" spc="-300">
                <a:solidFill>
                  <a:schemeClr val="tx1"/>
                </a:solidFill>
                <a:latin typeface="Inter" panose="02000503000000020004" pitchFamily="2" charset="0"/>
                <a:ea typeface="Inter" panose="02000503000000020004" pitchFamily="2" charset="0"/>
                <a:cs typeface="Inter" panose="02000503000000020004" pitchFamily="2" charset="0"/>
              </a:defRPr>
            </a:lvl1pPr>
            <a:lvl2pPr marL="457179" indent="0">
              <a:buNone/>
              <a:defRPr sz="1600" b="0" i="0">
                <a:solidFill>
                  <a:schemeClr val="tx1"/>
                </a:solidFill>
                <a:latin typeface="Inter" panose="02000503000000020004" pitchFamily="2" charset="0"/>
                <a:ea typeface="Inter" panose="02000503000000020004" pitchFamily="2" charset="0"/>
                <a:cs typeface="Inter" panose="02000503000000020004" pitchFamily="2" charset="0"/>
              </a:defRPr>
            </a:lvl2pPr>
            <a:lvl3pPr marL="914358" indent="0">
              <a:buNone/>
              <a:defRPr sz="1600" b="0" i="0">
                <a:solidFill>
                  <a:schemeClr val="tx1"/>
                </a:solidFill>
                <a:latin typeface="Inter" panose="02000503000000020004" pitchFamily="2" charset="0"/>
                <a:ea typeface="Inter" panose="02000503000000020004" pitchFamily="2" charset="0"/>
                <a:cs typeface="Inter" panose="02000503000000020004" pitchFamily="2" charset="0"/>
              </a:defRPr>
            </a:lvl3pPr>
            <a:lvl4pPr marL="1371536" indent="0">
              <a:buNone/>
              <a:defRPr sz="1600" b="0" i="0">
                <a:solidFill>
                  <a:schemeClr val="tx1"/>
                </a:solidFill>
                <a:latin typeface="Inter" panose="02000503000000020004" pitchFamily="2" charset="0"/>
                <a:ea typeface="Inter" panose="02000503000000020004" pitchFamily="2" charset="0"/>
                <a:cs typeface="Inter" panose="02000503000000020004" pitchFamily="2" charset="0"/>
              </a:defRPr>
            </a:lvl4pPr>
            <a:lvl5pPr marL="1828715" indent="0">
              <a:buNone/>
              <a:defRPr sz="1600" b="0" i="0">
                <a:solidFill>
                  <a:schemeClr val="tx1"/>
                </a:solidFill>
                <a:latin typeface="Inter" panose="02000503000000020004" pitchFamily="2" charset="0"/>
                <a:ea typeface="Inter" panose="02000503000000020004" pitchFamily="2" charset="0"/>
                <a:cs typeface="Inter" panose="02000503000000020004" pitchFamily="2" charset="0"/>
              </a:defRPr>
            </a:lvl5pPr>
          </a:lstStyle>
          <a:p>
            <a:pPr lvl="0"/>
            <a:r>
              <a:rPr lang="en-US"/>
              <a:t>00%</a:t>
            </a:r>
          </a:p>
        </p:txBody>
      </p:sp>
      <p:sp>
        <p:nvSpPr>
          <p:cNvPr id="24" name="Text Placeholder 6">
            <a:extLst>
              <a:ext uri="{FF2B5EF4-FFF2-40B4-BE49-F238E27FC236}">
                <a16:creationId xmlns:a16="http://schemas.microsoft.com/office/drawing/2014/main" id="{A6E2D0F7-0FD5-9142-A584-1FF66CBA8666}"/>
              </a:ext>
            </a:extLst>
          </p:cNvPr>
          <p:cNvSpPr>
            <a:spLocks noGrp="1"/>
          </p:cNvSpPr>
          <p:nvPr>
            <p:ph type="body" sz="quarter" idx="81" hasCustomPrompt="1"/>
          </p:nvPr>
        </p:nvSpPr>
        <p:spPr>
          <a:xfrm>
            <a:off x="757781" y="3490938"/>
            <a:ext cx="2141820" cy="779811"/>
          </a:xfrm>
          <a:prstGeom prst="rect">
            <a:avLst/>
          </a:prstGeom>
        </p:spPr>
        <p:txBody>
          <a:bodyPr lIns="0" tIns="0" rIns="0" bIns="0" anchor="ctr" anchorCtr="0">
            <a:noAutofit/>
          </a:bodyPr>
          <a:lstStyle>
            <a:lvl1pPr marL="0" indent="0" algn="ctr">
              <a:lnSpc>
                <a:spcPct val="95000"/>
              </a:lnSpc>
              <a:spcBef>
                <a:spcPts val="0"/>
              </a:spcBef>
              <a:spcAft>
                <a:spcPts val="2400"/>
              </a:spcAft>
              <a:buFont typeface="Arial" panose="020B0604020202020204" pitchFamily="34" charset="0"/>
              <a:buNone/>
              <a:defRPr sz="1600" b="0" i="0">
                <a:solidFill>
                  <a:schemeClr val="tx1"/>
                </a:solidFill>
                <a:latin typeface="Inter Light" panose="02000403000000020004" pitchFamily="2" charset="0"/>
                <a:ea typeface="Inter Light" panose="02000403000000020004" pitchFamily="2" charset="0"/>
                <a:cs typeface="Inter Light" panose="02000403000000020004" pitchFamily="2" charset="0"/>
              </a:defRPr>
            </a:lvl1pPr>
            <a:lvl2pPr marL="457179" indent="0">
              <a:buNone/>
              <a:defRPr sz="1600" b="0" i="0">
                <a:solidFill>
                  <a:schemeClr val="tx1"/>
                </a:solidFill>
                <a:latin typeface="Inter" panose="02000503000000020004" pitchFamily="2" charset="0"/>
                <a:ea typeface="Inter" panose="02000503000000020004" pitchFamily="2" charset="0"/>
                <a:cs typeface="Inter" panose="02000503000000020004" pitchFamily="2" charset="0"/>
              </a:defRPr>
            </a:lvl2pPr>
            <a:lvl3pPr marL="914358" indent="0">
              <a:buNone/>
              <a:defRPr sz="1600" b="0" i="0">
                <a:solidFill>
                  <a:schemeClr val="tx1"/>
                </a:solidFill>
                <a:latin typeface="Inter" panose="02000503000000020004" pitchFamily="2" charset="0"/>
                <a:ea typeface="Inter" panose="02000503000000020004" pitchFamily="2" charset="0"/>
                <a:cs typeface="Inter" panose="02000503000000020004" pitchFamily="2" charset="0"/>
              </a:defRPr>
            </a:lvl3pPr>
            <a:lvl4pPr marL="1371536" indent="0">
              <a:buNone/>
              <a:defRPr sz="1600" b="0" i="0">
                <a:solidFill>
                  <a:schemeClr val="tx1"/>
                </a:solidFill>
                <a:latin typeface="Inter" panose="02000503000000020004" pitchFamily="2" charset="0"/>
                <a:ea typeface="Inter" panose="02000503000000020004" pitchFamily="2" charset="0"/>
                <a:cs typeface="Inter" panose="02000503000000020004" pitchFamily="2" charset="0"/>
              </a:defRPr>
            </a:lvl4pPr>
            <a:lvl5pPr marL="1828715" indent="0">
              <a:buNone/>
              <a:defRPr sz="1600" b="0" i="0">
                <a:solidFill>
                  <a:schemeClr val="tx1"/>
                </a:solidFill>
                <a:latin typeface="Inter" panose="02000503000000020004" pitchFamily="2" charset="0"/>
                <a:ea typeface="Inter" panose="02000503000000020004" pitchFamily="2" charset="0"/>
                <a:cs typeface="Inter" panose="02000503000000020004" pitchFamily="2" charset="0"/>
              </a:defRPr>
            </a:lvl5pPr>
          </a:lstStyle>
          <a:p>
            <a:pPr lvl="0"/>
            <a:r>
              <a:rPr lang="en-US"/>
              <a:t>Click to add body text here and here</a:t>
            </a:r>
          </a:p>
        </p:txBody>
      </p:sp>
      <p:sp>
        <p:nvSpPr>
          <p:cNvPr id="25" name="Freeform 24">
            <a:extLst>
              <a:ext uri="{FF2B5EF4-FFF2-40B4-BE49-F238E27FC236}">
                <a16:creationId xmlns:a16="http://schemas.microsoft.com/office/drawing/2014/main" id="{8F077CB3-0398-134E-BFB3-DD1575B22C91}"/>
              </a:ext>
            </a:extLst>
          </p:cNvPr>
          <p:cNvSpPr/>
          <p:nvPr userDrawn="1"/>
        </p:nvSpPr>
        <p:spPr>
          <a:xfrm rot="1450454">
            <a:off x="9781767" y="5436915"/>
            <a:ext cx="1028792" cy="1802670"/>
          </a:xfrm>
          <a:custGeom>
            <a:avLst/>
            <a:gdLst>
              <a:gd name="connsiteX0" fmla="*/ 314170 w 1028792"/>
              <a:gd name="connsiteY0" fmla="*/ 40424 h 1802670"/>
              <a:gd name="connsiteX1" fmla="*/ 514396 w 1028792"/>
              <a:gd name="connsiteY1" fmla="*/ 0 h 1802670"/>
              <a:gd name="connsiteX2" fmla="*/ 1028792 w 1028792"/>
              <a:gd name="connsiteY2" fmla="*/ 514396 h 1802670"/>
              <a:gd name="connsiteX3" fmla="*/ 1028791 w 1028792"/>
              <a:gd name="connsiteY3" fmla="*/ 1340869 h 1802670"/>
              <a:gd name="connsiteX4" fmla="*/ 0 w 1028792"/>
              <a:gd name="connsiteY4" fmla="*/ 1802670 h 1802670"/>
              <a:gd name="connsiteX5" fmla="*/ 0 w 1028792"/>
              <a:gd name="connsiteY5" fmla="*/ 514396 h 1802670"/>
              <a:gd name="connsiteX6" fmla="*/ 314170 w 1028792"/>
              <a:gd name="connsiteY6" fmla="*/ 40424 h 1802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28792" h="1802670">
                <a:moveTo>
                  <a:pt x="314170" y="40424"/>
                </a:moveTo>
                <a:cubicBezTo>
                  <a:pt x="375711" y="14394"/>
                  <a:pt x="443373" y="0"/>
                  <a:pt x="514396" y="0"/>
                </a:cubicBezTo>
                <a:cubicBezTo>
                  <a:pt x="798489" y="0"/>
                  <a:pt x="1028792" y="230303"/>
                  <a:pt x="1028792" y="514396"/>
                </a:cubicBezTo>
                <a:lnTo>
                  <a:pt x="1028791" y="1340869"/>
                </a:lnTo>
                <a:lnTo>
                  <a:pt x="0" y="1802670"/>
                </a:lnTo>
                <a:lnTo>
                  <a:pt x="0" y="514396"/>
                </a:lnTo>
                <a:cubicBezTo>
                  <a:pt x="0" y="301326"/>
                  <a:pt x="129545" y="118513"/>
                  <a:pt x="314170" y="40424"/>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358" rtl="0" eaLnBrk="1" fontAlgn="auto" latinLnBrk="0" hangingPunct="1">
              <a:lnSpc>
                <a:spcPct val="100000"/>
              </a:lnSpc>
              <a:spcBef>
                <a:spcPts val="0"/>
              </a:spcBef>
              <a:spcAft>
                <a:spcPts val="0"/>
              </a:spcAft>
              <a:buClr>
                <a:srgbClr val="000000"/>
              </a:buClr>
              <a:buSzTx/>
              <a:buFont typeface="Arial"/>
              <a:buNone/>
              <a:tabLst/>
              <a:defRPr/>
            </a:pPr>
            <a:endParaRPr kumimoji="0" lang="en-US" sz="2489" b="0" i="0" u="none" strike="noStrike" kern="0" cap="none" spc="0" normalizeH="0" baseline="0" noProof="0">
              <a:ln>
                <a:noFill/>
              </a:ln>
              <a:solidFill>
                <a:srgbClr val="FFFFFF"/>
              </a:solidFill>
              <a:effectLst/>
              <a:uLnTx/>
              <a:uFillTx/>
              <a:latin typeface="Arial"/>
              <a:ea typeface="+mn-ea"/>
              <a:cs typeface="+mn-cs"/>
              <a:sym typeface="Arial"/>
            </a:endParaRPr>
          </a:p>
        </p:txBody>
      </p:sp>
      <p:sp>
        <p:nvSpPr>
          <p:cNvPr id="26" name="Freeform 25">
            <a:extLst>
              <a:ext uri="{FF2B5EF4-FFF2-40B4-BE49-F238E27FC236}">
                <a16:creationId xmlns:a16="http://schemas.microsoft.com/office/drawing/2014/main" id="{B305123E-F64D-734B-94BA-5F8F023989C9}"/>
              </a:ext>
            </a:extLst>
          </p:cNvPr>
          <p:cNvSpPr/>
          <p:nvPr userDrawn="1"/>
        </p:nvSpPr>
        <p:spPr>
          <a:xfrm rot="1471785">
            <a:off x="9198538" y="5891990"/>
            <a:ext cx="814948" cy="1273112"/>
          </a:xfrm>
          <a:custGeom>
            <a:avLst/>
            <a:gdLst>
              <a:gd name="connsiteX0" fmla="*/ 248867 w 814948"/>
              <a:gd name="connsiteY0" fmla="*/ 32021 h 1273112"/>
              <a:gd name="connsiteX1" fmla="*/ 407474 w 814948"/>
              <a:gd name="connsiteY1" fmla="*/ 0 h 1273112"/>
              <a:gd name="connsiteX2" fmla="*/ 814948 w 814948"/>
              <a:gd name="connsiteY2" fmla="*/ 407474 h 1273112"/>
              <a:gd name="connsiteX3" fmla="*/ 814948 w 814948"/>
              <a:gd name="connsiteY3" fmla="*/ 901208 h 1273112"/>
              <a:gd name="connsiteX4" fmla="*/ 0 w 814948"/>
              <a:gd name="connsiteY4" fmla="*/ 1273112 h 1273112"/>
              <a:gd name="connsiteX5" fmla="*/ 0 w 814948"/>
              <a:gd name="connsiteY5" fmla="*/ 407474 h 1273112"/>
              <a:gd name="connsiteX6" fmla="*/ 248867 w 814948"/>
              <a:gd name="connsiteY6" fmla="*/ 32021 h 1273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4948" h="1273112">
                <a:moveTo>
                  <a:pt x="248867" y="32021"/>
                </a:moveTo>
                <a:cubicBezTo>
                  <a:pt x="297616" y="11402"/>
                  <a:pt x="351214" y="0"/>
                  <a:pt x="407474" y="0"/>
                </a:cubicBezTo>
                <a:cubicBezTo>
                  <a:pt x="632516" y="0"/>
                  <a:pt x="814948" y="182432"/>
                  <a:pt x="814948" y="407474"/>
                </a:cubicBezTo>
                <a:lnTo>
                  <a:pt x="814948" y="901208"/>
                </a:lnTo>
                <a:lnTo>
                  <a:pt x="0" y="1273112"/>
                </a:lnTo>
                <a:lnTo>
                  <a:pt x="0" y="407474"/>
                </a:lnTo>
                <a:cubicBezTo>
                  <a:pt x="0" y="238693"/>
                  <a:pt x="102618" y="93879"/>
                  <a:pt x="248867" y="32021"/>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358" rtl="0" eaLnBrk="1" fontAlgn="auto" latinLnBrk="0" hangingPunct="1">
              <a:lnSpc>
                <a:spcPct val="100000"/>
              </a:lnSpc>
              <a:spcBef>
                <a:spcPts val="0"/>
              </a:spcBef>
              <a:spcAft>
                <a:spcPts val="0"/>
              </a:spcAft>
              <a:buClr>
                <a:srgbClr val="000000"/>
              </a:buClr>
              <a:buSzTx/>
              <a:buFont typeface="Arial"/>
              <a:buNone/>
              <a:tabLst/>
              <a:defRPr/>
            </a:pPr>
            <a:endParaRPr kumimoji="0" lang="en-US" sz="2489" b="0" i="0" u="none" strike="noStrike" kern="0" cap="none" spc="0" normalizeH="0" baseline="0" noProof="0">
              <a:ln>
                <a:noFill/>
              </a:ln>
              <a:solidFill>
                <a:srgbClr val="FFFFFF"/>
              </a:solidFill>
              <a:effectLst/>
              <a:uLnTx/>
              <a:uFillTx/>
              <a:latin typeface="Arial"/>
              <a:ea typeface="+mn-ea"/>
              <a:cs typeface="+mn-cs"/>
              <a:sym typeface="Arial"/>
            </a:endParaRPr>
          </a:p>
        </p:txBody>
      </p:sp>
    </p:spTree>
    <p:extLst>
      <p:ext uri="{BB962C8B-B14F-4D97-AF65-F5344CB8AC3E}">
        <p14:creationId xmlns:p14="http://schemas.microsoft.com/office/powerpoint/2010/main" val="4040605969"/>
      </p:ext>
    </p:extLst>
  </p:cSld>
  <p:clrMapOvr>
    <a:masterClrMapping/>
  </p:clrMapOvr>
</p:sldLayout>
</file>

<file path=ppt/slideLayouts/slideLayout276.xml><?xml version="1.0" encoding="utf-8"?>
<p:sldLayout xmlns:a="http://schemas.openxmlformats.org/drawingml/2006/main" xmlns:r="http://schemas.openxmlformats.org/officeDocument/2006/relationships" xmlns:p="http://schemas.openxmlformats.org/presentationml/2006/main" matchingName="Powerful Statement">
  <p:cSld name="Powerful Statement">
    <p:spTree>
      <p:nvGrpSpPr>
        <p:cNvPr id="1" name="Shape 1011"/>
        <p:cNvGrpSpPr/>
        <p:nvPr/>
      </p:nvGrpSpPr>
      <p:grpSpPr>
        <a:xfrm>
          <a:off x="0" y="0"/>
          <a:ext cx="0" cy="0"/>
          <a:chOff x="0" y="0"/>
          <a:chExt cx="0" cy="0"/>
        </a:xfrm>
      </p:grpSpPr>
      <p:sp>
        <p:nvSpPr>
          <p:cNvPr id="1012" name="Google Shape;1012;p156"/>
          <p:cNvSpPr txBox="1">
            <a:spLocks noGrp="1"/>
          </p:cNvSpPr>
          <p:nvPr>
            <p:ph type="body" idx="1"/>
          </p:nvPr>
        </p:nvSpPr>
        <p:spPr>
          <a:xfrm>
            <a:off x="1951037" y="1882392"/>
            <a:ext cx="8289900" cy="2301600"/>
          </a:xfrm>
          <a:prstGeom prst="rect">
            <a:avLst/>
          </a:prstGeom>
          <a:noFill/>
          <a:ln>
            <a:noFill/>
          </a:ln>
        </p:spPr>
        <p:txBody>
          <a:bodyPr spcFirstLastPara="1" wrap="square" lIns="91425" tIns="45700" rIns="91425" bIns="45700" anchor="ctr" anchorCtr="0">
            <a:noAutofit/>
          </a:bodyPr>
          <a:lstStyle>
            <a:lvl1pPr marL="457179" lvl="0" indent="-228589" algn="ctr" rtl="0">
              <a:lnSpc>
                <a:spcPct val="100000"/>
              </a:lnSpc>
              <a:spcBef>
                <a:spcPts val="0"/>
              </a:spcBef>
              <a:spcAft>
                <a:spcPts val="0"/>
              </a:spcAft>
              <a:buClr>
                <a:schemeClr val="dk2"/>
              </a:buClr>
              <a:buSzPts val="3200"/>
              <a:buNone/>
              <a:defRPr sz="3200" b="0" i="0">
                <a:solidFill>
                  <a:schemeClr val="dk2"/>
                </a:solidFill>
                <a:latin typeface="Arial"/>
                <a:ea typeface="Arial"/>
                <a:cs typeface="Arial"/>
                <a:sym typeface="Arial"/>
              </a:defRPr>
            </a:lvl1pPr>
            <a:lvl2pPr marL="914358" lvl="1" indent="-228589" algn="l" rtl="0">
              <a:lnSpc>
                <a:spcPct val="100000"/>
              </a:lnSpc>
              <a:spcBef>
                <a:spcPts val="1200"/>
              </a:spcBef>
              <a:spcAft>
                <a:spcPts val="0"/>
              </a:spcAft>
              <a:buClr>
                <a:schemeClr val="dk1"/>
              </a:buClr>
              <a:buSzPts val="1600"/>
              <a:buNone/>
              <a:defRPr/>
            </a:lvl2pPr>
            <a:lvl3pPr marL="1371536" lvl="2" indent="-228589" algn="l" rtl="0">
              <a:lnSpc>
                <a:spcPct val="100000"/>
              </a:lnSpc>
              <a:spcBef>
                <a:spcPts val="600"/>
              </a:spcBef>
              <a:spcAft>
                <a:spcPts val="0"/>
              </a:spcAft>
              <a:buSzPts val="1200"/>
              <a:buNone/>
              <a:defRPr/>
            </a:lvl3pPr>
            <a:lvl4pPr marL="1828715" lvl="3" indent="-228589" algn="l" rtl="0">
              <a:lnSpc>
                <a:spcPct val="90000"/>
              </a:lnSpc>
              <a:spcBef>
                <a:spcPts val="600"/>
              </a:spcBef>
              <a:spcAft>
                <a:spcPts val="0"/>
              </a:spcAft>
              <a:buClr>
                <a:schemeClr val="dk1"/>
              </a:buClr>
              <a:buSzPts val="900"/>
              <a:buNone/>
              <a:defRPr/>
            </a:lvl4pPr>
            <a:lvl5pPr marL="2285894" lvl="4" indent="-228589" algn="l" rtl="0">
              <a:lnSpc>
                <a:spcPct val="90000"/>
              </a:lnSpc>
              <a:spcBef>
                <a:spcPts val="500"/>
              </a:spcBef>
              <a:spcAft>
                <a:spcPts val="0"/>
              </a:spcAft>
              <a:buClr>
                <a:schemeClr val="dk1"/>
              </a:buClr>
              <a:buSzPts val="1800"/>
              <a:buNone/>
              <a:defRPr/>
            </a:lvl5pPr>
            <a:lvl6pPr marL="2743073" lvl="5" indent="-342884" algn="l" rtl="0">
              <a:lnSpc>
                <a:spcPct val="90000"/>
              </a:lnSpc>
              <a:spcBef>
                <a:spcPts val="500"/>
              </a:spcBef>
              <a:spcAft>
                <a:spcPts val="0"/>
              </a:spcAft>
              <a:buClr>
                <a:schemeClr val="dk1"/>
              </a:buClr>
              <a:buSzPts val="1800"/>
              <a:buChar char="•"/>
              <a:defRPr/>
            </a:lvl6pPr>
            <a:lvl7pPr marL="3200252" lvl="6" indent="-342884" algn="l" rtl="0">
              <a:lnSpc>
                <a:spcPct val="90000"/>
              </a:lnSpc>
              <a:spcBef>
                <a:spcPts val="500"/>
              </a:spcBef>
              <a:spcAft>
                <a:spcPts val="0"/>
              </a:spcAft>
              <a:buClr>
                <a:schemeClr val="dk1"/>
              </a:buClr>
              <a:buSzPts val="1800"/>
              <a:buChar char="•"/>
              <a:defRPr/>
            </a:lvl7pPr>
            <a:lvl8pPr marL="3657430" lvl="7" indent="-342884" algn="l" rtl="0">
              <a:lnSpc>
                <a:spcPct val="90000"/>
              </a:lnSpc>
              <a:spcBef>
                <a:spcPts val="500"/>
              </a:spcBef>
              <a:spcAft>
                <a:spcPts val="0"/>
              </a:spcAft>
              <a:buClr>
                <a:schemeClr val="dk1"/>
              </a:buClr>
              <a:buSzPts val="1800"/>
              <a:buChar char="•"/>
              <a:defRPr/>
            </a:lvl8pPr>
            <a:lvl9pPr marL="4114609" lvl="8" indent="-342884" algn="l" rtl="0">
              <a:lnSpc>
                <a:spcPct val="90000"/>
              </a:lnSpc>
              <a:spcBef>
                <a:spcPts val="500"/>
              </a:spcBef>
              <a:spcAft>
                <a:spcPts val="0"/>
              </a:spcAft>
              <a:buClr>
                <a:schemeClr val="dk1"/>
              </a:buClr>
              <a:buSzPts val="1800"/>
              <a:buChar char="•"/>
              <a:defRPr/>
            </a:lvl9pPr>
          </a:lstStyle>
          <a:p>
            <a:endParaRPr/>
          </a:p>
        </p:txBody>
      </p:sp>
      <p:sp>
        <p:nvSpPr>
          <p:cNvPr id="1013" name="Google Shape;1013;p156"/>
          <p:cNvSpPr txBox="1">
            <a:spLocks noGrp="1"/>
          </p:cNvSpPr>
          <p:nvPr>
            <p:ph type="body" idx="2"/>
          </p:nvPr>
        </p:nvSpPr>
        <p:spPr>
          <a:xfrm>
            <a:off x="4311649" y="4445979"/>
            <a:ext cx="3568800" cy="291600"/>
          </a:xfrm>
          <a:prstGeom prst="rect">
            <a:avLst/>
          </a:prstGeom>
          <a:noFill/>
          <a:ln>
            <a:noFill/>
          </a:ln>
        </p:spPr>
        <p:txBody>
          <a:bodyPr spcFirstLastPara="1" wrap="square" lIns="91425" tIns="45700" rIns="91425" bIns="45700" anchor="t" anchorCtr="0">
            <a:noAutofit/>
          </a:bodyPr>
          <a:lstStyle>
            <a:lvl1pPr marL="457179" lvl="0" indent="-228589" algn="ctr" rtl="0">
              <a:lnSpc>
                <a:spcPct val="100000"/>
              </a:lnSpc>
              <a:spcBef>
                <a:spcPts val="0"/>
              </a:spcBef>
              <a:spcAft>
                <a:spcPts val="0"/>
              </a:spcAft>
              <a:buClr>
                <a:schemeClr val="accent3"/>
              </a:buClr>
              <a:buSzPts val="1400"/>
              <a:buNone/>
              <a:defRPr sz="1400" b="1" i="0">
                <a:solidFill>
                  <a:schemeClr val="accent3"/>
                </a:solidFill>
                <a:latin typeface="Arial"/>
                <a:ea typeface="Arial"/>
                <a:cs typeface="Arial"/>
                <a:sym typeface="Arial"/>
              </a:defRPr>
            </a:lvl1pPr>
            <a:lvl2pPr marL="914358" lvl="1" indent="-228589" algn="ctr" rtl="0">
              <a:lnSpc>
                <a:spcPct val="100000"/>
              </a:lnSpc>
              <a:spcBef>
                <a:spcPts val="1200"/>
              </a:spcBef>
              <a:spcAft>
                <a:spcPts val="0"/>
              </a:spcAft>
              <a:buClr>
                <a:schemeClr val="dk1"/>
              </a:buClr>
              <a:buSzPts val="1600"/>
              <a:buNone/>
              <a:defRPr b="1" i="0">
                <a:latin typeface="Proxima Nova Rg"/>
                <a:ea typeface="Proxima Nova Rg"/>
                <a:cs typeface="Proxima Nova Rg"/>
                <a:sym typeface="Proxima Nova"/>
              </a:defRPr>
            </a:lvl2pPr>
            <a:lvl3pPr marL="1371536" lvl="2" indent="-228589" algn="ctr" rtl="0">
              <a:lnSpc>
                <a:spcPct val="100000"/>
              </a:lnSpc>
              <a:spcBef>
                <a:spcPts val="600"/>
              </a:spcBef>
              <a:spcAft>
                <a:spcPts val="0"/>
              </a:spcAft>
              <a:buSzPts val="1200"/>
              <a:buNone/>
              <a:defRPr b="1" i="0">
                <a:latin typeface="Proxima Nova Rg"/>
                <a:ea typeface="Proxima Nova Rg"/>
                <a:cs typeface="Proxima Nova Rg"/>
                <a:sym typeface="Proxima Nova"/>
              </a:defRPr>
            </a:lvl3pPr>
            <a:lvl4pPr marL="1828715" lvl="3" indent="-228589" algn="ctr" rtl="0">
              <a:lnSpc>
                <a:spcPct val="90000"/>
              </a:lnSpc>
              <a:spcBef>
                <a:spcPts val="600"/>
              </a:spcBef>
              <a:spcAft>
                <a:spcPts val="0"/>
              </a:spcAft>
              <a:buClr>
                <a:schemeClr val="dk1"/>
              </a:buClr>
              <a:buSzPts val="900"/>
              <a:buNone/>
              <a:defRPr b="1" i="0">
                <a:latin typeface="Proxima Nova Rg"/>
                <a:ea typeface="Proxima Nova Rg"/>
                <a:cs typeface="Proxima Nova Rg"/>
                <a:sym typeface="Proxima Nova"/>
              </a:defRPr>
            </a:lvl4pPr>
            <a:lvl5pPr marL="2285894" lvl="4" indent="-228589" algn="ctr" rtl="0">
              <a:lnSpc>
                <a:spcPct val="90000"/>
              </a:lnSpc>
              <a:spcBef>
                <a:spcPts val="500"/>
              </a:spcBef>
              <a:spcAft>
                <a:spcPts val="0"/>
              </a:spcAft>
              <a:buClr>
                <a:schemeClr val="dk1"/>
              </a:buClr>
              <a:buSzPts val="1800"/>
              <a:buNone/>
              <a:defRPr b="1" i="0">
                <a:latin typeface="Proxima Nova Rg"/>
                <a:ea typeface="Proxima Nova Rg"/>
                <a:cs typeface="Proxima Nova Rg"/>
                <a:sym typeface="Proxima Nova"/>
              </a:defRPr>
            </a:lvl5pPr>
            <a:lvl6pPr marL="2743073" lvl="5" indent="-342884" algn="l" rtl="0">
              <a:lnSpc>
                <a:spcPct val="90000"/>
              </a:lnSpc>
              <a:spcBef>
                <a:spcPts val="500"/>
              </a:spcBef>
              <a:spcAft>
                <a:spcPts val="0"/>
              </a:spcAft>
              <a:buClr>
                <a:schemeClr val="dk1"/>
              </a:buClr>
              <a:buSzPts val="1800"/>
              <a:buChar char="•"/>
              <a:defRPr/>
            </a:lvl6pPr>
            <a:lvl7pPr marL="3200252" lvl="6" indent="-342884" algn="l" rtl="0">
              <a:lnSpc>
                <a:spcPct val="90000"/>
              </a:lnSpc>
              <a:spcBef>
                <a:spcPts val="500"/>
              </a:spcBef>
              <a:spcAft>
                <a:spcPts val="0"/>
              </a:spcAft>
              <a:buClr>
                <a:schemeClr val="dk1"/>
              </a:buClr>
              <a:buSzPts val="1800"/>
              <a:buChar char="•"/>
              <a:defRPr/>
            </a:lvl7pPr>
            <a:lvl8pPr marL="3657430" lvl="7" indent="-342884" algn="l" rtl="0">
              <a:lnSpc>
                <a:spcPct val="90000"/>
              </a:lnSpc>
              <a:spcBef>
                <a:spcPts val="500"/>
              </a:spcBef>
              <a:spcAft>
                <a:spcPts val="0"/>
              </a:spcAft>
              <a:buClr>
                <a:schemeClr val="dk1"/>
              </a:buClr>
              <a:buSzPts val="1800"/>
              <a:buChar char="•"/>
              <a:defRPr/>
            </a:lvl8pPr>
            <a:lvl9pPr marL="4114609" lvl="8" indent="-342884" algn="l" rtl="0">
              <a:lnSpc>
                <a:spcPct val="90000"/>
              </a:lnSpc>
              <a:spcBef>
                <a:spcPts val="500"/>
              </a:spcBef>
              <a:spcAft>
                <a:spcPts val="0"/>
              </a:spcAft>
              <a:buClr>
                <a:schemeClr val="dk1"/>
              </a:buClr>
              <a:buSzPts val="1800"/>
              <a:buChar char="•"/>
              <a:defRPr/>
            </a:lvl9pPr>
          </a:lstStyle>
          <a:p>
            <a:endParaRPr/>
          </a:p>
        </p:txBody>
      </p:sp>
    </p:spTree>
    <p:extLst>
      <p:ext uri="{BB962C8B-B14F-4D97-AF65-F5344CB8AC3E}">
        <p14:creationId xmlns:p14="http://schemas.microsoft.com/office/powerpoint/2010/main" val="2346401985"/>
      </p:ext>
    </p:extLst>
  </p:cSld>
  <p:clrMapOvr>
    <a:masterClrMapping/>
  </p:clrMapOvr>
</p:sldLayout>
</file>

<file path=ppt/slideLayouts/slideLayout277.xml><?xml version="1.0" encoding="utf-8"?>
<p:sldLayout xmlns:a="http://schemas.openxmlformats.org/drawingml/2006/main" xmlns:r="http://schemas.openxmlformats.org/officeDocument/2006/relationships" xmlns:p="http://schemas.openxmlformats.org/presentationml/2006/main" matchingName="1_Four Column text only">
  <p:cSld name="2_Four Column text only">
    <p:spTree>
      <p:nvGrpSpPr>
        <p:cNvPr id="1" name="Shape 490"/>
        <p:cNvGrpSpPr/>
        <p:nvPr/>
      </p:nvGrpSpPr>
      <p:grpSpPr>
        <a:xfrm>
          <a:off x="0" y="0"/>
          <a:ext cx="0" cy="0"/>
          <a:chOff x="0" y="0"/>
          <a:chExt cx="0" cy="0"/>
        </a:xfrm>
      </p:grpSpPr>
      <p:sp>
        <p:nvSpPr>
          <p:cNvPr id="491" name="Google Shape;491;p68"/>
          <p:cNvSpPr txBox="1">
            <a:spLocks noGrp="1"/>
          </p:cNvSpPr>
          <p:nvPr>
            <p:ph type="title"/>
          </p:nvPr>
        </p:nvSpPr>
        <p:spPr>
          <a:xfrm>
            <a:off x="318247" y="329453"/>
            <a:ext cx="10515600" cy="607500"/>
          </a:xfrm>
          <a:prstGeom prst="rect">
            <a:avLst/>
          </a:prstGeom>
          <a:noFill/>
          <a:ln>
            <a:noFill/>
          </a:ln>
        </p:spPr>
        <p:txBody>
          <a:bodyPr spcFirstLastPara="1" wrap="square" lIns="0" tIns="0" rIns="0" bIns="0" anchor="t" anchorCtr="0">
            <a:noAutofit/>
          </a:bodyPr>
          <a:lstStyle>
            <a:lvl1pPr lvl="0" algn="l" rtl="0">
              <a:lnSpc>
                <a:spcPct val="90000"/>
              </a:lnSpc>
              <a:spcBef>
                <a:spcPts val="0"/>
              </a:spcBef>
              <a:spcAft>
                <a:spcPts val="0"/>
              </a:spcAft>
              <a:buClr>
                <a:schemeClr val="dk1"/>
              </a:buClr>
              <a:buSzPts val="4400"/>
              <a:buFont typeface="Inter"/>
              <a:buNone/>
              <a:defRPr b="1" i="0">
                <a:latin typeface="Inter"/>
                <a:ea typeface="Inter"/>
                <a:cs typeface="Inter"/>
                <a:sym typeface="Inter"/>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492" name="Google Shape;492;p68"/>
          <p:cNvSpPr txBox="1">
            <a:spLocks noGrp="1"/>
          </p:cNvSpPr>
          <p:nvPr>
            <p:ph type="body" idx="1"/>
          </p:nvPr>
        </p:nvSpPr>
        <p:spPr>
          <a:xfrm>
            <a:off x="334456" y="1049613"/>
            <a:ext cx="8445600" cy="519000"/>
          </a:xfrm>
          <a:prstGeom prst="rect">
            <a:avLst/>
          </a:prstGeom>
          <a:noFill/>
          <a:ln>
            <a:noFill/>
          </a:ln>
        </p:spPr>
        <p:txBody>
          <a:bodyPr spcFirstLastPara="1" wrap="square" lIns="0" tIns="0" rIns="0" bIns="0" anchor="t" anchorCtr="0">
            <a:noAutofit/>
          </a:bodyPr>
          <a:lstStyle>
            <a:lvl1pPr marL="457179" lvl="0" indent="-228589" algn="l" rtl="0">
              <a:lnSpc>
                <a:spcPct val="110000"/>
              </a:lnSpc>
              <a:spcBef>
                <a:spcPts val="0"/>
              </a:spcBef>
              <a:spcAft>
                <a:spcPts val="0"/>
              </a:spcAft>
              <a:buClr>
                <a:schemeClr val="dk1"/>
              </a:buClr>
              <a:buSzPts val="2200"/>
              <a:buNone/>
              <a:defRPr sz="2200" b="0" i="0">
                <a:latin typeface="Inter Light"/>
                <a:ea typeface="Inter Light"/>
                <a:cs typeface="Inter Light"/>
                <a:sym typeface="Inter Light"/>
              </a:defRPr>
            </a:lvl1pPr>
            <a:lvl2pPr marL="914358" lvl="1" indent="-228589" algn="l" rtl="0">
              <a:lnSpc>
                <a:spcPct val="110000"/>
              </a:lnSpc>
              <a:spcBef>
                <a:spcPts val="500"/>
              </a:spcBef>
              <a:spcAft>
                <a:spcPts val="0"/>
              </a:spcAft>
              <a:buClr>
                <a:schemeClr val="dk1"/>
              </a:buClr>
              <a:buSzPts val="2400"/>
              <a:buNone/>
              <a:defRPr/>
            </a:lvl2pPr>
            <a:lvl3pPr marL="1371536" lvl="2" indent="-228589" algn="l" rtl="0">
              <a:lnSpc>
                <a:spcPct val="110000"/>
              </a:lnSpc>
              <a:spcBef>
                <a:spcPts val="500"/>
              </a:spcBef>
              <a:spcAft>
                <a:spcPts val="0"/>
              </a:spcAft>
              <a:buClr>
                <a:schemeClr val="dk1"/>
              </a:buClr>
              <a:buSzPts val="2000"/>
              <a:buNone/>
              <a:defRPr/>
            </a:lvl3pPr>
            <a:lvl4pPr marL="1828715" lvl="3" indent="-228589" algn="l" rtl="0">
              <a:lnSpc>
                <a:spcPct val="110000"/>
              </a:lnSpc>
              <a:spcBef>
                <a:spcPts val="500"/>
              </a:spcBef>
              <a:spcAft>
                <a:spcPts val="0"/>
              </a:spcAft>
              <a:buClr>
                <a:schemeClr val="dk1"/>
              </a:buClr>
              <a:buSzPts val="1800"/>
              <a:buNone/>
              <a:defRPr/>
            </a:lvl4pPr>
            <a:lvl5pPr marL="2285894" lvl="4" indent="-228589" algn="l" rtl="0">
              <a:lnSpc>
                <a:spcPct val="110000"/>
              </a:lnSpc>
              <a:spcBef>
                <a:spcPts val="500"/>
              </a:spcBef>
              <a:spcAft>
                <a:spcPts val="0"/>
              </a:spcAft>
              <a:buClr>
                <a:schemeClr val="dk1"/>
              </a:buClr>
              <a:buSzPts val="1800"/>
              <a:buNone/>
              <a:defRPr/>
            </a:lvl5pPr>
            <a:lvl6pPr marL="2743073" lvl="5" indent="-342884" algn="l" rtl="0">
              <a:lnSpc>
                <a:spcPct val="90000"/>
              </a:lnSpc>
              <a:spcBef>
                <a:spcPts val="500"/>
              </a:spcBef>
              <a:spcAft>
                <a:spcPts val="0"/>
              </a:spcAft>
              <a:buClr>
                <a:schemeClr val="dk1"/>
              </a:buClr>
              <a:buSzPts val="1800"/>
              <a:buChar char="•"/>
              <a:defRPr/>
            </a:lvl6pPr>
            <a:lvl7pPr marL="3200252" lvl="6" indent="-342884" algn="l" rtl="0">
              <a:lnSpc>
                <a:spcPct val="90000"/>
              </a:lnSpc>
              <a:spcBef>
                <a:spcPts val="500"/>
              </a:spcBef>
              <a:spcAft>
                <a:spcPts val="0"/>
              </a:spcAft>
              <a:buClr>
                <a:schemeClr val="dk1"/>
              </a:buClr>
              <a:buSzPts val="1800"/>
              <a:buChar char="•"/>
              <a:defRPr/>
            </a:lvl7pPr>
            <a:lvl8pPr marL="3657430" lvl="7" indent="-342884" algn="l" rtl="0">
              <a:lnSpc>
                <a:spcPct val="90000"/>
              </a:lnSpc>
              <a:spcBef>
                <a:spcPts val="500"/>
              </a:spcBef>
              <a:spcAft>
                <a:spcPts val="0"/>
              </a:spcAft>
              <a:buClr>
                <a:schemeClr val="dk1"/>
              </a:buClr>
              <a:buSzPts val="1800"/>
              <a:buChar char="•"/>
              <a:defRPr/>
            </a:lvl8pPr>
            <a:lvl9pPr marL="4114609" lvl="8" indent="-342884" algn="l" rtl="0">
              <a:lnSpc>
                <a:spcPct val="90000"/>
              </a:lnSpc>
              <a:spcBef>
                <a:spcPts val="500"/>
              </a:spcBef>
              <a:spcAft>
                <a:spcPts val="0"/>
              </a:spcAft>
              <a:buClr>
                <a:schemeClr val="dk1"/>
              </a:buClr>
              <a:buSzPts val="1800"/>
              <a:buChar char="•"/>
              <a:defRPr/>
            </a:lvl9pPr>
          </a:lstStyle>
          <a:p>
            <a:endParaRPr/>
          </a:p>
        </p:txBody>
      </p:sp>
      <p:sp>
        <p:nvSpPr>
          <p:cNvPr id="493" name="Google Shape;493;p68"/>
          <p:cNvSpPr/>
          <p:nvPr/>
        </p:nvSpPr>
        <p:spPr>
          <a:xfrm rot="1451706">
            <a:off x="9716717" y="5437001"/>
            <a:ext cx="1029181" cy="1803352"/>
          </a:xfrm>
          <a:custGeom>
            <a:avLst/>
            <a:gdLst/>
            <a:ahLst/>
            <a:cxnLst/>
            <a:rect l="l" t="t" r="r" b="b"/>
            <a:pathLst>
              <a:path w="1028792" h="1802670" extrusionOk="0">
                <a:moveTo>
                  <a:pt x="314170" y="40424"/>
                </a:moveTo>
                <a:cubicBezTo>
                  <a:pt x="375711" y="14394"/>
                  <a:pt x="443373" y="0"/>
                  <a:pt x="514396" y="0"/>
                </a:cubicBezTo>
                <a:cubicBezTo>
                  <a:pt x="798489" y="0"/>
                  <a:pt x="1028792" y="230303"/>
                  <a:pt x="1028792" y="514396"/>
                </a:cubicBezTo>
                <a:lnTo>
                  <a:pt x="1028791" y="1340869"/>
                </a:lnTo>
                <a:lnTo>
                  <a:pt x="0" y="1802670"/>
                </a:lnTo>
                <a:lnTo>
                  <a:pt x="0" y="514396"/>
                </a:lnTo>
                <a:cubicBezTo>
                  <a:pt x="0" y="301326"/>
                  <a:pt x="129545" y="118513"/>
                  <a:pt x="314170" y="40424"/>
                </a:cubicBezTo>
                <a:close/>
              </a:path>
            </a:pathLst>
          </a:custGeom>
          <a:solidFill>
            <a:schemeClr val="accent1"/>
          </a:solidFill>
          <a:ln>
            <a:noFill/>
          </a:ln>
        </p:spPr>
        <p:txBody>
          <a:bodyPr spcFirstLastPara="1" wrap="square" lIns="91419" tIns="45697" rIns="91419" bIns="45697" anchor="ctr" anchorCtr="0">
            <a:noAutofit/>
          </a:bodyPr>
          <a:lstStyle/>
          <a:p>
            <a:pPr marL="0" marR="0" lvl="0" indent="0" algn="ctr" rtl="0">
              <a:lnSpc>
                <a:spcPct val="100000"/>
              </a:lnSpc>
              <a:spcBef>
                <a:spcPts val="0"/>
              </a:spcBef>
              <a:spcAft>
                <a:spcPts val="0"/>
              </a:spcAft>
              <a:buClr>
                <a:srgbClr val="000000"/>
              </a:buClr>
              <a:buSzPts val="2489"/>
              <a:buFont typeface="Arial"/>
              <a:buNone/>
            </a:pPr>
            <a:endParaRPr sz="2489" b="0" i="0" u="none" strike="noStrike" cap="none">
              <a:solidFill>
                <a:srgbClr val="FFFFFF"/>
              </a:solidFill>
              <a:latin typeface="Arial"/>
              <a:ea typeface="Arial"/>
              <a:cs typeface="Arial"/>
              <a:sym typeface="Arial"/>
            </a:endParaRPr>
          </a:p>
        </p:txBody>
      </p:sp>
      <p:sp>
        <p:nvSpPr>
          <p:cNvPr id="494" name="Google Shape;494;p68"/>
          <p:cNvSpPr/>
          <p:nvPr/>
        </p:nvSpPr>
        <p:spPr>
          <a:xfrm rot="1470904">
            <a:off x="9134164" y="5891982"/>
            <a:ext cx="815080" cy="1273319"/>
          </a:xfrm>
          <a:custGeom>
            <a:avLst/>
            <a:gdLst/>
            <a:ahLst/>
            <a:cxnLst/>
            <a:rect l="l" t="t" r="r" b="b"/>
            <a:pathLst>
              <a:path w="814948" h="1273112" extrusionOk="0">
                <a:moveTo>
                  <a:pt x="248867" y="32021"/>
                </a:moveTo>
                <a:cubicBezTo>
                  <a:pt x="297616" y="11402"/>
                  <a:pt x="351214" y="0"/>
                  <a:pt x="407474" y="0"/>
                </a:cubicBezTo>
                <a:cubicBezTo>
                  <a:pt x="632516" y="0"/>
                  <a:pt x="814948" y="182432"/>
                  <a:pt x="814948" y="407474"/>
                </a:cubicBezTo>
                <a:lnTo>
                  <a:pt x="814948" y="901208"/>
                </a:lnTo>
                <a:lnTo>
                  <a:pt x="0" y="1273112"/>
                </a:lnTo>
                <a:lnTo>
                  <a:pt x="0" y="407474"/>
                </a:lnTo>
                <a:cubicBezTo>
                  <a:pt x="0" y="238693"/>
                  <a:pt x="102618" y="93879"/>
                  <a:pt x="248867" y="32021"/>
                </a:cubicBezTo>
                <a:close/>
              </a:path>
            </a:pathLst>
          </a:custGeom>
          <a:solidFill>
            <a:srgbClr val="FDE48A"/>
          </a:solidFill>
          <a:ln>
            <a:noFill/>
          </a:ln>
        </p:spPr>
        <p:txBody>
          <a:bodyPr spcFirstLastPara="1" wrap="square" lIns="91419" tIns="45697" rIns="91419" bIns="45697" anchor="ctr" anchorCtr="0">
            <a:noAutofit/>
          </a:bodyPr>
          <a:lstStyle/>
          <a:p>
            <a:pPr marL="0" marR="0" lvl="0" indent="0" algn="ctr" rtl="0">
              <a:lnSpc>
                <a:spcPct val="100000"/>
              </a:lnSpc>
              <a:spcBef>
                <a:spcPts val="0"/>
              </a:spcBef>
              <a:spcAft>
                <a:spcPts val="0"/>
              </a:spcAft>
              <a:buClr>
                <a:srgbClr val="000000"/>
              </a:buClr>
              <a:buSzPts val="2489"/>
              <a:buFont typeface="Arial"/>
              <a:buNone/>
            </a:pPr>
            <a:endParaRPr sz="2489" b="0" i="0" u="none" strike="noStrike" cap="none">
              <a:solidFill>
                <a:srgbClr val="FFFFFF"/>
              </a:solidFill>
              <a:latin typeface="Arial"/>
              <a:ea typeface="Arial"/>
              <a:cs typeface="Arial"/>
              <a:sym typeface="Arial"/>
            </a:endParaRPr>
          </a:p>
        </p:txBody>
      </p:sp>
    </p:spTree>
    <p:extLst>
      <p:ext uri="{BB962C8B-B14F-4D97-AF65-F5344CB8AC3E}">
        <p14:creationId xmlns:p14="http://schemas.microsoft.com/office/powerpoint/2010/main" val="305679707"/>
      </p:ext>
    </p:extLst>
  </p:cSld>
  <p:clrMapOvr>
    <a:masterClrMapping/>
  </p:clrMapOvr>
</p:sldLayout>
</file>

<file path=ppt/slideLayouts/slideLayout278.xml><?xml version="1.0" encoding="utf-8"?>
<p:sldLayout xmlns:a="http://schemas.openxmlformats.org/drawingml/2006/main" xmlns:r="http://schemas.openxmlformats.org/officeDocument/2006/relationships" xmlns:p="http://schemas.openxmlformats.org/presentationml/2006/main" matchingName="1_Title Only" userDrawn="1">
  <p:cSld name="2_Title Only">
    <p:spTree>
      <p:nvGrpSpPr>
        <p:cNvPr id="1" name="Shape 56"/>
        <p:cNvGrpSpPr/>
        <p:nvPr/>
      </p:nvGrpSpPr>
      <p:grpSpPr>
        <a:xfrm>
          <a:off x="0" y="0"/>
          <a:ext cx="0" cy="0"/>
          <a:chOff x="0" y="0"/>
          <a:chExt cx="0" cy="0"/>
        </a:xfrm>
      </p:grpSpPr>
      <p:sp>
        <p:nvSpPr>
          <p:cNvPr id="8" name="Title 1">
            <a:extLst>
              <a:ext uri="{FF2B5EF4-FFF2-40B4-BE49-F238E27FC236}">
                <a16:creationId xmlns:a16="http://schemas.microsoft.com/office/drawing/2014/main" id="{CE596F47-1D59-0F4D-A202-32A176ECA702}"/>
              </a:ext>
            </a:extLst>
          </p:cNvPr>
          <p:cNvSpPr>
            <a:spLocks noGrp="1"/>
          </p:cNvSpPr>
          <p:nvPr>
            <p:ph type="title" hasCustomPrompt="1"/>
          </p:nvPr>
        </p:nvSpPr>
        <p:spPr>
          <a:xfrm>
            <a:off x="312952" y="347473"/>
            <a:ext cx="9201438" cy="607595"/>
          </a:xfrm>
        </p:spPr>
        <p:txBody>
          <a:bodyPr/>
          <a:lstStyle>
            <a:lvl1pPr>
              <a:defRPr b="1" i="0">
                <a:latin typeface="Sharp Sans" pitchFamily="2" charset="77"/>
                <a:ea typeface="Sharp Sans" pitchFamily="2" charset="77"/>
                <a:cs typeface="Sharp Sans" pitchFamily="2" charset="77"/>
              </a:defRPr>
            </a:lvl1pPr>
          </a:lstStyle>
          <a:p>
            <a:r>
              <a:rPr lang="en-US"/>
              <a:t>Click to edit headline</a:t>
            </a:r>
          </a:p>
        </p:txBody>
      </p:sp>
    </p:spTree>
    <p:extLst>
      <p:ext uri="{BB962C8B-B14F-4D97-AF65-F5344CB8AC3E}">
        <p14:creationId xmlns:p14="http://schemas.microsoft.com/office/powerpoint/2010/main" val="586612809"/>
      </p:ext>
    </p:extLst>
  </p:cSld>
  <p:clrMapOvr>
    <a:masterClrMapping/>
  </p:clrMapOvr>
</p:sldLayout>
</file>

<file path=ppt/slideLayouts/slideLayout279.xml><?xml version="1.0" encoding="utf-8"?>
<p:sldLayout xmlns:a="http://schemas.openxmlformats.org/drawingml/2006/main" xmlns:r="http://schemas.openxmlformats.org/officeDocument/2006/relationships" xmlns:p="http://schemas.openxmlformats.org/presentationml/2006/main" matchingName="Title and Content" type="obj">
  <p:cSld name="Title and Content">
    <p:spTree>
      <p:nvGrpSpPr>
        <p:cNvPr id="1" name="Shape 62"/>
        <p:cNvGrpSpPr/>
        <p:nvPr/>
      </p:nvGrpSpPr>
      <p:grpSpPr>
        <a:xfrm>
          <a:off x="0" y="0"/>
          <a:ext cx="0" cy="0"/>
          <a:chOff x="0" y="0"/>
          <a:chExt cx="0" cy="0"/>
        </a:xfrm>
      </p:grpSpPr>
      <p:sp>
        <p:nvSpPr>
          <p:cNvPr id="63" name="Google Shape;63;p58"/>
          <p:cNvSpPr/>
          <p:nvPr/>
        </p:nvSpPr>
        <p:spPr>
          <a:xfrm>
            <a:off x="393269" y="365124"/>
            <a:ext cx="11405462" cy="5991225"/>
          </a:xfrm>
          <a:prstGeom prst="roundRect">
            <a:avLst>
              <a:gd name="adj" fmla="val 3497"/>
            </a:avLst>
          </a:prstGeom>
          <a:solidFill>
            <a:schemeClr val="lt1"/>
          </a:solidFill>
          <a:ln>
            <a:noFill/>
          </a:ln>
        </p:spPr>
        <p:txBody>
          <a:bodyPr spcFirstLastPara="1" wrap="square" lIns="91419" tIns="45697" rIns="91419" bIns="45697" anchor="ctr" anchorCtr="0">
            <a:noAutofit/>
          </a:bodyPr>
          <a:lstStyle/>
          <a:p>
            <a:pPr marL="0" marR="0" lvl="0" indent="0" algn="ctr" rtl="0">
              <a:spcBef>
                <a:spcPts val="0"/>
              </a:spcBef>
              <a:spcAft>
                <a:spcPts val="0"/>
              </a:spcAft>
              <a:buNone/>
            </a:pPr>
            <a:r>
              <a:rPr lang="en-US" sz="1800">
                <a:solidFill>
                  <a:schemeClr val="lt1"/>
                </a:solidFill>
                <a:latin typeface="Calibri"/>
                <a:ea typeface="Calibri"/>
                <a:cs typeface="Calibri"/>
                <a:sym typeface="Calibri"/>
              </a:rPr>
              <a:t>v</a:t>
            </a:r>
            <a:endParaRPr sz="849"/>
          </a:p>
        </p:txBody>
      </p:sp>
      <p:sp>
        <p:nvSpPr>
          <p:cNvPr id="64" name="Google Shape;64;p58"/>
          <p:cNvSpPr txBox="1">
            <a:spLocks noGrp="1"/>
          </p:cNvSpPr>
          <p:nvPr>
            <p:ph type="title"/>
          </p:nvPr>
        </p:nvSpPr>
        <p:spPr>
          <a:xfrm>
            <a:off x="652669" y="365126"/>
            <a:ext cx="10515600" cy="1325563"/>
          </a:xfrm>
          <a:prstGeom prst="rect">
            <a:avLst/>
          </a:prstGeom>
          <a:noFill/>
          <a:ln>
            <a:noFill/>
          </a:ln>
        </p:spPr>
        <p:txBody>
          <a:bodyPr spcFirstLastPara="1" wrap="square" lIns="91425" tIns="45700" rIns="91425" bIns="45700" anchor="ctr" anchorCtr="0">
            <a:normAutofit/>
          </a:bodyPr>
          <a:lstStyle>
            <a:lvl1pPr lvl="0" algn="l">
              <a:lnSpc>
                <a:spcPct val="90000"/>
              </a:lnSpc>
              <a:spcBef>
                <a:spcPts val="0"/>
              </a:spcBef>
              <a:spcAft>
                <a:spcPts val="0"/>
              </a:spcAft>
              <a:buClr>
                <a:schemeClr val="dk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65" name="Google Shape;65;p58"/>
          <p:cNvSpPr txBox="1">
            <a:spLocks noGrp="1"/>
          </p:cNvSpPr>
          <p:nvPr>
            <p:ph type="body" idx="1"/>
          </p:nvPr>
        </p:nvSpPr>
        <p:spPr>
          <a:xfrm>
            <a:off x="652669" y="1825625"/>
            <a:ext cx="10515600" cy="4351338"/>
          </a:xfrm>
          <a:prstGeom prst="rect">
            <a:avLst/>
          </a:prstGeom>
          <a:noFill/>
          <a:ln>
            <a:noFill/>
          </a:ln>
        </p:spPr>
        <p:txBody>
          <a:bodyPr spcFirstLastPara="1" wrap="square" lIns="91425" tIns="45700" rIns="91425" bIns="45700" anchor="t" anchorCtr="0">
            <a:normAutofit/>
          </a:bodyPr>
          <a:lstStyle>
            <a:lvl1pPr marL="457179" lvl="0" indent="-342884" algn="l">
              <a:lnSpc>
                <a:spcPct val="90000"/>
              </a:lnSpc>
              <a:spcBef>
                <a:spcPts val="1000"/>
              </a:spcBef>
              <a:spcAft>
                <a:spcPts val="0"/>
              </a:spcAft>
              <a:buClr>
                <a:schemeClr val="dk1"/>
              </a:buClr>
              <a:buSzPts val="1800"/>
              <a:buChar char="•"/>
              <a:defRPr/>
            </a:lvl1pPr>
            <a:lvl2pPr marL="914358" lvl="1" indent="-342884" algn="l">
              <a:lnSpc>
                <a:spcPct val="90000"/>
              </a:lnSpc>
              <a:spcBef>
                <a:spcPts val="500"/>
              </a:spcBef>
              <a:spcAft>
                <a:spcPts val="0"/>
              </a:spcAft>
              <a:buClr>
                <a:schemeClr val="dk1"/>
              </a:buClr>
              <a:buSzPts val="1800"/>
              <a:buChar char="•"/>
              <a:defRPr/>
            </a:lvl2pPr>
            <a:lvl3pPr marL="1371536" lvl="2" indent="-342884" algn="l">
              <a:lnSpc>
                <a:spcPct val="90000"/>
              </a:lnSpc>
              <a:spcBef>
                <a:spcPts val="500"/>
              </a:spcBef>
              <a:spcAft>
                <a:spcPts val="0"/>
              </a:spcAft>
              <a:buClr>
                <a:schemeClr val="dk1"/>
              </a:buClr>
              <a:buSzPts val="1800"/>
              <a:buChar char="•"/>
              <a:defRPr/>
            </a:lvl3pPr>
            <a:lvl4pPr marL="1828715" lvl="3" indent="-342884" algn="l">
              <a:lnSpc>
                <a:spcPct val="90000"/>
              </a:lnSpc>
              <a:spcBef>
                <a:spcPts val="500"/>
              </a:spcBef>
              <a:spcAft>
                <a:spcPts val="0"/>
              </a:spcAft>
              <a:buClr>
                <a:schemeClr val="dk1"/>
              </a:buClr>
              <a:buSzPts val="1800"/>
              <a:buChar char="•"/>
              <a:defRPr/>
            </a:lvl4pPr>
            <a:lvl5pPr marL="2285894" lvl="4" indent="-342884" algn="l">
              <a:lnSpc>
                <a:spcPct val="90000"/>
              </a:lnSpc>
              <a:spcBef>
                <a:spcPts val="500"/>
              </a:spcBef>
              <a:spcAft>
                <a:spcPts val="0"/>
              </a:spcAft>
              <a:buClr>
                <a:schemeClr val="dk1"/>
              </a:buClr>
              <a:buSzPts val="1800"/>
              <a:buChar char="•"/>
              <a:defRPr/>
            </a:lvl5pPr>
            <a:lvl6pPr marL="2743073" lvl="5" indent="-342884" algn="l">
              <a:lnSpc>
                <a:spcPct val="90000"/>
              </a:lnSpc>
              <a:spcBef>
                <a:spcPts val="500"/>
              </a:spcBef>
              <a:spcAft>
                <a:spcPts val="0"/>
              </a:spcAft>
              <a:buClr>
                <a:schemeClr val="dk1"/>
              </a:buClr>
              <a:buSzPts val="1800"/>
              <a:buChar char="•"/>
              <a:defRPr/>
            </a:lvl6pPr>
            <a:lvl7pPr marL="3200252" lvl="6" indent="-342884" algn="l">
              <a:lnSpc>
                <a:spcPct val="90000"/>
              </a:lnSpc>
              <a:spcBef>
                <a:spcPts val="500"/>
              </a:spcBef>
              <a:spcAft>
                <a:spcPts val="0"/>
              </a:spcAft>
              <a:buClr>
                <a:schemeClr val="dk1"/>
              </a:buClr>
              <a:buSzPts val="1800"/>
              <a:buChar char="•"/>
              <a:defRPr/>
            </a:lvl7pPr>
            <a:lvl8pPr marL="3657430" lvl="7" indent="-342884" algn="l">
              <a:lnSpc>
                <a:spcPct val="90000"/>
              </a:lnSpc>
              <a:spcBef>
                <a:spcPts val="500"/>
              </a:spcBef>
              <a:spcAft>
                <a:spcPts val="0"/>
              </a:spcAft>
              <a:buClr>
                <a:schemeClr val="dk1"/>
              </a:buClr>
              <a:buSzPts val="1800"/>
              <a:buChar char="•"/>
              <a:defRPr/>
            </a:lvl8pPr>
            <a:lvl9pPr marL="4114609" lvl="8" indent="-342884" algn="l">
              <a:lnSpc>
                <a:spcPct val="90000"/>
              </a:lnSpc>
              <a:spcBef>
                <a:spcPts val="500"/>
              </a:spcBef>
              <a:spcAft>
                <a:spcPts val="0"/>
              </a:spcAft>
              <a:buClr>
                <a:schemeClr val="dk1"/>
              </a:buClr>
              <a:buSzPts val="1800"/>
              <a:buChar char="•"/>
              <a:defRPr/>
            </a:lvl9pPr>
          </a:lstStyle>
          <a:p>
            <a:endParaRPr/>
          </a:p>
        </p:txBody>
      </p:sp>
      <p:sp>
        <p:nvSpPr>
          <p:cNvPr id="66" name="Google Shape;66;p58"/>
          <p:cNvSpPr txBox="1">
            <a:spLocks noGrp="1"/>
          </p:cNvSpPr>
          <p:nvPr>
            <p:ph type="dt" idx="10"/>
          </p:nvPr>
        </p:nvSpPr>
        <p:spPr>
          <a:xfrm>
            <a:off x="838201" y="6356351"/>
            <a:ext cx="2743200" cy="365125"/>
          </a:xfrm>
          <a:prstGeom prst="rect">
            <a:avLst/>
          </a:prstGeom>
          <a:noFill/>
          <a:ln>
            <a:noFill/>
          </a:ln>
        </p:spPr>
        <p:txBody>
          <a:bodyPr spcFirstLastPara="1" wrap="square" lIns="91425" tIns="45700" rIns="91425" bIns="45700" anchor="ctr" anchorCtr="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67" name="Google Shape;67;p58"/>
          <p:cNvSpPr txBox="1">
            <a:spLocks noGrp="1"/>
          </p:cNvSpPr>
          <p:nvPr>
            <p:ph type="ftr" idx="11"/>
          </p:nvPr>
        </p:nvSpPr>
        <p:spPr>
          <a:xfrm>
            <a:off x="4038600" y="6356351"/>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68" name="Google Shape;68;p58"/>
          <p:cNvSpPr txBox="1">
            <a:spLocks noGrp="1"/>
          </p:cNvSpPr>
          <p:nvPr>
            <p:ph type="sldNum" idx="12"/>
          </p:nvPr>
        </p:nvSpPr>
        <p:spPr>
          <a:xfrm>
            <a:off x="8610600" y="6356351"/>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rtl="0"/>
            <a:fld id="{00000000-1234-1234-1234-123412341234}" type="slidenum">
              <a:rPr lang="en-US" smtClean="0"/>
              <a:pPr rtl="0"/>
              <a:t>‹#›</a:t>
            </a:fld>
            <a:endParaRPr lang="en-US"/>
          </a:p>
        </p:txBody>
      </p:sp>
    </p:spTree>
    <p:extLst>
      <p:ext uri="{BB962C8B-B14F-4D97-AF65-F5344CB8AC3E}">
        <p14:creationId xmlns:p14="http://schemas.microsoft.com/office/powerpoint/2010/main" val="4225789223"/>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28.xml><?xml version="1.0" encoding="utf-8"?>
<p:sldLayout xmlns:a="http://schemas.openxmlformats.org/drawingml/2006/main" xmlns:r="http://schemas.openxmlformats.org/officeDocument/2006/relationships" xmlns:p="http://schemas.openxmlformats.org/presentationml/2006/main" matchingName="Key takeaways">
  <p:cSld name="Key takeaways">
    <p:spTree>
      <p:nvGrpSpPr>
        <p:cNvPr id="1" name="Shape 578"/>
        <p:cNvGrpSpPr/>
        <p:nvPr/>
      </p:nvGrpSpPr>
      <p:grpSpPr>
        <a:xfrm>
          <a:off x="0" y="0"/>
          <a:ext cx="0" cy="0"/>
          <a:chOff x="0" y="0"/>
          <a:chExt cx="0" cy="0"/>
        </a:xfrm>
      </p:grpSpPr>
      <p:sp>
        <p:nvSpPr>
          <p:cNvPr id="579" name="Google Shape;579;p80"/>
          <p:cNvSpPr/>
          <p:nvPr/>
        </p:nvSpPr>
        <p:spPr>
          <a:xfrm rot="1451706">
            <a:off x="3599902" y="5232761"/>
            <a:ext cx="1206256" cy="2207286"/>
          </a:xfrm>
          <a:custGeom>
            <a:avLst/>
            <a:gdLst/>
            <a:ahLst/>
            <a:cxnLst/>
            <a:rect l="l" t="t" r="r" b="b"/>
            <a:pathLst>
              <a:path w="1205800" h="2206452" extrusionOk="0">
                <a:moveTo>
                  <a:pt x="368224" y="47379"/>
                </a:moveTo>
                <a:cubicBezTo>
                  <a:pt x="440354" y="16870"/>
                  <a:pt x="519657" y="0"/>
                  <a:pt x="602900" y="0"/>
                </a:cubicBezTo>
                <a:cubicBezTo>
                  <a:pt x="935872" y="0"/>
                  <a:pt x="1205800" y="269928"/>
                  <a:pt x="1205800" y="602900"/>
                </a:cubicBezTo>
                <a:lnTo>
                  <a:pt x="1205800" y="1665583"/>
                </a:lnTo>
                <a:lnTo>
                  <a:pt x="0" y="2206452"/>
                </a:lnTo>
                <a:lnTo>
                  <a:pt x="0" y="602900"/>
                </a:lnTo>
                <a:cubicBezTo>
                  <a:pt x="0" y="353171"/>
                  <a:pt x="151835" y="138904"/>
                  <a:pt x="368224" y="47379"/>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89"/>
              <a:buFont typeface="Arial"/>
              <a:buNone/>
            </a:pPr>
            <a:endParaRPr sz="2489" b="0" i="0" u="none" strike="noStrike" cap="none">
              <a:solidFill>
                <a:srgbClr val="FFFFFF"/>
              </a:solidFill>
              <a:latin typeface="Arial"/>
              <a:ea typeface="Arial"/>
              <a:cs typeface="Arial"/>
              <a:sym typeface="Arial"/>
            </a:endParaRPr>
          </a:p>
        </p:txBody>
      </p:sp>
      <p:sp>
        <p:nvSpPr>
          <p:cNvPr id="580" name="Google Shape;580;p80"/>
          <p:cNvSpPr/>
          <p:nvPr/>
        </p:nvSpPr>
        <p:spPr>
          <a:xfrm rot="1443862">
            <a:off x="3179287" y="5691577"/>
            <a:ext cx="721911" cy="1621255"/>
          </a:xfrm>
          <a:custGeom>
            <a:avLst/>
            <a:gdLst/>
            <a:ahLst/>
            <a:cxnLst/>
            <a:rect l="l" t="t" r="r" b="b"/>
            <a:pathLst>
              <a:path w="722376" h="1622300" extrusionOk="0">
                <a:moveTo>
                  <a:pt x="220597" y="28384"/>
                </a:moveTo>
                <a:cubicBezTo>
                  <a:pt x="263809" y="10107"/>
                  <a:pt x="311318" y="0"/>
                  <a:pt x="361188" y="0"/>
                </a:cubicBezTo>
                <a:cubicBezTo>
                  <a:pt x="560667" y="0"/>
                  <a:pt x="722376" y="161709"/>
                  <a:pt x="722376" y="361188"/>
                </a:cubicBezTo>
                <a:lnTo>
                  <a:pt x="722376" y="1299143"/>
                </a:lnTo>
                <a:lnTo>
                  <a:pt x="0" y="1622300"/>
                </a:lnTo>
                <a:lnTo>
                  <a:pt x="0" y="361188"/>
                </a:lnTo>
                <a:cubicBezTo>
                  <a:pt x="0" y="211579"/>
                  <a:pt x="90961" y="83215"/>
                  <a:pt x="220597" y="28384"/>
                </a:cubicBezTo>
                <a:close/>
              </a:path>
            </a:pathLst>
          </a:custGeom>
          <a:solidFill>
            <a:schemeClr val="accent6"/>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89"/>
              <a:buFont typeface="Arial"/>
              <a:buNone/>
            </a:pPr>
            <a:endParaRPr sz="2489" b="0" i="0" u="none" strike="noStrike" cap="none">
              <a:solidFill>
                <a:srgbClr val="FFFFFF"/>
              </a:solidFill>
              <a:latin typeface="Arial"/>
              <a:ea typeface="Arial"/>
              <a:cs typeface="Arial"/>
              <a:sym typeface="Arial"/>
            </a:endParaRPr>
          </a:p>
        </p:txBody>
      </p:sp>
      <p:sp>
        <p:nvSpPr>
          <p:cNvPr id="581" name="Google Shape;581;p80"/>
          <p:cNvSpPr txBox="1">
            <a:spLocks noGrp="1"/>
          </p:cNvSpPr>
          <p:nvPr>
            <p:ph type="title"/>
          </p:nvPr>
        </p:nvSpPr>
        <p:spPr>
          <a:xfrm>
            <a:off x="318247" y="1980621"/>
            <a:ext cx="5777700" cy="2506800"/>
          </a:xfrm>
          <a:prstGeom prst="rect">
            <a:avLst/>
          </a:prstGeom>
          <a:noFill/>
          <a:ln>
            <a:noFill/>
          </a:ln>
        </p:spPr>
        <p:txBody>
          <a:bodyPr spcFirstLastPara="1" wrap="square" lIns="0" tIns="0" rIns="0" bIns="0" anchor="ctr" anchorCtr="0">
            <a:noAutofit/>
          </a:bodyPr>
          <a:lstStyle>
            <a:lvl1pPr lvl="0" algn="l" rtl="0">
              <a:lnSpc>
                <a:spcPct val="90000"/>
              </a:lnSpc>
              <a:spcBef>
                <a:spcPts val="0"/>
              </a:spcBef>
              <a:spcAft>
                <a:spcPts val="0"/>
              </a:spcAft>
              <a:buClr>
                <a:schemeClr val="dk1"/>
              </a:buClr>
              <a:buSzPts val="4400"/>
              <a:buFont typeface="Inter"/>
              <a:buNone/>
              <a:defRPr b="1" i="0">
                <a:latin typeface="Inter"/>
                <a:ea typeface="Inter"/>
                <a:cs typeface="Inter"/>
                <a:sym typeface="Inter"/>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582" name="Google Shape;582;p80"/>
          <p:cNvSpPr txBox="1">
            <a:spLocks noGrp="1"/>
          </p:cNvSpPr>
          <p:nvPr>
            <p:ph type="body" idx="1"/>
          </p:nvPr>
        </p:nvSpPr>
        <p:spPr>
          <a:xfrm>
            <a:off x="6770176" y="1138607"/>
            <a:ext cx="4775400" cy="4580700"/>
          </a:xfrm>
          <a:prstGeom prst="rect">
            <a:avLst/>
          </a:prstGeom>
          <a:noFill/>
          <a:ln>
            <a:noFill/>
          </a:ln>
        </p:spPr>
        <p:txBody>
          <a:bodyPr spcFirstLastPara="1" wrap="square" lIns="0" tIns="0" rIns="0" bIns="0" anchor="ctr" anchorCtr="0">
            <a:noAutofit/>
          </a:bodyPr>
          <a:lstStyle>
            <a:lvl1pPr marL="457200" lvl="0" indent="-330200" algn="l" rtl="0">
              <a:lnSpc>
                <a:spcPct val="120000"/>
              </a:lnSpc>
              <a:spcBef>
                <a:spcPts val="0"/>
              </a:spcBef>
              <a:spcAft>
                <a:spcPts val="0"/>
              </a:spcAft>
              <a:buClr>
                <a:schemeClr val="dk1"/>
              </a:buClr>
              <a:buSzPts val="1600"/>
              <a:buFont typeface="Arial"/>
              <a:buChar char="•"/>
              <a:defRPr sz="1600" b="0" i="0">
                <a:solidFill>
                  <a:schemeClr val="dk1"/>
                </a:solidFill>
                <a:latin typeface="Inter Light"/>
                <a:ea typeface="Inter Light"/>
                <a:cs typeface="Inter Light"/>
                <a:sym typeface="Inter Light"/>
              </a:defRPr>
            </a:lvl1pPr>
            <a:lvl2pPr marL="914400" lvl="1" indent="-228600" algn="l" rtl="0">
              <a:lnSpc>
                <a:spcPct val="110000"/>
              </a:lnSpc>
              <a:spcBef>
                <a:spcPts val="2400"/>
              </a:spcBef>
              <a:spcAft>
                <a:spcPts val="0"/>
              </a:spcAft>
              <a:buClr>
                <a:schemeClr val="dk1"/>
              </a:buClr>
              <a:buSzPts val="1600"/>
              <a:buNone/>
              <a:defRPr sz="1600" b="0" i="0">
                <a:solidFill>
                  <a:schemeClr val="dk1"/>
                </a:solidFill>
                <a:latin typeface="Inter"/>
                <a:ea typeface="Inter"/>
                <a:cs typeface="Inter"/>
                <a:sym typeface="Inter"/>
              </a:defRPr>
            </a:lvl2pPr>
            <a:lvl3pPr marL="1371600" lvl="2" indent="-228600" algn="l" rtl="0">
              <a:lnSpc>
                <a:spcPct val="110000"/>
              </a:lnSpc>
              <a:spcBef>
                <a:spcPts val="500"/>
              </a:spcBef>
              <a:spcAft>
                <a:spcPts val="0"/>
              </a:spcAft>
              <a:buClr>
                <a:schemeClr val="dk1"/>
              </a:buClr>
              <a:buSzPts val="1600"/>
              <a:buNone/>
              <a:defRPr sz="1600" b="0" i="0">
                <a:solidFill>
                  <a:schemeClr val="dk1"/>
                </a:solidFill>
                <a:latin typeface="Inter"/>
                <a:ea typeface="Inter"/>
                <a:cs typeface="Inter"/>
                <a:sym typeface="Inter"/>
              </a:defRPr>
            </a:lvl3pPr>
            <a:lvl4pPr marL="1828800" lvl="3" indent="-228600" algn="l" rtl="0">
              <a:lnSpc>
                <a:spcPct val="110000"/>
              </a:lnSpc>
              <a:spcBef>
                <a:spcPts val="500"/>
              </a:spcBef>
              <a:spcAft>
                <a:spcPts val="0"/>
              </a:spcAft>
              <a:buClr>
                <a:schemeClr val="dk1"/>
              </a:buClr>
              <a:buSzPts val="1600"/>
              <a:buNone/>
              <a:defRPr sz="1600" b="0" i="0">
                <a:solidFill>
                  <a:schemeClr val="dk1"/>
                </a:solidFill>
                <a:latin typeface="Inter"/>
                <a:ea typeface="Inter"/>
                <a:cs typeface="Inter"/>
                <a:sym typeface="Inter"/>
              </a:defRPr>
            </a:lvl4pPr>
            <a:lvl5pPr marL="2286000" lvl="4" indent="-228600" algn="l" rtl="0">
              <a:lnSpc>
                <a:spcPct val="110000"/>
              </a:lnSpc>
              <a:spcBef>
                <a:spcPts val="500"/>
              </a:spcBef>
              <a:spcAft>
                <a:spcPts val="0"/>
              </a:spcAft>
              <a:buClr>
                <a:schemeClr val="dk1"/>
              </a:buClr>
              <a:buSzPts val="1600"/>
              <a:buNone/>
              <a:defRPr sz="1600" b="0" i="0">
                <a:solidFill>
                  <a:schemeClr val="dk1"/>
                </a:solidFill>
                <a:latin typeface="Inter"/>
                <a:ea typeface="Inter"/>
                <a:cs typeface="Inter"/>
                <a:sym typeface="Inter"/>
              </a:defRPr>
            </a:lvl5pPr>
            <a:lvl6pPr marL="2743200" lvl="5" indent="-342900" algn="l" rtl="0">
              <a:lnSpc>
                <a:spcPct val="90000"/>
              </a:lnSpc>
              <a:spcBef>
                <a:spcPts val="500"/>
              </a:spcBef>
              <a:spcAft>
                <a:spcPts val="0"/>
              </a:spcAft>
              <a:buClr>
                <a:schemeClr val="dk1"/>
              </a:buClr>
              <a:buSzPts val="1800"/>
              <a:buChar char="•"/>
              <a:defRPr/>
            </a:lvl6pPr>
            <a:lvl7pPr marL="3200400" lvl="6" indent="-342900" algn="l" rtl="0">
              <a:lnSpc>
                <a:spcPct val="90000"/>
              </a:lnSpc>
              <a:spcBef>
                <a:spcPts val="500"/>
              </a:spcBef>
              <a:spcAft>
                <a:spcPts val="0"/>
              </a:spcAft>
              <a:buClr>
                <a:schemeClr val="dk1"/>
              </a:buClr>
              <a:buSzPts val="1800"/>
              <a:buChar char="•"/>
              <a:defRPr/>
            </a:lvl7pPr>
            <a:lvl8pPr marL="3657600" lvl="7" indent="-342900" algn="l" rtl="0">
              <a:lnSpc>
                <a:spcPct val="90000"/>
              </a:lnSpc>
              <a:spcBef>
                <a:spcPts val="500"/>
              </a:spcBef>
              <a:spcAft>
                <a:spcPts val="0"/>
              </a:spcAft>
              <a:buClr>
                <a:schemeClr val="dk1"/>
              </a:buClr>
              <a:buSzPts val="1800"/>
              <a:buChar char="•"/>
              <a:defRPr/>
            </a:lvl8pPr>
            <a:lvl9pPr marL="4114800" lvl="8" indent="-342900" algn="l" rtl="0">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280.xml><?xml version="1.0" encoding="utf-8"?>
<p:sldLayout xmlns:a="http://schemas.openxmlformats.org/drawingml/2006/main" xmlns:r="http://schemas.openxmlformats.org/officeDocument/2006/relationships" xmlns:p="http://schemas.openxmlformats.org/presentationml/2006/main" showMasterSp="0" userDrawn="1">
  <p:cSld name="10_Title Only">
    <p:bg>
      <p:bgPr>
        <a:solidFill>
          <a:schemeClr val="bg1"/>
        </a:solidFill>
        <a:effectLst/>
      </p:bgPr>
    </p:bg>
    <p:spTree>
      <p:nvGrpSpPr>
        <p:cNvPr id="1" name=""/>
        <p:cNvGrpSpPr/>
        <p:nvPr/>
      </p:nvGrpSpPr>
      <p:grpSpPr>
        <a:xfrm>
          <a:off x="0" y="0"/>
          <a:ext cx="0" cy="0"/>
          <a:chOff x="0" y="0"/>
          <a:chExt cx="0" cy="0"/>
        </a:xfrm>
      </p:grpSpPr>
      <p:sp>
        <p:nvSpPr>
          <p:cNvPr id="8" name="object 4">
            <a:extLst>
              <a:ext uri="{FF2B5EF4-FFF2-40B4-BE49-F238E27FC236}">
                <a16:creationId xmlns:a16="http://schemas.microsoft.com/office/drawing/2014/main" id="{DA74551D-778A-3344-B9A2-96449476300E}"/>
              </a:ext>
            </a:extLst>
          </p:cNvPr>
          <p:cNvSpPr/>
          <p:nvPr userDrawn="1"/>
        </p:nvSpPr>
        <p:spPr>
          <a:xfrm>
            <a:off x="4866068" y="0"/>
            <a:ext cx="4432019" cy="2570691"/>
          </a:xfrm>
          <a:custGeom>
            <a:avLst/>
            <a:gdLst/>
            <a:ahLst/>
            <a:cxnLst/>
            <a:rect l="l" t="t" r="r" b="b"/>
            <a:pathLst>
              <a:path w="7308215" h="4239260">
                <a:moveTo>
                  <a:pt x="7308165" y="0"/>
                </a:moveTo>
                <a:lnTo>
                  <a:pt x="108303" y="0"/>
                </a:lnTo>
                <a:lnTo>
                  <a:pt x="94731" y="53952"/>
                </a:lnTo>
                <a:lnTo>
                  <a:pt x="83937" y="99958"/>
                </a:lnTo>
                <a:lnTo>
                  <a:pt x="73808" y="145995"/>
                </a:lnTo>
                <a:lnTo>
                  <a:pt x="64344" y="192059"/>
                </a:lnTo>
                <a:lnTo>
                  <a:pt x="55540" y="238142"/>
                </a:lnTo>
                <a:lnTo>
                  <a:pt x="47394" y="284239"/>
                </a:lnTo>
                <a:lnTo>
                  <a:pt x="39904" y="330345"/>
                </a:lnTo>
                <a:lnTo>
                  <a:pt x="33066" y="376453"/>
                </a:lnTo>
                <a:lnTo>
                  <a:pt x="26878" y="422558"/>
                </a:lnTo>
                <a:lnTo>
                  <a:pt x="21338" y="468655"/>
                </a:lnTo>
                <a:lnTo>
                  <a:pt x="16442" y="514737"/>
                </a:lnTo>
                <a:lnTo>
                  <a:pt x="12188" y="560799"/>
                </a:lnTo>
                <a:lnTo>
                  <a:pt x="8574" y="606835"/>
                </a:lnTo>
                <a:lnTo>
                  <a:pt x="5597" y="652839"/>
                </a:lnTo>
                <a:lnTo>
                  <a:pt x="3253" y="698806"/>
                </a:lnTo>
                <a:lnTo>
                  <a:pt x="1541" y="744729"/>
                </a:lnTo>
                <a:lnTo>
                  <a:pt x="457" y="790604"/>
                </a:lnTo>
                <a:lnTo>
                  <a:pt x="0" y="836424"/>
                </a:lnTo>
                <a:lnTo>
                  <a:pt x="165" y="882184"/>
                </a:lnTo>
                <a:lnTo>
                  <a:pt x="952" y="927877"/>
                </a:lnTo>
                <a:lnTo>
                  <a:pt x="2356" y="973499"/>
                </a:lnTo>
                <a:lnTo>
                  <a:pt x="4375" y="1019043"/>
                </a:lnTo>
                <a:lnTo>
                  <a:pt x="7008" y="1064504"/>
                </a:lnTo>
                <a:lnTo>
                  <a:pt x="10250" y="1109876"/>
                </a:lnTo>
                <a:lnTo>
                  <a:pt x="14099" y="1155153"/>
                </a:lnTo>
                <a:lnTo>
                  <a:pt x="18553" y="1200330"/>
                </a:lnTo>
                <a:lnTo>
                  <a:pt x="23609" y="1245400"/>
                </a:lnTo>
                <a:lnTo>
                  <a:pt x="29265" y="1290359"/>
                </a:lnTo>
                <a:lnTo>
                  <a:pt x="35516" y="1335200"/>
                </a:lnTo>
                <a:lnTo>
                  <a:pt x="42362" y="1379917"/>
                </a:lnTo>
                <a:lnTo>
                  <a:pt x="49799" y="1424505"/>
                </a:lnTo>
                <a:lnTo>
                  <a:pt x="57825" y="1468959"/>
                </a:lnTo>
                <a:lnTo>
                  <a:pt x="66436" y="1513271"/>
                </a:lnTo>
                <a:lnTo>
                  <a:pt x="75631" y="1557438"/>
                </a:lnTo>
                <a:lnTo>
                  <a:pt x="85406" y="1601452"/>
                </a:lnTo>
                <a:lnTo>
                  <a:pt x="95759" y="1645309"/>
                </a:lnTo>
                <a:lnTo>
                  <a:pt x="106687" y="1689001"/>
                </a:lnTo>
                <a:lnTo>
                  <a:pt x="118188" y="1732525"/>
                </a:lnTo>
                <a:lnTo>
                  <a:pt x="130259" y="1775874"/>
                </a:lnTo>
                <a:lnTo>
                  <a:pt x="142897" y="1819042"/>
                </a:lnTo>
                <a:lnTo>
                  <a:pt x="156099" y="1862023"/>
                </a:lnTo>
                <a:lnTo>
                  <a:pt x="169863" y="1904813"/>
                </a:lnTo>
                <a:lnTo>
                  <a:pt x="184186" y="1947404"/>
                </a:lnTo>
                <a:lnTo>
                  <a:pt x="199066" y="1989792"/>
                </a:lnTo>
                <a:lnTo>
                  <a:pt x="214500" y="2031970"/>
                </a:lnTo>
                <a:lnTo>
                  <a:pt x="230485" y="2073933"/>
                </a:lnTo>
                <a:lnTo>
                  <a:pt x="247018" y="2115675"/>
                </a:lnTo>
                <a:lnTo>
                  <a:pt x="264097" y="2157191"/>
                </a:lnTo>
                <a:lnTo>
                  <a:pt x="281719" y="2198474"/>
                </a:lnTo>
                <a:lnTo>
                  <a:pt x="299882" y="2239520"/>
                </a:lnTo>
                <a:lnTo>
                  <a:pt x="318582" y="2280321"/>
                </a:lnTo>
                <a:lnTo>
                  <a:pt x="337817" y="2320873"/>
                </a:lnTo>
                <a:lnTo>
                  <a:pt x="357585" y="2361170"/>
                </a:lnTo>
                <a:lnTo>
                  <a:pt x="377883" y="2401206"/>
                </a:lnTo>
                <a:lnTo>
                  <a:pt x="398708" y="2440975"/>
                </a:lnTo>
                <a:lnTo>
                  <a:pt x="420057" y="2480471"/>
                </a:lnTo>
                <a:lnTo>
                  <a:pt x="441928" y="2519689"/>
                </a:lnTo>
                <a:lnTo>
                  <a:pt x="464318" y="2558624"/>
                </a:lnTo>
                <a:lnTo>
                  <a:pt x="487224" y="2597269"/>
                </a:lnTo>
                <a:lnTo>
                  <a:pt x="510644" y="2635618"/>
                </a:lnTo>
                <a:lnTo>
                  <a:pt x="534575" y="2673666"/>
                </a:lnTo>
                <a:lnTo>
                  <a:pt x="559015" y="2711408"/>
                </a:lnTo>
                <a:lnTo>
                  <a:pt x="583960" y="2748837"/>
                </a:lnTo>
                <a:lnTo>
                  <a:pt x="609408" y="2785947"/>
                </a:lnTo>
                <a:lnTo>
                  <a:pt x="635357" y="2822734"/>
                </a:lnTo>
                <a:lnTo>
                  <a:pt x="661803" y="2859191"/>
                </a:lnTo>
                <a:lnTo>
                  <a:pt x="688744" y="2895312"/>
                </a:lnTo>
                <a:lnTo>
                  <a:pt x="716178" y="2931092"/>
                </a:lnTo>
                <a:lnTo>
                  <a:pt x="744101" y="2966525"/>
                </a:lnTo>
                <a:lnTo>
                  <a:pt x="772511" y="3001605"/>
                </a:lnTo>
                <a:lnTo>
                  <a:pt x="801406" y="3036327"/>
                </a:lnTo>
                <a:lnTo>
                  <a:pt x="830782" y="3070685"/>
                </a:lnTo>
                <a:lnTo>
                  <a:pt x="860637" y="3104673"/>
                </a:lnTo>
                <a:lnTo>
                  <a:pt x="890969" y="3138285"/>
                </a:lnTo>
                <a:lnTo>
                  <a:pt x="921774" y="3171516"/>
                </a:lnTo>
                <a:lnTo>
                  <a:pt x="953050" y="3204359"/>
                </a:lnTo>
                <a:lnTo>
                  <a:pt x="984794" y="3236810"/>
                </a:lnTo>
                <a:lnTo>
                  <a:pt x="1017004" y="3268863"/>
                </a:lnTo>
                <a:lnTo>
                  <a:pt x="1049677" y="3300511"/>
                </a:lnTo>
                <a:lnTo>
                  <a:pt x="1082810" y="3331749"/>
                </a:lnTo>
                <a:lnTo>
                  <a:pt x="1116401" y="3362571"/>
                </a:lnTo>
                <a:lnTo>
                  <a:pt x="1150446" y="3392972"/>
                </a:lnTo>
                <a:lnTo>
                  <a:pt x="1184944" y="3422945"/>
                </a:lnTo>
                <a:lnTo>
                  <a:pt x="1219891" y="3452486"/>
                </a:lnTo>
                <a:lnTo>
                  <a:pt x="1255286" y="3481588"/>
                </a:lnTo>
                <a:lnTo>
                  <a:pt x="1291124" y="3510245"/>
                </a:lnTo>
                <a:lnTo>
                  <a:pt x="1327404" y="3538452"/>
                </a:lnTo>
                <a:lnTo>
                  <a:pt x="1364123" y="3566204"/>
                </a:lnTo>
                <a:lnTo>
                  <a:pt x="1401278" y="3593494"/>
                </a:lnTo>
                <a:lnTo>
                  <a:pt x="1438867" y="3620316"/>
                </a:lnTo>
                <a:lnTo>
                  <a:pt x="1476887" y="3646666"/>
                </a:lnTo>
                <a:lnTo>
                  <a:pt x="1515334" y="3672536"/>
                </a:lnTo>
                <a:lnTo>
                  <a:pt x="1554207" y="3697922"/>
                </a:lnTo>
                <a:lnTo>
                  <a:pt x="1593503" y="3722818"/>
                </a:lnTo>
                <a:lnTo>
                  <a:pt x="1633220" y="3747218"/>
                </a:lnTo>
                <a:lnTo>
                  <a:pt x="1673353" y="3771116"/>
                </a:lnTo>
                <a:lnTo>
                  <a:pt x="1713902" y="3794506"/>
                </a:lnTo>
                <a:lnTo>
                  <a:pt x="1754863" y="3817384"/>
                </a:lnTo>
                <a:lnTo>
                  <a:pt x="1796233" y="3839742"/>
                </a:lnTo>
                <a:lnTo>
                  <a:pt x="1838010" y="3861576"/>
                </a:lnTo>
                <a:lnTo>
                  <a:pt x="1880191" y="3882879"/>
                </a:lnTo>
                <a:lnTo>
                  <a:pt x="1922773" y="3903646"/>
                </a:lnTo>
                <a:lnTo>
                  <a:pt x="1965754" y="3923871"/>
                </a:lnTo>
                <a:lnTo>
                  <a:pt x="2009132" y="3943549"/>
                </a:lnTo>
                <a:lnTo>
                  <a:pt x="2052902" y="3962673"/>
                </a:lnTo>
                <a:lnTo>
                  <a:pt x="2097064" y="3981239"/>
                </a:lnTo>
                <a:lnTo>
                  <a:pt x="2141614" y="3999239"/>
                </a:lnTo>
                <a:lnTo>
                  <a:pt x="2186549" y="4016669"/>
                </a:lnTo>
                <a:lnTo>
                  <a:pt x="2231867" y="4033523"/>
                </a:lnTo>
                <a:lnTo>
                  <a:pt x="2277415" y="4049742"/>
                </a:lnTo>
                <a:lnTo>
                  <a:pt x="2323041" y="4065273"/>
                </a:lnTo>
                <a:lnTo>
                  <a:pt x="2368739" y="4080120"/>
                </a:lnTo>
                <a:lnTo>
                  <a:pt x="2414502" y="4094284"/>
                </a:lnTo>
                <a:lnTo>
                  <a:pt x="2460325" y="4107769"/>
                </a:lnTo>
                <a:lnTo>
                  <a:pt x="2506203" y="4120577"/>
                </a:lnTo>
                <a:lnTo>
                  <a:pt x="2552129" y="4132711"/>
                </a:lnTo>
                <a:lnTo>
                  <a:pt x="2598098" y="4144174"/>
                </a:lnTo>
                <a:lnTo>
                  <a:pt x="2644104" y="4154968"/>
                </a:lnTo>
                <a:lnTo>
                  <a:pt x="2690141" y="4165096"/>
                </a:lnTo>
                <a:lnTo>
                  <a:pt x="2736204" y="4174560"/>
                </a:lnTo>
                <a:lnTo>
                  <a:pt x="2782287" y="4183364"/>
                </a:lnTo>
                <a:lnTo>
                  <a:pt x="2828384" y="4191510"/>
                </a:lnTo>
                <a:lnTo>
                  <a:pt x="2874490" y="4199000"/>
                </a:lnTo>
                <a:lnTo>
                  <a:pt x="2920598" y="4205838"/>
                </a:lnTo>
                <a:lnTo>
                  <a:pt x="2966703" y="4212025"/>
                </a:lnTo>
                <a:lnTo>
                  <a:pt x="3012799" y="4217566"/>
                </a:lnTo>
                <a:lnTo>
                  <a:pt x="3058881" y="4222461"/>
                </a:lnTo>
                <a:lnTo>
                  <a:pt x="3104943" y="4226715"/>
                </a:lnTo>
                <a:lnTo>
                  <a:pt x="3150979" y="4230329"/>
                </a:lnTo>
                <a:lnTo>
                  <a:pt x="3196983" y="4233306"/>
                </a:lnTo>
                <a:lnTo>
                  <a:pt x="3242949" y="4235650"/>
                </a:lnTo>
                <a:lnTo>
                  <a:pt x="3288873" y="4237362"/>
                </a:lnTo>
                <a:lnTo>
                  <a:pt x="3334747" y="4238446"/>
                </a:lnTo>
                <a:lnTo>
                  <a:pt x="3380567" y="4238903"/>
                </a:lnTo>
                <a:lnTo>
                  <a:pt x="3426327" y="4238737"/>
                </a:lnTo>
                <a:lnTo>
                  <a:pt x="3472020" y="4237951"/>
                </a:lnTo>
                <a:lnTo>
                  <a:pt x="3517642" y="4236546"/>
                </a:lnTo>
                <a:lnTo>
                  <a:pt x="3563186" y="4234527"/>
                </a:lnTo>
                <a:lnTo>
                  <a:pt x="3608646" y="4231895"/>
                </a:lnTo>
                <a:lnTo>
                  <a:pt x="3654018" y="4228652"/>
                </a:lnTo>
                <a:lnTo>
                  <a:pt x="3699295" y="4224803"/>
                </a:lnTo>
                <a:lnTo>
                  <a:pt x="3744472" y="4220349"/>
                </a:lnTo>
                <a:lnTo>
                  <a:pt x="3789542" y="4215293"/>
                </a:lnTo>
                <a:lnTo>
                  <a:pt x="3834500" y="4209637"/>
                </a:lnTo>
                <a:lnTo>
                  <a:pt x="3879341" y="4203386"/>
                </a:lnTo>
                <a:lnTo>
                  <a:pt x="3924058" y="4196540"/>
                </a:lnTo>
                <a:lnTo>
                  <a:pt x="3968646" y="4189103"/>
                </a:lnTo>
                <a:lnTo>
                  <a:pt x="4013100" y="4181077"/>
                </a:lnTo>
                <a:lnTo>
                  <a:pt x="4057412" y="4172466"/>
                </a:lnTo>
                <a:lnTo>
                  <a:pt x="4101578" y="4163271"/>
                </a:lnTo>
                <a:lnTo>
                  <a:pt x="4145593" y="4153496"/>
                </a:lnTo>
                <a:lnTo>
                  <a:pt x="4189449" y="4143143"/>
                </a:lnTo>
                <a:lnTo>
                  <a:pt x="4233142" y="4132215"/>
                </a:lnTo>
                <a:lnTo>
                  <a:pt x="4276666" y="4120714"/>
                </a:lnTo>
                <a:lnTo>
                  <a:pt x="4320014" y="4108643"/>
                </a:lnTo>
                <a:lnTo>
                  <a:pt x="4363182" y="4096006"/>
                </a:lnTo>
                <a:lnTo>
                  <a:pt x="4406163" y="4082803"/>
                </a:lnTo>
                <a:lnTo>
                  <a:pt x="4448953" y="4069039"/>
                </a:lnTo>
                <a:lnTo>
                  <a:pt x="4491544" y="4054716"/>
                </a:lnTo>
                <a:lnTo>
                  <a:pt x="4533931" y="4039836"/>
                </a:lnTo>
                <a:lnTo>
                  <a:pt x="4576110" y="4024403"/>
                </a:lnTo>
                <a:lnTo>
                  <a:pt x="4618073" y="4008418"/>
                </a:lnTo>
                <a:lnTo>
                  <a:pt x="4659815" y="3991885"/>
                </a:lnTo>
                <a:lnTo>
                  <a:pt x="4701330" y="3974806"/>
                </a:lnTo>
                <a:lnTo>
                  <a:pt x="4742614" y="3957184"/>
                </a:lnTo>
                <a:lnTo>
                  <a:pt x="4783659" y="3939021"/>
                </a:lnTo>
                <a:lnTo>
                  <a:pt x="4824460" y="3920321"/>
                </a:lnTo>
                <a:lnTo>
                  <a:pt x="4865012" y="3901086"/>
                </a:lnTo>
                <a:lnTo>
                  <a:pt x="4905309" y="3881318"/>
                </a:lnTo>
                <a:lnTo>
                  <a:pt x="4945345" y="3861020"/>
                </a:lnTo>
                <a:lnTo>
                  <a:pt x="4985114" y="3840195"/>
                </a:lnTo>
                <a:lnTo>
                  <a:pt x="5024610" y="3818846"/>
                </a:lnTo>
                <a:lnTo>
                  <a:pt x="5063828" y="3796976"/>
                </a:lnTo>
                <a:lnTo>
                  <a:pt x="5102763" y="3774586"/>
                </a:lnTo>
                <a:lnTo>
                  <a:pt x="5141408" y="3751679"/>
                </a:lnTo>
                <a:lnTo>
                  <a:pt x="5179757" y="3728259"/>
                </a:lnTo>
                <a:lnTo>
                  <a:pt x="5217805" y="3704328"/>
                </a:lnTo>
                <a:lnTo>
                  <a:pt x="5255547" y="3679889"/>
                </a:lnTo>
                <a:lnTo>
                  <a:pt x="5292975" y="3654944"/>
                </a:lnTo>
                <a:lnTo>
                  <a:pt x="5330086" y="3629496"/>
                </a:lnTo>
                <a:lnTo>
                  <a:pt x="5366872" y="3603547"/>
                </a:lnTo>
                <a:lnTo>
                  <a:pt x="5403329" y="3577101"/>
                </a:lnTo>
                <a:lnTo>
                  <a:pt x="5439450" y="3550160"/>
                </a:lnTo>
                <a:lnTo>
                  <a:pt x="5475230" y="3522726"/>
                </a:lnTo>
                <a:lnTo>
                  <a:pt x="5510663" y="3494803"/>
                </a:lnTo>
                <a:lnTo>
                  <a:pt x="5545744" y="3466393"/>
                </a:lnTo>
                <a:lnTo>
                  <a:pt x="5580465" y="3437499"/>
                </a:lnTo>
                <a:lnTo>
                  <a:pt x="5614823" y="3408123"/>
                </a:lnTo>
                <a:lnTo>
                  <a:pt x="5648811" y="3378267"/>
                </a:lnTo>
                <a:lnTo>
                  <a:pt x="5682423" y="3347936"/>
                </a:lnTo>
                <a:lnTo>
                  <a:pt x="5715654" y="3317131"/>
                </a:lnTo>
                <a:lnTo>
                  <a:pt x="5748498" y="3285855"/>
                </a:lnTo>
                <a:lnTo>
                  <a:pt x="5780948" y="3254111"/>
                </a:lnTo>
                <a:lnTo>
                  <a:pt x="5813001" y="3221901"/>
                </a:lnTo>
                <a:lnTo>
                  <a:pt x="5844649" y="3189228"/>
                </a:lnTo>
                <a:lnTo>
                  <a:pt x="5875887" y="3156095"/>
                </a:lnTo>
                <a:lnTo>
                  <a:pt x="5906709" y="3122505"/>
                </a:lnTo>
                <a:lnTo>
                  <a:pt x="5937110" y="3088459"/>
                </a:lnTo>
                <a:lnTo>
                  <a:pt x="5967083" y="3053961"/>
                </a:lnTo>
                <a:lnTo>
                  <a:pt x="5996624" y="3019014"/>
                </a:lnTo>
                <a:lnTo>
                  <a:pt x="6025726" y="2983620"/>
                </a:lnTo>
                <a:lnTo>
                  <a:pt x="6054383" y="2947781"/>
                </a:lnTo>
                <a:lnTo>
                  <a:pt x="6082591" y="2911502"/>
                </a:lnTo>
                <a:lnTo>
                  <a:pt x="6110342" y="2874783"/>
                </a:lnTo>
                <a:lnTo>
                  <a:pt x="6137632" y="2837628"/>
                </a:lnTo>
                <a:lnTo>
                  <a:pt x="6164454" y="2800039"/>
                </a:lnTo>
                <a:lnTo>
                  <a:pt x="6190804" y="2762020"/>
                </a:lnTo>
                <a:lnTo>
                  <a:pt x="6216674" y="2723572"/>
                </a:lnTo>
                <a:lnTo>
                  <a:pt x="6242060" y="2684699"/>
                </a:lnTo>
                <a:lnTo>
                  <a:pt x="6266956" y="2645403"/>
                </a:lnTo>
                <a:lnTo>
                  <a:pt x="6291356" y="2605687"/>
                </a:lnTo>
                <a:lnTo>
                  <a:pt x="6315254" y="2565553"/>
                </a:lnTo>
                <a:lnTo>
                  <a:pt x="6338644" y="2525005"/>
                </a:lnTo>
                <a:lnTo>
                  <a:pt x="6361521" y="2484044"/>
                </a:lnTo>
                <a:lnTo>
                  <a:pt x="6383880" y="2442674"/>
                </a:lnTo>
                <a:lnTo>
                  <a:pt x="6405714" y="2400897"/>
                </a:lnTo>
                <a:lnTo>
                  <a:pt x="6427017" y="2358716"/>
                </a:lnTo>
                <a:lnTo>
                  <a:pt x="6447784" y="2316134"/>
                </a:lnTo>
                <a:lnTo>
                  <a:pt x="6468009" y="2273152"/>
                </a:lnTo>
                <a:lnTo>
                  <a:pt x="6487687" y="2229775"/>
                </a:lnTo>
                <a:lnTo>
                  <a:pt x="6506811" y="2186004"/>
                </a:lnTo>
                <a:lnTo>
                  <a:pt x="6525377" y="2141843"/>
                </a:lnTo>
                <a:lnTo>
                  <a:pt x="6543377" y="2097293"/>
                </a:lnTo>
                <a:lnTo>
                  <a:pt x="6560807" y="2052358"/>
                </a:lnTo>
                <a:lnTo>
                  <a:pt x="6577661" y="2007040"/>
                </a:lnTo>
                <a:lnTo>
                  <a:pt x="7308165" y="0"/>
                </a:lnTo>
                <a:close/>
              </a:path>
            </a:pathLst>
          </a:custGeom>
          <a:solidFill>
            <a:srgbClr val="E7F4F4"/>
          </a:solidFill>
        </p:spPr>
        <p:txBody>
          <a:bodyPr wrap="square" lIns="0" tIns="0" rIns="0" bIns="0" rtlCol="0"/>
          <a:lstStyle/>
          <a:p>
            <a:endParaRPr sz="849"/>
          </a:p>
        </p:txBody>
      </p:sp>
      <p:sp>
        <p:nvSpPr>
          <p:cNvPr id="2" name="object 5">
            <a:extLst>
              <a:ext uri="{FF2B5EF4-FFF2-40B4-BE49-F238E27FC236}">
                <a16:creationId xmlns:a16="http://schemas.microsoft.com/office/drawing/2014/main" id="{650396AE-2DC6-E0A0-B4B8-427CBC34C5CB}"/>
              </a:ext>
            </a:extLst>
          </p:cNvPr>
          <p:cNvSpPr/>
          <p:nvPr userDrawn="1"/>
        </p:nvSpPr>
        <p:spPr>
          <a:xfrm>
            <a:off x="10237418" y="5733804"/>
            <a:ext cx="1954725" cy="1428975"/>
          </a:xfrm>
          <a:custGeom>
            <a:avLst/>
            <a:gdLst/>
            <a:ahLst/>
            <a:cxnLst/>
            <a:rect l="l" t="t" r="r" b="b"/>
            <a:pathLst>
              <a:path w="3223259" h="2356484">
                <a:moveTo>
                  <a:pt x="2022058" y="0"/>
                </a:moveTo>
                <a:lnTo>
                  <a:pt x="1975923" y="413"/>
                </a:lnTo>
                <a:lnTo>
                  <a:pt x="1929936" y="2117"/>
                </a:lnTo>
                <a:lnTo>
                  <a:pt x="1884124" y="5102"/>
                </a:lnTo>
                <a:lnTo>
                  <a:pt x="1838511" y="9356"/>
                </a:lnTo>
                <a:lnTo>
                  <a:pt x="1793122" y="14866"/>
                </a:lnTo>
                <a:lnTo>
                  <a:pt x="1747980" y="21622"/>
                </a:lnTo>
                <a:lnTo>
                  <a:pt x="1703113" y="29612"/>
                </a:lnTo>
                <a:lnTo>
                  <a:pt x="1658543" y="38824"/>
                </a:lnTo>
                <a:lnTo>
                  <a:pt x="1614296" y="49247"/>
                </a:lnTo>
                <a:lnTo>
                  <a:pt x="1570397" y="60869"/>
                </a:lnTo>
                <a:lnTo>
                  <a:pt x="1526871" y="73679"/>
                </a:lnTo>
                <a:lnTo>
                  <a:pt x="1483741" y="87664"/>
                </a:lnTo>
                <a:lnTo>
                  <a:pt x="1441035" y="102814"/>
                </a:lnTo>
                <a:lnTo>
                  <a:pt x="1398775" y="119117"/>
                </a:lnTo>
                <a:lnTo>
                  <a:pt x="1356986" y="136562"/>
                </a:lnTo>
                <a:lnTo>
                  <a:pt x="1315695" y="155136"/>
                </a:lnTo>
                <a:lnTo>
                  <a:pt x="1274925" y="174828"/>
                </a:lnTo>
                <a:lnTo>
                  <a:pt x="1234701" y="195627"/>
                </a:lnTo>
                <a:lnTo>
                  <a:pt x="1195048" y="217521"/>
                </a:lnTo>
                <a:lnTo>
                  <a:pt x="1155991" y="240498"/>
                </a:lnTo>
                <a:lnTo>
                  <a:pt x="1117554" y="264547"/>
                </a:lnTo>
                <a:lnTo>
                  <a:pt x="1079763" y="289657"/>
                </a:lnTo>
                <a:lnTo>
                  <a:pt x="1042643" y="315815"/>
                </a:lnTo>
                <a:lnTo>
                  <a:pt x="1006217" y="343011"/>
                </a:lnTo>
                <a:lnTo>
                  <a:pt x="970511" y="371232"/>
                </a:lnTo>
                <a:lnTo>
                  <a:pt x="935550" y="400467"/>
                </a:lnTo>
                <a:lnTo>
                  <a:pt x="901359" y="430705"/>
                </a:lnTo>
                <a:lnTo>
                  <a:pt x="867962" y="461933"/>
                </a:lnTo>
                <a:lnTo>
                  <a:pt x="835384" y="494141"/>
                </a:lnTo>
                <a:lnTo>
                  <a:pt x="803650" y="527317"/>
                </a:lnTo>
                <a:lnTo>
                  <a:pt x="772785" y="561448"/>
                </a:lnTo>
                <a:lnTo>
                  <a:pt x="742813" y="596525"/>
                </a:lnTo>
                <a:lnTo>
                  <a:pt x="713760" y="632534"/>
                </a:lnTo>
                <a:lnTo>
                  <a:pt x="685650" y="669465"/>
                </a:lnTo>
                <a:lnTo>
                  <a:pt x="658508" y="707306"/>
                </a:lnTo>
                <a:lnTo>
                  <a:pt x="632359" y="746045"/>
                </a:lnTo>
                <a:lnTo>
                  <a:pt x="607228" y="785671"/>
                </a:lnTo>
                <a:lnTo>
                  <a:pt x="583139" y="826173"/>
                </a:lnTo>
                <a:lnTo>
                  <a:pt x="560117" y="867537"/>
                </a:lnTo>
                <a:lnTo>
                  <a:pt x="538187" y="909754"/>
                </a:lnTo>
                <a:lnTo>
                  <a:pt x="517374" y="952812"/>
                </a:lnTo>
                <a:lnTo>
                  <a:pt x="497703" y="996698"/>
                </a:lnTo>
                <a:lnTo>
                  <a:pt x="479199" y="1041402"/>
                </a:lnTo>
                <a:lnTo>
                  <a:pt x="461886" y="1086911"/>
                </a:lnTo>
                <a:lnTo>
                  <a:pt x="0" y="2355927"/>
                </a:lnTo>
                <a:lnTo>
                  <a:pt x="3223022" y="2355927"/>
                </a:lnTo>
                <a:lnTo>
                  <a:pt x="3223022" y="527210"/>
                </a:lnTo>
                <a:lnTo>
                  <a:pt x="3203270" y="506087"/>
                </a:lnTo>
                <a:lnTo>
                  <a:pt x="3171063" y="473509"/>
                </a:lnTo>
                <a:lnTo>
                  <a:pt x="3137887" y="441775"/>
                </a:lnTo>
                <a:lnTo>
                  <a:pt x="3103755" y="410910"/>
                </a:lnTo>
                <a:lnTo>
                  <a:pt x="3068679" y="380938"/>
                </a:lnTo>
                <a:lnTo>
                  <a:pt x="3032669" y="351885"/>
                </a:lnTo>
                <a:lnTo>
                  <a:pt x="2995738" y="323775"/>
                </a:lnTo>
                <a:lnTo>
                  <a:pt x="2957897" y="296633"/>
                </a:lnTo>
                <a:lnTo>
                  <a:pt x="2919158" y="270483"/>
                </a:lnTo>
                <a:lnTo>
                  <a:pt x="2879532" y="245352"/>
                </a:lnTo>
                <a:lnTo>
                  <a:pt x="2839031" y="221263"/>
                </a:lnTo>
                <a:lnTo>
                  <a:pt x="2797666" y="198241"/>
                </a:lnTo>
                <a:lnTo>
                  <a:pt x="2755449" y="176311"/>
                </a:lnTo>
                <a:lnTo>
                  <a:pt x="2712392" y="155498"/>
                </a:lnTo>
                <a:lnTo>
                  <a:pt x="2668506" y="135827"/>
                </a:lnTo>
                <a:lnTo>
                  <a:pt x="2623802" y="117323"/>
                </a:lnTo>
                <a:lnTo>
                  <a:pt x="2578292" y="100009"/>
                </a:lnTo>
                <a:lnTo>
                  <a:pt x="2532301" y="84019"/>
                </a:lnTo>
                <a:lnTo>
                  <a:pt x="2486162" y="69460"/>
                </a:lnTo>
                <a:lnTo>
                  <a:pt x="2439899" y="56319"/>
                </a:lnTo>
                <a:lnTo>
                  <a:pt x="2393537" y="44586"/>
                </a:lnTo>
                <a:lnTo>
                  <a:pt x="2347101" y="34248"/>
                </a:lnTo>
                <a:lnTo>
                  <a:pt x="2300615" y="25295"/>
                </a:lnTo>
                <a:lnTo>
                  <a:pt x="2254105" y="17715"/>
                </a:lnTo>
                <a:lnTo>
                  <a:pt x="2207596" y="11496"/>
                </a:lnTo>
                <a:lnTo>
                  <a:pt x="2161112" y="6626"/>
                </a:lnTo>
                <a:lnTo>
                  <a:pt x="2114677" y="3095"/>
                </a:lnTo>
                <a:lnTo>
                  <a:pt x="2068318" y="890"/>
                </a:lnTo>
                <a:lnTo>
                  <a:pt x="2022058" y="0"/>
                </a:lnTo>
                <a:close/>
              </a:path>
            </a:pathLst>
          </a:custGeom>
          <a:solidFill>
            <a:schemeClr val="tx1"/>
          </a:solidFill>
        </p:spPr>
        <p:txBody>
          <a:bodyPr wrap="square" lIns="0" tIns="0" rIns="0" bIns="0" rtlCol="0"/>
          <a:lstStyle/>
          <a:p>
            <a:endParaRPr sz="849"/>
          </a:p>
        </p:txBody>
      </p:sp>
      <p:pic>
        <p:nvPicPr>
          <p:cNvPr id="36" name="Picture 35" descr="A green letter on a black background&#10;&#10;Description automatically generated with medium confidence">
            <a:extLst>
              <a:ext uri="{FF2B5EF4-FFF2-40B4-BE49-F238E27FC236}">
                <a16:creationId xmlns:a16="http://schemas.microsoft.com/office/drawing/2014/main" id="{3A95014C-C5CB-3AE8-0E14-BEC1CCA7E015}"/>
              </a:ext>
            </a:extLst>
          </p:cNvPr>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373045" y="6270181"/>
            <a:ext cx="1101856" cy="213610"/>
          </a:xfrm>
          <a:prstGeom prst="rect">
            <a:avLst/>
          </a:prstGeom>
        </p:spPr>
      </p:pic>
      <p:sp>
        <p:nvSpPr>
          <p:cNvPr id="3" name="object 5">
            <a:extLst>
              <a:ext uri="{FF2B5EF4-FFF2-40B4-BE49-F238E27FC236}">
                <a16:creationId xmlns:a16="http://schemas.microsoft.com/office/drawing/2014/main" id="{C21442AA-674D-E1D1-2B7B-99B90623406B}"/>
              </a:ext>
            </a:extLst>
          </p:cNvPr>
          <p:cNvSpPr/>
          <p:nvPr userDrawn="1"/>
        </p:nvSpPr>
        <p:spPr>
          <a:xfrm>
            <a:off x="9584941" y="6448292"/>
            <a:ext cx="965810" cy="819417"/>
          </a:xfrm>
          <a:custGeom>
            <a:avLst/>
            <a:gdLst/>
            <a:ahLst/>
            <a:cxnLst/>
            <a:rect l="l" t="t" r="r" b="b"/>
            <a:pathLst>
              <a:path w="1592580" h="1351279">
                <a:moveTo>
                  <a:pt x="934911" y="0"/>
                </a:moveTo>
                <a:lnTo>
                  <a:pt x="889122" y="2338"/>
                </a:lnTo>
                <a:lnTo>
                  <a:pt x="843854" y="7889"/>
                </a:lnTo>
                <a:lnTo>
                  <a:pt x="799270" y="16580"/>
                </a:lnTo>
                <a:lnTo>
                  <a:pt x="755528" y="28334"/>
                </a:lnTo>
                <a:lnTo>
                  <a:pt x="712790" y="43078"/>
                </a:lnTo>
                <a:lnTo>
                  <a:pt x="671215" y="60736"/>
                </a:lnTo>
                <a:lnTo>
                  <a:pt x="630965" y="81234"/>
                </a:lnTo>
                <a:lnTo>
                  <a:pt x="592199" y="104496"/>
                </a:lnTo>
                <a:lnTo>
                  <a:pt x="555078" y="130449"/>
                </a:lnTo>
                <a:lnTo>
                  <a:pt x="519762" y="159017"/>
                </a:lnTo>
                <a:lnTo>
                  <a:pt x="486412" y="190125"/>
                </a:lnTo>
                <a:lnTo>
                  <a:pt x="455188" y="223698"/>
                </a:lnTo>
                <a:lnTo>
                  <a:pt x="426251" y="259663"/>
                </a:lnTo>
                <a:lnTo>
                  <a:pt x="399760" y="297944"/>
                </a:lnTo>
                <a:lnTo>
                  <a:pt x="375877" y="338466"/>
                </a:lnTo>
                <a:lnTo>
                  <a:pt x="354761" y="381154"/>
                </a:lnTo>
                <a:lnTo>
                  <a:pt x="336573" y="425934"/>
                </a:lnTo>
                <a:lnTo>
                  <a:pt x="0" y="1350668"/>
                </a:lnTo>
                <a:lnTo>
                  <a:pt x="1377433" y="1350668"/>
                </a:lnTo>
                <a:lnTo>
                  <a:pt x="1552882" y="868633"/>
                </a:lnTo>
                <a:lnTo>
                  <a:pt x="1567733" y="822639"/>
                </a:lnTo>
                <a:lnTo>
                  <a:pt x="1578997" y="776364"/>
                </a:lnTo>
                <a:lnTo>
                  <a:pt x="1586748" y="729971"/>
                </a:lnTo>
                <a:lnTo>
                  <a:pt x="1591062" y="683618"/>
                </a:lnTo>
                <a:lnTo>
                  <a:pt x="1592012" y="637467"/>
                </a:lnTo>
                <a:lnTo>
                  <a:pt x="1589674" y="591678"/>
                </a:lnTo>
                <a:lnTo>
                  <a:pt x="1584122" y="546410"/>
                </a:lnTo>
                <a:lnTo>
                  <a:pt x="1575431" y="501826"/>
                </a:lnTo>
                <a:lnTo>
                  <a:pt x="1563677" y="458084"/>
                </a:lnTo>
                <a:lnTo>
                  <a:pt x="1548933" y="415346"/>
                </a:lnTo>
                <a:lnTo>
                  <a:pt x="1531275" y="373771"/>
                </a:lnTo>
                <a:lnTo>
                  <a:pt x="1510778" y="333521"/>
                </a:lnTo>
                <a:lnTo>
                  <a:pt x="1487515" y="294755"/>
                </a:lnTo>
                <a:lnTo>
                  <a:pt x="1461563" y="257634"/>
                </a:lnTo>
                <a:lnTo>
                  <a:pt x="1432995" y="222318"/>
                </a:lnTo>
                <a:lnTo>
                  <a:pt x="1401887" y="188968"/>
                </a:lnTo>
                <a:lnTo>
                  <a:pt x="1368313" y="157744"/>
                </a:lnTo>
                <a:lnTo>
                  <a:pt x="1332348" y="128807"/>
                </a:lnTo>
                <a:lnTo>
                  <a:pt x="1294068" y="102316"/>
                </a:lnTo>
                <a:lnTo>
                  <a:pt x="1253546" y="78433"/>
                </a:lnTo>
                <a:lnTo>
                  <a:pt x="1210857" y="57317"/>
                </a:lnTo>
                <a:lnTo>
                  <a:pt x="1166077" y="39130"/>
                </a:lnTo>
                <a:lnTo>
                  <a:pt x="1120082" y="24278"/>
                </a:lnTo>
                <a:lnTo>
                  <a:pt x="1073808" y="13014"/>
                </a:lnTo>
                <a:lnTo>
                  <a:pt x="1027415" y="5263"/>
                </a:lnTo>
                <a:lnTo>
                  <a:pt x="981062" y="950"/>
                </a:lnTo>
                <a:lnTo>
                  <a:pt x="934911" y="0"/>
                </a:lnTo>
                <a:close/>
              </a:path>
            </a:pathLst>
          </a:custGeom>
          <a:solidFill>
            <a:schemeClr val="tx2"/>
          </a:solidFill>
        </p:spPr>
        <p:txBody>
          <a:bodyPr wrap="square" lIns="0" tIns="0" rIns="0" bIns="0" rtlCol="0"/>
          <a:lstStyle/>
          <a:p>
            <a:endParaRPr sz="849"/>
          </a:p>
        </p:txBody>
      </p:sp>
    </p:spTree>
    <p:extLst>
      <p:ext uri="{BB962C8B-B14F-4D97-AF65-F5344CB8AC3E}">
        <p14:creationId xmlns:p14="http://schemas.microsoft.com/office/powerpoint/2010/main" val="3736402695"/>
      </p:ext>
    </p:extLst>
  </p:cSld>
  <p:clrMapOvr>
    <a:masterClrMapping/>
  </p:clrMapOvr>
</p:sldLayout>
</file>

<file path=ppt/slideLayouts/slideLayout281.xml><?xml version="1.0" encoding="utf-8"?>
<p:sldLayout xmlns:a="http://schemas.openxmlformats.org/drawingml/2006/main" xmlns:r="http://schemas.openxmlformats.org/officeDocument/2006/relationships" xmlns:p="http://schemas.openxmlformats.org/presentationml/2006/main" showMasterSp="0" userDrawn="1">
  <p:cSld name="5_Title Only">
    <p:bg>
      <p:bgPr>
        <a:solidFill>
          <a:schemeClr val="bg1"/>
        </a:solidFill>
        <a:effectLst/>
      </p:bgPr>
    </p:bg>
    <p:spTree>
      <p:nvGrpSpPr>
        <p:cNvPr id="1" name=""/>
        <p:cNvGrpSpPr/>
        <p:nvPr/>
      </p:nvGrpSpPr>
      <p:grpSpPr>
        <a:xfrm>
          <a:off x="0" y="0"/>
          <a:ext cx="0" cy="0"/>
          <a:chOff x="0" y="0"/>
          <a:chExt cx="0" cy="0"/>
        </a:xfrm>
      </p:grpSpPr>
      <p:sp>
        <p:nvSpPr>
          <p:cNvPr id="3" name="object 2">
            <a:extLst>
              <a:ext uri="{FF2B5EF4-FFF2-40B4-BE49-F238E27FC236}">
                <a16:creationId xmlns:a16="http://schemas.microsoft.com/office/drawing/2014/main" id="{42C8781F-382A-71FC-2CFD-21D20FF6F1BF}"/>
              </a:ext>
            </a:extLst>
          </p:cNvPr>
          <p:cNvSpPr/>
          <p:nvPr userDrawn="1"/>
        </p:nvSpPr>
        <p:spPr>
          <a:xfrm>
            <a:off x="-94348" y="-93721"/>
            <a:ext cx="12380695" cy="7045442"/>
          </a:xfrm>
          <a:custGeom>
            <a:avLst/>
            <a:gdLst/>
            <a:ahLst/>
            <a:cxnLst/>
            <a:rect l="l" t="t" r="r" b="b"/>
            <a:pathLst>
              <a:path w="20104100" h="11308715">
                <a:moveTo>
                  <a:pt x="20104099" y="0"/>
                </a:moveTo>
                <a:lnTo>
                  <a:pt x="0" y="0"/>
                </a:lnTo>
                <a:lnTo>
                  <a:pt x="0" y="11308556"/>
                </a:lnTo>
                <a:lnTo>
                  <a:pt x="20104099" y="11308556"/>
                </a:lnTo>
                <a:lnTo>
                  <a:pt x="20104099" y="0"/>
                </a:lnTo>
                <a:close/>
              </a:path>
            </a:pathLst>
          </a:custGeom>
          <a:solidFill>
            <a:srgbClr val="025444"/>
          </a:solidFill>
        </p:spPr>
        <p:txBody>
          <a:bodyPr wrap="square" lIns="0" tIns="0" rIns="0" bIns="0" rtlCol="0"/>
          <a:lstStyle/>
          <a:p>
            <a:endParaRPr sz="849"/>
          </a:p>
        </p:txBody>
      </p:sp>
      <p:sp>
        <p:nvSpPr>
          <p:cNvPr id="7" name="object 2" hidden="1">
            <a:extLst>
              <a:ext uri="{FF2B5EF4-FFF2-40B4-BE49-F238E27FC236}">
                <a16:creationId xmlns:a16="http://schemas.microsoft.com/office/drawing/2014/main" id="{AE8A83C9-74C8-C53A-2935-1553F602CF34}"/>
              </a:ext>
            </a:extLst>
          </p:cNvPr>
          <p:cNvSpPr/>
          <p:nvPr userDrawn="1"/>
        </p:nvSpPr>
        <p:spPr>
          <a:xfrm>
            <a:off x="0" y="0"/>
            <a:ext cx="12192000" cy="6857615"/>
          </a:xfrm>
          <a:custGeom>
            <a:avLst/>
            <a:gdLst/>
            <a:ahLst/>
            <a:cxnLst/>
            <a:rect l="l" t="t" r="r" b="b"/>
            <a:pathLst>
              <a:path w="20104100" h="11308715">
                <a:moveTo>
                  <a:pt x="20104099" y="0"/>
                </a:moveTo>
                <a:lnTo>
                  <a:pt x="0" y="0"/>
                </a:lnTo>
                <a:lnTo>
                  <a:pt x="0" y="11308556"/>
                </a:lnTo>
                <a:lnTo>
                  <a:pt x="20104099" y="11308556"/>
                </a:lnTo>
                <a:lnTo>
                  <a:pt x="20104099" y="0"/>
                </a:lnTo>
                <a:close/>
              </a:path>
            </a:pathLst>
          </a:custGeom>
          <a:solidFill>
            <a:srgbClr val="025444"/>
          </a:solidFill>
        </p:spPr>
        <p:txBody>
          <a:bodyPr wrap="square" lIns="0" tIns="0" rIns="0" bIns="0" rtlCol="0"/>
          <a:lstStyle/>
          <a:p>
            <a:endParaRPr sz="849"/>
          </a:p>
        </p:txBody>
      </p:sp>
      <p:sp>
        <p:nvSpPr>
          <p:cNvPr id="13" name="object 4">
            <a:extLst>
              <a:ext uri="{FF2B5EF4-FFF2-40B4-BE49-F238E27FC236}">
                <a16:creationId xmlns:a16="http://schemas.microsoft.com/office/drawing/2014/main" id="{51DE260D-7C4F-9866-790E-26C27B2E1EEB}"/>
              </a:ext>
            </a:extLst>
          </p:cNvPr>
          <p:cNvSpPr/>
          <p:nvPr/>
        </p:nvSpPr>
        <p:spPr>
          <a:xfrm>
            <a:off x="8167979" y="3420652"/>
            <a:ext cx="3273664" cy="3437086"/>
          </a:xfrm>
          <a:custGeom>
            <a:avLst/>
            <a:gdLst/>
            <a:ahLst/>
            <a:cxnLst/>
            <a:rect l="l" t="t" r="r" b="b"/>
            <a:pathLst>
              <a:path w="5398134" h="5668009">
                <a:moveTo>
                  <a:pt x="4107007" y="118728"/>
                </a:moveTo>
                <a:lnTo>
                  <a:pt x="4061357" y="102735"/>
                </a:lnTo>
                <a:lnTo>
                  <a:pt x="4015581" y="87931"/>
                </a:lnTo>
                <a:lnTo>
                  <a:pt x="3969695" y="74307"/>
                </a:lnTo>
                <a:lnTo>
                  <a:pt x="3923717" y="61857"/>
                </a:lnTo>
                <a:lnTo>
                  <a:pt x="3877664" y="50570"/>
                </a:lnTo>
                <a:lnTo>
                  <a:pt x="3831554" y="40441"/>
                </a:lnTo>
                <a:lnTo>
                  <a:pt x="3785402" y="31460"/>
                </a:lnTo>
                <a:lnTo>
                  <a:pt x="3739228" y="23619"/>
                </a:lnTo>
                <a:lnTo>
                  <a:pt x="3693047" y="16912"/>
                </a:lnTo>
                <a:lnTo>
                  <a:pt x="3646877" y="11328"/>
                </a:lnTo>
                <a:lnTo>
                  <a:pt x="3600736" y="6862"/>
                </a:lnTo>
                <a:lnTo>
                  <a:pt x="3554639" y="3503"/>
                </a:lnTo>
                <a:lnTo>
                  <a:pt x="3508606" y="1246"/>
                </a:lnTo>
                <a:lnTo>
                  <a:pt x="3462653" y="80"/>
                </a:lnTo>
                <a:lnTo>
                  <a:pt x="3416796" y="0"/>
                </a:lnTo>
                <a:lnTo>
                  <a:pt x="3371054" y="995"/>
                </a:lnTo>
                <a:lnTo>
                  <a:pt x="3325444" y="3059"/>
                </a:lnTo>
                <a:lnTo>
                  <a:pt x="3279982" y="6183"/>
                </a:lnTo>
                <a:lnTo>
                  <a:pt x="3234686" y="10360"/>
                </a:lnTo>
                <a:lnTo>
                  <a:pt x="3189574" y="15580"/>
                </a:lnTo>
                <a:lnTo>
                  <a:pt x="3144661" y="21837"/>
                </a:lnTo>
                <a:lnTo>
                  <a:pt x="3099967" y="29123"/>
                </a:lnTo>
                <a:lnTo>
                  <a:pt x="3055507" y="37428"/>
                </a:lnTo>
                <a:lnTo>
                  <a:pt x="3011299" y="46746"/>
                </a:lnTo>
                <a:lnTo>
                  <a:pt x="2967360" y="57068"/>
                </a:lnTo>
                <a:lnTo>
                  <a:pt x="2923708" y="68386"/>
                </a:lnTo>
                <a:lnTo>
                  <a:pt x="2880359" y="80692"/>
                </a:lnTo>
                <a:lnTo>
                  <a:pt x="2837331" y="93978"/>
                </a:lnTo>
                <a:lnTo>
                  <a:pt x="2794642" y="108236"/>
                </a:lnTo>
                <a:lnTo>
                  <a:pt x="2752307" y="123458"/>
                </a:lnTo>
                <a:lnTo>
                  <a:pt x="2710345" y="139637"/>
                </a:lnTo>
                <a:lnTo>
                  <a:pt x="2668773" y="156763"/>
                </a:lnTo>
                <a:lnTo>
                  <a:pt x="2627607" y="174829"/>
                </a:lnTo>
                <a:lnTo>
                  <a:pt x="2586866" y="193827"/>
                </a:lnTo>
                <a:lnTo>
                  <a:pt x="2546566" y="213749"/>
                </a:lnTo>
                <a:lnTo>
                  <a:pt x="2506724" y="234587"/>
                </a:lnTo>
                <a:lnTo>
                  <a:pt x="2467358" y="256333"/>
                </a:lnTo>
                <a:lnTo>
                  <a:pt x="2428486" y="278978"/>
                </a:lnTo>
                <a:lnTo>
                  <a:pt x="2390123" y="302516"/>
                </a:lnTo>
                <a:lnTo>
                  <a:pt x="2352287" y="326937"/>
                </a:lnTo>
                <a:lnTo>
                  <a:pt x="2314997" y="352234"/>
                </a:lnTo>
                <a:lnTo>
                  <a:pt x="2278268" y="378398"/>
                </a:lnTo>
                <a:lnTo>
                  <a:pt x="2242117" y="405423"/>
                </a:lnTo>
                <a:lnTo>
                  <a:pt x="2206564" y="433299"/>
                </a:lnTo>
                <a:lnTo>
                  <a:pt x="2171623" y="462018"/>
                </a:lnTo>
                <a:lnTo>
                  <a:pt x="2137313" y="491573"/>
                </a:lnTo>
                <a:lnTo>
                  <a:pt x="2103651" y="521956"/>
                </a:lnTo>
                <a:lnTo>
                  <a:pt x="2070654" y="553159"/>
                </a:lnTo>
                <a:lnTo>
                  <a:pt x="2038340" y="585173"/>
                </a:lnTo>
                <a:lnTo>
                  <a:pt x="2006724" y="617990"/>
                </a:lnTo>
                <a:lnTo>
                  <a:pt x="1975826" y="651603"/>
                </a:lnTo>
                <a:lnTo>
                  <a:pt x="1945661" y="686004"/>
                </a:lnTo>
                <a:lnTo>
                  <a:pt x="1916247" y="721183"/>
                </a:lnTo>
                <a:lnTo>
                  <a:pt x="1887602" y="757135"/>
                </a:lnTo>
                <a:lnTo>
                  <a:pt x="1859742" y="793849"/>
                </a:lnTo>
                <a:lnTo>
                  <a:pt x="1832685" y="831319"/>
                </a:lnTo>
                <a:lnTo>
                  <a:pt x="1806448" y="869537"/>
                </a:lnTo>
                <a:lnTo>
                  <a:pt x="1781048" y="908494"/>
                </a:lnTo>
                <a:lnTo>
                  <a:pt x="1756502" y="948182"/>
                </a:lnTo>
                <a:lnTo>
                  <a:pt x="1732828" y="988593"/>
                </a:lnTo>
                <a:lnTo>
                  <a:pt x="1710043" y="1029719"/>
                </a:lnTo>
                <a:lnTo>
                  <a:pt x="1688163" y="1071553"/>
                </a:lnTo>
                <a:lnTo>
                  <a:pt x="1667207" y="1114086"/>
                </a:lnTo>
                <a:lnTo>
                  <a:pt x="1647191" y="1157310"/>
                </a:lnTo>
                <a:lnTo>
                  <a:pt x="1628133" y="1201217"/>
                </a:lnTo>
                <a:lnTo>
                  <a:pt x="1610050" y="1245799"/>
                </a:lnTo>
                <a:lnTo>
                  <a:pt x="1592958" y="1291049"/>
                </a:lnTo>
                <a:lnTo>
                  <a:pt x="0" y="5667647"/>
                </a:lnTo>
              </a:path>
              <a:path w="5398134" h="5668009">
                <a:moveTo>
                  <a:pt x="4174727" y="5667647"/>
                </a:moveTo>
                <a:lnTo>
                  <a:pt x="5279328" y="2632777"/>
                </a:lnTo>
                <a:lnTo>
                  <a:pt x="5295321" y="2587128"/>
                </a:lnTo>
                <a:lnTo>
                  <a:pt x="5310125" y="2541352"/>
                </a:lnTo>
                <a:lnTo>
                  <a:pt x="5323749" y="2495467"/>
                </a:lnTo>
                <a:lnTo>
                  <a:pt x="5336200" y="2449489"/>
                </a:lnTo>
                <a:lnTo>
                  <a:pt x="5347486" y="2403437"/>
                </a:lnTo>
                <a:lnTo>
                  <a:pt x="5357615" y="2357326"/>
                </a:lnTo>
                <a:lnTo>
                  <a:pt x="5366596" y="2311175"/>
                </a:lnTo>
                <a:lnTo>
                  <a:pt x="5374437" y="2265001"/>
                </a:lnTo>
                <a:lnTo>
                  <a:pt x="5381145" y="2218821"/>
                </a:lnTo>
                <a:lnTo>
                  <a:pt x="5386728" y="2172651"/>
                </a:lnTo>
                <a:lnTo>
                  <a:pt x="5391195" y="2126510"/>
                </a:lnTo>
                <a:lnTo>
                  <a:pt x="5394553" y="2080414"/>
                </a:lnTo>
                <a:lnTo>
                  <a:pt x="5396811" y="2034381"/>
                </a:lnTo>
                <a:lnTo>
                  <a:pt x="5397977" y="1988428"/>
                </a:lnTo>
                <a:lnTo>
                  <a:pt x="5398058" y="1942572"/>
                </a:lnTo>
                <a:lnTo>
                  <a:pt x="5397062" y="1896830"/>
                </a:lnTo>
                <a:lnTo>
                  <a:pt x="5394999" y="1851220"/>
                </a:lnTo>
                <a:lnTo>
                  <a:pt x="5391875" y="1805759"/>
                </a:lnTo>
                <a:lnTo>
                  <a:pt x="5387698" y="1760463"/>
                </a:lnTo>
                <a:lnTo>
                  <a:pt x="5382478" y="1715350"/>
                </a:lnTo>
                <a:lnTo>
                  <a:pt x="5376221" y="1670438"/>
                </a:lnTo>
                <a:lnTo>
                  <a:pt x="5368936" y="1625744"/>
                </a:lnTo>
                <a:lnTo>
                  <a:pt x="5360630" y="1581284"/>
                </a:lnTo>
                <a:lnTo>
                  <a:pt x="5351313" y="1537076"/>
                </a:lnTo>
                <a:lnTo>
                  <a:pt x="5340991" y="1493138"/>
                </a:lnTo>
                <a:lnTo>
                  <a:pt x="5329673" y="1449486"/>
                </a:lnTo>
                <a:lnTo>
                  <a:pt x="5317367" y="1406137"/>
                </a:lnTo>
                <a:lnTo>
                  <a:pt x="5304081" y="1363109"/>
                </a:lnTo>
                <a:lnTo>
                  <a:pt x="5289823" y="1320420"/>
                </a:lnTo>
                <a:lnTo>
                  <a:pt x="5274601" y="1278085"/>
                </a:lnTo>
                <a:lnTo>
                  <a:pt x="5258423" y="1236123"/>
                </a:lnTo>
                <a:lnTo>
                  <a:pt x="5241297" y="1194551"/>
                </a:lnTo>
                <a:lnTo>
                  <a:pt x="5223231" y="1153385"/>
                </a:lnTo>
                <a:lnTo>
                  <a:pt x="5204233" y="1112644"/>
                </a:lnTo>
                <a:lnTo>
                  <a:pt x="5184311" y="1072344"/>
                </a:lnTo>
                <a:lnTo>
                  <a:pt x="5163473" y="1032502"/>
                </a:lnTo>
                <a:lnTo>
                  <a:pt x="5141728" y="993136"/>
                </a:lnTo>
                <a:lnTo>
                  <a:pt x="5119082" y="954263"/>
                </a:lnTo>
                <a:lnTo>
                  <a:pt x="5095545" y="915901"/>
                </a:lnTo>
                <a:lnTo>
                  <a:pt x="5071124" y="878065"/>
                </a:lnTo>
                <a:lnTo>
                  <a:pt x="5045827" y="840774"/>
                </a:lnTo>
                <a:lnTo>
                  <a:pt x="5019662" y="804045"/>
                </a:lnTo>
                <a:lnTo>
                  <a:pt x="4992638" y="767895"/>
                </a:lnTo>
                <a:lnTo>
                  <a:pt x="4964762" y="732341"/>
                </a:lnTo>
                <a:lnTo>
                  <a:pt x="4936042" y="697400"/>
                </a:lnTo>
                <a:lnTo>
                  <a:pt x="4906487" y="663090"/>
                </a:lnTo>
                <a:lnTo>
                  <a:pt x="4876104" y="629428"/>
                </a:lnTo>
                <a:lnTo>
                  <a:pt x="4844902" y="596431"/>
                </a:lnTo>
                <a:lnTo>
                  <a:pt x="4812888" y="564116"/>
                </a:lnTo>
                <a:lnTo>
                  <a:pt x="4780070" y="532501"/>
                </a:lnTo>
                <a:lnTo>
                  <a:pt x="4746457" y="501602"/>
                </a:lnTo>
                <a:lnTo>
                  <a:pt x="4712057" y="471437"/>
                </a:lnTo>
                <a:lnTo>
                  <a:pt x="4676877" y="442023"/>
                </a:lnTo>
                <a:lnTo>
                  <a:pt x="4640925" y="413377"/>
                </a:lnTo>
                <a:lnTo>
                  <a:pt x="4604210" y="385517"/>
                </a:lnTo>
                <a:lnTo>
                  <a:pt x="4566740" y="358460"/>
                </a:lnTo>
                <a:lnTo>
                  <a:pt x="4528523" y="332222"/>
                </a:lnTo>
                <a:lnTo>
                  <a:pt x="4489566" y="306822"/>
                </a:lnTo>
                <a:lnTo>
                  <a:pt x="4449877" y="282276"/>
                </a:lnTo>
                <a:lnTo>
                  <a:pt x="4409466" y="258601"/>
                </a:lnTo>
                <a:lnTo>
                  <a:pt x="4368339" y="235815"/>
                </a:lnTo>
                <a:lnTo>
                  <a:pt x="4326505" y="213936"/>
                </a:lnTo>
                <a:lnTo>
                  <a:pt x="4283972" y="192979"/>
                </a:lnTo>
                <a:lnTo>
                  <a:pt x="4240747" y="172963"/>
                </a:lnTo>
                <a:lnTo>
                  <a:pt x="4196840" y="153904"/>
                </a:lnTo>
                <a:lnTo>
                  <a:pt x="4152257" y="135820"/>
                </a:lnTo>
                <a:lnTo>
                  <a:pt x="4107007" y="118728"/>
                </a:lnTo>
              </a:path>
            </a:pathLst>
          </a:custGeom>
          <a:ln w="41883">
            <a:solidFill>
              <a:srgbClr val="FFD13D"/>
            </a:solidFill>
          </a:ln>
        </p:spPr>
        <p:txBody>
          <a:bodyPr wrap="square" lIns="0" tIns="0" rIns="0" bIns="0" rtlCol="0"/>
          <a:lstStyle/>
          <a:p>
            <a:endParaRPr sz="849"/>
          </a:p>
        </p:txBody>
      </p:sp>
      <p:sp>
        <p:nvSpPr>
          <p:cNvPr id="2" name="object 5">
            <a:extLst>
              <a:ext uri="{FF2B5EF4-FFF2-40B4-BE49-F238E27FC236}">
                <a16:creationId xmlns:a16="http://schemas.microsoft.com/office/drawing/2014/main" id="{A52CDF9F-7BFA-306C-00BE-B5D68BA4C100}"/>
              </a:ext>
            </a:extLst>
          </p:cNvPr>
          <p:cNvSpPr/>
          <p:nvPr userDrawn="1"/>
        </p:nvSpPr>
        <p:spPr>
          <a:xfrm>
            <a:off x="10237418" y="5429267"/>
            <a:ext cx="1954725" cy="1428975"/>
          </a:xfrm>
          <a:custGeom>
            <a:avLst/>
            <a:gdLst/>
            <a:ahLst/>
            <a:cxnLst/>
            <a:rect l="l" t="t" r="r" b="b"/>
            <a:pathLst>
              <a:path w="3223259" h="2356484">
                <a:moveTo>
                  <a:pt x="2022058" y="0"/>
                </a:moveTo>
                <a:lnTo>
                  <a:pt x="1975923" y="413"/>
                </a:lnTo>
                <a:lnTo>
                  <a:pt x="1929936" y="2117"/>
                </a:lnTo>
                <a:lnTo>
                  <a:pt x="1884124" y="5102"/>
                </a:lnTo>
                <a:lnTo>
                  <a:pt x="1838511" y="9356"/>
                </a:lnTo>
                <a:lnTo>
                  <a:pt x="1793122" y="14866"/>
                </a:lnTo>
                <a:lnTo>
                  <a:pt x="1747980" y="21622"/>
                </a:lnTo>
                <a:lnTo>
                  <a:pt x="1703113" y="29612"/>
                </a:lnTo>
                <a:lnTo>
                  <a:pt x="1658543" y="38824"/>
                </a:lnTo>
                <a:lnTo>
                  <a:pt x="1614296" y="49247"/>
                </a:lnTo>
                <a:lnTo>
                  <a:pt x="1570397" y="60869"/>
                </a:lnTo>
                <a:lnTo>
                  <a:pt x="1526871" y="73679"/>
                </a:lnTo>
                <a:lnTo>
                  <a:pt x="1483741" y="87664"/>
                </a:lnTo>
                <a:lnTo>
                  <a:pt x="1441035" y="102814"/>
                </a:lnTo>
                <a:lnTo>
                  <a:pt x="1398775" y="119117"/>
                </a:lnTo>
                <a:lnTo>
                  <a:pt x="1356986" y="136562"/>
                </a:lnTo>
                <a:lnTo>
                  <a:pt x="1315695" y="155136"/>
                </a:lnTo>
                <a:lnTo>
                  <a:pt x="1274925" y="174828"/>
                </a:lnTo>
                <a:lnTo>
                  <a:pt x="1234701" y="195627"/>
                </a:lnTo>
                <a:lnTo>
                  <a:pt x="1195048" y="217521"/>
                </a:lnTo>
                <a:lnTo>
                  <a:pt x="1155991" y="240498"/>
                </a:lnTo>
                <a:lnTo>
                  <a:pt x="1117554" y="264547"/>
                </a:lnTo>
                <a:lnTo>
                  <a:pt x="1079763" y="289657"/>
                </a:lnTo>
                <a:lnTo>
                  <a:pt x="1042643" y="315815"/>
                </a:lnTo>
                <a:lnTo>
                  <a:pt x="1006217" y="343011"/>
                </a:lnTo>
                <a:lnTo>
                  <a:pt x="970511" y="371232"/>
                </a:lnTo>
                <a:lnTo>
                  <a:pt x="935550" y="400467"/>
                </a:lnTo>
                <a:lnTo>
                  <a:pt x="901359" y="430705"/>
                </a:lnTo>
                <a:lnTo>
                  <a:pt x="867962" y="461933"/>
                </a:lnTo>
                <a:lnTo>
                  <a:pt x="835384" y="494141"/>
                </a:lnTo>
                <a:lnTo>
                  <a:pt x="803650" y="527317"/>
                </a:lnTo>
                <a:lnTo>
                  <a:pt x="772785" y="561448"/>
                </a:lnTo>
                <a:lnTo>
                  <a:pt x="742813" y="596525"/>
                </a:lnTo>
                <a:lnTo>
                  <a:pt x="713760" y="632534"/>
                </a:lnTo>
                <a:lnTo>
                  <a:pt x="685650" y="669465"/>
                </a:lnTo>
                <a:lnTo>
                  <a:pt x="658508" y="707306"/>
                </a:lnTo>
                <a:lnTo>
                  <a:pt x="632359" y="746045"/>
                </a:lnTo>
                <a:lnTo>
                  <a:pt x="607228" y="785671"/>
                </a:lnTo>
                <a:lnTo>
                  <a:pt x="583139" y="826173"/>
                </a:lnTo>
                <a:lnTo>
                  <a:pt x="560117" y="867537"/>
                </a:lnTo>
                <a:lnTo>
                  <a:pt x="538187" y="909754"/>
                </a:lnTo>
                <a:lnTo>
                  <a:pt x="517374" y="952812"/>
                </a:lnTo>
                <a:lnTo>
                  <a:pt x="497703" y="996698"/>
                </a:lnTo>
                <a:lnTo>
                  <a:pt x="479199" y="1041402"/>
                </a:lnTo>
                <a:lnTo>
                  <a:pt x="461886" y="1086911"/>
                </a:lnTo>
                <a:lnTo>
                  <a:pt x="0" y="2355927"/>
                </a:lnTo>
                <a:lnTo>
                  <a:pt x="3223022" y="2355927"/>
                </a:lnTo>
                <a:lnTo>
                  <a:pt x="3223022" y="527210"/>
                </a:lnTo>
                <a:lnTo>
                  <a:pt x="3203270" y="506087"/>
                </a:lnTo>
                <a:lnTo>
                  <a:pt x="3171063" y="473509"/>
                </a:lnTo>
                <a:lnTo>
                  <a:pt x="3137887" y="441775"/>
                </a:lnTo>
                <a:lnTo>
                  <a:pt x="3103755" y="410910"/>
                </a:lnTo>
                <a:lnTo>
                  <a:pt x="3068679" y="380938"/>
                </a:lnTo>
                <a:lnTo>
                  <a:pt x="3032669" y="351885"/>
                </a:lnTo>
                <a:lnTo>
                  <a:pt x="2995738" y="323775"/>
                </a:lnTo>
                <a:lnTo>
                  <a:pt x="2957897" y="296633"/>
                </a:lnTo>
                <a:lnTo>
                  <a:pt x="2919158" y="270483"/>
                </a:lnTo>
                <a:lnTo>
                  <a:pt x="2879532" y="245352"/>
                </a:lnTo>
                <a:lnTo>
                  <a:pt x="2839031" y="221263"/>
                </a:lnTo>
                <a:lnTo>
                  <a:pt x="2797666" y="198241"/>
                </a:lnTo>
                <a:lnTo>
                  <a:pt x="2755449" y="176311"/>
                </a:lnTo>
                <a:lnTo>
                  <a:pt x="2712392" y="155498"/>
                </a:lnTo>
                <a:lnTo>
                  <a:pt x="2668506" y="135827"/>
                </a:lnTo>
                <a:lnTo>
                  <a:pt x="2623802" y="117323"/>
                </a:lnTo>
                <a:lnTo>
                  <a:pt x="2578292" y="100009"/>
                </a:lnTo>
                <a:lnTo>
                  <a:pt x="2532301" y="84019"/>
                </a:lnTo>
                <a:lnTo>
                  <a:pt x="2486162" y="69460"/>
                </a:lnTo>
                <a:lnTo>
                  <a:pt x="2439899" y="56319"/>
                </a:lnTo>
                <a:lnTo>
                  <a:pt x="2393537" y="44586"/>
                </a:lnTo>
                <a:lnTo>
                  <a:pt x="2347101" y="34248"/>
                </a:lnTo>
                <a:lnTo>
                  <a:pt x="2300615" y="25295"/>
                </a:lnTo>
                <a:lnTo>
                  <a:pt x="2254105" y="17715"/>
                </a:lnTo>
                <a:lnTo>
                  <a:pt x="2207596" y="11496"/>
                </a:lnTo>
                <a:lnTo>
                  <a:pt x="2161112" y="6626"/>
                </a:lnTo>
                <a:lnTo>
                  <a:pt x="2114677" y="3095"/>
                </a:lnTo>
                <a:lnTo>
                  <a:pt x="2068318" y="890"/>
                </a:lnTo>
                <a:lnTo>
                  <a:pt x="2022058" y="0"/>
                </a:lnTo>
                <a:close/>
              </a:path>
            </a:pathLst>
          </a:custGeom>
          <a:solidFill>
            <a:srgbClr val="5BAA47"/>
          </a:solidFill>
        </p:spPr>
        <p:txBody>
          <a:bodyPr wrap="square" lIns="0" tIns="0" rIns="0" bIns="0" rtlCol="0"/>
          <a:lstStyle/>
          <a:p>
            <a:endParaRPr sz="849"/>
          </a:p>
        </p:txBody>
      </p:sp>
      <p:sp>
        <p:nvSpPr>
          <p:cNvPr id="40" name="object 29">
            <a:extLst>
              <a:ext uri="{FF2B5EF4-FFF2-40B4-BE49-F238E27FC236}">
                <a16:creationId xmlns:a16="http://schemas.microsoft.com/office/drawing/2014/main" id="{CAFB44E6-2C4B-9A3C-F32C-630098F381D4}"/>
              </a:ext>
            </a:extLst>
          </p:cNvPr>
          <p:cNvSpPr txBox="1">
            <a:spLocks noGrp="1"/>
          </p:cNvSpPr>
          <p:nvPr>
            <p:ph type="title" idx="4294967295"/>
          </p:nvPr>
        </p:nvSpPr>
        <p:spPr>
          <a:xfrm>
            <a:off x="383751" y="887574"/>
            <a:ext cx="7919409" cy="773930"/>
          </a:xfrm>
          <a:prstGeom prst="rect">
            <a:avLst/>
          </a:prstGeom>
        </p:spPr>
        <p:txBody>
          <a:bodyPr vert="horz" wrap="square" lIns="0" tIns="12065" rIns="0" bIns="0" rtlCol="0">
            <a:spAutoFit/>
          </a:bodyPr>
          <a:lstStyle>
            <a:lvl1pPr marL="7701">
              <a:lnSpc>
                <a:spcPct val="100000"/>
              </a:lnSpc>
              <a:spcBef>
                <a:spcPts val="58"/>
              </a:spcBef>
              <a:defRPr/>
            </a:lvl1pPr>
          </a:lstStyle>
          <a:p>
            <a:pPr marL="12700">
              <a:lnSpc>
                <a:spcPct val="100000"/>
              </a:lnSpc>
              <a:spcBef>
                <a:spcPts val="95"/>
              </a:spcBef>
            </a:pPr>
            <a:r>
              <a:rPr spc="-18">
                <a:solidFill>
                  <a:srgbClr val="5BAA47"/>
                </a:solidFill>
              </a:rPr>
              <a:t>Meraki</a:t>
            </a:r>
            <a:r>
              <a:rPr spc="-154">
                <a:solidFill>
                  <a:srgbClr val="5BAA47"/>
                </a:solidFill>
              </a:rPr>
              <a:t> </a:t>
            </a:r>
            <a:r>
              <a:rPr spc="-6">
                <a:solidFill>
                  <a:srgbClr val="5BAA47"/>
                </a:solidFill>
              </a:rPr>
              <a:t>Products</a:t>
            </a:r>
          </a:p>
        </p:txBody>
      </p:sp>
      <p:sp>
        <p:nvSpPr>
          <p:cNvPr id="43" name="object 31">
            <a:extLst>
              <a:ext uri="{FF2B5EF4-FFF2-40B4-BE49-F238E27FC236}">
                <a16:creationId xmlns:a16="http://schemas.microsoft.com/office/drawing/2014/main" id="{6DCDD197-94F6-927C-FEAB-F52C7D12B397}"/>
              </a:ext>
            </a:extLst>
          </p:cNvPr>
          <p:cNvSpPr/>
          <p:nvPr userDrawn="1"/>
        </p:nvSpPr>
        <p:spPr>
          <a:xfrm>
            <a:off x="381000" y="1591856"/>
            <a:ext cx="11430289" cy="0"/>
          </a:xfrm>
          <a:custGeom>
            <a:avLst/>
            <a:gdLst/>
            <a:ahLst/>
            <a:cxnLst/>
            <a:rect l="l" t="t" r="r" b="b"/>
            <a:pathLst>
              <a:path w="18848070">
                <a:moveTo>
                  <a:pt x="0" y="0"/>
                </a:moveTo>
                <a:lnTo>
                  <a:pt x="18847593" y="0"/>
                </a:lnTo>
              </a:path>
            </a:pathLst>
          </a:custGeom>
          <a:ln w="3175">
            <a:solidFill>
              <a:srgbClr val="FFFFFF"/>
            </a:solidFill>
          </a:ln>
        </p:spPr>
        <p:txBody>
          <a:bodyPr wrap="square" lIns="0" tIns="0" rIns="0" bIns="0" rtlCol="0"/>
          <a:lstStyle/>
          <a:p>
            <a:endParaRPr sz="849"/>
          </a:p>
        </p:txBody>
      </p:sp>
      <p:sp>
        <p:nvSpPr>
          <p:cNvPr id="44" name="object 32">
            <a:extLst>
              <a:ext uri="{FF2B5EF4-FFF2-40B4-BE49-F238E27FC236}">
                <a16:creationId xmlns:a16="http://schemas.microsoft.com/office/drawing/2014/main" id="{8040AF0D-35E1-BC1A-C6C2-C6DC7CDF014C}"/>
              </a:ext>
            </a:extLst>
          </p:cNvPr>
          <p:cNvSpPr/>
          <p:nvPr userDrawn="1"/>
        </p:nvSpPr>
        <p:spPr>
          <a:xfrm>
            <a:off x="6509816" y="5241282"/>
            <a:ext cx="1305846" cy="1616501"/>
          </a:xfrm>
          <a:custGeom>
            <a:avLst/>
            <a:gdLst/>
            <a:ahLst/>
            <a:cxnLst/>
            <a:rect l="l" t="t" r="r" b="b"/>
            <a:pathLst>
              <a:path w="2153284" h="2665729">
                <a:moveTo>
                  <a:pt x="1467209" y="0"/>
                </a:moveTo>
                <a:lnTo>
                  <a:pt x="1421910" y="828"/>
                </a:lnTo>
                <a:lnTo>
                  <a:pt x="1377009" y="4592"/>
                </a:lnTo>
                <a:lnTo>
                  <a:pt x="1332641" y="11231"/>
                </a:lnTo>
                <a:lnTo>
                  <a:pt x="1288937" y="20682"/>
                </a:lnTo>
                <a:lnTo>
                  <a:pt x="1246031" y="32884"/>
                </a:lnTo>
                <a:lnTo>
                  <a:pt x="1204055" y="47774"/>
                </a:lnTo>
                <a:lnTo>
                  <a:pt x="1163143" y="65291"/>
                </a:lnTo>
                <a:lnTo>
                  <a:pt x="1123426" y="85372"/>
                </a:lnTo>
                <a:lnTo>
                  <a:pt x="1085038" y="107956"/>
                </a:lnTo>
                <a:lnTo>
                  <a:pt x="1048112" y="132981"/>
                </a:lnTo>
                <a:lnTo>
                  <a:pt x="1012779" y="160385"/>
                </a:lnTo>
                <a:lnTo>
                  <a:pt x="979174" y="190105"/>
                </a:lnTo>
                <a:lnTo>
                  <a:pt x="947429" y="222081"/>
                </a:lnTo>
                <a:lnTo>
                  <a:pt x="917676" y="256250"/>
                </a:lnTo>
                <a:lnTo>
                  <a:pt x="890049" y="292550"/>
                </a:lnTo>
                <a:lnTo>
                  <a:pt x="864680" y="330920"/>
                </a:lnTo>
                <a:lnTo>
                  <a:pt x="841702" y="371297"/>
                </a:lnTo>
                <a:lnTo>
                  <a:pt x="821248" y="413619"/>
                </a:lnTo>
                <a:lnTo>
                  <a:pt x="803451" y="457825"/>
                </a:lnTo>
                <a:lnTo>
                  <a:pt x="0" y="2665292"/>
                </a:lnTo>
                <a:lnTo>
                  <a:pt x="1480543" y="2665292"/>
                </a:lnTo>
                <a:lnTo>
                  <a:pt x="2110804" y="933664"/>
                </a:lnTo>
                <a:lnTo>
                  <a:pt x="2125585" y="888360"/>
                </a:lnTo>
                <a:lnTo>
                  <a:pt x="2137121" y="842792"/>
                </a:lnTo>
                <a:lnTo>
                  <a:pt x="2145472" y="797091"/>
                </a:lnTo>
                <a:lnTo>
                  <a:pt x="2150702" y="751392"/>
                </a:lnTo>
                <a:lnTo>
                  <a:pt x="2152872" y="705826"/>
                </a:lnTo>
                <a:lnTo>
                  <a:pt x="2152044" y="660526"/>
                </a:lnTo>
                <a:lnTo>
                  <a:pt x="2148279" y="615626"/>
                </a:lnTo>
                <a:lnTo>
                  <a:pt x="2141640" y="571258"/>
                </a:lnTo>
                <a:lnTo>
                  <a:pt x="2132189" y="527554"/>
                </a:lnTo>
                <a:lnTo>
                  <a:pt x="2119987" y="484648"/>
                </a:lnTo>
                <a:lnTo>
                  <a:pt x="2105097" y="442672"/>
                </a:lnTo>
                <a:lnTo>
                  <a:pt x="2087581" y="401760"/>
                </a:lnTo>
                <a:lnTo>
                  <a:pt x="2067499" y="362043"/>
                </a:lnTo>
                <a:lnTo>
                  <a:pt x="2044915" y="323655"/>
                </a:lnTo>
                <a:lnTo>
                  <a:pt x="2019890" y="286728"/>
                </a:lnTo>
                <a:lnTo>
                  <a:pt x="1992487" y="251396"/>
                </a:lnTo>
                <a:lnTo>
                  <a:pt x="1962766" y="217791"/>
                </a:lnTo>
                <a:lnTo>
                  <a:pt x="1930790" y="186046"/>
                </a:lnTo>
                <a:lnTo>
                  <a:pt x="1896621" y="156293"/>
                </a:lnTo>
                <a:lnTo>
                  <a:pt x="1860321" y="128666"/>
                </a:lnTo>
                <a:lnTo>
                  <a:pt x="1821952" y="103297"/>
                </a:lnTo>
                <a:lnTo>
                  <a:pt x="1781575" y="80319"/>
                </a:lnTo>
                <a:lnTo>
                  <a:pt x="1739253" y="59865"/>
                </a:lnTo>
                <a:lnTo>
                  <a:pt x="1695047" y="42068"/>
                </a:lnTo>
                <a:lnTo>
                  <a:pt x="1649743" y="27286"/>
                </a:lnTo>
                <a:lnTo>
                  <a:pt x="1604175" y="15751"/>
                </a:lnTo>
                <a:lnTo>
                  <a:pt x="1558475" y="7399"/>
                </a:lnTo>
                <a:lnTo>
                  <a:pt x="1512775" y="2169"/>
                </a:lnTo>
                <a:lnTo>
                  <a:pt x="1467209" y="0"/>
                </a:lnTo>
                <a:close/>
              </a:path>
            </a:pathLst>
          </a:custGeom>
          <a:solidFill>
            <a:srgbClr val="87C9C9"/>
          </a:solidFill>
        </p:spPr>
        <p:txBody>
          <a:bodyPr wrap="square" lIns="0" tIns="0" rIns="0" bIns="0" rtlCol="0"/>
          <a:lstStyle/>
          <a:p>
            <a:endParaRPr sz="849"/>
          </a:p>
        </p:txBody>
      </p:sp>
      <p:pic>
        <p:nvPicPr>
          <p:cNvPr id="45" name="Picture 44">
            <a:extLst>
              <a:ext uri="{FF2B5EF4-FFF2-40B4-BE49-F238E27FC236}">
                <a16:creationId xmlns:a16="http://schemas.microsoft.com/office/drawing/2014/main" id="{B3301178-8C3E-0F45-56AD-3D9444D7A3FB}"/>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373044" y="6270181"/>
            <a:ext cx="1101856" cy="213610"/>
          </a:xfrm>
          <a:prstGeom prst="rect">
            <a:avLst/>
          </a:prstGeom>
        </p:spPr>
      </p:pic>
    </p:spTree>
    <p:extLst>
      <p:ext uri="{BB962C8B-B14F-4D97-AF65-F5344CB8AC3E}">
        <p14:creationId xmlns:p14="http://schemas.microsoft.com/office/powerpoint/2010/main" val="108062851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4" presetClass="path" presetSubtype="0" accel="50000" decel="50000" fill="hold" grpId="0" nodeType="withEffect">
                                  <p:stCondLst>
                                    <p:cond delay="0"/>
                                  </p:stCondLst>
                                  <p:childTnLst>
                                    <p:animMotion origin="layout" path="M -1.51611E-7 0.25 L -1.51611E-7 5.22179E-7 " pathEditMode="relative" rAng="0" ptsTypes="AA">
                                      <p:cBhvr>
                                        <p:cTn id="6" dur="2000" fill="hold"/>
                                        <p:tgtEl>
                                          <p:spTgt spid="2"/>
                                        </p:tgtEl>
                                        <p:attrNameLst>
                                          <p:attrName>ppt_x</p:attrName>
                                          <p:attrName>ppt_y</p:attrName>
                                        </p:attrNameLst>
                                      </p:cBhvr>
                                      <p:rCtr x="0" y="-12507"/>
                                    </p:animMotion>
                                  </p:childTnLst>
                                </p:cTn>
                              </p:par>
                              <p:par>
                                <p:cTn id="7" presetID="64" presetClass="path" presetSubtype="0" accel="50000" decel="50000" fill="hold" grpId="0" nodeType="withEffect">
                                  <p:stCondLst>
                                    <p:cond delay="0"/>
                                  </p:stCondLst>
                                  <p:childTnLst>
                                    <p:animMotion origin="layout" path="M -0.09571 0.50112 L 7.012E-7 1.85289E-6 " pathEditMode="relative" rAng="0" ptsTypes="AA">
                                      <p:cBhvr>
                                        <p:cTn id="8" dur="3000" fill="hold"/>
                                        <p:tgtEl>
                                          <p:spTgt spid="13"/>
                                        </p:tgtEl>
                                        <p:attrNameLst>
                                          <p:attrName>ppt_x</p:attrName>
                                          <p:attrName>ppt_y</p:attrName>
                                        </p:attrNameLst>
                                      </p:cBhvr>
                                      <p:rCtr x="4785" y="-25056"/>
                                    </p:animMotion>
                                  </p:childTnLst>
                                </p:cTn>
                              </p:par>
                              <p:par>
                                <p:cTn id="9" presetID="64" presetClass="path" presetSubtype="0" accel="50000" decel="50000" fill="hold" grpId="0" nodeType="withEffect">
                                  <p:stCondLst>
                                    <p:cond delay="0"/>
                                  </p:stCondLst>
                                  <p:childTnLst>
                                    <p:animMotion origin="layout" path="M -0.05354 0.258 L -2.1036E-6 1.28579E-6 " pathEditMode="relative" rAng="0" ptsTypes="AA">
                                      <p:cBhvr>
                                        <p:cTn id="10" dur="2000" fill="hold"/>
                                        <p:tgtEl>
                                          <p:spTgt spid="44"/>
                                        </p:tgtEl>
                                        <p:attrNameLst>
                                          <p:attrName>ppt_x</p:attrName>
                                          <p:attrName>ppt_y</p:attrName>
                                        </p:attrNameLst>
                                      </p:cBhvr>
                                      <p:rCtr x="2677" y="-12900"/>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2" grpId="0" animBg="1"/>
      <p:bldP spid="44" grpId="0" animBg="1"/>
    </p:bldLst>
  </p:timing>
</p:sldLayout>
</file>

<file path=ppt/slideLayouts/slideLayout282.xml><?xml version="1.0" encoding="utf-8"?>
<p:sldLayout xmlns:a="http://schemas.openxmlformats.org/drawingml/2006/main" xmlns:r="http://schemas.openxmlformats.org/officeDocument/2006/relationships" xmlns:p="http://schemas.openxmlformats.org/presentationml/2006/main" preserve="1" userDrawn="1">
  <p:cSld name="Title Slide">
    <p:spTree>
      <p:nvGrpSpPr>
        <p:cNvPr id="1" name=""/>
        <p:cNvGrpSpPr/>
        <p:nvPr/>
      </p:nvGrpSpPr>
      <p:grpSpPr>
        <a:xfrm>
          <a:off x="0" y="0"/>
          <a:ext cx="0" cy="0"/>
          <a:chOff x="0" y="0"/>
          <a:chExt cx="0" cy="0"/>
        </a:xfrm>
      </p:grpSpPr>
    </p:spTree>
    <p:extLst>
      <p:ext uri="{BB962C8B-B14F-4D97-AF65-F5344CB8AC3E}">
        <p14:creationId xmlns:p14="http://schemas.microsoft.com/office/powerpoint/2010/main" val="2328252653"/>
      </p:ext>
    </p:extLst>
  </p:cSld>
  <p:clrMapOvr>
    <a:masterClrMapping/>
  </p:clrMapOvr>
</p:sldLayout>
</file>

<file path=ppt/slideLayouts/slideLayout283.xml><?xml version="1.0" encoding="utf-8"?>
<p:sldLayout xmlns:a="http://schemas.openxmlformats.org/drawingml/2006/main" xmlns:r="http://schemas.openxmlformats.org/officeDocument/2006/relationships" xmlns:p="http://schemas.openxmlformats.org/presentationml/2006/main" preserve="1" userDrawn="1">
  <p:cSld name="Bullets two level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F11CFD4-63B4-4F41-A602-9E62B0A1E6AC}"/>
              </a:ext>
            </a:extLst>
          </p:cNvPr>
          <p:cNvSpPr>
            <a:spLocks noGrp="1"/>
          </p:cNvSpPr>
          <p:nvPr>
            <p:ph type="title"/>
          </p:nvPr>
        </p:nvSpPr>
        <p:spPr/>
        <p:txBody>
          <a:bodyPr/>
          <a:lstStyle/>
          <a:p>
            <a:r>
              <a:rPr lang="en-US"/>
              <a:t>Click to edit Master title style</a:t>
            </a:r>
          </a:p>
        </p:txBody>
      </p:sp>
      <p:sp>
        <p:nvSpPr>
          <p:cNvPr id="4" name="Text Placeholder 3">
            <a:extLst>
              <a:ext uri="{FF2B5EF4-FFF2-40B4-BE49-F238E27FC236}">
                <a16:creationId xmlns:a16="http://schemas.microsoft.com/office/drawing/2014/main" id="{83F672F8-82D4-274E-BA21-6D23A9EE8F00}"/>
              </a:ext>
            </a:extLst>
          </p:cNvPr>
          <p:cNvSpPr>
            <a:spLocks noGrp="1"/>
          </p:cNvSpPr>
          <p:nvPr>
            <p:ph type="body" sz="quarter" idx="10"/>
          </p:nvPr>
        </p:nvSpPr>
        <p:spPr>
          <a:xfrm>
            <a:off x="336102" y="1900704"/>
            <a:ext cx="4973835" cy="3595688"/>
          </a:xfrm>
          <a:prstGeom prst="rect">
            <a:avLst/>
          </a:prstGeom>
        </p:spPr>
        <p:txBody>
          <a:bodyPr lIns="0" tIns="0" rIns="0" bIns="0"/>
          <a:lstStyle>
            <a:lvl1pPr>
              <a:spcBef>
                <a:spcPts val="1200"/>
              </a:spcBef>
              <a:defRPr/>
            </a:lvl1pPr>
            <a:lvl2pPr marL="475488" indent="-228600">
              <a:spcBef>
                <a:spcPts val="600"/>
              </a:spcBef>
              <a:spcAft>
                <a:spcPts val="0"/>
              </a:spcAft>
              <a:buFont typeface="System Font Regular"/>
              <a:buChar char="⎼"/>
              <a:defRPr sz="1600"/>
            </a:lvl2pPr>
          </a:lstStyle>
          <a:p>
            <a:pPr lvl="0"/>
            <a:r>
              <a:rPr lang="en-US"/>
              <a:t>Click to edit Master text styles</a:t>
            </a:r>
          </a:p>
          <a:p>
            <a:pPr lvl="1"/>
            <a:r>
              <a:rPr lang="en-US"/>
              <a:t>Second level</a:t>
            </a:r>
          </a:p>
        </p:txBody>
      </p:sp>
    </p:spTree>
    <p:extLst>
      <p:ext uri="{BB962C8B-B14F-4D97-AF65-F5344CB8AC3E}">
        <p14:creationId xmlns:p14="http://schemas.microsoft.com/office/powerpoint/2010/main" val="1265299370"/>
      </p:ext>
    </p:extLst>
  </p:cSld>
  <p:clrMapOvr>
    <a:masterClrMapping/>
  </p:clrMapOvr>
</p:sldLayout>
</file>

<file path=ppt/slideLayouts/slideLayout284.xml><?xml version="1.0" encoding="utf-8"?>
<p:sldLayout xmlns:a="http://schemas.openxmlformats.org/drawingml/2006/main" xmlns:r="http://schemas.openxmlformats.org/officeDocument/2006/relationships" xmlns:p="http://schemas.openxmlformats.org/presentationml/2006/main" preserve="1" userDrawn="1">
  <p:cSld name="Cover-A">
    <p:spTree>
      <p:nvGrpSpPr>
        <p:cNvPr id="1" name=""/>
        <p:cNvGrpSpPr/>
        <p:nvPr/>
      </p:nvGrpSpPr>
      <p:grpSpPr>
        <a:xfrm>
          <a:off x="0" y="0"/>
          <a:ext cx="0" cy="0"/>
          <a:chOff x="0" y="0"/>
          <a:chExt cx="0" cy="0"/>
        </a:xfrm>
      </p:grpSpPr>
      <p:sp>
        <p:nvSpPr>
          <p:cNvPr id="19" name="Rectangle 2">
            <a:extLst>
              <a:ext uri="{FF2B5EF4-FFF2-40B4-BE49-F238E27FC236}">
                <a16:creationId xmlns:a16="http://schemas.microsoft.com/office/drawing/2014/main" id="{9BEF13AB-8756-124F-BF06-BB656F89B23D}"/>
              </a:ext>
            </a:extLst>
          </p:cNvPr>
          <p:cNvSpPr/>
          <p:nvPr userDrawn="1"/>
        </p:nvSpPr>
        <p:spPr>
          <a:xfrm>
            <a:off x="5355462" y="-88646"/>
            <a:ext cx="6902382" cy="7028524"/>
          </a:xfrm>
          <a:custGeom>
            <a:avLst/>
            <a:gdLst>
              <a:gd name="connsiteX0" fmla="*/ 0 w 4706911"/>
              <a:gd name="connsiteY0" fmla="*/ 0 h 5142585"/>
              <a:gd name="connsiteX1" fmla="*/ 4706911 w 4706911"/>
              <a:gd name="connsiteY1" fmla="*/ 0 h 5142585"/>
              <a:gd name="connsiteX2" fmla="*/ 4706911 w 4706911"/>
              <a:gd name="connsiteY2" fmla="*/ 5142585 h 5142585"/>
              <a:gd name="connsiteX3" fmla="*/ 0 w 4706911"/>
              <a:gd name="connsiteY3" fmla="*/ 5142585 h 5142585"/>
              <a:gd name="connsiteX4" fmla="*/ 0 w 4706911"/>
              <a:gd name="connsiteY4" fmla="*/ 0 h 5142585"/>
              <a:gd name="connsiteX0" fmla="*/ 2083633 w 4706911"/>
              <a:gd name="connsiteY0" fmla="*/ 0 h 5142585"/>
              <a:gd name="connsiteX1" fmla="*/ 4706911 w 4706911"/>
              <a:gd name="connsiteY1" fmla="*/ 0 h 5142585"/>
              <a:gd name="connsiteX2" fmla="*/ 4706911 w 4706911"/>
              <a:gd name="connsiteY2" fmla="*/ 5142585 h 5142585"/>
              <a:gd name="connsiteX3" fmla="*/ 0 w 4706911"/>
              <a:gd name="connsiteY3" fmla="*/ 5142585 h 5142585"/>
              <a:gd name="connsiteX4" fmla="*/ 2083633 w 4706911"/>
              <a:gd name="connsiteY4" fmla="*/ 0 h 5142585"/>
              <a:gd name="connsiteX0" fmla="*/ 2458388 w 4706911"/>
              <a:gd name="connsiteY0" fmla="*/ 14990 h 5142585"/>
              <a:gd name="connsiteX1" fmla="*/ 4706911 w 4706911"/>
              <a:gd name="connsiteY1" fmla="*/ 0 h 5142585"/>
              <a:gd name="connsiteX2" fmla="*/ 4706911 w 4706911"/>
              <a:gd name="connsiteY2" fmla="*/ 5142585 h 5142585"/>
              <a:gd name="connsiteX3" fmla="*/ 0 w 4706911"/>
              <a:gd name="connsiteY3" fmla="*/ 5142585 h 5142585"/>
              <a:gd name="connsiteX4" fmla="*/ 2458388 w 4706911"/>
              <a:gd name="connsiteY4" fmla="*/ 14990 h 5142585"/>
              <a:gd name="connsiteX0" fmla="*/ 2278506 w 4706911"/>
              <a:gd name="connsiteY0" fmla="*/ 0 h 5172565"/>
              <a:gd name="connsiteX1" fmla="*/ 4706911 w 4706911"/>
              <a:gd name="connsiteY1" fmla="*/ 29980 h 5172565"/>
              <a:gd name="connsiteX2" fmla="*/ 4706911 w 4706911"/>
              <a:gd name="connsiteY2" fmla="*/ 5172565 h 5172565"/>
              <a:gd name="connsiteX3" fmla="*/ 0 w 4706911"/>
              <a:gd name="connsiteY3" fmla="*/ 5172565 h 5172565"/>
              <a:gd name="connsiteX4" fmla="*/ 2278506 w 4706911"/>
              <a:gd name="connsiteY4" fmla="*/ 0 h 5172565"/>
              <a:gd name="connsiteX0" fmla="*/ 2260033 w 4706911"/>
              <a:gd name="connsiteY0" fmla="*/ 0 h 5172565"/>
              <a:gd name="connsiteX1" fmla="*/ 4706911 w 4706911"/>
              <a:gd name="connsiteY1" fmla="*/ 29980 h 5172565"/>
              <a:gd name="connsiteX2" fmla="*/ 4706911 w 4706911"/>
              <a:gd name="connsiteY2" fmla="*/ 5172565 h 5172565"/>
              <a:gd name="connsiteX3" fmla="*/ 0 w 4706911"/>
              <a:gd name="connsiteY3" fmla="*/ 5172565 h 5172565"/>
              <a:gd name="connsiteX4" fmla="*/ 2260033 w 4706911"/>
              <a:gd name="connsiteY4" fmla="*/ 0 h 5172565"/>
              <a:gd name="connsiteX0" fmla="*/ 2225850 w 4706911"/>
              <a:gd name="connsiteY0" fmla="*/ 0 h 5172565"/>
              <a:gd name="connsiteX1" fmla="*/ 4706911 w 4706911"/>
              <a:gd name="connsiteY1" fmla="*/ 29980 h 5172565"/>
              <a:gd name="connsiteX2" fmla="*/ 4706911 w 4706911"/>
              <a:gd name="connsiteY2" fmla="*/ 5172565 h 5172565"/>
              <a:gd name="connsiteX3" fmla="*/ 0 w 4706911"/>
              <a:gd name="connsiteY3" fmla="*/ 5172565 h 5172565"/>
              <a:gd name="connsiteX4" fmla="*/ 2225850 w 4706911"/>
              <a:gd name="connsiteY4" fmla="*/ 0 h 5172565"/>
              <a:gd name="connsiteX0" fmla="*/ 2345491 w 4826552"/>
              <a:gd name="connsiteY0" fmla="*/ 0 h 5172565"/>
              <a:gd name="connsiteX1" fmla="*/ 4826552 w 4826552"/>
              <a:gd name="connsiteY1" fmla="*/ 29980 h 5172565"/>
              <a:gd name="connsiteX2" fmla="*/ 4826552 w 4826552"/>
              <a:gd name="connsiteY2" fmla="*/ 5172565 h 5172565"/>
              <a:gd name="connsiteX3" fmla="*/ 0 w 4826552"/>
              <a:gd name="connsiteY3" fmla="*/ 5159853 h 5172565"/>
              <a:gd name="connsiteX4" fmla="*/ 2345491 w 4826552"/>
              <a:gd name="connsiteY4" fmla="*/ 0 h 5172565"/>
              <a:gd name="connsiteX0" fmla="*/ 2345491 w 6038948"/>
              <a:gd name="connsiteY0" fmla="*/ 0 h 5172565"/>
              <a:gd name="connsiteX1" fmla="*/ 6038948 w 6038948"/>
              <a:gd name="connsiteY1" fmla="*/ 5690 h 5172565"/>
              <a:gd name="connsiteX2" fmla="*/ 4826552 w 6038948"/>
              <a:gd name="connsiteY2" fmla="*/ 5172565 h 5172565"/>
              <a:gd name="connsiteX3" fmla="*/ 0 w 6038948"/>
              <a:gd name="connsiteY3" fmla="*/ 5159853 h 5172565"/>
              <a:gd name="connsiteX4" fmla="*/ 2345491 w 6038948"/>
              <a:gd name="connsiteY4" fmla="*/ 0 h 5172565"/>
              <a:gd name="connsiteX0" fmla="*/ 2345491 w 6038948"/>
              <a:gd name="connsiteY0" fmla="*/ 0 h 5184710"/>
              <a:gd name="connsiteX1" fmla="*/ 6038948 w 6038948"/>
              <a:gd name="connsiteY1" fmla="*/ 5690 h 5184710"/>
              <a:gd name="connsiteX2" fmla="*/ 6038948 w 6038948"/>
              <a:gd name="connsiteY2" fmla="*/ 5184710 h 5184710"/>
              <a:gd name="connsiteX3" fmla="*/ 0 w 6038948"/>
              <a:gd name="connsiteY3" fmla="*/ 5159853 h 5184710"/>
              <a:gd name="connsiteX4" fmla="*/ 2345491 w 6038948"/>
              <a:gd name="connsiteY4" fmla="*/ 0 h 5184710"/>
              <a:gd name="connsiteX0" fmla="*/ 2345491 w 7049600"/>
              <a:gd name="connsiteY0" fmla="*/ 0 h 5184710"/>
              <a:gd name="connsiteX1" fmla="*/ 6038948 w 7049600"/>
              <a:gd name="connsiteY1" fmla="*/ 5690 h 5184710"/>
              <a:gd name="connsiteX2" fmla="*/ 7049600 w 7049600"/>
              <a:gd name="connsiteY2" fmla="*/ 5184710 h 5184710"/>
              <a:gd name="connsiteX3" fmla="*/ 0 w 7049600"/>
              <a:gd name="connsiteY3" fmla="*/ 5159853 h 5184710"/>
              <a:gd name="connsiteX4" fmla="*/ 2345491 w 7049600"/>
              <a:gd name="connsiteY4" fmla="*/ 0 h 5184710"/>
              <a:gd name="connsiteX0" fmla="*/ 2345491 w 7049600"/>
              <a:gd name="connsiteY0" fmla="*/ 0 h 5184710"/>
              <a:gd name="connsiteX1" fmla="*/ 7049600 w 7049600"/>
              <a:gd name="connsiteY1" fmla="*/ 5690 h 5184710"/>
              <a:gd name="connsiteX2" fmla="*/ 7049600 w 7049600"/>
              <a:gd name="connsiteY2" fmla="*/ 5184710 h 5184710"/>
              <a:gd name="connsiteX3" fmla="*/ 0 w 7049600"/>
              <a:gd name="connsiteY3" fmla="*/ 5159853 h 5184710"/>
              <a:gd name="connsiteX4" fmla="*/ 2345491 w 7049600"/>
              <a:gd name="connsiteY4" fmla="*/ 0 h 5184710"/>
              <a:gd name="connsiteX0" fmla="*/ 2363538 w 7067647"/>
              <a:gd name="connsiteY0" fmla="*/ 0 h 5204598"/>
              <a:gd name="connsiteX1" fmla="*/ 7067647 w 7067647"/>
              <a:gd name="connsiteY1" fmla="*/ 5690 h 5204598"/>
              <a:gd name="connsiteX2" fmla="*/ 7067647 w 7067647"/>
              <a:gd name="connsiteY2" fmla="*/ 5184710 h 5204598"/>
              <a:gd name="connsiteX3" fmla="*/ 0 w 7067647"/>
              <a:gd name="connsiteY3" fmla="*/ 5204598 h 5204598"/>
              <a:gd name="connsiteX4" fmla="*/ 2363538 w 7067647"/>
              <a:gd name="connsiteY4" fmla="*/ 0 h 5204598"/>
              <a:gd name="connsiteX0" fmla="*/ 2363538 w 7085694"/>
              <a:gd name="connsiteY0" fmla="*/ 0 h 5204598"/>
              <a:gd name="connsiteX1" fmla="*/ 7067647 w 7085694"/>
              <a:gd name="connsiteY1" fmla="*/ 5690 h 5204598"/>
              <a:gd name="connsiteX2" fmla="*/ 7085694 w 7085694"/>
              <a:gd name="connsiteY2" fmla="*/ 5202609 h 5204598"/>
              <a:gd name="connsiteX3" fmla="*/ 0 w 7085694"/>
              <a:gd name="connsiteY3" fmla="*/ 5204598 h 5204598"/>
              <a:gd name="connsiteX4" fmla="*/ 2363538 w 7085694"/>
              <a:gd name="connsiteY4" fmla="*/ 0 h 5204598"/>
              <a:gd name="connsiteX0" fmla="*/ 2363538 w 7067676"/>
              <a:gd name="connsiteY0" fmla="*/ 0 h 5204598"/>
              <a:gd name="connsiteX1" fmla="*/ 7067647 w 7067676"/>
              <a:gd name="connsiteY1" fmla="*/ 5690 h 5204598"/>
              <a:gd name="connsiteX2" fmla="*/ 6158594 w 7067676"/>
              <a:gd name="connsiteY2" fmla="*/ 4938115 h 5204598"/>
              <a:gd name="connsiteX3" fmla="*/ 0 w 7067676"/>
              <a:gd name="connsiteY3" fmla="*/ 5204598 h 5204598"/>
              <a:gd name="connsiteX4" fmla="*/ 2363538 w 7067676"/>
              <a:gd name="connsiteY4" fmla="*/ 0 h 5204598"/>
              <a:gd name="connsiteX0" fmla="*/ 2363538 w 7067682"/>
              <a:gd name="connsiteY0" fmla="*/ 0 h 5227800"/>
              <a:gd name="connsiteX1" fmla="*/ 7067647 w 7067682"/>
              <a:gd name="connsiteY1" fmla="*/ 5690 h 5227800"/>
              <a:gd name="connsiteX2" fmla="*/ 6310994 w 7067682"/>
              <a:gd name="connsiteY2" fmla="*/ 5227800 h 5227800"/>
              <a:gd name="connsiteX3" fmla="*/ 0 w 7067682"/>
              <a:gd name="connsiteY3" fmla="*/ 5204598 h 5227800"/>
              <a:gd name="connsiteX4" fmla="*/ 2363538 w 7067682"/>
              <a:gd name="connsiteY4" fmla="*/ 0 h 5227800"/>
              <a:gd name="connsiteX0" fmla="*/ 2363538 w 6382159"/>
              <a:gd name="connsiteY0" fmla="*/ 0 h 5227800"/>
              <a:gd name="connsiteX1" fmla="*/ 6381847 w 6382159"/>
              <a:gd name="connsiteY1" fmla="*/ 18285 h 5227800"/>
              <a:gd name="connsiteX2" fmla="*/ 6310994 w 6382159"/>
              <a:gd name="connsiteY2" fmla="*/ 5227800 h 5227800"/>
              <a:gd name="connsiteX3" fmla="*/ 0 w 6382159"/>
              <a:gd name="connsiteY3" fmla="*/ 5204598 h 5227800"/>
              <a:gd name="connsiteX4" fmla="*/ 2363538 w 6382159"/>
              <a:gd name="connsiteY4" fmla="*/ 0 h 5227800"/>
              <a:gd name="connsiteX0" fmla="*/ 2363538 w 6319520"/>
              <a:gd name="connsiteY0" fmla="*/ 0 h 5227800"/>
              <a:gd name="connsiteX1" fmla="*/ 6318348 w 6319520"/>
              <a:gd name="connsiteY1" fmla="*/ 18285 h 5227800"/>
              <a:gd name="connsiteX2" fmla="*/ 6310994 w 6319520"/>
              <a:gd name="connsiteY2" fmla="*/ 5227800 h 5227800"/>
              <a:gd name="connsiteX3" fmla="*/ 0 w 6319520"/>
              <a:gd name="connsiteY3" fmla="*/ 5204598 h 5227800"/>
              <a:gd name="connsiteX4" fmla="*/ 2363538 w 6319520"/>
              <a:gd name="connsiteY4" fmla="*/ 0 h 5227800"/>
              <a:gd name="connsiteX0" fmla="*/ 2363538 w 6310994"/>
              <a:gd name="connsiteY0" fmla="*/ 0 h 5227800"/>
              <a:gd name="connsiteX1" fmla="*/ 4696167 w 6310994"/>
              <a:gd name="connsiteY1" fmla="*/ 593778 h 5227800"/>
              <a:gd name="connsiteX2" fmla="*/ 6310994 w 6310994"/>
              <a:gd name="connsiteY2" fmla="*/ 5227800 h 5227800"/>
              <a:gd name="connsiteX3" fmla="*/ 0 w 6310994"/>
              <a:gd name="connsiteY3" fmla="*/ 5204598 h 5227800"/>
              <a:gd name="connsiteX4" fmla="*/ 2363538 w 6310994"/>
              <a:gd name="connsiteY4" fmla="*/ 0 h 5227800"/>
              <a:gd name="connsiteX0" fmla="*/ 2363538 w 6310994"/>
              <a:gd name="connsiteY0" fmla="*/ 0 h 5227800"/>
              <a:gd name="connsiteX1" fmla="*/ 5170952 w 6310994"/>
              <a:gd name="connsiteY1" fmla="*/ 18285 h 5227800"/>
              <a:gd name="connsiteX2" fmla="*/ 6310994 w 6310994"/>
              <a:gd name="connsiteY2" fmla="*/ 5227800 h 5227800"/>
              <a:gd name="connsiteX3" fmla="*/ 0 w 6310994"/>
              <a:gd name="connsiteY3" fmla="*/ 5204598 h 5227800"/>
              <a:gd name="connsiteX4" fmla="*/ 2363538 w 6310994"/>
              <a:gd name="connsiteY4" fmla="*/ 0 h 5227800"/>
              <a:gd name="connsiteX0" fmla="*/ 2363538 w 5176786"/>
              <a:gd name="connsiteY0" fmla="*/ 0 h 5227800"/>
              <a:gd name="connsiteX1" fmla="*/ 5170952 w 5176786"/>
              <a:gd name="connsiteY1" fmla="*/ 18285 h 5227800"/>
              <a:gd name="connsiteX2" fmla="*/ 5176786 w 5176786"/>
              <a:gd name="connsiteY2" fmla="*/ 5227800 h 5227800"/>
              <a:gd name="connsiteX3" fmla="*/ 0 w 5176786"/>
              <a:gd name="connsiteY3" fmla="*/ 5204598 h 5227800"/>
              <a:gd name="connsiteX4" fmla="*/ 2363538 w 5176786"/>
              <a:gd name="connsiteY4" fmla="*/ 0 h 5227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76786" h="5227800">
                <a:moveTo>
                  <a:pt x="2363538" y="0"/>
                </a:moveTo>
                <a:lnTo>
                  <a:pt x="5170952" y="18285"/>
                </a:lnTo>
                <a:cubicBezTo>
                  <a:pt x="5176968" y="1750591"/>
                  <a:pt x="5170770" y="3495494"/>
                  <a:pt x="5176786" y="5227800"/>
                </a:cubicBezTo>
                <a:lnTo>
                  <a:pt x="0" y="5204598"/>
                </a:lnTo>
                <a:lnTo>
                  <a:pt x="2363538" y="0"/>
                </a:ln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2489" b="0" i="0" u="none" strike="noStrike" kern="0" cap="none" spc="0" normalizeH="0" baseline="0" noProof="0">
              <a:ln>
                <a:noFill/>
              </a:ln>
              <a:solidFill>
                <a:srgbClr val="FFFFFF"/>
              </a:solidFill>
              <a:effectLst/>
              <a:uLnTx/>
              <a:uFillTx/>
              <a:latin typeface="Arial"/>
              <a:ea typeface="+mn-ea"/>
              <a:cs typeface="+mn-cs"/>
              <a:sym typeface="Arial"/>
            </a:endParaRPr>
          </a:p>
        </p:txBody>
      </p:sp>
      <p:sp>
        <p:nvSpPr>
          <p:cNvPr id="2" name="Title 1">
            <a:extLst>
              <a:ext uri="{FF2B5EF4-FFF2-40B4-BE49-F238E27FC236}">
                <a16:creationId xmlns:a16="http://schemas.microsoft.com/office/drawing/2014/main" id="{824D1383-7DBE-C048-AF5D-CA29946C64FE}"/>
              </a:ext>
            </a:extLst>
          </p:cNvPr>
          <p:cNvSpPr>
            <a:spLocks noGrp="1"/>
          </p:cNvSpPr>
          <p:nvPr>
            <p:ph type="ctrTitle" hasCustomPrompt="1"/>
          </p:nvPr>
        </p:nvSpPr>
        <p:spPr>
          <a:xfrm>
            <a:off x="348319" y="1654119"/>
            <a:ext cx="5521569" cy="1989530"/>
          </a:xfrm>
        </p:spPr>
        <p:txBody>
          <a:bodyPr anchor="b">
            <a:noAutofit/>
          </a:bodyPr>
          <a:lstStyle>
            <a:lvl1pPr algn="l">
              <a:defRPr sz="6000" b="1" i="0">
                <a:latin typeface="Inter" panose="02000503000000020004" pitchFamily="2" charset="0"/>
                <a:ea typeface="Inter" panose="02000503000000020004" pitchFamily="2" charset="0"/>
                <a:cs typeface="Inter" panose="02000503000000020004" pitchFamily="2" charset="0"/>
              </a:defRPr>
            </a:lvl1pPr>
          </a:lstStyle>
          <a:p>
            <a:r>
              <a:rPr lang="en-US"/>
              <a:t>Click Here To Edit Title Text</a:t>
            </a:r>
          </a:p>
        </p:txBody>
      </p:sp>
      <p:sp>
        <p:nvSpPr>
          <p:cNvPr id="3" name="Subtitle 2">
            <a:extLst>
              <a:ext uri="{FF2B5EF4-FFF2-40B4-BE49-F238E27FC236}">
                <a16:creationId xmlns:a16="http://schemas.microsoft.com/office/drawing/2014/main" id="{041D5717-59F9-0A40-9A31-1DB884D28E55}"/>
              </a:ext>
            </a:extLst>
          </p:cNvPr>
          <p:cNvSpPr>
            <a:spLocks noGrp="1"/>
          </p:cNvSpPr>
          <p:nvPr>
            <p:ph type="subTitle" idx="1" hasCustomPrompt="1"/>
          </p:nvPr>
        </p:nvSpPr>
        <p:spPr>
          <a:xfrm>
            <a:off x="348319" y="3908190"/>
            <a:ext cx="5521569" cy="512446"/>
          </a:xfrm>
          <a:prstGeom prst="rect">
            <a:avLst/>
          </a:prstGeom>
        </p:spPr>
        <p:txBody>
          <a:bodyPr lIns="0" tIns="0" rIns="0" bIns="0">
            <a:noAutofit/>
          </a:bodyPr>
          <a:lstStyle>
            <a:lvl1pPr marL="0" marR="0" indent="0" algn="l" defTabSz="914400" rtl="0" eaLnBrk="1" fontAlgn="auto" latinLnBrk="0" hangingPunct="1">
              <a:lnSpc>
                <a:spcPct val="110000"/>
              </a:lnSpc>
              <a:spcBef>
                <a:spcPts val="0"/>
              </a:spcBef>
              <a:spcAft>
                <a:spcPts val="0"/>
              </a:spcAft>
              <a:buClrTx/>
              <a:buSzTx/>
              <a:buFont typeface="Arial" panose="020B0604020202020204" pitchFamily="34" charset="0"/>
              <a:buNone/>
              <a:tabLst/>
              <a:defRPr lang="en-US" sz="2400" b="0" i="0" smtClean="0">
                <a:effectLst/>
                <a:latin typeface="Inter" panose="02000503000000020004" pitchFamily="2" charset="0"/>
                <a:ea typeface="Inter" panose="02000503000000020004" pitchFamily="2" charset="0"/>
                <a:cs typeface="Inter" panose="02000503000000020004" pitchFamily="2"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Here To Add Subhead Text</a:t>
            </a:r>
          </a:p>
        </p:txBody>
      </p:sp>
      <p:grpSp>
        <p:nvGrpSpPr>
          <p:cNvPr id="7" name="Group 6">
            <a:extLst>
              <a:ext uri="{FF2B5EF4-FFF2-40B4-BE49-F238E27FC236}">
                <a16:creationId xmlns:a16="http://schemas.microsoft.com/office/drawing/2014/main" id="{77F34AEC-85B1-314C-9C2F-BE72A8CDCA12}"/>
              </a:ext>
            </a:extLst>
          </p:cNvPr>
          <p:cNvGrpSpPr/>
          <p:nvPr userDrawn="1"/>
        </p:nvGrpSpPr>
        <p:grpSpPr>
          <a:xfrm>
            <a:off x="5411645" y="54366"/>
            <a:ext cx="6950060" cy="6768447"/>
            <a:chOff x="5411645" y="54366"/>
            <a:chExt cx="6950060" cy="6768447"/>
          </a:xfrm>
        </p:grpSpPr>
        <p:sp>
          <p:nvSpPr>
            <p:cNvPr id="1255" name="Freeform 1254">
              <a:extLst>
                <a:ext uri="{FF2B5EF4-FFF2-40B4-BE49-F238E27FC236}">
                  <a16:creationId xmlns:a16="http://schemas.microsoft.com/office/drawing/2014/main" id="{59505988-CAD7-E348-A368-D70341766A85}"/>
                </a:ext>
              </a:extLst>
            </p:cNvPr>
            <p:cNvSpPr/>
            <p:nvPr/>
          </p:nvSpPr>
          <p:spPr>
            <a:xfrm>
              <a:off x="8356288" y="327624"/>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5"/>
                  </a:cubicBezTo>
                  <a:lnTo>
                    <a:pt x="3292" y="29311"/>
                  </a:lnTo>
                  <a:cubicBezTo>
                    <a:pt x="-3938" y="18453"/>
                    <a:pt x="1484" y="7595"/>
                    <a:pt x="12329" y="2166"/>
                  </a:cubicBezTo>
                  <a:close/>
                </a:path>
              </a:pathLst>
            </a:custGeom>
            <a:solidFill>
              <a:srgbClr val="7EB4B4"/>
            </a:solidFill>
            <a:ln w="18073" cap="flat">
              <a:noFill/>
              <a:prstDash val="solid"/>
              <a:miter/>
            </a:ln>
          </p:spPr>
          <p:txBody>
            <a:bodyPr rtlCol="0" anchor="ctr"/>
            <a:lstStyle/>
            <a:p>
              <a:endParaRPr lang="en-US"/>
            </a:p>
          </p:txBody>
        </p:sp>
        <p:sp>
          <p:nvSpPr>
            <p:cNvPr id="1256" name="Freeform 1255">
              <a:extLst>
                <a:ext uri="{FF2B5EF4-FFF2-40B4-BE49-F238E27FC236}">
                  <a16:creationId xmlns:a16="http://schemas.microsoft.com/office/drawing/2014/main" id="{49983244-6694-3545-9460-87CAE7F1090E}"/>
                </a:ext>
              </a:extLst>
            </p:cNvPr>
            <p:cNvSpPr/>
            <p:nvPr/>
          </p:nvSpPr>
          <p:spPr>
            <a:xfrm>
              <a:off x="8677690" y="327980"/>
              <a:ext cx="39763" cy="121246"/>
            </a:xfrm>
            <a:custGeom>
              <a:avLst/>
              <a:gdLst>
                <a:gd name="connsiteX0" fmla="*/ 39764 w 39763"/>
                <a:gd name="connsiteY0" fmla="*/ 19906 h 121246"/>
                <a:gd name="connsiteX1" fmla="*/ 39764 w 39763"/>
                <a:gd name="connsiteY1" fmla="*/ 101341 h 121246"/>
                <a:gd name="connsiteX2" fmla="*/ 19882 w 39763"/>
                <a:gd name="connsiteY2" fmla="*/ 121246 h 121246"/>
                <a:gd name="connsiteX3" fmla="*/ 19882 w 39763"/>
                <a:gd name="connsiteY3" fmla="*/ 121246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8"/>
                    <a:pt x="30726" y="121246"/>
                    <a:pt x="19882" y="121246"/>
                  </a:cubicBezTo>
                  <a:lnTo>
                    <a:pt x="19882" y="121246"/>
                  </a:lnTo>
                  <a:cubicBezTo>
                    <a:pt x="9037" y="121246"/>
                    <a:pt x="0" y="112198"/>
                    <a:pt x="0" y="101341"/>
                  </a:cubicBezTo>
                  <a:lnTo>
                    <a:pt x="0" y="19906"/>
                  </a:lnTo>
                  <a:cubicBezTo>
                    <a:pt x="0" y="9048"/>
                    <a:pt x="9037" y="0"/>
                    <a:pt x="19882" y="0"/>
                  </a:cubicBezTo>
                  <a:lnTo>
                    <a:pt x="19882" y="0"/>
                  </a:lnTo>
                  <a:cubicBezTo>
                    <a:pt x="30726" y="0"/>
                    <a:pt x="39764" y="9048"/>
                    <a:pt x="39764" y="19906"/>
                  </a:cubicBezTo>
                  <a:close/>
                </a:path>
              </a:pathLst>
            </a:custGeom>
            <a:solidFill>
              <a:srgbClr val="7EB4B4"/>
            </a:solidFill>
            <a:ln w="18073" cap="flat">
              <a:noFill/>
              <a:prstDash val="solid"/>
              <a:miter/>
            </a:ln>
          </p:spPr>
          <p:txBody>
            <a:bodyPr rtlCol="0" anchor="ctr"/>
            <a:lstStyle/>
            <a:p>
              <a:endParaRPr lang="en-US"/>
            </a:p>
          </p:txBody>
        </p:sp>
        <p:sp>
          <p:nvSpPr>
            <p:cNvPr id="1257" name="Freeform 1256">
              <a:extLst>
                <a:ext uri="{FF2B5EF4-FFF2-40B4-BE49-F238E27FC236}">
                  <a16:creationId xmlns:a16="http://schemas.microsoft.com/office/drawing/2014/main" id="{B287DB18-A15F-3249-BD48-3D9FCB40EE03}"/>
                </a:ext>
              </a:extLst>
            </p:cNvPr>
            <p:cNvSpPr/>
            <p:nvPr/>
          </p:nvSpPr>
          <p:spPr>
            <a:xfrm>
              <a:off x="8961781" y="327624"/>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5"/>
                  </a:cubicBezTo>
                  <a:lnTo>
                    <a:pt x="3292" y="29311"/>
                  </a:lnTo>
                  <a:cubicBezTo>
                    <a:pt x="-3938" y="18453"/>
                    <a:pt x="1484" y="7595"/>
                    <a:pt x="12329" y="2166"/>
                  </a:cubicBezTo>
                  <a:close/>
                </a:path>
              </a:pathLst>
            </a:custGeom>
            <a:solidFill>
              <a:srgbClr val="7EB4B4"/>
            </a:solidFill>
            <a:ln w="18073" cap="flat">
              <a:noFill/>
              <a:prstDash val="solid"/>
              <a:miter/>
            </a:ln>
          </p:spPr>
          <p:txBody>
            <a:bodyPr rtlCol="0" anchor="ctr"/>
            <a:lstStyle/>
            <a:p>
              <a:endParaRPr lang="en-US"/>
            </a:p>
          </p:txBody>
        </p:sp>
        <p:sp>
          <p:nvSpPr>
            <p:cNvPr id="1259" name="Freeform 1258">
              <a:extLst>
                <a:ext uri="{FF2B5EF4-FFF2-40B4-BE49-F238E27FC236}">
                  <a16:creationId xmlns:a16="http://schemas.microsoft.com/office/drawing/2014/main" id="{E4789340-33BF-3647-9816-8134B2FE5CF3}"/>
                </a:ext>
              </a:extLst>
            </p:cNvPr>
            <p:cNvSpPr/>
            <p:nvPr/>
          </p:nvSpPr>
          <p:spPr>
            <a:xfrm>
              <a:off x="9265431" y="327624"/>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89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89" y="90839"/>
                  </a:lnTo>
                  <a:cubicBezTo>
                    <a:pt x="81012" y="99887"/>
                    <a:pt x="75589" y="112555"/>
                    <a:pt x="66552" y="117984"/>
                  </a:cubicBezTo>
                  <a:lnTo>
                    <a:pt x="66552" y="117984"/>
                  </a:lnTo>
                  <a:cubicBezTo>
                    <a:pt x="57515" y="123413"/>
                    <a:pt x="44863" y="117984"/>
                    <a:pt x="39441" y="108935"/>
                  </a:cubicBezTo>
                  <a:lnTo>
                    <a:pt x="3292" y="29311"/>
                  </a:lnTo>
                  <a:cubicBezTo>
                    <a:pt x="-3938" y="18453"/>
                    <a:pt x="1485" y="7595"/>
                    <a:pt x="12329" y="2166"/>
                  </a:cubicBezTo>
                  <a:close/>
                </a:path>
              </a:pathLst>
            </a:custGeom>
            <a:solidFill>
              <a:srgbClr val="7EB4B4"/>
            </a:solidFill>
            <a:ln w="18073" cap="flat">
              <a:noFill/>
              <a:prstDash val="solid"/>
              <a:miter/>
            </a:ln>
          </p:spPr>
          <p:txBody>
            <a:bodyPr rtlCol="0" anchor="ctr"/>
            <a:lstStyle/>
            <a:p>
              <a:endParaRPr lang="en-US"/>
            </a:p>
          </p:txBody>
        </p:sp>
        <p:sp>
          <p:nvSpPr>
            <p:cNvPr id="1260" name="Freeform 1259">
              <a:extLst>
                <a:ext uri="{FF2B5EF4-FFF2-40B4-BE49-F238E27FC236}">
                  <a16:creationId xmlns:a16="http://schemas.microsoft.com/office/drawing/2014/main" id="{CAABC973-1C30-2749-9B83-22BF1F1E71BF}"/>
                </a:ext>
              </a:extLst>
            </p:cNvPr>
            <p:cNvSpPr/>
            <p:nvPr/>
          </p:nvSpPr>
          <p:spPr>
            <a:xfrm>
              <a:off x="9586832" y="327980"/>
              <a:ext cx="39763" cy="121246"/>
            </a:xfrm>
            <a:custGeom>
              <a:avLst/>
              <a:gdLst>
                <a:gd name="connsiteX0" fmla="*/ 39764 w 39763"/>
                <a:gd name="connsiteY0" fmla="*/ 19906 h 121246"/>
                <a:gd name="connsiteX1" fmla="*/ 39764 w 39763"/>
                <a:gd name="connsiteY1" fmla="*/ 101341 h 121246"/>
                <a:gd name="connsiteX2" fmla="*/ 19882 w 39763"/>
                <a:gd name="connsiteY2" fmla="*/ 121246 h 121246"/>
                <a:gd name="connsiteX3" fmla="*/ 19882 w 39763"/>
                <a:gd name="connsiteY3" fmla="*/ 121246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8"/>
                    <a:pt x="30726" y="121246"/>
                    <a:pt x="19882" y="121246"/>
                  </a:cubicBezTo>
                  <a:lnTo>
                    <a:pt x="19882" y="121246"/>
                  </a:lnTo>
                  <a:cubicBezTo>
                    <a:pt x="9037" y="121246"/>
                    <a:pt x="0" y="112198"/>
                    <a:pt x="0" y="101341"/>
                  </a:cubicBezTo>
                  <a:lnTo>
                    <a:pt x="0" y="19906"/>
                  </a:lnTo>
                  <a:cubicBezTo>
                    <a:pt x="0" y="9048"/>
                    <a:pt x="9037" y="0"/>
                    <a:pt x="19882" y="0"/>
                  </a:cubicBezTo>
                  <a:lnTo>
                    <a:pt x="19882" y="0"/>
                  </a:lnTo>
                  <a:cubicBezTo>
                    <a:pt x="28919" y="0"/>
                    <a:pt x="39764" y="9048"/>
                    <a:pt x="39764" y="19906"/>
                  </a:cubicBezTo>
                  <a:close/>
                </a:path>
              </a:pathLst>
            </a:custGeom>
            <a:solidFill>
              <a:srgbClr val="7EB4B4"/>
            </a:solidFill>
            <a:ln w="18073" cap="flat">
              <a:noFill/>
              <a:prstDash val="solid"/>
              <a:miter/>
            </a:ln>
          </p:spPr>
          <p:txBody>
            <a:bodyPr rtlCol="0" anchor="ctr"/>
            <a:lstStyle/>
            <a:p>
              <a:endParaRPr lang="en-US"/>
            </a:p>
          </p:txBody>
        </p:sp>
        <p:sp>
          <p:nvSpPr>
            <p:cNvPr id="1261" name="Freeform 1260">
              <a:extLst>
                <a:ext uri="{FF2B5EF4-FFF2-40B4-BE49-F238E27FC236}">
                  <a16:creationId xmlns:a16="http://schemas.microsoft.com/office/drawing/2014/main" id="{487FDDA8-09E7-E94A-A661-7A97EBDF8D58}"/>
                </a:ext>
              </a:extLst>
            </p:cNvPr>
            <p:cNvSpPr/>
            <p:nvPr/>
          </p:nvSpPr>
          <p:spPr>
            <a:xfrm>
              <a:off x="9870923" y="327624"/>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4 h 120149"/>
                <a:gd name="connsiteX5" fmla="*/ 66552 w 77753"/>
                <a:gd name="connsiteY5" fmla="*/ 117984 h 120149"/>
                <a:gd name="connsiteX6" fmla="*/ 39441 w 77753"/>
                <a:gd name="connsiteY6" fmla="*/ 108935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5"/>
                  </a:cubicBezTo>
                  <a:lnTo>
                    <a:pt x="3292" y="29311"/>
                  </a:lnTo>
                  <a:cubicBezTo>
                    <a:pt x="-3938" y="18453"/>
                    <a:pt x="1484" y="7595"/>
                    <a:pt x="12329" y="2166"/>
                  </a:cubicBezTo>
                  <a:close/>
                </a:path>
              </a:pathLst>
            </a:custGeom>
            <a:solidFill>
              <a:srgbClr val="7EB4B4"/>
            </a:solidFill>
            <a:ln w="18073" cap="flat">
              <a:noFill/>
              <a:prstDash val="solid"/>
              <a:miter/>
            </a:ln>
          </p:spPr>
          <p:txBody>
            <a:bodyPr rtlCol="0" anchor="ctr"/>
            <a:lstStyle/>
            <a:p>
              <a:endParaRPr lang="en-US"/>
            </a:p>
          </p:txBody>
        </p:sp>
        <p:sp>
          <p:nvSpPr>
            <p:cNvPr id="1263" name="Freeform 1262">
              <a:extLst>
                <a:ext uri="{FF2B5EF4-FFF2-40B4-BE49-F238E27FC236}">
                  <a16:creationId xmlns:a16="http://schemas.microsoft.com/office/drawing/2014/main" id="{11F0ECBB-8B13-4248-BF39-3FEA8E86183C}"/>
                </a:ext>
              </a:extLst>
            </p:cNvPr>
            <p:cNvSpPr/>
            <p:nvPr/>
          </p:nvSpPr>
          <p:spPr>
            <a:xfrm>
              <a:off x="10173566" y="327624"/>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3"/>
                    <a:pt x="44062" y="117984"/>
                    <a:pt x="38640" y="108935"/>
                  </a:cubicBezTo>
                  <a:lnTo>
                    <a:pt x="2491" y="29311"/>
                  </a:lnTo>
                  <a:cubicBezTo>
                    <a:pt x="-2931" y="18453"/>
                    <a:pt x="684" y="7595"/>
                    <a:pt x="11529" y="2166"/>
                  </a:cubicBezTo>
                  <a:close/>
                </a:path>
              </a:pathLst>
            </a:custGeom>
            <a:solidFill>
              <a:srgbClr val="7EB4B4"/>
            </a:solidFill>
            <a:ln w="18073" cap="flat">
              <a:noFill/>
              <a:prstDash val="solid"/>
              <a:miter/>
            </a:ln>
          </p:spPr>
          <p:txBody>
            <a:bodyPr rtlCol="0" anchor="ctr"/>
            <a:lstStyle/>
            <a:p>
              <a:endParaRPr lang="en-US"/>
            </a:p>
          </p:txBody>
        </p:sp>
        <p:sp>
          <p:nvSpPr>
            <p:cNvPr id="1264" name="Freeform 1263">
              <a:extLst>
                <a:ext uri="{FF2B5EF4-FFF2-40B4-BE49-F238E27FC236}">
                  <a16:creationId xmlns:a16="http://schemas.microsoft.com/office/drawing/2014/main" id="{576AE372-161D-0A46-81A9-A8F5B93EED88}"/>
                </a:ext>
              </a:extLst>
            </p:cNvPr>
            <p:cNvSpPr/>
            <p:nvPr/>
          </p:nvSpPr>
          <p:spPr>
            <a:xfrm>
              <a:off x="10495974" y="327980"/>
              <a:ext cx="39763" cy="121246"/>
            </a:xfrm>
            <a:custGeom>
              <a:avLst/>
              <a:gdLst>
                <a:gd name="connsiteX0" fmla="*/ 39764 w 39763"/>
                <a:gd name="connsiteY0" fmla="*/ 19906 h 121246"/>
                <a:gd name="connsiteX1" fmla="*/ 39764 w 39763"/>
                <a:gd name="connsiteY1" fmla="*/ 101341 h 121246"/>
                <a:gd name="connsiteX2" fmla="*/ 19882 w 39763"/>
                <a:gd name="connsiteY2" fmla="*/ 121246 h 121246"/>
                <a:gd name="connsiteX3" fmla="*/ 19882 w 39763"/>
                <a:gd name="connsiteY3" fmla="*/ 121246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8"/>
                    <a:pt x="30727" y="121246"/>
                    <a:pt x="19882" y="121246"/>
                  </a:cubicBezTo>
                  <a:lnTo>
                    <a:pt x="19882" y="121246"/>
                  </a:lnTo>
                  <a:cubicBezTo>
                    <a:pt x="9037" y="121246"/>
                    <a:pt x="0" y="112198"/>
                    <a:pt x="0" y="101341"/>
                  </a:cubicBezTo>
                  <a:lnTo>
                    <a:pt x="0" y="19906"/>
                  </a:lnTo>
                  <a:cubicBezTo>
                    <a:pt x="0" y="9048"/>
                    <a:pt x="9037" y="0"/>
                    <a:pt x="19882" y="0"/>
                  </a:cubicBezTo>
                  <a:lnTo>
                    <a:pt x="19882" y="0"/>
                  </a:lnTo>
                  <a:cubicBezTo>
                    <a:pt x="28919" y="0"/>
                    <a:pt x="39764" y="9048"/>
                    <a:pt x="39764" y="19906"/>
                  </a:cubicBezTo>
                  <a:close/>
                </a:path>
              </a:pathLst>
            </a:custGeom>
            <a:solidFill>
              <a:srgbClr val="7EB4B4"/>
            </a:solidFill>
            <a:ln w="18073" cap="flat">
              <a:noFill/>
              <a:prstDash val="solid"/>
              <a:miter/>
            </a:ln>
          </p:spPr>
          <p:txBody>
            <a:bodyPr rtlCol="0" anchor="ctr"/>
            <a:lstStyle/>
            <a:p>
              <a:endParaRPr lang="en-US"/>
            </a:p>
          </p:txBody>
        </p:sp>
        <p:sp>
          <p:nvSpPr>
            <p:cNvPr id="1266" name="Freeform 1265">
              <a:extLst>
                <a:ext uri="{FF2B5EF4-FFF2-40B4-BE49-F238E27FC236}">
                  <a16:creationId xmlns:a16="http://schemas.microsoft.com/office/drawing/2014/main" id="{B4FA6860-DBFB-E84A-A4DA-DA0A8DC9A33F}"/>
                </a:ext>
              </a:extLst>
            </p:cNvPr>
            <p:cNvSpPr/>
            <p:nvPr/>
          </p:nvSpPr>
          <p:spPr>
            <a:xfrm>
              <a:off x="8072197" y="934213"/>
              <a:ext cx="39763" cy="121246"/>
            </a:xfrm>
            <a:custGeom>
              <a:avLst/>
              <a:gdLst>
                <a:gd name="connsiteX0" fmla="*/ 18074 w 39763"/>
                <a:gd name="connsiteY0" fmla="*/ 0 h 121246"/>
                <a:gd name="connsiteX1" fmla="*/ 18074 w 39763"/>
                <a:gd name="connsiteY1" fmla="*/ 0 h 121246"/>
                <a:gd name="connsiteX2" fmla="*/ 39764 w 39763"/>
                <a:gd name="connsiteY2" fmla="*/ 19906 h 121246"/>
                <a:gd name="connsiteX3" fmla="*/ 39764 w 39763"/>
                <a:gd name="connsiteY3" fmla="*/ 101341 h 121246"/>
                <a:gd name="connsiteX4" fmla="*/ 19882 w 39763"/>
                <a:gd name="connsiteY4" fmla="*/ 121246 h 121246"/>
                <a:gd name="connsiteX5" fmla="*/ 19882 w 39763"/>
                <a:gd name="connsiteY5" fmla="*/ 121246 h 121246"/>
                <a:gd name="connsiteX6" fmla="*/ 0 w 39763"/>
                <a:gd name="connsiteY6" fmla="*/ 101341 h 121246"/>
                <a:gd name="connsiteX7" fmla="*/ 0 w 39763"/>
                <a:gd name="connsiteY7" fmla="*/ 39812 h 121246"/>
                <a:gd name="connsiteX8" fmla="*/ 18074 w 39763"/>
                <a:gd name="connsiteY8" fmla="*/ 0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18074" y="0"/>
                  </a:moveTo>
                  <a:lnTo>
                    <a:pt x="18074" y="0"/>
                  </a:lnTo>
                  <a:cubicBezTo>
                    <a:pt x="28919" y="0"/>
                    <a:pt x="39764" y="9048"/>
                    <a:pt x="39764" y="19906"/>
                  </a:cubicBezTo>
                  <a:lnTo>
                    <a:pt x="39764" y="101341"/>
                  </a:lnTo>
                  <a:cubicBezTo>
                    <a:pt x="39764" y="112198"/>
                    <a:pt x="30726" y="121246"/>
                    <a:pt x="19882" y="121246"/>
                  </a:cubicBezTo>
                  <a:lnTo>
                    <a:pt x="19882" y="121246"/>
                  </a:lnTo>
                  <a:cubicBezTo>
                    <a:pt x="9037" y="121246"/>
                    <a:pt x="0" y="112198"/>
                    <a:pt x="0" y="101341"/>
                  </a:cubicBezTo>
                  <a:lnTo>
                    <a:pt x="0" y="39812"/>
                  </a:lnTo>
                  <a:lnTo>
                    <a:pt x="18074" y="0"/>
                  </a:lnTo>
                  <a:close/>
                </a:path>
              </a:pathLst>
            </a:custGeom>
            <a:solidFill>
              <a:srgbClr val="7EB4B4"/>
            </a:solidFill>
            <a:ln w="18073" cap="flat">
              <a:noFill/>
              <a:prstDash val="solid"/>
              <a:miter/>
            </a:ln>
          </p:spPr>
          <p:txBody>
            <a:bodyPr rtlCol="0" anchor="ctr"/>
            <a:lstStyle/>
            <a:p>
              <a:endParaRPr lang="en-US"/>
            </a:p>
          </p:txBody>
        </p:sp>
        <p:sp>
          <p:nvSpPr>
            <p:cNvPr id="1267" name="Freeform 1266">
              <a:extLst>
                <a:ext uri="{FF2B5EF4-FFF2-40B4-BE49-F238E27FC236}">
                  <a16:creationId xmlns:a16="http://schemas.microsoft.com/office/drawing/2014/main" id="{60E53691-480E-EB4A-9E37-10B724B63EA7}"/>
                </a:ext>
              </a:extLst>
            </p:cNvPr>
            <p:cNvSpPr/>
            <p:nvPr/>
          </p:nvSpPr>
          <p:spPr>
            <a:xfrm>
              <a:off x="8053439" y="1237878"/>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5"/>
                  </a:cubicBezTo>
                  <a:lnTo>
                    <a:pt x="2491" y="29311"/>
                  </a:lnTo>
                  <a:cubicBezTo>
                    <a:pt x="-2931" y="18453"/>
                    <a:pt x="684" y="7595"/>
                    <a:pt x="11528" y="2166"/>
                  </a:cubicBezTo>
                  <a:close/>
                </a:path>
              </a:pathLst>
            </a:custGeom>
            <a:solidFill>
              <a:srgbClr val="7EB4B4"/>
            </a:solidFill>
            <a:ln w="18073" cap="flat">
              <a:noFill/>
              <a:prstDash val="solid"/>
              <a:miter/>
            </a:ln>
          </p:spPr>
          <p:txBody>
            <a:bodyPr rtlCol="0" anchor="ctr"/>
            <a:lstStyle/>
            <a:p>
              <a:endParaRPr lang="en-US"/>
            </a:p>
          </p:txBody>
        </p:sp>
        <p:sp>
          <p:nvSpPr>
            <p:cNvPr id="1268" name="Freeform 1267">
              <a:extLst>
                <a:ext uri="{FF2B5EF4-FFF2-40B4-BE49-F238E27FC236}">
                  <a16:creationId xmlns:a16="http://schemas.microsoft.com/office/drawing/2014/main" id="{80FE59FA-5B0F-7143-9424-C0673856280E}"/>
                </a:ext>
              </a:extLst>
            </p:cNvPr>
            <p:cNvSpPr/>
            <p:nvPr userDrawn="1"/>
          </p:nvSpPr>
          <p:spPr>
            <a:xfrm>
              <a:off x="8374039" y="631802"/>
              <a:ext cx="39763" cy="121445"/>
            </a:xfrm>
            <a:custGeom>
              <a:avLst/>
              <a:gdLst>
                <a:gd name="connsiteX0" fmla="*/ 39764 w 39763"/>
                <a:gd name="connsiteY0" fmla="*/ 20105 h 121445"/>
                <a:gd name="connsiteX1" fmla="*/ 39764 w 39763"/>
                <a:gd name="connsiteY1" fmla="*/ 101539 h 121445"/>
                <a:gd name="connsiteX2" fmla="*/ 19882 w 39763"/>
                <a:gd name="connsiteY2" fmla="*/ 121445 h 121445"/>
                <a:gd name="connsiteX3" fmla="*/ 19882 w 39763"/>
                <a:gd name="connsiteY3" fmla="*/ 121445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7" y="121445"/>
                    <a:pt x="19882" y="121445"/>
                  </a:cubicBezTo>
                  <a:lnTo>
                    <a:pt x="19882" y="121445"/>
                  </a:lnTo>
                  <a:cubicBezTo>
                    <a:pt x="9037" y="121445"/>
                    <a:pt x="0" y="112397"/>
                    <a:pt x="0" y="101539"/>
                  </a:cubicBezTo>
                  <a:lnTo>
                    <a:pt x="0" y="20105"/>
                  </a:lnTo>
                  <a:cubicBezTo>
                    <a:pt x="0" y="9247"/>
                    <a:pt x="9037" y="199"/>
                    <a:pt x="19882" y="199"/>
                  </a:cubicBezTo>
                  <a:lnTo>
                    <a:pt x="19882" y="199"/>
                  </a:lnTo>
                  <a:cubicBezTo>
                    <a:pt x="30727" y="-1611"/>
                    <a:pt x="39764" y="9247"/>
                    <a:pt x="39764" y="20105"/>
                  </a:cubicBezTo>
                  <a:close/>
                </a:path>
              </a:pathLst>
            </a:custGeom>
            <a:solidFill>
              <a:srgbClr val="7EB4B4"/>
            </a:solidFill>
            <a:ln w="18073" cap="flat">
              <a:noFill/>
              <a:prstDash val="solid"/>
              <a:miter/>
            </a:ln>
          </p:spPr>
          <p:txBody>
            <a:bodyPr rtlCol="0" anchor="ctr"/>
            <a:lstStyle/>
            <a:p>
              <a:endParaRPr lang="en-US"/>
            </a:p>
          </p:txBody>
        </p:sp>
        <p:sp>
          <p:nvSpPr>
            <p:cNvPr id="1270" name="Freeform 1269">
              <a:extLst>
                <a:ext uri="{FF2B5EF4-FFF2-40B4-BE49-F238E27FC236}">
                  <a16:creationId xmlns:a16="http://schemas.microsoft.com/office/drawing/2014/main" id="{422B2F2B-58A6-AB41-BE8D-C0CB4DAE799C}"/>
                </a:ext>
              </a:extLst>
            </p:cNvPr>
            <p:cNvSpPr/>
            <p:nvPr/>
          </p:nvSpPr>
          <p:spPr>
            <a:xfrm>
              <a:off x="8658931" y="631645"/>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5"/>
                  </a:cubicBezTo>
                  <a:lnTo>
                    <a:pt x="2491" y="29311"/>
                  </a:lnTo>
                  <a:cubicBezTo>
                    <a:pt x="-2931" y="18453"/>
                    <a:pt x="684" y="5785"/>
                    <a:pt x="11528" y="2166"/>
                  </a:cubicBezTo>
                  <a:close/>
                </a:path>
              </a:pathLst>
            </a:custGeom>
            <a:solidFill>
              <a:srgbClr val="7EB4B4"/>
            </a:solidFill>
            <a:ln w="18073" cap="flat">
              <a:noFill/>
              <a:prstDash val="solid"/>
              <a:miter/>
            </a:ln>
          </p:spPr>
          <p:txBody>
            <a:bodyPr rtlCol="0" anchor="ctr"/>
            <a:lstStyle/>
            <a:p>
              <a:endParaRPr lang="en-US"/>
            </a:p>
          </p:txBody>
        </p:sp>
        <p:sp>
          <p:nvSpPr>
            <p:cNvPr id="1271" name="Freeform 1270">
              <a:extLst>
                <a:ext uri="{FF2B5EF4-FFF2-40B4-BE49-F238E27FC236}">
                  <a16:creationId xmlns:a16="http://schemas.microsoft.com/office/drawing/2014/main" id="{9EC8DEF2-E1B1-5B48-97E6-0396CFAF40A4}"/>
                </a:ext>
              </a:extLst>
            </p:cNvPr>
            <p:cNvSpPr/>
            <p:nvPr/>
          </p:nvSpPr>
          <p:spPr>
            <a:xfrm>
              <a:off x="8961781" y="631645"/>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5"/>
                  </a:cubicBezTo>
                  <a:lnTo>
                    <a:pt x="3292" y="29311"/>
                  </a:lnTo>
                  <a:cubicBezTo>
                    <a:pt x="-3938" y="18453"/>
                    <a:pt x="1484" y="5785"/>
                    <a:pt x="12329" y="2166"/>
                  </a:cubicBezTo>
                  <a:close/>
                </a:path>
              </a:pathLst>
            </a:custGeom>
            <a:solidFill>
              <a:srgbClr val="7EB4B4"/>
            </a:solidFill>
            <a:ln w="18073" cap="flat">
              <a:noFill/>
              <a:prstDash val="solid"/>
              <a:miter/>
            </a:ln>
          </p:spPr>
          <p:txBody>
            <a:bodyPr rtlCol="0" anchor="ctr"/>
            <a:lstStyle/>
            <a:p>
              <a:endParaRPr lang="en-US"/>
            </a:p>
          </p:txBody>
        </p:sp>
        <p:sp>
          <p:nvSpPr>
            <p:cNvPr id="1273" name="Freeform 1272">
              <a:extLst>
                <a:ext uri="{FF2B5EF4-FFF2-40B4-BE49-F238E27FC236}">
                  <a16:creationId xmlns:a16="http://schemas.microsoft.com/office/drawing/2014/main" id="{1273A0A8-E6CF-974D-B3B0-3421DA06A912}"/>
                </a:ext>
              </a:extLst>
            </p:cNvPr>
            <p:cNvSpPr/>
            <p:nvPr/>
          </p:nvSpPr>
          <p:spPr>
            <a:xfrm>
              <a:off x="8356288" y="933856"/>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5"/>
                  </a:cubicBezTo>
                  <a:lnTo>
                    <a:pt x="3292" y="29311"/>
                  </a:lnTo>
                  <a:cubicBezTo>
                    <a:pt x="-3938" y="18453"/>
                    <a:pt x="1484" y="7595"/>
                    <a:pt x="12329" y="2166"/>
                  </a:cubicBezTo>
                  <a:close/>
                </a:path>
              </a:pathLst>
            </a:custGeom>
            <a:solidFill>
              <a:srgbClr val="7EB4B4"/>
            </a:solidFill>
            <a:ln w="18073" cap="flat">
              <a:noFill/>
              <a:prstDash val="solid"/>
              <a:miter/>
            </a:ln>
          </p:spPr>
          <p:txBody>
            <a:bodyPr rtlCol="0" anchor="ctr"/>
            <a:lstStyle/>
            <a:p>
              <a:endParaRPr lang="en-US"/>
            </a:p>
          </p:txBody>
        </p:sp>
        <p:sp>
          <p:nvSpPr>
            <p:cNvPr id="1274" name="Freeform 1273">
              <a:extLst>
                <a:ext uri="{FF2B5EF4-FFF2-40B4-BE49-F238E27FC236}">
                  <a16:creationId xmlns:a16="http://schemas.microsoft.com/office/drawing/2014/main" id="{7E61F199-8AF9-8943-B98F-88D560E7601F}"/>
                </a:ext>
              </a:extLst>
            </p:cNvPr>
            <p:cNvSpPr/>
            <p:nvPr/>
          </p:nvSpPr>
          <p:spPr>
            <a:xfrm>
              <a:off x="8658931" y="933856"/>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5"/>
                  </a:cubicBezTo>
                  <a:lnTo>
                    <a:pt x="2491" y="29311"/>
                  </a:lnTo>
                  <a:cubicBezTo>
                    <a:pt x="-2931" y="18453"/>
                    <a:pt x="684" y="7595"/>
                    <a:pt x="11528" y="2166"/>
                  </a:cubicBezTo>
                  <a:close/>
                </a:path>
              </a:pathLst>
            </a:custGeom>
            <a:solidFill>
              <a:srgbClr val="7EB4B4"/>
            </a:solidFill>
            <a:ln w="18073" cap="flat">
              <a:noFill/>
              <a:prstDash val="solid"/>
              <a:miter/>
            </a:ln>
          </p:spPr>
          <p:txBody>
            <a:bodyPr rtlCol="0" anchor="ctr"/>
            <a:lstStyle/>
            <a:p>
              <a:endParaRPr lang="en-US"/>
            </a:p>
          </p:txBody>
        </p:sp>
        <p:sp>
          <p:nvSpPr>
            <p:cNvPr id="1276" name="Freeform 1275">
              <a:extLst>
                <a:ext uri="{FF2B5EF4-FFF2-40B4-BE49-F238E27FC236}">
                  <a16:creationId xmlns:a16="http://schemas.microsoft.com/office/drawing/2014/main" id="{512DA486-926C-204F-A963-3E46CFA7D1B4}"/>
                </a:ext>
              </a:extLst>
            </p:cNvPr>
            <p:cNvSpPr/>
            <p:nvPr/>
          </p:nvSpPr>
          <p:spPr>
            <a:xfrm>
              <a:off x="8356288" y="1237878"/>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5"/>
                  </a:cubicBezTo>
                  <a:lnTo>
                    <a:pt x="3292" y="29311"/>
                  </a:lnTo>
                  <a:cubicBezTo>
                    <a:pt x="-3938" y="18453"/>
                    <a:pt x="1484" y="7595"/>
                    <a:pt x="12329" y="2166"/>
                  </a:cubicBezTo>
                  <a:close/>
                </a:path>
              </a:pathLst>
            </a:custGeom>
            <a:solidFill>
              <a:srgbClr val="7EB4B4"/>
            </a:solidFill>
            <a:ln w="18073" cap="flat">
              <a:noFill/>
              <a:prstDash val="solid"/>
              <a:miter/>
            </a:ln>
          </p:spPr>
          <p:txBody>
            <a:bodyPr rtlCol="0" anchor="ctr"/>
            <a:lstStyle/>
            <a:p>
              <a:endParaRPr lang="en-US"/>
            </a:p>
          </p:txBody>
        </p:sp>
        <p:sp>
          <p:nvSpPr>
            <p:cNvPr id="1277" name="Freeform 1276">
              <a:extLst>
                <a:ext uri="{FF2B5EF4-FFF2-40B4-BE49-F238E27FC236}">
                  <a16:creationId xmlns:a16="http://schemas.microsoft.com/office/drawing/2014/main" id="{1E499A28-771E-524B-AF16-AB747CA29730}"/>
                </a:ext>
              </a:extLst>
            </p:cNvPr>
            <p:cNvSpPr/>
            <p:nvPr/>
          </p:nvSpPr>
          <p:spPr>
            <a:xfrm>
              <a:off x="8981340" y="934213"/>
              <a:ext cx="39763" cy="121246"/>
            </a:xfrm>
            <a:custGeom>
              <a:avLst/>
              <a:gdLst>
                <a:gd name="connsiteX0" fmla="*/ 39764 w 39763"/>
                <a:gd name="connsiteY0" fmla="*/ 19906 h 121246"/>
                <a:gd name="connsiteX1" fmla="*/ 39764 w 39763"/>
                <a:gd name="connsiteY1" fmla="*/ 101341 h 121246"/>
                <a:gd name="connsiteX2" fmla="*/ 19882 w 39763"/>
                <a:gd name="connsiteY2" fmla="*/ 121246 h 121246"/>
                <a:gd name="connsiteX3" fmla="*/ 19882 w 39763"/>
                <a:gd name="connsiteY3" fmla="*/ 121246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8"/>
                    <a:pt x="30726" y="121246"/>
                    <a:pt x="19882" y="121246"/>
                  </a:cubicBezTo>
                  <a:lnTo>
                    <a:pt x="19882" y="121246"/>
                  </a:lnTo>
                  <a:cubicBezTo>
                    <a:pt x="9037" y="121246"/>
                    <a:pt x="0" y="112198"/>
                    <a:pt x="0" y="101341"/>
                  </a:cubicBezTo>
                  <a:lnTo>
                    <a:pt x="0" y="19906"/>
                  </a:lnTo>
                  <a:cubicBezTo>
                    <a:pt x="0" y="9048"/>
                    <a:pt x="9037" y="0"/>
                    <a:pt x="19882" y="0"/>
                  </a:cubicBezTo>
                  <a:lnTo>
                    <a:pt x="19882" y="0"/>
                  </a:lnTo>
                  <a:cubicBezTo>
                    <a:pt x="28919" y="0"/>
                    <a:pt x="39764" y="9048"/>
                    <a:pt x="39764" y="19906"/>
                  </a:cubicBezTo>
                  <a:close/>
                </a:path>
              </a:pathLst>
            </a:custGeom>
            <a:solidFill>
              <a:srgbClr val="7EB4B4"/>
            </a:solidFill>
            <a:ln w="18073" cap="flat">
              <a:noFill/>
              <a:prstDash val="solid"/>
              <a:miter/>
            </a:ln>
          </p:spPr>
          <p:txBody>
            <a:bodyPr rtlCol="0" anchor="ctr"/>
            <a:lstStyle/>
            <a:p>
              <a:endParaRPr lang="en-US"/>
            </a:p>
          </p:txBody>
        </p:sp>
        <p:sp>
          <p:nvSpPr>
            <p:cNvPr id="1278" name="Freeform 1277">
              <a:extLst>
                <a:ext uri="{FF2B5EF4-FFF2-40B4-BE49-F238E27FC236}">
                  <a16:creationId xmlns:a16="http://schemas.microsoft.com/office/drawing/2014/main" id="{F6A848C7-898D-5847-94C1-CEDA16421E23}"/>
                </a:ext>
              </a:extLst>
            </p:cNvPr>
            <p:cNvSpPr/>
            <p:nvPr/>
          </p:nvSpPr>
          <p:spPr>
            <a:xfrm>
              <a:off x="8677690" y="1238234"/>
              <a:ext cx="39763" cy="121246"/>
            </a:xfrm>
            <a:custGeom>
              <a:avLst/>
              <a:gdLst>
                <a:gd name="connsiteX0" fmla="*/ 39764 w 39763"/>
                <a:gd name="connsiteY0" fmla="*/ 19906 h 121246"/>
                <a:gd name="connsiteX1" fmla="*/ 39764 w 39763"/>
                <a:gd name="connsiteY1" fmla="*/ 101340 h 121246"/>
                <a:gd name="connsiteX2" fmla="*/ 19882 w 39763"/>
                <a:gd name="connsiteY2" fmla="*/ 121246 h 121246"/>
                <a:gd name="connsiteX3" fmla="*/ 19882 w 39763"/>
                <a:gd name="connsiteY3" fmla="*/ 121246 h 121246"/>
                <a:gd name="connsiteX4" fmla="*/ 0 w 39763"/>
                <a:gd name="connsiteY4" fmla="*/ 101340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0"/>
                  </a:lnTo>
                  <a:cubicBezTo>
                    <a:pt x="39764" y="112198"/>
                    <a:pt x="30726" y="121246"/>
                    <a:pt x="19882" y="121246"/>
                  </a:cubicBezTo>
                  <a:lnTo>
                    <a:pt x="19882" y="121246"/>
                  </a:lnTo>
                  <a:cubicBezTo>
                    <a:pt x="9037" y="121246"/>
                    <a:pt x="0" y="112198"/>
                    <a:pt x="0" y="101340"/>
                  </a:cubicBezTo>
                  <a:lnTo>
                    <a:pt x="0" y="19906"/>
                  </a:lnTo>
                  <a:cubicBezTo>
                    <a:pt x="0" y="9048"/>
                    <a:pt x="9037" y="0"/>
                    <a:pt x="19882" y="0"/>
                  </a:cubicBezTo>
                  <a:lnTo>
                    <a:pt x="19882" y="0"/>
                  </a:lnTo>
                  <a:cubicBezTo>
                    <a:pt x="30726" y="0"/>
                    <a:pt x="39764" y="9048"/>
                    <a:pt x="39764" y="19906"/>
                  </a:cubicBezTo>
                  <a:close/>
                </a:path>
              </a:pathLst>
            </a:custGeom>
            <a:solidFill>
              <a:srgbClr val="7EB4B4"/>
            </a:solidFill>
            <a:ln w="18073" cap="flat">
              <a:noFill/>
              <a:prstDash val="solid"/>
              <a:miter/>
            </a:ln>
          </p:spPr>
          <p:txBody>
            <a:bodyPr rtlCol="0" anchor="ctr"/>
            <a:lstStyle/>
            <a:p>
              <a:endParaRPr lang="en-US"/>
            </a:p>
          </p:txBody>
        </p:sp>
        <p:sp>
          <p:nvSpPr>
            <p:cNvPr id="1279" name="Freeform 1278">
              <a:extLst>
                <a:ext uri="{FF2B5EF4-FFF2-40B4-BE49-F238E27FC236}">
                  <a16:creationId xmlns:a16="http://schemas.microsoft.com/office/drawing/2014/main" id="{10DDA8D8-5283-2741-A923-86F321A2CBBD}"/>
                </a:ext>
              </a:extLst>
            </p:cNvPr>
            <p:cNvSpPr/>
            <p:nvPr/>
          </p:nvSpPr>
          <p:spPr>
            <a:xfrm>
              <a:off x="8961781" y="1237878"/>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5"/>
                  </a:cubicBezTo>
                  <a:lnTo>
                    <a:pt x="3292" y="29311"/>
                  </a:lnTo>
                  <a:cubicBezTo>
                    <a:pt x="-3938" y="18453"/>
                    <a:pt x="1484" y="7595"/>
                    <a:pt x="12329" y="2166"/>
                  </a:cubicBezTo>
                  <a:close/>
                </a:path>
              </a:pathLst>
            </a:custGeom>
            <a:solidFill>
              <a:srgbClr val="7EB4B4"/>
            </a:solidFill>
            <a:ln w="18073" cap="flat">
              <a:noFill/>
              <a:prstDash val="solid"/>
              <a:miter/>
            </a:ln>
          </p:spPr>
          <p:txBody>
            <a:bodyPr rtlCol="0" anchor="ctr"/>
            <a:lstStyle/>
            <a:p>
              <a:endParaRPr lang="en-US"/>
            </a:p>
          </p:txBody>
        </p:sp>
        <p:sp>
          <p:nvSpPr>
            <p:cNvPr id="1280" name="Freeform 1279">
              <a:extLst>
                <a:ext uri="{FF2B5EF4-FFF2-40B4-BE49-F238E27FC236}">
                  <a16:creationId xmlns:a16="http://schemas.microsoft.com/office/drawing/2014/main" id="{3FDCDFBE-97DE-4D44-AEAD-D1D14B3B83FA}"/>
                </a:ext>
              </a:extLst>
            </p:cNvPr>
            <p:cNvSpPr/>
            <p:nvPr userDrawn="1"/>
          </p:nvSpPr>
          <p:spPr>
            <a:xfrm>
              <a:off x="9283182" y="631802"/>
              <a:ext cx="39763" cy="121445"/>
            </a:xfrm>
            <a:custGeom>
              <a:avLst/>
              <a:gdLst>
                <a:gd name="connsiteX0" fmla="*/ 39764 w 39763"/>
                <a:gd name="connsiteY0" fmla="*/ 20105 h 121445"/>
                <a:gd name="connsiteX1" fmla="*/ 39764 w 39763"/>
                <a:gd name="connsiteY1" fmla="*/ 101539 h 121445"/>
                <a:gd name="connsiteX2" fmla="*/ 19882 w 39763"/>
                <a:gd name="connsiteY2" fmla="*/ 121445 h 121445"/>
                <a:gd name="connsiteX3" fmla="*/ 19882 w 39763"/>
                <a:gd name="connsiteY3" fmla="*/ 121445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6" y="121445"/>
                    <a:pt x="19882" y="121445"/>
                  </a:cubicBezTo>
                  <a:lnTo>
                    <a:pt x="19882" y="121445"/>
                  </a:lnTo>
                  <a:cubicBezTo>
                    <a:pt x="9037" y="121445"/>
                    <a:pt x="0" y="112397"/>
                    <a:pt x="0" y="101539"/>
                  </a:cubicBezTo>
                  <a:lnTo>
                    <a:pt x="0" y="20105"/>
                  </a:lnTo>
                  <a:cubicBezTo>
                    <a:pt x="0" y="9247"/>
                    <a:pt x="9037" y="199"/>
                    <a:pt x="19882" y="199"/>
                  </a:cubicBezTo>
                  <a:lnTo>
                    <a:pt x="19882" y="199"/>
                  </a:lnTo>
                  <a:cubicBezTo>
                    <a:pt x="30726" y="-1611"/>
                    <a:pt x="39764" y="9247"/>
                    <a:pt x="39764" y="20105"/>
                  </a:cubicBezTo>
                  <a:close/>
                </a:path>
              </a:pathLst>
            </a:custGeom>
            <a:solidFill>
              <a:srgbClr val="7EB4B4"/>
            </a:solidFill>
            <a:ln w="18073" cap="flat">
              <a:noFill/>
              <a:prstDash val="solid"/>
              <a:miter/>
            </a:ln>
          </p:spPr>
          <p:txBody>
            <a:bodyPr rtlCol="0" anchor="ctr"/>
            <a:lstStyle/>
            <a:p>
              <a:endParaRPr lang="en-US"/>
            </a:p>
          </p:txBody>
        </p:sp>
        <p:sp>
          <p:nvSpPr>
            <p:cNvPr id="1282" name="Freeform 1281">
              <a:extLst>
                <a:ext uri="{FF2B5EF4-FFF2-40B4-BE49-F238E27FC236}">
                  <a16:creationId xmlns:a16="http://schemas.microsoft.com/office/drawing/2014/main" id="{3D210E22-0E00-CB46-BAC3-C4A732FA99D2}"/>
                </a:ext>
              </a:extLst>
            </p:cNvPr>
            <p:cNvSpPr/>
            <p:nvPr/>
          </p:nvSpPr>
          <p:spPr>
            <a:xfrm>
              <a:off x="9568074" y="631645"/>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5"/>
                  </a:cubicBezTo>
                  <a:lnTo>
                    <a:pt x="2491" y="29311"/>
                  </a:lnTo>
                  <a:cubicBezTo>
                    <a:pt x="-2931" y="18453"/>
                    <a:pt x="684" y="5785"/>
                    <a:pt x="11528" y="2166"/>
                  </a:cubicBezTo>
                  <a:close/>
                </a:path>
              </a:pathLst>
            </a:custGeom>
            <a:solidFill>
              <a:srgbClr val="7EB4B4"/>
            </a:solidFill>
            <a:ln w="18073" cap="flat">
              <a:noFill/>
              <a:prstDash val="solid"/>
              <a:miter/>
            </a:ln>
          </p:spPr>
          <p:txBody>
            <a:bodyPr rtlCol="0" anchor="ctr"/>
            <a:lstStyle/>
            <a:p>
              <a:endParaRPr lang="en-US"/>
            </a:p>
          </p:txBody>
        </p:sp>
        <p:sp>
          <p:nvSpPr>
            <p:cNvPr id="1283" name="Freeform 1282">
              <a:extLst>
                <a:ext uri="{FF2B5EF4-FFF2-40B4-BE49-F238E27FC236}">
                  <a16:creationId xmlns:a16="http://schemas.microsoft.com/office/drawing/2014/main" id="{5278DA51-AF43-114B-9989-79B25E11AE06}"/>
                </a:ext>
              </a:extLst>
            </p:cNvPr>
            <p:cNvSpPr/>
            <p:nvPr/>
          </p:nvSpPr>
          <p:spPr>
            <a:xfrm>
              <a:off x="9870923" y="631645"/>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4 h 120149"/>
                <a:gd name="connsiteX5" fmla="*/ 66552 w 77753"/>
                <a:gd name="connsiteY5" fmla="*/ 117984 h 120149"/>
                <a:gd name="connsiteX6" fmla="*/ 39441 w 77753"/>
                <a:gd name="connsiteY6" fmla="*/ 108935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5"/>
                  </a:cubicBezTo>
                  <a:lnTo>
                    <a:pt x="3292" y="29311"/>
                  </a:lnTo>
                  <a:cubicBezTo>
                    <a:pt x="-3938" y="18453"/>
                    <a:pt x="1484" y="5785"/>
                    <a:pt x="12329" y="2166"/>
                  </a:cubicBezTo>
                  <a:close/>
                </a:path>
              </a:pathLst>
            </a:custGeom>
            <a:solidFill>
              <a:srgbClr val="7EB4B4"/>
            </a:solidFill>
            <a:ln w="18073" cap="flat">
              <a:noFill/>
              <a:prstDash val="solid"/>
              <a:miter/>
            </a:ln>
          </p:spPr>
          <p:txBody>
            <a:bodyPr rtlCol="0" anchor="ctr"/>
            <a:lstStyle/>
            <a:p>
              <a:endParaRPr lang="en-US"/>
            </a:p>
          </p:txBody>
        </p:sp>
        <p:sp>
          <p:nvSpPr>
            <p:cNvPr id="1285" name="Freeform 1284">
              <a:extLst>
                <a:ext uri="{FF2B5EF4-FFF2-40B4-BE49-F238E27FC236}">
                  <a16:creationId xmlns:a16="http://schemas.microsoft.com/office/drawing/2014/main" id="{BF1F33C9-E097-5D4A-9E82-424F2F7F9D2E}"/>
                </a:ext>
              </a:extLst>
            </p:cNvPr>
            <p:cNvSpPr/>
            <p:nvPr/>
          </p:nvSpPr>
          <p:spPr>
            <a:xfrm>
              <a:off x="9265431" y="933856"/>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89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89" y="90839"/>
                  </a:lnTo>
                  <a:cubicBezTo>
                    <a:pt x="81012" y="99887"/>
                    <a:pt x="75589" y="112555"/>
                    <a:pt x="66552" y="117984"/>
                  </a:cubicBezTo>
                  <a:lnTo>
                    <a:pt x="66552" y="117984"/>
                  </a:lnTo>
                  <a:cubicBezTo>
                    <a:pt x="57515" y="123413"/>
                    <a:pt x="44863" y="117984"/>
                    <a:pt x="39441" y="108935"/>
                  </a:cubicBezTo>
                  <a:lnTo>
                    <a:pt x="3292" y="29311"/>
                  </a:lnTo>
                  <a:cubicBezTo>
                    <a:pt x="-3938" y="18453"/>
                    <a:pt x="1485" y="7595"/>
                    <a:pt x="12329" y="2166"/>
                  </a:cubicBezTo>
                  <a:close/>
                </a:path>
              </a:pathLst>
            </a:custGeom>
            <a:solidFill>
              <a:srgbClr val="7EB4B4"/>
            </a:solidFill>
            <a:ln w="18073" cap="flat">
              <a:noFill/>
              <a:prstDash val="solid"/>
              <a:miter/>
            </a:ln>
          </p:spPr>
          <p:txBody>
            <a:bodyPr rtlCol="0" anchor="ctr"/>
            <a:lstStyle/>
            <a:p>
              <a:endParaRPr lang="en-US"/>
            </a:p>
          </p:txBody>
        </p:sp>
        <p:sp>
          <p:nvSpPr>
            <p:cNvPr id="1286" name="Freeform 1285">
              <a:extLst>
                <a:ext uri="{FF2B5EF4-FFF2-40B4-BE49-F238E27FC236}">
                  <a16:creationId xmlns:a16="http://schemas.microsoft.com/office/drawing/2014/main" id="{B68D8850-02D9-464A-AD36-48742A05ACA3}"/>
                </a:ext>
              </a:extLst>
            </p:cNvPr>
            <p:cNvSpPr/>
            <p:nvPr/>
          </p:nvSpPr>
          <p:spPr>
            <a:xfrm>
              <a:off x="9568074" y="933856"/>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5"/>
                  </a:cubicBezTo>
                  <a:lnTo>
                    <a:pt x="2491" y="29311"/>
                  </a:lnTo>
                  <a:cubicBezTo>
                    <a:pt x="-2931" y="18453"/>
                    <a:pt x="684" y="7595"/>
                    <a:pt x="11528" y="2166"/>
                  </a:cubicBezTo>
                  <a:close/>
                </a:path>
              </a:pathLst>
            </a:custGeom>
            <a:solidFill>
              <a:srgbClr val="7EB4B4"/>
            </a:solidFill>
            <a:ln w="18073" cap="flat">
              <a:noFill/>
              <a:prstDash val="solid"/>
              <a:miter/>
            </a:ln>
          </p:spPr>
          <p:txBody>
            <a:bodyPr rtlCol="0" anchor="ctr"/>
            <a:lstStyle/>
            <a:p>
              <a:endParaRPr lang="en-US"/>
            </a:p>
          </p:txBody>
        </p:sp>
        <p:sp>
          <p:nvSpPr>
            <p:cNvPr id="1288" name="Freeform 1287">
              <a:extLst>
                <a:ext uri="{FF2B5EF4-FFF2-40B4-BE49-F238E27FC236}">
                  <a16:creationId xmlns:a16="http://schemas.microsoft.com/office/drawing/2014/main" id="{2BD185B3-86E3-7042-B4DF-C863F7669B8C}"/>
                </a:ext>
              </a:extLst>
            </p:cNvPr>
            <p:cNvSpPr/>
            <p:nvPr/>
          </p:nvSpPr>
          <p:spPr>
            <a:xfrm>
              <a:off x="9265431" y="1237878"/>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89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89" y="90839"/>
                  </a:lnTo>
                  <a:cubicBezTo>
                    <a:pt x="81012" y="99887"/>
                    <a:pt x="75589" y="112555"/>
                    <a:pt x="66552" y="117984"/>
                  </a:cubicBezTo>
                  <a:lnTo>
                    <a:pt x="66552" y="117984"/>
                  </a:lnTo>
                  <a:cubicBezTo>
                    <a:pt x="57515" y="123413"/>
                    <a:pt x="44863" y="117984"/>
                    <a:pt x="39441" y="108935"/>
                  </a:cubicBezTo>
                  <a:lnTo>
                    <a:pt x="3292" y="29311"/>
                  </a:lnTo>
                  <a:cubicBezTo>
                    <a:pt x="-3938" y="18453"/>
                    <a:pt x="1485" y="7595"/>
                    <a:pt x="12329" y="2166"/>
                  </a:cubicBezTo>
                  <a:close/>
                </a:path>
              </a:pathLst>
            </a:custGeom>
            <a:solidFill>
              <a:srgbClr val="7EB4B4"/>
            </a:solidFill>
            <a:ln w="18073" cap="flat">
              <a:noFill/>
              <a:prstDash val="solid"/>
              <a:miter/>
            </a:ln>
          </p:spPr>
          <p:txBody>
            <a:bodyPr rtlCol="0" anchor="ctr"/>
            <a:lstStyle/>
            <a:p>
              <a:endParaRPr lang="en-US"/>
            </a:p>
          </p:txBody>
        </p:sp>
        <p:sp>
          <p:nvSpPr>
            <p:cNvPr id="1289" name="Freeform 1288">
              <a:extLst>
                <a:ext uri="{FF2B5EF4-FFF2-40B4-BE49-F238E27FC236}">
                  <a16:creationId xmlns:a16="http://schemas.microsoft.com/office/drawing/2014/main" id="{B506C254-9DAB-6948-9196-313A8B4C86EF}"/>
                </a:ext>
              </a:extLst>
            </p:cNvPr>
            <p:cNvSpPr/>
            <p:nvPr/>
          </p:nvSpPr>
          <p:spPr>
            <a:xfrm>
              <a:off x="9888675" y="934213"/>
              <a:ext cx="39763" cy="121246"/>
            </a:xfrm>
            <a:custGeom>
              <a:avLst/>
              <a:gdLst>
                <a:gd name="connsiteX0" fmla="*/ 39763 w 39763"/>
                <a:gd name="connsiteY0" fmla="*/ 19906 h 121246"/>
                <a:gd name="connsiteX1" fmla="*/ 39763 w 39763"/>
                <a:gd name="connsiteY1" fmla="*/ 101341 h 121246"/>
                <a:gd name="connsiteX2" fmla="*/ 19881 w 39763"/>
                <a:gd name="connsiteY2" fmla="*/ 121246 h 121246"/>
                <a:gd name="connsiteX3" fmla="*/ 19881 w 39763"/>
                <a:gd name="connsiteY3" fmla="*/ 121246 h 121246"/>
                <a:gd name="connsiteX4" fmla="*/ 0 w 39763"/>
                <a:gd name="connsiteY4" fmla="*/ 101341 h 121246"/>
                <a:gd name="connsiteX5" fmla="*/ 0 w 39763"/>
                <a:gd name="connsiteY5" fmla="*/ 19906 h 121246"/>
                <a:gd name="connsiteX6" fmla="*/ 19881 w 39763"/>
                <a:gd name="connsiteY6" fmla="*/ 0 h 121246"/>
                <a:gd name="connsiteX7" fmla="*/ 19881 w 39763"/>
                <a:gd name="connsiteY7" fmla="*/ 0 h 121246"/>
                <a:gd name="connsiteX8" fmla="*/ 39763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3" y="19906"/>
                  </a:moveTo>
                  <a:lnTo>
                    <a:pt x="39763" y="101341"/>
                  </a:lnTo>
                  <a:cubicBezTo>
                    <a:pt x="39763" y="112198"/>
                    <a:pt x="30726" y="121246"/>
                    <a:pt x="19881" y="121246"/>
                  </a:cubicBezTo>
                  <a:lnTo>
                    <a:pt x="19881" y="121246"/>
                  </a:lnTo>
                  <a:cubicBezTo>
                    <a:pt x="9037" y="121246"/>
                    <a:pt x="0" y="112198"/>
                    <a:pt x="0" y="101341"/>
                  </a:cubicBezTo>
                  <a:lnTo>
                    <a:pt x="0" y="19906"/>
                  </a:lnTo>
                  <a:cubicBezTo>
                    <a:pt x="0" y="9048"/>
                    <a:pt x="9037" y="0"/>
                    <a:pt x="19881" y="0"/>
                  </a:cubicBezTo>
                  <a:lnTo>
                    <a:pt x="19881" y="0"/>
                  </a:lnTo>
                  <a:cubicBezTo>
                    <a:pt x="30726" y="0"/>
                    <a:pt x="39763" y="9048"/>
                    <a:pt x="39763" y="19906"/>
                  </a:cubicBezTo>
                  <a:close/>
                </a:path>
              </a:pathLst>
            </a:custGeom>
            <a:solidFill>
              <a:srgbClr val="7EB4B4"/>
            </a:solidFill>
            <a:ln w="18073" cap="flat">
              <a:noFill/>
              <a:prstDash val="solid"/>
              <a:miter/>
            </a:ln>
          </p:spPr>
          <p:txBody>
            <a:bodyPr rtlCol="0" anchor="ctr"/>
            <a:lstStyle/>
            <a:p>
              <a:endParaRPr lang="en-US"/>
            </a:p>
          </p:txBody>
        </p:sp>
        <p:sp>
          <p:nvSpPr>
            <p:cNvPr id="1290" name="Freeform 1289">
              <a:extLst>
                <a:ext uri="{FF2B5EF4-FFF2-40B4-BE49-F238E27FC236}">
                  <a16:creationId xmlns:a16="http://schemas.microsoft.com/office/drawing/2014/main" id="{DA631E72-BC32-0B4A-B2BE-ED6B6B31D24E}"/>
                </a:ext>
              </a:extLst>
            </p:cNvPr>
            <p:cNvSpPr/>
            <p:nvPr/>
          </p:nvSpPr>
          <p:spPr>
            <a:xfrm>
              <a:off x="9586832" y="1238234"/>
              <a:ext cx="39763" cy="121246"/>
            </a:xfrm>
            <a:custGeom>
              <a:avLst/>
              <a:gdLst>
                <a:gd name="connsiteX0" fmla="*/ 39764 w 39763"/>
                <a:gd name="connsiteY0" fmla="*/ 19906 h 121246"/>
                <a:gd name="connsiteX1" fmla="*/ 39764 w 39763"/>
                <a:gd name="connsiteY1" fmla="*/ 101340 h 121246"/>
                <a:gd name="connsiteX2" fmla="*/ 19882 w 39763"/>
                <a:gd name="connsiteY2" fmla="*/ 121246 h 121246"/>
                <a:gd name="connsiteX3" fmla="*/ 19882 w 39763"/>
                <a:gd name="connsiteY3" fmla="*/ 121246 h 121246"/>
                <a:gd name="connsiteX4" fmla="*/ 0 w 39763"/>
                <a:gd name="connsiteY4" fmla="*/ 101340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0"/>
                  </a:lnTo>
                  <a:cubicBezTo>
                    <a:pt x="39764" y="112198"/>
                    <a:pt x="30726" y="121246"/>
                    <a:pt x="19882" y="121246"/>
                  </a:cubicBezTo>
                  <a:lnTo>
                    <a:pt x="19882" y="121246"/>
                  </a:lnTo>
                  <a:cubicBezTo>
                    <a:pt x="9037" y="121246"/>
                    <a:pt x="0" y="112198"/>
                    <a:pt x="0" y="101340"/>
                  </a:cubicBezTo>
                  <a:lnTo>
                    <a:pt x="0" y="19906"/>
                  </a:lnTo>
                  <a:cubicBezTo>
                    <a:pt x="0" y="9048"/>
                    <a:pt x="9037" y="0"/>
                    <a:pt x="19882" y="0"/>
                  </a:cubicBezTo>
                  <a:lnTo>
                    <a:pt x="19882" y="0"/>
                  </a:lnTo>
                  <a:cubicBezTo>
                    <a:pt x="28919" y="0"/>
                    <a:pt x="39764" y="9048"/>
                    <a:pt x="39764" y="19906"/>
                  </a:cubicBezTo>
                  <a:close/>
                </a:path>
              </a:pathLst>
            </a:custGeom>
            <a:solidFill>
              <a:srgbClr val="7EB4B4"/>
            </a:solidFill>
            <a:ln w="18073" cap="flat">
              <a:noFill/>
              <a:prstDash val="solid"/>
              <a:miter/>
            </a:ln>
          </p:spPr>
          <p:txBody>
            <a:bodyPr rtlCol="0" anchor="ctr"/>
            <a:lstStyle/>
            <a:p>
              <a:endParaRPr lang="en-US"/>
            </a:p>
          </p:txBody>
        </p:sp>
        <p:sp>
          <p:nvSpPr>
            <p:cNvPr id="1291" name="Freeform 1290">
              <a:extLst>
                <a:ext uri="{FF2B5EF4-FFF2-40B4-BE49-F238E27FC236}">
                  <a16:creationId xmlns:a16="http://schemas.microsoft.com/office/drawing/2014/main" id="{DB51F808-85EB-2942-B158-20B022813D5F}"/>
                </a:ext>
              </a:extLst>
            </p:cNvPr>
            <p:cNvSpPr/>
            <p:nvPr/>
          </p:nvSpPr>
          <p:spPr>
            <a:xfrm>
              <a:off x="9870923" y="1237878"/>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4 h 120149"/>
                <a:gd name="connsiteX5" fmla="*/ 66552 w 77753"/>
                <a:gd name="connsiteY5" fmla="*/ 117984 h 120149"/>
                <a:gd name="connsiteX6" fmla="*/ 39441 w 77753"/>
                <a:gd name="connsiteY6" fmla="*/ 108935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5"/>
                  </a:cubicBezTo>
                  <a:lnTo>
                    <a:pt x="3292" y="29311"/>
                  </a:lnTo>
                  <a:cubicBezTo>
                    <a:pt x="-3938" y="18453"/>
                    <a:pt x="1484" y="7595"/>
                    <a:pt x="12329" y="2166"/>
                  </a:cubicBezTo>
                  <a:close/>
                </a:path>
              </a:pathLst>
            </a:custGeom>
            <a:solidFill>
              <a:srgbClr val="7EB4B4"/>
            </a:solidFill>
            <a:ln w="18073" cap="flat">
              <a:noFill/>
              <a:prstDash val="solid"/>
              <a:miter/>
            </a:ln>
          </p:spPr>
          <p:txBody>
            <a:bodyPr rtlCol="0" anchor="ctr"/>
            <a:lstStyle/>
            <a:p>
              <a:endParaRPr lang="en-US"/>
            </a:p>
          </p:txBody>
        </p:sp>
        <p:sp>
          <p:nvSpPr>
            <p:cNvPr id="1292" name="Freeform 1291">
              <a:extLst>
                <a:ext uri="{FF2B5EF4-FFF2-40B4-BE49-F238E27FC236}">
                  <a16:creationId xmlns:a16="http://schemas.microsoft.com/office/drawing/2014/main" id="{978482FA-5D3F-844E-979B-6B59C841ECEE}"/>
                </a:ext>
              </a:extLst>
            </p:cNvPr>
            <p:cNvSpPr/>
            <p:nvPr userDrawn="1"/>
          </p:nvSpPr>
          <p:spPr>
            <a:xfrm>
              <a:off x="10192325" y="631802"/>
              <a:ext cx="39763" cy="121445"/>
            </a:xfrm>
            <a:custGeom>
              <a:avLst/>
              <a:gdLst>
                <a:gd name="connsiteX0" fmla="*/ 39764 w 39763"/>
                <a:gd name="connsiteY0" fmla="*/ 20105 h 121445"/>
                <a:gd name="connsiteX1" fmla="*/ 39764 w 39763"/>
                <a:gd name="connsiteY1" fmla="*/ 101539 h 121445"/>
                <a:gd name="connsiteX2" fmla="*/ 19882 w 39763"/>
                <a:gd name="connsiteY2" fmla="*/ 121445 h 121445"/>
                <a:gd name="connsiteX3" fmla="*/ 19882 w 39763"/>
                <a:gd name="connsiteY3" fmla="*/ 121445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7" y="121445"/>
                    <a:pt x="19882" y="121445"/>
                  </a:cubicBezTo>
                  <a:lnTo>
                    <a:pt x="19882" y="121445"/>
                  </a:lnTo>
                  <a:cubicBezTo>
                    <a:pt x="9037" y="121445"/>
                    <a:pt x="0" y="112397"/>
                    <a:pt x="0" y="101539"/>
                  </a:cubicBezTo>
                  <a:lnTo>
                    <a:pt x="0" y="20105"/>
                  </a:lnTo>
                  <a:cubicBezTo>
                    <a:pt x="0" y="9247"/>
                    <a:pt x="9037" y="199"/>
                    <a:pt x="19882" y="199"/>
                  </a:cubicBezTo>
                  <a:lnTo>
                    <a:pt x="19882" y="199"/>
                  </a:lnTo>
                  <a:cubicBezTo>
                    <a:pt x="30727" y="-1611"/>
                    <a:pt x="39764" y="9247"/>
                    <a:pt x="39764" y="20105"/>
                  </a:cubicBezTo>
                  <a:close/>
                </a:path>
              </a:pathLst>
            </a:custGeom>
            <a:solidFill>
              <a:srgbClr val="7EB4B4"/>
            </a:solidFill>
            <a:ln w="18073" cap="flat">
              <a:noFill/>
              <a:prstDash val="solid"/>
              <a:miter/>
            </a:ln>
          </p:spPr>
          <p:txBody>
            <a:bodyPr rtlCol="0" anchor="ctr"/>
            <a:lstStyle/>
            <a:p>
              <a:endParaRPr lang="en-US"/>
            </a:p>
          </p:txBody>
        </p:sp>
        <p:sp>
          <p:nvSpPr>
            <p:cNvPr id="1293" name="Freeform 1292">
              <a:extLst>
                <a:ext uri="{FF2B5EF4-FFF2-40B4-BE49-F238E27FC236}">
                  <a16:creationId xmlns:a16="http://schemas.microsoft.com/office/drawing/2014/main" id="{6EAD9C86-B365-7C44-88A4-B9DE48336888}"/>
                </a:ext>
              </a:extLst>
            </p:cNvPr>
            <p:cNvSpPr/>
            <p:nvPr userDrawn="1"/>
          </p:nvSpPr>
          <p:spPr>
            <a:xfrm>
              <a:off x="10476416" y="631645"/>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4 h 120149"/>
                <a:gd name="connsiteX5" fmla="*/ 66552 w 77753"/>
                <a:gd name="connsiteY5" fmla="*/ 117984 h 120149"/>
                <a:gd name="connsiteX6" fmla="*/ 39441 w 77753"/>
                <a:gd name="connsiteY6" fmla="*/ 108935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5"/>
                  </a:cubicBezTo>
                  <a:lnTo>
                    <a:pt x="3292" y="29311"/>
                  </a:lnTo>
                  <a:cubicBezTo>
                    <a:pt x="-3938" y="18453"/>
                    <a:pt x="1484" y="5785"/>
                    <a:pt x="12329" y="2166"/>
                  </a:cubicBezTo>
                  <a:close/>
                </a:path>
              </a:pathLst>
            </a:custGeom>
            <a:solidFill>
              <a:srgbClr val="7EB4B4"/>
            </a:solidFill>
            <a:ln w="18073" cap="flat">
              <a:noFill/>
              <a:prstDash val="solid"/>
              <a:miter/>
            </a:ln>
          </p:spPr>
          <p:txBody>
            <a:bodyPr rtlCol="0" anchor="ctr"/>
            <a:lstStyle/>
            <a:p>
              <a:endParaRPr lang="en-US"/>
            </a:p>
          </p:txBody>
        </p:sp>
        <p:sp>
          <p:nvSpPr>
            <p:cNvPr id="1295" name="Freeform 1294">
              <a:extLst>
                <a:ext uri="{FF2B5EF4-FFF2-40B4-BE49-F238E27FC236}">
                  <a16:creationId xmlns:a16="http://schemas.microsoft.com/office/drawing/2014/main" id="{E12DBDF6-E9D0-7C47-BEE0-A4A22FFBE464}"/>
                </a:ext>
              </a:extLst>
            </p:cNvPr>
            <p:cNvSpPr/>
            <p:nvPr/>
          </p:nvSpPr>
          <p:spPr>
            <a:xfrm>
              <a:off x="10173566" y="933856"/>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3"/>
                    <a:pt x="44062" y="117984"/>
                    <a:pt x="38640" y="108935"/>
                  </a:cubicBezTo>
                  <a:lnTo>
                    <a:pt x="2491" y="29311"/>
                  </a:lnTo>
                  <a:cubicBezTo>
                    <a:pt x="-2931" y="18453"/>
                    <a:pt x="684" y="7595"/>
                    <a:pt x="11529" y="2166"/>
                  </a:cubicBezTo>
                  <a:close/>
                </a:path>
              </a:pathLst>
            </a:custGeom>
            <a:solidFill>
              <a:srgbClr val="7EB4B4"/>
            </a:solidFill>
            <a:ln w="18073" cap="flat">
              <a:noFill/>
              <a:prstDash val="solid"/>
              <a:miter/>
            </a:ln>
          </p:spPr>
          <p:txBody>
            <a:bodyPr rtlCol="0" anchor="ctr"/>
            <a:lstStyle/>
            <a:p>
              <a:endParaRPr lang="en-US"/>
            </a:p>
          </p:txBody>
        </p:sp>
        <p:sp>
          <p:nvSpPr>
            <p:cNvPr id="1296" name="Freeform 1295">
              <a:extLst>
                <a:ext uri="{FF2B5EF4-FFF2-40B4-BE49-F238E27FC236}">
                  <a16:creationId xmlns:a16="http://schemas.microsoft.com/office/drawing/2014/main" id="{12BB2D7F-7BB3-8945-A3FD-CBBA43A050BA}"/>
                </a:ext>
              </a:extLst>
            </p:cNvPr>
            <p:cNvSpPr/>
            <p:nvPr/>
          </p:nvSpPr>
          <p:spPr>
            <a:xfrm>
              <a:off x="10476416" y="933856"/>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4 h 120149"/>
                <a:gd name="connsiteX5" fmla="*/ 66552 w 77753"/>
                <a:gd name="connsiteY5" fmla="*/ 117984 h 120149"/>
                <a:gd name="connsiteX6" fmla="*/ 39441 w 77753"/>
                <a:gd name="connsiteY6" fmla="*/ 108935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5"/>
                  </a:cubicBezTo>
                  <a:lnTo>
                    <a:pt x="3292" y="29311"/>
                  </a:lnTo>
                  <a:cubicBezTo>
                    <a:pt x="-3938" y="18453"/>
                    <a:pt x="1484" y="7595"/>
                    <a:pt x="12329" y="2166"/>
                  </a:cubicBezTo>
                  <a:close/>
                </a:path>
              </a:pathLst>
            </a:custGeom>
            <a:solidFill>
              <a:srgbClr val="7EB4B4"/>
            </a:solidFill>
            <a:ln w="18073" cap="flat">
              <a:noFill/>
              <a:prstDash val="solid"/>
              <a:miter/>
            </a:ln>
          </p:spPr>
          <p:txBody>
            <a:bodyPr rtlCol="0" anchor="ctr"/>
            <a:lstStyle/>
            <a:p>
              <a:endParaRPr lang="en-US"/>
            </a:p>
          </p:txBody>
        </p:sp>
        <p:sp>
          <p:nvSpPr>
            <p:cNvPr id="1298" name="Freeform 1297">
              <a:extLst>
                <a:ext uri="{FF2B5EF4-FFF2-40B4-BE49-F238E27FC236}">
                  <a16:creationId xmlns:a16="http://schemas.microsoft.com/office/drawing/2014/main" id="{17DAEE5B-A370-B84E-B0F2-5A78201F8AFE}"/>
                </a:ext>
              </a:extLst>
            </p:cNvPr>
            <p:cNvSpPr/>
            <p:nvPr/>
          </p:nvSpPr>
          <p:spPr>
            <a:xfrm>
              <a:off x="10173566" y="1237878"/>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3"/>
                    <a:pt x="44062" y="117984"/>
                    <a:pt x="38640" y="108935"/>
                  </a:cubicBezTo>
                  <a:lnTo>
                    <a:pt x="2491" y="29311"/>
                  </a:lnTo>
                  <a:cubicBezTo>
                    <a:pt x="-2931" y="18453"/>
                    <a:pt x="684" y="7595"/>
                    <a:pt x="11529" y="2166"/>
                  </a:cubicBezTo>
                  <a:close/>
                </a:path>
              </a:pathLst>
            </a:custGeom>
            <a:solidFill>
              <a:srgbClr val="7EB4B4"/>
            </a:solidFill>
            <a:ln w="18073" cap="flat">
              <a:noFill/>
              <a:prstDash val="solid"/>
              <a:miter/>
            </a:ln>
          </p:spPr>
          <p:txBody>
            <a:bodyPr rtlCol="0" anchor="ctr"/>
            <a:lstStyle/>
            <a:p>
              <a:endParaRPr lang="en-US"/>
            </a:p>
          </p:txBody>
        </p:sp>
        <p:sp>
          <p:nvSpPr>
            <p:cNvPr id="1299" name="Freeform 1298">
              <a:extLst>
                <a:ext uri="{FF2B5EF4-FFF2-40B4-BE49-F238E27FC236}">
                  <a16:creationId xmlns:a16="http://schemas.microsoft.com/office/drawing/2014/main" id="{225A9531-7E9A-9349-99F7-C721707B1242}"/>
                </a:ext>
              </a:extLst>
            </p:cNvPr>
            <p:cNvSpPr/>
            <p:nvPr/>
          </p:nvSpPr>
          <p:spPr>
            <a:xfrm>
              <a:off x="10495974" y="1238234"/>
              <a:ext cx="39763" cy="121246"/>
            </a:xfrm>
            <a:custGeom>
              <a:avLst/>
              <a:gdLst>
                <a:gd name="connsiteX0" fmla="*/ 39764 w 39763"/>
                <a:gd name="connsiteY0" fmla="*/ 19906 h 121246"/>
                <a:gd name="connsiteX1" fmla="*/ 39764 w 39763"/>
                <a:gd name="connsiteY1" fmla="*/ 101340 h 121246"/>
                <a:gd name="connsiteX2" fmla="*/ 19882 w 39763"/>
                <a:gd name="connsiteY2" fmla="*/ 121246 h 121246"/>
                <a:gd name="connsiteX3" fmla="*/ 19882 w 39763"/>
                <a:gd name="connsiteY3" fmla="*/ 121246 h 121246"/>
                <a:gd name="connsiteX4" fmla="*/ 0 w 39763"/>
                <a:gd name="connsiteY4" fmla="*/ 101340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0"/>
                  </a:lnTo>
                  <a:cubicBezTo>
                    <a:pt x="39764" y="112198"/>
                    <a:pt x="30727" y="121246"/>
                    <a:pt x="19882" y="121246"/>
                  </a:cubicBezTo>
                  <a:lnTo>
                    <a:pt x="19882" y="121246"/>
                  </a:lnTo>
                  <a:cubicBezTo>
                    <a:pt x="9037" y="121246"/>
                    <a:pt x="0" y="112198"/>
                    <a:pt x="0" y="101340"/>
                  </a:cubicBezTo>
                  <a:lnTo>
                    <a:pt x="0" y="19906"/>
                  </a:lnTo>
                  <a:cubicBezTo>
                    <a:pt x="0" y="9048"/>
                    <a:pt x="9037" y="0"/>
                    <a:pt x="19882" y="0"/>
                  </a:cubicBezTo>
                  <a:lnTo>
                    <a:pt x="19882" y="0"/>
                  </a:lnTo>
                  <a:cubicBezTo>
                    <a:pt x="28919" y="0"/>
                    <a:pt x="39764" y="9048"/>
                    <a:pt x="39764" y="19906"/>
                  </a:cubicBezTo>
                  <a:close/>
                </a:path>
              </a:pathLst>
            </a:custGeom>
            <a:solidFill>
              <a:srgbClr val="7EB4B4"/>
            </a:solidFill>
            <a:ln w="18073" cap="flat">
              <a:noFill/>
              <a:prstDash val="solid"/>
              <a:miter/>
            </a:ln>
          </p:spPr>
          <p:txBody>
            <a:bodyPr rtlCol="0" anchor="ctr"/>
            <a:lstStyle/>
            <a:p>
              <a:endParaRPr lang="en-US"/>
            </a:p>
          </p:txBody>
        </p:sp>
        <p:sp>
          <p:nvSpPr>
            <p:cNvPr id="1300" name="Freeform 1299">
              <a:extLst>
                <a:ext uri="{FF2B5EF4-FFF2-40B4-BE49-F238E27FC236}">
                  <a16:creationId xmlns:a16="http://schemas.microsoft.com/office/drawing/2014/main" id="{BBE37CDE-DCE1-214C-8670-86C039B72A48}"/>
                </a:ext>
              </a:extLst>
            </p:cNvPr>
            <p:cNvSpPr/>
            <p:nvPr userDrawn="1"/>
          </p:nvSpPr>
          <p:spPr>
            <a:xfrm>
              <a:off x="7750473" y="1565780"/>
              <a:ext cx="60001" cy="96267"/>
            </a:xfrm>
            <a:custGeom>
              <a:avLst/>
              <a:gdLst>
                <a:gd name="connsiteX0" fmla="*/ 21690 w 60001"/>
                <a:gd name="connsiteY0" fmla="*/ 0 h 96267"/>
                <a:gd name="connsiteX1" fmla="*/ 57838 w 60001"/>
                <a:gd name="connsiteY1" fmla="*/ 66957 h 96267"/>
                <a:gd name="connsiteX2" fmla="*/ 48801 w 60001"/>
                <a:gd name="connsiteY2" fmla="*/ 94102 h 96267"/>
                <a:gd name="connsiteX3" fmla="*/ 48801 w 60001"/>
                <a:gd name="connsiteY3" fmla="*/ 94102 h 96267"/>
                <a:gd name="connsiteX4" fmla="*/ 21690 w 60001"/>
                <a:gd name="connsiteY4" fmla="*/ 85054 h 96267"/>
                <a:gd name="connsiteX5" fmla="*/ 0 w 60001"/>
                <a:gd name="connsiteY5" fmla="*/ 47051 h 96267"/>
                <a:gd name="connsiteX6" fmla="*/ 21690 w 60001"/>
                <a:gd name="connsiteY6" fmla="*/ 0 h 96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001" h="96267">
                  <a:moveTo>
                    <a:pt x="21690" y="0"/>
                  </a:moveTo>
                  <a:lnTo>
                    <a:pt x="57838" y="66957"/>
                  </a:lnTo>
                  <a:cubicBezTo>
                    <a:pt x="63260" y="76006"/>
                    <a:pt x="57838" y="88673"/>
                    <a:pt x="48801" y="94102"/>
                  </a:cubicBezTo>
                  <a:lnTo>
                    <a:pt x="48801" y="94102"/>
                  </a:lnTo>
                  <a:cubicBezTo>
                    <a:pt x="39764" y="99531"/>
                    <a:pt x="27112" y="94102"/>
                    <a:pt x="21690" y="85054"/>
                  </a:cubicBezTo>
                  <a:lnTo>
                    <a:pt x="0" y="47051"/>
                  </a:lnTo>
                  <a:lnTo>
                    <a:pt x="21690" y="0"/>
                  </a:lnTo>
                  <a:close/>
                </a:path>
              </a:pathLst>
            </a:custGeom>
            <a:solidFill>
              <a:srgbClr val="7EB4B4"/>
            </a:solidFill>
            <a:ln w="18073" cap="flat">
              <a:noFill/>
              <a:prstDash val="solid"/>
              <a:miter/>
            </a:ln>
          </p:spPr>
          <p:txBody>
            <a:bodyPr rtlCol="0" anchor="ctr"/>
            <a:lstStyle/>
            <a:p>
              <a:endParaRPr lang="en-US"/>
            </a:p>
          </p:txBody>
        </p:sp>
        <p:sp>
          <p:nvSpPr>
            <p:cNvPr id="1301" name="Freeform 1300">
              <a:extLst>
                <a:ext uri="{FF2B5EF4-FFF2-40B4-BE49-F238E27FC236}">
                  <a16:creationId xmlns:a16="http://schemas.microsoft.com/office/drawing/2014/main" id="{51F860F6-7D56-F54A-B5CB-355BF13ED710}"/>
                </a:ext>
              </a:extLst>
            </p:cNvPr>
            <p:cNvSpPr/>
            <p:nvPr userDrawn="1"/>
          </p:nvSpPr>
          <p:spPr>
            <a:xfrm>
              <a:off x="8053439" y="1541899"/>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6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6"/>
                  </a:cubicBezTo>
                  <a:lnTo>
                    <a:pt x="2491" y="29311"/>
                  </a:lnTo>
                  <a:cubicBezTo>
                    <a:pt x="-2931" y="16643"/>
                    <a:pt x="684" y="5785"/>
                    <a:pt x="11528" y="2166"/>
                  </a:cubicBezTo>
                  <a:close/>
                </a:path>
              </a:pathLst>
            </a:custGeom>
            <a:solidFill>
              <a:srgbClr val="7EB4B4"/>
            </a:solidFill>
            <a:ln w="18073" cap="flat">
              <a:noFill/>
              <a:prstDash val="solid"/>
              <a:miter/>
            </a:ln>
          </p:spPr>
          <p:txBody>
            <a:bodyPr rtlCol="0" anchor="ctr"/>
            <a:lstStyle/>
            <a:p>
              <a:endParaRPr lang="en-US"/>
            </a:p>
          </p:txBody>
        </p:sp>
        <p:sp>
          <p:nvSpPr>
            <p:cNvPr id="1302" name="Freeform 1301">
              <a:extLst>
                <a:ext uri="{FF2B5EF4-FFF2-40B4-BE49-F238E27FC236}">
                  <a16:creationId xmlns:a16="http://schemas.microsoft.com/office/drawing/2014/main" id="{7E2507D8-AE36-D34E-B208-759F403162DA}"/>
                </a:ext>
              </a:extLst>
            </p:cNvPr>
            <p:cNvSpPr/>
            <p:nvPr userDrawn="1"/>
          </p:nvSpPr>
          <p:spPr>
            <a:xfrm>
              <a:off x="7750796" y="1844110"/>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5"/>
                  </a:cubicBezTo>
                  <a:lnTo>
                    <a:pt x="3292" y="29311"/>
                  </a:lnTo>
                  <a:cubicBezTo>
                    <a:pt x="-3938" y="18453"/>
                    <a:pt x="1484" y="7595"/>
                    <a:pt x="12329" y="2166"/>
                  </a:cubicBezTo>
                  <a:close/>
                </a:path>
              </a:pathLst>
            </a:custGeom>
            <a:solidFill>
              <a:srgbClr val="7EB4B4"/>
            </a:solidFill>
            <a:ln w="18073" cap="flat">
              <a:noFill/>
              <a:prstDash val="solid"/>
              <a:miter/>
            </a:ln>
          </p:spPr>
          <p:txBody>
            <a:bodyPr rtlCol="0" anchor="ctr"/>
            <a:lstStyle/>
            <a:p>
              <a:endParaRPr lang="en-US"/>
            </a:p>
          </p:txBody>
        </p:sp>
        <p:sp>
          <p:nvSpPr>
            <p:cNvPr id="1304" name="Freeform 1303">
              <a:extLst>
                <a:ext uri="{FF2B5EF4-FFF2-40B4-BE49-F238E27FC236}">
                  <a16:creationId xmlns:a16="http://schemas.microsoft.com/office/drawing/2014/main" id="{F2CED954-D4E4-9B40-B2E0-EBB18164065B}"/>
                </a:ext>
              </a:extLst>
            </p:cNvPr>
            <p:cNvSpPr/>
            <p:nvPr/>
          </p:nvSpPr>
          <p:spPr>
            <a:xfrm>
              <a:off x="8072197" y="1844467"/>
              <a:ext cx="39763" cy="121246"/>
            </a:xfrm>
            <a:custGeom>
              <a:avLst/>
              <a:gdLst>
                <a:gd name="connsiteX0" fmla="*/ 39764 w 39763"/>
                <a:gd name="connsiteY0" fmla="*/ 19906 h 121246"/>
                <a:gd name="connsiteX1" fmla="*/ 39764 w 39763"/>
                <a:gd name="connsiteY1" fmla="*/ 101340 h 121246"/>
                <a:gd name="connsiteX2" fmla="*/ 19882 w 39763"/>
                <a:gd name="connsiteY2" fmla="*/ 121246 h 121246"/>
                <a:gd name="connsiteX3" fmla="*/ 19882 w 39763"/>
                <a:gd name="connsiteY3" fmla="*/ 121246 h 121246"/>
                <a:gd name="connsiteX4" fmla="*/ 0 w 39763"/>
                <a:gd name="connsiteY4" fmla="*/ 101340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0"/>
                  </a:lnTo>
                  <a:cubicBezTo>
                    <a:pt x="39764" y="112198"/>
                    <a:pt x="30726" y="121246"/>
                    <a:pt x="19882" y="121246"/>
                  </a:cubicBezTo>
                  <a:lnTo>
                    <a:pt x="19882" y="121246"/>
                  </a:lnTo>
                  <a:cubicBezTo>
                    <a:pt x="9037" y="121246"/>
                    <a:pt x="0" y="112198"/>
                    <a:pt x="0" y="101340"/>
                  </a:cubicBezTo>
                  <a:lnTo>
                    <a:pt x="0" y="19906"/>
                  </a:lnTo>
                  <a:cubicBezTo>
                    <a:pt x="0" y="9048"/>
                    <a:pt x="9037" y="0"/>
                    <a:pt x="19882" y="0"/>
                  </a:cubicBezTo>
                  <a:lnTo>
                    <a:pt x="19882" y="0"/>
                  </a:lnTo>
                  <a:cubicBezTo>
                    <a:pt x="28919" y="0"/>
                    <a:pt x="39764" y="9048"/>
                    <a:pt x="39764" y="19906"/>
                  </a:cubicBezTo>
                  <a:close/>
                </a:path>
              </a:pathLst>
            </a:custGeom>
            <a:solidFill>
              <a:srgbClr val="7EB4B4"/>
            </a:solidFill>
            <a:ln w="18073" cap="flat">
              <a:noFill/>
              <a:prstDash val="solid"/>
              <a:miter/>
            </a:ln>
          </p:spPr>
          <p:txBody>
            <a:bodyPr rtlCol="0" anchor="ctr"/>
            <a:lstStyle/>
            <a:p>
              <a:endParaRPr lang="en-US"/>
            </a:p>
          </p:txBody>
        </p:sp>
        <p:sp>
          <p:nvSpPr>
            <p:cNvPr id="1305" name="Freeform 1304">
              <a:extLst>
                <a:ext uri="{FF2B5EF4-FFF2-40B4-BE49-F238E27FC236}">
                  <a16:creationId xmlns:a16="http://schemas.microsoft.com/office/drawing/2014/main" id="{8D4F85C0-E0D4-3A44-BAE3-3AD6F9CFCD4C}"/>
                </a:ext>
              </a:extLst>
            </p:cNvPr>
            <p:cNvSpPr/>
            <p:nvPr/>
          </p:nvSpPr>
          <p:spPr>
            <a:xfrm>
              <a:off x="7768547" y="2148289"/>
              <a:ext cx="39763" cy="121445"/>
            </a:xfrm>
            <a:custGeom>
              <a:avLst/>
              <a:gdLst>
                <a:gd name="connsiteX0" fmla="*/ 39764 w 39763"/>
                <a:gd name="connsiteY0" fmla="*/ 20105 h 121445"/>
                <a:gd name="connsiteX1" fmla="*/ 39764 w 39763"/>
                <a:gd name="connsiteY1" fmla="*/ 101539 h 121445"/>
                <a:gd name="connsiteX2" fmla="*/ 19882 w 39763"/>
                <a:gd name="connsiteY2" fmla="*/ 121445 h 121445"/>
                <a:gd name="connsiteX3" fmla="*/ 19882 w 39763"/>
                <a:gd name="connsiteY3" fmla="*/ 121445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7" y="121445"/>
                    <a:pt x="19882" y="121445"/>
                  </a:cubicBezTo>
                  <a:lnTo>
                    <a:pt x="19882" y="121445"/>
                  </a:lnTo>
                  <a:cubicBezTo>
                    <a:pt x="9037" y="121445"/>
                    <a:pt x="0" y="112397"/>
                    <a:pt x="0" y="101539"/>
                  </a:cubicBezTo>
                  <a:lnTo>
                    <a:pt x="0" y="20105"/>
                  </a:lnTo>
                  <a:cubicBezTo>
                    <a:pt x="0" y="9247"/>
                    <a:pt x="9037" y="199"/>
                    <a:pt x="19882" y="199"/>
                  </a:cubicBezTo>
                  <a:lnTo>
                    <a:pt x="19882" y="199"/>
                  </a:lnTo>
                  <a:cubicBezTo>
                    <a:pt x="30727" y="-1611"/>
                    <a:pt x="39764" y="9247"/>
                    <a:pt x="39764" y="20105"/>
                  </a:cubicBezTo>
                  <a:close/>
                </a:path>
              </a:pathLst>
            </a:custGeom>
            <a:solidFill>
              <a:srgbClr val="7EB4B4"/>
            </a:solidFill>
            <a:ln w="18073" cap="flat">
              <a:noFill/>
              <a:prstDash val="solid"/>
              <a:miter/>
            </a:ln>
          </p:spPr>
          <p:txBody>
            <a:bodyPr rtlCol="0" anchor="ctr"/>
            <a:lstStyle/>
            <a:p>
              <a:endParaRPr lang="en-US"/>
            </a:p>
          </p:txBody>
        </p:sp>
        <p:sp>
          <p:nvSpPr>
            <p:cNvPr id="1306" name="Freeform 1305">
              <a:extLst>
                <a:ext uri="{FF2B5EF4-FFF2-40B4-BE49-F238E27FC236}">
                  <a16:creationId xmlns:a16="http://schemas.microsoft.com/office/drawing/2014/main" id="{15551C5D-10BD-A14E-879B-694F116941D9}"/>
                </a:ext>
              </a:extLst>
            </p:cNvPr>
            <p:cNvSpPr/>
            <p:nvPr/>
          </p:nvSpPr>
          <p:spPr>
            <a:xfrm>
              <a:off x="8053439" y="2148131"/>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6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6"/>
                  </a:cubicBezTo>
                  <a:lnTo>
                    <a:pt x="2491" y="29311"/>
                  </a:lnTo>
                  <a:cubicBezTo>
                    <a:pt x="-2931" y="18453"/>
                    <a:pt x="684" y="5785"/>
                    <a:pt x="11528" y="2166"/>
                  </a:cubicBezTo>
                  <a:close/>
                </a:path>
              </a:pathLst>
            </a:custGeom>
            <a:solidFill>
              <a:srgbClr val="7EB4B4"/>
            </a:solidFill>
            <a:ln w="18073" cap="flat">
              <a:noFill/>
              <a:prstDash val="solid"/>
              <a:miter/>
            </a:ln>
          </p:spPr>
          <p:txBody>
            <a:bodyPr rtlCol="0" anchor="ctr"/>
            <a:lstStyle/>
            <a:p>
              <a:endParaRPr lang="en-US"/>
            </a:p>
          </p:txBody>
        </p:sp>
        <p:sp>
          <p:nvSpPr>
            <p:cNvPr id="1307" name="Freeform 1306">
              <a:extLst>
                <a:ext uri="{FF2B5EF4-FFF2-40B4-BE49-F238E27FC236}">
                  <a16:creationId xmlns:a16="http://schemas.microsoft.com/office/drawing/2014/main" id="{9ECF59AF-919E-964C-80B3-00E44281C978}"/>
                </a:ext>
              </a:extLst>
            </p:cNvPr>
            <p:cNvSpPr/>
            <p:nvPr userDrawn="1"/>
          </p:nvSpPr>
          <p:spPr>
            <a:xfrm>
              <a:off x="8374039" y="1542056"/>
              <a:ext cx="39763" cy="121445"/>
            </a:xfrm>
            <a:custGeom>
              <a:avLst/>
              <a:gdLst>
                <a:gd name="connsiteX0" fmla="*/ 39764 w 39763"/>
                <a:gd name="connsiteY0" fmla="*/ 20105 h 121445"/>
                <a:gd name="connsiteX1" fmla="*/ 39764 w 39763"/>
                <a:gd name="connsiteY1" fmla="*/ 101539 h 121445"/>
                <a:gd name="connsiteX2" fmla="*/ 19882 w 39763"/>
                <a:gd name="connsiteY2" fmla="*/ 121445 h 121445"/>
                <a:gd name="connsiteX3" fmla="*/ 19882 w 39763"/>
                <a:gd name="connsiteY3" fmla="*/ 121445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7" y="121445"/>
                    <a:pt x="19882" y="121445"/>
                  </a:cubicBezTo>
                  <a:lnTo>
                    <a:pt x="19882" y="121445"/>
                  </a:lnTo>
                  <a:cubicBezTo>
                    <a:pt x="9037" y="121445"/>
                    <a:pt x="0" y="112397"/>
                    <a:pt x="0" y="101539"/>
                  </a:cubicBezTo>
                  <a:lnTo>
                    <a:pt x="0" y="20105"/>
                  </a:lnTo>
                  <a:cubicBezTo>
                    <a:pt x="0" y="9247"/>
                    <a:pt x="9037" y="199"/>
                    <a:pt x="19882" y="199"/>
                  </a:cubicBezTo>
                  <a:lnTo>
                    <a:pt x="19882" y="199"/>
                  </a:lnTo>
                  <a:cubicBezTo>
                    <a:pt x="30727" y="-1611"/>
                    <a:pt x="39764" y="9247"/>
                    <a:pt x="39764" y="20105"/>
                  </a:cubicBezTo>
                  <a:close/>
                </a:path>
              </a:pathLst>
            </a:custGeom>
            <a:solidFill>
              <a:srgbClr val="7EB4B4"/>
            </a:solidFill>
            <a:ln w="18073" cap="flat">
              <a:noFill/>
              <a:prstDash val="solid"/>
              <a:miter/>
            </a:ln>
          </p:spPr>
          <p:txBody>
            <a:bodyPr rtlCol="0" anchor="ctr"/>
            <a:lstStyle/>
            <a:p>
              <a:endParaRPr lang="en-US"/>
            </a:p>
          </p:txBody>
        </p:sp>
        <p:sp>
          <p:nvSpPr>
            <p:cNvPr id="1309" name="Freeform 1308">
              <a:extLst>
                <a:ext uri="{FF2B5EF4-FFF2-40B4-BE49-F238E27FC236}">
                  <a16:creationId xmlns:a16="http://schemas.microsoft.com/office/drawing/2014/main" id="{93C12913-EEB8-4D45-BEF3-A588E137B37F}"/>
                </a:ext>
              </a:extLst>
            </p:cNvPr>
            <p:cNvSpPr/>
            <p:nvPr/>
          </p:nvSpPr>
          <p:spPr>
            <a:xfrm>
              <a:off x="8658931" y="1541899"/>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6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6"/>
                  </a:cubicBezTo>
                  <a:lnTo>
                    <a:pt x="2491" y="29311"/>
                  </a:lnTo>
                  <a:cubicBezTo>
                    <a:pt x="-2931" y="16643"/>
                    <a:pt x="684" y="5785"/>
                    <a:pt x="11528" y="2166"/>
                  </a:cubicBezTo>
                  <a:close/>
                </a:path>
              </a:pathLst>
            </a:custGeom>
            <a:solidFill>
              <a:srgbClr val="7EB4B4"/>
            </a:solidFill>
            <a:ln w="18073" cap="flat">
              <a:noFill/>
              <a:prstDash val="solid"/>
              <a:miter/>
            </a:ln>
          </p:spPr>
          <p:txBody>
            <a:bodyPr rtlCol="0" anchor="ctr"/>
            <a:lstStyle/>
            <a:p>
              <a:endParaRPr lang="en-US"/>
            </a:p>
          </p:txBody>
        </p:sp>
        <p:sp>
          <p:nvSpPr>
            <p:cNvPr id="1310" name="Freeform 1309">
              <a:extLst>
                <a:ext uri="{FF2B5EF4-FFF2-40B4-BE49-F238E27FC236}">
                  <a16:creationId xmlns:a16="http://schemas.microsoft.com/office/drawing/2014/main" id="{5D96A37A-7D36-FA40-AC4A-EE6BD7E65E21}"/>
                </a:ext>
              </a:extLst>
            </p:cNvPr>
            <p:cNvSpPr/>
            <p:nvPr/>
          </p:nvSpPr>
          <p:spPr>
            <a:xfrm>
              <a:off x="8961781" y="1541899"/>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6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6643"/>
                    <a:pt x="1484" y="5785"/>
                    <a:pt x="12329" y="2166"/>
                  </a:cubicBezTo>
                  <a:close/>
                </a:path>
              </a:pathLst>
            </a:custGeom>
            <a:solidFill>
              <a:srgbClr val="7EB4B4"/>
            </a:solidFill>
            <a:ln w="18073" cap="flat">
              <a:noFill/>
              <a:prstDash val="solid"/>
              <a:miter/>
            </a:ln>
          </p:spPr>
          <p:txBody>
            <a:bodyPr rtlCol="0" anchor="ctr"/>
            <a:lstStyle/>
            <a:p>
              <a:endParaRPr lang="en-US"/>
            </a:p>
          </p:txBody>
        </p:sp>
        <p:sp>
          <p:nvSpPr>
            <p:cNvPr id="1312" name="Freeform 1311">
              <a:extLst>
                <a:ext uri="{FF2B5EF4-FFF2-40B4-BE49-F238E27FC236}">
                  <a16:creationId xmlns:a16="http://schemas.microsoft.com/office/drawing/2014/main" id="{43DAFD38-FF3D-D940-8E30-80E3A833C620}"/>
                </a:ext>
              </a:extLst>
            </p:cNvPr>
            <p:cNvSpPr/>
            <p:nvPr/>
          </p:nvSpPr>
          <p:spPr>
            <a:xfrm>
              <a:off x="8356288" y="1844110"/>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5"/>
                  </a:cubicBezTo>
                  <a:lnTo>
                    <a:pt x="3292" y="29311"/>
                  </a:lnTo>
                  <a:cubicBezTo>
                    <a:pt x="-3938" y="18453"/>
                    <a:pt x="1484" y="7595"/>
                    <a:pt x="12329" y="2166"/>
                  </a:cubicBezTo>
                  <a:close/>
                </a:path>
              </a:pathLst>
            </a:custGeom>
            <a:solidFill>
              <a:srgbClr val="7EB4B4"/>
            </a:solidFill>
            <a:ln w="18073" cap="flat">
              <a:noFill/>
              <a:prstDash val="solid"/>
              <a:miter/>
            </a:ln>
          </p:spPr>
          <p:txBody>
            <a:bodyPr rtlCol="0" anchor="ctr"/>
            <a:lstStyle/>
            <a:p>
              <a:endParaRPr lang="en-US"/>
            </a:p>
          </p:txBody>
        </p:sp>
        <p:sp>
          <p:nvSpPr>
            <p:cNvPr id="1313" name="Freeform 1312">
              <a:extLst>
                <a:ext uri="{FF2B5EF4-FFF2-40B4-BE49-F238E27FC236}">
                  <a16:creationId xmlns:a16="http://schemas.microsoft.com/office/drawing/2014/main" id="{B5A2E274-EB82-024C-89B0-F10D17F9386F}"/>
                </a:ext>
              </a:extLst>
            </p:cNvPr>
            <p:cNvSpPr/>
            <p:nvPr/>
          </p:nvSpPr>
          <p:spPr>
            <a:xfrm>
              <a:off x="8658931" y="1844110"/>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5"/>
                  </a:cubicBezTo>
                  <a:lnTo>
                    <a:pt x="2491" y="29311"/>
                  </a:lnTo>
                  <a:cubicBezTo>
                    <a:pt x="-2931" y="18453"/>
                    <a:pt x="684" y="7595"/>
                    <a:pt x="11528" y="2166"/>
                  </a:cubicBezTo>
                  <a:close/>
                </a:path>
              </a:pathLst>
            </a:custGeom>
            <a:solidFill>
              <a:srgbClr val="7EB4B4"/>
            </a:solidFill>
            <a:ln w="18073" cap="flat">
              <a:noFill/>
              <a:prstDash val="solid"/>
              <a:miter/>
            </a:ln>
          </p:spPr>
          <p:txBody>
            <a:bodyPr rtlCol="0" anchor="ctr"/>
            <a:lstStyle/>
            <a:p>
              <a:endParaRPr lang="en-US"/>
            </a:p>
          </p:txBody>
        </p:sp>
        <p:sp>
          <p:nvSpPr>
            <p:cNvPr id="1315" name="Freeform 1314">
              <a:extLst>
                <a:ext uri="{FF2B5EF4-FFF2-40B4-BE49-F238E27FC236}">
                  <a16:creationId xmlns:a16="http://schemas.microsoft.com/office/drawing/2014/main" id="{AEFB5AA9-C44E-484A-800C-84F2AF3F2BF1}"/>
                </a:ext>
              </a:extLst>
            </p:cNvPr>
            <p:cNvSpPr/>
            <p:nvPr/>
          </p:nvSpPr>
          <p:spPr>
            <a:xfrm>
              <a:off x="8356288" y="2148131"/>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6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8453"/>
                    <a:pt x="1484" y="5785"/>
                    <a:pt x="12329" y="2166"/>
                  </a:cubicBezTo>
                  <a:close/>
                </a:path>
              </a:pathLst>
            </a:custGeom>
            <a:solidFill>
              <a:srgbClr val="7EB4B4"/>
            </a:solidFill>
            <a:ln w="18073" cap="flat">
              <a:noFill/>
              <a:prstDash val="solid"/>
              <a:miter/>
            </a:ln>
          </p:spPr>
          <p:txBody>
            <a:bodyPr rtlCol="0" anchor="ctr"/>
            <a:lstStyle/>
            <a:p>
              <a:endParaRPr lang="en-US"/>
            </a:p>
          </p:txBody>
        </p:sp>
        <p:sp>
          <p:nvSpPr>
            <p:cNvPr id="1316" name="Freeform 1315">
              <a:extLst>
                <a:ext uri="{FF2B5EF4-FFF2-40B4-BE49-F238E27FC236}">
                  <a16:creationId xmlns:a16="http://schemas.microsoft.com/office/drawing/2014/main" id="{D0917618-CB8E-D448-9BCB-2664EA209C94}"/>
                </a:ext>
              </a:extLst>
            </p:cNvPr>
            <p:cNvSpPr/>
            <p:nvPr/>
          </p:nvSpPr>
          <p:spPr>
            <a:xfrm>
              <a:off x="8981340" y="1844467"/>
              <a:ext cx="39763" cy="121246"/>
            </a:xfrm>
            <a:custGeom>
              <a:avLst/>
              <a:gdLst>
                <a:gd name="connsiteX0" fmla="*/ 39764 w 39763"/>
                <a:gd name="connsiteY0" fmla="*/ 19906 h 121246"/>
                <a:gd name="connsiteX1" fmla="*/ 39764 w 39763"/>
                <a:gd name="connsiteY1" fmla="*/ 101340 h 121246"/>
                <a:gd name="connsiteX2" fmla="*/ 19882 w 39763"/>
                <a:gd name="connsiteY2" fmla="*/ 121246 h 121246"/>
                <a:gd name="connsiteX3" fmla="*/ 19882 w 39763"/>
                <a:gd name="connsiteY3" fmla="*/ 121246 h 121246"/>
                <a:gd name="connsiteX4" fmla="*/ 0 w 39763"/>
                <a:gd name="connsiteY4" fmla="*/ 101340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0"/>
                  </a:lnTo>
                  <a:cubicBezTo>
                    <a:pt x="39764" y="112198"/>
                    <a:pt x="30726" y="121246"/>
                    <a:pt x="19882" y="121246"/>
                  </a:cubicBezTo>
                  <a:lnTo>
                    <a:pt x="19882" y="121246"/>
                  </a:lnTo>
                  <a:cubicBezTo>
                    <a:pt x="9037" y="121246"/>
                    <a:pt x="0" y="112198"/>
                    <a:pt x="0" y="101340"/>
                  </a:cubicBezTo>
                  <a:lnTo>
                    <a:pt x="0" y="19906"/>
                  </a:lnTo>
                  <a:cubicBezTo>
                    <a:pt x="0" y="9048"/>
                    <a:pt x="9037" y="0"/>
                    <a:pt x="19882" y="0"/>
                  </a:cubicBezTo>
                  <a:lnTo>
                    <a:pt x="19882" y="0"/>
                  </a:lnTo>
                  <a:cubicBezTo>
                    <a:pt x="28919" y="0"/>
                    <a:pt x="39764" y="9048"/>
                    <a:pt x="39764" y="19906"/>
                  </a:cubicBezTo>
                  <a:close/>
                </a:path>
              </a:pathLst>
            </a:custGeom>
            <a:solidFill>
              <a:srgbClr val="7EB4B4"/>
            </a:solidFill>
            <a:ln w="18073" cap="flat">
              <a:noFill/>
              <a:prstDash val="solid"/>
              <a:miter/>
            </a:ln>
          </p:spPr>
          <p:txBody>
            <a:bodyPr rtlCol="0" anchor="ctr"/>
            <a:lstStyle/>
            <a:p>
              <a:endParaRPr lang="en-US"/>
            </a:p>
          </p:txBody>
        </p:sp>
        <p:sp>
          <p:nvSpPr>
            <p:cNvPr id="1317" name="Freeform 1316">
              <a:extLst>
                <a:ext uri="{FF2B5EF4-FFF2-40B4-BE49-F238E27FC236}">
                  <a16:creationId xmlns:a16="http://schemas.microsoft.com/office/drawing/2014/main" id="{48BCB499-E7C4-0141-941B-3D4E4B6A67FC}"/>
                </a:ext>
              </a:extLst>
            </p:cNvPr>
            <p:cNvSpPr/>
            <p:nvPr/>
          </p:nvSpPr>
          <p:spPr>
            <a:xfrm>
              <a:off x="8677690" y="2148289"/>
              <a:ext cx="39763" cy="121445"/>
            </a:xfrm>
            <a:custGeom>
              <a:avLst/>
              <a:gdLst>
                <a:gd name="connsiteX0" fmla="*/ 39764 w 39763"/>
                <a:gd name="connsiteY0" fmla="*/ 20105 h 121445"/>
                <a:gd name="connsiteX1" fmla="*/ 39764 w 39763"/>
                <a:gd name="connsiteY1" fmla="*/ 101539 h 121445"/>
                <a:gd name="connsiteX2" fmla="*/ 19882 w 39763"/>
                <a:gd name="connsiteY2" fmla="*/ 121445 h 121445"/>
                <a:gd name="connsiteX3" fmla="*/ 19882 w 39763"/>
                <a:gd name="connsiteY3" fmla="*/ 121445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6" y="121445"/>
                    <a:pt x="19882" y="121445"/>
                  </a:cubicBezTo>
                  <a:lnTo>
                    <a:pt x="19882" y="121445"/>
                  </a:lnTo>
                  <a:cubicBezTo>
                    <a:pt x="9037" y="121445"/>
                    <a:pt x="0" y="112397"/>
                    <a:pt x="0" y="101539"/>
                  </a:cubicBezTo>
                  <a:lnTo>
                    <a:pt x="0" y="20105"/>
                  </a:lnTo>
                  <a:cubicBezTo>
                    <a:pt x="0" y="9247"/>
                    <a:pt x="9037" y="199"/>
                    <a:pt x="19882" y="199"/>
                  </a:cubicBezTo>
                  <a:lnTo>
                    <a:pt x="19882" y="199"/>
                  </a:lnTo>
                  <a:cubicBezTo>
                    <a:pt x="30726" y="-1611"/>
                    <a:pt x="39764" y="9247"/>
                    <a:pt x="39764" y="20105"/>
                  </a:cubicBezTo>
                  <a:close/>
                </a:path>
              </a:pathLst>
            </a:custGeom>
            <a:solidFill>
              <a:srgbClr val="7EB4B4"/>
            </a:solidFill>
            <a:ln w="18073" cap="flat">
              <a:noFill/>
              <a:prstDash val="solid"/>
              <a:miter/>
            </a:ln>
          </p:spPr>
          <p:txBody>
            <a:bodyPr rtlCol="0" anchor="ctr"/>
            <a:lstStyle/>
            <a:p>
              <a:endParaRPr lang="en-US"/>
            </a:p>
          </p:txBody>
        </p:sp>
        <p:sp>
          <p:nvSpPr>
            <p:cNvPr id="1318" name="Freeform 1317">
              <a:extLst>
                <a:ext uri="{FF2B5EF4-FFF2-40B4-BE49-F238E27FC236}">
                  <a16:creationId xmlns:a16="http://schemas.microsoft.com/office/drawing/2014/main" id="{3F63D42B-B24A-2948-BC02-974A457E3A32}"/>
                </a:ext>
              </a:extLst>
            </p:cNvPr>
            <p:cNvSpPr/>
            <p:nvPr/>
          </p:nvSpPr>
          <p:spPr>
            <a:xfrm>
              <a:off x="8961781" y="2148131"/>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6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8453"/>
                    <a:pt x="1484" y="5785"/>
                    <a:pt x="12329" y="2166"/>
                  </a:cubicBezTo>
                  <a:close/>
                </a:path>
              </a:pathLst>
            </a:custGeom>
            <a:solidFill>
              <a:srgbClr val="7EB4B4"/>
            </a:solidFill>
            <a:ln w="18073" cap="flat">
              <a:noFill/>
              <a:prstDash val="solid"/>
              <a:miter/>
            </a:ln>
          </p:spPr>
          <p:txBody>
            <a:bodyPr rtlCol="0" anchor="ctr"/>
            <a:lstStyle/>
            <a:p>
              <a:endParaRPr lang="en-US"/>
            </a:p>
          </p:txBody>
        </p:sp>
        <p:sp>
          <p:nvSpPr>
            <p:cNvPr id="1319" name="Freeform 1318">
              <a:extLst>
                <a:ext uri="{FF2B5EF4-FFF2-40B4-BE49-F238E27FC236}">
                  <a16:creationId xmlns:a16="http://schemas.microsoft.com/office/drawing/2014/main" id="{F85D74AD-080C-A148-ACBF-CB731BAC7FC3}"/>
                </a:ext>
              </a:extLst>
            </p:cNvPr>
            <p:cNvSpPr/>
            <p:nvPr userDrawn="1"/>
          </p:nvSpPr>
          <p:spPr>
            <a:xfrm>
              <a:off x="9283182" y="1542056"/>
              <a:ext cx="39763" cy="121445"/>
            </a:xfrm>
            <a:custGeom>
              <a:avLst/>
              <a:gdLst>
                <a:gd name="connsiteX0" fmla="*/ 39764 w 39763"/>
                <a:gd name="connsiteY0" fmla="*/ 20105 h 121445"/>
                <a:gd name="connsiteX1" fmla="*/ 39764 w 39763"/>
                <a:gd name="connsiteY1" fmla="*/ 101539 h 121445"/>
                <a:gd name="connsiteX2" fmla="*/ 19882 w 39763"/>
                <a:gd name="connsiteY2" fmla="*/ 121445 h 121445"/>
                <a:gd name="connsiteX3" fmla="*/ 19882 w 39763"/>
                <a:gd name="connsiteY3" fmla="*/ 121445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6" y="121445"/>
                    <a:pt x="19882" y="121445"/>
                  </a:cubicBezTo>
                  <a:lnTo>
                    <a:pt x="19882" y="121445"/>
                  </a:lnTo>
                  <a:cubicBezTo>
                    <a:pt x="9037" y="121445"/>
                    <a:pt x="0" y="112397"/>
                    <a:pt x="0" y="101539"/>
                  </a:cubicBezTo>
                  <a:lnTo>
                    <a:pt x="0" y="20105"/>
                  </a:lnTo>
                  <a:cubicBezTo>
                    <a:pt x="0" y="9247"/>
                    <a:pt x="9037" y="199"/>
                    <a:pt x="19882" y="199"/>
                  </a:cubicBezTo>
                  <a:lnTo>
                    <a:pt x="19882" y="199"/>
                  </a:lnTo>
                  <a:cubicBezTo>
                    <a:pt x="30726" y="-1611"/>
                    <a:pt x="39764" y="9247"/>
                    <a:pt x="39764" y="20105"/>
                  </a:cubicBezTo>
                  <a:close/>
                </a:path>
              </a:pathLst>
            </a:custGeom>
            <a:solidFill>
              <a:srgbClr val="7EB4B4"/>
            </a:solidFill>
            <a:ln w="18073" cap="flat">
              <a:noFill/>
              <a:prstDash val="solid"/>
              <a:miter/>
            </a:ln>
          </p:spPr>
          <p:txBody>
            <a:bodyPr rtlCol="0" anchor="ctr"/>
            <a:lstStyle/>
            <a:p>
              <a:endParaRPr lang="en-US"/>
            </a:p>
          </p:txBody>
        </p:sp>
        <p:sp>
          <p:nvSpPr>
            <p:cNvPr id="1321" name="Freeform 1320">
              <a:extLst>
                <a:ext uri="{FF2B5EF4-FFF2-40B4-BE49-F238E27FC236}">
                  <a16:creationId xmlns:a16="http://schemas.microsoft.com/office/drawing/2014/main" id="{5D75215F-5314-0845-82D7-A12850CC0080}"/>
                </a:ext>
              </a:extLst>
            </p:cNvPr>
            <p:cNvSpPr/>
            <p:nvPr/>
          </p:nvSpPr>
          <p:spPr>
            <a:xfrm>
              <a:off x="9568074" y="1541899"/>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6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6"/>
                  </a:cubicBezTo>
                  <a:lnTo>
                    <a:pt x="2491" y="29311"/>
                  </a:lnTo>
                  <a:cubicBezTo>
                    <a:pt x="-2931" y="16643"/>
                    <a:pt x="684" y="5785"/>
                    <a:pt x="11528" y="2166"/>
                  </a:cubicBezTo>
                  <a:close/>
                </a:path>
              </a:pathLst>
            </a:custGeom>
            <a:solidFill>
              <a:srgbClr val="7EB4B4"/>
            </a:solidFill>
            <a:ln w="18073" cap="flat">
              <a:noFill/>
              <a:prstDash val="solid"/>
              <a:miter/>
            </a:ln>
          </p:spPr>
          <p:txBody>
            <a:bodyPr rtlCol="0" anchor="ctr"/>
            <a:lstStyle/>
            <a:p>
              <a:endParaRPr lang="en-US"/>
            </a:p>
          </p:txBody>
        </p:sp>
        <p:sp>
          <p:nvSpPr>
            <p:cNvPr id="1322" name="Freeform 1321">
              <a:extLst>
                <a:ext uri="{FF2B5EF4-FFF2-40B4-BE49-F238E27FC236}">
                  <a16:creationId xmlns:a16="http://schemas.microsoft.com/office/drawing/2014/main" id="{360DDD8C-A76D-614A-84BC-15686479D121}"/>
                </a:ext>
              </a:extLst>
            </p:cNvPr>
            <p:cNvSpPr/>
            <p:nvPr/>
          </p:nvSpPr>
          <p:spPr>
            <a:xfrm>
              <a:off x="9870923" y="1541899"/>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4 h 120149"/>
                <a:gd name="connsiteX5" fmla="*/ 66552 w 77753"/>
                <a:gd name="connsiteY5" fmla="*/ 117984 h 120149"/>
                <a:gd name="connsiteX6" fmla="*/ 39441 w 77753"/>
                <a:gd name="connsiteY6" fmla="*/ 108936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6643"/>
                    <a:pt x="1484" y="5785"/>
                    <a:pt x="12329" y="2166"/>
                  </a:cubicBezTo>
                  <a:close/>
                </a:path>
              </a:pathLst>
            </a:custGeom>
            <a:solidFill>
              <a:srgbClr val="7EB4B4"/>
            </a:solidFill>
            <a:ln w="18073" cap="flat">
              <a:noFill/>
              <a:prstDash val="solid"/>
              <a:miter/>
            </a:ln>
          </p:spPr>
          <p:txBody>
            <a:bodyPr rtlCol="0" anchor="ctr"/>
            <a:lstStyle/>
            <a:p>
              <a:endParaRPr lang="en-US"/>
            </a:p>
          </p:txBody>
        </p:sp>
        <p:sp>
          <p:nvSpPr>
            <p:cNvPr id="1324" name="Freeform 1323">
              <a:extLst>
                <a:ext uri="{FF2B5EF4-FFF2-40B4-BE49-F238E27FC236}">
                  <a16:creationId xmlns:a16="http://schemas.microsoft.com/office/drawing/2014/main" id="{786A5AE3-11A9-914B-8014-82E37BDBA49D}"/>
                </a:ext>
              </a:extLst>
            </p:cNvPr>
            <p:cNvSpPr/>
            <p:nvPr/>
          </p:nvSpPr>
          <p:spPr>
            <a:xfrm>
              <a:off x="9265431" y="1844110"/>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89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89" y="90839"/>
                  </a:lnTo>
                  <a:cubicBezTo>
                    <a:pt x="81012" y="99887"/>
                    <a:pt x="75589" y="112555"/>
                    <a:pt x="66552" y="117984"/>
                  </a:cubicBezTo>
                  <a:lnTo>
                    <a:pt x="66552" y="117984"/>
                  </a:lnTo>
                  <a:cubicBezTo>
                    <a:pt x="57515" y="123413"/>
                    <a:pt x="44863" y="117984"/>
                    <a:pt x="39441" y="108935"/>
                  </a:cubicBezTo>
                  <a:lnTo>
                    <a:pt x="3292" y="29311"/>
                  </a:lnTo>
                  <a:cubicBezTo>
                    <a:pt x="-3938" y="18453"/>
                    <a:pt x="1485" y="7595"/>
                    <a:pt x="12329" y="2166"/>
                  </a:cubicBezTo>
                  <a:close/>
                </a:path>
              </a:pathLst>
            </a:custGeom>
            <a:solidFill>
              <a:srgbClr val="7EB4B4"/>
            </a:solidFill>
            <a:ln w="18073" cap="flat">
              <a:noFill/>
              <a:prstDash val="solid"/>
              <a:miter/>
            </a:ln>
          </p:spPr>
          <p:txBody>
            <a:bodyPr rtlCol="0" anchor="ctr"/>
            <a:lstStyle/>
            <a:p>
              <a:endParaRPr lang="en-US"/>
            </a:p>
          </p:txBody>
        </p:sp>
        <p:sp>
          <p:nvSpPr>
            <p:cNvPr id="1325" name="Freeform 1324">
              <a:extLst>
                <a:ext uri="{FF2B5EF4-FFF2-40B4-BE49-F238E27FC236}">
                  <a16:creationId xmlns:a16="http://schemas.microsoft.com/office/drawing/2014/main" id="{CB44818B-8208-9844-83BD-3C444EA99FBA}"/>
                </a:ext>
              </a:extLst>
            </p:cNvPr>
            <p:cNvSpPr/>
            <p:nvPr/>
          </p:nvSpPr>
          <p:spPr>
            <a:xfrm>
              <a:off x="9568074" y="1844110"/>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5"/>
                  </a:cubicBezTo>
                  <a:lnTo>
                    <a:pt x="2491" y="29311"/>
                  </a:lnTo>
                  <a:cubicBezTo>
                    <a:pt x="-2931" y="18453"/>
                    <a:pt x="684" y="7595"/>
                    <a:pt x="11528" y="2166"/>
                  </a:cubicBezTo>
                  <a:close/>
                </a:path>
              </a:pathLst>
            </a:custGeom>
            <a:solidFill>
              <a:srgbClr val="7EB4B4"/>
            </a:solidFill>
            <a:ln w="18073" cap="flat">
              <a:noFill/>
              <a:prstDash val="solid"/>
              <a:miter/>
            </a:ln>
          </p:spPr>
          <p:txBody>
            <a:bodyPr rtlCol="0" anchor="ctr"/>
            <a:lstStyle/>
            <a:p>
              <a:endParaRPr lang="en-US"/>
            </a:p>
          </p:txBody>
        </p:sp>
        <p:sp>
          <p:nvSpPr>
            <p:cNvPr id="1327" name="Freeform 1326">
              <a:extLst>
                <a:ext uri="{FF2B5EF4-FFF2-40B4-BE49-F238E27FC236}">
                  <a16:creationId xmlns:a16="http://schemas.microsoft.com/office/drawing/2014/main" id="{B359B792-569E-1748-A4ED-4B958B4D0E7D}"/>
                </a:ext>
              </a:extLst>
            </p:cNvPr>
            <p:cNvSpPr/>
            <p:nvPr/>
          </p:nvSpPr>
          <p:spPr>
            <a:xfrm>
              <a:off x="9265431" y="2148131"/>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89 w 77752"/>
                <a:gd name="connsiteY3" fmla="*/ 90839 h 120149"/>
                <a:gd name="connsiteX4" fmla="*/ 66552 w 77752"/>
                <a:gd name="connsiteY4" fmla="*/ 117984 h 120149"/>
                <a:gd name="connsiteX5" fmla="*/ 66552 w 77752"/>
                <a:gd name="connsiteY5" fmla="*/ 117984 h 120149"/>
                <a:gd name="connsiteX6" fmla="*/ 39441 w 77752"/>
                <a:gd name="connsiteY6" fmla="*/ 108936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89" y="90839"/>
                  </a:lnTo>
                  <a:cubicBezTo>
                    <a:pt x="81012" y="99887"/>
                    <a:pt x="75589" y="112555"/>
                    <a:pt x="66552" y="117984"/>
                  </a:cubicBezTo>
                  <a:lnTo>
                    <a:pt x="66552" y="117984"/>
                  </a:lnTo>
                  <a:cubicBezTo>
                    <a:pt x="57515" y="123413"/>
                    <a:pt x="44863" y="117984"/>
                    <a:pt x="39441" y="108936"/>
                  </a:cubicBezTo>
                  <a:lnTo>
                    <a:pt x="3292" y="29311"/>
                  </a:lnTo>
                  <a:cubicBezTo>
                    <a:pt x="-3938" y="18453"/>
                    <a:pt x="1485" y="5785"/>
                    <a:pt x="12329" y="2166"/>
                  </a:cubicBezTo>
                  <a:close/>
                </a:path>
              </a:pathLst>
            </a:custGeom>
            <a:solidFill>
              <a:srgbClr val="7EB4B4"/>
            </a:solidFill>
            <a:ln w="18073" cap="flat">
              <a:noFill/>
              <a:prstDash val="solid"/>
              <a:miter/>
            </a:ln>
          </p:spPr>
          <p:txBody>
            <a:bodyPr rtlCol="0" anchor="ctr"/>
            <a:lstStyle/>
            <a:p>
              <a:endParaRPr lang="en-US"/>
            </a:p>
          </p:txBody>
        </p:sp>
        <p:sp>
          <p:nvSpPr>
            <p:cNvPr id="1328" name="Freeform 1327">
              <a:extLst>
                <a:ext uri="{FF2B5EF4-FFF2-40B4-BE49-F238E27FC236}">
                  <a16:creationId xmlns:a16="http://schemas.microsoft.com/office/drawing/2014/main" id="{3D2147FE-562C-1049-B12E-7C8C5922EDF1}"/>
                </a:ext>
              </a:extLst>
            </p:cNvPr>
            <p:cNvSpPr/>
            <p:nvPr/>
          </p:nvSpPr>
          <p:spPr>
            <a:xfrm>
              <a:off x="9888675" y="1844467"/>
              <a:ext cx="39763" cy="121246"/>
            </a:xfrm>
            <a:custGeom>
              <a:avLst/>
              <a:gdLst>
                <a:gd name="connsiteX0" fmla="*/ 39763 w 39763"/>
                <a:gd name="connsiteY0" fmla="*/ 19906 h 121246"/>
                <a:gd name="connsiteX1" fmla="*/ 39763 w 39763"/>
                <a:gd name="connsiteY1" fmla="*/ 101340 h 121246"/>
                <a:gd name="connsiteX2" fmla="*/ 19881 w 39763"/>
                <a:gd name="connsiteY2" fmla="*/ 121246 h 121246"/>
                <a:gd name="connsiteX3" fmla="*/ 19881 w 39763"/>
                <a:gd name="connsiteY3" fmla="*/ 121246 h 121246"/>
                <a:gd name="connsiteX4" fmla="*/ 0 w 39763"/>
                <a:gd name="connsiteY4" fmla="*/ 101340 h 121246"/>
                <a:gd name="connsiteX5" fmla="*/ 0 w 39763"/>
                <a:gd name="connsiteY5" fmla="*/ 19906 h 121246"/>
                <a:gd name="connsiteX6" fmla="*/ 19881 w 39763"/>
                <a:gd name="connsiteY6" fmla="*/ 0 h 121246"/>
                <a:gd name="connsiteX7" fmla="*/ 19881 w 39763"/>
                <a:gd name="connsiteY7" fmla="*/ 0 h 121246"/>
                <a:gd name="connsiteX8" fmla="*/ 39763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3" y="19906"/>
                  </a:moveTo>
                  <a:lnTo>
                    <a:pt x="39763" y="101340"/>
                  </a:lnTo>
                  <a:cubicBezTo>
                    <a:pt x="39763" y="112198"/>
                    <a:pt x="30726" y="121246"/>
                    <a:pt x="19881" y="121246"/>
                  </a:cubicBezTo>
                  <a:lnTo>
                    <a:pt x="19881" y="121246"/>
                  </a:lnTo>
                  <a:cubicBezTo>
                    <a:pt x="9037" y="121246"/>
                    <a:pt x="0" y="112198"/>
                    <a:pt x="0" y="101340"/>
                  </a:cubicBezTo>
                  <a:lnTo>
                    <a:pt x="0" y="19906"/>
                  </a:lnTo>
                  <a:cubicBezTo>
                    <a:pt x="0" y="9048"/>
                    <a:pt x="9037" y="0"/>
                    <a:pt x="19881" y="0"/>
                  </a:cubicBezTo>
                  <a:lnTo>
                    <a:pt x="19881" y="0"/>
                  </a:lnTo>
                  <a:cubicBezTo>
                    <a:pt x="30726" y="0"/>
                    <a:pt x="39763" y="9048"/>
                    <a:pt x="39763" y="19906"/>
                  </a:cubicBezTo>
                  <a:close/>
                </a:path>
              </a:pathLst>
            </a:custGeom>
            <a:solidFill>
              <a:srgbClr val="7EB4B4"/>
            </a:solidFill>
            <a:ln w="18073" cap="flat">
              <a:noFill/>
              <a:prstDash val="solid"/>
              <a:miter/>
            </a:ln>
          </p:spPr>
          <p:txBody>
            <a:bodyPr rtlCol="0" anchor="ctr"/>
            <a:lstStyle/>
            <a:p>
              <a:endParaRPr lang="en-US"/>
            </a:p>
          </p:txBody>
        </p:sp>
        <p:sp>
          <p:nvSpPr>
            <p:cNvPr id="1329" name="Freeform 1328">
              <a:extLst>
                <a:ext uri="{FF2B5EF4-FFF2-40B4-BE49-F238E27FC236}">
                  <a16:creationId xmlns:a16="http://schemas.microsoft.com/office/drawing/2014/main" id="{5D2B796E-135B-ED46-927E-9A8CAF6A896D}"/>
                </a:ext>
              </a:extLst>
            </p:cNvPr>
            <p:cNvSpPr/>
            <p:nvPr/>
          </p:nvSpPr>
          <p:spPr>
            <a:xfrm>
              <a:off x="9586832" y="2148289"/>
              <a:ext cx="39763" cy="121445"/>
            </a:xfrm>
            <a:custGeom>
              <a:avLst/>
              <a:gdLst>
                <a:gd name="connsiteX0" fmla="*/ 39764 w 39763"/>
                <a:gd name="connsiteY0" fmla="*/ 20105 h 121445"/>
                <a:gd name="connsiteX1" fmla="*/ 39764 w 39763"/>
                <a:gd name="connsiteY1" fmla="*/ 101539 h 121445"/>
                <a:gd name="connsiteX2" fmla="*/ 19882 w 39763"/>
                <a:gd name="connsiteY2" fmla="*/ 121445 h 121445"/>
                <a:gd name="connsiteX3" fmla="*/ 19882 w 39763"/>
                <a:gd name="connsiteY3" fmla="*/ 121445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6" y="121445"/>
                    <a:pt x="19882" y="121445"/>
                  </a:cubicBezTo>
                  <a:lnTo>
                    <a:pt x="19882" y="121445"/>
                  </a:lnTo>
                  <a:cubicBezTo>
                    <a:pt x="9037" y="121445"/>
                    <a:pt x="0" y="112397"/>
                    <a:pt x="0" y="101539"/>
                  </a:cubicBezTo>
                  <a:lnTo>
                    <a:pt x="0" y="20105"/>
                  </a:lnTo>
                  <a:cubicBezTo>
                    <a:pt x="0" y="9247"/>
                    <a:pt x="9037" y="199"/>
                    <a:pt x="19882" y="199"/>
                  </a:cubicBezTo>
                  <a:lnTo>
                    <a:pt x="19882" y="199"/>
                  </a:lnTo>
                  <a:cubicBezTo>
                    <a:pt x="28919" y="-1611"/>
                    <a:pt x="39764" y="9247"/>
                    <a:pt x="39764" y="20105"/>
                  </a:cubicBezTo>
                  <a:close/>
                </a:path>
              </a:pathLst>
            </a:custGeom>
            <a:solidFill>
              <a:srgbClr val="7EB4B4"/>
            </a:solidFill>
            <a:ln w="18073" cap="flat">
              <a:noFill/>
              <a:prstDash val="solid"/>
              <a:miter/>
            </a:ln>
          </p:spPr>
          <p:txBody>
            <a:bodyPr rtlCol="0" anchor="ctr"/>
            <a:lstStyle/>
            <a:p>
              <a:endParaRPr lang="en-US"/>
            </a:p>
          </p:txBody>
        </p:sp>
        <p:sp>
          <p:nvSpPr>
            <p:cNvPr id="1330" name="Freeform 1329">
              <a:extLst>
                <a:ext uri="{FF2B5EF4-FFF2-40B4-BE49-F238E27FC236}">
                  <a16:creationId xmlns:a16="http://schemas.microsoft.com/office/drawing/2014/main" id="{026D0085-8598-C741-9294-5E7C5F49F6A1}"/>
                </a:ext>
              </a:extLst>
            </p:cNvPr>
            <p:cNvSpPr/>
            <p:nvPr/>
          </p:nvSpPr>
          <p:spPr>
            <a:xfrm>
              <a:off x="9870923" y="2148131"/>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4 h 120149"/>
                <a:gd name="connsiteX5" fmla="*/ 66552 w 77753"/>
                <a:gd name="connsiteY5" fmla="*/ 117984 h 120149"/>
                <a:gd name="connsiteX6" fmla="*/ 39441 w 77753"/>
                <a:gd name="connsiteY6" fmla="*/ 108936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8453"/>
                    <a:pt x="1484" y="5785"/>
                    <a:pt x="12329" y="2166"/>
                  </a:cubicBezTo>
                  <a:close/>
                </a:path>
              </a:pathLst>
            </a:custGeom>
            <a:solidFill>
              <a:srgbClr val="7EB4B4"/>
            </a:solidFill>
            <a:ln w="18073" cap="flat">
              <a:noFill/>
              <a:prstDash val="solid"/>
              <a:miter/>
            </a:ln>
          </p:spPr>
          <p:txBody>
            <a:bodyPr rtlCol="0" anchor="ctr"/>
            <a:lstStyle/>
            <a:p>
              <a:endParaRPr lang="en-US"/>
            </a:p>
          </p:txBody>
        </p:sp>
        <p:sp>
          <p:nvSpPr>
            <p:cNvPr id="1331" name="Freeform 1330">
              <a:extLst>
                <a:ext uri="{FF2B5EF4-FFF2-40B4-BE49-F238E27FC236}">
                  <a16:creationId xmlns:a16="http://schemas.microsoft.com/office/drawing/2014/main" id="{CE2D072F-A620-4D48-92FF-79EC32D97B69}"/>
                </a:ext>
              </a:extLst>
            </p:cNvPr>
            <p:cNvSpPr/>
            <p:nvPr userDrawn="1"/>
          </p:nvSpPr>
          <p:spPr>
            <a:xfrm>
              <a:off x="10192325" y="1542056"/>
              <a:ext cx="39763" cy="121445"/>
            </a:xfrm>
            <a:custGeom>
              <a:avLst/>
              <a:gdLst>
                <a:gd name="connsiteX0" fmla="*/ 39764 w 39763"/>
                <a:gd name="connsiteY0" fmla="*/ 20105 h 121445"/>
                <a:gd name="connsiteX1" fmla="*/ 39764 w 39763"/>
                <a:gd name="connsiteY1" fmla="*/ 101539 h 121445"/>
                <a:gd name="connsiteX2" fmla="*/ 19882 w 39763"/>
                <a:gd name="connsiteY2" fmla="*/ 121445 h 121445"/>
                <a:gd name="connsiteX3" fmla="*/ 19882 w 39763"/>
                <a:gd name="connsiteY3" fmla="*/ 121445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7" y="121445"/>
                    <a:pt x="19882" y="121445"/>
                  </a:cubicBezTo>
                  <a:lnTo>
                    <a:pt x="19882" y="121445"/>
                  </a:lnTo>
                  <a:cubicBezTo>
                    <a:pt x="9037" y="121445"/>
                    <a:pt x="0" y="112397"/>
                    <a:pt x="0" y="101539"/>
                  </a:cubicBezTo>
                  <a:lnTo>
                    <a:pt x="0" y="20105"/>
                  </a:lnTo>
                  <a:cubicBezTo>
                    <a:pt x="0" y="9247"/>
                    <a:pt x="9037" y="199"/>
                    <a:pt x="19882" y="199"/>
                  </a:cubicBezTo>
                  <a:lnTo>
                    <a:pt x="19882" y="199"/>
                  </a:lnTo>
                  <a:cubicBezTo>
                    <a:pt x="30727" y="-1611"/>
                    <a:pt x="39764" y="9247"/>
                    <a:pt x="39764" y="20105"/>
                  </a:cubicBezTo>
                  <a:close/>
                </a:path>
              </a:pathLst>
            </a:custGeom>
            <a:solidFill>
              <a:srgbClr val="7EB4B4"/>
            </a:solidFill>
            <a:ln w="18073" cap="flat">
              <a:noFill/>
              <a:prstDash val="solid"/>
              <a:miter/>
            </a:ln>
          </p:spPr>
          <p:txBody>
            <a:bodyPr rtlCol="0" anchor="ctr"/>
            <a:lstStyle/>
            <a:p>
              <a:endParaRPr lang="en-US"/>
            </a:p>
          </p:txBody>
        </p:sp>
        <p:sp>
          <p:nvSpPr>
            <p:cNvPr id="1332" name="Freeform 1331">
              <a:extLst>
                <a:ext uri="{FF2B5EF4-FFF2-40B4-BE49-F238E27FC236}">
                  <a16:creationId xmlns:a16="http://schemas.microsoft.com/office/drawing/2014/main" id="{F805EBAF-0C5B-5A4E-A7D7-0EDB79E95DE1}"/>
                </a:ext>
              </a:extLst>
            </p:cNvPr>
            <p:cNvSpPr/>
            <p:nvPr userDrawn="1"/>
          </p:nvSpPr>
          <p:spPr>
            <a:xfrm>
              <a:off x="10476416" y="1541899"/>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4 h 120149"/>
                <a:gd name="connsiteX5" fmla="*/ 66552 w 77753"/>
                <a:gd name="connsiteY5" fmla="*/ 117984 h 120149"/>
                <a:gd name="connsiteX6" fmla="*/ 39441 w 77753"/>
                <a:gd name="connsiteY6" fmla="*/ 108936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6643"/>
                    <a:pt x="1484" y="5785"/>
                    <a:pt x="12329" y="2166"/>
                  </a:cubicBezTo>
                  <a:close/>
                </a:path>
              </a:pathLst>
            </a:custGeom>
            <a:solidFill>
              <a:srgbClr val="7EB4B4"/>
            </a:solidFill>
            <a:ln w="18073" cap="flat">
              <a:noFill/>
              <a:prstDash val="solid"/>
              <a:miter/>
            </a:ln>
          </p:spPr>
          <p:txBody>
            <a:bodyPr rtlCol="0" anchor="ctr"/>
            <a:lstStyle/>
            <a:p>
              <a:endParaRPr lang="en-US"/>
            </a:p>
          </p:txBody>
        </p:sp>
        <p:sp>
          <p:nvSpPr>
            <p:cNvPr id="1334" name="Freeform 1333">
              <a:extLst>
                <a:ext uri="{FF2B5EF4-FFF2-40B4-BE49-F238E27FC236}">
                  <a16:creationId xmlns:a16="http://schemas.microsoft.com/office/drawing/2014/main" id="{688E9E89-724D-D741-8E64-01DCD0F5326D}"/>
                </a:ext>
              </a:extLst>
            </p:cNvPr>
            <p:cNvSpPr/>
            <p:nvPr/>
          </p:nvSpPr>
          <p:spPr>
            <a:xfrm>
              <a:off x="10173566" y="1844110"/>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3"/>
                    <a:pt x="44062" y="117984"/>
                    <a:pt x="38640" y="108935"/>
                  </a:cubicBezTo>
                  <a:lnTo>
                    <a:pt x="2491" y="29311"/>
                  </a:lnTo>
                  <a:cubicBezTo>
                    <a:pt x="-2931" y="18453"/>
                    <a:pt x="684" y="7595"/>
                    <a:pt x="11529" y="2166"/>
                  </a:cubicBezTo>
                  <a:close/>
                </a:path>
              </a:pathLst>
            </a:custGeom>
            <a:solidFill>
              <a:srgbClr val="7EB4B4"/>
            </a:solidFill>
            <a:ln w="18073" cap="flat">
              <a:noFill/>
              <a:prstDash val="solid"/>
              <a:miter/>
            </a:ln>
          </p:spPr>
          <p:txBody>
            <a:bodyPr rtlCol="0" anchor="ctr"/>
            <a:lstStyle/>
            <a:p>
              <a:endParaRPr lang="en-US"/>
            </a:p>
          </p:txBody>
        </p:sp>
        <p:sp>
          <p:nvSpPr>
            <p:cNvPr id="1335" name="Freeform 1334">
              <a:extLst>
                <a:ext uri="{FF2B5EF4-FFF2-40B4-BE49-F238E27FC236}">
                  <a16:creationId xmlns:a16="http://schemas.microsoft.com/office/drawing/2014/main" id="{EA60738D-5150-4C48-B0F2-28AEBBF1C8D1}"/>
                </a:ext>
              </a:extLst>
            </p:cNvPr>
            <p:cNvSpPr/>
            <p:nvPr/>
          </p:nvSpPr>
          <p:spPr>
            <a:xfrm>
              <a:off x="10476416" y="1844110"/>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4 h 120149"/>
                <a:gd name="connsiteX5" fmla="*/ 66552 w 77753"/>
                <a:gd name="connsiteY5" fmla="*/ 117984 h 120149"/>
                <a:gd name="connsiteX6" fmla="*/ 39441 w 77753"/>
                <a:gd name="connsiteY6" fmla="*/ 108935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5"/>
                  </a:cubicBezTo>
                  <a:lnTo>
                    <a:pt x="3292" y="29311"/>
                  </a:lnTo>
                  <a:cubicBezTo>
                    <a:pt x="-3938" y="18453"/>
                    <a:pt x="1484" y="7595"/>
                    <a:pt x="12329" y="2166"/>
                  </a:cubicBezTo>
                  <a:close/>
                </a:path>
              </a:pathLst>
            </a:custGeom>
            <a:solidFill>
              <a:srgbClr val="7EB4B4"/>
            </a:solidFill>
            <a:ln w="18073" cap="flat">
              <a:noFill/>
              <a:prstDash val="solid"/>
              <a:miter/>
            </a:ln>
          </p:spPr>
          <p:txBody>
            <a:bodyPr rtlCol="0" anchor="ctr"/>
            <a:lstStyle/>
            <a:p>
              <a:endParaRPr lang="en-US"/>
            </a:p>
          </p:txBody>
        </p:sp>
        <p:sp>
          <p:nvSpPr>
            <p:cNvPr id="1337" name="Freeform 1336">
              <a:extLst>
                <a:ext uri="{FF2B5EF4-FFF2-40B4-BE49-F238E27FC236}">
                  <a16:creationId xmlns:a16="http://schemas.microsoft.com/office/drawing/2014/main" id="{B7A4AB12-4A6E-8149-9100-ECE468557F18}"/>
                </a:ext>
              </a:extLst>
            </p:cNvPr>
            <p:cNvSpPr/>
            <p:nvPr/>
          </p:nvSpPr>
          <p:spPr>
            <a:xfrm>
              <a:off x="10173566" y="2148131"/>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6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3"/>
                    <a:pt x="44062" y="117984"/>
                    <a:pt x="38640" y="108936"/>
                  </a:cubicBezTo>
                  <a:lnTo>
                    <a:pt x="2491" y="29311"/>
                  </a:lnTo>
                  <a:cubicBezTo>
                    <a:pt x="-2931" y="18453"/>
                    <a:pt x="684" y="5785"/>
                    <a:pt x="11529" y="2166"/>
                  </a:cubicBezTo>
                  <a:close/>
                </a:path>
              </a:pathLst>
            </a:custGeom>
            <a:solidFill>
              <a:srgbClr val="7EB4B4"/>
            </a:solidFill>
            <a:ln w="18073" cap="flat">
              <a:noFill/>
              <a:prstDash val="solid"/>
              <a:miter/>
            </a:ln>
          </p:spPr>
          <p:txBody>
            <a:bodyPr rtlCol="0" anchor="ctr"/>
            <a:lstStyle/>
            <a:p>
              <a:endParaRPr lang="en-US"/>
            </a:p>
          </p:txBody>
        </p:sp>
        <p:sp>
          <p:nvSpPr>
            <p:cNvPr id="1338" name="Freeform 1337">
              <a:extLst>
                <a:ext uri="{FF2B5EF4-FFF2-40B4-BE49-F238E27FC236}">
                  <a16:creationId xmlns:a16="http://schemas.microsoft.com/office/drawing/2014/main" id="{2C31A14E-5BEC-0C4E-AFE4-79CF91A2D815}"/>
                </a:ext>
              </a:extLst>
            </p:cNvPr>
            <p:cNvSpPr/>
            <p:nvPr/>
          </p:nvSpPr>
          <p:spPr>
            <a:xfrm>
              <a:off x="10495974" y="2148289"/>
              <a:ext cx="39763" cy="121445"/>
            </a:xfrm>
            <a:custGeom>
              <a:avLst/>
              <a:gdLst>
                <a:gd name="connsiteX0" fmla="*/ 39764 w 39763"/>
                <a:gd name="connsiteY0" fmla="*/ 20105 h 121445"/>
                <a:gd name="connsiteX1" fmla="*/ 39764 w 39763"/>
                <a:gd name="connsiteY1" fmla="*/ 101539 h 121445"/>
                <a:gd name="connsiteX2" fmla="*/ 19882 w 39763"/>
                <a:gd name="connsiteY2" fmla="*/ 121445 h 121445"/>
                <a:gd name="connsiteX3" fmla="*/ 19882 w 39763"/>
                <a:gd name="connsiteY3" fmla="*/ 121445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7" y="121445"/>
                    <a:pt x="19882" y="121445"/>
                  </a:cubicBezTo>
                  <a:lnTo>
                    <a:pt x="19882" y="121445"/>
                  </a:lnTo>
                  <a:cubicBezTo>
                    <a:pt x="9037" y="121445"/>
                    <a:pt x="0" y="112397"/>
                    <a:pt x="0" y="101539"/>
                  </a:cubicBezTo>
                  <a:lnTo>
                    <a:pt x="0" y="20105"/>
                  </a:lnTo>
                  <a:cubicBezTo>
                    <a:pt x="0" y="9247"/>
                    <a:pt x="9037" y="199"/>
                    <a:pt x="19882" y="199"/>
                  </a:cubicBezTo>
                  <a:lnTo>
                    <a:pt x="19882" y="199"/>
                  </a:lnTo>
                  <a:cubicBezTo>
                    <a:pt x="28919" y="-1611"/>
                    <a:pt x="39764" y="9247"/>
                    <a:pt x="39764" y="20105"/>
                  </a:cubicBezTo>
                  <a:close/>
                </a:path>
              </a:pathLst>
            </a:custGeom>
            <a:solidFill>
              <a:srgbClr val="7EB4B4"/>
            </a:solidFill>
            <a:ln w="18073" cap="flat">
              <a:noFill/>
              <a:prstDash val="solid"/>
              <a:miter/>
            </a:ln>
          </p:spPr>
          <p:txBody>
            <a:bodyPr rtlCol="0" anchor="ctr"/>
            <a:lstStyle/>
            <a:p>
              <a:endParaRPr lang="en-US"/>
            </a:p>
          </p:txBody>
        </p:sp>
        <p:sp>
          <p:nvSpPr>
            <p:cNvPr id="1339" name="Freeform 1338">
              <a:extLst>
                <a:ext uri="{FF2B5EF4-FFF2-40B4-BE49-F238E27FC236}">
                  <a16:creationId xmlns:a16="http://schemas.microsoft.com/office/drawing/2014/main" id="{BD793552-B7C9-B242-A030-F06BB8DB96BB}"/>
                </a:ext>
              </a:extLst>
            </p:cNvPr>
            <p:cNvSpPr/>
            <p:nvPr userDrawn="1"/>
          </p:nvSpPr>
          <p:spPr>
            <a:xfrm>
              <a:off x="7144296" y="3058386"/>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3 h 120149"/>
                <a:gd name="connsiteX5" fmla="*/ 65752 w 76952"/>
                <a:gd name="connsiteY5" fmla="*/ 117983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3"/>
                  </a:cubicBezTo>
                  <a:lnTo>
                    <a:pt x="65752" y="117983"/>
                  </a:lnTo>
                  <a:cubicBezTo>
                    <a:pt x="56714" y="123413"/>
                    <a:pt x="44062" y="117983"/>
                    <a:pt x="38640" y="108935"/>
                  </a:cubicBezTo>
                  <a:lnTo>
                    <a:pt x="2491" y="29311"/>
                  </a:lnTo>
                  <a:cubicBezTo>
                    <a:pt x="-2931" y="16643"/>
                    <a:pt x="684" y="5785"/>
                    <a:pt x="11528" y="2166"/>
                  </a:cubicBezTo>
                  <a:close/>
                </a:path>
              </a:pathLst>
            </a:custGeom>
            <a:solidFill>
              <a:srgbClr val="7EB4B4"/>
            </a:solidFill>
            <a:ln w="18073" cap="flat">
              <a:noFill/>
              <a:prstDash val="solid"/>
              <a:miter/>
            </a:ln>
          </p:spPr>
          <p:txBody>
            <a:bodyPr rtlCol="0" anchor="ctr"/>
            <a:lstStyle/>
            <a:p>
              <a:endParaRPr lang="en-US"/>
            </a:p>
          </p:txBody>
        </p:sp>
        <p:sp>
          <p:nvSpPr>
            <p:cNvPr id="1340" name="Freeform 1339">
              <a:extLst>
                <a:ext uri="{FF2B5EF4-FFF2-40B4-BE49-F238E27FC236}">
                  <a16:creationId xmlns:a16="http://schemas.microsoft.com/office/drawing/2014/main" id="{5020FC8E-F296-D34B-8CD5-0C893F05D71B}"/>
                </a:ext>
              </a:extLst>
            </p:cNvPr>
            <p:cNvSpPr/>
            <p:nvPr userDrawn="1"/>
          </p:nvSpPr>
          <p:spPr>
            <a:xfrm>
              <a:off x="7466705" y="2450699"/>
              <a:ext cx="39763" cy="121246"/>
            </a:xfrm>
            <a:custGeom>
              <a:avLst/>
              <a:gdLst>
                <a:gd name="connsiteX0" fmla="*/ 39764 w 39763"/>
                <a:gd name="connsiteY0" fmla="*/ 19906 h 121246"/>
                <a:gd name="connsiteX1" fmla="*/ 39764 w 39763"/>
                <a:gd name="connsiteY1" fmla="*/ 101341 h 121246"/>
                <a:gd name="connsiteX2" fmla="*/ 19882 w 39763"/>
                <a:gd name="connsiteY2" fmla="*/ 121247 h 121246"/>
                <a:gd name="connsiteX3" fmla="*/ 19882 w 39763"/>
                <a:gd name="connsiteY3" fmla="*/ 121247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9"/>
                    <a:pt x="30726" y="121247"/>
                    <a:pt x="19882" y="121247"/>
                  </a:cubicBezTo>
                  <a:lnTo>
                    <a:pt x="19882" y="121247"/>
                  </a:lnTo>
                  <a:cubicBezTo>
                    <a:pt x="9037" y="121247"/>
                    <a:pt x="0" y="112199"/>
                    <a:pt x="0" y="101341"/>
                  </a:cubicBezTo>
                  <a:lnTo>
                    <a:pt x="0" y="19906"/>
                  </a:lnTo>
                  <a:cubicBezTo>
                    <a:pt x="0" y="9048"/>
                    <a:pt x="9037" y="0"/>
                    <a:pt x="19882" y="0"/>
                  </a:cubicBezTo>
                  <a:lnTo>
                    <a:pt x="19882" y="0"/>
                  </a:lnTo>
                  <a:cubicBezTo>
                    <a:pt x="28919" y="0"/>
                    <a:pt x="39764" y="9048"/>
                    <a:pt x="39764" y="19906"/>
                  </a:cubicBezTo>
                  <a:close/>
                </a:path>
              </a:pathLst>
            </a:custGeom>
            <a:solidFill>
              <a:srgbClr val="7EB4B4"/>
            </a:solidFill>
            <a:ln w="18073" cap="flat">
              <a:noFill/>
              <a:prstDash val="solid"/>
              <a:miter/>
            </a:ln>
          </p:spPr>
          <p:txBody>
            <a:bodyPr rtlCol="0" anchor="ctr"/>
            <a:lstStyle/>
            <a:p>
              <a:endParaRPr lang="en-US"/>
            </a:p>
          </p:txBody>
        </p:sp>
        <p:sp>
          <p:nvSpPr>
            <p:cNvPr id="1342" name="Freeform 1341">
              <a:extLst>
                <a:ext uri="{FF2B5EF4-FFF2-40B4-BE49-F238E27FC236}">
                  <a16:creationId xmlns:a16="http://schemas.microsoft.com/office/drawing/2014/main" id="{68050FCC-1BBD-C64A-9BA0-DEBA9F649B50}"/>
                </a:ext>
              </a:extLst>
            </p:cNvPr>
            <p:cNvSpPr/>
            <p:nvPr/>
          </p:nvSpPr>
          <p:spPr>
            <a:xfrm>
              <a:off x="7750796" y="2450343"/>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3 h 120149"/>
                <a:gd name="connsiteX5" fmla="*/ 66552 w 77752"/>
                <a:gd name="connsiteY5" fmla="*/ 117983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solidFill>
              <a:srgbClr val="7EB4B4"/>
            </a:solidFill>
            <a:ln w="18073" cap="flat">
              <a:noFill/>
              <a:prstDash val="solid"/>
              <a:miter/>
            </a:ln>
          </p:spPr>
          <p:txBody>
            <a:bodyPr rtlCol="0" anchor="ctr"/>
            <a:lstStyle/>
            <a:p>
              <a:endParaRPr lang="en-US"/>
            </a:p>
          </p:txBody>
        </p:sp>
        <p:sp>
          <p:nvSpPr>
            <p:cNvPr id="1343" name="Freeform 1342">
              <a:extLst>
                <a:ext uri="{FF2B5EF4-FFF2-40B4-BE49-F238E27FC236}">
                  <a16:creationId xmlns:a16="http://schemas.microsoft.com/office/drawing/2014/main" id="{C03279FF-27E0-1D46-8E52-BE4EEA73AE7D}"/>
                </a:ext>
              </a:extLst>
            </p:cNvPr>
            <p:cNvSpPr/>
            <p:nvPr/>
          </p:nvSpPr>
          <p:spPr>
            <a:xfrm>
              <a:off x="8053439" y="2450343"/>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3 h 120149"/>
                <a:gd name="connsiteX5" fmla="*/ 65752 w 76952"/>
                <a:gd name="connsiteY5" fmla="*/ 117983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3"/>
                  </a:cubicBezTo>
                  <a:lnTo>
                    <a:pt x="65752" y="117983"/>
                  </a:lnTo>
                  <a:cubicBezTo>
                    <a:pt x="56714" y="123413"/>
                    <a:pt x="44062" y="117983"/>
                    <a:pt x="38640" y="108935"/>
                  </a:cubicBezTo>
                  <a:lnTo>
                    <a:pt x="2491" y="29311"/>
                  </a:lnTo>
                  <a:cubicBezTo>
                    <a:pt x="-2931" y="18453"/>
                    <a:pt x="684" y="7595"/>
                    <a:pt x="11528" y="2166"/>
                  </a:cubicBezTo>
                  <a:close/>
                </a:path>
              </a:pathLst>
            </a:custGeom>
            <a:solidFill>
              <a:srgbClr val="7EB4B4"/>
            </a:solidFill>
            <a:ln w="18073" cap="flat">
              <a:noFill/>
              <a:prstDash val="solid"/>
              <a:miter/>
            </a:ln>
          </p:spPr>
          <p:txBody>
            <a:bodyPr rtlCol="0" anchor="ctr"/>
            <a:lstStyle/>
            <a:p>
              <a:endParaRPr lang="en-US"/>
            </a:p>
          </p:txBody>
        </p:sp>
        <p:sp>
          <p:nvSpPr>
            <p:cNvPr id="1345" name="Freeform 1344">
              <a:extLst>
                <a:ext uri="{FF2B5EF4-FFF2-40B4-BE49-F238E27FC236}">
                  <a16:creationId xmlns:a16="http://schemas.microsoft.com/office/drawing/2014/main" id="{9FC02A68-F2F7-474D-BBF6-DAFB1E3E8999}"/>
                </a:ext>
              </a:extLst>
            </p:cNvPr>
            <p:cNvSpPr/>
            <p:nvPr/>
          </p:nvSpPr>
          <p:spPr>
            <a:xfrm>
              <a:off x="7447146" y="2754364"/>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4 h 120149"/>
                <a:gd name="connsiteX5" fmla="*/ 66552 w 77753"/>
                <a:gd name="connsiteY5" fmla="*/ 117984 h 120149"/>
                <a:gd name="connsiteX6" fmla="*/ 39441 w 77753"/>
                <a:gd name="connsiteY6" fmla="*/ 108935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8" y="2166"/>
                    <a:pt x="39441" y="11214"/>
                  </a:cubicBezTo>
                  <a:lnTo>
                    <a:pt x="75590" y="90839"/>
                  </a:lnTo>
                  <a:cubicBezTo>
                    <a:pt x="81012" y="99887"/>
                    <a:pt x="75590" y="112554"/>
                    <a:pt x="66552" y="117984"/>
                  </a:cubicBezTo>
                  <a:lnTo>
                    <a:pt x="66552" y="117984"/>
                  </a:lnTo>
                  <a:cubicBezTo>
                    <a:pt x="57515" y="123412"/>
                    <a:pt x="44863" y="117984"/>
                    <a:pt x="39441" y="108935"/>
                  </a:cubicBezTo>
                  <a:lnTo>
                    <a:pt x="3292" y="29311"/>
                  </a:lnTo>
                  <a:cubicBezTo>
                    <a:pt x="-3938" y="18453"/>
                    <a:pt x="1484" y="7595"/>
                    <a:pt x="12329" y="2166"/>
                  </a:cubicBezTo>
                  <a:close/>
                </a:path>
              </a:pathLst>
            </a:custGeom>
            <a:solidFill>
              <a:srgbClr val="7EB4B4"/>
            </a:solidFill>
            <a:ln w="18073" cap="flat">
              <a:noFill/>
              <a:prstDash val="solid"/>
              <a:miter/>
            </a:ln>
          </p:spPr>
          <p:txBody>
            <a:bodyPr rtlCol="0" anchor="ctr"/>
            <a:lstStyle/>
            <a:p>
              <a:endParaRPr lang="en-US"/>
            </a:p>
          </p:txBody>
        </p:sp>
        <p:sp>
          <p:nvSpPr>
            <p:cNvPr id="1346" name="Freeform 1345">
              <a:extLst>
                <a:ext uri="{FF2B5EF4-FFF2-40B4-BE49-F238E27FC236}">
                  <a16:creationId xmlns:a16="http://schemas.microsoft.com/office/drawing/2014/main" id="{BDEED68E-CEBC-5E40-A807-15696FF32513}"/>
                </a:ext>
              </a:extLst>
            </p:cNvPr>
            <p:cNvSpPr/>
            <p:nvPr/>
          </p:nvSpPr>
          <p:spPr>
            <a:xfrm>
              <a:off x="7750796" y="2754364"/>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4"/>
                    <a:pt x="66552" y="117984"/>
                  </a:cubicBezTo>
                  <a:lnTo>
                    <a:pt x="66552" y="117984"/>
                  </a:lnTo>
                  <a:cubicBezTo>
                    <a:pt x="57515" y="123412"/>
                    <a:pt x="44863" y="117984"/>
                    <a:pt x="39441" y="108935"/>
                  </a:cubicBezTo>
                  <a:lnTo>
                    <a:pt x="3292" y="29311"/>
                  </a:lnTo>
                  <a:cubicBezTo>
                    <a:pt x="-3938" y="18453"/>
                    <a:pt x="1484" y="7595"/>
                    <a:pt x="12329" y="2166"/>
                  </a:cubicBezTo>
                  <a:close/>
                </a:path>
              </a:pathLst>
            </a:custGeom>
            <a:solidFill>
              <a:srgbClr val="7EB4B4"/>
            </a:solidFill>
            <a:ln w="18073" cap="flat">
              <a:noFill/>
              <a:prstDash val="solid"/>
              <a:miter/>
            </a:ln>
          </p:spPr>
          <p:txBody>
            <a:bodyPr rtlCol="0" anchor="ctr"/>
            <a:lstStyle/>
            <a:p>
              <a:endParaRPr lang="en-US"/>
            </a:p>
          </p:txBody>
        </p:sp>
        <p:sp>
          <p:nvSpPr>
            <p:cNvPr id="1348" name="Freeform 1347">
              <a:extLst>
                <a:ext uri="{FF2B5EF4-FFF2-40B4-BE49-F238E27FC236}">
                  <a16:creationId xmlns:a16="http://schemas.microsoft.com/office/drawing/2014/main" id="{9AB17A0C-AFB0-8F41-A1B8-8D154C463499}"/>
                </a:ext>
              </a:extLst>
            </p:cNvPr>
            <p:cNvSpPr/>
            <p:nvPr/>
          </p:nvSpPr>
          <p:spPr>
            <a:xfrm>
              <a:off x="7447146" y="3058386"/>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3 h 120149"/>
                <a:gd name="connsiteX5" fmla="*/ 66552 w 77753"/>
                <a:gd name="connsiteY5" fmla="*/ 117983 h 120149"/>
                <a:gd name="connsiteX6" fmla="*/ 39441 w 77753"/>
                <a:gd name="connsiteY6" fmla="*/ 108935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8"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6643"/>
                    <a:pt x="1484" y="5785"/>
                    <a:pt x="12329" y="2166"/>
                  </a:cubicBezTo>
                  <a:close/>
                </a:path>
              </a:pathLst>
            </a:custGeom>
            <a:solidFill>
              <a:srgbClr val="7EB4B4"/>
            </a:solidFill>
            <a:ln w="18073" cap="flat">
              <a:noFill/>
              <a:prstDash val="solid"/>
              <a:miter/>
            </a:ln>
          </p:spPr>
          <p:txBody>
            <a:bodyPr rtlCol="0" anchor="ctr"/>
            <a:lstStyle/>
            <a:p>
              <a:endParaRPr lang="en-US"/>
            </a:p>
          </p:txBody>
        </p:sp>
        <p:sp>
          <p:nvSpPr>
            <p:cNvPr id="1349" name="Freeform 1348">
              <a:extLst>
                <a:ext uri="{FF2B5EF4-FFF2-40B4-BE49-F238E27FC236}">
                  <a16:creationId xmlns:a16="http://schemas.microsoft.com/office/drawing/2014/main" id="{BF652A8C-D762-ED48-916A-BE593F47D1F0}"/>
                </a:ext>
              </a:extLst>
            </p:cNvPr>
            <p:cNvSpPr/>
            <p:nvPr/>
          </p:nvSpPr>
          <p:spPr>
            <a:xfrm>
              <a:off x="8072197" y="2754721"/>
              <a:ext cx="39763" cy="121246"/>
            </a:xfrm>
            <a:custGeom>
              <a:avLst/>
              <a:gdLst>
                <a:gd name="connsiteX0" fmla="*/ 39764 w 39763"/>
                <a:gd name="connsiteY0" fmla="*/ 19906 h 121246"/>
                <a:gd name="connsiteX1" fmla="*/ 39764 w 39763"/>
                <a:gd name="connsiteY1" fmla="*/ 101341 h 121246"/>
                <a:gd name="connsiteX2" fmla="*/ 19882 w 39763"/>
                <a:gd name="connsiteY2" fmla="*/ 121246 h 121246"/>
                <a:gd name="connsiteX3" fmla="*/ 19882 w 39763"/>
                <a:gd name="connsiteY3" fmla="*/ 121246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8"/>
                    <a:pt x="30726" y="121246"/>
                    <a:pt x="19882" y="121246"/>
                  </a:cubicBezTo>
                  <a:lnTo>
                    <a:pt x="19882" y="121246"/>
                  </a:lnTo>
                  <a:cubicBezTo>
                    <a:pt x="9037" y="121246"/>
                    <a:pt x="0" y="112198"/>
                    <a:pt x="0" y="101341"/>
                  </a:cubicBezTo>
                  <a:lnTo>
                    <a:pt x="0" y="19906"/>
                  </a:lnTo>
                  <a:cubicBezTo>
                    <a:pt x="0" y="9048"/>
                    <a:pt x="9037" y="0"/>
                    <a:pt x="19882" y="0"/>
                  </a:cubicBezTo>
                  <a:lnTo>
                    <a:pt x="19882" y="0"/>
                  </a:lnTo>
                  <a:cubicBezTo>
                    <a:pt x="28919" y="0"/>
                    <a:pt x="39764" y="9048"/>
                    <a:pt x="39764" y="19906"/>
                  </a:cubicBezTo>
                  <a:close/>
                </a:path>
              </a:pathLst>
            </a:custGeom>
            <a:solidFill>
              <a:srgbClr val="7EB4B4"/>
            </a:solidFill>
            <a:ln w="18073" cap="flat">
              <a:noFill/>
              <a:prstDash val="solid"/>
              <a:miter/>
            </a:ln>
          </p:spPr>
          <p:txBody>
            <a:bodyPr rtlCol="0" anchor="ctr"/>
            <a:lstStyle/>
            <a:p>
              <a:endParaRPr lang="en-US"/>
            </a:p>
          </p:txBody>
        </p:sp>
        <p:sp>
          <p:nvSpPr>
            <p:cNvPr id="1350" name="Freeform 1349">
              <a:extLst>
                <a:ext uri="{FF2B5EF4-FFF2-40B4-BE49-F238E27FC236}">
                  <a16:creationId xmlns:a16="http://schemas.microsoft.com/office/drawing/2014/main" id="{04EA023E-84DB-854A-B1CE-A58BDD17E8B4}"/>
                </a:ext>
              </a:extLst>
            </p:cNvPr>
            <p:cNvSpPr/>
            <p:nvPr/>
          </p:nvSpPr>
          <p:spPr>
            <a:xfrm>
              <a:off x="7768547" y="3058543"/>
              <a:ext cx="39763" cy="121445"/>
            </a:xfrm>
            <a:custGeom>
              <a:avLst/>
              <a:gdLst>
                <a:gd name="connsiteX0" fmla="*/ 39764 w 39763"/>
                <a:gd name="connsiteY0" fmla="*/ 20105 h 121445"/>
                <a:gd name="connsiteX1" fmla="*/ 39764 w 39763"/>
                <a:gd name="connsiteY1" fmla="*/ 101539 h 121445"/>
                <a:gd name="connsiteX2" fmla="*/ 19882 w 39763"/>
                <a:gd name="connsiteY2" fmla="*/ 121446 h 121445"/>
                <a:gd name="connsiteX3" fmla="*/ 19882 w 39763"/>
                <a:gd name="connsiteY3" fmla="*/ 121446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7" y="121446"/>
                    <a:pt x="19882" y="121446"/>
                  </a:cubicBezTo>
                  <a:lnTo>
                    <a:pt x="19882" y="121446"/>
                  </a:lnTo>
                  <a:cubicBezTo>
                    <a:pt x="9037" y="121446"/>
                    <a:pt x="0" y="112397"/>
                    <a:pt x="0" y="101539"/>
                  </a:cubicBezTo>
                  <a:lnTo>
                    <a:pt x="0" y="20105"/>
                  </a:lnTo>
                  <a:cubicBezTo>
                    <a:pt x="0" y="9247"/>
                    <a:pt x="9037" y="199"/>
                    <a:pt x="19882" y="199"/>
                  </a:cubicBezTo>
                  <a:lnTo>
                    <a:pt x="19882" y="199"/>
                  </a:lnTo>
                  <a:cubicBezTo>
                    <a:pt x="30727" y="-1611"/>
                    <a:pt x="39764" y="9247"/>
                    <a:pt x="39764" y="20105"/>
                  </a:cubicBezTo>
                  <a:close/>
                </a:path>
              </a:pathLst>
            </a:custGeom>
            <a:solidFill>
              <a:srgbClr val="7EB4B4"/>
            </a:solidFill>
            <a:ln w="18073" cap="flat">
              <a:noFill/>
              <a:prstDash val="solid"/>
              <a:miter/>
            </a:ln>
          </p:spPr>
          <p:txBody>
            <a:bodyPr rtlCol="0" anchor="ctr"/>
            <a:lstStyle/>
            <a:p>
              <a:endParaRPr lang="en-US"/>
            </a:p>
          </p:txBody>
        </p:sp>
        <p:sp>
          <p:nvSpPr>
            <p:cNvPr id="1351" name="Freeform 1350">
              <a:extLst>
                <a:ext uri="{FF2B5EF4-FFF2-40B4-BE49-F238E27FC236}">
                  <a16:creationId xmlns:a16="http://schemas.microsoft.com/office/drawing/2014/main" id="{7DAEFFD9-34DA-7447-8140-6F44F1E5A92F}"/>
                </a:ext>
              </a:extLst>
            </p:cNvPr>
            <p:cNvSpPr/>
            <p:nvPr/>
          </p:nvSpPr>
          <p:spPr>
            <a:xfrm>
              <a:off x="8053439" y="3058386"/>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3 h 120149"/>
                <a:gd name="connsiteX5" fmla="*/ 65752 w 76952"/>
                <a:gd name="connsiteY5" fmla="*/ 117983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3"/>
                  </a:cubicBezTo>
                  <a:lnTo>
                    <a:pt x="65752" y="117983"/>
                  </a:lnTo>
                  <a:cubicBezTo>
                    <a:pt x="56714" y="123413"/>
                    <a:pt x="44062" y="117983"/>
                    <a:pt x="38640" y="108935"/>
                  </a:cubicBezTo>
                  <a:lnTo>
                    <a:pt x="2491" y="29311"/>
                  </a:lnTo>
                  <a:cubicBezTo>
                    <a:pt x="-2931" y="16643"/>
                    <a:pt x="684" y="5785"/>
                    <a:pt x="11528" y="2166"/>
                  </a:cubicBezTo>
                  <a:close/>
                </a:path>
              </a:pathLst>
            </a:custGeom>
            <a:solidFill>
              <a:srgbClr val="7EB4B4"/>
            </a:solidFill>
            <a:ln w="18073" cap="flat">
              <a:noFill/>
              <a:prstDash val="solid"/>
              <a:miter/>
            </a:ln>
          </p:spPr>
          <p:txBody>
            <a:bodyPr rtlCol="0" anchor="ctr"/>
            <a:lstStyle/>
            <a:p>
              <a:endParaRPr lang="en-US"/>
            </a:p>
          </p:txBody>
        </p:sp>
        <p:sp>
          <p:nvSpPr>
            <p:cNvPr id="1352" name="Freeform 1351">
              <a:extLst>
                <a:ext uri="{FF2B5EF4-FFF2-40B4-BE49-F238E27FC236}">
                  <a16:creationId xmlns:a16="http://schemas.microsoft.com/office/drawing/2014/main" id="{49AAAD86-1C5B-BB4D-98C5-5833DAE8E245}"/>
                </a:ext>
              </a:extLst>
            </p:cNvPr>
            <p:cNvSpPr/>
            <p:nvPr userDrawn="1"/>
          </p:nvSpPr>
          <p:spPr>
            <a:xfrm>
              <a:off x="8374039" y="2450699"/>
              <a:ext cx="39763" cy="121246"/>
            </a:xfrm>
            <a:custGeom>
              <a:avLst/>
              <a:gdLst>
                <a:gd name="connsiteX0" fmla="*/ 39764 w 39763"/>
                <a:gd name="connsiteY0" fmla="*/ 19906 h 121246"/>
                <a:gd name="connsiteX1" fmla="*/ 39764 w 39763"/>
                <a:gd name="connsiteY1" fmla="*/ 101341 h 121246"/>
                <a:gd name="connsiteX2" fmla="*/ 19882 w 39763"/>
                <a:gd name="connsiteY2" fmla="*/ 121247 h 121246"/>
                <a:gd name="connsiteX3" fmla="*/ 19882 w 39763"/>
                <a:gd name="connsiteY3" fmla="*/ 121247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9"/>
                    <a:pt x="30727" y="121247"/>
                    <a:pt x="19882" y="121247"/>
                  </a:cubicBezTo>
                  <a:lnTo>
                    <a:pt x="19882" y="121247"/>
                  </a:lnTo>
                  <a:cubicBezTo>
                    <a:pt x="9037" y="121247"/>
                    <a:pt x="0" y="112199"/>
                    <a:pt x="0" y="101341"/>
                  </a:cubicBezTo>
                  <a:lnTo>
                    <a:pt x="0" y="19906"/>
                  </a:lnTo>
                  <a:cubicBezTo>
                    <a:pt x="0" y="9048"/>
                    <a:pt x="9037" y="0"/>
                    <a:pt x="19882" y="0"/>
                  </a:cubicBezTo>
                  <a:lnTo>
                    <a:pt x="19882" y="0"/>
                  </a:lnTo>
                  <a:cubicBezTo>
                    <a:pt x="30727" y="0"/>
                    <a:pt x="39764" y="9048"/>
                    <a:pt x="39764" y="19906"/>
                  </a:cubicBezTo>
                  <a:close/>
                </a:path>
              </a:pathLst>
            </a:custGeom>
            <a:solidFill>
              <a:srgbClr val="7EB4B4"/>
            </a:solidFill>
            <a:ln w="18073" cap="flat">
              <a:noFill/>
              <a:prstDash val="solid"/>
              <a:miter/>
            </a:ln>
          </p:spPr>
          <p:txBody>
            <a:bodyPr rtlCol="0" anchor="ctr"/>
            <a:lstStyle/>
            <a:p>
              <a:endParaRPr lang="en-US"/>
            </a:p>
          </p:txBody>
        </p:sp>
        <p:sp>
          <p:nvSpPr>
            <p:cNvPr id="1354" name="Freeform 1353">
              <a:extLst>
                <a:ext uri="{FF2B5EF4-FFF2-40B4-BE49-F238E27FC236}">
                  <a16:creationId xmlns:a16="http://schemas.microsoft.com/office/drawing/2014/main" id="{3457E93C-FFAC-0948-B9CA-CE9C8879A43C}"/>
                </a:ext>
              </a:extLst>
            </p:cNvPr>
            <p:cNvSpPr/>
            <p:nvPr/>
          </p:nvSpPr>
          <p:spPr>
            <a:xfrm>
              <a:off x="8658931" y="2450343"/>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3 h 120149"/>
                <a:gd name="connsiteX5" fmla="*/ 65752 w 76952"/>
                <a:gd name="connsiteY5" fmla="*/ 117983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3"/>
                  </a:cubicBezTo>
                  <a:lnTo>
                    <a:pt x="65752" y="117983"/>
                  </a:lnTo>
                  <a:cubicBezTo>
                    <a:pt x="56714" y="123413"/>
                    <a:pt x="44062" y="117983"/>
                    <a:pt x="38640" y="108935"/>
                  </a:cubicBezTo>
                  <a:lnTo>
                    <a:pt x="2491" y="29311"/>
                  </a:lnTo>
                  <a:cubicBezTo>
                    <a:pt x="-2931" y="18453"/>
                    <a:pt x="684" y="7595"/>
                    <a:pt x="11528" y="2166"/>
                  </a:cubicBezTo>
                  <a:close/>
                </a:path>
              </a:pathLst>
            </a:custGeom>
            <a:solidFill>
              <a:srgbClr val="7EB4B4"/>
            </a:solidFill>
            <a:ln w="18073" cap="flat">
              <a:noFill/>
              <a:prstDash val="solid"/>
              <a:miter/>
            </a:ln>
          </p:spPr>
          <p:txBody>
            <a:bodyPr rtlCol="0" anchor="ctr"/>
            <a:lstStyle/>
            <a:p>
              <a:endParaRPr lang="en-US"/>
            </a:p>
          </p:txBody>
        </p:sp>
        <p:sp>
          <p:nvSpPr>
            <p:cNvPr id="1355" name="Freeform 1354">
              <a:extLst>
                <a:ext uri="{FF2B5EF4-FFF2-40B4-BE49-F238E27FC236}">
                  <a16:creationId xmlns:a16="http://schemas.microsoft.com/office/drawing/2014/main" id="{756B9D64-944B-5646-9B30-811B9B614B90}"/>
                </a:ext>
              </a:extLst>
            </p:cNvPr>
            <p:cNvSpPr/>
            <p:nvPr/>
          </p:nvSpPr>
          <p:spPr>
            <a:xfrm>
              <a:off x="8961781" y="2450343"/>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3 h 120149"/>
                <a:gd name="connsiteX5" fmla="*/ 66552 w 77752"/>
                <a:gd name="connsiteY5" fmla="*/ 117983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solidFill>
              <a:srgbClr val="7EB4B4"/>
            </a:solidFill>
            <a:ln w="18073" cap="flat">
              <a:noFill/>
              <a:prstDash val="solid"/>
              <a:miter/>
            </a:ln>
          </p:spPr>
          <p:txBody>
            <a:bodyPr rtlCol="0" anchor="ctr"/>
            <a:lstStyle/>
            <a:p>
              <a:endParaRPr lang="en-US"/>
            </a:p>
          </p:txBody>
        </p:sp>
        <p:sp>
          <p:nvSpPr>
            <p:cNvPr id="1357" name="Freeform 1356">
              <a:extLst>
                <a:ext uri="{FF2B5EF4-FFF2-40B4-BE49-F238E27FC236}">
                  <a16:creationId xmlns:a16="http://schemas.microsoft.com/office/drawing/2014/main" id="{590290C9-5A50-3245-B5E9-5821D68BC36F}"/>
                </a:ext>
              </a:extLst>
            </p:cNvPr>
            <p:cNvSpPr/>
            <p:nvPr/>
          </p:nvSpPr>
          <p:spPr>
            <a:xfrm>
              <a:off x="8356288" y="2754364"/>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4"/>
                    <a:pt x="66552" y="117984"/>
                  </a:cubicBezTo>
                  <a:lnTo>
                    <a:pt x="66552" y="117984"/>
                  </a:lnTo>
                  <a:cubicBezTo>
                    <a:pt x="57515" y="123412"/>
                    <a:pt x="44863" y="117984"/>
                    <a:pt x="39441" y="108935"/>
                  </a:cubicBezTo>
                  <a:lnTo>
                    <a:pt x="3292" y="29311"/>
                  </a:lnTo>
                  <a:cubicBezTo>
                    <a:pt x="-3938" y="18453"/>
                    <a:pt x="1484" y="7595"/>
                    <a:pt x="12329" y="2166"/>
                  </a:cubicBezTo>
                  <a:close/>
                </a:path>
              </a:pathLst>
            </a:custGeom>
            <a:solidFill>
              <a:srgbClr val="7EB4B4"/>
            </a:solidFill>
            <a:ln w="18073" cap="flat">
              <a:noFill/>
              <a:prstDash val="solid"/>
              <a:miter/>
            </a:ln>
          </p:spPr>
          <p:txBody>
            <a:bodyPr rtlCol="0" anchor="ctr"/>
            <a:lstStyle/>
            <a:p>
              <a:endParaRPr lang="en-US"/>
            </a:p>
          </p:txBody>
        </p:sp>
        <p:sp>
          <p:nvSpPr>
            <p:cNvPr id="1358" name="Freeform 1357">
              <a:extLst>
                <a:ext uri="{FF2B5EF4-FFF2-40B4-BE49-F238E27FC236}">
                  <a16:creationId xmlns:a16="http://schemas.microsoft.com/office/drawing/2014/main" id="{3B74D6EF-CB4C-1849-A930-5C59941223D2}"/>
                </a:ext>
              </a:extLst>
            </p:cNvPr>
            <p:cNvSpPr/>
            <p:nvPr/>
          </p:nvSpPr>
          <p:spPr>
            <a:xfrm>
              <a:off x="8658931" y="2754364"/>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4"/>
                    <a:pt x="65752" y="117984"/>
                  </a:cubicBezTo>
                  <a:lnTo>
                    <a:pt x="65752" y="117984"/>
                  </a:lnTo>
                  <a:cubicBezTo>
                    <a:pt x="56714" y="123412"/>
                    <a:pt x="44062" y="117984"/>
                    <a:pt x="38640" y="108935"/>
                  </a:cubicBezTo>
                  <a:lnTo>
                    <a:pt x="2491" y="29311"/>
                  </a:lnTo>
                  <a:cubicBezTo>
                    <a:pt x="-2931" y="18453"/>
                    <a:pt x="684" y="7595"/>
                    <a:pt x="11528" y="2166"/>
                  </a:cubicBezTo>
                  <a:close/>
                </a:path>
              </a:pathLst>
            </a:custGeom>
            <a:solidFill>
              <a:srgbClr val="7EB4B4"/>
            </a:solidFill>
            <a:ln w="18073" cap="flat">
              <a:noFill/>
              <a:prstDash val="solid"/>
              <a:miter/>
            </a:ln>
          </p:spPr>
          <p:txBody>
            <a:bodyPr rtlCol="0" anchor="ctr"/>
            <a:lstStyle/>
            <a:p>
              <a:endParaRPr lang="en-US"/>
            </a:p>
          </p:txBody>
        </p:sp>
        <p:sp>
          <p:nvSpPr>
            <p:cNvPr id="1360" name="Freeform 1359">
              <a:extLst>
                <a:ext uri="{FF2B5EF4-FFF2-40B4-BE49-F238E27FC236}">
                  <a16:creationId xmlns:a16="http://schemas.microsoft.com/office/drawing/2014/main" id="{6DE501A8-286B-9340-B930-7A5D5A2951B1}"/>
                </a:ext>
              </a:extLst>
            </p:cNvPr>
            <p:cNvSpPr/>
            <p:nvPr/>
          </p:nvSpPr>
          <p:spPr>
            <a:xfrm>
              <a:off x="8356288" y="3058386"/>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3 h 120149"/>
                <a:gd name="connsiteX5" fmla="*/ 66552 w 77752"/>
                <a:gd name="connsiteY5" fmla="*/ 117983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6643"/>
                    <a:pt x="1484" y="5785"/>
                    <a:pt x="12329" y="2166"/>
                  </a:cubicBezTo>
                  <a:close/>
                </a:path>
              </a:pathLst>
            </a:custGeom>
            <a:solidFill>
              <a:srgbClr val="7EB4B4"/>
            </a:solidFill>
            <a:ln w="18073" cap="flat">
              <a:noFill/>
              <a:prstDash val="solid"/>
              <a:miter/>
            </a:ln>
          </p:spPr>
          <p:txBody>
            <a:bodyPr rtlCol="0" anchor="ctr"/>
            <a:lstStyle/>
            <a:p>
              <a:endParaRPr lang="en-US"/>
            </a:p>
          </p:txBody>
        </p:sp>
        <p:sp>
          <p:nvSpPr>
            <p:cNvPr id="1361" name="Freeform 1360">
              <a:extLst>
                <a:ext uri="{FF2B5EF4-FFF2-40B4-BE49-F238E27FC236}">
                  <a16:creationId xmlns:a16="http://schemas.microsoft.com/office/drawing/2014/main" id="{9EBE997E-CF0F-994C-87F6-B8978D6BC55A}"/>
                </a:ext>
              </a:extLst>
            </p:cNvPr>
            <p:cNvSpPr/>
            <p:nvPr/>
          </p:nvSpPr>
          <p:spPr>
            <a:xfrm>
              <a:off x="8981340" y="2754721"/>
              <a:ext cx="39763" cy="121246"/>
            </a:xfrm>
            <a:custGeom>
              <a:avLst/>
              <a:gdLst>
                <a:gd name="connsiteX0" fmla="*/ 39764 w 39763"/>
                <a:gd name="connsiteY0" fmla="*/ 19906 h 121246"/>
                <a:gd name="connsiteX1" fmla="*/ 39764 w 39763"/>
                <a:gd name="connsiteY1" fmla="*/ 101341 h 121246"/>
                <a:gd name="connsiteX2" fmla="*/ 19882 w 39763"/>
                <a:gd name="connsiteY2" fmla="*/ 121246 h 121246"/>
                <a:gd name="connsiteX3" fmla="*/ 19882 w 39763"/>
                <a:gd name="connsiteY3" fmla="*/ 121246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8"/>
                    <a:pt x="30726" y="121246"/>
                    <a:pt x="19882" y="121246"/>
                  </a:cubicBezTo>
                  <a:lnTo>
                    <a:pt x="19882" y="121246"/>
                  </a:lnTo>
                  <a:cubicBezTo>
                    <a:pt x="9037" y="121246"/>
                    <a:pt x="0" y="112198"/>
                    <a:pt x="0" y="101341"/>
                  </a:cubicBezTo>
                  <a:lnTo>
                    <a:pt x="0" y="19906"/>
                  </a:lnTo>
                  <a:cubicBezTo>
                    <a:pt x="0" y="9048"/>
                    <a:pt x="9037" y="0"/>
                    <a:pt x="19882" y="0"/>
                  </a:cubicBezTo>
                  <a:lnTo>
                    <a:pt x="19882" y="0"/>
                  </a:lnTo>
                  <a:cubicBezTo>
                    <a:pt x="28919" y="0"/>
                    <a:pt x="39764" y="9048"/>
                    <a:pt x="39764" y="19906"/>
                  </a:cubicBezTo>
                  <a:close/>
                </a:path>
              </a:pathLst>
            </a:custGeom>
            <a:solidFill>
              <a:srgbClr val="7EB4B4"/>
            </a:solidFill>
            <a:ln w="18073" cap="flat">
              <a:noFill/>
              <a:prstDash val="solid"/>
              <a:miter/>
            </a:ln>
          </p:spPr>
          <p:txBody>
            <a:bodyPr rtlCol="0" anchor="ctr"/>
            <a:lstStyle/>
            <a:p>
              <a:endParaRPr lang="en-US"/>
            </a:p>
          </p:txBody>
        </p:sp>
        <p:sp>
          <p:nvSpPr>
            <p:cNvPr id="1362" name="Freeform 1361">
              <a:extLst>
                <a:ext uri="{FF2B5EF4-FFF2-40B4-BE49-F238E27FC236}">
                  <a16:creationId xmlns:a16="http://schemas.microsoft.com/office/drawing/2014/main" id="{D1485A1A-D554-7D42-ABE8-C20AA06CD521}"/>
                </a:ext>
              </a:extLst>
            </p:cNvPr>
            <p:cNvSpPr/>
            <p:nvPr/>
          </p:nvSpPr>
          <p:spPr>
            <a:xfrm>
              <a:off x="8677690" y="3058543"/>
              <a:ext cx="39763" cy="121445"/>
            </a:xfrm>
            <a:custGeom>
              <a:avLst/>
              <a:gdLst>
                <a:gd name="connsiteX0" fmla="*/ 39764 w 39763"/>
                <a:gd name="connsiteY0" fmla="*/ 20105 h 121445"/>
                <a:gd name="connsiteX1" fmla="*/ 39764 w 39763"/>
                <a:gd name="connsiteY1" fmla="*/ 101539 h 121445"/>
                <a:gd name="connsiteX2" fmla="*/ 19882 w 39763"/>
                <a:gd name="connsiteY2" fmla="*/ 121446 h 121445"/>
                <a:gd name="connsiteX3" fmla="*/ 19882 w 39763"/>
                <a:gd name="connsiteY3" fmla="*/ 121446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6" y="121446"/>
                    <a:pt x="19882" y="121446"/>
                  </a:cubicBezTo>
                  <a:lnTo>
                    <a:pt x="19882" y="121446"/>
                  </a:lnTo>
                  <a:cubicBezTo>
                    <a:pt x="9037" y="121446"/>
                    <a:pt x="0" y="112397"/>
                    <a:pt x="0" y="101539"/>
                  </a:cubicBezTo>
                  <a:lnTo>
                    <a:pt x="0" y="20105"/>
                  </a:lnTo>
                  <a:cubicBezTo>
                    <a:pt x="0" y="9247"/>
                    <a:pt x="9037" y="199"/>
                    <a:pt x="19882" y="199"/>
                  </a:cubicBezTo>
                  <a:lnTo>
                    <a:pt x="19882" y="199"/>
                  </a:lnTo>
                  <a:cubicBezTo>
                    <a:pt x="30726" y="-1611"/>
                    <a:pt x="39764" y="9247"/>
                    <a:pt x="39764" y="20105"/>
                  </a:cubicBezTo>
                  <a:close/>
                </a:path>
              </a:pathLst>
            </a:custGeom>
            <a:solidFill>
              <a:srgbClr val="7EB4B4"/>
            </a:solidFill>
            <a:ln w="18073" cap="flat">
              <a:noFill/>
              <a:prstDash val="solid"/>
              <a:miter/>
            </a:ln>
          </p:spPr>
          <p:txBody>
            <a:bodyPr rtlCol="0" anchor="ctr"/>
            <a:lstStyle/>
            <a:p>
              <a:endParaRPr lang="en-US"/>
            </a:p>
          </p:txBody>
        </p:sp>
        <p:sp>
          <p:nvSpPr>
            <p:cNvPr id="1363" name="Freeform 1362">
              <a:extLst>
                <a:ext uri="{FF2B5EF4-FFF2-40B4-BE49-F238E27FC236}">
                  <a16:creationId xmlns:a16="http://schemas.microsoft.com/office/drawing/2014/main" id="{0A6E6A9F-1F02-1843-98AE-79DCC1150863}"/>
                </a:ext>
              </a:extLst>
            </p:cNvPr>
            <p:cNvSpPr/>
            <p:nvPr/>
          </p:nvSpPr>
          <p:spPr>
            <a:xfrm>
              <a:off x="8961781" y="3058386"/>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3 h 120149"/>
                <a:gd name="connsiteX5" fmla="*/ 66552 w 77752"/>
                <a:gd name="connsiteY5" fmla="*/ 117983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6643"/>
                    <a:pt x="1484" y="5785"/>
                    <a:pt x="12329" y="2166"/>
                  </a:cubicBezTo>
                  <a:close/>
                </a:path>
              </a:pathLst>
            </a:custGeom>
            <a:solidFill>
              <a:srgbClr val="7EB4B4"/>
            </a:solidFill>
            <a:ln w="18073" cap="flat">
              <a:noFill/>
              <a:prstDash val="solid"/>
              <a:miter/>
            </a:ln>
          </p:spPr>
          <p:txBody>
            <a:bodyPr rtlCol="0" anchor="ctr"/>
            <a:lstStyle/>
            <a:p>
              <a:endParaRPr lang="en-US"/>
            </a:p>
          </p:txBody>
        </p:sp>
        <p:sp>
          <p:nvSpPr>
            <p:cNvPr id="1364" name="Freeform 1363">
              <a:extLst>
                <a:ext uri="{FF2B5EF4-FFF2-40B4-BE49-F238E27FC236}">
                  <a16:creationId xmlns:a16="http://schemas.microsoft.com/office/drawing/2014/main" id="{253A31D0-426A-FF49-A4B8-1AD848A349E4}"/>
                </a:ext>
              </a:extLst>
            </p:cNvPr>
            <p:cNvSpPr/>
            <p:nvPr userDrawn="1"/>
          </p:nvSpPr>
          <p:spPr>
            <a:xfrm>
              <a:off x="9283182" y="2450699"/>
              <a:ext cx="39763" cy="121246"/>
            </a:xfrm>
            <a:custGeom>
              <a:avLst/>
              <a:gdLst>
                <a:gd name="connsiteX0" fmla="*/ 39764 w 39763"/>
                <a:gd name="connsiteY0" fmla="*/ 19906 h 121246"/>
                <a:gd name="connsiteX1" fmla="*/ 39764 w 39763"/>
                <a:gd name="connsiteY1" fmla="*/ 101341 h 121246"/>
                <a:gd name="connsiteX2" fmla="*/ 19882 w 39763"/>
                <a:gd name="connsiteY2" fmla="*/ 121247 h 121246"/>
                <a:gd name="connsiteX3" fmla="*/ 19882 w 39763"/>
                <a:gd name="connsiteY3" fmla="*/ 121247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9"/>
                    <a:pt x="30726" y="121247"/>
                    <a:pt x="19882" y="121247"/>
                  </a:cubicBezTo>
                  <a:lnTo>
                    <a:pt x="19882" y="121247"/>
                  </a:lnTo>
                  <a:cubicBezTo>
                    <a:pt x="9037" y="121247"/>
                    <a:pt x="0" y="112199"/>
                    <a:pt x="0" y="101341"/>
                  </a:cubicBezTo>
                  <a:lnTo>
                    <a:pt x="0" y="19906"/>
                  </a:lnTo>
                  <a:cubicBezTo>
                    <a:pt x="0" y="9048"/>
                    <a:pt x="9037" y="0"/>
                    <a:pt x="19882" y="0"/>
                  </a:cubicBezTo>
                  <a:lnTo>
                    <a:pt x="19882" y="0"/>
                  </a:lnTo>
                  <a:cubicBezTo>
                    <a:pt x="30726" y="0"/>
                    <a:pt x="39764" y="9048"/>
                    <a:pt x="39764" y="19906"/>
                  </a:cubicBezTo>
                  <a:close/>
                </a:path>
              </a:pathLst>
            </a:custGeom>
            <a:solidFill>
              <a:srgbClr val="7EB4B4"/>
            </a:solidFill>
            <a:ln w="18073" cap="flat">
              <a:noFill/>
              <a:prstDash val="solid"/>
              <a:miter/>
            </a:ln>
          </p:spPr>
          <p:txBody>
            <a:bodyPr rtlCol="0" anchor="ctr"/>
            <a:lstStyle/>
            <a:p>
              <a:endParaRPr lang="en-US"/>
            </a:p>
          </p:txBody>
        </p:sp>
        <p:sp>
          <p:nvSpPr>
            <p:cNvPr id="1366" name="Freeform 1365">
              <a:extLst>
                <a:ext uri="{FF2B5EF4-FFF2-40B4-BE49-F238E27FC236}">
                  <a16:creationId xmlns:a16="http://schemas.microsoft.com/office/drawing/2014/main" id="{D7EBA21A-66EE-7D4A-A43C-9FF3B58C440A}"/>
                </a:ext>
              </a:extLst>
            </p:cNvPr>
            <p:cNvSpPr/>
            <p:nvPr/>
          </p:nvSpPr>
          <p:spPr>
            <a:xfrm>
              <a:off x="9568074" y="2450343"/>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3 h 120149"/>
                <a:gd name="connsiteX5" fmla="*/ 65752 w 76952"/>
                <a:gd name="connsiteY5" fmla="*/ 117983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3"/>
                  </a:cubicBezTo>
                  <a:lnTo>
                    <a:pt x="65752" y="117983"/>
                  </a:lnTo>
                  <a:cubicBezTo>
                    <a:pt x="56714" y="123413"/>
                    <a:pt x="44062" y="117983"/>
                    <a:pt x="38640" y="108935"/>
                  </a:cubicBezTo>
                  <a:lnTo>
                    <a:pt x="2491" y="29311"/>
                  </a:lnTo>
                  <a:cubicBezTo>
                    <a:pt x="-2931" y="18453"/>
                    <a:pt x="684" y="7595"/>
                    <a:pt x="11528" y="2166"/>
                  </a:cubicBezTo>
                  <a:close/>
                </a:path>
              </a:pathLst>
            </a:custGeom>
            <a:solidFill>
              <a:srgbClr val="7EB4B4"/>
            </a:solidFill>
            <a:ln w="18073" cap="flat">
              <a:noFill/>
              <a:prstDash val="solid"/>
              <a:miter/>
            </a:ln>
          </p:spPr>
          <p:txBody>
            <a:bodyPr rtlCol="0" anchor="ctr"/>
            <a:lstStyle/>
            <a:p>
              <a:endParaRPr lang="en-US"/>
            </a:p>
          </p:txBody>
        </p:sp>
        <p:sp>
          <p:nvSpPr>
            <p:cNvPr id="1367" name="Freeform 1366">
              <a:extLst>
                <a:ext uri="{FF2B5EF4-FFF2-40B4-BE49-F238E27FC236}">
                  <a16:creationId xmlns:a16="http://schemas.microsoft.com/office/drawing/2014/main" id="{4CE7946E-86DC-E943-8D50-E6E484A9E556}"/>
                </a:ext>
              </a:extLst>
            </p:cNvPr>
            <p:cNvSpPr/>
            <p:nvPr/>
          </p:nvSpPr>
          <p:spPr>
            <a:xfrm>
              <a:off x="9870923" y="2450343"/>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3 h 120149"/>
                <a:gd name="connsiteX5" fmla="*/ 66552 w 77753"/>
                <a:gd name="connsiteY5" fmla="*/ 117983 h 120149"/>
                <a:gd name="connsiteX6" fmla="*/ 39441 w 77753"/>
                <a:gd name="connsiteY6" fmla="*/ 108935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9"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solidFill>
              <a:srgbClr val="7EB4B4"/>
            </a:solidFill>
            <a:ln w="18073" cap="flat">
              <a:noFill/>
              <a:prstDash val="solid"/>
              <a:miter/>
            </a:ln>
          </p:spPr>
          <p:txBody>
            <a:bodyPr rtlCol="0" anchor="ctr"/>
            <a:lstStyle/>
            <a:p>
              <a:endParaRPr lang="en-US"/>
            </a:p>
          </p:txBody>
        </p:sp>
        <p:sp>
          <p:nvSpPr>
            <p:cNvPr id="1369" name="Freeform 1368">
              <a:extLst>
                <a:ext uri="{FF2B5EF4-FFF2-40B4-BE49-F238E27FC236}">
                  <a16:creationId xmlns:a16="http://schemas.microsoft.com/office/drawing/2014/main" id="{54387072-54B9-7A4B-AE5A-D7148179B1D4}"/>
                </a:ext>
              </a:extLst>
            </p:cNvPr>
            <p:cNvSpPr/>
            <p:nvPr/>
          </p:nvSpPr>
          <p:spPr>
            <a:xfrm>
              <a:off x="9265431" y="2754364"/>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89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89" y="90839"/>
                  </a:lnTo>
                  <a:cubicBezTo>
                    <a:pt x="81012" y="99887"/>
                    <a:pt x="75589" y="112554"/>
                    <a:pt x="66552" y="117984"/>
                  </a:cubicBezTo>
                  <a:lnTo>
                    <a:pt x="66552" y="117984"/>
                  </a:lnTo>
                  <a:cubicBezTo>
                    <a:pt x="57515" y="123412"/>
                    <a:pt x="44863" y="117984"/>
                    <a:pt x="39441" y="108935"/>
                  </a:cubicBezTo>
                  <a:lnTo>
                    <a:pt x="3292" y="29311"/>
                  </a:lnTo>
                  <a:cubicBezTo>
                    <a:pt x="-3938" y="18453"/>
                    <a:pt x="1485" y="7595"/>
                    <a:pt x="12329" y="2166"/>
                  </a:cubicBezTo>
                  <a:close/>
                </a:path>
              </a:pathLst>
            </a:custGeom>
            <a:solidFill>
              <a:srgbClr val="7EB4B4"/>
            </a:solidFill>
            <a:ln w="18073" cap="flat">
              <a:noFill/>
              <a:prstDash val="solid"/>
              <a:miter/>
            </a:ln>
          </p:spPr>
          <p:txBody>
            <a:bodyPr rtlCol="0" anchor="ctr"/>
            <a:lstStyle/>
            <a:p>
              <a:endParaRPr lang="en-US"/>
            </a:p>
          </p:txBody>
        </p:sp>
        <p:sp>
          <p:nvSpPr>
            <p:cNvPr id="1370" name="Freeform 1369">
              <a:extLst>
                <a:ext uri="{FF2B5EF4-FFF2-40B4-BE49-F238E27FC236}">
                  <a16:creationId xmlns:a16="http://schemas.microsoft.com/office/drawing/2014/main" id="{9B01B77F-6012-3D46-A2BA-69F9B6BC24B3}"/>
                </a:ext>
              </a:extLst>
            </p:cNvPr>
            <p:cNvSpPr/>
            <p:nvPr/>
          </p:nvSpPr>
          <p:spPr>
            <a:xfrm>
              <a:off x="9568074" y="2754364"/>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4"/>
                    <a:pt x="65752" y="117984"/>
                  </a:cubicBezTo>
                  <a:lnTo>
                    <a:pt x="65752" y="117984"/>
                  </a:lnTo>
                  <a:cubicBezTo>
                    <a:pt x="56714" y="123412"/>
                    <a:pt x="44062" y="117984"/>
                    <a:pt x="38640" y="108935"/>
                  </a:cubicBezTo>
                  <a:lnTo>
                    <a:pt x="2491" y="29311"/>
                  </a:lnTo>
                  <a:cubicBezTo>
                    <a:pt x="-2931" y="18453"/>
                    <a:pt x="684" y="7595"/>
                    <a:pt x="11528" y="2166"/>
                  </a:cubicBezTo>
                  <a:close/>
                </a:path>
              </a:pathLst>
            </a:custGeom>
            <a:solidFill>
              <a:srgbClr val="7EB4B4"/>
            </a:solidFill>
            <a:ln w="18073" cap="flat">
              <a:noFill/>
              <a:prstDash val="solid"/>
              <a:miter/>
            </a:ln>
          </p:spPr>
          <p:txBody>
            <a:bodyPr rtlCol="0" anchor="ctr"/>
            <a:lstStyle/>
            <a:p>
              <a:endParaRPr lang="en-US"/>
            </a:p>
          </p:txBody>
        </p:sp>
        <p:sp>
          <p:nvSpPr>
            <p:cNvPr id="1372" name="Freeform 1371">
              <a:extLst>
                <a:ext uri="{FF2B5EF4-FFF2-40B4-BE49-F238E27FC236}">
                  <a16:creationId xmlns:a16="http://schemas.microsoft.com/office/drawing/2014/main" id="{A55B84C4-715C-FA46-96E3-ADEB48F93624}"/>
                </a:ext>
              </a:extLst>
            </p:cNvPr>
            <p:cNvSpPr/>
            <p:nvPr/>
          </p:nvSpPr>
          <p:spPr>
            <a:xfrm>
              <a:off x="9265431" y="3058386"/>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89 w 77752"/>
                <a:gd name="connsiteY3" fmla="*/ 90839 h 120149"/>
                <a:gd name="connsiteX4" fmla="*/ 66552 w 77752"/>
                <a:gd name="connsiteY4" fmla="*/ 117983 h 120149"/>
                <a:gd name="connsiteX5" fmla="*/ 66552 w 77752"/>
                <a:gd name="connsiteY5" fmla="*/ 117983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89" y="90839"/>
                  </a:lnTo>
                  <a:cubicBezTo>
                    <a:pt x="81012" y="99887"/>
                    <a:pt x="75589" y="112555"/>
                    <a:pt x="66552" y="117983"/>
                  </a:cubicBezTo>
                  <a:lnTo>
                    <a:pt x="66552" y="117983"/>
                  </a:lnTo>
                  <a:cubicBezTo>
                    <a:pt x="57515" y="123413"/>
                    <a:pt x="44863" y="117983"/>
                    <a:pt x="39441" y="108935"/>
                  </a:cubicBezTo>
                  <a:lnTo>
                    <a:pt x="3292" y="29311"/>
                  </a:lnTo>
                  <a:cubicBezTo>
                    <a:pt x="-3938" y="16643"/>
                    <a:pt x="1485" y="5785"/>
                    <a:pt x="12329" y="2166"/>
                  </a:cubicBezTo>
                  <a:close/>
                </a:path>
              </a:pathLst>
            </a:custGeom>
            <a:solidFill>
              <a:srgbClr val="7EB4B4"/>
            </a:solidFill>
            <a:ln w="18073" cap="flat">
              <a:noFill/>
              <a:prstDash val="solid"/>
              <a:miter/>
            </a:ln>
          </p:spPr>
          <p:txBody>
            <a:bodyPr rtlCol="0" anchor="ctr"/>
            <a:lstStyle/>
            <a:p>
              <a:endParaRPr lang="en-US"/>
            </a:p>
          </p:txBody>
        </p:sp>
        <p:sp>
          <p:nvSpPr>
            <p:cNvPr id="1373" name="Freeform 1372">
              <a:extLst>
                <a:ext uri="{FF2B5EF4-FFF2-40B4-BE49-F238E27FC236}">
                  <a16:creationId xmlns:a16="http://schemas.microsoft.com/office/drawing/2014/main" id="{A4251413-6505-D94A-BC82-FF6D3323D47C}"/>
                </a:ext>
              </a:extLst>
            </p:cNvPr>
            <p:cNvSpPr/>
            <p:nvPr/>
          </p:nvSpPr>
          <p:spPr>
            <a:xfrm>
              <a:off x="9888675" y="2754721"/>
              <a:ext cx="39763" cy="121246"/>
            </a:xfrm>
            <a:custGeom>
              <a:avLst/>
              <a:gdLst>
                <a:gd name="connsiteX0" fmla="*/ 39763 w 39763"/>
                <a:gd name="connsiteY0" fmla="*/ 19906 h 121246"/>
                <a:gd name="connsiteX1" fmla="*/ 39763 w 39763"/>
                <a:gd name="connsiteY1" fmla="*/ 101341 h 121246"/>
                <a:gd name="connsiteX2" fmla="*/ 19881 w 39763"/>
                <a:gd name="connsiteY2" fmla="*/ 121246 h 121246"/>
                <a:gd name="connsiteX3" fmla="*/ 19881 w 39763"/>
                <a:gd name="connsiteY3" fmla="*/ 121246 h 121246"/>
                <a:gd name="connsiteX4" fmla="*/ 0 w 39763"/>
                <a:gd name="connsiteY4" fmla="*/ 101341 h 121246"/>
                <a:gd name="connsiteX5" fmla="*/ 0 w 39763"/>
                <a:gd name="connsiteY5" fmla="*/ 19906 h 121246"/>
                <a:gd name="connsiteX6" fmla="*/ 19881 w 39763"/>
                <a:gd name="connsiteY6" fmla="*/ 0 h 121246"/>
                <a:gd name="connsiteX7" fmla="*/ 19881 w 39763"/>
                <a:gd name="connsiteY7" fmla="*/ 0 h 121246"/>
                <a:gd name="connsiteX8" fmla="*/ 39763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3" y="19906"/>
                  </a:moveTo>
                  <a:lnTo>
                    <a:pt x="39763" y="101341"/>
                  </a:lnTo>
                  <a:cubicBezTo>
                    <a:pt x="39763" y="112198"/>
                    <a:pt x="30726" y="121246"/>
                    <a:pt x="19881" y="121246"/>
                  </a:cubicBezTo>
                  <a:lnTo>
                    <a:pt x="19881" y="121246"/>
                  </a:lnTo>
                  <a:cubicBezTo>
                    <a:pt x="9037" y="121246"/>
                    <a:pt x="0" y="112198"/>
                    <a:pt x="0" y="101341"/>
                  </a:cubicBezTo>
                  <a:lnTo>
                    <a:pt x="0" y="19906"/>
                  </a:lnTo>
                  <a:cubicBezTo>
                    <a:pt x="0" y="9048"/>
                    <a:pt x="9037" y="0"/>
                    <a:pt x="19881" y="0"/>
                  </a:cubicBezTo>
                  <a:lnTo>
                    <a:pt x="19881" y="0"/>
                  </a:lnTo>
                  <a:cubicBezTo>
                    <a:pt x="30726" y="0"/>
                    <a:pt x="39763" y="9048"/>
                    <a:pt x="39763" y="19906"/>
                  </a:cubicBezTo>
                  <a:close/>
                </a:path>
              </a:pathLst>
            </a:custGeom>
            <a:solidFill>
              <a:srgbClr val="7EB4B4"/>
            </a:solidFill>
            <a:ln w="18073" cap="flat">
              <a:noFill/>
              <a:prstDash val="solid"/>
              <a:miter/>
            </a:ln>
          </p:spPr>
          <p:txBody>
            <a:bodyPr rtlCol="0" anchor="ctr"/>
            <a:lstStyle/>
            <a:p>
              <a:endParaRPr lang="en-US"/>
            </a:p>
          </p:txBody>
        </p:sp>
        <p:sp>
          <p:nvSpPr>
            <p:cNvPr id="1374" name="Freeform 1373">
              <a:extLst>
                <a:ext uri="{FF2B5EF4-FFF2-40B4-BE49-F238E27FC236}">
                  <a16:creationId xmlns:a16="http://schemas.microsoft.com/office/drawing/2014/main" id="{A9F39C94-ACE7-584F-B517-89E3D1289600}"/>
                </a:ext>
              </a:extLst>
            </p:cNvPr>
            <p:cNvSpPr/>
            <p:nvPr/>
          </p:nvSpPr>
          <p:spPr>
            <a:xfrm>
              <a:off x="9586832" y="3058543"/>
              <a:ext cx="39763" cy="121445"/>
            </a:xfrm>
            <a:custGeom>
              <a:avLst/>
              <a:gdLst>
                <a:gd name="connsiteX0" fmla="*/ 39764 w 39763"/>
                <a:gd name="connsiteY0" fmla="*/ 20105 h 121445"/>
                <a:gd name="connsiteX1" fmla="*/ 39764 w 39763"/>
                <a:gd name="connsiteY1" fmla="*/ 101539 h 121445"/>
                <a:gd name="connsiteX2" fmla="*/ 19882 w 39763"/>
                <a:gd name="connsiteY2" fmla="*/ 121446 h 121445"/>
                <a:gd name="connsiteX3" fmla="*/ 19882 w 39763"/>
                <a:gd name="connsiteY3" fmla="*/ 121446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6" y="121446"/>
                    <a:pt x="19882" y="121446"/>
                  </a:cubicBezTo>
                  <a:lnTo>
                    <a:pt x="19882" y="121446"/>
                  </a:lnTo>
                  <a:cubicBezTo>
                    <a:pt x="9037" y="121446"/>
                    <a:pt x="0" y="112397"/>
                    <a:pt x="0" y="101539"/>
                  </a:cubicBezTo>
                  <a:lnTo>
                    <a:pt x="0" y="20105"/>
                  </a:lnTo>
                  <a:cubicBezTo>
                    <a:pt x="0" y="9247"/>
                    <a:pt x="9037" y="199"/>
                    <a:pt x="19882" y="199"/>
                  </a:cubicBezTo>
                  <a:lnTo>
                    <a:pt x="19882" y="199"/>
                  </a:lnTo>
                  <a:cubicBezTo>
                    <a:pt x="28919" y="-1611"/>
                    <a:pt x="39764" y="9247"/>
                    <a:pt x="39764" y="20105"/>
                  </a:cubicBezTo>
                  <a:close/>
                </a:path>
              </a:pathLst>
            </a:custGeom>
            <a:solidFill>
              <a:srgbClr val="7EB4B4"/>
            </a:solidFill>
            <a:ln w="18073" cap="flat">
              <a:noFill/>
              <a:prstDash val="solid"/>
              <a:miter/>
            </a:ln>
          </p:spPr>
          <p:txBody>
            <a:bodyPr rtlCol="0" anchor="ctr"/>
            <a:lstStyle/>
            <a:p>
              <a:endParaRPr lang="en-US"/>
            </a:p>
          </p:txBody>
        </p:sp>
        <p:sp>
          <p:nvSpPr>
            <p:cNvPr id="1375" name="Freeform 1374">
              <a:extLst>
                <a:ext uri="{FF2B5EF4-FFF2-40B4-BE49-F238E27FC236}">
                  <a16:creationId xmlns:a16="http://schemas.microsoft.com/office/drawing/2014/main" id="{6E50035B-3066-564A-B026-F79E89453A47}"/>
                </a:ext>
              </a:extLst>
            </p:cNvPr>
            <p:cNvSpPr/>
            <p:nvPr/>
          </p:nvSpPr>
          <p:spPr>
            <a:xfrm>
              <a:off x="9870923" y="3058386"/>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3 h 120149"/>
                <a:gd name="connsiteX5" fmla="*/ 66552 w 77753"/>
                <a:gd name="connsiteY5" fmla="*/ 117983 h 120149"/>
                <a:gd name="connsiteX6" fmla="*/ 39441 w 77753"/>
                <a:gd name="connsiteY6" fmla="*/ 108935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9"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6643"/>
                    <a:pt x="1484" y="5785"/>
                    <a:pt x="12329" y="2166"/>
                  </a:cubicBezTo>
                  <a:close/>
                </a:path>
              </a:pathLst>
            </a:custGeom>
            <a:solidFill>
              <a:srgbClr val="7EB4B4"/>
            </a:solidFill>
            <a:ln w="18073" cap="flat">
              <a:noFill/>
              <a:prstDash val="solid"/>
              <a:miter/>
            </a:ln>
          </p:spPr>
          <p:txBody>
            <a:bodyPr rtlCol="0" anchor="ctr"/>
            <a:lstStyle/>
            <a:p>
              <a:endParaRPr lang="en-US"/>
            </a:p>
          </p:txBody>
        </p:sp>
        <p:sp>
          <p:nvSpPr>
            <p:cNvPr id="1376" name="Freeform 1375">
              <a:extLst>
                <a:ext uri="{FF2B5EF4-FFF2-40B4-BE49-F238E27FC236}">
                  <a16:creationId xmlns:a16="http://schemas.microsoft.com/office/drawing/2014/main" id="{A275EDC7-1340-9C49-97A7-3AFCCA070D0E}"/>
                </a:ext>
              </a:extLst>
            </p:cNvPr>
            <p:cNvSpPr/>
            <p:nvPr userDrawn="1"/>
          </p:nvSpPr>
          <p:spPr>
            <a:xfrm>
              <a:off x="10192325" y="2450699"/>
              <a:ext cx="39763" cy="121246"/>
            </a:xfrm>
            <a:custGeom>
              <a:avLst/>
              <a:gdLst>
                <a:gd name="connsiteX0" fmla="*/ 39764 w 39763"/>
                <a:gd name="connsiteY0" fmla="*/ 19906 h 121246"/>
                <a:gd name="connsiteX1" fmla="*/ 39764 w 39763"/>
                <a:gd name="connsiteY1" fmla="*/ 101341 h 121246"/>
                <a:gd name="connsiteX2" fmla="*/ 19882 w 39763"/>
                <a:gd name="connsiteY2" fmla="*/ 121247 h 121246"/>
                <a:gd name="connsiteX3" fmla="*/ 19882 w 39763"/>
                <a:gd name="connsiteY3" fmla="*/ 121247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9"/>
                    <a:pt x="30727" y="121247"/>
                    <a:pt x="19882" y="121247"/>
                  </a:cubicBezTo>
                  <a:lnTo>
                    <a:pt x="19882" y="121247"/>
                  </a:lnTo>
                  <a:cubicBezTo>
                    <a:pt x="9037" y="121247"/>
                    <a:pt x="0" y="112199"/>
                    <a:pt x="0" y="101341"/>
                  </a:cubicBezTo>
                  <a:lnTo>
                    <a:pt x="0" y="19906"/>
                  </a:lnTo>
                  <a:cubicBezTo>
                    <a:pt x="0" y="9048"/>
                    <a:pt x="9037" y="0"/>
                    <a:pt x="19882" y="0"/>
                  </a:cubicBezTo>
                  <a:lnTo>
                    <a:pt x="19882" y="0"/>
                  </a:lnTo>
                  <a:cubicBezTo>
                    <a:pt x="30727" y="0"/>
                    <a:pt x="39764" y="9048"/>
                    <a:pt x="39764" y="19906"/>
                  </a:cubicBezTo>
                  <a:close/>
                </a:path>
              </a:pathLst>
            </a:custGeom>
            <a:solidFill>
              <a:srgbClr val="7EB4B4"/>
            </a:solidFill>
            <a:ln w="18073" cap="flat">
              <a:noFill/>
              <a:prstDash val="solid"/>
              <a:miter/>
            </a:ln>
          </p:spPr>
          <p:txBody>
            <a:bodyPr rtlCol="0" anchor="ctr"/>
            <a:lstStyle/>
            <a:p>
              <a:endParaRPr lang="en-US"/>
            </a:p>
          </p:txBody>
        </p:sp>
        <p:sp>
          <p:nvSpPr>
            <p:cNvPr id="1377" name="Freeform 1376">
              <a:extLst>
                <a:ext uri="{FF2B5EF4-FFF2-40B4-BE49-F238E27FC236}">
                  <a16:creationId xmlns:a16="http://schemas.microsoft.com/office/drawing/2014/main" id="{6B31E32E-9633-C746-AFD2-71325A9F5BE6}"/>
                </a:ext>
              </a:extLst>
            </p:cNvPr>
            <p:cNvSpPr/>
            <p:nvPr userDrawn="1"/>
          </p:nvSpPr>
          <p:spPr>
            <a:xfrm>
              <a:off x="10476416" y="2450343"/>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3 h 120149"/>
                <a:gd name="connsiteX5" fmla="*/ 66552 w 77753"/>
                <a:gd name="connsiteY5" fmla="*/ 117983 h 120149"/>
                <a:gd name="connsiteX6" fmla="*/ 39441 w 77753"/>
                <a:gd name="connsiteY6" fmla="*/ 108935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9"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solidFill>
              <a:srgbClr val="7EB4B4"/>
            </a:solidFill>
            <a:ln w="18073" cap="flat">
              <a:noFill/>
              <a:prstDash val="solid"/>
              <a:miter/>
            </a:ln>
          </p:spPr>
          <p:txBody>
            <a:bodyPr rtlCol="0" anchor="ctr"/>
            <a:lstStyle/>
            <a:p>
              <a:endParaRPr lang="en-US"/>
            </a:p>
          </p:txBody>
        </p:sp>
        <p:sp>
          <p:nvSpPr>
            <p:cNvPr id="1379" name="Freeform 1378">
              <a:extLst>
                <a:ext uri="{FF2B5EF4-FFF2-40B4-BE49-F238E27FC236}">
                  <a16:creationId xmlns:a16="http://schemas.microsoft.com/office/drawing/2014/main" id="{CF8556BF-5C42-1942-A11D-F73B0FB3DE6A}"/>
                </a:ext>
              </a:extLst>
            </p:cNvPr>
            <p:cNvSpPr/>
            <p:nvPr/>
          </p:nvSpPr>
          <p:spPr>
            <a:xfrm>
              <a:off x="10173566" y="2754364"/>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4"/>
                    <a:pt x="65752" y="117984"/>
                  </a:cubicBezTo>
                  <a:lnTo>
                    <a:pt x="65752" y="117984"/>
                  </a:lnTo>
                  <a:cubicBezTo>
                    <a:pt x="56715" y="123412"/>
                    <a:pt x="44062" y="117984"/>
                    <a:pt x="38640" y="108935"/>
                  </a:cubicBezTo>
                  <a:lnTo>
                    <a:pt x="2491" y="29311"/>
                  </a:lnTo>
                  <a:cubicBezTo>
                    <a:pt x="-2931" y="18453"/>
                    <a:pt x="684" y="7595"/>
                    <a:pt x="11529" y="2166"/>
                  </a:cubicBezTo>
                  <a:close/>
                </a:path>
              </a:pathLst>
            </a:custGeom>
            <a:solidFill>
              <a:srgbClr val="7EB4B4"/>
            </a:solidFill>
            <a:ln w="18073" cap="flat">
              <a:noFill/>
              <a:prstDash val="solid"/>
              <a:miter/>
            </a:ln>
          </p:spPr>
          <p:txBody>
            <a:bodyPr rtlCol="0" anchor="ctr"/>
            <a:lstStyle/>
            <a:p>
              <a:endParaRPr lang="en-US"/>
            </a:p>
          </p:txBody>
        </p:sp>
        <p:sp>
          <p:nvSpPr>
            <p:cNvPr id="1380" name="Freeform 1379">
              <a:extLst>
                <a:ext uri="{FF2B5EF4-FFF2-40B4-BE49-F238E27FC236}">
                  <a16:creationId xmlns:a16="http://schemas.microsoft.com/office/drawing/2014/main" id="{F0A47E12-AE51-E54A-A577-EB3A6B88438B}"/>
                </a:ext>
              </a:extLst>
            </p:cNvPr>
            <p:cNvSpPr/>
            <p:nvPr/>
          </p:nvSpPr>
          <p:spPr>
            <a:xfrm>
              <a:off x="10476416" y="2754364"/>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4 h 120149"/>
                <a:gd name="connsiteX5" fmla="*/ 66552 w 77753"/>
                <a:gd name="connsiteY5" fmla="*/ 117984 h 120149"/>
                <a:gd name="connsiteX6" fmla="*/ 39441 w 77753"/>
                <a:gd name="connsiteY6" fmla="*/ 108935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9" y="2166"/>
                    <a:pt x="39441" y="11214"/>
                  </a:cubicBezTo>
                  <a:lnTo>
                    <a:pt x="75590" y="90839"/>
                  </a:lnTo>
                  <a:cubicBezTo>
                    <a:pt x="81012" y="99887"/>
                    <a:pt x="75590" y="112554"/>
                    <a:pt x="66552" y="117984"/>
                  </a:cubicBezTo>
                  <a:lnTo>
                    <a:pt x="66552" y="117984"/>
                  </a:lnTo>
                  <a:cubicBezTo>
                    <a:pt x="57515" y="123412"/>
                    <a:pt x="44863" y="117984"/>
                    <a:pt x="39441" y="108935"/>
                  </a:cubicBezTo>
                  <a:lnTo>
                    <a:pt x="3292" y="29311"/>
                  </a:lnTo>
                  <a:cubicBezTo>
                    <a:pt x="-3938" y="18453"/>
                    <a:pt x="1484" y="7595"/>
                    <a:pt x="12329" y="2166"/>
                  </a:cubicBezTo>
                  <a:close/>
                </a:path>
              </a:pathLst>
            </a:custGeom>
            <a:solidFill>
              <a:srgbClr val="7EB4B4"/>
            </a:solidFill>
            <a:ln w="18073" cap="flat">
              <a:noFill/>
              <a:prstDash val="solid"/>
              <a:miter/>
            </a:ln>
          </p:spPr>
          <p:txBody>
            <a:bodyPr rtlCol="0" anchor="ctr"/>
            <a:lstStyle/>
            <a:p>
              <a:endParaRPr lang="en-US"/>
            </a:p>
          </p:txBody>
        </p:sp>
        <p:sp>
          <p:nvSpPr>
            <p:cNvPr id="1382" name="Freeform 1381">
              <a:extLst>
                <a:ext uri="{FF2B5EF4-FFF2-40B4-BE49-F238E27FC236}">
                  <a16:creationId xmlns:a16="http://schemas.microsoft.com/office/drawing/2014/main" id="{519E4584-6C43-684E-BFA6-4D8180DFDCBB}"/>
                </a:ext>
              </a:extLst>
            </p:cNvPr>
            <p:cNvSpPr/>
            <p:nvPr/>
          </p:nvSpPr>
          <p:spPr>
            <a:xfrm>
              <a:off x="10173566" y="3058386"/>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3 h 120149"/>
                <a:gd name="connsiteX5" fmla="*/ 65752 w 76952"/>
                <a:gd name="connsiteY5" fmla="*/ 117983 h 120149"/>
                <a:gd name="connsiteX6" fmla="*/ 38640 w 76952"/>
                <a:gd name="connsiteY6" fmla="*/ 108935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3"/>
                  </a:cubicBezTo>
                  <a:lnTo>
                    <a:pt x="65752" y="117983"/>
                  </a:lnTo>
                  <a:cubicBezTo>
                    <a:pt x="56715" y="123413"/>
                    <a:pt x="44062" y="117983"/>
                    <a:pt x="38640" y="108935"/>
                  </a:cubicBezTo>
                  <a:lnTo>
                    <a:pt x="2491" y="29311"/>
                  </a:lnTo>
                  <a:cubicBezTo>
                    <a:pt x="-2931" y="16643"/>
                    <a:pt x="684" y="5785"/>
                    <a:pt x="11529" y="2166"/>
                  </a:cubicBezTo>
                  <a:close/>
                </a:path>
              </a:pathLst>
            </a:custGeom>
            <a:solidFill>
              <a:srgbClr val="7EB4B4"/>
            </a:solidFill>
            <a:ln w="18073" cap="flat">
              <a:noFill/>
              <a:prstDash val="solid"/>
              <a:miter/>
            </a:ln>
          </p:spPr>
          <p:txBody>
            <a:bodyPr rtlCol="0" anchor="ctr"/>
            <a:lstStyle/>
            <a:p>
              <a:endParaRPr lang="en-US"/>
            </a:p>
          </p:txBody>
        </p:sp>
        <p:sp>
          <p:nvSpPr>
            <p:cNvPr id="1383" name="Freeform 1382">
              <a:extLst>
                <a:ext uri="{FF2B5EF4-FFF2-40B4-BE49-F238E27FC236}">
                  <a16:creationId xmlns:a16="http://schemas.microsoft.com/office/drawing/2014/main" id="{884E9F37-A688-664E-8E40-C2D33BADC997}"/>
                </a:ext>
              </a:extLst>
            </p:cNvPr>
            <p:cNvSpPr/>
            <p:nvPr/>
          </p:nvSpPr>
          <p:spPr>
            <a:xfrm>
              <a:off x="10495974" y="3058543"/>
              <a:ext cx="39763" cy="121445"/>
            </a:xfrm>
            <a:custGeom>
              <a:avLst/>
              <a:gdLst>
                <a:gd name="connsiteX0" fmla="*/ 39764 w 39763"/>
                <a:gd name="connsiteY0" fmla="*/ 20105 h 121445"/>
                <a:gd name="connsiteX1" fmla="*/ 39764 w 39763"/>
                <a:gd name="connsiteY1" fmla="*/ 101539 h 121445"/>
                <a:gd name="connsiteX2" fmla="*/ 19882 w 39763"/>
                <a:gd name="connsiteY2" fmla="*/ 121446 h 121445"/>
                <a:gd name="connsiteX3" fmla="*/ 19882 w 39763"/>
                <a:gd name="connsiteY3" fmla="*/ 121446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7" y="121446"/>
                    <a:pt x="19882" y="121446"/>
                  </a:cubicBezTo>
                  <a:lnTo>
                    <a:pt x="19882" y="121446"/>
                  </a:lnTo>
                  <a:cubicBezTo>
                    <a:pt x="9037" y="121446"/>
                    <a:pt x="0" y="112397"/>
                    <a:pt x="0" y="101539"/>
                  </a:cubicBezTo>
                  <a:lnTo>
                    <a:pt x="0" y="20105"/>
                  </a:lnTo>
                  <a:cubicBezTo>
                    <a:pt x="0" y="9247"/>
                    <a:pt x="9037" y="199"/>
                    <a:pt x="19882" y="199"/>
                  </a:cubicBezTo>
                  <a:lnTo>
                    <a:pt x="19882" y="199"/>
                  </a:lnTo>
                  <a:cubicBezTo>
                    <a:pt x="28919" y="-1611"/>
                    <a:pt x="39764" y="9247"/>
                    <a:pt x="39764" y="20105"/>
                  </a:cubicBezTo>
                  <a:close/>
                </a:path>
              </a:pathLst>
            </a:custGeom>
            <a:solidFill>
              <a:srgbClr val="7EB4B4"/>
            </a:solidFill>
            <a:ln w="18073" cap="flat">
              <a:noFill/>
              <a:prstDash val="solid"/>
              <a:miter/>
            </a:ln>
          </p:spPr>
          <p:txBody>
            <a:bodyPr rtlCol="0" anchor="ctr"/>
            <a:lstStyle/>
            <a:p>
              <a:endParaRPr lang="en-US"/>
            </a:p>
          </p:txBody>
        </p:sp>
        <p:sp>
          <p:nvSpPr>
            <p:cNvPr id="1384" name="Freeform 1383">
              <a:extLst>
                <a:ext uri="{FF2B5EF4-FFF2-40B4-BE49-F238E27FC236}">
                  <a16:creationId xmlns:a16="http://schemas.microsoft.com/office/drawing/2014/main" id="{5BB8721F-7276-3943-8575-0C6D5CD77433}"/>
                </a:ext>
              </a:extLst>
            </p:cNvPr>
            <p:cNvSpPr/>
            <p:nvPr userDrawn="1"/>
          </p:nvSpPr>
          <p:spPr>
            <a:xfrm>
              <a:off x="7144296" y="3360597"/>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4"/>
                    <a:pt x="65752" y="117984"/>
                  </a:cubicBezTo>
                  <a:lnTo>
                    <a:pt x="65752" y="117984"/>
                  </a:lnTo>
                  <a:cubicBezTo>
                    <a:pt x="56714" y="123412"/>
                    <a:pt x="44062" y="117984"/>
                    <a:pt x="38640" y="108935"/>
                  </a:cubicBezTo>
                  <a:lnTo>
                    <a:pt x="2491" y="29311"/>
                  </a:lnTo>
                  <a:cubicBezTo>
                    <a:pt x="-2931" y="18453"/>
                    <a:pt x="684" y="7595"/>
                    <a:pt x="11528" y="2166"/>
                  </a:cubicBezTo>
                  <a:close/>
                </a:path>
              </a:pathLst>
            </a:custGeom>
            <a:solidFill>
              <a:srgbClr val="7EB4B4"/>
            </a:solidFill>
            <a:ln w="18073" cap="flat">
              <a:noFill/>
              <a:prstDash val="solid"/>
              <a:miter/>
            </a:ln>
          </p:spPr>
          <p:txBody>
            <a:bodyPr rtlCol="0" anchor="ctr"/>
            <a:lstStyle/>
            <a:p>
              <a:endParaRPr lang="en-US"/>
            </a:p>
          </p:txBody>
        </p:sp>
        <p:sp>
          <p:nvSpPr>
            <p:cNvPr id="1385" name="Freeform 1384">
              <a:extLst>
                <a:ext uri="{FF2B5EF4-FFF2-40B4-BE49-F238E27FC236}">
                  <a16:creationId xmlns:a16="http://schemas.microsoft.com/office/drawing/2014/main" id="{AB9FCC4A-15A1-7E4F-A246-847579464A3D}"/>
                </a:ext>
              </a:extLst>
            </p:cNvPr>
            <p:cNvSpPr/>
            <p:nvPr userDrawn="1"/>
          </p:nvSpPr>
          <p:spPr>
            <a:xfrm>
              <a:off x="6844945" y="3664974"/>
              <a:ext cx="72653" cy="119793"/>
            </a:xfrm>
            <a:custGeom>
              <a:avLst/>
              <a:gdLst>
                <a:gd name="connsiteX0" fmla="*/ 16267 w 72653"/>
                <a:gd name="connsiteY0" fmla="*/ 0 h 119793"/>
                <a:gd name="connsiteX1" fmla="*/ 34341 w 72653"/>
                <a:gd name="connsiteY1" fmla="*/ 10858 h 119793"/>
                <a:gd name="connsiteX2" fmla="*/ 70490 w 72653"/>
                <a:gd name="connsiteY2" fmla="*/ 90483 h 119793"/>
                <a:gd name="connsiteX3" fmla="*/ 61453 w 72653"/>
                <a:gd name="connsiteY3" fmla="*/ 117627 h 119793"/>
                <a:gd name="connsiteX4" fmla="*/ 61453 w 72653"/>
                <a:gd name="connsiteY4" fmla="*/ 117627 h 119793"/>
                <a:gd name="connsiteX5" fmla="*/ 34341 w 72653"/>
                <a:gd name="connsiteY5" fmla="*/ 108579 h 119793"/>
                <a:gd name="connsiteX6" fmla="*/ 0 w 72653"/>
                <a:gd name="connsiteY6" fmla="*/ 32574 h 119793"/>
                <a:gd name="connsiteX7" fmla="*/ 16267 w 72653"/>
                <a:gd name="connsiteY7" fmla="*/ 0 h 1197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2653" h="119793">
                  <a:moveTo>
                    <a:pt x="16267" y="0"/>
                  </a:moveTo>
                  <a:cubicBezTo>
                    <a:pt x="23497" y="0"/>
                    <a:pt x="30726" y="5429"/>
                    <a:pt x="34341" y="10858"/>
                  </a:cubicBezTo>
                  <a:lnTo>
                    <a:pt x="70490" y="90483"/>
                  </a:lnTo>
                  <a:cubicBezTo>
                    <a:pt x="75912" y="99531"/>
                    <a:pt x="70490" y="112199"/>
                    <a:pt x="61453" y="117627"/>
                  </a:cubicBezTo>
                  <a:lnTo>
                    <a:pt x="61453" y="117627"/>
                  </a:lnTo>
                  <a:cubicBezTo>
                    <a:pt x="52416" y="123057"/>
                    <a:pt x="39764" y="117627"/>
                    <a:pt x="34341" y="108579"/>
                  </a:cubicBezTo>
                  <a:lnTo>
                    <a:pt x="0" y="32574"/>
                  </a:lnTo>
                  <a:lnTo>
                    <a:pt x="16267" y="0"/>
                  </a:lnTo>
                  <a:close/>
                </a:path>
              </a:pathLst>
            </a:custGeom>
            <a:solidFill>
              <a:srgbClr val="7EB4B4"/>
            </a:solidFill>
            <a:ln w="18073" cap="flat">
              <a:noFill/>
              <a:prstDash val="solid"/>
              <a:miter/>
            </a:ln>
          </p:spPr>
          <p:txBody>
            <a:bodyPr rtlCol="0" anchor="ctr"/>
            <a:lstStyle/>
            <a:p>
              <a:endParaRPr lang="en-US"/>
            </a:p>
          </p:txBody>
        </p:sp>
        <p:sp>
          <p:nvSpPr>
            <p:cNvPr id="1387" name="Freeform 1386">
              <a:extLst>
                <a:ext uri="{FF2B5EF4-FFF2-40B4-BE49-F238E27FC236}">
                  <a16:creationId xmlns:a16="http://schemas.microsoft.com/office/drawing/2014/main" id="{CF81A74A-BF8A-BB4D-BF2E-4881036B555F}"/>
                </a:ext>
              </a:extLst>
            </p:cNvPr>
            <p:cNvSpPr/>
            <p:nvPr/>
          </p:nvSpPr>
          <p:spPr>
            <a:xfrm>
              <a:off x="7163055" y="3664776"/>
              <a:ext cx="39763" cy="121445"/>
            </a:xfrm>
            <a:custGeom>
              <a:avLst/>
              <a:gdLst>
                <a:gd name="connsiteX0" fmla="*/ 39764 w 39763"/>
                <a:gd name="connsiteY0" fmla="*/ 20105 h 121445"/>
                <a:gd name="connsiteX1" fmla="*/ 39764 w 39763"/>
                <a:gd name="connsiteY1" fmla="*/ 101539 h 121445"/>
                <a:gd name="connsiteX2" fmla="*/ 19882 w 39763"/>
                <a:gd name="connsiteY2" fmla="*/ 121446 h 121445"/>
                <a:gd name="connsiteX3" fmla="*/ 19882 w 39763"/>
                <a:gd name="connsiteY3" fmla="*/ 121446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6" y="121446"/>
                    <a:pt x="19882" y="121446"/>
                  </a:cubicBezTo>
                  <a:lnTo>
                    <a:pt x="19882" y="121446"/>
                  </a:lnTo>
                  <a:cubicBezTo>
                    <a:pt x="9037" y="121446"/>
                    <a:pt x="0" y="112397"/>
                    <a:pt x="0" y="101539"/>
                  </a:cubicBezTo>
                  <a:lnTo>
                    <a:pt x="0" y="20105"/>
                  </a:lnTo>
                  <a:cubicBezTo>
                    <a:pt x="0" y="9247"/>
                    <a:pt x="9037" y="199"/>
                    <a:pt x="19882" y="199"/>
                  </a:cubicBezTo>
                  <a:lnTo>
                    <a:pt x="19882" y="199"/>
                  </a:lnTo>
                  <a:cubicBezTo>
                    <a:pt x="30726" y="-1611"/>
                    <a:pt x="39764" y="9247"/>
                    <a:pt x="39764" y="20105"/>
                  </a:cubicBezTo>
                  <a:close/>
                </a:path>
              </a:pathLst>
            </a:custGeom>
            <a:solidFill>
              <a:srgbClr val="7EB4B4"/>
            </a:solidFill>
            <a:ln w="18073" cap="flat">
              <a:noFill/>
              <a:prstDash val="solid"/>
              <a:miter/>
            </a:ln>
          </p:spPr>
          <p:txBody>
            <a:bodyPr rtlCol="0" anchor="ctr"/>
            <a:lstStyle/>
            <a:p>
              <a:endParaRPr lang="en-US"/>
            </a:p>
          </p:txBody>
        </p:sp>
        <p:sp>
          <p:nvSpPr>
            <p:cNvPr id="1388" name="Freeform 1387">
              <a:extLst>
                <a:ext uri="{FF2B5EF4-FFF2-40B4-BE49-F238E27FC236}">
                  <a16:creationId xmlns:a16="http://schemas.microsoft.com/office/drawing/2014/main" id="{6316E2C8-3583-5F46-8D73-5B4B56E52B8F}"/>
                </a:ext>
              </a:extLst>
            </p:cNvPr>
            <p:cNvSpPr/>
            <p:nvPr/>
          </p:nvSpPr>
          <p:spPr>
            <a:xfrm>
              <a:off x="6859405" y="3967186"/>
              <a:ext cx="39763" cy="121246"/>
            </a:xfrm>
            <a:custGeom>
              <a:avLst/>
              <a:gdLst>
                <a:gd name="connsiteX0" fmla="*/ 39764 w 39763"/>
                <a:gd name="connsiteY0" fmla="*/ 19906 h 121246"/>
                <a:gd name="connsiteX1" fmla="*/ 39764 w 39763"/>
                <a:gd name="connsiteY1" fmla="*/ 101341 h 121246"/>
                <a:gd name="connsiteX2" fmla="*/ 19882 w 39763"/>
                <a:gd name="connsiteY2" fmla="*/ 121246 h 121246"/>
                <a:gd name="connsiteX3" fmla="*/ 19882 w 39763"/>
                <a:gd name="connsiteY3" fmla="*/ 121246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8"/>
                    <a:pt x="30727" y="121246"/>
                    <a:pt x="19882" y="121246"/>
                  </a:cubicBezTo>
                  <a:lnTo>
                    <a:pt x="19882" y="121246"/>
                  </a:lnTo>
                  <a:cubicBezTo>
                    <a:pt x="9037" y="121246"/>
                    <a:pt x="0" y="112198"/>
                    <a:pt x="0" y="101341"/>
                  </a:cubicBezTo>
                  <a:lnTo>
                    <a:pt x="0" y="19906"/>
                  </a:lnTo>
                  <a:cubicBezTo>
                    <a:pt x="0" y="9048"/>
                    <a:pt x="9037" y="0"/>
                    <a:pt x="19882" y="0"/>
                  </a:cubicBezTo>
                  <a:lnTo>
                    <a:pt x="19882" y="0"/>
                  </a:lnTo>
                  <a:cubicBezTo>
                    <a:pt x="30727" y="0"/>
                    <a:pt x="39764" y="9048"/>
                    <a:pt x="39764" y="19906"/>
                  </a:cubicBezTo>
                  <a:close/>
                </a:path>
              </a:pathLst>
            </a:custGeom>
            <a:solidFill>
              <a:srgbClr val="7EB4B4"/>
            </a:solidFill>
            <a:ln w="18073" cap="flat">
              <a:noFill/>
              <a:prstDash val="solid"/>
              <a:miter/>
            </a:ln>
          </p:spPr>
          <p:txBody>
            <a:bodyPr rtlCol="0" anchor="ctr"/>
            <a:lstStyle/>
            <a:p>
              <a:endParaRPr lang="en-US"/>
            </a:p>
          </p:txBody>
        </p:sp>
        <p:sp>
          <p:nvSpPr>
            <p:cNvPr id="1389" name="Freeform 1388">
              <a:extLst>
                <a:ext uri="{FF2B5EF4-FFF2-40B4-BE49-F238E27FC236}">
                  <a16:creationId xmlns:a16="http://schemas.microsoft.com/office/drawing/2014/main" id="{4F859FAF-3ADF-A34A-A185-EB9B75C00500}"/>
                </a:ext>
              </a:extLst>
            </p:cNvPr>
            <p:cNvSpPr/>
            <p:nvPr/>
          </p:nvSpPr>
          <p:spPr>
            <a:xfrm>
              <a:off x="7144296" y="3966830"/>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4"/>
                    <a:pt x="65752" y="117984"/>
                  </a:cubicBezTo>
                  <a:lnTo>
                    <a:pt x="65752" y="117984"/>
                  </a:lnTo>
                  <a:cubicBezTo>
                    <a:pt x="56714" y="123412"/>
                    <a:pt x="44062" y="117984"/>
                    <a:pt x="38640" y="108935"/>
                  </a:cubicBezTo>
                  <a:lnTo>
                    <a:pt x="2491" y="29311"/>
                  </a:lnTo>
                  <a:cubicBezTo>
                    <a:pt x="-2931" y="18453"/>
                    <a:pt x="684" y="7595"/>
                    <a:pt x="11528" y="2166"/>
                  </a:cubicBezTo>
                  <a:close/>
                </a:path>
              </a:pathLst>
            </a:custGeom>
            <a:solidFill>
              <a:srgbClr val="7EB4B4"/>
            </a:solidFill>
            <a:ln w="18073" cap="flat">
              <a:noFill/>
              <a:prstDash val="solid"/>
              <a:miter/>
            </a:ln>
          </p:spPr>
          <p:txBody>
            <a:bodyPr rtlCol="0" anchor="ctr"/>
            <a:lstStyle/>
            <a:p>
              <a:endParaRPr lang="en-US"/>
            </a:p>
          </p:txBody>
        </p:sp>
        <p:sp>
          <p:nvSpPr>
            <p:cNvPr id="1390" name="Freeform 1389">
              <a:extLst>
                <a:ext uri="{FF2B5EF4-FFF2-40B4-BE49-F238E27FC236}">
                  <a16:creationId xmlns:a16="http://schemas.microsoft.com/office/drawing/2014/main" id="{AEBB88BD-DC07-BA40-B8C1-1FC455E321CF}"/>
                </a:ext>
              </a:extLst>
            </p:cNvPr>
            <p:cNvSpPr/>
            <p:nvPr userDrawn="1"/>
          </p:nvSpPr>
          <p:spPr>
            <a:xfrm>
              <a:off x="7466705" y="3360954"/>
              <a:ext cx="39763" cy="121246"/>
            </a:xfrm>
            <a:custGeom>
              <a:avLst/>
              <a:gdLst>
                <a:gd name="connsiteX0" fmla="*/ 39764 w 39763"/>
                <a:gd name="connsiteY0" fmla="*/ 19906 h 121246"/>
                <a:gd name="connsiteX1" fmla="*/ 39764 w 39763"/>
                <a:gd name="connsiteY1" fmla="*/ 101341 h 121246"/>
                <a:gd name="connsiteX2" fmla="*/ 19882 w 39763"/>
                <a:gd name="connsiteY2" fmla="*/ 121246 h 121246"/>
                <a:gd name="connsiteX3" fmla="*/ 19882 w 39763"/>
                <a:gd name="connsiteY3" fmla="*/ 121246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8"/>
                    <a:pt x="30726" y="121246"/>
                    <a:pt x="19882" y="121246"/>
                  </a:cubicBezTo>
                  <a:lnTo>
                    <a:pt x="19882" y="121246"/>
                  </a:lnTo>
                  <a:cubicBezTo>
                    <a:pt x="9037" y="121246"/>
                    <a:pt x="0" y="112198"/>
                    <a:pt x="0" y="101341"/>
                  </a:cubicBezTo>
                  <a:lnTo>
                    <a:pt x="0" y="19906"/>
                  </a:lnTo>
                  <a:cubicBezTo>
                    <a:pt x="0" y="9048"/>
                    <a:pt x="9037" y="0"/>
                    <a:pt x="19882" y="0"/>
                  </a:cubicBezTo>
                  <a:lnTo>
                    <a:pt x="19882" y="0"/>
                  </a:lnTo>
                  <a:cubicBezTo>
                    <a:pt x="28919" y="0"/>
                    <a:pt x="39764" y="9048"/>
                    <a:pt x="39764" y="19906"/>
                  </a:cubicBezTo>
                  <a:close/>
                </a:path>
              </a:pathLst>
            </a:custGeom>
            <a:solidFill>
              <a:srgbClr val="7EB4B4"/>
            </a:solidFill>
            <a:ln w="18073" cap="flat">
              <a:noFill/>
              <a:prstDash val="solid"/>
              <a:miter/>
            </a:ln>
          </p:spPr>
          <p:txBody>
            <a:bodyPr rtlCol="0" anchor="ctr"/>
            <a:lstStyle/>
            <a:p>
              <a:endParaRPr lang="en-US"/>
            </a:p>
          </p:txBody>
        </p:sp>
        <p:sp>
          <p:nvSpPr>
            <p:cNvPr id="1392" name="Freeform 1391">
              <a:extLst>
                <a:ext uri="{FF2B5EF4-FFF2-40B4-BE49-F238E27FC236}">
                  <a16:creationId xmlns:a16="http://schemas.microsoft.com/office/drawing/2014/main" id="{C290D1DC-4F6D-864D-B21C-9F9BD7818FFA}"/>
                </a:ext>
              </a:extLst>
            </p:cNvPr>
            <p:cNvSpPr/>
            <p:nvPr/>
          </p:nvSpPr>
          <p:spPr>
            <a:xfrm>
              <a:off x="7750796" y="3360597"/>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4"/>
                    <a:pt x="66552" y="117984"/>
                  </a:cubicBezTo>
                  <a:lnTo>
                    <a:pt x="66552" y="117984"/>
                  </a:lnTo>
                  <a:cubicBezTo>
                    <a:pt x="57515" y="123412"/>
                    <a:pt x="44863" y="117984"/>
                    <a:pt x="39441" y="108935"/>
                  </a:cubicBezTo>
                  <a:lnTo>
                    <a:pt x="3292" y="29311"/>
                  </a:lnTo>
                  <a:cubicBezTo>
                    <a:pt x="-3938" y="18453"/>
                    <a:pt x="1484" y="7595"/>
                    <a:pt x="12329" y="2166"/>
                  </a:cubicBezTo>
                  <a:close/>
                </a:path>
              </a:pathLst>
            </a:custGeom>
            <a:solidFill>
              <a:srgbClr val="7EB4B4"/>
            </a:solidFill>
            <a:ln w="18073" cap="flat">
              <a:noFill/>
              <a:prstDash val="solid"/>
              <a:miter/>
            </a:ln>
          </p:spPr>
          <p:txBody>
            <a:bodyPr rtlCol="0" anchor="ctr"/>
            <a:lstStyle/>
            <a:p>
              <a:endParaRPr lang="en-US"/>
            </a:p>
          </p:txBody>
        </p:sp>
        <p:sp>
          <p:nvSpPr>
            <p:cNvPr id="1393" name="Freeform 1392">
              <a:extLst>
                <a:ext uri="{FF2B5EF4-FFF2-40B4-BE49-F238E27FC236}">
                  <a16:creationId xmlns:a16="http://schemas.microsoft.com/office/drawing/2014/main" id="{C4BD20D8-0547-A243-93D5-F50F18F49B25}"/>
                </a:ext>
              </a:extLst>
            </p:cNvPr>
            <p:cNvSpPr/>
            <p:nvPr/>
          </p:nvSpPr>
          <p:spPr>
            <a:xfrm>
              <a:off x="8053439" y="3360597"/>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4"/>
                    <a:pt x="65752" y="117984"/>
                  </a:cubicBezTo>
                  <a:lnTo>
                    <a:pt x="65752" y="117984"/>
                  </a:lnTo>
                  <a:cubicBezTo>
                    <a:pt x="56714" y="123412"/>
                    <a:pt x="44062" y="117984"/>
                    <a:pt x="38640" y="108935"/>
                  </a:cubicBezTo>
                  <a:lnTo>
                    <a:pt x="2491" y="29311"/>
                  </a:lnTo>
                  <a:cubicBezTo>
                    <a:pt x="-2931" y="18453"/>
                    <a:pt x="684" y="7595"/>
                    <a:pt x="11528" y="2166"/>
                  </a:cubicBezTo>
                  <a:close/>
                </a:path>
              </a:pathLst>
            </a:custGeom>
            <a:solidFill>
              <a:srgbClr val="7EB4B4"/>
            </a:solidFill>
            <a:ln w="18073" cap="flat">
              <a:noFill/>
              <a:prstDash val="solid"/>
              <a:miter/>
            </a:ln>
          </p:spPr>
          <p:txBody>
            <a:bodyPr rtlCol="0" anchor="ctr"/>
            <a:lstStyle/>
            <a:p>
              <a:endParaRPr lang="en-US"/>
            </a:p>
          </p:txBody>
        </p:sp>
        <p:sp>
          <p:nvSpPr>
            <p:cNvPr id="1395" name="Freeform 1394">
              <a:extLst>
                <a:ext uri="{FF2B5EF4-FFF2-40B4-BE49-F238E27FC236}">
                  <a16:creationId xmlns:a16="http://schemas.microsoft.com/office/drawing/2014/main" id="{C3563B90-59A4-1C4F-8241-D7209E5F6E4F}"/>
                </a:ext>
              </a:extLst>
            </p:cNvPr>
            <p:cNvSpPr/>
            <p:nvPr/>
          </p:nvSpPr>
          <p:spPr>
            <a:xfrm>
              <a:off x="7447146" y="3664618"/>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3 h 120149"/>
                <a:gd name="connsiteX5" fmla="*/ 66552 w 77753"/>
                <a:gd name="connsiteY5" fmla="*/ 117983 h 120149"/>
                <a:gd name="connsiteX6" fmla="*/ 39441 w 77753"/>
                <a:gd name="connsiteY6" fmla="*/ 108935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8"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solidFill>
              <a:srgbClr val="7EB4B4"/>
            </a:solidFill>
            <a:ln w="18073" cap="flat">
              <a:noFill/>
              <a:prstDash val="solid"/>
              <a:miter/>
            </a:ln>
          </p:spPr>
          <p:txBody>
            <a:bodyPr rtlCol="0" anchor="ctr"/>
            <a:lstStyle/>
            <a:p>
              <a:endParaRPr lang="en-US"/>
            </a:p>
          </p:txBody>
        </p:sp>
        <p:sp>
          <p:nvSpPr>
            <p:cNvPr id="1396" name="Freeform 1395">
              <a:extLst>
                <a:ext uri="{FF2B5EF4-FFF2-40B4-BE49-F238E27FC236}">
                  <a16:creationId xmlns:a16="http://schemas.microsoft.com/office/drawing/2014/main" id="{B2B337A8-042E-6D47-B245-A2DC7EEDF6C3}"/>
                </a:ext>
              </a:extLst>
            </p:cNvPr>
            <p:cNvSpPr/>
            <p:nvPr/>
          </p:nvSpPr>
          <p:spPr>
            <a:xfrm>
              <a:off x="7750796" y="3664618"/>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3 h 120149"/>
                <a:gd name="connsiteX5" fmla="*/ 66552 w 77752"/>
                <a:gd name="connsiteY5" fmla="*/ 117983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solidFill>
              <a:srgbClr val="7EB4B4"/>
            </a:solidFill>
            <a:ln w="18073" cap="flat">
              <a:noFill/>
              <a:prstDash val="solid"/>
              <a:miter/>
            </a:ln>
          </p:spPr>
          <p:txBody>
            <a:bodyPr rtlCol="0" anchor="ctr"/>
            <a:lstStyle/>
            <a:p>
              <a:endParaRPr lang="en-US"/>
            </a:p>
          </p:txBody>
        </p:sp>
        <p:sp>
          <p:nvSpPr>
            <p:cNvPr id="1398" name="Freeform 1397">
              <a:extLst>
                <a:ext uri="{FF2B5EF4-FFF2-40B4-BE49-F238E27FC236}">
                  <a16:creationId xmlns:a16="http://schemas.microsoft.com/office/drawing/2014/main" id="{459EDAD8-854E-844B-9E14-58FF8943BF99}"/>
                </a:ext>
              </a:extLst>
            </p:cNvPr>
            <p:cNvSpPr/>
            <p:nvPr/>
          </p:nvSpPr>
          <p:spPr>
            <a:xfrm>
              <a:off x="7447146" y="3966830"/>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4 h 120149"/>
                <a:gd name="connsiteX5" fmla="*/ 66552 w 77753"/>
                <a:gd name="connsiteY5" fmla="*/ 117984 h 120149"/>
                <a:gd name="connsiteX6" fmla="*/ 39441 w 77753"/>
                <a:gd name="connsiteY6" fmla="*/ 108935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8" y="2166"/>
                    <a:pt x="39441" y="11214"/>
                  </a:cubicBezTo>
                  <a:lnTo>
                    <a:pt x="75590" y="90839"/>
                  </a:lnTo>
                  <a:cubicBezTo>
                    <a:pt x="81012" y="99887"/>
                    <a:pt x="75590" y="112554"/>
                    <a:pt x="66552" y="117984"/>
                  </a:cubicBezTo>
                  <a:lnTo>
                    <a:pt x="66552" y="117984"/>
                  </a:lnTo>
                  <a:cubicBezTo>
                    <a:pt x="57515" y="123412"/>
                    <a:pt x="44863" y="117984"/>
                    <a:pt x="39441" y="108935"/>
                  </a:cubicBezTo>
                  <a:lnTo>
                    <a:pt x="3292" y="29311"/>
                  </a:lnTo>
                  <a:cubicBezTo>
                    <a:pt x="-3938" y="18453"/>
                    <a:pt x="1484" y="7595"/>
                    <a:pt x="12329" y="2166"/>
                  </a:cubicBezTo>
                  <a:close/>
                </a:path>
              </a:pathLst>
            </a:custGeom>
            <a:solidFill>
              <a:srgbClr val="7EB4B4"/>
            </a:solidFill>
            <a:ln w="18073" cap="flat">
              <a:noFill/>
              <a:prstDash val="solid"/>
              <a:miter/>
            </a:ln>
          </p:spPr>
          <p:txBody>
            <a:bodyPr rtlCol="0" anchor="ctr"/>
            <a:lstStyle/>
            <a:p>
              <a:endParaRPr lang="en-US"/>
            </a:p>
          </p:txBody>
        </p:sp>
        <p:sp>
          <p:nvSpPr>
            <p:cNvPr id="1399" name="Freeform 1398">
              <a:extLst>
                <a:ext uri="{FF2B5EF4-FFF2-40B4-BE49-F238E27FC236}">
                  <a16:creationId xmlns:a16="http://schemas.microsoft.com/office/drawing/2014/main" id="{09B7531D-2506-9443-8580-6133AAB11CD2}"/>
                </a:ext>
              </a:extLst>
            </p:cNvPr>
            <p:cNvSpPr/>
            <p:nvPr/>
          </p:nvSpPr>
          <p:spPr>
            <a:xfrm>
              <a:off x="8072197" y="3664776"/>
              <a:ext cx="39763" cy="121445"/>
            </a:xfrm>
            <a:custGeom>
              <a:avLst/>
              <a:gdLst>
                <a:gd name="connsiteX0" fmla="*/ 39764 w 39763"/>
                <a:gd name="connsiteY0" fmla="*/ 20105 h 121445"/>
                <a:gd name="connsiteX1" fmla="*/ 39764 w 39763"/>
                <a:gd name="connsiteY1" fmla="*/ 101539 h 121445"/>
                <a:gd name="connsiteX2" fmla="*/ 19882 w 39763"/>
                <a:gd name="connsiteY2" fmla="*/ 121446 h 121445"/>
                <a:gd name="connsiteX3" fmla="*/ 19882 w 39763"/>
                <a:gd name="connsiteY3" fmla="*/ 121446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6" y="121446"/>
                    <a:pt x="19882" y="121446"/>
                  </a:cubicBezTo>
                  <a:lnTo>
                    <a:pt x="19882" y="121446"/>
                  </a:lnTo>
                  <a:cubicBezTo>
                    <a:pt x="9037" y="121446"/>
                    <a:pt x="0" y="112397"/>
                    <a:pt x="0" y="101539"/>
                  </a:cubicBezTo>
                  <a:lnTo>
                    <a:pt x="0" y="20105"/>
                  </a:lnTo>
                  <a:cubicBezTo>
                    <a:pt x="0" y="9247"/>
                    <a:pt x="9037" y="199"/>
                    <a:pt x="19882" y="199"/>
                  </a:cubicBezTo>
                  <a:lnTo>
                    <a:pt x="19882" y="199"/>
                  </a:lnTo>
                  <a:cubicBezTo>
                    <a:pt x="28919" y="-1611"/>
                    <a:pt x="39764" y="9247"/>
                    <a:pt x="39764" y="20105"/>
                  </a:cubicBezTo>
                  <a:close/>
                </a:path>
              </a:pathLst>
            </a:custGeom>
            <a:solidFill>
              <a:srgbClr val="7EB4B4"/>
            </a:solidFill>
            <a:ln w="18073" cap="flat">
              <a:noFill/>
              <a:prstDash val="solid"/>
              <a:miter/>
            </a:ln>
          </p:spPr>
          <p:txBody>
            <a:bodyPr rtlCol="0" anchor="ctr"/>
            <a:lstStyle/>
            <a:p>
              <a:endParaRPr lang="en-US"/>
            </a:p>
          </p:txBody>
        </p:sp>
        <p:sp>
          <p:nvSpPr>
            <p:cNvPr id="1400" name="Freeform 1399">
              <a:extLst>
                <a:ext uri="{FF2B5EF4-FFF2-40B4-BE49-F238E27FC236}">
                  <a16:creationId xmlns:a16="http://schemas.microsoft.com/office/drawing/2014/main" id="{0E82CC4C-FCBB-A640-90A7-DF13DF551668}"/>
                </a:ext>
              </a:extLst>
            </p:cNvPr>
            <p:cNvSpPr/>
            <p:nvPr/>
          </p:nvSpPr>
          <p:spPr>
            <a:xfrm>
              <a:off x="7768547" y="3967186"/>
              <a:ext cx="39763" cy="121246"/>
            </a:xfrm>
            <a:custGeom>
              <a:avLst/>
              <a:gdLst>
                <a:gd name="connsiteX0" fmla="*/ 39764 w 39763"/>
                <a:gd name="connsiteY0" fmla="*/ 19906 h 121246"/>
                <a:gd name="connsiteX1" fmla="*/ 39764 w 39763"/>
                <a:gd name="connsiteY1" fmla="*/ 101341 h 121246"/>
                <a:gd name="connsiteX2" fmla="*/ 19882 w 39763"/>
                <a:gd name="connsiteY2" fmla="*/ 121246 h 121246"/>
                <a:gd name="connsiteX3" fmla="*/ 19882 w 39763"/>
                <a:gd name="connsiteY3" fmla="*/ 121246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8"/>
                    <a:pt x="30727" y="121246"/>
                    <a:pt x="19882" y="121246"/>
                  </a:cubicBezTo>
                  <a:lnTo>
                    <a:pt x="19882" y="121246"/>
                  </a:lnTo>
                  <a:cubicBezTo>
                    <a:pt x="9037" y="121246"/>
                    <a:pt x="0" y="112198"/>
                    <a:pt x="0" y="101341"/>
                  </a:cubicBezTo>
                  <a:lnTo>
                    <a:pt x="0" y="19906"/>
                  </a:lnTo>
                  <a:cubicBezTo>
                    <a:pt x="0" y="9048"/>
                    <a:pt x="9037" y="0"/>
                    <a:pt x="19882" y="0"/>
                  </a:cubicBezTo>
                  <a:lnTo>
                    <a:pt x="19882" y="0"/>
                  </a:lnTo>
                  <a:cubicBezTo>
                    <a:pt x="30727" y="0"/>
                    <a:pt x="39764" y="9048"/>
                    <a:pt x="39764" y="19906"/>
                  </a:cubicBezTo>
                  <a:close/>
                </a:path>
              </a:pathLst>
            </a:custGeom>
            <a:solidFill>
              <a:srgbClr val="7EB4B4"/>
            </a:solidFill>
            <a:ln w="18073" cap="flat">
              <a:noFill/>
              <a:prstDash val="solid"/>
              <a:miter/>
            </a:ln>
          </p:spPr>
          <p:txBody>
            <a:bodyPr rtlCol="0" anchor="ctr"/>
            <a:lstStyle/>
            <a:p>
              <a:endParaRPr lang="en-US"/>
            </a:p>
          </p:txBody>
        </p:sp>
        <p:sp>
          <p:nvSpPr>
            <p:cNvPr id="1401" name="Freeform 1400">
              <a:extLst>
                <a:ext uri="{FF2B5EF4-FFF2-40B4-BE49-F238E27FC236}">
                  <a16:creationId xmlns:a16="http://schemas.microsoft.com/office/drawing/2014/main" id="{8085A967-069D-EC4D-9E16-A2DFE2965E6F}"/>
                </a:ext>
              </a:extLst>
            </p:cNvPr>
            <p:cNvSpPr/>
            <p:nvPr/>
          </p:nvSpPr>
          <p:spPr>
            <a:xfrm>
              <a:off x="8053439" y="3966830"/>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4"/>
                    <a:pt x="65752" y="117984"/>
                  </a:cubicBezTo>
                  <a:lnTo>
                    <a:pt x="65752" y="117984"/>
                  </a:lnTo>
                  <a:cubicBezTo>
                    <a:pt x="56714" y="123412"/>
                    <a:pt x="44062" y="117984"/>
                    <a:pt x="38640" y="108935"/>
                  </a:cubicBezTo>
                  <a:lnTo>
                    <a:pt x="2491" y="29311"/>
                  </a:lnTo>
                  <a:cubicBezTo>
                    <a:pt x="-2931" y="18453"/>
                    <a:pt x="684" y="7595"/>
                    <a:pt x="11528" y="2166"/>
                  </a:cubicBezTo>
                  <a:close/>
                </a:path>
              </a:pathLst>
            </a:custGeom>
            <a:solidFill>
              <a:srgbClr val="7EB4B4"/>
            </a:solidFill>
            <a:ln w="18073" cap="flat">
              <a:noFill/>
              <a:prstDash val="solid"/>
              <a:miter/>
            </a:ln>
          </p:spPr>
          <p:txBody>
            <a:bodyPr rtlCol="0" anchor="ctr"/>
            <a:lstStyle/>
            <a:p>
              <a:endParaRPr lang="en-US"/>
            </a:p>
          </p:txBody>
        </p:sp>
        <p:sp>
          <p:nvSpPr>
            <p:cNvPr id="1402" name="Freeform 1401">
              <a:extLst>
                <a:ext uri="{FF2B5EF4-FFF2-40B4-BE49-F238E27FC236}">
                  <a16:creationId xmlns:a16="http://schemas.microsoft.com/office/drawing/2014/main" id="{B1F0E36E-C62C-4049-8380-76D53A0144E6}"/>
                </a:ext>
              </a:extLst>
            </p:cNvPr>
            <p:cNvSpPr/>
            <p:nvPr userDrawn="1"/>
          </p:nvSpPr>
          <p:spPr>
            <a:xfrm>
              <a:off x="8374039" y="3360954"/>
              <a:ext cx="39763" cy="121246"/>
            </a:xfrm>
            <a:custGeom>
              <a:avLst/>
              <a:gdLst>
                <a:gd name="connsiteX0" fmla="*/ 39764 w 39763"/>
                <a:gd name="connsiteY0" fmla="*/ 19906 h 121246"/>
                <a:gd name="connsiteX1" fmla="*/ 39764 w 39763"/>
                <a:gd name="connsiteY1" fmla="*/ 101341 h 121246"/>
                <a:gd name="connsiteX2" fmla="*/ 19882 w 39763"/>
                <a:gd name="connsiteY2" fmla="*/ 121246 h 121246"/>
                <a:gd name="connsiteX3" fmla="*/ 19882 w 39763"/>
                <a:gd name="connsiteY3" fmla="*/ 121246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8"/>
                    <a:pt x="30727" y="121246"/>
                    <a:pt x="19882" y="121246"/>
                  </a:cubicBezTo>
                  <a:lnTo>
                    <a:pt x="19882" y="121246"/>
                  </a:lnTo>
                  <a:cubicBezTo>
                    <a:pt x="9037" y="121246"/>
                    <a:pt x="0" y="112198"/>
                    <a:pt x="0" y="101341"/>
                  </a:cubicBezTo>
                  <a:lnTo>
                    <a:pt x="0" y="19906"/>
                  </a:lnTo>
                  <a:cubicBezTo>
                    <a:pt x="0" y="9048"/>
                    <a:pt x="9037" y="0"/>
                    <a:pt x="19882" y="0"/>
                  </a:cubicBezTo>
                  <a:lnTo>
                    <a:pt x="19882" y="0"/>
                  </a:lnTo>
                  <a:cubicBezTo>
                    <a:pt x="30727" y="0"/>
                    <a:pt x="39764" y="9048"/>
                    <a:pt x="39764" y="19906"/>
                  </a:cubicBezTo>
                  <a:close/>
                </a:path>
              </a:pathLst>
            </a:custGeom>
            <a:solidFill>
              <a:srgbClr val="7EB4B4"/>
            </a:solidFill>
            <a:ln w="18073" cap="flat">
              <a:noFill/>
              <a:prstDash val="solid"/>
              <a:miter/>
            </a:ln>
          </p:spPr>
          <p:txBody>
            <a:bodyPr rtlCol="0" anchor="ctr"/>
            <a:lstStyle/>
            <a:p>
              <a:endParaRPr lang="en-US"/>
            </a:p>
          </p:txBody>
        </p:sp>
        <p:sp>
          <p:nvSpPr>
            <p:cNvPr id="1404" name="Freeform 1403">
              <a:extLst>
                <a:ext uri="{FF2B5EF4-FFF2-40B4-BE49-F238E27FC236}">
                  <a16:creationId xmlns:a16="http://schemas.microsoft.com/office/drawing/2014/main" id="{00AAD751-7FC9-9740-8004-6D2075FEDB7B}"/>
                </a:ext>
              </a:extLst>
            </p:cNvPr>
            <p:cNvSpPr/>
            <p:nvPr/>
          </p:nvSpPr>
          <p:spPr>
            <a:xfrm>
              <a:off x="8658931" y="3360597"/>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4"/>
                    <a:pt x="65752" y="117984"/>
                  </a:cubicBezTo>
                  <a:lnTo>
                    <a:pt x="65752" y="117984"/>
                  </a:lnTo>
                  <a:cubicBezTo>
                    <a:pt x="56714" y="123412"/>
                    <a:pt x="44062" y="117984"/>
                    <a:pt x="38640" y="108935"/>
                  </a:cubicBezTo>
                  <a:lnTo>
                    <a:pt x="2491" y="29311"/>
                  </a:lnTo>
                  <a:cubicBezTo>
                    <a:pt x="-2931" y="18453"/>
                    <a:pt x="684" y="7595"/>
                    <a:pt x="11528" y="2166"/>
                  </a:cubicBezTo>
                  <a:close/>
                </a:path>
              </a:pathLst>
            </a:custGeom>
            <a:solidFill>
              <a:srgbClr val="7EB4B4"/>
            </a:solidFill>
            <a:ln w="18073" cap="flat">
              <a:noFill/>
              <a:prstDash val="solid"/>
              <a:miter/>
            </a:ln>
          </p:spPr>
          <p:txBody>
            <a:bodyPr rtlCol="0" anchor="ctr"/>
            <a:lstStyle/>
            <a:p>
              <a:endParaRPr lang="en-US"/>
            </a:p>
          </p:txBody>
        </p:sp>
        <p:sp>
          <p:nvSpPr>
            <p:cNvPr id="1405" name="Freeform 1404">
              <a:extLst>
                <a:ext uri="{FF2B5EF4-FFF2-40B4-BE49-F238E27FC236}">
                  <a16:creationId xmlns:a16="http://schemas.microsoft.com/office/drawing/2014/main" id="{AEDE91A9-BFB1-7549-AD89-AB48D30B10EB}"/>
                </a:ext>
              </a:extLst>
            </p:cNvPr>
            <p:cNvSpPr/>
            <p:nvPr/>
          </p:nvSpPr>
          <p:spPr>
            <a:xfrm>
              <a:off x="8961781" y="3360597"/>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4"/>
                    <a:pt x="66552" y="117984"/>
                  </a:cubicBezTo>
                  <a:lnTo>
                    <a:pt x="66552" y="117984"/>
                  </a:lnTo>
                  <a:cubicBezTo>
                    <a:pt x="57515" y="123412"/>
                    <a:pt x="44863" y="117984"/>
                    <a:pt x="39441" y="108935"/>
                  </a:cubicBezTo>
                  <a:lnTo>
                    <a:pt x="3292" y="29311"/>
                  </a:lnTo>
                  <a:cubicBezTo>
                    <a:pt x="-3938" y="18453"/>
                    <a:pt x="1484" y="7595"/>
                    <a:pt x="12329" y="2166"/>
                  </a:cubicBezTo>
                  <a:close/>
                </a:path>
              </a:pathLst>
            </a:custGeom>
            <a:solidFill>
              <a:srgbClr val="7EB4B4"/>
            </a:solidFill>
            <a:ln w="18073" cap="flat">
              <a:noFill/>
              <a:prstDash val="solid"/>
              <a:miter/>
            </a:ln>
          </p:spPr>
          <p:txBody>
            <a:bodyPr rtlCol="0" anchor="ctr"/>
            <a:lstStyle/>
            <a:p>
              <a:endParaRPr lang="en-US"/>
            </a:p>
          </p:txBody>
        </p:sp>
        <p:sp>
          <p:nvSpPr>
            <p:cNvPr id="1407" name="Freeform 1406">
              <a:extLst>
                <a:ext uri="{FF2B5EF4-FFF2-40B4-BE49-F238E27FC236}">
                  <a16:creationId xmlns:a16="http://schemas.microsoft.com/office/drawing/2014/main" id="{1D626316-6298-ED40-919A-E1869EFE951F}"/>
                </a:ext>
              </a:extLst>
            </p:cNvPr>
            <p:cNvSpPr/>
            <p:nvPr/>
          </p:nvSpPr>
          <p:spPr>
            <a:xfrm>
              <a:off x="8356288" y="3664618"/>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3 h 120149"/>
                <a:gd name="connsiteX5" fmla="*/ 66552 w 77752"/>
                <a:gd name="connsiteY5" fmla="*/ 117983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solidFill>
              <a:srgbClr val="7EB4B4"/>
            </a:solidFill>
            <a:ln w="18073" cap="flat">
              <a:noFill/>
              <a:prstDash val="solid"/>
              <a:miter/>
            </a:ln>
          </p:spPr>
          <p:txBody>
            <a:bodyPr rtlCol="0" anchor="ctr"/>
            <a:lstStyle/>
            <a:p>
              <a:endParaRPr lang="en-US"/>
            </a:p>
          </p:txBody>
        </p:sp>
        <p:sp>
          <p:nvSpPr>
            <p:cNvPr id="1408" name="Freeform 1407">
              <a:extLst>
                <a:ext uri="{FF2B5EF4-FFF2-40B4-BE49-F238E27FC236}">
                  <a16:creationId xmlns:a16="http://schemas.microsoft.com/office/drawing/2014/main" id="{74250F48-6DB2-6C45-AA1A-703D55F6A87A}"/>
                </a:ext>
              </a:extLst>
            </p:cNvPr>
            <p:cNvSpPr/>
            <p:nvPr/>
          </p:nvSpPr>
          <p:spPr>
            <a:xfrm>
              <a:off x="8658931" y="3664618"/>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3 h 120149"/>
                <a:gd name="connsiteX5" fmla="*/ 65752 w 76952"/>
                <a:gd name="connsiteY5" fmla="*/ 117983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3"/>
                  </a:cubicBezTo>
                  <a:lnTo>
                    <a:pt x="65752" y="117983"/>
                  </a:lnTo>
                  <a:cubicBezTo>
                    <a:pt x="56714" y="123413"/>
                    <a:pt x="44062" y="117983"/>
                    <a:pt x="38640" y="108935"/>
                  </a:cubicBezTo>
                  <a:lnTo>
                    <a:pt x="2491" y="29311"/>
                  </a:lnTo>
                  <a:cubicBezTo>
                    <a:pt x="-2931" y="18453"/>
                    <a:pt x="684" y="7595"/>
                    <a:pt x="11528" y="2166"/>
                  </a:cubicBezTo>
                  <a:close/>
                </a:path>
              </a:pathLst>
            </a:custGeom>
            <a:solidFill>
              <a:srgbClr val="7EB4B4"/>
            </a:solidFill>
            <a:ln w="18073" cap="flat">
              <a:noFill/>
              <a:prstDash val="solid"/>
              <a:miter/>
            </a:ln>
          </p:spPr>
          <p:txBody>
            <a:bodyPr rtlCol="0" anchor="ctr"/>
            <a:lstStyle/>
            <a:p>
              <a:endParaRPr lang="en-US"/>
            </a:p>
          </p:txBody>
        </p:sp>
        <p:sp>
          <p:nvSpPr>
            <p:cNvPr id="1410" name="Freeform 1409">
              <a:extLst>
                <a:ext uri="{FF2B5EF4-FFF2-40B4-BE49-F238E27FC236}">
                  <a16:creationId xmlns:a16="http://schemas.microsoft.com/office/drawing/2014/main" id="{E73742F4-F6EB-B742-8DBE-01877BAFE24F}"/>
                </a:ext>
              </a:extLst>
            </p:cNvPr>
            <p:cNvSpPr/>
            <p:nvPr/>
          </p:nvSpPr>
          <p:spPr>
            <a:xfrm>
              <a:off x="8356288" y="3966830"/>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4"/>
                    <a:pt x="66552" y="117984"/>
                  </a:cubicBezTo>
                  <a:lnTo>
                    <a:pt x="66552" y="117984"/>
                  </a:lnTo>
                  <a:cubicBezTo>
                    <a:pt x="57515" y="123412"/>
                    <a:pt x="44863" y="117984"/>
                    <a:pt x="39441" y="108935"/>
                  </a:cubicBezTo>
                  <a:lnTo>
                    <a:pt x="3292" y="29311"/>
                  </a:lnTo>
                  <a:cubicBezTo>
                    <a:pt x="-3938" y="18453"/>
                    <a:pt x="1484" y="7595"/>
                    <a:pt x="12329" y="2166"/>
                  </a:cubicBezTo>
                  <a:close/>
                </a:path>
              </a:pathLst>
            </a:custGeom>
            <a:solidFill>
              <a:srgbClr val="7EB4B4"/>
            </a:solidFill>
            <a:ln w="18073" cap="flat">
              <a:noFill/>
              <a:prstDash val="solid"/>
              <a:miter/>
            </a:ln>
          </p:spPr>
          <p:txBody>
            <a:bodyPr rtlCol="0" anchor="ctr"/>
            <a:lstStyle/>
            <a:p>
              <a:endParaRPr lang="en-US"/>
            </a:p>
          </p:txBody>
        </p:sp>
        <p:sp>
          <p:nvSpPr>
            <p:cNvPr id="1411" name="Freeform 1410">
              <a:extLst>
                <a:ext uri="{FF2B5EF4-FFF2-40B4-BE49-F238E27FC236}">
                  <a16:creationId xmlns:a16="http://schemas.microsoft.com/office/drawing/2014/main" id="{8DC2861D-05A1-2D41-8F5B-A9924AE45A79}"/>
                </a:ext>
              </a:extLst>
            </p:cNvPr>
            <p:cNvSpPr/>
            <p:nvPr/>
          </p:nvSpPr>
          <p:spPr>
            <a:xfrm>
              <a:off x="8981340" y="3664776"/>
              <a:ext cx="39763" cy="121445"/>
            </a:xfrm>
            <a:custGeom>
              <a:avLst/>
              <a:gdLst>
                <a:gd name="connsiteX0" fmla="*/ 39764 w 39763"/>
                <a:gd name="connsiteY0" fmla="*/ 20105 h 121445"/>
                <a:gd name="connsiteX1" fmla="*/ 39764 w 39763"/>
                <a:gd name="connsiteY1" fmla="*/ 101539 h 121445"/>
                <a:gd name="connsiteX2" fmla="*/ 19882 w 39763"/>
                <a:gd name="connsiteY2" fmla="*/ 121446 h 121445"/>
                <a:gd name="connsiteX3" fmla="*/ 19882 w 39763"/>
                <a:gd name="connsiteY3" fmla="*/ 121446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6" y="121446"/>
                    <a:pt x="19882" y="121446"/>
                  </a:cubicBezTo>
                  <a:lnTo>
                    <a:pt x="19882" y="121446"/>
                  </a:lnTo>
                  <a:cubicBezTo>
                    <a:pt x="9037" y="121446"/>
                    <a:pt x="0" y="112397"/>
                    <a:pt x="0" y="101539"/>
                  </a:cubicBezTo>
                  <a:lnTo>
                    <a:pt x="0" y="20105"/>
                  </a:lnTo>
                  <a:cubicBezTo>
                    <a:pt x="0" y="9247"/>
                    <a:pt x="9037" y="199"/>
                    <a:pt x="19882" y="199"/>
                  </a:cubicBezTo>
                  <a:lnTo>
                    <a:pt x="19882" y="199"/>
                  </a:lnTo>
                  <a:cubicBezTo>
                    <a:pt x="28919" y="-1611"/>
                    <a:pt x="39764" y="9247"/>
                    <a:pt x="39764" y="20105"/>
                  </a:cubicBezTo>
                  <a:close/>
                </a:path>
              </a:pathLst>
            </a:custGeom>
            <a:solidFill>
              <a:srgbClr val="7EB4B4"/>
            </a:solidFill>
            <a:ln w="18073" cap="flat">
              <a:noFill/>
              <a:prstDash val="solid"/>
              <a:miter/>
            </a:ln>
          </p:spPr>
          <p:txBody>
            <a:bodyPr rtlCol="0" anchor="ctr"/>
            <a:lstStyle/>
            <a:p>
              <a:endParaRPr lang="en-US"/>
            </a:p>
          </p:txBody>
        </p:sp>
        <p:sp>
          <p:nvSpPr>
            <p:cNvPr id="1412" name="Freeform 1411">
              <a:extLst>
                <a:ext uri="{FF2B5EF4-FFF2-40B4-BE49-F238E27FC236}">
                  <a16:creationId xmlns:a16="http://schemas.microsoft.com/office/drawing/2014/main" id="{E7B4865E-5002-D443-BCC9-9DBA8E165EB5}"/>
                </a:ext>
              </a:extLst>
            </p:cNvPr>
            <p:cNvSpPr/>
            <p:nvPr/>
          </p:nvSpPr>
          <p:spPr>
            <a:xfrm>
              <a:off x="8677690" y="3967186"/>
              <a:ext cx="39763" cy="121246"/>
            </a:xfrm>
            <a:custGeom>
              <a:avLst/>
              <a:gdLst>
                <a:gd name="connsiteX0" fmla="*/ 39764 w 39763"/>
                <a:gd name="connsiteY0" fmla="*/ 19906 h 121246"/>
                <a:gd name="connsiteX1" fmla="*/ 39764 w 39763"/>
                <a:gd name="connsiteY1" fmla="*/ 101341 h 121246"/>
                <a:gd name="connsiteX2" fmla="*/ 19882 w 39763"/>
                <a:gd name="connsiteY2" fmla="*/ 121246 h 121246"/>
                <a:gd name="connsiteX3" fmla="*/ 19882 w 39763"/>
                <a:gd name="connsiteY3" fmla="*/ 121246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8"/>
                    <a:pt x="30726" y="121246"/>
                    <a:pt x="19882" y="121246"/>
                  </a:cubicBezTo>
                  <a:lnTo>
                    <a:pt x="19882" y="121246"/>
                  </a:lnTo>
                  <a:cubicBezTo>
                    <a:pt x="9037" y="121246"/>
                    <a:pt x="0" y="112198"/>
                    <a:pt x="0" y="101341"/>
                  </a:cubicBezTo>
                  <a:lnTo>
                    <a:pt x="0" y="19906"/>
                  </a:lnTo>
                  <a:cubicBezTo>
                    <a:pt x="0" y="9048"/>
                    <a:pt x="9037" y="0"/>
                    <a:pt x="19882" y="0"/>
                  </a:cubicBezTo>
                  <a:lnTo>
                    <a:pt x="19882" y="0"/>
                  </a:lnTo>
                  <a:cubicBezTo>
                    <a:pt x="30726" y="0"/>
                    <a:pt x="39764" y="9048"/>
                    <a:pt x="39764" y="19906"/>
                  </a:cubicBezTo>
                  <a:close/>
                </a:path>
              </a:pathLst>
            </a:custGeom>
            <a:solidFill>
              <a:srgbClr val="7EB4B4"/>
            </a:solidFill>
            <a:ln w="18073" cap="flat">
              <a:noFill/>
              <a:prstDash val="solid"/>
              <a:miter/>
            </a:ln>
          </p:spPr>
          <p:txBody>
            <a:bodyPr rtlCol="0" anchor="ctr"/>
            <a:lstStyle/>
            <a:p>
              <a:endParaRPr lang="en-US"/>
            </a:p>
          </p:txBody>
        </p:sp>
        <p:sp>
          <p:nvSpPr>
            <p:cNvPr id="1413" name="Freeform 1412">
              <a:extLst>
                <a:ext uri="{FF2B5EF4-FFF2-40B4-BE49-F238E27FC236}">
                  <a16:creationId xmlns:a16="http://schemas.microsoft.com/office/drawing/2014/main" id="{C2AD2737-57A7-6147-BFEC-A11D29C8BD05}"/>
                </a:ext>
              </a:extLst>
            </p:cNvPr>
            <p:cNvSpPr/>
            <p:nvPr/>
          </p:nvSpPr>
          <p:spPr>
            <a:xfrm>
              <a:off x="8961781" y="3966830"/>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4"/>
                    <a:pt x="66552" y="117984"/>
                  </a:cubicBezTo>
                  <a:lnTo>
                    <a:pt x="66552" y="117984"/>
                  </a:lnTo>
                  <a:cubicBezTo>
                    <a:pt x="57515" y="123412"/>
                    <a:pt x="44863" y="117984"/>
                    <a:pt x="39441" y="108935"/>
                  </a:cubicBezTo>
                  <a:lnTo>
                    <a:pt x="3292" y="29311"/>
                  </a:lnTo>
                  <a:cubicBezTo>
                    <a:pt x="-3938" y="18453"/>
                    <a:pt x="1484" y="7595"/>
                    <a:pt x="12329" y="2166"/>
                  </a:cubicBezTo>
                  <a:close/>
                </a:path>
              </a:pathLst>
            </a:custGeom>
            <a:solidFill>
              <a:srgbClr val="7EB4B4"/>
            </a:solidFill>
            <a:ln w="18073" cap="flat">
              <a:noFill/>
              <a:prstDash val="solid"/>
              <a:miter/>
            </a:ln>
          </p:spPr>
          <p:txBody>
            <a:bodyPr rtlCol="0" anchor="ctr"/>
            <a:lstStyle/>
            <a:p>
              <a:endParaRPr lang="en-US"/>
            </a:p>
          </p:txBody>
        </p:sp>
        <p:sp>
          <p:nvSpPr>
            <p:cNvPr id="1414" name="Freeform 1413">
              <a:extLst>
                <a:ext uri="{FF2B5EF4-FFF2-40B4-BE49-F238E27FC236}">
                  <a16:creationId xmlns:a16="http://schemas.microsoft.com/office/drawing/2014/main" id="{87D5E6B4-2C97-4142-8E59-09D18AD946C5}"/>
                </a:ext>
              </a:extLst>
            </p:cNvPr>
            <p:cNvSpPr/>
            <p:nvPr userDrawn="1"/>
          </p:nvSpPr>
          <p:spPr>
            <a:xfrm>
              <a:off x="9283182" y="3360954"/>
              <a:ext cx="39763" cy="121246"/>
            </a:xfrm>
            <a:custGeom>
              <a:avLst/>
              <a:gdLst>
                <a:gd name="connsiteX0" fmla="*/ 39764 w 39763"/>
                <a:gd name="connsiteY0" fmla="*/ 19906 h 121246"/>
                <a:gd name="connsiteX1" fmla="*/ 39764 w 39763"/>
                <a:gd name="connsiteY1" fmla="*/ 101341 h 121246"/>
                <a:gd name="connsiteX2" fmla="*/ 19882 w 39763"/>
                <a:gd name="connsiteY2" fmla="*/ 121246 h 121246"/>
                <a:gd name="connsiteX3" fmla="*/ 19882 w 39763"/>
                <a:gd name="connsiteY3" fmla="*/ 121246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8"/>
                    <a:pt x="30726" y="121246"/>
                    <a:pt x="19882" y="121246"/>
                  </a:cubicBezTo>
                  <a:lnTo>
                    <a:pt x="19882" y="121246"/>
                  </a:lnTo>
                  <a:cubicBezTo>
                    <a:pt x="9037" y="121246"/>
                    <a:pt x="0" y="112198"/>
                    <a:pt x="0" y="101341"/>
                  </a:cubicBezTo>
                  <a:lnTo>
                    <a:pt x="0" y="19906"/>
                  </a:lnTo>
                  <a:cubicBezTo>
                    <a:pt x="0" y="9048"/>
                    <a:pt x="9037" y="0"/>
                    <a:pt x="19882" y="0"/>
                  </a:cubicBezTo>
                  <a:lnTo>
                    <a:pt x="19882" y="0"/>
                  </a:lnTo>
                  <a:cubicBezTo>
                    <a:pt x="30726" y="0"/>
                    <a:pt x="39764" y="9048"/>
                    <a:pt x="39764" y="19906"/>
                  </a:cubicBezTo>
                  <a:close/>
                </a:path>
              </a:pathLst>
            </a:custGeom>
            <a:solidFill>
              <a:srgbClr val="7EB4B4"/>
            </a:solidFill>
            <a:ln w="18073" cap="flat">
              <a:noFill/>
              <a:prstDash val="solid"/>
              <a:miter/>
            </a:ln>
          </p:spPr>
          <p:txBody>
            <a:bodyPr rtlCol="0" anchor="ctr"/>
            <a:lstStyle/>
            <a:p>
              <a:endParaRPr lang="en-US"/>
            </a:p>
          </p:txBody>
        </p:sp>
        <p:sp>
          <p:nvSpPr>
            <p:cNvPr id="1416" name="Freeform 1415">
              <a:extLst>
                <a:ext uri="{FF2B5EF4-FFF2-40B4-BE49-F238E27FC236}">
                  <a16:creationId xmlns:a16="http://schemas.microsoft.com/office/drawing/2014/main" id="{7A107E58-3F90-CA41-8FFD-EA03150A9E52}"/>
                </a:ext>
              </a:extLst>
            </p:cNvPr>
            <p:cNvSpPr/>
            <p:nvPr/>
          </p:nvSpPr>
          <p:spPr>
            <a:xfrm>
              <a:off x="9568074" y="3360597"/>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4"/>
                    <a:pt x="65752" y="117984"/>
                  </a:cubicBezTo>
                  <a:lnTo>
                    <a:pt x="65752" y="117984"/>
                  </a:lnTo>
                  <a:cubicBezTo>
                    <a:pt x="56714" y="123412"/>
                    <a:pt x="44062" y="117984"/>
                    <a:pt x="38640" y="108935"/>
                  </a:cubicBezTo>
                  <a:lnTo>
                    <a:pt x="2491" y="29311"/>
                  </a:lnTo>
                  <a:cubicBezTo>
                    <a:pt x="-2931" y="18453"/>
                    <a:pt x="684" y="7595"/>
                    <a:pt x="11528" y="2166"/>
                  </a:cubicBezTo>
                  <a:close/>
                </a:path>
              </a:pathLst>
            </a:custGeom>
            <a:solidFill>
              <a:srgbClr val="7EB4B4"/>
            </a:solidFill>
            <a:ln w="18073" cap="flat">
              <a:noFill/>
              <a:prstDash val="solid"/>
              <a:miter/>
            </a:ln>
          </p:spPr>
          <p:txBody>
            <a:bodyPr rtlCol="0" anchor="ctr"/>
            <a:lstStyle/>
            <a:p>
              <a:endParaRPr lang="en-US"/>
            </a:p>
          </p:txBody>
        </p:sp>
        <p:sp>
          <p:nvSpPr>
            <p:cNvPr id="1417" name="Freeform 1416">
              <a:extLst>
                <a:ext uri="{FF2B5EF4-FFF2-40B4-BE49-F238E27FC236}">
                  <a16:creationId xmlns:a16="http://schemas.microsoft.com/office/drawing/2014/main" id="{C1A30DC1-01E9-DA41-A244-BBBBFE625239}"/>
                </a:ext>
              </a:extLst>
            </p:cNvPr>
            <p:cNvSpPr/>
            <p:nvPr/>
          </p:nvSpPr>
          <p:spPr>
            <a:xfrm>
              <a:off x="9870923" y="3360597"/>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4 h 120149"/>
                <a:gd name="connsiteX5" fmla="*/ 66552 w 77753"/>
                <a:gd name="connsiteY5" fmla="*/ 117984 h 120149"/>
                <a:gd name="connsiteX6" fmla="*/ 39441 w 77753"/>
                <a:gd name="connsiteY6" fmla="*/ 108935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9" y="2166"/>
                    <a:pt x="39441" y="11214"/>
                  </a:cubicBezTo>
                  <a:lnTo>
                    <a:pt x="75590" y="90839"/>
                  </a:lnTo>
                  <a:cubicBezTo>
                    <a:pt x="81012" y="99887"/>
                    <a:pt x="75590" y="112554"/>
                    <a:pt x="66552" y="117984"/>
                  </a:cubicBezTo>
                  <a:lnTo>
                    <a:pt x="66552" y="117984"/>
                  </a:lnTo>
                  <a:cubicBezTo>
                    <a:pt x="57515" y="123412"/>
                    <a:pt x="44863" y="117984"/>
                    <a:pt x="39441" y="108935"/>
                  </a:cubicBezTo>
                  <a:lnTo>
                    <a:pt x="3292" y="29311"/>
                  </a:lnTo>
                  <a:cubicBezTo>
                    <a:pt x="-3938" y="18453"/>
                    <a:pt x="1484" y="7595"/>
                    <a:pt x="12329" y="2166"/>
                  </a:cubicBezTo>
                  <a:close/>
                </a:path>
              </a:pathLst>
            </a:custGeom>
            <a:solidFill>
              <a:srgbClr val="7EB4B4"/>
            </a:solidFill>
            <a:ln w="18073" cap="flat">
              <a:noFill/>
              <a:prstDash val="solid"/>
              <a:miter/>
            </a:ln>
          </p:spPr>
          <p:txBody>
            <a:bodyPr rtlCol="0" anchor="ctr"/>
            <a:lstStyle/>
            <a:p>
              <a:endParaRPr lang="en-US"/>
            </a:p>
          </p:txBody>
        </p:sp>
        <p:sp>
          <p:nvSpPr>
            <p:cNvPr id="1419" name="Freeform 1418">
              <a:extLst>
                <a:ext uri="{FF2B5EF4-FFF2-40B4-BE49-F238E27FC236}">
                  <a16:creationId xmlns:a16="http://schemas.microsoft.com/office/drawing/2014/main" id="{28805DAC-1FC0-3D4E-BD68-F922AC55E655}"/>
                </a:ext>
              </a:extLst>
            </p:cNvPr>
            <p:cNvSpPr/>
            <p:nvPr/>
          </p:nvSpPr>
          <p:spPr>
            <a:xfrm>
              <a:off x="9265431" y="3664618"/>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89 w 77752"/>
                <a:gd name="connsiteY3" fmla="*/ 90839 h 120149"/>
                <a:gd name="connsiteX4" fmla="*/ 66552 w 77752"/>
                <a:gd name="connsiteY4" fmla="*/ 117983 h 120149"/>
                <a:gd name="connsiteX5" fmla="*/ 66552 w 77752"/>
                <a:gd name="connsiteY5" fmla="*/ 117983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89" y="90839"/>
                  </a:lnTo>
                  <a:cubicBezTo>
                    <a:pt x="81012" y="99887"/>
                    <a:pt x="75589" y="112555"/>
                    <a:pt x="66552" y="117983"/>
                  </a:cubicBezTo>
                  <a:lnTo>
                    <a:pt x="66552" y="117983"/>
                  </a:lnTo>
                  <a:cubicBezTo>
                    <a:pt x="57515" y="123413"/>
                    <a:pt x="44863" y="117983"/>
                    <a:pt x="39441" y="108935"/>
                  </a:cubicBezTo>
                  <a:lnTo>
                    <a:pt x="3292" y="29311"/>
                  </a:lnTo>
                  <a:cubicBezTo>
                    <a:pt x="-3938" y="18453"/>
                    <a:pt x="1485" y="7595"/>
                    <a:pt x="12329" y="2166"/>
                  </a:cubicBezTo>
                  <a:close/>
                </a:path>
              </a:pathLst>
            </a:custGeom>
            <a:solidFill>
              <a:srgbClr val="7EB4B4"/>
            </a:solidFill>
            <a:ln w="18073" cap="flat">
              <a:noFill/>
              <a:prstDash val="solid"/>
              <a:miter/>
            </a:ln>
          </p:spPr>
          <p:txBody>
            <a:bodyPr rtlCol="0" anchor="ctr"/>
            <a:lstStyle/>
            <a:p>
              <a:endParaRPr lang="en-US"/>
            </a:p>
          </p:txBody>
        </p:sp>
        <p:sp>
          <p:nvSpPr>
            <p:cNvPr id="1420" name="Freeform 1419">
              <a:extLst>
                <a:ext uri="{FF2B5EF4-FFF2-40B4-BE49-F238E27FC236}">
                  <a16:creationId xmlns:a16="http://schemas.microsoft.com/office/drawing/2014/main" id="{E4D82E2F-C327-9E42-B715-9C91B19DBB33}"/>
                </a:ext>
              </a:extLst>
            </p:cNvPr>
            <p:cNvSpPr/>
            <p:nvPr/>
          </p:nvSpPr>
          <p:spPr>
            <a:xfrm>
              <a:off x="9568074" y="3664618"/>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3 h 120149"/>
                <a:gd name="connsiteX5" fmla="*/ 65752 w 76952"/>
                <a:gd name="connsiteY5" fmla="*/ 117983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3"/>
                  </a:cubicBezTo>
                  <a:lnTo>
                    <a:pt x="65752" y="117983"/>
                  </a:lnTo>
                  <a:cubicBezTo>
                    <a:pt x="56714" y="123413"/>
                    <a:pt x="44062" y="117983"/>
                    <a:pt x="38640" y="108935"/>
                  </a:cubicBezTo>
                  <a:lnTo>
                    <a:pt x="2491" y="29311"/>
                  </a:lnTo>
                  <a:cubicBezTo>
                    <a:pt x="-2931" y="18453"/>
                    <a:pt x="684" y="7595"/>
                    <a:pt x="11528" y="2166"/>
                  </a:cubicBezTo>
                  <a:close/>
                </a:path>
              </a:pathLst>
            </a:custGeom>
            <a:solidFill>
              <a:srgbClr val="7EB4B4"/>
            </a:solidFill>
            <a:ln w="18073" cap="flat">
              <a:noFill/>
              <a:prstDash val="solid"/>
              <a:miter/>
            </a:ln>
          </p:spPr>
          <p:txBody>
            <a:bodyPr rtlCol="0" anchor="ctr"/>
            <a:lstStyle/>
            <a:p>
              <a:endParaRPr lang="en-US"/>
            </a:p>
          </p:txBody>
        </p:sp>
        <p:sp>
          <p:nvSpPr>
            <p:cNvPr id="1422" name="Freeform 1421">
              <a:extLst>
                <a:ext uri="{FF2B5EF4-FFF2-40B4-BE49-F238E27FC236}">
                  <a16:creationId xmlns:a16="http://schemas.microsoft.com/office/drawing/2014/main" id="{FD9A1AFF-1944-7B41-9A89-4823617756F0}"/>
                </a:ext>
              </a:extLst>
            </p:cNvPr>
            <p:cNvSpPr/>
            <p:nvPr/>
          </p:nvSpPr>
          <p:spPr>
            <a:xfrm>
              <a:off x="9265431" y="3966830"/>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89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89" y="90839"/>
                  </a:lnTo>
                  <a:cubicBezTo>
                    <a:pt x="81012" y="99887"/>
                    <a:pt x="75589" y="112554"/>
                    <a:pt x="66552" y="117984"/>
                  </a:cubicBezTo>
                  <a:lnTo>
                    <a:pt x="66552" y="117984"/>
                  </a:lnTo>
                  <a:cubicBezTo>
                    <a:pt x="57515" y="123412"/>
                    <a:pt x="44863" y="117984"/>
                    <a:pt x="39441" y="108935"/>
                  </a:cubicBezTo>
                  <a:lnTo>
                    <a:pt x="3292" y="29311"/>
                  </a:lnTo>
                  <a:cubicBezTo>
                    <a:pt x="-3938" y="18453"/>
                    <a:pt x="1485" y="7595"/>
                    <a:pt x="12329" y="2166"/>
                  </a:cubicBezTo>
                  <a:close/>
                </a:path>
              </a:pathLst>
            </a:custGeom>
            <a:solidFill>
              <a:srgbClr val="7EB4B4"/>
            </a:solidFill>
            <a:ln w="18073" cap="flat">
              <a:noFill/>
              <a:prstDash val="solid"/>
              <a:miter/>
            </a:ln>
          </p:spPr>
          <p:txBody>
            <a:bodyPr rtlCol="0" anchor="ctr"/>
            <a:lstStyle/>
            <a:p>
              <a:endParaRPr lang="en-US"/>
            </a:p>
          </p:txBody>
        </p:sp>
        <p:sp>
          <p:nvSpPr>
            <p:cNvPr id="1423" name="Freeform 1422">
              <a:extLst>
                <a:ext uri="{FF2B5EF4-FFF2-40B4-BE49-F238E27FC236}">
                  <a16:creationId xmlns:a16="http://schemas.microsoft.com/office/drawing/2014/main" id="{CFFAD83C-26B2-7849-8658-91AD7CE01C48}"/>
                </a:ext>
              </a:extLst>
            </p:cNvPr>
            <p:cNvSpPr/>
            <p:nvPr/>
          </p:nvSpPr>
          <p:spPr>
            <a:xfrm>
              <a:off x="9888675" y="3664776"/>
              <a:ext cx="39763" cy="121445"/>
            </a:xfrm>
            <a:custGeom>
              <a:avLst/>
              <a:gdLst>
                <a:gd name="connsiteX0" fmla="*/ 39763 w 39763"/>
                <a:gd name="connsiteY0" fmla="*/ 20105 h 121445"/>
                <a:gd name="connsiteX1" fmla="*/ 39763 w 39763"/>
                <a:gd name="connsiteY1" fmla="*/ 101539 h 121445"/>
                <a:gd name="connsiteX2" fmla="*/ 19881 w 39763"/>
                <a:gd name="connsiteY2" fmla="*/ 121446 h 121445"/>
                <a:gd name="connsiteX3" fmla="*/ 19881 w 39763"/>
                <a:gd name="connsiteY3" fmla="*/ 121446 h 121445"/>
                <a:gd name="connsiteX4" fmla="*/ 0 w 39763"/>
                <a:gd name="connsiteY4" fmla="*/ 101539 h 121445"/>
                <a:gd name="connsiteX5" fmla="*/ 0 w 39763"/>
                <a:gd name="connsiteY5" fmla="*/ 20105 h 121445"/>
                <a:gd name="connsiteX6" fmla="*/ 19881 w 39763"/>
                <a:gd name="connsiteY6" fmla="*/ 199 h 121445"/>
                <a:gd name="connsiteX7" fmla="*/ 19881 w 39763"/>
                <a:gd name="connsiteY7" fmla="*/ 199 h 121445"/>
                <a:gd name="connsiteX8" fmla="*/ 39763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3" y="20105"/>
                  </a:moveTo>
                  <a:lnTo>
                    <a:pt x="39763" y="101539"/>
                  </a:lnTo>
                  <a:cubicBezTo>
                    <a:pt x="39763" y="112397"/>
                    <a:pt x="30726" y="121446"/>
                    <a:pt x="19881" y="121446"/>
                  </a:cubicBezTo>
                  <a:lnTo>
                    <a:pt x="19881" y="121446"/>
                  </a:lnTo>
                  <a:cubicBezTo>
                    <a:pt x="9037" y="121446"/>
                    <a:pt x="0" y="112397"/>
                    <a:pt x="0" y="101539"/>
                  </a:cubicBezTo>
                  <a:lnTo>
                    <a:pt x="0" y="20105"/>
                  </a:lnTo>
                  <a:cubicBezTo>
                    <a:pt x="0" y="9247"/>
                    <a:pt x="9037" y="199"/>
                    <a:pt x="19881" y="199"/>
                  </a:cubicBezTo>
                  <a:lnTo>
                    <a:pt x="19881" y="199"/>
                  </a:lnTo>
                  <a:cubicBezTo>
                    <a:pt x="30726" y="-1611"/>
                    <a:pt x="39763" y="9247"/>
                    <a:pt x="39763" y="20105"/>
                  </a:cubicBezTo>
                  <a:close/>
                </a:path>
              </a:pathLst>
            </a:custGeom>
            <a:solidFill>
              <a:srgbClr val="7EB4B4"/>
            </a:solidFill>
            <a:ln w="18073" cap="flat">
              <a:noFill/>
              <a:prstDash val="solid"/>
              <a:miter/>
            </a:ln>
          </p:spPr>
          <p:txBody>
            <a:bodyPr rtlCol="0" anchor="ctr"/>
            <a:lstStyle/>
            <a:p>
              <a:endParaRPr lang="en-US"/>
            </a:p>
          </p:txBody>
        </p:sp>
        <p:sp>
          <p:nvSpPr>
            <p:cNvPr id="1424" name="Freeform 1423">
              <a:extLst>
                <a:ext uri="{FF2B5EF4-FFF2-40B4-BE49-F238E27FC236}">
                  <a16:creationId xmlns:a16="http://schemas.microsoft.com/office/drawing/2014/main" id="{30FFB814-F47C-7046-9303-F3CC142B452F}"/>
                </a:ext>
              </a:extLst>
            </p:cNvPr>
            <p:cNvSpPr/>
            <p:nvPr/>
          </p:nvSpPr>
          <p:spPr>
            <a:xfrm>
              <a:off x="9586832" y="3967186"/>
              <a:ext cx="39763" cy="121246"/>
            </a:xfrm>
            <a:custGeom>
              <a:avLst/>
              <a:gdLst>
                <a:gd name="connsiteX0" fmla="*/ 39764 w 39763"/>
                <a:gd name="connsiteY0" fmla="*/ 19906 h 121246"/>
                <a:gd name="connsiteX1" fmla="*/ 39764 w 39763"/>
                <a:gd name="connsiteY1" fmla="*/ 101341 h 121246"/>
                <a:gd name="connsiteX2" fmla="*/ 19882 w 39763"/>
                <a:gd name="connsiteY2" fmla="*/ 121246 h 121246"/>
                <a:gd name="connsiteX3" fmla="*/ 19882 w 39763"/>
                <a:gd name="connsiteY3" fmla="*/ 121246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8"/>
                    <a:pt x="30726" y="121246"/>
                    <a:pt x="19882" y="121246"/>
                  </a:cubicBezTo>
                  <a:lnTo>
                    <a:pt x="19882" y="121246"/>
                  </a:lnTo>
                  <a:cubicBezTo>
                    <a:pt x="9037" y="121246"/>
                    <a:pt x="0" y="112198"/>
                    <a:pt x="0" y="101341"/>
                  </a:cubicBezTo>
                  <a:lnTo>
                    <a:pt x="0" y="19906"/>
                  </a:lnTo>
                  <a:cubicBezTo>
                    <a:pt x="0" y="9048"/>
                    <a:pt x="9037" y="0"/>
                    <a:pt x="19882" y="0"/>
                  </a:cubicBezTo>
                  <a:lnTo>
                    <a:pt x="19882" y="0"/>
                  </a:lnTo>
                  <a:cubicBezTo>
                    <a:pt x="28919" y="0"/>
                    <a:pt x="39764" y="9048"/>
                    <a:pt x="39764" y="19906"/>
                  </a:cubicBezTo>
                  <a:close/>
                </a:path>
              </a:pathLst>
            </a:custGeom>
            <a:solidFill>
              <a:srgbClr val="7EB4B4"/>
            </a:solidFill>
            <a:ln w="18073" cap="flat">
              <a:noFill/>
              <a:prstDash val="solid"/>
              <a:miter/>
            </a:ln>
          </p:spPr>
          <p:txBody>
            <a:bodyPr rtlCol="0" anchor="ctr"/>
            <a:lstStyle/>
            <a:p>
              <a:endParaRPr lang="en-US"/>
            </a:p>
          </p:txBody>
        </p:sp>
        <p:sp>
          <p:nvSpPr>
            <p:cNvPr id="1425" name="Freeform 1424">
              <a:extLst>
                <a:ext uri="{FF2B5EF4-FFF2-40B4-BE49-F238E27FC236}">
                  <a16:creationId xmlns:a16="http://schemas.microsoft.com/office/drawing/2014/main" id="{F77E97E7-54EA-2E47-B0C8-D83BB70C69A7}"/>
                </a:ext>
              </a:extLst>
            </p:cNvPr>
            <p:cNvSpPr/>
            <p:nvPr/>
          </p:nvSpPr>
          <p:spPr>
            <a:xfrm>
              <a:off x="9870923" y="3966830"/>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4 h 120149"/>
                <a:gd name="connsiteX5" fmla="*/ 66552 w 77753"/>
                <a:gd name="connsiteY5" fmla="*/ 117984 h 120149"/>
                <a:gd name="connsiteX6" fmla="*/ 39441 w 77753"/>
                <a:gd name="connsiteY6" fmla="*/ 108935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9" y="2166"/>
                    <a:pt x="39441" y="11214"/>
                  </a:cubicBezTo>
                  <a:lnTo>
                    <a:pt x="75590" y="90839"/>
                  </a:lnTo>
                  <a:cubicBezTo>
                    <a:pt x="81012" y="99887"/>
                    <a:pt x="75590" y="112554"/>
                    <a:pt x="66552" y="117984"/>
                  </a:cubicBezTo>
                  <a:lnTo>
                    <a:pt x="66552" y="117984"/>
                  </a:lnTo>
                  <a:cubicBezTo>
                    <a:pt x="57515" y="123412"/>
                    <a:pt x="44863" y="117984"/>
                    <a:pt x="39441" y="108935"/>
                  </a:cubicBezTo>
                  <a:lnTo>
                    <a:pt x="3292" y="29311"/>
                  </a:lnTo>
                  <a:cubicBezTo>
                    <a:pt x="-3938" y="18453"/>
                    <a:pt x="1484" y="7595"/>
                    <a:pt x="12329" y="2166"/>
                  </a:cubicBezTo>
                  <a:close/>
                </a:path>
              </a:pathLst>
            </a:custGeom>
            <a:solidFill>
              <a:srgbClr val="7EB4B4"/>
            </a:solidFill>
            <a:ln w="18073" cap="flat">
              <a:noFill/>
              <a:prstDash val="solid"/>
              <a:miter/>
            </a:ln>
          </p:spPr>
          <p:txBody>
            <a:bodyPr rtlCol="0" anchor="ctr"/>
            <a:lstStyle/>
            <a:p>
              <a:endParaRPr lang="en-US"/>
            </a:p>
          </p:txBody>
        </p:sp>
        <p:sp>
          <p:nvSpPr>
            <p:cNvPr id="1426" name="Freeform 1425">
              <a:extLst>
                <a:ext uri="{FF2B5EF4-FFF2-40B4-BE49-F238E27FC236}">
                  <a16:creationId xmlns:a16="http://schemas.microsoft.com/office/drawing/2014/main" id="{1E5F1507-FA19-BA4F-925E-E2BDCA28F122}"/>
                </a:ext>
              </a:extLst>
            </p:cNvPr>
            <p:cNvSpPr/>
            <p:nvPr userDrawn="1"/>
          </p:nvSpPr>
          <p:spPr>
            <a:xfrm>
              <a:off x="10192325" y="3360954"/>
              <a:ext cx="39763" cy="121246"/>
            </a:xfrm>
            <a:custGeom>
              <a:avLst/>
              <a:gdLst>
                <a:gd name="connsiteX0" fmla="*/ 39764 w 39763"/>
                <a:gd name="connsiteY0" fmla="*/ 19906 h 121246"/>
                <a:gd name="connsiteX1" fmla="*/ 39764 w 39763"/>
                <a:gd name="connsiteY1" fmla="*/ 101341 h 121246"/>
                <a:gd name="connsiteX2" fmla="*/ 19882 w 39763"/>
                <a:gd name="connsiteY2" fmla="*/ 121246 h 121246"/>
                <a:gd name="connsiteX3" fmla="*/ 19882 w 39763"/>
                <a:gd name="connsiteY3" fmla="*/ 121246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8"/>
                    <a:pt x="30727" y="121246"/>
                    <a:pt x="19882" y="121246"/>
                  </a:cubicBezTo>
                  <a:lnTo>
                    <a:pt x="19882" y="121246"/>
                  </a:lnTo>
                  <a:cubicBezTo>
                    <a:pt x="9037" y="121246"/>
                    <a:pt x="0" y="112198"/>
                    <a:pt x="0" y="101341"/>
                  </a:cubicBezTo>
                  <a:lnTo>
                    <a:pt x="0" y="19906"/>
                  </a:lnTo>
                  <a:cubicBezTo>
                    <a:pt x="0" y="9048"/>
                    <a:pt x="9037" y="0"/>
                    <a:pt x="19882" y="0"/>
                  </a:cubicBezTo>
                  <a:lnTo>
                    <a:pt x="19882" y="0"/>
                  </a:lnTo>
                  <a:cubicBezTo>
                    <a:pt x="30727" y="0"/>
                    <a:pt x="39764" y="9048"/>
                    <a:pt x="39764" y="19906"/>
                  </a:cubicBezTo>
                  <a:close/>
                </a:path>
              </a:pathLst>
            </a:custGeom>
            <a:solidFill>
              <a:srgbClr val="7EB4B4"/>
            </a:solidFill>
            <a:ln w="18073" cap="flat">
              <a:noFill/>
              <a:prstDash val="solid"/>
              <a:miter/>
            </a:ln>
          </p:spPr>
          <p:txBody>
            <a:bodyPr rtlCol="0" anchor="ctr"/>
            <a:lstStyle/>
            <a:p>
              <a:endParaRPr lang="en-US"/>
            </a:p>
          </p:txBody>
        </p:sp>
        <p:sp>
          <p:nvSpPr>
            <p:cNvPr id="1427" name="Freeform 1426">
              <a:extLst>
                <a:ext uri="{FF2B5EF4-FFF2-40B4-BE49-F238E27FC236}">
                  <a16:creationId xmlns:a16="http://schemas.microsoft.com/office/drawing/2014/main" id="{C376CBEF-9856-BE42-A298-2463F99EC21F}"/>
                </a:ext>
              </a:extLst>
            </p:cNvPr>
            <p:cNvSpPr/>
            <p:nvPr userDrawn="1"/>
          </p:nvSpPr>
          <p:spPr>
            <a:xfrm>
              <a:off x="10476416" y="3360597"/>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4 h 120149"/>
                <a:gd name="connsiteX5" fmla="*/ 66552 w 77753"/>
                <a:gd name="connsiteY5" fmla="*/ 117984 h 120149"/>
                <a:gd name="connsiteX6" fmla="*/ 39441 w 77753"/>
                <a:gd name="connsiteY6" fmla="*/ 108935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9" y="2166"/>
                    <a:pt x="39441" y="11214"/>
                  </a:cubicBezTo>
                  <a:lnTo>
                    <a:pt x="75590" y="90839"/>
                  </a:lnTo>
                  <a:cubicBezTo>
                    <a:pt x="81012" y="99887"/>
                    <a:pt x="75590" y="112554"/>
                    <a:pt x="66552" y="117984"/>
                  </a:cubicBezTo>
                  <a:lnTo>
                    <a:pt x="66552" y="117984"/>
                  </a:lnTo>
                  <a:cubicBezTo>
                    <a:pt x="57515" y="123412"/>
                    <a:pt x="44863" y="117984"/>
                    <a:pt x="39441" y="108935"/>
                  </a:cubicBezTo>
                  <a:lnTo>
                    <a:pt x="3292" y="29311"/>
                  </a:lnTo>
                  <a:cubicBezTo>
                    <a:pt x="-3938" y="18453"/>
                    <a:pt x="1484" y="7595"/>
                    <a:pt x="12329" y="2166"/>
                  </a:cubicBezTo>
                  <a:close/>
                </a:path>
              </a:pathLst>
            </a:custGeom>
            <a:solidFill>
              <a:srgbClr val="7EB4B4"/>
            </a:solidFill>
            <a:ln w="18073" cap="flat">
              <a:noFill/>
              <a:prstDash val="solid"/>
              <a:miter/>
            </a:ln>
          </p:spPr>
          <p:txBody>
            <a:bodyPr rtlCol="0" anchor="ctr"/>
            <a:lstStyle/>
            <a:p>
              <a:endParaRPr lang="en-US"/>
            </a:p>
          </p:txBody>
        </p:sp>
        <p:sp>
          <p:nvSpPr>
            <p:cNvPr id="1429" name="Freeform 1428">
              <a:extLst>
                <a:ext uri="{FF2B5EF4-FFF2-40B4-BE49-F238E27FC236}">
                  <a16:creationId xmlns:a16="http://schemas.microsoft.com/office/drawing/2014/main" id="{15A8253F-7CB4-784A-91CA-C5CC24EE3244}"/>
                </a:ext>
              </a:extLst>
            </p:cNvPr>
            <p:cNvSpPr/>
            <p:nvPr/>
          </p:nvSpPr>
          <p:spPr>
            <a:xfrm>
              <a:off x="10173566" y="3664618"/>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3 h 120149"/>
                <a:gd name="connsiteX5" fmla="*/ 65752 w 76952"/>
                <a:gd name="connsiteY5" fmla="*/ 117983 h 120149"/>
                <a:gd name="connsiteX6" fmla="*/ 38640 w 76952"/>
                <a:gd name="connsiteY6" fmla="*/ 108935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3"/>
                  </a:cubicBezTo>
                  <a:lnTo>
                    <a:pt x="65752" y="117983"/>
                  </a:lnTo>
                  <a:cubicBezTo>
                    <a:pt x="56715" y="123413"/>
                    <a:pt x="44062" y="117983"/>
                    <a:pt x="38640" y="108935"/>
                  </a:cubicBezTo>
                  <a:lnTo>
                    <a:pt x="2491" y="29311"/>
                  </a:lnTo>
                  <a:cubicBezTo>
                    <a:pt x="-2931" y="18453"/>
                    <a:pt x="684" y="7595"/>
                    <a:pt x="11529" y="2166"/>
                  </a:cubicBezTo>
                  <a:close/>
                </a:path>
              </a:pathLst>
            </a:custGeom>
            <a:solidFill>
              <a:srgbClr val="7EB4B4"/>
            </a:solidFill>
            <a:ln w="18073" cap="flat">
              <a:noFill/>
              <a:prstDash val="solid"/>
              <a:miter/>
            </a:ln>
          </p:spPr>
          <p:txBody>
            <a:bodyPr rtlCol="0" anchor="ctr"/>
            <a:lstStyle/>
            <a:p>
              <a:endParaRPr lang="en-US"/>
            </a:p>
          </p:txBody>
        </p:sp>
        <p:sp>
          <p:nvSpPr>
            <p:cNvPr id="1430" name="Freeform 1429">
              <a:extLst>
                <a:ext uri="{FF2B5EF4-FFF2-40B4-BE49-F238E27FC236}">
                  <a16:creationId xmlns:a16="http://schemas.microsoft.com/office/drawing/2014/main" id="{55B793C4-F4E5-5D43-BDE1-04867CFF2554}"/>
                </a:ext>
              </a:extLst>
            </p:cNvPr>
            <p:cNvSpPr/>
            <p:nvPr/>
          </p:nvSpPr>
          <p:spPr>
            <a:xfrm>
              <a:off x="10476416" y="3664618"/>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3 h 120149"/>
                <a:gd name="connsiteX5" fmla="*/ 66552 w 77753"/>
                <a:gd name="connsiteY5" fmla="*/ 117983 h 120149"/>
                <a:gd name="connsiteX6" fmla="*/ 39441 w 77753"/>
                <a:gd name="connsiteY6" fmla="*/ 108935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9"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solidFill>
              <a:srgbClr val="7EB4B4"/>
            </a:solidFill>
            <a:ln w="18073" cap="flat">
              <a:noFill/>
              <a:prstDash val="solid"/>
              <a:miter/>
            </a:ln>
          </p:spPr>
          <p:txBody>
            <a:bodyPr rtlCol="0" anchor="ctr"/>
            <a:lstStyle/>
            <a:p>
              <a:endParaRPr lang="en-US"/>
            </a:p>
          </p:txBody>
        </p:sp>
        <p:sp>
          <p:nvSpPr>
            <p:cNvPr id="1432" name="Freeform 1431">
              <a:extLst>
                <a:ext uri="{FF2B5EF4-FFF2-40B4-BE49-F238E27FC236}">
                  <a16:creationId xmlns:a16="http://schemas.microsoft.com/office/drawing/2014/main" id="{4725119F-272A-5745-885B-B63A447D9375}"/>
                </a:ext>
              </a:extLst>
            </p:cNvPr>
            <p:cNvSpPr/>
            <p:nvPr/>
          </p:nvSpPr>
          <p:spPr>
            <a:xfrm>
              <a:off x="10173566" y="3966830"/>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4"/>
                    <a:pt x="65752" y="117984"/>
                  </a:cubicBezTo>
                  <a:lnTo>
                    <a:pt x="65752" y="117984"/>
                  </a:lnTo>
                  <a:cubicBezTo>
                    <a:pt x="56715" y="123412"/>
                    <a:pt x="44062" y="117984"/>
                    <a:pt x="38640" y="108935"/>
                  </a:cubicBezTo>
                  <a:lnTo>
                    <a:pt x="2491" y="29311"/>
                  </a:lnTo>
                  <a:cubicBezTo>
                    <a:pt x="-2931" y="18453"/>
                    <a:pt x="684" y="7595"/>
                    <a:pt x="11529" y="2166"/>
                  </a:cubicBezTo>
                  <a:close/>
                </a:path>
              </a:pathLst>
            </a:custGeom>
            <a:solidFill>
              <a:srgbClr val="7EB4B4"/>
            </a:solidFill>
            <a:ln w="18073" cap="flat">
              <a:noFill/>
              <a:prstDash val="solid"/>
              <a:miter/>
            </a:ln>
          </p:spPr>
          <p:txBody>
            <a:bodyPr rtlCol="0" anchor="ctr"/>
            <a:lstStyle/>
            <a:p>
              <a:endParaRPr lang="en-US"/>
            </a:p>
          </p:txBody>
        </p:sp>
        <p:sp>
          <p:nvSpPr>
            <p:cNvPr id="1433" name="Freeform 1432">
              <a:extLst>
                <a:ext uri="{FF2B5EF4-FFF2-40B4-BE49-F238E27FC236}">
                  <a16:creationId xmlns:a16="http://schemas.microsoft.com/office/drawing/2014/main" id="{0364AB46-67A7-E54F-81EB-739D30A95D42}"/>
                </a:ext>
              </a:extLst>
            </p:cNvPr>
            <p:cNvSpPr/>
            <p:nvPr/>
          </p:nvSpPr>
          <p:spPr>
            <a:xfrm>
              <a:off x="10495974" y="3967186"/>
              <a:ext cx="39763" cy="121246"/>
            </a:xfrm>
            <a:custGeom>
              <a:avLst/>
              <a:gdLst>
                <a:gd name="connsiteX0" fmla="*/ 39764 w 39763"/>
                <a:gd name="connsiteY0" fmla="*/ 19906 h 121246"/>
                <a:gd name="connsiteX1" fmla="*/ 39764 w 39763"/>
                <a:gd name="connsiteY1" fmla="*/ 101341 h 121246"/>
                <a:gd name="connsiteX2" fmla="*/ 19882 w 39763"/>
                <a:gd name="connsiteY2" fmla="*/ 121246 h 121246"/>
                <a:gd name="connsiteX3" fmla="*/ 19882 w 39763"/>
                <a:gd name="connsiteY3" fmla="*/ 121246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8"/>
                    <a:pt x="30727" y="121246"/>
                    <a:pt x="19882" y="121246"/>
                  </a:cubicBezTo>
                  <a:lnTo>
                    <a:pt x="19882" y="121246"/>
                  </a:lnTo>
                  <a:cubicBezTo>
                    <a:pt x="9037" y="121246"/>
                    <a:pt x="0" y="112198"/>
                    <a:pt x="0" y="101341"/>
                  </a:cubicBezTo>
                  <a:lnTo>
                    <a:pt x="0" y="19906"/>
                  </a:lnTo>
                  <a:cubicBezTo>
                    <a:pt x="0" y="9048"/>
                    <a:pt x="9037" y="0"/>
                    <a:pt x="19882" y="0"/>
                  </a:cubicBezTo>
                  <a:lnTo>
                    <a:pt x="19882" y="0"/>
                  </a:lnTo>
                  <a:cubicBezTo>
                    <a:pt x="28919" y="0"/>
                    <a:pt x="39764" y="9048"/>
                    <a:pt x="39764" y="19906"/>
                  </a:cubicBezTo>
                  <a:close/>
                </a:path>
              </a:pathLst>
            </a:custGeom>
            <a:solidFill>
              <a:srgbClr val="7EB4B4"/>
            </a:solidFill>
            <a:ln w="18073" cap="flat">
              <a:noFill/>
              <a:prstDash val="solid"/>
              <a:miter/>
            </a:ln>
          </p:spPr>
          <p:txBody>
            <a:bodyPr rtlCol="0" anchor="ctr"/>
            <a:lstStyle/>
            <a:p>
              <a:endParaRPr lang="en-US"/>
            </a:p>
          </p:txBody>
        </p:sp>
        <p:sp>
          <p:nvSpPr>
            <p:cNvPr id="1434" name="Freeform 1433">
              <a:extLst>
                <a:ext uri="{FF2B5EF4-FFF2-40B4-BE49-F238E27FC236}">
                  <a16:creationId xmlns:a16="http://schemas.microsoft.com/office/drawing/2014/main" id="{3E07B9B0-4170-D34C-8086-39CFF4FF6950}"/>
                </a:ext>
              </a:extLst>
            </p:cNvPr>
            <p:cNvSpPr/>
            <p:nvPr userDrawn="1"/>
          </p:nvSpPr>
          <p:spPr>
            <a:xfrm>
              <a:off x="6521413" y="4274827"/>
              <a:ext cx="39763" cy="117627"/>
            </a:xfrm>
            <a:custGeom>
              <a:avLst/>
              <a:gdLst>
                <a:gd name="connsiteX0" fmla="*/ 30726 w 39763"/>
                <a:gd name="connsiteY0" fmla="*/ 0 h 117627"/>
                <a:gd name="connsiteX1" fmla="*/ 39764 w 39763"/>
                <a:gd name="connsiteY1" fmla="*/ 16287 h 117627"/>
                <a:gd name="connsiteX2" fmla="*/ 39764 w 39763"/>
                <a:gd name="connsiteY2" fmla="*/ 97721 h 117627"/>
                <a:gd name="connsiteX3" fmla="*/ 19882 w 39763"/>
                <a:gd name="connsiteY3" fmla="*/ 117627 h 117627"/>
                <a:gd name="connsiteX4" fmla="*/ 19882 w 39763"/>
                <a:gd name="connsiteY4" fmla="*/ 117627 h 117627"/>
                <a:gd name="connsiteX5" fmla="*/ 0 w 39763"/>
                <a:gd name="connsiteY5" fmla="*/ 97721 h 117627"/>
                <a:gd name="connsiteX6" fmla="*/ 0 w 39763"/>
                <a:gd name="connsiteY6" fmla="*/ 66957 h 117627"/>
                <a:gd name="connsiteX7" fmla="*/ 30726 w 39763"/>
                <a:gd name="connsiteY7" fmla="*/ 0 h 11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763" h="117627">
                  <a:moveTo>
                    <a:pt x="30726" y="0"/>
                  </a:moveTo>
                  <a:cubicBezTo>
                    <a:pt x="36149" y="3619"/>
                    <a:pt x="39764" y="9048"/>
                    <a:pt x="39764" y="16287"/>
                  </a:cubicBezTo>
                  <a:lnTo>
                    <a:pt x="39764" y="97721"/>
                  </a:lnTo>
                  <a:cubicBezTo>
                    <a:pt x="39764" y="108579"/>
                    <a:pt x="30726" y="117627"/>
                    <a:pt x="19882" y="117627"/>
                  </a:cubicBezTo>
                  <a:lnTo>
                    <a:pt x="19882" y="117627"/>
                  </a:lnTo>
                  <a:cubicBezTo>
                    <a:pt x="9037" y="117627"/>
                    <a:pt x="0" y="108579"/>
                    <a:pt x="0" y="97721"/>
                  </a:cubicBezTo>
                  <a:lnTo>
                    <a:pt x="0" y="66957"/>
                  </a:lnTo>
                  <a:lnTo>
                    <a:pt x="30726" y="0"/>
                  </a:lnTo>
                  <a:close/>
                </a:path>
              </a:pathLst>
            </a:custGeom>
            <a:solidFill>
              <a:srgbClr val="7EB4B4"/>
            </a:solidFill>
            <a:ln w="18073" cap="flat">
              <a:noFill/>
              <a:prstDash val="solid"/>
              <a:miter/>
            </a:ln>
          </p:spPr>
          <p:txBody>
            <a:bodyPr rtlCol="0" anchor="ctr"/>
            <a:lstStyle/>
            <a:p>
              <a:endParaRPr lang="en-US"/>
            </a:p>
          </p:txBody>
        </p:sp>
        <p:sp>
          <p:nvSpPr>
            <p:cNvPr id="1436" name="Freeform 1435">
              <a:extLst>
                <a:ext uri="{FF2B5EF4-FFF2-40B4-BE49-F238E27FC236}">
                  <a16:creationId xmlns:a16="http://schemas.microsoft.com/office/drawing/2014/main" id="{EAB66DEB-4212-3544-994A-DE295B3EEF1B}"/>
                </a:ext>
              </a:extLst>
            </p:cNvPr>
            <p:cNvSpPr/>
            <p:nvPr/>
          </p:nvSpPr>
          <p:spPr>
            <a:xfrm>
              <a:off x="6841653" y="4270851"/>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3 h 120149"/>
                <a:gd name="connsiteX5" fmla="*/ 66552 w 77752"/>
                <a:gd name="connsiteY5" fmla="*/ 117983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solidFill>
              <a:srgbClr val="7EB4B4"/>
            </a:solidFill>
            <a:ln w="18073" cap="flat">
              <a:noFill/>
              <a:prstDash val="solid"/>
              <a:miter/>
            </a:ln>
          </p:spPr>
          <p:txBody>
            <a:bodyPr rtlCol="0" anchor="ctr"/>
            <a:lstStyle/>
            <a:p>
              <a:endParaRPr lang="en-US"/>
            </a:p>
          </p:txBody>
        </p:sp>
        <p:sp>
          <p:nvSpPr>
            <p:cNvPr id="1437" name="Freeform 1436">
              <a:extLst>
                <a:ext uri="{FF2B5EF4-FFF2-40B4-BE49-F238E27FC236}">
                  <a16:creationId xmlns:a16="http://schemas.microsoft.com/office/drawing/2014/main" id="{CCDB2117-6C01-1E4B-9F4E-2DE650A69DE6}"/>
                </a:ext>
              </a:extLst>
            </p:cNvPr>
            <p:cNvSpPr/>
            <p:nvPr/>
          </p:nvSpPr>
          <p:spPr>
            <a:xfrm>
              <a:off x="7144296" y="4270851"/>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3 h 120149"/>
                <a:gd name="connsiteX5" fmla="*/ 65752 w 76952"/>
                <a:gd name="connsiteY5" fmla="*/ 117983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3"/>
                  </a:cubicBezTo>
                  <a:lnTo>
                    <a:pt x="65752" y="117983"/>
                  </a:lnTo>
                  <a:cubicBezTo>
                    <a:pt x="56714" y="123413"/>
                    <a:pt x="44062" y="117983"/>
                    <a:pt x="38640" y="108935"/>
                  </a:cubicBezTo>
                  <a:lnTo>
                    <a:pt x="2491" y="29311"/>
                  </a:lnTo>
                  <a:cubicBezTo>
                    <a:pt x="-2931" y="18453"/>
                    <a:pt x="684" y="7595"/>
                    <a:pt x="11528" y="2166"/>
                  </a:cubicBezTo>
                  <a:close/>
                </a:path>
              </a:pathLst>
            </a:custGeom>
            <a:solidFill>
              <a:srgbClr val="7EB4B4"/>
            </a:solidFill>
            <a:ln w="18073" cap="flat">
              <a:noFill/>
              <a:prstDash val="solid"/>
              <a:miter/>
            </a:ln>
          </p:spPr>
          <p:txBody>
            <a:bodyPr rtlCol="0" anchor="ctr"/>
            <a:lstStyle/>
            <a:p>
              <a:endParaRPr lang="en-US"/>
            </a:p>
          </p:txBody>
        </p:sp>
        <p:sp>
          <p:nvSpPr>
            <p:cNvPr id="1439" name="Freeform 1438">
              <a:extLst>
                <a:ext uri="{FF2B5EF4-FFF2-40B4-BE49-F238E27FC236}">
                  <a16:creationId xmlns:a16="http://schemas.microsoft.com/office/drawing/2014/main" id="{99A78089-AAC8-F84B-86B4-705358E4D4B6}"/>
                </a:ext>
              </a:extLst>
            </p:cNvPr>
            <p:cNvSpPr/>
            <p:nvPr/>
          </p:nvSpPr>
          <p:spPr>
            <a:xfrm>
              <a:off x="6520730" y="4574872"/>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6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6"/>
                  </a:cubicBezTo>
                  <a:lnTo>
                    <a:pt x="2491" y="29311"/>
                  </a:lnTo>
                  <a:cubicBezTo>
                    <a:pt x="-2931" y="16643"/>
                    <a:pt x="684" y="5785"/>
                    <a:pt x="11528" y="2166"/>
                  </a:cubicBezTo>
                  <a:close/>
                </a:path>
              </a:pathLst>
            </a:custGeom>
            <a:solidFill>
              <a:srgbClr val="7EB4B4"/>
            </a:solidFill>
            <a:ln w="18073" cap="flat">
              <a:noFill/>
              <a:prstDash val="solid"/>
              <a:miter/>
            </a:ln>
          </p:spPr>
          <p:txBody>
            <a:bodyPr rtlCol="0" anchor="ctr"/>
            <a:lstStyle/>
            <a:p>
              <a:endParaRPr lang="en-US"/>
            </a:p>
          </p:txBody>
        </p:sp>
        <p:sp>
          <p:nvSpPr>
            <p:cNvPr id="1440" name="Freeform 1439">
              <a:extLst>
                <a:ext uri="{FF2B5EF4-FFF2-40B4-BE49-F238E27FC236}">
                  <a16:creationId xmlns:a16="http://schemas.microsoft.com/office/drawing/2014/main" id="{21F1ED13-2B0A-9C42-B2B9-4EAFA375F37D}"/>
                </a:ext>
              </a:extLst>
            </p:cNvPr>
            <p:cNvSpPr/>
            <p:nvPr/>
          </p:nvSpPr>
          <p:spPr>
            <a:xfrm>
              <a:off x="6841653" y="4574872"/>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6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6643"/>
                    <a:pt x="1484" y="5785"/>
                    <a:pt x="12329" y="2166"/>
                  </a:cubicBezTo>
                  <a:close/>
                </a:path>
              </a:pathLst>
            </a:custGeom>
            <a:solidFill>
              <a:srgbClr val="7EB4B4"/>
            </a:solidFill>
            <a:ln w="18073" cap="flat">
              <a:noFill/>
              <a:prstDash val="solid"/>
              <a:miter/>
            </a:ln>
          </p:spPr>
          <p:txBody>
            <a:bodyPr rtlCol="0" anchor="ctr"/>
            <a:lstStyle/>
            <a:p>
              <a:endParaRPr lang="en-US"/>
            </a:p>
          </p:txBody>
        </p:sp>
        <p:sp>
          <p:nvSpPr>
            <p:cNvPr id="1442" name="Freeform 1441">
              <a:extLst>
                <a:ext uri="{FF2B5EF4-FFF2-40B4-BE49-F238E27FC236}">
                  <a16:creationId xmlns:a16="http://schemas.microsoft.com/office/drawing/2014/main" id="{35712A04-2628-714A-86E5-C44BF895277F}"/>
                </a:ext>
              </a:extLst>
            </p:cNvPr>
            <p:cNvSpPr/>
            <p:nvPr/>
          </p:nvSpPr>
          <p:spPr>
            <a:xfrm>
              <a:off x="6538804" y="4877084"/>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3 h 120149"/>
                <a:gd name="connsiteX5" fmla="*/ 65752 w 76952"/>
                <a:gd name="connsiteY5" fmla="*/ 117983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3"/>
                  </a:cubicBezTo>
                  <a:lnTo>
                    <a:pt x="65752" y="117983"/>
                  </a:lnTo>
                  <a:cubicBezTo>
                    <a:pt x="56714" y="123413"/>
                    <a:pt x="44062" y="117983"/>
                    <a:pt x="38640" y="108935"/>
                  </a:cubicBezTo>
                  <a:lnTo>
                    <a:pt x="2491" y="29311"/>
                  </a:lnTo>
                  <a:cubicBezTo>
                    <a:pt x="-2931" y="18453"/>
                    <a:pt x="684" y="7595"/>
                    <a:pt x="11528" y="2166"/>
                  </a:cubicBezTo>
                  <a:close/>
                </a:path>
              </a:pathLst>
            </a:custGeom>
            <a:solidFill>
              <a:srgbClr val="7EB4B4"/>
            </a:solidFill>
            <a:ln w="18073" cap="flat">
              <a:noFill/>
              <a:prstDash val="solid"/>
              <a:miter/>
            </a:ln>
          </p:spPr>
          <p:txBody>
            <a:bodyPr rtlCol="0" anchor="ctr"/>
            <a:lstStyle/>
            <a:p>
              <a:endParaRPr lang="en-US"/>
            </a:p>
          </p:txBody>
        </p:sp>
        <p:sp>
          <p:nvSpPr>
            <p:cNvPr id="1443" name="Freeform 1442">
              <a:extLst>
                <a:ext uri="{FF2B5EF4-FFF2-40B4-BE49-F238E27FC236}">
                  <a16:creationId xmlns:a16="http://schemas.microsoft.com/office/drawing/2014/main" id="{47183A07-EA01-5645-B030-F7B17124310D}"/>
                </a:ext>
              </a:extLst>
            </p:cNvPr>
            <p:cNvSpPr/>
            <p:nvPr/>
          </p:nvSpPr>
          <p:spPr>
            <a:xfrm>
              <a:off x="7163055" y="4575030"/>
              <a:ext cx="39763" cy="121445"/>
            </a:xfrm>
            <a:custGeom>
              <a:avLst/>
              <a:gdLst>
                <a:gd name="connsiteX0" fmla="*/ 39764 w 39763"/>
                <a:gd name="connsiteY0" fmla="*/ 20105 h 121445"/>
                <a:gd name="connsiteX1" fmla="*/ 39764 w 39763"/>
                <a:gd name="connsiteY1" fmla="*/ 101539 h 121445"/>
                <a:gd name="connsiteX2" fmla="*/ 19882 w 39763"/>
                <a:gd name="connsiteY2" fmla="*/ 121445 h 121445"/>
                <a:gd name="connsiteX3" fmla="*/ 19882 w 39763"/>
                <a:gd name="connsiteY3" fmla="*/ 121445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6" y="121445"/>
                    <a:pt x="19882" y="121445"/>
                  </a:cubicBezTo>
                  <a:lnTo>
                    <a:pt x="19882" y="121445"/>
                  </a:lnTo>
                  <a:cubicBezTo>
                    <a:pt x="9037" y="121445"/>
                    <a:pt x="0" y="112397"/>
                    <a:pt x="0" y="101539"/>
                  </a:cubicBezTo>
                  <a:lnTo>
                    <a:pt x="0" y="20105"/>
                  </a:lnTo>
                  <a:cubicBezTo>
                    <a:pt x="0" y="9247"/>
                    <a:pt x="9037" y="199"/>
                    <a:pt x="19882" y="199"/>
                  </a:cubicBezTo>
                  <a:lnTo>
                    <a:pt x="19882" y="199"/>
                  </a:lnTo>
                  <a:cubicBezTo>
                    <a:pt x="30726" y="-1611"/>
                    <a:pt x="39764" y="9247"/>
                    <a:pt x="39764" y="20105"/>
                  </a:cubicBezTo>
                  <a:close/>
                </a:path>
              </a:pathLst>
            </a:custGeom>
            <a:solidFill>
              <a:srgbClr val="7EB4B4"/>
            </a:solidFill>
            <a:ln w="18073" cap="flat">
              <a:noFill/>
              <a:prstDash val="solid"/>
              <a:miter/>
            </a:ln>
          </p:spPr>
          <p:txBody>
            <a:bodyPr rtlCol="0" anchor="ctr"/>
            <a:lstStyle/>
            <a:p>
              <a:endParaRPr lang="en-US"/>
            </a:p>
          </p:txBody>
        </p:sp>
        <p:sp>
          <p:nvSpPr>
            <p:cNvPr id="1444" name="Freeform 1443">
              <a:extLst>
                <a:ext uri="{FF2B5EF4-FFF2-40B4-BE49-F238E27FC236}">
                  <a16:creationId xmlns:a16="http://schemas.microsoft.com/office/drawing/2014/main" id="{8A10C2B5-AE23-C347-A049-ED0DC04C3788}"/>
                </a:ext>
              </a:extLst>
            </p:cNvPr>
            <p:cNvSpPr/>
            <p:nvPr/>
          </p:nvSpPr>
          <p:spPr>
            <a:xfrm>
              <a:off x="6859405" y="4877440"/>
              <a:ext cx="39763" cy="121246"/>
            </a:xfrm>
            <a:custGeom>
              <a:avLst/>
              <a:gdLst>
                <a:gd name="connsiteX0" fmla="*/ 39764 w 39763"/>
                <a:gd name="connsiteY0" fmla="*/ 19906 h 121246"/>
                <a:gd name="connsiteX1" fmla="*/ 39764 w 39763"/>
                <a:gd name="connsiteY1" fmla="*/ 101341 h 121246"/>
                <a:gd name="connsiteX2" fmla="*/ 19882 w 39763"/>
                <a:gd name="connsiteY2" fmla="*/ 121247 h 121246"/>
                <a:gd name="connsiteX3" fmla="*/ 19882 w 39763"/>
                <a:gd name="connsiteY3" fmla="*/ 121247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9"/>
                    <a:pt x="30727" y="121247"/>
                    <a:pt x="19882" y="121247"/>
                  </a:cubicBezTo>
                  <a:lnTo>
                    <a:pt x="19882" y="121247"/>
                  </a:lnTo>
                  <a:cubicBezTo>
                    <a:pt x="9037" y="121247"/>
                    <a:pt x="0" y="112199"/>
                    <a:pt x="0" y="101341"/>
                  </a:cubicBezTo>
                  <a:lnTo>
                    <a:pt x="0" y="19906"/>
                  </a:lnTo>
                  <a:cubicBezTo>
                    <a:pt x="0" y="9048"/>
                    <a:pt x="9037" y="0"/>
                    <a:pt x="19882" y="0"/>
                  </a:cubicBezTo>
                  <a:lnTo>
                    <a:pt x="19882" y="0"/>
                  </a:lnTo>
                  <a:cubicBezTo>
                    <a:pt x="30727" y="0"/>
                    <a:pt x="39764" y="9048"/>
                    <a:pt x="39764" y="19906"/>
                  </a:cubicBezTo>
                  <a:close/>
                </a:path>
              </a:pathLst>
            </a:custGeom>
            <a:solidFill>
              <a:srgbClr val="7EB4B4"/>
            </a:solidFill>
            <a:ln w="18073" cap="flat">
              <a:noFill/>
              <a:prstDash val="solid"/>
              <a:miter/>
            </a:ln>
          </p:spPr>
          <p:txBody>
            <a:bodyPr rtlCol="0" anchor="ctr"/>
            <a:lstStyle/>
            <a:p>
              <a:endParaRPr lang="en-US"/>
            </a:p>
          </p:txBody>
        </p:sp>
        <p:sp>
          <p:nvSpPr>
            <p:cNvPr id="1445" name="Freeform 1444">
              <a:extLst>
                <a:ext uri="{FF2B5EF4-FFF2-40B4-BE49-F238E27FC236}">
                  <a16:creationId xmlns:a16="http://schemas.microsoft.com/office/drawing/2014/main" id="{313AA717-1923-EB43-80F7-7A8F4DA49113}"/>
                </a:ext>
              </a:extLst>
            </p:cNvPr>
            <p:cNvSpPr/>
            <p:nvPr/>
          </p:nvSpPr>
          <p:spPr>
            <a:xfrm>
              <a:off x="7144296" y="4877084"/>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3 h 120149"/>
                <a:gd name="connsiteX5" fmla="*/ 65752 w 76952"/>
                <a:gd name="connsiteY5" fmla="*/ 117983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3"/>
                  </a:cubicBezTo>
                  <a:lnTo>
                    <a:pt x="65752" y="117983"/>
                  </a:lnTo>
                  <a:cubicBezTo>
                    <a:pt x="56714" y="123413"/>
                    <a:pt x="44062" y="117983"/>
                    <a:pt x="38640" y="108935"/>
                  </a:cubicBezTo>
                  <a:lnTo>
                    <a:pt x="2491" y="29311"/>
                  </a:lnTo>
                  <a:cubicBezTo>
                    <a:pt x="-2931" y="18453"/>
                    <a:pt x="684" y="7595"/>
                    <a:pt x="11528" y="2166"/>
                  </a:cubicBezTo>
                  <a:close/>
                </a:path>
              </a:pathLst>
            </a:custGeom>
            <a:solidFill>
              <a:srgbClr val="7EB4B4"/>
            </a:solidFill>
            <a:ln w="18073" cap="flat">
              <a:noFill/>
              <a:prstDash val="solid"/>
              <a:miter/>
            </a:ln>
          </p:spPr>
          <p:txBody>
            <a:bodyPr rtlCol="0" anchor="ctr"/>
            <a:lstStyle/>
            <a:p>
              <a:endParaRPr lang="en-US"/>
            </a:p>
          </p:txBody>
        </p:sp>
        <p:sp>
          <p:nvSpPr>
            <p:cNvPr id="1446" name="Freeform 1445">
              <a:extLst>
                <a:ext uri="{FF2B5EF4-FFF2-40B4-BE49-F238E27FC236}">
                  <a16:creationId xmlns:a16="http://schemas.microsoft.com/office/drawing/2014/main" id="{06B15DCD-DA55-ED4A-896B-C8E3814FF4FA}"/>
                </a:ext>
              </a:extLst>
            </p:cNvPr>
            <p:cNvSpPr/>
            <p:nvPr userDrawn="1"/>
          </p:nvSpPr>
          <p:spPr>
            <a:xfrm>
              <a:off x="7466705" y="4271207"/>
              <a:ext cx="39763" cy="121246"/>
            </a:xfrm>
            <a:custGeom>
              <a:avLst/>
              <a:gdLst>
                <a:gd name="connsiteX0" fmla="*/ 39764 w 39763"/>
                <a:gd name="connsiteY0" fmla="*/ 19906 h 121246"/>
                <a:gd name="connsiteX1" fmla="*/ 39764 w 39763"/>
                <a:gd name="connsiteY1" fmla="*/ 101341 h 121246"/>
                <a:gd name="connsiteX2" fmla="*/ 19882 w 39763"/>
                <a:gd name="connsiteY2" fmla="*/ 121247 h 121246"/>
                <a:gd name="connsiteX3" fmla="*/ 19882 w 39763"/>
                <a:gd name="connsiteY3" fmla="*/ 121247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9"/>
                    <a:pt x="30726" y="121247"/>
                    <a:pt x="19882" y="121247"/>
                  </a:cubicBezTo>
                  <a:lnTo>
                    <a:pt x="19882" y="121247"/>
                  </a:lnTo>
                  <a:cubicBezTo>
                    <a:pt x="9037" y="121247"/>
                    <a:pt x="0" y="112199"/>
                    <a:pt x="0" y="101341"/>
                  </a:cubicBezTo>
                  <a:lnTo>
                    <a:pt x="0" y="19906"/>
                  </a:lnTo>
                  <a:cubicBezTo>
                    <a:pt x="0" y="9048"/>
                    <a:pt x="9037" y="0"/>
                    <a:pt x="19882" y="0"/>
                  </a:cubicBezTo>
                  <a:lnTo>
                    <a:pt x="19882" y="0"/>
                  </a:lnTo>
                  <a:cubicBezTo>
                    <a:pt x="28919" y="0"/>
                    <a:pt x="39764" y="9048"/>
                    <a:pt x="39764" y="19906"/>
                  </a:cubicBezTo>
                  <a:close/>
                </a:path>
              </a:pathLst>
            </a:custGeom>
            <a:solidFill>
              <a:srgbClr val="7EB4B4"/>
            </a:solidFill>
            <a:ln w="18073" cap="flat">
              <a:noFill/>
              <a:prstDash val="solid"/>
              <a:miter/>
            </a:ln>
          </p:spPr>
          <p:txBody>
            <a:bodyPr rtlCol="0" anchor="ctr"/>
            <a:lstStyle/>
            <a:p>
              <a:endParaRPr lang="en-US"/>
            </a:p>
          </p:txBody>
        </p:sp>
        <p:sp>
          <p:nvSpPr>
            <p:cNvPr id="1448" name="Freeform 1447">
              <a:extLst>
                <a:ext uri="{FF2B5EF4-FFF2-40B4-BE49-F238E27FC236}">
                  <a16:creationId xmlns:a16="http://schemas.microsoft.com/office/drawing/2014/main" id="{4E090506-E8DF-E141-9223-2557C06DB1CF}"/>
                </a:ext>
              </a:extLst>
            </p:cNvPr>
            <p:cNvSpPr/>
            <p:nvPr/>
          </p:nvSpPr>
          <p:spPr>
            <a:xfrm>
              <a:off x="7750796" y="4270851"/>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3 h 120149"/>
                <a:gd name="connsiteX5" fmla="*/ 66552 w 77752"/>
                <a:gd name="connsiteY5" fmla="*/ 117983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solidFill>
              <a:srgbClr val="7EB4B4"/>
            </a:solidFill>
            <a:ln w="18073" cap="flat">
              <a:noFill/>
              <a:prstDash val="solid"/>
              <a:miter/>
            </a:ln>
          </p:spPr>
          <p:txBody>
            <a:bodyPr rtlCol="0" anchor="ctr"/>
            <a:lstStyle/>
            <a:p>
              <a:endParaRPr lang="en-US"/>
            </a:p>
          </p:txBody>
        </p:sp>
        <p:sp>
          <p:nvSpPr>
            <p:cNvPr id="1449" name="Freeform 1448">
              <a:extLst>
                <a:ext uri="{FF2B5EF4-FFF2-40B4-BE49-F238E27FC236}">
                  <a16:creationId xmlns:a16="http://schemas.microsoft.com/office/drawing/2014/main" id="{A6250B46-C69A-A846-8467-0F7A00D30A2C}"/>
                </a:ext>
              </a:extLst>
            </p:cNvPr>
            <p:cNvSpPr/>
            <p:nvPr/>
          </p:nvSpPr>
          <p:spPr>
            <a:xfrm>
              <a:off x="8053439" y="4270851"/>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3 h 120149"/>
                <a:gd name="connsiteX5" fmla="*/ 65752 w 76952"/>
                <a:gd name="connsiteY5" fmla="*/ 117983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3"/>
                  </a:cubicBezTo>
                  <a:lnTo>
                    <a:pt x="65752" y="117983"/>
                  </a:lnTo>
                  <a:cubicBezTo>
                    <a:pt x="56714" y="123413"/>
                    <a:pt x="44062" y="117983"/>
                    <a:pt x="38640" y="108935"/>
                  </a:cubicBezTo>
                  <a:lnTo>
                    <a:pt x="2491" y="29311"/>
                  </a:lnTo>
                  <a:cubicBezTo>
                    <a:pt x="-2931" y="18453"/>
                    <a:pt x="684" y="7595"/>
                    <a:pt x="11528" y="2166"/>
                  </a:cubicBezTo>
                  <a:close/>
                </a:path>
              </a:pathLst>
            </a:custGeom>
            <a:solidFill>
              <a:srgbClr val="7EB4B4"/>
            </a:solidFill>
            <a:ln w="18073" cap="flat">
              <a:noFill/>
              <a:prstDash val="solid"/>
              <a:miter/>
            </a:ln>
          </p:spPr>
          <p:txBody>
            <a:bodyPr rtlCol="0" anchor="ctr"/>
            <a:lstStyle/>
            <a:p>
              <a:endParaRPr lang="en-US"/>
            </a:p>
          </p:txBody>
        </p:sp>
        <p:sp>
          <p:nvSpPr>
            <p:cNvPr id="1451" name="Freeform 1450">
              <a:extLst>
                <a:ext uri="{FF2B5EF4-FFF2-40B4-BE49-F238E27FC236}">
                  <a16:creationId xmlns:a16="http://schemas.microsoft.com/office/drawing/2014/main" id="{28732DD3-6283-E744-8210-0CFE08B3E670}"/>
                </a:ext>
              </a:extLst>
            </p:cNvPr>
            <p:cNvSpPr/>
            <p:nvPr/>
          </p:nvSpPr>
          <p:spPr>
            <a:xfrm>
              <a:off x="7447146" y="4574872"/>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4 h 120149"/>
                <a:gd name="connsiteX5" fmla="*/ 66552 w 77753"/>
                <a:gd name="connsiteY5" fmla="*/ 117984 h 120149"/>
                <a:gd name="connsiteX6" fmla="*/ 39441 w 77753"/>
                <a:gd name="connsiteY6" fmla="*/ 108936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6643"/>
                    <a:pt x="1484" y="5785"/>
                    <a:pt x="12329" y="2166"/>
                  </a:cubicBezTo>
                  <a:close/>
                </a:path>
              </a:pathLst>
            </a:custGeom>
            <a:solidFill>
              <a:srgbClr val="7EB4B4"/>
            </a:solidFill>
            <a:ln w="18073" cap="flat">
              <a:noFill/>
              <a:prstDash val="solid"/>
              <a:miter/>
            </a:ln>
          </p:spPr>
          <p:txBody>
            <a:bodyPr rtlCol="0" anchor="ctr"/>
            <a:lstStyle/>
            <a:p>
              <a:endParaRPr lang="en-US"/>
            </a:p>
          </p:txBody>
        </p:sp>
        <p:sp>
          <p:nvSpPr>
            <p:cNvPr id="1452" name="Freeform 1451">
              <a:extLst>
                <a:ext uri="{FF2B5EF4-FFF2-40B4-BE49-F238E27FC236}">
                  <a16:creationId xmlns:a16="http://schemas.microsoft.com/office/drawing/2014/main" id="{409E662A-EF6E-8B43-B299-6E63B0A7B66F}"/>
                </a:ext>
              </a:extLst>
            </p:cNvPr>
            <p:cNvSpPr/>
            <p:nvPr/>
          </p:nvSpPr>
          <p:spPr>
            <a:xfrm>
              <a:off x="7750796" y="4574872"/>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6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6643"/>
                    <a:pt x="1484" y="5785"/>
                    <a:pt x="12329" y="2166"/>
                  </a:cubicBezTo>
                  <a:close/>
                </a:path>
              </a:pathLst>
            </a:custGeom>
            <a:solidFill>
              <a:srgbClr val="7EB4B4"/>
            </a:solidFill>
            <a:ln w="18073" cap="flat">
              <a:noFill/>
              <a:prstDash val="solid"/>
              <a:miter/>
            </a:ln>
          </p:spPr>
          <p:txBody>
            <a:bodyPr rtlCol="0" anchor="ctr"/>
            <a:lstStyle/>
            <a:p>
              <a:endParaRPr lang="en-US"/>
            </a:p>
          </p:txBody>
        </p:sp>
        <p:sp>
          <p:nvSpPr>
            <p:cNvPr id="1454" name="Freeform 1453">
              <a:extLst>
                <a:ext uri="{FF2B5EF4-FFF2-40B4-BE49-F238E27FC236}">
                  <a16:creationId xmlns:a16="http://schemas.microsoft.com/office/drawing/2014/main" id="{2ADCDE49-D108-7C49-8F00-395E10690B57}"/>
                </a:ext>
              </a:extLst>
            </p:cNvPr>
            <p:cNvSpPr/>
            <p:nvPr/>
          </p:nvSpPr>
          <p:spPr>
            <a:xfrm>
              <a:off x="7447146" y="4877084"/>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3 h 120149"/>
                <a:gd name="connsiteX5" fmla="*/ 66552 w 77753"/>
                <a:gd name="connsiteY5" fmla="*/ 117983 h 120149"/>
                <a:gd name="connsiteX6" fmla="*/ 39441 w 77753"/>
                <a:gd name="connsiteY6" fmla="*/ 108935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8"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solidFill>
              <a:srgbClr val="7EB4B4"/>
            </a:solidFill>
            <a:ln w="18073" cap="flat">
              <a:noFill/>
              <a:prstDash val="solid"/>
              <a:miter/>
            </a:ln>
          </p:spPr>
          <p:txBody>
            <a:bodyPr rtlCol="0" anchor="ctr"/>
            <a:lstStyle/>
            <a:p>
              <a:endParaRPr lang="en-US"/>
            </a:p>
          </p:txBody>
        </p:sp>
        <p:sp>
          <p:nvSpPr>
            <p:cNvPr id="1455" name="Freeform 1454">
              <a:extLst>
                <a:ext uri="{FF2B5EF4-FFF2-40B4-BE49-F238E27FC236}">
                  <a16:creationId xmlns:a16="http://schemas.microsoft.com/office/drawing/2014/main" id="{6BAF6544-C845-0D4C-ADE6-0F5E0C48AB0D}"/>
                </a:ext>
              </a:extLst>
            </p:cNvPr>
            <p:cNvSpPr/>
            <p:nvPr/>
          </p:nvSpPr>
          <p:spPr>
            <a:xfrm>
              <a:off x="8072197" y="4575030"/>
              <a:ext cx="39763" cy="121445"/>
            </a:xfrm>
            <a:custGeom>
              <a:avLst/>
              <a:gdLst>
                <a:gd name="connsiteX0" fmla="*/ 39764 w 39763"/>
                <a:gd name="connsiteY0" fmla="*/ 20105 h 121445"/>
                <a:gd name="connsiteX1" fmla="*/ 39764 w 39763"/>
                <a:gd name="connsiteY1" fmla="*/ 101539 h 121445"/>
                <a:gd name="connsiteX2" fmla="*/ 19882 w 39763"/>
                <a:gd name="connsiteY2" fmla="*/ 121445 h 121445"/>
                <a:gd name="connsiteX3" fmla="*/ 19882 w 39763"/>
                <a:gd name="connsiteY3" fmla="*/ 121445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6" y="121445"/>
                    <a:pt x="19882" y="121445"/>
                  </a:cubicBezTo>
                  <a:lnTo>
                    <a:pt x="19882" y="121445"/>
                  </a:lnTo>
                  <a:cubicBezTo>
                    <a:pt x="9037" y="121445"/>
                    <a:pt x="0" y="112397"/>
                    <a:pt x="0" y="101539"/>
                  </a:cubicBezTo>
                  <a:lnTo>
                    <a:pt x="0" y="20105"/>
                  </a:lnTo>
                  <a:cubicBezTo>
                    <a:pt x="0" y="9247"/>
                    <a:pt x="9037" y="199"/>
                    <a:pt x="19882" y="199"/>
                  </a:cubicBezTo>
                  <a:lnTo>
                    <a:pt x="19882" y="199"/>
                  </a:lnTo>
                  <a:cubicBezTo>
                    <a:pt x="28919" y="-1611"/>
                    <a:pt x="39764" y="9247"/>
                    <a:pt x="39764" y="20105"/>
                  </a:cubicBezTo>
                  <a:close/>
                </a:path>
              </a:pathLst>
            </a:custGeom>
            <a:solidFill>
              <a:srgbClr val="7EB4B4"/>
            </a:solidFill>
            <a:ln w="18073" cap="flat">
              <a:noFill/>
              <a:prstDash val="solid"/>
              <a:miter/>
            </a:ln>
          </p:spPr>
          <p:txBody>
            <a:bodyPr rtlCol="0" anchor="ctr"/>
            <a:lstStyle/>
            <a:p>
              <a:endParaRPr lang="en-US"/>
            </a:p>
          </p:txBody>
        </p:sp>
        <p:sp>
          <p:nvSpPr>
            <p:cNvPr id="1456" name="Freeform 1455">
              <a:extLst>
                <a:ext uri="{FF2B5EF4-FFF2-40B4-BE49-F238E27FC236}">
                  <a16:creationId xmlns:a16="http://schemas.microsoft.com/office/drawing/2014/main" id="{4A9977C1-9075-594D-A09F-E1B7DD84D6C0}"/>
                </a:ext>
              </a:extLst>
            </p:cNvPr>
            <p:cNvSpPr/>
            <p:nvPr/>
          </p:nvSpPr>
          <p:spPr>
            <a:xfrm>
              <a:off x="7768547" y="4877440"/>
              <a:ext cx="39763" cy="121246"/>
            </a:xfrm>
            <a:custGeom>
              <a:avLst/>
              <a:gdLst>
                <a:gd name="connsiteX0" fmla="*/ 39764 w 39763"/>
                <a:gd name="connsiteY0" fmla="*/ 19906 h 121246"/>
                <a:gd name="connsiteX1" fmla="*/ 39764 w 39763"/>
                <a:gd name="connsiteY1" fmla="*/ 101341 h 121246"/>
                <a:gd name="connsiteX2" fmla="*/ 19882 w 39763"/>
                <a:gd name="connsiteY2" fmla="*/ 121247 h 121246"/>
                <a:gd name="connsiteX3" fmla="*/ 19882 w 39763"/>
                <a:gd name="connsiteY3" fmla="*/ 121247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9"/>
                    <a:pt x="30727" y="121247"/>
                    <a:pt x="19882" y="121247"/>
                  </a:cubicBezTo>
                  <a:lnTo>
                    <a:pt x="19882" y="121247"/>
                  </a:lnTo>
                  <a:cubicBezTo>
                    <a:pt x="9037" y="121247"/>
                    <a:pt x="0" y="112199"/>
                    <a:pt x="0" y="101341"/>
                  </a:cubicBezTo>
                  <a:lnTo>
                    <a:pt x="0" y="19906"/>
                  </a:lnTo>
                  <a:cubicBezTo>
                    <a:pt x="0" y="9048"/>
                    <a:pt x="9037" y="0"/>
                    <a:pt x="19882" y="0"/>
                  </a:cubicBezTo>
                  <a:lnTo>
                    <a:pt x="19882" y="0"/>
                  </a:lnTo>
                  <a:cubicBezTo>
                    <a:pt x="30727" y="0"/>
                    <a:pt x="39764" y="9048"/>
                    <a:pt x="39764" y="19906"/>
                  </a:cubicBezTo>
                  <a:close/>
                </a:path>
              </a:pathLst>
            </a:custGeom>
            <a:solidFill>
              <a:srgbClr val="7EB4B4"/>
            </a:solidFill>
            <a:ln w="18073" cap="flat">
              <a:noFill/>
              <a:prstDash val="solid"/>
              <a:miter/>
            </a:ln>
          </p:spPr>
          <p:txBody>
            <a:bodyPr rtlCol="0" anchor="ctr"/>
            <a:lstStyle/>
            <a:p>
              <a:endParaRPr lang="en-US"/>
            </a:p>
          </p:txBody>
        </p:sp>
        <p:sp>
          <p:nvSpPr>
            <p:cNvPr id="1457" name="Freeform 1456">
              <a:extLst>
                <a:ext uri="{FF2B5EF4-FFF2-40B4-BE49-F238E27FC236}">
                  <a16:creationId xmlns:a16="http://schemas.microsoft.com/office/drawing/2014/main" id="{A08B01DE-DDF4-B749-BEFF-C16154B62D51}"/>
                </a:ext>
              </a:extLst>
            </p:cNvPr>
            <p:cNvSpPr/>
            <p:nvPr/>
          </p:nvSpPr>
          <p:spPr>
            <a:xfrm>
              <a:off x="8053439" y="4877084"/>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3 h 120149"/>
                <a:gd name="connsiteX5" fmla="*/ 65752 w 76952"/>
                <a:gd name="connsiteY5" fmla="*/ 117983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3"/>
                  </a:cubicBezTo>
                  <a:lnTo>
                    <a:pt x="65752" y="117983"/>
                  </a:lnTo>
                  <a:cubicBezTo>
                    <a:pt x="56714" y="123413"/>
                    <a:pt x="44062" y="117983"/>
                    <a:pt x="38640" y="108935"/>
                  </a:cubicBezTo>
                  <a:lnTo>
                    <a:pt x="2491" y="29311"/>
                  </a:lnTo>
                  <a:cubicBezTo>
                    <a:pt x="-2931" y="18453"/>
                    <a:pt x="684" y="7595"/>
                    <a:pt x="11528" y="2166"/>
                  </a:cubicBezTo>
                  <a:close/>
                </a:path>
              </a:pathLst>
            </a:custGeom>
            <a:solidFill>
              <a:srgbClr val="7EB4B4"/>
            </a:solidFill>
            <a:ln w="18073" cap="flat">
              <a:noFill/>
              <a:prstDash val="solid"/>
              <a:miter/>
            </a:ln>
          </p:spPr>
          <p:txBody>
            <a:bodyPr rtlCol="0" anchor="ctr"/>
            <a:lstStyle/>
            <a:p>
              <a:endParaRPr lang="en-US"/>
            </a:p>
          </p:txBody>
        </p:sp>
        <p:sp>
          <p:nvSpPr>
            <p:cNvPr id="1458" name="Freeform 1457">
              <a:extLst>
                <a:ext uri="{FF2B5EF4-FFF2-40B4-BE49-F238E27FC236}">
                  <a16:creationId xmlns:a16="http://schemas.microsoft.com/office/drawing/2014/main" id="{6178211B-18BA-6446-A610-752CAF671A50}"/>
                </a:ext>
              </a:extLst>
            </p:cNvPr>
            <p:cNvSpPr/>
            <p:nvPr userDrawn="1"/>
          </p:nvSpPr>
          <p:spPr>
            <a:xfrm>
              <a:off x="8374039" y="4271207"/>
              <a:ext cx="39763" cy="121246"/>
            </a:xfrm>
            <a:custGeom>
              <a:avLst/>
              <a:gdLst>
                <a:gd name="connsiteX0" fmla="*/ 39764 w 39763"/>
                <a:gd name="connsiteY0" fmla="*/ 19906 h 121246"/>
                <a:gd name="connsiteX1" fmla="*/ 39764 w 39763"/>
                <a:gd name="connsiteY1" fmla="*/ 101341 h 121246"/>
                <a:gd name="connsiteX2" fmla="*/ 19882 w 39763"/>
                <a:gd name="connsiteY2" fmla="*/ 121247 h 121246"/>
                <a:gd name="connsiteX3" fmla="*/ 19882 w 39763"/>
                <a:gd name="connsiteY3" fmla="*/ 121247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9"/>
                    <a:pt x="30727" y="121247"/>
                    <a:pt x="19882" y="121247"/>
                  </a:cubicBezTo>
                  <a:lnTo>
                    <a:pt x="19882" y="121247"/>
                  </a:lnTo>
                  <a:cubicBezTo>
                    <a:pt x="9037" y="121247"/>
                    <a:pt x="0" y="112199"/>
                    <a:pt x="0" y="101341"/>
                  </a:cubicBezTo>
                  <a:lnTo>
                    <a:pt x="0" y="19906"/>
                  </a:lnTo>
                  <a:cubicBezTo>
                    <a:pt x="0" y="9048"/>
                    <a:pt x="9037" y="0"/>
                    <a:pt x="19882" y="0"/>
                  </a:cubicBezTo>
                  <a:lnTo>
                    <a:pt x="19882" y="0"/>
                  </a:lnTo>
                  <a:cubicBezTo>
                    <a:pt x="30727" y="0"/>
                    <a:pt x="39764" y="9048"/>
                    <a:pt x="39764" y="19906"/>
                  </a:cubicBezTo>
                  <a:close/>
                </a:path>
              </a:pathLst>
            </a:custGeom>
            <a:solidFill>
              <a:srgbClr val="7EB4B4"/>
            </a:solidFill>
            <a:ln w="18073" cap="flat">
              <a:noFill/>
              <a:prstDash val="solid"/>
              <a:miter/>
            </a:ln>
          </p:spPr>
          <p:txBody>
            <a:bodyPr rtlCol="0" anchor="ctr"/>
            <a:lstStyle/>
            <a:p>
              <a:endParaRPr lang="en-US"/>
            </a:p>
          </p:txBody>
        </p:sp>
        <p:sp>
          <p:nvSpPr>
            <p:cNvPr id="1460" name="Freeform 1459">
              <a:extLst>
                <a:ext uri="{FF2B5EF4-FFF2-40B4-BE49-F238E27FC236}">
                  <a16:creationId xmlns:a16="http://schemas.microsoft.com/office/drawing/2014/main" id="{3978EF4A-5A51-1946-80C9-821CDA717314}"/>
                </a:ext>
              </a:extLst>
            </p:cNvPr>
            <p:cNvSpPr/>
            <p:nvPr/>
          </p:nvSpPr>
          <p:spPr>
            <a:xfrm>
              <a:off x="8658931" y="4270851"/>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3 h 120149"/>
                <a:gd name="connsiteX5" fmla="*/ 65752 w 76952"/>
                <a:gd name="connsiteY5" fmla="*/ 117983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3"/>
                  </a:cubicBezTo>
                  <a:lnTo>
                    <a:pt x="65752" y="117983"/>
                  </a:lnTo>
                  <a:cubicBezTo>
                    <a:pt x="56714" y="123413"/>
                    <a:pt x="44062" y="117983"/>
                    <a:pt x="38640" y="108935"/>
                  </a:cubicBezTo>
                  <a:lnTo>
                    <a:pt x="2491" y="29311"/>
                  </a:lnTo>
                  <a:cubicBezTo>
                    <a:pt x="-2931" y="18453"/>
                    <a:pt x="684" y="7595"/>
                    <a:pt x="11528" y="2166"/>
                  </a:cubicBezTo>
                  <a:close/>
                </a:path>
              </a:pathLst>
            </a:custGeom>
            <a:solidFill>
              <a:srgbClr val="7EB4B4"/>
            </a:solidFill>
            <a:ln w="18073" cap="flat">
              <a:noFill/>
              <a:prstDash val="solid"/>
              <a:miter/>
            </a:ln>
          </p:spPr>
          <p:txBody>
            <a:bodyPr rtlCol="0" anchor="ctr"/>
            <a:lstStyle/>
            <a:p>
              <a:endParaRPr lang="en-US"/>
            </a:p>
          </p:txBody>
        </p:sp>
        <p:sp>
          <p:nvSpPr>
            <p:cNvPr id="1461" name="Freeform 1460">
              <a:extLst>
                <a:ext uri="{FF2B5EF4-FFF2-40B4-BE49-F238E27FC236}">
                  <a16:creationId xmlns:a16="http://schemas.microsoft.com/office/drawing/2014/main" id="{543888D0-DBBF-304A-8502-948EA1BAC5C9}"/>
                </a:ext>
              </a:extLst>
            </p:cNvPr>
            <p:cNvSpPr/>
            <p:nvPr/>
          </p:nvSpPr>
          <p:spPr>
            <a:xfrm>
              <a:off x="8961781" y="4270851"/>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3 h 120149"/>
                <a:gd name="connsiteX5" fmla="*/ 66552 w 77752"/>
                <a:gd name="connsiteY5" fmla="*/ 117983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solidFill>
              <a:srgbClr val="7EB4B4"/>
            </a:solidFill>
            <a:ln w="18073" cap="flat">
              <a:noFill/>
              <a:prstDash val="solid"/>
              <a:miter/>
            </a:ln>
          </p:spPr>
          <p:txBody>
            <a:bodyPr rtlCol="0" anchor="ctr"/>
            <a:lstStyle/>
            <a:p>
              <a:endParaRPr lang="en-US"/>
            </a:p>
          </p:txBody>
        </p:sp>
        <p:sp>
          <p:nvSpPr>
            <p:cNvPr id="1463" name="Freeform 1462">
              <a:extLst>
                <a:ext uri="{FF2B5EF4-FFF2-40B4-BE49-F238E27FC236}">
                  <a16:creationId xmlns:a16="http://schemas.microsoft.com/office/drawing/2014/main" id="{B58B363A-0FF0-E649-932C-0153951D056B}"/>
                </a:ext>
              </a:extLst>
            </p:cNvPr>
            <p:cNvSpPr/>
            <p:nvPr/>
          </p:nvSpPr>
          <p:spPr>
            <a:xfrm>
              <a:off x="8356288" y="4574872"/>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6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6643"/>
                    <a:pt x="1484" y="5785"/>
                    <a:pt x="12329" y="2166"/>
                  </a:cubicBezTo>
                  <a:close/>
                </a:path>
              </a:pathLst>
            </a:custGeom>
            <a:solidFill>
              <a:srgbClr val="7EB4B4"/>
            </a:solidFill>
            <a:ln w="18073" cap="flat">
              <a:noFill/>
              <a:prstDash val="solid"/>
              <a:miter/>
            </a:ln>
          </p:spPr>
          <p:txBody>
            <a:bodyPr rtlCol="0" anchor="ctr"/>
            <a:lstStyle/>
            <a:p>
              <a:endParaRPr lang="en-US"/>
            </a:p>
          </p:txBody>
        </p:sp>
        <p:sp>
          <p:nvSpPr>
            <p:cNvPr id="1464" name="Freeform 1463">
              <a:extLst>
                <a:ext uri="{FF2B5EF4-FFF2-40B4-BE49-F238E27FC236}">
                  <a16:creationId xmlns:a16="http://schemas.microsoft.com/office/drawing/2014/main" id="{0E3D9BD8-84D9-E54F-807A-7F2F19331955}"/>
                </a:ext>
              </a:extLst>
            </p:cNvPr>
            <p:cNvSpPr/>
            <p:nvPr/>
          </p:nvSpPr>
          <p:spPr>
            <a:xfrm>
              <a:off x="8658931" y="4574872"/>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6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6"/>
                  </a:cubicBezTo>
                  <a:lnTo>
                    <a:pt x="2491" y="29311"/>
                  </a:lnTo>
                  <a:cubicBezTo>
                    <a:pt x="-2931" y="16643"/>
                    <a:pt x="684" y="5785"/>
                    <a:pt x="11528" y="2166"/>
                  </a:cubicBezTo>
                  <a:close/>
                </a:path>
              </a:pathLst>
            </a:custGeom>
            <a:solidFill>
              <a:srgbClr val="7EB4B4"/>
            </a:solidFill>
            <a:ln w="18073" cap="flat">
              <a:noFill/>
              <a:prstDash val="solid"/>
              <a:miter/>
            </a:ln>
          </p:spPr>
          <p:txBody>
            <a:bodyPr rtlCol="0" anchor="ctr"/>
            <a:lstStyle/>
            <a:p>
              <a:endParaRPr lang="en-US"/>
            </a:p>
          </p:txBody>
        </p:sp>
        <p:sp>
          <p:nvSpPr>
            <p:cNvPr id="1466" name="Freeform 1465">
              <a:extLst>
                <a:ext uri="{FF2B5EF4-FFF2-40B4-BE49-F238E27FC236}">
                  <a16:creationId xmlns:a16="http://schemas.microsoft.com/office/drawing/2014/main" id="{2F80C724-8A89-D745-89C9-F72AD6B713EA}"/>
                </a:ext>
              </a:extLst>
            </p:cNvPr>
            <p:cNvSpPr/>
            <p:nvPr/>
          </p:nvSpPr>
          <p:spPr>
            <a:xfrm>
              <a:off x="8356288" y="4877084"/>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3 h 120149"/>
                <a:gd name="connsiteX5" fmla="*/ 66552 w 77752"/>
                <a:gd name="connsiteY5" fmla="*/ 117983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solidFill>
              <a:srgbClr val="7EB4B4"/>
            </a:solidFill>
            <a:ln w="18073" cap="flat">
              <a:noFill/>
              <a:prstDash val="solid"/>
              <a:miter/>
            </a:ln>
          </p:spPr>
          <p:txBody>
            <a:bodyPr rtlCol="0" anchor="ctr"/>
            <a:lstStyle/>
            <a:p>
              <a:endParaRPr lang="en-US"/>
            </a:p>
          </p:txBody>
        </p:sp>
        <p:sp>
          <p:nvSpPr>
            <p:cNvPr id="1467" name="Freeform 1466">
              <a:extLst>
                <a:ext uri="{FF2B5EF4-FFF2-40B4-BE49-F238E27FC236}">
                  <a16:creationId xmlns:a16="http://schemas.microsoft.com/office/drawing/2014/main" id="{738B2746-8757-3C46-80DC-3C8D291C4A10}"/>
                </a:ext>
              </a:extLst>
            </p:cNvPr>
            <p:cNvSpPr/>
            <p:nvPr/>
          </p:nvSpPr>
          <p:spPr>
            <a:xfrm>
              <a:off x="8981340" y="4575030"/>
              <a:ext cx="39763" cy="121445"/>
            </a:xfrm>
            <a:custGeom>
              <a:avLst/>
              <a:gdLst>
                <a:gd name="connsiteX0" fmla="*/ 39764 w 39763"/>
                <a:gd name="connsiteY0" fmla="*/ 20105 h 121445"/>
                <a:gd name="connsiteX1" fmla="*/ 39764 w 39763"/>
                <a:gd name="connsiteY1" fmla="*/ 101539 h 121445"/>
                <a:gd name="connsiteX2" fmla="*/ 19882 w 39763"/>
                <a:gd name="connsiteY2" fmla="*/ 121445 h 121445"/>
                <a:gd name="connsiteX3" fmla="*/ 19882 w 39763"/>
                <a:gd name="connsiteY3" fmla="*/ 121445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6" y="121445"/>
                    <a:pt x="19882" y="121445"/>
                  </a:cubicBezTo>
                  <a:lnTo>
                    <a:pt x="19882" y="121445"/>
                  </a:lnTo>
                  <a:cubicBezTo>
                    <a:pt x="9037" y="121445"/>
                    <a:pt x="0" y="112397"/>
                    <a:pt x="0" y="101539"/>
                  </a:cubicBezTo>
                  <a:lnTo>
                    <a:pt x="0" y="20105"/>
                  </a:lnTo>
                  <a:cubicBezTo>
                    <a:pt x="0" y="9247"/>
                    <a:pt x="9037" y="199"/>
                    <a:pt x="19882" y="199"/>
                  </a:cubicBezTo>
                  <a:lnTo>
                    <a:pt x="19882" y="199"/>
                  </a:lnTo>
                  <a:cubicBezTo>
                    <a:pt x="28919" y="-1611"/>
                    <a:pt x="39764" y="9247"/>
                    <a:pt x="39764" y="20105"/>
                  </a:cubicBezTo>
                  <a:close/>
                </a:path>
              </a:pathLst>
            </a:custGeom>
            <a:solidFill>
              <a:srgbClr val="7EB4B4"/>
            </a:solidFill>
            <a:ln w="18073" cap="flat">
              <a:noFill/>
              <a:prstDash val="solid"/>
              <a:miter/>
            </a:ln>
          </p:spPr>
          <p:txBody>
            <a:bodyPr rtlCol="0" anchor="ctr"/>
            <a:lstStyle/>
            <a:p>
              <a:endParaRPr lang="en-US"/>
            </a:p>
          </p:txBody>
        </p:sp>
        <p:sp>
          <p:nvSpPr>
            <p:cNvPr id="1468" name="Freeform 1467">
              <a:extLst>
                <a:ext uri="{FF2B5EF4-FFF2-40B4-BE49-F238E27FC236}">
                  <a16:creationId xmlns:a16="http://schemas.microsoft.com/office/drawing/2014/main" id="{9B275F8C-FDD6-4D4D-AEE5-909D5D4A84BA}"/>
                </a:ext>
              </a:extLst>
            </p:cNvPr>
            <p:cNvSpPr/>
            <p:nvPr/>
          </p:nvSpPr>
          <p:spPr>
            <a:xfrm>
              <a:off x="8677690" y="4877440"/>
              <a:ext cx="39763" cy="121246"/>
            </a:xfrm>
            <a:custGeom>
              <a:avLst/>
              <a:gdLst>
                <a:gd name="connsiteX0" fmla="*/ 39764 w 39763"/>
                <a:gd name="connsiteY0" fmla="*/ 19906 h 121246"/>
                <a:gd name="connsiteX1" fmla="*/ 39764 w 39763"/>
                <a:gd name="connsiteY1" fmla="*/ 101341 h 121246"/>
                <a:gd name="connsiteX2" fmla="*/ 19882 w 39763"/>
                <a:gd name="connsiteY2" fmla="*/ 121247 h 121246"/>
                <a:gd name="connsiteX3" fmla="*/ 19882 w 39763"/>
                <a:gd name="connsiteY3" fmla="*/ 121247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9"/>
                    <a:pt x="30726" y="121247"/>
                    <a:pt x="19882" y="121247"/>
                  </a:cubicBezTo>
                  <a:lnTo>
                    <a:pt x="19882" y="121247"/>
                  </a:lnTo>
                  <a:cubicBezTo>
                    <a:pt x="9037" y="121247"/>
                    <a:pt x="0" y="112199"/>
                    <a:pt x="0" y="101341"/>
                  </a:cubicBezTo>
                  <a:lnTo>
                    <a:pt x="0" y="19906"/>
                  </a:lnTo>
                  <a:cubicBezTo>
                    <a:pt x="0" y="9048"/>
                    <a:pt x="9037" y="0"/>
                    <a:pt x="19882" y="0"/>
                  </a:cubicBezTo>
                  <a:lnTo>
                    <a:pt x="19882" y="0"/>
                  </a:lnTo>
                  <a:cubicBezTo>
                    <a:pt x="30726" y="0"/>
                    <a:pt x="39764" y="9048"/>
                    <a:pt x="39764" y="19906"/>
                  </a:cubicBezTo>
                  <a:close/>
                </a:path>
              </a:pathLst>
            </a:custGeom>
            <a:solidFill>
              <a:srgbClr val="7EB4B4"/>
            </a:solidFill>
            <a:ln w="18073" cap="flat">
              <a:noFill/>
              <a:prstDash val="solid"/>
              <a:miter/>
            </a:ln>
          </p:spPr>
          <p:txBody>
            <a:bodyPr rtlCol="0" anchor="ctr"/>
            <a:lstStyle/>
            <a:p>
              <a:endParaRPr lang="en-US"/>
            </a:p>
          </p:txBody>
        </p:sp>
        <p:sp>
          <p:nvSpPr>
            <p:cNvPr id="1469" name="Freeform 1468">
              <a:extLst>
                <a:ext uri="{FF2B5EF4-FFF2-40B4-BE49-F238E27FC236}">
                  <a16:creationId xmlns:a16="http://schemas.microsoft.com/office/drawing/2014/main" id="{7678E3BC-47F2-C94F-ABA2-64456DC9166E}"/>
                </a:ext>
              </a:extLst>
            </p:cNvPr>
            <p:cNvSpPr/>
            <p:nvPr/>
          </p:nvSpPr>
          <p:spPr>
            <a:xfrm>
              <a:off x="8961781" y="4877084"/>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3 h 120149"/>
                <a:gd name="connsiteX5" fmla="*/ 66552 w 77752"/>
                <a:gd name="connsiteY5" fmla="*/ 117983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solidFill>
              <a:srgbClr val="7EB4B4"/>
            </a:solidFill>
            <a:ln w="18073" cap="flat">
              <a:noFill/>
              <a:prstDash val="solid"/>
              <a:miter/>
            </a:ln>
          </p:spPr>
          <p:txBody>
            <a:bodyPr rtlCol="0" anchor="ctr"/>
            <a:lstStyle/>
            <a:p>
              <a:endParaRPr lang="en-US"/>
            </a:p>
          </p:txBody>
        </p:sp>
        <p:sp>
          <p:nvSpPr>
            <p:cNvPr id="1470" name="Freeform 1469">
              <a:extLst>
                <a:ext uri="{FF2B5EF4-FFF2-40B4-BE49-F238E27FC236}">
                  <a16:creationId xmlns:a16="http://schemas.microsoft.com/office/drawing/2014/main" id="{723EFC41-017F-F649-8193-12A68F353F59}"/>
                </a:ext>
              </a:extLst>
            </p:cNvPr>
            <p:cNvSpPr/>
            <p:nvPr userDrawn="1"/>
          </p:nvSpPr>
          <p:spPr>
            <a:xfrm>
              <a:off x="9283182" y="4271207"/>
              <a:ext cx="39763" cy="121246"/>
            </a:xfrm>
            <a:custGeom>
              <a:avLst/>
              <a:gdLst>
                <a:gd name="connsiteX0" fmla="*/ 39764 w 39763"/>
                <a:gd name="connsiteY0" fmla="*/ 19906 h 121246"/>
                <a:gd name="connsiteX1" fmla="*/ 39764 w 39763"/>
                <a:gd name="connsiteY1" fmla="*/ 101341 h 121246"/>
                <a:gd name="connsiteX2" fmla="*/ 19882 w 39763"/>
                <a:gd name="connsiteY2" fmla="*/ 121247 h 121246"/>
                <a:gd name="connsiteX3" fmla="*/ 19882 w 39763"/>
                <a:gd name="connsiteY3" fmla="*/ 121247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9"/>
                    <a:pt x="30726" y="121247"/>
                    <a:pt x="19882" y="121247"/>
                  </a:cubicBezTo>
                  <a:lnTo>
                    <a:pt x="19882" y="121247"/>
                  </a:lnTo>
                  <a:cubicBezTo>
                    <a:pt x="9037" y="121247"/>
                    <a:pt x="0" y="112199"/>
                    <a:pt x="0" y="101341"/>
                  </a:cubicBezTo>
                  <a:lnTo>
                    <a:pt x="0" y="19906"/>
                  </a:lnTo>
                  <a:cubicBezTo>
                    <a:pt x="0" y="9048"/>
                    <a:pt x="9037" y="0"/>
                    <a:pt x="19882" y="0"/>
                  </a:cubicBezTo>
                  <a:lnTo>
                    <a:pt x="19882" y="0"/>
                  </a:lnTo>
                  <a:cubicBezTo>
                    <a:pt x="30726" y="0"/>
                    <a:pt x="39764" y="9048"/>
                    <a:pt x="39764" y="19906"/>
                  </a:cubicBezTo>
                  <a:close/>
                </a:path>
              </a:pathLst>
            </a:custGeom>
            <a:solidFill>
              <a:srgbClr val="7EB4B4"/>
            </a:solidFill>
            <a:ln w="18073" cap="flat">
              <a:noFill/>
              <a:prstDash val="solid"/>
              <a:miter/>
            </a:ln>
          </p:spPr>
          <p:txBody>
            <a:bodyPr rtlCol="0" anchor="ctr"/>
            <a:lstStyle/>
            <a:p>
              <a:endParaRPr lang="en-US"/>
            </a:p>
          </p:txBody>
        </p:sp>
        <p:sp>
          <p:nvSpPr>
            <p:cNvPr id="1472" name="Freeform 1471">
              <a:extLst>
                <a:ext uri="{FF2B5EF4-FFF2-40B4-BE49-F238E27FC236}">
                  <a16:creationId xmlns:a16="http://schemas.microsoft.com/office/drawing/2014/main" id="{DC1A5D14-1FB2-2244-B906-5C73B675DA1C}"/>
                </a:ext>
              </a:extLst>
            </p:cNvPr>
            <p:cNvSpPr/>
            <p:nvPr/>
          </p:nvSpPr>
          <p:spPr>
            <a:xfrm>
              <a:off x="9568074" y="4270851"/>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3 h 120149"/>
                <a:gd name="connsiteX5" fmla="*/ 65752 w 76952"/>
                <a:gd name="connsiteY5" fmla="*/ 117983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3"/>
                  </a:cubicBezTo>
                  <a:lnTo>
                    <a:pt x="65752" y="117983"/>
                  </a:lnTo>
                  <a:cubicBezTo>
                    <a:pt x="56714" y="123413"/>
                    <a:pt x="44062" y="117983"/>
                    <a:pt x="38640" y="108935"/>
                  </a:cubicBezTo>
                  <a:lnTo>
                    <a:pt x="2491" y="29311"/>
                  </a:lnTo>
                  <a:cubicBezTo>
                    <a:pt x="-2931" y="18453"/>
                    <a:pt x="684" y="7595"/>
                    <a:pt x="11528" y="2166"/>
                  </a:cubicBezTo>
                  <a:close/>
                </a:path>
              </a:pathLst>
            </a:custGeom>
            <a:solidFill>
              <a:srgbClr val="7EB4B4"/>
            </a:solidFill>
            <a:ln w="18073" cap="flat">
              <a:noFill/>
              <a:prstDash val="solid"/>
              <a:miter/>
            </a:ln>
          </p:spPr>
          <p:txBody>
            <a:bodyPr rtlCol="0" anchor="ctr"/>
            <a:lstStyle/>
            <a:p>
              <a:endParaRPr lang="en-US"/>
            </a:p>
          </p:txBody>
        </p:sp>
        <p:sp>
          <p:nvSpPr>
            <p:cNvPr id="1473" name="Freeform 1472">
              <a:extLst>
                <a:ext uri="{FF2B5EF4-FFF2-40B4-BE49-F238E27FC236}">
                  <a16:creationId xmlns:a16="http://schemas.microsoft.com/office/drawing/2014/main" id="{0E9F6F30-DCF1-BC4B-BB8D-0025075AC650}"/>
                </a:ext>
              </a:extLst>
            </p:cNvPr>
            <p:cNvSpPr/>
            <p:nvPr/>
          </p:nvSpPr>
          <p:spPr>
            <a:xfrm>
              <a:off x="9870923" y="4270851"/>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3 h 120149"/>
                <a:gd name="connsiteX5" fmla="*/ 66552 w 77753"/>
                <a:gd name="connsiteY5" fmla="*/ 117983 h 120149"/>
                <a:gd name="connsiteX6" fmla="*/ 39441 w 77753"/>
                <a:gd name="connsiteY6" fmla="*/ 108935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9"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solidFill>
              <a:srgbClr val="7EB4B4"/>
            </a:solidFill>
            <a:ln w="18073" cap="flat">
              <a:noFill/>
              <a:prstDash val="solid"/>
              <a:miter/>
            </a:ln>
          </p:spPr>
          <p:txBody>
            <a:bodyPr rtlCol="0" anchor="ctr"/>
            <a:lstStyle/>
            <a:p>
              <a:endParaRPr lang="en-US"/>
            </a:p>
          </p:txBody>
        </p:sp>
        <p:sp>
          <p:nvSpPr>
            <p:cNvPr id="1475" name="Freeform 1474">
              <a:extLst>
                <a:ext uri="{FF2B5EF4-FFF2-40B4-BE49-F238E27FC236}">
                  <a16:creationId xmlns:a16="http://schemas.microsoft.com/office/drawing/2014/main" id="{7D2AED1A-875A-A649-8F3D-41FC15AC5974}"/>
                </a:ext>
              </a:extLst>
            </p:cNvPr>
            <p:cNvSpPr/>
            <p:nvPr/>
          </p:nvSpPr>
          <p:spPr>
            <a:xfrm>
              <a:off x="9265431" y="4574872"/>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89 w 77752"/>
                <a:gd name="connsiteY3" fmla="*/ 90839 h 120149"/>
                <a:gd name="connsiteX4" fmla="*/ 66552 w 77752"/>
                <a:gd name="connsiteY4" fmla="*/ 117984 h 120149"/>
                <a:gd name="connsiteX5" fmla="*/ 66552 w 77752"/>
                <a:gd name="connsiteY5" fmla="*/ 117984 h 120149"/>
                <a:gd name="connsiteX6" fmla="*/ 39441 w 77752"/>
                <a:gd name="connsiteY6" fmla="*/ 108936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89" y="90839"/>
                  </a:lnTo>
                  <a:cubicBezTo>
                    <a:pt x="81012" y="99887"/>
                    <a:pt x="75589" y="112555"/>
                    <a:pt x="66552" y="117984"/>
                  </a:cubicBezTo>
                  <a:lnTo>
                    <a:pt x="66552" y="117984"/>
                  </a:lnTo>
                  <a:cubicBezTo>
                    <a:pt x="57515" y="123413"/>
                    <a:pt x="44863" y="117984"/>
                    <a:pt x="39441" y="108936"/>
                  </a:cubicBezTo>
                  <a:lnTo>
                    <a:pt x="3292" y="29311"/>
                  </a:lnTo>
                  <a:cubicBezTo>
                    <a:pt x="-3938" y="16643"/>
                    <a:pt x="1485" y="5785"/>
                    <a:pt x="12329" y="2166"/>
                  </a:cubicBezTo>
                  <a:close/>
                </a:path>
              </a:pathLst>
            </a:custGeom>
            <a:solidFill>
              <a:srgbClr val="7EB4B4"/>
            </a:solidFill>
            <a:ln w="18073" cap="flat">
              <a:noFill/>
              <a:prstDash val="solid"/>
              <a:miter/>
            </a:ln>
          </p:spPr>
          <p:txBody>
            <a:bodyPr rtlCol="0" anchor="ctr"/>
            <a:lstStyle/>
            <a:p>
              <a:endParaRPr lang="en-US"/>
            </a:p>
          </p:txBody>
        </p:sp>
        <p:sp>
          <p:nvSpPr>
            <p:cNvPr id="1476" name="Freeform 1475">
              <a:extLst>
                <a:ext uri="{FF2B5EF4-FFF2-40B4-BE49-F238E27FC236}">
                  <a16:creationId xmlns:a16="http://schemas.microsoft.com/office/drawing/2014/main" id="{81084BA0-0C77-2445-9780-95778C0A1DCC}"/>
                </a:ext>
              </a:extLst>
            </p:cNvPr>
            <p:cNvSpPr/>
            <p:nvPr/>
          </p:nvSpPr>
          <p:spPr>
            <a:xfrm>
              <a:off x="9568074" y="4574872"/>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6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6"/>
                  </a:cubicBezTo>
                  <a:lnTo>
                    <a:pt x="2491" y="29311"/>
                  </a:lnTo>
                  <a:cubicBezTo>
                    <a:pt x="-2931" y="16643"/>
                    <a:pt x="684" y="5785"/>
                    <a:pt x="11528" y="2166"/>
                  </a:cubicBezTo>
                  <a:close/>
                </a:path>
              </a:pathLst>
            </a:custGeom>
            <a:solidFill>
              <a:srgbClr val="7EB4B4"/>
            </a:solidFill>
            <a:ln w="18073" cap="flat">
              <a:noFill/>
              <a:prstDash val="solid"/>
              <a:miter/>
            </a:ln>
          </p:spPr>
          <p:txBody>
            <a:bodyPr rtlCol="0" anchor="ctr"/>
            <a:lstStyle/>
            <a:p>
              <a:endParaRPr lang="en-US"/>
            </a:p>
          </p:txBody>
        </p:sp>
        <p:sp>
          <p:nvSpPr>
            <p:cNvPr id="1478" name="Freeform 1477">
              <a:extLst>
                <a:ext uri="{FF2B5EF4-FFF2-40B4-BE49-F238E27FC236}">
                  <a16:creationId xmlns:a16="http://schemas.microsoft.com/office/drawing/2014/main" id="{DA9B1789-3AC1-914A-AF4C-E879719F7F24}"/>
                </a:ext>
              </a:extLst>
            </p:cNvPr>
            <p:cNvSpPr/>
            <p:nvPr/>
          </p:nvSpPr>
          <p:spPr>
            <a:xfrm>
              <a:off x="9265431" y="4877084"/>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89 w 77752"/>
                <a:gd name="connsiteY3" fmla="*/ 90839 h 120149"/>
                <a:gd name="connsiteX4" fmla="*/ 66552 w 77752"/>
                <a:gd name="connsiteY4" fmla="*/ 117983 h 120149"/>
                <a:gd name="connsiteX5" fmla="*/ 66552 w 77752"/>
                <a:gd name="connsiteY5" fmla="*/ 117983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89" y="90839"/>
                  </a:lnTo>
                  <a:cubicBezTo>
                    <a:pt x="81012" y="99887"/>
                    <a:pt x="75589" y="112555"/>
                    <a:pt x="66552" y="117983"/>
                  </a:cubicBezTo>
                  <a:lnTo>
                    <a:pt x="66552" y="117983"/>
                  </a:lnTo>
                  <a:cubicBezTo>
                    <a:pt x="57515" y="123413"/>
                    <a:pt x="44863" y="117983"/>
                    <a:pt x="39441" y="108935"/>
                  </a:cubicBezTo>
                  <a:lnTo>
                    <a:pt x="3292" y="29311"/>
                  </a:lnTo>
                  <a:cubicBezTo>
                    <a:pt x="-3938" y="18453"/>
                    <a:pt x="1485" y="7595"/>
                    <a:pt x="12329" y="2166"/>
                  </a:cubicBezTo>
                  <a:close/>
                </a:path>
              </a:pathLst>
            </a:custGeom>
            <a:solidFill>
              <a:srgbClr val="7EB4B4"/>
            </a:solidFill>
            <a:ln w="18073" cap="flat">
              <a:noFill/>
              <a:prstDash val="solid"/>
              <a:miter/>
            </a:ln>
          </p:spPr>
          <p:txBody>
            <a:bodyPr rtlCol="0" anchor="ctr"/>
            <a:lstStyle/>
            <a:p>
              <a:endParaRPr lang="en-US"/>
            </a:p>
          </p:txBody>
        </p:sp>
        <p:sp>
          <p:nvSpPr>
            <p:cNvPr id="1479" name="Freeform 1478">
              <a:extLst>
                <a:ext uri="{FF2B5EF4-FFF2-40B4-BE49-F238E27FC236}">
                  <a16:creationId xmlns:a16="http://schemas.microsoft.com/office/drawing/2014/main" id="{5C14F222-B104-6E48-8178-05F7129E3504}"/>
                </a:ext>
              </a:extLst>
            </p:cNvPr>
            <p:cNvSpPr/>
            <p:nvPr/>
          </p:nvSpPr>
          <p:spPr>
            <a:xfrm>
              <a:off x="9888675" y="4575030"/>
              <a:ext cx="39763" cy="121445"/>
            </a:xfrm>
            <a:custGeom>
              <a:avLst/>
              <a:gdLst>
                <a:gd name="connsiteX0" fmla="*/ 39763 w 39763"/>
                <a:gd name="connsiteY0" fmla="*/ 20105 h 121445"/>
                <a:gd name="connsiteX1" fmla="*/ 39763 w 39763"/>
                <a:gd name="connsiteY1" fmla="*/ 101539 h 121445"/>
                <a:gd name="connsiteX2" fmla="*/ 19881 w 39763"/>
                <a:gd name="connsiteY2" fmla="*/ 121445 h 121445"/>
                <a:gd name="connsiteX3" fmla="*/ 19881 w 39763"/>
                <a:gd name="connsiteY3" fmla="*/ 121445 h 121445"/>
                <a:gd name="connsiteX4" fmla="*/ 0 w 39763"/>
                <a:gd name="connsiteY4" fmla="*/ 101539 h 121445"/>
                <a:gd name="connsiteX5" fmla="*/ 0 w 39763"/>
                <a:gd name="connsiteY5" fmla="*/ 20105 h 121445"/>
                <a:gd name="connsiteX6" fmla="*/ 19881 w 39763"/>
                <a:gd name="connsiteY6" fmla="*/ 199 h 121445"/>
                <a:gd name="connsiteX7" fmla="*/ 19881 w 39763"/>
                <a:gd name="connsiteY7" fmla="*/ 199 h 121445"/>
                <a:gd name="connsiteX8" fmla="*/ 39763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3" y="20105"/>
                  </a:moveTo>
                  <a:lnTo>
                    <a:pt x="39763" y="101539"/>
                  </a:lnTo>
                  <a:cubicBezTo>
                    <a:pt x="39763" y="112397"/>
                    <a:pt x="30726" y="121445"/>
                    <a:pt x="19881" y="121445"/>
                  </a:cubicBezTo>
                  <a:lnTo>
                    <a:pt x="19881" y="121445"/>
                  </a:lnTo>
                  <a:cubicBezTo>
                    <a:pt x="9037" y="121445"/>
                    <a:pt x="0" y="112397"/>
                    <a:pt x="0" y="101539"/>
                  </a:cubicBezTo>
                  <a:lnTo>
                    <a:pt x="0" y="20105"/>
                  </a:lnTo>
                  <a:cubicBezTo>
                    <a:pt x="0" y="9247"/>
                    <a:pt x="9037" y="199"/>
                    <a:pt x="19881" y="199"/>
                  </a:cubicBezTo>
                  <a:lnTo>
                    <a:pt x="19881" y="199"/>
                  </a:lnTo>
                  <a:cubicBezTo>
                    <a:pt x="30726" y="-1611"/>
                    <a:pt x="39763" y="9247"/>
                    <a:pt x="39763" y="20105"/>
                  </a:cubicBezTo>
                  <a:close/>
                </a:path>
              </a:pathLst>
            </a:custGeom>
            <a:solidFill>
              <a:srgbClr val="7EB4B4"/>
            </a:solidFill>
            <a:ln w="18073" cap="flat">
              <a:noFill/>
              <a:prstDash val="solid"/>
              <a:miter/>
            </a:ln>
          </p:spPr>
          <p:txBody>
            <a:bodyPr rtlCol="0" anchor="ctr"/>
            <a:lstStyle/>
            <a:p>
              <a:endParaRPr lang="en-US"/>
            </a:p>
          </p:txBody>
        </p:sp>
        <p:sp>
          <p:nvSpPr>
            <p:cNvPr id="1480" name="Freeform 1479">
              <a:extLst>
                <a:ext uri="{FF2B5EF4-FFF2-40B4-BE49-F238E27FC236}">
                  <a16:creationId xmlns:a16="http://schemas.microsoft.com/office/drawing/2014/main" id="{FFC5434B-C11A-7443-B716-B06BA4AE8C23}"/>
                </a:ext>
              </a:extLst>
            </p:cNvPr>
            <p:cNvSpPr/>
            <p:nvPr/>
          </p:nvSpPr>
          <p:spPr>
            <a:xfrm>
              <a:off x="9586832" y="4877440"/>
              <a:ext cx="39763" cy="121246"/>
            </a:xfrm>
            <a:custGeom>
              <a:avLst/>
              <a:gdLst>
                <a:gd name="connsiteX0" fmla="*/ 39764 w 39763"/>
                <a:gd name="connsiteY0" fmla="*/ 19906 h 121246"/>
                <a:gd name="connsiteX1" fmla="*/ 39764 w 39763"/>
                <a:gd name="connsiteY1" fmla="*/ 101341 h 121246"/>
                <a:gd name="connsiteX2" fmla="*/ 19882 w 39763"/>
                <a:gd name="connsiteY2" fmla="*/ 121247 h 121246"/>
                <a:gd name="connsiteX3" fmla="*/ 19882 w 39763"/>
                <a:gd name="connsiteY3" fmla="*/ 121247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9"/>
                    <a:pt x="30726" y="121247"/>
                    <a:pt x="19882" y="121247"/>
                  </a:cubicBezTo>
                  <a:lnTo>
                    <a:pt x="19882" y="121247"/>
                  </a:lnTo>
                  <a:cubicBezTo>
                    <a:pt x="9037" y="121247"/>
                    <a:pt x="0" y="112199"/>
                    <a:pt x="0" y="101341"/>
                  </a:cubicBezTo>
                  <a:lnTo>
                    <a:pt x="0" y="19906"/>
                  </a:lnTo>
                  <a:cubicBezTo>
                    <a:pt x="0" y="9048"/>
                    <a:pt x="9037" y="0"/>
                    <a:pt x="19882" y="0"/>
                  </a:cubicBezTo>
                  <a:lnTo>
                    <a:pt x="19882" y="0"/>
                  </a:lnTo>
                  <a:cubicBezTo>
                    <a:pt x="28919" y="0"/>
                    <a:pt x="39764" y="9048"/>
                    <a:pt x="39764" y="19906"/>
                  </a:cubicBezTo>
                  <a:close/>
                </a:path>
              </a:pathLst>
            </a:custGeom>
            <a:solidFill>
              <a:srgbClr val="7EB4B4"/>
            </a:solidFill>
            <a:ln w="18073" cap="flat">
              <a:noFill/>
              <a:prstDash val="solid"/>
              <a:miter/>
            </a:ln>
          </p:spPr>
          <p:txBody>
            <a:bodyPr rtlCol="0" anchor="ctr"/>
            <a:lstStyle/>
            <a:p>
              <a:endParaRPr lang="en-US"/>
            </a:p>
          </p:txBody>
        </p:sp>
        <p:sp>
          <p:nvSpPr>
            <p:cNvPr id="1481" name="Freeform 1480">
              <a:extLst>
                <a:ext uri="{FF2B5EF4-FFF2-40B4-BE49-F238E27FC236}">
                  <a16:creationId xmlns:a16="http://schemas.microsoft.com/office/drawing/2014/main" id="{E3FDE0FE-C1A0-E94D-8643-A4B00A8E5A76}"/>
                </a:ext>
              </a:extLst>
            </p:cNvPr>
            <p:cNvSpPr/>
            <p:nvPr/>
          </p:nvSpPr>
          <p:spPr>
            <a:xfrm>
              <a:off x="9870923" y="4877084"/>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3 h 120149"/>
                <a:gd name="connsiteX5" fmla="*/ 66552 w 77753"/>
                <a:gd name="connsiteY5" fmla="*/ 117983 h 120149"/>
                <a:gd name="connsiteX6" fmla="*/ 39441 w 77753"/>
                <a:gd name="connsiteY6" fmla="*/ 108935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9"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solidFill>
              <a:srgbClr val="7EB4B4"/>
            </a:solidFill>
            <a:ln w="18073" cap="flat">
              <a:noFill/>
              <a:prstDash val="solid"/>
              <a:miter/>
            </a:ln>
          </p:spPr>
          <p:txBody>
            <a:bodyPr rtlCol="0" anchor="ctr"/>
            <a:lstStyle/>
            <a:p>
              <a:endParaRPr lang="en-US"/>
            </a:p>
          </p:txBody>
        </p:sp>
        <p:sp>
          <p:nvSpPr>
            <p:cNvPr id="1482" name="Freeform 1481">
              <a:extLst>
                <a:ext uri="{FF2B5EF4-FFF2-40B4-BE49-F238E27FC236}">
                  <a16:creationId xmlns:a16="http://schemas.microsoft.com/office/drawing/2014/main" id="{D8B0BFF8-E0F8-6F4C-8FAD-600E520EAF3D}"/>
                </a:ext>
              </a:extLst>
            </p:cNvPr>
            <p:cNvSpPr/>
            <p:nvPr userDrawn="1"/>
          </p:nvSpPr>
          <p:spPr>
            <a:xfrm>
              <a:off x="10192325" y="4271207"/>
              <a:ext cx="39763" cy="121246"/>
            </a:xfrm>
            <a:custGeom>
              <a:avLst/>
              <a:gdLst>
                <a:gd name="connsiteX0" fmla="*/ 39764 w 39763"/>
                <a:gd name="connsiteY0" fmla="*/ 19906 h 121246"/>
                <a:gd name="connsiteX1" fmla="*/ 39764 w 39763"/>
                <a:gd name="connsiteY1" fmla="*/ 101341 h 121246"/>
                <a:gd name="connsiteX2" fmla="*/ 19882 w 39763"/>
                <a:gd name="connsiteY2" fmla="*/ 121247 h 121246"/>
                <a:gd name="connsiteX3" fmla="*/ 19882 w 39763"/>
                <a:gd name="connsiteY3" fmla="*/ 121247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9"/>
                    <a:pt x="30727" y="121247"/>
                    <a:pt x="19882" y="121247"/>
                  </a:cubicBezTo>
                  <a:lnTo>
                    <a:pt x="19882" y="121247"/>
                  </a:lnTo>
                  <a:cubicBezTo>
                    <a:pt x="9037" y="121247"/>
                    <a:pt x="0" y="112199"/>
                    <a:pt x="0" y="101341"/>
                  </a:cubicBezTo>
                  <a:lnTo>
                    <a:pt x="0" y="19906"/>
                  </a:lnTo>
                  <a:cubicBezTo>
                    <a:pt x="0" y="9048"/>
                    <a:pt x="9037" y="0"/>
                    <a:pt x="19882" y="0"/>
                  </a:cubicBezTo>
                  <a:lnTo>
                    <a:pt x="19882" y="0"/>
                  </a:lnTo>
                  <a:cubicBezTo>
                    <a:pt x="30727" y="0"/>
                    <a:pt x="39764" y="9048"/>
                    <a:pt x="39764" y="19906"/>
                  </a:cubicBezTo>
                  <a:close/>
                </a:path>
              </a:pathLst>
            </a:custGeom>
            <a:solidFill>
              <a:srgbClr val="7EB4B4"/>
            </a:solidFill>
            <a:ln w="18073" cap="flat">
              <a:noFill/>
              <a:prstDash val="solid"/>
              <a:miter/>
            </a:ln>
          </p:spPr>
          <p:txBody>
            <a:bodyPr rtlCol="0" anchor="ctr"/>
            <a:lstStyle/>
            <a:p>
              <a:endParaRPr lang="en-US"/>
            </a:p>
          </p:txBody>
        </p:sp>
        <p:sp>
          <p:nvSpPr>
            <p:cNvPr id="1483" name="Freeform 1482">
              <a:extLst>
                <a:ext uri="{FF2B5EF4-FFF2-40B4-BE49-F238E27FC236}">
                  <a16:creationId xmlns:a16="http://schemas.microsoft.com/office/drawing/2014/main" id="{9DA981A5-3640-F94F-916A-726E1F2FDF21}"/>
                </a:ext>
              </a:extLst>
            </p:cNvPr>
            <p:cNvSpPr/>
            <p:nvPr userDrawn="1"/>
          </p:nvSpPr>
          <p:spPr>
            <a:xfrm>
              <a:off x="10476416" y="4270851"/>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3 h 120149"/>
                <a:gd name="connsiteX5" fmla="*/ 66552 w 77753"/>
                <a:gd name="connsiteY5" fmla="*/ 117983 h 120149"/>
                <a:gd name="connsiteX6" fmla="*/ 39441 w 77753"/>
                <a:gd name="connsiteY6" fmla="*/ 108935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9"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solidFill>
              <a:srgbClr val="7EB4B4"/>
            </a:solidFill>
            <a:ln w="18073" cap="flat">
              <a:noFill/>
              <a:prstDash val="solid"/>
              <a:miter/>
            </a:ln>
          </p:spPr>
          <p:txBody>
            <a:bodyPr rtlCol="0" anchor="ctr"/>
            <a:lstStyle/>
            <a:p>
              <a:endParaRPr lang="en-US"/>
            </a:p>
          </p:txBody>
        </p:sp>
        <p:sp>
          <p:nvSpPr>
            <p:cNvPr id="1485" name="Freeform 1484">
              <a:extLst>
                <a:ext uri="{FF2B5EF4-FFF2-40B4-BE49-F238E27FC236}">
                  <a16:creationId xmlns:a16="http://schemas.microsoft.com/office/drawing/2014/main" id="{8DE564B9-0C40-DB4D-B14E-4E604E089EF5}"/>
                </a:ext>
              </a:extLst>
            </p:cNvPr>
            <p:cNvSpPr/>
            <p:nvPr/>
          </p:nvSpPr>
          <p:spPr>
            <a:xfrm>
              <a:off x="10173566" y="4574872"/>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6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3"/>
                    <a:pt x="44062" y="117984"/>
                    <a:pt x="38640" y="108936"/>
                  </a:cubicBezTo>
                  <a:lnTo>
                    <a:pt x="2491" y="29311"/>
                  </a:lnTo>
                  <a:cubicBezTo>
                    <a:pt x="-2931" y="16643"/>
                    <a:pt x="684" y="5785"/>
                    <a:pt x="11529" y="2166"/>
                  </a:cubicBezTo>
                  <a:close/>
                </a:path>
              </a:pathLst>
            </a:custGeom>
            <a:solidFill>
              <a:srgbClr val="7EB4B4"/>
            </a:solidFill>
            <a:ln w="18073" cap="flat">
              <a:noFill/>
              <a:prstDash val="solid"/>
              <a:miter/>
            </a:ln>
          </p:spPr>
          <p:txBody>
            <a:bodyPr rtlCol="0" anchor="ctr"/>
            <a:lstStyle/>
            <a:p>
              <a:endParaRPr lang="en-US"/>
            </a:p>
          </p:txBody>
        </p:sp>
        <p:sp>
          <p:nvSpPr>
            <p:cNvPr id="1486" name="Freeform 1485">
              <a:extLst>
                <a:ext uri="{FF2B5EF4-FFF2-40B4-BE49-F238E27FC236}">
                  <a16:creationId xmlns:a16="http://schemas.microsoft.com/office/drawing/2014/main" id="{F7D54275-B585-8A4D-8AC2-1E9D3653A3FD}"/>
                </a:ext>
              </a:extLst>
            </p:cNvPr>
            <p:cNvSpPr/>
            <p:nvPr/>
          </p:nvSpPr>
          <p:spPr>
            <a:xfrm>
              <a:off x="10476416" y="4574872"/>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4 h 120149"/>
                <a:gd name="connsiteX5" fmla="*/ 66552 w 77753"/>
                <a:gd name="connsiteY5" fmla="*/ 117984 h 120149"/>
                <a:gd name="connsiteX6" fmla="*/ 39441 w 77753"/>
                <a:gd name="connsiteY6" fmla="*/ 108936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6643"/>
                    <a:pt x="1484" y="5785"/>
                    <a:pt x="12329" y="2166"/>
                  </a:cubicBezTo>
                  <a:close/>
                </a:path>
              </a:pathLst>
            </a:custGeom>
            <a:solidFill>
              <a:srgbClr val="7EB4B4"/>
            </a:solidFill>
            <a:ln w="18073" cap="flat">
              <a:noFill/>
              <a:prstDash val="solid"/>
              <a:miter/>
            </a:ln>
          </p:spPr>
          <p:txBody>
            <a:bodyPr rtlCol="0" anchor="ctr"/>
            <a:lstStyle/>
            <a:p>
              <a:endParaRPr lang="en-US"/>
            </a:p>
          </p:txBody>
        </p:sp>
        <p:sp>
          <p:nvSpPr>
            <p:cNvPr id="1488" name="Freeform 1487">
              <a:extLst>
                <a:ext uri="{FF2B5EF4-FFF2-40B4-BE49-F238E27FC236}">
                  <a16:creationId xmlns:a16="http://schemas.microsoft.com/office/drawing/2014/main" id="{9AC74A3F-8764-844E-975A-81E79B58DEC1}"/>
                </a:ext>
              </a:extLst>
            </p:cNvPr>
            <p:cNvSpPr/>
            <p:nvPr/>
          </p:nvSpPr>
          <p:spPr>
            <a:xfrm>
              <a:off x="10173566" y="4877084"/>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3 h 120149"/>
                <a:gd name="connsiteX5" fmla="*/ 65752 w 76952"/>
                <a:gd name="connsiteY5" fmla="*/ 117983 h 120149"/>
                <a:gd name="connsiteX6" fmla="*/ 38640 w 76952"/>
                <a:gd name="connsiteY6" fmla="*/ 108935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3"/>
                  </a:cubicBezTo>
                  <a:lnTo>
                    <a:pt x="65752" y="117983"/>
                  </a:lnTo>
                  <a:cubicBezTo>
                    <a:pt x="56715" y="123413"/>
                    <a:pt x="44062" y="117983"/>
                    <a:pt x="38640" y="108935"/>
                  </a:cubicBezTo>
                  <a:lnTo>
                    <a:pt x="2491" y="29311"/>
                  </a:lnTo>
                  <a:cubicBezTo>
                    <a:pt x="-2931" y="18453"/>
                    <a:pt x="684" y="7595"/>
                    <a:pt x="11529" y="2166"/>
                  </a:cubicBezTo>
                  <a:close/>
                </a:path>
              </a:pathLst>
            </a:custGeom>
            <a:solidFill>
              <a:srgbClr val="7EB4B4"/>
            </a:solidFill>
            <a:ln w="18073" cap="flat">
              <a:noFill/>
              <a:prstDash val="solid"/>
              <a:miter/>
            </a:ln>
          </p:spPr>
          <p:txBody>
            <a:bodyPr rtlCol="0" anchor="ctr"/>
            <a:lstStyle/>
            <a:p>
              <a:endParaRPr lang="en-US"/>
            </a:p>
          </p:txBody>
        </p:sp>
        <p:sp>
          <p:nvSpPr>
            <p:cNvPr id="1489" name="Freeform 1488">
              <a:extLst>
                <a:ext uri="{FF2B5EF4-FFF2-40B4-BE49-F238E27FC236}">
                  <a16:creationId xmlns:a16="http://schemas.microsoft.com/office/drawing/2014/main" id="{5FE46483-9CEF-7C47-A4F4-2645BE876C9C}"/>
                </a:ext>
              </a:extLst>
            </p:cNvPr>
            <p:cNvSpPr/>
            <p:nvPr/>
          </p:nvSpPr>
          <p:spPr>
            <a:xfrm>
              <a:off x="10495974" y="4877440"/>
              <a:ext cx="39763" cy="121246"/>
            </a:xfrm>
            <a:custGeom>
              <a:avLst/>
              <a:gdLst>
                <a:gd name="connsiteX0" fmla="*/ 39764 w 39763"/>
                <a:gd name="connsiteY0" fmla="*/ 19906 h 121246"/>
                <a:gd name="connsiteX1" fmla="*/ 39764 w 39763"/>
                <a:gd name="connsiteY1" fmla="*/ 101341 h 121246"/>
                <a:gd name="connsiteX2" fmla="*/ 19882 w 39763"/>
                <a:gd name="connsiteY2" fmla="*/ 121247 h 121246"/>
                <a:gd name="connsiteX3" fmla="*/ 19882 w 39763"/>
                <a:gd name="connsiteY3" fmla="*/ 121247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9"/>
                    <a:pt x="30727" y="121247"/>
                    <a:pt x="19882" y="121247"/>
                  </a:cubicBezTo>
                  <a:lnTo>
                    <a:pt x="19882" y="121247"/>
                  </a:lnTo>
                  <a:cubicBezTo>
                    <a:pt x="9037" y="121247"/>
                    <a:pt x="0" y="112199"/>
                    <a:pt x="0" y="101341"/>
                  </a:cubicBezTo>
                  <a:lnTo>
                    <a:pt x="0" y="19906"/>
                  </a:lnTo>
                  <a:cubicBezTo>
                    <a:pt x="0" y="9048"/>
                    <a:pt x="9037" y="0"/>
                    <a:pt x="19882" y="0"/>
                  </a:cubicBezTo>
                  <a:lnTo>
                    <a:pt x="19882" y="0"/>
                  </a:lnTo>
                  <a:cubicBezTo>
                    <a:pt x="28919" y="0"/>
                    <a:pt x="39764" y="9048"/>
                    <a:pt x="39764" y="19906"/>
                  </a:cubicBezTo>
                  <a:close/>
                </a:path>
              </a:pathLst>
            </a:custGeom>
            <a:solidFill>
              <a:srgbClr val="7EB4B4"/>
            </a:solidFill>
            <a:ln w="18073" cap="flat">
              <a:noFill/>
              <a:prstDash val="solid"/>
              <a:miter/>
            </a:ln>
          </p:spPr>
          <p:txBody>
            <a:bodyPr rtlCol="0" anchor="ctr"/>
            <a:lstStyle/>
            <a:p>
              <a:endParaRPr lang="en-US"/>
            </a:p>
          </p:txBody>
        </p:sp>
        <p:sp>
          <p:nvSpPr>
            <p:cNvPr id="1490" name="Freeform 1489">
              <a:extLst>
                <a:ext uri="{FF2B5EF4-FFF2-40B4-BE49-F238E27FC236}">
                  <a16:creationId xmlns:a16="http://schemas.microsoft.com/office/drawing/2014/main" id="{BEE531DF-6D72-BB45-9B29-BA5A4234F515}"/>
                </a:ext>
              </a:extLst>
            </p:cNvPr>
            <p:cNvSpPr/>
            <p:nvPr userDrawn="1"/>
          </p:nvSpPr>
          <p:spPr>
            <a:xfrm>
              <a:off x="6236161" y="5181105"/>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6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8453"/>
                    <a:pt x="1484" y="7595"/>
                    <a:pt x="12329" y="2166"/>
                  </a:cubicBezTo>
                  <a:close/>
                </a:path>
              </a:pathLst>
            </a:custGeom>
            <a:solidFill>
              <a:srgbClr val="7EB4B4"/>
            </a:solidFill>
            <a:ln w="18073" cap="flat">
              <a:noFill/>
              <a:prstDash val="solid"/>
              <a:miter/>
            </a:ln>
          </p:spPr>
          <p:txBody>
            <a:bodyPr rtlCol="0" anchor="ctr"/>
            <a:lstStyle/>
            <a:p>
              <a:endParaRPr lang="en-US"/>
            </a:p>
          </p:txBody>
        </p:sp>
        <p:sp>
          <p:nvSpPr>
            <p:cNvPr id="1492" name="Freeform 1491">
              <a:extLst>
                <a:ext uri="{FF2B5EF4-FFF2-40B4-BE49-F238E27FC236}">
                  <a16:creationId xmlns:a16="http://schemas.microsoft.com/office/drawing/2014/main" id="{C3BBED92-DE26-B040-A881-8CE7C97936FD}"/>
                </a:ext>
              </a:extLst>
            </p:cNvPr>
            <p:cNvSpPr/>
            <p:nvPr/>
          </p:nvSpPr>
          <p:spPr>
            <a:xfrm>
              <a:off x="6253912" y="5483673"/>
              <a:ext cx="39763" cy="121246"/>
            </a:xfrm>
            <a:custGeom>
              <a:avLst/>
              <a:gdLst>
                <a:gd name="connsiteX0" fmla="*/ 39764 w 39763"/>
                <a:gd name="connsiteY0" fmla="*/ 19906 h 121246"/>
                <a:gd name="connsiteX1" fmla="*/ 39764 w 39763"/>
                <a:gd name="connsiteY1" fmla="*/ 101341 h 121246"/>
                <a:gd name="connsiteX2" fmla="*/ 19882 w 39763"/>
                <a:gd name="connsiteY2" fmla="*/ 121247 h 121246"/>
                <a:gd name="connsiteX3" fmla="*/ 19882 w 39763"/>
                <a:gd name="connsiteY3" fmla="*/ 121247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9"/>
                    <a:pt x="30727" y="121247"/>
                    <a:pt x="19882" y="121247"/>
                  </a:cubicBezTo>
                  <a:lnTo>
                    <a:pt x="19882" y="121247"/>
                  </a:lnTo>
                  <a:cubicBezTo>
                    <a:pt x="9037" y="121247"/>
                    <a:pt x="0" y="112199"/>
                    <a:pt x="0" y="101341"/>
                  </a:cubicBezTo>
                  <a:lnTo>
                    <a:pt x="0" y="19906"/>
                  </a:lnTo>
                  <a:cubicBezTo>
                    <a:pt x="0" y="9048"/>
                    <a:pt x="9037" y="0"/>
                    <a:pt x="19882" y="0"/>
                  </a:cubicBezTo>
                  <a:lnTo>
                    <a:pt x="19882" y="0"/>
                  </a:lnTo>
                  <a:cubicBezTo>
                    <a:pt x="30727" y="0"/>
                    <a:pt x="39764" y="9048"/>
                    <a:pt x="39764" y="19906"/>
                  </a:cubicBezTo>
                  <a:close/>
                </a:path>
              </a:pathLst>
            </a:custGeom>
            <a:solidFill>
              <a:srgbClr val="7EB4B4"/>
            </a:solidFill>
            <a:ln w="18073" cap="flat">
              <a:noFill/>
              <a:prstDash val="solid"/>
              <a:miter/>
            </a:ln>
          </p:spPr>
          <p:txBody>
            <a:bodyPr rtlCol="0" anchor="ctr"/>
            <a:lstStyle/>
            <a:p>
              <a:endParaRPr lang="en-US"/>
            </a:p>
          </p:txBody>
        </p:sp>
        <p:sp>
          <p:nvSpPr>
            <p:cNvPr id="1493" name="Freeform 1492">
              <a:extLst>
                <a:ext uri="{FF2B5EF4-FFF2-40B4-BE49-F238E27FC236}">
                  <a16:creationId xmlns:a16="http://schemas.microsoft.com/office/drawing/2014/main" id="{F6B0A0F4-61E0-A84D-A0C9-70441ECD44E7}"/>
                </a:ext>
              </a:extLst>
            </p:cNvPr>
            <p:cNvSpPr/>
            <p:nvPr/>
          </p:nvSpPr>
          <p:spPr>
            <a:xfrm>
              <a:off x="5952070" y="5787694"/>
              <a:ext cx="39763" cy="121246"/>
            </a:xfrm>
            <a:custGeom>
              <a:avLst/>
              <a:gdLst>
                <a:gd name="connsiteX0" fmla="*/ 39764 w 39763"/>
                <a:gd name="connsiteY0" fmla="*/ 19906 h 121246"/>
                <a:gd name="connsiteX1" fmla="*/ 39764 w 39763"/>
                <a:gd name="connsiteY1" fmla="*/ 101340 h 121246"/>
                <a:gd name="connsiteX2" fmla="*/ 19882 w 39763"/>
                <a:gd name="connsiteY2" fmla="*/ 121246 h 121246"/>
                <a:gd name="connsiteX3" fmla="*/ 19882 w 39763"/>
                <a:gd name="connsiteY3" fmla="*/ 121246 h 121246"/>
                <a:gd name="connsiteX4" fmla="*/ 0 w 39763"/>
                <a:gd name="connsiteY4" fmla="*/ 101340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0"/>
                  </a:lnTo>
                  <a:cubicBezTo>
                    <a:pt x="39764" y="112198"/>
                    <a:pt x="30726" y="121246"/>
                    <a:pt x="19882" y="121246"/>
                  </a:cubicBezTo>
                  <a:lnTo>
                    <a:pt x="19882" y="121246"/>
                  </a:lnTo>
                  <a:cubicBezTo>
                    <a:pt x="9037" y="121246"/>
                    <a:pt x="0" y="112198"/>
                    <a:pt x="0" y="101340"/>
                  </a:cubicBezTo>
                  <a:lnTo>
                    <a:pt x="0" y="19906"/>
                  </a:lnTo>
                  <a:cubicBezTo>
                    <a:pt x="0" y="9048"/>
                    <a:pt x="9037" y="0"/>
                    <a:pt x="19882" y="0"/>
                  </a:cubicBezTo>
                  <a:lnTo>
                    <a:pt x="19882" y="0"/>
                  </a:lnTo>
                  <a:cubicBezTo>
                    <a:pt x="28919" y="0"/>
                    <a:pt x="39764" y="9048"/>
                    <a:pt x="39764" y="19906"/>
                  </a:cubicBezTo>
                  <a:close/>
                </a:path>
              </a:pathLst>
            </a:custGeom>
            <a:solidFill>
              <a:srgbClr val="7EB4B4"/>
            </a:solidFill>
            <a:ln w="18073" cap="flat">
              <a:noFill/>
              <a:prstDash val="solid"/>
              <a:miter/>
            </a:ln>
          </p:spPr>
          <p:txBody>
            <a:bodyPr rtlCol="0" anchor="ctr"/>
            <a:lstStyle/>
            <a:p>
              <a:endParaRPr lang="en-US"/>
            </a:p>
          </p:txBody>
        </p:sp>
        <p:sp>
          <p:nvSpPr>
            <p:cNvPr id="1494" name="Freeform 1493">
              <a:extLst>
                <a:ext uri="{FF2B5EF4-FFF2-40B4-BE49-F238E27FC236}">
                  <a16:creationId xmlns:a16="http://schemas.microsoft.com/office/drawing/2014/main" id="{D2BBA20E-37C2-2447-9D9B-B25498FBE65D}"/>
                </a:ext>
              </a:extLst>
            </p:cNvPr>
            <p:cNvSpPr/>
            <p:nvPr/>
          </p:nvSpPr>
          <p:spPr>
            <a:xfrm>
              <a:off x="6236161" y="5787338"/>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6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8453"/>
                    <a:pt x="1484" y="7595"/>
                    <a:pt x="12329" y="2166"/>
                  </a:cubicBezTo>
                  <a:close/>
                </a:path>
              </a:pathLst>
            </a:custGeom>
            <a:solidFill>
              <a:srgbClr val="7EB4B4"/>
            </a:solidFill>
            <a:ln w="18073" cap="flat">
              <a:noFill/>
              <a:prstDash val="solid"/>
              <a:miter/>
            </a:ln>
          </p:spPr>
          <p:txBody>
            <a:bodyPr rtlCol="0" anchor="ctr"/>
            <a:lstStyle/>
            <a:p>
              <a:endParaRPr lang="en-US"/>
            </a:p>
          </p:txBody>
        </p:sp>
        <p:sp>
          <p:nvSpPr>
            <p:cNvPr id="1495" name="Freeform 1494">
              <a:extLst>
                <a:ext uri="{FF2B5EF4-FFF2-40B4-BE49-F238E27FC236}">
                  <a16:creationId xmlns:a16="http://schemas.microsoft.com/office/drawing/2014/main" id="{797ED8A5-3812-0E4C-8C17-65072145860E}"/>
                </a:ext>
              </a:extLst>
            </p:cNvPr>
            <p:cNvSpPr/>
            <p:nvPr userDrawn="1"/>
          </p:nvSpPr>
          <p:spPr>
            <a:xfrm>
              <a:off x="6557562" y="5181263"/>
              <a:ext cx="39763" cy="121445"/>
            </a:xfrm>
            <a:custGeom>
              <a:avLst/>
              <a:gdLst>
                <a:gd name="connsiteX0" fmla="*/ 39764 w 39763"/>
                <a:gd name="connsiteY0" fmla="*/ 20105 h 121445"/>
                <a:gd name="connsiteX1" fmla="*/ 39764 w 39763"/>
                <a:gd name="connsiteY1" fmla="*/ 101539 h 121445"/>
                <a:gd name="connsiteX2" fmla="*/ 19882 w 39763"/>
                <a:gd name="connsiteY2" fmla="*/ 121445 h 121445"/>
                <a:gd name="connsiteX3" fmla="*/ 19882 w 39763"/>
                <a:gd name="connsiteY3" fmla="*/ 121445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6" y="121445"/>
                    <a:pt x="19882" y="121445"/>
                  </a:cubicBezTo>
                  <a:lnTo>
                    <a:pt x="19882" y="121445"/>
                  </a:lnTo>
                  <a:cubicBezTo>
                    <a:pt x="9037" y="121445"/>
                    <a:pt x="0" y="112397"/>
                    <a:pt x="0" y="101539"/>
                  </a:cubicBezTo>
                  <a:lnTo>
                    <a:pt x="0" y="20105"/>
                  </a:lnTo>
                  <a:cubicBezTo>
                    <a:pt x="0" y="9247"/>
                    <a:pt x="9037" y="199"/>
                    <a:pt x="19882" y="199"/>
                  </a:cubicBezTo>
                  <a:lnTo>
                    <a:pt x="19882" y="199"/>
                  </a:lnTo>
                  <a:cubicBezTo>
                    <a:pt x="28919" y="-1611"/>
                    <a:pt x="39764" y="9247"/>
                    <a:pt x="39764" y="20105"/>
                  </a:cubicBezTo>
                  <a:close/>
                </a:path>
              </a:pathLst>
            </a:custGeom>
            <a:solidFill>
              <a:srgbClr val="7EB4B4"/>
            </a:solidFill>
            <a:ln w="18073" cap="flat">
              <a:noFill/>
              <a:prstDash val="solid"/>
              <a:miter/>
            </a:ln>
          </p:spPr>
          <p:txBody>
            <a:bodyPr rtlCol="0" anchor="ctr"/>
            <a:lstStyle/>
            <a:p>
              <a:endParaRPr lang="en-US"/>
            </a:p>
          </p:txBody>
        </p:sp>
        <p:sp>
          <p:nvSpPr>
            <p:cNvPr id="1497" name="Freeform 1496">
              <a:extLst>
                <a:ext uri="{FF2B5EF4-FFF2-40B4-BE49-F238E27FC236}">
                  <a16:creationId xmlns:a16="http://schemas.microsoft.com/office/drawing/2014/main" id="{F388312C-BA8D-FE4C-B154-F35EECFBCD67}"/>
                </a:ext>
              </a:extLst>
            </p:cNvPr>
            <p:cNvSpPr/>
            <p:nvPr/>
          </p:nvSpPr>
          <p:spPr>
            <a:xfrm>
              <a:off x="6841653" y="5181105"/>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6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8453"/>
                    <a:pt x="1484" y="7595"/>
                    <a:pt x="12329" y="2166"/>
                  </a:cubicBezTo>
                  <a:close/>
                </a:path>
              </a:pathLst>
            </a:custGeom>
            <a:solidFill>
              <a:srgbClr val="7EB4B4"/>
            </a:solidFill>
            <a:ln w="18073" cap="flat">
              <a:noFill/>
              <a:prstDash val="solid"/>
              <a:miter/>
            </a:ln>
          </p:spPr>
          <p:txBody>
            <a:bodyPr rtlCol="0" anchor="ctr"/>
            <a:lstStyle/>
            <a:p>
              <a:endParaRPr lang="en-US"/>
            </a:p>
          </p:txBody>
        </p:sp>
        <p:sp>
          <p:nvSpPr>
            <p:cNvPr id="1498" name="Freeform 1497">
              <a:extLst>
                <a:ext uri="{FF2B5EF4-FFF2-40B4-BE49-F238E27FC236}">
                  <a16:creationId xmlns:a16="http://schemas.microsoft.com/office/drawing/2014/main" id="{C3051082-10E5-484E-9B96-2B458FE46760}"/>
                </a:ext>
              </a:extLst>
            </p:cNvPr>
            <p:cNvSpPr/>
            <p:nvPr/>
          </p:nvSpPr>
          <p:spPr>
            <a:xfrm>
              <a:off x="7144296" y="5181105"/>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6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6"/>
                  </a:cubicBezTo>
                  <a:lnTo>
                    <a:pt x="2491" y="29311"/>
                  </a:lnTo>
                  <a:cubicBezTo>
                    <a:pt x="-2931" y="18453"/>
                    <a:pt x="684" y="7595"/>
                    <a:pt x="11528" y="2166"/>
                  </a:cubicBezTo>
                  <a:close/>
                </a:path>
              </a:pathLst>
            </a:custGeom>
            <a:solidFill>
              <a:srgbClr val="7EB4B4"/>
            </a:solidFill>
            <a:ln w="18073" cap="flat">
              <a:noFill/>
              <a:prstDash val="solid"/>
              <a:miter/>
            </a:ln>
          </p:spPr>
          <p:txBody>
            <a:bodyPr rtlCol="0" anchor="ctr"/>
            <a:lstStyle/>
            <a:p>
              <a:endParaRPr lang="en-US"/>
            </a:p>
          </p:txBody>
        </p:sp>
        <p:sp>
          <p:nvSpPr>
            <p:cNvPr id="1500" name="Freeform 1499">
              <a:extLst>
                <a:ext uri="{FF2B5EF4-FFF2-40B4-BE49-F238E27FC236}">
                  <a16:creationId xmlns:a16="http://schemas.microsoft.com/office/drawing/2014/main" id="{5EEC968B-3D2E-1243-890E-F44B5414361F}"/>
                </a:ext>
              </a:extLst>
            </p:cNvPr>
            <p:cNvSpPr/>
            <p:nvPr/>
          </p:nvSpPr>
          <p:spPr>
            <a:xfrm>
              <a:off x="6538804" y="5483317"/>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3 h 120149"/>
                <a:gd name="connsiteX5" fmla="*/ 65752 w 76952"/>
                <a:gd name="connsiteY5" fmla="*/ 117983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3"/>
                  </a:cubicBezTo>
                  <a:lnTo>
                    <a:pt x="65752" y="117983"/>
                  </a:lnTo>
                  <a:cubicBezTo>
                    <a:pt x="56714" y="123413"/>
                    <a:pt x="44062" y="117983"/>
                    <a:pt x="38640" y="108935"/>
                  </a:cubicBezTo>
                  <a:lnTo>
                    <a:pt x="2491" y="29311"/>
                  </a:lnTo>
                  <a:cubicBezTo>
                    <a:pt x="-2931" y="18453"/>
                    <a:pt x="684" y="7595"/>
                    <a:pt x="11528" y="2166"/>
                  </a:cubicBezTo>
                  <a:close/>
                </a:path>
              </a:pathLst>
            </a:custGeom>
            <a:solidFill>
              <a:srgbClr val="7EB4B4"/>
            </a:solidFill>
            <a:ln w="18073" cap="flat">
              <a:noFill/>
              <a:prstDash val="solid"/>
              <a:miter/>
            </a:ln>
          </p:spPr>
          <p:txBody>
            <a:bodyPr rtlCol="0" anchor="ctr"/>
            <a:lstStyle/>
            <a:p>
              <a:endParaRPr lang="en-US"/>
            </a:p>
          </p:txBody>
        </p:sp>
        <p:sp>
          <p:nvSpPr>
            <p:cNvPr id="1501" name="Freeform 1500">
              <a:extLst>
                <a:ext uri="{FF2B5EF4-FFF2-40B4-BE49-F238E27FC236}">
                  <a16:creationId xmlns:a16="http://schemas.microsoft.com/office/drawing/2014/main" id="{2B03A63D-281A-2245-A7A4-923D0A18795D}"/>
                </a:ext>
              </a:extLst>
            </p:cNvPr>
            <p:cNvSpPr/>
            <p:nvPr/>
          </p:nvSpPr>
          <p:spPr>
            <a:xfrm>
              <a:off x="6841653" y="5483317"/>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3 h 120149"/>
                <a:gd name="connsiteX5" fmla="*/ 66552 w 77752"/>
                <a:gd name="connsiteY5" fmla="*/ 117983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solidFill>
              <a:srgbClr val="7EB4B4"/>
            </a:solidFill>
            <a:ln w="18073" cap="flat">
              <a:noFill/>
              <a:prstDash val="solid"/>
              <a:miter/>
            </a:ln>
          </p:spPr>
          <p:txBody>
            <a:bodyPr rtlCol="0" anchor="ctr"/>
            <a:lstStyle/>
            <a:p>
              <a:endParaRPr lang="en-US"/>
            </a:p>
          </p:txBody>
        </p:sp>
        <p:sp>
          <p:nvSpPr>
            <p:cNvPr id="1503" name="Freeform 1502">
              <a:extLst>
                <a:ext uri="{FF2B5EF4-FFF2-40B4-BE49-F238E27FC236}">
                  <a16:creationId xmlns:a16="http://schemas.microsoft.com/office/drawing/2014/main" id="{C55188BE-94B9-B747-985E-A225FF898015}"/>
                </a:ext>
              </a:extLst>
            </p:cNvPr>
            <p:cNvSpPr/>
            <p:nvPr/>
          </p:nvSpPr>
          <p:spPr>
            <a:xfrm>
              <a:off x="6538804" y="5787338"/>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6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6"/>
                  </a:cubicBezTo>
                  <a:lnTo>
                    <a:pt x="2491" y="29311"/>
                  </a:lnTo>
                  <a:cubicBezTo>
                    <a:pt x="-2931" y="18453"/>
                    <a:pt x="684" y="7595"/>
                    <a:pt x="11528" y="2166"/>
                  </a:cubicBezTo>
                  <a:close/>
                </a:path>
              </a:pathLst>
            </a:custGeom>
            <a:solidFill>
              <a:srgbClr val="7EB4B4"/>
            </a:solidFill>
            <a:ln w="18073" cap="flat">
              <a:noFill/>
              <a:prstDash val="solid"/>
              <a:miter/>
            </a:ln>
          </p:spPr>
          <p:txBody>
            <a:bodyPr rtlCol="0" anchor="ctr"/>
            <a:lstStyle/>
            <a:p>
              <a:endParaRPr lang="en-US"/>
            </a:p>
          </p:txBody>
        </p:sp>
        <p:sp>
          <p:nvSpPr>
            <p:cNvPr id="1504" name="Freeform 1503">
              <a:extLst>
                <a:ext uri="{FF2B5EF4-FFF2-40B4-BE49-F238E27FC236}">
                  <a16:creationId xmlns:a16="http://schemas.microsoft.com/office/drawing/2014/main" id="{2B1557FE-FD22-1A4A-9261-29AA8FC0F25E}"/>
                </a:ext>
              </a:extLst>
            </p:cNvPr>
            <p:cNvSpPr/>
            <p:nvPr/>
          </p:nvSpPr>
          <p:spPr>
            <a:xfrm>
              <a:off x="7163055" y="5483673"/>
              <a:ext cx="39763" cy="121246"/>
            </a:xfrm>
            <a:custGeom>
              <a:avLst/>
              <a:gdLst>
                <a:gd name="connsiteX0" fmla="*/ 39764 w 39763"/>
                <a:gd name="connsiteY0" fmla="*/ 19906 h 121246"/>
                <a:gd name="connsiteX1" fmla="*/ 39764 w 39763"/>
                <a:gd name="connsiteY1" fmla="*/ 101341 h 121246"/>
                <a:gd name="connsiteX2" fmla="*/ 19882 w 39763"/>
                <a:gd name="connsiteY2" fmla="*/ 121247 h 121246"/>
                <a:gd name="connsiteX3" fmla="*/ 19882 w 39763"/>
                <a:gd name="connsiteY3" fmla="*/ 121247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9"/>
                    <a:pt x="30726" y="121247"/>
                    <a:pt x="19882" y="121247"/>
                  </a:cubicBezTo>
                  <a:lnTo>
                    <a:pt x="19882" y="121247"/>
                  </a:lnTo>
                  <a:cubicBezTo>
                    <a:pt x="9037" y="121247"/>
                    <a:pt x="0" y="112199"/>
                    <a:pt x="0" y="101341"/>
                  </a:cubicBezTo>
                  <a:lnTo>
                    <a:pt x="0" y="19906"/>
                  </a:lnTo>
                  <a:cubicBezTo>
                    <a:pt x="0" y="9048"/>
                    <a:pt x="9037" y="0"/>
                    <a:pt x="19882" y="0"/>
                  </a:cubicBezTo>
                  <a:lnTo>
                    <a:pt x="19882" y="0"/>
                  </a:lnTo>
                  <a:cubicBezTo>
                    <a:pt x="30726" y="0"/>
                    <a:pt x="39764" y="9048"/>
                    <a:pt x="39764" y="19906"/>
                  </a:cubicBezTo>
                  <a:close/>
                </a:path>
              </a:pathLst>
            </a:custGeom>
            <a:solidFill>
              <a:srgbClr val="7EB4B4"/>
            </a:solidFill>
            <a:ln w="18073" cap="flat">
              <a:noFill/>
              <a:prstDash val="solid"/>
              <a:miter/>
            </a:ln>
          </p:spPr>
          <p:txBody>
            <a:bodyPr rtlCol="0" anchor="ctr"/>
            <a:lstStyle/>
            <a:p>
              <a:endParaRPr lang="en-US"/>
            </a:p>
          </p:txBody>
        </p:sp>
        <p:sp>
          <p:nvSpPr>
            <p:cNvPr id="1505" name="Freeform 1504">
              <a:extLst>
                <a:ext uri="{FF2B5EF4-FFF2-40B4-BE49-F238E27FC236}">
                  <a16:creationId xmlns:a16="http://schemas.microsoft.com/office/drawing/2014/main" id="{A30A3D1E-A573-294B-A144-E3901F0C1E68}"/>
                </a:ext>
              </a:extLst>
            </p:cNvPr>
            <p:cNvSpPr/>
            <p:nvPr/>
          </p:nvSpPr>
          <p:spPr>
            <a:xfrm>
              <a:off x="6859405" y="5787694"/>
              <a:ext cx="39763" cy="121246"/>
            </a:xfrm>
            <a:custGeom>
              <a:avLst/>
              <a:gdLst>
                <a:gd name="connsiteX0" fmla="*/ 39764 w 39763"/>
                <a:gd name="connsiteY0" fmla="*/ 19906 h 121246"/>
                <a:gd name="connsiteX1" fmla="*/ 39764 w 39763"/>
                <a:gd name="connsiteY1" fmla="*/ 101340 h 121246"/>
                <a:gd name="connsiteX2" fmla="*/ 19882 w 39763"/>
                <a:gd name="connsiteY2" fmla="*/ 121246 h 121246"/>
                <a:gd name="connsiteX3" fmla="*/ 19882 w 39763"/>
                <a:gd name="connsiteY3" fmla="*/ 121246 h 121246"/>
                <a:gd name="connsiteX4" fmla="*/ 0 w 39763"/>
                <a:gd name="connsiteY4" fmla="*/ 101340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0"/>
                  </a:lnTo>
                  <a:cubicBezTo>
                    <a:pt x="39764" y="112198"/>
                    <a:pt x="30727" y="121246"/>
                    <a:pt x="19882" y="121246"/>
                  </a:cubicBezTo>
                  <a:lnTo>
                    <a:pt x="19882" y="121246"/>
                  </a:lnTo>
                  <a:cubicBezTo>
                    <a:pt x="9037" y="121246"/>
                    <a:pt x="0" y="112198"/>
                    <a:pt x="0" y="101340"/>
                  </a:cubicBezTo>
                  <a:lnTo>
                    <a:pt x="0" y="19906"/>
                  </a:lnTo>
                  <a:cubicBezTo>
                    <a:pt x="0" y="9048"/>
                    <a:pt x="9037" y="0"/>
                    <a:pt x="19882" y="0"/>
                  </a:cubicBezTo>
                  <a:lnTo>
                    <a:pt x="19882" y="0"/>
                  </a:lnTo>
                  <a:cubicBezTo>
                    <a:pt x="30727" y="0"/>
                    <a:pt x="39764" y="9048"/>
                    <a:pt x="39764" y="19906"/>
                  </a:cubicBezTo>
                  <a:close/>
                </a:path>
              </a:pathLst>
            </a:custGeom>
            <a:solidFill>
              <a:srgbClr val="7EB4B4"/>
            </a:solidFill>
            <a:ln w="18073" cap="flat">
              <a:noFill/>
              <a:prstDash val="solid"/>
              <a:miter/>
            </a:ln>
          </p:spPr>
          <p:txBody>
            <a:bodyPr rtlCol="0" anchor="ctr"/>
            <a:lstStyle/>
            <a:p>
              <a:endParaRPr lang="en-US"/>
            </a:p>
          </p:txBody>
        </p:sp>
        <p:sp>
          <p:nvSpPr>
            <p:cNvPr id="1506" name="Freeform 1505">
              <a:extLst>
                <a:ext uri="{FF2B5EF4-FFF2-40B4-BE49-F238E27FC236}">
                  <a16:creationId xmlns:a16="http://schemas.microsoft.com/office/drawing/2014/main" id="{F8979AF8-85D0-EE4C-875F-D994B7F9C9BA}"/>
                </a:ext>
              </a:extLst>
            </p:cNvPr>
            <p:cNvSpPr/>
            <p:nvPr/>
          </p:nvSpPr>
          <p:spPr>
            <a:xfrm>
              <a:off x="7144296" y="5787338"/>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6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6"/>
                  </a:cubicBezTo>
                  <a:lnTo>
                    <a:pt x="2491" y="29311"/>
                  </a:lnTo>
                  <a:cubicBezTo>
                    <a:pt x="-2931" y="18453"/>
                    <a:pt x="684" y="7595"/>
                    <a:pt x="11528" y="2166"/>
                  </a:cubicBezTo>
                  <a:close/>
                </a:path>
              </a:pathLst>
            </a:custGeom>
            <a:solidFill>
              <a:srgbClr val="7EB4B4"/>
            </a:solidFill>
            <a:ln w="18073" cap="flat">
              <a:noFill/>
              <a:prstDash val="solid"/>
              <a:miter/>
            </a:ln>
          </p:spPr>
          <p:txBody>
            <a:bodyPr rtlCol="0" anchor="ctr"/>
            <a:lstStyle/>
            <a:p>
              <a:endParaRPr lang="en-US"/>
            </a:p>
          </p:txBody>
        </p:sp>
        <p:sp>
          <p:nvSpPr>
            <p:cNvPr id="1507" name="Freeform 1506">
              <a:extLst>
                <a:ext uri="{FF2B5EF4-FFF2-40B4-BE49-F238E27FC236}">
                  <a16:creationId xmlns:a16="http://schemas.microsoft.com/office/drawing/2014/main" id="{12264AA3-FB2B-FC4F-93CE-A2484EA30623}"/>
                </a:ext>
              </a:extLst>
            </p:cNvPr>
            <p:cNvSpPr/>
            <p:nvPr userDrawn="1"/>
          </p:nvSpPr>
          <p:spPr>
            <a:xfrm>
              <a:off x="7466705" y="5181263"/>
              <a:ext cx="39763" cy="121445"/>
            </a:xfrm>
            <a:custGeom>
              <a:avLst/>
              <a:gdLst>
                <a:gd name="connsiteX0" fmla="*/ 39764 w 39763"/>
                <a:gd name="connsiteY0" fmla="*/ 20105 h 121445"/>
                <a:gd name="connsiteX1" fmla="*/ 39764 w 39763"/>
                <a:gd name="connsiteY1" fmla="*/ 101539 h 121445"/>
                <a:gd name="connsiteX2" fmla="*/ 19882 w 39763"/>
                <a:gd name="connsiteY2" fmla="*/ 121445 h 121445"/>
                <a:gd name="connsiteX3" fmla="*/ 19882 w 39763"/>
                <a:gd name="connsiteY3" fmla="*/ 121445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6" y="121445"/>
                    <a:pt x="19882" y="121445"/>
                  </a:cubicBezTo>
                  <a:lnTo>
                    <a:pt x="19882" y="121445"/>
                  </a:lnTo>
                  <a:cubicBezTo>
                    <a:pt x="9037" y="121445"/>
                    <a:pt x="0" y="112397"/>
                    <a:pt x="0" y="101539"/>
                  </a:cubicBezTo>
                  <a:lnTo>
                    <a:pt x="0" y="20105"/>
                  </a:lnTo>
                  <a:cubicBezTo>
                    <a:pt x="0" y="9247"/>
                    <a:pt x="9037" y="199"/>
                    <a:pt x="19882" y="199"/>
                  </a:cubicBezTo>
                  <a:lnTo>
                    <a:pt x="19882" y="199"/>
                  </a:lnTo>
                  <a:cubicBezTo>
                    <a:pt x="28919" y="-1611"/>
                    <a:pt x="39764" y="9247"/>
                    <a:pt x="39764" y="20105"/>
                  </a:cubicBezTo>
                  <a:close/>
                </a:path>
              </a:pathLst>
            </a:custGeom>
            <a:solidFill>
              <a:srgbClr val="7EB4B4"/>
            </a:solidFill>
            <a:ln w="18073" cap="flat">
              <a:noFill/>
              <a:prstDash val="solid"/>
              <a:miter/>
            </a:ln>
          </p:spPr>
          <p:txBody>
            <a:bodyPr rtlCol="0" anchor="ctr"/>
            <a:lstStyle/>
            <a:p>
              <a:endParaRPr lang="en-US"/>
            </a:p>
          </p:txBody>
        </p:sp>
        <p:sp>
          <p:nvSpPr>
            <p:cNvPr id="1509" name="Freeform 1508">
              <a:extLst>
                <a:ext uri="{FF2B5EF4-FFF2-40B4-BE49-F238E27FC236}">
                  <a16:creationId xmlns:a16="http://schemas.microsoft.com/office/drawing/2014/main" id="{D2185CDB-D712-D94A-B300-B343CEB0044C}"/>
                </a:ext>
              </a:extLst>
            </p:cNvPr>
            <p:cNvSpPr/>
            <p:nvPr/>
          </p:nvSpPr>
          <p:spPr>
            <a:xfrm>
              <a:off x="7750796" y="5181105"/>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6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8453"/>
                    <a:pt x="1484" y="7595"/>
                    <a:pt x="12329" y="2166"/>
                  </a:cubicBezTo>
                  <a:close/>
                </a:path>
              </a:pathLst>
            </a:custGeom>
            <a:solidFill>
              <a:srgbClr val="7EB4B4"/>
            </a:solidFill>
            <a:ln w="18073" cap="flat">
              <a:noFill/>
              <a:prstDash val="solid"/>
              <a:miter/>
            </a:ln>
          </p:spPr>
          <p:txBody>
            <a:bodyPr rtlCol="0" anchor="ctr"/>
            <a:lstStyle/>
            <a:p>
              <a:endParaRPr lang="en-US"/>
            </a:p>
          </p:txBody>
        </p:sp>
        <p:sp>
          <p:nvSpPr>
            <p:cNvPr id="1510" name="Freeform 1509">
              <a:extLst>
                <a:ext uri="{FF2B5EF4-FFF2-40B4-BE49-F238E27FC236}">
                  <a16:creationId xmlns:a16="http://schemas.microsoft.com/office/drawing/2014/main" id="{16D9E47B-0D37-2545-B90E-C6B31EF057C2}"/>
                </a:ext>
              </a:extLst>
            </p:cNvPr>
            <p:cNvSpPr/>
            <p:nvPr/>
          </p:nvSpPr>
          <p:spPr>
            <a:xfrm>
              <a:off x="8053439" y="5181105"/>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6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6"/>
                  </a:cubicBezTo>
                  <a:lnTo>
                    <a:pt x="2491" y="29311"/>
                  </a:lnTo>
                  <a:cubicBezTo>
                    <a:pt x="-2931" y="18453"/>
                    <a:pt x="684" y="7595"/>
                    <a:pt x="11528" y="2166"/>
                  </a:cubicBezTo>
                  <a:close/>
                </a:path>
              </a:pathLst>
            </a:custGeom>
            <a:solidFill>
              <a:srgbClr val="7EB4B4"/>
            </a:solidFill>
            <a:ln w="18073" cap="flat">
              <a:noFill/>
              <a:prstDash val="solid"/>
              <a:miter/>
            </a:ln>
          </p:spPr>
          <p:txBody>
            <a:bodyPr rtlCol="0" anchor="ctr"/>
            <a:lstStyle/>
            <a:p>
              <a:endParaRPr lang="en-US"/>
            </a:p>
          </p:txBody>
        </p:sp>
        <p:sp>
          <p:nvSpPr>
            <p:cNvPr id="1512" name="Freeform 1511">
              <a:extLst>
                <a:ext uri="{FF2B5EF4-FFF2-40B4-BE49-F238E27FC236}">
                  <a16:creationId xmlns:a16="http://schemas.microsoft.com/office/drawing/2014/main" id="{3149312B-808D-BA42-BA48-3F808F12FA92}"/>
                </a:ext>
              </a:extLst>
            </p:cNvPr>
            <p:cNvSpPr/>
            <p:nvPr/>
          </p:nvSpPr>
          <p:spPr>
            <a:xfrm>
              <a:off x="7447146" y="5483317"/>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3 h 120149"/>
                <a:gd name="connsiteX5" fmla="*/ 66552 w 77753"/>
                <a:gd name="connsiteY5" fmla="*/ 117983 h 120149"/>
                <a:gd name="connsiteX6" fmla="*/ 39441 w 77753"/>
                <a:gd name="connsiteY6" fmla="*/ 108935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8"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solidFill>
              <a:srgbClr val="7EB4B4"/>
            </a:solidFill>
            <a:ln w="18073" cap="flat">
              <a:noFill/>
              <a:prstDash val="solid"/>
              <a:miter/>
            </a:ln>
          </p:spPr>
          <p:txBody>
            <a:bodyPr rtlCol="0" anchor="ctr"/>
            <a:lstStyle/>
            <a:p>
              <a:endParaRPr lang="en-US"/>
            </a:p>
          </p:txBody>
        </p:sp>
        <p:sp>
          <p:nvSpPr>
            <p:cNvPr id="1513" name="Freeform 1512">
              <a:extLst>
                <a:ext uri="{FF2B5EF4-FFF2-40B4-BE49-F238E27FC236}">
                  <a16:creationId xmlns:a16="http://schemas.microsoft.com/office/drawing/2014/main" id="{F962B427-071B-144F-87A0-BED2F6DAF8C8}"/>
                </a:ext>
              </a:extLst>
            </p:cNvPr>
            <p:cNvSpPr/>
            <p:nvPr/>
          </p:nvSpPr>
          <p:spPr>
            <a:xfrm>
              <a:off x="7750796" y="5483317"/>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3 h 120149"/>
                <a:gd name="connsiteX5" fmla="*/ 66552 w 77752"/>
                <a:gd name="connsiteY5" fmla="*/ 117983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solidFill>
              <a:srgbClr val="7EB4B4"/>
            </a:solidFill>
            <a:ln w="18073" cap="flat">
              <a:noFill/>
              <a:prstDash val="solid"/>
              <a:miter/>
            </a:ln>
          </p:spPr>
          <p:txBody>
            <a:bodyPr rtlCol="0" anchor="ctr"/>
            <a:lstStyle/>
            <a:p>
              <a:endParaRPr lang="en-US"/>
            </a:p>
          </p:txBody>
        </p:sp>
        <p:sp>
          <p:nvSpPr>
            <p:cNvPr id="1515" name="Freeform 1514">
              <a:extLst>
                <a:ext uri="{FF2B5EF4-FFF2-40B4-BE49-F238E27FC236}">
                  <a16:creationId xmlns:a16="http://schemas.microsoft.com/office/drawing/2014/main" id="{01FA0A6A-8B1C-564E-A932-EB7288458F5C}"/>
                </a:ext>
              </a:extLst>
            </p:cNvPr>
            <p:cNvSpPr/>
            <p:nvPr/>
          </p:nvSpPr>
          <p:spPr>
            <a:xfrm>
              <a:off x="7447146" y="5787338"/>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4 h 120149"/>
                <a:gd name="connsiteX5" fmla="*/ 66552 w 77753"/>
                <a:gd name="connsiteY5" fmla="*/ 117984 h 120149"/>
                <a:gd name="connsiteX6" fmla="*/ 39441 w 77753"/>
                <a:gd name="connsiteY6" fmla="*/ 108936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8453"/>
                    <a:pt x="1484" y="7595"/>
                    <a:pt x="12329" y="2166"/>
                  </a:cubicBezTo>
                  <a:close/>
                </a:path>
              </a:pathLst>
            </a:custGeom>
            <a:solidFill>
              <a:srgbClr val="7EB4B4"/>
            </a:solidFill>
            <a:ln w="18073" cap="flat">
              <a:noFill/>
              <a:prstDash val="solid"/>
              <a:miter/>
            </a:ln>
          </p:spPr>
          <p:txBody>
            <a:bodyPr rtlCol="0" anchor="ctr"/>
            <a:lstStyle/>
            <a:p>
              <a:endParaRPr lang="en-US"/>
            </a:p>
          </p:txBody>
        </p:sp>
        <p:sp>
          <p:nvSpPr>
            <p:cNvPr id="1516" name="Freeform 1515">
              <a:extLst>
                <a:ext uri="{FF2B5EF4-FFF2-40B4-BE49-F238E27FC236}">
                  <a16:creationId xmlns:a16="http://schemas.microsoft.com/office/drawing/2014/main" id="{0383924E-DF8F-224B-B97C-6AD00A8D9D05}"/>
                </a:ext>
              </a:extLst>
            </p:cNvPr>
            <p:cNvSpPr/>
            <p:nvPr/>
          </p:nvSpPr>
          <p:spPr>
            <a:xfrm>
              <a:off x="8072197" y="5483673"/>
              <a:ext cx="39763" cy="121246"/>
            </a:xfrm>
            <a:custGeom>
              <a:avLst/>
              <a:gdLst>
                <a:gd name="connsiteX0" fmla="*/ 39764 w 39763"/>
                <a:gd name="connsiteY0" fmla="*/ 19906 h 121246"/>
                <a:gd name="connsiteX1" fmla="*/ 39764 w 39763"/>
                <a:gd name="connsiteY1" fmla="*/ 101341 h 121246"/>
                <a:gd name="connsiteX2" fmla="*/ 19882 w 39763"/>
                <a:gd name="connsiteY2" fmla="*/ 121247 h 121246"/>
                <a:gd name="connsiteX3" fmla="*/ 19882 w 39763"/>
                <a:gd name="connsiteY3" fmla="*/ 121247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9"/>
                    <a:pt x="30726" y="121247"/>
                    <a:pt x="19882" y="121247"/>
                  </a:cubicBezTo>
                  <a:lnTo>
                    <a:pt x="19882" y="121247"/>
                  </a:lnTo>
                  <a:cubicBezTo>
                    <a:pt x="9037" y="121247"/>
                    <a:pt x="0" y="112199"/>
                    <a:pt x="0" y="101341"/>
                  </a:cubicBezTo>
                  <a:lnTo>
                    <a:pt x="0" y="19906"/>
                  </a:lnTo>
                  <a:cubicBezTo>
                    <a:pt x="0" y="9048"/>
                    <a:pt x="9037" y="0"/>
                    <a:pt x="19882" y="0"/>
                  </a:cubicBezTo>
                  <a:lnTo>
                    <a:pt x="19882" y="0"/>
                  </a:lnTo>
                  <a:cubicBezTo>
                    <a:pt x="28919" y="0"/>
                    <a:pt x="39764" y="9048"/>
                    <a:pt x="39764" y="19906"/>
                  </a:cubicBezTo>
                  <a:close/>
                </a:path>
              </a:pathLst>
            </a:custGeom>
            <a:solidFill>
              <a:srgbClr val="7EB4B4"/>
            </a:solidFill>
            <a:ln w="18073" cap="flat">
              <a:noFill/>
              <a:prstDash val="solid"/>
              <a:miter/>
            </a:ln>
          </p:spPr>
          <p:txBody>
            <a:bodyPr rtlCol="0" anchor="ctr"/>
            <a:lstStyle/>
            <a:p>
              <a:endParaRPr lang="en-US"/>
            </a:p>
          </p:txBody>
        </p:sp>
        <p:sp>
          <p:nvSpPr>
            <p:cNvPr id="1517" name="Freeform 1516">
              <a:extLst>
                <a:ext uri="{FF2B5EF4-FFF2-40B4-BE49-F238E27FC236}">
                  <a16:creationId xmlns:a16="http://schemas.microsoft.com/office/drawing/2014/main" id="{2B6B108C-463A-C644-B9C2-6A1D96B5783D}"/>
                </a:ext>
              </a:extLst>
            </p:cNvPr>
            <p:cNvSpPr/>
            <p:nvPr/>
          </p:nvSpPr>
          <p:spPr>
            <a:xfrm>
              <a:off x="7768547" y="5787694"/>
              <a:ext cx="39763" cy="121246"/>
            </a:xfrm>
            <a:custGeom>
              <a:avLst/>
              <a:gdLst>
                <a:gd name="connsiteX0" fmla="*/ 39764 w 39763"/>
                <a:gd name="connsiteY0" fmla="*/ 19906 h 121246"/>
                <a:gd name="connsiteX1" fmla="*/ 39764 w 39763"/>
                <a:gd name="connsiteY1" fmla="*/ 101340 h 121246"/>
                <a:gd name="connsiteX2" fmla="*/ 19882 w 39763"/>
                <a:gd name="connsiteY2" fmla="*/ 121246 h 121246"/>
                <a:gd name="connsiteX3" fmla="*/ 19882 w 39763"/>
                <a:gd name="connsiteY3" fmla="*/ 121246 h 121246"/>
                <a:gd name="connsiteX4" fmla="*/ 0 w 39763"/>
                <a:gd name="connsiteY4" fmla="*/ 101340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0"/>
                  </a:lnTo>
                  <a:cubicBezTo>
                    <a:pt x="39764" y="112198"/>
                    <a:pt x="30727" y="121246"/>
                    <a:pt x="19882" y="121246"/>
                  </a:cubicBezTo>
                  <a:lnTo>
                    <a:pt x="19882" y="121246"/>
                  </a:lnTo>
                  <a:cubicBezTo>
                    <a:pt x="9037" y="121246"/>
                    <a:pt x="0" y="112198"/>
                    <a:pt x="0" y="101340"/>
                  </a:cubicBezTo>
                  <a:lnTo>
                    <a:pt x="0" y="19906"/>
                  </a:lnTo>
                  <a:cubicBezTo>
                    <a:pt x="0" y="9048"/>
                    <a:pt x="9037" y="0"/>
                    <a:pt x="19882" y="0"/>
                  </a:cubicBezTo>
                  <a:lnTo>
                    <a:pt x="19882" y="0"/>
                  </a:lnTo>
                  <a:cubicBezTo>
                    <a:pt x="30727" y="0"/>
                    <a:pt x="39764" y="9048"/>
                    <a:pt x="39764" y="19906"/>
                  </a:cubicBezTo>
                  <a:close/>
                </a:path>
              </a:pathLst>
            </a:custGeom>
            <a:solidFill>
              <a:srgbClr val="7EB4B4"/>
            </a:solidFill>
            <a:ln w="18073" cap="flat">
              <a:noFill/>
              <a:prstDash val="solid"/>
              <a:miter/>
            </a:ln>
          </p:spPr>
          <p:txBody>
            <a:bodyPr rtlCol="0" anchor="ctr"/>
            <a:lstStyle/>
            <a:p>
              <a:endParaRPr lang="en-US"/>
            </a:p>
          </p:txBody>
        </p:sp>
        <p:sp>
          <p:nvSpPr>
            <p:cNvPr id="1518" name="Freeform 1517">
              <a:extLst>
                <a:ext uri="{FF2B5EF4-FFF2-40B4-BE49-F238E27FC236}">
                  <a16:creationId xmlns:a16="http://schemas.microsoft.com/office/drawing/2014/main" id="{8559C6E1-AE8F-7444-A9EB-20CA93A29844}"/>
                </a:ext>
              </a:extLst>
            </p:cNvPr>
            <p:cNvSpPr/>
            <p:nvPr/>
          </p:nvSpPr>
          <p:spPr>
            <a:xfrm>
              <a:off x="8053439" y="5787338"/>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6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6"/>
                  </a:cubicBezTo>
                  <a:lnTo>
                    <a:pt x="2491" y="29311"/>
                  </a:lnTo>
                  <a:cubicBezTo>
                    <a:pt x="-2931" y="18453"/>
                    <a:pt x="684" y="7595"/>
                    <a:pt x="11528" y="2166"/>
                  </a:cubicBezTo>
                  <a:close/>
                </a:path>
              </a:pathLst>
            </a:custGeom>
            <a:solidFill>
              <a:srgbClr val="7EB4B4"/>
            </a:solidFill>
            <a:ln w="18073" cap="flat">
              <a:noFill/>
              <a:prstDash val="solid"/>
              <a:miter/>
            </a:ln>
          </p:spPr>
          <p:txBody>
            <a:bodyPr rtlCol="0" anchor="ctr"/>
            <a:lstStyle/>
            <a:p>
              <a:endParaRPr lang="en-US"/>
            </a:p>
          </p:txBody>
        </p:sp>
        <p:sp>
          <p:nvSpPr>
            <p:cNvPr id="1519" name="Freeform 1518">
              <a:extLst>
                <a:ext uri="{FF2B5EF4-FFF2-40B4-BE49-F238E27FC236}">
                  <a16:creationId xmlns:a16="http://schemas.microsoft.com/office/drawing/2014/main" id="{56F666D4-64FE-5745-A5EC-7C3C81D08BF7}"/>
                </a:ext>
              </a:extLst>
            </p:cNvPr>
            <p:cNvSpPr/>
            <p:nvPr userDrawn="1"/>
          </p:nvSpPr>
          <p:spPr>
            <a:xfrm>
              <a:off x="8374039" y="5181263"/>
              <a:ext cx="39763" cy="121445"/>
            </a:xfrm>
            <a:custGeom>
              <a:avLst/>
              <a:gdLst>
                <a:gd name="connsiteX0" fmla="*/ 39764 w 39763"/>
                <a:gd name="connsiteY0" fmla="*/ 20105 h 121445"/>
                <a:gd name="connsiteX1" fmla="*/ 39764 w 39763"/>
                <a:gd name="connsiteY1" fmla="*/ 101539 h 121445"/>
                <a:gd name="connsiteX2" fmla="*/ 19882 w 39763"/>
                <a:gd name="connsiteY2" fmla="*/ 121445 h 121445"/>
                <a:gd name="connsiteX3" fmla="*/ 19882 w 39763"/>
                <a:gd name="connsiteY3" fmla="*/ 121445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7" y="121445"/>
                    <a:pt x="19882" y="121445"/>
                  </a:cubicBezTo>
                  <a:lnTo>
                    <a:pt x="19882" y="121445"/>
                  </a:lnTo>
                  <a:cubicBezTo>
                    <a:pt x="9037" y="121445"/>
                    <a:pt x="0" y="112397"/>
                    <a:pt x="0" y="101539"/>
                  </a:cubicBezTo>
                  <a:lnTo>
                    <a:pt x="0" y="20105"/>
                  </a:lnTo>
                  <a:cubicBezTo>
                    <a:pt x="0" y="9247"/>
                    <a:pt x="9037" y="199"/>
                    <a:pt x="19882" y="199"/>
                  </a:cubicBezTo>
                  <a:lnTo>
                    <a:pt x="19882" y="199"/>
                  </a:lnTo>
                  <a:cubicBezTo>
                    <a:pt x="30727" y="-1611"/>
                    <a:pt x="39764" y="9247"/>
                    <a:pt x="39764" y="20105"/>
                  </a:cubicBezTo>
                  <a:close/>
                </a:path>
              </a:pathLst>
            </a:custGeom>
            <a:solidFill>
              <a:srgbClr val="7EB4B4"/>
            </a:solidFill>
            <a:ln w="18073" cap="flat">
              <a:noFill/>
              <a:prstDash val="solid"/>
              <a:miter/>
            </a:ln>
          </p:spPr>
          <p:txBody>
            <a:bodyPr rtlCol="0" anchor="ctr"/>
            <a:lstStyle/>
            <a:p>
              <a:endParaRPr lang="en-US"/>
            </a:p>
          </p:txBody>
        </p:sp>
        <p:sp>
          <p:nvSpPr>
            <p:cNvPr id="1521" name="Freeform 1520">
              <a:extLst>
                <a:ext uri="{FF2B5EF4-FFF2-40B4-BE49-F238E27FC236}">
                  <a16:creationId xmlns:a16="http://schemas.microsoft.com/office/drawing/2014/main" id="{E207E80F-2722-DB41-B99F-6A14078C2FDC}"/>
                </a:ext>
              </a:extLst>
            </p:cNvPr>
            <p:cNvSpPr/>
            <p:nvPr/>
          </p:nvSpPr>
          <p:spPr>
            <a:xfrm>
              <a:off x="8658931" y="5181105"/>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6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6"/>
                  </a:cubicBezTo>
                  <a:lnTo>
                    <a:pt x="2491" y="29311"/>
                  </a:lnTo>
                  <a:cubicBezTo>
                    <a:pt x="-2931" y="18453"/>
                    <a:pt x="684" y="7595"/>
                    <a:pt x="11528" y="2166"/>
                  </a:cubicBezTo>
                  <a:close/>
                </a:path>
              </a:pathLst>
            </a:custGeom>
            <a:solidFill>
              <a:srgbClr val="7EB4B4"/>
            </a:solidFill>
            <a:ln w="18073" cap="flat">
              <a:noFill/>
              <a:prstDash val="solid"/>
              <a:miter/>
            </a:ln>
          </p:spPr>
          <p:txBody>
            <a:bodyPr rtlCol="0" anchor="ctr"/>
            <a:lstStyle/>
            <a:p>
              <a:endParaRPr lang="en-US"/>
            </a:p>
          </p:txBody>
        </p:sp>
        <p:sp>
          <p:nvSpPr>
            <p:cNvPr id="1522" name="Freeform 1521">
              <a:extLst>
                <a:ext uri="{FF2B5EF4-FFF2-40B4-BE49-F238E27FC236}">
                  <a16:creationId xmlns:a16="http://schemas.microsoft.com/office/drawing/2014/main" id="{15F8E91F-B2E6-5743-AB96-C5840E336604}"/>
                </a:ext>
              </a:extLst>
            </p:cNvPr>
            <p:cNvSpPr/>
            <p:nvPr/>
          </p:nvSpPr>
          <p:spPr>
            <a:xfrm>
              <a:off x="8961781" y="5181105"/>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6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8453"/>
                    <a:pt x="1484" y="7595"/>
                    <a:pt x="12329" y="2166"/>
                  </a:cubicBezTo>
                  <a:close/>
                </a:path>
              </a:pathLst>
            </a:custGeom>
            <a:solidFill>
              <a:srgbClr val="7EB4B4"/>
            </a:solidFill>
            <a:ln w="18073" cap="flat">
              <a:noFill/>
              <a:prstDash val="solid"/>
              <a:miter/>
            </a:ln>
          </p:spPr>
          <p:txBody>
            <a:bodyPr rtlCol="0" anchor="ctr"/>
            <a:lstStyle/>
            <a:p>
              <a:endParaRPr lang="en-US"/>
            </a:p>
          </p:txBody>
        </p:sp>
        <p:sp>
          <p:nvSpPr>
            <p:cNvPr id="1524" name="Freeform 1523">
              <a:extLst>
                <a:ext uri="{FF2B5EF4-FFF2-40B4-BE49-F238E27FC236}">
                  <a16:creationId xmlns:a16="http://schemas.microsoft.com/office/drawing/2014/main" id="{3410CC73-F263-9543-A5E8-F1DFA359F266}"/>
                </a:ext>
              </a:extLst>
            </p:cNvPr>
            <p:cNvSpPr/>
            <p:nvPr/>
          </p:nvSpPr>
          <p:spPr>
            <a:xfrm>
              <a:off x="8356288" y="5483317"/>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3 h 120149"/>
                <a:gd name="connsiteX5" fmla="*/ 66552 w 77752"/>
                <a:gd name="connsiteY5" fmla="*/ 117983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solidFill>
              <a:srgbClr val="7EB4B4"/>
            </a:solidFill>
            <a:ln w="18073" cap="flat">
              <a:noFill/>
              <a:prstDash val="solid"/>
              <a:miter/>
            </a:ln>
          </p:spPr>
          <p:txBody>
            <a:bodyPr rtlCol="0" anchor="ctr"/>
            <a:lstStyle/>
            <a:p>
              <a:endParaRPr lang="en-US"/>
            </a:p>
          </p:txBody>
        </p:sp>
        <p:sp>
          <p:nvSpPr>
            <p:cNvPr id="1525" name="Freeform 1524">
              <a:extLst>
                <a:ext uri="{FF2B5EF4-FFF2-40B4-BE49-F238E27FC236}">
                  <a16:creationId xmlns:a16="http://schemas.microsoft.com/office/drawing/2014/main" id="{C03AD837-6126-CE4F-8C5F-5D417682B613}"/>
                </a:ext>
              </a:extLst>
            </p:cNvPr>
            <p:cNvSpPr/>
            <p:nvPr/>
          </p:nvSpPr>
          <p:spPr>
            <a:xfrm>
              <a:off x="8658931" y="5483317"/>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3 h 120149"/>
                <a:gd name="connsiteX5" fmla="*/ 65752 w 76952"/>
                <a:gd name="connsiteY5" fmla="*/ 117983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3"/>
                  </a:cubicBezTo>
                  <a:lnTo>
                    <a:pt x="65752" y="117983"/>
                  </a:lnTo>
                  <a:cubicBezTo>
                    <a:pt x="56714" y="123413"/>
                    <a:pt x="44062" y="117983"/>
                    <a:pt x="38640" y="108935"/>
                  </a:cubicBezTo>
                  <a:lnTo>
                    <a:pt x="2491" y="29311"/>
                  </a:lnTo>
                  <a:cubicBezTo>
                    <a:pt x="-2931" y="18453"/>
                    <a:pt x="684" y="7595"/>
                    <a:pt x="11528" y="2166"/>
                  </a:cubicBezTo>
                  <a:close/>
                </a:path>
              </a:pathLst>
            </a:custGeom>
            <a:solidFill>
              <a:srgbClr val="7EB4B4"/>
            </a:solidFill>
            <a:ln w="18073" cap="flat">
              <a:noFill/>
              <a:prstDash val="solid"/>
              <a:miter/>
            </a:ln>
          </p:spPr>
          <p:txBody>
            <a:bodyPr rtlCol="0" anchor="ctr"/>
            <a:lstStyle/>
            <a:p>
              <a:endParaRPr lang="en-US"/>
            </a:p>
          </p:txBody>
        </p:sp>
        <p:sp>
          <p:nvSpPr>
            <p:cNvPr id="1527" name="Freeform 1526">
              <a:extLst>
                <a:ext uri="{FF2B5EF4-FFF2-40B4-BE49-F238E27FC236}">
                  <a16:creationId xmlns:a16="http://schemas.microsoft.com/office/drawing/2014/main" id="{EA19F098-7DB7-104C-9612-E320C113C691}"/>
                </a:ext>
              </a:extLst>
            </p:cNvPr>
            <p:cNvSpPr/>
            <p:nvPr/>
          </p:nvSpPr>
          <p:spPr>
            <a:xfrm>
              <a:off x="8356288" y="5787338"/>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6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8453"/>
                    <a:pt x="1484" y="7595"/>
                    <a:pt x="12329" y="2166"/>
                  </a:cubicBezTo>
                  <a:close/>
                </a:path>
              </a:pathLst>
            </a:custGeom>
            <a:solidFill>
              <a:srgbClr val="7EB4B4"/>
            </a:solidFill>
            <a:ln w="18073" cap="flat">
              <a:noFill/>
              <a:prstDash val="solid"/>
              <a:miter/>
            </a:ln>
          </p:spPr>
          <p:txBody>
            <a:bodyPr rtlCol="0" anchor="ctr"/>
            <a:lstStyle/>
            <a:p>
              <a:endParaRPr lang="en-US"/>
            </a:p>
          </p:txBody>
        </p:sp>
        <p:sp>
          <p:nvSpPr>
            <p:cNvPr id="1528" name="Freeform 1527">
              <a:extLst>
                <a:ext uri="{FF2B5EF4-FFF2-40B4-BE49-F238E27FC236}">
                  <a16:creationId xmlns:a16="http://schemas.microsoft.com/office/drawing/2014/main" id="{E5864395-3FDF-8A42-B5CA-8DF2393AAC2E}"/>
                </a:ext>
              </a:extLst>
            </p:cNvPr>
            <p:cNvSpPr/>
            <p:nvPr/>
          </p:nvSpPr>
          <p:spPr>
            <a:xfrm>
              <a:off x="8981340" y="5483673"/>
              <a:ext cx="39763" cy="121246"/>
            </a:xfrm>
            <a:custGeom>
              <a:avLst/>
              <a:gdLst>
                <a:gd name="connsiteX0" fmla="*/ 39764 w 39763"/>
                <a:gd name="connsiteY0" fmla="*/ 19906 h 121246"/>
                <a:gd name="connsiteX1" fmla="*/ 39764 w 39763"/>
                <a:gd name="connsiteY1" fmla="*/ 101341 h 121246"/>
                <a:gd name="connsiteX2" fmla="*/ 19882 w 39763"/>
                <a:gd name="connsiteY2" fmla="*/ 121247 h 121246"/>
                <a:gd name="connsiteX3" fmla="*/ 19882 w 39763"/>
                <a:gd name="connsiteY3" fmla="*/ 121247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9"/>
                    <a:pt x="30726" y="121247"/>
                    <a:pt x="19882" y="121247"/>
                  </a:cubicBezTo>
                  <a:lnTo>
                    <a:pt x="19882" y="121247"/>
                  </a:lnTo>
                  <a:cubicBezTo>
                    <a:pt x="9037" y="121247"/>
                    <a:pt x="0" y="112199"/>
                    <a:pt x="0" y="101341"/>
                  </a:cubicBezTo>
                  <a:lnTo>
                    <a:pt x="0" y="19906"/>
                  </a:lnTo>
                  <a:cubicBezTo>
                    <a:pt x="0" y="9048"/>
                    <a:pt x="9037" y="0"/>
                    <a:pt x="19882" y="0"/>
                  </a:cubicBezTo>
                  <a:lnTo>
                    <a:pt x="19882" y="0"/>
                  </a:lnTo>
                  <a:cubicBezTo>
                    <a:pt x="28919" y="0"/>
                    <a:pt x="39764" y="9048"/>
                    <a:pt x="39764" y="19906"/>
                  </a:cubicBezTo>
                  <a:close/>
                </a:path>
              </a:pathLst>
            </a:custGeom>
            <a:solidFill>
              <a:srgbClr val="7EB4B4"/>
            </a:solidFill>
            <a:ln w="18073" cap="flat">
              <a:noFill/>
              <a:prstDash val="solid"/>
              <a:miter/>
            </a:ln>
          </p:spPr>
          <p:txBody>
            <a:bodyPr rtlCol="0" anchor="ctr"/>
            <a:lstStyle/>
            <a:p>
              <a:endParaRPr lang="en-US"/>
            </a:p>
          </p:txBody>
        </p:sp>
        <p:sp>
          <p:nvSpPr>
            <p:cNvPr id="1529" name="Freeform 1528">
              <a:extLst>
                <a:ext uri="{FF2B5EF4-FFF2-40B4-BE49-F238E27FC236}">
                  <a16:creationId xmlns:a16="http://schemas.microsoft.com/office/drawing/2014/main" id="{C50221B5-F578-5E47-B01A-10AAE14A297B}"/>
                </a:ext>
              </a:extLst>
            </p:cNvPr>
            <p:cNvSpPr/>
            <p:nvPr/>
          </p:nvSpPr>
          <p:spPr>
            <a:xfrm>
              <a:off x="8677690" y="5787694"/>
              <a:ext cx="39763" cy="121246"/>
            </a:xfrm>
            <a:custGeom>
              <a:avLst/>
              <a:gdLst>
                <a:gd name="connsiteX0" fmla="*/ 39764 w 39763"/>
                <a:gd name="connsiteY0" fmla="*/ 19906 h 121246"/>
                <a:gd name="connsiteX1" fmla="*/ 39764 w 39763"/>
                <a:gd name="connsiteY1" fmla="*/ 101340 h 121246"/>
                <a:gd name="connsiteX2" fmla="*/ 19882 w 39763"/>
                <a:gd name="connsiteY2" fmla="*/ 121246 h 121246"/>
                <a:gd name="connsiteX3" fmla="*/ 19882 w 39763"/>
                <a:gd name="connsiteY3" fmla="*/ 121246 h 121246"/>
                <a:gd name="connsiteX4" fmla="*/ 0 w 39763"/>
                <a:gd name="connsiteY4" fmla="*/ 101340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0"/>
                  </a:lnTo>
                  <a:cubicBezTo>
                    <a:pt x="39764" y="112198"/>
                    <a:pt x="30726" y="121246"/>
                    <a:pt x="19882" y="121246"/>
                  </a:cubicBezTo>
                  <a:lnTo>
                    <a:pt x="19882" y="121246"/>
                  </a:lnTo>
                  <a:cubicBezTo>
                    <a:pt x="9037" y="121246"/>
                    <a:pt x="0" y="112198"/>
                    <a:pt x="0" y="101340"/>
                  </a:cubicBezTo>
                  <a:lnTo>
                    <a:pt x="0" y="19906"/>
                  </a:lnTo>
                  <a:cubicBezTo>
                    <a:pt x="0" y="9048"/>
                    <a:pt x="9037" y="0"/>
                    <a:pt x="19882" y="0"/>
                  </a:cubicBezTo>
                  <a:lnTo>
                    <a:pt x="19882" y="0"/>
                  </a:lnTo>
                  <a:cubicBezTo>
                    <a:pt x="30726" y="0"/>
                    <a:pt x="39764" y="9048"/>
                    <a:pt x="39764" y="19906"/>
                  </a:cubicBezTo>
                  <a:close/>
                </a:path>
              </a:pathLst>
            </a:custGeom>
            <a:solidFill>
              <a:srgbClr val="7EB4B4"/>
            </a:solidFill>
            <a:ln w="18073" cap="flat">
              <a:noFill/>
              <a:prstDash val="solid"/>
              <a:miter/>
            </a:ln>
          </p:spPr>
          <p:txBody>
            <a:bodyPr rtlCol="0" anchor="ctr"/>
            <a:lstStyle/>
            <a:p>
              <a:endParaRPr lang="en-US"/>
            </a:p>
          </p:txBody>
        </p:sp>
        <p:sp>
          <p:nvSpPr>
            <p:cNvPr id="1530" name="Freeform 1529">
              <a:extLst>
                <a:ext uri="{FF2B5EF4-FFF2-40B4-BE49-F238E27FC236}">
                  <a16:creationId xmlns:a16="http://schemas.microsoft.com/office/drawing/2014/main" id="{84F30562-F087-BC4D-A120-9C0EDE902F36}"/>
                </a:ext>
              </a:extLst>
            </p:cNvPr>
            <p:cNvSpPr/>
            <p:nvPr/>
          </p:nvSpPr>
          <p:spPr>
            <a:xfrm>
              <a:off x="8961781" y="5787338"/>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6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8453"/>
                    <a:pt x="1484" y="7595"/>
                    <a:pt x="12329" y="2166"/>
                  </a:cubicBezTo>
                  <a:close/>
                </a:path>
              </a:pathLst>
            </a:custGeom>
            <a:solidFill>
              <a:srgbClr val="7EB4B4"/>
            </a:solidFill>
            <a:ln w="18073" cap="flat">
              <a:noFill/>
              <a:prstDash val="solid"/>
              <a:miter/>
            </a:ln>
          </p:spPr>
          <p:txBody>
            <a:bodyPr rtlCol="0" anchor="ctr"/>
            <a:lstStyle/>
            <a:p>
              <a:endParaRPr lang="en-US"/>
            </a:p>
          </p:txBody>
        </p:sp>
        <p:sp>
          <p:nvSpPr>
            <p:cNvPr id="1531" name="Freeform 1530">
              <a:extLst>
                <a:ext uri="{FF2B5EF4-FFF2-40B4-BE49-F238E27FC236}">
                  <a16:creationId xmlns:a16="http://schemas.microsoft.com/office/drawing/2014/main" id="{64AD21D0-1D4F-9F4F-989F-12E18597052E}"/>
                </a:ext>
              </a:extLst>
            </p:cNvPr>
            <p:cNvSpPr/>
            <p:nvPr userDrawn="1"/>
          </p:nvSpPr>
          <p:spPr>
            <a:xfrm>
              <a:off x="9283182" y="5181263"/>
              <a:ext cx="39763" cy="121445"/>
            </a:xfrm>
            <a:custGeom>
              <a:avLst/>
              <a:gdLst>
                <a:gd name="connsiteX0" fmla="*/ 39764 w 39763"/>
                <a:gd name="connsiteY0" fmla="*/ 20105 h 121445"/>
                <a:gd name="connsiteX1" fmla="*/ 39764 w 39763"/>
                <a:gd name="connsiteY1" fmla="*/ 101539 h 121445"/>
                <a:gd name="connsiteX2" fmla="*/ 19882 w 39763"/>
                <a:gd name="connsiteY2" fmla="*/ 121445 h 121445"/>
                <a:gd name="connsiteX3" fmla="*/ 19882 w 39763"/>
                <a:gd name="connsiteY3" fmla="*/ 121445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6" y="121445"/>
                    <a:pt x="19882" y="121445"/>
                  </a:cubicBezTo>
                  <a:lnTo>
                    <a:pt x="19882" y="121445"/>
                  </a:lnTo>
                  <a:cubicBezTo>
                    <a:pt x="9037" y="121445"/>
                    <a:pt x="0" y="112397"/>
                    <a:pt x="0" y="101539"/>
                  </a:cubicBezTo>
                  <a:lnTo>
                    <a:pt x="0" y="20105"/>
                  </a:lnTo>
                  <a:cubicBezTo>
                    <a:pt x="0" y="9247"/>
                    <a:pt x="9037" y="199"/>
                    <a:pt x="19882" y="199"/>
                  </a:cubicBezTo>
                  <a:lnTo>
                    <a:pt x="19882" y="199"/>
                  </a:lnTo>
                  <a:cubicBezTo>
                    <a:pt x="30726" y="-1611"/>
                    <a:pt x="39764" y="9247"/>
                    <a:pt x="39764" y="20105"/>
                  </a:cubicBezTo>
                  <a:close/>
                </a:path>
              </a:pathLst>
            </a:custGeom>
            <a:solidFill>
              <a:srgbClr val="7EB4B4"/>
            </a:solidFill>
            <a:ln w="18073" cap="flat">
              <a:noFill/>
              <a:prstDash val="solid"/>
              <a:miter/>
            </a:ln>
          </p:spPr>
          <p:txBody>
            <a:bodyPr rtlCol="0" anchor="ctr"/>
            <a:lstStyle/>
            <a:p>
              <a:endParaRPr lang="en-US"/>
            </a:p>
          </p:txBody>
        </p:sp>
        <p:sp>
          <p:nvSpPr>
            <p:cNvPr id="1533" name="Freeform 1532">
              <a:extLst>
                <a:ext uri="{FF2B5EF4-FFF2-40B4-BE49-F238E27FC236}">
                  <a16:creationId xmlns:a16="http://schemas.microsoft.com/office/drawing/2014/main" id="{15F57D80-C348-C94A-9D82-45A6E936A922}"/>
                </a:ext>
              </a:extLst>
            </p:cNvPr>
            <p:cNvSpPr/>
            <p:nvPr/>
          </p:nvSpPr>
          <p:spPr>
            <a:xfrm>
              <a:off x="9568074" y="5181105"/>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6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6"/>
                  </a:cubicBezTo>
                  <a:lnTo>
                    <a:pt x="2491" y="29311"/>
                  </a:lnTo>
                  <a:cubicBezTo>
                    <a:pt x="-2931" y="18453"/>
                    <a:pt x="684" y="7595"/>
                    <a:pt x="11528" y="2166"/>
                  </a:cubicBezTo>
                  <a:close/>
                </a:path>
              </a:pathLst>
            </a:custGeom>
            <a:solidFill>
              <a:srgbClr val="7EB4B4"/>
            </a:solidFill>
            <a:ln w="18073" cap="flat">
              <a:noFill/>
              <a:prstDash val="solid"/>
              <a:miter/>
            </a:ln>
          </p:spPr>
          <p:txBody>
            <a:bodyPr rtlCol="0" anchor="ctr"/>
            <a:lstStyle/>
            <a:p>
              <a:endParaRPr lang="en-US"/>
            </a:p>
          </p:txBody>
        </p:sp>
        <p:sp>
          <p:nvSpPr>
            <p:cNvPr id="1534" name="Freeform 1533">
              <a:extLst>
                <a:ext uri="{FF2B5EF4-FFF2-40B4-BE49-F238E27FC236}">
                  <a16:creationId xmlns:a16="http://schemas.microsoft.com/office/drawing/2014/main" id="{E503EA14-5CF5-D14A-A33F-26EDF4AA0413}"/>
                </a:ext>
              </a:extLst>
            </p:cNvPr>
            <p:cNvSpPr/>
            <p:nvPr/>
          </p:nvSpPr>
          <p:spPr>
            <a:xfrm>
              <a:off x="9870923" y="5181105"/>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4 h 120149"/>
                <a:gd name="connsiteX5" fmla="*/ 66552 w 77753"/>
                <a:gd name="connsiteY5" fmla="*/ 117984 h 120149"/>
                <a:gd name="connsiteX6" fmla="*/ 39441 w 77753"/>
                <a:gd name="connsiteY6" fmla="*/ 108936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8453"/>
                    <a:pt x="1484" y="7595"/>
                    <a:pt x="12329" y="2166"/>
                  </a:cubicBezTo>
                  <a:close/>
                </a:path>
              </a:pathLst>
            </a:custGeom>
            <a:solidFill>
              <a:srgbClr val="7EB4B4"/>
            </a:solidFill>
            <a:ln w="18073" cap="flat">
              <a:noFill/>
              <a:prstDash val="solid"/>
              <a:miter/>
            </a:ln>
          </p:spPr>
          <p:txBody>
            <a:bodyPr rtlCol="0" anchor="ctr"/>
            <a:lstStyle/>
            <a:p>
              <a:endParaRPr lang="en-US"/>
            </a:p>
          </p:txBody>
        </p:sp>
        <p:sp>
          <p:nvSpPr>
            <p:cNvPr id="1536" name="Freeform 1535">
              <a:extLst>
                <a:ext uri="{FF2B5EF4-FFF2-40B4-BE49-F238E27FC236}">
                  <a16:creationId xmlns:a16="http://schemas.microsoft.com/office/drawing/2014/main" id="{4E02BBAD-DCD1-3145-9DD7-B52F515CCA4C}"/>
                </a:ext>
              </a:extLst>
            </p:cNvPr>
            <p:cNvSpPr/>
            <p:nvPr/>
          </p:nvSpPr>
          <p:spPr>
            <a:xfrm>
              <a:off x="9265431" y="5483317"/>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89 w 77752"/>
                <a:gd name="connsiteY3" fmla="*/ 90839 h 120149"/>
                <a:gd name="connsiteX4" fmla="*/ 66552 w 77752"/>
                <a:gd name="connsiteY4" fmla="*/ 117983 h 120149"/>
                <a:gd name="connsiteX5" fmla="*/ 66552 w 77752"/>
                <a:gd name="connsiteY5" fmla="*/ 117983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89" y="90839"/>
                  </a:lnTo>
                  <a:cubicBezTo>
                    <a:pt x="81012" y="99887"/>
                    <a:pt x="75589" y="112555"/>
                    <a:pt x="66552" y="117983"/>
                  </a:cubicBezTo>
                  <a:lnTo>
                    <a:pt x="66552" y="117983"/>
                  </a:lnTo>
                  <a:cubicBezTo>
                    <a:pt x="57515" y="123413"/>
                    <a:pt x="44863" y="117983"/>
                    <a:pt x="39441" y="108935"/>
                  </a:cubicBezTo>
                  <a:lnTo>
                    <a:pt x="3292" y="29311"/>
                  </a:lnTo>
                  <a:cubicBezTo>
                    <a:pt x="-3938" y="18453"/>
                    <a:pt x="1485" y="7595"/>
                    <a:pt x="12329" y="2166"/>
                  </a:cubicBezTo>
                  <a:close/>
                </a:path>
              </a:pathLst>
            </a:custGeom>
            <a:solidFill>
              <a:srgbClr val="7EB4B4"/>
            </a:solidFill>
            <a:ln w="18073" cap="flat">
              <a:noFill/>
              <a:prstDash val="solid"/>
              <a:miter/>
            </a:ln>
          </p:spPr>
          <p:txBody>
            <a:bodyPr rtlCol="0" anchor="ctr"/>
            <a:lstStyle/>
            <a:p>
              <a:endParaRPr lang="en-US"/>
            </a:p>
          </p:txBody>
        </p:sp>
        <p:sp>
          <p:nvSpPr>
            <p:cNvPr id="1537" name="Freeform 1536">
              <a:extLst>
                <a:ext uri="{FF2B5EF4-FFF2-40B4-BE49-F238E27FC236}">
                  <a16:creationId xmlns:a16="http://schemas.microsoft.com/office/drawing/2014/main" id="{A7EE7D4A-091C-F34A-BC9E-5F6EF2D5C0EB}"/>
                </a:ext>
              </a:extLst>
            </p:cNvPr>
            <p:cNvSpPr/>
            <p:nvPr/>
          </p:nvSpPr>
          <p:spPr>
            <a:xfrm>
              <a:off x="9568074" y="5483317"/>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3 h 120149"/>
                <a:gd name="connsiteX5" fmla="*/ 65752 w 76952"/>
                <a:gd name="connsiteY5" fmla="*/ 117983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3"/>
                  </a:cubicBezTo>
                  <a:lnTo>
                    <a:pt x="65752" y="117983"/>
                  </a:lnTo>
                  <a:cubicBezTo>
                    <a:pt x="56714" y="123413"/>
                    <a:pt x="44062" y="117983"/>
                    <a:pt x="38640" y="108935"/>
                  </a:cubicBezTo>
                  <a:lnTo>
                    <a:pt x="2491" y="29311"/>
                  </a:lnTo>
                  <a:cubicBezTo>
                    <a:pt x="-2931" y="18453"/>
                    <a:pt x="684" y="7595"/>
                    <a:pt x="11528" y="2166"/>
                  </a:cubicBezTo>
                  <a:close/>
                </a:path>
              </a:pathLst>
            </a:custGeom>
            <a:solidFill>
              <a:srgbClr val="7EB4B4"/>
            </a:solidFill>
            <a:ln w="18073" cap="flat">
              <a:noFill/>
              <a:prstDash val="solid"/>
              <a:miter/>
            </a:ln>
          </p:spPr>
          <p:txBody>
            <a:bodyPr rtlCol="0" anchor="ctr"/>
            <a:lstStyle/>
            <a:p>
              <a:endParaRPr lang="en-US"/>
            </a:p>
          </p:txBody>
        </p:sp>
        <p:sp>
          <p:nvSpPr>
            <p:cNvPr id="1539" name="Freeform 1538">
              <a:extLst>
                <a:ext uri="{FF2B5EF4-FFF2-40B4-BE49-F238E27FC236}">
                  <a16:creationId xmlns:a16="http://schemas.microsoft.com/office/drawing/2014/main" id="{777A6005-3114-FC46-AEE8-17429D6A761A}"/>
                </a:ext>
              </a:extLst>
            </p:cNvPr>
            <p:cNvSpPr/>
            <p:nvPr/>
          </p:nvSpPr>
          <p:spPr>
            <a:xfrm>
              <a:off x="9265431" y="5787338"/>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89 w 77752"/>
                <a:gd name="connsiteY3" fmla="*/ 90839 h 120149"/>
                <a:gd name="connsiteX4" fmla="*/ 66552 w 77752"/>
                <a:gd name="connsiteY4" fmla="*/ 117984 h 120149"/>
                <a:gd name="connsiteX5" fmla="*/ 66552 w 77752"/>
                <a:gd name="connsiteY5" fmla="*/ 117984 h 120149"/>
                <a:gd name="connsiteX6" fmla="*/ 39441 w 77752"/>
                <a:gd name="connsiteY6" fmla="*/ 108936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89" y="90839"/>
                  </a:lnTo>
                  <a:cubicBezTo>
                    <a:pt x="81012" y="99887"/>
                    <a:pt x="75589" y="112555"/>
                    <a:pt x="66552" y="117984"/>
                  </a:cubicBezTo>
                  <a:lnTo>
                    <a:pt x="66552" y="117984"/>
                  </a:lnTo>
                  <a:cubicBezTo>
                    <a:pt x="57515" y="123413"/>
                    <a:pt x="44863" y="117984"/>
                    <a:pt x="39441" y="108936"/>
                  </a:cubicBezTo>
                  <a:lnTo>
                    <a:pt x="3292" y="29311"/>
                  </a:lnTo>
                  <a:cubicBezTo>
                    <a:pt x="-3938" y="18453"/>
                    <a:pt x="1485" y="7595"/>
                    <a:pt x="12329" y="2166"/>
                  </a:cubicBezTo>
                  <a:close/>
                </a:path>
              </a:pathLst>
            </a:custGeom>
            <a:solidFill>
              <a:srgbClr val="7EB4B4"/>
            </a:solidFill>
            <a:ln w="18073" cap="flat">
              <a:noFill/>
              <a:prstDash val="solid"/>
              <a:miter/>
            </a:ln>
          </p:spPr>
          <p:txBody>
            <a:bodyPr rtlCol="0" anchor="ctr"/>
            <a:lstStyle/>
            <a:p>
              <a:endParaRPr lang="en-US"/>
            </a:p>
          </p:txBody>
        </p:sp>
        <p:sp>
          <p:nvSpPr>
            <p:cNvPr id="1540" name="Freeform 1539">
              <a:extLst>
                <a:ext uri="{FF2B5EF4-FFF2-40B4-BE49-F238E27FC236}">
                  <a16:creationId xmlns:a16="http://schemas.microsoft.com/office/drawing/2014/main" id="{9DFC018E-D5CA-A740-8607-870162C35168}"/>
                </a:ext>
              </a:extLst>
            </p:cNvPr>
            <p:cNvSpPr/>
            <p:nvPr/>
          </p:nvSpPr>
          <p:spPr>
            <a:xfrm>
              <a:off x="9888675" y="5483673"/>
              <a:ext cx="39763" cy="121246"/>
            </a:xfrm>
            <a:custGeom>
              <a:avLst/>
              <a:gdLst>
                <a:gd name="connsiteX0" fmla="*/ 39763 w 39763"/>
                <a:gd name="connsiteY0" fmla="*/ 19906 h 121246"/>
                <a:gd name="connsiteX1" fmla="*/ 39763 w 39763"/>
                <a:gd name="connsiteY1" fmla="*/ 101341 h 121246"/>
                <a:gd name="connsiteX2" fmla="*/ 19881 w 39763"/>
                <a:gd name="connsiteY2" fmla="*/ 121247 h 121246"/>
                <a:gd name="connsiteX3" fmla="*/ 19881 w 39763"/>
                <a:gd name="connsiteY3" fmla="*/ 121247 h 121246"/>
                <a:gd name="connsiteX4" fmla="*/ 0 w 39763"/>
                <a:gd name="connsiteY4" fmla="*/ 101341 h 121246"/>
                <a:gd name="connsiteX5" fmla="*/ 0 w 39763"/>
                <a:gd name="connsiteY5" fmla="*/ 19906 h 121246"/>
                <a:gd name="connsiteX6" fmla="*/ 19881 w 39763"/>
                <a:gd name="connsiteY6" fmla="*/ 0 h 121246"/>
                <a:gd name="connsiteX7" fmla="*/ 19881 w 39763"/>
                <a:gd name="connsiteY7" fmla="*/ 0 h 121246"/>
                <a:gd name="connsiteX8" fmla="*/ 39763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3" y="19906"/>
                  </a:moveTo>
                  <a:lnTo>
                    <a:pt x="39763" y="101341"/>
                  </a:lnTo>
                  <a:cubicBezTo>
                    <a:pt x="39763" y="112199"/>
                    <a:pt x="30726" y="121247"/>
                    <a:pt x="19881" y="121247"/>
                  </a:cubicBezTo>
                  <a:lnTo>
                    <a:pt x="19881" y="121247"/>
                  </a:lnTo>
                  <a:cubicBezTo>
                    <a:pt x="9037" y="121247"/>
                    <a:pt x="0" y="112199"/>
                    <a:pt x="0" y="101341"/>
                  </a:cubicBezTo>
                  <a:lnTo>
                    <a:pt x="0" y="19906"/>
                  </a:lnTo>
                  <a:cubicBezTo>
                    <a:pt x="0" y="9048"/>
                    <a:pt x="9037" y="0"/>
                    <a:pt x="19881" y="0"/>
                  </a:cubicBezTo>
                  <a:lnTo>
                    <a:pt x="19881" y="0"/>
                  </a:lnTo>
                  <a:cubicBezTo>
                    <a:pt x="30726" y="0"/>
                    <a:pt x="39763" y="9048"/>
                    <a:pt x="39763" y="19906"/>
                  </a:cubicBezTo>
                  <a:close/>
                </a:path>
              </a:pathLst>
            </a:custGeom>
            <a:solidFill>
              <a:srgbClr val="7EB4B4"/>
            </a:solidFill>
            <a:ln w="18073" cap="flat">
              <a:noFill/>
              <a:prstDash val="solid"/>
              <a:miter/>
            </a:ln>
          </p:spPr>
          <p:txBody>
            <a:bodyPr rtlCol="0" anchor="ctr"/>
            <a:lstStyle/>
            <a:p>
              <a:endParaRPr lang="en-US"/>
            </a:p>
          </p:txBody>
        </p:sp>
        <p:sp>
          <p:nvSpPr>
            <p:cNvPr id="1541" name="Freeform 1540">
              <a:extLst>
                <a:ext uri="{FF2B5EF4-FFF2-40B4-BE49-F238E27FC236}">
                  <a16:creationId xmlns:a16="http://schemas.microsoft.com/office/drawing/2014/main" id="{6AFE2B8C-7AFE-6E49-9991-C6A7E26B2930}"/>
                </a:ext>
              </a:extLst>
            </p:cNvPr>
            <p:cNvSpPr/>
            <p:nvPr/>
          </p:nvSpPr>
          <p:spPr>
            <a:xfrm>
              <a:off x="9586832" y="5787694"/>
              <a:ext cx="39763" cy="121246"/>
            </a:xfrm>
            <a:custGeom>
              <a:avLst/>
              <a:gdLst>
                <a:gd name="connsiteX0" fmla="*/ 39764 w 39763"/>
                <a:gd name="connsiteY0" fmla="*/ 19906 h 121246"/>
                <a:gd name="connsiteX1" fmla="*/ 39764 w 39763"/>
                <a:gd name="connsiteY1" fmla="*/ 101340 h 121246"/>
                <a:gd name="connsiteX2" fmla="*/ 19882 w 39763"/>
                <a:gd name="connsiteY2" fmla="*/ 121246 h 121246"/>
                <a:gd name="connsiteX3" fmla="*/ 19882 w 39763"/>
                <a:gd name="connsiteY3" fmla="*/ 121246 h 121246"/>
                <a:gd name="connsiteX4" fmla="*/ 0 w 39763"/>
                <a:gd name="connsiteY4" fmla="*/ 101340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0"/>
                  </a:lnTo>
                  <a:cubicBezTo>
                    <a:pt x="39764" y="112198"/>
                    <a:pt x="30726" y="121246"/>
                    <a:pt x="19882" y="121246"/>
                  </a:cubicBezTo>
                  <a:lnTo>
                    <a:pt x="19882" y="121246"/>
                  </a:lnTo>
                  <a:cubicBezTo>
                    <a:pt x="9037" y="121246"/>
                    <a:pt x="0" y="112198"/>
                    <a:pt x="0" y="101340"/>
                  </a:cubicBezTo>
                  <a:lnTo>
                    <a:pt x="0" y="19906"/>
                  </a:lnTo>
                  <a:cubicBezTo>
                    <a:pt x="0" y="9048"/>
                    <a:pt x="9037" y="0"/>
                    <a:pt x="19882" y="0"/>
                  </a:cubicBezTo>
                  <a:lnTo>
                    <a:pt x="19882" y="0"/>
                  </a:lnTo>
                  <a:cubicBezTo>
                    <a:pt x="28919" y="0"/>
                    <a:pt x="39764" y="9048"/>
                    <a:pt x="39764" y="19906"/>
                  </a:cubicBezTo>
                  <a:close/>
                </a:path>
              </a:pathLst>
            </a:custGeom>
            <a:solidFill>
              <a:srgbClr val="7EB4B4"/>
            </a:solidFill>
            <a:ln w="18073" cap="flat">
              <a:noFill/>
              <a:prstDash val="solid"/>
              <a:miter/>
            </a:ln>
          </p:spPr>
          <p:txBody>
            <a:bodyPr rtlCol="0" anchor="ctr"/>
            <a:lstStyle/>
            <a:p>
              <a:endParaRPr lang="en-US"/>
            </a:p>
          </p:txBody>
        </p:sp>
        <p:sp>
          <p:nvSpPr>
            <p:cNvPr id="1542" name="Freeform 1541">
              <a:extLst>
                <a:ext uri="{FF2B5EF4-FFF2-40B4-BE49-F238E27FC236}">
                  <a16:creationId xmlns:a16="http://schemas.microsoft.com/office/drawing/2014/main" id="{562D1A80-FE14-E045-8F86-D97E4E607124}"/>
                </a:ext>
              </a:extLst>
            </p:cNvPr>
            <p:cNvSpPr/>
            <p:nvPr/>
          </p:nvSpPr>
          <p:spPr>
            <a:xfrm>
              <a:off x="9870923" y="5787338"/>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4 h 120149"/>
                <a:gd name="connsiteX5" fmla="*/ 66552 w 77753"/>
                <a:gd name="connsiteY5" fmla="*/ 117984 h 120149"/>
                <a:gd name="connsiteX6" fmla="*/ 39441 w 77753"/>
                <a:gd name="connsiteY6" fmla="*/ 108936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8453"/>
                    <a:pt x="1484" y="7595"/>
                    <a:pt x="12329" y="2166"/>
                  </a:cubicBezTo>
                  <a:close/>
                </a:path>
              </a:pathLst>
            </a:custGeom>
            <a:solidFill>
              <a:srgbClr val="7EB4B4"/>
            </a:solidFill>
            <a:ln w="18073" cap="flat">
              <a:noFill/>
              <a:prstDash val="solid"/>
              <a:miter/>
            </a:ln>
          </p:spPr>
          <p:txBody>
            <a:bodyPr rtlCol="0" anchor="ctr"/>
            <a:lstStyle/>
            <a:p>
              <a:endParaRPr lang="en-US"/>
            </a:p>
          </p:txBody>
        </p:sp>
        <p:sp>
          <p:nvSpPr>
            <p:cNvPr id="1543" name="Freeform 1542">
              <a:extLst>
                <a:ext uri="{FF2B5EF4-FFF2-40B4-BE49-F238E27FC236}">
                  <a16:creationId xmlns:a16="http://schemas.microsoft.com/office/drawing/2014/main" id="{1A94BFB0-98FB-8642-8422-2F1CAED70A86}"/>
                </a:ext>
              </a:extLst>
            </p:cNvPr>
            <p:cNvSpPr/>
            <p:nvPr userDrawn="1"/>
          </p:nvSpPr>
          <p:spPr>
            <a:xfrm>
              <a:off x="10192325" y="5181263"/>
              <a:ext cx="39763" cy="121445"/>
            </a:xfrm>
            <a:custGeom>
              <a:avLst/>
              <a:gdLst>
                <a:gd name="connsiteX0" fmla="*/ 39764 w 39763"/>
                <a:gd name="connsiteY0" fmla="*/ 20105 h 121445"/>
                <a:gd name="connsiteX1" fmla="*/ 39764 w 39763"/>
                <a:gd name="connsiteY1" fmla="*/ 101539 h 121445"/>
                <a:gd name="connsiteX2" fmla="*/ 19882 w 39763"/>
                <a:gd name="connsiteY2" fmla="*/ 121445 h 121445"/>
                <a:gd name="connsiteX3" fmla="*/ 19882 w 39763"/>
                <a:gd name="connsiteY3" fmla="*/ 121445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7" y="121445"/>
                    <a:pt x="19882" y="121445"/>
                  </a:cubicBezTo>
                  <a:lnTo>
                    <a:pt x="19882" y="121445"/>
                  </a:lnTo>
                  <a:cubicBezTo>
                    <a:pt x="9037" y="121445"/>
                    <a:pt x="0" y="112397"/>
                    <a:pt x="0" y="101539"/>
                  </a:cubicBezTo>
                  <a:lnTo>
                    <a:pt x="0" y="20105"/>
                  </a:lnTo>
                  <a:cubicBezTo>
                    <a:pt x="0" y="9247"/>
                    <a:pt x="9037" y="199"/>
                    <a:pt x="19882" y="199"/>
                  </a:cubicBezTo>
                  <a:lnTo>
                    <a:pt x="19882" y="199"/>
                  </a:lnTo>
                  <a:cubicBezTo>
                    <a:pt x="30727" y="-1611"/>
                    <a:pt x="39764" y="9247"/>
                    <a:pt x="39764" y="20105"/>
                  </a:cubicBezTo>
                  <a:close/>
                </a:path>
              </a:pathLst>
            </a:custGeom>
            <a:solidFill>
              <a:srgbClr val="7EB4B4"/>
            </a:solidFill>
            <a:ln w="18073" cap="flat">
              <a:noFill/>
              <a:prstDash val="solid"/>
              <a:miter/>
            </a:ln>
          </p:spPr>
          <p:txBody>
            <a:bodyPr rtlCol="0" anchor="ctr"/>
            <a:lstStyle/>
            <a:p>
              <a:endParaRPr lang="en-US"/>
            </a:p>
          </p:txBody>
        </p:sp>
        <p:sp>
          <p:nvSpPr>
            <p:cNvPr id="1544" name="Freeform 1543">
              <a:extLst>
                <a:ext uri="{FF2B5EF4-FFF2-40B4-BE49-F238E27FC236}">
                  <a16:creationId xmlns:a16="http://schemas.microsoft.com/office/drawing/2014/main" id="{F0DBF58A-1FAD-DA48-9DDE-C7D9338136AC}"/>
                </a:ext>
              </a:extLst>
            </p:cNvPr>
            <p:cNvSpPr/>
            <p:nvPr userDrawn="1"/>
          </p:nvSpPr>
          <p:spPr>
            <a:xfrm>
              <a:off x="10476416" y="5181105"/>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4 h 120149"/>
                <a:gd name="connsiteX5" fmla="*/ 66552 w 77753"/>
                <a:gd name="connsiteY5" fmla="*/ 117984 h 120149"/>
                <a:gd name="connsiteX6" fmla="*/ 39441 w 77753"/>
                <a:gd name="connsiteY6" fmla="*/ 108936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8453"/>
                    <a:pt x="1484" y="7595"/>
                    <a:pt x="12329" y="2166"/>
                  </a:cubicBezTo>
                  <a:close/>
                </a:path>
              </a:pathLst>
            </a:custGeom>
            <a:solidFill>
              <a:srgbClr val="7EB4B4"/>
            </a:solidFill>
            <a:ln w="18073" cap="flat">
              <a:noFill/>
              <a:prstDash val="solid"/>
              <a:miter/>
            </a:ln>
          </p:spPr>
          <p:txBody>
            <a:bodyPr rtlCol="0" anchor="ctr"/>
            <a:lstStyle/>
            <a:p>
              <a:endParaRPr lang="en-US"/>
            </a:p>
          </p:txBody>
        </p:sp>
        <p:sp>
          <p:nvSpPr>
            <p:cNvPr id="1546" name="Freeform 1545">
              <a:extLst>
                <a:ext uri="{FF2B5EF4-FFF2-40B4-BE49-F238E27FC236}">
                  <a16:creationId xmlns:a16="http://schemas.microsoft.com/office/drawing/2014/main" id="{670135FC-0342-634B-B436-664833561073}"/>
                </a:ext>
              </a:extLst>
            </p:cNvPr>
            <p:cNvSpPr/>
            <p:nvPr/>
          </p:nvSpPr>
          <p:spPr>
            <a:xfrm>
              <a:off x="10173566" y="5483317"/>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3 h 120149"/>
                <a:gd name="connsiteX5" fmla="*/ 65752 w 76952"/>
                <a:gd name="connsiteY5" fmla="*/ 117983 h 120149"/>
                <a:gd name="connsiteX6" fmla="*/ 38640 w 76952"/>
                <a:gd name="connsiteY6" fmla="*/ 108935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3"/>
                  </a:cubicBezTo>
                  <a:lnTo>
                    <a:pt x="65752" y="117983"/>
                  </a:lnTo>
                  <a:cubicBezTo>
                    <a:pt x="56715" y="123413"/>
                    <a:pt x="44062" y="117983"/>
                    <a:pt x="38640" y="108935"/>
                  </a:cubicBezTo>
                  <a:lnTo>
                    <a:pt x="2491" y="29311"/>
                  </a:lnTo>
                  <a:cubicBezTo>
                    <a:pt x="-2931" y="18453"/>
                    <a:pt x="684" y="7595"/>
                    <a:pt x="11529" y="2166"/>
                  </a:cubicBezTo>
                  <a:close/>
                </a:path>
              </a:pathLst>
            </a:custGeom>
            <a:solidFill>
              <a:srgbClr val="7EB4B4"/>
            </a:solidFill>
            <a:ln w="18073" cap="flat">
              <a:noFill/>
              <a:prstDash val="solid"/>
              <a:miter/>
            </a:ln>
          </p:spPr>
          <p:txBody>
            <a:bodyPr rtlCol="0" anchor="ctr"/>
            <a:lstStyle/>
            <a:p>
              <a:endParaRPr lang="en-US"/>
            </a:p>
          </p:txBody>
        </p:sp>
        <p:sp>
          <p:nvSpPr>
            <p:cNvPr id="1547" name="Freeform 1546">
              <a:extLst>
                <a:ext uri="{FF2B5EF4-FFF2-40B4-BE49-F238E27FC236}">
                  <a16:creationId xmlns:a16="http://schemas.microsoft.com/office/drawing/2014/main" id="{84992630-0561-C94E-9922-51A86DF046F8}"/>
                </a:ext>
              </a:extLst>
            </p:cNvPr>
            <p:cNvSpPr/>
            <p:nvPr/>
          </p:nvSpPr>
          <p:spPr>
            <a:xfrm>
              <a:off x="10476416" y="5483317"/>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3 h 120149"/>
                <a:gd name="connsiteX5" fmla="*/ 66552 w 77753"/>
                <a:gd name="connsiteY5" fmla="*/ 117983 h 120149"/>
                <a:gd name="connsiteX6" fmla="*/ 39441 w 77753"/>
                <a:gd name="connsiteY6" fmla="*/ 108935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9"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solidFill>
              <a:srgbClr val="7EB4B4"/>
            </a:solidFill>
            <a:ln w="18073" cap="flat">
              <a:noFill/>
              <a:prstDash val="solid"/>
              <a:miter/>
            </a:ln>
          </p:spPr>
          <p:txBody>
            <a:bodyPr rtlCol="0" anchor="ctr"/>
            <a:lstStyle/>
            <a:p>
              <a:endParaRPr lang="en-US"/>
            </a:p>
          </p:txBody>
        </p:sp>
        <p:sp>
          <p:nvSpPr>
            <p:cNvPr id="1549" name="Freeform 1548">
              <a:extLst>
                <a:ext uri="{FF2B5EF4-FFF2-40B4-BE49-F238E27FC236}">
                  <a16:creationId xmlns:a16="http://schemas.microsoft.com/office/drawing/2014/main" id="{5E1D7195-B654-0743-893E-7796C705A6BE}"/>
                </a:ext>
              </a:extLst>
            </p:cNvPr>
            <p:cNvSpPr/>
            <p:nvPr/>
          </p:nvSpPr>
          <p:spPr>
            <a:xfrm>
              <a:off x="10173566" y="5787338"/>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6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3"/>
                    <a:pt x="44062" y="117984"/>
                    <a:pt x="38640" y="108936"/>
                  </a:cubicBezTo>
                  <a:lnTo>
                    <a:pt x="2491" y="29311"/>
                  </a:lnTo>
                  <a:cubicBezTo>
                    <a:pt x="-2931" y="18453"/>
                    <a:pt x="684" y="7595"/>
                    <a:pt x="11529" y="2166"/>
                  </a:cubicBezTo>
                  <a:close/>
                </a:path>
              </a:pathLst>
            </a:custGeom>
            <a:solidFill>
              <a:srgbClr val="7EB4B4"/>
            </a:solidFill>
            <a:ln w="18073" cap="flat">
              <a:noFill/>
              <a:prstDash val="solid"/>
              <a:miter/>
            </a:ln>
          </p:spPr>
          <p:txBody>
            <a:bodyPr rtlCol="0" anchor="ctr"/>
            <a:lstStyle/>
            <a:p>
              <a:endParaRPr lang="en-US"/>
            </a:p>
          </p:txBody>
        </p:sp>
        <p:sp>
          <p:nvSpPr>
            <p:cNvPr id="1550" name="Freeform 1549">
              <a:extLst>
                <a:ext uri="{FF2B5EF4-FFF2-40B4-BE49-F238E27FC236}">
                  <a16:creationId xmlns:a16="http://schemas.microsoft.com/office/drawing/2014/main" id="{40347CC6-B97B-2246-9B4C-52D106C05946}"/>
                </a:ext>
              </a:extLst>
            </p:cNvPr>
            <p:cNvSpPr/>
            <p:nvPr/>
          </p:nvSpPr>
          <p:spPr>
            <a:xfrm>
              <a:off x="10495974" y="5787694"/>
              <a:ext cx="39763" cy="121246"/>
            </a:xfrm>
            <a:custGeom>
              <a:avLst/>
              <a:gdLst>
                <a:gd name="connsiteX0" fmla="*/ 39764 w 39763"/>
                <a:gd name="connsiteY0" fmla="*/ 19906 h 121246"/>
                <a:gd name="connsiteX1" fmla="*/ 39764 w 39763"/>
                <a:gd name="connsiteY1" fmla="*/ 101340 h 121246"/>
                <a:gd name="connsiteX2" fmla="*/ 19882 w 39763"/>
                <a:gd name="connsiteY2" fmla="*/ 121246 h 121246"/>
                <a:gd name="connsiteX3" fmla="*/ 19882 w 39763"/>
                <a:gd name="connsiteY3" fmla="*/ 121246 h 121246"/>
                <a:gd name="connsiteX4" fmla="*/ 0 w 39763"/>
                <a:gd name="connsiteY4" fmla="*/ 101340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0"/>
                  </a:lnTo>
                  <a:cubicBezTo>
                    <a:pt x="39764" y="112198"/>
                    <a:pt x="30727" y="121246"/>
                    <a:pt x="19882" y="121246"/>
                  </a:cubicBezTo>
                  <a:lnTo>
                    <a:pt x="19882" y="121246"/>
                  </a:lnTo>
                  <a:cubicBezTo>
                    <a:pt x="9037" y="121246"/>
                    <a:pt x="0" y="112198"/>
                    <a:pt x="0" y="101340"/>
                  </a:cubicBezTo>
                  <a:lnTo>
                    <a:pt x="0" y="19906"/>
                  </a:lnTo>
                  <a:cubicBezTo>
                    <a:pt x="0" y="9048"/>
                    <a:pt x="9037" y="0"/>
                    <a:pt x="19882" y="0"/>
                  </a:cubicBezTo>
                  <a:lnTo>
                    <a:pt x="19882" y="0"/>
                  </a:lnTo>
                  <a:cubicBezTo>
                    <a:pt x="28919" y="0"/>
                    <a:pt x="39764" y="9048"/>
                    <a:pt x="39764" y="19906"/>
                  </a:cubicBezTo>
                  <a:close/>
                </a:path>
              </a:pathLst>
            </a:custGeom>
            <a:solidFill>
              <a:srgbClr val="7EB4B4"/>
            </a:solidFill>
            <a:ln w="18073" cap="flat">
              <a:noFill/>
              <a:prstDash val="solid"/>
              <a:miter/>
            </a:ln>
          </p:spPr>
          <p:txBody>
            <a:bodyPr rtlCol="0" anchor="ctr"/>
            <a:lstStyle/>
            <a:p>
              <a:endParaRPr lang="en-US"/>
            </a:p>
          </p:txBody>
        </p:sp>
        <p:sp>
          <p:nvSpPr>
            <p:cNvPr id="1552" name="Freeform 1551">
              <a:extLst>
                <a:ext uri="{FF2B5EF4-FFF2-40B4-BE49-F238E27FC236}">
                  <a16:creationId xmlns:a16="http://schemas.microsoft.com/office/drawing/2014/main" id="{F27D1541-2BE4-7249-BE99-6E9C56AF2945}"/>
                </a:ext>
              </a:extLst>
            </p:cNvPr>
            <p:cNvSpPr/>
            <p:nvPr/>
          </p:nvSpPr>
          <p:spPr>
            <a:xfrm>
              <a:off x="5932511" y="6091359"/>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2"/>
                    <a:pt x="44863" y="117984"/>
                    <a:pt x="39441" y="108935"/>
                  </a:cubicBezTo>
                  <a:lnTo>
                    <a:pt x="3292" y="29311"/>
                  </a:lnTo>
                  <a:cubicBezTo>
                    <a:pt x="-3938" y="16643"/>
                    <a:pt x="1485" y="5785"/>
                    <a:pt x="12329" y="2166"/>
                  </a:cubicBezTo>
                  <a:close/>
                </a:path>
              </a:pathLst>
            </a:custGeom>
            <a:solidFill>
              <a:srgbClr val="7EB4B4"/>
            </a:solidFill>
            <a:ln w="18073" cap="flat">
              <a:noFill/>
              <a:prstDash val="solid"/>
              <a:miter/>
            </a:ln>
          </p:spPr>
          <p:txBody>
            <a:bodyPr rtlCol="0" anchor="ctr"/>
            <a:lstStyle/>
            <a:p>
              <a:endParaRPr lang="en-US"/>
            </a:p>
          </p:txBody>
        </p:sp>
        <p:sp>
          <p:nvSpPr>
            <p:cNvPr id="1553" name="Freeform 1552">
              <a:extLst>
                <a:ext uri="{FF2B5EF4-FFF2-40B4-BE49-F238E27FC236}">
                  <a16:creationId xmlns:a16="http://schemas.microsoft.com/office/drawing/2014/main" id="{E20BFC19-7EF5-9C46-B271-68CD5FAF6FB9}"/>
                </a:ext>
              </a:extLst>
            </p:cNvPr>
            <p:cNvSpPr/>
            <p:nvPr/>
          </p:nvSpPr>
          <p:spPr>
            <a:xfrm>
              <a:off x="6236161" y="6091359"/>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2"/>
                    <a:pt x="44863" y="117984"/>
                    <a:pt x="39441" y="108935"/>
                  </a:cubicBezTo>
                  <a:lnTo>
                    <a:pt x="3292" y="29311"/>
                  </a:lnTo>
                  <a:cubicBezTo>
                    <a:pt x="-3938" y="16643"/>
                    <a:pt x="1484" y="5785"/>
                    <a:pt x="12329" y="2166"/>
                  </a:cubicBezTo>
                  <a:close/>
                </a:path>
              </a:pathLst>
            </a:custGeom>
            <a:solidFill>
              <a:srgbClr val="7EB4B4"/>
            </a:solidFill>
            <a:ln w="18073" cap="flat">
              <a:noFill/>
              <a:prstDash val="solid"/>
              <a:miter/>
            </a:ln>
          </p:spPr>
          <p:txBody>
            <a:bodyPr rtlCol="0" anchor="ctr"/>
            <a:lstStyle/>
            <a:p>
              <a:endParaRPr lang="en-US"/>
            </a:p>
          </p:txBody>
        </p:sp>
        <p:sp>
          <p:nvSpPr>
            <p:cNvPr id="1555" name="Freeform 1554">
              <a:extLst>
                <a:ext uri="{FF2B5EF4-FFF2-40B4-BE49-F238E27FC236}">
                  <a16:creationId xmlns:a16="http://schemas.microsoft.com/office/drawing/2014/main" id="{A3EC9004-9548-DD42-976E-D0CE434E98D1}"/>
                </a:ext>
              </a:extLst>
            </p:cNvPr>
            <p:cNvSpPr/>
            <p:nvPr/>
          </p:nvSpPr>
          <p:spPr>
            <a:xfrm>
              <a:off x="5629661" y="6393570"/>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6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6"/>
                  </a:cubicBezTo>
                  <a:lnTo>
                    <a:pt x="2491" y="29311"/>
                  </a:lnTo>
                  <a:cubicBezTo>
                    <a:pt x="-2931" y="18453"/>
                    <a:pt x="684" y="7595"/>
                    <a:pt x="11528" y="2166"/>
                  </a:cubicBezTo>
                  <a:close/>
                </a:path>
              </a:pathLst>
            </a:custGeom>
            <a:solidFill>
              <a:srgbClr val="7EB4B4"/>
            </a:solidFill>
            <a:ln w="18073" cap="flat">
              <a:noFill/>
              <a:prstDash val="solid"/>
              <a:miter/>
            </a:ln>
          </p:spPr>
          <p:txBody>
            <a:bodyPr rtlCol="0" anchor="ctr"/>
            <a:lstStyle/>
            <a:p>
              <a:endParaRPr lang="en-US"/>
            </a:p>
          </p:txBody>
        </p:sp>
        <p:sp>
          <p:nvSpPr>
            <p:cNvPr id="1556" name="Freeform 1555">
              <a:extLst>
                <a:ext uri="{FF2B5EF4-FFF2-40B4-BE49-F238E27FC236}">
                  <a16:creationId xmlns:a16="http://schemas.microsoft.com/office/drawing/2014/main" id="{FC236852-2270-4E42-BAE8-E86BB3A804D6}"/>
                </a:ext>
              </a:extLst>
            </p:cNvPr>
            <p:cNvSpPr/>
            <p:nvPr/>
          </p:nvSpPr>
          <p:spPr>
            <a:xfrm>
              <a:off x="5932511" y="6393570"/>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6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8453"/>
                    <a:pt x="1485" y="7595"/>
                    <a:pt x="12329" y="2166"/>
                  </a:cubicBezTo>
                  <a:close/>
                </a:path>
              </a:pathLst>
            </a:custGeom>
            <a:solidFill>
              <a:srgbClr val="7EB4B4"/>
            </a:solidFill>
            <a:ln w="18073" cap="flat">
              <a:noFill/>
              <a:prstDash val="solid"/>
              <a:miter/>
            </a:ln>
          </p:spPr>
          <p:txBody>
            <a:bodyPr rtlCol="0" anchor="ctr"/>
            <a:lstStyle/>
            <a:p>
              <a:endParaRPr lang="en-US"/>
            </a:p>
          </p:txBody>
        </p:sp>
        <p:sp>
          <p:nvSpPr>
            <p:cNvPr id="1558" name="Freeform 1557">
              <a:extLst>
                <a:ext uri="{FF2B5EF4-FFF2-40B4-BE49-F238E27FC236}">
                  <a16:creationId xmlns:a16="http://schemas.microsoft.com/office/drawing/2014/main" id="{F93DCF3F-78A2-AB4A-90C6-BB2BFEF591BF}"/>
                </a:ext>
              </a:extLst>
            </p:cNvPr>
            <p:cNvSpPr/>
            <p:nvPr/>
          </p:nvSpPr>
          <p:spPr>
            <a:xfrm>
              <a:off x="5629661" y="6697592"/>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2"/>
                    <a:pt x="44062" y="117984"/>
                    <a:pt x="38640" y="108935"/>
                  </a:cubicBezTo>
                  <a:lnTo>
                    <a:pt x="2491" y="29311"/>
                  </a:lnTo>
                  <a:cubicBezTo>
                    <a:pt x="-2931" y="18453"/>
                    <a:pt x="684" y="7595"/>
                    <a:pt x="11528" y="2166"/>
                  </a:cubicBezTo>
                  <a:close/>
                </a:path>
              </a:pathLst>
            </a:custGeom>
            <a:solidFill>
              <a:srgbClr val="7EB4B4"/>
            </a:solidFill>
            <a:ln w="18073" cap="flat">
              <a:noFill/>
              <a:prstDash val="solid"/>
              <a:miter/>
            </a:ln>
          </p:spPr>
          <p:txBody>
            <a:bodyPr rtlCol="0" anchor="ctr"/>
            <a:lstStyle/>
            <a:p>
              <a:endParaRPr lang="en-US"/>
            </a:p>
          </p:txBody>
        </p:sp>
        <p:sp>
          <p:nvSpPr>
            <p:cNvPr id="1559" name="Freeform 1558">
              <a:extLst>
                <a:ext uri="{FF2B5EF4-FFF2-40B4-BE49-F238E27FC236}">
                  <a16:creationId xmlns:a16="http://schemas.microsoft.com/office/drawing/2014/main" id="{E5531F31-43E9-8F4B-9203-426F0E3C7D8A}"/>
                </a:ext>
              </a:extLst>
            </p:cNvPr>
            <p:cNvSpPr/>
            <p:nvPr/>
          </p:nvSpPr>
          <p:spPr>
            <a:xfrm>
              <a:off x="6253912" y="6393927"/>
              <a:ext cx="39763" cy="121246"/>
            </a:xfrm>
            <a:custGeom>
              <a:avLst/>
              <a:gdLst>
                <a:gd name="connsiteX0" fmla="*/ 39764 w 39763"/>
                <a:gd name="connsiteY0" fmla="*/ 19906 h 121246"/>
                <a:gd name="connsiteX1" fmla="*/ 39764 w 39763"/>
                <a:gd name="connsiteY1" fmla="*/ 101340 h 121246"/>
                <a:gd name="connsiteX2" fmla="*/ 19882 w 39763"/>
                <a:gd name="connsiteY2" fmla="*/ 121246 h 121246"/>
                <a:gd name="connsiteX3" fmla="*/ 19882 w 39763"/>
                <a:gd name="connsiteY3" fmla="*/ 121246 h 121246"/>
                <a:gd name="connsiteX4" fmla="*/ 0 w 39763"/>
                <a:gd name="connsiteY4" fmla="*/ 101340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0"/>
                  </a:lnTo>
                  <a:cubicBezTo>
                    <a:pt x="39764" y="112198"/>
                    <a:pt x="30727" y="121246"/>
                    <a:pt x="19882" y="121246"/>
                  </a:cubicBezTo>
                  <a:lnTo>
                    <a:pt x="19882" y="121246"/>
                  </a:lnTo>
                  <a:cubicBezTo>
                    <a:pt x="9037" y="121246"/>
                    <a:pt x="0" y="112198"/>
                    <a:pt x="0" y="101340"/>
                  </a:cubicBezTo>
                  <a:lnTo>
                    <a:pt x="0" y="19906"/>
                  </a:lnTo>
                  <a:cubicBezTo>
                    <a:pt x="0" y="9048"/>
                    <a:pt x="9037" y="0"/>
                    <a:pt x="19882" y="0"/>
                  </a:cubicBezTo>
                  <a:lnTo>
                    <a:pt x="19882" y="0"/>
                  </a:lnTo>
                  <a:cubicBezTo>
                    <a:pt x="30727" y="0"/>
                    <a:pt x="39764" y="9048"/>
                    <a:pt x="39764" y="19906"/>
                  </a:cubicBezTo>
                  <a:close/>
                </a:path>
              </a:pathLst>
            </a:custGeom>
            <a:solidFill>
              <a:srgbClr val="7EB4B4"/>
            </a:solidFill>
            <a:ln w="18073" cap="flat">
              <a:noFill/>
              <a:prstDash val="solid"/>
              <a:miter/>
            </a:ln>
          </p:spPr>
          <p:txBody>
            <a:bodyPr rtlCol="0" anchor="ctr"/>
            <a:lstStyle/>
            <a:p>
              <a:endParaRPr lang="en-US"/>
            </a:p>
          </p:txBody>
        </p:sp>
        <p:sp>
          <p:nvSpPr>
            <p:cNvPr id="1560" name="Freeform 1559">
              <a:extLst>
                <a:ext uri="{FF2B5EF4-FFF2-40B4-BE49-F238E27FC236}">
                  <a16:creationId xmlns:a16="http://schemas.microsoft.com/office/drawing/2014/main" id="{851784D3-0E36-5840-B920-3BF9FFCA9950}"/>
                </a:ext>
              </a:extLst>
            </p:cNvPr>
            <p:cNvSpPr/>
            <p:nvPr/>
          </p:nvSpPr>
          <p:spPr>
            <a:xfrm>
              <a:off x="5952070" y="6697948"/>
              <a:ext cx="39763" cy="121246"/>
            </a:xfrm>
            <a:custGeom>
              <a:avLst/>
              <a:gdLst>
                <a:gd name="connsiteX0" fmla="*/ 39764 w 39763"/>
                <a:gd name="connsiteY0" fmla="*/ 19906 h 121246"/>
                <a:gd name="connsiteX1" fmla="*/ 39764 w 39763"/>
                <a:gd name="connsiteY1" fmla="*/ 101341 h 121246"/>
                <a:gd name="connsiteX2" fmla="*/ 19882 w 39763"/>
                <a:gd name="connsiteY2" fmla="*/ 121247 h 121246"/>
                <a:gd name="connsiteX3" fmla="*/ 19882 w 39763"/>
                <a:gd name="connsiteY3" fmla="*/ 121247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9"/>
                    <a:pt x="30726" y="121247"/>
                    <a:pt x="19882" y="121247"/>
                  </a:cubicBezTo>
                  <a:lnTo>
                    <a:pt x="19882" y="121247"/>
                  </a:lnTo>
                  <a:cubicBezTo>
                    <a:pt x="9037" y="121247"/>
                    <a:pt x="0" y="112199"/>
                    <a:pt x="0" y="101341"/>
                  </a:cubicBezTo>
                  <a:lnTo>
                    <a:pt x="0" y="19906"/>
                  </a:lnTo>
                  <a:cubicBezTo>
                    <a:pt x="0" y="9048"/>
                    <a:pt x="9037" y="0"/>
                    <a:pt x="19882" y="0"/>
                  </a:cubicBezTo>
                  <a:lnTo>
                    <a:pt x="19882" y="0"/>
                  </a:lnTo>
                  <a:cubicBezTo>
                    <a:pt x="28919" y="0"/>
                    <a:pt x="39764" y="9048"/>
                    <a:pt x="39764" y="19906"/>
                  </a:cubicBezTo>
                  <a:close/>
                </a:path>
              </a:pathLst>
            </a:custGeom>
            <a:solidFill>
              <a:srgbClr val="7EB4B4"/>
            </a:solidFill>
            <a:ln w="18073" cap="flat">
              <a:noFill/>
              <a:prstDash val="solid"/>
              <a:miter/>
            </a:ln>
          </p:spPr>
          <p:txBody>
            <a:bodyPr rtlCol="0" anchor="ctr"/>
            <a:lstStyle/>
            <a:p>
              <a:endParaRPr lang="en-US"/>
            </a:p>
          </p:txBody>
        </p:sp>
        <p:sp>
          <p:nvSpPr>
            <p:cNvPr id="1561" name="Freeform 1560">
              <a:extLst>
                <a:ext uri="{FF2B5EF4-FFF2-40B4-BE49-F238E27FC236}">
                  <a16:creationId xmlns:a16="http://schemas.microsoft.com/office/drawing/2014/main" id="{BC799AFC-0688-1441-AC70-5F24A84EEBD7}"/>
                </a:ext>
              </a:extLst>
            </p:cNvPr>
            <p:cNvSpPr/>
            <p:nvPr/>
          </p:nvSpPr>
          <p:spPr>
            <a:xfrm>
              <a:off x="6236161" y="6697592"/>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2"/>
                    <a:pt x="44863" y="117984"/>
                    <a:pt x="39441" y="108935"/>
                  </a:cubicBezTo>
                  <a:lnTo>
                    <a:pt x="3292" y="29311"/>
                  </a:lnTo>
                  <a:cubicBezTo>
                    <a:pt x="-3938" y="18453"/>
                    <a:pt x="1484" y="7595"/>
                    <a:pt x="12329" y="2166"/>
                  </a:cubicBezTo>
                  <a:close/>
                </a:path>
              </a:pathLst>
            </a:custGeom>
            <a:solidFill>
              <a:srgbClr val="7EB4B4"/>
            </a:solidFill>
            <a:ln w="18073" cap="flat">
              <a:noFill/>
              <a:prstDash val="solid"/>
              <a:miter/>
            </a:ln>
          </p:spPr>
          <p:txBody>
            <a:bodyPr rtlCol="0" anchor="ctr"/>
            <a:lstStyle/>
            <a:p>
              <a:endParaRPr lang="en-US"/>
            </a:p>
          </p:txBody>
        </p:sp>
        <p:sp>
          <p:nvSpPr>
            <p:cNvPr id="1562" name="Freeform 1561">
              <a:extLst>
                <a:ext uri="{FF2B5EF4-FFF2-40B4-BE49-F238E27FC236}">
                  <a16:creationId xmlns:a16="http://schemas.microsoft.com/office/drawing/2014/main" id="{EEF80464-94ED-964D-B379-175332C5264A}"/>
                </a:ext>
              </a:extLst>
            </p:cNvPr>
            <p:cNvSpPr/>
            <p:nvPr userDrawn="1"/>
          </p:nvSpPr>
          <p:spPr>
            <a:xfrm>
              <a:off x="6557562" y="6091516"/>
              <a:ext cx="39763" cy="121445"/>
            </a:xfrm>
            <a:custGeom>
              <a:avLst/>
              <a:gdLst>
                <a:gd name="connsiteX0" fmla="*/ 39764 w 39763"/>
                <a:gd name="connsiteY0" fmla="*/ 20105 h 121445"/>
                <a:gd name="connsiteX1" fmla="*/ 39764 w 39763"/>
                <a:gd name="connsiteY1" fmla="*/ 101539 h 121445"/>
                <a:gd name="connsiteX2" fmla="*/ 19882 w 39763"/>
                <a:gd name="connsiteY2" fmla="*/ 121446 h 121445"/>
                <a:gd name="connsiteX3" fmla="*/ 19882 w 39763"/>
                <a:gd name="connsiteY3" fmla="*/ 121446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6" y="121446"/>
                    <a:pt x="19882" y="121446"/>
                  </a:cubicBezTo>
                  <a:lnTo>
                    <a:pt x="19882" y="121446"/>
                  </a:lnTo>
                  <a:cubicBezTo>
                    <a:pt x="9037" y="121446"/>
                    <a:pt x="0" y="112397"/>
                    <a:pt x="0" y="101539"/>
                  </a:cubicBezTo>
                  <a:lnTo>
                    <a:pt x="0" y="20105"/>
                  </a:lnTo>
                  <a:cubicBezTo>
                    <a:pt x="0" y="9247"/>
                    <a:pt x="9037" y="199"/>
                    <a:pt x="19882" y="199"/>
                  </a:cubicBezTo>
                  <a:lnTo>
                    <a:pt x="19882" y="199"/>
                  </a:lnTo>
                  <a:cubicBezTo>
                    <a:pt x="28919" y="-1611"/>
                    <a:pt x="39764" y="9247"/>
                    <a:pt x="39764" y="20105"/>
                  </a:cubicBezTo>
                  <a:close/>
                </a:path>
              </a:pathLst>
            </a:custGeom>
            <a:solidFill>
              <a:srgbClr val="7EB4B4"/>
            </a:solidFill>
            <a:ln w="18073" cap="flat">
              <a:noFill/>
              <a:prstDash val="solid"/>
              <a:miter/>
            </a:ln>
          </p:spPr>
          <p:txBody>
            <a:bodyPr rtlCol="0" anchor="ctr"/>
            <a:lstStyle/>
            <a:p>
              <a:endParaRPr lang="en-US"/>
            </a:p>
          </p:txBody>
        </p:sp>
        <p:sp>
          <p:nvSpPr>
            <p:cNvPr id="1564" name="Freeform 1563">
              <a:extLst>
                <a:ext uri="{FF2B5EF4-FFF2-40B4-BE49-F238E27FC236}">
                  <a16:creationId xmlns:a16="http://schemas.microsoft.com/office/drawing/2014/main" id="{F28B4B57-42A0-F045-859F-8C6E4D8BCE48}"/>
                </a:ext>
              </a:extLst>
            </p:cNvPr>
            <p:cNvSpPr/>
            <p:nvPr/>
          </p:nvSpPr>
          <p:spPr>
            <a:xfrm>
              <a:off x="6841653" y="6091359"/>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2"/>
                    <a:pt x="44863" y="117984"/>
                    <a:pt x="39441" y="108935"/>
                  </a:cubicBezTo>
                  <a:lnTo>
                    <a:pt x="3292" y="29311"/>
                  </a:lnTo>
                  <a:cubicBezTo>
                    <a:pt x="-3938" y="16643"/>
                    <a:pt x="1484" y="5785"/>
                    <a:pt x="12329" y="2166"/>
                  </a:cubicBezTo>
                  <a:close/>
                </a:path>
              </a:pathLst>
            </a:custGeom>
            <a:solidFill>
              <a:srgbClr val="7EB4B4"/>
            </a:solidFill>
            <a:ln w="18073" cap="flat">
              <a:noFill/>
              <a:prstDash val="solid"/>
              <a:miter/>
            </a:ln>
          </p:spPr>
          <p:txBody>
            <a:bodyPr rtlCol="0" anchor="ctr"/>
            <a:lstStyle/>
            <a:p>
              <a:endParaRPr lang="en-US"/>
            </a:p>
          </p:txBody>
        </p:sp>
        <p:sp>
          <p:nvSpPr>
            <p:cNvPr id="1565" name="Freeform 1564">
              <a:extLst>
                <a:ext uri="{FF2B5EF4-FFF2-40B4-BE49-F238E27FC236}">
                  <a16:creationId xmlns:a16="http://schemas.microsoft.com/office/drawing/2014/main" id="{D15138D5-3D62-C941-8B9A-E702C2E1E67B}"/>
                </a:ext>
              </a:extLst>
            </p:cNvPr>
            <p:cNvSpPr/>
            <p:nvPr/>
          </p:nvSpPr>
          <p:spPr>
            <a:xfrm>
              <a:off x="7144296" y="6091359"/>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2"/>
                    <a:pt x="44062" y="117984"/>
                    <a:pt x="38640" y="108935"/>
                  </a:cubicBezTo>
                  <a:lnTo>
                    <a:pt x="2491" y="29311"/>
                  </a:lnTo>
                  <a:cubicBezTo>
                    <a:pt x="-2931" y="16643"/>
                    <a:pt x="684" y="5785"/>
                    <a:pt x="11528" y="2166"/>
                  </a:cubicBezTo>
                  <a:close/>
                </a:path>
              </a:pathLst>
            </a:custGeom>
            <a:solidFill>
              <a:srgbClr val="7EB4B4"/>
            </a:solidFill>
            <a:ln w="18073" cap="flat">
              <a:noFill/>
              <a:prstDash val="solid"/>
              <a:miter/>
            </a:ln>
          </p:spPr>
          <p:txBody>
            <a:bodyPr rtlCol="0" anchor="ctr"/>
            <a:lstStyle/>
            <a:p>
              <a:endParaRPr lang="en-US"/>
            </a:p>
          </p:txBody>
        </p:sp>
        <p:sp>
          <p:nvSpPr>
            <p:cNvPr id="1567" name="Freeform 1566">
              <a:extLst>
                <a:ext uri="{FF2B5EF4-FFF2-40B4-BE49-F238E27FC236}">
                  <a16:creationId xmlns:a16="http://schemas.microsoft.com/office/drawing/2014/main" id="{3D64D2F4-F251-F34D-849E-A01D6276E976}"/>
                </a:ext>
              </a:extLst>
            </p:cNvPr>
            <p:cNvSpPr/>
            <p:nvPr/>
          </p:nvSpPr>
          <p:spPr>
            <a:xfrm>
              <a:off x="6538804" y="6393570"/>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6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6"/>
                  </a:cubicBezTo>
                  <a:lnTo>
                    <a:pt x="2491" y="29311"/>
                  </a:lnTo>
                  <a:cubicBezTo>
                    <a:pt x="-2931" y="18453"/>
                    <a:pt x="684" y="7595"/>
                    <a:pt x="11528" y="2166"/>
                  </a:cubicBezTo>
                  <a:close/>
                </a:path>
              </a:pathLst>
            </a:custGeom>
            <a:solidFill>
              <a:srgbClr val="7EB4B4"/>
            </a:solidFill>
            <a:ln w="18073" cap="flat">
              <a:noFill/>
              <a:prstDash val="solid"/>
              <a:miter/>
            </a:ln>
          </p:spPr>
          <p:txBody>
            <a:bodyPr rtlCol="0" anchor="ctr"/>
            <a:lstStyle/>
            <a:p>
              <a:endParaRPr lang="en-US"/>
            </a:p>
          </p:txBody>
        </p:sp>
        <p:sp>
          <p:nvSpPr>
            <p:cNvPr id="1568" name="Freeform 1567">
              <a:extLst>
                <a:ext uri="{FF2B5EF4-FFF2-40B4-BE49-F238E27FC236}">
                  <a16:creationId xmlns:a16="http://schemas.microsoft.com/office/drawing/2014/main" id="{7495C47D-2A00-BD4E-94A3-505A1AF16E88}"/>
                </a:ext>
              </a:extLst>
            </p:cNvPr>
            <p:cNvSpPr/>
            <p:nvPr/>
          </p:nvSpPr>
          <p:spPr>
            <a:xfrm>
              <a:off x="6841653" y="6393570"/>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6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8453"/>
                    <a:pt x="1484" y="7595"/>
                    <a:pt x="12329" y="2166"/>
                  </a:cubicBezTo>
                  <a:close/>
                </a:path>
              </a:pathLst>
            </a:custGeom>
            <a:solidFill>
              <a:srgbClr val="7EB4B4"/>
            </a:solidFill>
            <a:ln w="18073" cap="flat">
              <a:noFill/>
              <a:prstDash val="solid"/>
              <a:miter/>
            </a:ln>
          </p:spPr>
          <p:txBody>
            <a:bodyPr rtlCol="0" anchor="ctr"/>
            <a:lstStyle/>
            <a:p>
              <a:endParaRPr lang="en-US"/>
            </a:p>
          </p:txBody>
        </p:sp>
        <p:sp>
          <p:nvSpPr>
            <p:cNvPr id="1570" name="Freeform 1569">
              <a:extLst>
                <a:ext uri="{FF2B5EF4-FFF2-40B4-BE49-F238E27FC236}">
                  <a16:creationId xmlns:a16="http://schemas.microsoft.com/office/drawing/2014/main" id="{C917862D-EFBB-9E45-9CFC-8FE842306524}"/>
                </a:ext>
              </a:extLst>
            </p:cNvPr>
            <p:cNvSpPr/>
            <p:nvPr/>
          </p:nvSpPr>
          <p:spPr>
            <a:xfrm>
              <a:off x="6538804" y="6697592"/>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2"/>
                    <a:pt x="44062" y="117984"/>
                    <a:pt x="38640" y="108935"/>
                  </a:cubicBezTo>
                  <a:lnTo>
                    <a:pt x="2491" y="29311"/>
                  </a:lnTo>
                  <a:cubicBezTo>
                    <a:pt x="-2931" y="18453"/>
                    <a:pt x="684" y="7595"/>
                    <a:pt x="11528" y="2166"/>
                  </a:cubicBezTo>
                  <a:close/>
                </a:path>
              </a:pathLst>
            </a:custGeom>
            <a:solidFill>
              <a:srgbClr val="7EB4B4"/>
            </a:solidFill>
            <a:ln w="18073" cap="flat">
              <a:noFill/>
              <a:prstDash val="solid"/>
              <a:miter/>
            </a:ln>
          </p:spPr>
          <p:txBody>
            <a:bodyPr rtlCol="0" anchor="ctr"/>
            <a:lstStyle/>
            <a:p>
              <a:endParaRPr lang="en-US"/>
            </a:p>
          </p:txBody>
        </p:sp>
        <p:sp>
          <p:nvSpPr>
            <p:cNvPr id="1571" name="Freeform 1570">
              <a:extLst>
                <a:ext uri="{FF2B5EF4-FFF2-40B4-BE49-F238E27FC236}">
                  <a16:creationId xmlns:a16="http://schemas.microsoft.com/office/drawing/2014/main" id="{766F6ACD-4843-BF48-99C0-8B73FE223852}"/>
                </a:ext>
              </a:extLst>
            </p:cNvPr>
            <p:cNvSpPr/>
            <p:nvPr/>
          </p:nvSpPr>
          <p:spPr>
            <a:xfrm>
              <a:off x="7163055" y="6393927"/>
              <a:ext cx="39763" cy="121246"/>
            </a:xfrm>
            <a:custGeom>
              <a:avLst/>
              <a:gdLst>
                <a:gd name="connsiteX0" fmla="*/ 39764 w 39763"/>
                <a:gd name="connsiteY0" fmla="*/ 19906 h 121246"/>
                <a:gd name="connsiteX1" fmla="*/ 39764 w 39763"/>
                <a:gd name="connsiteY1" fmla="*/ 101340 h 121246"/>
                <a:gd name="connsiteX2" fmla="*/ 19882 w 39763"/>
                <a:gd name="connsiteY2" fmla="*/ 121246 h 121246"/>
                <a:gd name="connsiteX3" fmla="*/ 19882 w 39763"/>
                <a:gd name="connsiteY3" fmla="*/ 121246 h 121246"/>
                <a:gd name="connsiteX4" fmla="*/ 0 w 39763"/>
                <a:gd name="connsiteY4" fmla="*/ 101340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0"/>
                  </a:lnTo>
                  <a:cubicBezTo>
                    <a:pt x="39764" y="112198"/>
                    <a:pt x="30726" y="121246"/>
                    <a:pt x="19882" y="121246"/>
                  </a:cubicBezTo>
                  <a:lnTo>
                    <a:pt x="19882" y="121246"/>
                  </a:lnTo>
                  <a:cubicBezTo>
                    <a:pt x="9037" y="121246"/>
                    <a:pt x="0" y="112198"/>
                    <a:pt x="0" y="101340"/>
                  </a:cubicBezTo>
                  <a:lnTo>
                    <a:pt x="0" y="19906"/>
                  </a:lnTo>
                  <a:cubicBezTo>
                    <a:pt x="0" y="9048"/>
                    <a:pt x="9037" y="0"/>
                    <a:pt x="19882" y="0"/>
                  </a:cubicBezTo>
                  <a:lnTo>
                    <a:pt x="19882" y="0"/>
                  </a:lnTo>
                  <a:cubicBezTo>
                    <a:pt x="30726" y="0"/>
                    <a:pt x="39764" y="9048"/>
                    <a:pt x="39764" y="19906"/>
                  </a:cubicBezTo>
                  <a:close/>
                </a:path>
              </a:pathLst>
            </a:custGeom>
            <a:solidFill>
              <a:srgbClr val="7EB4B4"/>
            </a:solidFill>
            <a:ln w="18073" cap="flat">
              <a:noFill/>
              <a:prstDash val="solid"/>
              <a:miter/>
            </a:ln>
          </p:spPr>
          <p:txBody>
            <a:bodyPr rtlCol="0" anchor="ctr"/>
            <a:lstStyle/>
            <a:p>
              <a:endParaRPr lang="en-US"/>
            </a:p>
          </p:txBody>
        </p:sp>
        <p:sp>
          <p:nvSpPr>
            <p:cNvPr id="1572" name="Freeform 1571">
              <a:extLst>
                <a:ext uri="{FF2B5EF4-FFF2-40B4-BE49-F238E27FC236}">
                  <a16:creationId xmlns:a16="http://schemas.microsoft.com/office/drawing/2014/main" id="{71C4D19E-5A53-CB49-984C-9EE82F3655B9}"/>
                </a:ext>
              </a:extLst>
            </p:cNvPr>
            <p:cNvSpPr/>
            <p:nvPr/>
          </p:nvSpPr>
          <p:spPr>
            <a:xfrm>
              <a:off x="6859405" y="6697948"/>
              <a:ext cx="39763" cy="121246"/>
            </a:xfrm>
            <a:custGeom>
              <a:avLst/>
              <a:gdLst>
                <a:gd name="connsiteX0" fmla="*/ 39764 w 39763"/>
                <a:gd name="connsiteY0" fmla="*/ 19906 h 121246"/>
                <a:gd name="connsiteX1" fmla="*/ 39764 w 39763"/>
                <a:gd name="connsiteY1" fmla="*/ 101341 h 121246"/>
                <a:gd name="connsiteX2" fmla="*/ 19882 w 39763"/>
                <a:gd name="connsiteY2" fmla="*/ 121247 h 121246"/>
                <a:gd name="connsiteX3" fmla="*/ 19882 w 39763"/>
                <a:gd name="connsiteY3" fmla="*/ 121247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9"/>
                    <a:pt x="30727" y="121247"/>
                    <a:pt x="19882" y="121247"/>
                  </a:cubicBezTo>
                  <a:lnTo>
                    <a:pt x="19882" y="121247"/>
                  </a:lnTo>
                  <a:cubicBezTo>
                    <a:pt x="9037" y="121247"/>
                    <a:pt x="0" y="112199"/>
                    <a:pt x="0" y="101341"/>
                  </a:cubicBezTo>
                  <a:lnTo>
                    <a:pt x="0" y="19906"/>
                  </a:lnTo>
                  <a:cubicBezTo>
                    <a:pt x="0" y="9048"/>
                    <a:pt x="9037" y="0"/>
                    <a:pt x="19882" y="0"/>
                  </a:cubicBezTo>
                  <a:lnTo>
                    <a:pt x="19882" y="0"/>
                  </a:lnTo>
                  <a:cubicBezTo>
                    <a:pt x="30727" y="0"/>
                    <a:pt x="39764" y="9048"/>
                    <a:pt x="39764" y="19906"/>
                  </a:cubicBezTo>
                  <a:close/>
                </a:path>
              </a:pathLst>
            </a:custGeom>
            <a:solidFill>
              <a:srgbClr val="7EB4B4"/>
            </a:solidFill>
            <a:ln w="18073" cap="flat">
              <a:noFill/>
              <a:prstDash val="solid"/>
              <a:miter/>
            </a:ln>
          </p:spPr>
          <p:txBody>
            <a:bodyPr rtlCol="0" anchor="ctr"/>
            <a:lstStyle/>
            <a:p>
              <a:endParaRPr lang="en-US"/>
            </a:p>
          </p:txBody>
        </p:sp>
        <p:sp>
          <p:nvSpPr>
            <p:cNvPr id="1573" name="Freeform 1572">
              <a:extLst>
                <a:ext uri="{FF2B5EF4-FFF2-40B4-BE49-F238E27FC236}">
                  <a16:creationId xmlns:a16="http://schemas.microsoft.com/office/drawing/2014/main" id="{A654E0BC-DAE7-7342-AF1B-9E1395DAB514}"/>
                </a:ext>
              </a:extLst>
            </p:cNvPr>
            <p:cNvSpPr/>
            <p:nvPr/>
          </p:nvSpPr>
          <p:spPr>
            <a:xfrm>
              <a:off x="7144296" y="6697592"/>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2"/>
                    <a:pt x="44062" y="117984"/>
                    <a:pt x="38640" y="108935"/>
                  </a:cubicBezTo>
                  <a:lnTo>
                    <a:pt x="2491" y="29311"/>
                  </a:lnTo>
                  <a:cubicBezTo>
                    <a:pt x="-2931" y="18453"/>
                    <a:pt x="684" y="7595"/>
                    <a:pt x="11528" y="2166"/>
                  </a:cubicBezTo>
                  <a:close/>
                </a:path>
              </a:pathLst>
            </a:custGeom>
            <a:solidFill>
              <a:srgbClr val="7EB4B4"/>
            </a:solidFill>
            <a:ln w="18073" cap="flat">
              <a:noFill/>
              <a:prstDash val="solid"/>
              <a:miter/>
            </a:ln>
          </p:spPr>
          <p:txBody>
            <a:bodyPr rtlCol="0" anchor="ctr"/>
            <a:lstStyle/>
            <a:p>
              <a:endParaRPr lang="en-US"/>
            </a:p>
          </p:txBody>
        </p:sp>
        <p:sp>
          <p:nvSpPr>
            <p:cNvPr id="1574" name="Freeform 1573">
              <a:extLst>
                <a:ext uri="{FF2B5EF4-FFF2-40B4-BE49-F238E27FC236}">
                  <a16:creationId xmlns:a16="http://schemas.microsoft.com/office/drawing/2014/main" id="{7389BE2B-6B6E-554C-8005-C88F688A2133}"/>
                </a:ext>
              </a:extLst>
            </p:cNvPr>
            <p:cNvSpPr/>
            <p:nvPr userDrawn="1"/>
          </p:nvSpPr>
          <p:spPr>
            <a:xfrm>
              <a:off x="7466705" y="6091516"/>
              <a:ext cx="39763" cy="121445"/>
            </a:xfrm>
            <a:custGeom>
              <a:avLst/>
              <a:gdLst>
                <a:gd name="connsiteX0" fmla="*/ 39764 w 39763"/>
                <a:gd name="connsiteY0" fmla="*/ 20105 h 121445"/>
                <a:gd name="connsiteX1" fmla="*/ 39764 w 39763"/>
                <a:gd name="connsiteY1" fmla="*/ 101539 h 121445"/>
                <a:gd name="connsiteX2" fmla="*/ 19882 w 39763"/>
                <a:gd name="connsiteY2" fmla="*/ 121446 h 121445"/>
                <a:gd name="connsiteX3" fmla="*/ 19882 w 39763"/>
                <a:gd name="connsiteY3" fmla="*/ 121446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6" y="121446"/>
                    <a:pt x="19882" y="121446"/>
                  </a:cubicBezTo>
                  <a:lnTo>
                    <a:pt x="19882" y="121446"/>
                  </a:lnTo>
                  <a:cubicBezTo>
                    <a:pt x="9037" y="121446"/>
                    <a:pt x="0" y="112397"/>
                    <a:pt x="0" y="101539"/>
                  </a:cubicBezTo>
                  <a:lnTo>
                    <a:pt x="0" y="20105"/>
                  </a:lnTo>
                  <a:cubicBezTo>
                    <a:pt x="0" y="9247"/>
                    <a:pt x="9037" y="199"/>
                    <a:pt x="19882" y="199"/>
                  </a:cubicBezTo>
                  <a:lnTo>
                    <a:pt x="19882" y="199"/>
                  </a:lnTo>
                  <a:cubicBezTo>
                    <a:pt x="28919" y="-1611"/>
                    <a:pt x="39764" y="9247"/>
                    <a:pt x="39764" y="20105"/>
                  </a:cubicBezTo>
                  <a:close/>
                </a:path>
              </a:pathLst>
            </a:custGeom>
            <a:solidFill>
              <a:srgbClr val="7EB4B4"/>
            </a:solidFill>
            <a:ln w="18073" cap="flat">
              <a:noFill/>
              <a:prstDash val="solid"/>
              <a:miter/>
            </a:ln>
          </p:spPr>
          <p:txBody>
            <a:bodyPr rtlCol="0" anchor="ctr"/>
            <a:lstStyle/>
            <a:p>
              <a:endParaRPr lang="en-US"/>
            </a:p>
          </p:txBody>
        </p:sp>
        <p:sp>
          <p:nvSpPr>
            <p:cNvPr id="1576" name="Freeform 1575">
              <a:extLst>
                <a:ext uri="{FF2B5EF4-FFF2-40B4-BE49-F238E27FC236}">
                  <a16:creationId xmlns:a16="http://schemas.microsoft.com/office/drawing/2014/main" id="{CF3E98FE-4C39-1647-9C50-3AA1AC542615}"/>
                </a:ext>
              </a:extLst>
            </p:cNvPr>
            <p:cNvSpPr/>
            <p:nvPr/>
          </p:nvSpPr>
          <p:spPr>
            <a:xfrm>
              <a:off x="7750796" y="6091359"/>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2"/>
                    <a:pt x="44863" y="117984"/>
                    <a:pt x="39441" y="108935"/>
                  </a:cubicBezTo>
                  <a:lnTo>
                    <a:pt x="3292" y="29311"/>
                  </a:lnTo>
                  <a:cubicBezTo>
                    <a:pt x="-3938" y="16643"/>
                    <a:pt x="1484" y="5785"/>
                    <a:pt x="12329" y="2166"/>
                  </a:cubicBezTo>
                  <a:close/>
                </a:path>
              </a:pathLst>
            </a:custGeom>
            <a:solidFill>
              <a:srgbClr val="7EB4B4"/>
            </a:solidFill>
            <a:ln w="18073" cap="flat">
              <a:noFill/>
              <a:prstDash val="solid"/>
              <a:miter/>
            </a:ln>
          </p:spPr>
          <p:txBody>
            <a:bodyPr rtlCol="0" anchor="ctr"/>
            <a:lstStyle/>
            <a:p>
              <a:endParaRPr lang="en-US"/>
            </a:p>
          </p:txBody>
        </p:sp>
        <p:sp>
          <p:nvSpPr>
            <p:cNvPr id="1577" name="Freeform 1576">
              <a:extLst>
                <a:ext uri="{FF2B5EF4-FFF2-40B4-BE49-F238E27FC236}">
                  <a16:creationId xmlns:a16="http://schemas.microsoft.com/office/drawing/2014/main" id="{8B5BC34F-CA59-F644-8DB4-EB12A353AD3C}"/>
                </a:ext>
              </a:extLst>
            </p:cNvPr>
            <p:cNvSpPr/>
            <p:nvPr/>
          </p:nvSpPr>
          <p:spPr>
            <a:xfrm>
              <a:off x="8053439" y="6091359"/>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2"/>
                    <a:pt x="44062" y="117984"/>
                    <a:pt x="38640" y="108935"/>
                  </a:cubicBezTo>
                  <a:lnTo>
                    <a:pt x="2491" y="29311"/>
                  </a:lnTo>
                  <a:cubicBezTo>
                    <a:pt x="-2931" y="16643"/>
                    <a:pt x="684" y="5785"/>
                    <a:pt x="11528" y="2166"/>
                  </a:cubicBezTo>
                  <a:close/>
                </a:path>
              </a:pathLst>
            </a:custGeom>
            <a:solidFill>
              <a:srgbClr val="7EB4B4"/>
            </a:solidFill>
            <a:ln w="18073" cap="flat">
              <a:noFill/>
              <a:prstDash val="solid"/>
              <a:miter/>
            </a:ln>
          </p:spPr>
          <p:txBody>
            <a:bodyPr rtlCol="0" anchor="ctr"/>
            <a:lstStyle/>
            <a:p>
              <a:endParaRPr lang="en-US"/>
            </a:p>
          </p:txBody>
        </p:sp>
        <p:sp>
          <p:nvSpPr>
            <p:cNvPr id="1579" name="Freeform 1578">
              <a:extLst>
                <a:ext uri="{FF2B5EF4-FFF2-40B4-BE49-F238E27FC236}">
                  <a16:creationId xmlns:a16="http://schemas.microsoft.com/office/drawing/2014/main" id="{F20F0E50-5A27-904B-A2C0-13F4E6575BF1}"/>
                </a:ext>
              </a:extLst>
            </p:cNvPr>
            <p:cNvSpPr/>
            <p:nvPr/>
          </p:nvSpPr>
          <p:spPr>
            <a:xfrm>
              <a:off x="7447146" y="6393570"/>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4 h 120149"/>
                <a:gd name="connsiteX5" fmla="*/ 66552 w 77753"/>
                <a:gd name="connsiteY5" fmla="*/ 117984 h 120149"/>
                <a:gd name="connsiteX6" fmla="*/ 39441 w 77753"/>
                <a:gd name="connsiteY6" fmla="*/ 108936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8453"/>
                    <a:pt x="1484" y="7595"/>
                    <a:pt x="12329" y="2166"/>
                  </a:cubicBezTo>
                  <a:close/>
                </a:path>
              </a:pathLst>
            </a:custGeom>
            <a:solidFill>
              <a:srgbClr val="7EB4B4"/>
            </a:solidFill>
            <a:ln w="18073" cap="flat">
              <a:noFill/>
              <a:prstDash val="solid"/>
              <a:miter/>
            </a:ln>
          </p:spPr>
          <p:txBody>
            <a:bodyPr rtlCol="0" anchor="ctr"/>
            <a:lstStyle/>
            <a:p>
              <a:endParaRPr lang="en-US"/>
            </a:p>
          </p:txBody>
        </p:sp>
        <p:sp>
          <p:nvSpPr>
            <p:cNvPr id="1580" name="Freeform 1579">
              <a:extLst>
                <a:ext uri="{FF2B5EF4-FFF2-40B4-BE49-F238E27FC236}">
                  <a16:creationId xmlns:a16="http://schemas.microsoft.com/office/drawing/2014/main" id="{A14B8431-700E-4848-83D5-D3CD7A5AA5B6}"/>
                </a:ext>
              </a:extLst>
            </p:cNvPr>
            <p:cNvSpPr/>
            <p:nvPr/>
          </p:nvSpPr>
          <p:spPr>
            <a:xfrm>
              <a:off x="7750796" y="6393570"/>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6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8453"/>
                    <a:pt x="1484" y="7595"/>
                    <a:pt x="12329" y="2166"/>
                  </a:cubicBezTo>
                  <a:close/>
                </a:path>
              </a:pathLst>
            </a:custGeom>
            <a:solidFill>
              <a:srgbClr val="7EB4B4"/>
            </a:solidFill>
            <a:ln w="18073" cap="flat">
              <a:noFill/>
              <a:prstDash val="solid"/>
              <a:miter/>
            </a:ln>
          </p:spPr>
          <p:txBody>
            <a:bodyPr rtlCol="0" anchor="ctr"/>
            <a:lstStyle/>
            <a:p>
              <a:endParaRPr lang="en-US"/>
            </a:p>
          </p:txBody>
        </p:sp>
        <p:sp>
          <p:nvSpPr>
            <p:cNvPr id="1582" name="Freeform 1581">
              <a:extLst>
                <a:ext uri="{FF2B5EF4-FFF2-40B4-BE49-F238E27FC236}">
                  <a16:creationId xmlns:a16="http://schemas.microsoft.com/office/drawing/2014/main" id="{EC86E705-F106-2246-A233-36B5EB165AAC}"/>
                </a:ext>
              </a:extLst>
            </p:cNvPr>
            <p:cNvSpPr/>
            <p:nvPr/>
          </p:nvSpPr>
          <p:spPr>
            <a:xfrm>
              <a:off x="7447146" y="6697592"/>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4 h 120149"/>
                <a:gd name="connsiteX5" fmla="*/ 66552 w 77753"/>
                <a:gd name="connsiteY5" fmla="*/ 117984 h 120149"/>
                <a:gd name="connsiteX6" fmla="*/ 39441 w 77753"/>
                <a:gd name="connsiteY6" fmla="*/ 108935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2"/>
                    <a:pt x="44863" y="117984"/>
                    <a:pt x="39441" y="108935"/>
                  </a:cubicBezTo>
                  <a:lnTo>
                    <a:pt x="3292" y="29311"/>
                  </a:lnTo>
                  <a:cubicBezTo>
                    <a:pt x="-3938" y="18453"/>
                    <a:pt x="1484" y="7595"/>
                    <a:pt x="12329" y="2166"/>
                  </a:cubicBezTo>
                  <a:close/>
                </a:path>
              </a:pathLst>
            </a:custGeom>
            <a:solidFill>
              <a:srgbClr val="7EB4B4"/>
            </a:solidFill>
            <a:ln w="18073" cap="flat">
              <a:noFill/>
              <a:prstDash val="solid"/>
              <a:miter/>
            </a:ln>
          </p:spPr>
          <p:txBody>
            <a:bodyPr rtlCol="0" anchor="ctr"/>
            <a:lstStyle/>
            <a:p>
              <a:endParaRPr lang="en-US"/>
            </a:p>
          </p:txBody>
        </p:sp>
        <p:sp>
          <p:nvSpPr>
            <p:cNvPr id="1583" name="Freeform 1582">
              <a:extLst>
                <a:ext uri="{FF2B5EF4-FFF2-40B4-BE49-F238E27FC236}">
                  <a16:creationId xmlns:a16="http://schemas.microsoft.com/office/drawing/2014/main" id="{93534E97-00DC-854E-96E3-4AE6C3D71059}"/>
                </a:ext>
              </a:extLst>
            </p:cNvPr>
            <p:cNvSpPr/>
            <p:nvPr/>
          </p:nvSpPr>
          <p:spPr>
            <a:xfrm>
              <a:off x="8072197" y="6393927"/>
              <a:ext cx="39763" cy="121246"/>
            </a:xfrm>
            <a:custGeom>
              <a:avLst/>
              <a:gdLst>
                <a:gd name="connsiteX0" fmla="*/ 39764 w 39763"/>
                <a:gd name="connsiteY0" fmla="*/ 19906 h 121246"/>
                <a:gd name="connsiteX1" fmla="*/ 39764 w 39763"/>
                <a:gd name="connsiteY1" fmla="*/ 101340 h 121246"/>
                <a:gd name="connsiteX2" fmla="*/ 19882 w 39763"/>
                <a:gd name="connsiteY2" fmla="*/ 121246 h 121246"/>
                <a:gd name="connsiteX3" fmla="*/ 19882 w 39763"/>
                <a:gd name="connsiteY3" fmla="*/ 121246 h 121246"/>
                <a:gd name="connsiteX4" fmla="*/ 0 w 39763"/>
                <a:gd name="connsiteY4" fmla="*/ 101340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0"/>
                  </a:lnTo>
                  <a:cubicBezTo>
                    <a:pt x="39764" y="112198"/>
                    <a:pt x="30726" y="121246"/>
                    <a:pt x="19882" y="121246"/>
                  </a:cubicBezTo>
                  <a:lnTo>
                    <a:pt x="19882" y="121246"/>
                  </a:lnTo>
                  <a:cubicBezTo>
                    <a:pt x="9037" y="121246"/>
                    <a:pt x="0" y="112198"/>
                    <a:pt x="0" y="101340"/>
                  </a:cubicBezTo>
                  <a:lnTo>
                    <a:pt x="0" y="19906"/>
                  </a:lnTo>
                  <a:cubicBezTo>
                    <a:pt x="0" y="9048"/>
                    <a:pt x="9037" y="0"/>
                    <a:pt x="19882" y="0"/>
                  </a:cubicBezTo>
                  <a:lnTo>
                    <a:pt x="19882" y="0"/>
                  </a:lnTo>
                  <a:cubicBezTo>
                    <a:pt x="28919" y="0"/>
                    <a:pt x="39764" y="9048"/>
                    <a:pt x="39764" y="19906"/>
                  </a:cubicBezTo>
                  <a:close/>
                </a:path>
              </a:pathLst>
            </a:custGeom>
            <a:solidFill>
              <a:srgbClr val="7EB4B4"/>
            </a:solidFill>
            <a:ln w="18073" cap="flat">
              <a:noFill/>
              <a:prstDash val="solid"/>
              <a:miter/>
            </a:ln>
          </p:spPr>
          <p:txBody>
            <a:bodyPr rtlCol="0" anchor="ctr"/>
            <a:lstStyle/>
            <a:p>
              <a:endParaRPr lang="en-US"/>
            </a:p>
          </p:txBody>
        </p:sp>
        <p:sp>
          <p:nvSpPr>
            <p:cNvPr id="1584" name="Freeform 1583">
              <a:extLst>
                <a:ext uri="{FF2B5EF4-FFF2-40B4-BE49-F238E27FC236}">
                  <a16:creationId xmlns:a16="http://schemas.microsoft.com/office/drawing/2014/main" id="{BC2B52E0-19E1-974F-8748-4450C78AC2F1}"/>
                </a:ext>
              </a:extLst>
            </p:cNvPr>
            <p:cNvSpPr/>
            <p:nvPr/>
          </p:nvSpPr>
          <p:spPr>
            <a:xfrm>
              <a:off x="7768547" y="6697948"/>
              <a:ext cx="39763" cy="121246"/>
            </a:xfrm>
            <a:custGeom>
              <a:avLst/>
              <a:gdLst>
                <a:gd name="connsiteX0" fmla="*/ 39764 w 39763"/>
                <a:gd name="connsiteY0" fmla="*/ 19906 h 121246"/>
                <a:gd name="connsiteX1" fmla="*/ 39764 w 39763"/>
                <a:gd name="connsiteY1" fmla="*/ 101341 h 121246"/>
                <a:gd name="connsiteX2" fmla="*/ 19882 w 39763"/>
                <a:gd name="connsiteY2" fmla="*/ 121247 h 121246"/>
                <a:gd name="connsiteX3" fmla="*/ 19882 w 39763"/>
                <a:gd name="connsiteY3" fmla="*/ 121247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9"/>
                    <a:pt x="30727" y="121247"/>
                    <a:pt x="19882" y="121247"/>
                  </a:cubicBezTo>
                  <a:lnTo>
                    <a:pt x="19882" y="121247"/>
                  </a:lnTo>
                  <a:cubicBezTo>
                    <a:pt x="9037" y="121247"/>
                    <a:pt x="0" y="112199"/>
                    <a:pt x="0" y="101341"/>
                  </a:cubicBezTo>
                  <a:lnTo>
                    <a:pt x="0" y="19906"/>
                  </a:lnTo>
                  <a:cubicBezTo>
                    <a:pt x="0" y="9048"/>
                    <a:pt x="9037" y="0"/>
                    <a:pt x="19882" y="0"/>
                  </a:cubicBezTo>
                  <a:lnTo>
                    <a:pt x="19882" y="0"/>
                  </a:lnTo>
                  <a:cubicBezTo>
                    <a:pt x="30727" y="0"/>
                    <a:pt x="39764" y="9048"/>
                    <a:pt x="39764" y="19906"/>
                  </a:cubicBezTo>
                  <a:close/>
                </a:path>
              </a:pathLst>
            </a:custGeom>
            <a:solidFill>
              <a:srgbClr val="7EB4B4"/>
            </a:solidFill>
            <a:ln w="18073" cap="flat">
              <a:noFill/>
              <a:prstDash val="solid"/>
              <a:miter/>
            </a:ln>
          </p:spPr>
          <p:txBody>
            <a:bodyPr rtlCol="0" anchor="ctr"/>
            <a:lstStyle/>
            <a:p>
              <a:endParaRPr lang="en-US"/>
            </a:p>
          </p:txBody>
        </p:sp>
        <p:sp>
          <p:nvSpPr>
            <p:cNvPr id="1585" name="Freeform 1584">
              <a:extLst>
                <a:ext uri="{FF2B5EF4-FFF2-40B4-BE49-F238E27FC236}">
                  <a16:creationId xmlns:a16="http://schemas.microsoft.com/office/drawing/2014/main" id="{633ECA05-446A-7D4F-B65C-3EA7205B02CC}"/>
                </a:ext>
              </a:extLst>
            </p:cNvPr>
            <p:cNvSpPr/>
            <p:nvPr/>
          </p:nvSpPr>
          <p:spPr>
            <a:xfrm>
              <a:off x="8053439" y="6697592"/>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2"/>
                    <a:pt x="44062" y="117984"/>
                    <a:pt x="38640" y="108935"/>
                  </a:cubicBezTo>
                  <a:lnTo>
                    <a:pt x="2491" y="29311"/>
                  </a:lnTo>
                  <a:cubicBezTo>
                    <a:pt x="-2931" y="18453"/>
                    <a:pt x="684" y="7595"/>
                    <a:pt x="11528" y="2166"/>
                  </a:cubicBezTo>
                  <a:close/>
                </a:path>
              </a:pathLst>
            </a:custGeom>
            <a:solidFill>
              <a:srgbClr val="7EB4B4"/>
            </a:solidFill>
            <a:ln w="18073" cap="flat">
              <a:noFill/>
              <a:prstDash val="solid"/>
              <a:miter/>
            </a:ln>
          </p:spPr>
          <p:txBody>
            <a:bodyPr rtlCol="0" anchor="ctr"/>
            <a:lstStyle/>
            <a:p>
              <a:endParaRPr lang="en-US"/>
            </a:p>
          </p:txBody>
        </p:sp>
        <p:sp>
          <p:nvSpPr>
            <p:cNvPr id="1586" name="Freeform 1585">
              <a:extLst>
                <a:ext uri="{FF2B5EF4-FFF2-40B4-BE49-F238E27FC236}">
                  <a16:creationId xmlns:a16="http://schemas.microsoft.com/office/drawing/2014/main" id="{79A885F5-C965-6643-9D7C-7A49D43B1FD6}"/>
                </a:ext>
              </a:extLst>
            </p:cNvPr>
            <p:cNvSpPr/>
            <p:nvPr userDrawn="1"/>
          </p:nvSpPr>
          <p:spPr>
            <a:xfrm>
              <a:off x="8374039" y="6091516"/>
              <a:ext cx="39763" cy="121445"/>
            </a:xfrm>
            <a:custGeom>
              <a:avLst/>
              <a:gdLst>
                <a:gd name="connsiteX0" fmla="*/ 39764 w 39763"/>
                <a:gd name="connsiteY0" fmla="*/ 20105 h 121445"/>
                <a:gd name="connsiteX1" fmla="*/ 39764 w 39763"/>
                <a:gd name="connsiteY1" fmla="*/ 101539 h 121445"/>
                <a:gd name="connsiteX2" fmla="*/ 19882 w 39763"/>
                <a:gd name="connsiteY2" fmla="*/ 121446 h 121445"/>
                <a:gd name="connsiteX3" fmla="*/ 19882 w 39763"/>
                <a:gd name="connsiteY3" fmla="*/ 121446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7" y="121446"/>
                    <a:pt x="19882" y="121446"/>
                  </a:cubicBezTo>
                  <a:lnTo>
                    <a:pt x="19882" y="121446"/>
                  </a:lnTo>
                  <a:cubicBezTo>
                    <a:pt x="9037" y="121446"/>
                    <a:pt x="0" y="112397"/>
                    <a:pt x="0" y="101539"/>
                  </a:cubicBezTo>
                  <a:lnTo>
                    <a:pt x="0" y="20105"/>
                  </a:lnTo>
                  <a:cubicBezTo>
                    <a:pt x="0" y="9247"/>
                    <a:pt x="9037" y="199"/>
                    <a:pt x="19882" y="199"/>
                  </a:cubicBezTo>
                  <a:lnTo>
                    <a:pt x="19882" y="199"/>
                  </a:lnTo>
                  <a:cubicBezTo>
                    <a:pt x="30727" y="-1611"/>
                    <a:pt x="39764" y="9247"/>
                    <a:pt x="39764" y="20105"/>
                  </a:cubicBezTo>
                  <a:close/>
                </a:path>
              </a:pathLst>
            </a:custGeom>
            <a:solidFill>
              <a:srgbClr val="7EB4B4"/>
            </a:solidFill>
            <a:ln w="18073" cap="flat">
              <a:noFill/>
              <a:prstDash val="solid"/>
              <a:miter/>
            </a:ln>
          </p:spPr>
          <p:txBody>
            <a:bodyPr rtlCol="0" anchor="ctr"/>
            <a:lstStyle/>
            <a:p>
              <a:endParaRPr lang="en-US"/>
            </a:p>
          </p:txBody>
        </p:sp>
        <p:sp>
          <p:nvSpPr>
            <p:cNvPr id="1588" name="Freeform 1587">
              <a:extLst>
                <a:ext uri="{FF2B5EF4-FFF2-40B4-BE49-F238E27FC236}">
                  <a16:creationId xmlns:a16="http://schemas.microsoft.com/office/drawing/2014/main" id="{65041805-E369-C640-9B2E-756EB9C6DCE9}"/>
                </a:ext>
              </a:extLst>
            </p:cNvPr>
            <p:cNvSpPr/>
            <p:nvPr/>
          </p:nvSpPr>
          <p:spPr>
            <a:xfrm>
              <a:off x="8658931" y="6091359"/>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2"/>
                    <a:pt x="44062" y="117984"/>
                    <a:pt x="38640" y="108935"/>
                  </a:cubicBezTo>
                  <a:lnTo>
                    <a:pt x="2491" y="29311"/>
                  </a:lnTo>
                  <a:cubicBezTo>
                    <a:pt x="-2931" y="16643"/>
                    <a:pt x="684" y="5785"/>
                    <a:pt x="11528" y="2166"/>
                  </a:cubicBezTo>
                  <a:close/>
                </a:path>
              </a:pathLst>
            </a:custGeom>
            <a:solidFill>
              <a:srgbClr val="7EB4B4"/>
            </a:solidFill>
            <a:ln w="18073" cap="flat">
              <a:noFill/>
              <a:prstDash val="solid"/>
              <a:miter/>
            </a:ln>
          </p:spPr>
          <p:txBody>
            <a:bodyPr rtlCol="0" anchor="ctr"/>
            <a:lstStyle/>
            <a:p>
              <a:endParaRPr lang="en-US"/>
            </a:p>
          </p:txBody>
        </p:sp>
        <p:sp>
          <p:nvSpPr>
            <p:cNvPr id="1589" name="Freeform 1588">
              <a:extLst>
                <a:ext uri="{FF2B5EF4-FFF2-40B4-BE49-F238E27FC236}">
                  <a16:creationId xmlns:a16="http://schemas.microsoft.com/office/drawing/2014/main" id="{79821084-B730-224C-9873-A39B0E25D582}"/>
                </a:ext>
              </a:extLst>
            </p:cNvPr>
            <p:cNvSpPr/>
            <p:nvPr/>
          </p:nvSpPr>
          <p:spPr>
            <a:xfrm>
              <a:off x="8961781" y="6091359"/>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2"/>
                    <a:pt x="44863" y="117984"/>
                    <a:pt x="39441" y="108935"/>
                  </a:cubicBezTo>
                  <a:lnTo>
                    <a:pt x="3292" y="29311"/>
                  </a:lnTo>
                  <a:cubicBezTo>
                    <a:pt x="-3938" y="16643"/>
                    <a:pt x="1484" y="5785"/>
                    <a:pt x="12329" y="2166"/>
                  </a:cubicBezTo>
                  <a:close/>
                </a:path>
              </a:pathLst>
            </a:custGeom>
            <a:solidFill>
              <a:srgbClr val="7EB4B4"/>
            </a:solidFill>
            <a:ln w="18073" cap="flat">
              <a:noFill/>
              <a:prstDash val="solid"/>
              <a:miter/>
            </a:ln>
          </p:spPr>
          <p:txBody>
            <a:bodyPr rtlCol="0" anchor="ctr"/>
            <a:lstStyle/>
            <a:p>
              <a:endParaRPr lang="en-US"/>
            </a:p>
          </p:txBody>
        </p:sp>
        <p:sp>
          <p:nvSpPr>
            <p:cNvPr id="1591" name="Freeform 1590">
              <a:extLst>
                <a:ext uri="{FF2B5EF4-FFF2-40B4-BE49-F238E27FC236}">
                  <a16:creationId xmlns:a16="http://schemas.microsoft.com/office/drawing/2014/main" id="{5F85BF60-B4E7-8341-9724-C4554FC817D4}"/>
                </a:ext>
              </a:extLst>
            </p:cNvPr>
            <p:cNvSpPr/>
            <p:nvPr/>
          </p:nvSpPr>
          <p:spPr>
            <a:xfrm>
              <a:off x="8356288" y="6393570"/>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6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8453"/>
                    <a:pt x="1484" y="7595"/>
                    <a:pt x="12329" y="2166"/>
                  </a:cubicBezTo>
                  <a:close/>
                </a:path>
              </a:pathLst>
            </a:custGeom>
            <a:solidFill>
              <a:srgbClr val="7EB4B4"/>
            </a:solidFill>
            <a:ln w="18073" cap="flat">
              <a:noFill/>
              <a:prstDash val="solid"/>
              <a:miter/>
            </a:ln>
          </p:spPr>
          <p:txBody>
            <a:bodyPr rtlCol="0" anchor="ctr"/>
            <a:lstStyle/>
            <a:p>
              <a:endParaRPr lang="en-US"/>
            </a:p>
          </p:txBody>
        </p:sp>
        <p:sp>
          <p:nvSpPr>
            <p:cNvPr id="1592" name="Freeform 1591">
              <a:extLst>
                <a:ext uri="{FF2B5EF4-FFF2-40B4-BE49-F238E27FC236}">
                  <a16:creationId xmlns:a16="http://schemas.microsoft.com/office/drawing/2014/main" id="{58516D97-3667-5840-92C1-E8065C77B17A}"/>
                </a:ext>
              </a:extLst>
            </p:cNvPr>
            <p:cNvSpPr/>
            <p:nvPr/>
          </p:nvSpPr>
          <p:spPr>
            <a:xfrm>
              <a:off x="8658931" y="6393570"/>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6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6"/>
                  </a:cubicBezTo>
                  <a:lnTo>
                    <a:pt x="2491" y="29311"/>
                  </a:lnTo>
                  <a:cubicBezTo>
                    <a:pt x="-2931" y="18453"/>
                    <a:pt x="684" y="7595"/>
                    <a:pt x="11528" y="2166"/>
                  </a:cubicBezTo>
                  <a:close/>
                </a:path>
              </a:pathLst>
            </a:custGeom>
            <a:solidFill>
              <a:srgbClr val="7EB4B4"/>
            </a:solidFill>
            <a:ln w="18073" cap="flat">
              <a:noFill/>
              <a:prstDash val="solid"/>
              <a:miter/>
            </a:ln>
          </p:spPr>
          <p:txBody>
            <a:bodyPr rtlCol="0" anchor="ctr"/>
            <a:lstStyle/>
            <a:p>
              <a:endParaRPr lang="en-US"/>
            </a:p>
          </p:txBody>
        </p:sp>
        <p:sp>
          <p:nvSpPr>
            <p:cNvPr id="1594" name="Freeform 1593">
              <a:extLst>
                <a:ext uri="{FF2B5EF4-FFF2-40B4-BE49-F238E27FC236}">
                  <a16:creationId xmlns:a16="http://schemas.microsoft.com/office/drawing/2014/main" id="{A5F6805D-9DEB-7B40-A333-A52C9861311B}"/>
                </a:ext>
              </a:extLst>
            </p:cNvPr>
            <p:cNvSpPr/>
            <p:nvPr/>
          </p:nvSpPr>
          <p:spPr>
            <a:xfrm>
              <a:off x="8356288" y="6697592"/>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2"/>
                    <a:pt x="44863" y="117984"/>
                    <a:pt x="39441" y="108935"/>
                  </a:cubicBezTo>
                  <a:lnTo>
                    <a:pt x="3292" y="29311"/>
                  </a:lnTo>
                  <a:cubicBezTo>
                    <a:pt x="-3938" y="18453"/>
                    <a:pt x="1484" y="7595"/>
                    <a:pt x="12329" y="2166"/>
                  </a:cubicBezTo>
                  <a:close/>
                </a:path>
              </a:pathLst>
            </a:custGeom>
            <a:solidFill>
              <a:srgbClr val="7EB4B4"/>
            </a:solidFill>
            <a:ln w="18073" cap="flat">
              <a:noFill/>
              <a:prstDash val="solid"/>
              <a:miter/>
            </a:ln>
          </p:spPr>
          <p:txBody>
            <a:bodyPr rtlCol="0" anchor="ctr"/>
            <a:lstStyle/>
            <a:p>
              <a:endParaRPr lang="en-US"/>
            </a:p>
          </p:txBody>
        </p:sp>
        <p:sp>
          <p:nvSpPr>
            <p:cNvPr id="1595" name="Freeform 1594">
              <a:extLst>
                <a:ext uri="{FF2B5EF4-FFF2-40B4-BE49-F238E27FC236}">
                  <a16:creationId xmlns:a16="http://schemas.microsoft.com/office/drawing/2014/main" id="{69220460-626C-3A47-AD14-3028ADBC1267}"/>
                </a:ext>
              </a:extLst>
            </p:cNvPr>
            <p:cNvSpPr/>
            <p:nvPr/>
          </p:nvSpPr>
          <p:spPr>
            <a:xfrm>
              <a:off x="8981340" y="6393927"/>
              <a:ext cx="39763" cy="121246"/>
            </a:xfrm>
            <a:custGeom>
              <a:avLst/>
              <a:gdLst>
                <a:gd name="connsiteX0" fmla="*/ 39764 w 39763"/>
                <a:gd name="connsiteY0" fmla="*/ 19906 h 121246"/>
                <a:gd name="connsiteX1" fmla="*/ 39764 w 39763"/>
                <a:gd name="connsiteY1" fmla="*/ 101340 h 121246"/>
                <a:gd name="connsiteX2" fmla="*/ 19882 w 39763"/>
                <a:gd name="connsiteY2" fmla="*/ 121246 h 121246"/>
                <a:gd name="connsiteX3" fmla="*/ 19882 w 39763"/>
                <a:gd name="connsiteY3" fmla="*/ 121246 h 121246"/>
                <a:gd name="connsiteX4" fmla="*/ 0 w 39763"/>
                <a:gd name="connsiteY4" fmla="*/ 101340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0"/>
                  </a:lnTo>
                  <a:cubicBezTo>
                    <a:pt x="39764" y="112198"/>
                    <a:pt x="30726" y="121246"/>
                    <a:pt x="19882" y="121246"/>
                  </a:cubicBezTo>
                  <a:lnTo>
                    <a:pt x="19882" y="121246"/>
                  </a:lnTo>
                  <a:cubicBezTo>
                    <a:pt x="9037" y="121246"/>
                    <a:pt x="0" y="112198"/>
                    <a:pt x="0" y="101340"/>
                  </a:cubicBezTo>
                  <a:lnTo>
                    <a:pt x="0" y="19906"/>
                  </a:lnTo>
                  <a:cubicBezTo>
                    <a:pt x="0" y="9048"/>
                    <a:pt x="9037" y="0"/>
                    <a:pt x="19882" y="0"/>
                  </a:cubicBezTo>
                  <a:lnTo>
                    <a:pt x="19882" y="0"/>
                  </a:lnTo>
                  <a:cubicBezTo>
                    <a:pt x="28919" y="0"/>
                    <a:pt x="39764" y="9048"/>
                    <a:pt x="39764" y="19906"/>
                  </a:cubicBezTo>
                  <a:close/>
                </a:path>
              </a:pathLst>
            </a:custGeom>
            <a:solidFill>
              <a:srgbClr val="7EB4B4"/>
            </a:solidFill>
            <a:ln w="18073" cap="flat">
              <a:noFill/>
              <a:prstDash val="solid"/>
              <a:miter/>
            </a:ln>
          </p:spPr>
          <p:txBody>
            <a:bodyPr rtlCol="0" anchor="ctr"/>
            <a:lstStyle/>
            <a:p>
              <a:endParaRPr lang="en-US"/>
            </a:p>
          </p:txBody>
        </p:sp>
        <p:sp>
          <p:nvSpPr>
            <p:cNvPr id="1596" name="Freeform 1595">
              <a:extLst>
                <a:ext uri="{FF2B5EF4-FFF2-40B4-BE49-F238E27FC236}">
                  <a16:creationId xmlns:a16="http://schemas.microsoft.com/office/drawing/2014/main" id="{130EDF2A-2861-FA44-8190-50E2164FDC17}"/>
                </a:ext>
              </a:extLst>
            </p:cNvPr>
            <p:cNvSpPr/>
            <p:nvPr/>
          </p:nvSpPr>
          <p:spPr>
            <a:xfrm>
              <a:off x="8677690" y="6697948"/>
              <a:ext cx="39763" cy="121246"/>
            </a:xfrm>
            <a:custGeom>
              <a:avLst/>
              <a:gdLst>
                <a:gd name="connsiteX0" fmla="*/ 39764 w 39763"/>
                <a:gd name="connsiteY0" fmla="*/ 19906 h 121246"/>
                <a:gd name="connsiteX1" fmla="*/ 39764 w 39763"/>
                <a:gd name="connsiteY1" fmla="*/ 101341 h 121246"/>
                <a:gd name="connsiteX2" fmla="*/ 19882 w 39763"/>
                <a:gd name="connsiteY2" fmla="*/ 121247 h 121246"/>
                <a:gd name="connsiteX3" fmla="*/ 19882 w 39763"/>
                <a:gd name="connsiteY3" fmla="*/ 121247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9"/>
                    <a:pt x="30726" y="121247"/>
                    <a:pt x="19882" y="121247"/>
                  </a:cubicBezTo>
                  <a:lnTo>
                    <a:pt x="19882" y="121247"/>
                  </a:lnTo>
                  <a:cubicBezTo>
                    <a:pt x="9037" y="121247"/>
                    <a:pt x="0" y="112199"/>
                    <a:pt x="0" y="101341"/>
                  </a:cubicBezTo>
                  <a:lnTo>
                    <a:pt x="0" y="19906"/>
                  </a:lnTo>
                  <a:cubicBezTo>
                    <a:pt x="0" y="9048"/>
                    <a:pt x="9037" y="0"/>
                    <a:pt x="19882" y="0"/>
                  </a:cubicBezTo>
                  <a:lnTo>
                    <a:pt x="19882" y="0"/>
                  </a:lnTo>
                  <a:cubicBezTo>
                    <a:pt x="30726" y="0"/>
                    <a:pt x="39764" y="9048"/>
                    <a:pt x="39764" y="19906"/>
                  </a:cubicBezTo>
                  <a:close/>
                </a:path>
              </a:pathLst>
            </a:custGeom>
            <a:solidFill>
              <a:srgbClr val="7EB4B4"/>
            </a:solidFill>
            <a:ln w="18073" cap="flat">
              <a:noFill/>
              <a:prstDash val="solid"/>
              <a:miter/>
            </a:ln>
          </p:spPr>
          <p:txBody>
            <a:bodyPr rtlCol="0" anchor="ctr"/>
            <a:lstStyle/>
            <a:p>
              <a:endParaRPr lang="en-US"/>
            </a:p>
          </p:txBody>
        </p:sp>
        <p:sp>
          <p:nvSpPr>
            <p:cNvPr id="1597" name="Freeform 1596">
              <a:extLst>
                <a:ext uri="{FF2B5EF4-FFF2-40B4-BE49-F238E27FC236}">
                  <a16:creationId xmlns:a16="http://schemas.microsoft.com/office/drawing/2014/main" id="{005861BF-424B-004A-BEC0-8031CCE03D24}"/>
                </a:ext>
              </a:extLst>
            </p:cNvPr>
            <p:cNvSpPr/>
            <p:nvPr/>
          </p:nvSpPr>
          <p:spPr>
            <a:xfrm>
              <a:off x="8961781" y="6697592"/>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2"/>
                    <a:pt x="44863" y="117984"/>
                    <a:pt x="39441" y="108935"/>
                  </a:cubicBezTo>
                  <a:lnTo>
                    <a:pt x="3292" y="29311"/>
                  </a:lnTo>
                  <a:cubicBezTo>
                    <a:pt x="-3938" y="18453"/>
                    <a:pt x="1484" y="7595"/>
                    <a:pt x="12329" y="2166"/>
                  </a:cubicBezTo>
                  <a:close/>
                </a:path>
              </a:pathLst>
            </a:custGeom>
            <a:solidFill>
              <a:srgbClr val="7EB4B4"/>
            </a:solidFill>
            <a:ln w="18073" cap="flat">
              <a:noFill/>
              <a:prstDash val="solid"/>
              <a:miter/>
            </a:ln>
          </p:spPr>
          <p:txBody>
            <a:bodyPr rtlCol="0" anchor="ctr"/>
            <a:lstStyle/>
            <a:p>
              <a:endParaRPr lang="en-US"/>
            </a:p>
          </p:txBody>
        </p:sp>
        <p:sp>
          <p:nvSpPr>
            <p:cNvPr id="1598" name="Freeform 1597">
              <a:extLst>
                <a:ext uri="{FF2B5EF4-FFF2-40B4-BE49-F238E27FC236}">
                  <a16:creationId xmlns:a16="http://schemas.microsoft.com/office/drawing/2014/main" id="{73420505-BA9A-2F4D-A6BF-20703CB46072}"/>
                </a:ext>
              </a:extLst>
            </p:cNvPr>
            <p:cNvSpPr/>
            <p:nvPr userDrawn="1"/>
          </p:nvSpPr>
          <p:spPr>
            <a:xfrm>
              <a:off x="9283182" y="6091516"/>
              <a:ext cx="39763" cy="121445"/>
            </a:xfrm>
            <a:custGeom>
              <a:avLst/>
              <a:gdLst>
                <a:gd name="connsiteX0" fmla="*/ 39764 w 39763"/>
                <a:gd name="connsiteY0" fmla="*/ 20105 h 121445"/>
                <a:gd name="connsiteX1" fmla="*/ 39764 w 39763"/>
                <a:gd name="connsiteY1" fmla="*/ 101539 h 121445"/>
                <a:gd name="connsiteX2" fmla="*/ 19882 w 39763"/>
                <a:gd name="connsiteY2" fmla="*/ 121446 h 121445"/>
                <a:gd name="connsiteX3" fmla="*/ 19882 w 39763"/>
                <a:gd name="connsiteY3" fmla="*/ 121446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6" y="121446"/>
                    <a:pt x="19882" y="121446"/>
                  </a:cubicBezTo>
                  <a:lnTo>
                    <a:pt x="19882" y="121446"/>
                  </a:lnTo>
                  <a:cubicBezTo>
                    <a:pt x="9037" y="121446"/>
                    <a:pt x="0" y="112397"/>
                    <a:pt x="0" y="101539"/>
                  </a:cubicBezTo>
                  <a:lnTo>
                    <a:pt x="0" y="20105"/>
                  </a:lnTo>
                  <a:cubicBezTo>
                    <a:pt x="0" y="9247"/>
                    <a:pt x="9037" y="199"/>
                    <a:pt x="19882" y="199"/>
                  </a:cubicBezTo>
                  <a:lnTo>
                    <a:pt x="19882" y="199"/>
                  </a:lnTo>
                  <a:cubicBezTo>
                    <a:pt x="30726" y="-1611"/>
                    <a:pt x="39764" y="9247"/>
                    <a:pt x="39764" y="20105"/>
                  </a:cubicBezTo>
                  <a:close/>
                </a:path>
              </a:pathLst>
            </a:custGeom>
            <a:solidFill>
              <a:srgbClr val="7EB4B4"/>
            </a:solidFill>
            <a:ln w="18073" cap="flat">
              <a:noFill/>
              <a:prstDash val="solid"/>
              <a:miter/>
            </a:ln>
          </p:spPr>
          <p:txBody>
            <a:bodyPr rtlCol="0" anchor="ctr"/>
            <a:lstStyle/>
            <a:p>
              <a:endParaRPr lang="en-US"/>
            </a:p>
          </p:txBody>
        </p:sp>
        <p:sp>
          <p:nvSpPr>
            <p:cNvPr id="1600" name="Freeform 1599">
              <a:extLst>
                <a:ext uri="{FF2B5EF4-FFF2-40B4-BE49-F238E27FC236}">
                  <a16:creationId xmlns:a16="http://schemas.microsoft.com/office/drawing/2014/main" id="{E6E8ACAB-1CA3-ED4F-8393-FDB40C51ECEE}"/>
                </a:ext>
              </a:extLst>
            </p:cNvPr>
            <p:cNvSpPr/>
            <p:nvPr/>
          </p:nvSpPr>
          <p:spPr>
            <a:xfrm>
              <a:off x="9568074" y="6091359"/>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2"/>
                    <a:pt x="44062" y="117984"/>
                    <a:pt x="38640" y="108935"/>
                  </a:cubicBezTo>
                  <a:lnTo>
                    <a:pt x="2491" y="29311"/>
                  </a:lnTo>
                  <a:cubicBezTo>
                    <a:pt x="-2931" y="16643"/>
                    <a:pt x="684" y="5785"/>
                    <a:pt x="11528" y="2166"/>
                  </a:cubicBezTo>
                  <a:close/>
                </a:path>
              </a:pathLst>
            </a:custGeom>
            <a:solidFill>
              <a:srgbClr val="7EB4B4"/>
            </a:solidFill>
            <a:ln w="18073" cap="flat">
              <a:noFill/>
              <a:prstDash val="solid"/>
              <a:miter/>
            </a:ln>
          </p:spPr>
          <p:txBody>
            <a:bodyPr rtlCol="0" anchor="ctr"/>
            <a:lstStyle/>
            <a:p>
              <a:endParaRPr lang="en-US"/>
            </a:p>
          </p:txBody>
        </p:sp>
        <p:sp>
          <p:nvSpPr>
            <p:cNvPr id="1601" name="Freeform 1600">
              <a:extLst>
                <a:ext uri="{FF2B5EF4-FFF2-40B4-BE49-F238E27FC236}">
                  <a16:creationId xmlns:a16="http://schemas.microsoft.com/office/drawing/2014/main" id="{63ADA2F0-F629-E84B-96B6-7A6ED8579577}"/>
                </a:ext>
              </a:extLst>
            </p:cNvPr>
            <p:cNvSpPr/>
            <p:nvPr/>
          </p:nvSpPr>
          <p:spPr>
            <a:xfrm>
              <a:off x="9870923" y="6091359"/>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4 h 120149"/>
                <a:gd name="connsiteX5" fmla="*/ 66552 w 77753"/>
                <a:gd name="connsiteY5" fmla="*/ 117984 h 120149"/>
                <a:gd name="connsiteX6" fmla="*/ 39441 w 77753"/>
                <a:gd name="connsiteY6" fmla="*/ 108935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2"/>
                    <a:pt x="44863" y="117984"/>
                    <a:pt x="39441" y="108935"/>
                  </a:cubicBezTo>
                  <a:lnTo>
                    <a:pt x="3292" y="29311"/>
                  </a:lnTo>
                  <a:cubicBezTo>
                    <a:pt x="-3938" y="16643"/>
                    <a:pt x="1484" y="5785"/>
                    <a:pt x="12329" y="2166"/>
                  </a:cubicBezTo>
                  <a:close/>
                </a:path>
              </a:pathLst>
            </a:custGeom>
            <a:solidFill>
              <a:srgbClr val="7EB4B4"/>
            </a:solidFill>
            <a:ln w="18073" cap="flat">
              <a:noFill/>
              <a:prstDash val="solid"/>
              <a:miter/>
            </a:ln>
          </p:spPr>
          <p:txBody>
            <a:bodyPr rtlCol="0" anchor="ctr"/>
            <a:lstStyle/>
            <a:p>
              <a:endParaRPr lang="en-US"/>
            </a:p>
          </p:txBody>
        </p:sp>
        <p:sp>
          <p:nvSpPr>
            <p:cNvPr id="1603" name="Freeform 1602">
              <a:extLst>
                <a:ext uri="{FF2B5EF4-FFF2-40B4-BE49-F238E27FC236}">
                  <a16:creationId xmlns:a16="http://schemas.microsoft.com/office/drawing/2014/main" id="{0E45AB9D-487E-C049-B786-D0FB0AF31889}"/>
                </a:ext>
              </a:extLst>
            </p:cNvPr>
            <p:cNvSpPr/>
            <p:nvPr/>
          </p:nvSpPr>
          <p:spPr>
            <a:xfrm>
              <a:off x="9265431" y="6393570"/>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89 w 77752"/>
                <a:gd name="connsiteY3" fmla="*/ 90839 h 120149"/>
                <a:gd name="connsiteX4" fmla="*/ 66552 w 77752"/>
                <a:gd name="connsiteY4" fmla="*/ 117984 h 120149"/>
                <a:gd name="connsiteX5" fmla="*/ 66552 w 77752"/>
                <a:gd name="connsiteY5" fmla="*/ 117984 h 120149"/>
                <a:gd name="connsiteX6" fmla="*/ 39441 w 77752"/>
                <a:gd name="connsiteY6" fmla="*/ 108936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89" y="90839"/>
                  </a:lnTo>
                  <a:cubicBezTo>
                    <a:pt x="81012" y="99887"/>
                    <a:pt x="75589" y="112555"/>
                    <a:pt x="66552" y="117984"/>
                  </a:cubicBezTo>
                  <a:lnTo>
                    <a:pt x="66552" y="117984"/>
                  </a:lnTo>
                  <a:cubicBezTo>
                    <a:pt x="57515" y="123413"/>
                    <a:pt x="44863" y="117984"/>
                    <a:pt x="39441" y="108936"/>
                  </a:cubicBezTo>
                  <a:lnTo>
                    <a:pt x="3292" y="29311"/>
                  </a:lnTo>
                  <a:cubicBezTo>
                    <a:pt x="-3938" y="18453"/>
                    <a:pt x="1485" y="7595"/>
                    <a:pt x="12329" y="2166"/>
                  </a:cubicBezTo>
                  <a:close/>
                </a:path>
              </a:pathLst>
            </a:custGeom>
            <a:solidFill>
              <a:srgbClr val="7EB4B4"/>
            </a:solidFill>
            <a:ln w="18073" cap="flat">
              <a:noFill/>
              <a:prstDash val="solid"/>
              <a:miter/>
            </a:ln>
          </p:spPr>
          <p:txBody>
            <a:bodyPr rtlCol="0" anchor="ctr"/>
            <a:lstStyle/>
            <a:p>
              <a:endParaRPr lang="en-US"/>
            </a:p>
          </p:txBody>
        </p:sp>
        <p:sp>
          <p:nvSpPr>
            <p:cNvPr id="1604" name="Freeform 1603">
              <a:extLst>
                <a:ext uri="{FF2B5EF4-FFF2-40B4-BE49-F238E27FC236}">
                  <a16:creationId xmlns:a16="http://schemas.microsoft.com/office/drawing/2014/main" id="{4108F576-7609-F042-9717-F8878E98D038}"/>
                </a:ext>
              </a:extLst>
            </p:cNvPr>
            <p:cNvSpPr/>
            <p:nvPr/>
          </p:nvSpPr>
          <p:spPr>
            <a:xfrm>
              <a:off x="9568074" y="6393570"/>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6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6"/>
                  </a:cubicBezTo>
                  <a:lnTo>
                    <a:pt x="2491" y="29311"/>
                  </a:lnTo>
                  <a:cubicBezTo>
                    <a:pt x="-2931" y="18453"/>
                    <a:pt x="684" y="7595"/>
                    <a:pt x="11528" y="2166"/>
                  </a:cubicBezTo>
                  <a:close/>
                </a:path>
              </a:pathLst>
            </a:custGeom>
            <a:solidFill>
              <a:srgbClr val="7EB4B4"/>
            </a:solidFill>
            <a:ln w="18073" cap="flat">
              <a:noFill/>
              <a:prstDash val="solid"/>
              <a:miter/>
            </a:ln>
          </p:spPr>
          <p:txBody>
            <a:bodyPr rtlCol="0" anchor="ctr"/>
            <a:lstStyle/>
            <a:p>
              <a:endParaRPr lang="en-US"/>
            </a:p>
          </p:txBody>
        </p:sp>
        <p:sp>
          <p:nvSpPr>
            <p:cNvPr id="1606" name="Freeform 1605">
              <a:extLst>
                <a:ext uri="{FF2B5EF4-FFF2-40B4-BE49-F238E27FC236}">
                  <a16:creationId xmlns:a16="http://schemas.microsoft.com/office/drawing/2014/main" id="{97BB9EFB-D309-A14C-B1F8-72D77A5AFB4E}"/>
                </a:ext>
              </a:extLst>
            </p:cNvPr>
            <p:cNvSpPr/>
            <p:nvPr/>
          </p:nvSpPr>
          <p:spPr>
            <a:xfrm>
              <a:off x="9265431" y="6697592"/>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89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89" y="90839"/>
                  </a:lnTo>
                  <a:cubicBezTo>
                    <a:pt x="81012" y="99887"/>
                    <a:pt x="75589" y="112555"/>
                    <a:pt x="66552" y="117984"/>
                  </a:cubicBezTo>
                  <a:lnTo>
                    <a:pt x="66552" y="117984"/>
                  </a:lnTo>
                  <a:cubicBezTo>
                    <a:pt x="57515" y="123412"/>
                    <a:pt x="44863" y="117984"/>
                    <a:pt x="39441" y="108935"/>
                  </a:cubicBezTo>
                  <a:lnTo>
                    <a:pt x="3292" y="29311"/>
                  </a:lnTo>
                  <a:cubicBezTo>
                    <a:pt x="-3938" y="18453"/>
                    <a:pt x="1485" y="7595"/>
                    <a:pt x="12329" y="2166"/>
                  </a:cubicBezTo>
                  <a:close/>
                </a:path>
              </a:pathLst>
            </a:custGeom>
            <a:solidFill>
              <a:srgbClr val="7EB4B4"/>
            </a:solidFill>
            <a:ln w="18073" cap="flat">
              <a:noFill/>
              <a:prstDash val="solid"/>
              <a:miter/>
            </a:ln>
          </p:spPr>
          <p:txBody>
            <a:bodyPr rtlCol="0" anchor="ctr"/>
            <a:lstStyle/>
            <a:p>
              <a:endParaRPr lang="en-US"/>
            </a:p>
          </p:txBody>
        </p:sp>
        <p:sp>
          <p:nvSpPr>
            <p:cNvPr id="1607" name="Freeform 1606">
              <a:extLst>
                <a:ext uri="{FF2B5EF4-FFF2-40B4-BE49-F238E27FC236}">
                  <a16:creationId xmlns:a16="http://schemas.microsoft.com/office/drawing/2014/main" id="{B80C6724-F32B-5E45-895F-385A3C0C2210}"/>
                </a:ext>
              </a:extLst>
            </p:cNvPr>
            <p:cNvSpPr/>
            <p:nvPr/>
          </p:nvSpPr>
          <p:spPr>
            <a:xfrm>
              <a:off x="9888675" y="6393927"/>
              <a:ext cx="39763" cy="121246"/>
            </a:xfrm>
            <a:custGeom>
              <a:avLst/>
              <a:gdLst>
                <a:gd name="connsiteX0" fmla="*/ 39763 w 39763"/>
                <a:gd name="connsiteY0" fmla="*/ 19906 h 121246"/>
                <a:gd name="connsiteX1" fmla="*/ 39763 w 39763"/>
                <a:gd name="connsiteY1" fmla="*/ 101340 h 121246"/>
                <a:gd name="connsiteX2" fmla="*/ 19881 w 39763"/>
                <a:gd name="connsiteY2" fmla="*/ 121246 h 121246"/>
                <a:gd name="connsiteX3" fmla="*/ 19881 w 39763"/>
                <a:gd name="connsiteY3" fmla="*/ 121246 h 121246"/>
                <a:gd name="connsiteX4" fmla="*/ 0 w 39763"/>
                <a:gd name="connsiteY4" fmla="*/ 101340 h 121246"/>
                <a:gd name="connsiteX5" fmla="*/ 0 w 39763"/>
                <a:gd name="connsiteY5" fmla="*/ 19906 h 121246"/>
                <a:gd name="connsiteX6" fmla="*/ 19881 w 39763"/>
                <a:gd name="connsiteY6" fmla="*/ 0 h 121246"/>
                <a:gd name="connsiteX7" fmla="*/ 19881 w 39763"/>
                <a:gd name="connsiteY7" fmla="*/ 0 h 121246"/>
                <a:gd name="connsiteX8" fmla="*/ 39763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3" y="19906"/>
                  </a:moveTo>
                  <a:lnTo>
                    <a:pt x="39763" y="101340"/>
                  </a:lnTo>
                  <a:cubicBezTo>
                    <a:pt x="39763" y="112198"/>
                    <a:pt x="30726" y="121246"/>
                    <a:pt x="19881" y="121246"/>
                  </a:cubicBezTo>
                  <a:lnTo>
                    <a:pt x="19881" y="121246"/>
                  </a:lnTo>
                  <a:cubicBezTo>
                    <a:pt x="9037" y="121246"/>
                    <a:pt x="0" y="112198"/>
                    <a:pt x="0" y="101340"/>
                  </a:cubicBezTo>
                  <a:lnTo>
                    <a:pt x="0" y="19906"/>
                  </a:lnTo>
                  <a:cubicBezTo>
                    <a:pt x="0" y="9048"/>
                    <a:pt x="9037" y="0"/>
                    <a:pt x="19881" y="0"/>
                  </a:cubicBezTo>
                  <a:lnTo>
                    <a:pt x="19881" y="0"/>
                  </a:lnTo>
                  <a:cubicBezTo>
                    <a:pt x="30726" y="0"/>
                    <a:pt x="39763" y="9048"/>
                    <a:pt x="39763" y="19906"/>
                  </a:cubicBezTo>
                  <a:close/>
                </a:path>
              </a:pathLst>
            </a:custGeom>
            <a:solidFill>
              <a:srgbClr val="7EB4B4"/>
            </a:solidFill>
            <a:ln w="18073" cap="flat">
              <a:noFill/>
              <a:prstDash val="solid"/>
              <a:miter/>
            </a:ln>
          </p:spPr>
          <p:txBody>
            <a:bodyPr rtlCol="0" anchor="ctr"/>
            <a:lstStyle/>
            <a:p>
              <a:endParaRPr lang="en-US"/>
            </a:p>
          </p:txBody>
        </p:sp>
        <p:sp>
          <p:nvSpPr>
            <p:cNvPr id="1608" name="Freeform 1607">
              <a:extLst>
                <a:ext uri="{FF2B5EF4-FFF2-40B4-BE49-F238E27FC236}">
                  <a16:creationId xmlns:a16="http://schemas.microsoft.com/office/drawing/2014/main" id="{138477BC-6736-D749-B97A-3EECF1F77A64}"/>
                </a:ext>
              </a:extLst>
            </p:cNvPr>
            <p:cNvSpPr/>
            <p:nvPr/>
          </p:nvSpPr>
          <p:spPr>
            <a:xfrm>
              <a:off x="9586832" y="6697948"/>
              <a:ext cx="39763" cy="121246"/>
            </a:xfrm>
            <a:custGeom>
              <a:avLst/>
              <a:gdLst>
                <a:gd name="connsiteX0" fmla="*/ 39764 w 39763"/>
                <a:gd name="connsiteY0" fmla="*/ 19906 h 121246"/>
                <a:gd name="connsiteX1" fmla="*/ 39764 w 39763"/>
                <a:gd name="connsiteY1" fmla="*/ 101341 h 121246"/>
                <a:gd name="connsiteX2" fmla="*/ 19882 w 39763"/>
                <a:gd name="connsiteY2" fmla="*/ 121247 h 121246"/>
                <a:gd name="connsiteX3" fmla="*/ 19882 w 39763"/>
                <a:gd name="connsiteY3" fmla="*/ 121247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9"/>
                    <a:pt x="30726" y="121247"/>
                    <a:pt x="19882" y="121247"/>
                  </a:cubicBezTo>
                  <a:lnTo>
                    <a:pt x="19882" y="121247"/>
                  </a:lnTo>
                  <a:cubicBezTo>
                    <a:pt x="9037" y="121247"/>
                    <a:pt x="0" y="112199"/>
                    <a:pt x="0" y="101341"/>
                  </a:cubicBezTo>
                  <a:lnTo>
                    <a:pt x="0" y="19906"/>
                  </a:lnTo>
                  <a:cubicBezTo>
                    <a:pt x="0" y="9048"/>
                    <a:pt x="9037" y="0"/>
                    <a:pt x="19882" y="0"/>
                  </a:cubicBezTo>
                  <a:lnTo>
                    <a:pt x="19882" y="0"/>
                  </a:lnTo>
                  <a:cubicBezTo>
                    <a:pt x="28919" y="0"/>
                    <a:pt x="39764" y="9048"/>
                    <a:pt x="39764" y="19906"/>
                  </a:cubicBezTo>
                  <a:close/>
                </a:path>
              </a:pathLst>
            </a:custGeom>
            <a:solidFill>
              <a:srgbClr val="7EB4B4"/>
            </a:solidFill>
            <a:ln w="18073" cap="flat">
              <a:noFill/>
              <a:prstDash val="solid"/>
              <a:miter/>
            </a:ln>
          </p:spPr>
          <p:txBody>
            <a:bodyPr rtlCol="0" anchor="ctr"/>
            <a:lstStyle/>
            <a:p>
              <a:endParaRPr lang="en-US"/>
            </a:p>
          </p:txBody>
        </p:sp>
        <p:sp>
          <p:nvSpPr>
            <p:cNvPr id="1609" name="Freeform 1608">
              <a:extLst>
                <a:ext uri="{FF2B5EF4-FFF2-40B4-BE49-F238E27FC236}">
                  <a16:creationId xmlns:a16="http://schemas.microsoft.com/office/drawing/2014/main" id="{56BED0CB-24C0-F94B-B881-B1D47C33AB24}"/>
                </a:ext>
              </a:extLst>
            </p:cNvPr>
            <p:cNvSpPr/>
            <p:nvPr/>
          </p:nvSpPr>
          <p:spPr>
            <a:xfrm>
              <a:off x="9870923" y="6697592"/>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4 h 120149"/>
                <a:gd name="connsiteX5" fmla="*/ 66552 w 77753"/>
                <a:gd name="connsiteY5" fmla="*/ 117984 h 120149"/>
                <a:gd name="connsiteX6" fmla="*/ 39441 w 77753"/>
                <a:gd name="connsiteY6" fmla="*/ 108935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2"/>
                    <a:pt x="44863" y="117984"/>
                    <a:pt x="39441" y="108935"/>
                  </a:cubicBezTo>
                  <a:lnTo>
                    <a:pt x="3292" y="29311"/>
                  </a:lnTo>
                  <a:cubicBezTo>
                    <a:pt x="-3938" y="18453"/>
                    <a:pt x="1484" y="7595"/>
                    <a:pt x="12329" y="2166"/>
                  </a:cubicBezTo>
                  <a:close/>
                </a:path>
              </a:pathLst>
            </a:custGeom>
            <a:solidFill>
              <a:srgbClr val="7EB4B4"/>
            </a:solidFill>
            <a:ln w="18073" cap="flat">
              <a:noFill/>
              <a:prstDash val="solid"/>
              <a:miter/>
            </a:ln>
          </p:spPr>
          <p:txBody>
            <a:bodyPr rtlCol="0" anchor="ctr"/>
            <a:lstStyle/>
            <a:p>
              <a:endParaRPr lang="en-US"/>
            </a:p>
          </p:txBody>
        </p:sp>
        <p:sp>
          <p:nvSpPr>
            <p:cNvPr id="1610" name="Freeform 1609">
              <a:extLst>
                <a:ext uri="{FF2B5EF4-FFF2-40B4-BE49-F238E27FC236}">
                  <a16:creationId xmlns:a16="http://schemas.microsoft.com/office/drawing/2014/main" id="{44176400-D6D7-6E42-A672-88B9413958B2}"/>
                </a:ext>
              </a:extLst>
            </p:cNvPr>
            <p:cNvSpPr/>
            <p:nvPr userDrawn="1"/>
          </p:nvSpPr>
          <p:spPr>
            <a:xfrm>
              <a:off x="10192325" y="6091516"/>
              <a:ext cx="39763" cy="121445"/>
            </a:xfrm>
            <a:custGeom>
              <a:avLst/>
              <a:gdLst>
                <a:gd name="connsiteX0" fmla="*/ 39764 w 39763"/>
                <a:gd name="connsiteY0" fmla="*/ 20105 h 121445"/>
                <a:gd name="connsiteX1" fmla="*/ 39764 w 39763"/>
                <a:gd name="connsiteY1" fmla="*/ 101539 h 121445"/>
                <a:gd name="connsiteX2" fmla="*/ 19882 w 39763"/>
                <a:gd name="connsiteY2" fmla="*/ 121446 h 121445"/>
                <a:gd name="connsiteX3" fmla="*/ 19882 w 39763"/>
                <a:gd name="connsiteY3" fmla="*/ 121446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7" y="121446"/>
                    <a:pt x="19882" y="121446"/>
                  </a:cubicBezTo>
                  <a:lnTo>
                    <a:pt x="19882" y="121446"/>
                  </a:lnTo>
                  <a:cubicBezTo>
                    <a:pt x="9037" y="121446"/>
                    <a:pt x="0" y="112397"/>
                    <a:pt x="0" y="101539"/>
                  </a:cubicBezTo>
                  <a:lnTo>
                    <a:pt x="0" y="20105"/>
                  </a:lnTo>
                  <a:cubicBezTo>
                    <a:pt x="0" y="9247"/>
                    <a:pt x="9037" y="199"/>
                    <a:pt x="19882" y="199"/>
                  </a:cubicBezTo>
                  <a:lnTo>
                    <a:pt x="19882" y="199"/>
                  </a:lnTo>
                  <a:cubicBezTo>
                    <a:pt x="30727" y="-1611"/>
                    <a:pt x="39764" y="9247"/>
                    <a:pt x="39764" y="20105"/>
                  </a:cubicBezTo>
                  <a:close/>
                </a:path>
              </a:pathLst>
            </a:custGeom>
            <a:solidFill>
              <a:srgbClr val="7EB4B4"/>
            </a:solidFill>
            <a:ln w="18073" cap="flat">
              <a:noFill/>
              <a:prstDash val="solid"/>
              <a:miter/>
            </a:ln>
          </p:spPr>
          <p:txBody>
            <a:bodyPr rtlCol="0" anchor="ctr"/>
            <a:lstStyle/>
            <a:p>
              <a:endParaRPr lang="en-US"/>
            </a:p>
          </p:txBody>
        </p:sp>
        <p:sp>
          <p:nvSpPr>
            <p:cNvPr id="1611" name="Freeform 1610">
              <a:extLst>
                <a:ext uri="{FF2B5EF4-FFF2-40B4-BE49-F238E27FC236}">
                  <a16:creationId xmlns:a16="http://schemas.microsoft.com/office/drawing/2014/main" id="{C2B24352-10B2-8F4C-B0EE-02A08291FD6F}"/>
                </a:ext>
              </a:extLst>
            </p:cNvPr>
            <p:cNvSpPr/>
            <p:nvPr userDrawn="1"/>
          </p:nvSpPr>
          <p:spPr>
            <a:xfrm>
              <a:off x="10476416" y="6091359"/>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4 h 120149"/>
                <a:gd name="connsiteX5" fmla="*/ 66552 w 77753"/>
                <a:gd name="connsiteY5" fmla="*/ 117984 h 120149"/>
                <a:gd name="connsiteX6" fmla="*/ 39441 w 77753"/>
                <a:gd name="connsiteY6" fmla="*/ 108935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2"/>
                    <a:pt x="44863" y="117984"/>
                    <a:pt x="39441" y="108935"/>
                  </a:cubicBezTo>
                  <a:lnTo>
                    <a:pt x="3292" y="29311"/>
                  </a:lnTo>
                  <a:cubicBezTo>
                    <a:pt x="-3938" y="16643"/>
                    <a:pt x="1484" y="5785"/>
                    <a:pt x="12329" y="2166"/>
                  </a:cubicBezTo>
                  <a:close/>
                </a:path>
              </a:pathLst>
            </a:custGeom>
            <a:solidFill>
              <a:srgbClr val="7EB4B4"/>
            </a:solidFill>
            <a:ln w="18073" cap="flat">
              <a:noFill/>
              <a:prstDash val="solid"/>
              <a:miter/>
            </a:ln>
          </p:spPr>
          <p:txBody>
            <a:bodyPr rtlCol="0" anchor="ctr"/>
            <a:lstStyle/>
            <a:p>
              <a:endParaRPr lang="en-US"/>
            </a:p>
          </p:txBody>
        </p:sp>
        <p:sp>
          <p:nvSpPr>
            <p:cNvPr id="1613" name="Freeform 1612">
              <a:extLst>
                <a:ext uri="{FF2B5EF4-FFF2-40B4-BE49-F238E27FC236}">
                  <a16:creationId xmlns:a16="http://schemas.microsoft.com/office/drawing/2014/main" id="{03F0D3E0-6E60-ED42-AAF3-C27D5CAF9C1E}"/>
                </a:ext>
              </a:extLst>
            </p:cNvPr>
            <p:cNvSpPr/>
            <p:nvPr/>
          </p:nvSpPr>
          <p:spPr>
            <a:xfrm>
              <a:off x="10173566" y="6393570"/>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6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3"/>
                    <a:pt x="44062" y="117984"/>
                    <a:pt x="38640" y="108936"/>
                  </a:cubicBezTo>
                  <a:lnTo>
                    <a:pt x="2491" y="29311"/>
                  </a:lnTo>
                  <a:cubicBezTo>
                    <a:pt x="-2931" y="18453"/>
                    <a:pt x="684" y="7595"/>
                    <a:pt x="11529" y="2166"/>
                  </a:cubicBezTo>
                  <a:close/>
                </a:path>
              </a:pathLst>
            </a:custGeom>
            <a:solidFill>
              <a:srgbClr val="7EB4B4"/>
            </a:solidFill>
            <a:ln w="18073" cap="flat">
              <a:noFill/>
              <a:prstDash val="solid"/>
              <a:miter/>
            </a:ln>
          </p:spPr>
          <p:txBody>
            <a:bodyPr rtlCol="0" anchor="ctr"/>
            <a:lstStyle/>
            <a:p>
              <a:endParaRPr lang="en-US"/>
            </a:p>
          </p:txBody>
        </p:sp>
        <p:sp>
          <p:nvSpPr>
            <p:cNvPr id="1614" name="Freeform 1613">
              <a:extLst>
                <a:ext uri="{FF2B5EF4-FFF2-40B4-BE49-F238E27FC236}">
                  <a16:creationId xmlns:a16="http://schemas.microsoft.com/office/drawing/2014/main" id="{5DA733D5-5C4F-BC44-913B-36F3C6123CBD}"/>
                </a:ext>
              </a:extLst>
            </p:cNvPr>
            <p:cNvSpPr/>
            <p:nvPr/>
          </p:nvSpPr>
          <p:spPr>
            <a:xfrm>
              <a:off x="10476416" y="6393570"/>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4 h 120149"/>
                <a:gd name="connsiteX5" fmla="*/ 66552 w 77753"/>
                <a:gd name="connsiteY5" fmla="*/ 117984 h 120149"/>
                <a:gd name="connsiteX6" fmla="*/ 39441 w 77753"/>
                <a:gd name="connsiteY6" fmla="*/ 108936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8453"/>
                    <a:pt x="1484" y="7595"/>
                    <a:pt x="12329" y="2166"/>
                  </a:cubicBezTo>
                  <a:close/>
                </a:path>
              </a:pathLst>
            </a:custGeom>
            <a:solidFill>
              <a:srgbClr val="7EB4B4"/>
            </a:solidFill>
            <a:ln w="18073" cap="flat">
              <a:noFill/>
              <a:prstDash val="solid"/>
              <a:miter/>
            </a:ln>
          </p:spPr>
          <p:txBody>
            <a:bodyPr rtlCol="0" anchor="ctr"/>
            <a:lstStyle/>
            <a:p>
              <a:endParaRPr lang="en-US"/>
            </a:p>
          </p:txBody>
        </p:sp>
        <p:sp>
          <p:nvSpPr>
            <p:cNvPr id="1616" name="Freeform 1615">
              <a:extLst>
                <a:ext uri="{FF2B5EF4-FFF2-40B4-BE49-F238E27FC236}">
                  <a16:creationId xmlns:a16="http://schemas.microsoft.com/office/drawing/2014/main" id="{3E3AE1DC-8D6A-7B47-B656-6AF7CBA23CDD}"/>
                </a:ext>
              </a:extLst>
            </p:cNvPr>
            <p:cNvSpPr/>
            <p:nvPr/>
          </p:nvSpPr>
          <p:spPr>
            <a:xfrm>
              <a:off x="10173566" y="6697592"/>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2"/>
                    <a:pt x="44062" y="117984"/>
                    <a:pt x="38640" y="108935"/>
                  </a:cubicBezTo>
                  <a:lnTo>
                    <a:pt x="2491" y="29311"/>
                  </a:lnTo>
                  <a:cubicBezTo>
                    <a:pt x="-2931" y="18453"/>
                    <a:pt x="684" y="7595"/>
                    <a:pt x="11529" y="2166"/>
                  </a:cubicBezTo>
                  <a:close/>
                </a:path>
              </a:pathLst>
            </a:custGeom>
            <a:solidFill>
              <a:srgbClr val="7EB4B4"/>
            </a:solidFill>
            <a:ln w="18073" cap="flat">
              <a:noFill/>
              <a:prstDash val="solid"/>
              <a:miter/>
            </a:ln>
          </p:spPr>
          <p:txBody>
            <a:bodyPr rtlCol="0" anchor="ctr"/>
            <a:lstStyle/>
            <a:p>
              <a:endParaRPr lang="en-US"/>
            </a:p>
          </p:txBody>
        </p:sp>
        <p:sp>
          <p:nvSpPr>
            <p:cNvPr id="1617" name="Freeform 1616">
              <a:extLst>
                <a:ext uri="{FF2B5EF4-FFF2-40B4-BE49-F238E27FC236}">
                  <a16:creationId xmlns:a16="http://schemas.microsoft.com/office/drawing/2014/main" id="{E177F906-C266-664B-9C37-FF23F08FC6BB}"/>
                </a:ext>
              </a:extLst>
            </p:cNvPr>
            <p:cNvSpPr/>
            <p:nvPr/>
          </p:nvSpPr>
          <p:spPr>
            <a:xfrm>
              <a:off x="10495974" y="6697948"/>
              <a:ext cx="39763" cy="121246"/>
            </a:xfrm>
            <a:custGeom>
              <a:avLst/>
              <a:gdLst>
                <a:gd name="connsiteX0" fmla="*/ 39764 w 39763"/>
                <a:gd name="connsiteY0" fmla="*/ 19906 h 121246"/>
                <a:gd name="connsiteX1" fmla="*/ 39764 w 39763"/>
                <a:gd name="connsiteY1" fmla="*/ 101341 h 121246"/>
                <a:gd name="connsiteX2" fmla="*/ 19882 w 39763"/>
                <a:gd name="connsiteY2" fmla="*/ 121247 h 121246"/>
                <a:gd name="connsiteX3" fmla="*/ 19882 w 39763"/>
                <a:gd name="connsiteY3" fmla="*/ 121247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9"/>
                    <a:pt x="30727" y="121247"/>
                    <a:pt x="19882" y="121247"/>
                  </a:cubicBezTo>
                  <a:lnTo>
                    <a:pt x="19882" y="121247"/>
                  </a:lnTo>
                  <a:cubicBezTo>
                    <a:pt x="9037" y="121247"/>
                    <a:pt x="0" y="112199"/>
                    <a:pt x="0" y="101341"/>
                  </a:cubicBezTo>
                  <a:lnTo>
                    <a:pt x="0" y="19906"/>
                  </a:lnTo>
                  <a:cubicBezTo>
                    <a:pt x="0" y="9048"/>
                    <a:pt x="9037" y="0"/>
                    <a:pt x="19882" y="0"/>
                  </a:cubicBezTo>
                  <a:lnTo>
                    <a:pt x="19882" y="0"/>
                  </a:lnTo>
                  <a:cubicBezTo>
                    <a:pt x="28919" y="0"/>
                    <a:pt x="39764" y="9048"/>
                    <a:pt x="39764" y="19906"/>
                  </a:cubicBezTo>
                  <a:close/>
                </a:path>
              </a:pathLst>
            </a:custGeom>
            <a:solidFill>
              <a:srgbClr val="7EB4B4"/>
            </a:solidFill>
            <a:ln w="18073" cap="flat">
              <a:noFill/>
              <a:prstDash val="solid"/>
              <a:miter/>
            </a:ln>
          </p:spPr>
          <p:txBody>
            <a:bodyPr rtlCol="0" anchor="ctr"/>
            <a:lstStyle/>
            <a:p>
              <a:endParaRPr lang="en-US"/>
            </a:p>
          </p:txBody>
        </p:sp>
        <p:sp>
          <p:nvSpPr>
            <p:cNvPr id="1621" name="Freeform 1620">
              <a:extLst>
                <a:ext uri="{FF2B5EF4-FFF2-40B4-BE49-F238E27FC236}">
                  <a16:creationId xmlns:a16="http://schemas.microsoft.com/office/drawing/2014/main" id="{EABB92CD-0320-B74E-B6C2-7669803BCE45}"/>
                </a:ext>
              </a:extLst>
            </p:cNvPr>
            <p:cNvSpPr/>
            <p:nvPr/>
          </p:nvSpPr>
          <p:spPr>
            <a:xfrm>
              <a:off x="8677690" y="54524"/>
              <a:ext cx="39763" cy="121445"/>
            </a:xfrm>
            <a:custGeom>
              <a:avLst/>
              <a:gdLst>
                <a:gd name="connsiteX0" fmla="*/ 39764 w 39763"/>
                <a:gd name="connsiteY0" fmla="*/ 20105 h 121445"/>
                <a:gd name="connsiteX1" fmla="*/ 39764 w 39763"/>
                <a:gd name="connsiteY1" fmla="*/ 101539 h 121445"/>
                <a:gd name="connsiteX2" fmla="*/ 19882 w 39763"/>
                <a:gd name="connsiteY2" fmla="*/ 121446 h 121445"/>
                <a:gd name="connsiteX3" fmla="*/ 19882 w 39763"/>
                <a:gd name="connsiteY3" fmla="*/ 121446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6" y="121446"/>
                    <a:pt x="19882" y="121446"/>
                  </a:cubicBezTo>
                  <a:lnTo>
                    <a:pt x="19882" y="121446"/>
                  </a:lnTo>
                  <a:cubicBezTo>
                    <a:pt x="9037" y="121446"/>
                    <a:pt x="0" y="112397"/>
                    <a:pt x="0" y="101539"/>
                  </a:cubicBezTo>
                  <a:lnTo>
                    <a:pt x="0" y="20105"/>
                  </a:lnTo>
                  <a:cubicBezTo>
                    <a:pt x="0" y="9247"/>
                    <a:pt x="9037" y="199"/>
                    <a:pt x="19882" y="199"/>
                  </a:cubicBezTo>
                  <a:lnTo>
                    <a:pt x="19882" y="199"/>
                  </a:lnTo>
                  <a:cubicBezTo>
                    <a:pt x="30726" y="-1611"/>
                    <a:pt x="39764" y="9247"/>
                    <a:pt x="39764" y="20105"/>
                  </a:cubicBezTo>
                  <a:close/>
                </a:path>
              </a:pathLst>
            </a:custGeom>
            <a:solidFill>
              <a:srgbClr val="7EB4B4"/>
            </a:solidFill>
            <a:ln w="18073" cap="flat">
              <a:noFill/>
              <a:prstDash val="solid"/>
              <a:miter/>
            </a:ln>
          </p:spPr>
          <p:txBody>
            <a:bodyPr rtlCol="0" anchor="ctr"/>
            <a:lstStyle/>
            <a:p>
              <a:endParaRPr lang="en-US"/>
            </a:p>
          </p:txBody>
        </p:sp>
        <p:sp>
          <p:nvSpPr>
            <p:cNvPr id="1622" name="Freeform 1621">
              <a:extLst>
                <a:ext uri="{FF2B5EF4-FFF2-40B4-BE49-F238E27FC236}">
                  <a16:creationId xmlns:a16="http://schemas.microsoft.com/office/drawing/2014/main" id="{022180BF-2E72-AE48-A02C-8D651A690BAA}"/>
                </a:ext>
              </a:extLst>
            </p:cNvPr>
            <p:cNvSpPr/>
            <p:nvPr/>
          </p:nvSpPr>
          <p:spPr>
            <a:xfrm>
              <a:off x="8961781" y="54366"/>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5"/>
                  </a:cubicBezTo>
                  <a:lnTo>
                    <a:pt x="3292" y="29311"/>
                  </a:lnTo>
                  <a:cubicBezTo>
                    <a:pt x="-3938" y="16643"/>
                    <a:pt x="1484" y="5785"/>
                    <a:pt x="12329" y="2166"/>
                  </a:cubicBezTo>
                  <a:close/>
                </a:path>
              </a:pathLst>
            </a:custGeom>
            <a:solidFill>
              <a:srgbClr val="7EB4B4"/>
            </a:solidFill>
            <a:ln w="18073" cap="flat">
              <a:noFill/>
              <a:prstDash val="solid"/>
              <a:miter/>
            </a:ln>
          </p:spPr>
          <p:txBody>
            <a:bodyPr rtlCol="0" anchor="ctr"/>
            <a:lstStyle/>
            <a:p>
              <a:endParaRPr lang="en-US"/>
            </a:p>
          </p:txBody>
        </p:sp>
        <p:sp>
          <p:nvSpPr>
            <p:cNvPr id="1627" name="Freeform 1626">
              <a:extLst>
                <a:ext uri="{FF2B5EF4-FFF2-40B4-BE49-F238E27FC236}">
                  <a16:creationId xmlns:a16="http://schemas.microsoft.com/office/drawing/2014/main" id="{B7AB0FE5-B715-E042-8A3F-E9C137C8B4F6}"/>
                </a:ext>
              </a:extLst>
            </p:cNvPr>
            <p:cNvSpPr/>
            <p:nvPr/>
          </p:nvSpPr>
          <p:spPr>
            <a:xfrm>
              <a:off x="9265431" y="54366"/>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89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89" y="90839"/>
                  </a:lnTo>
                  <a:cubicBezTo>
                    <a:pt x="81012" y="99887"/>
                    <a:pt x="75589" y="112555"/>
                    <a:pt x="66552" y="117984"/>
                  </a:cubicBezTo>
                  <a:lnTo>
                    <a:pt x="66552" y="117984"/>
                  </a:lnTo>
                  <a:cubicBezTo>
                    <a:pt x="57515" y="123413"/>
                    <a:pt x="44863" y="117984"/>
                    <a:pt x="39441" y="108935"/>
                  </a:cubicBezTo>
                  <a:lnTo>
                    <a:pt x="3292" y="29311"/>
                  </a:lnTo>
                  <a:cubicBezTo>
                    <a:pt x="-3938" y="16643"/>
                    <a:pt x="1485" y="5785"/>
                    <a:pt x="12329" y="2166"/>
                  </a:cubicBezTo>
                  <a:close/>
                </a:path>
              </a:pathLst>
            </a:custGeom>
            <a:solidFill>
              <a:srgbClr val="7EB4B4"/>
            </a:solidFill>
            <a:ln w="18073" cap="flat">
              <a:noFill/>
              <a:prstDash val="solid"/>
              <a:miter/>
            </a:ln>
          </p:spPr>
          <p:txBody>
            <a:bodyPr rtlCol="0" anchor="ctr"/>
            <a:lstStyle/>
            <a:p>
              <a:endParaRPr lang="en-US"/>
            </a:p>
          </p:txBody>
        </p:sp>
        <p:sp>
          <p:nvSpPr>
            <p:cNvPr id="1629" name="Freeform 1628">
              <a:extLst>
                <a:ext uri="{FF2B5EF4-FFF2-40B4-BE49-F238E27FC236}">
                  <a16:creationId xmlns:a16="http://schemas.microsoft.com/office/drawing/2014/main" id="{2C762F1B-27D7-334B-A0AA-F655FF217589}"/>
                </a:ext>
              </a:extLst>
            </p:cNvPr>
            <p:cNvSpPr/>
            <p:nvPr/>
          </p:nvSpPr>
          <p:spPr>
            <a:xfrm>
              <a:off x="9586832" y="54524"/>
              <a:ext cx="39763" cy="121445"/>
            </a:xfrm>
            <a:custGeom>
              <a:avLst/>
              <a:gdLst>
                <a:gd name="connsiteX0" fmla="*/ 39764 w 39763"/>
                <a:gd name="connsiteY0" fmla="*/ 20105 h 121445"/>
                <a:gd name="connsiteX1" fmla="*/ 39764 w 39763"/>
                <a:gd name="connsiteY1" fmla="*/ 101539 h 121445"/>
                <a:gd name="connsiteX2" fmla="*/ 19882 w 39763"/>
                <a:gd name="connsiteY2" fmla="*/ 121446 h 121445"/>
                <a:gd name="connsiteX3" fmla="*/ 19882 w 39763"/>
                <a:gd name="connsiteY3" fmla="*/ 121446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6" y="121446"/>
                    <a:pt x="19882" y="121446"/>
                  </a:cubicBezTo>
                  <a:lnTo>
                    <a:pt x="19882" y="121446"/>
                  </a:lnTo>
                  <a:cubicBezTo>
                    <a:pt x="9037" y="121446"/>
                    <a:pt x="0" y="112397"/>
                    <a:pt x="0" y="101539"/>
                  </a:cubicBezTo>
                  <a:lnTo>
                    <a:pt x="0" y="20105"/>
                  </a:lnTo>
                  <a:cubicBezTo>
                    <a:pt x="0" y="9247"/>
                    <a:pt x="9037" y="199"/>
                    <a:pt x="19882" y="199"/>
                  </a:cubicBezTo>
                  <a:lnTo>
                    <a:pt x="19882" y="199"/>
                  </a:lnTo>
                  <a:cubicBezTo>
                    <a:pt x="28919" y="-1611"/>
                    <a:pt x="39764" y="9247"/>
                    <a:pt x="39764" y="20105"/>
                  </a:cubicBezTo>
                  <a:close/>
                </a:path>
              </a:pathLst>
            </a:custGeom>
            <a:solidFill>
              <a:srgbClr val="7EB4B4"/>
            </a:solidFill>
            <a:ln w="18073" cap="flat">
              <a:noFill/>
              <a:prstDash val="solid"/>
              <a:miter/>
            </a:ln>
          </p:spPr>
          <p:txBody>
            <a:bodyPr rtlCol="0" anchor="ctr"/>
            <a:lstStyle/>
            <a:p>
              <a:endParaRPr lang="en-US"/>
            </a:p>
          </p:txBody>
        </p:sp>
        <p:sp>
          <p:nvSpPr>
            <p:cNvPr id="1630" name="Freeform 1629">
              <a:extLst>
                <a:ext uri="{FF2B5EF4-FFF2-40B4-BE49-F238E27FC236}">
                  <a16:creationId xmlns:a16="http://schemas.microsoft.com/office/drawing/2014/main" id="{436D88F7-BE17-AF4B-8F3E-98D954B9F8F5}"/>
                </a:ext>
              </a:extLst>
            </p:cNvPr>
            <p:cNvSpPr/>
            <p:nvPr/>
          </p:nvSpPr>
          <p:spPr>
            <a:xfrm>
              <a:off x="9870923" y="54366"/>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4 h 120149"/>
                <a:gd name="connsiteX5" fmla="*/ 66552 w 77753"/>
                <a:gd name="connsiteY5" fmla="*/ 117984 h 120149"/>
                <a:gd name="connsiteX6" fmla="*/ 39441 w 77753"/>
                <a:gd name="connsiteY6" fmla="*/ 108935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5"/>
                  </a:cubicBezTo>
                  <a:lnTo>
                    <a:pt x="3292" y="29311"/>
                  </a:lnTo>
                  <a:cubicBezTo>
                    <a:pt x="-3938" y="16643"/>
                    <a:pt x="1484" y="5785"/>
                    <a:pt x="12329" y="2166"/>
                  </a:cubicBezTo>
                  <a:close/>
                </a:path>
              </a:pathLst>
            </a:custGeom>
            <a:solidFill>
              <a:srgbClr val="7EB4B4"/>
            </a:solidFill>
            <a:ln w="18073" cap="flat">
              <a:noFill/>
              <a:prstDash val="solid"/>
              <a:miter/>
            </a:ln>
          </p:spPr>
          <p:txBody>
            <a:bodyPr rtlCol="0" anchor="ctr"/>
            <a:lstStyle/>
            <a:p>
              <a:endParaRPr lang="en-US"/>
            </a:p>
          </p:txBody>
        </p:sp>
        <p:sp>
          <p:nvSpPr>
            <p:cNvPr id="1635" name="Freeform 1634">
              <a:extLst>
                <a:ext uri="{FF2B5EF4-FFF2-40B4-BE49-F238E27FC236}">
                  <a16:creationId xmlns:a16="http://schemas.microsoft.com/office/drawing/2014/main" id="{61AFD383-EF48-5145-85F1-9431FFDFEBFE}"/>
                </a:ext>
              </a:extLst>
            </p:cNvPr>
            <p:cNvSpPr/>
            <p:nvPr/>
          </p:nvSpPr>
          <p:spPr>
            <a:xfrm>
              <a:off x="10173566" y="54366"/>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3"/>
                    <a:pt x="44062" y="117984"/>
                    <a:pt x="38640" y="108935"/>
                  </a:cubicBezTo>
                  <a:lnTo>
                    <a:pt x="2491" y="29311"/>
                  </a:lnTo>
                  <a:cubicBezTo>
                    <a:pt x="-2931" y="16643"/>
                    <a:pt x="684" y="5785"/>
                    <a:pt x="11529" y="2166"/>
                  </a:cubicBezTo>
                  <a:close/>
                </a:path>
              </a:pathLst>
            </a:custGeom>
            <a:solidFill>
              <a:srgbClr val="7EB4B4"/>
            </a:solidFill>
            <a:ln w="18073" cap="flat">
              <a:noFill/>
              <a:prstDash val="solid"/>
              <a:miter/>
            </a:ln>
          </p:spPr>
          <p:txBody>
            <a:bodyPr rtlCol="0" anchor="ctr"/>
            <a:lstStyle/>
            <a:p>
              <a:endParaRPr lang="en-US"/>
            </a:p>
          </p:txBody>
        </p:sp>
        <p:sp>
          <p:nvSpPr>
            <p:cNvPr id="1636" name="Freeform 1635">
              <a:extLst>
                <a:ext uri="{FF2B5EF4-FFF2-40B4-BE49-F238E27FC236}">
                  <a16:creationId xmlns:a16="http://schemas.microsoft.com/office/drawing/2014/main" id="{A53C6B0C-AE9B-314C-9CF3-18E7039D9451}"/>
                </a:ext>
              </a:extLst>
            </p:cNvPr>
            <p:cNvSpPr/>
            <p:nvPr/>
          </p:nvSpPr>
          <p:spPr>
            <a:xfrm>
              <a:off x="10495974" y="54524"/>
              <a:ext cx="39763" cy="121445"/>
            </a:xfrm>
            <a:custGeom>
              <a:avLst/>
              <a:gdLst>
                <a:gd name="connsiteX0" fmla="*/ 39764 w 39763"/>
                <a:gd name="connsiteY0" fmla="*/ 20105 h 121445"/>
                <a:gd name="connsiteX1" fmla="*/ 39764 w 39763"/>
                <a:gd name="connsiteY1" fmla="*/ 101539 h 121445"/>
                <a:gd name="connsiteX2" fmla="*/ 19882 w 39763"/>
                <a:gd name="connsiteY2" fmla="*/ 121446 h 121445"/>
                <a:gd name="connsiteX3" fmla="*/ 19882 w 39763"/>
                <a:gd name="connsiteY3" fmla="*/ 121446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7" y="121446"/>
                    <a:pt x="19882" y="121446"/>
                  </a:cubicBezTo>
                  <a:lnTo>
                    <a:pt x="19882" y="121446"/>
                  </a:lnTo>
                  <a:cubicBezTo>
                    <a:pt x="9037" y="121446"/>
                    <a:pt x="0" y="112397"/>
                    <a:pt x="0" y="101539"/>
                  </a:cubicBezTo>
                  <a:lnTo>
                    <a:pt x="0" y="20105"/>
                  </a:lnTo>
                  <a:cubicBezTo>
                    <a:pt x="0" y="9247"/>
                    <a:pt x="9037" y="199"/>
                    <a:pt x="19882" y="199"/>
                  </a:cubicBezTo>
                  <a:lnTo>
                    <a:pt x="19882" y="199"/>
                  </a:lnTo>
                  <a:cubicBezTo>
                    <a:pt x="28919" y="-1611"/>
                    <a:pt x="39764" y="9247"/>
                    <a:pt x="39764" y="20105"/>
                  </a:cubicBezTo>
                  <a:close/>
                </a:path>
              </a:pathLst>
            </a:custGeom>
            <a:solidFill>
              <a:srgbClr val="7EB4B4"/>
            </a:solidFill>
            <a:ln w="18073" cap="flat">
              <a:noFill/>
              <a:prstDash val="solid"/>
              <a:miter/>
            </a:ln>
          </p:spPr>
          <p:txBody>
            <a:bodyPr rtlCol="0" anchor="ctr"/>
            <a:lstStyle/>
            <a:p>
              <a:endParaRPr lang="en-US"/>
            </a:p>
          </p:txBody>
        </p:sp>
        <p:sp>
          <p:nvSpPr>
            <p:cNvPr id="1637" name="Freeform 1636">
              <a:extLst>
                <a:ext uri="{FF2B5EF4-FFF2-40B4-BE49-F238E27FC236}">
                  <a16:creationId xmlns:a16="http://schemas.microsoft.com/office/drawing/2014/main" id="{A56D0416-2AB3-294C-900C-C900AB235E77}"/>
                </a:ext>
              </a:extLst>
            </p:cNvPr>
            <p:cNvSpPr/>
            <p:nvPr userDrawn="1"/>
          </p:nvSpPr>
          <p:spPr>
            <a:xfrm>
              <a:off x="10769446" y="327624"/>
              <a:ext cx="77624" cy="120149"/>
            </a:xfrm>
            <a:custGeom>
              <a:avLst/>
              <a:gdLst>
                <a:gd name="connsiteX0" fmla="*/ 12200 w 77624"/>
                <a:gd name="connsiteY0" fmla="*/ 2166 h 120149"/>
                <a:gd name="connsiteX1" fmla="*/ 12200 w 77624"/>
                <a:gd name="connsiteY1" fmla="*/ 2166 h 120149"/>
                <a:gd name="connsiteX2" fmla="*/ 39312 w 77624"/>
                <a:gd name="connsiteY2" fmla="*/ 11214 h 120149"/>
                <a:gd name="connsiteX3" fmla="*/ 75461 w 77624"/>
                <a:gd name="connsiteY3" fmla="*/ 90839 h 120149"/>
                <a:gd name="connsiteX4" fmla="*/ 66424 w 77624"/>
                <a:gd name="connsiteY4" fmla="*/ 117984 h 120149"/>
                <a:gd name="connsiteX5" fmla="*/ 66424 w 77624"/>
                <a:gd name="connsiteY5" fmla="*/ 117984 h 120149"/>
                <a:gd name="connsiteX6" fmla="*/ 39312 w 77624"/>
                <a:gd name="connsiteY6" fmla="*/ 108935 h 120149"/>
                <a:gd name="connsiteX7" fmla="*/ 1356 w 77624"/>
                <a:gd name="connsiteY7" fmla="*/ 29311 h 120149"/>
                <a:gd name="connsiteX8" fmla="*/ 12200 w 77624"/>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624" h="120149">
                  <a:moveTo>
                    <a:pt x="12200" y="2166"/>
                  </a:moveTo>
                  <a:lnTo>
                    <a:pt x="12200" y="2166"/>
                  </a:lnTo>
                  <a:cubicBezTo>
                    <a:pt x="21238" y="-3263"/>
                    <a:pt x="33889" y="2166"/>
                    <a:pt x="39312" y="11214"/>
                  </a:cubicBezTo>
                  <a:lnTo>
                    <a:pt x="75461" y="90839"/>
                  </a:lnTo>
                  <a:cubicBezTo>
                    <a:pt x="80883" y="99887"/>
                    <a:pt x="75461" y="112555"/>
                    <a:pt x="66424" y="117984"/>
                  </a:cubicBezTo>
                  <a:lnTo>
                    <a:pt x="66424" y="117984"/>
                  </a:lnTo>
                  <a:cubicBezTo>
                    <a:pt x="57386" y="123413"/>
                    <a:pt x="44734" y="117984"/>
                    <a:pt x="39312" y="108935"/>
                  </a:cubicBezTo>
                  <a:lnTo>
                    <a:pt x="1356" y="29311"/>
                  </a:lnTo>
                  <a:cubicBezTo>
                    <a:pt x="-2259" y="18453"/>
                    <a:pt x="1356" y="7595"/>
                    <a:pt x="12200" y="2166"/>
                  </a:cubicBezTo>
                  <a:close/>
                </a:path>
              </a:pathLst>
            </a:custGeom>
            <a:solidFill>
              <a:srgbClr val="7EB4B4"/>
            </a:solidFill>
            <a:ln w="18073" cap="flat">
              <a:noFill/>
              <a:prstDash val="solid"/>
              <a:miter/>
            </a:ln>
          </p:spPr>
          <p:txBody>
            <a:bodyPr rtlCol="0" anchor="ctr"/>
            <a:lstStyle/>
            <a:p>
              <a:endParaRPr lang="en-US"/>
            </a:p>
          </p:txBody>
        </p:sp>
        <p:sp>
          <p:nvSpPr>
            <p:cNvPr id="1639" name="Freeform 1638">
              <a:extLst>
                <a:ext uri="{FF2B5EF4-FFF2-40B4-BE49-F238E27FC236}">
                  <a16:creationId xmlns:a16="http://schemas.microsoft.com/office/drawing/2014/main" id="{74BBC261-8469-334F-AE67-FA0E10482AD7}"/>
                </a:ext>
              </a:extLst>
            </p:cNvPr>
            <p:cNvSpPr/>
            <p:nvPr/>
          </p:nvSpPr>
          <p:spPr>
            <a:xfrm>
              <a:off x="11072967" y="327624"/>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5"/>
                  </a:cubicBezTo>
                  <a:lnTo>
                    <a:pt x="3292" y="29311"/>
                  </a:lnTo>
                  <a:cubicBezTo>
                    <a:pt x="-3938" y="18453"/>
                    <a:pt x="1484" y="7595"/>
                    <a:pt x="12329" y="2166"/>
                  </a:cubicBezTo>
                  <a:close/>
                </a:path>
              </a:pathLst>
            </a:custGeom>
            <a:solidFill>
              <a:srgbClr val="7EB4B4"/>
            </a:solidFill>
            <a:ln w="18073" cap="flat">
              <a:noFill/>
              <a:prstDash val="solid"/>
              <a:miter/>
            </a:ln>
          </p:spPr>
          <p:txBody>
            <a:bodyPr rtlCol="0" anchor="ctr"/>
            <a:lstStyle/>
            <a:p>
              <a:endParaRPr lang="en-US"/>
            </a:p>
          </p:txBody>
        </p:sp>
        <p:sp>
          <p:nvSpPr>
            <p:cNvPr id="1640" name="Freeform 1639">
              <a:extLst>
                <a:ext uri="{FF2B5EF4-FFF2-40B4-BE49-F238E27FC236}">
                  <a16:creationId xmlns:a16="http://schemas.microsoft.com/office/drawing/2014/main" id="{DFBE6835-FBA8-434D-AF47-EF95822CF1E0}"/>
                </a:ext>
              </a:extLst>
            </p:cNvPr>
            <p:cNvSpPr/>
            <p:nvPr/>
          </p:nvSpPr>
          <p:spPr>
            <a:xfrm>
              <a:off x="11394368" y="327980"/>
              <a:ext cx="39763" cy="121246"/>
            </a:xfrm>
            <a:custGeom>
              <a:avLst/>
              <a:gdLst>
                <a:gd name="connsiteX0" fmla="*/ 39763 w 39763"/>
                <a:gd name="connsiteY0" fmla="*/ 19906 h 121246"/>
                <a:gd name="connsiteX1" fmla="*/ 39763 w 39763"/>
                <a:gd name="connsiteY1" fmla="*/ 101341 h 121246"/>
                <a:gd name="connsiteX2" fmla="*/ 19882 w 39763"/>
                <a:gd name="connsiteY2" fmla="*/ 121246 h 121246"/>
                <a:gd name="connsiteX3" fmla="*/ 19882 w 39763"/>
                <a:gd name="connsiteY3" fmla="*/ 121246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3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3" y="19906"/>
                  </a:moveTo>
                  <a:lnTo>
                    <a:pt x="39763" y="101341"/>
                  </a:lnTo>
                  <a:cubicBezTo>
                    <a:pt x="39763" y="112198"/>
                    <a:pt x="30726" y="121246"/>
                    <a:pt x="19882" y="121246"/>
                  </a:cubicBezTo>
                  <a:lnTo>
                    <a:pt x="19882" y="121246"/>
                  </a:lnTo>
                  <a:cubicBezTo>
                    <a:pt x="9037" y="121246"/>
                    <a:pt x="0" y="112198"/>
                    <a:pt x="0" y="101341"/>
                  </a:cubicBezTo>
                  <a:lnTo>
                    <a:pt x="0" y="19906"/>
                  </a:lnTo>
                  <a:cubicBezTo>
                    <a:pt x="0" y="9048"/>
                    <a:pt x="9037" y="0"/>
                    <a:pt x="19882" y="0"/>
                  </a:cubicBezTo>
                  <a:lnTo>
                    <a:pt x="19882" y="0"/>
                  </a:lnTo>
                  <a:cubicBezTo>
                    <a:pt x="30726" y="0"/>
                    <a:pt x="39763" y="9048"/>
                    <a:pt x="39763" y="19906"/>
                  </a:cubicBezTo>
                  <a:close/>
                </a:path>
              </a:pathLst>
            </a:custGeom>
            <a:solidFill>
              <a:srgbClr val="7EB4B4"/>
            </a:solidFill>
            <a:ln w="18073" cap="flat">
              <a:noFill/>
              <a:prstDash val="solid"/>
              <a:miter/>
            </a:ln>
          </p:spPr>
          <p:txBody>
            <a:bodyPr rtlCol="0" anchor="ctr"/>
            <a:lstStyle/>
            <a:p>
              <a:endParaRPr lang="en-US"/>
            </a:p>
          </p:txBody>
        </p:sp>
        <p:sp>
          <p:nvSpPr>
            <p:cNvPr id="1641" name="Freeform 1640">
              <a:extLst>
                <a:ext uri="{FF2B5EF4-FFF2-40B4-BE49-F238E27FC236}">
                  <a16:creationId xmlns:a16="http://schemas.microsoft.com/office/drawing/2014/main" id="{DE3020F5-B6A6-C94D-B0AB-B28FC7578C0B}"/>
                </a:ext>
              </a:extLst>
            </p:cNvPr>
            <p:cNvSpPr/>
            <p:nvPr/>
          </p:nvSpPr>
          <p:spPr>
            <a:xfrm>
              <a:off x="11678459" y="327624"/>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5"/>
                  </a:cubicBezTo>
                  <a:lnTo>
                    <a:pt x="3292" y="29311"/>
                  </a:lnTo>
                  <a:cubicBezTo>
                    <a:pt x="-3938" y="18453"/>
                    <a:pt x="1484" y="7595"/>
                    <a:pt x="12329" y="2166"/>
                  </a:cubicBezTo>
                  <a:close/>
                </a:path>
              </a:pathLst>
            </a:custGeom>
            <a:solidFill>
              <a:srgbClr val="7EB4B4"/>
            </a:solidFill>
            <a:ln w="18073" cap="flat">
              <a:noFill/>
              <a:prstDash val="solid"/>
              <a:miter/>
            </a:ln>
          </p:spPr>
          <p:txBody>
            <a:bodyPr rtlCol="0" anchor="ctr"/>
            <a:lstStyle/>
            <a:p>
              <a:endParaRPr lang="en-US"/>
            </a:p>
          </p:txBody>
        </p:sp>
        <p:sp>
          <p:nvSpPr>
            <p:cNvPr id="1643" name="Freeform 1642">
              <a:extLst>
                <a:ext uri="{FF2B5EF4-FFF2-40B4-BE49-F238E27FC236}">
                  <a16:creationId xmlns:a16="http://schemas.microsoft.com/office/drawing/2014/main" id="{C416F68A-AB39-5949-93DA-969E634D386A}"/>
                </a:ext>
              </a:extLst>
            </p:cNvPr>
            <p:cNvSpPr/>
            <p:nvPr/>
          </p:nvSpPr>
          <p:spPr>
            <a:xfrm>
              <a:off x="11982109" y="327624"/>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89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89" y="90839"/>
                  </a:lnTo>
                  <a:cubicBezTo>
                    <a:pt x="81012" y="99887"/>
                    <a:pt x="75589" y="112555"/>
                    <a:pt x="66552" y="117984"/>
                  </a:cubicBezTo>
                  <a:lnTo>
                    <a:pt x="66552" y="117984"/>
                  </a:lnTo>
                  <a:cubicBezTo>
                    <a:pt x="57515" y="123413"/>
                    <a:pt x="44863" y="117984"/>
                    <a:pt x="39441" y="108935"/>
                  </a:cubicBezTo>
                  <a:lnTo>
                    <a:pt x="3292" y="29311"/>
                  </a:lnTo>
                  <a:cubicBezTo>
                    <a:pt x="-3938" y="18453"/>
                    <a:pt x="1485" y="7595"/>
                    <a:pt x="12329" y="2166"/>
                  </a:cubicBezTo>
                  <a:close/>
                </a:path>
              </a:pathLst>
            </a:custGeom>
            <a:solidFill>
              <a:srgbClr val="7EB4B4"/>
            </a:solidFill>
            <a:ln w="18073" cap="flat">
              <a:noFill/>
              <a:prstDash val="solid"/>
              <a:miter/>
            </a:ln>
          </p:spPr>
          <p:txBody>
            <a:bodyPr rtlCol="0" anchor="ctr"/>
            <a:lstStyle/>
            <a:p>
              <a:endParaRPr lang="en-US"/>
            </a:p>
          </p:txBody>
        </p:sp>
        <p:sp>
          <p:nvSpPr>
            <p:cNvPr id="1644" name="Freeform 1643">
              <a:extLst>
                <a:ext uri="{FF2B5EF4-FFF2-40B4-BE49-F238E27FC236}">
                  <a16:creationId xmlns:a16="http://schemas.microsoft.com/office/drawing/2014/main" id="{2A7D6ADA-2C5C-3E4D-AC00-83164684E5B5}"/>
                </a:ext>
              </a:extLst>
            </p:cNvPr>
            <p:cNvSpPr/>
            <p:nvPr/>
          </p:nvSpPr>
          <p:spPr>
            <a:xfrm>
              <a:off x="12303511" y="327980"/>
              <a:ext cx="39763" cy="121246"/>
            </a:xfrm>
            <a:custGeom>
              <a:avLst/>
              <a:gdLst>
                <a:gd name="connsiteX0" fmla="*/ 39764 w 39763"/>
                <a:gd name="connsiteY0" fmla="*/ 19906 h 121246"/>
                <a:gd name="connsiteX1" fmla="*/ 39764 w 39763"/>
                <a:gd name="connsiteY1" fmla="*/ 101341 h 121246"/>
                <a:gd name="connsiteX2" fmla="*/ 19882 w 39763"/>
                <a:gd name="connsiteY2" fmla="*/ 121246 h 121246"/>
                <a:gd name="connsiteX3" fmla="*/ 19882 w 39763"/>
                <a:gd name="connsiteY3" fmla="*/ 121246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8"/>
                    <a:pt x="30727" y="121246"/>
                    <a:pt x="19882" y="121246"/>
                  </a:cubicBezTo>
                  <a:lnTo>
                    <a:pt x="19882" y="121246"/>
                  </a:lnTo>
                  <a:cubicBezTo>
                    <a:pt x="9037" y="121246"/>
                    <a:pt x="0" y="112198"/>
                    <a:pt x="0" y="101341"/>
                  </a:cubicBezTo>
                  <a:lnTo>
                    <a:pt x="0" y="19906"/>
                  </a:lnTo>
                  <a:cubicBezTo>
                    <a:pt x="0" y="9048"/>
                    <a:pt x="9037" y="0"/>
                    <a:pt x="19882" y="0"/>
                  </a:cubicBezTo>
                  <a:lnTo>
                    <a:pt x="19882" y="0"/>
                  </a:lnTo>
                  <a:cubicBezTo>
                    <a:pt x="28919" y="0"/>
                    <a:pt x="39764" y="9048"/>
                    <a:pt x="39764" y="19906"/>
                  </a:cubicBezTo>
                  <a:close/>
                </a:path>
              </a:pathLst>
            </a:custGeom>
            <a:solidFill>
              <a:srgbClr val="7EB4B4"/>
            </a:solidFill>
            <a:ln w="18073" cap="flat">
              <a:noFill/>
              <a:prstDash val="solid"/>
              <a:miter/>
            </a:ln>
          </p:spPr>
          <p:txBody>
            <a:bodyPr rtlCol="0" anchor="ctr"/>
            <a:lstStyle/>
            <a:p>
              <a:endParaRPr lang="en-US"/>
            </a:p>
          </p:txBody>
        </p:sp>
        <p:sp>
          <p:nvSpPr>
            <p:cNvPr id="1646" name="Freeform 1645">
              <a:extLst>
                <a:ext uri="{FF2B5EF4-FFF2-40B4-BE49-F238E27FC236}">
                  <a16:creationId xmlns:a16="http://schemas.microsoft.com/office/drawing/2014/main" id="{AAC3E88F-AF3F-9446-BE48-9FFEBD3397AE}"/>
                </a:ext>
              </a:extLst>
            </p:cNvPr>
            <p:cNvSpPr/>
            <p:nvPr userDrawn="1"/>
          </p:nvSpPr>
          <p:spPr>
            <a:xfrm>
              <a:off x="10770118" y="631645"/>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3"/>
                    <a:pt x="44062" y="117984"/>
                    <a:pt x="38640" y="108935"/>
                  </a:cubicBezTo>
                  <a:lnTo>
                    <a:pt x="2491" y="29311"/>
                  </a:lnTo>
                  <a:cubicBezTo>
                    <a:pt x="-2931" y="18453"/>
                    <a:pt x="684" y="5785"/>
                    <a:pt x="11529" y="2166"/>
                  </a:cubicBezTo>
                  <a:close/>
                </a:path>
              </a:pathLst>
            </a:custGeom>
            <a:solidFill>
              <a:srgbClr val="7EB4B4"/>
            </a:solidFill>
            <a:ln w="18073" cap="flat">
              <a:noFill/>
              <a:prstDash val="solid"/>
              <a:miter/>
            </a:ln>
          </p:spPr>
          <p:txBody>
            <a:bodyPr rtlCol="0" anchor="ctr"/>
            <a:lstStyle/>
            <a:p>
              <a:endParaRPr lang="en-US"/>
            </a:p>
          </p:txBody>
        </p:sp>
        <p:sp>
          <p:nvSpPr>
            <p:cNvPr id="1648" name="Freeform 1647">
              <a:extLst>
                <a:ext uri="{FF2B5EF4-FFF2-40B4-BE49-F238E27FC236}">
                  <a16:creationId xmlns:a16="http://schemas.microsoft.com/office/drawing/2014/main" id="{8249FA81-C7FA-4E42-994C-FC1313368C58}"/>
                </a:ext>
              </a:extLst>
            </p:cNvPr>
            <p:cNvSpPr/>
            <p:nvPr/>
          </p:nvSpPr>
          <p:spPr>
            <a:xfrm>
              <a:off x="10788876" y="934213"/>
              <a:ext cx="39763" cy="121246"/>
            </a:xfrm>
            <a:custGeom>
              <a:avLst/>
              <a:gdLst>
                <a:gd name="connsiteX0" fmla="*/ 39763 w 39763"/>
                <a:gd name="connsiteY0" fmla="*/ 19906 h 121246"/>
                <a:gd name="connsiteX1" fmla="*/ 39763 w 39763"/>
                <a:gd name="connsiteY1" fmla="*/ 101341 h 121246"/>
                <a:gd name="connsiteX2" fmla="*/ 19882 w 39763"/>
                <a:gd name="connsiteY2" fmla="*/ 121246 h 121246"/>
                <a:gd name="connsiteX3" fmla="*/ 19882 w 39763"/>
                <a:gd name="connsiteY3" fmla="*/ 121246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3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3" y="19906"/>
                  </a:moveTo>
                  <a:lnTo>
                    <a:pt x="39763" y="101341"/>
                  </a:lnTo>
                  <a:cubicBezTo>
                    <a:pt x="39763" y="112198"/>
                    <a:pt x="30726" y="121246"/>
                    <a:pt x="19882" y="121246"/>
                  </a:cubicBezTo>
                  <a:lnTo>
                    <a:pt x="19882" y="121246"/>
                  </a:lnTo>
                  <a:cubicBezTo>
                    <a:pt x="9037" y="121246"/>
                    <a:pt x="0" y="112198"/>
                    <a:pt x="0" y="101341"/>
                  </a:cubicBezTo>
                  <a:lnTo>
                    <a:pt x="0" y="19906"/>
                  </a:lnTo>
                  <a:cubicBezTo>
                    <a:pt x="0" y="9048"/>
                    <a:pt x="9037" y="0"/>
                    <a:pt x="19882" y="0"/>
                  </a:cubicBezTo>
                  <a:lnTo>
                    <a:pt x="19882" y="0"/>
                  </a:lnTo>
                  <a:cubicBezTo>
                    <a:pt x="28919" y="0"/>
                    <a:pt x="39763" y="9048"/>
                    <a:pt x="39763" y="19906"/>
                  </a:cubicBezTo>
                  <a:close/>
                </a:path>
              </a:pathLst>
            </a:custGeom>
            <a:solidFill>
              <a:srgbClr val="7EB4B4"/>
            </a:solidFill>
            <a:ln w="18073" cap="flat">
              <a:noFill/>
              <a:prstDash val="solid"/>
              <a:miter/>
            </a:ln>
          </p:spPr>
          <p:txBody>
            <a:bodyPr rtlCol="0" anchor="ctr"/>
            <a:lstStyle/>
            <a:p>
              <a:endParaRPr lang="en-US"/>
            </a:p>
          </p:txBody>
        </p:sp>
        <p:sp>
          <p:nvSpPr>
            <p:cNvPr id="1649" name="Freeform 1648">
              <a:extLst>
                <a:ext uri="{FF2B5EF4-FFF2-40B4-BE49-F238E27FC236}">
                  <a16:creationId xmlns:a16="http://schemas.microsoft.com/office/drawing/2014/main" id="{E871D8E5-AA34-EC44-B5E5-418DAB405130}"/>
                </a:ext>
              </a:extLst>
            </p:cNvPr>
            <p:cNvSpPr/>
            <p:nvPr/>
          </p:nvSpPr>
          <p:spPr>
            <a:xfrm>
              <a:off x="10770118" y="1237878"/>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3"/>
                    <a:pt x="44062" y="117984"/>
                    <a:pt x="38640" y="108935"/>
                  </a:cubicBezTo>
                  <a:lnTo>
                    <a:pt x="2491" y="29311"/>
                  </a:lnTo>
                  <a:cubicBezTo>
                    <a:pt x="-2931" y="18453"/>
                    <a:pt x="684" y="7595"/>
                    <a:pt x="11529" y="2166"/>
                  </a:cubicBezTo>
                  <a:close/>
                </a:path>
              </a:pathLst>
            </a:custGeom>
            <a:solidFill>
              <a:srgbClr val="7EB4B4"/>
            </a:solidFill>
            <a:ln w="18073" cap="flat">
              <a:noFill/>
              <a:prstDash val="solid"/>
              <a:miter/>
            </a:ln>
          </p:spPr>
          <p:txBody>
            <a:bodyPr rtlCol="0" anchor="ctr"/>
            <a:lstStyle/>
            <a:p>
              <a:endParaRPr lang="en-US"/>
            </a:p>
          </p:txBody>
        </p:sp>
        <p:sp>
          <p:nvSpPr>
            <p:cNvPr id="1650" name="Freeform 1649">
              <a:extLst>
                <a:ext uri="{FF2B5EF4-FFF2-40B4-BE49-F238E27FC236}">
                  <a16:creationId xmlns:a16="http://schemas.microsoft.com/office/drawing/2014/main" id="{C8157667-D0F9-CD43-96DA-693DAB2F6ACA}"/>
                </a:ext>
              </a:extLst>
            </p:cNvPr>
            <p:cNvSpPr/>
            <p:nvPr userDrawn="1"/>
          </p:nvSpPr>
          <p:spPr>
            <a:xfrm>
              <a:off x="11090718" y="631802"/>
              <a:ext cx="39763" cy="121445"/>
            </a:xfrm>
            <a:custGeom>
              <a:avLst/>
              <a:gdLst>
                <a:gd name="connsiteX0" fmla="*/ 39764 w 39763"/>
                <a:gd name="connsiteY0" fmla="*/ 20105 h 121445"/>
                <a:gd name="connsiteX1" fmla="*/ 39764 w 39763"/>
                <a:gd name="connsiteY1" fmla="*/ 101539 h 121445"/>
                <a:gd name="connsiteX2" fmla="*/ 19882 w 39763"/>
                <a:gd name="connsiteY2" fmla="*/ 121445 h 121445"/>
                <a:gd name="connsiteX3" fmla="*/ 19882 w 39763"/>
                <a:gd name="connsiteY3" fmla="*/ 121445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7" y="121445"/>
                    <a:pt x="19882" y="121445"/>
                  </a:cubicBezTo>
                  <a:lnTo>
                    <a:pt x="19882" y="121445"/>
                  </a:lnTo>
                  <a:cubicBezTo>
                    <a:pt x="9037" y="121445"/>
                    <a:pt x="0" y="112397"/>
                    <a:pt x="0" y="101539"/>
                  </a:cubicBezTo>
                  <a:lnTo>
                    <a:pt x="0" y="20105"/>
                  </a:lnTo>
                  <a:cubicBezTo>
                    <a:pt x="0" y="9247"/>
                    <a:pt x="9037" y="199"/>
                    <a:pt x="19882" y="199"/>
                  </a:cubicBezTo>
                  <a:lnTo>
                    <a:pt x="19882" y="199"/>
                  </a:lnTo>
                  <a:cubicBezTo>
                    <a:pt x="30727" y="-1611"/>
                    <a:pt x="39764" y="9247"/>
                    <a:pt x="39764" y="20105"/>
                  </a:cubicBezTo>
                  <a:close/>
                </a:path>
              </a:pathLst>
            </a:custGeom>
            <a:solidFill>
              <a:srgbClr val="7EB4B4"/>
            </a:solidFill>
            <a:ln w="18073" cap="flat">
              <a:noFill/>
              <a:prstDash val="solid"/>
              <a:miter/>
            </a:ln>
          </p:spPr>
          <p:txBody>
            <a:bodyPr rtlCol="0" anchor="ctr"/>
            <a:lstStyle/>
            <a:p>
              <a:endParaRPr lang="en-US"/>
            </a:p>
          </p:txBody>
        </p:sp>
        <p:sp>
          <p:nvSpPr>
            <p:cNvPr id="1652" name="Freeform 1651">
              <a:extLst>
                <a:ext uri="{FF2B5EF4-FFF2-40B4-BE49-F238E27FC236}">
                  <a16:creationId xmlns:a16="http://schemas.microsoft.com/office/drawing/2014/main" id="{003F3830-FE4E-1741-99FF-30F10D093F20}"/>
                </a:ext>
              </a:extLst>
            </p:cNvPr>
            <p:cNvSpPr/>
            <p:nvPr/>
          </p:nvSpPr>
          <p:spPr>
            <a:xfrm>
              <a:off x="11375610" y="631645"/>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3"/>
                    <a:pt x="44062" y="117984"/>
                    <a:pt x="38640" y="108935"/>
                  </a:cubicBezTo>
                  <a:lnTo>
                    <a:pt x="2491" y="29311"/>
                  </a:lnTo>
                  <a:cubicBezTo>
                    <a:pt x="-2931" y="18453"/>
                    <a:pt x="684" y="5785"/>
                    <a:pt x="11529" y="2166"/>
                  </a:cubicBezTo>
                  <a:close/>
                </a:path>
              </a:pathLst>
            </a:custGeom>
            <a:solidFill>
              <a:srgbClr val="7EB4B4"/>
            </a:solidFill>
            <a:ln w="18073" cap="flat">
              <a:noFill/>
              <a:prstDash val="solid"/>
              <a:miter/>
            </a:ln>
          </p:spPr>
          <p:txBody>
            <a:bodyPr rtlCol="0" anchor="ctr"/>
            <a:lstStyle/>
            <a:p>
              <a:endParaRPr lang="en-US"/>
            </a:p>
          </p:txBody>
        </p:sp>
        <p:sp>
          <p:nvSpPr>
            <p:cNvPr id="1653" name="Freeform 1652">
              <a:extLst>
                <a:ext uri="{FF2B5EF4-FFF2-40B4-BE49-F238E27FC236}">
                  <a16:creationId xmlns:a16="http://schemas.microsoft.com/office/drawing/2014/main" id="{CE240344-8E2A-594F-854D-46E1B600F9A2}"/>
                </a:ext>
              </a:extLst>
            </p:cNvPr>
            <p:cNvSpPr/>
            <p:nvPr/>
          </p:nvSpPr>
          <p:spPr>
            <a:xfrm>
              <a:off x="11678459" y="631645"/>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5"/>
                  </a:cubicBezTo>
                  <a:lnTo>
                    <a:pt x="3292" y="29311"/>
                  </a:lnTo>
                  <a:cubicBezTo>
                    <a:pt x="-3938" y="18453"/>
                    <a:pt x="1484" y="5785"/>
                    <a:pt x="12329" y="2166"/>
                  </a:cubicBezTo>
                  <a:close/>
                </a:path>
              </a:pathLst>
            </a:custGeom>
            <a:solidFill>
              <a:srgbClr val="7EB4B4"/>
            </a:solidFill>
            <a:ln w="18073" cap="flat">
              <a:noFill/>
              <a:prstDash val="solid"/>
              <a:miter/>
            </a:ln>
          </p:spPr>
          <p:txBody>
            <a:bodyPr rtlCol="0" anchor="ctr"/>
            <a:lstStyle/>
            <a:p>
              <a:endParaRPr lang="en-US"/>
            </a:p>
          </p:txBody>
        </p:sp>
        <p:sp>
          <p:nvSpPr>
            <p:cNvPr id="1655" name="Freeform 1654">
              <a:extLst>
                <a:ext uri="{FF2B5EF4-FFF2-40B4-BE49-F238E27FC236}">
                  <a16:creationId xmlns:a16="http://schemas.microsoft.com/office/drawing/2014/main" id="{DD7F9717-7C25-8449-A372-AE112F294547}"/>
                </a:ext>
              </a:extLst>
            </p:cNvPr>
            <p:cNvSpPr/>
            <p:nvPr/>
          </p:nvSpPr>
          <p:spPr>
            <a:xfrm>
              <a:off x="11072967" y="933856"/>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5"/>
                  </a:cubicBezTo>
                  <a:lnTo>
                    <a:pt x="3292" y="29311"/>
                  </a:lnTo>
                  <a:cubicBezTo>
                    <a:pt x="-3938" y="18453"/>
                    <a:pt x="1484" y="7595"/>
                    <a:pt x="12329" y="2166"/>
                  </a:cubicBezTo>
                  <a:close/>
                </a:path>
              </a:pathLst>
            </a:custGeom>
            <a:solidFill>
              <a:srgbClr val="7EB4B4"/>
            </a:solidFill>
            <a:ln w="18073" cap="flat">
              <a:noFill/>
              <a:prstDash val="solid"/>
              <a:miter/>
            </a:ln>
          </p:spPr>
          <p:txBody>
            <a:bodyPr rtlCol="0" anchor="ctr"/>
            <a:lstStyle/>
            <a:p>
              <a:endParaRPr lang="en-US"/>
            </a:p>
          </p:txBody>
        </p:sp>
        <p:sp>
          <p:nvSpPr>
            <p:cNvPr id="1656" name="Freeform 1655">
              <a:extLst>
                <a:ext uri="{FF2B5EF4-FFF2-40B4-BE49-F238E27FC236}">
                  <a16:creationId xmlns:a16="http://schemas.microsoft.com/office/drawing/2014/main" id="{D3585F2E-9A15-124A-BBD8-809B3E2A3B00}"/>
                </a:ext>
              </a:extLst>
            </p:cNvPr>
            <p:cNvSpPr/>
            <p:nvPr/>
          </p:nvSpPr>
          <p:spPr>
            <a:xfrm>
              <a:off x="11375610" y="933856"/>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3"/>
                    <a:pt x="44062" y="117984"/>
                    <a:pt x="38640" y="108935"/>
                  </a:cubicBezTo>
                  <a:lnTo>
                    <a:pt x="2491" y="29311"/>
                  </a:lnTo>
                  <a:cubicBezTo>
                    <a:pt x="-2931" y="18453"/>
                    <a:pt x="684" y="7595"/>
                    <a:pt x="11529" y="2166"/>
                  </a:cubicBezTo>
                  <a:close/>
                </a:path>
              </a:pathLst>
            </a:custGeom>
            <a:solidFill>
              <a:srgbClr val="7EB4B4"/>
            </a:solidFill>
            <a:ln w="18073" cap="flat">
              <a:noFill/>
              <a:prstDash val="solid"/>
              <a:miter/>
            </a:ln>
          </p:spPr>
          <p:txBody>
            <a:bodyPr rtlCol="0" anchor="ctr"/>
            <a:lstStyle/>
            <a:p>
              <a:endParaRPr lang="en-US"/>
            </a:p>
          </p:txBody>
        </p:sp>
        <p:sp>
          <p:nvSpPr>
            <p:cNvPr id="1658" name="Freeform 1657">
              <a:extLst>
                <a:ext uri="{FF2B5EF4-FFF2-40B4-BE49-F238E27FC236}">
                  <a16:creationId xmlns:a16="http://schemas.microsoft.com/office/drawing/2014/main" id="{31D9E07B-DDC0-DB48-BA47-EFBFD376467E}"/>
                </a:ext>
              </a:extLst>
            </p:cNvPr>
            <p:cNvSpPr/>
            <p:nvPr/>
          </p:nvSpPr>
          <p:spPr>
            <a:xfrm>
              <a:off x="11072967" y="1237878"/>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5"/>
                  </a:cubicBezTo>
                  <a:lnTo>
                    <a:pt x="3292" y="29311"/>
                  </a:lnTo>
                  <a:cubicBezTo>
                    <a:pt x="-3938" y="18453"/>
                    <a:pt x="1484" y="7595"/>
                    <a:pt x="12329" y="2166"/>
                  </a:cubicBezTo>
                  <a:close/>
                </a:path>
              </a:pathLst>
            </a:custGeom>
            <a:solidFill>
              <a:srgbClr val="7EB4B4"/>
            </a:solidFill>
            <a:ln w="18073" cap="flat">
              <a:noFill/>
              <a:prstDash val="solid"/>
              <a:miter/>
            </a:ln>
          </p:spPr>
          <p:txBody>
            <a:bodyPr rtlCol="0" anchor="ctr"/>
            <a:lstStyle/>
            <a:p>
              <a:endParaRPr lang="en-US"/>
            </a:p>
          </p:txBody>
        </p:sp>
        <p:sp>
          <p:nvSpPr>
            <p:cNvPr id="1659" name="Freeform 1658">
              <a:extLst>
                <a:ext uri="{FF2B5EF4-FFF2-40B4-BE49-F238E27FC236}">
                  <a16:creationId xmlns:a16="http://schemas.microsoft.com/office/drawing/2014/main" id="{12139DEA-CF29-8046-8034-6056CF6FC4D1}"/>
                </a:ext>
              </a:extLst>
            </p:cNvPr>
            <p:cNvSpPr/>
            <p:nvPr/>
          </p:nvSpPr>
          <p:spPr>
            <a:xfrm>
              <a:off x="11698018" y="934213"/>
              <a:ext cx="39763" cy="121246"/>
            </a:xfrm>
            <a:custGeom>
              <a:avLst/>
              <a:gdLst>
                <a:gd name="connsiteX0" fmla="*/ 39764 w 39763"/>
                <a:gd name="connsiteY0" fmla="*/ 19906 h 121246"/>
                <a:gd name="connsiteX1" fmla="*/ 39764 w 39763"/>
                <a:gd name="connsiteY1" fmla="*/ 101341 h 121246"/>
                <a:gd name="connsiteX2" fmla="*/ 19882 w 39763"/>
                <a:gd name="connsiteY2" fmla="*/ 121246 h 121246"/>
                <a:gd name="connsiteX3" fmla="*/ 19882 w 39763"/>
                <a:gd name="connsiteY3" fmla="*/ 121246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8"/>
                    <a:pt x="30727" y="121246"/>
                    <a:pt x="19882" y="121246"/>
                  </a:cubicBezTo>
                  <a:lnTo>
                    <a:pt x="19882" y="121246"/>
                  </a:lnTo>
                  <a:cubicBezTo>
                    <a:pt x="9037" y="121246"/>
                    <a:pt x="0" y="112198"/>
                    <a:pt x="0" y="101341"/>
                  </a:cubicBezTo>
                  <a:lnTo>
                    <a:pt x="0" y="19906"/>
                  </a:lnTo>
                  <a:cubicBezTo>
                    <a:pt x="0" y="9048"/>
                    <a:pt x="9037" y="0"/>
                    <a:pt x="19882" y="0"/>
                  </a:cubicBezTo>
                  <a:lnTo>
                    <a:pt x="19882" y="0"/>
                  </a:lnTo>
                  <a:cubicBezTo>
                    <a:pt x="28919" y="0"/>
                    <a:pt x="39764" y="9048"/>
                    <a:pt x="39764" y="19906"/>
                  </a:cubicBezTo>
                  <a:close/>
                </a:path>
              </a:pathLst>
            </a:custGeom>
            <a:solidFill>
              <a:srgbClr val="7EB4B4"/>
            </a:solidFill>
            <a:ln w="18073" cap="flat">
              <a:noFill/>
              <a:prstDash val="solid"/>
              <a:miter/>
            </a:ln>
          </p:spPr>
          <p:txBody>
            <a:bodyPr rtlCol="0" anchor="ctr"/>
            <a:lstStyle/>
            <a:p>
              <a:endParaRPr lang="en-US"/>
            </a:p>
          </p:txBody>
        </p:sp>
        <p:sp>
          <p:nvSpPr>
            <p:cNvPr id="1660" name="Freeform 1659">
              <a:extLst>
                <a:ext uri="{FF2B5EF4-FFF2-40B4-BE49-F238E27FC236}">
                  <a16:creationId xmlns:a16="http://schemas.microsoft.com/office/drawing/2014/main" id="{E82FA2B1-BFB0-774A-9E41-5279D4FC4973}"/>
                </a:ext>
              </a:extLst>
            </p:cNvPr>
            <p:cNvSpPr/>
            <p:nvPr/>
          </p:nvSpPr>
          <p:spPr>
            <a:xfrm>
              <a:off x="11394368" y="1238234"/>
              <a:ext cx="39763" cy="121246"/>
            </a:xfrm>
            <a:custGeom>
              <a:avLst/>
              <a:gdLst>
                <a:gd name="connsiteX0" fmla="*/ 39763 w 39763"/>
                <a:gd name="connsiteY0" fmla="*/ 19906 h 121246"/>
                <a:gd name="connsiteX1" fmla="*/ 39763 w 39763"/>
                <a:gd name="connsiteY1" fmla="*/ 101340 h 121246"/>
                <a:gd name="connsiteX2" fmla="*/ 19882 w 39763"/>
                <a:gd name="connsiteY2" fmla="*/ 121246 h 121246"/>
                <a:gd name="connsiteX3" fmla="*/ 19882 w 39763"/>
                <a:gd name="connsiteY3" fmla="*/ 121246 h 121246"/>
                <a:gd name="connsiteX4" fmla="*/ 0 w 39763"/>
                <a:gd name="connsiteY4" fmla="*/ 101340 h 121246"/>
                <a:gd name="connsiteX5" fmla="*/ 0 w 39763"/>
                <a:gd name="connsiteY5" fmla="*/ 19906 h 121246"/>
                <a:gd name="connsiteX6" fmla="*/ 19882 w 39763"/>
                <a:gd name="connsiteY6" fmla="*/ 0 h 121246"/>
                <a:gd name="connsiteX7" fmla="*/ 19882 w 39763"/>
                <a:gd name="connsiteY7" fmla="*/ 0 h 121246"/>
                <a:gd name="connsiteX8" fmla="*/ 39763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3" y="19906"/>
                  </a:moveTo>
                  <a:lnTo>
                    <a:pt x="39763" y="101340"/>
                  </a:lnTo>
                  <a:cubicBezTo>
                    <a:pt x="39763" y="112198"/>
                    <a:pt x="30726" y="121246"/>
                    <a:pt x="19882" y="121246"/>
                  </a:cubicBezTo>
                  <a:lnTo>
                    <a:pt x="19882" y="121246"/>
                  </a:lnTo>
                  <a:cubicBezTo>
                    <a:pt x="9037" y="121246"/>
                    <a:pt x="0" y="112198"/>
                    <a:pt x="0" y="101340"/>
                  </a:cubicBezTo>
                  <a:lnTo>
                    <a:pt x="0" y="19906"/>
                  </a:lnTo>
                  <a:cubicBezTo>
                    <a:pt x="0" y="9048"/>
                    <a:pt x="9037" y="0"/>
                    <a:pt x="19882" y="0"/>
                  </a:cubicBezTo>
                  <a:lnTo>
                    <a:pt x="19882" y="0"/>
                  </a:lnTo>
                  <a:cubicBezTo>
                    <a:pt x="30726" y="0"/>
                    <a:pt x="39763" y="9048"/>
                    <a:pt x="39763" y="19906"/>
                  </a:cubicBezTo>
                  <a:close/>
                </a:path>
              </a:pathLst>
            </a:custGeom>
            <a:solidFill>
              <a:srgbClr val="7EB4B4"/>
            </a:solidFill>
            <a:ln w="18073" cap="flat">
              <a:noFill/>
              <a:prstDash val="solid"/>
              <a:miter/>
            </a:ln>
          </p:spPr>
          <p:txBody>
            <a:bodyPr rtlCol="0" anchor="ctr"/>
            <a:lstStyle/>
            <a:p>
              <a:endParaRPr lang="en-US"/>
            </a:p>
          </p:txBody>
        </p:sp>
        <p:sp>
          <p:nvSpPr>
            <p:cNvPr id="1661" name="Freeform 1660">
              <a:extLst>
                <a:ext uri="{FF2B5EF4-FFF2-40B4-BE49-F238E27FC236}">
                  <a16:creationId xmlns:a16="http://schemas.microsoft.com/office/drawing/2014/main" id="{D12AC2FC-F8B9-E645-8E4F-313C79247B23}"/>
                </a:ext>
              </a:extLst>
            </p:cNvPr>
            <p:cNvSpPr/>
            <p:nvPr/>
          </p:nvSpPr>
          <p:spPr>
            <a:xfrm>
              <a:off x="11678459" y="1237878"/>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5"/>
                  </a:cubicBezTo>
                  <a:lnTo>
                    <a:pt x="3292" y="29311"/>
                  </a:lnTo>
                  <a:cubicBezTo>
                    <a:pt x="-3938" y="18453"/>
                    <a:pt x="1484" y="7595"/>
                    <a:pt x="12329" y="2166"/>
                  </a:cubicBezTo>
                  <a:close/>
                </a:path>
              </a:pathLst>
            </a:custGeom>
            <a:solidFill>
              <a:srgbClr val="7EB4B4"/>
            </a:solidFill>
            <a:ln w="18073" cap="flat">
              <a:noFill/>
              <a:prstDash val="solid"/>
              <a:miter/>
            </a:ln>
          </p:spPr>
          <p:txBody>
            <a:bodyPr rtlCol="0" anchor="ctr"/>
            <a:lstStyle/>
            <a:p>
              <a:endParaRPr lang="en-US"/>
            </a:p>
          </p:txBody>
        </p:sp>
        <p:sp>
          <p:nvSpPr>
            <p:cNvPr id="1662" name="Freeform 1661">
              <a:extLst>
                <a:ext uri="{FF2B5EF4-FFF2-40B4-BE49-F238E27FC236}">
                  <a16:creationId xmlns:a16="http://schemas.microsoft.com/office/drawing/2014/main" id="{718B7E19-6501-2F45-86D5-C9B2ADB52F54}"/>
                </a:ext>
              </a:extLst>
            </p:cNvPr>
            <p:cNvSpPr/>
            <p:nvPr userDrawn="1"/>
          </p:nvSpPr>
          <p:spPr>
            <a:xfrm>
              <a:off x="11999861" y="631802"/>
              <a:ext cx="39763" cy="121445"/>
            </a:xfrm>
            <a:custGeom>
              <a:avLst/>
              <a:gdLst>
                <a:gd name="connsiteX0" fmla="*/ 39763 w 39763"/>
                <a:gd name="connsiteY0" fmla="*/ 20105 h 121445"/>
                <a:gd name="connsiteX1" fmla="*/ 39763 w 39763"/>
                <a:gd name="connsiteY1" fmla="*/ 101539 h 121445"/>
                <a:gd name="connsiteX2" fmla="*/ 19882 w 39763"/>
                <a:gd name="connsiteY2" fmla="*/ 121445 h 121445"/>
                <a:gd name="connsiteX3" fmla="*/ 19882 w 39763"/>
                <a:gd name="connsiteY3" fmla="*/ 121445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3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3" y="20105"/>
                  </a:moveTo>
                  <a:lnTo>
                    <a:pt x="39763" y="101539"/>
                  </a:lnTo>
                  <a:cubicBezTo>
                    <a:pt x="39763" y="112397"/>
                    <a:pt x="30726" y="121445"/>
                    <a:pt x="19882" y="121445"/>
                  </a:cubicBezTo>
                  <a:lnTo>
                    <a:pt x="19882" y="121445"/>
                  </a:lnTo>
                  <a:cubicBezTo>
                    <a:pt x="9037" y="121445"/>
                    <a:pt x="0" y="112397"/>
                    <a:pt x="0" y="101539"/>
                  </a:cubicBezTo>
                  <a:lnTo>
                    <a:pt x="0" y="20105"/>
                  </a:lnTo>
                  <a:cubicBezTo>
                    <a:pt x="0" y="9247"/>
                    <a:pt x="9037" y="199"/>
                    <a:pt x="19882" y="199"/>
                  </a:cubicBezTo>
                  <a:lnTo>
                    <a:pt x="19882" y="199"/>
                  </a:lnTo>
                  <a:cubicBezTo>
                    <a:pt x="30726" y="-1611"/>
                    <a:pt x="39763" y="9247"/>
                    <a:pt x="39763" y="20105"/>
                  </a:cubicBezTo>
                  <a:close/>
                </a:path>
              </a:pathLst>
            </a:custGeom>
            <a:solidFill>
              <a:srgbClr val="7EB4B4"/>
            </a:solidFill>
            <a:ln w="18073" cap="flat">
              <a:noFill/>
              <a:prstDash val="solid"/>
              <a:miter/>
            </a:ln>
          </p:spPr>
          <p:txBody>
            <a:bodyPr rtlCol="0" anchor="ctr"/>
            <a:lstStyle/>
            <a:p>
              <a:endParaRPr lang="en-US"/>
            </a:p>
          </p:txBody>
        </p:sp>
        <p:sp>
          <p:nvSpPr>
            <p:cNvPr id="1664" name="Freeform 1663">
              <a:extLst>
                <a:ext uri="{FF2B5EF4-FFF2-40B4-BE49-F238E27FC236}">
                  <a16:creationId xmlns:a16="http://schemas.microsoft.com/office/drawing/2014/main" id="{0C3F4053-6B39-1041-A3FC-2E1685837049}"/>
                </a:ext>
              </a:extLst>
            </p:cNvPr>
            <p:cNvSpPr/>
            <p:nvPr/>
          </p:nvSpPr>
          <p:spPr>
            <a:xfrm>
              <a:off x="12284753" y="631645"/>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5"/>
                  </a:cubicBezTo>
                  <a:lnTo>
                    <a:pt x="2491" y="29311"/>
                  </a:lnTo>
                  <a:cubicBezTo>
                    <a:pt x="-2931" y="18453"/>
                    <a:pt x="684" y="5785"/>
                    <a:pt x="11528" y="2166"/>
                  </a:cubicBezTo>
                  <a:close/>
                </a:path>
              </a:pathLst>
            </a:custGeom>
            <a:solidFill>
              <a:srgbClr val="7EB4B4"/>
            </a:solidFill>
            <a:ln w="18073" cap="flat">
              <a:noFill/>
              <a:prstDash val="solid"/>
              <a:miter/>
            </a:ln>
          </p:spPr>
          <p:txBody>
            <a:bodyPr rtlCol="0" anchor="ctr"/>
            <a:lstStyle/>
            <a:p>
              <a:endParaRPr lang="en-US"/>
            </a:p>
          </p:txBody>
        </p:sp>
        <p:sp>
          <p:nvSpPr>
            <p:cNvPr id="1667" name="Freeform 1666">
              <a:extLst>
                <a:ext uri="{FF2B5EF4-FFF2-40B4-BE49-F238E27FC236}">
                  <a16:creationId xmlns:a16="http://schemas.microsoft.com/office/drawing/2014/main" id="{49488CB2-6078-454B-9119-5A7143056F17}"/>
                </a:ext>
              </a:extLst>
            </p:cNvPr>
            <p:cNvSpPr/>
            <p:nvPr/>
          </p:nvSpPr>
          <p:spPr>
            <a:xfrm>
              <a:off x="11982109" y="933856"/>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89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89" y="90839"/>
                  </a:lnTo>
                  <a:cubicBezTo>
                    <a:pt x="81012" y="99887"/>
                    <a:pt x="75589" y="112555"/>
                    <a:pt x="66552" y="117984"/>
                  </a:cubicBezTo>
                  <a:lnTo>
                    <a:pt x="66552" y="117984"/>
                  </a:lnTo>
                  <a:cubicBezTo>
                    <a:pt x="57515" y="123413"/>
                    <a:pt x="44863" y="117984"/>
                    <a:pt x="39441" y="108935"/>
                  </a:cubicBezTo>
                  <a:lnTo>
                    <a:pt x="3292" y="29311"/>
                  </a:lnTo>
                  <a:cubicBezTo>
                    <a:pt x="-3938" y="18453"/>
                    <a:pt x="1485" y="7595"/>
                    <a:pt x="12329" y="2166"/>
                  </a:cubicBezTo>
                  <a:close/>
                </a:path>
              </a:pathLst>
            </a:custGeom>
            <a:solidFill>
              <a:srgbClr val="7EB4B4"/>
            </a:solidFill>
            <a:ln w="18073" cap="flat">
              <a:noFill/>
              <a:prstDash val="solid"/>
              <a:miter/>
            </a:ln>
          </p:spPr>
          <p:txBody>
            <a:bodyPr rtlCol="0" anchor="ctr"/>
            <a:lstStyle/>
            <a:p>
              <a:endParaRPr lang="en-US"/>
            </a:p>
          </p:txBody>
        </p:sp>
        <p:sp>
          <p:nvSpPr>
            <p:cNvPr id="1668" name="Freeform 1667">
              <a:extLst>
                <a:ext uri="{FF2B5EF4-FFF2-40B4-BE49-F238E27FC236}">
                  <a16:creationId xmlns:a16="http://schemas.microsoft.com/office/drawing/2014/main" id="{83616C8F-9CC1-C540-8160-AC0760958AF4}"/>
                </a:ext>
              </a:extLst>
            </p:cNvPr>
            <p:cNvSpPr/>
            <p:nvPr/>
          </p:nvSpPr>
          <p:spPr>
            <a:xfrm>
              <a:off x="12284753" y="933856"/>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5"/>
                  </a:cubicBezTo>
                  <a:lnTo>
                    <a:pt x="2491" y="29311"/>
                  </a:lnTo>
                  <a:cubicBezTo>
                    <a:pt x="-2931" y="18453"/>
                    <a:pt x="684" y="7595"/>
                    <a:pt x="11528" y="2166"/>
                  </a:cubicBezTo>
                  <a:close/>
                </a:path>
              </a:pathLst>
            </a:custGeom>
            <a:solidFill>
              <a:srgbClr val="7EB4B4"/>
            </a:solidFill>
            <a:ln w="18073" cap="flat">
              <a:noFill/>
              <a:prstDash val="solid"/>
              <a:miter/>
            </a:ln>
          </p:spPr>
          <p:txBody>
            <a:bodyPr rtlCol="0" anchor="ctr"/>
            <a:lstStyle/>
            <a:p>
              <a:endParaRPr lang="en-US"/>
            </a:p>
          </p:txBody>
        </p:sp>
        <p:sp>
          <p:nvSpPr>
            <p:cNvPr id="1670" name="Freeform 1669">
              <a:extLst>
                <a:ext uri="{FF2B5EF4-FFF2-40B4-BE49-F238E27FC236}">
                  <a16:creationId xmlns:a16="http://schemas.microsoft.com/office/drawing/2014/main" id="{51C0F0E8-7F4E-AF4A-8D6E-F0C7AA2E0193}"/>
                </a:ext>
              </a:extLst>
            </p:cNvPr>
            <p:cNvSpPr/>
            <p:nvPr/>
          </p:nvSpPr>
          <p:spPr>
            <a:xfrm>
              <a:off x="11982109" y="1237878"/>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89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89" y="90839"/>
                  </a:lnTo>
                  <a:cubicBezTo>
                    <a:pt x="81012" y="99887"/>
                    <a:pt x="75589" y="112555"/>
                    <a:pt x="66552" y="117984"/>
                  </a:cubicBezTo>
                  <a:lnTo>
                    <a:pt x="66552" y="117984"/>
                  </a:lnTo>
                  <a:cubicBezTo>
                    <a:pt x="57515" y="123413"/>
                    <a:pt x="44863" y="117984"/>
                    <a:pt x="39441" y="108935"/>
                  </a:cubicBezTo>
                  <a:lnTo>
                    <a:pt x="3292" y="29311"/>
                  </a:lnTo>
                  <a:cubicBezTo>
                    <a:pt x="-3938" y="18453"/>
                    <a:pt x="1485" y="7595"/>
                    <a:pt x="12329" y="2166"/>
                  </a:cubicBezTo>
                  <a:close/>
                </a:path>
              </a:pathLst>
            </a:custGeom>
            <a:solidFill>
              <a:srgbClr val="7EB4B4"/>
            </a:solidFill>
            <a:ln w="18073" cap="flat">
              <a:noFill/>
              <a:prstDash val="solid"/>
              <a:miter/>
            </a:ln>
          </p:spPr>
          <p:txBody>
            <a:bodyPr rtlCol="0" anchor="ctr"/>
            <a:lstStyle/>
            <a:p>
              <a:endParaRPr lang="en-US"/>
            </a:p>
          </p:txBody>
        </p:sp>
        <p:sp>
          <p:nvSpPr>
            <p:cNvPr id="1672" name="Freeform 1671">
              <a:extLst>
                <a:ext uri="{FF2B5EF4-FFF2-40B4-BE49-F238E27FC236}">
                  <a16:creationId xmlns:a16="http://schemas.microsoft.com/office/drawing/2014/main" id="{8230B7EA-ADD7-D94C-BB1F-AF429D5EB482}"/>
                </a:ext>
              </a:extLst>
            </p:cNvPr>
            <p:cNvSpPr/>
            <p:nvPr/>
          </p:nvSpPr>
          <p:spPr>
            <a:xfrm>
              <a:off x="12303511" y="1238234"/>
              <a:ext cx="39763" cy="121246"/>
            </a:xfrm>
            <a:custGeom>
              <a:avLst/>
              <a:gdLst>
                <a:gd name="connsiteX0" fmla="*/ 39764 w 39763"/>
                <a:gd name="connsiteY0" fmla="*/ 19906 h 121246"/>
                <a:gd name="connsiteX1" fmla="*/ 39764 w 39763"/>
                <a:gd name="connsiteY1" fmla="*/ 101340 h 121246"/>
                <a:gd name="connsiteX2" fmla="*/ 19882 w 39763"/>
                <a:gd name="connsiteY2" fmla="*/ 121246 h 121246"/>
                <a:gd name="connsiteX3" fmla="*/ 19882 w 39763"/>
                <a:gd name="connsiteY3" fmla="*/ 121246 h 121246"/>
                <a:gd name="connsiteX4" fmla="*/ 0 w 39763"/>
                <a:gd name="connsiteY4" fmla="*/ 101340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0"/>
                  </a:lnTo>
                  <a:cubicBezTo>
                    <a:pt x="39764" y="112198"/>
                    <a:pt x="30727" y="121246"/>
                    <a:pt x="19882" y="121246"/>
                  </a:cubicBezTo>
                  <a:lnTo>
                    <a:pt x="19882" y="121246"/>
                  </a:lnTo>
                  <a:cubicBezTo>
                    <a:pt x="9037" y="121246"/>
                    <a:pt x="0" y="112198"/>
                    <a:pt x="0" y="101340"/>
                  </a:cubicBezTo>
                  <a:lnTo>
                    <a:pt x="0" y="19906"/>
                  </a:lnTo>
                  <a:cubicBezTo>
                    <a:pt x="0" y="9048"/>
                    <a:pt x="9037" y="0"/>
                    <a:pt x="19882" y="0"/>
                  </a:cubicBezTo>
                  <a:lnTo>
                    <a:pt x="19882" y="0"/>
                  </a:lnTo>
                  <a:cubicBezTo>
                    <a:pt x="28919" y="0"/>
                    <a:pt x="39764" y="9048"/>
                    <a:pt x="39764" y="19906"/>
                  </a:cubicBezTo>
                  <a:close/>
                </a:path>
              </a:pathLst>
            </a:custGeom>
            <a:solidFill>
              <a:srgbClr val="7EB4B4"/>
            </a:solidFill>
            <a:ln w="18073" cap="flat">
              <a:noFill/>
              <a:prstDash val="solid"/>
              <a:miter/>
            </a:ln>
          </p:spPr>
          <p:txBody>
            <a:bodyPr rtlCol="0" anchor="ctr"/>
            <a:lstStyle/>
            <a:p>
              <a:endParaRPr lang="en-US"/>
            </a:p>
          </p:txBody>
        </p:sp>
        <p:sp>
          <p:nvSpPr>
            <p:cNvPr id="1674" name="Freeform 1673">
              <a:extLst>
                <a:ext uri="{FF2B5EF4-FFF2-40B4-BE49-F238E27FC236}">
                  <a16:creationId xmlns:a16="http://schemas.microsoft.com/office/drawing/2014/main" id="{524ED790-B166-FB48-9050-575B8642D665}"/>
                </a:ext>
              </a:extLst>
            </p:cNvPr>
            <p:cNvSpPr/>
            <p:nvPr userDrawn="1"/>
          </p:nvSpPr>
          <p:spPr>
            <a:xfrm>
              <a:off x="10770118" y="1541899"/>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6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3"/>
                    <a:pt x="44062" y="117984"/>
                    <a:pt x="38640" y="108936"/>
                  </a:cubicBezTo>
                  <a:lnTo>
                    <a:pt x="2491" y="29311"/>
                  </a:lnTo>
                  <a:cubicBezTo>
                    <a:pt x="-2931" y="16643"/>
                    <a:pt x="684" y="5785"/>
                    <a:pt x="11529" y="2166"/>
                  </a:cubicBezTo>
                  <a:close/>
                </a:path>
              </a:pathLst>
            </a:custGeom>
            <a:solidFill>
              <a:srgbClr val="7EB4B4"/>
            </a:solidFill>
            <a:ln w="18073" cap="flat">
              <a:noFill/>
              <a:prstDash val="solid"/>
              <a:miter/>
            </a:ln>
          </p:spPr>
          <p:txBody>
            <a:bodyPr rtlCol="0" anchor="ctr"/>
            <a:lstStyle/>
            <a:p>
              <a:endParaRPr lang="en-US"/>
            </a:p>
          </p:txBody>
        </p:sp>
        <p:sp>
          <p:nvSpPr>
            <p:cNvPr id="1676" name="Freeform 1675">
              <a:extLst>
                <a:ext uri="{FF2B5EF4-FFF2-40B4-BE49-F238E27FC236}">
                  <a16:creationId xmlns:a16="http://schemas.microsoft.com/office/drawing/2014/main" id="{C3E19E63-D8EC-214A-8211-CBB5B43B438A}"/>
                </a:ext>
              </a:extLst>
            </p:cNvPr>
            <p:cNvSpPr/>
            <p:nvPr/>
          </p:nvSpPr>
          <p:spPr>
            <a:xfrm>
              <a:off x="10788876" y="1844467"/>
              <a:ext cx="39763" cy="121246"/>
            </a:xfrm>
            <a:custGeom>
              <a:avLst/>
              <a:gdLst>
                <a:gd name="connsiteX0" fmla="*/ 39763 w 39763"/>
                <a:gd name="connsiteY0" fmla="*/ 19906 h 121246"/>
                <a:gd name="connsiteX1" fmla="*/ 39763 w 39763"/>
                <a:gd name="connsiteY1" fmla="*/ 101340 h 121246"/>
                <a:gd name="connsiteX2" fmla="*/ 19882 w 39763"/>
                <a:gd name="connsiteY2" fmla="*/ 121246 h 121246"/>
                <a:gd name="connsiteX3" fmla="*/ 19882 w 39763"/>
                <a:gd name="connsiteY3" fmla="*/ 121246 h 121246"/>
                <a:gd name="connsiteX4" fmla="*/ 0 w 39763"/>
                <a:gd name="connsiteY4" fmla="*/ 101340 h 121246"/>
                <a:gd name="connsiteX5" fmla="*/ 0 w 39763"/>
                <a:gd name="connsiteY5" fmla="*/ 19906 h 121246"/>
                <a:gd name="connsiteX6" fmla="*/ 19882 w 39763"/>
                <a:gd name="connsiteY6" fmla="*/ 0 h 121246"/>
                <a:gd name="connsiteX7" fmla="*/ 19882 w 39763"/>
                <a:gd name="connsiteY7" fmla="*/ 0 h 121246"/>
                <a:gd name="connsiteX8" fmla="*/ 39763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3" y="19906"/>
                  </a:moveTo>
                  <a:lnTo>
                    <a:pt x="39763" y="101340"/>
                  </a:lnTo>
                  <a:cubicBezTo>
                    <a:pt x="39763" y="112198"/>
                    <a:pt x="30726" y="121246"/>
                    <a:pt x="19882" y="121246"/>
                  </a:cubicBezTo>
                  <a:lnTo>
                    <a:pt x="19882" y="121246"/>
                  </a:lnTo>
                  <a:cubicBezTo>
                    <a:pt x="9037" y="121246"/>
                    <a:pt x="0" y="112198"/>
                    <a:pt x="0" y="101340"/>
                  </a:cubicBezTo>
                  <a:lnTo>
                    <a:pt x="0" y="19906"/>
                  </a:lnTo>
                  <a:cubicBezTo>
                    <a:pt x="0" y="9048"/>
                    <a:pt x="9037" y="0"/>
                    <a:pt x="19882" y="0"/>
                  </a:cubicBezTo>
                  <a:lnTo>
                    <a:pt x="19882" y="0"/>
                  </a:lnTo>
                  <a:cubicBezTo>
                    <a:pt x="28919" y="0"/>
                    <a:pt x="39763" y="9048"/>
                    <a:pt x="39763" y="19906"/>
                  </a:cubicBezTo>
                  <a:close/>
                </a:path>
              </a:pathLst>
            </a:custGeom>
            <a:solidFill>
              <a:srgbClr val="7EB4B4"/>
            </a:solidFill>
            <a:ln w="18073" cap="flat">
              <a:noFill/>
              <a:prstDash val="solid"/>
              <a:miter/>
            </a:ln>
          </p:spPr>
          <p:txBody>
            <a:bodyPr rtlCol="0" anchor="ctr"/>
            <a:lstStyle/>
            <a:p>
              <a:endParaRPr lang="en-US"/>
            </a:p>
          </p:txBody>
        </p:sp>
        <p:sp>
          <p:nvSpPr>
            <p:cNvPr id="1677" name="Freeform 1676">
              <a:extLst>
                <a:ext uri="{FF2B5EF4-FFF2-40B4-BE49-F238E27FC236}">
                  <a16:creationId xmlns:a16="http://schemas.microsoft.com/office/drawing/2014/main" id="{3CD65CB6-6192-AC46-9632-573FC30E6B78}"/>
                </a:ext>
              </a:extLst>
            </p:cNvPr>
            <p:cNvSpPr/>
            <p:nvPr/>
          </p:nvSpPr>
          <p:spPr>
            <a:xfrm>
              <a:off x="10770118" y="2148131"/>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6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3"/>
                    <a:pt x="44062" y="117984"/>
                    <a:pt x="38640" y="108936"/>
                  </a:cubicBezTo>
                  <a:lnTo>
                    <a:pt x="2491" y="29311"/>
                  </a:lnTo>
                  <a:cubicBezTo>
                    <a:pt x="-2931" y="18453"/>
                    <a:pt x="684" y="5785"/>
                    <a:pt x="11529" y="2166"/>
                  </a:cubicBezTo>
                  <a:close/>
                </a:path>
              </a:pathLst>
            </a:custGeom>
            <a:solidFill>
              <a:srgbClr val="7EB4B4"/>
            </a:solidFill>
            <a:ln w="18073" cap="flat">
              <a:noFill/>
              <a:prstDash val="solid"/>
              <a:miter/>
            </a:ln>
          </p:spPr>
          <p:txBody>
            <a:bodyPr rtlCol="0" anchor="ctr"/>
            <a:lstStyle/>
            <a:p>
              <a:endParaRPr lang="en-US"/>
            </a:p>
          </p:txBody>
        </p:sp>
        <p:sp>
          <p:nvSpPr>
            <p:cNvPr id="1678" name="Freeform 1677">
              <a:extLst>
                <a:ext uri="{FF2B5EF4-FFF2-40B4-BE49-F238E27FC236}">
                  <a16:creationId xmlns:a16="http://schemas.microsoft.com/office/drawing/2014/main" id="{A41B3140-252A-1444-990F-CA96DC49397C}"/>
                </a:ext>
              </a:extLst>
            </p:cNvPr>
            <p:cNvSpPr/>
            <p:nvPr userDrawn="1"/>
          </p:nvSpPr>
          <p:spPr>
            <a:xfrm>
              <a:off x="11090718" y="1542056"/>
              <a:ext cx="39763" cy="121445"/>
            </a:xfrm>
            <a:custGeom>
              <a:avLst/>
              <a:gdLst>
                <a:gd name="connsiteX0" fmla="*/ 39764 w 39763"/>
                <a:gd name="connsiteY0" fmla="*/ 20105 h 121445"/>
                <a:gd name="connsiteX1" fmla="*/ 39764 w 39763"/>
                <a:gd name="connsiteY1" fmla="*/ 101539 h 121445"/>
                <a:gd name="connsiteX2" fmla="*/ 19882 w 39763"/>
                <a:gd name="connsiteY2" fmla="*/ 121445 h 121445"/>
                <a:gd name="connsiteX3" fmla="*/ 19882 w 39763"/>
                <a:gd name="connsiteY3" fmla="*/ 121445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7" y="121445"/>
                    <a:pt x="19882" y="121445"/>
                  </a:cubicBezTo>
                  <a:lnTo>
                    <a:pt x="19882" y="121445"/>
                  </a:lnTo>
                  <a:cubicBezTo>
                    <a:pt x="9037" y="121445"/>
                    <a:pt x="0" y="112397"/>
                    <a:pt x="0" y="101539"/>
                  </a:cubicBezTo>
                  <a:lnTo>
                    <a:pt x="0" y="20105"/>
                  </a:lnTo>
                  <a:cubicBezTo>
                    <a:pt x="0" y="9247"/>
                    <a:pt x="9037" y="199"/>
                    <a:pt x="19882" y="199"/>
                  </a:cubicBezTo>
                  <a:lnTo>
                    <a:pt x="19882" y="199"/>
                  </a:lnTo>
                  <a:cubicBezTo>
                    <a:pt x="30727" y="-1611"/>
                    <a:pt x="39764" y="9247"/>
                    <a:pt x="39764" y="20105"/>
                  </a:cubicBezTo>
                  <a:close/>
                </a:path>
              </a:pathLst>
            </a:custGeom>
            <a:solidFill>
              <a:srgbClr val="7EB4B4"/>
            </a:solidFill>
            <a:ln w="18073" cap="flat">
              <a:noFill/>
              <a:prstDash val="solid"/>
              <a:miter/>
            </a:ln>
          </p:spPr>
          <p:txBody>
            <a:bodyPr rtlCol="0" anchor="ctr"/>
            <a:lstStyle/>
            <a:p>
              <a:endParaRPr lang="en-US"/>
            </a:p>
          </p:txBody>
        </p:sp>
        <p:sp>
          <p:nvSpPr>
            <p:cNvPr id="1680" name="Freeform 1679">
              <a:extLst>
                <a:ext uri="{FF2B5EF4-FFF2-40B4-BE49-F238E27FC236}">
                  <a16:creationId xmlns:a16="http://schemas.microsoft.com/office/drawing/2014/main" id="{E6CBB7D4-8D15-3841-97E2-F66754307F6E}"/>
                </a:ext>
              </a:extLst>
            </p:cNvPr>
            <p:cNvSpPr/>
            <p:nvPr/>
          </p:nvSpPr>
          <p:spPr>
            <a:xfrm>
              <a:off x="11375610" y="1541899"/>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6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3"/>
                    <a:pt x="44062" y="117984"/>
                    <a:pt x="38640" y="108936"/>
                  </a:cubicBezTo>
                  <a:lnTo>
                    <a:pt x="2491" y="29311"/>
                  </a:lnTo>
                  <a:cubicBezTo>
                    <a:pt x="-2931" y="16643"/>
                    <a:pt x="684" y="5785"/>
                    <a:pt x="11529" y="2166"/>
                  </a:cubicBezTo>
                  <a:close/>
                </a:path>
              </a:pathLst>
            </a:custGeom>
            <a:solidFill>
              <a:srgbClr val="7EB4B4"/>
            </a:solidFill>
            <a:ln w="18073" cap="flat">
              <a:noFill/>
              <a:prstDash val="solid"/>
              <a:miter/>
            </a:ln>
          </p:spPr>
          <p:txBody>
            <a:bodyPr rtlCol="0" anchor="ctr"/>
            <a:lstStyle/>
            <a:p>
              <a:endParaRPr lang="en-US"/>
            </a:p>
          </p:txBody>
        </p:sp>
        <p:sp>
          <p:nvSpPr>
            <p:cNvPr id="1681" name="Freeform 1680">
              <a:extLst>
                <a:ext uri="{FF2B5EF4-FFF2-40B4-BE49-F238E27FC236}">
                  <a16:creationId xmlns:a16="http://schemas.microsoft.com/office/drawing/2014/main" id="{3EDF7F1D-5C2B-9049-9B8E-422964881845}"/>
                </a:ext>
              </a:extLst>
            </p:cNvPr>
            <p:cNvSpPr/>
            <p:nvPr/>
          </p:nvSpPr>
          <p:spPr>
            <a:xfrm>
              <a:off x="11678459" y="1541899"/>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6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6643"/>
                    <a:pt x="1484" y="5785"/>
                    <a:pt x="12329" y="2166"/>
                  </a:cubicBezTo>
                  <a:close/>
                </a:path>
              </a:pathLst>
            </a:custGeom>
            <a:solidFill>
              <a:srgbClr val="7EB4B4"/>
            </a:solidFill>
            <a:ln w="18073" cap="flat">
              <a:noFill/>
              <a:prstDash val="solid"/>
              <a:miter/>
            </a:ln>
          </p:spPr>
          <p:txBody>
            <a:bodyPr rtlCol="0" anchor="ctr"/>
            <a:lstStyle/>
            <a:p>
              <a:endParaRPr lang="en-US"/>
            </a:p>
          </p:txBody>
        </p:sp>
        <p:sp>
          <p:nvSpPr>
            <p:cNvPr id="1683" name="Freeform 1682">
              <a:extLst>
                <a:ext uri="{FF2B5EF4-FFF2-40B4-BE49-F238E27FC236}">
                  <a16:creationId xmlns:a16="http://schemas.microsoft.com/office/drawing/2014/main" id="{027A2C50-B796-1647-8B75-D70BD9B7875C}"/>
                </a:ext>
              </a:extLst>
            </p:cNvPr>
            <p:cNvSpPr/>
            <p:nvPr/>
          </p:nvSpPr>
          <p:spPr>
            <a:xfrm>
              <a:off x="11072967" y="1844110"/>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5"/>
                  </a:cubicBezTo>
                  <a:lnTo>
                    <a:pt x="3292" y="29311"/>
                  </a:lnTo>
                  <a:cubicBezTo>
                    <a:pt x="-3938" y="18453"/>
                    <a:pt x="1484" y="7595"/>
                    <a:pt x="12329" y="2166"/>
                  </a:cubicBezTo>
                  <a:close/>
                </a:path>
              </a:pathLst>
            </a:custGeom>
            <a:solidFill>
              <a:srgbClr val="7EB4B4"/>
            </a:solidFill>
            <a:ln w="18073" cap="flat">
              <a:noFill/>
              <a:prstDash val="solid"/>
              <a:miter/>
            </a:ln>
          </p:spPr>
          <p:txBody>
            <a:bodyPr rtlCol="0" anchor="ctr"/>
            <a:lstStyle/>
            <a:p>
              <a:endParaRPr lang="en-US"/>
            </a:p>
          </p:txBody>
        </p:sp>
        <p:sp>
          <p:nvSpPr>
            <p:cNvPr id="1684" name="Freeform 1683">
              <a:extLst>
                <a:ext uri="{FF2B5EF4-FFF2-40B4-BE49-F238E27FC236}">
                  <a16:creationId xmlns:a16="http://schemas.microsoft.com/office/drawing/2014/main" id="{5FC8FD0E-B26D-274A-B2FD-2882DF4227C7}"/>
                </a:ext>
              </a:extLst>
            </p:cNvPr>
            <p:cNvSpPr/>
            <p:nvPr/>
          </p:nvSpPr>
          <p:spPr>
            <a:xfrm>
              <a:off x="11375610" y="1844110"/>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3"/>
                    <a:pt x="44062" y="117984"/>
                    <a:pt x="38640" y="108935"/>
                  </a:cubicBezTo>
                  <a:lnTo>
                    <a:pt x="2491" y="29311"/>
                  </a:lnTo>
                  <a:cubicBezTo>
                    <a:pt x="-2931" y="18453"/>
                    <a:pt x="684" y="7595"/>
                    <a:pt x="11529" y="2166"/>
                  </a:cubicBezTo>
                  <a:close/>
                </a:path>
              </a:pathLst>
            </a:custGeom>
            <a:solidFill>
              <a:srgbClr val="7EB4B4"/>
            </a:solidFill>
            <a:ln w="18073" cap="flat">
              <a:noFill/>
              <a:prstDash val="solid"/>
              <a:miter/>
            </a:ln>
          </p:spPr>
          <p:txBody>
            <a:bodyPr rtlCol="0" anchor="ctr"/>
            <a:lstStyle/>
            <a:p>
              <a:endParaRPr lang="en-US"/>
            </a:p>
          </p:txBody>
        </p:sp>
        <p:sp>
          <p:nvSpPr>
            <p:cNvPr id="1686" name="Freeform 1685">
              <a:extLst>
                <a:ext uri="{FF2B5EF4-FFF2-40B4-BE49-F238E27FC236}">
                  <a16:creationId xmlns:a16="http://schemas.microsoft.com/office/drawing/2014/main" id="{5F0672E2-26D2-E34B-9B0D-92C741FF2050}"/>
                </a:ext>
              </a:extLst>
            </p:cNvPr>
            <p:cNvSpPr/>
            <p:nvPr/>
          </p:nvSpPr>
          <p:spPr>
            <a:xfrm>
              <a:off x="11072967" y="2148131"/>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6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8453"/>
                    <a:pt x="1484" y="5785"/>
                    <a:pt x="12329" y="2166"/>
                  </a:cubicBezTo>
                  <a:close/>
                </a:path>
              </a:pathLst>
            </a:custGeom>
            <a:solidFill>
              <a:srgbClr val="7EB4B4"/>
            </a:solidFill>
            <a:ln w="18073" cap="flat">
              <a:noFill/>
              <a:prstDash val="solid"/>
              <a:miter/>
            </a:ln>
          </p:spPr>
          <p:txBody>
            <a:bodyPr rtlCol="0" anchor="ctr"/>
            <a:lstStyle/>
            <a:p>
              <a:endParaRPr lang="en-US"/>
            </a:p>
          </p:txBody>
        </p:sp>
        <p:sp>
          <p:nvSpPr>
            <p:cNvPr id="1687" name="Freeform 1686">
              <a:extLst>
                <a:ext uri="{FF2B5EF4-FFF2-40B4-BE49-F238E27FC236}">
                  <a16:creationId xmlns:a16="http://schemas.microsoft.com/office/drawing/2014/main" id="{4542C227-BABB-C84B-B121-A1C2D36B292A}"/>
                </a:ext>
              </a:extLst>
            </p:cNvPr>
            <p:cNvSpPr/>
            <p:nvPr/>
          </p:nvSpPr>
          <p:spPr>
            <a:xfrm>
              <a:off x="11698018" y="1844467"/>
              <a:ext cx="39763" cy="121246"/>
            </a:xfrm>
            <a:custGeom>
              <a:avLst/>
              <a:gdLst>
                <a:gd name="connsiteX0" fmla="*/ 39764 w 39763"/>
                <a:gd name="connsiteY0" fmla="*/ 19906 h 121246"/>
                <a:gd name="connsiteX1" fmla="*/ 39764 w 39763"/>
                <a:gd name="connsiteY1" fmla="*/ 101340 h 121246"/>
                <a:gd name="connsiteX2" fmla="*/ 19882 w 39763"/>
                <a:gd name="connsiteY2" fmla="*/ 121246 h 121246"/>
                <a:gd name="connsiteX3" fmla="*/ 19882 w 39763"/>
                <a:gd name="connsiteY3" fmla="*/ 121246 h 121246"/>
                <a:gd name="connsiteX4" fmla="*/ 0 w 39763"/>
                <a:gd name="connsiteY4" fmla="*/ 101340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0"/>
                  </a:lnTo>
                  <a:cubicBezTo>
                    <a:pt x="39764" y="112198"/>
                    <a:pt x="30727" y="121246"/>
                    <a:pt x="19882" y="121246"/>
                  </a:cubicBezTo>
                  <a:lnTo>
                    <a:pt x="19882" y="121246"/>
                  </a:lnTo>
                  <a:cubicBezTo>
                    <a:pt x="9037" y="121246"/>
                    <a:pt x="0" y="112198"/>
                    <a:pt x="0" y="101340"/>
                  </a:cubicBezTo>
                  <a:lnTo>
                    <a:pt x="0" y="19906"/>
                  </a:lnTo>
                  <a:cubicBezTo>
                    <a:pt x="0" y="9048"/>
                    <a:pt x="9037" y="0"/>
                    <a:pt x="19882" y="0"/>
                  </a:cubicBezTo>
                  <a:lnTo>
                    <a:pt x="19882" y="0"/>
                  </a:lnTo>
                  <a:cubicBezTo>
                    <a:pt x="28919" y="0"/>
                    <a:pt x="39764" y="9048"/>
                    <a:pt x="39764" y="19906"/>
                  </a:cubicBezTo>
                  <a:close/>
                </a:path>
              </a:pathLst>
            </a:custGeom>
            <a:solidFill>
              <a:srgbClr val="7EB4B4"/>
            </a:solidFill>
            <a:ln w="18073" cap="flat">
              <a:noFill/>
              <a:prstDash val="solid"/>
              <a:miter/>
            </a:ln>
          </p:spPr>
          <p:txBody>
            <a:bodyPr rtlCol="0" anchor="ctr"/>
            <a:lstStyle/>
            <a:p>
              <a:endParaRPr lang="en-US"/>
            </a:p>
          </p:txBody>
        </p:sp>
        <p:sp>
          <p:nvSpPr>
            <p:cNvPr id="1688" name="Freeform 1687">
              <a:extLst>
                <a:ext uri="{FF2B5EF4-FFF2-40B4-BE49-F238E27FC236}">
                  <a16:creationId xmlns:a16="http://schemas.microsoft.com/office/drawing/2014/main" id="{9BFCB52B-251C-4546-A13A-42CA5CD9DAC1}"/>
                </a:ext>
              </a:extLst>
            </p:cNvPr>
            <p:cNvSpPr/>
            <p:nvPr/>
          </p:nvSpPr>
          <p:spPr>
            <a:xfrm>
              <a:off x="11394368" y="2148289"/>
              <a:ext cx="39763" cy="121445"/>
            </a:xfrm>
            <a:custGeom>
              <a:avLst/>
              <a:gdLst>
                <a:gd name="connsiteX0" fmla="*/ 39763 w 39763"/>
                <a:gd name="connsiteY0" fmla="*/ 20105 h 121445"/>
                <a:gd name="connsiteX1" fmla="*/ 39763 w 39763"/>
                <a:gd name="connsiteY1" fmla="*/ 101539 h 121445"/>
                <a:gd name="connsiteX2" fmla="*/ 19882 w 39763"/>
                <a:gd name="connsiteY2" fmla="*/ 121445 h 121445"/>
                <a:gd name="connsiteX3" fmla="*/ 19882 w 39763"/>
                <a:gd name="connsiteY3" fmla="*/ 121445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3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3" y="20105"/>
                  </a:moveTo>
                  <a:lnTo>
                    <a:pt x="39763" y="101539"/>
                  </a:lnTo>
                  <a:cubicBezTo>
                    <a:pt x="39763" y="112397"/>
                    <a:pt x="30726" y="121445"/>
                    <a:pt x="19882" y="121445"/>
                  </a:cubicBezTo>
                  <a:lnTo>
                    <a:pt x="19882" y="121445"/>
                  </a:lnTo>
                  <a:cubicBezTo>
                    <a:pt x="9037" y="121445"/>
                    <a:pt x="0" y="112397"/>
                    <a:pt x="0" y="101539"/>
                  </a:cubicBezTo>
                  <a:lnTo>
                    <a:pt x="0" y="20105"/>
                  </a:lnTo>
                  <a:cubicBezTo>
                    <a:pt x="0" y="9247"/>
                    <a:pt x="9037" y="199"/>
                    <a:pt x="19882" y="199"/>
                  </a:cubicBezTo>
                  <a:lnTo>
                    <a:pt x="19882" y="199"/>
                  </a:lnTo>
                  <a:cubicBezTo>
                    <a:pt x="30726" y="-1611"/>
                    <a:pt x="39763" y="9247"/>
                    <a:pt x="39763" y="20105"/>
                  </a:cubicBezTo>
                  <a:close/>
                </a:path>
              </a:pathLst>
            </a:custGeom>
            <a:solidFill>
              <a:srgbClr val="7EB4B4"/>
            </a:solidFill>
            <a:ln w="18073" cap="flat">
              <a:noFill/>
              <a:prstDash val="solid"/>
              <a:miter/>
            </a:ln>
          </p:spPr>
          <p:txBody>
            <a:bodyPr rtlCol="0" anchor="ctr"/>
            <a:lstStyle/>
            <a:p>
              <a:endParaRPr lang="en-US"/>
            </a:p>
          </p:txBody>
        </p:sp>
        <p:sp>
          <p:nvSpPr>
            <p:cNvPr id="1689" name="Freeform 1688">
              <a:extLst>
                <a:ext uri="{FF2B5EF4-FFF2-40B4-BE49-F238E27FC236}">
                  <a16:creationId xmlns:a16="http://schemas.microsoft.com/office/drawing/2014/main" id="{EFC5B6F8-86B4-9F48-B6A8-0D3C4B326734}"/>
                </a:ext>
              </a:extLst>
            </p:cNvPr>
            <p:cNvSpPr/>
            <p:nvPr/>
          </p:nvSpPr>
          <p:spPr>
            <a:xfrm>
              <a:off x="11678459" y="2148131"/>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6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8453"/>
                    <a:pt x="1484" y="5785"/>
                    <a:pt x="12329" y="2166"/>
                  </a:cubicBezTo>
                  <a:close/>
                </a:path>
              </a:pathLst>
            </a:custGeom>
            <a:solidFill>
              <a:srgbClr val="7EB4B4"/>
            </a:solidFill>
            <a:ln w="18073" cap="flat">
              <a:noFill/>
              <a:prstDash val="solid"/>
              <a:miter/>
            </a:ln>
          </p:spPr>
          <p:txBody>
            <a:bodyPr rtlCol="0" anchor="ctr"/>
            <a:lstStyle/>
            <a:p>
              <a:endParaRPr lang="en-US"/>
            </a:p>
          </p:txBody>
        </p:sp>
        <p:sp>
          <p:nvSpPr>
            <p:cNvPr id="1690" name="Freeform 1689">
              <a:extLst>
                <a:ext uri="{FF2B5EF4-FFF2-40B4-BE49-F238E27FC236}">
                  <a16:creationId xmlns:a16="http://schemas.microsoft.com/office/drawing/2014/main" id="{448C58FA-83D5-4349-BEFC-64CB72F8450C}"/>
                </a:ext>
              </a:extLst>
            </p:cNvPr>
            <p:cNvSpPr/>
            <p:nvPr userDrawn="1"/>
          </p:nvSpPr>
          <p:spPr>
            <a:xfrm>
              <a:off x="11999861" y="1542056"/>
              <a:ext cx="39763" cy="121445"/>
            </a:xfrm>
            <a:custGeom>
              <a:avLst/>
              <a:gdLst>
                <a:gd name="connsiteX0" fmla="*/ 39763 w 39763"/>
                <a:gd name="connsiteY0" fmla="*/ 20105 h 121445"/>
                <a:gd name="connsiteX1" fmla="*/ 39763 w 39763"/>
                <a:gd name="connsiteY1" fmla="*/ 101539 h 121445"/>
                <a:gd name="connsiteX2" fmla="*/ 19882 w 39763"/>
                <a:gd name="connsiteY2" fmla="*/ 121445 h 121445"/>
                <a:gd name="connsiteX3" fmla="*/ 19882 w 39763"/>
                <a:gd name="connsiteY3" fmla="*/ 121445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3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3" y="20105"/>
                  </a:moveTo>
                  <a:lnTo>
                    <a:pt x="39763" y="101539"/>
                  </a:lnTo>
                  <a:cubicBezTo>
                    <a:pt x="39763" y="112397"/>
                    <a:pt x="30726" y="121445"/>
                    <a:pt x="19882" y="121445"/>
                  </a:cubicBezTo>
                  <a:lnTo>
                    <a:pt x="19882" y="121445"/>
                  </a:lnTo>
                  <a:cubicBezTo>
                    <a:pt x="9037" y="121445"/>
                    <a:pt x="0" y="112397"/>
                    <a:pt x="0" y="101539"/>
                  </a:cubicBezTo>
                  <a:lnTo>
                    <a:pt x="0" y="20105"/>
                  </a:lnTo>
                  <a:cubicBezTo>
                    <a:pt x="0" y="9247"/>
                    <a:pt x="9037" y="199"/>
                    <a:pt x="19882" y="199"/>
                  </a:cubicBezTo>
                  <a:lnTo>
                    <a:pt x="19882" y="199"/>
                  </a:lnTo>
                  <a:cubicBezTo>
                    <a:pt x="30726" y="-1611"/>
                    <a:pt x="39763" y="9247"/>
                    <a:pt x="39763" y="20105"/>
                  </a:cubicBezTo>
                  <a:close/>
                </a:path>
              </a:pathLst>
            </a:custGeom>
            <a:solidFill>
              <a:srgbClr val="7EB4B4"/>
            </a:solidFill>
            <a:ln w="18073" cap="flat">
              <a:noFill/>
              <a:prstDash val="solid"/>
              <a:miter/>
            </a:ln>
          </p:spPr>
          <p:txBody>
            <a:bodyPr rtlCol="0" anchor="ctr"/>
            <a:lstStyle/>
            <a:p>
              <a:endParaRPr lang="en-US"/>
            </a:p>
          </p:txBody>
        </p:sp>
        <p:sp>
          <p:nvSpPr>
            <p:cNvPr id="1692" name="Freeform 1691">
              <a:extLst>
                <a:ext uri="{FF2B5EF4-FFF2-40B4-BE49-F238E27FC236}">
                  <a16:creationId xmlns:a16="http://schemas.microsoft.com/office/drawing/2014/main" id="{0C054966-2130-9E4F-B056-B8728A39CD50}"/>
                </a:ext>
              </a:extLst>
            </p:cNvPr>
            <p:cNvSpPr/>
            <p:nvPr/>
          </p:nvSpPr>
          <p:spPr>
            <a:xfrm>
              <a:off x="12284753" y="1541899"/>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6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6"/>
                  </a:cubicBezTo>
                  <a:lnTo>
                    <a:pt x="2491" y="29311"/>
                  </a:lnTo>
                  <a:cubicBezTo>
                    <a:pt x="-2931" y="16643"/>
                    <a:pt x="684" y="5785"/>
                    <a:pt x="11528" y="2166"/>
                  </a:cubicBezTo>
                  <a:close/>
                </a:path>
              </a:pathLst>
            </a:custGeom>
            <a:solidFill>
              <a:srgbClr val="7EB4B4"/>
            </a:solidFill>
            <a:ln w="18073" cap="flat">
              <a:noFill/>
              <a:prstDash val="solid"/>
              <a:miter/>
            </a:ln>
          </p:spPr>
          <p:txBody>
            <a:bodyPr rtlCol="0" anchor="ctr"/>
            <a:lstStyle/>
            <a:p>
              <a:endParaRPr lang="en-US"/>
            </a:p>
          </p:txBody>
        </p:sp>
        <p:sp>
          <p:nvSpPr>
            <p:cNvPr id="1695" name="Freeform 1694">
              <a:extLst>
                <a:ext uri="{FF2B5EF4-FFF2-40B4-BE49-F238E27FC236}">
                  <a16:creationId xmlns:a16="http://schemas.microsoft.com/office/drawing/2014/main" id="{2C4C6450-9AF4-7947-8E89-681EFAB0A277}"/>
                </a:ext>
              </a:extLst>
            </p:cNvPr>
            <p:cNvSpPr/>
            <p:nvPr/>
          </p:nvSpPr>
          <p:spPr>
            <a:xfrm>
              <a:off x="11982109" y="1844110"/>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89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89" y="90839"/>
                  </a:lnTo>
                  <a:cubicBezTo>
                    <a:pt x="81012" y="99887"/>
                    <a:pt x="75589" y="112555"/>
                    <a:pt x="66552" y="117984"/>
                  </a:cubicBezTo>
                  <a:lnTo>
                    <a:pt x="66552" y="117984"/>
                  </a:lnTo>
                  <a:cubicBezTo>
                    <a:pt x="57515" y="123413"/>
                    <a:pt x="44863" y="117984"/>
                    <a:pt x="39441" y="108935"/>
                  </a:cubicBezTo>
                  <a:lnTo>
                    <a:pt x="3292" y="29311"/>
                  </a:lnTo>
                  <a:cubicBezTo>
                    <a:pt x="-3938" y="18453"/>
                    <a:pt x="1485" y="7595"/>
                    <a:pt x="12329" y="2166"/>
                  </a:cubicBezTo>
                  <a:close/>
                </a:path>
              </a:pathLst>
            </a:custGeom>
            <a:solidFill>
              <a:srgbClr val="7EB4B4"/>
            </a:solidFill>
            <a:ln w="18073" cap="flat">
              <a:noFill/>
              <a:prstDash val="solid"/>
              <a:miter/>
            </a:ln>
          </p:spPr>
          <p:txBody>
            <a:bodyPr rtlCol="0" anchor="ctr"/>
            <a:lstStyle/>
            <a:p>
              <a:endParaRPr lang="en-US"/>
            </a:p>
          </p:txBody>
        </p:sp>
        <p:sp>
          <p:nvSpPr>
            <p:cNvPr id="1696" name="Freeform 1695">
              <a:extLst>
                <a:ext uri="{FF2B5EF4-FFF2-40B4-BE49-F238E27FC236}">
                  <a16:creationId xmlns:a16="http://schemas.microsoft.com/office/drawing/2014/main" id="{2E7854E1-395B-2840-A345-E9249FECA114}"/>
                </a:ext>
              </a:extLst>
            </p:cNvPr>
            <p:cNvSpPr/>
            <p:nvPr/>
          </p:nvSpPr>
          <p:spPr>
            <a:xfrm>
              <a:off x="12284753" y="1844110"/>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5"/>
                  </a:cubicBezTo>
                  <a:lnTo>
                    <a:pt x="2491" y="29311"/>
                  </a:lnTo>
                  <a:cubicBezTo>
                    <a:pt x="-2931" y="18453"/>
                    <a:pt x="684" y="7595"/>
                    <a:pt x="11528" y="2166"/>
                  </a:cubicBezTo>
                  <a:close/>
                </a:path>
              </a:pathLst>
            </a:custGeom>
            <a:solidFill>
              <a:srgbClr val="7EB4B4"/>
            </a:solidFill>
            <a:ln w="18073" cap="flat">
              <a:noFill/>
              <a:prstDash val="solid"/>
              <a:miter/>
            </a:ln>
          </p:spPr>
          <p:txBody>
            <a:bodyPr rtlCol="0" anchor="ctr"/>
            <a:lstStyle/>
            <a:p>
              <a:endParaRPr lang="en-US"/>
            </a:p>
          </p:txBody>
        </p:sp>
        <p:sp>
          <p:nvSpPr>
            <p:cNvPr id="1698" name="Freeform 1697">
              <a:extLst>
                <a:ext uri="{FF2B5EF4-FFF2-40B4-BE49-F238E27FC236}">
                  <a16:creationId xmlns:a16="http://schemas.microsoft.com/office/drawing/2014/main" id="{6C012FF8-FD37-A244-9942-2B5A9E1BE9C8}"/>
                </a:ext>
              </a:extLst>
            </p:cNvPr>
            <p:cNvSpPr/>
            <p:nvPr/>
          </p:nvSpPr>
          <p:spPr>
            <a:xfrm>
              <a:off x="11982109" y="2148131"/>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89 w 77752"/>
                <a:gd name="connsiteY3" fmla="*/ 90839 h 120149"/>
                <a:gd name="connsiteX4" fmla="*/ 66552 w 77752"/>
                <a:gd name="connsiteY4" fmla="*/ 117984 h 120149"/>
                <a:gd name="connsiteX5" fmla="*/ 66552 w 77752"/>
                <a:gd name="connsiteY5" fmla="*/ 117984 h 120149"/>
                <a:gd name="connsiteX6" fmla="*/ 39441 w 77752"/>
                <a:gd name="connsiteY6" fmla="*/ 108936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89" y="90839"/>
                  </a:lnTo>
                  <a:cubicBezTo>
                    <a:pt x="81012" y="99887"/>
                    <a:pt x="75589" y="112555"/>
                    <a:pt x="66552" y="117984"/>
                  </a:cubicBezTo>
                  <a:lnTo>
                    <a:pt x="66552" y="117984"/>
                  </a:lnTo>
                  <a:cubicBezTo>
                    <a:pt x="57515" y="123413"/>
                    <a:pt x="44863" y="117984"/>
                    <a:pt x="39441" y="108936"/>
                  </a:cubicBezTo>
                  <a:lnTo>
                    <a:pt x="3292" y="29311"/>
                  </a:lnTo>
                  <a:cubicBezTo>
                    <a:pt x="-3938" y="18453"/>
                    <a:pt x="1485" y="5785"/>
                    <a:pt x="12329" y="2166"/>
                  </a:cubicBezTo>
                  <a:close/>
                </a:path>
              </a:pathLst>
            </a:custGeom>
            <a:solidFill>
              <a:srgbClr val="7EB4B4"/>
            </a:solidFill>
            <a:ln w="18073" cap="flat">
              <a:noFill/>
              <a:prstDash val="solid"/>
              <a:miter/>
            </a:ln>
          </p:spPr>
          <p:txBody>
            <a:bodyPr rtlCol="0" anchor="ctr"/>
            <a:lstStyle/>
            <a:p>
              <a:endParaRPr lang="en-US"/>
            </a:p>
          </p:txBody>
        </p:sp>
        <p:sp>
          <p:nvSpPr>
            <p:cNvPr id="1700" name="Freeform 1699">
              <a:extLst>
                <a:ext uri="{FF2B5EF4-FFF2-40B4-BE49-F238E27FC236}">
                  <a16:creationId xmlns:a16="http://schemas.microsoft.com/office/drawing/2014/main" id="{F55D5382-B819-F849-8A6E-0D32D66FA83E}"/>
                </a:ext>
              </a:extLst>
            </p:cNvPr>
            <p:cNvSpPr/>
            <p:nvPr/>
          </p:nvSpPr>
          <p:spPr>
            <a:xfrm>
              <a:off x="12303511" y="2148289"/>
              <a:ext cx="39763" cy="121445"/>
            </a:xfrm>
            <a:custGeom>
              <a:avLst/>
              <a:gdLst>
                <a:gd name="connsiteX0" fmla="*/ 39764 w 39763"/>
                <a:gd name="connsiteY0" fmla="*/ 20105 h 121445"/>
                <a:gd name="connsiteX1" fmla="*/ 39764 w 39763"/>
                <a:gd name="connsiteY1" fmla="*/ 101539 h 121445"/>
                <a:gd name="connsiteX2" fmla="*/ 19882 w 39763"/>
                <a:gd name="connsiteY2" fmla="*/ 121445 h 121445"/>
                <a:gd name="connsiteX3" fmla="*/ 19882 w 39763"/>
                <a:gd name="connsiteY3" fmla="*/ 121445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7" y="121445"/>
                    <a:pt x="19882" y="121445"/>
                  </a:cubicBezTo>
                  <a:lnTo>
                    <a:pt x="19882" y="121445"/>
                  </a:lnTo>
                  <a:cubicBezTo>
                    <a:pt x="9037" y="121445"/>
                    <a:pt x="0" y="112397"/>
                    <a:pt x="0" y="101539"/>
                  </a:cubicBezTo>
                  <a:lnTo>
                    <a:pt x="0" y="20105"/>
                  </a:lnTo>
                  <a:cubicBezTo>
                    <a:pt x="0" y="9247"/>
                    <a:pt x="9037" y="199"/>
                    <a:pt x="19882" y="199"/>
                  </a:cubicBezTo>
                  <a:lnTo>
                    <a:pt x="19882" y="199"/>
                  </a:lnTo>
                  <a:cubicBezTo>
                    <a:pt x="28919" y="-1611"/>
                    <a:pt x="39764" y="9247"/>
                    <a:pt x="39764" y="20105"/>
                  </a:cubicBezTo>
                  <a:close/>
                </a:path>
              </a:pathLst>
            </a:custGeom>
            <a:solidFill>
              <a:srgbClr val="7EB4B4"/>
            </a:solidFill>
            <a:ln w="18073" cap="flat">
              <a:noFill/>
              <a:prstDash val="solid"/>
              <a:miter/>
            </a:ln>
          </p:spPr>
          <p:txBody>
            <a:bodyPr rtlCol="0" anchor="ctr"/>
            <a:lstStyle/>
            <a:p>
              <a:endParaRPr lang="en-US"/>
            </a:p>
          </p:txBody>
        </p:sp>
        <p:sp>
          <p:nvSpPr>
            <p:cNvPr id="1702" name="Freeform 1701">
              <a:extLst>
                <a:ext uri="{FF2B5EF4-FFF2-40B4-BE49-F238E27FC236}">
                  <a16:creationId xmlns:a16="http://schemas.microsoft.com/office/drawing/2014/main" id="{E1CCF96F-E8F9-6542-8CD3-A8AD6A989F5D}"/>
                </a:ext>
              </a:extLst>
            </p:cNvPr>
            <p:cNvSpPr/>
            <p:nvPr userDrawn="1"/>
          </p:nvSpPr>
          <p:spPr>
            <a:xfrm>
              <a:off x="10770118" y="2450343"/>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3 h 120149"/>
                <a:gd name="connsiteX5" fmla="*/ 65752 w 76952"/>
                <a:gd name="connsiteY5" fmla="*/ 117983 h 120149"/>
                <a:gd name="connsiteX6" fmla="*/ 38640 w 76952"/>
                <a:gd name="connsiteY6" fmla="*/ 108935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3"/>
                  </a:cubicBezTo>
                  <a:lnTo>
                    <a:pt x="65752" y="117983"/>
                  </a:lnTo>
                  <a:cubicBezTo>
                    <a:pt x="56715" y="123413"/>
                    <a:pt x="44062" y="117983"/>
                    <a:pt x="38640" y="108935"/>
                  </a:cubicBezTo>
                  <a:lnTo>
                    <a:pt x="2491" y="29311"/>
                  </a:lnTo>
                  <a:cubicBezTo>
                    <a:pt x="-2931" y="18453"/>
                    <a:pt x="684" y="7595"/>
                    <a:pt x="11529" y="2166"/>
                  </a:cubicBezTo>
                  <a:close/>
                </a:path>
              </a:pathLst>
            </a:custGeom>
            <a:solidFill>
              <a:srgbClr val="7EB4B4"/>
            </a:solidFill>
            <a:ln w="18073" cap="flat">
              <a:noFill/>
              <a:prstDash val="solid"/>
              <a:miter/>
            </a:ln>
          </p:spPr>
          <p:txBody>
            <a:bodyPr rtlCol="0" anchor="ctr"/>
            <a:lstStyle/>
            <a:p>
              <a:endParaRPr lang="en-US"/>
            </a:p>
          </p:txBody>
        </p:sp>
        <p:sp>
          <p:nvSpPr>
            <p:cNvPr id="1704" name="Freeform 1703">
              <a:extLst>
                <a:ext uri="{FF2B5EF4-FFF2-40B4-BE49-F238E27FC236}">
                  <a16:creationId xmlns:a16="http://schemas.microsoft.com/office/drawing/2014/main" id="{8A7D9745-7A41-A54C-AC4F-044AF776DE17}"/>
                </a:ext>
              </a:extLst>
            </p:cNvPr>
            <p:cNvSpPr/>
            <p:nvPr/>
          </p:nvSpPr>
          <p:spPr>
            <a:xfrm>
              <a:off x="10788876" y="2754721"/>
              <a:ext cx="39763" cy="121246"/>
            </a:xfrm>
            <a:custGeom>
              <a:avLst/>
              <a:gdLst>
                <a:gd name="connsiteX0" fmla="*/ 39763 w 39763"/>
                <a:gd name="connsiteY0" fmla="*/ 19906 h 121246"/>
                <a:gd name="connsiteX1" fmla="*/ 39763 w 39763"/>
                <a:gd name="connsiteY1" fmla="*/ 101341 h 121246"/>
                <a:gd name="connsiteX2" fmla="*/ 19882 w 39763"/>
                <a:gd name="connsiteY2" fmla="*/ 121246 h 121246"/>
                <a:gd name="connsiteX3" fmla="*/ 19882 w 39763"/>
                <a:gd name="connsiteY3" fmla="*/ 121246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3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3" y="19906"/>
                  </a:moveTo>
                  <a:lnTo>
                    <a:pt x="39763" y="101341"/>
                  </a:lnTo>
                  <a:cubicBezTo>
                    <a:pt x="39763" y="112198"/>
                    <a:pt x="30726" y="121246"/>
                    <a:pt x="19882" y="121246"/>
                  </a:cubicBezTo>
                  <a:lnTo>
                    <a:pt x="19882" y="121246"/>
                  </a:lnTo>
                  <a:cubicBezTo>
                    <a:pt x="9037" y="121246"/>
                    <a:pt x="0" y="112198"/>
                    <a:pt x="0" y="101341"/>
                  </a:cubicBezTo>
                  <a:lnTo>
                    <a:pt x="0" y="19906"/>
                  </a:lnTo>
                  <a:cubicBezTo>
                    <a:pt x="0" y="9048"/>
                    <a:pt x="9037" y="0"/>
                    <a:pt x="19882" y="0"/>
                  </a:cubicBezTo>
                  <a:lnTo>
                    <a:pt x="19882" y="0"/>
                  </a:lnTo>
                  <a:cubicBezTo>
                    <a:pt x="28919" y="0"/>
                    <a:pt x="39763" y="9048"/>
                    <a:pt x="39763" y="19906"/>
                  </a:cubicBezTo>
                  <a:close/>
                </a:path>
              </a:pathLst>
            </a:custGeom>
            <a:solidFill>
              <a:srgbClr val="7EB4B4"/>
            </a:solidFill>
            <a:ln w="18073" cap="flat">
              <a:noFill/>
              <a:prstDash val="solid"/>
              <a:miter/>
            </a:ln>
          </p:spPr>
          <p:txBody>
            <a:bodyPr rtlCol="0" anchor="ctr"/>
            <a:lstStyle/>
            <a:p>
              <a:endParaRPr lang="en-US"/>
            </a:p>
          </p:txBody>
        </p:sp>
        <p:sp>
          <p:nvSpPr>
            <p:cNvPr id="1705" name="Freeform 1704">
              <a:extLst>
                <a:ext uri="{FF2B5EF4-FFF2-40B4-BE49-F238E27FC236}">
                  <a16:creationId xmlns:a16="http://schemas.microsoft.com/office/drawing/2014/main" id="{DB85095E-FBD5-EC49-A71A-3E5C910A1781}"/>
                </a:ext>
              </a:extLst>
            </p:cNvPr>
            <p:cNvSpPr/>
            <p:nvPr/>
          </p:nvSpPr>
          <p:spPr>
            <a:xfrm>
              <a:off x="10770118" y="3058386"/>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3 h 120149"/>
                <a:gd name="connsiteX5" fmla="*/ 65752 w 76952"/>
                <a:gd name="connsiteY5" fmla="*/ 117983 h 120149"/>
                <a:gd name="connsiteX6" fmla="*/ 38640 w 76952"/>
                <a:gd name="connsiteY6" fmla="*/ 108935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3"/>
                  </a:cubicBezTo>
                  <a:lnTo>
                    <a:pt x="65752" y="117983"/>
                  </a:lnTo>
                  <a:cubicBezTo>
                    <a:pt x="56715" y="123413"/>
                    <a:pt x="44062" y="117983"/>
                    <a:pt x="38640" y="108935"/>
                  </a:cubicBezTo>
                  <a:lnTo>
                    <a:pt x="2491" y="29311"/>
                  </a:lnTo>
                  <a:cubicBezTo>
                    <a:pt x="-2931" y="16643"/>
                    <a:pt x="684" y="5785"/>
                    <a:pt x="11529" y="2166"/>
                  </a:cubicBezTo>
                  <a:close/>
                </a:path>
              </a:pathLst>
            </a:custGeom>
            <a:solidFill>
              <a:srgbClr val="7EB4B4"/>
            </a:solidFill>
            <a:ln w="18073" cap="flat">
              <a:noFill/>
              <a:prstDash val="solid"/>
              <a:miter/>
            </a:ln>
          </p:spPr>
          <p:txBody>
            <a:bodyPr rtlCol="0" anchor="ctr"/>
            <a:lstStyle/>
            <a:p>
              <a:endParaRPr lang="en-US"/>
            </a:p>
          </p:txBody>
        </p:sp>
        <p:sp>
          <p:nvSpPr>
            <p:cNvPr id="1706" name="Freeform 1705">
              <a:extLst>
                <a:ext uri="{FF2B5EF4-FFF2-40B4-BE49-F238E27FC236}">
                  <a16:creationId xmlns:a16="http://schemas.microsoft.com/office/drawing/2014/main" id="{08E0711B-2D37-B34B-B311-16A197F4EFCD}"/>
                </a:ext>
              </a:extLst>
            </p:cNvPr>
            <p:cNvSpPr/>
            <p:nvPr userDrawn="1"/>
          </p:nvSpPr>
          <p:spPr>
            <a:xfrm>
              <a:off x="11090718" y="2450699"/>
              <a:ext cx="39763" cy="121246"/>
            </a:xfrm>
            <a:custGeom>
              <a:avLst/>
              <a:gdLst>
                <a:gd name="connsiteX0" fmla="*/ 39764 w 39763"/>
                <a:gd name="connsiteY0" fmla="*/ 19906 h 121246"/>
                <a:gd name="connsiteX1" fmla="*/ 39764 w 39763"/>
                <a:gd name="connsiteY1" fmla="*/ 101341 h 121246"/>
                <a:gd name="connsiteX2" fmla="*/ 19882 w 39763"/>
                <a:gd name="connsiteY2" fmla="*/ 121247 h 121246"/>
                <a:gd name="connsiteX3" fmla="*/ 19882 w 39763"/>
                <a:gd name="connsiteY3" fmla="*/ 121247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9"/>
                    <a:pt x="30727" y="121247"/>
                    <a:pt x="19882" y="121247"/>
                  </a:cubicBezTo>
                  <a:lnTo>
                    <a:pt x="19882" y="121247"/>
                  </a:lnTo>
                  <a:cubicBezTo>
                    <a:pt x="9037" y="121247"/>
                    <a:pt x="0" y="112199"/>
                    <a:pt x="0" y="101341"/>
                  </a:cubicBezTo>
                  <a:lnTo>
                    <a:pt x="0" y="19906"/>
                  </a:lnTo>
                  <a:cubicBezTo>
                    <a:pt x="0" y="9048"/>
                    <a:pt x="9037" y="0"/>
                    <a:pt x="19882" y="0"/>
                  </a:cubicBezTo>
                  <a:lnTo>
                    <a:pt x="19882" y="0"/>
                  </a:lnTo>
                  <a:cubicBezTo>
                    <a:pt x="30727" y="0"/>
                    <a:pt x="39764" y="9048"/>
                    <a:pt x="39764" y="19906"/>
                  </a:cubicBezTo>
                  <a:close/>
                </a:path>
              </a:pathLst>
            </a:custGeom>
            <a:solidFill>
              <a:srgbClr val="7EB4B4"/>
            </a:solidFill>
            <a:ln w="18073" cap="flat">
              <a:noFill/>
              <a:prstDash val="solid"/>
              <a:miter/>
            </a:ln>
          </p:spPr>
          <p:txBody>
            <a:bodyPr rtlCol="0" anchor="ctr"/>
            <a:lstStyle/>
            <a:p>
              <a:endParaRPr lang="en-US"/>
            </a:p>
          </p:txBody>
        </p:sp>
        <p:sp>
          <p:nvSpPr>
            <p:cNvPr id="1708" name="Freeform 1707">
              <a:extLst>
                <a:ext uri="{FF2B5EF4-FFF2-40B4-BE49-F238E27FC236}">
                  <a16:creationId xmlns:a16="http://schemas.microsoft.com/office/drawing/2014/main" id="{E8C7A9CB-EAD8-C940-AF25-9FC3C16AA52B}"/>
                </a:ext>
              </a:extLst>
            </p:cNvPr>
            <p:cNvSpPr/>
            <p:nvPr/>
          </p:nvSpPr>
          <p:spPr>
            <a:xfrm>
              <a:off x="11375610" y="2450343"/>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3 h 120149"/>
                <a:gd name="connsiteX5" fmla="*/ 65752 w 76952"/>
                <a:gd name="connsiteY5" fmla="*/ 117983 h 120149"/>
                <a:gd name="connsiteX6" fmla="*/ 38640 w 76952"/>
                <a:gd name="connsiteY6" fmla="*/ 108935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3"/>
                  </a:cubicBezTo>
                  <a:lnTo>
                    <a:pt x="65752" y="117983"/>
                  </a:lnTo>
                  <a:cubicBezTo>
                    <a:pt x="56715" y="123413"/>
                    <a:pt x="44062" y="117983"/>
                    <a:pt x="38640" y="108935"/>
                  </a:cubicBezTo>
                  <a:lnTo>
                    <a:pt x="2491" y="29311"/>
                  </a:lnTo>
                  <a:cubicBezTo>
                    <a:pt x="-2931" y="18453"/>
                    <a:pt x="684" y="7595"/>
                    <a:pt x="11529" y="2166"/>
                  </a:cubicBezTo>
                  <a:close/>
                </a:path>
              </a:pathLst>
            </a:custGeom>
            <a:solidFill>
              <a:srgbClr val="7EB4B4"/>
            </a:solidFill>
            <a:ln w="18073" cap="flat">
              <a:noFill/>
              <a:prstDash val="solid"/>
              <a:miter/>
            </a:ln>
          </p:spPr>
          <p:txBody>
            <a:bodyPr rtlCol="0" anchor="ctr"/>
            <a:lstStyle/>
            <a:p>
              <a:endParaRPr lang="en-US"/>
            </a:p>
          </p:txBody>
        </p:sp>
        <p:sp>
          <p:nvSpPr>
            <p:cNvPr id="1709" name="Freeform 1708">
              <a:extLst>
                <a:ext uri="{FF2B5EF4-FFF2-40B4-BE49-F238E27FC236}">
                  <a16:creationId xmlns:a16="http://schemas.microsoft.com/office/drawing/2014/main" id="{792C1EC6-5792-F44D-88D7-522DC5C44522}"/>
                </a:ext>
              </a:extLst>
            </p:cNvPr>
            <p:cNvSpPr/>
            <p:nvPr/>
          </p:nvSpPr>
          <p:spPr>
            <a:xfrm>
              <a:off x="11678459" y="2450343"/>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3 h 120149"/>
                <a:gd name="connsiteX5" fmla="*/ 66552 w 77752"/>
                <a:gd name="connsiteY5" fmla="*/ 117983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solidFill>
              <a:srgbClr val="7EB4B4"/>
            </a:solidFill>
            <a:ln w="18073" cap="flat">
              <a:noFill/>
              <a:prstDash val="solid"/>
              <a:miter/>
            </a:ln>
          </p:spPr>
          <p:txBody>
            <a:bodyPr rtlCol="0" anchor="ctr"/>
            <a:lstStyle/>
            <a:p>
              <a:endParaRPr lang="en-US"/>
            </a:p>
          </p:txBody>
        </p:sp>
        <p:sp>
          <p:nvSpPr>
            <p:cNvPr id="1711" name="Freeform 1710">
              <a:extLst>
                <a:ext uri="{FF2B5EF4-FFF2-40B4-BE49-F238E27FC236}">
                  <a16:creationId xmlns:a16="http://schemas.microsoft.com/office/drawing/2014/main" id="{B3D703C8-9BF9-C546-A1F1-957832B3079A}"/>
                </a:ext>
              </a:extLst>
            </p:cNvPr>
            <p:cNvSpPr/>
            <p:nvPr/>
          </p:nvSpPr>
          <p:spPr>
            <a:xfrm>
              <a:off x="11072967" y="2754364"/>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90" y="90839"/>
                  </a:lnTo>
                  <a:cubicBezTo>
                    <a:pt x="81012" y="99887"/>
                    <a:pt x="75590" y="112554"/>
                    <a:pt x="66552" y="117984"/>
                  </a:cubicBezTo>
                  <a:lnTo>
                    <a:pt x="66552" y="117984"/>
                  </a:lnTo>
                  <a:cubicBezTo>
                    <a:pt x="57515" y="123412"/>
                    <a:pt x="44863" y="117984"/>
                    <a:pt x="39441" y="108935"/>
                  </a:cubicBezTo>
                  <a:lnTo>
                    <a:pt x="3292" y="29311"/>
                  </a:lnTo>
                  <a:cubicBezTo>
                    <a:pt x="-3938" y="18453"/>
                    <a:pt x="1484" y="7595"/>
                    <a:pt x="12329" y="2166"/>
                  </a:cubicBezTo>
                  <a:close/>
                </a:path>
              </a:pathLst>
            </a:custGeom>
            <a:solidFill>
              <a:srgbClr val="7EB4B4"/>
            </a:solidFill>
            <a:ln w="18073" cap="flat">
              <a:noFill/>
              <a:prstDash val="solid"/>
              <a:miter/>
            </a:ln>
          </p:spPr>
          <p:txBody>
            <a:bodyPr rtlCol="0" anchor="ctr"/>
            <a:lstStyle/>
            <a:p>
              <a:endParaRPr lang="en-US"/>
            </a:p>
          </p:txBody>
        </p:sp>
        <p:sp>
          <p:nvSpPr>
            <p:cNvPr id="1712" name="Freeform 1711">
              <a:extLst>
                <a:ext uri="{FF2B5EF4-FFF2-40B4-BE49-F238E27FC236}">
                  <a16:creationId xmlns:a16="http://schemas.microsoft.com/office/drawing/2014/main" id="{C8E16AAA-88F6-4643-8BEC-EC756CAA202B}"/>
                </a:ext>
              </a:extLst>
            </p:cNvPr>
            <p:cNvSpPr/>
            <p:nvPr/>
          </p:nvSpPr>
          <p:spPr>
            <a:xfrm>
              <a:off x="11375610" y="2754364"/>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4"/>
                    <a:pt x="65752" y="117984"/>
                  </a:cubicBezTo>
                  <a:lnTo>
                    <a:pt x="65752" y="117984"/>
                  </a:lnTo>
                  <a:cubicBezTo>
                    <a:pt x="56715" y="123412"/>
                    <a:pt x="44062" y="117984"/>
                    <a:pt x="38640" y="108935"/>
                  </a:cubicBezTo>
                  <a:lnTo>
                    <a:pt x="2491" y="29311"/>
                  </a:lnTo>
                  <a:cubicBezTo>
                    <a:pt x="-2931" y="18453"/>
                    <a:pt x="684" y="7595"/>
                    <a:pt x="11529" y="2166"/>
                  </a:cubicBezTo>
                  <a:close/>
                </a:path>
              </a:pathLst>
            </a:custGeom>
            <a:solidFill>
              <a:srgbClr val="7EB4B4"/>
            </a:solidFill>
            <a:ln w="18073" cap="flat">
              <a:noFill/>
              <a:prstDash val="solid"/>
              <a:miter/>
            </a:ln>
          </p:spPr>
          <p:txBody>
            <a:bodyPr rtlCol="0" anchor="ctr"/>
            <a:lstStyle/>
            <a:p>
              <a:endParaRPr lang="en-US"/>
            </a:p>
          </p:txBody>
        </p:sp>
        <p:sp>
          <p:nvSpPr>
            <p:cNvPr id="1714" name="Freeform 1713">
              <a:extLst>
                <a:ext uri="{FF2B5EF4-FFF2-40B4-BE49-F238E27FC236}">
                  <a16:creationId xmlns:a16="http://schemas.microsoft.com/office/drawing/2014/main" id="{8475C94A-5DB0-CF48-A283-0B7D2923F763}"/>
                </a:ext>
              </a:extLst>
            </p:cNvPr>
            <p:cNvSpPr/>
            <p:nvPr/>
          </p:nvSpPr>
          <p:spPr>
            <a:xfrm>
              <a:off x="11072967" y="3058386"/>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3 h 120149"/>
                <a:gd name="connsiteX5" fmla="*/ 66552 w 77752"/>
                <a:gd name="connsiteY5" fmla="*/ 117983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6643"/>
                    <a:pt x="1484" y="5785"/>
                    <a:pt x="12329" y="2166"/>
                  </a:cubicBezTo>
                  <a:close/>
                </a:path>
              </a:pathLst>
            </a:custGeom>
            <a:solidFill>
              <a:srgbClr val="7EB4B4"/>
            </a:solidFill>
            <a:ln w="18073" cap="flat">
              <a:noFill/>
              <a:prstDash val="solid"/>
              <a:miter/>
            </a:ln>
          </p:spPr>
          <p:txBody>
            <a:bodyPr rtlCol="0" anchor="ctr"/>
            <a:lstStyle/>
            <a:p>
              <a:endParaRPr lang="en-US"/>
            </a:p>
          </p:txBody>
        </p:sp>
        <p:sp>
          <p:nvSpPr>
            <p:cNvPr id="1715" name="Freeform 1714">
              <a:extLst>
                <a:ext uri="{FF2B5EF4-FFF2-40B4-BE49-F238E27FC236}">
                  <a16:creationId xmlns:a16="http://schemas.microsoft.com/office/drawing/2014/main" id="{627D3A84-C298-304E-92A9-2C61F9D237E5}"/>
                </a:ext>
              </a:extLst>
            </p:cNvPr>
            <p:cNvSpPr/>
            <p:nvPr/>
          </p:nvSpPr>
          <p:spPr>
            <a:xfrm>
              <a:off x="11698018" y="2754721"/>
              <a:ext cx="39763" cy="121246"/>
            </a:xfrm>
            <a:custGeom>
              <a:avLst/>
              <a:gdLst>
                <a:gd name="connsiteX0" fmla="*/ 39764 w 39763"/>
                <a:gd name="connsiteY0" fmla="*/ 19906 h 121246"/>
                <a:gd name="connsiteX1" fmla="*/ 39764 w 39763"/>
                <a:gd name="connsiteY1" fmla="*/ 101341 h 121246"/>
                <a:gd name="connsiteX2" fmla="*/ 19882 w 39763"/>
                <a:gd name="connsiteY2" fmla="*/ 121246 h 121246"/>
                <a:gd name="connsiteX3" fmla="*/ 19882 w 39763"/>
                <a:gd name="connsiteY3" fmla="*/ 121246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8"/>
                    <a:pt x="30727" y="121246"/>
                    <a:pt x="19882" y="121246"/>
                  </a:cubicBezTo>
                  <a:lnTo>
                    <a:pt x="19882" y="121246"/>
                  </a:lnTo>
                  <a:cubicBezTo>
                    <a:pt x="9037" y="121246"/>
                    <a:pt x="0" y="112198"/>
                    <a:pt x="0" y="101341"/>
                  </a:cubicBezTo>
                  <a:lnTo>
                    <a:pt x="0" y="19906"/>
                  </a:lnTo>
                  <a:cubicBezTo>
                    <a:pt x="0" y="9048"/>
                    <a:pt x="9037" y="0"/>
                    <a:pt x="19882" y="0"/>
                  </a:cubicBezTo>
                  <a:lnTo>
                    <a:pt x="19882" y="0"/>
                  </a:lnTo>
                  <a:cubicBezTo>
                    <a:pt x="28919" y="0"/>
                    <a:pt x="39764" y="9048"/>
                    <a:pt x="39764" y="19906"/>
                  </a:cubicBezTo>
                  <a:close/>
                </a:path>
              </a:pathLst>
            </a:custGeom>
            <a:solidFill>
              <a:srgbClr val="7EB4B4"/>
            </a:solidFill>
            <a:ln w="18073" cap="flat">
              <a:noFill/>
              <a:prstDash val="solid"/>
              <a:miter/>
            </a:ln>
          </p:spPr>
          <p:txBody>
            <a:bodyPr rtlCol="0" anchor="ctr"/>
            <a:lstStyle/>
            <a:p>
              <a:endParaRPr lang="en-US"/>
            </a:p>
          </p:txBody>
        </p:sp>
        <p:sp>
          <p:nvSpPr>
            <p:cNvPr id="1716" name="Freeform 1715">
              <a:extLst>
                <a:ext uri="{FF2B5EF4-FFF2-40B4-BE49-F238E27FC236}">
                  <a16:creationId xmlns:a16="http://schemas.microsoft.com/office/drawing/2014/main" id="{9C96C363-A17C-D44C-B8E2-C7C6715A25AD}"/>
                </a:ext>
              </a:extLst>
            </p:cNvPr>
            <p:cNvSpPr/>
            <p:nvPr/>
          </p:nvSpPr>
          <p:spPr>
            <a:xfrm>
              <a:off x="11394368" y="3058543"/>
              <a:ext cx="39763" cy="121445"/>
            </a:xfrm>
            <a:custGeom>
              <a:avLst/>
              <a:gdLst>
                <a:gd name="connsiteX0" fmla="*/ 39763 w 39763"/>
                <a:gd name="connsiteY0" fmla="*/ 20105 h 121445"/>
                <a:gd name="connsiteX1" fmla="*/ 39763 w 39763"/>
                <a:gd name="connsiteY1" fmla="*/ 101539 h 121445"/>
                <a:gd name="connsiteX2" fmla="*/ 19882 w 39763"/>
                <a:gd name="connsiteY2" fmla="*/ 121446 h 121445"/>
                <a:gd name="connsiteX3" fmla="*/ 19882 w 39763"/>
                <a:gd name="connsiteY3" fmla="*/ 121446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3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3" y="20105"/>
                  </a:moveTo>
                  <a:lnTo>
                    <a:pt x="39763" y="101539"/>
                  </a:lnTo>
                  <a:cubicBezTo>
                    <a:pt x="39763" y="112397"/>
                    <a:pt x="30726" y="121446"/>
                    <a:pt x="19882" y="121446"/>
                  </a:cubicBezTo>
                  <a:lnTo>
                    <a:pt x="19882" y="121446"/>
                  </a:lnTo>
                  <a:cubicBezTo>
                    <a:pt x="9037" y="121446"/>
                    <a:pt x="0" y="112397"/>
                    <a:pt x="0" y="101539"/>
                  </a:cubicBezTo>
                  <a:lnTo>
                    <a:pt x="0" y="20105"/>
                  </a:lnTo>
                  <a:cubicBezTo>
                    <a:pt x="0" y="9247"/>
                    <a:pt x="9037" y="199"/>
                    <a:pt x="19882" y="199"/>
                  </a:cubicBezTo>
                  <a:lnTo>
                    <a:pt x="19882" y="199"/>
                  </a:lnTo>
                  <a:cubicBezTo>
                    <a:pt x="30726" y="-1611"/>
                    <a:pt x="39763" y="9247"/>
                    <a:pt x="39763" y="20105"/>
                  </a:cubicBezTo>
                  <a:close/>
                </a:path>
              </a:pathLst>
            </a:custGeom>
            <a:solidFill>
              <a:srgbClr val="7EB4B4"/>
            </a:solidFill>
            <a:ln w="18073" cap="flat">
              <a:noFill/>
              <a:prstDash val="solid"/>
              <a:miter/>
            </a:ln>
          </p:spPr>
          <p:txBody>
            <a:bodyPr rtlCol="0" anchor="ctr"/>
            <a:lstStyle/>
            <a:p>
              <a:endParaRPr lang="en-US"/>
            </a:p>
          </p:txBody>
        </p:sp>
        <p:sp>
          <p:nvSpPr>
            <p:cNvPr id="1717" name="Freeform 1716">
              <a:extLst>
                <a:ext uri="{FF2B5EF4-FFF2-40B4-BE49-F238E27FC236}">
                  <a16:creationId xmlns:a16="http://schemas.microsoft.com/office/drawing/2014/main" id="{E2186FA6-2546-9548-B76C-F5A96C688F0A}"/>
                </a:ext>
              </a:extLst>
            </p:cNvPr>
            <p:cNvSpPr/>
            <p:nvPr/>
          </p:nvSpPr>
          <p:spPr>
            <a:xfrm>
              <a:off x="11678459" y="3058386"/>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3 h 120149"/>
                <a:gd name="connsiteX5" fmla="*/ 66552 w 77752"/>
                <a:gd name="connsiteY5" fmla="*/ 117983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6643"/>
                    <a:pt x="1484" y="5785"/>
                    <a:pt x="12329" y="2166"/>
                  </a:cubicBezTo>
                  <a:close/>
                </a:path>
              </a:pathLst>
            </a:custGeom>
            <a:solidFill>
              <a:srgbClr val="7EB4B4"/>
            </a:solidFill>
            <a:ln w="18073" cap="flat">
              <a:noFill/>
              <a:prstDash val="solid"/>
              <a:miter/>
            </a:ln>
          </p:spPr>
          <p:txBody>
            <a:bodyPr rtlCol="0" anchor="ctr"/>
            <a:lstStyle/>
            <a:p>
              <a:endParaRPr lang="en-US"/>
            </a:p>
          </p:txBody>
        </p:sp>
        <p:sp>
          <p:nvSpPr>
            <p:cNvPr id="1718" name="Freeform 1717">
              <a:extLst>
                <a:ext uri="{FF2B5EF4-FFF2-40B4-BE49-F238E27FC236}">
                  <a16:creationId xmlns:a16="http://schemas.microsoft.com/office/drawing/2014/main" id="{F0C13E3D-C0BE-6642-AEAE-F94C9A2530DF}"/>
                </a:ext>
              </a:extLst>
            </p:cNvPr>
            <p:cNvSpPr/>
            <p:nvPr userDrawn="1"/>
          </p:nvSpPr>
          <p:spPr>
            <a:xfrm>
              <a:off x="11999861" y="2450699"/>
              <a:ext cx="39763" cy="121246"/>
            </a:xfrm>
            <a:custGeom>
              <a:avLst/>
              <a:gdLst>
                <a:gd name="connsiteX0" fmla="*/ 39763 w 39763"/>
                <a:gd name="connsiteY0" fmla="*/ 19906 h 121246"/>
                <a:gd name="connsiteX1" fmla="*/ 39763 w 39763"/>
                <a:gd name="connsiteY1" fmla="*/ 101341 h 121246"/>
                <a:gd name="connsiteX2" fmla="*/ 19882 w 39763"/>
                <a:gd name="connsiteY2" fmla="*/ 121247 h 121246"/>
                <a:gd name="connsiteX3" fmla="*/ 19882 w 39763"/>
                <a:gd name="connsiteY3" fmla="*/ 121247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3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3" y="19906"/>
                  </a:moveTo>
                  <a:lnTo>
                    <a:pt x="39763" y="101341"/>
                  </a:lnTo>
                  <a:cubicBezTo>
                    <a:pt x="39763" y="112199"/>
                    <a:pt x="30726" y="121247"/>
                    <a:pt x="19882" y="121247"/>
                  </a:cubicBezTo>
                  <a:lnTo>
                    <a:pt x="19882" y="121247"/>
                  </a:lnTo>
                  <a:cubicBezTo>
                    <a:pt x="9037" y="121247"/>
                    <a:pt x="0" y="112199"/>
                    <a:pt x="0" y="101341"/>
                  </a:cubicBezTo>
                  <a:lnTo>
                    <a:pt x="0" y="19906"/>
                  </a:lnTo>
                  <a:cubicBezTo>
                    <a:pt x="0" y="9048"/>
                    <a:pt x="9037" y="0"/>
                    <a:pt x="19882" y="0"/>
                  </a:cubicBezTo>
                  <a:lnTo>
                    <a:pt x="19882" y="0"/>
                  </a:lnTo>
                  <a:cubicBezTo>
                    <a:pt x="30726" y="0"/>
                    <a:pt x="39763" y="9048"/>
                    <a:pt x="39763" y="19906"/>
                  </a:cubicBezTo>
                  <a:close/>
                </a:path>
              </a:pathLst>
            </a:custGeom>
            <a:solidFill>
              <a:srgbClr val="7EB4B4"/>
            </a:solidFill>
            <a:ln w="18073" cap="flat">
              <a:noFill/>
              <a:prstDash val="solid"/>
              <a:miter/>
            </a:ln>
          </p:spPr>
          <p:txBody>
            <a:bodyPr rtlCol="0" anchor="ctr"/>
            <a:lstStyle/>
            <a:p>
              <a:endParaRPr lang="en-US"/>
            </a:p>
          </p:txBody>
        </p:sp>
        <p:sp>
          <p:nvSpPr>
            <p:cNvPr id="1720" name="Freeform 1719">
              <a:extLst>
                <a:ext uri="{FF2B5EF4-FFF2-40B4-BE49-F238E27FC236}">
                  <a16:creationId xmlns:a16="http://schemas.microsoft.com/office/drawing/2014/main" id="{2DEDC1C7-EF8B-F145-9C35-79A47FBBB1C6}"/>
                </a:ext>
              </a:extLst>
            </p:cNvPr>
            <p:cNvSpPr/>
            <p:nvPr/>
          </p:nvSpPr>
          <p:spPr>
            <a:xfrm>
              <a:off x="12284753" y="2450343"/>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3 h 120149"/>
                <a:gd name="connsiteX5" fmla="*/ 65752 w 76952"/>
                <a:gd name="connsiteY5" fmla="*/ 117983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3"/>
                  </a:cubicBezTo>
                  <a:lnTo>
                    <a:pt x="65752" y="117983"/>
                  </a:lnTo>
                  <a:cubicBezTo>
                    <a:pt x="56714" y="123413"/>
                    <a:pt x="44062" y="117983"/>
                    <a:pt x="38640" y="108935"/>
                  </a:cubicBezTo>
                  <a:lnTo>
                    <a:pt x="2491" y="29311"/>
                  </a:lnTo>
                  <a:cubicBezTo>
                    <a:pt x="-2931" y="18453"/>
                    <a:pt x="684" y="7595"/>
                    <a:pt x="11528" y="2166"/>
                  </a:cubicBezTo>
                  <a:close/>
                </a:path>
              </a:pathLst>
            </a:custGeom>
            <a:solidFill>
              <a:srgbClr val="7EB4B4"/>
            </a:solidFill>
            <a:ln w="18073" cap="flat">
              <a:noFill/>
              <a:prstDash val="solid"/>
              <a:miter/>
            </a:ln>
          </p:spPr>
          <p:txBody>
            <a:bodyPr rtlCol="0" anchor="ctr"/>
            <a:lstStyle/>
            <a:p>
              <a:endParaRPr lang="en-US"/>
            </a:p>
          </p:txBody>
        </p:sp>
        <p:sp>
          <p:nvSpPr>
            <p:cNvPr id="1723" name="Freeform 1722">
              <a:extLst>
                <a:ext uri="{FF2B5EF4-FFF2-40B4-BE49-F238E27FC236}">
                  <a16:creationId xmlns:a16="http://schemas.microsoft.com/office/drawing/2014/main" id="{360D72D5-F975-6F43-9D08-C1DFC1E9B362}"/>
                </a:ext>
              </a:extLst>
            </p:cNvPr>
            <p:cNvSpPr/>
            <p:nvPr/>
          </p:nvSpPr>
          <p:spPr>
            <a:xfrm>
              <a:off x="11982109" y="2754364"/>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89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89" y="90839"/>
                  </a:lnTo>
                  <a:cubicBezTo>
                    <a:pt x="81012" y="99887"/>
                    <a:pt x="75589" y="112554"/>
                    <a:pt x="66552" y="117984"/>
                  </a:cubicBezTo>
                  <a:lnTo>
                    <a:pt x="66552" y="117984"/>
                  </a:lnTo>
                  <a:cubicBezTo>
                    <a:pt x="57515" y="123412"/>
                    <a:pt x="44863" y="117984"/>
                    <a:pt x="39441" y="108935"/>
                  </a:cubicBezTo>
                  <a:lnTo>
                    <a:pt x="3292" y="29311"/>
                  </a:lnTo>
                  <a:cubicBezTo>
                    <a:pt x="-3938" y="18453"/>
                    <a:pt x="1485" y="7595"/>
                    <a:pt x="12329" y="2166"/>
                  </a:cubicBezTo>
                  <a:close/>
                </a:path>
              </a:pathLst>
            </a:custGeom>
            <a:solidFill>
              <a:srgbClr val="7EB4B4"/>
            </a:solidFill>
            <a:ln w="18073" cap="flat">
              <a:noFill/>
              <a:prstDash val="solid"/>
              <a:miter/>
            </a:ln>
          </p:spPr>
          <p:txBody>
            <a:bodyPr rtlCol="0" anchor="ctr"/>
            <a:lstStyle/>
            <a:p>
              <a:endParaRPr lang="en-US"/>
            </a:p>
          </p:txBody>
        </p:sp>
        <p:sp>
          <p:nvSpPr>
            <p:cNvPr id="1724" name="Freeform 1723">
              <a:extLst>
                <a:ext uri="{FF2B5EF4-FFF2-40B4-BE49-F238E27FC236}">
                  <a16:creationId xmlns:a16="http://schemas.microsoft.com/office/drawing/2014/main" id="{7B0933D6-30DA-EF46-A19A-1F08D6D39B8C}"/>
                </a:ext>
              </a:extLst>
            </p:cNvPr>
            <p:cNvSpPr/>
            <p:nvPr/>
          </p:nvSpPr>
          <p:spPr>
            <a:xfrm>
              <a:off x="12284753" y="2754364"/>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4"/>
                    <a:pt x="65752" y="117984"/>
                  </a:cubicBezTo>
                  <a:lnTo>
                    <a:pt x="65752" y="117984"/>
                  </a:lnTo>
                  <a:cubicBezTo>
                    <a:pt x="56714" y="123412"/>
                    <a:pt x="44062" y="117984"/>
                    <a:pt x="38640" y="108935"/>
                  </a:cubicBezTo>
                  <a:lnTo>
                    <a:pt x="2491" y="29311"/>
                  </a:lnTo>
                  <a:cubicBezTo>
                    <a:pt x="-2931" y="18453"/>
                    <a:pt x="684" y="7595"/>
                    <a:pt x="11528" y="2166"/>
                  </a:cubicBezTo>
                  <a:close/>
                </a:path>
              </a:pathLst>
            </a:custGeom>
            <a:solidFill>
              <a:srgbClr val="7EB4B4"/>
            </a:solidFill>
            <a:ln w="18073" cap="flat">
              <a:noFill/>
              <a:prstDash val="solid"/>
              <a:miter/>
            </a:ln>
          </p:spPr>
          <p:txBody>
            <a:bodyPr rtlCol="0" anchor="ctr"/>
            <a:lstStyle/>
            <a:p>
              <a:endParaRPr lang="en-US"/>
            </a:p>
          </p:txBody>
        </p:sp>
        <p:sp>
          <p:nvSpPr>
            <p:cNvPr id="1726" name="Freeform 1725">
              <a:extLst>
                <a:ext uri="{FF2B5EF4-FFF2-40B4-BE49-F238E27FC236}">
                  <a16:creationId xmlns:a16="http://schemas.microsoft.com/office/drawing/2014/main" id="{47CD24EA-7738-B042-8A40-734F64DE1BCD}"/>
                </a:ext>
              </a:extLst>
            </p:cNvPr>
            <p:cNvSpPr/>
            <p:nvPr/>
          </p:nvSpPr>
          <p:spPr>
            <a:xfrm>
              <a:off x="11982109" y="3058386"/>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89 w 77752"/>
                <a:gd name="connsiteY3" fmla="*/ 90839 h 120149"/>
                <a:gd name="connsiteX4" fmla="*/ 66552 w 77752"/>
                <a:gd name="connsiteY4" fmla="*/ 117983 h 120149"/>
                <a:gd name="connsiteX5" fmla="*/ 66552 w 77752"/>
                <a:gd name="connsiteY5" fmla="*/ 117983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89" y="90839"/>
                  </a:lnTo>
                  <a:cubicBezTo>
                    <a:pt x="81012" y="99887"/>
                    <a:pt x="75589" y="112555"/>
                    <a:pt x="66552" y="117983"/>
                  </a:cubicBezTo>
                  <a:lnTo>
                    <a:pt x="66552" y="117983"/>
                  </a:lnTo>
                  <a:cubicBezTo>
                    <a:pt x="57515" y="123413"/>
                    <a:pt x="44863" y="117983"/>
                    <a:pt x="39441" y="108935"/>
                  </a:cubicBezTo>
                  <a:lnTo>
                    <a:pt x="3292" y="29311"/>
                  </a:lnTo>
                  <a:cubicBezTo>
                    <a:pt x="-3938" y="16643"/>
                    <a:pt x="1485" y="5785"/>
                    <a:pt x="12329" y="2166"/>
                  </a:cubicBezTo>
                  <a:close/>
                </a:path>
              </a:pathLst>
            </a:custGeom>
            <a:solidFill>
              <a:srgbClr val="7EB4B4"/>
            </a:solidFill>
            <a:ln w="18073" cap="flat">
              <a:noFill/>
              <a:prstDash val="solid"/>
              <a:miter/>
            </a:ln>
          </p:spPr>
          <p:txBody>
            <a:bodyPr rtlCol="0" anchor="ctr"/>
            <a:lstStyle/>
            <a:p>
              <a:endParaRPr lang="en-US"/>
            </a:p>
          </p:txBody>
        </p:sp>
        <p:sp>
          <p:nvSpPr>
            <p:cNvPr id="1728" name="Freeform 1727">
              <a:extLst>
                <a:ext uri="{FF2B5EF4-FFF2-40B4-BE49-F238E27FC236}">
                  <a16:creationId xmlns:a16="http://schemas.microsoft.com/office/drawing/2014/main" id="{F450DD71-BE1B-EE4E-9470-9C78470CAB64}"/>
                </a:ext>
              </a:extLst>
            </p:cNvPr>
            <p:cNvSpPr/>
            <p:nvPr/>
          </p:nvSpPr>
          <p:spPr>
            <a:xfrm>
              <a:off x="12303511" y="3058543"/>
              <a:ext cx="39763" cy="121445"/>
            </a:xfrm>
            <a:custGeom>
              <a:avLst/>
              <a:gdLst>
                <a:gd name="connsiteX0" fmla="*/ 39764 w 39763"/>
                <a:gd name="connsiteY0" fmla="*/ 20105 h 121445"/>
                <a:gd name="connsiteX1" fmla="*/ 39764 w 39763"/>
                <a:gd name="connsiteY1" fmla="*/ 101539 h 121445"/>
                <a:gd name="connsiteX2" fmla="*/ 19882 w 39763"/>
                <a:gd name="connsiteY2" fmla="*/ 121446 h 121445"/>
                <a:gd name="connsiteX3" fmla="*/ 19882 w 39763"/>
                <a:gd name="connsiteY3" fmla="*/ 121446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7" y="121446"/>
                    <a:pt x="19882" y="121446"/>
                  </a:cubicBezTo>
                  <a:lnTo>
                    <a:pt x="19882" y="121446"/>
                  </a:lnTo>
                  <a:cubicBezTo>
                    <a:pt x="9037" y="121446"/>
                    <a:pt x="0" y="112397"/>
                    <a:pt x="0" y="101539"/>
                  </a:cubicBezTo>
                  <a:lnTo>
                    <a:pt x="0" y="20105"/>
                  </a:lnTo>
                  <a:cubicBezTo>
                    <a:pt x="0" y="9247"/>
                    <a:pt x="9037" y="199"/>
                    <a:pt x="19882" y="199"/>
                  </a:cubicBezTo>
                  <a:lnTo>
                    <a:pt x="19882" y="199"/>
                  </a:lnTo>
                  <a:cubicBezTo>
                    <a:pt x="28919" y="-1611"/>
                    <a:pt x="39764" y="9247"/>
                    <a:pt x="39764" y="20105"/>
                  </a:cubicBezTo>
                  <a:close/>
                </a:path>
              </a:pathLst>
            </a:custGeom>
            <a:solidFill>
              <a:srgbClr val="7EB4B4"/>
            </a:solidFill>
            <a:ln w="18073" cap="flat">
              <a:noFill/>
              <a:prstDash val="solid"/>
              <a:miter/>
            </a:ln>
          </p:spPr>
          <p:txBody>
            <a:bodyPr rtlCol="0" anchor="ctr"/>
            <a:lstStyle/>
            <a:p>
              <a:endParaRPr lang="en-US"/>
            </a:p>
          </p:txBody>
        </p:sp>
        <p:sp>
          <p:nvSpPr>
            <p:cNvPr id="1730" name="Freeform 1729">
              <a:extLst>
                <a:ext uri="{FF2B5EF4-FFF2-40B4-BE49-F238E27FC236}">
                  <a16:creationId xmlns:a16="http://schemas.microsoft.com/office/drawing/2014/main" id="{FD6C20B8-65C3-CF47-A1D4-5E92AF622153}"/>
                </a:ext>
              </a:extLst>
            </p:cNvPr>
            <p:cNvSpPr/>
            <p:nvPr userDrawn="1"/>
          </p:nvSpPr>
          <p:spPr>
            <a:xfrm>
              <a:off x="10770118" y="3360597"/>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4"/>
                    <a:pt x="65752" y="117984"/>
                  </a:cubicBezTo>
                  <a:lnTo>
                    <a:pt x="65752" y="117984"/>
                  </a:lnTo>
                  <a:cubicBezTo>
                    <a:pt x="56715" y="123412"/>
                    <a:pt x="44062" y="117984"/>
                    <a:pt x="38640" y="108935"/>
                  </a:cubicBezTo>
                  <a:lnTo>
                    <a:pt x="2491" y="29311"/>
                  </a:lnTo>
                  <a:cubicBezTo>
                    <a:pt x="-2931" y="18453"/>
                    <a:pt x="684" y="7595"/>
                    <a:pt x="11529" y="2166"/>
                  </a:cubicBezTo>
                  <a:close/>
                </a:path>
              </a:pathLst>
            </a:custGeom>
            <a:solidFill>
              <a:srgbClr val="7EB4B4"/>
            </a:solidFill>
            <a:ln w="18073" cap="flat">
              <a:noFill/>
              <a:prstDash val="solid"/>
              <a:miter/>
            </a:ln>
          </p:spPr>
          <p:txBody>
            <a:bodyPr rtlCol="0" anchor="ctr"/>
            <a:lstStyle/>
            <a:p>
              <a:endParaRPr lang="en-US"/>
            </a:p>
          </p:txBody>
        </p:sp>
        <p:sp>
          <p:nvSpPr>
            <p:cNvPr id="1732" name="Freeform 1731">
              <a:extLst>
                <a:ext uri="{FF2B5EF4-FFF2-40B4-BE49-F238E27FC236}">
                  <a16:creationId xmlns:a16="http://schemas.microsoft.com/office/drawing/2014/main" id="{A85AE364-B69E-A043-894E-E314CB9F5E51}"/>
                </a:ext>
              </a:extLst>
            </p:cNvPr>
            <p:cNvSpPr/>
            <p:nvPr/>
          </p:nvSpPr>
          <p:spPr>
            <a:xfrm>
              <a:off x="10788876" y="3664776"/>
              <a:ext cx="39763" cy="121445"/>
            </a:xfrm>
            <a:custGeom>
              <a:avLst/>
              <a:gdLst>
                <a:gd name="connsiteX0" fmla="*/ 39763 w 39763"/>
                <a:gd name="connsiteY0" fmla="*/ 20105 h 121445"/>
                <a:gd name="connsiteX1" fmla="*/ 39763 w 39763"/>
                <a:gd name="connsiteY1" fmla="*/ 101539 h 121445"/>
                <a:gd name="connsiteX2" fmla="*/ 19882 w 39763"/>
                <a:gd name="connsiteY2" fmla="*/ 121446 h 121445"/>
                <a:gd name="connsiteX3" fmla="*/ 19882 w 39763"/>
                <a:gd name="connsiteY3" fmla="*/ 121446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3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3" y="20105"/>
                  </a:moveTo>
                  <a:lnTo>
                    <a:pt x="39763" y="101539"/>
                  </a:lnTo>
                  <a:cubicBezTo>
                    <a:pt x="39763" y="112397"/>
                    <a:pt x="30726" y="121446"/>
                    <a:pt x="19882" y="121446"/>
                  </a:cubicBezTo>
                  <a:lnTo>
                    <a:pt x="19882" y="121446"/>
                  </a:lnTo>
                  <a:cubicBezTo>
                    <a:pt x="9037" y="121446"/>
                    <a:pt x="0" y="112397"/>
                    <a:pt x="0" y="101539"/>
                  </a:cubicBezTo>
                  <a:lnTo>
                    <a:pt x="0" y="20105"/>
                  </a:lnTo>
                  <a:cubicBezTo>
                    <a:pt x="0" y="9247"/>
                    <a:pt x="9037" y="199"/>
                    <a:pt x="19882" y="199"/>
                  </a:cubicBezTo>
                  <a:lnTo>
                    <a:pt x="19882" y="199"/>
                  </a:lnTo>
                  <a:cubicBezTo>
                    <a:pt x="28919" y="-1611"/>
                    <a:pt x="39763" y="9247"/>
                    <a:pt x="39763" y="20105"/>
                  </a:cubicBezTo>
                  <a:close/>
                </a:path>
              </a:pathLst>
            </a:custGeom>
            <a:solidFill>
              <a:srgbClr val="7EB4B4"/>
            </a:solidFill>
            <a:ln w="18073" cap="flat">
              <a:noFill/>
              <a:prstDash val="solid"/>
              <a:miter/>
            </a:ln>
          </p:spPr>
          <p:txBody>
            <a:bodyPr rtlCol="0" anchor="ctr"/>
            <a:lstStyle/>
            <a:p>
              <a:endParaRPr lang="en-US"/>
            </a:p>
          </p:txBody>
        </p:sp>
        <p:sp>
          <p:nvSpPr>
            <p:cNvPr id="1733" name="Freeform 1732">
              <a:extLst>
                <a:ext uri="{FF2B5EF4-FFF2-40B4-BE49-F238E27FC236}">
                  <a16:creationId xmlns:a16="http://schemas.microsoft.com/office/drawing/2014/main" id="{FC80836F-0BB0-384B-8710-2438C68CFE8F}"/>
                </a:ext>
              </a:extLst>
            </p:cNvPr>
            <p:cNvSpPr/>
            <p:nvPr/>
          </p:nvSpPr>
          <p:spPr>
            <a:xfrm>
              <a:off x="10770118" y="3966830"/>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4"/>
                    <a:pt x="65752" y="117984"/>
                  </a:cubicBezTo>
                  <a:lnTo>
                    <a:pt x="65752" y="117984"/>
                  </a:lnTo>
                  <a:cubicBezTo>
                    <a:pt x="56715" y="123412"/>
                    <a:pt x="44062" y="117984"/>
                    <a:pt x="38640" y="108935"/>
                  </a:cubicBezTo>
                  <a:lnTo>
                    <a:pt x="2491" y="29311"/>
                  </a:lnTo>
                  <a:cubicBezTo>
                    <a:pt x="-2931" y="18453"/>
                    <a:pt x="684" y="7595"/>
                    <a:pt x="11529" y="2166"/>
                  </a:cubicBezTo>
                  <a:close/>
                </a:path>
              </a:pathLst>
            </a:custGeom>
            <a:solidFill>
              <a:srgbClr val="7EB4B4"/>
            </a:solidFill>
            <a:ln w="18073" cap="flat">
              <a:noFill/>
              <a:prstDash val="solid"/>
              <a:miter/>
            </a:ln>
          </p:spPr>
          <p:txBody>
            <a:bodyPr rtlCol="0" anchor="ctr"/>
            <a:lstStyle/>
            <a:p>
              <a:endParaRPr lang="en-US"/>
            </a:p>
          </p:txBody>
        </p:sp>
        <p:sp>
          <p:nvSpPr>
            <p:cNvPr id="1734" name="Freeform 1733">
              <a:extLst>
                <a:ext uri="{FF2B5EF4-FFF2-40B4-BE49-F238E27FC236}">
                  <a16:creationId xmlns:a16="http://schemas.microsoft.com/office/drawing/2014/main" id="{C8778509-D2F0-0842-A285-A7EB30A3B2A9}"/>
                </a:ext>
              </a:extLst>
            </p:cNvPr>
            <p:cNvSpPr/>
            <p:nvPr userDrawn="1"/>
          </p:nvSpPr>
          <p:spPr>
            <a:xfrm>
              <a:off x="11090718" y="3360954"/>
              <a:ext cx="39763" cy="121246"/>
            </a:xfrm>
            <a:custGeom>
              <a:avLst/>
              <a:gdLst>
                <a:gd name="connsiteX0" fmla="*/ 39764 w 39763"/>
                <a:gd name="connsiteY0" fmla="*/ 19906 h 121246"/>
                <a:gd name="connsiteX1" fmla="*/ 39764 w 39763"/>
                <a:gd name="connsiteY1" fmla="*/ 101341 h 121246"/>
                <a:gd name="connsiteX2" fmla="*/ 19882 w 39763"/>
                <a:gd name="connsiteY2" fmla="*/ 121246 h 121246"/>
                <a:gd name="connsiteX3" fmla="*/ 19882 w 39763"/>
                <a:gd name="connsiteY3" fmla="*/ 121246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8"/>
                    <a:pt x="30727" y="121246"/>
                    <a:pt x="19882" y="121246"/>
                  </a:cubicBezTo>
                  <a:lnTo>
                    <a:pt x="19882" y="121246"/>
                  </a:lnTo>
                  <a:cubicBezTo>
                    <a:pt x="9037" y="121246"/>
                    <a:pt x="0" y="112198"/>
                    <a:pt x="0" y="101341"/>
                  </a:cubicBezTo>
                  <a:lnTo>
                    <a:pt x="0" y="19906"/>
                  </a:lnTo>
                  <a:cubicBezTo>
                    <a:pt x="0" y="9048"/>
                    <a:pt x="9037" y="0"/>
                    <a:pt x="19882" y="0"/>
                  </a:cubicBezTo>
                  <a:lnTo>
                    <a:pt x="19882" y="0"/>
                  </a:lnTo>
                  <a:cubicBezTo>
                    <a:pt x="30727" y="0"/>
                    <a:pt x="39764" y="9048"/>
                    <a:pt x="39764" y="19906"/>
                  </a:cubicBezTo>
                  <a:close/>
                </a:path>
              </a:pathLst>
            </a:custGeom>
            <a:solidFill>
              <a:srgbClr val="7EB4B4"/>
            </a:solidFill>
            <a:ln w="18073" cap="flat">
              <a:noFill/>
              <a:prstDash val="solid"/>
              <a:miter/>
            </a:ln>
          </p:spPr>
          <p:txBody>
            <a:bodyPr rtlCol="0" anchor="ctr"/>
            <a:lstStyle/>
            <a:p>
              <a:endParaRPr lang="en-US"/>
            </a:p>
          </p:txBody>
        </p:sp>
        <p:sp>
          <p:nvSpPr>
            <p:cNvPr id="1736" name="Freeform 1735">
              <a:extLst>
                <a:ext uri="{FF2B5EF4-FFF2-40B4-BE49-F238E27FC236}">
                  <a16:creationId xmlns:a16="http://schemas.microsoft.com/office/drawing/2014/main" id="{9C1131DE-605B-D74F-BC0F-3590C6833779}"/>
                </a:ext>
              </a:extLst>
            </p:cNvPr>
            <p:cNvSpPr/>
            <p:nvPr/>
          </p:nvSpPr>
          <p:spPr>
            <a:xfrm>
              <a:off x="11375610" y="3360597"/>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4"/>
                    <a:pt x="65752" y="117984"/>
                  </a:cubicBezTo>
                  <a:lnTo>
                    <a:pt x="65752" y="117984"/>
                  </a:lnTo>
                  <a:cubicBezTo>
                    <a:pt x="56715" y="123412"/>
                    <a:pt x="44062" y="117984"/>
                    <a:pt x="38640" y="108935"/>
                  </a:cubicBezTo>
                  <a:lnTo>
                    <a:pt x="2491" y="29311"/>
                  </a:lnTo>
                  <a:cubicBezTo>
                    <a:pt x="-2931" y="18453"/>
                    <a:pt x="684" y="7595"/>
                    <a:pt x="11529" y="2166"/>
                  </a:cubicBezTo>
                  <a:close/>
                </a:path>
              </a:pathLst>
            </a:custGeom>
            <a:solidFill>
              <a:srgbClr val="7EB4B4"/>
            </a:solidFill>
            <a:ln w="18073" cap="flat">
              <a:noFill/>
              <a:prstDash val="solid"/>
              <a:miter/>
            </a:ln>
          </p:spPr>
          <p:txBody>
            <a:bodyPr rtlCol="0" anchor="ctr"/>
            <a:lstStyle/>
            <a:p>
              <a:endParaRPr lang="en-US"/>
            </a:p>
          </p:txBody>
        </p:sp>
        <p:sp>
          <p:nvSpPr>
            <p:cNvPr id="1737" name="Freeform 1736">
              <a:extLst>
                <a:ext uri="{FF2B5EF4-FFF2-40B4-BE49-F238E27FC236}">
                  <a16:creationId xmlns:a16="http://schemas.microsoft.com/office/drawing/2014/main" id="{F18B0112-1D03-1041-9D67-AB00AD3DCF10}"/>
                </a:ext>
              </a:extLst>
            </p:cNvPr>
            <p:cNvSpPr/>
            <p:nvPr/>
          </p:nvSpPr>
          <p:spPr>
            <a:xfrm>
              <a:off x="11678459" y="3360597"/>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90" y="90839"/>
                  </a:lnTo>
                  <a:cubicBezTo>
                    <a:pt x="81012" y="99887"/>
                    <a:pt x="75590" y="112554"/>
                    <a:pt x="66552" y="117984"/>
                  </a:cubicBezTo>
                  <a:lnTo>
                    <a:pt x="66552" y="117984"/>
                  </a:lnTo>
                  <a:cubicBezTo>
                    <a:pt x="57515" y="123412"/>
                    <a:pt x="44863" y="117984"/>
                    <a:pt x="39441" y="108935"/>
                  </a:cubicBezTo>
                  <a:lnTo>
                    <a:pt x="3292" y="29311"/>
                  </a:lnTo>
                  <a:cubicBezTo>
                    <a:pt x="-3938" y="18453"/>
                    <a:pt x="1484" y="7595"/>
                    <a:pt x="12329" y="2166"/>
                  </a:cubicBezTo>
                  <a:close/>
                </a:path>
              </a:pathLst>
            </a:custGeom>
            <a:solidFill>
              <a:srgbClr val="7EB4B4"/>
            </a:solidFill>
            <a:ln w="18073" cap="flat">
              <a:noFill/>
              <a:prstDash val="solid"/>
              <a:miter/>
            </a:ln>
          </p:spPr>
          <p:txBody>
            <a:bodyPr rtlCol="0" anchor="ctr"/>
            <a:lstStyle/>
            <a:p>
              <a:endParaRPr lang="en-US"/>
            </a:p>
          </p:txBody>
        </p:sp>
        <p:sp>
          <p:nvSpPr>
            <p:cNvPr id="1739" name="Freeform 1738">
              <a:extLst>
                <a:ext uri="{FF2B5EF4-FFF2-40B4-BE49-F238E27FC236}">
                  <a16:creationId xmlns:a16="http://schemas.microsoft.com/office/drawing/2014/main" id="{EDF2B71C-F05A-0842-A926-A29BE9BC12E5}"/>
                </a:ext>
              </a:extLst>
            </p:cNvPr>
            <p:cNvSpPr/>
            <p:nvPr/>
          </p:nvSpPr>
          <p:spPr>
            <a:xfrm>
              <a:off x="11072967" y="3664618"/>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3 h 120149"/>
                <a:gd name="connsiteX5" fmla="*/ 66552 w 77752"/>
                <a:gd name="connsiteY5" fmla="*/ 117983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solidFill>
              <a:srgbClr val="7EB4B4"/>
            </a:solidFill>
            <a:ln w="18073" cap="flat">
              <a:noFill/>
              <a:prstDash val="solid"/>
              <a:miter/>
            </a:ln>
          </p:spPr>
          <p:txBody>
            <a:bodyPr rtlCol="0" anchor="ctr"/>
            <a:lstStyle/>
            <a:p>
              <a:endParaRPr lang="en-US"/>
            </a:p>
          </p:txBody>
        </p:sp>
        <p:sp>
          <p:nvSpPr>
            <p:cNvPr id="1740" name="Freeform 1739">
              <a:extLst>
                <a:ext uri="{FF2B5EF4-FFF2-40B4-BE49-F238E27FC236}">
                  <a16:creationId xmlns:a16="http://schemas.microsoft.com/office/drawing/2014/main" id="{A8E86252-97AE-9B43-AD3C-EFDC48809C08}"/>
                </a:ext>
              </a:extLst>
            </p:cNvPr>
            <p:cNvSpPr/>
            <p:nvPr/>
          </p:nvSpPr>
          <p:spPr>
            <a:xfrm>
              <a:off x="11375610" y="3664618"/>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3 h 120149"/>
                <a:gd name="connsiteX5" fmla="*/ 65752 w 76952"/>
                <a:gd name="connsiteY5" fmla="*/ 117983 h 120149"/>
                <a:gd name="connsiteX6" fmla="*/ 38640 w 76952"/>
                <a:gd name="connsiteY6" fmla="*/ 108935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3"/>
                  </a:cubicBezTo>
                  <a:lnTo>
                    <a:pt x="65752" y="117983"/>
                  </a:lnTo>
                  <a:cubicBezTo>
                    <a:pt x="56715" y="123413"/>
                    <a:pt x="44062" y="117983"/>
                    <a:pt x="38640" y="108935"/>
                  </a:cubicBezTo>
                  <a:lnTo>
                    <a:pt x="2491" y="29311"/>
                  </a:lnTo>
                  <a:cubicBezTo>
                    <a:pt x="-2931" y="18453"/>
                    <a:pt x="684" y="7595"/>
                    <a:pt x="11529" y="2166"/>
                  </a:cubicBezTo>
                  <a:close/>
                </a:path>
              </a:pathLst>
            </a:custGeom>
            <a:solidFill>
              <a:srgbClr val="7EB4B4"/>
            </a:solidFill>
            <a:ln w="18073" cap="flat">
              <a:noFill/>
              <a:prstDash val="solid"/>
              <a:miter/>
            </a:ln>
          </p:spPr>
          <p:txBody>
            <a:bodyPr rtlCol="0" anchor="ctr"/>
            <a:lstStyle/>
            <a:p>
              <a:endParaRPr lang="en-US"/>
            </a:p>
          </p:txBody>
        </p:sp>
        <p:sp>
          <p:nvSpPr>
            <p:cNvPr id="1742" name="Freeform 1741">
              <a:extLst>
                <a:ext uri="{FF2B5EF4-FFF2-40B4-BE49-F238E27FC236}">
                  <a16:creationId xmlns:a16="http://schemas.microsoft.com/office/drawing/2014/main" id="{04BDDB3C-9E89-3C41-B5E2-182B8670EEF7}"/>
                </a:ext>
              </a:extLst>
            </p:cNvPr>
            <p:cNvSpPr/>
            <p:nvPr/>
          </p:nvSpPr>
          <p:spPr>
            <a:xfrm>
              <a:off x="11072967" y="3966830"/>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90" y="90839"/>
                  </a:lnTo>
                  <a:cubicBezTo>
                    <a:pt x="81012" y="99887"/>
                    <a:pt x="75590" y="112554"/>
                    <a:pt x="66552" y="117984"/>
                  </a:cubicBezTo>
                  <a:lnTo>
                    <a:pt x="66552" y="117984"/>
                  </a:lnTo>
                  <a:cubicBezTo>
                    <a:pt x="57515" y="123412"/>
                    <a:pt x="44863" y="117984"/>
                    <a:pt x="39441" y="108935"/>
                  </a:cubicBezTo>
                  <a:lnTo>
                    <a:pt x="3292" y="29311"/>
                  </a:lnTo>
                  <a:cubicBezTo>
                    <a:pt x="-3938" y="18453"/>
                    <a:pt x="1484" y="7595"/>
                    <a:pt x="12329" y="2166"/>
                  </a:cubicBezTo>
                  <a:close/>
                </a:path>
              </a:pathLst>
            </a:custGeom>
            <a:solidFill>
              <a:srgbClr val="7EB4B4"/>
            </a:solidFill>
            <a:ln w="18073" cap="flat">
              <a:noFill/>
              <a:prstDash val="solid"/>
              <a:miter/>
            </a:ln>
          </p:spPr>
          <p:txBody>
            <a:bodyPr rtlCol="0" anchor="ctr"/>
            <a:lstStyle/>
            <a:p>
              <a:endParaRPr lang="en-US"/>
            </a:p>
          </p:txBody>
        </p:sp>
        <p:sp>
          <p:nvSpPr>
            <p:cNvPr id="1743" name="Freeform 1742">
              <a:extLst>
                <a:ext uri="{FF2B5EF4-FFF2-40B4-BE49-F238E27FC236}">
                  <a16:creationId xmlns:a16="http://schemas.microsoft.com/office/drawing/2014/main" id="{E5674AF5-E925-0448-BE37-A23ED80D9DDD}"/>
                </a:ext>
              </a:extLst>
            </p:cNvPr>
            <p:cNvSpPr/>
            <p:nvPr/>
          </p:nvSpPr>
          <p:spPr>
            <a:xfrm>
              <a:off x="11698018" y="3664776"/>
              <a:ext cx="39763" cy="121445"/>
            </a:xfrm>
            <a:custGeom>
              <a:avLst/>
              <a:gdLst>
                <a:gd name="connsiteX0" fmla="*/ 39764 w 39763"/>
                <a:gd name="connsiteY0" fmla="*/ 20105 h 121445"/>
                <a:gd name="connsiteX1" fmla="*/ 39764 w 39763"/>
                <a:gd name="connsiteY1" fmla="*/ 101539 h 121445"/>
                <a:gd name="connsiteX2" fmla="*/ 19882 w 39763"/>
                <a:gd name="connsiteY2" fmla="*/ 121446 h 121445"/>
                <a:gd name="connsiteX3" fmla="*/ 19882 w 39763"/>
                <a:gd name="connsiteY3" fmla="*/ 121446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7" y="121446"/>
                    <a:pt x="19882" y="121446"/>
                  </a:cubicBezTo>
                  <a:lnTo>
                    <a:pt x="19882" y="121446"/>
                  </a:lnTo>
                  <a:cubicBezTo>
                    <a:pt x="9037" y="121446"/>
                    <a:pt x="0" y="112397"/>
                    <a:pt x="0" y="101539"/>
                  </a:cubicBezTo>
                  <a:lnTo>
                    <a:pt x="0" y="20105"/>
                  </a:lnTo>
                  <a:cubicBezTo>
                    <a:pt x="0" y="9247"/>
                    <a:pt x="9037" y="199"/>
                    <a:pt x="19882" y="199"/>
                  </a:cubicBezTo>
                  <a:lnTo>
                    <a:pt x="19882" y="199"/>
                  </a:lnTo>
                  <a:cubicBezTo>
                    <a:pt x="28919" y="-1611"/>
                    <a:pt x="39764" y="9247"/>
                    <a:pt x="39764" y="20105"/>
                  </a:cubicBezTo>
                  <a:close/>
                </a:path>
              </a:pathLst>
            </a:custGeom>
            <a:solidFill>
              <a:srgbClr val="7EB4B4"/>
            </a:solidFill>
            <a:ln w="18073" cap="flat">
              <a:noFill/>
              <a:prstDash val="solid"/>
              <a:miter/>
            </a:ln>
          </p:spPr>
          <p:txBody>
            <a:bodyPr rtlCol="0" anchor="ctr"/>
            <a:lstStyle/>
            <a:p>
              <a:endParaRPr lang="en-US"/>
            </a:p>
          </p:txBody>
        </p:sp>
        <p:sp>
          <p:nvSpPr>
            <p:cNvPr id="1744" name="Freeform 1743">
              <a:extLst>
                <a:ext uri="{FF2B5EF4-FFF2-40B4-BE49-F238E27FC236}">
                  <a16:creationId xmlns:a16="http://schemas.microsoft.com/office/drawing/2014/main" id="{A3916BFB-F9C1-0D43-8AA1-5858E40E16A2}"/>
                </a:ext>
              </a:extLst>
            </p:cNvPr>
            <p:cNvSpPr/>
            <p:nvPr/>
          </p:nvSpPr>
          <p:spPr>
            <a:xfrm>
              <a:off x="11394368" y="3967186"/>
              <a:ext cx="39763" cy="121246"/>
            </a:xfrm>
            <a:custGeom>
              <a:avLst/>
              <a:gdLst>
                <a:gd name="connsiteX0" fmla="*/ 39763 w 39763"/>
                <a:gd name="connsiteY0" fmla="*/ 19906 h 121246"/>
                <a:gd name="connsiteX1" fmla="*/ 39763 w 39763"/>
                <a:gd name="connsiteY1" fmla="*/ 101341 h 121246"/>
                <a:gd name="connsiteX2" fmla="*/ 19882 w 39763"/>
                <a:gd name="connsiteY2" fmla="*/ 121246 h 121246"/>
                <a:gd name="connsiteX3" fmla="*/ 19882 w 39763"/>
                <a:gd name="connsiteY3" fmla="*/ 121246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3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3" y="19906"/>
                  </a:moveTo>
                  <a:lnTo>
                    <a:pt x="39763" y="101341"/>
                  </a:lnTo>
                  <a:cubicBezTo>
                    <a:pt x="39763" y="112198"/>
                    <a:pt x="30726" y="121246"/>
                    <a:pt x="19882" y="121246"/>
                  </a:cubicBezTo>
                  <a:lnTo>
                    <a:pt x="19882" y="121246"/>
                  </a:lnTo>
                  <a:cubicBezTo>
                    <a:pt x="9037" y="121246"/>
                    <a:pt x="0" y="112198"/>
                    <a:pt x="0" y="101341"/>
                  </a:cubicBezTo>
                  <a:lnTo>
                    <a:pt x="0" y="19906"/>
                  </a:lnTo>
                  <a:cubicBezTo>
                    <a:pt x="0" y="9048"/>
                    <a:pt x="9037" y="0"/>
                    <a:pt x="19882" y="0"/>
                  </a:cubicBezTo>
                  <a:lnTo>
                    <a:pt x="19882" y="0"/>
                  </a:lnTo>
                  <a:cubicBezTo>
                    <a:pt x="30726" y="0"/>
                    <a:pt x="39763" y="9048"/>
                    <a:pt x="39763" y="19906"/>
                  </a:cubicBezTo>
                  <a:close/>
                </a:path>
              </a:pathLst>
            </a:custGeom>
            <a:solidFill>
              <a:srgbClr val="7EB4B4"/>
            </a:solidFill>
            <a:ln w="18073" cap="flat">
              <a:noFill/>
              <a:prstDash val="solid"/>
              <a:miter/>
            </a:ln>
          </p:spPr>
          <p:txBody>
            <a:bodyPr rtlCol="0" anchor="ctr"/>
            <a:lstStyle/>
            <a:p>
              <a:endParaRPr lang="en-US"/>
            </a:p>
          </p:txBody>
        </p:sp>
        <p:sp>
          <p:nvSpPr>
            <p:cNvPr id="1745" name="Freeform 1744">
              <a:extLst>
                <a:ext uri="{FF2B5EF4-FFF2-40B4-BE49-F238E27FC236}">
                  <a16:creationId xmlns:a16="http://schemas.microsoft.com/office/drawing/2014/main" id="{701EB2BC-AC30-DE45-A02F-1319B665A1B8}"/>
                </a:ext>
              </a:extLst>
            </p:cNvPr>
            <p:cNvSpPr/>
            <p:nvPr/>
          </p:nvSpPr>
          <p:spPr>
            <a:xfrm>
              <a:off x="11678459" y="3966830"/>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90" y="90839"/>
                  </a:lnTo>
                  <a:cubicBezTo>
                    <a:pt x="81012" y="99887"/>
                    <a:pt x="75590" y="112554"/>
                    <a:pt x="66552" y="117984"/>
                  </a:cubicBezTo>
                  <a:lnTo>
                    <a:pt x="66552" y="117984"/>
                  </a:lnTo>
                  <a:cubicBezTo>
                    <a:pt x="57515" y="123412"/>
                    <a:pt x="44863" y="117984"/>
                    <a:pt x="39441" y="108935"/>
                  </a:cubicBezTo>
                  <a:lnTo>
                    <a:pt x="3292" y="29311"/>
                  </a:lnTo>
                  <a:cubicBezTo>
                    <a:pt x="-3938" y="18453"/>
                    <a:pt x="1484" y="7595"/>
                    <a:pt x="12329" y="2166"/>
                  </a:cubicBezTo>
                  <a:close/>
                </a:path>
              </a:pathLst>
            </a:custGeom>
            <a:solidFill>
              <a:srgbClr val="7EB4B4"/>
            </a:solidFill>
            <a:ln w="18073" cap="flat">
              <a:noFill/>
              <a:prstDash val="solid"/>
              <a:miter/>
            </a:ln>
          </p:spPr>
          <p:txBody>
            <a:bodyPr rtlCol="0" anchor="ctr"/>
            <a:lstStyle/>
            <a:p>
              <a:endParaRPr lang="en-US"/>
            </a:p>
          </p:txBody>
        </p:sp>
        <p:sp>
          <p:nvSpPr>
            <p:cNvPr id="1746" name="Freeform 1745">
              <a:extLst>
                <a:ext uri="{FF2B5EF4-FFF2-40B4-BE49-F238E27FC236}">
                  <a16:creationId xmlns:a16="http://schemas.microsoft.com/office/drawing/2014/main" id="{6039D9AF-D909-ED4F-960B-FC2A7C16ACE8}"/>
                </a:ext>
              </a:extLst>
            </p:cNvPr>
            <p:cNvSpPr/>
            <p:nvPr userDrawn="1"/>
          </p:nvSpPr>
          <p:spPr>
            <a:xfrm>
              <a:off x="11999861" y="3360954"/>
              <a:ext cx="39763" cy="121246"/>
            </a:xfrm>
            <a:custGeom>
              <a:avLst/>
              <a:gdLst>
                <a:gd name="connsiteX0" fmla="*/ 39763 w 39763"/>
                <a:gd name="connsiteY0" fmla="*/ 19906 h 121246"/>
                <a:gd name="connsiteX1" fmla="*/ 39763 w 39763"/>
                <a:gd name="connsiteY1" fmla="*/ 101341 h 121246"/>
                <a:gd name="connsiteX2" fmla="*/ 19882 w 39763"/>
                <a:gd name="connsiteY2" fmla="*/ 121246 h 121246"/>
                <a:gd name="connsiteX3" fmla="*/ 19882 w 39763"/>
                <a:gd name="connsiteY3" fmla="*/ 121246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3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3" y="19906"/>
                  </a:moveTo>
                  <a:lnTo>
                    <a:pt x="39763" y="101341"/>
                  </a:lnTo>
                  <a:cubicBezTo>
                    <a:pt x="39763" y="112198"/>
                    <a:pt x="30726" y="121246"/>
                    <a:pt x="19882" y="121246"/>
                  </a:cubicBezTo>
                  <a:lnTo>
                    <a:pt x="19882" y="121246"/>
                  </a:lnTo>
                  <a:cubicBezTo>
                    <a:pt x="9037" y="121246"/>
                    <a:pt x="0" y="112198"/>
                    <a:pt x="0" y="101341"/>
                  </a:cubicBezTo>
                  <a:lnTo>
                    <a:pt x="0" y="19906"/>
                  </a:lnTo>
                  <a:cubicBezTo>
                    <a:pt x="0" y="9048"/>
                    <a:pt x="9037" y="0"/>
                    <a:pt x="19882" y="0"/>
                  </a:cubicBezTo>
                  <a:lnTo>
                    <a:pt x="19882" y="0"/>
                  </a:lnTo>
                  <a:cubicBezTo>
                    <a:pt x="30726" y="0"/>
                    <a:pt x="39763" y="9048"/>
                    <a:pt x="39763" y="19906"/>
                  </a:cubicBezTo>
                  <a:close/>
                </a:path>
              </a:pathLst>
            </a:custGeom>
            <a:solidFill>
              <a:srgbClr val="7EB4B4"/>
            </a:solidFill>
            <a:ln w="18073" cap="flat">
              <a:noFill/>
              <a:prstDash val="solid"/>
              <a:miter/>
            </a:ln>
          </p:spPr>
          <p:txBody>
            <a:bodyPr rtlCol="0" anchor="ctr"/>
            <a:lstStyle/>
            <a:p>
              <a:endParaRPr lang="en-US"/>
            </a:p>
          </p:txBody>
        </p:sp>
        <p:sp>
          <p:nvSpPr>
            <p:cNvPr id="1748" name="Freeform 1747">
              <a:extLst>
                <a:ext uri="{FF2B5EF4-FFF2-40B4-BE49-F238E27FC236}">
                  <a16:creationId xmlns:a16="http://schemas.microsoft.com/office/drawing/2014/main" id="{1D4B78F6-0DAA-0549-8E93-218C6530D1C4}"/>
                </a:ext>
              </a:extLst>
            </p:cNvPr>
            <p:cNvSpPr/>
            <p:nvPr/>
          </p:nvSpPr>
          <p:spPr>
            <a:xfrm>
              <a:off x="12284753" y="3360597"/>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4"/>
                    <a:pt x="65752" y="117984"/>
                  </a:cubicBezTo>
                  <a:lnTo>
                    <a:pt x="65752" y="117984"/>
                  </a:lnTo>
                  <a:cubicBezTo>
                    <a:pt x="56714" y="123412"/>
                    <a:pt x="44062" y="117984"/>
                    <a:pt x="38640" y="108935"/>
                  </a:cubicBezTo>
                  <a:lnTo>
                    <a:pt x="2491" y="29311"/>
                  </a:lnTo>
                  <a:cubicBezTo>
                    <a:pt x="-2931" y="18453"/>
                    <a:pt x="684" y="7595"/>
                    <a:pt x="11528" y="2166"/>
                  </a:cubicBezTo>
                  <a:close/>
                </a:path>
              </a:pathLst>
            </a:custGeom>
            <a:solidFill>
              <a:srgbClr val="7EB4B4"/>
            </a:solidFill>
            <a:ln w="18073" cap="flat">
              <a:noFill/>
              <a:prstDash val="solid"/>
              <a:miter/>
            </a:ln>
          </p:spPr>
          <p:txBody>
            <a:bodyPr rtlCol="0" anchor="ctr"/>
            <a:lstStyle/>
            <a:p>
              <a:endParaRPr lang="en-US"/>
            </a:p>
          </p:txBody>
        </p:sp>
        <p:sp>
          <p:nvSpPr>
            <p:cNvPr id="1751" name="Freeform 1750">
              <a:extLst>
                <a:ext uri="{FF2B5EF4-FFF2-40B4-BE49-F238E27FC236}">
                  <a16:creationId xmlns:a16="http://schemas.microsoft.com/office/drawing/2014/main" id="{4A5AF671-15F4-9849-A3CC-1D2F5DB9368E}"/>
                </a:ext>
              </a:extLst>
            </p:cNvPr>
            <p:cNvSpPr/>
            <p:nvPr/>
          </p:nvSpPr>
          <p:spPr>
            <a:xfrm>
              <a:off x="11982109" y="3664618"/>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89 w 77752"/>
                <a:gd name="connsiteY3" fmla="*/ 90839 h 120149"/>
                <a:gd name="connsiteX4" fmla="*/ 66552 w 77752"/>
                <a:gd name="connsiteY4" fmla="*/ 117983 h 120149"/>
                <a:gd name="connsiteX5" fmla="*/ 66552 w 77752"/>
                <a:gd name="connsiteY5" fmla="*/ 117983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89" y="90839"/>
                  </a:lnTo>
                  <a:cubicBezTo>
                    <a:pt x="81012" y="99887"/>
                    <a:pt x="75589" y="112555"/>
                    <a:pt x="66552" y="117983"/>
                  </a:cubicBezTo>
                  <a:lnTo>
                    <a:pt x="66552" y="117983"/>
                  </a:lnTo>
                  <a:cubicBezTo>
                    <a:pt x="57515" y="123413"/>
                    <a:pt x="44863" y="117983"/>
                    <a:pt x="39441" y="108935"/>
                  </a:cubicBezTo>
                  <a:lnTo>
                    <a:pt x="3292" y="29311"/>
                  </a:lnTo>
                  <a:cubicBezTo>
                    <a:pt x="-3938" y="18453"/>
                    <a:pt x="1485" y="7595"/>
                    <a:pt x="12329" y="2166"/>
                  </a:cubicBezTo>
                  <a:close/>
                </a:path>
              </a:pathLst>
            </a:custGeom>
            <a:solidFill>
              <a:srgbClr val="7EB4B4"/>
            </a:solidFill>
            <a:ln w="18073" cap="flat">
              <a:noFill/>
              <a:prstDash val="solid"/>
              <a:miter/>
            </a:ln>
          </p:spPr>
          <p:txBody>
            <a:bodyPr rtlCol="0" anchor="ctr"/>
            <a:lstStyle/>
            <a:p>
              <a:endParaRPr lang="en-US"/>
            </a:p>
          </p:txBody>
        </p:sp>
        <p:sp>
          <p:nvSpPr>
            <p:cNvPr id="1752" name="Freeform 1751">
              <a:extLst>
                <a:ext uri="{FF2B5EF4-FFF2-40B4-BE49-F238E27FC236}">
                  <a16:creationId xmlns:a16="http://schemas.microsoft.com/office/drawing/2014/main" id="{E71DC822-CF81-8842-AF42-2059B88EFB7E}"/>
                </a:ext>
              </a:extLst>
            </p:cNvPr>
            <p:cNvSpPr/>
            <p:nvPr/>
          </p:nvSpPr>
          <p:spPr>
            <a:xfrm>
              <a:off x="12284753" y="3664618"/>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3 h 120149"/>
                <a:gd name="connsiteX5" fmla="*/ 65752 w 76952"/>
                <a:gd name="connsiteY5" fmla="*/ 117983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3"/>
                  </a:cubicBezTo>
                  <a:lnTo>
                    <a:pt x="65752" y="117983"/>
                  </a:lnTo>
                  <a:cubicBezTo>
                    <a:pt x="56714" y="123413"/>
                    <a:pt x="44062" y="117983"/>
                    <a:pt x="38640" y="108935"/>
                  </a:cubicBezTo>
                  <a:lnTo>
                    <a:pt x="2491" y="29311"/>
                  </a:lnTo>
                  <a:cubicBezTo>
                    <a:pt x="-2931" y="18453"/>
                    <a:pt x="684" y="7595"/>
                    <a:pt x="11528" y="2166"/>
                  </a:cubicBezTo>
                  <a:close/>
                </a:path>
              </a:pathLst>
            </a:custGeom>
            <a:solidFill>
              <a:srgbClr val="7EB4B4"/>
            </a:solidFill>
            <a:ln w="18073" cap="flat">
              <a:noFill/>
              <a:prstDash val="solid"/>
              <a:miter/>
            </a:ln>
          </p:spPr>
          <p:txBody>
            <a:bodyPr rtlCol="0" anchor="ctr"/>
            <a:lstStyle/>
            <a:p>
              <a:endParaRPr lang="en-US"/>
            </a:p>
          </p:txBody>
        </p:sp>
        <p:sp>
          <p:nvSpPr>
            <p:cNvPr id="1754" name="Freeform 1753">
              <a:extLst>
                <a:ext uri="{FF2B5EF4-FFF2-40B4-BE49-F238E27FC236}">
                  <a16:creationId xmlns:a16="http://schemas.microsoft.com/office/drawing/2014/main" id="{03E305D8-95F2-ED4C-A082-80E94D0B731C}"/>
                </a:ext>
              </a:extLst>
            </p:cNvPr>
            <p:cNvSpPr/>
            <p:nvPr/>
          </p:nvSpPr>
          <p:spPr>
            <a:xfrm>
              <a:off x="11982109" y="3966830"/>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89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89" y="90839"/>
                  </a:lnTo>
                  <a:cubicBezTo>
                    <a:pt x="81012" y="99887"/>
                    <a:pt x="75589" y="112554"/>
                    <a:pt x="66552" y="117984"/>
                  </a:cubicBezTo>
                  <a:lnTo>
                    <a:pt x="66552" y="117984"/>
                  </a:lnTo>
                  <a:cubicBezTo>
                    <a:pt x="57515" y="123412"/>
                    <a:pt x="44863" y="117984"/>
                    <a:pt x="39441" y="108935"/>
                  </a:cubicBezTo>
                  <a:lnTo>
                    <a:pt x="3292" y="29311"/>
                  </a:lnTo>
                  <a:cubicBezTo>
                    <a:pt x="-3938" y="18453"/>
                    <a:pt x="1485" y="7595"/>
                    <a:pt x="12329" y="2166"/>
                  </a:cubicBezTo>
                  <a:close/>
                </a:path>
              </a:pathLst>
            </a:custGeom>
            <a:solidFill>
              <a:srgbClr val="7EB4B4"/>
            </a:solidFill>
            <a:ln w="18073" cap="flat">
              <a:noFill/>
              <a:prstDash val="solid"/>
              <a:miter/>
            </a:ln>
          </p:spPr>
          <p:txBody>
            <a:bodyPr rtlCol="0" anchor="ctr"/>
            <a:lstStyle/>
            <a:p>
              <a:endParaRPr lang="en-US"/>
            </a:p>
          </p:txBody>
        </p:sp>
        <p:sp>
          <p:nvSpPr>
            <p:cNvPr id="1756" name="Freeform 1755">
              <a:extLst>
                <a:ext uri="{FF2B5EF4-FFF2-40B4-BE49-F238E27FC236}">
                  <a16:creationId xmlns:a16="http://schemas.microsoft.com/office/drawing/2014/main" id="{8633762D-BECC-E94F-BACF-7FE96478B671}"/>
                </a:ext>
              </a:extLst>
            </p:cNvPr>
            <p:cNvSpPr/>
            <p:nvPr/>
          </p:nvSpPr>
          <p:spPr>
            <a:xfrm>
              <a:off x="12303511" y="3967186"/>
              <a:ext cx="39763" cy="121246"/>
            </a:xfrm>
            <a:custGeom>
              <a:avLst/>
              <a:gdLst>
                <a:gd name="connsiteX0" fmla="*/ 39764 w 39763"/>
                <a:gd name="connsiteY0" fmla="*/ 19906 h 121246"/>
                <a:gd name="connsiteX1" fmla="*/ 39764 w 39763"/>
                <a:gd name="connsiteY1" fmla="*/ 101341 h 121246"/>
                <a:gd name="connsiteX2" fmla="*/ 19882 w 39763"/>
                <a:gd name="connsiteY2" fmla="*/ 121246 h 121246"/>
                <a:gd name="connsiteX3" fmla="*/ 19882 w 39763"/>
                <a:gd name="connsiteY3" fmla="*/ 121246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8"/>
                    <a:pt x="30727" y="121246"/>
                    <a:pt x="19882" y="121246"/>
                  </a:cubicBezTo>
                  <a:lnTo>
                    <a:pt x="19882" y="121246"/>
                  </a:lnTo>
                  <a:cubicBezTo>
                    <a:pt x="9037" y="121246"/>
                    <a:pt x="0" y="112198"/>
                    <a:pt x="0" y="101341"/>
                  </a:cubicBezTo>
                  <a:lnTo>
                    <a:pt x="0" y="19906"/>
                  </a:lnTo>
                  <a:cubicBezTo>
                    <a:pt x="0" y="9048"/>
                    <a:pt x="9037" y="0"/>
                    <a:pt x="19882" y="0"/>
                  </a:cubicBezTo>
                  <a:lnTo>
                    <a:pt x="19882" y="0"/>
                  </a:lnTo>
                  <a:cubicBezTo>
                    <a:pt x="28919" y="0"/>
                    <a:pt x="39764" y="9048"/>
                    <a:pt x="39764" y="19906"/>
                  </a:cubicBezTo>
                  <a:close/>
                </a:path>
              </a:pathLst>
            </a:custGeom>
            <a:solidFill>
              <a:srgbClr val="7EB4B4"/>
            </a:solidFill>
            <a:ln w="18073" cap="flat">
              <a:noFill/>
              <a:prstDash val="solid"/>
              <a:miter/>
            </a:ln>
          </p:spPr>
          <p:txBody>
            <a:bodyPr rtlCol="0" anchor="ctr"/>
            <a:lstStyle/>
            <a:p>
              <a:endParaRPr lang="en-US"/>
            </a:p>
          </p:txBody>
        </p:sp>
        <p:sp>
          <p:nvSpPr>
            <p:cNvPr id="1758" name="Freeform 1757">
              <a:extLst>
                <a:ext uri="{FF2B5EF4-FFF2-40B4-BE49-F238E27FC236}">
                  <a16:creationId xmlns:a16="http://schemas.microsoft.com/office/drawing/2014/main" id="{2DC593B1-DC6D-514B-AD0E-E03A950FDE25}"/>
                </a:ext>
              </a:extLst>
            </p:cNvPr>
            <p:cNvSpPr/>
            <p:nvPr userDrawn="1"/>
          </p:nvSpPr>
          <p:spPr>
            <a:xfrm>
              <a:off x="10770118" y="4270851"/>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3 h 120149"/>
                <a:gd name="connsiteX5" fmla="*/ 65752 w 76952"/>
                <a:gd name="connsiteY5" fmla="*/ 117983 h 120149"/>
                <a:gd name="connsiteX6" fmla="*/ 38640 w 76952"/>
                <a:gd name="connsiteY6" fmla="*/ 108935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3"/>
                  </a:cubicBezTo>
                  <a:lnTo>
                    <a:pt x="65752" y="117983"/>
                  </a:lnTo>
                  <a:cubicBezTo>
                    <a:pt x="56715" y="123413"/>
                    <a:pt x="44062" y="117983"/>
                    <a:pt x="38640" y="108935"/>
                  </a:cubicBezTo>
                  <a:lnTo>
                    <a:pt x="2491" y="29311"/>
                  </a:lnTo>
                  <a:cubicBezTo>
                    <a:pt x="-2931" y="18453"/>
                    <a:pt x="684" y="7595"/>
                    <a:pt x="11529" y="2166"/>
                  </a:cubicBezTo>
                  <a:close/>
                </a:path>
              </a:pathLst>
            </a:custGeom>
            <a:solidFill>
              <a:srgbClr val="7EB4B4"/>
            </a:solidFill>
            <a:ln w="18073" cap="flat">
              <a:noFill/>
              <a:prstDash val="solid"/>
              <a:miter/>
            </a:ln>
          </p:spPr>
          <p:txBody>
            <a:bodyPr rtlCol="0" anchor="ctr"/>
            <a:lstStyle/>
            <a:p>
              <a:endParaRPr lang="en-US"/>
            </a:p>
          </p:txBody>
        </p:sp>
        <p:sp>
          <p:nvSpPr>
            <p:cNvPr id="1760" name="Freeform 1759">
              <a:extLst>
                <a:ext uri="{FF2B5EF4-FFF2-40B4-BE49-F238E27FC236}">
                  <a16:creationId xmlns:a16="http://schemas.microsoft.com/office/drawing/2014/main" id="{FC4C9D21-CE5D-8C43-BC49-6452CD7A4EF6}"/>
                </a:ext>
              </a:extLst>
            </p:cNvPr>
            <p:cNvSpPr/>
            <p:nvPr/>
          </p:nvSpPr>
          <p:spPr>
            <a:xfrm>
              <a:off x="10788876" y="4575030"/>
              <a:ext cx="39763" cy="121445"/>
            </a:xfrm>
            <a:custGeom>
              <a:avLst/>
              <a:gdLst>
                <a:gd name="connsiteX0" fmla="*/ 39763 w 39763"/>
                <a:gd name="connsiteY0" fmla="*/ 20105 h 121445"/>
                <a:gd name="connsiteX1" fmla="*/ 39763 w 39763"/>
                <a:gd name="connsiteY1" fmla="*/ 101539 h 121445"/>
                <a:gd name="connsiteX2" fmla="*/ 19882 w 39763"/>
                <a:gd name="connsiteY2" fmla="*/ 121445 h 121445"/>
                <a:gd name="connsiteX3" fmla="*/ 19882 w 39763"/>
                <a:gd name="connsiteY3" fmla="*/ 121445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3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3" y="20105"/>
                  </a:moveTo>
                  <a:lnTo>
                    <a:pt x="39763" y="101539"/>
                  </a:lnTo>
                  <a:cubicBezTo>
                    <a:pt x="39763" y="112397"/>
                    <a:pt x="30726" y="121445"/>
                    <a:pt x="19882" y="121445"/>
                  </a:cubicBezTo>
                  <a:lnTo>
                    <a:pt x="19882" y="121445"/>
                  </a:lnTo>
                  <a:cubicBezTo>
                    <a:pt x="9037" y="121445"/>
                    <a:pt x="0" y="112397"/>
                    <a:pt x="0" y="101539"/>
                  </a:cubicBezTo>
                  <a:lnTo>
                    <a:pt x="0" y="20105"/>
                  </a:lnTo>
                  <a:cubicBezTo>
                    <a:pt x="0" y="9247"/>
                    <a:pt x="9037" y="199"/>
                    <a:pt x="19882" y="199"/>
                  </a:cubicBezTo>
                  <a:lnTo>
                    <a:pt x="19882" y="199"/>
                  </a:lnTo>
                  <a:cubicBezTo>
                    <a:pt x="28919" y="-1611"/>
                    <a:pt x="39763" y="9247"/>
                    <a:pt x="39763" y="20105"/>
                  </a:cubicBezTo>
                  <a:close/>
                </a:path>
              </a:pathLst>
            </a:custGeom>
            <a:solidFill>
              <a:srgbClr val="7EB4B4"/>
            </a:solidFill>
            <a:ln w="18073" cap="flat">
              <a:noFill/>
              <a:prstDash val="solid"/>
              <a:miter/>
            </a:ln>
          </p:spPr>
          <p:txBody>
            <a:bodyPr rtlCol="0" anchor="ctr"/>
            <a:lstStyle/>
            <a:p>
              <a:endParaRPr lang="en-US"/>
            </a:p>
          </p:txBody>
        </p:sp>
        <p:sp>
          <p:nvSpPr>
            <p:cNvPr id="1761" name="Freeform 1760">
              <a:extLst>
                <a:ext uri="{FF2B5EF4-FFF2-40B4-BE49-F238E27FC236}">
                  <a16:creationId xmlns:a16="http://schemas.microsoft.com/office/drawing/2014/main" id="{C5BC4E20-9B8C-1946-A451-3451ACA4ABBF}"/>
                </a:ext>
              </a:extLst>
            </p:cNvPr>
            <p:cNvSpPr/>
            <p:nvPr/>
          </p:nvSpPr>
          <p:spPr>
            <a:xfrm>
              <a:off x="10770118" y="4877084"/>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3 h 120149"/>
                <a:gd name="connsiteX5" fmla="*/ 65752 w 76952"/>
                <a:gd name="connsiteY5" fmla="*/ 117983 h 120149"/>
                <a:gd name="connsiteX6" fmla="*/ 38640 w 76952"/>
                <a:gd name="connsiteY6" fmla="*/ 108935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3"/>
                  </a:cubicBezTo>
                  <a:lnTo>
                    <a:pt x="65752" y="117983"/>
                  </a:lnTo>
                  <a:cubicBezTo>
                    <a:pt x="56715" y="123413"/>
                    <a:pt x="44062" y="117983"/>
                    <a:pt x="38640" y="108935"/>
                  </a:cubicBezTo>
                  <a:lnTo>
                    <a:pt x="2491" y="29311"/>
                  </a:lnTo>
                  <a:cubicBezTo>
                    <a:pt x="-2931" y="18453"/>
                    <a:pt x="684" y="7595"/>
                    <a:pt x="11529" y="2166"/>
                  </a:cubicBezTo>
                  <a:close/>
                </a:path>
              </a:pathLst>
            </a:custGeom>
            <a:solidFill>
              <a:srgbClr val="7EB4B4"/>
            </a:solidFill>
            <a:ln w="18073" cap="flat">
              <a:noFill/>
              <a:prstDash val="solid"/>
              <a:miter/>
            </a:ln>
          </p:spPr>
          <p:txBody>
            <a:bodyPr rtlCol="0" anchor="ctr"/>
            <a:lstStyle/>
            <a:p>
              <a:endParaRPr lang="en-US"/>
            </a:p>
          </p:txBody>
        </p:sp>
        <p:sp>
          <p:nvSpPr>
            <p:cNvPr id="1762" name="Freeform 1761">
              <a:extLst>
                <a:ext uri="{FF2B5EF4-FFF2-40B4-BE49-F238E27FC236}">
                  <a16:creationId xmlns:a16="http://schemas.microsoft.com/office/drawing/2014/main" id="{2890B309-42D5-CA4A-B0C7-E44C889D5700}"/>
                </a:ext>
              </a:extLst>
            </p:cNvPr>
            <p:cNvSpPr/>
            <p:nvPr userDrawn="1"/>
          </p:nvSpPr>
          <p:spPr>
            <a:xfrm>
              <a:off x="11090718" y="4271207"/>
              <a:ext cx="39763" cy="121246"/>
            </a:xfrm>
            <a:custGeom>
              <a:avLst/>
              <a:gdLst>
                <a:gd name="connsiteX0" fmla="*/ 39764 w 39763"/>
                <a:gd name="connsiteY0" fmla="*/ 19906 h 121246"/>
                <a:gd name="connsiteX1" fmla="*/ 39764 w 39763"/>
                <a:gd name="connsiteY1" fmla="*/ 101341 h 121246"/>
                <a:gd name="connsiteX2" fmla="*/ 19882 w 39763"/>
                <a:gd name="connsiteY2" fmla="*/ 121247 h 121246"/>
                <a:gd name="connsiteX3" fmla="*/ 19882 w 39763"/>
                <a:gd name="connsiteY3" fmla="*/ 121247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9"/>
                    <a:pt x="30727" y="121247"/>
                    <a:pt x="19882" y="121247"/>
                  </a:cubicBezTo>
                  <a:lnTo>
                    <a:pt x="19882" y="121247"/>
                  </a:lnTo>
                  <a:cubicBezTo>
                    <a:pt x="9037" y="121247"/>
                    <a:pt x="0" y="112199"/>
                    <a:pt x="0" y="101341"/>
                  </a:cubicBezTo>
                  <a:lnTo>
                    <a:pt x="0" y="19906"/>
                  </a:lnTo>
                  <a:cubicBezTo>
                    <a:pt x="0" y="9048"/>
                    <a:pt x="9037" y="0"/>
                    <a:pt x="19882" y="0"/>
                  </a:cubicBezTo>
                  <a:lnTo>
                    <a:pt x="19882" y="0"/>
                  </a:lnTo>
                  <a:cubicBezTo>
                    <a:pt x="30727" y="0"/>
                    <a:pt x="39764" y="9048"/>
                    <a:pt x="39764" y="19906"/>
                  </a:cubicBezTo>
                  <a:close/>
                </a:path>
              </a:pathLst>
            </a:custGeom>
            <a:solidFill>
              <a:srgbClr val="7EB4B4"/>
            </a:solidFill>
            <a:ln w="18073" cap="flat">
              <a:noFill/>
              <a:prstDash val="solid"/>
              <a:miter/>
            </a:ln>
          </p:spPr>
          <p:txBody>
            <a:bodyPr rtlCol="0" anchor="ctr"/>
            <a:lstStyle/>
            <a:p>
              <a:endParaRPr lang="en-US"/>
            </a:p>
          </p:txBody>
        </p:sp>
        <p:sp>
          <p:nvSpPr>
            <p:cNvPr id="1764" name="Freeform 1763">
              <a:extLst>
                <a:ext uri="{FF2B5EF4-FFF2-40B4-BE49-F238E27FC236}">
                  <a16:creationId xmlns:a16="http://schemas.microsoft.com/office/drawing/2014/main" id="{F3675B84-1C81-2544-96D1-A74D613DD396}"/>
                </a:ext>
              </a:extLst>
            </p:cNvPr>
            <p:cNvSpPr/>
            <p:nvPr/>
          </p:nvSpPr>
          <p:spPr>
            <a:xfrm>
              <a:off x="11375610" y="4270851"/>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3 h 120149"/>
                <a:gd name="connsiteX5" fmla="*/ 65752 w 76952"/>
                <a:gd name="connsiteY5" fmla="*/ 117983 h 120149"/>
                <a:gd name="connsiteX6" fmla="*/ 38640 w 76952"/>
                <a:gd name="connsiteY6" fmla="*/ 108935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3"/>
                  </a:cubicBezTo>
                  <a:lnTo>
                    <a:pt x="65752" y="117983"/>
                  </a:lnTo>
                  <a:cubicBezTo>
                    <a:pt x="56715" y="123413"/>
                    <a:pt x="44062" y="117983"/>
                    <a:pt x="38640" y="108935"/>
                  </a:cubicBezTo>
                  <a:lnTo>
                    <a:pt x="2491" y="29311"/>
                  </a:lnTo>
                  <a:cubicBezTo>
                    <a:pt x="-2931" y="18453"/>
                    <a:pt x="684" y="7595"/>
                    <a:pt x="11529" y="2166"/>
                  </a:cubicBezTo>
                  <a:close/>
                </a:path>
              </a:pathLst>
            </a:custGeom>
            <a:solidFill>
              <a:srgbClr val="7EB4B4"/>
            </a:solidFill>
            <a:ln w="18073" cap="flat">
              <a:noFill/>
              <a:prstDash val="solid"/>
              <a:miter/>
            </a:ln>
          </p:spPr>
          <p:txBody>
            <a:bodyPr rtlCol="0" anchor="ctr"/>
            <a:lstStyle/>
            <a:p>
              <a:endParaRPr lang="en-US"/>
            </a:p>
          </p:txBody>
        </p:sp>
        <p:sp>
          <p:nvSpPr>
            <p:cNvPr id="1765" name="Freeform 1764">
              <a:extLst>
                <a:ext uri="{FF2B5EF4-FFF2-40B4-BE49-F238E27FC236}">
                  <a16:creationId xmlns:a16="http://schemas.microsoft.com/office/drawing/2014/main" id="{0BB8D7E6-9A5A-2C4D-9367-5144F474C669}"/>
                </a:ext>
              </a:extLst>
            </p:cNvPr>
            <p:cNvSpPr/>
            <p:nvPr/>
          </p:nvSpPr>
          <p:spPr>
            <a:xfrm>
              <a:off x="11678459" y="4270851"/>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3 h 120149"/>
                <a:gd name="connsiteX5" fmla="*/ 66552 w 77752"/>
                <a:gd name="connsiteY5" fmla="*/ 117983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solidFill>
              <a:srgbClr val="7EB4B4"/>
            </a:solidFill>
            <a:ln w="18073" cap="flat">
              <a:noFill/>
              <a:prstDash val="solid"/>
              <a:miter/>
            </a:ln>
          </p:spPr>
          <p:txBody>
            <a:bodyPr rtlCol="0" anchor="ctr"/>
            <a:lstStyle/>
            <a:p>
              <a:endParaRPr lang="en-US"/>
            </a:p>
          </p:txBody>
        </p:sp>
        <p:sp>
          <p:nvSpPr>
            <p:cNvPr id="1767" name="Freeform 1766">
              <a:extLst>
                <a:ext uri="{FF2B5EF4-FFF2-40B4-BE49-F238E27FC236}">
                  <a16:creationId xmlns:a16="http://schemas.microsoft.com/office/drawing/2014/main" id="{0B9E9709-6256-AB48-86A8-11527A509896}"/>
                </a:ext>
              </a:extLst>
            </p:cNvPr>
            <p:cNvSpPr/>
            <p:nvPr/>
          </p:nvSpPr>
          <p:spPr>
            <a:xfrm>
              <a:off x="11072967" y="4574872"/>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6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6643"/>
                    <a:pt x="1484" y="5785"/>
                    <a:pt x="12329" y="2166"/>
                  </a:cubicBezTo>
                  <a:close/>
                </a:path>
              </a:pathLst>
            </a:custGeom>
            <a:solidFill>
              <a:srgbClr val="7EB4B4"/>
            </a:solidFill>
            <a:ln w="18073" cap="flat">
              <a:noFill/>
              <a:prstDash val="solid"/>
              <a:miter/>
            </a:ln>
          </p:spPr>
          <p:txBody>
            <a:bodyPr rtlCol="0" anchor="ctr"/>
            <a:lstStyle/>
            <a:p>
              <a:endParaRPr lang="en-US"/>
            </a:p>
          </p:txBody>
        </p:sp>
        <p:sp>
          <p:nvSpPr>
            <p:cNvPr id="1768" name="Freeform 1767">
              <a:extLst>
                <a:ext uri="{FF2B5EF4-FFF2-40B4-BE49-F238E27FC236}">
                  <a16:creationId xmlns:a16="http://schemas.microsoft.com/office/drawing/2014/main" id="{67E11E7C-0F6E-6F4F-B136-1377464D0F4B}"/>
                </a:ext>
              </a:extLst>
            </p:cNvPr>
            <p:cNvSpPr/>
            <p:nvPr/>
          </p:nvSpPr>
          <p:spPr>
            <a:xfrm>
              <a:off x="11375610" y="4574872"/>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6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3"/>
                    <a:pt x="44062" y="117984"/>
                    <a:pt x="38640" y="108936"/>
                  </a:cubicBezTo>
                  <a:lnTo>
                    <a:pt x="2491" y="29311"/>
                  </a:lnTo>
                  <a:cubicBezTo>
                    <a:pt x="-2931" y="16643"/>
                    <a:pt x="684" y="5785"/>
                    <a:pt x="11529" y="2166"/>
                  </a:cubicBezTo>
                  <a:close/>
                </a:path>
              </a:pathLst>
            </a:custGeom>
            <a:solidFill>
              <a:srgbClr val="7EB4B4"/>
            </a:solidFill>
            <a:ln w="18073" cap="flat">
              <a:noFill/>
              <a:prstDash val="solid"/>
              <a:miter/>
            </a:ln>
          </p:spPr>
          <p:txBody>
            <a:bodyPr rtlCol="0" anchor="ctr"/>
            <a:lstStyle/>
            <a:p>
              <a:endParaRPr lang="en-US"/>
            </a:p>
          </p:txBody>
        </p:sp>
        <p:sp>
          <p:nvSpPr>
            <p:cNvPr id="1770" name="Freeform 1769">
              <a:extLst>
                <a:ext uri="{FF2B5EF4-FFF2-40B4-BE49-F238E27FC236}">
                  <a16:creationId xmlns:a16="http://schemas.microsoft.com/office/drawing/2014/main" id="{E3145C7E-E051-694B-A7BB-C791360C7429}"/>
                </a:ext>
              </a:extLst>
            </p:cNvPr>
            <p:cNvSpPr/>
            <p:nvPr/>
          </p:nvSpPr>
          <p:spPr>
            <a:xfrm>
              <a:off x="11072967" y="4877084"/>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3 h 120149"/>
                <a:gd name="connsiteX5" fmla="*/ 66552 w 77752"/>
                <a:gd name="connsiteY5" fmla="*/ 117983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solidFill>
              <a:srgbClr val="7EB4B4"/>
            </a:solidFill>
            <a:ln w="18073" cap="flat">
              <a:noFill/>
              <a:prstDash val="solid"/>
              <a:miter/>
            </a:ln>
          </p:spPr>
          <p:txBody>
            <a:bodyPr rtlCol="0" anchor="ctr"/>
            <a:lstStyle/>
            <a:p>
              <a:endParaRPr lang="en-US"/>
            </a:p>
          </p:txBody>
        </p:sp>
        <p:sp>
          <p:nvSpPr>
            <p:cNvPr id="1771" name="Freeform 1770">
              <a:extLst>
                <a:ext uri="{FF2B5EF4-FFF2-40B4-BE49-F238E27FC236}">
                  <a16:creationId xmlns:a16="http://schemas.microsoft.com/office/drawing/2014/main" id="{57406053-DA6F-8A47-9C69-C8A252802729}"/>
                </a:ext>
              </a:extLst>
            </p:cNvPr>
            <p:cNvSpPr/>
            <p:nvPr/>
          </p:nvSpPr>
          <p:spPr>
            <a:xfrm>
              <a:off x="11698018" y="4575030"/>
              <a:ext cx="39763" cy="121445"/>
            </a:xfrm>
            <a:custGeom>
              <a:avLst/>
              <a:gdLst>
                <a:gd name="connsiteX0" fmla="*/ 39764 w 39763"/>
                <a:gd name="connsiteY0" fmla="*/ 20105 h 121445"/>
                <a:gd name="connsiteX1" fmla="*/ 39764 w 39763"/>
                <a:gd name="connsiteY1" fmla="*/ 101539 h 121445"/>
                <a:gd name="connsiteX2" fmla="*/ 19882 w 39763"/>
                <a:gd name="connsiteY2" fmla="*/ 121445 h 121445"/>
                <a:gd name="connsiteX3" fmla="*/ 19882 w 39763"/>
                <a:gd name="connsiteY3" fmla="*/ 121445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7" y="121445"/>
                    <a:pt x="19882" y="121445"/>
                  </a:cubicBezTo>
                  <a:lnTo>
                    <a:pt x="19882" y="121445"/>
                  </a:lnTo>
                  <a:cubicBezTo>
                    <a:pt x="9037" y="121445"/>
                    <a:pt x="0" y="112397"/>
                    <a:pt x="0" y="101539"/>
                  </a:cubicBezTo>
                  <a:lnTo>
                    <a:pt x="0" y="20105"/>
                  </a:lnTo>
                  <a:cubicBezTo>
                    <a:pt x="0" y="9247"/>
                    <a:pt x="9037" y="199"/>
                    <a:pt x="19882" y="199"/>
                  </a:cubicBezTo>
                  <a:lnTo>
                    <a:pt x="19882" y="199"/>
                  </a:lnTo>
                  <a:cubicBezTo>
                    <a:pt x="28919" y="-1611"/>
                    <a:pt x="39764" y="9247"/>
                    <a:pt x="39764" y="20105"/>
                  </a:cubicBezTo>
                  <a:close/>
                </a:path>
              </a:pathLst>
            </a:custGeom>
            <a:solidFill>
              <a:srgbClr val="7EB4B4"/>
            </a:solidFill>
            <a:ln w="18073" cap="flat">
              <a:noFill/>
              <a:prstDash val="solid"/>
              <a:miter/>
            </a:ln>
          </p:spPr>
          <p:txBody>
            <a:bodyPr rtlCol="0" anchor="ctr"/>
            <a:lstStyle/>
            <a:p>
              <a:endParaRPr lang="en-US"/>
            </a:p>
          </p:txBody>
        </p:sp>
        <p:sp>
          <p:nvSpPr>
            <p:cNvPr id="1772" name="Freeform 1771">
              <a:extLst>
                <a:ext uri="{FF2B5EF4-FFF2-40B4-BE49-F238E27FC236}">
                  <a16:creationId xmlns:a16="http://schemas.microsoft.com/office/drawing/2014/main" id="{82A235BF-3B9A-4B48-9BE4-76D078353EC5}"/>
                </a:ext>
              </a:extLst>
            </p:cNvPr>
            <p:cNvSpPr/>
            <p:nvPr/>
          </p:nvSpPr>
          <p:spPr>
            <a:xfrm>
              <a:off x="11394368" y="4877440"/>
              <a:ext cx="39763" cy="121246"/>
            </a:xfrm>
            <a:custGeom>
              <a:avLst/>
              <a:gdLst>
                <a:gd name="connsiteX0" fmla="*/ 39763 w 39763"/>
                <a:gd name="connsiteY0" fmla="*/ 19906 h 121246"/>
                <a:gd name="connsiteX1" fmla="*/ 39763 w 39763"/>
                <a:gd name="connsiteY1" fmla="*/ 101341 h 121246"/>
                <a:gd name="connsiteX2" fmla="*/ 19882 w 39763"/>
                <a:gd name="connsiteY2" fmla="*/ 121247 h 121246"/>
                <a:gd name="connsiteX3" fmla="*/ 19882 w 39763"/>
                <a:gd name="connsiteY3" fmla="*/ 121247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3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3" y="19906"/>
                  </a:moveTo>
                  <a:lnTo>
                    <a:pt x="39763" y="101341"/>
                  </a:lnTo>
                  <a:cubicBezTo>
                    <a:pt x="39763" y="112199"/>
                    <a:pt x="30726" y="121247"/>
                    <a:pt x="19882" y="121247"/>
                  </a:cubicBezTo>
                  <a:lnTo>
                    <a:pt x="19882" y="121247"/>
                  </a:lnTo>
                  <a:cubicBezTo>
                    <a:pt x="9037" y="121247"/>
                    <a:pt x="0" y="112199"/>
                    <a:pt x="0" y="101341"/>
                  </a:cubicBezTo>
                  <a:lnTo>
                    <a:pt x="0" y="19906"/>
                  </a:lnTo>
                  <a:cubicBezTo>
                    <a:pt x="0" y="9048"/>
                    <a:pt x="9037" y="0"/>
                    <a:pt x="19882" y="0"/>
                  </a:cubicBezTo>
                  <a:lnTo>
                    <a:pt x="19882" y="0"/>
                  </a:lnTo>
                  <a:cubicBezTo>
                    <a:pt x="30726" y="0"/>
                    <a:pt x="39763" y="9048"/>
                    <a:pt x="39763" y="19906"/>
                  </a:cubicBezTo>
                  <a:close/>
                </a:path>
              </a:pathLst>
            </a:custGeom>
            <a:solidFill>
              <a:srgbClr val="7EB4B4"/>
            </a:solidFill>
            <a:ln w="18073" cap="flat">
              <a:noFill/>
              <a:prstDash val="solid"/>
              <a:miter/>
            </a:ln>
          </p:spPr>
          <p:txBody>
            <a:bodyPr rtlCol="0" anchor="ctr"/>
            <a:lstStyle/>
            <a:p>
              <a:endParaRPr lang="en-US"/>
            </a:p>
          </p:txBody>
        </p:sp>
        <p:sp>
          <p:nvSpPr>
            <p:cNvPr id="1773" name="Freeform 1772">
              <a:extLst>
                <a:ext uri="{FF2B5EF4-FFF2-40B4-BE49-F238E27FC236}">
                  <a16:creationId xmlns:a16="http://schemas.microsoft.com/office/drawing/2014/main" id="{691E3587-4A07-8B44-AB36-584210B84F02}"/>
                </a:ext>
              </a:extLst>
            </p:cNvPr>
            <p:cNvSpPr/>
            <p:nvPr/>
          </p:nvSpPr>
          <p:spPr>
            <a:xfrm>
              <a:off x="11678459" y="4877084"/>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3 h 120149"/>
                <a:gd name="connsiteX5" fmla="*/ 66552 w 77752"/>
                <a:gd name="connsiteY5" fmla="*/ 117983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solidFill>
              <a:srgbClr val="7EB4B4"/>
            </a:solidFill>
            <a:ln w="18073" cap="flat">
              <a:noFill/>
              <a:prstDash val="solid"/>
              <a:miter/>
            </a:ln>
          </p:spPr>
          <p:txBody>
            <a:bodyPr rtlCol="0" anchor="ctr"/>
            <a:lstStyle/>
            <a:p>
              <a:endParaRPr lang="en-US"/>
            </a:p>
          </p:txBody>
        </p:sp>
        <p:sp>
          <p:nvSpPr>
            <p:cNvPr id="1774" name="Freeform 1773">
              <a:extLst>
                <a:ext uri="{FF2B5EF4-FFF2-40B4-BE49-F238E27FC236}">
                  <a16:creationId xmlns:a16="http://schemas.microsoft.com/office/drawing/2014/main" id="{B7FD4785-0116-9945-BB1F-3B1D5806B32C}"/>
                </a:ext>
              </a:extLst>
            </p:cNvPr>
            <p:cNvSpPr/>
            <p:nvPr userDrawn="1"/>
          </p:nvSpPr>
          <p:spPr>
            <a:xfrm>
              <a:off x="11999861" y="4271207"/>
              <a:ext cx="39763" cy="121246"/>
            </a:xfrm>
            <a:custGeom>
              <a:avLst/>
              <a:gdLst>
                <a:gd name="connsiteX0" fmla="*/ 39763 w 39763"/>
                <a:gd name="connsiteY0" fmla="*/ 19906 h 121246"/>
                <a:gd name="connsiteX1" fmla="*/ 39763 w 39763"/>
                <a:gd name="connsiteY1" fmla="*/ 101341 h 121246"/>
                <a:gd name="connsiteX2" fmla="*/ 19882 w 39763"/>
                <a:gd name="connsiteY2" fmla="*/ 121247 h 121246"/>
                <a:gd name="connsiteX3" fmla="*/ 19882 w 39763"/>
                <a:gd name="connsiteY3" fmla="*/ 121247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3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3" y="19906"/>
                  </a:moveTo>
                  <a:lnTo>
                    <a:pt x="39763" y="101341"/>
                  </a:lnTo>
                  <a:cubicBezTo>
                    <a:pt x="39763" y="112199"/>
                    <a:pt x="30726" y="121247"/>
                    <a:pt x="19882" y="121247"/>
                  </a:cubicBezTo>
                  <a:lnTo>
                    <a:pt x="19882" y="121247"/>
                  </a:lnTo>
                  <a:cubicBezTo>
                    <a:pt x="9037" y="121247"/>
                    <a:pt x="0" y="112199"/>
                    <a:pt x="0" y="101341"/>
                  </a:cubicBezTo>
                  <a:lnTo>
                    <a:pt x="0" y="19906"/>
                  </a:lnTo>
                  <a:cubicBezTo>
                    <a:pt x="0" y="9048"/>
                    <a:pt x="9037" y="0"/>
                    <a:pt x="19882" y="0"/>
                  </a:cubicBezTo>
                  <a:lnTo>
                    <a:pt x="19882" y="0"/>
                  </a:lnTo>
                  <a:cubicBezTo>
                    <a:pt x="30726" y="0"/>
                    <a:pt x="39763" y="9048"/>
                    <a:pt x="39763" y="19906"/>
                  </a:cubicBezTo>
                  <a:close/>
                </a:path>
              </a:pathLst>
            </a:custGeom>
            <a:solidFill>
              <a:srgbClr val="7EB4B4"/>
            </a:solidFill>
            <a:ln w="18073" cap="flat">
              <a:noFill/>
              <a:prstDash val="solid"/>
              <a:miter/>
            </a:ln>
          </p:spPr>
          <p:txBody>
            <a:bodyPr rtlCol="0" anchor="ctr"/>
            <a:lstStyle/>
            <a:p>
              <a:endParaRPr lang="en-US"/>
            </a:p>
          </p:txBody>
        </p:sp>
        <p:sp>
          <p:nvSpPr>
            <p:cNvPr id="1776" name="Freeform 1775">
              <a:extLst>
                <a:ext uri="{FF2B5EF4-FFF2-40B4-BE49-F238E27FC236}">
                  <a16:creationId xmlns:a16="http://schemas.microsoft.com/office/drawing/2014/main" id="{E5B59AA0-9D20-3A48-84AF-1CC6AB50C682}"/>
                </a:ext>
              </a:extLst>
            </p:cNvPr>
            <p:cNvSpPr/>
            <p:nvPr/>
          </p:nvSpPr>
          <p:spPr>
            <a:xfrm>
              <a:off x="12284753" y="4270851"/>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3 h 120149"/>
                <a:gd name="connsiteX5" fmla="*/ 65752 w 76952"/>
                <a:gd name="connsiteY5" fmla="*/ 117983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3"/>
                  </a:cubicBezTo>
                  <a:lnTo>
                    <a:pt x="65752" y="117983"/>
                  </a:lnTo>
                  <a:cubicBezTo>
                    <a:pt x="56714" y="123413"/>
                    <a:pt x="44062" y="117983"/>
                    <a:pt x="38640" y="108935"/>
                  </a:cubicBezTo>
                  <a:lnTo>
                    <a:pt x="2491" y="29311"/>
                  </a:lnTo>
                  <a:cubicBezTo>
                    <a:pt x="-2931" y="18453"/>
                    <a:pt x="684" y="7595"/>
                    <a:pt x="11528" y="2166"/>
                  </a:cubicBezTo>
                  <a:close/>
                </a:path>
              </a:pathLst>
            </a:custGeom>
            <a:solidFill>
              <a:srgbClr val="7EB4B4"/>
            </a:solidFill>
            <a:ln w="18073" cap="flat">
              <a:noFill/>
              <a:prstDash val="solid"/>
              <a:miter/>
            </a:ln>
          </p:spPr>
          <p:txBody>
            <a:bodyPr rtlCol="0" anchor="ctr"/>
            <a:lstStyle/>
            <a:p>
              <a:endParaRPr lang="en-US"/>
            </a:p>
          </p:txBody>
        </p:sp>
        <p:sp>
          <p:nvSpPr>
            <p:cNvPr id="1779" name="Freeform 1778">
              <a:extLst>
                <a:ext uri="{FF2B5EF4-FFF2-40B4-BE49-F238E27FC236}">
                  <a16:creationId xmlns:a16="http://schemas.microsoft.com/office/drawing/2014/main" id="{0FE3DB62-42B1-834E-9E10-2C4108A1C58A}"/>
                </a:ext>
              </a:extLst>
            </p:cNvPr>
            <p:cNvSpPr/>
            <p:nvPr/>
          </p:nvSpPr>
          <p:spPr>
            <a:xfrm>
              <a:off x="11982109" y="4574872"/>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89 w 77752"/>
                <a:gd name="connsiteY3" fmla="*/ 90839 h 120149"/>
                <a:gd name="connsiteX4" fmla="*/ 66552 w 77752"/>
                <a:gd name="connsiteY4" fmla="*/ 117984 h 120149"/>
                <a:gd name="connsiteX5" fmla="*/ 66552 w 77752"/>
                <a:gd name="connsiteY5" fmla="*/ 117984 h 120149"/>
                <a:gd name="connsiteX6" fmla="*/ 39441 w 77752"/>
                <a:gd name="connsiteY6" fmla="*/ 108936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89" y="90839"/>
                  </a:lnTo>
                  <a:cubicBezTo>
                    <a:pt x="81012" y="99887"/>
                    <a:pt x="75589" y="112555"/>
                    <a:pt x="66552" y="117984"/>
                  </a:cubicBezTo>
                  <a:lnTo>
                    <a:pt x="66552" y="117984"/>
                  </a:lnTo>
                  <a:cubicBezTo>
                    <a:pt x="57515" y="123413"/>
                    <a:pt x="44863" y="117984"/>
                    <a:pt x="39441" y="108936"/>
                  </a:cubicBezTo>
                  <a:lnTo>
                    <a:pt x="3292" y="29311"/>
                  </a:lnTo>
                  <a:cubicBezTo>
                    <a:pt x="-3938" y="16643"/>
                    <a:pt x="1485" y="5785"/>
                    <a:pt x="12329" y="2166"/>
                  </a:cubicBezTo>
                  <a:close/>
                </a:path>
              </a:pathLst>
            </a:custGeom>
            <a:solidFill>
              <a:srgbClr val="7EB4B4"/>
            </a:solidFill>
            <a:ln w="18073" cap="flat">
              <a:noFill/>
              <a:prstDash val="solid"/>
              <a:miter/>
            </a:ln>
          </p:spPr>
          <p:txBody>
            <a:bodyPr rtlCol="0" anchor="ctr"/>
            <a:lstStyle/>
            <a:p>
              <a:endParaRPr lang="en-US"/>
            </a:p>
          </p:txBody>
        </p:sp>
        <p:sp>
          <p:nvSpPr>
            <p:cNvPr id="1780" name="Freeform 1779">
              <a:extLst>
                <a:ext uri="{FF2B5EF4-FFF2-40B4-BE49-F238E27FC236}">
                  <a16:creationId xmlns:a16="http://schemas.microsoft.com/office/drawing/2014/main" id="{5BF9EBED-24DF-3F46-B17A-F4A142A3FE7B}"/>
                </a:ext>
              </a:extLst>
            </p:cNvPr>
            <p:cNvSpPr/>
            <p:nvPr/>
          </p:nvSpPr>
          <p:spPr>
            <a:xfrm>
              <a:off x="12284753" y="4574872"/>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6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6"/>
                  </a:cubicBezTo>
                  <a:lnTo>
                    <a:pt x="2491" y="29311"/>
                  </a:lnTo>
                  <a:cubicBezTo>
                    <a:pt x="-2931" y="16643"/>
                    <a:pt x="684" y="5785"/>
                    <a:pt x="11528" y="2166"/>
                  </a:cubicBezTo>
                  <a:close/>
                </a:path>
              </a:pathLst>
            </a:custGeom>
            <a:solidFill>
              <a:srgbClr val="7EB4B4"/>
            </a:solidFill>
            <a:ln w="18073" cap="flat">
              <a:noFill/>
              <a:prstDash val="solid"/>
              <a:miter/>
            </a:ln>
          </p:spPr>
          <p:txBody>
            <a:bodyPr rtlCol="0" anchor="ctr"/>
            <a:lstStyle/>
            <a:p>
              <a:endParaRPr lang="en-US"/>
            </a:p>
          </p:txBody>
        </p:sp>
        <p:sp>
          <p:nvSpPr>
            <p:cNvPr id="1782" name="Freeform 1781">
              <a:extLst>
                <a:ext uri="{FF2B5EF4-FFF2-40B4-BE49-F238E27FC236}">
                  <a16:creationId xmlns:a16="http://schemas.microsoft.com/office/drawing/2014/main" id="{CD92BB19-0A11-2849-8814-6D3610A1EBFA}"/>
                </a:ext>
              </a:extLst>
            </p:cNvPr>
            <p:cNvSpPr/>
            <p:nvPr/>
          </p:nvSpPr>
          <p:spPr>
            <a:xfrm>
              <a:off x="11982109" y="4877084"/>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89 w 77752"/>
                <a:gd name="connsiteY3" fmla="*/ 90839 h 120149"/>
                <a:gd name="connsiteX4" fmla="*/ 66552 w 77752"/>
                <a:gd name="connsiteY4" fmla="*/ 117983 h 120149"/>
                <a:gd name="connsiteX5" fmla="*/ 66552 w 77752"/>
                <a:gd name="connsiteY5" fmla="*/ 117983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89" y="90839"/>
                  </a:lnTo>
                  <a:cubicBezTo>
                    <a:pt x="81012" y="99887"/>
                    <a:pt x="75589" y="112555"/>
                    <a:pt x="66552" y="117983"/>
                  </a:cubicBezTo>
                  <a:lnTo>
                    <a:pt x="66552" y="117983"/>
                  </a:lnTo>
                  <a:cubicBezTo>
                    <a:pt x="57515" y="123413"/>
                    <a:pt x="44863" y="117983"/>
                    <a:pt x="39441" y="108935"/>
                  </a:cubicBezTo>
                  <a:lnTo>
                    <a:pt x="3292" y="29311"/>
                  </a:lnTo>
                  <a:cubicBezTo>
                    <a:pt x="-3938" y="18453"/>
                    <a:pt x="1485" y="7595"/>
                    <a:pt x="12329" y="2166"/>
                  </a:cubicBezTo>
                  <a:close/>
                </a:path>
              </a:pathLst>
            </a:custGeom>
            <a:solidFill>
              <a:srgbClr val="7EB4B4"/>
            </a:solidFill>
            <a:ln w="18073" cap="flat">
              <a:noFill/>
              <a:prstDash val="solid"/>
              <a:miter/>
            </a:ln>
          </p:spPr>
          <p:txBody>
            <a:bodyPr rtlCol="0" anchor="ctr"/>
            <a:lstStyle/>
            <a:p>
              <a:endParaRPr lang="en-US"/>
            </a:p>
          </p:txBody>
        </p:sp>
        <p:sp>
          <p:nvSpPr>
            <p:cNvPr id="1784" name="Freeform 1783">
              <a:extLst>
                <a:ext uri="{FF2B5EF4-FFF2-40B4-BE49-F238E27FC236}">
                  <a16:creationId xmlns:a16="http://schemas.microsoft.com/office/drawing/2014/main" id="{CAEAE94B-B6CC-B144-8B86-43238DB84AAD}"/>
                </a:ext>
              </a:extLst>
            </p:cNvPr>
            <p:cNvSpPr/>
            <p:nvPr/>
          </p:nvSpPr>
          <p:spPr>
            <a:xfrm>
              <a:off x="12303511" y="4877440"/>
              <a:ext cx="39763" cy="121246"/>
            </a:xfrm>
            <a:custGeom>
              <a:avLst/>
              <a:gdLst>
                <a:gd name="connsiteX0" fmla="*/ 39764 w 39763"/>
                <a:gd name="connsiteY0" fmla="*/ 19906 h 121246"/>
                <a:gd name="connsiteX1" fmla="*/ 39764 w 39763"/>
                <a:gd name="connsiteY1" fmla="*/ 101341 h 121246"/>
                <a:gd name="connsiteX2" fmla="*/ 19882 w 39763"/>
                <a:gd name="connsiteY2" fmla="*/ 121247 h 121246"/>
                <a:gd name="connsiteX3" fmla="*/ 19882 w 39763"/>
                <a:gd name="connsiteY3" fmla="*/ 121247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9"/>
                    <a:pt x="30727" y="121247"/>
                    <a:pt x="19882" y="121247"/>
                  </a:cubicBezTo>
                  <a:lnTo>
                    <a:pt x="19882" y="121247"/>
                  </a:lnTo>
                  <a:cubicBezTo>
                    <a:pt x="9037" y="121247"/>
                    <a:pt x="0" y="112199"/>
                    <a:pt x="0" y="101341"/>
                  </a:cubicBezTo>
                  <a:lnTo>
                    <a:pt x="0" y="19906"/>
                  </a:lnTo>
                  <a:cubicBezTo>
                    <a:pt x="0" y="9048"/>
                    <a:pt x="9037" y="0"/>
                    <a:pt x="19882" y="0"/>
                  </a:cubicBezTo>
                  <a:lnTo>
                    <a:pt x="19882" y="0"/>
                  </a:lnTo>
                  <a:cubicBezTo>
                    <a:pt x="28919" y="0"/>
                    <a:pt x="39764" y="9048"/>
                    <a:pt x="39764" y="19906"/>
                  </a:cubicBezTo>
                  <a:close/>
                </a:path>
              </a:pathLst>
            </a:custGeom>
            <a:solidFill>
              <a:srgbClr val="7EB4B4"/>
            </a:solidFill>
            <a:ln w="18073" cap="flat">
              <a:noFill/>
              <a:prstDash val="solid"/>
              <a:miter/>
            </a:ln>
          </p:spPr>
          <p:txBody>
            <a:bodyPr rtlCol="0" anchor="ctr"/>
            <a:lstStyle/>
            <a:p>
              <a:endParaRPr lang="en-US"/>
            </a:p>
          </p:txBody>
        </p:sp>
        <p:sp>
          <p:nvSpPr>
            <p:cNvPr id="1786" name="Freeform 1785">
              <a:extLst>
                <a:ext uri="{FF2B5EF4-FFF2-40B4-BE49-F238E27FC236}">
                  <a16:creationId xmlns:a16="http://schemas.microsoft.com/office/drawing/2014/main" id="{D9545A6E-BBF2-B049-842D-1E6AD750D036}"/>
                </a:ext>
              </a:extLst>
            </p:cNvPr>
            <p:cNvSpPr/>
            <p:nvPr userDrawn="1"/>
          </p:nvSpPr>
          <p:spPr>
            <a:xfrm>
              <a:off x="10770118" y="5181105"/>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6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3"/>
                    <a:pt x="44062" y="117984"/>
                    <a:pt x="38640" y="108936"/>
                  </a:cubicBezTo>
                  <a:lnTo>
                    <a:pt x="2491" y="29311"/>
                  </a:lnTo>
                  <a:cubicBezTo>
                    <a:pt x="-2931" y="18453"/>
                    <a:pt x="684" y="7595"/>
                    <a:pt x="11529" y="2166"/>
                  </a:cubicBezTo>
                  <a:close/>
                </a:path>
              </a:pathLst>
            </a:custGeom>
            <a:solidFill>
              <a:srgbClr val="7EB4B4"/>
            </a:solidFill>
            <a:ln w="18073" cap="flat">
              <a:noFill/>
              <a:prstDash val="solid"/>
              <a:miter/>
            </a:ln>
          </p:spPr>
          <p:txBody>
            <a:bodyPr rtlCol="0" anchor="ctr"/>
            <a:lstStyle/>
            <a:p>
              <a:endParaRPr lang="en-US"/>
            </a:p>
          </p:txBody>
        </p:sp>
        <p:sp>
          <p:nvSpPr>
            <p:cNvPr id="1788" name="Freeform 1787">
              <a:extLst>
                <a:ext uri="{FF2B5EF4-FFF2-40B4-BE49-F238E27FC236}">
                  <a16:creationId xmlns:a16="http://schemas.microsoft.com/office/drawing/2014/main" id="{0CEE7F70-AFCC-8448-8A47-76E3D3ADDD0B}"/>
                </a:ext>
              </a:extLst>
            </p:cNvPr>
            <p:cNvSpPr/>
            <p:nvPr/>
          </p:nvSpPr>
          <p:spPr>
            <a:xfrm>
              <a:off x="10788876" y="5483673"/>
              <a:ext cx="39763" cy="121246"/>
            </a:xfrm>
            <a:custGeom>
              <a:avLst/>
              <a:gdLst>
                <a:gd name="connsiteX0" fmla="*/ 39763 w 39763"/>
                <a:gd name="connsiteY0" fmla="*/ 19906 h 121246"/>
                <a:gd name="connsiteX1" fmla="*/ 39763 w 39763"/>
                <a:gd name="connsiteY1" fmla="*/ 101341 h 121246"/>
                <a:gd name="connsiteX2" fmla="*/ 19882 w 39763"/>
                <a:gd name="connsiteY2" fmla="*/ 121247 h 121246"/>
                <a:gd name="connsiteX3" fmla="*/ 19882 w 39763"/>
                <a:gd name="connsiteY3" fmla="*/ 121247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3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3" y="19906"/>
                  </a:moveTo>
                  <a:lnTo>
                    <a:pt x="39763" y="101341"/>
                  </a:lnTo>
                  <a:cubicBezTo>
                    <a:pt x="39763" y="112199"/>
                    <a:pt x="30726" y="121247"/>
                    <a:pt x="19882" y="121247"/>
                  </a:cubicBezTo>
                  <a:lnTo>
                    <a:pt x="19882" y="121247"/>
                  </a:lnTo>
                  <a:cubicBezTo>
                    <a:pt x="9037" y="121247"/>
                    <a:pt x="0" y="112199"/>
                    <a:pt x="0" y="101341"/>
                  </a:cubicBezTo>
                  <a:lnTo>
                    <a:pt x="0" y="19906"/>
                  </a:lnTo>
                  <a:cubicBezTo>
                    <a:pt x="0" y="9048"/>
                    <a:pt x="9037" y="0"/>
                    <a:pt x="19882" y="0"/>
                  </a:cubicBezTo>
                  <a:lnTo>
                    <a:pt x="19882" y="0"/>
                  </a:lnTo>
                  <a:cubicBezTo>
                    <a:pt x="28919" y="0"/>
                    <a:pt x="39763" y="9048"/>
                    <a:pt x="39763" y="19906"/>
                  </a:cubicBezTo>
                  <a:close/>
                </a:path>
              </a:pathLst>
            </a:custGeom>
            <a:solidFill>
              <a:srgbClr val="7EB4B4"/>
            </a:solidFill>
            <a:ln w="18073" cap="flat">
              <a:noFill/>
              <a:prstDash val="solid"/>
              <a:miter/>
            </a:ln>
          </p:spPr>
          <p:txBody>
            <a:bodyPr rtlCol="0" anchor="ctr"/>
            <a:lstStyle/>
            <a:p>
              <a:endParaRPr lang="en-US"/>
            </a:p>
          </p:txBody>
        </p:sp>
        <p:sp>
          <p:nvSpPr>
            <p:cNvPr id="1789" name="Freeform 1788">
              <a:extLst>
                <a:ext uri="{FF2B5EF4-FFF2-40B4-BE49-F238E27FC236}">
                  <a16:creationId xmlns:a16="http://schemas.microsoft.com/office/drawing/2014/main" id="{C161C2D0-FABF-2D4B-B2FB-5910FC77BFBF}"/>
                </a:ext>
              </a:extLst>
            </p:cNvPr>
            <p:cNvSpPr/>
            <p:nvPr/>
          </p:nvSpPr>
          <p:spPr>
            <a:xfrm>
              <a:off x="10770118" y="5787338"/>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6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3"/>
                    <a:pt x="44062" y="117984"/>
                    <a:pt x="38640" y="108936"/>
                  </a:cubicBezTo>
                  <a:lnTo>
                    <a:pt x="2491" y="29311"/>
                  </a:lnTo>
                  <a:cubicBezTo>
                    <a:pt x="-2931" y="18453"/>
                    <a:pt x="684" y="7595"/>
                    <a:pt x="11529" y="2166"/>
                  </a:cubicBezTo>
                  <a:close/>
                </a:path>
              </a:pathLst>
            </a:custGeom>
            <a:solidFill>
              <a:srgbClr val="7EB4B4"/>
            </a:solidFill>
            <a:ln w="18073" cap="flat">
              <a:noFill/>
              <a:prstDash val="solid"/>
              <a:miter/>
            </a:ln>
          </p:spPr>
          <p:txBody>
            <a:bodyPr rtlCol="0" anchor="ctr"/>
            <a:lstStyle/>
            <a:p>
              <a:endParaRPr lang="en-US"/>
            </a:p>
          </p:txBody>
        </p:sp>
        <p:sp>
          <p:nvSpPr>
            <p:cNvPr id="1790" name="Freeform 1789">
              <a:extLst>
                <a:ext uri="{FF2B5EF4-FFF2-40B4-BE49-F238E27FC236}">
                  <a16:creationId xmlns:a16="http://schemas.microsoft.com/office/drawing/2014/main" id="{954AA625-FC2B-6147-9B25-0212BE3DDBA0}"/>
                </a:ext>
              </a:extLst>
            </p:cNvPr>
            <p:cNvSpPr/>
            <p:nvPr userDrawn="1"/>
          </p:nvSpPr>
          <p:spPr>
            <a:xfrm>
              <a:off x="11090718" y="5181263"/>
              <a:ext cx="39763" cy="121445"/>
            </a:xfrm>
            <a:custGeom>
              <a:avLst/>
              <a:gdLst>
                <a:gd name="connsiteX0" fmla="*/ 39764 w 39763"/>
                <a:gd name="connsiteY0" fmla="*/ 20105 h 121445"/>
                <a:gd name="connsiteX1" fmla="*/ 39764 w 39763"/>
                <a:gd name="connsiteY1" fmla="*/ 101539 h 121445"/>
                <a:gd name="connsiteX2" fmla="*/ 19882 w 39763"/>
                <a:gd name="connsiteY2" fmla="*/ 121445 h 121445"/>
                <a:gd name="connsiteX3" fmla="*/ 19882 w 39763"/>
                <a:gd name="connsiteY3" fmla="*/ 121445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7" y="121445"/>
                    <a:pt x="19882" y="121445"/>
                  </a:cubicBezTo>
                  <a:lnTo>
                    <a:pt x="19882" y="121445"/>
                  </a:lnTo>
                  <a:cubicBezTo>
                    <a:pt x="9037" y="121445"/>
                    <a:pt x="0" y="112397"/>
                    <a:pt x="0" y="101539"/>
                  </a:cubicBezTo>
                  <a:lnTo>
                    <a:pt x="0" y="20105"/>
                  </a:lnTo>
                  <a:cubicBezTo>
                    <a:pt x="0" y="9247"/>
                    <a:pt x="9037" y="199"/>
                    <a:pt x="19882" y="199"/>
                  </a:cubicBezTo>
                  <a:lnTo>
                    <a:pt x="19882" y="199"/>
                  </a:lnTo>
                  <a:cubicBezTo>
                    <a:pt x="30727" y="-1611"/>
                    <a:pt x="39764" y="9247"/>
                    <a:pt x="39764" y="20105"/>
                  </a:cubicBezTo>
                  <a:close/>
                </a:path>
              </a:pathLst>
            </a:custGeom>
            <a:solidFill>
              <a:srgbClr val="7EB4B4"/>
            </a:solidFill>
            <a:ln w="18073" cap="flat">
              <a:noFill/>
              <a:prstDash val="solid"/>
              <a:miter/>
            </a:ln>
          </p:spPr>
          <p:txBody>
            <a:bodyPr rtlCol="0" anchor="ctr"/>
            <a:lstStyle/>
            <a:p>
              <a:endParaRPr lang="en-US"/>
            </a:p>
          </p:txBody>
        </p:sp>
        <p:sp>
          <p:nvSpPr>
            <p:cNvPr id="1792" name="Freeform 1791">
              <a:extLst>
                <a:ext uri="{FF2B5EF4-FFF2-40B4-BE49-F238E27FC236}">
                  <a16:creationId xmlns:a16="http://schemas.microsoft.com/office/drawing/2014/main" id="{FC918543-8213-8B41-A475-04D44957206E}"/>
                </a:ext>
              </a:extLst>
            </p:cNvPr>
            <p:cNvSpPr/>
            <p:nvPr/>
          </p:nvSpPr>
          <p:spPr>
            <a:xfrm>
              <a:off x="11375610" y="5181105"/>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6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3"/>
                    <a:pt x="44062" y="117984"/>
                    <a:pt x="38640" y="108936"/>
                  </a:cubicBezTo>
                  <a:lnTo>
                    <a:pt x="2491" y="29311"/>
                  </a:lnTo>
                  <a:cubicBezTo>
                    <a:pt x="-2931" y="18453"/>
                    <a:pt x="684" y="7595"/>
                    <a:pt x="11529" y="2166"/>
                  </a:cubicBezTo>
                  <a:close/>
                </a:path>
              </a:pathLst>
            </a:custGeom>
            <a:solidFill>
              <a:srgbClr val="7EB4B4"/>
            </a:solidFill>
            <a:ln w="18073" cap="flat">
              <a:noFill/>
              <a:prstDash val="solid"/>
              <a:miter/>
            </a:ln>
          </p:spPr>
          <p:txBody>
            <a:bodyPr rtlCol="0" anchor="ctr"/>
            <a:lstStyle/>
            <a:p>
              <a:endParaRPr lang="en-US"/>
            </a:p>
          </p:txBody>
        </p:sp>
        <p:sp>
          <p:nvSpPr>
            <p:cNvPr id="1793" name="Freeform 1792">
              <a:extLst>
                <a:ext uri="{FF2B5EF4-FFF2-40B4-BE49-F238E27FC236}">
                  <a16:creationId xmlns:a16="http://schemas.microsoft.com/office/drawing/2014/main" id="{6A82A022-441B-724D-8187-B35BB46030C5}"/>
                </a:ext>
              </a:extLst>
            </p:cNvPr>
            <p:cNvSpPr/>
            <p:nvPr/>
          </p:nvSpPr>
          <p:spPr>
            <a:xfrm>
              <a:off x="11678459" y="5181105"/>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6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8453"/>
                    <a:pt x="1484" y="7595"/>
                    <a:pt x="12329" y="2166"/>
                  </a:cubicBezTo>
                  <a:close/>
                </a:path>
              </a:pathLst>
            </a:custGeom>
            <a:solidFill>
              <a:srgbClr val="7EB4B4"/>
            </a:solidFill>
            <a:ln w="18073" cap="flat">
              <a:noFill/>
              <a:prstDash val="solid"/>
              <a:miter/>
            </a:ln>
          </p:spPr>
          <p:txBody>
            <a:bodyPr rtlCol="0" anchor="ctr"/>
            <a:lstStyle/>
            <a:p>
              <a:endParaRPr lang="en-US"/>
            </a:p>
          </p:txBody>
        </p:sp>
        <p:sp>
          <p:nvSpPr>
            <p:cNvPr id="1795" name="Freeform 1794">
              <a:extLst>
                <a:ext uri="{FF2B5EF4-FFF2-40B4-BE49-F238E27FC236}">
                  <a16:creationId xmlns:a16="http://schemas.microsoft.com/office/drawing/2014/main" id="{6DAFFDAB-5B50-5D4A-B4AE-9ACD811A09BA}"/>
                </a:ext>
              </a:extLst>
            </p:cNvPr>
            <p:cNvSpPr/>
            <p:nvPr/>
          </p:nvSpPr>
          <p:spPr>
            <a:xfrm>
              <a:off x="11072967" y="5483317"/>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3 h 120149"/>
                <a:gd name="connsiteX5" fmla="*/ 66552 w 77752"/>
                <a:gd name="connsiteY5" fmla="*/ 117983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solidFill>
              <a:srgbClr val="7EB4B4"/>
            </a:solidFill>
            <a:ln w="18073" cap="flat">
              <a:noFill/>
              <a:prstDash val="solid"/>
              <a:miter/>
            </a:ln>
          </p:spPr>
          <p:txBody>
            <a:bodyPr rtlCol="0" anchor="ctr"/>
            <a:lstStyle/>
            <a:p>
              <a:endParaRPr lang="en-US"/>
            </a:p>
          </p:txBody>
        </p:sp>
        <p:sp>
          <p:nvSpPr>
            <p:cNvPr id="1796" name="Freeform 1795">
              <a:extLst>
                <a:ext uri="{FF2B5EF4-FFF2-40B4-BE49-F238E27FC236}">
                  <a16:creationId xmlns:a16="http://schemas.microsoft.com/office/drawing/2014/main" id="{04AF0F00-76BA-7049-BBD5-81AE1603B6D3}"/>
                </a:ext>
              </a:extLst>
            </p:cNvPr>
            <p:cNvSpPr/>
            <p:nvPr/>
          </p:nvSpPr>
          <p:spPr>
            <a:xfrm>
              <a:off x="11375610" y="5483317"/>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3 h 120149"/>
                <a:gd name="connsiteX5" fmla="*/ 65752 w 76952"/>
                <a:gd name="connsiteY5" fmla="*/ 117983 h 120149"/>
                <a:gd name="connsiteX6" fmla="*/ 38640 w 76952"/>
                <a:gd name="connsiteY6" fmla="*/ 108935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3"/>
                  </a:cubicBezTo>
                  <a:lnTo>
                    <a:pt x="65752" y="117983"/>
                  </a:lnTo>
                  <a:cubicBezTo>
                    <a:pt x="56715" y="123413"/>
                    <a:pt x="44062" y="117983"/>
                    <a:pt x="38640" y="108935"/>
                  </a:cubicBezTo>
                  <a:lnTo>
                    <a:pt x="2491" y="29311"/>
                  </a:lnTo>
                  <a:cubicBezTo>
                    <a:pt x="-2931" y="18453"/>
                    <a:pt x="684" y="7595"/>
                    <a:pt x="11529" y="2166"/>
                  </a:cubicBezTo>
                  <a:close/>
                </a:path>
              </a:pathLst>
            </a:custGeom>
            <a:solidFill>
              <a:srgbClr val="7EB4B4"/>
            </a:solidFill>
            <a:ln w="18073" cap="flat">
              <a:noFill/>
              <a:prstDash val="solid"/>
              <a:miter/>
            </a:ln>
          </p:spPr>
          <p:txBody>
            <a:bodyPr rtlCol="0" anchor="ctr"/>
            <a:lstStyle/>
            <a:p>
              <a:endParaRPr lang="en-US"/>
            </a:p>
          </p:txBody>
        </p:sp>
        <p:sp>
          <p:nvSpPr>
            <p:cNvPr id="1798" name="Freeform 1797">
              <a:extLst>
                <a:ext uri="{FF2B5EF4-FFF2-40B4-BE49-F238E27FC236}">
                  <a16:creationId xmlns:a16="http://schemas.microsoft.com/office/drawing/2014/main" id="{5554BD36-AFC0-754D-9A90-79591FF72BFF}"/>
                </a:ext>
              </a:extLst>
            </p:cNvPr>
            <p:cNvSpPr/>
            <p:nvPr/>
          </p:nvSpPr>
          <p:spPr>
            <a:xfrm>
              <a:off x="11072967" y="5787338"/>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6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8453"/>
                    <a:pt x="1484" y="7595"/>
                    <a:pt x="12329" y="2166"/>
                  </a:cubicBezTo>
                  <a:close/>
                </a:path>
              </a:pathLst>
            </a:custGeom>
            <a:solidFill>
              <a:srgbClr val="7EB4B4"/>
            </a:solidFill>
            <a:ln w="18073" cap="flat">
              <a:noFill/>
              <a:prstDash val="solid"/>
              <a:miter/>
            </a:ln>
          </p:spPr>
          <p:txBody>
            <a:bodyPr rtlCol="0" anchor="ctr"/>
            <a:lstStyle/>
            <a:p>
              <a:endParaRPr lang="en-US"/>
            </a:p>
          </p:txBody>
        </p:sp>
        <p:sp>
          <p:nvSpPr>
            <p:cNvPr id="1799" name="Freeform 1798">
              <a:extLst>
                <a:ext uri="{FF2B5EF4-FFF2-40B4-BE49-F238E27FC236}">
                  <a16:creationId xmlns:a16="http://schemas.microsoft.com/office/drawing/2014/main" id="{50D0ED23-4F37-BD4E-8FD8-13C73AD66CC8}"/>
                </a:ext>
              </a:extLst>
            </p:cNvPr>
            <p:cNvSpPr/>
            <p:nvPr/>
          </p:nvSpPr>
          <p:spPr>
            <a:xfrm>
              <a:off x="11698018" y="5483673"/>
              <a:ext cx="39763" cy="121246"/>
            </a:xfrm>
            <a:custGeom>
              <a:avLst/>
              <a:gdLst>
                <a:gd name="connsiteX0" fmla="*/ 39764 w 39763"/>
                <a:gd name="connsiteY0" fmla="*/ 19906 h 121246"/>
                <a:gd name="connsiteX1" fmla="*/ 39764 w 39763"/>
                <a:gd name="connsiteY1" fmla="*/ 101341 h 121246"/>
                <a:gd name="connsiteX2" fmla="*/ 19882 w 39763"/>
                <a:gd name="connsiteY2" fmla="*/ 121247 h 121246"/>
                <a:gd name="connsiteX3" fmla="*/ 19882 w 39763"/>
                <a:gd name="connsiteY3" fmla="*/ 121247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9"/>
                    <a:pt x="30727" y="121247"/>
                    <a:pt x="19882" y="121247"/>
                  </a:cubicBezTo>
                  <a:lnTo>
                    <a:pt x="19882" y="121247"/>
                  </a:lnTo>
                  <a:cubicBezTo>
                    <a:pt x="9037" y="121247"/>
                    <a:pt x="0" y="112199"/>
                    <a:pt x="0" y="101341"/>
                  </a:cubicBezTo>
                  <a:lnTo>
                    <a:pt x="0" y="19906"/>
                  </a:lnTo>
                  <a:cubicBezTo>
                    <a:pt x="0" y="9048"/>
                    <a:pt x="9037" y="0"/>
                    <a:pt x="19882" y="0"/>
                  </a:cubicBezTo>
                  <a:lnTo>
                    <a:pt x="19882" y="0"/>
                  </a:lnTo>
                  <a:cubicBezTo>
                    <a:pt x="28919" y="0"/>
                    <a:pt x="39764" y="9048"/>
                    <a:pt x="39764" y="19906"/>
                  </a:cubicBezTo>
                  <a:close/>
                </a:path>
              </a:pathLst>
            </a:custGeom>
            <a:solidFill>
              <a:srgbClr val="7EB4B4"/>
            </a:solidFill>
            <a:ln w="18073" cap="flat">
              <a:noFill/>
              <a:prstDash val="solid"/>
              <a:miter/>
            </a:ln>
          </p:spPr>
          <p:txBody>
            <a:bodyPr rtlCol="0" anchor="ctr"/>
            <a:lstStyle/>
            <a:p>
              <a:endParaRPr lang="en-US"/>
            </a:p>
          </p:txBody>
        </p:sp>
        <p:sp>
          <p:nvSpPr>
            <p:cNvPr id="1800" name="Freeform 1799">
              <a:extLst>
                <a:ext uri="{FF2B5EF4-FFF2-40B4-BE49-F238E27FC236}">
                  <a16:creationId xmlns:a16="http://schemas.microsoft.com/office/drawing/2014/main" id="{1DC04A27-5BAA-B443-BBC2-E0892C4E9405}"/>
                </a:ext>
              </a:extLst>
            </p:cNvPr>
            <p:cNvSpPr/>
            <p:nvPr/>
          </p:nvSpPr>
          <p:spPr>
            <a:xfrm>
              <a:off x="11394368" y="5787694"/>
              <a:ext cx="39763" cy="121246"/>
            </a:xfrm>
            <a:custGeom>
              <a:avLst/>
              <a:gdLst>
                <a:gd name="connsiteX0" fmla="*/ 39763 w 39763"/>
                <a:gd name="connsiteY0" fmla="*/ 19906 h 121246"/>
                <a:gd name="connsiteX1" fmla="*/ 39763 w 39763"/>
                <a:gd name="connsiteY1" fmla="*/ 101340 h 121246"/>
                <a:gd name="connsiteX2" fmla="*/ 19882 w 39763"/>
                <a:gd name="connsiteY2" fmla="*/ 121246 h 121246"/>
                <a:gd name="connsiteX3" fmla="*/ 19882 w 39763"/>
                <a:gd name="connsiteY3" fmla="*/ 121246 h 121246"/>
                <a:gd name="connsiteX4" fmla="*/ 0 w 39763"/>
                <a:gd name="connsiteY4" fmla="*/ 101340 h 121246"/>
                <a:gd name="connsiteX5" fmla="*/ 0 w 39763"/>
                <a:gd name="connsiteY5" fmla="*/ 19906 h 121246"/>
                <a:gd name="connsiteX6" fmla="*/ 19882 w 39763"/>
                <a:gd name="connsiteY6" fmla="*/ 0 h 121246"/>
                <a:gd name="connsiteX7" fmla="*/ 19882 w 39763"/>
                <a:gd name="connsiteY7" fmla="*/ 0 h 121246"/>
                <a:gd name="connsiteX8" fmla="*/ 39763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3" y="19906"/>
                  </a:moveTo>
                  <a:lnTo>
                    <a:pt x="39763" y="101340"/>
                  </a:lnTo>
                  <a:cubicBezTo>
                    <a:pt x="39763" y="112198"/>
                    <a:pt x="30726" y="121246"/>
                    <a:pt x="19882" y="121246"/>
                  </a:cubicBezTo>
                  <a:lnTo>
                    <a:pt x="19882" y="121246"/>
                  </a:lnTo>
                  <a:cubicBezTo>
                    <a:pt x="9037" y="121246"/>
                    <a:pt x="0" y="112198"/>
                    <a:pt x="0" y="101340"/>
                  </a:cubicBezTo>
                  <a:lnTo>
                    <a:pt x="0" y="19906"/>
                  </a:lnTo>
                  <a:cubicBezTo>
                    <a:pt x="0" y="9048"/>
                    <a:pt x="9037" y="0"/>
                    <a:pt x="19882" y="0"/>
                  </a:cubicBezTo>
                  <a:lnTo>
                    <a:pt x="19882" y="0"/>
                  </a:lnTo>
                  <a:cubicBezTo>
                    <a:pt x="30726" y="0"/>
                    <a:pt x="39763" y="9048"/>
                    <a:pt x="39763" y="19906"/>
                  </a:cubicBezTo>
                  <a:close/>
                </a:path>
              </a:pathLst>
            </a:custGeom>
            <a:solidFill>
              <a:srgbClr val="7EB4B4"/>
            </a:solidFill>
            <a:ln w="18073" cap="flat">
              <a:noFill/>
              <a:prstDash val="solid"/>
              <a:miter/>
            </a:ln>
          </p:spPr>
          <p:txBody>
            <a:bodyPr rtlCol="0" anchor="ctr"/>
            <a:lstStyle/>
            <a:p>
              <a:endParaRPr lang="en-US"/>
            </a:p>
          </p:txBody>
        </p:sp>
        <p:sp>
          <p:nvSpPr>
            <p:cNvPr id="1801" name="Freeform 1800">
              <a:extLst>
                <a:ext uri="{FF2B5EF4-FFF2-40B4-BE49-F238E27FC236}">
                  <a16:creationId xmlns:a16="http://schemas.microsoft.com/office/drawing/2014/main" id="{729ED95B-524B-7846-9474-10ACB0222BB0}"/>
                </a:ext>
              </a:extLst>
            </p:cNvPr>
            <p:cNvSpPr/>
            <p:nvPr/>
          </p:nvSpPr>
          <p:spPr>
            <a:xfrm>
              <a:off x="11678459" y="5787338"/>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6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8453"/>
                    <a:pt x="1484" y="7595"/>
                    <a:pt x="12329" y="2166"/>
                  </a:cubicBezTo>
                  <a:close/>
                </a:path>
              </a:pathLst>
            </a:custGeom>
            <a:solidFill>
              <a:srgbClr val="7EB4B4"/>
            </a:solidFill>
            <a:ln w="18073" cap="flat">
              <a:noFill/>
              <a:prstDash val="solid"/>
              <a:miter/>
            </a:ln>
          </p:spPr>
          <p:txBody>
            <a:bodyPr rtlCol="0" anchor="ctr"/>
            <a:lstStyle/>
            <a:p>
              <a:endParaRPr lang="en-US"/>
            </a:p>
          </p:txBody>
        </p:sp>
        <p:sp>
          <p:nvSpPr>
            <p:cNvPr id="1802" name="Freeform 1801">
              <a:extLst>
                <a:ext uri="{FF2B5EF4-FFF2-40B4-BE49-F238E27FC236}">
                  <a16:creationId xmlns:a16="http://schemas.microsoft.com/office/drawing/2014/main" id="{636A21FE-C24E-704B-BC54-EC49B821B68D}"/>
                </a:ext>
              </a:extLst>
            </p:cNvPr>
            <p:cNvSpPr/>
            <p:nvPr userDrawn="1"/>
          </p:nvSpPr>
          <p:spPr>
            <a:xfrm>
              <a:off x="11999861" y="5181263"/>
              <a:ext cx="39763" cy="121445"/>
            </a:xfrm>
            <a:custGeom>
              <a:avLst/>
              <a:gdLst>
                <a:gd name="connsiteX0" fmla="*/ 39763 w 39763"/>
                <a:gd name="connsiteY0" fmla="*/ 20105 h 121445"/>
                <a:gd name="connsiteX1" fmla="*/ 39763 w 39763"/>
                <a:gd name="connsiteY1" fmla="*/ 101539 h 121445"/>
                <a:gd name="connsiteX2" fmla="*/ 19882 w 39763"/>
                <a:gd name="connsiteY2" fmla="*/ 121445 h 121445"/>
                <a:gd name="connsiteX3" fmla="*/ 19882 w 39763"/>
                <a:gd name="connsiteY3" fmla="*/ 121445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3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3" y="20105"/>
                  </a:moveTo>
                  <a:lnTo>
                    <a:pt x="39763" y="101539"/>
                  </a:lnTo>
                  <a:cubicBezTo>
                    <a:pt x="39763" y="112397"/>
                    <a:pt x="30726" y="121445"/>
                    <a:pt x="19882" y="121445"/>
                  </a:cubicBezTo>
                  <a:lnTo>
                    <a:pt x="19882" y="121445"/>
                  </a:lnTo>
                  <a:cubicBezTo>
                    <a:pt x="9037" y="121445"/>
                    <a:pt x="0" y="112397"/>
                    <a:pt x="0" y="101539"/>
                  </a:cubicBezTo>
                  <a:lnTo>
                    <a:pt x="0" y="20105"/>
                  </a:lnTo>
                  <a:cubicBezTo>
                    <a:pt x="0" y="9247"/>
                    <a:pt x="9037" y="199"/>
                    <a:pt x="19882" y="199"/>
                  </a:cubicBezTo>
                  <a:lnTo>
                    <a:pt x="19882" y="199"/>
                  </a:lnTo>
                  <a:cubicBezTo>
                    <a:pt x="30726" y="-1611"/>
                    <a:pt x="39763" y="9247"/>
                    <a:pt x="39763" y="20105"/>
                  </a:cubicBezTo>
                  <a:close/>
                </a:path>
              </a:pathLst>
            </a:custGeom>
            <a:solidFill>
              <a:srgbClr val="7EB4B4"/>
            </a:solidFill>
            <a:ln w="18073" cap="flat">
              <a:noFill/>
              <a:prstDash val="solid"/>
              <a:miter/>
            </a:ln>
          </p:spPr>
          <p:txBody>
            <a:bodyPr rtlCol="0" anchor="ctr"/>
            <a:lstStyle/>
            <a:p>
              <a:endParaRPr lang="en-US"/>
            </a:p>
          </p:txBody>
        </p:sp>
        <p:sp>
          <p:nvSpPr>
            <p:cNvPr id="1804" name="Freeform 1803">
              <a:extLst>
                <a:ext uri="{FF2B5EF4-FFF2-40B4-BE49-F238E27FC236}">
                  <a16:creationId xmlns:a16="http://schemas.microsoft.com/office/drawing/2014/main" id="{DE43D7EF-35C4-224E-8EC9-03573725C3A2}"/>
                </a:ext>
              </a:extLst>
            </p:cNvPr>
            <p:cNvSpPr/>
            <p:nvPr/>
          </p:nvSpPr>
          <p:spPr>
            <a:xfrm>
              <a:off x="12284753" y="5181105"/>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6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6"/>
                  </a:cubicBezTo>
                  <a:lnTo>
                    <a:pt x="2491" y="29311"/>
                  </a:lnTo>
                  <a:cubicBezTo>
                    <a:pt x="-2931" y="18453"/>
                    <a:pt x="684" y="7595"/>
                    <a:pt x="11528" y="2166"/>
                  </a:cubicBezTo>
                  <a:close/>
                </a:path>
              </a:pathLst>
            </a:custGeom>
            <a:solidFill>
              <a:srgbClr val="7EB4B4"/>
            </a:solidFill>
            <a:ln w="18073" cap="flat">
              <a:noFill/>
              <a:prstDash val="solid"/>
              <a:miter/>
            </a:ln>
          </p:spPr>
          <p:txBody>
            <a:bodyPr rtlCol="0" anchor="ctr"/>
            <a:lstStyle/>
            <a:p>
              <a:endParaRPr lang="en-US"/>
            </a:p>
          </p:txBody>
        </p:sp>
        <p:sp>
          <p:nvSpPr>
            <p:cNvPr id="1807" name="Freeform 1806">
              <a:extLst>
                <a:ext uri="{FF2B5EF4-FFF2-40B4-BE49-F238E27FC236}">
                  <a16:creationId xmlns:a16="http://schemas.microsoft.com/office/drawing/2014/main" id="{ED9821C2-08E1-B442-9EFB-351ECF6EE39B}"/>
                </a:ext>
              </a:extLst>
            </p:cNvPr>
            <p:cNvSpPr/>
            <p:nvPr/>
          </p:nvSpPr>
          <p:spPr>
            <a:xfrm>
              <a:off x="11982109" y="5483317"/>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89 w 77752"/>
                <a:gd name="connsiteY3" fmla="*/ 90839 h 120149"/>
                <a:gd name="connsiteX4" fmla="*/ 66552 w 77752"/>
                <a:gd name="connsiteY4" fmla="*/ 117983 h 120149"/>
                <a:gd name="connsiteX5" fmla="*/ 66552 w 77752"/>
                <a:gd name="connsiteY5" fmla="*/ 117983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89" y="90839"/>
                  </a:lnTo>
                  <a:cubicBezTo>
                    <a:pt x="81012" y="99887"/>
                    <a:pt x="75589" y="112555"/>
                    <a:pt x="66552" y="117983"/>
                  </a:cubicBezTo>
                  <a:lnTo>
                    <a:pt x="66552" y="117983"/>
                  </a:lnTo>
                  <a:cubicBezTo>
                    <a:pt x="57515" y="123413"/>
                    <a:pt x="44863" y="117983"/>
                    <a:pt x="39441" y="108935"/>
                  </a:cubicBezTo>
                  <a:lnTo>
                    <a:pt x="3292" y="29311"/>
                  </a:lnTo>
                  <a:cubicBezTo>
                    <a:pt x="-3938" y="18453"/>
                    <a:pt x="1485" y="7595"/>
                    <a:pt x="12329" y="2166"/>
                  </a:cubicBezTo>
                  <a:close/>
                </a:path>
              </a:pathLst>
            </a:custGeom>
            <a:solidFill>
              <a:srgbClr val="7EB4B4"/>
            </a:solidFill>
            <a:ln w="18073" cap="flat">
              <a:noFill/>
              <a:prstDash val="solid"/>
              <a:miter/>
            </a:ln>
          </p:spPr>
          <p:txBody>
            <a:bodyPr rtlCol="0" anchor="ctr"/>
            <a:lstStyle/>
            <a:p>
              <a:endParaRPr lang="en-US"/>
            </a:p>
          </p:txBody>
        </p:sp>
        <p:sp>
          <p:nvSpPr>
            <p:cNvPr id="1808" name="Freeform 1807">
              <a:extLst>
                <a:ext uri="{FF2B5EF4-FFF2-40B4-BE49-F238E27FC236}">
                  <a16:creationId xmlns:a16="http://schemas.microsoft.com/office/drawing/2014/main" id="{9F766BCC-518A-C549-8B35-C2F717803838}"/>
                </a:ext>
              </a:extLst>
            </p:cNvPr>
            <p:cNvSpPr/>
            <p:nvPr/>
          </p:nvSpPr>
          <p:spPr>
            <a:xfrm>
              <a:off x="12284753" y="5483317"/>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3 h 120149"/>
                <a:gd name="connsiteX5" fmla="*/ 65752 w 76952"/>
                <a:gd name="connsiteY5" fmla="*/ 117983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3"/>
                  </a:cubicBezTo>
                  <a:lnTo>
                    <a:pt x="65752" y="117983"/>
                  </a:lnTo>
                  <a:cubicBezTo>
                    <a:pt x="56714" y="123413"/>
                    <a:pt x="44062" y="117983"/>
                    <a:pt x="38640" y="108935"/>
                  </a:cubicBezTo>
                  <a:lnTo>
                    <a:pt x="2491" y="29311"/>
                  </a:lnTo>
                  <a:cubicBezTo>
                    <a:pt x="-2931" y="18453"/>
                    <a:pt x="684" y="7595"/>
                    <a:pt x="11528" y="2166"/>
                  </a:cubicBezTo>
                  <a:close/>
                </a:path>
              </a:pathLst>
            </a:custGeom>
            <a:solidFill>
              <a:srgbClr val="7EB4B4"/>
            </a:solidFill>
            <a:ln w="18073" cap="flat">
              <a:noFill/>
              <a:prstDash val="solid"/>
              <a:miter/>
            </a:ln>
          </p:spPr>
          <p:txBody>
            <a:bodyPr rtlCol="0" anchor="ctr"/>
            <a:lstStyle/>
            <a:p>
              <a:endParaRPr lang="en-US"/>
            </a:p>
          </p:txBody>
        </p:sp>
        <p:sp>
          <p:nvSpPr>
            <p:cNvPr id="1810" name="Freeform 1809">
              <a:extLst>
                <a:ext uri="{FF2B5EF4-FFF2-40B4-BE49-F238E27FC236}">
                  <a16:creationId xmlns:a16="http://schemas.microsoft.com/office/drawing/2014/main" id="{C708536D-D86F-3547-BE0D-16E38423DA0D}"/>
                </a:ext>
              </a:extLst>
            </p:cNvPr>
            <p:cNvSpPr/>
            <p:nvPr/>
          </p:nvSpPr>
          <p:spPr>
            <a:xfrm>
              <a:off x="11982109" y="5787338"/>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89 w 77752"/>
                <a:gd name="connsiteY3" fmla="*/ 90839 h 120149"/>
                <a:gd name="connsiteX4" fmla="*/ 66552 w 77752"/>
                <a:gd name="connsiteY4" fmla="*/ 117984 h 120149"/>
                <a:gd name="connsiteX5" fmla="*/ 66552 w 77752"/>
                <a:gd name="connsiteY5" fmla="*/ 117984 h 120149"/>
                <a:gd name="connsiteX6" fmla="*/ 39441 w 77752"/>
                <a:gd name="connsiteY6" fmla="*/ 108936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89" y="90839"/>
                  </a:lnTo>
                  <a:cubicBezTo>
                    <a:pt x="81012" y="99887"/>
                    <a:pt x="75589" y="112555"/>
                    <a:pt x="66552" y="117984"/>
                  </a:cubicBezTo>
                  <a:lnTo>
                    <a:pt x="66552" y="117984"/>
                  </a:lnTo>
                  <a:cubicBezTo>
                    <a:pt x="57515" y="123413"/>
                    <a:pt x="44863" y="117984"/>
                    <a:pt x="39441" y="108936"/>
                  </a:cubicBezTo>
                  <a:lnTo>
                    <a:pt x="3292" y="29311"/>
                  </a:lnTo>
                  <a:cubicBezTo>
                    <a:pt x="-3938" y="18453"/>
                    <a:pt x="1485" y="7595"/>
                    <a:pt x="12329" y="2166"/>
                  </a:cubicBezTo>
                  <a:close/>
                </a:path>
              </a:pathLst>
            </a:custGeom>
            <a:solidFill>
              <a:srgbClr val="7EB4B4"/>
            </a:solidFill>
            <a:ln w="18073" cap="flat">
              <a:noFill/>
              <a:prstDash val="solid"/>
              <a:miter/>
            </a:ln>
          </p:spPr>
          <p:txBody>
            <a:bodyPr rtlCol="0" anchor="ctr"/>
            <a:lstStyle/>
            <a:p>
              <a:endParaRPr lang="en-US"/>
            </a:p>
          </p:txBody>
        </p:sp>
        <p:sp>
          <p:nvSpPr>
            <p:cNvPr id="1812" name="Freeform 1811">
              <a:extLst>
                <a:ext uri="{FF2B5EF4-FFF2-40B4-BE49-F238E27FC236}">
                  <a16:creationId xmlns:a16="http://schemas.microsoft.com/office/drawing/2014/main" id="{0199FB16-E89C-6648-A54B-91C7EAFA1518}"/>
                </a:ext>
              </a:extLst>
            </p:cNvPr>
            <p:cNvSpPr/>
            <p:nvPr/>
          </p:nvSpPr>
          <p:spPr>
            <a:xfrm>
              <a:off x="12303511" y="5787694"/>
              <a:ext cx="39763" cy="121246"/>
            </a:xfrm>
            <a:custGeom>
              <a:avLst/>
              <a:gdLst>
                <a:gd name="connsiteX0" fmla="*/ 39764 w 39763"/>
                <a:gd name="connsiteY0" fmla="*/ 19906 h 121246"/>
                <a:gd name="connsiteX1" fmla="*/ 39764 w 39763"/>
                <a:gd name="connsiteY1" fmla="*/ 101340 h 121246"/>
                <a:gd name="connsiteX2" fmla="*/ 19882 w 39763"/>
                <a:gd name="connsiteY2" fmla="*/ 121246 h 121246"/>
                <a:gd name="connsiteX3" fmla="*/ 19882 w 39763"/>
                <a:gd name="connsiteY3" fmla="*/ 121246 h 121246"/>
                <a:gd name="connsiteX4" fmla="*/ 0 w 39763"/>
                <a:gd name="connsiteY4" fmla="*/ 101340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0"/>
                  </a:lnTo>
                  <a:cubicBezTo>
                    <a:pt x="39764" y="112198"/>
                    <a:pt x="30727" y="121246"/>
                    <a:pt x="19882" y="121246"/>
                  </a:cubicBezTo>
                  <a:lnTo>
                    <a:pt x="19882" y="121246"/>
                  </a:lnTo>
                  <a:cubicBezTo>
                    <a:pt x="9037" y="121246"/>
                    <a:pt x="0" y="112198"/>
                    <a:pt x="0" y="101340"/>
                  </a:cubicBezTo>
                  <a:lnTo>
                    <a:pt x="0" y="19906"/>
                  </a:lnTo>
                  <a:cubicBezTo>
                    <a:pt x="0" y="9048"/>
                    <a:pt x="9037" y="0"/>
                    <a:pt x="19882" y="0"/>
                  </a:cubicBezTo>
                  <a:lnTo>
                    <a:pt x="19882" y="0"/>
                  </a:lnTo>
                  <a:cubicBezTo>
                    <a:pt x="28919" y="0"/>
                    <a:pt x="39764" y="9048"/>
                    <a:pt x="39764" y="19906"/>
                  </a:cubicBezTo>
                  <a:close/>
                </a:path>
              </a:pathLst>
            </a:custGeom>
            <a:solidFill>
              <a:srgbClr val="7EB4B4"/>
            </a:solidFill>
            <a:ln w="18073" cap="flat">
              <a:noFill/>
              <a:prstDash val="solid"/>
              <a:miter/>
            </a:ln>
          </p:spPr>
          <p:txBody>
            <a:bodyPr rtlCol="0" anchor="ctr"/>
            <a:lstStyle/>
            <a:p>
              <a:endParaRPr lang="en-US"/>
            </a:p>
          </p:txBody>
        </p:sp>
        <p:sp>
          <p:nvSpPr>
            <p:cNvPr id="1814" name="Freeform 1813">
              <a:extLst>
                <a:ext uri="{FF2B5EF4-FFF2-40B4-BE49-F238E27FC236}">
                  <a16:creationId xmlns:a16="http://schemas.microsoft.com/office/drawing/2014/main" id="{D74E8A44-EA7D-2D48-968C-08F1846A9291}"/>
                </a:ext>
              </a:extLst>
            </p:cNvPr>
            <p:cNvSpPr/>
            <p:nvPr userDrawn="1"/>
          </p:nvSpPr>
          <p:spPr>
            <a:xfrm>
              <a:off x="10770118" y="6091359"/>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2"/>
                    <a:pt x="44062" y="117984"/>
                    <a:pt x="38640" y="108935"/>
                  </a:cubicBezTo>
                  <a:lnTo>
                    <a:pt x="2491" y="29311"/>
                  </a:lnTo>
                  <a:cubicBezTo>
                    <a:pt x="-2931" y="16643"/>
                    <a:pt x="684" y="5785"/>
                    <a:pt x="11529" y="2166"/>
                  </a:cubicBezTo>
                  <a:close/>
                </a:path>
              </a:pathLst>
            </a:custGeom>
            <a:solidFill>
              <a:srgbClr val="7EB4B4"/>
            </a:solidFill>
            <a:ln w="18073" cap="flat">
              <a:noFill/>
              <a:prstDash val="solid"/>
              <a:miter/>
            </a:ln>
          </p:spPr>
          <p:txBody>
            <a:bodyPr rtlCol="0" anchor="ctr"/>
            <a:lstStyle/>
            <a:p>
              <a:endParaRPr lang="en-US"/>
            </a:p>
          </p:txBody>
        </p:sp>
        <p:sp>
          <p:nvSpPr>
            <p:cNvPr id="1816" name="Freeform 1815">
              <a:extLst>
                <a:ext uri="{FF2B5EF4-FFF2-40B4-BE49-F238E27FC236}">
                  <a16:creationId xmlns:a16="http://schemas.microsoft.com/office/drawing/2014/main" id="{78C08D21-5C50-804B-B631-2B7BBDDEF9BD}"/>
                </a:ext>
              </a:extLst>
            </p:cNvPr>
            <p:cNvSpPr/>
            <p:nvPr/>
          </p:nvSpPr>
          <p:spPr>
            <a:xfrm>
              <a:off x="10788876" y="6393927"/>
              <a:ext cx="39763" cy="121246"/>
            </a:xfrm>
            <a:custGeom>
              <a:avLst/>
              <a:gdLst>
                <a:gd name="connsiteX0" fmla="*/ 39763 w 39763"/>
                <a:gd name="connsiteY0" fmla="*/ 19906 h 121246"/>
                <a:gd name="connsiteX1" fmla="*/ 39763 w 39763"/>
                <a:gd name="connsiteY1" fmla="*/ 101340 h 121246"/>
                <a:gd name="connsiteX2" fmla="*/ 19882 w 39763"/>
                <a:gd name="connsiteY2" fmla="*/ 121246 h 121246"/>
                <a:gd name="connsiteX3" fmla="*/ 19882 w 39763"/>
                <a:gd name="connsiteY3" fmla="*/ 121246 h 121246"/>
                <a:gd name="connsiteX4" fmla="*/ 0 w 39763"/>
                <a:gd name="connsiteY4" fmla="*/ 101340 h 121246"/>
                <a:gd name="connsiteX5" fmla="*/ 0 w 39763"/>
                <a:gd name="connsiteY5" fmla="*/ 19906 h 121246"/>
                <a:gd name="connsiteX6" fmla="*/ 19882 w 39763"/>
                <a:gd name="connsiteY6" fmla="*/ 0 h 121246"/>
                <a:gd name="connsiteX7" fmla="*/ 19882 w 39763"/>
                <a:gd name="connsiteY7" fmla="*/ 0 h 121246"/>
                <a:gd name="connsiteX8" fmla="*/ 39763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3" y="19906"/>
                  </a:moveTo>
                  <a:lnTo>
                    <a:pt x="39763" y="101340"/>
                  </a:lnTo>
                  <a:cubicBezTo>
                    <a:pt x="39763" y="112198"/>
                    <a:pt x="30726" y="121246"/>
                    <a:pt x="19882" y="121246"/>
                  </a:cubicBezTo>
                  <a:lnTo>
                    <a:pt x="19882" y="121246"/>
                  </a:lnTo>
                  <a:cubicBezTo>
                    <a:pt x="9037" y="121246"/>
                    <a:pt x="0" y="112198"/>
                    <a:pt x="0" y="101340"/>
                  </a:cubicBezTo>
                  <a:lnTo>
                    <a:pt x="0" y="19906"/>
                  </a:lnTo>
                  <a:cubicBezTo>
                    <a:pt x="0" y="9048"/>
                    <a:pt x="9037" y="0"/>
                    <a:pt x="19882" y="0"/>
                  </a:cubicBezTo>
                  <a:lnTo>
                    <a:pt x="19882" y="0"/>
                  </a:lnTo>
                  <a:cubicBezTo>
                    <a:pt x="28919" y="0"/>
                    <a:pt x="39763" y="9048"/>
                    <a:pt x="39763" y="19906"/>
                  </a:cubicBezTo>
                  <a:close/>
                </a:path>
              </a:pathLst>
            </a:custGeom>
            <a:solidFill>
              <a:srgbClr val="7EB4B4"/>
            </a:solidFill>
            <a:ln w="18073" cap="flat">
              <a:noFill/>
              <a:prstDash val="solid"/>
              <a:miter/>
            </a:ln>
          </p:spPr>
          <p:txBody>
            <a:bodyPr rtlCol="0" anchor="ctr"/>
            <a:lstStyle/>
            <a:p>
              <a:endParaRPr lang="en-US"/>
            </a:p>
          </p:txBody>
        </p:sp>
        <p:sp>
          <p:nvSpPr>
            <p:cNvPr id="1817" name="Freeform 1816">
              <a:extLst>
                <a:ext uri="{FF2B5EF4-FFF2-40B4-BE49-F238E27FC236}">
                  <a16:creationId xmlns:a16="http://schemas.microsoft.com/office/drawing/2014/main" id="{BA05C3A0-6AEA-894B-90F9-8DD4AA1FB6FD}"/>
                </a:ext>
              </a:extLst>
            </p:cNvPr>
            <p:cNvSpPr/>
            <p:nvPr/>
          </p:nvSpPr>
          <p:spPr>
            <a:xfrm>
              <a:off x="10770118" y="6697592"/>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2"/>
                    <a:pt x="44062" y="117984"/>
                    <a:pt x="38640" y="108935"/>
                  </a:cubicBezTo>
                  <a:lnTo>
                    <a:pt x="2491" y="29311"/>
                  </a:lnTo>
                  <a:cubicBezTo>
                    <a:pt x="-2931" y="18453"/>
                    <a:pt x="684" y="7595"/>
                    <a:pt x="11529" y="2166"/>
                  </a:cubicBezTo>
                  <a:close/>
                </a:path>
              </a:pathLst>
            </a:custGeom>
            <a:solidFill>
              <a:srgbClr val="7EB4B4"/>
            </a:solidFill>
            <a:ln w="18073" cap="flat">
              <a:noFill/>
              <a:prstDash val="solid"/>
              <a:miter/>
            </a:ln>
          </p:spPr>
          <p:txBody>
            <a:bodyPr rtlCol="0" anchor="ctr"/>
            <a:lstStyle/>
            <a:p>
              <a:endParaRPr lang="en-US"/>
            </a:p>
          </p:txBody>
        </p:sp>
        <p:sp>
          <p:nvSpPr>
            <p:cNvPr id="1818" name="Freeform 1817">
              <a:extLst>
                <a:ext uri="{FF2B5EF4-FFF2-40B4-BE49-F238E27FC236}">
                  <a16:creationId xmlns:a16="http://schemas.microsoft.com/office/drawing/2014/main" id="{367EA18C-7F0F-7C42-A183-39B5D2951066}"/>
                </a:ext>
              </a:extLst>
            </p:cNvPr>
            <p:cNvSpPr/>
            <p:nvPr userDrawn="1"/>
          </p:nvSpPr>
          <p:spPr>
            <a:xfrm>
              <a:off x="11090718" y="6091516"/>
              <a:ext cx="39763" cy="121445"/>
            </a:xfrm>
            <a:custGeom>
              <a:avLst/>
              <a:gdLst>
                <a:gd name="connsiteX0" fmla="*/ 39764 w 39763"/>
                <a:gd name="connsiteY0" fmla="*/ 20105 h 121445"/>
                <a:gd name="connsiteX1" fmla="*/ 39764 w 39763"/>
                <a:gd name="connsiteY1" fmla="*/ 101539 h 121445"/>
                <a:gd name="connsiteX2" fmla="*/ 19882 w 39763"/>
                <a:gd name="connsiteY2" fmla="*/ 121446 h 121445"/>
                <a:gd name="connsiteX3" fmla="*/ 19882 w 39763"/>
                <a:gd name="connsiteY3" fmla="*/ 121446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7" y="121446"/>
                    <a:pt x="19882" y="121446"/>
                  </a:cubicBezTo>
                  <a:lnTo>
                    <a:pt x="19882" y="121446"/>
                  </a:lnTo>
                  <a:cubicBezTo>
                    <a:pt x="9037" y="121446"/>
                    <a:pt x="0" y="112397"/>
                    <a:pt x="0" y="101539"/>
                  </a:cubicBezTo>
                  <a:lnTo>
                    <a:pt x="0" y="20105"/>
                  </a:lnTo>
                  <a:cubicBezTo>
                    <a:pt x="0" y="9247"/>
                    <a:pt x="9037" y="199"/>
                    <a:pt x="19882" y="199"/>
                  </a:cubicBezTo>
                  <a:lnTo>
                    <a:pt x="19882" y="199"/>
                  </a:lnTo>
                  <a:cubicBezTo>
                    <a:pt x="30727" y="-1611"/>
                    <a:pt x="39764" y="9247"/>
                    <a:pt x="39764" y="20105"/>
                  </a:cubicBezTo>
                  <a:close/>
                </a:path>
              </a:pathLst>
            </a:custGeom>
            <a:solidFill>
              <a:srgbClr val="7EB4B4"/>
            </a:solidFill>
            <a:ln w="18073" cap="flat">
              <a:noFill/>
              <a:prstDash val="solid"/>
              <a:miter/>
            </a:ln>
          </p:spPr>
          <p:txBody>
            <a:bodyPr rtlCol="0" anchor="ctr"/>
            <a:lstStyle/>
            <a:p>
              <a:endParaRPr lang="en-US"/>
            </a:p>
          </p:txBody>
        </p:sp>
        <p:sp>
          <p:nvSpPr>
            <p:cNvPr id="1820" name="Freeform 1819">
              <a:extLst>
                <a:ext uri="{FF2B5EF4-FFF2-40B4-BE49-F238E27FC236}">
                  <a16:creationId xmlns:a16="http://schemas.microsoft.com/office/drawing/2014/main" id="{3369735E-3084-3D48-BEED-057A1CA6A447}"/>
                </a:ext>
              </a:extLst>
            </p:cNvPr>
            <p:cNvSpPr/>
            <p:nvPr/>
          </p:nvSpPr>
          <p:spPr>
            <a:xfrm>
              <a:off x="11375610" y="6091359"/>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2"/>
                    <a:pt x="44062" y="117984"/>
                    <a:pt x="38640" y="108935"/>
                  </a:cubicBezTo>
                  <a:lnTo>
                    <a:pt x="2491" y="29311"/>
                  </a:lnTo>
                  <a:cubicBezTo>
                    <a:pt x="-2931" y="16643"/>
                    <a:pt x="684" y="5785"/>
                    <a:pt x="11529" y="2166"/>
                  </a:cubicBezTo>
                  <a:close/>
                </a:path>
              </a:pathLst>
            </a:custGeom>
            <a:solidFill>
              <a:srgbClr val="7EB4B4"/>
            </a:solidFill>
            <a:ln w="18073" cap="flat">
              <a:noFill/>
              <a:prstDash val="solid"/>
              <a:miter/>
            </a:ln>
          </p:spPr>
          <p:txBody>
            <a:bodyPr rtlCol="0" anchor="ctr"/>
            <a:lstStyle/>
            <a:p>
              <a:endParaRPr lang="en-US"/>
            </a:p>
          </p:txBody>
        </p:sp>
        <p:sp>
          <p:nvSpPr>
            <p:cNvPr id="1821" name="Freeform 1820">
              <a:extLst>
                <a:ext uri="{FF2B5EF4-FFF2-40B4-BE49-F238E27FC236}">
                  <a16:creationId xmlns:a16="http://schemas.microsoft.com/office/drawing/2014/main" id="{51FD57E6-E853-D14E-B270-53A7C918AABE}"/>
                </a:ext>
              </a:extLst>
            </p:cNvPr>
            <p:cNvSpPr/>
            <p:nvPr/>
          </p:nvSpPr>
          <p:spPr>
            <a:xfrm>
              <a:off x="11678459" y="6091359"/>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2"/>
                    <a:pt x="44863" y="117984"/>
                    <a:pt x="39441" y="108935"/>
                  </a:cubicBezTo>
                  <a:lnTo>
                    <a:pt x="3292" y="29311"/>
                  </a:lnTo>
                  <a:cubicBezTo>
                    <a:pt x="-3938" y="16643"/>
                    <a:pt x="1484" y="5785"/>
                    <a:pt x="12329" y="2166"/>
                  </a:cubicBezTo>
                  <a:close/>
                </a:path>
              </a:pathLst>
            </a:custGeom>
            <a:solidFill>
              <a:srgbClr val="7EB4B4"/>
            </a:solidFill>
            <a:ln w="18073" cap="flat">
              <a:noFill/>
              <a:prstDash val="solid"/>
              <a:miter/>
            </a:ln>
          </p:spPr>
          <p:txBody>
            <a:bodyPr rtlCol="0" anchor="ctr"/>
            <a:lstStyle/>
            <a:p>
              <a:endParaRPr lang="en-US"/>
            </a:p>
          </p:txBody>
        </p:sp>
        <p:sp>
          <p:nvSpPr>
            <p:cNvPr id="1823" name="Freeform 1822">
              <a:extLst>
                <a:ext uri="{FF2B5EF4-FFF2-40B4-BE49-F238E27FC236}">
                  <a16:creationId xmlns:a16="http://schemas.microsoft.com/office/drawing/2014/main" id="{D1813C62-3E94-6747-BAE6-240275FF9C53}"/>
                </a:ext>
              </a:extLst>
            </p:cNvPr>
            <p:cNvSpPr/>
            <p:nvPr/>
          </p:nvSpPr>
          <p:spPr>
            <a:xfrm>
              <a:off x="11072967" y="6393570"/>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6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8453"/>
                    <a:pt x="1484" y="7595"/>
                    <a:pt x="12329" y="2166"/>
                  </a:cubicBezTo>
                  <a:close/>
                </a:path>
              </a:pathLst>
            </a:custGeom>
            <a:solidFill>
              <a:srgbClr val="7EB4B4"/>
            </a:solidFill>
            <a:ln w="18073" cap="flat">
              <a:noFill/>
              <a:prstDash val="solid"/>
              <a:miter/>
            </a:ln>
          </p:spPr>
          <p:txBody>
            <a:bodyPr rtlCol="0" anchor="ctr"/>
            <a:lstStyle/>
            <a:p>
              <a:endParaRPr lang="en-US"/>
            </a:p>
          </p:txBody>
        </p:sp>
        <p:sp>
          <p:nvSpPr>
            <p:cNvPr id="1824" name="Freeform 1823">
              <a:extLst>
                <a:ext uri="{FF2B5EF4-FFF2-40B4-BE49-F238E27FC236}">
                  <a16:creationId xmlns:a16="http://schemas.microsoft.com/office/drawing/2014/main" id="{F2833414-7098-8648-8A76-9881BF36A16B}"/>
                </a:ext>
              </a:extLst>
            </p:cNvPr>
            <p:cNvSpPr/>
            <p:nvPr/>
          </p:nvSpPr>
          <p:spPr>
            <a:xfrm>
              <a:off x="11375610" y="6393570"/>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6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3"/>
                    <a:pt x="44062" y="117984"/>
                    <a:pt x="38640" y="108936"/>
                  </a:cubicBezTo>
                  <a:lnTo>
                    <a:pt x="2491" y="29311"/>
                  </a:lnTo>
                  <a:cubicBezTo>
                    <a:pt x="-2931" y="18453"/>
                    <a:pt x="684" y="7595"/>
                    <a:pt x="11529" y="2166"/>
                  </a:cubicBezTo>
                  <a:close/>
                </a:path>
              </a:pathLst>
            </a:custGeom>
            <a:solidFill>
              <a:srgbClr val="7EB4B4"/>
            </a:solidFill>
            <a:ln w="18073" cap="flat">
              <a:noFill/>
              <a:prstDash val="solid"/>
              <a:miter/>
            </a:ln>
          </p:spPr>
          <p:txBody>
            <a:bodyPr rtlCol="0" anchor="ctr"/>
            <a:lstStyle/>
            <a:p>
              <a:endParaRPr lang="en-US"/>
            </a:p>
          </p:txBody>
        </p:sp>
        <p:sp>
          <p:nvSpPr>
            <p:cNvPr id="1826" name="Freeform 1825">
              <a:extLst>
                <a:ext uri="{FF2B5EF4-FFF2-40B4-BE49-F238E27FC236}">
                  <a16:creationId xmlns:a16="http://schemas.microsoft.com/office/drawing/2014/main" id="{6AC9C8F5-0C85-BB45-AC2B-7B841445A301}"/>
                </a:ext>
              </a:extLst>
            </p:cNvPr>
            <p:cNvSpPr/>
            <p:nvPr/>
          </p:nvSpPr>
          <p:spPr>
            <a:xfrm>
              <a:off x="11072967" y="6697592"/>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2"/>
                    <a:pt x="44863" y="117984"/>
                    <a:pt x="39441" y="108935"/>
                  </a:cubicBezTo>
                  <a:lnTo>
                    <a:pt x="3292" y="29311"/>
                  </a:lnTo>
                  <a:cubicBezTo>
                    <a:pt x="-3938" y="18453"/>
                    <a:pt x="1484" y="7595"/>
                    <a:pt x="12329" y="2166"/>
                  </a:cubicBezTo>
                  <a:close/>
                </a:path>
              </a:pathLst>
            </a:custGeom>
            <a:solidFill>
              <a:srgbClr val="7EB4B4"/>
            </a:solidFill>
            <a:ln w="18073" cap="flat">
              <a:noFill/>
              <a:prstDash val="solid"/>
              <a:miter/>
            </a:ln>
          </p:spPr>
          <p:txBody>
            <a:bodyPr rtlCol="0" anchor="ctr"/>
            <a:lstStyle/>
            <a:p>
              <a:endParaRPr lang="en-US"/>
            </a:p>
          </p:txBody>
        </p:sp>
        <p:sp>
          <p:nvSpPr>
            <p:cNvPr id="1827" name="Freeform 1826">
              <a:extLst>
                <a:ext uri="{FF2B5EF4-FFF2-40B4-BE49-F238E27FC236}">
                  <a16:creationId xmlns:a16="http://schemas.microsoft.com/office/drawing/2014/main" id="{DD8794D0-B74C-4B4A-95B1-F3FCB2697938}"/>
                </a:ext>
              </a:extLst>
            </p:cNvPr>
            <p:cNvSpPr/>
            <p:nvPr/>
          </p:nvSpPr>
          <p:spPr>
            <a:xfrm>
              <a:off x="11698018" y="6393927"/>
              <a:ext cx="39763" cy="121246"/>
            </a:xfrm>
            <a:custGeom>
              <a:avLst/>
              <a:gdLst>
                <a:gd name="connsiteX0" fmla="*/ 39764 w 39763"/>
                <a:gd name="connsiteY0" fmla="*/ 19906 h 121246"/>
                <a:gd name="connsiteX1" fmla="*/ 39764 w 39763"/>
                <a:gd name="connsiteY1" fmla="*/ 101340 h 121246"/>
                <a:gd name="connsiteX2" fmla="*/ 19882 w 39763"/>
                <a:gd name="connsiteY2" fmla="*/ 121246 h 121246"/>
                <a:gd name="connsiteX3" fmla="*/ 19882 w 39763"/>
                <a:gd name="connsiteY3" fmla="*/ 121246 h 121246"/>
                <a:gd name="connsiteX4" fmla="*/ 0 w 39763"/>
                <a:gd name="connsiteY4" fmla="*/ 101340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0"/>
                  </a:lnTo>
                  <a:cubicBezTo>
                    <a:pt x="39764" y="112198"/>
                    <a:pt x="30727" y="121246"/>
                    <a:pt x="19882" y="121246"/>
                  </a:cubicBezTo>
                  <a:lnTo>
                    <a:pt x="19882" y="121246"/>
                  </a:lnTo>
                  <a:cubicBezTo>
                    <a:pt x="9037" y="121246"/>
                    <a:pt x="0" y="112198"/>
                    <a:pt x="0" y="101340"/>
                  </a:cubicBezTo>
                  <a:lnTo>
                    <a:pt x="0" y="19906"/>
                  </a:lnTo>
                  <a:cubicBezTo>
                    <a:pt x="0" y="9048"/>
                    <a:pt x="9037" y="0"/>
                    <a:pt x="19882" y="0"/>
                  </a:cubicBezTo>
                  <a:lnTo>
                    <a:pt x="19882" y="0"/>
                  </a:lnTo>
                  <a:cubicBezTo>
                    <a:pt x="28919" y="0"/>
                    <a:pt x="39764" y="9048"/>
                    <a:pt x="39764" y="19906"/>
                  </a:cubicBezTo>
                  <a:close/>
                </a:path>
              </a:pathLst>
            </a:custGeom>
            <a:solidFill>
              <a:srgbClr val="7EB4B4"/>
            </a:solidFill>
            <a:ln w="18073" cap="flat">
              <a:noFill/>
              <a:prstDash val="solid"/>
              <a:miter/>
            </a:ln>
          </p:spPr>
          <p:txBody>
            <a:bodyPr rtlCol="0" anchor="ctr"/>
            <a:lstStyle/>
            <a:p>
              <a:endParaRPr lang="en-US"/>
            </a:p>
          </p:txBody>
        </p:sp>
        <p:sp>
          <p:nvSpPr>
            <p:cNvPr id="1828" name="Freeform 1827">
              <a:extLst>
                <a:ext uri="{FF2B5EF4-FFF2-40B4-BE49-F238E27FC236}">
                  <a16:creationId xmlns:a16="http://schemas.microsoft.com/office/drawing/2014/main" id="{48047F51-F7C9-8D4D-8393-9049CEAFE9A6}"/>
                </a:ext>
              </a:extLst>
            </p:cNvPr>
            <p:cNvSpPr/>
            <p:nvPr/>
          </p:nvSpPr>
          <p:spPr>
            <a:xfrm>
              <a:off x="11394368" y="6697948"/>
              <a:ext cx="39763" cy="121246"/>
            </a:xfrm>
            <a:custGeom>
              <a:avLst/>
              <a:gdLst>
                <a:gd name="connsiteX0" fmla="*/ 39763 w 39763"/>
                <a:gd name="connsiteY0" fmla="*/ 19906 h 121246"/>
                <a:gd name="connsiteX1" fmla="*/ 39763 w 39763"/>
                <a:gd name="connsiteY1" fmla="*/ 101341 h 121246"/>
                <a:gd name="connsiteX2" fmla="*/ 19882 w 39763"/>
                <a:gd name="connsiteY2" fmla="*/ 121247 h 121246"/>
                <a:gd name="connsiteX3" fmla="*/ 19882 w 39763"/>
                <a:gd name="connsiteY3" fmla="*/ 121247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3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3" y="19906"/>
                  </a:moveTo>
                  <a:lnTo>
                    <a:pt x="39763" y="101341"/>
                  </a:lnTo>
                  <a:cubicBezTo>
                    <a:pt x="39763" y="112199"/>
                    <a:pt x="30726" y="121247"/>
                    <a:pt x="19882" y="121247"/>
                  </a:cubicBezTo>
                  <a:lnTo>
                    <a:pt x="19882" y="121247"/>
                  </a:lnTo>
                  <a:cubicBezTo>
                    <a:pt x="9037" y="121247"/>
                    <a:pt x="0" y="112199"/>
                    <a:pt x="0" y="101341"/>
                  </a:cubicBezTo>
                  <a:lnTo>
                    <a:pt x="0" y="19906"/>
                  </a:lnTo>
                  <a:cubicBezTo>
                    <a:pt x="0" y="9048"/>
                    <a:pt x="9037" y="0"/>
                    <a:pt x="19882" y="0"/>
                  </a:cubicBezTo>
                  <a:lnTo>
                    <a:pt x="19882" y="0"/>
                  </a:lnTo>
                  <a:cubicBezTo>
                    <a:pt x="30726" y="0"/>
                    <a:pt x="39763" y="9048"/>
                    <a:pt x="39763" y="19906"/>
                  </a:cubicBezTo>
                  <a:close/>
                </a:path>
              </a:pathLst>
            </a:custGeom>
            <a:solidFill>
              <a:srgbClr val="7EB4B4"/>
            </a:solidFill>
            <a:ln w="18073" cap="flat">
              <a:noFill/>
              <a:prstDash val="solid"/>
              <a:miter/>
            </a:ln>
          </p:spPr>
          <p:txBody>
            <a:bodyPr rtlCol="0" anchor="ctr"/>
            <a:lstStyle/>
            <a:p>
              <a:endParaRPr lang="en-US"/>
            </a:p>
          </p:txBody>
        </p:sp>
        <p:sp>
          <p:nvSpPr>
            <p:cNvPr id="1829" name="Freeform 1828">
              <a:extLst>
                <a:ext uri="{FF2B5EF4-FFF2-40B4-BE49-F238E27FC236}">
                  <a16:creationId xmlns:a16="http://schemas.microsoft.com/office/drawing/2014/main" id="{1F37F4FF-0BE9-DE4A-8E5B-0A3B0EFF9138}"/>
                </a:ext>
              </a:extLst>
            </p:cNvPr>
            <p:cNvSpPr/>
            <p:nvPr/>
          </p:nvSpPr>
          <p:spPr>
            <a:xfrm>
              <a:off x="11678459" y="6697592"/>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2"/>
                    <a:pt x="44863" y="117984"/>
                    <a:pt x="39441" y="108935"/>
                  </a:cubicBezTo>
                  <a:lnTo>
                    <a:pt x="3292" y="29311"/>
                  </a:lnTo>
                  <a:cubicBezTo>
                    <a:pt x="-3938" y="18453"/>
                    <a:pt x="1484" y="7595"/>
                    <a:pt x="12329" y="2166"/>
                  </a:cubicBezTo>
                  <a:close/>
                </a:path>
              </a:pathLst>
            </a:custGeom>
            <a:solidFill>
              <a:srgbClr val="7EB4B4"/>
            </a:solidFill>
            <a:ln w="18073" cap="flat">
              <a:noFill/>
              <a:prstDash val="solid"/>
              <a:miter/>
            </a:ln>
          </p:spPr>
          <p:txBody>
            <a:bodyPr rtlCol="0" anchor="ctr"/>
            <a:lstStyle/>
            <a:p>
              <a:endParaRPr lang="en-US"/>
            </a:p>
          </p:txBody>
        </p:sp>
        <p:sp>
          <p:nvSpPr>
            <p:cNvPr id="1830" name="Freeform 1829">
              <a:extLst>
                <a:ext uri="{FF2B5EF4-FFF2-40B4-BE49-F238E27FC236}">
                  <a16:creationId xmlns:a16="http://schemas.microsoft.com/office/drawing/2014/main" id="{41A23C60-A921-5A47-9A34-65BDE5C67E9D}"/>
                </a:ext>
              </a:extLst>
            </p:cNvPr>
            <p:cNvSpPr/>
            <p:nvPr userDrawn="1"/>
          </p:nvSpPr>
          <p:spPr>
            <a:xfrm>
              <a:off x="11999861" y="6091516"/>
              <a:ext cx="39763" cy="121445"/>
            </a:xfrm>
            <a:custGeom>
              <a:avLst/>
              <a:gdLst>
                <a:gd name="connsiteX0" fmla="*/ 39763 w 39763"/>
                <a:gd name="connsiteY0" fmla="*/ 20105 h 121445"/>
                <a:gd name="connsiteX1" fmla="*/ 39763 w 39763"/>
                <a:gd name="connsiteY1" fmla="*/ 101539 h 121445"/>
                <a:gd name="connsiteX2" fmla="*/ 19882 w 39763"/>
                <a:gd name="connsiteY2" fmla="*/ 121446 h 121445"/>
                <a:gd name="connsiteX3" fmla="*/ 19882 w 39763"/>
                <a:gd name="connsiteY3" fmla="*/ 121446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3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3" y="20105"/>
                  </a:moveTo>
                  <a:lnTo>
                    <a:pt x="39763" y="101539"/>
                  </a:lnTo>
                  <a:cubicBezTo>
                    <a:pt x="39763" y="112397"/>
                    <a:pt x="30726" y="121446"/>
                    <a:pt x="19882" y="121446"/>
                  </a:cubicBezTo>
                  <a:lnTo>
                    <a:pt x="19882" y="121446"/>
                  </a:lnTo>
                  <a:cubicBezTo>
                    <a:pt x="9037" y="121446"/>
                    <a:pt x="0" y="112397"/>
                    <a:pt x="0" y="101539"/>
                  </a:cubicBezTo>
                  <a:lnTo>
                    <a:pt x="0" y="20105"/>
                  </a:lnTo>
                  <a:cubicBezTo>
                    <a:pt x="0" y="9247"/>
                    <a:pt x="9037" y="199"/>
                    <a:pt x="19882" y="199"/>
                  </a:cubicBezTo>
                  <a:lnTo>
                    <a:pt x="19882" y="199"/>
                  </a:lnTo>
                  <a:cubicBezTo>
                    <a:pt x="30726" y="-1611"/>
                    <a:pt x="39763" y="9247"/>
                    <a:pt x="39763" y="20105"/>
                  </a:cubicBezTo>
                  <a:close/>
                </a:path>
              </a:pathLst>
            </a:custGeom>
            <a:solidFill>
              <a:srgbClr val="7EB4B4"/>
            </a:solidFill>
            <a:ln w="18073" cap="flat">
              <a:noFill/>
              <a:prstDash val="solid"/>
              <a:miter/>
            </a:ln>
          </p:spPr>
          <p:txBody>
            <a:bodyPr rtlCol="0" anchor="ctr"/>
            <a:lstStyle/>
            <a:p>
              <a:endParaRPr lang="en-US"/>
            </a:p>
          </p:txBody>
        </p:sp>
        <p:sp>
          <p:nvSpPr>
            <p:cNvPr id="1832" name="Freeform 1831">
              <a:extLst>
                <a:ext uri="{FF2B5EF4-FFF2-40B4-BE49-F238E27FC236}">
                  <a16:creationId xmlns:a16="http://schemas.microsoft.com/office/drawing/2014/main" id="{D1181CB3-878F-CF4A-851B-F04D95A291D6}"/>
                </a:ext>
              </a:extLst>
            </p:cNvPr>
            <p:cNvSpPr/>
            <p:nvPr/>
          </p:nvSpPr>
          <p:spPr>
            <a:xfrm>
              <a:off x="12284753" y="6091359"/>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2"/>
                    <a:pt x="44062" y="117984"/>
                    <a:pt x="38640" y="108935"/>
                  </a:cubicBezTo>
                  <a:lnTo>
                    <a:pt x="2491" y="29311"/>
                  </a:lnTo>
                  <a:cubicBezTo>
                    <a:pt x="-2931" y="16643"/>
                    <a:pt x="684" y="5785"/>
                    <a:pt x="11528" y="2166"/>
                  </a:cubicBezTo>
                  <a:close/>
                </a:path>
              </a:pathLst>
            </a:custGeom>
            <a:solidFill>
              <a:srgbClr val="7EB4B4"/>
            </a:solidFill>
            <a:ln w="18073" cap="flat">
              <a:noFill/>
              <a:prstDash val="solid"/>
              <a:miter/>
            </a:ln>
          </p:spPr>
          <p:txBody>
            <a:bodyPr rtlCol="0" anchor="ctr"/>
            <a:lstStyle/>
            <a:p>
              <a:endParaRPr lang="en-US"/>
            </a:p>
          </p:txBody>
        </p:sp>
        <p:sp>
          <p:nvSpPr>
            <p:cNvPr id="1835" name="Freeform 1834">
              <a:extLst>
                <a:ext uri="{FF2B5EF4-FFF2-40B4-BE49-F238E27FC236}">
                  <a16:creationId xmlns:a16="http://schemas.microsoft.com/office/drawing/2014/main" id="{256236F4-3DB7-D042-856B-924C064FFB4F}"/>
                </a:ext>
              </a:extLst>
            </p:cNvPr>
            <p:cNvSpPr/>
            <p:nvPr/>
          </p:nvSpPr>
          <p:spPr>
            <a:xfrm>
              <a:off x="11982109" y="6393570"/>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89 w 77752"/>
                <a:gd name="connsiteY3" fmla="*/ 90839 h 120149"/>
                <a:gd name="connsiteX4" fmla="*/ 66552 w 77752"/>
                <a:gd name="connsiteY4" fmla="*/ 117984 h 120149"/>
                <a:gd name="connsiteX5" fmla="*/ 66552 w 77752"/>
                <a:gd name="connsiteY5" fmla="*/ 117984 h 120149"/>
                <a:gd name="connsiteX6" fmla="*/ 39441 w 77752"/>
                <a:gd name="connsiteY6" fmla="*/ 108936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89" y="90839"/>
                  </a:lnTo>
                  <a:cubicBezTo>
                    <a:pt x="81012" y="99887"/>
                    <a:pt x="75589" y="112555"/>
                    <a:pt x="66552" y="117984"/>
                  </a:cubicBezTo>
                  <a:lnTo>
                    <a:pt x="66552" y="117984"/>
                  </a:lnTo>
                  <a:cubicBezTo>
                    <a:pt x="57515" y="123413"/>
                    <a:pt x="44863" y="117984"/>
                    <a:pt x="39441" y="108936"/>
                  </a:cubicBezTo>
                  <a:lnTo>
                    <a:pt x="3292" y="29311"/>
                  </a:lnTo>
                  <a:cubicBezTo>
                    <a:pt x="-3938" y="18453"/>
                    <a:pt x="1485" y="7595"/>
                    <a:pt x="12329" y="2166"/>
                  </a:cubicBezTo>
                  <a:close/>
                </a:path>
              </a:pathLst>
            </a:custGeom>
            <a:solidFill>
              <a:srgbClr val="7EB4B4"/>
            </a:solidFill>
            <a:ln w="18073" cap="flat">
              <a:noFill/>
              <a:prstDash val="solid"/>
              <a:miter/>
            </a:ln>
          </p:spPr>
          <p:txBody>
            <a:bodyPr rtlCol="0" anchor="ctr"/>
            <a:lstStyle/>
            <a:p>
              <a:endParaRPr lang="en-US"/>
            </a:p>
          </p:txBody>
        </p:sp>
        <p:sp>
          <p:nvSpPr>
            <p:cNvPr id="1836" name="Freeform 1835">
              <a:extLst>
                <a:ext uri="{FF2B5EF4-FFF2-40B4-BE49-F238E27FC236}">
                  <a16:creationId xmlns:a16="http://schemas.microsoft.com/office/drawing/2014/main" id="{735836F9-2937-4743-BFDC-EAF6BA05A29A}"/>
                </a:ext>
              </a:extLst>
            </p:cNvPr>
            <p:cNvSpPr/>
            <p:nvPr/>
          </p:nvSpPr>
          <p:spPr>
            <a:xfrm>
              <a:off x="12284753" y="6393570"/>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6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6"/>
                  </a:cubicBezTo>
                  <a:lnTo>
                    <a:pt x="2491" y="29311"/>
                  </a:lnTo>
                  <a:cubicBezTo>
                    <a:pt x="-2931" y="18453"/>
                    <a:pt x="684" y="7595"/>
                    <a:pt x="11528" y="2166"/>
                  </a:cubicBezTo>
                  <a:close/>
                </a:path>
              </a:pathLst>
            </a:custGeom>
            <a:solidFill>
              <a:srgbClr val="7EB4B4"/>
            </a:solidFill>
            <a:ln w="18073" cap="flat">
              <a:noFill/>
              <a:prstDash val="solid"/>
              <a:miter/>
            </a:ln>
          </p:spPr>
          <p:txBody>
            <a:bodyPr rtlCol="0" anchor="ctr"/>
            <a:lstStyle/>
            <a:p>
              <a:endParaRPr lang="en-US"/>
            </a:p>
          </p:txBody>
        </p:sp>
        <p:sp>
          <p:nvSpPr>
            <p:cNvPr id="1838" name="Freeform 1837">
              <a:extLst>
                <a:ext uri="{FF2B5EF4-FFF2-40B4-BE49-F238E27FC236}">
                  <a16:creationId xmlns:a16="http://schemas.microsoft.com/office/drawing/2014/main" id="{1D008133-6EED-9149-8E47-B42C2448C643}"/>
                </a:ext>
              </a:extLst>
            </p:cNvPr>
            <p:cNvSpPr/>
            <p:nvPr/>
          </p:nvSpPr>
          <p:spPr>
            <a:xfrm>
              <a:off x="11982109" y="6697592"/>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89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89" y="90839"/>
                  </a:lnTo>
                  <a:cubicBezTo>
                    <a:pt x="81012" y="99887"/>
                    <a:pt x="75589" y="112555"/>
                    <a:pt x="66552" y="117984"/>
                  </a:cubicBezTo>
                  <a:lnTo>
                    <a:pt x="66552" y="117984"/>
                  </a:lnTo>
                  <a:cubicBezTo>
                    <a:pt x="57515" y="123412"/>
                    <a:pt x="44863" y="117984"/>
                    <a:pt x="39441" y="108935"/>
                  </a:cubicBezTo>
                  <a:lnTo>
                    <a:pt x="3292" y="29311"/>
                  </a:lnTo>
                  <a:cubicBezTo>
                    <a:pt x="-3938" y="18453"/>
                    <a:pt x="1485" y="7595"/>
                    <a:pt x="12329" y="2166"/>
                  </a:cubicBezTo>
                  <a:close/>
                </a:path>
              </a:pathLst>
            </a:custGeom>
            <a:solidFill>
              <a:srgbClr val="7EB4B4"/>
            </a:solidFill>
            <a:ln w="18073" cap="flat">
              <a:noFill/>
              <a:prstDash val="solid"/>
              <a:miter/>
            </a:ln>
          </p:spPr>
          <p:txBody>
            <a:bodyPr rtlCol="0" anchor="ctr"/>
            <a:lstStyle/>
            <a:p>
              <a:endParaRPr lang="en-US"/>
            </a:p>
          </p:txBody>
        </p:sp>
        <p:sp>
          <p:nvSpPr>
            <p:cNvPr id="1840" name="Freeform 1839">
              <a:extLst>
                <a:ext uri="{FF2B5EF4-FFF2-40B4-BE49-F238E27FC236}">
                  <a16:creationId xmlns:a16="http://schemas.microsoft.com/office/drawing/2014/main" id="{A3B95774-E3D3-8448-B5AD-8D6235489D4E}"/>
                </a:ext>
              </a:extLst>
            </p:cNvPr>
            <p:cNvSpPr/>
            <p:nvPr/>
          </p:nvSpPr>
          <p:spPr>
            <a:xfrm>
              <a:off x="12303511" y="6697948"/>
              <a:ext cx="39763" cy="121246"/>
            </a:xfrm>
            <a:custGeom>
              <a:avLst/>
              <a:gdLst>
                <a:gd name="connsiteX0" fmla="*/ 39764 w 39763"/>
                <a:gd name="connsiteY0" fmla="*/ 19906 h 121246"/>
                <a:gd name="connsiteX1" fmla="*/ 39764 w 39763"/>
                <a:gd name="connsiteY1" fmla="*/ 101341 h 121246"/>
                <a:gd name="connsiteX2" fmla="*/ 19882 w 39763"/>
                <a:gd name="connsiteY2" fmla="*/ 121247 h 121246"/>
                <a:gd name="connsiteX3" fmla="*/ 19882 w 39763"/>
                <a:gd name="connsiteY3" fmla="*/ 121247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9"/>
                    <a:pt x="30727" y="121247"/>
                    <a:pt x="19882" y="121247"/>
                  </a:cubicBezTo>
                  <a:lnTo>
                    <a:pt x="19882" y="121247"/>
                  </a:lnTo>
                  <a:cubicBezTo>
                    <a:pt x="9037" y="121247"/>
                    <a:pt x="0" y="112199"/>
                    <a:pt x="0" y="101341"/>
                  </a:cubicBezTo>
                  <a:lnTo>
                    <a:pt x="0" y="19906"/>
                  </a:lnTo>
                  <a:cubicBezTo>
                    <a:pt x="0" y="9048"/>
                    <a:pt x="9037" y="0"/>
                    <a:pt x="19882" y="0"/>
                  </a:cubicBezTo>
                  <a:lnTo>
                    <a:pt x="19882" y="0"/>
                  </a:lnTo>
                  <a:cubicBezTo>
                    <a:pt x="28919" y="0"/>
                    <a:pt x="39764" y="9048"/>
                    <a:pt x="39764" y="19906"/>
                  </a:cubicBezTo>
                  <a:close/>
                </a:path>
              </a:pathLst>
            </a:custGeom>
            <a:solidFill>
              <a:srgbClr val="7EB4B4"/>
            </a:solidFill>
            <a:ln w="18073" cap="flat">
              <a:noFill/>
              <a:prstDash val="solid"/>
              <a:miter/>
            </a:ln>
          </p:spPr>
          <p:txBody>
            <a:bodyPr rtlCol="0" anchor="ctr"/>
            <a:lstStyle/>
            <a:p>
              <a:endParaRPr lang="en-US"/>
            </a:p>
          </p:txBody>
        </p:sp>
        <p:sp>
          <p:nvSpPr>
            <p:cNvPr id="1844" name="Freeform 1843">
              <a:extLst>
                <a:ext uri="{FF2B5EF4-FFF2-40B4-BE49-F238E27FC236}">
                  <a16:creationId xmlns:a16="http://schemas.microsoft.com/office/drawing/2014/main" id="{6E2B9755-FA39-4645-81D1-11AFEA885883}"/>
                </a:ext>
              </a:extLst>
            </p:cNvPr>
            <p:cNvSpPr/>
            <p:nvPr/>
          </p:nvSpPr>
          <p:spPr>
            <a:xfrm>
              <a:off x="10770118" y="54366"/>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3"/>
                    <a:pt x="44062" y="117984"/>
                    <a:pt x="38640" y="108935"/>
                  </a:cubicBezTo>
                  <a:lnTo>
                    <a:pt x="2491" y="29311"/>
                  </a:lnTo>
                  <a:cubicBezTo>
                    <a:pt x="-2931" y="16643"/>
                    <a:pt x="684" y="5785"/>
                    <a:pt x="11529" y="2166"/>
                  </a:cubicBezTo>
                  <a:close/>
                </a:path>
              </a:pathLst>
            </a:custGeom>
            <a:solidFill>
              <a:srgbClr val="7EB4B4"/>
            </a:solidFill>
            <a:ln w="18073" cap="flat">
              <a:noFill/>
              <a:prstDash val="solid"/>
              <a:miter/>
            </a:ln>
          </p:spPr>
          <p:txBody>
            <a:bodyPr rtlCol="0" anchor="ctr"/>
            <a:lstStyle/>
            <a:p>
              <a:endParaRPr lang="en-US"/>
            </a:p>
          </p:txBody>
        </p:sp>
        <p:sp>
          <p:nvSpPr>
            <p:cNvPr id="1849" name="Freeform 1848">
              <a:extLst>
                <a:ext uri="{FF2B5EF4-FFF2-40B4-BE49-F238E27FC236}">
                  <a16:creationId xmlns:a16="http://schemas.microsoft.com/office/drawing/2014/main" id="{FCFFFE4B-26E6-5648-BEFF-D632A9264ACA}"/>
                </a:ext>
              </a:extLst>
            </p:cNvPr>
            <p:cNvSpPr/>
            <p:nvPr/>
          </p:nvSpPr>
          <p:spPr>
            <a:xfrm>
              <a:off x="11072967" y="54366"/>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5"/>
                  </a:cubicBezTo>
                  <a:lnTo>
                    <a:pt x="3292" y="29311"/>
                  </a:lnTo>
                  <a:cubicBezTo>
                    <a:pt x="-3938" y="16643"/>
                    <a:pt x="1484" y="5785"/>
                    <a:pt x="12329" y="2166"/>
                  </a:cubicBezTo>
                  <a:close/>
                </a:path>
              </a:pathLst>
            </a:custGeom>
            <a:solidFill>
              <a:srgbClr val="7EB4B4"/>
            </a:solidFill>
            <a:ln w="18073" cap="flat">
              <a:noFill/>
              <a:prstDash val="solid"/>
              <a:miter/>
            </a:ln>
          </p:spPr>
          <p:txBody>
            <a:bodyPr rtlCol="0" anchor="ctr"/>
            <a:lstStyle/>
            <a:p>
              <a:endParaRPr lang="en-US"/>
            </a:p>
          </p:txBody>
        </p:sp>
        <p:sp>
          <p:nvSpPr>
            <p:cNvPr id="1851" name="Freeform 1850">
              <a:extLst>
                <a:ext uri="{FF2B5EF4-FFF2-40B4-BE49-F238E27FC236}">
                  <a16:creationId xmlns:a16="http://schemas.microsoft.com/office/drawing/2014/main" id="{774C40F3-5F89-EA4B-81E6-6C60EF3D0CF4}"/>
                </a:ext>
              </a:extLst>
            </p:cNvPr>
            <p:cNvSpPr/>
            <p:nvPr/>
          </p:nvSpPr>
          <p:spPr>
            <a:xfrm>
              <a:off x="11394368" y="54524"/>
              <a:ext cx="39763" cy="121445"/>
            </a:xfrm>
            <a:custGeom>
              <a:avLst/>
              <a:gdLst>
                <a:gd name="connsiteX0" fmla="*/ 39763 w 39763"/>
                <a:gd name="connsiteY0" fmla="*/ 20105 h 121445"/>
                <a:gd name="connsiteX1" fmla="*/ 39763 w 39763"/>
                <a:gd name="connsiteY1" fmla="*/ 101539 h 121445"/>
                <a:gd name="connsiteX2" fmla="*/ 19882 w 39763"/>
                <a:gd name="connsiteY2" fmla="*/ 121446 h 121445"/>
                <a:gd name="connsiteX3" fmla="*/ 19882 w 39763"/>
                <a:gd name="connsiteY3" fmla="*/ 121446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3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3" y="20105"/>
                  </a:moveTo>
                  <a:lnTo>
                    <a:pt x="39763" y="101539"/>
                  </a:lnTo>
                  <a:cubicBezTo>
                    <a:pt x="39763" y="112397"/>
                    <a:pt x="30726" y="121446"/>
                    <a:pt x="19882" y="121446"/>
                  </a:cubicBezTo>
                  <a:lnTo>
                    <a:pt x="19882" y="121446"/>
                  </a:lnTo>
                  <a:cubicBezTo>
                    <a:pt x="9037" y="121446"/>
                    <a:pt x="0" y="112397"/>
                    <a:pt x="0" y="101539"/>
                  </a:cubicBezTo>
                  <a:lnTo>
                    <a:pt x="0" y="20105"/>
                  </a:lnTo>
                  <a:cubicBezTo>
                    <a:pt x="0" y="9247"/>
                    <a:pt x="9037" y="199"/>
                    <a:pt x="19882" y="199"/>
                  </a:cubicBezTo>
                  <a:lnTo>
                    <a:pt x="19882" y="199"/>
                  </a:lnTo>
                  <a:cubicBezTo>
                    <a:pt x="30726" y="-1611"/>
                    <a:pt x="39763" y="9247"/>
                    <a:pt x="39763" y="20105"/>
                  </a:cubicBezTo>
                  <a:close/>
                </a:path>
              </a:pathLst>
            </a:custGeom>
            <a:solidFill>
              <a:srgbClr val="7EB4B4"/>
            </a:solidFill>
            <a:ln w="18073" cap="flat">
              <a:noFill/>
              <a:prstDash val="solid"/>
              <a:miter/>
            </a:ln>
          </p:spPr>
          <p:txBody>
            <a:bodyPr rtlCol="0" anchor="ctr"/>
            <a:lstStyle/>
            <a:p>
              <a:endParaRPr lang="en-US"/>
            </a:p>
          </p:txBody>
        </p:sp>
        <p:sp>
          <p:nvSpPr>
            <p:cNvPr id="1852" name="Freeform 1851">
              <a:extLst>
                <a:ext uri="{FF2B5EF4-FFF2-40B4-BE49-F238E27FC236}">
                  <a16:creationId xmlns:a16="http://schemas.microsoft.com/office/drawing/2014/main" id="{6300F346-177E-E443-BB72-BCA424BC8DA5}"/>
                </a:ext>
              </a:extLst>
            </p:cNvPr>
            <p:cNvSpPr/>
            <p:nvPr/>
          </p:nvSpPr>
          <p:spPr>
            <a:xfrm>
              <a:off x="11678459" y="54366"/>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5"/>
                  </a:cubicBezTo>
                  <a:lnTo>
                    <a:pt x="3292" y="29311"/>
                  </a:lnTo>
                  <a:cubicBezTo>
                    <a:pt x="-3938" y="16643"/>
                    <a:pt x="1484" y="5785"/>
                    <a:pt x="12329" y="2166"/>
                  </a:cubicBezTo>
                  <a:close/>
                </a:path>
              </a:pathLst>
            </a:custGeom>
            <a:solidFill>
              <a:srgbClr val="7EB4B4"/>
            </a:solidFill>
            <a:ln w="18073" cap="flat">
              <a:noFill/>
              <a:prstDash val="solid"/>
              <a:miter/>
            </a:ln>
          </p:spPr>
          <p:txBody>
            <a:bodyPr rtlCol="0" anchor="ctr"/>
            <a:lstStyle/>
            <a:p>
              <a:endParaRPr lang="en-US"/>
            </a:p>
          </p:txBody>
        </p:sp>
        <p:sp>
          <p:nvSpPr>
            <p:cNvPr id="1857" name="Freeform 1856">
              <a:extLst>
                <a:ext uri="{FF2B5EF4-FFF2-40B4-BE49-F238E27FC236}">
                  <a16:creationId xmlns:a16="http://schemas.microsoft.com/office/drawing/2014/main" id="{C2E937E6-5B00-5749-B0C7-94F348D6B637}"/>
                </a:ext>
              </a:extLst>
            </p:cNvPr>
            <p:cNvSpPr/>
            <p:nvPr/>
          </p:nvSpPr>
          <p:spPr>
            <a:xfrm>
              <a:off x="11982109" y="54366"/>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89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89" y="90839"/>
                  </a:lnTo>
                  <a:cubicBezTo>
                    <a:pt x="81012" y="99887"/>
                    <a:pt x="75589" y="112555"/>
                    <a:pt x="66552" y="117984"/>
                  </a:cubicBezTo>
                  <a:lnTo>
                    <a:pt x="66552" y="117984"/>
                  </a:lnTo>
                  <a:cubicBezTo>
                    <a:pt x="57515" y="123413"/>
                    <a:pt x="44863" y="117984"/>
                    <a:pt x="39441" y="108935"/>
                  </a:cubicBezTo>
                  <a:lnTo>
                    <a:pt x="3292" y="29311"/>
                  </a:lnTo>
                  <a:cubicBezTo>
                    <a:pt x="-3938" y="16643"/>
                    <a:pt x="1485" y="5785"/>
                    <a:pt x="12329" y="2166"/>
                  </a:cubicBezTo>
                  <a:close/>
                </a:path>
              </a:pathLst>
            </a:custGeom>
            <a:solidFill>
              <a:srgbClr val="7EB4B4"/>
            </a:solidFill>
            <a:ln w="18073" cap="flat">
              <a:noFill/>
              <a:prstDash val="solid"/>
              <a:miter/>
            </a:ln>
          </p:spPr>
          <p:txBody>
            <a:bodyPr rtlCol="0" anchor="ctr"/>
            <a:lstStyle/>
            <a:p>
              <a:endParaRPr lang="en-US"/>
            </a:p>
          </p:txBody>
        </p:sp>
        <p:sp>
          <p:nvSpPr>
            <p:cNvPr id="1859" name="Freeform 1858">
              <a:extLst>
                <a:ext uri="{FF2B5EF4-FFF2-40B4-BE49-F238E27FC236}">
                  <a16:creationId xmlns:a16="http://schemas.microsoft.com/office/drawing/2014/main" id="{D024FB8E-683F-9040-AFE5-B52AC6AA9221}"/>
                </a:ext>
              </a:extLst>
            </p:cNvPr>
            <p:cNvSpPr/>
            <p:nvPr/>
          </p:nvSpPr>
          <p:spPr>
            <a:xfrm>
              <a:off x="12303511" y="54524"/>
              <a:ext cx="39763" cy="121445"/>
            </a:xfrm>
            <a:custGeom>
              <a:avLst/>
              <a:gdLst>
                <a:gd name="connsiteX0" fmla="*/ 39764 w 39763"/>
                <a:gd name="connsiteY0" fmla="*/ 20105 h 121445"/>
                <a:gd name="connsiteX1" fmla="*/ 39764 w 39763"/>
                <a:gd name="connsiteY1" fmla="*/ 101539 h 121445"/>
                <a:gd name="connsiteX2" fmla="*/ 19882 w 39763"/>
                <a:gd name="connsiteY2" fmla="*/ 121446 h 121445"/>
                <a:gd name="connsiteX3" fmla="*/ 19882 w 39763"/>
                <a:gd name="connsiteY3" fmla="*/ 121446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7" y="121446"/>
                    <a:pt x="19882" y="121446"/>
                  </a:cubicBezTo>
                  <a:lnTo>
                    <a:pt x="19882" y="121446"/>
                  </a:lnTo>
                  <a:cubicBezTo>
                    <a:pt x="9037" y="121446"/>
                    <a:pt x="0" y="112397"/>
                    <a:pt x="0" y="101539"/>
                  </a:cubicBezTo>
                  <a:lnTo>
                    <a:pt x="0" y="20105"/>
                  </a:lnTo>
                  <a:cubicBezTo>
                    <a:pt x="0" y="9247"/>
                    <a:pt x="9037" y="199"/>
                    <a:pt x="19882" y="199"/>
                  </a:cubicBezTo>
                  <a:lnTo>
                    <a:pt x="19882" y="199"/>
                  </a:lnTo>
                  <a:cubicBezTo>
                    <a:pt x="28919" y="-1611"/>
                    <a:pt x="39764" y="9247"/>
                    <a:pt x="39764" y="20105"/>
                  </a:cubicBezTo>
                  <a:close/>
                </a:path>
              </a:pathLst>
            </a:custGeom>
            <a:solidFill>
              <a:srgbClr val="7EB4B4"/>
            </a:solidFill>
            <a:ln w="18073" cap="flat">
              <a:noFill/>
              <a:prstDash val="solid"/>
              <a:miter/>
            </a:ln>
          </p:spPr>
          <p:txBody>
            <a:bodyPr rtlCol="0" anchor="ctr"/>
            <a:lstStyle/>
            <a:p>
              <a:endParaRPr lang="en-US"/>
            </a:p>
          </p:txBody>
        </p:sp>
        <p:sp>
          <p:nvSpPr>
            <p:cNvPr id="1861" name="Freeform 1860">
              <a:extLst>
                <a:ext uri="{FF2B5EF4-FFF2-40B4-BE49-F238E27FC236}">
                  <a16:creationId xmlns:a16="http://schemas.microsoft.com/office/drawing/2014/main" id="{EC7F521C-9F47-7746-853B-E377383A6FC0}"/>
                </a:ext>
              </a:extLst>
            </p:cNvPr>
            <p:cNvSpPr/>
            <p:nvPr userDrawn="1"/>
          </p:nvSpPr>
          <p:spPr>
            <a:xfrm>
              <a:off x="11998053" y="356935"/>
              <a:ext cx="39763" cy="19905"/>
            </a:xfrm>
            <a:custGeom>
              <a:avLst/>
              <a:gdLst>
                <a:gd name="connsiteX0" fmla="*/ 0 w 39763"/>
                <a:gd name="connsiteY0" fmla="*/ 19906 h 19905"/>
                <a:gd name="connsiteX1" fmla="*/ 19882 w 39763"/>
                <a:gd name="connsiteY1" fmla="*/ 0 h 19905"/>
                <a:gd name="connsiteX2" fmla="*/ 19882 w 39763"/>
                <a:gd name="connsiteY2" fmla="*/ 0 h 19905"/>
                <a:gd name="connsiteX3" fmla="*/ 39764 w 39763"/>
                <a:gd name="connsiteY3" fmla="*/ 19906 h 19905"/>
              </a:gdLst>
              <a:ahLst/>
              <a:cxnLst>
                <a:cxn ang="0">
                  <a:pos x="connsiteX0" y="connsiteY0"/>
                </a:cxn>
                <a:cxn ang="0">
                  <a:pos x="connsiteX1" y="connsiteY1"/>
                </a:cxn>
                <a:cxn ang="0">
                  <a:pos x="connsiteX2" y="connsiteY2"/>
                </a:cxn>
                <a:cxn ang="0">
                  <a:pos x="connsiteX3" y="connsiteY3"/>
                </a:cxn>
              </a:cxnLst>
              <a:rect l="l" t="t" r="r" b="b"/>
              <a:pathLst>
                <a:path w="39763" h="19905">
                  <a:moveTo>
                    <a:pt x="0" y="19906"/>
                  </a:moveTo>
                  <a:cubicBezTo>
                    <a:pt x="0" y="9048"/>
                    <a:pt x="9037" y="0"/>
                    <a:pt x="19882" y="0"/>
                  </a:cubicBezTo>
                  <a:lnTo>
                    <a:pt x="19882" y="0"/>
                  </a:lnTo>
                  <a:cubicBezTo>
                    <a:pt x="30727" y="0"/>
                    <a:pt x="39764" y="9048"/>
                    <a:pt x="39764" y="19906"/>
                  </a:cubicBezTo>
                </a:path>
              </a:pathLst>
            </a:custGeom>
            <a:solidFill>
              <a:srgbClr val="7EB4B4"/>
            </a:solidFill>
            <a:ln w="18073" cap="flat">
              <a:noFill/>
              <a:prstDash val="solid"/>
              <a:miter/>
            </a:ln>
          </p:spPr>
          <p:txBody>
            <a:bodyPr rtlCol="0" anchor="ctr"/>
            <a:lstStyle/>
            <a:p>
              <a:endParaRPr lang="en-US"/>
            </a:p>
          </p:txBody>
        </p:sp>
        <p:sp>
          <p:nvSpPr>
            <p:cNvPr id="1862" name="Freeform 1861">
              <a:extLst>
                <a:ext uri="{FF2B5EF4-FFF2-40B4-BE49-F238E27FC236}">
                  <a16:creationId xmlns:a16="http://schemas.microsoft.com/office/drawing/2014/main" id="{7B9C6EA4-79C2-9A42-A2CD-2E12C62B61FD}"/>
                </a:ext>
              </a:extLst>
            </p:cNvPr>
            <p:cNvSpPr/>
            <p:nvPr userDrawn="1"/>
          </p:nvSpPr>
          <p:spPr>
            <a:xfrm>
              <a:off x="8406573" y="90916"/>
              <a:ext cx="39763" cy="81434"/>
            </a:xfrm>
            <a:custGeom>
              <a:avLst/>
              <a:gdLst>
                <a:gd name="connsiteX0" fmla="*/ 39764 w 39763"/>
                <a:gd name="connsiteY0" fmla="*/ 0 h 81434"/>
                <a:gd name="connsiteX1" fmla="*/ 39764 w 39763"/>
                <a:gd name="connsiteY1" fmla="*/ 61528 h 81434"/>
                <a:gd name="connsiteX2" fmla="*/ 19882 w 39763"/>
                <a:gd name="connsiteY2" fmla="*/ 81434 h 81434"/>
                <a:gd name="connsiteX3" fmla="*/ 19882 w 39763"/>
                <a:gd name="connsiteY3" fmla="*/ 81434 h 81434"/>
                <a:gd name="connsiteX4" fmla="*/ 0 w 39763"/>
                <a:gd name="connsiteY4" fmla="*/ 61528 h 81434"/>
                <a:gd name="connsiteX5" fmla="*/ 39764 w 39763"/>
                <a:gd name="connsiteY5" fmla="*/ 0 h 81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763" h="81434">
                  <a:moveTo>
                    <a:pt x="39764" y="0"/>
                  </a:moveTo>
                  <a:lnTo>
                    <a:pt x="39764" y="61528"/>
                  </a:lnTo>
                  <a:cubicBezTo>
                    <a:pt x="39764" y="72386"/>
                    <a:pt x="30726" y="81434"/>
                    <a:pt x="19882" y="81434"/>
                  </a:cubicBezTo>
                  <a:lnTo>
                    <a:pt x="19882" y="81434"/>
                  </a:lnTo>
                  <a:cubicBezTo>
                    <a:pt x="9037" y="81434"/>
                    <a:pt x="0" y="72386"/>
                    <a:pt x="0" y="61528"/>
                  </a:cubicBezTo>
                  <a:lnTo>
                    <a:pt x="39764" y="0"/>
                  </a:lnTo>
                  <a:close/>
                </a:path>
              </a:pathLst>
            </a:custGeom>
            <a:solidFill>
              <a:srgbClr val="7EB4B4"/>
            </a:solidFill>
            <a:ln w="18073" cap="flat">
              <a:noFill/>
              <a:prstDash val="solid"/>
              <a:miter/>
            </a:ln>
          </p:spPr>
          <p:txBody>
            <a:bodyPr rtlCol="0" anchor="ctr"/>
            <a:lstStyle/>
            <a:p>
              <a:endParaRPr lang="en-US"/>
            </a:p>
          </p:txBody>
        </p:sp>
        <p:sp>
          <p:nvSpPr>
            <p:cNvPr id="1863" name="Freeform 1862">
              <a:extLst>
                <a:ext uri="{FF2B5EF4-FFF2-40B4-BE49-F238E27FC236}">
                  <a16:creationId xmlns:a16="http://schemas.microsoft.com/office/drawing/2014/main" id="{113089AA-E3D2-8242-9964-ECAFD218C38A}"/>
                </a:ext>
              </a:extLst>
            </p:cNvPr>
            <p:cNvSpPr/>
            <p:nvPr userDrawn="1"/>
          </p:nvSpPr>
          <p:spPr>
            <a:xfrm>
              <a:off x="8151725" y="639240"/>
              <a:ext cx="39763" cy="106769"/>
            </a:xfrm>
            <a:custGeom>
              <a:avLst/>
              <a:gdLst>
                <a:gd name="connsiteX0" fmla="*/ 36149 w 39763"/>
                <a:gd name="connsiteY0" fmla="*/ 0 h 106769"/>
                <a:gd name="connsiteX1" fmla="*/ 39764 w 39763"/>
                <a:gd name="connsiteY1" fmla="*/ 86863 h 106769"/>
                <a:gd name="connsiteX2" fmla="*/ 19882 w 39763"/>
                <a:gd name="connsiteY2" fmla="*/ 106770 h 106769"/>
                <a:gd name="connsiteX3" fmla="*/ 19882 w 39763"/>
                <a:gd name="connsiteY3" fmla="*/ 106770 h 106769"/>
                <a:gd name="connsiteX4" fmla="*/ 0 w 39763"/>
                <a:gd name="connsiteY4" fmla="*/ 86863 h 106769"/>
                <a:gd name="connsiteX5" fmla="*/ 36149 w 39763"/>
                <a:gd name="connsiteY5" fmla="*/ 0 h 106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763" h="106769">
                  <a:moveTo>
                    <a:pt x="36149" y="0"/>
                  </a:moveTo>
                  <a:lnTo>
                    <a:pt x="39764" y="86863"/>
                  </a:lnTo>
                  <a:cubicBezTo>
                    <a:pt x="39764" y="97721"/>
                    <a:pt x="30726" y="106770"/>
                    <a:pt x="19882" y="106770"/>
                  </a:cubicBezTo>
                  <a:lnTo>
                    <a:pt x="19882" y="106770"/>
                  </a:lnTo>
                  <a:cubicBezTo>
                    <a:pt x="9037" y="106770"/>
                    <a:pt x="0" y="97721"/>
                    <a:pt x="0" y="86863"/>
                  </a:cubicBezTo>
                  <a:lnTo>
                    <a:pt x="36149" y="0"/>
                  </a:lnTo>
                  <a:close/>
                </a:path>
              </a:pathLst>
            </a:custGeom>
            <a:solidFill>
              <a:srgbClr val="7EB4B4"/>
            </a:solidFill>
            <a:ln w="18073" cap="flat">
              <a:noFill/>
              <a:prstDash val="solid"/>
              <a:miter/>
            </a:ln>
          </p:spPr>
          <p:txBody>
            <a:bodyPr rtlCol="0" anchor="ctr"/>
            <a:lstStyle/>
            <a:p>
              <a:endParaRPr lang="en-US"/>
            </a:p>
          </p:txBody>
        </p:sp>
        <p:sp>
          <p:nvSpPr>
            <p:cNvPr id="1864" name="Freeform 1863">
              <a:extLst>
                <a:ext uri="{FF2B5EF4-FFF2-40B4-BE49-F238E27FC236}">
                  <a16:creationId xmlns:a16="http://schemas.microsoft.com/office/drawing/2014/main" id="{687EBDA5-9447-4947-9E92-32B0D4E82F77}"/>
                </a:ext>
              </a:extLst>
            </p:cNvPr>
            <p:cNvSpPr/>
            <p:nvPr userDrawn="1"/>
          </p:nvSpPr>
          <p:spPr>
            <a:xfrm>
              <a:off x="7479357" y="2164775"/>
              <a:ext cx="60001" cy="96267"/>
            </a:xfrm>
            <a:custGeom>
              <a:avLst/>
              <a:gdLst>
                <a:gd name="connsiteX0" fmla="*/ 21690 w 60001"/>
                <a:gd name="connsiteY0" fmla="*/ 0 h 96267"/>
                <a:gd name="connsiteX1" fmla="*/ 57838 w 60001"/>
                <a:gd name="connsiteY1" fmla="*/ 66957 h 96267"/>
                <a:gd name="connsiteX2" fmla="*/ 48801 w 60001"/>
                <a:gd name="connsiteY2" fmla="*/ 94102 h 96267"/>
                <a:gd name="connsiteX3" fmla="*/ 48801 w 60001"/>
                <a:gd name="connsiteY3" fmla="*/ 94102 h 96267"/>
                <a:gd name="connsiteX4" fmla="*/ 21690 w 60001"/>
                <a:gd name="connsiteY4" fmla="*/ 85053 h 96267"/>
                <a:gd name="connsiteX5" fmla="*/ 0 w 60001"/>
                <a:gd name="connsiteY5" fmla="*/ 47051 h 96267"/>
                <a:gd name="connsiteX6" fmla="*/ 21690 w 60001"/>
                <a:gd name="connsiteY6" fmla="*/ 0 h 96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001" h="96267">
                  <a:moveTo>
                    <a:pt x="21690" y="0"/>
                  </a:moveTo>
                  <a:lnTo>
                    <a:pt x="57838" y="66957"/>
                  </a:lnTo>
                  <a:cubicBezTo>
                    <a:pt x="63260" y="76005"/>
                    <a:pt x="57838" y="88673"/>
                    <a:pt x="48801" y="94102"/>
                  </a:cubicBezTo>
                  <a:lnTo>
                    <a:pt x="48801" y="94102"/>
                  </a:lnTo>
                  <a:cubicBezTo>
                    <a:pt x="39764" y="99531"/>
                    <a:pt x="27112" y="94102"/>
                    <a:pt x="21690" y="85053"/>
                  </a:cubicBezTo>
                  <a:lnTo>
                    <a:pt x="0" y="47051"/>
                  </a:lnTo>
                  <a:lnTo>
                    <a:pt x="21690" y="0"/>
                  </a:lnTo>
                  <a:close/>
                </a:path>
              </a:pathLst>
            </a:custGeom>
            <a:solidFill>
              <a:srgbClr val="7EB4B4"/>
            </a:solidFill>
            <a:ln w="18073" cap="flat">
              <a:noFill/>
              <a:prstDash val="solid"/>
              <a:miter/>
            </a:ln>
          </p:spPr>
          <p:txBody>
            <a:bodyPr rtlCol="0" anchor="ctr"/>
            <a:lstStyle/>
            <a:p>
              <a:endParaRPr lang="en-US"/>
            </a:p>
          </p:txBody>
        </p:sp>
        <p:sp>
          <p:nvSpPr>
            <p:cNvPr id="1865" name="Freeform 1864">
              <a:extLst>
                <a:ext uri="{FF2B5EF4-FFF2-40B4-BE49-F238E27FC236}">
                  <a16:creationId xmlns:a16="http://schemas.microsoft.com/office/drawing/2014/main" id="{F76FF146-D8D2-0D44-82ED-5239D31D34A4}"/>
                </a:ext>
              </a:extLst>
            </p:cNvPr>
            <p:cNvSpPr/>
            <p:nvPr userDrawn="1"/>
          </p:nvSpPr>
          <p:spPr>
            <a:xfrm>
              <a:off x="7204626" y="2754721"/>
              <a:ext cx="39763" cy="119437"/>
            </a:xfrm>
            <a:custGeom>
              <a:avLst/>
              <a:gdLst>
                <a:gd name="connsiteX0" fmla="*/ 27112 w 39763"/>
                <a:gd name="connsiteY0" fmla="*/ 0 h 119437"/>
                <a:gd name="connsiteX1" fmla="*/ 39764 w 39763"/>
                <a:gd name="connsiteY1" fmla="*/ 18097 h 119437"/>
                <a:gd name="connsiteX2" fmla="*/ 39764 w 39763"/>
                <a:gd name="connsiteY2" fmla="*/ 99531 h 119437"/>
                <a:gd name="connsiteX3" fmla="*/ 19882 w 39763"/>
                <a:gd name="connsiteY3" fmla="*/ 119437 h 119437"/>
                <a:gd name="connsiteX4" fmla="*/ 19882 w 39763"/>
                <a:gd name="connsiteY4" fmla="*/ 119437 h 119437"/>
                <a:gd name="connsiteX5" fmla="*/ 0 w 39763"/>
                <a:gd name="connsiteY5" fmla="*/ 99531 h 119437"/>
                <a:gd name="connsiteX6" fmla="*/ 0 w 39763"/>
                <a:gd name="connsiteY6" fmla="*/ 59718 h 119437"/>
                <a:gd name="connsiteX7" fmla="*/ 27112 w 39763"/>
                <a:gd name="connsiteY7" fmla="*/ 0 h 119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763" h="119437">
                  <a:moveTo>
                    <a:pt x="27112" y="0"/>
                  </a:moveTo>
                  <a:cubicBezTo>
                    <a:pt x="34341" y="3619"/>
                    <a:pt x="39764" y="10858"/>
                    <a:pt x="39764" y="18097"/>
                  </a:cubicBezTo>
                  <a:lnTo>
                    <a:pt x="39764" y="99531"/>
                  </a:lnTo>
                  <a:cubicBezTo>
                    <a:pt x="39764" y="110389"/>
                    <a:pt x="30727" y="119437"/>
                    <a:pt x="19882" y="119437"/>
                  </a:cubicBezTo>
                  <a:lnTo>
                    <a:pt x="19882" y="119437"/>
                  </a:lnTo>
                  <a:cubicBezTo>
                    <a:pt x="9037" y="119437"/>
                    <a:pt x="0" y="110389"/>
                    <a:pt x="0" y="99531"/>
                  </a:cubicBezTo>
                  <a:lnTo>
                    <a:pt x="0" y="59718"/>
                  </a:lnTo>
                  <a:lnTo>
                    <a:pt x="27112" y="0"/>
                  </a:lnTo>
                  <a:close/>
                </a:path>
              </a:pathLst>
            </a:custGeom>
            <a:solidFill>
              <a:srgbClr val="7EB4B4"/>
            </a:solidFill>
            <a:ln w="18073" cap="flat">
              <a:noFill/>
              <a:prstDash val="solid"/>
              <a:miter/>
            </a:ln>
          </p:spPr>
          <p:txBody>
            <a:bodyPr rtlCol="0" anchor="ctr"/>
            <a:lstStyle/>
            <a:p>
              <a:endParaRPr lang="en-US"/>
            </a:p>
          </p:txBody>
        </p:sp>
        <p:sp>
          <p:nvSpPr>
            <p:cNvPr id="1866" name="Freeform 1865">
              <a:extLst>
                <a:ext uri="{FF2B5EF4-FFF2-40B4-BE49-F238E27FC236}">
                  <a16:creationId xmlns:a16="http://schemas.microsoft.com/office/drawing/2014/main" id="{03644CDD-09CD-4A42-B1B7-0B6B0666A80A}"/>
                </a:ext>
              </a:extLst>
            </p:cNvPr>
            <p:cNvSpPr/>
            <p:nvPr userDrawn="1"/>
          </p:nvSpPr>
          <p:spPr>
            <a:xfrm>
              <a:off x="6911820" y="3388098"/>
              <a:ext cx="39763" cy="101340"/>
            </a:xfrm>
            <a:custGeom>
              <a:avLst/>
              <a:gdLst>
                <a:gd name="connsiteX0" fmla="*/ 39764 w 39763"/>
                <a:gd name="connsiteY0" fmla="*/ 0 h 101340"/>
                <a:gd name="connsiteX1" fmla="*/ 39764 w 39763"/>
                <a:gd name="connsiteY1" fmla="*/ 81434 h 101340"/>
                <a:gd name="connsiteX2" fmla="*/ 19882 w 39763"/>
                <a:gd name="connsiteY2" fmla="*/ 101341 h 101340"/>
                <a:gd name="connsiteX3" fmla="*/ 19882 w 39763"/>
                <a:gd name="connsiteY3" fmla="*/ 101341 h 101340"/>
                <a:gd name="connsiteX4" fmla="*/ 0 w 39763"/>
                <a:gd name="connsiteY4" fmla="*/ 81434 h 101340"/>
                <a:gd name="connsiteX5" fmla="*/ 39764 w 39763"/>
                <a:gd name="connsiteY5" fmla="*/ 0 h 101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763" h="101340">
                  <a:moveTo>
                    <a:pt x="39764" y="0"/>
                  </a:moveTo>
                  <a:lnTo>
                    <a:pt x="39764" y="81434"/>
                  </a:lnTo>
                  <a:cubicBezTo>
                    <a:pt x="39764" y="92292"/>
                    <a:pt x="30726" y="101341"/>
                    <a:pt x="19882" y="101341"/>
                  </a:cubicBezTo>
                  <a:lnTo>
                    <a:pt x="19882" y="101341"/>
                  </a:lnTo>
                  <a:cubicBezTo>
                    <a:pt x="9037" y="101341"/>
                    <a:pt x="0" y="92292"/>
                    <a:pt x="0" y="81434"/>
                  </a:cubicBezTo>
                  <a:lnTo>
                    <a:pt x="39764" y="0"/>
                  </a:lnTo>
                  <a:close/>
                </a:path>
              </a:pathLst>
            </a:custGeom>
            <a:solidFill>
              <a:srgbClr val="7EB4B4"/>
            </a:solidFill>
            <a:ln w="18073" cap="flat">
              <a:noFill/>
              <a:prstDash val="solid"/>
              <a:miter/>
            </a:ln>
          </p:spPr>
          <p:txBody>
            <a:bodyPr rtlCol="0" anchor="ctr"/>
            <a:lstStyle/>
            <a:p>
              <a:endParaRPr lang="en-US"/>
            </a:p>
          </p:txBody>
        </p:sp>
        <p:sp>
          <p:nvSpPr>
            <p:cNvPr id="1868" name="Freeform 1867">
              <a:extLst>
                <a:ext uri="{FF2B5EF4-FFF2-40B4-BE49-F238E27FC236}">
                  <a16:creationId xmlns:a16="http://schemas.microsoft.com/office/drawing/2014/main" id="{F941C875-E74B-A942-AEB4-6C3536C9D56D}"/>
                </a:ext>
              </a:extLst>
            </p:cNvPr>
            <p:cNvSpPr/>
            <p:nvPr userDrawn="1"/>
          </p:nvSpPr>
          <p:spPr>
            <a:xfrm>
              <a:off x="6250297" y="4879250"/>
              <a:ext cx="39763" cy="117627"/>
            </a:xfrm>
            <a:custGeom>
              <a:avLst/>
              <a:gdLst>
                <a:gd name="connsiteX0" fmla="*/ 30726 w 39763"/>
                <a:gd name="connsiteY0" fmla="*/ 0 h 117627"/>
                <a:gd name="connsiteX1" fmla="*/ 39764 w 39763"/>
                <a:gd name="connsiteY1" fmla="*/ 16287 h 117627"/>
                <a:gd name="connsiteX2" fmla="*/ 39764 w 39763"/>
                <a:gd name="connsiteY2" fmla="*/ 97721 h 117627"/>
                <a:gd name="connsiteX3" fmla="*/ 19882 w 39763"/>
                <a:gd name="connsiteY3" fmla="*/ 117627 h 117627"/>
                <a:gd name="connsiteX4" fmla="*/ 19882 w 39763"/>
                <a:gd name="connsiteY4" fmla="*/ 117627 h 117627"/>
                <a:gd name="connsiteX5" fmla="*/ 0 w 39763"/>
                <a:gd name="connsiteY5" fmla="*/ 97721 h 117627"/>
                <a:gd name="connsiteX6" fmla="*/ 0 w 39763"/>
                <a:gd name="connsiteY6" fmla="*/ 66957 h 117627"/>
                <a:gd name="connsiteX7" fmla="*/ 30726 w 39763"/>
                <a:gd name="connsiteY7" fmla="*/ 0 h 11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763" h="117627">
                  <a:moveTo>
                    <a:pt x="30726" y="0"/>
                  </a:moveTo>
                  <a:cubicBezTo>
                    <a:pt x="36149" y="3620"/>
                    <a:pt x="39764" y="9048"/>
                    <a:pt x="39764" y="16287"/>
                  </a:cubicBezTo>
                  <a:lnTo>
                    <a:pt x="39764" y="97721"/>
                  </a:lnTo>
                  <a:cubicBezTo>
                    <a:pt x="39764" y="108579"/>
                    <a:pt x="30726" y="117627"/>
                    <a:pt x="19882" y="117627"/>
                  </a:cubicBezTo>
                  <a:lnTo>
                    <a:pt x="19882" y="117627"/>
                  </a:lnTo>
                  <a:cubicBezTo>
                    <a:pt x="9037" y="117627"/>
                    <a:pt x="0" y="108579"/>
                    <a:pt x="0" y="97721"/>
                  </a:cubicBezTo>
                  <a:lnTo>
                    <a:pt x="0" y="66957"/>
                  </a:lnTo>
                  <a:lnTo>
                    <a:pt x="30726" y="0"/>
                  </a:lnTo>
                  <a:close/>
                </a:path>
              </a:pathLst>
            </a:custGeom>
            <a:solidFill>
              <a:srgbClr val="7EB4B4"/>
            </a:solidFill>
            <a:ln w="18073" cap="flat">
              <a:noFill/>
              <a:prstDash val="solid"/>
              <a:miter/>
            </a:ln>
          </p:spPr>
          <p:txBody>
            <a:bodyPr rtlCol="0" anchor="ctr"/>
            <a:lstStyle/>
            <a:p>
              <a:endParaRPr lang="en-US"/>
            </a:p>
          </p:txBody>
        </p:sp>
        <p:sp>
          <p:nvSpPr>
            <p:cNvPr id="1869" name="Freeform 1868">
              <a:extLst>
                <a:ext uri="{FF2B5EF4-FFF2-40B4-BE49-F238E27FC236}">
                  <a16:creationId xmlns:a16="http://schemas.microsoft.com/office/drawing/2014/main" id="{CA7CDE13-53F6-8E49-BADC-98DA01711DA7}"/>
                </a:ext>
              </a:extLst>
            </p:cNvPr>
            <p:cNvSpPr/>
            <p:nvPr userDrawn="1"/>
          </p:nvSpPr>
          <p:spPr>
            <a:xfrm>
              <a:off x="5977374" y="5503579"/>
              <a:ext cx="49741" cy="100472"/>
            </a:xfrm>
            <a:custGeom>
              <a:avLst/>
              <a:gdLst>
                <a:gd name="connsiteX0" fmla="*/ 23497 w 49741"/>
                <a:gd name="connsiteY0" fmla="*/ 0 h 100472"/>
                <a:gd name="connsiteX1" fmla="*/ 48801 w 49741"/>
                <a:gd name="connsiteY1" fmla="*/ 76006 h 100472"/>
                <a:gd name="connsiteX2" fmla="*/ 34341 w 49741"/>
                <a:gd name="connsiteY2" fmla="*/ 99531 h 100472"/>
                <a:gd name="connsiteX3" fmla="*/ 34341 w 49741"/>
                <a:gd name="connsiteY3" fmla="*/ 99531 h 100472"/>
                <a:gd name="connsiteX4" fmla="*/ 10845 w 49741"/>
                <a:gd name="connsiteY4" fmla="*/ 85054 h 100472"/>
                <a:gd name="connsiteX5" fmla="*/ 0 w 49741"/>
                <a:gd name="connsiteY5" fmla="*/ 57909 h 100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741" h="100472">
                  <a:moveTo>
                    <a:pt x="23497" y="0"/>
                  </a:moveTo>
                  <a:lnTo>
                    <a:pt x="48801" y="76006"/>
                  </a:lnTo>
                  <a:cubicBezTo>
                    <a:pt x="52416" y="86863"/>
                    <a:pt x="45186" y="97721"/>
                    <a:pt x="34341" y="99531"/>
                  </a:cubicBezTo>
                  <a:lnTo>
                    <a:pt x="34341" y="99531"/>
                  </a:lnTo>
                  <a:cubicBezTo>
                    <a:pt x="23497" y="103150"/>
                    <a:pt x="12652" y="95911"/>
                    <a:pt x="10845" y="85054"/>
                  </a:cubicBezTo>
                  <a:lnTo>
                    <a:pt x="0" y="57909"/>
                  </a:lnTo>
                </a:path>
              </a:pathLst>
            </a:custGeom>
            <a:solidFill>
              <a:srgbClr val="7EB4B4"/>
            </a:solidFill>
            <a:ln w="18073" cap="flat">
              <a:noFill/>
              <a:prstDash val="solid"/>
              <a:miter/>
            </a:ln>
          </p:spPr>
          <p:txBody>
            <a:bodyPr rtlCol="0" anchor="ctr"/>
            <a:lstStyle/>
            <a:p>
              <a:endParaRPr lang="en-US"/>
            </a:p>
          </p:txBody>
        </p:sp>
        <p:sp>
          <p:nvSpPr>
            <p:cNvPr id="1870" name="Freeform 1869">
              <a:extLst>
                <a:ext uri="{FF2B5EF4-FFF2-40B4-BE49-F238E27FC236}">
                  <a16:creationId xmlns:a16="http://schemas.microsoft.com/office/drawing/2014/main" id="{12690896-4457-B444-AFAD-68AB96419C75}"/>
                </a:ext>
              </a:extLst>
            </p:cNvPr>
            <p:cNvSpPr/>
            <p:nvPr userDrawn="1"/>
          </p:nvSpPr>
          <p:spPr>
            <a:xfrm>
              <a:off x="5689991" y="6098954"/>
              <a:ext cx="39763" cy="119437"/>
            </a:xfrm>
            <a:custGeom>
              <a:avLst/>
              <a:gdLst>
                <a:gd name="connsiteX0" fmla="*/ 39764 w 39763"/>
                <a:gd name="connsiteY0" fmla="*/ 0 h 119437"/>
                <a:gd name="connsiteX1" fmla="*/ 39764 w 39763"/>
                <a:gd name="connsiteY1" fmla="*/ 99531 h 119437"/>
                <a:gd name="connsiteX2" fmla="*/ 19882 w 39763"/>
                <a:gd name="connsiteY2" fmla="*/ 119437 h 119437"/>
                <a:gd name="connsiteX3" fmla="*/ 19882 w 39763"/>
                <a:gd name="connsiteY3" fmla="*/ 119437 h 119437"/>
                <a:gd name="connsiteX4" fmla="*/ 0 w 39763"/>
                <a:gd name="connsiteY4" fmla="*/ 99531 h 119437"/>
                <a:gd name="connsiteX5" fmla="*/ 39764 w 39763"/>
                <a:gd name="connsiteY5" fmla="*/ 0 h 119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763" h="119437">
                  <a:moveTo>
                    <a:pt x="39764" y="0"/>
                  </a:moveTo>
                  <a:lnTo>
                    <a:pt x="39764" y="99531"/>
                  </a:lnTo>
                  <a:cubicBezTo>
                    <a:pt x="39764" y="110389"/>
                    <a:pt x="30726" y="119437"/>
                    <a:pt x="19882" y="119437"/>
                  </a:cubicBezTo>
                  <a:lnTo>
                    <a:pt x="19882" y="119437"/>
                  </a:lnTo>
                  <a:cubicBezTo>
                    <a:pt x="9037" y="119437"/>
                    <a:pt x="0" y="110389"/>
                    <a:pt x="0" y="99531"/>
                  </a:cubicBezTo>
                  <a:lnTo>
                    <a:pt x="39764" y="0"/>
                  </a:lnTo>
                  <a:close/>
                </a:path>
              </a:pathLst>
            </a:custGeom>
            <a:solidFill>
              <a:srgbClr val="7EB4B4"/>
            </a:solidFill>
            <a:ln w="18073" cap="flat">
              <a:noFill/>
              <a:prstDash val="solid"/>
              <a:miter/>
            </a:ln>
          </p:spPr>
          <p:txBody>
            <a:bodyPr rtlCol="0" anchor="ctr"/>
            <a:lstStyle/>
            <a:p>
              <a:endParaRPr lang="en-US"/>
            </a:p>
          </p:txBody>
        </p:sp>
        <p:sp>
          <p:nvSpPr>
            <p:cNvPr id="1871" name="Freeform 1870">
              <a:extLst>
                <a:ext uri="{FF2B5EF4-FFF2-40B4-BE49-F238E27FC236}">
                  <a16:creationId xmlns:a16="http://schemas.microsoft.com/office/drawing/2014/main" id="{85953695-53BB-264C-810B-AC1337783E94}"/>
                </a:ext>
              </a:extLst>
            </p:cNvPr>
            <p:cNvSpPr/>
            <p:nvPr userDrawn="1"/>
          </p:nvSpPr>
          <p:spPr>
            <a:xfrm>
              <a:off x="5411645" y="6721473"/>
              <a:ext cx="39763" cy="101340"/>
            </a:xfrm>
            <a:custGeom>
              <a:avLst/>
              <a:gdLst>
                <a:gd name="connsiteX0" fmla="*/ 39764 w 39763"/>
                <a:gd name="connsiteY0" fmla="*/ 0 h 101340"/>
                <a:gd name="connsiteX1" fmla="*/ 39764 w 39763"/>
                <a:gd name="connsiteY1" fmla="*/ 81434 h 101340"/>
                <a:gd name="connsiteX2" fmla="*/ 19882 w 39763"/>
                <a:gd name="connsiteY2" fmla="*/ 101341 h 101340"/>
                <a:gd name="connsiteX3" fmla="*/ 19882 w 39763"/>
                <a:gd name="connsiteY3" fmla="*/ 101341 h 101340"/>
                <a:gd name="connsiteX4" fmla="*/ 0 w 39763"/>
                <a:gd name="connsiteY4" fmla="*/ 81434 h 101340"/>
                <a:gd name="connsiteX5" fmla="*/ 39764 w 39763"/>
                <a:gd name="connsiteY5" fmla="*/ 0 h 101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763" h="101340">
                  <a:moveTo>
                    <a:pt x="39764" y="0"/>
                  </a:moveTo>
                  <a:lnTo>
                    <a:pt x="39764" y="81434"/>
                  </a:lnTo>
                  <a:cubicBezTo>
                    <a:pt x="39764" y="92292"/>
                    <a:pt x="30726" y="101341"/>
                    <a:pt x="19882" y="101341"/>
                  </a:cubicBezTo>
                  <a:lnTo>
                    <a:pt x="19882" y="101341"/>
                  </a:lnTo>
                  <a:cubicBezTo>
                    <a:pt x="9037" y="101341"/>
                    <a:pt x="0" y="92292"/>
                    <a:pt x="0" y="81434"/>
                  </a:cubicBezTo>
                  <a:lnTo>
                    <a:pt x="39764" y="0"/>
                  </a:lnTo>
                  <a:close/>
                </a:path>
              </a:pathLst>
            </a:custGeom>
            <a:solidFill>
              <a:srgbClr val="7EB4B4"/>
            </a:solidFill>
            <a:ln w="18073" cap="flat">
              <a:noFill/>
              <a:prstDash val="solid"/>
              <a:miter/>
            </a:ln>
          </p:spPr>
          <p:txBody>
            <a:bodyPr rtlCol="0" anchor="ctr"/>
            <a:lstStyle/>
            <a:p>
              <a:endParaRPr lang="en-US"/>
            </a:p>
          </p:txBody>
        </p:sp>
      </p:grpSp>
      <p:sp>
        <p:nvSpPr>
          <p:cNvPr id="10" name="Freeform 9">
            <a:extLst>
              <a:ext uri="{FF2B5EF4-FFF2-40B4-BE49-F238E27FC236}">
                <a16:creationId xmlns:a16="http://schemas.microsoft.com/office/drawing/2014/main" id="{F4CDD470-9250-8248-AC44-C38BF5E27FFA}"/>
              </a:ext>
            </a:extLst>
          </p:cNvPr>
          <p:cNvSpPr/>
          <p:nvPr userDrawn="1"/>
        </p:nvSpPr>
        <p:spPr>
          <a:xfrm rot="1450454">
            <a:off x="7774047" y="-393577"/>
            <a:ext cx="892289" cy="1900186"/>
          </a:xfrm>
          <a:custGeom>
            <a:avLst/>
            <a:gdLst>
              <a:gd name="connsiteX0" fmla="*/ 0 w 892289"/>
              <a:gd name="connsiteY0" fmla="*/ 400528 h 1900186"/>
              <a:gd name="connsiteX1" fmla="*/ 892289 w 892289"/>
              <a:gd name="connsiteY1" fmla="*/ 0 h 1900186"/>
              <a:gd name="connsiteX2" fmla="*/ 892288 w 892289"/>
              <a:gd name="connsiteY2" fmla="*/ 1454042 h 1900186"/>
              <a:gd name="connsiteX3" fmla="*/ 446144 w 892289"/>
              <a:gd name="connsiteY3" fmla="*/ 1900186 h 1900186"/>
              <a:gd name="connsiteX4" fmla="*/ 0 w 892289"/>
              <a:gd name="connsiteY4" fmla="*/ 1454042 h 19001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2289" h="1900186">
                <a:moveTo>
                  <a:pt x="0" y="400528"/>
                </a:moveTo>
                <a:lnTo>
                  <a:pt x="892289" y="0"/>
                </a:lnTo>
                <a:lnTo>
                  <a:pt x="892288" y="1454042"/>
                </a:lnTo>
                <a:cubicBezTo>
                  <a:pt x="892288" y="1700441"/>
                  <a:pt x="692543" y="1900186"/>
                  <a:pt x="446144" y="1900186"/>
                </a:cubicBezTo>
                <a:cubicBezTo>
                  <a:pt x="199745" y="1900186"/>
                  <a:pt x="0" y="1700441"/>
                  <a:pt x="0" y="1454042"/>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2489" b="0" i="0" u="none" strike="noStrike" kern="0" cap="none" spc="0" normalizeH="0" baseline="0" noProof="0">
              <a:ln>
                <a:noFill/>
              </a:ln>
              <a:solidFill>
                <a:srgbClr val="FFFFFF"/>
              </a:solidFill>
              <a:effectLst/>
              <a:uLnTx/>
              <a:uFillTx/>
              <a:latin typeface="Arial"/>
              <a:ea typeface="+mn-ea"/>
              <a:cs typeface="+mn-cs"/>
              <a:sym typeface="Arial"/>
            </a:endParaRPr>
          </a:p>
        </p:txBody>
      </p:sp>
      <p:sp>
        <p:nvSpPr>
          <p:cNvPr id="14" name="Freeform 13">
            <a:extLst>
              <a:ext uri="{FF2B5EF4-FFF2-40B4-BE49-F238E27FC236}">
                <a16:creationId xmlns:a16="http://schemas.microsoft.com/office/drawing/2014/main" id="{338B655C-806C-5E40-9C7E-EE653EA615AD}"/>
              </a:ext>
            </a:extLst>
          </p:cNvPr>
          <p:cNvSpPr/>
          <p:nvPr userDrawn="1"/>
        </p:nvSpPr>
        <p:spPr>
          <a:xfrm rot="1471785">
            <a:off x="7401534" y="-325056"/>
            <a:ext cx="706818" cy="1125185"/>
          </a:xfrm>
          <a:custGeom>
            <a:avLst/>
            <a:gdLst>
              <a:gd name="connsiteX0" fmla="*/ 0 w 706818"/>
              <a:gd name="connsiteY0" fmla="*/ 322558 h 1125185"/>
              <a:gd name="connsiteX1" fmla="*/ 706818 w 706818"/>
              <a:gd name="connsiteY1" fmla="*/ 0 h 1125185"/>
              <a:gd name="connsiteX2" fmla="*/ 706818 w 706818"/>
              <a:gd name="connsiteY2" fmla="*/ 771776 h 1125185"/>
              <a:gd name="connsiteX3" fmla="*/ 353409 w 706818"/>
              <a:gd name="connsiteY3" fmla="*/ 1125185 h 1125185"/>
              <a:gd name="connsiteX4" fmla="*/ 0 w 706818"/>
              <a:gd name="connsiteY4" fmla="*/ 771776 h 11251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6818" h="1125185">
                <a:moveTo>
                  <a:pt x="0" y="322558"/>
                </a:moveTo>
                <a:lnTo>
                  <a:pt x="706818" y="0"/>
                </a:lnTo>
                <a:lnTo>
                  <a:pt x="706818" y="771776"/>
                </a:lnTo>
                <a:cubicBezTo>
                  <a:pt x="706818" y="966958"/>
                  <a:pt x="548591" y="1125185"/>
                  <a:pt x="353409" y="1125185"/>
                </a:cubicBezTo>
                <a:cubicBezTo>
                  <a:pt x="158227" y="1125185"/>
                  <a:pt x="0" y="966958"/>
                  <a:pt x="0" y="771776"/>
                </a:cubicBezTo>
                <a:close/>
              </a:path>
            </a:pathLst>
          </a:custGeom>
          <a:solidFill>
            <a:srgbClr val="9DD4D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2489" b="0" i="0" u="none" strike="noStrike" kern="0" cap="none" spc="0" normalizeH="0" baseline="0" noProof="0">
              <a:ln>
                <a:noFill/>
              </a:ln>
              <a:solidFill>
                <a:srgbClr val="FFFFFF"/>
              </a:solidFill>
              <a:effectLst/>
              <a:uLnTx/>
              <a:uFillTx/>
              <a:latin typeface="Arial"/>
              <a:ea typeface="+mn-ea"/>
              <a:cs typeface="+mn-cs"/>
              <a:sym typeface="Arial"/>
            </a:endParaRPr>
          </a:p>
        </p:txBody>
      </p:sp>
      <p:sp>
        <p:nvSpPr>
          <p:cNvPr id="16" name="Freeform 15">
            <a:extLst>
              <a:ext uri="{FF2B5EF4-FFF2-40B4-BE49-F238E27FC236}">
                <a16:creationId xmlns:a16="http://schemas.microsoft.com/office/drawing/2014/main" id="{9F4E7204-11F5-A247-9A00-0A6062C43699}"/>
              </a:ext>
            </a:extLst>
          </p:cNvPr>
          <p:cNvSpPr/>
          <p:nvPr userDrawn="1"/>
        </p:nvSpPr>
        <p:spPr>
          <a:xfrm rot="1450454">
            <a:off x="5170519" y="5542856"/>
            <a:ext cx="892288" cy="1592969"/>
          </a:xfrm>
          <a:custGeom>
            <a:avLst/>
            <a:gdLst>
              <a:gd name="connsiteX0" fmla="*/ 272484 w 892288"/>
              <a:gd name="connsiteY0" fmla="*/ 35061 h 1592969"/>
              <a:gd name="connsiteX1" fmla="*/ 446144 w 892288"/>
              <a:gd name="connsiteY1" fmla="*/ 0 h 1592969"/>
              <a:gd name="connsiteX2" fmla="*/ 892288 w 892288"/>
              <a:gd name="connsiteY2" fmla="*/ 446144 h 1592969"/>
              <a:gd name="connsiteX3" fmla="*/ 892288 w 892288"/>
              <a:gd name="connsiteY3" fmla="*/ 1192442 h 1592969"/>
              <a:gd name="connsiteX4" fmla="*/ 0 w 892288"/>
              <a:gd name="connsiteY4" fmla="*/ 1592969 h 1592969"/>
              <a:gd name="connsiteX5" fmla="*/ 0 w 892288"/>
              <a:gd name="connsiteY5" fmla="*/ 446144 h 1592969"/>
              <a:gd name="connsiteX6" fmla="*/ 272484 w 892288"/>
              <a:gd name="connsiteY6" fmla="*/ 35061 h 1592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92288" h="1592969">
                <a:moveTo>
                  <a:pt x="272484" y="35061"/>
                </a:moveTo>
                <a:cubicBezTo>
                  <a:pt x="325860" y="12484"/>
                  <a:pt x="384544" y="0"/>
                  <a:pt x="446144" y="0"/>
                </a:cubicBezTo>
                <a:cubicBezTo>
                  <a:pt x="692543" y="0"/>
                  <a:pt x="892288" y="199745"/>
                  <a:pt x="892288" y="446144"/>
                </a:cubicBezTo>
                <a:lnTo>
                  <a:pt x="892288" y="1192442"/>
                </a:lnTo>
                <a:lnTo>
                  <a:pt x="0" y="1592969"/>
                </a:lnTo>
                <a:lnTo>
                  <a:pt x="0" y="446144"/>
                </a:lnTo>
                <a:cubicBezTo>
                  <a:pt x="0" y="261345"/>
                  <a:pt x="112357" y="102788"/>
                  <a:pt x="272484" y="35061"/>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2489" b="0" i="0" u="none" strike="noStrike" kern="0" cap="none" spc="0" normalizeH="0" baseline="0" noProof="0">
              <a:ln>
                <a:noFill/>
              </a:ln>
              <a:solidFill>
                <a:srgbClr val="FFFFFF"/>
              </a:solidFill>
              <a:effectLst/>
              <a:uLnTx/>
              <a:uFillTx/>
              <a:latin typeface="Arial"/>
              <a:ea typeface="+mn-ea"/>
              <a:cs typeface="+mn-cs"/>
              <a:sym typeface="Arial"/>
            </a:endParaRPr>
          </a:p>
        </p:txBody>
      </p:sp>
    </p:spTree>
    <p:extLst>
      <p:ext uri="{BB962C8B-B14F-4D97-AF65-F5344CB8AC3E}">
        <p14:creationId xmlns:p14="http://schemas.microsoft.com/office/powerpoint/2010/main" val="436405853"/>
      </p:ext>
    </p:extLst>
  </p:cSld>
  <p:clrMapOvr>
    <a:masterClrMapping/>
  </p:clrMapOvr>
</p:sldLayout>
</file>

<file path=ppt/slideLayouts/slideLayout285.xml><?xml version="1.0" encoding="utf-8"?>
<p:sldLayout xmlns:a="http://schemas.openxmlformats.org/drawingml/2006/main" xmlns:r="http://schemas.openxmlformats.org/officeDocument/2006/relationships" xmlns:p="http://schemas.openxmlformats.org/presentationml/2006/main" preserve="1" userDrawn="1">
  <p:cSld name="2_Cover-A">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24D1383-7DBE-C048-AF5D-CA29946C64FE}"/>
              </a:ext>
            </a:extLst>
          </p:cNvPr>
          <p:cNvSpPr>
            <a:spLocks noGrp="1"/>
          </p:cNvSpPr>
          <p:nvPr>
            <p:ph type="ctrTitle" hasCustomPrompt="1"/>
          </p:nvPr>
        </p:nvSpPr>
        <p:spPr>
          <a:xfrm>
            <a:off x="348319" y="1654119"/>
            <a:ext cx="5521569" cy="1989530"/>
          </a:xfrm>
        </p:spPr>
        <p:txBody>
          <a:bodyPr anchor="b">
            <a:noAutofit/>
          </a:bodyPr>
          <a:lstStyle>
            <a:lvl1pPr algn="l">
              <a:defRPr sz="4800" b="1" i="0">
                <a:latin typeface="Red Hat Display Black" panose="02010303040201060303" pitchFamily="2" charset="0"/>
                <a:ea typeface="Red Hat Display Black" panose="02010303040201060303" pitchFamily="2" charset="0"/>
                <a:cs typeface="Red Hat Display Black" panose="02010303040201060303" pitchFamily="2" charset="0"/>
              </a:defRPr>
            </a:lvl1pPr>
          </a:lstStyle>
          <a:p>
            <a:r>
              <a:rPr lang="en-US"/>
              <a:t>Click Here To Edit Title Text</a:t>
            </a:r>
          </a:p>
        </p:txBody>
      </p:sp>
      <p:sp>
        <p:nvSpPr>
          <p:cNvPr id="3" name="Subtitle 2">
            <a:extLst>
              <a:ext uri="{FF2B5EF4-FFF2-40B4-BE49-F238E27FC236}">
                <a16:creationId xmlns:a16="http://schemas.microsoft.com/office/drawing/2014/main" id="{041D5717-59F9-0A40-9A31-1DB884D28E55}"/>
              </a:ext>
            </a:extLst>
          </p:cNvPr>
          <p:cNvSpPr>
            <a:spLocks noGrp="1"/>
          </p:cNvSpPr>
          <p:nvPr>
            <p:ph type="subTitle" idx="1" hasCustomPrompt="1"/>
          </p:nvPr>
        </p:nvSpPr>
        <p:spPr>
          <a:xfrm>
            <a:off x="348319" y="3908190"/>
            <a:ext cx="5521569" cy="512446"/>
          </a:xfrm>
          <a:prstGeom prst="rect">
            <a:avLst/>
          </a:prstGeom>
        </p:spPr>
        <p:txBody>
          <a:bodyPr lIns="0" tIns="0" rIns="0" bIns="0">
            <a:noAutofit/>
          </a:bodyPr>
          <a:lstStyle>
            <a:lvl1pPr marL="0" marR="0" indent="0" algn="l" defTabSz="914400" rtl="0" eaLnBrk="1" fontAlgn="auto" latinLnBrk="0" hangingPunct="1">
              <a:lnSpc>
                <a:spcPct val="110000"/>
              </a:lnSpc>
              <a:spcBef>
                <a:spcPts val="0"/>
              </a:spcBef>
              <a:spcAft>
                <a:spcPts val="0"/>
              </a:spcAft>
              <a:buClrTx/>
              <a:buSzTx/>
              <a:buFont typeface="Arial" panose="020B0604020202020204" pitchFamily="34" charset="0"/>
              <a:buNone/>
              <a:tabLst/>
              <a:defRPr lang="en-US" sz="2400" b="0" i="0" smtClean="0">
                <a:effectLst/>
                <a:latin typeface="Inter" panose="02000503000000020004" pitchFamily="2" charset="0"/>
                <a:ea typeface="Inter" panose="02000503000000020004" pitchFamily="2" charset="0"/>
                <a:cs typeface="Inter" panose="02000503000000020004" pitchFamily="2"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Here To Add Subhead Text</a:t>
            </a:r>
          </a:p>
        </p:txBody>
      </p:sp>
    </p:spTree>
    <p:extLst>
      <p:ext uri="{BB962C8B-B14F-4D97-AF65-F5344CB8AC3E}">
        <p14:creationId xmlns:p14="http://schemas.microsoft.com/office/powerpoint/2010/main" val="2474581795"/>
      </p:ext>
    </p:extLst>
  </p:cSld>
  <p:clrMapOvr>
    <a:masterClrMapping/>
  </p:clrMapOvr>
</p:sldLayout>
</file>

<file path=ppt/slideLayouts/slideLayout286.xml><?xml version="1.0" encoding="utf-8"?>
<p:sldLayout xmlns:a="http://schemas.openxmlformats.org/drawingml/2006/main" xmlns:r="http://schemas.openxmlformats.org/officeDocument/2006/relationships" xmlns:p="http://schemas.openxmlformats.org/presentationml/2006/main" preserve="1" userDrawn="1">
  <p:cSld name="1_Cover-A">
    <p:spTree>
      <p:nvGrpSpPr>
        <p:cNvPr id="1" name=""/>
        <p:cNvGrpSpPr/>
        <p:nvPr/>
      </p:nvGrpSpPr>
      <p:grpSpPr>
        <a:xfrm>
          <a:off x="0" y="0"/>
          <a:ext cx="0" cy="0"/>
          <a:chOff x="0" y="0"/>
          <a:chExt cx="0" cy="0"/>
        </a:xfrm>
      </p:grpSpPr>
      <p:sp>
        <p:nvSpPr>
          <p:cNvPr id="19" name="Rectangle 2">
            <a:extLst>
              <a:ext uri="{FF2B5EF4-FFF2-40B4-BE49-F238E27FC236}">
                <a16:creationId xmlns:a16="http://schemas.microsoft.com/office/drawing/2014/main" id="{9BEF13AB-8756-124F-BF06-BB656F89B23D}"/>
              </a:ext>
            </a:extLst>
          </p:cNvPr>
          <p:cNvSpPr/>
          <p:nvPr userDrawn="1"/>
        </p:nvSpPr>
        <p:spPr>
          <a:xfrm>
            <a:off x="5355462" y="-88646"/>
            <a:ext cx="6902382" cy="7028524"/>
          </a:xfrm>
          <a:custGeom>
            <a:avLst/>
            <a:gdLst>
              <a:gd name="connsiteX0" fmla="*/ 0 w 4706911"/>
              <a:gd name="connsiteY0" fmla="*/ 0 h 5142585"/>
              <a:gd name="connsiteX1" fmla="*/ 4706911 w 4706911"/>
              <a:gd name="connsiteY1" fmla="*/ 0 h 5142585"/>
              <a:gd name="connsiteX2" fmla="*/ 4706911 w 4706911"/>
              <a:gd name="connsiteY2" fmla="*/ 5142585 h 5142585"/>
              <a:gd name="connsiteX3" fmla="*/ 0 w 4706911"/>
              <a:gd name="connsiteY3" fmla="*/ 5142585 h 5142585"/>
              <a:gd name="connsiteX4" fmla="*/ 0 w 4706911"/>
              <a:gd name="connsiteY4" fmla="*/ 0 h 5142585"/>
              <a:gd name="connsiteX0" fmla="*/ 2083633 w 4706911"/>
              <a:gd name="connsiteY0" fmla="*/ 0 h 5142585"/>
              <a:gd name="connsiteX1" fmla="*/ 4706911 w 4706911"/>
              <a:gd name="connsiteY1" fmla="*/ 0 h 5142585"/>
              <a:gd name="connsiteX2" fmla="*/ 4706911 w 4706911"/>
              <a:gd name="connsiteY2" fmla="*/ 5142585 h 5142585"/>
              <a:gd name="connsiteX3" fmla="*/ 0 w 4706911"/>
              <a:gd name="connsiteY3" fmla="*/ 5142585 h 5142585"/>
              <a:gd name="connsiteX4" fmla="*/ 2083633 w 4706911"/>
              <a:gd name="connsiteY4" fmla="*/ 0 h 5142585"/>
              <a:gd name="connsiteX0" fmla="*/ 2458388 w 4706911"/>
              <a:gd name="connsiteY0" fmla="*/ 14990 h 5142585"/>
              <a:gd name="connsiteX1" fmla="*/ 4706911 w 4706911"/>
              <a:gd name="connsiteY1" fmla="*/ 0 h 5142585"/>
              <a:gd name="connsiteX2" fmla="*/ 4706911 w 4706911"/>
              <a:gd name="connsiteY2" fmla="*/ 5142585 h 5142585"/>
              <a:gd name="connsiteX3" fmla="*/ 0 w 4706911"/>
              <a:gd name="connsiteY3" fmla="*/ 5142585 h 5142585"/>
              <a:gd name="connsiteX4" fmla="*/ 2458388 w 4706911"/>
              <a:gd name="connsiteY4" fmla="*/ 14990 h 5142585"/>
              <a:gd name="connsiteX0" fmla="*/ 2278506 w 4706911"/>
              <a:gd name="connsiteY0" fmla="*/ 0 h 5172565"/>
              <a:gd name="connsiteX1" fmla="*/ 4706911 w 4706911"/>
              <a:gd name="connsiteY1" fmla="*/ 29980 h 5172565"/>
              <a:gd name="connsiteX2" fmla="*/ 4706911 w 4706911"/>
              <a:gd name="connsiteY2" fmla="*/ 5172565 h 5172565"/>
              <a:gd name="connsiteX3" fmla="*/ 0 w 4706911"/>
              <a:gd name="connsiteY3" fmla="*/ 5172565 h 5172565"/>
              <a:gd name="connsiteX4" fmla="*/ 2278506 w 4706911"/>
              <a:gd name="connsiteY4" fmla="*/ 0 h 5172565"/>
              <a:gd name="connsiteX0" fmla="*/ 2260033 w 4706911"/>
              <a:gd name="connsiteY0" fmla="*/ 0 h 5172565"/>
              <a:gd name="connsiteX1" fmla="*/ 4706911 w 4706911"/>
              <a:gd name="connsiteY1" fmla="*/ 29980 h 5172565"/>
              <a:gd name="connsiteX2" fmla="*/ 4706911 w 4706911"/>
              <a:gd name="connsiteY2" fmla="*/ 5172565 h 5172565"/>
              <a:gd name="connsiteX3" fmla="*/ 0 w 4706911"/>
              <a:gd name="connsiteY3" fmla="*/ 5172565 h 5172565"/>
              <a:gd name="connsiteX4" fmla="*/ 2260033 w 4706911"/>
              <a:gd name="connsiteY4" fmla="*/ 0 h 5172565"/>
              <a:gd name="connsiteX0" fmla="*/ 2225850 w 4706911"/>
              <a:gd name="connsiteY0" fmla="*/ 0 h 5172565"/>
              <a:gd name="connsiteX1" fmla="*/ 4706911 w 4706911"/>
              <a:gd name="connsiteY1" fmla="*/ 29980 h 5172565"/>
              <a:gd name="connsiteX2" fmla="*/ 4706911 w 4706911"/>
              <a:gd name="connsiteY2" fmla="*/ 5172565 h 5172565"/>
              <a:gd name="connsiteX3" fmla="*/ 0 w 4706911"/>
              <a:gd name="connsiteY3" fmla="*/ 5172565 h 5172565"/>
              <a:gd name="connsiteX4" fmla="*/ 2225850 w 4706911"/>
              <a:gd name="connsiteY4" fmla="*/ 0 h 5172565"/>
              <a:gd name="connsiteX0" fmla="*/ 2345491 w 4826552"/>
              <a:gd name="connsiteY0" fmla="*/ 0 h 5172565"/>
              <a:gd name="connsiteX1" fmla="*/ 4826552 w 4826552"/>
              <a:gd name="connsiteY1" fmla="*/ 29980 h 5172565"/>
              <a:gd name="connsiteX2" fmla="*/ 4826552 w 4826552"/>
              <a:gd name="connsiteY2" fmla="*/ 5172565 h 5172565"/>
              <a:gd name="connsiteX3" fmla="*/ 0 w 4826552"/>
              <a:gd name="connsiteY3" fmla="*/ 5159853 h 5172565"/>
              <a:gd name="connsiteX4" fmla="*/ 2345491 w 4826552"/>
              <a:gd name="connsiteY4" fmla="*/ 0 h 5172565"/>
              <a:gd name="connsiteX0" fmla="*/ 2345491 w 6038948"/>
              <a:gd name="connsiteY0" fmla="*/ 0 h 5172565"/>
              <a:gd name="connsiteX1" fmla="*/ 6038948 w 6038948"/>
              <a:gd name="connsiteY1" fmla="*/ 5690 h 5172565"/>
              <a:gd name="connsiteX2" fmla="*/ 4826552 w 6038948"/>
              <a:gd name="connsiteY2" fmla="*/ 5172565 h 5172565"/>
              <a:gd name="connsiteX3" fmla="*/ 0 w 6038948"/>
              <a:gd name="connsiteY3" fmla="*/ 5159853 h 5172565"/>
              <a:gd name="connsiteX4" fmla="*/ 2345491 w 6038948"/>
              <a:gd name="connsiteY4" fmla="*/ 0 h 5172565"/>
              <a:gd name="connsiteX0" fmla="*/ 2345491 w 6038948"/>
              <a:gd name="connsiteY0" fmla="*/ 0 h 5184710"/>
              <a:gd name="connsiteX1" fmla="*/ 6038948 w 6038948"/>
              <a:gd name="connsiteY1" fmla="*/ 5690 h 5184710"/>
              <a:gd name="connsiteX2" fmla="*/ 6038948 w 6038948"/>
              <a:gd name="connsiteY2" fmla="*/ 5184710 h 5184710"/>
              <a:gd name="connsiteX3" fmla="*/ 0 w 6038948"/>
              <a:gd name="connsiteY3" fmla="*/ 5159853 h 5184710"/>
              <a:gd name="connsiteX4" fmla="*/ 2345491 w 6038948"/>
              <a:gd name="connsiteY4" fmla="*/ 0 h 5184710"/>
              <a:gd name="connsiteX0" fmla="*/ 2345491 w 7049600"/>
              <a:gd name="connsiteY0" fmla="*/ 0 h 5184710"/>
              <a:gd name="connsiteX1" fmla="*/ 6038948 w 7049600"/>
              <a:gd name="connsiteY1" fmla="*/ 5690 h 5184710"/>
              <a:gd name="connsiteX2" fmla="*/ 7049600 w 7049600"/>
              <a:gd name="connsiteY2" fmla="*/ 5184710 h 5184710"/>
              <a:gd name="connsiteX3" fmla="*/ 0 w 7049600"/>
              <a:gd name="connsiteY3" fmla="*/ 5159853 h 5184710"/>
              <a:gd name="connsiteX4" fmla="*/ 2345491 w 7049600"/>
              <a:gd name="connsiteY4" fmla="*/ 0 h 5184710"/>
              <a:gd name="connsiteX0" fmla="*/ 2345491 w 7049600"/>
              <a:gd name="connsiteY0" fmla="*/ 0 h 5184710"/>
              <a:gd name="connsiteX1" fmla="*/ 7049600 w 7049600"/>
              <a:gd name="connsiteY1" fmla="*/ 5690 h 5184710"/>
              <a:gd name="connsiteX2" fmla="*/ 7049600 w 7049600"/>
              <a:gd name="connsiteY2" fmla="*/ 5184710 h 5184710"/>
              <a:gd name="connsiteX3" fmla="*/ 0 w 7049600"/>
              <a:gd name="connsiteY3" fmla="*/ 5159853 h 5184710"/>
              <a:gd name="connsiteX4" fmla="*/ 2345491 w 7049600"/>
              <a:gd name="connsiteY4" fmla="*/ 0 h 5184710"/>
              <a:gd name="connsiteX0" fmla="*/ 2363538 w 7067647"/>
              <a:gd name="connsiteY0" fmla="*/ 0 h 5204598"/>
              <a:gd name="connsiteX1" fmla="*/ 7067647 w 7067647"/>
              <a:gd name="connsiteY1" fmla="*/ 5690 h 5204598"/>
              <a:gd name="connsiteX2" fmla="*/ 7067647 w 7067647"/>
              <a:gd name="connsiteY2" fmla="*/ 5184710 h 5204598"/>
              <a:gd name="connsiteX3" fmla="*/ 0 w 7067647"/>
              <a:gd name="connsiteY3" fmla="*/ 5204598 h 5204598"/>
              <a:gd name="connsiteX4" fmla="*/ 2363538 w 7067647"/>
              <a:gd name="connsiteY4" fmla="*/ 0 h 5204598"/>
              <a:gd name="connsiteX0" fmla="*/ 2363538 w 7085694"/>
              <a:gd name="connsiteY0" fmla="*/ 0 h 5204598"/>
              <a:gd name="connsiteX1" fmla="*/ 7067647 w 7085694"/>
              <a:gd name="connsiteY1" fmla="*/ 5690 h 5204598"/>
              <a:gd name="connsiteX2" fmla="*/ 7085694 w 7085694"/>
              <a:gd name="connsiteY2" fmla="*/ 5202609 h 5204598"/>
              <a:gd name="connsiteX3" fmla="*/ 0 w 7085694"/>
              <a:gd name="connsiteY3" fmla="*/ 5204598 h 5204598"/>
              <a:gd name="connsiteX4" fmla="*/ 2363538 w 7085694"/>
              <a:gd name="connsiteY4" fmla="*/ 0 h 5204598"/>
              <a:gd name="connsiteX0" fmla="*/ 2363538 w 7067676"/>
              <a:gd name="connsiteY0" fmla="*/ 0 h 5204598"/>
              <a:gd name="connsiteX1" fmla="*/ 7067647 w 7067676"/>
              <a:gd name="connsiteY1" fmla="*/ 5690 h 5204598"/>
              <a:gd name="connsiteX2" fmla="*/ 6158594 w 7067676"/>
              <a:gd name="connsiteY2" fmla="*/ 4938115 h 5204598"/>
              <a:gd name="connsiteX3" fmla="*/ 0 w 7067676"/>
              <a:gd name="connsiteY3" fmla="*/ 5204598 h 5204598"/>
              <a:gd name="connsiteX4" fmla="*/ 2363538 w 7067676"/>
              <a:gd name="connsiteY4" fmla="*/ 0 h 5204598"/>
              <a:gd name="connsiteX0" fmla="*/ 2363538 w 7067682"/>
              <a:gd name="connsiteY0" fmla="*/ 0 h 5227800"/>
              <a:gd name="connsiteX1" fmla="*/ 7067647 w 7067682"/>
              <a:gd name="connsiteY1" fmla="*/ 5690 h 5227800"/>
              <a:gd name="connsiteX2" fmla="*/ 6310994 w 7067682"/>
              <a:gd name="connsiteY2" fmla="*/ 5227800 h 5227800"/>
              <a:gd name="connsiteX3" fmla="*/ 0 w 7067682"/>
              <a:gd name="connsiteY3" fmla="*/ 5204598 h 5227800"/>
              <a:gd name="connsiteX4" fmla="*/ 2363538 w 7067682"/>
              <a:gd name="connsiteY4" fmla="*/ 0 h 5227800"/>
              <a:gd name="connsiteX0" fmla="*/ 2363538 w 6382159"/>
              <a:gd name="connsiteY0" fmla="*/ 0 h 5227800"/>
              <a:gd name="connsiteX1" fmla="*/ 6381847 w 6382159"/>
              <a:gd name="connsiteY1" fmla="*/ 18285 h 5227800"/>
              <a:gd name="connsiteX2" fmla="*/ 6310994 w 6382159"/>
              <a:gd name="connsiteY2" fmla="*/ 5227800 h 5227800"/>
              <a:gd name="connsiteX3" fmla="*/ 0 w 6382159"/>
              <a:gd name="connsiteY3" fmla="*/ 5204598 h 5227800"/>
              <a:gd name="connsiteX4" fmla="*/ 2363538 w 6382159"/>
              <a:gd name="connsiteY4" fmla="*/ 0 h 5227800"/>
              <a:gd name="connsiteX0" fmla="*/ 2363538 w 6319520"/>
              <a:gd name="connsiteY0" fmla="*/ 0 h 5227800"/>
              <a:gd name="connsiteX1" fmla="*/ 6318348 w 6319520"/>
              <a:gd name="connsiteY1" fmla="*/ 18285 h 5227800"/>
              <a:gd name="connsiteX2" fmla="*/ 6310994 w 6319520"/>
              <a:gd name="connsiteY2" fmla="*/ 5227800 h 5227800"/>
              <a:gd name="connsiteX3" fmla="*/ 0 w 6319520"/>
              <a:gd name="connsiteY3" fmla="*/ 5204598 h 5227800"/>
              <a:gd name="connsiteX4" fmla="*/ 2363538 w 6319520"/>
              <a:gd name="connsiteY4" fmla="*/ 0 h 5227800"/>
              <a:gd name="connsiteX0" fmla="*/ 2363538 w 6310994"/>
              <a:gd name="connsiteY0" fmla="*/ 0 h 5227800"/>
              <a:gd name="connsiteX1" fmla="*/ 4696167 w 6310994"/>
              <a:gd name="connsiteY1" fmla="*/ 593778 h 5227800"/>
              <a:gd name="connsiteX2" fmla="*/ 6310994 w 6310994"/>
              <a:gd name="connsiteY2" fmla="*/ 5227800 h 5227800"/>
              <a:gd name="connsiteX3" fmla="*/ 0 w 6310994"/>
              <a:gd name="connsiteY3" fmla="*/ 5204598 h 5227800"/>
              <a:gd name="connsiteX4" fmla="*/ 2363538 w 6310994"/>
              <a:gd name="connsiteY4" fmla="*/ 0 h 5227800"/>
              <a:gd name="connsiteX0" fmla="*/ 2363538 w 6310994"/>
              <a:gd name="connsiteY0" fmla="*/ 0 h 5227800"/>
              <a:gd name="connsiteX1" fmla="*/ 5170952 w 6310994"/>
              <a:gd name="connsiteY1" fmla="*/ 18285 h 5227800"/>
              <a:gd name="connsiteX2" fmla="*/ 6310994 w 6310994"/>
              <a:gd name="connsiteY2" fmla="*/ 5227800 h 5227800"/>
              <a:gd name="connsiteX3" fmla="*/ 0 w 6310994"/>
              <a:gd name="connsiteY3" fmla="*/ 5204598 h 5227800"/>
              <a:gd name="connsiteX4" fmla="*/ 2363538 w 6310994"/>
              <a:gd name="connsiteY4" fmla="*/ 0 h 5227800"/>
              <a:gd name="connsiteX0" fmla="*/ 2363538 w 5176786"/>
              <a:gd name="connsiteY0" fmla="*/ 0 h 5227800"/>
              <a:gd name="connsiteX1" fmla="*/ 5170952 w 5176786"/>
              <a:gd name="connsiteY1" fmla="*/ 18285 h 5227800"/>
              <a:gd name="connsiteX2" fmla="*/ 5176786 w 5176786"/>
              <a:gd name="connsiteY2" fmla="*/ 5227800 h 5227800"/>
              <a:gd name="connsiteX3" fmla="*/ 0 w 5176786"/>
              <a:gd name="connsiteY3" fmla="*/ 5204598 h 5227800"/>
              <a:gd name="connsiteX4" fmla="*/ 2363538 w 5176786"/>
              <a:gd name="connsiteY4" fmla="*/ 0 h 5227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76786" h="5227800">
                <a:moveTo>
                  <a:pt x="2363538" y="0"/>
                </a:moveTo>
                <a:lnTo>
                  <a:pt x="5170952" y="18285"/>
                </a:lnTo>
                <a:cubicBezTo>
                  <a:pt x="5176968" y="1750591"/>
                  <a:pt x="5170770" y="3495494"/>
                  <a:pt x="5176786" y="5227800"/>
                </a:cubicBezTo>
                <a:lnTo>
                  <a:pt x="0" y="5204598"/>
                </a:lnTo>
                <a:lnTo>
                  <a:pt x="2363538" y="0"/>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2489" b="0" i="0" u="none" strike="noStrike" kern="0" cap="none" spc="0" normalizeH="0" baseline="0" noProof="0">
              <a:ln>
                <a:noFill/>
              </a:ln>
              <a:solidFill>
                <a:srgbClr val="FFFFFF"/>
              </a:solidFill>
              <a:effectLst/>
              <a:uLnTx/>
              <a:uFillTx/>
              <a:latin typeface="Arial"/>
              <a:ea typeface="+mn-ea"/>
              <a:cs typeface="+mn-cs"/>
              <a:sym typeface="Arial"/>
            </a:endParaRPr>
          </a:p>
        </p:txBody>
      </p:sp>
      <p:sp>
        <p:nvSpPr>
          <p:cNvPr id="2" name="Title 1">
            <a:extLst>
              <a:ext uri="{FF2B5EF4-FFF2-40B4-BE49-F238E27FC236}">
                <a16:creationId xmlns:a16="http://schemas.microsoft.com/office/drawing/2014/main" id="{824D1383-7DBE-C048-AF5D-CA29946C64FE}"/>
              </a:ext>
            </a:extLst>
          </p:cNvPr>
          <p:cNvSpPr>
            <a:spLocks noGrp="1"/>
          </p:cNvSpPr>
          <p:nvPr>
            <p:ph type="ctrTitle" hasCustomPrompt="1"/>
          </p:nvPr>
        </p:nvSpPr>
        <p:spPr>
          <a:xfrm>
            <a:off x="348319" y="1654119"/>
            <a:ext cx="5521569" cy="1989530"/>
          </a:xfrm>
        </p:spPr>
        <p:txBody>
          <a:bodyPr anchor="b">
            <a:noAutofit/>
          </a:bodyPr>
          <a:lstStyle>
            <a:lvl1pPr algn="l">
              <a:defRPr sz="6000" b="1" i="0">
                <a:latin typeface="Inter" panose="02000503000000020004" pitchFamily="2" charset="0"/>
                <a:ea typeface="Inter" panose="02000503000000020004" pitchFamily="2" charset="0"/>
                <a:cs typeface="Inter" panose="02000503000000020004" pitchFamily="2" charset="0"/>
              </a:defRPr>
            </a:lvl1pPr>
          </a:lstStyle>
          <a:p>
            <a:r>
              <a:rPr lang="en-US"/>
              <a:t>Click Here To Edit Title Text</a:t>
            </a:r>
          </a:p>
        </p:txBody>
      </p:sp>
      <p:sp>
        <p:nvSpPr>
          <p:cNvPr id="3" name="Subtitle 2">
            <a:extLst>
              <a:ext uri="{FF2B5EF4-FFF2-40B4-BE49-F238E27FC236}">
                <a16:creationId xmlns:a16="http://schemas.microsoft.com/office/drawing/2014/main" id="{041D5717-59F9-0A40-9A31-1DB884D28E55}"/>
              </a:ext>
            </a:extLst>
          </p:cNvPr>
          <p:cNvSpPr>
            <a:spLocks noGrp="1"/>
          </p:cNvSpPr>
          <p:nvPr>
            <p:ph type="subTitle" idx="1" hasCustomPrompt="1"/>
          </p:nvPr>
        </p:nvSpPr>
        <p:spPr>
          <a:xfrm>
            <a:off x="348319" y="3908190"/>
            <a:ext cx="5521569" cy="512446"/>
          </a:xfrm>
          <a:prstGeom prst="rect">
            <a:avLst/>
          </a:prstGeom>
        </p:spPr>
        <p:txBody>
          <a:bodyPr lIns="0" tIns="0" rIns="0" bIns="0">
            <a:noAutofit/>
          </a:bodyPr>
          <a:lstStyle>
            <a:lvl1pPr marL="0" marR="0" indent="0" algn="l" defTabSz="914400" rtl="0" eaLnBrk="1" fontAlgn="auto" latinLnBrk="0" hangingPunct="1">
              <a:lnSpc>
                <a:spcPct val="110000"/>
              </a:lnSpc>
              <a:spcBef>
                <a:spcPts val="0"/>
              </a:spcBef>
              <a:spcAft>
                <a:spcPts val="0"/>
              </a:spcAft>
              <a:buClrTx/>
              <a:buSzTx/>
              <a:buFont typeface="Arial" panose="020B0604020202020204" pitchFamily="34" charset="0"/>
              <a:buNone/>
              <a:tabLst/>
              <a:defRPr lang="en-US" sz="2400" b="0" i="0" smtClean="0">
                <a:effectLst/>
                <a:latin typeface="Inter" panose="02000503000000020004" pitchFamily="2" charset="0"/>
                <a:ea typeface="Inter" panose="02000503000000020004" pitchFamily="2" charset="0"/>
                <a:cs typeface="Inter" panose="02000503000000020004" pitchFamily="2"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Here To Add Subhead Text</a:t>
            </a:r>
          </a:p>
        </p:txBody>
      </p:sp>
      <p:grpSp>
        <p:nvGrpSpPr>
          <p:cNvPr id="2911" name="Graphic 2472">
            <a:extLst>
              <a:ext uri="{FF2B5EF4-FFF2-40B4-BE49-F238E27FC236}">
                <a16:creationId xmlns:a16="http://schemas.microsoft.com/office/drawing/2014/main" id="{03598382-8A49-9C49-A708-E47BA6806C4A}"/>
              </a:ext>
            </a:extLst>
          </p:cNvPr>
          <p:cNvGrpSpPr/>
          <p:nvPr/>
        </p:nvGrpSpPr>
        <p:grpSpPr>
          <a:xfrm>
            <a:off x="7863068" y="-2254390"/>
            <a:ext cx="301842" cy="18096"/>
            <a:chOff x="7863068" y="-2254390"/>
            <a:chExt cx="301842" cy="18096"/>
          </a:xfrm>
          <a:solidFill>
            <a:srgbClr val="549D40"/>
          </a:solidFill>
        </p:grpSpPr>
        <p:sp>
          <p:nvSpPr>
            <p:cNvPr id="2912" name="Freeform 2911">
              <a:extLst>
                <a:ext uri="{FF2B5EF4-FFF2-40B4-BE49-F238E27FC236}">
                  <a16:creationId xmlns:a16="http://schemas.microsoft.com/office/drawing/2014/main" id="{96BE26C9-9249-E946-8F96-B2BD3862E5C7}"/>
                </a:ext>
              </a:extLst>
            </p:cNvPr>
            <p:cNvSpPr/>
            <p:nvPr/>
          </p:nvSpPr>
          <p:spPr>
            <a:xfrm>
              <a:off x="7863068" y="-2254390"/>
              <a:ext cx="18074" cy="18096"/>
            </a:xfrm>
            <a:custGeom>
              <a:avLst/>
              <a:gdLst>
                <a:gd name="connsiteX0" fmla="*/ 0 w 18074"/>
                <a:gd name="connsiteY0" fmla="*/ 0 h 18096"/>
                <a:gd name="connsiteX1" fmla="*/ 0 w 18074"/>
                <a:gd name="connsiteY1" fmla="*/ 0 h 18096"/>
              </a:gdLst>
              <a:ahLst/>
              <a:cxnLst>
                <a:cxn ang="0">
                  <a:pos x="connsiteX0" y="connsiteY0"/>
                </a:cxn>
                <a:cxn ang="0">
                  <a:pos x="connsiteX1" y="connsiteY1"/>
                </a:cxn>
              </a:cxnLst>
              <a:rect l="l" t="t" r="r" b="b"/>
              <a:pathLst>
                <a:path w="18074" h="18096">
                  <a:moveTo>
                    <a:pt x="0" y="0"/>
                  </a:moveTo>
                  <a:lnTo>
                    <a:pt x="0" y="0"/>
                  </a:lnTo>
                </a:path>
              </a:pathLst>
            </a:custGeom>
            <a:solidFill>
              <a:srgbClr val="549D40"/>
            </a:solidFill>
            <a:ln w="18073" cap="flat">
              <a:noFill/>
              <a:prstDash val="solid"/>
              <a:miter/>
            </a:ln>
          </p:spPr>
          <p:txBody>
            <a:bodyPr rtlCol="0" anchor="ctr"/>
            <a:lstStyle/>
            <a:p>
              <a:endParaRPr lang="en-US"/>
            </a:p>
          </p:txBody>
        </p:sp>
        <p:sp>
          <p:nvSpPr>
            <p:cNvPr id="2913" name="Freeform 2912">
              <a:extLst>
                <a:ext uri="{FF2B5EF4-FFF2-40B4-BE49-F238E27FC236}">
                  <a16:creationId xmlns:a16="http://schemas.microsoft.com/office/drawing/2014/main" id="{E84AB357-6B53-2741-9742-33F99A62D617}"/>
                </a:ext>
              </a:extLst>
            </p:cNvPr>
            <p:cNvSpPr/>
            <p:nvPr/>
          </p:nvSpPr>
          <p:spPr>
            <a:xfrm>
              <a:off x="8164911" y="-2254390"/>
              <a:ext cx="18074" cy="18096"/>
            </a:xfrm>
            <a:custGeom>
              <a:avLst/>
              <a:gdLst>
                <a:gd name="connsiteX0" fmla="*/ 0 w 18074"/>
                <a:gd name="connsiteY0" fmla="*/ 0 h 18096"/>
                <a:gd name="connsiteX1" fmla="*/ 0 w 18074"/>
                <a:gd name="connsiteY1" fmla="*/ 0 h 18096"/>
              </a:gdLst>
              <a:ahLst/>
              <a:cxnLst>
                <a:cxn ang="0">
                  <a:pos x="connsiteX0" y="connsiteY0"/>
                </a:cxn>
                <a:cxn ang="0">
                  <a:pos x="connsiteX1" y="connsiteY1"/>
                </a:cxn>
              </a:cxnLst>
              <a:rect l="l" t="t" r="r" b="b"/>
              <a:pathLst>
                <a:path w="18074" h="18096">
                  <a:moveTo>
                    <a:pt x="0" y="0"/>
                  </a:moveTo>
                  <a:lnTo>
                    <a:pt x="0" y="0"/>
                  </a:lnTo>
                </a:path>
              </a:pathLst>
            </a:custGeom>
            <a:solidFill>
              <a:srgbClr val="549D40"/>
            </a:solidFill>
            <a:ln w="18073" cap="flat">
              <a:noFill/>
              <a:prstDash val="solid"/>
              <a:miter/>
            </a:ln>
          </p:spPr>
          <p:txBody>
            <a:bodyPr rtlCol="0" anchor="ctr"/>
            <a:lstStyle/>
            <a:p>
              <a:endParaRPr lang="en-US"/>
            </a:p>
          </p:txBody>
        </p:sp>
      </p:grpSp>
      <p:grpSp>
        <p:nvGrpSpPr>
          <p:cNvPr id="4050" name="Group 4049">
            <a:extLst>
              <a:ext uri="{FF2B5EF4-FFF2-40B4-BE49-F238E27FC236}">
                <a16:creationId xmlns:a16="http://schemas.microsoft.com/office/drawing/2014/main" id="{08FAB84F-51A2-3E43-AB15-22F0A0B130CB}"/>
              </a:ext>
            </a:extLst>
          </p:cNvPr>
          <p:cNvGrpSpPr/>
          <p:nvPr userDrawn="1"/>
        </p:nvGrpSpPr>
        <p:grpSpPr>
          <a:xfrm>
            <a:off x="5629661" y="54366"/>
            <a:ext cx="6732044" cy="6764828"/>
            <a:chOff x="5629661" y="54366"/>
            <a:chExt cx="6732044" cy="6764828"/>
          </a:xfrm>
        </p:grpSpPr>
        <p:sp>
          <p:nvSpPr>
            <p:cNvPr id="3622" name="Freeform 3621">
              <a:extLst>
                <a:ext uri="{FF2B5EF4-FFF2-40B4-BE49-F238E27FC236}">
                  <a16:creationId xmlns:a16="http://schemas.microsoft.com/office/drawing/2014/main" id="{E04370CC-E2EA-E446-B32B-E2E64F7B678E}"/>
                </a:ext>
              </a:extLst>
            </p:cNvPr>
            <p:cNvSpPr/>
            <p:nvPr userDrawn="1"/>
          </p:nvSpPr>
          <p:spPr>
            <a:xfrm>
              <a:off x="8356288" y="327624"/>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5"/>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a:p>
          </p:txBody>
        </p:sp>
        <p:sp>
          <p:nvSpPr>
            <p:cNvPr id="3623" name="Freeform 3622">
              <a:extLst>
                <a:ext uri="{FF2B5EF4-FFF2-40B4-BE49-F238E27FC236}">
                  <a16:creationId xmlns:a16="http://schemas.microsoft.com/office/drawing/2014/main" id="{E4A00E48-E230-7247-AFE0-2F532B4200B6}"/>
                </a:ext>
              </a:extLst>
            </p:cNvPr>
            <p:cNvSpPr/>
            <p:nvPr userDrawn="1"/>
          </p:nvSpPr>
          <p:spPr>
            <a:xfrm>
              <a:off x="8677690" y="327980"/>
              <a:ext cx="39763" cy="121246"/>
            </a:xfrm>
            <a:custGeom>
              <a:avLst/>
              <a:gdLst>
                <a:gd name="connsiteX0" fmla="*/ 39764 w 39763"/>
                <a:gd name="connsiteY0" fmla="*/ 19906 h 121246"/>
                <a:gd name="connsiteX1" fmla="*/ 39764 w 39763"/>
                <a:gd name="connsiteY1" fmla="*/ 101341 h 121246"/>
                <a:gd name="connsiteX2" fmla="*/ 19882 w 39763"/>
                <a:gd name="connsiteY2" fmla="*/ 121246 h 121246"/>
                <a:gd name="connsiteX3" fmla="*/ 19882 w 39763"/>
                <a:gd name="connsiteY3" fmla="*/ 121246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8"/>
                    <a:pt x="30726" y="121246"/>
                    <a:pt x="19882" y="121246"/>
                  </a:cubicBezTo>
                  <a:lnTo>
                    <a:pt x="19882" y="121246"/>
                  </a:lnTo>
                  <a:cubicBezTo>
                    <a:pt x="9037" y="121246"/>
                    <a:pt x="0" y="112198"/>
                    <a:pt x="0" y="101341"/>
                  </a:cubicBezTo>
                  <a:lnTo>
                    <a:pt x="0" y="19906"/>
                  </a:lnTo>
                  <a:cubicBezTo>
                    <a:pt x="0" y="9048"/>
                    <a:pt x="9037" y="0"/>
                    <a:pt x="19882" y="0"/>
                  </a:cubicBezTo>
                  <a:lnTo>
                    <a:pt x="19882" y="0"/>
                  </a:lnTo>
                  <a:cubicBezTo>
                    <a:pt x="30726" y="0"/>
                    <a:pt x="39764" y="9048"/>
                    <a:pt x="39764" y="19906"/>
                  </a:cubicBezTo>
                  <a:close/>
                </a:path>
              </a:pathLst>
            </a:custGeom>
            <a:solidFill>
              <a:srgbClr val="549D40"/>
            </a:solidFill>
            <a:ln w="18073" cap="flat">
              <a:noFill/>
              <a:prstDash val="solid"/>
              <a:miter/>
            </a:ln>
          </p:spPr>
          <p:txBody>
            <a:bodyPr rtlCol="0" anchor="ctr"/>
            <a:lstStyle/>
            <a:p>
              <a:endParaRPr lang="en-US"/>
            </a:p>
          </p:txBody>
        </p:sp>
        <p:sp>
          <p:nvSpPr>
            <p:cNvPr id="3624" name="Freeform 3623">
              <a:extLst>
                <a:ext uri="{FF2B5EF4-FFF2-40B4-BE49-F238E27FC236}">
                  <a16:creationId xmlns:a16="http://schemas.microsoft.com/office/drawing/2014/main" id="{E79E239A-8F60-524D-BF37-8CF02F34C74B}"/>
                </a:ext>
              </a:extLst>
            </p:cNvPr>
            <p:cNvSpPr/>
            <p:nvPr userDrawn="1"/>
          </p:nvSpPr>
          <p:spPr>
            <a:xfrm>
              <a:off x="8961781" y="327624"/>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5"/>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a:p>
          </p:txBody>
        </p:sp>
        <p:sp>
          <p:nvSpPr>
            <p:cNvPr id="3625" name="Freeform 3624">
              <a:extLst>
                <a:ext uri="{FF2B5EF4-FFF2-40B4-BE49-F238E27FC236}">
                  <a16:creationId xmlns:a16="http://schemas.microsoft.com/office/drawing/2014/main" id="{32EF5FA6-70C5-4645-B690-CFA7A89741C2}"/>
                </a:ext>
              </a:extLst>
            </p:cNvPr>
            <p:cNvSpPr/>
            <p:nvPr userDrawn="1"/>
          </p:nvSpPr>
          <p:spPr>
            <a:xfrm>
              <a:off x="9265431" y="327624"/>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89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89" y="90839"/>
                  </a:lnTo>
                  <a:cubicBezTo>
                    <a:pt x="81012" y="99887"/>
                    <a:pt x="75589" y="112555"/>
                    <a:pt x="66552" y="117984"/>
                  </a:cubicBezTo>
                  <a:lnTo>
                    <a:pt x="66552" y="117984"/>
                  </a:lnTo>
                  <a:cubicBezTo>
                    <a:pt x="57515" y="123413"/>
                    <a:pt x="44863" y="117984"/>
                    <a:pt x="39441" y="108935"/>
                  </a:cubicBezTo>
                  <a:lnTo>
                    <a:pt x="3292" y="29311"/>
                  </a:lnTo>
                  <a:cubicBezTo>
                    <a:pt x="-3938" y="18453"/>
                    <a:pt x="1485" y="7595"/>
                    <a:pt x="12329" y="2166"/>
                  </a:cubicBezTo>
                  <a:close/>
                </a:path>
              </a:pathLst>
            </a:custGeom>
            <a:solidFill>
              <a:srgbClr val="549D40"/>
            </a:solidFill>
            <a:ln w="18073" cap="flat">
              <a:noFill/>
              <a:prstDash val="solid"/>
              <a:miter/>
            </a:ln>
          </p:spPr>
          <p:txBody>
            <a:bodyPr rtlCol="0" anchor="ctr"/>
            <a:lstStyle/>
            <a:p>
              <a:endParaRPr lang="en-US"/>
            </a:p>
          </p:txBody>
        </p:sp>
        <p:sp>
          <p:nvSpPr>
            <p:cNvPr id="3626" name="Freeform 3625">
              <a:extLst>
                <a:ext uri="{FF2B5EF4-FFF2-40B4-BE49-F238E27FC236}">
                  <a16:creationId xmlns:a16="http://schemas.microsoft.com/office/drawing/2014/main" id="{AFE391C1-F5D1-DE4F-98C9-6A87B5604D6A}"/>
                </a:ext>
              </a:extLst>
            </p:cNvPr>
            <p:cNvSpPr/>
            <p:nvPr userDrawn="1"/>
          </p:nvSpPr>
          <p:spPr>
            <a:xfrm>
              <a:off x="9586832" y="327980"/>
              <a:ext cx="39763" cy="121246"/>
            </a:xfrm>
            <a:custGeom>
              <a:avLst/>
              <a:gdLst>
                <a:gd name="connsiteX0" fmla="*/ 39764 w 39763"/>
                <a:gd name="connsiteY0" fmla="*/ 19906 h 121246"/>
                <a:gd name="connsiteX1" fmla="*/ 39764 w 39763"/>
                <a:gd name="connsiteY1" fmla="*/ 101341 h 121246"/>
                <a:gd name="connsiteX2" fmla="*/ 19882 w 39763"/>
                <a:gd name="connsiteY2" fmla="*/ 121246 h 121246"/>
                <a:gd name="connsiteX3" fmla="*/ 19882 w 39763"/>
                <a:gd name="connsiteY3" fmla="*/ 121246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8"/>
                    <a:pt x="30726" y="121246"/>
                    <a:pt x="19882" y="121246"/>
                  </a:cubicBezTo>
                  <a:lnTo>
                    <a:pt x="19882" y="121246"/>
                  </a:lnTo>
                  <a:cubicBezTo>
                    <a:pt x="9037" y="121246"/>
                    <a:pt x="0" y="112198"/>
                    <a:pt x="0" y="101341"/>
                  </a:cubicBezTo>
                  <a:lnTo>
                    <a:pt x="0" y="19906"/>
                  </a:lnTo>
                  <a:cubicBezTo>
                    <a:pt x="0" y="9048"/>
                    <a:pt x="9037" y="0"/>
                    <a:pt x="19882" y="0"/>
                  </a:cubicBezTo>
                  <a:lnTo>
                    <a:pt x="19882" y="0"/>
                  </a:lnTo>
                  <a:cubicBezTo>
                    <a:pt x="28919" y="0"/>
                    <a:pt x="39764" y="9048"/>
                    <a:pt x="39764" y="19906"/>
                  </a:cubicBezTo>
                  <a:close/>
                </a:path>
              </a:pathLst>
            </a:custGeom>
            <a:solidFill>
              <a:srgbClr val="549D40"/>
            </a:solidFill>
            <a:ln w="18073" cap="flat">
              <a:noFill/>
              <a:prstDash val="solid"/>
              <a:miter/>
            </a:ln>
          </p:spPr>
          <p:txBody>
            <a:bodyPr rtlCol="0" anchor="ctr"/>
            <a:lstStyle/>
            <a:p>
              <a:endParaRPr lang="en-US"/>
            </a:p>
          </p:txBody>
        </p:sp>
        <p:sp>
          <p:nvSpPr>
            <p:cNvPr id="3627" name="Freeform 3626">
              <a:extLst>
                <a:ext uri="{FF2B5EF4-FFF2-40B4-BE49-F238E27FC236}">
                  <a16:creationId xmlns:a16="http://schemas.microsoft.com/office/drawing/2014/main" id="{982B4FEF-E815-F048-9341-D6AC3738A213}"/>
                </a:ext>
              </a:extLst>
            </p:cNvPr>
            <p:cNvSpPr/>
            <p:nvPr userDrawn="1"/>
          </p:nvSpPr>
          <p:spPr>
            <a:xfrm>
              <a:off x="9870923" y="327624"/>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4 h 120149"/>
                <a:gd name="connsiteX5" fmla="*/ 66552 w 77753"/>
                <a:gd name="connsiteY5" fmla="*/ 117984 h 120149"/>
                <a:gd name="connsiteX6" fmla="*/ 39441 w 77753"/>
                <a:gd name="connsiteY6" fmla="*/ 108935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5"/>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a:p>
          </p:txBody>
        </p:sp>
        <p:sp>
          <p:nvSpPr>
            <p:cNvPr id="3628" name="Freeform 3627">
              <a:extLst>
                <a:ext uri="{FF2B5EF4-FFF2-40B4-BE49-F238E27FC236}">
                  <a16:creationId xmlns:a16="http://schemas.microsoft.com/office/drawing/2014/main" id="{ABEA19FB-3EAA-614F-9A3F-C32B80D22365}"/>
                </a:ext>
              </a:extLst>
            </p:cNvPr>
            <p:cNvSpPr/>
            <p:nvPr userDrawn="1"/>
          </p:nvSpPr>
          <p:spPr>
            <a:xfrm>
              <a:off x="10173566" y="327624"/>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3"/>
                    <a:pt x="44062" y="117984"/>
                    <a:pt x="38640" y="108935"/>
                  </a:cubicBezTo>
                  <a:lnTo>
                    <a:pt x="2491" y="29311"/>
                  </a:lnTo>
                  <a:cubicBezTo>
                    <a:pt x="-2931" y="18453"/>
                    <a:pt x="684" y="7595"/>
                    <a:pt x="11529" y="2166"/>
                  </a:cubicBezTo>
                  <a:close/>
                </a:path>
              </a:pathLst>
            </a:custGeom>
            <a:solidFill>
              <a:srgbClr val="549D40"/>
            </a:solidFill>
            <a:ln w="18073" cap="flat">
              <a:noFill/>
              <a:prstDash val="solid"/>
              <a:miter/>
            </a:ln>
          </p:spPr>
          <p:txBody>
            <a:bodyPr rtlCol="0" anchor="ctr"/>
            <a:lstStyle/>
            <a:p>
              <a:endParaRPr lang="en-US"/>
            </a:p>
          </p:txBody>
        </p:sp>
        <p:sp>
          <p:nvSpPr>
            <p:cNvPr id="3629" name="Freeform 3628">
              <a:extLst>
                <a:ext uri="{FF2B5EF4-FFF2-40B4-BE49-F238E27FC236}">
                  <a16:creationId xmlns:a16="http://schemas.microsoft.com/office/drawing/2014/main" id="{0D1C5028-1E8B-8C4A-BBA0-D7A8BF0A73B5}"/>
                </a:ext>
              </a:extLst>
            </p:cNvPr>
            <p:cNvSpPr/>
            <p:nvPr userDrawn="1"/>
          </p:nvSpPr>
          <p:spPr>
            <a:xfrm>
              <a:off x="10495974" y="327980"/>
              <a:ext cx="39763" cy="121246"/>
            </a:xfrm>
            <a:custGeom>
              <a:avLst/>
              <a:gdLst>
                <a:gd name="connsiteX0" fmla="*/ 39764 w 39763"/>
                <a:gd name="connsiteY0" fmla="*/ 19906 h 121246"/>
                <a:gd name="connsiteX1" fmla="*/ 39764 w 39763"/>
                <a:gd name="connsiteY1" fmla="*/ 101341 h 121246"/>
                <a:gd name="connsiteX2" fmla="*/ 19882 w 39763"/>
                <a:gd name="connsiteY2" fmla="*/ 121246 h 121246"/>
                <a:gd name="connsiteX3" fmla="*/ 19882 w 39763"/>
                <a:gd name="connsiteY3" fmla="*/ 121246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8"/>
                    <a:pt x="30727" y="121246"/>
                    <a:pt x="19882" y="121246"/>
                  </a:cubicBezTo>
                  <a:lnTo>
                    <a:pt x="19882" y="121246"/>
                  </a:lnTo>
                  <a:cubicBezTo>
                    <a:pt x="9037" y="121246"/>
                    <a:pt x="0" y="112198"/>
                    <a:pt x="0" y="101341"/>
                  </a:cubicBezTo>
                  <a:lnTo>
                    <a:pt x="0" y="19906"/>
                  </a:lnTo>
                  <a:cubicBezTo>
                    <a:pt x="0" y="9048"/>
                    <a:pt x="9037" y="0"/>
                    <a:pt x="19882" y="0"/>
                  </a:cubicBezTo>
                  <a:lnTo>
                    <a:pt x="19882" y="0"/>
                  </a:lnTo>
                  <a:cubicBezTo>
                    <a:pt x="28919" y="0"/>
                    <a:pt x="39764" y="9048"/>
                    <a:pt x="39764" y="19906"/>
                  </a:cubicBezTo>
                  <a:close/>
                </a:path>
              </a:pathLst>
            </a:custGeom>
            <a:solidFill>
              <a:srgbClr val="549D40"/>
            </a:solidFill>
            <a:ln w="18073" cap="flat">
              <a:noFill/>
              <a:prstDash val="solid"/>
              <a:miter/>
            </a:ln>
          </p:spPr>
          <p:txBody>
            <a:bodyPr rtlCol="0" anchor="ctr"/>
            <a:lstStyle/>
            <a:p>
              <a:endParaRPr lang="en-US"/>
            </a:p>
          </p:txBody>
        </p:sp>
        <p:sp>
          <p:nvSpPr>
            <p:cNvPr id="3630" name="Freeform 3629">
              <a:extLst>
                <a:ext uri="{FF2B5EF4-FFF2-40B4-BE49-F238E27FC236}">
                  <a16:creationId xmlns:a16="http://schemas.microsoft.com/office/drawing/2014/main" id="{9A10369D-BD47-B449-99C9-C9DEAAC27A1B}"/>
                </a:ext>
              </a:extLst>
            </p:cNvPr>
            <p:cNvSpPr/>
            <p:nvPr userDrawn="1"/>
          </p:nvSpPr>
          <p:spPr>
            <a:xfrm>
              <a:off x="8072197" y="934213"/>
              <a:ext cx="39763" cy="121246"/>
            </a:xfrm>
            <a:custGeom>
              <a:avLst/>
              <a:gdLst>
                <a:gd name="connsiteX0" fmla="*/ 18074 w 39763"/>
                <a:gd name="connsiteY0" fmla="*/ 0 h 121246"/>
                <a:gd name="connsiteX1" fmla="*/ 18074 w 39763"/>
                <a:gd name="connsiteY1" fmla="*/ 0 h 121246"/>
                <a:gd name="connsiteX2" fmla="*/ 39764 w 39763"/>
                <a:gd name="connsiteY2" fmla="*/ 19906 h 121246"/>
                <a:gd name="connsiteX3" fmla="*/ 39764 w 39763"/>
                <a:gd name="connsiteY3" fmla="*/ 101341 h 121246"/>
                <a:gd name="connsiteX4" fmla="*/ 19882 w 39763"/>
                <a:gd name="connsiteY4" fmla="*/ 121246 h 121246"/>
                <a:gd name="connsiteX5" fmla="*/ 19882 w 39763"/>
                <a:gd name="connsiteY5" fmla="*/ 121246 h 121246"/>
                <a:gd name="connsiteX6" fmla="*/ 0 w 39763"/>
                <a:gd name="connsiteY6" fmla="*/ 101341 h 121246"/>
                <a:gd name="connsiteX7" fmla="*/ 0 w 39763"/>
                <a:gd name="connsiteY7" fmla="*/ 39812 h 121246"/>
                <a:gd name="connsiteX8" fmla="*/ 18074 w 39763"/>
                <a:gd name="connsiteY8" fmla="*/ 0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18074" y="0"/>
                  </a:moveTo>
                  <a:lnTo>
                    <a:pt x="18074" y="0"/>
                  </a:lnTo>
                  <a:cubicBezTo>
                    <a:pt x="28919" y="0"/>
                    <a:pt x="39764" y="9048"/>
                    <a:pt x="39764" y="19906"/>
                  </a:cubicBezTo>
                  <a:lnTo>
                    <a:pt x="39764" y="101341"/>
                  </a:lnTo>
                  <a:cubicBezTo>
                    <a:pt x="39764" y="112198"/>
                    <a:pt x="30726" y="121246"/>
                    <a:pt x="19882" y="121246"/>
                  </a:cubicBezTo>
                  <a:lnTo>
                    <a:pt x="19882" y="121246"/>
                  </a:lnTo>
                  <a:cubicBezTo>
                    <a:pt x="9037" y="121246"/>
                    <a:pt x="0" y="112198"/>
                    <a:pt x="0" y="101341"/>
                  </a:cubicBezTo>
                  <a:lnTo>
                    <a:pt x="0" y="39812"/>
                  </a:lnTo>
                  <a:lnTo>
                    <a:pt x="18074" y="0"/>
                  </a:lnTo>
                  <a:close/>
                </a:path>
              </a:pathLst>
            </a:custGeom>
            <a:solidFill>
              <a:srgbClr val="549D40"/>
            </a:solidFill>
            <a:ln w="18073" cap="flat">
              <a:noFill/>
              <a:prstDash val="solid"/>
              <a:miter/>
            </a:ln>
          </p:spPr>
          <p:txBody>
            <a:bodyPr rtlCol="0" anchor="ctr"/>
            <a:lstStyle/>
            <a:p>
              <a:endParaRPr lang="en-US"/>
            </a:p>
          </p:txBody>
        </p:sp>
        <p:sp>
          <p:nvSpPr>
            <p:cNvPr id="3631" name="Freeform 3630">
              <a:extLst>
                <a:ext uri="{FF2B5EF4-FFF2-40B4-BE49-F238E27FC236}">
                  <a16:creationId xmlns:a16="http://schemas.microsoft.com/office/drawing/2014/main" id="{FF0ECA73-A6F5-8741-A06A-DB9B279F6418}"/>
                </a:ext>
              </a:extLst>
            </p:cNvPr>
            <p:cNvSpPr/>
            <p:nvPr userDrawn="1"/>
          </p:nvSpPr>
          <p:spPr>
            <a:xfrm>
              <a:off x="8053439" y="1237878"/>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5"/>
                  </a:cubicBezTo>
                  <a:lnTo>
                    <a:pt x="2491" y="29311"/>
                  </a:lnTo>
                  <a:cubicBezTo>
                    <a:pt x="-2931" y="18453"/>
                    <a:pt x="684" y="7595"/>
                    <a:pt x="11528" y="2166"/>
                  </a:cubicBezTo>
                  <a:close/>
                </a:path>
              </a:pathLst>
            </a:custGeom>
            <a:solidFill>
              <a:srgbClr val="549D40"/>
            </a:solidFill>
            <a:ln w="18073" cap="flat">
              <a:noFill/>
              <a:prstDash val="solid"/>
              <a:miter/>
            </a:ln>
          </p:spPr>
          <p:txBody>
            <a:bodyPr rtlCol="0" anchor="ctr"/>
            <a:lstStyle/>
            <a:p>
              <a:endParaRPr lang="en-US"/>
            </a:p>
          </p:txBody>
        </p:sp>
        <p:sp>
          <p:nvSpPr>
            <p:cNvPr id="3632" name="Freeform 3631">
              <a:extLst>
                <a:ext uri="{FF2B5EF4-FFF2-40B4-BE49-F238E27FC236}">
                  <a16:creationId xmlns:a16="http://schemas.microsoft.com/office/drawing/2014/main" id="{075B83C4-7275-AE47-86F8-B6FE36947B32}"/>
                </a:ext>
              </a:extLst>
            </p:cNvPr>
            <p:cNvSpPr/>
            <p:nvPr userDrawn="1"/>
          </p:nvSpPr>
          <p:spPr>
            <a:xfrm>
              <a:off x="8374039" y="631802"/>
              <a:ext cx="39763" cy="121445"/>
            </a:xfrm>
            <a:custGeom>
              <a:avLst/>
              <a:gdLst>
                <a:gd name="connsiteX0" fmla="*/ 39764 w 39763"/>
                <a:gd name="connsiteY0" fmla="*/ 20105 h 121445"/>
                <a:gd name="connsiteX1" fmla="*/ 39764 w 39763"/>
                <a:gd name="connsiteY1" fmla="*/ 101539 h 121445"/>
                <a:gd name="connsiteX2" fmla="*/ 19882 w 39763"/>
                <a:gd name="connsiteY2" fmla="*/ 121445 h 121445"/>
                <a:gd name="connsiteX3" fmla="*/ 19882 w 39763"/>
                <a:gd name="connsiteY3" fmla="*/ 121445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7" y="121445"/>
                    <a:pt x="19882" y="121445"/>
                  </a:cubicBezTo>
                  <a:lnTo>
                    <a:pt x="19882" y="121445"/>
                  </a:lnTo>
                  <a:cubicBezTo>
                    <a:pt x="9037" y="121445"/>
                    <a:pt x="0" y="112397"/>
                    <a:pt x="0" y="101539"/>
                  </a:cubicBezTo>
                  <a:lnTo>
                    <a:pt x="0" y="20105"/>
                  </a:lnTo>
                  <a:cubicBezTo>
                    <a:pt x="0" y="9247"/>
                    <a:pt x="9037" y="199"/>
                    <a:pt x="19882" y="199"/>
                  </a:cubicBezTo>
                  <a:lnTo>
                    <a:pt x="19882" y="199"/>
                  </a:lnTo>
                  <a:cubicBezTo>
                    <a:pt x="30727" y="-1611"/>
                    <a:pt x="39764" y="9247"/>
                    <a:pt x="39764" y="20105"/>
                  </a:cubicBezTo>
                  <a:close/>
                </a:path>
              </a:pathLst>
            </a:custGeom>
            <a:solidFill>
              <a:srgbClr val="549D40"/>
            </a:solidFill>
            <a:ln w="18073" cap="flat">
              <a:noFill/>
              <a:prstDash val="solid"/>
              <a:miter/>
            </a:ln>
          </p:spPr>
          <p:txBody>
            <a:bodyPr rtlCol="0" anchor="ctr"/>
            <a:lstStyle/>
            <a:p>
              <a:endParaRPr lang="en-US"/>
            </a:p>
          </p:txBody>
        </p:sp>
        <p:sp>
          <p:nvSpPr>
            <p:cNvPr id="3633" name="Freeform 3632">
              <a:extLst>
                <a:ext uri="{FF2B5EF4-FFF2-40B4-BE49-F238E27FC236}">
                  <a16:creationId xmlns:a16="http://schemas.microsoft.com/office/drawing/2014/main" id="{F192B83B-CB33-464D-8F31-463A5FEDBF89}"/>
                </a:ext>
              </a:extLst>
            </p:cNvPr>
            <p:cNvSpPr/>
            <p:nvPr userDrawn="1"/>
          </p:nvSpPr>
          <p:spPr>
            <a:xfrm>
              <a:off x="8658931" y="631645"/>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5"/>
                  </a:cubicBezTo>
                  <a:lnTo>
                    <a:pt x="2491" y="29311"/>
                  </a:lnTo>
                  <a:cubicBezTo>
                    <a:pt x="-2931" y="18453"/>
                    <a:pt x="684" y="5785"/>
                    <a:pt x="11528" y="2166"/>
                  </a:cubicBezTo>
                  <a:close/>
                </a:path>
              </a:pathLst>
            </a:custGeom>
            <a:solidFill>
              <a:srgbClr val="549D40"/>
            </a:solidFill>
            <a:ln w="18073" cap="flat">
              <a:noFill/>
              <a:prstDash val="solid"/>
              <a:miter/>
            </a:ln>
          </p:spPr>
          <p:txBody>
            <a:bodyPr rtlCol="0" anchor="ctr"/>
            <a:lstStyle/>
            <a:p>
              <a:endParaRPr lang="en-US"/>
            </a:p>
          </p:txBody>
        </p:sp>
        <p:sp>
          <p:nvSpPr>
            <p:cNvPr id="3634" name="Freeform 3633">
              <a:extLst>
                <a:ext uri="{FF2B5EF4-FFF2-40B4-BE49-F238E27FC236}">
                  <a16:creationId xmlns:a16="http://schemas.microsoft.com/office/drawing/2014/main" id="{77020F08-6483-404D-A16E-F15DFDB94514}"/>
                </a:ext>
              </a:extLst>
            </p:cNvPr>
            <p:cNvSpPr/>
            <p:nvPr userDrawn="1"/>
          </p:nvSpPr>
          <p:spPr>
            <a:xfrm>
              <a:off x="8961781" y="631645"/>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5"/>
                  </a:cubicBezTo>
                  <a:lnTo>
                    <a:pt x="3292" y="29311"/>
                  </a:lnTo>
                  <a:cubicBezTo>
                    <a:pt x="-3938" y="18453"/>
                    <a:pt x="1484" y="5785"/>
                    <a:pt x="12329" y="2166"/>
                  </a:cubicBezTo>
                  <a:close/>
                </a:path>
              </a:pathLst>
            </a:custGeom>
            <a:solidFill>
              <a:srgbClr val="549D40"/>
            </a:solidFill>
            <a:ln w="18073" cap="flat">
              <a:noFill/>
              <a:prstDash val="solid"/>
              <a:miter/>
            </a:ln>
          </p:spPr>
          <p:txBody>
            <a:bodyPr rtlCol="0" anchor="ctr"/>
            <a:lstStyle/>
            <a:p>
              <a:endParaRPr lang="en-US"/>
            </a:p>
          </p:txBody>
        </p:sp>
        <p:sp>
          <p:nvSpPr>
            <p:cNvPr id="3635" name="Freeform 3634">
              <a:extLst>
                <a:ext uri="{FF2B5EF4-FFF2-40B4-BE49-F238E27FC236}">
                  <a16:creationId xmlns:a16="http://schemas.microsoft.com/office/drawing/2014/main" id="{2C31A562-FBC1-7642-83AD-EAE6050D99CB}"/>
                </a:ext>
              </a:extLst>
            </p:cNvPr>
            <p:cNvSpPr/>
            <p:nvPr userDrawn="1"/>
          </p:nvSpPr>
          <p:spPr>
            <a:xfrm>
              <a:off x="8356288" y="933856"/>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5"/>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a:p>
          </p:txBody>
        </p:sp>
        <p:sp>
          <p:nvSpPr>
            <p:cNvPr id="3636" name="Freeform 3635">
              <a:extLst>
                <a:ext uri="{FF2B5EF4-FFF2-40B4-BE49-F238E27FC236}">
                  <a16:creationId xmlns:a16="http://schemas.microsoft.com/office/drawing/2014/main" id="{620DC1AC-E7C8-DD4A-8079-93411792496E}"/>
                </a:ext>
              </a:extLst>
            </p:cNvPr>
            <p:cNvSpPr/>
            <p:nvPr userDrawn="1"/>
          </p:nvSpPr>
          <p:spPr>
            <a:xfrm>
              <a:off x="8658931" y="933856"/>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5"/>
                  </a:cubicBezTo>
                  <a:lnTo>
                    <a:pt x="2491" y="29311"/>
                  </a:lnTo>
                  <a:cubicBezTo>
                    <a:pt x="-2931" y="18453"/>
                    <a:pt x="684" y="7595"/>
                    <a:pt x="11528" y="2166"/>
                  </a:cubicBezTo>
                  <a:close/>
                </a:path>
              </a:pathLst>
            </a:custGeom>
            <a:solidFill>
              <a:srgbClr val="549D40"/>
            </a:solidFill>
            <a:ln w="18073" cap="flat">
              <a:noFill/>
              <a:prstDash val="solid"/>
              <a:miter/>
            </a:ln>
          </p:spPr>
          <p:txBody>
            <a:bodyPr rtlCol="0" anchor="ctr"/>
            <a:lstStyle/>
            <a:p>
              <a:endParaRPr lang="en-US"/>
            </a:p>
          </p:txBody>
        </p:sp>
        <p:sp>
          <p:nvSpPr>
            <p:cNvPr id="3637" name="Freeform 3636">
              <a:extLst>
                <a:ext uri="{FF2B5EF4-FFF2-40B4-BE49-F238E27FC236}">
                  <a16:creationId xmlns:a16="http://schemas.microsoft.com/office/drawing/2014/main" id="{83BCE6C6-1091-4647-8C46-79608F529612}"/>
                </a:ext>
              </a:extLst>
            </p:cNvPr>
            <p:cNvSpPr/>
            <p:nvPr userDrawn="1"/>
          </p:nvSpPr>
          <p:spPr>
            <a:xfrm>
              <a:off x="8356288" y="1237878"/>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5"/>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a:p>
          </p:txBody>
        </p:sp>
        <p:sp>
          <p:nvSpPr>
            <p:cNvPr id="3638" name="Freeform 3637">
              <a:extLst>
                <a:ext uri="{FF2B5EF4-FFF2-40B4-BE49-F238E27FC236}">
                  <a16:creationId xmlns:a16="http://schemas.microsoft.com/office/drawing/2014/main" id="{E38B8C8B-18E8-1848-8BFA-200A1094DB89}"/>
                </a:ext>
              </a:extLst>
            </p:cNvPr>
            <p:cNvSpPr/>
            <p:nvPr userDrawn="1"/>
          </p:nvSpPr>
          <p:spPr>
            <a:xfrm>
              <a:off x="8981340" y="934213"/>
              <a:ext cx="39763" cy="121246"/>
            </a:xfrm>
            <a:custGeom>
              <a:avLst/>
              <a:gdLst>
                <a:gd name="connsiteX0" fmla="*/ 39764 w 39763"/>
                <a:gd name="connsiteY0" fmla="*/ 19906 h 121246"/>
                <a:gd name="connsiteX1" fmla="*/ 39764 w 39763"/>
                <a:gd name="connsiteY1" fmla="*/ 101341 h 121246"/>
                <a:gd name="connsiteX2" fmla="*/ 19882 w 39763"/>
                <a:gd name="connsiteY2" fmla="*/ 121246 h 121246"/>
                <a:gd name="connsiteX3" fmla="*/ 19882 w 39763"/>
                <a:gd name="connsiteY3" fmla="*/ 121246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8"/>
                    <a:pt x="30726" y="121246"/>
                    <a:pt x="19882" y="121246"/>
                  </a:cubicBezTo>
                  <a:lnTo>
                    <a:pt x="19882" y="121246"/>
                  </a:lnTo>
                  <a:cubicBezTo>
                    <a:pt x="9037" y="121246"/>
                    <a:pt x="0" y="112198"/>
                    <a:pt x="0" y="101341"/>
                  </a:cubicBezTo>
                  <a:lnTo>
                    <a:pt x="0" y="19906"/>
                  </a:lnTo>
                  <a:cubicBezTo>
                    <a:pt x="0" y="9048"/>
                    <a:pt x="9037" y="0"/>
                    <a:pt x="19882" y="0"/>
                  </a:cubicBezTo>
                  <a:lnTo>
                    <a:pt x="19882" y="0"/>
                  </a:lnTo>
                  <a:cubicBezTo>
                    <a:pt x="28919" y="0"/>
                    <a:pt x="39764" y="9048"/>
                    <a:pt x="39764" y="19906"/>
                  </a:cubicBezTo>
                  <a:close/>
                </a:path>
              </a:pathLst>
            </a:custGeom>
            <a:solidFill>
              <a:srgbClr val="549D40"/>
            </a:solidFill>
            <a:ln w="18073" cap="flat">
              <a:noFill/>
              <a:prstDash val="solid"/>
              <a:miter/>
            </a:ln>
          </p:spPr>
          <p:txBody>
            <a:bodyPr rtlCol="0" anchor="ctr"/>
            <a:lstStyle/>
            <a:p>
              <a:endParaRPr lang="en-US"/>
            </a:p>
          </p:txBody>
        </p:sp>
        <p:sp>
          <p:nvSpPr>
            <p:cNvPr id="3639" name="Freeform 3638">
              <a:extLst>
                <a:ext uri="{FF2B5EF4-FFF2-40B4-BE49-F238E27FC236}">
                  <a16:creationId xmlns:a16="http://schemas.microsoft.com/office/drawing/2014/main" id="{B3D6FB08-416D-9C43-B603-5DA5AF880DE8}"/>
                </a:ext>
              </a:extLst>
            </p:cNvPr>
            <p:cNvSpPr/>
            <p:nvPr userDrawn="1"/>
          </p:nvSpPr>
          <p:spPr>
            <a:xfrm>
              <a:off x="8677690" y="1238234"/>
              <a:ext cx="39763" cy="121246"/>
            </a:xfrm>
            <a:custGeom>
              <a:avLst/>
              <a:gdLst>
                <a:gd name="connsiteX0" fmla="*/ 39764 w 39763"/>
                <a:gd name="connsiteY0" fmla="*/ 19906 h 121246"/>
                <a:gd name="connsiteX1" fmla="*/ 39764 w 39763"/>
                <a:gd name="connsiteY1" fmla="*/ 101340 h 121246"/>
                <a:gd name="connsiteX2" fmla="*/ 19882 w 39763"/>
                <a:gd name="connsiteY2" fmla="*/ 121246 h 121246"/>
                <a:gd name="connsiteX3" fmla="*/ 19882 w 39763"/>
                <a:gd name="connsiteY3" fmla="*/ 121246 h 121246"/>
                <a:gd name="connsiteX4" fmla="*/ 0 w 39763"/>
                <a:gd name="connsiteY4" fmla="*/ 101340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0"/>
                  </a:lnTo>
                  <a:cubicBezTo>
                    <a:pt x="39764" y="112198"/>
                    <a:pt x="30726" y="121246"/>
                    <a:pt x="19882" y="121246"/>
                  </a:cubicBezTo>
                  <a:lnTo>
                    <a:pt x="19882" y="121246"/>
                  </a:lnTo>
                  <a:cubicBezTo>
                    <a:pt x="9037" y="121246"/>
                    <a:pt x="0" y="112198"/>
                    <a:pt x="0" y="101340"/>
                  </a:cubicBezTo>
                  <a:lnTo>
                    <a:pt x="0" y="19906"/>
                  </a:lnTo>
                  <a:cubicBezTo>
                    <a:pt x="0" y="9048"/>
                    <a:pt x="9037" y="0"/>
                    <a:pt x="19882" y="0"/>
                  </a:cubicBezTo>
                  <a:lnTo>
                    <a:pt x="19882" y="0"/>
                  </a:lnTo>
                  <a:cubicBezTo>
                    <a:pt x="30726" y="0"/>
                    <a:pt x="39764" y="9048"/>
                    <a:pt x="39764" y="19906"/>
                  </a:cubicBezTo>
                  <a:close/>
                </a:path>
              </a:pathLst>
            </a:custGeom>
            <a:solidFill>
              <a:srgbClr val="549D40"/>
            </a:solidFill>
            <a:ln w="18073" cap="flat">
              <a:noFill/>
              <a:prstDash val="solid"/>
              <a:miter/>
            </a:ln>
          </p:spPr>
          <p:txBody>
            <a:bodyPr rtlCol="0" anchor="ctr"/>
            <a:lstStyle/>
            <a:p>
              <a:endParaRPr lang="en-US"/>
            </a:p>
          </p:txBody>
        </p:sp>
        <p:sp>
          <p:nvSpPr>
            <p:cNvPr id="3640" name="Freeform 3639">
              <a:extLst>
                <a:ext uri="{FF2B5EF4-FFF2-40B4-BE49-F238E27FC236}">
                  <a16:creationId xmlns:a16="http://schemas.microsoft.com/office/drawing/2014/main" id="{F7B3FE24-FC26-5140-B303-9AF98A3661A6}"/>
                </a:ext>
              </a:extLst>
            </p:cNvPr>
            <p:cNvSpPr/>
            <p:nvPr userDrawn="1"/>
          </p:nvSpPr>
          <p:spPr>
            <a:xfrm>
              <a:off x="8961781" y="1237878"/>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5"/>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a:p>
          </p:txBody>
        </p:sp>
        <p:sp>
          <p:nvSpPr>
            <p:cNvPr id="3641" name="Freeform 3640">
              <a:extLst>
                <a:ext uri="{FF2B5EF4-FFF2-40B4-BE49-F238E27FC236}">
                  <a16:creationId xmlns:a16="http://schemas.microsoft.com/office/drawing/2014/main" id="{7FCB6494-EDF1-5144-BCD9-63B57B18D1F8}"/>
                </a:ext>
              </a:extLst>
            </p:cNvPr>
            <p:cNvSpPr/>
            <p:nvPr userDrawn="1"/>
          </p:nvSpPr>
          <p:spPr>
            <a:xfrm>
              <a:off x="9283182" y="631802"/>
              <a:ext cx="39763" cy="121445"/>
            </a:xfrm>
            <a:custGeom>
              <a:avLst/>
              <a:gdLst>
                <a:gd name="connsiteX0" fmla="*/ 39764 w 39763"/>
                <a:gd name="connsiteY0" fmla="*/ 20105 h 121445"/>
                <a:gd name="connsiteX1" fmla="*/ 39764 w 39763"/>
                <a:gd name="connsiteY1" fmla="*/ 101539 h 121445"/>
                <a:gd name="connsiteX2" fmla="*/ 19882 w 39763"/>
                <a:gd name="connsiteY2" fmla="*/ 121445 h 121445"/>
                <a:gd name="connsiteX3" fmla="*/ 19882 w 39763"/>
                <a:gd name="connsiteY3" fmla="*/ 121445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6" y="121445"/>
                    <a:pt x="19882" y="121445"/>
                  </a:cubicBezTo>
                  <a:lnTo>
                    <a:pt x="19882" y="121445"/>
                  </a:lnTo>
                  <a:cubicBezTo>
                    <a:pt x="9037" y="121445"/>
                    <a:pt x="0" y="112397"/>
                    <a:pt x="0" y="101539"/>
                  </a:cubicBezTo>
                  <a:lnTo>
                    <a:pt x="0" y="20105"/>
                  </a:lnTo>
                  <a:cubicBezTo>
                    <a:pt x="0" y="9247"/>
                    <a:pt x="9037" y="199"/>
                    <a:pt x="19882" y="199"/>
                  </a:cubicBezTo>
                  <a:lnTo>
                    <a:pt x="19882" y="199"/>
                  </a:lnTo>
                  <a:cubicBezTo>
                    <a:pt x="30726" y="-1611"/>
                    <a:pt x="39764" y="9247"/>
                    <a:pt x="39764" y="20105"/>
                  </a:cubicBezTo>
                  <a:close/>
                </a:path>
              </a:pathLst>
            </a:custGeom>
            <a:solidFill>
              <a:srgbClr val="549D40"/>
            </a:solidFill>
            <a:ln w="18073" cap="flat">
              <a:noFill/>
              <a:prstDash val="solid"/>
              <a:miter/>
            </a:ln>
          </p:spPr>
          <p:txBody>
            <a:bodyPr rtlCol="0" anchor="ctr"/>
            <a:lstStyle/>
            <a:p>
              <a:endParaRPr lang="en-US"/>
            </a:p>
          </p:txBody>
        </p:sp>
        <p:sp>
          <p:nvSpPr>
            <p:cNvPr id="3642" name="Freeform 3641">
              <a:extLst>
                <a:ext uri="{FF2B5EF4-FFF2-40B4-BE49-F238E27FC236}">
                  <a16:creationId xmlns:a16="http://schemas.microsoft.com/office/drawing/2014/main" id="{35B925C0-2F74-0645-A64B-844F4AAD905E}"/>
                </a:ext>
              </a:extLst>
            </p:cNvPr>
            <p:cNvSpPr/>
            <p:nvPr userDrawn="1"/>
          </p:nvSpPr>
          <p:spPr>
            <a:xfrm>
              <a:off x="9568074" y="631645"/>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5"/>
                  </a:cubicBezTo>
                  <a:lnTo>
                    <a:pt x="2491" y="29311"/>
                  </a:lnTo>
                  <a:cubicBezTo>
                    <a:pt x="-2931" y="18453"/>
                    <a:pt x="684" y="5785"/>
                    <a:pt x="11528" y="2166"/>
                  </a:cubicBezTo>
                  <a:close/>
                </a:path>
              </a:pathLst>
            </a:custGeom>
            <a:solidFill>
              <a:srgbClr val="549D40"/>
            </a:solidFill>
            <a:ln w="18073" cap="flat">
              <a:noFill/>
              <a:prstDash val="solid"/>
              <a:miter/>
            </a:ln>
          </p:spPr>
          <p:txBody>
            <a:bodyPr rtlCol="0" anchor="ctr"/>
            <a:lstStyle/>
            <a:p>
              <a:endParaRPr lang="en-US"/>
            </a:p>
          </p:txBody>
        </p:sp>
        <p:sp>
          <p:nvSpPr>
            <p:cNvPr id="3643" name="Freeform 3642">
              <a:extLst>
                <a:ext uri="{FF2B5EF4-FFF2-40B4-BE49-F238E27FC236}">
                  <a16:creationId xmlns:a16="http://schemas.microsoft.com/office/drawing/2014/main" id="{69326BFA-CFB1-3E43-933C-C9A5E1DEC6FE}"/>
                </a:ext>
              </a:extLst>
            </p:cNvPr>
            <p:cNvSpPr/>
            <p:nvPr userDrawn="1"/>
          </p:nvSpPr>
          <p:spPr>
            <a:xfrm>
              <a:off x="9870923" y="631645"/>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4 h 120149"/>
                <a:gd name="connsiteX5" fmla="*/ 66552 w 77753"/>
                <a:gd name="connsiteY5" fmla="*/ 117984 h 120149"/>
                <a:gd name="connsiteX6" fmla="*/ 39441 w 77753"/>
                <a:gd name="connsiteY6" fmla="*/ 108935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5"/>
                  </a:cubicBezTo>
                  <a:lnTo>
                    <a:pt x="3292" y="29311"/>
                  </a:lnTo>
                  <a:cubicBezTo>
                    <a:pt x="-3938" y="18453"/>
                    <a:pt x="1484" y="5785"/>
                    <a:pt x="12329" y="2166"/>
                  </a:cubicBezTo>
                  <a:close/>
                </a:path>
              </a:pathLst>
            </a:custGeom>
            <a:solidFill>
              <a:srgbClr val="549D40"/>
            </a:solidFill>
            <a:ln w="18073" cap="flat">
              <a:noFill/>
              <a:prstDash val="solid"/>
              <a:miter/>
            </a:ln>
          </p:spPr>
          <p:txBody>
            <a:bodyPr rtlCol="0" anchor="ctr"/>
            <a:lstStyle/>
            <a:p>
              <a:endParaRPr lang="en-US"/>
            </a:p>
          </p:txBody>
        </p:sp>
        <p:sp>
          <p:nvSpPr>
            <p:cNvPr id="3644" name="Freeform 3643">
              <a:extLst>
                <a:ext uri="{FF2B5EF4-FFF2-40B4-BE49-F238E27FC236}">
                  <a16:creationId xmlns:a16="http://schemas.microsoft.com/office/drawing/2014/main" id="{BA1D5768-E9EE-DE4F-89E5-4452322B8C36}"/>
                </a:ext>
              </a:extLst>
            </p:cNvPr>
            <p:cNvSpPr/>
            <p:nvPr userDrawn="1"/>
          </p:nvSpPr>
          <p:spPr>
            <a:xfrm>
              <a:off x="9265431" y="933856"/>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89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89" y="90839"/>
                  </a:lnTo>
                  <a:cubicBezTo>
                    <a:pt x="81012" y="99887"/>
                    <a:pt x="75589" y="112555"/>
                    <a:pt x="66552" y="117984"/>
                  </a:cubicBezTo>
                  <a:lnTo>
                    <a:pt x="66552" y="117984"/>
                  </a:lnTo>
                  <a:cubicBezTo>
                    <a:pt x="57515" y="123413"/>
                    <a:pt x="44863" y="117984"/>
                    <a:pt x="39441" y="108935"/>
                  </a:cubicBezTo>
                  <a:lnTo>
                    <a:pt x="3292" y="29311"/>
                  </a:lnTo>
                  <a:cubicBezTo>
                    <a:pt x="-3938" y="18453"/>
                    <a:pt x="1485" y="7595"/>
                    <a:pt x="12329" y="2166"/>
                  </a:cubicBezTo>
                  <a:close/>
                </a:path>
              </a:pathLst>
            </a:custGeom>
            <a:solidFill>
              <a:srgbClr val="549D40"/>
            </a:solidFill>
            <a:ln w="18073" cap="flat">
              <a:noFill/>
              <a:prstDash val="solid"/>
              <a:miter/>
            </a:ln>
          </p:spPr>
          <p:txBody>
            <a:bodyPr rtlCol="0" anchor="ctr"/>
            <a:lstStyle/>
            <a:p>
              <a:endParaRPr lang="en-US"/>
            </a:p>
          </p:txBody>
        </p:sp>
        <p:sp>
          <p:nvSpPr>
            <p:cNvPr id="3645" name="Freeform 3644">
              <a:extLst>
                <a:ext uri="{FF2B5EF4-FFF2-40B4-BE49-F238E27FC236}">
                  <a16:creationId xmlns:a16="http://schemas.microsoft.com/office/drawing/2014/main" id="{1D6C61B2-056E-7240-93C5-0F7EE3E28EC2}"/>
                </a:ext>
              </a:extLst>
            </p:cNvPr>
            <p:cNvSpPr/>
            <p:nvPr userDrawn="1"/>
          </p:nvSpPr>
          <p:spPr>
            <a:xfrm>
              <a:off x="9568074" y="933856"/>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5"/>
                  </a:cubicBezTo>
                  <a:lnTo>
                    <a:pt x="2491" y="29311"/>
                  </a:lnTo>
                  <a:cubicBezTo>
                    <a:pt x="-2931" y="18453"/>
                    <a:pt x="684" y="7595"/>
                    <a:pt x="11528" y="2166"/>
                  </a:cubicBezTo>
                  <a:close/>
                </a:path>
              </a:pathLst>
            </a:custGeom>
            <a:solidFill>
              <a:srgbClr val="549D40"/>
            </a:solidFill>
            <a:ln w="18073" cap="flat">
              <a:noFill/>
              <a:prstDash val="solid"/>
              <a:miter/>
            </a:ln>
          </p:spPr>
          <p:txBody>
            <a:bodyPr rtlCol="0" anchor="ctr"/>
            <a:lstStyle/>
            <a:p>
              <a:endParaRPr lang="en-US"/>
            </a:p>
          </p:txBody>
        </p:sp>
        <p:sp>
          <p:nvSpPr>
            <p:cNvPr id="3646" name="Freeform 3645">
              <a:extLst>
                <a:ext uri="{FF2B5EF4-FFF2-40B4-BE49-F238E27FC236}">
                  <a16:creationId xmlns:a16="http://schemas.microsoft.com/office/drawing/2014/main" id="{AE8AB924-1A5A-E949-9AF4-7B27252E4FBF}"/>
                </a:ext>
              </a:extLst>
            </p:cNvPr>
            <p:cNvSpPr/>
            <p:nvPr userDrawn="1"/>
          </p:nvSpPr>
          <p:spPr>
            <a:xfrm>
              <a:off x="9265431" y="1237878"/>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89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89" y="90839"/>
                  </a:lnTo>
                  <a:cubicBezTo>
                    <a:pt x="81012" y="99887"/>
                    <a:pt x="75589" y="112555"/>
                    <a:pt x="66552" y="117984"/>
                  </a:cubicBezTo>
                  <a:lnTo>
                    <a:pt x="66552" y="117984"/>
                  </a:lnTo>
                  <a:cubicBezTo>
                    <a:pt x="57515" y="123413"/>
                    <a:pt x="44863" y="117984"/>
                    <a:pt x="39441" y="108935"/>
                  </a:cubicBezTo>
                  <a:lnTo>
                    <a:pt x="3292" y="29311"/>
                  </a:lnTo>
                  <a:cubicBezTo>
                    <a:pt x="-3938" y="18453"/>
                    <a:pt x="1485" y="7595"/>
                    <a:pt x="12329" y="2166"/>
                  </a:cubicBezTo>
                  <a:close/>
                </a:path>
              </a:pathLst>
            </a:custGeom>
            <a:solidFill>
              <a:srgbClr val="549D40"/>
            </a:solidFill>
            <a:ln w="18073" cap="flat">
              <a:noFill/>
              <a:prstDash val="solid"/>
              <a:miter/>
            </a:ln>
          </p:spPr>
          <p:txBody>
            <a:bodyPr rtlCol="0" anchor="ctr"/>
            <a:lstStyle/>
            <a:p>
              <a:endParaRPr lang="en-US"/>
            </a:p>
          </p:txBody>
        </p:sp>
        <p:sp>
          <p:nvSpPr>
            <p:cNvPr id="3647" name="Freeform 3646">
              <a:extLst>
                <a:ext uri="{FF2B5EF4-FFF2-40B4-BE49-F238E27FC236}">
                  <a16:creationId xmlns:a16="http://schemas.microsoft.com/office/drawing/2014/main" id="{8A3D43DD-9E70-9F41-BEFF-0EF50C6B5A89}"/>
                </a:ext>
              </a:extLst>
            </p:cNvPr>
            <p:cNvSpPr/>
            <p:nvPr userDrawn="1"/>
          </p:nvSpPr>
          <p:spPr>
            <a:xfrm>
              <a:off x="9888675" y="934213"/>
              <a:ext cx="39763" cy="121246"/>
            </a:xfrm>
            <a:custGeom>
              <a:avLst/>
              <a:gdLst>
                <a:gd name="connsiteX0" fmla="*/ 39763 w 39763"/>
                <a:gd name="connsiteY0" fmla="*/ 19906 h 121246"/>
                <a:gd name="connsiteX1" fmla="*/ 39763 w 39763"/>
                <a:gd name="connsiteY1" fmla="*/ 101341 h 121246"/>
                <a:gd name="connsiteX2" fmla="*/ 19881 w 39763"/>
                <a:gd name="connsiteY2" fmla="*/ 121246 h 121246"/>
                <a:gd name="connsiteX3" fmla="*/ 19881 w 39763"/>
                <a:gd name="connsiteY3" fmla="*/ 121246 h 121246"/>
                <a:gd name="connsiteX4" fmla="*/ 0 w 39763"/>
                <a:gd name="connsiteY4" fmla="*/ 101341 h 121246"/>
                <a:gd name="connsiteX5" fmla="*/ 0 w 39763"/>
                <a:gd name="connsiteY5" fmla="*/ 19906 h 121246"/>
                <a:gd name="connsiteX6" fmla="*/ 19881 w 39763"/>
                <a:gd name="connsiteY6" fmla="*/ 0 h 121246"/>
                <a:gd name="connsiteX7" fmla="*/ 19881 w 39763"/>
                <a:gd name="connsiteY7" fmla="*/ 0 h 121246"/>
                <a:gd name="connsiteX8" fmla="*/ 39763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3" y="19906"/>
                  </a:moveTo>
                  <a:lnTo>
                    <a:pt x="39763" y="101341"/>
                  </a:lnTo>
                  <a:cubicBezTo>
                    <a:pt x="39763" y="112198"/>
                    <a:pt x="30726" y="121246"/>
                    <a:pt x="19881" y="121246"/>
                  </a:cubicBezTo>
                  <a:lnTo>
                    <a:pt x="19881" y="121246"/>
                  </a:lnTo>
                  <a:cubicBezTo>
                    <a:pt x="9037" y="121246"/>
                    <a:pt x="0" y="112198"/>
                    <a:pt x="0" y="101341"/>
                  </a:cubicBezTo>
                  <a:lnTo>
                    <a:pt x="0" y="19906"/>
                  </a:lnTo>
                  <a:cubicBezTo>
                    <a:pt x="0" y="9048"/>
                    <a:pt x="9037" y="0"/>
                    <a:pt x="19881" y="0"/>
                  </a:cubicBezTo>
                  <a:lnTo>
                    <a:pt x="19881" y="0"/>
                  </a:lnTo>
                  <a:cubicBezTo>
                    <a:pt x="30726" y="0"/>
                    <a:pt x="39763" y="9048"/>
                    <a:pt x="39763" y="19906"/>
                  </a:cubicBezTo>
                  <a:close/>
                </a:path>
              </a:pathLst>
            </a:custGeom>
            <a:solidFill>
              <a:srgbClr val="549D40"/>
            </a:solidFill>
            <a:ln w="18073" cap="flat">
              <a:noFill/>
              <a:prstDash val="solid"/>
              <a:miter/>
            </a:ln>
          </p:spPr>
          <p:txBody>
            <a:bodyPr rtlCol="0" anchor="ctr"/>
            <a:lstStyle/>
            <a:p>
              <a:endParaRPr lang="en-US"/>
            </a:p>
          </p:txBody>
        </p:sp>
        <p:sp>
          <p:nvSpPr>
            <p:cNvPr id="3648" name="Freeform 3647">
              <a:extLst>
                <a:ext uri="{FF2B5EF4-FFF2-40B4-BE49-F238E27FC236}">
                  <a16:creationId xmlns:a16="http://schemas.microsoft.com/office/drawing/2014/main" id="{2D9AAAF2-0A9B-9349-A668-7E9490D63F38}"/>
                </a:ext>
              </a:extLst>
            </p:cNvPr>
            <p:cNvSpPr/>
            <p:nvPr userDrawn="1"/>
          </p:nvSpPr>
          <p:spPr>
            <a:xfrm>
              <a:off x="9586832" y="1238234"/>
              <a:ext cx="39763" cy="121246"/>
            </a:xfrm>
            <a:custGeom>
              <a:avLst/>
              <a:gdLst>
                <a:gd name="connsiteX0" fmla="*/ 39764 w 39763"/>
                <a:gd name="connsiteY0" fmla="*/ 19906 h 121246"/>
                <a:gd name="connsiteX1" fmla="*/ 39764 w 39763"/>
                <a:gd name="connsiteY1" fmla="*/ 101340 h 121246"/>
                <a:gd name="connsiteX2" fmla="*/ 19882 w 39763"/>
                <a:gd name="connsiteY2" fmla="*/ 121246 h 121246"/>
                <a:gd name="connsiteX3" fmla="*/ 19882 w 39763"/>
                <a:gd name="connsiteY3" fmla="*/ 121246 h 121246"/>
                <a:gd name="connsiteX4" fmla="*/ 0 w 39763"/>
                <a:gd name="connsiteY4" fmla="*/ 101340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0"/>
                  </a:lnTo>
                  <a:cubicBezTo>
                    <a:pt x="39764" y="112198"/>
                    <a:pt x="30726" y="121246"/>
                    <a:pt x="19882" y="121246"/>
                  </a:cubicBezTo>
                  <a:lnTo>
                    <a:pt x="19882" y="121246"/>
                  </a:lnTo>
                  <a:cubicBezTo>
                    <a:pt x="9037" y="121246"/>
                    <a:pt x="0" y="112198"/>
                    <a:pt x="0" y="101340"/>
                  </a:cubicBezTo>
                  <a:lnTo>
                    <a:pt x="0" y="19906"/>
                  </a:lnTo>
                  <a:cubicBezTo>
                    <a:pt x="0" y="9048"/>
                    <a:pt x="9037" y="0"/>
                    <a:pt x="19882" y="0"/>
                  </a:cubicBezTo>
                  <a:lnTo>
                    <a:pt x="19882" y="0"/>
                  </a:lnTo>
                  <a:cubicBezTo>
                    <a:pt x="28919" y="0"/>
                    <a:pt x="39764" y="9048"/>
                    <a:pt x="39764" y="19906"/>
                  </a:cubicBezTo>
                  <a:close/>
                </a:path>
              </a:pathLst>
            </a:custGeom>
            <a:solidFill>
              <a:srgbClr val="549D40"/>
            </a:solidFill>
            <a:ln w="18073" cap="flat">
              <a:noFill/>
              <a:prstDash val="solid"/>
              <a:miter/>
            </a:ln>
          </p:spPr>
          <p:txBody>
            <a:bodyPr rtlCol="0" anchor="ctr"/>
            <a:lstStyle/>
            <a:p>
              <a:endParaRPr lang="en-US"/>
            </a:p>
          </p:txBody>
        </p:sp>
        <p:sp>
          <p:nvSpPr>
            <p:cNvPr id="3649" name="Freeform 3648">
              <a:extLst>
                <a:ext uri="{FF2B5EF4-FFF2-40B4-BE49-F238E27FC236}">
                  <a16:creationId xmlns:a16="http://schemas.microsoft.com/office/drawing/2014/main" id="{117A49E4-0A5E-4D4F-B343-5CA5426E413A}"/>
                </a:ext>
              </a:extLst>
            </p:cNvPr>
            <p:cNvSpPr/>
            <p:nvPr userDrawn="1"/>
          </p:nvSpPr>
          <p:spPr>
            <a:xfrm>
              <a:off x="9870923" y="1237878"/>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4 h 120149"/>
                <a:gd name="connsiteX5" fmla="*/ 66552 w 77753"/>
                <a:gd name="connsiteY5" fmla="*/ 117984 h 120149"/>
                <a:gd name="connsiteX6" fmla="*/ 39441 w 77753"/>
                <a:gd name="connsiteY6" fmla="*/ 108935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5"/>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a:p>
          </p:txBody>
        </p:sp>
        <p:sp>
          <p:nvSpPr>
            <p:cNvPr id="3650" name="Freeform 3649">
              <a:extLst>
                <a:ext uri="{FF2B5EF4-FFF2-40B4-BE49-F238E27FC236}">
                  <a16:creationId xmlns:a16="http://schemas.microsoft.com/office/drawing/2014/main" id="{24E11282-9C5B-1747-BC84-029488C94C76}"/>
                </a:ext>
              </a:extLst>
            </p:cNvPr>
            <p:cNvSpPr/>
            <p:nvPr userDrawn="1"/>
          </p:nvSpPr>
          <p:spPr>
            <a:xfrm>
              <a:off x="10192325" y="631802"/>
              <a:ext cx="39763" cy="121445"/>
            </a:xfrm>
            <a:custGeom>
              <a:avLst/>
              <a:gdLst>
                <a:gd name="connsiteX0" fmla="*/ 39764 w 39763"/>
                <a:gd name="connsiteY0" fmla="*/ 20105 h 121445"/>
                <a:gd name="connsiteX1" fmla="*/ 39764 w 39763"/>
                <a:gd name="connsiteY1" fmla="*/ 101539 h 121445"/>
                <a:gd name="connsiteX2" fmla="*/ 19882 w 39763"/>
                <a:gd name="connsiteY2" fmla="*/ 121445 h 121445"/>
                <a:gd name="connsiteX3" fmla="*/ 19882 w 39763"/>
                <a:gd name="connsiteY3" fmla="*/ 121445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7" y="121445"/>
                    <a:pt x="19882" y="121445"/>
                  </a:cubicBezTo>
                  <a:lnTo>
                    <a:pt x="19882" y="121445"/>
                  </a:lnTo>
                  <a:cubicBezTo>
                    <a:pt x="9037" y="121445"/>
                    <a:pt x="0" y="112397"/>
                    <a:pt x="0" y="101539"/>
                  </a:cubicBezTo>
                  <a:lnTo>
                    <a:pt x="0" y="20105"/>
                  </a:lnTo>
                  <a:cubicBezTo>
                    <a:pt x="0" y="9247"/>
                    <a:pt x="9037" y="199"/>
                    <a:pt x="19882" y="199"/>
                  </a:cubicBezTo>
                  <a:lnTo>
                    <a:pt x="19882" y="199"/>
                  </a:lnTo>
                  <a:cubicBezTo>
                    <a:pt x="30727" y="-1611"/>
                    <a:pt x="39764" y="9247"/>
                    <a:pt x="39764" y="20105"/>
                  </a:cubicBezTo>
                  <a:close/>
                </a:path>
              </a:pathLst>
            </a:custGeom>
            <a:solidFill>
              <a:srgbClr val="549D40"/>
            </a:solidFill>
            <a:ln w="18073" cap="flat">
              <a:noFill/>
              <a:prstDash val="solid"/>
              <a:miter/>
            </a:ln>
          </p:spPr>
          <p:txBody>
            <a:bodyPr rtlCol="0" anchor="ctr"/>
            <a:lstStyle/>
            <a:p>
              <a:endParaRPr lang="en-US"/>
            </a:p>
          </p:txBody>
        </p:sp>
        <p:sp>
          <p:nvSpPr>
            <p:cNvPr id="3651" name="Freeform 3650">
              <a:extLst>
                <a:ext uri="{FF2B5EF4-FFF2-40B4-BE49-F238E27FC236}">
                  <a16:creationId xmlns:a16="http://schemas.microsoft.com/office/drawing/2014/main" id="{F8E26371-F5B2-714F-80E3-B99F93242AEE}"/>
                </a:ext>
              </a:extLst>
            </p:cNvPr>
            <p:cNvSpPr/>
            <p:nvPr userDrawn="1"/>
          </p:nvSpPr>
          <p:spPr>
            <a:xfrm>
              <a:off x="10476416" y="631645"/>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4 h 120149"/>
                <a:gd name="connsiteX5" fmla="*/ 66552 w 77753"/>
                <a:gd name="connsiteY5" fmla="*/ 117984 h 120149"/>
                <a:gd name="connsiteX6" fmla="*/ 39441 w 77753"/>
                <a:gd name="connsiteY6" fmla="*/ 108935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5"/>
                  </a:cubicBezTo>
                  <a:lnTo>
                    <a:pt x="3292" y="29311"/>
                  </a:lnTo>
                  <a:cubicBezTo>
                    <a:pt x="-3938" y="18453"/>
                    <a:pt x="1484" y="5785"/>
                    <a:pt x="12329" y="2166"/>
                  </a:cubicBezTo>
                  <a:close/>
                </a:path>
              </a:pathLst>
            </a:custGeom>
            <a:solidFill>
              <a:srgbClr val="549D40"/>
            </a:solidFill>
            <a:ln w="18073" cap="flat">
              <a:noFill/>
              <a:prstDash val="solid"/>
              <a:miter/>
            </a:ln>
          </p:spPr>
          <p:txBody>
            <a:bodyPr rtlCol="0" anchor="ctr"/>
            <a:lstStyle/>
            <a:p>
              <a:endParaRPr lang="en-US"/>
            </a:p>
          </p:txBody>
        </p:sp>
        <p:sp>
          <p:nvSpPr>
            <p:cNvPr id="3652" name="Freeform 3651">
              <a:extLst>
                <a:ext uri="{FF2B5EF4-FFF2-40B4-BE49-F238E27FC236}">
                  <a16:creationId xmlns:a16="http://schemas.microsoft.com/office/drawing/2014/main" id="{037D18B0-9232-FF43-9F68-CCE067AA7B86}"/>
                </a:ext>
              </a:extLst>
            </p:cNvPr>
            <p:cNvSpPr/>
            <p:nvPr userDrawn="1"/>
          </p:nvSpPr>
          <p:spPr>
            <a:xfrm>
              <a:off x="10173566" y="933856"/>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3"/>
                    <a:pt x="44062" y="117984"/>
                    <a:pt x="38640" y="108935"/>
                  </a:cubicBezTo>
                  <a:lnTo>
                    <a:pt x="2491" y="29311"/>
                  </a:lnTo>
                  <a:cubicBezTo>
                    <a:pt x="-2931" y="18453"/>
                    <a:pt x="684" y="7595"/>
                    <a:pt x="11529" y="2166"/>
                  </a:cubicBezTo>
                  <a:close/>
                </a:path>
              </a:pathLst>
            </a:custGeom>
            <a:solidFill>
              <a:srgbClr val="549D40"/>
            </a:solidFill>
            <a:ln w="18073" cap="flat">
              <a:noFill/>
              <a:prstDash val="solid"/>
              <a:miter/>
            </a:ln>
          </p:spPr>
          <p:txBody>
            <a:bodyPr rtlCol="0" anchor="ctr"/>
            <a:lstStyle/>
            <a:p>
              <a:endParaRPr lang="en-US"/>
            </a:p>
          </p:txBody>
        </p:sp>
        <p:sp>
          <p:nvSpPr>
            <p:cNvPr id="3653" name="Freeform 3652">
              <a:extLst>
                <a:ext uri="{FF2B5EF4-FFF2-40B4-BE49-F238E27FC236}">
                  <a16:creationId xmlns:a16="http://schemas.microsoft.com/office/drawing/2014/main" id="{6F131891-FA1C-F549-A906-0043B7DFA6D6}"/>
                </a:ext>
              </a:extLst>
            </p:cNvPr>
            <p:cNvSpPr/>
            <p:nvPr userDrawn="1"/>
          </p:nvSpPr>
          <p:spPr>
            <a:xfrm>
              <a:off x="10476416" y="933856"/>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4 h 120149"/>
                <a:gd name="connsiteX5" fmla="*/ 66552 w 77753"/>
                <a:gd name="connsiteY5" fmla="*/ 117984 h 120149"/>
                <a:gd name="connsiteX6" fmla="*/ 39441 w 77753"/>
                <a:gd name="connsiteY6" fmla="*/ 108935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5"/>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a:p>
          </p:txBody>
        </p:sp>
        <p:sp>
          <p:nvSpPr>
            <p:cNvPr id="3654" name="Freeform 3653">
              <a:extLst>
                <a:ext uri="{FF2B5EF4-FFF2-40B4-BE49-F238E27FC236}">
                  <a16:creationId xmlns:a16="http://schemas.microsoft.com/office/drawing/2014/main" id="{BABD6AF6-5D9D-0F45-9AFC-D4775C376C48}"/>
                </a:ext>
              </a:extLst>
            </p:cNvPr>
            <p:cNvSpPr/>
            <p:nvPr userDrawn="1"/>
          </p:nvSpPr>
          <p:spPr>
            <a:xfrm>
              <a:off x="10173566" y="1237878"/>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3"/>
                    <a:pt x="44062" y="117984"/>
                    <a:pt x="38640" y="108935"/>
                  </a:cubicBezTo>
                  <a:lnTo>
                    <a:pt x="2491" y="29311"/>
                  </a:lnTo>
                  <a:cubicBezTo>
                    <a:pt x="-2931" y="18453"/>
                    <a:pt x="684" y="7595"/>
                    <a:pt x="11529" y="2166"/>
                  </a:cubicBezTo>
                  <a:close/>
                </a:path>
              </a:pathLst>
            </a:custGeom>
            <a:solidFill>
              <a:srgbClr val="549D40"/>
            </a:solidFill>
            <a:ln w="18073" cap="flat">
              <a:noFill/>
              <a:prstDash val="solid"/>
              <a:miter/>
            </a:ln>
          </p:spPr>
          <p:txBody>
            <a:bodyPr rtlCol="0" anchor="ctr"/>
            <a:lstStyle/>
            <a:p>
              <a:endParaRPr lang="en-US"/>
            </a:p>
          </p:txBody>
        </p:sp>
        <p:sp>
          <p:nvSpPr>
            <p:cNvPr id="3655" name="Freeform 3654">
              <a:extLst>
                <a:ext uri="{FF2B5EF4-FFF2-40B4-BE49-F238E27FC236}">
                  <a16:creationId xmlns:a16="http://schemas.microsoft.com/office/drawing/2014/main" id="{8D6148D1-3549-7043-939D-3060E121E74A}"/>
                </a:ext>
              </a:extLst>
            </p:cNvPr>
            <p:cNvSpPr/>
            <p:nvPr userDrawn="1"/>
          </p:nvSpPr>
          <p:spPr>
            <a:xfrm>
              <a:off x="10495974" y="1238234"/>
              <a:ext cx="39763" cy="121246"/>
            </a:xfrm>
            <a:custGeom>
              <a:avLst/>
              <a:gdLst>
                <a:gd name="connsiteX0" fmla="*/ 39764 w 39763"/>
                <a:gd name="connsiteY0" fmla="*/ 19906 h 121246"/>
                <a:gd name="connsiteX1" fmla="*/ 39764 w 39763"/>
                <a:gd name="connsiteY1" fmla="*/ 101340 h 121246"/>
                <a:gd name="connsiteX2" fmla="*/ 19882 w 39763"/>
                <a:gd name="connsiteY2" fmla="*/ 121246 h 121246"/>
                <a:gd name="connsiteX3" fmla="*/ 19882 w 39763"/>
                <a:gd name="connsiteY3" fmla="*/ 121246 h 121246"/>
                <a:gd name="connsiteX4" fmla="*/ 0 w 39763"/>
                <a:gd name="connsiteY4" fmla="*/ 101340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0"/>
                  </a:lnTo>
                  <a:cubicBezTo>
                    <a:pt x="39764" y="112198"/>
                    <a:pt x="30727" y="121246"/>
                    <a:pt x="19882" y="121246"/>
                  </a:cubicBezTo>
                  <a:lnTo>
                    <a:pt x="19882" y="121246"/>
                  </a:lnTo>
                  <a:cubicBezTo>
                    <a:pt x="9037" y="121246"/>
                    <a:pt x="0" y="112198"/>
                    <a:pt x="0" y="101340"/>
                  </a:cubicBezTo>
                  <a:lnTo>
                    <a:pt x="0" y="19906"/>
                  </a:lnTo>
                  <a:cubicBezTo>
                    <a:pt x="0" y="9048"/>
                    <a:pt x="9037" y="0"/>
                    <a:pt x="19882" y="0"/>
                  </a:cubicBezTo>
                  <a:lnTo>
                    <a:pt x="19882" y="0"/>
                  </a:lnTo>
                  <a:cubicBezTo>
                    <a:pt x="28919" y="0"/>
                    <a:pt x="39764" y="9048"/>
                    <a:pt x="39764" y="19906"/>
                  </a:cubicBezTo>
                  <a:close/>
                </a:path>
              </a:pathLst>
            </a:custGeom>
            <a:solidFill>
              <a:srgbClr val="549D40"/>
            </a:solidFill>
            <a:ln w="18073" cap="flat">
              <a:noFill/>
              <a:prstDash val="solid"/>
              <a:miter/>
            </a:ln>
          </p:spPr>
          <p:txBody>
            <a:bodyPr rtlCol="0" anchor="ctr"/>
            <a:lstStyle/>
            <a:p>
              <a:endParaRPr lang="en-US"/>
            </a:p>
          </p:txBody>
        </p:sp>
        <p:sp>
          <p:nvSpPr>
            <p:cNvPr id="3656" name="Freeform 3655">
              <a:extLst>
                <a:ext uri="{FF2B5EF4-FFF2-40B4-BE49-F238E27FC236}">
                  <a16:creationId xmlns:a16="http://schemas.microsoft.com/office/drawing/2014/main" id="{9F64B577-3A16-EE4D-B35B-E1F322C71026}"/>
                </a:ext>
              </a:extLst>
            </p:cNvPr>
            <p:cNvSpPr/>
            <p:nvPr userDrawn="1"/>
          </p:nvSpPr>
          <p:spPr>
            <a:xfrm>
              <a:off x="7750473" y="1565780"/>
              <a:ext cx="60001" cy="96267"/>
            </a:xfrm>
            <a:custGeom>
              <a:avLst/>
              <a:gdLst>
                <a:gd name="connsiteX0" fmla="*/ 21690 w 60001"/>
                <a:gd name="connsiteY0" fmla="*/ 0 h 96267"/>
                <a:gd name="connsiteX1" fmla="*/ 57838 w 60001"/>
                <a:gd name="connsiteY1" fmla="*/ 66957 h 96267"/>
                <a:gd name="connsiteX2" fmla="*/ 48801 w 60001"/>
                <a:gd name="connsiteY2" fmla="*/ 94102 h 96267"/>
                <a:gd name="connsiteX3" fmla="*/ 48801 w 60001"/>
                <a:gd name="connsiteY3" fmla="*/ 94102 h 96267"/>
                <a:gd name="connsiteX4" fmla="*/ 21690 w 60001"/>
                <a:gd name="connsiteY4" fmla="*/ 85054 h 96267"/>
                <a:gd name="connsiteX5" fmla="*/ 0 w 60001"/>
                <a:gd name="connsiteY5" fmla="*/ 47051 h 96267"/>
                <a:gd name="connsiteX6" fmla="*/ 21690 w 60001"/>
                <a:gd name="connsiteY6" fmla="*/ 0 h 96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001" h="96267">
                  <a:moveTo>
                    <a:pt x="21690" y="0"/>
                  </a:moveTo>
                  <a:lnTo>
                    <a:pt x="57838" y="66957"/>
                  </a:lnTo>
                  <a:cubicBezTo>
                    <a:pt x="63260" y="76006"/>
                    <a:pt x="57838" y="88673"/>
                    <a:pt x="48801" y="94102"/>
                  </a:cubicBezTo>
                  <a:lnTo>
                    <a:pt x="48801" y="94102"/>
                  </a:lnTo>
                  <a:cubicBezTo>
                    <a:pt x="39764" y="99531"/>
                    <a:pt x="27112" y="94102"/>
                    <a:pt x="21690" y="85054"/>
                  </a:cubicBezTo>
                  <a:lnTo>
                    <a:pt x="0" y="47051"/>
                  </a:lnTo>
                  <a:lnTo>
                    <a:pt x="21690" y="0"/>
                  </a:lnTo>
                  <a:close/>
                </a:path>
              </a:pathLst>
            </a:custGeom>
            <a:solidFill>
              <a:srgbClr val="549D40"/>
            </a:solidFill>
            <a:ln w="18073" cap="flat">
              <a:noFill/>
              <a:prstDash val="solid"/>
              <a:miter/>
            </a:ln>
          </p:spPr>
          <p:txBody>
            <a:bodyPr rtlCol="0" anchor="ctr"/>
            <a:lstStyle/>
            <a:p>
              <a:endParaRPr lang="en-US"/>
            </a:p>
          </p:txBody>
        </p:sp>
        <p:sp>
          <p:nvSpPr>
            <p:cNvPr id="3657" name="Freeform 3656">
              <a:extLst>
                <a:ext uri="{FF2B5EF4-FFF2-40B4-BE49-F238E27FC236}">
                  <a16:creationId xmlns:a16="http://schemas.microsoft.com/office/drawing/2014/main" id="{605DD03A-FADC-4440-B92B-DEB2488DBFAB}"/>
                </a:ext>
              </a:extLst>
            </p:cNvPr>
            <p:cNvSpPr/>
            <p:nvPr userDrawn="1"/>
          </p:nvSpPr>
          <p:spPr>
            <a:xfrm>
              <a:off x="8053439" y="1541899"/>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6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6"/>
                  </a:cubicBezTo>
                  <a:lnTo>
                    <a:pt x="2491" y="29311"/>
                  </a:lnTo>
                  <a:cubicBezTo>
                    <a:pt x="-2931" y="16643"/>
                    <a:pt x="684" y="5785"/>
                    <a:pt x="11528" y="2166"/>
                  </a:cubicBezTo>
                  <a:close/>
                </a:path>
              </a:pathLst>
            </a:custGeom>
            <a:solidFill>
              <a:srgbClr val="549D40"/>
            </a:solidFill>
            <a:ln w="18073" cap="flat">
              <a:noFill/>
              <a:prstDash val="solid"/>
              <a:miter/>
            </a:ln>
          </p:spPr>
          <p:txBody>
            <a:bodyPr rtlCol="0" anchor="ctr"/>
            <a:lstStyle/>
            <a:p>
              <a:endParaRPr lang="en-US"/>
            </a:p>
          </p:txBody>
        </p:sp>
        <p:sp>
          <p:nvSpPr>
            <p:cNvPr id="3658" name="Freeform 3657">
              <a:extLst>
                <a:ext uri="{FF2B5EF4-FFF2-40B4-BE49-F238E27FC236}">
                  <a16:creationId xmlns:a16="http://schemas.microsoft.com/office/drawing/2014/main" id="{D9FAFF2C-2B3B-6446-BF41-277A5CBE736E}"/>
                </a:ext>
              </a:extLst>
            </p:cNvPr>
            <p:cNvSpPr/>
            <p:nvPr userDrawn="1"/>
          </p:nvSpPr>
          <p:spPr>
            <a:xfrm>
              <a:off x="7750796" y="1844110"/>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5"/>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a:p>
          </p:txBody>
        </p:sp>
        <p:sp>
          <p:nvSpPr>
            <p:cNvPr id="3659" name="Freeform 3658">
              <a:extLst>
                <a:ext uri="{FF2B5EF4-FFF2-40B4-BE49-F238E27FC236}">
                  <a16:creationId xmlns:a16="http://schemas.microsoft.com/office/drawing/2014/main" id="{82994C02-6B78-C748-B53F-98E838EBFF58}"/>
                </a:ext>
              </a:extLst>
            </p:cNvPr>
            <p:cNvSpPr/>
            <p:nvPr userDrawn="1"/>
          </p:nvSpPr>
          <p:spPr>
            <a:xfrm>
              <a:off x="8072197" y="1844467"/>
              <a:ext cx="39763" cy="121246"/>
            </a:xfrm>
            <a:custGeom>
              <a:avLst/>
              <a:gdLst>
                <a:gd name="connsiteX0" fmla="*/ 39764 w 39763"/>
                <a:gd name="connsiteY0" fmla="*/ 19906 h 121246"/>
                <a:gd name="connsiteX1" fmla="*/ 39764 w 39763"/>
                <a:gd name="connsiteY1" fmla="*/ 101340 h 121246"/>
                <a:gd name="connsiteX2" fmla="*/ 19882 w 39763"/>
                <a:gd name="connsiteY2" fmla="*/ 121246 h 121246"/>
                <a:gd name="connsiteX3" fmla="*/ 19882 w 39763"/>
                <a:gd name="connsiteY3" fmla="*/ 121246 h 121246"/>
                <a:gd name="connsiteX4" fmla="*/ 0 w 39763"/>
                <a:gd name="connsiteY4" fmla="*/ 101340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0"/>
                  </a:lnTo>
                  <a:cubicBezTo>
                    <a:pt x="39764" y="112198"/>
                    <a:pt x="30726" y="121246"/>
                    <a:pt x="19882" y="121246"/>
                  </a:cubicBezTo>
                  <a:lnTo>
                    <a:pt x="19882" y="121246"/>
                  </a:lnTo>
                  <a:cubicBezTo>
                    <a:pt x="9037" y="121246"/>
                    <a:pt x="0" y="112198"/>
                    <a:pt x="0" y="101340"/>
                  </a:cubicBezTo>
                  <a:lnTo>
                    <a:pt x="0" y="19906"/>
                  </a:lnTo>
                  <a:cubicBezTo>
                    <a:pt x="0" y="9048"/>
                    <a:pt x="9037" y="0"/>
                    <a:pt x="19882" y="0"/>
                  </a:cubicBezTo>
                  <a:lnTo>
                    <a:pt x="19882" y="0"/>
                  </a:lnTo>
                  <a:cubicBezTo>
                    <a:pt x="28919" y="0"/>
                    <a:pt x="39764" y="9048"/>
                    <a:pt x="39764" y="19906"/>
                  </a:cubicBezTo>
                  <a:close/>
                </a:path>
              </a:pathLst>
            </a:custGeom>
            <a:solidFill>
              <a:srgbClr val="549D40"/>
            </a:solidFill>
            <a:ln w="18073" cap="flat">
              <a:noFill/>
              <a:prstDash val="solid"/>
              <a:miter/>
            </a:ln>
          </p:spPr>
          <p:txBody>
            <a:bodyPr rtlCol="0" anchor="ctr"/>
            <a:lstStyle/>
            <a:p>
              <a:endParaRPr lang="en-US"/>
            </a:p>
          </p:txBody>
        </p:sp>
        <p:sp>
          <p:nvSpPr>
            <p:cNvPr id="3660" name="Freeform 3659">
              <a:extLst>
                <a:ext uri="{FF2B5EF4-FFF2-40B4-BE49-F238E27FC236}">
                  <a16:creationId xmlns:a16="http://schemas.microsoft.com/office/drawing/2014/main" id="{9DEF62F7-5841-AB43-B7C8-0789903176DD}"/>
                </a:ext>
              </a:extLst>
            </p:cNvPr>
            <p:cNvSpPr/>
            <p:nvPr userDrawn="1"/>
          </p:nvSpPr>
          <p:spPr>
            <a:xfrm>
              <a:off x="7768547" y="2148289"/>
              <a:ext cx="39763" cy="121445"/>
            </a:xfrm>
            <a:custGeom>
              <a:avLst/>
              <a:gdLst>
                <a:gd name="connsiteX0" fmla="*/ 39764 w 39763"/>
                <a:gd name="connsiteY0" fmla="*/ 20105 h 121445"/>
                <a:gd name="connsiteX1" fmla="*/ 39764 w 39763"/>
                <a:gd name="connsiteY1" fmla="*/ 101539 h 121445"/>
                <a:gd name="connsiteX2" fmla="*/ 19882 w 39763"/>
                <a:gd name="connsiteY2" fmla="*/ 121445 h 121445"/>
                <a:gd name="connsiteX3" fmla="*/ 19882 w 39763"/>
                <a:gd name="connsiteY3" fmla="*/ 121445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7" y="121445"/>
                    <a:pt x="19882" y="121445"/>
                  </a:cubicBezTo>
                  <a:lnTo>
                    <a:pt x="19882" y="121445"/>
                  </a:lnTo>
                  <a:cubicBezTo>
                    <a:pt x="9037" y="121445"/>
                    <a:pt x="0" y="112397"/>
                    <a:pt x="0" y="101539"/>
                  </a:cubicBezTo>
                  <a:lnTo>
                    <a:pt x="0" y="20105"/>
                  </a:lnTo>
                  <a:cubicBezTo>
                    <a:pt x="0" y="9247"/>
                    <a:pt x="9037" y="199"/>
                    <a:pt x="19882" y="199"/>
                  </a:cubicBezTo>
                  <a:lnTo>
                    <a:pt x="19882" y="199"/>
                  </a:lnTo>
                  <a:cubicBezTo>
                    <a:pt x="30727" y="-1611"/>
                    <a:pt x="39764" y="9247"/>
                    <a:pt x="39764" y="20105"/>
                  </a:cubicBezTo>
                  <a:close/>
                </a:path>
              </a:pathLst>
            </a:custGeom>
            <a:solidFill>
              <a:srgbClr val="549D40"/>
            </a:solidFill>
            <a:ln w="18073" cap="flat">
              <a:noFill/>
              <a:prstDash val="solid"/>
              <a:miter/>
            </a:ln>
          </p:spPr>
          <p:txBody>
            <a:bodyPr rtlCol="0" anchor="ctr"/>
            <a:lstStyle/>
            <a:p>
              <a:endParaRPr lang="en-US"/>
            </a:p>
          </p:txBody>
        </p:sp>
        <p:sp>
          <p:nvSpPr>
            <p:cNvPr id="3661" name="Freeform 3660">
              <a:extLst>
                <a:ext uri="{FF2B5EF4-FFF2-40B4-BE49-F238E27FC236}">
                  <a16:creationId xmlns:a16="http://schemas.microsoft.com/office/drawing/2014/main" id="{FF9C0ED7-0879-EC40-90AD-77B7907A4F34}"/>
                </a:ext>
              </a:extLst>
            </p:cNvPr>
            <p:cNvSpPr/>
            <p:nvPr userDrawn="1"/>
          </p:nvSpPr>
          <p:spPr>
            <a:xfrm>
              <a:off x="8053439" y="2148131"/>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6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6"/>
                  </a:cubicBezTo>
                  <a:lnTo>
                    <a:pt x="2491" y="29311"/>
                  </a:lnTo>
                  <a:cubicBezTo>
                    <a:pt x="-2931" y="18453"/>
                    <a:pt x="684" y="5785"/>
                    <a:pt x="11528" y="2166"/>
                  </a:cubicBezTo>
                  <a:close/>
                </a:path>
              </a:pathLst>
            </a:custGeom>
            <a:solidFill>
              <a:srgbClr val="549D40"/>
            </a:solidFill>
            <a:ln w="18073" cap="flat">
              <a:noFill/>
              <a:prstDash val="solid"/>
              <a:miter/>
            </a:ln>
          </p:spPr>
          <p:txBody>
            <a:bodyPr rtlCol="0" anchor="ctr"/>
            <a:lstStyle/>
            <a:p>
              <a:endParaRPr lang="en-US"/>
            </a:p>
          </p:txBody>
        </p:sp>
        <p:sp>
          <p:nvSpPr>
            <p:cNvPr id="3662" name="Freeform 3661">
              <a:extLst>
                <a:ext uri="{FF2B5EF4-FFF2-40B4-BE49-F238E27FC236}">
                  <a16:creationId xmlns:a16="http://schemas.microsoft.com/office/drawing/2014/main" id="{E3792C08-E5BD-5447-A927-30E15C1DA068}"/>
                </a:ext>
              </a:extLst>
            </p:cNvPr>
            <p:cNvSpPr/>
            <p:nvPr userDrawn="1"/>
          </p:nvSpPr>
          <p:spPr>
            <a:xfrm>
              <a:off x="8374039" y="1542056"/>
              <a:ext cx="39763" cy="121445"/>
            </a:xfrm>
            <a:custGeom>
              <a:avLst/>
              <a:gdLst>
                <a:gd name="connsiteX0" fmla="*/ 39764 w 39763"/>
                <a:gd name="connsiteY0" fmla="*/ 20105 h 121445"/>
                <a:gd name="connsiteX1" fmla="*/ 39764 w 39763"/>
                <a:gd name="connsiteY1" fmla="*/ 101539 h 121445"/>
                <a:gd name="connsiteX2" fmla="*/ 19882 w 39763"/>
                <a:gd name="connsiteY2" fmla="*/ 121445 h 121445"/>
                <a:gd name="connsiteX3" fmla="*/ 19882 w 39763"/>
                <a:gd name="connsiteY3" fmla="*/ 121445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7" y="121445"/>
                    <a:pt x="19882" y="121445"/>
                  </a:cubicBezTo>
                  <a:lnTo>
                    <a:pt x="19882" y="121445"/>
                  </a:lnTo>
                  <a:cubicBezTo>
                    <a:pt x="9037" y="121445"/>
                    <a:pt x="0" y="112397"/>
                    <a:pt x="0" y="101539"/>
                  </a:cubicBezTo>
                  <a:lnTo>
                    <a:pt x="0" y="20105"/>
                  </a:lnTo>
                  <a:cubicBezTo>
                    <a:pt x="0" y="9247"/>
                    <a:pt x="9037" y="199"/>
                    <a:pt x="19882" y="199"/>
                  </a:cubicBezTo>
                  <a:lnTo>
                    <a:pt x="19882" y="199"/>
                  </a:lnTo>
                  <a:cubicBezTo>
                    <a:pt x="30727" y="-1611"/>
                    <a:pt x="39764" y="9247"/>
                    <a:pt x="39764" y="20105"/>
                  </a:cubicBezTo>
                  <a:close/>
                </a:path>
              </a:pathLst>
            </a:custGeom>
            <a:solidFill>
              <a:srgbClr val="549D40"/>
            </a:solidFill>
            <a:ln w="18073" cap="flat">
              <a:noFill/>
              <a:prstDash val="solid"/>
              <a:miter/>
            </a:ln>
          </p:spPr>
          <p:txBody>
            <a:bodyPr rtlCol="0" anchor="ctr"/>
            <a:lstStyle/>
            <a:p>
              <a:endParaRPr lang="en-US"/>
            </a:p>
          </p:txBody>
        </p:sp>
        <p:sp>
          <p:nvSpPr>
            <p:cNvPr id="3663" name="Freeform 3662">
              <a:extLst>
                <a:ext uri="{FF2B5EF4-FFF2-40B4-BE49-F238E27FC236}">
                  <a16:creationId xmlns:a16="http://schemas.microsoft.com/office/drawing/2014/main" id="{0B94C82F-2D0B-3346-AD11-5FF8779840A4}"/>
                </a:ext>
              </a:extLst>
            </p:cNvPr>
            <p:cNvSpPr/>
            <p:nvPr userDrawn="1"/>
          </p:nvSpPr>
          <p:spPr>
            <a:xfrm>
              <a:off x="8658931" y="1541899"/>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6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6"/>
                  </a:cubicBezTo>
                  <a:lnTo>
                    <a:pt x="2491" y="29311"/>
                  </a:lnTo>
                  <a:cubicBezTo>
                    <a:pt x="-2931" y="16643"/>
                    <a:pt x="684" y="5785"/>
                    <a:pt x="11528" y="2166"/>
                  </a:cubicBezTo>
                  <a:close/>
                </a:path>
              </a:pathLst>
            </a:custGeom>
            <a:solidFill>
              <a:srgbClr val="549D40"/>
            </a:solidFill>
            <a:ln w="18073" cap="flat">
              <a:noFill/>
              <a:prstDash val="solid"/>
              <a:miter/>
            </a:ln>
          </p:spPr>
          <p:txBody>
            <a:bodyPr rtlCol="0" anchor="ctr"/>
            <a:lstStyle/>
            <a:p>
              <a:endParaRPr lang="en-US"/>
            </a:p>
          </p:txBody>
        </p:sp>
        <p:sp>
          <p:nvSpPr>
            <p:cNvPr id="3664" name="Freeform 3663">
              <a:extLst>
                <a:ext uri="{FF2B5EF4-FFF2-40B4-BE49-F238E27FC236}">
                  <a16:creationId xmlns:a16="http://schemas.microsoft.com/office/drawing/2014/main" id="{C4F1337F-3E2B-E748-B465-CBD58C95E4A4}"/>
                </a:ext>
              </a:extLst>
            </p:cNvPr>
            <p:cNvSpPr/>
            <p:nvPr userDrawn="1"/>
          </p:nvSpPr>
          <p:spPr>
            <a:xfrm>
              <a:off x="8961781" y="1541899"/>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6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6643"/>
                    <a:pt x="1484" y="5785"/>
                    <a:pt x="12329" y="2166"/>
                  </a:cubicBezTo>
                  <a:close/>
                </a:path>
              </a:pathLst>
            </a:custGeom>
            <a:solidFill>
              <a:srgbClr val="549D40"/>
            </a:solidFill>
            <a:ln w="18073" cap="flat">
              <a:noFill/>
              <a:prstDash val="solid"/>
              <a:miter/>
            </a:ln>
          </p:spPr>
          <p:txBody>
            <a:bodyPr rtlCol="0" anchor="ctr"/>
            <a:lstStyle/>
            <a:p>
              <a:endParaRPr lang="en-US"/>
            </a:p>
          </p:txBody>
        </p:sp>
        <p:sp>
          <p:nvSpPr>
            <p:cNvPr id="3665" name="Freeform 3664">
              <a:extLst>
                <a:ext uri="{FF2B5EF4-FFF2-40B4-BE49-F238E27FC236}">
                  <a16:creationId xmlns:a16="http://schemas.microsoft.com/office/drawing/2014/main" id="{B962740A-65C2-724C-BB65-7FB0E96CBA5F}"/>
                </a:ext>
              </a:extLst>
            </p:cNvPr>
            <p:cNvSpPr/>
            <p:nvPr userDrawn="1"/>
          </p:nvSpPr>
          <p:spPr>
            <a:xfrm>
              <a:off x="8356288" y="1844110"/>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5"/>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a:p>
          </p:txBody>
        </p:sp>
        <p:sp>
          <p:nvSpPr>
            <p:cNvPr id="3666" name="Freeform 3665">
              <a:extLst>
                <a:ext uri="{FF2B5EF4-FFF2-40B4-BE49-F238E27FC236}">
                  <a16:creationId xmlns:a16="http://schemas.microsoft.com/office/drawing/2014/main" id="{7840B738-E608-1346-9CAA-F669BC58F689}"/>
                </a:ext>
              </a:extLst>
            </p:cNvPr>
            <p:cNvSpPr/>
            <p:nvPr userDrawn="1"/>
          </p:nvSpPr>
          <p:spPr>
            <a:xfrm>
              <a:off x="8658931" y="1844110"/>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5"/>
                  </a:cubicBezTo>
                  <a:lnTo>
                    <a:pt x="2491" y="29311"/>
                  </a:lnTo>
                  <a:cubicBezTo>
                    <a:pt x="-2931" y="18453"/>
                    <a:pt x="684" y="7595"/>
                    <a:pt x="11528" y="2166"/>
                  </a:cubicBezTo>
                  <a:close/>
                </a:path>
              </a:pathLst>
            </a:custGeom>
            <a:solidFill>
              <a:srgbClr val="549D40"/>
            </a:solidFill>
            <a:ln w="18073" cap="flat">
              <a:noFill/>
              <a:prstDash val="solid"/>
              <a:miter/>
            </a:ln>
          </p:spPr>
          <p:txBody>
            <a:bodyPr rtlCol="0" anchor="ctr"/>
            <a:lstStyle/>
            <a:p>
              <a:endParaRPr lang="en-US"/>
            </a:p>
          </p:txBody>
        </p:sp>
        <p:sp>
          <p:nvSpPr>
            <p:cNvPr id="3667" name="Freeform 3666">
              <a:extLst>
                <a:ext uri="{FF2B5EF4-FFF2-40B4-BE49-F238E27FC236}">
                  <a16:creationId xmlns:a16="http://schemas.microsoft.com/office/drawing/2014/main" id="{52334C88-52D7-B44A-B3F6-5F02E4B8145D}"/>
                </a:ext>
              </a:extLst>
            </p:cNvPr>
            <p:cNvSpPr/>
            <p:nvPr userDrawn="1"/>
          </p:nvSpPr>
          <p:spPr>
            <a:xfrm>
              <a:off x="8356288" y="2148131"/>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6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8453"/>
                    <a:pt x="1484" y="5785"/>
                    <a:pt x="12329" y="2166"/>
                  </a:cubicBezTo>
                  <a:close/>
                </a:path>
              </a:pathLst>
            </a:custGeom>
            <a:solidFill>
              <a:srgbClr val="549D40"/>
            </a:solidFill>
            <a:ln w="18073" cap="flat">
              <a:noFill/>
              <a:prstDash val="solid"/>
              <a:miter/>
            </a:ln>
          </p:spPr>
          <p:txBody>
            <a:bodyPr rtlCol="0" anchor="ctr"/>
            <a:lstStyle/>
            <a:p>
              <a:endParaRPr lang="en-US"/>
            </a:p>
          </p:txBody>
        </p:sp>
        <p:sp>
          <p:nvSpPr>
            <p:cNvPr id="3668" name="Freeform 3667">
              <a:extLst>
                <a:ext uri="{FF2B5EF4-FFF2-40B4-BE49-F238E27FC236}">
                  <a16:creationId xmlns:a16="http://schemas.microsoft.com/office/drawing/2014/main" id="{72B0C157-79B4-4F40-B93F-AAE4A445C5AF}"/>
                </a:ext>
              </a:extLst>
            </p:cNvPr>
            <p:cNvSpPr/>
            <p:nvPr userDrawn="1"/>
          </p:nvSpPr>
          <p:spPr>
            <a:xfrm>
              <a:off x="8981340" y="1844467"/>
              <a:ext cx="39763" cy="121246"/>
            </a:xfrm>
            <a:custGeom>
              <a:avLst/>
              <a:gdLst>
                <a:gd name="connsiteX0" fmla="*/ 39764 w 39763"/>
                <a:gd name="connsiteY0" fmla="*/ 19906 h 121246"/>
                <a:gd name="connsiteX1" fmla="*/ 39764 w 39763"/>
                <a:gd name="connsiteY1" fmla="*/ 101340 h 121246"/>
                <a:gd name="connsiteX2" fmla="*/ 19882 w 39763"/>
                <a:gd name="connsiteY2" fmla="*/ 121246 h 121246"/>
                <a:gd name="connsiteX3" fmla="*/ 19882 w 39763"/>
                <a:gd name="connsiteY3" fmla="*/ 121246 h 121246"/>
                <a:gd name="connsiteX4" fmla="*/ 0 w 39763"/>
                <a:gd name="connsiteY4" fmla="*/ 101340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0"/>
                  </a:lnTo>
                  <a:cubicBezTo>
                    <a:pt x="39764" y="112198"/>
                    <a:pt x="30726" y="121246"/>
                    <a:pt x="19882" y="121246"/>
                  </a:cubicBezTo>
                  <a:lnTo>
                    <a:pt x="19882" y="121246"/>
                  </a:lnTo>
                  <a:cubicBezTo>
                    <a:pt x="9037" y="121246"/>
                    <a:pt x="0" y="112198"/>
                    <a:pt x="0" y="101340"/>
                  </a:cubicBezTo>
                  <a:lnTo>
                    <a:pt x="0" y="19906"/>
                  </a:lnTo>
                  <a:cubicBezTo>
                    <a:pt x="0" y="9048"/>
                    <a:pt x="9037" y="0"/>
                    <a:pt x="19882" y="0"/>
                  </a:cubicBezTo>
                  <a:lnTo>
                    <a:pt x="19882" y="0"/>
                  </a:lnTo>
                  <a:cubicBezTo>
                    <a:pt x="28919" y="0"/>
                    <a:pt x="39764" y="9048"/>
                    <a:pt x="39764" y="19906"/>
                  </a:cubicBezTo>
                  <a:close/>
                </a:path>
              </a:pathLst>
            </a:custGeom>
            <a:solidFill>
              <a:srgbClr val="549D40"/>
            </a:solidFill>
            <a:ln w="18073" cap="flat">
              <a:noFill/>
              <a:prstDash val="solid"/>
              <a:miter/>
            </a:ln>
          </p:spPr>
          <p:txBody>
            <a:bodyPr rtlCol="0" anchor="ctr"/>
            <a:lstStyle/>
            <a:p>
              <a:endParaRPr lang="en-US"/>
            </a:p>
          </p:txBody>
        </p:sp>
        <p:sp>
          <p:nvSpPr>
            <p:cNvPr id="3669" name="Freeform 3668">
              <a:extLst>
                <a:ext uri="{FF2B5EF4-FFF2-40B4-BE49-F238E27FC236}">
                  <a16:creationId xmlns:a16="http://schemas.microsoft.com/office/drawing/2014/main" id="{803ED0C2-DB73-FB4D-A8B2-57626F42A609}"/>
                </a:ext>
              </a:extLst>
            </p:cNvPr>
            <p:cNvSpPr/>
            <p:nvPr userDrawn="1"/>
          </p:nvSpPr>
          <p:spPr>
            <a:xfrm>
              <a:off x="8677690" y="2148289"/>
              <a:ext cx="39763" cy="121445"/>
            </a:xfrm>
            <a:custGeom>
              <a:avLst/>
              <a:gdLst>
                <a:gd name="connsiteX0" fmla="*/ 39764 w 39763"/>
                <a:gd name="connsiteY0" fmla="*/ 20105 h 121445"/>
                <a:gd name="connsiteX1" fmla="*/ 39764 w 39763"/>
                <a:gd name="connsiteY1" fmla="*/ 101539 h 121445"/>
                <a:gd name="connsiteX2" fmla="*/ 19882 w 39763"/>
                <a:gd name="connsiteY2" fmla="*/ 121445 h 121445"/>
                <a:gd name="connsiteX3" fmla="*/ 19882 w 39763"/>
                <a:gd name="connsiteY3" fmla="*/ 121445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6" y="121445"/>
                    <a:pt x="19882" y="121445"/>
                  </a:cubicBezTo>
                  <a:lnTo>
                    <a:pt x="19882" y="121445"/>
                  </a:lnTo>
                  <a:cubicBezTo>
                    <a:pt x="9037" y="121445"/>
                    <a:pt x="0" y="112397"/>
                    <a:pt x="0" y="101539"/>
                  </a:cubicBezTo>
                  <a:lnTo>
                    <a:pt x="0" y="20105"/>
                  </a:lnTo>
                  <a:cubicBezTo>
                    <a:pt x="0" y="9247"/>
                    <a:pt x="9037" y="199"/>
                    <a:pt x="19882" y="199"/>
                  </a:cubicBezTo>
                  <a:lnTo>
                    <a:pt x="19882" y="199"/>
                  </a:lnTo>
                  <a:cubicBezTo>
                    <a:pt x="30726" y="-1611"/>
                    <a:pt x="39764" y="9247"/>
                    <a:pt x="39764" y="20105"/>
                  </a:cubicBezTo>
                  <a:close/>
                </a:path>
              </a:pathLst>
            </a:custGeom>
            <a:solidFill>
              <a:srgbClr val="549D40"/>
            </a:solidFill>
            <a:ln w="18073" cap="flat">
              <a:noFill/>
              <a:prstDash val="solid"/>
              <a:miter/>
            </a:ln>
          </p:spPr>
          <p:txBody>
            <a:bodyPr rtlCol="0" anchor="ctr"/>
            <a:lstStyle/>
            <a:p>
              <a:endParaRPr lang="en-US"/>
            </a:p>
          </p:txBody>
        </p:sp>
        <p:sp>
          <p:nvSpPr>
            <p:cNvPr id="3670" name="Freeform 3669">
              <a:extLst>
                <a:ext uri="{FF2B5EF4-FFF2-40B4-BE49-F238E27FC236}">
                  <a16:creationId xmlns:a16="http://schemas.microsoft.com/office/drawing/2014/main" id="{1EDDF2AA-C8FD-5D44-B623-C5424AEECF31}"/>
                </a:ext>
              </a:extLst>
            </p:cNvPr>
            <p:cNvSpPr/>
            <p:nvPr userDrawn="1"/>
          </p:nvSpPr>
          <p:spPr>
            <a:xfrm>
              <a:off x="8961781" y="2148131"/>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6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8453"/>
                    <a:pt x="1484" y="5785"/>
                    <a:pt x="12329" y="2166"/>
                  </a:cubicBezTo>
                  <a:close/>
                </a:path>
              </a:pathLst>
            </a:custGeom>
            <a:solidFill>
              <a:srgbClr val="549D40"/>
            </a:solidFill>
            <a:ln w="18073" cap="flat">
              <a:noFill/>
              <a:prstDash val="solid"/>
              <a:miter/>
            </a:ln>
          </p:spPr>
          <p:txBody>
            <a:bodyPr rtlCol="0" anchor="ctr"/>
            <a:lstStyle/>
            <a:p>
              <a:endParaRPr lang="en-US"/>
            </a:p>
          </p:txBody>
        </p:sp>
        <p:sp>
          <p:nvSpPr>
            <p:cNvPr id="3671" name="Freeform 3670">
              <a:extLst>
                <a:ext uri="{FF2B5EF4-FFF2-40B4-BE49-F238E27FC236}">
                  <a16:creationId xmlns:a16="http://schemas.microsoft.com/office/drawing/2014/main" id="{C7146667-51D3-0A4E-B8EB-AEB1B48C8069}"/>
                </a:ext>
              </a:extLst>
            </p:cNvPr>
            <p:cNvSpPr/>
            <p:nvPr userDrawn="1"/>
          </p:nvSpPr>
          <p:spPr>
            <a:xfrm>
              <a:off x="9283182" y="1542056"/>
              <a:ext cx="39763" cy="121445"/>
            </a:xfrm>
            <a:custGeom>
              <a:avLst/>
              <a:gdLst>
                <a:gd name="connsiteX0" fmla="*/ 39764 w 39763"/>
                <a:gd name="connsiteY0" fmla="*/ 20105 h 121445"/>
                <a:gd name="connsiteX1" fmla="*/ 39764 w 39763"/>
                <a:gd name="connsiteY1" fmla="*/ 101539 h 121445"/>
                <a:gd name="connsiteX2" fmla="*/ 19882 w 39763"/>
                <a:gd name="connsiteY2" fmla="*/ 121445 h 121445"/>
                <a:gd name="connsiteX3" fmla="*/ 19882 w 39763"/>
                <a:gd name="connsiteY3" fmla="*/ 121445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6" y="121445"/>
                    <a:pt x="19882" y="121445"/>
                  </a:cubicBezTo>
                  <a:lnTo>
                    <a:pt x="19882" y="121445"/>
                  </a:lnTo>
                  <a:cubicBezTo>
                    <a:pt x="9037" y="121445"/>
                    <a:pt x="0" y="112397"/>
                    <a:pt x="0" y="101539"/>
                  </a:cubicBezTo>
                  <a:lnTo>
                    <a:pt x="0" y="20105"/>
                  </a:lnTo>
                  <a:cubicBezTo>
                    <a:pt x="0" y="9247"/>
                    <a:pt x="9037" y="199"/>
                    <a:pt x="19882" y="199"/>
                  </a:cubicBezTo>
                  <a:lnTo>
                    <a:pt x="19882" y="199"/>
                  </a:lnTo>
                  <a:cubicBezTo>
                    <a:pt x="30726" y="-1611"/>
                    <a:pt x="39764" y="9247"/>
                    <a:pt x="39764" y="20105"/>
                  </a:cubicBezTo>
                  <a:close/>
                </a:path>
              </a:pathLst>
            </a:custGeom>
            <a:solidFill>
              <a:srgbClr val="549D40"/>
            </a:solidFill>
            <a:ln w="18073" cap="flat">
              <a:noFill/>
              <a:prstDash val="solid"/>
              <a:miter/>
            </a:ln>
          </p:spPr>
          <p:txBody>
            <a:bodyPr rtlCol="0" anchor="ctr"/>
            <a:lstStyle/>
            <a:p>
              <a:endParaRPr lang="en-US"/>
            </a:p>
          </p:txBody>
        </p:sp>
        <p:sp>
          <p:nvSpPr>
            <p:cNvPr id="3672" name="Freeform 3671">
              <a:extLst>
                <a:ext uri="{FF2B5EF4-FFF2-40B4-BE49-F238E27FC236}">
                  <a16:creationId xmlns:a16="http://schemas.microsoft.com/office/drawing/2014/main" id="{35FCA63E-F7AD-E54F-8E55-64DC2457FF38}"/>
                </a:ext>
              </a:extLst>
            </p:cNvPr>
            <p:cNvSpPr/>
            <p:nvPr userDrawn="1"/>
          </p:nvSpPr>
          <p:spPr>
            <a:xfrm>
              <a:off x="9568074" y="1541899"/>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6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6"/>
                  </a:cubicBezTo>
                  <a:lnTo>
                    <a:pt x="2491" y="29311"/>
                  </a:lnTo>
                  <a:cubicBezTo>
                    <a:pt x="-2931" y="16643"/>
                    <a:pt x="684" y="5785"/>
                    <a:pt x="11528" y="2166"/>
                  </a:cubicBezTo>
                  <a:close/>
                </a:path>
              </a:pathLst>
            </a:custGeom>
            <a:solidFill>
              <a:srgbClr val="549D40"/>
            </a:solidFill>
            <a:ln w="18073" cap="flat">
              <a:noFill/>
              <a:prstDash val="solid"/>
              <a:miter/>
            </a:ln>
          </p:spPr>
          <p:txBody>
            <a:bodyPr rtlCol="0" anchor="ctr"/>
            <a:lstStyle/>
            <a:p>
              <a:endParaRPr lang="en-US"/>
            </a:p>
          </p:txBody>
        </p:sp>
        <p:sp>
          <p:nvSpPr>
            <p:cNvPr id="3673" name="Freeform 3672">
              <a:extLst>
                <a:ext uri="{FF2B5EF4-FFF2-40B4-BE49-F238E27FC236}">
                  <a16:creationId xmlns:a16="http://schemas.microsoft.com/office/drawing/2014/main" id="{9ECF9C51-EA3F-EF4A-8966-8768455601CB}"/>
                </a:ext>
              </a:extLst>
            </p:cNvPr>
            <p:cNvSpPr/>
            <p:nvPr userDrawn="1"/>
          </p:nvSpPr>
          <p:spPr>
            <a:xfrm>
              <a:off x="9870923" y="1541899"/>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4 h 120149"/>
                <a:gd name="connsiteX5" fmla="*/ 66552 w 77753"/>
                <a:gd name="connsiteY5" fmla="*/ 117984 h 120149"/>
                <a:gd name="connsiteX6" fmla="*/ 39441 w 77753"/>
                <a:gd name="connsiteY6" fmla="*/ 108936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6643"/>
                    <a:pt x="1484" y="5785"/>
                    <a:pt x="12329" y="2166"/>
                  </a:cubicBezTo>
                  <a:close/>
                </a:path>
              </a:pathLst>
            </a:custGeom>
            <a:solidFill>
              <a:srgbClr val="549D40"/>
            </a:solidFill>
            <a:ln w="18073" cap="flat">
              <a:noFill/>
              <a:prstDash val="solid"/>
              <a:miter/>
            </a:ln>
          </p:spPr>
          <p:txBody>
            <a:bodyPr rtlCol="0" anchor="ctr"/>
            <a:lstStyle/>
            <a:p>
              <a:endParaRPr lang="en-US"/>
            </a:p>
          </p:txBody>
        </p:sp>
        <p:sp>
          <p:nvSpPr>
            <p:cNvPr id="3674" name="Freeform 3673">
              <a:extLst>
                <a:ext uri="{FF2B5EF4-FFF2-40B4-BE49-F238E27FC236}">
                  <a16:creationId xmlns:a16="http://schemas.microsoft.com/office/drawing/2014/main" id="{EFA1CEC1-8853-7745-AD86-C15FC1F06889}"/>
                </a:ext>
              </a:extLst>
            </p:cNvPr>
            <p:cNvSpPr/>
            <p:nvPr userDrawn="1"/>
          </p:nvSpPr>
          <p:spPr>
            <a:xfrm>
              <a:off x="9265431" y="1844110"/>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89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89" y="90839"/>
                  </a:lnTo>
                  <a:cubicBezTo>
                    <a:pt x="81012" y="99887"/>
                    <a:pt x="75589" y="112555"/>
                    <a:pt x="66552" y="117984"/>
                  </a:cubicBezTo>
                  <a:lnTo>
                    <a:pt x="66552" y="117984"/>
                  </a:lnTo>
                  <a:cubicBezTo>
                    <a:pt x="57515" y="123413"/>
                    <a:pt x="44863" y="117984"/>
                    <a:pt x="39441" y="108935"/>
                  </a:cubicBezTo>
                  <a:lnTo>
                    <a:pt x="3292" y="29311"/>
                  </a:lnTo>
                  <a:cubicBezTo>
                    <a:pt x="-3938" y="18453"/>
                    <a:pt x="1485" y="7595"/>
                    <a:pt x="12329" y="2166"/>
                  </a:cubicBezTo>
                  <a:close/>
                </a:path>
              </a:pathLst>
            </a:custGeom>
            <a:solidFill>
              <a:srgbClr val="549D40"/>
            </a:solidFill>
            <a:ln w="18073" cap="flat">
              <a:noFill/>
              <a:prstDash val="solid"/>
              <a:miter/>
            </a:ln>
          </p:spPr>
          <p:txBody>
            <a:bodyPr rtlCol="0" anchor="ctr"/>
            <a:lstStyle/>
            <a:p>
              <a:endParaRPr lang="en-US"/>
            </a:p>
          </p:txBody>
        </p:sp>
        <p:sp>
          <p:nvSpPr>
            <p:cNvPr id="3675" name="Freeform 3674">
              <a:extLst>
                <a:ext uri="{FF2B5EF4-FFF2-40B4-BE49-F238E27FC236}">
                  <a16:creationId xmlns:a16="http://schemas.microsoft.com/office/drawing/2014/main" id="{A16A11AB-E051-0543-8175-5A06582E9619}"/>
                </a:ext>
              </a:extLst>
            </p:cNvPr>
            <p:cNvSpPr/>
            <p:nvPr userDrawn="1"/>
          </p:nvSpPr>
          <p:spPr>
            <a:xfrm>
              <a:off x="9568074" y="1844110"/>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5"/>
                  </a:cubicBezTo>
                  <a:lnTo>
                    <a:pt x="2491" y="29311"/>
                  </a:lnTo>
                  <a:cubicBezTo>
                    <a:pt x="-2931" y="18453"/>
                    <a:pt x="684" y="7595"/>
                    <a:pt x="11528" y="2166"/>
                  </a:cubicBezTo>
                  <a:close/>
                </a:path>
              </a:pathLst>
            </a:custGeom>
            <a:solidFill>
              <a:srgbClr val="549D40"/>
            </a:solidFill>
            <a:ln w="18073" cap="flat">
              <a:noFill/>
              <a:prstDash val="solid"/>
              <a:miter/>
            </a:ln>
          </p:spPr>
          <p:txBody>
            <a:bodyPr rtlCol="0" anchor="ctr"/>
            <a:lstStyle/>
            <a:p>
              <a:endParaRPr lang="en-US"/>
            </a:p>
          </p:txBody>
        </p:sp>
        <p:sp>
          <p:nvSpPr>
            <p:cNvPr id="3676" name="Freeform 3675">
              <a:extLst>
                <a:ext uri="{FF2B5EF4-FFF2-40B4-BE49-F238E27FC236}">
                  <a16:creationId xmlns:a16="http://schemas.microsoft.com/office/drawing/2014/main" id="{2EC67348-CAEF-A349-A2CE-E3A813B03AC8}"/>
                </a:ext>
              </a:extLst>
            </p:cNvPr>
            <p:cNvSpPr/>
            <p:nvPr userDrawn="1"/>
          </p:nvSpPr>
          <p:spPr>
            <a:xfrm>
              <a:off x="9265431" y="2148131"/>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89 w 77752"/>
                <a:gd name="connsiteY3" fmla="*/ 90839 h 120149"/>
                <a:gd name="connsiteX4" fmla="*/ 66552 w 77752"/>
                <a:gd name="connsiteY4" fmla="*/ 117984 h 120149"/>
                <a:gd name="connsiteX5" fmla="*/ 66552 w 77752"/>
                <a:gd name="connsiteY5" fmla="*/ 117984 h 120149"/>
                <a:gd name="connsiteX6" fmla="*/ 39441 w 77752"/>
                <a:gd name="connsiteY6" fmla="*/ 108936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89" y="90839"/>
                  </a:lnTo>
                  <a:cubicBezTo>
                    <a:pt x="81012" y="99887"/>
                    <a:pt x="75589" y="112555"/>
                    <a:pt x="66552" y="117984"/>
                  </a:cubicBezTo>
                  <a:lnTo>
                    <a:pt x="66552" y="117984"/>
                  </a:lnTo>
                  <a:cubicBezTo>
                    <a:pt x="57515" y="123413"/>
                    <a:pt x="44863" y="117984"/>
                    <a:pt x="39441" y="108936"/>
                  </a:cubicBezTo>
                  <a:lnTo>
                    <a:pt x="3292" y="29311"/>
                  </a:lnTo>
                  <a:cubicBezTo>
                    <a:pt x="-3938" y="18453"/>
                    <a:pt x="1485" y="5785"/>
                    <a:pt x="12329" y="2166"/>
                  </a:cubicBezTo>
                  <a:close/>
                </a:path>
              </a:pathLst>
            </a:custGeom>
            <a:solidFill>
              <a:srgbClr val="549D40"/>
            </a:solidFill>
            <a:ln w="18073" cap="flat">
              <a:noFill/>
              <a:prstDash val="solid"/>
              <a:miter/>
            </a:ln>
          </p:spPr>
          <p:txBody>
            <a:bodyPr rtlCol="0" anchor="ctr"/>
            <a:lstStyle/>
            <a:p>
              <a:endParaRPr lang="en-US"/>
            </a:p>
          </p:txBody>
        </p:sp>
        <p:sp>
          <p:nvSpPr>
            <p:cNvPr id="3677" name="Freeform 3676">
              <a:extLst>
                <a:ext uri="{FF2B5EF4-FFF2-40B4-BE49-F238E27FC236}">
                  <a16:creationId xmlns:a16="http://schemas.microsoft.com/office/drawing/2014/main" id="{4FED257F-B41A-454A-BEF8-94FC40549043}"/>
                </a:ext>
              </a:extLst>
            </p:cNvPr>
            <p:cNvSpPr/>
            <p:nvPr userDrawn="1"/>
          </p:nvSpPr>
          <p:spPr>
            <a:xfrm>
              <a:off x="9888675" y="1844467"/>
              <a:ext cx="39763" cy="121246"/>
            </a:xfrm>
            <a:custGeom>
              <a:avLst/>
              <a:gdLst>
                <a:gd name="connsiteX0" fmla="*/ 39763 w 39763"/>
                <a:gd name="connsiteY0" fmla="*/ 19906 h 121246"/>
                <a:gd name="connsiteX1" fmla="*/ 39763 w 39763"/>
                <a:gd name="connsiteY1" fmla="*/ 101340 h 121246"/>
                <a:gd name="connsiteX2" fmla="*/ 19881 w 39763"/>
                <a:gd name="connsiteY2" fmla="*/ 121246 h 121246"/>
                <a:gd name="connsiteX3" fmla="*/ 19881 w 39763"/>
                <a:gd name="connsiteY3" fmla="*/ 121246 h 121246"/>
                <a:gd name="connsiteX4" fmla="*/ 0 w 39763"/>
                <a:gd name="connsiteY4" fmla="*/ 101340 h 121246"/>
                <a:gd name="connsiteX5" fmla="*/ 0 w 39763"/>
                <a:gd name="connsiteY5" fmla="*/ 19906 h 121246"/>
                <a:gd name="connsiteX6" fmla="*/ 19881 w 39763"/>
                <a:gd name="connsiteY6" fmla="*/ 0 h 121246"/>
                <a:gd name="connsiteX7" fmla="*/ 19881 w 39763"/>
                <a:gd name="connsiteY7" fmla="*/ 0 h 121246"/>
                <a:gd name="connsiteX8" fmla="*/ 39763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3" y="19906"/>
                  </a:moveTo>
                  <a:lnTo>
                    <a:pt x="39763" y="101340"/>
                  </a:lnTo>
                  <a:cubicBezTo>
                    <a:pt x="39763" y="112198"/>
                    <a:pt x="30726" y="121246"/>
                    <a:pt x="19881" y="121246"/>
                  </a:cubicBezTo>
                  <a:lnTo>
                    <a:pt x="19881" y="121246"/>
                  </a:lnTo>
                  <a:cubicBezTo>
                    <a:pt x="9037" y="121246"/>
                    <a:pt x="0" y="112198"/>
                    <a:pt x="0" y="101340"/>
                  </a:cubicBezTo>
                  <a:lnTo>
                    <a:pt x="0" y="19906"/>
                  </a:lnTo>
                  <a:cubicBezTo>
                    <a:pt x="0" y="9048"/>
                    <a:pt x="9037" y="0"/>
                    <a:pt x="19881" y="0"/>
                  </a:cubicBezTo>
                  <a:lnTo>
                    <a:pt x="19881" y="0"/>
                  </a:lnTo>
                  <a:cubicBezTo>
                    <a:pt x="30726" y="0"/>
                    <a:pt x="39763" y="9048"/>
                    <a:pt x="39763" y="19906"/>
                  </a:cubicBezTo>
                  <a:close/>
                </a:path>
              </a:pathLst>
            </a:custGeom>
            <a:solidFill>
              <a:srgbClr val="549D40"/>
            </a:solidFill>
            <a:ln w="18073" cap="flat">
              <a:noFill/>
              <a:prstDash val="solid"/>
              <a:miter/>
            </a:ln>
          </p:spPr>
          <p:txBody>
            <a:bodyPr rtlCol="0" anchor="ctr"/>
            <a:lstStyle/>
            <a:p>
              <a:endParaRPr lang="en-US"/>
            </a:p>
          </p:txBody>
        </p:sp>
        <p:sp>
          <p:nvSpPr>
            <p:cNvPr id="3678" name="Freeform 3677">
              <a:extLst>
                <a:ext uri="{FF2B5EF4-FFF2-40B4-BE49-F238E27FC236}">
                  <a16:creationId xmlns:a16="http://schemas.microsoft.com/office/drawing/2014/main" id="{F2FBBFAB-EA30-2843-95DB-03D09B8CAED5}"/>
                </a:ext>
              </a:extLst>
            </p:cNvPr>
            <p:cNvSpPr/>
            <p:nvPr userDrawn="1"/>
          </p:nvSpPr>
          <p:spPr>
            <a:xfrm>
              <a:off x="9586832" y="2148289"/>
              <a:ext cx="39763" cy="121445"/>
            </a:xfrm>
            <a:custGeom>
              <a:avLst/>
              <a:gdLst>
                <a:gd name="connsiteX0" fmla="*/ 39764 w 39763"/>
                <a:gd name="connsiteY0" fmla="*/ 20105 h 121445"/>
                <a:gd name="connsiteX1" fmla="*/ 39764 w 39763"/>
                <a:gd name="connsiteY1" fmla="*/ 101539 h 121445"/>
                <a:gd name="connsiteX2" fmla="*/ 19882 w 39763"/>
                <a:gd name="connsiteY2" fmla="*/ 121445 h 121445"/>
                <a:gd name="connsiteX3" fmla="*/ 19882 w 39763"/>
                <a:gd name="connsiteY3" fmla="*/ 121445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6" y="121445"/>
                    <a:pt x="19882" y="121445"/>
                  </a:cubicBezTo>
                  <a:lnTo>
                    <a:pt x="19882" y="121445"/>
                  </a:lnTo>
                  <a:cubicBezTo>
                    <a:pt x="9037" y="121445"/>
                    <a:pt x="0" y="112397"/>
                    <a:pt x="0" y="101539"/>
                  </a:cubicBezTo>
                  <a:lnTo>
                    <a:pt x="0" y="20105"/>
                  </a:lnTo>
                  <a:cubicBezTo>
                    <a:pt x="0" y="9247"/>
                    <a:pt x="9037" y="199"/>
                    <a:pt x="19882" y="199"/>
                  </a:cubicBezTo>
                  <a:lnTo>
                    <a:pt x="19882" y="199"/>
                  </a:lnTo>
                  <a:cubicBezTo>
                    <a:pt x="28919" y="-1611"/>
                    <a:pt x="39764" y="9247"/>
                    <a:pt x="39764" y="20105"/>
                  </a:cubicBezTo>
                  <a:close/>
                </a:path>
              </a:pathLst>
            </a:custGeom>
            <a:solidFill>
              <a:srgbClr val="549D40"/>
            </a:solidFill>
            <a:ln w="18073" cap="flat">
              <a:noFill/>
              <a:prstDash val="solid"/>
              <a:miter/>
            </a:ln>
          </p:spPr>
          <p:txBody>
            <a:bodyPr rtlCol="0" anchor="ctr"/>
            <a:lstStyle/>
            <a:p>
              <a:endParaRPr lang="en-US"/>
            </a:p>
          </p:txBody>
        </p:sp>
        <p:sp>
          <p:nvSpPr>
            <p:cNvPr id="3679" name="Freeform 3678">
              <a:extLst>
                <a:ext uri="{FF2B5EF4-FFF2-40B4-BE49-F238E27FC236}">
                  <a16:creationId xmlns:a16="http://schemas.microsoft.com/office/drawing/2014/main" id="{7741991E-3FA8-3F4D-B811-524650EF93C1}"/>
                </a:ext>
              </a:extLst>
            </p:cNvPr>
            <p:cNvSpPr/>
            <p:nvPr userDrawn="1"/>
          </p:nvSpPr>
          <p:spPr>
            <a:xfrm>
              <a:off x="9870923" y="2148131"/>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4 h 120149"/>
                <a:gd name="connsiteX5" fmla="*/ 66552 w 77753"/>
                <a:gd name="connsiteY5" fmla="*/ 117984 h 120149"/>
                <a:gd name="connsiteX6" fmla="*/ 39441 w 77753"/>
                <a:gd name="connsiteY6" fmla="*/ 108936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8453"/>
                    <a:pt x="1484" y="5785"/>
                    <a:pt x="12329" y="2166"/>
                  </a:cubicBezTo>
                  <a:close/>
                </a:path>
              </a:pathLst>
            </a:custGeom>
            <a:solidFill>
              <a:srgbClr val="549D40"/>
            </a:solidFill>
            <a:ln w="18073" cap="flat">
              <a:noFill/>
              <a:prstDash val="solid"/>
              <a:miter/>
            </a:ln>
          </p:spPr>
          <p:txBody>
            <a:bodyPr rtlCol="0" anchor="ctr"/>
            <a:lstStyle/>
            <a:p>
              <a:endParaRPr lang="en-US"/>
            </a:p>
          </p:txBody>
        </p:sp>
        <p:sp>
          <p:nvSpPr>
            <p:cNvPr id="3680" name="Freeform 3679">
              <a:extLst>
                <a:ext uri="{FF2B5EF4-FFF2-40B4-BE49-F238E27FC236}">
                  <a16:creationId xmlns:a16="http://schemas.microsoft.com/office/drawing/2014/main" id="{8DEF4B4B-15EE-004A-B13F-5AFA8CEB0C31}"/>
                </a:ext>
              </a:extLst>
            </p:cNvPr>
            <p:cNvSpPr/>
            <p:nvPr userDrawn="1"/>
          </p:nvSpPr>
          <p:spPr>
            <a:xfrm>
              <a:off x="10192325" y="1542056"/>
              <a:ext cx="39763" cy="121445"/>
            </a:xfrm>
            <a:custGeom>
              <a:avLst/>
              <a:gdLst>
                <a:gd name="connsiteX0" fmla="*/ 39764 w 39763"/>
                <a:gd name="connsiteY0" fmla="*/ 20105 h 121445"/>
                <a:gd name="connsiteX1" fmla="*/ 39764 w 39763"/>
                <a:gd name="connsiteY1" fmla="*/ 101539 h 121445"/>
                <a:gd name="connsiteX2" fmla="*/ 19882 w 39763"/>
                <a:gd name="connsiteY2" fmla="*/ 121445 h 121445"/>
                <a:gd name="connsiteX3" fmla="*/ 19882 w 39763"/>
                <a:gd name="connsiteY3" fmla="*/ 121445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7" y="121445"/>
                    <a:pt x="19882" y="121445"/>
                  </a:cubicBezTo>
                  <a:lnTo>
                    <a:pt x="19882" y="121445"/>
                  </a:lnTo>
                  <a:cubicBezTo>
                    <a:pt x="9037" y="121445"/>
                    <a:pt x="0" y="112397"/>
                    <a:pt x="0" y="101539"/>
                  </a:cubicBezTo>
                  <a:lnTo>
                    <a:pt x="0" y="20105"/>
                  </a:lnTo>
                  <a:cubicBezTo>
                    <a:pt x="0" y="9247"/>
                    <a:pt x="9037" y="199"/>
                    <a:pt x="19882" y="199"/>
                  </a:cubicBezTo>
                  <a:lnTo>
                    <a:pt x="19882" y="199"/>
                  </a:lnTo>
                  <a:cubicBezTo>
                    <a:pt x="30727" y="-1611"/>
                    <a:pt x="39764" y="9247"/>
                    <a:pt x="39764" y="20105"/>
                  </a:cubicBezTo>
                  <a:close/>
                </a:path>
              </a:pathLst>
            </a:custGeom>
            <a:solidFill>
              <a:srgbClr val="549D40"/>
            </a:solidFill>
            <a:ln w="18073" cap="flat">
              <a:noFill/>
              <a:prstDash val="solid"/>
              <a:miter/>
            </a:ln>
          </p:spPr>
          <p:txBody>
            <a:bodyPr rtlCol="0" anchor="ctr"/>
            <a:lstStyle/>
            <a:p>
              <a:endParaRPr lang="en-US"/>
            </a:p>
          </p:txBody>
        </p:sp>
        <p:sp>
          <p:nvSpPr>
            <p:cNvPr id="3681" name="Freeform 3680">
              <a:extLst>
                <a:ext uri="{FF2B5EF4-FFF2-40B4-BE49-F238E27FC236}">
                  <a16:creationId xmlns:a16="http://schemas.microsoft.com/office/drawing/2014/main" id="{D45FB6DA-7CBB-2946-8FD1-9B6EBCC4BBAA}"/>
                </a:ext>
              </a:extLst>
            </p:cNvPr>
            <p:cNvSpPr/>
            <p:nvPr userDrawn="1"/>
          </p:nvSpPr>
          <p:spPr>
            <a:xfrm>
              <a:off x="10476416" y="1541899"/>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4 h 120149"/>
                <a:gd name="connsiteX5" fmla="*/ 66552 w 77753"/>
                <a:gd name="connsiteY5" fmla="*/ 117984 h 120149"/>
                <a:gd name="connsiteX6" fmla="*/ 39441 w 77753"/>
                <a:gd name="connsiteY6" fmla="*/ 108936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6643"/>
                    <a:pt x="1484" y="5785"/>
                    <a:pt x="12329" y="2166"/>
                  </a:cubicBezTo>
                  <a:close/>
                </a:path>
              </a:pathLst>
            </a:custGeom>
            <a:solidFill>
              <a:srgbClr val="549D40"/>
            </a:solidFill>
            <a:ln w="18073" cap="flat">
              <a:noFill/>
              <a:prstDash val="solid"/>
              <a:miter/>
            </a:ln>
          </p:spPr>
          <p:txBody>
            <a:bodyPr rtlCol="0" anchor="ctr"/>
            <a:lstStyle/>
            <a:p>
              <a:endParaRPr lang="en-US"/>
            </a:p>
          </p:txBody>
        </p:sp>
        <p:sp>
          <p:nvSpPr>
            <p:cNvPr id="3682" name="Freeform 3681">
              <a:extLst>
                <a:ext uri="{FF2B5EF4-FFF2-40B4-BE49-F238E27FC236}">
                  <a16:creationId xmlns:a16="http://schemas.microsoft.com/office/drawing/2014/main" id="{78FB1B33-9310-3543-A98A-82559F8D303C}"/>
                </a:ext>
              </a:extLst>
            </p:cNvPr>
            <p:cNvSpPr/>
            <p:nvPr userDrawn="1"/>
          </p:nvSpPr>
          <p:spPr>
            <a:xfrm>
              <a:off x="10173566" y="1844110"/>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3"/>
                    <a:pt x="44062" y="117984"/>
                    <a:pt x="38640" y="108935"/>
                  </a:cubicBezTo>
                  <a:lnTo>
                    <a:pt x="2491" y="29311"/>
                  </a:lnTo>
                  <a:cubicBezTo>
                    <a:pt x="-2931" y="18453"/>
                    <a:pt x="684" y="7595"/>
                    <a:pt x="11529" y="2166"/>
                  </a:cubicBezTo>
                  <a:close/>
                </a:path>
              </a:pathLst>
            </a:custGeom>
            <a:solidFill>
              <a:srgbClr val="549D40"/>
            </a:solidFill>
            <a:ln w="18073" cap="flat">
              <a:noFill/>
              <a:prstDash val="solid"/>
              <a:miter/>
            </a:ln>
          </p:spPr>
          <p:txBody>
            <a:bodyPr rtlCol="0" anchor="ctr"/>
            <a:lstStyle/>
            <a:p>
              <a:endParaRPr lang="en-US"/>
            </a:p>
          </p:txBody>
        </p:sp>
        <p:sp>
          <p:nvSpPr>
            <p:cNvPr id="3683" name="Freeform 3682">
              <a:extLst>
                <a:ext uri="{FF2B5EF4-FFF2-40B4-BE49-F238E27FC236}">
                  <a16:creationId xmlns:a16="http://schemas.microsoft.com/office/drawing/2014/main" id="{396A3326-6104-4743-8A7B-F08D8D2196A5}"/>
                </a:ext>
              </a:extLst>
            </p:cNvPr>
            <p:cNvSpPr/>
            <p:nvPr userDrawn="1"/>
          </p:nvSpPr>
          <p:spPr>
            <a:xfrm>
              <a:off x="10476416" y="1844110"/>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4 h 120149"/>
                <a:gd name="connsiteX5" fmla="*/ 66552 w 77753"/>
                <a:gd name="connsiteY5" fmla="*/ 117984 h 120149"/>
                <a:gd name="connsiteX6" fmla="*/ 39441 w 77753"/>
                <a:gd name="connsiteY6" fmla="*/ 108935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5"/>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a:p>
          </p:txBody>
        </p:sp>
        <p:sp>
          <p:nvSpPr>
            <p:cNvPr id="3684" name="Freeform 3683">
              <a:extLst>
                <a:ext uri="{FF2B5EF4-FFF2-40B4-BE49-F238E27FC236}">
                  <a16:creationId xmlns:a16="http://schemas.microsoft.com/office/drawing/2014/main" id="{7E44AA9B-DFF2-B148-9735-69C7EFCAFFD8}"/>
                </a:ext>
              </a:extLst>
            </p:cNvPr>
            <p:cNvSpPr/>
            <p:nvPr userDrawn="1"/>
          </p:nvSpPr>
          <p:spPr>
            <a:xfrm>
              <a:off x="10173566" y="2148131"/>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6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3"/>
                    <a:pt x="44062" y="117984"/>
                    <a:pt x="38640" y="108936"/>
                  </a:cubicBezTo>
                  <a:lnTo>
                    <a:pt x="2491" y="29311"/>
                  </a:lnTo>
                  <a:cubicBezTo>
                    <a:pt x="-2931" y="18453"/>
                    <a:pt x="684" y="5785"/>
                    <a:pt x="11529" y="2166"/>
                  </a:cubicBezTo>
                  <a:close/>
                </a:path>
              </a:pathLst>
            </a:custGeom>
            <a:solidFill>
              <a:srgbClr val="549D40"/>
            </a:solidFill>
            <a:ln w="18073" cap="flat">
              <a:noFill/>
              <a:prstDash val="solid"/>
              <a:miter/>
            </a:ln>
          </p:spPr>
          <p:txBody>
            <a:bodyPr rtlCol="0" anchor="ctr"/>
            <a:lstStyle/>
            <a:p>
              <a:endParaRPr lang="en-US"/>
            </a:p>
          </p:txBody>
        </p:sp>
        <p:sp>
          <p:nvSpPr>
            <p:cNvPr id="3685" name="Freeform 3684">
              <a:extLst>
                <a:ext uri="{FF2B5EF4-FFF2-40B4-BE49-F238E27FC236}">
                  <a16:creationId xmlns:a16="http://schemas.microsoft.com/office/drawing/2014/main" id="{AA100779-E197-DE47-B9C3-FB5F61D706ED}"/>
                </a:ext>
              </a:extLst>
            </p:cNvPr>
            <p:cNvSpPr/>
            <p:nvPr userDrawn="1"/>
          </p:nvSpPr>
          <p:spPr>
            <a:xfrm>
              <a:off x="10495974" y="2148289"/>
              <a:ext cx="39763" cy="121445"/>
            </a:xfrm>
            <a:custGeom>
              <a:avLst/>
              <a:gdLst>
                <a:gd name="connsiteX0" fmla="*/ 39764 w 39763"/>
                <a:gd name="connsiteY0" fmla="*/ 20105 h 121445"/>
                <a:gd name="connsiteX1" fmla="*/ 39764 w 39763"/>
                <a:gd name="connsiteY1" fmla="*/ 101539 h 121445"/>
                <a:gd name="connsiteX2" fmla="*/ 19882 w 39763"/>
                <a:gd name="connsiteY2" fmla="*/ 121445 h 121445"/>
                <a:gd name="connsiteX3" fmla="*/ 19882 w 39763"/>
                <a:gd name="connsiteY3" fmla="*/ 121445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7" y="121445"/>
                    <a:pt x="19882" y="121445"/>
                  </a:cubicBezTo>
                  <a:lnTo>
                    <a:pt x="19882" y="121445"/>
                  </a:lnTo>
                  <a:cubicBezTo>
                    <a:pt x="9037" y="121445"/>
                    <a:pt x="0" y="112397"/>
                    <a:pt x="0" y="101539"/>
                  </a:cubicBezTo>
                  <a:lnTo>
                    <a:pt x="0" y="20105"/>
                  </a:lnTo>
                  <a:cubicBezTo>
                    <a:pt x="0" y="9247"/>
                    <a:pt x="9037" y="199"/>
                    <a:pt x="19882" y="199"/>
                  </a:cubicBezTo>
                  <a:lnTo>
                    <a:pt x="19882" y="199"/>
                  </a:lnTo>
                  <a:cubicBezTo>
                    <a:pt x="28919" y="-1611"/>
                    <a:pt x="39764" y="9247"/>
                    <a:pt x="39764" y="20105"/>
                  </a:cubicBezTo>
                  <a:close/>
                </a:path>
              </a:pathLst>
            </a:custGeom>
            <a:solidFill>
              <a:srgbClr val="549D40"/>
            </a:solidFill>
            <a:ln w="18073" cap="flat">
              <a:noFill/>
              <a:prstDash val="solid"/>
              <a:miter/>
            </a:ln>
          </p:spPr>
          <p:txBody>
            <a:bodyPr rtlCol="0" anchor="ctr"/>
            <a:lstStyle/>
            <a:p>
              <a:endParaRPr lang="en-US"/>
            </a:p>
          </p:txBody>
        </p:sp>
        <p:sp>
          <p:nvSpPr>
            <p:cNvPr id="3686" name="Freeform 3685">
              <a:extLst>
                <a:ext uri="{FF2B5EF4-FFF2-40B4-BE49-F238E27FC236}">
                  <a16:creationId xmlns:a16="http://schemas.microsoft.com/office/drawing/2014/main" id="{F8D5A171-FD8F-C84A-93AB-CCC38FF7BBA5}"/>
                </a:ext>
              </a:extLst>
            </p:cNvPr>
            <p:cNvSpPr/>
            <p:nvPr userDrawn="1"/>
          </p:nvSpPr>
          <p:spPr>
            <a:xfrm>
              <a:off x="7144296" y="3058386"/>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3 h 120149"/>
                <a:gd name="connsiteX5" fmla="*/ 65752 w 76952"/>
                <a:gd name="connsiteY5" fmla="*/ 117983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3"/>
                  </a:cubicBezTo>
                  <a:lnTo>
                    <a:pt x="65752" y="117983"/>
                  </a:lnTo>
                  <a:cubicBezTo>
                    <a:pt x="56714" y="123413"/>
                    <a:pt x="44062" y="117983"/>
                    <a:pt x="38640" y="108935"/>
                  </a:cubicBezTo>
                  <a:lnTo>
                    <a:pt x="2491" y="29311"/>
                  </a:lnTo>
                  <a:cubicBezTo>
                    <a:pt x="-2931" y="16643"/>
                    <a:pt x="684" y="5785"/>
                    <a:pt x="11528" y="2166"/>
                  </a:cubicBezTo>
                  <a:close/>
                </a:path>
              </a:pathLst>
            </a:custGeom>
            <a:solidFill>
              <a:srgbClr val="549D40"/>
            </a:solidFill>
            <a:ln w="18073" cap="flat">
              <a:noFill/>
              <a:prstDash val="solid"/>
              <a:miter/>
            </a:ln>
          </p:spPr>
          <p:txBody>
            <a:bodyPr rtlCol="0" anchor="ctr"/>
            <a:lstStyle/>
            <a:p>
              <a:endParaRPr lang="en-US"/>
            </a:p>
          </p:txBody>
        </p:sp>
        <p:sp>
          <p:nvSpPr>
            <p:cNvPr id="3687" name="Freeform 3686">
              <a:extLst>
                <a:ext uri="{FF2B5EF4-FFF2-40B4-BE49-F238E27FC236}">
                  <a16:creationId xmlns:a16="http://schemas.microsoft.com/office/drawing/2014/main" id="{F14F103A-6C28-6F4E-8083-1D8A10DD1BFF}"/>
                </a:ext>
              </a:extLst>
            </p:cNvPr>
            <p:cNvSpPr/>
            <p:nvPr userDrawn="1"/>
          </p:nvSpPr>
          <p:spPr>
            <a:xfrm>
              <a:off x="7466705" y="2450699"/>
              <a:ext cx="39763" cy="121246"/>
            </a:xfrm>
            <a:custGeom>
              <a:avLst/>
              <a:gdLst>
                <a:gd name="connsiteX0" fmla="*/ 39764 w 39763"/>
                <a:gd name="connsiteY0" fmla="*/ 19906 h 121246"/>
                <a:gd name="connsiteX1" fmla="*/ 39764 w 39763"/>
                <a:gd name="connsiteY1" fmla="*/ 101341 h 121246"/>
                <a:gd name="connsiteX2" fmla="*/ 19882 w 39763"/>
                <a:gd name="connsiteY2" fmla="*/ 121247 h 121246"/>
                <a:gd name="connsiteX3" fmla="*/ 19882 w 39763"/>
                <a:gd name="connsiteY3" fmla="*/ 121247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9"/>
                    <a:pt x="30726" y="121247"/>
                    <a:pt x="19882" y="121247"/>
                  </a:cubicBezTo>
                  <a:lnTo>
                    <a:pt x="19882" y="121247"/>
                  </a:lnTo>
                  <a:cubicBezTo>
                    <a:pt x="9037" y="121247"/>
                    <a:pt x="0" y="112199"/>
                    <a:pt x="0" y="101341"/>
                  </a:cubicBezTo>
                  <a:lnTo>
                    <a:pt x="0" y="19906"/>
                  </a:lnTo>
                  <a:cubicBezTo>
                    <a:pt x="0" y="9048"/>
                    <a:pt x="9037" y="0"/>
                    <a:pt x="19882" y="0"/>
                  </a:cubicBezTo>
                  <a:lnTo>
                    <a:pt x="19882" y="0"/>
                  </a:lnTo>
                  <a:cubicBezTo>
                    <a:pt x="28919" y="0"/>
                    <a:pt x="39764" y="9048"/>
                    <a:pt x="39764" y="19906"/>
                  </a:cubicBezTo>
                  <a:close/>
                </a:path>
              </a:pathLst>
            </a:custGeom>
            <a:solidFill>
              <a:srgbClr val="549D40"/>
            </a:solidFill>
            <a:ln w="18073" cap="flat">
              <a:noFill/>
              <a:prstDash val="solid"/>
              <a:miter/>
            </a:ln>
          </p:spPr>
          <p:txBody>
            <a:bodyPr rtlCol="0" anchor="ctr"/>
            <a:lstStyle/>
            <a:p>
              <a:endParaRPr lang="en-US"/>
            </a:p>
          </p:txBody>
        </p:sp>
        <p:sp>
          <p:nvSpPr>
            <p:cNvPr id="3688" name="Freeform 3687">
              <a:extLst>
                <a:ext uri="{FF2B5EF4-FFF2-40B4-BE49-F238E27FC236}">
                  <a16:creationId xmlns:a16="http://schemas.microsoft.com/office/drawing/2014/main" id="{767E2796-3DDD-C146-894B-8C34F2104C35}"/>
                </a:ext>
              </a:extLst>
            </p:cNvPr>
            <p:cNvSpPr/>
            <p:nvPr userDrawn="1"/>
          </p:nvSpPr>
          <p:spPr>
            <a:xfrm>
              <a:off x="7750796" y="2450343"/>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3 h 120149"/>
                <a:gd name="connsiteX5" fmla="*/ 66552 w 77752"/>
                <a:gd name="connsiteY5" fmla="*/ 117983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a:p>
          </p:txBody>
        </p:sp>
        <p:sp>
          <p:nvSpPr>
            <p:cNvPr id="3689" name="Freeform 3688">
              <a:extLst>
                <a:ext uri="{FF2B5EF4-FFF2-40B4-BE49-F238E27FC236}">
                  <a16:creationId xmlns:a16="http://schemas.microsoft.com/office/drawing/2014/main" id="{F305A776-7071-E842-BF77-6816333EC3A5}"/>
                </a:ext>
              </a:extLst>
            </p:cNvPr>
            <p:cNvSpPr/>
            <p:nvPr userDrawn="1"/>
          </p:nvSpPr>
          <p:spPr>
            <a:xfrm>
              <a:off x="8053439" y="2450343"/>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3 h 120149"/>
                <a:gd name="connsiteX5" fmla="*/ 65752 w 76952"/>
                <a:gd name="connsiteY5" fmla="*/ 117983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3"/>
                  </a:cubicBezTo>
                  <a:lnTo>
                    <a:pt x="65752" y="117983"/>
                  </a:lnTo>
                  <a:cubicBezTo>
                    <a:pt x="56714" y="123413"/>
                    <a:pt x="44062" y="117983"/>
                    <a:pt x="38640" y="108935"/>
                  </a:cubicBezTo>
                  <a:lnTo>
                    <a:pt x="2491" y="29311"/>
                  </a:lnTo>
                  <a:cubicBezTo>
                    <a:pt x="-2931" y="18453"/>
                    <a:pt x="684" y="7595"/>
                    <a:pt x="11528" y="2166"/>
                  </a:cubicBezTo>
                  <a:close/>
                </a:path>
              </a:pathLst>
            </a:custGeom>
            <a:solidFill>
              <a:srgbClr val="549D40"/>
            </a:solidFill>
            <a:ln w="18073" cap="flat">
              <a:noFill/>
              <a:prstDash val="solid"/>
              <a:miter/>
            </a:ln>
          </p:spPr>
          <p:txBody>
            <a:bodyPr rtlCol="0" anchor="ctr"/>
            <a:lstStyle/>
            <a:p>
              <a:endParaRPr lang="en-US"/>
            </a:p>
          </p:txBody>
        </p:sp>
        <p:sp>
          <p:nvSpPr>
            <p:cNvPr id="3690" name="Freeform 3689">
              <a:extLst>
                <a:ext uri="{FF2B5EF4-FFF2-40B4-BE49-F238E27FC236}">
                  <a16:creationId xmlns:a16="http://schemas.microsoft.com/office/drawing/2014/main" id="{F0022244-FE13-E246-8BC0-A2F8F92CDA46}"/>
                </a:ext>
              </a:extLst>
            </p:cNvPr>
            <p:cNvSpPr/>
            <p:nvPr userDrawn="1"/>
          </p:nvSpPr>
          <p:spPr>
            <a:xfrm>
              <a:off x="7447146" y="2754364"/>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4 h 120149"/>
                <a:gd name="connsiteX5" fmla="*/ 66552 w 77753"/>
                <a:gd name="connsiteY5" fmla="*/ 117984 h 120149"/>
                <a:gd name="connsiteX6" fmla="*/ 39441 w 77753"/>
                <a:gd name="connsiteY6" fmla="*/ 108935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8" y="2166"/>
                    <a:pt x="39441" y="11214"/>
                  </a:cubicBezTo>
                  <a:lnTo>
                    <a:pt x="75590" y="90839"/>
                  </a:lnTo>
                  <a:cubicBezTo>
                    <a:pt x="81012" y="99887"/>
                    <a:pt x="75590" y="112554"/>
                    <a:pt x="66552" y="117984"/>
                  </a:cubicBezTo>
                  <a:lnTo>
                    <a:pt x="66552" y="117984"/>
                  </a:lnTo>
                  <a:cubicBezTo>
                    <a:pt x="57515" y="123412"/>
                    <a:pt x="44863" y="117984"/>
                    <a:pt x="39441" y="108935"/>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a:p>
          </p:txBody>
        </p:sp>
        <p:sp>
          <p:nvSpPr>
            <p:cNvPr id="3691" name="Freeform 3690">
              <a:extLst>
                <a:ext uri="{FF2B5EF4-FFF2-40B4-BE49-F238E27FC236}">
                  <a16:creationId xmlns:a16="http://schemas.microsoft.com/office/drawing/2014/main" id="{BBB1F5AA-5F65-7540-90C2-E9673B7D94DA}"/>
                </a:ext>
              </a:extLst>
            </p:cNvPr>
            <p:cNvSpPr/>
            <p:nvPr userDrawn="1"/>
          </p:nvSpPr>
          <p:spPr>
            <a:xfrm>
              <a:off x="7750796" y="2754364"/>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4"/>
                    <a:pt x="66552" y="117984"/>
                  </a:cubicBezTo>
                  <a:lnTo>
                    <a:pt x="66552" y="117984"/>
                  </a:lnTo>
                  <a:cubicBezTo>
                    <a:pt x="57515" y="123412"/>
                    <a:pt x="44863" y="117984"/>
                    <a:pt x="39441" y="108935"/>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a:p>
          </p:txBody>
        </p:sp>
        <p:sp>
          <p:nvSpPr>
            <p:cNvPr id="3692" name="Freeform 3691">
              <a:extLst>
                <a:ext uri="{FF2B5EF4-FFF2-40B4-BE49-F238E27FC236}">
                  <a16:creationId xmlns:a16="http://schemas.microsoft.com/office/drawing/2014/main" id="{C3C7C655-501B-5748-90EF-2308AE67C53B}"/>
                </a:ext>
              </a:extLst>
            </p:cNvPr>
            <p:cNvSpPr/>
            <p:nvPr userDrawn="1"/>
          </p:nvSpPr>
          <p:spPr>
            <a:xfrm>
              <a:off x="7447146" y="3058386"/>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3 h 120149"/>
                <a:gd name="connsiteX5" fmla="*/ 66552 w 77753"/>
                <a:gd name="connsiteY5" fmla="*/ 117983 h 120149"/>
                <a:gd name="connsiteX6" fmla="*/ 39441 w 77753"/>
                <a:gd name="connsiteY6" fmla="*/ 108935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8"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6643"/>
                    <a:pt x="1484" y="5785"/>
                    <a:pt x="12329" y="2166"/>
                  </a:cubicBezTo>
                  <a:close/>
                </a:path>
              </a:pathLst>
            </a:custGeom>
            <a:solidFill>
              <a:srgbClr val="549D40"/>
            </a:solidFill>
            <a:ln w="18073" cap="flat">
              <a:noFill/>
              <a:prstDash val="solid"/>
              <a:miter/>
            </a:ln>
          </p:spPr>
          <p:txBody>
            <a:bodyPr rtlCol="0" anchor="ctr"/>
            <a:lstStyle/>
            <a:p>
              <a:endParaRPr lang="en-US"/>
            </a:p>
          </p:txBody>
        </p:sp>
        <p:sp>
          <p:nvSpPr>
            <p:cNvPr id="3693" name="Freeform 3692">
              <a:extLst>
                <a:ext uri="{FF2B5EF4-FFF2-40B4-BE49-F238E27FC236}">
                  <a16:creationId xmlns:a16="http://schemas.microsoft.com/office/drawing/2014/main" id="{F912C2E7-0377-A740-BC50-132E2F624727}"/>
                </a:ext>
              </a:extLst>
            </p:cNvPr>
            <p:cNvSpPr/>
            <p:nvPr userDrawn="1"/>
          </p:nvSpPr>
          <p:spPr>
            <a:xfrm>
              <a:off x="8072197" y="2754721"/>
              <a:ext cx="39763" cy="121246"/>
            </a:xfrm>
            <a:custGeom>
              <a:avLst/>
              <a:gdLst>
                <a:gd name="connsiteX0" fmla="*/ 39764 w 39763"/>
                <a:gd name="connsiteY0" fmla="*/ 19906 h 121246"/>
                <a:gd name="connsiteX1" fmla="*/ 39764 w 39763"/>
                <a:gd name="connsiteY1" fmla="*/ 101341 h 121246"/>
                <a:gd name="connsiteX2" fmla="*/ 19882 w 39763"/>
                <a:gd name="connsiteY2" fmla="*/ 121246 h 121246"/>
                <a:gd name="connsiteX3" fmla="*/ 19882 w 39763"/>
                <a:gd name="connsiteY3" fmla="*/ 121246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8"/>
                    <a:pt x="30726" y="121246"/>
                    <a:pt x="19882" y="121246"/>
                  </a:cubicBezTo>
                  <a:lnTo>
                    <a:pt x="19882" y="121246"/>
                  </a:lnTo>
                  <a:cubicBezTo>
                    <a:pt x="9037" y="121246"/>
                    <a:pt x="0" y="112198"/>
                    <a:pt x="0" y="101341"/>
                  </a:cubicBezTo>
                  <a:lnTo>
                    <a:pt x="0" y="19906"/>
                  </a:lnTo>
                  <a:cubicBezTo>
                    <a:pt x="0" y="9048"/>
                    <a:pt x="9037" y="0"/>
                    <a:pt x="19882" y="0"/>
                  </a:cubicBezTo>
                  <a:lnTo>
                    <a:pt x="19882" y="0"/>
                  </a:lnTo>
                  <a:cubicBezTo>
                    <a:pt x="28919" y="0"/>
                    <a:pt x="39764" y="9048"/>
                    <a:pt x="39764" y="19906"/>
                  </a:cubicBezTo>
                  <a:close/>
                </a:path>
              </a:pathLst>
            </a:custGeom>
            <a:solidFill>
              <a:srgbClr val="549D40"/>
            </a:solidFill>
            <a:ln w="18073" cap="flat">
              <a:noFill/>
              <a:prstDash val="solid"/>
              <a:miter/>
            </a:ln>
          </p:spPr>
          <p:txBody>
            <a:bodyPr rtlCol="0" anchor="ctr"/>
            <a:lstStyle/>
            <a:p>
              <a:endParaRPr lang="en-US"/>
            </a:p>
          </p:txBody>
        </p:sp>
        <p:sp>
          <p:nvSpPr>
            <p:cNvPr id="3694" name="Freeform 3693">
              <a:extLst>
                <a:ext uri="{FF2B5EF4-FFF2-40B4-BE49-F238E27FC236}">
                  <a16:creationId xmlns:a16="http://schemas.microsoft.com/office/drawing/2014/main" id="{5BD09B74-5DC3-0F4C-BFA8-537E2F4C65C8}"/>
                </a:ext>
              </a:extLst>
            </p:cNvPr>
            <p:cNvSpPr/>
            <p:nvPr userDrawn="1"/>
          </p:nvSpPr>
          <p:spPr>
            <a:xfrm>
              <a:off x="7768547" y="3058543"/>
              <a:ext cx="39763" cy="121445"/>
            </a:xfrm>
            <a:custGeom>
              <a:avLst/>
              <a:gdLst>
                <a:gd name="connsiteX0" fmla="*/ 39764 w 39763"/>
                <a:gd name="connsiteY0" fmla="*/ 20105 h 121445"/>
                <a:gd name="connsiteX1" fmla="*/ 39764 w 39763"/>
                <a:gd name="connsiteY1" fmla="*/ 101539 h 121445"/>
                <a:gd name="connsiteX2" fmla="*/ 19882 w 39763"/>
                <a:gd name="connsiteY2" fmla="*/ 121446 h 121445"/>
                <a:gd name="connsiteX3" fmla="*/ 19882 w 39763"/>
                <a:gd name="connsiteY3" fmla="*/ 121446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7" y="121446"/>
                    <a:pt x="19882" y="121446"/>
                  </a:cubicBezTo>
                  <a:lnTo>
                    <a:pt x="19882" y="121446"/>
                  </a:lnTo>
                  <a:cubicBezTo>
                    <a:pt x="9037" y="121446"/>
                    <a:pt x="0" y="112397"/>
                    <a:pt x="0" y="101539"/>
                  </a:cubicBezTo>
                  <a:lnTo>
                    <a:pt x="0" y="20105"/>
                  </a:lnTo>
                  <a:cubicBezTo>
                    <a:pt x="0" y="9247"/>
                    <a:pt x="9037" y="199"/>
                    <a:pt x="19882" y="199"/>
                  </a:cubicBezTo>
                  <a:lnTo>
                    <a:pt x="19882" y="199"/>
                  </a:lnTo>
                  <a:cubicBezTo>
                    <a:pt x="30727" y="-1611"/>
                    <a:pt x="39764" y="9247"/>
                    <a:pt x="39764" y="20105"/>
                  </a:cubicBezTo>
                  <a:close/>
                </a:path>
              </a:pathLst>
            </a:custGeom>
            <a:solidFill>
              <a:srgbClr val="549D40"/>
            </a:solidFill>
            <a:ln w="18073" cap="flat">
              <a:noFill/>
              <a:prstDash val="solid"/>
              <a:miter/>
            </a:ln>
          </p:spPr>
          <p:txBody>
            <a:bodyPr rtlCol="0" anchor="ctr"/>
            <a:lstStyle/>
            <a:p>
              <a:endParaRPr lang="en-US"/>
            </a:p>
          </p:txBody>
        </p:sp>
        <p:sp>
          <p:nvSpPr>
            <p:cNvPr id="3695" name="Freeform 3694">
              <a:extLst>
                <a:ext uri="{FF2B5EF4-FFF2-40B4-BE49-F238E27FC236}">
                  <a16:creationId xmlns:a16="http://schemas.microsoft.com/office/drawing/2014/main" id="{BCB8DB73-790E-5341-9704-5F8BE35E592A}"/>
                </a:ext>
              </a:extLst>
            </p:cNvPr>
            <p:cNvSpPr/>
            <p:nvPr userDrawn="1"/>
          </p:nvSpPr>
          <p:spPr>
            <a:xfrm>
              <a:off x="8053439" y="3058386"/>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3 h 120149"/>
                <a:gd name="connsiteX5" fmla="*/ 65752 w 76952"/>
                <a:gd name="connsiteY5" fmla="*/ 117983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3"/>
                  </a:cubicBezTo>
                  <a:lnTo>
                    <a:pt x="65752" y="117983"/>
                  </a:lnTo>
                  <a:cubicBezTo>
                    <a:pt x="56714" y="123413"/>
                    <a:pt x="44062" y="117983"/>
                    <a:pt x="38640" y="108935"/>
                  </a:cubicBezTo>
                  <a:lnTo>
                    <a:pt x="2491" y="29311"/>
                  </a:lnTo>
                  <a:cubicBezTo>
                    <a:pt x="-2931" y="16643"/>
                    <a:pt x="684" y="5785"/>
                    <a:pt x="11528" y="2166"/>
                  </a:cubicBezTo>
                  <a:close/>
                </a:path>
              </a:pathLst>
            </a:custGeom>
            <a:solidFill>
              <a:srgbClr val="549D40"/>
            </a:solidFill>
            <a:ln w="18073" cap="flat">
              <a:noFill/>
              <a:prstDash val="solid"/>
              <a:miter/>
            </a:ln>
          </p:spPr>
          <p:txBody>
            <a:bodyPr rtlCol="0" anchor="ctr"/>
            <a:lstStyle/>
            <a:p>
              <a:endParaRPr lang="en-US"/>
            </a:p>
          </p:txBody>
        </p:sp>
        <p:sp>
          <p:nvSpPr>
            <p:cNvPr id="3696" name="Freeform 3695">
              <a:extLst>
                <a:ext uri="{FF2B5EF4-FFF2-40B4-BE49-F238E27FC236}">
                  <a16:creationId xmlns:a16="http://schemas.microsoft.com/office/drawing/2014/main" id="{B6B3D9CD-E5A3-024A-AD20-ACC98F0BA642}"/>
                </a:ext>
              </a:extLst>
            </p:cNvPr>
            <p:cNvSpPr/>
            <p:nvPr userDrawn="1"/>
          </p:nvSpPr>
          <p:spPr>
            <a:xfrm>
              <a:off x="8374039" y="2450699"/>
              <a:ext cx="39763" cy="121246"/>
            </a:xfrm>
            <a:custGeom>
              <a:avLst/>
              <a:gdLst>
                <a:gd name="connsiteX0" fmla="*/ 39764 w 39763"/>
                <a:gd name="connsiteY0" fmla="*/ 19906 h 121246"/>
                <a:gd name="connsiteX1" fmla="*/ 39764 w 39763"/>
                <a:gd name="connsiteY1" fmla="*/ 101341 h 121246"/>
                <a:gd name="connsiteX2" fmla="*/ 19882 w 39763"/>
                <a:gd name="connsiteY2" fmla="*/ 121247 h 121246"/>
                <a:gd name="connsiteX3" fmla="*/ 19882 w 39763"/>
                <a:gd name="connsiteY3" fmla="*/ 121247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9"/>
                    <a:pt x="30727" y="121247"/>
                    <a:pt x="19882" y="121247"/>
                  </a:cubicBezTo>
                  <a:lnTo>
                    <a:pt x="19882" y="121247"/>
                  </a:lnTo>
                  <a:cubicBezTo>
                    <a:pt x="9037" y="121247"/>
                    <a:pt x="0" y="112199"/>
                    <a:pt x="0" y="101341"/>
                  </a:cubicBezTo>
                  <a:lnTo>
                    <a:pt x="0" y="19906"/>
                  </a:lnTo>
                  <a:cubicBezTo>
                    <a:pt x="0" y="9048"/>
                    <a:pt x="9037" y="0"/>
                    <a:pt x="19882" y="0"/>
                  </a:cubicBezTo>
                  <a:lnTo>
                    <a:pt x="19882" y="0"/>
                  </a:lnTo>
                  <a:cubicBezTo>
                    <a:pt x="30727" y="0"/>
                    <a:pt x="39764" y="9048"/>
                    <a:pt x="39764" y="19906"/>
                  </a:cubicBezTo>
                  <a:close/>
                </a:path>
              </a:pathLst>
            </a:custGeom>
            <a:solidFill>
              <a:srgbClr val="549D40"/>
            </a:solidFill>
            <a:ln w="18073" cap="flat">
              <a:noFill/>
              <a:prstDash val="solid"/>
              <a:miter/>
            </a:ln>
          </p:spPr>
          <p:txBody>
            <a:bodyPr rtlCol="0" anchor="ctr"/>
            <a:lstStyle/>
            <a:p>
              <a:endParaRPr lang="en-US"/>
            </a:p>
          </p:txBody>
        </p:sp>
        <p:sp>
          <p:nvSpPr>
            <p:cNvPr id="3697" name="Freeform 3696">
              <a:extLst>
                <a:ext uri="{FF2B5EF4-FFF2-40B4-BE49-F238E27FC236}">
                  <a16:creationId xmlns:a16="http://schemas.microsoft.com/office/drawing/2014/main" id="{31F9D1AC-9DB1-0D40-9A26-1F523428DD8B}"/>
                </a:ext>
              </a:extLst>
            </p:cNvPr>
            <p:cNvSpPr/>
            <p:nvPr userDrawn="1"/>
          </p:nvSpPr>
          <p:spPr>
            <a:xfrm>
              <a:off x="8658931" y="2450343"/>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3 h 120149"/>
                <a:gd name="connsiteX5" fmla="*/ 65752 w 76952"/>
                <a:gd name="connsiteY5" fmla="*/ 117983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3"/>
                  </a:cubicBezTo>
                  <a:lnTo>
                    <a:pt x="65752" y="117983"/>
                  </a:lnTo>
                  <a:cubicBezTo>
                    <a:pt x="56714" y="123413"/>
                    <a:pt x="44062" y="117983"/>
                    <a:pt x="38640" y="108935"/>
                  </a:cubicBezTo>
                  <a:lnTo>
                    <a:pt x="2491" y="29311"/>
                  </a:lnTo>
                  <a:cubicBezTo>
                    <a:pt x="-2931" y="18453"/>
                    <a:pt x="684" y="7595"/>
                    <a:pt x="11528" y="2166"/>
                  </a:cubicBezTo>
                  <a:close/>
                </a:path>
              </a:pathLst>
            </a:custGeom>
            <a:solidFill>
              <a:srgbClr val="549D40"/>
            </a:solidFill>
            <a:ln w="18073" cap="flat">
              <a:noFill/>
              <a:prstDash val="solid"/>
              <a:miter/>
            </a:ln>
          </p:spPr>
          <p:txBody>
            <a:bodyPr rtlCol="0" anchor="ctr"/>
            <a:lstStyle/>
            <a:p>
              <a:endParaRPr lang="en-US"/>
            </a:p>
          </p:txBody>
        </p:sp>
        <p:sp>
          <p:nvSpPr>
            <p:cNvPr id="3698" name="Freeform 3697">
              <a:extLst>
                <a:ext uri="{FF2B5EF4-FFF2-40B4-BE49-F238E27FC236}">
                  <a16:creationId xmlns:a16="http://schemas.microsoft.com/office/drawing/2014/main" id="{9B863F22-BC71-3141-808A-B6208906B36F}"/>
                </a:ext>
              </a:extLst>
            </p:cNvPr>
            <p:cNvSpPr/>
            <p:nvPr userDrawn="1"/>
          </p:nvSpPr>
          <p:spPr>
            <a:xfrm>
              <a:off x="8961781" y="2450343"/>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3 h 120149"/>
                <a:gd name="connsiteX5" fmla="*/ 66552 w 77752"/>
                <a:gd name="connsiteY5" fmla="*/ 117983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a:p>
          </p:txBody>
        </p:sp>
        <p:sp>
          <p:nvSpPr>
            <p:cNvPr id="3699" name="Freeform 3698">
              <a:extLst>
                <a:ext uri="{FF2B5EF4-FFF2-40B4-BE49-F238E27FC236}">
                  <a16:creationId xmlns:a16="http://schemas.microsoft.com/office/drawing/2014/main" id="{66AB0BF2-9EC7-354F-80D6-D527CC961700}"/>
                </a:ext>
              </a:extLst>
            </p:cNvPr>
            <p:cNvSpPr/>
            <p:nvPr userDrawn="1"/>
          </p:nvSpPr>
          <p:spPr>
            <a:xfrm>
              <a:off x="8356288" y="2754364"/>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4"/>
                    <a:pt x="66552" y="117984"/>
                  </a:cubicBezTo>
                  <a:lnTo>
                    <a:pt x="66552" y="117984"/>
                  </a:lnTo>
                  <a:cubicBezTo>
                    <a:pt x="57515" y="123412"/>
                    <a:pt x="44863" y="117984"/>
                    <a:pt x="39441" y="108935"/>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a:p>
          </p:txBody>
        </p:sp>
        <p:sp>
          <p:nvSpPr>
            <p:cNvPr id="3700" name="Freeform 3699">
              <a:extLst>
                <a:ext uri="{FF2B5EF4-FFF2-40B4-BE49-F238E27FC236}">
                  <a16:creationId xmlns:a16="http://schemas.microsoft.com/office/drawing/2014/main" id="{650E681F-B753-224B-BE20-BEE7111C3FA8}"/>
                </a:ext>
              </a:extLst>
            </p:cNvPr>
            <p:cNvSpPr/>
            <p:nvPr userDrawn="1"/>
          </p:nvSpPr>
          <p:spPr>
            <a:xfrm>
              <a:off x="8658931" y="2754364"/>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4"/>
                    <a:pt x="65752" y="117984"/>
                  </a:cubicBezTo>
                  <a:lnTo>
                    <a:pt x="65752" y="117984"/>
                  </a:lnTo>
                  <a:cubicBezTo>
                    <a:pt x="56714" y="123412"/>
                    <a:pt x="44062" y="117984"/>
                    <a:pt x="38640" y="108935"/>
                  </a:cubicBezTo>
                  <a:lnTo>
                    <a:pt x="2491" y="29311"/>
                  </a:lnTo>
                  <a:cubicBezTo>
                    <a:pt x="-2931" y="18453"/>
                    <a:pt x="684" y="7595"/>
                    <a:pt x="11528" y="2166"/>
                  </a:cubicBezTo>
                  <a:close/>
                </a:path>
              </a:pathLst>
            </a:custGeom>
            <a:solidFill>
              <a:srgbClr val="549D40"/>
            </a:solidFill>
            <a:ln w="18073" cap="flat">
              <a:noFill/>
              <a:prstDash val="solid"/>
              <a:miter/>
            </a:ln>
          </p:spPr>
          <p:txBody>
            <a:bodyPr rtlCol="0" anchor="ctr"/>
            <a:lstStyle/>
            <a:p>
              <a:endParaRPr lang="en-US"/>
            </a:p>
          </p:txBody>
        </p:sp>
        <p:sp>
          <p:nvSpPr>
            <p:cNvPr id="3701" name="Freeform 3700">
              <a:extLst>
                <a:ext uri="{FF2B5EF4-FFF2-40B4-BE49-F238E27FC236}">
                  <a16:creationId xmlns:a16="http://schemas.microsoft.com/office/drawing/2014/main" id="{B6893261-1931-514F-BE38-3CA97C148E1C}"/>
                </a:ext>
              </a:extLst>
            </p:cNvPr>
            <p:cNvSpPr/>
            <p:nvPr userDrawn="1"/>
          </p:nvSpPr>
          <p:spPr>
            <a:xfrm>
              <a:off x="8356288" y="3058386"/>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3 h 120149"/>
                <a:gd name="connsiteX5" fmla="*/ 66552 w 77752"/>
                <a:gd name="connsiteY5" fmla="*/ 117983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6643"/>
                    <a:pt x="1484" y="5785"/>
                    <a:pt x="12329" y="2166"/>
                  </a:cubicBezTo>
                  <a:close/>
                </a:path>
              </a:pathLst>
            </a:custGeom>
            <a:solidFill>
              <a:srgbClr val="549D40"/>
            </a:solidFill>
            <a:ln w="18073" cap="flat">
              <a:noFill/>
              <a:prstDash val="solid"/>
              <a:miter/>
            </a:ln>
          </p:spPr>
          <p:txBody>
            <a:bodyPr rtlCol="0" anchor="ctr"/>
            <a:lstStyle/>
            <a:p>
              <a:endParaRPr lang="en-US"/>
            </a:p>
          </p:txBody>
        </p:sp>
        <p:sp>
          <p:nvSpPr>
            <p:cNvPr id="3702" name="Freeform 3701">
              <a:extLst>
                <a:ext uri="{FF2B5EF4-FFF2-40B4-BE49-F238E27FC236}">
                  <a16:creationId xmlns:a16="http://schemas.microsoft.com/office/drawing/2014/main" id="{170FBC80-A133-7B4E-82E3-85DCE4F6909E}"/>
                </a:ext>
              </a:extLst>
            </p:cNvPr>
            <p:cNvSpPr/>
            <p:nvPr userDrawn="1"/>
          </p:nvSpPr>
          <p:spPr>
            <a:xfrm>
              <a:off x="8981340" y="2754721"/>
              <a:ext cx="39763" cy="121246"/>
            </a:xfrm>
            <a:custGeom>
              <a:avLst/>
              <a:gdLst>
                <a:gd name="connsiteX0" fmla="*/ 39764 w 39763"/>
                <a:gd name="connsiteY0" fmla="*/ 19906 h 121246"/>
                <a:gd name="connsiteX1" fmla="*/ 39764 w 39763"/>
                <a:gd name="connsiteY1" fmla="*/ 101341 h 121246"/>
                <a:gd name="connsiteX2" fmla="*/ 19882 w 39763"/>
                <a:gd name="connsiteY2" fmla="*/ 121246 h 121246"/>
                <a:gd name="connsiteX3" fmla="*/ 19882 w 39763"/>
                <a:gd name="connsiteY3" fmla="*/ 121246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8"/>
                    <a:pt x="30726" y="121246"/>
                    <a:pt x="19882" y="121246"/>
                  </a:cubicBezTo>
                  <a:lnTo>
                    <a:pt x="19882" y="121246"/>
                  </a:lnTo>
                  <a:cubicBezTo>
                    <a:pt x="9037" y="121246"/>
                    <a:pt x="0" y="112198"/>
                    <a:pt x="0" y="101341"/>
                  </a:cubicBezTo>
                  <a:lnTo>
                    <a:pt x="0" y="19906"/>
                  </a:lnTo>
                  <a:cubicBezTo>
                    <a:pt x="0" y="9048"/>
                    <a:pt x="9037" y="0"/>
                    <a:pt x="19882" y="0"/>
                  </a:cubicBezTo>
                  <a:lnTo>
                    <a:pt x="19882" y="0"/>
                  </a:lnTo>
                  <a:cubicBezTo>
                    <a:pt x="28919" y="0"/>
                    <a:pt x="39764" y="9048"/>
                    <a:pt x="39764" y="19906"/>
                  </a:cubicBezTo>
                  <a:close/>
                </a:path>
              </a:pathLst>
            </a:custGeom>
            <a:solidFill>
              <a:srgbClr val="549D40"/>
            </a:solidFill>
            <a:ln w="18073" cap="flat">
              <a:noFill/>
              <a:prstDash val="solid"/>
              <a:miter/>
            </a:ln>
          </p:spPr>
          <p:txBody>
            <a:bodyPr rtlCol="0" anchor="ctr"/>
            <a:lstStyle/>
            <a:p>
              <a:endParaRPr lang="en-US"/>
            </a:p>
          </p:txBody>
        </p:sp>
        <p:sp>
          <p:nvSpPr>
            <p:cNvPr id="3703" name="Freeform 3702">
              <a:extLst>
                <a:ext uri="{FF2B5EF4-FFF2-40B4-BE49-F238E27FC236}">
                  <a16:creationId xmlns:a16="http://schemas.microsoft.com/office/drawing/2014/main" id="{722AF3BE-EFCD-A347-989C-B0873C7381F6}"/>
                </a:ext>
              </a:extLst>
            </p:cNvPr>
            <p:cNvSpPr/>
            <p:nvPr userDrawn="1"/>
          </p:nvSpPr>
          <p:spPr>
            <a:xfrm>
              <a:off x="8677690" y="3058543"/>
              <a:ext cx="39763" cy="121445"/>
            </a:xfrm>
            <a:custGeom>
              <a:avLst/>
              <a:gdLst>
                <a:gd name="connsiteX0" fmla="*/ 39764 w 39763"/>
                <a:gd name="connsiteY0" fmla="*/ 20105 h 121445"/>
                <a:gd name="connsiteX1" fmla="*/ 39764 w 39763"/>
                <a:gd name="connsiteY1" fmla="*/ 101539 h 121445"/>
                <a:gd name="connsiteX2" fmla="*/ 19882 w 39763"/>
                <a:gd name="connsiteY2" fmla="*/ 121446 h 121445"/>
                <a:gd name="connsiteX3" fmla="*/ 19882 w 39763"/>
                <a:gd name="connsiteY3" fmla="*/ 121446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6" y="121446"/>
                    <a:pt x="19882" y="121446"/>
                  </a:cubicBezTo>
                  <a:lnTo>
                    <a:pt x="19882" y="121446"/>
                  </a:lnTo>
                  <a:cubicBezTo>
                    <a:pt x="9037" y="121446"/>
                    <a:pt x="0" y="112397"/>
                    <a:pt x="0" y="101539"/>
                  </a:cubicBezTo>
                  <a:lnTo>
                    <a:pt x="0" y="20105"/>
                  </a:lnTo>
                  <a:cubicBezTo>
                    <a:pt x="0" y="9247"/>
                    <a:pt x="9037" y="199"/>
                    <a:pt x="19882" y="199"/>
                  </a:cubicBezTo>
                  <a:lnTo>
                    <a:pt x="19882" y="199"/>
                  </a:lnTo>
                  <a:cubicBezTo>
                    <a:pt x="30726" y="-1611"/>
                    <a:pt x="39764" y="9247"/>
                    <a:pt x="39764" y="20105"/>
                  </a:cubicBezTo>
                  <a:close/>
                </a:path>
              </a:pathLst>
            </a:custGeom>
            <a:solidFill>
              <a:srgbClr val="549D40"/>
            </a:solidFill>
            <a:ln w="18073" cap="flat">
              <a:noFill/>
              <a:prstDash val="solid"/>
              <a:miter/>
            </a:ln>
          </p:spPr>
          <p:txBody>
            <a:bodyPr rtlCol="0" anchor="ctr"/>
            <a:lstStyle/>
            <a:p>
              <a:endParaRPr lang="en-US"/>
            </a:p>
          </p:txBody>
        </p:sp>
        <p:sp>
          <p:nvSpPr>
            <p:cNvPr id="3704" name="Freeform 3703">
              <a:extLst>
                <a:ext uri="{FF2B5EF4-FFF2-40B4-BE49-F238E27FC236}">
                  <a16:creationId xmlns:a16="http://schemas.microsoft.com/office/drawing/2014/main" id="{D71FBB70-2749-964F-A7E6-726AAE079540}"/>
                </a:ext>
              </a:extLst>
            </p:cNvPr>
            <p:cNvSpPr/>
            <p:nvPr userDrawn="1"/>
          </p:nvSpPr>
          <p:spPr>
            <a:xfrm>
              <a:off x="8961781" y="3058386"/>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3 h 120149"/>
                <a:gd name="connsiteX5" fmla="*/ 66552 w 77752"/>
                <a:gd name="connsiteY5" fmla="*/ 117983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6643"/>
                    <a:pt x="1484" y="5785"/>
                    <a:pt x="12329" y="2166"/>
                  </a:cubicBezTo>
                  <a:close/>
                </a:path>
              </a:pathLst>
            </a:custGeom>
            <a:solidFill>
              <a:srgbClr val="549D40"/>
            </a:solidFill>
            <a:ln w="18073" cap="flat">
              <a:noFill/>
              <a:prstDash val="solid"/>
              <a:miter/>
            </a:ln>
          </p:spPr>
          <p:txBody>
            <a:bodyPr rtlCol="0" anchor="ctr"/>
            <a:lstStyle/>
            <a:p>
              <a:endParaRPr lang="en-US"/>
            </a:p>
          </p:txBody>
        </p:sp>
        <p:sp>
          <p:nvSpPr>
            <p:cNvPr id="3705" name="Freeform 3704">
              <a:extLst>
                <a:ext uri="{FF2B5EF4-FFF2-40B4-BE49-F238E27FC236}">
                  <a16:creationId xmlns:a16="http://schemas.microsoft.com/office/drawing/2014/main" id="{E5C48E54-FFED-DC41-9DD9-62D588DB6FD1}"/>
                </a:ext>
              </a:extLst>
            </p:cNvPr>
            <p:cNvSpPr/>
            <p:nvPr userDrawn="1"/>
          </p:nvSpPr>
          <p:spPr>
            <a:xfrm>
              <a:off x="9283182" y="2450699"/>
              <a:ext cx="39763" cy="121246"/>
            </a:xfrm>
            <a:custGeom>
              <a:avLst/>
              <a:gdLst>
                <a:gd name="connsiteX0" fmla="*/ 39764 w 39763"/>
                <a:gd name="connsiteY0" fmla="*/ 19906 h 121246"/>
                <a:gd name="connsiteX1" fmla="*/ 39764 w 39763"/>
                <a:gd name="connsiteY1" fmla="*/ 101341 h 121246"/>
                <a:gd name="connsiteX2" fmla="*/ 19882 w 39763"/>
                <a:gd name="connsiteY2" fmla="*/ 121247 h 121246"/>
                <a:gd name="connsiteX3" fmla="*/ 19882 w 39763"/>
                <a:gd name="connsiteY3" fmla="*/ 121247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9"/>
                    <a:pt x="30726" y="121247"/>
                    <a:pt x="19882" y="121247"/>
                  </a:cubicBezTo>
                  <a:lnTo>
                    <a:pt x="19882" y="121247"/>
                  </a:lnTo>
                  <a:cubicBezTo>
                    <a:pt x="9037" y="121247"/>
                    <a:pt x="0" y="112199"/>
                    <a:pt x="0" y="101341"/>
                  </a:cubicBezTo>
                  <a:lnTo>
                    <a:pt x="0" y="19906"/>
                  </a:lnTo>
                  <a:cubicBezTo>
                    <a:pt x="0" y="9048"/>
                    <a:pt x="9037" y="0"/>
                    <a:pt x="19882" y="0"/>
                  </a:cubicBezTo>
                  <a:lnTo>
                    <a:pt x="19882" y="0"/>
                  </a:lnTo>
                  <a:cubicBezTo>
                    <a:pt x="30726" y="0"/>
                    <a:pt x="39764" y="9048"/>
                    <a:pt x="39764" y="19906"/>
                  </a:cubicBezTo>
                  <a:close/>
                </a:path>
              </a:pathLst>
            </a:custGeom>
            <a:solidFill>
              <a:srgbClr val="549D40"/>
            </a:solidFill>
            <a:ln w="18073" cap="flat">
              <a:noFill/>
              <a:prstDash val="solid"/>
              <a:miter/>
            </a:ln>
          </p:spPr>
          <p:txBody>
            <a:bodyPr rtlCol="0" anchor="ctr"/>
            <a:lstStyle/>
            <a:p>
              <a:endParaRPr lang="en-US"/>
            </a:p>
          </p:txBody>
        </p:sp>
        <p:sp>
          <p:nvSpPr>
            <p:cNvPr id="3706" name="Freeform 3705">
              <a:extLst>
                <a:ext uri="{FF2B5EF4-FFF2-40B4-BE49-F238E27FC236}">
                  <a16:creationId xmlns:a16="http://schemas.microsoft.com/office/drawing/2014/main" id="{863F7BC3-4DC6-1942-B3FC-27DEB13A2C61}"/>
                </a:ext>
              </a:extLst>
            </p:cNvPr>
            <p:cNvSpPr/>
            <p:nvPr userDrawn="1"/>
          </p:nvSpPr>
          <p:spPr>
            <a:xfrm>
              <a:off x="9568074" y="2450343"/>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3 h 120149"/>
                <a:gd name="connsiteX5" fmla="*/ 65752 w 76952"/>
                <a:gd name="connsiteY5" fmla="*/ 117983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3"/>
                  </a:cubicBezTo>
                  <a:lnTo>
                    <a:pt x="65752" y="117983"/>
                  </a:lnTo>
                  <a:cubicBezTo>
                    <a:pt x="56714" y="123413"/>
                    <a:pt x="44062" y="117983"/>
                    <a:pt x="38640" y="108935"/>
                  </a:cubicBezTo>
                  <a:lnTo>
                    <a:pt x="2491" y="29311"/>
                  </a:lnTo>
                  <a:cubicBezTo>
                    <a:pt x="-2931" y="18453"/>
                    <a:pt x="684" y="7595"/>
                    <a:pt x="11528" y="2166"/>
                  </a:cubicBezTo>
                  <a:close/>
                </a:path>
              </a:pathLst>
            </a:custGeom>
            <a:solidFill>
              <a:srgbClr val="549D40"/>
            </a:solidFill>
            <a:ln w="18073" cap="flat">
              <a:noFill/>
              <a:prstDash val="solid"/>
              <a:miter/>
            </a:ln>
          </p:spPr>
          <p:txBody>
            <a:bodyPr rtlCol="0" anchor="ctr"/>
            <a:lstStyle/>
            <a:p>
              <a:endParaRPr lang="en-US"/>
            </a:p>
          </p:txBody>
        </p:sp>
        <p:sp>
          <p:nvSpPr>
            <p:cNvPr id="3707" name="Freeform 3706">
              <a:extLst>
                <a:ext uri="{FF2B5EF4-FFF2-40B4-BE49-F238E27FC236}">
                  <a16:creationId xmlns:a16="http://schemas.microsoft.com/office/drawing/2014/main" id="{6F46D44F-E892-E74B-A324-4311303C9EC9}"/>
                </a:ext>
              </a:extLst>
            </p:cNvPr>
            <p:cNvSpPr/>
            <p:nvPr userDrawn="1"/>
          </p:nvSpPr>
          <p:spPr>
            <a:xfrm>
              <a:off x="9870923" y="2450343"/>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3 h 120149"/>
                <a:gd name="connsiteX5" fmla="*/ 66552 w 77753"/>
                <a:gd name="connsiteY5" fmla="*/ 117983 h 120149"/>
                <a:gd name="connsiteX6" fmla="*/ 39441 w 77753"/>
                <a:gd name="connsiteY6" fmla="*/ 108935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9"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a:p>
          </p:txBody>
        </p:sp>
        <p:sp>
          <p:nvSpPr>
            <p:cNvPr id="3708" name="Freeform 3707">
              <a:extLst>
                <a:ext uri="{FF2B5EF4-FFF2-40B4-BE49-F238E27FC236}">
                  <a16:creationId xmlns:a16="http://schemas.microsoft.com/office/drawing/2014/main" id="{FA165A12-232C-6640-A5D3-5D775F8384D4}"/>
                </a:ext>
              </a:extLst>
            </p:cNvPr>
            <p:cNvSpPr/>
            <p:nvPr userDrawn="1"/>
          </p:nvSpPr>
          <p:spPr>
            <a:xfrm>
              <a:off x="9265431" y="2754364"/>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89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89" y="90839"/>
                  </a:lnTo>
                  <a:cubicBezTo>
                    <a:pt x="81012" y="99887"/>
                    <a:pt x="75589" y="112554"/>
                    <a:pt x="66552" y="117984"/>
                  </a:cubicBezTo>
                  <a:lnTo>
                    <a:pt x="66552" y="117984"/>
                  </a:lnTo>
                  <a:cubicBezTo>
                    <a:pt x="57515" y="123412"/>
                    <a:pt x="44863" y="117984"/>
                    <a:pt x="39441" y="108935"/>
                  </a:cubicBezTo>
                  <a:lnTo>
                    <a:pt x="3292" y="29311"/>
                  </a:lnTo>
                  <a:cubicBezTo>
                    <a:pt x="-3938" y="18453"/>
                    <a:pt x="1485" y="7595"/>
                    <a:pt x="12329" y="2166"/>
                  </a:cubicBezTo>
                  <a:close/>
                </a:path>
              </a:pathLst>
            </a:custGeom>
            <a:solidFill>
              <a:srgbClr val="549D40"/>
            </a:solidFill>
            <a:ln w="18073" cap="flat">
              <a:noFill/>
              <a:prstDash val="solid"/>
              <a:miter/>
            </a:ln>
          </p:spPr>
          <p:txBody>
            <a:bodyPr rtlCol="0" anchor="ctr"/>
            <a:lstStyle/>
            <a:p>
              <a:endParaRPr lang="en-US"/>
            </a:p>
          </p:txBody>
        </p:sp>
        <p:sp>
          <p:nvSpPr>
            <p:cNvPr id="3709" name="Freeform 3708">
              <a:extLst>
                <a:ext uri="{FF2B5EF4-FFF2-40B4-BE49-F238E27FC236}">
                  <a16:creationId xmlns:a16="http://schemas.microsoft.com/office/drawing/2014/main" id="{D269A39A-853F-CB42-B801-E29F023A43A1}"/>
                </a:ext>
              </a:extLst>
            </p:cNvPr>
            <p:cNvSpPr/>
            <p:nvPr userDrawn="1"/>
          </p:nvSpPr>
          <p:spPr>
            <a:xfrm>
              <a:off x="9568074" y="2754364"/>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4"/>
                    <a:pt x="65752" y="117984"/>
                  </a:cubicBezTo>
                  <a:lnTo>
                    <a:pt x="65752" y="117984"/>
                  </a:lnTo>
                  <a:cubicBezTo>
                    <a:pt x="56714" y="123412"/>
                    <a:pt x="44062" y="117984"/>
                    <a:pt x="38640" y="108935"/>
                  </a:cubicBezTo>
                  <a:lnTo>
                    <a:pt x="2491" y="29311"/>
                  </a:lnTo>
                  <a:cubicBezTo>
                    <a:pt x="-2931" y="18453"/>
                    <a:pt x="684" y="7595"/>
                    <a:pt x="11528" y="2166"/>
                  </a:cubicBezTo>
                  <a:close/>
                </a:path>
              </a:pathLst>
            </a:custGeom>
            <a:solidFill>
              <a:srgbClr val="549D40"/>
            </a:solidFill>
            <a:ln w="18073" cap="flat">
              <a:noFill/>
              <a:prstDash val="solid"/>
              <a:miter/>
            </a:ln>
          </p:spPr>
          <p:txBody>
            <a:bodyPr rtlCol="0" anchor="ctr"/>
            <a:lstStyle/>
            <a:p>
              <a:endParaRPr lang="en-US"/>
            </a:p>
          </p:txBody>
        </p:sp>
        <p:sp>
          <p:nvSpPr>
            <p:cNvPr id="3710" name="Freeform 3709">
              <a:extLst>
                <a:ext uri="{FF2B5EF4-FFF2-40B4-BE49-F238E27FC236}">
                  <a16:creationId xmlns:a16="http://schemas.microsoft.com/office/drawing/2014/main" id="{D70BAB77-5091-8541-9032-C39169077E61}"/>
                </a:ext>
              </a:extLst>
            </p:cNvPr>
            <p:cNvSpPr/>
            <p:nvPr userDrawn="1"/>
          </p:nvSpPr>
          <p:spPr>
            <a:xfrm>
              <a:off x="9265431" y="3058386"/>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89 w 77752"/>
                <a:gd name="connsiteY3" fmla="*/ 90839 h 120149"/>
                <a:gd name="connsiteX4" fmla="*/ 66552 w 77752"/>
                <a:gd name="connsiteY4" fmla="*/ 117983 h 120149"/>
                <a:gd name="connsiteX5" fmla="*/ 66552 w 77752"/>
                <a:gd name="connsiteY5" fmla="*/ 117983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89" y="90839"/>
                  </a:lnTo>
                  <a:cubicBezTo>
                    <a:pt x="81012" y="99887"/>
                    <a:pt x="75589" y="112555"/>
                    <a:pt x="66552" y="117983"/>
                  </a:cubicBezTo>
                  <a:lnTo>
                    <a:pt x="66552" y="117983"/>
                  </a:lnTo>
                  <a:cubicBezTo>
                    <a:pt x="57515" y="123413"/>
                    <a:pt x="44863" y="117983"/>
                    <a:pt x="39441" y="108935"/>
                  </a:cubicBezTo>
                  <a:lnTo>
                    <a:pt x="3292" y="29311"/>
                  </a:lnTo>
                  <a:cubicBezTo>
                    <a:pt x="-3938" y="16643"/>
                    <a:pt x="1485" y="5785"/>
                    <a:pt x="12329" y="2166"/>
                  </a:cubicBezTo>
                  <a:close/>
                </a:path>
              </a:pathLst>
            </a:custGeom>
            <a:solidFill>
              <a:srgbClr val="549D40"/>
            </a:solidFill>
            <a:ln w="18073" cap="flat">
              <a:noFill/>
              <a:prstDash val="solid"/>
              <a:miter/>
            </a:ln>
          </p:spPr>
          <p:txBody>
            <a:bodyPr rtlCol="0" anchor="ctr"/>
            <a:lstStyle/>
            <a:p>
              <a:endParaRPr lang="en-US"/>
            </a:p>
          </p:txBody>
        </p:sp>
        <p:sp>
          <p:nvSpPr>
            <p:cNvPr id="3711" name="Freeform 3710">
              <a:extLst>
                <a:ext uri="{FF2B5EF4-FFF2-40B4-BE49-F238E27FC236}">
                  <a16:creationId xmlns:a16="http://schemas.microsoft.com/office/drawing/2014/main" id="{ED014308-C535-A549-8E6B-8CBBEE7489CA}"/>
                </a:ext>
              </a:extLst>
            </p:cNvPr>
            <p:cNvSpPr/>
            <p:nvPr userDrawn="1"/>
          </p:nvSpPr>
          <p:spPr>
            <a:xfrm>
              <a:off x="9888675" y="2754721"/>
              <a:ext cx="39763" cy="121246"/>
            </a:xfrm>
            <a:custGeom>
              <a:avLst/>
              <a:gdLst>
                <a:gd name="connsiteX0" fmla="*/ 39763 w 39763"/>
                <a:gd name="connsiteY0" fmla="*/ 19906 h 121246"/>
                <a:gd name="connsiteX1" fmla="*/ 39763 w 39763"/>
                <a:gd name="connsiteY1" fmla="*/ 101341 h 121246"/>
                <a:gd name="connsiteX2" fmla="*/ 19881 w 39763"/>
                <a:gd name="connsiteY2" fmla="*/ 121246 h 121246"/>
                <a:gd name="connsiteX3" fmla="*/ 19881 w 39763"/>
                <a:gd name="connsiteY3" fmla="*/ 121246 h 121246"/>
                <a:gd name="connsiteX4" fmla="*/ 0 w 39763"/>
                <a:gd name="connsiteY4" fmla="*/ 101341 h 121246"/>
                <a:gd name="connsiteX5" fmla="*/ 0 w 39763"/>
                <a:gd name="connsiteY5" fmla="*/ 19906 h 121246"/>
                <a:gd name="connsiteX6" fmla="*/ 19881 w 39763"/>
                <a:gd name="connsiteY6" fmla="*/ 0 h 121246"/>
                <a:gd name="connsiteX7" fmla="*/ 19881 w 39763"/>
                <a:gd name="connsiteY7" fmla="*/ 0 h 121246"/>
                <a:gd name="connsiteX8" fmla="*/ 39763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3" y="19906"/>
                  </a:moveTo>
                  <a:lnTo>
                    <a:pt x="39763" y="101341"/>
                  </a:lnTo>
                  <a:cubicBezTo>
                    <a:pt x="39763" y="112198"/>
                    <a:pt x="30726" y="121246"/>
                    <a:pt x="19881" y="121246"/>
                  </a:cubicBezTo>
                  <a:lnTo>
                    <a:pt x="19881" y="121246"/>
                  </a:lnTo>
                  <a:cubicBezTo>
                    <a:pt x="9037" y="121246"/>
                    <a:pt x="0" y="112198"/>
                    <a:pt x="0" y="101341"/>
                  </a:cubicBezTo>
                  <a:lnTo>
                    <a:pt x="0" y="19906"/>
                  </a:lnTo>
                  <a:cubicBezTo>
                    <a:pt x="0" y="9048"/>
                    <a:pt x="9037" y="0"/>
                    <a:pt x="19881" y="0"/>
                  </a:cubicBezTo>
                  <a:lnTo>
                    <a:pt x="19881" y="0"/>
                  </a:lnTo>
                  <a:cubicBezTo>
                    <a:pt x="30726" y="0"/>
                    <a:pt x="39763" y="9048"/>
                    <a:pt x="39763" y="19906"/>
                  </a:cubicBezTo>
                  <a:close/>
                </a:path>
              </a:pathLst>
            </a:custGeom>
            <a:solidFill>
              <a:srgbClr val="549D40"/>
            </a:solidFill>
            <a:ln w="18073" cap="flat">
              <a:noFill/>
              <a:prstDash val="solid"/>
              <a:miter/>
            </a:ln>
          </p:spPr>
          <p:txBody>
            <a:bodyPr rtlCol="0" anchor="ctr"/>
            <a:lstStyle/>
            <a:p>
              <a:endParaRPr lang="en-US"/>
            </a:p>
          </p:txBody>
        </p:sp>
        <p:sp>
          <p:nvSpPr>
            <p:cNvPr id="3712" name="Freeform 3711">
              <a:extLst>
                <a:ext uri="{FF2B5EF4-FFF2-40B4-BE49-F238E27FC236}">
                  <a16:creationId xmlns:a16="http://schemas.microsoft.com/office/drawing/2014/main" id="{03831906-9C65-F045-80E6-032A03946A09}"/>
                </a:ext>
              </a:extLst>
            </p:cNvPr>
            <p:cNvSpPr/>
            <p:nvPr userDrawn="1"/>
          </p:nvSpPr>
          <p:spPr>
            <a:xfrm>
              <a:off x="9586832" y="3058543"/>
              <a:ext cx="39763" cy="121445"/>
            </a:xfrm>
            <a:custGeom>
              <a:avLst/>
              <a:gdLst>
                <a:gd name="connsiteX0" fmla="*/ 39764 w 39763"/>
                <a:gd name="connsiteY0" fmla="*/ 20105 h 121445"/>
                <a:gd name="connsiteX1" fmla="*/ 39764 w 39763"/>
                <a:gd name="connsiteY1" fmla="*/ 101539 h 121445"/>
                <a:gd name="connsiteX2" fmla="*/ 19882 w 39763"/>
                <a:gd name="connsiteY2" fmla="*/ 121446 h 121445"/>
                <a:gd name="connsiteX3" fmla="*/ 19882 w 39763"/>
                <a:gd name="connsiteY3" fmla="*/ 121446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6" y="121446"/>
                    <a:pt x="19882" y="121446"/>
                  </a:cubicBezTo>
                  <a:lnTo>
                    <a:pt x="19882" y="121446"/>
                  </a:lnTo>
                  <a:cubicBezTo>
                    <a:pt x="9037" y="121446"/>
                    <a:pt x="0" y="112397"/>
                    <a:pt x="0" y="101539"/>
                  </a:cubicBezTo>
                  <a:lnTo>
                    <a:pt x="0" y="20105"/>
                  </a:lnTo>
                  <a:cubicBezTo>
                    <a:pt x="0" y="9247"/>
                    <a:pt x="9037" y="199"/>
                    <a:pt x="19882" y="199"/>
                  </a:cubicBezTo>
                  <a:lnTo>
                    <a:pt x="19882" y="199"/>
                  </a:lnTo>
                  <a:cubicBezTo>
                    <a:pt x="28919" y="-1611"/>
                    <a:pt x="39764" y="9247"/>
                    <a:pt x="39764" y="20105"/>
                  </a:cubicBezTo>
                  <a:close/>
                </a:path>
              </a:pathLst>
            </a:custGeom>
            <a:solidFill>
              <a:srgbClr val="549D40"/>
            </a:solidFill>
            <a:ln w="18073" cap="flat">
              <a:noFill/>
              <a:prstDash val="solid"/>
              <a:miter/>
            </a:ln>
          </p:spPr>
          <p:txBody>
            <a:bodyPr rtlCol="0" anchor="ctr"/>
            <a:lstStyle/>
            <a:p>
              <a:endParaRPr lang="en-US"/>
            </a:p>
          </p:txBody>
        </p:sp>
        <p:sp>
          <p:nvSpPr>
            <p:cNvPr id="3713" name="Freeform 3712">
              <a:extLst>
                <a:ext uri="{FF2B5EF4-FFF2-40B4-BE49-F238E27FC236}">
                  <a16:creationId xmlns:a16="http://schemas.microsoft.com/office/drawing/2014/main" id="{7CEA13EA-5DAC-C141-994F-1C0A8919CEB8}"/>
                </a:ext>
              </a:extLst>
            </p:cNvPr>
            <p:cNvSpPr/>
            <p:nvPr userDrawn="1"/>
          </p:nvSpPr>
          <p:spPr>
            <a:xfrm>
              <a:off x="9870923" y="3058386"/>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3 h 120149"/>
                <a:gd name="connsiteX5" fmla="*/ 66552 w 77753"/>
                <a:gd name="connsiteY5" fmla="*/ 117983 h 120149"/>
                <a:gd name="connsiteX6" fmla="*/ 39441 w 77753"/>
                <a:gd name="connsiteY6" fmla="*/ 108935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9"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6643"/>
                    <a:pt x="1484" y="5785"/>
                    <a:pt x="12329" y="2166"/>
                  </a:cubicBezTo>
                  <a:close/>
                </a:path>
              </a:pathLst>
            </a:custGeom>
            <a:solidFill>
              <a:srgbClr val="549D40"/>
            </a:solidFill>
            <a:ln w="18073" cap="flat">
              <a:noFill/>
              <a:prstDash val="solid"/>
              <a:miter/>
            </a:ln>
          </p:spPr>
          <p:txBody>
            <a:bodyPr rtlCol="0" anchor="ctr"/>
            <a:lstStyle/>
            <a:p>
              <a:endParaRPr lang="en-US"/>
            </a:p>
          </p:txBody>
        </p:sp>
        <p:sp>
          <p:nvSpPr>
            <p:cNvPr id="3714" name="Freeform 3713">
              <a:extLst>
                <a:ext uri="{FF2B5EF4-FFF2-40B4-BE49-F238E27FC236}">
                  <a16:creationId xmlns:a16="http://schemas.microsoft.com/office/drawing/2014/main" id="{1E99DD44-CE3E-224E-8C1B-807A06DB4555}"/>
                </a:ext>
              </a:extLst>
            </p:cNvPr>
            <p:cNvSpPr/>
            <p:nvPr userDrawn="1"/>
          </p:nvSpPr>
          <p:spPr>
            <a:xfrm>
              <a:off x="10192325" y="2450699"/>
              <a:ext cx="39763" cy="121246"/>
            </a:xfrm>
            <a:custGeom>
              <a:avLst/>
              <a:gdLst>
                <a:gd name="connsiteX0" fmla="*/ 39764 w 39763"/>
                <a:gd name="connsiteY0" fmla="*/ 19906 h 121246"/>
                <a:gd name="connsiteX1" fmla="*/ 39764 w 39763"/>
                <a:gd name="connsiteY1" fmla="*/ 101341 h 121246"/>
                <a:gd name="connsiteX2" fmla="*/ 19882 w 39763"/>
                <a:gd name="connsiteY2" fmla="*/ 121247 h 121246"/>
                <a:gd name="connsiteX3" fmla="*/ 19882 w 39763"/>
                <a:gd name="connsiteY3" fmla="*/ 121247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9"/>
                    <a:pt x="30727" y="121247"/>
                    <a:pt x="19882" y="121247"/>
                  </a:cubicBezTo>
                  <a:lnTo>
                    <a:pt x="19882" y="121247"/>
                  </a:lnTo>
                  <a:cubicBezTo>
                    <a:pt x="9037" y="121247"/>
                    <a:pt x="0" y="112199"/>
                    <a:pt x="0" y="101341"/>
                  </a:cubicBezTo>
                  <a:lnTo>
                    <a:pt x="0" y="19906"/>
                  </a:lnTo>
                  <a:cubicBezTo>
                    <a:pt x="0" y="9048"/>
                    <a:pt x="9037" y="0"/>
                    <a:pt x="19882" y="0"/>
                  </a:cubicBezTo>
                  <a:lnTo>
                    <a:pt x="19882" y="0"/>
                  </a:lnTo>
                  <a:cubicBezTo>
                    <a:pt x="30727" y="0"/>
                    <a:pt x="39764" y="9048"/>
                    <a:pt x="39764" y="19906"/>
                  </a:cubicBezTo>
                  <a:close/>
                </a:path>
              </a:pathLst>
            </a:custGeom>
            <a:solidFill>
              <a:srgbClr val="549D40"/>
            </a:solidFill>
            <a:ln w="18073" cap="flat">
              <a:noFill/>
              <a:prstDash val="solid"/>
              <a:miter/>
            </a:ln>
          </p:spPr>
          <p:txBody>
            <a:bodyPr rtlCol="0" anchor="ctr"/>
            <a:lstStyle/>
            <a:p>
              <a:endParaRPr lang="en-US"/>
            </a:p>
          </p:txBody>
        </p:sp>
        <p:sp>
          <p:nvSpPr>
            <p:cNvPr id="3715" name="Freeform 3714">
              <a:extLst>
                <a:ext uri="{FF2B5EF4-FFF2-40B4-BE49-F238E27FC236}">
                  <a16:creationId xmlns:a16="http://schemas.microsoft.com/office/drawing/2014/main" id="{84BF57F1-1965-934E-BF7F-89EA0D3B08F5}"/>
                </a:ext>
              </a:extLst>
            </p:cNvPr>
            <p:cNvSpPr/>
            <p:nvPr userDrawn="1"/>
          </p:nvSpPr>
          <p:spPr>
            <a:xfrm>
              <a:off x="10476416" y="2450343"/>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3 h 120149"/>
                <a:gd name="connsiteX5" fmla="*/ 66552 w 77753"/>
                <a:gd name="connsiteY5" fmla="*/ 117983 h 120149"/>
                <a:gd name="connsiteX6" fmla="*/ 39441 w 77753"/>
                <a:gd name="connsiteY6" fmla="*/ 108935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9"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a:p>
          </p:txBody>
        </p:sp>
        <p:sp>
          <p:nvSpPr>
            <p:cNvPr id="3716" name="Freeform 3715">
              <a:extLst>
                <a:ext uri="{FF2B5EF4-FFF2-40B4-BE49-F238E27FC236}">
                  <a16:creationId xmlns:a16="http://schemas.microsoft.com/office/drawing/2014/main" id="{41BDFBDD-F94C-E545-869A-944F768A3654}"/>
                </a:ext>
              </a:extLst>
            </p:cNvPr>
            <p:cNvSpPr/>
            <p:nvPr userDrawn="1"/>
          </p:nvSpPr>
          <p:spPr>
            <a:xfrm>
              <a:off x="10173566" y="2754364"/>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4"/>
                    <a:pt x="65752" y="117984"/>
                  </a:cubicBezTo>
                  <a:lnTo>
                    <a:pt x="65752" y="117984"/>
                  </a:lnTo>
                  <a:cubicBezTo>
                    <a:pt x="56715" y="123412"/>
                    <a:pt x="44062" y="117984"/>
                    <a:pt x="38640" y="108935"/>
                  </a:cubicBezTo>
                  <a:lnTo>
                    <a:pt x="2491" y="29311"/>
                  </a:lnTo>
                  <a:cubicBezTo>
                    <a:pt x="-2931" y="18453"/>
                    <a:pt x="684" y="7595"/>
                    <a:pt x="11529" y="2166"/>
                  </a:cubicBezTo>
                  <a:close/>
                </a:path>
              </a:pathLst>
            </a:custGeom>
            <a:solidFill>
              <a:srgbClr val="549D40"/>
            </a:solidFill>
            <a:ln w="18073" cap="flat">
              <a:noFill/>
              <a:prstDash val="solid"/>
              <a:miter/>
            </a:ln>
          </p:spPr>
          <p:txBody>
            <a:bodyPr rtlCol="0" anchor="ctr"/>
            <a:lstStyle/>
            <a:p>
              <a:endParaRPr lang="en-US"/>
            </a:p>
          </p:txBody>
        </p:sp>
        <p:sp>
          <p:nvSpPr>
            <p:cNvPr id="3717" name="Freeform 3716">
              <a:extLst>
                <a:ext uri="{FF2B5EF4-FFF2-40B4-BE49-F238E27FC236}">
                  <a16:creationId xmlns:a16="http://schemas.microsoft.com/office/drawing/2014/main" id="{46B3C22A-04F8-5746-A493-29536B73843F}"/>
                </a:ext>
              </a:extLst>
            </p:cNvPr>
            <p:cNvSpPr/>
            <p:nvPr userDrawn="1"/>
          </p:nvSpPr>
          <p:spPr>
            <a:xfrm>
              <a:off x="10476416" y="2754364"/>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4 h 120149"/>
                <a:gd name="connsiteX5" fmla="*/ 66552 w 77753"/>
                <a:gd name="connsiteY5" fmla="*/ 117984 h 120149"/>
                <a:gd name="connsiteX6" fmla="*/ 39441 w 77753"/>
                <a:gd name="connsiteY6" fmla="*/ 108935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9" y="2166"/>
                    <a:pt x="39441" y="11214"/>
                  </a:cubicBezTo>
                  <a:lnTo>
                    <a:pt x="75590" y="90839"/>
                  </a:lnTo>
                  <a:cubicBezTo>
                    <a:pt x="81012" y="99887"/>
                    <a:pt x="75590" y="112554"/>
                    <a:pt x="66552" y="117984"/>
                  </a:cubicBezTo>
                  <a:lnTo>
                    <a:pt x="66552" y="117984"/>
                  </a:lnTo>
                  <a:cubicBezTo>
                    <a:pt x="57515" y="123412"/>
                    <a:pt x="44863" y="117984"/>
                    <a:pt x="39441" y="108935"/>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a:p>
          </p:txBody>
        </p:sp>
        <p:sp>
          <p:nvSpPr>
            <p:cNvPr id="3718" name="Freeform 3717">
              <a:extLst>
                <a:ext uri="{FF2B5EF4-FFF2-40B4-BE49-F238E27FC236}">
                  <a16:creationId xmlns:a16="http://schemas.microsoft.com/office/drawing/2014/main" id="{3F3198CC-9F96-DD4B-A7A8-2BB3661E9FAF}"/>
                </a:ext>
              </a:extLst>
            </p:cNvPr>
            <p:cNvSpPr/>
            <p:nvPr userDrawn="1"/>
          </p:nvSpPr>
          <p:spPr>
            <a:xfrm>
              <a:off x="10173566" y="3058386"/>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3 h 120149"/>
                <a:gd name="connsiteX5" fmla="*/ 65752 w 76952"/>
                <a:gd name="connsiteY5" fmla="*/ 117983 h 120149"/>
                <a:gd name="connsiteX6" fmla="*/ 38640 w 76952"/>
                <a:gd name="connsiteY6" fmla="*/ 108935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3"/>
                  </a:cubicBezTo>
                  <a:lnTo>
                    <a:pt x="65752" y="117983"/>
                  </a:lnTo>
                  <a:cubicBezTo>
                    <a:pt x="56715" y="123413"/>
                    <a:pt x="44062" y="117983"/>
                    <a:pt x="38640" y="108935"/>
                  </a:cubicBezTo>
                  <a:lnTo>
                    <a:pt x="2491" y="29311"/>
                  </a:lnTo>
                  <a:cubicBezTo>
                    <a:pt x="-2931" y="16643"/>
                    <a:pt x="684" y="5785"/>
                    <a:pt x="11529" y="2166"/>
                  </a:cubicBezTo>
                  <a:close/>
                </a:path>
              </a:pathLst>
            </a:custGeom>
            <a:solidFill>
              <a:srgbClr val="549D40"/>
            </a:solidFill>
            <a:ln w="18073" cap="flat">
              <a:noFill/>
              <a:prstDash val="solid"/>
              <a:miter/>
            </a:ln>
          </p:spPr>
          <p:txBody>
            <a:bodyPr rtlCol="0" anchor="ctr"/>
            <a:lstStyle/>
            <a:p>
              <a:endParaRPr lang="en-US"/>
            </a:p>
          </p:txBody>
        </p:sp>
        <p:sp>
          <p:nvSpPr>
            <p:cNvPr id="3719" name="Freeform 3718">
              <a:extLst>
                <a:ext uri="{FF2B5EF4-FFF2-40B4-BE49-F238E27FC236}">
                  <a16:creationId xmlns:a16="http://schemas.microsoft.com/office/drawing/2014/main" id="{3ACCE11F-E50E-F147-907E-89A6E7F16D16}"/>
                </a:ext>
              </a:extLst>
            </p:cNvPr>
            <p:cNvSpPr/>
            <p:nvPr userDrawn="1"/>
          </p:nvSpPr>
          <p:spPr>
            <a:xfrm>
              <a:off x="10495974" y="3058543"/>
              <a:ext cx="39763" cy="121445"/>
            </a:xfrm>
            <a:custGeom>
              <a:avLst/>
              <a:gdLst>
                <a:gd name="connsiteX0" fmla="*/ 39764 w 39763"/>
                <a:gd name="connsiteY0" fmla="*/ 20105 h 121445"/>
                <a:gd name="connsiteX1" fmla="*/ 39764 w 39763"/>
                <a:gd name="connsiteY1" fmla="*/ 101539 h 121445"/>
                <a:gd name="connsiteX2" fmla="*/ 19882 w 39763"/>
                <a:gd name="connsiteY2" fmla="*/ 121446 h 121445"/>
                <a:gd name="connsiteX3" fmla="*/ 19882 w 39763"/>
                <a:gd name="connsiteY3" fmla="*/ 121446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7" y="121446"/>
                    <a:pt x="19882" y="121446"/>
                  </a:cubicBezTo>
                  <a:lnTo>
                    <a:pt x="19882" y="121446"/>
                  </a:lnTo>
                  <a:cubicBezTo>
                    <a:pt x="9037" y="121446"/>
                    <a:pt x="0" y="112397"/>
                    <a:pt x="0" y="101539"/>
                  </a:cubicBezTo>
                  <a:lnTo>
                    <a:pt x="0" y="20105"/>
                  </a:lnTo>
                  <a:cubicBezTo>
                    <a:pt x="0" y="9247"/>
                    <a:pt x="9037" y="199"/>
                    <a:pt x="19882" y="199"/>
                  </a:cubicBezTo>
                  <a:lnTo>
                    <a:pt x="19882" y="199"/>
                  </a:lnTo>
                  <a:cubicBezTo>
                    <a:pt x="28919" y="-1611"/>
                    <a:pt x="39764" y="9247"/>
                    <a:pt x="39764" y="20105"/>
                  </a:cubicBezTo>
                  <a:close/>
                </a:path>
              </a:pathLst>
            </a:custGeom>
            <a:solidFill>
              <a:srgbClr val="549D40"/>
            </a:solidFill>
            <a:ln w="18073" cap="flat">
              <a:noFill/>
              <a:prstDash val="solid"/>
              <a:miter/>
            </a:ln>
          </p:spPr>
          <p:txBody>
            <a:bodyPr rtlCol="0" anchor="ctr"/>
            <a:lstStyle/>
            <a:p>
              <a:endParaRPr lang="en-US"/>
            </a:p>
          </p:txBody>
        </p:sp>
        <p:sp>
          <p:nvSpPr>
            <p:cNvPr id="3720" name="Freeform 3719">
              <a:extLst>
                <a:ext uri="{FF2B5EF4-FFF2-40B4-BE49-F238E27FC236}">
                  <a16:creationId xmlns:a16="http://schemas.microsoft.com/office/drawing/2014/main" id="{9D103ACE-8CE3-2549-994F-85C3C9F58343}"/>
                </a:ext>
              </a:extLst>
            </p:cNvPr>
            <p:cNvSpPr/>
            <p:nvPr userDrawn="1"/>
          </p:nvSpPr>
          <p:spPr>
            <a:xfrm>
              <a:off x="7144296" y="3360597"/>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4"/>
                    <a:pt x="65752" y="117984"/>
                  </a:cubicBezTo>
                  <a:lnTo>
                    <a:pt x="65752" y="117984"/>
                  </a:lnTo>
                  <a:cubicBezTo>
                    <a:pt x="56714" y="123412"/>
                    <a:pt x="44062" y="117984"/>
                    <a:pt x="38640" y="108935"/>
                  </a:cubicBezTo>
                  <a:lnTo>
                    <a:pt x="2491" y="29311"/>
                  </a:lnTo>
                  <a:cubicBezTo>
                    <a:pt x="-2931" y="18453"/>
                    <a:pt x="684" y="7595"/>
                    <a:pt x="11528" y="2166"/>
                  </a:cubicBezTo>
                  <a:close/>
                </a:path>
              </a:pathLst>
            </a:custGeom>
            <a:solidFill>
              <a:srgbClr val="549D40"/>
            </a:solidFill>
            <a:ln w="18073" cap="flat">
              <a:noFill/>
              <a:prstDash val="solid"/>
              <a:miter/>
            </a:ln>
          </p:spPr>
          <p:txBody>
            <a:bodyPr rtlCol="0" anchor="ctr"/>
            <a:lstStyle/>
            <a:p>
              <a:endParaRPr lang="en-US"/>
            </a:p>
          </p:txBody>
        </p:sp>
        <p:sp>
          <p:nvSpPr>
            <p:cNvPr id="3721" name="Freeform 3720">
              <a:extLst>
                <a:ext uri="{FF2B5EF4-FFF2-40B4-BE49-F238E27FC236}">
                  <a16:creationId xmlns:a16="http://schemas.microsoft.com/office/drawing/2014/main" id="{B44037DA-3641-4D4E-A425-53471317A884}"/>
                </a:ext>
              </a:extLst>
            </p:cNvPr>
            <p:cNvSpPr/>
            <p:nvPr userDrawn="1"/>
          </p:nvSpPr>
          <p:spPr>
            <a:xfrm>
              <a:off x="6844945" y="3664974"/>
              <a:ext cx="72653" cy="119793"/>
            </a:xfrm>
            <a:custGeom>
              <a:avLst/>
              <a:gdLst>
                <a:gd name="connsiteX0" fmla="*/ 16267 w 72653"/>
                <a:gd name="connsiteY0" fmla="*/ 0 h 119793"/>
                <a:gd name="connsiteX1" fmla="*/ 34341 w 72653"/>
                <a:gd name="connsiteY1" fmla="*/ 10858 h 119793"/>
                <a:gd name="connsiteX2" fmla="*/ 70490 w 72653"/>
                <a:gd name="connsiteY2" fmla="*/ 90483 h 119793"/>
                <a:gd name="connsiteX3" fmla="*/ 61453 w 72653"/>
                <a:gd name="connsiteY3" fmla="*/ 117627 h 119793"/>
                <a:gd name="connsiteX4" fmla="*/ 61453 w 72653"/>
                <a:gd name="connsiteY4" fmla="*/ 117627 h 119793"/>
                <a:gd name="connsiteX5" fmla="*/ 34341 w 72653"/>
                <a:gd name="connsiteY5" fmla="*/ 108579 h 119793"/>
                <a:gd name="connsiteX6" fmla="*/ 0 w 72653"/>
                <a:gd name="connsiteY6" fmla="*/ 32574 h 119793"/>
                <a:gd name="connsiteX7" fmla="*/ 16267 w 72653"/>
                <a:gd name="connsiteY7" fmla="*/ 0 h 1197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2653" h="119793">
                  <a:moveTo>
                    <a:pt x="16267" y="0"/>
                  </a:moveTo>
                  <a:cubicBezTo>
                    <a:pt x="23497" y="0"/>
                    <a:pt x="30726" y="5429"/>
                    <a:pt x="34341" y="10858"/>
                  </a:cubicBezTo>
                  <a:lnTo>
                    <a:pt x="70490" y="90483"/>
                  </a:lnTo>
                  <a:cubicBezTo>
                    <a:pt x="75912" y="99531"/>
                    <a:pt x="70490" y="112199"/>
                    <a:pt x="61453" y="117627"/>
                  </a:cubicBezTo>
                  <a:lnTo>
                    <a:pt x="61453" y="117627"/>
                  </a:lnTo>
                  <a:cubicBezTo>
                    <a:pt x="52416" y="123057"/>
                    <a:pt x="39764" y="117627"/>
                    <a:pt x="34341" y="108579"/>
                  </a:cubicBezTo>
                  <a:lnTo>
                    <a:pt x="0" y="32574"/>
                  </a:lnTo>
                  <a:lnTo>
                    <a:pt x="16267" y="0"/>
                  </a:lnTo>
                  <a:close/>
                </a:path>
              </a:pathLst>
            </a:custGeom>
            <a:solidFill>
              <a:srgbClr val="549D40"/>
            </a:solidFill>
            <a:ln w="18073" cap="flat">
              <a:noFill/>
              <a:prstDash val="solid"/>
              <a:miter/>
            </a:ln>
          </p:spPr>
          <p:txBody>
            <a:bodyPr rtlCol="0" anchor="ctr"/>
            <a:lstStyle/>
            <a:p>
              <a:endParaRPr lang="en-US"/>
            </a:p>
          </p:txBody>
        </p:sp>
        <p:sp>
          <p:nvSpPr>
            <p:cNvPr id="3722" name="Freeform 3721">
              <a:extLst>
                <a:ext uri="{FF2B5EF4-FFF2-40B4-BE49-F238E27FC236}">
                  <a16:creationId xmlns:a16="http://schemas.microsoft.com/office/drawing/2014/main" id="{2B47D769-7010-3C4D-9C7E-D660C1C8A35F}"/>
                </a:ext>
              </a:extLst>
            </p:cNvPr>
            <p:cNvSpPr/>
            <p:nvPr userDrawn="1"/>
          </p:nvSpPr>
          <p:spPr>
            <a:xfrm>
              <a:off x="7163055" y="3664776"/>
              <a:ext cx="39763" cy="121445"/>
            </a:xfrm>
            <a:custGeom>
              <a:avLst/>
              <a:gdLst>
                <a:gd name="connsiteX0" fmla="*/ 39764 w 39763"/>
                <a:gd name="connsiteY0" fmla="*/ 20105 h 121445"/>
                <a:gd name="connsiteX1" fmla="*/ 39764 w 39763"/>
                <a:gd name="connsiteY1" fmla="*/ 101539 h 121445"/>
                <a:gd name="connsiteX2" fmla="*/ 19882 w 39763"/>
                <a:gd name="connsiteY2" fmla="*/ 121446 h 121445"/>
                <a:gd name="connsiteX3" fmla="*/ 19882 w 39763"/>
                <a:gd name="connsiteY3" fmla="*/ 121446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6" y="121446"/>
                    <a:pt x="19882" y="121446"/>
                  </a:cubicBezTo>
                  <a:lnTo>
                    <a:pt x="19882" y="121446"/>
                  </a:lnTo>
                  <a:cubicBezTo>
                    <a:pt x="9037" y="121446"/>
                    <a:pt x="0" y="112397"/>
                    <a:pt x="0" y="101539"/>
                  </a:cubicBezTo>
                  <a:lnTo>
                    <a:pt x="0" y="20105"/>
                  </a:lnTo>
                  <a:cubicBezTo>
                    <a:pt x="0" y="9247"/>
                    <a:pt x="9037" y="199"/>
                    <a:pt x="19882" y="199"/>
                  </a:cubicBezTo>
                  <a:lnTo>
                    <a:pt x="19882" y="199"/>
                  </a:lnTo>
                  <a:cubicBezTo>
                    <a:pt x="30726" y="-1611"/>
                    <a:pt x="39764" y="9247"/>
                    <a:pt x="39764" y="20105"/>
                  </a:cubicBezTo>
                  <a:close/>
                </a:path>
              </a:pathLst>
            </a:custGeom>
            <a:solidFill>
              <a:srgbClr val="549D40"/>
            </a:solidFill>
            <a:ln w="18073" cap="flat">
              <a:noFill/>
              <a:prstDash val="solid"/>
              <a:miter/>
            </a:ln>
          </p:spPr>
          <p:txBody>
            <a:bodyPr rtlCol="0" anchor="ctr"/>
            <a:lstStyle/>
            <a:p>
              <a:endParaRPr lang="en-US"/>
            </a:p>
          </p:txBody>
        </p:sp>
        <p:sp>
          <p:nvSpPr>
            <p:cNvPr id="3723" name="Freeform 3722">
              <a:extLst>
                <a:ext uri="{FF2B5EF4-FFF2-40B4-BE49-F238E27FC236}">
                  <a16:creationId xmlns:a16="http://schemas.microsoft.com/office/drawing/2014/main" id="{2E95F2D7-716B-D342-B239-68B242B63287}"/>
                </a:ext>
              </a:extLst>
            </p:cNvPr>
            <p:cNvSpPr/>
            <p:nvPr userDrawn="1"/>
          </p:nvSpPr>
          <p:spPr>
            <a:xfrm>
              <a:off x="6859405" y="3967186"/>
              <a:ext cx="39763" cy="121246"/>
            </a:xfrm>
            <a:custGeom>
              <a:avLst/>
              <a:gdLst>
                <a:gd name="connsiteX0" fmla="*/ 39764 w 39763"/>
                <a:gd name="connsiteY0" fmla="*/ 19906 h 121246"/>
                <a:gd name="connsiteX1" fmla="*/ 39764 w 39763"/>
                <a:gd name="connsiteY1" fmla="*/ 101341 h 121246"/>
                <a:gd name="connsiteX2" fmla="*/ 19882 w 39763"/>
                <a:gd name="connsiteY2" fmla="*/ 121246 h 121246"/>
                <a:gd name="connsiteX3" fmla="*/ 19882 w 39763"/>
                <a:gd name="connsiteY3" fmla="*/ 121246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8"/>
                    <a:pt x="30727" y="121246"/>
                    <a:pt x="19882" y="121246"/>
                  </a:cubicBezTo>
                  <a:lnTo>
                    <a:pt x="19882" y="121246"/>
                  </a:lnTo>
                  <a:cubicBezTo>
                    <a:pt x="9037" y="121246"/>
                    <a:pt x="0" y="112198"/>
                    <a:pt x="0" y="101341"/>
                  </a:cubicBezTo>
                  <a:lnTo>
                    <a:pt x="0" y="19906"/>
                  </a:lnTo>
                  <a:cubicBezTo>
                    <a:pt x="0" y="9048"/>
                    <a:pt x="9037" y="0"/>
                    <a:pt x="19882" y="0"/>
                  </a:cubicBezTo>
                  <a:lnTo>
                    <a:pt x="19882" y="0"/>
                  </a:lnTo>
                  <a:cubicBezTo>
                    <a:pt x="30727" y="0"/>
                    <a:pt x="39764" y="9048"/>
                    <a:pt x="39764" y="19906"/>
                  </a:cubicBezTo>
                  <a:close/>
                </a:path>
              </a:pathLst>
            </a:custGeom>
            <a:solidFill>
              <a:srgbClr val="549D40"/>
            </a:solidFill>
            <a:ln w="18073" cap="flat">
              <a:noFill/>
              <a:prstDash val="solid"/>
              <a:miter/>
            </a:ln>
          </p:spPr>
          <p:txBody>
            <a:bodyPr rtlCol="0" anchor="ctr"/>
            <a:lstStyle/>
            <a:p>
              <a:endParaRPr lang="en-US"/>
            </a:p>
          </p:txBody>
        </p:sp>
        <p:sp>
          <p:nvSpPr>
            <p:cNvPr id="3724" name="Freeform 3723">
              <a:extLst>
                <a:ext uri="{FF2B5EF4-FFF2-40B4-BE49-F238E27FC236}">
                  <a16:creationId xmlns:a16="http://schemas.microsoft.com/office/drawing/2014/main" id="{3D10E80C-2CF4-A94A-99ED-729044EC67D4}"/>
                </a:ext>
              </a:extLst>
            </p:cNvPr>
            <p:cNvSpPr/>
            <p:nvPr userDrawn="1"/>
          </p:nvSpPr>
          <p:spPr>
            <a:xfrm>
              <a:off x="7144296" y="3966830"/>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4"/>
                    <a:pt x="65752" y="117984"/>
                  </a:cubicBezTo>
                  <a:lnTo>
                    <a:pt x="65752" y="117984"/>
                  </a:lnTo>
                  <a:cubicBezTo>
                    <a:pt x="56714" y="123412"/>
                    <a:pt x="44062" y="117984"/>
                    <a:pt x="38640" y="108935"/>
                  </a:cubicBezTo>
                  <a:lnTo>
                    <a:pt x="2491" y="29311"/>
                  </a:lnTo>
                  <a:cubicBezTo>
                    <a:pt x="-2931" y="18453"/>
                    <a:pt x="684" y="7595"/>
                    <a:pt x="11528" y="2166"/>
                  </a:cubicBezTo>
                  <a:close/>
                </a:path>
              </a:pathLst>
            </a:custGeom>
            <a:solidFill>
              <a:srgbClr val="549D40"/>
            </a:solidFill>
            <a:ln w="18073" cap="flat">
              <a:noFill/>
              <a:prstDash val="solid"/>
              <a:miter/>
            </a:ln>
          </p:spPr>
          <p:txBody>
            <a:bodyPr rtlCol="0" anchor="ctr"/>
            <a:lstStyle/>
            <a:p>
              <a:endParaRPr lang="en-US"/>
            </a:p>
          </p:txBody>
        </p:sp>
        <p:sp>
          <p:nvSpPr>
            <p:cNvPr id="3725" name="Freeform 3724">
              <a:extLst>
                <a:ext uri="{FF2B5EF4-FFF2-40B4-BE49-F238E27FC236}">
                  <a16:creationId xmlns:a16="http://schemas.microsoft.com/office/drawing/2014/main" id="{A343F986-0E65-394E-B869-A9B5A990E2E8}"/>
                </a:ext>
              </a:extLst>
            </p:cNvPr>
            <p:cNvSpPr/>
            <p:nvPr userDrawn="1"/>
          </p:nvSpPr>
          <p:spPr>
            <a:xfrm>
              <a:off x="7466705" y="3360954"/>
              <a:ext cx="39763" cy="121246"/>
            </a:xfrm>
            <a:custGeom>
              <a:avLst/>
              <a:gdLst>
                <a:gd name="connsiteX0" fmla="*/ 39764 w 39763"/>
                <a:gd name="connsiteY0" fmla="*/ 19906 h 121246"/>
                <a:gd name="connsiteX1" fmla="*/ 39764 w 39763"/>
                <a:gd name="connsiteY1" fmla="*/ 101341 h 121246"/>
                <a:gd name="connsiteX2" fmla="*/ 19882 w 39763"/>
                <a:gd name="connsiteY2" fmla="*/ 121246 h 121246"/>
                <a:gd name="connsiteX3" fmla="*/ 19882 w 39763"/>
                <a:gd name="connsiteY3" fmla="*/ 121246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8"/>
                    <a:pt x="30726" y="121246"/>
                    <a:pt x="19882" y="121246"/>
                  </a:cubicBezTo>
                  <a:lnTo>
                    <a:pt x="19882" y="121246"/>
                  </a:lnTo>
                  <a:cubicBezTo>
                    <a:pt x="9037" y="121246"/>
                    <a:pt x="0" y="112198"/>
                    <a:pt x="0" y="101341"/>
                  </a:cubicBezTo>
                  <a:lnTo>
                    <a:pt x="0" y="19906"/>
                  </a:lnTo>
                  <a:cubicBezTo>
                    <a:pt x="0" y="9048"/>
                    <a:pt x="9037" y="0"/>
                    <a:pt x="19882" y="0"/>
                  </a:cubicBezTo>
                  <a:lnTo>
                    <a:pt x="19882" y="0"/>
                  </a:lnTo>
                  <a:cubicBezTo>
                    <a:pt x="28919" y="0"/>
                    <a:pt x="39764" y="9048"/>
                    <a:pt x="39764" y="19906"/>
                  </a:cubicBezTo>
                  <a:close/>
                </a:path>
              </a:pathLst>
            </a:custGeom>
            <a:solidFill>
              <a:srgbClr val="549D40"/>
            </a:solidFill>
            <a:ln w="18073" cap="flat">
              <a:noFill/>
              <a:prstDash val="solid"/>
              <a:miter/>
            </a:ln>
          </p:spPr>
          <p:txBody>
            <a:bodyPr rtlCol="0" anchor="ctr"/>
            <a:lstStyle/>
            <a:p>
              <a:endParaRPr lang="en-US"/>
            </a:p>
          </p:txBody>
        </p:sp>
        <p:sp>
          <p:nvSpPr>
            <p:cNvPr id="3726" name="Freeform 3725">
              <a:extLst>
                <a:ext uri="{FF2B5EF4-FFF2-40B4-BE49-F238E27FC236}">
                  <a16:creationId xmlns:a16="http://schemas.microsoft.com/office/drawing/2014/main" id="{D173B67A-69C3-6F4B-8DF1-56C144EE8EC5}"/>
                </a:ext>
              </a:extLst>
            </p:cNvPr>
            <p:cNvSpPr/>
            <p:nvPr userDrawn="1"/>
          </p:nvSpPr>
          <p:spPr>
            <a:xfrm>
              <a:off x="7750796" y="3360597"/>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4"/>
                    <a:pt x="66552" y="117984"/>
                  </a:cubicBezTo>
                  <a:lnTo>
                    <a:pt x="66552" y="117984"/>
                  </a:lnTo>
                  <a:cubicBezTo>
                    <a:pt x="57515" y="123412"/>
                    <a:pt x="44863" y="117984"/>
                    <a:pt x="39441" y="108935"/>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a:p>
          </p:txBody>
        </p:sp>
        <p:sp>
          <p:nvSpPr>
            <p:cNvPr id="3727" name="Freeform 3726">
              <a:extLst>
                <a:ext uri="{FF2B5EF4-FFF2-40B4-BE49-F238E27FC236}">
                  <a16:creationId xmlns:a16="http://schemas.microsoft.com/office/drawing/2014/main" id="{6D86A109-C2A5-5D4A-A48B-742B01CF3810}"/>
                </a:ext>
              </a:extLst>
            </p:cNvPr>
            <p:cNvSpPr/>
            <p:nvPr userDrawn="1"/>
          </p:nvSpPr>
          <p:spPr>
            <a:xfrm>
              <a:off x="8053439" y="3360597"/>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4"/>
                    <a:pt x="65752" y="117984"/>
                  </a:cubicBezTo>
                  <a:lnTo>
                    <a:pt x="65752" y="117984"/>
                  </a:lnTo>
                  <a:cubicBezTo>
                    <a:pt x="56714" y="123412"/>
                    <a:pt x="44062" y="117984"/>
                    <a:pt x="38640" y="108935"/>
                  </a:cubicBezTo>
                  <a:lnTo>
                    <a:pt x="2491" y="29311"/>
                  </a:lnTo>
                  <a:cubicBezTo>
                    <a:pt x="-2931" y="18453"/>
                    <a:pt x="684" y="7595"/>
                    <a:pt x="11528" y="2166"/>
                  </a:cubicBezTo>
                  <a:close/>
                </a:path>
              </a:pathLst>
            </a:custGeom>
            <a:solidFill>
              <a:srgbClr val="549D40"/>
            </a:solidFill>
            <a:ln w="18073" cap="flat">
              <a:noFill/>
              <a:prstDash val="solid"/>
              <a:miter/>
            </a:ln>
          </p:spPr>
          <p:txBody>
            <a:bodyPr rtlCol="0" anchor="ctr"/>
            <a:lstStyle/>
            <a:p>
              <a:endParaRPr lang="en-US"/>
            </a:p>
          </p:txBody>
        </p:sp>
        <p:sp>
          <p:nvSpPr>
            <p:cNvPr id="3728" name="Freeform 3727">
              <a:extLst>
                <a:ext uri="{FF2B5EF4-FFF2-40B4-BE49-F238E27FC236}">
                  <a16:creationId xmlns:a16="http://schemas.microsoft.com/office/drawing/2014/main" id="{619C81BD-45AF-DF4F-89D6-6106ADFE7549}"/>
                </a:ext>
              </a:extLst>
            </p:cNvPr>
            <p:cNvSpPr/>
            <p:nvPr userDrawn="1"/>
          </p:nvSpPr>
          <p:spPr>
            <a:xfrm>
              <a:off x="7447146" y="3664618"/>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3 h 120149"/>
                <a:gd name="connsiteX5" fmla="*/ 66552 w 77753"/>
                <a:gd name="connsiteY5" fmla="*/ 117983 h 120149"/>
                <a:gd name="connsiteX6" fmla="*/ 39441 w 77753"/>
                <a:gd name="connsiteY6" fmla="*/ 108935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8"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a:p>
          </p:txBody>
        </p:sp>
        <p:sp>
          <p:nvSpPr>
            <p:cNvPr id="3729" name="Freeform 3728">
              <a:extLst>
                <a:ext uri="{FF2B5EF4-FFF2-40B4-BE49-F238E27FC236}">
                  <a16:creationId xmlns:a16="http://schemas.microsoft.com/office/drawing/2014/main" id="{584F3246-3A91-D843-8D05-054165083FD9}"/>
                </a:ext>
              </a:extLst>
            </p:cNvPr>
            <p:cNvSpPr/>
            <p:nvPr userDrawn="1"/>
          </p:nvSpPr>
          <p:spPr>
            <a:xfrm>
              <a:off x="7750796" y="3664618"/>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3 h 120149"/>
                <a:gd name="connsiteX5" fmla="*/ 66552 w 77752"/>
                <a:gd name="connsiteY5" fmla="*/ 117983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a:p>
          </p:txBody>
        </p:sp>
        <p:sp>
          <p:nvSpPr>
            <p:cNvPr id="3730" name="Freeform 3729">
              <a:extLst>
                <a:ext uri="{FF2B5EF4-FFF2-40B4-BE49-F238E27FC236}">
                  <a16:creationId xmlns:a16="http://schemas.microsoft.com/office/drawing/2014/main" id="{40AAED50-3084-E949-BA15-AD4255B57492}"/>
                </a:ext>
              </a:extLst>
            </p:cNvPr>
            <p:cNvSpPr/>
            <p:nvPr userDrawn="1"/>
          </p:nvSpPr>
          <p:spPr>
            <a:xfrm>
              <a:off x="7447146" y="3966830"/>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4 h 120149"/>
                <a:gd name="connsiteX5" fmla="*/ 66552 w 77753"/>
                <a:gd name="connsiteY5" fmla="*/ 117984 h 120149"/>
                <a:gd name="connsiteX6" fmla="*/ 39441 w 77753"/>
                <a:gd name="connsiteY6" fmla="*/ 108935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8" y="2166"/>
                    <a:pt x="39441" y="11214"/>
                  </a:cubicBezTo>
                  <a:lnTo>
                    <a:pt x="75590" y="90839"/>
                  </a:lnTo>
                  <a:cubicBezTo>
                    <a:pt x="81012" y="99887"/>
                    <a:pt x="75590" y="112554"/>
                    <a:pt x="66552" y="117984"/>
                  </a:cubicBezTo>
                  <a:lnTo>
                    <a:pt x="66552" y="117984"/>
                  </a:lnTo>
                  <a:cubicBezTo>
                    <a:pt x="57515" y="123412"/>
                    <a:pt x="44863" y="117984"/>
                    <a:pt x="39441" y="108935"/>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a:p>
          </p:txBody>
        </p:sp>
        <p:sp>
          <p:nvSpPr>
            <p:cNvPr id="3731" name="Freeform 3730">
              <a:extLst>
                <a:ext uri="{FF2B5EF4-FFF2-40B4-BE49-F238E27FC236}">
                  <a16:creationId xmlns:a16="http://schemas.microsoft.com/office/drawing/2014/main" id="{32631B68-3707-7141-B0F3-FA0043B42D67}"/>
                </a:ext>
              </a:extLst>
            </p:cNvPr>
            <p:cNvSpPr/>
            <p:nvPr userDrawn="1"/>
          </p:nvSpPr>
          <p:spPr>
            <a:xfrm>
              <a:off x="8072197" y="3664776"/>
              <a:ext cx="39763" cy="121445"/>
            </a:xfrm>
            <a:custGeom>
              <a:avLst/>
              <a:gdLst>
                <a:gd name="connsiteX0" fmla="*/ 39764 w 39763"/>
                <a:gd name="connsiteY0" fmla="*/ 20105 h 121445"/>
                <a:gd name="connsiteX1" fmla="*/ 39764 w 39763"/>
                <a:gd name="connsiteY1" fmla="*/ 101539 h 121445"/>
                <a:gd name="connsiteX2" fmla="*/ 19882 w 39763"/>
                <a:gd name="connsiteY2" fmla="*/ 121446 h 121445"/>
                <a:gd name="connsiteX3" fmla="*/ 19882 w 39763"/>
                <a:gd name="connsiteY3" fmla="*/ 121446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6" y="121446"/>
                    <a:pt x="19882" y="121446"/>
                  </a:cubicBezTo>
                  <a:lnTo>
                    <a:pt x="19882" y="121446"/>
                  </a:lnTo>
                  <a:cubicBezTo>
                    <a:pt x="9037" y="121446"/>
                    <a:pt x="0" y="112397"/>
                    <a:pt x="0" y="101539"/>
                  </a:cubicBezTo>
                  <a:lnTo>
                    <a:pt x="0" y="20105"/>
                  </a:lnTo>
                  <a:cubicBezTo>
                    <a:pt x="0" y="9247"/>
                    <a:pt x="9037" y="199"/>
                    <a:pt x="19882" y="199"/>
                  </a:cubicBezTo>
                  <a:lnTo>
                    <a:pt x="19882" y="199"/>
                  </a:lnTo>
                  <a:cubicBezTo>
                    <a:pt x="28919" y="-1611"/>
                    <a:pt x="39764" y="9247"/>
                    <a:pt x="39764" y="20105"/>
                  </a:cubicBezTo>
                  <a:close/>
                </a:path>
              </a:pathLst>
            </a:custGeom>
            <a:solidFill>
              <a:srgbClr val="549D40"/>
            </a:solidFill>
            <a:ln w="18073" cap="flat">
              <a:noFill/>
              <a:prstDash val="solid"/>
              <a:miter/>
            </a:ln>
          </p:spPr>
          <p:txBody>
            <a:bodyPr rtlCol="0" anchor="ctr"/>
            <a:lstStyle/>
            <a:p>
              <a:endParaRPr lang="en-US"/>
            </a:p>
          </p:txBody>
        </p:sp>
        <p:sp>
          <p:nvSpPr>
            <p:cNvPr id="3732" name="Freeform 3731">
              <a:extLst>
                <a:ext uri="{FF2B5EF4-FFF2-40B4-BE49-F238E27FC236}">
                  <a16:creationId xmlns:a16="http://schemas.microsoft.com/office/drawing/2014/main" id="{15BBB1B3-F3BF-174C-A710-E1ABE51ADF23}"/>
                </a:ext>
              </a:extLst>
            </p:cNvPr>
            <p:cNvSpPr/>
            <p:nvPr userDrawn="1"/>
          </p:nvSpPr>
          <p:spPr>
            <a:xfrm>
              <a:off x="7768547" y="3967186"/>
              <a:ext cx="39763" cy="121246"/>
            </a:xfrm>
            <a:custGeom>
              <a:avLst/>
              <a:gdLst>
                <a:gd name="connsiteX0" fmla="*/ 39764 w 39763"/>
                <a:gd name="connsiteY0" fmla="*/ 19906 h 121246"/>
                <a:gd name="connsiteX1" fmla="*/ 39764 w 39763"/>
                <a:gd name="connsiteY1" fmla="*/ 101341 h 121246"/>
                <a:gd name="connsiteX2" fmla="*/ 19882 w 39763"/>
                <a:gd name="connsiteY2" fmla="*/ 121246 h 121246"/>
                <a:gd name="connsiteX3" fmla="*/ 19882 w 39763"/>
                <a:gd name="connsiteY3" fmla="*/ 121246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8"/>
                    <a:pt x="30727" y="121246"/>
                    <a:pt x="19882" y="121246"/>
                  </a:cubicBezTo>
                  <a:lnTo>
                    <a:pt x="19882" y="121246"/>
                  </a:lnTo>
                  <a:cubicBezTo>
                    <a:pt x="9037" y="121246"/>
                    <a:pt x="0" y="112198"/>
                    <a:pt x="0" y="101341"/>
                  </a:cubicBezTo>
                  <a:lnTo>
                    <a:pt x="0" y="19906"/>
                  </a:lnTo>
                  <a:cubicBezTo>
                    <a:pt x="0" y="9048"/>
                    <a:pt x="9037" y="0"/>
                    <a:pt x="19882" y="0"/>
                  </a:cubicBezTo>
                  <a:lnTo>
                    <a:pt x="19882" y="0"/>
                  </a:lnTo>
                  <a:cubicBezTo>
                    <a:pt x="30727" y="0"/>
                    <a:pt x="39764" y="9048"/>
                    <a:pt x="39764" y="19906"/>
                  </a:cubicBezTo>
                  <a:close/>
                </a:path>
              </a:pathLst>
            </a:custGeom>
            <a:solidFill>
              <a:srgbClr val="549D40"/>
            </a:solidFill>
            <a:ln w="18073" cap="flat">
              <a:noFill/>
              <a:prstDash val="solid"/>
              <a:miter/>
            </a:ln>
          </p:spPr>
          <p:txBody>
            <a:bodyPr rtlCol="0" anchor="ctr"/>
            <a:lstStyle/>
            <a:p>
              <a:endParaRPr lang="en-US"/>
            </a:p>
          </p:txBody>
        </p:sp>
        <p:sp>
          <p:nvSpPr>
            <p:cNvPr id="3733" name="Freeform 3732">
              <a:extLst>
                <a:ext uri="{FF2B5EF4-FFF2-40B4-BE49-F238E27FC236}">
                  <a16:creationId xmlns:a16="http://schemas.microsoft.com/office/drawing/2014/main" id="{C8B764E5-8D4B-D948-A3E8-D3C162B50E52}"/>
                </a:ext>
              </a:extLst>
            </p:cNvPr>
            <p:cNvSpPr/>
            <p:nvPr userDrawn="1"/>
          </p:nvSpPr>
          <p:spPr>
            <a:xfrm>
              <a:off x="8053439" y="3966830"/>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4"/>
                    <a:pt x="65752" y="117984"/>
                  </a:cubicBezTo>
                  <a:lnTo>
                    <a:pt x="65752" y="117984"/>
                  </a:lnTo>
                  <a:cubicBezTo>
                    <a:pt x="56714" y="123412"/>
                    <a:pt x="44062" y="117984"/>
                    <a:pt x="38640" y="108935"/>
                  </a:cubicBezTo>
                  <a:lnTo>
                    <a:pt x="2491" y="29311"/>
                  </a:lnTo>
                  <a:cubicBezTo>
                    <a:pt x="-2931" y="18453"/>
                    <a:pt x="684" y="7595"/>
                    <a:pt x="11528" y="2166"/>
                  </a:cubicBezTo>
                  <a:close/>
                </a:path>
              </a:pathLst>
            </a:custGeom>
            <a:solidFill>
              <a:srgbClr val="549D40"/>
            </a:solidFill>
            <a:ln w="18073" cap="flat">
              <a:noFill/>
              <a:prstDash val="solid"/>
              <a:miter/>
            </a:ln>
          </p:spPr>
          <p:txBody>
            <a:bodyPr rtlCol="0" anchor="ctr"/>
            <a:lstStyle/>
            <a:p>
              <a:endParaRPr lang="en-US"/>
            </a:p>
          </p:txBody>
        </p:sp>
        <p:sp>
          <p:nvSpPr>
            <p:cNvPr id="3734" name="Freeform 3733">
              <a:extLst>
                <a:ext uri="{FF2B5EF4-FFF2-40B4-BE49-F238E27FC236}">
                  <a16:creationId xmlns:a16="http://schemas.microsoft.com/office/drawing/2014/main" id="{92FCCB01-3C2E-F041-BC58-8FDC063A3702}"/>
                </a:ext>
              </a:extLst>
            </p:cNvPr>
            <p:cNvSpPr/>
            <p:nvPr userDrawn="1"/>
          </p:nvSpPr>
          <p:spPr>
            <a:xfrm>
              <a:off x="8374039" y="3360954"/>
              <a:ext cx="39763" cy="121246"/>
            </a:xfrm>
            <a:custGeom>
              <a:avLst/>
              <a:gdLst>
                <a:gd name="connsiteX0" fmla="*/ 39764 w 39763"/>
                <a:gd name="connsiteY0" fmla="*/ 19906 h 121246"/>
                <a:gd name="connsiteX1" fmla="*/ 39764 w 39763"/>
                <a:gd name="connsiteY1" fmla="*/ 101341 h 121246"/>
                <a:gd name="connsiteX2" fmla="*/ 19882 w 39763"/>
                <a:gd name="connsiteY2" fmla="*/ 121246 h 121246"/>
                <a:gd name="connsiteX3" fmla="*/ 19882 w 39763"/>
                <a:gd name="connsiteY3" fmla="*/ 121246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8"/>
                    <a:pt x="30727" y="121246"/>
                    <a:pt x="19882" y="121246"/>
                  </a:cubicBezTo>
                  <a:lnTo>
                    <a:pt x="19882" y="121246"/>
                  </a:lnTo>
                  <a:cubicBezTo>
                    <a:pt x="9037" y="121246"/>
                    <a:pt x="0" y="112198"/>
                    <a:pt x="0" y="101341"/>
                  </a:cubicBezTo>
                  <a:lnTo>
                    <a:pt x="0" y="19906"/>
                  </a:lnTo>
                  <a:cubicBezTo>
                    <a:pt x="0" y="9048"/>
                    <a:pt x="9037" y="0"/>
                    <a:pt x="19882" y="0"/>
                  </a:cubicBezTo>
                  <a:lnTo>
                    <a:pt x="19882" y="0"/>
                  </a:lnTo>
                  <a:cubicBezTo>
                    <a:pt x="30727" y="0"/>
                    <a:pt x="39764" y="9048"/>
                    <a:pt x="39764" y="19906"/>
                  </a:cubicBezTo>
                  <a:close/>
                </a:path>
              </a:pathLst>
            </a:custGeom>
            <a:solidFill>
              <a:srgbClr val="549D40"/>
            </a:solidFill>
            <a:ln w="18073" cap="flat">
              <a:noFill/>
              <a:prstDash val="solid"/>
              <a:miter/>
            </a:ln>
          </p:spPr>
          <p:txBody>
            <a:bodyPr rtlCol="0" anchor="ctr"/>
            <a:lstStyle/>
            <a:p>
              <a:endParaRPr lang="en-US"/>
            </a:p>
          </p:txBody>
        </p:sp>
        <p:sp>
          <p:nvSpPr>
            <p:cNvPr id="3735" name="Freeform 3734">
              <a:extLst>
                <a:ext uri="{FF2B5EF4-FFF2-40B4-BE49-F238E27FC236}">
                  <a16:creationId xmlns:a16="http://schemas.microsoft.com/office/drawing/2014/main" id="{33999D9C-83B3-A54A-97E3-1D532DE25193}"/>
                </a:ext>
              </a:extLst>
            </p:cNvPr>
            <p:cNvSpPr/>
            <p:nvPr userDrawn="1"/>
          </p:nvSpPr>
          <p:spPr>
            <a:xfrm>
              <a:off x="8658931" y="3360597"/>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4"/>
                    <a:pt x="65752" y="117984"/>
                  </a:cubicBezTo>
                  <a:lnTo>
                    <a:pt x="65752" y="117984"/>
                  </a:lnTo>
                  <a:cubicBezTo>
                    <a:pt x="56714" y="123412"/>
                    <a:pt x="44062" y="117984"/>
                    <a:pt x="38640" y="108935"/>
                  </a:cubicBezTo>
                  <a:lnTo>
                    <a:pt x="2491" y="29311"/>
                  </a:lnTo>
                  <a:cubicBezTo>
                    <a:pt x="-2931" y="18453"/>
                    <a:pt x="684" y="7595"/>
                    <a:pt x="11528" y="2166"/>
                  </a:cubicBezTo>
                  <a:close/>
                </a:path>
              </a:pathLst>
            </a:custGeom>
            <a:solidFill>
              <a:srgbClr val="549D40"/>
            </a:solidFill>
            <a:ln w="18073" cap="flat">
              <a:noFill/>
              <a:prstDash val="solid"/>
              <a:miter/>
            </a:ln>
          </p:spPr>
          <p:txBody>
            <a:bodyPr rtlCol="0" anchor="ctr"/>
            <a:lstStyle/>
            <a:p>
              <a:endParaRPr lang="en-US"/>
            </a:p>
          </p:txBody>
        </p:sp>
        <p:sp>
          <p:nvSpPr>
            <p:cNvPr id="3736" name="Freeform 3735">
              <a:extLst>
                <a:ext uri="{FF2B5EF4-FFF2-40B4-BE49-F238E27FC236}">
                  <a16:creationId xmlns:a16="http://schemas.microsoft.com/office/drawing/2014/main" id="{EAA1237E-E8F9-6F40-980F-898384E3523E}"/>
                </a:ext>
              </a:extLst>
            </p:cNvPr>
            <p:cNvSpPr/>
            <p:nvPr userDrawn="1"/>
          </p:nvSpPr>
          <p:spPr>
            <a:xfrm>
              <a:off x="8961781" y="3360597"/>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4"/>
                    <a:pt x="66552" y="117984"/>
                  </a:cubicBezTo>
                  <a:lnTo>
                    <a:pt x="66552" y="117984"/>
                  </a:lnTo>
                  <a:cubicBezTo>
                    <a:pt x="57515" y="123412"/>
                    <a:pt x="44863" y="117984"/>
                    <a:pt x="39441" y="108935"/>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a:p>
          </p:txBody>
        </p:sp>
        <p:sp>
          <p:nvSpPr>
            <p:cNvPr id="3737" name="Freeform 3736">
              <a:extLst>
                <a:ext uri="{FF2B5EF4-FFF2-40B4-BE49-F238E27FC236}">
                  <a16:creationId xmlns:a16="http://schemas.microsoft.com/office/drawing/2014/main" id="{EAF72B2A-4072-EC4D-9E84-5513D076530E}"/>
                </a:ext>
              </a:extLst>
            </p:cNvPr>
            <p:cNvSpPr/>
            <p:nvPr userDrawn="1"/>
          </p:nvSpPr>
          <p:spPr>
            <a:xfrm>
              <a:off x="8356288" y="3664618"/>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3 h 120149"/>
                <a:gd name="connsiteX5" fmla="*/ 66552 w 77752"/>
                <a:gd name="connsiteY5" fmla="*/ 117983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a:p>
          </p:txBody>
        </p:sp>
        <p:sp>
          <p:nvSpPr>
            <p:cNvPr id="3738" name="Freeform 3737">
              <a:extLst>
                <a:ext uri="{FF2B5EF4-FFF2-40B4-BE49-F238E27FC236}">
                  <a16:creationId xmlns:a16="http://schemas.microsoft.com/office/drawing/2014/main" id="{8B19C1BC-B867-9A4F-A463-CBB90102FA1D}"/>
                </a:ext>
              </a:extLst>
            </p:cNvPr>
            <p:cNvSpPr/>
            <p:nvPr userDrawn="1"/>
          </p:nvSpPr>
          <p:spPr>
            <a:xfrm>
              <a:off x="8658931" y="3664618"/>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3 h 120149"/>
                <a:gd name="connsiteX5" fmla="*/ 65752 w 76952"/>
                <a:gd name="connsiteY5" fmla="*/ 117983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3"/>
                  </a:cubicBezTo>
                  <a:lnTo>
                    <a:pt x="65752" y="117983"/>
                  </a:lnTo>
                  <a:cubicBezTo>
                    <a:pt x="56714" y="123413"/>
                    <a:pt x="44062" y="117983"/>
                    <a:pt x="38640" y="108935"/>
                  </a:cubicBezTo>
                  <a:lnTo>
                    <a:pt x="2491" y="29311"/>
                  </a:lnTo>
                  <a:cubicBezTo>
                    <a:pt x="-2931" y="18453"/>
                    <a:pt x="684" y="7595"/>
                    <a:pt x="11528" y="2166"/>
                  </a:cubicBezTo>
                  <a:close/>
                </a:path>
              </a:pathLst>
            </a:custGeom>
            <a:solidFill>
              <a:srgbClr val="549D40"/>
            </a:solidFill>
            <a:ln w="18073" cap="flat">
              <a:noFill/>
              <a:prstDash val="solid"/>
              <a:miter/>
            </a:ln>
          </p:spPr>
          <p:txBody>
            <a:bodyPr rtlCol="0" anchor="ctr"/>
            <a:lstStyle/>
            <a:p>
              <a:endParaRPr lang="en-US"/>
            </a:p>
          </p:txBody>
        </p:sp>
        <p:sp>
          <p:nvSpPr>
            <p:cNvPr id="3739" name="Freeform 3738">
              <a:extLst>
                <a:ext uri="{FF2B5EF4-FFF2-40B4-BE49-F238E27FC236}">
                  <a16:creationId xmlns:a16="http://schemas.microsoft.com/office/drawing/2014/main" id="{477ABF62-4DB4-7046-A3BA-F46796A23DEB}"/>
                </a:ext>
              </a:extLst>
            </p:cNvPr>
            <p:cNvSpPr/>
            <p:nvPr userDrawn="1"/>
          </p:nvSpPr>
          <p:spPr>
            <a:xfrm>
              <a:off x="8356288" y="3966830"/>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4"/>
                    <a:pt x="66552" y="117984"/>
                  </a:cubicBezTo>
                  <a:lnTo>
                    <a:pt x="66552" y="117984"/>
                  </a:lnTo>
                  <a:cubicBezTo>
                    <a:pt x="57515" y="123412"/>
                    <a:pt x="44863" y="117984"/>
                    <a:pt x="39441" y="108935"/>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a:p>
          </p:txBody>
        </p:sp>
        <p:sp>
          <p:nvSpPr>
            <p:cNvPr id="3740" name="Freeform 3739">
              <a:extLst>
                <a:ext uri="{FF2B5EF4-FFF2-40B4-BE49-F238E27FC236}">
                  <a16:creationId xmlns:a16="http://schemas.microsoft.com/office/drawing/2014/main" id="{F674C06E-D659-D941-ABAB-EB14CCBCC6C4}"/>
                </a:ext>
              </a:extLst>
            </p:cNvPr>
            <p:cNvSpPr/>
            <p:nvPr userDrawn="1"/>
          </p:nvSpPr>
          <p:spPr>
            <a:xfrm>
              <a:off x="8981340" y="3664776"/>
              <a:ext cx="39763" cy="121445"/>
            </a:xfrm>
            <a:custGeom>
              <a:avLst/>
              <a:gdLst>
                <a:gd name="connsiteX0" fmla="*/ 39764 w 39763"/>
                <a:gd name="connsiteY0" fmla="*/ 20105 h 121445"/>
                <a:gd name="connsiteX1" fmla="*/ 39764 w 39763"/>
                <a:gd name="connsiteY1" fmla="*/ 101539 h 121445"/>
                <a:gd name="connsiteX2" fmla="*/ 19882 w 39763"/>
                <a:gd name="connsiteY2" fmla="*/ 121446 h 121445"/>
                <a:gd name="connsiteX3" fmla="*/ 19882 w 39763"/>
                <a:gd name="connsiteY3" fmla="*/ 121446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6" y="121446"/>
                    <a:pt x="19882" y="121446"/>
                  </a:cubicBezTo>
                  <a:lnTo>
                    <a:pt x="19882" y="121446"/>
                  </a:lnTo>
                  <a:cubicBezTo>
                    <a:pt x="9037" y="121446"/>
                    <a:pt x="0" y="112397"/>
                    <a:pt x="0" y="101539"/>
                  </a:cubicBezTo>
                  <a:lnTo>
                    <a:pt x="0" y="20105"/>
                  </a:lnTo>
                  <a:cubicBezTo>
                    <a:pt x="0" y="9247"/>
                    <a:pt x="9037" y="199"/>
                    <a:pt x="19882" y="199"/>
                  </a:cubicBezTo>
                  <a:lnTo>
                    <a:pt x="19882" y="199"/>
                  </a:lnTo>
                  <a:cubicBezTo>
                    <a:pt x="28919" y="-1611"/>
                    <a:pt x="39764" y="9247"/>
                    <a:pt x="39764" y="20105"/>
                  </a:cubicBezTo>
                  <a:close/>
                </a:path>
              </a:pathLst>
            </a:custGeom>
            <a:solidFill>
              <a:srgbClr val="549D40"/>
            </a:solidFill>
            <a:ln w="18073" cap="flat">
              <a:noFill/>
              <a:prstDash val="solid"/>
              <a:miter/>
            </a:ln>
          </p:spPr>
          <p:txBody>
            <a:bodyPr rtlCol="0" anchor="ctr"/>
            <a:lstStyle/>
            <a:p>
              <a:endParaRPr lang="en-US"/>
            </a:p>
          </p:txBody>
        </p:sp>
        <p:sp>
          <p:nvSpPr>
            <p:cNvPr id="3741" name="Freeform 3740">
              <a:extLst>
                <a:ext uri="{FF2B5EF4-FFF2-40B4-BE49-F238E27FC236}">
                  <a16:creationId xmlns:a16="http://schemas.microsoft.com/office/drawing/2014/main" id="{469C5C6B-032C-DF4D-936A-8BCACBDB0B74}"/>
                </a:ext>
              </a:extLst>
            </p:cNvPr>
            <p:cNvSpPr/>
            <p:nvPr userDrawn="1"/>
          </p:nvSpPr>
          <p:spPr>
            <a:xfrm>
              <a:off x="8677690" y="3967186"/>
              <a:ext cx="39763" cy="121246"/>
            </a:xfrm>
            <a:custGeom>
              <a:avLst/>
              <a:gdLst>
                <a:gd name="connsiteX0" fmla="*/ 39764 w 39763"/>
                <a:gd name="connsiteY0" fmla="*/ 19906 h 121246"/>
                <a:gd name="connsiteX1" fmla="*/ 39764 w 39763"/>
                <a:gd name="connsiteY1" fmla="*/ 101341 h 121246"/>
                <a:gd name="connsiteX2" fmla="*/ 19882 w 39763"/>
                <a:gd name="connsiteY2" fmla="*/ 121246 h 121246"/>
                <a:gd name="connsiteX3" fmla="*/ 19882 w 39763"/>
                <a:gd name="connsiteY3" fmla="*/ 121246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8"/>
                    <a:pt x="30726" y="121246"/>
                    <a:pt x="19882" y="121246"/>
                  </a:cubicBezTo>
                  <a:lnTo>
                    <a:pt x="19882" y="121246"/>
                  </a:lnTo>
                  <a:cubicBezTo>
                    <a:pt x="9037" y="121246"/>
                    <a:pt x="0" y="112198"/>
                    <a:pt x="0" y="101341"/>
                  </a:cubicBezTo>
                  <a:lnTo>
                    <a:pt x="0" y="19906"/>
                  </a:lnTo>
                  <a:cubicBezTo>
                    <a:pt x="0" y="9048"/>
                    <a:pt x="9037" y="0"/>
                    <a:pt x="19882" y="0"/>
                  </a:cubicBezTo>
                  <a:lnTo>
                    <a:pt x="19882" y="0"/>
                  </a:lnTo>
                  <a:cubicBezTo>
                    <a:pt x="30726" y="0"/>
                    <a:pt x="39764" y="9048"/>
                    <a:pt x="39764" y="19906"/>
                  </a:cubicBezTo>
                  <a:close/>
                </a:path>
              </a:pathLst>
            </a:custGeom>
            <a:solidFill>
              <a:srgbClr val="549D40"/>
            </a:solidFill>
            <a:ln w="18073" cap="flat">
              <a:noFill/>
              <a:prstDash val="solid"/>
              <a:miter/>
            </a:ln>
          </p:spPr>
          <p:txBody>
            <a:bodyPr rtlCol="0" anchor="ctr"/>
            <a:lstStyle/>
            <a:p>
              <a:endParaRPr lang="en-US"/>
            </a:p>
          </p:txBody>
        </p:sp>
        <p:sp>
          <p:nvSpPr>
            <p:cNvPr id="3742" name="Freeform 3741">
              <a:extLst>
                <a:ext uri="{FF2B5EF4-FFF2-40B4-BE49-F238E27FC236}">
                  <a16:creationId xmlns:a16="http://schemas.microsoft.com/office/drawing/2014/main" id="{F86BC273-3B71-FB4E-B187-8B83330EB4A4}"/>
                </a:ext>
              </a:extLst>
            </p:cNvPr>
            <p:cNvSpPr/>
            <p:nvPr userDrawn="1"/>
          </p:nvSpPr>
          <p:spPr>
            <a:xfrm>
              <a:off x="8961781" y="3966830"/>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4"/>
                    <a:pt x="66552" y="117984"/>
                  </a:cubicBezTo>
                  <a:lnTo>
                    <a:pt x="66552" y="117984"/>
                  </a:lnTo>
                  <a:cubicBezTo>
                    <a:pt x="57515" y="123412"/>
                    <a:pt x="44863" y="117984"/>
                    <a:pt x="39441" y="108935"/>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a:p>
          </p:txBody>
        </p:sp>
        <p:sp>
          <p:nvSpPr>
            <p:cNvPr id="3743" name="Freeform 3742">
              <a:extLst>
                <a:ext uri="{FF2B5EF4-FFF2-40B4-BE49-F238E27FC236}">
                  <a16:creationId xmlns:a16="http://schemas.microsoft.com/office/drawing/2014/main" id="{B8F05CE0-0F84-3F40-BDFE-3AA42473E5C3}"/>
                </a:ext>
              </a:extLst>
            </p:cNvPr>
            <p:cNvSpPr/>
            <p:nvPr userDrawn="1"/>
          </p:nvSpPr>
          <p:spPr>
            <a:xfrm>
              <a:off x="9283182" y="3360954"/>
              <a:ext cx="39763" cy="121246"/>
            </a:xfrm>
            <a:custGeom>
              <a:avLst/>
              <a:gdLst>
                <a:gd name="connsiteX0" fmla="*/ 39764 w 39763"/>
                <a:gd name="connsiteY0" fmla="*/ 19906 h 121246"/>
                <a:gd name="connsiteX1" fmla="*/ 39764 w 39763"/>
                <a:gd name="connsiteY1" fmla="*/ 101341 h 121246"/>
                <a:gd name="connsiteX2" fmla="*/ 19882 w 39763"/>
                <a:gd name="connsiteY2" fmla="*/ 121246 h 121246"/>
                <a:gd name="connsiteX3" fmla="*/ 19882 w 39763"/>
                <a:gd name="connsiteY3" fmla="*/ 121246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8"/>
                    <a:pt x="30726" y="121246"/>
                    <a:pt x="19882" y="121246"/>
                  </a:cubicBezTo>
                  <a:lnTo>
                    <a:pt x="19882" y="121246"/>
                  </a:lnTo>
                  <a:cubicBezTo>
                    <a:pt x="9037" y="121246"/>
                    <a:pt x="0" y="112198"/>
                    <a:pt x="0" y="101341"/>
                  </a:cubicBezTo>
                  <a:lnTo>
                    <a:pt x="0" y="19906"/>
                  </a:lnTo>
                  <a:cubicBezTo>
                    <a:pt x="0" y="9048"/>
                    <a:pt x="9037" y="0"/>
                    <a:pt x="19882" y="0"/>
                  </a:cubicBezTo>
                  <a:lnTo>
                    <a:pt x="19882" y="0"/>
                  </a:lnTo>
                  <a:cubicBezTo>
                    <a:pt x="30726" y="0"/>
                    <a:pt x="39764" y="9048"/>
                    <a:pt x="39764" y="19906"/>
                  </a:cubicBezTo>
                  <a:close/>
                </a:path>
              </a:pathLst>
            </a:custGeom>
            <a:solidFill>
              <a:srgbClr val="549D40"/>
            </a:solidFill>
            <a:ln w="18073" cap="flat">
              <a:noFill/>
              <a:prstDash val="solid"/>
              <a:miter/>
            </a:ln>
          </p:spPr>
          <p:txBody>
            <a:bodyPr rtlCol="0" anchor="ctr"/>
            <a:lstStyle/>
            <a:p>
              <a:endParaRPr lang="en-US"/>
            </a:p>
          </p:txBody>
        </p:sp>
        <p:sp>
          <p:nvSpPr>
            <p:cNvPr id="3744" name="Freeform 3743">
              <a:extLst>
                <a:ext uri="{FF2B5EF4-FFF2-40B4-BE49-F238E27FC236}">
                  <a16:creationId xmlns:a16="http://schemas.microsoft.com/office/drawing/2014/main" id="{E7D1034B-56EE-ED4F-9626-19698F0992A4}"/>
                </a:ext>
              </a:extLst>
            </p:cNvPr>
            <p:cNvSpPr/>
            <p:nvPr userDrawn="1"/>
          </p:nvSpPr>
          <p:spPr>
            <a:xfrm>
              <a:off x="9568074" y="3360597"/>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4"/>
                    <a:pt x="65752" y="117984"/>
                  </a:cubicBezTo>
                  <a:lnTo>
                    <a:pt x="65752" y="117984"/>
                  </a:lnTo>
                  <a:cubicBezTo>
                    <a:pt x="56714" y="123412"/>
                    <a:pt x="44062" y="117984"/>
                    <a:pt x="38640" y="108935"/>
                  </a:cubicBezTo>
                  <a:lnTo>
                    <a:pt x="2491" y="29311"/>
                  </a:lnTo>
                  <a:cubicBezTo>
                    <a:pt x="-2931" y="18453"/>
                    <a:pt x="684" y="7595"/>
                    <a:pt x="11528" y="2166"/>
                  </a:cubicBezTo>
                  <a:close/>
                </a:path>
              </a:pathLst>
            </a:custGeom>
            <a:solidFill>
              <a:srgbClr val="549D40"/>
            </a:solidFill>
            <a:ln w="18073" cap="flat">
              <a:noFill/>
              <a:prstDash val="solid"/>
              <a:miter/>
            </a:ln>
          </p:spPr>
          <p:txBody>
            <a:bodyPr rtlCol="0" anchor="ctr"/>
            <a:lstStyle/>
            <a:p>
              <a:endParaRPr lang="en-US"/>
            </a:p>
          </p:txBody>
        </p:sp>
        <p:sp>
          <p:nvSpPr>
            <p:cNvPr id="3745" name="Freeform 3744">
              <a:extLst>
                <a:ext uri="{FF2B5EF4-FFF2-40B4-BE49-F238E27FC236}">
                  <a16:creationId xmlns:a16="http://schemas.microsoft.com/office/drawing/2014/main" id="{9C370B72-4300-DE4D-9339-F07706E4FB61}"/>
                </a:ext>
              </a:extLst>
            </p:cNvPr>
            <p:cNvSpPr/>
            <p:nvPr userDrawn="1"/>
          </p:nvSpPr>
          <p:spPr>
            <a:xfrm>
              <a:off x="9870923" y="3360597"/>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4 h 120149"/>
                <a:gd name="connsiteX5" fmla="*/ 66552 w 77753"/>
                <a:gd name="connsiteY5" fmla="*/ 117984 h 120149"/>
                <a:gd name="connsiteX6" fmla="*/ 39441 w 77753"/>
                <a:gd name="connsiteY6" fmla="*/ 108935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9" y="2166"/>
                    <a:pt x="39441" y="11214"/>
                  </a:cubicBezTo>
                  <a:lnTo>
                    <a:pt x="75590" y="90839"/>
                  </a:lnTo>
                  <a:cubicBezTo>
                    <a:pt x="81012" y="99887"/>
                    <a:pt x="75590" y="112554"/>
                    <a:pt x="66552" y="117984"/>
                  </a:cubicBezTo>
                  <a:lnTo>
                    <a:pt x="66552" y="117984"/>
                  </a:lnTo>
                  <a:cubicBezTo>
                    <a:pt x="57515" y="123412"/>
                    <a:pt x="44863" y="117984"/>
                    <a:pt x="39441" y="108935"/>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a:p>
          </p:txBody>
        </p:sp>
        <p:sp>
          <p:nvSpPr>
            <p:cNvPr id="3746" name="Freeform 3745">
              <a:extLst>
                <a:ext uri="{FF2B5EF4-FFF2-40B4-BE49-F238E27FC236}">
                  <a16:creationId xmlns:a16="http://schemas.microsoft.com/office/drawing/2014/main" id="{D5E34DFE-97BA-E649-8C38-284BAF99739D}"/>
                </a:ext>
              </a:extLst>
            </p:cNvPr>
            <p:cNvSpPr/>
            <p:nvPr userDrawn="1"/>
          </p:nvSpPr>
          <p:spPr>
            <a:xfrm>
              <a:off x="9265431" y="3664618"/>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89 w 77752"/>
                <a:gd name="connsiteY3" fmla="*/ 90839 h 120149"/>
                <a:gd name="connsiteX4" fmla="*/ 66552 w 77752"/>
                <a:gd name="connsiteY4" fmla="*/ 117983 h 120149"/>
                <a:gd name="connsiteX5" fmla="*/ 66552 w 77752"/>
                <a:gd name="connsiteY5" fmla="*/ 117983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89" y="90839"/>
                  </a:lnTo>
                  <a:cubicBezTo>
                    <a:pt x="81012" y="99887"/>
                    <a:pt x="75589" y="112555"/>
                    <a:pt x="66552" y="117983"/>
                  </a:cubicBezTo>
                  <a:lnTo>
                    <a:pt x="66552" y="117983"/>
                  </a:lnTo>
                  <a:cubicBezTo>
                    <a:pt x="57515" y="123413"/>
                    <a:pt x="44863" y="117983"/>
                    <a:pt x="39441" y="108935"/>
                  </a:cubicBezTo>
                  <a:lnTo>
                    <a:pt x="3292" y="29311"/>
                  </a:lnTo>
                  <a:cubicBezTo>
                    <a:pt x="-3938" y="18453"/>
                    <a:pt x="1485" y="7595"/>
                    <a:pt x="12329" y="2166"/>
                  </a:cubicBezTo>
                  <a:close/>
                </a:path>
              </a:pathLst>
            </a:custGeom>
            <a:solidFill>
              <a:srgbClr val="549D40"/>
            </a:solidFill>
            <a:ln w="18073" cap="flat">
              <a:noFill/>
              <a:prstDash val="solid"/>
              <a:miter/>
            </a:ln>
          </p:spPr>
          <p:txBody>
            <a:bodyPr rtlCol="0" anchor="ctr"/>
            <a:lstStyle/>
            <a:p>
              <a:endParaRPr lang="en-US"/>
            </a:p>
          </p:txBody>
        </p:sp>
        <p:sp>
          <p:nvSpPr>
            <p:cNvPr id="3747" name="Freeform 3746">
              <a:extLst>
                <a:ext uri="{FF2B5EF4-FFF2-40B4-BE49-F238E27FC236}">
                  <a16:creationId xmlns:a16="http://schemas.microsoft.com/office/drawing/2014/main" id="{A9EBA63C-A196-6B4B-A0B9-C4981D39A4C9}"/>
                </a:ext>
              </a:extLst>
            </p:cNvPr>
            <p:cNvSpPr/>
            <p:nvPr userDrawn="1"/>
          </p:nvSpPr>
          <p:spPr>
            <a:xfrm>
              <a:off x="9568074" y="3664618"/>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3 h 120149"/>
                <a:gd name="connsiteX5" fmla="*/ 65752 w 76952"/>
                <a:gd name="connsiteY5" fmla="*/ 117983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3"/>
                  </a:cubicBezTo>
                  <a:lnTo>
                    <a:pt x="65752" y="117983"/>
                  </a:lnTo>
                  <a:cubicBezTo>
                    <a:pt x="56714" y="123413"/>
                    <a:pt x="44062" y="117983"/>
                    <a:pt x="38640" y="108935"/>
                  </a:cubicBezTo>
                  <a:lnTo>
                    <a:pt x="2491" y="29311"/>
                  </a:lnTo>
                  <a:cubicBezTo>
                    <a:pt x="-2931" y="18453"/>
                    <a:pt x="684" y="7595"/>
                    <a:pt x="11528" y="2166"/>
                  </a:cubicBezTo>
                  <a:close/>
                </a:path>
              </a:pathLst>
            </a:custGeom>
            <a:solidFill>
              <a:srgbClr val="549D40"/>
            </a:solidFill>
            <a:ln w="18073" cap="flat">
              <a:noFill/>
              <a:prstDash val="solid"/>
              <a:miter/>
            </a:ln>
          </p:spPr>
          <p:txBody>
            <a:bodyPr rtlCol="0" anchor="ctr"/>
            <a:lstStyle/>
            <a:p>
              <a:endParaRPr lang="en-US"/>
            </a:p>
          </p:txBody>
        </p:sp>
        <p:sp>
          <p:nvSpPr>
            <p:cNvPr id="3748" name="Freeform 3747">
              <a:extLst>
                <a:ext uri="{FF2B5EF4-FFF2-40B4-BE49-F238E27FC236}">
                  <a16:creationId xmlns:a16="http://schemas.microsoft.com/office/drawing/2014/main" id="{DA390032-219B-AC4E-BBCD-3A52DC3DEEE5}"/>
                </a:ext>
              </a:extLst>
            </p:cNvPr>
            <p:cNvSpPr/>
            <p:nvPr userDrawn="1"/>
          </p:nvSpPr>
          <p:spPr>
            <a:xfrm>
              <a:off x="9265431" y="3966830"/>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89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89" y="90839"/>
                  </a:lnTo>
                  <a:cubicBezTo>
                    <a:pt x="81012" y="99887"/>
                    <a:pt x="75589" y="112554"/>
                    <a:pt x="66552" y="117984"/>
                  </a:cubicBezTo>
                  <a:lnTo>
                    <a:pt x="66552" y="117984"/>
                  </a:lnTo>
                  <a:cubicBezTo>
                    <a:pt x="57515" y="123412"/>
                    <a:pt x="44863" y="117984"/>
                    <a:pt x="39441" y="108935"/>
                  </a:cubicBezTo>
                  <a:lnTo>
                    <a:pt x="3292" y="29311"/>
                  </a:lnTo>
                  <a:cubicBezTo>
                    <a:pt x="-3938" y="18453"/>
                    <a:pt x="1485" y="7595"/>
                    <a:pt x="12329" y="2166"/>
                  </a:cubicBezTo>
                  <a:close/>
                </a:path>
              </a:pathLst>
            </a:custGeom>
            <a:solidFill>
              <a:srgbClr val="549D40"/>
            </a:solidFill>
            <a:ln w="18073" cap="flat">
              <a:noFill/>
              <a:prstDash val="solid"/>
              <a:miter/>
            </a:ln>
          </p:spPr>
          <p:txBody>
            <a:bodyPr rtlCol="0" anchor="ctr"/>
            <a:lstStyle/>
            <a:p>
              <a:endParaRPr lang="en-US"/>
            </a:p>
          </p:txBody>
        </p:sp>
        <p:sp>
          <p:nvSpPr>
            <p:cNvPr id="3749" name="Freeform 3748">
              <a:extLst>
                <a:ext uri="{FF2B5EF4-FFF2-40B4-BE49-F238E27FC236}">
                  <a16:creationId xmlns:a16="http://schemas.microsoft.com/office/drawing/2014/main" id="{76EC0F2F-810D-D74C-BC17-D1D503125678}"/>
                </a:ext>
              </a:extLst>
            </p:cNvPr>
            <p:cNvSpPr/>
            <p:nvPr userDrawn="1"/>
          </p:nvSpPr>
          <p:spPr>
            <a:xfrm>
              <a:off x="9888675" y="3664776"/>
              <a:ext cx="39763" cy="121445"/>
            </a:xfrm>
            <a:custGeom>
              <a:avLst/>
              <a:gdLst>
                <a:gd name="connsiteX0" fmla="*/ 39763 w 39763"/>
                <a:gd name="connsiteY0" fmla="*/ 20105 h 121445"/>
                <a:gd name="connsiteX1" fmla="*/ 39763 w 39763"/>
                <a:gd name="connsiteY1" fmla="*/ 101539 h 121445"/>
                <a:gd name="connsiteX2" fmla="*/ 19881 w 39763"/>
                <a:gd name="connsiteY2" fmla="*/ 121446 h 121445"/>
                <a:gd name="connsiteX3" fmla="*/ 19881 w 39763"/>
                <a:gd name="connsiteY3" fmla="*/ 121446 h 121445"/>
                <a:gd name="connsiteX4" fmla="*/ 0 w 39763"/>
                <a:gd name="connsiteY4" fmla="*/ 101539 h 121445"/>
                <a:gd name="connsiteX5" fmla="*/ 0 w 39763"/>
                <a:gd name="connsiteY5" fmla="*/ 20105 h 121445"/>
                <a:gd name="connsiteX6" fmla="*/ 19881 w 39763"/>
                <a:gd name="connsiteY6" fmla="*/ 199 h 121445"/>
                <a:gd name="connsiteX7" fmla="*/ 19881 w 39763"/>
                <a:gd name="connsiteY7" fmla="*/ 199 h 121445"/>
                <a:gd name="connsiteX8" fmla="*/ 39763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3" y="20105"/>
                  </a:moveTo>
                  <a:lnTo>
                    <a:pt x="39763" y="101539"/>
                  </a:lnTo>
                  <a:cubicBezTo>
                    <a:pt x="39763" y="112397"/>
                    <a:pt x="30726" y="121446"/>
                    <a:pt x="19881" y="121446"/>
                  </a:cubicBezTo>
                  <a:lnTo>
                    <a:pt x="19881" y="121446"/>
                  </a:lnTo>
                  <a:cubicBezTo>
                    <a:pt x="9037" y="121446"/>
                    <a:pt x="0" y="112397"/>
                    <a:pt x="0" y="101539"/>
                  </a:cubicBezTo>
                  <a:lnTo>
                    <a:pt x="0" y="20105"/>
                  </a:lnTo>
                  <a:cubicBezTo>
                    <a:pt x="0" y="9247"/>
                    <a:pt x="9037" y="199"/>
                    <a:pt x="19881" y="199"/>
                  </a:cubicBezTo>
                  <a:lnTo>
                    <a:pt x="19881" y="199"/>
                  </a:lnTo>
                  <a:cubicBezTo>
                    <a:pt x="30726" y="-1611"/>
                    <a:pt x="39763" y="9247"/>
                    <a:pt x="39763" y="20105"/>
                  </a:cubicBezTo>
                  <a:close/>
                </a:path>
              </a:pathLst>
            </a:custGeom>
            <a:solidFill>
              <a:srgbClr val="549D40"/>
            </a:solidFill>
            <a:ln w="18073" cap="flat">
              <a:noFill/>
              <a:prstDash val="solid"/>
              <a:miter/>
            </a:ln>
          </p:spPr>
          <p:txBody>
            <a:bodyPr rtlCol="0" anchor="ctr"/>
            <a:lstStyle/>
            <a:p>
              <a:endParaRPr lang="en-US"/>
            </a:p>
          </p:txBody>
        </p:sp>
        <p:sp>
          <p:nvSpPr>
            <p:cNvPr id="3750" name="Freeform 3749">
              <a:extLst>
                <a:ext uri="{FF2B5EF4-FFF2-40B4-BE49-F238E27FC236}">
                  <a16:creationId xmlns:a16="http://schemas.microsoft.com/office/drawing/2014/main" id="{2CB436AA-8FC2-5A48-8D32-A1C543E75933}"/>
                </a:ext>
              </a:extLst>
            </p:cNvPr>
            <p:cNvSpPr/>
            <p:nvPr userDrawn="1"/>
          </p:nvSpPr>
          <p:spPr>
            <a:xfrm>
              <a:off x="9586832" y="3967186"/>
              <a:ext cx="39763" cy="121246"/>
            </a:xfrm>
            <a:custGeom>
              <a:avLst/>
              <a:gdLst>
                <a:gd name="connsiteX0" fmla="*/ 39764 w 39763"/>
                <a:gd name="connsiteY0" fmla="*/ 19906 h 121246"/>
                <a:gd name="connsiteX1" fmla="*/ 39764 w 39763"/>
                <a:gd name="connsiteY1" fmla="*/ 101341 h 121246"/>
                <a:gd name="connsiteX2" fmla="*/ 19882 w 39763"/>
                <a:gd name="connsiteY2" fmla="*/ 121246 h 121246"/>
                <a:gd name="connsiteX3" fmla="*/ 19882 w 39763"/>
                <a:gd name="connsiteY3" fmla="*/ 121246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8"/>
                    <a:pt x="30726" y="121246"/>
                    <a:pt x="19882" y="121246"/>
                  </a:cubicBezTo>
                  <a:lnTo>
                    <a:pt x="19882" y="121246"/>
                  </a:lnTo>
                  <a:cubicBezTo>
                    <a:pt x="9037" y="121246"/>
                    <a:pt x="0" y="112198"/>
                    <a:pt x="0" y="101341"/>
                  </a:cubicBezTo>
                  <a:lnTo>
                    <a:pt x="0" y="19906"/>
                  </a:lnTo>
                  <a:cubicBezTo>
                    <a:pt x="0" y="9048"/>
                    <a:pt x="9037" y="0"/>
                    <a:pt x="19882" y="0"/>
                  </a:cubicBezTo>
                  <a:lnTo>
                    <a:pt x="19882" y="0"/>
                  </a:lnTo>
                  <a:cubicBezTo>
                    <a:pt x="28919" y="0"/>
                    <a:pt x="39764" y="9048"/>
                    <a:pt x="39764" y="19906"/>
                  </a:cubicBezTo>
                  <a:close/>
                </a:path>
              </a:pathLst>
            </a:custGeom>
            <a:solidFill>
              <a:srgbClr val="549D40"/>
            </a:solidFill>
            <a:ln w="18073" cap="flat">
              <a:noFill/>
              <a:prstDash val="solid"/>
              <a:miter/>
            </a:ln>
          </p:spPr>
          <p:txBody>
            <a:bodyPr rtlCol="0" anchor="ctr"/>
            <a:lstStyle/>
            <a:p>
              <a:endParaRPr lang="en-US"/>
            </a:p>
          </p:txBody>
        </p:sp>
        <p:sp>
          <p:nvSpPr>
            <p:cNvPr id="3751" name="Freeform 3750">
              <a:extLst>
                <a:ext uri="{FF2B5EF4-FFF2-40B4-BE49-F238E27FC236}">
                  <a16:creationId xmlns:a16="http://schemas.microsoft.com/office/drawing/2014/main" id="{0243B17C-3167-D04A-B4C5-6F981AAD6EAB}"/>
                </a:ext>
              </a:extLst>
            </p:cNvPr>
            <p:cNvSpPr/>
            <p:nvPr userDrawn="1"/>
          </p:nvSpPr>
          <p:spPr>
            <a:xfrm>
              <a:off x="9870923" y="3966830"/>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4 h 120149"/>
                <a:gd name="connsiteX5" fmla="*/ 66552 w 77753"/>
                <a:gd name="connsiteY5" fmla="*/ 117984 h 120149"/>
                <a:gd name="connsiteX6" fmla="*/ 39441 w 77753"/>
                <a:gd name="connsiteY6" fmla="*/ 108935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9" y="2166"/>
                    <a:pt x="39441" y="11214"/>
                  </a:cubicBezTo>
                  <a:lnTo>
                    <a:pt x="75590" y="90839"/>
                  </a:lnTo>
                  <a:cubicBezTo>
                    <a:pt x="81012" y="99887"/>
                    <a:pt x="75590" y="112554"/>
                    <a:pt x="66552" y="117984"/>
                  </a:cubicBezTo>
                  <a:lnTo>
                    <a:pt x="66552" y="117984"/>
                  </a:lnTo>
                  <a:cubicBezTo>
                    <a:pt x="57515" y="123412"/>
                    <a:pt x="44863" y="117984"/>
                    <a:pt x="39441" y="108935"/>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a:p>
          </p:txBody>
        </p:sp>
        <p:sp>
          <p:nvSpPr>
            <p:cNvPr id="3752" name="Freeform 3751">
              <a:extLst>
                <a:ext uri="{FF2B5EF4-FFF2-40B4-BE49-F238E27FC236}">
                  <a16:creationId xmlns:a16="http://schemas.microsoft.com/office/drawing/2014/main" id="{8EC8EDED-72F7-BE49-9B66-1EB65AF68908}"/>
                </a:ext>
              </a:extLst>
            </p:cNvPr>
            <p:cNvSpPr/>
            <p:nvPr userDrawn="1"/>
          </p:nvSpPr>
          <p:spPr>
            <a:xfrm>
              <a:off x="10192325" y="3360954"/>
              <a:ext cx="39763" cy="121246"/>
            </a:xfrm>
            <a:custGeom>
              <a:avLst/>
              <a:gdLst>
                <a:gd name="connsiteX0" fmla="*/ 39764 w 39763"/>
                <a:gd name="connsiteY0" fmla="*/ 19906 h 121246"/>
                <a:gd name="connsiteX1" fmla="*/ 39764 w 39763"/>
                <a:gd name="connsiteY1" fmla="*/ 101341 h 121246"/>
                <a:gd name="connsiteX2" fmla="*/ 19882 w 39763"/>
                <a:gd name="connsiteY2" fmla="*/ 121246 h 121246"/>
                <a:gd name="connsiteX3" fmla="*/ 19882 w 39763"/>
                <a:gd name="connsiteY3" fmla="*/ 121246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8"/>
                    <a:pt x="30727" y="121246"/>
                    <a:pt x="19882" y="121246"/>
                  </a:cubicBezTo>
                  <a:lnTo>
                    <a:pt x="19882" y="121246"/>
                  </a:lnTo>
                  <a:cubicBezTo>
                    <a:pt x="9037" y="121246"/>
                    <a:pt x="0" y="112198"/>
                    <a:pt x="0" y="101341"/>
                  </a:cubicBezTo>
                  <a:lnTo>
                    <a:pt x="0" y="19906"/>
                  </a:lnTo>
                  <a:cubicBezTo>
                    <a:pt x="0" y="9048"/>
                    <a:pt x="9037" y="0"/>
                    <a:pt x="19882" y="0"/>
                  </a:cubicBezTo>
                  <a:lnTo>
                    <a:pt x="19882" y="0"/>
                  </a:lnTo>
                  <a:cubicBezTo>
                    <a:pt x="30727" y="0"/>
                    <a:pt x="39764" y="9048"/>
                    <a:pt x="39764" y="19906"/>
                  </a:cubicBezTo>
                  <a:close/>
                </a:path>
              </a:pathLst>
            </a:custGeom>
            <a:solidFill>
              <a:srgbClr val="549D40"/>
            </a:solidFill>
            <a:ln w="18073" cap="flat">
              <a:noFill/>
              <a:prstDash val="solid"/>
              <a:miter/>
            </a:ln>
          </p:spPr>
          <p:txBody>
            <a:bodyPr rtlCol="0" anchor="ctr"/>
            <a:lstStyle/>
            <a:p>
              <a:endParaRPr lang="en-US"/>
            </a:p>
          </p:txBody>
        </p:sp>
        <p:sp>
          <p:nvSpPr>
            <p:cNvPr id="3753" name="Freeform 3752">
              <a:extLst>
                <a:ext uri="{FF2B5EF4-FFF2-40B4-BE49-F238E27FC236}">
                  <a16:creationId xmlns:a16="http://schemas.microsoft.com/office/drawing/2014/main" id="{01C71670-DE11-7146-8FAB-53BF5B5944C2}"/>
                </a:ext>
              </a:extLst>
            </p:cNvPr>
            <p:cNvSpPr/>
            <p:nvPr userDrawn="1"/>
          </p:nvSpPr>
          <p:spPr>
            <a:xfrm>
              <a:off x="10476416" y="3360597"/>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4 h 120149"/>
                <a:gd name="connsiteX5" fmla="*/ 66552 w 77753"/>
                <a:gd name="connsiteY5" fmla="*/ 117984 h 120149"/>
                <a:gd name="connsiteX6" fmla="*/ 39441 w 77753"/>
                <a:gd name="connsiteY6" fmla="*/ 108935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9" y="2166"/>
                    <a:pt x="39441" y="11214"/>
                  </a:cubicBezTo>
                  <a:lnTo>
                    <a:pt x="75590" y="90839"/>
                  </a:lnTo>
                  <a:cubicBezTo>
                    <a:pt x="81012" y="99887"/>
                    <a:pt x="75590" y="112554"/>
                    <a:pt x="66552" y="117984"/>
                  </a:cubicBezTo>
                  <a:lnTo>
                    <a:pt x="66552" y="117984"/>
                  </a:lnTo>
                  <a:cubicBezTo>
                    <a:pt x="57515" y="123412"/>
                    <a:pt x="44863" y="117984"/>
                    <a:pt x="39441" y="108935"/>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a:p>
          </p:txBody>
        </p:sp>
        <p:sp>
          <p:nvSpPr>
            <p:cNvPr id="3754" name="Freeform 3753">
              <a:extLst>
                <a:ext uri="{FF2B5EF4-FFF2-40B4-BE49-F238E27FC236}">
                  <a16:creationId xmlns:a16="http://schemas.microsoft.com/office/drawing/2014/main" id="{6CA3A618-1C7B-6E46-A8DC-154BAD316121}"/>
                </a:ext>
              </a:extLst>
            </p:cNvPr>
            <p:cNvSpPr/>
            <p:nvPr userDrawn="1"/>
          </p:nvSpPr>
          <p:spPr>
            <a:xfrm>
              <a:off x="10173566" y="3664618"/>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3 h 120149"/>
                <a:gd name="connsiteX5" fmla="*/ 65752 w 76952"/>
                <a:gd name="connsiteY5" fmla="*/ 117983 h 120149"/>
                <a:gd name="connsiteX6" fmla="*/ 38640 w 76952"/>
                <a:gd name="connsiteY6" fmla="*/ 108935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3"/>
                  </a:cubicBezTo>
                  <a:lnTo>
                    <a:pt x="65752" y="117983"/>
                  </a:lnTo>
                  <a:cubicBezTo>
                    <a:pt x="56715" y="123413"/>
                    <a:pt x="44062" y="117983"/>
                    <a:pt x="38640" y="108935"/>
                  </a:cubicBezTo>
                  <a:lnTo>
                    <a:pt x="2491" y="29311"/>
                  </a:lnTo>
                  <a:cubicBezTo>
                    <a:pt x="-2931" y="18453"/>
                    <a:pt x="684" y="7595"/>
                    <a:pt x="11529" y="2166"/>
                  </a:cubicBezTo>
                  <a:close/>
                </a:path>
              </a:pathLst>
            </a:custGeom>
            <a:solidFill>
              <a:srgbClr val="549D40"/>
            </a:solidFill>
            <a:ln w="18073" cap="flat">
              <a:noFill/>
              <a:prstDash val="solid"/>
              <a:miter/>
            </a:ln>
          </p:spPr>
          <p:txBody>
            <a:bodyPr rtlCol="0" anchor="ctr"/>
            <a:lstStyle/>
            <a:p>
              <a:endParaRPr lang="en-US"/>
            </a:p>
          </p:txBody>
        </p:sp>
        <p:sp>
          <p:nvSpPr>
            <p:cNvPr id="3755" name="Freeform 3754">
              <a:extLst>
                <a:ext uri="{FF2B5EF4-FFF2-40B4-BE49-F238E27FC236}">
                  <a16:creationId xmlns:a16="http://schemas.microsoft.com/office/drawing/2014/main" id="{BC804A1E-99DD-0342-BD57-8AFA9C7F87FB}"/>
                </a:ext>
              </a:extLst>
            </p:cNvPr>
            <p:cNvSpPr/>
            <p:nvPr userDrawn="1"/>
          </p:nvSpPr>
          <p:spPr>
            <a:xfrm>
              <a:off x="10476416" y="3664618"/>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3 h 120149"/>
                <a:gd name="connsiteX5" fmla="*/ 66552 w 77753"/>
                <a:gd name="connsiteY5" fmla="*/ 117983 h 120149"/>
                <a:gd name="connsiteX6" fmla="*/ 39441 w 77753"/>
                <a:gd name="connsiteY6" fmla="*/ 108935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9"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a:p>
          </p:txBody>
        </p:sp>
        <p:sp>
          <p:nvSpPr>
            <p:cNvPr id="3756" name="Freeform 3755">
              <a:extLst>
                <a:ext uri="{FF2B5EF4-FFF2-40B4-BE49-F238E27FC236}">
                  <a16:creationId xmlns:a16="http://schemas.microsoft.com/office/drawing/2014/main" id="{739070A7-D10A-4242-9376-97C1B4F91E33}"/>
                </a:ext>
              </a:extLst>
            </p:cNvPr>
            <p:cNvSpPr/>
            <p:nvPr userDrawn="1"/>
          </p:nvSpPr>
          <p:spPr>
            <a:xfrm>
              <a:off x="10173566" y="3966830"/>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4"/>
                    <a:pt x="65752" y="117984"/>
                  </a:cubicBezTo>
                  <a:lnTo>
                    <a:pt x="65752" y="117984"/>
                  </a:lnTo>
                  <a:cubicBezTo>
                    <a:pt x="56715" y="123412"/>
                    <a:pt x="44062" y="117984"/>
                    <a:pt x="38640" y="108935"/>
                  </a:cubicBezTo>
                  <a:lnTo>
                    <a:pt x="2491" y="29311"/>
                  </a:lnTo>
                  <a:cubicBezTo>
                    <a:pt x="-2931" y="18453"/>
                    <a:pt x="684" y="7595"/>
                    <a:pt x="11529" y="2166"/>
                  </a:cubicBezTo>
                  <a:close/>
                </a:path>
              </a:pathLst>
            </a:custGeom>
            <a:solidFill>
              <a:srgbClr val="549D40"/>
            </a:solidFill>
            <a:ln w="18073" cap="flat">
              <a:noFill/>
              <a:prstDash val="solid"/>
              <a:miter/>
            </a:ln>
          </p:spPr>
          <p:txBody>
            <a:bodyPr rtlCol="0" anchor="ctr"/>
            <a:lstStyle/>
            <a:p>
              <a:endParaRPr lang="en-US"/>
            </a:p>
          </p:txBody>
        </p:sp>
        <p:sp>
          <p:nvSpPr>
            <p:cNvPr id="3757" name="Freeform 3756">
              <a:extLst>
                <a:ext uri="{FF2B5EF4-FFF2-40B4-BE49-F238E27FC236}">
                  <a16:creationId xmlns:a16="http://schemas.microsoft.com/office/drawing/2014/main" id="{7273DEDD-306F-D347-9E0B-7DAB42329989}"/>
                </a:ext>
              </a:extLst>
            </p:cNvPr>
            <p:cNvSpPr/>
            <p:nvPr userDrawn="1"/>
          </p:nvSpPr>
          <p:spPr>
            <a:xfrm>
              <a:off x="10495974" y="3967186"/>
              <a:ext cx="39763" cy="121246"/>
            </a:xfrm>
            <a:custGeom>
              <a:avLst/>
              <a:gdLst>
                <a:gd name="connsiteX0" fmla="*/ 39764 w 39763"/>
                <a:gd name="connsiteY0" fmla="*/ 19906 h 121246"/>
                <a:gd name="connsiteX1" fmla="*/ 39764 w 39763"/>
                <a:gd name="connsiteY1" fmla="*/ 101341 h 121246"/>
                <a:gd name="connsiteX2" fmla="*/ 19882 w 39763"/>
                <a:gd name="connsiteY2" fmla="*/ 121246 h 121246"/>
                <a:gd name="connsiteX3" fmla="*/ 19882 w 39763"/>
                <a:gd name="connsiteY3" fmla="*/ 121246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8"/>
                    <a:pt x="30727" y="121246"/>
                    <a:pt x="19882" y="121246"/>
                  </a:cubicBezTo>
                  <a:lnTo>
                    <a:pt x="19882" y="121246"/>
                  </a:lnTo>
                  <a:cubicBezTo>
                    <a:pt x="9037" y="121246"/>
                    <a:pt x="0" y="112198"/>
                    <a:pt x="0" y="101341"/>
                  </a:cubicBezTo>
                  <a:lnTo>
                    <a:pt x="0" y="19906"/>
                  </a:lnTo>
                  <a:cubicBezTo>
                    <a:pt x="0" y="9048"/>
                    <a:pt x="9037" y="0"/>
                    <a:pt x="19882" y="0"/>
                  </a:cubicBezTo>
                  <a:lnTo>
                    <a:pt x="19882" y="0"/>
                  </a:lnTo>
                  <a:cubicBezTo>
                    <a:pt x="28919" y="0"/>
                    <a:pt x="39764" y="9048"/>
                    <a:pt x="39764" y="19906"/>
                  </a:cubicBezTo>
                  <a:close/>
                </a:path>
              </a:pathLst>
            </a:custGeom>
            <a:solidFill>
              <a:srgbClr val="549D40"/>
            </a:solidFill>
            <a:ln w="18073" cap="flat">
              <a:noFill/>
              <a:prstDash val="solid"/>
              <a:miter/>
            </a:ln>
          </p:spPr>
          <p:txBody>
            <a:bodyPr rtlCol="0" anchor="ctr"/>
            <a:lstStyle/>
            <a:p>
              <a:endParaRPr lang="en-US"/>
            </a:p>
          </p:txBody>
        </p:sp>
        <p:sp>
          <p:nvSpPr>
            <p:cNvPr id="3758" name="Freeform 3757">
              <a:extLst>
                <a:ext uri="{FF2B5EF4-FFF2-40B4-BE49-F238E27FC236}">
                  <a16:creationId xmlns:a16="http://schemas.microsoft.com/office/drawing/2014/main" id="{76185AB4-07A2-1D46-ACEB-8CB0AD16F8D4}"/>
                </a:ext>
              </a:extLst>
            </p:cNvPr>
            <p:cNvSpPr/>
            <p:nvPr userDrawn="1"/>
          </p:nvSpPr>
          <p:spPr>
            <a:xfrm>
              <a:off x="6521413" y="4274827"/>
              <a:ext cx="39763" cy="117627"/>
            </a:xfrm>
            <a:custGeom>
              <a:avLst/>
              <a:gdLst>
                <a:gd name="connsiteX0" fmla="*/ 30726 w 39763"/>
                <a:gd name="connsiteY0" fmla="*/ 0 h 117627"/>
                <a:gd name="connsiteX1" fmla="*/ 39764 w 39763"/>
                <a:gd name="connsiteY1" fmla="*/ 16287 h 117627"/>
                <a:gd name="connsiteX2" fmla="*/ 39764 w 39763"/>
                <a:gd name="connsiteY2" fmla="*/ 97721 h 117627"/>
                <a:gd name="connsiteX3" fmla="*/ 19882 w 39763"/>
                <a:gd name="connsiteY3" fmla="*/ 117627 h 117627"/>
                <a:gd name="connsiteX4" fmla="*/ 19882 w 39763"/>
                <a:gd name="connsiteY4" fmla="*/ 117627 h 117627"/>
                <a:gd name="connsiteX5" fmla="*/ 0 w 39763"/>
                <a:gd name="connsiteY5" fmla="*/ 97721 h 117627"/>
                <a:gd name="connsiteX6" fmla="*/ 0 w 39763"/>
                <a:gd name="connsiteY6" fmla="*/ 66957 h 117627"/>
                <a:gd name="connsiteX7" fmla="*/ 30726 w 39763"/>
                <a:gd name="connsiteY7" fmla="*/ 0 h 11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763" h="117627">
                  <a:moveTo>
                    <a:pt x="30726" y="0"/>
                  </a:moveTo>
                  <a:cubicBezTo>
                    <a:pt x="36149" y="3619"/>
                    <a:pt x="39764" y="9048"/>
                    <a:pt x="39764" y="16287"/>
                  </a:cubicBezTo>
                  <a:lnTo>
                    <a:pt x="39764" y="97721"/>
                  </a:lnTo>
                  <a:cubicBezTo>
                    <a:pt x="39764" y="108579"/>
                    <a:pt x="30726" y="117627"/>
                    <a:pt x="19882" y="117627"/>
                  </a:cubicBezTo>
                  <a:lnTo>
                    <a:pt x="19882" y="117627"/>
                  </a:lnTo>
                  <a:cubicBezTo>
                    <a:pt x="9037" y="117627"/>
                    <a:pt x="0" y="108579"/>
                    <a:pt x="0" y="97721"/>
                  </a:cubicBezTo>
                  <a:lnTo>
                    <a:pt x="0" y="66957"/>
                  </a:lnTo>
                  <a:lnTo>
                    <a:pt x="30726" y="0"/>
                  </a:lnTo>
                  <a:close/>
                </a:path>
              </a:pathLst>
            </a:custGeom>
            <a:solidFill>
              <a:srgbClr val="549D40"/>
            </a:solidFill>
            <a:ln w="18073" cap="flat">
              <a:noFill/>
              <a:prstDash val="solid"/>
              <a:miter/>
            </a:ln>
          </p:spPr>
          <p:txBody>
            <a:bodyPr rtlCol="0" anchor="ctr"/>
            <a:lstStyle/>
            <a:p>
              <a:endParaRPr lang="en-US"/>
            </a:p>
          </p:txBody>
        </p:sp>
        <p:sp>
          <p:nvSpPr>
            <p:cNvPr id="3759" name="Freeform 3758">
              <a:extLst>
                <a:ext uri="{FF2B5EF4-FFF2-40B4-BE49-F238E27FC236}">
                  <a16:creationId xmlns:a16="http://schemas.microsoft.com/office/drawing/2014/main" id="{FB90ACA0-C61F-1E4B-9F62-361FAD0DE516}"/>
                </a:ext>
              </a:extLst>
            </p:cNvPr>
            <p:cNvSpPr/>
            <p:nvPr userDrawn="1"/>
          </p:nvSpPr>
          <p:spPr>
            <a:xfrm>
              <a:off x="6841653" y="4270851"/>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3 h 120149"/>
                <a:gd name="connsiteX5" fmla="*/ 66552 w 77752"/>
                <a:gd name="connsiteY5" fmla="*/ 117983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a:p>
          </p:txBody>
        </p:sp>
        <p:sp>
          <p:nvSpPr>
            <p:cNvPr id="3760" name="Freeform 3759">
              <a:extLst>
                <a:ext uri="{FF2B5EF4-FFF2-40B4-BE49-F238E27FC236}">
                  <a16:creationId xmlns:a16="http://schemas.microsoft.com/office/drawing/2014/main" id="{688A98F8-D085-504A-A07B-D118312D3A69}"/>
                </a:ext>
              </a:extLst>
            </p:cNvPr>
            <p:cNvSpPr/>
            <p:nvPr userDrawn="1"/>
          </p:nvSpPr>
          <p:spPr>
            <a:xfrm>
              <a:off x="7144296" y="4270851"/>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3 h 120149"/>
                <a:gd name="connsiteX5" fmla="*/ 65752 w 76952"/>
                <a:gd name="connsiteY5" fmla="*/ 117983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3"/>
                  </a:cubicBezTo>
                  <a:lnTo>
                    <a:pt x="65752" y="117983"/>
                  </a:lnTo>
                  <a:cubicBezTo>
                    <a:pt x="56714" y="123413"/>
                    <a:pt x="44062" y="117983"/>
                    <a:pt x="38640" y="108935"/>
                  </a:cubicBezTo>
                  <a:lnTo>
                    <a:pt x="2491" y="29311"/>
                  </a:lnTo>
                  <a:cubicBezTo>
                    <a:pt x="-2931" y="18453"/>
                    <a:pt x="684" y="7595"/>
                    <a:pt x="11528" y="2166"/>
                  </a:cubicBezTo>
                  <a:close/>
                </a:path>
              </a:pathLst>
            </a:custGeom>
            <a:solidFill>
              <a:srgbClr val="549D40"/>
            </a:solidFill>
            <a:ln w="18073" cap="flat">
              <a:noFill/>
              <a:prstDash val="solid"/>
              <a:miter/>
            </a:ln>
          </p:spPr>
          <p:txBody>
            <a:bodyPr rtlCol="0" anchor="ctr"/>
            <a:lstStyle/>
            <a:p>
              <a:endParaRPr lang="en-US"/>
            </a:p>
          </p:txBody>
        </p:sp>
        <p:sp>
          <p:nvSpPr>
            <p:cNvPr id="3761" name="Freeform 3760">
              <a:extLst>
                <a:ext uri="{FF2B5EF4-FFF2-40B4-BE49-F238E27FC236}">
                  <a16:creationId xmlns:a16="http://schemas.microsoft.com/office/drawing/2014/main" id="{D0270665-9387-5A4D-8C47-FD4EE2E45F28}"/>
                </a:ext>
              </a:extLst>
            </p:cNvPr>
            <p:cNvSpPr/>
            <p:nvPr userDrawn="1"/>
          </p:nvSpPr>
          <p:spPr>
            <a:xfrm>
              <a:off x="6520730" y="4574872"/>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6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6"/>
                  </a:cubicBezTo>
                  <a:lnTo>
                    <a:pt x="2491" y="29311"/>
                  </a:lnTo>
                  <a:cubicBezTo>
                    <a:pt x="-2931" y="16643"/>
                    <a:pt x="684" y="5785"/>
                    <a:pt x="11528" y="2166"/>
                  </a:cubicBezTo>
                  <a:close/>
                </a:path>
              </a:pathLst>
            </a:custGeom>
            <a:solidFill>
              <a:srgbClr val="549D40"/>
            </a:solidFill>
            <a:ln w="18073" cap="flat">
              <a:noFill/>
              <a:prstDash val="solid"/>
              <a:miter/>
            </a:ln>
          </p:spPr>
          <p:txBody>
            <a:bodyPr rtlCol="0" anchor="ctr"/>
            <a:lstStyle/>
            <a:p>
              <a:endParaRPr lang="en-US"/>
            </a:p>
          </p:txBody>
        </p:sp>
        <p:sp>
          <p:nvSpPr>
            <p:cNvPr id="3762" name="Freeform 3761">
              <a:extLst>
                <a:ext uri="{FF2B5EF4-FFF2-40B4-BE49-F238E27FC236}">
                  <a16:creationId xmlns:a16="http://schemas.microsoft.com/office/drawing/2014/main" id="{C731C0DA-E447-CE4A-8162-E727BCF5B187}"/>
                </a:ext>
              </a:extLst>
            </p:cNvPr>
            <p:cNvSpPr/>
            <p:nvPr userDrawn="1"/>
          </p:nvSpPr>
          <p:spPr>
            <a:xfrm>
              <a:off x="6841653" y="4574872"/>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6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6643"/>
                    <a:pt x="1484" y="5785"/>
                    <a:pt x="12329" y="2166"/>
                  </a:cubicBezTo>
                  <a:close/>
                </a:path>
              </a:pathLst>
            </a:custGeom>
            <a:solidFill>
              <a:srgbClr val="549D40"/>
            </a:solidFill>
            <a:ln w="18073" cap="flat">
              <a:noFill/>
              <a:prstDash val="solid"/>
              <a:miter/>
            </a:ln>
          </p:spPr>
          <p:txBody>
            <a:bodyPr rtlCol="0" anchor="ctr"/>
            <a:lstStyle/>
            <a:p>
              <a:endParaRPr lang="en-US"/>
            </a:p>
          </p:txBody>
        </p:sp>
        <p:sp>
          <p:nvSpPr>
            <p:cNvPr id="3763" name="Freeform 3762">
              <a:extLst>
                <a:ext uri="{FF2B5EF4-FFF2-40B4-BE49-F238E27FC236}">
                  <a16:creationId xmlns:a16="http://schemas.microsoft.com/office/drawing/2014/main" id="{C91BC20D-C19C-824B-A142-E00F0C64F56A}"/>
                </a:ext>
              </a:extLst>
            </p:cNvPr>
            <p:cNvSpPr/>
            <p:nvPr userDrawn="1"/>
          </p:nvSpPr>
          <p:spPr>
            <a:xfrm>
              <a:off x="6538804" y="4877084"/>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3 h 120149"/>
                <a:gd name="connsiteX5" fmla="*/ 65752 w 76952"/>
                <a:gd name="connsiteY5" fmla="*/ 117983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3"/>
                  </a:cubicBezTo>
                  <a:lnTo>
                    <a:pt x="65752" y="117983"/>
                  </a:lnTo>
                  <a:cubicBezTo>
                    <a:pt x="56714" y="123413"/>
                    <a:pt x="44062" y="117983"/>
                    <a:pt x="38640" y="108935"/>
                  </a:cubicBezTo>
                  <a:lnTo>
                    <a:pt x="2491" y="29311"/>
                  </a:lnTo>
                  <a:cubicBezTo>
                    <a:pt x="-2931" y="18453"/>
                    <a:pt x="684" y="7595"/>
                    <a:pt x="11528" y="2166"/>
                  </a:cubicBezTo>
                  <a:close/>
                </a:path>
              </a:pathLst>
            </a:custGeom>
            <a:solidFill>
              <a:srgbClr val="549D40"/>
            </a:solidFill>
            <a:ln w="18073" cap="flat">
              <a:noFill/>
              <a:prstDash val="solid"/>
              <a:miter/>
            </a:ln>
          </p:spPr>
          <p:txBody>
            <a:bodyPr rtlCol="0" anchor="ctr"/>
            <a:lstStyle/>
            <a:p>
              <a:endParaRPr lang="en-US"/>
            </a:p>
          </p:txBody>
        </p:sp>
        <p:sp>
          <p:nvSpPr>
            <p:cNvPr id="3764" name="Freeform 3763">
              <a:extLst>
                <a:ext uri="{FF2B5EF4-FFF2-40B4-BE49-F238E27FC236}">
                  <a16:creationId xmlns:a16="http://schemas.microsoft.com/office/drawing/2014/main" id="{0D90F45A-50E0-3440-B1F6-EF9A1E4DEF8F}"/>
                </a:ext>
              </a:extLst>
            </p:cNvPr>
            <p:cNvSpPr/>
            <p:nvPr userDrawn="1"/>
          </p:nvSpPr>
          <p:spPr>
            <a:xfrm>
              <a:off x="7163055" y="4575030"/>
              <a:ext cx="39763" cy="121445"/>
            </a:xfrm>
            <a:custGeom>
              <a:avLst/>
              <a:gdLst>
                <a:gd name="connsiteX0" fmla="*/ 39764 w 39763"/>
                <a:gd name="connsiteY0" fmla="*/ 20105 h 121445"/>
                <a:gd name="connsiteX1" fmla="*/ 39764 w 39763"/>
                <a:gd name="connsiteY1" fmla="*/ 101539 h 121445"/>
                <a:gd name="connsiteX2" fmla="*/ 19882 w 39763"/>
                <a:gd name="connsiteY2" fmla="*/ 121445 h 121445"/>
                <a:gd name="connsiteX3" fmla="*/ 19882 w 39763"/>
                <a:gd name="connsiteY3" fmla="*/ 121445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6" y="121445"/>
                    <a:pt x="19882" y="121445"/>
                  </a:cubicBezTo>
                  <a:lnTo>
                    <a:pt x="19882" y="121445"/>
                  </a:lnTo>
                  <a:cubicBezTo>
                    <a:pt x="9037" y="121445"/>
                    <a:pt x="0" y="112397"/>
                    <a:pt x="0" y="101539"/>
                  </a:cubicBezTo>
                  <a:lnTo>
                    <a:pt x="0" y="20105"/>
                  </a:lnTo>
                  <a:cubicBezTo>
                    <a:pt x="0" y="9247"/>
                    <a:pt x="9037" y="199"/>
                    <a:pt x="19882" y="199"/>
                  </a:cubicBezTo>
                  <a:lnTo>
                    <a:pt x="19882" y="199"/>
                  </a:lnTo>
                  <a:cubicBezTo>
                    <a:pt x="30726" y="-1611"/>
                    <a:pt x="39764" y="9247"/>
                    <a:pt x="39764" y="20105"/>
                  </a:cubicBezTo>
                  <a:close/>
                </a:path>
              </a:pathLst>
            </a:custGeom>
            <a:solidFill>
              <a:srgbClr val="549D40"/>
            </a:solidFill>
            <a:ln w="18073" cap="flat">
              <a:noFill/>
              <a:prstDash val="solid"/>
              <a:miter/>
            </a:ln>
          </p:spPr>
          <p:txBody>
            <a:bodyPr rtlCol="0" anchor="ctr"/>
            <a:lstStyle/>
            <a:p>
              <a:endParaRPr lang="en-US"/>
            </a:p>
          </p:txBody>
        </p:sp>
        <p:sp>
          <p:nvSpPr>
            <p:cNvPr id="3765" name="Freeform 3764">
              <a:extLst>
                <a:ext uri="{FF2B5EF4-FFF2-40B4-BE49-F238E27FC236}">
                  <a16:creationId xmlns:a16="http://schemas.microsoft.com/office/drawing/2014/main" id="{C27C843E-7017-0B47-86C0-B87A6D88AB9B}"/>
                </a:ext>
              </a:extLst>
            </p:cNvPr>
            <p:cNvSpPr/>
            <p:nvPr userDrawn="1"/>
          </p:nvSpPr>
          <p:spPr>
            <a:xfrm>
              <a:off x="6859405" y="4877440"/>
              <a:ext cx="39763" cy="121246"/>
            </a:xfrm>
            <a:custGeom>
              <a:avLst/>
              <a:gdLst>
                <a:gd name="connsiteX0" fmla="*/ 39764 w 39763"/>
                <a:gd name="connsiteY0" fmla="*/ 19906 h 121246"/>
                <a:gd name="connsiteX1" fmla="*/ 39764 w 39763"/>
                <a:gd name="connsiteY1" fmla="*/ 101341 h 121246"/>
                <a:gd name="connsiteX2" fmla="*/ 19882 w 39763"/>
                <a:gd name="connsiteY2" fmla="*/ 121247 h 121246"/>
                <a:gd name="connsiteX3" fmla="*/ 19882 w 39763"/>
                <a:gd name="connsiteY3" fmla="*/ 121247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9"/>
                    <a:pt x="30727" y="121247"/>
                    <a:pt x="19882" y="121247"/>
                  </a:cubicBezTo>
                  <a:lnTo>
                    <a:pt x="19882" y="121247"/>
                  </a:lnTo>
                  <a:cubicBezTo>
                    <a:pt x="9037" y="121247"/>
                    <a:pt x="0" y="112199"/>
                    <a:pt x="0" y="101341"/>
                  </a:cubicBezTo>
                  <a:lnTo>
                    <a:pt x="0" y="19906"/>
                  </a:lnTo>
                  <a:cubicBezTo>
                    <a:pt x="0" y="9048"/>
                    <a:pt x="9037" y="0"/>
                    <a:pt x="19882" y="0"/>
                  </a:cubicBezTo>
                  <a:lnTo>
                    <a:pt x="19882" y="0"/>
                  </a:lnTo>
                  <a:cubicBezTo>
                    <a:pt x="30727" y="0"/>
                    <a:pt x="39764" y="9048"/>
                    <a:pt x="39764" y="19906"/>
                  </a:cubicBezTo>
                  <a:close/>
                </a:path>
              </a:pathLst>
            </a:custGeom>
            <a:solidFill>
              <a:srgbClr val="549D40"/>
            </a:solidFill>
            <a:ln w="18073" cap="flat">
              <a:noFill/>
              <a:prstDash val="solid"/>
              <a:miter/>
            </a:ln>
          </p:spPr>
          <p:txBody>
            <a:bodyPr rtlCol="0" anchor="ctr"/>
            <a:lstStyle/>
            <a:p>
              <a:endParaRPr lang="en-US"/>
            </a:p>
          </p:txBody>
        </p:sp>
        <p:sp>
          <p:nvSpPr>
            <p:cNvPr id="3766" name="Freeform 3765">
              <a:extLst>
                <a:ext uri="{FF2B5EF4-FFF2-40B4-BE49-F238E27FC236}">
                  <a16:creationId xmlns:a16="http://schemas.microsoft.com/office/drawing/2014/main" id="{7D89CE00-532A-4845-B1AD-7178BCBAF20C}"/>
                </a:ext>
              </a:extLst>
            </p:cNvPr>
            <p:cNvSpPr/>
            <p:nvPr userDrawn="1"/>
          </p:nvSpPr>
          <p:spPr>
            <a:xfrm>
              <a:off x="7144296" y="4877084"/>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3 h 120149"/>
                <a:gd name="connsiteX5" fmla="*/ 65752 w 76952"/>
                <a:gd name="connsiteY5" fmla="*/ 117983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3"/>
                  </a:cubicBezTo>
                  <a:lnTo>
                    <a:pt x="65752" y="117983"/>
                  </a:lnTo>
                  <a:cubicBezTo>
                    <a:pt x="56714" y="123413"/>
                    <a:pt x="44062" y="117983"/>
                    <a:pt x="38640" y="108935"/>
                  </a:cubicBezTo>
                  <a:lnTo>
                    <a:pt x="2491" y="29311"/>
                  </a:lnTo>
                  <a:cubicBezTo>
                    <a:pt x="-2931" y="18453"/>
                    <a:pt x="684" y="7595"/>
                    <a:pt x="11528" y="2166"/>
                  </a:cubicBezTo>
                  <a:close/>
                </a:path>
              </a:pathLst>
            </a:custGeom>
            <a:solidFill>
              <a:srgbClr val="549D40"/>
            </a:solidFill>
            <a:ln w="18073" cap="flat">
              <a:noFill/>
              <a:prstDash val="solid"/>
              <a:miter/>
            </a:ln>
          </p:spPr>
          <p:txBody>
            <a:bodyPr rtlCol="0" anchor="ctr"/>
            <a:lstStyle/>
            <a:p>
              <a:endParaRPr lang="en-US"/>
            </a:p>
          </p:txBody>
        </p:sp>
        <p:sp>
          <p:nvSpPr>
            <p:cNvPr id="3767" name="Freeform 3766">
              <a:extLst>
                <a:ext uri="{FF2B5EF4-FFF2-40B4-BE49-F238E27FC236}">
                  <a16:creationId xmlns:a16="http://schemas.microsoft.com/office/drawing/2014/main" id="{7177A4F5-5AC2-DE40-90B3-F865E8991A39}"/>
                </a:ext>
              </a:extLst>
            </p:cNvPr>
            <p:cNvSpPr/>
            <p:nvPr userDrawn="1"/>
          </p:nvSpPr>
          <p:spPr>
            <a:xfrm>
              <a:off x="7466705" y="4271207"/>
              <a:ext cx="39763" cy="121246"/>
            </a:xfrm>
            <a:custGeom>
              <a:avLst/>
              <a:gdLst>
                <a:gd name="connsiteX0" fmla="*/ 39764 w 39763"/>
                <a:gd name="connsiteY0" fmla="*/ 19906 h 121246"/>
                <a:gd name="connsiteX1" fmla="*/ 39764 w 39763"/>
                <a:gd name="connsiteY1" fmla="*/ 101341 h 121246"/>
                <a:gd name="connsiteX2" fmla="*/ 19882 w 39763"/>
                <a:gd name="connsiteY2" fmla="*/ 121247 h 121246"/>
                <a:gd name="connsiteX3" fmla="*/ 19882 w 39763"/>
                <a:gd name="connsiteY3" fmla="*/ 121247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9"/>
                    <a:pt x="30726" y="121247"/>
                    <a:pt x="19882" y="121247"/>
                  </a:cubicBezTo>
                  <a:lnTo>
                    <a:pt x="19882" y="121247"/>
                  </a:lnTo>
                  <a:cubicBezTo>
                    <a:pt x="9037" y="121247"/>
                    <a:pt x="0" y="112199"/>
                    <a:pt x="0" y="101341"/>
                  </a:cubicBezTo>
                  <a:lnTo>
                    <a:pt x="0" y="19906"/>
                  </a:lnTo>
                  <a:cubicBezTo>
                    <a:pt x="0" y="9048"/>
                    <a:pt x="9037" y="0"/>
                    <a:pt x="19882" y="0"/>
                  </a:cubicBezTo>
                  <a:lnTo>
                    <a:pt x="19882" y="0"/>
                  </a:lnTo>
                  <a:cubicBezTo>
                    <a:pt x="28919" y="0"/>
                    <a:pt x="39764" y="9048"/>
                    <a:pt x="39764" y="19906"/>
                  </a:cubicBezTo>
                  <a:close/>
                </a:path>
              </a:pathLst>
            </a:custGeom>
            <a:solidFill>
              <a:srgbClr val="549D40"/>
            </a:solidFill>
            <a:ln w="18073" cap="flat">
              <a:noFill/>
              <a:prstDash val="solid"/>
              <a:miter/>
            </a:ln>
          </p:spPr>
          <p:txBody>
            <a:bodyPr rtlCol="0" anchor="ctr"/>
            <a:lstStyle/>
            <a:p>
              <a:endParaRPr lang="en-US"/>
            </a:p>
          </p:txBody>
        </p:sp>
        <p:sp>
          <p:nvSpPr>
            <p:cNvPr id="3768" name="Freeform 3767">
              <a:extLst>
                <a:ext uri="{FF2B5EF4-FFF2-40B4-BE49-F238E27FC236}">
                  <a16:creationId xmlns:a16="http://schemas.microsoft.com/office/drawing/2014/main" id="{3AAD6F5C-2EB6-AA4C-A7C5-D0C69808ED3E}"/>
                </a:ext>
              </a:extLst>
            </p:cNvPr>
            <p:cNvSpPr/>
            <p:nvPr userDrawn="1"/>
          </p:nvSpPr>
          <p:spPr>
            <a:xfrm>
              <a:off x="7750796" y="4270851"/>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3 h 120149"/>
                <a:gd name="connsiteX5" fmla="*/ 66552 w 77752"/>
                <a:gd name="connsiteY5" fmla="*/ 117983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a:p>
          </p:txBody>
        </p:sp>
        <p:sp>
          <p:nvSpPr>
            <p:cNvPr id="3769" name="Freeform 3768">
              <a:extLst>
                <a:ext uri="{FF2B5EF4-FFF2-40B4-BE49-F238E27FC236}">
                  <a16:creationId xmlns:a16="http://schemas.microsoft.com/office/drawing/2014/main" id="{290A9F84-8352-E346-9F88-7245C5396E0D}"/>
                </a:ext>
              </a:extLst>
            </p:cNvPr>
            <p:cNvSpPr/>
            <p:nvPr userDrawn="1"/>
          </p:nvSpPr>
          <p:spPr>
            <a:xfrm>
              <a:off x="8053439" y="4270851"/>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3 h 120149"/>
                <a:gd name="connsiteX5" fmla="*/ 65752 w 76952"/>
                <a:gd name="connsiteY5" fmla="*/ 117983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3"/>
                  </a:cubicBezTo>
                  <a:lnTo>
                    <a:pt x="65752" y="117983"/>
                  </a:lnTo>
                  <a:cubicBezTo>
                    <a:pt x="56714" y="123413"/>
                    <a:pt x="44062" y="117983"/>
                    <a:pt x="38640" y="108935"/>
                  </a:cubicBezTo>
                  <a:lnTo>
                    <a:pt x="2491" y="29311"/>
                  </a:lnTo>
                  <a:cubicBezTo>
                    <a:pt x="-2931" y="18453"/>
                    <a:pt x="684" y="7595"/>
                    <a:pt x="11528" y="2166"/>
                  </a:cubicBezTo>
                  <a:close/>
                </a:path>
              </a:pathLst>
            </a:custGeom>
            <a:solidFill>
              <a:srgbClr val="549D40"/>
            </a:solidFill>
            <a:ln w="18073" cap="flat">
              <a:noFill/>
              <a:prstDash val="solid"/>
              <a:miter/>
            </a:ln>
          </p:spPr>
          <p:txBody>
            <a:bodyPr rtlCol="0" anchor="ctr"/>
            <a:lstStyle/>
            <a:p>
              <a:endParaRPr lang="en-US"/>
            </a:p>
          </p:txBody>
        </p:sp>
        <p:sp>
          <p:nvSpPr>
            <p:cNvPr id="3770" name="Freeform 3769">
              <a:extLst>
                <a:ext uri="{FF2B5EF4-FFF2-40B4-BE49-F238E27FC236}">
                  <a16:creationId xmlns:a16="http://schemas.microsoft.com/office/drawing/2014/main" id="{F91238E9-B96C-FB42-B0B5-04CB7DCF07F9}"/>
                </a:ext>
              </a:extLst>
            </p:cNvPr>
            <p:cNvSpPr/>
            <p:nvPr userDrawn="1"/>
          </p:nvSpPr>
          <p:spPr>
            <a:xfrm>
              <a:off x="7447146" y="4574872"/>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4 h 120149"/>
                <a:gd name="connsiteX5" fmla="*/ 66552 w 77753"/>
                <a:gd name="connsiteY5" fmla="*/ 117984 h 120149"/>
                <a:gd name="connsiteX6" fmla="*/ 39441 w 77753"/>
                <a:gd name="connsiteY6" fmla="*/ 108936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6643"/>
                    <a:pt x="1484" y="5785"/>
                    <a:pt x="12329" y="2166"/>
                  </a:cubicBezTo>
                  <a:close/>
                </a:path>
              </a:pathLst>
            </a:custGeom>
            <a:solidFill>
              <a:srgbClr val="549D40"/>
            </a:solidFill>
            <a:ln w="18073" cap="flat">
              <a:noFill/>
              <a:prstDash val="solid"/>
              <a:miter/>
            </a:ln>
          </p:spPr>
          <p:txBody>
            <a:bodyPr rtlCol="0" anchor="ctr"/>
            <a:lstStyle/>
            <a:p>
              <a:endParaRPr lang="en-US"/>
            </a:p>
          </p:txBody>
        </p:sp>
        <p:sp>
          <p:nvSpPr>
            <p:cNvPr id="3771" name="Freeform 3770">
              <a:extLst>
                <a:ext uri="{FF2B5EF4-FFF2-40B4-BE49-F238E27FC236}">
                  <a16:creationId xmlns:a16="http://schemas.microsoft.com/office/drawing/2014/main" id="{B265FA6F-4326-F440-B43B-712DEE2308AA}"/>
                </a:ext>
              </a:extLst>
            </p:cNvPr>
            <p:cNvSpPr/>
            <p:nvPr userDrawn="1"/>
          </p:nvSpPr>
          <p:spPr>
            <a:xfrm>
              <a:off x="7750796" y="4574872"/>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6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6643"/>
                    <a:pt x="1484" y="5785"/>
                    <a:pt x="12329" y="2166"/>
                  </a:cubicBezTo>
                  <a:close/>
                </a:path>
              </a:pathLst>
            </a:custGeom>
            <a:solidFill>
              <a:srgbClr val="549D40"/>
            </a:solidFill>
            <a:ln w="18073" cap="flat">
              <a:noFill/>
              <a:prstDash val="solid"/>
              <a:miter/>
            </a:ln>
          </p:spPr>
          <p:txBody>
            <a:bodyPr rtlCol="0" anchor="ctr"/>
            <a:lstStyle/>
            <a:p>
              <a:endParaRPr lang="en-US"/>
            </a:p>
          </p:txBody>
        </p:sp>
        <p:sp>
          <p:nvSpPr>
            <p:cNvPr id="3772" name="Freeform 3771">
              <a:extLst>
                <a:ext uri="{FF2B5EF4-FFF2-40B4-BE49-F238E27FC236}">
                  <a16:creationId xmlns:a16="http://schemas.microsoft.com/office/drawing/2014/main" id="{84E8D32F-8A7C-2D47-A2BB-0C2C4E0F8973}"/>
                </a:ext>
              </a:extLst>
            </p:cNvPr>
            <p:cNvSpPr/>
            <p:nvPr userDrawn="1"/>
          </p:nvSpPr>
          <p:spPr>
            <a:xfrm>
              <a:off x="7447146" y="4877084"/>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3 h 120149"/>
                <a:gd name="connsiteX5" fmla="*/ 66552 w 77753"/>
                <a:gd name="connsiteY5" fmla="*/ 117983 h 120149"/>
                <a:gd name="connsiteX6" fmla="*/ 39441 w 77753"/>
                <a:gd name="connsiteY6" fmla="*/ 108935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8"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a:p>
          </p:txBody>
        </p:sp>
        <p:sp>
          <p:nvSpPr>
            <p:cNvPr id="3773" name="Freeform 3772">
              <a:extLst>
                <a:ext uri="{FF2B5EF4-FFF2-40B4-BE49-F238E27FC236}">
                  <a16:creationId xmlns:a16="http://schemas.microsoft.com/office/drawing/2014/main" id="{06E51F8A-D481-464E-94C4-1D4CC8120331}"/>
                </a:ext>
              </a:extLst>
            </p:cNvPr>
            <p:cNvSpPr/>
            <p:nvPr userDrawn="1"/>
          </p:nvSpPr>
          <p:spPr>
            <a:xfrm>
              <a:off x="8072197" y="4575030"/>
              <a:ext cx="39763" cy="121445"/>
            </a:xfrm>
            <a:custGeom>
              <a:avLst/>
              <a:gdLst>
                <a:gd name="connsiteX0" fmla="*/ 39764 w 39763"/>
                <a:gd name="connsiteY0" fmla="*/ 20105 h 121445"/>
                <a:gd name="connsiteX1" fmla="*/ 39764 w 39763"/>
                <a:gd name="connsiteY1" fmla="*/ 101539 h 121445"/>
                <a:gd name="connsiteX2" fmla="*/ 19882 w 39763"/>
                <a:gd name="connsiteY2" fmla="*/ 121445 h 121445"/>
                <a:gd name="connsiteX3" fmla="*/ 19882 w 39763"/>
                <a:gd name="connsiteY3" fmla="*/ 121445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6" y="121445"/>
                    <a:pt x="19882" y="121445"/>
                  </a:cubicBezTo>
                  <a:lnTo>
                    <a:pt x="19882" y="121445"/>
                  </a:lnTo>
                  <a:cubicBezTo>
                    <a:pt x="9037" y="121445"/>
                    <a:pt x="0" y="112397"/>
                    <a:pt x="0" y="101539"/>
                  </a:cubicBezTo>
                  <a:lnTo>
                    <a:pt x="0" y="20105"/>
                  </a:lnTo>
                  <a:cubicBezTo>
                    <a:pt x="0" y="9247"/>
                    <a:pt x="9037" y="199"/>
                    <a:pt x="19882" y="199"/>
                  </a:cubicBezTo>
                  <a:lnTo>
                    <a:pt x="19882" y="199"/>
                  </a:lnTo>
                  <a:cubicBezTo>
                    <a:pt x="28919" y="-1611"/>
                    <a:pt x="39764" y="9247"/>
                    <a:pt x="39764" y="20105"/>
                  </a:cubicBezTo>
                  <a:close/>
                </a:path>
              </a:pathLst>
            </a:custGeom>
            <a:solidFill>
              <a:srgbClr val="549D40"/>
            </a:solidFill>
            <a:ln w="18073" cap="flat">
              <a:noFill/>
              <a:prstDash val="solid"/>
              <a:miter/>
            </a:ln>
          </p:spPr>
          <p:txBody>
            <a:bodyPr rtlCol="0" anchor="ctr"/>
            <a:lstStyle/>
            <a:p>
              <a:endParaRPr lang="en-US"/>
            </a:p>
          </p:txBody>
        </p:sp>
        <p:sp>
          <p:nvSpPr>
            <p:cNvPr id="3774" name="Freeform 3773">
              <a:extLst>
                <a:ext uri="{FF2B5EF4-FFF2-40B4-BE49-F238E27FC236}">
                  <a16:creationId xmlns:a16="http://schemas.microsoft.com/office/drawing/2014/main" id="{0E67B7DB-CFF8-894D-A357-92BDB6E2990B}"/>
                </a:ext>
              </a:extLst>
            </p:cNvPr>
            <p:cNvSpPr/>
            <p:nvPr userDrawn="1"/>
          </p:nvSpPr>
          <p:spPr>
            <a:xfrm>
              <a:off x="7768547" y="4877440"/>
              <a:ext cx="39763" cy="121246"/>
            </a:xfrm>
            <a:custGeom>
              <a:avLst/>
              <a:gdLst>
                <a:gd name="connsiteX0" fmla="*/ 39764 w 39763"/>
                <a:gd name="connsiteY0" fmla="*/ 19906 h 121246"/>
                <a:gd name="connsiteX1" fmla="*/ 39764 w 39763"/>
                <a:gd name="connsiteY1" fmla="*/ 101341 h 121246"/>
                <a:gd name="connsiteX2" fmla="*/ 19882 w 39763"/>
                <a:gd name="connsiteY2" fmla="*/ 121247 h 121246"/>
                <a:gd name="connsiteX3" fmla="*/ 19882 w 39763"/>
                <a:gd name="connsiteY3" fmla="*/ 121247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9"/>
                    <a:pt x="30727" y="121247"/>
                    <a:pt x="19882" y="121247"/>
                  </a:cubicBezTo>
                  <a:lnTo>
                    <a:pt x="19882" y="121247"/>
                  </a:lnTo>
                  <a:cubicBezTo>
                    <a:pt x="9037" y="121247"/>
                    <a:pt x="0" y="112199"/>
                    <a:pt x="0" y="101341"/>
                  </a:cubicBezTo>
                  <a:lnTo>
                    <a:pt x="0" y="19906"/>
                  </a:lnTo>
                  <a:cubicBezTo>
                    <a:pt x="0" y="9048"/>
                    <a:pt x="9037" y="0"/>
                    <a:pt x="19882" y="0"/>
                  </a:cubicBezTo>
                  <a:lnTo>
                    <a:pt x="19882" y="0"/>
                  </a:lnTo>
                  <a:cubicBezTo>
                    <a:pt x="30727" y="0"/>
                    <a:pt x="39764" y="9048"/>
                    <a:pt x="39764" y="19906"/>
                  </a:cubicBezTo>
                  <a:close/>
                </a:path>
              </a:pathLst>
            </a:custGeom>
            <a:solidFill>
              <a:srgbClr val="549D40"/>
            </a:solidFill>
            <a:ln w="18073" cap="flat">
              <a:noFill/>
              <a:prstDash val="solid"/>
              <a:miter/>
            </a:ln>
          </p:spPr>
          <p:txBody>
            <a:bodyPr rtlCol="0" anchor="ctr"/>
            <a:lstStyle/>
            <a:p>
              <a:endParaRPr lang="en-US"/>
            </a:p>
          </p:txBody>
        </p:sp>
        <p:sp>
          <p:nvSpPr>
            <p:cNvPr id="3775" name="Freeform 3774">
              <a:extLst>
                <a:ext uri="{FF2B5EF4-FFF2-40B4-BE49-F238E27FC236}">
                  <a16:creationId xmlns:a16="http://schemas.microsoft.com/office/drawing/2014/main" id="{AE3BA046-7D88-C74A-B25F-224A99C74C91}"/>
                </a:ext>
              </a:extLst>
            </p:cNvPr>
            <p:cNvSpPr/>
            <p:nvPr userDrawn="1"/>
          </p:nvSpPr>
          <p:spPr>
            <a:xfrm>
              <a:off x="8053439" y="4877084"/>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3 h 120149"/>
                <a:gd name="connsiteX5" fmla="*/ 65752 w 76952"/>
                <a:gd name="connsiteY5" fmla="*/ 117983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3"/>
                  </a:cubicBezTo>
                  <a:lnTo>
                    <a:pt x="65752" y="117983"/>
                  </a:lnTo>
                  <a:cubicBezTo>
                    <a:pt x="56714" y="123413"/>
                    <a:pt x="44062" y="117983"/>
                    <a:pt x="38640" y="108935"/>
                  </a:cubicBezTo>
                  <a:lnTo>
                    <a:pt x="2491" y="29311"/>
                  </a:lnTo>
                  <a:cubicBezTo>
                    <a:pt x="-2931" y="18453"/>
                    <a:pt x="684" y="7595"/>
                    <a:pt x="11528" y="2166"/>
                  </a:cubicBezTo>
                  <a:close/>
                </a:path>
              </a:pathLst>
            </a:custGeom>
            <a:solidFill>
              <a:srgbClr val="549D40"/>
            </a:solidFill>
            <a:ln w="18073" cap="flat">
              <a:noFill/>
              <a:prstDash val="solid"/>
              <a:miter/>
            </a:ln>
          </p:spPr>
          <p:txBody>
            <a:bodyPr rtlCol="0" anchor="ctr"/>
            <a:lstStyle/>
            <a:p>
              <a:endParaRPr lang="en-US"/>
            </a:p>
          </p:txBody>
        </p:sp>
        <p:sp>
          <p:nvSpPr>
            <p:cNvPr id="3776" name="Freeform 3775">
              <a:extLst>
                <a:ext uri="{FF2B5EF4-FFF2-40B4-BE49-F238E27FC236}">
                  <a16:creationId xmlns:a16="http://schemas.microsoft.com/office/drawing/2014/main" id="{CE8E0672-B1BC-1348-9261-96862A50E1A9}"/>
                </a:ext>
              </a:extLst>
            </p:cNvPr>
            <p:cNvSpPr/>
            <p:nvPr userDrawn="1"/>
          </p:nvSpPr>
          <p:spPr>
            <a:xfrm>
              <a:off x="8374039" y="4271207"/>
              <a:ext cx="39763" cy="121246"/>
            </a:xfrm>
            <a:custGeom>
              <a:avLst/>
              <a:gdLst>
                <a:gd name="connsiteX0" fmla="*/ 39764 w 39763"/>
                <a:gd name="connsiteY0" fmla="*/ 19906 h 121246"/>
                <a:gd name="connsiteX1" fmla="*/ 39764 w 39763"/>
                <a:gd name="connsiteY1" fmla="*/ 101341 h 121246"/>
                <a:gd name="connsiteX2" fmla="*/ 19882 w 39763"/>
                <a:gd name="connsiteY2" fmla="*/ 121247 h 121246"/>
                <a:gd name="connsiteX3" fmla="*/ 19882 w 39763"/>
                <a:gd name="connsiteY3" fmla="*/ 121247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9"/>
                    <a:pt x="30727" y="121247"/>
                    <a:pt x="19882" y="121247"/>
                  </a:cubicBezTo>
                  <a:lnTo>
                    <a:pt x="19882" y="121247"/>
                  </a:lnTo>
                  <a:cubicBezTo>
                    <a:pt x="9037" y="121247"/>
                    <a:pt x="0" y="112199"/>
                    <a:pt x="0" y="101341"/>
                  </a:cubicBezTo>
                  <a:lnTo>
                    <a:pt x="0" y="19906"/>
                  </a:lnTo>
                  <a:cubicBezTo>
                    <a:pt x="0" y="9048"/>
                    <a:pt x="9037" y="0"/>
                    <a:pt x="19882" y="0"/>
                  </a:cubicBezTo>
                  <a:lnTo>
                    <a:pt x="19882" y="0"/>
                  </a:lnTo>
                  <a:cubicBezTo>
                    <a:pt x="30727" y="0"/>
                    <a:pt x="39764" y="9048"/>
                    <a:pt x="39764" y="19906"/>
                  </a:cubicBezTo>
                  <a:close/>
                </a:path>
              </a:pathLst>
            </a:custGeom>
            <a:solidFill>
              <a:srgbClr val="549D40"/>
            </a:solidFill>
            <a:ln w="18073" cap="flat">
              <a:noFill/>
              <a:prstDash val="solid"/>
              <a:miter/>
            </a:ln>
          </p:spPr>
          <p:txBody>
            <a:bodyPr rtlCol="0" anchor="ctr"/>
            <a:lstStyle/>
            <a:p>
              <a:endParaRPr lang="en-US"/>
            </a:p>
          </p:txBody>
        </p:sp>
        <p:sp>
          <p:nvSpPr>
            <p:cNvPr id="3777" name="Freeform 3776">
              <a:extLst>
                <a:ext uri="{FF2B5EF4-FFF2-40B4-BE49-F238E27FC236}">
                  <a16:creationId xmlns:a16="http://schemas.microsoft.com/office/drawing/2014/main" id="{9D294FC4-D018-D84B-A363-82C2957DD8C0}"/>
                </a:ext>
              </a:extLst>
            </p:cNvPr>
            <p:cNvSpPr/>
            <p:nvPr userDrawn="1"/>
          </p:nvSpPr>
          <p:spPr>
            <a:xfrm>
              <a:off x="8658931" y="4270851"/>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3 h 120149"/>
                <a:gd name="connsiteX5" fmla="*/ 65752 w 76952"/>
                <a:gd name="connsiteY5" fmla="*/ 117983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3"/>
                  </a:cubicBezTo>
                  <a:lnTo>
                    <a:pt x="65752" y="117983"/>
                  </a:lnTo>
                  <a:cubicBezTo>
                    <a:pt x="56714" y="123413"/>
                    <a:pt x="44062" y="117983"/>
                    <a:pt x="38640" y="108935"/>
                  </a:cubicBezTo>
                  <a:lnTo>
                    <a:pt x="2491" y="29311"/>
                  </a:lnTo>
                  <a:cubicBezTo>
                    <a:pt x="-2931" y="18453"/>
                    <a:pt x="684" y="7595"/>
                    <a:pt x="11528" y="2166"/>
                  </a:cubicBezTo>
                  <a:close/>
                </a:path>
              </a:pathLst>
            </a:custGeom>
            <a:solidFill>
              <a:srgbClr val="549D40"/>
            </a:solidFill>
            <a:ln w="18073" cap="flat">
              <a:noFill/>
              <a:prstDash val="solid"/>
              <a:miter/>
            </a:ln>
          </p:spPr>
          <p:txBody>
            <a:bodyPr rtlCol="0" anchor="ctr"/>
            <a:lstStyle/>
            <a:p>
              <a:endParaRPr lang="en-US"/>
            </a:p>
          </p:txBody>
        </p:sp>
        <p:sp>
          <p:nvSpPr>
            <p:cNvPr id="3778" name="Freeform 3777">
              <a:extLst>
                <a:ext uri="{FF2B5EF4-FFF2-40B4-BE49-F238E27FC236}">
                  <a16:creationId xmlns:a16="http://schemas.microsoft.com/office/drawing/2014/main" id="{AE71EE51-0B98-BC48-B6AF-176F1126CF4E}"/>
                </a:ext>
              </a:extLst>
            </p:cNvPr>
            <p:cNvSpPr/>
            <p:nvPr userDrawn="1"/>
          </p:nvSpPr>
          <p:spPr>
            <a:xfrm>
              <a:off x="8961781" y="4270851"/>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3 h 120149"/>
                <a:gd name="connsiteX5" fmla="*/ 66552 w 77752"/>
                <a:gd name="connsiteY5" fmla="*/ 117983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a:p>
          </p:txBody>
        </p:sp>
        <p:sp>
          <p:nvSpPr>
            <p:cNvPr id="3779" name="Freeform 3778">
              <a:extLst>
                <a:ext uri="{FF2B5EF4-FFF2-40B4-BE49-F238E27FC236}">
                  <a16:creationId xmlns:a16="http://schemas.microsoft.com/office/drawing/2014/main" id="{51AF43E8-68CC-0D43-B07E-4D0ED451AEB4}"/>
                </a:ext>
              </a:extLst>
            </p:cNvPr>
            <p:cNvSpPr/>
            <p:nvPr userDrawn="1"/>
          </p:nvSpPr>
          <p:spPr>
            <a:xfrm>
              <a:off x="8356288" y="4574872"/>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6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6643"/>
                    <a:pt x="1484" y="5785"/>
                    <a:pt x="12329" y="2166"/>
                  </a:cubicBezTo>
                  <a:close/>
                </a:path>
              </a:pathLst>
            </a:custGeom>
            <a:solidFill>
              <a:srgbClr val="549D40"/>
            </a:solidFill>
            <a:ln w="18073" cap="flat">
              <a:noFill/>
              <a:prstDash val="solid"/>
              <a:miter/>
            </a:ln>
          </p:spPr>
          <p:txBody>
            <a:bodyPr rtlCol="0" anchor="ctr"/>
            <a:lstStyle/>
            <a:p>
              <a:endParaRPr lang="en-US"/>
            </a:p>
          </p:txBody>
        </p:sp>
        <p:sp>
          <p:nvSpPr>
            <p:cNvPr id="3780" name="Freeform 3779">
              <a:extLst>
                <a:ext uri="{FF2B5EF4-FFF2-40B4-BE49-F238E27FC236}">
                  <a16:creationId xmlns:a16="http://schemas.microsoft.com/office/drawing/2014/main" id="{C3C20671-B6DE-8145-B9E2-317444D13628}"/>
                </a:ext>
              </a:extLst>
            </p:cNvPr>
            <p:cNvSpPr/>
            <p:nvPr userDrawn="1"/>
          </p:nvSpPr>
          <p:spPr>
            <a:xfrm>
              <a:off x="8658931" y="4574872"/>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6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6"/>
                  </a:cubicBezTo>
                  <a:lnTo>
                    <a:pt x="2491" y="29311"/>
                  </a:lnTo>
                  <a:cubicBezTo>
                    <a:pt x="-2931" y="16643"/>
                    <a:pt x="684" y="5785"/>
                    <a:pt x="11528" y="2166"/>
                  </a:cubicBezTo>
                  <a:close/>
                </a:path>
              </a:pathLst>
            </a:custGeom>
            <a:solidFill>
              <a:srgbClr val="549D40"/>
            </a:solidFill>
            <a:ln w="18073" cap="flat">
              <a:noFill/>
              <a:prstDash val="solid"/>
              <a:miter/>
            </a:ln>
          </p:spPr>
          <p:txBody>
            <a:bodyPr rtlCol="0" anchor="ctr"/>
            <a:lstStyle/>
            <a:p>
              <a:endParaRPr lang="en-US"/>
            </a:p>
          </p:txBody>
        </p:sp>
        <p:sp>
          <p:nvSpPr>
            <p:cNvPr id="3781" name="Freeform 3780">
              <a:extLst>
                <a:ext uri="{FF2B5EF4-FFF2-40B4-BE49-F238E27FC236}">
                  <a16:creationId xmlns:a16="http://schemas.microsoft.com/office/drawing/2014/main" id="{B1582B92-E7C9-A543-9DB4-547E20280C12}"/>
                </a:ext>
              </a:extLst>
            </p:cNvPr>
            <p:cNvSpPr/>
            <p:nvPr userDrawn="1"/>
          </p:nvSpPr>
          <p:spPr>
            <a:xfrm>
              <a:off x="8356288" y="4877084"/>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3 h 120149"/>
                <a:gd name="connsiteX5" fmla="*/ 66552 w 77752"/>
                <a:gd name="connsiteY5" fmla="*/ 117983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a:p>
          </p:txBody>
        </p:sp>
        <p:sp>
          <p:nvSpPr>
            <p:cNvPr id="3782" name="Freeform 3781">
              <a:extLst>
                <a:ext uri="{FF2B5EF4-FFF2-40B4-BE49-F238E27FC236}">
                  <a16:creationId xmlns:a16="http://schemas.microsoft.com/office/drawing/2014/main" id="{4766D6F2-70D4-9847-A5BF-C398D68B28B3}"/>
                </a:ext>
              </a:extLst>
            </p:cNvPr>
            <p:cNvSpPr/>
            <p:nvPr userDrawn="1"/>
          </p:nvSpPr>
          <p:spPr>
            <a:xfrm>
              <a:off x="8981340" y="4575030"/>
              <a:ext cx="39763" cy="121445"/>
            </a:xfrm>
            <a:custGeom>
              <a:avLst/>
              <a:gdLst>
                <a:gd name="connsiteX0" fmla="*/ 39764 w 39763"/>
                <a:gd name="connsiteY0" fmla="*/ 20105 h 121445"/>
                <a:gd name="connsiteX1" fmla="*/ 39764 w 39763"/>
                <a:gd name="connsiteY1" fmla="*/ 101539 h 121445"/>
                <a:gd name="connsiteX2" fmla="*/ 19882 w 39763"/>
                <a:gd name="connsiteY2" fmla="*/ 121445 h 121445"/>
                <a:gd name="connsiteX3" fmla="*/ 19882 w 39763"/>
                <a:gd name="connsiteY3" fmla="*/ 121445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6" y="121445"/>
                    <a:pt x="19882" y="121445"/>
                  </a:cubicBezTo>
                  <a:lnTo>
                    <a:pt x="19882" y="121445"/>
                  </a:lnTo>
                  <a:cubicBezTo>
                    <a:pt x="9037" y="121445"/>
                    <a:pt x="0" y="112397"/>
                    <a:pt x="0" y="101539"/>
                  </a:cubicBezTo>
                  <a:lnTo>
                    <a:pt x="0" y="20105"/>
                  </a:lnTo>
                  <a:cubicBezTo>
                    <a:pt x="0" y="9247"/>
                    <a:pt x="9037" y="199"/>
                    <a:pt x="19882" y="199"/>
                  </a:cubicBezTo>
                  <a:lnTo>
                    <a:pt x="19882" y="199"/>
                  </a:lnTo>
                  <a:cubicBezTo>
                    <a:pt x="28919" y="-1611"/>
                    <a:pt x="39764" y="9247"/>
                    <a:pt x="39764" y="20105"/>
                  </a:cubicBezTo>
                  <a:close/>
                </a:path>
              </a:pathLst>
            </a:custGeom>
            <a:solidFill>
              <a:srgbClr val="549D40"/>
            </a:solidFill>
            <a:ln w="18073" cap="flat">
              <a:noFill/>
              <a:prstDash val="solid"/>
              <a:miter/>
            </a:ln>
          </p:spPr>
          <p:txBody>
            <a:bodyPr rtlCol="0" anchor="ctr"/>
            <a:lstStyle/>
            <a:p>
              <a:endParaRPr lang="en-US"/>
            </a:p>
          </p:txBody>
        </p:sp>
        <p:sp>
          <p:nvSpPr>
            <p:cNvPr id="3783" name="Freeform 3782">
              <a:extLst>
                <a:ext uri="{FF2B5EF4-FFF2-40B4-BE49-F238E27FC236}">
                  <a16:creationId xmlns:a16="http://schemas.microsoft.com/office/drawing/2014/main" id="{01AB8E10-C0C8-564B-B62F-2409DC0286DF}"/>
                </a:ext>
              </a:extLst>
            </p:cNvPr>
            <p:cNvSpPr/>
            <p:nvPr userDrawn="1"/>
          </p:nvSpPr>
          <p:spPr>
            <a:xfrm>
              <a:off x="8677690" y="4877440"/>
              <a:ext cx="39763" cy="121246"/>
            </a:xfrm>
            <a:custGeom>
              <a:avLst/>
              <a:gdLst>
                <a:gd name="connsiteX0" fmla="*/ 39764 w 39763"/>
                <a:gd name="connsiteY0" fmla="*/ 19906 h 121246"/>
                <a:gd name="connsiteX1" fmla="*/ 39764 w 39763"/>
                <a:gd name="connsiteY1" fmla="*/ 101341 h 121246"/>
                <a:gd name="connsiteX2" fmla="*/ 19882 w 39763"/>
                <a:gd name="connsiteY2" fmla="*/ 121247 h 121246"/>
                <a:gd name="connsiteX3" fmla="*/ 19882 w 39763"/>
                <a:gd name="connsiteY3" fmla="*/ 121247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9"/>
                    <a:pt x="30726" y="121247"/>
                    <a:pt x="19882" y="121247"/>
                  </a:cubicBezTo>
                  <a:lnTo>
                    <a:pt x="19882" y="121247"/>
                  </a:lnTo>
                  <a:cubicBezTo>
                    <a:pt x="9037" y="121247"/>
                    <a:pt x="0" y="112199"/>
                    <a:pt x="0" y="101341"/>
                  </a:cubicBezTo>
                  <a:lnTo>
                    <a:pt x="0" y="19906"/>
                  </a:lnTo>
                  <a:cubicBezTo>
                    <a:pt x="0" y="9048"/>
                    <a:pt x="9037" y="0"/>
                    <a:pt x="19882" y="0"/>
                  </a:cubicBezTo>
                  <a:lnTo>
                    <a:pt x="19882" y="0"/>
                  </a:lnTo>
                  <a:cubicBezTo>
                    <a:pt x="30726" y="0"/>
                    <a:pt x="39764" y="9048"/>
                    <a:pt x="39764" y="19906"/>
                  </a:cubicBezTo>
                  <a:close/>
                </a:path>
              </a:pathLst>
            </a:custGeom>
            <a:solidFill>
              <a:srgbClr val="549D40"/>
            </a:solidFill>
            <a:ln w="18073" cap="flat">
              <a:noFill/>
              <a:prstDash val="solid"/>
              <a:miter/>
            </a:ln>
          </p:spPr>
          <p:txBody>
            <a:bodyPr rtlCol="0" anchor="ctr"/>
            <a:lstStyle/>
            <a:p>
              <a:endParaRPr lang="en-US"/>
            </a:p>
          </p:txBody>
        </p:sp>
        <p:sp>
          <p:nvSpPr>
            <p:cNvPr id="3784" name="Freeform 3783">
              <a:extLst>
                <a:ext uri="{FF2B5EF4-FFF2-40B4-BE49-F238E27FC236}">
                  <a16:creationId xmlns:a16="http://schemas.microsoft.com/office/drawing/2014/main" id="{D9D60BC9-19AB-3642-9263-F82B6DE776C7}"/>
                </a:ext>
              </a:extLst>
            </p:cNvPr>
            <p:cNvSpPr/>
            <p:nvPr userDrawn="1"/>
          </p:nvSpPr>
          <p:spPr>
            <a:xfrm>
              <a:off x="8961781" y="4877084"/>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3 h 120149"/>
                <a:gd name="connsiteX5" fmla="*/ 66552 w 77752"/>
                <a:gd name="connsiteY5" fmla="*/ 117983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a:p>
          </p:txBody>
        </p:sp>
        <p:sp>
          <p:nvSpPr>
            <p:cNvPr id="3785" name="Freeform 3784">
              <a:extLst>
                <a:ext uri="{FF2B5EF4-FFF2-40B4-BE49-F238E27FC236}">
                  <a16:creationId xmlns:a16="http://schemas.microsoft.com/office/drawing/2014/main" id="{43F6ABB4-CB45-5C40-B705-7621023F2A82}"/>
                </a:ext>
              </a:extLst>
            </p:cNvPr>
            <p:cNvSpPr/>
            <p:nvPr userDrawn="1"/>
          </p:nvSpPr>
          <p:spPr>
            <a:xfrm>
              <a:off x="9283182" y="4271207"/>
              <a:ext cx="39763" cy="121246"/>
            </a:xfrm>
            <a:custGeom>
              <a:avLst/>
              <a:gdLst>
                <a:gd name="connsiteX0" fmla="*/ 39764 w 39763"/>
                <a:gd name="connsiteY0" fmla="*/ 19906 h 121246"/>
                <a:gd name="connsiteX1" fmla="*/ 39764 w 39763"/>
                <a:gd name="connsiteY1" fmla="*/ 101341 h 121246"/>
                <a:gd name="connsiteX2" fmla="*/ 19882 w 39763"/>
                <a:gd name="connsiteY2" fmla="*/ 121247 h 121246"/>
                <a:gd name="connsiteX3" fmla="*/ 19882 w 39763"/>
                <a:gd name="connsiteY3" fmla="*/ 121247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9"/>
                    <a:pt x="30726" y="121247"/>
                    <a:pt x="19882" y="121247"/>
                  </a:cubicBezTo>
                  <a:lnTo>
                    <a:pt x="19882" y="121247"/>
                  </a:lnTo>
                  <a:cubicBezTo>
                    <a:pt x="9037" y="121247"/>
                    <a:pt x="0" y="112199"/>
                    <a:pt x="0" y="101341"/>
                  </a:cubicBezTo>
                  <a:lnTo>
                    <a:pt x="0" y="19906"/>
                  </a:lnTo>
                  <a:cubicBezTo>
                    <a:pt x="0" y="9048"/>
                    <a:pt x="9037" y="0"/>
                    <a:pt x="19882" y="0"/>
                  </a:cubicBezTo>
                  <a:lnTo>
                    <a:pt x="19882" y="0"/>
                  </a:lnTo>
                  <a:cubicBezTo>
                    <a:pt x="30726" y="0"/>
                    <a:pt x="39764" y="9048"/>
                    <a:pt x="39764" y="19906"/>
                  </a:cubicBezTo>
                  <a:close/>
                </a:path>
              </a:pathLst>
            </a:custGeom>
            <a:solidFill>
              <a:srgbClr val="549D40"/>
            </a:solidFill>
            <a:ln w="18073" cap="flat">
              <a:noFill/>
              <a:prstDash val="solid"/>
              <a:miter/>
            </a:ln>
          </p:spPr>
          <p:txBody>
            <a:bodyPr rtlCol="0" anchor="ctr"/>
            <a:lstStyle/>
            <a:p>
              <a:endParaRPr lang="en-US"/>
            </a:p>
          </p:txBody>
        </p:sp>
        <p:sp>
          <p:nvSpPr>
            <p:cNvPr id="3786" name="Freeform 3785">
              <a:extLst>
                <a:ext uri="{FF2B5EF4-FFF2-40B4-BE49-F238E27FC236}">
                  <a16:creationId xmlns:a16="http://schemas.microsoft.com/office/drawing/2014/main" id="{D9817E61-7C7E-F14A-B682-272A2324765C}"/>
                </a:ext>
              </a:extLst>
            </p:cNvPr>
            <p:cNvSpPr/>
            <p:nvPr userDrawn="1"/>
          </p:nvSpPr>
          <p:spPr>
            <a:xfrm>
              <a:off x="9568074" y="4270851"/>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3 h 120149"/>
                <a:gd name="connsiteX5" fmla="*/ 65752 w 76952"/>
                <a:gd name="connsiteY5" fmla="*/ 117983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3"/>
                  </a:cubicBezTo>
                  <a:lnTo>
                    <a:pt x="65752" y="117983"/>
                  </a:lnTo>
                  <a:cubicBezTo>
                    <a:pt x="56714" y="123413"/>
                    <a:pt x="44062" y="117983"/>
                    <a:pt x="38640" y="108935"/>
                  </a:cubicBezTo>
                  <a:lnTo>
                    <a:pt x="2491" y="29311"/>
                  </a:lnTo>
                  <a:cubicBezTo>
                    <a:pt x="-2931" y="18453"/>
                    <a:pt x="684" y="7595"/>
                    <a:pt x="11528" y="2166"/>
                  </a:cubicBezTo>
                  <a:close/>
                </a:path>
              </a:pathLst>
            </a:custGeom>
            <a:solidFill>
              <a:srgbClr val="549D40"/>
            </a:solidFill>
            <a:ln w="18073" cap="flat">
              <a:noFill/>
              <a:prstDash val="solid"/>
              <a:miter/>
            </a:ln>
          </p:spPr>
          <p:txBody>
            <a:bodyPr rtlCol="0" anchor="ctr"/>
            <a:lstStyle/>
            <a:p>
              <a:endParaRPr lang="en-US"/>
            </a:p>
          </p:txBody>
        </p:sp>
        <p:sp>
          <p:nvSpPr>
            <p:cNvPr id="3787" name="Freeform 3786">
              <a:extLst>
                <a:ext uri="{FF2B5EF4-FFF2-40B4-BE49-F238E27FC236}">
                  <a16:creationId xmlns:a16="http://schemas.microsoft.com/office/drawing/2014/main" id="{3393EC9A-CC67-6346-A340-78992AA0A96D}"/>
                </a:ext>
              </a:extLst>
            </p:cNvPr>
            <p:cNvSpPr/>
            <p:nvPr userDrawn="1"/>
          </p:nvSpPr>
          <p:spPr>
            <a:xfrm>
              <a:off x="9870923" y="4270851"/>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3 h 120149"/>
                <a:gd name="connsiteX5" fmla="*/ 66552 w 77753"/>
                <a:gd name="connsiteY5" fmla="*/ 117983 h 120149"/>
                <a:gd name="connsiteX6" fmla="*/ 39441 w 77753"/>
                <a:gd name="connsiteY6" fmla="*/ 108935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9"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a:p>
          </p:txBody>
        </p:sp>
        <p:sp>
          <p:nvSpPr>
            <p:cNvPr id="3788" name="Freeform 3787">
              <a:extLst>
                <a:ext uri="{FF2B5EF4-FFF2-40B4-BE49-F238E27FC236}">
                  <a16:creationId xmlns:a16="http://schemas.microsoft.com/office/drawing/2014/main" id="{B6D6BA55-8529-C545-A0BA-409DA9EB4CD5}"/>
                </a:ext>
              </a:extLst>
            </p:cNvPr>
            <p:cNvSpPr/>
            <p:nvPr userDrawn="1"/>
          </p:nvSpPr>
          <p:spPr>
            <a:xfrm>
              <a:off x="9265431" y="4574872"/>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89 w 77752"/>
                <a:gd name="connsiteY3" fmla="*/ 90839 h 120149"/>
                <a:gd name="connsiteX4" fmla="*/ 66552 w 77752"/>
                <a:gd name="connsiteY4" fmla="*/ 117984 h 120149"/>
                <a:gd name="connsiteX5" fmla="*/ 66552 w 77752"/>
                <a:gd name="connsiteY5" fmla="*/ 117984 h 120149"/>
                <a:gd name="connsiteX6" fmla="*/ 39441 w 77752"/>
                <a:gd name="connsiteY6" fmla="*/ 108936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89" y="90839"/>
                  </a:lnTo>
                  <a:cubicBezTo>
                    <a:pt x="81012" y="99887"/>
                    <a:pt x="75589" y="112555"/>
                    <a:pt x="66552" y="117984"/>
                  </a:cubicBezTo>
                  <a:lnTo>
                    <a:pt x="66552" y="117984"/>
                  </a:lnTo>
                  <a:cubicBezTo>
                    <a:pt x="57515" y="123413"/>
                    <a:pt x="44863" y="117984"/>
                    <a:pt x="39441" y="108936"/>
                  </a:cubicBezTo>
                  <a:lnTo>
                    <a:pt x="3292" y="29311"/>
                  </a:lnTo>
                  <a:cubicBezTo>
                    <a:pt x="-3938" y="16643"/>
                    <a:pt x="1485" y="5785"/>
                    <a:pt x="12329" y="2166"/>
                  </a:cubicBezTo>
                  <a:close/>
                </a:path>
              </a:pathLst>
            </a:custGeom>
            <a:solidFill>
              <a:srgbClr val="549D40"/>
            </a:solidFill>
            <a:ln w="18073" cap="flat">
              <a:noFill/>
              <a:prstDash val="solid"/>
              <a:miter/>
            </a:ln>
          </p:spPr>
          <p:txBody>
            <a:bodyPr rtlCol="0" anchor="ctr"/>
            <a:lstStyle/>
            <a:p>
              <a:endParaRPr lang="en-US"/>
            </a:p>
          </p:txBody>
        </p:sp>
        <p:sp>
          <p:nvSpPr>
            <p:cNvPr id="3789" name="Freeform 3788">
              <a:extLst>
                <a:ext uri="{FF2B5EF4-FFF2-40B4-BE49-F238E27FC236}">
                  <a16:creationId xmlns:a16="http://schemas.microsoft.com/office/drawing/2014/main" id="{41764BA1-0969-1842-9284-3353DC255372}"/>
                </a:ext>
              </a:extLst>
            </p:cNvPr>
            <p:cNvSpPr/>
            <p:nvPr userDrawn="1"/>
          </p:nvSpPr>
          <p:spPr>
            <a:xfrm>
              <a:off x="9568074" y="4574872"/>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6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6"/>
                  </a:cubicBezTo>
                  <a:lnTo>
                    <a:pt x="2491" y="29311"/>
                  </a:lnTo>
                  <a:cubicBezTo>
                    <a:pt x="-2931" y="16643"/>
                    <a:pt x="684" y="5785"/>
                    <a:pt x="11528" y="2166"/>
                  </a:cubicBezTo>
                  <a:close/>
                </a:path>
              </a:pathLst>
            </a:custGeom>
            <a:solidFill>
              <a:srgbClr val="549D40"/>
            </a:solidFill>
            <a:ln w="18073" cap="flat">
              <a:noFill/>
              <a:prstDash val="solid"/>
              <a:miter/>
            </a:ln>
          </p:spPr>
          <p:txBody>
            <a:bodyPr rtlCol="0" anchor="ctr"/>
            <a:lstStyle/>
            <a:p>
              <a:endParaRPr lang="en-US"/>
            </a:p>
          </p:txBody>
        </p:sp>
        <p:sp>
          <p:nvSpPr>
            <p:cNvPr id="3790" name="Freeform 3789">
              <a:extLst>
                <a:ext uri="{FF2B5EF4-FFF2-40B4-BE49-F238E27FC236}">
                  <a16:creationId xmlns:a16="http://schemas.microsoft.com/office/drawing/2014/main" id="{A60B2052-7034-A94C-8FFA-EA6456F3279D}"/>
                </a:ext>
              </a:extLst>
            </p:cNvPr>
            <p:cNvSpPr/>
            <p:nvPr userDrawn="1"/>
          </p:nvSpPr>
          <p:spPr>
            <a:xfrm>
              <a:off x="9265431" y="4877084"/>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89 w 77752"/>
                <a:gd name="connsiteY3" fmla="*/ 90839 h 120149"/>
                <a:gd name="connsiteX4" fmla="*/ 66552 w 77752"/>
                <a:gd name="connsiteY4" fmla="*/ 117983 h 120149"/>
                <a:gd name="connsiteX5" fmla="*/ 66552 w 77752"/>
                <a:gd name="connsiteY5" fmla="*/ 117983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89" y="90839"/>
                  </a:lnTo>
                  <a:cubicBezTo>
                    <a:pt x="81012" y="99887"/>
                    <a:pt x="75589" y="112555"/>
                    <a:pt x="66552" y="117983"/>
                  </a:cubicBezTo>
                  <a:lnTo>
                    <a:pt x="66552" y="117983"/>
                  </a:lnTo>
                  <a:cubicBezTo>
                    <a:pt x="57515" y="123413"/>
                    <a:pt x="44863" y="117983"/>
                    <a:pt x="39441" y="108935"/>
                  </a:cubicBezTo>
                  <a:lnTo>
                    <a:pt x="3292" y="29311"/>
                  </a:lnTo>
                  <a:cubicBezTo>
                    <a:pt x="-3938" y="18453"/>
                    <a:pt x="1485" y="7595"/>
                    <a:pt x="12329" y="2166"/>
                  </a:cubicBezTo>
                  <a:close/>
                </a:path>
              </a:pathLst>
            </a:custGeom>
            <a:solidFill>
              <a:srgbClr val="549D40"/>
            </a:solidFill>
            <a:ln w="18073" cap="flat">
              <a:noFill/>
              <a:prstDash val="solid"/>
              <a:miter/>
            </a:ln>
          </p:spPr>
          <p:txBody>
            <a:bodyPr rtlCol="0" anchor="ctr"/>
            <a:lstStyle/>
            <a:p>
              <a:endParaRPr lang="en-US"/>
            </a:p>
          </p:txBody>
        </p:sp>
        <p:sp>
          <p:nvSpPr>
            <p:cNvPr id="3791" name="Freeform 3790">
              <a:extLst>
                <a:ext uri="{FF2B5EF4-FFF2-40B4-BE49-F238E27FC236}">
                  <a16:creationId xmlns:a16="http://schemas.microsoft.com/office/drawing/2014/main" id="{C77654BD-74FE-C84D-BD22-13AE505464A3}"/>
                </a:ext>
              </a:extLst>
            </p:cNvPr>
            <p:cNvSpPr/>
            <p:nvPr userDrawn="1"/>
          </p:nvSpPr>
          <p:spPr>
            <a:xfrm>
              <a:off x="9888675" y="4575030"/>
              <a:ext cx="39763" cy="121445"/>
            </a:xfrm>
            <a:custGeom>
              <a:avLst/>
              <a:gdLst>
                <a:gd name="connsiteX0" fmla="*/ 39763 w 39763"/>
                <a:gd name="connsiteY0" fmla="*/ 20105 h 121445"/>
                <a:gd name="connsiteX1" fmla="*/ 39763 w 39763"/>
                <a:gd name="connsiteY1" fmla="*/ 101539 h 121445"/>
                <a:gd name="connsiteX2" fmla="*/ 19881 w 39763"/>
                <a:gd name="connsiteY2" fmla="*/ 121445 h 121445"/>
                <a:gd name="connsiteX3" fmla="*/ 19881 w 39763"/>
                <a:gd name="connsiteY3" fmla="*/ 121445 h 121445"/>
                <a:gd name="connsiteX4" fmla="*/ 0 w 39763"/>
                <a:gd name="connsiteY4" fmla="*/ 101539 h 121445"/>
                <a:gd name="connsiteX5" fmla="*/ 0 w 39763"/>
                <a:gd name="connsiteY5" fmla="*/ 20105 h 121445"/>
                <a:gd name="connsiteX6" fmla="*/ 19881 w 39763"/>
                <a:gd name="connsiteY6" fmla="*/ 199 h 121445"/>
                <a:gd name="connsiteX7" fmla="*/ 19881 w 39763"/>
                <a:gd name="connsiteY7" fmla="*/ 199 h 121445"/>
                <a:gd name="connsiteX8" fmla="*/ 39763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3" y="20105"/>
                  </a:moveTo>
                  <a:lnTo>
                    <a:pt x="39763" y="101539"/>
                  </a:lnTo>
                  <a:cubicBezTo>
                    <a:pt x="39763" y="112397"/>
                    <a:pt x="30726" y="121445"/>
                    <a:pt x="19881" y="121445"/>
                  </a:cubicBezTo>
                  <a:lnTo>
                    <a:pt x="19881" y="121445"/>
                  </a:lnTo>
                  <a:cubicBezTo>
                    <a:pt x="9037" y="121445"/>
                    <a:pt x="0" y="112397"/>
                    <a:pt x="0" y="101539"/>
                  </a:cubicBezTo>
                  <a:lnTo>
                    <a:pt x="0" y="20105"/>
                  </a:lnTo>
                  <a:cubicBezTo>
                    <a:pt x="0" y="9247"/>
                    <a:pt x="9037" y="199"/>
                    <a:pt x="19881" y="199"/>
                  </a:cubicBezTo>
                  <a:lnTo>
                    <a:pt x="19881" y="199"/>
                  </a:lnTo>
                  <a:cubicBezTo>
                    <a:pt x="30726" y="-1611"/>
                    <a:pt x="39763" y="9247"/>
                    <a:pt x="39763" y="20105"/>
                  </a:cubicBezTo>
                  <a:close/>
                </a:path>
              </a:pathLst>
            </a:custGeom>
            <a:solidFill>
              <a:srgbClr val="549D40"/>
            </a:solidFill>
            <a:ln w="18073" cap="flat">
              <a:noFill/>
              <a:prstDash val="solid"/>
              <a:miter/>
            </a:ln>
          </p:spPr>
          <p:txBody>
            <a:bodyPr rtlCol="0" anchor="ctr"/>
            <a:lstStyle/>
            <a:p>
              <a:endParaRPr lang="en-US"/>
            </a:p>
          </p:txBody>
        </p:sp>
        <p:sp>
          <p:nvSpPr>
            <p:cNvPr id="3792" name="Freeform 3791">
              <a:extLst>
                <a:ext uri="{FF2B5EF4-FFF2-40B4-BE49-F238E27FC236}">
                  <a16:creationId xmlns:a16="http://schemas.microsoft.com/office/drawing/2014/main" id="{B88B1E50-980F-524F-A4DC-422DD42E546F}"/>
                </a:ext>
              </a:extLst>
            </p:cNvPr>
            <p:cNvSpPr/>
            <p:nvPr userDrawn="1"/>
          </p:nvSpPr>
          <p:spPr>
            <a:xfrm>
              <a:off x="9586832" y="4877440"/>
              <a:ext cx="39763" cy="121246"/>
            </a:xfrm>
            <a:custGeom>
              <a:avLst/>
              <a:gdLst>
                <a:gd name="connsiteX0" fmla="*/ 39764 w 39763"/>
                <a:gd name="connsiteY0" fmla="*/ 19906 h 121246"/>
                <a:gd name="connsiteX1" fmla="*/ 39764 w 39763"/>
                <a:gd name="connsiteY1" fmla="*/ 101341 h 121246"/>
                <a:gd name="connsiteX2" fmla="*/ 19882 w 39763"/>
                <a:gd name="connsiteY2" fmla="*/ 121247 h 121246"/>
                <a:gd name="connsiteX3" fmla="*/ 19882 w 39763"/>
                <a:gd name="connsiteY3" fmla="*/ 121247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9"/>
                    <a:pt x="30726" y="121247"/>
                    <a:pt x="19882" y="121247"/>
                  </a:cubicBezTo>
                  <a:lnTo>
                    <a:pt x="19882" y="121247"/>
                  </a:lnTo>
                  <a:cubicBezTo>
                    <a:pt x="9037" y="121247"/>
                    <a:pt x="0" y="112199"/>
                    <a:pt x="0" y="101341"/>
                  </a:cubicBezTo>
                  <a:lnTo>
                    <a:pt x="0" y="19906"/>
                  </a:lnTo>
                  <a:cubicBezTo>
                    <a:pt x="0" y="9048"/>
                    <a:pt x="9037" y="0"/>
                    <a:pt x="19882" y="0"/>
                  </a:cubicBezTo>
                  <a:lnTo>
                    <a:pt x="19882" y="0"/>
                  </a:lnTo>
                  <a:cubicBezTo>
                    <a:pt x="28919" y="0"/>
                    <a:pt x="39764" y="9048"/>
                    <a:pt x="39764" y="19906"/>
                  </a:cubicBezTo>
                  <a:close/>
                </a:path>
              </a:pathLst>
            </a:custGeom>
            <a:solidFill>
              <a:srgbClr val="549D40"/>
            </a:solidFill>
            <a:ln w="18073" cap="flat">
              <a:noFill/>
              <a:prstDash val="solid"/>
              <a:miter/>
            </a:ln>
          </p:spPr>
          <p:txBody>
            <a:bodyPr rtlCol="0" anchor="ctr"/>
            <a:lstStyle/>
            <a:p>
              <a:endParaRPr lang="en-US"/>
            </a:p>
          </p:txBody>
        </p:sp>
        <p:sp>
          <p:nvSpPr>
            <p:cNvPr id="3793" name="Freeform 3792">
              <a:extLst>
                <a:ext uri="{FF2B5EF4-FFF2-40B4-BE49-F238E27FC236}">
                  <a16:creationId xmlns:a16="http://schemas.microsoft.com/office/drawing/2014/main" id="{B94690BB-5AAD-B04B-9ED3-512E4565111F}"/>
                </a:ext>
              </a:extLst>
            </p:cNvPr>
            <p:cNvSpPr/>
            <p:nvPr userDrawn="1"/>
          </p:nvSpPr>
          <p:spPr>
            <a:xfrm>
              <a:off x="9870923" y="4877084"/>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3 h 120149"/>
                <a:gd name="connsiteX5" fmla="*/ 66552 w 77753"/>
                <a:gd name="connsiteY5" fmla="*/ 117983 h 120149"/>
                <a:gd name="connsiteX6" fmla="*/ 39441 w 77753"/>
                <a:gd name="connsiteY6" fmla="*/ 108935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9"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a:p>
          </p:txBody>
        </p:sp>
        <p:sp>
          <p:nvSpPr>
            <p:cNvPr id="3794" name="Freeform 3793">
              <a:extLst>
                <a:ext uri="{FF2B5EF4-FFF2-40B4-BE49-F238E27FC236}">
                  <a16:creationId xmlns:a16="http://schemas.microsoft.com/office/drawing/2014/main" id="{7668B6A9-5420-0348-9DA0-78D394B2A253}"/>
                </a:ext>
              </a:extLst>
            </p:cNvPr>
            <p:cNvSpPr/>
            <p:nvPr userDrawn="1"/>
          </p:nvSpPr>
          <p:spPr>
            <a:xfrm>
              <a:off x="10192325" y="4271207"/>
              <a:ext cx="39763" cy="121246"/>
            </a:xfrm>
            <a:custGeom>
              <a:avLst/>
              <a:gdLst>
                <a:gd name="connsiteX0" fmla="*/ 39764 w 39763"/>
                <a:gd name="connsiteY0" fmla="*/ 19906 h 121246"/>
                <a:gd name="connsiteX1" fmla="*/ 39764 w 39763"/>
                <a:gd name="connsiteY1" fmla="*/ 101341 h 121246"/>
                <a:gd name="connsiteX2" fmla="*/ 19882 w 39763"/>
                <a:gd name="connsiteY2" fmla="*/ 121247 h 121246"/>
                <a:gd name="connsiteX3" fmla="*/ 19882 w 39763"/>
                <a:gd name="connsiteY3" fmla="*/ 121247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9"/>
                    <a:pt x="30727" y="121247"/>
                    <a:pt x="19882" y="121247"/>
                  </a:cubicBezTo>
                  <a:lnTo>
                    <a:pt x="19882" y="121247"/>
                  </a:lnTo>
                  <a:cubicBezTo>
                    <a:pt x="9037" y="121247"/>
                    <a:pt x="0" y="112199"/>
                    <a:pt x="0" y="101341"/>
                  </a:cubicBezTo>
                  <a:lnTo>
                    <a:pt x="0" y="19906"/>
                  </a:lnTo>
                  <a:cubicBezTo>
                    <a:pt x="0" y="9048"/>
                    <a:pt x="9037" y="0"/>
                    <a:pt x="19882" y="0"/>
                  </a:cubicBezTo>
                  <a:lnTo>
                    <a:pt x="19882" y="0"/>
                  </a:lnTo>
                  <a:cubicBezTo>
                    <a:pt x="30727" y="0"/>
                    <a:pt x="39764" y="9048"/>
                    <a:pt x="39764" y="19906"/>
                  </a:cubicBezTo>
                  <a:close/>
                </a:path>
              </a:pathLst>
            </a:custGeom>
            <a:solidFill>
              <a:srgbClr val="549D40"/>
            </a:solidFill>
            <a:ln w="18073" cap="flat">
              <a:noFill/>
              <a:prstDash val="solid"/>
              <a:miter/>
            </a:ln>
          </p:spPr>
          <p:txBody>
            <a:bodyPr rtlCol="0" anchor="ctr"/>
            <a:lstStyle/>
            <a:p>
              <a:endParaRPr lang="en-US"/>
            </a:p>
          </p:txBody>
        </p:sp>
        <p:sp>
          <p:nvSpPr>
            <p:cNvPr id="3795" name="Freeform 3794">
              <a:extLst>
                <a:ext uri="{FF2B5EF4-FFF2-40B4-BE49-F238E27FC236}">
                  <a16:creationId xmlns:a16="http://schemas.microsoft.com/office/drawing/2014/main" id="{2F5BC0D6-CE1F-9D4C-9B2F-F045B0E82DEA}"/>
                </a:ext>
              </a:extLst>
            </p:cNvPr>
            <p:cNvSpPr/>
            <p:nvPr userDrawn="1"/>
          </p:nvSpPr>
          <p:spPr>
            <a:xfrm>
              <a:off x="10476416" y="4270851"/>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3 h 120149"/>
                <a:gd name="connsiteX5" fmla="*/ 66552 w 77753"/>
                <a:gd name="connsiteY5" fmla="*/ 117983 h 120149"/>
                <a:gd name="connsiteX6" fmla="*/ 39441 w 77753"/>
                <a:gd name="connsiteY6" fmla="*/ 108935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9"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a:p>
          </p:txBody>
        </p:sp>
        <p:sp>
          <p:nvSpPr>
            <p:cNvPr id="3796" name="Freeform 3795">
              <a:extLst>
                <a:ext uri="{FF2B5EF4-FFF2-40B4-BE49-F238E27FC236}">
                  <a16:creationId xmlns:a16="http://schemas.microsoft.com/office/drawing/2014/main" id="{569B6EEB-0648-4E4F-A7DF-32AE4B1AAAC7}"/>
                </a:ext>
              </a:extLst>
            </p:cNvPr>
            <p:cNvSpPr/>
            <p:nvPr userDrawn="1"/>
          </p:nvSpPr>
          <p:spPr>
            <a:xfrm>
              <a:off x="10173566" y="4574872"/>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6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3"/>
                    <a:pt x="44062" y="117984"/>
                    <a:pt x="38640" y="108936"/>
                  </a:cubicBezTo>
                  <a:lnTo>
                    <a:pt x="2491" y="29311"/>
                  </a:lnTo>
                  <a:cubicBezTo>
                    <a:pt x="-2931" y="16643"/>
                    <a:pt x="684" y="5785"/>
                    <a:pt x="11529" y="2166"/>
                  </a:cubicBezTo>
                  <a:close/>
                </a:path>
              </a:pathLst>
            </a:custGeom>
            <a:solidFill>
              <a:srgbClr val="549D40"/>
            </a:solidFill>
            <a:ln w="18073" cap="flat">
              <a:noFill/>
              <a:prstDash val="solid"/>
              <a:miter/>
            </a:ln>
          </p:spPr>
          <p:txBody>
            <a:bodyPr rtlCol="0" anchor="ctr"/>
            <a:lstStyle/>
            <a:p>
              <a:endParaRPr lang="en-US"/>
            </a:p>
          </p:txBody>
        </p:sp>
        <p:sp>
          <p:nvSpPr>
            <p:cNvPr id="3797" name="Freeform 3796">
              <a:extLst>
                <a:ext uri="{FF2B5EF4-FFF2-40B4-BE49-F238E27FC236}">
                  <a16:creationId xmlns:a16="http://schemas.microsoft.com/office/drawing/2014/main" id="{48A55028-8EE2-6A46-A7B0-C7D13EE53E1D}"/>
                </a:ext>
              </a:extLst>
            </p:cNvPr>
            <p:cNvSpPr/>
            <p:nvPr userDrawn="1"/>
          </p:nvSpPr>
          <p:spPr>
            <a:xfrm>
              <a:off x="10476416" y="4574872"/>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4 h 120149"/>
                <a:gd name="connsiteX5" fmla="*/ 66552 w 77753"/>
                <a:gd name="connsiteY5" fmla="*/ 117984 h 120149"/>
                <a:gd name="connsiteX6" fmla="*/ 39441 w 77753"/>
                <a:gd name="connsiteY6" fmla="*/ 108936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6643"/>
                    <a:pt x="1484" y="5785"/>
                    <a:pt x="12329" y="2166"/>
                  </a:cubicBezTo>
                  <a:close/>
                </a:path>
              </a:pathLst>
            </a:custGeom>
            <a:solidFill>
              <a:srgbClr val="549D40"/>
            </a:solidFill>
            <a:ln w="18073" cap="flat">
              <a:noFill/>
              <a:prstDash val="solid"/>
              <a:miter/>
            </a:ln>
          </p:spPr>
          <p:txBody>
            <a:bodyPr rtlCol="0" anchor="ctr"/>
            <a:lstStyle/>
            <a:p>
              <a:endParaRPr lang="en-US"/>
            </a:p>
          </p:txBody>
        </p:sp>
        <p:sp>
          <p:nvSpPr>
            <p:cNvPr id="3798" name="Freeform 3797">
              <a:extLst>
                <a:ext uri="{FF2B5EF4-FFF2-40B4-BE49-F238E27FC236}">
                  <a16:creationId xmlns:a16="http://schemas.microsoft.com/office/drawing/2014/main" id="{89D83EDA-FD3B-A14B-A26D-65D5FB314E5C}"/>
                </a:ext>
              </a:extLst>
            </p:cNvPr>
            <p:cNvSpPr/>
            <p:nvPr userDrawn="1"/>
          </p:nvSpPr>
          <p:spPr>
            <a:xfrm>
              <a:off x="10173566" y="4877084"/>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3 h 120149"/>
                <a:gd name="connsiteX5" fmla="*/ 65752 w 76952"/>
                <a:gd name="connsiteY5" fmla="*/ 117983 h 120149"/>
                <a:gd name="connsiteX6" fmla="*/ 38640 w 76952"/>
                <a:gd name="connsiteY6" fmla="*/ 108935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3"/>
                  </a:cubicBezTo>
                  <a:lnTo>
                    <a:pt x="65752" y="117983"/>
                  </a:lnTo>
                  <a:cubicBezTo>
                    <a:pt x="56715" y="123413"/>
                    <a:pt x="44062" y="117983"/>
                    <a:pt x="38640" y="108935"/>
                  </a:cubicBezTo>
                  <a:lnTo>
                    <a:pt x="2491" y="29311"/>
                  </a:lnTo>
                  <a:cubicBezTo>
                    <a:pt x="-2931" y="18453"/>
                    <a:pt x="684" y="7595"/>
                    <a:pt x="11529" y="2166"/>
                  </a:cubicBezTo>
                  <a:close/>
                </a:path>
              </a:pathLst>
            </a:custGeom>
            <a:solidFill>
              <a:srgbClr val="549D40"/>
            </a:solidFill>
            <a:ln w="18073" cap="flat">
              <a:noFill/>
              <a:prstDash val="solid"/>
              <a:miter/>
            </a:ln>
          </p:spPr>
          <p:txBody>
            <a:bodyPr rtlCol="0" anchor="ctr"/>
            <a:lstStyle/>
            <a:p>
              <a:endParaRPr lang="en-US"/>
            </a:p>
          </p:txBody>
        </p:sp>
        <p:sp>
          <p:nvSpPr>
            <p:cNvPr id="3799" name="Freeform 3798">
              <a:extLst>
                <a:ext uri="{FF2B5EF4-FFF2-40B4-BE49-F238E27FC236}">
                  <a16:creationId xmlns:a16="http://schemas.microsoft.com/office/drawing/2014/main" id="{D1791FA7-CB45-7A45-9E90-1A9D22BA7F21}"/>
                </a:ext>
              </a:extLst>
            </p:cNvPr>
            <p:cNvSpPr/>
            <p:nvPr userDrawn="1"/>
          </p:nvSpPr>
          <p:spPr>
            <a:xfrm>
              <a:off x="10495974" y="4877440"/>
              <a:ext cx="39763" cy="121246"/>
            </a:xfrm>
            <a:custGeom>
              <a:avLst/>
              <a:gdLst>
                <a:gd name="connsiteX0" fmla="*/ 39764 w 39763"/>
                <a:gd name="connsiteY0" fmla="*/ 19906 h 121246"/>
                <a:gd name="connsiteX1" fmla="*/ 39764 w 39763"/>
                <a:gd name="connsiteY1" fmla="*/ 101341 h 121246"/>
                <a:gd name="connsiteX2" fmla="*/ 19882 w 39763"/>
                <a:gd name="connsiteY2" fmla="*/ 121247 h 121246"/>
                <a:gd name="connsiteX3" fmla="*/ 19882 w 39763"/>
                <a:gd name="connsiteY3" fmla="*/ 121247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9"/>
                    <a:pt x="30727" y="121247"/>
                    <a:pt x="19882" y="121247"/>
                  </a:cubicBezTo>
                  <a:lnTo>
                    <a:pt x="19882" y="121247"/>
                  </a:lnTo>
                  <a:cubicBezTo>
                    <a:pt x="9037" y="121247"/>
                    <a:pt x="0" y="112199"/>
                    <a:pt x="0" y="101341"/>
                  </a:cubicBezTo>
                  <a:lnTo>
                    <a:pt x="0" y="19906"/>
                  </a:lnTo>
                  <a:cubicBezTo>
                    <a:pt x="0" y="9048"/>
                    <a:pt x="9037" y="0"/>
                    <a:pt x="19882" y="0"/>
                  </a:cubicBezTo>
                  <a:lnTo>
                    <a:pt x="19882" y="0"/>
                  </a:lnTo>
                  <a:cubicBezTo>
                    <a:pt x="28919" y="0"/>
                    <a:pt x="39764" y="9048"/>
                    <a:pt x="39764" y="19906"/>
                  </a:cubicBezTo>
                  <a:close/>
                </a:path>
              </a:pathLst>
            </a:custGeom>
            <a:solidFill>
              <a:srgbClr val="549D40"/>
            </a:solidFill>
            <a:ln w="18073" cap="flat">
              <a:noFill/>
              <a:prstDash val="solid"/>
              <a:miter/>
            </a:ln>
          </p:spPr>
          <p:txBody>
            <a:bodyPr rtlCol="0" anchor="ctr"/>
            <a:lstStyle/>
            <a:p>
              <a:endParaRPr lang="en-US"/>
            </a:p>
          </p:txBody>
        </p:sp>
        <p:sp>
          <p:nvSpPr>
            <p:cNvPr id="3800" name="Freeform 3799">
              <a:extLst>
                <a:ext uri="{FF2B5EF4-FFF2-40B4-BE49-F238E27FC236}">
                  <a16:creationId xmlns:a16="http://schemas.microsoft.com/office/drawing/2014/main" id="{EA8E877B-751B-B343-B0CA-F597FADB44B0}"/>
                </a:ext>
              </a:extLst>
            </p:cNvPr>
            <p:cNvSpPr/>
            <p:nvPr userDrawn="1"/>
          </p:nvSpPr>
          <p:spPr>
            <a:xfrm>
              <a:off x="6236161" y="5181105"/>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6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a:p>
          </p:txBody>
        </p:sp>
        <p:sp>
          <p:nvSpPr>
            <p:cNvPr id="3801" name="Freeform 3800">
              <a:extLst>
                <a:ext uri="{FF2B5EF4-FFF2-40B4-BE49-F238E27FC236}">
                  <a16:creationId xmlns:a16="http://schemas.microsoft.com/office/drawing/2014/main" id="{60427CD9-52E5-1749-A091-5A7301433B93}"/>
                </a:ext>
              </a:extLst>
            </p:cNvPr>
            <p:cNvSpPr/>
            <p:nvPr userDrawn="1"/>
          </p:nvSpPr>
          <p:spPr>
            <a:xfrm>
              <a:off x="6253912" y="5483673"/>
              <a:ext cx="39763" cy="121246"/>
            </a:xfrm>
            <a:custGeom>
              <a:avLst/>
              <a:gdLst>
                <a:gd name="connsiteX0" fmla="*/ 39764 w 39763"/>
                <a:gd name="connsiteY0" fmla="*/ 19906 h 121246"/>
                <a:gd name="connsiteX1" fmla="*/ 39764 w 39763"/>
                <a:gd name="connsiteY1" fmla="*/ 101341 h 121246"/>
                <a:gd name="connsiteX2" fmla="*/ 19882 w 39763"/>
                <a:gd name="connsiteY2" fmla="*/ 121247 h 121246"/>
                <a:gd name="connsiteX3" fmla="*/ 19882 w 39763"/>
                <a:gd name="connsiteY3" fmla="*/ 121247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9"/>
                    <a:pt x="30727" y="121247"/>
                    <a:pt x="19882" y="121247"/>
                  </a:cubicBezTo>
                  <a:lnTo>
                    <a:pt x="19882" y="121247"/>
                  </a:lnTo>
                  <a:cubicBezTo>
                    <a:pt x="9037" y="121247"/>
                    <a:pt x="0" y="112199"/>
                    <a:pt x="0" y="101341"/>
                  </a:cubicBezTo>
                  <a:lnTo>
                    <a:pt x="0" y="19906"/>
                  </a:lnTo>
                  <a:cubicBezTo>
                    <a:pt x="0" y="9048"/>
                    <a:pt x="9037" y="0"/>
                    <a:pt x="19882" y="0"/>
                  </a:cubicBezTo>
                  <a:lnTo>
                    <a:pt x="19882" y="0"/>
                  </a:lnTo>
                  <a:cubicBezTo>
                    <a:pt x="30727" y="0"/>
                    <a:pt x="39764" y="9048"/>
                    <a:pt x="39764" y="19906"/>
                  </a:cubicBezTo>
                  <a:close/>
                </a:path>
              </a:pathLst>
            </a:custGeom>
            <a:solidFill>
              <a:srgbClr val="549D40"/>
            </a:solidFill>
            <a:ln w="18073" cap="flat">
              <a:noFill/>
              <a:prstDash val="solid"/>
              <a:miter/>
            </a:ln>
          </p:spPr>
          <p:txBody>
            <a:bodyPr rtlCol="0" anchor="ctr"/>
            <a:lstStyle/>
            <a:p>
              <a:endParaRPr lang="en-US"/>
            </a:p>
          </p:txBody>
        </p:sp>
        <p:sp>
          <p:nvSpPr>
            <p:cNvPr id="3802" name="Freeform 3801">
              <a:extLst>
                <a:ext uri="{FF2B5EF4-FFF2-40B4-BE49-F238E27FC236}">
                  <a16:creationId xmlns:a16="http://schemas.microsoft.com/office/drawing/2014/main" id="{236C59B2-808A-FD40-BBC9-7F528D6E1B0E}"/>
                </a:ext>
              </a:extLst>
            </p:cNvPr>
            <p:cNvSpPr/>
            <p:nvPr userDrawn="1"/>
          </p:nvSpPr>
          <p:spPr>
            <a:xfrm>
              <a:off x="5952070" y="5787694"/>
              <a:ext cx="39763" cy="121246"/>
            </a:xfrm>
            <a:custGeom>
              <a:avLst/>
              <a:gdLst>
                <a:gd name="connsiteX0" fmla="*/ 39764 w 39763"/>
                <a:gd name="connsiteY0" fmla="*/ 19906 h 121246"/>
                <a:gd name="connsiteX1" fmla="*/ 39764 w 39763"/>
                <a:gd name="connsiteY1" fmla="*/ 101340 h 121246"/>
                <a:gd name="connsiteX2" fmla="*/ 19882 w 39763"/>
                <a:gd name="connsiteY2" fmla="*/ 121246 h 121246"/>
                <a:gd name="connsiteX3" fmla="*/ 19882 w 39763"/>
                <a:gd name="connsiteY3" fmla="*/ 121246 h 121246"/>
                <a:gd name="connsiteX4" fmla="*/ 0 w 39763"/>
                <a:gd name="connsiteY4" fmla="*/ 101340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0"/>
                  </a:lnTo>
                  <a:cubicBezTo>
                    <a:pt x="39764" y="112198"/>
                    <a:pt x="30726" y="121246"/>
                    <a:pt x="19882" y="121246"/>
                  </a:cubicBezTo>
                  <a:lnTo>
                    <a:pt x="19882" y="121246"/>
                  </a:lnTo>
                  <a:cubicBezTo>
                    <a:pt x="9037" y="121246"/>
                    <a:pt x="0" y="112198"/>
                    <a:pt x="0" y="101340"/>
                  </a:cubicBezTo>
                  <a:lnTo>
                    <a:pt x="0" y="19906"/>
                  </a:lnTo>
                  <a:cubicBezTo>
                    <a:pt x="0" y="9048"/>
                    <a:pt x="9037" y="0"/>
                    <a:pt x="19882" y="0"/>
                  </a:cubicBezTo>
                  <a:lnTo>
                    <a:pt x="19882" y="0"/>
                  </a:lnTo>
                  <a:cubicBezTo>
                    <a:pt x="28919" y="0"/>
                    <a:pt x="39764" y="9048"/>
                    <a:pt x="39764" y="19906"/>
                  </a:cubicBezTo>
                  <a:close/>
                </a:path>
              </a:pathLst>
            </a:custGeom>
            <a:solidFill>
              <a:srgbClr val="549D40"/>
            </a:solidFill>
            <a:ln w="18073" cap="flat">
              <a:noFill/>
              <a:prstDash val="solid"/>
              <a:miter/>
            </a:ln>
          </p:spPr>
          <p:txBody>
            <a:bodyPr rtlCol="0" anchor="ctr"/>
            <a:lstStyle/>
            <a:p>
              <a:endParaRPr lang="en-US"/>
            </a:p>
          </p:txBody>
        </p:sp>
        <p:sp>
          <p:nvSpPr>
            <p:cNvPr id="3803" name="Freeform 3802">
              <a:extLst>
                <a:ext uri="{FF2B5EF4-FFF2-40B4-BE49-F238E27FC236}">
                  <a16:creationId xmlns:a16="http://schemas.microsoft.com/office/drawing/2014/main" id="{D49EE481-25AD-1D47-A0A9-566DB3E98C74}"/>
                </a:ext>
              </a:extLst>
            </p:cNvPr>
            <p:cNvSpPr/>
            <p:nvPr userDrawn="1"/>
          </p:nvSpPr>
          <p:spPr>
            <a:xfrm>
              <a:off x="6236161" y="5787338"/>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6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a:p>
          </p:txBody>
        </p:sp>
        <p:sp>
          <p:nvSpPr>
            <p:cNvPr id="3804" name="Freeform 3803">
              <a:extLst>
                <a:ext uri="{FF2B5EF4-FFF2-40B4-BE49-F238E27FC236}">
                  <a16:creationId xmlns:a16="http://schemas.microsoft.com/office/drawing/2014/main" id="{5062AC35-9534-3747-B5E6-F50820CA318A}"/>
                </a:ext>
              </a:extLst>
            </p:cNvPr>
            <p:cNvSpPr/>
            <p:nvPr userDrawn="1"/>
          </p:nvSpPr>
          <p:spPr>
            <a:xfrm>
              <a:off x="6557562" y="5181263"/>
              <a:ext cx="39763" cy="121445"/>
            </a:xfrm>
            <a:custGeom>
              <a:avLst/>
              <a:gdLst>
                <a:gd name="connsiteX0" fmla="*/ 39764 w 39763"/>
                <a:gd name="connsiteY0" fmla="*/ 20105 h 121445"/>
                <a:gd name="connsiteX1" fmla="*/ 39764 w 39763"/>
                <a:gd name="connsiteY1" fmla="*/ 101539 h 121445"/>
                <a:gd name="connsiteX2" fmla="*/ 19882 w 39763"/>
                <a:gd name="connsiteY2" fmla="*/ 121445 h 121445"/>
                <a:gd name="connsiteX3" fmla="*/ 19882 w 39763"/>
                <a:gd name="connsiteY3" fmla="*/ 121445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6" y="121445"/>
                    <a:pt x="19882" y="121445"/>
                  </a:cubicBezTo>
                  <a:lnTo>
                    <a:pt x="19882" y="121445"/>
                  </a:lnTo>
                  <a:cubicBezTo>
                    <a:pt x="9037" y="121445"/>
                    <a:pt x="0" y="112397"/>
                    <a:pt x="0" y="101539"/>
                  </a:cubicBezTo>
                  <a:lnTo>
                    <a:pt x="0" y="20105"/>
                  </a:lnTo>
                  <a:cubicBezTo>
                    <a:pt x="0" y="9247"/>
                    <a:pt x="9037" y="199"/>
                    <a:pt x="19882" y="199"/>
                  </a:cubicBezTo>
                  <a:lnTo>
                    <a:pt x="19882" y="199"/>
                  </a:lnTo>
                  <a:cubicBezTo>
                    <a:pt x="28919" y="-1611"/>
                    <a:pt x="39764" y="9247"/>
                    <a:pt x="39764" y="20105"/>
                  </a:cubicBezTo>
                  <a:close/>
                </a:path>
              </a:pathLst>
            </a:custGeom>
            <a:solidFill>
              <a:srgbClr val="549D40"/>
            </a:solidFill>
            <a:ln w="18073" cap="flat">
              <a:noFill/>
              <a:prstDash val="solid"/>
              <a:miter/>
            </a:ln>
          </p:spPr>
          <p:txBody>
            <a:bodyPr rtlCol="0" anchor="ctr"/>
            <a:lstStyle/>
            <a:p>
              <a:endParaRPr lang="en-US"/>
            </a:p>
          </p:txBody>
        </p:sp>
        <p:sp>
          <p:nvSpPr>
            <p:cNvPr id="3805" name="Freeform 3804">
              <a:extLst>
                <a:ext uri="{FF2B5EF4-FFF2-40B4-BE49-F238E27FC236}">
                  <a16:creationId xmlns:a16="http://schemas.microsoft.com/office/drawing/2014/main" id="{6E9DD7D7-34B1-194C-8862-21366DD2C5F2}"/>
                </a:ext>
              </a:extLst>
            </p:cNvPr>
            <p:cNvSpPr/>
            <p:nvPr userDrawn="1"/>
          </p:nvSpPr>
          <p:spPr>
            <a:xfrm>
              <a:off x="6841653" y="5181105"/>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6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a:p>
          </p:txBody>
        </p:sp>
        <p:sp>
          <p:nvSpPr>
            <p:cNvPr id="3806" name="Freeform 3805">
              <a:extLst>
                <a:ext uri="{FF2B5EF4-FFF2-40B4-BE49-F238E27FC236}">
                  <a16:creationId xmlns:a16="http://schemas.microsoft.com/office/drawing/2014/main" id="{FB31271A-1CD9-504C-B2F5-45CCB6716266}"/>
                </a:ext>
              </a:extLst>
            </p:cNvPr>
            <p:cNvSpPr/>
            <p:nvPr userDrawn="1"/>
          </p:nvSpPr>
          <p:spPr>
            <a:xfrm>
              <a:off x="7144296" y="5181105"/>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6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6"/>
                  </a:cubicBezTo>
                  <a:lnTo>
                    <a:pt x="2491" y="29311"/>
                  </a:lnTo>
                  <a:cubicBezTo>
                    <a:pt x="-2931" y="18453"/>
                    <a:pt x="684" y="7595"/>
                    <a:pt x="11528" y="2166"/>
                  </a:cubicBezTo>
                  <a:close/>
                </a:path>
              </a:pathLst>
            </a:custGeom>
            <a:solidFill>
              <a:srgbClr val="549D40"/>
            </a:solidFill>
            <a:ln w="18073" cap="flat">
              <a:noFill/>
              <a:prstDash val="solid"/>
              <a:miter/>
            </a:ln>
          </p:spPr>
          <p:txBody>
            <a:bodyPr rtlCol="0" anchor="ctr"/>
            <a:lstStyle/>
            <a:p>
              <a:endParaRPr lang="en-US"/>
            </a:p>
          </p:txBody>
        </p:sp>
        <p:sp>
          <p:nvSpPr>
            <p:cNvPr id="3807" name="Freeform 3806">
              <a:extLst>
                <a:ext uri="{FF2B5EF4-FFF2-40B4-BE49-F238E27FC236}">
                  <a16:creationId xmlns:a16="http://schemas.microsoft.com/office/drawing/2014/main" id="{A52BE0E2-D4B5-A64E-8AC6-2EFE7CC5E75A}"/>
                </a:ext>
              </a:extLst>
            </p:cNvPr>
            <p:cNvSpPr/>
            <p:nvPr userDrawn="1"/>
          </p:nvSpPr>
          <p:spPr>
            <a:xfrm>
              <a:off x="6538804" y="5483317"/>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3 h 120149"/>
                <a:gd name="connsiteX5" fmla="*/ 65752 w 76952"/>
                <a:gd name="connsiteY5" fmla="*/ 117983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3"/>
                  </a:cubicBezTo>
                  <a:lnTo>
                    <a:pt x="65752" y="117983"/>
                  </a:lnTo>
                  <a:cubicBezTo>
                    <a:pt x="56714" y="123413"/>
                    <a:pt x="44062" y="117983"/>
                    <a:pt x="38640" y="108935"/>
                  </a:cubicBezTo>
                  <a:lnTo>
                    <a:pt x="2491" y="29311"/>
                  </a:lnTo>
                  <a:cubicBezTo>
                    <a:pt x="-2931" y="18453"/>
                    <a:pt x="684" y="7595"/>
                    <a:pt x="11528" y="2166"/>
                  </a:cubicBezTo>
                  <a:close/>
                </a:path>
              </a:pathLst>
            </a:custGeom>
            <a:solidFill>
              <a:srgbClr val="549D40"/>
            </a:solidFill>
            <a:ln w="18073" cap="flat">
              <a:noFill/>
              <a:prstDash val="solid"/>
              <a:miter/>
            </a:ln>
          </p:spPr>
          <p:txBody>
            <a:bodyPr rtlCol="0" anchor="ctr"/>
            <a:lstStyle/>
            <a:p>
              <a:endParaRPr lang="en-US"/>
            </a:p>
          </p:txBody>
        </p:sp>
        <p:sp>
          <p:nvSpPr>
            <p:cNvPr id="3808" name="Freeform 3807">
              <a:extLst>
                <a:ext uri="{FF2B5EF4-FFF2-40B4-BE49-F238E27FC236}">
                  <a16:creationId xmlns:a16="http://schemas.microsoft.com/office/drawing/2014/main" id="{F4B21303-0A40-784C-9FCF-14DFF5576991}"/>
                </a:ext>
              </a:extLst>
            </p:cNvPr>
            <p:cNvSpPr/>
            <p:nvPr userDrawn="1"/>
          </p:nvSpPr>
          <p:spPr>
            <a:xfrm>
              <a:off x="6841653" y="5483317"/>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3 h 120149"/>
                <a:gd name="connsiteX5" fmla="*/ 66552 w 77752"/>
                <a:gd name="connsiteY5" fmla="*/ 117983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a:p>
          </p:txBody>
        </p:sp>
        <p:sp>
          <p:nvSpPr>
            <p:cNvPr id="3809" name="Freeform 3808">
              <a:extLst>
                <a:ext uri="{FF2B5EF4-FFF2-40B4-BE49-F238E27FC236}">
                  <a16:creationId xmlns:a16="http://schemas.microsoft.com/office/drawing/2014/main" id="{436233D3-7616-D843-A0F8-0734C3B02DEB}"/>
                </a:ext>
              </a:extLst>
            </p:cNvPr>
            <p:cNvSpPr/>
            <p:nvPr userDrawn="1"/>
          </p:nvSpPr>
          <p:spPr>
            <a:xfrm>
              <a:off x="6538804" y="5787338"/>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6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6"/>
                  </a:cubicBezTo>
                  <a:lnTo>
                    <a:pt x="2491" y="29311"/>
                  </a:lnTo>
                  <a:cubicBezTo>
                    <a:pt x="-2931" y="18453"/>
                    <a:pt x="684" y="7595"/>
                    <a:pt x="11528" y="2166"/>
                  </a:cubicBezTo>
                  <a:close/>
                </a:path>
              </a:pathLst>
            </a:custGeom>
            <a:solidFill>
              <a:srgbClr val="549D40"/>
            </a:solidFill>
            <a:ln w="18073" cap="flat">
              <a:noFill/>
              <a:prstDash val="solid"/>
              <a:miter/>
            </a:ln>
          </p:spPr>
          <p:txBody>
            <a:bodyPr rtlCol="0" anchor="ctr"/>
            <a:lstStyle/>
            <a:p>
              <a:endParaRPr lang="en-US"/>
            </a:p>
          </p:txBody>
        </p:sp>
        <p:sp>
          <p:nvSpPr>
            <p:cNvPr id="3810" name="Freeform 3809">
              <a:extLst>
                <a:ext uri="{FF2B5EF4-FFF2-40B4-BE49-F238E27FC236}">
                  <a16:creationId xmlns:a16="http://schemas.microsoft.com/office/drawing/2014/main" id="{CB3BC494-1C92-1245-B48D-1E159E14189D}"/>
                </a:ext>
              </a:extLst>
            </p:cNvPr>
            <p:cNvSpPr/>
            <p:nvPr userDrawn="1"/>
          </p:nvSpPr>
          <p:spPr>
            <a:xfrm>
              <a:off x="7163055" y="5483673"/>
              <a:ext cx="39763" cy="121246"/>
            </a:xfrm>
            <a:custGeom>
              <a:avLst/>
              <a:gdLst>
                <a:gd name="connsiteX0" fmla="*/ 39764 w 39763"/>
                <a:gd name="connsiteY0" fmla="*/ 19906 h 121246"/>
                <a:gd name="connsiteX1" fmla="*/ 39764 w 39763"/>
                <a:gd name="connsiteY1" fmla="*/ 101341 h 121246"/>
                <a:gd name="connsiteX2" fmla="*/ 19882 w 39763"/>
                <a:gd name="connsiteY2" fmla="*/ 121247 h 121246"/>
                <a:gd name="connsiteX3" fmla="*/ 19882 w 39763"/>
                <a:gd name="connsiteY3" fmla="*/ 121247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9"/>
                    <a:pt x="30726" y="121247"/>
                    <a:pt x="19882" y="121247"/>
                  </a:cubicBezTo>
                  <a:lnTo>
                    <a:pt x="19882" y="121247"/>
                  </a:lnTo>
                  <a:cubicBezTo>
                    <a:pt x="9037" y="121247"/>
                    <a:pt x="0" y="112199"/>
                    <a:pt x="0" y="101341"/>
                  </a:cubicBezTo>
                  <a:lnTo>
                    <a:pt x="0" y="19906"/>
                  </a:lnTo>
                  <a:cubicBezTo>
                    <a:pt x="0" y="9048"/>
                    <a:pt x="9037" y="0"/>
                    <a:pt x="19882" y="0"/>
                  </a:cubicBezTo>
                  <a:lnTo>
                    <a:pt x="19882" y="0"/>
                  </a:lnTo>
                  <a:cubicBezTo>
                    <a:pt x="30726" y="0"/>
                    <a:pt x="39764" y="9048"/>
                    <a:pt x="39764" y="19906"/>
                  </a:cubicBezTo>
                  <a:close/>
                </a:path>
              </a:pathLst>
            </a:custGeom>
            <a:solidFill>
              <a:srgbClr val="549D40"/>
            </a:solidFill>
            <a:ln w="18073" cap="flat">
              <a:noFill/>
              <a:prstDash val="solid"/>
              <a:miter/>
            </a:ln>
          </p:spPr>
          <p:txBody>
            <a:bodyPr rtlCol="0" anchor="ctr"/>
            <a:lstStyle/>
            <a:p>
              <a:endParaRPr lang="en-US"/>
            </a:p>
          </p:txBody>
        </p:sp>
        <p:sp>
          <p:nvSpPr>
            <p:cNvPr id="3811" name="Freeform 3810">
              <a:extLst>
                <a:ext uri="{FF2B5EF4-FFF2-40B4-BE49-F238E27FC236}">
                  <a16:creationId xmlns:a16="http://schemas.microsoft.com/office/drawing/2014/main" id="{24A12F10-661D-2F47-97BC-1795E75BFD5A}"/>
                </a:ext>
              </a:extLst>
            </p:cNvPr>
            <p:cNvSpPr/>
            <p:nvPr userDrawn="1"/>
          </p:nvSpPr>
          <p:spPr>
            <a:xfrm>
              <a:off x="6859405" y="5787694"/>
              <a:ext cx="39763" cy="121246"/>
            </a:xfrm>
            <a:custGeom>
              <a:avLst/>
              <a:gdLst>
                <a:gd name="connsiteX0" fmla="*/ 39764 w 39763"/>
                <a:gd name="connsiteY0" fmla="*/ 19906 h 121246"/>
                <a:gd name="connsiteX1" fmla="*/ 39764 w 39763"/>
                <a:gd name="connsiteY1" fmla="*/ 101340 h 121246"/>
                <a:gd name="connsiteX2" fmla="*/ 19882 w 39763"/>
                <a:gd name="connsiteY2" fmla="*/ 121246 h 121246"/>
                <a:gd name="connsiteX3" fmla="*/ 19882 w 39763"/>
                <a:gd name="connsiteY3" fmla="*/ 121246 h 121246"/>
                <a:gd name="connsiteX4" fmla="*/ 0 w 39763"/>
                <a:gd name="connsiteY4" fmla="*/ 101340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0"/>
                  </a:lnTo>
                  <a:cubicBezTo>
                    <a:pt x="39764" y="112198"/>
                    <a:pt x="30727" y="121246"/>
                    <a:pt x="19882" y="121246"/>
                  </a:cubicBezTo>
                  <a:lnTo>
                    <a:pt x="19882" y="121246"/>
                  </a:lnTo>
                  <a:cubicBezTo>
                    <a:pt x="9037" y="121246"/>
                    <a:pt x="0" y="112198"/>
                    <a:pt x="0" y="101340"/>
                  </a:cubicBezTo>
                  <a:lnTo>
                    <a:pt x="0" y="19906"/>
                  </a:lnTo>
                  <a:cubicBezTo>
                    <a:pt x="0" y="9048"/>
                    <a:pt x="9037" y="0"/>
                    <a:pt x="19882" y="0"/>
                  </a:cubicBezTo>
                  <a:lnTo>
                    <a:pt x="19882" y="0"/>
                  </a:lnTo>
                  <a:cubicBezTo>
                    <a:pt x="30727" y="0"/>
                    <a:pt x="39764" y="9048"/>
                    <a:pt x="39764" y="19906"/>
                  </a:cubicBezTo>
                  <a:close/>
                </a:path>
              </a:pathLst>
            </a:custGeom>
            <a:solidFill>
              <a:srgbClr val="549D40"/>
            </a:solidFill>
            <a:ln w="18073" cap="flat">
              <a:noFill/>
              <a:prstDash val="solid"/>
              <a:miter/>
            </a:ln>
          </p:spPr>
          <p:txBody>
            <a:bodyPr rtlCol="0" anchor="ctr"/>
            <a:lstStyle/>
            <a:p>
              <a:endParaRPr lang="en-US"/>
            </a:p>
          </p:txBody>
        </p:sp>
        <p:sp>
          <p:nvSpPr>
            <p:cNvPr id="3812" name="Freeform 3811">
              <a:extLst>
                <a:ext uri="{FF2B5EF4-FFF2-40B4-BE49-F238E27FC236}">
                  <a16:creationId xmlns:a16="http://schemas.microsoft.com/office/drawing/2014/main" id="{5FDEA855-135F-BF49-A949-CC4F6AE91254}"/>
                </a:ext>
              </a:extLst>
            </p:cNvPr>
            <p:cNvSpPr/>
            <p:nvPr userDrawn="1"/>
          </p:nvSpPr>
          <p:spPr>
            <a:xfrm>
              <a:off x="7144296" y="5787338"/>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6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6"/>
                  </a:cubicBezTo>
                  <a:lnTo>
                    <a:pt x="2491" y="29311"/>
                  </a:lnTo>
                  <a:cubicBezTo>
                    <a:pt x="-2931" y="18453"/>
                    <a:pt x="684" y="7595"/>
                    <a:pt x="11528" y="2166"/>
                  </a:cubicBezTo>
                  <a:close/>
                </a:path>
              </a:pathLst>
            </a:custGeom>
            <a:solidFill>
              <a:srgbClr val="549D40"/>
            </a:solidFill>
            <a:ln w="18073" cap="flat">
              <a:noFill/>
              <a:prstDash val="solid"/>
              <a:miter/>
            </a:ln>
          </p:spPr>
          <p:txBody>
            <a:bodyPr rtlCol="0" anchor="ctr"/>
            <a:lstStyle/>
            <a:p>
              <a:endParaRPr lang="en-US"/>
            </a:p>
          </p:txBody>
        </p:sp>
        <p:sp>
          <p:nvSpPr>
            <p:cNvPr id="3813" name="Freeform 3812">
              <a:extLst>
                <a:ext uri="{FF2B5EF4-FFF2-40B4-BE49-F238E27FC236}">
                  <a16:creationId xmlns:a16="http://schemas.microsoft.com/office/drawing/2014/main" id="{73B61031-5144-3D4B-B263-E0FA776D6848}"/>
                </a:ext>
              </a:extLst>
            </p:cNvPr>
            <p:cNvSpPr/>
            <p:nvPr userDrawn="1"/>
          </p:nvSpPr>
          <p:spPr>
            <a:xfrm>
              <a:off x="7466705" y="5181263"/>
              <a:ext cx="39763" cy="121445"/>
            </a:xfrm>
            <a:custGeom>
              <a:avLst/>
              <a:gdLst>
                <a:gd name="connsiteX0" fmla="*/ 39764 w 39763"/>
                <a:gd name="connsiteY0" fmla="*/ 20105 h 121445"/>
                <a:gd name="connsiteX1" fmla="*/ 39764 w 39763"/>
                <a:gd name="connsiteY1" fmla="*/ 101539 h 121445"/>
                <a:gd name="connsiteX2" fmla="*/ 19882 w 39763"/>
                <a:gd name="connsiteY2" fmla="*/ 121445 h 121445"/>
                <a:gd name="connsiteX3" fmla="*/ 19882 w 39763"/>
                <a:gd name="connsiteY3" fmla="*/ 121445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6" y="121445"/>
                    <a:pt x="19882" y="121445"/>
                  </a:cubicBezTo>
                  <a:lnTo>
                    <a:pt x="19882" y="121445"/>
                  </a:lnTo>
                  <a:cubicBezTo>
                    <a:pt x="9037" y="121445"/>
                    <a:pt x="0" y="112397"/>
                    <a:pt x="0" y="101539"/>
                  </a:cubicBezTo>
                  <a:lnTo>
                    <a:pt x="0" y="20105"/>
                  </a:lnTo>
                  <a:cubicBezTo>
                    <a:pt x="0" y="9247"/>
                    <a:pt x="9037" y="199"/>
                    <a:pt x="19882" y="199"/>
                  </a:cubicBezTo>
                  <a:lnTo>
                    <a:pt x="19882" y="199"/>
                  </a:lnTo>
                  <a:cubicBezTo>
                    <a:pt x="28919" y="-1611"/>
                    <a:pt x="39764" y="9247"/>
                    <a:pt x="39764" y="20105"/>
                  </a:cubicBezTo>
                  <a:close/>
                </a:path>
              </a:pathLst>
            </a:custGeom>
            <a:solidFill>
              <a:srgbClr val="549D40"/>
            </a:solidFill>
            <a:ln w="18073" cap="flat">
              <a:noFill/>
              <a:prstDash val="solid"/>
              <a:miter/>
            </a:ln>
          </p:spPr>
          <p:txBody>
            <a:bodyPr rtlCol="0" anchor="ctr"/>
            <a:lstStyle/>
            <a:p>
              <a:endParaRPr lang="en-US"/>
            </a:p>
          </p:txBody>
        </p:sp>
        <p:sp>
          <p:nvSpPr>
            <p:cNvPr id="3814" name="Freeform 3813">
              <a:extLst>
                <a:ext uri="{FF2B5EF4-FFF2-40B4-BE49-F238E27FC236}">
                  <a16:creationId xmlns:a16="http://schemas.microsoft.com/office/drawing/2014/main" id="{BA0EA54D-C079-B142-8F56-BE4D380C4AD4}"/>
                </a:ext>
              </a:extLst>
            </p:cNvPr>
            <p:cNvSpPr/>
            <p:nvPr userDrawn="1"/>
          </p:nvSpPr>
          <p:spPr>
            <a:xfrm>
              <a:off x="7750796" y="5181105"/>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6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a:p>
          </p:txBody>
        </p:sp>
        <p:sp>
          <p:nvSpPr>
            <p:cNvPr id="3815" name="Freeform 3814">
              <a:extLst>
                <a:ext uri="{FF2B5EF4-FFF2-40B4-BE49-F238E27FC236}">
                  <a16:creationId xmlns:a16="http://schemas.microsoft.com/office/drawing/2014/main" id="{3C3DE784-0F63-EB43-9B7D-C4CB301D1D9A}"/>
                </a:ext>
              </a:extLst>
            </p:cNvPr>
            <p:cNvSpPr/>
            <p:nvPr userDrawn="1"/>
          </p:nvSpPr>
          <p:spPr>
            <a:xfrm>
              <a:off x="8053439" y="5181105"/>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6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6"/>
                  </a:cubicBezTo>
                  <a:lnTo>
                    <a:pt x="2491" y="29311"/>
                  </a:lnTo>
                  <a:cubicBezTo>
                    <a:pt x="-2931" y="18453"/>
                    <a:pt x="684" y="7595"/>
                    <a:pt x="11528" y="2166"/>
                  </a:cubicBezTo>
                  <a:close/>
                </a:path>
              </a:pathLst>
            </a:custGeom>
            <a:solidFill>
              <a:srgbClr val="549D40"/>
            </a:solidFill>
            <a:ln w="18073" cap="flat">
              <a:noFill/>
              <a:prstDash val="solid"/>
              <a:miter/>
            </a:ln>
          </p:spPr>
          <p:txBody>
            <a:bodyPr rtlCol="0" anchor="ctr"/>
            <a:lstStyle/>
            <a:p>
              <a:endParaRPr lang="en-US"/>
            </a:p>
          </p:txBody>
        </p:sp>
        <p:sp>
          <p:nvSpPr>
            <p:cNvPr id="3816" name="Freeform 3815">
              <a:extLst>
                <a:ext uri="{FF2B5EF4-FFF2-40B4-BE49-F238E27FC236}">
                  <a16:creationId xmlns:a16="http://schemas.microsoft.com/office/drawing/2014/main" id="{B3A4B29C-0C12-8B47-B9FB-8A581355BE77}"/>
                </a:ext>
              </a:extLst>
            </p:cNvPr>
            <p:cNvSpPr/>
            <p:nvPr userDrawn="1"/>
          </p:nvSpPr>
          <p:spPr>
            <a:xfrm>
              <a:off x="7447146" y="5483317"/>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3 h 120149"/>
                <a:gd name="connsiteX5" fmla="*/ 66552 w 77753"/>
                <a:gd name="connsiteY5" fmla="*/ 117983 h 120149"/>
                <a:gd name="connsiteX6" fmla="*/ 39441 w 77753"/>
                <a:gd name="connsiteY6" fmla="*/ 108935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8"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a:p>
          </p:txBody>
        </p:sp>
        <p:sp>
          <p:nvSpPr>
            <p:cNvPr id="3817" name="Freeform 3816">
              <a:extLst>
                <a:ext uri="{FF2B5EF4-FFF2-40B4-BE49-F238E27FC236}">
                  <a16:creationId xmlns:a16="http://schemas.microsoft.com/office/drawing/2014/main" id="{8FB543CB-C787-F748-818E-4718DD240874}"/>
                </a:ext>
              </a:extLst>
            </p:cNvPr>
            <p:cNvSpPr/>
            <p:nvPr userDrawn="1"/>
          </p:nvSpPr>
          <p:spPr>
            <a:xfrm>
              <a:off x="7750796" y="5483317"/>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3 h 120149"/>
                <a:gd name="connsiteX5" fmla="*/ 66552 w 77752"/>
                <a:gd name="connsiteY5" fmla="*/ 117983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a:p>
          </p:txBody>
        </p:sp>
        <p:sp>
          <p:nvSpPr>
            <p:cNvPr id="3818" name="Freeform 3817">
              <a:extLst>
                <a:ext uri="{FF2B5EF4-FFF2-40B4-BE49-F238E27FC236}">
                  <a16:creationId xmlns:a16="http://schemas.microsoft.com/office/drawing/2014/main" id="{5929C737-A307-4B44-8225-2F42816A0D14}"/>
                </a:ext>
              </a:extLst>
            </p:cNvPr>
            <p:cNvSpPr/>
            <p:nvPr userDrawn="1"/>
          </p:nvSpPr>
          <p:spPr>
            <a:xfrm>
              <a:off x="7447146" y="5787338"/>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4 h 120149"/>
                <a:gd name="connsiteX5" fmla="*/ 66552 w 77753"/>
                <a:gd name="connsiteY5" fmla="*/ 117984 h 120149"/>
                <a:gd name="connsiteX6" fmla="*/ 39441 w 77753"/>
                <a:gd name="connsiteY6" fmla="*/ 108936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a:p>
          </p:txBody>
        </p:sp>
        <p:sp>
          <p:nvSpPr>
            <p:cNvPr id="3819" name="Freeform 3818">
              <a:extLst>
                <a:ext uri="{FF2B5EF4-FFF2-40B4-BE49-F238E27FC236}">
                  <a16:creationId xmlns:a16="http://schemas.microsoft.com/office/drawing/2014/main" id="{EBAC0A99-7490-ED46-AD4D-087156BA713F}"/>
                </a:ext>
              </a:extLst>
            </p:cNvPr>
            <p:cNvSpPr/>
            <p:nvPr userDrawn="1"/>
          </p:nvSpPr>
          <p:spPr>
            <a:xfrm>
              <a:off x="8072197" y="5483673"/>
              <a:ext cx="39763" cy="121246"/>
            </a:xfrm>
            <a:custGeom>
              <a:avLst/>
              <a:gdLst>
                <a:gd name="connsiteX0" fmla="*/ 39764 w 39763"/>
                <a:gd name="connsiteY0" fmla="*/ 19906 h 121246"/>
                <a:gd name="connsiteX1" fmla="*/ 39764 w 39763"/>
                <a:gd name="connsiteY1" fmla="*/ 101341 h 121246"/>
                <a:gd name="connsiteX2" fmla="*/ 19882 w 39763"/>
                <a:gd name="connsiteY2" fmla="*/ 121247 h 121246"/>
                <a:gd name="connsiteX3" fmla="*/ 19882 w 39763"/>
                <a:gd name="connsiteY3" fmla="*/ 121247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9"/>
                    <a:pt x="30726" y="121247"/>
                    <a:pt x="19882" y="121247"/>
                  </a:cubicBezTo>
                  <a:lnTo>
                    <a:pt x="19882" y="121247"/>
                  </a:lnTo>
                  <a:cubicBezTo>
                    <a:pt x="9037" y="121247"/>
                    <a:pt x="0" y="112199"/>
                    <a:pt x="0" y="101341"/>
                  </a:cubicBezTo>
                  <a:lnTo>
                    <a:pt x="0" y="19906"/>
                  </a:lnTo>
                  <a:cubicBezTo>
                    <a:pt x="0" y="9048"/>
                    <a:pt x="9037" y="0"/>
                    <a:pt x="19882" y="0"/>
                  </a:cubicBezTo>
                  <a:lnTo>
                    <a:pt x="19882" y="0"/>
                  </a:lnTo>
                  <a:cubicBezTo>
                    <a:pt x="28919" y="0"/>
                    <a:pt x="39764" y="9048"/>
                    <a:pt x="39764" y="19906"/>
                  </a:cubicBezTo>
                  <a:close/>
                </a:path>
              </a:pathLst>
            </a:custGeom>
            <a:solidFill>
              <a:srgbClr val="549D40"/>
            </a:solidFill>
            <a:ln w="18073" cap="flat">
              <a:noFill/>
              <a:prstDash val="solid"/>
              <a:miter/>
            </a:ln>
          </p:spPr>
          <p:txBody>
            <a:bodyPr rtlCol="0" anchor="ctr"/>
            <a:lstStyle/>
            <a:p>
              <a:endParaRPr lang="en-US"/>
            </a:p>
          </p:txBody>
        </p:sp>
        <p:sp>
          <p:nvSpPr>
            <p:cNvPr id="3820" name="Freeform 3819">
              <a:extLst>
                <a:ext uri="{FF2B5EF4-FFF2-40B4-BE49-F238E27FC236}">
                  <a16:creationId xmlns:a16="http://schemas.microsoft.com/office/drawing/2014/main" id="{9CCD35CF-A104-4C43-A4D9-AEC1498E342D}"/>
                </a:ext>
              </a:extLst>
            </p:cNvPr>
            <p:cNvSpPr/>
            <p:nvPr userDrawn="1"/>
          </p:nvSpPr>
          <p:spPr>
            <a:xfrm>
              <a:off x="7768547" y="5787694"/>
              <a:ext cx="39763" cy="121246"/>
            </a:xfrm>
            <a:custGeom>
              <a:avLst/>
              <a:gdLst>
                <a:gd name="connsiteX0" fmla="*/ 39764 w 39763"/>
                <a:gd name="connsiteY0" fmla="*/ 19906 h 121246"/>
                <a:gd name="connsiteX1" fmla="*/ 39764 w 39763"/>
                <a:gd name="connsiteY1" fmla="*/ 101340 h 121246"/>
                <a:gd name="connsiteX2" fmla="*/ 19882 w 39763"/>
                <a:gd name="connsiteY2" fmla="*/ 121246 h 121246"/>
                <a:gd name="connsiteX3" fmla="*/ 19882 w 39763"/>
                <a:gd name="connsiteY3" fmla="*/ 121246 h 121246"/>
                <a:gd name="connsiteX4" fmla="*/ 0 w 39763"/>
                <a:gd name="connsiteY4" fmla="*/ 101340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0"/>
                  </a:lnTo>
                  <a:cubicBezTo>
                    <a:pt x="39764" y="112198"/>
                    <a:pt x="30727" y="121246"/>
                    <a:pt x="19882" y="121246"/>
                  </a:cubicBezTo>
                  <a:lnTo>
                    <a:pt x="19882" y="121246"/>
                  </a:lnTo>
                  <a:cubicBezTo>
                    <a:pt x="9037" y="121246"/>
                    <a:pt x="0" y="112198"/>
                    <a:pt x="0" y="101340"/>
                  </a:cubicBezTo>
                  <a:lnTo>
                    <a:pt x="0" y="19906"/>
                  </a:lnTo>
                  <a:cubicBezTo>
                    <a:pt x="0" y="9048"/>
                    <a:pt x="9037" y="0"/>
                    <a:pt x="19882" y="0"/>
                  </a:cubicBezTo>
                  <a:lnTo>
                    <a:pt x="19882" y="0"/>
                  </a:lnTo>
                  <a:cubicBezTo>
                    <a:pt x="30727" y="0"/>
                    <a:pt x="39764" y="9048"/>
                    <a:pt x="39764" y="19906"/>
                  </a:cubicBezTo>
                  <a:close/>
                </a:path>
              </a:pathLst>
            </a:custGeom>
            <a:solidFill>
              <a:srgbClr val="549D40"/>
            </a:solidFill>
            <a:ln w="18073" cap="flat">
              <a:noFill/>
              <a:prstDash val="solid"/>
              <a:miter/>
            </a:ln>
          </p:spPr>
          <p:txBody>
            <a:bodyPr rtlCol="0" anchor="ctr"/>
            <a:lstStyle/>
            <a:p>
              <a:endParaRPr lang="en-US"/>
            </a:p>
          </p:txBody>
        </p:sp>
        <p:sp>
          <p:nvSpPr>
            <p:cNvPr id="3821" name="Freeform 3820">
              <a:extLst>
                <a:ext uri="{FF2B5EF4-FFF2-40B4-BE49-F238E27FC236}">
                  <a16:creationId xmlns:a16="http://schemas.microsoft.com/office/drawing/2014/main" id="{6A0043C2-D6F2-8A4B-8A02-CE4215221A44}"/>
                </a:ext>
              </a:extLst>
            </p:cNvPr>
            <p:cNvSpPr/>
            <p:nvPr userDrawn="1"/>
          </p:nvSpPr>
          <p:spPr>
            <a:xfrm>
              <a:off x="8053439" y="5787338"/>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6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6"/>
                  </a:cubicBezTo>
                  <a:lnTo>
                    <a:pt x="2491" y="29311"/>
                  </a:lnTo>
                  <a:cubicBezTo>
                    <a:pt x="-2931" y="18453"/>
                    <a:pt x="684" y="7595"/>
                    <a:pt x="11528" y="2166"/>
                  </a:cubicBezTo>
                  <a:close/>
                </a:path>
              </a:pathLst>
            </a:custGeom>
            <a:solidFill>
              <a:srgbClr val="549D40"/>
            </a:solidFill>
            <a:ln w="18073" cap="flat">
              <a:noFill/>
              <a:prstDash val="solid"/>
              <a:miter/>
            </a:ln>
          </p:spPr>
          <p:txBody>
            <a:bodyPr rtlCol="0" anchor="ctr"/>
            <a:lstStyle/>
            <a:p>
              <a:endParaRPr lang="en-US"/>
            </a:p>
          </p:txBody>
        </p:sp>
        <p:sp>
          <p:nvSpPr>
            <p:cNvPr id="3822" name="Freeform 3821">
              <a:extLst>
                <a:ext uri="{FF2B5EF4-FFF2-40B4-BE49-F238E27FC236}">
                  <a16:creationId xmlns:a16="http://schemas.microsoft.com/office/drawing/2014/main" id="{A9E50038-7E57-204D-9FE1-56A897A2962C}"/>
                </a:ext>
              </a:extLst>
            </p:cNvPr>
            <p:cNvSpPr/>
            <p:nvPr userDrawn="1"/>
          </p:nvSpPr>
          <p:spPr>
            <a:xfrm>
              <a:off x="8374039" y="5181263"/>
              <a:ext cx="39763" cy="121445"/>
            </a:xfrm>
            <a:custGeom>
              <a:avLst/>
              <a:gdLst>
                <a:gd name="connsiteX0" fmla="*/ 39764 w 39763"/>
                <a:gd name="connsiteY0" fmla="*/ 20105 h 121445"/>
                <a:gd name="connsiteX1" fmla="*/ 39764 w 39763"/>
                <a:gd name="connsiteY1" fmla="*/ 101539 h 121445"/>
                <a:gd name="connsiteX2" fmla="*/ 19882 w 39763"/>
                <a:gd name="connsiteY2" fmla="*/ 121445 h 121445"/>
                <a:gd name="connsiteX3" fmla="*/ 19882 w 39763"/>
                <a:gd name="connsiteY3" fmla="*/ 121445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7" y="121445"/>
                    <a:pt x="19882" y="121445"/>
                  </a:cubicBezTo>
                  <a:lnTo>
                    <a:pt x="19882" y="121445"/>
                  </a:lnTo>
                  <a:cubicBezTo>
                    <a:pt x="9037" y="121445"/>
                    <a:pt x="0" y="112397"/>
                    <a:pt x="0" y="101539"/>
                  </a:cubicBezTo>
                  <a:lnTo>
                    <a:pt x="0" y="20105"/>
                  </a:lnTo>
                  <a:cubicBezTo>
                    <a:pt x="0" y="9247"/>
                    <a:pt x="9037" y="199"/>
                    <a:pt x="19882" y="199"/>
                  </a:cubicBezTo>
                  <a:lnTo>
                    <a:pt x="19882" y="199"/>
                  </a:lnTo>
                  <a:cubicBezTo>
                    <a:pt x="30727" y="-1611"/>
                    <a:pt x="39764" y="9247"/>
                    <a:pt x="39764" y="20105"/>
                  </a:cubicBezTo>
                  <a:close/>
                </a:path>
              </a:pathLst>
            </a:custGeom>
            <a:solidFill>
              <a:srgbClr val="549D40"/>
            </a:solidFill>
            <a:ln w="18073" cap="flat">
              <a:noFill/>
              <a:prstDash val="solid"/>
              <a:miter/>
            </a:ln>
          </p:spPr>
          <p:txBody>
            <a:bodyPr rtlCol="0" anchor="ctr"/>
            <a:lstStyle/>
            <a:p>
              <a:endParaRPr lang="en-US"/>
            </a:p>
          </p:txBody>
        </p:sp>
        <p:sp>
          <p:nvSpPr>
            <p:cNvPr id="3823" name="Freeform 3822">
              <a:extLst>
                <a:ext uri="{FF2B5EF4-FFF2-40B4-BE49-F238E27FC236}">
                  <a16:creationId xmlns:a16="http://schemas.microsoft.com/office/drawing/2014/main" id="{A5E29197-7C4C-B441-B775-017FDD1BD5AD}"/>
                </a:ext>
              </a:extLst>
            </p:cNvPr>
            <p:cNvSpPr/>
            <p:nvPr userDrawn="1"/>
          </p:nvSpPr>
          <p:spPr>
            <a:xfrm>
              <a:off x="8658931" y="5181105"/>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6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6"/>
                  </a:cubicBezTo>
                  <a:lnTo>
                    <a:pt x="2491" y="29311"/>
                  </a:lnTo>
                  <a:cubicBezTo>
                    <a:pt x="-2931" y="18453"/>
                    <a:pt x="684" y="7595"/>
                    <a:pt x="11528" y="2166"/>
                  </a:cubicBezTo>
                  <a:close/>
                </a:path>
              </a:pathLst>
            </a:custGeom>
            <a:solidFill>
              <a:srgbClr val="549D40"/>
            </a:solidFill>
            <a:ln w="18073" cap="flat">
              <a:noFill/>
              <a:prstDash val="solid"/>
              <a:miter/>
            </a:ln>
          </p:spPr>
          <p:txBody>
            <a:bodyPr rtlCol="0" anchor="ctr"/>
            <a:lstStyle/>
            <a:p>
              <a:endParaRPr lang="en-US"/>
            </a:p>
          </p:txBody>
        </p:sp>
        <p:sp>
          <p:nvSpPr>
            <p:cNvPr id="3824" name="Freeform 3823">
              <a:extLst>
                <a:ext uri="{FF2B5EF4-FFF2-40B4-BE49-F238E27FC236}">
                  <a16:creationId xmlns:a16="http://schemas.microsoft.com/office/drawing/2014/main" id="{594D492B-3DE3-7940-96E4-4E36C554BA16}"/>
                </a:ext>
              </a:extLst>
            </p:cNvPr>
            <p:cNvSpPr/>
            <p:nvPr userDrawn="1"/>
          </p:nvSpPr>
          <p:spPr>
            <a:xfrm>
              <a:off x="8961781" y="5181105"/>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6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a:p>
          </p:txBody>
        </p:sp>
        <p:sp>
          <p:nvSpPr>
            <p:cNvPr id="3825" name="Freeform 3824">
              <a:extLst>
                <a:ext uri="{FF2B5EF4-FFF2-40B4-BE49-F238E27FC236}">
                  <a16:creationId xmlns:a16="http://schemas.microsoft.com/office/drawing/2014/main" id="{DE6FFADF-26E4-5646-9F23-259675EBA864}"/>
                </a:ext>
              </a:extLst>
            </p:cNvPr>
            <p:cNvSpPr/>
            <p:nvPr userDrawn="1"/>
          </p:nvSpPr>
          <p:spPr>
            <a:xfrm>
              <a:off x="8356288" y="5483317"/>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3 h 120149"/>
                <a:gd name="connsiteX5" fmla="*/ 66552 w 77752"/>
                <a:gd name="connsiteY5" fmla="*/ 117983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a:p>
          </p:txBody>
        </p:sp>
        <p:sp>
          <p:nvSpPr>
            <p:cNvPr id="3826" name="Freeform 3825">
              <a:extLst>
                <a:ext uri="{FF2B5EF4-FFF2-40B4-BE49-F238E27FC236}">
                  <a16:creationId xmlns:a16="http://schemas.microsoft.com/office/drawing/2014/main" id="{67A4ADDB-E7C8-4148-A5B6-C1BCFC85C728}"/>
                </a:ext>
              </a:extLst>
            </p:cNvPr>
            <p:cNvSpPr/>
            <p:nvPr userDrawn="1"/>
          </p:nvSpPr>
          <p:spPr>
            <a:xfrm>
              <a:off x="8658931" y="5483317"/>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3 h 120149"/>
                <a:gd name="connsiteX5" fmla="*/ 65752 w 76952"/>
                <a:gd name="connsiteY5" fmla="*/ 117983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3"/>
                  </a:cubicBezTo>
                  <a:lnTo>
                    <a:pt x="65752" y="117983"/>
                  </a:lnTo>
                  <a:cubicBezTo>
                    <a:pt x="56714" y="123413"/>
                    <a:pt x="44062" y="117983"/>
                    <a:pt x="38640" y="108935"/>
                  </a:cubicBezTo>
                  <a:lnTo>
                    <a:pt x="2491" y="29311"/>
                  </a:lnTo>
                  <a:cubicBezTo>
                    <a:pt x="-2931" y="18453"/>
                    <a:pt x="684" y="7595"/>
                    <a:pt x="11528" y="2166"/>
                  </a:cubicBezTo>
                  <a:close/>
                </a:path>
              </a:pathLst>
            </a:custGeom>
            <a:solidFill>
              <a:srgbClr val="549D40"/>
            </a:solidFill>
            <a:ln w="18073" cap="flat">
              <a:noFill/>
              <a:prstDash val="solid"/>
              <a:miter/>
            </a:ln>
          </p:spPr>
          <p:txBody>
            <a:bodyPr rtlCol="0" anchor="ctr"/>
            <a:lstStyle/>
            <a:p>
              <a:endParaRPr lang="en-US"/>
            </a:p>
          </p:txBody>
        </p:sp>
        <p:sp>
          <p:nvSpPr>
            <p:cNvPr id="3827" name="Freeform 3826">
              <a:extLst>
                <a:ext uri="{FF2B5EF4-FFF2-40B4-BE49-F238E27FC236}">
                  <a16:creationId xmlns:a16="http://schemas.microsoft.com/office/drawing/2014/main" id="{31B0C03B-CB3D-9242-9F84-5F576F4110BA}"/>
                </a:ext>
              </a:extLst>
            </p:cNvPr>
            <p:cNvSpPr/>
            <p:nvPr userDrawn="1"/>
          </p:nvSpPr>
          <p:spPr>
            <a:xfrm>
              <a:off x="8356288" y="5787338"/>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6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a:p>
          </p:txBody>
        </p:sp>
        <p:sp>
          <p:nvSpPr>
            <p:cNvPr id="3828" name="Freeform 3827">
              <a:extLst>
                <a:ext uri="{FF2B5EF4-FFF2-40B4-BE49-F238E27FC236}">
                  <a16:creationId xmlns:a16="http://schemas.microsoft.com/office/drawing/2014/main" id="{4D43A0B1-3CA6-5045-A055-185493915AD0}"/>
                </a:ext>
              </a:extLst>
            </p:cNvPr>
            <p:cNvSpPr/>
            <p:nvPr userDrawn="1"/>
          </p:nvSpPr>
          <p:spPr>
            <a:xfrm>
              <a:off x="8981340" y="5483673"/>
              <a:ext cx="39763" cy="121246"/>
            </a:xfrm>
            <a:custGeom>
              <a:avLst/>
              <a:gdLst>
                <a:gd name="connsiteX0" fmla="*/ 39764 w 39763"/>
                <a:gd name="connsiteY0" fmla="*/ 19906 h 121246"/>
                <a:gd name="connsiteX1" fmla="*/ 39764 w 39763"/>
                <a:gd name="connsiteY1" fmla="*/ 101341 h 121246"/>
                <a:gd name="connsiteX2" fmla="*/ 19882 w 39763"/>
                <a:gd name="connsiteY2" fmla="*/ 121247 h 121246"/>
                <a:gd name="connsiteX3" fmla="*/ 19882 w 39763"/>
                <a:gd name="connsiteY3" fmla="*/ 121247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9"/>
                    <a:pt x="30726" y="121247"/>
                    <a:pt x="19882" y="121247"/>
                  </a:cubicBezTo>
                  <a:lnTo>
                    <a:pt x="19882" y="121247"/>
                  </a:lnTo>
                  <a:cubicBezTo>
                    <a:pt x="9037" y="121247"/>
                    <a:pt x="0" y="112199"/>
                    <a:pt x="0" y="101341"/>
                  </a:cubicBezTo>
                  <a:lnTo>
                    <a:pt x="0" y="19906"/>
                  </a:lnTo>
                  <a:cubicBezTo>
                    <a:pt x="0" y="9048"/>
                    <a:pt x="9037" y="0"/>
                    <a:pt x="19882" y="0"/>
                  </a:cubicBezTo>
                  <a:lnTo>
                    <a:pt x="19882" y="0"/>
                  </a:lnTo>
                  <a:cubicBezTo>
                    <a:pt x="28919" y="0"/>
                    <a:pt x="39764" y="9048"/>
                    <a:pt x="39764" y="19906"/>
                  </a:cubicBezTo>
                  <a:close/>
                </a:path>
              </a:pathLst>
            </a:custGeom>
            <a:solidFill>
              <a:srgbClr val="549D40"/>
            </a:solidFill>
            <a:ln w="18073" cap="flat">
              <a:noFill/>
              <a:prstDash val="solid"/>
              <a:miter/>
            </a:ln>
          </p:spPr>
          <p:txBody>
            <a:bodyPr rtlCol="0" anchor="ctr"/>
            <a:lstStyle/>
            <a:p>
              <a:endParaRPr lang="en-US"/>
            </a:p>
          </p:txBody>
        </p:sp>
        <p:sp>
          <p:nvSpPr>
            <p:cNvPr id="3829" name="Freeform 3828">
              <a:extLst>
                <a:ext uri="{FF2B5EF4-FFF2-40B4-BE49-F238E27FC236}">
                  <a16:creationId xmlns:a16="http://schemas.microsoft.com/office/drawing/2014/main" id="{AF5E2271-B6CF-7E41-8013-587941C6DCB9}"/>
                </a:ext>
              </a:extLst>
            </p:cNvPr>
            <p:cNvSpPr/>
            <p:nvPr userDrawn="1"/>
          </p:nvSpPr>
          <p:spPr>
            <a:xfrm>
              <a:off x="8677690" y="5787694"/>
              <a:ext cx="39763" cy="121246"/>
            </a:xfrm>
            <a:custGeom>
              <a:avLst/>
              <a:gdLst>
                <a:gd name="connsiteX0" fmla="*/ 39764 w 39763"/>
                <a:gd name="connsiteY0" fmla="*/ 19906 h 121246"/>
                <a:gd name="connsiteX1" fmla="*/ 39764 w 39763"/>
                <a:gd name="connsiteY1" fmla="*/ 101340 h 121246"/>
                <a:gd name="connsiteX2" fmla="*/ 19882 w 39763"/>
                <a:gd name="connsiteY2" fmla="*/ 121246 h 121246"/>
                <a:gd name="connsiteX3" fmla="*/ 19882 w 39763"/>
                <a:gd name="connsiteY3" fmla="*/ 121246 h 121246"/>
                <a:gd name="connsiteX4" fmla="*/ 0 w 39763"/>
                <a:gd name="connsiteY4" fmla="*/ 101340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0"/>
                  </a:lnTo>
                  <a:cubicBezTo>
                    <a:pt x="39764" y="112198"/>
                    <a:pt x="30726" y="121246"/>
                    <a:pt x="19882" y="121246"/>
                  </a:cubicBezTo>
                  <a:lnTo>
                    <a:pt x="19882" y="121246"/>
                  </a:lnTo>
                  <a:cubicBezTo>
                    <a:pt x="9037" y="121246"/>
                    <a:pt x="0" y="112198"/>
                    <a:pt x="0" y="101340"/>
                  </a:cubicBezTo>
                  <a:lnTo>
                    <a:pt x="0" y="19906"/>
                  </a:lnTo>
                  <a:cubicBezTo>
                    <a:pt x="0" y="9048"/>
                    <a:pt x="9037" y="0"/>
                    <a:pt x="19882" y="0"/>
                  </a:cubicBezTo>
                  <a:lnTo>
                    <a:pt x="19882" y="0"/>
                  </a:lnTo>
                  <a:cubicBezTo>
                    <a:pt x="30726" y="0"/>
                    <a:pt x="39764" y="9048"/>
                    <a:pt x="39764" y="19906"/>
                  </a:cubicBezTo>
                  <a:close/>
                </a:path>
              </a:pathLst>
            </a:custGeom>
            <a:solidFill>
              <a:srgbClr val="549D40"/>
            </a:solidFill>
            <a:ln w="18073" cap="flat">
              <a:noFill/>
              <a:prstDash val="solid"/>
              <a:miter/>
            </a:ln>
          </p:spPr>
          <p:txBody>
            <a:bodyPr rtlCol="0" anchor="ctr"/>
            <a:lstStyle/>
            <a:p>
              <a:endParaRPr lang="en-US"/>
            </a:p>
          </p:txBody>
        </p:sp>
        <p:sp>
          <p:nvSpPr>
            <p:cNvPr id="3830" name="Freeform 3829">
              <a:extLst>
                <a:ext uri="{FF2B5EF4-FFF2-40B4-BE49-F238E27FC236}">
                  <a16:creationId xmlns:a16="http://schemas.microsoft.com/office/drawing/2014/main" id="{C25CBF4A-8E29-C24F-8CEF-86D2BE112C16}"/>
                </a:ext>
              </a:extLst>
            </p:cNvPr>
            <p:cNvSpPr/>
            <p:nvPr userDrawn="1"/>
          </p:nvSpPr>
          <p:spPr>
            <a:xfrm>
              <a:off x="8961781" y="5787338"/>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6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a:p>
          </p:txBody>
        </p:sp>
        <p:sp>
          <p:nvSpPr>
            <p:cNvPr id="3831" name="Freeform 3830">
              <a:extLst>
                <a:ext uri="{FF2B5EF4-FFF2-40B4-BE49-F238E27FC236}">
                  <a16:creationId xmlns:a16="http://schemas.microsoft.com/office/drawing/2014/main" id="{FF7B2D75-FF06-1A4D-9EB0-B98BB6CC3515}"/>
                </a:ext>
              </a:extLst>
            </p:cNvPr>
            <p:cNvSpPr/>
            <p:nvPr userDrawn="1"/>
          </p:nvSpPr>
          <p:spPr>
            <a:xfrm>
              <a:off x="9283182" y="5181263"/>
              <a:ext cx="39763" cy="121445"/>
            </a:xfrm>
            <a:custGeom>
              <a:avLst/>
              <a:gdLst>
                <a:gd name="connsiteX0" fmla="*/ 39764 w 39763"/>
                <a:gd name="connsiteY0" fmla="*/ 20105 h 121445"/>
                <a:gd name="connsiteX1" fmla="*/ 39764 w 39763"/>
                <a:gd name="connsiteY1" fmla="*/ 101539 h 121445"/>
                <a:gd name="connsiteX2" fmla="*/ 19882 w 39763"/>
                <a:gd name="connsiteY2" fmla="*/ 121445 h 121445"/>
                <a:gd name="connsiteX3" fmla="*/ 19882 w 39763"/>
                <a:gd name="connsiteY3" fmla="*/ 121445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6" y="121445"/>
                    <a:pt x="19882" y="121445"/>
                  </a:cubicBezTo>
                  <a:lnTo>
                    <a:pt x="19882" y="121445"/>
                  </a:lnTo>
                  <a:cubicBezTo>
                    <a:pt x="9037" y="121445"/>
                    <a:pt x="0" y="112397"/>
                    <a:pt x="0" y="101539"/>
                  </a:cubicBezTo>
                  <a:lnTo>
                    <a:pt x="0" y="20105"/>
                  </a:lnTo>
                  <a:cubicBezTo>
                    <a:pt x="0" y="9247"/>
                    <a:pt x="9037" y="199"/>
                    <a:pt x="19882" y="199"/>
                  </a:cubicBezTo>
                  <a:lnTo>
                    <a:pt x="19882" y="199"/>
                  </a:lnTo>
                  <a:cubicBezTo>
                    <a:pt x="30726" y="-1611"/>
                    <a:pt x="39764" y="9247"/>
                    <a:pt x="39764" y="20105"/>
                  </a:cubicBezTo>
                  <a:close/>
                </a:path>
              </a:pathLst>
            </a:custGeom>
            <a:solidFill>
              <a:srgbClr val="549D40"/>
            </a:solidFill>
            <a:ln w="18073" cap="flat">
              <a:noFill/>
              <a:prstDash val="solid"/>
              <a:miter/>
            </a:ln>
          </p:spPr>
          <p:txBody>
            <a:bodyPr rtlCol="0" anchor="ctr"/>
            <a:lstStyle/>
            <a:p>
              <a:endParaRPr lang="en-US"/>
            </a:p>
          </p:txBody>
        </p:sp>
        <p:sp>
          <p:nvSpPr>
            <p:cNvPr id="3832" name="Freeform 3831">
              <a:extLst>
                <a:ext uri="{FF2B5EF4-FFF2-40B4-BE49-F238E27FC236}">
                  <a16:creationId xmlns:a16="http://schemas.microsoft.com/office/drawing/2014/main" id="{5902B585-87EF-2849-94C7-26F6E56A7448}"/>
                </a:ext>
              </a:extLst>
            </p:cNvPr>
            <p:cNvSpPr/>
            <p:nvPr userDrawn="1"/>
          </p:nvSpPr>
          <p:spPr>
            <a:xfrm>
              <a:off x="9568074" y="5181105"/>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6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6"/>
                  </a:cubicBezTo>
                  <a:lnTo>
                    <a:pt x="2491" y="29311"/>
                  </a:lnTo>
                  <a:cubicBezTo>
                    <a:pt x="-2931" y="18453"/>
                    <a:pt x="684" y="7595"/>
                    <a:pt x="11528" y="2166"/>
                  </a:cubicBezTo>
                  <a:close/>
                </a:path>
              </a:pathLst>
            </a:custGeom>
            <a:solidFill>
              <a:srgbClr val="549D40"/>
            </a:solidFill>
            <a:ln w="18073" cap="flat">
              <a:noFill/>
              <a:prstDash val="solid"/>
              <a:miter/>
            </a:ln>
          </p:spPr>
          <p:txBody>
            <a:bodyPr rtlCol="0" anchor="ctr"/>
            <a:lstStyle/>
            <a:p>
              <a:endParaRPr lang="en-US"/>
            </a:p>
          </p:txBody>
        </p:sp>
        <p:sp>
          <p:nvSpPr>
            <p:cNvPr id="3833" name="Freeform 3832">
              <a:extLst>
                <a:ext uri="{FF2B5EF4-FFF2-40B4-BE49-F238E27FC236}">
                  <a16:creationId xmlns:a16="http://schemas.microsoft.com/office/drawing/2014/main" id="{2A0139F5-5A01-F246-8467-A7D6C11D621C}"/>
                </a:ext>
              </a:extLst>
            </p:cNvPr>
            <p:cNvSpPr/>
            <p:nvPr userDrawn="1"/>
          </p:nvSpPr>
          <p:spPr>
            <a:xfrm>
              <a:off x="9870923" y="5181105"/>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4 h 120149"/>
                <a:gd name="connsiteX5" fmla="*/ 66552 w 77753"/>
                <a:gd name="connsiteY5" fmla="*/ 117984 h 120149"/>
                <a:gd name="connsiteX6" fmla="*/ 39441 w 77753"/>
                <a:gd name="connsiteY6" fmla="*/ 108936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a:p>
          </p:txBody>
        </p:sp>
        <p:sp>
          <p:nvSpPr>
            <p:cNvPr id="3834" name="Freeform 3833">
              <a:extLst>
                <a:ext uri="{FF2B5EF4-FFF2-40B4-BE49-F238E27FC236}">
                  <a16:creationId xmlns:a16="http://schemas.microsoft.com/office/drawing/2014/main" id="{71DC3A33-6907-5049-BA31-D1BB45EB8CCA}"/>
                </a:ext>
              </a:extLst>
            </p:cNvPr>
            <p:cNvSpPr/>
            <p:nvPr userDrawn="1"/>
          </p:nvSpPr>
          <p:spPr>
            <a:xfrm>
              <a:off x="9265431" y="5483317"/>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89 w 77752"/>
                <a:gd name="connsiteY3" fmla="*/ 90839 h 120149"/>
                <a:gd name="connsiteX4" fmla="*/ 66552 w 77752"/>
                <a:gd name="connsiteY4" fmla="*/ 117983 h 120149"/>
                <a:gd name="connsiteX5" fmla="*/ 66552 w 77752"/>
                <a:gd name="connsiteY5" fmla="*/ 117983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89" y="90839"/>
                  </a:lnTo>
                  <a:cubicBezTo>
                    <a:pt x="81012" y="99887"/>
                    <a:pt x="75589" y="112555"/>
                    <a:pt x="66552" y="117983"/>
                  </a:cubicBezTo>
                  <a:lnTo>
                    <a:pt x="66552" y="117983"/>
                  </a:lnTo>
                  <a:cubicBezTo>
                    <a:pt x="57515" y="123413"/>
                    <a:pt x="44863" y="117983"/>
                    <a:pt x="39441" y="108935"/>
                  </a:cubicBezTo>
                  <a:lnTo>
                    <a:pt x="3292" y="29311"/>
                  </a:lnTo>
                  <a:cubicBezTo>
                    <a:pt x="-3938" y="18453"/>
                    <a:pt x="1485" y="7595"/>
                    <a:pt x="12329" y="2166"/>
                  </a:cubicBezTo>
                  <a:close/>
                </a:path>
              </a:pathLst>
            </a:custGeom>
            <a:solidFill>
              <a:srgbClr val="549D40"/>
            </a:solidFill>
            <a:ln w="18073" cap="flat">
              <a:noFill/>
              <a:prstDash val="solid"/>
              <a:miter/>
            </a:ln>
          </p:spPr>
          <p:txBody>
            <a:bodyPr rtlCol="0" anchor="ctr"/>
            <a:lstStyle/>
            <a:p>
              <a:endParaRPr lang="en-US"/>
            </a:p>
          </p:txBody>
        </p:sp>
        <p:sp>
          <p:nvSpPr>
            <p:cNvPr id="3835" name="Freeform 3834">
              <a:extLst>
                <a:ext uri="{FF2B5EF4-FFF2-40B4-BE49-F238E27FC236}">
                  <a16:creationId xmlns:a16="http://schemas.microsoft.com/office/drawing/2014/main" id="{3EA8DD5D-12F1-0B46-BE10-04F4494A4C77}"/>
                </a:ext>
              </a:extLst>
            </p:cNvPr>
            <p:cNvSpPr/>
            <p:nvPr userDrawn="1"/>
          </p:nvSpPr>
          <p:spPr>
            <a:xfrm>
              <a:off x="9568074" y="5483317"/>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3 h 120149"/>
                <a:gd name="connsiteX5" fmla="*/ 65752 w 76952"/>
                <a:gd name="connsiteY5" fmla="*/ 117983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3"/>
                  </a:cubicBezTo>
                  <a:lnTo>
                    <a:pt x="65752" y="117983"/>
                  </a:lnTo>
                  <a:cubicBezTo>
                    <a:pt x="56714" y="123413"/>
                    <a:pt x="44062" y="117983"/>
                    <a:pt x="38640" y="108935"/>
                  </a:cubicBezTo>
                  <a:lnTo>
                    <a:pt x="2491" y="29311"/>
                  </a:lnTo>
                  <a:cubicBezTo>
                    <a:pt x="-2931" y="18453"/>
                    <a:pt x="684" y="7595"/>
                    <a:pt x="11528" y="2166"/>
                  </a:cubicBezTo>
                  <a:close/>
                </a:path>
              </a:pathLst>
            </a:custGeom>
            <a:solidFill>
              <a:srgbClr val="549D40"/>
            </a:solidFill>
            <a:ln w="18073" cap="flat">
              <a:noFill/>
              <a:prstDash val="solid"/>
              <a:miter/>
            </a:ln>
          </p:spPr>
          <p:txBody>
            <a:bodyPr rtlCol="0" anchor="ctr"/>
            <a:lstStyle/>
            <a:p>
              <a:endParaRPr lang="en-US"/>
            </a:p>
          </p:txBody>
        </p:sp>
        <p:sp>
          <p:nvSpPr>
            <p:cNvPr id="3836" name="Freeform 3835">
              <a:extLst>
                <a:ext uri="{FF2B5EF4-FFF2-40B4-BE49-F238E27FC236}">
                  <a16:creationId xmlns:a16="http://schemas.microsoft.com/office/drawing/2014/main" id="{68FD29D1-DD6B-F44F-AD90-064C487493E4}"/>
                </a:ext>
              </a:extLst>
            </p:cNvPr>
            <p:cNvSpPr/>
            <p:nvPr userDrawn="1"/>
          </p:nvSpPr>
          <p:spPr>
            <a:xfrm>
              <a:off x="9265431" y="5787338"/>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89 w 77752"/>
                <a:gd name="connsiteY3" fmla="*/ 90839 h 120149"/>
                <a:gd name="connsiteX4" fmla="*/ 66552 w 77752"/>
                <a:gd name="connsiteY4" fmla="*/ 117984 h 120149"/>
                <a:gd name="connsiteX5" fmla="*/ 66552 w 77752"/>
                <a:gd name="connsiteY5" fmla="*/ 117984 h 120149"/>
                <a:gd name="connsiteX6" fmla="*/ 39441 w 77752"/>
                <a:gd name="connsiteY6" fmla="*/ 108936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89" y="90839"/>
                  </a:lnTo>
                  <a:cubicBezTo>
                    <a:pt x="81012" y="99887"/>
                    <a:pt x="75589" y="112555"/>
                    <a:pt x="66552" y="117984"/>
                  </a:cubicBezTo>
                  <a:lnTo>
                    <a:pt x="66552" y="117984"/>
                  </a:lnTo>
                  <a:cubicBezTo>
                    <a:pt x="57515" y="123413"/>
                    <a:pt x="44863" y="117984"/>
                    <a:pt x="39441" y="108936"/>
                  </a:cubicBezTo>
                  <a:lnTo>
                    <a:pt x="3292" y="29311"/>
                  </a:lnTo>
                  <a:cubicBezTo>
                    <a:pt x="-3938" y="18453"/>
                    <a:pt x="1485" y="7595"/>
                    <a:pt x="12329" y="2166"/>
                  </a:cubicBezTo>
                  <a:close/>
                </a:path>
              </a:pathLst>
            </a:custGeom>
            <a:solidFill>
              <a:srgbClr val="549D40"/>
            </a:solidFill>
            <a:ln w="18073" cap="flat">
              <a:noFill/>
              <a:prstDash val="solid"/>
              <a:miter/>
            </a:ln>
          </p:spPr>
          <p:txBody>
            <a:bodyPr rtlCol="0" anchor="ctr"/>
            <a:lstStyle/>
            <a:p>
              <a:endParaRPr lang="en-US"/>
            </a:p>
          </p:txBody>
        </p:sp>
        <p:sp>
          <p:nvSpPr>
            <p:cNvPr id="3837" name="Freeform 3836">
              <a:extLst>
                <a:ext uri="{FF2B5EF4-FFF2-40B4-BE49-F238E27FC236}">
                  <a16:creationId xmlns:a16="http://schemas.microsoft.com/office/drawing/2014/main" id="{EDC14985-47CB-3D40-8E7F-455944A5E74C}"/>
                </a:ext>
              </a:extLst>
            </p:cNvPr>
            <p:cNvSpPr/>
            <p:nvPr userDrawn="1"/>
          </p:nvSpPr>
          <p:spPr>
            <a:xfrm>
              <a:off x="9888675" y="5483673"/>
              <a:ext cx="39763" cy="121246"/>
            </a:xfrm>
            <a:custGeom>
              <a:avLst/>
              <a:gdLst>
                <a:gd name="connsiteX0" fmla="*/ 39763 w 39763"/>
                <a:gd name="connsiteY0" fmla="*/ 19906 h 121246"/>
                <a:gd name="connsiteX1" fmla="*/ 39763 w 39763"/>
                <a:gd name="connsiteY1" fmla="*/ 101341 h 121246"/>
                <a:gd name="connsiteX2" fmla="*/ 19881 w 39763"/>
                <a:gd name="connsiteY2" fmla="*/ 121247 h 121246"/>
                <a:gd name="connsiteX3" fmla="*/ 19881 w 39763"/>
                <a:gd name="connsiteY3" fmla="*/ 121247 h 121246"/>
                <a:gd name="connsiteX4" fmla="*/ 0 w 39763"/>
                <a:gd name="connsiteY4" fmla="*/ 101341 h 121246"/>
                <a:gd name="connsiteX5" fmla="*/ 0 w 39763"/>
                <a:gd name="connsiteY5" fmla="*/ 19906 h 121246"/>
                <a:gd name="connsiteX6" fmla="*/ 19881 w 39763"/>
                <a:gd name="connsiteY6" fmla="*/ 0 h 121246"/>
                <a:gd name="connsiteX7" fmla="*/ 19881 w 39763"/>
                <a:gd name="connsiteY7" fmla="*/ 0 h 121246"/>
                <a:gd name="connsiteX8" fmla="*/ 39763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3" y="19906"/>
                  </a:moveTo>
                  <a:lnTo>
                    <a:pt x="39763" y="101341"/>
                  </a:lnTo>
                  <a:cubicBezTo>
                    <a:pt x="39763" y="112199"/>
                    <a:pt x="30726" y="121247"/>
                    <a:pt x="19881" y="121247"/>
                  </a:cubicBezTo>
                  <a:lnTo>
                    <a:pt x="19881" y="121247"/>
                  </a:lnTo>
                  <a:cubicBezTo>
                    <a:pt x="9037" y="121247"/>
                    <a:pt x="0" y="112199"/>
                    <a:pt x="0" y="101341"/>
                  </a:cubicBezTo>
                  <a:lnTo>
                    <a:pt x="0" y="19906"/>
                  </a:lnTo>
                  <a:cubicBezTo>
                    <a:pt x="0" y="9048"/>
                    <a:pt x="9037" y="0"/>
                    <a:pt x="19881" y="0"/>
                  </a:cubicBezTo>
                  <a:lnTo>
                    <a:pt x="19881" y="0"/>
                  </a:lnTo>
                  <a:cubicBezTo>
                    <a:pt x="30726" y="0"/>
                    <a:pt x="39763" y="9048"/>
                    <a:pt x="39763" y="19906"/>
                  </a:cubicBezTo>
                  <a:close/>
                </a:path>
              </a:pathLst>
            </a:custGeom>
            <a:solidFill>
              <a:srgbClr val="549D40"/>
            </a:solidFill>
            <a:ln w="18073" cap="flat">
              <a:noFill/>
              <a:prstDash val="solid"/>
              <a:miter/>
            </a:ln>
          </p:spPr>
          <p:txBody>
            <a:bodyPr rtlCol="0" anchor="ctr"/>
            <a:lstStyle/>
            <a:p>
              <a:endParaRPr lang="en-US"/>
            </a:p>
          </p:txBody>
        </p:sp>
        <p:sp>
          <p:nvSpPr>
            <p:cNvPr id="3838" name="Freeform 3837">
              <a:extLst>
                <a:ext uri="{FF2B5EF4-FFF2-40B4-BE49-F238E27FC236}">
                  <a16:creationId xmlns:a16="http://schemas.microsoft.com/office/drawing/2014/main" id="{59CE01F9-AB56-904C-A3D6-0E727AC4F994}"/>
                </a:ext>
              </a:extLst>
            </p:cNvPr>
            <p:cNvSpPr/>
            <p:nvPr userDrawn="1"/>
          </p:nvSpPr>
          <p:spPr>
            <a:xfrm>
              <a:off x="9586832" y="5787694"/>
              <a:ext cx="39763" cy="121246"/>
            </a:xfrm>
            <a:custGeom>
              <a:avLst/>
              <a:gdLst>
                <a:gd name="connsiteX0" fmla="*/ 39764 w 39763"/>
                <a:gd name="connsiteY0" fmla="*/ 19906 h 121246"/>
                <a:gd name="connsiteX1" fmla="*/ 39764 w 39763"/>
                <a:gd name="connsiteY1" fmla="*/ 101340 h 121246"/>
                <a:gd name="connsiteX2" fmla="*/ 19882 w 39763"/>
                <a:gd name="connsiteY2" fmla="*/ 121246 h 121246"/>
                <a:gd name="connsiteX3" fmla="*/ 19882 w 39763"/>
                <a:gd name="connsiteY3" fmla="*/ 121246 h 121246"/>
                <a:gd name="connsiteX4" fmla="*/ 0 w 39763"/>
                <a:gd name="connsiteY4" fmla="*/ 101340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0"/>
                  </a:lnTo>
                  <a:cubicBezTo>
                    <a:pt x="39764" y="112198"/>
                    <a:pt x="30726" y="121246"/>
                    <a:pt x="19882" y="121246"/>
                  </a:cubicBezTo>
                  <a:lnTo>
                    <a:pt x="19882" y="121246"/>
                  </a:lnTo>
                  <a:cubicBezTo>
                    <a:pt x="9037" y="121246"/>
                    <a:pt x="0" y="112198"/>
                    <a:pt x="0" y="101340"/>
                  </a:cubicBezTo>
                  <a:lnTo>
                    <a:pt x="0" y="19906"/>
                  </a:lnTo>
                  <a:cubicBezTo>
                    <a:pt x="0" y="9048"/>
                    <a:pt x="9037" y="0"/>
                    <a:pt x="19882" y="0"/>
                  </a:cubicBezTo>
                  <a:lnTo>
                    <a:pt x="19882" y="0"/>
                  </a:lnTo>
                  <a:cubicBezTo>
                    <a:pt x="28919" y="0"/>
                    <a:pt x="39764" y="9048"/>
                    <a:pt x="39764" y="19906"/>
                  </a:cubicBezTo>
                  <a:close/>
                </a:path>
              </a:pathLst>
            </a:custGeom>
            <a:solidFill>
              <a:srgbClr val="549D40"/>
            </a:solidFill>
            <a:ln w="18073" cap="flat">
              <a:noFill/>
              <a:prstDash val="solid"/>
              <a:miter/>
            </a:ln>
          </p:spPr>
          <p:txBody>
            <a:bodyPr rtlCol="0" anchor="ctr"/>
            <a:lstStyle/>
            <a:p>
              <a:endParaRPr lang="en-US"/>
            </a:p>
          </p:txBody>
        </p:sp>
        <p:sp>
          <p:nvSpPr>
            <p:cNvPr id="3839" name="Freeform 3838">
              <a:extLst>
                <a:ext uri="{FF2B5EF4-FFF2-40B4-BE49-F238E27FC236}">
                  <a16:creationId xmlns:a16="http://schemas.microsoft.com/office/drawing/2014/main" id="{CE79D26A-6B82-084A-88D0-01F39D34BE6D}"/>
                </a:ext>
              </a:extLst>
            </p:cNvPr>
            <p:cNvSpPr/>
            <p:nvPr userDrawn="1"/>
          </p:nvSpPr>
          <p:spPr>
            <a:xfrm>
              <a:off x="9870923" y="5787338"/>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4 h 120149"/>
                <a:gd name="connsiteX5" fmla="*/ 66552 w 77753"/>
                <a:gd name="connsiteY5" fmla="*/ 117984 h 120149"/>
                <a:gd name="connsiteX6" fmla="*/ 39441 w 77753"/>
                <a:gd name="connsiteY6" fmla="*/ 108936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a:p>
          </p:txBody>
        </p:sp>
        <p:sp>
          <p:nvSpPr>
            <p:cNvPr id="3840" name="Freeform 3839">
              <a:extLst>
                <a:ext uri="{FF2B5EF4-FFF2-40B4-BE49-F238E27FC236}">
                  <a16:creationId xmlns:a16="http://schemas.microsoft.com/office/drawing/2014/main" id="{CDE975E6-FF79-C94A-8C05-61265A3E0D60}"/>
                </a:ext>
              </a:extLst>
            </p:cNvPr>
            <p:cNvSpPr/>
            <p:nvPr userDrawn="1"/>
          </p:nvSpPr>
          <p:spPr>
            <a:xfrm>
              <a:off x="10192325" y="5181263"/>
              <a:ext cx="39763" cy="121445"/>
            </a:xfrm>
            <a:custGeom>
              <a:avLst/>
              <a:gdLst>
                <a:gd name="connsiteX0" fmla="*/ 39764 w 39763"/>
                <a:gd name="connsiteY0" fmla="*/ 20105 h 121445"/>
                <a:gd name="connsiteX1" fmla="*/ 39764 w 39763"/>
                <a:gd name="connsiteY1" fmla="*/ 101539 h 121445"/>
                <a:gd name="connsiteX2" fmla="*/ 19882 w 39763"/>
                <a:gd name="connsiteY2" fmla="*/ 121445 h 121445"/>
                <a:gd name="connsiteX3" fmla="*/ 19882 w 39763"/>
                <a:gd name="connsiteY3" fmla="*/ 121445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7" y="121445"/>
                    <a:pt x="19882" y="121445"/>
                  </a:cubicBezTo>
                  <a:lnTo>
                    <a:pt x="19882" y="121445"/>
                  </a:lnTo>
                  <a:cubicBezTo>
                    <a:pt x="9037" y="121445"/>
                    <a:pt x="0" y="112397"/>
                    <a:pt x="0" y="101539"/>
                  </a:cubicBezTo>
                  <a:lnTo>
                    <a:pt x="0" y="20105"/>
                  </a:lnTo>
                  <a:cubicBezTo>
                    <a:pt x="0" y="9247"/>
                    <a:pt x="9037" y="199"/>
                    <a:pt x="19882" y="199"/>
                  </a:cubicBezTo>
                  <a:lnTo>
                    <a:pt x="19882" y="199"/>
                  </a:lnTo>
                  <a:cubicBezTo>
                    <a:pt x="30727" y="-1611"/>
                    <a:pt x="39764" y="9247"/>
                    <a:pt x="39764" y="20105"/>
                  </a:cubicBezTo>
                  <a:close/>
                </a:path>
              </a:pathLst>
            </a:custGeom>
            <a:solidFill>
              <a:srgbClr val="549D40"/>
            </a:solidFill>
            <a:ln w="18073" cap="flat">
              <a:noFill/>
              <a:prstDash val="solid"/>
              <a:miter/>
            </a:ln>
          </p:spPr>
          <p:txBody>
            <a:bodyPr rtlCol="0" anchor="ctr"/>
            <a:lstStyle/>
            <a:p>
              <a:endParaRPr lang="en-US"/>
            </a:p>
          </p:txBody>
        </p:sp>
        <p:sp>
          <p:nvSpPr>
            <p:cNvPr id="3841" name="Freeform 3840">
              <a:extLst>
                <a:ext uri="{FF2B5EF4-FFF2-40B4-BE49-F238E27FC236}">
                  <a16:creationId xmlns:a16="http://schemas.microsoft.com/office/drawing/2014/main" id="{4FE6EE2F-5162-794F-A0A5-07B5E4A1B2EE}"/>
                </a:ext>
              </a:extLst>
            </p:cNvPr>
            <p:cNvSpPr/>
            <p:nvPr userDrawn="1"/>
          </p:nvSpPr>
          <p:spPr>
            <a:xfrm>
              <a:off x="10476416" y="5181105"/>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4 h 120149"/>
                <a:gd name="connsiteX5" fmla="*/ 66552 w 77753"/>
                <a:gd name="connsiteY5" fmla="*/ 117984 h 120149"/>
                <a:gd name="connsiteX6" fmla="*/ 39441 w 77753"/>
                <a:gd name="connsiteY6" fmla="*/ 108936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a:p>
          </p:txBody>
        </p:sp>
        <p:sp>
          <p:nvSpPr>
            <p:cNvPr id="3842" name="Freeform 3841">
              <a:extLst>
                <a:ext uri="{FF2B5EF4-FFF2-40B4-BE49-F238E27FC236}">
                  <a16:creationId xmlns:a16="http://schemas.microsoft.com/office/drawing/2014/main" id="{E1573AC6-8AC2-084C-95BF-4EA48689D564}"/>
                </a:ext>
              </a:extLst>
            </p:cNvPr>
            <p:cNvSpPr/>
            <p:nvPr userDrawn="1"/>
          </p:nvSpPr>
          <p:spPr>
            <a:xfrm>
              <a:off x="10173566" y="5483317"/>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3 h 120149"/>
                <a:gd name="connsiteX5" fmla="*/ 65752 w 76952"/>
                <a:gd name="connsiteY5" fmla="*/ 117983 h 120149"/>
                <a:gd name="connsiteX6" fmla="*/ 38640 w 76952"/>
                <a:gd name="connsiteY6" fmla="*/ 108935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3"/>
                  </a:cubicBezTo>
                  <a:lnTo>
                    <a:pt x="65752" y="117983"/>
                  </a:lnTo>
                  <a:cubicBezTo>
                    <a:pt x="56715" y="123413"/>
                    <a:pt x="44062" y="117983"/>
                    <a:pt x="38640" y="108935"/>
                  </a:cubicBezTo>
                  <a:lnTo>
                    <a:pt x="2491" y="29311"/>
                  </a:lnTo>
                  <a:cubicBezTo>
                    <a:pt x="-2931" y="18453"/>
                    <a:pt x="684" y="7595"/>
                    <a:pt x="11529" y="2166"/>
                  </a:cubicBezTo>
                  <a:close/>
                </a:path>
              </a:pathLst>
            </a:custGeom>
            <a:solidFill>
              <a:srgbClr val="549D40"/>
            </a:solidFill>
            <a:ln w="18073" cap="flat">
              <a:noFill/>
              <a:prstDash val="solid"/>
              <a:miter/>
            </a:ln>
          </p:spPr>
          <p:txBody>
            <a:bodyPr rtlCol="0" anchor="ctr"/>
            <a:lstStyle/>
            <a:p>
              <a:endParaRPr lang="en-US"/>
            </a:p>
          </p:txBody>
        </p:sp>
        <p:sp>
          <p:nvSpPr>
            <p:cNvPr id="3843" name="Freeform 3842">
              <a:extLst>
                <a:ext uri="{FF2B5EF4-FFF2-40B4-BE49-F238E27FC236}">
                  <a16:creationId xmlns:a16="http://schemas.microsoft.com/office/drawing/2014/main" id="{EA1FBA9A-BE02-0841-BDC5-D5B5729A853C}"/>
                </a:ext>
              </a:extLst>
            </p:cNvPr>
            <p:cNvSpPr/>
            <p:nvPr userDrawn="1"/>
          </p:nvSpPr>
          <p:spPr>
            <a:xfrm>
              <a:off x="10476416" y="5483317"/>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3 h 120149"/>
                <a:gd name="connsiteX5" fmla="*/ 66552 w 77753"/>
                <a:gd name="connsiteY5" fmla="*/ 117983 h 120149"/>
                <a:gd name="connsiteX6" fmla="*/ 39441 w 77753"/>
                <a:gd name="connsiteY6" fmla="*/ 108935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9"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a:p>
          </p:txBody>
        </p:sp>
        <p:sp>
          <p:nvSpPr>
            <p:cNvPr id="3844" name="Freeform 3843">
              <a:extLst>
                <a:ext uri="{FF2B5EF4-FFF2-40B4-BE49-F238E27FC236}">
                  <a16:creationId xmlns:a16="http://schemas.microsoft.com/office/drawing/2014/main" id="{A8F8BFFA-2200-5044-B29D-42F36B7E0CAC}"/>
                </a:ext>
              </a:extLst>
            </p:cNvPr>
            <p:cNvSpPr/>
            <p:nvPr userDrawn="1"/>
          </p:nvSpPr>
          <p:spPr>
            <a:xfrm>
              <a:off x="10173566" y="5787338"/>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6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3"/>
                    <a:pt x="44062" y="117984"/>
                    <a:pt x="38640" y="108936"/>
                  </a:cubicBezTo>
                  <a:lnTo>
                    <a:pt x="2491" y="29311"/>
                  </a:lnTo>
                  <a:cubicBezTo>
                    <a:pt x="-2931" y="18453"/>
                    <a:pt x="684" y="7595"/>
                    <a:pt x="11529" y="2166"/>
                  </a:cubicBezTo>
                  <a:close/>
                </a:path>
              </a:pathLst>
            </a:custGeom>
            <a:solidFill>
              <a:srgbClr val="549D40"/>
            </a:solidFill>
            <a:ln w="18073" cap="flat">
              <a:noFill/>
              <a:prstDash val="solid"/>
              <a:miter/>
            </a:ln>
          </p:spPr>
          <p:txBody>
            <a:bodyPr rtlCol="0" anchor="ctr"/>
            <a:lstStyle/>
            <a:p>
              <a:endParaRPr lang="en-US"/>
            </a:p>
          </p:txBody>
        </p:sp>
        <p:sp>
          <p:nvSpPr>
            <p:cNvPr id="3845" name="Freeform 3844">
              <a:extLst>
                <a:ext uri="{FF2B5EF4-FFF2-40B4-BE49-F238E27FC236}">
                  <a16:creationId xmlns:a16="http://schemas.microsoft.com/office/drawing/2014/main" id="{B26E29CB-8DD5-BC42-88BD-27710B3A82CA}"/>
                </a:ext>
              </a:extLst>
            </p:cNvPr>
            <p:cNvSpPr/>
            <p:nvPr userDrawn="1"/>
          </p:nvSpPr>
          <p:spPr>
            <a:xfrm>
              <a:off x="10495974" y="5787694"/>
              <a:ext cx="39763" cy="121246"/>
            </a:xfrm>
            <a:custGeom>
              <a:avLst/>
              <a:gdLst>
                <a:gd name="connsiteX0" fmla="*/ 39764 w 39763"/>
                <a:gd name="connsiteY0" fmla="*/ 19906 h 121246"/>
                <a:gd name="connsiteX1" fmla="*/ 39764 w 39763"/>
                <a:gd name="connsiteY1" fmla="*/ 101340 h 121246"/>
                <a:gd name="connsiteX2" fmla="*/ 19882 w 39763"/>
                <a:gd name="connsiteY2" fmla="*/ 121246 h 121246"/>
                <a:gd name="connsiteX3" fmla="*/ 19882 w 39763"/>
                <a:gd name="connsiteY3" fmla="*/ 121246 h 121246"/>
                <a:gd name="connsiteX4" fmla="*/ 0 w 39763"/>
                <a:gd name="connsiteY4" fmla="*/ 101340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0"/>
                  </a:lnTo>
                  <a:cubicBezTo>
                    <a:pt x="39764" y="112198"/>
                    <a:pt x="30727" y="121246"/>
                    <a:pt x="19882" y="121246"/>
                  </a:cubicBezTo>
                  <a:lnTo>
                    <a:pt x="19882" y="121246"/>
                  </a:lnTo>
                  <a:cubicBezTo>
                    <a:pt x="9037" y="121246"/>
                    <a:pt x="0" y="112198"/>
                    <a:pt x="0" y="101340"/>
                  </a:cubicBezTo>
                  <a:lnTo>
                    <a:pt x="0" y="19906"/>
                  </a:lnTo>
                  <a:cubicBezTo>
                    <a:pt x="0" y="9048"/>
                    <a:pt x="9037" y="0"/>
                    <a:pt x="19882" y="0"/>
                  </a:cubicBezTo>
                  <a:lnTo>
                    <a:pt x="19882" y="0"/>
                  </a:lnTo>
                  <a:cubicBezTo>
                    <a:pt x="28919" y="0"/>
                    <a:pt x="39764" y="9048"/>
                    <a:pt x="39764" y="19906"/>
                  </a:cubicBezTo>
                  <a:close/>
                </a:path>
              </a:pathLst>
            </a:custGeom>
            <a:solidFill>
              <a:srgbClr val="549D40"/>
            </a:solidFill>
            <a:ln w="18073" cap="flat">
              <a:noFill/>
              <a:prstDash val="solid"/>
              <a:miter/>
            </a:ln>
          </p:spPr>
          <p:txBody>
            <a:bodyPr rtlCol="0" anchor="ctr"/>
            <a:lstStyle/>
            <a:p>
              <a:endParaRPr lang="en-US"/>
            </a:p>
          </p:txBody>
        </p:sp>
        <p:sp>
          <p:nvSpPr>
            <p:cNvPr id="3846" name="Freeform 3845">
              <a:extLst>
                <a:ext uri="{FF2B5EF4-FFF2-40B4-BE49-F238E27FC236}">
                  <a16:creationId xmlns:a16="http://schemas.microsoft.com/office/drawing/2014/main" id="{2B3C1423-4658-4D45-A95B-8453BA6C508A}"/>
                </a:ext>
              </a:extLst>
            </p:cNvPr>
            <p:cNvSpPr/>
            <p:nvPr userDrawn="1"/>
          </p:nvSpPr>
          <p:spPr>
            <a:xfrm>
              <a:off x="5932511" y="6091359"/>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2"/>
                    <a:pt x="44863" y="117984"/>
                    <a:pt x="39441" y="108935"/>
                  </a:cubicBezTo>
                  <a:lnTo>
                    <a:pt x="3292" y="29311"/>
                  </a:lnTo>
                  <a:cubicBezTo>
                    <a:pt x="-3938" y="16643"/>
                    <a:pt x="1485" y="5785"/>
                    <a:pt x="12329" y="2166"/>
                  </a:cubicBezTo>
                  <a:close/>
                </a:path>
              </a:pathLst>
            </a:custGeom>
            <a:solidFill>
              <a:srgbClr val="549D40"/>
            </a:solidFill>
            <a:ln w="18073" cap="flat">
              <a:noFill/>
              <a:prstDash val="solid"/>
              <a:miter/>
            </a:ln>
          </p:spPr>
          <p:txBody>
            <a:bodyPr rtlCol="0" anchor="ctr"/>
            <a:lstStyle/>
            <a:p>
              <a:endParaRPr lang="en-US"/>
            </a:p>
          </p:txBody>
        </p:sp>
        <p:sp>
          <p:nvSpPr>
            <p:cNvPr id="3847" name="Freeform 3846">
              <a:extLst>
                <a:ext uri="{FF2B5EF4-FFF2-40B4-BE49-F238E27FC236}">
                  <a16:creationId xmlns:a16="http://schemas.microsoft.com/office/drawing/2014/main" id="{D3B807F3-B8AB-084D-A242-98764C3F3ADA}"/>
                </a:ext>
              </a:extLst>
            </p:cNvPr>
            <p:cNvSpPr/>
            <p:nvPr userDrawn="1"/>
          </p:nvSpPr>
          <p:spPr>
            <a:xfrm>
              <a:off x="6236161" y="6091359"/>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2"/>
                    <a:pt x="44863" y="117984"/>
                    <a:pt x="39441" y="108935"/>
                  </a:cubicBezTo>
                  <a:lnTo>
                    <a:pt x="3292" y="29311"/>
                  </a:lnTo>
                  <a:cubicBezTo>
                    <a:pt x="-3938" y="16643"/>
                    <a:pt x="1484" y="5785"/>
                    <a:pt x="12329" y="2166"/>
                  </a:cubicBezTo>
                  <a:close/>
                </a:path>
              </a:pathLst>
            </a:custGeom>
            <a:solidFill>
              <a:srgbClr val="549D40"/>
            </a:solidFill>
            <a:ln w="18073" cap="flat">
              <a:noFill/>
              <a:prstDash val="solid"/>
              <a:miter/>
            </a:ln>
          </p:spPr>
          <p:txBody>
            <a:bodyPr rtlCol="0" anchor="ctr"/>
            <a:lstStyle/>
            <a:p>
              <a:endParaRPr lang="en-US"/>
            </a:p>
          </p:txBody>
        </p:sp>
        <p:sp>
          <p:nvSpPr>
            <p:cNvPr id="3848" name="Freeform 3847">
              <a:extLst>
                <a:ext uri="{FF2B5EF4-FFF2-40B4-BE49-F238E27FC236}">
                  <a16:creationId xmlns:a16="http://schemas.microsoft.com/office/drawing/2014/main" id="{76DAABF1-57D1-F447-954D-5F0E21EF1241}"/>
                </a:ext>
              </a:extLst>
            </p:cNvPr>
            <p:cNvSpPr/>
            <p:nvPr userDrawn="1"/>
          </p:nvSpPr>
          <p:spPr>
            <a:xfrm>
              <a:off x="5629661" y="6393570"/>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6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6"/>
                  </a:cubicBezTo>
                  <a:lnTo>
                    <a:pt x="2491" y="29311"/>
                  </a:lnTo>
                  <a:cubicBezTo>
                    <a:pt x="-2931" y="18453"/>
                    <a:pt x="684" y="7595"/>
                    <a:pt x="11528" y="2166"/>
                  </a:cubicBezTo>
                  <a:close/>
                </a:path>
              </a:pathLst>
            </a:custGeom>
            <a:solidFill>
              <a:srgbClr val="549D40"/>
            </a:solidFill>
            <a:ln w="18073" cap="flat">
              <a:noFill/>
              <a:prstDash val="solid"/>
              <a:miter/>
            </a:ln>
          </p:spPr>
          <p:txBody>
            <a:bodyPr rtlCol="0" anchor="ctr"/>
            <a:lstStyle/>
            <a:p>
              <a:endParaRPr lang="en-US"/>
            </a:p>
          </p:txBody>
        </p:sp>
        <p:sp>
          <p:nvSpPr>
            <p:cNvPr id="3849" name="Freeform 3848">
              <a:extLst>
                <a:ext uri="{FF2B5EF4-FFF2-40B4-BE49-F238E27FC236}">
                  <a16:creationId xmlns:a16="http://schemas.microsoft.com/office/drawing/2014/main" id="{04F483A2-1672-8A47-A7D4-FDCF0861626F}"/>
                </a:ext>
              </a:extLst>
            </p:cNvPr>
            <p:cNvSpPr/>
            <p:nvPr userDrawn="1"/>
          </p:nvSpPr>
          <p:spPr>
            <a:xfrm>
              <a:off x="5932511" y="6393570"/>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6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8453"/>
                    <a:pt x="1485" y="7595"/>
                    <a:pt x="12329" y="2166"/>
                  </a:cubicBezTo>
                  <a:close/>
                </a:path>
              </a:pathLst>
            </a:custGeom>
            <a:solidFill>
              <a:srgbClr val="549D40"/>
            </a:solidFill>
            <a:ln w="18073" cap="flat">
              <a:noFill/>
              <a:prstDash val="solid"/>
              <a:miter/>
            </a:ln>
          </p:spPr>
          <p:txBody>
            <a:bodyPr rtlCol="0" anchor="ctr"/>
            <a:lstStyle/>
            <a:p>
              <a:endParaRPr lang="en-US"/>
            </a:p>
          </p:txBody>
        </p:sp>
        <p:sp>
          <p:nvSpPr>
            <p:cNvPr id="3850" name="Freeform 3849">
              <a:extLst>
                <a:ext uri="{FF2B5EF4-FFF2-40B4-BE49-F238E27FC236}">
                  <a16:creationId xmlns:a16="http://schemas.microsoft.com/office/drawing/2014/main" id="{7EC49D46-4572-A149-A1AC-08EAFB7D0C3A}"/>
                </a:ext>
              </a:extLst>
            </p:cNvPr>
            <p:cNvSpPr/>
            <p:nvPr userDrawn="1"/>
          </p:nvSpPr>
          <p:spPr>
            <a:xfrm>
              <a:off x="5629661" y="6697592"/>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2"/>
                    <a:pt x="44062" y="117984"/>
                    <a:pt x="38640" y="108935"/>
                  </a:cubicBezTo>
                  <a:lnTo>
                    <a:pt x="2491" y="29311"/>
                  </a:lnTo>
                  <a:cubicBezTo>
                    <a:pt x="-2931" y="18453"/>
                    <a:pt x="684" y="7595"/>
                    <a:pt x="11528" y="2166"/>
                  </a:cubicBezTo>
                  <a:close/>
                </a:path>
              </a:pathLst>
            </a:custGeom>
            <a:solidFill>
              <a:srgbClr val="549D40"/>
            </a:solidFill>
            <a:ln w="18073" cap="flat">
              <a:noFill/>
              <a:prstDash val="solid"/>
              <a:miter/>
            </a:ln>
          </p:spPr>
          <p:txBody>
            <a:bodyPr rtlCol="0" anchor="ctr"/>
            <a:lstStyle/>
            <a:p>
              <a:endParaRPr lang="en-US"/>
            </a:p>
          </p:txBody>
        </p:sp>
        <p:sp>
          <p:nvSpPr>
            <p:cNvPr id="3851" name="Freeform 3850">
              <a:extLst>
                <a:ext uri="{FF2B5EF4-FFF2-40B4-BE49-F238E27FC236}">
                  <a16:creationId xmlns:a16="http://schemas.microsoft.com/office/drawing/2014/main" id="{EFBD2CBF-ED08-DB4C-9916-AB154EE82B15}"/>
                </a:ext>
              </a:extLst>
            </p:cNvPr>
            <p:cNvSpPr/>
            <p:nvPr userDrawn="1"/>
          </p:nvSpPr>
          <p:spPr>
            <a:xfrm>
              <a:off x="6253912" y="6393927"/>
              <a:ext cx="39763" cy="121246"/>
            </a:xfrm>
            <a:custGeom>
              <a:avLst/>
              <a:gdLst>
                <a:gd name="connsiteX0" fmla="*/ 39764 w 39763"/>
                <a:gd name="connsiteY0" fmla="*/ 19906 h 121246"/>
                <a:gd name="connsiteX1" fmla="*/ 39764 w 39763"/>
                <a:gd name="connsiteY1" fmla="*/ 101340 h 121246"/>
                <a:gd name="connsiteX2" fmla="*/ 19882 w 39763"/>
                <a:gd name="connsiteY2" fmla="*/ 121246 h 121246"/>
                <a:gd name="connsiteX3" fmla="*/ 19882 w 39763"/>
                <a:gd name="connsiteY3" fmla="*/ 121246 h 121246"/>
                <a:gd name="connsiteX4" fmla="*/ 0 w 39763"/>
                <a:gd name="connsiteY4" fmla="*/ 101340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0"/>
                  </a:lnTo>
                  <a:cubicBezTo>
                    <a:pt x="39764" y="112198"/>
                    <a:pt x="30727" y="121246"/>
                    <a:pt x="19882" y="121246"/>
                  </a:cubicBezTo>
                  <a:lnTo>
                    <a:pt x="19882" y="121246"/>
                  </a:lnTo>
                  <a:cubicBezTo>
                    <a:pt x="9037" y="121246"/>
                    <a:pt x="0" y="112198"/>
                    <a:pt x="0" y="101340"/>
                  </a:cubicBezTo>
                  <a:lnTo>
                    <a:pt x="0" y="19906"/>
                  </a:lnTo>
                  <a:cubicBezTo>
                    <a:pt x="0" y="9048"/>
                    <a:pt x="9037" y="0"/>
                    <a:pt x="19882" y="0"/>
                  </a:cubicBezTo>
                  <a:lnTo>
                    <a:pt x="19882" y="0"/>
                  </a:lnTo>
                  <a:cubicBezTo>
                    <a:pt x="30727" y="0"/>
                    <a:pt x="39764" y="9048"/>
                    <a:pt x="39764" y="19906"/>
                  </a:cubicBezTo>
                  <a:close/>
                </a:path>
              </a:pathLst>
            </a:custGeom>
            <a:solidFill>
              <a:srgbClr val="549D40"/>
            </a:solidFill>
            <a:ln w="18073" cap="flat">
              <a:noFill/>
              <a:prstDash val="solid"/>
              <a:miter/>
            </a:ln>
          </p:spPr>
          <p:txBody>
            <a:bodyPr rtlCol="0" anchor="ctr"/>
            <a:lstStyle/>
            <a:p>
              <a:endParaRPr lang="en-US"/>
            </a:p>
          </p:txBody>
        </p:sp>
        <p:sp>
          <p:nvSpPr>
            <p:cNvPr id="3852" name="Freeform 3851">
              <a:extLst>
                <a:ext uri="{FF2B5EF4-FFF2-40B4-BE49-F238E27FC236}">
                  <a16:creationId xmlns:a16="http://schemas.microsoft.com/office/drawing/2014/main" id="{DC9BCB79-D580-BA4F-96D4-CAB1E73C8E3E}"/>
                </a:ext>
              </a:extLst>
            </p:cNvPr>
            <p:cNvSpPr/>
            <p:nvPr userDrawn="1"/>
          </p:nvSpPr>
          <p:spPr>
            <a:xfrm>
              <a:off x="5952070" y="6697948"/>
              <a:ext cx="39763" cy="121246"/>
            </a:xfrm>
            <a:custGeom>
              <a:avLst/>
              <a:gdLst>
                <a:gd name="connsiteX0" fmla="*/ 39764 w 39763"/>
                <a:gd name="connsiteY0" fmla="*/ 19906 h 121246"/>
                <a:gd name="connsiteX1" fmla="*/ 39764 w 39763"/>
                <a:gd name="connsiteY1" fmla="*/ 101341 h 121246"/>
                <a:gd name="connsiteX2" fmla="*/ 19882 w 39763"/>
                <a:gd name="connsiteY2" fmla="*/ 121247 h 121246"/>
                <a:gd name="connsiteX3" fmla="*/ 19882 w 39763"/>
                <a:gd name="connsiteY3" fmla="*/ 121247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9"/>
                    <a:pt x="30726" y="121247"/>
                    <a:pt x="19882" y="121247"/>
                  </a:cubicBezTo>
                  <a:lnTo>
                    <a:pt x="19882" y="121247"/>
                  </a:lnTo>
                  <a:cubicBezTo>
                    <a:pt x="9037" y="121247"/>
                    <a:pt x="0" y="112199"/>
                    <a:pt x="0" y="101341"/>
                  </a:cubicBezTo>
                  <a:lnTo>
                    <a:pt x="0" y="19906"/>
                  </a:lnTo>
                  <a:cubicBezTo>
                    <a:pt x="0" y="9048"/>
                    <a:pt x="9037" y="0"/>
                    <a:pt x="19882" y="0"/>
                  </a:cubicBezTo>
                  <a:lnTo>
                    <a:pt x="19882" y="0"/>
                  </a:lnTo>
                  <a:cubicBezTo>
                    <a:pt x="28919" y="0"/>
                    <a:pt x="39764" y="9048"/>
                    <a:pt x="39764" y="19906"/>
                  </a:cubicBezTo>
                  <a:close/>
                </a:path>
              </a:pathLst>
            </a:custGeom>
            <a:solidFill>
              <a:srgbClr val="549D40"/>
            </a:solidFill>
            <a:ln w="18073" cap="flat">
              <a:noFill/>
              <a:prstDash val="solid"/>
              <a:miter/>
            </a:ln>
          </p:spPr>
          <p:txBody>
            <a:bodyPr rtlCol="0" anchor="ctr"/>
            <a:lstStyle/>
            <a:p>
              <a:endParaRPr lang="en-US"/>
            </a:p>
          </p:txBody>
        </p:sp>
        <p:sp>
          <p:nvSpPr>
            <p:cNvPr id="3853" name="Freeform 3852">
              <a:extLst>
                <a:ext uri="{FF2B5EF4-FFF2-40B4-BE49-F238E27FC236}">
                  <a16:creationId xmlns:a16="http://schemas.microsoft.com/office/drawing/2014/main" id="{F3502C3B-0FB5-E043-B3C1-40D85E264105}"/>
                </a:ext>
              </a:extLst>
            </p:cNvPr>
            <p:cNvSpPr/>
            <p:nvPr userDrawn="1"/>
          </p:nvSpPr>
          <p:spPr>
            <a:xfrm>
              <a:off x="6236161" y="6697592"/>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2"/>
                    <a:pt x="44863" y="117984"/>
                    <a:pt x="39441" y="108935"/>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a:p>
          </p:txBody>
        </p:sp>
        <p:sp>
          <p:nvSpPr>
            <p:cNvPr id="3854" name="Freeform 3853">
              <a:extLst>
                <a:ext uri="{FF2B5EF4-FFF2-40B4-BE49-F238E27FC236}">
                  <a16:creationId xmlns:a16="http://schemas.microsoft.com/office/drawing/2014/main" id="{2F770C81-1BD2-F24A-9B72-A31D874AB153}"/>
                </a:ext>
              </a:extLst>
            </p:cNvPr>
            <p:cNvSpPr/>
            <p:nvPr userDrawn="1"/>
          </p:nvSpPr>
          <p:spPr>
            <a:xfrm>
              <a:off x="6557562" y="6091516"/>
              <a:ext cx="39763" cy="121445"/>
            </a:xfrm>
            <a:custGeom>
              <a:avLst/>
              <a:gdLst>
                <a:gd name="connsiteX0" fmla="*/ 39764 w 39763"/>
                <a:gd name="connsiteY0" fmla="*/ 20105 h 121445"/>
                <a:gd name="connsiteX1" fmla="*/ 39764 w 39763"/>
                <a:gd name="connsiteY1" fmla="*/ 101539 h 121445"/>
                <a:gd name="connsiteX2" fmla="*/ 19882 w 39763"/>
                <a:gd name="connsiteY2" fmla="*/ 121446 h 121445"/>
                <a:gd name="connsiteX3" fmla="*/ 19882 w 39763"/>
                <a:gd name="connsiteY3" fmla="*/ 121446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6" y="121446"/>
                    <a:pt x="19882" y="121446"/>
                  </a:cubicBezTo>
                  <a:lnTo>
                    <a:pt x="19882" y="121446"/>
                  </a:lnTo>
                  <a:cubicBezTo>
                    <a:pt x="9037" y="121446"/>
                    <a:pt x="0" y="112397"/>
                    <a:pt x="0" y="101539"/>
                  </a:cubicBezTo>
                  <a:lnTo>
                    <a:pt x="0" y="20105"/>
                  </a:lnTo>
                  <a:cubicBezTo>
                    <a:pt x="0" y="9247"/>
                    <a:pt x="9037" y="199"/>
                    <a:pt x="19882" y="199"/>
                  </a:cubicBezTo>
                  <a:lnTo>
                    <a:pt x="19882" y="199"/>
                  </a:lnTo>
                  <a:cubicBezTo>
                    <a:pt x="28919" y="-1611"/>
                    <a:pt x="39764" y="9247"/>
                    <a:pt x="39764" y="20105"/>
                  </a:cubicBezTo>
                  <a:close/>
                </a:path>
              </a:pathLst>
            </a:custGeom>
            <a:solidFill>
              <a:srgbClr val="549D40"/>
            </a:solidFill>
            <a:ln w="18073" cap="flat">
              <a:noFill/>
              <a:prstDash val="solid"/>
              <a:miter/>
            </a:ln>
          </p:spPr>
          <p:txBody>
            <a:bodyPr rtlCol="0" anchor="ctr"/>
            <a:lstStyle/>
            <a:p>
              <a:endParaRPr lang="en-US"/>
            </a:p>
          </p:txBody>
        </p:sp>
        <p:sp>
          <p:nvSpPr>
            <p:cNvPr id="3855" name="Freeform 3854">
              <a:extLst>
                <a:ext uri="{FF2B5EF4-FFF2-40B4-BE49-F238E27FC236}">
                  <a16:creationId xmlns:a16="http://schemas.microsoft.com/office/drawing/2014/main" id="{B32401AF-37E4-2D47-81DB-DA5F129C4288}"/>
                </a:ext>
              </a:extLst>
            </p:cNvPr>
            <p:cNvSpPr/>
            <p:nvPr userDrawn="1"/>
          </p:nvSpPr>
          <p:spPr>
            <a:xfrm>
              <a:off x="6841653" y="6091359"/>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2"/>
                    <a:pt x="44863" y="117984"/>
                    <a:pt x="39441" y="108935"/>
                  </a:cubicBezTo>
                  <a:lnTo>
                    <a:pt x="3292" y="29311"/>
                  </a:lnTo>
                  <a:cubicBezTo>
                    <a:pt x="-3938" y="16643"/>
                    <a:pt x="1484" y="5785"/>
                    <a:pt x="12329" y="2166"/>
                  </a:cubicBezTo>
                  <a:close/>
                </a:path>
              </a:pathLst>
            </a:custGeom>
            <a:solidFill>
              <a:srgbClr val="549D40"/>
            </a:solidFill>
            <a:ln w="18073" cap="flat">
              <a:noFill/>
              <a:prstDash val="solid"/>
              <a:miter/>
            </a:ln>
          </p:spPr>
          <p:txBody>
            <a:bodyPr rtlCol="0" anchor="ctr"/>
            <a:lstStyle/>
            <a:p>
              <a:endParaRPr lang="en-US"/>
            </a:p>
          </p:txBody>
        </p:sp>
        <p:sp>
          <p:nvSpPr>
            <p:cNvPr id="3856" name="Freeform 3855">
              <a:extLst>
                <a:ext uri="{FF2B5EF4-FFF2-40B4-BE49-F238E27FC236}">
                  <a16:creationId xmlns:a16="http://schemas.microsoft.com/office/drawing/2014/main" id="{2C26F970-A820-B04E-97B8-FE808C3A30B8}"/>
                </a:ext>
              </a:extLst>
            </p:cNvPr>
            <p:cNvSpPr/>
            <p:nvPr userDrawn="1"/>
          </p:nvSpPr>
          <p:spPr>
            <a:xfrm>
              <a:off x="7144296" y="6091359"/>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2"/>
                    <a:pt x="44062" y="117984"/>
                    <a:pt x="38640" y="108935"/>
                  </a:cubicBezTo>
                  <a:lnTo>
                    <a:pt x="2491" y="29311"/>
                  </a:lnTo>
                  <a:cubicBezTo>
                    <a:pt x="-2931" y="16643"/>
                    <a:pt x="684" y="5785"/>
                    <a:pt x="11528" y="2166"/>
                  </a:cubicBezTo>
                  <a:close/>
                </a:path>
              </a:pathLst>
            </a:custGeom>
            <a:solidFill>
              <a:srgbClr val="549D40"/>
            </a:solidFill>
            <a:ln w="18073" cap="flat">
              <a:noFill/>
              <a:prstDash val="solid"/>
              <a:miter/>
            </a:ln>
          </p:spPr>
          <p:txBody>
            <a:bodyPr rtlCol="0" anchor="ctr"/>
            <a:lstStyle/>
            <a:p>
              <a:endParaRPr lang="en-US"/>
            </a:p>
          </p:txBody>
        </p:sp>
        <p:sp>
          <p:nvSpPr>
            <p:cNvPr id="3857" name="Freeform 3856">
              <a:extLst>
                <a:ext uri="{FF2B5EF4-FFF2-40B4-BE49-F238E27FC236}">
                  <a16:creationId xmlns:a16="http://schemas.microsoft.com/office/drawing/2014/main" id="{B8C96CAB-716A-CD4C-85FB-969B87048FF7}"/>
                </a:ext>
              </a:extLst>
            </p:cNvPr>
            <p:cNvSpPr/>
            <p:nvPr userDrawn="1"/>
          </p:nvSpPr>
          <p:spPr>
            <a:xfrm>
              <a:off x="6538804" y="6393570"/>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6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6"/>
                  </a:cubicBezTo>
                  <a:lnTo>
                    <a:pt x="2491" y="29311"/>
                  </a:lnTo>
                  <a:cubicBezTo>
                    <a:pt x="-2931" y="18453"/>
                    <a:pt x="684" y="7595"/>
                    <a:pt x="11528" y="2166"/>
                  </a:cubicBezTo>
                  <a:close/>
                </a:path>
              </a:pathLst>
            </a:custGeom>
            <a:solidFill>
              <a:srgbClr val="549D40"/>
            </a:solidFill>
            <a:ln w="18073" cap="flat">
              <a:noFill/>
              <a:prstDash val="solid"/>
              <a:miter/>
            </a:ln>
          </p:spPr>
          <p:txBody>
            <a:bodyPr rtlCol="0" anchor="ctr"/>
            <a:lstStyle/>
            <a:p>
              <a:endParaRPr lang="en-US"/>
            </a:p>
          </p:txBody>
        </p:sp>
        <p:sp>
          <p:nvSpPr>
            <p:cNvPr id="3858" name="Freeform 3857">
              <a:extLst>
                <a:ext uri="{FF2B5EF4-FFF2-40B4-BE49-F238E27FC236}">
                  <a16:creationId xmlns:a16="http://schemas.microsoft.com/office/drawing/2014/main" id="{9578FD80-4B34-5846-B7DB-9E16E01AE250}"/>
                </a:ext>
              </a:extLst>
            </p:cNvPr>
            <p:cNvSpPr/>
            <p:nvPr userDrawn="1"/>
          </p:nvSpPr>
          <p:spPr>
            <a:xfrm>
              <a:off x="6841653" y="6393570"/>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6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a:p>
          </p:txBody>
        </p:sp>
        <p:sp>
          <p:nvSpPr>
            <p:cNvPr id="3859" name="Freeform 3858">
              <a:extLst>
                <a:ext uri="{FF2B5EF4-FFF2-40B4-BE49-F238E27FC236}">
                  <a16:creationId xmlns:a16="http://schemas.microsoft.com/office/drawing/2014/main" id="{DCD9782C-61FE-184E-B4B2-390F7702506D}"/>
                </a:ext>
              </a:extLst>
            </p:cNvPr>
            <p:cNvSpPr/>
            <p:nvPr userDrawn="1"/>
          </p:nvSpPr>
          <p:spPr>
            <a:xfrm>
              <a:off x="6538804" y="6697592"/>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2"/>
                    <a:pt x="44062" y="117984"/>
                    <a:pt x="38640" y="108935"/>
                  </a:cubicBezTo>
                  <a:lnTo>
                    <a:pt x="2491" y="29311"/>
                  </a:lnTo>
                  <a:cubicBezTo>
                    <a:pt x="-2931" y="18453"/>
                    <a:pt x="684" y="7595"/>
                    <a:pt x="11528" y="2166"/>
                  </a:cubicBezTo>
                  <a:close/>
                </a:path>
              </a:pathLst>
            </a:custGeom>
            <a:solidFill>
              <a:srgbClr val="549D40"/>
            </a:solidFill>
            <a:ln w="18073" cap="flat">
              <a:noFill/>
              <a:prstDash val="solid"/>
              <a:miter/>
            </a:ln>
          </p:spPr>
          <p:txBody>
            <a:bodyPr rtlCol="0" anchor="ctr"/>
            <a:lstStyle/>
            <a:p>
              <a:endParaRPr lang="en-US"/>
            </a:p>
          </p:txBody>
        </p:sp>
        <p:sp>
          <p:nvSpPr>
            <p:cNvPr id="3860" name="Freeform 3859">
              <a:extLst>
                <a:ext uri="{FF2B5EF4-FFF2-40B4-BE49-F238E27FC236}">
                  <a16:creationId xmlns:a16="http://schemas.microsoft.com/office/drawing/2014/main" id="{973D8752-4210-9C48-9607-7E4ABA43CBF9}"/>
                </a:ext>
              </a:extLst>
            </p:cNvPr>
            <p:cNvSpPr/>
            <p:nvPr userDrawn="1"/>
          </p:nvSpPr>
          <p:spPr>
            <a:xfrm>
              <a:off x="7163055" y="6393927"/>
              <a:ext cx="39763" cy="121246"/>
            </a:xfrm>
            <a:custGeom>
              <a:avLst/>
              <a:gdLst>
                <a:gd name="connsiteX0" fmla="*/ 39764 w 39763"/>
                <a:gd name="connsiteY0" fmla="*/ 19906 h 121246"/>
                <a:gd name="connsiteX1" fmla="*/ 39764 w 39763"/>
                <a:gd name="connsiteY1" fmla="*/ 101340 h 121246"/>
                <a:gd name="connsiteX2" fmla="*/ 19882 w 39763"/>
                <a:gd name="connsiteY2" fmla="*/ 121246 h 121246"/>
                <a:gd name="connsiteX3" fmla="*/ 19882 w 39763"/>
                <a:gd name="connsiteY3" fmla="*/ 121246 h 121246"/>
                <a:gd name="connsiteX4" fmla="*/ 0 w 39763"/>
                <a:gd name="connsiteY4" fmla="*/ 101340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0"/>
                  </a:lnTo>
                  <a:cubicBezTo>
                    <a:pt x="39764" y="112198"/>
                    <a:pt x="30726" y="121246"/>
                    <a:pt x="19882" y="121246"/>
                  </a:cubicBezTo>
                  <a:lnTo>
                    <a:pt x="19882" y="121246"/>
                  </a:lnTo>
                  <a:cubicBezTo>
                    <a:pt x="9037" y="121246"/>
                    <a:pt x="0" y="112198"/>
                    <a:pt x="0" y="101340"/>
                  </a:cubicBezTo>
                  <a:lnTo>
                    <a:pt x="0" y="19906"/>
                  </a:lnTo>
                  <a:cubicBezTo>
                    <a:pt x="0" y="9048"/>
                    <a:pt x="9037" y="0"/>
                    <a:pt x="19882" y="0"/>
                  </a:cubicBezTo>
                  <a:lnTo>
                    <a:pt x="19882" y="0"/>
                  </a:lnTo>
                  <a:cubicBezTo>
                    <a:pt x="30726" y="0"/>
                    <a:pt x="39764" y="9048"/>
                    <a:pt x="39764" y="19906"/>
                  </a:cubicBezTo>
                  <a:close/>
                </a:path>
              </a:pathLst>
            </a:custGeom>
            <a:solidFill>
              <a:srgbClr val="549D40"/>
            </a:solidFill>
            <a:ln w="18073" cap="flat">
              <a:noFill/>
              <a:prstDash val="solid"/>
              <a:miter/>
            </a:ln>
          </p:spPr>
          <p:txBody>
            <a:bodyPr rtlCol="0" anchor="ctr"/>
            <a:lstStyle/>
            <a:p>
              <a:endParaRPr lang="en-US"/>
            </a:p>
          </p:txBody>
        </p:sp>
        <p:sp>
          <p:nvSpPr>
            <p:cNvPr id="3861" name="Freeform 3860">
              <a:extLst>
                <a:ext uri="{FF2B5EF4-FFF2-40B4-BE49-F238E27FC236}">
                  <a16:creationId xmlns:a16="http://schemas.microsoft.com/office/drawing/2014/main" id="{0EF9F7B5-A9C2-EA4D-9C52-D1611E419241}"/>
                </a:ext>
              </a:extLst>
            </p:cNvPr>
            <p:cNvSpPr/>
            <p:nvPr userDrawn="1"/>
          </p:nvSpPr>
          <p:spPr>
            <a:xfrm>
              <a:off x="6859405" y="6697948"/>
              <a:ext cx="39763" cy="121246"/>
            </a:xfrm>
            <a:custGeom>
              <a:avLst/>
              <a:gdLst>
                <a:gd name="connsiteX0" fmla="*/ 39764 w 39763"/>
                <a:gd name="connsiteY0" fmla="*/ 19906 h 121246"/>
                <a:gd name="connsiteX1" fmla="*/ 39764 w 39763"/>
                <a:gd name="connsiteY1" fmla="*/ 101341 h 121246"/>
                <a:gd name="connsiteX2" fmla="*/ 19882 w 39763"/>
                <a:gd name="connsiteY2" fmla="*/ 121247 h 121246"/>
                <a:gd name="connsiteX3" fmla="*/ 19882 w 39763"/>
                <a:gd name="connsiteY3" fmla="*/ 121247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9"/>
                    <a:pt x="30727" y="121247"/>
                    <a:pt x="19882" y="121247"/>
                  </a:cubicBezTo>
                  <a:lnTo>
                    <a:pt x="19882" y="121247"/>
                  </a:lnTo>
                  <a:cubicBezTo>
                    <a:pt x="9037" y="121247"/>
                    <a:pt x="0" y="112199"/>
                    <a:pt x="0" y="101341"/>
                  </a:cubicBezTo>
                  <a:lnTo>
                    <a:pt x="0" y="19906"/>
                  </a:lnTo>
                  <a:cubicBezTo>
                    <a:pt x="0" y="9048"/>
                    <a:pt x="9037" y="0"/>
                    <a:pt x="19882" y="0"/>
                  </a:cubicBezTo>
                  <a:lnTo>
                    <a:pt x="19882" y="0"/>
                  </a:lnTo>
                  <a:cubicBezTo>
                    <a:pt x="30727" y="0"/>
                    <a:pt x="39764" y="9048"/>
                    <a:pt x="39764" y="19906"/>
                  </a:cubicBezTo>
                  <a:close/>
                </a:path>
              </a:pathLst>
            </a:custGeom>
            <a:solidFill>
              <a:srgbClr val="549D40"/>
            </a:solidFill>
            <a:ln w="18073" cap="flat">
              <a:noFill/>
              <a:prstDash val="solid"/>
              <a:miter/>
            </a:ln>
          </p:spPr>
          <p:txBody>
            <a:bodyPr rtlCol="0" anchor="ctr"/>
            <a:lstStyle/>
            <a:p>
              <a:endParaRPr lang="en-US"/>
            </a:p>
          </p:txBody>
        </p:sp>
        <p:sp>
          <p:nvSpPr>
            <p:cNvPr id="3862" name="Freeform 3861">
              <a:extLst>
                <a:ext uri="{FF2B5EF4-FFF2-40B4-BE49-F238E27FC236}">
                  <a16:creationId xmlns:a16="http://schemas.microsoft.com/office/drawing/2014/main" id="{12CDB9F4-D8CE-6741-B2A0-D6092DCBB101}"/>
                </a:ext>
              </a:extLst>
            </p:cNvPr>
            <p:cNvSpPr/>
            <p:nvPr userDrawn="1"/>
          </p:nvSpPr>
          <p:spPr>
            <a:xfrm>
              <a:off x="7144296" y="6697592"/>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2"/>
                    <a:pt x="44062" y="117984"/>
                    <a:pt x="38640" y="108935"/>
                  </a:cubicBezTo>
                  <a:lnTo>
                    <a:pt x="2491" y="29311"/>
                  </a:lnTo>
                  <a:cubicBezTo>
                    <a:pt x="-2931" y="18453"/>
                    <a:pt x="684" y="7595"/>
                    <a:pt x="11528" y="2166"/>
                  </a:cubicBezTo>
                  <a:close/>
                </a:path>
              </a:pathLst>
            </a:custGeom>
            <a:solidFill>
              <a:srgbClr val="549D40"/>
            </a:solidFill>
            <a:ln w="18073" cap="flat">
              <a:noFill/>
              <a:prstDash val="solid"/>
              <a:miter/>
            </a:ln>
          </p:spPr>
          <p:txBody>
            <a:bodyPr rtlCol="0" anchor="ctr"/>
            <a:lstStyle/>
            <a:p>
              <a:endParaRPr lang="en-US"/>
            </a:p>
          </p:txBody>
        </p:sp>
        <p:sp>
          <p:nvSpPr>
            <p:cNvPr id="3863" name="Freeform 3862">
              <a:extLst>
                <a:ext uri="{FF2B5EF4-FFF2-40B4-BE49-F238E27FC236}">
                  <a16:creationId xmlns:a16="http://schemas.microsoft.com/office/drawing/2014/main" id="{ABA1BE0B-FD9E-3842-A5AB-1A289F3E405A}"/>
                </a:ext>
              </a:extLst>
            </p:cNvPr>
            <p:cNvSpPr/>
            <p:nvPr userDrawn="1"/>
          </p:nvSpPr>
          <p:spPr>
            <a:xfrm>
              <a:off x="7466705" y="6091516"/>
              <a:ext cx="39763" cy="121445"/>
            </a:xfrm>
            <a:custGeom>
              <a:avLst/>
              <a:gdLst>
                <a:gd name="connsiteX0" fmla="*/ 39764 w 39763"/>
                <a:gd name="connsiteY0" fmla="*/ 20105 h 121445"/>
                <a:gd name="connsiteX1" fmla="*/ 39764 w 39763"/>
                <a:gd name="connsiteY1" fmla="*/ 101539 h 121445"/>
                <a:gd name="connsiteX2" fmla="*/ 19882 w 39763"/>
                <a:gd name="connsiteY2" fmla="*/ 121446 h 121445"/>
                <a:gd name="connsiteX3" fmla="*/ 19882 w 39763"/>
                <a:gd name="connsiteY3" fmla="*/ 121446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6" y="121446"/>
                    <a:pt x="19882" y="121446"/>
                  </a:cubicBezTo>
                  <a:lnTo>
                    <a:pt x="19882" y="121446"/>
                  </a:lnTo>
                  <a:cubicBezTo>
                    <a:pt x="9037" y="121446"/>
                    <a:pt x="0" y="112397"/>
                    <a:pt x="0" y="101539"/>
                  </a:cubicBezTo>
                  <a:lnTo>
                    <a:pt x="0" y="20105"/>
                  </a:lnTo>
                  <a:cubicBezTo>
                    <a:pt x="0" y="9247"/>
                    <a:pt x="9037" y="199"/>
                    <a:pt x="19882" y="199"/>
                  </a:cubicBezTo>
                  <a:lnTo>
                    <a:pt x="19882" y="199"/>
                  </a:lnTo>
                  <a:cubicBezTo>
                    <a:pt x="28919" y="-1611"/>
                    <a:pt x="39764" y="9247"/>
                    <a:pt x="39764" y="20105"/>
                  </a:cubicBezTo>
                  <a:close/>
                </a:path>
              </a:pathLst>
            </a:custGeom>
            <a:solidFill>
              <a:srgbClr val="549D40"/>
            </a:solidFill>
            <a:ln w="18073" cap="flat">
              <a:noFill/>
              <a:prstDash val="solid"/>
              <a:miter/>
            </a:ln>
          </p:spPr>
          <p:txBody>
            <a:bodyPr rtlCol="0" anchor="ctr"/>
            <a:lstStyle/>
            <a:p>
              <a:endParaRPr lang="en-US"/>
            </a:p>
          </p:txBody>
        </p:sp>
        <p:sp>
          <p:nvSpPr>
            <p:cNvPr id="3864" name="Freeform 3863">
              <a:extLst>
                <a:ext uri="{FF2B5EF4-FFF2-40B4-BE49-F238E27FC236}">
                  <a16:creationId xmlns:a16="http://schemas.microsoft.com/office/drawing/2014/main" id="{6802616C-B941-7243-8183-EE616DBB5746}"/>
                </a:ext>
              </a:extLst>
            </p:cNvPr>
            <p:cNvSpPr/>
            <p:nvPr userDrawn="1"/>
          </p:nvSpPr>
          <p:spPr>
            <a:xfrm>
              <a:off x="7750796" y="6091359"/>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2"/>
                    <a:pt x="44863" y="117984"/>
                    <a:pt x="39441" y="108935"/>
                  </a:cubicBezTo>
                  <a:lnTo>
                    <a:pt x="3292" y="29311"/>
                  </a:lnTo>
                  <a:cubicBezTo>
                    <a:pt x="-3938" y="16643"/>
                    <a:pt x="1484" y="5785"/>
                    <a:pt x="12329" y="2166"/>
                  </a:cubicBezTo>
                  <a:close/>
                </a:path>
              </a:pathLst>
            </a:custGeom>
            <a:solidFill>
              <a:srgbClr val="549D40"/>
            </a:solidFill>
            <a:ln w="18073" cap="flat">
              <a:noFill/>
              <a:prstDash val="solid"/>
              <a:miter/>
            </a:ln>
          </p:spPr>
          <p:txBody>
            <a:bodyPr rtlCol="0" anchor="ctr"/>
            <a:lstStyle/>
            <a:p>
              <a:endParaRPr lang="en-US"/>
            </a:p>
          </p:txBody>
        </p:sp>
        <p:sp>
          <p:nvSpPr>
            <p:cNvPr id="3865" name="Freeform 3864">
              <a:extLst>
                <a:ext uri="{FF2B5EF4-FFF2-40B4-BE49-F238E27FC236}">
                  <a16:creationId xmlns:a16="http://schemas.microsoft.com/office/drawing/2014/main" id="{048A6A7D-D5A8-1B43-AF1D-0957D3C08EB8}"/>
                </a:ext>
              </a:extLst>
            </p:cNvPr>
            <p:cNvSpPr/>
            <p:nvPr userDrawn="1"/>
          </p:nvSpPr>
          <p:spPr>
            <a:xfrm>
              <a:off x="8053439" y="6091359"/>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2"/>
                    <a:pt x="44062" y="117984"/>
                    <a:pt x="38640" y="108935"/>
                  </a:cubicBezTo>
                  <a:lnTo>
                    <a:pt x="2491" y="29311"/>
                  </a:lnTo>
                  <a:cubicBezTo>
                    <a:pt x="-2931" y="16643"/>
                    <a:pt x="684" y="5785"/>
                    <a:pt x="11528" y="2166"/>
                  </a:cubicBezTo>
                  <a:close/>
                </a:path>
              </a:pathLst>
            </a:custGeom>
            <a:solidFill>
              <a:srgbClr val="549D40"/>
            </a:solidFill>
            <a:ln w="18073" cap="flat">
              <a:noFill/>
              <a:prstDash val="solid"/>
              <a:miter/>
            </a:ln>
          </p:spPr>
          <p:txBody>
            <a:bodyPr rtlCol="0" anchor="ctr"/>
            <a:lstStyle/>
            <a:p>
              <a:endParaRPr lang="en-US"/>
            </a:p>
          </p:txBody>
        </p:sp>
        <p:sp>
          <p:nvSpPr>
            <p:cNvPr id="3866" name="Freeform 3865">
              <a:extLst>
                <a:ext uri="{FF2B5EF4-FFF2-40B4-BE49-F238E27FC236}">
                  <a16:creationId xmlns:a16="http://schemas.microsoft.com/office/drawing/2014/main" id="{E7DF5D70-2A88-E44C-A792-13D469797B5A}"/>
                </a:ext>
              </a:extLst>
            </p:cNvPr>
            <p:cNvSpPr/>
            <p:nvPr userDrawn="1"/>
          </p:nvSpPr>
          <p:spPr>
            <a:xfrm>
              <a:off x="7447146" y="6393570"/>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4 h 120149"/>
                <a:gd name="connsiteX5" fmla="*/ 66552 w 77753"/>
                <a:gd name="connsiteY5" fmla="*/ 117984 h 120149"/>
                <a:gd name="connsiteX6" fmla="*/ 39441 w 77753"/>
                <a:gd name="connsiteY6" fmla="*/ 108936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a:p>
          </p:txBody>
        </p:sp>
        <p:sp>
          <p:nvSpPr>
            <p:cNvPr id="3867" name="Freeform 3866">
              <a:extLst>
                <a:ext uri="{FF2B5EF4-FFF2-40B4-BE49-F238E27FC236}">
                  <a16:creationId xmlns:a16="http://schemas.microsoft.com/office/drawing/2014/main" id="{AFBB1188-A0AD-EA48-9F22-3C5115B55D49}"/>
                </a:ext>
              </a:extLst>
            </p:cNvPr>
            <p:cNvSpPr/>
            <p:nvPr userDrawn="1"/>
          </p:nvSpPr>
          <p:spPr>
            <a:xfrm>
              <a:off x="7750796" y="6393570"/>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6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a:p>
          </p:txBody>
        </p:sp>
        <p:sp>
          <p:nvSpPr>
            <p:cNvPr id="3868" name="Freeform 3867">
              <a:extLst>
                <a:ext uri="{FF2B5EF4-FFF2-40B4-BE49-F238E27FC236}">
                  <a16:creationId xmlns:a16="http://schemas.microsoft.com/office/drawing/2014/main" id="{52C77556-8E06-F54C-8377-B4612CBEFA70}"/>
                </a:ext>
              </a:extLst>
            </p:cNvPr>
            <p:cNvSpPr/>
            <p:nvPr userDrawn="1"/>
          </p:nvSpPr>
          <p:spPr>
            <a:xfrm>
              <a:off x="7447146" y="6697592"/>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4 h 120149"/>
                <a:gd name="connsiteX5" fmla="*/ 66552 w 77753"/>
                <a:gd name="connsiteY5" fmla="*/ 117984 h 120149"/>
                <a:gd name="connsiteX6" fmla="*/ 39441 w 77753"/>
                <a:gd name="connsiteY6" fmla="*/ 108935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2"/>
                    <a:pt x="44863" y="117984"/>
                    <a:pt x="39441" y="108935"/>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a:p>
          </p:txBody>
        </p:sp>
        <p:sp>
          <p:nvSpPr>
            <p:cNvPr id="3869" name="Freeform 3868">
              <a:extLst>
                <a:ext uri="{FF2B5EF4-FFF2-40B4-BE49-F238E27FC236}">
                  <a16:creationId xmlns:a16="http://schemas.microsoft.com/office/drawing/2014/main" id="{3FEC141F-BD3C-694F-83B2-3C66E127E800}"/>
                </a:ext>
              </a:extLst>
            </p:cNvPr>
            <p:cNvSpPr/>
            <p:nvPr userDrawn="1"/>
          </p:nvSpPr>
          <p:spPr>
            <a:xfrm>
              <a:off x="8072197" y="6393927"/>
              <a:ext cx="39763" cy="121246"/>
            </a:xfrm>
            <a:custGeom>
              <a:avLst/>
              <a:gdLst>
                <a:gd name="connsiteX0" fmla="*/ 39764 w 39763"/>
                <a:gd name="connsiteY0" fmla="*/ 19906 h 121246"/>
                <a:gd name="connsiteX1" fmla="*/ 39764 w 39763"/>
                <a:gd name="connsiteY1" fmla="*/ 101340 h 121246"/>
                <a:gd name="connsiteX2" fmla="*/ 19882 w 39763"/>
                <a:gd name="connsiteY2" fmla="*/ 121246 h 121246"/>
                <a:gd name="connsiteX3" fmla="*/ 19882 w 39763"/>
                <a:gd name="connsiteY3" fmla="*/ 121246 h 121246"/>
                <a:gd name="connsiteX4" fmla="*/ 0 w 39763"/>
                <a:gd name="connsiteY4" fmla="*/ 101340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0"/>
                  </a:lnTo>
                  <a:cubicBezTo>
                    <a:pt x="39764" y="112198"/>
                    <a:pt x="30726" y="121246"/>
                    <a:pt x="19882" y="121246"/>
                  </a:cubicBezTo>
                  <a:lnTo>
                    <a:pt x="19882" y="121246"/>
                  </a:lnTo>
                  <a:cubicBezTo>
                    <a:pt x="9037" y="121246"/>
                    <a:pt x="0" y="112198"/>
                    <a:pt x="0" y="101340"/>
                  </a:cubicBezTo>
                  <a:lnTo>
                    <a:pt x="0" y="19906"/>
                  </a:lnTo>
                  <a:cubicBezTo>
                    <a:pt x="0" y="9048"/>
                    <a:pt x="9037" y="0"/>
                    <a:pt x="19882" y="0"/>
                  </a:cubicBezTo>
                  <a:lnTo>
                    <a:pt x="19882" y="0"/>
                  </a:lnTo>
                  <a:cubicBezTo>
                    <a:pt x="28919" y="0"/>
                    <a:pt x="39764" y="9048"/>
                    <a:pt x="39764" y="19906"/>
                  </a:cubicBezTo>
                  <a:close/>
                </a:path>
              </a:pathLst>
            </a:custGeom>
            <a:solidFill>
              <a:srgbClr val="549D40"/>
            </a:solidFill>
            <a:ln w="18073" cap="flat">
              <a:noFill/>
              <a:prstDash val="solid"/>
              <a:miter/>
            </a:ln>
          </p:spPr>
          <p:txBody>
            <a:bodyPr rtlCol="0" anchor="ctr"/>
            <a:lstStyle/>
            <a:p>
              <a:endParaRPr lang="en-US"/>
            </a:p>
          </p:txBody>
        </p:sp>
        <p:sp>
          <p:nvSpPr>
            <p:cNvPr id="3870" name="Freeform 3869">
              <a:extLst>
                <a:ext uri="{FF2B5EF4-FFF2-40B4-BE49-F238E27FC236}">
                  <a16:creationId xmlns:a16="http://schemas.microsoft.com/office/drawing/2014/main" id="{C881A601-D078-4841-ABCF-D2B4151AA18B}"/>
                </a:ext>
              </a:extLst>
            </p:cNvPr>
            <p:cNvSpPr/>
            <p:nvPr userDrawn="1"/>
          </p:nvSpPr>
          <p:spPr>
            <a:xfrm>
              <a:off x="7768547" y="6697948"/>
              <a:ext cx="39763" cy="121246"/>
            </a:xfrm>
            <a:custGeom>
              <a:avLst/>
              <a:gdLst>
                <a:gd name="connsiteX0" fmla="*/ 39764 w 39763"/>
                <a:gd name="connsiteY0" fmla="*/ 19906 h 121246"/>
                <a:gd name="connsiteX1" fmla="*/ 39764 w 39763"/>
                <a:gd name="connsiteY1" fmla="*/ 101341 h 121246"/>
                <a:gd name="connsiteX2" fmla="*/ 19882 w 39763"/>
                <a:gd name="connsiteY2" fmla="*/ 121247 h 121246"/>
                <a:gd name="connsiteX3" fmla="*/ 19882 w 39763"/>
                <a:gd name="connsiteY3" fmla="*/ 121247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9"/>
                    <a:pt x="30727" y="121247"/>
                    <a:pt x="19882" y="121247"/>
                  </a:cubicBezTo>
                  <a:lnTo>
                    <a:pt x="19882" y="121247"/>
                  </a:lnTo>
                  <a:cubicBezTo>
                    <a:pt x="9037" y="121247"/>
                    <a:pt x="0" y="112199"/>
                    <a:pt x="0" y="101341"/>
                  </a:cubicBezTo>
                  <a:lnTo>
                    <a:pt x="0" y="19906"/>
                  </a:lnTo>
                  <a:cubicBezTo>
                    <a:pt x="0" y="9048"/>
                    <a:pt x="9037" y="0"/>
                    <a:pt x="19882" y="0"/>
                  </a:cubicBezTo>
                  <a:lnTo>
                    <a:pt x="19882" y="0"/>
                  </a:lnTo>
                  <a:cubicBezTo>
                    <a:pt x="30727" y="0"/>
                    <a:pt x="39764" y="9048"/>
                    <a:pt x="39764" y="19906"/>
                  </a:cubicBezTo>
                  <a:close/>
                </a:path>
              </a:pathLst>
            </a:custGeom>
            <a:solidFill>
              <a:srgbClr val="549D40"/>
            </a:solidFill>
            <a:ln w="18073" cap="flat">
              <a:noFill/>
              <a:prstDash val="solid"/>
              <a:miter/>
            </a:ln>
          </p:spPr>
          <p:txBody>
            <a:bodyPr rtlCol="0" anchor="ctr"/>
            <a:lstStyle/>
            <a:p>
              <a:endParaRPr lang="en-US"/>
            </a:p>
          </p:txBody>
        </p:sp>
        <p:sp>
          <p:nvSpPr>
            <p:cNvPr id="3871" name="Freeform 3870">
              <a:extLst>
                <a:ext uri="{FF2B5EF4-FFF2-40B4-BE49-F238E27FC236}">
                  <a16:creationId xmlns:a16="http://schemas.microsoft.com/office/drawing/2014/main" id="{B0300A7F-2A47-A147-878B-05BF4EAAFBA1}"/>
                </a:ext>
              </a:extLst>
            </p:cNvPr>
            <p:cNvSpPr/>
            <p:nvPr userDrawn="1"/>
          </p:nvSpPr>
          <p:spPr>
            <a:xfrm>
              <a:off x="8053439" y="6697592"/>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2"/>
                    <a:pt x="44062" y="117984"/>
                    <a:pt x="38640" y="108935"/>
                  </a:cubicBezTo>
                  <a:lnTo>
                    <a:pt x="2491" y="29311"/>
                  </a:lnTo>
                  <a:cubicBezTo>
                    <a:pt x="-2931" y="18453"/>
                    <a:pt x="684" y="7595"/>
                    <a:pt x="11528" y="2166"/>
                  </a:cubicBezTo>
                  <a:close/>
                </a:path>
              </a:pathLst>
            </a:custGeom>
            <a:solidFill>
              <a:srgbClr val="549D40"/>
            </a:solidFill>
            <a:ln w="18073" cap="flat">
              <a:noFill/>
              <a:prstDash val="solid"/>
              <a:miter/>
            </a:ln>
          </p:spPr>
          <p:txBody>
            <a:bodyPr rtlCol="0" anchor="ctr"/>
            <a:lstStyle/>
            <a:p>
              <a:endParaRPr lang="en-US"/>
            </a:p>
          </p:txBody>
        </p:sp>
        <p:sp>
          <p:nvSpPr>
            <p:cNvPr id="3872" name="Freeform 3871">
              <a:extLst>
                <a:ext uri="{FF2B5EF4-FFF2-40B4-BE49-F238E27FC236}">
                  <a16:creationId xmlns:a16="http://schemas.microsoft.com/office/drawing/2014/main" id="{F0C61AA9-0C78-7843-95C4-5AF2749711C0}"/>
                </a:ext>
              </a:extLst>
            </p:cNvPr>
            <p:cNvSpPr/>
            <p:nvPr userDrawn="1"/>
          </p:nvSpPr>
          <p:spPr>
            <a:xfrm>
              <a:off x="8374039" y="6091516"/>
              <a:ext cx="39763" cy="121445"/>
            </a:xfrm>
            <a:custGeom>
              <a:avLst/>
              <a:gdLst>
                <a:gd name="connsiteX0" fmla="*/ 39764 w 39763"/>
                <a:gd name="connsiteY0" fmla="*/ 20105 h 121445"/>
                <a:gd name="connsiteX1" fmla="*/ 39764 w 39763"/>
                <a:gd name="connsiteY1" fmla="*/ 101539 h 121445"/>
                <a:gd name="connsiteX2" fmla="*/ 19882 w 39763"/>
                <a:gd name="connsiteY2" fmla="*/ 121446 h 121445"/>
                <a:gd name="connsiteX3" fmla="*/ 19882 w 39763"/>
                <a:gd name="connsiteY3" fmla="*/ 121446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7" y="121446"/>
                    <a:pt x="19882" y="121446"/>
                  </a:cubicBezTo>
                  <a:lnTo>
                    <a:pt x="19882" y="121446"/>
                  </a:lnTo>
                  <a:cubicBezTo>
                    <a:pt x="9037" y="121446"/>
                    <a:pt x="0" y="112397"/>
                    <a:pt x="0" y="101539"/>
                  </a:cubicBezTo>
                  <a:lnTo>
                    <a:pt x="0" y="20105"/>
                  </a:lnTo>
                  <a:cubicBezTo>
                    <a:pt x="0" y="9247"/>
                    <a:pt x="9037" y="199"/>
                    <a:pt x="19882" y="199"/>
                  </a:cubicBezTo>
                  <a:lnTo>
                    <a:pt x="19882" y="199"/>
                  </a:lnTo>
                  <a:cubicBezTo>
                    <a:pt x="30727" y="-1611"/>
                    <a:pt x="39764" y="9247"/>
                    <a:pt x="39764" y="20105"/>
                  </a:cubicBezTo>
                  <a:close/>
                </a:path>
              </a:pathLst>
            </a:custGeom>
            <a:solidFill>
              <a:srgbClr val="549D40"/>
            </a:solidFill>
            <a:ln w="18073" cap="flat">
              <a:noFill/>
              <a:prstDash val="solid"/>
              <a:miter/>
            </a:ln>
          </p:spPr>
          <p:txBody>
            <a:bodyPr rtlCol="0" anchor="ctr"/>
            <a:lstStyle/>
            <a:p>
              <a:endParaRPr lang="en-US"/>
            </a:p>
          </p:txBody>
        </p:sp>
        <p:sp>
          <p:nvSpPr>
            <p:cNvPr id="3873" name="Freeform 3872">
              <a:extLst>
                <a:ext uri="{FF2B5EF4-FFF2-40B4-BE49-F238E27FC236}">
                  <a16:creationId xmlns:a16="http://schemas.microsoft.com/office/drawing/2014/main" id="{E95BA694-16A3-964F-972F-597F1BF911B1}"/>
                </a:ext>
              </a:extLst>
            </p:cNvPr>
            <p:cNvSpPr/>
            <p:nvPr userDrawn="1"/>
          </p:nvSpPr>
          <p:spPr>
            <a:xfrm>
              <a:off x="8658931" y="6091359"/>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2"/>
                    <a:pt x="44062" y="117984"/>
                    <a:pt x="38640" y="108935"/>
                  </a:cubicBezTo>
                  <a:lnTo>
                    <a:pt x="2491" y="29311"/>
                  </a:lnTo>
                  <a:cubicBezTo>
                    <a:pt x="-2931" y="16643"/>
                    <a:pt x="684" y="5785"/>
                    <a:pt x="11528" y="2166"/>
                  </a:cubicBezTo>
                  <a:close/>
                </a:path>
              </a:pathLst>
            </a:custGeom>
            <a:solidFill>
              <a:srgbClr val="549D40"/>
            </a:solidFill>
            <a:ln w="18073" cap="flat">
              <a:noFill/>
              <a:prstDash val="solid"/>
              <a:miter/>
            </a:ln>
          </p:spPr>
          <p:txBody>
            <a:bodyPr rtlCol="0" anchor="ctr"/>
            <a:lstStyle/>
            <a:p>
              <a:endParaRPr lang="en-US"/>
            </a:p>
          </p:txBody>
        </p:sp>
        <p:sp>
          <p:nvSpPr>
            <p:cNvPr id="3874" name="Freeform 3873">
              <a:extLst>
                <a:ext uri="{FF2B5EF4-FFF2-40B4-BE49-F238E27FC236}">
                  <a16:creationId xmlns:a16="http://schemas.microsoft.com/office/drawing/2014/main" id="{74B4289D-BB69-BC45-9D12-5ED4EB6CD111}"/>
                </a:ext>
              </a:extLst>
            </p:cNvPr>
            <p:cNvSpPr/>
            <p:nvPr userDrawn="1"/>
          </p:nvSpPr>
          <p:spPr>
            <a:xfrm>
              <a:off x="8961781" y="6091359"/>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2"/>
                    <a:pt x="44863" y="117984"/>
                    <a:pt x="39441" y="108935"/>
                  </a:cubicBezTo>
                  <a:lnTo>
                    <a:pt x="3292" y="29311"/>
                  </a:lnTo>
                  <a:cubicBezTo>
                    <a:pt x="-3938" y="16643"/>
                    <a:pt x="1484" y="5785"/>
                    <a:pt x="12329" y="2166"/>
                  </a:cubicBezTo>
                  <a:close/>
                </a:path>
              </a:pathLst>
            </a:custGeom>
            <a:solidFill>
              <a:srgbClr val="549D40"/>
            </a:solidFill>
            <a:ln w="18073" cap="flat">
              <a:noFill/>
              <a:prstDash val="solid"/>
              <a:miter/>
            </a:ln>
          </p:spPr>
          <p:txBody>
            <a:bodyPr rtlCol="0" anchor="ctr"/>
            <a:lstStyle/>
            <a:p>
              <a:endParaRPr lang="en-US"/>
            </a:p>
          </p:txBody>
        </p:sp>
        <p:sp>
          <p:nvSpPr>
            <p:cNvPr id="3875" name="Freeform 3874">
              <a:extLst>
                <a:ext uri="{FF2B5EF4-FFF2-40B4-BE49-F238E27FC236}">
                  <a16:creationId xmlns:a16="http://schemas.microsoft.com/office/drawing/2014/main" id="{6A1A51E8-E2DA-0241-9F42-AA4E478BA860}"/>
                </a:ext>
              </a:extLst>
            </p:cNvPr>
            <p:cNvSpPr/>
            <p:nvPr userDrawn="1"/>
          </p:nvSpPr>
          <p:spPr>
            <a:xfrm>
              <a:off x="8356288" y="6393570"/>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6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a:p>
          </p:txBody>
        </p:sp>
        <p:sp>
          <p:nvSpPr>
            <p:cNvPr id="3876" name="Freeform 3875">
              <a:extLst>
                <a:ext uri="{FF2B5EF4-FFF2-40B4-BE49-F238E27FC236}">
                  <a16:creationId xmlns:a16="http://schemas.microsoft.com/office/drawing/2014/main" id="{343A4ABF-F1DB-B44D-9922-8B2517026ACF}"/>
                </a:ext>
              </a:extLst>
            </p:cNvPr>
            <p:cNvSpPr/>
            <p:nvPr userDrawn="1"/>
          </p:nvSpPr>
          <p:spPr>
            <a:xfrm>
              <a:off x="8658931" y="6393570"/>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6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6"/>
                  </a:cubicBezTo>
                  <a:lnTo>
                    <a:pt x="2491" y="29311"/>
                  </a:lnTo>
                  <a:cubicBezTo>
                    <a:pt x="-2931" y="18453"/>
                    <a:pt x="684" y="7595"/>
                    <a:pt x="11528" y="2166"/>
                  </a:cubicBezTo>
                  <a:close/>
                </a:path>
              </a:pathLst>
            </a:custGeom>
            <a:solidFill>
              <a:srgbClr val="549D40"/>
            </a:solidFill>
            <a:ln w="18073" cap="flat">
              <a:noFill/>
              <a:prstDash val="solid"/>
              <a:miter/>
            </a:ln>
          </p:spPr>
          <p:txBody>
            <a:bodyPr rtlCol="0" anchor="ctr"/>
            <a:lstStyle/>
            <a:p>
              <a:endParaRPr lang="en-US"/>
            </a:p>
          </p:txBody>
        </p:sp>
        <p:sp>
          <p:nvSpPr>
            <p:cNvPr id="3877" name="Freeform 3876">
              <a:extLst>
                <a:ext uri="{FF2B5EF4-FFF2-40B4-BE49-F238E27FC236}">
                  <a16:creationId xmlns:a16="http://schemas.microsoft.com/office/drawing/2014/main" id="{BF5B1944-BD64-804C-98B7-F2030923558C}"/>
                </a:ext>
              </a:extLst>
            </p:cNvPr>
            <p:cNvSpPr/>
            <p:nvPr userDrawn="1"/>
          </p:nvSpPr>
          <p:spPr>
            <a:xfrm>
              <a:off x="8356288" y="6697592"/>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2"/>
                    <a:pt x="44863" y="117984"/>
                    <a:pt x="39441" y="108935"/>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a:p>
          </p:txBody>
        </p:sp>
        <p:sp>
          <p:nvSpPr>
            <p:cNvPr id="3878" name="Freeform 3877">
              <a:extLst>
                <a:ext uri="{FF2B5EF4-FFF2-40B4-BE49-F238E27FC236}">
                  <a16:creationId xmlns:a16="http://schemas.microsoft.com/office/drawing/2014/main" id="{C6410075-02C5-A04F-BF00-7B39C42BB7A9}"/>
                </a:ext>
              </a:extLst>
            </p:cNvPr>
            <p:cNvSpPr/>
            <p:nvPr userDrawn="1"/>
          </p:nvSpPr>
          <p:spPr>
            <a:xfrm>
              <a:off x="8981340" y="6393927"/>
              <a:ext cx="39763" cy="121246"/>
            </a:xfrm>
            <a:custGeom>
              <a:avLst/>
              <a:gdLst>
                <a:gd name="connsiteX0" fmla="*/ 39764 w 39763"/>
                <a:gd name="connsiteY0" fmla="*/ 19906 h 121246"/>
                <a:gd name="connsiteX1" fmla="*/ 39764 w 39763"/>
                <a:gd name="connsiteY1" fmla="*/ 101340 h 121246"/>
                <a:gd name="connsiteX2" fmla="*/ 19882 w 39763"/>
                <a:gd name="connsiteY2" fmla="*/ 121246 h 121246"/>
                <a:gd name="connsiteX3" fmla="*/ 19882 w 39763"/>
                <a:gd name="connsiteY3" fmla="*/ 121246 h 121246"/>
                <a:gd name="connsiteX4" fmla="*/ 0 w 39763"/>
                <a:gd name="connsiteY4" fmla="*/ 101340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0"/>
                  </a:lnTo>
                  <a:cubicBezTo>
                    <a:pt x="39764" y="112198"/>
                    <a:pt x="30726" y="121246"/>
                    <a:pt x="19882" y="121246"/>
                  </a:cubicBezTo>
                  <a:lnTo>
                    <a:pt x="19882" y="121246"/>
                  </a:lnTo>
                  <a:cubicBezTo>
                    <a:pt x="9037" y="121246"/>
                    <a:pt x="0" y="112198"/>
                    <a:pt x="0" y="101340"/>
                  </a:cubicBezTo>
                  <a:lnTo>
                    <a:pt x="0" y="19906"/>
                  </a:lnTo>
                  <a:cubicBezTo>
                    <a:pt x="0" y="9048"/>
                    <a:pt x="9037" y="0"/>
                    <a:pt x="19882" y="0"/>
                  </a:cubicBezTo>
                  <a:lnTo>
                    <a:pt x="19882" y="0"/>
                  </a:lnTo>
                  <a:cubicBezTo>
                    <a:pt x="28919" y="0"/>
                    <a:pt x="39764" y="9048"/>
                    <a:pt x="39764" y="19906"/>
                  </a:cubicBezTo>
                  <a:close/>
                </a:path>
              </a:pathLst>
            </a:custGeom>
            <a:solidFill>
              <a:srgbClr val="549D40"/>
            </a:solidFill>
            <a:ln w="18073" cap="flat">
              <a:noFill/>
              <a:prstDash val="solid"/>
              <a:miter/>
            </a:ln>
          </p:spPr>
          <p:txBody>
            <a:bodyPr rtlCol="0" anchor="ctr"/>
            <a:lstStyle/>
            <a:p>
              <a:endParaRPr lang="en-US"/>
            </a:p>
          </p:txBody>
        </p:sp>
        <p:sp>
          <p:nvSpPr>
            <p:cNvPr id="3879" name="Freeform 3878">
              <a:extLst>
                <a:ext uri="{FF2B5EF4-FFF2-40B4-BE49-F238E27FC236}">
                  <a16:creationId xmlns:a16="http://schemas.microsoft.com/office/drawing/2014/main" id="{CE69CE8B-9DC4-9B45-BDF3-9536FAFEC05B}"/>
                </a:ext>
              </a:extLst>
            </p:cNvPr>
            <p:cNvSpPr/>
            <p:nvPr userDrawn="1"/>
          </p:nvSpPr>
          <p:spPr>
            <a:xfrm>
              <a:off x="8677690" y="6697948"/>
              <a:ext cx="39763" cy="121246"/>
            </a:xfrm>
            <a:custGeom>
              <a:avLst/>
              <a:gdLst>
                <a:gd name="connsiteX0" fmla="*/ 39764 w 39763"/>
                <a:gd name="connsiteY0" fmla="*/ 19906 h 121246"/>
                <a:gd name="connsiteX1" fmla="*/ 39764 w 39763"/>
                <a:gd name="connsiteY1" fmla="*/ 101341 h 121246"/>
                <a:gd name="connsiteX2" fmla="*/ 19882 w 39763"/>
                <a:gd name="connsiteY2" fmla="*/ 121247 h 121246"/>
                <a:gd name="connsiteX3" fmla="*/ 19882 w 39763"/>
                <a:gd name="connsiteY3" fmla="*/ 121247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9"/>
                    <a:pt x="30726" y="121247"/>
                    <a:pt x="19882" y="121247"/>
                  </a:cubicBezTo>
                  <a:lnTo>
                    <a:pt x="19882" y="121247"/>
                  </a:lnTo>
                  <a:cubicBezTo>
                    <a:pt x="9037" y="121247"/>
                    <a:pt x="0" y="112199"/>
                    <a:pt x="0" y="101341"/>
                  </a:cubicBezTo>
                  <a:lnTo>
                    <a:pt x="0" y="19906"/>
                  </a:lnTo>
                  <a:cubicBezTo>
                    <a:pt x="0" y="9048"/>
                    <a:pt x="9037" y="0"/>
                    <a:pt x="19882" y="0"/>
                  </a:cubicBezTo>
                  <a:lnTo>
                    <a:pt x="19882" y="0"/>
                  </a:lnTo>
                  <a:cubicBezTo>
                    <a:pt x="30726" y="0"/>
                    <a:pt x="39764" y="9048"/>
                    <a:pt x="39764" y="19906"/>
                  </a:cubicBezTo>
                  <a:close/>
                </a:path>
              </a:pathLst>
            </a:custGeom>
            <a:solidFill>
              <a:srgbClr val="549D40"/>
            </a:solidFill>
            <a:ln w="18073" cap="flat">
              <a:noFill/>
              <a:prstDash val="solid"/>
              <a:miter/>
            </a:ln>
          </p:spPr>
          <p:txBody>
            <a:bodyPr rtlCol="0" anchor="ctr"/>
            <a:lstStyle/>
            <a:p>
              <a:endParaRPr lang="en-US"/>
            </a:p>
          </p:txBody>
        </p:sp>
        <p:sp>
          <p:nvSpPr>
            <p:cNvPr id="3880" name="Freeform 3879">
              <a:extLst>
                <a:ext uri="{FF2B5EF4-FFF2-40B4-BE49-F238E27FC236}">
                  <a16:creationId xmlns:a16="http://schemas.microsoft.com/office/drawing/2014/main" id="{D38592EC-4501-A943-A5B1-59DA726381E6}"/>
                </a:ext>
              </a:extLst>
            </p:cNvPr>
            <p:cNvSpPr/>
            <p:nvPr userDrawn="1"/>
          </p:nvSpPr>
          <p:spPr>
            <a:xfrm>
              <a:off x="8961781" y="6697592"/>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2"/>
                    <a:pt x="44863" y="117984"/>
                    <a:pt x="39441" y="108935"/>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a:p>
          </p:txBody>
        </p:sp>
        <p:sp>
          <p:nvSpPr>
            <p:cNvPr id="3881" name="Freeform 3880">
              <a:extLst>
                <a:ext uri="{FF2B5EF4-FFF2-40B4-BE49-F238E27FC236}">
                  <a16:creationId xmlns:a16="http://schemas.microsoft.com/office/drawing/2014/main" id="{90AF856A-E690-6A41-98CD-B469ED72BBA5}"/>
                </a:ext>
              </a:extLst>
            </p:cNvPr>
            <p:cNvSpPr/>
            <p:nvPr userDrawn="1"/>
          </p:nvSpPr>
          <p:spPr>
            <a:xfrm>
              <a:off x="9283182" y="6091516"/>
              <a:ext cx="39763" cy="121445"/>
            </a:xfrm>
            <a:custGeom>
              <a:avLst/>
              <a:gdLst>
                <a:gd name="connsiteX0" fmla="*/ 39764 w 39763"/>
                <a:gd name="connsiteY0" fmla="*/ 20105 h 121445"/>
                <a:gd name="connsiteX1" fmla="*/ 39764 w 39763"/>
                <a:gd name="connsiteY1" fmla="*/ 101539 h 121445"/>
                <a:gd name="connsiteX2" fmla="*/ 19882 w 39763"/>
                <a:gd name="connsiteY2" fmla="*/ 121446 h 121445"/>
                <a:gd name="connsiteX3" fmla="*/ 19882 w 39763"/>
                <a:gd name="connsiteY3" fmla="*/ 121446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6" y="121446"/>
                    <a:pt x="19882" y="121446"/>
                  </a:cubicBezTo>
                  <a:lnTo>
                    <a:pt x="19882" y="121446"/>
                  </a:lnTo>
                  <a:cubicBezTo>
                    <a:pt x="9037" y="121446"/>
                    <a:pt x="0" y="112397"/>
                    <a:pt x="0" y="101539"/>
                  </a:cubicBezTo>
                  <a:lnTo>
                    <a:pt x="0" y="20105"/>
                  </a:lnTo>
                  <a:cubicBezTo>
                    <a:pt x="0" y="9247"/>
                    <a:pt x="9037" y="199"/>
                    <a:pt x="19882" y="199"/>
                  </a:cubicBezTo>
                  <a:lnTo>
                    <a:pt x="19882" y="199"/>
                  </a:lnTo>
                  <a:cubicBezTo>
                    <a:pt x="30726" y="-1611"/>
                    <a:pt x="39764" y="9247"/>
                    <a:pt x="39764" y="20105"/>
                  </a:cubicBezTo>
                  <a:close/>
                </a:path>
              </a:pathLst>
            </a:custGeom>
            <a:solidFill>
              <a:srgbClr val="549D40"/>
            </a:solidFill>
            <a:ln w="18073" cap="flat">
              <a:noFill/>
              <a:prstDash val="solid"/>
              <a:miter/>
            </a:ln>
          </p:spPr>
          <p:txBody>
            <a:bodyPr rtlCol="0" anchor="ctr"/>
            <a:lstStyle/>
            <a:p>
              <a:endParaRPr lang="en-US"/>
            </a:p>
          </p:txBody>
        </p:sp>
        <p:sp>
          <p:nvSpPr>
            <p:cNvPr id="3882" name="Freeform 3881">
              <a:extLst>
                <a:ext uri="{FF2B5EF4-FFF2-40B4-BE49-F238E27FC236}">
                  <a16:creationId xmlns:a16="http://schemas.microsoft.com/office/drawing/2014/main" id="{38E06023-C61C-7845-AEBD-9C32AAC68A42}"/>
                </a:ext>
              </a:extLst>
            </p:cNvPr>
            <p:cNvSpPr/>
            <p:nvPr userDrawn="1"/>
          </p:nvSpPr>
          <p:spPr>
            <a:xfrm>
              <a:off x="9568074" y="6091359"/>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2"/>
                    <a:pt x="44062" y="117984"/>
                    <a:pt x="38640" y="108935"/>
                  </a:cubicBezTo>
                  <a:lnTo>
                    <a:pt x="2491" y="29311"/>
                  </a:lnTo>
                  <a:cubicBezTo>
                    <a:pt x="-2931" y="16643"/>
                    <a:pt x="684" y="5785"/>
                    <a:pt x="11528" y="2166"/>
                  </a:cubicBezTo>
                  <a:close/>
                </a:path>
              </a:pathLst>
            </a:custGeom>
            <a:solidFill>
              <a:srgbClr val="549D40"/>
            </a:solidFill>
            <a:ln w="18073" cap="flat">
              <a:noFill/>
              <a:prstDash val="solid"/>
              <a:miter/>
            </a:ln>
          </p:spPr>
          <p:txBody>
            <a:bodyPr rtlCol="0" anchor="ctr"/>
            <a:lstStyle/>
            <a:p>
              <a:endParaRPr lang="en-US"/>
            </a:p>
          </p:txBody>
        </p:sp>
        <p:sp>
          <p:nvSpPr>
            <p:cNvPr id="3883" name="Freeform 3882">
              <a:extLst>
                <a:ext uri="{FF2B5EF4-FFF2-40B4-BE49-F238E27FC236}">
                  <a16:creationId xmlns:a16="http://schemas.microsoft.com/office/drawing/2014/main" id="{C89A5D14-1DC1-BA45-9778-27061079D144}"/>
                </a:ext>
              </a:extLst>
            </p:cNvPr>
            <p:cNvSpPr/>
            <p:nvPr userDrawn="1"/>
          </p:nvSpPr>
          <p:spPr>
            <a:xfrm>
              <a:off x="9870923" y="6091359"/>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4 h 120149"/>
                <a:gd name="connsiteX5" fmla="*/ 66552 w 77753"/>
                <a:gd name="connsiteY5" fmla="*/ 117984 h 120149"/>
                <a:gd name="connsiteX6" fmla="*/ 39441 w 77753"/>
                <a:gd name="connsiteY6" fmla="*/ 108935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2"/>
                    <a:pt x="44863" y="117984"/>
                    <a:pt x="39441" y="108935"/>
                  </a:cubicBezTo>
                  <a:lnTo>
                    <a:pt x="3292" y="29311"/>
                  </a:lnTo>
                  <a:cubicBezTo>
                    <a:pt x="-3938" y="16643"/>
                    <a:pt x="1484" y="5785"/>
                    <a:pt x="12329" y="2166"/>
                  </a:cubicBezTo>
                  <a:close/>
                </a:path>
              </a:pathLst>
            </a:custGeom>
            <a:solidFill>
              <a:srgbClr val="549D40"/>
            </a:solidFill>
            <a:ln w="18073" cap="flat">
              <a:noFill/>
              <a:prstDash val="solid"/>
              <a:miter/>
            </a:ln>
          </p:spPr>
          <p:txBody>
            <a:bodyPr rtlCol="0" anchor="ctr"/>
            <a:lstStyle/>
            <a:p>
              <a:endParaRPr lang="en-US"/>
            </a:p>
          </p:txBody>
        </p:sp>
        <p:sp>
          <p:nvSpPr>
            <p:cNvPr id="3884" name="Freeform 3883">
              <a:extLst>
                <a:ext uri="{FF2B5EF4-FFF2-40B4-BE49-F238E27FC236}">
                  <a16:creationId xmlns:a16="http://schemas.microsoft.com/office/drawing/2014/main" id="{A384CA32-7364-2343-A7A9-E9860AA74E37}"/>
                </a:ext>
              </a:extLst>
            </p:cNvPr>
            <p:cNvSpPr/>
            <p:nvPr userDrawn="1"/>
          </p:nvSpPr>
          <p:spPr>
            <a:xfrm>
              <a:off x="9265431" y="6393570"/>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89 w 77752"/>
                <a:gd name="connsiteY3" fmla="*/ 90839 h 120149"/>
                <a:gd name="connsiteX4" fmla="*/ 66552 w 77752"/>
                <a:gd name="connsiteY4" fmla="*/ 117984 h 120149"/>
                <a:gd name="connsiteX5" fmla="*/ 66552 w 77752"/>
                <a:gd name="connsiteY5" fmla="*/ 117984 h 120149"/>
                <a:gd name="connsiteX6" fmla="*/ 39441 w 77752"/>
                <a:gd name="connsiteY6" fmla="*/ 108936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89" y="90839"/>
                  </a:lnTo>
                  <a:cubicBezTo>
                    <a:pt x="81012" y="99887"/>
                    <a:pt x="75589" y="112555"/>
                    <a:pt x="66552" y="117984"/>
                  </a:cubicBezTo>
                  <a:lnTo>
                    <a:pt x="66552" y="117984"/>
                  </a:lnTo>
                  <a:cubicBezTo>
                    <a:pt x="57515" y="123413"/>
                    <a:pt x="44863" y="117984"/>
                    <a:pt x="39441" y="108936"/>
                  </a:cubicBezTo>
                  <a:lnTo>
                    <a:pt x="3292" y="29311"/>
                  </a:lnTo>
                  <a:cubicBezTo>
                    <a:pt x="-3938" y="18453"/>
                    <a:pt x="1485" y="7595"/>
                    <a:pt x="12329" y="2166"/>
                  </a:cubicBezTo>
                  <a:close/>
                </a:path>
              </a:pathLst>
            </a:custGeom>
            <a:solidFill>
              <a:srgbClr val="549D40"/>
            </a:solidFill>
            <a:ln w="18073" cap="flat">
              <a:noFill/>
              <a:prstDash val="solid"/>
              <a:miter/>
            </a:ln>
          </p:spPr>
          <p:txBody>
            <a:bodyPr rtlCol="0" anchor="ctr"/>
            <a:lstStyle/>
            <a:p>
              <a:endParaRPr lang="en-US"/>
            </a:p>
          </p:txBody>
        </p:sp>
        <p:sp>
          <p:nvSpPr>
            <p:cNvPr id="3885" name="Freeform 3884">
              <a:extLst>
                <a:ext uri="{FF2B5EF4-FFF2-40B4-BE49-F238E27FC236}">
                  <a16:creationId xmlns:a16="http://schemas.microsoft.com/office/drawing/2014/main" id="{BBE618CE-1A27-404A-8A98-22C4A23CAE79}"/>
                </a:ext>
              </a:extLst>
            </p:cNvPr>
            <p:cNvSpPr/>
            <p:nvPr userDrawn="1"/>
          </p:nvSpPr>
          <p:spPr>
            <a:xfrm>
              <a:off x="9568074" y="6393570"/>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6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6"/>
                  </a:cubicBezTo>
                  <a:lnTo>
                    <a:pt x="2491" y="29311"/>
                  </a:lnTo>
                  <a:cubicBezTo>
                    <a:pt x="-2931" y="18453"/>
                    <a:pt x="684" y="7595"/>
                    <a:pt x="11528" y="2166"/>
                  </a:cubicBezTo>
                  <a:close/>
                </a:path>
              </a:pathLst>
            </a:custGeom>
            <a:solidFill>
              <a:srgbClr val="549D40"/>
            </a:solidFill>
            <a:ln w="18073" cap="flat">
              <a:noFill/>
              <a:prstDash val="solid"/>
              <a:miter/>
            </a:ln>
          </p:spPr>
          <p:txBody>
            <a:bodyPr rtlCol="0" anchor="ctr"/>
            <a:lstStyle/>
            <a:p>
              <a:endParaRPr lang="en-US"/>
            </a:p>
          </p:txBody>
        </p:sp>
        <p:sp>
          <p:nvSpPr>
            <p:cNvPr id="3886" name="Freeform 3885">
              <a:extLst>
                <a:ext uri="{FF2B5EF4-FFF2-40B4-BE49-F238E27FC236}">
                  <a16:creationId xmlns:a16="http://schemas.microsoft.com/office/drawing/2014/main" id="{3C78A804-9876-4D43-A408-54A670AE7888}"/>
                </a:ext>
              </a:extLst>
            </p:cNvPr>
            <p:cNvSpPr/>
            <p:nvPr userDrawn="1"/>
          </p:nvSpPr>
          <p:spPr>
            <a:xfrm>
              <a:off x="9265431" y="6697592"/>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89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89" y="90839"/>
                  </a:lnTo>
                  <a:cubicBezTo>
                    <a:pt x="81012" y="99887"/>
                    <a:pt x="75589" y="112555"/>
                    <a:pt x="66552" y="117984"/>
                  </a:cubicBezTo>
                  <a:lnTo>
                    <a:pt x="66552" y="117984"/>
                  </a:lnTo>
                  <a:cubicBezTo>
                    <a:pt x="57515" y="123412"/>
                    <a:pt x="44863" y="117984"/>
                    <a:pt x="39441" y="108935"/>
                  </a:cubicBezTo>
                  <a:lnTo>
                    <a:pt x="3292" y="29311"/>
                  </a:lnTo>
                  <a:cubicBezTo>
                    <a:pt x="-3938" y="18453"/>
                    <a:pt x="1485" y="7595"/>
                    <a:pt x="12329" y="2166"/>
                  </a:cubicBezTo>
                  <a:close/>
                </a:path>
              </a:pathLst>
            </a:custGeom>
            <a:solidFill>
              <a:srgbClr val="549D40"/>
            </a:solidFill>
            <a:ln w="18073" cap="flat">
              <a:noFill/>
              <a:prstDash val="solid"/>
              <a:miter/>
            </a:ln>
          </p:spPr>
          <p:txBody>
            <a:bodyPr rtlCol="0" anchor="ctr"/>
            <a:lstStyle/>
            <a:p>
              <a:endParaRPr lang="en-US"/>
            </a:p>
          </p:txBody>
        </p:sp>
        <p:sp>
          <p:nvSpPr>
            <p:cNvPr id="3887" name="Freeform 3886">
              <a:extLst>
                <a:ext uri="{FF2B5EF4-FFF2-40B4-BE49-F238E27FC236}">
                  <a16:creationId xmlns:a16="http://schemas.microsoft.com/office/drawing/2014/main" id="{07D4105C-9770-D34E-A4C5-D72EA0A25F46}"/>
                </a:ext>
              </a:extLst>
            </p:cNvPr>
            <p:cNvSpPr/>
            <p:nvPr userDrawn="1"/>
          </p:nvSpPr>
          <p:spPr>
            <a:xfrm>
              <a:off x="9888675" y="6393927"/>
              <a:ext cx="39763" cy="121246"/>
            </a:xfrm>
            <a:custGeom>
              <a:avLst/>
              <a:gdLst>
                <a:gd name="connsiteX0" fmla="*/ 39763 w 39763"/>
                <a:gd name="connsiteY0" fmla="*/ 19906 h 121246"/>
                <a:gd name="connsiteX1" fmla="*/ 39763 w 39763"/>
                <a:gd name="connsiteY1" fmla="*/ 101340 h 121246"/>
                <a:gd name="connsiteX2" fmla="*/ 19881 w 39763"/>
                <a:gd name="connsiteY2" fmla="*/ 121246 h 121246"/>
                <a:gd name="connsiteX3" fmla="*/ 19881 w 39763"/>
                <a:gd name="connsiteY3" fmla="*/ 121246 h 121246"/>
                <a:gd name="connsiteX4" fmla="*/ 0 w 39763"/>
                <a:gd name="connsiteY4" fmla="*/ 101340 h 121246"/>
                <a:gd name="connsiteX5" fmla="*/ 0 w 39763"/>
                <a:gd name="connsiteY5" fmla="*/ 19906 h 121246"/>
                <a:gd name="connsiteX6" fmla="*/ 19881 w 39763"/>
                <a:gd name="connsiteY6" fmla="*/ 0 h 121246"/>
                <a:gd name="connsiteX7" fmla="*/ 19881 w 39763"/>
                <a:gd name="connsiteY7" fmla="*/ 0 h 121246"/>
                <a:gd name="connsiteX8" fmla="*/ 39763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3" y="19906"/>
                  </a:moveTo>
                  <a:lnTo>
                    <a:pt x="39763" y="101340"/>
                  </a:lnTo>
                  <a:cubicBezTo>
                    <a:pt x="39763" y="112198"/>
                    <a:pt x="30726" y="121246"/>
                    <a:pt x="19881" y="121246"/>
                  </a:cubicBezTo>
                  <a:lnTo>
                    <a:pt x="19881" y="121246"/>
                  </a:lnTo>
                  <a:cubicBezTo>
                    <a:pt x="9037" y="121246"/>
                    <a:pt x="0" y="112198"/>
                    <a:pt x="0" y="101340"/>
                  </a:cubicBezTo>
                  <a:lnTo>
                    <a:pt x="0" y="19906"/>
                  </a:lnTo>
                  <a:cubicBezTo>
                    <a:pt x="0" y="9048"/>
                    <a:pt x="9037" y="0"/>
                    <a:pt x="19881" y="0"/>
                  </a:cubicBezTo>
                  <a:lnTo>
                    <a:pt x="19881" y="0"/>
                  </a:lnTo>
                  <a:cubicBezTo>
                    <a:pt x="30726" y="0"/>
                    <a:pt x="39763" y="9048"/>
                    <a:pt x="39763" y="19906"/>
                  </a:cubicBezTo>
                  <a:close/>
                </a:path>
              </a:pathLst>
            </a:custGeom>
            <a:solidFill>
              <a:srgbClr val="549D40"/>
            </a:solidFill>
            <a:ln w="18073" cap="flat">
              <a:noFill/>
              <a:prstDash val="solid"/>
              <a:miter/>
            </a:ln>
          </p:spPr>
          <p:txBody>
            <a:bodyPr rtlCol="0" anchor="ctr"/>
            <a:lstStyle/>
            <a:p>
              <a:endParaRPr lang="en-US"/>
            </a:p>
          </p:txBody>
        </p:sp>
        <p:sp>
          <p:nvSpPr>
            <p:cNvPr id="3888" name="Freeform 3887">
              <a:extLst>
                <a:ext uri="{FF2B5EF4-FFF2-40B4-BE49-F238E27FC236}">
                  <a16:creationId xmlns:a16="http://schemas.microsoft.com/office/drawing/2014/main" id="{7BE8C501-1DC1-0942-AE67-144B73FCBA7A}"/>
                </a:ext>
              </a:extLst>
            </p:cNvPr>
            <p:cNvSpPr/>
            <p:nvPr userDrawn="1"/>
          </p:nvSpPr>
          <p:spPr>
            <a:xfrm>
              <a:off x="9586832" y="6697948"/>
              <a:ext cx="39763" cy="121246"/>
            </a:xfrm>
            <a:custGeom>
              <a:avLst/>
              <a:gdLst>
                <a:gd name="connsiteX0" fmla="*/ 39764 w 39763"/>
                <a:gd name="connsiteY0" fmla="*/ 19906 h 121246"/>
                <a:gd name="connsiteX1" fmla="*/ 39764 w 39763"/>
                <a:gd name="connsiteY1" fmla="*/ 101341 h 121246"/>
                <a:gd name="connsiteX2" fmla="*/ 19882 w 39763"/>
                <a:gd name="connsiteY2" fmla="*/ 121247 h 121246"/>
                <a:gd name="connsiteX3" fmla="*/ 19882 w 39763"/>
                <a:gd name="connsiteY3" fmla="*/ 121247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9"/>
                    <a:pt x="30726" y="121247"/>
                    <a:pt x="19882" y="121247"/>
                  </a:cubicBezTo>
                  <a:lnTo>
                    <a:pt x="19882" y="121247"/>
                  </a:lnTo>
                  <a:cubicBezTo>
                    <a:pt x="9037" y="121247"/>
                    <a:pt x="0" y="112199"/>
                    <a:pt x="0" y="101341"/>
                  </a:cubicBezTo>
                  <a:lnTo>
                    <a:pt x="0" y="19906"/>
                  </a:lnTo>
                  <a:cubicBezTo>
                    <a:pt x="0" y="9048"/>
                    <a:pt x="9037" y="0"/>
                    <a:pt x="19882" y="0"/>
                  </a:cubicBezTo>
                  <a:lnTo>
                    <a:pt x="19882" y="0"/>
                  </a:lnTo>
                  <a:cubicBezTo>
                    <a:pt x="28919" y="0"/>
                    <a:pt x="39764" y="9048"/>
                    <a:pt x="39764" y="19906"/>
                  </a:cubicBezTo>
                  <a:close/>
                </a:path>
              </a:pathLst>
            </a:custGeom>
            <a:solidFill>
              <a:srgbClr val="549D40"/>
            </a:solidFill>
            <a:ln w="18073" cap="flat">
              <a:noFill/>
              <a:prstDash val="solid"/>
              <a:miter/>
            </a:ln>
          </p:spPr>
          <p:txBody>
            <a:bodyPr rtlCol="0" anchor="ctr"/>
            <a:lstStyle/>
            <a:p>
              <a:endParaRPr lang="en-US"/>
            </a:p>
          </p:txBody>
        </p:sp>
        <p:sp>
          <p:nvSpPr>
            <p:cNvPr id="3889" name="Freeform 3888">
              <a:extLst>
                <a:ext uri="{FF2B5EF4-FFF2-40B4-BE49-F238E27FC236}">
                  <a16:creationId xmlns:a16="http://schemas.microsoft.com/office/drawing/2014/main" id="{8315DC6C-7E6E-D140-9C44-F0469FEEFA4E}"/>
                </a:ext>
              </a:extLst>
            </p:cNvPr>
            <p:cNvSpPr/>
            <p:nvPr userDrawn="1"/>
          </p:nvSpPr>
          <p:spPr>
            <a:xfrm>
              <a:off x="9870923" y="6697592"/>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4 h 120149"/>
                <a:gd name="connsiteX5" fmla="*/ 66552 w 77753"/>
                <a:gd name="connsiteY5" fmla="*/ 117984 h 120149"/>
                <a:gd name="connsiteX6" fmla="*/ 39441 w 77753"/>
                <a:gd name="connsiteY6" fmla="*/ 108935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2"/>
                    <a:pt x="44863" y="117984"/>
                    <a:pt x="39441" y="108935"/>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a:p>
          </p:txBody>
        </p:sp>
        <p:sp>
          <p:nvSpPr>
            <p:cNvPr id="3890" name="Freeform 3889">
              <a:extLst>
                <a:ext uri="{FF2B5EF4-FFF2-40B4-BE49-F238E27FC236}">
                  <a16:creationId xmlns:a16="http://schemas.microsoft.com/office/drawing/2014/main" id="{1D67912B-9787-3942-85F5-50CB7282D078}"/>
                </a:ext>
              </a:extLst>
            </p:cNvPr>
            <p:cNvSpPr/>
            <p:nvPr userDrawn="1"/>
          </p:nvSpPr>
          <p:spPr>
            <a:xfrm>
              <a:off x="10192325" y="6091516"/>
              <a:ext cx="39763" cy="121445"/>
            </a:xfrm>
            <a:custGeom>
              <a:avLst/>
              <a:gdLst>
                <a:gd name="connsiteX0" fmla="*/ 39764 w 39763"/>
                <a:gd name="connsiteY0" fmla="*/ 20105 h 121445"/>
                <a:gd name="connsiteX1" fmla="*/ 39764 w 39763"/>
                <a:gd name="connsiteY1" fmla="*/ 101539 h 121445"/>
                <a:gd name="connsiteX2" fmla="*/ 19882 w 39763"/>
                <a:gd name="connsiteY2" fmla="*/ 121446 h 121445"/>
                <a:gd name="connsiteX3" fmla="*/ 19882 w 39763"/>
                <a:gd name="connsiteY3" fmla="*/ 121446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7" y="121446"/>
                    <a:pt x="19882" y="121446"/>
                  </a:cubicBezTo>
                  <a:lnTo>
                    <a:pt x="19882" y="121446"/>
                  </a:lnTo>
                  <a:cubicBezTo>
                    <a:pt x="9037" y="121446"/>
                    <a:pt x="0" y="112397"/>
                    <a:pt x="0" y="101539"/>
                  </a:cubicBezTo>
                  <a:lnTo>
                    <a:pt x="0" y="20105"/>
                  </a:lnTo>
                  <a:cubicBezTo>
                    <a:pt x="0" y="9247"/>
                    <a:pt x="9037" y="199"/>
                    <a:pt x="19882" y="199"/>
                  </a:cubicBezTo>
                  <a:lnTo>
                    <a:pt x="19882" y="199"/>
                  </a:lnTo>
                  <a:cubicBezTo>
                    <a:pt x="30727" y="-1611"/>
                    <a:pt x="39764" y="9247"/>
                    <a:pt x="39764" y="20105"/>
                  </a:cubicBezTo>
                  <a:close/>
                </a:path>
              </a:pathLst>
            </a:custGeom>
            <a:solidFill>
              <a:srgbClr val="549D40"/>
            </a:solidFill>
            <a:ln w="18073" cap="flat">
              <a:noFill/>
              <a:prstDash val="solid"/>
              <a:miter/>
            </a:ln>
          </p:spPr>
          <p:txBody>
            <a:bodyPr rtlCol="0" anchor="ctr"/>
            <a:lstStyle/>
            <a:p>
              <a:endParaRPr lang="en-US"/>
            </a:p>
          </p:txBody>
        </p:sp>
        <p:sp>
          <p:nvSpPr>
            <p:cNvPr id="3891" name="Freeform 3890">
              <a:extLst>
                <a:ext uri="{FF2B5EF4-FFF2-40B4-BE49-F238E27FC236}">
                  <a16:creationId xmlns:a16="http://schemas.microsoft.com/office/drawing/2014/main" id="{211CAE93-5A2C-B34D-8AD3-04D79D76B3E0}"/>
                </a:ext>
              </a:extLst>
            </p:cNvPr>
            <p:cNvSpPr/>
            <p:nvPr userDrawn="1"/>
          </p:nvSpPr>
          <p:spPr>
            <a:xfrm>
              <a:off x="10476416" y="6091359"/>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4 h 120149"/>
                <a:gd name="connsiteX5" fmla="*/ 66552 w 77753"/>
                <a:gd name="connsiteY5" fmla="*/ 117984 h 120149"/>
                <a:gd name="connsiteX6" fmla="*/ 39441 w 77753"/>
                <a:gd name="connsiteY6" fmla="*/ 108935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2"/>
                    <a:pt x="44863" y="117984"/>
                    <a:pt x="39441" y="108935"/>
                  </a:cubicBezTo>
                  <a:lnTo>
                    <a:pt x="3292" y="29311"/>
                  </a:lnTo>
                  <a:cubicBezTo>
                    <a:pt x="-3938" y="16643"/>
                    <a:pt x="1484" y="5785"/>
                    <a:pt x="12329" y="2166"/>
                  </a:cubicBezTo>
                  <a:close/>
                </a:path>
              </a:pathLst>
            </a:custGeom>
            <a:solidFill>
              <a:srgbClr val="549D40"/>
            </a:solidFill>
            <a:ln w="18073" cap="flat">
              <a:noFill/>
              <a:prstDash val="solid"/>
              <a:miter/>
            </a:ln>
          </p:spPr>
          <p:txBody>
            <a:bodyPr rtlCol="0" anchor="ctr"/>
            <a:lstStyle/>
            <a:p>
              <a:endParaRPr lang="en-US"/>
            </a:p>
          </p:txBody>
        </p:sp>
        <p:sp>
          <p:nvSpPr>
            <p:cNvPr id="3892" name="Freeform 3891">
              <a:extLst>
                <a:ext uri="{FF2B5EF4-FFF2-40B4-BE49-F238E27FC236}">
                  <a16:creationId xmlns:a16="http://schemas.microsoft.com/office/drawing/2014/main" id="{C7C10263-14D8-C049-B87D-D5D39DCFC127}"/>
                </a:ext>
              </a:extLst>
            </p:cNvPr>
            <p:cNvSpPr/>
            <p:nvPr userDrawn="1"/>
          </p:nvSpPr>
          <p:spPr>
            <a:xfrm>
              <a:off x="10173566" y="6393570"/>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6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3"/>
                    <a:pt x="44062" y="117984"/>
                    <a:pt x="38640" y="108936"/>
                  </a:cubicBezTo>
                  <a:lnTo>
                    <a:pt x="2491" y="29311"/>
                  </a:lnTo>
                  <a:cubicBezTo>
                    <a:pt x="-2931" y="18453"/>
                    <a:pt x="684" y="7595"/>
                    <a:pt x="11529" y="2166"/>
                  </a:cubicBezTo>
                  <a:close/>
                </a:path>
              </a:pathLst>
            </a:custGeom>
            <a:solidFill>
              <a:srgbClr val="549D40"/>
            </a:solidFill>
            <a:ln w="18073" cap="flat">
              <a:noFill/>
              <a:prstDash val="solid"/>
              <a:miter/>
            </a:ln>
          </p:spPr>
          <p:txBody>
            <a:bodyPr rtlCol="0" anchor="ctr"/>
            <a:lstStyle/>
            <a:p>
              <a:endParaRPr lang="en-US"/>
            </a:p>
          </p:txBody>
        </p:sp>
        <p:sp>
          <p:nvSpPr>
            <p:cNvPr id="3893" name="Freeform 3892">
              <a:extLst>
                <a:ext uri="{FF2B5EF4-FFF2-40B4-BE49-F238E27FC236}">
                  <a16:creationId xmlns:a16="http://schemas.microsoft.com/office/drawing/2014/main" id="{CEF197B0-E76B-BF42-AB15-BAFDBF1F6D0D}"/>
                </a:ext>
              </a:extLst>
            </p:cNvPr>
            <p:cNvSpPr/>
            <p:nvPr userDrawn="1"/>
          </p:nvSpPr>
          <p:spPr>
            <a:xfrm>
              <a:off x="10476416" y="6393570"/>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4 h 120149"/>
                <a:gd name="connsiteX5" fmla="*/ 66552 w 77753"/>
                <a:gd name="connsiteY5" fmla="*/ 117984 h 120149"/>
                <a:gd name="connsiteX6" fmla="*/ 39441 w 77753"/>
                <a:gd name="connsiteY6" fmla="*/ 108936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a:p>
          </p:txBody>
        </p:sp>
        <p:sp>
          <p:nvSpPr>
            <p:cNvPr id="3894" name="Freeform 3893">
              <a:extLst>
                <a:ext uri="{FF2B5EF4-FFF2-40B4-BE49-F238E27FC236}">
                  <a16:creationId xmlns:a16="http://schemas.microsoft.com/office/drawing/2014/main" id="{A8A8852F-EAB1-6248-B61E-24237855D451}"/>
                </a:ext>
              </a:extLst>
            </p:cNvPr>
            <p:cNvSpPr/>
            <p:nvPr userDrawn="1"/>
          </p:nvSpPr>
          <p:spPr>
            <a:xfrm>
              <a:off x="10173566" y="6697592"/>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2"/>
                    <a:pt x="44062" y="117984"/>
                    <a:pt x="38640" y="108935"/>
                  </a:cubicBezTo>
                  <a:lnTo>
                    <a:pt x="2491" y="29311"/>
                  </a:lnTo>
                  <a:cubicBezTo>
                    <a:pt x="-2931" y="18453"/>
                    <a:pt x="684" y="7595"/>
                    <a:pt x="11529" y="2166"/>
                  </a:cubicBezTo>
                  <a:close/>
                </a:path>
              </a:pathLst>
            </a:custGeom>
            <a:solidFill>
              <a:srgbClr val="549D40"/>
            </a:solidFill>
            <a:ln w="18073" cap="flat">
              <a:noFill/>
              <a:prstDash val="solid"/>
              <a:miter/>
            </a:ln>
          </p:spPr>
          <p:txBody>
            <a:bodyPr rtlCol="0" anchor="ctr"/>
            <a:lstStyle/>
            <a:p>
              <a:endParaRPr lang="en-US"/>
            </a:p>
          </p:txBody>
        </p:sp>
        <p:sp>
          <p:nvSpPr>
            <p:cNvPr id="3895" name="Freeform 3894">
              <a:extLst>
                <a:ext uri="{FF2B5EF4-FFF2-40B4-BE49-F238E27FC236}">
                  <a16:creationId xmlns:a16="http://schemas.microsoft.com/office/drawing/2014/main" id="{309EFF8C-113E-E047-A060-828F81C0E348}"/>
                </a:ext>
              </a:extLst>
            </p:cNvPr>
            <p:cNvSpPr/>
            <p:nvPr userDrawn="1"/>
          </p:nvSpPr>
          <p:spPr>
            <a:xfrm>
              <a:off x="10495974" y="6697948"/>
              <a:ext cx="39763" cy="121246"/>
            </a:xfrm>
            <a:custGeom>
              <a:avLst/>
              <a:gdLst>
                <a:gd name="connsiteX0" fmla="*/ 39764 w 39763"/>
                <a:gd name="connsiteY0" fmla="*/ 19906 h 121246"/>
                <a:gd name="connsiteX1" fmla="*/ 39764 w 39763"/>
                <a:gd name="connsiteY1" fmla="*/ 101341 h 121246"/>
                <a:gd name="connsiteX2" fmla="*/ 19882 w 39763"/>
                <a:gd name="connsiteY2" fmla="*/ 121247 h 121246"/>
                <a:gd name="connsiteX3" fmla="*/ 19882 w 39763"/>
                <a:gd name="connsiteY3" fmla="*/ 121247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9"/>
                    <a:pt x="30727" y="121247"/>
                    <a:pt x="19882" y="121247"/>
                  </a:cubicBezTo>
                  <a:lnTo>
                    <a:pt x="19882" y="121247"/>
                  </a:lnTo>
                  <a:cubicBezTo>
                    <a:pt x="9037" y="121247"/>
                    <a:pt x="0" y="112199"/>
                    <a:pt x="0" y="101341"/>
                  </a:cubicBezTo>
                  <a:lnTo>
                    <a:pt x="0" y="19906"/>
                  </a:lnTo>
                  <a:cubicBezTo>
                    <a:pt x="0" y="9048"/>
                    <a:pt x="9037" y="0"/>
                    <a:pt x="19882" y="0"/>
                  </a:cubicBezTo>
                  <a:lnTo>
                    <a:pt x="19882" y="0"/>
                  </a:lnTo>
                  <a:cubicBezTo>
                    <a:pt x="28919" y="0"/>
                    <a:pt x="39764" y="9048"/>
                    <a:pt x="39764" y="19906"/>
                  </a:cubicBezTo>
                  <a:close/>
                </a:path>
              </a:pathLst>
            </a:custGeom>
            <a:solidFill>
              <a:srgbClr val="549D40"/>
            </a:solidFill>
            <a:ln w="18073" cap="flat">
              <a:noFill/>
              <a:prstDash val="solid"/>
              <a:miter/>
            </a:ln>
          </p:spPr>
          <p:txBody>
            <a:bodyPr rtlCol="0" anchor="ctr"/>
            <a:lstStyle/>
            <a:p>
              <a:endParaRPr lang="en-US"/>
            </a:p>
          </p:txBody>
        </p:sp>
        <p:sp>
          <p:nvSpPr>
            <p:cNvPr id="3896" name="Freeform 3895">
              <a:extLst>
                <a:ext uri="{FF2B5EF4-FFF2-40B4-BE49-F238E27FC236}">
                  <a16:creationId xmlns:a16="http://schemas.microsoft.com/office/drawing/2014/main" id="{3D414369-8378-4C42-AAAF-CAD56B1768EB}"/>
                </a:ext>
              </a:extLst>
            </p:cNvPr>
            <p:cNvSpPr/>
            <p:nvPr userDrawn="1"/>
          </p:nvSpPr>
          <p:spPr>
            <a:xfrm>
              <a:off x="8677690" y="54524"/>
              <a:ext cx="39763" cy="121445"/>
            </a:xfrm>
            <a:custGeom>
              <a:avLst/>
              <a:gdLst>
                <a:gd name="connsiteX0" fmla="*/ 39764 w 39763"/>
                <a:gd name="connsiteY0" fmla="*/ 20105 h 121445"/>
                <a:gd name="connsiteX1" fmla="*/ 39764 w 39763"/>
                <a:gd name="connsiteY1" fmla="*/ 101539 h 121445"/>
                <a:gd name="connsiteX2" fmla="*/ 19882 w 39763"/>
                <a:gd name="connsiteY2" fmla="*/ 121446 h 121445"/>
                <a:gd name="connsiteX3" fmla="*/ 19882 w 39763"/>
                <a:gd name="connsiteY3" fmla="*/ 121446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6" y="121446"/>
                    <a:pt x="19882" y="121446"/>
                  </a:cubicBezTo>
                  <a:lnTo>
                    <a:pt x="19882" y="121446"/>
                  </a:lnTo>
                  <a:cubicBezTo>
                    <a:pt x="9037" y="121446"/>
                    <a:pt x="0" y="112397"/>
                    <a:pt x="0" y="101539"/>
                  </a:cubicBezTo>
                  <a:lnTo>
                    <a:pt x="0" y="20105"/>
                  </a:lnTo>
                  <a:cubicBezTo>
                    <a:pt x="0" y="9247"/>
                    <a:pt x="9037" y="199"/>
                    <a:pt x="19882" y="199"/>
                  </a:cubicBezTo>
                  <a:lnTo>
                    <a:pt x="19882" y="199"/>
                  </a:lnTo>
                  <a:cubicBezTo>
                    <a:pt x="30726" y="-1611"/>
                    <a:pt x="39764" y="9247"/>
                    <a:pt x="39764" y="20105"/>
                  </a:cubicBezTo>
                  <a:close/>
                </a:path>
              </a:pathLst>
            </a:custGeom>
            <a:solidFill>
              <a:srgbClr val="549D40"/>
            </a:solidFill>
            <a:ln w="18073" cap="flat">
              <a:noFill/>
              <a:prstDash val="solid"/>
              <a:miter/>
            </a:ln>
          </p:spPr>
          <p:txBody>
            <a:bodyPr rtlCol="0" anchor="ctr"/>
            <a:lstStyle/>
            <a:p>
              <a:endParaRPr lang="en-US"/>
            </a:p>
          </p:txBody>
        </p:sp>
        <p:sp>
          <p:nvSpPr>
            <p:cNvPr id="3897" name="Freeform 3896">
              <a:extLst>
                <a:ext uri="{FF2B5EF4-FFF2-40B4-BE49-F238E27FC236}">
                  <a16:creationId xmlns:a16="http://schemas.microsoft.com/office/drawing/2014/main" id="{6B4A1ED3-E0B4-C848-80DB-8D7DA4043CEF}"/>
                </a:ext>
              </a:extLst>
            </p:cNvPr>
            <p:cNvSpPr/>
            <p:nvPr userDrawn="1"/>
          </p:nvSpPr>
          <p:spPr>
            <a:xfrm>
              <a:off x="8961781" y="54366"/>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5"/>
                  </a:cubicBezTo>
                  <a:lnTo>
                    <a:pt x="3292" y="29311"/>
                  </a:lnTo>
                  <a:cubicBezTo>
                    <a:pt x="-3938" y="16643"/>
                    <a:pt x="1484" y="5785"/>
                    <a:pt x="12329" y="2166"/>
                  </a:cubicBezTo>
                  <a:close/>
                </a:path>
              </a:pathLst>
            </a:custGeom>
            <a:solidFill>
              <a:srgbClr val="549D40"/>
            </a:solidFill>
            <a:ln w="18073" cap="flat">
              <a:noFill/>
              <a:prstDash val="solid"/>
              <a:miter/>
            </a:ln>
          </p:spPr>
          <p:txBody>
            <a:bodyPr rtlCol="0" anchor="ctr"/>
            <a:lstStyle/>
            <a:p>
              <a:endParaRPr lang="en-US"/>
            </a:p>
          </p:txBody>
        </p:sp>
        <p:sp>
          <p:nvSpPr>
            <p:cNvPr id="3898" name="Freeform 3897">
              <a:extLst>
                <a:ext uri="{FF2B5EF4-FFF2-40B4-BE49-F238E27FC236}">
                  <a16:creationId xmlns:a16="http://schemas.microsoft.com/office/drawing/2014/main" id="{B342C14C-2F08-F042-BD9E-C7B11433779B}"/>
                </a:ext>
              </a:extLst>
            </p:cNvPr>
            <p:cNvSpPr/>
            <p:nvPr userDrawn="1"/>
          </p:nvSpPr>
          <p:spPr>
            <a:xfrm>
              <a:off x="9265431" y="54366"/>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89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89" y="90839"/>
                  </a:lnTo>
                  <a:cubicBezTo>
                    <a:pt x="81012" y="99887"/>
                    <a:pt x="75589" y="112555"/>
                    <a:pt x="66552" y="117984"/>
                  </a:cubicBezTo>
                  <a:lnTo>
                    <a:pt x="66552" y="117984"/>
                  </a:lnTo>
                  <a:cubicBezTo>
                    <a:pt x="57515" y="123413"/>
                    <a:pt x="44863" y="117984"/>
                    <a:pt x="39441" y="108935"/>
                  </a:cubicBezTo>
                  <a:lnTo>
                    <a:pt x="3292" y="29311"/>
                  </a:lnTo>
                  <a:cubicBezTo>
                    <a:pt x="-3938" y="16643"/>
                    <a:pt x="1485" y="5785"/>
                    <a:pt x="12329" y="2166"/>
                  </a:cubicBezTo>
                  <a:close/>
                </a:path>
              </a:pathLst>
            </a:custGeom>
            <a:solidFill>
              <a:srgbClr val="549D40"/>
            </a:solidFill>
            <a:ln w="18073" cap="flat">
              <a:noFill/>
              <a:prstDash val="solid"/>
              <a:miter/>
            </a:ln>
          </p:spPr>
          <p:txBody>
            <a:bodyPr rtlCol="0" anchor="ctr"/>
            <a:lstStyle/>
            <a:p>
              <a:endParaRPr lang="en-US"/>
            </a:p>
          </p:txBody>
        </p:sp>
        <p:sp>
          <p:nvSpPr>
            <p:cNvPr id="3899" name="Freeform 3898">
              <a:extLst>
                <a:ext uri="{FF2B5EF4-FFF2-40B4-BE49-F238E27FC236}">
                  <a16:creationId xmlns:a16="http://schemas.microsoft.com/office/drawing/2014/main" id="{B2874C9C-29DB-9845-8078-084D307CB094}"/>
                </a:ext>
              </a:extLst>
            </p:cNvPr>
            <p:cNvSpPr/>
            <p:nvPr userDrawn="1"/>
          </p:nvSpPr>
          <p:spPr>
            <a:xfrm>
              <a:off x="9586832" y="54524"/>
              <a:ext cx="39763" cy="121445"/>
            </a:xfrm>
            <a:custGeom>
              <a:avLst/>
              <a:gdLst>
                <a:gd name="connsiteX0" fmla="*/ 39764 w 39763"/>
                <a:gd name="connsiteY0" fmla="*/ 20105 h 121445"/>
                <a:gd name="connsiteX1" fmla="*/ 39764 w 39763"/>
                <a:gd name="connsiteY1" fmla="*/ 101539 h 121445"/>
                <a:gd name="connsiteX2" fmla="*/ 19882 w 39763"/>
                <a:gd name="connsiteY2" fmla="*/ 121446 h 121445"/>
                <a:gd name="connsiteX3" fmla="*/ 19882 w 39763"/>
                <a:gd name="connsiteY3" fmla="*/ 121446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6" y="121446"/>
                    <a:pt x="19882" y="121446"/>
                  </a:cubicBezTo>
                  <a:lnTo>
                    <a:pt x="19882" y="121446"/>
                  </a:lnTo>
                  <a:cubicBezTo>
                    <a:pt x="9037" y="121446"/>
                    <a:pt x="0" y="112397"/>
                    <a:pt x="0" y="101539"/>
                  </a:cubicBezTo>
                  <a:lnTo>
                    <a:pt x="0" y="20105"/>
                  </a:lnTo>
                  <a:cubicBezTo>
                    <a:pt x="0" y="9247"/>
                    <a:pt x="9037" y="199"/>
                    <a:pt x="19882" y="199"/>
                  </a:cubicBezTo>
                  <a:lnTo>
                    <a:pt x="19882" y="199"/>
                  </a:lnTo>
                  <a:cubicBezTo>
                    <a:pt x="28919" y="-1611"/>
                    <a:pt x="39764" y="9247"/>
                    <a:pt x="39764" y="20105"/>
                  </a:cubicBezTo>
                  <a:close/>
                </a:path>
              </a:pathLst>
            </a:custGeom>
            <a:solidFill>
              <a:srgbClr val="549D40"/>
            </a:solidFill>
            <a:ln w="18073" cap="flat">
              <a:noFill/>
              <a:prstDash val="solid"/>
              <a:miter/>
            </a:ln>
          </p:spPr>
          <p:txBody>
            <a:bodyPr rtlCol="0" anchor="ctr"/>
            <a:lstStyle/>
            <a:p>
              <a:endParaRPr lang="en-US"/>
            </a:p>
          </p:txBody>
        </p:sp>
        <p:sp>
          <p:nvSpPr>
            <p:cNvPr id="3900" name="Freeform 3899">
              <a:extLst>
                <a:ext uri="{FF2B5EF4-FFF2-40B4-BE49-F238E27FC236}">
                  <a16:creationId xmlns:a16="http://schemas.microsoft.com/office/drawing/2014/main" id="{9FA61C37-03BA-BF4F-9008-BFB1743CFDA7}"/>
                </a:ext>
              </a:extLst>
            </p:cNvPr>
            <p:cNvSpPr/>
            <p:nvPr userDrawn="1"/>
          </p:nvSpPr>
          <p:spPr>
            <a:xfrm>
              <a:off x="9870923" y="54366"/>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4 h 120149"/>
                <a:gd name="connsiteX5" fmla="*/ 66552 w 77753"/>
                <a:gd name="connsiteY5" fmla="*/ 117984 h 120149"/>
                <a:gd name="connsiteX6" fmla="*/ 39441 w 77753"/>
                <a:gd name="connsiteY6" fmla="*/ 108935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5"/>
                  </a:cubicBezTo>
                  <a:lnTo>
                    <a:pt x="3292" y="29311"/>
                  </a:lnTo>
                  <a:cubicBezTo>
                    <a:pt x="-3938" y="16643"/>
                    <a:pt x="1484" y="5785"/>
                    <a:pt x="12329" y="2166"/>
                  </a:cubicBezTo>
                  <a:close/>
                </a:path>
              </a:pathLst>
            </a:custGeom>
            <a:solidFill>
              <a:srgbClr val="549D40"/>
            </a:solidFill>
            <a:ln w="18073" cap="flat">
              <a:noFill/>
              <a:prstDash val="solid"/>
              <a:miter/>
            </a:ln>
          </p:spPr>
          <p:txBody>
            <a:bodyPr rtlCol="0" anchor="ctr"/>
            <a:lstStyle/>
            <a:p>
              <a:endParaRPr lang="en-US"/>
            </a:p>
          </p:txBody>
        </p:sp>
        <p:sp>
          <p:nvSpPr>
            <p:cNvPr id="3901" name="Freeform 3900">
              <a:extLst>
                <a:ext uri="{FF2B5EF4-FFF2-40B4-BE49-F238E27FC236}">
                  <a16:creationId xmlns:a16="http://schemas.microsoft.com/office/drawing/2014/main" id="{6EFCAD4C-B26C-6C46-AA3E-E13D47CB1095}"/>
                </a:ext>
              </a:extLst>
            </p:cNvPr>
            <p:cNvSpPr/>
            <p:nvPr userDrawn="1"/>
          </p:nvSpPr>
          <p:spPr>
            <a:xfrm>
              <a:off x="10173566" y="54366"/>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3"/>
                    <a:pt x="44062" y="117984"/>
                    <a:pt x="38640" y="108935"/>
                  </a:cubicBezTo>
                  <a:lnTo>
                    <a:pt x="2491" y="29311"/>
                  </a:lnTo>
                  <a:cubicBezTo>
                    <a:pt x="-2931" y="16643"/>
                    <a:pt x="684" y="5785"/>
                    <a:pt x="11529" y="2166"/>
                  </a:cubicBezTo>
                  <a:close/>
                </a:path>
              </a:pathLst>
            </a:custGeom>
            <a:solidFill>
              <a:srgbClr val="549D40"/>
            </a:solidFill>
            <a:ln w="18073" cap="flat">
              <a:noFill/>
              <a:prstDash val="solid"/>
              <a:miter/>
            </a:ln>
          </p:spPr>
          <p:txBody>
            <a:bodyPr rtlCol="0" anchor="ctr"/>
            <a:lstStyle/>
            <a:p>
              <a:endParaRPr lang="en-US"/>
            </a:p>
          </p:txBody>
        </p:sp>
        <p:sp>
          <p:nvSpPr>
            <p:cNvPr id="3902" name="Freeform 3901">
              <a:extLst>
                <a:ext uri="{FF2B5EF4-FFF2-40B4-BE49-F238E27FC236}">
                  <a16:creationId xmlns:a16="http://schemas.microsoft.com/office/drawing/2014/main" id="{CE5D3440-8160-C54D-8469-DF736FDE5AAE}"/>
                </a:ext>
              </a:extLst>
            </p:cNvPr>
            <p:cNvSpPr/>
            <p:nvPr userDrawn="1"/>
          </p:nvSpPr>
          <p:spPr>
            <a:xfrm>
              <a:off x="10495974" y="54524"/>
              <a:ext cx="39763" cy="121445"/>
            </a:xfrm>
            <a:custGeom>
              <a:avLst/>
              <a:gdLst>
                <a:gd name="connsiteX0" fmla="*/ 39764 w 39763"/>
                <a:gd name="connsiteY0" fmla="*/ 20105 h 121445"/>
                <a:gd name="connsiteX1" fmla="*/ 39764 w 39763"/>
                <a:gd name="connsiteY1" fmla="*/ 101539 h 121445"/>
                <a:gd name="connsiteX2" fmla="*/ 19882 w 39763"/>
                <a:gd name="connsiteY2" fmla="*/ 121446 h 121445"/>
                <a:gd name="connsiteX3" fmla="*/ 19882 w 39763"/>
                <a:gd name="connsiteY3" fmla="*/ 121446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7" y="121446"/>
                    <a:pt x="19882" y="121446"/>
                  </a:cubicBezTo>
                  <a:lnTo>
                    <a:pt x="19882" y="121446"/>
                  </a:lnTo>
                  <a:cubicBezTo>
                    <a:pt x="9037" y="121446"/>
                    <a:pt x="0" y="112397"/>
                    <a:pt x="0" y="101539"/>
                  </a:cubicBezTo>
                  <a:lnTo>
                    <a:pt x="0" y="20105"/>
                  </a:lnTo>
                  <a:cubicBezTo>
                    <a:pt x="0" y="9247"/>
                    <a:pt x="9037" y="199"/>
                    <a:pt x="19882" y="199"/>
                  </a:cubicBezTo>
                  <a:lnTo>
                    <a:pt x="19882" y="199"/>
                  </a:lnTo>
                  <a:cubicBezTo>
                    <a:pt x="28919" y="-1611"/>
                    <a:pt x="39764" y="9247"/>
                    <a:pt x="39764" y="20105"/>
                  </a:cubicBezTo>
                  <a:close/>
                </a:path>
              </a:pathLst>
            </a:custGeom>
            <a:solidFill>
              <a:srgbClr val="549D40"/>
            </a:solidFill>
            <a:ln w="18073" cap="flat">
              <a:noFill/>
              <a:prstDash val="solid"/>
              <a:miter/>
            </a:ln>
          </p:spPr>
          <p:txBody>
            <a:bodyPr rtlCol="0" anchor="ctr"/>
            <a:lstStyle/>
            <a:p>
              <a:endParaRPr lang="en-US"/>
            </a:p>
          </p:txBody>
        </p:sp>
        <p:sp>
          <p:nvSpPr>
            <p:cNvPr id="3903" name="Freeform 3902">
              <a:extLst>
                <a:ext uri="{FF2B5EF4-FFF2-40B4-BE49-F238E27FC236}">
                  <a16:creationId xmlns:a16="http://schemas.microsoft.com/office/drawing/2014/main" id="{3481F8C4-542E-514A-9F12-6C63DCA216DE}"/>
                </a:ext>
              </a:extLst>
            </p:cNvPr>
            <p:cNvSpPr/>
            <p:nvPr userDrawn="1"/>
          </p:nvSpPr>
          <p:spPr>
            <a:xfrm>
              <a:off x="10769446" y="327624"/>
              <a:ext cx="77624" cy="120149"/>
            </a:xfrm>
            <a:custGeom>
              <a:avLst/>
              <a:gdLst>
                <a:gd name="connsiteX0" fmla="*/ 12200 w 77624"/>
                <a:gd name="connsiteY0" fmla="*/ 2166 h 120149"/>
                <a:gd name="connsiteX1" fmla="*/ 12200 w 77624"/>
                <a:gd name="connsiteY1" fmla="*/ 2166 h 120149"/>
                <a:gd name="connsiteX2" fmla="*/ 39312 w 77624"/>
                <a:gd name="connsiteY2" fmla="*/ 11214 h 120149"/>
                <a:gd name="connsiteX3" fmla="*/ 75461 w 77624"/>
                <a:gd name="connsiteY3" fmla="*/ 90839 h 120149"/>
                <a:gd name="connsiteX4" fmla="*/ 66424 w 77624"/>
                <a:gd name="connsiteY4" fmla="*/ 117984 h 120149"/>
                <a:gd name="connsiteX5" fmla="*/ 66424 w 77624"/>
                <a:gd name="connsiteY5" fmla="*/ 117984 h 120149"/>
                <a:gd name="connsiteX6" fmla="*/ 39312 w 77624"/>
                <a:gd name="connsiteY6" fmla="*/ 108935 h 120149"/>
                <a:gd name="connsiteX7" fmla="*/ 1356 w 77624"/>
                <a:gd name="connsiteY7" fmla="*/ 29311 h 120149"/>
                <a:gd name="connsiteX8" fmla="*/ 12200 w 77624"/>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624" h="120149">
                  <a:moveTo>
                    <a:pt x="12200" y="2166"/>
                  </a:moveTo>
                  <a:lnTo>
                    <a:pt x="12200" y="2166"/>
                  </a:lnTo>
                  <a:cubicBezTo>
                    <a:pt x="21238" y="-3263"/>
                    <a:pt x="33889" y="2166"/>
                    <a:pt x="39312" y="11214"/>
                  </a:cubicBezTo>
                  <a:lnTo>
                    <a:pt x="75461" y="90839"/>
                  </a:lnTo>
                  <a:cubicBezTo>
                    <a:pt x="80883" y="99887"/>
                    <a:pt x="75461" y="112555"/>
                    <a:pt x="66424" y="117984"/>
                  </a:cubicBezTo>
                  <a:lnTo>
                    <a:pt x="66424" y="117984"/>
                  </a:lnTo>
                  <a:cubicBezTo>
                    <a:pt x="57386" y="123413"/>
                    <a:pt x="44734" y="117984"/>
                    <a:pt x="39312" y="108935"/>
                  </a:cubicBezTo>
                  <a:lnTo>
                    <a:pt x="1356" y="29311"/>
                  </a:lnTo>
                  <a:cubicBezTo>
                    <a:pt x="-2259" y="18453"/>
                    <a:pt x="1356" y="7595"/>
                    <a:pt x="12200" y="2166"/>
                  </a:cubicBezTo>
                  <a:close/>
                </a:path>
              </a:pathLst>
            </a:custGeom>
            <a:solidFill>
              <a:srgbClr val="549D40"/>
            </a:solidFill>
            <a:ln w="18073" cap="flat">
              <a:noFill/>
              <a:prstDash val="solid"/>
              <a:miter/>
            </a:ln>
          </p:spPr>
          <p:txBody>
            <a:bodyPr rtlCol="0" anchor="ctr"/>
            <a:lstStyle/>
            <a:p>
              <a:endParaRPr lang="en-US"/>
            </a:p>
          </p:txBody>
        </p:sp>
        <p:sp>
          <p:nvSpPr>
            <p:cNvPr id="3904" name="Freeform 3903">
              <a:extLst>
                <a:ext uri="{FF2B5EF4-FFF2-40B4-BE49-F238E27FC236}">
                  <a16:creationId xmlns:a16="http://schemas.microsoft.com/office/drawing/2014/main" id="{B803B7ED-3168-5A4F-83F2-772DAEDA67B3}"/>
                </a:ext>
              </a:extLst>
            </p:cNvPr>
            <p:cNvSpPr/>
            <p:nvPr userDrawn="1"/>
          </p:nvSpPr>
          <p:spPr>
            <a:xfrm>
              <a:off x="11072967" y="327624"/>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5"/>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a:p>
          </p:txBody>
        </p:sp>
        <p:sp>
          <p:nvSpPr>
            <p:cNvPr id="3905" name="Freeform 3904">
              <a:extLst>
                <a:ext uri="{FF2B5EF4-FFF2-40B4-BE49-F238E27FC236}">
                  <a16:creationId xmlns:a16="http://schemas.microsoft.com/office/drawing/2014/main" id="{C32E7B01-E44F-5A42-8958-C95C63848ABE}"/>
                </a:ext>
              </a:extLst>
            </p:cNvPr>
            <p:cNvSpPr/>
            <p:nvPr userDrawn="1"/>
          </p:nvSpPr>
          <p:spPr>
            <a:xfrm>
              <a:off x="11394368" y="327980"/>
              <a:ext cx="39763" cy="121246"/>
            </a:xfrm>
            <a:custGeom>
              <a:avLst/>
              <a:gdLst>
                <a:gd name="connsiteX0" fmla="*/ 39763 w 39763"/>
                <a:gd name="connsiteY0" fmla="*/ 19906 h 121246"/>
                <a:gd name="connsiteX1" fmla="*/ 39763 w 39763"/>
                <a:gd name="connsiteY1" fmla="*/ 101341 h 121246"/>
                <a:gd name="connsiteX2" fmla="*/ 19882 w 39763"/>
                <a:gd name="connsiteY2" fmla="*/ 121246 h 121246"/>
                <a:gd name="connsiteX3" fmla="*/ 19882 w 39763"/>
                <a:gd name="connsiteY3" fmla="*/ 121246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3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3" y="19906"/>
                  </a:moveTo>
                  <a:lnTo>
                    <a:pt x="39763" y="101341"/>
                  </a:lnTo>
                  <a:cubicBezTo>
                    <a:pt x="39763" y="112198"/>
                    <a:pt x="30726" y="121246"/>
                    <a:pt x="19882" y="121246"/>
                  </a:cubicBezTo>
                  <a:lnTo>
                    <a:pt x="19882" y="121246"/>
                  </a:lnTo>
                  <a:cubicBezTo>
                    <a:pt x="9037" y="121246"/>
                    <a:pt x="0" y="112198"/>
                    <a:pt x="0" y="101341"/>
                  </a:cubicBezTo>
                  <a:lnTo>
                    <a:pt x="0" y="19906"/>
                  </a:lnTo>
                  <a:cubicBezTo>
                    <a:pt x="0" y="9048"/>
                    <a:pt x="9037" y="0"/>
                    <a:pt x="19882" y="0"/>
                  </a:cubicBezTo>
                  <a:lnTo>
                    <a:pt x="19882" y="0"/>
                  </a:lnTo>
                  <a:cubicBezTo>
                    <a:pt x="30726" y="0"/>
                    <a:pt x="39763" y="9048"/>
                    <a:pt x="39763" y="19906"/>
                  </a:cubicBezTo>
                  <a:close/>
                </a:path>
              </a:pathLst>
            </a:custGeom>
            <a:solidFill>
              <a:srgbClr val="549D40"/>
            </a:solidFill>
            <a:ln w="18073" cap="flat">
              <a:noFill/>
              <a:prstDash val="solid"/>
              <a:miter/>
            </a:ln>
          </p:spPr>
          <p:txBody>
            <a:bodyPr rtlCol="0" anchor="ctr"/>
            <a:lstStyle/>
            <a:p>
              <a:endParaRPr lang="en-US"/>
            </a:p>
          </p:txBody>
        </p:sp>
        <p:sp>
          <p:nvSpPr>
            <p:cNvPr id="3906" name="Freeform 3905">
              <a:extLst>
                <a:ext uri="{FF2B5EF4-FFF2-40B4-BE49-F238E27FC236}">
                  <a16:creationId xmlns:a16="http://schemas.microsoft.com/office/drawing/2014/main" id="{8FE72718-165F-4447-A10C-B5E31B5BBB6A}"/>
                </a:ext>
              </a:extLst>
            </p:cNvPr>
            <p:cNvSpPr/>
            <p:nvPr userDrawn="1"/>
          </p:nvSpPr>
          <p:spPr>
            <a:xfrm>
              <a:off x="11678459" y="327624"/>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5"/>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a:p>
          </p:txBody>
        </p:sp>
        <p:sp>
          <p:nvSpPr>
            <p:cNvPr id="3907" name="Freeform 3906">
              <a:extLst>
                <a:ext uri="{FF2B5EF4-FFF2-40B4-BE49-F238E27FC236}">
                  <a16:creationId xmlns:a16="http://schemas.microsoft.com/office/drawing/2014/main" id="{DF95E626-C91F-FA4A-8677-CF57E1FBB8EB}"/>
                </a:ext>
              </a:extLst>
            </p:cNvPr>
            <p:cNvSpPr/>
            <p:nvPr userDrawn="1"/>
          </p:nvSpPr>
          <p:spPr>
            <a:xfrm>
              <a:off x="11982109" y="327624"/>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89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89" y="90839"/>
                  </a:lnTo>
                  <a:cubicBezTo>
                    <a:pt x="81012" y="99887"/>
                    <a:pt x="75589" y="112555"/>
                    <a:pt x="66552" y="117984"/>
                  </a:cubicBezTo>
                  <a:lnTo>
                    <a:pt x="66552" y="117984"/>
                  </a:lnTo>
                  <a:cubicBezTo>
                    <a:pt x="57515" y="123413"/>
                    <a:pt x="44863" y="117984"/>
                    <a:pt x="39441" y="108935"/>
                  </a:cubicBezTo>
                  <a:lnTo>
                    <a:pt x="3292" y="29311"/>
                  </a:lnTo>
                  <a:cubicBezTo>
                    <a:pt x="-3938" y="18453"/>
                    <a:pt x="1485" y="7595"/>
                    <a:pt x="12329" y="2166"/>
                  </a:cubicBezTo>
                  <a:close/>
                </a:path>
              </a:pathLst>
            </a:custGeom>
            <a:solidFill>
              <a:srgbClr val="549D40"/>
            </a:solidFill>
            <a:ln w="18073" cap="flat">
              <a:noFill/>
              <a:prstDash val="solid"/>
              <a:miter/>
            </a:ln>
          </p:spPr>
          <p:txBody>
            <a:bodyPr rtlCol="0" anchor="ctr"/>
            <a:lstStyle/>
            <a:p>
              <a:endParaRPr lang="en-US"/>
            </a:p>
          </p:txBody>
        </p:sp>
        <p:sp>
          <p:nvSpPr>
            <p:cNvPr id="3908" name="Freeform 3907">
              <a:extLst>
                <a:ext uri="{FF2B5EF4-FFF2-40B4-BE49-F238E27FC236}">
                  <a16:creationId xmlns:a16="http://schemas.microsoft.com/office/drawing/2014/main" id="{2D6F1341-3082-7D44-A0F2-DE268A31158C}"/>
                </a:ext>
              </a:extLst>
            </p:cNvPr>
            <p:cNvSpPr/>
            <p:nvPr userDrawn="1"/>
          </p:nvSpPr>
          <p:spPr>
            <a:xfrm>
              <a:off x="12303511" y="327980"/>
              <a:ext cx="39763" cy="121246"/>
            </a:xfrm>
            <a:custGeom>
              <a:avLst/>
              <a:gdLst>
                <a:gd name="connsiteX0" fmla="*/ 39764 w 39763"/>
                <a:gd name="connsiteY0" fmla="*/ 19906 h 121246"/>
                <a:gd name="connsiteX1" fmla="*/ 39764 w 39763"/>
                <a:gd name="connsiteY1" fmla="*/ 101341 h 121246"/>
                <a:gd name="connsiteX2" fmla="*/ 19882 w 39763"/>
                <a:gd name="connsiteY2" fmla="*/ 121246 h 121246"/>
                <a:gd name="connsiteX3" fmla="*/ 19882 w 39763"/>
                <a:gd name="connsiteY3" fmla="*/ 121246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8"/>
                    <a:pt x="30727" y="121246"/>
                    <a:pt x="19882" y="121246"/>
                  </a:cubicBezTo>
                  <a:lnTo>
                    <a:pt x="19882" y="121246"/>
                  </a:lnTo>
                  <a:cubicBezTo>
                    <a:pt x="9037" y="121246"/>
                    <a:pt x="0" y="112198"/>
                    <a:pt x="0" y="101341"/>
                  </a:cubicBezTo>
                  <a:lnTo>
                    <a:pt x="0" y="19906"/>
                  </a:lnTo>
                  <a:cubicBezTo>
                    <a:pt x="0" y="9048"/>
                    <a:pt x="9037" y="0"/>
                    <a:pt x="19882" y="0"/>
                  </a:cubicBezTo>
                  <a:lnTo>
                    <a:pt x="19882" y="0"/>
                  </a:lnTo>
                  <a:cubicBezTo>
                    <a:pt x="28919" y="0"/>
                    <a:pt x="39764" y="9048"/>
                    <a:pt x="39764" y="19906"/>
                  </a:cubicBezTo>
                  <a:close/>
                </a:path>
              </a:pathLst>
            </a:custGeom>
            <a:solidFill>
              <a:srgbClr val="549D40"/>
            </a:solidFill>
            <a:ln w="18073" cap="flat">
              <a:noFill/>
              <a:prstDash val="solid"/>
              <a:miter/>
            </a:ln>
          </p:spPr>
          <p:txBody>
            <a:bodyPr rtlCol="0" anchor="ctr"/>
            <a:lstStyle/>
            <a:p>
              <a:endParaRPr lang="en-US"/>
            </a:p>
          </p:txBody>
        </p:sp>
        <p:sp>
          <p:nvSpPr>
            <p:cNvPr id="3909" name="Freeform 3908">
              <a:extLst>
                <a:ext uri="{FF2B5EF4-FFF2-40B4-BE49-F238E27FC236}">
                  <a16:creationId xmlns:a16="http://schemas.microsoft.com/office/drawing/2014/main" id="{E9EAAA21-70F5-6849-B394-1743BF04CF43}"/>
                </a:ext>
              </a:extLst>
            </p:cNvPr>
            <p:cNvSpPr/>
            <p:nvPr userDrawn="1"/>
          </p:nvSpPr>
          <p:spPr>
            <a:xfrm>
              <a:off x="10770118" y="631645"/>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3"/>
                    <a:pt x="44062" y="117984"/>
                    <a:pt x="38640" y="108935"/>
                  </a:cubicBezTo>
                  <a:lnTo>
                    <a:pt x="2491" y="29311"/>
                  </a:lnTo>
                  <a:cubicBezTo>
                    <a:pt x="-2931" y="18453"/>
                    <a:pt x="684" y="5785"/>
                    <a:pt x="11529" y="2166"/>
                  </a:cubicBezTo>
                  <a:close/>
                </a:path>
              </a:pathLst>
            </a:custGeom>
            <a:solidFill>
              <a:srgbClr val="549D40"/>
            </a:solidFill>
            <a:ln w="18073" cap="flat">
              <a:noFill/>
              <a:prstDash val="solid"/>
              <a:miter/>
            </a:ln>
          </p:spPr>
          <p:txBody>
            <a:bodyPr rtlCol="0" anchor="ctr"/>
            <a:lstStyle/>
            <a:p>
              <a:endParaRPr lang="en-US"/>
            </a:p>
          </p:txBody>
        </p:sp>
        <p:sp>
          <p:nvSpPr>
            <p:cNvPr id="3910" name="Freeform 3909">
              <a:extLst>
                <a:ext uri="{FF2B5EF4-FFF2-40B4-BE49-F238E27FC236}">
                  <a16:creationId xmlns:a16="http://schemas.microsoft.com/office/drawing/2014/main" id="{ABC53821-66AC-C941-82F9-7DB03C966981}"/>
                </a:ext>
              </a:extLst>
            </p:cNvPr>
            <p:cNvSpPr/>
            <p:nvPr userDrawn="1"/>
          </p:nvSpPr>
          <p:spPr>
            <a:xfrm>
              <a:off x="10788876" y="934213"/>
              <a:ext cx="39763" cy="121246"/>
            </a:xfrm>
            <a:custGeom>
              <a:avLst/>
              <a:gdLst>
                <a:gd name="connsiteX0" fmla="*/ 39763 w 39763"/>
                <a:gd name="connsiteY0" fmla="*/ 19906 h 121246"/>
                <a:gd name="connsiteX1" fmla="*/ 39763 w 39763"/>
                <a:gd name="connsiteY1" fmla="*/ 101341 h 121246"/>
                <a:gd name="connsiteX2" fmla="*/ 19882 w 39763"/>
                <a:gd name="connsiteY2" fmla="*/ 121246 h 121246"/>
                <a:gd name="connsiteX3" fmla="*/ 19882 w 39763"/>
                <a:gd name="connsiteY3" fmla="*/ 121246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3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3" y="19906"/>
                  </a:moveTo>
                  <a:lnTo>
                    <a:pt x="39763" y="101341"/>
                  </a:lnTo>
                  <a:cubicBezTo>
                    <a:pt x="39763" y="112198"/>
                    <a:pt x="30726" y="121246"/>
                    <a:pt x="19882" y="121246"/>
                  </a:cubicBezTo>
                  <a:lnTo>
                    <a:pt x="19882" y="121246"/>
                  </a:lnTo>
                  <a:cubicBezTo>
                    <a:pt x="9037" y="121246"/>
                    <a:pt x="0" y="112198"/>
                    <a:pt x="0" y="101341"/>
                  </a:cubicBezTo>
                  <a:lnTo>
                    <a:pt x="0" y="19906"/>
                  </a:lnTo>
                  <a:cubicBezTo>
                    <a:pt x="0" y="9048"/>
                    <a:pt x="9037" y="0"/>
                    <a:pt x="19882" y="0"/>
                  </a:cubicBezTo>
                  <a:lnTo>
                    <a:pt x="19882" y="0"/>
                  </a:lnTo>
                  <a:cubicBezTo>
                    <a:pt x="28919" y="0"/>
                    <a:pt x="39763" y="9048"/>
                    <a:pt x="39763" y="19906"/>
                  </a:cubicBezTo>
                  <a:close/>
                </a:path>
              </a:pathLst>
            </a:custGeom>
            <a:solidFill>
              <a:srgbClr val="549D40"/>
            </a:solidFill>
            <a:ln w="18073" cap="flat">
              <a:noFill/>
              <a:prstDash val="solid"/>
              <a:miter/>
            </a:ln>
          </p:spPr>
          <p:txBody>
            <a:bodyPr rtlCol="0" anchor="ctr"/>
            <a:lstStyle/>
            <a:p>
              <a:endParaRPr lang="en-US"/>
            </a:p>
          </p:txBody>
        </p:sp>
        <p:sp>
          <p:nvSpPr>
            <p:cNvPr id="3911" name="Freeform 3910">
              <a:extLst>
                <a:ext uri="{FF2B5EF4-FFF2-40B4-BE49-F238E27FC236}">
                  <a16:creationId xmlns:a16="http://schemas.microsoft.com/office/drawing/2014/main" id="{82E2C965-3E4F-F94F-9801-D32C4DEE26F1}"/>
                </a:ext>
              </a:extLst>
            </p:cNvPr>
            <p:cNvSpPr/>
            <p:nvPr userDrawn="1"/>
          </p:nvSpPr>
          <p:spPr>
            <a:xfrm>
              <a:off x="10770118" y="1237878"/>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3"/>
                    <a:pt x="44062" y="117984"/>
                    <a:pt x="38640" y="108935"/>
                  </a:cubicBezTo>
                  <a:lnTo>
                    <a:pt x="2491" y="29311"/>
                  </a:lnTo>
                  <a:cubicBezTo>
                    <a:pt x="-2931" y="18453"/>
                    <a:pt x="684" y="7595"/>
                    <a:pt x="11529" y="2166"/>
                  </a:cubicBezTo>
                  <a:close/>
                </a:path>
              </a:pathLst>
            </a:custGeom>
            <a:solidFill>
              <a:srgbClr val="549D40"/>
            </a:solidFill>
            <a:ln w="18073" cap="flat">
              <a:noFill/>
              <a:prstDash val="solid"/>
              <a:miter/>
            </a:ln>
          </p:spPr>
          <p:txBody>
            <a:bodyPr rtlCol="0" anchor="ctr"/>
            <a:lstStyle/>
            <a:p>
              <a:endParaRPr lang="en-US"/>
            </a:p>
          </p:txBody>
        </p:sp>
        <p:sp>
          <p:nvSpPr>
            <p:cNvPr id="3912" name="Freeform 3911">
              <a:extLst>
                <a:ext uri="{FF2B5EF4-FFF2-40B4-BE49-F238E27FC236}">
                  <a16:creationId xmlns:a16="http://schemas.microsoft.com/office/drawing/2014/main" id="{284C313B-71D4-5546-A378-A7F00B50C6FD}"/>
                </a:ext>
              </a:extLst>
            </p:cNvPr>
            <p:cNvSpPr/>
            <p:nvPr userDrawn="1"/>
          </p:nvSpPr>
          <p:spPr>
            <a:xfrm>
              <a:off x="11090718" y="631802"/>
              <a:ext cx="39763" cy="121445"/>
            </a:xfrm>
            <a:custGeom>
              <a:avLst/>
              <a:gdLst>
                <a:gd name="connsiteX0" fmla="*/ 39764 w 39763"/>
                <a:gd name="connsiteY0" fmla="*/ 20105 h 121445"/>
                <a:gd name="connsiteX1" fmla="*/ 39764 w 39763"/>
                <a:gd name="connsiteY1" fmla="*/ 101539 h 121445"/>
                <a:gd name="connsiteX2" fmla="*/ 19882 w 39763"/>
                <a:gd name="connsiteY2" fmla="*/ 121445 h 121445"/>
                <a:gd name="connsiteX3" fmla="*/ 19882 w 39763"/>
                <a:gd name="connsiteY3" fmla="*/ 121445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7" y="121445"/>
                    <a:pt x="19882" y="121445"/>
                  </a:cubicBezTo>
                  <a:lnTo>
                    <a:pt x="19882" y="121445"/>
                  </a:lnTo>
                  <a:cubicBezTo>
                    <a:pt x="9037" y="121445"/>
                    <a:pt x="0" y="112397"/>
                    <a:pt x="0" y="101539"/>
                  </a:cubicBezTo>
                  <a:lnTo>
                    <a:pt x="0" y="20105"/>
                  </a:lnTo>
                  <a:cubicBezTo>
                    <a:pt x="0" y="9247"/>
                    <a:pt x="9037" y="199"/>
                    <a:pt x="19882" y="199"/>
                  </a:cubicBezTo>
                  <a:lnTo>
                    <a:pt x="19882" y="199"/>
                  </a:lnTo>
                  <a:cubicBezTo>
                    <a:pt x="30727" y="-1611"/>
                    <a:pt x="39764" y="9247"/>
                    <a:pt x="39764" y="20105"/>
                  </a:cubicBezTo>
                  <a:close/>
                </a:path>
              </a:pathLst>
            </a:custGeom>
            <a:solidFill>
              <a:srgbClr val="549D40"/>
            </a:solidFill>
            <a:ln w="18073" cap="flat">
              <a:noFill/>
              <a:prstDash val="solid"/>
              <a:miter/>
            </a:ln>
          </p:spPr>
          <p:txBody>
            <a:bodyPr rtlCol="0" anchor="ctr"/>
            <a:lstStyle/>
            <a:p>
              <a:endParaRPr lang="en-US"/>
            </a:p>
          </p:txBody>
        </p:sp>
        <p:sp>
          <p:nvSpPr>
            <p:cNvPr id="3913" name="Freeform 3912">
              <a:extLst>
                <a:ext uri="{FF2B5EF4-FFF2-40B4-BE49-F238E27FC236}">
                  <a16:creationId xmlns:a16="http://schemas.microsoft.com/office/drawing/2014/main" id="{02E567AC-53AD-F740-B14B-2DAAD6CBF4DC}"/>
                </a:ext>
              </a:extLst>
            </p:cNvPr>
            <p:cNvSpPr/>
            <p:nvPr userDrawn="1"/>
          </p:nvSpPr>
          <p:spPr>
            <a:xfrm>
              <a:off x="11375610" y="631645"/>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3"/>
                    <a:pt x="44062" y="117984"/>
                    <a:pt x="38640" y="108935"/>
                  </a:cubicBezTo>
                  <a:lnTo>
                    <a:pt x="2491" y="29311"/>
                  </a:lnTo>
                  <a:cubicBezTo>
                    <a:pt x="-2931" y="18453"/>
                    <a:pt x="684" y="5785"/>
                    <a:pt x="11529" y="2166"/>
                  </a:cubicBezTo>
                  <a:close/>
                </a:path>
              </a:pathLst>
            </a:custGeom>
            <a:solidFill>
              <a:srgbClr val="549D40"/>
            </a:solidFill>
            <a:ln w="18073" cap="flat">
              <a:noFill/>
              <a:prstDash val="solid"/>
              <a:miter/>
            </a:ln>
          </p:spPr>
          <p:txBody>
            <a:bodyPr rtlCol="0" anchor="ctr"/>
            <a:lstStyle/>
            <a:p>
              <a:endParaRPr lang="en-US"/>
            </a:p>
          </p:txBody>
        </p:sp>
        <p:sp>
          <p:nvSpPr>
            <p:cNvPr id="3914" name="Freeform 3913">
              <a:extLst>
                <a:ext uri="{FF2B5EF4-FFF2-40B4-BE49-F238E27FC236}">
                  <a16:creationId xmlns:a16="http://schemas.microsoft.com/office/drawing/2014/main" id="{786AC660-CF56-2943-B007-BFC1DAC75F33}"/>
                </a:ext>
              </a:extLst>
            </p:cNvPr>
            <p:cNvSpPr/>
            <p:nvPr userDrawn="1"/>
          </p:nvSpPr>
          <p:spPr>
            <a:xfrm>
              <a:off x="11678459" y="631645"/>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5"/>
                  </a:cubicBezTo>
                  <a:lnTo>
                    <a:pt x="3292" y="29311"/>
                  </a:lnTo>
                  <a:cubicBezTo>
                    <a:pt x="-3938" y="18453"/>
                    <a:pt x="1484" y="5785"/>
                    <a:pt x="12329" y="2166"/>
                  </a:cubicBezTo>
                  <a:close/>
                </a:path>
              </a:pathLst>
            </a:custGeom>
            <a:solidFill>
              <a:srgbClr val="549D40"/>
            </a:solidFill>
            <a:ln w="18073" cap="flat">
              <a:noFill/>
              <a:prstDash val="solid"/>
              <a:miter/>
            </a:ln>
          </p:spPr>
          <p:txBody>
            <a:bodyPr rtlCol="0" anchor="ctr"/>
            <a:lstStyle/>
            <a:p>
              <a:endParaRPr lang="en-US"/>
            </a:p>
          </p:txBody>
        </p:sp>
        <p:sp>
          <p:nvSpPr>
            <p:cNvPr id="3915" name="Freeform 3914">
              <a:extLst>
                <a:ext uri="{FF2B5EF4-FFF2-40B4-BE49-F238E27FC236}">
                  <a16:creationId xmlns:a16="http://schemas.microsoft.com/office/drawing/2014/main" id="{49E76980-9D7E-3D41-944B-DA74529C728F}"/>
                </a:ext>
              </a:extLst>
            </p:cNvPr>
            <p:cNvSpPr/>
            <p:nvPr userDrawn="1"/>
          </p:nvSpPr>
          <p:spPr>
            <a:xfrm>
              <a:off x="11072967" y="933856"/>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5"/>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a:p>
          </p:txBody>
        </p:sp>
        <p:sp>
          <p:nvSpPr>
            <p:cNvPr id="3916" name="Freeform 3915">
              <a:extLst>
                <a:ext uri="{FF2B5EF4-FFF2-40B4-BE49-F238E27FC236}">
                  <a16:creationId xmlns:a16="http://schemas.microsoft.com/office/drawing/2014/main" id="{0D8532F4-589F-3F49-AB3F-2F1D40C19783}"/>
                </a:ext>
              </a:extLst>
            </p:cNvPr>
            <p:cNvSpPr/>
            <p:nvPr userDrawn="1"/>
          </p:nvSpPr>
          <p:spPr>
            <a:xfrm>
              <a:off x="11375610" y="933856"/>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3"/>
                    <a:pt x="44062" y="117984"/>
                    <a:pt x="38640" y="108935"/>
                  </a:cubicBezTo>
                  <a:lnTo>
                    <a:pt x="2491" y="29311"/>
                  </a:lnTo>
                  <a:cubicBezTo>
                    <a:pt x="-2931" y="18453"/>
                    <a:pt x="684" y="7595"/>
                    <a:pt x="11529" y="2166"/>
                  </a:cubicBezTo>
                  <a:close/>
                </a:path>
              </a:pathLst>
            </a:custGeom>
            <a:solidFill>
              <a:srgbClr val="549D40"/>
            </a:solidFill>
            <a:ln w="18073" cap="flat">
              <a:noFill/>
              <a:prstDash val="solid"/>
              <a:miter/>
            </a:ln>
          </p:spPr>
          <p:txBody>
            <a:bodyPr rtlCol="0" anchor="ctr"/>
            <a:lstStyle/>
            <a:p>
              <a:endParaRPr lang="en-US"/>
            </a:p>
          </p:txBody>
        </p:sp>
        <p:sp>
          <p:nvSpPr>
            <p:cNvPr id="3917" name="Freeform 3916">
              <a:extLst>
                <a:ext uri="{FF2B5EF4-FFF2-40B4-BE49-F238E27FC236}">
                  <a16:creationId xmlns:a16="http://schemas.microsoft.com/office/drawing/2014/main" id="{052A66FD-FEC9-7D47-A53D-70CA8FF2FFC8}"/>
                </a:ext>
              </a:extLst>
            </p:cNvPr>
            <p:cNvSpPr/>
            <p:nvPr userDrawn="1"/>
          </p:nvSpPr>
          <p:spPr>
            <a:xfrm>
              <a:off x="11072967" y="1237878"/>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5"/>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a:p>
          </p:txBody>
        </p:sp>
        <p:sp>
          <p:nvSpPr>
            <p:cNvPr id="3918" name="Freeform 3917">
              <a:extLst>
                <a:ext uri="{FF2B5EF4-FFF2-40B4-BE49-F238E27FC236}">
                  <a16:creationId xmlns:a16="http://schemas.microsoft.com/office/drawing/2014/main" id="{799DBC0A-0DE5-454C-A46F-6BFD70DE086A}"/>
                </a:ext>
              </a:extLst>
            </p:cNvPr>
            <p:cNvSpPr/>
            <p:nvPr userDrawn="1"/>
          </p:nvSpPr>
          <p:spPr>
            <a:xfrm>
              <a:off x="11698018" y="934213"/>
              <a:ext cx="39763" cy="121246"/>
            </a:xfrm>
            <a:custGeom>
              <a:avLst/>
              <a:gdLst>
                <a:gd name="connsiteX0" fmla="*/ 39764 w 39763"/>
                <a:gd name="connsiteY0" fmla="*/ 19906 h 121246"/>
                <a:gd name="connsiteX1" fmla="*/ 39764 w 39763"/>
                <a:gd name="connsiteY1" fmla="*/ 101341 h 121246"/>
                <a:gd name="connsiteX2" fmla="*/ 19882 w 39763"/>
                <a:gd name="connsiteY2" fmla="*/ 121246 h 121246"/>
                <a:gd name="connsiteX3" fmla="*/ 19882 w 39763"/>
                <a:gd name="connsiteY3" fmla="*/ 121246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8"/>
                    <a:pt x="30727" y="121246"/>
                    <a:pt x="19882" y="121246"/>
                  </a:cubicBezTo>
                  <a:lnTo>
                    <a:pt x="19882" y="121246"/>
                  </a:lnTo>
                  <a:cubicBezTo>
                    <a:pt x="9037" y="121246"/>
                    <a:pt x="0" y="112198"/>
                    <a:pt x="0" y="101341"/>
                  </a:cubicBezTo>
                  <a:lnTo>
                    <a:pt x="0" y="19906"/>
                  </a:lnTo>
                  <a:cubicBezTo>
                    <a:pt x="0" y="9048"/>
                    <a:pt x="9037" y="0"/>
                    <a:pt x="19882" y="0"/>
                  </a:cubicBezTo>
                  <a:lnTo>
                    <a:pt x="19882" y="0"/>
                  </a:lnTo>
                  <a:cubicBezTo>
                    <a:pt x="28919" y="0"/>
                    <a:pt x="39764" y="9048"/>
                    <a:pt x="39764" y="19906"/>
                  </a:cubicBezTo>
                  <a:close/>
                </a:path>
              </a:pathLst>
            </a:custGeom>
            <a:solidFill>
              <a:srgbClr val="549D40"/>
            </a:solidFill>
            <a:ln w="18073" cap="flat">
              <a:noFill/>
              <a:prstDash val="solid"/>
              <a:miter/>
            </a:ln>
          </p:spPr>
          <p:txBody>
            <a:bodyPr rtlCol="0" anchor="ctr"/>
            <a:lstStyle/>
            <a:p>
              <a:endParaRPr lang="en-US"/>
            </a:p>
          </p:txBody>
        </p:sp>
        <p:sp>
          <p:nvSpPr>
            <p:cNvPr id="3919" name="Freeform 3918">
              <a:extLst>
                <a:ext uri="{FF2B5EF4-FFF2-40B4-BE49-F238E27FC236}">
                  <a16:creationId xmlns:a16="http://schemas.microsoft.com/office/drawing/2014/main" id="{0E441AF6-1FCF-F84B-9D54-D789F787F962}"/>
                </a:ext>
              </a:extLst>
            </p:cNvPr>
            <p:cNvSpPr/>
            <p:nvPr userDrawn="1"/>
          </p:nvSpPr>
          <p:spPr>
            <a:xfrm>
              <a:off x="11394368" y="1238234"/>
              <a:ext cx="39763" cy="121246"/>
            </a:xfrm>
            <a:custGeom>
              <a:avLst/>
              <a:gdLst>
                <a:gd name="connsiteX0" fmla="*/ 39763 w 39763"/>
                <a:gd name="connsiteY0" fmla="*/ 19906 h 121246"/>
                <a:gd name="connsiteX1" fmla="*/ 39763 w 39763"/>
                <a:gd name="connsiteY1" fmla="*/ 101340 h 121246"/>
                <a:gd name="connsiteX2" fmla="*/ 19882 w 39763"/>
                <a:gd name="connsiteY2" fmla="*/ 121246 h 121246"/>
                <a:gd name="connsiteX3" fmla="*/ 19882 w 39763"/>
                <a:gd name="connsiteY3" fmla="*/ 121246 h 121246"/>
                <a:gd name="connsiteX4" fmla="*/ 0 w 39763"/>
                <a:gd name="connsiteY4" fmla="*/ 101340 h 121246"/>
                <a:gd name="connsiteX5" fmla="*/ 0 w 39763"/>
                <a:gd name="connsiteY5" fmla="*/ 19906 h 121246"/>
                <a:gd name="connsiteX6" fmla="*/ 19882 w 39763"/>
                <a:gd name="connsiteY6" fmla="*/ 0 h 121246"/>
                <a:gd name="connsiteX7" fmla="*/ 19882 w 39763"/>
                <a:gd name="connsiteY7" fmla="*/ 0 h 121246"/>
                <a:gd name="connsiteX8" fmla="*/ 39763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3" y="19906"/>
                  </a:moveTo>
                  <a:lnTo>
                    <a:pt x="39763" y="101340"/>
                  </a:lnTo>
                  <a:cubicBezTo>
                    <a:pt x="39763" y="112198"/>
                    <a:pt x="30726" y="121246"/>
                    <a:pt x="19882" y="121246"/>
                  </a:cubicBezTo>
                  <a:lnTo>
                    <a:pt x="19882" y="121246"/>
                  </a:lnTo>
                  <a:cubicBezTo>
                    <a:pt x="9037" y="121246"/>
                    <a:pt x="0" y="112198"/>
                    <a:pt x="0" y="101340"/>
                  </a:cubicBezTo>
                  <a:lnTo>
                    <a:pt x="0" y="19906"/>
                  </a:lnTo>
                  <a:cubicBezTo>
                    <a:pt x="0" y="9048"/>
                    <a:pt x="9037" y="0"/>
                    <a:pt x="19882" y="0"/>
                  </a:cubicBezTo>
                  <a:lnTo>
                    <a:pt x="19882" y="0"/>
                  </a:lnTo>
                  <a:cubicBezTo>
                    <a:pt x="30726" y="0"/>
                    <a:pt x="39763" y="9048"/>
                    <a:pt x="39763" y="19906"/>
                  </a:cubicBezTo>
                  <a:close/>
                </a:path>
              </a:pathLst>
            </a:custGeom>
            <a:solidFill>
              <a:srgbClr val="549D40"/>
            </a:solidFill>
            <a:ln w="18073" cap="flat">
              <a:noFill/>
              <a:prstDash val="solid"/>
              <a:miter/>
            </a:ln>
          </p:spPr>
          <p:txBody>
            <a:bodyPr rtlCol="0" anchor="ctr"/>
            <a:lstStyle/>
            <a:p>
              <a:endParaRPr lang="en-US"/>
            </a:p>
          </p:txBody>
        </p:sp>
        <p:sp>
          <p:nvSpPr>
            <p:cNvPr id="3920" name="Freeform 3919">
              <a:extLst>
                <a:ext uri="{FF2B5EF4-FFF2-40B4-BE49-F238E27FC236}">
                  <a16:creationId xmlns:a16="http://schemas.microsoft.com/office/drawing/2014/main" id="{EB5C1A6A-6BFA-8445-B07D-9EB37EFA49B1}"/>
                </a:ext>
              </a:extLst>
            </p:cNvPr>
            <p:cNvSpPr/>
            <p:nvPr userDrawn="1"/>
          </p:nvSpPr>
          <p:spPr>
            <a:xfrm>
              <a:off x="11678459" y="1237878"/>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5"/>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a:p>
          </p:txBody>
        </p:sp>
        <p:sp>
          <p:nvSpPr>
            <p:cNvPr id="3921" name="Freeform 3920">
              <a:extLst>
                <a:ext uri="{FF2B5EF4-FFF2-40B4-BE49-F238E27FC236}">
                  <a16:creationId xmlns:a16="http://schemas.microsoft.com/office/drawing/2014/main" id="{22183094-F0FF-F647-A043-F334BF9A911C}"/>
                </a:ext>
              </a:extLst>
            </p:cNvPr>
            <p:cNvSpPr/>
            <p:nvPr userDrawn="1"/>
          </p:nvSpPr>
          <p:spPr>
            <a:xfrm>
              <a:off x="11999861" y="631802"/>
              <a:ext cx="39763" cy="121445"/>
            </a:xfrm>
            <a:custGeom>
              <a:avLst/>
              <a:gdLst>
                <a:gd name="connsiteX0" fmla="*/ 39763 w 39763"/>
                <a:gd name="connsiteY0" fmla="*/ 20105 h 121445"/>
                <a:gd name="connsiteX1" fmla="*/ 39763 w 39763"/>
                <a:gd name="connsiteY1" fmla="*/ 101539 h 121445"/>
                <a:gd name="connsiteX2" fmla="*/ 19882 w 39763"/>
                <a:gd name="connsiteY2" fmla="*/ 121445 h 121445"/>
                <a:gd name="connsiteX3" fmla="*/ 19882 w 39763"/>
                <a:gd name="connsiteY3" fmla="*/ 121445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3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3" y="20105"/>
                  </a:moveTo>
                  <a:lnTo>
                    <a:pt x="39763" y="101539"/>
                  </a:lnTo>
                  <a:cubicBezTo>
                    <a:pt x="39763" y="112397"/>
                    <a:pt x="30726" y="121445"/>
                    <a:pt x="19882" y="121445"/>
                  </a:cubicBezTo>
                  <a:lnTo>
                    <a:pt x="19882" y="121445"/>
                  </a:lnTo>
                  <a:cubicBezTo>
                    <a:pt x="9037" y="121445"/>
                    <a:pt x="0" y="112397"/>
                    <a:pt x="0" y="101539"/>
                  </a:cubicBezTo>
                  <a:lnTo>
                    <a:pt x="0" y="20105"/>
                  </a:lnTo>
                  <a:cubicBezTo>
                    <a:pt x="0" y="9247"/>
                    <a:pt x="9037" y="199"/>
                    <a:pt x="19882" y="199"/>
                  </a:cubicBezTo>
                  <a:lnTo>
                    <a:pt x="19882" y="199"/>
                  </a:lnTo>
                  <a:cubicBezTo>
                    <a:pt x="30726" y="-1611"/>
                    <a:pt x="39763" y="9247"/>
                    <a:pt x="39763" y="20105"/>
                  </a:cubicBezTo>
                  <a:close/>
                </a:path>
              </a:pathLst>
            </a:custGeom>
            <a:solidFill>
              <a:srgbClr val="549D40"/>
            </a:solidFill>
            <a:ln w="18073" cap="flat">
              <a:noFill/>
              <a:prstDash val="solid"/>
              <a:miter/>
            </a:ln>
          </p:spPr>
          <p:txBody>
            <a:bodyPr rtlCol="0" anchor="ctr"/>
            <a:lstStyle/>
            <a:p>
              <a:endParaRPr lang="en-US"/>
            </a:p>
          </p:txBody>
        </p:sp>
        <p:sp>
          <p:nvSpPr>
            <p:cNvPr id="3922" name="Freeform 3921">
              <a:extLst>
                <a:ext uri="{FF2B5EF4-FFF2-40B4-BE49-F238E27FC236}">
                  <a16:creationId xmlns:a16="http://schemas.microsoft.com/office/drawing/2014/main" id="{EBDC7E41-684B-514C-B96E-F881337237D2}"/>
                </a:ext>
              </a:extLst>
            </p:cNvPr>
            <p:cNvSpPr/>
            <p:nvPr userDrawn="1"/>
          </p:nvSpPr>
          <p:spPr>
            <a:xfrm>
              <a:off x="12284753" y="631645"/>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5"/>
                  </a:cubicBezTo>
                  <a:lnTo>
                    <a:pt x="2491" y="29311"/>
                  </a:lnTo>
                  <a:cubicBezTo>
                    <a:pt x="-2931" y="18453"/>
                    <a:pt x="684" y="5785"/>
                    <a:pt x="11528" y="2166"/>
                  </a:cubicBezTo>
                  <a:close/>
                </a:path>
              </a:pathLst>
            </a:custGeom>
            <a:solidFill>
              <a:srgbClr val="549D40"/>
            </a:solidFill>
            <a:ln w="18073" cap="flat">
              <a:noFill/>
              <a:prstDash val="solid"/>
              <a:miter/>
            </a:ln>
          </p:spPr>
          <p:txBody>
            <a:bodyPr rtlCol="0" anchor="ctr"/>
            <a:lstStyle/>
            <a:p>
              <a:endParaRPr lang="en-US"/>
            </a:p>
          </p:txBody>
        </p:sp>
        <p:sp>
          <p:nvSpPr>
            <p:cNvPr id="3923" name="Freeform 3922">
              <a:extLst>
                <a:ext uri="{FF2B5EF4-FFF2-40B4-BE49-F238E27FC236}">
                  <a16:creationId xmlns:a16="http://schemas.microsoft.com/office/drawing/2014/main" id="{DE2AA2A2-12D1-064E-99F4-24A4DEAD4290}"/>
                </a:ext>
              </a:extLst>
            </p:cNvPr>
            <p:cNvSpPr/>
            <p:nvPr userDrawn="1"/>
          </p:nvSpPr>
          <p:spPr>
            <a:xfrm>
              <a:off x="11982109" y="933856"/>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89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89" y="90839"/>
                  </a:lnTo>
                  <a:cubicBezTo>
                    <a:pt x="81012" y="99887"/>
                    <a:pt x="75589" y="112555"/>
                    <a:pt x="66552" y="117984"/>
                  </a:cubicBezTo>
                  <a:lnTo>
                    <a:pt x="66552" y="117984"/>
                  </a:lnTo>
                  <a:cubicBezTo>
                    <a:pt x="57515" y="123413"/>
                    <a:pt x="44863" y="117984"/>
                    <a:pt x="39441" y="108935"/>
                  </a:cubicBezTo>
                  <a:lnTo>
                    <a:pt x="3292" y="29311"/>
                  </a:lnTo>
                  <a:cubicBezTo>
                    <a:pt x="-3938" y="18453"/>
                    <a:pt x="1485" y="7595"/>
                    <a:pt x="12329" y="2166"/>
                  </a:cubicBezTo>
                  <a:close/>
                </a:path>
              </a:pathLst>
            </a:custGeom>
            <a:solidFill>
              <a:srgbClr val="549D40"/>
            </a:solidFill>
            <a:ln w="18073" cap="flat">
              <a:noFill/>
              <a:prstDash val="solid"/>
              <a:miter/>
            </a:ln>
          </p:spPr>
          <p:txBody>
            <a:bodyPr rtlCol="0" anchor="ctr"/>
            <a:lstStyle/>
            <a:p>
              <a:endParaRPr lang="en-US"/>
            </a:p>
          </p:txBody>
        </p:sp>
        <p:sp>
          <p:nvSpPr>
            <p:cNvPr id="3924" name="Freeform 3923">
              <a:extLst>
                <a:ext uri="{FF2B5EF4-FFF2-40B4-BE49-F238E27FC236}">
                  <a16:creationId xmlns:a16="http://schemas.microsoft.com/office/drawing/2014/main" id="{58630C28-3B5C-1148-9FE1-88CA7C21E0FE}"/>
                </a:ext>
              </a:extLst>
            </p:cNvPr>
            <p:cNvSpPr/>
            <p:nvPr userDrawn="1"/>
          </p:nvSpPr>
          <p:spPr>
            <a:xfrm>
              <a:off x="12284753" y="933856"/>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5"/>
                  </a:cubicBezTo>
                  <a:lnTo>
                    <a:pt x="2491" y="29311"/>
                  </a:lnTo>
                  <a:cubicBezTo>
                    <a:pt x="-2931" y="18453"/>
                    <a:pt x="684" y="7595"/>
                    <a:pt x="11528" y="2166"/>
                  </a:cubicBezTo>
                  <a:close/>
                </a:path>
              </a:pathLst>
            </a:custGeom>
            <a:solidFill>
              <a:srgbClr val="549D40"/>
            </a:solidFill>
            <a:ln w="18073" cap="flat">
              <a:noFill/>
              <a:prstDash val="solid"/>
              <a:miter/>
            </a:ln>
          </p:spPr>
          <p:txBody>
            <a:bodyPr rtlCol="0" anchor="ctr"/>
            <a:lstStyle/>
            <a:p>
              <a:endParaRPr lang="en-US"/>
            </a:p>
          </p:txBody>
        </p:sp>
        <p:sp>
          <p:nvSpPr>
            <p:cNvPr id="3925" name="Freeform 3924">
              <a:extLst>
                <a:ext uri="{FF2B5EF4-FFF2-40B4-BE49-F238E27FC236}">
                  <a16:creationId xmlns:a16="http://schemas.microsoft.com/office/drawing/2014/main" id="{7AC93FB3-B655-7E4A-986D-9A59F988DA79}"/>
                </a:ext>
              </a:extLst>
            </p:cNvPr>
            <p:cNvSpPr/>
            <p:nvPr userDrawn="1"/>
          </p:nvSpPr>
          <p:spPr>
            <a:xfrm>
              <a:off x="11982109" y="1237878"/>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89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89" y="90839"/>
                  </a:lnTo>
                  <a:cubicBezTo>
                    <a:pt x="81012" y="99887"/>
                    <a:pt x="75589" y="112555"/>
                    <a:pt x="66552" y="117984"/>
                  </a:cubicBezTo>
                  <a:lnTo>
                    <a:pt x="66552" y="117984"/>
                  </a:lnTo>
                  <a:cubicBezTo>
                    <a:pt x="57515" y="123413"/>
                    <a:pt x="44863" y="117984"/>
                    <a:pt x="39441" y="108935"/>
                  </a:cubicBezTo>
                  <a:lnTo>
                    <a:pt x="3292" y="29311"/>
                  </a:lnTo>
                  <a:cubicBezTo>
                    <a:pt x="-3938" y="18453"/>
                    <a:pt x="1485" y="7595"/>
                    <a:pt x="12329" y="2166"/>
                  </a:cubicBezTo>
                  <a:close/>
                </a:path>
              </a:pathLst>
            </a:custGeom>
            <a:solidFill>
              <a:srgbClr val="549D40"/>
            </a:solidFill>
            <a:ln w="18073" cap="flat">
              <a:noFill/>
              <a:prstDash val="solid"/>
              <a:miter/>
            </a:ln>
          </p:spPr>
          <p:txBody>
            <a:bodyPr rtlCol="0" anchor="ctr"/>
            <a:lstStyle/>
            <a:p>
              <a:endParaRPr lang="en-US"/>
            </a:p>
          </p:txBody>
        </p:sp>
        <p:sp>
          <p:nvSpPr>
            <p:cNvPr id="3926" name="Freeform 3925">
              <a:extLst>
                <a:ext uri="{FF2B5EF4-FFF2-40B4-BE49-F238E27FC236}">
                  <a16:creationId xmlns:a16="http://schemas.microsoft.com/office/drawing/2014/main" id="{83FFB20E-0D1F-D446-A99B-DD7A3010A990}"/>
                </a:ext>
              </a:extLst>
            </p:cNvPr>
            <p:cNvSpPr/>
            <p:nvPr userDrawn="1"/>
          </p:nvSpPr>
          <p:spPr>
            <a:xfrm>
              <a:off x="12303511" y="1238234"/>
              <a:ext cx="39763" cy="121246"/>
            </a:xfrm>
            <a:custGeom>
              <a:avLst/>
              <a:gdLst>
                <a:gd name="connsiteX0" fmla="*/ 39764 w 39763"/>
                <a:gd name="connsiteY0" fmla="*/ 19906 h 121246"/>
                <a:gd name="connsiteX1" fmla="*/ 39764 w 39763"/>
                <a:gd name="connsiteY1" fmla="*/ 101340 h 121246"/>
                <a:gd name="connsiteX2" fmla="*/ 19882 w 39763"/>
                <a:gd name="connsiteY2" fmla="*/ 121246 h 121246"/>
                <a:gd name="connsiteX3" fmla="*/ 19882 w 39763"/>
                <a:gd name="connsiteY3" fmla="*/ 121246 h 121246"/>
                <a:gd name="connsiteX4" fmla="*/ 0 w 39763"/>
                <a:gd name="connsiteY4" fmla="*/ 101340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0"/>
                  </a:lnTo>
                  <a:cubicBezTo>
                    <a:pt x="39764" y="112198"/>
                    <a:pt x="30727" y="121246"/>
                    <a:pt x="19882" y="121246"/>
                  </a:cubicBezTo>
                  <a:lnTo>
                    <a:pt x="19882" y="121246"/>
                  </a:lnTo>
                  <a:cubicBezTo>
                    <a:pt x="9037" y="121246"/>
                    <a:pt x="0" y="112198"/>
                    <a:pt x="0" y="101340"/>
                  </a:cubicBezTo>
                  <a:lnTo>
                    <a:pt x="0" y="19906"/>
                  </a:lnTo>
                  <a:cubicBezTo>
                    <a:pt x="0" y="9048"/>
                    <a:pt x="9037" y="0"/>
                    <a:pt x="19882" y="0"/>
                  </a:cubicBezTo>
                  <a:lnTo>
                    <a:pt x="19882" y="0"/>
                  </a:lnTo>
                  <a:cubicBezTo>
                    <a:pt x="28919" y="0"/>
                    <a:pt x="39764" y="9048"/>
                    <a:pt x="39764" y="19906"/>
                  </a:cubicBezTo>
                  <a:close/>
                </a:path>
              </a:pathLst>
            </a:custGeom>
            <a:solidFill>
              <a:srgbClr val="549D40"/>
            </a:solidFill>
            <a:ln w="18073" cap="flat">
              <a:noFill/>
              <a:prstDash val="solid"/>
              <a:miter/>
            </a:ln>
          </p:spPr>
          <p:txBody>
            <a:bodyPr rtlCol="0" anchor="ctr"/>
            <a:lstStyle/>
            <a:p>
              <a:endParaRPr lang="en-US"/>
            </a:p>
          </p:txBody>
        </p:sp>
        <p:sp>
          <p:nvSpPr>
            <p:cNvPr id="3927" name="Freeform 3926">
              <a:extLst>
                <a:ext uri="{FF2B5EF4-FFF2-40B4-BE49-F238E27FC236}">
                  <a16:creationId xmlns:a16="http://schemas.microsoft.com/office/drawing/2014/main" id="{F8A0F5E8-7649-BC4E-80CE-82E8FE07CA4F}"/>
                </a:ext>
              </a:extLst>
            </p:cNvPr>
            <p:cNvSpPr/>
            <p:nvPr userDrawn="1"/>
          </p:nvSpPr>
          <p:spPr>
            <a:xfrm>
              <a:off x="10770118" y="1541899"/>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6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3"/>
                    <a:pt x="44062" y="117984"/>
                    <a:pt x="38640" y="108936"/>
                  </a:cubicBezTo>
                  <a:lnTo>
                    <a:pt x="2491" y="29311"/>
                  </a:lnTo>
                  <a:cubicBezTo>
                    <a:pt x="-2931" y="16643"/>
                    <a:pt x="684" y="5785"/>
                    <a:pt x="11529" y="2166"/>
                  </a:cubicBezTo>
                  <a:close/>
                </a:path>
              </a:pathLst>
            </a:custGeom>
            <a:solidFill>
              <a:srgbClr val="549D40"/>
            </a:solidFill>
            <a:ln w="18073" cap="flat">
              <a:noFill/>
              <a:prstDash val="solid"/>
              <a:miter/>
            </a:ln>
          </p:spPr>
          <p:txBody>
            <a:bodyPr rtlCol="0" anchor="ctr"/>
            <a:lstStyle/>
            <a:p>
              <a:endParaRPr lang="en-US"/>
            </a:p>
          </p:txBody>
        </p:sp>
        <p:sp>
          <p:nvSpPr>
            <p:cNvPr id="3928" name="Freeform 3927">
              <a:extLst>
                <a:ext uri="{FF2B5EF4-FFF2-40B4-BE49-F238E27FC236}">
                  <a16:creationId xmlns:a16="http://schemas.microsoft.com/office/drawing/2014/main" id="{4578A849-C7B5-9142-8039-8F4AB7FF0D5C}"/>
                </a:ext>
              </a:extLst>
            </p:cNvPr>
            <p:cNvSpPr/>
            <p:nvPr userDrawn="1"/>
          </p:nvSpPr>
          <p:spPr>
            <a:xfrm>
              <a:off x="10788876" y="1844467"/>
              <a:ext cx="39763" cy="121246"/>
            </a:xfrm>
            <a:custGeom>
              <a:avLst/>
              <a:gdLst>
                <a:gd name="connsiteX0" fmla="*/ 39763 w 39763"/>
                <a:gd name="connsiteY0" fmla="*/ 19906 h 121246"/>
                <a:gd name="connsiteX1" fmla="*/ 39763 w 39763"/>
                <a:gd name="connsiteY1" fmla="*/ 101340 h 121246"/>
                <a:gd name="connsiteX2" fmla="*/ 19882 w 39763"/>
                <a:gd name="connsiteY2" fmla="*/ 121246 h 121246"/>
                <a:gd name="connsiteX3" fmla="*/ 19882 w 39763"/>
                <a:gd name="connsiteY3" fmla="*/ 121246 h 121246"/>
                <a:gd name="connsiteX4" fmla="*/ 0 w 39763"/>
                <a:gd name="connsiteY4" fmla="*/ 101340 h 121246"/>
                <a:gd name="connsiteX5" fmla="*/ 0 w 39763"/>
                <a:gd name="connsiteY5" fmla="*/ 19906 h 121246"/>
                <a:gd name="connsiteX6" fmla="*/ 19882 w 39763"/>
                <a:gd name="connsiteY6" fmla="*/ 0 h 121246"/>
                <a:gd name="connsiteX7" fmla="*/ 19882 w 39763"/>
                <a:gd name="connsiteY7" fmla="*/ 0 h 121246"/>
                <a:gd name="connsiteX8" fmla="*/ 39763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3" y="19906"/>
                  </a:moveTo>
                  <a:lnTo>
                    <a:pt x="39763" y="101340"/>
                  </a:lnTo>
                  <a:cubicBezTo>
                    <a:pt x="39763" y="112198"/>
                    <a:pt x="30726" y="121246"/>
                    <a:pt x="19882" y="121246"/>
                  </a:cubicBezTo>
                  <a:lnTo>
                    <a:pt x="19882" y="121246"/>
                  </a:lnTo>
                  <a:cubicBezTo>
                    <a:pt x="9037" y="121246"/>
                    <a:pt x="0" y="112198"/>
                    <a:pt x="0" y="101340"/>
                  </a:cubicBezTo>
                  <a:lnTo>
                    <a:pt x="0" y="19906"/>
                  </a:lnTo>
                  <a:cubicBezTo>
                    <a:pt x="0" y="9048"/>
                    <a:pt x="9037" y="0"/>
                    <a:pt x="19882" y="0"/>
                  </a:cubicBezTo>
                  <a:lnTo>
                    <a:pt x="19882" y="0"/>
                  </a:lnTo>
                  <a:cubicBezTo>
                    <a:pt x="28919" y="0"/>
                    <a:pt x="39763" y="9048"/>
                    <a:pt x="39763" y="19906"/>
                  </a:cubicBezTo>
                  <a:close/>
                </a:path>
              </a:pathLst>
            </a:custGeom>
            <a:solidFill>
              <a:srgbClr val="549D40"/>
            </a:solidFill>
            <a:ln w="18073" cap="flat">
              <a:noFill/>
              <a:prstDash val="solid"/>
              <a:miter/>
            </a:ln>
          </p:spPr>
          <p:txBody>
            <a:bodyPr rtlCol="0" anchor="ctr"/>
            <a:lstStyle/>
            <a:p>
              <a:endParaRPr lang="en-US"/>
            </a:p>
          </p:txBody>
        </p:sp>
        <p:sp>
          <p:nvSpPr>
            <p:cNvPr id="3929" name="Freeform 3928">
              <a:extLst>
                <a:ext uri="{FF2B5EF4-FFF2-40B4-BE49-F238E27FC236}">
                  <a16:creationId xmlns:a16="http://schemas.microsoft.com/office/drawing/2014/main" id="{7B6DAFAA-5D99-2E41-A43D-734642A21046}"/>
                </a:ext>
              </a:extLst>
            </p:cNvPr>
            <p:cNvSpPr/>
            <p:nvPr userDrawn="1"/>
          </p:nvSpPr>
          <p:spPr>
            <a:xfrm>
              <a:off x="10770118" y="2148131"/>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6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3"/>
                    <a:pt x="44062" y="117984"/>
                    <a:pt x="38640" y="108936"/>
                  </a:cubicBezTo>
                  <a:lnTo>
                    <a:pt x="2491" y="29311"/>
                  </a:lnTo>
                  <a:cubicBezTo>
                    <a:pt x="-2931" y="18453"/>
                    <a:pt x="684" y="5785"/>
                    <a:pt x="11529" y="2166"/>
                  </a:cubicBezTo>
                  <a:close/>
                </a:path>
              </a:pathLst>
            </a:custGeom>
            <a:solidFill>
              <a:srgbClr val="549D40"/>
            </a:solidFill>
            <a:ln w="18073" cap="flat">
              <a:noFill/>
              <a:prstDash val="solid"/>
              <a:miter/>
            </a:ln>
          </p:spPr>
          <p:txBody>
            <a:bodyPr rtlCol="0" anchor="ctr"/>
            <a:lstStyle/>
            <a:p>
              <a:endParaRPr lang="en-US"/>
            </a:p>
          </p:txBody>
        </p:sp>
        <p:sp>
          <p:nvSpPr>
            <p:cNvPr id="3930" name="Freeform 3929">
              <a:extLst>
                <a:ext uri="{FF2B5EF4-FFF2-40B4-BE49-F238E27FC236}">
                  <a16:creationId xmlns:a16="http://schemas.microsoft.com/office/drawing/2014/main" id="{4C845B5B-0099-AD44-A844-7DF7A6F09CC0}"/>
                </a:ext>
              </a:extLst>
            </p:cNvPr>
            <p:cNvSpPr/>
            <p:nvPr userDrawn="1"/>
          </p:nvSpPr>
          <p:spPr>
            <a:xfrm>
              <a:off x="11090718" y="1542056"/>
              <a:ext cx="39763" cy="121445"/>
            </a:xfrm>
            <a:custGeom>
              <a:avLst/>
              <a:gdLst>
                <a:gd name="connsiteX0" fmla="*/ 39764 w 39763"/>
                <a:gd name="connsiteY0" fmla="*/ 20105 h 121445"/>
                <a:gd name="connsiteX1" fmla="*/ 39764 w 39763"/>
                <a:gd name="connsiteY1" fmla="*/ 101539 h 121445"/>
                <a:gd name="connsiteX2" fmla="*/ 19882 w 39763"/>
                <a:gd name="connsiteY2" fmla="*/ 121445 h 121445"/>
                <a:gd name="connsiteX3" fmla="*/ 19882 w 39763"/>
                <a:gd name="connsiteY3" fmla="*/ 121445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7" y="121445"/>
                    <a:pt x="19882" y="121445"/>
                  </a:cubicBezTo>
                  <a:lnTo>
                    <a:pt x="19882" y="121445"/>
                  </a:lnTo>
                  <a:cubicBezTo>
                    <a:pt x="9037" y="121445"/>
                    <a:pt x="0" y="112397"/>
                    <a:pt x="0" y="101539"/>
                  </a:cubicBezTo>
                  <a:lnTo>
                    <a:pt x="0" y="20105"/>
                  </a:lnTo>
                  <a:cubicBezTo>
                    <a:pt x="0" y="9247"/>
                    <a:pt x="9037" y="199"/>
                    <a:pt x="19882" y="199"/>
                  </a:cubicBezTo>
                  <a:lnTo>
                    <a:pt x="19882" y="199"/>
                  </a:lnTo>
                  <a:cubicBezTo>
                    <a:pt x="30727" y="-1611"/>
                    <a:pt x="39764" y="9247"/>
                    <a:pt x="39764" y="20105"/>
                  </a:cubicBezTo>
                  <a:close/>
                </a:path>
              </a:pathLst>
            </a:custGeom>
            <a:solidFill>
              <a:srgbClr val="549D40"/>
            </a:solidFill>
            <a:ln w="18073" cap="flat">
              <a:noFill/>
              <a:prstDash val="solid"/>
              <a:miter/>
            </a:ln>
          </p:spPr>
          <p:txBody>
            <a:bodyPr rtlCol="0" anchor="ctr"/>
            <a:lstStyle/>
            <a:p>
              <a:endParaRPr lang="en-US"/>
            </a:p>
          </p:txBody>
        </p:sp>
        <p:sp>
          <p:nvSpPr>
            <p:cNvPr id="3931" name="Freeform 3930">
              <a:extLst>
                <a:ext uri="{FF2B5EF4-FFF2-40B4-BE49-F238E27FC236}">
                  <a16:creationId xmlns:a16="http://schemas.microsoft.com/office/drawing/2014/main" id="{3D26BAF6-5B7A-0942-9439-F575AC9C598C}"/>
                </a:ext>
              </a:extLst>
            </p:cNvPr>
            <p:cNvSpPr/>
            <p:nvPr userDrawn="1"/>
          </p:nvSpPr>
          <p:spPr>
            <a:xfrm>
              <a:off x="11375610" y="1541899"/>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6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3"/>
                    <a:pt x="44062" y="117984"/>
                    <a:pt x="38640" y="108936"/>
                  </a:cubicBezTo>
                  <a:lnTo>
                    <a:pt x="2491" y="29311"/>
                  </a:lnTo>
                  <a:cubicBezTo>
                    <a:pt x="-2931" y="16643"/>
                    <a:pt x="684" y="5785"/>
                    <a:pt x="11529" y="2166"/>
                  </a:cubicBezTo>
                  <a:close/>
                </a:path>
              </a:pathLst>
            </a:custGeom>
            <a:solidFill>
              <a:srgbClr val="549D40"/>
            </a:solidFill>
            <a:ln w="18073" cap="flat">
              <a:noFill/>
              <a:prstDash val="solid"/>
              <a:miter/>
            </a:ln>
          </p:spPr>
          <p:txBody>
            <a:bodyPr rtlCol="0" anchor="ctr"/>
            <a:lstStyle/>
            <a:p>
              <a:endParaRPr lang="en-US"/>
            </a:p>
          </p:txBody>
        </p:sp>
        <p:sp>
          <p:nvSpPr>
            <p:cNvPr id="3932" name="Freeform 3931">
              <a:extLst>
                <a:ext uri="{FF2B5EF4-FFF2-40B4-BE49-F238E27FC236}">
                  <a16:creationId xmlns:a16="http://schemas.microsoft.com/office/drawing/2014/main" id="{4F2AC7B3-3B3C-2445-B35F-F4FB7EF60B5B}"/>
                </a:ext>
              </a:extLst>
            </p:cNvPr>
            <p:cNvSpPr/>
            <p:nvPr userDrawn="1"/>
          </p:nvSpPr>
          <p:spPr>
            <a:xfrm>
              <a:off x="11678459" y="1541899"/>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6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6643"/>
                    <a:pt x="1484" y="5785"/>
                    <a:pt x="12329" y="2166"/>
                  </a:cubicBezTo>
                  <a:close/>
                </a:path>
              </a:pathLst>
            </a:custGeom>
            <a:solidFill>
              <a:srgbClr val="549D40"/>
            </a:solidFill>
            <a:ln w="18073" cap="flat">
              <a:noFill/>
              <a:prstDash val="solid"/>
              <a:miter/>
            </a:ln>
          </p:spPr>
          <p:txBody>
            <a:bodyPr rtlCol="0" anchor="ctr"/>
            <a:lstStyle/>
            <a:p>
              <a:endParaRPr lang="en-US"/>
            </a:p>
          </p:txBody>
        </p:sp>
        <p:sp>
          <p:nvSpPr>
            <p:cNvPr id="3933" name="Freeform 3932">
              <a:extLst>
                <a:ext uri="{FF2B5EF4-FFF2-40B4-BE49-F238E27FC236}">
                  <a16:creationId xmlns:a16="http://schemas.microsoft.com/office/drawing/2014/main" id="{73E879E9-71D5-9E44-A3FD-A90E89757E0A}"/>
                </a:ext>
              </a:extLst>
            </p:cNvPr>
            <p:cNvSpPr/>
            <p:nvPr userDrawn="1"/>
          </p:nvSpPr>
          <p:spPr>
            <a:xfrm>
              <a:off x="11072967" y="1844110"/>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5"/>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a:p>
          </p:txBody>
        </p:sp>
        <p:sp>
          <p:nvSpPr>
            <p:cNvPr id="3934" name="Freeform 3933">
              <a:extLst>
                <a:ext uri="{FF2B5EF4-FFF2-40B4-BE49-F238E27FC236}">
                  <a16:creationId xmlns:a16="http://schemas.microsoft.com/office/drawing/2014/main" id="{EC84D391-74D5-7543-BB1C-6676F5CF187E}"/>
                </a:ext>
              </a:extLst>
            </p:cNvPr>
            <p:cNvSpPr/>
            <p:nvPr userDrawn="1"/>
          </p:nvSpPr>
          <p:spPr>
            <a:xfrm>
              <a:off x="11375610" y="1844110"/>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3"/>
                    <a:pt x="44062" y="117984"/>
                    <a:pt x="38640" y="108935"/>
                  </a:cubicBezTo>
                  <a:lnTo>
                    <a:pt x="2491" y="29311"/>
                  </a:lnTo>
                  <a:cubicBezTo>
                    <a:pt x="-2931" y="18453"/>
                    <a:pt x="684" y="7595"/>
                    <a:pt x="11529" y="2166"/>
                  </a:cubicBezTo>
                  <a:close/>
                </a:path>
              </a:pathLst>
            </a:custGeom>
            <a:solidFill>
              <a:srgbClr val="549D40"/>
            </a:solidFill>
            <a:ln w="18073" cap="flat">
              <a:noFill/>
              <a:prstDash val="solid"/>
              <a:miter/>
            </a:ln>
          </p:spPr>
          <p:txBody>
            <a:bodyPr rtlCol="0" anchor="ctr"/>
            <a:lstStyle/>
            <a:p>
              <a:endParaRPr lang="en-US"/>
            </a:p>
          </p:txBody>
        </p:sp>
        <p:sp>
          <p:nvSpPr>
            <p:cNvPr id="3935" name="Freeform 3934">
              <a:extLst>
                <a:ext uri="{FF2B5EF4-FFF2-40B4-BE49-F238E27FC236}">
                  <a16:creationId xmlns:a16="http://schemas.microsoft.com/office/drawing/2014/main" id="{64AC9088-7544-7B49-A6CD-262AC1BC01D4}"/>
                </a:ext>
              </a:extLst>
            </p:cNvPr>
            <p:cNvSpPr/>
            <p:nvPr userDrawn="1"/>
          </p:nvSpPr>
          <p:spPr>
            <a:xfrm>
              <a:off x="11072967" y="2148131"/>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6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8453"/>
                    <a:pt x="1484" y="5785"/>
                    <a:pt x="12329" y="2166"/>
                  </a:cubicBezTo>
                  <a:close/>
                </a:path>
              </a:pathLst>
            </a:custGeom>
            <a:solidFill>
              <a:srgbClr val="549D40"/>
            </a:solidFill>
            <a:ln w="18073" cap="flat">
              <a:noFill/>
              <a:prstDash val="solid"/>
              <a:miter/>
            </a:ln>
          </p:spPr>
          <p:txBody>
            <a:bodyPr rtlCol="0" anchor="ctr"/>
            <a:lstStyle/>
            <a:p>
              <a:endParaRPr lang="en-US"/>
            </a:p>
          </p:txBody>
        </p:sp>
        <p:sp>
          <p:nvSpPr>
            <p:cNvPr id="3936" name="Freeform 3935">
              <a:extLst>
                <a:ext uri="{FF2B5EF4-FFF2-40B4-BE49-F238E27FC236}">
                  <a16:creationId xmlns:a16="http://schemas.microsoft.com/office/drawing/2014/main" id="{8BAC01CA-F727-764B-933A-7C3B29265228}"/>
                </a:ext>
              </a:extLst>
            </p:cNvPr>
            <p:cNvSpPr/>
            <p:nvPr userDrawn="1"/>
          </p:nvSpPr>
          <p:spPr>
            <a:xfrm>
              <a:off x="11698018" y="1844467"/>
              <a:ext cx="39763" cy="121246"/>
            </a:xfrm>
            <a:custGeom>
              <a:avLst/>
              <a:gdLst>
                <a:gd name="connsiteX0" fmla="*/ 39764 w 39763"/>
                <a:gd name="connsiteY0" fmla="*/ 19906 h 121246"/>
                <a:gd name="connsiteX1" fmla="*/ 39764 w 39763"/>
                <a:gd name="connsiteY1" fmla="*/ 101340 h 121246"/>
                <a:gd name="connsiteX2" fmla="*/ 19882 w 39763"/>
                <a:gd name="connsiteY2" fmla="*/ 121246 h 121246"/>
                <a:gd name="connsiteX3" fmla="*/ 19882 w 39763"/>
                <a:gd name="connsiteY3" fmla="*/ 121246 h 121246"/>
                <a:gd name="connsiteX4" fmla="*/ 0 w 39763"/>
                <a:gd name="connsiteY4" fmla="*/ 101340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0"/>
                  </a:lnTo>
                  <a:cubicBezTo>
                    <a:pt x="39764" y="112198"/>
                    <a:pt x="30727" y="121246"/>
                    <a:pt x="19882" y="121246"/>
                  </a:cubicBezTo>
                  <a:lnTo>
                    <a:pt x="19882" y="121246"/>
                  </a:lnTo>
                  <a:cubicBezTo>
                    <a:pt x="9037" y="121246"/>
                    <a:pt x="0" y="112198"/>
                    <a:pt x="0" y="101340"/>
                  </a:cubicBezTo>
                  <a:lnTo>
                    <a:pt x="0" y="19906"/>
                  </a:lnTo>
                  <a:cubicBezTo>
                    <a:pt x="0" y="9048"/>
                    <a:pt x="9037" y="0"/>
                    <a:pt x="19882" y="0"/>
                  </a:cubicBezTo>
                  <a:lnTo>
                    <a:pt x="19882" y="0"/>
                  </a:lnTo>
                  <a:cubicBezTo>
                    <a:pt x="28919" y="0"/>
                    <a:pt x="39764" y="9048"/>
                    <a:pt x="39764" y="19906"/>
                  </a:cubicBezTo>
                  <a:close/>
                </a:path>
              </a:pathLst>
            </a:custGeom>
            <a:solidFill>
              <a:srgbClr val="549D40"/>
            </a:solidFill>
            <a:ln w="18073" cap="flat">
              <a:noFill/>
              <a:prstDash val="solid"/>
              <a:miter/>
            </a:ln>
          </p:spPr>
          <p:txBody>
            <a:bodyPr rtlCol="0" anchor="ctr"/>
            <a:lstStyle/>
            <a:p>
              <a:endParaRPr lang="en-US"/>
            </a:p>
          </p:txBody>
        </p:sp>
        <p:sp>
          <p:nvSpPr>
            <p:cNvPr id="3937" name="Freeform 3936">
              <a:extLst>
                <a:ext uri="{FF2B5EF4-FFF2-40B4-BE49-F238E27FC236}">
                  <a16:creationId xmlns:a16="http://schemas.microsoft.com/office/drawing/2014/main" id="{F6075DF1-B7F5-104C-B171-E7B50E8E87A4}"/>
                </a:ext>
              </a:extLst>
            </p:cNvPr>
            <p:cNvSpPr/>
            <p:nvPr userDrawn="1"/>
          </p:nvSpPr>
          <p:spPr>
            <a:xfrm>
              <a:off x="11394368" y="2148289"/>
              <a:ext cx="39763" cy="121445"/>
            </a:xfrm>
            <a:custGeom>
              <a:avLst/>
              <a:gdLst>
                <a:gd name="connsiteX0" fmla="*/ 39763 w 39763"/>
                <a:gd name="connsiteY0" fmla="*/ 20105 h 121445"/>
                <a:gd name="connsiteX1" fmla="*/ 39763 w 39763"/>
                <a:gd name="connsiteY1" fmla="*/ 101539 h 121445"/>
                <a:gd name="connsiteX2" fmla="*/ 19882 w 39763"/>
                <a:gd name="connsiteY2" fmla="*/ 121445 h 121445"/>
                <a:gd name="connsiteX3" fmla="*/ 19882 w 39763"/>
                <a:gd name="connsiteY3" fmla="*/ 121445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3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3" y="20105"/>
                  </a:moveTo>
                  <a:lnTo>
                    <a:pt x="39763" y="101539"/>
                  </a:lnTo>
                  <a:cubicBezTo>
                    <a:pt x="39763" y="112397"/>
                    <a:pt x="30726" y="121445"/>
                    <a:pt x="19882" y="121445"/>
                  </a:cubicBezTo>
                  <a:lnTo>
                    <a:pt x="19882" y="121445"/>
                  </a:lnTo>
                  <a:cubicBezTo>
                    <a:pt x="9037" y="121445"/>
                    <a:pt x="0" y="112397"/>
                    <a:pt x="0" y="101539"/>
                  </a:cubicBezTo>
                  <a:lnTo>
                    <a:pt x="0" y="20105"/>
                  </a:lnTo>
                  <a:cubicBezTo>
                    <a:pt x="0" y="9247"/>
                    <a:pt x="9037" y="199"/>
                    <a:pt x="19882" y="199"/>
                  </a:cubicBezTo>
                  <a:lnTo>
                    <a:pt x="19882" y="199"/>
                  </a:lnTo>
                  <a:cubicBezTo>
                    <a:pt x="30726" y="-1611"/>
                    <a:pt x="39763" y="9247"/>
                    <a:pt x="39763" y="20105"/>
                  </a:cubicBezTo>
                  <a:close/>
                </a:path>
              </a:pathLst>
            </a:custGeom>
            <a:solidFill>
              <a:srgbClr val="549D40"/>
            </a:solidFill>
            <a:ln w="18073" cap="flat">
              <a:noFill/>
              <a:prstDash val="solid"/>
              <a:miter/>
            </a:ln>
          </p:spPr>
          <p:txBody>
            <a:bodyPr rtlCol="0" anchor="ctr"/>
            <a:lstStyle/>
            <a:p>
              <a:endParaRPr lang="en-US"/>
            </a:p>
          </p:txBody>
        </p:sp>
        <p:sp>
          <p:nvSpPr>
            <p:cNvPr id="3938" name="Freeform 3937">
              <a:extLst>
                <a:ext uri="{FF2B5EF4-FFF2-40B4-BE49-F238E27FC236}">
                  <a16:creationId xmlns:a16="http://schemas.microsoft.com/office/drawing/2014/main" id="{34680FC1-7092-CE4C-B936-7D30D1E6ADC0}"/>
                </a:ext>
              </a:extLst>
            </p:cNvPr>
            <p:cNvSpPr/>
            <p:nvPr userDrawn="1"/>
          </p:nvSpPr>
          <p:spPr>
            <a:xfrm>
              <a:off x="11678459" y="2148131"/>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6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8453"/>
                    <a:pt x="1484" y="5785"/>
                    <a:pt x="12329" y="2166"/>
                  </a:cubicBezTo>
                  <a:close/>
                </a:path>
              </a:pathLst>
            </a:custGeom>
            <a:solidFill>
              <a:srgbClr val="549D40"/>
            </a:solidFill>
            <a:ln w="18073" cap="flat">
              <a:noFill/>
              <a:prstDash val="solid"/>
              <a:miter/>
            </a:ln>
          </p:spPr>
          <p:txBody>
            <a:bodyPr rtlCol="0" anchor="ctr"/>
            <a:lstStyle/>
            <a:p>
              <a:endParaRPr lang="en-US"/>
            </a:p>
          </p:txBody>
        </p:sp>
        <p:sp>
          <p:nvSpPr>
            <p:cNvPr id="3939" name="Freeform 3938">
              <a:extLst>
                <a:ext uri="{FF2B5EF4-FFF2-40B4-BE49-F238E27FC236}">
                  <a16:creationId xmlns:a16="http://schemas.microsoft.com/office/drawing/2014/main" id="{8AFAC8F4-0D94-0A45-ABA2-33CF747D30A5}"/>
                </a:ext>
              </a:extLst>
            </p:cNvPr>
            <p:cNvSpPr/>
            <p:nvPr userDrawn="1"/>
          </p:nvSpPr>
          <p:spPr>
            <a:xfrm>
              <a:off x="11999861" y="1542056"/>
              <a:ext cx="39763" cy="121445"/>
            </a:xfrm>
            <a:custGeom>
              <a:avLst/>
              <a:gdLst>
                <a:gd name="connsiteX0" fmla="*/ 39763 w 39763"/>
                <a:gd name="connsiteY0" fmla="*/ 20105 h 121445"/>
                <a:gd name="connsiteX1" fmla="*/ 39763 w 39763"/>
                <a:gd name="connsiteY1" fmla="*/ 101539 h 121445"/>
                <a:gd name="connsiteX2" fmla="*/ 19882 w 39763"/>
                <a:gd name="connsiteY2" fmla="*/ 121445 h 121445"/>
                <a:gd name="connsiteX3" fmla="*/ 19882 w 39763"/>
                <a:gd name="connsiteY3" fmla="*/ 121445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3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3" y="20105"/>
                  </a:moveTo>
                  <a:lnTo>
                    <a:pt x="39763" y="101539"/>
                  </a:lnTo>
                  <a:cubicBezTo>
                    <a:pt x="39763" y="112397"/>
                    <a:pt x="30726" y="121445"/>
                    <a:pt x="19882" y="121445"/>
                  </a:cubicBezTo>
                  <a:lnTo>
                    <a:pt x="19882" y="121445"/>
                  </a:lnTo>
                  <a:cubicBezTo>
                    <a:pt x="9037" y="121445"/>
                    <a:pt x="0" y="112397"/>
                    <a:pt x="0" y="101539"/>
                  </a:cubicBezTo>
                  <a:lnTo>
                    <a:pt x="0" y="20105"/>
                  </a:lnTo>
                  <a:cubicBezTo>
                    <a:pt x="0" y="9247"/>
                    <a:pt x="9037" y="199"/>
                    <a:pt x="19882" y="199"/>
                  </a:cubicBezTo>
                  <a:lnTo>
                    <a:pt x="19882" y="199"/>
                  </a:lnTo>
                  <a:cubicBezTo>
                    <a:pt x="30726" y="-1611"/>
                    <a:pt x="39763" y="9247"/>
                    <a:pt x="39763" y="20105"/>
                  </a:cubicBezTo>
                  <a:close/>
                </a:path>
              </a:pathLst>
            </a:custGeom>
            <a:solidFill>
              <a:srgbClr val="549D40"/>
            </a:solidFill>
            <a:ln w="18073" cap="flat">
              <a:noFill/>
              <a:prstDash val="solid"/>
              <a:miter/>
            </a:ln>
          </p:spPr>
          <p:txBody>
            <a:bodyPr rtlCol="0" anchor="ctr"/>
            <a:lstStyle/>
            <a:p>
              <a:endParaRPr lang="en-US"/>
            </a:p>
          </p:txBody>
        </p:sp>
        <p:sp>
          <p:nvSpPr>
            <p:cNvPr id="3940" name="Freeform 3939">
              <a:extLst>
                <a:ext uri="{FF2B5EF4-FFF2-40B4-BE49-F238E27FC236}">
                  <a16:creationId xmlns:a16="http://schemas.microsoft.com/office/drawing/2014/main" id="{C2E245FA-0BF2-ED45-B4A4-93D09FA5E500}"/>
                </a:ext>
              </a:extLst>
            </p:cNvPr>
            <p:cNvSpPr/>
            <p:nvPr userDrawn="1"/>
          </p:nvSpPr>
          <p:spPr>
            <a:xfrm>
              <a:off x="12284753" y="1541899"/>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6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6"/>
                  </a:cubicBezTo>
                  <a:lnTo>
                    <a:pt x="2491" y="29311"/>
                  </a:lnTo>
                  <a:cubicBezTo>
                    <a:pt x="-2931" y="16643"/>
                    <a:pt x="684" y="5785"/>
                    <a:pt x="11528" y="2166"/>
                  </a:cubicBezTo>
                  <a:close/>
                </a:path>
              </a:pathLst>
            </a:custGeom>
            <a:solidFill>
              <a:srgbClr val="549D40"/>
            </a:solidFill>
            <a:ln w="18073" cap="flat">
              <a:noFill/>
              <a:prstDash val="solid"/>
              <a:miter/>
            </a:ln>
          </p:spPr>
          <p:txBody>
            <a:bodyPr rtlCol="0" anchor="ctr"/>
            <a:lstStyle/>
            <a:p>
              <a:endParaRPr lang="en-US"/>
            </a:p>
          </p:txBody>
        </p:sp>
        <p:sp>
          <p:nvSpPr>
            <p:cNvPr id="3941" name="Freeform 3940">
              <a:extLst>
                <a:ext uri="{FF2B5EF4-FFF2-40B4-BE49-F238E27FC236}">
                  <a16:creationId xmlns:a16="http://schemas.microsoft.com/office/drawing/2014/main" id="{7E0FA31C-6670-2047-8F25-BE6173381E4F}"/>
                </a:ext>
              </a:extLst>
            </p:cNvPr>
            <p:cNvSpPr/>
            <p:nvPr userDrawn="1"/>
          </p:nvSpPr>
          <p:spPr>
            <a:xfrm>
              <a:off x="11982109" y="1844110"/>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89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89" y="90839"/>
                  </a:lnTo>
                  <a:cubicBezTo>
                    <a:pt x="81012" y="99887"/>
                    <a:pt x="75589" y="112555"/>
                    <a:pt x="66552" y="117984"/>
                  </a:cubicBezTo>
                  <a:lnTo>
                    <a:pt x="66552" y="117984"/>
                  </a:lnTo>
                  <a:cubicBezTo>
                    <a:pt x="57515" y="123413"/>
                    <a:pt x="44863" y="117984"/>
                    <a:pt x="39441" y="108935"/>
                  </a:cubicBezTo>
                  <a:lnTo>
                    <a:pt x="3292" y="29311"/>
                  </a:lnTo>
                  <a:cubicBezTo>
                    <a:pt x="-3938" y="18453"/>
                    <a:pt x="1485" y="7595"/>
                    <a:pt x="12329" y="2166"/>
                  </a:cubicBezTo>
                  <a:close/>
                </a:path>
              </a:pathLst>
            </a:custGeom>
            <a:solidFill>
              <a:srgbClr val="549D40"/>
            </a:solidFill>
            <a:ln w="18073" cap="flat">
              <a:noFill/>
              <a:prstDash val="solid"/>
              <a:miter/>
            </a:ln>
          </p:spPr>
          <p:txBody>
            <a:bodyPr rtlCol="0" anchor="ctr"/>
            <a:lstStyle/>
            <a:p>
              <a:endParaRPr lang="en-US"/>
            </a:p>
          </p:txBody>
        </p:sp>
        <p:sp>
          <p:nvSpPr>
            <p:cNvPr id="3942" name="Freeform 3941">
              <a:extLst>
                <a:ext uri="{FF2B5EF4-FFF2-40B4-BE49-F238E27FC236}">
                  <a16:creationId xmlns:a16="http://schemas.microsoft.com/office/drawing/2014/main" id="{9B052D18-CB52-0541-A158-8F54C68DA8F9}"/>
                </a:ext>
              </a:extLst>
            </p:cNvPr>
            <p:cNvSpPr/>
            <p:nvPr userDrawn="1"/>
          </p:nvSpPr>
          <p:spPr>
            <a:xfrm>
              <a:off x="12284753" y="1844110"/>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5"/>
                  </a:cubicBezTo>
                  <a:lnTo>
                    <a:pt x="2491" y="29311"/>
                  </a:lnTo>
                  <a:cubicBezTo>
                    <a:pt x="-2931" y="18453"/>
                    <a:pt x="684" y="7595"/>
                    <a:pt x="11528" y="2166"/>
                  </a:cubicBezTo>
                  <a:close/>
                </a:path>
              </a:pathLst>
            </a:custGeom>
            <a:solidFill>
              <a:srgbClr val="549D40"/>
            </a:solidFill>
            <a:ln w="18073" cap="flat">
              <a:noFill/>
              <a:prstDash val="solid"/>
              <a:miter/>
            </a:ln>
          </p:spPr>
          <p:txBody>
            <a:bodyPr rtlCol="0" anchor="ctr"/>
            <a:lstStyle/>
            <a:p>
              <a:endParaRPr lang="en-US"/>
            </a:p>
          </p:txBody>
        </p:sp>
        <p:sp>
          <p:nvSpPr>
            <p:cNvPr id="3943" name="Freeform 3942">
              <a:extLst>
                <a:ext uri="{FF2B5EF4-FFF2-40B4-BE49-F238E27FC236}">
                  <a16:creationId xmlns:a16="http://schemas.microsoft.com/office/drawing/2014/main" id="{A09CC1E0-492F-E548-A81B-9372F8228446}"/>
                </a:ext>
              </a:extLst>
            </p:cNvPr>
            <p:cNvSpPr/>
            <p:nvPr userDrawn="1"/>
          </p:nvSpPr>
          <p:spPr>
            <a:xfrm>
              <a:off x="11982109" y="2148131"/>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89 w 77752"/>
                <a:gd name="connsiteY3" fmla="*/ 90839 h 120149"/>
                <a:gd name="connsiteX4" fmla="*/ 66552 w 77752"/>
                <a:gd name="connsiteY4" fmla="*/ 117984 h 120149"/>
                <a:gd name="connsiteX5" fmla="*/ 66552 w 77752"/>
                <a:gd name="connsiteY5" fmla="*/ 117984 h 120149"/>
                <a:gd name="connsiteX6" fmla="*/ 39441 w 77752"/>
                <a:gd name="connsiteY6" fmla="*/ 108936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89" y="90839"/>
                  </a:lnTo>
                  <a:cubicBezTo>
                    <a:pt x="81012" y="99887"/>
                    <a:pt x="75589" y="112555"/>
                    <a:pt x="66552" y="117984"/>
                  </a:cubicBezTo>
                  <a:lnTo>
                    <a:pt x="66552" y="117984"/>
                  </a:lnTo>
                  <a:cubicBezTo>
                    <a:pt x="57515" y="123413"/>
                    <a:pt x="44863" y="117984"/>
                    <a:pt x="39441" y="108936"/>
                  </a:cubicBezTo>
                  <a:lnTo>
                    <a:pt x="3292" y="29311"/>
                  </a:lnTo>
                  <a:cubicBezTo>
                    <a:pt x="-3938" y="18453"/>
                    <a:pt x="1485" y="5785"/>
                    <a:pt x="12329" y="2166"/>
                  </a:cubicBezTo>
                  <a:close/>
                </a:path>
              </a:pathLst>
            </a:custGeom>
            <a:solidFill>
              <a:srgbClr val="549D40"/>
            </a:solidFill>
            <a:ln w="18073" cap="flat">
              <a:noFill/>
              <a:prstDash val="solid"/>
              <a:miter/>
            </a:ln>
          </p:spPr>
          <p:txBody>
            <a:bodyPr rtlCol="0" anchor="ctr"/>
            <a:lstStyle/>
            <a:p>
              <a:endParaRPr lang="en-US"/>
            </a:p>
          </p:txBody>
        </p:sp>
        <p:sp>
          <p:nvSpPr>
            <p:cNvPr id="3944" name="Freeform 3943">
              <a:extLst>
                <a:ext uri="{FF2B5EF4-FFF2-40B4-BE49-F238E27FC236}">
                  <a16:creationId xmlns:a16="http://schemas.microsoft.com/office/drawing/2014/main" id="{D945656A-0B8C-1B48-8529-3034AC3B2582}"/>
                </a:ext>
              </a:extLst>
            </p:cNvPr>
            <p:cNvSpPr/>
            <p:nvPr userDrawn="1"/>
          </p:nvSpPr>
          <p:spPr>
            <a:xfrm>
              <a:off x="12303511" y="2148289"/>
              <a:ext cx="39763" cy="121445"/>
            </a:xfrm>
            <a:custGeom>
              <a:avLst/>
              <a:gdLst>
                <a:gd name="connsiteX0" fmla="*/ 39764 w 39763"/>
                <a:gd name="connsiteY0" fmla="*/ 20105 h 121445"/>
                <a:gd name="connsiteX1" fmla="*/ 39764 w 39763"/>
                <a:gd name="connsiteY1" fmla="*/ 101539 h 121445"/>
                <a:gd name="connsiteX2" fmla="*/ 19882 w 39763"/>
                <a:gd name="connsiteY2" fmla="*/ 121445 h 121445"/>
                <a:gd name="connsiteX3" fmla="*/ 19882 w 39763"/>
                <a:gd name="connsiteY3" fmla="*/ 121445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7" y="121445"/>
                    <a:pt x="19882" y="121445"/>
                  </a:cubicBezTo>
                  <a:lnTo>
                    <a:pt x="19882" y="121445"/>
                  </a:lnTo>
                  <a:cubicBezTo>
                    <a:pt x="9037" y="121445"/>
                    <a:pt x="0" y="112397"/>
                    <a:pt x="0" y="101539"/>
                  </a:cubicBezTo>
                  <a:lnTo>
                    <a:pt x="0" y="20105"/>
                  </a:lnTo>
                  <a:cubicBezTo>
                    <a:pt x="0" y="9247"/>
                    <a:pt x="9037" y="199"/>
                    <a:pt x="19882" y="199"/>
                  </a:cubicBezTo>
                  <a:lnTo>
                    <a:pt x="19882" y="199"/>
                  </a:lnTo>
                  <a:cubicBezTo>
                    <a:pt x="28919" y="-1611"/>
                    <a:pt x="39764" y="9247"/>
                    <a:pt x="39764" y="20105"/>
                  </a:cubicBezTo>
                  <a:close/>
                </a:path>
              </a:pathLst>
            </a:custGeom>
            <a:solidFill>
              <a:srgbClr val="549D40"/>
            </a:solidFill>
            <a:ln w="18073" cap="flat">
              <a:noFill/>
              <a:prstDash val="solid"/>
              <a:miter/>
            </a:ln>
          </p:spPr>
          <p:txBody>
            <a:bodyPr rtlCol="0" anchor="ctr"/>
            <a:lstStyle/>
            <a:p>
              <a:endParaRPr lang="en-US"/>
            </a:p>
          </p:txBody>
        </p:sp>
        <p:sp>
          <p:nvSpPr>
            <p:cNvPr id="3945" name="Freeform 3944">
              <a:extLst>
                <a:ext uri="{FF2B5EF4-FFF2-40B4-BE49-F238E27FC236}">
                  <a16:creationId xmlns:a16="http://schemas.microsoft.com/office/drawing/2014/main" id="{8D2436F3-7A1E-6B40-8843-35E5C4178408}"/>
                </a:ext>
              </a:extLst>
            </p:cNvPr>
            <p:cNvSpPr/>
            <p:nvPr userDrawn="1"/>
          </p:nvSpPr>
          <p:spPr>
            <a:xfrm>
              <a:off x="10770118" y="2450343"/>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3 h 120149"/>
                <a:gd name="connsiteX5" fmla="*/ 65752 w 76952"/>
                <a:gd name="connsiteY5" fmla="*/ 117983 h 120149"/>
                <a:gd name="connsiteX6" fmla="*/ 38640 w 76952"/>
                <a:gd name="connsiteY6" fmla="*/ 108935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3"/>
                  </a:cubicBezTo>
                  <a:lnTo>
                    <a:pt x="65752" y="117983"/>
                  </a:lnTo>
                  <a:cubicBezTo>
                    <a:pt x="56715" y="123413"/>
                    <a:pt x="44062" y="117983"/>
                    <a:pt x="38640" y="108935"/>
                  </a:cubicBezTo>
                  <a:lnTo>
                    <a:pt x="2491" y="29311"/>
                  </a:lnTo>
                  <a:cubicBezTo>
                    <a:pt x="-2931" y="18453"/>
                    <a:pt x="684" y="7595"/>
                    <a:pt x="11529" y="2166"/>
                  </a:cubicBezTo>
                  <a:close/>
                </a:path>
              </a:pathLst>
            </a:custGeom>
            <a:solidFill>
              <a:srgbClr val="549D40"/>
            </a:solidFill>
            <a:ln w="18073" cap="flat">
              <a:noFill/>
              <a:prstDash val="solid"/>
              <a:miter/>
            </a:ln>
          </p:spPr>
          <p:txBody>
            <a:bodyPr rtlCol="0" anchor="ctr"/>
            <a:lstStyle/>
            <a:p>
              <a:endParaRPr lang="en-US"/>
            </a:p>
          </p:txBody>
        </p:sp>
        <p:sp>
          <p:nvSpPr>
            <p:cNvPr id="3946" name="Freeform 3945">
              <a:extLst>
                <a:ext uri="{FF2B5EF4-FFF2-40B4-BE49-F238E27FC236}">
                  <a16:creationId xmlns:a16="http://schemas.microsoft.com/office/drawing/2014/main" id="{DA3840C9-7063-8B40-8930-3C9843F671DA}"/>
                </a:ext>
              </a:extLst>
            </p:cNvPr>
            <p:cNvSpPr/>
            <p:nvPr userDrawn="1"/>
          </p:nvSpPr>
          <p:spPr>
            <a:xfrm>
              <a:off x="10788876" y="2754721"/>
              <a:ext cx="39763" cy="121246"/>
            </a:xfrm>
            <a:custGeom>
              <a:avLst/>
              <a:gdLst>
                <a:gd name="connsiteX0" fmla="*/ 39763 w 39763"/>
                <a:gd name="connsiteY0" fmla="*/ 19906 h 121246"/>
                <a:gd name="connsiteX1" fmla="*/ 39763 w 39763"/>
                <a:gd name="connsiteY1" fmla="*/ 101341 h 121246"/>
                <a:gd name="connsiteX2" fmla="*/ 19882 w 39763"/>
                <a:gd name="connsiteY2" fmla="*/ 121246 h 121246"/>
                <a:gd name="connsiteX3" fmla="*/ 19882 w 39763"/>
                <a:gd name="connsiteY3" fmla="*/ 121246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3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3" y="19906"/>
                  </a:moveTo>
                  <a:lnTo>
                    <a:pt x="39763" y="101341"/>
                  </a:lnTo>
                  <a:cubicBezTo>
                    <a:pt x="39763" y="112198"/>
                    <a:pt x="30726" y="121246"/>
                    <a:pt x="19882" y="121246"/>
                  </a:cubicBezTo>
                  <a:lnTo>
                    <a:pt x="19882" y="121246"/>
                  </a:lnTo>
                  <a:cubicBezTo>
                    <a:pt x="9037" y="121246"/>
                    <a:pt x="0" y="112198"/>
                    <a:pt x="0" y="101341"/>
                  </a:cubicBezTo>
                  <a:lnTo>
                    <a:pt x="0" y="19906"/>
                  </a:lnTo>
                  <a:cubicBezTo>
                    <a:pt x="0" y="9048"/>
                    <a:pt x="9037" y="0"/>
                    <a:pt x="19882" y="0"/>
                  </a:cubicBezTo>
                  <a:lnTo>
                    <a:pt x="19882" y="0"/>
                  </a:lnTo>
                  <a:cubicBezTo>
                    <a:pt x="28919" y="0"/>
                    <a:pt x="39763" y="9048"/>
                    <a:pt x="39763" y="19906"/>
                  </a:cubicBezTo>
                  <a:close/>
                </a:path>
              </a:pathLst>
            </a:custGeom>
            <a:solidFill>
              <a:srgbClr val="549D40"/>
            </a:solidFill>
            <a:ln w="18073" cap="flat">
              <a:noFill/>
              <a:prstDash val="solid"/>
              <a:miter/>
            </a:ln>
          </p:spPr>
          <p:txBody>
            <a:bodyPr rtlCol="0" anchor="ctr"/>
            <a:lstStyle/>
            <a:p>
              <a:endParaRPr lang="en-US"/>
            </a:p>
          </p:txBody>
        </p:sp>
        <p:sp>
          <p:nvSpPr>
            <p:cNvPr id="3947" name="Freeform 3946">
              <a:extLst>
                <a:ext uri="{FF2B5EF4-FFF2-40B4-BE49-F238E27FC236}">
                  <a16:creationId xmlns:a16="http://schemas.microsoft.com/office/drawing/2014/main" id="{A5B71127-FB50-6746-AE02-F85CDA6F4D35}"/>
                </a:ext>
              </a:extLst>
            </p:cNvPr>
            <p:cNvSpPr/>
            <p:nvPr userDrawn="1"/>
          </p:nvSpPr>
          <p:spPr>
            <a:xfrm>
              <a:off x="10770118" y="3058386"/>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3 h 120149"/>
                <a:gd name="connsiteX5" fmla="*/ 65752 w 76952"/>
                <a:gd name="connsiteY5" fmla="*/ 117983 h 120149"/>
                <a:gd name="connsiteX6" fmla="*/ 38640 w 76952"/>
                <a:gd name="connsiteY6" fmla="*/ 108935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3"/>
                  </a:cubicBezTo>
                  <a:lnTo>
                    <a:pt x="65752" y="117983"/>
                  </a:lnTo>
                  <a:cubicBezTo>
                    <a:pt x="56715" y="123413"/>
                    <a:pt x="44062" y="117983"/>
                    <a:pt x="38640" y="108935"/>
                  </a:cubicBezTo>
                  <a:lnTo>
                    <a:pt x="2491" y="29311"/>
                  </a:lnTo>
                  <a:cubicBezTo>
                    <a:pt x="-2931" y="16643"/>
                    <a:pt x="684" y="5785"/>
                    <a:pt x="11529" y="2166"/>
                  </a:cubicBezTo>
                  <a:close/>
                </a:path>
              </a:pathLst>
            </a:custGeom>
            <a:solidFill>
              <a:srgbClr val="549D40"/>
            </a:solidFill>
            <a:ln w="18073" cap="flat">
              <a:noFill/>
              <a:prstDash val="solid"/>
              <a:miter/>
            </a:ln>
          </p:spPr>
          <p:txBody>
            <a:bodyPr rtlCol="0" anchor="ctr"/>
            <a:lstStyle/>
            <a:p>
              <a:endParaRPr lang="en-US"/>
            </a:p>
          </p:txBody>
        </p:sp>
        <p:sp>
          <p:nvSpPr>
            <p:cNvPr id="3948" name="Freeform 3947">
              <a:extLst>
                <a:ext uri="{FF2B5EF4-FFF2-40B4-BE49-F238E27FC236}">
                  <a16:creationId xmlns:a16="http://schemas.microsoft.com/office/drawing/2014/main" id="{1820B1B0-997C-BC48-9765-4C593448B4FE}"/>
                </a:ext>
              </a:extLst>
            </p:cNvPr>
            <p:cNvSpPr/>
            <p:nvPr userDrawn="1"/>
          </p:nvSpPr>
          <p:spPr>
            <a:xfrm>
              <a:off x="11090718" y="2450699"/>
              <a:ext cx="39763" cy="121246"/>
            </a:xfrm>
            <a:custGeom>
              <a:avLst/>
              <a:gdLst>
                <a:gd name="connsiteX0" fmla="*/ 39764 w 39763"/>
                <a:gd name="connsiteY0" fmla="*/ 19906 h 121246"/>
                <a:gd name="connsiteX1" fmla="*/ 39764 w 39763"/>
                <a:gd name="connsiteY1" fmla="*/ 101341 h 121246"/>
                <a:gd name="connsiteX2" fmla="*/ 19882 w 39763"/>
                <a:gd name="connsiteY2" fmla="*/ 121247 h 121246"/>
                <a:gd name="connsiteX3" fmla="*/ 19882 w 39763"/>
                <a:gd name="connsiteY3" fmla="*/ 121247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9"/>
                    <a:pt x="30727" y="121247"/>
                    <a:pt x="19882" y="121247"/>
                  </a:cubicBezTo>
                  <a:lnTo>
                    <a:pt x="19882" y="121247"/>
                  </a:lnTo>
                  <a:cubicBezTo>
                    <a:pt x="9037" y="121247"/>
                    <a:pt x="0" y="112199"/>
                    <a:pt x="0" y="101341"/>
                  </a:cubicBezTo>
                  <a:lnTo>
                    <a:pt x="0" y="19906"/>
                  </a:lnTo>
                  <a:cubicBezTo>
                    <a:pt x="0" y="9048"/>
                    <a:pt x="9037" y="0"/>
                    <a:pt x="19882" y="0"/>
                  </a:cubicBezTo>
                  <a:lnTo>
                    <a:pt x="19882" y="0"/>
                  </a:lnTo>
                  <a:cubicBezTo>
                    <a:pt x="30727" y="0"/>
                    <a:pt x="39764" y="9048"/>
                    <a:pt x="39764" y="19906"/>
                  </a:cubicBezTo>
                  <a:close/>
                </a:path>
              </a:pathLst>
            </a:custGeom>
            <a:solidFill>
              <a:srgbClr val="549D40"/>
            </a:solidFill>
            <a:ln w="18073" cap="flat">
              <a:noFill/>
              <a:prstDash val="solid"/>
              <a:miter/>
            </a:ln>
          </p:spPr>
          <p:txBody>
            <a:bodyPr rtlCol="0" anchor="ctr"/>
            <a:lstStyle/>
            <a:p>
              <a:endParaRPr lang="en-US"/>
            </a:p>
          </p:txBody>
        </p:sp>
        <p:sp>
          <p:nvSpPr>
            <p:cNvPr id="3949" name="Freeform 3948">
              <a:extLst>
                <a:ext uri="{FF2B5EF4-FFF2-40B4-BE49-F238E27FC236}">
                  <a16:creationId xmlns:a16="http://schemas.microsoft.com/office/drawing/2014/main" id="{D36F89F5-F312-1E47-B01D-557F5B73C84D}"/>
                </a:ext>
              </a:extLst>
            </p:cNvPr>
            <p:cNvSpPr/>
            <p:nvPr userDrawn="1"/>
          </p:nvSpPr>
          <p:spPr>
            <a:xfrm>
              <a:off x="11375610" y="2450343"/>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3 h 120149"/>
                <a:gd name="connsiteX5" fmla="*/ 65752 w 76952"/>
                <a:gd name="connsiteY5" fmla="*/ 117983 h 120149"/>
                <a:gd name="connsiteX6" fmla="*/ 38640 w 76952"/>
                <a:gd name="connsiteY6" fmla="*/ 108935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3"/>
                  </a:cubicBezTo>
                  <a:lnTo>
                    <a:pt x="65752" y="117983"/>
                  </a:lnTo>
                  <a:cubicBezTo>
                    <a:pt x="56715" y="123413"/>
                    <a:pt x="44062" y="117983"/>
                    <a:pt x="38640" y="108935"/>
                  </a:cubicBezTo>
                  <a:lnTo>
                    <a:pt x="2491" y="29311"/>
                  </a:lnTo>
                  <a:cubicBezTo>
                    <a:pt x="-2931" y="18453"/>
                    <a:pt x="684" y="7595"/>
                    <a:pt x="11529" y="2166"/>
                  </a:cubicBezTo>
                  <a:close/>
                </a:path>
              </a:pathLst>
            </a:custGeom>
            <a:solidFill>
              <a:srgbClr val="549D40"/>
            </a:solidFill>
            <a:ln w="18073" cap="flat">
              <a:noFill/>
              <a:prstDash val="solid"/>
              <a:miter/>
            </a:ln>
          </p:spPr>
          <p:txBody>
            <a:bodyPr rtlCol="0" anchor="ctr"/>
            <a:lstStyle/>
            <a:p>
              <a:endParaRPr lang="en-US"/>
            </a:p>
          </p:txBody>
        </p:sp>
        <p:sp>
          <p:nvSpPr>
            <p:cNvPr id="3950" name="Freeform 3949">
              <a:extLst>
                <a:ext uri="{FF2B5EF4-FFF2-40B4-BE49-F238E27FC236}">
                  <a16:creationId xmlns:a16="http://schemas.microsoft.com/office/drawing/2014/main" id="{9D535FA7-91D5-4444-A298-1F093A7CD6CA}"/>
                </a:ext>
              </a:extLst>
            </p:cNvPr>
            <p:cNvSpPr/>
            <p:nvPr userDrawn="1"/>
          </p:nvSpPr>
          <p:spPr>
            <a:xfrm>
              <a:off x="11678459" y="2450343"/>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3 h 120149"/>
                <a:gd name="connsiteX5" fmla="*/ 66552 w 77752"/>
                <a:gd name="connsiteY5" fmla="*/ 117983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a:p>
          </p:txBody>
        </p:sp>
        <p:sp>
          <p:nvSpPr>
            <p:cNvPr id="3951" name="Freeform 3950">
              <a:extLst>
                <a:ext uri="{FF2B5EF4-FFF2-40B4-BE49-F238E27FC236}">
                  <a16:creationId xmlns:a16="http://schemas.microsoft.com/office/drawing/2014/main" id="{EB691BAB-AD26-9F45-98B5-75661D94705A}"/>
                </a:ext>
              </a:extLst>
            </p:cNvPr>
            <p:cNvSpPr/>
            <p:nvPr userDrawn="1"/>
          </p:nvSpPr>
          <p:spPr>
            <a:xfrm>
              <a:off x="11072967" y="2754364"/>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90" y="90839"/>
                  </a:lnTo>
                  <a:cubicBezTo>
                    <a:pt x="81012" y="99887"/>
                    <a:pt x="75590" y="112554"/>
                    <a:pt x="66552" y="117984"/>
                  </a:cubicBezTo>
                  <a:lnTo>
                    <a:pt x="66552" y="117984"/>
                  </a:lnTo>
                  <a:cubicBezTo>
                    <a:pt x="57515" y="123412"/>
                    <a:pt x="44863" y="117984"/>
                    <a:pt x="39441" y="108935"/>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a:p>
          </p:txBody>
        </p:sp>
        <p:sp>
          <p:nvSpPr>
            <p:cNvPr id="3952" name="Freeform 3951">
              <a:extLst>
                <a:ext uri="{FF2B5EF4-FFF2-40B4-BE49-F238E27FC236}">
                  <a16:creationId xmlns:a16="http://schemas.microsoft.com/office/drawing/2014/main" id="{768C2A25-4EA7-8841-B6E6-1897A347E599}"/>
                </a:ext>
              </a:extLst>
            </p:cNvPr>
            <p:cNvSpPr/>
            <p:nvPr userDrawn="1"/>
          </p:nvSpPr>
          <p:spPr>
            <a:xfrm>
              <a:off x="11375610" y="2754364"/>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4"/>
                    <a:pt x="65752" y="117984"/>
                  </a:cubicBezTo>
                  <a:lnTo>
                    <a:pt x="65752" y="117984"/>
                  </a:lnTo>
                  <a:cubicBezTo>
                    <a:pt x="56715" y="123412"/>
                    <a:pt x="44062" y="117984"/>
                    <a:pt x="38640" y="108935"/>
                  </a:cubicBezTo>
                  <a:lnTo>
                    <a:pt x="2491" y="29311"/>
                  </a:lnTo>
                  <a:cubicBezTo>
                    <a:pt x="-2931" y="18453"/>
                    <a:pt x="684" y="7595"/>
                    <a:pt x="11529" y="2166"/>
                  </a:cubicBezTo>
                  <a:close/>
                </a:path>
              </a:pathLst>
            </a:custGeom>
            <a:solidFill>
              <a:srgbClr val="549D40"/>
            </a:solidFill>
            <a:ln w="18073" cap="flat">
              <a:noFill/>
              <a:prstDash val="solid"/>
              <a:miter/>
            </a:ln>
          </p:spPr>
          <p:txBody>
            <a:bodyPr rtlCol="0" anchor="ctr"/>
            <a:lstStyle/>
            <a:p>
              <a:endParaRPr lang="en-US"/>
            </a:p>
          </p:txBody>
        </p:sp>
        <p:sp>
          <p:nvSpPr>
            <p:cNvPr id="3953" name="Freeform 3952">
              <a:extLst>
                <a:ext uri="{FF2B5EF4-FFF2-40B4-BE49-F238E27FC236}">
                  <a16:creationId xmlns:a16="http://schemas.microsoft.com/office/drawing/2014/main" id="{8AA99AB1-5E63-2746-B3D0-444CC3356765}"/>
                </a:ext>
              </a:extLst>
            </p:cNvPr>
            <p:cNvSpPr/>
            <p:nvPr userDrawn="1"/>
          </p:nvSpPr>
          <p:spPr>
            <a:xfrm>
              <a:off x="11072967" y="3058386"/>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3 h 120149"/>
                <a:gd name="connsiteX5" fmla="*/ 66552 w 77752"/>
                <a:gd name="connsiteY5" fmla="*/ 117983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6643"/>
                    <a:pt x="1484" y="5785"/>
                    <a:pt x="12329" y="2166"/>
                  </a:cubicBezTo>
                  <a:close/>
                </a:path>
              </a:pathLst>
            </a:custGeom>
            <a:solidFill>
              <a:srgbClr val="549D40"/>
            </a:solidFill>
            <a:ln w="18073" cap="flat">
              <a:noFill/>
              <a:prstDash val="solid"/>
              <a:miter/>
            </a:ln>
          </p:spPr>
          <p:txBody>
            <a:bodyPr rtlCol="0" anchor="ctr"/>
            <a:lstStyle/>
            <a:p>
              <a:endParaRPr lang="en-US"/>
            </a:p>
          </p:txBody>
        </p:sp>
        <p:sp>
          <p:nvSpPr>
            <p:cNvPr id="3954" name="Freeform 3953">
              <a:extLst>
                <a:ext uri="{FF2B5EF4-FFF2-40B4-BE49-F238E27FC236}">
                  <a16:creationId xmlns:a16="http://schemas.microsoft.com/office/drawing/2014/main" id="{BC9F6811-3132-E446-B1AA-170D584F952D}"/>
                </a:ext>
              </a:extLst>
            </p:cNvPr>
            <p:cNvSpPr/>
            <p:nvPr userDrawn="1"/>
          </p:nvSpPr>
          <p:spPr>
            <a:xfrm>
              <a:off x="11698018" y="2754721"/>
              <a:ext cx="39763" cy="121246"/>
            </a:xfrm>
            <a:custGeom>
              <a:avLst/>
              <a:gdLst>
                <a:gd name="connsiteX0" fmla="*/ 39764 w 39763"/>
                <a:gd name="connsiteY0" fmla="*/ 19906 h 121246"/>
                <a:gd name="connsiteX1" fmla="*/ 39764 w 39763"/>
                <a:gd name="connsiteY1" fmla="*/ 101341 h 121246"/>
                <a:gd name="connsiteX2" fmla="*/ 19882 w 39763"/>
                <a:gd name="connsiteY2" fmla="*/ 121246 h 121246"/>
                <a:gd name="connsiteX3" fmla="*/ 19882 w 39763"/>
                <a:gd name="connsiteY3" fmla="*/ 121246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8"/>
                    <a:pt x="30727" y="121246"/>
                    <a:pt x="19882" y="121246"/>
                  </a:cubicBezTo>
                  <a:lnTo>
                    <a:pt x="19882" y="121246"/>
                  </a:lnTo>
                  <a:cubicBezTo>
                    <a:pt x="9037" y="121246"/>
                    <a:pt x="0" y="112198"/>
                    <a:pt x="0" y="101341"/>
                  </a:cubicBezTo>
                  <a:lnTo>
                    <a:pt x="0" y="19906"/>
                  </a:lnTo>
                  <a:cubicBezTo>
                    <a:pt x="0" y="9048"/>
                    <a:pt x="9037" y="0"/>
                    <a:pt x="19882" y="0"/>
                  </a:cubicBezTo>
                  <a:lnTo>
                    <a:pt x="19882" y="0"/>
                  </a:lnTo>
                  <a:cubicBezTo>
                    <a:pt x="28919" y="0"/>
                    <a:pt x="39764" y="9048"/>
                    <a:pt x="39764" y="19906"/>
                  </a:cubicBezTo>
                  <a:close/>
                </a:path>
              </a:pathLst>
            </a:custGeom>
            <a:solidFill>
              <a:srgbClr val="549D40"/>
            </a:solidFill>
            <a:ln w="18073" cap="flat">
              <a:noFill/>
              <a:prstDash val="solid"/>
              <a:miter/>
            </a:ln>
          </p:spPr>
          <p:txBody>
            <a:bodyPr rtlCol="0" anchor="ctr"/>
            <a:lstStyle/>
            <a:p>
              <a:endParaRPr lang="en-US"/>
            </a:p>
          </p:txBody>
        </p:sp>
        <p:sp>
          <p:nvSpPr>
            <p:cNvPr id="3955" name="Freeform 3954">
              <a:extLst>
                <a:ext uri="{FF2B5EF4-FFF2-40B4-BE49-F238E27FC236}">
                  <a16:creationId xmlns:a16="http://schemas.microsoft.com/office/drawing/2014/main" id="{8FAB0C30-461D-B24E-8090-CD5AFA1D5FC2}"/>
                </a:ext>
              </a:extLst>
            </p:cNvPr>
            <p:cNvSpPr/>
            <p:nvPr userDrawn="1"/>
          </p:nvSpPr>
          <p:spPr>
            <a:xfrm>
              <a:off x="11394368" y="3058543"/>
              <a:ext cx="39763" cy="121445"/>
            </a:xfrm>
            <a:custGeom>
              <a:avLst/>
              <a:gdLst>
                <a:gd name="connsiteX0" fmla="*/ 39763 w 39763"/>
                <a:gd name="connsiteY0" fmla="*/ 20105 h 121445"/>
                <a:gd name="connsiteX1" fmla="*/ 39763 w 39763"/>
                <a:gd name="connsiteY1" fmla="*/ 101539 h 121445"/>
                <a:gd name="connsiteX2" fmla="*/ 19882 w 39763"/>
                <a:gd name="connsiteY2" fmla="*/ 121446 h 121445"/>
                <a:gd name="connsiteX3" fmla="*/ 19882 w 39763"/>
                <a:gd name="connsiteY3" fmla="*/ 121446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3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3" y="20105"/>
                  </a:moveTo>
                  <a:lnTo>
                    <a:pt x="39763" y="101539"/>
                  </a:lnTo>
                  <a:cubicBezTo>
                    <a:pt x="39763" y="112397"/>
                    <a:pt x="30726" y="121446"/>
                    <a:pt x="19882" y="121446"/>
                  </a:cubicBezTo>
                  <a:lnTo>
                    <a:pt x="19882" y="121446"/>
                  </a:lnTo>
                  <a:cubicBezTo>
                    <a:pt x="9037" y="121446"/>
                    <a:pt x="0" y="112397"/>
                    <a:pt x="0" y="101539"/>
                  </a:cubicBezTo>
                  <a:lnTo>
                    <a:pt x="0" y="20105"/>
                  </a:lnTo>
                  <a:cubicBezTo>
                    <a:pt x="0" y="9247"/>
                    <a:pt x="9037" y="199"/>
                    <a:pt x="19882" y="199"/>
                  </a:cubicBezTo>
                  <a:lnTo>
                    <a:pt x="19882" y="199"/>
                  </a:lnTo>
                  <a:cubicBezTo>
                    <a:pt x="30726" y="-1611"/>
                    <a:pt x="39763" y="9247"/>
                    <a:pt x="39763" y="20105"/>
                  </a:cubicBezTo>
                  <a:close/>
                </a:path>
              </a:pathLst>
            </a:custGeom>
            <a:solidFill>
              <a:srgbClr val="549D40"/>
            </a:solidFill>
            <a:ln w="18073" cap="flat">
              <a:noFill/>
              <a:prstDash val="solid"/>
              <a:miter/>
            </a:ln>
          </p:spPr>
          <p:txBody>
            <a:bodyPr rtlCol="0" anchor="ctr"/>
            <a:lstStyle/>
            <a:p>
              <a:endParaRPr lang="en-US"/>
            </a:p>
          </p:txBody>
        </p:sp>
        <p:sp>
          <p:nvSpPr>
            <p:cNvPr id="3956" name="Freeform 3955">
              <a:extLst>
                <a:ext uri="{FF2B5EF4-FFF2-40B4-BE49-F238E27FC236}">
                  <a16:creationId xmlns:a16="http://schemas.microsoft.com/office/drawing/2014/main" id="{A6F02C97-514F-C347-AA9F-AA54D5EF271B}"/>
                </a:ext>
              </a:extLst>
            </p:cNvPr>
            <p:cNvSpPr/>
            <p:nvPr userDrawn="1"/>
          </p:nvSpPr>
          <p:spPr>
            <a:xfrm>
              <a:off x="11678459" y="3058386"/>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3 h 120149"/>
                <a:gd name="connsiteX5" fmla="*/ 66552 w 77752"/>
                <a:gd name="connsiteY5" fmla="*/ 117983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6643"/>
                    <a:pt x="1484" y="5785"/>
                    <a:pt x="12329" y="2166"/>
                  </a:cubicBezTo>
                  <a:close/>
                </a:path>
              </a:pathLst>
            </a:custGeom>
            <a:solidFill>
              <a:srgbClr val="549D40"/>
            </a:solidFill>
            <a:ln w="18073" cap="flat">
              <a:noFill/>
              <a:prstDash val="solid"/>
              <a:miter/>
            </a:ln>
          </p:spPr>
          <p:txBody>
            <a:bodyPr rtlCol="0" anchor="ctr"/>
            <a:lstStyle/>
            <a:p>
              <a:endParaRPr lang="en-US"/>
            </a:p>
          </p:txBody>
        </p:sp>
        <p:sp>
          <p:nvSpPr>
            <p:cNvPr id="3957" name="Freeform 3956">
              <a:extLst>
                <a:ext uri="{FF2B5EF4-FFF2-40B4-BE49-F238E27FC236}">
                  <a16:creationId xmlns:a16="http://schemas.microsoft.com/office/drawing/2014/main" id="{E242F111-8727-174E-B72A-FB5052AB1CF2}"/>
                </a:ext>
              </a:extLst>
            </p:cNvPr>
            <p:cNvSpPr/>
            <p:nvPr userDrawn="1"/>
          </p:nvSpPr>
          <p:spPr>
            <a:xfrm>
              <a:off x="11999861" y="2450699"/>
              <a:ext cx="39763" cy="121246"/>
            </a:xfrm>
            <a:custGeom>
              <a:avLst/>
              <a:gdLst>
                <a:gd name="connsiteX0" fmla="*/ 39763 w 39763"/>
                <a:gd name="connsiteY0" fmla="*/ 19906 h 121246"/>
                <a:gd name="connsiteX1" fmla="*/ 39763 w 39763"/>
                <a:gd name="connsiteY1" fmla="*/ 101341 h 121246"/>
                <a:gd name="connsiteX2" fmla="*/ 19882 w 39763"/>
                <a:gd name="connsiteY2" fmla="*/ 121247 h 121246"/>
                <a:gd name="connsiteX3" fmla="*/ 19882 w 39763"/>
                <a:gd name="connsiteY3" fmla="*/ 121247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3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3" y="19906"/>
                  </a:moveTo>
                  <a:lnTo>
                    <a:pt x="39763" y="101341"/>
                  </a:lnTo>
                  <a:cubicBezTo>
                    <a:pt x="39763" y="112199"/>
                    <a:pt x="30726" y="121247"/>
                    <a:pt x="19882" y="121247"/>
                  </a:cubicBezTo>
                  <a:lnTo>
                    <a:pt x="19882" y="121247"/>
                  </a:lnTo>
                  <a:cubicBezTo>
                    <a:pt x="9037" y="121247"/>
                    <a:pt x="0" y="112199"/>
                    <a:pt x="0" y="101341"/>
                  </a:cubicBezTo>
                  <a:lnTo>
                    <a:pt x="0" y="19906"/>
                  </a:lnTo>
                  <a:cubicBezTo>
                    <a:pt x="0" y="9048"/>
                    <a:pt x="9037" y="0"/>
                    <a:pt x="19882" y="0"/>
                  </a:cubicBezTo>
                  <a:lnTo>
                    <a:pt x="19882" y="0"/>
                  </a:lnTo>
                  <a:cubicBezTo>
                    <a:pt x="30726" y="0"/>
                    <a:pt x="39763" y="9048"/>
                    <a:pt x="39763" y="19906"/>
                  </a:cubicBezTo>
                  <a:close/>
                </a:path>
              </a:pathLst>
            </a:custGeom>
            <a:solidFill>
              <a:srgbClr val="549D40"/>
            </a:solidFill>
            <a:ln w="18073" cap="flat">
              <a:noFill/>
              <a:prstDash val="solid"/>
              <a:miter/>
            </a:ln>
          </p:spPr>
          <p:txBody>
            <a:bodyPr rtlCol="0" anchor="ctr"/>
            <a:lstStyle/>
            <a:p>
              <a:endParaRPr lang="en-US"/>
            </a:p>
          </p:txBody>
        </p:sp>
        <p:sp>
          <p:nvSpPr>
            <p:cNvPr id="3958" name="Freeform 3957">
              <a:extLst>
                <a:ext uri="{FF2B5EF4-FFF2-40B4-BE49-F238E27FC236}">
                  <a16:creationId xmlns:a16="http://schemas.microsoft.com/office/drawing/2014/main" id="{A8A0CDE7-7E11-914D-9DF3-35EE7513F233}"/>
                </a:ext>
              </a:extLst>
            </p:cNvPr>
            <p:cNvSpPr/>
            <p:nvPr userDrawn="1"/>
          </p:nvSpPr>
          <p:spPr>
            <a:xfrm>
              <a:off x="12284753" y="2450343"/>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3 h 120149"/>
                <a:gd name="connsiteX5" fmla="*/ 65752 w 76952"/>
                <a:gd name="connsiteY5" fmla="*/ 117983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3"/>
                  </a:cubicBezTo>
                  <a:lnTo>
                    <a:pt x="65752" y="117983"/>
                  </a:lnTo>
                  <a:cubicBezTo>
                    <a:pt x="56714" y="123413"/>
                    <a:pt x="44062" y="117983"/>
                    <a:pt x="38640" y="108935"/>
                  </a:cubicBezTo>
                  <a:lnTo>
                    <a:pt x="2491" y="29311"/>
                  </a:lnTo>
                  <a:cubicBezTo>
                    <a:pt x="-2931" y="18453"/>
                    <a:pt x="684" y="7595"/>
                    <a:pt x="11528" y="2166"/>
                  </a:cubicBezTo>
                  <a:close/>
                </a:path>
              </a:pathLst>
            </a:custGeom>
            <a:solidFill>
              <a:srgbClr val="549D40"/>
            </a:solidFill>
            <a:ln w="18073" cap="flat">
              <a:noFill/>
              <a:prstDash val="solid"/>
              <a:miter/>
            </a:ln>
          </p:spPr>
          <p:txBody>
            <a:bodyPr rtlCol="0" anchor="ctr"/>
            <a:lstStyle/>
            <a:p>
              <a:endParaRPr lang="en-US"/>
            </a:p>
          </p:txBody>
        </p:sp>
        <p:sp>
          <p:nvSpPr>
            <p:cNvPr id="3959" name="Freeform 3958">
              <a:extLst>
                <a:ext uri="{FF2B5EF4-FFF2-40B4-BE49-F238E27FC236}">
                  <a16:creationId xmlns:a16="http://schemas.microsoft.com/office/drawing/2014/main" id="{82E39F63-B638-7045-9AAB-7F764B26D232}"/>
                </a:ext>
              </a:extLst>
            </p:cNvPr>
            <p:cNvSpPr/>
            <p:nvPr userDrawn="1"/>
          </p:nvSpPr>
          <p:spPr>
            <a:xfrm>
              <a:off x="11982109" y="2754364"/>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89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89" y="90839"/>
                  </a:lnTo>
                  <a:cubicBezTo>
                    <a:pt x="81012" y="99887"/>
                    <a:pt x="75589" y="112554"/>
                    <a:pt x="66552" y="117984"/>
                  </a:cubicBezTo>
                  <a:lnTo>
                    <a:pt x="66552" y="117984"/>
                  </a:lnTo>
                  <a:cubicBezTo>
                    <a:pt x="57515" y="123412"/>
                    <a:pt x="44863" y="117984"/>
                    <a:pt x="39441" y="108935"/>
                  </a:cubicBezTo>
                  <a:lnTo>
                    <a:pt x="3292" y="29311"/>
                  </a:lnTo>
                  <a:cubicBezTo>
                    <a:pt x="-3938" y="18453"/>
                    <a:pt x="1485" y="7595"/>
                    <a:pt x="12329" y="2166"/>
                  </a:cubicBezTo>
                  <a:close/>
                </a:path>
              </a:pathLst>
            </a:custGeom>
            <a:solidFill>
              <a:srgbClr val="549D40"/>
            </a:solidFill>
            <a:ln w="18073" cap="flat">
              <a:noFill/>
              <a:prstDash val="solid"/>
              <a:miter/>
            </a:ln>
          </p:spPr>
          <p:txBody>
            <a:bodyPr rtlCol="0" anchor="ctr"/>
            <a:lstStyle/>
            <a:p>
              <a:endParaRPr lang="en-US"/>
            </a:p>
          </p:txBody>
        </p:sp>
        <p:sp>
          <p:nvSpPr>
            <p:cNvPr id="3960" name="Freeform 3959">
              <a:extLst>
                <a:ext uri="{FF2B5EF4-FFF2-40B4-BE49-F238E27FC236}">
                  <a16:creationId xmlns:a16="http://schemas.microsoft.com/office/drawing/2014/main" id="{F384FA97-14CA-BE42-9C2C-8FFA0F84B82F}"/>
                </a:ext>
              </a:extLst>
            </p:cNvPr>
            <p:cNvSpPr/>
            <p:nvPr userDrawn="1"/>
          </p:nvSpPr>
          <p:spPr>
            <a:xfrm>
              <a:off x="12284753" y="2754364"/>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4"/>
                    <a:pt x="65752" y="117984"/>
                  </a:cubicBezTo>
                  <a:lnTo>
                    <a:pt x="65752" y="117984"/>
                  </a:lnTo>
                  <a:cubicBezTo>
                    <a:pt x="56714" y="123412"/>
                    <a:pt x="44062" y="117984"/>
                    <a:pt x="38640" y="108935"/>
                  </a:cubicBezTo>
                  <a:lnTo>
                    <a:pt x="2491" y="29311"/>
                  </a:lnTo>
                  <a:cubicBezTo>
                    <a:pt x="-2931" y="18453"/>
                    <a:pt x="684" y="7595"/>
                    <a:pt x="11528" y="2166"/>
                  </a:cubicBezTo>
                  <a:close/>
                </a:path>
              </a:pathLst>
            </a:custGeom>
            <a:solidFill>
              <a:srgbClr val="549D40"/>
            </a:solidFill>
            <a:ln w="18073" cap="flat">
              <a:noFill/>
              <a:prstDash val="solid"/>
              <a:miter/>
            </a:ln>
          </p:spPr>
          <p:txBody>
            <a:bodyPr rtlCol="0" anchor="ctr"/>
            <a:lstStyle/>
            <a:p>
              <a:endParaRPr lang="en-US"/>
            </a:p>
          </p:txBody>
        </p:sp>
        <p:sp>
          <p:nvSpPr>
            <p:cNvPr id="3961" name="Freeform 3960">
              <a:extLst>
                <a:ext uri="{FF2B5EF4-FFF2-40B4-BE49-F238E27FC236}">
                  <a16:creationId xmlns:a16="http://schemas.microsoft.com/office/drawing/2014/main" id="{46B442E4-2BED-F842-ACD4-D538D28B55D7}"/>
                </a:ext>
              </a:extLst>
            </p:cNvPr>
            <p:cNvSpPr/>
            <p:nvPr userDrawn="1"/>
          </p:nvSpPr>
          <p:spPr>
            <a:xfrm>
              <a:off x="11982109" y="3058386"/>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89 w 77752"/>
                <a:gd name="connsiteY3" fmla="*/ 90839 h 120149"/>
                <a:gd name="connsiteX4" fmla="*/ 66552 w 77752"/>
                <a:gd name="connsiteY4" fmla="*/ 117983 h 120149"/>
                <a:gd name="connsiteX5" fmla="*/ 66552 w 77752"/>
                <a:gd name="connsiteY5" fmla="*/ 117983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89" y="90839"/>
                  </a:lnTo>
                  <a:cubicBezTo>
                    <a:pt x="81012" y="99887"/>
                    <a:pt x="75589" y="112555"/>
                    <a:pt x="66552" y="117983"/>
                  </a:cubicBezTo>
                  <a:lnTo>
                    <a:pt x="66552" y="117983"/>
                  </a:lnTo>
                  <a:cubicBezTo>
                    <a:pt x="57515" y="123413"/>
                    <a:pt x="44863" y="117983"/>
                    <a:pt x="39441" y="108935"/>
                  </a:cubicBezTo>
                  <a:lnTo>
                    <a:pt x="3292" y="29311"/>
                  </a:lnTo>
                  <a:cubicBezTo>
                    <a:pt x="-3938" y="16643"/>
                    <a:pt x="1485" y="5785"/>
                    <a:pt x="12329" y="2166"/>
                  </a:cubicBezTo>
                  <a:close/>
                </a:path>
              </a:pathLst>
            </a:custGeom>
            <a:solidFill>
              <a:srgbClr val="549D40"/>
            </a:solidFill>
            <a:ln w="18073" cap="flat">
              <a:noFill/>
              <a:prstDash val="solid"/>
              <a:miter/>
            </a:ln>
          </p:spPr>
          <p:txBody>
            <a:bodyPr rtlCol="0" anchor="ctr"/>
            <a:lstStyle/>
            <a:p>
              <a:endParaRPr lang="en-US"/>
            </a:p>
          </p:txBody>
        </p:sp>
        <p:sp>
          <p:nvSpPr>
            <p:cNvPr id="3962" name="Freeform 3961">
              <a:extLst>
                <a:ext uri="{FF2B5EF4-FFF2-40B4-BE49-F238E27FC236}">
                  <a16:creationId xmlns:a16="http://schemas.microsoft.com/office/drawing/2014/main" id="{3FAD0C02-1284-0F4A-8E27-F5D3354B3F02}"/>
                </a:ext>
              </a:extLst>
            </p:cNvPr>
            <p:cNvSpPr/>
            <p:nvPr userDrawn="1"/>
          </p:nvSpPr>
          <p:spPr>
            <a:xfrm>
              <a:off x="12303511" y="3058543"/>
              <a:ext cx="39763" cy="121445"/>
            </a:xfrm>
            <a:custGeom>
              <a:avLst/>
              <a:gdLst>
                <a:gd name="connsiteX0" fmla="*/ 39764 w 39763"/>
                <a:gd name="connsiteY0" fmla="*/ 20105 h 121445"/>
                <a:gd name="connsiteX1" fmla="*/ 39764 w 39763"/>
                <a:gd name="connsiteY1" fmla="*/ 101539 h 121445"/>
                <a:gd name="connsiteX2" fmla="*/ 19882 w 39763"/>
                <a:gd name="connsiteY2" fmla="*/ 121446 h 121445"/>
                <a:gd name="connsiteX3" fmla="*/ 19882 w 39763"/>
                <a:gd name="connsiteY3" fmla="*/ 121446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7" y="121446"/>
                    <a:pt x="19882" y="121446"/>
                  </a:cubicBezTo>
                  <a:lnTo>
                    <a:pt x="19882" y="121446"/>
                  </a:lnTo>
                  <a:cubicBezTo>
                    <a:pt x="9037" y="121446"/>
                    <a:pt x="0" y="112397"/>
                    <a:pt x="0" y="101539"/>
                  </a:cubicBezTo>
                  <a:lnTo>
                    <a:pt x="0" y="20105"/>
                  </a:lnTo>
                  <a:cubicBezTo>
                    <a:pt x="0" y="9247"/>
                    <a:pt x="9037" y="199"/>
                    <a:pt x="19882" y="199"/>
                  </a:cubicBezTo>
                  <a:lnTo>
                    <a:pt x="19882" y="199"/>
                  </a:lnTo>
                  <a:cubicBezTo>
                    <a:pt x="28919" y="-1611"/>
                    <a:pt x="39764" y="9247"/>
                    <a:pt x="39764" y="20105"/>
                  </a:cubicBezTo>
                  <a:close/>
                </a:path>
              </a:pathLst>
            </a:custGeom>
            <a:solidFill>
              <a:srgbClr val="549D40"/>
            </a:solidFill>
            <a:ln w="18073" cap="flat">
              <a:noFill/>
              <a:prstDash val="solid"/>
              <a:miter/>
            </a:ln>
          </p:spPr>
          <p:txBody>
            <a:bodyPr rtlCol="0" anchor="ctr"/>
            <a:lstStyle/>
            <a:p>
              <a:endParaRPr lang="en-US"/>
            </a:p>
          </p:txBody>
        </p:sp>
        <p:sp>
          <p:nvSpPr>
            <p:cNvPr id="3963" name="Freeform 3962">
              <a:extLst>
                <a:ext uri="{FF2B5EF4-FFF2-40B4-BE49-F238E27FC236}">
                  <a16:creationId xmlns:a16="http://schemas.microsoft.com/office/drawing/2014/main" id="{1FE3A302-2308-D441-ACD7-56CA4EC19AAB}"/>
                </a:ext>
              </a:extLst>
            </p:cNvPr>
            <p:cNvSpPr/>
            <p:nvPr userDrawn="1"/>
          </p:nvSpPr>
          <p:spPr>
            <a:xfrm>
              <a:off x="10770118" y="3360597"/>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4"/>
                    <a:pt x="65752" y="117984"/>
                  </a:cubicBezTo>
                  <a:lnTo>
                    <a:pt x="65752" y="117984"/>
                  </a:lnTo>
                  <a:cubicBezTo>
                    <a:pt x="56715" y="123412"/>
                    <a:pt x="44062" y="117984"/>
                    <a:pt x="38640" y="108935"/>
                  </a:cubicBezTo>
                  <a:lnTo>
                    <a:pt x="2491" y="29311"/>
                  </a:lnTo>
                  <a:cubicBezTo>
                    <a:pt x="-2931" y="18453"/>
                    <a:pt x="684" y="7595"/>
                    <a:pt x="11529" y="2166"/>
                  </a:cubicBezTo>
                  <a:close/>
                </a:path>
              </a:pathLst>
            </a:custGeom>
            <a:solidFill>
              <a:srgbClr val="549D40"/>
            </a:solidFill>
            <a:ln w="18073" cap="flat">
              <a:noFill/>
              <a:prstDash val="solid"/>
              <a:miter/>
            </a:ln>
          </p:spPr>
          <p:txBody>
            <a:bodyPr rtlCol="0" anchor="ctr"/>
            <a:lstStyle/>
            <a:p>
              <a:endParaRPr lang="en-US"/>
            </a:p>
          </p:txBody>
        </p:sp>
        <p:sp>
          <p:nvSpPr>
            <p:cNvPr id="3964" name="Freeform 3963">
              <a:extLst>
                <a:ext uri="{FF2B5EF4-FFF2-40B4-BE49-F238E27FC236}">
                  <a16:creationId xmlns:a16="http://schemas.microsoft.com/office/drawing/2014/main" id="{293BB26A-2B2B-934B-A723-C23A3ADEE65F}"/>
                </a:ext>
              </a:extLst>
            </p:cNvPr>
            <p:cNvSpPr/>
            <p:nvPr userDrawn="1"/>
          </p:nvSpPr>
          <p:spPr>
            <a:xfrm>
              <a:off x="10788876" y="3664776"/>
              <a:ext cx="39763" cy="121445"/>
            </a:xfrm>
            <a:custGeom>
              <a:avLst/>
              <a:gdLst>
                <a:gd name="connsiteX0" fmla="*/ 39763 w 39763"/>
                <a:gd name="connsiteY0" fmla="*/ 20105 h 121445"/>
                <a:gd name="connsiteX1" fmla="*/ 39763 w 39763"/>
                <a:gd name="connsiteY1" fmla="*/ 101539 h 121445"/>
                <a:gd name="connsiteX2" fmla="*/ 19882 w 39763"/>
                <a:gd name="connsiteY2" fmla="*/ 121446 h 121445"/>
                <a:gd name="connsiteX3" fmla="*/ 19882 w 39763"/>
                <a:gd name="connsiteY3" fmla="*/ 121446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3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3" y="20105"/>
                  </a:moveTo>
                  <a:lnTo>
                    <a:pt x="39763" y="101539"/>
                  </a:lnTo>
                  <a:cubicBezTo>
                    <a:pt x="39763" y="112397"/>
                    <a:pt x="30726" y="121446"/>
                    <a:pt x="19882" y="121446"/>
                  </a:cubicBezTo>
                  <a:lnTo>
                    <a:pt x="19882" y="121446"/>
                  </a:lnTo>
                  <a:cubicBezTo>
                    <a:pt x="9037" y="121446"/>
                    <a:pt x="0" y="112397"/>
                    <a:pt x="0" y="101539"/>
                  </a:cubicBezTo>
                  <a:lnTo>
                    <a:pt x="0" y="20105"/>
                  </a:lnTo>
                  <a:cubicBezTo>
                    <a:pt x="0" y="9247"/>
                    <a:pt x="9037" y="199"/>
                    <a:pt x="19882" y="199"/>
                  </a:cubicBezTo>
                  <a:lnTo>
                    <a:pt x="19882" y="199"/>
                  </a:lnTo>
                  <a:cubicBezTo>
                    <a:pt x="28919" y="-1611"/>
                    <a:pt x="39763" y="9247"/>
                    <a:pt x="39763" y="20105"/>
                  </a:cubicBezTo>
                  <a:close/>
                </a:path>
              </a:pathLst>
            </a:custGeom>
            <a:solidFill>
              <a:srgbClr val="549D40"/>
            </a:solidFill>
            <a:ln w="18073" cap="flat">
              <a:noFill/>
              <a:prstDash val="solid"/>
              <a:miter/>
            </a:ln>
          </p:spPr>
          <p:txBody>
            <a:bodyPr rtlCol="0" anchor="ctr"/>
            <a:lstStyle/>
            <a:p>
              <a:endParaRPr lang="en-US"/>
            </a:p>
          </p:txBody>
        </p:sp>
        <p:sp>
          <p:nvSpPr>
            <p:cNvPr id="3965" name="Freeform 3964">
              <a:extLst>
                <a:ext uri="{FF2B5EF4-FFF2-40B4-BE49-F238E27FC236}">
                  <a16:creationId xmlns:a16="http://schemas.microsoft.com/office/drawing/2014/main" id="{FEC8205A-D27D-AC44-821D-E108A8A4A39A}"/>
                </a:ext>
              </a:extLst>
            </p:cNvPr>
            <p:cNvSpPr/>
            <p:nvPr userDrawn="1"/>
          </p:nvSpPr>
          <p:spPr>
            <a:xfrm>
              <a:off x="10770118" y="3966830"/>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4"/>
                    <a:pt x="65752" y="117984"/>
                  </a:cubicBezTo>
                  <a:lnTo>
                    <a:pt x="65752" y="117984"/>
                  </a:lnTo>
                  <a:cubicBezTo>
                    <a:pt x="56715" y="123412"/>
                    <a:pt x="44062" y="117984"/>
                    <a:pt x="38640" y="108935"/>
                  </a:cubicBezTo>
                  <a:lnTo>
                    <a:pt x="2491" y="29311"/>
                  </a:lnTo>
                  <a:cubicBezTo>
                    <a:pt x="-2931" y="18453"/>
                    <a:pt x="684" y="7595"/>
                    <a:pt x="11529" y="2166"/>
                  </a:cubicBezTo>
                  <a:close/>
                </a:path>
              </a:pathLst>
            </a:custGeom>
            <a:solidFill>
              <a:srgbClr val="549D40"/>
            </a:solidFill>
            <a:ln w="18073" cap="flat">
              <a:noFill/>
              <a:prstDash val="solid"/>
              <a:miter/>
            </a:ln>
          </p:spPr>
          <p:txBody>
            <a:bodyPr rtlCol="0" anchor="ctr"/>
            <a:lstStyle/>
            <a:p>
              <a:endParaRPr lang="en-US"/>
            </a:p>
          </p:txBody>
        </p:sp>
        <p:sp>
          <p:nvSpPr>
            <p:cNvPr id="3966" name="Freeform 3965">
              <a:extLst>
                <a:ext uri="{FF2B5EF4-FFF2-40B4-BE49-F238E27FC236}">
                  <a16:creationId xmlns:a16="http://schemas.microsoft.com/office/drawing/2014/main" id="{0FA22E06-DD57-314A-BEDD-4623A1899B3C}"/>
                </a:ext>
              </a:extLst>
            </p:cNvPr>
            <p:cNvSpPr/>
            <p:nvPr userDrawn="1"/>
          </p:nvSpPr>
          <p:spPr>
            <a:xfrm>
              <a:off x="11090718" y="3360954"/>
              <a:ext cx="39763" cy="121246"/>
            </a:xfrm>
            <a:custGeom>
              <a:avLst/>
              <a:gdLst>
                <a:gd name="connsiteX0" fmla="*/ 39764 w 39763"/>
                <a:gd name="connsiteY0" fmla="*/ 19906 h 121246"/>
                <a:gd name="connsiteX1" fmla="*/ 39764 w 39763"/>
                <a:gd name="connsiteY1" fmla="*/ 101341 h 121246"/>
                <a:gd name="connsiteX2" fmla="*/ 19882 w 39763"/>
                <a:gd name="connsiteY2" fmla="*/ 121246 h 121246"/>
                <a:gd name="connsiteX3" fmla="*/ 19882 w 39763"/>
                <a:gd name="connsiteY3" fmla="*/ 121246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8"/>
                    <a:pt x="30727" y="121246"/>
                    <a:pt x="19882" y="121246"/>
                  </a:cubicBezTo>
                  <a:lnTo>
                    <a:pt x="19882" y="121246"/>
                  </a:lnTo>
                  <a:cubicBezTo>
                    <a:pt x="9037" y="121246"/>
                    <a:pt x="0" y="112198"/>
                    <a:pt x="0" y="101341"/>
                  </a:cubicBezTo>
                  <a:lnTo>
                    <a:pt x="0" y="19906"/>
                  </a:lnTo>
                  <a:cubicBezTo>
                    <a:pt x="0" y="9048"/>
                    <a:pt x="9037" y="0"/>
                    <a:pt x="19882" y="0"/>
                  </a:cubicBezTo>
                  <a:lnTo>
                    <a:pt x="19882" y="0"/>
                  </a:lnTo>
                  <a:cubicBezTo>
                    <a:pt x="30727" y="0"/>
                    <a:pt x="39764" y="9048"/>
                    <a:pt x="39764" y="19906"/>
                  </a:cubicBezTo>
                  <a:close/>
                </a:path>
              </a:pathLst>
            </a:custGeom>
            <a:solidFill>
              <a:srgbClr val="549D40"/>
            </a:solidFill>
            <a:ln w="18073" cap="flat">
              <a:noFill/>
              <a:prstDash val="solid"/>
              <a:miter/>
            </a:ln>
          </p:spPr>
          <p:txBody>
            <a:bodyPr rtlCol="0" anchor="ctr"/>
            <a:lstStyle/>
            <a:p>
              <a:endParaRPr lang="en-US"/>
            </a:p>
          </p:txBody>
        </p:sp>
        <p:sp>
          <p:nvSpPr>
            <p:cNvPr id="3967" name="Freeform 3966">
              <a:extLst>
                <a:ext uri="{FF2B5EF4-FFF2-40B4-BE49-F238E27FC236}">
                  <a16:creationId xmlns:a16="http://schemas.microsoft.com/office/drawing/2014/main" id="{EFA3375D-EAC0-2349-A838-30BF8B3D1368}"/>
                </a:ext>
              </a:extLst>
            </p:cNvPr>
            <p:cNvSpPr/>
            <p:nvPr userDrawn="1"/>
          </p:nvSpPr>
          <p:spPr>
            <a:xfrm>
              <a:off x="11375610" y="3360597"/>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4"/>
                    <a:pt x="65752" y="117984"/>
                  </a:cubicBezTo>
                  <a:lnTo>
                    <a:pt x="65752" y="117984"/>
                  </a:lnTo>
                  <a:cubicBezTo>
                    <a:pt x="56715" y="123412"/>
                    <a:pt x="44062" y="117984"/>
                    <a:pt x="38640" y="108935"/>
                  </a:cubicBezTo>
                  <a:lnTo>
                    <a:pt x="2491" y="29311"/>
                  </a:lnTo>
                  <a:cubicBezTo>
                    <a:pt x="-2931" y="18453"/>
                    <a:pt x="684" y="7595"/>
                    <a:pt x="11529" y="2166"/>
                  </a:cubicBezTo>
                  <a:close/>
                </a:path>
              </a:pathLst>
            </a:custGeom>
            <a:solidFill>
              <a:srgbClr val="549D40"/>
            </a:solidFill>
            <a:ln w="18073" cap="flat">
              <a:noFill/>
              <a:prstDash val="solid"/>
              <a:miter/>
            </a:ln>
          </p:spPr>
          <p:txBody>
            <a:bodyPr rtlCol="0" anchor="ctr"/>
            <a:lstStyle/>
            <a:p>
              <a:endParaRPr lang="en-US"/>
            </a:p>
          </p:txBody>
        </p:sp>
        <p:sp>
          <p:nvSpPr>
            <p:cNvPr id="3968" name="Freeform 3967">
              <a:extLst>
                <a:ext uri="{FF2B5EF4-FFF2-40B4-BE49-F238E27FC236}">
                  <a16:creationId xmlns:a16="http://schemas.microsoft.com/office/drawing/2014/main" id="{772539EC-5681-E343-9A43-C5B54DFE3DDD}"/>
                </a:ext>
              </a:extLst>
            </p:cNvPr>
            <p:cNvSpPr/>
            <p:nvPr userDrawn="1"/>
          </p:nvSpPr>
          <p:spPr>
            <a:xfrm>
              <a:off x="11678459" y="3360597"/>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90" y="90839"/>
                  </a:lnTo>
                  <a:cubicBezTo>
                    <a:pt x="81012" y="99887"/>
                    <a:pt x="75590" y="112554"/>
                    <a:pt x="66552" y="117984"/>
                  </a:cubicBezTo>
                  <a:lnTo>
                    <a:pt x="66552" y="117984"/>
                  </a:lnTo>
                  <a:cubicBezTo>
                    <a:pt x="57515" y="123412"/>
                    <a:pt x="44863" y="117984"/>
                    <a:pt x="39441" y="108935"/>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a:p>
          </p:txBody>
        </p:sp>
        <p:sp>
          <p:nvSpPr>
            <p:cNvPr id="3969" name="Freeform 3968">
              <a:extLst>
                <a:ext uri="{FF2B5EF4-FFF2-40B4-BE49-F238E27FC236}">
                  <a16:creationId xmlns:a16="http://schemas.microsoft.com/office/drawing/2014/main" id="{1A2391AE-23A4-1045-A411-6617350243C7}"/>
                </a:ext>
              </a:extLst>
            </p:cNvPr>
            <p:cNvSpPr/>
            <p:nvPr userDrawn="1"/>
          </p:nvSpPr>
          <p:spPr>
            <a:xfrm>
              <a:off x="11072967" y="3664618"/>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3 h 120149"/>
                <a:gd name="connsiteX5" fmla="*/ 66552 w 77752"/>
                <a:gd name="connsiteY5" fmla="*/ 117983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a:p>
          </p:txBody>
        </p:sp>
        <p:sp>
          <p:nvSpPr>
            <p:cNvPr id="3970" name="Freeform 3969">
              <a:extLst>
                <a:ext uri="{FF2B5EF4-FFF2-40B4-BE49-F238E27FC236}">
                  <a16:creationId xmlns:a16="http://schemas.microsoft.com/office/drawing/2014/main" id="{F7F1615D-69CD-664A-9ECA-B06D94C278D3}"/>
                </a:ext>
              </a:extLst>
            </p:cNvPr>
            <p:cNvSpPr/>
            <p:nvPr userDrawn="1"/>
          </p:nvSpPr>
          <p:spPr>
            <a:xfrm>
              <a:off x="11375610" y="3664618"/>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3 h 120149"/>
                <a:gd name="connsiteX5" fmla="*/ 65752 w 76952"/>
                <a:gd name="connsiteY5" fmla="*/ 117983 h 120149"/>
                <a:gd name="connsiteX6" fmla="*/ 38640 w 76952"/>
                <a:gd name="connsiteY6" fmla="*/ 108935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3"/>
                  </a:cubicBezTo>
                  <a:lnTo>
                    <a:pt x="65752" y="117983"/>
                  </a:lnTo>
                  <a:cubicBezTo>
                    <a:pt x="56715" y="123413"/>
                    <a:pt x="44062" y="117983"/>
                    <a:pt x="38640" y="108935"/>
                  </a:cubicBezTo>
                  <a:lnTo>
                    <a:pt x="2491" y="29311"/>
                  </a:lnTo>
                  <a:cubicBezTo>
                    <a:pt x="-2931" y="18453"/>
                    <a:pt x="684" y="7595"/>
                    <a:pt x="11529" y="2166"/>
                  </a:cubicBezTo>
                  <a:close/>
                </a:path>
              </a:pathLst>
            </a:custGeom>
            <a:solidFill>
              <a:srgbClr val="549D40"/>
            </a:solidFill>
            <a:ln w="18073" cap="flat">
              <a:noFill/>
              <a:prstDash val="solid"/>
              <a:miter/>
            </a:ln>
          </p:spPr>
          <p:txBody>
            <a:bodyPr rtlCol="0" anchor="ctr"/>
            <a:lstStyle/>
            <a:p>
              <a:endParaRPr lang="en-US"/>
            </a:p>
          </p:txBody>
        </p:sp>
        <p:sp>
          <p:nvSpPr>
            <p:cNvPr id="3971" name="Freeform 3970">
              <a:extLst>
                <a:ext uri="{FF2B5EF4-FFF2-40B4-BE49-F238E27FC236}">
                  <a16:creationId xmlns:a16="http://schemas.microsoft.com/office/drawing/2014/main" id="{34B1DD45-B8DE-8545-982B-0FFD17B9BDBF}"/>
                </a:ext>
              </a:extLst>
            </p:cNvPr>
            <p:cNvSpPr/>
            <p:nvPr userDrawn="1"/>
          </p:nvSpPr>
          <p:spPr>
            <a:xfrm>
              <a:off x="11072967" y="3966830"/>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90" y="90839"/>
                  </a:lnTo>
                  <a:cubicBezTo>
                    <a:pt x="81012" y="99887"/>
                    <a:pt x="75590" y="112554"/>
                    <a:pt x="66552" y="117984"/>
                  </a:cubicBezTo>
                  <a:lnTo>
                    <a:pt x="66552" y="117984"/>
                  </a:lnTo>
                  <a:cubicBezTo>
                    <a:pt x="57515" y="123412"/>
                    <a:pt x="44863" y="117984"/>
                    <a:pt x="39441" y="108935"/>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a:p>
          </p:txBody>
        </p:sp>
        <p:sp>
          <p:nvSpPr>
            <p:cNvPr id="3972" name="Freeform 3971">
              <a:extLst>
                <a:ext uri="{FF2B5EF4-FFF2-40B4-BE49-F238E27FC236}">
                  <a16:creationId xmlns:a16="http://schemas.microsoft.com/office/drawing/2014/main" id="{551300A1-9971-5449-92AC-0D8B31AF1AD3}"/>
                </a:ext>
              </a:extLst>
            </p:cNvPr>
            <p:cNvSpPr/>
            <p:nvPr userDrawn="1"/>
          </p:nvSpPr>
          <p:spPr>
            <a:xfrm>
              <a:off x="11698018" y="3664776"/>
              <a:ext cx="39763" cy="121445"/>
            </a:xfrm>
            <a:custGeom>
              <a:avLst/>
              <a:gdLst>
                <a:gd name="connsiteX0" fmla="*/ 39764 w 39763"/>
                <a:gd name="connsiteY0" fmla="*/ 20105 h 121445"/>
                <a:gd name="connsiteX1" fmla="*/ 39764 w 39763"/>
                <a:gd name="connsiteY1" fmla="*/ 101539 h 121445"/>
                <a:gd name="connsiteX2" fmla="*/ 19882 w 39763"/>
                <a:gd name="connsiteY2" fmla="*/ 121446 h 121445"/>
                <a:gd name="connsiteX3" fmla="*/ 19882 w 39763"/>
                <a:gd name="connsiteY3" fmla="*/ 121446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7" y="121446"/>
                    <a:pt x="19882" y="121446"/>
                  </a:cubicBezTo>
                  <a:lnTo>
                    <a:pt x="19882" y="121446"/>
                  </a:lnTo>
                  <a:cubicBezTo>
                    <a:pt x="9037" y="121446"/>
                    <a:pt x="0" y="112397"/>
                    <a:pt x="0" y="101539"/>
                  </a:cubicBezTo>
                  <a:lnTo>
                    <a:pt x="0" y="20105"/>
                  </a:lnTo>
                  <a:cubicBezTo>
                    <a:pt x="0" y="9247"/>
                    <a:pt x="9037" y="199"/>
                    <a:pt x="19882" y="199"/>
                  </a:cubicBezTo>
                  <a:lnTo>
                    <a:pt x="19882" y="199"/>
                  </a:lnTo>
                  <a:cubicBezTo>
                    <a:pt x="28919" y="-1611"/>
                    <a:pt x="39764" y="9247"/>
                    <a:pt x="39764" y="20105"/>
                  </a:cubicBezTo>
                  <a:close/>
                </a:path>
              </a:pathLst>
            </a:custGeom>
            <a:solidFill>
              <a:srgbClr val="549D40"/>
            </a:solidFill>
            <a:ln w="18073" cap="flat">
              <a:noFill/>
              <a:prstDash val="solid"/>
              <a:miter/>
            </a:ln>
          </p:spPr>
          <p:txBody>
            <a:bodyPr rtlCol="0" anchor="ctr"/>
            <a:lstStyle/>
            <a:p>
              <a:endParaRPr lang="en-US"/>
            </a:p>
          </p:txBody>
        </p:sp>
        <p:sp>
          <p:nvSpPr>
            <p:cNvPr id="3973" name="Freeform 3972">
              <a:extLst>
                <a:ext uri="{FF2B5EF4-FFF2-40B4-BE49-F238E27FC236}">
                  <a16:creationId xmlns:a16="http://schemas.microsoft.com/office/drawing/2014/main" id="{9EAC3A60-338B-A449-93B8-A31A7CFE9FD5}"/>
                </a:ext>
              </a:extLst>
            </p:cNvPr>
            <p:cNvSpPr/>
            <p:nvPr userDrawn="1"/>
          </p:nvSpPr>
          <p:spPr>
            <a:xfrm>
              <a:off x="11394368" y="3967186"/>
              <a:ext cx="39763" cy="121246"/>
            </a:xfrm>
            <a:custGeom>
              <a:avLst/>
              <a:gdLst>
                <a:gd name="connsiteX0" fmla="*/ 39763 w 39763"/>
                <a:gd name="connsiteY0" fmla="*/ 19906 h 121246"/>
                <a:gd name="connsiteX1" fmla="*/ 39763 w 39763"/>
                <a:gd name="connsiteY1" fmla="*/ 101341 h 121246"/>
                <a:gd name="connsiteX2" fmla="*/ 19882 w 39763"/>
                <a:gd name="connsiteY2" fmla="*/ 121246 h 121246"/>
                <a:gd name="connsiteX3" fmla="*/ 19882 w 39763"/>
                <a:gd name="connsiteY3" fmla="*/ 121246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3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3" y="19906"/>
                  </a:moveTo>
                  <a:lnTo>
                    <a:pt x="39763" y="101341"/>
                  </a:lnTo>
                  <a:cubicBezTo>
                    <a:pt x="39763" y="112198"/>
                    <a:pt x="30726" y="121246"/>
                    <a:pt x="19882" y="121246"/>
                  </a:cubicBezTo>
                  <a:lnTo>
                    <a:pt x="19882" y="121246"/>
                  </a:lnTo>
                  <a:cubicBezTo>
                    <a:pt x="9037" y="121246"/>
                    <a:pt x="0" y="112198"/>
                    <a:pt x="0" y="101341"/>
                  </a:cubicBezTo>
                  <a:lnTo>
                    <a:pt x="0" y="19906"/>
                  </a:lnTo>
                  <a:cubicBezTo>
                    <a:pt x="0" y="9048"/>
                    <a:pt x="9037" y="0"/>
                    <a:pt x="19882" y="0"/>
                  </a:cubicBezTo>
                  <a:lnTo>
                    <a:pt x="19882" y="0"/>
                  </a:lnTo>
                  <a:cubicBezTo>
                    <a:pt x="30726" y="0"/>
                    <a:pt x="39763" y="9048"/>
                    <a:pt x="39763" y="19906"/>
                  </a:cubicBezTo>
                  <a:close/>
                </a:path>
              </a:pathLst>
            </a:custGeom>
            <a:solidFill>
              <a:srgbClr val="549D40"/>
            </a:solidFill>
            <a:ln w="18073" cap="flat">
              <a:noFill/>
              <a:prstDash val="solid"/>
              <a:miter/>
            </a:ln>
          </p:spPr>
          <p:txBody>
            <a:bodyPr rtlCol="0" anchor="ctr"/>
            <a:lstStyle/>
            <a:p>
              <a:endParaRPr lang="en-US"/>
            </a:p>
          </p:txBody>
        </p:sp>
        <p:sp>
          <p:nvSpPr>
            <p:cNvPr id="3974" name="Freeform 3973">
              <a:extLst>
                <a:ext uri="{FF2B5EF4-FFF2-40B4-BE49-F238E27FC236}">
                  <a16:creationId xmlns:a16="http://schemas.microsoft.com/office/drawing/2014/main" id="{145C0E3F-64F1-544E-A963-CC79C3B590A3}"/>
                </a:ext>
              </a:extLst>
            </p:cNvPr>
            <p:cNvSpPr/>
            <p:nvPr userDrawn="1"/>
          </p:nvSpPr>
          <p:spPr>
            <a:xfrm>
              <a:off x="11678459" y="3966830"/>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90" y="90839"/>
                  </a:lnTo>
                  <a:cubicBezTo>
                    <a:pt x="81012" y="99887"/>
                    <a:pt x="75590" y="112554"/>
                    <a:pt x="66552" y="117984"/>
                  </a:cubicBezTo>
                  <a:lnTo>
                    <a:pt x="66552" y="117984"/>
                  </a:lnTo>
                  <a:cubicBezTo>
                    <a:pt x="57515" y="123412"/>
                    <a:pt x="44863" y="117984"/>
                    <a:pt x="39441" y="108935"/>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a:p>
          </p:txBody>
        </p:sp>
        <p:sp>
          <p:nvSpPr>
            <p:cNvPr id="3975" name="Freeform 3974">
              <a:extLst>
                <a:ext uri="{FF2B5EF4-FFF2-40B4-BE49-F238E27FC236}">
                  <a16:creationId xmlns:a16="http://schemas.microsoft.com/office/drawing/2014/main" id="{72F90FCF-EC1A-CB42-AB54-AF32BE6A5BB0}"/>
                </a:ext>
              </a:extLst>
            </p:cNvPr>
            <p:cNvSpPr/>
            <p:nvPr userDrawn="1"/>
          </p:nvSpPr>
          <p:spPr>
            <a:xfrm>
              <a:off x="11999861" y="3360954"/>
              <a:ext cx="39763" cy="121246"/>
            </a:xfrm>
            <a:custGeom>
              <a:avLst/>
              <a:gdLst>
                <a:gd name="connsiteX0" fmla="*/ 39763 w 39763"/>
                <a:gd name="connsiteY0" fmla="*/ 19906 h 121246"/>
                <a:gd name="connsiteX1" fmla="*/ 39763 w 39763"/>
                <a:gd name="connsiteY1" fmla="*/ 101341 h 121246"/>
                <a:gd name="connsiteX2" fmla="*/ 19882 w 39763"/>
                <a:gd name="connsiteY2" fmla="*/ 121246 h 121246"/>
                <a:gd name="connsiteX3" fmla="*/ 19882 w 39763"/>
                <a:gd name="connsiteY3" fmla="*/ 121246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3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3" y="19906"/>
                  </a:moveTo>
                  <a:lnTo>
                    <a:pt x="39763" y="101341"/>
                  </a:lnTo>
                  <a:cubicBezTo>
                    <a:pt x="39763" y="112198"/>
                    <a:pt x="30726" y="121246"/>
                    <a:pt x="19882" y="121246"/>
                  </a:cubicBezTo>
                  <a:lnTo>
                    <a:pt x="19882" y="121246"/>
                  </a:lnTo>
                  <a:cubicBezTo>
                    <a:pt x="9037" y="121246"/>
                    <a:pt x="0" y="112198"/>
                    <a:pt x="0" y="101341"/>
                  </a:cubicBezTo>
                  <a:lnTo>
                    <a:pt x="0" y="19906"/>
                  </a:lnTo>
                  <a:cubicBezTo>
                    <a:pt x="0" y="9048"/>
                    <a:pt x="9037" y="0"/>
                    <a:pt x="19882" y="0"/>
                  </a:cubicBezTo>
                  <a:lnTo>
                    <a:pt x="19882" y="0"/>
                  </a:lnTo>
                  <a:cubicBezTo>
                    <a:pt x="30726" y="0"/>
                    <a:pt x="39763" y="9048"/>
                    <a:pt x="39763" y="19906"/>
                  </a:cubicBezTo>
                  <a:close/>
                </a:path>
              </a:pathLst>
            </a:custGeom>
            <a:solidFill>
              <a:srgbClr val="549D40"/>
            </a:solidFill>
            <a:ln w="18073" cap="flat">
              <a:noFill/>
              <a:prstDash val="solid"/>
              <a:miter/>
            </a:ln>
          </p:spPr>
          <p:txBody>
            <a:bodyPr rtlCol="0" anchor="ctr"/>
            <a:lstStyle/>
            <a:p>
              <a:endParaRPr lang="en-US"/>
            </a:p>
          </p:txBody>
        </p:sp>
        <p:sp>
          <p:nvSpPr>
            <p:cNvPr id="3976" name="Freeform 3975">
              <a:extLst>
                <a:ext uri="{FF2B5EF4-FFF2-40B4-BE49-F238E27FC236}">
                  <a16:creationId xmlns:a16="http://schemas.microsoft.com/office/drawing/2014/main" id="{3F0F0088-4425-8E41-8539-64FD63E7DF09}"/>
                </a:ext>
              </a:extLst>
            </p:cNvPr>
            <p:cNvSpPr/>
            <p:nvPr userDrawn="1"/>
          </p:nvSpPr>
          <p:spPr>
            <a:xfrm>
              <a:off x="12284753" y="3360597"/>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4"/>
                    <a:pt x="65752" y="117984"/>
                  </a:cubicBezTo>
                  <a:lnTo>
                    <a:pt x="65752" y="117984"/>
                  </a:lnTo>
                  <a:cubicBezTo>
                    <a:pt x="56714" y="123412"/>
                    <a:pt x="44062" y="117984"/>
                    <a:pt x="38640" y="108935"/>
                  </a:cubicBezTo>
                  <a:lnTo>
                    <a:pt x="2491" y="29311"/>
                  </a:lnTo>
                  <a:cubicBezTo>
                    <a:pt x="-2931" y="18453"/>
                    <a:pt x="684" y="7595"/>
                    <a:pt x="11528" y="2166"/>
                  </a:cubicBezTo>
                  <a:close/>
                </a:path>
              </a:pathLst>
            </a:custGeom>
            <a:solidFill>
              <a:srgbClr val="549D40"/>
            </a:solidFill>
            <a:ln w="18073" cap="flat">
              <a:noFill/>
              <a:prstDash val="solid"/>
              <a:miter/>
            </a:ln>
          </p:spPr>
          <p:txBody>
            <a:bodyPr rtlCol="0" anchor="ctr"/>
            <a:lstStyle/>
            <a:p>
              <a:endParaRPr lang="en-US"/>
            </a:p>
          </p:txBody>
        </p:sp>
        <p:sp>
          <p:nvSpPr>
            <p:cNvPr id="3977" name="Freeform 3976">
              <a:extLst>
                <a:ext uri="{FF2B5EF4-FFF2-40B4-BE49-F238E27FC236}">
                  <a16:creationId xmlns:a16="http://schemas.microsoft.com/office/drawing/2014/main" id="{EE6375A6-15B3-DB43-BC8C-8B0A4610F12B}"/>
                </a:ext>
              </a:extLst>
            </p:cNvPr>
            <p:cNvSpPr/>
            <p:nvPr userDrawn="1"/>
          </p:nvSpPr>
          <p:spPr>
            <a:xfrm>
              <a:off x="11982109" y="3664618"/>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89 w 77752"/>
                <a:gd name="connsiteY3" fmla="*/ 90839 h 120149"/>
                <a:gd name="connsiteX4" fmla="*/ 66552 w 77752"/>
                <a:gd name="connsiteY4" fmla="*/ 117983 h 120149"/>
                <a:gd name="connsiteX5" fmla="*/ 66552 w 77752"/>
                <a:gd name="connsiteY5" fmla="*/ 117983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89" y="90839"/>
                  </a:lnTo>
                  <a:cubicBezTo>
                    <a:pt x="81012" y="99887"/>
                    <a:pt x="75589" y="112555"/>
                    <a:pt x="66552" y="117983"/>
                  </a:cubicBezTo>
                  <a:lnTo>
                    <a:pt x="66552" y="117983"/>
                  </a:lnTo>
                  <a:cubicBezTo>
                    <a:pt x="57515" y="123413"/>
                    <a:pt x="44863" y="117983"/>
                    <a:pt x="39441" y="108935"/>
                  </a:cubicBezTo>
                  <a:lnTo>
                    <a:pt x="3292" y="29311"/>
                  </a:lnTo>
                  <a:cubicBezTo>
                    <a:pt x="-3938" y="18453"/>
                    <a:pt x="1485" y="7595"/>
                    <a:pt x="12329" y="2166"/>
                  </a:cubicBezTo>
                  <a:close/>
                </a:path>
              </a:pathLst>
            </a:custGeom>
            <a:solidFill>
              <a:srgbClr val="549D40"/>
            </a:solidFill>
            <a:ln w="18073" cap="flat">
              <a:noFill/>
              <a:prstDash val="solid"/>
              <a:miter/>
            </a:ln>
          </p:spPr>
          <p:txBody>
            <a:bodyPr rtlCol="0" anchor="ctr"/>
            <a:lstStyle/>
            <a:p>
              <a:endParaRPr lang="en-US"/>
            </a:p>
          </p:txBody>
        </p:sp>
        <p:sp>
          <p:nvSpPr>
            <p:cNvPr id="3978" name="Freeform 3977">
              <a:extLst>
                <a:ext uri="{FF2B5EF4-FFF2-40B4-BE49-F238E27FC236}">
                  <a16:creationId xmlns:a16="http://schemas.microsoft.com/office/drawing/2014/main" id="{DD4214EB-DCA7-0549-A776-F40DD3F0F20A}"/>
                </a:ext>
              </a:extLst>
            </p:cNvPr>
            <p:cNvSpPr/>
            <p:nvPr userDrawn="1"/>
          </p:nvSpPr>
          <p:spPr>
            <a:xfrm>
              <a:off x="12284753" y="3664618"/>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3 h 120149"/>
                <a:gd name="connsiteX5" fmla="*/ 65752 w 76952"/>
                <a:gd name="connsiteY5" fmla="*/ 117983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3"/>
                  </a:cubicBezTo>
                  <a:lnTo>
                    <a:pt x="65752" y="117983"/>
                  </a:lnTo>
                  <a:cubicBezTo>
                    <a:pt x="56714" y="123413"/>
                    <a:pt x="44062" y="117983"/>
                    <a:pt x="38640" y="108935"/>
                  </a:cubicBezTo>
                  <a:lnTo>
                    <a:pt x="2491" y="29311"/>
                  </a:lnTo>
                  <a:cubicBezTo>
                    <a:pt x="-2931" y="18453"/>
                    <a:pt x="684" y="7595"/>
                    <a:pt x="11528" y="2166"/>
                  </a:cubicBezTo>
                  <a:close/>
                </a:path>
              </a:pathLst>
            </a:custGeom>
            <a:solidFill>
              <a:srgbClr val="549D40"/>
            </a:solidFill>
            <a:ln w="18073" cap="flat">
              <a:noFill/>
              <a:prstDash val="solid"/>
              <a:miter/>
            </a:ln>
          </p:spPr>
          <p:txBody>
            <a:bodyPr rtlCol="0" anchor="ctr"/>
            <a:lstStyle/>
            <a:p>
              <a:endParaRPr lang="en-US"/>
            </a:p>
          </p:txBody>
        </p:sp>
        <p:sp>
          <p:nvSpPr>
            <p:cNvPr id="3979" name="Freeform 3978">
              <a:extLst>
                <a:ext uri="{FF2B5EF4-FFF2-40B4-BE49-F238E27FC236}">
                  <a16:creationId xmlns:a16="http://schemas.microsoft.com/office/drawing/2014/main" id="{A151A1CD-D89E-5E43-8698-7C4E2FF7ED2F}"/>
                </a:ext>
              </a:extLst>
            </p:cNvPr>
            <p:cNvSpPr/>
            <p:nvPr userDrawn="1"/>
          </p:nvSpPr>
          <p:spPr>
            <a:xfrm>
              <a:off x="11982109" y="3966830"/>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89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89" y="90839"/>
                  </a:lnTo>
                  <a:cubicBezTo>
                    <a:pt x="81012" y="99887"/>
                    <a:pt x="75589" y="112554"/>
                    <a:pt x="66552" y="117984"/>
                  </a:cubicBezTo>
                  <a:lnTo>
                    <a:pt x="66552" y="117984"/>
                  </a:lnTo>
                  <a:cubicBezTo>
                    <a:pt x="57515" y="123412"/>
                    <a:pt x="44863" y="117984"/>
                    <a:pt x="39441" y="108935"/>
                  </a:cubicBezTo>
                  <a:lnTo>
                    <a:pt x="3292" y="29311"/>
                  </a:lnTo>
                  <a:cubicBezTo>
                    <a:pt x="-3938" y="18453"/>
                    <a:pt x="1485" y="7595"/>
                    <a:pt x="12329" y="2166"/>
                  </a:cubicBezTo>
                  <a:close/>
                </a:path>
              </a:pathLst>
            </a:custGeom>
            <a:solidFill>
              <a:srgbClr val="549D40"/>
            </a:solidFill>
            <a:ln w="18073" cap="flat">
              <a:noFill/>
              <a:prstDash val="solid"/>
              <a:miter/>
            </a:ln>
          </p:spPr>
          <p:txBody>
            <a:bodyPr rtlCol="0" anchor="ctr"/>
            <a:lstStyle/>
            <a:p>
              <a:endParaRPr lang="en-US"/>
            </a:p>
          </p:txBody>
        </p:sp>
        <p:sp>
          <p:nvSpPr>
            <p:cNvPr id="3980" name="Freeform 3979">
              <a:extLst>
                <a:ext uri="{FF2B5EF4-FFF2-40B4-BE49-F238E27FC236}">
                  <a16:creationId xmlns:a16="http://schemas.microsoft.com/office/drawing/2014/main" id="{CFF9FE69-B98C-E145-88CC-5A088AE68299}"/>
                </a:ext>
              </a:extLst>
            </p:cNvPr>
            <p:cNvSpPr/>
            <p:nvPr userDrawn="1"/>
          </p:nvSpPr>
          <p:spPr>
            <a:xfrm>
              <a:off x="12303511" y="3967186"/>
              <a:ext cx="39763" cy="121246"/>
            </a:xfrm>
            <a:custGeom>
              <a:avLst/>
              <a:gdLst>
                <a:gd name="connsiteX0" fmla="*/ 39764 w 39763"/>
                <a:gd name="connsiteY0" fmla="*/ 19906 h 121246"/>
                <a:gd name="connsiteX1" fmla="*/ 39764 w 39763"/>
                <a:gd name="connsiteY1" fmla="*/ 101341 h 121246"/>
                <a:gd name="connsiteX2" fmla="*/ 19882 w 39763"/>
                <a:gd name="connsiteY2" fmla="*/ 121246 h 121246"/>
                <a:gd name="connsiteX3" fmla="*/ 19882 w 39763"/>
                <a:gd name="connsiteY3" fmla="*/ 121246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8"/>
                    <a:pt x="30727" y="121246"/>
                    <a:pt x="19882" y="121246"/>
                  </a:cubicBezTo>
                  <a:lnTo>
                    <a:pt x="19882" y="121246"/>
                  </a:lnTo>
                  <a:cubicBezTo>
                    <a:pt x="9037" y="121246"/>
                    <a:pt x="0" y="112198"/>
                    <a:pt x="0" y="101341"/>
                  </a:cubicBezTo>
                  <a:lnTo>
                    <a:pt x="0" y="19906"/>
                  </a:lnTo>
                  <a:cubicBezTo>
                    <a:pt x="0" y="9048"/>
                    <a:pt x="9037" y="0"/>
                    <a:pt x="19882" y="0"/>
                  </a:cubicBezTo>
                  <a:lnTo>
                    <a:pt x="19882" y="0"/>
                  </a:lnTo>
                  <a:cubicBezTo>
                    <a:pt x="28919" y="0"/>
                    <a:pt x="39764" y="9048"/>
                    <a:pt x="39764" y="19906"/>
                  </a:cubicBezTo>
                  <a:close/>
                </a:path>
              </a:pathLst>
            </a:custGeom>
            <a:solidFill>
              <a:srgbClr val="549D40"/>
            </a:solidFill>
            <a:ln w="18073" cap="flat">
              <a:noFill/>
              <a:prstDash val="solid"/>
              <a:miter/>
            </a:ln>
          </p:spPr>
          <p:txBody>
            <a:bodyPr rtlCol="0" anchor="ctr"/>
            <a:lstStyle/>
            <a:p>
              <a:endParaRPr lang="en-US"/>
            </a:p>
          </p:txBody>
        </p:sp>
        <p:sp>
          <p:nvSpPr>
            <p:cNvPr id="3981" name="Freeform 3980">
              <a:extLst>
                <a:ext uri="{FF2B5EF4-FFF2-40B4-BE49-F238E27FC236}">
                  <a16:creationId xmlns:a16="http://schemas.microsoft.com/office/drawing/2014/main" id="{07ABF575-FE6F-3C4C-9874-FD3669806872}"/>
                </a:ext>
              </a:extLst>
            </p:cNvPr>
            <p:cNvSpPr/>
            <p:nvPr userDrawn="1"/>
          </p:nvSpPr>
          <p:spPr>
            <a:xfrm>
              <a:off x="10770118" y="4270851"/>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3 h 120149"/>
                <a:gd name="connsiteX5" fmla="*/ 65752 w 76952"/>
                <a:gd name="connsiteY5" fmla="*/ 117983 h 120149"/>
                <a:gd name="connsiteX6" fmla="*/ 38640 w 76952"/>
                <a:gd name="connsiteY6" fmla="*/ 108935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3"/>
                  </a:cubicBezTo>
                  <a:lnTo>
                    <a:pt x="65752" y="117983"/>
                  </a:lnTo>
                  <a:cubicBezTo>
                    <a:pt x="56715" y="123413"/>
                    <a:pt x="44062" y="117983"/>
                    <a:pt x="38640" y="108935"/>
                  </a:cubicBezTo>
                  <a:lnTo>
                    <a:pt x="2491" y="29311"/>
                  </a:lnTo>
                  <a:cubicBezTo>
                    <a:pt x="-2931" y="18453"/>
                    <a:pt x="684" y="7595"/>
                    <a:pt x="11529" y="2166"/>
                  </a:cubicBezTo>
                  <a:close/>
                </a:path>
              </a:pathLst>
            </a:custGeom>
            <a:solidFill>
              <a:srgbClr val="549D40"/>
            </a:solidFill>
            <a:ln w="18073" cap="flat">
              <a:noFill/>
              <a:prstDash val="solid"/>
              <a:miter/>
            </a:ln>
          </p:spPr>
          <p:txBody>
            <a:bodyPr rtlCol="0" anchor="ctr"/>
            <a:lstStyle/>
            <a:p>
              <a:endParaRPr lang="en-US"/>
            </a:p>
          </p:txBody>
        </p:sp>
        <p:sp>
          <p:nvSpPr>
            <p:cNvPr id="3982" name="Freeform 3981">
              <a:extLst>
                <a:ext uri="{FF2B5EF4-FFF2-40B4-BE49-F238E27FC236}">
                  <a16:creationId xmlns:a16="http://schemas.microsoft.com/office/drawing/2014/main" id="{93BE9737-D8FE-5D4B-B918-C1774FFA55C6}"/>
                </a:ext>
              </a:extLst>
            </p:cNvPr>
            <p:cNvSpPr/>
            <p:nvPr userDrawn="1"/>
          </p:nvSpPr>
          <p:spPr>
            <a:xfrm>
              <a:off x="10788876" y="4575030"/>
              <a:ext cx="39763" cy="121445"/>
            </a:xfrm>
            <a:custGeom>
              <a:avLst/>
              <a:gdLst>
                <a:gd name="connsiteX0" fmla="*/ 39763 w 39763"/>
                <a:gd name="connsiteY0" fmla="*/ 20105 h 121445"/>
                <a:gd name="connsiteX1" fmla="*/ 39763 w 39763"/>
                <a:gd name="connsiteY1" fmla="*/ 101539 h 121445"/>
                <a:gd name="connsiteX2" fmla="*/ 19882 w 39763"/>
                <a:gd name="connsiteY2" fmla="*/ 121445 h 121445"/>
                <a:gd name="connsiteX3" fmla="*/ 19882 w 39763"/>
                <a:gd name="connsiteY3" fmla="*/ 121445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3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3" y="20105"/>
                  </a:moveTo>
                  <a:lnTo>
                    <a:pt x="39763" y="101539"/>
                  </a:lnTo>
                  <a:cubicBezTo>
                    <a:pt x="39763" y="112397"/>
                    <a:pt x="30726" y="121445"/>
                    <a:pt x="19882" y="121445"/>
                  </a:cubicBezTo>
                  <a:lnTo>
                    <a:pt x="19882" y="121445"/>
                  </a:lnTo>
                  <a:cubicBezTo>
                    <a:pt x="9037" y="121445"/>
                    <a:pt x="0" y="112397"/>
                    <a:pt x="0" y="101539"/>
                  </a:cubicBezTo>
                  <a:lnTo>
                    <a:pt x="0" y="20105"/>
                  </a:lnTo>
                  <a:cubicBezTo>
                    <a:pt x="0" y="9247"/>
                    <a:pt x="9037" y="199"/>
                    <a:pt x="19882" y="199"/>
                  </a:cubicBezTo>
                  <a:lnTo>
                    <a:pt x="19882" y="199"/>
                  </a:lnTo>
                  <a:cubicBezTo>
                    <a:pt x="28919" y="-1611"/>
                    <a:pt x="39763" y="9247"/>
                    <a:pt x="39763" y="20105"/>
                  </a:cubicBezTo>
                  <a:close/>
                </a:path>
              </a:pathLst>
            </a:custGeom>
            <a:solidFill>
              <a:srgbClr val="549D40"/>
            </a:solidFill>
            <a:ln w="18073" cap="flat">
              <a:noFill/>
              <a:prstDash val="solid"/>
              <a:miter/>
            </a:ln>
          </p:spPr>
          <p:txBody>
            <a:bodyPr rtlCol="0" anchor="ctr"/>
            <a:lstStyle/>
            <a:p>
              <a:endParaRPr lang="en-US"/>
            </a:p>
          </p:txBody>
        </p:sp>
        <p:sp>
          <p:nvSpPr>
            <p:cNvPr id="3983" name="Freeform 3982">
              <a:extLst>
                <a:ext uri="{FF2B5EF4-FFF2-40B4-BE49-F238E27FC236}">
                  <a16:creationId xmlns:a16="http://schemas.microsoft.com/office/drawing/2014/main" id="{6C029917-6387-4943-A344-EC48A7BADA67}"/>
                </a:ext>
              </a:extLst>
            </p:cNvPr>
            <p:cNvSpPr/>
            <p:nvPr userDrawn="1"/>
          </p:nvSpPr>
          <p:spPr>
            <a:xfrm>
              <a:off x="10770118" y="4877084"/>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3 h 120149"/>
                <a:gd name="connsiteX5" fmla="*/ 65752 w 76952"/>
                <a:gd name="connsiteY5" fmla="*/ 117983 h 120149"/>
                <a:gd name="connsiteX6" fmla="*/ 38640 w 76952"/>
                <a:gd name="connsiteY6" fmla="*/ 108935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3"/>
                  </a:cubicBezTo>
                  <a:lnTo>
                    <a:pt x="65752" y="117983"/>
                  </a:lnTo>
                  <a:cubicBezTo>
                    <a:pt x="56715" y="123413"/>
                    <a:pt x="44062" y="117983"/>
                    <a:pt x="38640" y="108935"/>
                  </a:cubicBezTo>
                  <a:lnTo>
                    <a:pt x="2491" y="29311"/>
                  </a:lnTo>
                  <a:cubicBezTo>
                    <a:pt x="-2931" y="18453"/>
                    <a:pt x="684" y="7595"/>
                    <a:pt x="11529" y="2166"/>
                  </a:cubicBezTo>
                  <a:close/>
                </a:path>
              </a:pathLst>
            </a:custGeom>
            <a:solidFill>
              <a:srgbClr val="549D40"/>
            </a:solidFill>
            <a:ln w="18073" cap="flat">
              <a:noFill/>
              <a:prstDash val="solid"/>
              <a:miter/>
            </a:ln>
          </p:spPr>
          <p:txBody>
            <a:bodyPr rtlCol="0" anchor="ctr"/>
            <a:lstStyle/>
            <a:p>
              <a:endParaRPr lang="en-US"/>
            </a:p>
          </p:txBody>
        </p:sp>
        <p:sp>
          <p:nvSpPr>
            <p:cNvPr id="3984" name="Freeform 3983">
              <a:extLst>
                <a:ext uri="{FF2B5EF4-FFF2-40B4-BE49-F238E27FC236}">
                  <a16:creationId xmlns:a16="http://schemas.microsoft.com/office/drawing/2014/main" id="{1E333672-716C-AA44-B35D-AC4CFD84F4DE}"/>
                </a:ext>
              </a:extLst>
            </p:cNvPr>
            <p:cNvSpPr/>
            <p:nvPr userDrawn="1"/>
          </p:nvSpPr>
          <p:spPr>
            <a:xfrm>
              <a:off x="11090718" y="4271207"/>
              <a:ext cx="39763" cy="121246"/>
            </a:xfrm>
            <a:custGeom>
              <a:avLst/>
              <a:gdLst>
                <a:gd name="connsiteX0" fmla="*/ 39764 w 39763"/>
                <a:gd name="connsiteY0" fmla="*/ 19906 h 121246"/>
                <a:gd name="connsiteX1" fmla="*/ 39764 w 39763"/>
                <a:gd name="connsiteY1" fmla="*/ 101341 h 121246"/>
                <a:gd name="connsiteX2" fmla="*/ 19882 w 39763"/>
                <a:gd name="connsiteY2" fmla="*/ 121247 h 121246"/>
                <a:gd name="connsiteX3" fmla="*/ 19882 w 39763"/>
                <a:gd name="connsiteY3" fmla="*/ 121247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9"/>
                    <a:pt x="30727" y="121247"/>
                    <a:pt x="19882" y="121247"/>
                  </a:cubicBezTo>
                  <a:lnTo>
                    <a:pt x="19882" y="121247"/>
                  </a:lnTo>
                  <a:cubicBezTo>
                    <a:pt x="9037" y="121247"/>
                    <a:pt x="0" y="112199"/>
                    <a:pt x="0" y="101341"/>
                  </a:cubicBezTo>
                  <a:lnTo>
                    <a:pt x="0" y="19906"/>
                  </a:lnTo>
                  <a:cubicBezTo>
                    <a:pt x="0" y="9048"/>
                    <a:pt x="9037" y="0"/>
                    <a:pt x="19882" y="0"/>
                  </a:cubicBezTo>
                  <a:lnTo>
                    <a:pt x="19882" y="0"/>
                  </a:lnTo>
                  <a:cubicBezTo>
                    <a:pt x="30727" y="0"/>
                    <a:pt x="39764" y="9048"/>
                    <a:pt x="39764" y="19906"/>
                  </a:cubicBezTo>
                  <a:close/>
                </a:path>
              </a:pathLst>
            </a:custGeom>
            <a:solidFill>
              <a:srgbClr val="549D40"/>
            </a:solidFill>
            <a:ln w="18073" cap="flat">
              <a:noFill/>
              <a:prstDash val="solid"/>
              <a:miter/>
            </a:ln>
          </p:spPr>
          <p:txBody>
            <a:bodyPr rtlCol="0" anchor="ctr"/>
            <a:lstStyle/>
            <a:p>
              <a:endParaRPr lang="en-US"/>
            </a:p>
          </p:txBody>
        </p:sp>
        <p:sp>
          <p:nvSpPr>
            <p:cNvPr id="3985" name="Freeform 3984">
              <a:extLst>
                <a:ext uri="{FF2B5EF4-FFF2-40B4-BE49-F238E27FC236}">
                  <a16:creationId xmlns:a16="http://schemas.microsoft.com/office/drawing/2014/main" id="{7165C9D8-707B-B145-95F6-251D496A7DBB}"/>
                </a:ext>
              </a:extLst>
            </p:cNvPr>
            <p:cNvSpPr/>
            <p:nvPr userDrawn="1"/>
          </p:nvSpPr>
          <p:spPr>
            <a:xfrm>
              <a:off x="11375610" y="4270851"/>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3 h 120149"/>
                <a:gd name="connsiteX5" fmla="*/ 65752 w 76952"/>
                <a:gd name="connsiteY5" fmla="*/ 117983 h 120149"/>
                <a:gd name="connsiteX6" fmla="*/ 38640 w 76952"/>
                <a:gd name="connsiteY6" fmla="*/ 108935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3"/>
                  </a:cubicBezTo>
                  <a:lnTo>
                    <a:pt x="65752" y="117983"/>
                  </a:lnTo>
                  <a:cubicBezTo>
                    <a:pt x="56715" y="123413"/>
                    <a:pt x="44062" y="117983"/>
                    <a:pt x="38640" y="108935"/>
                  </a:cubicBezTo>
                  <a:lnTo>
                    <a:pt x="2491" y="29311"/>
                  </a:lnTo>
                  <a:cubicBezTo>
                    <a:pt x="-2931" y="18453"/>
                    <a:pt x="684" y="7595"/>
                    <a:pt x="11529" y="2166"/>
                  </a:cubicBezTo>
                  <a:close/>
                </a:path>
              </a:pathLst>
            </a:custGeom>
            <a:solidFill>
              <a:srgbClr val="549D40"/>
            </a:solidFill>
            <a:ln w="18073" cap="flat">
              <a:noFill/>
              <a:prstDash val="solid"/>
              <a:miter/>
            </a:ln>
          </p:spPr>
          <p:txBody>
            <a:bodyPr rtlCol="0" anchor="ctr"/>
            <a:lstStyle/>
            <a:p>
              <a:endParaRPr lang="en-US"/>
            </a:p>
          </p:txBody>
        </p:sp>
        <p:sp>
          <p:nvSpPr>
            <p:cNvPr id="3986" name="Freeform 3985">
              <a:extLst>
                <a:ext uri="{FF2B5EF4-FFF2-40B4-BE49-F238E27FC236}">
                  <a16:creationId xmlns:a16="http://schemas.microsoft.com/office/drawing/2014/main" id="{2BC17129-7FE2-6B43-BD90-7735260A95B7}"/>
                </a:ext>
              </a:extLst>
            </p:cNvPr>
            <p:cNvSpPr/>
            <p:nvPr userDrawn="1"/>
          </p:nvSpPr>
          <p:spPr>
            <a:xfrm>
              <a:off x="11678459" y="4270851"/>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3 h 120149"/>
                <a:gd name="connsiteX5" fmla="*/ 66552 w 77752"/>
                <a:gd name="connsiteY5" fmla="*/ 117983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a:p>
          </p:txBody>
        </p:sp>
        <p:sp>
          <p:nvSpPr>
            <p:cNvPr id="3987" name="Freeform 3986">
              <a:extLst>
                <a:ext uri="{FF2B5EF4-FFF2-40B4-BE49-F238E27FC236}">
                  <a16:creationId xmlns:a16="http://schemas.microsoft.com/office/drawing/2014/main" id="{4EA3A9E3-65DD-2F47-9B53-04CF7F0A5104}"/>
                </a:ext>
              </a:extLst>
            </p:cNvPr>
            <p:cNvSpPr/>
            <p:nvPr userDrawn="1"/>
          </p:nvSpPr>
          <p:spPr>
            <a:xfrm>
              <a:off x="11072967" y="4574872"/>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6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6643"/>
                    <a:pt x="1484" y="5785"/>
                    <a:pt x="12329" y="2166"/>
                  </a:cubicBezTo>
                  <a:close/>
                </a:path>
              </a:pathLst>
            </a:custGeom>
            <a:solidFill>
              <a:srgbClr val="549D40"/>
            </a:solidFill>
            <a:ln w="18073" cap="flat">
              <a:noFill/>
              <a:prstDash val="solid"/>
              <a:miter/>
            </a:ln>
          </p:spPr>
          <p:txBody>
            <a:bodyPr rtlCol="0" anchor="ctr"/>
            <a:lstStyle/>
            <a:p>
              <a:endParaRPr lang="en-US"/>
            </a:p>
          </p:txBody>
        </p:sp>
        <p:sp>
          <p:nvSpPr>
            <p:cNvPr id="3988" name="Freeform 3987">
              <a:extLst>
                <a:ext uri="{FF2B5EF4-FFF2-40B4-BE49-F238E27FC236}">
                  <a16:creationId xmlns:a16="http://schemas.microsoft.com/office/drawing/2014/main" id="{6B3AF198-47BB-3043-9EBE-A8B5EF22499C}"/>
                </a:ext>
              </a:extLst>
            </p:cNvPr>
            <p:cNvSpPr/>
            <p:nvPr userDrawn="1"/>
          </p:nvSpPr>
          <p:spPr>
            <a:xfrm>
              <a:off x="11375610" y="4574872"/>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6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3"/>
                    <a:pt x="44062" y="117984"/>
                    <a:pt x="38640" y="108936"/>
                  </a:cubicBezTo>
                  <a:lnTo>
                    <a:pt x="2491" y="29311"/>
                  </a:lnTo>
                  <a:cubicBezTo>
                    <a:pt x="-2931" y="16643"/>
                    <a:pt x="684" y="5785"/>
                    <a:pt x="11529" y="2166"/>
                  </a:cubicBezTo>
                  <a:close/>
                </a:path>
              </a:pathLst>
            </a:custGeom>
            <a:solidFill>
              <a:srgbClr val="549D40"/>
            </a:solidFill>
            <a:ln w="18073" cap="flat">
              <a:noFill/>
              <a:prstDash val="solid"/>
              <a:miter/>
            </a:ln>
          </p:spPr>
          <p:txBody>
            <a:bodyPr rtlCol="0" anchor="ctr"/>
            <a:lstStyle/>
            <a:p>
              <a:endParaRPr lang="en-US"/>
            </a:p>
          </p:txBody>
        </p:sp>
        <p:sp>
          <p:nvSpPr>
            <p:cNvPr id="3989" name="Freeform 3988">
              <a:extLst>
                <a:ext uri="{FF2B5EF4-FFF2-40B4-BE49-F238E27FC236}">
                  <a16:creationId xmlns:a16="http://schemas.microsoft.com/office/drawing/2014/main" id="{ABB708E4-0B2E-EE40-9016-FECE16177B62}"/>
                </a:ext>
              </a:extLst>
            </p:cNvPr>
            <p:cNvSpPr/>
            <p:nvPr userDrawn="1"/>
          </p:nvSpPr>
          <p:spPr>
            <a:xfrm>
              <a:off x="11072967" y="4877084"/>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3 h 120149"/>
                <a:gd name="connsiteX5" fmla="*/ 66552 w 77752"/>
                <a:gd name="connsiteY5" fmla="*/ 117983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a:p>
          </p:txBody>
        </p:sp>
        <p:sp>
          <p:nvSpPr>
            <p:cNvPr id="3990" name="Freeform 3989">
              <a:extLst>
                <a:ext uri="{FF2B5EF4-FFF2-40B4-BE49-F238E27FC236}">
                  <a16:creationId xmlns:a16="http://schemas.microsoft.com/office/drawing/2014/main" id="{10246DCF-E658-3542-92E4-2A63B38B8AF7}"/>
                </a:ext>
              </a:extLst>
            </p:cNvPr>
            <p:cNvSpPr/>
            <p:nvPr userDrawn="1"/>
          </p:nvSpPr>
          <p:spPr>
            <a:xfrm>
              <a:off x="11698018" y="4575030"/>
              <a:ext cx="39763" cy="121445"/>
            </a:xfrm>
            <a:custGeom>
              <a:avLst/>
              <a:gdLst>
                <a:gd name="connsiteX0" fmla="*/ 39764 w 39763"/>
                <a:gd name="connsiteY0" fmla="*/ 20105 h 121445"/>
                <a:gd name="connsiteX1" fmla="*/ 39764 w 39763"/>
                <a:gd name="connsiteY1" fmla="*/ 101539 h 121445"/>
                <a:gd name="connsiteX2" fmla="*/ 19882 w 39763"/>
                <a:gd name="connsiteY2" fmla="*/ 121445 h 121445"/>
                <a:gd name="connsiteX3" fmla="*/ 19882 w 39763"/>
                <a:gd name="connsiteY3" fmla="*/ 121445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7" y="121445"/>
                    <a:pt x="19882" y="121445"/>
                  </a:cubicBezTo>
                  <a:lnTo>
                    <a:pt x="19882" y="121445"/>
                  </a:lnTo>
                  <a:cubicBezTo>
                    <a:pt x="9037" y="121445"/>
                    <a:pt x="0" y="112397"/>
                    <a:pt x="0" y="101539"/>
                  </a:cubicBezTo>
                  <a:lnTo>
                    <a:pt x="0" y="20105"/>
                  </a:lnTo>
                  <a:cubicBezTo>
                    <a:pt x="0" y="9247"/>
                    <a:pt x="9037" y="199"/>
                    <a:pt x="19882" y="199"/>
                  </a:cubicBezTo>
                  <a:lnTo>
                    <a:pt x="19882" y="199"/>
                  </a:lnTo>
                  <a:cubicBezTo>
                    <a:pt x="28919" y="-1611"/>
                    <a:pt x="39764" y="9247"/>
                    <a:pt x="39764" y="20105"/>
                  </a:cubicBezTo>
                  <a:close/>
                </a:path>
              </a:pathLst>
            </a:custGeom>
            <a:solidFill>
              <a:srgbClr val="549D40"/>
            </a:solidFill>
            <a:ln w="18073" cap="flat">
              <a:noFill/>
              <a:prstDash val="solid"/>
              <a:miter/>
            </a:ln>
          </p:spPr>
          <p:txBody>
            <a:bodyPr rtlCol="0" anchor="ctr"/>
            <a:lstStyle/>
            <a:p>
              <a:endParaRPr lang="en-US"/>
            </a:p>
          </p:txBody>
        </p:sp>
        <p:sp>
          <p:nvSpPr>
            <p:cNvPr id="3991" name="Freeform 3990">
              <a:extLst>
                <a:ext uri="{FF2B5EF4-FFF2-40B4-BE49-F238E27FC236}">
                  <a16:creationId xmlns:a16="http://schemas.microsoft.com/office/drawing/2014/main" id="{0A7D1E82-0C77-454E-818C-752675596D36}"/>
                </a:ext>
              </a:extLst>
            </p:cNvPr>
            <p:cNvSpPr/>
            <p:nvPr userDrawn="1"/>
          </p:nvSpPr>
          <p:spPr>
            <a:xfrm>
              <a:off x="11394368" y="4877440"/>
              <a:ext cx="39763" cy="121246"/>
            </a:xfrm>
            <a:custGeom>
              <a:avLst/>
              <a:gdLst>
                <a:gd name="connsiteX0" fmla="*/ 39763 w 39763"/>
                <a:gd name="connsiteY0" fmla="*/ 19906 h 121246"/>
                <a:gd name="connsiteX1" fmla="*/ 39763 w 39763"/>
                <a:gd name="connsiteY1" fmla="*/ 101341 h 121246"/>
                <a:gd name="connsiteX2" fmla="*/ 19882 w 39763"/>
                <a:gd name="connsiteY2" fmla="*/ 121247 h 121246"/>
                <a:gd name="connsiteX3" fmla="*/ 19882 w 39763"/>
                <a:gd name="connsiteY3" fmla="*/ 121247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3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3" y="19906"/>
                  </a:moveTo>
                  <a:lnTo>
                    <a:pt x="39763" y="101341"/>
                  </a:lnTo>
                  <a:cubicBezTo>
                    <a:pt x="39763" y="112199"/>
                    <a:pt x="30726" y="121247"/>
                    <a:pt x="19882" y="121247"/>
                  </a:cubicBezTo>
                  <a:lnTo>
                    <a:pt x="19882" y="121247"/>
                  </a:lnTo>
                  <a:cubicBezTo>
                    <a:pt x="9037" y="121247"/>
                    <a:pt x="0" y="112199"/>
                    <a:pt x="0" y="101341"/>
                  </a:cubicBezTo>
                  <a:lnTo>
                    <a:pt x="0" y="19906"/>
                  </a:lnTo>
                  <a:cubicBezTo>
                    <a:pt x="0" y="9048"/>
                    <a:pt x="9037" y="0"/>
                    <a:pt x="19882" y="0"/>
                  </a:cubicBezTo>
                  <a:lnTo>
                    <a:pt x="19882" y="0"/>
                  </a:lnTo>
                  <a:cubicBezTo>
                    <a:pt x="30726" y="0"/>
                    <a:pt x="39763" y="9048"/>
                    <a:pt x="39763" y="19906"/>
                  </a:cubicBezTo>
                  <a:close/>
                </a:path>
              </a:pathLst>
            </a:custGeom>
            <a:solidFill>
              <a:srgbClr val="549D40"/>
            </a:solidFill>
            <a:ln w="18073" cap="flat">
              <a:noFill/>
              <a:prstDash val="solid"/>
              <a:miter/>
            </a:ln>
          </p:spPr>
          <p:txBody>
            <a:bodyPr rtlCol="0" anchor="ctr"/>
            <a:lstStyle/>
            <a:p>
              <a:endParaRPr lang="en-US"/>
            </a:p>
          </p:txBody>
        </p:sp>
        <p:sp>
          <p:nvSpPr>
            <p:cNvPr id="3992" name="Freeform 3991">
              <a:extLst>
                <a:ext uri="{FF2B5EF4-FFF2-40B4-BE49-F238E27FC236}">
                  <a16:creationId xmlns:a16="http://schemas.microsoft.com/office/drawing/2014/main" id="{D824429F-AC7E-AE40-AFD7-19EB6DB37475}"/>
                </a:ext>
              </a:extLst>
            </p:cNvPr>
            <p:cNvSpPr/>
            <p:nvPr userDrawn="1"/>
          </p:nvSpPr>
          <p:spPr>
            <a:xfrm>
              <a:off x="11678459" y="4877084"/>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3 h 120149"/>
                <a:gd name="connsiteX5" fmla="*/ 66552 w 77752"/>
                <a:gd name="connsiteY5" fmla="*/ 117983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a:p>
          </p:txBody>
        </p:sp>
        <p:sp>
          <p:nvSpPr>
            <p:cNvPr id="3993" name="Freeform 3992">
              <a:extLst>
                <a:ext uri="{FF2B5EF4-FFF2-40B4-BE49-F238E27FC236}">
                  <a16:creationId xmlns:a16="http://schemas.microsoft.com/office/drawing/2014/main" id="{6C6D2A2E-50B5-7C4D-BB03-16147620802B}"/>
                </a:ext>
              </a:extLst>
            </p:cNvPr>
            <p:cNvSpPr/>
            <p:nvPr userDrawn="1"/>
          </p:nvSpPr>
          <p:spPr>
            <a:xfrm>
              <a:off x="11999861" y="4271207"/>
              <a:ext cx="39763" cy="121246"/>
            </a:xfrm>
            <a:custGeom>
              <a:avLst/>
              <a:gdLst>
                <a:gd name="connsiteX0" fmla="*/ 39763 w 39763"/>
                <a:gd name="connsiteY0" fmla="*/ 19906 h 121246"/>
                <a:gd name="connsiteX1" fmla="*/ 39763 w 39763"/>
                <a:gd name="connsiteY1" fmla="*/ 101341 h 121246"/>
                <a:gd name="connsiteX2" fmla="*/ 19882 w 39763"/>
                <a:gd name="connsiteY2" fmla="*/ 121247 h 121246"/>
                <a:gd name="connsiteX3" fmla="*/ 19882 w 39763"/>
                <a:gd name="connsiteY3" fmla="*/ 121247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3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3" y="19906"/>
                  </a:moveTo>
                  <a:lnTo>
                    <a:pt x="39763" y="101341"/>
                  </a:lnTo>
                  <a:cubicBezTo>
                    <a:pt x="39763" y="112199"/>
                    <a:pt x="30726" y="121247"/>
                    <a:pt x="19882" y="121247"/>
                  </a:cubicBezTo>
                  <a:lnTo>
                    <a:pt x="19882" y="121247"/>
                  </a:lnTo>
                  <a:cubicBezTo>
                    <a:pt x="9037" y="121247"/>
                    <a:pt x="0" y="112199"/>
                    <a:pt x="0" y="101341"/>
                  </a:cubicBezTo>
                  <a:lnTo>
                    <a:pt x="0" y="19906"/>
                  </a:lnTo>
                  <a:cubicBezTo>
                    <a:pt x="0" y="9048"/>
                    <a:pt x="9037" y="0"/>
                    <a:pt x="19882" y="0"/>
                  </a:cubicBezTo>
                  <a:lnTo>
                    <a:pt x="19882" y="0"/>
                  </a:lnTo>
                  <a:cubicBezTo>
                    <a:pt x="30726" y="0"/>
                    <a:pt x="39763" y="9048"/>
                    <a:pt x="39763" y="19906"/>
                  </a:cubicBezTo>
                  <a:close/>
                </a:path>
              </a:pathLst>
            </a:custGeom>
            <a:solidFill>
              <a:srgbClr val="549D40"/>
            </a:solidFill>
            <a:ln w="18073" cap="flat">
              <a:noFill/>
              <a:prstDash val="solid"/>
              <a:miter/>
            </a:ln>
          </p:spPr>
          <p:txBody>
            <a:bodyPr rtlCol="0" anchor="ctr"/>
            <a:lstStyle/>
            <a:p>
              <a:endParaRPr lang="en-US"/>
            </a:p>
          </p:txBody>
        </p:sp>
        <p:sp>
          <p:nvSpPr>
            <p:cNvPr id="3994" name="Freeform 3993">
              <a:extLst>
                <a:ext uri="{FF2B5EF4-FFF2-40B4-BE49-F238E27FC236}">
                  <a16:creationId xmlns:a16="http://schemas.microsoft.com/office/drawing/2014/main" id="{B076CC68-BE07-8D42-98E8-92486E36AB23}"/>
                </a:ext>
              </a:extLst>
            </p:cNvPr>
            <p:cNvSpPr/>
            <p:nvPr userDrawn="1"/>
          </p:nvSpPr>
          <p:spPr>
            <a:xfrm>
              <a:off x="12284753" y="4270851"/>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3 h 120149"/>
                <a:gd name="connsiteX5" fmla="*/ 65752 w 76952"/>
                <a:gd name="connsiteY5" fmla="*/ 117983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3"/>
                  </a:cubicBezTo>
                  <a:lnTo>
                    <a:pt x="65752" y="117983"/>
                  </a:lnTo>
                  <a:cubicBezTo>
                    <a:pt x="56714" y="123413"/>
                    <a:pt x="44062" y="117983"/>
                    <a:pt x="38640" y="108935"/>
                  </a:cubicBezTo>
                  <a:lnTo>
                    <a:pt x="2491" y="29311"/>
                  </a:lnTo>
                  <a:cubicBezTo>
                    <a:pt x="-2931" y="18453"/>
                    <a:pt x="684" y="7595"/>
                    <a:pt x="11528" y="2166"/>
                  </a:cubicBezTo>
                  <a:close/>
                </a:path>
              </a:pathLst>
            </a:custGeom>
            <a:solidFill>
              <a:srgbClr val="549D40"/>
            </a:solidFill>
            <a:ln w="18073" cap="flat">
              <a:noFill/>
              <a:prstDash val="solid"/>
              <a:miter/>
            </a:ln>
          </p:spPr>
          <p:txBody>
            <a:bodyPr rtlCol="0" anchor="ctr"/>
            <a:lstStyle/>
            <a:p>
              <a:endParaRPr lang="en-US"/>
            </a:p>
          </p:txBody>
        </p:sp>
        <p:sp>
          <p:nvSpPr>
            <p:cNvPr id="3995" name="Freeform 3994">
              <a:extLst>
                <a:ext uri="{FF2B5EF4-FFF2-40B4-BE49-F238E27FC236}">
                  <a16:creationId xmlns:a16="http://schemas.microsoft.com/office/drawing/2014/main" id="{32732D72-683D-F54F-8D8A-7C7B5F926401}"/>
                </a:ext>
              </a:extLst>
            </p:cNvPr>
            <p:cNvSpPr/>
            <p:nvPr userDrawn="1"/>
          </p:nvSpPr>
          <p:spPr>
            <a:xfrm>
              <a:off x="11982109" y="4574872"/>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89 w 77752"/>
                <a:gd name="connsiteY3" fmla="*/ 90839 h 120149"/>
                <a:gd name="connsiteX4" fmla="*/ 66552 w 77752"/>
                <a:gd name="connsiteY4" fmla="*/ 117984 h 120149"/>
                <a:gd name="connsiteX5" fmla="*/ 66552 w 77752"/>
                <a:gd name="connsiteY5" fmla="*/ 117984 h 120149"/>
                <a:gd name="connsiteX6" fmla="*/ 39441 w 77752"/>
                <a:gd name="connsiteY6" fmla="*/ 108936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89" y="90839"/>
                  </a:lnTo>
                  <a:cubicBezTo>
                    <a:pt x="81012" y="99887"/>
                    <a:pt x="75589" y="112555"/>
                    <a:pt x="66552" y="117984"/>
                  </a:cubicBezTo>
                  <a:lnTo>
                    <a:pt x="66552" y="117984"/>
                  </a:lnTo>
                  <a:cubicBezTo>
                    <a:pt x="57515" y="123413"/>
                    <a:pt x="44863" y="117984"/>
                    <a:pt x="39441" y="108936"/>
                  </a:cubicBezTo>
                  <a:lnTo>
                    <a:pt x="3292" y="29311"/>
                  </a:lnTo>
                  <a:cubicBezTo>
                    <a:pt x="-3938" y="16643"/>
                    <a:pt x="1485" y="5785"/>
                    <a:pt x="12329" y="2166"/>
                  </a:cubicBezTo>
                  <a:close/>
                </a:path>
              </a:pathLst>
            </a:custGeom>
            <a:solidFill>
              <a:srgbClr val="549D40"/>
            </a:solidFill>
            <a:ln w="18073" cap="flat">
              <a:noFill/>
              <a:prstDash val="solid"/>
              <a:miter/>
            </a:ln>
          </p:spPr>
          <p:txBody>
            <a:bodyPr rtlCol="0" anchor="ctr"/>
            <a:lstStyle/>
            <a:p>
              <a:endParaRPr lang="en-US"/>
            </a:p>
          </p:txBody>
        </p:sp>
        <p:sp>
          <p:nvSpPr>
            <p:cNvPr id="3996" name="Freeform 3995">
              <a:extLst>
                <a:ext uri="{FF2B5EF4-FFF2-40B4-BE49-F238E27FC236}">
                  <a16:creationId xmlns:a16="http://schemas.microsoft.com/office/drawing/2014/main" id="{D1855959-B22E-3040-BC4C-6420CB956114}"/>
                </a:ext>
              </a:extLst>
            </p:cNvPr>
            <p:cNvSpPr/>
            <p:nvPr userDrawn="1"/>
          </p:nvSpPr>
          <p:spPr>
            <a:xfrm>
              <a:off x="12284753" y="4574872"/>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6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6"/>
                  </a:cubicBezTo>
                  <a:lnTo>
                    <a:pt x="2491" y="29311"/>
                  </a:lnTo>
                  <a:cubicBezTo>
                    <a:pt x="-2931" y="16643"/>
                    <a:pt x="684" y="5785"/>
                    <a:pt x="11528" y="2166"/>
                  </a:cubicBezTo>
                  <a:close/>
                </a:path>
              </a:pathLst>
            </a:custGeom>
            <a:solidFill>
              <a:srgbClr val="549D40"/>
            </a:solidFill>
            <a:ln w="18073" cap="flat">
              <a:noFill/>
              <a:prstDash val="solid"/>
              <a:miter/>
            </a:ln>
          </p:spPr>
          <p:txBody>
            <a:bodyPr rtlCol="0" anchor="ctr"/>
            <a:lstStyle/>
            <a:p>
              <a:endParaRPr lang="en-US"/>
            </a:p>
          </p:txBody>
        </p:sp>
        <p:sp>
          <p:nvSpPr>
            <p:cNvPr id="3997" name="Freeform 3996">
              <a:extLst>
                <a:ext uri="{FF2B5EF4-FFF2-40B4-BE49-F238E27FC236}">
                  <a16:creationId xmlns:a16="http://schemas.microsoft.com/office/drawing/2014/main" id="{DCE3DD99-4F79-3C44-BA71-A2EE21D8D382}"/>
                </a:ext>
              </a:extLst>
            </p:cNvPr>
            <p:cNvSpPr/>
            <p:nvPr userDrawn="1"/>
          </p:nvSpPr>
          <p:spPr>
            <a:xfrm>
              <a:off x="11982109" y="4877084"/>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89 w 77752"/>
                <a:gd name="connsiteY3" fmla="*/ 90839 h 120149"/>
                <a:gd name="connsiteX4" fmla="*/ 66552 w 77752"/>
                <a:gd name="connsiteY4" fmla="*/ 117983 h 120149"/>
                <a:gd name="connsiteX5" fmla="*/ 66552 w 77752"/>
                <a:gd name="connsiteY5" fmla="*/ 117983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89" y="90839"/>
                  </a:lnTo>
                  <a:cubicBezTo>
                    <a:pt x="81012" y="99887"/>
                    <a:pt x="75589" y="112555"/>
                    <a:pt x="66552" y="117983"/>
                  </a:cubicBezTo>
                  <a:lnTo>
                    <a:pt x="66552" y="117983"/>
                  </a:lnTo>
                  <a:cubicBezTo>
                    <a:pt x="57515" y="123413"/>
                    <a:pt x="44863" y="117983"/>
                    <a:pt x="39441" y="108935"/>
                  </a:cubicBezTo>
                  <a:lnTo>
                    <a:pt x="3292" y="29311"/>
                  </a:lnTo>
                  <a:cubicBezTo>
                    <a:pt x="-3938" y="18453"/>
                    <a:pt x="1485" y="7595"/>
                    <a:pt x="12329" y="2166"/>
                  </a:cubicBezTo>
                  <a:close/>
                </a:path>
              </a:pathLst>
            </a:custGeom>
            <a:solidFill>
              <a:srgbClr val="549D40"/>
            </a:solidFill>
            <a:ln w="18073" cap="flat">
              <a:noFill/>
              <a:prstDash val="solid"/>
              <a:miter/>
            </a:ln>
          </p:spPr>
          <p:txBody>
            <a:bodyPr rtlCol="0" anchor="ctr"/>
            <a:lstStyle/>
            <a:p>
              <a:endParaRPr lang="en-US"/>
            </a:p>
          </p:txBody>
        </p:sp>
        <p:sp>
          <p:nvSpPr>
            <p:cNvPr id="3998" name="Freeform 3997">
              <a:extLst>
                <a:ext uri="{FF2B5EF4-FFF2-40B4-BE49-F238E27FC236}">
                  <a16:creationId xmlns:a16="http://schemas.microsoft.com/office/drawing/2014/main" id="{B63A9FDA-99A5-204D-9471-BE96CBC965B6}"/>
                </a:ext>
              </a:extLst>
            </p:cNvPr>
            <p:cNvSpPr/>
            <p:nvPr userDrawn="1"/>
          </p:nvSpPr>
          <p:spPr>
            <a:xfrm>
              <a:off x="12303511" y="4877440"/>
              <a:ext cx="39763" cy="121246"/>
            </a:xfrm>
            <a:custGeom>
              <a:avLst/>
              <a:gdLst>
                <a:gd name="connsiteX0" fmla="*/ 39764 w 39763"/>
                <a:gd name="connsiteY0" fmla="*/ 19906 h 121246"/>
                <a:gd name="connsiteX1" fmla="*/ 39764 w 39763"/>
                <a:gd name="connsiteY1" fmla="*/ 101341 h 121246"/>
                <a:gd name="connsiteX2" fmla="*/ 19882 w 39763"/>
                <a:gd name="connsiteY2" fmla="*/ 121247 h 121246"/>
                <a:gd name="connsiteX3" fmla="*/ 19882 w 39763"/>
                <a:gd name="connsiteY3" fmla="*/ 121247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9"/>
                    <a:pt x="30727" y="121247"/>
                    <a:pt x="19882" y="121247"/>
                  </a:cubicBezTo>
                  <a:lnTo>
                    <a:pt x="19882" y="121247"/>
                  </a:lnTo>
                  <a:cubicBezTo>
                    <a:pt x="9037" y="121247"/>
                    <a:pt x="0" y="112199"/>
                    <a:pt x="0" y="101341"/>
                  </a:cubicBezTo>
                  <a:lnTo>
                    <a:pt x="0" y="19906"/>
                  </a:lnTo>
                  <a:cubicBezTo>
                    <a:pt x="0" y="9048"/>
                    <a:pt x="9037" y="0"/>
                    <a:pt x="19882" y="0"/>
                  </a:cubicBezTo>
                  <a:lnTo>
                    <a:pt x="19882" y="0"/>
                  </a:lnTo>
                  <a:cubicBezTo>
                    <a:pt x="28919" y="0"/>
                    <a:pt x="39764" y="9048"/>
                    <a:pt x="39764" y="19906"/>
                  </a:cubicBezTo>
                  <a:close/>
                </a:path>
              </a:pathLst>
            </a:custGeom>
            <a:solidFill>
              <a:srgbClr val="549D40"/>
            </a:solidFill>
            <a:ln w="18073" cap="flat">
              <a:noFill/>
              <a:prstDash val="solid"/>
              <a:miter/>
            </a:ln>
          </p:spPr>
          <p:txBody>
            <a:bodyPr rtlCol="0" anchor="ctr"/>
            <a:lstStyle/>
            <a:p>
              <a:endParaRPr lang="en-US"/>
            </a:p>
          </p:txBody>
        </p:sp>
        <p:sp>
          <p:nvSpPr>
            <p:cNvPr id="3999" name="Freeform 3998">
              <a:extLst>
                <a:ext uri="{FF2B5EF4-FFF2-40B4-BE49-F238E27FC236}">
                  <a16:creationId xmlns:a16="http://schemas.microsoft.com/office/drawing/2014/main" id="{9FE2D056-A477-FB4E-85DF-31FF9C481406}"/>
                </a:ext>
              </a:extLst>
            </p:cNvPr>
            <p:cNvSpPr/>
            <p:nvPr userDrawn="1"/>
          </p:nvSpPr>
          <p:spPr>
            <a:xfrm>
              <a:off x="10770118" y="5181105"/>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6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3"/>
                    <a:pt x="44062" y="117984"/>
                    <a:pt x="38640" y="108936"/>
                  </a:cubicBezTo>
                  <a:lnTo>
                    <a:pt x="2491" y="29311"/>
                  </a:lnTo>
                  <a:cubicBezTo>
                    <a:pt x="-2931" y="18453"/>
                    <a:pt x="684" y="7595"/>
                    <a:pt x="11529" y="2166"/>
                  </a:cubicBezTo>
                  <a:close/>
                </a:path>
              </a:pathLst>
            </a:custGeom>
            <a:solidFill>
              <a:srgbClr val="549D40"/>
            </a:solidFill>
            <a:ln w="18073" cap="flat">
              <a:noFill/>
              <a:prstDash val="solid"/>
              <a:miter/>
            </a:ln>
          </p:spPr>
          <p:txBody>
            <a:bodyPr rtlCol="0" anchor="ctr"/>
            <a:lstStyle/>
            <a:p>
              <a:endParaRPr lang="en-US"/>
            </a:p>
          </p:txBody>
        </p:sp>
        <p:sp>
          <p:nvSpPr>
            <p:cNvPr id="4000" name="Freeform 3999">
              <a:extLst>
                <a:ext uri="{FF2B5EF4-FFF2-40B4-BE49-F238E27FC236}">
                  <a16:creationId xmlns:a16="http://schemas.microsoft.com/office/drawing/2014/main" id="{3F4658B6-B74E-3448-A1D7-5C47DA4C35BC}"/>
                </a:ext>
              </a:extLst>
            </p:cNvPr>
            <p:cNvSpPr/>
            <p:nvPr userDrawn="1"/>
          </p:nvSpPr>
          <p:spPr>
            <a:xfrm>
              <a:off x="10788876" y="5483673"/>
              <a:ext cx="39763" cy="121246"/>
            </a:xfrm>
            <a:custGeom>
              <a:avLst/>
              <a:gdLst>
                <a:gd name="connsiteX0" fmla="*/ 39763 w 39763"/>
                <a:gd name="connsiteY0" fmla="*/ 19906 h 121246"/>
                <a:gd name="connsiteX1" fmla="*/ 39763 w 39763"/>
                <a:gd name="connsiteY1" fmla="*/ 101341 h 121246"/>
                <a:gd name="connsiteX2" fmla="*/ 19882 w 39763"/>
                <a:gd name="connsiteY2" fmla="*/ 121247 h 121246"/>
                <a:gd name="connsiteX3" fmla="*/ 19882 w 39763"/>
                <a:gd name="connsiteY3" fmla="*/ 121247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3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3" y="19906"/>
                  </a:moveTo>
                  <a:lnTo>
                    <a:pt x="39763" y="101341"/>
                  </a:lnTo>
                  <a:cubicBezTo>
                    <a:pt x="39763" y="112199"/>
                    <a:pt x="30726" y="121247"/>
                    <a:pt x="19882" y="121247"/>
                  </a:cubicBezTo>
                  <a:lnTo>
                    <a:pt x="19882" y="121247"/>
                  </a:lnTo>
                  <a:cubicBezTo>
                    <a:pt x="9037" y="121247"/>
                    <a:pt x="0" y="112199"/>
                    <a:pt x="0" y="101341"/>
                  </a:cubicBezTo>
                  <a:lnTo>
                    <a:pt x="0" y="19906"/>
                  </a:lnTo>
                  <a:cubicBezTo>
                    <a:pt x="0" y="9048"/>
                    <a:pt x="9037" y="0"/>
                    <a:pt x="19882" y="0"/>
                  </a:cubicBezTo>
                  <a:lnTo>
                    <a:pt x="19882" y="0"/>
                  </a:lnTo>
                  <a:cubicBezTo>
                    <a:pt x="28919" y="0"/>
                    <a:pt x="39763" y="9048"/>
                    <a:pt x="39763" y="19906"/>
                  </a:cubicBezTo>
                  <a:close/>
                </a:path>
              </a:pathLst>
            </a:custGeom>
            <a:solidFill>
              <a:srgbClr val="549D40"/>
            </a:solidFill>
            <a:ln w="18073" cap="flat">
              <a:noFill/>
              <a:prstDash val="solid"/>
              <a:miter/>
            </a:ln>
          </p:spPr>
          <p:txBody>
            <a:bodyPr rtlCol="0" anchor="ctr"/>
            <a:lstStyle/>
            <a:p>
              <a:endParaRPr lang="en-US"/>
            </a:p>
          </p:txBody>
        </p:sp>
        <p:sp>
          <p:nvSpPr>
            <p:cNvPr id="4001" name="Freeform 4000">
              <a:extLst>
                <a:ext uri="{FF2B5EF4-FFF2-40B4-BE49-F238E27FC236}">
                  <a16:creationId xmlns:a16="http://schemas.microsoft.com/office/drawing/2014/main" id="{E6062694-6C68-3147-A03E-B693A6212685}"/>
                </a:ext>
              </a:extLst>
            </p:cNvPr>
            <p:cNvSpPr/>
            <p:nvPr userDrawn="1"/>
          </p:nvSpPr>
          <p:spPr>
            <a:xfrm>
              <a:off x="10770118" y="5787338"/>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6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3"/>
                    <a:pt x="44062" y="117984"/>
                    <a:pt x="38640" y="108936"/>
                  </a:cubicBezTo>
                  <a:lnTo>
                    <a:pt x="2491" y="29311"/>
                  </a:lnTo>
                  <a:cubicBezTo>
                    <a:pt x="-2931" y="18453"/>
                    <a:pt x="684" y="7595"/>
                    <a:pt x="11529" y="2166"/>
                  </a:cubicBezTo>
                  <a:close/>
                </a:path>
              </a:pathLst>
            </a:custGeom>
            <a:solidFill>
              <a:srgbClr val="549D40"/>
            </a:solidFill>
            <a:ln w="18073" cap="flat">
              <a:noFill/>
              <a:prstDash val="solid"/>
              <a:miter/>
            </a:ln>
          </p:spPr>
          <p:txBody>
            <a:bodyPr rtlCol="0" anchor="ctr"/>
            <a:lstStyle/>
            <a:p>
              <a:endParaRPr lang="en-US"/>
            </a:p>
          </p:txBody>
        </p:sp>
        <p:sp>
          <p:nvSpPr>
            <p:cNvPr id="4002" name="Freeform 4001">
              <a:extLst>
                <a:ext uri="{FF2B5EF4-FFF2-40B4-BE49-F238E27FC236}">
                  <a16:creationId xmlns:a16="http://schemas.microsoft.com/office/drawing/2014/main" id="{9E9A08A0-B90F-7C4B-9068-B6CFCF86DB0C}"/>
                </a:ext>
              </a:extLst>
            </p:cNvPr>
            <p:cNvSpPr/>
            <p:nvPr userDrawn="1"/>
          </p:nvSpPr>
          <p:spPr>
            <a:xfrm>
              <a:off x="11090718" y="5181263"/>
              <a:ext cx="39763" cy="121445"/>
            </a:xfrm>
            <a:custGeom>
              <a:avLst/>
              <a:gdLst>
                <a:gd name="connsiteX0" fmla="*/ 39764 w 39763"/>
                <a:gd name="connsiteY0" fmla="*/ 20105 h 121445"/>
                <a:gd name="connsiteX1" fmla="*/ 39764 w 39763"/>
                <a:gd name="connsiteY1" fmla="*/ 101539 h 121445"/>
                <a:gd name="connsiteX2" fmla="*/ 19882 w 39763"/>
                <a:gd name="connsiteY2" fmla="*/ 121445 h 121445"/>
                <a:gd name="connsiteX3" fmla="*/ 19882 w 39763"/>
                <a:gd name="connsiteY3" fmla="*/ 121445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7" y="121445"/>
                    <a:pt x="19882" y="121445"/>
                  </a:cubicBezTo>
                  <a:lnTo>
                    <a:pt x="19882" y="121445"/>
                  </a:lnTo>
                  <a:cubicBezTo>
                    <a:pt x="9037" y="121445"/>
                    <a:pt x="0" y="112397"/>
                    <a:pt x="0" y="101539"/>
                  </a:cubicBezTo>
                  <a:lnTo>
                    <a:pt x="0" y="20105"/>
                  </a:lnTo>
                  <a:cubicBezTo>
                    <a:pt x="0" y="9247"/>
                    <a:pt x="9037" y="199"/>
                    <a:pt x="19882" y="199"/>
                  </a:cubicBezTo>
                  <a:lnTo>
                    <a:pt x="19882" y="199"/>
                  </a:lnTo>
                  <a:cubicBezTo>
                    <a:pt x="30727" y="-1611"/>
                    <a:pt x="39764" y="9247"/>
                    <a:pt x="39764" y="20105"/>
                  </a:cubicBezTo>
                  <a:close/>
                </a:path>
              </a:pathLst>
            </a:custGeom>
            <a:solidFill>
              <a:srgbClr val="549D40"/>
            </a:solidFill>
            <a:ln w="18073" cap="flat">
              <a:noFill/>
              <a:prstDash val="solid"/>
              <a:miter/>
            </a:ln>
          </p:spPr>
          <p:txBody>
            <a:bodyPr rtlCol="0" anchor="ctr"/>
            <a:lstStyle/>
            <a:p>
              <a:endParaRPr lang="en-US"/>
            </a:p>
          </p:txBody>
        </p:sp>
        <p:sp>
          <p:nvSpPr>
            <p:cNvPr id="4003" name="Freeform 4002">
              <a:extLst>
                <a:ext uri="{FF2B5EF4-FFF2-40B4-BE49-F238E27FC236}">
                  <a16:creationId xmlns:a16="http://schemas.microsoft.com/office/drawing/2014/main" id="{C33E39D4-AC0F-B948-92FB-A092095B59CB}"/>
                </a:ext>
              </a:extLst>
            </p:cNvPr>
            <p:cNvSpPr/>
            <p:nvPr userDrawn="1"/>
          </p:nvSpPr>
          <p:spPr>
            <a:xfrm>
              <a:off x="11375610" y="5181105"/>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6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3"/>
                    <a:pt x="44062" y="117984"/>
                    <a:pt x="38640" y="108936"/>
                  </a:cubicBezTo>
                  <a:lnTo>
                    <a:pt x="2491" y="29311"/>
                  </a:lnTo>
                  <a:cubicBezTo>
                    <a:pt x="-2931" y="18453"/>
                    <a:pt x="684" y="7595"/>
                    <a:pt x="11529" y="2166"/>
                  </a:cubicBezTo>
                  <a:close/>
                </a:path>
              </a:pathLst>
            </a:custGeom>
            <a:solidFill>
              <a:srgbClr val="549D40"/>
            </a:solidFill>
            <a:ln w="18073" cap="flat">
              <a:noFill/>
              <a:prstDash val="solid"/>
              <a:miter/>
            </a:ln>
          </p:spPr>
          <p:txBody>
            <a:bodyPr rtlCol="0" anchor="ctr"/>
            <a:lstStyle/>
            <a:p>
              <a:endParaRPr lang="en-US"/>
            </a:p>
          </p:txBody>
        </p:sp>
        <p:sp>
          <p:nvSpPr>
            <p:cNvPr id="4004" name="Freeform 4003">
              <a:extLst>
                <a:ext uri="{FF2B5EF4-FFF2-40B4-BE49-F238E27FC236}">
                  <a16:creationId xmlns:a16="http://schemas.microsoft.com/office/drawing/2014/main" id="{0CBE4125-D54D-4443-BB1E-4518C7909702}"/>
                </a:ext>
              </a:extLst>
            </p:cNvPr>
            <p:cNvSpPr/>
            <p:nvPr userDrawn="1"/>
          </p:nvSpPr>
          <p:spPr>
            <a:xfrm>
              <a:off x="11678459" y="5181105"/>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6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a:p>
          </p:txBody>
        </p:sp>
        <p:sp>
          <p:nvSpPr>
            <p:cNvPr id="4005" name="Freeform 4004">
              <a:extLst>
                <a:ext uri="{FF2B5EF4-FFF2-40B4-BE49-F238E27FC236}">
                  <a16:creationId xmlns:a16="http://schemas.microsoft.com/office/drawing/2014/main" id="{15AE023B-8849-B448-85F3-4A5642044AEE}"/>
                </a:ext>
              </a:extLst>
            </p:cNvPr>
            <p:cNvSpPr/>
            <p:nvPr userDrawn="1"/>
          </p:nvSpPr>
          <p:spPr>
            <a:xfrm>
              <a:off x="11072967" y="5483317"/>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3 h 120149"/>
                <a:gd name="connsiteX5" fmla="*/ 66552 w 77752"/>
                <a:gd name="connsiteY5" fmla="*/ 117983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a:p>
          </p:txBody>
        </p:sp>
        <p:sp>
          <p:nvSpPr>
            <p:cNvPr id="4006" name="Freeform 4005">
              <a:extLst>
                <a:ext uri="{FF2B5EF4-FFF2-40B4-BE49-F238E27FC236}">
                  <a16:creationId xmlns:a16="http://schemas.microsoft.com/office/drawing/2014/main" id="{83667863-1E7D-4441-AE01-9E529401348C}"/>
                </a:ext>
              </a:extLst>
            </p:cNvPr>
            <p:cNvSpPr/>
            <p:nvPr userDrawn="1"/>
          </p:nvSpPr>
          <p:spPr>
            <a:xfrm>
              <a:off x="11375610" y="5483317"/>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3 h 120149"/>
                <a:gd name="connsiteX5" fmla="*/ 65752 w 76952"/>
                <a:gd name="connsiteY5" fmla="*/ 117983 h 120149"/>
                <a:gd name="connsiteX6" fmla="*/ 38640 w 76952"/>
                <a:gd name="connsiteY6" fmla="*/ 108935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3"/>
                  </a:cubicBezTo>
                  <a:lnTo>
                    <a:pt x="65752" y="117983"/>
                  </a:lnTo>
                  <a:cubicBezTo>
                    <a:pt x="56715" y="123413"/>
                    <a:pt x="44062" y="117983"/>
                    <a:pt x="38640" y="108935"/>
                  </a:cubicBezTo>
                  <a:lnTo>
                    <a:pt x="2491" y="29311"/>
                  </a:lnTo>
                  <a:cubicBezTo>
                    <a:pt x="-2931" y="18453"/>
                    <a:pt x="684" y="7595"/>
                    <a:pt x="11529" y="2166"/>
                  </a:cubicBezTo>
                  <a:close/>
                </a:path>
              </a:pathLst>
            </a:custGeom>
            <a:solidFill>
              <a:srgbClr val="549D40"/>
            </a:solidFill>
            <a:ln w="18073" cap="flat">
              <a:noFill/>
              <a:prstDash val="solid"/>
              <a:miter/>
            </a:ln>
          </p:spPr>
          <p:txBody>
            <a:bodyPr rtlCol="0" anchor="ctr"/>
            <a:lstStyle/>
            <a:p>
              <a:endParaRPr lang="en-US"/>
            </a:p>
          </p:txBody>
        </p:sp>
        <p:sp>
          <p:nvSpPr>
            <p:cNvPr id="4007" name="Freeform 4006">
              <a:extLst>
                <a:ext uri="{FF2B5EF4-FFF2-40B4-BE49-F238E27FC236}">
                  <a16:creationId xmlns:a16="http://schemas.microsoft.com/office/drawing/2014/main" id="{B719D07A-3FBD-3D4A-9EA8-BCFA83225C22}"/>
                </a:ext>
              </a:extLst>
            </p:cNvPr>
            <p:cNvSpPr/>
            <p:nvPr userDrawn="1"/>
          </p:nvSpPr>
          <p:spPr>
            <a:xfrm>
              <a:off x="11072967" y="5787338"/>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6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a:p>
          </p:txBody>
        </p:sp>
        <p:sp>
          <p:nvSpPr>
            <p:cNvPr id="4008" name="Freeform 4007">
              <a:extLst>
                <a:ext uri="{FF2B5EF4-FFF2-40B4-BE49-F238E27FC236}">
                  <a16:creationId xmlns:a16="http://schemas.microsoft.com/office/drawing/2014/main" id="{5FF50F2A-5AF2-3E41-B9CF-2D671242398C}"/>
                </a:ext>
              </a:extLst>
            </p:cNvPr>
            <p:cNvSpPr/>
            <p:nvPr userDrawn="1"/>
          </p:nvSpPr>
          <p:spPr>
            <a:xfrm>
              <a:off x="11698018" y="5483673"/>
              <a:ext cx="39763" cy="121246"/>
            </a:xfrm>
            <a:custGeom>
              <a:avLst/>
              <a:gdLst>
                <a:gd name="connsiteX0" fmla="*/ 39764 w 39763"/>
                <a:gd name="connsiteY0" fmla="*/ 19906 h 121246"/>
                <a:gd name="connsiteX1" fmla="*/ 39764 w 39763"/>
                <a:gd name="connsiteY1" fmla="*/ 101341 h 121246"/>
                <a:gd name="connsiteX2" fmla="*/ 19882 w 39763"/>
                <a:gd name="connsiteY2" fmla="*/ 121247 h 121246"/>
                <a:gd name="connsiteX3" fmla="*/ 19882 w 39763"/>
                <a:gd name="connsiteY3" fmla="*/ 121247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9"/>
                    <a:pt x="30727" y="121247"/>
                    <a:pt x="19882" y="121247"/>
                  </a:cubicBezTo>
                  <a:lnTo>
                    <a:pt x="19882" y="121247"/>
                  </a:lnTo>
                  <a:cubicBezTo>
                    <a:pt x="9037" y="121247"/>
                    <a:pt x="0" y="112199"/>
                    <a:pt x="0" y="101341"/>
                  </a:cubicBezTo>
                  <a:lnTo>
                    <a:pt x="0" y="19906"/>
                  </a:lnTo>
                  <a:cubicBezTo>
                    <a:pt x="0" y="9048"/>
                    <a:pt x="9037" y="0"/>
                    <a:pt x="19882" y="0"/>
                  </a:cubicBezTo>
                  <a:lnTo>
                    <a:pt x="19882" y="0"/>
                  </a:lnTo>
                  <a:cubicBezTo>
                    <a:pt x="28919" y="0"/>
                    <a:pt x="39764" y="9048"/>
                    <a:pt x="39764" y="19906"/>
                  </a:cubicBezTo>
                  <a:close/>
                </a:path>
              </a:pathLst>
            </a:custGeom>
            <a:solidFill>
              <a:srgbClr val="549D40"/>
            </a:solidFill>
            <a:ln w="18073" cap="flat">
              <a:noFill/>
              <a:prstDash val="solid"/>
              <a:miter/>
            </a:ln>
          </p:spPr>
          <p:txBody>
            <a:bodyPr rtlCol="0" anchor="ctr"/>
            <a:lstStyle/>
            <a:p>
              <a:endParaRPr lang="en-US"/>
            </a:p>
          </p:txBody>
        </p:sp>
        <p:sp>
          <p:nvSpPr>
            <p:cNvPr id="4009" name="Freeform 4008">
              <a:extLst>
                <a:ext uri="{FF2B5EF4-FFF2-40B4-BE49-F238E27FC236}">
                  <a16:creationId xmlns:a16="http://schemas.microsoft.com/office/drawing/2014/main" id="{FA469AB9-2DFD-6441-9C5E-B31FD6A3FD0C}"/>
                </a:ext>
              </a:extLst>
            </p:cNvPr>
            <p:cNvSpPr/>
            <p:nvPr userDrawn="1"/>
          </p:nvSpPr>
          <p:spPr>
            <a:xfrm>
              <a:off x="11394368" y="5787694"/>
              <a:ext cx="39763" cy="121246"/>
            </a:xfrm>
            <a:custGeom>
              <a:avLst/>
              <a:gdLst>
                <a:gd name="connsiteX0" fmla="*/ 39763 w 39763"/>
                <a:gd name="connsiteY0" fmla="*/ 19906 h 121246"/>
                <a:gd name="connsiteX1" fmla="*/ 39763 w 39763"/>
                <a:gd name="connsiteY1" fmla="*/ 101340 h 121246"/>
                <a:gd name="connsiteX2" fmla="*/ 19882 w 39763"/>
                <a:gd name="connsiteY2" fmla="*/ 121246 h 121246"/>
                <a:gd name="connsiteX3" fmla="*/ 19882 w 39763"/>
                <a:gd name="connsiteY3" fmla="*/ 121246 h 121246"/>
                <a:gd name="connsiteX4" fmla="*/ 0 w 39763"/>
                <a:gd name="connsiteY4" fmla="*/ 101340 h 121246"/>
                <a:gd name="connsiteX5" fmla="*/ 0 w 39763"/>
                <a:gd name="connsiteY5" fmla="*/ 19906 h 121246"/>
                <a:gd name="connsiteX6" fmla="*/ 19882 w 39763"/>
                <a:gd name="connsiteY6" fmla="*/ 0 h 121246"/>
                <a:gd name="connsiteX7" fmla="*/ 19882 w 39763"/>
                <a:gd name="connsiteY7" fmla="*/ 0 h 121246"/>
                <a:gd name="connsiteX8" fmla="*/ 39763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3" y="19906"/>
                  </a:moveTo>
                  <a:lnTo>
                    <a:pt x="39763" y="101340"/>
                  </a:lnTo>
                  <a:cubicBezTo>
                    <a:pt x="39763" y="112198"/>
                    <a:pt x="30726" y="121246"/>
                    <a:pt x="19882" y="121246"/>
                  </a:cubicBezTo>
                  <a:lnTo>
                    <a:pt x="19882" y="121246"/>
                  </a:lnTo>
                  <a:cubicBezTo>
                    <a:pt x="9037" y="121246"/>
                    <a:pt x="0" y="112198"/>
                    <a:pt x="0" y="101340"/>
                  </a:cubicBezTo>
                  <a:lnTo>
                    <a:pt x="0" y="19906"/>
                  </a:lnTo>
                  <a:cubicBezTo>
                    <a:pt x="0" y="9048"/>
                    <a:pt x="9037" y="0"/>
                    <a:pt x="19882" y="0"/>
                  </a:cubicBezTo>
                  <a:lnTo>
                    <a:pt x="19882" y="0"/>
                  </a:lnTo>
                  <a:cubicBezTo>
                    <a:pt x="30726" y="0"/>
                    <a:pt x="39763" y="9048"/>
                    <a:pt x="39763" y="19906"/>
                  </a:cubicBezTo>
                  <a:close/>
                </a:path>
              </a:pathLst>
            </a:custGeom>
            <a:solidFill>
              <a:srgbClr val="549D40"/>
            </a:solidFill>
            <a:ln w="18073" cap="flat">
              <a:noFill/>
              <a:prstDash val="solid"/>
              <a:miter/>
            </a:ln>
          </p:spPr>
          <p:txBody>
            <a:bodyPr rtlCol="0" anchor="ctr"/>
            <a:lstStyle/>
            <a:p>
              <a:endParaRPr lang="en-US"/>
            </a:p>
          </p:txBody>
        </p:sp>
        <p:sp>
          <p:nvSpPr>
            <p:cNvPr id="4010" name="Freeform 4009">
              <a:extLst>
                <a:ext uri="{FF2B5EF4-FFF2-40B4-BE49-F238E27FC236}">
                  <a16:creationId xmlns:a16="http://schemas.microsoft.com/office/drawing/2014/main" id="{3F786645-55F0-3445-8B50-89AD22FF3AAE}"/>
                </a:ext>
              </a:extLst>
            </p:cNvPr>
            <p:cNvSpPr/>
            <p:nvPr userDrawn="1"/>
          </p:nvSpPr>
          <p:spPr>
            <a:xfrm>
              <a:off x="11678459" y="5787338"/>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6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a:p>
          </p:txBody>
        </p:sp>
        <p:sp>
          <p:nvSpPr>
            <p:cNvPr id="4011" name="Freeform 4010">
              <a:extLst>
                <a:ext uri="{FF2B5EF4-FFF2-40B4-BE49-F238E27FC236}">
                  <a16:creationId xmlns:a16="http://schemas.microsoft.com/office/drawing/2014/main" id="{578EB9AA-AD44-D944-A883-5296BB7305AC}"/>
                </a:ext>
              </a:extLst>
            </p:cNvPr>
            <p:cNvSpPr/>
            <p:nvPr userDrawn="1"/>
          </p:nvSpPr>
          <p:spPr>
            <a:xfrm>
              <a:off x="11999861" y="5181263"/>
              <a:ext cx="39763" cy="121445"/>
            </a:xfrm>
            <a:custGeom>
              <a:avLst/>
              <a:gdLst>
                <a:gd name="connsiteX0" fmla="*/ 39763 w 39763"/>
                <a:gd name="connsiteY0" fmla="*/ 20105 h 121445"/>
                <a:gd name="connsiteX1" fmla="*/ 39763 w 39763"/>
                <a:gd name="connsiteY1" fmla="*/ 101539 h 121445"/>
                <a:gd name="connsiteX2" fmla="*/ 19882 w 39763"/>
                <a:gd name="connsiteY2" fmla="*/ 121445 h 121445"/>
                <a:gd name="connsiteX3" fmla="*/ 19882 w 39763"/>
                <a:gd name="connsiteY3" fmla="*/ 121445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3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3" y="20105"/>
                  </a:moveTo>
                  <a:lnTo>
                    <a:pt x="39763" y="101539"/>
                  </a:lnTo>
                  <a:cubicBezTo>
                    <a:pt x="39763" y="112397"/>
                    <a:pt x="30726" y="121445"/>
                    <a:pt x="19882" y="121445"/>
                  </a:cubicBezTo>
                  <a:lnTo>
                    <a:pt x="19882" y="121445"/>
                  </a:lnTo>
                  <a:cubicBezTo>
                    <a:pt x="9037" y="121445"/>
                    <a:pt x="0" y="112397"/>
                    <a:pt x="0" y="101539"/>
                  </a:cubicBezTo>
                  <a:lnTo>
                    <a:pt x="0" y="20105"/>
                  </a:lnTo>
                  <a:cubicBezTo>
                    <a:pt x="0" y="9247"/>
                    <a:pt x="9037" y="199"/>
                    <a:pt x="19882" y="199"/>
                  </a:cubicBezTo>
                  <a:lnTo>
                    <a:pt x="19882" y="199"/>
                  </a:lnTo>
                  <a:cubicBezTo>
                    <a:pt x="30726" y="-1611"/>
                    <a:pt x="39763" y="9247"/>
                    <a:pt x="39763" y="20105"/>
                  </a:cubicBezTo>
                  <a:close/>
                </a:path>
              </a:pathLst>
            </a:custGeom>
            <a:solidFill>
              <a:srgbClr val="549D40"/>
            </a:solidFill>
            <a:ln w="18073" cap="flat">
              <a:noFill/>
              <a:prstDash val="solid"/>
              <a:miter/>
            </a:ln>
          </p:spPr>
          <p:txBody>
            <a:bodyPr rtlCol="0" anchor="ctr"/>
            <a:lstStyle/>
            <a:p>
              <a:endParaRPr lang="en-US"/>
            </a:p>
          </p:txBody>
        </p:sp>
        <p:sp>
          <p:nvSpPr>
            <p:cNvPr id="4012" name="Freeform 4011">
              <a:extLst>
                <a:ext uri="{FF2B5EF4-FFF2-40B4-BE49-F238E27FC236}">
                  <a16:creationId xmlns:a16="http://schemas.microsoft.com/office/drawing/2014/main" id="{10E98692-CE21-5849-87BA-D69D97CBEBD5}"/>
                </a:ext>
              </a:extLst>
            </p:cNvPr>
            <p:cNvSpPr/>
            <p:nvPr userDrawn="1"/>
          </p:nvSpPr>
          <p:spPr>
            <a:xfrm>
              <a:off x="12284753" y="5181105"/>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6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6"/>
                  </a:cubicBezTo>
                  <a:lnTo>
                    <a:pt x="2491" y="29311"/>
                  </a:lnTo>
                  <a:cubicBezTo>
                    <a:pt x="-2931" y="18453"/>
                    <a:pt x="684" y="7595"/>
                    <a:pt x="11528" y="2166"/>
                  </a:cubicBezTo>
                  <a:close/>
                </a:path>
              </a:pathLst>
            </a:custGeom>
            <a:solidFill>
              <a:srgbClr val="549D40"/>
            </a:solidFill>
            <a:ln w="18073" cap="flat">
              <a:noFill/>
              <a:prstDash val="solid"/>
              <a:miter/>
            </a:ln>
          </p:spPr>
          <p:txBody>
            <a:bodyPr rtlCol="0" anchor="ctr"/>
            <a:lstStyle/>
            <a:p>
              <a:endParaRPr lang="en-US"/>
            </a:p>
          </p:txBody>
        </p:sp>
        <p:sp>
          <p:nvSpPr>
            <p:cNvPr id="4013" name="Freeform 4012">
              <a:extLst>
                <a:ext uri="{FF2B5EF4-FFF2-40B4-BE49-F238E27FC236}">
                  <a16:creationId xmlns:a16="http://schemas.microsoft.com/office/drawing/2014/main" id="{B928E81E-11DA-7C4A-87C0-B2AB3CF701D0}"/>
                </a:ext>
              </a:extLst>
            </p:cNvPr>
            <p:cNvSpPr/>
            <p:nvPr userDrawn="1"/>
          </p:nvSpPr>
          <p:spPr>
            <a:xfrm>
              <a:off x="11982109" y="5483317"/>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89 w 77752"/>
                <a:gd name="connsiteY3" fmla="*/ 90839 h 120149"/>
                <a:gd name="connsiteX4" fmla="*/ 66552 w 77752"/>
                <a:gd name="connsiteY4" fmla="*/ 117983 h 120149"/>
                <a:gd name="connsiteX5" fmla="*/ 66552 w 77752"/>
                <a:gd name="connsiteY5" fmla="*/ 117983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89" y="90839"/>
                  </a:lnTo>
                  <a:cubicBezTo>
                    <a:pt x="81012" y="99887"/>
                    <a:pt x="75589" y="112555"/>
                    <a:pt x="66552" y="117983"/>
                  </a:cubicBezTo>
                  <a:lnTo>
                    <a:pt x="66552" y="117983"/>
                  </a:lnTo>
                  <a:cubicBezTo>
                    <a:pt x="57515" y="123413"/>
                    <a:pt x="44863" y="117983"/>
                    <a:pt x="39441" y="108935"/>
                  </a:cubicBezTo>
                  <a:lnTo>
                    <a:pt x="3292" y="29311"/>
                  </a:lnTo>
                  <a:cubicBezTo>
                    <a:pt x="-3938" y="18453"/>
                    <a:pt x="1485" y="7595"/>
                    <a:pt x="12329" y="2166"/>
                  </a:cubicBezTo>
                  <a:close/>
                </a:path>
              </a:pathLst>
            </a:custGeom>
            <a:solidFill>
              <a:srgbClr val="549D40"/>
            </a:solidFill>
            <a:ln w="18073" cap="flat">
              <a:noFill/>
              <a:prstDash val="solid"/>
              <a:miter/>
            </a:ln>
          </p:spPr>
          <p:txBody>
            <a:bodyPr rtlCol="0" anchor="ctr"/>
            <a:lstStyle/>
            <a:p>
              <a:endParaRPr lang="en-US"/>
            </a:p>
          </p:txBody>
        </p:sp>
        <p:sp>
          <p:nvSpPr>
            <p:cNvPr id="4014" name="Freeform 4013">
              <a:extLst>
                <a:ext uri="{FF2B5EF4-FFF2-40B4-BE49-F238E27FC236}">
                  <a16:creationId xmlns:a16="http://schemas.microsoft.com/office/drawing/2014/main" id="{595DB288-0EC5-C04E-BC29-AF2061388FEA}"/>
                </a:ext>
              </a:extLst>
            </p:cNvPr>
            <p:cNvSpPr/>
            <p:nvPr userDrawn="1"/>
          </p:nvSpPr>
          <p:spPr>
            <a:xfrm>
              <a:off x="12284753" y="5483317"/>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3 h 120149"/>
                <a:gd name="connsiteX5" fmla="*/ 65752 w 76952"/>
                <a:gd name="connsiteY5" fmla="*/ 117983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3"/>
                  </a:cubicBezTo>
                  <a:lnTo>
                    <a:pt x="65752" y="117983"/>
                  </a:lnTo>
                  <a:cubicBezTo>
                    <a:pt x="56714" y="123413"/>
                    <a:pt x="44062" y="117983"/>
                    <a:pt x="38640" y="108935"/>
                  </a:cubicBezTo>
                  <a:lnTo>
                    <a:pt x="2491" y="29311"/>
                  </a:lnTo>
                  <a:cubicBezTo>
                    <a:pt x="-2931" y="18453"/>
                    <a:pt x="684" y="7595"/>
                    <a:pt x="11528" y="2166"/>
                  </a:cubicBezTo>
                  <a:close/>
                </a:path>
              </a:pathLst>
            </a:custGeom>
            <a:solidFill>
              <a:srgbClr val="549D40"/>
            </a:solidFill>
            <a:ln w="18073" cap="flat">
              <a:noFill/>
              <a:prstDash val="solid"/>
              <a:miter/>
            </a:ln>
          </p:spPr>
          <p:txBody>
            <a:bodyPr rtlCol="0" anchor="ctr"/>
            <a:lstStyle/>
            <a:p>
              <a:endParaRPr lang="en-US"/>
            </a:p>
          </p:txBody>
        </p:sp>
        <p:sp>
          <p:nvSpPr>
            <p:cNvPr id="4015" name="Freeform 4014">
              <a:extLst>
                <a:ext uri="{FF2B5EF4-FFF2-40B4-BE49-F238E27FC236}">
                  <a16:creationId xmlns:a16="http://schemas.microsoft.com/office/drawing/2014/main" id="{57B12566-AEDD-D047-BE12-40D9D808ADB8}"/>
                </a:ext>
              </a:extLst>
            </p:cNvPr>
            <p:cNvSpPr/>
            <p:nvPr userDrawn="1"/>
          </p:nvSpPr>
          <p:spPr>
            <a:xfrm>
              <a:off x="11982109" y="5787338"/>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89 w 77752"/>
                <a:gd name="connsiteY3" fmla="*/ 90839 h 120149"/>
                <a:gd name="connsiteX4" fmla="*/ 66552 w 77752"/>
                <a:gd name="connsiteY4" fmla="*/ 117984 h 120149"/>
                <a:gd name="connsiteX5" fmla="*/ 66552 w 77752"/>
                <a:gd name="connsiteY5" fmla="*/ 117984 h 120149"/>
                <a:gd name="connsiteX6" fmla="*/ 39441 w 77752"/>
                <a:gd name="connsiteY6" fmla="*/ 108936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89" y="90839"/>
                  </a:lnTo>
                  <a:cubicBezTo>
                    <a:pt x="81012" y="99887"/>
                    <a:pt x="75589" y="112555"/>
                    <a:pt x="66552" y="117984"/>
                  </a:cubicBezTo>
                  <a:lnTo>
                    <a:pt x="66552" y="117984"/>
                  </a:lnTo>
                  <a:cubicBezTo>
                    <a:pt x="57515" y="123413"/>
                    <a:pt x="44863" y="117984"/>
                    <a:pt x="39441" y="108936"/>
                  </a:cubicBezTo>
                  <a:lnTo>
                    <a:pt x="3292" y="29311"/>
                  </a:lnTo>
                  <a:cubicBezTo>
                    <a:pt x="-3938" y="18453"/>
                    <a:pt x="1485" y="7595"/>
                    <a:pt x="12329" y="2166"/>
                  </a:cubicBezTo>
                  <a:close/>
                </a:path>
              </a:pathLst>
            </a:custGeom>
            <a:solidFill>
              <a:srgbClr val="549D40"/>
            </a:solidFill>
            <a:ln w="18073" cap="flat">
              <a:noFill/>
              <a:prstDash val="solid"/>
              <a:miter/>
            </a:ln>
          </p:spPr>
          <p:txBody>
            <a:bodyPr rtlCol="0" anchor="ctr"/>
            <a:lstStyle/>
            <a:p>
              <a:endParaRPr lang="en-US"/>
            </a:p>
          </p:txBody>
        </p:sp>
        <p:sp>
          <p:nvSpPr>
            <p:cNvPr id="4016" name="Freeform 4015">
              <a:extLst>
                <a:ext uri="{FF2B5EF4-FFF2-40B4-BE49-F238E27FC236}">
                  <a16:creationId xmlns:a16="http://schemas.microsoft.com/office/drawing/2014/main" id="{13B67714-81CD-A546-B63B-8E6B06921817}"/>
                </a:ext>
              </a:extLst>
            </p:cNvPr>
            <p:cNvSpPr/>
            <p:nvPr userDrawn="1"/>
          </p:nvSpPr>
          <p:spPr>
            <a:xfrm>
              <a:off x="12303511" y="5787694"/>
              <a:ext cx="39763" cy="121246"/>
            </a:xfrm>
            <a:custGeom>
              <a:avLst/>
              <a:gdLst>
                <a:gd name="connsiteX0" fmla="*/ 39764 w 39763"/>
                <a:gd name="connsiteY0" fmla="*/ 19906 h 121246"/>
                <a:gd name="connsiteX1" fmla="*/ 39764 w 39763"/>
                <a:gd name="connsiteY1" fmla="*/ 101340 h 121246"/>
                <a:gd name="connsiteX2" fmla="*/ 19882 w 39763"/>
                <a:gd name="connsiteY2" fmla="*/ 121246 h 121246"/>
                <a:gd name="connsiteX3" fmla="*/ 19882 w 39763"/>
                <a:gd name="connsiteY3" fmla="*/ 121246 h 121246"/>
                <a:gd name="connsiteX4" fmla="*/ 0 w 39763"/>
                <a:gd name="connsiteY4" fmla="*/ 101340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0"/>
                  </a:lnTo>
                  <a:cubicBezTo>
                    <a:pt x="39764" y="112198"/>
                    <a:pt x="30727" y="121246"/>
                    <a:pt x="19882" y="121246"/>
                  </a:cubicBezTo>
                  <a:lnTo>
                    <a:pt x="19882" y="121246"/>
                  </a:lnTo>
                  <a:cubicBezTo>
                    <a:pt x="9037" y="121246"/>
                    <a:pt x="0" y="112198"/>
                    <a:pt x="0" y="101340"/>
                  </a:cubicBezTo>
                  <a:lnTo>
                    <a:pt x="0" y="19906"/>
                  </a:lnTo>
                  <a:cubicBezTo>
                    <a:pt x="0" y="9048"/>
                    <a:pt x="9037" y="0"/>
                    <a:pt x="19882" y="0"/>
                  </a:cubicBezTo>
                  <a:lnTo>
                    <a:pt x="19882" y="0"/>
                  </a:lnTo>
                  <a:cubicBezTo>
                    <a:pt x="28919" y="0"/>
                    <a:pt x="39764" y="9048"/>
                    <a:pt x="39764" y="19906"/>
                  </a:cubicBezTo>
                  <a:close/>
                </a:path>
              </a:pathLst>
            </a:custGeom>
            <a:solidFill>
              <a:srgbClr val="549D40"/>
            </a:solidFill>
            <a:ln w="18073" cap="flat">
              <a:noFill/>
              <a:prstDash val="solid"/>
              <a:miter/>
            </a:ln>
          </p:spPr>
          <p:txBody>
            <a:bodyPr rtlCol="0" anchor="ctr"/>
            <a:lstStyle/>
            <a:p>
              <a:endParaRPr lang="en-US"/>
            </a:p>
          </p:txBody>
        </p:sp>
        <p:sp>
          <p:nvSpPr>
            <p:cNvPr id="4017" name="Freeform 4016">
              <a:extLst>
                <a:ext uri="{FF2B5EF4-FFF2-40B4-BE49-F238E27FC236}">
                  <a16:creationId xmlns:a16="http://schemas.microsoft.com/office/drawing/2014/main" id="{594712BF-19A4-9B47-9C9F-DFA56ABEC235}"/>
                </a:ext>
              </a:extLst>
            </p:cNvPr>
            <p:cNvSpPr/>
            <p:nvPr userDrawn="1"/>
          </p:nvSpPr>
          <p:spPr>
            <a:xfrm>
              <a:off x="10770118" y="6091359"/>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2"/>
                    <a:pt x="44062" y="117984"/>
                    <a:pt x="38640" y="108935"/>
                  </a:cubicBezTo>
                  <a:lnTo>
                    <a:pt x="2491" y="29311"/>
                  </a:lnTo>
                  <a:cubicBezTo>
                    <a:pt x="-2931" y="16643"/>
                    <a:pt x="684" y="5785"/>
                    <a:pt x="11529" y="2166"/>
                  </a:cubicBezTo>
                  <a:close/>
                </a:path>
              </a:pathLst>
            </a:custGeom>
            <a:solidFill>
              <a:srgbClr val="549D40"/>
            </a:solidFill>
            <a:ln w="18073" cap="flat">
              <a:noFill/>
              <a:prstDash val="solid"/>
              <a:miter/>
            </a:ln>
          </p:spPr>
          <p:txBody>
            <a:bodyPr rtlCol="0" anchor="ctr"/>
            <a:lstStyle/>
            <a:p>
              <a:endParaRPr lang="en-US"/>
            </a:p>
          </p:txBody>
        </p:sp>
        <p:sp>
          <p:nvSpPr>
            <p:cNvPr id="4018" name="Freeform 4017">
              <a:extLst>
                <a:ext uri="{FF2B5EF4-FFF2-40B4-BE49-F238E27FC236}">
                  <a16:creationId xmlns:a16="http://schemas.microsoft.com/office/drawing/2014/main" id="{FE346B0A-40C2-4A42-ABA9-050C2CD158EB}"/>
                </a:ext>
              </a:extLst>
            </p:cNvPr>
            <p:cNvSpPr/>
            <p:nvPr userDrawn="1"/>
          </p:nvSpPr>
          <p:spPr>
            <a:xfrm>
              <a:off x="10788876" y="6393927"/>
              <a:ext cx="39763" cy="121246"/>
            </a:xfrm>
            <a:custGeom>
              <a:avLst/>
              <a:gdLst>
                <a:gd name="connsiteX0" fmla="*/ 39763 w 39763"/>
                <a:gd name="connsiteY0" fmla="*/ 19906 h 121246"/>
                <a:gd name="connsiteX1" fmla="*/ 39763 w 39763"/>
                <a:gd name="connsiteY1" fmla="*/ 101340 h 121246"/>
                <a:gd name="connsiteX2" fmla="*/ 19882 w 39763"/>
                <a:gd name="connsiteY2" fmla="*/ 121246 h 121246"/>
                <a:gd name="connsiteX3" fmla="*/ 19882 w 39763"/>
                <a:gd name="connsiteY3" fmla="*/ 121246 h 121246"/>
                <a:gd name="connsiteX4" fmla="*/ 0 w 39763"/>
                <a:gd name="connsiteY4" fmla="*/ 101340 h 121246"/>
                <a:gd name="connsiteX5" fmla="*/ 0 w 39763"/>
                <a:gd name="connsiteY5" fmla="*/ 19906 h 121246"/>
                <a:gd name="connsiteX6" fmla="*/ 19882 w 39763"/>
                <a:gd name="connsiteY6" fmla="*/ 0 h 121246"/>
                <a:gd name="connsiteX7" fmla="*/ 19882 w 39763"/>
                <a:gd name="connsiteY7" fmla="*/ 0 h 121246"/>
                <a:gd name="connsiteX8" fmla="*/ 39763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3" y="19906"/>
                  </a:moveTo>
                  <a:lnTo>
                    <a:pt x="39763" y="101340"/>
                  </a:lnTo>
                  <a:cubicBezTo>
                    <a:pt x="39763" y="112198"/>
                    <a:pt x="30726" y="121246"/>
                    <a:pt x="19882" y="121246"/>
                  </a:cubicBezTo>
                  <a:lnTo>
                    <a:pt x="19882" y="121246"/>
                  </a:lnTo>
                  <a:cubicBezTo>
                    <a:pt x="9037" y="121246"/>
                    <a:pt x="0" y="112198"/>
                    <a:pt x="0" y="101340"/>
                  </a:cubicBezTo>
                  <a:lnTo>
                    <a:pt x="0" y="19906"/>
                  </a:lnTo>
                  <a:cubicBezTo>
                    <a:pt x="0" y="9048"/>
                    <a:pt x="9037" y="0"/>
                    <a:pt x="19882" y="0"/>
                  </a:cubicBezTo>
                  <a:lnTo>
                    <a:pt x="19882" y="0"/>
                  </a:lnTo>
                  <a:cubicBezTo>
                    <a:pt x="28919" y="0"/>
                    <a:pt x="39763" y="9048"/>
                    <a:pt x="39763" y="19906"/>
                  </a:cubicBezTo>
                  <a:close/>
                </a:path>
              </a:pathLst>
            </a:custGeom>
            <a:solidFill>
              <a:srgbClr val="549D40"/>
            </a:solidFill>
            <a:ln w="18073" cap="flat">
              <a:noFill/>
              <a:prstDash val="solid"/>
              <a:miter/>
            </a:ln>
          </p:spPr>
          <p:txBody>
            <a:bodyPr rtlCol="0" anchor="ctr"/>
            <a:lstStyle/>
            <a:p>
              <a:endParaRPr lang="en-US"/>
            </a:p>
          </p:txBody>
        </p:sp>
        <p:sp>
          <p:nvSpPr>
            <p:cNvPr id="4019" name="Freeform 4018">
              <a:extLst>
                <a:ext uri="{FF2B5EF4-FFF2-40B4-BE49-F238E27FC236}">
                  <a16:creationId xmlns:a16="http://schemas.microsoft.com/office/drawing/2014/main" id="{FB8A73E7-7C15-064D-AD0A-B4703CF647DA}"/>
                </a:ext>
              </a:extLst>
            </p:cNvPr>
            <p:cNvSpPr/>
            <p:nvPr userDrawn="1"/>
          </p:nvSpPr>
          <p:spPr>
            <a:xfrm>
              <a:off x="10770118" y="6697592"/>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2"/>
                    <a:pt x="44062" y="117984"/>
                    <a:pt x="38640" y="108935"/>
                  </a:cubicBezTo>
                  <a:lnTo>
                    <a:pt x="2491" y="29311"/>
                  </a:lnTo>
                  <a:cubicBezTo>
                    <a:pt x="-2931" y="18453"/>
                    <a:pt x="684" y="7595"/>
                    <a:pt x="11529" y="2166"/>
                  </a:cubicBezTo>
                  <a:close/>
                </a:path>
              </a:pathLst>
            </a:custGeom>
            <a:solidFill>
              <a:srgbClr val="549D40"/>
            </a:solidFill>
            <a:ln w="18073" cap="flat">
              <a:noFill/>
              <a:prstDash val="solid"/>
              <a:miter/>
            </a:ln>
          </p:spPr>
          <p:txBody>
            <a:bodyPr rtlCol="0" anchor="ctr"/>
            <a:lstStyle/>
            <a:p>
              <a:endParaRPr lang="en-US"/>
            </a:p>
          </p:txBody>
        </p:sp>
        <p:sp>
          <p:nvSpPr>
            <p:cNvPr id="4020" name="Freeform 4019">
              <a:extLst>
                <a:ext uri="{FF2B5EF4-FFF2-40B4-BE49-F238E27FC236}">
                  <a16:creationId xmlns:a16="http://schemas.microsoft.com/office/drawing/2014/main" id="{BE6AAAD4-BEE5-2E4F-9555-7622D62FAEA2}"/>
                </a:ext>
              </a:extLst>
            </p:cNvPr>
            <p:cNvSpPr/>
            <p:nvPr userDrawn="1"/>
          </p:nvSpPr>
          <p:spPr>
            <a:xfrm>
              <a:off x="11090718" y="6091516"/>
              <a:ext cx="39763" cy="121445"/>
            </a:xfrm>
            <a:custGeom>
              <a:avLst/>
              <a:gdLst>
                <a:gd name="connsiteX0" fmla="*/ 39764 w 39763"/>
                <a:gd name="connsiteY0" fmla="*/ 20105 h 121445"/>
                <a:gd name="connsiteX1" fmla="*/ 39764 w 39763"/>
                <a:gd name="connsiteY1" fmla="*/ 101539 h 121445"/>
                <a:gd name="connsiteX2" fmla="*/ 19882 w 39763"/>
                <a:gd name="connsiteY2" fmla="*/ 121446 h 121445"/>
                <a:gd name="connsiteX3" fmla="*/ 19882 w 39763"/>
                <a:gd name="connsiteY3" fmla="*/ 121446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7" y="121446"/>
                    <a:pt x="19882" y="121446"/>
                  </a:cubicBezTo>
                  <a:lnTo>
                    <a:pt x="19882" y="121446"/>
                  </a:lnTo>
                  <a:cubicBezTo>
                    <a:pt x="9037" y="121446"/>
                    <a:pt x="0" y="112397"/>
                    <a:pt x="0" y="101539"/>
                  </a:cubicBezTo>
                  <a:lnTo>
                    <a:pt x="0" y="20105"/>
                  </a:lnTo>
                  <a:cubicBezTo>
                    <a:pt x="0" y="9247"/>
                    <a:pt x="9037" y="199"/>
                    <a:pt x="19882" y="199"/>
                  </a:cubicBezTo>
                  <a:lnTo>
                    <a:pt x="19882" y="199"/>
                  </a:lnTo>
                  <a:cubicBezTo>
                    <a:pt x="30727" y="-1611"/>
                    <a:pt x="39764" y="9247"/>
                    <a:pt x="39764" y="20105"/>
                  </a:cubicBezTo>
                  <a:close/>
                </a:path>
              </a:pathLst>
            </a:custGeom>
            <a:solidFill>
              <a:srgbClr val="549D40"/>
            </a:solidFill>
            <a:ln w="18073" cap="flat">
              <a:noFill/>
              <a:prstDash val="solid"/>
              <a:miter/>
            </a:ln>
          </p:spPr>
          <p:txBody>
            <a:bodyPr rtlCol="0" anchor="ctr"/>
            <a:lstStyle/>
            <a:p>
              <a:endParaRPr lang="en-US"/>
            </a:p>
          </p:txBody>
        </p:sp>
        <p:sp>
          <p:nvSpPr>
            <p:cNvPr id="4021" name="Freeform 4020">
              <a:extLst>
                <a:ext uri="{FF2B5EF4-FFF2-40B4-BE49-F238E27FC236}">
                  <a16:creationId xmlns:a16="http://schemas.microsoft.com/office/drawing/2014/main" id="{B60733EB-7DEA-ED40-A01E-D9D7B132C589}"/>
                </a:ext>
              </a:extLst>
            </p:cNvPr>
            <p:cNvSpPr/>
            <p:nvPr userDrawn="1"/>
          </p:nvSpPr>
          <p:spPr>
            <a:xfrm>
              <a:off x="11375610" y="6091359"/>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2"/>
                    <a:pt x="44062" y="117984"/>
                    <a:pt x="38640" y="108935"/>
                  </a:cubicBezTo>
                  <a:lnTo>
                    <a:pt x="2491" y="29311"/>
                  </a:lnTo>
                  <a:cubicBezTo>
                    <a:pt x="-2931" y="16643"/>
                    <a:pt x="684" y="5785"/>
                    <a:pt x="11529" y="2166"/>
                  </a:cubicBezTo>
                  <a:close/>
                </a:path>
              </a:pathLst>
            </a:custGeom>
            <a:solidFill>
              <a:srgbClr val="549D40"/>
            </a:solidFill>
            <a:ln w="18073" cap="flat">
              <a:noFill/>
              <a:prstDash val="solid"/>
              <a:miter/>
            </a:ln>
          </p:spPr>
          <p:txBody>
            <a:bodyPr rtlCol="0" anchor="ctr"/>
            <a:lstStyle/>
            <a:p>
              <a:endParaRPr lang="en-US"/>
            </a:p>
          </p:txBody>
        </p:sp>
        <p:sp>
          <p:nvSpPr>
            <p:cNvPr id="4022" name="Freeform 4021">
              <a:extLst>
                <a:ext uri="{FF2B5EF4-FFF2-40B4-BE49-F238E27FC236}">
                  <a16:creationId xmlns:a16="http://schemas.microsoft.com/office/drawing/2014/main" id="{84465E50-ED6B-2A46-9032-33A1860A934D}"/>
                </a:ext>
              </a:extLst>
            </p:cNvPr>
            <p:cNvSpPr/>
            <p:nvPr userDrawn="1"/>
          </p:nvSpPr>
          <p:spPr>
            <a:xfrm>
              <a:off x="11678459" y="6091359"/>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2"/>
                    <a:pt x="44863" y="117984"/>
                    <a:pt x="39441" y="108935"/>
                  </a:cubicBezTo>
                  <a:lnTo>
                    <a:pt x="3292" y="29311"/>
                  </a:lnTo>
                  <a:cubicBezTo>
                    <a:pt x="-3938" y="16643"/>
                    <a:pt x="1484" y="5785"/>
                    <a:pt x="12329" y="2166"/>
                  </a:cubicBezTo>
                  <a:close/>
                </a:path>
              </a:pathLst>
            </a:custGeom>
            <a:solidFill>
              <a:srgbClr val="549D40"/>
            </a:solidFill>
            <a:ln w="18073" cap="flat">
              <a:noFill/>
              <a:prstDash val="solid"/>
              <a:miter/>
            </a:ln>
          </p:spPr>
          <p:txBody>
            <a:bodyPr rtlCol="0" anchor="ctr"/>
            <a:lstStyle/>
            <a:p>
              <a:endParaRPr lang="en-US"/>
            </a:p>
          </p:txBody>
        </p:sp>
        <p:sp>
          <p:nvSpPr>
            <p:cNvPr id="4023" name="Freeform 4022">
              <a:extLst>
                <a:ext uri="{FF2B5EF4-FFF2-40B4-BE49-F238E27FC236}">
                  <a16:creationId xmlns:a16="http://schemas.microsoft.com/office/drawing/2014/main" id="{DFD72431-6972-D74A-A776-B0DAE1B67AD3}"/>
                </a:ext>
              </a:extLst>
            </p:cNvPr>
            <p:cNvSpPr/>
            <p:nvPr userDrawn="1"/>
          </p:nvSpPr>
          <p:spPr>
            <a:xfrm>
              <a:off x="11072967" y="6393570"/>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6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a:p>
          </p:txBody>
        </p:sp>
        <p:sp>
          <p:nvSpPr>
            <p:cNvPr id="4024" name="Freeform 4023">
              <a:extLst>
                <a:ext uri="{FF2B5EF4-FFF2-40B4-BE49-F238E27FC236}">
                  <a16:creationId xmlns:a16="http://schemas.microsoft.com/office/drawing/2014/main" id="{1BD7A3CF-4A86-6C4B-9545-F8F9DD4E6209}"/>
                </a:ext>
              </a:extLst>
            </p:cNvPr>
            <p:cNvSpPr/>
            <p:nvPr userDrawn="1"/>
          </p:nvSpPr>
          <p:spPr>
            <a:xfrm>
              <a:off x="11375610" y="6393570"/>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6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3"/>
                    <a:pt x="44062" y="117984"/>
                    <a:pt x="38640" y="108936"/>
                  </a:cubicBezTo>
                  <a:lnTo>
                    <a:pt x="2491" y="29311"/>
                  </a:lnTo>
                  <a:cubicBezTo>
                    <a:pt x="-2931" y="18453"/>
                    <a:pt x="684" y="7595"/>
                    <a:pt x="11529" y="2166"/>
                  </a:cubicBezTo>
                  <a:close/>
                </a:path>
              </a:pathLst>
            </a:custGeom>
            <a:solidFill>
              <a:srgbClr val="549D40"/>
            </a:solidFill>
            <a:ln w="18073" cap="flat">
              <a:noFill/>
              <a:prstDash val="solid"/>
              <a:miter/>
            </a:ln>
          </p:spPr>
          <p:txBody>
            <a:bodyPr rtlCol="0" anchor="ctr"/>
            <a:lstStyle/>
            <a:p>
              <a:endParaRPr lang="en-US"/>
            </a:p>
          </p:txBody>
        </p:sp>
        <p:sp>
          <p:nvSpPr>
            <p:cNvPr id="4025" name="Freeform 4024">
              <a:extLst>
                <a:ext uri="{FF2B5EF4-FFF2-40B4-BE49-F238E27FC236}">
                  <a16:creationId xmlns:a16="http://schemas.microsoft.com/office/drawing/2014/main" id="{5DD82ABC-2A7E-7D4D-B93E-627103C2930F}"/>
                </a:ext>
              </a:extLst>
            </p:cNvPr>
            <p:cNvSpPr/>
            <p:nvPr userDrawn="1"/>
          </p:nvSpPr>
          <p:spPr>
            <a:xfrm>
              <a:off x="11072967" y="6697592"/>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2"/>
                    <a:pt x="44863" y="117984"/>
                    <a:pt x="39441" y="108935"/>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a:p>
          </p:txBody>
        </p:sp>
        <p:sp>
          <p:nvSpPr>
            <p:cNvPr id="4026" name="Freeform 4025">
              <a:extLst>
                <a:ext uri="{FF2B5EF4-FFF2-40B4-BE49-F238E27FC236}">
                  <a16:creationId xmlns:a16="http://schemas.microsoft.com/office/drawing/2014/main" id="{0BED843C-09DF-F24C-A0BF-6FFBF8D9279B}"/>
                </a:ext>
              </a:extLst>
            </p:cNvPr>
            <p:cNvSpPr/>
            <p:nvPr userDrawn="1"/>
          </p:nvSpPr>
          <p:spPr>
            <a:xfrm>
              <a:off x="11698018" y="6393927"/>
              <a:ext cx="39763" cy="121246"/>
            </a:xfrm>
            <a:custGeom>
              <a:avLst/>
              <a:gdLst>
                <a:gd name="connsiteX0" fmla="*/ 39764 w 39763"/>
                <a:gd name="connsiteY0" fmla="*/ 19906 h 121246"/>
                <a:gd name="connsiteX1" fmla="*/ 39764 w 39763"/>
                <a:gd name="connsiteY1" fmla="*/ 101340 h 121246"/>
                <a:gd name="connsiteX2" fmla="*/ 19882 w 39763"/>
                <a:gd name="connsiteY2" fmla="*/ 121246 h 121246"/>
                <a:gd name="connsiteX3" fmla="*/ 19882 w 39763"/>
                <a:gd name="connsiteY3" fmla="*/ 121246 h 121246"/>
                <a:gd name="connsiteX4" fmla="*/ 0 w 39763"/>
                <a:gd name="connsiteY4" fmla="*/ 101340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0"/>
                  </a:lnTo>
                  <a:cubicBezTo>
                    <a:pt x="39764" y="112198"/>
                    <a:pt x="30727" y="121246"/>
                    <a:pt x="19882" y="121246"/>
                  </a:cubicBezTo>
                  <a:lnTo>
                    <a:pt x="19882" y="121246"/>
                  </a:lnTo>
                  <a:cubicBezTo>
                    <a:pt x="9037" y="121246"/>
                    <a:pt x="0" y="112198"/>
                    <a:pt x="0" y="101340"/>
                  </a:cubicBezTo>
                  <a:lnTo>
                    <a:pt x="0" y="19906"/>
                  </a:lnTo>
                  <a:cubicBezTo>
                    <a:pt x="0" y="9048"/>
                    <a:pt x="9037" y="0"/>
                    <a:pt x="19882" y="0"/>
                  </a:cubicBezTo>
                  <a:lnTo>
                    <a:pt x="19882" y="0"/>
                  </a:lnTo>
                  <a:cubicBezTo>
                    <a:pt x="28919" y="0"/>
                    <a:pt x="39764" y="9048"/>
                    <a:pt x="39764" y="19906"/>
                  </a:cubicBezTo>
                  <a:close/>
                </a:path>
              </a:pathLst>
            </a:custGeom>
            <a:solidFill>
              <a:srgbClr val="549D40"/>
            </a:solidFill>
            <a:ln w="18073" cap="flat">
              <a:noFill/>
              <a:prstDash val="solid"/>
              <a:miter/>
            </a:ln>
          </p:spPr>
          <p:txBody>
            <a:bodyPr rtlCol="0" anchor="ctr"/>
            <a:lstStyle/>
            <a:p>
              <a:endParaRPr lang="en-US"/>
            </a:p>
          </p:txBody>
        </p:sp>
        <p:sp>
          <p:nvSpPr>
            <p:cNvPr id="4027" name="Freeform 4026">
              <a:extLst>
                <a:ext uri="{FF2B5EF4-FFF2-40B4-BE49-F238E27FC236}">
                  <a16:creationId xmlns:a16="http://schemas.microsoft.com/office/drawing/2014/main" id="{1DFD48F2-562D-AE40-B1FD-7B743F147C37}"/>
                </a:ext>
              </a:extLst>
            </p:cNvPr>
            <p:cNvSpPr/>
            <p:nvPr userDrawn="1"/>
          </p:nvSpPr>
          <p:spPr>
            <a:xfrm>
              <a:off x="11394368" y="6697948"/>
              <a:ext cx="39763" cy="121246"/>
            </a:xfrm>
            <a:custGeom>
              <a:avLst/>
              <a:gdLst>
                <a:gd name="connsiteX0" fmla="*/ 39763 w 39763"/>
                <a:gd name="connsiteY0" fmla="*/ 19906 h 121246"/>
                <a:gd name="connsiteX1" fmla="*/ 39763 w 39763"/>
                <a:gd name="connsiteY1" fmla="*/ 101341 h 121246"/>
                <a:gd name="connsiteX2" fmla="*/ 19882 w 39763"/>
                <a:gd name="connsiteY2" fmla="*/ 121247 h 121246"/>
                <a:gd name="connsiteX3" fmla="*/ 19882 w 39763"/>
                <a:gd name="connsiteY3" fmla="*/ 121247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3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3" y="19906"/>
                  </a:moveTo>
                  <a:lnTo>
                    <a:pt x="39763" y="101341"/>
                  </a:lnTo>
                  <a:cubicBezTo>
                    <a:pt x="39763" y="112199"/>
                    <a:pt x="30726" y="121247"/>
                    <a:pt x="19882" y="121247"/>
                  </a:cubicBezTo>
                  <a:lnTo>
                    <a:pt x="19882" y="121247"/>
                  </a:lnTo>
                  <a:cubicBezTo>
                    <a:pt x="9037" y="121247"/>
                    <a:pt x="0" y="112199"/>
                    <a:pt x="0" y="101341"/>
                  </a:cubicBezTo>
                  <a:lnTo>
                    <a:pt x="0" y="19906"/>
                  </a:lnTo>
                  <a:cubicBezTo>
                    <a:pt x="0" y="9048"/>
                    <a:pt x="9037" y="0"/>
                    <a:pt x="19882" y="0"/>
                  </a:cubicBezTo>
                  <a:lnTo>
                    <a:pt x="19882" y="0"/>
                  </a:lnTo>
                  <a:cubicBezTo>
                    <a:pt x="30726" y="0"/>
                    <a:pt x="39763" y="9048"/>
                    <a:pt x="39763" y="19906"/>
                  </a:cubicBezTo>
                  <a:close/>
                </a:path>
              </a:pathLst>
            </a:custGeom>
            <a:solidFill>
              <a:srgbClr val="549D40"/>
            </a:solidFill>
            <a:ln w="18073" cap="flat">
              <a:noFill/>
              <a:prstDash val="solid"/>
              <a:miter/>
            </a:ln>
          </p:spPr>
          <p:txBody>
            <a:bodyPr rtlCol="0" anchor="ctr"/>
            <a:lstStyle/>
            <a:p>
              <a:endParaRPr lang="en-US"/>
            </a:p>
          </p:txBody>
        </p:sp>
        <p:sp>
          <p:nvSpPr>
            <p:cNvPr id="4028" name="Freeform 4027">
              <a:extLst>
                <a:ext uri="{FF2B5EF4-FFF2-40B4-BE49-F238E27FC236}">
                  <a16:creationId xmlns:a16="http://schemas.microsoft.com/office/drawing/2014/main" id="{ACBB533F-BD9B-5747-8C52-CAA11E117420}"/>
                </a:ext>
              </a:extLst>
            </p:cNvPr>
            <p:cNvSpPr/>
            <p:nvPr userDrawn="1"/>
          </p:nvSpPr>
          <p:spPr>
            <a:xfrm>
              <a:off x="11678459" y="6697592"/>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2"/>
                    <a:pt x="44863" y="117984"/>
                    <a:pt x="39441" y="108935"/>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a:p>
          </p:txBody>
        </p:sp>
        <p:sp>
          <p:nvSpPr>
            <p:cNvPr id="4029" name="Freeform 4028">
              <a:extLst>
                <a:ext uri="{FF2B5EF4-FFF2-40B4-BE49-F238E27FC236}">
                  <a16:creationId xmlns:a16="http://schemas.microsoft.com/office/drawing/2014/main" id="{E83C6376-596A-A140-85BF-6019ACE33A84}"/>
                </a:ext>
              </a:extLst>
            </p:cNvPr>
            <p:cNvSpPr/>
            <p:nvPr userDrawn="1"/>
          </p:nvSpPr>
          <p:spPr>
            <a:xfrm>
              <a:off x="11999861" y="6091516"/>
              <a:ext cx="39763" cy="121445"/>
            </a:xfrm>
            <a:custGeom>
              <a:avLst/>
              <a:gdLst>
                <a:gd name="connsiteX0" fmla="*/ 39763 w 39763"/>
                <a:gd name="connsiteY0" fmla="*/ 20105 h 121445"/>
                <a:gd name="connsiteX1" fmla="*/ 39763 w 39763"/>
                <a:gd name="connsiteY1" fmla="*/ 101539 h 121445"/>
                <a:gd name="connsiteX2" fmla="*/ 19882 w 39763"/>
                <a:gd name="connsiteY2" fmla="*/ 121446 h 121445"/>
                <a:gd name="connsiteX3" fmla="*/ 19882 w 39763"/>
                <a:gd name="connsiteY3" fmla="*/ 121446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3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3" y="20105"/>
                  </a:moveTo>
                  <a:lnTo>
                    <a:pt x="39763" y="101539"/>
                  </a:lnTo>
                  <a:cubicBezTo>
                    <a:pt x="39763" y="112397"/>
                    <a:pt x="30726" y="121446"/>
                    <a:pt x="19882" y="121446"/>
                  </a:cubicBezTo>
                  <a:lnTo>
                    <a:pt x="19882" y="121446"/>
                  </a:lnTo>
                  <a:cubicBezTo>
                    <a:pt x="9037" y="121446"/>
                    <a:pt x="0" y="112397"/>
                    <a:pt x="0" y="101539"/>
                  </a:cubicBezTo>
                  <a:lnTo>
                    <a:pt x="0" y="20105"/>
                  </a:lnTo>
                  <a:cubicBezTo>
                    <a:pt x="0" y="9247"/>
                    <a:pt x="9037" y="199"/>
                    <a:pt x="19882" y="199"/>
                  </a:cubicBezTo>
                  <a:lnTo>
                    <a:pt x="19882" y="199"/>
                  </a:lnTo>
                  <a:cubicBezTo>
                    <a:pt x="30726" y="-1611"/>
                    <a:pt x="39763" y="9247"/>
                    <a:pt x="39763" y="20105"/>
                  </a:cubicBezTo>
                  <a:close/>
                </a:path>
              </a:pathLst>
            </a:custGeom>
            <a:solidFill>
              <a:srgbClr val="549D40"/>
            </a:solidFill>
            <a:ln w="18073" cap="flat">
              <a:noFill/>
              <a:prstDash val="solid"/>
              <a:miter/>
            </a:ln>
          </p:spPr>
          <p:txBody>
            <a:bodyPr rtlCol="0" anchor="ctr"/>
            <a:lstStyle/>
            <a:p>
              <a:endParaRPr lang="en-US"/>
            </a:p>
          </p:txBody>
        </p:sp>
        <p:sp>
          <p:nvSpPr>
            <p:cNvPr id="4030" name="Freeform 4029">
              <a:extLst>
                <a:ext uri="{FF2B5EF4-FFF2-40B4-BE49-F238E27FC236}">
                  <a16:creationId xmlns:a16="http://schemas.microsoft.com/office/drawing/2014/main" id="{4B7A824F-DB9A-D648-8537-B1D212860AAA}"/>
                </a:ext>
              </a:extLst>
            </p:cNvPr>
            <p:cNvSpPr/>
            <p:nvPr userDrawn="1"/>
          </p:nvSpPr>
          <p:spPr>
            <a:xfrm>
              <a:off x="12284753" y="6091359"/>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2"/>
                    <a:pt x="44062" y="117984"/>
                    <a:pt x="38640" y="108935"/>
                  </a:cubicBezTo>
                  <a:lnTo>
                    <a:pt x="2491" y="29311"/>
                  </a:lnTo>
                  <a:cubicBezTo>
                    <a:pt x="-2931" y="16643"/>
                    <a:pt x="684" y="5785"/>
                    <a:pt x="11528" y="2166"/>
                  </a:cubicBezTo>
                  <a:close/>
                </a:path>
              </a:pathLst>
            </a:custGeom>
            <a:solidFill>
              <a:srgbClr val="549D40"/>
            </a:solidFill>
            <a:ln w="18073" cap="flat">
              <a:noFill/>
              <a:prstDash val="solid"/>
              <a:miter/>
            </a:ln>
          </p:spPr>
          <p:txBody>
            <a:bodyPr rtlCol="0" anchor="ctr"/>
            <a:lstStyle/>
            <a:p>
              <a:endParaRPr lang="en-US"/>
            </a:p>
          </p:txBody>
        </p:sp>
        <p:sp>
          <p:nvSpPr>
            <p:cNvPr id="4031" name="Freeform 4030">
              <a:extLst>
                <a:ext uri="{FF2B5EF4-FFF2-40B4-BE49-F238E27FC236}">
                  <a16:creationId xmlns:a16="http://schemas.microsoft.com/office/drawing/2014/main" id="{8C7D5196-04BA-404E-9682-2684C2A63A8E}"/>
                </a:ext>
              </a:extLst>
            </p:cNvPr>
            <p:cNvSpPr/>
            <p:nvPr userDrawn="1"/>
          </p:nvSpPr>
          <p:spPr>
            <a:xfrm>
              <a:off x="11982109" y="6393570"/>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89 w 77752"/>
                <a:gd name="connsiteY3" fmla="*/ 90839 h 120149"/>
                <a:gd name="connsiteX4" fmla="*/ 66552 w 77752"/>
                <a:gd name="connsiteY4" fmla="*/ 117984 h 120149"/>
                <a:gd name="connsiteX5" fmla="*/ 66552 w 77752"/>
                <a:gd name="connsiteY5" fmla="*/ 117984 h 120149"/>
                <a:gd name="connsiteX6" fmla="*/ 39441 w 77752"/>
                <a:gd name="connsiteY6" fmla="*/ 108936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89" y="90839"/>
                  </a:lnTo>
                  <a:cubicBezTo>
                    <a:pt x="81012" y="99887"/>
                    <a:pt x="75589" y="112555"/>
                    <a:pt x="66552" y="117984"/>
                  </a:cubicBezTo>
                  <a:lnTo>
                    <a:pt x="66552" y="117984"/>
                  </a:lnTo>
                  <a:cubicBezTo>
                    <a:pt x="57515" y="123413"/>
                    <a:pt x="44863" y="117984"/>
                    <a:pt x="39441" y="108936"/>
                  </a:cubicBezTo>
                  <a:lnTo>
                    <a:pt x="3292" y="29311"/>
                  </a:lnTo>
                  <a:cubicBezTo>
                    <a:pt x="-3938" y="18453"/>
                    <a:pt x="1485" y="7595"/>
                    <a:pt x="12329" y="2166"/>
                  </a:cubicBezTo>
                  <a:close/>
                </a:path>
              </a:pathLst>
            </a:custGeom>
            <a:solidFill>
              <a:srgbClr val="549D40"/>
            </a:solidFill>
            <a:ln w="18073" cap="flat">
              <a:noFill/>
              <a:prstDash val="solid"/>
              <a:miter/>
            </a:ln>
          </p:spPr>
          <p:txBody>
            <a:bodyPr rtlCol="0" anchor="ctr"/>
            <a:lstStyle/>
            <a:p>
              <a:endParaRPr lang="en-US"/>
            </a:p>
          </p:txBody>
        </p:sp>
        <p:sp>
          <p:nvSpPr>
            <p:cNvPr id="4032" name="Freeform 4031">
              <a:extLst>
                <a:ext uri="{FF2B5EF4-FFF2-40B4-BE49-F238E27FC236}">
                  <a16:creationId xmlns:a16="http://schemas.microsoft.com/office/drawing/2014/main" id="{DE61F5F1-C6D8-784E-9743-CFE4CB997C38}"/>
                </a:ext>
              </a:extLst>
            </p:cNvPr>
            <p:cNvSpPr/>
            <p:nvPr userDrawn="1"/>
          </p:nvSpPr>
          <p:spPr>
            <a:xfrm>
              <a:off x="12284753" y="6393570"/>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6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6"/>
                  </a:cubicBezTo>
                  <a:lnTo>
                    <a:pt x="2491" y="29311"/>
                  </a:lnTo>
                  <a:cubicBezTo>
                    <a:pt x="-2931" y="18453"/>
                    <a:pt x="684" y="7595"/>
                    <a:pt x="11528" y="2166"/>
                  </a:cubicBezTo>
                  <a:close/>
                </a:path>
              </a:pathLst>
            </a:custGeom>
            <a:solidFill>
              <a:srgbClr val="549D40"/>
            </a:solidFill>
            <a:ln w="18073" cap="flat">
              <a:noFill/>
              <a:prstDash val="solid"/>
              <a:miter/>
            </a:ln>
          </p:spPr>
          <p:txBody>
            <a:bodyPr rtlCol="0" anchor="ctr"/>
            <a:lstStyle/>
            <a:p>
              <a:endParaRPr lang="en-US"/>
            </a:p>
          </p:txBody>
        </p:sp>
        <p:sp>
          <p:nvSpPr>
            <p:cNvPr id="4033" name="Freeform 4032">
              <a:extLst>
                <a:ext uri="{FF2B5EF4-FFF2-40B4-BE49-F238E27FC236}">
                  <a16:creationId xmlns:a16="http://schemas.microsoft.com/office/drawing/2014/main" id="{76FD1C2B-D96C-2A43-BCDD-1691429E0FAD}"/>
                </a:ext>
              </a:extLst>
            </p:cNvPr>
            <p:cNvSpPr/>
            <p:nvPr userDrawn="1"/>
          </p:nvSpPr>
          <p:spPr>
            <a:xfrm>
              <a:off x="11982109" y="6697592"/>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89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89" y="90839"/>
                  </a:lnTo>
                  <a:cubicBezTo>
                    <a:pt x="81012" y="99887"/>
                    <a:pt x="75589" y="112555"/>
                    <a:pt x="66552" y="117984"/>
                  </a:cubicBezTo>
                  <a:lnTo>
                    <a:pt x="66552" y="117984"/>
                  </a:lnTo>
                  <a:cubicBezTo>
                    <a:pt x="57515" y="123412"/>
                    <a:pt x="44863" y="117984"/>
                    <a:pt x="39441" y="108935"/>
                  </a:cubicBezTo>
                  <a:lnTo>
                    <a:pt x="3292" y="29311"/>
                  </a:lnTo>
                  <a:cubicBezTo>
                    <a:pt x="-3938" y="18453"/>
                    <a:pt x="1485" y="7595"/>
                    <a:pt x="12329" y="2166"/>
                  </a:cubicBezTo>
                  <a:close/>
                </a:path>
              </a:pathLst>
            </a:custGeom>
            <a:solidFill>
              <a:srgbClr val="549D40"/>
            </a:solidFill>
            <a:ln w="18073" cap="flat">
              <a:noFill/>
              <a:prstDash val="solid"/>
              <a:miter/>
            </a:ln>
          </p:spPr>
          <p:txBody>
            <a:bodyPr rtlCol="0" anchor="ctr"/>
            <a:lstStyle/>
            <a:p>
              <a:endParaRPr lang="en-US"/>
            </a:p>
          </p:txBody>
        </p:sp>
        <p:sp>
          <p:nvSpPr>
            <p:cNvPr id="4034" name="Freeform 4033">
              <a:extLst>
                <a:ext uri="{FF2B5EF4-FFF2-40B4-BE49-F238E27FC236}">
                  <a16:creationId xmlns:a16="http://schemas.microsoft.com/office/drawing/2014/main" id="{D589BF7B-75BE-264D-AC8A-AACD793DB503}"/>
                </a:ext>
              </a:extLst>
            </p:cNvPr>
            <p:cNvSpPr/>
            <p:nvPr userDrawn="1"/>
          </p:nvSpPr>
          <p:spPr>
            <a:xfrm>
              <a:off x="12303511" y="6697948"/>
              <a:ext cx="39763" cy="121246"/>
            </a:xfrm>
            <a:custGeom>
              <a:avLst/>
              <a:gdLst>
                <a:gd name="connsiteX0" fmla="*/ 39764 w 39763"/>
                <a:gd name="connsiteY0" fmla="*/ 19906 h 121246"/>
                <a:gd name="connsiteX1" fmla="*/ 39764 w 39763"/>
                <a:gd name="connsiteY1" fmla="*/ 101341 h 121246"/>
                <a:gd name="connsiteX2" fmla="*/ 19882 w 39763"/>
                <a:gd name="connsiteY2" fmla="*/ 121247 h 121246"/>
                <a:gd name="connsiteX3" fmla="*/ 19882 w 39763"/>
                <a:gd name="connsiteY3" fmla="*/ 121247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9"/>
                    <a:pt x="30727" y="121247"/>
                    <a:pt x="19882" y="121247"/>
                  </a:cubicBezTo>
                  <a:lnTo>
                    <a:pt x="19882" y="121247"/>
                  </a:lnTo>
                  <a:cubicBezTo>
                    <a:pt x="9037" y="121247"/>
                    <a:pt x="0" y="112199"/>
                    <a:pt x="0" y="101341"/>
                  </a:cubicBezTo>
                  <a:lnTo>
                    <a:pt x="0" y="19906"/>
                  </a:lnTo>
                  <a:cubicBezTo>
                    <a:pt x="0" y="9048"/>
                    <a:pt x="9037" y="0"/>
                    <a:pt x="19882" y="0"/>
                  </a:cubicBezTo>
                  <a:lnTo>
                    <a:pt x="19882" y="0"/>
                  </a:lnTo>
                  <a:cubicBezTo>
                    <a:pt x="28919" y="0"/>
                    <a:pt x="39764" y="9048"/>
                    <a:pt x="39764" y="19906"/>
                  </a:cubicBezTo>
                  <a:close/>
                </a:path>
              </a:pathLst>
            </a:custGeom>
            <a:solidFill>
              <a:srgbClr val="549D40"/>
            </a:solidFill>
            <a:ln w="18073" cap="flat">
              <a:noFill/>
              <a:prstDash val="solid"/>
              <a:miter/>
            </a:ln>
          </p:spPr>
          <p:txBody>
            <a:bodyPr rtlCol="0" anchor="ctr"/>
            <a:lstStyle/>
            <a:p>
              <a:endParaRPr lang="en-US"/>
            </a:p>
          </p:txBody>
        </p:sp>
        <p:sp>
          <p:nvSpPr>
            <p:cNvPr id="4035" name="Freeform 4034">
              <a:extLst>
                <a:ext uri="{FF2B5EF4-FFF2-40B4-BE49-F238E27FC236}">
                  <a16:creationId xmlns:a16="http://schemas.microsoft.com/office/drawing/2014/main" id="{DE42AB49-4FE0-544D-99ED-9AA352F40CF2}"/>
                </a:ext>
              </a:extLst>
            </p:cNvPr>
            <p:cNvSpPr/>
            <p:nvPr userDrawn="1"/>
          </p:nvSpPr>
          <p:spPr>
            <a:xfrm>
              <a:off x="10770118" y="54366"/>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3"/>
                    <a:pt x="44062" y="117984"/>
                    <a:pt x="38640" y="108935"/>
                  </a:cubicBezTo>
                  <a:lnTo>
                    <a:pt x="2491" y="29311"/>
                  </a:lnTo>
                  <a:cubicBezTo>
                    <a:pt x="-2931" y="16643"/>
                    <a:pt x="684" y="5785"/>
                    <a:pt x="11529" y="2166"/>
                  </a:cubicBezTo>
                  <a:close/>
                </a:path>
              </a:pathLst>
            </a:custGeom>
            <a:solidFill>
              <a:srgbClr val="549D40"/>
            </a:solidFill>
            <a:ln w="18073" cap="flat">
              <a:noFill/>
              <a:prstDash val="solid"/>
              <a:miter/>
            </a:ln>
          </p:spPr>
          <p:txBody>
            <a:bodyPr rtlCol="0" anchor="ctr"/>
            <a:lstStyle/>
            <a:p>
              <a:endParaRPr lang="en-US"/>
            </a:p>
          </p:txBody>
        </p:sp>
        <p:sp>
          <p:nvSpPr>
            <p:cNvPr id="4036" name="Freeform 4035">
              <a:extLst>
                <a:ext uri="{FF2B5EF4-FFF2-40B4-BE49-F238E27FC236}">
                  <a16:creationId xmlns:a16="http://schemas.microsoft.com/office/drawing/2014/main" id="{6482A97B-5E2F-AB40-8B33-F62B80729956}"/>
                </a:ext>
              </a:extLst>
            </p:cNvPr>
            <p:cNvSpPr/>
            <p:nvPr userDrawn="1"/>
          </p:nvSpPr>
          <p:spPr>
            <a:xfrm>
              <a:off x="11072967" y="54366"/>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5"/>
                  </a:cubicBezTo>
                  <a:lnTo>
                    <a:pt x="3292" y="29311"/>
                  </a:lnTo>
                  <a:cubicBezTo>
                    <a:pt x="-3938" y="16643"/>
                    <a:pt x="1484" y="5785"/>
                    <a:pt x="12329" y="2166"/>
                  </a:cubicBezTo>
                  <a:close/>
                </a:path>
              </a:pathLst>
            </a:custGeom>
            <a:solidFill>
              <a:srgbClr val="549D40"/>
            </a:solidFill>
            <a:ln w="18073" cap="flat">
              <a:noFill/>
              <a:prstDash val="solid"/>
              <a:miter/>
            </a:ln>
          </p:spPr>
          <p:txBody>
            <a:bodyPr rtlCol="0" anchor="ctr"/>
            <a:lstStyle/>
            <a:p>
              <a:endParaRPr lang="en-US"/>
            </a:p>
          </p:txBody>
        </p:sp>
        <p:sp>
          <p:nvSpPr>
            <p:cNvPr id="4037" name="Freeform 4036">
              <a:extLst>
                <a:ext uri="{FF2B5EF4-FFF2-40B4-BE49-F238E27FC236}">
                  <a16:creationId xmlns:a16="http://schemas.microsoft.com/office/drawing/2014/main" id="{34084DB8-69D8-D741-A4B0-57D5EE286E5A}"/>
                </a:ext>
              </a:extLst>
            </p:cNvPr>
            <p:cNvSpPr/>
            <p:nvPr userDrawn="1"/>
          </p:nvSpPr>
          <p:spPr>
            <a:xfrm>
              <a:off x="11394368" y="54524"/>
              <a:ext cx="39763" cy="121445"/>
            </a:xfrm>
            <a:custGeom>
              <a:avLst/>
              <a:gdLst>
                <a:gd name="connsiteX0" fmla="*/ 39763 w 39763"/>
                <a:gd name="connsiteY0" fmla="*/ 20105 h 121445"/>
                <a:gd name="connsiteX1" fmla="*/ 39763 w 39763"/>
                <a:gd name="connsiteY1" fmla="*/ 101539 h 121445"/>
                <a:gd name="connsiteX2" fmla="*/ 19882 w 39763"/>
                <a:gd name="connsiteY2" fmla="*/ 121446 h 121445"/>
                <a:gd name="connsiteX3" fmla="*/ 19882 w 39763"/>
                <a:gd name="connsiteY3" fmla="*/ 121446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3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3" y="20105"/>
                  </a:moveTo>
                  <a:lnTo>
                    <a:pt x="39763" y="101539"/>
                  </a:lnTo>
                  <a:cubicBezTo>
                    <a:pt x="39763" y="112397"/>
                    <a:pt x="30726" y="121446"/>
                    <a:pt x="19882" y="121446"/>
                  </a:cubicBezTo>
                  <a:lnTo>
                    <a:pt x="19882" y="121446"/>
                  </a:lnTo>
                  <a:cubicBezTo>
                    <a:pt x="9037" y="121446"/>
                    <a:pt x="0" y="112397"/>
                    <a:pt x="0" y="101539"/>
                  </a:cubicBezTo>
                  <a:lnTo>
                    <a:pt x="0" y="20105"/>
                  </a:lnTo>
                  <a:cubicBezTo>
                    <a:pt x="0" y="9247"/>
                    <a:pt x="9037" y="199"/>
                    <a:pt x="19882" y="199"/>
                  </a:cubicBezTo>
                  <a:lnTo>
                    <a:pt x="19882" y="199"/>
                  </a:lnTo>
                  <a:cubicBezTo>
                    <a:pt x="30726" y="-1611"/>
                    <a:pt x="39763" y="9247"/>
                    <a:pt x="39763" y="20105"/>
                  </a:cubicBezTo>
                  <a:close/>
                </a:path>
              </a:pathLst>
            </a:custGeom>
            <a:solidFill>
              <a:srgbClr val="549D40"/>
            </a:solidFill>
            <a:ln w="18073" cap="flat">
              <a:noFill/>
              <a:prstDash val="solid"/>
              <a:miter/>
            </a:ln>
          </p:spPr>
          <p:txBody>
            <a:bodyPr rtlCol="0" anchor="ctr"/>
            <a:lstStyle/>
            <a:p>
              <a:endParaRPr lang="en-US"/>
            </a:p>
          </p:txBody>
        </p:sp>
        <p:sp>
          <p:nvSpPr>
            <p:cNvPr id="4038" name="Freeform 4037">
              <a:extLst>
                <a:ext uri="{FF2B5EF4-FFF2-40B4-BE49-F238E27FC236}">
                  <a16:creationId xmlns:a16="http://schemas.microsoft.com/office/drawing/2014/main" id="{93A8BFBE-9B98-1146-804C-5019777CA133}"/>
                </a:ext>
              </a:extLst>
            </p:cNvPr>
            <p:cNvSpPr/>
            <p:nvPr userDrawn="1"/>
          </p:nvSpPr>
          <p:spPr>
            <a:xfrm>
              <a:off x="11678459" y="54366"/>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5"/>
                  </a:cubicBezTo>
                  <a:lnTo>
                    <a:pt x="3292" y="29311"/>
                  </a:lnTo>
                  <a:cubicBezTo>
                    <a:pt x="-3938" y="16643"/>
                    <a:pt x="1484" y="5785"/>
                    <a:pt x="12329" y="2166"/>
                  </a:cubicBezTo>
                  <a:close/>
                </a:path>
              </a:pathLst>
            </a:custGeom>
            <a:solidFill>
              <a:srgbClr val="549D40"/>
            </a:solidFill>
            <a:ln w="18073" cap="flat">
              <a:noFill/>
              <a:prstDash val="solid"/>
              <a:miter/>
            </a:ln>
          </p:spPr>
          <p:txBody>
            <a:bodyPr rtlCol="0" anchor="ctr"/>
            <a:lstStyle/>
            <a:p>
              <a:endParaRPr lang="en-US"/>
            </a:p>
          </p:txBody>
        </p:sp>
        <p:sp>
          <p:nvSpPr>
            <p:cNvPr id="4039" name="Freeform 4038">
              <a:extLst>
                <a:ext uri="{FF2B5EF4-FFF2-40B4-BE49-F238E27FC236}">
                  <a16:creationId xmlns:a16="http://schemas.microsoft.com/office/drawing/2014/main" id="{D3EC0085-FFFC-E247-9851-39E77EA6F523}"/>
                </a:ext>
              </a:extLst>
            </p:cNvPr>
            <p:cNvSpPr/>
            <p:nvPr userDrawn="1"/>
          </p:nvSpPr>
          <p:spPr>
            <a:xfrm>
              <a:off x="11982109" y="54366"/>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89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89" y="90839"/>
                  </a:lnTo>
                  <a:cubicBezTo>
                    <a:pt x="81012" y="99887"/>
                    <a:pt x="75589" y="112555"/>
                    <a:pt x="66552" y="117984"/>
                  </a:cubicBezTo>
                  <a:lnTo>
                    <a:pt x="66552" y="117984"/>
                  </a:lnTo>
                  <a:cubicBezTo>
                    <a:pt x="57515" y="123413"/>
                    <a:pt x="44863" y="117984"/>
                    <a:pt x="39441" y="108935"/>
                  </a:cubicBezTo>
                  <a:lnTo>
                    <a:pt x="3292" y="29311"/>
                  </a:lnTo>
                  <a:cubicBezTo>
                    <a:pt x="-3938" y="16643"/>
                    <a:pt x="1485" y="5785"/>
                    <a:pt x="12329" y="2166"/>
                  </a:cubicBezTo>
                  <a:close/>
                </a:path>
              </a:pathLst>
            </a:custGeom>
            <a:solidFill>
              <a:srgbClr val="549D40"/>
            </a:solidFill>
            <a:ln w="18073" cap="flat">
              <a:noFill/>
              <a:prstDash val="solid"/>
              <a:miter/>
            </a:ln>
          </p:spPr>
          <p:txBody>
            <a:bodyPr rtlCol="0" anchor="ctr"/>
            <a:lstStyle/>
            <a:p>
              <a:endParaRPr lang="en-US"/>
            </a:p>
          </p:txBody>
        </p:sp>
        <p:sp>
          <p:nvSpPr>
            <p:cNvPr id="4040" name="Freeform 4039">
              <a:extLst>
                <a:ext uri="{FF2B5EF4-FFF2-40B4-BE49-F238E27FC236}">
                  <a16:creationId xmlns:a16="http://schemas.microsoft.com/office/drawing/2014/main" id="{82BA2ABF-2DD2-1A4D-BC2C-C8E879FFE562}"/>
                </a:ext>
              </a:extLst>
            </p:cNvPr>
            <p:cNvSpPr/>
            <p:nvPr userDrawn="1"/>
          </p:nvSpPr>
          <p:spPr>
            <a:xfrm>
              <a:off x="12303511" y="54524"/>
              <a:ext cx="39763" cy="121445"/>
            </a:xfrm>
            <a:custGeom>
              <a:avLst/>
              <a:gdLst>
                <a:gd name="connsiteX0" fmla="*/ 39764 w 39763"/>
                <a:gd name="connsiteY0" fmla="*/ 20105 h 121445"/>
                <a:gd name="connsiteX1" fmla="*/ 39764 w 39763"/>
                <a:gd name="connsiteY1" fmla="*/ 101539 h 121445"/>
                <a:gd name="connsiteX2" fmla="*/ 19882 w 39763"/>
                <a:gd name="connsiteY2" fmla="*/ 121446 h 121445"/>
                <a:gd name="connsiteX3" fmla="*/ 19882 w 39763"/>
                <a:gd name="connsiteY3" fmla="*/ 121446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7" y="121446"/>
                    <a:pt x="19882" y="121446"/>
                  </a:cubicBezTo>
                  <a:lnTo>
                    <a:pt x="19882" y="121446"/>
                  </a:lnTo>
                  <a:cubicBezTo>
                    <a:pt x="9037" y="121446"/>
                    <a:pt x="0" y="112397"/>
                    <a:pt x="0" y="101539"/>
                  </a:cubicBezTo>
                  <a:lnTo>
                    <a:pt x="0" y="20105"/>
                  </a:lnTo>
                  <a:cubicBezTo>
                    <a:pt x="0" y="9247"/>
                    <a:pt x="9037" y="199"/>
                    <a:pt x="19882" y="199"/>
                  </a:cubicBezTo>
                  <a:lnTo>
                    <a:pt x="19882" y="199"/>
                  </a:lnTo>
                  <a:cubicBezTo>
                    <a:pt x="28919" y="-1611"/>
                    <a:pt x="39764" y="9247"/>
                    <a:pt x="39764" y="20105"/>
                  </a:cubicBezTo>
                  <a:close/>
                </a:path>
              </a:pathLst>
            </a:custGeom>
            <a:solidFill>
              <a:srgbClr val="549D40"/>
            </a:solidFill>
            <a:ln w="18073" cap="flat">
              <a:noFill/>
              <a:prstDash val="solid"/>
              <a:miter/>
            </a:ln>
          </p:spPr>
          <p:txBody>
            <a:bodyPr rtlCol="0" anchor="ctr"/>
            <a:lstStyle/>
            <a:p>
              <a:endParaRPr lang="en-US"/>
            </a:p>
          </p:txBody>
        </p:sp>
        <p:sp>
          <p:nvSpPr>
            <p:cNvPr id="4041" name="Freeform 4040">
              <a:extLst>
                <a:ext uri="{FF2B5EF4-FFF2-40B4-BE49-F238E27FC236}">
                  <a16:creationId xmlns:a16="http://schemas.microsoft.com/office/drawing/2014/main" id="{AE4B3C4E-6348-274C-B393-3F6FA117B999}"/>
                </a:ext>
              </a:extLst>
            </p:cNvPr>
            <p:cNvSpPr/>
            <p:nvPr userDrawn="1"/>
          </p:nvSpPr>
          <p:spPr>
            <a:xfrm>
              <a:off x="11998053" y="356935"/>
              <a:ext cx="39763" cy="19905"/>
            </a:xfrm>
            <a:custGeom>
              <a:avLst/>
              <a:gdLst>
                <a:gd name="connsiteX0" fmla="*/ 0 w 39763"/>
                <a:gd name="connsiteY0" fmla="*/ 19906 h 19905"/>
                <a:gd name="connsiteX1" fmla="*/ 19882 w 39763"/>
                <a:gd name="connsiteY1" fmla="*/ 0 h 19905"/>
                <a:gd name="connsiteX2" fmla="*/ 19882 w 39763"/>
                <a:gd name="connsiteY2" fmla="*/ 0 h 19905"/>
                <a:gd name="connsiteX3" fmla="*/ 39764 w 39763"/>
                <a:gd name="connsiteY3" fmla="*/ 19906 h 19905"/>
              </a:gdLst>
              <a:ahLst/>
              <a:cxnLst>
                <a:cxn ang="0">
                  <a:pos x="connsiteX0" y="connsiteY0"/>
                </a:cxn>
                <a:cxn ang="0">
                  <a:pos x="connsiteX1" y="connsiteY1"/>
                </a:cxn>
                <a:cxn ang="0">
                  <a:pos x="connsiteX2" y="connsiteY2"/>
                </a:cxn>
                <a:cxn ang="0">
                  <a:pos x="connsiteX3" y="connsiteY3"/>
                </a:cxn>
              </a:cxnLst>
              <a:rect l="l" t="t" r="r" b="b"/>
              <a:pathLst>
                <a:path w="39763" h="19905">
                  <a:moveTo>
                    <a:pt x="0" y="19906"/>
                  </a:moveTo>
                  <a:cubicBezTo>
                    <a:pt x="0" y="9048"/>
                    <a:pt x="9037" y="0"/>
                    <a:pt x="19882" y="0"/>
                  </a:cubicBezTo>
                  <a:lnTo>
                    <a:pt x="19882" y="0"/>
                  </a:lnTo>
                  <a:cubicBezTo>
                    <a:pt x="30727" y="0"/>
                    <a:pt x="39764" y="9048"/>
                    <a:pt x="39764" y="19906"/>
                  </a:cubicBezTo>
                </a:path>
              </a:pathLst>
            </a:custGeom>
            <a:solidFill>
              <a:srgbClr val="549D40"/>
            </a:solidFill>
            <a:ln w="18073" cap="flat">
              <a:noFill/>
              <a:prstDash val="solid"/>
              <a:miter/>
            </a:ln>
          </p:spPr>
          <p:txBody>
            <a:bodyPr rtlCol="0" anchor="ctr"/>
            <a:lstStyle/>
            <a:p>
              <a:endParaRPr lang="en-US"/>
            </a:p>
          </p:txBody>
        </p:sp>
        <p:sp>
          <p:nvSpPr>
            <p:cNvPr id="4042" name="Freeform 4041">
              <a:extLst>
                <a:ext uri="{FF2B5EF4-FFF2-40B4-BE49-F238E27FC236}">
                  <a16:creationId xmlns:a16="http://schemas.microsoft.com/office/drawing/2014/main" id="{39BC8831-F8E1-804B-AC03-599FAB89B045}"/>
                </a:ext>
              </a:extLst>
            </p:cNvPr>
            <p:cNvSpPr/>
            <p:nvPr userDrawn="1"/>
          </p:nvSpPr>
          <p:spPr>
            <a:xfrm>
              <a:off x="8406573" y="90916"/>
              <a:ext cx="39763" cy="81434"/>
            </a:xfrm>
            <a:custGeom>
              <a:avLst/>
              <a:gdLst>
                <a:gd name="connsiteX0" fmla="*/ 39764 w 39763"/>
                <a:gd name="connsiteY0" fmla="*/ 0 h 81434"/>
                <a:gd name="connsiteX1" fmla="*/ 39764 w 39763"/>
                <a:gd name="connsiteY1" fmla="*/ 61528 h 81434"/>
                <a:gd name="connsiteX2" fmla="*/ 19882 w 39763"/>
                <a:gd name="connsiteY2" fmla="*/ 81434 h 81434"/>
                <a:gd name="connsiteX3" fmla="*/ 19882 w 39763"/>
                <a:gd name="connsiteY3" fmla="*/ 81434 h 81434"/>
                <a:gd name="connsiteX4" fmla="*/ 0 w 39763"/>
                <a:gd name="connsiteY4" fmla="*/ 61528 h 81434"/>
                <a:gd name="connsiteX5" fmla="*/ 39764 w 39763"/>
                <a:gd name="connsiteY5" fmla="*/ 0 h 81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763" h="81434">
                  <a:moveTo>
                    <a:pt x="39764" y="0"/>
                  </a:moveTo>
                  <a:lnTo>
                    <a:pt x="39764" y="61528"/>
                  </a:lnTo>
                  <a:cubicBezTo>
                    <a:pt x="39764" y="72386"/>
                    <a:pt x="30726" y="81434"/>
                    <a:pt x="19882" y="81434"/>
                  </a:cubicBezTo>
                  <a:lnTo>
                    <a:pt x="19882" y="81434"/>
                  </a:lnTo>
                  <a:cubicBezTo>
                    <a:pt x="9037" y="81434"/>
                    <a:pt x="0" y="72386"/>
                    <a:pt x="0" y="61528"/>
                  </a:cubicBezTo>
                  <a:lnTo>
                    <a:pt x="39764" y="0"/>
                  </a:lnTo>
                  <a:close/>
                </a:path>
              </a:pathLst>
            </a:custGeom>
            <a:solidFill>
              <a:srgbClr val="549D40"/>
            </a:solidFill>
            <a:ln w="18073" cap="flat">
              <a:noFill/>
              <a:prstDash val="solid"/>
              <a:miter/>
            </a:ln>
          </p:spPr>
          <p:txBody>
            <a:bodyPr rtlCol="0" anchor="ctr"/>
            <a:lstStyle/>
            <a:p>
              <a:endParaRPr lang="en-US"/>
            </a:p>
          </p:txBody>
        </p:sp>
        <p:sp>
          <p:nvSpPr>
            <p:cNvPr id="4043" name="Freeform 4042">
              <a:extLst>
                <a:ext uri="{FF2B5EF4-FFF2-40B4-BE49-F238E27FC236}">
                  <a16:creationId xmlns:a16="http://schemas.microsoft.com/office/drawing/2014/main" id="{EFFBAC42-582C-EE45-B40A-FBF759918C86}"/>
                </a:ext>
              </a:extLst>
            </p:cNvPr>
            <p:cNvSpPr/>
            <p:nvPr userDrawn="1"/>
          </p:nvSpPr>
          <p:spPr>
            <a:xfrm>
              <a:off x="8151725" y="639240"/>
              <a:ext cx="39763" cy="106769"/>
            </a:xfrm>
            <a:custGeom>
              <a:avLst/>
              <a:gdLst>
                <a:gd name="connsiteX0" fmla="*/ 36149 w 39763"/>
                <a:gd name="connsiteY0" fmla="*/ 0 h 106769"/>
                <a:gd name="connsiteX1" fmla="*/ 39764 w 39763"/>
                <a:gd name="connsiteY1" fmla="*/ 86863 h 106769"/>
                <a:gd name="connsiteX2" fmla="*/ 19882 w 39763"/>
                <a:gd name="connsiteY2" fmla="*/ 106770 h 106769"/>
                <a:gd name="connsiteX3" fmla="*/ 19882 w 39763"/>
                <a:gd name="connsiteY3" fmla="*/ 106770 h 106769"/>
                <a:gd name="connsiteX4" fmla="*/ 0 w 39763"/>
                <a:gd name="connsiteY4" fmla="*/ 86863 h 106769"/>
                <a:gd name="connsiteX5" fmla="*/ 36149 w 39763"/>
                <a:gd name="connsiteY5" fmla="*/ 0 h 106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763" h="106769">
                  <a:moveTo>
                    <a:pt x="36149" y="0"/>
                  </a:moveTo>
                  <a:lnTo>
                    <a:pt x="39764" y="86863"/>
                  </a:lnTo>
                  <a:cubicBezTo>
                    <a:pt x="39764" y="97721"/>
                    <a:pt x="30726" y="106770"/>
                    <a:pt x="19882" y="106770"/>
                  </a:cubicBezTo>
                  <a:lnTo>
                    <a:pt x="19882" y="106770"/>
                  </a:lnTo>
                  <a:cubicBezTo>
                    <a:pt x="9037" y="106770"/>
                    <a:pt x="0" y="97721"/>
                    <a:pt x="0" y="86863"/>
                  </a:cubicBezTo>
                  <a:lnTo>
                    <a:pt x="36149" y="0"/>
                  </a:lnTo>
                  <a:close/>
                </a:path>
              </a:pathLst>
            </a:custGeom>
            <a:solidFill>
              <a:srgbClr val="549D40"/>
            </a:solidFill>
            <a:ln w="18073" cap="flat">
              <a:noFill/>
              <a:prstDash val="solid"/>
              <a:miter/>
            </a:ln>
          </p:spPr>
          <p:txBody>
            <a:bodyPr rtlCol="0" anchor="ctr"/>
            <a:lstStyle/>
            <a:p>
              <a:endParaRPr lang="en-US"/>
            </a:p>
          </p:txBody>
        </p:sp>
        <p:sp>
          <p:nvSpPr>
            <p:cNvPr id="4044" name="Freeform 4043">
              <a:extLst>
                <a:ext uri="{FF2B5EF4-FFF2-40B4-BE49-F238E27FC236}">
                  <a16:creationId xmlns:a16="http://schemas.microsoft.com/office/drawing/2014/main" id="{ADDF708E-1A35-5549-B717-31574C36E0DD}"/>
                </a:ext>
              </a:extLst>
            </p:cNvPr>
            <p:cNvSpPr/>
            <p:nvPr userDrawn="1"/>
          </p:nvSpPr>
          <p:spPr>
            <a:xfrm>
              <a:off x="7479357" y="2164775"/>
              <a:ext cx="60001" cy="96267"/>
            </a:xfrm>
            <a:custGeom>
              <a:avLst/>
              <a:gdLst>
                <a:gd name="connsiteX0" fmla="*/ 21690 w 60001"/>
                <a:gd name="connsiteY0" fmla="*/ 0 h 96267"/>
                <a:gd name="connsiteX1" fmla="*/ 57838 w 60001"/>
                <a:gd name="connsiteY1" fmla="*/ 66957 h 96267"/>
                <a:gd name="connsiteX2" fmla="*/ 48801 w 60001"/>
                <a:gd name="connsiteY2" fmla="*/ 94102 h 96267"/>
                <a:gd name="connsiteX3" fmla="*/ 48801 w 60001"/>
                <a:gd name="connsiteY3" fmla="*/ 94102 h 96267"/>
                <a:gd name="connsiteX4" fmla="*/ 21690 w 60001"/>
                <a:gd name="connsiteY4" fmla="*/ 85053 h 96267"/>
                <a:gd name="connsiteX5" fmla="*/ 0 w 60001"/>
                <a:gd name="connsiteY5" fmla="*/ 47051 h 96267"/>
                <a:gd name="connsiteX6" fmla="*/ 21690 w 60001"/>
                <a:gd name="connsiteY6" fmla="*/ 0 h 96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001" h="96267">
                  <a:moveTo>
                    <a:pt x="21690" y="0"/>
                  </a:moveTo>
                  <a:lnTo>
                    <a:pt x="57838" y="66957"/>
                  </a:lnTo>
                  <a:cubicBezTo>
                    <a:pt x="63260" y="76005"/>
                    <a:pt x="57838" y="88673"/>
                    <a:pt x="48801" y="94102"/>
                  </a:cubicBezTo>
                  <a:lnTo>
                    <a:pt x="48801" y="94102"/>
                  </a:lnTo>
                  <a:cubicBezTo>
                    <a:pt x="39764" y="99531"/>
                    <a:pt x="27112" y="94102"/>
                    <a:pt x="21690" y="85053"/>
                  </a:cubicBezTo>
                  <a:lnTo>
                    <a:pt x="0" y="47051"/>
                  </a:lnTo>
                  <a:lnTo>
                    <a:pt x="21690" y="0"/>
                  </a:lnTo>
                  <a:close/>
                </a:path>
              </a:pathLst>
            </a:custGeom>
            <a:solidFill>
              <a:srgbClr val="549D40"/>
            </a:solidFill>
            <a:ln w="18073" cap="flat">
              <a:noFill/>
              <a:prstDash val="solid"/>
              <a:miter/>
            </a:ln>
          </p:spPr>
          <p:txBody>
            <a:bodyPr rtlCol="0" anchor="ctr"/>
            <a:lstStyle/>
            <a:p>
              <a:endParaRPr lang="en-US"/>
            </a:p>
          </p:txBody>
        </p:sp>
        <p:sp>
          <p:nvSpPr>
            <p:cNvPr id="4045" name="Freeform 4044">
              <a:extLst>
                <a:ext uri="{FF2B5EF4-FFF2-40B4-BE49-F238E27FC236}">
                  <a16:creationId xmlns:a16="http://schemas.microsoft.com/office/drawing/2014/main" id="{253D8800-45D1-EC45-A80C-04D76848F096}"/>
                </a:ext>
              </a:extLst>
            </p:cNvPr>
            <p:cNvSpPr/>
            <p:nvPr userDrawn="1"/>
          </p:nvSpPr>
          <p:spPr>
            <a:xfrm>
              <a:off x="7204626" y="2754721"/>
              <a:ext cx="39763" cy="119437"/>
            </a:xfrm>
            <a:custGeom>
              <a:avLst/>
              <a:gdLst>
                <a:gd name="connsiteX0" fmla="*/ 27112 w 39763"/>
                <a:gd name="connsiteY0" fmla="*/ 0 h 119437"/>
                <a:gd name="connsiteX1" fmla="*/ 39764 w 39763"/>
                <a:gd name="connsiteY1" fmla="*/ 18097 h 119437"/>
                <a:gd name="connsiteX2" fmla="*/ 39764 w 39763"/>
                <a:gd name="connsiteY2" fmla="*/ 99531 h 119437"/>
                <a:gd name="connsiteX3" fmla="*/ 19882 w 39763"/>
                <a:gd name="connsiteY3" fmla="*/ 119437 h 119437"/>
                <a:gd name="connsiteX4" fmla="*/ 19882 w 39763"/>
                <a:gd name="connsiteY4" fmla="*/ 119437 h 119437"/>
                <a:gd name="connsiteX5" fmla="*/ 0 w 39763"/>
                <a:gd name="connsiteY5" fmla="*/ 99531 h 119437"/>
                <a:gd name="connsiteX6" fmla="*/ 0 w 39763"/>
                <a:gd name="connsiteY6" fmla="*/ 59718 h 119437"/>
                <a:gd name="connsiteX7" fmla="*/ 27112 w 39763"/>
                <a:gd name="connsiteY7" fmla="*/ 0 h 119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763" h="119437">
                  <a:moveTo>
                    <a:pt x="27112" y="0"/>
                  </a:moveTo>
                  <a:cubicBezTo>
                    <a:pt x="34341" y="3619"/>
                    <a:pt x="39764" y="10858"/>
                    <a:pt x="39764" y="18097"/>
                  </a:cubicBezTo>
                  <a:lnTo>
                    <a:pt x="39764" y="99531"/>
                  </a:lnTo>
                  <a:cubicBezTo>
                    <a:pt x="39764" y="110389"/>
                    <a:pt x="30727" y="119437"/>
                    <a:pt x="19882" y="119437"/>
                  </a:cubicBezTo>
                  <a:lnTo>
                    <a:pt x="19882" y="119437"/>
                  </a:lnTo>
                  <a:cubicBezTo>
                    <a:pt x="9037" y="119437"/>
                    <a:pt x="0" y="110389"/>
                    <a:pt x="0" y="99531"/>
                  </a:cubicBezTo>
                  <a:lnTo>
                    <a:pt x="0" y="59718"/>
                  </a:lnTo>
                  <a:lnTo>
                    <a:pt x="27112" y="0"/>
                  </a:lnTo>
                  <a:close/>
                </a:path>
              </a:pathLst>
            </a:custGeom>
            <a:solidFill>
              <a:srgbClr val="549D40"/>
            </a:solidFill>
            <a:ln w="18073" cap="flat">
              <a:noFill/>
              <a:prstDash val="solid"/>
              <a:miter/>
            </a:ln>
          </p:spPr>
          <p:txBody>
            <a:bodyPr rtlCol="0" anchor="ctr"/>
            <a:lstStyle/>
            <a:p>
              <a:endParaRPr lang="en-US"/>
            </a:p>
          </p:txBody>
        </p:sp>
        <p:sp>
          <p:nvSpPr>
            <p:cNvPr id="4046" name="Freeform 4045">
              <a:extLst>
                <a:ext uri="{FF2B5EF4-FFF2-40B4-BE49-F238E27FC236}">
                  <a16:creationId xmlns:a16="http://schemas.microsoft.com/office/drawing/2014/main" id="{000B2A0B-ECD7-634B-8B13-F08ACBCECB22}"/>
                </a:ext>
              </a:extLst>
            </p:cNvPr>
            <p:cNvSpPr/>
            <p:nvPr userDrawn="1"/>
          </p:nvSpPr>
          <p:spPr>
            <a:xfrm>
              <a:off x="6911820" y="3388098"/>
              <a:ext cx="39763" cy="101340"/>
            </a:xfrm>
            <a:custGeom>
              <a:avLst/>
              <a:gdLst>
                <a:gd name="connsiteX0" fmla="*/ 39764 w 39763"/>
                <a:gd name="connsiteY0" fmla="*/ 0 h 101340"/>
                <a:gd name="connsiteX1" fmla="*/ 39764 w 39763"/>
                <a:gd name="connsiteY1" fmla="*/ 81434 h 101340"/>
                <a:gd name="connsiteX2" fmla="*/ 19882 w 39763"/>
                <a:gd name="connsiteY2" fmla="*/ 101341 h 101340"/>
                <a:gd name="connsiteX3" fmla="*/ 19882 w 39763"/>
                <a:gd name="connsiteY3" fmla="*/ 101341 h 101340"/>
                <a:gd name="connsiteX4" fmla="*/ 0 w 39763"/>
                <a:gd name="connsiteY4" fmla="*/ 81434 h 101340"/>
                <a:gd name="connsiteX5" fmla="*/ 39764 w 39763"/>
                <a:gd name="connsiteY5" fmla="*/ 0 h 101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763" h="101340">
                  <a:moveTo>
                    <a:pt x="39764" y="0"/>
                  </a:moveTo>
                  <a:lnTo>
                    <a:pt x="39764" y="81434"/>
                  </a:lnTo>
                  <a:cubicBezTo>
                    <a:pt x="39764" y="92292"/>
                    <a:pt x="30726" y="101341"/>
                    <a:pt x="19882" y="101341"/>
                  </a:cubicBezTo>
                  <a:lnTo>
                    <a:pt x="19882" y="101341"/>
                  </a:lnTo>
                  <a:cubicBezTo>
                    <a:pt x="9037" y="101341"/>
                    <a:pt x="0" y="92292"/>
                    <a:pt x="0" y="81434"/>
                  </a:cubicBezTo>
                  <a:lnTo>
                    <a:pt x="39764" y="0"/>
                  </a:lnTo>
                  <a:close/>
                </a:path>
              </a:pathLst>
            </a:custGeom>
            <a:solidFill>
              <a:srgbClr val="549D40"/>
            </a:solidFill>
            <a:ln w="18073" cap="flat">
              <a:noFill/>
              <a:prstDash val="solid"/>
              <a:miter/>
            </a:ln>
          </p:spPr>
          <p:txBody>
            <a:bodyPr rtlCol="0" anchor="ctr"/>
            <a:lstStyle/>
            <a:p>
              <a:endParaRPr lang="en-US"/>
            </a:p>
          </p:txBody>
        </p:sp>
        <p:sp>
          <p:nvSpPr>
            <p:cNvPr id="4047" name="Freeform 4046">
              <a:extLst>
                <a:ext uri="{FF2B5EF4-FFF2-40B4-BE49-F238E27FC236}">
                  <a16:creationId xmlns:a16="http://schemas.microsoft.com/office/drawing/2014/main" id="{86F49D44-861D-0449-820C-329956AEF176}"/>
                </a:ext>
              </a:extLst>
            </p:cNvPr>
            <p:cNvSpPr/>
            <p:nvPr userDrawn="1"/>
          </p:nvSpPr>
          <p:spPr>
            <a:xfrm>
              <a:off x="6250297" y="4879250"/>
              <a:ext cx="39763" cy="117627"/>
            </a:xfrm>
            <a:custGeom>
              <a:avLst/>
              <a:gdLst>
                <a:gd name="connsiteX0" fmla="*/ 30726 w 39763"/>
                <a:gd name="connsiteY0" fmla="*/ 0 h 117627"/>
                <a:gd name="connsiteX1" fmla="*/ 39764 w 39763"/>
                <a:gd name="connsiteY1" fmla="*/ 16287 h 117627"/>
                <a:gd name="connsiteX2" fmla="*/ 39764 w 39763"/>
                <a:gd name="connsiteY2" fmla="*/ 97721 h 117627"/>
                <a:gd name="connsiteX3" fmla="*/ 19882 w 39763"/>
                <a:gd name="connsiteY3" fmla="*/ 117627 h 117627"/>
                <a:gd name="connsiteX4" fmla="*/ 19882 w 39763"/>
                <a:gd name="connsiteY4" fmla="*/ 117627 h 117627"/>
                <a:gd name="connsiteX5" fmla="*/ 0 w 39763"/>
                <a:gd name="connsiteY5" fmla="*/ 97721 h 117627"/>
                <a:gd name="connsiteX6" fmla="*/ 0 w 39763"/>
                <a:gd name="connsiteY6" fmla="*/ 66957 h 117627"/>
                <a:gd name="connsiteX7" fmla="*/ 30726 w 39763"/>
                <a:gd name="connsiteY7" fmla="*/ 0 h 11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763" h="117627">
                  <a:moveTo>
                    <a:pt x="30726" y="0"/>
                  </a:moveTo>
                  <a:cubicBezTo>
                    <a:pt x="36149" y="3620"/>
                    <a:pt x="39764" y="9048"/>
                    <a:pt x="39764" y="16287"/>
                  </a:cubicBezTo>
                  <a:lnTo>
                    <a:pt x="39764" y="97721"/>
                  </a:lnTo>
                  <a:cubicBezTo>
                    <a:pt x="39764" y="108579"/>
                    <a:pt x="30726" y="117627"/>
                    <a:pt x="19882" y="117627"/>
                  </a:cubicBezTo>
                  <a:lnTo>
                    <a:pt x="19882" y="117627"/>
                  </a:lnTo>
                  <a:cubicBezTo>
                    <a:pt x="9037" y="117627"/>
                    <a:pt x="0" y="108579"/>
                    <a:pt x="0" y="97721"/>
                  </a:cubicBezTo>
                  <a:lnTo>
                    <a:pt x="0" y="66957"/>
                  </a:lnTo>
                  <a:lnTo>
                    <a:pt x="30726" y="0"/>
                  </a:lnTo>
                  <a:close/>
                </a:path>
              </a:pathLst>
            </a:custGeom>
            <a:solidFill>
              <a:srgbClr val="549D40"/>
            </a:solidFill>
            <a:ln w="18073" cap="flat">
              <a:noFill/>
              <a:prstDash val="solid"/>
              <a:miter/>
            </a:ln>
          </p:spPr>
          <p:txBody>
            <a:bodyPr rtlCol="0" anchor="ctr"/>
            <a:lstStyle/>
            <a:p>
              <a:endParaRPr lang="en-US"/>
            </a:p>
          </p:txBody>
        </p:sp>
        <p:sp>
          <p:nvSpPr>
            <p:cNvPr id="4048" name="Freeform 4047">
              <a:extLst>
                <a:ext uri="{FF2B5EF4-FFF2-40B4-BE49-F238E27FC236}">
                  <a16:creationId xmlns:a16="http://schemas.microsoft.com/office/drawing/2014/main" id="{D82592AE-8961-AD49-B895-64D84479C9F8}"/>
                </a:ext>
              </a:extLst>
            </p:cNvPr>
            <p:cNvSpPr/>
            <p:nvPr userDrawn="1"/>
          </p:nvSpPr>
          <p:spPr>
            <a:xfrm>
              <a:off x="5977374" y="5503579"/>
              <a:ext cx="49741" cy="100472"/>
            </a:xfrm>
            <a:custGeom>
              <a:avLst/>
              <a:gdLst>
                <a:gd name="connsiteX0" fmla="*/ 23497 w 49741"/>
                <a:gd name="connsiteY0" fmla="*/ 0 h 100472"/>
                <a:gd name="connsiteX1" fmla="*/ 48801 w 49741"/>
                <a:gd name="connsiteY1" fmla="*/ 76006 h 100472"/>
                <a:gd name="connsiteX2" fmla="*/ 34341 w 49741"/>
                <a:gd name="connsiteY2" fmla="*/ 99531 h 100472"/>
                <a:gd name="connsiteX3" fmla="*/ 34341 w 49741"/>
                <a:gd name="connsiteY3" fmla="*/ 99531 h 100472"/>
                <a:gd name="connsiteX4" fmla="*/ 10845 w 49741"/>
                <a:gd name="connsiteY4" fmla="*/ 85054 h 100472"/>
                <a:gd name="connsiteX5" fmla="*/ 0 w 49741"/>
                <a:gd name="connsiteY5" fmla="*/ 57909 h 100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741" h="100472">
                  <a:moveTo>
                    <a:pt x="23497" y="0"/>
                  </a:moveTo>
                  <a:lnTo>
                    <a:pt x="48801" y="76006"/>
                  </a:lnTo>
                  <a:cubicBezTo>
                    <a:pt x="52416" y="86863"/>
                    <a:pt x="45186" y="97721"/>
                    <a:pt x="34341" y="99531"/>
                  </a:cubicBezTo>
                  <a:lnTo>
                    <a:pt x="34341" y="99531"/>
                  </a:lnTo>
                  <a:cubicBezTo>
                    <a:pt x="23497" y="103150"/>
                    <a:pt x="12652" y="95911"/>
                    <a:pt x="10845" y="85054"/>
                  </a:cubicBezTo>
                  <a:lnTo>
                    <a:pt x="0" y="57909"/>
                  </a:lnTo>
                </a:path>
              </a:pathLst>
            </a:custGeom>
            <a:solidFill>
              <a:srgbClr val="549D40"/>
            </a:solidFill>
            <a:ln w="18073" cap="flat">
              <a:noFill/>
              <a:prstDash val="solid"/>
              <a:miter/>
            </a:ln>
          </p:spPr>
          <p:txBody>
            <a:bodyPr rtlCol="0" anchor="ctr"/>
            <a:lstStyle/>
            <a:p>
              <a:endParaRPr lang="en-US"/>
            </a:p>
          </p:txBody>
        </p:sp>
        <p:sp>
          <p:nvSpPr>
            <p:cNvPr id="4049" name="Freeform 4048">
              <a:extLst>
                <a:ext uri="{FF2B5EF4-FFF2-40B4-BE49-F238E27FC236}">
                  <a16:creationId xmlns:a16="http://schemas.microsoft.com/office/drawing/2014/main" id="{07ECC774-E3CD-A447-872B-8F49BCDEAE4F}"/>
                </a:ext>
              </a:extLst>
            </p:cNvPr>
            <p:cNvSpPr/>
            <p:nvPr userDrawn="1"/>
          </p:nvSpPr>
          <p:spPr>
            <a:xfrm>
              <a:off x="5689991" y="6098954"/>
              <a:ext cx="39763" cy="119437"/>
            </a:xfrm>
            <a:custGeom>
              <a:avLst/>
              <a:gdLst>
                <a:gd name="connsiteX0" fmla="*/ 39764 w 39763"/>
                <a:gd name="connsiteY0" fmla="*/ 0 h 119437"/>
                <a:gd name="connsiteX1" fmla="*/ 39764 w 39763"/>
                <a:gd name="connsiteY1" fmla="*/ 99531 h 119437"/>
                <a:gd name="connsiteX2" fmla="*/ 19882 w 39763"/>
                <a:gd name="connsiteY2" fmla="*/ 119437 h 119437"/>
                <a:gd name="connsiteX3" fmla="*/ 19882 w 39763"/>
                <a:gd name="connsiteY3" fmla="*/ 119437 h 119437"/>
                <a:gd name="connsiteX4" fmla="*/ 0 w 39763"/>
                <a:gd name="connsiteY4" fmla="*/ 99531 h 119437"/>
                <a:gd name="connsiteX5" fmla="*/ 39764 w 39763"/>
                <a:gd name="connsiteY5" fmla="*/ 0 h 119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763" h="119437">
                  <a:moveTo>
                    <a:pt x="39764" y="0"/>
                  </a:moveTo>
                  <a:lnTo>
                    <a:pt x="39764" y="99531"/>
                  </a:lnTo>
                  <a:cubicBezTo>
                    <a:pt x="39764" y="110389"/>
                    <a:pt x="30726" y="119437"/>
                    <a:pt x="19882" y="119437"/>
                  </a:cubicBezTo>
                  <a:lnTo>
                    <a:pt x="19882" y="119437"/>
                  </a:lnTo>
                  <a:cubicBezTo>
                    <a:pt x="9037" y="119437"/>
                    <a:pt x="0" y="110389"/>
                    <a:pt x="0" y="99531"/>
                  </a:cubicBezTo>
                  <a:lnTo>
                    <a:pt x="39764" y="0"/>
                  </a:lnTo>
                  <a:close/>
                </a:path>
              </a:pathLst>
            </a:custGeom>
            <a:solidFill>
              <a:srgbClr val="549D40"/>
            </a:solidFill>
            <a:ln w="18073" cap="flat">
              <a:noFill/>
              <a:prstDash val="solid"/>
              <a:miter/>
            </a:ln>
          </p:spPr>
          <p:txBody>
            <a:bodyPr rtlCol="0" anchor="ctr"/>
            <a:lstStyle/>
            <a:p>
              <a:endParaRPr lang="en-US"/>
            </a:p>
          </p:txBody>
        </p:sp>
      </p:grpSp>
      <p:sp>
        <p:nvSpPr>
          <p:cNvPr id="9" name="Freeform 8">
            <a:extLst>
              <a:ext uri="{FF2B5EF4-FFF2-40B4-BE49-F238E27FC236}">
                <a16:creationId xmlns:a16="http://schemas.microsoft.com/office/drawing/2014/main" id="{CAC7D9FB-597E-5D49-BC3C-773CBDAA62E0}"/>
              </a:ext>
            </a:extLst>
          </p:cNvPr>
          <p:cNvSpPr/>
          <p:nvPr userDrawn="1"/>
        </p:nvSpPr>
        <p:spPr>
          <a:xfrm rot="1450454">
            <a:off x="7779798" y="-393577"/>
            <a:ext cx="892289" cy="1900186"/>
          </a:xfrm>
          <a:custGeom>
            <a:avLst/>
            <a:gdLst>
              <a:gd name="connsiteX0" fmla="*/ 0 w 892289"/>
              <a:gd name="connsiteY0" fmla="*/ 400528 h 1900186"/>
              <a:gd name="connsiteX1" fmla="*/ 892289 w 892289"/>
              <a:gd name="connsiteY1" fmla="*/ 0 h 1900186"/>
              <a:gd name="connsiteX2" fmla="*/ 892288 w 892289"/>
              <a:gd name="connsiteY2" fmla="*/ 1454042 h 1900186"/>
              <a:gd name="connsiteX3" fmla="*/ 446144 w 892289"/>
              <a:gd name="connsiteY3" fmla="*/ 1900186 h 1900186"/>
              <a:gd name="connsiteX4" fmla="*/ 0 w 892289"/>
              <a:gd name="connsiteY4" fmla="*/ 1454042 h 19001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2289" h="1900186">
                <a:moveTo>
                  <a:pt x="0" y="400528"/>
                </a:moveTo>
                <a:lnTo>
                  <a:pt x="892289" y="0"/>
                </a:lnTo>
                <a:lnTo>
                  <a:pt x="892288" y="1454042"/>
                </a:lnTo>
                <a:cubicBezTo>
                  <a:pt x="892288" y="1700441"/>
                  <a:pt x="692543" y="1900186"/>
                  <a:pt x="446144" y="1900186"/>
                </a:cubicBezTo>
                <a:cubicBezTo>
                  <a:pt x="199745" y="1900186"/>
                  <a:pt x="0" y="1700441"/>
                  <a:pt x="0" y="1454042"/>
                </a:cubicBezTo>
                <a:close/>
              </a:path>
            </a:pathLst>
          </a:custGeom>
          <a:solidFill>
            <a:srgbClr val="9CCD8E"/>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2489" b="0" i="0" u="none" strike="noStrike" kern="0" cap="none" spc="0" normalizeH="0" baseline="0" noProof="0">
              <a:ln>
                <a:noFill/>
              </a:ln>
              <a:solidFill>
                <a:srgbClr val="FFFFFF"/>
              </a:solidFill>
              <a:effectLst/>
              <a:uLnTx/>
              <a:uFillTx/>
              <a:latin typeface="Arial"/>
              <a:ea typeface="+mn-ea"/>
              <a:cs typeface="+mn-cs"/>
              <a:sym typeface="Arial"/>
            </a:endParaRPr>
          </a:p>
        </p:txBody>
      </p:sp>
      <p:sp>
        <p:nvSpPr>
          <p:cNvPr id="10" name="Freeform 9">
            <a:extLst>
              <a:ext uri="{FF2B5EF4-FFF2-40B4-BE49-F238E27FC236}">
                <a16:creationId xmlns:a16="http://schemas.microsoft.com/office/drawing/2014/main" id="{C3D3D65E-1D23-7F47-813E-A6031CBEEA8A}"/>
              </a:ext>
            </a:extLst>
          </p:cNvPr>
          <p:cNvSpPr/>
          <p:nvPr userDrawn="1"/>
        </p:nvSpPr>
        <p:spPr>
          <a:xfrm rot="1471785">
            <a:off x="7407285" y="-325056"/>
            <a:ext cx="706818" cy="1125185"/>
          </a:xfrm>
          <a:custGeom>
            <a:avLst/>
            <a:gdLst>
              <a:gd name="connsiteX0" fmla="*/ 0 w 706818"/>
              <a:gd name="connsiteY0" fmla="*/ 322558 h 1125185"/>
              <a:gd name="connsiteX1" fmla="*/ 706818 w 706818"/>
              <a:gd name="connsiteY1" fmla="*/ 0 h 1125185"/>
              <a:gd name="connsiteX2" fmla="*/ 706818 w 706818"/>
              <a:gd name="connsiteY2" fmla="*/ 771776 h 1125185"/>
              <a:gd name="connsiteX3" fmla="*/ 353409 w 706818"/>
              <a:gd name="connsiteY3" fmla="*/ 1125185 h 1125185"/>
              <a:gd name="connsiteX4" fmla="*/ 0 w 706818"/>
              <a:gd name="connsiteY4" fmla="*/ 771776 h 11251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6818" h="1125185">
                <a:moveTo>
                  <a:pt x="0" y="322558"/>
                </a:moveTo>
                <a:lnTo>
                  <a:pt x="706818" y="0"/>
                </a:lnTo>
                <a:lnTo>
                  <a:pt x="706818" y="771776"/>
                </a:lnTo>
                <a:cubicBezTo>
                  <a:pt x="706818" y="966958"/>
                  <a:pt x="548591" y="1125185"/>
                  <a:pt x="353409" y="1125185"/>
                </a:cubicBezTo>
                <a:cubicBezTo>
                  <a:pt x="158227" y="1125185"/>
                  <a:pt x="0" y="966958"/>
                  <a:pt x="0" y="771776"/>
                </a:cubicBezTo>
                <a:close/>
              </a:path>
            </a:pathLst>
          </a:custGeom>
          <a:solidFill>
            <a:srgbClr val="544785"/>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2489" b="0" i="0" u="none" strike="noStrike" kern="0" cap="none" spc="0" normalizeH="0" baseline="0" noProof="0">
              <a:ln>
                <a:noFill/>
              </a:ln>
              <a:solidFill>
                <a:srgbClr val="FFFFFF"/>
              </a:solidFill>
              <a:effectLst/>
              <a:uLnTx/>
              <a:uFillTx/>
              <a:latin typeface="Arial"/>
              <a:ea typeface="+mn-ea"/>
              <a:cs typeface="+mn-cs"/>
              <a:sym typeface="Arial"/>
            </a:endParaRPr>
          </a:p>
        </p:txBody>
      </p:sp>
      <p:sp>
        <p:nvSpPr>
          <p:cNvPr id="11" name="Freeform 10">
            <a:extLst>
              <a:ext uri="{FF2B5EF4-FFF2-40B4-BE49-F238E27FC236}">
                <a16:creationId xmlns:a16="http://schemas.microsoft.com/office/drawing/2014/main" id="{0AB90680-699C-A542-91E4-123E36E29E1E}"/>
              </a:ext>
            </a:extLst>
          </p:cNvPr>
          <p:cNvSpPr/>
          <p:nvPr userDrawn="1"/>
        </p:nvSpPr>
        <p:spPr>
          <a:xfrm rot="1450454">
            <a:off x="5176270" y="5542856"/>
            <a:ext cx="892288" cy="1592969"/>
          </a:xfrm>
          <a:custGeom>
            <a:avLst/>
            <a:gdLst>
              <a:gd name="connsiteX0" fmla="*/ 272484 w 892288"/>
              <a:gd name="connsiteY0" fmla="*/ 35061 h 1592969"/>
              <a:gd name="connsiteX1" fmla="*/ 446144 w 892288"/>
              <a:gd name="connsiteY1" fmla="*/ 0 h 1592969"/>
              <a:gd name="connsiteX2" fmla="*/ 892288 w 892288"/>
              <a:gd name="connsiteY2" fmla="*/ 446144 h 1592969"/>
              <a:gd name="connsiteX3" fmla="*/ 892288 w 892288"/>
              <a:gd name="connsiteY3" fmla="*/ 1192442 h 1592969"/>
              <a:gd name="connsiteX4" fmla="*/ 0 w 892288"/>
              <a:gd name="connsiteY4" fmla="*/ 1592969 h 1592969"/>
              <a:gd name="connsiteX5" fmla="*/ 0 w 892288"/>
              <a:gd name="connsiteY5" fmla="*/ 446144 h 1592969"/>
              <a:gd name="connsiteX6" fmla="*/ 272484 w 892288"/>
              <a:gd name="connsiteY6" fmla="*/ 35061 h 1592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92288" h="1592969">
                <a:moveTo>
                  <a:pt x="272484" y="35061"/>
                </a:moveTo>
                <a:cubicBezTo>
                  <a:pt x="325860" y="12484"/>
                  <a:pt x="384544" y="0"/>
                  <a:pt x="446144" y="0"/>
                </a:cubicBezTo>
                <a:cubicBezTo>
                  <a:pt x="692543" y="0"/>
                  <a:pt x="892288" y="199745"/>
                  <a:pt x="892288" y="446144"/>
                </a:cubicBezTo>
                <a:lnTo>
                  <a:pt x="892288" y="1192442"/>
                </a:lnTo>
                <a:lnTo>
                  <a:pt x="0" y="1592969"/>
                </a:lnTo>
                <a:lnTo>
                  <a:pt x="0" y="446144"/>
                </a:lnTo>
                <a:cubicBezTo>
                  <a:pt x="0" y="261345"/>
                  <a:pt x="112357" y="102788"/>
                  <a:pt x="272484" y="35061"/>
                </a:cubicBezTo>
                <a:close/>
              </a:path>
            </a:pathLst>
          </a:custGeom>
          <a:solidFill>
            <a:srgbClr val="33776B"/>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2489" b="0" i="0" u="none" strike="noStrike" kern="0" cap="none" spc="0" normalizeH="0" baseline="0" noProof="0">
              <a:ln>
                <a:noFill/>
              </a:ln>
              <a:solidFill>
                <a:srgbClr val="FFFFFF"/>
              </a:solidFill>
              <a:effectLst/>
              <a:uLnTx/>
              <a:uFillTx/>
              <a:latin typeface="Arial"/>
              <a:ea typeface="+mn-ea"/>
              <a:cs typeface="+mn-cs"/>
              <a:sym typeface="Arial"/>
            </a:endParaRPr>
          </a:p>
        </p:txBody>
      </p:sp>
    </p:spTree>
    <p:extLst>
      <p:ext uri="{BB962C8B-B14F-4D97-AF65-F5344CB8AC3E}">
        <p14:creationId xmlns:p14="http://schemas.microsoft.com/office/powerpoint/2010/main" val="650798733"/>
      </p:ext>
    </p:extLst>
  </p:cSld>
  <p:clrMapOvr>
    <a:masterClrMapping/>
  </p:clrMapOvr>
</p:sldLayout>
</file>

<file path=ppt/slideLayouts/slideLayout287.xml><?xml version="1.0" encoding="utf-8"?>
<p:sldLayout xmlns:a="http://schemas.openxmlformats.org/drawingml/2006/main" xmlns:r="http://schemas.openxmlformats.org/officeDocument/2006/relationships" xmlns:p="http://schemas.openxmlformats.org/presentationml/2006/main" preserve="1" userDrawn="1">
  <p:cSld name="1_Custom Layout">
    <p:spTree>
      <p:nvGrpSpPr>
        <p:cNvPr id="1" name=""/>
        <p:cNvGrpSpPr/>
        <p:nvPr/>
      </p:nvGrpSpPr>
      <p:grpSpPr>
        <a:xfrm>
          <a:off x="0" y="0"/>
          <a:ext cx="0" cy="0"/>
          <a:chOff x="0" y="0"/>
          <a:chExt cx="0" cy="0"/>
        </a:xfrm>
      </p:grpSpPr>
      <p:sp>
        <p:nvSpPr>
          <p:cNvPr id="7" name="Rectangle 2">
            <a:extLst>
              <a:ext uri="{FF2B5EF4-FFF2-40B4-BE49-F238E27FC236}">
                <a16:creationId xmlns:a16="http://schemas.microsoft.com/office/drawing/2014/main" id="{7821382D-B32D-484D-A33C-22334CF82D88}"/>
              </a:ext>
            </a:extLst>
          </p:cNvPr>
          <p:cNvSpPr/>
          <p:nvPr userDrawn="1"/>
        </p:nvSpPr>
        <p:spPr>
          <a:xfrm rot="10800000">
            <a:off x="-655677" y="-70835"/>
            <a:ext cx="8426027" cy="7028524"/>
          </a:xfrm>
          <a:custGeom>
            <a:avLst/>
            <a:gdLst>
              <a:gd name="connsiteX0" fmla="*/ 0 w 4706911"/>
              <a:gd name="connsiteY0" fmla="*/ 0 h 5142585"/>
              <a:gd name="connsiteX1" fmla="*/ 4706911 w 4706911"/>
              <a:gd name="connsiteY1" fmla="*/ 0 h 5142585"/>
              <a:gd name="connsiteX2" fmla="*/ 4706911 w 4706911"/>
              <a:gd name="connsiteY2" fmla="*/ 5142585 h 5142585"/>
              <a:gd name="connsiteX3" fmla="*/ 0 w 4706911"/>
              <a:gd name="connsiteY3" fmla="*/ 5142585 h 5142585"/>
              <a:gd name="connsiteX4" fmla="*/ 0 w 4706911"/>
              <a:gd name="connsiteY4" fmla="*/ 0 h 5142585"/>
              <a:gd name="connsiteX0" fmla="*/ 2083633 w 4706911"/>
              <a:gd name="connsiteY0" fmla="*/ 0 h 5142585"/>
              <a:gd name="connsiteX1" fmla="*/ 4706911 w 4706911"/>
              <a:gd name="connsiteY1" fmla="*/ 0 h 5142585"/>
              <a:gd name="connsiteX2" fmla="*/ 4706911 w 4706911"/>
              <a:gd name="connsiteY2" fmla="*/ 5142585 h 5142585"/>
              <a:gd name="connsiteX3" fmla="*/ 0 w 4706911"/>
              <a:gd name="connsiteY3" fmla="*/ 5142585 h 5142585"/>
              <a:gd name="connsiteX4" fmla="*/ 2083633 w 4706911"/>
              <a:gd name="connsiteY4" fmla="*/ 0 h 5142585"/>
              <a:gd name="connsiteX0" fmla="*/ 2458388 w 4706911"/>
              <a:gd name="connsiteY0" fmla="*/ 14990 h 5142585"/>
              <a:gd name="connsiteX1" fmla="*/ 4706911 w 4706911"/>
              <a:gd name="connsiteY1" fmla="*/ 0 h 5142585"/>
              <a:gd name="connsiteX2" fmla="*/ 4706911 w 4706911"/>
              <a:gd name="connsiteY2" fmla="*/ 5142585 h 5142585"/>
              <a:gd name="connsiteX3" fmla="*/ 0 w 4706911"/>
              <a:gd name="connsiteY3" fmla="*/ 5142585 h 5142585"/>
              <a:gd name="connsiteX4" fmla="*/ 2458388 w 4706911"/>
              <a:gd name="connsiteY4" fmla="*/ 14990 h 5142585"/>
              <a:gd name="connsiteX0" fmla="*/ 2278506 w 4706911"/>
              <a:gd name="connsiteY0" fmla="*/ 0 h 5172565"/>
              <a:gd name="connsiteX1" fmla="*/ 4706911 w 4706911"/>
              <a:gd name="connsiteY1" fmla="*/ 29980 h 5172565"/>
              <a:gd name="connsiteX2" fmla="*/ 4706911 w 4706911"/>
              <a:gd name="connsiteY2" fmla="*/ 5172565 h 5172565"/>
              <a:gd name="connsiteX3" fmla="*/ 0 w 4706911"/>
              <a:gd name="connsiteY3" fmla="*/ 5172565 h 5172565"/>
              <a:gd name="connsiteX4" fmla="*/ 2278506 w 4706911"/>
              <a:gd name="connsiteY4" fmla="*/ 0 h 5172565"/>
              <a:gd name="connsiteX0" fmla="*/ 2260033 w 4706911"/>
              <a:gd name="connsiteY0" fmla="*/ 0 h 5172565"/>
              <a:gd name="connsiteX1" fmla="*/ 4706911 w 4706911"/>
              <a:gd name="connsiteY1" fmla="*/ 29980 h 5172565"/>
              <a:gd name="connsiteX2" fmla="*/ 4706911 w 4706911"/>
              <a:gd name="connsiteY2" fmla="*/ 5172565 h 5172565"/>
              <a:gd name="connsiteX3" fmla="*/ 0 w 4706911"/>
              <a:gd name="connsiteY3" fmla="*/ 5172565 h 5172565"/>
              <a:gd name="connsiteX4" fmla="*/ 2260033 w 4706911"/>
              <a:gd name="connsiteY4" fmla="*/ 0 h 5172565"/>
              <a:gd name="connsiteX0" fmla="*/ 2225850 w 4706911"/>
              <a:gd name="connsiteY0" fmla="*/ 0 h 5172565"/>
              <a:gd name="connsiteX1" fmla="*/ 4706911 w 4706911"/>
              <a:gd name="connsiteY1" fmla="*/ 29980 h 5172565"/>
              <a:gd name="connsiteX2" fmla="*/ 4706911 w 4706911"/>
              <a:gd name="connsiteY2" fmla="*/ 5172565 h 5172565"/>
              <a:gd name="connsiteX3" fmla="*/ 0 w 4706911"/>
              <a:gd name="connsiteY3" fmla="*/ 5172565 h 5172565"/>
              <a:gd name="connsiteX4" fmla="*/ 2225850 w 4706911"/>
              <a:gd name="connsiteY4" fmla="*/ 0 h 5172565"/>
              <a:gd name="connsiteX0" fmla="*/ 2345491 w 4826552"/>
              <a:gd name="connsiteY0" fmla="*/ 0 h 5172565"/>
              <a:gd name="connsiteX1" fmla="*/ 4826552 w 4826552"/>
              <a:gd name="connsiteY1" fmla="*/ 29980 h 5172565"/>
              <a:gd name="connsiteX2" fmla="*/ 4826552 w 4826552"/>
              <a:gd name="connsiteY2" fmla="*/ 5172565 h 5172565"/>
              <a:gd name="connsiteX3" fmla="*/ 0 w 4826552"/>
              <a:gd name="connsiteY3" fmla="*/ 5159853 h 5172565"/>
              <a:gd name="connsiteX4" fmla="*/ 2345491 w 4826552"/>
              <a:gd name="connsiteY4" fmla="*/ 0 h 5172565"/>
              <a:gd name="connsiteX0" fmla="*/ 2345491 w 6038948"/>
              <a:gd name="connsiteY0" fmla="*/ 0 h 5172565"/>
              <a:gd name="connsiteX1" fmla="*/ 6038948 w 6038948"/>
              <a:gd name="connsiteY1" fmla="*/ 5690 h 5172565"/>
              <a:gd name="connsiteX2" fmla="*/ 4826552 w 6038948"/>
              <a:gd name="connsiteY2" fmla="*/ 5172565 h 5172565"/>
              <a:gd name="connsiteX3" fmla="*/ 0 w 6038948"/>
              <a:gd name="connsiteY3" fmla="*/ 5159853 h 5172565"/>
              <a:gd name="connsiteX4" fmla="*/ 2345491 w 6038948"/>
              <a:gd name="connsiteY4" fmla="*/ 0 h 5172565"/>
              <a:gd name="connsiteX0" fmla="*/ 2345491 w 6038948"/>
              <a:gd name="connsiteY0" fmla="*/ 0 h 5184710"/>
              <a:gd name="connsiteX1" fmla="*/ 6038948 w 6038948"/>
              <a:gd name="connsiteY1" fmla="*/ 5690 h 5184710"/>
              <a:gd name="connsiteX2" fmla="*/ 6038948 w 6038948"/>
              <a:gd name="connsiteY2" fmla="*/ 5184710 h 5184710"/>
              <a:gd name="connsiteX3" fmla="*/ 0 w 6038948"/>
              <a:gd name="connsiteY3" fmla="*/ 5159853 h 5184710"/>
              <a:gd name="connsiteX4" fmla="*/ 2345491 w 6038948"/>
              <a:gd name="connsiteY4" fmla="*/ 0 h 5184710"/>
              <a:gd name="connsiteX0" fmla="*/ 2345491 w 7049600"/>
              <a:gd name="connsiteY0" fmla="*/ 0 h 5184710"/>
              <a:gd name="connsiteX1" fmla="*/ 6038948 w 7049600"/>
              <a:gd name="connsiteY1" fmla="*/ 5690 h 5184710"/>
              <a:gd name="connsiteX2" fmla="*/ 7049600 w 7049600"/>
              <a:gd name="connsiteY2" fmla="*/ 5184710 h 5184710"/>
              <a:gd name="connsiteX3" fmla="*/ 0 w 7049600"/>
              <a:gd name="connsiteY3" fmla="*/ 5159853 h 5184710"/>
              <a:gd name="connsiteX4" fmla="*/ 2345491 w 7049600"/>
              <a:gd name="connsiteY4" fmla="*/ 0 h 5184710"/>
              <a:gd name="connsiteX0" fmla="*/ 2345491 w 7049600"/>
              <a:gd name="connsiteY0" fmla="*/ 0 h 5184710"/>
              <a:gd name="connsiteX1" fmla="*/ 7049600 w 7049600"/>
              <a:gd name="connsiteY1" fmla="*/ 5690 h 5184710"/>
              <a:gd name="connsiteX2" fmla="*/ 7049600 w 7049600"/>
              <a:gd name="connsiteY2" fmla="*/ 5184710 h 5184710"/>
              <a:gd name="connsiteX3" fmla="*/ 0 w 7049600"/>
              <a:gd name="connsiteY3" fmla="*/ 5159853 h 5184710"/>
              <a:gd name="connsiteX4" fmla="*/ 2345491 w 7049600"/>
              <a:gd name="connsiteY4" fmla="*/ 0 h 5184710"/>
              <a:gd name="connsiteX0" fmla="*/ 2363538 w 7067647"/>
              <a:gd name="connsiteY0" fmla="*/ 0 h 5204598"/>
              <a:gd name="connsiteX1" fmla="*/ 7067647 w 7067647"/>
              <a:gd name="connsiteY1" fmla="*/ 5690 h 5204598"/>
              <a:gd name="connsiteX2" fmla="*/ 7067647 w 7067647"/>
              <a:gd name="connsiteY2" fmla="*/ 5184710 h 5204598"/>
              <a:gd name="connsiteX3" fmla="*/ 0 w 7067647"/>
              <a:gd name="connsiteY3" fmla="*/ 5204598 h 5204598"/>
              <a:gd name="connsiteX4" fmla="*/ 2363538 w 7067647"/>
              <a:gd name="connsiteY4" fmla="*/ 0 h 5204598"/>
              <a:gd name="connsiteX0" fmla="*/ 2363538 w 7085694"/>
              <a:gd name="connsiteY0" fmla="*/ 0 h 5204598"/>
              <a:gd name="connsiteX1" fmla="*/ 7067647 w 7085694"/>
              <a:gd name="connsiteY1" fmla="*/ 5690 h 5204598"/>
              <a:gd name="connsiteX2" fmla="*/ 7085694 w 7085694"/>
              <a:gd name="connsiteY2" fmla="*/ 5202609 h 5204598"/>
              <a:gd name="connsiteX3" fmla="*/ 0 w 7085694"/>
              <a:gd name="connsiteY3" fmla="*/ 5204598 h 5204598"/>
              <a:gd name="connsiteX4" fmla="*/ 2363538 w 7085694"/>
              <a:gd name="connsiteY4" fmla="*/ 0 h 5204598"/>
              <a:gd name="connsiteX0" fmla="*/ 2363538 w 7067676"/>
              <a:gd name="connsiteY0" fmla="*/ 0 h 5204598"/>
              <a:gd name="connsiteX1" fmla="*/ 7067647 w 7067676"/>
              <a:gd name="connsiteY1" fmla="*/ 5690 h 5204598"/>
              <a:gd name="connsiteX2" fmla="*/ 6158594 w 7067676"/>
              <a:gd name="connsiteY2" fmla="*/ 4938115 h 5204598"/>
              <a:gd name="connsiteX3" fmla="*/ 0 w 7067676"/>
              <a:gd name="connsiteY3" fmla="*/ 5204598 h 5204598"/>
              <a:gd name="connsiteX4" fmla="*/ 2363538 w 7067676"/>
              <a:gd name="connsiteY4" fmla="*/ 0 h 5204598"/>
              <a:gd name="connsiteX0" fmla="*/ 2363538 w 7067682"/>
              <a:gd name="connsiteY0" fmla="*/ 0 h 5227800"/>
              <a:gd name="connsiteX1" fmla="*/ 7067647 w 7067682"/>
              <a:gd name="connsiteY1" fmla="*/ 5690 h 5227800"/>
              <a:gd name="connsiteX2" fmla="*/ 6310994 w 7067682"/>
              <a:gd name="connsiteY2" fmla="*/ 5227800 h 5227800"/>
              <a:gd name="connsiteX3" fmla="*/ 0 w 7067682"/>
              <a:gd name="connsiteY3" fmla="*/ 5204598 h 5227800"/>
              <a:gd name="connsiteX4" fmla="*/ 2363538 w 7067682"/>
              <a:gd name="connsiteY4" fmla="*/ 0 h 5227800"/>
              <a:gd name="connsiteX0" fmla="*/ 2363538 w 6382159"/>
              <a:gd name="connsiteY0" fmla="*/ 0 h 5227800"/>
              <a:gd name="connsiteX1" fmla="*/ 6381847 w 6382159"/>
              <a:gd name="connsiteY1" fmla="*/ 18285 h 5227800"/>
              <a:gd name="connsiteX2" fmla="*/ 6310994 w 6382159"/>
              <a:gd name="connsiteY2" fmla="*/ 5227800 h 5227800"/>
              <a:gd name="connsiteX3" fmla="*/ 0 w 6382159"/>
              <a:gd name="connsiteY3" fmla="*/ 5204598 h 5227800"/>
              <a:gd name="connsiteX4" fmla="*/ 2363538 w 6382159"/>
              <a:gd name="connsiteY4" fmla="*/ 0 h 5227800"/>
              <a:gd name="connsiteX0" fmla="*/ 2363538 w 6319520"/>
              <a:gd name="connsiteY0" fmla="*/ 0 h 5227800"/>
              <a:gd name="connsiteX1" fmla="*/ 6318348 w 6319520"/>
              <a:gd name="connsiteY1" fmla="*/ 18285 h 5227800"/>
              <a:gd name="connsiteX2" fmla="*/ 6310994 w 6319520"/>
              <a:gd name="connsiteY2" fmla="*/ 5227800 h 5227800"/>
              <a:gd name="connsiteX3" fmla="*/ 0 w 6319520"/>
              <a:gd name="connsiteY3" fmla="*/ 5204598 h 5227800"/>
              <a:gd name="connsiteX4" fmla="*/ 2363538 w 6319520"/>
              <a:gd name="connsiteY4" fmla="*/ 0 h 5227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19520" h="5227800">
                <a:moveTo>
                  <a:pt x="2363538" y="0"/>
                </a:moveTo>
                <a:lnTo>
                  <a:pt x="6318348" y="18285"/>
                </a:lnTo>
                <a:cubicBezTo>
                  <a:pt x="6324364" y="1750591"/>
                  <a:pt x="6304978" y="3495494"/>
                  <a:pt x="6310994" y="5227800"/>
                </a:cubicBezTo>
                <a:lnTo>
                  <a:pt x="0" y="5204598"/>
                </a:lnTo>
                <a:lnTo>
                  <a:pt x="2363538" y="0"/>
                </a:lnTo>
                <a:close/>
              </a:path>
            </a:pathLst>
          </a:custGeom>
          <a:solidFill>
            <a:schemeClr val="accent1">
              <a:alpha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2489" b="0" i="0" u="none" strike="noStrike" kern="0" cap="none" spc="0" normalizeH="0" baseline="0" noProof="0">
              <a:ln>
                <a:noFill/>
              </a:ln>
              <a:solidFill>
                <a:srgbClr val="FFFFFF"/>
              </a:solidFill>
              <a:effectLst/>
              <a:uLnTx/>
              <a:uFillTx/>
              <a:latin typeface="Arial"/>
              <a:ea typeface="+mn-ea"/>
              <a:cs typeface="+mn-cs"/>
              <a:sym typeface="Arial"/>
            </a:endParaRPr>
          </a:p>
        </p:txBody>
      </p:sp>
      <p:sp>
        <p:nvSpPr>
          <p:cNvPr id="2" name="Title 1">
            <a:extLst>
              <a:ext uri="{FF2B5EF4-FFF2-40B4-BE49-F238E27FC236}">
                <a16:creationId xmlns:a16="http://schemas.microsoft.com/office/drawing/2014/main" id="{EA8BE86C-FD9D-904A-9008-6A983218EED0}"/>
              </a:ext>
            </a:extLst>
          </p:cNvPr>
          <p:cNvSpPr>
            <a:spLocks noGrp="1"/>
          </p:cNvSpPr>
          <p:nvPr>
            <p:ph type="title" hasCustomPrompt="1"/>
          </p:nvPr>
        </p:nvSpPr>
        <p:spPr>
          <a:xfrm>
            <a:off x="343710" y="180477"/>
            <a:ext cx="6142121" cy="3465095"/>
          </a:xfrm>
        </p:spPr>
        <p:txBody>
          <a:bodyPr anchor="b" anchorCtr="0">
            <a:noAutofit/>
          </a:bodyPr>
          <a:lstStyle>
            <a:lvl1pPr>
              <a:defRPr sz="6000" b="1" i="0">
                <a:latin typeface="Inter" panose="02000503000000020004" pitchFamily="2" charset="0"/>
                <a:ea typeface="Inter" panose="02000503000000020004" pitchFamily="2" charset="0"/>
                <a:cs typeface="Inter" panose="02000503000000020004" pitchFamily="2" charset="0"/>
              </a:defRPr>
            </a:lvl1pPr>
          </a:lstStyle>
          <a:p>
            <a:r>
              <a:rPr lang="en-US"/>
              <a:t>Click To Add Title Here and </a:t>
            </a:r>
            <a:br>
              <a:rPr lang="en-US"/>
            </a:br>
            <a:r>
              <a:rPr lang="en-US"/>
              <a:t>On This Line</a:t>
            </a:r>
          </a:p>
        </p:txBody>
      </p:sp>
      <p:sp>
        <p:nvSpPr>
          <p:cNvPr id="6" name="Text Placeholder 5">
            <a:extLst>
              <a:ext uri="{FF2B5EF4-FFF2-40B4-BE49-F238E27FC236}">
                <a16:creationId xmlns:a16="http://schemas.microsoft.com/office/drawing/2014/main" id="{B18315F2-87EB-B74B-AE5C-7525BF74E62F}"/>
              </a:ext>
            </a:extLst>
          </p:cNvPr>
          <p:cNvSpPr>
            <a:spLocks noGrp="1"/>
          </p:cNvSpPr>
          <p:nvPr>
            <p:ph type="body" sz="quarter" idx="11" hasCustomPrompt="1"/>
          </p:nvPr>
        </p:nvSpPr>
        <p:spPr>
          <a:xfrm>
            <a:off x="343710" y="3898235"/>
            <a:ext cx="5195047" cy="1203866"/>
          </a:xfrm>
          <a:prstGeom prst="rect">
            <a:avLst/>
          </a:prstGeom>
        </p:spPr>
        <p:txBody>
          <a:bodyPr lIns="0" tIns="0" rIns="0" bIns="0">
            <a:noAutofit/>
          </a:bodyPr>
          <a:lstStyle>
            <a:lvl1pPr marL="0" indent="0">
              <a:spcBef>
                <a:spcPts val="0"/>
              </a:spcBef>
              <a:buNone/>
              <a:defRPr sz="2400"/>
            </a:lvl1pPr>
            <a:lvl2pPr marL="457200" indent="0">
              <a:buNone/>
              <a:defRPr/>
            </a:lvl2pPr>
            <a:lvl3pPr marL="914400" indent="0">
              <a:buNone/>
              <a:defRPr/>
            </a:lvl3pPr>
            <a:lvl4pPr marL="1371600" indent="0">
              <a:buNone/>
              <a:defRPr/>
            </a:lvl4pPr>
            <a:lvl5pPr marL="1828800" indent="0">
              <a:buNone/>
              <a:defRPr/>
            </a:lvl5pPr>
          </a:lstStyle>
          <a:p>
            <a:pPr lvl="0"/>
            <a:r>
              <a:rPr lang="en-US"/>
              <a:t>Click To Add Subhead Here Or Here</a:t>
            </a:r>
          </a:p>
        </p:txBody>
      </p:sp>
      <p:pic>
        <p:nvPicPr>
          <p:cNvPr id="13" name="Graphic 12">
            <a:extLst>
              <a:ext uri="{FF2B5EF4-FFF2-40B4-BE49-F238E27FC236}">
                <a16:creationId xmlns:a16="http://schemas.microsoft.com/office/drawing/2014/main" id="{889EB1FB-024B-AD40-AE58-4CC1508C39A2}"/>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236050" y="6263247"/>
            <a:ext cx="1444258" cy="433278"/>
          </a:xfrm>
          <a:prstGeom prst="rect">
            <a:avLst/>
          </a:prstGeom>
        </p:spPr>
      </p:pic>
      <p:sp>
        <p:nvSpPr>
          <p:cNvPr id="9" name="Picture Placeholder 12">
            <a:extLst>
              <a:ext uri="{FF2B5EF4-FFF2-40B4-BE49-F238E27FC236}">
                <a16:creationId xmlns:a16="http://schemas.microsoft.com/office/drawing/2014/main" id="{EC23CB9E-3637-F646-895A-A09177885B92}"/>
              </a:ext>
            </a:extLst>
          </p:cNvPr>
          <p:cNvSpPr>
            <a:spLocks noGrp="1"/>
          </p:cNvSpPr>
          <p:nvPr>
            <p:ph type="pic" sz="quarter" idx="13" hasCustomPrompt="1"/>
          </p:nvPr>
        </p:nvSpPr>
        <p:spPr>
          <a:xfrm>
            <a:off x="4635597" y="-38929"/>
            <a:ext cx="7644020" cy="6910180"/>
          </a:xfrm>
          <a:custGeom>
            <a:avLst/>
            <a:gdLst>
              <a:gd name="connsiteX0" fmla="*/ 3055786 w 5989983"/>
              <a:gd name="connsiteY0" fmla="*/ 0 h 6858000"/>
              <a:gd name="connsiteX1" fmla="*/ 5989983 w 5989983"/>
              <a:gd name="connsiteY1" fmla="*/ 0 h 6858000"/>
              <a:gd name="connsiteX2" fmla="*/ 5989983 w 5989983"/>
              <a:gd name="connsiteY2" fmla="*/ 6858000 h 6858000"/>
              <a:gd name="connsiteX3" fmla="*/ 0 w 5989983"/>
              <a:gd name="connsiteY3" fmla="*/ 6858000 h 6858000"/>
              <a:gd name="connsiteX4" fmla="*/ 3018390 w 5989983"/>
              <a:gd name="connsiteY4" fmla="*/ 78585 h 6858000"/>
              <a:gd name="connsiteX0" fmla="*/ 3095543 w 6029740"/>
              <a:gd name="connsiteY0" fmla="*/ 0 h 6871252"/>
              <a:gd name="connsiteX1" fmla="*/ 6029740 w 6029740"/>
              <a:gd name="connsiteY1" fmla="*/ 0 h 6871252"/>
              <a:gd name="connsiteX2" fmla="*/ 6029740 w 6029740"/>
              <a:gd name="connsiteY2" fmla="*/ 6858000 h 6871252"/>
              <a:gd name="connsiteX3" fmla="*/ 0 w 6029740"/>
              <a:gd name="connsiteY3" fmla="*/ 6871252 h 6871252"/>
              <a:gd name="connsiteX4" fmla="*/ 3058147 w 6029740"/>
              <a:gd name="connsiteY4" fmla="*/ 78585 h 6871252"/>
              <a:gd name="connsiteX5" fmla="*/ 3095543 w 6029740"/>
              <a:gd name="connsiteY5" fmla="*/ 0 h 6871252"/>
              <a:gd name="connsiteX0" fmla="*/ 3095543 w 6829840"/>
              <a:gd name="connsiteY0" fmla="*/ 38100 h 6909352"/>
              <a:gd name="connsiteX1" fmla="*/ 6829840 w 6829840"/>
              <a:gd name="connsiteY1" fmla="*/ 0 h 6909352"/>
              <a:gd name="connsiteX2" fmla="*/ 6029740 w 6829840"/>
              <a:gd name="connsiteY2" fmla="*/ 6896100 h 6909352"/>
              <a:gd name="connsiteX3" fmla="*/ 0 w 6829840"/>
              <a:gd name="connsiteY3" fmla="*/ 6909352 h 6909352"/>
              <a:gd name="connsiteX4" fmla="*/ 3058147 w 6829840"/>
              <a:gd name="connsiteY4" fmla="*/ 116685 h 6909352"/>
              <a:gd name="connsiteX5" fmla="*/ 3095543 w 6829840"/>
              <a:gd name="connsiteY5" fmla="*/ 38100 h 6909352"/>
              <a:gd name="connsiteX0" fmla="*/ 3095543 w 6867940"/>
              <a:gd name="connsiteY0" fmla="*/ 38100 h 6909352"/>
              <a:gd name="connsiteX1" fmla="*/ 6829840 w 6867940"/>
              <a:gd name="connsiteY1" fmla="*/ 0 h 6909352"/>
              <a:gd name="connsiteX2" fmla="*/ 6867940 w 6867940"/>
              <a:gd name="connsiteY2" fmla="*/ 6896100 h 6909352"/>
              <a:gd name="connsiteX3" fmla="*/ 0 w 6867940"/>
              <a:gd name="connsiteY3" fmla="*/ 6909352 h 6909352"/>
              <a:gd name="connsiteX4" fmla="*/ 3058147 w 6867940"/>
              <a:gd name="connsiteY4" fmla="*/ 116685 h 6909352"/>
              <a:gd name="connsiteX5" fmla="*/ 3095543 w 6867940"/>
              <a:gd name="connsiteY5" fmla="*/ 38100 h 6909352"/>
              <a:gd name="connsiteX0" fmla="*/ 3095543 w 6867940"/>
              <a:gd name="connsiteY0" fmla="*/ 19050 h 6890302"/>
              <a:gd name="connsiteX1" fmla="*/ 6848890 w 6867940"/>
              <a:gd name="connsiteY1" fmla="*/ 0 h 6890302"/>
              <a:gd name="connsiteX2" fmla="*/ 6867940 w 6867940"/>
              <a:gd name="connsiteY2" fmla="*/ 6877050 h 6890302"/>
              <a:gd name="connsiteX3" fmla="*/ 0 w 6867940"/>
              <a:gd name="connsiteY3" fmla="*/ 6890302 h 6890302"/>
              <a:gd name="connsiteX4" fmla="*/ 3058147 w 6867940"/>
              <a:gd name="connsiteY4" fmla="*/ 97635 h 6890302"/>
              <a:gd name="connsiteX5" fmla="*/ 3095543 w 6867940"/>
              <a:gd name="connsiteY5" fmla="*/ 19050 h 6890302"/>
              <a:gd name="connsiteX0" fmla="*/ 3106114 w 6867940"/>
              <a:gd name="connsiteY0" fmla="*/ 0 h 6897679"/>
              <a:gd name="connsiteX1" fmla="*/ 6848890 w 6867940"/>
              <a:gd name="connsiteY1" fmla="*/ 7377 h 6897679"/>
              <a:gd name="connsiteX2" fmla="*/ 6867940 w 6867940"/>
              <a:gd name="connsiteY2" fmla="*/ 6884427 h 6897679"/>
              <a:gd name="connsiteX3" fmla="*/ 0 w 6867940"/>
              <a:gd name="connsiteY3" fmla="*/ 6897679 h 6897679"/>
              <a:gd name="connsiteX4" fmla="*/ 3058147 w 6867940"/>
              <a:gd name="connsiteY4" fmla="*/ 105012 h 6897679"/>
              <a:gd name="connsiteX5" fmla="*/ 3106114 w 6867940"/>
              <a:gd name="connsiteY5" fmla="*/ 0 h 6897679"/>
              <a:gd name="connsiteX0" fmla="*/ 3106114 w 7644020"/>
              <a:gd name="connsiteY0" fmla="*/ 12501 h 6910180"/>
              <a:gd name="connsiteX1" fmla="*/ 7644020 w 7644020"/>
              <a:gd name="connsiteY1" fmla="*/ 0 h 6910180"/>
              <a:gd name="connsiteX2" fmla="*/ 6867940 w 7644020"/>
              <a:gd name="connsiteY2" fmla="*/ 6896928 h 6910180"/>
              <a:gd name="connsiteX3" fmla="*/ 0 w 7644020"/>
              <a:gd name="connsiteY3" fmla="*/ 6910180 h 6910180"/>
              <a:gd name="connsiteX4" fmla="*/ 3058147 w 7644020"/>
              <a:gd name="connsiteY4" fmla="*/ 117513 h 6910180"/>
              <a:gd name="connsiteX5" fmla="*/ 3106114 w 7644020"/>
              <a:gd name="connsiteY5" fmla="*/ 12501 h 6910180"/>
              <a:gd name="connsiteX0" fmla="*/ 3106114 w 7644020"/>
              <a:gd name="connsiteY0" fmla="*/ 12501 h 6910180"/>
              <a:gd name="connsiteX1" fmla="*/ 7644020 w 7644020"/>
              <a:gd name="connsiteY1" fmla="*/ 0 h 6910180"/>
              <a:gd name="connsiteX2" fmla="*/ 7643192 w 7644020"/>
              <a:gd name="connsiteY2" fmla="*/ 6896928 h 6910180"/>
              <a:gd name="connsiteX3" fmla="*/ 0 w 7644020"/>
              <a:gd name="connsiteY3" fmla="*/ 6910180 h 6910180"/>
              <a:gd name="connsiteX4" fmla="*/ 3058147 w 7644020"/>
              <a:gd name="connsiteY4" fmla="*/ 117513 h 6910180"/>
              <a:gd name="connsiteX5" fmla="*/ 3106114 w 7644020"/>
              <a:gd name="connsiteY5" fmla="*/ 12501 h 6910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644020" h="6910180">
                <a:moveTo>
                  <a:pt x="3106114" y="12501"/>
                </a:moveTo>
                <a:lnTo>
                  <a:pt x="7644020" y="0"/>
                </a:lnTo>
                <a:lnTo>
                  <a:pt x="7643192" y="6896928"/>
                </a:lnTo>
                <a:lnTo>
                  <a:pt x="0" y="6910180"/>
                </a:lnTo>
                <a:lnTo>
                  <a:pt x="3058147" y="117513"/>
                </a:lnTo>
                <a:lnTo>
                  <a:pt x="3106114" y="12501"/>
                </a:lnTo>
                <a:close/>
              </a:path>
            </a:pathLst>
          </a:custGeom>
          <a:solidFill>
            <a:schemeClr val="bg1">
              <a:lumMod val="75000"/>
            </a:schemeClr>
          </a:solidFill>
        </p:spPr>
        <p:txBody>
          <a:bodyPr wrap="square" anchor="ctr" anchorCtr="0">
            <a:noAutofit/>
          </a:bodyPr>
          <a:lstStyle>
            <a:lvl1pPr marL="0" indent="0" algn="ctr">
              <a:buNone/>
              <a:defRPr>
                <a:solidFill>
                  <a:schemeClr val="bg1"/>
                </a:solidFill>
              </a:defRPr>
            </a:lvl1pPr>
          </a:lstStyle>
          <a:p>
            <a:r>
              <a:rPr lang="en-US"/>
              <a:t>    Click</a:t>
            </a:r>
            <a:br>
              <a:rPr lang="en-US"/>
            </a:br>
            <a:r>
              <a:rPr lang="en-US"/>
              <a:t>to add photo</a:t>
            </a:r>
          </a:p>
        </p:txBody>
      </p:sp>
    </p:spTree>
    <p:extLst>
      <p:ext uri="{BB962C8B-B14F-4D97-AF65-F5344CB8AC3E}">
        <p14:creationId xmlns:p14="http://schemas.microsoft.com/office/powerpoint/2010/main" val="3441994355"/>
      </p:ext>
    </p:extLst>
  </p:cSld>
  <p:clrMapOvr>
    <a:masterClrMapping/>
  </p:clrMapOvr>
</p:sldLayout>
</file>

<file path=ppt/slideLayouts/slideLayout288.xml><?xml version="1.0" encoding="utf-8"?>
<p:sldLayout xmlns:a="http://schemas.openxmlformats.org/drawingml/2006/main" xmlns:r="http://schemas.openxmlformats.org/officeDocument/2006/relationships" xmlns:p="http://schemas.openxmlformats.org/presentationml/2006/main" preserve="1" userDrawn="1">
  <p:cSld name="B_Cov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24D1383-7DBE-C048-AF5D-CA29946C64FE}"/>
              </a:ext>
            </a:extLst>
          </p:cNvPr>
          <p:cNvSpPr>
            <a:spLocks noGrp="1"/>
          </p:cNvSpPr>
          <p:nvPr>
            <p:ph type="ctrTitle" hasCustomPrompt="1"/>
          </p:nvPr>
        </p:nvSpPr>
        <p:spPr>
          <a:xfrm>
            <a:off x="305610" y="923734"/>
            <a:ext cx="5521569" cy="2737078"/>
          </a:xfrm>
        </p:spPr>
        <p:txBody>
          <a:bodyPr lIns="0" tIns="0" rIns="0" anchor="b" anchorCtr="0">
            <a:noAutofit/>
          </a:bodyPr>
          <a:lstStyle>
            <a:lvl1pPr algn="l">
              <a:defRPr sz="6000" b="1" i="0">
                <a:latin typeface="Inter" panose="02000503000000020004" pitchFamily="2" charset="0"/>
                <a:ea typeface="Inter" panose="02000503000000020004" pitchFamily="2" charset="0"/>
                <a:cs typeface="Inter" panose="02000503000000020004" pitchFamily="2" charset="0"/>
              </a:defRPr>
            </a:lvl1pPr>
          </a:lstStyle>
          <a:p>
            <a:r>
              <a:rPr lang="en-US"/>
              <a:t>Click Here To Edit Title Text For Cover</a:t>
            </a:r>
          </a:p>
        </p:txBody>
      </p:sp>
      <p:sp>
        <p:nvSpPr>
          <p:cNvPr id="3" name="Subtitle 2">
            <a:extLst>
              <a:ext uri="{FF2B5EF4-FFF2-40B4-BE49-F238E27FC236}">
                <a16:creationId xmlns:a16="http://schemas.microsoft.com/office/drawing/2014/main" id="{041D5717-59F9-0A40-9A31-1DB884D28E55}"/>
              </a:ext>
            </a:extLst>
          </p:cNvPr>
          <p:cNvSpPr>
            <a:spLocks noGrp="1"/>
          </p:cNvSpPr>
          <p:nvPr>
            <p:ph type="subTitle" idx="1" hasCustomPrompt="1"/>
          </p:nvPr>
        </p:nvSpPr>
        <p:spPr>
          <a:xfrm>
            <a:off x="305610" y="3979140"/>
            <a:ext cx="5521569" cy="1185203"/>
          </a:xfrm>
          <a:prstGeom prst="rect">
            <a:avLst/>
          </a:prstGeom>
        </p:spPr>
        <p:txBody>
          <a:bodyPr lIns="0" tIns="0" rIns="0" bIns="0">
            <a:noAutofit/>
          </a:bodyPr>
          <a:lstStyle>
            <a:lvl1pPr marL="0" marR="0" indent="0" algn="l" defTabSz="914400" rtl="0" eaLnBrk="1" fontAlgn="auto" latinLnBrk="0" hangingPunct="1">
              <a:lnSpc>
                <a:spcPct val="110000"/>
              </a:lnSpc>
              <a:spcBef>
                <a:spcPts val="0"/>
              </a:spcBef>
              <a:spcAft>
                <a:spcPts val="0"/>
              </a:spcAft>
              <a:buClrTx/>
              <a:buSzTx/>
              <a:buFont typeface="Arial" panose="020B0604020202020204" pitchFamily="34" charset="0"/>
              <a:buNone/>
              <a:tabLst/>
              <a:defRPr lang="en-US" sz="2400" b="0" i="0" spc="-30" baseline="0" smtClean="0">
                <a:effectLst/>
                <a:latin typeface="Inter" panose="02000503000000020004" pitchFamily="2" charset="0"/>
                <a:ea typeface="Inter" panose="02000503000000020004" pitchFamily="2" charset="0"/>
                <a:cs typeface="Inter" panose="02000503000000020004" pitchFamily="2"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Here To Edit Subhead Text</a:t>
            </a:r>
          </a:p>
        </p:txBody>
      </p:sp>
      <p:pic>
        <p:nvPicPr>
          <p:cNvPr id="11" name="Graphic 10">
            <a:extLst>
              <a:ext uri="{FF2B5EF4-FFF2-40B4-BE49-F238E27FC236}">
                <a16:creationId xmlns:a16="http://schemas.microsoft.com/office/drawing/2014/main" id="{45E551F4-E0B4-DF4A-9707-62AC2E503B14}"/>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222250" y="6256962"/>
            <a:ext cx="1463040" cy="438912"/>
          </a:xfrm>
          <a:prstGeom prst="rect">
            <a:avLst/>
          </a:prstGeom>
        </p:spPr>
      </p:pic>
      <p:sp>
        <p:nvSpPr>
          <p:cNvPr id="16" name="Picture Placeholder 12">
            <a:extLst>
              <a:ext uri="{FF2B5EF4-FFF2-40B4-BE49-F238E27FC236}">
                <a16:creationId xmlns:a16="http://schemas.microsoft.com/office/drawing/2014/main" id="{E07B8007-8838-EA47-B29B-74AEEE0EBD95}"/>
              </a:ext>
            </a:extLst>
          </p:cNvPr>
          <p:cNvSpPr>
            <a:spLocks noGrp="1"/>
          </p:cNvSpPr>
          <p:nvPr>
            <p:ph type="pic" sz="quarter" idx="13" hasCustomPrompt="1"/>
          </p:nvPr>
        </p:nvSpPr>
        <p:spPr>
          <a:xfrm>
            <a:off x="5419310" y="-26428"/>
            <a:ext cx="6867940" cy="6897679"/>
          </a:xfrm>
          <a:custGeom>
            <a:avLst/>
            <a:gdLst>
              <a:gd name="connsiteX0" fmla="*/ 3055786 w 5989983"/>
              <a:gd name="connsiteY0" fmla="*/ 0 h 6858000"/>
              <a:gd name="connsiteX1" fmla="*/ 5989983 w 5989983"/>
              <a:gd name="connsiteY1" fmla="*/ 0 h 6858000"/>
              <a:gd name="connsiteX2" fmla="*/ 5989983 w 5989983"/>
              <a:gd name="connsiteY2" fmla="*/ 6858000 h 6858000"/>
              <a:gd name="connsiteX3" fmla="*/ 0 w 5989983"/>
              <a:gd name="connsiteY3" fmla="*/ 6858000 h 6858000"/>
              <a:gd name="connsiteX4" fmla="*/ 3018390 w 5989983"/>
              <a:gd name="connsiteY4" fmla="*/ 78585 h 6858000"/>
              <a:gd name="connsiteX0" fmla="*/ 3095543 w 6029740"/>
              <a:gd name="connsiteY0" fmla="*/ 0 h 6871252"/>
              <a:gd name="connsiteX1" fmla="*/ 6029740 w 6029740"/>
              <a:gd name="connsiteY1" fmla="*/ 0 h 6871252"/>
              <a:gd name="connsiteX2" fmla="*/ 6029740 w 6029740"/>
              <a:gd name="connsiteY2" fmla="*/ 6858000 h 6871252"/>
              <a:gd name="connsiteX3" fmla="*/ 0 w 6029740"/>
              <a:gd name="connsiteY3" fmla="*/ 6871252 h 6871252"/>
              <a:gd name="connsiteX4" fmla="*/ 3058147 w 6029740"/>
              <a:gd name="connsiteY4" fmla="*/ 78585 h 6871252"/>
              <a:gd name="connsiteX5" fmla="*/ 3095543 w 6029740"/>
              <a:gd name="connsiteY5" fmla="*/ 0 h 6871252"/>
              <a:gd name="connsiteX0" fmla="*/ 3095543 w 6829840"/>
              <a:gd name="connsiteY0" fmla="*/ 38100 h 6909352"/>
              <a:gd name="connsiteX1" fmla="*/ 6829840 w 6829840"/>
              <a:gd name="connsiteY1" fmla="*/ 0 h 6909352"/>
              <a:gd name="connsiteX2" fmla="*/ 6029740 w 6829840"/>
              <a:gd name="connsiteY2" fmla="*/ 6896100 h 6909352"/>
              <a:gd name="connsiteX3" fmla="*/ 0 w 6829840"/>
              <a:gd name="connsiteY3" fmla="*/ 6909352 h 6909352"/>
              <a:gd name="connsiteX4" fmla="*/ 3058147 w 6829840"/>
              <a:gd name="connsiteY4" fmla="*/ 116685 h 6909352"/>
              <a:gd name="connsiteX5" fmla="*/ 3095543 w 6829840"/>
              <a:gd name="connsiteY5" fmla="*/ 38100 h 6909352"/>
              <a:gd name="connsiteX0" fmla="*/ 3095543 w 6867940"/>
              <a:gd name="connsiteY0" fmla="*/ 38100 h 6909352"/>
              <a:gd name="connsiteX1" fmla="*/ 6829840 w 6867940"/>
              <a:gd name="connsiteY1" fmla="*/ 0 h 6909352"/>
              <a:gd name="connsiteX2" fmla="*/ 6867940 w 6867940"/>
              <a:gd name="connsiteY2" fmla="*/ 6896100 h 6909352"/>
              <a:gd name="connsiteX3" fmla="*/ 0 w 6867940"/>
              <a:gd name="connsiteY3" fmla="*/ 6909352 h 6909352"/>
              <a:gd name="connsiteX4" fmla="*/ 3058147 w 6867940"/>
              <a:gd name="connsiteY4" fmla="*/ 116685 h 6909352"/>
              <a:gd name="connsiteX5" fmla="*/ 3095543 w 6867940"/>
              <a:gd name="connsiteY5" fmla="*/ 38100 h 6909352"/>
              <a:gd name="connsiteX0" fmla="*/ 3095543 w 6867940"/>
              <a:gd name="connsiteY0" fmla="*/ 19050 h 6890302"/>
              <a:gd name="connsiteX1" fmla="*/ 6848890 w 6867940"/>
              <a:gd name="connsiteY1" fmla="*/ 0 h 6890302"/>
              <a:gd name="connsiteX2" fmla="*/ 6867940 w 6867940"/>
              <a:gd name="connsiteY2" fmla="*/ 6877050 h 6890302"/>
              <a:gd name="connsiteX3" fmla="*/ 0 w 6867940"/>
              <a:gd name="connsiteY3" fmla="*/ 6890302 h 6890302"/>
              <a:gd name="connsiteX4" fmla="*/ 3058147 w 6867940"/>
              <a:gd name="connsiteY4" fmla="*/ 97635 h 6890302"/>
              <a:gd name="connsiteX5" fmla="*/ 3095543 w 6867940"/>
              <a:gd name="connsiteY5" fmla="*/ 19050 h 6890302"/>
              <a:gd name="connsiteX0" fmla="*/ 3106114 w 6867940"/>
              <a:gd name="connsiteY0" fmla="*/ 0 h 6897679"/>
              <a:gd name="connsiteX1" fmla="*/ 6848890 w 6867940"/>
              <a:gd name="connsiteY1" fmla="*/ 7377 h 6897679"/>
              <a:gd name="connsiteX2" fmla="*/ 6867940 w 6867940"/>
              <a:gd name="connsiteY2" fmla="*/ 6884427 h 6897679"/>
              <a:gd name="connsiteX3" fmla="*/ 0 w 6867940"/>
              <a:gd name="connsiteY3" fmla="*/ 6897679 h 6897679"/>
              <a:gd name="connsiteX4" fmla="*/ 3058147 w 6867940"/>
              <a:gd name="connsiteY4" fmla="*/ 105012 h 6897679"/>
              <a:gd name="connsiteX5" fmla="*/ 3106114 w 6867940"/>
              <a:gd name="connsiteY5" fmla="*/ 0 h 6897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67940" h="6897679">
                <a:moveTo>
                  <a:pt x="3106114" y="0"/>
                </a:moveTo>
                <a:lnTo>
                  <a:pt x="6848890" y="7377"/>
                </a:lnTo>
                <a:lnTo>
                  <a:pt x="6867940" y="6884427"/>
                </a:lnTo>
                <a:lnTo>
                  <a:pt x="0" y="6897679"/>
                </a:lnTo>
                <a:lnTo>
                  <a:pt x="3058147" y="105012"/>
                </a:lnTo>
                <a:lnTo>
                  <a:pt x="3106114" y="0"/>
                </a:lnTo>
                <a:close/>
              </a:path>
            </a:pathLst>
          </a:custGeom>
          <a:solidFill>
            <a:schemeClr val="bg1">
              <a:lumMod val="75000"/>
            </a:schemeClr>
          </a:solidFill>
        </p:spPr>
        <p:txBody>
          <a:bodyPr wrap="square" anchor="ctr" anchorCtr="0">
            <a:noAutofit/>
          </a:bodyPr>
          <a:lstStyle>
            <a:lvl1pPr marL="0" indent="0" algn="ctr">
              <a:buNone/>
              <a:defRPr>
                <a:solidFill>
                  <a:schemeClr val="bg1"/>
                </a:solidFill>
              </a:defRPr>
            </a:lvl1pPr>
          </a:lstStyle>
          <a:p>
            <a:r>
              <a:rPr lang="en-US"/>
              <a:t>    Click</a:t>
            </a:r>
            <a:br>
              <a:rPr lang="en-US"/>
            </a:br>
            <a:r>
              <a:rPr lang="en-US"/>
              <a:t>to add photo</a:t>
            </a:r>
          </a:p>
        </p:txBody>
      </p:sp>
    </p:spTree>
    <p:extLst>
      <p:ext uri="{BB962C8B-B14F-4D97-AF65-F5344CB8AC3E}">
        <p14:creationId xmlns:p14="http://schemas.microsoft.com/office/powerpoint/2010/main" val="3937780834"/>
      </p:ext>
    </p:extLst>
  </p:cSld>
  <p:clrMapOvr>
    <a:masterClrMapping/>
  </p:clrMapOvr>
</p:sldLayout>
</file>

<file path=ppt/slideLayouts/slideLayout289.xml><?xml version="1.0" encoding="utf-8"?>
<p:sldLayout xmlns:a="http://schemas.openxmlformats.org/drawingml/2006/main" xmlns:r="http://schemas.openxmlformats.org/officeDocument/2006/relationships" xmlns:p="http://schemas.openxmlformats.org/presentationml/2006/main" preserve="1" userDrawn="1">
  <p:cSld name="1_B_Cover">
    <p:bg>
      <p:bgPr>
        <a:solidFill>
          <a:srgbClr val="025546"/>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24D1383-7DBE-C048-AF5D-CA29946C64FE}"/>
              </a:ext>
            </a:extLst>
          </p:cNvPr>
          <p:cNvSpPr>
            <a:spLocks noGrp="1"/>
          </p:cNvSpPr>
          <p:nvPr>
            <p:ph type="ctrTitle" hasCustomPrompt="1"/>
          </p:nvPr>
        </p:nvSpPr>
        <p:spPr>
          <a:xfrm>
            <a:off x="657302" y="923734"/>
            <a:ext cx="5521569" cy="2737078"/>
          </a:xfrm>
        </p:spPr>
        <p:txBody>
          <a:bodyPr lIns="0" tIns="0" rIns="0" anchor="b" anchorCtr="0">
            <a:noAutofit/>
          </a:bodyPr>
          <a:lstStyle>
            <a:lvl1pPr algn="l">
              <a:defRPr sz="6000" b="1" i="0">
                <a:solidFill>
                  <a:schemeClr val="bg1"/>
                </a:solidFill>
                <a:latin typeface="Inter" panose="02000503000000020004" pitchFamily="2" charset="0"/>
                <a:ea typeface="Inter" panose="02000503000000020004" pitchFamily="2" charset="0"/>
                <a:cs typeface="Inter" panose="02000503000000020004" pitchFamily="2" charset="0"/>
              </a:defRPr>
            </a:lvl1pPr>
          </a:lstStyle>
          <a:p>
            <a:r>
              <a:rPr lang="en-US"/>
              <a:t>Click Here To Edit Title Text For Cover</a:t>
            </a:r>
          </a:p>
        </p:txBody>
      </p:sp>
      <p:sp>
        <p:nvSpPr>
          <p:cNvPr id="3" name="Subtitle 2">
            <a:extLst>
              <a:ext uri="{FF2B5EF4-FFF2-40B4-BE49-F238E27FC236}">
                <a16:creationId xmlns:a16="http://schemas.microsoft.com/office/drawing/2014/main" id="{041D5717-59F9-0A40-9A31-1DB884D28E55}"/>
              </a:ext>
            </a:extLst>
          </p:cNvPr>
          <p:cNvSpPr>
            <a:spLocks noGrp="1"/>
          </p:cNvSpPr>
          <p:nvPr>
            <p:ph type="subTitle" idx="1" hasCustomPrompt="1"/>
          </p:nvPr>
        </p:nvSpPr>
        <p:spPr>
          <a:xfrm>
            <a:off x="657303" y="3979140"/>
            <a:ext cx="4762008" cy="1185203"/>
          </a:xfrm>
          <a:prstGeom prst="rect">
            <a:avLst/>
          </a:prstGeom>
        </p:spPr>
        <p:txBody>
          <a:bodyPr lIns="0" tIns="0" rIns="0" bIns="0">
            <a:noAutofit/>
          </a:bodyPr>
          <a:lstStyle>
            <a:lvl1pPr marL="0" marR="0" indent="0" algn="l" defTabSz="914400" rtl="0" eaLnBrk="1" fontAlgn="auto" latinLnBrk="0" hangingPunct="1">
              <a:lnSpc>
                <a:spcPct val="110000"/>
              </a:lnSpc>
              <a:spcBef>
                <a:spcPts val="0"/>
              </a:spcBef>
              <a:spcAft>
                <a:spcPts val="0"/>
              </a:spcAft>
              <a:buClrTx/>
              <a:buSzTx/>
              <a:buFont typeface="Arial" panose="020B0604020202020204" pitchFamily="34" charset="0"/>
              <a:buNone/>
              <a:tabLst/>
              <a:defRPr lang="en-US" sz="2200" b="0" i="0" spc="-30" baseline="0" smtClean="0">
                <a:solidFill>
                  <a:schemeClr val="bg1"/>
                </a:solidFill>
                <a:effectLst/>
                <a:latin typeface="Inter" panose="02000503000000020004" pitchFamily="2" charset="0"/>
                <a:ea typeface="Inter" panose="02000503000000020004" pitchFamily="2" charset="0"/>
                <a:cs typeface="Inter" panose="02000503000000020004" pitchFamily="2"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Here To Edit Subhead Text</a:t>
            </a:r>
          </a:p>
        </p:txBody>
      </p:sp>
      <p:pic>
        <p:nvPicPr>
          <p:cNvPr id="11" name="Graphic 10">
            <a:extLst>
              <a:ext uri="{FF2B5EF4-FFF2-40B4-BE49-F238E27FC236}">
                <a16:creationId xmlns:a16="http://schemas.microsoft.com/office/drawing/2014/main" id="{45E551F4-E0B4-DF4A-9707-62AC2E503B14}"/>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222250" y="6256962"/>
            <a:ext cx="1463040" cy="438912"/>
          </a:xfrm>
          <a:prstGeom prst="rect">
            <a:avLst/>
          </a:prstGeom>
        </p:spPr>
      </p:pic>
      <p:sp>
        <p:nvSpPr>
          <p:cNvPr id="16" name="Picture Placeholder 12">
            <a:extLst>
              <a:ext uri="{FF2B5EF4-FFF2-40B4-BE49-F238E27FC236}">
                <a16:creationId xmlns:a16="http://schemas.microsoft.com/office/drawing/2014/main" id="{E07B8007-8838-EA47-B29B-74AEEE0EBD95}"/>
              </a:ext>
            </a:extLst>
          </p:cNvPr>
          <p:cNvSpPr>
            <a:spLocks noGrp="1"/>
          </p:cNvSpPr>
          <p:nvPr>
            <p:ph type="pic" sz="quarter" idx="13" hasCustomPrompt="1"/>
          </p:nvPr>
        </p:nvSpPr>
        <p:spPr>
          <a:xfrm>
            <a:off x="5419310" y="-26428"/>
            <a:ext cx="6867940" cy="6897679"/>
          </a:xfrm>
          <a:custGeom>
            <a:avLst/>
            <a:gdLst>
              <a:gd name="connsiteX0" fmla="*/ 3055786 w 5989983"/>
              <a:gd name="connsiteY0" fmla="*/ 0 h 6858000"/>
              <a:gd name="connsiteX1" fmla="*/ 5989983 w 5989983"/>
              <a:gd name="connsiteY1" fmla="*/ 0 h 6858000"/>
              <a:gd name="connsiteX2" fmla="*/ 5989983 w 5989983"/>
              <a:gd name="connsiteY2" fmla="*/ 6858000 h 6858000"/>
              <a:gd name="connsiteX3" fmla="*/ 0 w 5989983"/>
              <a:gd name="connsiteY3" fmla="*/ 6858000 h 6858000"/>
              <a:gd name="connsiteX4" fmla="*/ 3018390 w 5989983"/>
              <a:gd name="connsiteY4" fmla="*/ 78585 h 6858000"/>
              <a:gd name="connsiteX0" fmla="*/ 3095543 w 6029740"/>
              <a:gd name="connsiteY0" fmla="*/ 0 h 6871252"/>
              <a:gd name="connsiteX1" fmla="*/ 6029740 w 6029740"/>
              <a:gd name="connsiteY1" fmla="*/ 0 h 6871252"/>
              <a:gd name="connsiteX2" fmla="*/ 6029740 w 6029740"/>
              <a:gd name="connsiteY2" fmla="*/ 6858000 h 6871252"/>
              <a:gd name="connsiteX3" fmla="*/ 0 w 6029740"/>
              <a:gd name="connsiteY3" fmla="*/ 6871252 h 6871252"/>
              <a:gd name="connsiteX4" fmla="*/ 3058147 w 6029740"/>
              <a:gd name="connsiteY4" fmla="*/ 78585 h 6871252"/>
              <a:gd name="connsiteX5" fmla="*/ 3095543 w 6029740"/>
              <a:gd name="connsiteY5" fmla="*/ 0 h 6871252"/>
              <a:gd name="connsiteX0" fmla="*/ 3095543 w 6829840"/>
              <a:gd name="connsiteY0" fmla="*/ 38100 h 6909352"/>
              <a:gd name="connsiteX1" fmla="*/ 6829840 w 6829840"/>
              <a:gd name="connsiteY1" fmla="*/ 0 h 6909352"/>
              <a:gd name="connsiteX2" fmla="*/ 6029740 w 6829840"/>
              <a:gd name="connsiteY2" fmla="*/ 6896100 h 6909352"/>
              <a:gd name="connsiteX3" fmla="*/ 0 w 6829840"/>
              <a:gd name="connsiteY3" fmla="*/ 6909352 h 6909352"/>
              <a:gd name="connsiteX4" fmla="*/ 3058147 w 6829840"/>
              <a:gd name="connsiteY4" fmla="*/ 116685 h 6909352"/>
              <a:gd name="connsiteX5" fmla="*/ 3095543 w 6829840"/>
              <a:gd name="connsiteY5" fmla="*/ 38100 h 6909352"/>
              <a:gd name="connsiteX0" fmla="*/ 3095543 w 6867940"/>
              <a:gd name="connsiteY0" fmla="*/ 38100 h 6909352"/>
              <a:gd name="connsiteX1" fmla="*/ 6829840 w 6867940"/>
              <a:gd name="connsiteY1" fmla="*/ 0 h 6909352"/>
              <a:gd name="connsiteX2" fmla="*/ 6867940 w 6867940"/>
              <a:gd name="connsiteY2" fmla="*/ 6896100 h 6909352"/>
              <a:gd name="connsiteX3" fmla="*/ 0 w 6867940"/>
              <a:gd name="connsiteY3" fmla="*/ 6909352 h 6909352"/>
              <a:gd name="connsiteX4" fmla="*/ 3058147 w 6867940"/>
              <a:gd name="connsiteY4" fmla="*/ 116685 h 6909352"/>
              <a:gd name="connsiteX5" fmla="*/ 3095543 w 6867940"/>
              <a:gd name="connsiteY5" fmla="*/ 38100 h 6909352"/>
              <a:gd name="connsiteX0" fmla="*/ 3095543 w 6867940"/>
              <a:gd name="connsiteY0" fmla="*/ 19050 h 6890302"/>
              <a:gd name="connsiteX1" fmla="*/ 6848890 w 6867940"/>
              <a:gd name="connsiteY1" fmla="*/ 0 h 6890302"/>
              <a:gd name="connsiteX2" fmla="*/ 6867940 w 6867940"/>
              <a:gd name="connsiteY2" fmla="*/ 6877050 h 6890302"/>
              <a:gd name="connsiteX3" fmla="*/ 0 w 6867940"/>
              <a:gd name="connsiteY3" fmla="*/ 6890302 h 6890302"/>
              <a:gd name="connsiteX4" fmla="*/ 3058147 w 6867940"/>
              <a:gd name="connsiteY4" fmla="*/ 97635 h 6890302"/>
              <a:gd name="connsiteX5" fmla="*/ 3095543 w 6867940"/>
              <a:gd name="connsiteY5" fmla="*/ 19050 h 6890302"/>
              <a:gd name="connsiteX0" fmla="*/ 3106114 w 6867940"/>
              <a:gd name="connsiteY0" fmla="*/ 0 h 6897679"/>
              <a:gd name="connsiteX1" fmla="*/ 6848890 w 6867940"/>
              <a:gd name="connsiteY1" fmla="*/ 7377 h 6897679"/>
              <a:gd name="connsiteX2" fmla="*/ 6867940 w 6867940"/>
              <a:gd name="connsiteY2" fmla="*/ 6884427 h 6897679"/>
              <a:gd name="connsiteX3" fmla="*/ 0 w 6867940"/>
              <a:gd name="connsiteY3" fmla="*/ 6897679 h 6897679"/>
              <a:gd name="connsiteX4" fmla="*/ 3058147 w 6867940"/>
              <a:gd name="connsiteY4" fmla="*/ 105012 h 6897679"/>
              <a:gd name="connsiteX5" fmla="*/ 3106114 w 6867940"/>
              <a:gd name="connsiteY5" fmla="*/ 0 h 6897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67940" h="6897679">
                <a:moveTo>
                  <a:pt x="3106114" y="0"/>
                </a:moveTo>
                <a:lnTo>
                  <a:pt x="6848890" y="7377"/>
                </a:lnTo>
                <a:lnTo>
                  <a:pt x="6867940" y="6884427"/>
                </a:lnTo>
                <a:lnTo>
                  <a:pt x="0" y="6897679"/>
                </a:lnTo>
                <a:lnTo>
                  <a:pt x="3058147" y="105012"/>
                </a:lnTo>
                <a:lnTo>
                  <a:pt x="3106114" y="0"/>
                </a:lnTo>
                <a:close/>
              </a:path>
            </a:pathLst>
          </a:custGeom>
          <a:solidFill>
            <a:schemeClr val="bg1">
              <a:lumMod val="75000"/>
            </a:schemeClr>
          </a:solidFill>
        </p:spPr>
        <p:txBody>
          <a:bodyPr wrap="square" anchor="ctr" anchorCtr="0">
            <a:noAutofit/>
          </a:bodyPr>
          <a:lstStyle>
            <a:lvl1pPr marL="0" indent="0" algn="ctr">
              <a:buNone/>
              <a:defRPr>
                <a:solidFill>
                  <a:schemeClr val="bg1"/>
                </a:solidFill>
              </a:defRPr>
            </a:lvl1pPr>
          </a:lstStyle>
          <a:p>
            <a:r>
              <a:rPr lang="en-US"/>
              <a:t>    Click</a:t>
            </a:r>
            <a:br>
              <a:rPr lang="en-US"/>
            </a:br>
            <a:r>
              <a:rPr lang="en-US"/>
              <a:t>to add photo</a:t>
            </a:r>
          </a:p>
        </p:txBody>
      </p:sp>
    </p:spTree>
    <p:extLst>
      <p:ext uri="{BB962C8B-B14F-4D97-AF65-F5344CB8AC3E}">
        <p14:creationId xmlns:p14="http://schemas.microsoft.com/office/powerpoint/2010/main" val="1335109434"/>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matchingName="Stats">
  <p:cSld name="Stats">
    <p:spTree>
      <p:nvGrpSpPr>
        <p:cNvPr id="1" name="Shape 583"/>
        <p:cNvGrpSpPr/>
        <p:nvPr/>
      </p:nvGrpSpPr>
      <p:grpSpPr>
        <a:xfrm>
          <a:off x="0" y="0"/>
          <a:ext cx="0" cy="0"/>
          <a:chOff x="0" y="0"/>
          <a:chExt cx="0" cy="0"/>
        </a:xfrm>
      </p:grpSpPr>
      <p:sp>
        <p:nvSpPr>
          <p:cNvPr id="584" name="Google Shape;584;p81"/>
          <p:cNvSpPr txBox="1">
            <a:spLocks noGrp="1"/>
          </p:cNvSpPr>
          <p:nvPr>
            <p:ph type="title"/>
          </p:nvPr>
        </p:nvSpPr>
        <p:spPr>
          <a:xfrm>
            <a:off x="336102" y="342900"/>
            <a:ext cx="10515600" cy="607500"/>
          </a:xfrm>
          <a:prstGeom prst="rect">
            <a:avLst/>
          </a:prstGeom>
          <a:noFill/>
          <a:ln>
            <a:noFill/>
          </a:ln>
        </p:spPr>
        <p:txBody>
          <a:bodyPr spcFirstLastPara="1" wrap="square" lIns="0" tIns="0" rIns="0" bIns="0" anchor="t" anchorCtr="0">
            <a:noAutofit/>
          </a:bodyPr>
          <a:lstStyle>
            <a:lvl1pPr lvl="0" algn="l" rtl="0">
              <a:lnSpc>
                <a:spcPct val="90000"/>
              </a:lnSpc>
              <a:spcBef>
                <a:spcPts val="0"/>
              </a:spcBef>
              <a:spcAft>
                <a:spcPts val="0"/>
              </a:spcAft>
              <a:buClr>
                <a:schemeClr val="dk1"/>
              </a:buClr>
              <a:buSzPts val="1800"/>
              <a:buNone/>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585" name="Google Shape;585;p81"/>
          <p:cNvSpPr/>
          <p:nvPr/>
        </p:nvSpPr>
        <p:spPr>
          <a:xfrm>
            <a:off x="645070" y="2482371"/>
            <a:ext cx="2370000" cy="1895400"/>
          </a:xfrm>
          <a:prstGeom prst="roundRect">
            <a:avLst>
              <a:gd name="adj" fmla="val 13669"/>
            </a:avLst>
          </a:prstGeom>
          <a:solidFill>
            <a:schemeClr val="accent5"/>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67"/>
              <a:buFont typeface="Arial"/>
              <a:buNone/>
            </a:pPr>
            <a:endParaRPr sz="1867" b="0" i="0" u="none" strike="noStrike" cap="none">
              <a:solidFill>
                <a:srgbClr val="FFFFFF"/>
              </a:solidFill>
              <a:latin typeface="Arial"/>
              <a:ea typeface="Arial"/>
              <a:cs typeface="Arial"/>
              <a:sym typeface="Arial"/>
            </a:endParaRPr>
          </a:p>
        </p:txBody>
      </p:sp>
      <p:sp>
        <p:nvSpPr>
          <p:cNvPr id="586" name="Google Shape;586;p81"/>
          <p:cNvSpPr/>
          <p:nvPr/>
        </p:nvSpPr>
        <p:spPr>
          <a:xfrm>
            <a:off x="9176873" y="2481347"/>
            <a:ext cx="2370000" cy="1895400"/>
          </a:xfrm>
          <a:prstGeom prst="roundRect">
            <a:avLst>
              <a:gd name="adj" fmla="val 16042"/>
            </a:avLst>
          </a:prstGeom>
          <a:solidFill>
            <a:schemeClr val="accent6"/>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67"/>
              <a:buFont typeface="Arial"/>
              <a:buNone/>
            </a:pPr>
            <a:endParaRPr sz="1867" b="0" i="0" u="none" strike="noStrike" cap="none">
              <a:solidFill>
                <a:srgbClr val="FFFFFF"/>
              </a:solidFill>
              <a:latin typeface="Arial"/>
              <a:ea typeface="Arial"/>
              <a:cs typeface="Arial"/>
              <a:sym typeface="Arial"/>
            </a:endParaRPr>
          </a:p>
        </p:txBody>
      </p:sp>
      <p:sp>
        <p:nvSpPr>
          <p:cNvPr id="587" name="Google Shape;587;p81"/>
          <p:cNvSpPr/>
          <p:nvPr/>
        </p:nvSpPr>
        <p:spPr>
          <a:xfrm>
            <a:off x="6336828" y="2481347"/>
            <a:ext cx="2370000" cy="1895400"/>
          </a:xfrm>
          <a:prstGeom prst="roundRect">
            <a:avLst>
              <a:gd name="adj" fmla="val 15251"/>
            </a:avLst>
          </a:prstGeom>
          <a:solidFill>
            <a:schemeClr val="accent4"/>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67"/>
              <a:buFont typeface="Arial"/>
              <a:buNone/>
            </a:pPr>
            <a:endParaRPr sz="1867" b="0" i="0" u="none" strike="noStrike" cap="none">
              <a:solidFill>
                <a:srgbClr val="FFFFFF"/>
              </a:solidFill>
              <a:latin typeface="Arial"/>
              <a:ea typeface="Arial"/>
              <a:cs typeface="Arial"/>
              <a:sym typeface="Arial"/>
            </a:endParaRPr>
          </a:p>
        </p:txBody>
      </p:sp>
      <p:sp>
        <p:nvSpPr>
          <p:cNvPr id="588" name="Google Shape;588;p81"/>
          <p:cNvSpPr/>
          <p:nvPr/>
        </p:nvSpPr>
        <p:spPr>
          <a:xfrm>
            <a:off x="3496783" y="2481347"/>
            <a:ext cx="2370000" cy="1895400"/>
          </a:xfrm>
          <a:prstGeom prst="roundRect">
            <a:avLst>
              <a:gd name="adj" fmla="val 14460"/>
            </a:avLst>
          </a:pr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67"/>
              <a:buFont typeface="Arial"/>
              <a:buNone/>
            </a:pPr>
            <a:endParaRPr sz="1867" b="0" i="0" u="none" strike="noStrike" cap="none">
              <a:solidFill>
                <a:srgbClr val="FFFFFF"/>
              </a:solidFill>
              <a:latin typeface="Arial"/>
              <a:ea typeface="Arial"/>
              <a:cs typeface="Arial"/>
              <a:sym typeface="Arial"/>
            </a:endParaRPr>
          </a:p>
        </p:txBody>
      </p:sp>
      <p:sp>
        <p:nvSpPr>
          <p:cNvPr id="589" name="Google Shape;589;p81"/>
          <p:cNvSpPr txBox="1">
            <a:spLocks noGrp="1"/>
          </p:cNvSpPr>
          <p:nvPr>
            <p:ph type="body" idx="1"/>
          </p:nvPr>
        </p:nvSpPr>
        <p:spPr>
          <a:xfrm>
            <a:off x="9291335" y="2647453"/>
            <a:ext cx="2141700" cy="738600"/>
          </a:xfrm>
          <a:prstGeom prst="rect">
            <a:avLst/>
          </a:prstGeom>
          <a:noFill/>
          <a:ln>
            <a:noFill/>
          </a:ln>
        </p:spPr>
        <p:txBody>
          <a:bodyPr spcFirstLastPara="1" wrap="square" lIns="0" tIns="0" rIns="0" bIns="0" anchor="ctr" anchorCtr="0">
            <a:noAutofit/>
          </a:bodyPr>
          <a:lstStyle>
            <a:lvl1pPr marL="457200" lvl="0" indent="-228600" algn="ctr" rtl="0">
              <a:lnSpc>
                <a:spcPct val="120000"/>
              </a:lnSpc>
              <a:spcBef>
                <a:spcPts val="0"/>
              </a:spcBef>
              <a:spcAft>
                <a:spcPts val="0"/>
              </a:spcAft>
              <a:buClr>
                <a:schemeClr val="dk1"/>
              </a:buClr>
              <a:buSzPts val="6700"/>
              <a:buFont typeface="Arial"/>
              <a:buNone/>
              <a:defRPr sz="6700" b="1" i="0">
                <a:solidFill>
                  <a:schemeClr val="dk1"/>
                </a:solidFill>
                <a:latin typeface="Inter"/>
                <a:ea typeface="Inter"/>
                <a:cs typeface="Inter"/>
                <a:sym typeface="Inter"/>
              </a:defRPr>
            </a:lvl1pPr>
            <a:lvl2pPr marL="914400" lvl="1" indent="-228600" algn="l" rtl="0">
              <a:lnSpc>
                <a:spcPct val="110000"/>
              </a:lnSpc>
              <a:spcBef>
                <a:spcPts val="2400"/>
              </a:spcBef>
              <a:spcAft>
                <a:spcPts val="0"/>
              </a:spcAft>
              <a:buClr>
                <a:schemeClr val="dk1"/>
              </a:buClr>
              <a:buSzPts val="1600"/>
              <a:buNone/>
              <a:defRPr sz="1600" b="0" i="0">
                <a:solidFill>
                  <a:schemeClr val="dk1"/>
                </a:solidFill>
                <a:latin typeface="Inter"/>
                <a:ea typeface="Inter"/>
                <a:cs typeface="Inter"/>
                <a:sym typeface="Inter"/>
              </a:defRPr>
            </a:lvl2pPr>
            <a:lvl3pPr marL="1371600" lvl="2" indent="-228600" algn="l" rtl="0">
              <a:lnSpc>
                <a:spcPct val="110000"/>
              </a:lnSpc>
              <a:spcBef>
                <a:spcPts val="500"/>
              </a:spcBef>
              <a:spcAft>
                <a:spcPts val="0"/>
              </a:spcAft>
              <a:buClr>
                <a:schemeClr val="dk1"/>
              </a:buClr>
              <a:buSzPts val="1600"/>
              <a:buNone/>
              <a:defRPr sz="1600" b="0" i="0">
                <a:solidFill>
                  <a:schemeClr val="dk1"/>
                </a:solidFill>
                <a:latin typeface="Inter"/>
                <a:ea typeface="Inter"/>
                <a:cs typeface="Inter"/>
                <a:sym typeface="Inter"/>
              </a:defRPr>
            </a:lvl3pPr>
            <a:lvl4pPr marL="1828800" lvl="3" indent="-228600" algn="l" rtl="0">
              <a:lnSpc>
                <a:spcPct val="110000"/>
              </a:lnSpc>
              <a:spcBef>
                <a:spcPts val="500"/>
              </a:spcBef>
              <a:spcAft>
                <a:spcPts val="0"/>
              </a:spcAft>
              <a:buClr>
                <a:schemeClr val="dk1"/>
              </a:buClr>
              <a:buSzPts val="1600"/>
              <a:buNone/>
              <a:defRPr sz="1600" b="0" i="0">
                <a:solidFill>
                  <a:schemeClr val="dk1"/>
                </a:solidFill>
                <a:latin typeface="Inter"/>
                <a:ea typeface="Inter"/>
                <a:cs typeface="Inter"/>
                <a:sym typeface="Inter"/>
              </a:defRPr>
            </a:lvl4pPr>
            <a:lvl5pPr marL="2286000" lvl="4" indent="-228600" algn="l" rtl="0">
              <a:lnSpc>
                <a:spcPct val="110000"/>
              </a:lnSpc>
              <a:spcBef>
                <a:spcPts val="500"/>
              </a:spcBef>
              <a:spcAft>
                <a:spcPts val="0"/>
              </a:spcAft>
              <a:buClr>
                <a:schemeClr val="dk1"/>
              </a:buClr>
              <a:buSzPts val="1600"/>
              <a:buNone/>
              <a:defRPr sz="1600" b="0" i="0">
                <a:solidFill>
                  <a:schemeClr val="dk1"/>
                </a:solidFill>
                <a:latin typeface="Inter"/>
                <a:ea typeface="Inter"/>
                <a:cs typeface="Inter"/>
                <a:sym typeface="Inter"/>
              </a:defRPr>
            </a:lvl5pPr>
            <a:lvl6pPr marL="2743200" lvl="5" indent="-342900" algn="l" rtl="0">
              <a:lnSpc>
                <a:spcPct val="90000"/>
              </a:lnSpc>
              <a:spcBef>
                <a:spcPts val="500"/>
              </a:spcBef>
              <a:spcAft>
                <a:spcPts val="0"/>
              </a:spcAft>
              <a:buClr>
                <a:schemeClr val="dk1"/>
              </a:buClr>
              <a:buSzPts val="1800"/>
              <a:buChar char="•"/>
              <a:defRPr/>
            </a:lvl6pPr>
            <a:lvl7pPr marL="3200400" lvl="6" indent="-342900" algn="l" rtl="0">
              <a:lnSpc>
                <a:spcPct val="90000"/>
              </a:lnSpc>
              <a:spcBef>
                <a:spcPts val="500"/>
              </a:spcBef>
              <a:spcAft>
                <a:spcPts val="0"/>
              </a:spcAft>
              <a:buClr>
                <a:schemeClr val="dk1"/>
              </a:buClr>
              <a:buSzPts val="1800"/>
              <a:buChar char="•"/>
              <a:defRPr/>
            </a:lvl7pPr>
            <a:lvl8pPr marL="3657600" lvl="7" indent="-342900" algn="l" rtl="0">
              <a:lnSpc>
                <a:spcPct val="90000"/>
              </a:lnSpc>
              <a:spcBef>
                <a:spcPts val="500"/>
              </a:spcBef>
              <a:spcAft>
                <a:spcPts val="0"/>
              </a:spcAft>
              <a:buClr>
                <a:schemeClr val="dk1"/>
              </a:buClr>
              <a:buSzPts val="1800"/>
              <a:buChar char="•"/>
              <a:defRPr/>
            </a:lvl8pPr>
            <a:lvl9pPr marL="4114800" lvl="8" indent="-342900" algn="l" rtl="0">
              <a:lnSpc>
                <a:spcPct val="90000"/>
              </a:lnSpc>
              <a:spcBef>
                <a:spcPts val="500"/>
              </a:spcBef>
              <a:spcAft>
                <a:spcPts val="0"/>
              </a:spcAft>
              <a:buClr>
                <a:schemeClr val="dk1"/>
              </a:buClr>
              <a:buSzPts val="1800"/>
              <a:buChar char="•"/>
              <a:defRPr/>
            </a:lvl9pPr>
          </a:lstStyle>
          <a:p>
            <a:endParaRPr/>
          </a:p>
        </p:txBody>
      </p:sp>
      <p:sp>
        <p:nvSpPr>
          <p:cNvPr id="590" name="Google Shape;590;p81"/>
          <p:cNvSpPr txBox="1">
            <a:spLocks noGrp="1"/>
          </p:cNvSpPr>
          <p:nvPr>
            <p:ph type="body" idx="2"/>
          </p:nvPr>
        </p:nvSpPr>
        <p:spPr>
          <a:xfrm>
            <a:off x="9291335" y="3490937"/>
            <a:ext cx="2141700" cy="779700"/>
          </a:xfrm>
          <a:prstGeom prst="rect">
            <a:avLst/>
          </a:prstGeom>
          <a:noFill/>
          <a:ln>
            <a:noFill/>
          </a:ln>
        </p:spPr>
        <p:txBody>
          <a:bodyPr spcFirstLastPara="1" wrap="square" lIns="0" tIns="0" rIns="0" bIns="0" anchor="ctr" anchorCtr="0">
            <a:noAutofit/>
          </a:bodyPr>
          <a:lstStyle>
            <a:lvl1pPr marL="457200" lvl="0" indent="-228600" algn="ctr" rtl="0">
              <a:lnSpc>
                <a:spcPct val="95000"/>
              </a:lnSpc>
              <a:spcBef>
                <a:spcPts val="0"/>
              </a:spcBef>
              <a:spcAft>
                <a:spcPts val="0"/>
              </a:spcAft>
              <a:buClr>
                <a:schemeClr val="dk1"/>
              </a:buClr>
              <a:buSzPts val="1600"/>
              <a:buFont typeface="Arial"/>
              <a:buNone/>
              <a:defRPr sz="1600" b="0" i="0">
                <a:solidFill>
                  <a:schemeClr val="dk1"/>
                </a:solidFill>
                <a:latin typeface="Inter Light"/>
                <a:ea typeface="Inter Light"/>
                <a:cs typeface="Inter Light"/>
                <a:sym typeface="Inter Light"/>
              </a:defRPr>
            </a:lvl1pPr>
            <a:lvl2pPr marL="914400" lvl="1" indent="-228600" algn="l" rtl="0">
              <a:lnSpc>
                <a:spcPct val="110000"/>
              </a:lnSpc>
              <a:spcBef>
                <a:spcPts val="2400"/>
              </a:spcBef>
              <a:spcAft>
                <a:spcPts val="0"/>
              </a:spcAft>
              <a:buClr>
                <a:schemeClr val="dk1"/>
              </a:buClr>
              <a:buSzPts val="1600"/>
              <a:buNone/>
              <a:defRPr sz="1600" b="0" i="0">
                <a:solidFill>
                  <a:schemeClr val="dk1"/>
                </a:solidFill>
                <a:latin typeface="Inter"/>
                <a:ea typeface="Inter"/>
                <a:cs typeface="Inter"/>
                <a:sym typeface="Inter"/>
              </a:defRPr>
            </a:lvl2pPr>
            <a:lvl3pPr marL="1371600" lvl="2" indent="-228600" algn="l" rtl="0">
              <a:lnSpc>
                <a:spcPct val="110000"/>
              </a:lnSpc>
              <a:spcBef>
                <a:spcPts val="500"/>
              </a:spcBef>
              <a:spcAft>
                <a:spcPts val="0"/>
              </a:spcAft>
              <a:buClr>
                <a:schemeClr val="dk1"/>
              </a:buClr>
              <a:buSzPts val="1600"/>
              <a:buNone/>
              <a:defRPr sz="1600" b="0" i="0">
                <a:solidFill>
                  <a:schemeClr val="dk1"/>
                </a:solidFill>
                <a:latin typeface="Inter"/>
                <a:ea typeface="Inter"/>
                <a:cs typeface="Inter"/>
                <a:sym typeface="Inter"/>
              </a:defRPr>
            </a:lvl3pPr>
            <a:lvl4pPr marL="1828800" lvl="3" indent="-228600" algn="l" rtl="0">
              <a:lnSpc>
                <a:spcPct val="110000"/>
              </a:lnSpc>
              <a:spcBef>
                <a:spcPts val="500"/>
              </a:spcBef>
              <a:spcAft>
                <a:spcPts val="0"/>
              </a:spcAft>
              <a:buClr>
                <a:schemeClr val="dk1"/>
              </a:buClr>
              <a:buSzPts val="1600"/>
              <a:buNone/>
              <a:defRPr sz="1600" b="0" i="0">
                <a:solidFill>
                  <a:schemeClr val="dk1"/>
                </a:solidFill>
                <a:latin typeface="Inter"/>
                <a:ea typeface="Inter"/>
                <a:cs typeface="Inter"/>
                <a:sym typeface="Inter"/>
              </a:defRPr>
            </a:lvl4pPr>
            <a:lvl5pPr marL="2286000" lvl="4" indent="-228600" algn="l" rtl="0">
              <a:lnSpc>
                <a:spcPct val="110000"/>
              </a:lnSpc>
              <a:spcBef>
                <a:spcPts val="500"/>
              </a:spcBef>
              <a:spcAft>
                <a:spcPts val="0"/>
              </a:spcAft>
              <a:buClr>
                <a:schemeClr val="dk1"/>
              </a:buClr>
              <a:buSzPts val="1600"/>
              <a:buNone/>
              <a:defRPr sz="1600" b="0" i="0">
                <a:solidFill>
                  <a:schemeClr val="dk1"/>
                </a:solidFill>
                <a:latin typeface="Inter"/>
                <a:ea typeface="Inter"/>
                <a:cs typeface="Inter"/>
                <a:sym typeface="Inter"/>
              </a:defRPr>
            </a:lvl5pPr>
            <a:lvl6pPr marL="2743200" lvl="5" indent="-342900" algn="l" rtl="0">
              <a:lnSpc>
                <a:spcPct val="90000"/>
              </a:lnSpc>
              <a:spcBef>
                <a:spcPts val="500"/>
              </a:spcBef>
              <a:spcAft>
                <a:spcPts val="0"/>
              </a:spcAft>
              <a:buClr>
                <a:schemeClr val="dk1"/>
              </a:buClr>
              <a:buSzPts val="1800"/>
              <a:buChar char="•"/>
              <a:defRPr/>
            </a:lvl6pPr>
            <a:lvl7pPr marL="3200400" lvl="6" indent="-342900" algn="l" rtl="0">
              <a:lnSpc>
                <a:spcPct val="90000"/>
              </a:lnSpc>
              <a:spcBef>
                <a:spcPts val="500"/>
              </a:spcBef>
              <a:spcAft>
                <a:spcPts val="0"/>
              </a:spcAft>
              <a:buClr>
                <a:schemeClr val="dk1"/>
              </a:buClr>
              <a:buSzPts val="1800"/>
              <a:buChar char="•"/>
              <a:defRPr/>
            </a:lvl7pPr>
            <a:lvl8pPr marL="3657600" lvl="7" indent="-342900" algn="l" rtl="0">
              <a:lnSpc>
                <a:spcPct val="90000"/>
              </a:lnSpc>
              <a:spcBef>
                <a:spcPts val="500"/>
              </a:spcBef>
              <a:spcAft>
                <a:spcPts val="0"/>
              </a:spcAft>
              <a:buClr>
                <a:schemeClr val="dk1"/>
              </a:buClr>
              <a:buSzPts val="1800"/>
              <a:buChar char="•"/>
              <a:defRPr/>
            </a:lvl8pPr>
            <a:lvl9pPr marL="4114800" lvl="8" indent="-342900" algn="l" rtl="0">
              <a:lnSpc>
                <a:spcPct val="90000"/>
              </a:lnSpc>
              <a:spcBef>
                <a:spcPts val="500"/>
              </a:spcBef>
              <a:spcAft>
                <a:spcPts val="0"/>
              </a:spcAft>
              <a:buClr>
                <a:schemeClr val="dk1"/>
              </a:buClr>
              <a:buSzPts val="1800"/>
              <a:buChar char="•"/>
              <a:defRPr/>
            </a:lvl9pPr>
          </a:lstStyle>
          <a:p>
            <a:endParaRPr/>
          </a:p>
        </p:txBody>
      </p:sp>
      <p:sp>
        <p:nvSpPr>
          <p:cNvPr id="591" name="Google Shape;591;p81"/>
          <p:cNvSpPr txBox="1">
            <a:spLocks noGrp="1"/>
          </p:cNvSpPr>
          <p:nvPr>
            <p:ph type="body" idx="3"/>
          </p:nvPr>
        </p:nvSpPr>
        <p:spPr>
          <a:xfrm>
            <a:off x="6448475" y="2647453"/>
            <a:ext cx="2141700" cy="738600"/>
          </a:xfrm>
          <a:prstGeom prst="rect">
            <a:avLst/>
          </a:prstGeom>
          <a:noFill/>
          <a:ln>
            <a:noFill/>
          </a:ln>
        </p:spPr>
        <p:txBody>
          <a:bodyPr spcFirstLastPara="1" wrap="square" lIns="0" tIns="0" rIns="0" bIns="0" anchor="ctr" anchorCtr="0">
            <a:noAutofit/>
          </a:bodyPr>
          <a:lstStyle>
            <a:lvl1pPr marL="457200" lvl="0" indent="-228600" algn="ctr" rtl="0">
              <a:lnSpc>
                <a:spcPct val="120000"/>
              </a:lnSpc>
              <a:spcBef>
                <a:spcPts val="0"/>
              </a:spcBef>
              <a:spcAft>
                <a:spcPts val="0"/>
              </a:spcAft>
              <a:buClr>
                <a:schemeClr val="lt1"/>
              </a:buClr>
              <a:buSzPts val="6700"/>
              <a:buFont typeface="Arial"/>
              <a:buNone/>
              <a:defRPr sz="6700" b="1" i="0">
                <a:solidFill>
                  <a:schemeClr val="lt1"/>
                </a:solidFill>
                <a:latin typeface="Inter"/>
                <a:ea typeface="Inter"/>
                <a:cs typeface="Inter"/>
                <a:sym typeface="Inter"/>
              </a:defRPr>
            </a:lvl1pPr>
            <a:lvl2pPr marL="914400" lvl="1" indent="-228600" algn="l" rtl="0">
              <a:lnSpc>
                <a:spcPct val="110000"/>
              </a:lnSpc>
              <a:spcBef>
                <a:spcPts val="2400"/>
              </a:spcBef>
              <a:spcAft>
                <a:spcPts val="0"/>
              </a:spcAft>
              <a:buClr>
                <a:schemeClr val="dk1"/>
              </a:buClr>
              <a:buSzPts val="1600"/>
              <a:buNone/>
              <a:defRPr sz="1600" b="0" i="0">
                <a:solidFill>
                  <a:schemeClr val="dk1"/>
                </a:solidFill>
                <a:latin typeface="Inter"/>
                <a:ea typeface="Inter"/>
                <a:cs typeface="Inter"/>
                <a:sym typeface="Inter"/>
              </a:defRPr>
            </a:lvl2pPr>
            <a:lvl3pPr marL="1371600" lvl="2" indent="-228600" algn="l" rtl="0">
              <a:lnSpc>
                <a:spcPct val="110000"/>
              </a:lnSpc>
              <a:spcBef>
                <a:spcPts val="500"/>
              </a:spcBef>
              <a:spcAft>
                <a:spcPts val="0"/>
              </a:spcAft>
              <a:buClr>
                <a:schemeClr val="dk1"/>
              </a:buClr>
              <a:buSzPts val="1600"/>
              <a:buNone/>
              <a:defRPr sz="1600" b="0" i="0">
                <a:solidFill>
                  <a:schemeClr val="dk1"/>
                </a:solidFill>
                <a:latin typeface="Inter"/>
                <a:ea typeface="Inter"/>
                <a:cs typeface="Inter"/>
                <a:sym typeface="Inter"/>
              </a:defRPr>
            </a:lvl3pPr>
            <a:lvl4pPr marL="1828800" lvl="3" indent="-228600" algn="l" rtl="0">
              <a:lnSpc>
                <a:spcPct val="110000"/>
              </a:lnSpc>
              <a:spcBef>
                <a:spcPts val="500"/>
              </a:spcBef>
              <a:spcAft>
                <a:spcPts val="0"/>
              </a:spcAft>
              <a:buClr>
                <a:schemeClr val="dk1"/>
              </a:buClr>
              <a:buSzPts val="1600"/>
              <a:buNone/>
              <a:defRPr sz="1600" b="0" i="0">
                <a:solidFill>
                  <a:schemeClr val="dk1"/>
                </a:solidFill>
                <a:latin typeface="Inter"/>
                <a:ea typeface="Inter"/>
                <a:cs typeface="Inter"/>
                <a:sym typeface="Inter"/>
              </a:defRPr>
            </a:lvl4pPr>
            <a:lvl5pPr marL="2286000" lvl="4" indent="-228600" algn="l" rtl="0">
              <a:lnSpc>
                <a:spcPct val="110000"/>
              </a:lnSpc>
              <a:spcBef>
                <a:spcPts val="500"/>
              </a:spcBef>
              <a:spcAft>
                <a:spcPts val="0"/>
              </a:spcAft>
              <a:buClr>
                <a:schemeClr val="dk1"/>
              </a:buClr>
              <a:buSzPts val="1600"/>
              <a:buNone/>
              <a:defRPr sz="1600" b="0" i="0">
                <a:solidFill>
                  <a:schemeClr val="dk1"/>
                </a:solidFill>
                <a:latin typeface="Inter"/>
                <a:ea typeface="Inter"/>
                <a:cs typeface="Inter"/>
                <a:sym typeface="Inter"/>
              </a:defRPr>
            </a:lvl5pPr>
            <a:lvl6pPr marL="2743200" lvl="5" indent="-342900" algn="l" rtl="0">
              <a:lnSpc>
                <a:spcPct val="90000"/>
              </a:lnSpc>
              <a:spcBef>
                <a:spcPts val="500"/>
              </a:spcBef>
              <a:spcAft>
                <a:spcPts val="0"/>
              </a:spcAft>
              <a:buClr>
                <a:schemeClr val="dk1"/>
              </a:buClr>
              <a:buSzPts val="1800"/>
              <a:buChar char="•"/>
              <a:defRPr/>
            </a:lvl6pPr>
            <a:lvl7pPr marL="3200400" lvl="6" indent="-342900" algn="l" rtl="0">
              <a:lnSpc>
                <a:spcPct val="90000"/>
              </a:lnSpc>
              <a:spcBef>
                <a:spcPts val="500"/>
              </a:spcBef>
              <a:spcAft>
                <a:spcPts val="0"/>
              </a:spcAft>
              <a:buClr>
                <a:schemeClr val="dk1"/>
              </a:buClr>
              <a:buSzPts val="1800"/>
              <a:buChar char="•"/>
              <a:defRPr/>
            </a:lvl7pPr>
            <a:lvl8pPr marL="3657600" lvl="7" indent="-342900" algn="l" rtl="0">
              <a:lnSpc>
                <a:spcPct val="90000"/>
              </a:lnSpc>
              <a:spcBef>
                <a:spcPts val="500"/>
              </a:spcBef>
              <a:spcAft>
                <a:spcPts val="0"/>
              </a:spcAft>
              <a:buClr>
                <a:schemeClr val="dk1"/>
              </a:buClr>
              <a:buSzPts val="1800"/>
              <a:buChar char="•"/>
              <a:defRPr/>
            </a:lvl8pPr>
            <a:lvl9pPr marL="4114800" lvl="8" indent="-342900" algn="l" rtl="0">
              <a:lnSpc>
                <a:spcPct val="90000"/>
              </a:lnSpc>
              <a:spcBef>
                <a:spcPts val="500"/>
              </a:spcBef>
              <a:spcAft>
                <a:spcPts val="0"/>
              </a:spcAft>
              <a:buClr>
                <a:schemeClr val="dk1"/>
              </a:buClr>
              <a:buSzPts val="1800"/>
              <a:buChar char="•"/>
              <a:defRPr/>
            </a:lvl9pPr>
          </a:lstStyle>
          <a:p>
            <a:endParaRPr/>
          </a:p>
        </p:txBody>
      </p:sp>
      <p:sp>
        <p:nvSpPr>
          <p:cNvPr id="592" name="Google Shape;592;p81"/>
          <p:cNvSpPr txBox="1">
            <a:spLocks noGrp="1"/>
          </p:cNvSpPr>
          <p:nvPr>
            <p:ph type="body" idx="4"/>
          </p:nvPr>
        </p:nvSpPr>
        <p:spPr>
          <a:xfrm>
            <a:off x="6448475" y="3490937"/>
            <a:ext cx="2141700" cy="779700"/>
          </a:xfrm>
          <a:prstGeom prst="rect">
            <a:avLst/>
          </a:prstGeom>
          <a:noFill/>
          <a:ln>
            <a:noFill/>
          </a:ln>
        </p:spPr>
        <p:txBody>
          <a:bodyPr spcFirstLastPara="1" wrap="square" lIns="0" tIns="0" rIns="0" bIns="0" anchor="ctr" anchorCtr="0">
            <a:noAutofit/>
          </a:bodyPr>
          <a:lstStyle>
            <a:lvl1pPr marL="457200" lvl="0" indent="-228600" algn="ctr" rtl="0">
              <a:lnSpc>
                <a:spcPct val="95000"/>
              </a:lnSpc>
              <a:spcBef>
                <a:spcPts val="0"/>
              </a:spcBef>
              <a:spcAft>
                <a:spcPts val="0"/>
              </a:spcAft>
              <a:buClr>
                <a:schemeClr val="lt1"/>
              </a:buClr>
              <a:buSzPts val="1600"/>
              <a:buFont typeface="Arial"/>
              <a:buNone/>
              <a:defRPr sz="1600" b="0" i="0">
                <a:solidFill>
                  <a:schemeClr val="lt1"/>
                </a:solidFill>
                <a:latin typeface="Inter Light"/>
                <a:ea typeface="Inter Light"/>
                <a:cs typeface="Inter Light"/>
                <a:sym typeface="Inter Light"/>
              </a:defRPr>
            </a:lvl1pPr>
            <a:lvl2pPr marL="914400" lvl="1" indent="-228600" algn="l" rtl="0">
              <a:lnSpc>
                <a:spcPct val="110000"/>
              </a:lnSpc>
              <a:spcBef>
                <a:spcPts val="2400"/>
              </a:spcBef>
              <a:spcAft>
                <a:spcPts val="0"/>
              </a:spcAft>
              <a:buClr>
                <a:schemeClr val="dk1"/>
              </a:buClr>
              <a:buSzPts val="1600"/>
              <a:buNone/>
              <a:defRPr sz="1600" b="0" i="0">
                <a:solidFill>
                  <a:schemeClr val="dk1"/>
                </a:solidFill>
                <a:latin typeface="Inter"/>
                <a:ea typeface="Inter"/>
                <a:cs typeface="Inter"/>
                <a:sym typeface="Inter"/>
              </a:defRPr>
            </a:lvl2pPr>
            <a:lvl3pPr marL="1371600" lvl="2" indent="-228600" algn="l" rtl="0">
              <a:lnSpc>
                <a:spcPct val="110000"/>
              </a:lnSpc>
              <a:spcBef>
                <a:spcPts val="500"/>
              </a:spcBef>
              <a:spcAft>
                <a:spcPts val="0"/>
              </a:spcAft>
              <a:buClr>
                <a:schemeClr val="dk1"/>
              </a:buClr>
              <a:buSzPts val="1600"/>
              <a:buNone/>
              <a:defRPr sz="1600" b="0" i="0">
                <a:solidFill>
                  <a:schemeClr val="dk1"/>
                </a:solidFill>
                <a:latin typeface="Inter"/>
                <a:ea typeface="Inter"/>
                <a:cs typeface="Inter"/>
                <a:sym typeface="Inter"/>
              </a:defRPr>
            </a:lvl3pPr>
            <a:lvl4pPr marL="1828800" lvl="3" indent="-228600" algn="l" rtl="0">
              <a:lnSpc>
                <a:spcPct val="110000"/>
              </a:lnSpc>
              <a:spcBef>
                <a:spcPts val="500"/>
              </a:spcBef>
              <a:spcAft>
                <a:spcPts val="0"/>
              </a:spcAft>
              <a:buClr>
                <a:schemeClr val="dk1"/>
              </a:buClr>
              <a:buSzPts val="1600"/>
              <a:buNone/>
              <a:defRPr sz="1600" b="0" i="0">
                <a:solidFill>
                  <a:schemeClr val="dk1"/>
                </a:solidFill>
                <a:latin typeface="Inter"/>
                <a:ea typeface="Inter"/>
                <a:cs typeface="Inter"/>
                <a:sym typeface="Inter"/>
              </a:defRPr>
            </a:lvl4pPr>
            <a:lvl5pPr marL="2286000" lvl="4" indent="-228600" algn="l" rtl="0">
              <a:lnSpc>
                <a:spcPct val="110000"/>
              </a:lnSpc>
              <a:spcBef>
                <a:spcPts val="500"/>
              </a:spcBef>
              <a:spcAft>
                <a:spcPts val="0"/>
              </a:spcAft>
              <a:buClr>
                <a:schemeClr val="dk1"/>
              </a:buClr>
              <a:buSzPts val="1600"/>
              <a:buNone/>
              <a:defRPr sz="1600" b="0" i="0">
                <a:solidFill>
                  <a:schemeClr val="dk1"/>
                </a:solidFill>
                <a:latin typeface="Inter"/>
                <a:ea typeface="Inter"/>
                <a:cs typeface="Inter"/>
                <a:sym typeface="Inter"/>
              </a:defRPr>
            </a:lvl5pPr>
            <a:lvl6pPr marL="2743200" lvl="5" indent="-342900" algn="l" rtl="0">
              <a:lnSpc>
                <a:spcPct val="90000"/>
              </a:lnSpc>
              <a:spcBef>
                <a:spcPts val="500"/>
              </a:spcBef>
              <a:spcAft>
                <a:spcPts val="0"/>
              </a:spcAft>
              <a:buClr>
                <a:schemeClr val="dk1"/>
              </a:buClr>
              <a:buSzPts val="1800"/>
              <a:buChar char="•"/>
              <a:defRPr/>
            </a:lvl6pPr>
            <a:lvl7pPr marL="3200400" lvl="6" indent="-342900" algn="l" rtl="0">
              <a:lnSpc>
                <a:spcPct val="90000"/>
              </a:lnSpc>
              <a:spcBef>
                <a:spcPts val="500"/>
              </a:spcBef>
              <a:spcAft>
                <a:spcPts val="0"/>
              </a:spcAft>
              <a:buClr>
                <a:schemeClr val="dk1"/>
              </a:buClr>
              <a:buSzPts val="1800"/>
              <a:buChar char="•"/>
              <a:defRPr/>
            </a:lvl7pPr>
            <a:lvl8pPr marL="3657600" lvl="7" indent="-342900" algn="l" rtl="0">
              <a:lnSpc>
                <a:spcPct val="90000"/>
              </a:lnSpc>
              <a:spcBef>
                <a:spcPts val="500"/>
              </a:spcBef>
              <a:spcAft>
                <a:spcPts val="0"/>
              </a:spcAft>
              <a:buClr>
                <a:schemeClr val="dk1"/>
              </a:buClr>
              <a:buSzPts val="1800"/>
              <a:buChar char="•"/>
              <a:defRPr/>
            </a:lvl8pPr>
            <a:lvl9pPr marL="4114800" lvl="8" indent="-342900" algn="l" rtl="0">
              <a:lnSpc>
                <a:spcPct val="90000"/>
              </a:lnSpc>
              <a:spcBef>
                <a:spcPts val="500"/>
              </a:spcBef>
              <a:spcAft>
                <a:spcPts val="0"/>
              </a:spcAft>
              <a:buClr>
                <a:schemeClr val="dk1"/>
              </a:buClr>
              <a:buSzPts val="1800"/>
              <a:buChar char="•"/>
              <a:defRPr/>
            </a:lvl9pPr>
          </a:lstStyle>
          <a:p>
            <a:endParaRPr/>
          </a:p>
        </p:txBody>
      </p:sp>
      <p:sp>
        <p:nvSpPr>
          <p:cNvPr id="593" name="Google Shape;593;p81"/>
          <p:cNvSpPr txBox="1">
            <a:spLocks noGrp="1"/>
          </p:cNvSpPr>
          <p:nvPr>
            <p:ph type="body" idx="5"/>
          </p:nvPr>
        </p:nvSpPr>
        <p:spPr>
          <a:xfrm>
            <a:off x="3600641" y="2647453"/>
            <a:ext cx="2141700" cy="738600"/>
          </a:xfrm>
          <a:prstGeom prst="rect">
            <a:avLst/>
          </a:prstGeom>
          <a:noFill/>
          <a:ln>
            <a:noFill/>
          </a:ln>
        </p:spPr>
        <p:txBody>
          <a:bodyPr spcFirstLastPara="1" wrap="square" lIns="0" tIns="0" rIns="0" bIns="0" anchor="ctr" anchorCtr="0">
            <a:noAutofit/>
          </a:bodyPr>
          <a:lstStyle>
            <a:lvl1pPr marL="457200" lvl="0" indent="-228600" algn="ctr" rtl="0">
              <a:lnSpc>
                <a:spcPct val="120000"/>
              </a:lnSpc>
              <a:spcBef>
                <a:spcPts val="0"/>
              </a:spcBef>
              <a:spcAft>
                <a:spcPts val="0"/>
              </a:spcAft>
              <a:buClr>
                <a:schemeClr val="dk1"/>
              </a:buClr>
              <a:buSzPts val="6700"/>
              <a:buFont typeface="Arial"/>
              <a:buNone/>
              <a:defRPr sz="6700" b="1" i="0">
                <a:solidFill>
                  <a:schemeClr val="dk1"/>
                </a:solidFill>
                <a:latin typeface="Inter"/>
                <a:ea typeface="Inter"/>
                <a:cs typeface="Inter"/>
                <a:sym typeface="Inter"/>
              </a:defRPr>
            </a:lvl1pPr>
            <a:lvl2pPr marL="914400" lvl="1" indent="-228600" algn="l" rtl="0">
              <a:lnSpc>
                <a:spcPct val="110000"/>
              </a:lnSpc>
              <a:spcBef>
                <a:spcPts val="2400"/>
              </a:spcBef>
              <a:spcAft>
                <a:spcPts val="0"/>
              </a:spcAft>
              <a:buClr>
                <a:schemeClr val="dk1"/>
              </a:buClr>
              <a:buSzPts val="1600"/>
              <a:buNone/>
              <a:defRPr sz="1600" b="0" i="0">
                <a:solidFill>
                  <a:schemeClr val="dk1"/>
                </a:solidFill>
                <a:latin typeface="Inter"/>
                <a:ea typeface="Inter"/>
                <a:cs typeface="Inter"/>
                <a:sym typeface="Inter"/>
              </a:defRPr>
            </a:lvl2pPr>
            <a:lvl3pPr marL="1371600" lvl="2" indent="-228600" algn="l" rtl="0">
              <a:lnSpc>
                <a:spcPct val="110000"/>
              </a:lnSpc>
              <a:spcBef>
                <a:spcPts val="500"/>
              </a:spcBef>
              <a:spcAft>
                <a:spcPts val="0"/>
              </a:spcAft>
              <a:buClr>
                <a:schemeClr val="dk1"/>
              </a:buClr>
              <a:buSzPts val="1600"/>
              <a:buNone/>
              <a:defRPr sz="1600" b="0" i="0">
                <a:solidFill>
                  <a:schemeClr val="dk1"/>
                </a:solidFill>
                <a:latin typeface="Inter"/>
                <a:ea typeface="Inter"/>
                <a:cs typeface="Inter"/>
                <a:sym typeface="Inter"/>
              </a:defRPr>
            </a:lvl3pPr>
            <a:lvl4pPr marL="1828800" lvl="3" indent="-228600" algn="l" rtl="0">
              <a:lnSpc>
                <a:spcPct val="110000"/>
              </a:lnSpc>
              <a:spcBef>
                <a:spcPts val="500"/>
              </a:spcBef>
              <a:spcAft>
                <a:spcPts val="0"/>
              </a:spcAft>
              <a:buClr>
                <a:schemeClr val="dk1"/>
              </a:buClr>
              <a:buSzPts val="1600"/>
              <a:buNone/>
              <a:defRPr sz="1600" b="0" i="0">
                <a:solidFill>
                  <a:schemeClr val="dk1"/>
                </a:solidFill>
                <a:latin typeface="Inter"/>
                <a:ea typeface="Inter"/>
                <a:cs typeface="Inter"/>
                <a:sym typeface="Inter"/>
              </a:defRPr>
            </a:lvl4pPr>
            <a:lvl5pPr marL="2286000" lvl="4" indent="-228600" algn="l" rtl="0">
              <a:lnSpc>
                <a:spcPct val="110000"/>
              </a:lnSpc>
              <a:spcBef>
                <a:spcPts val="500"/>
              </a:spcBef>
              <a:spcAft>
                <a:spcPts val="0"/>
              </a:spcAft>
              <a:buClr>
                <a:schemeClr val="dk1"/>
              </a:buClr>
              <a:buSzPts val="1600"/>
              <a:buNone/>
              <a:defRPr sz="1600" b="0" i="0">
                <a:solidFill>
                  <a:schemeClr val="dk1"/>
                </a:solidFill>
                <a:latin typeface="Inter"/>
                <a:ea typeface="Inter"/>
                <a:cs typeface="Inter"/>
                <a:sym typeface="Inter"/>
              </a:defRPr>
            </a:lvl5pPr>
            <a:lvl6pPr marL="2743200" lvl="5" indent="-342900" algn="l" rtl="0">
              <a:lnSpc>
                <a:spcPct val="90000"/>
              </a:lnSpc>
              <a:spcBef>
                <a:spcPts val="500"/>
              </a:spcBef>
              <a:spcAft>
                <a:spcPts val="0"/>
              </a:spcAft>
              <a:buClr>
                <a:schemeClr val="dk1"/>
              </a:buClr>
              <a:buSzPts val="1800"/>
              <a:buChar char="•"/>
              <a:defRPr/>
            </a:lvl6pPr>
            <a:lvl7pPr marL="3200400" lvl="6" indent="-342900" algn="l" rtl="0">
              <a:lnSpc>
                <a:spcPct val="90000"/>
              </a:lnSpc>
              <a:spcBef>
                <a:spcPts val="500"/>
              </a:spcBef>
              <a:spcAft>
                <a:spcPts val="0"/>
              </a:spcAft>
              <a:buClr>
                <a:schemeClr val="dk1"/>
              </a:buClr>
              <a:buSzPts val="1800"/>
              <a:buChar char="•"/>
              <a:defRPr/>
            </a:lvl7pPr>
            <a:lvl8pPr marL="3657600" lvl="7" indent="-342900" algn="l" rtl="0">
              <a:lnSpc>
                <a:spcPct val="90000"/>
              </a:lnSpc>
              <a:spcBef>
                <a:spcPts val="500"/>
              </a:spcBef>
              <a:spcAft>
                <a:spcPts val="0"/>
              </a:spcAft>
              <a:buClr>
                <a:schemeClr val="dk1"/>
              </a:buClr>
              <a:buSzPts val="1800"/>
              <a:buChar char="•"/>
              <a:defRPr/>
            </a:lvl8pPr>
            <a:lvl9pPr marL="4114800" lvl="8" indent="-342900" algn="l" rtl="0">
              <a:lnSpc>
                <a:spcPct val="90000"/>
              </a:lnSpc>
              <a:spcBef>
                <a:spcPts val="500"/>
              </a:spcBef>
              <a:spcAft>
                <a:spcPts val="0"/>
              </a:spcAft>
              <a:buClr>
                <a:schemeClr val="dk1"/>
              </a:buClr>
              <a:buSzPts val="1800"/>
              <a:buChar char="•"/>
              <a:defRPr/>
            </a:lvl9pPr>
          </a:lstStyle>
          <a:p>
            <a:endParaRPr/>
          </a:p>
        </p:txBody>
      </p:sp>
      <p:sp>
        <p:nvSpPr>
          <p:cNvPr id="594" name="Google Shape;594;p81"/>
          <p:cNvSpPr txBox="1">
            <a:spLocks noGrp="1"/>
          </p:cNvSpPr>
          <p:nvPr>
            <p:ph type="body" idx="6"/>
          </p:nvPr>
        </p:nvSpPr>
        <p:spPr>
          <a:xfrm>
            <a:off x="3600641" y="3490937"/>
            <a:ext cx="2141700" cy="779700"/>
          </a:xfrm>
          <a:prstGeom prst="rect">
            <a:avLst/>
          </a:prstGeom>
          <a:noFill/>
          <a:ln>
            <a:noFill/>
          </a:ln>
        </p:spPr>
        <p:txBody>
          <a:bodyPr spcFirstLastPara="1" wrap="square" lIns="0" tIns="0" rIns="0" bIns="0" anchor="ctr" anchorCtr="0">
            <a:noAutofit/>
          </a:bodyPr>
          <a:lstStyle>
            <a:lvl1pPr marL="457200" lvl="0" indent="-228600" algn="ctr" rtl="0">
              <a:lnSpc>
                <a:spcPct val="95000"/>
              </a:lnSpc>
              <a:spcBef>
                <a:spcPts val="0"/>
              </a:spcBef>
              <a:spcAft>
                <a:spcPts val="0"/>
              </a:spcAft>
              <a:buClr>
                <a:schemeClr val="dk1"/>
              </a:buClr>
              <a:buSzPts val="1600"/>
              <a:buFont typeface="Arial"/>
              <a:buNone/>
              <a:defRPr sz="1600" b="0" i="0">
                <a:solidFill>
                  <a:schemeClr val="dk1"/>
                </a:solidFill>
                <a:latin typeface="Inter Light"/>
                <a:ea typeface="Inter Light"/>
                <a:cs typeface="Inter Light"/>
                <a:sym typeface="Inter Light"/>
              </a:defRPr>
            </a:lvl1pPr>
            <a:lvl2pPr marL="914400" lvl="1" indent="-228600" algn="l" rtl="0">
              <a:lnSpc>
                <a:spcPct val="110000"/>
              </a:lnSpc>
              <a:spcBef>
                <a:spcPts val="2400"/>
              </a:spcBef>
              <a:spcAft>
                <a:spcPts val="0"/>
              </a:spcAft>
              <a:buClr>
                <a:schemeClr val="dk1"/>
              </a:buClr>
              <a:buSzPts val="1600"/>
              <a:buNone/>
              <a:defRPr sz="1600" b="0" i="0">
                <a:solidFill>
                  <a:schemeClr val="dk1"/>
                </a:solidFill>
                <a:latin typeface="Inter"/>
                <a:ea typeface="Inter"/>
                <a:cs typeface="Inter"/>
                <a:sym typeface="Inter"/>
              </a:defRPr>
            </a:lvl2pPr>
            <a:lvl3pPr marL="1371600" lvl="2" indent="-228600" algn="l" rtl="0">
              <a:lnSpc>
                <a:spcPct val="110000"/>
              </a:lnSpc>
              <a:spcBef>
                <a:spcPts val="500"/>
              </a:spcBef>
              <a:spcAft>
                <a:spcPts val="0"/>
              </a:spcAft>
              <a:buClr>
                <a:schemeClr val="dk1"/>
              </a:buClr>
              <a:buSzPts val="1600"/>
              <a:buNone/>
              <a:defRPr sz="1600" b="0" i="0">
                <a:solidFill>
                  <a:schemeClr val="dk1"/>
                </a:solidFill>
                <a:latin typeface="Inter"/>
                <a:ea typeface="Inter"/>
                <a:cs typeface="Inter"/>
                <a:sym typeface="Inter"/>
              </a:defRPr>
            </a:lvl3pPr>
            <a:lvl4pPr marL="1828800" lvl="3" indent="-228600" algn="l" rtl="0">
              <a:lnSpc>
                <a:spcPct val="110000"/>
              </a:lnSpc>
              <a:spcBef>
                <a:spcPts val="500"/>
              </a:spcBef>
              <a:spcAft>
                <a:spcPts val="0"/>
              </a:spcAft>
              <a:buClr>
                <a:schemeClr val="dk1"/>
              </a:buClr>
              <a:buSzPts val="1600"/>
              <a:buNone/>
              <a:defRPr sz="1600" b="0" i="0">
                <a:solidFill>
                  <a:schemeClr val="dk1"/>
                </a:solidFill>
                <a:latin typeface="Inter"/>
                <a:ea typeface="Inter"/>
                <a:cs typeface="Inter"/>
                <a:sym typeface="Inter"/>
              </a:defRPr>
            </a:lvl4pPr>
            <a:lvl5pPr marL="2286000" lvl="4" indent="-228600" algn="l" rtl="0">
              <a:lnSpc>
                <a:spcPct val="110000"/>
              </a:lnSpc>
              <a:spcBef>
                <a:spcPts val="500"/>
              </a:spcBef>
              <a:spcAft>
                <a:spcPts val="0"/>
              </a:spcAft>
              <a:buClr>
                <a:schemeClr val="dk1"/>
              </a:buClr>
              <a:buSzPts val="1600"/>
              <a:buNone/>
              <a:defRPr sz="1600" b="0" i="0">
                <a:solidFill>
                  <a:schemeClr val="dk1"/>
                </a:solidFill>
                <a:latin typeface="Inter"/>
                <a:ea typeface="Inter"/>
                <a:cs typeface="Inter"/>
                <a:sym typeface="Inter"/>
              </a:defRPr>
            </a:lvl5pPr>
            <a:lvl6pPr marL="2743200" lvl="5" indent="-342900" algn="l" rtl="0">
              <a:lnSpc>
                <a:spcPct val="90000"/>
              </a:lnSpc>
              <a:spcBef>
                <a:spcPts val="500"/>
              </a:spcBef>
              <a:spcAft>
                <a:spcPts val="0"/>
              </a:spcAft>
              <a:buClr>
                <a:schemeClr val="dk1"/>
              </a:buClr>
              <a:buSzPts val="1800"/>
              <a:buChar char="•"/>
              <a:defRPr/>
            </a:lvl6pPr>
            <a:lvl7pPr marL="3200400" lvl="6" indent="-342900" algn="l" rtl="0">
              <a:lnSpc>
                <a:spcPct val="90000"/>
              </a:lnSpc>
              <a:spcBef>
                <a:spcPts val="500"/>
              </a:spcBef>
              <a:spcAft>
                <a:spcPts val="0"/>
              </a:spcAft>
              <a:buClr>
                <a:schemeClr val="dk1"/>
              </a:buClr>
              <a:buSzPts val="1800"/>
              <a:buChar char="•"/>
              <a:defRPr/>
            </a:lvl7pPr>
            <a:lvl8pPr marL="3657600" lvl="7" indent="-342900" algn="l" rtl="0">
              <a:lnSpc>
                <a:spcPct val="90000"/>
              </a:lnSpc>
              <a:spcBef>
                <a:spcPts val="500"/>
              </a:spcBef>
              <a:spcAft>
                <a:spcPts val="0"/>
              </a:spcAft>
              <a:buClr>
                <a:schemeClr val="dk1"/>
              </a:buClr>
              <a:buSzPts val="1800"/>
              <a:buChar char="•"/>
              <a:defRPr/>
            </a:lvl8pPr>
            <a:lvl9pPr marL="4114800" lvl="8" indent="-342900" algn="l" rtl="0">
              <a:lnSpc>
                <a:spcPct val="90000"/>
              </a:lnSpc>
              <a:spcBef>
                <a:spcPts val="500"/>
              </a:spcBef>
              <a:spcAft>
                <a:spcPts val="0"/>
              </a:spcAft>
              <a:buClr>
                <a:schemeClr val="dk1"/>
              </a:buClr>
              <a:buSzPts val="1800"/>
              <a:buChar char="•"/>
              <a:defRPr/>
            </a:lvl9pPr>
          </a:lstStyle>
          <a:p>
            <a:endParaRPr/>
          </a:p>
        </p:txBody>
      </p:sp>
      <p:sp>
        <p:nvSpPr>
          <p:cNvPr id="595" name="Google Shape;595;p81"/>
          <p:cNvSpPr txBox="1">
            <a:spLocks noGrp="1"/>
          </p:cNvSpPr>
          <p:nvPr>
            <p:ph type="body" idx="7"/>
          </p:nvPr>
        </p:nvSpPr>
        <p:spPr>
          <a:xfrm>
            <a:off x="757781" y="2647453"/>
            <a:ext cx="2141700" cy="738600"/>
          </a:xfrm>
          <a:prstGeom prst="rect">
            <a:avLst/>
          </a:prstGeom>
          <a:noFill/>
          <a:ln>
            <a:noFill/>
          </a:ln>
        </p:spPr>
        <p:txBody>
          <a:bodyPr spcFirstLastPara="1" wrap="square" lIns="0" tIns="0" rIns="0" bIns="0" anchor="ctr" anchorCtr="0">
            <a:noAutofit/>
          </a:bodyPr>
          <a:lstStyle>
            <a:lvl1pPr marL="457200" lvl="0" indent="-228600" algn="ctr" rtl="0">
              <a:lnSpc>
                <a:spcPct val="120000"/>
              </a:lnSpc>
              <a:spcBef>
                <a:spcPts val="0"/>
              </a:spcBef>
              <a:spcAft>
                <a:spcPts val="0"/>
              </a:spcAft>
              <a:buClr>
                <a:schemeClr val="dk1"/>
              </a:buClr>
              <a:buSzPts val="6700"/>
              <a:buFont typeface="Arial"/>
              <a:buNone/>
              <a:defRPr sz="6700" b="1" i="0">
                <a:solidFill>
                  <a:schemeClr val="dk1"/>
                </a:solidFill>
                <a:latin typeface="Inter"/>
                <a:ea typeface="Inter"/>
                <a:cs typeface="Inter"/>
                <a:sym typeface="Inter"/>
              </a:defRPr>
            </a:lvl1pPr>
            <a:lvl2pPr marL="914400" lvl="1" indent="-228600" algn="l" rtl="0">
              <a:lnSpc>
                <a:spcPct val="110000"/>
              </a:lnSpc>
              <a:spcBef>
                <a:spcPts val="2400"/>
              </a:spcBef>
              <a:spcAft>
                <a:spcPts val="0"/>
              </a:spcAft>
              <a:buClr>
                <a:schemeClr val="dk1"/>
              </a:buClr>
              <a:buSzPts val="1600"/>
              <a:buNone/>
              <a:defRPr sz="1600" b="0" i="0">
                <a:solidFill>
                  <a:schemeClr val="dk1"/>
                </a:solidFill>
                <a:latin typeface="Inter"/>
                <a:ea typeface="Inter"/>
                <a:cs typeface="Inter"/>
                <a:sym typeface="Inter"/>
              </a:defRPr>
            </a:lvl2pPr>
            <a:lvl3pPr marL="1371600" lvl="2" indent="-228600" algn="l" rtl="0">
              <a:lnSpc>
                <a:spcPct val="110000"/>
              </a:lnSpc>
              <a:spcBef>
                <a:spcPts val="500"/>
              </a:spcBef>
              <a:spcAft>
                <a:spcPts val="0"/>
              </a:spcAft>
              <a:buClr>
                <a:schemeClr val="dk1"/>
              </a:buClr>
              <a:buSzPts val="1600"/>
              <a:buNone/>
              <a:defRPr sz="1600" b="0" i="0">
                <a:solidFill>
                  <a:schemeClr val="dk1"/>
                </a:solidFill>
                <a:latin typeface="Inter"/>
                <a:ea typeface="Inter"/>
                <a:cs typeface="Inter"/>
                <a:sym typeface="Inter"/>
              </a:defRPr>
            </a:lvl3pPr>
            <a:lvl4pPr marL="1828800" lvl="3" indent="-228600" algn="l" rtl="0">
              <a:lnSpc>
                <a:spcPct val="110000"/>
              </a:lnSpc>
              <a:spcBef>
                <a:spcPts val="500"/>
              </a:spcBef>
              <a:spcAft>
                <a:spcPts val="0"/>
              </a:spcAft>
              <a:buClr>
                <a:schemeClr val="dk1"/>
              </a:buClr>
              <a:buSzPts val="1600"/>
              <a:buNone/>
              <a:defRPr sz="1600" b="0" i="0">
                <a:solidFill>
                  <a:schemeClr val="dk1"/>
                </a:solidFill>
                <a:latin typeface="Inter"/>
                <a:ea typeface="Inter"/>
                <a:cs typeface="Inter"/>
                <a:sym typeface="Inter"/>
              </a:defRPr>
            </a:lvl4pPr>
            <a:lvl5pPr marL="2286000" lvl="4" indent="-228600" algn="l" rtl="0">
              <a:lnSpc>
                <a:spcPct val="110000"/>
              </a:lnSpc>
              <a:spcBef>
                <a:spcPts val="500"/>
              </a:spcBef>
              <a:spcAft>
                <a:spcPts val="0"/>
              </a:spcAft>
              <a:buClr>
                <a:schemeClr val="dk1"/>
              </a:buClr>
              <a:buSzPts val="1600"/>
              <a:buNone/>
              <a:defRPr sz="1600" b="0" i="0">
                <a:solidFill>
                  <a:schemeClr val="dk1"/>
                </a:solidFill>
                <a:latin typeface="Inter"/>
                <a:ea typeface="Inter"/>
                <a:cs typeface="Inter"/>
                <a:sym typeface="Inter"/>
              </a:defRPr>
            </a:lvl5pPr>
            <a:lvl6pPr marL="2743200" lvl="5" indent="-342900" algn="l" rtl="0">
              <a:lnSpc>
                <a:spcPct val="90000"/>
              </a:lnSpc>
              <a:spcBef>
                <a:spcPts val="500"/>
              </a:spcBef>
              <a:spcAft>
                <a:spcPts val="0"/>
              </a:spcAft>
              <a:buClr>
                <a:schemeClr val="dk1"/>
              </a:buClr>
              <a:buSzPts val="1800"/>
              <a:buChar char="•"/>
              <a:defRPr/>
            </a:lvl6pPr>
            <a:lvl7pPr marL="3200400" lvl="6" indent="-342900" algn="l" rtl="0">
              <a:lnSpc>
                <a:spcPct val="90000"/>
              </a:lnSpc>
              <a:spcBef>
                <a:spcPts val="500"/>
              </a:spcBef>
              <a:spcAft>
                <a:spcPts val="0"/>
              </a:spcAft>
              <a:buClr>
                <a:schemeClr val="dk1"/>
              </a:buClr>
              <a:buSzPts val="1800"/>
              <a:buChar char="•"/>
              <a:defRPr/>
            </a:lvl7pPr>
            <a:lvl8pPr marL="3657600" lvl="7" indent="-342900" algn="l" rtl="0">
              <a:lnSpc>
                <a:spcPct val="90000"/>
              </a:lnSpc>
              <a:spcBef>
                <a:spcPts val="500"/>
              </a:spcBef>
              <a:spcAft>
                <a:spcPts val="0"/>
              </a:spcAft>
              <a:buClr>
                <a:schemeClr val="dk1"/>
              </a:buClr>
              <a:buSzPts val="1800"/>
              <a:buChar char="•"/>
              <a:defRPr/>
            </a:lvl8pPr>
            <a:lvl9pPr marL="4114800" lvl="8" indent="-342900" algn="l" rtl="0">
              <a:lnSpc>
                <a:spcPct val="90000"/>
              </a:lnSpc>
              <a:spcBef>
                <a:spcPts val="500"/>
              </a:spcBef>
              <a:spcAft>
                <a:spcPts val="0"/>
              </a:spcAft>
              <a:buClr>
                <a:schemeClr val="dk1"/>
              </a:buClr>
              <a:buSzPts val="1800"/>
              <a:buChar char="•"/>
              <a:defRPr/>
            </a:lvl9pPr>
          </a:lstStyle>
          <a:p>
            <a:endParaRPr/>
          </a:p>
        </p:txBody>
      </p:sp>
      <p:sp>
        <p:nvSpPr>
          <p:cNvPr id="596" name="Google Shape;596;p81"/>
          <p:cNvSpPr txBox="1">
            <a:spLocks noGrp="1"/>
          </p:cNvSpPr>
          <p:nvPr>
            <p:ph type="body" idx="8"/>
          </p:nvPr>
        </p:nvSpPr>
        <p:spPr>
          <a:xfrm>
            <a:off x="757781" y="3490937"/>
            <a:ext cx="2141700" cy="779700"/>
          </a:xfrm>
          <a:prstGeom prst="rect">
            <a:avLst/>
          </a:prstGeom>
          <a:noFill/>
          <a:ln>
            <a:noFill/>
          </a:ln>
        </p:spPr>
        <p:txBody>
          <a:bodyPr spcFirstLastPara="1" wrap="square" lIns="0" tIns="0" rIns="0" bIns="0" anchor="ctr" anchorCtr="0">
            <a:noAutofit/>
          </a:bodyPr>
          <a:lstStyle>
            <a:lvl1pPr marL="457200" lvl="0" indent="-228600" algn="ctr" rtl="0">
              <a:lnSpc>
                <a:spcPct val="95000"/>
              </a:lnSpc>
              <a:spcBef>
                <a:spcPts val="0"/>
              </a:spcBef>
              <a:spcAft>
                <a:spcPts val="0"/>
              </a:spcAft>
              <a:buClr>
                <a:schemeClr val="dk1"/>
              </a:buClr>
              <a:buSzPts val="1600"/>
              <a:buFont typeface="Arial"/>
              <a:buNone/>
              <a:defRPr sz="1600" b="0" i="0">
                <a:solidFill>
                  <a:schemeClr val="dk1"/>
                </a:solidFill>
                <a:latin typeface="Inter Light"/>
                <a:ea typeface="Inter Light"/>
                <a:cs typeface="Inter Light"/>
                <a:sym typeface="Inter Light"/>
              </a:defRPr>
            </a:lvl1pPr>
            <a:lvl2pPr marL="914400" lvl="1" indent="-228600" algn="l" rtl="0">
              <a:lnSpc>
                <a:spcPct val="110000"/>
              </a:lnSpc>
              <a:spcBef>
                <a:spcPts val="2400"/>
              </a:spcBef>
              <a:spcAft>
                <a:spcPts val="0"/>
              </a:spcAft>
              <a:buClr>
                <a:schemeClr val="dk1"/>
              </a:buClr>
              <a:buSzPts val="1600"/>
              <a:buNone/>
              <a:defRPr sz="1600" b="0" i="0">
                <a:solidFill>
                  <a:schemeClr val="dk1"/>
                </a:solidFill>
                <a:latin typeface="Inter"/>
                <a:ea typeface="Inter"/>
                <a:cs typeface="Inter"/>
                <a:sym typeface="Inter"/>
              </a:defRPr>
            </a:lvl2pPr>
            <a:lvl3pPr marL="1371600" lvl="2" indent="-228600" algn="l" rtl="0">
              <a:lnSpc>
                <a:spcPct val="110000"/>
              </a:lnSpc>
              <a:spcBef>
                <a:spcPts val="500"/>
              </a:spcBef>
              <a:spcAft>
                <a:spcPts val="0"/>
              </a:spcAft>
              <a:buClr>
                <a:schemeClr val="dk1"/>
              </a:buClr>
              <a:buSzPts val="1600"/>
              <a:buNone/>
              <a:defRPr sz="1600" b="0" i="0">
                <a:solidFill>
                  <a:schemeClr val="dk1"/>
                </a:solidFill>
                <a:latin typeface="Inter"/>
                <a:ea typeface="Inter"/>
                <a:cs typeface="Inter"/>
                <a:sym typeface="Inter"/>
              </a:defRPr>
            </a:lvl3pPr>
            <a:lvl4pPr marL="1828800" lvl="3" indent="-228600" algn="l" rtl="0">
              <a:lnSpc>
                <a:spcPct val="110000"/>
              </a:lnSpc>
              <a:spcBef>
                <a:spcPts val="500"/>
              </a:spcBef>
              <a:spcAft>
                <a:spcPts val="0"/>
              </a:spcAft>
              <a:buClr>
                <a:schemeClr val="dk1"/>
              </a:buClr>
              <a:buSzPts val="1600"/>
              <a:buNone/>
              <a:defRPr sz="1600" b="0" i="0">
                <a:solidFill>
                  <a:schemeClr val="dk1"/>
                </a:solidFill>
                <a:latin typeface="Inter"/>
                <a:ea typeface="Inter"/>
                <a:cs typeface="Inter"/>
                <a:sym typeface="Inter"/>
              </a:defRPr>
            </a:lvl4pPr>
            <a:lvl5pPr marL="2286000" lvl="4" indent="-228600" algn="l" rtl="0">
              <a:lnSpc>
                <a:spcPct val="110000"/>
              </a:lnSpc>
              <a:spcBef>
                <a:spcPts val="500"/>
              </a:spcBef>
              <a:spcAft>
                <a:spcPts val="0"/>
              </a:spcAft>
              <a:buClr>
                <a:schemeClr val="dk1"/>
              </a:buClr>
              <a:buSzPts val="1600"/>
              <a:buNone/>
              <a:defRPr sz="1600" b="0" i="0">
                <a:solidFill>
                  <a:schemeClr val="dk1"/>
                </a:solidFill>
                <a:latin typeface="Inter"/>
                <a:ea typeface="Inter"/>
                <a:cs typeface="Inter"/>
                <a:sym typeface="Inter"/>
              </a:defRPr>
            </a:lvl5pPr>
            <a:lvl6pPr marL="2743200" lvl="5" indent="-342900" algn="l" rtl="0">
              <a:lnSpc>
                <a:spcPct val="90000"/>
              </a:lnSpc>
              <a:spcBef>
                <a:spcPts val="500"/>
              </a:spcBef>
              <a:spcAft>
                <a:spcPts val="0"/>
              </a:spcAft>
              <a:buClr>
                <a:schemeClr val="dk1"/>
              </a:buClr>
              <a:buSzPts val="1800"/>
              <a:buChar char="•"/>
              <a:defRPr/>
            </a:lvl6pPr>
            <a:lvl7pPr marL="3200400" lvl="6" indent="-342900" algn="l" rtl="0">
              <a:lnSpc>
                <a:spcPct val="90000"/>
              </a:lnSpc>
              <a:spcBef>
                <a:spcPts val="500"/>
              </a:spcBef>
              <a:spcAft>
                <a:spcPts val="0"/>
              </a:spcAft>
              <a:buClr>
                <a:schemeClr val="dk1"/>
              </a:buClr>
              <a:buSzPts val="1800"/>
              <a:buChar char="•"/>
              <a:defRPr/>
            </a:lvl7pPr>
            <a:lvl8pPr marL="3657600" lvl="7" indent="-342900" algn="l" rtl="0">
              <a:lnSpc>
                <a:spcPct val="90000"/>
              </a:lnSpc>
              <a:spcBef>
                <a:spcPts val="500"/>
              </a:spcBef>
              <a:spcAft>
                <a:spcPts val="0"/>
              </a:spcAft>
              <a:buClr>
                <a:schemeClr val="dk1"/>
              </a:buClr>
              <a:buSzPts val="1800"/>
              <a:buChar char="•"/>
              <a:defRPr/>
            </a:lvl8pPr>
            <a:lvl9pPr marL="4114800" lvl="8" indent="-342900" algn="l" rtl="0">
              <a:lnSpc>
                <a:spcPct val="90000"/>
              </a:lnSpc>
              <a:spcBef>
                <a:spcPts val="500"/>
              </a:spcBef>
              <a:spcAft>
                <a:spcPts val="0"/>
              </a:spcAft>
              <a:buClr>
                <a:schemeClr val="dk1"/>
              </a:buClr>
              <a:buSzPts val="1800"/>
              <a:buChar char="•"/>
              <a:defRPr/>
            </a:lvl9pPr>
          </a:lstStyle>
          <a:p>
            <a:endParaRPr/>
          </a:p>
        </p:txBody>
      </p:sp>
      <p:sp>
        <p:nvSpPr>
          <p:cNvPr id="597" name="Google Shape;597;p81"/>
          <p:cNvSpPr/>
          <p:nvPr/>
        </p:nvSpPr>
        <p:spPr>
          <a:xfrm rot="1451706">
            <a:off x="9781233" y="5437001"/>
            <a:ext cx="1029181" cy="1803352"/>
          </a:xfrm>
          <a:custGeom>
            <a:avLst/>
            <a:gdLst/>
            <a:ahLst/>
            <a:cxnLst/>
            <a:rect l="l" t="t" r="r" b="b"/>
            <a:pathLst>
              <a:path w="1028792" h="1802670" extrusionOk="0">
                <a:moveTo>
                  <a:pt x="314170" y="40424"/>
                </a:moveTo>
                <a:cubicBezTo>
                  <a:pt x="375711" y="14394"/>
                  <a:pt x="443373" y="0"/>
                  <a:pt x="514396" y="0"/>
                </a:cubicBezTo>
                <a:cubicBezTo>
                  <a:pt x="798489" y="0"/>
                  <a:pt x="1028792" y="230303"/>
                  <a:pt x="1028792" y="514396"/>
                </a:cubicBezTo>
                <a:lnTo>
                  <a:pt x="1028791" y="1340869"/>
                </a:lnTo>
                <a:lnTo>
                  <a:pt x="0" y="1802670"/>
                </a:lnTo>
                <a:lnTo>
                  <a:pt x="0" y="514396"/>
                </a:lnTo>
                <a:cubicBezTo>
                  <a:pt x="0" y="301326"/>
                  <a:pt x="129545" y="118513"/>
                  <a:pt x="314170" y="4042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89"/>
              <a:buFont typeface="Arial"/>
              <a:buNone/>
            </a:pPr>
            <a:endParaRPr sz="2489" b="0" i="0" u="none" strike="noStrike" cap="none">
              <a:solidFill>
                <a:srgbClr val="FFFFFF"/>
              </a:solidFill>
              <a:latin typeface="Arial"/>
              <a:ea typeface="Arial"/>
              <a:cs typeface="Arial"/>
              <a:sym typeface="Arial"/>
            </a:endParaRPr>
          </a:p>
        </p:txBody>
      </p:sp>
      <p:sp>
        <p:nvSpPr>
          <p:cNvPr id="598" name="Google Shape;598;p81"/>
          <p:cNvSpPr/>
          <p:nvPr/>
        </p:nvSpPr>
        <p:spPr>
          <a:xfrm rot="1470904">
            <a:off x="9198681" y="5891981"/>
            <a:ext cx="815080" cy="1273319"/>
          </a:xfrm>
          <a:custGeom>
            <a:avLst/>
            <a:gdLst/>
            <a:ahLst/>
            <a:cxnLst/>
            <a:rect l="l" t="t" r="r" b="b"/>
            <a:pathLst>
              <a:path w="814948" h="1273112" extrusionOk="0">
                <a:moveTo>
                  <a:pt x="248867" y="32021"/>
                </a:moveTo>
                <a:cubicBezTo>
                  <a:pt x="297616" y="11402"/>
                  <a:pt x="351214" y="0"/>
                  <a:pt x="407474" y="0"/>
                </a:cubicBezTo>
                <a:cubicBezTo>
                  <a:pt x="632516" y="0"/>
                  <a:pt x="814948" y="182432"/>
                  <a:pt x="814948" y="407474"/>
                </a:cubicBezTo>
                <a:lnTo>
                  <a:pt x="814948" y="901208"/>
                </a:lnTo>
                <a:lnTo>
                  <a:pt x="0" y="1273112"/>
                </a:lnTo>
                <a:lnTo>
                  <a:pt x="0" y="407474"/>
                </a:lnTo>
                <a:cubicBezTo>
                  <a:pt x="0" y="238693"/>
                  <a:pt x="102618" y="93879"/>
                  <a:pt x="248867" y="32021"/>
                </a:cubicBezTo>
                <a:close/>
              </a:path>
            </a:pathLst>
          </a:custGeom>
          <a:solidFill>
            <a:schemeClr val="accent5"/>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89"/>
              <a:buFont typeface="Arial"/>
              <a:buNone/>
            </a:pPr>
            <a:endParaRPr sz="2489" b="0" i="0" u="none" strike="noStrike" cap="none">
              <a:solidFill>
                <a:srgbClr val="FFFFFF"/>
              </a:solidFill>
              <a:latin typeface="Arial"/>
              <a:ea typeface="Arial"/>
              <a:cs typeface="Arial"/>
              <a:sym typeface="Arial"/>
            </a:endParaRPr>
          </a:p>
        </p:txBody>
      </p:sp>
    </p:spTree>
  </p:cSld>
  <p:clrMapOvr>
    <a:masterClrMapping/>
  </p:clrMapOvr>
</p:sldLayout>
</file>

<file path=ppt/slideLayouts/slideLayout290.xml><?xml version="1.0" encoding="utf-8"?>
<p:sldLayout xmlns:a="http://schemas.openxmlformats.org/drawingml/2006/main" xmlns:r="http://schemas.openxmlformats.org/officeDocument/2006/relationships" xmlns:p="http://schemas.openxmlformats.org/presentationml/2006/main" preserve="1" userDrawn="1">
  <p:cSld name="Overview 4 items">
    <p:spTree>
      <p:nvGrpSpPr>
        <p:cNvPr id="1" name=""/>
        <p:cNvGrpSpPr/>
        <p:nvPr/>
      </p:nvGrpSpPr>
      <p:grpSpPr>
        <a:xfrm>
          <a:off x="0" y="0"/>
          <a:ext cx="0" cy="0"/>
          <a:chOff x="0" y="0"/>
          <a:chExt cx="0" cy="0"/>
        </a:xfrm>
      </p:grpSpPr>
      <p:sp>
        <p:nvSpPr>
          <p:cNvPr id="5" name="Google Shape;1448;p2">
            <a:extLst>
              <a:ext uri="{FF2B5EF4-FFF2-40B4-BE49-F238E27FC236}">
                <a16:creationId xmlns:a16="http://schemas.microsoft.com/office/drawing/2014/main" id="{5D26F566-D1A9-6C48-932D-94C0DFDCD3CE}"/>
              </a:ext>
            </a:extLst>
          </p:cNvPr>
          <p:cNvSpPr/>
          <p:nvPr/>
        </p:nvSpPr>
        <p:spPr>
          <a:xfrm>
            <a:off x="8214010" y="2299975"/>
            <a:ext cx="946717" cy="946717"/>
          </a:xfrm>
          <a:prstGeom prst="ellipse">
            <a:avLst/>
          </a:prstGeom>
          <a:solidFill>
            <a:schemeClr val="accent4"/>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u="none" strike="noStrike" cap="none">
              <a:solidFill>
                <a:schemeClr val="lt1"/>
              </a:solidFill>
              <a:latin typeface="Calibri Light" panose="020F0302020204030204" pitchFamily="34" charset="0"/>
              <a:ea typeface="Calibri"/>
              <a:cs typeface="Calibri Light" panose="020F0302020204030204" pitchFamily="34" charset="0"/>
              <a:sym typeface="Calibri"/>
            </a:endParaRPr>
          </a:p>
        </p:txBody>
      </p:sp>
      <p:sp>
        <p:nvSpPr>
          <p:cNvPr id="9" name="Google Shape;1447;p2">
            <a:extLst>
              <a:ext uri="{FF2B5EF4-FFF2-40B4-BE49-F238E27FC236}">
                <a16:creationId xmlns:a16="http://schemas.microsoft.com/office/drawing/2014/main" id="{26F84B65-570A-1945-B792-25FF134C4752}"/>
              </a:ext>
            </a:extLst>
          </p:cNvPr>
          <p:cNvSpPr/>
          <p:nvPr/>
        </p:nvSpPr>
        <p:spPr>
          <a:xfrm>
            <a:off x="5577606" y="2299975"/>
            <a:ext cx="946717" cy="946717"/>
          </a:xfrm>
          <a:prstGeom prst="ellipse">
            <a:avLst/>
          </a:prstGeom>
          <a:solidFill>
            <a:schemeClr val="accent5"/>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u="none" strike="noStrike" cap="none">
              <a:solidFill>
                <a:schemeClr val="lt1"/>
              </a:solidFill>
              <a:latin typeface="Calibri Light" panose="020F0302020204030204" pitchFamily="34" charset="0"/>
              <a:ea typeface="Calibri"/>
              <a:cs typeface="Calibri Light" panose="020F0302020204030204" pitchFamily="34" charset="0"/>
              <a:sym typeface="Calibri"/>
            </a:endParaRPr>
          </a:p>
        </p:txBody>
      </p:sp>
      <p:sp>
        <p:nvSpPr>
          <p:cNvPr id="12" name="Google Shape;1446;p2">
            <a:extLst>
              <a:ext uri="{FF2B5EF4-FFF2-40B4-BE49-F238E27FC236}">
                <a16:creationId xmlns:a16="http://schemas.microsoft.com/office/drawing/2014/main" id="{EC0311DB-79E0-2D4A-A920-92953136F391}"/>
              </a:ext>
            </a:extLst>
          </p:cNvPr>
          <p:cNvSpPr/>
          <p:nvPr/>
        </p:nvSpPr>
        <p:spPr>
          <a:xfrm>
            <a:off x="2941203" y="2299975"/>
            <a:ext cx="946717" cy="946717"/>
          </a:xfrm>
          <a:prstGeom prst="ellipse">
            <a:avLst/>
          </a:pr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u="none" strike="noStrike" cap="none">
              <a:solidFill>
                <a:schemeClr val="lt1"/>
              </a:solidFill>
              <a:latin typeface="Calibri Light" panose="020F0302020204030204" pitchFamily="34" charset="0"/>
              <a:ea typeface="Calibri"/>
              <a:cs typeface="Calibri Light" panose="020F0302020204030204" pitchFamily="34" charset="0"/>
              <a:sym typeface="Calibri"/>
            </a:endParaRPr>
          </a:p>
        </p:txBody>
      </p:sp>
      <p:sp>
        <p:nvSpPr>
          <p:cNvPr id="19" name="Google Shape;1445;p2">
            <a:extLst>
              <a:ext uri="{FF2B5EF4-FFF2-40B4-BE49-F238E27FC236}">
                <a16:creationId xmlns:a16="http://schemas.microsoft.com/office/drawing/2014/main" id="{E5A30D3D-D26C-3748-AAB6-EB39D21FBCFC}"/>
              </a:ext>
            </a:extLst>
          </p:cNvPr>
          <p:cNvSpPr/>
          <p:nvPr userDrawn="1"/>
        </p:nvSpPr>
        <p:spPr>
          <a:xfrm>
            <a:off x="332510" y="2299975"/>
            <a:ext cx="946717" cy="946717"/>
          </a:xfrm>
          <a:prstGeom prst="ellipse">
            <a:avLst/>
          </a:prstGeom>
          <a:solidFill>
            <a:schemeClr val="accen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u="none" strike="noStrike" cap="none">
              <a:solidFill>
                <a:schemeClr val="lt1"/>
              </a:solidFill>
              <a:latin typeface="Calibri Light" panose="020F0302020204030204" pitchFamily="34" charset="0"/>
              <a:ea typeface="Calibri"/>
              <a:cs typeface="Calibri Light" panose="020F0302020204030204" pitchFamily="34" charset="0"/>
              <a:sym typeface="Calibri"/>
            </a:endParaRPr>
          </a:p>
        </p:txBody>
      </p:sp>
      <p:sp>
        <p:nvSpPr>
          <p:cNvPr id="26" name="Text Placeholder 25">
            <a:extLst>
              <a:ext uri="{FF2B5EF4-FFF2-40B4-BE49-F238E27FC236}">
                <a16:creationId xmlns:a16="http://schemas.microsoft.com/office/drawing/2014/main" id="{158B5FBE-68FA-F047-B21E-EDD017C5BCD1}"/>
              </a:ext>
            </a:extLst>
          </p:cNvPr>
          <p:cNvSpPr>
            <a:spLocks noGrp="1"/>
          </p:cNvSpPr>
          <p:nvPr>
            <p:ph type="body" sz="quarter" idx="10" hasCustomPrompt="1"/>
          </p:nvPr>
        </p:nvSpPr>
        <p:spPr>
          <a:xfrm>
            <a:off x="326566" y="321398"/>
            <a:ext cx="5383213" cy="698500"/>
          </a:xfrm>
          <a:prstGeom prst="rect">
            <a:avLst/>
          </a:prstGeom>
        </p:spPr>
        <p:txBody>
          <a:bodyPr lIns="0" tIns="0" rIns="0" bIns="0">
            <a:noAutofit/>
          </a:bodyPr>
          <a:lstStyle>
            <a:lvl1pPr marL="0" indent="0">
              <a:lnSpc>
                <a:spcPct val="90000"/>
              </a:lnSpc>
              <a:spcBef>
                <a:spcPts val="0"/>
              </a:spcBef>
              <a:buNone/>
              <a:defRPr sz="4400" b="1" i="0" spc="-150">
                <a:latin typeface="Inter" panose="02000503000000020004" pitchFamily="2" charset="0"/>
                <a:ea typeface="Inter" panose="02000503000000020004" pitchFamily="2" charset="0"/>
                <a:cs typeface="Inter" panose="02000503000000020004" pitchFamily="2" charset="0"/>
              </a:defRPr>
            </a:lvl1pPr>
            <a:lvl2pPr marL="457200" indent="0">
              <a:buNone/>
              <a:defRPr/>
            </a:lvl2pPr>
            <a:lvl3pPr marL="914400" indent="0">
              <a:buNone/>
              <a:defRPr/>
            </a:lvl3pPr>
            <a:lvl4pPr marL="1371600" indent="0">
              <a:buNone/>
              <a:defRPr/>
            </a:lvl4pPr>
            <a:lvl5pPr marL="1828800" indent="0">
              <a:buNone/>
              <a:defRPr/>
            </a:lvl5pPr>
          </a:lstStyle>
          <a:p>
            <a:pPr lvl="0"/>
            <a:r>
              <a:rPr lang="en-US"/>
              <a:t>Overview</a:t>
            </a:r>
          </a:p>
        </p:txBody>
      </p:sp>
      <p:sp>
        <p:nvSpPr>
          <p:cNvPr id="33" name="Picture Placeholder 32">
            <a:extLst>
              <a:ext uri="{FF2B5EF4-FFF2-40B4-BE49-F238E27FC236}">
                <a16:creationId xmlns:a16="http://schemas.microsoft.com/office/drawing/2014/main" id="{7D8F2D88-58EF-B045-B26C-575499B62C32}"/>
              </a:ext>
            </a:extLst>
          </p:cNvPr>
          <p:cNvSpPr>
            <a:spLocks noGrp="1"/>
          </p:cNvSpPr>
          <p:nvPr>
            <p:ph type="pic" sz="quarter" idx="15"/>
          </p:nvPr>
        </p:nvSpPr>
        <p:spPr>
          <a:xfrm>
            <a:off x="504790" y="2489603"/>
            <a:ext cx="596348" cy="576471"/>
          </a:xfrm>
          <a:prstGeom prst="rect">
            <a:avLst/>
          </a:prstGeom>
        </p:spPr>
        <p:txBody>
          <a:bodyPr anchor="ctr" anchorCtr="0">
            <a:normAutofit/>
          </a:bodyPr>
          <a:lstStyle>
            <a:lvl1pPr marL="0" indent="0" algn="ctr">
              <a:buFontTx/>
              <a:buNone/>
              <a:defRPr sz="1400">
                <a:solidFill>
                  <a:schemeClr val="bg1"/>
                </a:solidFill>
              </a:defRPr>
            </a:lvl1pPr>
          </a:lstStyle>
          <a:p>
            <a:endParaRPr lang="en-US"/>
          </a:p>
        </p:txBody>
      </p:sp>
      <p:sp>
        <p:nvSpPr>
          <p:cNvPr id="34" name="Picture Placeholder 32">
            <a:extLst>
              <a:ext uri="{FF2B5EF4-FFF2-40B4-BE49-F238E27FC236}">
                <a16:creationId xmlns:a16="http://schemas.microsoft.com/office/drawing/2014/main" id="{D8C8633D-0DFA-B645-AC08-792D83BA9F46}"/>
              </a:ext>
            </a:extLst>
          </p:cNvPr>
          <p:cNvSpPr>
            <a:spLocks noGrp="1"/>
          </p:cNvSpPr>
          <p:nvPr>
            <p:ph type="pic" sz="quarter" idx="16"/>
          </p:nvPr>
        </p:nvSpPr>
        <p:spPr>
          <a:xfrm>
            <a:off x="3100853" y="2489603"/>
            <a:ext cx="621355" cy="576471"/>
          </a:xfrm>
          <a:prstGeom prst="rect">
            <a:avLst/>
          </a:prstGeom>
        </p:spPr>
        <p:txBody>
          <a:bodyPr anchor="ctr" anchorCtr="0">
            <a:normAutofit/>
          </a:bodyPr>
          <a:lstStyle>
            <a:lvl1pPr marL="0" indent="0" algn="ctr">
              <a:buFontTx/>
              <a:buNone/>
              <a:defRPr sz="1400">
                <a:solidFill>
                  <a:schemeClr val="bg1"/>
                </a:solidFill>
              </a:defRPr>
            </a:lvl1pPr>
          </a:lstStyle>
          <a:p>
            <a:endParaRPr lang="en-US"/>
          </a:p>
        </p:txBody>
      </p:sp>
      <p:sp>
        <p:nvSpPr>
          <p:cNvPr id="35" name="Picture Placeholder 32">
            <a:extLst>
              <a:ext uri="{FF2B5EF4-FFF2-40B4-BE49-F238E27FC236}">
                <a16:creationId xmlns:a16="http://schemas.microsoft.com/office/drawing/2014/main" id="{090E8C94-17BB-9F4A-B9D8-4E1AF3E9385C}"/>
              </a:ext>
            </a:extLst>
          </p:cNvPr>
          <p:cNvSpPr>
            <a:spLocks noGrp="1"/>
          </p:cNvSpPr>
          <p:nvPr>
            <p:ph type="pic" sz="quarter" idx="17"/>
          </p:nvPr>
        </p:nvSpPr>
        <p:spPr>
          <a:xfrm>
            <a:off x="5754757" y="2489603"/>
            <a:ext cx="616226" cy="576471"/>
          </a:xfrm>
          <a:prstGeom prst="rect">
            <a:avLst/>
          </a:prstGeom>
        </p:spPr>
        <p:txBody>
          <a:bodyPr anchor="ctr" anchorCtr="0">
            <a:normAutofit/>
          </a:bodyPr>
          <a:lstStyle>
            <a:lvl1pPr marL="0" indent="0" algn="ctr">
              <a:buFontTx/>
              <a:buNone/>
              <a:defRPr sz="1400">
                <a:solidFill>
                  <a:schemeClr val="bg1"/>
                </a:solidFill>
              </a:defRPr>
            </a:lvl1pPr>
          </a:lstStyle>
          <a:p>
            <a:endParaRPr lang="en-US"/>
          </a:p>
        </p:txBody>
      </p:sp>
      <p:sp>
        <p:nvSpPr>
          <p:cNvPr id="36" name="Picture Placeholder 32">
            <a:extLst>
              <a:ext uri="{FF2B5EF4-FFF2-40B4-BE49-F238E27FC236}">
                <a16:creationId xmlns:a16="http://schemas.microsoft.com/office/drawing/2014/main" id="{1D9D69E4-77B1-6241-95A8-EC72CC2E5F93}"/>
              </a:ext>
            </a:extLst>
          </p:cNvPr>
          <p:cNvSpPr>
            <a:spLocks noGrp="1"/>
          </p:cNvSpPr>
          <p:nvPr>
            <p:ph type="pic" sz="quarter" idx="18"/>
          </p:nvPr>
        </p:nvSpPr>
        <p:spPr>
          <a:xfrm>
            <a:off x="8393596" y="2489603"/>
            <a:ext cx="606287" cy="576471"/>
          </a:xfrm>
          <a:prstGeom prst="rect">
            <a:avLst/>
          </a:prstGeom>
        </p:spPr>
        <p:txBody>
          <a:bodyPr anchor="ctr" anchorCtr="0">
            <a:normAutofit/>
          </a:bodyPr>
          <a:lstStyle>
            <a:lvl1pPr marL="0" indent="0" algn="ctr">
              <a:buFontTx/>
              <a:buNone/>
              <a:defRPr sz="1400">
                <a:solidFill>
                  <a:schemeClr val="bg1"/>
                </a:solidFill>
              </a:defRPr>
            </a:lvl1pPr>
          </a:lstStyle>
          <a:p>
            <a:endParaRPr lang="en-US"/>
          </a:p>
        </p:txBody>
      </p:sp>
      <p:sp>
        <p:nvSpPr>
          <p:cNvPr id="13" name="Freeform 12">
            <a:extLst>
              <a:ext uri="{FF2B5EF4-FFF2-40B4-BE49-F238E27FC236}">
                <a16:creationId xmlns:a16="http://schemas.microsoft.com/office/drawing/2014/main" id="{C14FA1F5-DD82-D940-8BF7-A2F35A3FDBEA}"/>
              </a:ext>
            </a:extLst>
          </p:cNvPr>
          <p:cNvSpPr/>
          <p:nvPr userDrawn="1"/>
        </p:nvSpPr>
        <p:spPr>
          <a:xfrm rot="1450454">
            <a:off x="10731662" y="5436915"/>
            <a:ext cx="1028792" cy="1802670"/>
          </a:xfrm>
          <a:custGeom>
            <a:avLst/>
            <a:gdLst>
              <a:gd name="connsiteX0" fmla="*/ 314170 w 1028792"/>
              <a:gd name="connsiteY0" fmla="*/ 40424 h 1802670"/>
              <a:gd name="connsiteX1" fmla="*/ 514396 w 1028792"/>
              <a:gd name="connsiteY1" fmla="*/ 0 h 1802670"/>
              <a:gd name="connsiteX2" fmla="*/ 1028792 w 1028792"/>
              <a:gd name="connsiteY2" fmla="*/ 514396 h 1802670"/>
              <a:gd name="connsiteX3" fmla="*/ 1028791 w 1028792"/>
              <a:gd name="connsiteY3" fmla="*/ 1340869 h 1802670"/>
              <a:gd name="connsiteX4" fmla="*/ 0 w 1028792"/>
              <a:gd name="connsiteY4" fmla="*/ 1802670 h 1802670"/>
              <a:gd name="connsiteX5" fmla="*/ 0 w 1028792"/>
              <a:gd name="connsiteY5" fmla="*/ 514396 h 1802670"/>
              <a:gd name="connsiteX6" fmla="*/ 314170 w 1028792"/>
              <a:gd name="connsiteY6" fmla="*/ 40424 h 1802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28792" h="1802670">
                <a:moveTo>
                  <a:pt x="314170" y="40424"/>
                </a:moveTo>
                <a:cubicBezTo>
                  <a:pt x="375711" y="14394"/>
                  <a:pt x="443373" y="0"/>
                  <a:pt x="514396" y="0"/>
                </a:cubicBezTo>
                <a:cubicBezTo>
                  <a:pt x="798489" y="0"/>
                  <a:pt x="1028792" y="230303"/>
                  <a:pt x="1028792" y="514396"/>
                </a:cubicBezTo>
                <a:lnTo>
                  <a:pt x="1028791" y="1340869"/>
                </a:lnTo>
                <a:lnTo>
                  <a:pt x="0" y="1802670"/>
                </a:lnTo>
                <a:lnTo>
                  <a:pt x="0" y="514396"/>
                </a:lnTo>
                <a:cubicBezTo>
                  <a:pt x="0" y="301326"/>
                  <a:pt x="129545" y="118513"/>
                  <a:pt x="314170" y="40424"/>
                </a:cubicBez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2489" b="0" i="0" u="none" strike="noStrike" kern="0" cap="none" spc="0" normalizeH="0" baseline="0" noProof="0">
              <a:ln>
                <a:noFill/>
              </a:ln>
              <a:solidFill>
                <a:srgbClr val="FFFFFF"/>
              </a:solidFill>
              <a:effectLst/>
              <a:uLnTx/>
              <a:uFillTx/>
              <a:latin typeface="Arial"/>
              <a:ea typeface="+mn-ea"/>
              <a:cs typeface="+mn-cs"/>
              <a:sym typeface="Arial"/>
            </a:endParaRPr>
          </a:p>
        </p:txBody>
      </p:sp>
      <p:sp>
        <p:nvSpPr>
          <p:cNvPr id="14" name="Freeform 13">
            <a:extLst>
              <a:ext uri="{FF2B5EF4-FFF2-40B4-BE49-F238E27FC236}">
                <a16:creationId xmlns:a16="http://schemas.microsoft.com/office/drawing/2014/main" id="{0B4DB763-530C-7E4B-802D-B3084A44AE93}"/>
              </a:ext>
            </a:extLst>
          </p:cNvPr>
          <p:cNvSpPr/>
          <p:nvPr userDrawn="1"/>
        </p:nvSpPr>
        <p:spPr>
          <a:xfrm rot="1471785">
            <a:off x="10140558" y="5882134"/>
            <a:ext cx="814948" cy="1273112"/>
          </a:xfrm>
          <a:custGeom>
            <a:avLst/>
            <a:gdLst>
              <a:gd name="connsiteX0" fmla="*/ 248867 w 814948"/>
              <a:gd name="connsiteY0" fmla="*/ 32021 h 1273112"/>
              <a:gd name="connsiteX1" fmla="*/ 407474 w 814948"/>
              <a:gd name="connsiteY1" fmla="*/ 0 h 1273112"/>
              <a:gd name="connsiteX2" fmla="*/ 814948 w 814948"/>
              <a:gd name="connsiteY2" fmla="*/ 407474 h 1273112"/>
              <a:gd name="connsiteX3" fmla="*/ 814948 w 814948"/>
              <a:gd name="connsiteY3" fmla="*/ 901208 h 1273112"/>
              <a:gd name="connsiteX4" fmla="*/ 0 w 814948"/>
              <a:gd name="connsiteY4" fmla="*/ 1273112 h 1273112"/>
              <a:gd name="connsiteX5" fmla="*/ 0 w 814948"/>
              <a:gd name="connsiteY5" fmla="*/ 407474 h 1273112"/>
              <a:gd name="connsiteX6" fmla="*/ 248867 w 814948"/>
              <a:gd name="connsiteY6" fmla="*/ 32021 h 1273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4948" h="1273112">
                <a:moveTo>
                  <a:pt x="248867" y="32021"/>
                </a:moveTo>
                <a:cubicBezTo>
                  <a:pt x="297616" y="11402"/>
                  <a:pt x="351214" y="0"/>
                  <a:pt x="407474" y="0"/>
                </a:cubicBezTo>
                <a:cubicBezTo>
                  <a:pt x="632516" y="0"/>
                  <a:pt x="814948" y="182432"/>
                  <a:pt x="814948" y="407474"/>
                </a:cubicBezTo>
                <a:lnTo>
                  <a:pt x="814948" y="901208"/>
                </a:lnTo>
                <a:lnTo>
                  <a:pt x="0" y="1273112"/>
                </a:lnTo>
                <a:lnTo>
                  <a:pt x="0" y="407474"/>
                </a:lnTo>
                <a:cubicBezTo>
                  <a:pt x="0" y="238693"/>
                  <a:pt x="102618" y="93879"/>
                  <a:pt x="248867" y="32021"/>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2489" b="0" i="0" u="none" strike="noStrike" kern="0" cap="none" spc="0" normalizeH="0" baseline="0" noProof="0">
              <a:ln>
                <a:noFill/>
              </a:ln>
              <a:solidFill>
                <a:srgbClr val="FFFFFF"/>
              </a:solidFill>
              <a:effectLst/>
              <a:uLnTx/>
              <a:uFillTx/>
              <a:latin typeface="Arial"/>
              <a:ea typeface="+mn-ea"/>
              <a:cs typeface="+mn-cs"/>
              <a:sym typeface="Arial"/>
            </a:endParaRPr>
          </a:p>
        </p:txBody>
      </p:sp>
    </p:spTree>
    <p:extLst>
      <p:ext uri="{BB962C8B-B14F-4D97-AF65-F5344CB8AC3E}">
        <p14:creationId xmlns:p14="http://schemas.microsoft.com/office/powerpoint/2010/main" val="2390686802"/>
      </p:ext>
    </p:extLst>
  </p:cSld>
  <p:clrMapOvr>
    <a:masterClrMapping/>
  </p:clrMapOvr>
</p:sldLayout>
</file>

<file path=ppt/slideLayouts/slideLayout291.xml><?xml version="1.0" encoding="utf-8"?>
<p:sldLayout xmlns:a="http://schemas.openxmlformats.org/drawingml/2006/main" xmlns:r="http://schemas.openxmlformats.org/officeDocument/2006/relationships" xmlns:p="http://schemas.openxmlformats.org/presentationml/2006/main" preserve="1" userDrawn="1">
  <p:cSld name="Overview 5 col">
    <p:spTree>
      <p:nvGrpSpPr>
        <p:cNvPr id="1" name=""/>
        <p:cNvGrpSpPr/>
        <p:nvPr/>
      </p:nvGrpSpPr>
      <p:grpSpPr>
        <a:xfrm>
          <a:off x="0" y="0"/>
          <a:ext cx="0" cy="0"/>
          <a:chOff x="0" y="0"/>
          <a:chExt cx="0" cy="0"/>
        </a:xfrm>
      </p:grpSpPr>
      <p:sp>
        <p:nvSpPr>
          <p:cNvPr id="5" name="Google Shape;1448;p2">
            <a:extLst>
              <a:ext uri="{FF2B5EF4-FFF2-40B4-BE49-F238E27FC236}">
                <a16:creationId xmlns:a16="http://schemas.microsoft.com/office/drawing/2014/main" id="{5D26F566-D1A9-6C48-932D-94C0DFDCD3CE}"/>
              </a:ext>
            </a:extLst>
          </p:cNvPr>
          <p:cNvSpPr/>
          <p:nvPr/>
        </p:nvSpPr>
        <p:spPr>
          <a:xfrm>
            <a:off x="7229417" y="2299975"/>
            <a:ext cx="946717" cy="946717"/>
          </a:xfrm>
          <a:prstGeom prst="ellipse">
            <a:avLst/>
          </a:prstGeom>
          <a:solidFill>
            <a:schemeClr val="accent4"/>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u="none" strike="noStrike" cap="none">
              <a:solidFill>
                <a:schemeClr val="lt1"/>
              </a:solidFill>
              <a:latin typeface="Calibri Light" panose="020F0302020204030204" pitchFamily="34" charset="0"/>
              <a:ea typeface="Calibri"/>
              <a:cs typeface="Calibri Light" panose="020F0302020204030204" pitchFamily="34" charset="0"/>
              <a:sym typeface="Calibri"/>
            </a:endParaRPr>
          </a:p>
        </p:txBody>
      </p:sp>
      <p:sp>
        <p:nvSpPr>
          <p:cNvPr id="9" name="Google Shape;1447;p2">
            <a:extLst>
              <a:ext uri="{FF2B5EF4-FFF2-40B4-BE49-F238E27FC236}">
                <a16:creationId xmlns:a16="http://schemas.microsoft.com/office/drawing/2014/main" id="{26F84B65-570A-1945-B792-25FF134C4752}"/>
              </a:ext>
            </a:extLst>
          </p:cNvPr>
          <p:cNvSpPr/>
          <p:nvPr/>
        </p:nvSpPr>
        <p:spPr>
          <a:xfrm>
            <a:off x="4930448" y="2299975"/>
            <a:ext cx="946717" cy="946717"/>
          </a:xfrm>
          <a:prstGeom prst="ellipse">
            <a:avLst/>
          </a:prstGeom>
          <a:solidFill>
            <a:schemeClr val="accent5"/>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u="none" strike="noStrike" cap="none">
              <a:solidFill>
                <a:schemeClr val="lt1"/>
              </a:solidFill>
              <a:latin typeface="Calibri Light" panose="020F0302020204030204" pitchFamily="34" charset="0"/>
              <a:ea typeface="Calibri"/>
              <a:cs typeface="Calibri Light" panose="020F0302020204030204" pitchFamily="34" charset="0"/>
              <a:sym typeface="Calibri"/>
            </a:endParaRPr>
          </a:p>
        </p:txBody>
      </p:sp>
      <p:sp>
        <p:nvSpPr>
          <p:cNvPr id="12" name="Google Shape;1446;p2">
            <a:extLst>
              <a:ext uri="{FF2B5EF4-FFF2-40B4-BE49-F238E27FC236}">
                <a16:creationId xmlns:a16="http://schemas.microsoft.com/office/drawing/2014/main" id="{EC0311DB-79E0-2D4A-A920-92953136F391}"/>
              </a:ext>
            </a:extLst>
          </p:cNvPr>
          <p:cNvSpPr/>
          <p:nvPr/>
        </p:nvSpPr>
        <p:spPr>
          <a:xfrm>
            <a:off x="2631479" y="2299975"/>
            <a:ext cx="946717" cy="946717"/>
          </a:xfrm>
          <a:prstGeom prst="ellipse">
            <a:avLst/>
          </a:pr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u="none" strike="noStrike" cap="none">
              <a:solidFill>
                <a:schemeClr val="lt1"/>
              </a:solidFill>
              <a:latin typeface="Calibri Light" panose="020F0302020204030204" pitchFamily="34" charset="0"/>
              <a:ea typeface="Calibri"/>
              <a:cs typeface="Calibri Light" panose="020F0302020204030204" pitchFamily="34" charset="0"/>
              <a:sym typeface="Calibri"/>
            </a:endParaRPr>
          </a:p>
        </p:txBody>
      </p:sp>
      <p:sp>
        <p:nvSpPr>
          <p:cNvPr id="19" name="Google Shape;1445;p2">
            <a:extLst>
              <a:ext uri="{FF2B5EF4-FFF2-40B4-BE49-F238E27FC236}">
                <a16:creationId xmlns:a16="http://schemas.microsoft.com/office/drawing/2014/main" id="{E5A30D3D-D26C-3748-AAB6-EB39D21FBCFC}"/>
              </a:ext>
            </a:extLst>
          </p:cNvPr>
          <p:cNvSpPr/>
          <p:nvPr userDrawn="1"/>
        </p:nvSpPr>
        <p:spPr>
          <a:xfrm>
            <a:off x="332510" y="2299975"/>
            <a:ext cx="946717" cy="946717"/>
          </a:xfrm>
          <a:prstGeom prst="ellipse">
            <a:avLst/>
          </a:prstGeom>
          <a:solidFill>
            <a:schemeClr val="accen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u="none" strike="noStrike" cap="none">
              <a:solidFill>
                <a:schemeClr val="lt1"/>
              </a:solidFill>
              <a:latin typeface="Calibri Light" panose="020F0302020204030204" pitchFamily="34" charset="0"/>
              <a:ea typeface="Calibri"/>
              <a:cs typeface="Calibri Light" panose="020F0302020204030204" pitchFamily="34" charset="0"/>
              <a:sym typeface="Calibri"/>
            </a:endParaRPr>
          </a:p>
        </p:txBody>
      </p:sp>
      <p:sp>
        <p:nvSpPr>
          <p:cNvPr id="26" name="Text Placeholder 25">
            <a:extLst>
              <a:ext uri="{FF2B5EF4-FFF2-40B4-BE49-F238E27FC236}">
                <a16:creationId xmlns:a16="http://schemas.microsoft.com/office/drawing/2014/main" id="{158B5FBE-68FA-F047-B21E-EDD017C5BCD1}"/>
              </a:ext>
            </a:extLst>
          </p:cNvPr>
          <p:cNvSpPr>
            <a:spLocks noGrp="1"/>
          </p:cNvSpPr>
          <p:nvPr>
            <p:ph type="body" sz="quarter" idx="10" hasCustomPrompt="1"/>
          </p:nvPr>
        </p:nvSpPr>
        <p:spPr>
          <a:xfrm>
            <a:off x="326566" y="321398"/>
            <a:ext cx="5383213" cy="698500"/>
          </a:xfrm>
          <a:prstGeom prst="rect">
            <a:avLst/>
          </a:prstGeom>
        </p:spPr>
        <p:txBody>
          <a:bodyPr lIns="0" tIns="0" rIns="0" bIns="0">
            <a:noAutofit/>
          </a:bodyPr>
          <a:lstStyle>
            <a:lvl1pPr marL="0" indent="0">
              <a:lnSpc>
                <a:spcPct val="90000"/>
              </a:lnSpc>
              <a:spcBef>
                <a:spcPts val="0"/>
              </a:spcBef>
              <a:buNone/>
              <a:defRPr sz="4400" b="1" i="0" spc="-150">
                <a:latin typeface="Inter" panose="02000503000000020004" pitchFamily="2" charset="0"/>
                <a:ea typeface="Inter" panose="02000503000000020004" pitchFamily="2" charset="0"/>
                <a:cs typeface="Inter" panose="02000503000000020004" pitchFamily="2" charset="0"/>
              </a:defRPr>
            </a:lvl1pPr>
            <a:lvl2pPr marL="457200" indent="0">
              <a:buNone/>
              <a:defRPr/>
            </a:lvl2pPr>
            <a:lvl3pPr marL="914400" indent="0">
              <a:buNone/>
              <a:defRPr/>
            </a:lvl3pPr>
            <a:lvl4pPr marL="1371600" indent="0">
              <a:buNone/>
              <a:defRPr/>
            </a:lvl4pPr>
            <a:lvl5pPr marL="1828800" indent="0">
              <a:buNone/>
              <a:defRPr/>
            </a:lvl5pPr>
          </a:lstStyle>
          <a:p>
            <a:pPr lvl="0"/>
            <a:r>
              <a:rPr lang="en-US"/>
              <a:t>Overview</a:t>
            </a:r>
          </a:p>
        </p:txBody>
      </p:sp>
      <p:sp>
        <p:nvSpPr>
          <p:cNvPr id="33" name="Picture Placeholder 32">
            <a:extLst>
              <a:ext uri="{FF2B5EF4-FFF2-40B4-BE49-F238E27FC236}">
                <a16:creationId xmlns:a16="http://schemas.microsoft.com/office/drawing/2014/main" id="{7D8F2D88-58EF-B045-B26C-575499B62C32}"/>
              </a:ext>
            </a:extLst>
          </p:cNvPr>
          <p:cNvSpPr>
            <a:spLocks noGrp="1"/>
          </p:cNvSpPr>
          <p:nvPr>
            <p:ph type="pic" sz="quarter" idx="15" hasCustomPrompt="1"/>
          </p:nvPr>
        </p:nvSpPr>
        <p:spPr>
          <a:xfrm>
            <a:off x="504790" y="2489603"/>
            <a:ext cx="596348" cy="576471"/>
          </a:xfrm>
          <a:prstGeom prst="rect">
            <a:avLst/>
          </a:prstGeom>
        </p:spPr>
        <p:txBody>
          <a:bodyPr anchor="ctr" anchorCtr="0">
            <a:normAutofit/>
          </a:bodyPr>
          <a:lstStyle>
            <a:lvl1pPr marL="0" indent="0" algn="ctr">
              <a:buFontTx/>
              <a:buNone/>
              <a:defRPr sz="1400">
                <a:solidFill>
                  <a:schemeClr val="bg1"/>
                </a:solidFill>
              </a:defRPr>
            </a:lvl1pPr>
          </a:lstStyle>
          <a:p>
            <a:r>
              <a:rPr lang="en-US"/>
              <a:t>Icon</a:t>
            </a:r>
          </a:p>
        </p:txBody>
      </p:sp>
      <p:sp>
        <p:nvSpPr>
          <p:cNvPr id="34" name="Picture Placeholder 32">
            <a:extLst>
              <a:ext uri="{FF2B5EF4-FFF2-40B4-BE49-F238E27FC236}">
                <a16:creationId xmlns:a16="http://schemas.microsoft.com/office/drawing/2014/main" id="{D8C8633D-0DFA-B645-AC08-792D83BA9F46}"/>
              </a:ext>
            </a:extLst>
          </p:cNvPr>
          <p:cNvSpPr>
            <a:spLocks noGrp="1"/>
          </p:cNvSpPr>
          <p:nvPr>
            <p:ph type="pic" sz="quarter" idx="16"/>
          </p:nvPr>
        </p:nvSpPr>
        <p:spPr>
          <a:xfrm>
            <a:off x="2799372" y="2489603"/>
            <a:ext cx="621355" cy="576471"/>
          </a:xfrm>
          <a:prstGeom prst="rect">
            <a:avLst/>
          </a:prstGeom>
        </p:spPr>
        <p:txBody>
          <a:bodyPr anchor="ctr" anchorCtr="0">
            <a:normAutofit/>
          </a:bodyPr>
          <a:lstStyle>
            <a:lvl1pPr marL="0" indent="0" algn="ctr">
              <a:buFontTx/>
              <a:buNone/>
              <a:defRPr sz="1400">
                <a:solidFill>
                  <a:schemeClr val="bg1"/>
                </a:solidFill>
              </a:defRPr>
            </a:lvl1pPr>
          </a:lstStyle>
          <a:p>
            <a:endParaRPr lang="en-US"/>
          </a:p>
        </p:txBody>
      </p:sp>
      <p:sp>
        <p:nvSpPr>
          <p:cNvPr id="35" name="Picture Placeholder 32">
            <a:extLst>
              <a:ext uri="{FF2B5EF4-FFF2-40B4-BE49-F238E27FC236}">
                <a16:creationId xmlns:a16="http://schemas.microsoft.com/office/drawing/2014/main" id="{090E8C94-17BB-9F4A-B9D8-4E1AF3E9385C}"/>
              </a:ext>
            </a:extLst>
          </p:cNvPr>
          <p:cNvSpPr>
            <a:spLocks noGrp="1"/>
          </p:cNvSpPr>
          <p:nvPr>
            <p:ph type="pic" sz="quarter" idx="17"/>
          </p:nvPr>
        </p:nvSpPr>
        <p:spPr>
          <a:xfrm>
            <a:off x="5094040" y="2489603"/>
            <a:ext cx="616226" cy="576471"/>
          </a:xfrm>
          <a:prstGeom prst="rect">
            <a:avLst/>
          </a:prstGeom>
        </p:spPr>
        <p:txBody>
          <a:bodyPr anchor="ctr" anchorCtr="0">
            <a:normAutofit/>
          </a:bodyPr>
          <a:lstStyle>
            <a:lvl1pPr marL="0" indent="0" algn="ctr">
              <a:buFontTx/>
              <a:buNone/>
              <a:defRPr sz="1400">
                <a:solidFill>
                  <a:schemeClr val="bg1"/>
                </a:solidFill>
              </a:defRPr>
            </a:lvl1pPr>
          </a:lstStyle>
          <a:p>
            <a:endParaRPr lang="en-US"/>
          </a:p>
        </p:txBody>
      </p:sp>
      <p:sp>
        <p:nvSpPr>
          <p:cNvPr id="36" name="Picture Placeholder 32">
            <a:extLst>
              <a:ext uri="{FF2B5EF4-FFF2-40B4-BE49-F238E27FC236}">
                <a16:creationId xmlns:a16="http://schemas.microsoft.com/office/drawing/2014/main" id="{1D9D69E4-77B1-6241-95A8-EC72CC2E5F93}"/>
              </a:ext>
            </a:extLst>
          </p:cNvPr>
          <p:cNvSpPr>
            <a:spLocks noGrp="1"/>
          </p:cNvSpPr>
          <p:nvPr>
            <p:ph type="pic" sz="quarter" idx="18"/>
          </p:nvPr>
        </p:nvSpPr>
        <p:spPr>
          <a:xfrm>
            <a:off x="7404117" y="2489603"/>
            <a:ext cx="606287" cy="576471"/>
          </a:xfrm>
          <a:prstGeom prst="rect">
            <a:avLst/>
          </a:prstGeom>
        </p:spPr>
        <p:txBody>
          <a:bodyPr anchor="ctr" anchorCtr="0">
            <a:normAutofit/>
          </a:bodyPr>
          <a:lstStyle>
            <a:lvl1pPr marL="0" indent="0" algn="ctr">
              <a:buFontTx/>
              <a:buNone/>
              <a:defRPr sz="1400">
                <a:solidFill>
                  <a:schemeClr val="bg1"/>
                </a:solidFill>
              </a:defRPr>
            </a:lvl1pPr>
          </a:lstStyle>
          <a:p>
            <a:endParaRPr lang="en-US"/>
          </a:p>
        </p:txBody>
      </p:sp>
      <p:sp>
        <p:nvSpPr>
          <p:cNvPr id="14" name="Google Shape;1448;p2">
            <a:extLst>
              <a:ext uri="{FF2B5EF4-FFF2-40B4-BE49-F238E27FC236}">
                <a16:creationId xmlns:a16="http://schemas.microsoft.com/office/drawing/2014/main" id="{D4166E04-6427-7D49-9C72-F297C419BF0A}"/>
              </a:ext>
            </a:extLst>
          </p:cNvPr>
          <p:cNvSpPr/>
          <p:nvPr userDrawn="1"/>
        </p:nvSpPr>
        <p:spPr>
          <a:xfrm>
            <a:off x="9528386" y="2299975"/>
            <a:ext cx="946717" cy="946717"/>
          </a:xfrm>
          <a:prstGeom prst="ellipse">
            <a:avLst/>
          </a:prstGeom>
          <a:solidFill>
            <a:schemeClr val="accent6"/>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u="none" strike="noStrike" cap="none">
              <a:solidFill>
                <a:schemeClr val="lt1"/>
              </a:solidFill>
              <a:latin typeface="Calibri Light" panose="020F0302020204030204" pitchFamily="34" charset="0"/>
              <a:ea typeface="Calibri"/>
              <a:cs typeface="Calibri Light" panose="020F0302020204030204" pitchFamily="34" charset="0"/>
              <a:sym typeface="Calibri"/>
            </a:endParaRPr>
          </a:p>
        </p:txBody>
      </p:sp>
      <p:sp>
        <p:nvSpPr>
          <p:cNvPr id="15" name="Picture Placeholder 32">
            <a:extLst>
              <a:ext uri="{FF2B5EF4-FFF2-40B4-BE49-F238E27FC236}">
                <a16:creationId xmlns:a16="http://schemas.microsoft.com/office/drawing/2014/main" id="{6DB5E1C4-D381-754F-A9FB-33FC25A6C91F}"/>
              </a:ext>
            </a:extLst>
          </p:cNvPr>
          <p:cNvSpPr>
            <a:spLocks noGrp="1"/>
          </p:cNvSpPr>
          <p:nvPr>
            <p:ph type="pic" sz="quarter" idx="19"/>
          </p:nvPr>
        </p:nvSpPr>
        <p:spPr>
          <a:xfrm>
            <a:off x="9704255" y="2489603"/>
            <a:ext cx="606287" cy="576471"/>
          </a:xfrm>
          <a:prstGeom prst="rect">
            <a:avLst/>
          </a:prstGeom>
        </p:spPr>
        <p:txBody>
          <a:bodyPr anchor="ctr" anchorCtr="0">
            <a:normAutofit/>
          </a:bodyPr>
          <a:lstStyle>
            <a:lvl1pPr marL="0" indent="0" algn="ctr">
              <a:buFontTx/>
              <a:buNone/>
              <a:defRPr sz="1400">
                <a:solidFill>
                  <a:schemeClr val="bg1"/>
                </a:solidFill>
              </a:defRPr>
            </a:lvl1pPr>
          </a:lstStyle>
          <a:p>
            <a:endParaRPr lang="en-US"/>
          </a:p>
        </p:txBody>
      </p:sp>
      <p:sp>
        <p:nvSpPr>
          <p:cNvPr id="16" name="Freeform 15">
            <a:extLst>
              <a:ext uri="{FF2B5EF4-FFF2-40B4-BE49-F238E27FC236}">
                <a16:creationId xmlns:a16="http://schemas.microsoft.com/office/drawing/2014/main" id="{42E93BF0-FCE2-954A-9F75-1201F0D42631}"/>
              </a:ext>
            </a:extLst>
          </p:cNvPr>
          <p:cNvSpPr/>
          <p:nvPr userDrawn="1"/>
        </p:nvSpPr>
        <p:spPr>
          <a:xfrm rot="1450454">
            <a:off x="10731662" y="5436915"/>
            <a:ext cx="1028792" cy="1802670"/>
          </a:xfrm>
          <a:custGeom>
            <a:avLst/>
            <a:gdLst>
              <a:gd name="connsiteX0" fmla="*/ 314170 w 1028792"/>
              <a:gd name="connsiteY0" fmla="*/ 40424 h 1802670"/>
              <a:gd name="connsiteX1" fmla="*/ 514396 w 1028792"/>
              <a:gd name="connsiteY1" fmla="*/ 0 h 1802670"/>
              <a:gd name="connsiteX2" fmla="*/ 1028792 w 1028792"/>
              <a:gd name="connsiteY2" fmla="*/ 514396 h 1802670"/>
              <a:gd name="connsiteX3" fmla="*/ 1028791 w 1028792"/>
              <a:gd name="connsiteY3" fmla="*/ 1340869 h 1802670"/>
              <a:gd name="connsiteX4" fmla="*/ 0 w 1028792"/>
              <a:gd name="connsiteY4" fmla="*/ 1802670 h 1802670"/>
              <a:gd name="connsiteX5" fmla="*/ 0 w 1028792"/>
              <a:gd name="connsiteY5" fmla="*/ 514396 h 1802670"/>
              <a:gd name="connsiteX6" fmla="*/ 314170 w 1028792"/>
              <a:gd name="connsiteY6" fmla="*/ 40424 h 1802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28792" h="1802670">
                <a:moveTo>
                  <a:pt x="314170" y="40424"/>
                </a:moveTo>
                <a:cubicBezTo>
                  <a:pt x="375711" y="14394"/>
                  <a:pt x="443373" y="0"/>
                  <a:pt x="514396" y="0"/>
                </a:cubicBezTo>
                <a:cubicBezTo>
                  <a:pt x="798489" y="0"/>
                  <a:pt x="1028792" y="230303"/>
                  <a:pt x="1028792" y="514396"/>
                </a:cubicBezTo>
                <a:lnTo>
                  <a:pt x="1028791" y="1340869"/>
                </a:lnTo>
                <a:lnTo>
                  <a:pt x="0" y="1802670"/>
                </a:lnTo>
                <a:lnTo>
                  <a:pt x="0" y="514396"/>
                </a:lnTo>
                <a:cubicBezTo>
                  <a:pt x="0" y="301326"/>
                  <a:pt x="129545" y="118513"/>
                  <a:pt x="314170" y="40424"/>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2489" b="0" i="0" u="none" strike="noStrike" kern="0" cap="none" spc="0" normalizeH="0" baseline="0" noProof="0">
              <a:ln>
                <a:noFill/>
              </a:ln>
              <a:solidFill>
                <a:srgbClr val="FFFFFF"/>
              </a:solidFill>
              <a:effectLst/>
              <a:uLnTx/>
              <a:uFillTx/>
              <a:latin typeface="Arial"/>
              <a:ea typeface="+mn-ea"/>
              <a:cs typeface="+mn-cs"/>
              <a:sym typeface="Arial"/>
            </a:endParaRPr>
          </a:p>
        </p:txBody>
      </p:sp>
      <p:sp>
        <p:nvSpPr>
          <p:cNvPr id="17" name="Freeform 16">
            <a:extLst>
              <a:ext uri="{FF2B5EF4-FFF2-40B4-BE49-F238E27FC236}">
                <a16:creationId xmlns:a16="http://schemas.microsoft.com/office/drawing/2014/main" id="{AF6AA2B3-71F6-BF49-80D0-B43DF7F0784C}"/>
              </a:ext>
            </a:extLst>
          </p:cNvPr>
          <p:cNvSpPr/>
          <p:nvPr userDrawn="1"/>
        </p:nvSpPr>
        <p:spPr>
          <a:xfrm rot="1471785">
            <a:off x="10140558" y="5882134"/>
            <a:ext cx="814948" cy="1273112"/>
          </a:xfrm>
          <a:custGeom>
            <a:avLst/>
            <a:gdLst>
              <a:gd name="connsiteX0" fmla="*/ 248867 w 814948"/>
              <a:gd name="connsiteY0" fmla="*/ 32021 h 1273112"/>
              <a:gd name="connsiteX1" fmla="*/ 407474 w 814948"/>
              <a:gd name="connsiteY1" fmla="*/ 0 h 1273112"/>
              <a:gd name="connsiteX2" fmla="*/ 814948 w 814948"/>
              <a:gd name="connsiteY2" fmla="*/ 407474 h 1273112"/>
              <a:gd name="connsiteX3" fmla="*/ 814948 w 814948"/>
              <a:gd name="connsiteY3" fmla="*/ 901208 h 1273112"/>
              <a:gd name="connsiteX4" fmla="*/ 0 w 814948"/>
              <a:gd name="connsiteY4" fmla="*/ 1273112 h 1273112"/>
              <a:gd name="connsiteX5" fmla="*/ 0 w 814948"/>
              <a:gd name="connsiteY5" fmla="*/ 407474 h 1273112"/>
              <a:gd name="connsiteX6" fmla="*/ 248867 w 814948"/>
              <a:gd name="connsiteY6" fmla="*/ 32021 h 1273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4948" h="1273112">
                <a:moveTo>
                  <a:pt x="248867" y="32021"/>
                </a:moveTo>
                <a:cubicBezTo>
                  <a:pt x="297616" y="11402"/>
                  <a:pt x="351214" y="0"/>
                  <a:pt x="407474" y="0"/>
                </a:cubicBezTo>
                <a:cubicBezTo>
                  <a:pt x="632516" y="0"/>
                  <a:pt x="814948" y="182432"/>
                  <a:pt x="814948" y="407474"/>
                </a:cubicBezTo>
                <a:lnTo>
                  <a:pt x="814948" y="901208"/>
                </a:lnTo>
                <a:lnTo>
                  <a:pt x="0" y="1273112"/>
                </a:lnTo>
                <a:lnTo>
                  <a:pt x="0" y="407474"/>
                </a:lnTo>
                <a:cubicBezTo>
                  <a:pt x="0" y="238693"/>
                  <a:pt x="102618" y="93879"/>
                  <a:pt x="248867" y="32021"/>
                </a:cubicBezTo>
                <a:close/>
              </a:path>
            </a:pathLst>
          </a:custGeom>
          <a:solidFill>
            <a:srgbClr val="9CCD8E"/>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2489" b="0" i="0" u="none" strike="noStrike" kern="0" cap="none" spc="0" normalizeH="0" baseline="0" noProof="0">
              <a:ln>
                <a:noFill/>
              </a:ln>
              <a:solidFill>
                <a:srgbClr val="FFFFFF"/>
              </a:solidFill>
              <a:effectLst/>
              <a:uLnTx/>
              <a:uFillTx/>
              <a:latin typeface="Arial"/>
              <a:ea typeface="+mn-ea"/>
              <a:cs typeface="+mn-cs"/>
              <a:sym typeface="Arial"/>
            </a:endParaRPr>
          </a:p>
        </p:txBody>
      </p:sp>
    </p:spTree>
    <p:extLst>
      <p:ext uri="{BB962C8B-B14F-4D97-AF65-F5344CB8AC3E}">
        <p14:creationId xmlns:p14="http://schemas.microsoft.com/office/powerpoint/2010/main" val="1445050613"/>
      </p:ext>
    </p:extLst>
  </p:cSld>
  <p:clrMapOvr>
    <a:masterClrMapping/>
  </p:clrMapOvr>
</p:sldLayout>
</file>

<file path=ppt/slideLayouts/slideLayout292.xml><?xml version="1.0" encoding="utf-8"?>
<p:sldLayout xmlns:a="http://schemas.openxmlformats.org/drawingml/2006/main" xmlns:r="http://schemas.openxmlformats.org/officeDocument/2006/relationships" xmlns:p="http://schemas.openxmlformats.org/presentationml/2006/main" preserve="1" userDrawn="1">
  <p:cSld name="Agenda 6 items">
    <p:spTree>
      <p:nvGrpSpPr>
        <p:cNvPr id="1" name=""/>
        <p:cNvGrpSpPr/>
        <p:nvPr/>
      </p:nvGrpSpPr>
      <p:grpSpPr>
        <a:xfrm>
          <a:off x="0" y="0"/>
          <a:ext cx="0" cy="0"/>
          <a:chOff x="0" y="0"/>
          <a:chExt cx="0" cy="0"/>
        </a:xfrm>
      </p:grpSpPr>
      <p:sp>
        <p:nvSpPr>
          <p:cNvPr id="6" name="Freeform 5">
            <a:extLst>
              <a:ext uri="{FF2B5EF4-FFF2-40B4-BE49-F238E27FC236}">
                <a16:creationId xmlns:a16="http://schemas.microsoft.com/office/drawing/2014/main" id="{CE66E8A1-08BE-7A47-9B08-520E4602C7AF}"/>
              </a:ext>
            </a:extLst>
          </p:cNvPr>
          <p:cNvSpPr/>
          <p:nvPr userDrawn="1"/>
        </p:nvSpPr>
        <p:spPr>
          <a:xfrm rot="19762467">
            <a:off x="-151006" y="-1036180"/>
            <a:ext cx="3186128" cy="3220889"/>
          </a:xfrm>
          <a:custGeom>
            <a:avLst/>
            <a:gdLst>
              <a:gd name="connsiteX0" fmla="*/ 0 w 3186128"/>
              <a:gd name="connsiteY0" fmla="*/ 0 h 3220889"/>
              <a:gd name="connsiteX1" fmla="*/ 3186128 w 3186128"/>
              <a:gd name="connsiteY1" fmla="*/ 1886189 h 3220889"/>
              <a:gd name="connsiteX2" fmla="*/ 3173723 w 3186128"/>
              <a:gd name="connsiteY2" fmla="*/ 1967466 h 3220889"/>
              <a:gd name="connsiteX3" fmla="*/ 1635826 w 3186128"/>
              <a:gd name="connsiteY3" fmla="*/ 3220889 h 3220889"/>
              <a:gd name="connsiteX4" fmla="*/ 1569790 w 3186128"/>
              <a:gd name="connsiteY4" fmla="*/ 3220889 h 3220889"/>
              <a:gd name="connsiteX5" fmla="*/ 0 w 3186128"/>
              <a:gd name="connsiteY5" fmla="*/ 1651099 h 3220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86128" h="3220889">
                <a:moveTo>
                  <a:pt x="0" y="0"/>
                </a:moveTo>
                <a:lnTo>
                  <a:pt x="3186128" y="1886189"/>
                </a:lnTo>
                <a:lnTo>
                  <a:pt x="3173723" y="1967466"/>
                </a:lnTo>
                <a:cubicBezTo>
                  <a:pt x="3027346" y="2682793"/>
                  <a:pt x="2394426" y="3220889"/>
                  <a:pt x="1635826" y="3220889"/>
                </a:cubicBezTo>
                <a:lnTo>
                  <a:pt x="1569790" y="3220889"/>
                </a:lnTo>
                <a:cubicBezTo>
                  <a:pt x="702819" y="3220889"/>
                  <a:pt x="0" y="2518070"/>
                  <a:pt x="0" y="1651099"/>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2489" b="0" i="0" u="none" strike="noStrike" kern="0" cap="none" spc="0" normalizeH="0" baseline="0" noProof="0">
              <a:ln>
                <a:noFill/>
              </a:ln>
              <a:solidFill>
                <a:srgbClr val="FFFFFF"/>
              </a:solidFill>
              <a:effectLst/>
              <a:uLnTx/>
              <a:uFillTx/>
              <a:latin typeface="Arial"/>
              <a:ea typeface="+mn-ea"/>
              <a:cs typeface="+mn-cs"/>
              <a:sym typeface="Arial"/>
            </a:endParaRPr>
          </a:p>
        </p:txBody>
      </p:sp>
      <p:sp>
        <p:nvSpPr>
          <p:cNvPr id="8" name="Freeform 7">
            <a:extLst>
              <a:ext uri="{FF2B5EF4-FFF2-40B4-BE49-F238E27FC236}">
                <a16:creationId xmlns:a16="http://schemas.microsoft.com/office/drawing/2014/main" id="{1630AFC9-5BB4-9842-9EC4-E8521AFDC3BD}"/>
              </a:ext>
            </a:extLst>
          </p:cNvPr>
          <p:cNvSpPr/>
          <p:nvPr userDrawn="1"/>
        </p:nvSpPr>
        <p:spPr>
          <a:xfrm rot="8953383" flipH="1">
            <a:off x="2596285" y="-381744"/>
            <a:ext cx="1179107" cy="1137108"/>
          </a:xfrm>
          <a:custGeom>
            <a:avLst/>
            <a:gdLst>
              <a:gd name="connsiteX0" fmla="*/ 0 w 1179107"/>
              <a:gd name="connsiteY0" fmla="*/ 1137108 h 1137108"/>
              <a:gd name="connsiteX1" fmla="*/ 1179107 w 1179107"/>
              <a:gd name="connsiteY1" fmla="*/ 434862 h 1137108"/>
              <a:gd name="connsiteX2" fmla="*/ 1158421 w 1179107"/>
              <a:gd name="connsiteY2" fmla="*/ 368224 h 1137108"/>
              <a:gd name="connsiteX3" fmla="*/ 602900 w 1179107"/>
              <a:gd name="connsiteY3" fmla="*/ 0 h 1137108"/>
              <a:gd name="connsiteX4" fmla="*/ 368224 w 1179107"/>
              <a:gd name="connsiteY4" fmla="*/ 47379 h 1137108"/>
              <a:gd name="connsiteX5" fmla="*/ 0 w 1179107"/>
              <a:gd name="connsiteY5" fmla="*/ 602900 h 1137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9107" h="1137108">
                <a:moveTo>
                  <a:pt x="0" y="1137108"/>
                </a:moveTo>
                <a:lnTo>
                  <a:pt x="1179107" y="434862"/>
                </a:lnTo>
                <a:lnTo>
                  <a:pt x="1158421" y="368224"/>
                </a:lnTo>
                <a:cubicBezTo>
                  <a:pt x="1066896" y="151835"/>
                  <a:pt x="852630" y="0"/>
                  <a:pt x="602900" y="0"/>
                </a:cubicBezTo>
                <a:cubicBezTo>
                  <a:pt x="519657" y="0"/>
                  <a:pt x="440354" y="16871"/>
                  <a:pt x="368224" y="47379"/>
                </a:cubicBezTo>
                <a:cubicBezTo>
                  <a:pt x="151834" y="138905"/>
                  <a:pt x="0" y="353171"/>
                  <a:pt x="0" y="602900"/>
                </a:cubicBezTo>
                <a:close/>
              </a:path>
            </a:pathLst>
          </a:custGeom>
          <a:solidFill>
            <a:srgbClr val="87CAC8"/>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2489" b="0" i="0" u="none" strike="noStrike" kern="0" cap="none" spc="0" normalizeH="0" baseline="0" noProof="0">
              <a:ln>
                <a:noFill/>
              </a:ln>
              <a:solidFill>
                <a:srgbClr val="FFFFFF"/>
              </a:solidFill>
              <a:effectLst/>
              <a:uLnTx/>
              <a:uFillTx/>
              <a:latin typeface="Arial"/>
              <a:ea typeface="+mn-ea"/>
              <a:cs typeface="+mn-cs"/>
              <a:sym typeface="Arial"/>
            </a:endParaRPr>
          </a:p>
        </p:txBody>
      </p:sp>
      <p:sp>
        <p:nvSpPr>
          <p:cNvPr id="2" name="Title 1">
            <a:extLst>
              <a:ext uri="{FF2B5EF4-FFF2-40B4-BE49-F238E27FC236}">
                <a16:creationId xmlns:a16="http://schemas.microsoft.com/office/drawing/2014/main" id="{57AAB308-C0D5-AE40-AD89-F2031438CFE7}"/>
              </a:ext>
            </a:extLst>
          </p:cNvPr>
          <p:cNvSpPr>
            <a:spLocks noGrp="1"/>
          </p:cNvSpPr>
          <p:nvPr>
            <p:ph type="title" hasCustomPrompt="1"/>
          </p:nvPr>
        </p:nvSpPr>
        <p:spPr>
          <a:xfrm>
            <a:off x="335341" y="306062"/>
            <a:ext cx="2650589" cy="1289552"/>
          </a:xfrm>
        </p:spPr>
        <p:txBody>
          <a:bodyPr/>
          <a:lstStyle>
            <a:lvl1pPr>
              <a:defRPr b="1" i="0" spc="-120" baseline="0">
                <a:solidFill>
                  <a:schemeClr val="bg1"/>
                </a:solidFill>
                <a:latin typeface="Inter" panose="02000503000000020004" pitchFamily="2" charset="0"/>
                <a:ea typeface="Inter" panose="02000503000000020004" pitchFamily="2" charset="0"/>
                <a:cs typeface="Inter" panose="02000503000000020004" pitchFamily="2" charset="0"/>
              </a:defRPr>
            </a:lvl1pPr>
          </a:lstStyle>
          <a:p>
            <a:r>
              <a:rPr lang="en-US"/>
              <a:t>Today’s Agenda</a:t>
            </a:r>
          </a:p>
        </p:txBody>
      </p:sp>
    </p:spTree>
    <p:extLst>
      <p:ext uri="{BB962C8B-B14F-4D97-AF65-F5344CB8AC3E}">
        <p14:creationId xmlns:p14="http://schemas.microsoft.com/office/powerpoint/2010/main" val="140466011"/>
      </p:ext>
    </p:extLst>
  </p:cSld>
  <p:clrMapOvr>
    <a:masterClrMapping/>
  </p:clrMapOvr>
</p:sldLayout>
</file>

<file path=ppt/slideLayouts/slideLayout293.xml><?xml version="1.0" encoding="utf-8"?>
<p:sldLayout xmlns:a="http://schemas.openxmlformats.org/drawingml/2006/main" xmlns:r="http://schemas.openxmlformats.org/officeDocument/2006/relationships" xmlns:p="http://schemas.openxmlformats.org/presentationml/2006/main" preserve="1" userDrawn="1">
  <p:cSld name="A_Intro">
    <p:bg>
      <p:bgPr>
        <a:solidFill>
          <a:schemeClr val="bg1"/>
        </a:solidFill>
        <a:effectLst/>
      </p:bgPr>
    </p:bg>
    <p:spTree>
      <p:nvGrpSpPr>
        <p:cNvPr id="1" name=""/>
        <p:cNvGrpSpPr/>
        <p:nvPr/>
      </p:nvGrpSpPr>
      <p:grpSpPr>
        <a:xfrm>
          <a:off x="0" y="0"/>
          <a:ext cx="0" cy="0"/>
          <a:chOff x="0" y="0"/>
          <a:chExt cx="0" cy="0"/>
        </a:xfrm>
      </p:grpSpPr>
      <p:sp>
        <p:nvSpPr>
          <p:cNvPr id="9" name="Rectangle 2">
            <a:extLst>
              <a:ext uri="{FF2B5EF4-FFF2-40B4-BE49-F238E27FC236}">
                <a16:creationId xmlns:a16="http://schemas.microsoft.com/office/drawing/2014/main" id="{26A7042B-C604-5D4E-9B75-1F114746588D}"/>
              </a:ext>
            </a:extLst>
          </p:cNvPr>
          <p:cNvSpPr/>
          <p:nvPr userDrawn="1"/>
        </p:nvSpPr>
        <p:spPr>
          <a:xfrm>
            <a:off x="7412948" y="-88646"/>
            <a:ext cx="4976304" cy="6997330"/>
          </a:xfrm>
          <a:custGeom>
            <a:avLst/>
            <a:gdLst>
              <a:gd name="connsiteX0" fmla="*/ 0 w 4706911"/>
              <a:gd name="connsiteY0" fmla="*/ 0 h 5142585"/>
              <a:gd name="connsiteX1" fmla="*/ 4706911 w 4706911"/>
              <a:gd name="connsiteY1" fmla="*/ 0 h 5142585"/>
              <a:gd name="connsiteX2" fmla="*/ 4706911 w 4706911"/>
              <a:gd name="connsiteY2" fmla="*/ 5142585 h 5142585"/>
              <a:gd name="connsiteX3" fmla="*/ 0 w 4706911"/>
              <a:gd name="connsiteY3" fmla="*/ 5142585 h 5142585"/>
              <a:gd name="connsiteX4" fmla="*/ 0 w 4706911"/>
              <a:gd name="connsiteY4" fmla="*/ 0 h 5142585"/>
              <a:gd name="connsiteX0" fmla="*/ 2083633 w 4706911"/>
              <a:gd name="connsiteY0" fmla="*/ 0 h 5142585"/>
              <a:gd name="connsiteX1" fmla="*/ 4706911 w 4706911"/>
              <a:gd name="connsiteY1" fmla="*/ 0 h 5142585"/>
              <a:gd name="connsiteX2" fmla="*/ 4706911 w 4706911"/>
              <a:gd name="connsiteY2" fmla="*/ 5142585 h 5142585"/>
              <a:gd name="connsiteX3" fmla="*/ 0 w 4706911"/>
              <a:gd name="connsiteY3" fmla="*/ 5142585 h 5142585"/>
              <a:gd name="connsiteX4" fmla="*/ 2083633 w 4706911"/>
              <a:gd name="connsiteY4" fmla="*/ 0 h 5142585"/>
              <a:gd name="connsiteX0" fmla="*/ 2458388 w 4706911"/>
              <a:gd name="connsiteY0" fmla="*/ 14990 h 5142585"/>
              <a:gd name="connsiteX1" fmla="*/ 4706911 w 4706911"/>
              <a:gd name="connsiteY1" fmla="*/ 0 h 5142585"/>
              <a:gd name="connsiteX2" fmla="*/ 4706911 w 4706911"/>
              <a:gd name="connsiteY2" fmla="*/ 5142585 h 5142585"/>
              <a:gd name="connsiteX3" fmla="*/ 0 w 4706911"/>
              <a:gd name="connsiteY3" fmla="*/ 5142585 h 5142585"/>
              <a:gd name="connsiteX4" fmla="*/ 2458388 w 4706911"/>
              <a:gd name="connsiteY4" fmla="*/ 14990 h 5142585"/>
              <a:gd name="connsiteX0" fmla="*/ 2278506 w 4706911"/>
              <a:gd name="connsiteY0" fmla="*/ 0 h 5172565"/>
              <a:gd name="connsiteX1" fmla="*/ 4706911 w 4706911"/>
              <a:gd name="connsiteY1" fmla="*/ 29980 h 5172565"/>
              <a:gd name="connsiteX2" fmla="*/ 4706911 w 4706911"/>
              <a:gd name="connsiteY2" fmla="*/ 5172565 h 5172565"/>
              <a:gd name="connsiteX3" fmla="*/ 0 w 4706911"/>
              <a:gd name="connsiteY3" fmla="*/ 5172565 h 5172565"/>
              <a:gd name="connsiteX4" fmla="*/ 2278506 w 4706911"/>
              <a:gd name="connsiteY4" fmla="*/ 0 h 5172565"/>
              <a:gd name="connsiteX0" fmla="*/ 2260033 w 4706911"/>
              <a:gd name="connsiteY0" fmla="*/ 0 h 5172565"/>
              <a:gd name="connsiteX1" fmla="*/ 4706911 w 4706911"/>
              <a:gd name="connsiteY1" fmla="*/ 29980 h 5172565"/>
              <a:gd name="connsiteX2" fmla="*/ 4706911 w 4706911"/>
              <a:gd name="connsiteY2" fmla="*/ 5172565 h 5172565"/>
              <a:gd name="connsiteX3" fmla="*/ 0 w 4706911"/>
              <a:gd name="connsiteY3" fmla="*/ 5172565 h 5172565"/>
              <a:gd name="connsiteX4" fmla="*/ 2260033 w 4706911"/>
              <a:gd name="connsiteY4" fmla="*/ 0 h 5172565"/>
              <a:gd name="connsiteX0" fmla="*/ 2225850 w 4706911"/>
              <a:gd name="connsiteY0" fmla="*/ 0 h 5172565"/>
              <a:gd name="connsiteX1" fmla="*/ 4706911 w 4706911"/>
              <a:gd name="connsiteY1" fmla="*/ 29980 h 5172565"/>
              <a:gd name="connsiteX2" fmla="*/ 4706911 w 4706911"/>
              <a:gd name="connsiteY2" fmla="*/ 5172565 h 5172565"/>
              <a:gd name="connsiteX3" fmla="*/ 0 w 4706911"/>
              <a:gd name="connsiteY3" fmla="*/ 5172565 h 5172565"/>
              <a:gd name="connsiteX4" fmla="*/ 2225850 w 4706911"/>
              <a:gd name="connsiteY4" fmla="*/ 0 h 5172565"/>
              <a:gd name="connsiteX0" fmla="*/ 2345491 w 4826552"/>
              <a:gd name="connsiteY0" fmla="*/ 0 h 5172565"/>
              <a:gd name="connsiteX1" fmla="*/ 4826552 w 4826552"/>
              <a:gd name="connsiteY1" fmla="*/ 29980 h 5172565"/>
              <a:gd name="connsiteX2" fmla="*/ 4826552 w 4826552"/>
              <a:gd name="connsiteY2" fmla="*/ 5172565 h 5172565"/>
              <a:gd name="connsiteX3" fmla="*/ 0 w 4826552"/>
              <a:gd name="connsiteY3" fmla="*/ 5159853 h 5172565"/>
              <a:gd name="connsiteX4" fmla="*/ 2345491 w 4826552"/>
              <a:gd name="connsiteY4" fmla="*/ 0 h 5172565"/>
              <a:gd name="connsiteX0" fmla="*/ 2345491 w 6038948"/>
              <a:gd name="connsiteY0" fmla="*/ 0 h 5172565"/>
              <a:gd name="connsiteX1" fmla="*/ 6038948 w 6038948"/>
              <a:gd name="connsiteY1" fmla="*/ 5690 h 5172565"/>
              <a:gd name="connsiteX2" fmla="*/ 4826552 w 6038948"/>
              <a:gd name="connsiteY2" fmla="*/ 5172565 h 5172565"/>
              <a:gd name="connsiteX3" fmla="*/ 0 w 6038948"/>
              <a:gd name="connsiteY3" fmla="*/ 5159853 h 5172565"/>
              <a:gd name="connsiteX4" fmla="*/ 2345491 w 6038948"/>
              <a:gd name="connsiteY4" fmla="*/ 0 h 5172565"/>
              <a:gd name="connsiteX0" fmla="*/ 2345491 w 6038948"/>
              <a:gd name="connsiteY0" fmla="*/ 0 h 5184710"/>
              <a:gd name="connsiteX1" fmla="*/ 6038948 w 6038948"/>
              <a:gd name="connsiteY1" fmla="*/ 5690 h 5184710"/>
              <a:gd name="connsiteX2" fmla="*/ 6038948 w 6038948"/>
              <a:gd name="connsiteY2" fmla="*/ 5184710 h 5184710"/>
              <a:gd name="connsiteX3" fmla="*/ 0 w 6038948"/>
              <a:gd name="connsiteY3" fmla="*/ 5159853 h 5184710"/>
              <a:gd name="connsiteX4" fmla="*/ 2345491 w 6038948"/>
              <a:gd name="connsiteY4" fmla="*/ 0 h 5184710"/>
              <a:gd name="connsiteX0" fmla="*/ 2345491 w 7049600"/>
              <a:gd name="connsiteY0" fmla="*/ 0 h 5184710"/>
              <a:gd name="connsiteX1" fmla="*/ 6038948 w 7049600"/>
              <a:gd name="connsiteY1" fmla="*/ 5690 h 5184710"/>
              <a:gd name="connsiteX2" fmla="*/ 7049600 w 7049600"/>
              <a:gd name="connsiteY2" fmla="*/ 5184710 h 5184710"/>
              <a:gd name="connsiteX3" fmla="*/ 0 w 7049600"/>
              <a:gd name="connsiteY3" fmla="*/ 5159853 h 5184710"/>
              <a:gd name="connsiteX4" fmla="*/ 2345491 w 7049600"/>
              <a:gd name="connsiteY4" fmla="*/ 0 h 5184710"/>
              <a:gd name="connsiteX0" fmla="*/ 2345491 w 7049600"/>
              <a:gd name="connsiteY0" fmla="*/ 0 h 5184710"/>
              <a:gd name="connsiteX1" fmla="*/ 7049600 w 7049600"/>
              <a:gd name="connsiteY1" fmla="*/ 5690 h 5184710"/>
              <a:gd name="connsiteX2" fmla="*/ 7049600 w 7049600"/>
              <a:gd name="connsiteY2" fmla="*/ 5184710 h 5184710"/>
              <a:gd name="connsiteX3" fmla="*/ 0 w 7049600"/>
              <a:gd name="connsiteY3" fmla="*/ 5159853 h 5184710"/>
              <a:gd name="connsiteX4" fmla="*/ 2345491 w 7049600"/>
              <a:gd name="connsiteY4" fmla="*/ 0 h 5184710"/>
              <a:gd name="connsiteX0" fmla="*/ 2363538 w 7067647"/>
              <a:gd name="connsiteY0" fmla="*/ 0 h 5204598"/>
              <a:gd name="connsiteX1" fmla="*/ 7067647 w 7067647"/>
              <a:gd name="connsiteY1" fmla="*/ 5690 h 5204598"/>
              <a:gd name="connsiteX2" fmla="*/ 7067647 w 7067647"/>
              <a:gd name="connsiteY2" fmla="*/ 5184710 h 5204598"/>
              <a:gd name="connsiteX3" fmla="*/ 0 w 7067647"/>
              <a:gd name="connsiteY3" fmla="*/ 5204598 h 5204598"/>
              <a:gd name="connsiteX4" fmla="*/ 2363538 w 7067647"/>
              <a:gd name="connsiteY4" fmla="*/ 0 h 5204598"/>
              <a:gd name="connsiteX0" fmla="*/ 2363538 w 7085694"/>
              <a:gd name="connsiteY0" fmla="*/ 0 h 5204598"/>
              <a:gd name="connsiteX1" fmla="*/ 7067647 w 7085694"/>
              <a:gd name="connsiteY1" fmla="*/ 5690 h 5204598"/>
              <a:gd name="connsiteX2" fmla="*/ 7085694 w 7085694"/>
              <a:gd name="connsiteY2" fmla="*/ 5202609 h 5204598"/>
              <a:gd name="connsiteX3" fmla="*/ 0 w 7085694"/>
              <a:gd name="connsiteY3" fmla="*/ 5204598 h 5204598"/>
              <a:gd name="connsiteX4" fmla="*/ 2363538 w 7085694"/>
              <a:gd name="connsiteY4" fmla="*/ 0 h 5204598"/>
              <a:gd name="connsiteX0" fmla="*/ 2363538 w 7067676"/>
              <a:gd name="connsiteY0" fmla="*/ 0 h 5204598"/>
              <a:gd name="connsiteX1" fmla="*/ 7067647 w 7067676"/>
              <a:gd name="connsiteY1" fmla="*/ 5690 h 5204598"/>
              <a:gd name="connsiteX2" fmla="*/ 6158594 w 7067676"/>
              <a:gd name="connsiteY2" fmla="*/ 4938115 h 5204598"/>
              <a:gd name="connsiteX3" fmla="*/ 0 w 7067676"/>
              <a:gd name="connsiteY3" fmla="*/ 5204598 h 5204598"/>
              <a:gd name="connsiteX4" fmla="*/ 2363538 w 7067676"/>
              <a:gd name="connsiteY4" fmla="*/ 0 h 5204598"/>
              <a:gd name="connsiteX0" fmla="*/ 2363538 w 7067682"/>
              <a:gd name="connsiteY0" fmla="*/ 0 h 5227800"/>
              <a:gd name="connsiteX1" fmla="*/ 7067647 w 7067682"/>
              <a:gd name="connsiteY1" fmla="*/ 5690 h 5227800"/>
              <a:gd name="connsiteX2" fmla="*/ 6310994 w 7067682"/>
              <a:gd name="connsiteY2" fmla="*/ 5227800 h 5227800"/>
              <a:gd name="connsiteX3" fmla="*/ 0 w 7067682"/>
              <a:gd name="connsiteY3" fmla="*/ 5204598 h 5227800"/>
              <a:gd name="connsiteX4" fmla="*/ 2363538 w 7067682"/>
              <a:gd name="connsiteY4" fmla="*/ 0 h 5227800"/>
              <a:gd name="connsiteX0" fmla="*/ 2363538 w 6382159"/>
              <a:gd name="connsiteY0" fmla="*/ 0 h 5227800"/>
              <a:gd name="connsiteX1" fmla="*/ 6381847 w 6382159"/>
              <a:gd name="connsiteY1" fmla="*/ 18285 h 5227800"/>
              <a:gd name="connsiteX2" fmla="*/ 6310994 w 6382159"/>
              <a:gd name="connsiteY2" fmla="*/ 5227800 h 5227800"/>
              <a:gd name="connsiteX3" fmla="*/ 0 w 6382159"/>
              <a:gd name="connsiteY3" fmla="*/ 5204598 h 5227800"/>
              <a:gd name="connsiteX4" fmla="*/ 2363538 w 6382159"/>
              <a:gd name="connsiteY4" fmla="*/ 0 h 5227800"/>
              <a:gd name="connsiteX0" fmla="*/ 2363538 w 6319520"/>
              <a:gd name="connsiteY0" fmla="*/ 0 h 5227800"/>
              <a:gd name="connsiteX1" fmla="*/ 6318348 w 6319520"/>
              <a:gd name="connsiteY1" fmla="*/ 18285 h 5227800"/>
              <a:gd name="connsiteX2" fmla="*/ 6310994 w 6319520"/>
              <a:gd name="connsiteY2" fmla="*/ 5227800 h 5227800"/>
              <a:gd name="connsiteX3" fmla="*/ 0 w 6319520"/>
              <a:gd name="connsiteY3" fmla="*/ 5204598 h 5227800"/>
              <a:gd name="connsiteX4" fmla="*/ 2363538 w 6319520"/>
              <a:gd name="connsiteY4" fmla="*/ 0 h 5227800"/>
              <a:gd name="connsiteX0" fmla="*/ 2363538 w 6310994"/>
              <a:gd name="connsiteY0" fmla="*/ 0 h 5227800"/>
              <a:gd name="connsiteX1" fmla="*/ 4696167 w 6310994"/>
              <a:gd name="connsiteY1" fmla="*/ 593778 h 5227800"/>
              <a:gd name="connsiteX2" fmla="*/ 6310994 w 6310994"/>
              <a:gd name="connsiteY2" fmla="*/ 5227800 h 5227800"/>
              <a:gd name="connsiteX3" fmla="*/ 0 w 6310994"/>
              <a:gd name="connsiteY3" fmla="*/ 5204598 h 5227800"/>
              <a:gd name="connsiteX4" fmla="*/ 2363538 w 6310994"/>
              <a:gd name="connsiteY4" fmla="*/ 0 h 5227800"/>
              <a:gd name="connsiteX0" fmla="*/ 2363538 w 6310994"/>
              <a:gd name="connsiteY0" fmla="*/ 0 h 5227800"/>
              <a:gd name="connsiteX1" fmla="*/ 5170952 w 6310994"/>
              <a:gd name="connsiteY1" fmla="*/ 18285 h 5227800"/>
              <a:gd name="connsiteX2" fmla="*/ 6310994 w 6310994"/>
              <a:gd name="connsiteY2" fmla="*/ 5227800 h 5227800"/>
              <a:gd name="connsiteX3" fmla="*/ 0 w 6310994"/>
              <a:gd name="connsiteY3" fmla="*/ 5204598 h 5227800"/>
              <a:gd name="connsiteX4" fmla="*/ 2363538 w 6310994"/>
              <a:gd name="connsiteY4" fmla="*/ 0 h 5227800"/>
              <a:gd name="connsiteX0" fmla="*/ 2363538 w 5176786"/>
              <a:gd name="connsiteY0" fmla="*/ 0 h 5227800"/>
              <a:gd name="connsiteX1" fmla="*/ 5170952 w 5176786"/>
              <a:gd name="connsiteY1" fmla="*/ 18285 h 5227800"/>
              <a:gd name="connsiteX2" fmla="*/ 5176786 w 5176786"/>
              <a:gd name="connsiteY2" fmla="*/ 5227800 h 5227800"/>
              <a:gd name="connsiteX3" fmla="*/ 0 w 5176786"/>
              <a:gd name="connsiteY3" fmla="*/ 5204598 h 5227800"/>
              <a:gd name="connsiteX4" fmla="*/ 2363538 w 5176786"/>
              <a:gd name="connsiteY4" fmla="*/ 0 h 5227800"/>
              <a:gd name="connsiteX0" fmla="*/ 2363538 w 5176786"/>
              <a:gd name="connsiteY0" fmla="*/ 0 h 5227800"/>
              <a:gd name="connsiteX1" fmla="*/ 3478340 w 5176786"/>
              <a:gd name="connsiteY1" fmla="*/ 365585 h 5227800"/>
              <a:gd name="connsiteX2" fmla="*/ 5176786 w 5176786"/>
              <a:gd name="connsiteY2" fmla="*/ 5227800 h 5227800"/>
              <a:gd name="connsiteX3" fmla="*/ 0 w 5176786"/>
              <a:gd name="connsiteY3" fmla="*/ 5204598 h 5227800"/>
              <a:gd name="connsiteX4" fmla="*/ 2363538 w 5176786"/>
              <a:gd name="connsiteY4" fmla="*/ 0 h 5227800"/>
              <a:gd name="connsiteX0" fmla="*/ 2363538 w 5176786"/>
              <a:gd name="connsiteY0" fmla="*/ 0 h 5227800"/>
              <a:gd name="connsiteX1" fmla="*/ 3711804 w 5176786"/>
              <a:gd name="connsiteY1" fmla="*/ 18285 h 5227800"/>
              <a:gd name="connsiteX2" fmla="*/ 5176786 w 5176786"/>
              <a:gd name="connsiteY2" fmla="*/ 5227800 h 5227800"/>
              <a:gd name="connsiteX3" fmla="*/ 0 w 5176786"/>
              <a:gd name="connsiteY3" fmla="*/ 5204598 h 5227800"/>
              <a:gd name="connsiteX4" fmla="*/ 2363538 w 5176786"/>
              <a:gd name="connsiteY4" fmla="*/ 0 h 5227800"/>
              <a:gd name="connsiteX0" fmla="*/ 2363538 w 3732228"/>
              <a:gd name="connsiteY0" fmla="*/ 0 h 5204598"/>
              <a:gd name="connsiteX1" fmla="*/ 3711804 w 3732228"/>
              <a:gd name="connsiteY1" fmla="*/ 18285 h 5204598"/>
              <a:gd name="connsiteX2" fmla="*/ 3732228 w 3732228"/>
              <a:gd name="connsiteY2" fmla="*/ 5184388 h 5204598"/>
              <a:gd name="connsiteX3" fmla="*/ 0 w 3732228"/>
              <a:gd name="connsiteY3" fmla="*/ 5204598 h 5204598"/>
              <a:gd name="connsiteX4" fmla="*/ 2363538 w 3732228"/>
              <a:gd name="connsiteY4" fmla="*/ 0 h 52045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32228" h="5204598">
                <a:moveTo>
                  <a:pt x="2363538" y="0"/>
                </a:moveTo>
                <a:lnTo>
                  <a:pt x="3711804" y="18285"/>
                </a:lnTo>
                <a:cubicBezTo>
                  <a:pt x="3717820" y="1750591"/>
                  <a:pt x="3726212" y="3452082"/>
                  <a:pt x="3732228" y="5184388"/>
                </a:cubicBezTo>
                <a:lnTo>
                  <a:pt x="0" y="5204598"/>
                </a:lnTo>
                <a:lnTo>
                  <a:pt x="2363538" y="0"/>
                </a:ln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2489" b="0" i="0" u="none" strike="noStrike" kern="0" cap="none" spc="0" normalizeH="0" baseline="0" noProof="0">
              <a:ln>
                <a:noFill/>
              </a:ln>
              <a:solidFill>
                <a:srgbClr val="FFFFFF"/>
              </a:solidFill>
              <a:effectLst/>
              <a:uLnTx/>
              <a:uFillTx/>
              <a:latin typeface="Arial"/>
              <a:ea typeface="+mn-ea"/>
              <a:cs typeface="+mn-cs"/>
              <a:sym typeface="Arial"/>
            </a:endParaRPr>
          </a:p>
        </p:txBody>
      </p:sp>
      <p:sp>
        <p:nvSpPr>
          <p:cNvPr id="2" name="Title 1">
            <a:extLst>
              <a:ext uri="{FF2B5EF4-FFF2-40B4-BE49-F238E27FC236}">
                <a16:creationId xmlns:a16="http://schemas.microsoft.com/office/drawing/2014/main" id="{57AAB308-C0D5-AE40-AD89-F2031438CFE7}"/>
              </a:ext>
            </a:extLst>
          </p:cNvPr>
          <p:cNvSpPr>
            <a:spLocks noGrp="1"/>
          </p:cNvSpPr>
          <p:nvPr>
            <p:ph type="title" hasCustomPrompt="1"/>
          </p:nvPr>
        </p:nvSpPr>
        <p:spPr>
          <a:xfrm>
            <a:off x="322729" y="1828970"/>
            <a:ext cx="6904234" cy="3086726"/>
          </a:xfrm>
        </p:spPr>
        <p:txBody>
          <a:bodyPr lIns="0" anchor="ctr" anchorCtr="0">
            <a:noAutofit/>
          </a:bodyPr>
          <a:lstStyle>
            <a:lvl1pPr marL="0" marR="0" indent="0" algn="l" defTabSz="914400" rtl="0" eaLnBrk="1" fontAlgn="auto" latinLnBrk="0" hangingPunct="1">
              <a:lnSpc>
                <a:spcPct val="95000"/>
              </a:lnSpc>
              <a:spcBef>
                <a:spcPct val="0"/>
              </a:spcBef>
              <a:spcAft>
                <a:spcPts val="0"/>
              </a:spcAft>
              <a:buClrTx/>
              <a:buSzTx/>
              <a:buFontTx/>
              <a:buNone/>
              <a:tabLst/>
              <a:defRPr lang="en-US" sz="4400" b="1" i="0" smtClean="0">
                <a:effectLst/>
                <a:latin typeface="Inter" panose="02000503000000020004" pitchFamily="2" charset="0"/>
                <a:ea typeface="Inter" panose="02000503000000020004" pitchFamily="2" charset="0"/>
                <a:cs typeface="Inter" panose="02000503000000020004" pitchFamily="2" charset="0"/>
              </a:defRPr>
            </a:lvl1pPr>
          </a:lstStyle>
          <a:p>
            <a:r>
              <a:rPr lang="en-US"/>
              <a:t>Click here to add text for an introduction slide. Lorem ipsum dolor sit </a:t>
            </a:r>
            <a:r>
              <a:rPr lang="en-US" err="1"/>
              <a:t>amet</a:t>
            </a:r>
            <a:r>
              <a:rPr lang="en-US"/>
              <a:t>.</a:t>
            </a:r>
          </a:p>
        </p:txBody>
      </p:sp>
      <p:grpSp>
        <p:nvGrpSpPr>
          <p:cNvPr id="5" name="Group 4">
            <a:extLst>
              <a:ext uri="{FF2B5EF4-FFF2-40B4-BE49-F238E27FC236}">
                <a16:creationId xmlns:a16="http://schemas.microsoft.com/office/drawing/2014/main" id="{208756B8-5E7B-6548-934E-47269306799A}"/>
              </a:ext>
            </a:extLst>
          </p:cNvPr>
          <p:cNvGrpSpPr/>
          <p:nvPr userDrawn="1"/>
        </p:nvGrpSpPr>
        <p:grpSpPr>
          <a:xfrm>
            <a:off x="7489953" y="54366"/>
            <a:ext cx="4838873" cy="6768447"/>
            <a:chOff x="7405545" y="54366"/>
            <a:chExt cx="4838873" cy="6768447"/>
          </a:xfrm>
        </p:grpSpPr>
        <p:sp>
          <p:nvSpPr>
            <p:cNvPr id="630" name="Freeform 629">
              <a:extLst>
                <a:ext uri="{FF2B5EF4-FFF2-40B4-BE49-F238E27FC236}">
                  <a16:creationId xmlns:a16="http://schemas.microsoft.com/office/drawing/2014/main" id="{452431F0-EEF8-1D43-9BF6-07F24FF275E8}"/>
                </a:ext>
              </a:extLst>
            </p:cNvPr>
            <p:cNvSpPr/>
            <p:nvPr/>
          </p:nvSpPr>
          <p:spPr>
            <a:xfrm>
              <a:off x="10350188" y="327624"/>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5"/>
                  </a:cubicBezTo>
                  <a:lnTo>
                    <a:pt x="3292" y="29311"/>
                  </a:lnTo>
                  <a:cubicBezTo>
                    <a:pt x="-3938" y="18453"/>
                    <a:pt x="1484" y="7595"/>
                    <a:pt x="12329" y="2166"/>
                  </a:cubicBezTo>
                  <a:close/>
                </a:path>
              </a:pathLst>
            </a:custGeom>
            <a:solidFill>
              <a:srgbClr val="7EB4B4"/>
            </a:solidFill>
            <a:ln w="18073" cap="flat">
              <a:noFill/>
              <a:prstDash val="solid"/>
              <a:miter/>
            </a:ln>
          </p:spPr>
          <p:txBody>
            <a:bodyPr rtlCol="0" anchor="ctr"/>
            <a:lstStyle/>
            <a:p>
              <a:endParaRPr lang="en-US"/>
            </a:p>
          </p:txBody>
        </p:sp>
        <p:sp>
          <p:nvSpPr>
            <p:cNvPr id="631" name="Freeform 630">
              <a:extLst>
                <a:ext uri="{FF2B5EF4-FFF2-40B4-BE49-F238E27FC236}">
                  <a16:creationId xmlns:a16="http://schemas.microsoft.com/office/drawing/2014/main" id="{153CA8BB-96D0-8344-9844-8944749A35C8}"/>
                </a:ext>
              </a:extLst>
            </p:cNvPr>
            <p:cNvSpPr/>
            <p:nvPr/>
          </p:nvSpPr>
          <p:spPr>
            <a:xfrm>
              <a:off x="10671590" y="327980"/>
              <a:ext cx="39763" cy="121246"/>
            </a:xfrm>
            <a:custGeom>
              <a:avLst/>
              <a:gdLst>
                <a:gd name="connsiteX0" fmla="*/ 39764 w 39763"/>
                <a:gd name="connsiteY0" fmla="*/ 19906 h 121246"/>
                <a:gd name="connsiteX1" fmla="*/ 39764 w 39763"/>
                <a:gd name="connsiteY1" fmla="*/ 101341 h 121246"/>
                <a:gd name="connsiteX2" fmla="*/ 19882 w 39763"/>
                <a:gd name="connsiteY2" fmla="*/ 121246 h 121246"/>
                <a:gd name="connsiteX3" fmla="*/ 19882 w 39763"/>
                <a:gd name="connsiteY3" fmla="*/ 121246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8"/>
                    <a:pt x="30726" y="121246"/>
                    <a:pt x="19882" y="121246"/>
                  </a:cubicBezTo>
                  <a:lnTo>
                    <a:pt x="19882" y="121246"/>
                  </a:lnTo>
                  <a:cubicBezTo>
                    <a:pt x="9037" y="121246"/>
                    <a:pt x="0" y="112198"/>
                    <a:pt x="0" y="101341"/>
                  </a:cubicBezTo>
                  <a:lnTo>
                    <a:pt x="0" y="19906"/>
                  </a:lnTo>
                  <a:cubicBezTo>
                    <a:pt x="0" y="9048"/>
                    <a:pt x="9037" y="0"/>
                    <a:pt x="19882" y="0"/>
                  </a:cubicBezTo>
                  <a:lnTo>
                    <a:pt x="19882" y="0"/>
                  </a:lnTo>
                  <a:cubicBezTo>
                    <a:pt x="30726" y="0"/>
                    <a:pt x="39764" y="9048"/>
                    <a:pt x="39764" y="19906"/>
                  </a:cubicBezTo>
                  <a:close/>
                </a:path>
              </a:pathLst>
            </a:custGeom>
            <a:solidFill>
              <a:srgbClr val="7EB4B4"/>
            </a:solidFill>
            <a:ln w="18073" cap="flat">
              <a:noFill/>
              <a:prstDash val="solid"/>
              <a:miter/>
            </a:ln>
          </p:spPr>
          <p:txBody>
            <a:bodyPr rtlCol="0" anchor="ctr"/>
            <a:lstStyle/>
            <a:p>
              <a:endParaRPr lang="en-US"/>
            </a:p>
          </p:txBody>
        </p:sp>
        <p:sp>
          <p:nvSpPr>
            <p:cNvPr id="632" name="Freeform 631">
              <a:extLst>
                <a:ext uri="{FF2B5EF4-FFF2-40B4-BE49-F238E27FC236}">
                  <a16:creationId xmlns:a16="http://schemas.microsoft.com/office/drawing/2014/main" id="{2ACA827C-0453-8841-BEDF-C3A864698EBB}"/>
                </a:ext>
              </a:extLst>
            </p:cNvPr>
            <p:cNvSpPr/>
            <p:nvPr/>
          </p:nvSpPr>
          <p:spPr>
            <a:xfrm>
              <a:off x="10955681" y="327624"/>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5"/>
                  </a:cubicBezTo>
                  <a:lnTo>
                    <a:pt x="3292" y="29311"/>
                  </a:lnTo>
                  <a:cubicBezTo>
                    <a:pt x="-3938" y="18453"/>
                    <a:pt x="1484" y="7595"/>
                    <a:pt x="12329" y="2166"/>
                  </a:cubicBezTo>
                  <a:close/>
                </a:path>
              </a:pathLst>
            </a:custGeom>
            <a:solidFill>
              <a:srgbClr val="7EB4B4"/>
            </a:solidFill>
            <a:ln w="18073" cap="flat">
              <a:noFill/>
              <a:prstDash val="solid"/>
              <a:miter/>
            </a:ln>
          </p:spPr>
          <p:txBody>
            <a:bodyPr rtlCol="0" anchor="ctr"/>
            <a:lstStyle/>
            <a:p>
              <a:endParaRPr lang="en-US"/>
            </a:p>
          </p:txBody>
        </p:sp>
        <p:sp>
          <p:nvSpPr>
            <p:cNvPr id="633" name="Freeform 632">
              <a:extLst>
                <a:ext uri="{FF2B5EF4-FFF2-40B4-BE49-F238E27FC236}">
                  <a16:creationId xmlns:a16="http://schemas.microsoft.com/office/drawing/2014/main" id="{6E9C7BA4-AA3A-8747-946C-BC41866E8798}"/>
                </a:ext>
              </a:extLst>
            </p:cNvPr>
            <p:cNvSpPr/>
            <p:nvPr/>
          </p:nvSpPr>
          <p:spPr>
            <a:xfrm>
              <a:off x="11259331" y="327624"/>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89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89" y="90839"/>
                  </a:lnTo>
                  <a:cubicBezTo>
                    <a:pt x="81012" y="99887"/>
                    <a:pt x="75589" y="112555"/>
                    <a:pt x="66552" y="117984"/>
                  </a:cubicBezTo>
                  <a:lnTo>
                    <a:pt x="66552" y="117984"/>
                  </a:lnTo>
                  <a:cubicBezTo>
                    <a:pt x="57515" y="123413"/>
                    <a:pt x="44863" y="117984"/>
                    <a:pt x="39441" y="108935"/>
                  </a:cubicBezTo>
                  <a:lnTo>
                    <a:pt x="3292" y="29311"/>
                  </a:lnTo>
                  <a:cubicBezTo>
                    <a:pt x="-3938" y="18453"/>
                    <a:pt x="1485" y="7595"/>
                    <a:pt x="12329" y="2166"/>
                  </a:cubicBezTo>
                  <a:close/>
                </a:path>
              </a:pathLst>
            </a:custGeom>
            <a:solidFill>
              <a:srgbClr val="7EB4B4"/>
            </a:solidFill>
            <a:ln w="18073" cap="flat">
              <a:noFill/>
              <a:prstDash val="solid"/>
              <a:miter/>
            </a:ln>
          </p:spPr>
          <p:txBody>
            <a:bodyPr rtlCol="0" anchor="ctr"/>
            <a:lstStyle/>
            <a:p>
              <a:endParaRPr lang="en-US"/>
            </a:p>
          </p:txBody>
        </p:sp>
        <p:sp>
          <p:nvSpPr>
            <p:cNvPr id="634" name="Freeform 633">
              <a:extLst>
                <a:ext uri="{FF2B5EF4-FFF2-40B4-BE49-F238E27FC236}">
                  <a16:creationId xmlns:a16="http://schemas.microsoft.com/office/drawing/2014/main" id="{CBF7D247-16CE-AC42-A43C-725529113742}"/>
                </a:ext>
              </a:extLst>
            </p:cNvPr>
            <p:cNvSpPr/>
            <p:nvPr/>
          </p:nvSpPr>
          <p:spPr>
            <a:xfrm>
              <a:off x="11580732" y="327980"/>
              <a:ext cx="39763" cy="121246"/>
            </a:xfrm>
            <a:custGeom>
              <a:avLst/>
              <a:gdLst>
                <a:gd name="connsiteX0" fmla="*/ 39764 w 39763"/>
                <a:gd name="connsiteY0" fmla="*/ 19906 h 121246"/>
                <a:gd name="connsiteX1" fmla="*/ 39764 w 39763"/>
                <a:gd name="connsiteY1" fmla="*/ 101341 h 121246"/>
                <a:gd name="connsiteX2" fmla="*/ 19882 w 39763"/>
                <a:gd name="connsiteY2" fmla="*/ 121246 h 121246"/>
                <a:gd name="connsiteX3" fmla="*/ 19882 w 39763"/>
                <a:gd name="connsiteY3" fmla="*/ 121246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8"/>
                    <a:pt x="30726" y="121246"/>
                    <a:pt x="19882" y="121246"/>
                  </a:cubicBezTo>
                  <a:lnTo>
                    <a:pt x="19882" y="121246"/>
                  </a:lnTo>
                  <a:cubicBezTo>
                    <a:pt x="9037" y="121246"/>
                    <a:pt x="0" y="112198"/>
                    <a:pt x="0" y="101341"/>
                  </a:cubicBezTo>
                  <a:lnTo>
                    <a:pt x="0" y="19906"/>
                  </a:lnTo>
                  <a:cubicBezTo>
                    <a:pt x="0" y="9048"/>
                    <a:pt x="9037" y="0"/>
                    <a:pt x="19882" y="0"/>
                  </a:cubicBezTo>
                  <a:lnTo>
                    <a:pt x="19882" y="0"/>
                  </a:lnTo>
                  <a:cubicBezTo>
                    <a:pt x="28919" y="0"/>
                    <a:pt x="39764" y="9048"/>
                    <a:pt x="39764" y="19906"/>
                  </a:cubicBezTo>
                  <a:close/>
                </a:path>
              </a:pathLst>
            </a:custGeom>
            <a:solidFill>
              <a:srgbClr val="7EB4B4"/>
            </a:solidFill>
            <a:ln w="18073" cap="flat">
              <a:noFill/>
              <a:prstDash val="solid"/>
              <a:miter/>
            </a:ln>
          </p:spPr>
          <p:txBody>
            <a:bodyPr rtlCol="0" anchor="ctr"/>
            <a:lstStyle/>
            <a:p>
              <a:endParaRPr lang="en-US"/>
            </a:p>
          </p:txBody>
        </p:sp>
        <p:sp>
          <p:nvSpPr>
            <p:cNvPr id="635" name="Freeform 634">
              <a:extLst>
                <a:ext uri="{FF2B5EF4-FFF2-40B4-BE49-F238E27FC236}">
                  <a16:creationId xmlns:a16="http://schemas.microsoft.com/office/drawing/2014/main" id="{406EA54B-FF2E-B642-BE46-0F7260502ED1}"/>
                </a:ext>
              </a:extLst>
            </p:cNvPr>
            <p:cNvSpPr/>
            <p:nvPr/>
          </p:nvSpPr>
          <p:spPr>
            <a:xfrm>
              <a:off x="11864823" y="327624"/>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4 h 120149"/>
                <a:gd name="connsiteX5" fmla="*/ 66552 w 77753"/>
                <a:gd name="connsiteY5" fmla="*/ 117984 h 120149"/>
                <a:gd name="connsiteX6" fmla="*/ 39441 w 77753"/>
                <a:gd name="connsiteY6" fmla="*/ 108935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5"/>
                  </a:cubicBezTo>
                  <a:lnTo>
                    <a:pt x="3292" y="29311"/>
                  </a:lnTo>
                  <a:cubicBezTo>
                    <a:pt x="-3938" y="18453"/>
                    <a:pt x="1484" y="7595"/>
                    <a:pt x="12329" y="2166"/>
                  </a:cubicBezTo>
                  <a:close/>
                </a:path>
              </a:pathLst>
            </a:custGeom>
            <a:solidFill>
              <a:srgbClr val="7EB4B4"/>
            </a:solidFill>
            <a:ln w="18073" cap="flat">
              <a:noFill/>
              <a:prstDash val="solid"/>
              <a:miter/>
            </a:ln>
          </p:spPr>
          <p:txBody>
            <a:bodyPr rtlCol="0" anchor="ctr"/>
            <a:lstStyle/>
            <a:p>
              <a:endParaRPr lang="en-US"/>
            </a:p>
          </p:txBody>
        </p:sp>
        <p:sp>
          <p:nvSpPr>
            <p:cNvPr id="636" name="Freeform 635">
              <a:extLst>
                <a:ext uri="{FF2B5EF4-FFF2-40B4-BE49-F238E27FC236}">
                  <a16:creationId xmlns:a16="http://schemas.microsoft.com/office/drawing/2014/main" id="{8A09DDDF-0B36-A744-99A4-A7CEFA6D964E}"/>
                </a:ext>
              </a:extLst>
            </p:cNvPr>
            <p:cNvSpPr/>
            <p:nvPr/>
          </p:nvSpPr>
          <p:spPr>
            <a:xfrm>
              <a:off x="12167466" y="327624"/>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3"/>
                    <a:pt x="44062" y="117984"/>
                    <a:pt x="38640" y="108935"/>
                  </a:cubicBezTo>
                  <a:lnTo>
                    <a:pt x="2491" y="29311"/>
                  </a:lnTo>
                  <a:cubicBezTo>
                    <a:pt x="-2931" y="18453"/>
                    <a:pt x="684" y="7595"/>
                    <a:pt x="11529" y="2166"/>
                  </a:cubicBezTo>
                  <a:close/>
                </a:path>
              </a:pathLst>
            </a:custGeom>
            <a:solidFill>
              <a:srgbClr val="7EB4B4"/>
            </a:solidFill>
            <a:ln w="18073" cap="flat">
              <a:noFill/>
              <a:prstDash val="solid"/>
              <a:miter/>
            </a:ln>
          </p:spPr>
          <p:txBody>
            <a:bodyPr rtlCol="0" anchor="ctr"/>
            <a:lstStyle/>
            <a:p>
              <a:endParaRPr lang="en-US"/>
            </a:p>
          </p:txBody>
        </p:sp>
        <p:sp>
          <p:nvSpPr>
            <p:cNvPr id="638" name="Freeform 637">
              <a:extLst>
                <a:ext uri="{FF2B5EF4-FFF2-40B4-BE49-F238E27FC236}">
                  <a16:creationId xmlns:a16="http://schemas.microsoft.com/office/drawing/2014/main" id="{0449DCE1-67F6-AC40-8360-777D00A5B6AE}"/>
                </a:ext>
              </a:extLst>
            </p:cNvPr>
            <p:cNvSpPr/>
            <p:nvPr/>
          </p:nvSpPr>
          <p:spPr>
            <a:xfrm>
              <a:off x="10066097" y="934213"/>
              <a:ext cx="39763" cy="121246"/>
            </a:xfrm>
            <a:custGeom>
              <a:avLst/>
              <a:gdLst>
                <a:gd name="connsiteX0" fmla="*/ 18074 w 39763"/>
                <a:gd name="connsiteY0" fmla="*/ 0 h 121246"/>
                <a:gd name="connsiteX1" fmla="*/ 18074 w 39763"/>
                <a:gd name="connsiteY1" fmla="*/ 0 h 121246"/>
                <a:gd name="connsiteX2" fmla="*/ 39764 w 39763"/>
                <a:gd name="connsiteY2" fmla="*/ 19906 h 121246"/>
                <a:gd name="connsiteX3" fmla="*/ 39764 w 39763"/>
                <a:gd name="connsiteY3" fmla="*/ 101341 h 121246"/>
                <a:gd name="connsiteX4" fmla="*/ 19882 w 39763"/>
                <a:gd name="connsiteY4" fmla="*/ 121246 h 121246"/>
                <a:gd name="connsiteX5" fmla="*/ 19882 w 39763"/>
                <a:gd name="connsiteY5" fmla="*/ 121246 h 121246"/>
                <a:gd name="connsiteX6" fmla="*/ 0 w 39763"/>
                <a:gd name="connsiteY6" fmla="*/ 101341 h 121246"/>
                <a:gd name="connsiteX7" fmla="*/ 0 w 39763"/>
                <a:gd name="connsiteY7" fmla="*/ 39812 h 121246"/>
                <a:gd name="connsiteX8" fmla="*/ 18074 w 39763"/>
                <a:gd name="connsiteY8" fmla="*/ 0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18074" y="0"/>
                  </a:moveTo>
                  <a:lnTo>
                    <a:pt x="18074" y="0"/>
                  </a:lnTo>
                  <a:cubicBezTo>
                    <a:pt x="28919" y="0"/>
                    <a:pt x="39764" y="9048"/>
                    <a:pt x="39764" y="19906"/>
                  </a:cubicBezTo>
                  <a:lnTo>
                    <a:pt x="39764" y="101341"/>
                  </a:lnTo>
                  <a:cubicBezTo>
                    <a:pt x="39764" y="112198"/>
                    <a:pt x="30726" y="121246"/>
                    <a:pt x="19882" y="121246"/>
                  </a:cubicBezTo>
                  <a:lnTo>
                    <a:pt x="19882" y="121246"/>
                  </a:lnTo>
                  <a:cubicBezTo>
                    <a:pt x="9037" y="121246"/>
                    <a:pt x="0" y="112198"/>
                    <a:pt x="0" y="101341"/>
                  </a:cubicBezTo>
                  <a:lnTo>
                    <a:pt x="0" y="39812"/>
                  </a:lnTo>
                  <a:lnTo>
                    <a:pt x="18074" y="0"/>
                  </a:lnTo>
                  <a:close/>
                </a:path>
              </a:pathLst>
            </a:custGeom>
            <a:solidFill>
              <a:srgbClr val="7EB4B4"/>
            </a:solidFill>
            <a:ln w="18073" cap="flat">
              <a:noFill/>
              <a:prstDash val="solid"/>
              <a:miter/>
            </a:ln>
          </p:spPr>
          <p:txBody>
            <a:bodyPr rtlCol="0" anchor="ctr"/>
            <a:lstStyle/>
            <a:p>
              <a:endParaRPr lang="en-US"/>
            </a:p>
          </p:txBody>
        </p:sp>
        <p:sp>
          <p:nvSpPr>
            <p:cNvPr id="639" name="Freeform 638">
              <a:extLst>
                <a:ext uri="{FF2B5EF4-FFF2-40B4-BE49-F238E27FC236}">
                  <a16:creationId xmlns:a16="http://schemas.microsoft.com/office/drawing/2014/main" id="{5014F32E-72EE-1F40-8501-F40A9B9F3B98}"/>
                </a:ext>
              </a:extLst>
            </p:cNvPr>
            <p:cNvSpPr/>
            <p:nvPr/>
          </p:nvSpPr>
          <p:spPr>
            <a:xfrm>
              <a:off x="10047339" y="1237878"/>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5"/>
                  </a:cubicBezTo>
                  <a:lnTo>
                    <a:pt x="2491" y="29311"/>
                  </a:lnTo>
                  <a:cubicBezTo>
                    <a:pt x="-2931" y="18453"/>
                    <a:pt x="684" y="7595"/>
                    <a:pt x="11528" y="2166"/>
                  </a:cubicBezTo>
                  <a:close/>
                </a:path>
              </a:pathLst>
            </a:custGeom>
            <a:solidFill>
              <a:srgbClr val="7EB4B4"/>
            </a:solidFill>
            <a:ln w="18073" cap="flat">
              <a:noFill/>
              <a:prstDash val="solid"/>
              <a:miter/>
            </a:ln>
          </p:spPr>
          <p:txBody>
            <a:bodyPr rtlCol="0" anchor="ctr"/>
            <a:lstStyle/>
            <a:p>
              <a:endParaRPr lang="en-US"/>
            </a:p>
          </p:txBody>
        </p:sp>
        <p:sp>
          <p:nvSpPr>
            <p:cNvPr id="640" name="Freeform 639">
              <a:extLst>
                <a:ext uri="{FF2B5EF4-FFF2-40B4-BE49-F238E27FC236}">
                  <a16:creationId xmlns:a16="http://schemas.microsoft.com/office/drawing/2014/main" id="{4042987A-CDCF-9C40-95E0-CAEAF8A175C2}"/>
                </a:ext>
              </a:extLst>
            </p:cNvPr>
            <p:cNvSpPr/>
            <p:nvPr userDrawn="1"/>
          </p:nvSpPr>
          <p:spPr>
            <a:xfrm>
              <a:off x="10367939" y="631802"/>
              <a:ext cx="39763" cy="121445"/>
            </a:xfrm>
            <a:custGeom>
              <a:avLst/>
              <a:gdLst>
                <a:gd name="connsiteX0" fmla="*/ 39764 w 39763"/>
                <a:gd name="connsiteY0" fmla="*/ 20105 h 121445"/>
                <a:gd name="connsiteX1" fmla="*/ 39764 w 39763"/>
                <a:gd name="connsiteY1" fmla="*/ 101539 h 121445"/>
                <a:gd name="connsiteX2" fmla="*/ 19882 w 39763"/>
                <a:gd name="connsiteY2" fmla="*/ 121445 h 121445"/>
                <a:gd name="connsiteX3" fmla="*/ 19882 w 39763"/>
                <a:gd name="connsiteY3" fmla="*/ 121445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7" y="121445"/>
                    <a:pt x="19882" y="121445"/>
                  </a:cubicBezTo>
                  <a:lnTo>
                    <a:pt x="19882" y="121445"/>
                  </a:lnTo>
                  <a:cubicBezTo>
                    <a:pt x="9037" y="121445"/>
                    <a:pt x="0" y="112397"/>
                    <a:pt x="0" y="101539"/>
                  </a:cubicBezTo>
                  <a:lnTo>
                    <a:pt x="0" y="20105"/>
                  </a:lnTo>
                  <a:cubicBezTo>
                    <a:pt x="0" y="9247"/>
                    <a:pt x="9037" y="199"/>
                    <a:pt x="19882" y="199"/>
                  </a:cubicBezTo>
                  <a:lnTo>
                    <a:pt x="19882" y="199"/>
                  </a:lnTo>
                  <a:cubicBezTo>
                    <a:pt x="30727" y="-1611"/>
                    <a:pt x="39764" y="9247"/>
                    <a:pt x="39764" y="20105"/>
                  </a:cubicBezTo>
                  <a:close/>
                </a:path>
              </a:pathLst>
            </a:custGeom>
            <a:solidFill>
              <a:srgbClr val="7EB4B4"/>
            </a:solidFill>
            <a:ln w="18073" cap="flat">
              <a:noFill/>
              <a:prstDash val="solid"/>
              <a:miter/>
            </a:ln>
          </p:spPr>
          <p:txBody>
            <a:bodyPr rtlCol="0" anchor="ctr"/>
            <a:lstStyle/>
            <a:p>
              <a:endParaRPr lang="en-US"/>
            </a:p>
          </p:txBody>
        </p:sp>
        <p:sp>
          <p:nvSpPr>
            <p:cNvPr id="641" name="Freeform 640">
              <a:extLst>
                <a:ext uri="{FF2B5EF4-FFF2-40B4-BE49-F238E27FC236}">
                  <a16:creationId xmlns:a16="http://schemas.microsoft.com/office/drawing/2014/main" id="{F8CEC3DF-8611-F74C-A84B-6AB66267E5CF}"/>
                </a:ext>
              </a:extLst>
            </p:cNvPr>
            <p:cNvSpPr/>
            <p:nvPr/>
          </p:nvSpPr>
          <p:spPr>
            <a:xfrm>
              <a:off x="10652831" y="631645"/>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5"/>
                  </a:cubicBezTo>
                  <a:lnTo>
                    <a:pt x="2491" y="29311"/>
                  </a:lnTo>
                  <a:cubicBezTo>
                    <a:pt x="-2931" y="18453"/>
                    <a:pt x="684" y="5785"/>
                    <a:pt x="11528" y="2166"/>
                  </a:cubicBezTo>
                  <a:close/>
                </a:path>
              </a:pathLst>
            </a:custGeom>
            <a:solidFill>
              <a:srgbClr val="7EB4B4"/>
            </a:solidFill>
            <a:ln w="18073" cap="flat">
              <a:noFill/>
              <a:prstDash val="solid"/>
              <a:miter/>
            </a:ln>
          </p:spPr>
          <p:txBody>
            <a:bodyPr rtlCol="0" anchor="ctr"/>
            <a:lstStyle/>
            <a:p>
              <a:endParaRPr lang="en-US"/>
            </a:p>
          </p:txBody>
        </p:sp>
        <p:sp>
          <p:nvSpPr>
            <p:cNvPr id="642" name="Freeform 641">
              <a:extLst>
                <a:ext uri="{FF2B5EF4-FFF2-40B4-BE49-F238E27FC236}">
                  <a16:creationId xmlns:a16="http://schemas.microsoft.com/office/drawing/2014/main" id="{695C7B62-BB1A-0F4A-829A-D95EAD824F0C}"/>
                </a:ext>
              </a:extLst>
            </p:cNvPr>
            <p:cNvSpPr/>
            <p:nvPr/>
          </p:nvSpPr>
          <p:spPr>
            <a:xfrm>
              <a:off x="10955681" y="631645"/>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5"/>
                  </a:cubicBezTo>
                  <a:lnTo>
                    <a:pt x="3292" y="29311"/>
                  </a:lnTo>
                  <a:cubicBezTo>
                    <a:pt x="-3938" y="18453"/>
                    <a:pt x="1484" y="5785"/>
                    <a:pt x="12329" y="2166"/>
                  </a:cubicBezTo>
                  <a:close/>
                </a:path>
              </a:pathLst>
            </a:custGeom>
            <a:solidFill>
              <a:srgbClr val="7EB4B4"/>
            </a:solidFill>
            <a:ln w="18073" cap="flat">
              <a:noFill/>
              <a:prstDash val="solid"/>
              <a:miter/>
            </a:ln>
          </p:spPr>
          <p:txBody>
            <a:bodyPr rtlCol="0" anchor="ctr"/>
            <a:lstStyle/>
            <a:p>
              <a:endParaRPr lang="en-US"/>
            </a:p>
          </p:txBody>
        </p:sp>
        <p:sp>
          <p:nvSpPr>
            <p:cNvPr id="643" name="Freeform 642">
              <a:extLst>
                <a:ext uri="{FF2B5EF4-FFF2-40B4-BE49-F238E27FC236}">
                  <a16:creationId xmlns:a16="http://schemas.microsoft.com/office/drawing/2014/main" id="{313B7303-D614-EB40-8F06-B2833A44AFB4}"/>
                </a:ext>
              </a:extLst>
            </p:cNvPr>
            <p:cNvSpPr/>
            <p:nvPr/>
          </p:nvSpPr>
          <p:spPr>
            <a:xfrm>
              <a:off x="10350188" y="933856"/>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5"/>
                  </a:cubicBezTo>
                  <a:lnTo>
                    <a:pt x="3292" y="29311"/>
                  </a:lnTo>
                  <a:cubicBezTo>
                    <a:pt x="-3938" y="18453"/>
                    <a:pt x="1484" y="7595"/>
                    <a:pt x="12329" y="2166"/>
                  </a:cubicBezTo>
                  <a:close/>
                </a:path>
              </a:pathLst>
            </a:custGeom>
            <a:solidFill>
              <a:srgbClr val="7EB4B4"/>
            </a:solidFill>
            <a:ln w="18073" cap="flat">
              <a:noFill/>
              <a:prstDash val="solid"/>
              <a:miter/>
            </a:ln>
          </p:spPr>
          <p:txBody>
            <a:bodyPr rtlCol="0" anchor="ctr"/>
            <a:lstStyle/>
            <a:p>
              <a:endParaRPr lang="en-US"/>
            </a:p>
          </p:txBody>
        </p:sp>
        <p:sp>
          <p:nvSpPr>
            <p:cNvPr id="644" name="Freeform 643">
              <a:extLst>
                <a:ext uri="{FF2B5EF4-FFF2-40B4-BE49-F238E27FC236}">
                  <a16:creationId xmlns:a16="http://schemas.microsoft.com/office/drawing/2014/main" id="{85011FB9-04D1-3745-8B26-17A9F201ECEB}"/>
                </a:ext>
              </a:extLst>
            </p:cNvPr>
            <p:cNvSpPr/>
            <p:nvPr/>
          </p:nvSpPr>
          <p:spPr>
            <a:xfrm>
              <a:off x="10652831" y="933856"/>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5"/>
                  </a:cubicBezTo>
                  <a:lnTo>
                    <a:pt x="2491" y="29311"/>
                  </a:lnTo>
                  <a:cubicBezTo>
                    <a:pt x="-2931" y="18453"/>
                    <a:pt x="684" y="7595"/>
                    <a:pt x="11528" y="2166"/>
                  </a:cubicBezTo>
                  <a:close/>
                </a:path>
              </a:pathLst>
            </a:custGeom>
            <a:solidFill>
              <a:srgbClr val="7EB4B4"/>
            </a:solidFill>
            <a:ln w="18073" cap="flat">
              <a:noFill/>
              <a:prstDash val="solid"/>
              <a:miter/>
            </a:ln>
          </p:spPr>
          <p:txBody>
            <a:bodyPr rtlCol="0" anchor="ctr"/>
            <a:lstStyle/>
            <a:p>
              <a:endParaRPr lang="en-US"/>
            </a:p>
          </p:txBody>
        </p:sp>
        <p:sp>
          <p:nvSpPr>
            <p:cNvPr id="645" name="Freeform 644">
              <a:extLst>
                <a:ext uri="{FF2B5EF4-FFF2-40B4-BE49-F238E27FC236}">
                  <a16:creationId xmlns:a16="http://schemas.microsoft.com/office/drawing/2014/main" id="{B5F0FFAB-7935-1347-9BDC-178686CF7D74}"/>
                </a:ext>
              </a:extLst>
            </p:cNvPr>
            <p:cNvSpPr/>
            <p:nvPr/>
          </p:nvSpPr>
          <p:spPr>
            <a:xfrm>
              <a:off x="10350188" y="1237878"/>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5"/>
                  </a:cubicBezTo>
                  <a:lnTo>
                    <a:pt x="3292" y="29311"/>
                  </a:lnTo>
                  <a:cubicBezTo>
                    <a:pt x="-3938" y="18453"/>
                    <a:pt x="1484" y="7595"/>
                    <a:pt x="12329" y="2166"/>
                  </a:cubicBezTo>
                  <a:close/>
                </a:path>
              </a:pathLst>
            </a:custGeom>
            <a:solidFill>
              <a:srgbClr val="7EB4B4"/>
            </a:solidFill>
            <a:ln w="18073" cap="flat">
              <a:noFill/>
              <a:prstDash val="solid"/>
              <a:miter/>
            </a:ln>
          </p:spPr>
          <p:txBody>
            <a:bodyPr rtlCol="0" anchor="ctr"/>
            <a:lstStyle/>
            <a:p>
              <a:endParaRPr lang="en-US"/>
            </a:p>
          </p:txBody>
        </p:sp>
        <p:sp>
          <p:nvSpPr>
            <p:cNvPr id="646" name="Freeform 645">
              <a:extLst>
                <a:ext uri="{FF2B5EF4-FFF2-40B4-BE49-F238E27FC236}">
                  <a16:creationId xmlns:a16="http://schemas.microsoft.com/office/drawing/2014/main" id="{8F57DAE5-78DA-F745-BDC9-F032D2C6FFC4}"/>
                </a:ext>
              </a:extLst>
            </p:cNvPr>
            <p:cNvSpPr/>
            <p:nvPr/>
          </p:nvSpPr>
          <p:spPr>
            <a:xfrm>
              <a:off x="10975240" y="934213"/>
              <a:ext cx="39763" cy="121246"/>
            </a:xfrm>
            <a:custGeom>
              <a:avLst/>
              <a:gdLst>
                <a:gd name="connsiteX0" fmla="*/ 39764 w 39763"/>
                <a:gd name="connsiteY0" fmla="*/ 19906 h 121246"/>
                <a:gd name="connsiteX1" fmla="*/ 39764 w 39763"/>
                <a:gd name="connsiteY1" fmla="*/ 101341 h 121246"/>
                <a:gd name="connsiteX2" fmla="*/ 19882 w 39763"/>
                <a:gd name="connsiteY2" fmla="*/ 121246 h 121246"/>
                <a:gd name="connsiteX3" fmla="*/ 19882 w 39763"/>
                <a:gd name="connsiteY3" fmla="*/ 121246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8"/>
                    <a:pt x="30726" y="121246"/>
                    <a:pt x="19882" y="121246"/>
                  </a:cubicBezTo>
                  <a:lnTo>
                    <a:pt x="19882" y="121246"/>
                  </a:lnTo>
                  <a:cubicBezTo>
                    <a:pt x="9037" y="121246"/>
                    <a:pt x="0" y="112198"/>
                    <a:pt x="0" y="101341"/>
                  </a:cubicBezTo>
                  <a:lnTo>
                    <a:pt x="0" y="19906"/>
                  </a:lnTo>
                  <a:cubicBezTo>
                    <a:pt x="0" y="9048"/>
                    <a:pt x="9037" y="0"/>
                    <a:pt x="19882" y="0"/>
                  </a:cubicBezTo>
                  <a:lnTo>
                    <a:pt x="19882" y="0"/>
                  </a:lnTo>
                  <a:cubicBezTo>
                    <a:pt x="28919" y="0"/>
                    <a:pt x="39764" y="9048"/>
                    <a:pt x="39764" y="19906"/>
                  </a:cubicBezTo>
                  <a:close/>
                </a:path>
              </a:pathLst>
            </a:custGeom>
            <a:solidFill>
              <a:srgbClr val="7EB4B4"/>
            </a:solidFill>
            <a:ln w="18073" cap="flat">
              <a:noFill/>
              <a:prstDash val="solid"/>
              <a:miter/>
            </a:ln>
          </p:spPr>
          <p:txBody>
            <a:bodyPr rtlCol="0" anchor="ctr"/>
            <a:lstStyle/>
            <a:p>
              <a:endParaRPr lang="en-US"/>
            </a:p>
          </p:txBody>
        </p:sp>
        <p:sp>
          <p:nvSpPr>
            <p:cNvPr id="647" name="Freeform 646">
              <a:extLst>
                <a:ext uri="{FF2B5EF4-FFF2-40B4-BE49-F238E27FC236}">
                  <a16:creationId xmlns:a16="http://schemas.microsoft.com/office/drawing/2014/main" id="{4EA3F718-5857-F741-B332-5C824A0DAEC4}"/>
                </a:ext>
              </a:extLst>
            </p:cNvPr>
            <p:cNvSpPr/>
            <p:nvPr/>
          </p:nvSpPr>
          <p:spPr>
            <a:xfrm>
              <a:off x="10671590" y="1238234"/>
              <a:ext cx="39763" cy="121246"/>
            </a:xfrm>
            <a:custGeom>
              <a:avLst/>
              <a:gdLst>
                <a:gd name="connsiteX0" fmla="*/ 39764 w 39763"/>
                <a:gd name="connsiteY0" fmla="*/ 19906 h 121246"/>
                <a:gd name="connsiteX1" fmla="*/ 39764 w 39763"/>
                <a:gd name="connsiteY1" fmla="*/ 101340 h 121246"/>
                <a:gd name="connsiteX2" fmla="*/ 19882 w 39763"/>
                <a:gd name="connsiteY2" fmla="*/ 121246 h 121246"/>
                <a:gd name="connsiteX3" fmla="*/ 19882 w 39763"/>
                <a:gd name="connsiteY3" fmla="*/ 121246 h 121246"/>
                <a:gd name="connsiteX4" fmla="*/ 0 w 39763"/>
                <a:gd name="connsiteY4" fmla="*/ 101340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0"/>
                  </a:lnTo>
                  <a:cubicBezTo>
                    <a:pt x="39764" y="112198"/>
                    <a:pt x="30726" y="121246"/>
                    <a:pt x="19882" y="121246"/>
                  </a:cubicBezTo>
                  <a:lnTo>
                    <a:pt x="19882" y="121246"/>
                  </a:lnTo>
                  <a:cubicBezTo>
                    <a:pt x="9037" y="121246"/>
                    <a:pt x="0" y="112198"/>
                    <a:pt x="0" y="101340"/>
                  </a:cubicBezTo>
                  <a:lnTo>
                    <a:pt x="0" y="19906"/>
                  </a:lnTo>
                  <a:cubicBezTo>
                    <a:pt x="0" y="9048"/>
                    <a:pt x="9037" y="0"/>
                    <a:pt x="19882" y="0"/>
                  </a:cubicBezTo>
                  <a:lnTo>
                    <a:pt x="19882" y="0"/>
                  </a:lnTo>
                  <a:cubicBezTo>
                    <a:pt x="30726" y="0"/>
                    <a:pt x="39764" y="9048"/>
                    <a:pt x="39764" y="19906"/>
                  </a:cubicBezTo>
                  <a:close/>
                </a:path>
              </a:pathLst>
            </a:custGeom>
            <a:solidFill>
              <a:srgbClr val="7EB4B4"/>
            </a:solidFill>
            <a:ln w="18073" cap="flat">
              <a:noFill/>
              <a:prstDash val="solid"/>
              <a:miter/>
            </a:ln>
          </p:spPr>
          <p:txBody>
            <a:bodyPr rtlCol="0" anchor="ctr"/>
            <a:lstStyle/>
            <a:p>
              <a:endParaRPr lang="en-US"/>
            </a:p>
          </p:txBody>
        </p:sp>
        <p:sp>
          <p:nvSpPr>
            <p:cNvPr id="648" name="Freeform 647">
              <a:extLst>
                <a:ext uri="{FF2B5EF4-FFF2-40B4-BE49-F238E27FC236}">
                  <a16:creationId xmlns:a16="http://schemas.microsoft.com/office/drawing/2014/main" id="{5073B5CF-222F-6943-86C6-2572041443E5}"/>
                </a:ext>
              </a:extLst>
            </p:cNvPr>
            <p:cNvSpPr/>
            <p:nvPr/>
          </p:nvSpPr>
          <p:spPr>
            <a:xfrm>
              <a:off x="10955681" y="1237878"/>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5"/>
                  </a:cubicBezTo>
                  <a:lnTo>
                    <a:pt x="3292" y="29311"/>
                  </a:lnTo>
                  <a:cubicBezTo>
                    <a:pt x="-3938" y="18453"/>
                    <a:pt x="1484" y="7595"/>
                    <a:pt x="12329" y="2166"/>
                  </a:cubicBezTo>
                  <a:close/>
                </a:path>
              </a:pathLst>
            </a:custGeom>
            <a:solidFill>
              <a:srgbClr val="7EB4B4"/>
            </a:solidFill>
            <a:ln w="18073" cap="flat">
              <a:noFill/>
              <a:prstDash val="solid"/>
              <a:miter/>
            </a:ln>
          </p:spPr>
          <p:txBody>
            <a:bodyPr rtlCol="0" anchor="ctr"/>
            <a:lstStyle/>
            <a:p>
              <a:endParaRPr lang="en-US"/>
            </a:p>
          </p:txBody>
        </p:sp>
        <p:sp>
          <p:nvSpPr>
            <p:cNvPr id="649" name="Freeform 648">
              <a:extLst>
                <a:ext uri="{FF2B5EF4-FFF2-40B4-BE49-F238E27FC236}">
                  <a16:creationId xmlns:a16="http://schemas.microsoft.com/office/drawing/2014/main" id="{27779871-BB94-3143-9196-E341E855C774}"/>
                </a:ext>
              </a:extLst>
            </p:cNvPr>
            <p:cNvSpPr/>
            <p:nvPr userDrawn="1"/>
          </p:nvSpPr>
          <p:spPr>
            <a:xfrm>
              <a:off x="11277082" y="631802"/>
              <a:ext cx="39763" cy="121445"/>
            </a:xfrm>
            <a:custGeom>
              <a:avLst/>
              <a:gdLst>
                <a:gd name="connsiteX0" fmla="*/ 39764 w 39763"/>
                <a:gd name="connsiteY0" fmla="*/ 20105 h 121445"/>
                <a:gd name="connsiteX1" fmla="*/ 39764 w 39763"/>
                <a:gd name="connsiteY1" fmla="*/ 101539 h 121445"/>
                <a:gd name="connsiteX2" fmla="*/ 19882 w 39763"/>
                <a:gd name="connsiteY2" fmla="*/ 121445 h 121445"/>
                <a:gd name="connsiteX3" fmla="*/ 19882 w 39763"/>
                <a:gd name="connsiteY3" fmla="*/ 121445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6" y="121445"/>
                    <a:pt x="19882" y="121445"/>
                  </a:cubicBezTo>
                  <a:lnTo>
                    <a:pt x="19882" y="121445"/>
                  </a:lnTo>
                  <a:cubicBezTo>
                    <a:pt x="9037" y="121445"/>
                    <a:pt x="0" y="112397"/>
                    <a:pt x="0" y="101539"/>
                  </a:cubicBezTo>
                  <a:lnTo>
                    <a:pt x="0" y="20105"/>
                  </a:lnTo>
                  <a:cubicBezTo>
                    <a:pt x="0" y="9247"/>
                    <a:pt x="9037" y="199"/>
                    <a:pt x="19882" y="199"/>
                  </a:cubicBezTo>
                  <a:lnTo>
                    <a:pt x="19882" y="199"/>
                  </a:lnTo>
                  <a:cubicBezTo>
                    <a:pt x="30726" y="-1611"/>
                    <a:pt x="39764" y="9247"/>
                    <a:pt x="39764" y="20105"/>
                  </a:cubicBezTo>
                  <a:close/>
                </a:path>
              </a:pathLst>
            </a:custGeom>
            <a:solidFill>
              <a:srgbClr val="7EB4B4"/>
            </a:solidFill>
            <a:ln w="18073" cap="flat">
              <a:noFill/>
              <a:prstDash val="solid"/>
              <a:miter/>
            </a:ln>
          </p:spPr>
          <p:txBody>
            <a:bodyPr rtlCol="0" anchor="ctr"/>
            <a:lstStyle/>
            <a:p>
              <a:endParaRPr lang="en-US"/>
            </a:p>
          </p:txBody>
        </p:sp>
        <p:sp>
          <p:nvSpPr>
            <p:cNvPr id="650" name="Freeform 649">
              <a:extLst>
                <a:ext uri="{FF2B5EF4-FFF2-40B4-BE49-F238E27FC236}">
                  <a16:creationId xmlns:a16="http://schemas.microsoft.com/office/drawing/2014/main" id="{490D127C-7F16-CF46-8A28-DB4A4491AD88}"/>
                </a:ext>
              </a:extLst>
            </p:cNvPr>
            <p:cNvSpPr/>
            <p:nvPr/>
          </p:nvSpPr>
          <p:spPr>
            <a:xfrm>
              <a:off x="11561974" y="631645"/>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5"/>
                  </a:cubicBezTo>
                  <a:lnTo>
                    <a:pt x="2491" y="29311"/>
                  </a:lnTo>
                  <a:cubicBezTo>
                    <a:pt x="-2931" y="18453"/>
                    <a:pt x="684" y="5785"/>
                    <a:pt x="11528" y="2166"/>
                  </a:cubicBezTo>
                  <a:close/>
                </a:path>
              </a:pathLst>
            </a:custGeom>
            <a:solidFill>
              <a:srgbClr val="7EB4B4"/>
            </a:solidFill>
            <a:ln w="18073" cap="flat">
              <a:noFill/>
              <a:prstDash val="solid"/>
              <a:miter/>
            </a:ln>
          </p:spPr>
          <p:txBody>
            <a:bodyPr rtlCol="0" anchor="ctr"/>
            <a:lstStyle/>
            <a:p>
              <a:endParaRPr lang="en-US"/>
            </a:p>
          </p:txBody>
        </p:sp>
        <p:sp>
          <p:nvSpPr>
            <p:cNvPr id="651" name="Freeform 650">
              <a:extLst>
                <a:ext uri="{FF2B5EF4-FFF2-40B4-BE49-F238E27FC236}">
                  <a16:creationId xmlns:a16="http://schemas.microsoft.com/office/drawing/2014/main" id="{DB1C740D-B1BD-8E4A-8E43-D0B000E5DA4C}"/>
                </a:ext>
              </a:extLst>
            </p:cNvPr>
            <p:cNvSpPr/>
            <p:nvPr/>
          </p:nvSpPr>
          <p:spPr>
            <a:xfrm>
              <a:off x="11864823" y="631645"/>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4 h 120149"/>
                <a:gd name="connsiteX5" fmla="*/ 66552 w 77753"/>
                <a:gd name="connsiteY5" fmla="*/ 117984 h 120149"/>
                <a:gd name="connsiteX6" fmla="*/ 39441 w 77753"/>
                <a:gd name="connsiteY6" fmla="*/ 108935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5"/>
                  </a:cubicBezTo>
                  <a:lnTo>
                    <a:pt x="3292" y="29311"/>
                  </a:lnTo>
                  <a:cubicBezTo>
                    <a:pt x="-3938" y="18453"/>
                    <a:pt x="1484" y="5785"/>
                    <a:pt x="12329" y="2166"/>
                  </a:cubicBezTo>
                  <a:close/>
                </a:path>
              </a:pathLst>
            </a:custGeom>
            <a:solidFill>
              <a:srgbClr val="7EB4B4"/>
            </a:solidFill>
            <a:ln w="18073" cap="flat">
              <a:noFill/>
              <a:prstDash val="solid"/>
              <a:miter/>
            </a:ln>
          </p:spPr>
          <p:txBody>
            <a:bodyPr rtlCol="0" anchor="ctr"/>
            <a:lstStyle/>
            <a:p>
              <a:endParaRPr lang="en-US"/>
            </a:p>
          </p:txBody>
        </p:sp>
        <p:sp>
          <p:nvSpPr>
            <p:cNvPr id="652" name="Freeform 651">
              <a:extLst>
                <a:ext uri="{FF2B5EF4-FFF2-40B4-BE49-F238E27FC236}">
                  <a16:creationId xmlns:a16="http://schemas.microsoft.com/office/drawing/2014/main" id="{AEF552D0-6CE3-2144-906E-355119CC6CA1}"/>
                </a:ext>
              </a:extLst>
            </p:cNvPr>
            <p:cNvSpPr/>
            <p:nvPr/>
          </p:nvSpPr>
          <p:spPr>
            <a:xfrm>
              <a:off x="11259331" y="933856"/>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89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89" y="90839"/>
                  </a:lnTo>
                  <a:cubicBezTo>
                    <a:pt x="81012" y="99887"/>
                    <a:pt x="75589" y="112555"/>
                    <a:pt x="66552" y="117984"/>
                  </a:cubicBezTo>
                  <a:lnTo>
                    <a:pt x="66552" y="117984"/>
                  </a:lnTo>
                  <a:cubicBezTo>
                    <a:pt x="57515" y="123413"/>
                    <a:pt x="44863" y="117984"/>
                    <a:pt x="39441" y="108935"/>
                  </a:cubicBezTo>
                  <a:lnTo>
                    <a:pt x="3292" y="29311"/>
                  </a:lnTo>
                  <a:cubicBezTo>
                    <a:pt x="-3938" y="18453"/>
                    <a:pt x="1485" y="7595"/>
                    <a:pt x="12329" y="2166"/>
                  </a:cubicBezTo>
                  <a:close/>
                </a:path>
              </a:pathLst>
            </a:custGeom>
            <a:solidFill>
              <a:srgbClr val="7EB4B4"/>
            </a:solidFill>
            <a:ln w="18073" cap="flat">
              <a:noFill/>
              <a:prstDash val="solid"/>
              <a:miter/>
            </a:ln>
          </p:spPr>
          <p:txBody>
            <a:bodyPr rtlCol="0" anchor="ctr"/>
            <a:lstStyle/>
            <a:p>
              <a:endParaRPr lang="en-US"/>
            </a:p>
          </p:txBody>
        </p:sp>
        <p:sp>
          <p:nvSpPr>
            <p:cNvPr id="653" name="Freeform 652">
              <a:extLst>
                <a:ext uri="{FF2B5EF4-FFF2-40B4-BE49-F238E27FC236}">
                  <a16:creationId xmlns:a16="http://schemas.microsoft.com/office/drawing/2014/main" id="{44B2D803-5435-264E-B560-4162F58C460C}"/>
                </a:ext>
              </a:extLst>
            </p:cNvPr>
            <p:cNvSpPr/>
            <p:nvPr/>
          </p:nvSpPr>
          <p:spPr>
            <a:xfrm>
              <a:off x="11561974" y="933856"/>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5"/>
                  </a:cubicBezTo>
                  <a:lnTo>
                    <a:pt x="2491" y="29311"/>
                  </a:lnTo>
                  <a:cubicBezTo>
                    <a:pt x="-2931" y="18453"/>
                    <a:pt x="684" y="7595"/>
                    <a:pt x="11528" y="2166"/>
                  </a:cubicBezTo>
                  <a:close/>
                </a:path>
              </a:pathLst>
            </a:custGeom>
            <a:solidFill>
              <a:srgbClr val="7EB4B4"/>
            </a:solidFill>
            <a:ln w="18073" cap="flat">
              <a:noFill/>
              <a:prstDash val="solid"/>
              <a:miter/>
            </a:ln>
          </p:spPr>
          <p:txBody>
            <a:bodyPr rtlCol="0" anchor="ctr"/>
            <a:lstStyle/>
            <a:p>
              <a:endParaRPr lang="en-US"/>
            </a:p>
          </p:txBody>
        </p:sp>
        <p:sp>
          <p:nvSpPr>
            <p:cNvPr id="654" name="Freeform 653">
              <a:extLst>
                <a:ext uri="{FF2B5EF4-FFF2-40B4-BE49-F238E27FC236}">
                  <a16:creationId xmlns:a16="http://schemas.microsoft.com/office/drawing/2014/main" id="{C1F0D31B-6552-7541-AE98-54E885077054}"/>
                </a:ext>
              </a:extLst>
            </p:cNvPr>
            <p:cNvSpPr/>
            <p:nvPr/>
          </p:nvSpPr>
          <p:spPr>
            <a:xfrm>
              <a:off x="11259331" y="1237878"/>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89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89" y="90839"/>
                  </a:lnTo>
                  <a:cubicBezTo>
                    <a:pt x="81012" y="99887"/>
                    <a:pt x="75589" y="112555"/>
                    <a:pt x="66552" y="117984"/>
                  </a:cubicBezTo>
                  <a:lnTo>
                    <a:pt x="66552" y="117984"/>
                  </a:lnTo>
                  <a:cubicBezTo>
                    <a:pt x="57515" y="123413"/>
                    <a:pt x="44863" y="117984"/>
                    <a:pt x="39441" y="108935"/>
                  </a:cubicBezTo>
                  <a:lnTo>
                    <a:pt x="3292" y="29311"/>
                  </a:lnTo>
                  <a:cubicBezTo>
                    <a:pt x="-3938" y="18453"/>
                    <a:pt x="1485" y="7595"/>
                    <a:pt x="12329" y="2166"/>
                  </a:cubicBezTo>
                  <a:close/>
                </a:path>
              </a:pathLst>
            </a:custGeom>
            <a:solidFill>
              <a:srgbClr val="7EB4B4"/>
            </a:solidFill>
            <a:ln w="18073" cap="flat">
              <a:noFill/>
              <a:prstDash val="solid"/>
              <a:miter/>
            </a:ln>
          </p:spPr>
          <p:txBody>
            <a:bodyPr rtlCol="0" anchor="ctr"/>
            <a:lstStyle/>
            <a:p>
              <a:endParaRPr lang="en-US"/>
            </a:p>
          </p:txBody>
        </p:sp>
        <p:sp>
          <p:nvSpPr>
            <p:cNvPr id="655" name="Freeform 654">
              <a:extLst>
                <a:ext uri="{FF2B5EF4-FFF2-40B4-BE49-F238E27FC236}">
                  <a16:creationId xmlns:a16="http://schemas.microsoft.com/office/drawing/2014/main" id="{578B31D7-8691-B14F-8205-3419C47C09EA}"/>
                </a:ext>
              </a:extLst>
            </p:cNvPr>
            <p:cNvSpPr/>
            <p:nvPr/>
          </p:nvSpPr>
          <p:spPr>
            <a:xfrm>
              <a:off x="11882575" y="934213"/>
              <a:ext cx="39763" cy="121246"/>
            </a:xfrm>
            <a:custGeom>
              <a:avLst/>
              <a:gdLst>
                <a:gd name="connsiteX0" fmla="*/ 39763 w 39763"/>
                <a:gd name="connsiteY0" fmla="*/ 19906 h 121246"/>
                <a:gd name="connsiteX1" fmla="*/ 39763 w 39763"/>
                <a:gd name="connsiteY1" fmla="*/ 101341 h 121246"/>
                <a:gd name="connsiteX2" fmla="*/ 19881 w 39763"/>
                <a:gd name="connsiteY2" fmla="*/ 121246 h 121246"/>
                <a:gd name="connsiteX3" fmla="*/ 19881 w 39763"/>
                <a:gd name="connsiteY3" fmla="*/ 121246 h 121246"/>
                <a:gd name="connsiteX4" fmla="*/ 0 w 39763"/>
                <a:gd name="connsiteY4" fmla="*/ 101341 h 121246"/>
                <a:gd name="connsiteX5" fmla="*/ 0 w 39763"/>
                <a:gd name="connsiteY5" fmla="*/ 19906 h 121246"/>
                <a:gd name="connsiteX6" fmla="*/ 19881 w 39763"/>
                <a:gd name="connsiteY6" fmla="*/ 0 h 121246"/>
                <a:gd name="connsiteX7" fmla="*/ 19881 w 39763"/>
                <a:gd name="connsiteY7" fmla="*/ 0 h 121246"/>
                <a:gd name="connsiteX8" fmla="*/ 39763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3" y="19906"/>
                  </a:moveTo>
                  <a:lnTo>
                    <a:pt x="39763" y="101341"/>
                  </a:lnTo>
                  <a:cubicBezTo>
                    <a:pt x="39763" y="112198"/>
                    <a:pt x="30726" y="121246"/>
                    <a:pt x="19881" y="121246"/>
                  </a:cubicBezTo>
                  <a:lnTo>
                    <a:pt x="19881" y="121246"/>
                  </a:lnTo>
                  <a:cubicBezTo>
                    <a:pt x="9037" y="121246"/>
                    <a:pt x="0" y="112198"/>
                    <a:pt x="0" y="101341"/>
                  </a:cubicBezTo>
                  <a:lnTo>
                    <a:pt x="0" y="19906"/>
                  </a:lnTo>
                  <a:cubicBezTo>
                    <a:pt x="0" y="9048"/>
                    <a:pt x="9037" y="0"/>
                    <a:pt x="19881" y="0"/>
                  </a:cubicBezTo>
                  <a:lnTo>
                    <a:pt x="19881" y="0"/>
                  </a:lnTo>
                  <a:cubicBezTo>
                    <a:pt x="30726" y="0"/>
                    <a:pt x="39763" y="9048"/>
                    <a:pt x="39763" y="19906"/>
                  </a:cubicBezTo>
                  <a:close/>
                </a:path>
              </a:pathLst>
            </a:custGeom>
            <a:solidFill>
              <a:srgbClr val="7EB4B4"/>
            </a:solidFill>
            <a:ln w="18073" cap="flat">
              <a:noFill/>
              <a:prstDash val="solid"/>
              <a:miter/>
            </a:ln>
          </p:spPr>
          <p:txBody>
            <a:bodyPr rtlCol="0" anchor="ctr"/>
            <a:lstStyle/>
            <a:p>
              <a:endParaRPr lang="en-US"/>
            </a:p>
          </p:txBody>
        </p:sp>
        <p:sp>
          <p:nvSpPr>
            <p:cNvPr id="656" name="Freeform 655">
              <a:extLst>
                <a:ext uri="{FF2B5EF4-FFF2-40B4-BE49-F238E27FC236}">
                  <a16:creationId xmlns:a16="http://schemas.microsoft.com/office/drawing/2014/main" id="{6D3E4B1B-D8D2-3F44-9E5D-921DE9486F8E}"/>
                </a:ext>
              </a:extLst>
            </p:cNvPr>
            <p:cNvSpPr/>
            <p:nvPr/>
          </p:nvSpPr>
          <p:spPr>
            <a:xfrm>
              <a:off x="11580732" y="1238234"/>
              <a:ext cx="39763" cy="121246"/>
            </a:xfrm>
            <a:custGeom>
              <a:avLst/>
              <a:gdLst>
                <a:gd name="connsiteX0" fmla="*/ 39764 w 39763"/>
                <a:gd name="connsiteY0" fmla="*/ 19906 h 121246"/>
                <a:gd name="connsiteX1" fmla="*/ 39764 w 39763"/>
                <a:gd name="connsiteY1" fmla="*/ 101340 h 121246"/>
                <a:gd name="connsiteX2" fmla="*/ 19882 w 39763"/>
                <a:gd name="connsiteY2" fmla="*/ 121246 h 121246"/>
                <a:gd name="connsiteX3" fmla="*/ 19882 w 39763"/>
                <a:gd name="connsiteY3" fmla="*/ 121246 h 121246"/>
                <a:gd name="connsiteX4" fmla="*/ 0 w 39763"/>
                <a:gd name="connsiteY4" fmla="*/ 101340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0"/>
                  </a:lnTo>
                  <a:cubicBezTo>
                    <a:pt x="39764" y="112198"/>
                    <a:pt x="30726" y="121246"/>
                    <a:pt x="19882" y="121246"/>
                  </a:cubicBezTo>
                  <a:lnTo>
                    <a:pt x="19882" y="121246"/>
                  </a:lnTo>
                  <a:cubicBezTo>
                    <a:pt x="9037" y="121246"/>
                    <a:pt x="0" y="112198"/>
                    <a:pt x="0" y="101340"/>
                  </a:cubicBezTo>
                  <a:lnTo>
                    <a:pt x="0" y="19906"/>
                  </a:lnTo>
                  <a:cubicBezTo>
                    <a:pt x="0" y="9048"/>
                    <a:pt x="9037" y="0"/>
                    <a:pt x="19882" y="0"/>
                  </a:cubicBezTo>
                  <a:lnTo>
                    <a:pt x="19882" y="0"/>
                  </a:lnTo>
                  <a:cubicBezTo>
                    <a:pt x="28919" y="0"/>
                    <a:pt x="39764" y="9048"/>
                    <a:pt x="39764" y="19906"/>
                  </a:cubicBezTo>
                  <a:close/>
                </a:path>
              </a:pathLst>
            </a:custGeom>
            <a:solidFill>
              <a:srgbClr val="7EB4B4"/>
            </a:solidFill>
            <a:ln w="18073" cap="flat">
              <a:noFill/>
              <a:prstDash val="solid"/>
              <a:miter/>
            </a:ln>
          </p:spPr>
          <p:txBody>
            <a:bodyPr rtlCol="0" anchor="ctr"/>
            <a:lstStyle/>
            <a:p>
              <a:endParaRPr lang="en-US"/>
            </a:p>
          </p:txBody>
        </p:sp>
        <p:sp>
          <p:nvSpPr>
            <p:cNvPr id="657" name="Freeform 656">
              <a:extLst>
                <a:ext uri="{FF2B5EF4-FFF2-40B4-BE49-F238E27FC236}">
                  <a16:creationId xmlns:a16="http://schemas.microsoft.com/office/drawing/2014/main" id="{AABCFFD2-8B90-334C-80BE-CF4F5552BAA7}"/>
                </a:ext>
              </a:extLst>
            </p:cNvPr>
            <p:cNvSpPr/>
            <p:nvPr/>
          </p:nvSpPr>
          <p:spPr>
            <a:xfrm>
              <a:off x="11864823" y="1237878"/>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4 h 120149"/>
                <a:gd name="connsiteX5" fmla="*/ 66552 w 77753"/>
                <a:gd name="connsiteY5" fmla="*/ 117984 h 120149"/>
                <a:gd name="connsiteX6" fmla="*/ 39441 w 77753"/>
                <a:gd name="connsiteY6" fmla="*/ 108935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5"/>
                  </a:cubicBezTo>
                  <a:lnTo>
                    <a:pt x="3292" y="29311"/>
                  </a:lnTo>
                  <a:cubicBezTo>
                    <a:pt x="-3938" y="18453"/>
                    <a:pt x="1484" y="7595"/>
                    <a:pt x="12329" y="2166"/>
                  </a:cubicBezTo>
                  <a:close/>
                </a:path>
              </a:pathLst>
            </a:custGeom>
            <a:solidFill>
              <a:srgbClr val="7EB4B4"/>
            </a:solidFill>
            <a:ln w="18073" cap="flat">
              <a:noFill/>
              <a:prstDash val="solid"/>
              <a:miter/>
            </a:ln>
          </p:spPr>
          <p:txBody>
            <a:bodyPr rtlCol="0" anchor="ctr"/>
            <a:lstStyle/>
            <a:p>
              <a:endParaRPr lang="en-US"/>
            </a:p>
          </p:txBody>
        </p:sp>
        <p:sp>
          <p:nvSpPr>
            <p:cNvPr id="658" name="Freeform 657">
              <a:extLst>
                <a:ext uri="{FF2B5EF4-FFF2-40B4-BE49-F238E27FC236}">
                  <a16:creationId xmlns:a16="http://schemas.microsoft.com/office/drawing/2014/main" id="{433C0B52-FDC5-B146-8F68-039434D86899}"/>
                </a:ext>
              </a:extLst>
            </p:cNvPr>
            <p:cNvSpPr/>
            <p:nvPr userDrawn="1"/>
          </p:nvSpPr>
          <p:spPr>
            <a:xfrm>
              <a:off x="12186225" y="631802"/>
              <a:ext cx="39763" cy="121445"/>
            </a:xfrm>
            <a:custGeom>
              <a:avLst/>
              <a:gdLst>
                <a:gd name="connsiteX0" fmla="*/ 39764 w 39763"/>
                <a:gd name="connsiteY0" fmla="*/ 20105 h 121445"/>
                <a:gd name="connsiteX1" fmla="*/ 39764 w 39763"/>
                <a:gd name="connsiteY1" fmla="*/ 101539 h 121445"/>
                <a:gd name="connsiteX2" fmla="*/ 19882 w 39763"/>
                <a:gd name="connsiteY2" fmla="*/ 121445 h 121445"/>
                <a:gd name="connsiteX3" fmla="*/ 19882 w 39763"/>
                <a:gd name="connsiteY3" fmla="*/ 121445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7" y="121445"/>
                    <a:pt x="19882" y="121445"/>
                  </a:cubicBezTo>
                  <a:lnTo>
                    <a:pt x="19882" y="121445"/>
                  </a:lnTo>
                  <a:cubicBezTo>
                    <a:pt x="9037" y="121445"/>
                    <a:pt x="0" y="112397"/>
                    <a:pt x="0" y="101539"/>
                  </a:cubicBezTo>
                  <a:lnTo>
                    <a:pt x="0" y="20105"/>
                  </a:lnTo>
                  <a:cubicBezTo>
                    <a:pt x="0" y="9247"/>
                    <a:pt x="9037" y="199"/>
                    <a:pt x="19882" y="199"/>
                  </a:cubicBezTo>
                  <a:lnTo>
                    <a:pt x="19882" y="199"/>
                  </a:lnTo>
                  <a:cubicBezTo>
                    <a:pt x="30727" y="-1611"/>
                    <a:pt x="39764" y="9247"/>
                    <a:pt x="39764" y="20105"/>
                  </a:cubicBezTo>
                  <a:close/>
                </a:path>
              </a:pathLst>
            </a:custGeom>
            <a:solidFill>
              <a:srgbClr val="7EB4B4"/>
            </a:solidFill>
            <a:ln w="18073" cap="flat">
              <a:noFill/>
              <a:prstDash val="solid"/>
              <a:miter/>
            </a:ln>
          </p:spPr>
          <p:txBody>
            <a:bodyPr rtlCol="0" anchor="ctr"/>
            <a:lstStyle/>
            <a:p>
              <a:endParaRPr lang="en-US"/>
            </a:p>
          </p:txBody>
        </p:sp>
        <p:sp>
          <p:nvSpPr>
            <p:cNvPr id="660" name="Freeform 659">
              <a:extLst>
                <a:ext uri="{FF2B5EF4-FFF2-40B4-BE49-F238E27FC236}">
                  <a16:creationId xmlns:a16="http://schemas.microsoft.com/office/drawing/2014/main" id="{A3955AC7-806C-D84D-AA21-C0097FBAAA20}"/>
                </a:ext>
              </a:extLst>
            </p:cNvPr>
            <p:cNvSpPr/>
            <p:nvPr/>
          </p:nvSpPr>
          <p:spPr>
            <a:xfrm>
              <a:off x="12167466" y="933856"/>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3"/>
                    <a:pt x="44062" y="117984"/>
                    <a:pt x="38640" y="108935"/>
                  </a:cubicBezTo>
                  <a:lnTo>
                    <a:pt x="2491" y="29311"/>
                  </a:lnTo>
                  <a:cubicBezTo>
                    <a:pt x="-2931" y="18453"/>
                    <a:pt x="684" y="7595"/>
                    <a:pt x="11529" y="2166"/>
                  </a:cubicBezTo>
                  <a:close/>
                </a:path>
              </a:pathLst>
            </a:custGeom>
            <a:solidFill>
              <a:srgbClr val="7EB4B4"/>
            </a:solidFill>
            <a:ln w="18073" cap="flat">
              <a:noFill/>
              <a:prstDash val="solid"/>
              <a:miter/>
            </a:ln>
          </p:spPr>
          <p:txBody>
            <a:bodyPr rtlCol="0" anchor="ctr"/>
            <a:lstStyle/>
            <a:p>
              <a:endParaRPr lang="en-US"/>
            </a:p>
          </p:txBody>
        </p:sp>
        <p:sp>
          <p:nvSpPr>
            <p:cNvPr id="662" name="Freeform 661">
              <a:extLst>
                <a:ext uri="{FF2B5EF4-FFF2-40B4-BE49-F238E27FC236}">
                  <a16:creationId xmlns:a16="http://schemas.microsoft.com/office/drawing/2014/main" id="{8A115AB5-CFCC-C241-ABE4-54CFFB2DE9FA}"/>
                </a:ext>
              </a:extLst>
            </p:cNvPr>
            <p:cNvSpPr/>
            <p:nvPr/>
          </p:nvSpPr>
          <p:spPr>
            <a:xfrm>
              <a:off x="12167466" y="1237878"/>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3"/>
                    <a:pt x="44062" y="117984"/>
                    <a:pt x="38640" y="108935"/>
                  </a:cubicBezTo>
                  <a:lnTo>
                    <a:pt x="2491" y="29311"/>
                  </a:lnTo>
                  <a:cubicBezTo>
                    <a:pt x="-2931" y="18453"/>
                    <a:pt x="684" y="7595"/>
                    <a:pt x="11529" y="2166"/>
                  </a:cubicBezTo>
                  <a:close/>
                </a:path>
              </a:pathLst>
            </a:custGeom>
            <a:solidFill>
              <a:srgbClr val="7EB4B4"/>
            </a:solidFill>
            <a:ln w="18073" cap="flat">
              <a:noFill/>
              <a:prstDash val="solid"/>
              <a:miter/>
            </a:ln>
          </p:spPr>
          <p:txBody>
            <a:bodyPr rtlCol="0" anchor="ctr"/>
            <a:lstStyle/>
            <a:p>
              <a:endParaRPr lang="en-US"/>
            </a:p>
          </p:txBody>
        </p:sp>
        <p:sp>
          <p:nvSpPr>
            <p:cNvPr id="664" name="Freeform 663">
              <a:extLst>
                <a:ext uri="{FF2B5EF4-FFF2-40B4-BE49-F238E27FC236}">
                  <a16:creationId xmlns:a16="http://schemas.microsoft.com/office/drawing/2014/main" id="{54602CDD-FA4B-4F46-A2D1-8CCECDD3BE48}"/>
                </a:ext>
              </a:extLst>
            </p:cNvPr>
            <p:cNvSpPr/>
            <p:nvPr userDrawn="1"/>
          </p:nvSpPr>
          <p:spPr>
            <a:xfrm>
              <a:off x="9744373" y="1565780"/>
              <a:ext cx="60001" cy="96267"/>
            </a:xfrm>
            <a:custGeom>
              <a:avLst/>
              <a:gdLst>
                <a:gd name="connsiteX0" fmla="*/ 21690 w 60001"/>
                <a:gd name="connsiteY0" fmla="*/ 0 h 96267"/>
                <a:gd name="connsiteX1" fmla="*/ 57838 w 60001"/>
                <a:gd name="connsiteY1" fmla="*/ 66957 h 96267"/>
                <a:gd name="connsiteX2" fmla="*/ 48801 w 60001"/>
                <a:gd name="connsiteY2" fmla="*/ 94102 h 96267"/>
                <a:gd name="connsiteX3" fmla="*/ 48801 w 60001"/>
                <a:gd name="connsiteY3" fmla="*/ 94102 h 96267"/>
                <a:gd name="connsiteX4" fmla="*/ 21690 w 60001"/>
                <a:gd name="connsiteY4" fmla="*/ 85054 h 96267"/>
                <a:gd name="connsiteX5" fmla="*/ 0 w 60001"/>
                <a:gd name="connsiteY5" fmla="*/ 47051 h 96267"/>
                <a:gd name="connsiteX6" fmla="*/ 21690 w 60001"/>
                <a:gd name="connsiteY6" fmla="*/ 0 h 96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001" h="96267">
                  <a:moveTo>
                    <a:pt x="21690" y="0"/>
                  </a:moveTo>
                  <a:lnTo>
                    <a:pt x="57838" y="66957"/>
                  </a:lnTo>
                  <a:cubicBezTo>
                    <a:pt x="63260" y="76006"/>
                    <a:pt x="57838" y="88673"/>
                    <a:pt x="48801" y="94102"/>
                  </a:cubicBezTo>
                  <a:lnTo>
                    <a:pt x="48801" y="94102"/>
                  </a:lnTo>
                  <a:cubicBezTo>
                    <a:pt x="39764" y="99531"/>
                    <a:pt x="27112" y="94102"/>
                    <a:pt x="21690" y="85054"/>
                  </a:cubicBezTo>
                  <a:lnTo>
                    <a:pt x="0" y="47051"/>
                  </a:lnTo>
                  <a:lnTo>
                    <a:pt x="21690" y="0"/>
                  </a:lnTo>
                  <a:close/>
                </a:path>
              </a:pathLst>
            </a:custGeom>
            <a:solidFill>
              <a:srgbClr val="7EB4B4"/>
            </a:solidFill>
            <a:ln w="18073" cap="flat">
              <a:noFill/>
              <a:prstDash val="solid"/>
              <a:miter/>
            </a:ln>
          </p:spPr>
          <p:txBody>
            <a:bodyPr rtlCol="0" anchor="ctr"/>
            <a:lstStyle/>
            <a:p>
              <a:endParaRPr lang="en-US"/>
            </a:p>
          </p:txBody>
        </p:sp>
        <p:sp>
          <p:nvSpPr>
            <p:cNvPr id="665" name="Freeform 664">
              <a:extLst>
                <a:ext uri="{FF2B5EF4-FFF2-40B4-BE49-F238E27FC236}">
                  <a16:creationId xmlns:a16="http://schemas.microsoft.com/office/drawing/2014/main" id="{40F6917A-CF89-9F4F-B20F-2BB61F7FA48F}"/>
                </a:ext>
              </a:extLst>
            </p:cNvPr>
            <p:cNvSpPr/>
            <p:nvPr userDrawn="1"/>
          </p:nvSpPr>
          <p:spPr>
            <a:xfrm>
              <a:off x="10047339" y="1541899"/>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6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6"/>
                  </a:cubicBezTo>
                  <a:lnTo>
                    <a:pt x="2491" y="29311"/>
                  </a:lnTo>
                  <a:cubicBezTo>
                    <a:pt x="-2931" y="16643"/>
                    <a:pt x="684" y="5785"/>
                    <a:pt x="11528" y="2166"/>
                  </a:cubicBezTo>
                  <a:close/>
                </a:path>
              </a:pathLst>
            </a:custGeom>
            <a:solidFill>
              <a:srgbClr val="7EB4B4"/>
            </a:solidFill>
            <a:ln w="18073" cap="flat">
              <a:noFill/>
              <a:prstDash val="solid"/>
              <a:miter/>
            </a:ln>
          </p:spPr>
          <p:txBody>
            <a:bodyPr rtlCol="0" anchor="ctr"/>
            <a:lstStyle/>
            <a:p>
              <a:endParaRPr lang="en-US"/>
            </a:p>
          </p:txBody>
        </p:sp>
        <p:sp>
          <p:nvSpPr>
            <p:cNvPr id="666" name="Freeform 665">
              <a:extLst>
                <a:ext uri="{FF2B5EF4-FFF2-40B4-BE49-F238E27FC236}">
                  <a16:creationId xmlns:a16="http://schemas.microsoft.com/office/drawing/2014/main" id="{28AEB550-C772-4E43-8800-2CC46D200F59}"/>
                </a:ext>
              </a:extLst>
            </p:cNvPr>
            <p:cNvSpPr/>
            <p:nvPr userDrawn="1"/>
          </p:nvSpPr>
          <p:spPr>
            <a:xfrm>
              <a:off x="9744696" y="1844110"/>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5"/>
                  </a:cubicBezTo>
                  <a:lnTo>
                    <a:pt x="3292" y="29311"/>
                  </a:lnTo>
                  <a:cubicBezTo>
                    <a:pt x="-3938" y="18453"/>
                    <a:pt x="1484" y="7595"/>
                    <a:pt x="12329" y="2166"/>
                  </a:cubicBezTo>
                  <a:close/>
                </a:path>
              </a:pathLst>
            </a:custGeom>
            <a:solidFill>
              <a:srgbClr val="7EB4B4"/>
            </a:solidFill>
            <a:ln w="18073" cap="flat">
              <a:noFill/>
              <a:prstDash val="solid"/>
              <a:miter/>
            </a:ln>
          </p:spPr>
          <p:txBody>
            <a:bodyPr rtlCol="0" anchor="ctr"/>
            <a:lstStyle/>
            <a:p>
              <a:endParaRPr lang="en-US"/>
            </a:p>
          </p:txBody>
        </p:sp>
        <p:sp>
          <p:nvSpPr>
            <p:cNvPr id="667" name="Freeform 666">
              <a:extLst>
                <a:ext uri="{FF2B5EF4-FFF2-40B4-BE49-F238E27FC236}">
                  <a16:creationId xmlns:a16="http://schemas.microsoft.com/office/drawing/2014/main" id="{18BEDF6B-2FE6-6A4D-900B-A290E6AEDCBA}"/>
                </a:ext>
              </a:extLst>
            </p:cNvPr>
            <p:cNvSpPr/>
            <p:nvPr/>
          </p:nvSpPr>
          <p:spPr>
            <a:xfrm>
              <a:off x="10066097" y="1844467"/>
              <a:ext cx="39763" cy="121246"/>
            </a:xfrm>
            <a:custGeom>
              <a:avLst/>
              <a:gdLst>
                <a:gd name="connsiteX0" fmla="*/ 39764 w 39763"/>
                <a:gd name="connsiteY0" fmla="*/ 19906 h 121246"/>
                <a:gd name="connsiteX1" fmla="*/ 39764 w 39763"/>
                <a:gd name="connsiteY1" fmla="*/ 101340 h 121246"/>
                <a:gd name="connsiteX2" fmla="*/ 19882 w 39763"/>
                <a:gd name="connsiteY2" fmla="*/ 121246 h 121246"/>
                <a:gd name="connsiteX3" fmla="*/ 19882 w 39763"/>
                <a:gd name="connsiteY3" fmla="*/ 121246 h 121246"/>
                <a:gd name="connsiteX4" fmla="*/ 0 w 39763"/>
                <a:gd name="connsiteY4" fmla="*/ 101340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0"/>
                  </a:lnTo>
                  <a:cubicBezTo>
                    <a:pt x="39764" y="112198"/>
                    <a:pt x="30726" y="121246"/>
                    <a:pt x="19882" y="121246"/>
                  </a:cubicBezTo>
                  <a:lnTo>
                    <a:pt x="19882" y="121246"/>
                  </a:lnTo>
                  <a:cubicBezTo>
                    <a:pt x="9037" y="121246"/>
                    <a:pt x="0" y="112198"/>
                    <a:pt x="0" y="101340"/>
                  </a:cubicBezTo>
                  <a:lnTo>
                    <a:pt x="0" y="19906"/>
                  </a:lnTo>
                  <a:cubicBezTo>
                    <a:pt x="0" y="9048"/>
                    <a:pt x="9037" y="0"/>
                    <a:pt x="19882" y="0"/>
                  </a:cubicBezTo>
                  <a:lnTo>
                    <a:pt x="19882" y="0"/>
                  </a:lnTo>
                  <a:cubicBezTo>
                    <a:pt x="28919" y="0"/>
                    <a:pt x="39764" y="9048"/>
                    <a:pt x="39764" y="19906"/>
                  </a:cubicBezTo>
                  <a:close/>
                </a:path>
              </a:pathLst>
            </a:custGeom>
            <a:solidFill>
              <a:srgbClr val="7EB4B4"/>
            </a:solidFill>
            <a:ln w="18073" cap="flat">
              <a:noFill/>
              <a:prstDash val="solid"/>
              <a:miter/>
            </a:ln>
          </p:spPr>
          <p:txBody>
            <a:bodyPr rtlCol="0" anchor="ctr"/>
            <a:lstStyle/>
            <a:p>
              <a:endParaRPr lang="en-US"/>
            </a:p>
          </p:txBody>
        </p:sp>
        <p:sp>
          <p:nvSpPr>
            <p:cNvPr id="668" name="Freeform 667">
              <a:extLst>
                <a:ext uri="{FF2B5EF4-FFF2-40B4-BE49-F238E27FC236}">
                  <a16:creationId xmlns:a16="http://schemas.microsoft.com/office/drawing/2014/main" id="{F1EEDF4E-1028-FB49-A01C-A979AE491C7B}"/>
                </a:ext>
              </a:extLst>
            </p:cNvPr>
            <p:cNvSpPr/>
            <p:nvPr/>
          </p:nvSpPr>
          <p:spPr>
            <a:xfrm>
              <a:off x="9762447" y="2148289"/>
              <a:ext cx="39763" cy="121445"/>
            </a:xfrm>
            <a:custGeom>
              <a:avLst/>
              <a:gdLst>
                <a:gd name="connsiteX0" fmla="*/ 39764 w 39763"/>
                <a:gd name="connsiteY0" fmla="*/ 20105 h 121445"/>
                <a:gd name="connsiteX1" fmla="*/ 39764 w 39763"/>
                <a:gd name="connsiteY1" fmla="*/ 101539 h 121445"/>
                <a:gd name="connsiteX2" fmla="*/ 19882 w 39763"/>
                <a:gd name="connsiteY2" fmla="*/ 121445 h 121445"/>
                <a:gd name="connsiteX3" fmla="*/ 19882 w 39763"/>
                <a:gd name="connsiteY3" fmla="*/ 121445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7" y="121445"/>
                    <a:pt x="19882" y="121445"/>
                  </a:cubicBezTo>
                  <a:lnTo>
                    <a:pt x="19882" y="121445"/>
                  </a:lnTo>
                  <a:cubicBezTo>
                    <a:pt x="9037" y="121445"/>
                    <a:pt x="0" y="112397"/>
                    <a:pt x="0" y="101539"/>
                  </a:cubicBezTo>
                  <a:lnTo>
                    <a:pt x="0" y="20105"/>
                  </a:lnTo>
                  <a:cubicBezTo>
                    <a:pt x="0" y="9247"/>
                    <a:pt x="9037" y="199"/>
                    <a:pt x="19882" y="199"/>
                  </a:cubicBezTo>
                  <a:lnTo>
                    <a:pt x="19882" y="199"/>
                  </a:lnTo>
                  <a:cubicBezTo>
                    <a:pt x="30727" y="-1611"/>
                    <a:pt x="39764" y="9247"/>
                    <a:pt x="39764" y="20105"/>
                  </a:cubicBezTo>
                  <a:close/>
                </a:path>
              </a:pathLst>
            </a:custGeom>
            <a:solidFill>
              <a:srgbClr val="7EB4B4"/>
            </a:solidFill>
            <a:ln w="18073" cap="flat">
              <a:noFill/>
              <a:prstDash val="solid"/>
              <a:miter/>
            </a:ln>
          </p:spPr>
          <p:txBody>
            <a:bodyPr rtlCol="0" anchor="ctr"/>
            <a:lstStyle/>
            <a:p>
              <a:endParaRPr lang="en-US"/>
            </a:p>
          </p:txBody>
        </p:sp>
        <p:sp>
          <p:nvSpPr>
            <p:cNvPr id="669" name="Freeform 668">
              <a:extLst>
                <a:ext uri="{FF2B5EF4-FFF2-40B4-BE49-F238E27FC236}">
                  <a16:creationId xmlns:a16="http://schemas.microsoft.com/office/drawing/2014/main" id="{6E297F67-FCDF-B94E-8229-C169A913E9DD}"/>
                </a:ext>
              </a:extLst>
            </p:cNvPr>
            <p:cNvSpPr/>
            <p:nvPr/>
          </p:nvSpPr>
          <p:spPr>
            <a:xfrm>
              <a:off x="10047339" y="2148131"/>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6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6"/>
                  </a:cubicBezTo>
                  <a:lnTo>
                    <a:pt x="2491" y="29311"/>
                  </a:lnTo>
                  <a:cubicBezTo>
                    <a:pt x="-2931" y="18453"/>
                    <a:pt x="684" y="5785"/>
                    <a:pt x="11528" y="2166"/>
                  </a:cubicBezTo>
                  <a:close/>
                </a:path>
              </a:pathLst>
            </a:custGeom>
            <a:solidFill>
              <a:srgbClr val="7EB4B4"/>
            </a:solidFill>
            <a:ln w="18073" cap="flat">
              <a:noFill/>
              <a:prstDash val="solid"/>
              <a:miter/>
            </a:ln>
          </p:spPr>
          <p:txBody>
            <a:bodyPr rtlCol="0" anchor="ctr"/>
            <a:lstStyle/>
            <a:p>
              <a:endParaRPr lang="en-US"/>
            </a:p>
          </p:txBody>
        </p:sp>
        <p:sp>
          <p:nvSpPr>
            <p:cNvPr id="670" name="Freeform 669">
              <a:extLst>
                <a:ext uri="{FF2B5EF4-FFF2-40B4-BE49-F238E27FC236}">
                  <a16:creationId xmlns:a16="http://schemas.microsoft.com/office/drawing/2014/main" id="{0A959F5A-1C3C-B74D-9F0F-BD4756BCC870}"/>
                </a:ext>
              </a:extLst>
            </p:cNvPr>
            <p:cNvSpPr/>
            <p:nvPr userDrawn="1"/>
          </p:nvSpPr>
          <p:spPr>
            <a:xfrm>
              <a:off x="10367939" y="1542056"/>
              <a:ext cx="39763" cy="121445"/>
            </a:xfrm>
            <a:custGeom>
              <a:avLst/>
              <a:gdLst>
                <a:gd name="connsiteX0" fmla="*/ 39764 w 39763"/>
                <a:gd name="connsiteY0" fmla="*/ 20105 h 121445"/>
                <a:gd name="connsiteX1" fmla="*/ 39764 w 39763"/>
                <a:gd name="connsiteY1" fmla="*/ 101539 h 121445"/>
                <a:gd name="connsiteX2" fmla="*/ 19882 w 39763"/>
                <a:gd name="connsiteY2" fmla="*/ 121445 h 121445"/>
                <a:gd name="connsiteX3" fmla="*/ 19882 w 39763"/>
                <a:gd name="connsiteY3" fmla="*/ 121445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7" y="121445"/>
                    <a:pt x="19882" y="121445"/>
                  </a:cubicBezTo>
                  <a:lnTo>
                    <a:pt x="19882" y="121445"/>
                  </a:lnTo>
                  <a:cubicBezTo>
                    <a:pt x="9037" y="121445"/>
                    <a:pt x="0" y="112397"/>
                    <a:pt x="0" y="101539"/>
                  </a:cubicBezTo>
                  <a:lnTo>
                    <a:pt x="0" y="20105"/>
                  </a:lnTo>
                  <a:cubicBezTo>
                    <a:pt x="0" y="9247"/>
                    <a:pt x="9037" y="199"/>
                    <a:pt x="19882" y="199"/>
                  </a:cubicBezTo>
                  <a:lnTo>
                    <a:pt x="19882" y="199"/>
                  </a:lnTo>
                  <a:cubicBezTo>
                    <a:pt x="30727" y="-1611"/>
                    <a:pt x="39764" y="9247"/>
                    <a:pt x="39764" y="20105"/>
                  </a:cubicBezTo>
                  <a:close/>
                </a:path>
              </a:pathLst>
            </a:custGeom>
            <a:solidFill>
              <a:srgbClr val="7EB4B4"/>
            </a:solidFill>
            <a:ln w="18073" cap="flat">
              <a:noFill/>
              <a:prstDash val="solid"/>
              <a:miter/>
            </a:ln>
          </p:spPr>
          <p:txBody>
            <a:bodyPr rtlCol="0" anchor="ctr"/>
            <a:lstStyle/>
            <a:p>
              <a:endParaRPr lang="en-US"/>
            </a:p>
          </p:txBody>
        </p:sp>
        <p:sp>
          <p:nvSpPr>
            <p:cNvPr id="671" name="Freeform 670">
              <a:extLst>
                <a:ext uri="{FF2B5EF4-FFF2-40B4-BE49-F238E27FC236}">
                  <a16:creationId xmlns:a16="http://schemas.microsoft.com/office/drawing/2014/main" id="{D9339A6D-2825-314E-AAF6-5493E8C53248}"/>
                </a:ext>
              </a:extLst>
            </p:cNvPr>
            <p:cNvSpPr/>
            <p:nvPr/>
          </p:nvSpPr>
          <p:spPr>
            <a:xfrm>
              <a:off x="10652831" y="1541899"/>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6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6"/>
                  </a:cubicBezTo>
                  <a:lnTo>
                    <a:pt x="2491" y="29311"/>
                  </a:lnTo>
                  <a:cubicBezTo>
                    <a:pt x="-2931" y="16643"/>
                    <a:pt x="684" y="5785"/>
                    <a:pt x="11528" y="2166"/>
                  </a:cubicBezTo>
                  <a:close/>
                </a:path>
              </a:pathLst>
            </a:custGeom>
            <a:solidFill>
              <a:srgbClr val="7EB4B4"/>
            </a:solidFill>
            <a:ln w="18073" cap="flat">
              <a:noFill/>
              <a:prstDash val="solid"/>
              <a:miter/>
            </a:ln>
          </p:spPr>
          <p:txBody>
            <a:bodyPr rtlCol="0" anchor="ctr"/>
            <a:lstStyle/>
            <a:p>
              <a:endParaRPr lang="en-US"/>
            </a:p>
          </p:txBody>
        </p:sp>
        <p:sp>
          <p:nvSpPr>
            <p:cNvPr id="672" name="Freeform 671">
              <a:extLst>
                <a:ext uri="{FF2B5EF4-FFF2-40B4-BE49-F238E27FC236}">
                  <a16:creationId xmlns:a16="http://schemas.microsoft.com/office/drawing/2014/main" id="{532C8725-2E04-D94B-8632-425A9A25327C}"/>
                </a:ext>
              </a:extLst>
            </p:cNvPr>
            <p:cNvSpPr/>
            <p:nvPr/>
          </p:nvSpPr>
          <p:spPr>
            <a:xfrm>
              <a:off x="10955681" y="1541899"/>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6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6643"/>
                    <a:pt x="1484" y="5785"/>
                    <a:pt x="12329" y="2166"/>
                  </a:cubicBezTo>
                  <a:close/>
                </a:path>
              </a:pathLst>
            </a:custGeom>
            <a:solidFill>
              <a:srgbClr val="7EB4B4"/>
            </a:solidFill>
            <a:ln w="18073" cap="flat">
              <a:noFill/>
              <a:prstDash val="solid"/>
              <a:miter/>
            </a:ln>
          </p:spPr>
          <p:txBody>
            <a:bodyPr rtlCol="0" anchor="ctr"/>
            <a:lstStyle/>
            <a:p>
              <a:endParaRPr lang="en-US"/>
            </a:p>
          </p:txBody>
        </p:sp>
        <p:sp>
          <p:nvSpPr>
            <p:cNvPr id="673" name="Freeform 672">
              <a:extLst>
                <a:ext uri="{FF2B5EF4-FFF2-40B4-BE49-F238E27FC236}">
                  <a16:creationId xmlns:a16="http://schemas.microsoft.com/office/drawing/2014/main" id="{D56704D7-0358-6745-A92D-5E649B95528B}"/>
                </a:ext>
              </a:extLst>
            </p:cNvPr>
            <p:cNvSpPr/>
            <p:nvPr/>
          </p:nvSpPr>
          <p:spPr>
            <a:xfrm>
              <a:off x="10350188" y="1844110"/>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5"/>
                  </a:cubicBezTo>
                  <a:lnTo>
                    <a:pt x="3292" y="29311"/>
                  </a:lnTo>
                  <a:cubicBezTo>
                    <a:pt x="-3938" y="18453"/>
                    <a:pt x="1484" y="7595"/>
                    <a:pt x="12329" y="2166"/>
                  </a:cubicBezTo>
                  <a:close/>
                </a:path>
              </a:pathLst>
            </a:custGeom>
            <a:solidFill>
              <a:srgbClr val="7EB4B4"/>
            </a:solidFill>
            <a:ln w="18073" cap="flat">
              <a:noFill/>
              <a:prstDash val="solid"/>
              <a:miter/>
            </a:ln>
          </p:spPr>
          <p:txBody>
            <a:bodyPr rtlCol="0" anchor="ctr"/>
            <a:lstStyle/>
            <a:p>
              <a:endParaRPr lang="en-US"/>
            </a:p>
          </p:txBody>
        </p:sp>
        <p:sp>
          <p:nvSpPr>
            <p:cNvPr id="674" name="Freeform 673">
              <a:extLst>
                <a:ext uri="{FF2B5EF4-FFF2-40B4-BE49-F238E27FC236}">
                  <a16:creationId xmlns:a16="http://schemas.microsoft.com/office/drawing/2014/main" id="{122EBB95-11B5-3F40-9B67-9F0575373A53}"/>
                </a:ext>
              </a:extLst>
            </p:cNvPr>
            <p:cNvSpPr/>
            <p:nvPr/>
          </p:nvSpPr>
          <p:spPr>
            <a:xfrm>
              <a:off x="10652831" y="1844110"/>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5"/>
                  </a:cubicBezTo>
                  <a:lnTo>
                    <a:pt x="2491" y="29311"/>
                  </a:lnTo>
                  <a:cubicBezTo>
                    <a:pt x="-2931" y="18453"/>
                    <a:pt x="684" y="7595"/>
                    <a:pt x="11528" y="2166"/>
                  </a:cubicBezTo>
                  <a:close/>
                </a:path>
              </a:pathLst>
            </a:custGeom>
            <a:solidFill>
              <a:srgbClr val="7EB4B4"/>
            </a:solidFill>
            <a:ln w="18073" cap="flat">
              <a:noFill/>
              <a:prstDash val="solid"/>
              <a:miter/>
            </a:ln>
          </p:spPr>
          <p:txBody>
            <a:bodyPr rtlCol="0" anchor="ctr"/>
            <a:lstStyle/>
            <a:p>
              <a:endParaRPr lang="en-US"/>
            </a:p>
          </p:txBody>
        </p:sp>
        <p:sp>
          <p:nvSpPr>
            <p:cNvPr id="675" name="Freeform 674">
              <a:extLst>
                <a:ext uri="{FF2B5EF4-FFF2-40B4-BE49-F238E27FC236}">
                  <a16:creationId xmlns:a16="http://schemas.microsoft.com/office/drawing/2014/main" id="{8A23B5B5-E337-B145-ADA8-AA1C79217BB9}"/>
                </a:ext>
              </a:extLst>
            </p:cNvPr>
            <p:cNvSpPr/>
            <p:nvPr/>
          </p:nvSpPr>
          <p:spPr>
            <a:xfrm>
              <a:off x="10350188" y="2148131"/>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6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8453"/>
                    <a:pt x="1484" y="5785"/>
                    <a:pt x="12329" y="2166"/>
                  </a:cubicBezTo>
                  <a:close/>
                </a:path>
              </a:pathLst>
            </a:custGeom>
            <a:solidFill>
              <a:srgbClr val="7EB4B4"/>
            </a:solidFill>
            <a:ln w="18073" cap="flat">
              <a:noFill/>
              <a:prstDash val="solid"/>
              <a:miter/>
            </a:ln>
          </p:spPr>
          <p:txBody>
            <a:bodyPr rtlCol="0" anchor="ctr"/>
            <a:lstStyle/>
            <a:p>
              <a:endParaRPr lang="en-US"/>
            </a:p>
          </p:txBody>
        </p:sp>
        <p:sp>
          <p:nvSpPr>
            <p:cNvPr id="676" name="Freeform 675">
              <a:extLst>
                <a:ext uri="{FF2B5EF4-FFF2-40B4-BE49-F238E27FC236}">
                  <a16:creationId xmlns:a16="http://schemas.microsoft.com/office/drawing/2014/main" id="{A989D4E2-19CF-904D-89B5-BC35489891FA}"/>
                </a:ext>
              </a:extLst>
            </p:cNvPr>
            <p:cNvSpPr/>
            <p:nvPr/>
          </p:nvSpPr>
          <p:spPr>
            <a:xfrm>
              <a:off x="10975240" y="1844467"/>
              <a:ext cx="39763" cy="121246"/>
            </a:xfrm>
            <a:custGeom>
              <a:avLst/>
              <a:gdLst>
                <a:gd name="connsiteX0" fmla="*/ 39764 w 39763"/>
                <a:gd name="connsiteY0" fmla="*/ 19906 h 121246"/>
                <a:gd name="connsiteX1" fmla="*/ 39764 w 39763"/>
                <a:gd name="connsiteY1" fmla="*/ 101340 h 121246"/>
                <a:gd name="connsiteX2" fmla="*/ 19882 w 39763"/>
                <a:gd name="connsiteY2" fmla="*/ 121246 h 121246"/>
                <a:gd name="connsiteX3" fmla="*/ 19882 w 39763"/>
                <a:gd name="connsiteY3" fmla="*/ 121246 h 121246"/>
                <a:gd name="connsiteX4" fmla="*/ 0 w 39763"/>
                <a:gd name="connsiteY4" fmla="*/ 101340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0"/>
                  </a:lnTo>
                  <a:cubicBezTo>
                    <a:pt x="39764" y="112198"/>
                    <a:pt x="30726" y="121246"/>
                    <a:pt x="19882" y="121246"/>
                  </a:cubicBezTo>
                  <a:lnTo>
                    <a:pt x="19882" y="121246"/>
                  </a:lnTo>
                  <a:cubicBezTo>
                    <a:pt x="9037" y="121246"/>
                    <a:pt x="0" y="112198"/>
                    <a:pt x="0" y="101340"/>
                  </a:cubicBezTo>
                  <a:lnTo>
                    <a:pt x="0" y="19906"/>
                  </a:lnTo>
                  <a:cubicBezTo>
                    <a:pt x="0" y="9048"/>
                    <a:pt x="9037" y="0"/>
                    <a:pt x="19882" y="0"/>
                  </a:cubicBezTo>
                  <a:lnTo>
                    <a:pt x="19882" y="0"/>
                  </a:lnTo>
                  <a:cubicBezTo>
                    <a:pt x="28919" y="0"/>
                    <a:pt x="39764" y="9048"/>
                    <a:pt x="39764" y="19906"/>
                  </a:cubicBezTo>
                  <a:close/>
                </a:path>
              </a:pathLst>
            </a:custGeom>
            <a:solidFill>
              <a:srgbClr val="7EB4B4"/>
            </a:solidFill>
            <a:ln w="18073" cap="flat">
              <a:noFill/>
              <a:prstDash val="solid"/>
              <a:miter/>
            </a:ln>
          </p:spPr>
          <p:txBody>
            <a:bodyPr rtlCol="0" anchor="ctr"/>
            <a:lstStyle/>
            <a:p>
              <a:endParaRPr lang="en-US"/>
            </a:p>
          </p:txBody>
        </p:sp>
        <p:sp>
          <p:nvSpPr>
            <p:cNvPr id="677" name="Freeform 676">
              <a:extLst>
                <a:ext uri="{FF2B5EF4-FFF2-40B4-BE49-F238E27FC236}">
                  <a16:creationId xmlns:a16="http://schemas.microsoft.com/office/drawing/2014/main" id="{D534CC91-A520-6048-A82D-AFDE11B3AF36}"/>
                </a:ext>
              </a:extLst>
            </p:cNvPr>
            <p:cNvSpPr/>
            <p:nvPr/>
          </p:nvSpPr>
          <p:spPr>
            <a:xfrm>
              <a:off x="10671590" y="2148289"/>
              <a:ext cx="39763" cy="121445"/>
            </a:xfrm>
            <a:custGeom>
              <a:avLst/>
              <a:gdLst>
                <a:gd name="connsiteX0" fmla="*/ 39764 w 39763"/>
                <a:gd name="connsiteY0" fmla="*/ 20105 h 121445"/>
                <a:gd name="connsiteX1" fmla="*/ 39764 w 39763"/>
                <a:gd name="connsiteY1" fmla="*/ 101539 h 121445"/>
                <a:gd name="connsiteX2" fmla="*/ 19882 w 39763"/>
                <a:gd name="connsiteY2" fmla="*/ 121445 h 121445"/>
                <a:gd name="connsiteX3" fmla="*/ 19882 w 39763"/>
                <a:gd name="connsiteY3" fmla="*/ 121445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6" y="121445"/>
                    <a:pt x="19882" y="121445"/>
                  </a:cubicBezTo>
                  <a:lnTo>
                    <a:pt x="19882" y="121445"/>
                  </a:lnTo>
                  <a:cubicBezTo>
                    <a:pt x="9037" y="121445"/>
                    <a:pt x="0" y="112397"/>
                    <a:pt x="0" y="101539"/>
                  </a:cubicBezTo>
                  <a:lnTo>
                    <a:pt x="0" y="20105"/>
                  </a:lnTo>
                  <a:cubicBezTo>
                    <a:pt x="0" y="9247"/>
                    <a:pt x="9037" y="199"/>
                    <a:pt x="19882" y="199"/>
                  </a:cubicBezTo>
                  <a:lnTo>
                    <a:pt x="19882" y="199"/>
                  </a:lnTo>
                  <a:cubicBezTo>
                    <a:pt x="30726" y="-1611"/>
                    <a:pt x="39764" y="9247"/>
                    <a:pt x="39764" y="20105"/>
                  </a:cubicBezTo>
                  <a:close/>
                </a:path>
              </a:pathLst>
            </a:custGeom>
            <a:solidFill>
              <a:srgbClr val="7EB4B4"/>
            </a:solidFill>
            <a:ln w="18073" cap="flat">
              <a:noFill/>
              <a:prstDash val="solid"/>
              <a:miter/>
            </a:ln>
          </p:spPr>
          <p:txBody>
            <a:bodyPr rtlCol="0" anchor="ctr"/>
            <a:lstStyle/>
            <a:p>
              <a:endParaRPr lang="en-US"/>
            </a:p>
          </p:txBody>
        </p:sp>
        <p:sp>
          <p:nvSpPr>
            <p:cNvPr id="678" name="Freeform 677">
              <a:extLst>
                <a:ext uri="{FF2B5EF4-FFF2-40B4-BE49-F238E27FC236}">
                  <a16:creationId xmlns:a16="http://schemas.microsoft.com/office/drawing/2014/main" id="{A5CF5D83-CCD6-F041-9DA4-E7A8C32ACDE4}"/>
                </a:ext>
              </a:extLst>
            </p:cNvPr>
            <p:cNvSpPr/>
            <p:nvPr/>
          </p:nvSpPr>
          <p:spPr>
            <a:xfrm>
              <a:off x="10955681" y="2148131"/>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6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8453"/>
                    <a:pt x="1484" y="5785"/>
                    <a:pt x="12329" y="2166"/>
                  </a:cubicBezTo>
                  <a:close/>
                </a:path>
              </a:pathLst>
            </a:custGeom>
            <a:solidFill>
              <a:srgbClr val="7EB4B4"/>
            </a:solidFill>
            <a:ln w="18073" cap="flat">
              <a:noFill/>
              <a:prstDash val="solid"/>
              <a:miter/>
            </a:ln>
          </p:spPr>
          <p:txBody>
            <a:bodyPr rtlCol="0" anchor="ctr"/>
            <a:lstStyle/>
            <a:p>
              <a:endParaRPr lang="en-US"/>
            </a:p>
          </p:txBody>
        </p:sp>
        <p:sp>
          <p:nvSpPr>
            <p:cNvPr id="679" name="Freeform 678">
              <a:extLst>
                <a:ext uri="{FF2B5EF4-FFF2-40B4-BE49-F238E27FC236}">
                  <a16:creationId xmlns:a16="http://schemas.microsoft.com/office/drawing/2014/main" id="{3602FE9A-52D9-D54D-B3D3-914E58BF9C2A}"/>
                </a:ext>
              </a:extLst>
            </p:cNvPr>
            <p:cNvSpPr/>
            <p:nvPr userDrawn="1"/>
          </p:nvSpPr>
          <p:spPr>
            <a:xfrm>
              <a:off x="11277082" y="1542056"/>
              <a:ext cx="39763" cy="121445"/>
            </a:xfrm>
            <a:custGeom>
              <a:avLst/>
              <a:gdLst>
                <a:gd name="connsiteX0" fmla="*/ 39764 w 39763"/>
                <a:gd name="connsiteY0" fmla="*/ 20105 h 121445"/>
                <a:gd name="connsiteX1" fmla="*/ 39764 w 39763"/>
                <a:gd name="connsiteY1" fmla="*/ 101539 h 121445"/>
                <a:gd name="connsiteX2" fmla="*/ 19882 w 39763"/>
                <a:gd name="connsiteY2" fmla="*/ 121445 h 121445"/>
                <a:gd name="connsiteX3" fmla="*/ 19882 w 39763"/>
                <a:gd name="connsiteY3" fmla="*/ 121445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6" y="121445"/>
                    <a:pt x="19882" y="121445"/>
                  </a:cubicBezTo>
                  <a:lnTo>
                    <a:pt x="19882" y="121445"/>
                  </a:lnTo>
                  <a:cubicBezTo>
                    <a:pt x="9037" y="121445"/>
                    <a:pt x="0" y="112397"/>
                    <a:pt x="0" y="101539"/>
                  </a:cubicBezTo>
                  <a:lnTo>
                    <a:pt x="0" y="20105"/>
                  </a:lnTo>
                  <a:cubicBezTo>
                    <a:pt x="0" y="9247"/>
                    <a:pt x="9037" y="199"/>
                    <a:pt x="19882" y="199"/>
                  </a:cubicBezTo>
                  <a:lnTo>
                    <a:pt x="19882" y="199"/>
                  </a:lnTo>
                  <a:cubicBezTo>
                    <a:pt x="30726" y="-1611"/>
                    <a:pt x="39764" y="9247"/>
                    <a:pt x="39764" y="20105"/>
                  </a:cubicBezTo>
                  <a:close/>
                </a:path>
              </a:pathLst>
            </a:custGeom>
            <a:solidFill>
              <a:srgbClr val="7EB4B4"/>
            </a:solidFill>
            <a:ln w="18073" cap="flat">
              <a:noFill/>
              <a:prstDash val="solid"/>
              <a:miter/>
            </a:ln>
          </p:spPr>
          <p:txBody>
            <a:bodyPr rtlCol="0" anchor="ctr"/>
            <a:lstStyle/>
            <a:p>
              <a:endParaRPr lang="en-US"/>
            </a:p>
          </p:txBody>
        </p:sp>
        <p:sp>
          <p:nvSpPr>
            <p:cNvPr id="680" name="Freeform 679">
              <a:extLst>
                <a:ext uri="{FF2B5EF4-FFF2-40B4-BE49-F238E27FC236}">
                  <a16:creationId xmlns:a16="http://schemas.microsoft.com/office/drawing/2014/main" id="{733E9724-8598-DA48-9262-AAACA08E3AF0}"/>
                </a:ext>
              </a:extLst>
            </p:cNvPr>
            <p:cNvSpPr/>
            <p:nvPr/>
          </p:nvSpPr>
          <p:spPr>
            <a:xfrm>
              <a:off x="11561974" y="1541899"/>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6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6"/>
                  </a:cubicBezTo>
                  <a:lnTo>
                    <a:pt x="2491" y="29311"/>
                  </a:lnTo>
                  <a:cubicBezTo>
                    <a:pt x="-2931" y="16643"/>
                    <a:pt x="684" y="5785"/>
                    <a:pt x="11528" y="2166"/>
                  </a:cubicBezTo>
                  <a:close/>
                </a:path>
              </a:pathLst>
            </a:custGeom>
            <a:solidFill>
              <a:srgbClr val="7EB4B4"/>
            </a:solidFill>
            <a:ln w="18073" cap="flat">
              <a:noFill/>
              <a:prstDash val="solid"/>
              <a:miter/>
            </a:ln>
          </p:spPr>
          <p:txBody>
            <a:bodyPr rtlCol="0" anchor="ctr"/>
            <a:lstStyle/>
            <a:p>
              <a:endParaRPr lang="en-US"/>
            </a:p>
          </p:txBody>
        </p:sp>
        <p:sp>
          <p:nvSpPr>
            <p:cNvPr id="681" name="Freeform 680">
              <a:extLst>
                <a:ext uri="{FF2B5EF4-FFF2-40B4-BE49-F238E27FC236}">
                  <a16:creationId xmlns:a16="http://schemas.microsoft.com/office/drawing/2014/main" id="{14CA966E-476C-3D48-86A5-D5C2AF16A65C}"/>
                </a:ext>
              </a:extLst>
            </p:cNvPr>
            <p:cNvSpPr/>
            <p:nvPr/>
          </p:nvSpPr>
          <p:spPr>
            <a:xfrm>
              <a:off x="11864823" y="1541899"/>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4 h 120149"/>
                <a:gd name="connsiteX5" fmla="*/ 66552 w 77753"/>
                <a:gd name="connsiteY5" fmla="*/ 117984 h 120149"/>
                <a:gd name="connsiteX6" fmla="*/ 39441 w 77753"/>
                <a:gd name="connsiteY6" fmla="*/ 108936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6643"/>
                    <a:pt x="1484" y="5785"/>
                    <a:pt x="12329" y="2166"/>
                  </a:cubicBezTo>
                  <a:close/>
                </a:path>
              </a:pathLst>
            </a:custGeom>
            <a:solidFill>
              <a:srgbClr val="7EB4B4"/>
            </a:solidFill>
            <a:ln w="18073" cap="flat">
              <a:noFill/>
              <a:prstDash val="solid"/>
              <a:miter/>
            </a:ln>
          </p:spPr>
          <p:txBody>
            <a:bodyPr rtlCol="0" anchor="ctr"/>
            <a:lstStyle/>
            <a:p>
              <a:endParaRPr lang="en-US"/>
            </a:p>
          </p:txBody>
        </p:sp>
        <p:sp>
          <p:nvSpPr>
            <p:cNvPr id="682" name="Freeform 681">
              <a:extLst>
                <a:ext uri="{FF2B5EF4-FFF2-40B4-BE49-F238E27FC236}">
                  <a16:creationId xmlns:a16="http://schemas.microsoft.com/office/drawing/2014/main" id="{F2473309-10EF-7C43-A545-E940F901791A}"/>
                </a:ext>
              </a:extLst>
            </p:cNvPr>
            <p:cNvSpPr/>
            <p:nvPr/>
          </p:nvSpPr>
          <p:spPr>
            <a:xfrm>
              <a:off x="11259331" y="1844110"/>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89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89" y="90839"/>
                  </a:lnTo>
                  <a:cubicBezTo>
                    <a:pt x="81012" y="99887"/>
                    <a:pt x="75589" y="112555"/>
                    <a:pt x="66552" y="117984"/>
                  </a:cubicBezTo>
                  <a:lnTo>
                    <a:pt x="66552" y="117984"/>
                  </a:lnTo>
                  <a:cubicBezTo>
                    <a:pt x="57515" y="123413"/>
                    <a:pt x="44863" y="117984"/>
                    <a:pt x="39441" y="108935"/>
                  </a:cubicBezTo>
                  <a:lnTo>
                    <a:pt x="3292" y="29311"/>
                  </a:lnTo>
                  <a:cubicBezTo>
                    <a:pt x="-3938" y="18453"/>
                    <a:pt x="1485" y="7595"/>
                    <a:pt x="12329" y="2166"/>
                  </a:cubicBezTo>
                  <a:close/>
                </a:path>
              </a:pathLst>
            </a:custGeom>
            <a:solidFill>
              <a:srgbClr val="7EB4B4"/>
            </a:solidFill>
            <a:ln w="18073" cap="flat">
              <a:noFill/>
              <a:prstDash val="solid"/>
              <a:miter/>
            </a:ln>
          </p:spPr>
          <p:txBody>
            <a:bodyPr rtlCol="0" anchor="ctr"/>
            <a:lstStyle/>
            <a:p>
              <a:endParaRPr lang="en-US"/>
            </a:p>
          </p:txBody>
        </p:sp>
        <p:sp>
          <p:nvSpPr>
            <p:cNvPr id="683" name="Freeform 682">
              <a:extLst>
                <a:ext uri="{FF2B5EF4-FFF2-40B4-BE49-F238E27FC236}">
                  <a16:creationId xmlns:a16="http://schemas.microsoft.com/office/drawing/2014/main" id="{3D5FA9B9-DF4F-BC47-9B99-EFF545011FAD}"/>
                </a:ext>
              </a:extLst>
            </p:cNvPr>
            <p:cNvSpPr/>
            <p:nvPr/>
          </p:nvSpPr>
          <p:spPr>
            <a:xfrm>
              <a:off x="11561974" y="1844110"/>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5"/>
                  </a:cubicBezTo>
                  <a:lnTo>
                    <a:pt x="2491" y="29311"/>
                  </a:lnTo>
                  <a:cubicBezTo>
                    <a:pt x="-2931" y="18453"/>
                    <a:pt x="684" y="7595"/>
                    <a:pt x="11528" y="2166"/>
                  </a:cubicBezTo>
                  <a:close/>
                </a:path>
              </a:pathLst>
            </a:custGeom>
            <a:solidFill>
              <a:srgbClr val="7EB4B4"/>
            </a:solidFill>
            <a:ln w="18073" cap="flat">
              <a:noFill/>
              <a:prstDash val="solid"/>
              <a:miter/>
            </a:ln>
          </p:spPr>
          <p:txBody>
            <a:bodyPr rtlCol="0" anchor="ctr"/>
            <a:lstStyle/>
            <a:p>
              <a:endParaRPr lang="en-US"/>
            </a:p>
          </p:txBody>
        </p:sp>
        <p:sp>
          <p:nvSpPr>
            <p:cNvPr id="684" name="Freeform 683">
              <a:extLst>
                <a:ext uri="{FF2B5EF4-FFF2-40B4-BE49-F238E27FC236}">
                  <a16:creationId xmlns:a16="http://schemas.microsoft.com/office/drawing/2014/main" id="{F68B8429-3B27-2D44-86FE-BA6E81432FB1}"/>
                </a:ext>
              </a:extLst>
            </p:cNvPr>
            <p:cNvSpPr/>
            <p:nvPr/>
          </p:nvSpPr>
          <p:spPr>
            <a:xfrm>
              <a:off x="11259331" y="2148131"/>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89 w 77752"/>
                <a:gd name="connsiteY3" fmla="*/ 90839 h 120149"/>
                <a:gd name="connsiteX4" fmla="*/ 66552 w 77752"/>
                <a:gd name="connsiteY4" fmla="*/ 117984 h 120149"/>
                <a:gd name="connsiteX5" fmla="*/ 66552 w 77752"/>
                <a:gd name="connsiteY5" fmla="*/ 117984 h 120149"/>
                <a:gd name="connsiteX6" fmla="*/ 39441 w 77752"/>
                <a:gd name="connsiteY6" fmla="*/ 108936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89" y="90839"/>
                  </a:lnTo>
                  <a:cubicBezTo>
                    <a:pt x="81012" y="99887"/>
                    <a:pt x="75589" y="112555"/>
                    <a:pt x="66552" y="117984"/>
                  </a:cubicBezTo>
                  <a:lnTo>
                    <a:pt x="66552" y="117984"/>
                  </a:lnTo>
                  <a:cubicBezTo>
                    <a:pt x="57515" y="123413"/>
                    <a:pt x="44863" y="117984"/>
                    <a:pt x="39441" y="108936"/>
                  </a:cubicBezTo>
                  <a:lnTo>
                    <a:pt x="3292" y="29311"/>
                  </a:lnTo>
                  <a:cubicBezTo>
                    <a:pt x="-3938" y="18453"/>
                    <a:pt x="1485" y="5785"/>
                    <a:pt x="12329" y="2166"/>
                  </a:cubicBezTo>
                  <a:close/>
                </a:path>
              </a:pathLst>
            </a:custGeom>
            <a:solidFill>
              <a:srgbClr val="7EB4B4"/>
            </a:solidFill>
            <a:ln w="18073" cap="flat">
              <a:noFill/>
              <a:prstDash val="solid"/>
              <a:miter/>
            </a:ln>
          </p:spPr>
          <p:txBody>
            <a:bodyPr rtlCol="0" anchor="ctr"/>
            <a:lstStyle/>
            <a:p>
              <a:endParaRPr lang="en-US"/>
            </a:p>
          </p:txBody>
        </p:sp>
        <p:sp>
          <p:nvSpPr>
            <p:cNvPr id="685" name="Freeform 684">
              <a:extLst>
                <a:ext uri="{FF2B5EF4-FFF2-40B4-BE49-F238E27FC236}">
                  <a16:creationId xmlns:a16="http://schemas.microsoft.com/office/drawing/2014/main" id="{6E0BEC77-11DB-1B49-BBCA-A99BE9898193}"/>
                </a:ext>
              </a:extLst>
            </p:cNvPr>
            <p:cNvSpPr/>
            <p:nvPr/>
          </p:nvSpPr>
          <p:spPr>
            <a:xfrm>
              <a:off x="11882575" y="1844467"/>
              <a:ext cx="39763" cy="121246"/>
            </a:xfrm>
            <a:custGeom>
              <a:avLst/>
              <a:gdLst>
                <a:gd name="connsiteX0" fmla="*/ 39763 w 39763"/>
                <a:gd name="connsiteY0" fmla="*/ 19906 h 121246"/>
                <a:gd name="connsiteX1" fmla="*/ 39763 w 39763"/>
                <a:gd name="connsiteY1" fmla="*/ 101340 h 121246"/>
                <a:gd name="connsiteX2" fmla="*/ 19881 w 39763"/>
                <a:gd name="connsiteY2" fmla="*/ 121246 h 121246"/>
                <a:gd name="connsiteX3" fmla="*/ 19881 w 39763"/>
                <a:gd name="connsiteY3" fmla="*/ 121246 h 121246"/>
                <a:gd name="connsiteX4" fmla="*/ 0 w 39763"/>
                <a:gd name="connsiteY4" fmla="*/ 101340 h 121246"/>
                <a:gd name="connsiteX5" fmla="*/ 0 w 39763"/>
                <a:gd name="connsiteY5" fmla="*/ 19906 h 121246"/>
                <a:gd name="connsiteX6" fmla="*/ 19881 w 39763"/>
                <a:gd name="connsiteY6" fmla="*/ 0 h 121246"/>
                <a:gd name="connsiteX7" fmla="*/ 19881 w 39763"/>
                <a:gd name="connsiteY7" fmla="*/ 0 h 121246"/>
                <a:gd name="connsiteX8" fmla="*/ 39763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3" y="19906"/>
                  </a:moveTo>
                  <a:lnTo>
                    <a:pt x="39763" y="101340"/>
                  </a:lnTo>
                  <a:cubicBezTo>
                    <a:pt x="39763" y="112198"/>
                    <a:pt x="30726" y="121246"/>
                    <a:pt x="19881" y="121246"/>
                  </a:cubicBezTo>
                  <a:lnTo>
                    <a:pt x="19881" y="121246"/>
                  </a:lnTo>
                  <a:cubicBezTo>
                    <a:pt x="9037" y="121246"/>
                    <a:pt x="0" y="112198"/>
                    <a:pt x="0" y="101340"/>
                  </a:cubicBezTo>
                  <a:lnTo>
                    <a:pt x="0" y="19906"/>
                  </a:lnTo>
                  <a:cubicBezTo>
                    <a:pt x="0" y="9048"/>
                    <a:pt x="9037" y="0"/>
                    <a:pt x="19881" y="0"/>
                  </a:cubicBezTo>
                  <a:lnTo>
                    <a:pt x="19881" y="0"/>
                  </a:lnTo>
                  <a:cubicBezTo>
                    <a:pt x="30726" y="0"/>
                    <a:pt x="39763" y="9048"/>
                    <a:pt x="39763" y="19906"/>
                  </a:cubicBezTo>
                  <a:close/>
                </a:path>
              </a:pathLst>
            </a:custGeom>
            <a:solidFill>
              <a:srgbClr val="7EB4B4"/>
            </a:solidFill>
            <a:ln w="18073" cap="flat">
              <a:noFill/>
              <a:prstDash val="solid"/>
              <a:miter/>
            </a:ln>
          </p:spPr>
          <p:txBody>
            <a:bodyPr rtlCol="0" anchor="ctr"/>
            <a:lstStyle/>
            <a:p>
              <a:endParaRPr lang="en-US"/>
            </a:p>
          </p:txBody>
        </p:sp>
        <p:sp>
          <p:nvSpPr>
            <p:cNvPr id="686" name="Freeform 685">
              <a:extLst>
                <a:ext uri="{FF2B5EF4-FFF2-40B4-BE49-F238E27FC236}">
                  <a16:creationId xmlns:a16="http://schemas.microsoft.com/office/drawing/2014/main" id="{F91DB3F0-7826-584A-AFAD-74ABE79DD660}"/>
                </a:ext>
              </a:extLst>
            </p:cNvPr>
            <p:cNvSpPr/>
            <p:nvPr/>
          </p:nvSpPr>
          <p:spPr>
            <a:xfrm>
              <a:off x="11580732" y="2148289"/>
              <a:ext cx="39763" cy="121445"/>
            </a:xfrm>
            <a:custGeom>
              <a:avLst/>
              <a:gdLst>
                <a:gd name="connsiteX0" fmla="*/ 39764 w 39763"/>
                <a:gd name="connsiteY0" fmla="*/ 20105 h 121445"/>
                <a:gd name="connsiteX1" fmla="*/ 39764 w 39763"/>
                <a:gd name="connsiteY1" fmla="*/ 101539 h 121445"/>
                <a:gd name="connsiteX2" fmla="*/ 19882 w 39763"/>
                <a:gd name="connsiteY2" fmla="*/ 121445 h 121445"/>
                <a:gd name="connsiteX3" fmla="*/ 19882 w 39763"/>
                <a:gd name="connsiteY3" fmla="*/ 121445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6" y="121445"/>
                    <a:pt x="19882" y="121445"/>
                  </a:cubicBezTo>
                  <a:lnTo>
                    <a:pt x="19882" y="121445"/>
                  </a:lnTo>
                  <a:cubicBezTo>
                    <a:pt x="9037" y="121445"/>
                    <a:pt x="0" y="112397"/>
                    <a:pt x="0" y="101539"/>
                  </a:cubicBezTo>
                  <a:lnTo>
                    <a:pt x="0" y="20105"/>
                  </a:lnTo>
                  <a:cubicBezTo>
                    <a:pt x="0" y="9247"/>
                    <a:pt x="9037" y="199"/>
                    <a:pt x="19882" y="199"/>
                  </a:cubicBezTo>
                  <a:lnTo>
                    <a:pt x="19882" y="199"/>
                  </a:lnTo>
                  <a:cubicBezTo>
                    <a:pt x="28919" y="-1611"/>
                    <a:pt x="39764" y="9247"/>
                    <a:pt x="39764" y="20105"/>
                  </a:cubicBezTo>
                  <a:close/>
                </a:path>
              </a:pathLst>
            </a:custGeom>
            <a:solidFill>
              <a:srgbClr val="7EB4B4"/>
            </a:solidFill>
            <a:ln w="18073" cap="flat">
              <a:noFill/>
              <a:prstDash val="solid"/>
              <a:miter/>
            </a:ln>
          </p:spPr>
          <p:txBody>
            <a:bodyPr rtlCol="0" anchor="ctr"/>
            <a:lstStyle/>
            <a:p>
              <a:endParaRPr lang="en-US"/>
            </a:p>
          </p:txBody>
        </p:sp>
        <p:sp>
          <p:nvSpPr>
            <p:cNvPr id="687" name="Freeform 686">
              <a:extLst>
                <a:ext uri="{FF2B5EF4-FFF2-40B4-BE49-F238E27FC236}">
                  <a16:creationId xmlns:a16="http://schemas.microsoft.com/office/drawing/2014/main" id="{1BDA5014-8660-E34C-AFB8-E9A8B92DB933}"/>
                </a:ext>
              </a:extLst>
            </p:cNvPr>
            <p:cNvSpPr/>
            <p:nvPr/>
          </p:nvSpPr>
          <p:spPr>
            <a:xfrm>
              <a:off x="11864823" y="2148131"/>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4 h 120149"/>
                <a:gd name="connsiteX5" fmla="*/ 66552 w 77753"/>
                <a:gd name="connsiteY5" fmla="*/ 117984 h 120149"/>
                <a:gd name="connsiteX6" fmla="*/ 39441 w 77753"/>
                <a:gd name="connsiteY6" fmla="*/ 108936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8453"/>
                    <a:pt x="1484" y="5785"/>
                    <a:pt x="12329" y="2166"/>
                  </a:cubicBezTo>
                  <a:close/>
                </a:path>
              </a:pathLst>
            </a:custGeom>
            <a:solidFill>
              <a:srgbClr val="7EB4B4"/>
            </a:solidFill>
            <a:ln w="18073" cap="flat">
              <a:noFill/>
              <a:prstDash val="solid"/>
              <a:miter/>
            </a:ln>
          </p:spPr>
          <p:txBody>
            <a:bodyPr rtlCol="0" anchor="ctr"/>
            <a:lstStyle/>
            <a:p>
              <a:endParaRPr lang="en-US"/>
            </a:p>
          </p:txBody>
        </p:sp>
        <p:sp>
          <p:nvSpPr>
            <p:cNvPr id="688" name="Freeform 687">
              <a:extLst>
                <a:ext uri="{FF2B5EF4-FFF2-40B4-BE49-F238E27FC236}">
                  <a16:creationId xmlns:a16="http://schemas.microsoft.com/office/drawing/2014/main" id="{E93C7462-A560-4649-BB64-2231C8DE47A2}"/>
                </a:ext>
              </a:extLst>
            </p:cNvPr>
            <p:cNvSpPr/>
            <p:nvPr userDrawn="1"/>
          </p:nvSpPr>
          <p:spPr>
            <a:xfrm>
              <a:off x="12186225" y="1542056"/>
              <a:ext cx="39763" cy="121445"/>
            </a:xfrm>
            <a:custGeom>
              <a:avLst/>
              <a:gdLst>
                <a:gd name="connsiteX0" fmla="*/ 39764 w 39763"/>
                <a:gd name="connsiteY0" fmla="*/ 20105 h 121445"/>
                <a:gd name="connsiteX1" fmla="*/ 39764 w 39763"/>
                <a:gd name="connsiteY1" fmla="*/ 101539 h 121445"/>
                <a:gd name="connsiteX2" fmla="*/ 19882 w 39763"/>
                <a:gd name="connsiteY2" fmla="*/ 121445 h 121445"/>
                <a:gd name="connsiteX3" fmla="*/ 19882 w 39763"/>
                <a:gd name="connsiteY3" fmla="*/ 121445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7" y="121445"/>
                    <a:pt x="19882" y="121445"/>
                  </a:cubicBezTo>
                  <a:lnTo>
                    <a:pt x="19882" y="121445"/>
                  </a:lnTo>
                  <a:cubicBezTo>
                    <a:pt x="9037" y="121445"/>
                    <a:pt x="0" y="112397"/>
                    <a:pt x="0" y="101539"/>
                  </a:cubicBezTo>
                  <a:lnTo>
                    <a:pt x="0" y="20105"/>
                  </a:lnTo>
                  <a:cubicBezTo>
                    <a:pt x="0" y="9247"/>
                    <a:pt x="9037" y="199"/>
                    <a:pt x="19882" y="199"/>
                  </a:cubicBezTo>
                  <a:lnTo>
                    <a:pt x="19882" y="199"/>
                  </a:lnTo>
                  <a:cubicBezTo>
                    <a:pt x="30727" y="-1611"/>
                    <a:pt x="39764" y="9247"/>
                    <a:pt x="39764" y="20105"/>
                  </a:cubicBezTo>
                  <a:close/>
                </a:path>
              </a:pathLst>
            </a:custGeom>
            <a:solidFill>
              <a:srgbClr val="7EB4B4"/>
            </a:solidFill>
            <a:ln w="18073" cap="flat">
              <a:noFill/>
              <a:prstDash val="solid"/>
              <a:miter/>
            </a:ln>
          </p:spPr>
          <p:txBody>
            <a:bodyPr rtlCol="0" anchor="ctr"/>
            <a:lstStyle/>
            <a:p>
              <a:endParaRPr lang="en-US"/>
            </a:p>
          </p:txBody>
        </p:sp>
        <p:sp>
          <p:nvSpPr>
            <p:cNvPr id="690" name="Freeform 689">
              <a:extLst>
                <a:ext uri="{FF2B5EF4-FFF2-40B4-BE49-F238E27FC236}">
                  <a16:creationId xmlns:a16="http://schemas.microsoft.com/office/drawing/2014/main" id="{86741AAF-6425-7F4D-8C04-FA4453433D0D}"/>
                </a:ext>
              </a:extLst>
            </p:cNvPr>
            <p:cNvSpPr/>
            <p:nvPr/>
          </p:nvSpPr>
          <p:spPr>
            <a:xfrm>
              <a:off x="12167466" y="1844110"/>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3"/>
                    <a:pt x="44062" y="117984"/>
                    <a:pt x="38640" y="108935"/>
                  </a:cubicBezTo>
                  <a:lnTo>
                    <a:pt x="2491" y="29311"/>
                  </a:lnTo>
                  <a:cubicBezTo>
                    <a:pt x="-2931" y="18453"/>
                    <a:pt x="684" y="7595"/>
                    <a:pt x="11529" y="2166"/>
                  </a:cubicBezTo>
                  <a:close/>
                </a:path>
              </a:pathLst>
            </a:custGeom>
            <a:solidFill>
              <a:srgbClr val="7EB4B4"/>
            </a:solidFill>
            <a:ln w="18073" cap="flat">
              <a:noFill/>
              <a:prstDash val="solid"/>
              <a:miter/>
            </a:ln>
          </p:spPr>
          <p:txBody>
            <a:bodyPr rtlCol="0" anchor="ctr"/>
            <a:lstStyle/>
            <a:p>
              <a:endParaRPr lang="en-US"/>
            </a:p>
          </p:txBody>
        </p:sp>
        <p:sp>
          <p:nvSpPr>
            <p:cNvPr id="692" name="Freeform 691">
              <a:extLst>
                <a:ext uri="{FF2B5EF4-FFF2-40B4-BE49-F238E27FC236}">
                  <a16:creationId xmlns:a16="http://schemas.microsoft.com/office/drawing/2014/main" id="{BC69476B-900B-6841-8C46-0412DDCA1108}"/>
                </a:ext>
              </a:extLst>
            </p:cNvPr>
            <p:cNvSpPr/>
            <p:nvPr/>
          </p:nvSpPr>
          <p:spPr>
            <a:xfrm>
              <a:off x="12167466" y="2148131"/>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6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3"/>
                    <a:pt x="44062" y="117984"/>
                    <a:pt x="38640" y="108936"/>
                  </a:cubicBezTo>
                  <a:lnTo>
                    <a:pt x="2491" y="29311"/>
                  </a:lnTo>
                  <a:cubicBezTo>
                    <a:pt x="-2931" y="18453"/>
                    <a:pt x="684" y="5785"/>
                    <a:pt x="11529" y="2166"/>
                  </a:cubicBezTo>
                  <a:close/>
                </a:path>
              </a:pathLst>
            </a:custGeom>
            <a:solidFill>
              <a:srgbClr val="7EB4B4"/>
            </a:solidFill>
            <a:ln w="18073" cap="flat">
              <a:noFill/>
              <a:prstDash val="solid"/>
              <a:miter/>
            </a:ln>
          </p:spPr>
          <p:txBody>
            <a:bodyPr rtlCol="0" anchor="ctr"/>
            <a:lstStyle/>
            <a:p>
              <a:endParaRPr lang="en-US"/>
            </a:p>
          </p:txBody>
        </p:sp>
        <p:sp>
          <p:nvSpPr>
            <p:cNvPr id="694" name="Freeform 693">
              <a:extLst>
                <a:ext uri="{FF2B5EF4-FFF2-40B4-BE49-F238E27FC236}">
                  <a16:creationId xmlns:a16="http://schemas.microsoft.com/office/drawing/2014/main" id="{E6B81E57-6793-BF49-8A35-639A2512942D}"/>
                </a:ext>
              </a:extLst>
            </p:cNvPr>
            <p:cNvSpPr/>
            <p:nvPr userDrawn="1"/>
          </p:nvSpPr>
          <p:spPr>
            <a:xfrm>
              <a:off x="9138196" y="3058386"/>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3 h 120149"/>
                <a:gd name="connsiteX5" fmla="*/ 65752 w 76952"/>
                <a:gd name="connsiteY5" fmla="*/ 117983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3"/>
                  </a:cubicBezTo>
                  <a:lnTo>
                    <a:pt x="65752" y="117983"/>
                  </a:lnTo>
                  <a:cubicBezTo>
                    <a:pt x="56714" y="123413"/>
                    <a:pt x="44062" y="117983"/>
                    <a:pt x="38640" y="108935"/>
                  </a:cubicBezTo>
                  <a:lnTo>
                    <a:pt x="2491" y="29311"/>
                  </a:lnTo>
                  <a:cubicBezTo>
                    <a:pt x="-2931" y="16643"/>
                    <a:pt x="684" y="5785"/>
                    <a:pt x="11528" y="2166"/>
                  </a:cubicBezTo>
                  <a:close/>
                </a:path>
              </a:pathLst>
            </a:custGeom>
            <a:solidFill>
              <a:srgbClr val="7EB4B4"/>
            </a:solidFill>
            <a:ln w="18073" cap="flat">
              <a:noFill/>
              <a:prstDash val="solid"/>
              <a:miter/>
            </a:ln>
          </p:spPr>
          <p:txBody>
            <a:bodyPr rtlCol="0" anchor="ctr"/>
            <a:lstStyle/>
            <a:p>
              <a:endParaRPr lang="en-US"/>
            </a:p>
          </p:txBody>
        </p:sp>
        <p:sp>
          <p:nvSpPr>
            <p:cNvPr id="695" name="Freeform 694">
              <a:extLst>
                <a:ext uri="{FF2B5EF4-FFF2-40B4-BE49-F238E27FC236}">
                  <a16:creationId xmlns:a16="http://schemas.microsoft.com/office/drawing/2014/main" id="{08C9EBA4-9768-CD4A-8E7C-4ABA6004F417}"/>
                </a:ext>
              </a:extLst>
            </p:cNvPr>
            <p:cNvSpPr/>
            <p:nvPr userDrawn="1"/>
          </p:nvSpPr>
          <p:spPr>
            <a:xfrm>
              <a:off x="9460605" y="2450699"/>
              <a:ext cx="39763" cy="121246"/>
            </a:xfrm>
            <a:custGeom>
              <a:avLst/>
              <a:gdLst>
                <a:gd name="connsiteX0" fmla="*/ 39764 w 39763"/>
                <a:gd name="connsiteY0" fmla="*/ 19906 h 121246"/>
                <a:gd name="connsiteX1" fmla="*/ 39764 w 39763"/>
                <a:gd name="connsiteY1" fmla="*/ 101341 h 121246"/>
                <a:gd name="connsiteX2" fmla="*/ 19882 w 39763"/>
                <a:gd name="connsiteY2" fmla="*/ 121247 h 121246"/>
                <a:gd name="connsiteX3" fmla="*/ 19882 w 39763"/>
                <a:gd name="connsiteY3" fmla="*/ 121247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9"/>
                    <a:pt x="30726" y="121247"/>
                    <a:pt x="19882" y="121247"/>
                  </a:cubicBezTo>
                  <a:lnTo>
                    <a:pt x="19882" y="121247"/>
                  </a:lnTo>
                  <a:cubicBezTo>
                    <a:pt x="9037" y="121247"/>
                    <a:pt x="0" y="112199"/>
                    <a:pt x="0" y="101341"/>
                  </a:cubicBezTo>
                  <a:lnTo>
                    <a:pt x="0" y="19906"/>
                  </a:lnTo>
                  <a:cubicBezTo>
                    <a:pt x="0" y="9048"/>
                    <a:pt x="9037" y="0"/>
                    <a:pt x="19882" y="0"/>
                  </a:cubicBezTo>
                  <a:lnTo>
                    <a:pt x="19882" y="0"/>
                  </a:lnTo>
                  <a:cubicBezTo>
                    <a:pt x="28919" y="0"/>
                    <a:pt x="39764" y="9048"/>
                    <a:pt x="39764" y="19906"/>
                  </a:cubicBezTo>
                  <a:close/>
                </a:path>
              </a:pathLst>
            </a:custGeom>
            <a:solidFill>
              <a:srgbClr val="7EB4B4"/>
            </a:solidFill>
            <a:ln w="18073" cap="flat">
              <a:noFill/>
              <a:prstDash val="solid"/>
              <a:miter/>
            </a:ln>
          </p:spPr>
          <p:txBody>
            <a:bodyPr rtlCol="0" anchor="ctr"/>
            <a:lstStyle/>
            <a:p>
              <a:endParaRPr lang="en-US"/>
            </a:p>
          </p:txBody>
        </p:sp>
        <p:sp>
          <p:nvSpPr>
            <p:cNvPr id="696" name="Freeform 695">
              <a:extLst>
                <a:ext uri="{FF2B5EF4-FFF2-40B4-BE49-F238E27FC236}">
                  <a16:creationId xmlns:a16="http://schemas.microsoft.com/office/drawing/2014/main" id="{FB509627-83AF-E74A-85ED-D49634DF8786}"/>
                </a:ext>
              </a:extLst>
            </p:cNvPr>
            <p:cNvSpPr/>
            <p:nvPr/>
          </p:nvSpPr>
          <p:spPr>
            <a:xfrm>
              <a:off x="9744696" y="2450343"/>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3 h 120149"/>
                <a:gd name="connsiteX5" fmla="*/ 66552 w 77752"/>
                <a:gd name="connsiteY5" fmla="*/ 117983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solidFill>
              <a:srgbClr val="7EB4B4"/>
            </a:solidFill>
            <a:ln w="18073" cap="flat">
              <a:noFill/>
              <a:prstDash val="solid"/>
              <a:miter/>
            </a:ln>
          </p:spPr>
          <p:txBody>
            <a:bodyPr rtlCol="0" anchor="ctr"/>
            <a:lstStyle/>
            <a:p>
              <a:endParaRPr lang="en-US"/>
            </a:p>
          </p:txBody>
        </p:sp>
        <p:sp>
          <p:nvSpPr>
            <p:cNvPr id="697" name="Freeform 696">
              <a:extLst>
                <a:ext uri="{FF2B5EF4-FFF2-40B4-BE49-F238E27FC236}">
                  <a16:creationId xmlns:a16="http://schemas.microsoft.com/office/drawing/2014/main" id="{710D1B95-7388-084D-B8CD-122A0BACBC27}"/>
                </a:ext>
              </a:extLst>
            </p:cNvPr>
            <p:cNvSpPr/>
            <p:nvPr/>
          </p:nvSpPr>
          <p:spPr>
            <a:xfrm>
              <a:off x="10047339" y="2450343"/>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3 h 120149"/>
                <a:gd name="connsiteX5" fmla="*/ 65752 w 76952"/>
                <a:gd name="connsiteY5" fmla="*/ 117983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3"/>
                  </a:cubicBezTo>
                  <a:lnTo>
                    <a:pt x="65752" y="117983"/>
                  </a:lnTo>
                  <a:cubicBezTo>
                    <a:pt x="56714" y="123413"/>
                    <a:pt x="44062" y="117983"/>
                    <a:pt x="38640" y="108935"/>
                  </a:cubicBezTo>
                  <a:lnTo>
                    <a:pt x="2491" y="29311"/>
                  </a:lnTo>
                  <a:cubicBezTo>
                    <a:pt x="-2931" y="18453"/>
                    <a:pt x="684" y="7595"/>
                    <a:pt x="11528" y="2166"/>
                  </a:cubicBezTo>
                  <a:close/>
                </a:path>
              </a:pathLst>
            </a:custGeom>
            <a:solidFill>
              <a:srgbClr val="7EB4B4"/>
            </a:solidFill>
            <a:ln w="18073" cap="flat">
              <a:noFill/>
              <a:prstDash val="solid"/>
              <a:miter/>
            </a:ln>
          </p:spPr>
          <p:txBody>
            <a:bodyPr rtlCol="0" anchor="ctr"/>
            <a:lstStyle/>
            <a:p>
              <a:endParaRPr lang="en-US"/>
            </a:p>
          </p:txBody>
        </p:sp>
        <p:sp>
          <p:nvSpPr>
            <p:cNvPr id="698" name="Freeform 697">
              <a:extLst>
                <a:ext uri="{FF2B5EF4-FFF2-40B4-BE49-F238E27FC236}">
                  <a16:creationId xmlns:a16="http://schemas.microsoft.com/office/drawing/2014/main" id="{59DC9C4F-9737-B94D-A1AC-BBD9E41D3614}"/>
                </a:ext>
              </a:extLst>
            </p:cNvPr>
            <p:cNvSpPr/>
            <p:nvPr/>
          </p:nvSpPr>
          <p:spPr>
            <a:xfrm>
              <a:off x="9441046" y="2754364"/>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4 h 120149"/>
                <a:gd name="connsiteX5" fmla="*/ 66552 w 77753"/>
                <a:gd name="connsiteY5" fmla="*/ 117984 h 120149"/>
                <a:gd name="connsiteX6" fmla="*/ 39441 w 77753"/>
                <a:gd name="connsiteY6" fmla="*/ 108935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8" y="2166"/>
                    <a:pt x="39441" y="11214"/>
                  </a:cubicBezTo>
                  <a:lnTo>
                    <a:pt x="75590" y="90839"/>
                  </a:lnTo>
                  <a:cubicBezTo>
                    <a:pt x="81012" y="99887"/>
                    <a:pt x="75590" y="112554"/>
                    <a:pt x="66552" y="117984"/>
                  </a:cubicBezTo>
                  <a:lnTo>
                    <a:pt x="66552" y="117984"/>
                  </a:lnTo>
                  <a:cubicBezTo>
                    <a:pt x="57515" y="123412"/>
                    <a:pt x="44863" y="117984"/>
                    <a:pt x="39441" y="108935"/>
                  </a:cubicBezTo>
                  <a:lnTo>
                    <a:pt x="3292" y="29311"/>
                  </a:lnTo>
                  <a:cubicBezTo>
                    <a:pt x="-3938" y="18453"/>
                    <a:pt x="1484" y="7595"/>
                    <a:pt x="12329" y="2166"/>
                  </a:cubicBezTo>
                  <a:close/>
                </a:path>
              </a:pathLst>
            </a:custGeom>
            <a:solidFill>
              <a:srgbClr val="7EB4B4"/>
            </a:solidFill>
            <a:ln w="18073" cap="flat">
              <a:noFill/>
              <a:prstDash val="solid"/>
              <a:miter/>
            </a:ln>
          </p:spPr>
          <p:txBody>
            <a:bodyPr rtlCol="0" anchor="ctr"/>
            <a:lstStyle/>
            <a:p>
              <a:endParaRPr lang="en-US"/>
            </a:p>
          </p:txBody>
        </p:sp>
        <p:sp>
          <p:nvSpPr>
            <p:cNvPr id="699" name="Freeform 698">
              <a:extLst>
                <a:ext uri="{FF2B5EF4-FFF2-40B4-BE49-F238E27FC236}">
                  <a16:creationId xmlns:a16="http://schemas.microsoft.com/office/drawing/2014/main" id="{75A66F98-B321-0148-B550-EB126A5D6B9E}"/>
                </a:ext>
              </a:extLst>
            </p:cNvPr>
            <p:cNvSpPr/>
            <p:nvPr/>
          </p:nvSpPr>
          <p:spPr>
            <a:xfrm>
              <a:off x="9744696" y="2754364"/>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4"/>
                    <a:pt x="66552" y="117984"/>
                  </a:cubicBezTo>
                  <a:lnTo>
                    <a:pt x="66552" y="117984"/>
                  </a:lnTo>
                  <a:cubicBezTo>
                    <a:pt x="57515" y="123412"/>
                    <a:pt x="44863" y="117984"/>
                    <a:pt x="39441" y="108935"/>
                  </a:cubicBezTo>
                  <a:lnTo>
                    <a:pt x="3292" y="29311"/>
                  </a:lnTo>
                  <a:cubicBezTo>
                    <a:pt x="-3938" y="18453"/>
                    <a:pt x="1484" y="7595"/>
                    <a:pt x="12329" y="2166"/>
                  </a:cubicBezTo>
                  <a:close/>
                </a:path>
              </a:pathLst>
            </a:custGeom>
            <a:solidFill>
              <a:srgbClr val="7EB4B4"/>
            </a:solidFill>
            <a:ln w="18073" cap="flat">
              <a:noFill/>
              <a:prstDash val="solid"/>
              <a:miter/>
            </a:ln>
          </p:spPr>
          <p:txBody>
            <a:bodyPr rtlCol="0" anchor="ctr"/>
            <a:lstStyle/>
            <a:p>
              <a:endParaRPr lang="en-US"/>
            </a:p>
          </p:txBody>
        </p:sp>
        <p:sp>
          <p:nvSpPr>
            <p:cNvPr id="700" name="Freeform 699">
              <a:extLst>
                <a:ext uri="{FF2B5EF4-FFF2-40B4-BE49-F238E27FC236}">
                  <a16:creationId xmlns:a16="http://schemas.microsoft.com/office/drawing/2014/main" id="{27881543-E54A-5A45-A637-C3A203623A4B}"/>
                </a:ext>
              </a:extLst>
            </p:cNvPr>
            <p:cNvSpPr/>
            <p:nvPr/>
          </p:nvSpPr>
          <p:spPr>
            <a:xfrm>
              <a:off x="9441046" y="3058386"/>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3 h 120149"/>
                <a:gd name="connsiteX5" fmla="*/ 66552 w 77753"/>
                <a:gd name="connsiteY5" fmla="*/ 117983 h 120149"/>
                <a:gd name="connsiteX6" fmla="*/ 39441 w 77753"/>
                <a:gd name="connsiteY6" fmla="*/ 108935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8"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6643"/>
                    <a:pt x="1484" y="5785"/>
                    <a:pt x="12329" y="2166"/>
                  </a:cubicBezTo>
                  <a:close/>
                </a:path>
              </a:pathLst>
            </a:custGeom>
            <a:solidFill>
              <a:srgbClr val="7EB4B4"/>
            </a:solidFill>
            <a:ln w="18073" cap="flat">
              <a:noFill/>
              <a:prstDash val="solid"/>
              <a:miter/>
            </a:ln>
          </p:spPr>
          <p:txBody>
            <a:bodyPr rtlCol="0" anchor="ctr"/>
            <a:lstStyle/>
            <a:p>
              <a:endParaRPr lang="en-US"/>
            </a:p>
          </p:txBody>
        </p:sp>
        <p:sp>
          <p:nvSpPr>
            <p:cNvPr id="701" name="Freeform 700">
              <a:extLst>
                <a:ext uri="{FF2B5EF4-FFF2-40B4-BE49-F238E27FC236}">
                  <a16:creationId xmlns:a16="http://schemas.microsoft.com/office/drawing/2014/main" id="{680BF9BA-0649-D14C-873B-557FD90B23C2}"/>
                </a:ext>
              </a:extLst>
            </p:cNvPr>
            <p:cNvSpPr/>
            <p:nvPr/>
          </p:nvSpPr>
          <p:spPr>
            <a:xfrm>
              <a:off x="10066097" y="2754721"/>
              <a:ext cx="39763" cy="121246"/>
            </a:xfrm>
            <a:custGeom>
              <a:avLst/>
              <a:gdLst>
                <a:gd name="connsiteX0" fmla="*/ 39764 w 39763"/>
                <a:gd name="connsiteY0" fmla="*/ 19906 h 121246"/>
                <a:gd name="connsiteX1" fmla="*/ 39764 w 39763"/>
                <a:gd name="connsiteY1" fmla="*/ 101341 h 121246"/>
                <a:gd name="connsiteX2" fmla="*/ 19882 w 39763"/>
                <a:gd name="connsiteY2" fmla="*/ 121246 h 121246"/>
                <a:gd name="connsiteX3" fmla="*/ 19882 w 39763"/>
                <a:gd name="connsiteY3" fmla="*/ 121246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8"/>
                    <a:pt x="30726" y="121246"/>
                    <a:pt x="19882" y="121246"/>
                  </a:cubicBezTo>
                  <a:lnTo>
                    <a:pt x="19882" y="121246"/>
                  </a:lnTo>
                  <a:cubicBezTo>
                    <a:pt x="9037" y="121246"/>
                    <a:pt x="0" y="112198"/>
                    <a:pt x="0" y="101341"/>
                  </a:cubicBezTo>
                  <a:lnTo>
                    <a:pt x="0" y="19906"/>
                  </a:lnTo>
                  <a:cubicBezTo>
                    <a:pt x="0" y="9048"/>
                    <a:pt x="9037" y="0"/>
                    <a:pt x="19882" y="0"/>
                  </a:cubicBezTo>
                  <a:lnTo>
                    <a:pt x="19882" y="0"/>
                  </a:lnTo>
                  <a:cubicBezTo>
                    <a:pt x="28919" y="0"/>
                    <a:pt x="39764" y="9048"/>
                    <a:pt x="39764" y="19906"/>
                  </a:cubicBezTo>
                  <a:close/>
                </a:path>
              </a:pathLst>
            </a:custGeom>
            <a:solidFill>
              <a:srgbClr val="7EB4B4"/>
            </a:solidFill>
            <a:ln w="18073" cap="flat">
              <a:noFill/>
              <a:prstDash val="solid"/>
              <a:miter/>
            </a:ln>
          </p:spPr>
          <p:txBody>
            <a:bodyPr rtlCol="0" anchor="ctr"/>
            <a:lstStyle/>
            <a:p>
              <a:endParaRPr lang="en-US"/>
            </a:p>
          </p:txBody>
        </p:sp>
        <p:sp>
          <p:nvSpPr>
            <p:cNvPr id="702" name="Freeform 701">
              <a:extLst>
                <a:ext uri="{FF2B5EF4-FFF2-40B4-BE49-F238E27FC236}">
                  <a16:creationId xmlns:a16="http://schemas.microsoft.com/office/drawing/2014/main" id="{18343A8E-D424-6D4F-B275-D8691BCE9A50}"/>
                </a:ext>
              </a:extLst>
            </p:cNvPr>
            <p:cNvSpPr/>
            <p:nvPr/>
          </p:nvSpPr>
          <p:spPr>
            <a:xfrm>
              <a:off x="9762447" y="3058543"/>
              <a:ext cx="39763" cy="121445"/>
            </a:xfrm>
            <a:custGeom>
              <a:avLst/>
              <a:gdLst>
                <a:gd name="connsiteX0" fmla="*/ 39764 w 39763"/>
                <a:gd name="connsiteY0" fmla="*/ 20105 h 121445"/>
                <a:gd name="connsiteX1" fmla="*/ 39764 w 39763"/>
                <a:gd name="connsiteY1" fmla="*/ 101539 h 121445"/>
                <a:gd name="connsiteX2" fmla="*/ 19882 w 39763"/>
                <a:gd name="connsiteY2" fmla="*/ 121446 h 121445"/>
                <a:gd name="connsiteX3" fmla="*/ 19882 w 39763"/>
                <a:gd name="connsiteY3" fmla="*/ 121446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7" y="121446"/>
                    <a:pt x="19882" y="121446"/>
                  </a:cubicBezTo>
                  <a:lnTo>
                    <a:pt x="19882" y="121446"/>
                  </a:lnTo>
                  <a:cubicBezTo>
                    <a:pt x="9037" y="121446"/>
                    <a:pt x="0" y="112397"/>
                    <a:pt x="0" y="101539"/>
                  </a:cubicBezTo>
                  <a:lnTo>
                    <a:pt x="0" y="20105"/>
                  </a:lnTo>
                  <a:cubicBezTo>
                    <a:pt x="0" y="9247"/>
                    <a:pt x="9037" y="199"/>
                    <a:pt x="19882" y="199"/>
                  </a:cubicBezTo>
                  <a:lnTo>
                    <a:pt x="19882" y="199"/>
                  </a:lnTo>
                  <a:cubicBezTo>
                    <a:pt x="30727" y="-1611"/>
                    <a:pt x="39764" y="9247"/>
                    <a:pt x="39764" y="20105"/>
                  </a:cubicBezTo>
                  <a:close/>
                </a:path>
              </a:pathLst>
            </a:custGeom>
            <a:solidFill>
              <a:srgbClr val="7EB4B4"/>
            </a:solidFill>
            <a:ln w="18073" cap="flat">
              <a:noFill/>
              <a:prstDash val="solid"/>
              <a:miter/>
            </a:ln>
          </p:spPr>
          <p:txBody>
            <a:bodyPr rtlCol="0" anchor="ctr"/>
            <a:lstStyle/>
            <a:p>
              <a:endParaRPr lang="en-US"/>
            </a:p>
          </p:txBody>
        </p:sp>
        <p:sp>
          <p:nvSpPr>
            <p:cNvPr id="703" name="Freeform 702">
              <a:extLst>
                <a:ext uri="{FF2B5EF4-FFF2-40B4-BE49-F238E27FC236}">
                  <a16:creationId xmlns:a16="http://schemas.microsoft.com/office/drawing/2014/main" id="{7A7F780A-6D11-5249-B915-2630E8467DE5}"/>
                </a:ext>
              </a:extLst>
            </p:cNvPr>
            <p:cNvSpPr/>
            <p:nvPr/>
          </p:nvSpPr>
          <p:spPr>
            <a:xfrm>
              <a:off x="10047339" y="3058386"/>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3 h 120149"/>
                <a:gd name="connsiteX5" fmla="*/ 65752 w 76952"/>
                <a:gd name="connsiteY5" fmla="*/ 117983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3"/>
                  </a:cubicBezTo>
                  <a:lnTo>
                    <a:pt x="65752" y="117983"/>
                  </a:lnTo>
                  <a:cubicBezTo>
                    <a:pt x="56714" y="123413"/>
                    <a:pt x="44062" y="117983"/>
                    <a:pt x="38640" y="108935"/>
                  </a:cubicBezTo>
                  <a:lnTo>
                    <a:pt x="2491" y="29311"/>
                  </a:lnTo>
                  <a:cubicBezTo>
                    <a:pt x="-2931" y="16643"/>
                    <a:pt x="684" y="5785"/>
                    <a:pt x="11528" y="2166"/>
                  </a:cubicBezTo>
                  <a:close/>
                </a:path>
              </a:pathLst>
            </a:custGeom>
            <a:solidFill>
              <a:srgbClr val="7EB4B4"/>
            </a:solidFill>
            <a:ln w="18073" cap="flat">
              <a:noFill/>
              <a:prstDash val="solid"/>
              <a:miter/>
            </a:ln>
          </p:spPr>
          <p:txBody>
            <a:bodyPr rtlCol="0" anchor="ctr"/>
            <a:lstStyle/>
            <a:p>
              <a:endParaRPr lang="en-US"/>
            </a:p>
          </p:txBody>
        </p:sp>
        <p:sp>
          <p:nvSpPr>
            <p:cNvPr id="704" name="Freeform 703">
              <a:extLst>
                <a:ext uri="{FF2B5EF4-FFF2-40B4-BE49-F238E27FC236}">
                  <a16:creationId xmlns:a16="http://schemas.microsoft.com/office/drawing/2014/main" id="{2EC1B402-EA08-5D42-B269-B43BA73ED781}"/>
                </a:ext>
              </a:extLst>
            </p:cNvPr>
            <p:cNvSpPr/>
            <p:nvPr userDrawn="1"/>
          </p:nvSpPr>
          <p:spPr>
            <a:xfrm>
              <a:off x="10367939" y="2450699"/>
              <a:ext cx="39763" cy="121246"/>
            </a:xfrm>
            <a:custGeom>
              <a:avLst/>
              <a:gdLst>
                <a:gd name="connsiteX0" fmla="*/ 39764 w 39763"/>
                <a:gd name="connsiteY0" fmla="*/ 19906 h 121246"/>
                <a:gd name="connsiteX1" fmla="*/ 39764 w 39763"/>
                <a:gd name="connsiteY1" fmla="*/ 101341 h 121246"/>
                <a:gd name="connsiteX2" fmla="*/ 19882 w 39763"/>
                <a:gd name="connsiteY2" fmla="*/ 121247 h 121246"/>
                <a:gd name="connsiteX3" fmla="*/ 19882 w 39763"/>
                <a:gd name="connsiteY3" fmla="*/ 121247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9"/>
                    <a:pt x="30727" y="121247"/>
                    <a:pt x="19882" y="121247"/>
                  </a:cubicBezTo>
                  <a:lnTo>
                    <a:pt x="19882" y="121247"/>
                  </a:lnTo>
                  <a:cubicBezTo>
                    <a:pt x="9037" y="121247"/>
                    <a:pt x="0" y="112199"/>
                    <a:pt x="0" y="101341"/>
                  </a:cubicBezTo>
                  <a:lnTo>
                    <a:pt x="0" y="19906"/>
                  </a:lnTo>
                  <a:cubicBezTo>
                    <a:pt x="0" y="9048"/>
                    <a:pt x="9037" y="0"/>
                    <a:pt x="19882" y="0"/>
                  </a:cubicBezTo>
                  <a:lnTo>
                    <a:pt x="19882" y="0"/>
                  </a:lnTo>
                  <a:cubicBezTo>
                    <a:pt x="30727" y="0"/>
                    <a:pt x="39764" y="9048"/>
                    <a:pt x="39764" y="19906"/>
                  </a:cubicBezTo>
                  <a:close/>
                </a:path>
              </a:pathLst>
            </a:custGeom>
            <a:solidFill>
              <a:srgbClr val="7EB4B4"/>
            </a:solidFill>
            <a:ln w="18073" cap="flat">
              <a:noFill/>
              <a:prstDash val="solid"/>
              <a:miter/>
            </a:ln>
          </p:spPr>
          <p:txBody>
            <a:bodyPr rtlCol="0" anchor="ctr"/>
            <a:lstStyle/>
            <a:p>
              <a:endParaRPr lang="en-US"/>
            </a:p>
          </p:txBody>
        </p:sp>
        <p:sp>
          <p:nvSpPr>
            <p:cNvPr id="705" name="Freeform 704">
              <a:extLst>
                <a:ext uri="{FF2B5EF4-FFF2-40B4-BE49-F238E27FC236}">
                  <a16:creationId xmlns:a16="http://schemas.microsoft.com/office/drawing/2014/main" id="{418473BA-AE7D-5A47-AB39-F330A185EC93}"/>
                </a:ext>
              </a:extLst>
            </p:cNvPr>
            <p:cNvSpPr/>
            <p:nvPr/>
          </p:nvSpPr>
          <p:spPr>
            <a:xfrm>
              <a:off x="10652831" y="2450343"/>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3 h 120149"/>
                <a:gd name="connsiteX5" fmla="*/ 65752 w 76952"/>
                <a:gd name="connsiteY5" fmla="*/ 117983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3"/>
                  </a:cubicBezTo>
                  <a:lnTo>
                    <a:pt x="65752" y="117983"/>
                  </a:lnTo>
                  <a:cubicBezTo>
                    <a:pt x="56714" y="123413"/>
                    <a:pt x="44062" y="117983"/>
                    <a:pt x="38640" y="108935"/>
                  </a:cubicBezTo>
                  <a:lnTo>
                    <a:pt x="2491" y="29311"/>
                  </a:lnTo>
                  <a:cubicBezTo>
                    <a:pt x="-2931" y="18453"/>
                    <a:pt x="684" y="7595"/>
                    <a:pt x="11528" y="2166"/>
                  </a:cubicBezTo>
                  <a:close/>
                </a:path>
              </a:pathLst>
            </a:custGeom>
            <a:solidFill>
              <a:srgbClr val="7EB4B4"/>
            </a:solidFill>
            <a:ln w="18073" cap="flat">
              <a:noFill/>
              <a:prstDash val="solid"/>
              <a:miter/>
            </a:ln>
          </p:spPr>
          <p:txBody>
            <a:bodyPr rtlCol="0" anchor="ctr"/>
            <a:lstStyle/>
            <a:p>
              <a:endParaRPr lang="en-US"/>
            </a:p>
          </p:txBody>
        </p:sp>
        <p:sp>
          <p:nvSpPr>
            <p:cNvPr id="706" name="Freeform 705">
              <a:extLst>
                <a:ext uri="{FF2B5EF4-FFF2-40B4-BE49-F238E27FC236}">
                  <a16:creationId xmlns:a16="http://schemas.microsoft.com/office/drawing/2014/main" id="{E3939C23-9064-7D49-BF1B-08A860092D37}"/>
                </a:ext>
              </a:extLst>
            </p:cNvPr>
            <p:cNvSpPr/>
            <p:nvPr/>
          </p:nvSpPr>
          <p:spPr>
            <a:xfrm>
              <a:off x="10955681" y="2450343"/>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3 h 120149"/>
                <a:gd name="connsiteX5" fmla="*/ 66552 w 77752"/>
                <a:gd name="connsiteY5" fmla="*/ 117983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solidFill>
              <a:srgbClr val="7EB4B4"/>
            </a:solidFill>
            <a:ln w="18073" cap="flat">
              <a:noFill/>
              <a:prstDash val="solid"/>
              <a:miter/>
            </a:ln>
          </p:spPr>
          <p:txBody>
            <a:bodyPr rtlCol="0" anchor="ctr"/>
            <a:lstStyle/>
            <a:p>
              <a:endParaRPr lang="en-US"/>
            </a:p>
          </p:txBody>
        </p:sp>
        <p:sp>
          <p:nvSpPr>
            <p:cNvPr id="707" name="Freeform 706">
              <a:extLst>
                <a:ext uri="{FF2B5EF4-FFF2-40B4-BE49-F238E27FC236}">
                  <a16:creationId xmlns:a16="http://schemas.microsoft.com/office/drawing/2014/main" id="{74B1D595-5618-6646-9918-22246A2E2331}"/>
                </a:ext>
              </a:extLst>
            </p:cNvPr>
            <p:cNvSpPr/>
            <p:nvPr/>
          </p:nvSpPr>
          <p:spPr>
            <a:xfrm>
              <a:off x="10350188" y="2754364"/>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4"/>
                    <a:pt x="66552" y="117984"/>
                  </a:cubicBezTo>
                  <a:lnTo>
                    <a:pt x="66552" y="117984"/>
                  </a:lnTo>
                  <a:cubicBezTo>
                    <a:pt x="57515" y="123412"/>
                    <a:pt x="44863" y="117984"/>
                    <a:pt x="39441" y="108935"/>
                  </a:cubicBezTo>
                  <a:lnTo>
                    <a:pt x="3292" y="29311"/>
                  </a:lnTo>
                  <a:cubicBezTo>
                    <a:pt x="-3938" y="18453"/>
                    <a:pt x="1484" y="7595"/>
                    <a:pt x="12329" y="2166"/>
                  </a:cubicBezTo>
                  <a:close/>
                </a:path>
              </a:pathLst>
            </a:custGeom>
            <a:solidFill>
              <a:srgbClr val="7EB4B4"/>
            </a:solidFill>
            <a:ln w="18073" cap="flat">
              <a:noFill/>
              <a:prstDash val="solid"/>
              <a:miter/>
            </a:ln>
          </p:spPr>
          <p:txBody>
            <a:bodyPr rtlCol="0" anchor="ctr"/>
            <a:lstStyle/>
            <a:p>
              <a:endParaRPr lang="en-US"/>
            </a:p>
          </p:txBody>
        </p:sp>
        <p:sp>
          <p:nvSpPr>
            <p:cNvPr id="708" name="Freeform 707">
              <a:extLst>
                <a:ext uri="{FF2B5EF4-FFF2-40B4-BE49-F238E27FC236}">
                  <a16:creationId xmlns:a16="http://schemas.microsoft.com/office/drawing/2014/main" id="{BDA66552-426E-9545-B933-F1AD492AA0C5}"/>
                </a:ext>
              </a:extLst>
            </p:cNvPr>
            <p:cNvSpPr/>
            <p:nvPr/>
          </p:nvSpPr>
          <p:spPr>
            <a:xfrm>
              <a:off x="10652831" y="2754364"/>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4"/>
                    <a:pt x="65752" y="117984"/>
                  </a:cubicBezTo>
                  <a:lnTo>
                    <a:pt x="65752" y="117984"/>
                  </a:lnTo>
                  <a:cubicBezTo>
                    <a:pt x="56714" y="123412"/>
                    <a:pt x="44062" y="117984"/>
                    <a:pt x="38640" y="108935"/>
                  </a:cubicBezTo>
                  <a:lnTo>
                    <a:pt x="2491" y="29311"/>
                  </a:lnTo>
                  <a:cubicBezTo>
                    <a:pt x="-2931" y="18453"/>
                    <a:pt x="684" y="7595"/>
                    <a:pt x="11528" y="2166"/>
                  </a:cubicBezTo>
                  <a:close/>
                </a:path>
              </a:pathLst>
            </a:custGeom>
            <a:solidFill>
              <a:srgbClr val="7EB4B4"/>
            </a:solidFill>
            <a:ln w="18073" cap="flat">
              <a:noFill/>
              <a:prstDash val="solid"/>
              <a:miter/>
            </a:ln>
          </p:spPr>
          <p:txBody>
            <a:bodyPr rtlCol="0" anchor="ctr"/>
            <a:lstStyle/>
            <a:p>
              <a:endParaRPr lang="en-US"/>
            </a:p>
          </p:txBody>
        </p:sp>
        <p:sp>
          <p:nvSpPr>
            <p:cNvPr id="709" name="Freeform 708">
              <a:extLst>
                <a:ext uri="{FF2B5EF4-FFF2-40B4-BE49-F238E27FC236}">
                  <a16:creationId xmlns:a16="http://schemas.microsoft.com/office/drawing/2014/main" id="{BE88F690-6C11-B347-BD68-00FAFE0C0110}"/>
                </a:ext>
              </a:extLst>
            </p:cNvPr>
            <p:cNvSpPr/>
            <p:nvPr/>
          </p:nvSpPr>
          <p:spPr>
            <a:xfrm>
              <a:off x="10350188" y="3058386"/>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3 h 120149"/>
                <a:gd name="connsiteX5" fmla="*/ 66552 w 77752"/>
                <a:gd name="connsiteY5" fmla="*/ 117983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6643"/>
                    <a:pt x="1484" y="5785"/>
                    <a:pt x="12329" y="2166"/>
                  </a:cubicBezTo>
                  <a:close/>
                </a:path>
              </a:pathLst>
            </a:custGeom>
            <a:solidFill>
              <a:srgbClr val="7EB4B4"/>
            </a:solidFill>
            <a:ln w="18073" cap="flat">
              <a:noFill/>
              <a:prstDash val="solid"/>
              <a:miter/>
            </a:ln>
          </p:spPr>
          <p:txBody>
            <a:bodyPr rtlCol="0" anchor="ctr"/>
            <a:lstStyle/>
            <a:p>
              <a:endParaRPr lang="en-US"/>
            </a:p>
          </p:txBody>
        </p:sp>
        <p:sp>
          <p:nvSpPr>
            <p:cNvPr id="710" name="Freeform 709">
              <a:extLst>
                <a:ext uri="{FF2B5EF4-FFF2-40B4-BE49-F238E27FC236}">
                  <a16:creationId xmlns:a16="http://schemas.microsoft.com/office/drawing/2014/main" id="{7DB7CB5C-4286-1340-8931-05A056F95AF7}"/>
                </a:ext>
              </a:extLst>
            </p:cNvPr>
            <p:cNvSpPr/>
            <p:nvPr/>
          </p:nvSpPr>
          <p:spPr>
            <a:xfrm>
              <a:off x="10975240" y="2754721"/>
              <a:ext cx="39763" cy="121246"/>
            </a:xfrm>
            <a:custGeom>
              <a:avLst/>
              <a:gdLst>
                <a:gd name="connsiteX0" fmla="*/ 39764 w 39763"/>
                <a:gd name="connsiteY0" fmla="*/ 19906 h 121246"/>
                <a:gd name="connsiteX1" fmla="*/ 39764 w 39763"/>
                <a:gd name="connsiteY1" fmla="*/ 101341 h 121246"/>
                <a:gd name="connsiteX2" fmla="*/ 19882 w 39763"/>
                <a:gd name="connsiteY2" fmla="*/ 121246 h 121246"/>
                <a:gd name="connsiteX3" fmla="*/ 19882 w 39763"/>
                <a:gd name="connsiteY3" fmla="*/ 121246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8"/>
                    <a:pt x="30726" y="121246"/>
                    <a:pt x="19882" y="121246"/>
                  </a:cubicBezTo>
                  <a:lnTo>
                    <a:pt x="19882" y="121246"/>
                  </a:lnTo>
                  <a:cubicBezTo>
                    <a:pt x="9037" y="121246"/>
                    <a:pt x="0" y="112198"/>
                    <a:pt x="0" y="101341"/>
                  </a:cubicBezTo>
                  <a:lnTo>
                    <a:pt x="0" y="19906"/>
                  </a:lnTo>
                  <a:cubicBezTo>
                    <a:pt x="0" y="9048"/>
                    <a:pt x="9037" y="0"/>
                    <a:pt x="19882" y="0"/>
                  </a:cubicBezTo>
                  <a:lnTo>
                    <a:pt x="19882" y="0"/>
                  </a:lnTo>
                  <a:cubicBezTo>
                    <a:pt x="28919" y="0"/>
                    <a:pt x="39764" y="9048"/>
                    <a:pt x="39764" y="19906"/>
                  </a:cubicBezTo>
                  <a:close/>
                </a:path>
              </a:pathLst>
            </a:custGeom>
            <a:solidFill>
              <a:srgbClr val="7EB4B4"/>
            </a:solidFill>
            <a:ln w="18073" cap="flat">
              <a:noFill/>
              <a:prstDash val="solid"/>
              <a:miter/>
            </a:ln>
          </p:spPr>
          <p:txBody>
            <a:bodyPr rtlCol="0" anchor="ctr"/>
            <a:lstStyle/>
            <a:p>
              <a:endParaRPr lang="en-US"/>
            </a:p>
          </p:txBody>
        </p:sp>
        <p:sp>
          <p:nvSpPr>
            <p:cNvPr id="711" name="Freeform 710">
              <a:extLst>
                <a:ext uri="{FF2B5EF4-FFF2-40B4-BE49-F238E27FC236}">
                  <a16:creationId xmlns:a16="http://schemas.microsoft.com/office/drawing/2014/main" id="{B4546655-5FDB-9843-AA3B-39AF3E3E2598}"/>
                </a:ext>
              </a:extLst>
            </p:cNvPr>
            <p:cNvSpPr/>
            <p:nvPr/>
          </p:nvSpPr>
          <p:spPr>
            <a:xfrm>
              <a:off x="10671590" y="3058543"/>
              <a:ext cx="39763" cy="121445"/>
            </a:xfrm>
            <a:custGeom>
              <a:avLst/>
              <a:gdLst>
                <a:gd name="connsiteX0" fmla="*/ 39764 w 39763"/>
                <a:gd name="connsiteY0" fmla="*/ 20105 h 121445"/>
                <a:gd name="connsiteX1" fmla="*/ 39764 w 39763"/>
                <a:gd name="connsiteY1" fmla="*/ 101539 h 121445"/>
                <a:gd name="connsiteX2" fmla="*/ 19882 w 39763"/>
                <a:gd name="connsiteY2" fmla="*/ 121446 h 121445"/>
                <a:gd name="connsiteX3" fmla="*/ 19882 w 39763"/>
                <a:gd name="connsiteY3" fmla="*/ 121446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6" y="121446"/>
                    <a:pt x="19882" y="121446"/>
                  </a:cubicBezTo>
                  <a:lnTo>
                    <a:pt x="19882" y="121446"/>
                  </a:lnTo>
                  <a:cubicBezTo>
                    <a:pt x="9037" y="121446"/>
                    <a:pt x="0" y="112397"/>
                    <a:pt x="0" y="101539"/>
                  </a:cubicBezTo>
                  <a:lnTo>
                    <a:pt x="0" y="20105"/>
                  </a:lnTo>
                  <a:cubicBezTo>
                    <a:pt x="0" y="9247"/>
                    <a:pt x="9037" y="199"/>
                    <a:pt x="19882" y="199"/>
                  </a:cubicBezTo>
                  <a:lnTo>
                    <a:pt x="19882" y="199"/>
                  </a:lnTo>
                  <a:cubicBezTo>
                    <a:pt x="30726" y="-1611"/>
                    <a:pt x="39764" y="9247"/>
                    <a:pt x="39764" y="20105"/>
                  </a:cubicBezTo>
                  <a:close/>
                </a:path>
              </a:pathLst>
            </a:custGeom>
            <a:solidFill>
              <a:srgbClr val="7EB4B4"/>
            </a:solidFill>
            <a:ln w="18073" cap="flat">
              <a:noFill/>
              <a:prstDash val="solid"/>
              <a:miter/>
            </a:ln>
          </p:spPr>
          <p:txBody>
            <a:bodyPr rtlCol="0" anchor="ctr"/>
            <a:lstStyle/>
            <a:p>
              <a:endParaRPr lang="en-US"/>
            </a:p>
          </p:txBody>
        </p:sp>
        <p:sp>
          <p:nvSpPr>
            <p:cNvPr id="712" name="Freeform 711">
              <a:extLst>
                <a:ext uri="{FF2B5EF4-FFF2-40B4-BE49-F238E27FC236}">
                  <a16:creationId xmlns:a16="http://schemas.microsoft.com/office/drawing/2014/main" id="{0A05E48B-D221-0442-8BF4-3EDE0A00132B}"/>
                </a:ext>
              </a:extLst>
            </p:cNvPr>
            <p:cNvSpPr/>
            <p:nvPr/>
          </p:nvSpPr>
          <p:spPr>
            <a:xfrm>
              <a:off x="10955681" y="3058386"/>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3 h 120149"/>
                <a:gd name="connsiteX5" fmla="*/ 66552 w 77752"/>
                <a:gd name="connsiteY5" fmla="*/ 117983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6643"/>
                    <a:pt x="1484" y="5785"/>
                    <a:pt x="12329" y="2166"/>
                  </a:cubicBezTo>
                  <a:close/>
                </a:path>
              </a:pathLst>
            </a:custGeom>
            <a:solidFill>
              <a:srgbClr val="7EB4B4"/>
            </a:solidFill>
            <a:ln w="18073" cap="flat">
              <a:noFill/>
              <a:prstDash val="solid"/>
              <a:miter/>
            </a:ln>
          </p:spPr>
          <p:txBody>
            <a:bodyPr rtlCol="0" anchor="ctr"/>
            <a:lstStyle/>
            <a:p>
              <a:endParaRPr lang="en-US"/>
            </a:p>
          </p:txBody>
        </p:sp>
        <p:sp>
          <p:nvSpPr>
            <p:cNvPr id="713" name="Freeform 712">
              <a:extLst>
                <a:ext uri="{FF2B5EF4-FFF2-40B4-BE49-F238E27FC236}">
                  <a16:creationId xmlns:a16="http://schemas.microsoft.com/office/drawing/2014/main" id="{5DAF6187-12DC-A74B-A922-BAE4FFC4CB68}"/>
                </a:ext>
              </a:extLst>
            </p:cNvPr>
            <p:cNvSpPr/>
            <p:nvPr userDrawn="1"/>
          </p:nvSpPr>
          <p:spPr>
            <a:xfrm>
              <a:off x="11277082" y="2450699"/>
              <a:ext cx="39763" cy="121246"/>
            </a:xfrm>
            <a:custGeom>
              <a:avLst/>
              <a:gdLst>
                <a:gd name="connsiteX0" fmla="*/ 39764 w 39763"/>
                <a:gd name="connsiteY0" fmla="*/ 19906 h 121246"/>
                <a:gd name="connsiteX1" fmla="*/ 39764 w 39763"/>
                <a:gd name="connsiteY1" fmla="*/ 101341 h 121246"/>
                <a:gd name="connsiteX2" fmla="*/ 19882 w 39763"/>
                <a:gd name="connsiteY2" fmla="*/ 121247 h 121246"/>
                <a:gd name="connsiteX3" fmla="*/ 19882 w 39763"/>
                <a:gd name="connsiteY3" fmla="*/ 121247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9"/>
                    <a:pt x="30726" y="121247"/>
                    <a:pt x="19882" y="121247"/>
                  </a:cubicBezTo>
                  <a:lnTo>
                    <a:pt x="19882" y="121247"/>
                  </a:lnTo>
                  <a:cubicBezTo>
                    <a:pt x="9037" y="121247"/>
                    <a:pt x="0" y="112199"/>
                    <a:pt x="0" y="101341"/>
                  </a:cubicBezTo>
                  <a:lnTo>
                    <a:pt x="0" y="19906"/>
                  </a:lnTo>
                  <a:cubicBezTo>
                    <a:pt x="0" y="9048"/>
                    <a:pt x="9037" y="0"/>
                    <a:pt x="19882" y="0"/>
                  </a:cubicBezTo>
                  <a:lnTo>
                    <a:pt x="19882" y="0"/>
                  </a:lnTo>
                  <a:cubicBezTo>
                    <a:pt x="30726" y="0"/>
                    <a:pt x="39764" y="9048"/>
                    <a:pt x="39764" y="19906"/>
                  </a:cubicBezTo>
                  <a:close/>
                </a:path>
              </a:pathLst>
            </a:custGeom>
            <a:solidFill>
              <a:srgbClr val="7EB4B4"/>
            </a:solidFill>
            <a:ln w="18073" cap="flat">
              <a:noFill/>
              <a:prstDash val="solid"/>
              <a:miter/>
            </a:ln>
          </p:spPr>
          <p:txBody>
            <a:bodyPr rtlCol="0" anchor="ctr"/>
            <a:lstStyle/>
            <a:p>
              <a:endParaRPr lang="en-US"/>
            </a:p>
          </p:txBody>
        </p:sp>
        <p:sp>
          <p:nvSpPr>
            <p:cNvPr id="714" name="Freeform 713">
              <a:extLst>
                <a:ext uri="{FF2B5EF4-FFF2-40B4-BE49-F238E27FC236}">
                  <a16:creationId xmlns:a16="http://schemas.microsoft.com/office/drawing/2014/main" id="{729DE368-165C-314A-A838-4105760B83E4}"/>
                </a:ext>
              </a:extLst>
            </p:cNvPr>
            <p:cNvSpPr/>
            <p:nvPr/>
          </p:nvSpPr>
          <p:spPr>
            <a:xfrm>
              <a:off x="11561974" y="2450343"/>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3 h 120149"/>
                <a:gd name="connsiteX5" fmla="*/ 65752 w 76952"/>
                <a:gd name="connsiteY5" fmla="*/ 117983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3"/>
                  </a:cubicBezTo>
                  <a:lnTo>
                    <a:pt x="65752" y="117983"/>
                  </a:lnTo>
                  <a:cubicBezTo>
                    <a:pt x="56714" y="123413"/>
                    <a:pt x="44062" y="117983"/>
                    <a:pt x="38640" y="108935"/>
                  </a:cubicBezTo>
                  <a:lnTo>
                    <a:pt x="2491" y="29311"/>
                  </a:lnTo>
                  <a:cubicBezTo>
                    <a:pt x="-2931" y="18453"/>
                    <a:pt x="684" y="7595"/>
                    <a:pt x="11528" y="2166"/>
                  </a:cubicBezTo>
                  <a:close/>
                </a:path>
              </a:pathLst>
            </a:custGeom>
            <a:solidFill>
              <a:srgbClr val="7EB4B4"/>
            </a:solidFill>
            <a:ln w="18073" cap="flat">
              <a:noFill/>
              <a:prstDash val="solid"/>
              <a:miter/>
            </a:ln>
          </p:spPr>
          <p:txBody>
            <a:bodyPr rtlCol="0" anchor="ctr"/>
            <a:lstStyle/>
            <a:p>
              <a:endParaRPr lang="en-US"/>
            </a:p>
          </p:txBody>
        </p:sp>
        <p:sp>
          <p:nvSpPr>
            <p:cNvPr id="715" name="Freeform 714">
              <a:extLst>
                <a:ext uri="{FF2B5EF4-FFF2-40B4-BE49-F238E27FC236}">
                  <a16:creationId xmlns:a16="http://schemas.microsoft.com/office/drawing/2014/main" id="{97F2C0BF-BB63-5B4C-A819-B6F7D6EF4549}"/>
                </a:ext>
              </a:extLst>
            </p:cNvPr>
            <p:cNvSpPr/>
            <p:nvPr/>
          </p:nvSpPr>
          <p:spPr>
            <a:xfrm>
              <a:off x="11864823" y="2450343"/>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3 h 120149"/>
                <a:gd name="connsiteX5" fmla="*/ 66552 w 77753"/>
                <a:gd name="connsiteY5" fmla="*/ 117983 h 120149"/>
                <a:gd name="connsiteX6" fmla="*/ 39441 w 77753"/>
                <a:gd name="connsiteY6" fmla="*/ 108935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9"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solidFill>
              <a:srgbClr val="7EB4B4"/>
            </a:solidFill>
            <a:ln w="18073" cap="flat">
              <a:noFill/>
              <a:prstDash val="solid"/>
              <a:miter/>
            </a:ln>
          </p:spPr>
          <p:txBody>
            <a:bodyPr rtlCol="0" anchor="ctr"/>
            <a:lstStyle/>
            <a:p>
              <a:endParaRPr lang="en-US"/>
            </a:p>
          </p:txBody>
        </p:sp>
        <p:sp>
          <p:nvSpPr>
            <p:cNvPr id="716" name="Freeform 715">
              <a:extLst>
                <a:ext uri="{FF2B5EF4-FFF2-40B4-BE49-F238E27FC236}">
                  <a16:creationId xmlns:a16="http://schemas.microsoft.com/office/drawing/2014/main" id="{077AA170-1741-3B4F-9DB1-933163EA6886}"/>
                </a:ext>
              </a:extLst>
            </p:cNvPr>
            <p:cNvSpPr/>
            <p:nvPr/>
          </p:nvSpPr>
          <p:spPr>
            <a:xfrm>
              <a:off x="11259331" y="2754364"/>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89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89" y="90839"/>
                  </a:lnTo>
                  <a:cubicBezTo>
                    <a:pt x="81012" y="99887"/>
                    <a:pt x="75589" y="112554"/>
                    <a:pt x="66552" y="117984"/>
                  </a:cubicBezTo>
                  <a:lnTo>
                    <a:pt x="66552" y="117984"/>
                  </a:lnTo>
                  <a:cubicBezTo>
                    <a:pt x="57515" y="123412"/>
                    <a:pt x="44863" y="117984"/>
                    <a:pt x="39441" y="108935"/>
                  </a:cubicBezTo>
                  <a:lnTo>
                    <a:pt x="3292" y="29311"/>
                  </a:lnTo>
                  <a:cubicBezTo>
                    <a:pt x="-3938" y="18453"/>
                    <a:pt x="1485" y="7595"/>
                    <a:pt x="12329" y="2166"/>
                  </a:cubicBezTo>
                  <a:close/>
                </a:path>
              </a:pathLst>
            </a:custGeom>
            <a:solidFill>
              <a:srgbClr val="7EB4B4"/>
            </a:solidFill>
            <a:ln w="18073" cap="flat">
              <a:noFill/>
              <a:prstDash val="solid"/>
              <a:miter/>
            </a:ln>
          </p:spPr>
          <p:txBody>
            <a:bodyPr rtlCol="0" anchor="ctr"/>
            <a:lstStyle/>
            <a:p>
              <a:endParaRPr lang="en-US"/>
            </a:p>
          </p:txBody>
        </p:sp>
        <p:sp>
          <p:nvSpPr>
            <p:cNvPr id="717" name="Freeform 716">
              <a:extLst>
                <a:ext uri="{FF2B5EF4-FFF2-40B4-BE49-F238E27FC236}">
                  <a16:creationId xmlns:a16="http://schemas.microsoft.com/office/drawing/2014/main" id="{FD5CFAF9-DE6C-9448-A73A-3689E3455308}"/>
                </a:ext>
              </a:extLst>
            </p:cNvPr>
            <p:cNvSpPr/>
            <p:nvPr/>
          </p:nvSpPr>
          <p:spPr>
            <a:xfrm>
              <a:off x="11561974" y="2754364"/>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4"/>
                    <a:pt x="65752" y="117984"/>
                  </a:cubicBezTo>
                  <a:lnTo>
                    <a:pt x="65752" y="117984"/>
                  </a:lnTo>
                  <a:cubicBezTo>
                    <a:pt x="56714" y="123412"/>
                    <a:pt x="44062" y="117984"/>
                    <a:pt x="38640" y="108935"/>
                  </a:cubicBezTo>
                  <a:lnTo>
                    <a:pt x="2491" y="29311"/>
                  </a:lnTo>
                  <a:cubicBezTo>
                    <a:pt x="-2931" y="18453"/>
                    <a:pt x="684" y="7595"/>
                    <a:pt x="11528" y="2166"/>
                  </a:cubicBezTo>
                  <a:close/>
                </a:path>
              </a:pathLst>
            </a:custGeom>
            <a:solidFill>
              <a:srgbClr val="7EB4B4"/>
            </a:solidFill>
            <a:ln w="18073" cap="flat">
              <a:noFill/>
              <a:prstDash val="solid"/>
              <a:miter/>
            </a:ln>
          </p:spPr>
          <p:txBody>
            <a:bodyPr rtlCol="0" anchor="ctr"/>
            <a:lstStyle/>
            <a:p>
              <a:endParaRPr lang="en-US"/>
            </a:p>
          </p:txBody>
        </p:sp>
        <p:sp>
          <p:nvSpPr>
            <p:cNvPr id="718" name="Freeform 717">
              <a:extLst>
                <a:ext uri="{FF2B5EF4-FFF2-40B4-BE49-F238E27FC236}">
                  <a16:creationId xmlns:a16="http://schemas.microsoft.com/office/drawing/2014/main" id="{BE602113-B1EC-A449-94B6-67C678E8A4AD}"/>
                </a:ext>
              </a:extLst>
            </p:cNvPr>
            <p:cNvSpPr/>
            <p:nvPr/>
          </p:nvSpPr>
          <p:spPr>
            <a:xfrm>
              <a:off x="11259331" y="3058386"/>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89 w 77752"/>
                <a:gd name="connsiteY3" fmla="*/ 90839 h 120149"/>
                <a:gd name="connsiteX4" fmla="*/ 66552 w 77752"/>
                <a:gd name="connsiteY4" fmla="*/ 117983 h 120149"/>
                <a:gd name="connsiteX5" fmla="*/ 66552 w 77752"/>
                <a:gd name="connsiteY5" fmla="*/ 117983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89" y="90839"/>
                  </a:lnTo>
                  <a:cubicBezTo>
                    <a:pt x="81012" y="99887"/>
                    <a:pt x="75589" y="112555"/>
                    <a:pt x="66552" y="117983"/>
                  </a:cubicBezTo>
                  <a:lnTo>
                    <a:pt x="66552" y="117983"/>
                  </a:lnTo>
                  <a:cubicBezTo>
                    <a:pt x="57515" y="123413"/>
                    <a:pt x="44863" y="117983"/>
                    <a:pt x="39441" y="108935"/>
                  </a:cubicBezTo>
                  <a:lnTo>
                    <a:pt x="3292" y="29311"/>
                  </a:lnTo>
                  <a:cubicBezTo>
                    <a:pt x="-3938" y="16643"/>
                    <a:pt x="1485" y="5785"/>
                    <a:pt x="12329" y="2166"/>
                  </a:cubicBezTo>
                  <a:close/>
                </a:path>
              </a:pathLst>
            </a:custGeom>
            <a:solidFill>
              <a:srgbClr val="7EB4B4"/>
            </a:solidFill>
            <a:ln w="18073" cap="flat">
              <a:noFill/>
              <a:prstDash val="solid"/>
              <a:miter/>
            </a:ln>
          </p:spPr>
          <p:txBody>
            <a:bodyPr rtlCol="0" anchor="ctr"/>
            <a:lstStyle/>
            <a:p>
              <a:endParaRPr lang="en-US"/>
            </a:p>
          </p:txBody>
        </p:sp>
        <p:sp>
          <p:nvSpPr>
            <p:cNvPr id="719" name="Freeform 718">
              <a:extLst>
                <a:ext uri="{FF2B5EF4-FFF2-40B4-BE49-F238E27FC236}">
                  <a16:creationId xmlns:a16="http://schemas.microsoft.com/office/drawing/2014/main" id="{3994651E-4470-4A4F-978A-A595BFD8A9DB}"/>
                </a:ext>
              </a:extLst>
            </p:cNvPr>
            <p:cNvSpPr/>
            <p:nvPr/>
          </p:nvSpPr>
          <p:spPr>
            <a:xfrm>
              <a:off x="11882575" y="2754721"/>
              <a:ext cx="39763" cy="121246"/>
            </a:xfrm>
            <a:custGeom>
              <a:avLst/>
              <a:gdLst>
                <a:gd name="connsiteX0" fmla="*/ 39763 w 39763"/>
                <a:gd name="connsiteY0" fmla="*/ 19906 h 121246"/>
                <a:gd name="connsiteX1" fmla="*/ 39763 w 39763"/>
                <a:gd name="connsiteY1" fmla="*/ 101341 h 121246"/>
                <a:gd name="connsiteX2" fmla="*/ 19881 w 39763"/>
                <a:gd name="connsiteY2" fmla="*/ 121246 h 121246"/>
                <a:gd name="connsiteX3" fmla="*/ 19881 w 39763"/>
                <a:gd name="connsiteY3" fmla="*/ 121246 h 121246"/>
                <a:gd name="connsiteX4" fmla="*/ 0 w 39763"/>
                <a:gd name="connsiteY4" fmla="*/ 101341 h 121246"/>
                <a:gd name="connsiteX5" fmla="*/ 0 w 39763"/>
                <a:gd name="connsiteY5" fmla="*/ 19906 h 121246"/>
                <a:gd name="connsiteX6" fmla="*/ 19881 w 39763"/>
                <a:gd name="connsiteY6" fmla="*/ 0 h 121246"/>
                <a:gd name="connsiteX7" fmla="*/ 19881 w 39763"/>
                <a:gd name="connsiteY7" fmla="*/ 0 h 121246"/>
                <a:gd name="connsiteX8" fmla="*/ 39763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3" y="19906"/>
                  </a:moveTo>
                  <a:lnTo>
                    <a:pt x="39763" y="101341"/>
                  </a:lnTo>
                  <a:cubicBezTo>
                    <a:pt x="39763" y="112198"/>
                    <a:pt x="30726" y="121246"/>
                    <a:pt x="19881" y="121246"/>
                  </a:cubicBezTo>
                  <a:lnTo>
                    <a:pt x="19881" y="121246"/>
                  </a:lnTo>
                  <a:cubicBezTo>
                    <a:pt x="9037" y="121246"/>
                    <a:pt x="0" y="112198"/>
                    <a:pt x="0" y="101341"/>
                  </a:cubicBezTo>
                  <a:lnTo>
                    <a:pt x="0" y="19906"/>
                  </a:lnTo>
                  <a:cubicBezTo>
                    <a:pt x="0" y="9048"/>
                    <a:pt x="9037" y="0"/>
                    <a:pt x="19881" y="0"/>
                  </a:cubicBezTo>
                  <a:lnTo>
                    <a:pt x="19881" y="0"/>
                  </a:lnTo>
                  <a:cubicBezTo>
                    <a:pt x="30726" y="0"/>
                    <a:pt x="39763" y="9048"/>
                    <a:pt x="39763" y="19906"/>
                  </a:cubicBezTo>
                  <a:close/>
                </a:path>
              </a:pathLst>
            </a:custGeom>
            <a:solidFill>
              <a:srgbClr val="7EB4B4"/>
            </a:solidFill>
            <a:ln w="18073" cap="flat">
              <a:noFill/>
              <a:prstDash val="solid"/>
              <a:miter/>
            </a:ln>
          </p:spPr>
          <p:txBody>
            <a:bodyPr rtlCol="0" anchor="ctr"/>
            <a:lstStyle/>
            <a:p>
              <a:endParaRPr lang="en-US"/>
            </a:p>
          </p:txBody>
        </p:sp>
        <p:sp>
          <p:nvSpPr>
            <p:cNvPr id="720" name="Freeform 719">
              <a:extLst>
                <a:ext uri="{FF2B5EF4-FFF2-40B4-BE49-F238E27FC236}">
                  <a16:creationId xmlns:a16="http://schemas.microsoft.com/office/drawing/2014/main" id="{8F4C3E46-4EB6-734C-B14C-DAB57D2D70A6}"/>
                </a:ext>
              </a:extLst>
            </p:cNvPr>
            <p:cNvSpPr/>
            <p:nvPr/>
          </p:nvSpPr>
          <p:spPr>
            <a:xfrm>
              <a:off x="11580732" y="3058543"/>
              <a:ext cx="39763" cy="121445"/>
            </a:xfrm>
            <a:custGeom>
              <a:avLst/>
              <a:gdLst>
                <a:gd name="connsiteX0" fmla="*/ 39764 w 39763"/>
                <a:gd name="connsiteY0" fmla="*/ 20105 h 121445"/>
                <a:gd name="connsiteX1" fmla="*/ 39764 w 39763"/>
                <a:gd name="connsiteY1" fmla="*/ 101539 h 121445"/>
                <a:gd name="connsiteX2" fmla="*/ 19882 w 39763"/>
                <a:gd name="connsiteY2" fmla="*/ 121446 h 121445"/>
                <a:gd name="connsiteX3" fmla="*/ 19882 w 39763"/>
                <a:gd name="connsiteY3" fmla="*/ 121446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6" y="121446"/>
                    <a:pt x="19882" y="121446"/>
                  </a:cubicBezTo>
                  <a:lnTo>
                    <a:pt x="19882" y="121446"/>
                  </a:lnTo>
                  <a:cubicBezTo>
                    <a:pt x="9037" y="121446"/>
                    <a:pt x="0" y="112397"/>
                    <a:pt x="0" y="101539"/>
                  </a:cubicBezTo>
                  <a:lnTo>
                    <a:pt x="0" y="20105"/>
                  </a:lnTo>
                  <a:cubicBezTo>
                    <a:pt x="0" y="9247"/>
                    <a:pt x="9037" y="199"/>
                    <a:pt x="19882" y="199"/>
                  </a:cubicBezTo>
                  <a:lnTo>
                    <a:pt x="19882" y="199"/>
                  </a:lnTo>
                  <a:cubicBezTo>
                    <a:pt x="28919" y="-1611"/>
                    <a:pt x="39764" y="9247"/>
                    <a:pt x="39764" y="20105"/>
                  </a:cubicBezTo>
                  <a:close/>
                </a:path>
              </a:pathLst>
            </a:custGeom>
            <a:solidFill>
              <a:srgbClr val="7EB4B4"/>
            </a:solidFill>
            <a:ln w="18073" cap="flat">
              <a:noFill/>
              <a:prstDash val="solid"/>
              <a:miter/>
            </a:ln>
          </p:spPr>
          <p:txBody>
            <a:bodyPr rtlCol="0" anchor="ctr"/>
            <a:lstStyle/>
            <a:p>
              <a:endParaRPr lang="en-US"/>
            </a:p>
          </p:txBody>
        </p:sp>
        <p:sp>
          <p:nvSpPr>
            <p:cNvPr id="721" name="Freeform 720">
              <a:extLst>
                <a:ext uri="{FF2B5EF4-FFF2-40B4-BE49-F238E27FC236}">
                  <a16:creationId xmlns:a16="http://schemas.microsoft.com/office/drawing/2014/main" id="{EB2391F2-014F-C74A-8EBC-2FB67848B680}"/>
                </a:ext>
              </a:extLst>
            </p:cNvPr>
            <p:cNvSpPr/>
            <p:nvPr/>
          </p:nvSpPr>
          <p:spPr>
            <a:xfrm>
              <a:off x="11864823" y="3058386"/>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3 h 120149"/>
                <a:gd name="connsiteX5" fmla="*/ 66552 w 77753"/>
                <a:gd name="connsiteY5" fmla="*/ 117983 h 120149"/>
                <a:gd name="connsiteX6" fmla="*/ 39441 w 77753"/>
                <a:gd name="connsiteY6" fmla="*/ 108935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9"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6643"/>
                    <a:pt x="1484" y="5785"/>
                    <a:pt x="12329" y="2166"/>
                  </a:cubicBezTo>
                  <a:close/>
                </a:path>
              </a:pathLst>
            </a:custGeom>
            <a:solidFill>
              <a:srgbClr val="7EB4B4"/>
            </a:solidFill>
            <a:ln w="18073" cap="flat">
              <a:noFill/>
              <a:prstDash val="solid"/>
              <a:miter/>
            </a:ln>
          </p:spPr>
          <p:txBody>
            <a:bodyPr rtlCol="0" anchor="ctr"/>
            <a:lstStyle/>
            <a:p>
              <a:endParaRPr lang="en-US"/>
            </a:p>
          </p:txBody>
        </p:sp>
        <p:sp>
          <p:nvSpPr>
            <p:cNvPr id="722" name="Freeform 721">
              <a:extLst>
                <a:ext uri="{FF2B5EF4-FFF2-40B4-BE49-F238E27FC236}">
                  <a16:creationId xmlns:a16="http://schemas.microsoft.com/office/drawing/2014/main" id="{52237A62-39EE-7E42-8007-F1D7FCAC3D6C}"/>
                </a:ext>
              </a:extLst>
            </p:cNvPr>
            <p:cNvSpPr/>
            <p:nvPr userDrawn="1"/>
          </p:nvSpPr>
          <p:spPr>
            <a:xfrm>
              <a:off x="12186225" y="2450699"/>
              <a:ext cx="39763" cy="121246"/>
            </a:xfrm>
            <a:custGeom>
              <a:avLst/>
              <a:gdLst>
                <a:gd name="connsiteX0" fmla="*/ 39764 w 39763"/>
                <a:gd name="connsiteY0" fmla="*/ 19906 h 121246"/>
                <a:gd name="connsiteX1" fmla="*/ 39764 w 39763"/>
                <a:gd name="connsiteY1" fmla="*/ 101341 h 121246"/>
                <a:gd name="connsiteX2" fmla="*/ 19882 w 39763"/>
                <a:gd name="connsiteY2" fmla="*/ 121247 h 121246"/>
                <a:gd name="connsiteX3" fmla="*/ 19882 w 39763"/>
                <a:gd name="connsiteY3" fmla="*/ 121247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9"/>
                    <a:pt x="30727" y="121247"/>
                    <a:pt x="19882" y="121247"/>
                  </a:cubicBezTo>
                  <a:lnTo>
                    <a:pt x="19882" y="121247"/>
                  </a:lnTo>
                  <a:cubicBezTo>
                    <a:pt x="9037" y="121247"/>
                    <a:pt x="0" y="112199"/>
                    <a:pt x="0" y="101341"/>
                  </a:cubicBezTo>
                  <a:lnTo>
                    <a:pt x="0" y="19906"/>
                  </a:lnTo>
                  <a:cubicBezTo>
                    <a:pt x="0" y="9048"/>
                    <a:pt x="9037" y="0"/>
                    <a:pt x="19882" y="0"/>
                  </a:cubicBezTo>
                  <a:lnTo>
                    <a:pt x="19882" y="0"/>
                  </a:lnTo>
                  <a:cubicBezTo>
                    <a:pt x="30727" y="0"/>
                    <a:pt x="39764" y="9048"/>
                    <a:pt x="39764" y="19906"/>
                  </a:cubicBezTo>
                  <a:close/>
                </a:path>
              </a:pathLst>
            </a:custGeom>
            <a:solidFill>
              <a:srgbClr val="7EB4B4"/>
            </a:solidFill>
            <a:ln w="18073" cap="flat">
              <a:noFill/>
              <a:prstDash val="solid"/>
              <a:miter/>
            </a:ln>
          </p:spPr>
          <p:txBody>
            <a:bodyPr rtlCol="0" anchor="ctr"/>
            <a:lstStyle/>
            <a:p>
              <a:endParaRPr lang="en-US"/>
            </a:p>
          </p:txBody>
        </p:sp>
        <p:sp>
          <p:nvSpPr>
            <p:cNvPr id="724" name="Freeform 723">
              <a:extLst>
                <a:ext uri="{FF2B5EF4-FFF2-40B4-BE49-F238E27FC236}">
                  <a16:creationId xmlns:a16="http://schemas.microsoft.com/office/drawing/2014/main" id="{CAFF480C-5058-0C42-8706-01A8662ADBAD}"/>
                </a:ext>
              </a:extLst>
            </p:cNvPr>
            <p:cNvSpPr/>
            <p:nvPr/>
          </p:nvSpPr>
          <p:spPr>
            <a:xfrm>
              <a:off x="12167466" y="2754364"/>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4"/>
                    <a:pt x="65752" y="117984"/>
                  </a:cubicBezTo>
                  <a:lnTo>
                    <a:pt x="65752" y="117984"/>
                  </a:lnTo>
                  <a:cubicBezTo>
                    <a:pt x="56715" y="123412"/>
                    <a:pt x="44062" y="117984"/>
                    <a:pt x="38640" y="108935"/>
                  </a:cubicBezTo>
                  <a:lnTo>
                    <a:pt x="2491" y="29311"/>
                  </a:lnTo>
                  <a:cubicBezTo>
                    <a:pt x="-2931" y="18453"/>
                    <a:pt x="684" y="7595"/>
                    <a:pt x="11529" y="2166"/>
                  </a:cubicBezTo>
                  <a:close/>
                </a:path>
              </a:pathLst>
            </a:custGeom>
            <a:solidFill>
              <a:srgbClr val="7EB4B4"/>
            </a:solidFill>
            <a:ln w="18073" cap="flat">
              <a:noFill/>
              <a:prstDash val="solid"/>
              <a:miter/>
            </a:ln>
          </p:spPr>
          <p:txBody>
            <a:bodyPr rtlCol="0" anchor="ctr"/>
            <a:lstStyle/>
            <a:p>
              <a:endParaRPr lang="en-US"/>
            </a:p>
          </p:txBody>
        </p:sp>
        <p:sp>
          <p:nvSpPr>
            <p:cNvPr id="726" name="Freeform 725">
              <a:extLst>
                <a:ext uri="{FF2B5EF4-FFF2-40B4-BE49-F238E27FC236}">
                  <a16:creationId xmlns:a16="http://schemas.microsoft.com/office/drawing/2014/main" id="{FA53FF0C-5CD2-2145-82D7-6107CC95A19F}"/>
                </a:ext>
              </a:extLst>
            </p:cNvPr>
            <p:cNvSpPr/>
            <p:nvPr/>
          </p:nvSpPr>
          <p:spPr>
            <a:xfrm>
              <a:off x="12167466" y="3058386"/>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3 h 120149"/>
                <a:gd name="connsiteX5" fmla="*/ 65752 w 76952"/>
                <a:gd name="connsiteY5" fmla="*/ 117983 h 120149"/>
                <a:gd name="connsiteX6" fmla="*/ 38640 w 76952"/>
                <a:gd name="connsiteY6" fmla="*/ 108935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3"/>
                  </a:cubicBezTo>
                  <a:lnTo>
                    <a:pt x="65752" y="117983"/>
                  </a:lnTo>
                  <a:cubicBezTo>
                    <a:pt x="56715" y="123413"/>
                    <a:pt x="44062" y="117983"/>
                    <a:pt x="38640" y="108935"/>
                  </a:cubicBezTo>
                  <a:lnTo>
                    <a:pt x="2491" y="29311"/>
                  </a:lnTo>
                  <a:cubicBezTo>
                    <a:pt x="-2931" y="16643"/>
                    <a:pt x="684" y="5785"/>
                    <a:pt x="11529" y="2166"/>
                  </a:cubicBezTo>
                  <a:close/>
                </a:path>
              </a:pathLst>
            </a:custGeom>
            <a:solidFill>
              <a:srgbClr val="7EB4B4"/>
            </a:solidFill>
            <a:ln w="18073" cap="flat">
              <a:noFill/>
              <a:prstDash val="solid"/>
              <a:miter/>
            </a:ln>
          </p:spPr>
          <p:txBody>
            <a:bodyPr rtlCol="0" anchor="ctr"/>
            <a:lstStyle/>
            <a:p>
              <a:endParaRPr lang="en-US"/>
            </a:p>
          </p:txBody>
        </p:sp>
        <p:sp>
          <p:nvSpPr>
            <p:cNvPr id="728" name="Freeform 727">
              <a:extLst>
                <a:ext uri="{FF2B5EF4-FFF2-40B4-BE49-F238E27FC236}">
                  <a16:creationId xmlns:a16="http://schemas.microsoft.com/office/drawing/2014/main" id="{0FC0B5E5-F2D8-DF48-8123-AF2EF2CE279F}"/>
                </a:ext>
              </a:extLst>
            </p:cNvPr>
            <p:cNvSpPr/>
            <p:nvPr userDrawn="1"/>
          </p:nvSpPr>
          <p:spPr>
            <a:xfrm>
              <a:off x="9138196" y="3360597"/>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4"/>
                    <a:pt x="65752" y="117984"/>
                  </a:cubicBezTo>
                  <a:lnTo>
                    <a:pt x="65752" y="117984"/>
                  </a:lnTo>
                  <a:cubicBezTo>
                    <a:pt x="56714" y="123412"/>
                    <a:pt x="44062" y="117984"/>
                    <a:pt x="38640" y="108935"/>
                  </a:cubicBezTo>
                  <a:lnTo>
                    <a:pt x="2491" y="29311"/>
                  </a:lnTo>
                  <a:cubicBezTo>
                    <a:pt x="-2931" y="18453"/>
                    <a:pt x="684" y="7595"/>
                    <a:pt x="11528" y="2166"/>
                  </a:cubicBezTo>
                  <a:close/>
                </a:path>
              </a:pathLst>
            </a:custGeom>
            <a:solidFill>
              <a:srgbClr val="7EB4B4"/>
            </a:solidFill>
            <a:ln w="18073" cap="flat">
              <a:noFill/>
              <a:prstDash val="solid"/>
              <a:miter/>
            </a:ln>
          </p:spPr>
          <p:txBody>
            <a:bodyPr rtlCol="0" anchor="ctr"/>
            <a:lstStyle/>
            <a:p>
              <a:endParaRPr lang="en-US"/>
            </a:p>
          </p:txBody>
        </p:sp>
        <p:sp>
          <p:nvSpPr>
            <p:cNvPr id="729" name="Freeform 728">
              <a:extLst>
                <a:ext uri="{FF2B5EF4-FFF2-40B4-BE49-F238E27FC236}">
                  <a16:creationId xmlns:a16="http://schemas.microsoft.com/office/drawing/2014/main" id="{125AFC27-A24C-7043-B7FD-A70AA269F6D1}"/>
                </a:ext>
              </a:extLst>
            </p:cNvPr>
            <p:cNvSpPr/>
            <p:nvPr userDrawn="1"/>
          </p:nvSpPr>
          <p:spPr>
            <a:xfrm>
              <a:off x="8838845" y="3664974"/>
              <a:ext cx="72653" cy="119793"/>
            </a:xfrm>
            <a:custGeom>
              <a:avLst/>
              <a:gdLst>
                <a:gd name="connsiteX0" fmla="*/ 16267 w 72653"/>
                <a:gd name="connsiteY0" fmla="*/ 0 h 119793"/>
                <a:gd name="connsiteX1" fmla="*/ 34341 w 72653"/>
                <a:gd name="connsiteY1" fmla="*/ 10858 h 119793"/>
                <a:gd name="connsiteX2" fmla="*/ 70490 w 72653"/>
                <a:gd name="connsiteY2" fmla="*/ 90483 h 119793"/>
                <a:gd name="connsiteX3" fmla="*/ 61453 w 72653"/>
                <a:gd name="connsiteY3" fmla="*/ 117627 h 119793"/>
                <a:gd name="connsiteX4" fmla="*/ 61453 w 72653"/>
                <a:gd name="connsiteY4" fmla="*/ 117627 h 119793"/>
                <a:gd name="connsiteX5" fmla="*/ 34341 w 72653"/>
                <a:gd name="connsiteY5" fmla="*/ 108579 h 119793"/>
                <a:gd name="connsiteX6" fmla="*/ 0 w 72653"/>
                <a:gd name="connsiteY6" fmla="*/ 32574 h 119793"/>
                <a:gd name="connsiteX7" fmla="*/ 16267 w 72653"/>
                <a:gd name="connsiteY7" fmla="*/ 0 h 1197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2653" h="119793">
                  <a:moveTo>
                    <a:pt x="16267" y="0"/>
                  </a:moveTo>
                  <a:cubicBezTo>
                    <a:pt x="23497" y="0"/>
                    <a:pt x="30726" y="5429"/>
                    <a:pt x="34341" y="10858"/>
                  </a:cubicBezTo>
                  <a:lnTo>
                    <a:pt x="70490" y="90483"/>
                  </a:lnTo>
                  <a:cubicBezTo>
                    <a:pt x="75912" y="99531"/>
                    <a:pt x="70490" y="112199"/>
                    <a:pt x="61453" y="117627"/>
                  </a:cubicBezTo>
                  <a:lnTo>
                    <a:pt x="61453" y="117627"/>
                  </a:lnTo>
                  <a:cubicBezTo>
                    <a:pt x="52416" y="123057"/>
                    <a:pt x="39764" y="117627"/>
                    <a:pt x="34341" y="108579"/>
                  </a:cubicBezTo>
                  <a:lnTo>
                    <a:pt x="0" y="32574"/>
                  </a:lnTo>
                  <a:lnTo>
                    <a:pt x="16267" y="0"/>
                  </a:lnTo>
                  <a:close/>
                </a:path>
              </a:pathLst>
            </a:custGeom>
            <a:solidFill>
              <a:srgbClr val="7EB4B4"/>
            </a:solidFill>
            <a:ln w="18073" cap="flat">
              <a:noFill/>
              <a:prstDash val="solid"/>
              <a:miter/>
            </a:ln>
          </p:spPr>
          <p:txBody>
            <a:bodyPr rtlCol="0" anchor="ctr"/>
            <a:lstStyle/>
            <a:p>
              <a:endParaRPr lang="en-US"/>
            </a:p>
          </p:txBody>
        </p:sp>
        <p:sp>
          <p:nvSpPr>
            <p:cNvPr id="730" name="Freeform 729">
              <a:extLst>
                <a:ext uri="{FF2B5EF4-FFF2-40B4-BE49-F238E27FC236}">
                  <a16:creationId xmlns:a16="http://schemas.microsoft.com/office/drawing/2014/main" id="{C398ABDF-AB67-0648-9ACF-3432B560EAAD}"/>
                </a:ext>
              </a:extLst>
            </p:cNvPr>
            <p:cNvSpPr/>
            <p:nvPr/>
          </p:nvSpPr>
          <p:spPr>
            <a:xfrm>
              <a:off x="9156955" y="3664776"/>
              <a:ext cx="39763" cy="121445"/>
            </a:xfrm>
            <a:custGeom>
              <a:avLst/>
              <a:gdLst>
                <a:gd name="connsiteX0" fmla="*/ 39764 w 39763"/>
                <a:gd name="connsiteY0" fmla="*/ 20105 h 121445"/>
                <a:gd name="connsiteX1" fmla="*/ 39764 w 39763"/>
                <a:gd name="connsiteY1" fmla="*/ 101539 h 121445"/>
                <a:gd name="connsiteX2" fmla="*/ 19882 w 39763"/>
                <a:gd name="connsiteY2" fmla="*/ 121446 h 121445"/>
                <a:gd name="connsiteX3" fmla="*/ 19882 w 39763"/>
                <a:gd name="connsiteY3" fmla="*/ 121446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6" y="121446"/>
                    <a:pt x="19882" y="121446"/>
                  </a:cubicBezTo>
                  <a:lnTo>
                    <a:pt x="19882" y="121446"/>
                  </a:lnTo>
                  <a:cubicBezTo>
                    <a:pt x="9037" y="121446"/>
                    <a:pt x="0" y="112397"/>
                    <a:pt x="0" y="101539"/>
                  </a:cubicBezTo>
                  <a:lnTo>
                    <a:pt x="0" y="20105"/>
                  </a:lnTo>
                  <a:cubicBezTo>
                    <a:pt x="0" y="9247"/>
                    <a:pt x="9037" y="199"/>
                    <a:pt x="19882" y="199"/>
                  </a:cubicBezTo>
                  <a:lnTo>
                    <a:pt x="19882" y="199"/>
                  </a:lnTo>
                  <a:cubicBezTo>
                    <a:pt x="30726" y="-1611"/>
                    <a:pt x="39764" y="9247"/>
                    <a:pt x="39764" y="20105"/>
                  </a:cubicBezTo>
                  <a:close/>
                </a:path>
              </a:pathLst>
            </a:custGeom>
            <a:solidFill>
              <a:srgbClr val="7EB4B4"/>
            </a:solidFill>
            <a:ln w="18073" cap="flat">
              <a:noFill/>
              <a:prstDash val="solid"/>
              <a:miter/>
            </a:ln>
          </p:spPr>
          <p:txBody>
            <a:bodyPr rtlCol="0" anchor="ctr"/>
            <a:lstStyle/>
            <a:p>
              <a:endParaRPr lang="en-US"/>
            </a:p>
          </p:txBody>
        </p:sp>
        <p:sp>
          <p:nvSpPr>
            <p:cNvPr id="731" name="Freeform 730">
              <a:extLst>
                <a:ext uri="{FF2B5EF4-FFF2-40B4-BE49-F238E27FC236}">
                  <a16:creationId xmlns:a16="http://schemas.microsoft.com/office/drawing/2014/main" id="{3DEEDCB7-5FAF-DF4E-905E-675F3DC55276}"/>
                </a:ext>
              </a:extLst>
            </p:cNvPr>
            <p:cNvSpPr/>
            <p:nvPr/>
          </p:nvSpPr>
          <p:spPr>
            <a:xfrm>
              <a:off x="8853305" y="3967186"/>
              <a:ext cx="39763" cy="121246"/>
            </a:xfrm>
            <a:custGeom>
              <a:avLst/>
              <a:gdLst>
                <a:gd name="connsiteX0" fmla="*/ 39764 w 39763"/>
                <a:gd name="connsiteY0" fmla="*/ 19906 h 121246"/>
                <a:gd name="connsiteX1" fmla="*/ 39764 w 39763"/>
                <a:gd name="connsiteY1" fmla="*/ 101341 h 121246"/>
                <a:gd name="connsiteX2" fmla="*/ 19882 w 39763"/>
                <a:gd name="connsiteY2" fmla="*/ 121246 h 121246"/>
                <a:gd name="connsiteX3" fmla="*/ 19882 w 39763"/>
                <a:gd name="connsiteY3" fmla="*/ 121246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8"/>
                    <a:pt x="30727" y="121246"/>
                    <a:pt x="19882" y="121246"/>
                  </a:cubicBezTo>
                  <a:lnTo>
                    <a:pt x="19882" y="121246"/>
                  </a:lnTo>
                  <a:cubicBezTo>
                    <a:pt x="9037" y="121246"/>
                    <a:pt x="0" y="112198"/>
                    <a:pt x="0" y="101341"/>
                  </a:cubicBezTo>
                  <a:lnTo>
                    <a:pt x="0" y="19906"/>
                  </a:lnTo>
                  <a:cubicBezTo>
                    <a:pt x="0" y="9048"/>
                    <a:pt x="9037" y="0"/>
                    <a:pt x="19882" y="0"/>
                  </a:cubicBezTo>
                  <a:lnTo>
                    <a:pt x="19882" y="0"/>
                  </a:lnTo>
                  <a:cubicBezTo>
                    <a:pt x="30727" y="0"/>
                    <a:pt x="39764" y="9048"/>
                    <a:pt x="39764" y="19906"/>
                  </a:cubicBezTo>
                  <a:close/>
                </a:path>
              </a:pathLst>
            </a:custGeom>
            <a:solidFill>
              <a:srgbClr val="7EB4B4"/>
            </a:solidFill>
            <a:ln w="18073" cap="flat">
              <a:noFill/>
              <a:prstDash val="solid"/>
              <a:miter/>
            </a:ln>
          </p:spPr>
          <p:txBody>
            <a:bodyPr rtlCol="0" anchor="ctr"/>
            <a:lstStyle/>
            <a:p>
              <a:endParaRPr lang="en-US"/>
            </a:p>
          </p:txBody>
        </p:sp>
        <p:sp>
          <p:nvSpPr>
            <p:cNvPr id="732" name="Freeform 731">
              <a:extLst>
                <a:ext uri="{FF2B5EF4-FFF2-40B4-BE49-F238E27FC236}">
                  <a16:creationId xmlns:a16="http://schemas.microsoft.com/office/drawing/2014/main" id="{D544DE52-4EA4-5B43-A8CA-AA6D883D4C30}"/>
                </a:ext>
              </a:extLst>
            </p:cNvPr>
            <p:cNvSpPr/>
            <p:nvPr/>
          </p:nvSpPr>
          <p:spPr>
            <a:xfrm>
              <a:off x="9138196" y="3966830"/>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4"/>
                    <a:pt x="65752" y="117984"/>
                  </a:cubicBezTo>
                  <a:lnTo>
                    <a:pt x="65752" y="117984"/>
                  </a:lnTo>
                  <a:cubicBezTo>
                    <a:pt x="56714" y="123412"/>
                    <a:pt x="44062" y="117984"/>
                    <a:pt x="38640" y="108935"/>
                  </a:cubicBezTo>
                  <a:lnTo>
                    <a:pt x="2491" y="29311"/>
                  </a:lnTo>
                  <a:cubicBezTo>
                    <a:pt x="-2931" y="18453"/>
                    <a:pt x="684" y="7595"/>
                    <a:pt x="11528" y="2166"/>
                  </a:cubicBezTo>
                  <a:close/>
                </a:path>
              </a:pathLst>
            </a:custGeom>
            <a:solidFill>
              <a:srgbClr val="7EB4B4"/>
            </a:solidFill>
            <a:ln w="18073" cap="flat">
              <a:noFill/>
              <a:prstDash val="solid"/>
              <a:miter/>
            </a:ln>
          </p:spPr>
          <p:txBody>
            <a:bodyPr rtlCol="0" anchor="ctr"/>
            <a:lstStyle/>
            <a:p>
              <a:endParaRPr lang="en-US"/>
            </a:p>
          </p:txBody>
        </p:sp>
        <p:sp>
          <p:nvSpPr>
            <p:cNvPr id="733" name="Freeform 732">
              <a:extLst>
                <a:ext uri="{FF2B5EF4-FFF2-40B4-BE49-F238E27FC236}">
                  <a16:creationId xmlns:a16="http://schemas.microsoft.com/office/drawing/2014/main" id="{F2246888-7240-6243-8022-9B3659A3F1C5}"/>
                </a:ext>
              </a:extLst>
            </p:cNvPr>
            <p:cNvSpPr/>
            <p:nvPr userDrawn="1"/>
          </p:nvSpPr>
          <p:spPr>
            <a:xfrm>
              <a:off x="9460605" y="3360954"/>
              <a:ext cx="39763" cy="121246"/>
            </a:xfrm>
            <a:custGeom>
              <a:avLst/>
              <a:gdLst>
                <a:gd name="connsiteX0" fmla="*/ 39764 w 39763"/>
                <a:gd name="connsiteY0" fmla="*/ 19906 h 121246"/>
                <a:gd name="connsiteX1" fmla="*/ 39764 w 39763"/>
                <a:gd name="connsiteY1" fmla="*/ 101341 h 121246"/>
                <a:gd name="connsiteX2" fmla="*/ 19882 w 39763"/>
                <a:gd name="connsiteY2" fmla="*/ 121246 h 121246"/>
                <a:gd name="connsiteX3" fmla="*/ 19882 w 39763"/>
                <a:gd name="connsiteY3" fmla="*/ 121246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8"/>
                    <a:pt x="30726" y="121246"/>
                    <a:pt x="19882" y="121246"/>
                  </a:cubicBezTo>
                  <a:lnTo>
                    <a:pt x="19882" y="121246"/>
                  </a:lnTo>
                  <a:cubicBezTo>
                    <a:pt x="9037" y="121246"/>
                    <a:pt x="0" y="112198"/>
                    <a:pt x="0" y="101341"/>
                  </a:cubicBezTo>
                  <a:lnTo>
                    <a:pt x="0" y="19906"/>
                  </a:lnTo>
                  <a:cubicBezTo>
                    <a:pt x="0" y="9048"/>
                    <a:pt x="9037" y="0"/>
                    <a:pt x="19882" y="0"/>
                  </a:cubicBezTo>
                  <a:lnTo>
                    <a:pt x="19882" y="0"/>
                  </a:lnTo>
                  <a:cubicBezTo>
                    <a:pt x="28919" y="0"/>
                    <a:pt x="39764" y="9048"/>
                    <a:pt x="39764" y="19906"/>
                  </a:cubicBezTo>
                  <a:close/>
                </a:path>
              </a:pathLst>
            </a:custGeom>
            <a:solidFill>
              <a:srgbClr val="7EB4B4"/>
            </a:solidFill>
            <a:ln w="18073" cap="flat">
              <a:noFill/>
              <a:prstDash val="solid"/>
              <a:miter/>
            </a:ln>
          </p:spPr>
          <p:txBody>
            <a:bodyPr rtlCol="0" anchor="ctr"/>
            <a:lstStyle/>
            <a:p>
              <a:endParaRPr lang="en-US"/>
            </a:p>
          </p:txBody>
        </p:sp>
        <p:sp>
          <p:nvSpPr>
            <p:cNvPr id="734" name="Freeform 733">
              <a:extLst>
                <a:ext uri="{FF2B5EF4-FFF2-40B4-BE49-F238E27FC236}">
                  <a16:creationId xmlns:a16="http://schemas.microsoft.com/office/drawing/2014/main" id="{AF1A656E-9187-E945-8F6E-17BFA56E430A}"/>
                </a:ext>
              </a:extLst>
            </p:cNvPr>
            <p:cNvSpPr/>
            <p:nvPr/>
          </p:nvSpPr>
          <p:spPr>
            <a:xfrm>
              <a:off x="9744696" y="3360597"/>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4"/>
                    <a:pt x="66552" y="117984"/>
                  </a:cubicBezTo>
                  <a:lnTo>
                    <a:pt x="66552" y="117984"/>
                  </a:lnTo>
                  <a:cubicBezTo>
                    <a:pt x="57515" y="123412"/>
                    <a:pt x="44863" y="117984"/>
                    <a:pt x="39441" y="108935"/>
                  </a:cubicBezTo>
                  <a:lnTo>
                    <a:pt x="3292" y="29311"/>
                  </a:lnTo>
                  <a:cubicBezTo>
                    <a:pt x="-3938" y="18453"/>
                    <a:pt x="1484" y="7595"/>
                    <a:pt x="12329" y="2166"/>
                  </a:cubicBezTo>
                  <a:close/>
                </a:path>
              </a:pathLst>
            </a:custGeom>
            <a:solidFill>
              <a:srgbClr val="7EB4B4"/>
            </a:solidFill>
            <a:ln w="18073" cap="flat">
              <a:noFill/>
              <a:prstDash val="solid"/>
              <a:miter/>
            </a:ln>
          </p:spPr>
          <p:txBody>
            <a:bodyPr rtlCol="0" anchor="ctr"/>
            <a:lstStyle/>
            <a:p>
              <a:endParaRPr lang="en-US"/>
            </a:p>
          </p:txBody>
        </p:sp>
        <p:sp>
          <p:nvSpPr>
            <p:cNvPr id="735" name="Freeform 734">
              <a:extLst>
                <a:ext uri="{FF2B5EF4-FFF2-40B4-BE49-F238E27FC236}">
                  <a16:creationId xmlns:a16="http://schemas.microsoft.com/office/drawing/2014/main" id="{DFFD7CD8-17AD-D44A-8A5A-82E28E18E14D}"/>
                </a:ext>
              </a:extLst>
            </p:cNvPr>
            <p:cNvSpPr/>
            <p:nvPr/>
          </p:nvSpPr>
          <p:spPr>
            <a:xfrm>
              <a:off x="10047339" y="3360597"/>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4"/>
                    <a:pt x="65752" y="117984"/>
                  </a:cubicBezTo>
                  <a:lnTo>
                    <a:pt x="65752" y="117984"/>
                  </a:lnTo>
                  <a:cubicBezTo>
                    <a:pt x="56714" y="123412"/>
                    <a:pt x="44062" y="117984"/>
                    <a:pt x="38640" y="108935"/>
                  </a:cubicBezTo>
                  <a:lnTo>
                    <a:pt x="2491" y="29311"/>
                  </a:lnTo>
                  <a:cubicBezTo>
                    <a:pt x="-2931" y="18453"/>
                    <a:pt x="684" y="7595"/>
                    <a:pt x="11528" y="2166"/>
                  </a:cubicBezTo>
                  <a:close/>
                </a:path>
              </a:pathLst>
            </a:custGeom>
            <a:solidFill>
              <a:srgbClr val="7EB4B4"/>
            </a:solidFill>
            <a:ln w="18073" cap="flat">
              <a:noFill/>
              <a:prstDash val="solid"/>
              <a:miter/>
            </a:ln>
          </p:spPr>
          <p:txBody>
            <a:bodyPr rtlCol="0" anchor="ctr"/>
            <a:lstStyle/>
            <a:p>
              <a:endParaRPr lang="en-US"/>
            </a:p>
          </p:txBody>
        </p:sp>
        <p:sp>
          <p:nvSpPr>
            <p:cNvPr id="736" name="Freeform 735">
              <a:extLst>
                <a:ext uri="{FF2B5EF4-FFF2-40B4-BE49-F238E27FC236}">
                  <a16:creationId xmlns:a16="http://schemas.microsoft.com/office/drawing/2014/main" id="{646A353E-50E8-384C-9BDA-AC67EF63D1F9}"/>
                </a:ext>
              </a:extLst>
            </p:cNvPr>
            <p:cNvSpPr/>
            <p:nvPr/>
          </p:nvSpPr>
          <p:spPr>
            <a:xfrm>
              <a:off x="9441046" y="3664618"/>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3 h 120149"/>
                <a:gd name="connsiteX5" fmla="*/ 66552 w 77753"/>
                <a:gd name="connsiteY5" fmla="*/ 117983 h 120149"/>
                <a:gd name="connsiteX6" fmla="*/ 39441 w 77753"/>
                <a:gd name="connsiteY6" fmla="*/ 108935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8"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solidFill>
              <a:srgbClr val="7EB4B4"/>
            </a:solidFill>
            <a:ln w="18073" cap="flat">
              <a:noFill/>
              <a:prstDash val="solid"/>
              <a:miter/>
            </a:ln>
          </p:spPr>
          <p:txBody>
            <a:bodyPr rtlCol="0" anchor="ctr"/>
            <a:lstStyle/>
            <a:p>
              <a:endParaRPr lang="en-US"/>
            </a:p>
          </p:txBody>
        </p:sp>
        <p:sp>
          <p:nvSpPr>
            <p:cNvPr id="737" name="Freeform 736">
              <a:extLst>
                <a:ext uri="{FF2B5EF4-FFF2-40B4-BE49-F238E27FC236}">
                  <a16:creationId xmlns:a16="http://schemas.microsoft.com/office/drawing/2014/main" id="{56B816DD-0CBB-3A44-860B-F1BCF9C5E3D5}"/>
                </a:ext>
              </a:extLst>
            </p:cNvPr>
            <p:cNvSpPr/>
            <p:nvPr/>
          </p:nvSpPr>
          <p:spPr>
            <a:xfrm>
              <a:off x="9744696" y="3664618"/>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3 h 120149"/>
                <a:gd name="connsiteX5" fmla="*/ 66552 w 77752"/>
                <a:gd name="connsiteY5" fmla="*/ 117983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solidFill>
              <a:srgbClr val="7EB4B4"/>
            </a:solidFill>
            <a:ln w="18073" cap="flat">
              <a:noFill/>
              <a:prstDash val="solid"/>
              <a:miter/>
            </a:ln>
          </p:spPr>
          <p:txBody>
            <a:bodyPr rtlCol="0" anchor="ctr"/>
            <a:lstStyle/>
            <a:p>
              <a:endParaRPr lang="en-US"/>
            </a:p>
          </p:txBody>
        </p:sp>
        <p:sp>
          <p:nvSpPr>
            <p:cNvPr id="738" name="Freeform 737">
              <a:extLst>
                <a:ext uri="{FF2B5EF4-FFF2-40B4-BE49-F238E27FC236}">
                  <a16:creationId xmlns:a16="http://schemas.microsoft.com/office/drawing/2014/main" id="{877E2B7E-A628-9942-A0B1-D54D693638C8}"/>
                </a:ext>
              </a:extLst>
            </p:cNvPr>
            <p:cNvSpPr/>
            <p:nvPr/>
          </p:nvSpPr>
          <p:spPr>
            <a:xfrm>
              <a:off x="9441046" y="3966830"/>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4 h 120149"/>
                <a:gd name="connsiteX5" fmla="*/ 66552 w 77753"/>
                <a:gd name="connsiteY5" fmla="*/ 117984 h 120149"/>
                <a:gd name="connsiteX6" fmla="*/ 39441 w 77753"/>
                <a:gd name="connsiteY6" fmla="*/ 108935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8" y="2166"/>
                    <a:pt x="39441" y="11214"/>
                  </a:cubicBezTo>
                  <a:lnTo>
                    <a:pt x="75590" y="90839"/>
                  </a:lnTo>
                  <a:cubicBezTo>
                    <a:pt x="81012" y="99887"/>
                    <a:pt x="75590" y="112554"/>
                    <a:pt x="66552" y="117984"/>
                  </a:cubicBezTo>
                  <a:lnTo>
                    <a:pt x="66552" y="117984"/>
                  </a:lnTo>
                  <a:cubicBezTo>
                    <a:pt x="57515" y="123412"/>
                    <a:pt x="44863" y="117984"/>
                    <a:pt x="39441" y="108935"/>
                  </a:cubicBezTo>
                  <a:lnTo>
                    <a:pt x="3292" y="29311"/>
                  </a:lnTo>
                  <a:cubicBezTo>
                    <a:pt x="-3938" y="18453"/>
                    <a:pt x="1484" y="7595"/>
                    <a:pt x="12329" y="2166"/>
                  </a:cubicBezTo>
                  <a:close/>
                </a:path>
              </a:pathLst>
            </a:custGeom>
            <a:solidFill>
              <a:srgbClr val="7EB4B4"/>
            </a:solidFill>
            <a:ln w="18073" cap="flat">
              <a:noFill/>
              <a:prstDash val="solid"/>
              <a:miter/>
            </a:ln>
          </p:spPr>
          <p:txBody>
            <a:bodyPr rtlCol="0" anchor="ctr"/>
            <a:lstStyle/>
            <a:p>
              <a:endParaRPr lang="en-US"/>
            </a:p>
          </p:txBody>
        </p:sp>
        <p:sp>
          <p:nvSpPr>
            <p:cNvPr id="739" name="Freeform 738">
              <a:extLst>
                <a:ext uri="{FF2B5EF4-FFF2-40B4-BE49-F238E27FC236}">
                  <a16:creationId xmlns:a16="http://schemas.microsoft.com/office/drawing/2014/main" id="{03F3E3C9-3B8C-4546-A3ED-643D65025A09}"/>
                </a:ext>
              </a:extLst>
            </p:cNvPr>
            <p:cNvSpPr/>
            <p:nvPr/>
          </p:nvSpPr>
          <p:spPr>
            <a:xfrm>
              <a:off x="10066097" y="3664776"/>
              <a:ext cx="39763" cy="121445"/>
            </a:xfrm>
            <a:custGeom>
              <a:avLst/>
              <a:gdLst>
                <a:gd name="connsiteX0" fmla="*/ 39764 w 39763"/>
                <a:gd name="connsiteY0" fmla="*/ 20105 h 121445"/>
                <a:gd name="connsiteX1" fmla="*/ 39764 w 39763"/>
                <a:gd name="connsiteY1" fmla="*/ 101539 h 121445"/>
                <a:gd name="connsiteX2" fmla="*/ 19882 w 39763"/>
                <a:gd name="connsiteY2" fmla="*/ 121446 h 121445"/>
                <a:gd name="connsiteX3" fmla="*/ 19882 w 39763"/>
                <a:gd name="connsiteY3" fmla="*/ 121446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6" y="121446"/>
                    <a:pt x="19882" y="121446"/>
                  </a:cubicBezTo>
                  <a:lnTo>
                    <a:pt x="19882" y="121446"/>
                  </a:lnTo>
                  <a:cubicBezTo>
                    <a:pt x="9037" y="121446"/>
                    <a:pt x="0" y="112397"/>
                    <a:pt x="0" y="101539"/>
                  </a:cubicBezTo>
                  <a:lnTo>
                    <a:pt x="0" y="20105"/>
                  </a:lnTo>
                  <a:cubicBezTo>
                    <a:pt x="0" y="9247"/>
                    <a:pt x="9037" y="199"/>
                    <a:pt x="19882" y="199"/>
                  </a:cubicBezTo>
                  <a:lnTo>
                    <a:pt x="19882" y="199"/>
                  </a:lnTo>
                  <a:cubicBezTo>
                    <a:pt x="28919" y="-1611"/>
                    <a:pt x="39764" y="9247"/>
                    <a:pt x="39764" y="20105"/>
                  </a:cubicBezTo>
                  <a:close/>
                </a:path>
              </a:pathLst>
            </a:custGeom>
            <a:solidFill>
              <a:srgbClr val="7EB4B4"/>
            </a:solidFill>
            <a:ln w="18073" cap="flat">
              <a:noFill/>
              <a:prstDash val="solid"/>
              <a:miter/>
            </a:ln>
          </p:spPr>
          <p:txBody>
            <a:bodyPr rtlCol="0" anchor="ctr"/>
            <a:lstStyle/>
            <a:p>
              <a:endParaRPr lang="en-US"/>
            </a:p>
          </p:txBody>
        </p:sp>
        <p:sp>
          <p:nvSpPr>
            <p:cNvPr id="740" name="Freeform 739">
              <a:extLst>
                <a:ext uri="{FF2B5EF4-FFF2-40B4-BE49-F238E27FC236}">
                  <a16:creationId xmlns:a16="http://schemas.microsoft.com/office/drawing/2014/main" id="{D5889AFC-3E99-8644-BAA0-1E78B9187B0E}"/>
                </a:ext>
              </a:extLst>
            </p:cNvPr>
            <p:cNvSpPr/>
            <p:nvPr/>
          </p:nvSpPr>
          <p:spPr>
            <a:xfrm>
              <a:off x="9762447" y="3967186"/>
              <a:ext cx="39763" cy="121246"/>
            </a:xfrm>
            <a:custGeom>
              <a:avLst/>
              <a:gdLst>
                <a:gd name="connsiteX0" fmla="*/ 39764 w 39763"/>
                <a:gd name="connsiteY0" fmla="*/ 19906 h 121246"/>
                <a:gd name="connsiteX1" fmla="*/ 39764 w 39763"/>
                <a:gd name="connsiteY1" fmla="*/ 101341 h 121246"/>
                <a:gd name="connsiteX2" fmla="*/ 19882 w 39763"/>
                <a:gd name="connsiteY2" fmla="*/ 121246 h 121246"/>
                <a:gd name="connsiteX3" fmla="*/ 19882 w 39763"/>
                <a:gd name="connsiteY3" fmla="*/ 121246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8"/>
                    <a:pt x="30727" y="121246"/>
                    <a:pt x="19882" y="121246"/>
                  </a:cubicBezTo>
                  <a:lnTo>
                    <a:pt x="19882" y="121246"/>
                  </a:lnTo>
                  <a:cubicBezTo>
                    <a:pt x="9037" y="121246"/>
                    <a:pt x="0" y="112198"/>
                    <a:pt x="0" y="101341"/>
                  </a:cubicBezTo>
                  <a:lnTo>
                    <a:pt x="0" y="19906"/>
                  </a:lnTo>
                  <a:cubicBezTo>
                    <a:pt x="0" y="9048"/>
                    <a:pt x="9037" y="0"/>
                    <a:pt x="19882" y="0"/>
                  </a:cubicBezTo>
                  <a:lnTo>
                    <a:pt x="19882" y="0"/>
                  </a:lnTo>
                  <a:cubicBezTo>
                    <a:pt x="30727" y="0"/>
                    <a:pt x="39764" y="9048"/>
                    <a:pt x="39764" y="19906"/>
                  </a:cubicBezTo>
                  <a:close/>
                </a:path>
              </a:pathLst>
            </a:custGeom>
            <a:solidFill>
              <a:srgbClr val="7EB4B4"/>
            </a:solidFill>
            <a:ln w="18073" cap="flat">
              <a:noFill/>
              <a:prstDash val="solid"/>
              <a:miter/>
            </a:ln>
          </p:spPr>
          <p:txBody>
            <a:bodyPr rtlCol="0" anchor="ctr"/>
            <a:lstStyle/>
            <a:p>
              <a:endParaRPr lang="en-US"/>
            </a:p>
          </p:txBody>
        </p:sp>
        <p:sp>
          <p:nvSpPr>
            <p:cNvPr id="741" name="Freeform 740">
              <a:extLst>
                <a:ext uri="{FF2B5EF4-FFF2-40B4-BE49-F238E27FC236}">
                  <a16:creationId xmlns:a16="http://schemas.microsoft.com/office/drawing/2014/main" id="{7134E0D0-FA52-C249-98E9-B5B07C8D0CA6}"/>
                </a:ext>
              </a:extLst>
            </p:cNvPr>
            <p:cNvSpPr/>
            <p:nvPr/>
          </p:nvSpPr>
          <p:spPr>
            <a:xfrm>
              <a:off x="10047339" y="3966830"/>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4"/>
                    <a:pt x="65752" y="117984"/>
                  </a:cubicBezTo>
                  <a:lnTo>
                    <a:pt x="65752" y="117984"/>
                  </a:lnTo>
                  <a:cubicBezTo>
                    <a:pt x="56714" y="123412"/>
                    <a:pt x="44062" y="117984"/>
                    <a:pt x="38640" y="108935"/>
                  </a:cubicBezTo>
                  <a:lnTo>
                    <a:pt x="2491" y="29311"/>
                  </a:lnTo>
                  <a:cubicBezTo>
                    <a:pt x="-2931" y="18453"/>
                    <a:pt x="684" y="7595"/>
                    <a:pt x="11528" y="2166"/>
                  </a:cubicBezTo>
                  <a:close/>
                </a:path>
              </a:pathLst>
            </a:custGeom>
            <a:solidFill>
              <a:srgbClr val="7EB4B4"/>
            </a:solidFill>
            <a:ln w="18073" cap="flat">
              <a:noFill/>
              <a:prstDash val="solid"/>
              <a:miter/>
            </a:ln>
          </p:spPr>
          <p:txBody>
            <a:bodyPr rtlCol="0" anchor="ctr"/>
            <a:lstStyle/>
            <a:p>
              <a:endParaRPr lang="en-US"/>
            </a:p>
          </p:txBody>
        </p:sp>
        <p:sp>
          <p:nvSpPr>
            <p:cNvPr id="742" name="Freeform 741">
              <a:extLst>
                <a:ext uri="{FF2B5EF4-FFF2-40B4-BE49-F238E27FC236}">
                  <a16:creationId xmlns:a16="http://schemas.microsoft.com/office/drawing/2014/main" id="{91259EF6-BE29-A24B-B372-4B1BAFAC271A}"/>
                </a:ext>
              </a:extLst>
            </p:cNvPr>
            <p:cNvSpPr/>
            <p:nvPr userDrawn="1"/>
          </p:nvSpPr>
          <p:spPr>
            <a:xfrm>
              <a:off x="10367939" y="3360954"/>
              <a:ext cx="39763" cy="121246"/>
            </a:xfrm>
            <a:custGeom>
              <a:avLst/>
              <a:gdLst>
                <a:gd name="connsiteX0" fmla="*/ 39764 w 39763"/>
                <a:gd name="connsiteY0" fmla="*/ 19906 h 121246"/>
                <a:gd name="connsiteX1" fmla="*/ 39764 w 39763"/>
                <a:gd name="connsiteY1" fmla="*/ 101341 h 121246"/>
                <a:gd name="connsiteX2" fmla="*/ 19882 w 39763"/>
                <a:gd name="connsiteY2" fmla="*/ 121246 h 121246"/>
                <a:gd name="connsiteX3" fmla="*/ 19882 w 39763"/>
                <a:gd name="connsiteY3" fmla="*/ 121246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8"/>
                    <a:pt x="30727" y="121246"/>
                    <a:pt x="19882" y="121246"/>
                  </a:cubicBezTo>
                  <a:lnTo>
                    <a:pt x="19882" y="121246"/>
                  </a:lnTo>
                  <a:cubicBezTo>
                    <a:pt x="9037" y="121246"/>
                    <a:pt x="0" y="112198"/>
                    <a:pt x="0" y="101341"/>
                  </a:cubicBezTo>
                  <a:lnTo>
                    <a:pt x="0" y="19906"/>
                  </a:lnTo>
                  <a:cubicBezTo>
                    <a:pt x="0" y="9048"/>
                    <a:pt x="9037" y="0"/>
                    <a:pt x="19882" y="0"/>
                  </a:cubicBezTo>
                  <a:lnTo>
                    <a:pt x="19882" y="0"/>
                  </a:lnTo>
                  <a:cubicBezTo>
                    <a:pt x="30727" y="0"/>
                    <a:pt x="39764" y="9048"/>
                    <a:pt x="39764" y="19906"/>
                  </a:cubicBezTo>
                  <a:close/>
                </a:path>
              </a:pathLst>
            </a:custGeom>
            <a:solidFill>
              <a:srgbClr val="7EB4B4"/>
            </a:solidFill>
            <a:ln w="18073" cap="flat">
              <a:noFill/>
              <a:prstDash val="solid"/>
              <a:miter/>
            </a:ln>
          </p:spPr>
          <p:txBody>
            <a:bodyPr rtlCol="0" anchor="ctr"/>
            <a:lstStyle/>
            <a:p>
              <a:endParaRPr lang="en-US"/>
            </a:p>
          </p:txBody>
        </p:sp>
        <p:sp>
          <p:nvSpPr>
            <p:cNvPr id="743" name="Freeform 742">
              <a:extLst>
                <a:ext uri="{FF2B5EF4-FFF2-40B4-BE49-F238E27FC236}">
                  <a16:creationId xmlns:a16="http://schemas.microsoft.com/office/drawing/2014/main" id="{892D3F84-6D98-8E4C-BFC6-1A6EA6C3EAF4}"/>
                </a:ext>
              </a:extLst>
            </p:cNvPr>
            <p:cNvSpPr/>
            <p:nvPr/>
          </p:nvSpPr>
          <p:spPr>
            <a:xfrm>
              <a:off x="10652831" y="3360597"/>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4"/>
                    <a:pt x="65752" y="117984"/>
                  </a:cubicBezTo>
                  <a:lnTo>
                    <a:pt x="65752" y="117984"/>
                  </a:lnTo>
                  <a:cubicBezTo>
                    <a:pt x="56714" y="123412"/>
                    <a:pt x="44062" y="117984"/>
                    <a:pt x="38640" y="108935"/>
                  </a:cubicBezTo>
                  <a:lnTo>
                    <a:pt x="2491" y="29311"/>
                  </a:lnTo>
                  <a:cubicBezTo>
                    <a:pt x="-2931" y="18453"/>
                    <a:pt x="684" y="7595"/>
                    <a:pt x="11528" y="2166"/>
                  </a:cubicBezTo>
                  <a:close/>
                </a:path>
              </a:pathLst>
            </a:custGeom>
            <a:solidFill>
              <a:srgbClr val="7EB4B4"/>
            </a:solidFill>
            <a:ln w="18073" cap="flat">
              <a:noFill/>
              <a:prstDash val="solid"/>
              <a:miter/>
            </a:ln>
          </p:spPr>
          <p:txBody>
            <a:bodyPr rtlCol="0" anchor="ctr"/>
            <a:lstStyle/>
            <a:p>
              <a:endParaRPr lang="en-US"/>
            </a:p>
          </p:txBody>
        </p:sp>
        <p:sp>
          <p:nvSpPr>
            <p:cNvPr id="744" name="Freeform 743">
              <a:extLst>
                <a:ext uri="{FF2B5EF4-FFF2-40B4-BE49-F238E27FC236}">
                  <a16:creationId xmlns:a16="http://schemas.microsoft.com/office/drawing/2014/main" id="{42F4928B-AB53-CD44-956A-D029791100B6}"/>
                </a:ext>
              </a:extLst>
            </p:cNvPr>
            <p:cNvSpPr/>
            <p:nvPr/>
          </p:nvSpPr>
          <p:spPr>
            <a:xfrm>
              <a:off x="10955681" y="3360597"/>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4"/>
                    <a:pt x="66552" y="117984"/>
                  </a:cubicBezTo>
                  <a:lnTo>
                    <a:pt x="66552" y="117984"/>
                  </a:lnTo>
                  <a:cubicBezTo>
                    <a:pt x="57515" y="123412"/>
                    <a:pt x="44863" y="117984"/>
                    <a:pt x="39441" y="108935"/>
                  </a:cubicBezTo>
                  <a:lnTo>
                    <a:pt x="3292" y="29311"/>
                  </a:lnTo>
                  <a:cubicBezTo>
                    <a:pt x="-3938" y="18453"/>
                    <a:pt x="1484" y="7595"/>
                    <a:pt x="12329" y="2166"/>
                  </a:cubicBezTo>
                  <a:close/>
                </a:path>
              </a:pathLst>
            </a:custGeom>
            <a:solidFill>
              <a:srgbClr val="7EB4B4"/>
            </a:solidFill>
            <a:ln w="18073" cap="flat">
              <a:noFill/>
              <a:prstDash val="solid"/>
              <a:miter/>
            </a:ln>
          </p:spPr>
          <p:txBody>
            <a:bodyPr rtlCol="0" anchor="ctr"/>
            <a:lstStyle/>
            <a:p>
              <a:endParaRPr lang="en-US"/>
            </a:p>
          </p:txBody>
        </p:sp>
        <p:sp>
          <p:nvSpPr>
            <p:cNvPr id="745" name="Freeform 744">
              <a:extLst>
                <a:ext uri="{FF2B5EF4-FFF2-40B4-BE49-F238E27FC236}">
                  <a16:creationId xmlns:a16="http://schemas.microsoft.com/office/drawing/2014/main" id="{61DAF069-44AD-2740-A495-8E53175B4674}"/>
                </a:ext>
              </a:extLst>
            </p:cNvPr>
            <p:cNvSpPr/>
            <p:nvPr/>
          </p:nvSpPr>
          <p:spPr>
            <a:xfrm>
              <a:off x="10350188" y="3664618"/>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3 h 120149"/>
                <a:gd name="connsiteX5" fmla="*/ 66552 w 77752"/>
                <a:gd name="connsiteY5" fmla="*/ 117983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solidFill>
              <a:srgbClr val="7EB4B4"/>
            </a:solidFill>
            <a:ln w="18073" cap="flat">
              <a:noFill/>
              <a:prstDash val="solid"/>
              <a:miter/>
            </a:ln>
          </p:spPr>
          <p:txBody>
            <a:bodyPr rtlCol="0" anchor="ctr"/>
            <a:lstStyle/>
            <a:p>
              <a:endParaRPr lang="en-US"/>
            </a:p>
          </p:txBody>
        </p:sp>
        <p:sp>
          <p:nvSpPr>
            <p:cNvPr id="746" name="Freeform 745">
              <a:extLst>
                <a:ext uri="{FF2B5EF4-FFF2-40B4-BE49-F238E27FC236}">
                  <a16:creationId xmlns:a16="http://schemas.microsoft.com/office/drawing/2014/main" id="{B5EA1121-ECC9-EE47-B5C9-1EB208C2B76B}"/>
                </a:ext>
              </a:extLst>
            </p:cNvPr>
            <p:cNvSpPr/>
            <p:nvPr/>
          </p:nvSpPr>
          <p:spPr>
            <a:xfrm>
              <a:off x="10652831" y="3664618"/>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3 h 120149"/>
                <a:gd name="connsiteX5" fmla="*/ 65752 w 76952"/>
                <a:gd name="connsiteY5" fmla="*/ 117983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3"/>
                  </a:cubicBezTo>
                  <a:lnTo>
                    <a:pt x="65752" y="117983"/>
                  </a:lnTo>
                  <a:cubicBezTo>
                    <a:pt x="56714" y="123413"/>
                    <a:pt x="44062" y="117983"/>
                    <a:pt x="38640" y="108935"/>
                  </a:cubicBezTo>
                  <a:lnTo>
                    <a:pt x="2491" y="29311"/>
                  </a:lnTo>
                  <a:cubicBezTo>
                    <a:pt x="-2931" y="18453"/>
                    <a:pt x="684" y="7595"/>
                    <a:pt x="11528" y="2166"/>
                  </a:cubicBezTo>
                  <a:close/>
                </a:path>
              </a:pathLst>
            </a:custGeom>
            <a:solidFill>
              <a:srgbClr val="7EB4B4"/>
            </a:solidFill>
            <a:ln w="18073" cap="flat">
              <a:noFill/>
              <a:prstDash val="solid"/>
              <a:miter/>
            </a:ln>
          </p:spPr>
          <p:txBody>
            <a:bodyPr rtlCol="0" anchor="ctr"/>
            <a:lstStyle/>
            <a:p>
              <a:endParaRPr lang="en-US"/>
            </a:p>
          </p:txBody>
        </p:sp>
        <p:sp>
          <p:nvSpPr>
            <p:cNvPr id="747" name="Freeform 746">
              <a:extLst>
                <a:ext uri="{FF2B5EF4-FFF2-40B4-BE49-F238E27FC236}">
                  <a16:creationId xmlns:a16="http://schemas.microsoft.com/office/drawing/2014/main" id="{755C13E1-231D-774C-B025-787A033E17FD}"/>
                </a:ext>
              </a:extLst>
            </p:cNvPr>
            <p:cNvSpPr/>
            <p:nvPr/>
          </p:nvSpPr>
          <p:spPr>
            <a:xfrm>
              <a:off x="10350188" y="3966830"/>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4"/>
                    <a:pt x="66552" y="117984"/>
                  </a:cubicBezTo>
                  <a:lnTo>
                    <a:pt x="66552" y="117984"/>
                  </a:lnTo>
                  <a:cubicBezTo>
                    <a:pt x="57515" y="123412"/>
                    <a:pt x="44863" y="117984"/>
                    <a:pt x="39441" y="108935"/>
                  </a:cubicBezTo>
                  <a:lnTo>
                    <a:pt x="3292" y="29311"/>
                  </a:lnTo>
                  <a:cubicBezTo>
                    <a:pt x="-3938" y="18453"/>
                    <a:pt x="1484" y="7595"/>
                    <a:pt x="12329" y="2166"/>
                  </a:cubicBezTo>
                  <a:close/>
                </a:path>
              </a:pathLst>
            </a:custGeom>
            <a:solidFill>
              <a:srgbClr val="7EB4B4"/>
            </a:solidFill>
            <a:ln w="18073" cap="flat">
              <a:noFill/>
              <a:prstDash val="solid"/>
              <a:miter/>
            </a:ln>
          </p:spPr>
          <p:txBody>
            <a:bodyPr rtlCol="0" anchor="ctr"/>
            <a:lstStyle/>
            <a:p>
              <a:endParaRPr lang="en-US"/>
            </a:p>
          </p:txBody>
        </p:sp>
        <p:sp>
          <p:nvSpPr>
            <p:cNvPr id="748" name="Freeform 747">
              <a:extLst>
                <a:ext uri="{FF2B5EF4-FFF2-40B4-BE49-F238E27FC236}">
                  <a16:creationId xmlns:a16="http://schemas.microsoft.com/office/drawing/2014/main" id="{6556F3A5-8218-CF48-A298-CB27CA31737C}"/>
                </a:ext>
              </a:extLst>
            </p:cNvPr>
            <p:cNvSpPr/>
            <p:nvPr/>
          </p:nvSpPr>
          <p:spPr>
            <a:xfrm>
              <a:off x="10975240" y="3664776"/>
              <a:ext cx="39763" cy="121445"/>
            </a:xfrm>
            <a:custGeom>
              <a:avLst/>
              <a:gdLst>
                <a:gd name="connsiteX0" fmla="*/ 39764 w 39763"/>
                <a:gd name="connsiteY0" fmla="*/ 20105 h 121445"/>
                <a:gd name="connsiteX1" fmla="*/ 39764 w 39763"/>
                <a:gd name="connsiteY1" fmla="*/ 101539 h 121445"/>
                <a:gd name="connsiteX2" fmla="*/ 19882 w 39763"/>
                <a:gd name="connsiteY2" fmla="*/ 121446 h 121445"/>
                <a:gd name="connsiteX3" fmla="*/ 19882 w 39763"/>
                <a:gd name="connsiteY3" fmla="*/ 121446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6" y="121446"/>
                    <a:pt x="19882" y="121446"/>
                  </a:cubicBezTo>
                  <a:lnTo>
                    <a:pt x="19882" y="121446"/>
                  </a:lnTo>
                  <a:cubicBezTo>
                    <a:pt x="9037" y="121446"/>
                    <a:pt x="0" y="112397"/>
                    <a:pt x="0" y="101539"/>
                  </a:cubicBezTo>
                  <a:lnTo>
                    <a:pt x="0" y="20105"/>
                  </a:lnTo>
                  <a:cubicBezTo>
                    <a:pt x="0" y="9247"/>
                    <a:pt x="9037" y="199"/>
                    <a:pt x="19882" y="199"/>
                  </a:cubicBezTo>
                  <a:lnTo>
                    <a:pt x="19882" y="199"/>
                  </a:lnTo>
                  <a:cubicBezTo>
                    <a:pt x="28919" y="-1611"/>
                    <a:pt x="39764" y="9247"/>
                    <a:pt x="39764" y="20105"/>
                  </a:cubicBezTo>
                  <a:close/>
                </a:path>
              </a:pathLst>
            </a:custGeom>
            <a:solidFill>
              <a:srgbClr val="7EB4B4"/>
            </a:solidFill>
            <a:ln w="18073" cap="flat">
              <a:noFill/>
              <a:prstDash val="solid"/>
              <a:miter/>
            </a:ln>
          </p:spPr>
          <p:txBody>
            <a:bodyPr rtlCol="0" anchor="ctr"/>
            <a:lstStyle/>
            <a:p>
              <a:endParaRPr lang="en-US"/>
            </a:p>
          </p:txBody>
        </p:sp>
        <p:sp>
          <p:nvSpPr>
            <p:cNvPr id="749" name="Freeform 748">
              <a:extLst>
                <a:ext uri="{FF2B5EF4-FFF2-40B4-BE49-F238E27FC236}">
                  <a16:creationId xmlns:a16="http://schemas.microsoft.com/office/drawing/2014/main" id="{EC50ED18-0759-F04A-A41A-237D3658D05D}"/>
                </a:ext>
              </a:extLst>
            </p:cNvPr>
            <p:cNvSpPr/>
            <p:nvPr/>
          </p:nvSpPr>
          <p:spPr>
            <a:xfrm>
              <a:off x="10671590" y="3967186"/>
              <a:ext cx="39763" cy="121246"/>
            </a:xfrm>
            <a:custGeom>
              <a:avLst/>
              <a:gdLst>
                <a:gd name="connsiteX0" fmla="*/ 39764 w 39763"/>
                <a:gd name="connsiteY0" fmla="*/ 19906 h 121246"/>
                <a:gd name="connsiteX1" fmla="*/ 39764 w 39763"/>
                <a:gd name="connsiteY1" fmla="*/ 101341 h 121246"/>
                <a:gd name="connsiteX2" fmla="*/ 19882 w 39763"/>
                <a:gd name="connsiteY2" fmla="*/ 121246 h 121246"/>
                <a:gd name="connsiteX3" fmla="*/ 19882 w 39763"/>
                <a:gd name="connsiteY3" fmla="*/ 121246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8"/>
                    <a:pt x="30726" y="121246"/>
                    <a:pt x="19882" y="121246"/>
                  </a:cubicBezTo>
                  <a:lnTo>
                    <a:pt x="19882" y="121246"/>
                  </a:lnTo>
                  <a:cubicBezTo>
                    <a:pt x="9037" y="121246"/>
                    <a:pt x="0" y="112198"/>
                    <a:pt x="0" y="101341"/>
                  </a:cubicBezTo>
                  <a:lnTo>
                    <a:pt x="0" y="19906"/>
                  </a:lnTo>
                  <a:cubicBezTo>
                    <a:pt x="0" y="9048"/>
                    <a:pt x="9037" y="0"/>
                    <a:pt x="19882" y="0"/>
                  </a:cubicBezTo>
                  <a:lnTo>
                    <a:pt x="19882" y="0"/>
                  </a:lnTo>
                  <a:cubicBezTo>
                    <a:pt x="30726" y="0"/>
                    <a:pt x="39764" y="9048"/>
                    <a:pt x="39764" y="19906"/>
                  </a:cubicBezTo>
                  <a:close/>
                </a:path>
              </a:pathLst>
            </a:custGeom>
            <a:solidFill>
              <a:srgbClr val="7EB4B4"/>
            </a:solidFill>
            <a:ln w="18073" cap="flat">
              <a:noFill/>
              <a:prstDash val="solid"/>
              <a:miter/>
            </a:ln>
          </p:spPr>
          <p:txBody>
            <a:bodyPr rtlCol="0" anchor="ctr"/>
            <a:lstStyle/>
            <a:p>
              <a:endParaRPr lang="en-US"/>
            </a:p>
          </p:txBody>
        </p:sp>
        <p:sp>
          <p:nvSpPr>
            <p:cNvPr id="750" name="Freeform 749">
              <a:extLst>
                <a:ext uri="{FF2B5EF4-FFF2-40B4-BE49-F238E27FC236}">
                  <a16:creationId xmlns:a16="http://schemas.microsoft.com/office/drawing/2014/main" id="{DA7D89A7-4049-1942-BB74-A190BE5BE477}"/>
                </a:ext>
              </a:extLst>
            </p:cNvPr>
            <p:cNvSpPr/>
            <p:nvPr/>
          </p:nvSpPr>
          <p:spPr>
            <a:xfrm>
              <a:off x="10955681" y="3966830"/>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4"/>
                    <a:pt x="66552" y="117984"/>
                  </a:cubicBezTo>
                  <a:lnTo>
                    <a:pt x="66552" y="117984"/>
                  </a:lnTo>
                  <a:cubicBezTo>
                    <a:pt x="57515" y="123412"/>
                    <a:pt x="44863" y="117984"/>
                    <a:pt x="39441" y="108935"/>
                  </a:cubicBezTo>
                  <a:lnTo>
                    <a:pt x="3292" y="29311"/>
                  </a:lnTo>
                  <a:cubicBezTo>
                    <a:pt x="-3938" y="18453"/>
                    <a:pt x="1484" y="7595"/>
                    <a:pt x="12329" y="2166"/>
                  </a:cubicBezTo>
                  <a:close/>
                </a:path>
              </a:pathLst>
            </a:custGeom>
            <a:solidFill>
              <a:srgbClr val="7EB4B4"/>
            </a:solidFill>
            <a:ln w="18073" cap="flat">
              <a:noFill/>
              <a:prstDash val="solid"/>
              <a:miter/>
            </a:ln>
          </p:spPr>
          <p:txBody>
            <a:bodyPr rtlCol="0" anchor="ctr"/>
            <a:lstStyle/>
            <a:p>
              <a:endParaRPr lang="en-US"/>
            </a:p>
          </p:txBody>
        </p:sp>
        <p:sp>
          <p:nvSpPr>
            <p:cNvPr id="751" name="Freeform 750">
              <a:extLst>
                <a:ext uri="{FF2B5EF4-FFF2-40B4-BE49-F238E27FC236}">
                  <a16:creationId xmlns:a16="http://schemas.microsoft.com/office/drawing/2014/main" id="{E6FAA917-74B1-A74D-A113-CF52FB085421}"/>
                </a:ext>
              </a:extLst>
            </p:cNvPr>
            <p:cNvSpPr/>
            <p:nvPr userDrawn="1"/>
          </p:nvSpPr>
          <p:spPr>
            <a:xfrm>
              <a:off x="11277082" y="3360954"/>
              <a:ext cx="39763" cy="121246"/>
            </a:xfrm>
            <a:custGeom>
              <a:avLst/>
              <a:gdLst>
                <a:gd name="connsiteX0" fmla="*/ 39764 w 39763"/>
                <a:gd name="connsiteY0" fmla="*/ 19906 h 121246"/>
                <a:gd name="connsiteX1" fmla="*/ 39764 w 39763"/>
                <a:gd name="connsiteY1" fmla="*/ 101341 h 121246"/>
                <a:gd name="connsiteX2" fmla="*/ 19882 w 39763"/>
                <a:gd name="connsiteY2" fmla="*/ 121246 h 121246"/>
                <a:gd name="connsiteX3" fmla="*/ 19882 w 39763"/>
                <a:gd name="connsiteY3" fmla="*/ 121246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8"/>
                    <a:pt x="30726" y="121246"/>
                    <a:pt x="19882" y="121246"/>
                  </a:cubicBezTo>
                  <a:lnTo>
                    <a:pt x="19882" y="121246"/>
                  </a:lnTo>
                  <a:cubicBezTo>
                    <a:pt x="9037" y="121246"/>
                    <a:pt x="0" y="112198"/>
                    <a:pt x="0" y="101341"/>
                  </a:cubicBezTo>
                  <a:lnTo>
                    <a:pt x="0" y="19906"/>
                  </a:lnTo>
                  <a:cubicBezTo>
                    <a:pt x="0" y="9048"/>
                    <a:pt x="9037" y="0"/>
                    <a:pt x="19882" y="0"/>
                  </a:cubicBezTo>
                  <a:lnTo>
                    <a:pt x="19882" y="0"/>
                  </a:lnTo>
                  <a:cubicBezTo>
                    <a:pt x="30726" y="0"/>
                    <a:pt x="39764" y="9048"/>
                    <a:pt x="39764" y="19906"/>
                  </a:cubicBezTo>
                  <a:close/>
                </a:path>
              </a:pathLst>
            </a:custGeom>
            <a:solidFill>
              <a:srgbClr val="7EB4B4"/>
            </a:solidFill>
            <a:ln w="18073" cap="flat">
              <a:noFill/>
              <a:prstDash val="solid"/>
              <a:miter/>
            </a:ln>
          </p:spPr>
          <p:txBody>
            <a:bodyPr rtlCol="0" anchor="ctr"/>
            <a:lstStyle/>
            <a:p>
              <a:endParaRPr lang="en-US"/>
            </a:p>
          </p:txBody>
        </p:sp>
        <p:sp>
          <p:nvSpPr>
            <p:cNvPr id="752" name="Freeform 751">
              <a:extLst>
                <a:ext uri="{FF2B5EF4-FFF2-40B4-BE49-F238E27FC236}">
                  <a16:creationId xmlns:a16="http://schemas.microsoft.com/office/drawing/2014/main" id="{E73DA33B-6D61-CF4F-AC07-3ED071B05316}"/>
                </a:ext>
              </a:extLst>
            </p:cNvPr>
            <p:cNvSpPr/>
            <p:nvPr/>
          </p:nvSpPr>
          <p:spPr>
            <a:xfrm>
              <a:off x="11561974" y="3360597"/>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4"/>
                    <a:pt x="65752" y="117984"/>
                  </a:cubicBezTo>
                  <a:lnTo>
                    <a:pt x="65752" y="117984"/>
                  </a:lnTo>
                  <a:cubicBezTo>
                    <a:pt x="56714" y="123412"/>
                    <a:pt x="44062" y="117984"/>
                    <a:pt x="38640" y="108935"/>
                  </a:cubicBezTo>
                  <a:lnTo>
                    <a:pt x="2491" y="29311"/>
                  </a:lnTo>
                  <a:cubicBezTo>
                    <a:pt x="-2931" y="18453"/>
                    <a:pt x="684" y="7595"/>
                    <a:pt x="11528" y="2166"/>
                  </a:cubicBezTo>
                  <a:close/>
                </a:path>
              </a:pathLst>
            </a:custGeom>
            <a:solidFill>
              <a:srgbClr val="7EB4B4"/>
            </a:solidFill>
            <a:ln w="18073" cap="flat">
              <a:noFill/>
              <a:prstDash val="solid"/>
              <a:miter/>
            </a:ln>
          </p:spPr>
          <p:txBody>
            <a:bodyPr rtlCol="0" anchor="ctr"/>
            <a:lstStyle/>
            <a:p>
              <a:endParaRPr lang="en-US"/>
            </a:p>
          </p:txBody>
        </p:sp>
        <p:sp>
          <p:nvSpPr>
            <p:cNvPr id="753" name="Freeform 752">
              <a:extLst>
                <a:ext uri="{FF2B5EF4-FFF2-40B4-BE49-F238E27FC236}">
                  <a16:creationId xmlns:a16="http://schemas.microsoft.com/office/drawing/2014/main" id="{A1A2C292-A1DB-F84B-BDF2-50ECD3058E9A}"/>
                </a:ext>
              </a:extLst>
            </p:cNvPr>
            <p:cNvSpPr/>
            <p:nvPr/>
          </p:nvSpPr>
          <p:spPr>
            <a:xfrm>
              <a:off x="11864823" y="3360597"/>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4 h 120149"/>
                <a:gd name="connsiteX5" fmla="*/ 66552 w 77753"/>
                <a:gd name="connsiteY5" fmla="*/ 117984 h 120149"/>
                <a:gd name="connsiteX6" fmla="*/ 39441 w 77753"/>
                <a:gd name="connsiteY6" fmla="*/ 108935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9" y="2166"/>
                    <a:pt x="39441" y="11214"/>
                  </a:cubicBezTo>
                  <a:lnTo>
                    <a:pt x="75590" y="90839"/>
                  </a:lnTo>
                  <a:cubicBezTo>
                    <a:pt x="81012" y="99887"/>
                    <a:pt x="75590" y="112554"/>
                    <a:pt x="66552" y="117984"/>
                  </a:cubicBezTo>
                  <a:lnTo>
                    <a:pt x="66552" y="117984"/>
                  </a:lnTo>
                  <a:cubicBezTo>
                    <a:pt x="57515" y="123412"/>
                    <a:pt x="44863" y="117984"/>
                    <a:pt x="39441" y="108935"/>
                  </a:cubicBezTo>
                  <a:lnTo>
                    <a:pt x="3292" y="29311"/>
                  </a:lnTo>
                  <a:cubicBezTo>
                    <a:pt x="-3938" y="18453"/>
                    <a:pt x="1484" y="7595"/>
                    <a:pt x="12329" y="2166"/>
                  </a:cubicBezTo>
                  <a:close/>
                </a:path>
              </a:pathLst>
            </a:custGeom>
            <a:solidFill>
              <a:srgbClr val="7EB4B4"/>
            </a:solidFill>
            <a:ln w="18073" cap="flat">
              <a:noFill/>
              <a:prstDash val="solid"/>
              <a:miter/>
            </a:ln>
          </p:spPr>
          <p:txBody>
            <a:bodyPr rtlCol="0" anchor="ctr"/>
            <a:lstStyle/>
            <a:p>
              <a:endParaRPr lang="en-US"/>
            </a:p>
          </p:txBody>
        </p:sp>
        <p:sp>
          <p:nvSpPr>
            <p:cNvPr id="754" name="Freeform 753">
              <a:extLst>
                <a:ext uri="{FF2B5EF4-FFF2-40B4-BE49-F238E27FC236}">
                  <a16:creationId xmlns:a16="http://schemas.microsoft.com/office/drawing/2014/main" id="{D3295035-1527-3A41-A470-A5FDFCDE104F}"/>
                </a:ext>
              </a:extLst>
            </p:cNvPr>
            <p:cNvSpPr/>
            <p:nvPr/>
          </p:nvSpPr>
          <p:spPr>
            <a:xfrm>
              <a:off x="11259331" y="3664618"/>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89 w 77752"/>
                <a:gd name="connsiteY3" fmla="*/ 90839 h 120149"/>
                <a:gd name="connsiteX4" fmla="*/ 66552 w 77752"/>
                <a:gd name="connsiteY4" fmla="*/ 117983 h 120149"/>
                <a:gd name="connsiteX5" fmla="*/ 66552 w 77752"/>
                <a:gd name="connsiteY5" fmla="*/ 117983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89" y="90839"/>
                  </a:lnTo>
                  <a:cubicBezTo>
                    <a:pt x="81012" y="99887"/>
                    <a:pt x="75589" y="112555"/>
                    <a:pt x="66552" y="117983"/>
                  </a:cubicBezTo>
                  <a:lnTo>
                    <a:pt x="66552" y="117983"/>
                  </a:lnTo>
                  <a:cubicBezTo>
                    <a:pt x="57515" y="123413"/>
                    <a:pt x="44863" y="117983"/>
                    <a:pt x="39441" y="108935"/>
                  </a:cubicBezTo>
                  <a:lnTo>
                    <a:pt x="3292" y="29311"/>
                  </a:lnTo>
                  <a:cubicBezTo>
                    <a:pt x="-3938" y="18453"/>
                    <a:pt x="1485" y="7595"/>
                    <a:pt x="12329" y="2166"/>
                  </a:cubicBezTo>
                  <a:close/>
                </a:path>
              </a:pathLst>
            </a:custGeom>
            <a:solidFill>
              <a:srgbClr val="7EB4B4"/>
            </a:solidFill>
            <a:ln w="18073" cap="flat">
              <a:noFill/>
              <a:prstDash val="solid"/>
              <a:miter/>
            </a:ln>
          </p:spPr>
          <p:txBody>
            <a:bodyPr rtlCol="0" anchor="ctr"/>
            <a:lstStyle/>
            <a:p>
              <a:endParaRPr lang="en-US"/>
            </a:p>
          </p:txBody>
        </p:sp>
        <p:sp>
          <p:nvSpPr>
            <p:cNvPr id="755" name="Freeform 754">
              <a:extLst>
                <a:ext uri="{FF2B5EF4-FFF2-40B4-BE49-F238E27FC236}">
                  <a16:creationId xmlns:a16="http://schemas.microsoft.com/office/drawing/2014/main" id="{FA93D2F3-BAB5-BC47-B71C-178CFFAC1C95}"/>
                </a:ext>
              </a:extLst>
            </p:cNvPr>
            <p:cNvSpPr/>
            <p:nvPr/>
          </p:nvSpPr>
          <p:spPr>
            <a:xfrm>
              <a:off x="11561974" y="3664618"/>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3 h 120149"/>
                <a:gd name="connsiteX5" fmla="*/ 65752 w 76952"/>
                <a:gd name="connsiteY5" fmla="*/ 117983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3"/>
                  </a:cubicBezTo>
                  <a:lnTo>
                    <a:pt x="65752" y="117983"/>
                  </a:lnTo>
                  <a:cubicBezTo>
                    <a:pt x="56714" y="123413"/>
                    <a:pt x="44062" y="117983"/>
                    <a:pt x="38640" y="108935"/>
                  </a:cubicBezTo>
                  <a:lnTo>
                    <a:pt x="2491" y="29311"/>
                  </a:lnTo>
                  <a:cubicBezTo>
                    <a:pt x="-2931" y="18453"/>
                    <a:pt x="684" y="7595"/>
                    <a:pt x="11528" y="2166"/>
                  </a:cubicBezTo>
                  <a:close/>
                </a:path>
              </a:pathLst>
            </a:custGeom>
            <a:solidFill>
              <a:srgbClr val="7EB4B4"/>
            </a:solidFill>
            <a:ln w="18073" cap="flat">
              <a:noFill/>
              <a:prstDash val="solid"/>
              <a:miter/>
            </a:ln>
          </p:spPr>
          <p:txBody>
            <a:bodyPr rtlCol="0" anchor="ctr"/>
            <a:lstStyle/>
            <a:p>
              <a:endParaRPr lang="en-US"/>
            </a:p>
          </p:txBody>
        </p:sp>
        <p:sp>
          <p:nvSpPr>
            <p:cNvPr id="756" name="Freeform 755">
              <a:extLst>
                <a:ext uri="{FF2B5EF4-FFF2-40B4-BE49-F238E27FC236}">
                  <a16:creationId xmlns:a16="http://schemas.microsoft.com/office/drawing/2014/main" id="{B3C159E8-4951-7849-9017-FC703D3E42D6}"/>
                </a:ext>
              </a:extLst>
            </p:cNvPr>
            <p:cNvSpPr/>
            <p:nvPr/>
          </p:nvSpPr>
          <p:spPr>
            <a:xfrm>
              <a:off x="11259331" y="3966830"/>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89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89" y="90839"/>
                  </a:lnTo>
                  <a:cubicBezTo>
                    <a:pt x="81012" y="99887"/>
                    <a:pt x="75589" y="112554"/>
                    <a:pt x="66552" y="117984"/>
                  </a:cubicBezTo>
                  <a:lnTo>
                    <a:pt x="66552" y="117984"/>
                  </a:lnTo>
                  <a:cubicBezTo>
                    <a:pt x="57515" y="123412"/>
                    <a:pt x="44863" y="117984"/>
                    <a:pt x="39441" y="108935"/>
                  </a:cubicBezTo>
                  <a:lnTo>
                    <a:pt x="3292" y="29311"/>
                  </a:lnTo>
                  <a:cubicBezTo>
                    <a:pt x="-3938" y="18453"/>
                    <a:pt x="1485" y="7595"/>
                    <a:pt x="12329" y="2166"/>
                  </a:cubicBezTo>
                  <a:close/>
                </a:path>
              </a:pathLst>
            </a:custGeom>
            <a:solidFill>
              <a:srgbClr val="7EB4B4"/>
            </a:solidFill>
            <a:ln w="18073" cap="flat">
              <a:noFill/>
              <a:prstDash val="solid"/>
              <a:miter/>
            </a:ln>
          </p:spPr>
          <p:txBody>
            <a:bodyPr rtlCol="0" anchor="ctr"/>
            <a:lstStyle/>
            <a:p>
              <a:endParaRPr lang="en-US"/>
            </a:p>
          </p:txBody>
        </p:sp>
        <p:sp>
          <p:nvSpPr>
            <p:cNvPr id="757" name="Freeform 756">
              <a:extLst>
                <a:ext uri="{FF2B5EF4-FFF2-40B4-BE49-F238E27FC236}">
                  <a16:creationId xmlns:a16="http://schemas.microsoft.com/office/drawing/2014/main" id="{2FA0DD11-88DC-2947-AA8C-A88C54975918}"/>
                </a:ext>
              </a:extLst>
            </p:cNvPr>
            <p:cNvSpPr/>
            <p:nvPr/>
          </p:nvSpPr>
          <p:spPr>
            <a:xfrm>
              <a:off x="11882575" y="3664776"/>
              <a:ext cx="39763" cy="121445"/>
            </a:xfrm>
            <a:custGeom>
              <a:avLst/>
              <a:gdLst>
                <a:gd name="connsiteX0" fmla="*/ 39763 w 39763"/>
                <a:gd name="connsiteY0" fmla="*/ 20105 h 121445"/>
                <a:gd name="connsiteX1" fmla="*/ 39763 w 39763"/>
                <a:gd name="connsiteY1" fmla="*/ 101539 h 121445"/>
                <a:gd name="connsiteX2" fmla="*/ 19881 w 39763"/>
                <a:gd name="connsiteY2" fmla="*/ 121446 h 121445"/>
                <a:gd name="connsiteX3" fmla="*/ 19881 w 39763"/>
                <a:gd name="connsiteY3" fmla="*/ 121446 h 121445"/>
                <a:gd name="connsiteX4" fmla="*/ 0 w 39763"/>
                <a:gd name="connsiteY4" fmla="*/ 101539 h 121445"/>
                <a:gd name="connsiteX5" fmla="*/ 0 w 39763"/>
                <a:gd name="connsiteY5" fmla="*/ 20105 h 121445"/>
                <a:gd name="connsiteX6" fmla="*/ 19881 w 39763"/>
                <a:gd name="connsiteY6" fmla="*/ 199 h 121445"/>
                <a:gd name="connsiteX7" fmla="*/ 19881 w 39763"/>
                <a:gd name="connsiteY7" fmla="*/ 199 h 121445"/>
                <a:gd name="connsiteX8" fmla="*/ 39763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3" y="20105"/>
                  </a:moveTo>
                  <a:lnTo>
                    <a:pt x="39763" y="101539"/>
                  </a:lnTo>
                  <a:cubicBezTo>
                    <a:pt x="39763" y="112397"/>
                    <a:pt x="30726" y="121446"/>
                    <a:pt x="19881" y="121446"/>
                  </a:cubicBezTo>
                  <a:lnTo>
                    <a:pt x="19881" y="121446"/>
                  </a:lnTo>
                  <a:cubicBezTo>
                    <a:pt x="9037" y="121446"/>
                    <a:pt x="0" y="112397"/>
                    <a:pt x="0" y="101539"/>
                  </a:cubicBezTo>
                  <a:lnTo>
                    <a:pt x="0" y="20105"/>
                  </a:lnTo>
                  <a:cubicBezTo>
                    <a:pt x="0" y="9247"/>
                    <a:pt x="9037" y="199"/>
                    <a:pt x="19881" y="199"/>
                  </a:cubicBezTo>
                  <a:lnTo>
                    <a:pt x="19881" y="199"/>
                  </a:lnTo>
                  <a:cubicBezTo>
                    <a:pt x="30726" y="-1611"/>
                    <a:pt x="39763" y="9247"/>
                    <a:pt x="39763" y="20105"/>
                  </a:cubicBezTo>
                  <a:close/>
                </a:path>
              </a:pathLst>
            </a:custGeom>
            <a:solidFill>
              <a:srgbClr val="7EB4B4"/>
            </a:solidFill>
            <a:ln w="18073" cap="flat">
              <a:noFill/>
              <a:prstDash val="solid"/>
              <a:miter/>
            </a:ln>
          </p:spPr>
          <p:txBody>
            <a:bodyPr rtlCol="0" anchor="ctr"/>
            <a:lstStyle/>
            <a:p>
              <a:endParaRPr lang="en-US"/>
            </a:p>
          </p:txBody>
        </p:sp>
        <p:sp>
          <p:nvSpPr>
            <p:cNvPr id="758" name="Freeform 757">
              <a:extLst>
                <a:ext uri="{FF2B5EF4-FFF2-40B4-BE49-F238E27FC236}">
                  <a16:creationId xmlns:a16="http://schemas.microsoft.com/office/drawing/2014/main" id="{8352B1CE-BD19-724C-A091-7C473B9FA724}"/>
                </a:ext>
              </a:extLst>
            </p:cNvPr>
            <p:cNvSpPr/>
            <p:nvPr/>
          </p:nvSpPr>
          <p:spPr>
            <a:xfrm>
              <a:off x="11580732" y="3967186"/>
              <a:ext cx="39763" cy="121246"/>
            </a:xfrm>
            <a:custGeom>
              <a:avLst/>
              <a:gdLst>
                <a:gd name="connsiteX0" fmla="*/ 39764 w 39763"/>
                <a:gd name="connsiteY0" fmla="*/ 19906 h 121246"/>
                <a:gd name="connsiteX1" fmla="*/ 39764 w 39763"/>
                <a:gd name="connsiteY1" fmla="*/ 101341 h 121246"/>
                <a:gd name="connsiteX2" fmla="*/ 19882 w 39763"/>
                <a:gd name="connsiteY2" fmla="*/ 121246 h 121246"/>
                <a:gd name="connsiteX3" fmla="*/ 19882 w 39763"/>
                <a:gd name="connsiteY3" fmla="*/ 121246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8"/>
                    <a:pt x="30726" y="121246"/>
                    <a:pt x="19882" y="121246"/>
                  </a:cubicBezTo>
                  <a:lnTo>
                    <a:pt x="19882" y="121246"/>
                  </a:lnTo>
                  <a:cubicBezTo>
                    <a:pt x="9037" y="121246"/>
                    <a:pt x="0" y="112198"/>
                    <a:pt x="0" y="101341"/>
                  </a:cubicBezTo>
                  <a:lnTo>
                    <a:pt x="0" y="19906"/>
                  </a:lnTo>
                  <a:cubicBezTo>
                    <a:pt x="0" y="9048"/>
                    <a:pt x="9037" y="0"/>
                    <a:pt x="19882" y="0"/>
                  </a:cubicBezTo>
                  <a:lnTo>
                    <a:pt x="19882" y="0"/>
                  </a:lnTo>
                  <a:cubicBezTo>
                    <a:pt x="28919" y="0"/>
                    <a:pt x="39764" y="9048"/>
                    <a:pt x="39764" y="19906"/>
                  </a:cubicBezTo>
                  <a:close/>
                </a:path>
              </a:pathLst>
            </a:custGeom>
            <a:solidFill>
              <a:srgbClr val="7EB4B4"/>
            </a:solidFill>
            <a:ln w="18073" cap="flat">
              <a:noFill/>
              <a:prstDash val="solid"/>
              <a:miter/>
            </a:ln>
          </p:spPr>
          <p:txBody>
            <a:bodyPr rtlCol="0" anchor="ctr"/>
            <a:lstStyle/>
            <a:p>
              <a:endParaRPr lang="en-US"/>
            </a:p>
          </p:txBody>
        </p:sp>
        <p:sp>
          <p:nvSpPr>
            <p:cNvPr id="759" name="Freeform 758">
              <a:extLst>
                <a:ext uri="{FF2B5EF4-FFF2-40B4-BE49-F238E27FC236}">
                  <a16:creationId xmlns:a16="http://schemas.microsoft.com/office/drawing/2014/main" id="{93267032-F05F-7F4A-A6A0-91CAE0F29332}"/>
                </a:ext>
              </a:extLst>
            </p:cNvPr>
            <p:cNvSpPr/>
            <p:nvPr/>
          </p:nvSpPr>
          <p:spPr>
            <a:xfrm>
              <a:off x="11864823" y="3966830"/>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4 h 120149"/>
                <a:gd name="connsiteX5" fmla="*/ 66552 w 77753"/>
                <a:gd name="connsiteY5" fmla="*/ 117984 h 120149"/>
                <a:gd name="connsiteX6" fmla="*/ 39441 w 77753"/>
                <a:gd name="connsiteY6" fmla="*/ 108935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9" y="2166"/>
                    <a:pt x="39441" y="11214"/>
                  </a:cubicBezTo>
                  <a:lnTo>
                    <a:pt x="75590" y="90839"/>
                  </a:lnTo>
                  <a:cubicBezTo>
                    <a:pt x="81012" y="99887"/>
                    <a:pt x="75590" y="112554"/>
                    <a:pt x="66552" y="117984"/>
                  </a:cubicBezTo>
                  <a:lnTo>
                    <a:pt x="66552" y="117984"/>
                  </a:lnTo>
                  <a:cubicBezTo>
                    <a:pt x="57515" y="123412"/>
                    <a:pt x="44863" y="117984"/>
                    <a:pt x="39441" y="108935"/>
                  </a:cubicBezTo>
                  <a:lnTo>
                    <a:pt x="3292" y="29311"/>
                  </a:lnTo>
                  <a:cubicBezTo>
                    <a:pt x="-3938" y="18453"/>
                    <a:pt x="1484" y="7595"/>
                    <a:pt x="12329" y="2166"/>
                  </a:cubicBezTo>
                  <a:close/>
                </a:path>
              </a:pathLst>
            </a:custGeom>
            <a:solidFill>
              <a:srgbClr val="7EB4B4"/>
            </a:solidFill>
            <a:ln w="18073" cap="flat">
              <a:noFill/>
              <a:prstDash val="solid"/>
              <a:miter/>
            </a:ln>
          </p:spPr>
          <p:txBody>
            <a:bodyPr rtlCol="0" anchor="ctr"/>
            <a:lstStyle/>
            <a:p>
              <a:endParaRPr lang="en-US"/>
            </a:p>
          </p:txBody>
        </p:sp>
        <p:sp>
          <p:nvSpPr>
            <p:cNvPr id="760" name="Freeform 759">
              <a:extLst>
                <a:ext uri="{FF2B5EF4-FFF2-40B4-BE49-F238E27FC236}">
                  <a16:creationId xmlns:a16="http://schemas.microsoft.com/office/drawing/2014/main" id="{6AE7E34E-E9F4-EA4C-ACD3-B48A1B65E1BC}"/>
                </a:ext>
              </a:extLst>
            </p:cNvPr>
            <p:cNvSpPr/>
            <p:nvPr userDrawn="1"/>
          </p:nvSpPr>
          <p:spPr>
            <a:xfrm>
              <a:off x="12186225" y="3360954"/>
              <a:ext cx="39763" cy="121246"/>
            </a:xfrm>
            <a:custGeom>
              <a:avLst/>
              <a:gdLst>
                <a:gd name="connsiteX0" fmla="*/ 39764 w 39763"/>
                <a:gd name="connsiteY0" fmla="*/ 19906 h 121246"/>
                <a:gd name="connsiteX1" fmla="*/ 39764 w 39763"/>
                <a:gd name="connsiteY1" fmla="*/ 101341 h 121246"/>
                <a:gd name="connsiteX2" fmla="*/ 19882 w 39763"/>
                <a:gd name="connsiteY2" fmla="*/ 121246 h 121246"/>
                <a:gd name="connsiteX3" fmla="*/ 19882 w 39763"/>
                <a:gd name="connsiteY3" fmla="*/ 121246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8"/>
                    <a:pt x="30727" y="121246"/>
                    <a:pt x="19882" y="121246"/>
                  </a:cubicBezTo>
                  <a:lnTo>
                    <a:pt x="19882" y="121246"/>
                  </a:lnTo>
                  <a:cubicBezTo>
                    <a:pt x="9037" y="121246"/>
                    <a:pt x="0" y="112198"/>
                    <a:pt x="0" y="101341"/>
                  </a:cubicBezTo>
                  <a:lnTo>
                    <a:pt x="0" y="19906"/>
                  </a:lnTo>
                  <a:cubicBezTo>
                    <a:pt x="0" y="9048"/>
                    <a:pt x="9037" y="0"/>
                    <a:pt x="19882" y="0"/>
                  </a:cubicBezTo>
                  <a:lnTo>
                    <a:pt x="19882" y="0"/>
                  </a:lnTo>
                  <a:cubicBezTo>
                    <a:pt x="30727" y="0"/>
                    <a:pt x="39764" y="9048"/>
                    <a:pt x="39764" y="19906"/>
                  </a:cubicBezTo>
                  <a:close/>
                </a:path>
              </a:pathLst>
            </a:custGeom>
            <a:solidFill>
              <a:srgbClr val="7EB4B4"/>
            </a:solidFill>
            <a:ln w="18073" cap="flat">
              <a:noFill/>
              <a:prstDash val="solid"/>
              <a:miter/>
            </a:ln>
          </p:spPr>
          <p:txBody>
            <a:bodyPr rtlCol="0" anchor="ctr"/>
            <a:lstStyle/>
            <a:p>
              <a:endParaRPr lang="en-US"/>
            </a:p>
          </p:txBody>
        </p:sp>
        <p:sp>
          <p:nvSpPr>
            <p:cNvPr id="762" name="Freeform 761">
              <a:extLst>
                <a:ext uri="{FF2B5EF4-FFF2-40B4-BE49-F238E27FC236}">
                  <a16:creationId xmlns:a16="http://schemas.microsoft.com/office/drawing/2014/main" id="{F129688D-1BBB-3844-9AAE-2F9E65C278C8}"/>
                </a:ext>
              </a:extLst>
            </p:cNvPr>
            <p:cNvSpPr/>
            <p:nvPr/>
          </p:nvSpPr>
          <p:spPr>
            <a:xfrm>
              <a:off x="12167466" y="3664618"/>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3 h 120149"/>
                <a:gd name="connsiteX5" fmla="*/ 65752 w 76952"/>
                <a:gd name="connsiteY5" fmla="*/ 117983 h 120149"/>
                <a:gd name="connsiteX6" fmla="*/ 38640 w 76952"/>
                <a:gd name="connsiteY6" fmla="*/ 108935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3"/>
                  </a:cubicBezTo>
                  <a:lnTo>
                    <a:pt x="65752" y="117983"/>
                  </a:lnTo>
                  <a:cubicBezTo>
                    <a:pt x="56715" y="123413"/>
                    <a:pt x="44062" y="117983"/>
                    <a:pt x="38640" y="108935"/>
                  </a:cubicBezTo>
                  <a:lnTo>
                    <a:pt x="2491" y="29311"/>
                  </a:lnTo>
                  <a:cubicBezTo>
                    <a:pt x="-2931" y="18453"/>
                    <a:pt x="684" y="7595"/>
                    <a:pt x="11529" y="2166"/>
                  </a:cubicBezTo>
                  <a:close/>
                </a:path>
              </a:pathLst>
            </a:custGeom>
            <a:solidFill>
              <a:srgbClr val="7EB4B4"/>
            </a:solidFill>
            <a:ln w="18073" cap="flat">
              <a:noFill/>
              <a:prstDash val="solid"/>
              <a:miter/>
            </a:ln>
          </p:spPr>
          <p:txBody>
            <a:bodyPr rtlCol="0" anchor="ctr"/>
            <a:lstStyle/>
            <a:p>
              <a:endParaRPr lang="en-US"/>
            </a:p>
          </p:txBody>
        </p:sp>
        <p:sp>
          <p:nvSpPr>
            <p:cNvPr id="764" name="Freeform 763">
              <a:extLst>
                <a:ext uri="{FF2B5EF4-FFF2-40B4-BE49-F238E27FC236}">
                  <a16:creationId xmlns:a16="http://schemas.microsoft.com/office/drawing/2014/main" id="{CDF4FB38-A305-2A4B-A7F1-3639CC09D03D}"/>
                </a:ext>
              </a:extLst>
            </p:cNvPr>
            <p:cNvSpPr/>
            <p:nvPr/>
          </p:nvSpPr>
          <p:spPr>
            <a:xfrm>
              <a:off x="12167466" y="3966830"/>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4"/>
                    <a:pt x="65752" y="117984"/>
                  </a:cubicBezTo>
                  <a:lnTo>
                    <a:pt x="65752" y="117984"/>
                  </a:lnTo>
                  <a:cubicBezTo>
                    <a:pt x="56715" y="123412"/>
                    <a:pt x="44062" y="117984"/>
                    <a:pt x="38640" y="108935"/>
                  </a:cubicBezTo>
                  <a:lnTo>
                    <a:pt x="2491" y="29311"/>
                  </a:lnTo>
                  <a:cubicBezTo>
                    <a:pt x="-2931" y="18453"/>
                    <a:pt x="684" y="7595"/>
                    <a:pt x="11529" y="2166"/>
                  </a:cubicBezTo>
                  <a:close/>
                </a:path>
              </a:pathLst>
            </a:custGeom>
            <a:solidFill>
              <a:srgbClr val="7EB4B4"/>
            </a:solidFill>
            <a:ln w="18073" cap="flat">
              <a:noFill/>
              <a:prstDash val="solid"/>
              <a:miter/>
            </a:ln>
          </p:spPr>
          <p:txBody>
            <a:bodyPr rtlCol="0" anchor="ctr"/>
            <a:lstStyle/>
            <a:p>
              <a:endParaRPr lang="en-US"/>
            </a:p>
          </p:txBody>
        </p:sp>
        <p:sp>
          <p:nvSpPr>
            <p:cNvPr id="766" name="Freeform 765">
              <a:extLst>
                <a:ext uri="{FF2B5EF4-FFF2-40B4-BE49-F238E27FC236}">
                  <a16:creationId xmlns:a16="http://schemas.microsoft.com/office/drawing/2014/main" id="{ACFA3084-2BB2-E449-A22F-036AABE3311A}"/>
                </a:ext>
              </a:extLst>
            </p:cNvPr>
            <p:cNvSpPr/>
            <p:nvPr userDrawn="1"/>
          </p:nvSpPr>
          <p:spPr>
            <a:xfrm>
              <a:off x="8515313" y="4274827"/>
              <a:ext cx="39763" cy="117627"/>
            </a:xfrm>
            <a:custGeom>
              <a:avLst/>
              <a:gdLst>
                <a:gd name="connsiteX0" fmla="*/ 30726 w 39763"/>
                <a:gd name="connsiteY0" fmla="*/ 0 h 117627"/>
                <a:gd name="connsiteX1" fmla="*/ 39764 w 39763"/>
                <a:gd name="connsiteY1" fmla="*/ 16287 h 117627"/>
                <a:gd name="connsiteX2" fmla="*/ 39764 w 39763"/>
                <a:gd name="connsiteY2" fmla="*/ 97721 h 117627"/>
                <a:gd name="connsiteX3" fmla="*/ 19882 w 39763"/>
                <a:gd name="connsiteY3" fmla="*/ 117627 h 117627"/>
                <a:gd name="connsiteX4" fmla="*/ 19882 w 39763"/>
                <a:gd name="connsiteY4" fmla="*/ 117627 h 117627"/>
                <a:gd name="connsiteX5" fmla="*/ 0 w 39763"/>
                <a:gd name="connsiteY5" fmla="*/ 97721 h 117627"/>
                <a:gd name="connsiteX6" fmla="*/ 0 w 39763"/>
                <a:gd name="connsiteY6" fmla="*/ 66957 h 117627"/>
                <a:gd name="connsiteX7" fmla="*/ 30726 w 39763"/>
                <a:gd name="connsiteY7" fmla="*/ 0 h 11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763" h="117627">
                  <a:moveTo>
                    <a:pt x="30726" y="0"/>
                  </a:moveTo>
                  <a:cubicBezTo>
                    <a:pt x="36149" y="3619"/>
                    <a:pt x="39764" y="9048"/>
                    <a:pt x="39764" y="16287"/>
                  </a:cubicBezTo>
                  <a:lnTo>
                    <a:pt x="39764" y="97721"/>
                  </a:lnTo>
                  <a:cubicBezTo>
                    <a:pt x="39764" y="108579"/>
                    <a:pt x="30726" y="117627"/>
                    <a:pt x="19882" y="117627"/>
                  </a:cubicBezTo>
                  <a:lnTo>
                    <a:pt x="19882" y="117627"/>
                  </a:lnTo>
                  <a:cubicBezTo>
                    <a:pt x="9037" y="117627"/>
                    <a:pt x="0" y="108579"/>
                    <a:pt x="0" y="97721"/>
                  </a:cubicBezTo>
                  <a:lnTo>
                    <a:pt x="0" y="66957"/>
                  </a:lnTo>
                  <a:lnTo>
                    <a:pt x="30726" y="0"/>
                  </a:lnTo>
                  <a:close/>
                </a:path>
              </a:pathLst>
            </a:custGeom>
            <a:solidFill>
              <a:srgbClr val="7EB4B4"/>
            </a:solidFill>
            <a:ln w="18073" cap="flat">
              <a:noFill/>
              <a:prstDash val="solid"/>
              <a:miter/>
            </a:ln>
          </p:spPr>
          <p:txBody>
            <a:bodyPr rtlCol="0" anchor="ctr"/>
            <a:lstStyle/>
            <a:p>
              <a:endParaRPr lang="en-US"/>
            </a:p>
          </p:txBody>
        </p:sp>
        <p:sp>
          <p:nvSpPr>
            <p:cNvPr id="767" name="Freeform 766">
              <a:extLst>
                <a:ext uri="{FF2B5EF4-FFF2-40B4-BE49-F238E27FC236}">
                  <a16:creationId xmlns:a16="http://schemas.microsoft.com/office/drawing/2014/main" id="{77B39FDD-0365-DC44-9076-CB5F6D060FAD}"/>
                </a:ext>
              </a:extLst>
            </p:cNvPr>
            <p:cNvSpPr/>
            <p:nvPr/>
          </p:nvSpPr>
          <p:spPr>
            <a:xfrm>
              <a:off x="8835553" y="4270851"/>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3 h 120149"/>
                <a:gd name="connsiteX5" fmla="*/ 66552 w 77752"/>
                <a:gd name="connsiteY5" fmla="*/ 117983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solidFill>
              <a:srgbClr val="7EB4B4"/>
            </a:solidFill>
            <a:ln w="18073" cap="flat">
              <a:noFill/>
              <a:prstDash val="solid"/>
              <a:miter/>
            </a:ln>
          </p:spPr>
          <p:txBody>
            <a:bodyPr rtlCol="0" anchor="ctr"/>
            <a:lstStyle/>
            <a:p>
              <a:endParaRPr lang="en-US"/>
            </a:p>
          </p:txBody>
        </p:sp>
        <p:sp>
          <p:nvSpPr>
            <p:cNvPr id="768" name="Freeform 767">
              <a:extLst>
                <a:ext uri="{FF2B5EF4-FFF2-40B4-BE49-F238E27FC236}">
                  <a16:creationId xmlns:a16="http://schemas.microsoft.com/office/drawing/2014/main" id="{2251D288-1609-314A-B71B-1BA1D46011DD}"/>
                </a:ext>
              </a:extLst>
            </p:cNvPr>
            <p:cNvSpPr/>
            <p:nvPr/>
          </p:nvSpPr>
          <p:spPr>
            <a:xfrm>
              <a:off x="9138196" y="4270851"/>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3 h 120149"/>
                <a:gd name="connsiteX5" fmla="*/ 65752 w 76952"/>
                <a:gd name="connsiteY5" fmla="*/ 117983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3"/>
                  </a:cubicBezTo>
                  <a:lnTo>
                    <a:pt x="65752" y="117983"/>
                  </a:lnTo>
                  <a:cubicBezTo>
                    <a:pt x="56714" y="123413"/>
                    <a:pt x="44062" y="117983"/>
                    <a:pt x="38640" y="108935"/>
                  </a:cubicBezTo>
                  <a:lnTo>
                    <a:pt x="2491" y="29311"/>
                  </a:lnTo>
                  <a:cubicBezTo>
                    <a:pt x="-2931" y="18453"/>
                    <a:pt x="684" y="7595"/>
                    <a:pt x="11528" y="2166"/>
                  </a:cubicBezTo>
                  <a:close/>
                </a:path>
              </a:pathLst>
            </a:custGeom>
            <a:solidFill>
              <a:srgbClr val="7EB4B4"/>
            </a:solidFill>
            <a:ln w="18073" cap="flat">
              <a:noFill/>
              <a:prstDash val="solid"/>
              <a:miter/>
            </a:ln>
          </p:spPr>
          <p:txBody>
            <a:bodyPr rtlCol="0" anchor="ctr"/>
            <a:lstStyle/>
            <a:p>
              <a:endParaRPr lang="en-US"/>
            </a:p>
          </p:txBody>
        </p:sp>
        <p:sp>
          <p:nvSpPr>
            <p:cNvPr id="769" name="Freeform 768">
              <a:extLst>
                <a:ext uri="{FF2B5EF4-FFF2-40B4-BE49-F238E27FC236}">
                  <a16:creationId xmlns:a16="http://schemas.microsoft.com/office/drawing/2014/main" id="{960D83C3-A50B-6E43-A553-37C1DB91C6EC}"/>
                </a:ext>
              </a:extLst>
            </p:cNvPr>
            <p:cNvSpPr/>
            <p:nvPr/>
          </p:nvSpPr>
          <p:spPr>
            <a:xfrm>
              <a:off x="8514630" y="4574872"/>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6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6"/>
                  </a:cubicBezTo>
                  <a:lnTo>
                    <a:pt x="2491" y="29311"/>
                  </a:lnTo>
                  <a:cubicBezTo>
                    <a:pt x="-2931" y="16643"/>
                    <a:pt x="684" y="5785"/>
                    <a:pt x="11528" y="2166"/>
                  </a:cubicBezTo>
                  <a:close/>
                </a:path>
              </a:pathLst>
            </a:custGeom>
            <a:solidFill>
              <a:srgbClr val="7EB4B4"/>
            </a:solidFill>
            <a:ln w="18073" cap="flat">
              <a:noFill/>
              <a:prstDash val="solid"/>
              <a:miter/>
            </a:ln>
          </p:spPr>
          <p:txBody>
            <a:bodyPr rtlCol="0" anchor="ctr"/>
            <a:lstStyle/>
            <a:p>
              <a:endParaRPr lang="en-US"/>
            </a:p>
          </p:txBody>
        </p:sp>
        <p:sp>
          <p:nvSpPr>
            <p:cNvPr id="770" name="Freeform 769">
              <a:extLst>
                <a:ext uri="{FF2B5EF4-FFF2-40B4-BE49-F238E27FC236}">
                  <a16:creationId xmlns:a16="http://schemas.microsoft.com/office/drawing/2014/main" id="{243AC252-1D01-1F4D-A2B0-C39D1344AAD4}"/>
                </a:ext>
              </a:extLst>
            </p:cNvPr>
            <p:cNvSpPr/>
            <p:nvPr/>
          </p:nvSpPr>
          <p:spPr>
            <a:xfrm>
              <a:off x="8835553" y="4574872"/>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6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6643"/>
                    <a:pt x="1484" y="5785"/>
                    <a:pt x="12329" y="2166"/>
                  </a:cubicBezTo>
                  <a:close/>
                </a:path>
              </a:pathLst>
            </a:custGeom>
            <a:solidFill>
              <a:srgbClr val="7EB4B4"/>
            </a:solidFill>
            <a:ln w="18073" cap="flat">
              <a:noFill/>
              <a:prstDash val="solid"/>
              <a:miter/>
            </a:ln>
          </p:spPr>
          <p:txBody>
            <a:bodyPr rtlCol="0" anchor="ctr"/>
            <a:lstStyle/>
            <a:p>
              <a:endParaRPr lang="en-US"/>
            </a:p>
          </p:txBody>
        </p:sp>
        <p:sp>
          <p:nvSpPr>
            <p:cNvPr id="771" name="Freeform 770">
              <a:extLst>
                <a:ext uri="{FF2B5EF4-FFF2-40B4-BE49-F238E27FC236}">
                  <a16:creationId xmlns:a16="http://schemas.microsoft.com/office/drawing/2014/main" id="{C03F450D-62DF-9A4C-BE78-337158A0FFC6}"/>
                </a:ext>
              </a:extLst>
            </p:cNvPr>
            <p:cNvSpPr/>
            <p:nvPr/>
          </p:nvSpPr>
          <p:spPr>
            <a:xfrm>
              <a:off x="8532704" y="4877084"/>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3 h 120149"/>
                <a:gd name="connsiteX5" fmla="*/ 65752 w 76952"/>
                <a:gd name="connsiteY5" fmla="*/ 117983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3"/>
                  </a:cubicBezTo>
                  <a:lnTo>
                    <a:pt x="65752" y="117983"/>
                  </a:lnTo>
                  <a:cubicBezTo>
                    <a:pt x="56714" y="123413"/>
                    <a:pt x="44062" y="117983"/>
                    <a:pt x="38640" y="108935"/>
                  </a:cubicBezTo>
                  <a:lnTo>
                    <a:pt x="2491" y="29311"/>
                  </a:lnTo>
                  <a:cubicBezTo>
                    <a:pt x="-2931" y="18453"/>
                    <a:pt x="684" y="7595"/>
                    <a:pt x="11528" y="2166"/>
                  </a:cubicBezTo>
                  <a:close/>
                </a:path>
              </a:pathLst>
            </a:custGeom>
            <a:solidFill>
              <a:srgbClr val="7EB4B4"/>
            </a:solidFill>
            <a:ln w="18073" cap="flat">
              <a:noFill/>
              <a:prstDash val="solid"/>
              <a:miter/>
            </a:ln>
          </p:spPr>
          <p:txBody>
            <a:bodyPr rtlCol="0" anchor="ctr"/>
            <a:lstStyle/>
            <a:p>
              <a:endParaRPr lang="en-US"/>
            </a:p>
          </p:txBody>
        </p:sp>
        <p:sp>
          <p:nvSpPr>
            <p:cNvPr id="772" name="Freeform 771">
              <a:extLst>
                <a:ext uri="{FF2B5EF4-FFF2-40B4-BE49-F238E27FC236}">
                  <a16:creationId xmlns:a16="http://schemas.microsoft.com/office/drawing/2014/main" id="{6A668F93-E3E3-B648-AEB2-8504371959F2}"/>
                </a:ext>
              </a:extLst>
            </p:cNvPr>
            <p:cNvSpPr/>
            <p:nvPr/>
          </p:nvSpPr>
          <p:spPr>
            <a:xfrm>
              <a:off x="9156955" y="4575030"/>
              <a:ext cx="39763" cy="121445"/>
            </a:xfrm>
            <a:custGeom>
              <a:avLst/>
              <a:gdLst>
                <a:gd name="connsiteX0" fmla="*/ 39764 w 39763"/>
                <a:gd name="connsiteY0" fmla="*/ 20105 h 121445"/>
                <a:gd name="connsiteX1" fmla="*/ 39764 w 39763"/>
                <a:gd name="connsiteY1" fmla="*/ 101539 h 121445"/>
                <a:gd name="connsiteX2" fmla="*/ 19882 w 39763"/>
                <a:gd name="connsiteY2" fmla="*/ 121445 h 121445"/>
                <a:gd name="connsiteX3" fmla="*/ 19882 w 39763"/>
                <a:gd name="connsiteY3" fmla="*/ 121445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6" y="121445"/>
                    <a:pt x="19882" y="121445"/>
                  </a:cubicBezTo>
                  <a:lnTo>
                    <a:pt x="19882" y="121445"/>
                  </a:lnTo>
                  <a:cubicBezTo>
                    <a:pt x="9037" y="121445"/>
                    <a:pt x="0" y="112397"/>
                    <a:pt x="0" y="101539"/>
                  </a:cubicBezTo>
                  <a:lnTo>
                    <a:pt x="0" y="20105"/>
                  </a:lnTo>
                  <a:cubicBezTo>
                    <a:pt x="0" y="9247"/>
                    <a:pt x="9037" y="199"/>
                    <a:pt x="19882" y="199"/>
                  </a:cubicBezTo>
                  <a:lnTo>
                    <a:pt x="19882" y="199"/>
                  </a:lnTo>
                  <a:cubicBezTo>
                    <a:pt x="30726" y="-1611"/>
                    <a:pt x="39764" y="9247"/>
                    <a:pt x="39764" y="20105"/>
                  </a:cubicBezTo>
                  <a:close/>
                </a:path>
              </a:pathLst>
            </a:custGeom>
            <a:solidFill>
              <a:srgbClr val="7EB4B4"/>
            </a:solidFill>
            <a:ln w="18073" cap="flat">
              <a:noFill/>
              <a:prstDash val="solid"/>
              <a:miter/>
            </a:ln>
          </p:spPr>
          <p:txBody>
            <a:bodyPr rtlCol="0" anchor="ctr"/>
            <a:lstStyle/>
            <a:p>
              <a:endParaRPr lang="en-US"/>
            </a:p>
          </p:txBody>
        </p:sp>
        <p:sp>
          <p:nvSpPr>
            <p:cNvPr id="773" name="Freeform 772">
              <a:extLst>
                <a:ext uri="{FF2B5EF4-FFF2-40B4-BE49-F238E27FC236}">
                  <a16:creationId xmlns:a16="http://schemas.microsoft.com/office/drawing/2014/main" id="{B5ADFDE9-86D4-8649-B3A3-D5D9F32435F3}"/>
                </a:ext>
              </a:extLst>
            </p:cNvPr>
            <p:cNvSpPr/>
            <p:nvPr/>
          </p:nvSpPr>
          <p:spPr>
            <a:xfrm>
              <a:off x="8853305" y="4877440"/>
              <a:ext cx="39763" cy="121246"/>
            </a:xfrm>
            <a:custGeom>
              <a:avLst/>
              <a:gdLst>
                <a:gd name="connsiteX0" fmla="*/ 39764 w 39763"/>
                <a:gd name="connsiteY0" fmla="*/ 19906 h 121246"/>
                <a:gd name="connsiteX1" fmla="*/ 39764 w 39763"/>
                <a:gd name="connsiteY1" fmla="*/ 101341 h 121246"/>
                <a:gd name="connsiteX2" fmla="*/ 19882 w 39763"/>
                <a:gd name="connsiteY2" fmla="*/ 121247 h 121246"/>
                <a:gd name="connsiteX3" fmla="*/ 19882 w 39763"/>
                <a:gd name="connsiteY3" fmla="*/ 121247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9"/>
                    <a:pt x="30727" y="121247"/>
                    <a:pt x="19882" y="121247"/>
                  </a:cubicBezTo>
                  <a:lnTo>
                    <a:pt x="19882" y="121247"/>
                  </a:lnTo>
                  <a:cubicBezTo>
                    <a:pt x="9037" y="121247"/>
                    <a:pt x="0" y="112199"/>
                    <a:pt x="0" y="101341"/>
                  </a:cubicBezTo>
                  <a:lnTo>
                    <a:pt x="0" y="19906"/>
                  </a:lnTo>
                  <a:cubicBezTo>
                    <a:pt x="0" y="9048"/>
                    <a:pt x="9037" y="0"/>
                    <a:pt x="19882" y="0"/>
                  </a:cubicBezTo>
                  <a:lnTo>
                    <a:pt x="19882" y="0"/>
                  </a:lnTo>
                  <a:cubicBezTo>
                    <a:pt x="30727" y="0"/>
                    <a:pt x="39764" y="9048"/>
                    <a:pt x="39764" y="19906"/>
                  </a:cubicBezTo>
                  <a:close/>
                </a:path>
              </a:pathLst>
            </a:custGeom>
            <a:solidFill>
              <a:srgbClr val="7EB4B4"/>
            </a:solidFill>
            <a:ln w="18073" cap="flat">
              <a:noFill/>
              <a:prstDash val="solid"/>
              <a:miter/>
            </a:ln>
          </p:spPr>
          <p:txBody>
            <a:bodyPr rtlCol="0" anchor="ctr"/>
            <a:lstStyle/>
            <a:p>
              <a:endParaRPr lang="en-US"/>
            </a:p>
          </p:txBody>
        </p:sp>
        <p:sp>
          <p:nvSpPr>
            <p:cNvPr id="774" name="Freeform 773">
              <a:extLst>
                <a:ext uri="{FF2B5EF4-FFF2-40B4-BE49-F238E27FC236}">
                  <a16:creationId xmlns:a16="http://schemas.microsoft.com/office/drawing/2014/main" id="{9F80E1BB-AB5E-4E4F-899B-D0967A8A9C01}"/>
                </a:ext>
              </a:extLst>
            </p:cNvPr>
            <p:cNvSpPr/>
            <p:nvPr/>
          </p:nvSpPr>
          <p:spPr>
            <a:xfrm>
              <a:off x="9138196" y="4877084"/>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3 h 120149"/>
                <a:gd name="connsiteX5" fmla="*/ 65752 w 76952"/>
                <a:gd name="connsiteY5" fmla="*/ 117983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3"/>
                  </a:cubicBezTo>
                  <a:lnTo>
                    <a:pt x="65752" y="117983"/>
                  </a:lnTo>
                  <a:cubicBezTo>
                    <a:pt x="56714" y="123413"/>
                    <a:pt x="44062" y="117983"/>
                    <a:pt x="38640" y="108935"/>
                  </a:cubicBezTo>
                  <a:lnTo>
                    <a:pt x="2491" y="29311"/>
                  </a:lnTo>
                  <a:cubicBezTo>
                    <a:pt x="-2931" y="18453"/>
                    <a:pt x="684" y="7595"/>
                    <a:pt x="11528" y="2166"/>
                  </a:cubicBezTo>
                  <a:close/>
                </a:path>
              </a:pathLst>
            </a:custGeom>
            <a:solidFill>
              <a:srgbClr val="7EB4B4"/>
            </a:solidFill>
            <a:ln w="18073" cap="flat">
              <a:noFill/>
              <a:prstDash val="solid"/>
              <a:miter/>
            </a:ln>
          </p:spPr>
          <p:txBody>
            <a:bodyPr rtlCol="0" anchor="ctr"/>
            <a:lstStyle/>
            <a:p>
              <a:endParaRPr lang="en-US"/>
            </a:p>
          </p:txBody>
        </p:sp>
        <p:sp>
          <p:nvSpPr>
            <p:cNvPr id="775" name="Freeform 774">
              <a:extLst>
                <a:ext uri="{FF2B5EF4-FFF2-40B4-BE49-F238E27FC236}">
                  <a16:creationId xmlns:a16="http://schemas.microsoft.com/office/drawing/2014/main" id="{6A0655CA-CE27-3F4A-BB15-55C3FD4994CC}"/>
                </a:ext>
              </a:extLst>
            </p:cNvPr>
            <p:cNvSpPr/>
            <p:nvPr userDrawn="1"/>
          </p:nvSpPr>
          <p:spPr>
            <a:xfrm>
              <a:off x="9460605" y="4271207"/>
              <a:ext cx="39763" cy="121246"/>
            </a:xfrm>
            <a:custGeom>
              <a:avLst/>
              <a:gdLst>
                <a:gd name="connsiteX0" fmla="*/ 39764 w 39763"/>
                <a:gd name="connsiteY0" fmla="*/ 19906 h 121246"/>
                <a:gd name="connsiteX1" fmla="*/ 39764 w 39763"/>
                <a:gd name="connsiteY1" fmla="*/ 101341 h 121246"/>
                <a:gd name="connsiteX2" fmla="*/ 19882 w 39763"/>
                <a:gd name="connsiteY2" fmla="*/ 121247 h 121246"/>
                <a:gd name="connsiteX3" fmla="*/ 19882 w 39763"/>
                <a:gd name="connsiteY3" fmla="*/ 121247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9"/>
                    <a:pt x="30726" y="121247"/>
                    <a:pt x="19882" y="121247"/>
                  </a:cubicBezTo>
                  <a:lnTo>
                    <a:pt x="19882" y="121247"/>
                  </a:lnTo>
                  <a:cubicBezTo>
                    <a:pt x="9037" y="121247"/>
                    <a:pt x="0" y="112199"/>
                    <a:pt x="0" y="101341"/>
                  </a:cubicBezTo>
                  <a:lnTo>
                    <a:pt x="0" y="19906"/>
                  </a:lnTo>
                  <a:cubicBezTo>
                    <a:pt x="0" y="9048"/>
                    <a:pt x="9037" y="0"/>
                    <a:pt x="19882" y="0"/>
                  </a:cubicBezTo>
                  <a:lnTo>
                    <a:pt x="19882" y="0"/>
                  </a:lnTo>
                  <a:cubicBezTo>
                    <a:pt x="28919" y="0"/>
                    <a:pt x="39764" y="9048"/>
                    <a:pt x="39764" y="19906"/>
                  </a:cubicBezTo>
                  <a:close/>
                </a:path>
              </a:pathLst>
            </a:custGeom>
            <a:solidFill>
              <a:srgbClr val="7EB4B4"/>
            </a:solidFill>
            <a:ln w="18073" cap="flat">
              <a:noFill/>
              <a:prstDash val="solid"/>
              <a:miter/>
            </a:ln>
          </p:spPr>
          <p:txBody>
            <a:bodyPr rtlCol="0" anchor="ctr"/>
            <a:lstStyle/>
            <a:p>
              <a:endParaRPr lang="en-US"/>
            </a:p>
          </p:txBody>
        </p:sp>
        <p:sp>
          <p:nvSpPr>
            <p:cNvPr id="776" name="Freeform 775">
              <a:extLst>
                <a:ext uri="{FF2B5EF4-FFF2-40B4-BE49-F238E27FC236}">
                  <a16:creationId xmlns:a16="http://schemas.microsoft.com/office/drawing/2014/main" id="{8946434F-94F1-744F-80AE-E9DAA3F16902}"/>
                </a:ext>
              </a:extLst>
            </p:cNvPr>
            <p:cNvSpPr/>
            <p:nvPr/>
          </p:nvSpPr>
          <p:spPr>
            <a:xfrm>
              <a:off x="9744696" y="4270851"/>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3 h 120149"/>
                <a:gd name="connsiteX5" fmla="*/ 66552 w 77752"/>
                <a:gd name="connsiteY5" fmla="*/ 117983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solidFill>
              <a:srgbClr val="7EB4B4"/>
            </a:solidFill>
            <a:ln w="18073" cap="flat">
              <a:noFill/>
              <a:prstDash val="solid"/>
              <a:miter/>
            </a:ln>
          </p:spPr>
          <p:txBody>
            <a:bodyPr rtlCol="0" anchor="ctr"/>
            <a:lstStyle/>
            <a:p>
              <a:endParaRPr lang="en-US"/>
            </a:p>
          </p:txBody>
        </p:sp>
        <p:sp>
          <p:nvSpPr>
            <p:cNvPr id="777" name="Freeform 776">
              <a:extLst>
                <a:ext uri="{FF2B5EF4-FFF2-40B4-BE49-F238E27FC236}">
                  <a16:creationId xmlns:a16="http://schemas.microsoft.com/office/drawing/2014/main" id="{35F57503-A6B1-364A-9B58-400D26EB07F0}"/>
                </a:ext>
              </a:extLst>
            </p:cNvPr>
            <p:cNvSpPr/>
            <p:nvPr/>
          </p:nvSpPr>
          <p:spPr>
            <a:xfrm>
              <a:off x="10047339" y="4270851"/>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3 h 120149"/>
                <a:gd name="connsiteX5" fmla="*/ 65752 w 76952"/>
                <a:gd name="connsiteY5" fmla="*/ 117983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3"/>
                  </a:cubicBezTo>
                  <a:lnTo>
                    <a:pt x="65752" y="117983"/>
                  </a:lnTo>
                  <a:cubicBezTo>
                    <a:pt x="56714" y="123413"/>
                    <a:pt x="44062" y="117983"/>
                    <a:pt x="38640" y="108935"/>
                  </a:cubicBezTo>
                  <a:lnTo>
                    <a:pt x="2491" y="29311"/>
                  </a:lnTo>
                  <a:cubicBezTo>
                    <a:pt x="-2931" y="18453"/>
                    <a:pt x="684" y="7595"/>
                    <a:pt x="11528" y="2166"/>
                  </a:cubicBezTo>
                  <a:close/>
                </a:path>
              </a:pathLst>
            </a:custGeom>
            <a:solidFill>
              <a:srgbClr val="7EB4B4"/>
            </a:solidFill>
            <a:ln w="18073" cap="flat">
              <a:noFill/>
              <a:prstDash val="solid"/>
              <a:miter/>
            </a:ln>
          </p:spPr>
          <p:txBody>
            <a:bodyPr rtlCol="0" anchor="ctr"/>
            <a:lstStyle/>
            <a:p>
              <a:endParaRPr lang="en-US"/>
            </a:p>
          </p:txBody>
        </p:sp>
        <p:sp>
          <p:nvSpPr>
            <p:cNvPr id="778" name="Freeform 777">
              <a:extLst>
                <a:ext uri="{FF2B5EF4-FFF2-40B4-BE49-F238E27FC236}">
                  <a16:creationId xmlns:a16="http://schemas.microsoft.com/office/drawing/2014/main" id="{DC00BD44-FF73-1049-BF06-59935E58F17C}"/>
                </a:ext>
              </a:extLst>
            </p:cNvPr>
            <p:cNvSpPr/>
            <p:nvPr/>
          </p:nvSpPr>
          <p:spPr>
            <a:xfrm>
              <a:off x="9441046" y="4574872"/>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4 h 120149"/>
                <a:gd name="connsiteX5" fmla="*/ 66552 w 77753"/>
                <a:gd name="connsiteY5" fmla="*/ 117984 h 120149"/>
                <a:gd name="connsiteX6" fmla="*/ 39441 w 77753"/>
                <a:gd name="connsiteY6" fmla="*/ 108936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6643"/>
                    <a:pt x="1484" y="5785"/>
                    <a:pt x="12329" y="2166"/>
                  </a:cubicBezTo>
                  <a:close/>
                </a:path>
              </a:pathLst>
            </a:custGeom>
            <a:solidFill>
              <a:srgbClr val="7EB4B4"/>
            </a:solidFill>
            <a:ln w="18073" cap="flat">
              <a:noFill/>
              <a:prstDash val="solid"/>
              <a:miter/>
            </a:ln>
          </p:spPr>
          <p:txBody>
            <a:bodyPr rtlCol="0" anchor="ctr"/>
            <a:lstStyle/>
            <a:p>
              <a:endParaRPr lang="en-US"/>
            </a:p>
          </p:txBody>
        </p:sp>
        <p:sp>
          <p:nvSpPr>
            <p:cNvPr id="779" name="Freeform 778">
              <a:extLst>
                <a:ext uri="{FF2B5EF4-FFF2-40B4-BE49-F238E27FC236}">
                  <a16:creationId xmlns:a16="http://schemas.microsoft.com/office/drawing/2014/main" id="{9859E5C1-B5A1-1D4B-86AA-5D9B828B8403}"/>
                </a:ext>
              </a:extLst>
            </p:cNvPr>
            <p:cNvSpPr/>
            <p:nvPr/>
          </p:nvSpPr>
          <p:spPr>
            <a:xfrm>
              <a:off x="9744696" y="4574872"/>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6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6643"/>
                    <a:pt x="1484" y="5785"/>
                    <a:pt x="12329" y="2166"/>
                  </a:cubicBezTo>
                  <a:close/>
                </a:path>
              </a:pathLst>
            </a:custGeom>
            <a:solidFill>
              <a:srgbClr val="7EB4B4"/>
            </a:solidFill>
            <a:ln w="18073" cap="flat">
              <a:noFill/>
              <a:prstDash val="solid"/>
              <a:miter/>
            </a:ln>
          </p:spPr>
          <p:txBody>
            <a:bodyPr rtlCol="0" anchor="ctr"/>
            <a:lstStyle/>
            <a:p>
              <a:endParaRPr lang="en-US"/>
            </a:p>
          </p:txBody>
        </p:sp>
        <p:sp>
          <p:nvSpPr>
            <p:cNvPr id="780" name="Freeform 779">
              <a:extLst>
                <a:ext uri="{FF2B5EF4-FFF2-40B4-BE49-F238E27FC236}">
                  <a16:creationId xmlns:a16="http://schemas.microsoft.com/office/drawing/2014/main" id="{F915361B-00B9-8F4A-BEC2-9D1226414D70}"/>
                </a:ext>
              </a:extLst>
            </p:cNvPr>
            <p:cNvSpPr/>
            <p:nvPr/>
          </p:nvSpPr>
          <p:spPr>
            <a:xfrm>
              <a:off x="9441046" y="4877084"/>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3 h 120149"/>
                <a:gd name="connsiteX5" fmla="*/ 66552 w 77753"/>
                <a:gd name="connsiteY5" fmla="*/ 117983 h 120149"/>
                <a:gd name="connsiteX6" fmla="*/ 39441 w 77753"/>
                <a:gd name="connsiteY6" fmla="*/ 108935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8"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solidFill>
              <a:srgbClr val="7EB4B4"/>
            </a:solidFill>
            <a:ln w="18073" cap="flat">
              <a:noFill/>
              <a:prstDash val="solid"/>
              <a:miter/>
            </a:ln>
          </p:spPr>
          <p:txBody>
            <a:bodyPr rtlCol="0" anchor="ctr"/>
            <a:lstStyle/>
            <a:p>
              <a:endParaRPr lang="en-US"/>
            </a:p>
          </p:txBody>
        </p:sp>
        <p:sp>
          <p:nvSpPr>
            <p:cNvPr id="781" name="Freeform 780">
              <a:extLst>
                <a:ext uri="{FF2B5EF4-FFF2-40B4-BE49-F238E27FC236}">
                  <a16:creationId xmlns:a16="http://schemas.microsoft.com/office/drawing/2014/main" id="{46CB1BB2-7F6D-BA46-9E39-77FE92DDC828}"/>
                </a:ext>
              </a:extLst>
            </p:cNvPr>
            <p:cNvSpPr/>
            <p:nvPr/>
          </p:nvSpPr>
          <p:spPr>
            <a:xfrm>
              <a:off x="10066097" y="4575030"/>
              <a:ext cx="39763" cy="121445"/>
            </a:xfrm>
            <a:custGeom>
              <a:avLst/>
              <a:gdLst>
                <a:gd name="connsiteX0" fmla="*/ 39764 w 39763"/>
                <a:gd name="connsiteY0" fmla="*/ 20105 h 121445"/>
                <a:gd name="connsiteX1" fmla="*/ 39764 w 39763"/>
                <a:gd name="connsiteY1" fmla="*/ 101539 h 121445"/>
                <a:gd name="connsiteX2" fmla="*/ 19882 w 39763"/>
                <a:gd name="connsiteY2" fmla="*/ 121445 h 121445"/>
                <a:gd name="connsiteX3" fmla="*/ 19882 w 39763"/>
                <a:gd name="connsiteY3" fmla="*/ 121445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6" y="121445"/>
                    <a:pt x="19882" y="121445"/>
                  </a:cubicBezTo>
                  <a:lnTo>
                    <a:pt x="19882" y="121445"/>
                  </a:lnTo>
                  <a:cubicBezTo>
                    <a:pt x="9037" y="121445"/>
                    <a:pt x="0" y="112397"/>
                    <a:pt x="0" y="101539"/>
                  </a:cubicBezTo>
                  <a:lnTo>
                    <a:pt x="0" y="20105"/>
                  </a:lnTo>
                  <a:cubicBezTo>
                    <a:pt x="0" y="9247"/>
                    <a:pt x="9037" y="199"/>
                    <a:pt x="19882" y="199"/>
                  </a:cubicBezTo>
                  <a:lnTo>
                    <a:pt x="19882" y="199"/>
                  </a:lnTo>
                  <a:cubicBezTo>
                    <a:pt x="28919" y="-1611"/>
                    <a:pt x="39764" y="9247"/>
                    <a:pt x="39764" y="20105"/>
                  </a:cubicBezTo>
                  <a:close/>
                </a:path>
              </a:pathLst>
            </a:custGeom>
            <a:solidFill>
              <a:srgbClr val="7EB4B4"/>
            </a:solidFill>
            <a:ln w="18073" cap="flat">
              <a:noFill/>
              <a:prstDash val="solid"/>
              <a:miter/>
            </a:ln>
          </p:spPr>
          <p:txBody>
            <a:bodyPr rtlCol="0" anchor="ctr"/>
            <a:lstStyle/>
            <a:p>
              <a:endParaRPr lang="en-US"/>
            </a:p>
          </p:txBody>
        </p:sp>
        <p:sp>
          <p:nvSpPr>
            <p:cNvPr id="782" name="Freeform 781">
              <a:extLst>
                <a:ext uri="{FF2B5EF4-FFF2-40B4-BE49-F238E27FC236}">
                  <a16:creationId xmlns:a16="http://schemas.microsoft.com/office/drawing/2014/main" id="{BE7185CD-5BFF-AF40-B486-4FE1FCD9A326}"/>
                </a:ext>
              </a:extLst>
            </p:cNvPr>
            <p:cNvSpPr/>
            <p:nvPr/>
          </p:nvSpPr>
          <p:spPr>
            <a:xfrm>
              <a:off x="9762447" y="4877440"/>
              <a:ext cx="39763" cy="121246"/>
            </a:xfrm>
            <a:custGeom>
              <a:avLst/>
              <a:gdLst>
                <a:gd name="connsiteX0" fmla="*/ 39764 w 39763"/>
                <a:gd name="connsiteY0" fmla="*/ 19906 h 121246"/>
                <a:gd name="connsiteX1" fmla="*/ 39764 w 39763"/>
                <a:gd name="connsiteY1" fmla="*/ 101341 h 121246"/>
                <a:gd name="connsiteX2" fmla="*/ 19882 w 39763"/>
                <a:gd name="connsiteY2" fmla="*/ 121247 h 121246"/>
                <a:gd name="connsiteX3" fmla="*/ 19882 w 39763"/>
                <a:gd name="connsiteY3" fmla="*/ 121247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9"/>
                    <a:pt x="30727" y="121247"/>
                    <a:pt x="19882" y="121247"/>
                  </a:cubicBezTo>
                  <a:lnTo>
                    <a:pt x="19882" y="121247"/>
                  </a:lnTo>
                  <a:cubicBezTo>
                    <a:pt x="9037" y="121247"/>
                    <a:pt x="0" y="112199"/>
                    <a:pt x="0" y="101341"/>
                  </a:cubicBezTo>
                  <a:lnTo>
                    <a:pt x="0" y="19906"/>
                  </a:lnTo>
                  <a:cubicBezTo>
                    <a:pt x="0" y="9048"/>
                    <a:pt x="9037" y="0"/>
                    <a:pt x="19882" y="0"/>
                  </a:cubicBezTo>
                  <a:lnTo>
                    <a:pt x="19882" y="0"/>
                  </a:lnTo>
                  <a:cubicBezTo>
                    <a:pt x="30727" y="0"/>
                    <a:pt x="39764" y="9048"/>
                    <a:pt x="39764" y="19906"/>
                  </a:cubicBezTo>
                  <a:close/>
                </a:path>
              </a:pathLst>
            </a:custGeom>
            <a:solidFill>
              <a:srgbClr val="7EB4B4"/>
            </a:solidFill>
            <a:ln w="18073" cap="flat">
              <a:noFill/>
              <a:prstDash val="solid"/>
              <a:miter/>
            </a:ln>
          </p:spPr>
          <p:txBody>
            <a:bodyPr rtlCol="0" anchor="ctr"/>
            <a:lstStyle/>
            <a:p>
              <a:endParaRPr lang="en-US"/>
            </a:p>
          </p:txBody>
        </p:sp>
        <p:sp>
          <p:nvSpPr>
            <p:cNvPr id="783" name="Freeform 782">
              <a:extLst>
                <a:ext uri="{FF2B5EF4-FFF2-40B4-BE49-F238E27FC236}">
                  <a16:creationId xmlns:a16="http://schemas.microsoft.com/office/drawing/2014/main" id="{EAE23FAD-53EE-1041-BF11-4CF4F3A6394C}"/>
                </a:ext>
              </a:extLst>
            </p:cNvPr>
            <p:cNvSpPr/>
            <p:nvPr/>
          </p:nvSpPr>
          <p:spPr>
            <a:xfrm>
              <a:off x="10047339" y="4877084"/>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3 h 120149"/>
                <a:gd name="connsiteX5" fmla="*/ 65752 w 76952"/>
                <a:gd name="connsiteY5" fmla="*/ 117983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3"/>
                  </a:cubicBezTo>
                  <a:lnTo>
                    <a:pt x="65752" y="117983"/>
                  </a:lnTo>
                  <a:cubicBezTo>
                    <a:pt x="56714" y="123413"/>
                    <a:pt x="44062" y="117983"/>
                    <a:pt x="38640" y="108935"/>
                  </a:cubicBezTo>
                  <a:lnTo>
                    <a:pt x="2491" y="29311"/>
                  </a:lnTo>
                  <a:cubicBezTo>
                    <a:pt x="-2931" y="18453"/>
                    <a:pt x="684" y="7595"/>
                    <a:pt x="11528" y="2166"/>
                  </a:cubicBezTo>
                  <a:close/>
                </a:path>
              </a:pathLst>
            </a:custGeom>
            <a:solidFill>
              <a:srgbClr val="7EB4B4"/>
            </a:solidFill>
            <a:ln w="18073" cap="flat">
              <a:noFill/>
              <a:prstDash val="solid"/>
              <a:miter/>
            </a:ln>
          </p:spPr>
          <p:txBody>
            <a:bodyPr rtlCol="0" anchor="ctr"/>
            <a:lstStyle/>
            <a:p>
              <a:endParaRPr lang="en-US"/>
            </a:p>
          </p:txBody>
        </p:sp>
        <p:sp>
          <p:nvSpPr>
            <p:cNvPr id="784" name="Freeform 783">
              <a:extLst>
                <a:ext uri="{FF2B5EF4-FFF2-40B4-BE49-F238E27FC236}">
                  <a16:creationId xmlns:a16="http://schemas.microsoft.com/office/drawing/2014/main" id="{76D38D95-0080-5F40-89CC-931E6B89739D}"/>
                </a:ext>
              </a:extLst>
            </p:cNvPr>
            <p:cNvSpPr/>
            <p:nvPr userDrawn="1"/>
          </p:nvSpPr>
          <p:spPr>
            <a:xfrm>
              <a:off x="10367939" y="4271207"/>
              <a:ext cx="39763" cy="121246"/>
            </a:xfrm>
            <a:custGeom>
              <a:avLst/>
              <a:gdLst>
                <a:gd name="connsiteX0" fmla="*/ 39764 w 39763"/>
                <a:gd name="connsiteY0" fmla="*/ 19906 h 121246"/>
                <a:gd name="connsiteX1" fmla="*/ 39764 w 39763"/>
                <a:gd name="connsiteY1" fmla="*/ 101341 h 121246"/>
                <a:gd name="connsiteX2" fmla="*/ 19882 w 39763"/>
                <a:gd name="connsiteY2" fmla="*/ 121247 h 121246"/>
                <a:gd name="connsiteX3" fmla="*/ 19882 w 39763"/>
                <a:gd name="connsiteY3" fmla="*/ 121247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9"/>
                    <a:pt x="30727" y="121247"/>
                    <a:pt x="19882" y="121247"/>
                  </a:cubicBezTo>
                  <a:lnTo>
                    <a:pt x="19882" y="121247"/>
                  </a:lnTo>
                  <a:cubicBezTo>
                    <a:pt x="9037" y="121247"/>
                    <a:pt x="0" y="112199"/>
                    <a:pt x="0" y="101341"/>
                  </a:cubicBezTo>
                  <a:lnTo>
                    <a:pt x="0" y="19906"/>
                  </a:lnTo>
                  <a:cubicBezTo>
                    <a:pt x="0" y="9048"/>
                    <a:pt x="9037" y="0"/>
                    <a:pt x="19882" y="0"/>
                  </a:cubicBezTo>
                  <a:lnTo>
                    <a:pt x="19882" y="0"/>
                  </a:lnTo>
                  <a:cubicBezTo>
                    <a:pt x="30727" y="0"/>
                    <a:pt x="39764" y="9048"/>
                    <a:pt x="39764" y="19906"/>
                  </a:cubicBezTo>
                  <a:close/>
                </a:path>
              </a:pathLst>
            </a:custGeom>
            <a:solidFill>
              <a:srgbClr val="7EB4B4"/>
            </a:solidFill>
            <a:ln w="18073" cap="flat">
              <a:noFill/>
              <a:prstDash val="solid"/>
              <a:miter/>
            </a:ln>
          </p:spPr>
          <p:txBody>
            <a:bodyPr rtlCol="0" anchor="ctr"/>
            <a:lstStyle/>
            <a:p>
              <a:endParaRPr lang="en-US"/>
            </a:p>
          </p:txBody>
        </p:sp>
        <p:sp>
          <p:nvSpPr>
            <p:cNvPr id="785" name="Freeform 784">
              <a:extLst>
                <a:ext uri="{FF2B5EF4-FFF2-40B4-BE49-F238E27FC236}">
                  <a16:creationId xmlns:a16="http://schemas.microsoft.com/office/drawing/2014/main" id="{E39333F7-56C5-504A-9EF4-745910A411D5}"/>
                </a:ext>
              </a:extLst>
            </p:cNvPr>
            <p:cNvSpPr/>
            <p:nvPr/>
          </p:nvSpPr>
          <p:spPr>
            <a:xfrm>
              <a:off x="10652831" y="4270851"/>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3 h 120149"/>
                <a:gd name="connsiteX5" fmla="*/ 65752 w 76952"/>
                <a:gd name="connsiteY5" fmla="*/ 117983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3"/>
                  </a:cubicBezTo>
                  <a:lnTo>
                    <a:pt x="65752" y="117983"/>
                  </a:lnTo>
                  <a:cubicBezTo>
                    <a:pt x="56714" y="123413"/>
                    <a:pt x="44062" y="117983"/>
                    <a:pt x="38640" y="108935"/>
                  </a:cubicBezTo>
                  <a:lnTo>
                    <a:pt x="2491" y="29311"/>
                  </a:lnTo>
                  <a:cubicBezTo>
                    <a:pt x="-2931" y="18453"/>
                    <a:pt x="684" y="7595"/>
                    <a:pt x="11528" y="2166"/>
                  </a:cubicBezTo>
                  <a:close/>
                </a:path>
              </a:pathLst>
            </a:custGeom>
            <a:solidFill>
              <a:srgbClr val="7EB4B4"/>
            </a:solidFill>
            <a:ln w="18073" cap="flat">
              <a:noFill/>
              <a:prstDash val="solid"/>
              <a:miter/>
            </a:ln>
          </p:spPr>
          <p:txBody>
            <a:bodyPr rtlCol="0" anchor="ctr"/>
            <a:lstStyle/>
            <a:p>
              <a:endParaRPr lang="en-US"/>
            </a:p>
          </p:txBody>
        </p:sp>
        <p:sp>
          <p:nvSpPr>
            <p:cNvPr id="786" name="Freeform 785">
              <a:extLst>
                <a:ext uri="{FF2B5EF4-FFF2-40B4-BE49-F238E27FC236}">
                  <a16:creationId xmlns:a16="http://schemas.microsoft.com/office/drawing/2014/main" id="{E145EBDC-CB06-F442-9A89-8F9BB4D9AF14}"/>
                </a:ext>
              </a:extLst>
            </p:cNvPr>
            <p:cNvSpPr/>
            <p:nvPr/>
          </p:nvSpPr>
          <p:spPr>
            <a:xfrm>
              <a:off x="10955681" y="4270851"/>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3 h 120149"/>
                <a:gd name="connsiteX5" fmla="*/ 66552 w 77752"/>
                <a:gd name="connsiteY5" fmla="*/ 117983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solidFill>
              <a:srgbClr val="7EB4B4"/>
            </a:solidFill>
            <a:ln w="18073" cap="flat">
              <a:noFill/>
              <a:prstDash val="solid"/>
              <a:miter/>
            </a:ln>
          </p:spPr>
          <p:txBody>
            <a:bodyPr rtlCol="0" anchor="ctr"/>
            <a:lstStyle/>
            <a:p>
              <a:endParaRPr lang="en-US"/>
            </a:p>
          </p:txBody>
        </p:sp>
        <p:sp>
          <p:nvSpPr>
            <p:cNvPr id="787" name="Freeform 786">
              <a:extLst>
                <a:ext uri="{FF2B5EF4-FFF2-40B4-BE49-F238E27FC236}">
                  <a16:creationId xmlns:a16="http://schemas.microsoft.com/office/drawing/2014/main" id="{F1F093A5-465D-2043-B5F0-8391A9BBB342}"/>
                </a:ext>
              </a:extLst>
            </p:cNvPr>
            <p:cNvSpPr/>
            <p:nvPr/>
          </p:nvSpPr>
          <p:spPr>
            <a:xfrm>
              <a:off x="10350188" y="4574872"/>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6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6643"/>
                    <a:pt x="1484" y="5785"/>
                    <a:pt x="12329" y="2166"/>
                  </a:cubicBezTo>
                  <a:close/>
                </a:path>
              </a:pathLst>
            </a:custGeom>
            <a:solidFill>
              <a:srgbClr val="7EB4B4"/>
            </a:solidFill>
            <a:ln w="18073" cap="flat">
              <a:noFill/>
              <a:prstDash val="solid"/>
              <a:miter/>
            </a:ln>
          </p:spPr>
          <p:txBody>
            <a:bodyPr rtlCol="0" anchor="ctr"/>
            <a:lstStyle/>
            <a:p>
              <a:endParaRPr lang="en-US"/>
            </a:p>
          </p:txBody>
        </p:sp>
        <p:sp>
          <p:nvSpPr>
            <p:cNvPr id="788" name="Freeform 787">
              <a:extLst>
                <a:ext uri="{FF2B5EF4-FFF2-40B4-BE49-F238E27FC236}">
                  <a16:creationId xmlns:a16="http://schemas.microsoft.com/office/drawing/2014/main" id="{6AE0A25B-53F3-9441-9A58-F65A0D07A088}"/>
                </a:ext>
              </a:extLst>
            </p:cNvPr>
            <p:cNvSpPr/>
            <p:nvPr/>
          </p:nvSpPr>
          <p:spPr>
            <a:xfrm>
              <a:off x="10652831" y="4574872"/>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6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6"/>
                  </a:cubicBezTo>
                  <a:lnTo>
                    <a:pt x="2491" y="29311"/>
                  </a:lnTo>
                  <a:cubicBezTo>
                    <a:pt x="-2931" y="16643"/>
                    <a:pt x="684" y="5785"/>
                    <a:pt x="11528" y="2166"/>
                  </a:cubicBezTo>
                  <a:close/>
                </a:path>
              </a:pathLst>
            </a:custGeom>
            <a:solidFill>
              <a:srgbClr val="7EB4B4"/>
            </a:solidFill>
            <a:ln w="18073" cap="flat">
              <a:noFill/>
              <a:prstDash val="solid"/>
              <a:miter/>
            </a:ln>
          </p:spPr>
          <p:txBody>
            <a:bodyPr rtlCol="0" anchor="ctr"/>
            <a:lstStyle/>
            <a:p>
              <a:endParaRPr lang="en-US"/>
            </a:p>
          </p:txBody>
        </p:sp>
        <p:sp>
          <p:nvSpPr>
            <p:cNvPr id="789" name="Freeform 788">
              <a:extLst>
                <a:ext uri="{FF2B5EF4-FFF2-40B4-BE49-F238E27FC236}">
                  <a16:creationId xmlns:a16="http://schemas.microsoft.com/office/drawing/2014/main" id="{D053BFB7-AA8E-5647-A363-B452DFB864AE}"/>
                </a:ext>
              </a:extLst>
            </p:cNvPr>
            <p:cNvSpPr/>
            <p:nvPr/>
          </p:nvSpPr>
          <p:spPr>
            <a:xfrm>
              <a:off x="10350188" y="4877084"/>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3 h 120149"/>
                <a:gd name="connsiteX5" fmla="*/ 66552 w 77752"/>
                <a:gd name="connsiteY5" fmla="*/ 117983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solidFill>
              <a:srgbClr val="7EB4B4"/>
            </a:solidFill>
            <a:ln w="18073" cap="flat">
              <a:noFill/>
              <a:prstDash val="solid"/>
              <a:miter/>
            </a:ln>
          </p:spPr>
          <p:txBody>
            <a:bodyPr rtlCol="0" anchor="ctr"/>
            <a:lstStyle/>
            <a:p>
              <a:endParaRPr lang="en-US"/>
            </a:p>
          </p:txBody>
        </p:sp>
        <p:sp>
          <p:nvSpPr>
            <p:cNvPr id="790" name="Freeform 789">
              <a:extLst>
                <a:ext uri="{FF2B5EF4-FFF2-40B4-BE49-F238E27FC236}">
                  <a16:creationId xmlns:a16="http://schemas.microsoft.com/office/drawing/2014/main" id="{F4E10C91-7567-A54D-86D2-705BBD281F53}"/>
                </a:ext>
              </a:extLst>
            </p:cNvPr>
            <p:cNvSpPr/>
            <p:nvPr/>
          </p:nvSpPr>
          <p:spPr>
            <a:xfrm>
              <a:off x="10975240" y="4575030"/>
              <a:ext cx="39763" cy="121445"/>
            </a:xfrm>
            <a:custGeom>
              <a:avLst/>
              <a:gdLst>
                <a:gd name="connsiteX0" fmla="*/ 39764 w 39763"/>
                <a:gd name="connsiteY0" fmla="*/ 20105 h 121445"/>
                <a:gd name="connsiteX1" fmla="*/ 39764 w 39763"/>
                <a:gd name="connsiteY1" fmla="*/ 101539 h 121445"/>
                <a:gd name="connsiteX2" fmla="*/ 19882 w 39763"/>
                <a:gd name="connsiteY2" fmla="*/ 121445 h 121445"/>
                <a:gd name="connsiteX3" fmla="*/ 19882 w 39763"/>
                <a:gd name="connsiteY3" fmla="*/ 121445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6" y="121445"/>
                    <a:pt x="19882" y="121445"/>
                  </a:cubicBezTo>
                  <a:lnTo>
                    <a:pt x="19882" y="121445"/>
                  </a:lnTo>
                  <a:cubicBezTo>
                    <a:pt x="9037" y="121445"/>
                    <a:pt x="0" y="112397"/>
                    <a:pt x="0" y="101539"/>
                  </a:cubicBezTo>
                  <a:lnTo>
                    <a:pt x="0" y="20105"/>
                  </a:lnTo>
                  <a:cubicBezTo>
                    <a:pt x="0" y="9247"/>
                    <a:pt x="9037" y="199"/>
                    <a:pt x="19882" y="199"/>
                  </a:cubicBezTo>
                  <a:lnTo>
                    <a:pt x="19882" y="199"/>
                  </a:lnTo>
                  <a:cubicBezTo>
                    <a:pt x="28919" y="-1611"/>
                    <a:pt x="39764" y="9247"/>
                    <a:pt x="39764" y="20105"/>
                  </a:cubicBezTo>
                  <a:close/>
                </a:path>
              </a:pathLst>
            </a:custGeom>
            <a:solidFill>
              <a:srgbClr val="7EB4B4"/>
            </a:solidFill>
            <a:ln w="18073" cap="flat">
              <a:noFill/>
              <a:prstDash val="solid"/>
              <a:miter/>
            </a:ln>
          </p:spPr>
          <p:txBody>
            <a:bodyPr rtlCol="0" anchor="ctr"/>
            <a:lstStyle/>
            <a:p>
              <a:endParaRPr lang="en-US"/>
            </a:p>
          </p:txBody>
        </p:sp>
        <p:sp>
          <p:nvSpPr>
            <p:cNvPr id="791" name="Freeform 790">
              <a:extLst>
                <a:ext uri="{FF2B5EF4-FFF2-40B4-BE49-F238E27FC236}">
                  <a16:creationId xmlns:a16="http://schemas.microsoft.com/office/drawing/2014/main" id="{E4A7F19E-CF9F-434C-B18F-B729A1312B85}"/>
                </a:ext>
              </a:extLst>
            </p:cNvPr>
            <p:cNvSpPr/>
            <p:nvPr/>
          </p:nvSpPr>
          <p:spPr>
            <a:xfrm>
              <a:off x="10671590" y="4877440"/>
              <a:ext cx="39763" cy="121246"/>
            </a:xfrm>
            <a:custGeom>
              <a:avLst/>
              <a:gdLst>
                <a:gd name="connsiteX0" fmla="*/ 39764 w 39763"/>
                <a:gd name="connsiteY0" fmla="*/ 19906 h 121246"/>
                <a:gd name="connsiteX1" fmla="*/ 39764 w 39763"/>
                <a:gd name="connsiteY1" fmla="*/ 101341 h 121246"/>
                <a:gd name="connsiteX2" fmla="*/ 19882 w 39763"/>
                <a:gd name="connsiteY2" fmla="*/ 121247 h 121246"/>
                <a:gd name="connsiteX3" fmla="*/ 19882 w 39763"/>
                <a:gd name="connsiteY3" fmla="*/ 121247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9"/>
                    <a:pt x="30726" y="121247"/>
                    <a:pt x="19882" y="121247"/>
                  </a:cubicBezTo>
                  <a:lnTo>
                    <a:pt x="19882" y="121247"/>
                  </a:lnTo>
                  <a:cubicBezTo>
                    <a:pt x="9037" y="121247"/>
                    <a:pt x="0" y="112199"/>
                    <a:pt x="0" y="101341"/>
                  </a:cubicBezTo>
                  <a:lnTo>
                    <a:pt x="0" y="19906"/>
                  </a:lnTo>
                  <a:cubicBezTo>
                    <a:pt x="0" y="9048"/>
                    <a:pt x="9037" y="0"/>
                    <a:pt x="19882" y="0"/>
                  </a:cubicBezTo>
                  <a:lnTo>
                    <a:pt x="19882" y="0"/>
                  </a:lnTo>
                  <a:cubicBezTo>
                    <a:pt x="30726" y="0"/>
                    <a:pt x="39764" y="9048"/>
                    <a:pt x="39764" y="19906"/>
                  </a:cubicBezTo>
                  <a:close/>
                </a:path>
              </a:pathLst>
            </a:custGeom>
            <a:solidFill>
              <a:srgbClr val="7EB4B4"/>
            </a:solidFill>
            <a:ln w="18073" cap="flat">
              <a:noFill/>
              <a:prstDash val="solid"/>
              <a:miter/>
            </a:ln>
          </p:spPr>
          <p:txBody>
            <a:bodyPr rtlCol="0" anchor="ctr"/>
            <a:lstStyle/>
            <a:p>
              <a:endParaRPr lang="en-US"/>
            </a:p>
          </p:txBody>
        </p:sp>
        <p:sp>
          <p:nvSpPr>
            <p:cNvPr id="792" name="Freeform 791">
              <a:extLst>
                <a:ext uri="{FF2B5EF4-FFF2-40B4-BE49-F238E27FC236}">
                  <a16:creationId xmlns:a16="http://schemas.microsoft.com/office/drawing/2014/main" id="{CDF10E6C-9DF6-2D4F-8F7E-24B669A853D6}"/>
                </a:ext>
              </a:extLst>
            </p:cNvPr>
            <p:cNvSpPr/>
            <p:nvPr/>
          </p:nvSpPr>
          <p:spPr>
            <a:xfrm>
              <a:off x="10955681" y="4877084"/>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3 h 120149"/>
                <a:gd name="connsiteX5" fmla="*/ 66552 w 77752"/>
                <a:gd name="connsiteY5" fmla="*/ 117983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solidFill>
              <a:srgbClr val="7EB4B4"/>
            </a:solidFill>
            <a:ln w="18073" cap="flat">
              <a:noFill/>
              <a:prstDash val="solid"/>
              <a:miter/>
            </a:ln>
          </p:spPr>
          <p:txBody>
            <a:bodyPr rtlCol="0" anchor="ctr"/>
            <a:lstStyle/>
            <a:p>
              <a:endParaRPr lang="en-US"/>
            </a:p>
          </p:txBody>
        </p:sp>
        <p:sp>
          <p:nvSpPr>
            <p:cNvPr id="793" name="Freeform 792">
              <a:extLst>
                <a:ext uri="{FF2B5EF4-FFF2-40B4-BE49-F238E27FC236}">
                  <a16:creationId xmlns:a16="http://schemas.microsoft.com/office/drawing/2014/main" id="{77F9663F-1BB7-FA42-8341-F44071C49BC1}"/>
                </a:ext>
              </a:extLst>
            </p:cNvPr>
            <p:cNvSpPr/>
            <p:nvPr userDrawn="1"/>
          </p:nvSpPr>
          <p:spPr>
            <a:xfrm>
              <a:off x="11277082" y="4271207"/>
              <a:ext cx="39763" cy="121246"/>
            </a:xfrm>
            <a:custGeom>
              <a:avLst/>
              <a:gdLst>
                <a:gd name="connsiteX0" fmla="*/ 39764 w 39763"/>
                <a:gd name="connsiteY0" fmla="*/ 19906 h 121246"/>
                <a:gd name="connsiteX1" fmla="*/ 39764 w 39763"/>
                <a:gd name="connsiteY1" fmla="*/ 101341 h 121246"/>
                <a:gd name="connsiteX2" fmla="*/ 19882 w 39763"/>
                <a:gd name="connsiteY2" fmla="*/ 121247 h 121246"/>
                <a:gd name="connsiteX3" fmla="*/ 19882 w 39763"/>
                <a:gd name="connsiteY3" fmla="*/ 121247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9"/>
                    <a:pt x="30726" y="121247"/>
                    <a:pt x="19882" y="121247"/>
                  </a:cubicBezTo>
                  <a:lnTo>
                    <a:pt x="19882" y="121247"/>
                  </a:lnTo>
                  <a:cubicBezTo>
                    <a:pt x="9037" y="121247"/>
                    <a:pt x="0" y="112199"/>
                    <a:pt x="0" y="101341"/>
                  </a:cubicBezTo>
                  <a:lnTo>
                    <a:pt x="0" y="19906"/>
                  </a:lnTo>
                  <a:cubicBezTo>
                    <a:pt x="0" y="9048"/>
                    <a:pt x="9037" y="0"/>
                    <a:pt x="19882" y="0"/>
                  </a:cubicBezTo>
                  <a:lnTo>
                    <a:pt x="19882" y="0"/>
                  </a:lnTo>
                  <a:cubicBezTo>
                    <a:pt x="30726" y="0"/>
                    <a:pt x="39764" y="9048"/>
                    <a:pt x="39764" y="19906"/>
                  </a:cubicBezTo>
                  <a:close/>
                </a:path>
              </a:pathLst>
            </a:custGeom>
            <a:solidFill>
              <a:srgbClr val="7EB4B4"/>
            </a:solidFill>
            <a:ln w="18073" cap="flat">
              <a:noFill/>
              <a:prstDash val="solid"/>
              <a:miter/>
            </a:ln>
          </p:spPr>
          <p:txBody>
            <a:bodyPr rtlCol="0" anchor="ctr"/>
            <a:lstStyle/>
            <a:p>
              <a:endParaRPr lang="en-US"/>
            </a:p>
          </p:txBody>
        </p:sp>
        <p:sp>
          <p:nvSpPr>
            <p:cNvPr id="794" name="Freeform 793">
              <a:extLst>
                <a:ext uri="{FF2B5EF4-FFF2-40B4-BE49-F238E27FC236}">
                  <a16:creationId xmlns:a16="http://schemas.microsoft.com/office/drawing/2014/main" id="{165FAF0A-2FEB-F448-999C-33FFEB30C246}"/>
                </a:ext>
              </a:extLst>
            </p:cNvPr>
            <p:cNvSpPr/>
            <p:nvPr/>
          </p:nvSpPr>
          <p:spPr>
            <a:xfrm>
              <a:off x="11561974" y="4270851"/>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3 h 120149"/>
                <a:gd name="connsiteX5" fmla="*/ 65752 w 76952"/>
                <a:gd name="connsiteY5" fmla="*/ 117983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3"/>
                  </a:cubicBezTo>
                  <a:lnTo>
                    <a:pt x="65752" y="117983"/>
                  </a:lnTo>
                  <a:cubicBezTo>
                    <a:pt x="56714" y="123413"/>
                    <a:pt x="44062" y="117983"/>
                    <a:pt x="38640" y="108935"/>
                  </a:cubicBezTo>
                  <a:lnTo>
                    <a:pt x="2491" y="29311"/>
                  </a:lnTo>
                  <a:cubicBezTo>
                    <a:pt x="-2931" y="18453"/>
                    <a:pt x="684" y="7595"/>
                    <a:pt x="11528" y="2166"/>
                  </a:cubicBezTo>
                  <a:close/>
                </a:path>
              </a:pathLst>
            </a:custGeom>
            <a:solidFill>
              <a:srgbClr val="7EB4B4"/>
            </a:solidFill>
            <a:ln w="18073" cap="flat">
              <a:noFill/>
              <a:prstDash val="solid"/>
              <a:miter/>
            </a:ln>
          </p:spPr>
          <p:txBody>
            <a:bodyPr rtlCol="0" anchor="ctr"/>
            <a:lstStyle/>
            <a:p>
              <a:endParaRPr lang="en-US"/>
            </a:p>
          </p:txBody>
        </p:sp>
        <p:sp>
          <p:nvSpPr>
            <p:cNvPr id="795" name="Freeform 794">
              <a:extLst>
                <a:ext uri="{FF2B5EF4-FFF2-40B4-BE49-F238E27FC236}">
                  <a16:creationId xmlns:a16="http://schemas.microsoft.com/office/drawing/2014/main" id="{0480C0DE-C414-FF45-8FB7-AB3387370D56}"/>
                </a:ext>
              </a:extLst>
            </p:cNvPr>
            <p:cNvSpPr/>
            <p:nvPr/>
          </p:nvSpPr>
          <p:spPr>
            <a:xfrm>
              <a:off x="11864823" y="4270851"/>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3 h 120149"/>
                <a:gd name="connsiteX5" fmla="*/ 66552 w 77753"/>
                <a:gd name="connsiteY5" fmla="*/ 117983 h 120149"/>
                <a:gd name="connsiteX6" fmla="*/ 39441 w 77753"/>
                <a:gd name="connsiteY6" fmla="*/ 108935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9"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solidFill>
              <a:srgbClr val="7EB4B4"/>
            </a:solidFill>
            <a:ln w="18073" cap="flat">
              <a:noFill/>
              <a:prstDash val="solid"/>
              <a:miter/>
            </a:ln>
          </p:spPr>
          <p:txBody>
            <a:bodyPr rtlCol="0" anchor="ctr"/>
            <a:lstStyle/>
            <a:p>
              <a:endParaRPr lang="en-US"/>
            </a:p>
          </p:txBody>
        </p:sp>
        <p:sp>
          <p:nvSpPr>
            <p:cNvPr id="796" name="Freeform 795">
              <a:extLst>
                <a:ext uri="{FF2B5EF4-FFF2-40B4-BE49-F238E27FC236}">
                  <a16:creationId xmlns:a16="http://schemas.microsoft.com/office/drawing/2014/main" id="{3F36F563-2282-6A42-80C7-7C6C469D17A4}"/>
                </a:ext>
              </a:extLst>
            </p:cNvPr>
            <p:cNvSpPr/>
            <p:nvPr/>
          </p:nvSpPr>
          <p:spPr>
            <a:xfrm>
              <a:off x="11259331" y="4574872"/>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89 w 77752"/>
                <a:gd name="connsiteY3" fmla="*/ 90839 h 120149"/>
                <a:gd name="connsiteX4" fmla="*/ 66552 w 77752"/>
                <a:gd name="connsiteY4" fmla="*/ 117984 h 120149"/>
                <a:gd name="connsiteX5" fmla="*/ 66552 w 77752"/>
                <a:gd name="connsiteY5" fmla="*/ 117984 h 120149"/>
                <a:gd name="connsiteX6" fmla="*/ 39441 w 77752"/>
                <a:gd name="connsiteY6" fmla="*/ 108936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89" y="90839"/>
                  </a:lnTo>
                  <a:cubicBezTo>
                    <a:pt x="81012" y="99887"/>
                    <a:pt x="75589" y="112555"/>
                    <a:pt x="66552" y="117984"/>
                  </a:cubicBezTo>
                  <a:lnTo>
                    <a:pt x="66552" y="117984"/>
                  </a:lnTo>
                  <a:cubicBezTo>
                    <a:pt x="57515" y="123413"/>
                    <a:pt x="44863" y="117984"/>
                    <a:pt x="39441" y="108936"/>
                  </a:cubicBezTo>
                  <a:lnTo>
                    <a:pt x="3292" y="29311"/>
                  </a:lnTo>
                  <a:cubicBezTo>
                    <a:pt x="-3938" y="16643"/>
                    <a:pt x="1485" y="5785"/>
                    <a:pt x="12329" y="2166"/>
                  </a:cubicBezTo>
                  <a:close/>
                </a:path>
              </a:pathLst>
            </a:custGeom>
            <a:solidFill>
              <a:srgbClr val="7EB4B4"/>
            </a:solidFill>
            <a:ln w="18073" cap="flat">
              <a:noFill/>
              <a:prstDash val="solid"/>
              <a:miter/>
            </a:ln>
          </p:spPr>
          <p:txBody>
            <a:bodyPr rtlCol="0" anchor="ctr"/>
            <a:lstStyle/>
            <a:p>
              <a:endParaRPr lang="en-US"/>
            </a:p>
          </p:txBody>
        </p:sp>
        <p:sp>
          <p:nvSpPr>
            <p:cNvPr id="797" name="Freeform 796">
              <a:extLst>
                <a:ext uri="{FF2B5EF4-FFF2-40B4-BE49-F238E27FC236}">
                  <a16:creationId xmlns:a16="http://schemas.microsoft.com/office/drawing/2014/main" id="{3426CD80-2310-2E48-ADA2-23DA5A9F3328}"/>
                </a:ext>
              </a:extLst>
            </p:cNvPr>
            <p:cNvSpPr/>
            <p:nvPr/>
          </p:nvSpPr>
          <p:spPr>
            <a:xfrm>
              <a:off x="11561974" y="4574872"/>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6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6"/>
                  </a:cubicBezTo>
                  <a:lnTo>
                    <a:pt x="2491" y="29311"/>
                  </a:lnTo>
                  <a:cubicBezTo>
                    <a:pt x="-2931" y="16643"/>
                    <a:pt x="684" y="5785"/>
                    <a:pt x="11528" y="2166"/>
                  </a:cubicBezTo>
                  <a:close/>
                </a:path>
              </a:pathLst>
            </a:custGeom>
            <a:solidFill>
              <a:srgbClr val="7EB4B4"/>
            </a:solidFill>
            <a:ln w="18073" cap="flat">
              <a:noFill/>
              <a:prstDash val="solid"/>
              <a:miter/>
            </a:ln>
          </p:spPr>
          <p:txBody>
            <a:bodyPr rtlCol="0" anchor="ctr"/>
            <a:lstStyle/>
            <a:p>
              <a:endParaRPr lang="en-US"/>
            </a:p>
          </p:txBody>
        </p:sp>
        <p:sp>
          <p:nvSpPr>
            <p:cNvPr id="798" name="Freeform 797">
              <a:extLst>
                <a:ext uri="{FF2B5EF4-FFF2-40B4-BE49-F238E27FC236}">
                  <a16:creationId xmlns:a16="http://schemas.microsoft.com/office/drawing/2014/main" id="{78FC0726-1C5D-654C-9863-EC9D56FC64ED}"/>
                </a:ext>
              </a:extLst>
            </p:cNvPr>
            <p:cNvSpPr/>
            <p:nvPr/>
          </p:nvSpPr>
          <p:spPr>
            <a:xfrm>
              <a:off x="11259331" y="4877084"/>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89 w 77752"/>
                <a:gd name="connsiteY3" fmla="*/ 90839 h 120149"/>
                <a:gd name="connsiteX4" fmla="*/ 66552 w 77752"/>
                <a:gd name="connsiteY4" fmla="*/ 117983 h 120149"/>
                <a:gd name="connsiteX5" fmla="*/ 66552 w 77752"/>
                <a:gd name="connsiteY5" fmla="*/ 117983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89" y="90839"/>
                  </a:lnTo>
                  <a:cubicBezTo>
                    <a:pt x="81012" y="99887"/>
                    <a:pt x="75589" y="112555"/>
                    <a:pt x="66552" y="117983"/>
                  </a:cubicBezTo>
                  <a:lnTo>
                    <a:pt x="66552" y="117983"/>
                  </a:lnTo>
                  <a:cubicBezTo>
                    <a:pt x="57515" y="123413"/>
                    <a:pt x="44863" y="117983"/>
                    <a:pt x="39441" y="108935"/>
                  </a:cubicBezTo>
                  <a:lnTo>
                    <a:pt x="3292" y="29311"/>
                  </a:lnTo>
                  <a:cubicBezTo>
                    <a:pt x="-3938" y="18453"/>
                    <a:pt x="1485" y="7595"/>
                    <a:pt x="12329" y="2166"/>
                  </a:cubicBezTo>
                  <a:close/>
                </a:path>
              </a:pathLst>
            </a:custGeom>
            <a:solidFill>
              <a:srgbClr val="7EB4B4"/>
            </a:solidFill>
            <a:ln w="18073" cap="flat">
              <a:noFill/>
              <a:prstDash val="solid"/>
              <a:miter/>
            </a:ln>
          </p:spPr>
          <p:txBody>
            <a:bodyPr rtlCol="0" anchor="ctr"/>
            <a:lstStyle/>
            <a:p>
              <a:endParaRPr lang="en-US"/>
            </a:p>
          </p:txBody>
        </p:sp>
        <p:sp>
          <p:nvSpPr>
            <p:cNvPr id="799" name="Freeform 798">
              <a:extLst>
                <a:ext uri="{FF2B5EF4-FFF2-40B4-BE49-F238E27FC236}">
                  <a16:creationId xmlns:a16="http://schemas.microsoft.com/office/drawing/2014/main" id="{E04681C1-30CB-7742-B548-C3D806C6472E}"/>
                </a:ext>
              </a:extLst>
            </p:cNvPr>
            <p:cNvSpPr/>
            <p:nvPr/>
          </p:nvSpPr>
          <p:spPr>
            <a:xfrm>
              <a:off x="11882575" y="4575030"/>
              <a:ext cx="39763" cy="121445"/>
            </a:xfrm>
            <a:custGeom>
              <a:avLst/>
              <a:gdLst>
                <a:gd name="connsiteX0" fmla="*/ 39763 w 39763"/>
                <a:gd name="connsiteY0" fmla="*/ 20105 h 121445"/>
                <a:gd name="connsiteX1" fmla="*/ 39763 w 39763"/>
                <a:gd name="connsiteY1" fmla="*/ 101539 h 121445"/>
                <a:gd name="connsiteX2" fmla="*/ 19881 w 39763"/>
                <a:gd name="connsiteY2" fmla="*/ 121445 h 121445"/>
                <a:gd name="connsiteX3" fmla="*/ 19881 w 39763"/>
                <a:gd name="connsiteY3" fmla="*/ 121445 h 121445"/>
                <a:gd name="connsiteX4" fmla="*/ 0 w 39763"/>
                <a:gd name="connsiteY4" fmla="*/ 101539 h 121445"/>
                <a:gd name="connsiteX5" fmla="*/ 0 w 39763"/>
                <a:gd name="connsiteY5" fmla="*/ 20105 h 121445"/>
                <a:gd name="connsiteX6" fmla="*/ 19881 w 39763"/>
                <a:gd name="connsiteY6" fmla="*/ 199 h 121445"/>
                <a:gd name="connsiteX7" fmla="*/ 19881 w 39763"/>
                <a:gd name="connsiteY7" fmla="*/ 199 h 121445"/>
                <a:gd name="connsiteX8" fmla="*/ 39763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3" y="20105"/>
                  </a:moveTo>
                  <a:lnTo>
                    <a:pt x="39763" y="101539"/>
                  </a:lnTo>
                  <a:cubicBezTo>
                    <a:pt x="39763" y="112397"/>
                    <a:pt x="30726" y="121445"/>
                    <a:pt x="19881" y="121445"/>
                  </a:cubicBezTo>
                  <a:lnTo>
                    <a:pt x="19881" y="121445"/>
                  </a:lnTo>
                  <a:cubicBezTo>
                    <a:pt x="9037" y="121445"/>
                    <a:pt x="0" y="112397"/>
                    <a:pt x="0" y="101539"/>
                  </a:cubicBezTo>
                  <a:lnTo>
                    <a:pt x="0" y="20105"/>
                  </a:lnTo>
                  <a:cubicBezTo>
                    <a:pt x="0" y="9247"/>
                    <a:pt x="9037" y="199"/>
                    <a:pt x="19881" y="199"/>
                  </a:cubicBezTo>
                  <a:lnTo>
                    <a:pt x="19881" y="199"/>
                  </a:lnTo>
                  <a:cubicBezTo>
                    <a:pt x="30726" y="-1611"/>
                    <a:pt x="39763" y="9247"/>
                    <a:pt x="39763" y="20105"/>
                  </a:cubicBezTo>
                  <a:close/>
                </a:path>
              </a:pathLst>
            </a:custGeom>
            <a:solidFill>
              <a:srgbClr val="7EB4B4"/>
            </a:solidFill>
            <a:ln w="18073" cap="flat">
              <a:noFill/>
              <a:prstDash val="solid"/>
              <a:miter/>
            </a:ln>
          </p:spPr>
          <p:txBody>
            <a:bodyPr rtlCol="0" anchor="ctr"/>
            <a:lstStyle/>
            <a:p>
              <a:endParaRPr lang="en-US"/>
            </a:p>
          </p:txBody>
        </p:sp>
        <p:sp>
          <p:nvSpPr>
            <p:cNvPr id="800" name="Freeform 799">
              <a:extLst>
                <a:ext uri="{FF2B5EF4-FFF2-40B4-BE49-F238E27FC236}">
                  <a16:creationId xmlns:a16="http://schemas.microsoft.com/office/drawing/2014/main" id="{4A7F0369-7B93-4045-B263-0F796A61FAC6}"/>
                </a:ext>
              </a:extLst>
            </p:cNvPr>
            <p:cNvSpPr/>
            <p:nvPr/>
          </p:nvSpPr>
          <p:spPr>
            <a:xfrm>
              <a:off x="11580732" y="4877440"/>
              <a:ext cx="39763" cy="121246"/>
            </a:xfrm>
            <a:custGeom>
              <a:avLst/>
              <a:gdLst>
                <a:gd name="connsiteX0" fmla="*/ 39764 w 39763"/>
                <a:gd name="connsiteY0" fmla="*/ 19906 h 121246"/>
                <a:gd name="connsiteX1" fmla="*/ 39764 w 39763"/>
                <a:gd name="connsiteY1" fmla="*/ 101341 h 121246"/>
                <a:gd name="connsiteX2" fmla="*/ 19882 w 39763"/>
                <a:gd name="connsiteY2" fmla="*/ 121247 h 121246"/>
                <a:gd name="connsiteX3" fmla="*/ 19882 w 39763"/>
                <a:gd name="connsiteY3" fmla="*/ 121247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9"/>
                    <a:pt x="30726" y="121247"/>
                    <a:pt x="19882" y="121247"/>
                  </a:cubicBezTo>
                  <a:lnTo>
                    <a:pt x="19882" y="121247"/>
                  </a:lnTo>
                  <a:cubicBezTo>
                    <a:pt x="9037" y="121247"/>
                    <a:pt x="0" y="112199"/>
                    <a:pt x="0" y="101341"/>
                  </a:cubicBezTo>
                  <a:lnTo>
                    <a:pt x="0" y="19906"/>
                  </a:lnTo>
                  <a:cubicBezTo>
                    <a:pt x="0" y="9048"/>
                    <a:pt x="9037" y="0"/>
                    <a:pt x="19882" y="0"/>
                  </a:cubicBezTo>
                  <a:lnTo>
                    <a:pt x="19882" y="0"/>
                  </a:lnTo>
                  <a:cubicBezTo>
                    <a:pt x="28919" y="0"/>
                    <a:pt x="39764" y="9048"/>
                    <a:pt x="39764" y="19906"/>
                  </a:cubicBezTo>
                  <a:close/>
                </a:path>
              </a:pathLst>
            </a:custGeom>
            <a:solidFill>
              <a:srgbClr val="7EB4B4"/>
            </a:solidFill>
            <a:ln w="18073" cap="flat">
              <a:noFill/>
              <a:prstDash val="solid"/>
              <a:miter/>
            </a:ln>
          </p:spPr>
          <p:txBody>
            <a:bodyPr rtlCol="0" anchor="ctr"/>
            <a:lstStyle/>
            <a:p>
              <a:endParaRPr lang="en-US"/>
            </a:p>
          </p:txBody>
        </p:sp>
        <p:sp>
          <p:nvSpPr>
            <p:cNvPr id="801" name="Freeform 800">
              <a:extLst>
                <a:ext uri="{FF2B5EF4-FFF2-40B4-BE49-F238E27FC236}">
                  <a16:creationId xmlns:a16="http://schemas.microsoft.com/office/drawing/2014/main" id="{A8B76CBD-12E8-BF46-A307-2FF9E32EA1F7}"/>
                </a:ext>
              </a:extLst>
            </p:cNvPr>
            <p:cNvSpPr/>
            <p:nvPr/>
          </p:nvSpPr>
          <p:spPr>
            <a:xfrm>
              <a:off x="11864823" y="4877084"/>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3 h 120149"/>
                <a:gd name="connsiteX5" fmla="*/ 66552 w 77753"/>
                <a:gd name="connsiteY5" fmla="*/ 117983 h 120149"/>
                <a:gd name="connsiteX6" fmla="*/ 39441 w 77753"/>
                <a:gd name="connsiteY6" fmla="*/ 108935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9"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solidFill>
              <a:srgbClr val="7EB4B4"/>
            </a:solidFill>
            <a:ln w="18073" cap="flat">
              <a:noFill/>
              <a:prstDash val="solid"/>
              <a:miter/>
            </a:ln>
          </p:spPr>
          <p:txBody>
            <a:bodyPr rtlCol="0" anchor="ctr"/>
            <a:lstStyle/>
            <a:p>
              <a:endParaRPr lang="en-US"/>
            </a:p>
          </p:txBody>
        </p:sp>
        <p:sp>
          <p:nvSpPr>
            <p:cNvPr id="802" name="Freeform 801">
              <a:extLst>
                <a:ext uri="{FF2B5EF4-FFF2-40B4-BE49-F238E27FC236}">
                  <a16:creationId xmlns:a16="http://schemas.microsoft.com/office/drawing/2014/main" id="{0E3FB1D6-20E9-CE48-83C8-05CD24AFA0E1}"/>
                </a:ext>
              </a:extLst>
            </p:cNvPr>
            <p:cNvSpPr/>
            <p:nvPr userDrawn="1"/>
          </p:nvSpPr>
          <p:spPr>
            <a:xfrm>
              <a:off x="12186225" y="4271207"/>
              <a:ext cx="39763" cy="121246"/>
            </a:xfrm>
            <a:custGeom>
              <a:avLst/>
              <a:gdLst>
                <a:gd name="connsiteX0" fmla="*/ 39764 w 39763"/>
                <a:gd name="connsiteY0" fmla="*/ 19906 h 121246"/>
                <a:gd name="connsiteX1" fmla="*/ 39764 w 39763"/>
                <a:gd name="connsiteY1" fmla="*/ 101341 h 121246"/>
                <a:gd name="connsiteX2" fmla="*/ 19882 w 39763"/>
                <a:gd name="connsiteY2" fmla="*/ 121247 h 121246"/>
                <a:gd name="connsiteX3" fmla="*/ 19882 w 39763"/>
                <a:gd name="connsiteY3" fmla="*/ 121247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9"/>
                    <a:pt x="30727" y="121247"/>
                    <a:pt x="19882" y="121247"/>
                  </a:cubicBezTo>
                  <a:lnTo>
                    <a:pt x="19882" y="121247"/>
                  </a:lnTo>
                  <a:cubicBezTo>
                    <a:pt x="9037" y="121247"/>
                    <a:pt x="0" y="112199"/>
                    <a:pt x="0" y="101341"/>
                  </a:cubicBezTo>
                  <a:lnTo>
                    <a:pt x="0" y="19906"/>
                  </a:lnTo>
                  <a:cubicBezTo>
                    <a:pt x="0" y="9048"/>
                    <a:pt x="9037" y="0"/>
                    <a:pt x="19882" y="0"/>
                  </a:cubicBezTo>
                  <a:lnTo>
                    <a:pt x="19882" y="0"/>
                  </a:lnTo>
                  <a:cubicBezTo>
                    <a:pt x="30727" y="0"/>
                    <a:pt x="39764" y="9048"/>
                    <a:pt x="39764" y="19906"/>
                  </a:cubicBezTo>
                  <a:close/>
                </a:path>
              </a:pathLst>
            </a:custGeom>
            <a:solidFill>
              <a:srgbClr val="7EB4B4"/>
            </a:solidFill>
            <a:ln w="18073" cap="flat">
              <a:noFill/>
              <a:prstDash val="solid"/>
              <a:miter/>
            </a:ln>
          </p:spPr>
          <p:txBody>
            <a:bodyPr rtlCol="0" anchor="ctr"/>
            <a:lstStyle/>
            <a:p>
              <a:endParaRPr lang="en-US"/>
            </a:p>
          </p:txBody>
        </p:sp>
        <p:sp>
          <p:nvSpPr>
            <p:cNvPr id="804" name="Freeform 803">
              <a:extLst>
                <a:ext uri="{FF2B5EF4-FFF2-40B4-BE49-F238E27FC236}">
                  <a16:creationId xmlns:a16="http://schemas.microsoft.com/office/drawing/2014/main" id="{E7250FF9-01BE-5746-9638-BEAE320B5E3A}"/>
                </a:ext>
              </a:extLst>
            </p:cNvPr>
            <p:cNvSpPr/>
            <p:nvPr/>
          </p:nvSpPr>
          <p:spPr>
            <a:xfrm>
              <a:off x="12167466" y="4574872"/>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6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3"/>
                    <a:pt x="44062" y="117984"/>
                    <a:pt x="38640" y="108936"/>
                  </a:cubicBezTo>
                  <a:lnTo>
                    <a:pt x="2491" y="29311"/>
                  </a:lnTo>
                  <a:cubicBezTo>
                    <a:pt x="-2931" y="16643"/>
                    <a:pt x="684" y="5785"/>
                    <a:pt x="11529" y="2166"/>
                  </a:cubicBezTo>
                  <a:close/>
                </a:path>
              </a:pathLst>
            </a:custGeom>
            <a:solidFill>
              <a:srgbClr val="7EB4B4"/>
            </a:solidFill>
            <a:ln w="18073" cap="flat">
              <a:noFill/>
              <a:prstDash val="solid"/>
              <a:miter/>
            </a:ln>
          </p:spPr>
          <p:txBody>
            <a:bodyPr rtlCol="0" anchor="ctr"/>
            <a:lstStyle/>
            <a:p>
              <a:endParaRPr lang="en-US"/>
            </a:p>
          </p:txBody>
        </p:sp>
        <p:sp>
          <p:nvSpPr>
            <p:cNvPr id="806" name="Freeform 805">
              <a:extLst>
                <a:ext uri="{FF2B5EF4-FFF2-40B4-BE49-F238E27FC236}">
                  <a16:creationId xmlns:a16="http://schemas.microsoft.com/office/drawing/2014/main" id="{EA21D933-AE88-914E-97C5-3989E9727F98}"/>
                </a:ext>
              </a:extLst>
            </p:cNvPr>
            <p:cNvSpPr/>
            <p:nvPr/>
          </p:nvSpPr>
          <p:spPr>
            <a:xfrm>
              <a:off x="12167466" y="4877084"/>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3 h 120149"/>
                <a:gd name="connsiteX5" fmla="*/ 65752 w 76952"/>
                <a:gd name="connsiteY5" fmla="*/ 117983 h 120149"/>
                <a:gd name="connsiteX6" fmla="*/ 38640 w 76952"/>
                <a:gd name="connsiteY6" fmla="*/ 108935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3"/>
                  </a:cubicBezTo>
                  <a:lnTo>
                    <a:pt x="65752" y="117983"/>
                  </a:lnTo>
                  <a:cubicBezTo>
                    <a:pt x="56715" y="123413"/>
                    <a:pt x="44062" y="117983"/>
                    <a:pt x="38640" y="108935"/>
                  </a:cubicBezTo>
                  <a:lnTo>
                    <a:pt x="2491" y="29311"/>
                  </a:lnTo>
                  <a:cubicBezTo>
                    <a:pt x="-2931" y="18453"/>
                    <a:pt x="684" y="7595"/>
                    <a:pt x="11529" y="2166"/>
                  </a:cubicBezTo>
                  <a:close/>
                </a:path>
              </a:pathLst>
            </a:custGeom>
            <a:solidFill>
              <a:srgbClr val="7EB4B4"/>
            </a:solidFill>
            <a:ln w="18073" cap="flat">
              <a:noFill/>
              <a:prstDash val="solid"/>
              <a:miter/>
            </a:ln>
          </p:spPr>
          <p:txBody>
            <a:bodyPr rtlCol="0" anchor="ctr"/>
            <a:lstStyle/>
            <a:p>
              <a:endParaRPr lang="en-US"/>
            </a:p>
          </p:txBody>
        </p:sp>
        <p:sp>
          <p:nvSpPr>
            <p:cNvPr id="808" name="Freeform 807">
              <a:extLst>
                <a:ext uri="{FF2B5EF4-FFF2-40B4-BE49-F238E27FC236}">
                  <a16:creationId xmlns:a16="http://schemas.microsoft.com/office/drawing/2014/main" id="{4C566435-9808-A14C-A4F8-32D38982EC71}"/>
                </a:ext>
              </a:extLst>
            </p:cNvPr>
            <p:cNvSpPr/>
            <p:nvPr userDrawn="1"/>
          </p:nvSpPr>
          <p:spPr>
            <a:xfrm>
              <a:off x="8230061" y="5181105"/>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6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8453"/>
                    <a:pt x="1484" y="7595"/>
                    <a:pt x="12329" y="2166"/>
                  </a:cubicBezTo>
                  <a:close/>
                </a:path>
              </a:pathLst>
            </a:custGeom>
            <a:solidFill>
              <a:srgbClr val="7EB4B4"/>
            </a:solidFill>
            <a:ln w="18073" cap="flat">
              <a:noFill/>
              <a:prstDash val="solid"/>
              <a:miter/>
            </a:ln>
          </p:spPr>
          <p:txBody>
            <a:bodyPr rtlCol="0" anchor="ctr"/>
            <a:lstStyle/>
            <a:p>
              <a:endParaRPr lang="en-US"/>
            </a:p>
          </p:txBody>
        </p:sp>
        <p:sp>
          <p:nvSpPr>
            <p:cNvPr id="809" name="Freeform 808">
              <a:extLst>
                <a:ext uri="{FF2B5EF4-FFF2-40B4-BE49-F238E27FC236}">
                  <a16:creationId xmlns:a16="http://schemas.microsoft.com/office/drawing/2014/main" id="{2AC02FCD-B711-7346-9C27-57692392D316}"/>
                </a:ext>
              </a:extLst>
            </p:cNvPr>
            <p:cNvSpPr/>
            <p:nvPr/>
          </p:nvSpPr>
          <p:spPr>
            <a:xfrm>
              <a:off x="8247812" y="5483673"/>
              <a:ext cx="39763" cy="121246"/>
            </a:xfrm>
            <a:custGeom>
              <a:avLst/>
              <a:gdLst>
                <a:gd name="connsiteX0" fmla="*/ 39764 w 39763"/>
                <a:gd name="connsiteY0" fmla="*/ 19906 h 121246"/>
                <a:gd name="connsiteX1" fmla="*/ 39764 w 39763"/>
                <a:gd name="connsiteY1" fmla="*/ 101341 h 121246"/>
                <a:gd name="connsiteX2" fmla="*/ 19882 w 39763"/>
                <a:gd name="connsiteY2" fmla="*/ 121247 h 121246"/>
                <a:gd name="connsiteX3" fmla="*/ 19882 w 39763"/>
                <a:gd name="connsiteY3" fmla="*/ 121247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9"/>
                    <a:pt x="30727" y="121247"/>
                    <a:pt x="19882" y="121247"/>
                  </a:cubicBezTo>
                  <a:lnTo>
                    <a:pt x="19882" y="121247"/>
                  </a:lnTo>
                  <a:cubicBezTo>
                    <a:pt x="9037" y="121247"/>
                    <a:pt x="0" y="112199"/>
                    <a:pt x="0" y="101341"/>
                  </a:cubicBezTo>
                  <a:lnTo>
                    <a:pt x="0" y="19906"/>
                  </a:lnTo>
                  <a:cubicBezTo>
                    <a:pt x="0" y="9048"/>
                    <a:pt x="9037" y="0"/>
                    <a:pt x="19882" y="0"/>
                  </a:cubicBezTo>
                  <a:lnTo>
                    <a:pt x="19882" y="0"/>
                  </a:lnTo>
                  <a:cubicBezTo>
                    <a:pt x="30727" y="0"/>
                    <a:pt x="39764" y="9048"/>
                    <a:pt x="39764" y="19906"/>
                  </a:cubicBezTo>
                  <a:close/>
                </a:path>
              </a:pathLst>
            </a:custGeom>
            <a:solidFill>
              <a:srgbClr val="7EB4B4"/>
            </a:solidFill>
            <a:ln w="18073" cap="flat">
              <a:noFill/>
              <a:prstDash val="solid"/>
              <a:miter/>
            </a:ln>
          </p:spPr>
          <p:txBody>
            <a:bodyPr rtlCol="0" anchor="ctr"/>
            <a:lstStyle/>
            <a:p>
              <a:endParaRPr lang="en-US"/>
            </a:p>
          </p:txBody>
        </p:sp>
        <p:sp>
          <p:nvSpPr>
            <p:cNvPr id="810" name="Freeform 809">
              <a:extLst>
                <a:ext uri="{FF2B5EF4-FFF2-40B4-BE49-F238E27FC236}">
                  <a16:creationId xmlns:a16="http://schemas.microsoft.com/office/drawing/2014/main" id="{8EB48D2D-6185-C449-8E21-754EC779FFDB}"/>
                </a:ext>
              </a:extLst>
            </p:cNvPr>
            <p:cNvSpPr/>
            <p:nvPr/>
          </p:nvSpPr>
          <p:spPr>
            <a:xfrm>
              <a:off x="7945970" y="5787694"/>
              <a:ext cx="39763" cy="121246"/>
            </a:xfrm>
            <a:custGeom>
              <a:avLst/>
              <a:gdLst>
                <a:gd name="connsiteX0" fmla="*/ 39764 w 39763"/>
                <a:gd name="connsiteY0" fmla="*/ 19906 h 121246"/>
                <a:gd name="connsiteX1" fmla="*/ 39764 w 39763"/>
                <a:gd name="connsiteY1" fmla="*/ 101340 h 121246"/>
                <a:gd name="connsiteX2" fmla="*/ 19882 w 39763"/>
                <a:gd name="connsiteY2" fmla="*/ 121246 h 121246"/>
                <a:gd name="connsiteX3" fmla="*/ 19882 w 39763"/>
                <a:gd name="connsiteY3" fmla="*/ 121246 h 121246"/>
                <a:gd name="connsiteX4" fmla="*/ 0 w 39763"/>
                <a:gd name="connsiteY4" fmla="*/ 101340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0"/>
                  </a:lnTo>
                  <a:cubicBezTo>
                    <a:pt x="39764" y="112198"/>
                    <a:pt x="30726" y="121246"/>
                    <a:pt x="19882" y="121246"/>
                  </a:cubicBezTo>
                  <a:lnTo>
                    <a:pt x="19882" y="121246"/>
                  </a:lnTo>
                  <a:cubicBezTo>
                    <a:pt x="9037" y="121246"/>
                    <a:pt x="0" y="112198"/>
                    <a:pt x="0" y="101340"/>
                  </a:cubicBezTo>
                  <a:lnTo>
                    <a:pt x="0" y="19906"/>
                  </a:lnTo>
                  <a:cubicBezTo>
                    <a:pt x="0" y="9048"/>
                    <a:pt x="9037" y="0"/>
                    <a:pt x="19882" y="0"/>
                  </a:cubicBezTo>
                  <a:lnTo>
                    <a:pt x="19882" y="0"/>
                  </a:lnTo>
                  <a:cubicBezTo>
                    <a:pt x="28919" y="0"/>
                    <a:pt x="39764" y="9048"/>
                    <a:pt x="39764" y="19906"/>
                  </a:cubicBezTo>
                  <a:close/>
                </a:path>
              </a:pathLst>
            </a:custGeom>
            <a:solidFill>
              <a:srgbClr val="7EB4B4"/>
            </a:solidFill>
            <a:ln w="18073" cap="flat">
              <a:noFill/>
              <a:prstDash val="solid"/>
              <a:miter/>
            </a:ln>
          </p:spPr>
          <p:txBody>
            <a:bodyPr rtlCol="0" anchor="ctr"/>
            <a:lstStyle/>
            <a:p>
              <a:endParaRPr lang="en-US"/>
            </a:p>
          </p:txBody>
        </p:sp>
        <p:sp>
          <p:nvSpPr>
            <p:cNvPr id="811" name="Freeform 810">
              <a:extLst>
                <a:ext uri="{FF2B5EF4-FFF2-40B4-BE49-F238E27FC236}">
                  <a16:creationId xmlns:a16="http://schemas.microsoft.com/office/drawing/2014/main" id="{1235399E-A1B8-B942-A797-5885D9484602}"/>
                </a:ext>
              </a:extLst>
            </p:cNvPr>
            <p:cNvSpPr/>
            <p:nvPr/>
          </p:nvSpPr>
          <p:spPr>
            <a:xfrm>
              <a:off x="8230061" y="5787338"/>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6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8453"/>
                    <a:pt x="1484" y="7595"/>
                    <a:pt x="12329" y="2166"/>
                  </a:cubicBezTo>
                  <a:close/>
                </a:path>
              </a:pathLst>
            </a:custGeom>
            <a:solidFill>
              <a:srgbClr val="7EB4B4"/>
            </a:solidFill>
            <a:ln w="18073" cap="flat">
              <a:noFill/>
              <a:prstDash val="solid"/>
              <a:miter/>
            </a:ln>
          </p:spPr>
          <p:txBody>
            <a:bodyPr rtlCol="0" anchor="ctr"/>
            <a:lstStyle/>
            <a:p>
              <a:endParaRPr lang="en-US"/>
            </a:p>
          </p:txBody>
        </p:sp>
        <p:sp>
          <p:nvSpPr>
            <p:cNvPr id="812" name="Freeform 811">
              <a:extLst>
                <a:ext uri="{FF2B5EF4-FFF2-40B4-BE49-F238E27FC236}">
                  <a16:creationId xmlns:a16="http://schemas.microsoft.com/office/drawing/2014/main" id="{C399180E-4EAB-F641-8F89-56636AA6DA48}"/>
                </a:ext>
              </a:extLst>
            </p:cNvPr>
            <p:cNvSpPr/>
            <p:nvPr userDrawn="1"/>
          </p:nvSpPr>
          <p:spPr>
            <a:xfrm>
              <a:off x="8551462" y="5181263"/>
              <a:ext cx="39763" cy="121445"/>
            </a:xfrm>
            <a:custGeom>
              <a:avLst/>
              <a:gdLst>
                <a:gd name="connsiteX0" fmla="*/ 39764 w 39763"/>
                <a:gd name="connsiteY0" fmla="*/ 20105 h 121445"/>
                <a:gd name="connsiteX1" fmla="*/ 39764 w 39763"/>
                <a:gd name="connsiteY1" fmla="*/ 101539 h 121445"/>
                <a:gd name="connsiteX2" fmla="*/ 19882 w 39763"/>
                <a:gd name="connsiteY2" fmla="*/ 121445 h 121445"/>
                <a:gd name="connsiteX3" fmla="*/ 19882 w 39763"/>
                <a:gd name="connsiteY3" fmla="*/ 121445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6" y="121445"/>
                    <a:pt x="19882" y="121445"/>
                  </a:cubicBezTo>
                  <a:lnTo>
                    <a:pt x="19882" y="121445"/>
                  </a:lnTo>
                  <a:cubicBezTo>
                    <a:pt x="9037" y="121445"/>
                    <a:pt x="0" y="112397"/>
                    <a:pt x="0" y="101539"/>
                  </a:cubicBezTo>
                  <a:lnTo>
                    <a:pt x="0" y="20105"/>
                  </a:lnTo>
                  <a:cubicBezTo>
                    <a:pt x="0" y="9247"/>
                    <a:pt x="9037" y="199"/>
                    <a:pt x="19882" y="199"/>
                  </a:cubicBezTo>
                  <a:lnTo>
                    <a:pt x="19882" y="199"/>
                  </a:lnTo>
                  <a:cubicBezTo>
                    <a:pt x="28919" y="-1611"/>
                    <a:pt x="39764" y="9247"/>
                    <a:pt x="39764" y="20105"/>
                  </a:cubicBezTo>
                  <a:close/>
                </a:path>
              </a:pathLst>
            </a:custGeom>
            <a:solidFill>
              <a:srgbClr val="7EB4B4"/>
            </a:solidFill>
            <a:ln w="18073" cap="flat">
              <a:noFill/>
              <a:prstDash val="solid"/>
              <a:miter/>
            </a:ln>
          </p:spPr>
          <p:txBody>
            <a:bodyPr rtlCol="0" anchor="ctr"/>
            <a:lstStyle/>
            <a:p>
              <a:endParaRPr lang="en-US"/>
            </a:p>
          </p:txBody>
        </p:sp>
        <p:sp>
          <p:nvSpPr>
            <p:cNvPr id="813" name="Freeform 812">
              <a:extLst>
                <a:ext uri="{FF2B5EF4-FFF2-40B4-BE49-F238E27FC236}">
                  <a16:creationId xmlns:a16="http://schemas.microsoft.com/office/drawing/2014/main" id="{BC754706-13BD-6641-B830-573C9739A386}"/>
                </a:ext>
              </a:extLst>
            </p:cNvPr>
            <p:cNvSpPr/>
            <p:nvPr/>
          </p:nvSpPr>
          <p:spPr>
            <a:xfrm>
              <a:off x="8835553" y="5181105"/>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6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8453"/>
                    <a:pt x="1484" y="7595"/>
                    <a:pt x="12329" y="2166"/>
                  </a:cubicBezTo>
                  <a:close/>
                </a:path>
              </a:pathLst>
            </a:custGeom>
            <a:solidFill>
              <a:srgbClr val="7EB4B4"/>
            </a:solidFill>
            <a:ln w="18073" cap="flat">
              <a:noFill/>
              <a:prstDash val="solid"/>
              <a:miter/>
            </a:ln>
          </p:spPr>
          <p:txBody>
            <a:bodyPr rtlCol="0" anchor="ctr"/>
            <a:lstStyle/>
            <a:p>
              <a:endParaRPr lang="en-US"/>
            </a:p>
          </p:txBody>
        </p:sp>
        <p:sp>
          <p:nvSpPr>
            <p:cNvPr id="814" name="Freeform 813">
              <a:extLst>
                <a:ext uri="{FF2B5EF4-FFF2-40B4-BE49-F238E27FC236}">
                  <a16:creationId xmlns:a16="http://schemas.microsoft.com/office/drawing/2014/main" id="{5AEB8203-D4E5-5842-B2CC-5E04F9B09C41}"/>
                </a:ext>
              </a:extLst>
            </p:cNvPr>
            <p:cNvSpPr/>
            <p:nvPr/>
          </p:nvSpPr>
          <p:spPr>
            <a:xfrm>
              <a:off x="9138196" y="5181105"/>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6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6"/>
                  </a:cubicBezTo>
                  <a:lnTo>
                    <a:pt x="2491" y="29311"/>
                  </a:lnTo>
                  <a:cubicBezTo>
                    <a:pt x="-2931" y="18453"/>
                    <a:pt x="684" y="7595"/>
                    <a:pt x="11528" y="2166"/>
                  </a:cubicBezTo>
                  <a:close/>
                </a:path>
              </a:pathLst>
            </a:custGeom>
            <a:solidFill>
              <a:srgbClr val="7EB4B4"/>
            </a:solidFill>
            <a:ln w="18073" cap="flat">
              <a:noFill/>
              <a:prstDash val="solid"/>
              <a:miter/>
            </a:ln>
          </p:spPr>
          <p:txBody>
            <a:bodyPr rtlCol="0" anchor="ctr"/>
            <a:lstStyle/>
            <a:p>
              <a:endParaRPr lang="en-US"/>
            </a:p>
          </p:txBody>
        </p:sp>
        <p:sp>
          <p:nvSpPr>
            <p:cNvPr id="815" name="Freeform 814">
              <a:extLst>
                <a:ext uri="{FF2B5EF4-FFF2-40B4-BE49-F238E27FC236}">
                  <a16:creationId xmlns:a16="http://schemas.microsoft.com/office/drawing/2014/main" id="{6C8CB96F-9D54-5746-A59B-F716431FEBC4}"/>
                </a:ext>
              </a:extLst>
            </p:cNvPr>
            <p:cNvSpPr/>
            <p:nvPr/>
          </p:nvSpPr>
          <p:spPr>
            <a:xfrm>
              <a:off x="8532704" y="5483317"/>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3 h 120149"/>
                <a:gd name="connsiteX5" fmla="*/ 65752 w 76952"/>
                <a:gd name="connsiteY5" fmla="*/ 117983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3"/>
                  </a:cubicBezTo>
                  <a:lnTo>
                    <a:pt x="65752" y="117983"/>
                  </a:lnTo>
                  <a:cubicBezTo>
                    <a:pt x="56714" y="123413"/>
                    <a:pt x="44062" y="117983"/>
                    <a:pt x="38640" y="108935"/>
                  </a:cubicBezTo>
                  <a:lnTo>
                    <a:pt x="2491" y="29311"/>
                  </a:lnTo>
                  <a:cubicBezTo>
                    <a:pt x="-2931" y="18453"/>
                    <a:pt x="684" y="7595"/>
                    <a:pt x="11528" y="2166"/>
                  </a:cubicBezTo>
                  <a:close/>
                </a:path>
              </a:pathLst>
            </a:custGeom>
            <a:solidFill>
              <a:srgbClr val="7EB4B4"/>
            </a:solidFill>
            <a:ln w="18073" cap="flat">
              <a:noFill/>
              <a:prstDash val="solid"/>
              <a:miter/>
            </a:ln>
          </p:spPr>
          <p:txBody>
            <a:bodyPr rtlCol="0" anchor="ctr"/>
            <a:lstStyle/>
            <a:p>
              <a:endParaRPr lang="en-US"/>
            </a:p>
          </p:txBody>
        </p:sp>
        <p:sp>
          <p:nvSpPr>
            <p:cNvPr id="816" name="Freeform 815">
              <a:extLst>
                <a:ext uri="{FF2B5EF4-FFF2-40B4-BE49-F238E27FC236}">
                  <a16:creationId xmlns:a16="http://schemas.microsoft.com/office/drawing/2014/main" id="{BF5C8A7E-3BBD-1B4E-B045-6416877C2B8C}"/>
                </a:ext>
              </a:extLst>
            </p:cNvPr>
            <p:cNvSpPr/>
            <p:nvPr/>
          </p:nvSpPr>
          <p:spPr>
            <a:xfrm>
              <a:off x="8835553" y="5483317"/>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3 h 120149"/>
                <a:gd name="connsiteX5" fmla="*/ 66552 w 77752"/>
                <a:gd name="connsiteY5" fmla="*/ 117983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solidFill>
              <a:srgbClr val="7EB4B4"/>
            </a:solidFill>
            <a:ln w="18073" cap="flat">
              <a:noFill/>
              <a:prstDash val="solid"/>
              <a:miter/>
            </a:ln>
          </p:spPr>
          <p:txBody>
            <a:bodyPr rtlCol="0" anchor="ctr"/>
            <a:lstStyle/>
            <a:p>
              <a:endParaRPr lang="en-US"/>
            </a:p>
          </p:txBody>
        </p:sp>
        <p:sp>
          <p:nvSpPr>
            <p:cNvPr id="817" name="Freeform 816">
              <a:extLst>
                <a:ext uri="{FF2B5EF4-FFF2-40B4-BE49-F238E27FC236}">
                  <a16:creationId xmlns:a16="http://schemas.microsoft.com/office/drawing/2014/main" id="{D0821B73-3265-A14D-B692-48A9E49B2E3C}"/>
                </a:ext>
              </a:extLst>
            </p:cNvPr>
            <p:cNvSpPr/>
            <p:nvPr/>
          </p:nvSpPr>
          <p:spPr>
            <a:xfrm>
              <a:off x="8532704" y="5787338"/>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6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6"/>
                  </a:cubicBezTo>
                  <a:lnTo>
                    <a:pt x="2491" y="29311"/>
                  </a:lnTo>
                  <a:cubicBezTo>
                    <a:pt x="-2931" y="18453"/>
                    <a:pt x="684" y="7595"/>
                    <a:pt x="11528" y="2166"/>
                  </a:cubicBezTo>
                  <a:close/>
                </a:path>
              </a:pathLst>
            </a:custGeom>
            <a:solidFill>
              <a:srgbClr val="7EB4B4"/>
            </a:solidFill>
            <a:ln w="18073" cap="flat">
              <a:noFill/>
              <a:prstDash val="solid"/>
              <a:miter/>
            </a:ln>
          </p:spPr>
          <p:txBody>
            <a:bodyPr rtlCol="0" anchor="ctr"/>
            <a:lstStyle/>
            <a:p>
              <a:endParaRPr lang="en-US"/>
            </a:p>
          </p:txBody>
        </p:sp>
        <p:sp>
          <p:nvSpPr>
            <p:cNvPr id="818" name="Freeform 817">
              <a:extLst>
                <a:ext uri="{FF2B5EF4-FFF2-40B4-BE49-F238E27FC236}">
                  <a16:creationId xmlns:a16="http://schemas.microsoft.com/office/drawing/2014/main" id="{7C0CA126-0DAE-A146-8029-D213A08F317C}"/>
                </a:ext>
              </a:extLst>
            </p:cNvPr>
            <p:cNvSpPr/>
            <p:nvPr/>
          </p:nvSpPr>
          <p:spPr>
            <a:xfrm>
              <a:off x="9156955" y="5483673"/>
              <a:ext cx="39763" cy="121246"/>
            </a:xfrm>
            <a:custGeom>
              <a:avLst/>
              <a:gdLst>
                <a:gd name="connsiteX0" fmla="*/ 39764 w 39763"/>
                <a:gd name="connsiteY0" fmla="*/ 19906 h 121246"/>
                <a:gd name="connsiteX1" fmla="*/ 39764 w 39763"/>
                <a:gd name="connsiteY1" fmla="*/ 101341 h 121246"/>
                <a:gd name="connsiteX2" fmla="*/ 19882 w 39763"/>
                <a:gd name="connsiteY2" fmla="*/ 121247 h 121246"/>
                <a:gd name="connsiteX3" fmla="*/ 19882 w 39763"/>
                <a:gd name="connsiteY3" fmla="*/ 121247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9"/>
                    <a:pt x="30726" y="121247"/>
                    <a:pt x="19882" y="121247"/>
                  </a:cubicBezTo>
                  <a:lnTo>
                    <a:pt x="19882" y="121247"/>
                  </a:lnTo>
                  <a:cubicBezTo>
                    <a:pt x="9037" y="121247"/>
                    <a:pt x="0" y="112199"/>
                    <a:pt x="0" y="101341"/>
                  </a:cubicBezTo>
                  <a:lnTo>
                    <a:pt x="0" y="19906"/>
                  </a:lnTo>
                  <a:cubicBezTo>
                    <a:pt x="0" y="9048"/>
                    <a:pt x="9037" y="0"/>
                    <a:pt x="19882" y="0"/>
                  </a:cubicBezTo>
                  <a:lnTo>
                    <a:pt x="19882" y="0"/>
                  </a:lnTo>
                  <a:cubicBezTo>
                    <a:pt x="30726" y="0"/>
                    <a:pt x="39764" y="9048"/>
                    <a:pt x="39764" y="19906"/>
                  </a:cubicBezTo>
                  <a:close/>
                </a:path>
              </a:pathLst>
            </a:custGeom>
            <a:solidFill>
              <a:srgbClr val="7EB4B4"/>
            </a:solidFill>
            <a:ln w="18073" cap="flat">
              <a:noFill/>
              <a:prstDash val="solid"/>
              <a:miter/>
            </a:ln>
          </p:spPr>
          <p:txBody>
            <a:bodyPr rtlCol="0" anchor="ctr"/>
            <a:lstStyle/>
            <a:p>
              <a:endParaRPr lang="en-US"/>
            </a:p>
          </p:txBody>
        </p:sp>
        <p:sp>
          <p:nvSpPr>
            <p:cNvPr id="819" name="Freeform 818">
              <a:extLst>
                <a:ext uri="{FF2B5EF4-FFF2-40B4-BE49-F238E27FC236}">
                  <a16:creationId xmlns:a16="http://schemas.microsoft.com/office/drawing/2014/main" id="{99E36A1A-15A5-0C44-BFEB-29023812D925}"/>
                </a:ext>
              </a:extLst>
            </p:cNvPr>
            <p:cNvSpPr/>
            <p:nvPr/>
          </p:nvSpPr>
          <p:spPr>
            <a:xfrm>
              <a:off x="8853305" y="5787694"/>
              <a:ext cx="39763" cy="121246"/>
            </a:xfrm>
            <a:custGeom>
              <a:avLst/>
              <a:gdLst>
                <a:gd name="connsiteX0" fmla="*/ 39764 w 39763"/>
                <a:gd name="connsiteY0" fmla="*/ 19906 h 121246"/>
                <a:gd name="connsiteX1" fmla="*/ 39764 w 39763"/>
                <a:gd name="connsiteY1" fmla="*/ 101340 h 121246"/>
                <a:gd name="connsiteX2" fmla="*/ 19882 w 39763"/>
                <a:gd name="connsiteY2" fmla="*/ 121246 h 121246"/>
                <a:gd name="connsiteX3" fmla="*/ 19882 w 39763"/>
                <a:gd name="connsiteY3" fmla="*/ 121246 h 121246"/>
                <a:gd name="connsiteX4" fmla="*/ 0 w 39763"/>
                <a:gd name="connsiteY4" fmla="*/ 101340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0"/>
                  </a:lnTo>
                  <a:cubicBezTo>
                    <a:pt x="39764" y="112198"/>
                    <a:pt x="30727" y="121246"/>
                    <a:pt x="19882" y="121246"/>
                  </a:cubicBezTo>
                  <a:lnTo>
                    <a:pt x="19882" y="121246"/>
                  </a:lnTo>
                  <a:cubicBezTo>
                    <a:pt x="9037" y="121246"/>
                    <a:pt x="0" y="112198"/>
                    <a:pt x="0" y="101340"/>
                  </a:cubicBezTo>
                  <a:lnTo>
                    <a:pt x="0" y="19906"/>
                  </a:lnTo>
                  <a:cubicBezTo>
                    <a:pt x="0" y="9048"/>
                    <a:pt x="9037" y="0"/>
                    <a:pt x="19882" y="0"/>
                  </a:cubicBezTo>
                  <a:lnTo>
                    <a:pt x="19882" y="0"/>
                  </a:lnTo>
                  <a:cubicBezTo>
                    <a:pt x="30727" y="0"/>
                    <a:pt x="39764" y="9048"/>
                    <a:pt x="39764" y="19906"/>
                  </a:cubicBezTo>
                  <a:close/>
                </a:path>
              </a:pathLst>
            </a:custGeom>
            <a:solidFill>
              <a:srgbClr val="7EB4B4"/>
            </a:solidFill>
            <a:ln w="18073" cap="flat">
              <a:noFill/>
              <a:prstDash val="solid"/>
              <a:miter/>
            </a:ln>
          </p:spPr>
          <p:txBody>
            <a:bodyPr rtlCol="0" anchor="ctr"/>
            <a:lstStyle/>
            <a:p>
              <a:endParaRPr lang="en-US"/>
            </a:p>
          </p:txBody>
        </p:sp>
        <p:sp>
          <p:nvSpPr>
            <p:cNvPr id="820" name="Freeform 819">
              <a:extLst>
                <a:ext uri="{FF2B5EF4-FFF2-40B4-BE49-F238E27FC236}">
                  <a16:creationId xmlns:a16="http://schemas.microsoft.com/office/drawing/2014/main" id="{A139A315-936C-2949-A0FC-9CEDD2D608AC}"/>
                </a:ext>
              </a:extLst>
            </p:cNvPr>
            <p:cNvSpPr/>
            <p:nvPr/>
          </p:nvSpPr>
          <p:spPr>
            <a:xfrm>
              <a:off x="9138196" y="5787338"/>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6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6"/>
                  </a:cubicBezTo>
                  <a:lnTo>
                    <a:pt x="2491" y="29311"/>
                  </a:lnTo>
                  <a:cubicBezTo>
                    <a:pt x="-2931" y="18453"/>
                    <a:pt x="684" y="7595"/>
                    <a:pt x="11528" y="2166"/>
                  </a:cubicBezTo>
                  <a:close/>
                </a:path>
              </a:pathLst>
            </a:custGeom>
            <a:solidFill>
              <a:srgbClr val="7EB4B4"/>
            </a:solidFill>
            <a:ln w="18073" cap="flat">
              <a:noFill/>
              <a:prstDash val="solid"/>
              <a:miter/>
            </a:ln>
          </p:spPr>
          <p:txBody>
            <a:bodyPr rtlCol="0" anchor="ctr"/>
            <a:lstStyle/>
            <a:p>
              <a:endParaRPr lang="en-US"/>
            </a:p>
          </p:txBody>
        </p:sp>
        <p:sp>
          <p:nvSpPr>
            <p:cNvPr id="821" name="Freeform 820">
              <a:extLst>
                <a:ext uri="{FF2B5EF4-FFF2-40B4-BE49-F238E27FC236}">
                  <a16:creationId xmlns:a16="http://schemas.microsoft.com/office/drawing/2014/main" id="{59F38806-F420-824D-BFD9-6583FA132C81}"/>
                </a:ext>
              </a:extLst>
            </p:cNvPr>
            <p:cNvSpPr/>
            <p:nvPr userDrawn="1"/>
          </p:nvSpPr>
          <p:spPr>
            <a:xfrm>
              <a:off x="9460605" y="5181263"/>
              <a:ext cx="39763" cy="121445"/>
            </a:xfrm>
            <a:custGeom>
              <a:avLst/>
              <a:gdLst>
                <a:gd name="connsiteX0" fmla="*/ 39764 w 39763"/>
                <a:gd name="connsiteY0" fmla="*/ 20105 h 121445"/>
                <a:gd name="connsiteX1" fmla="*/ 39764 w 39763"/>
                <a:gd name="connsiteY1" fmla="*/ 101539 h 121445"/>
                <a:gd name="connsiteX2" fmla="*/ 19882 w 39763"/>
                <a:gd name="connsiteY2" fmla="*/ 121445 h 121445"/>
                <a:gd name="connsiteX3" fmla="*/ 19882 w 39763"/>
                <a:gd name="connsiteY3" fmla="*/ 121445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6" y="121445"/>
                    <a:pt x="19882" y="121445"/>
                  </a:cubicBezTo>
                  <a:lnTo>
                    <a:pt x="19882" y="121445"/>
                  </a:lnTo>
                  <a:cubicBezTo>
                    <a:pt x="9037" y="121445"/>
                    <a:pt x="0" y="112397"/>
                    <a:pt x="0" y="101539"/>
                  </a:cubicBezTo>
                  <a:lnTo>
                    <a:pt x="0" y="20105"/>
                  </a:lnTo>
                  <a:cubicBezTo>
                    <a:pt x="0" y="9247"/>
                    <a:pt x="9037" y="199"/>
                    <a:pt x="19882" y="199"/>
                  </a:cubicBezTo>
                  <a:lnTo>
                    <a:pt x="19882" y="199"/>
                  </a:lnTo>
                  <a:cubicBezTo>
                    <a:pt x="28919" y="-1611"/>
                    <a:pt x="39764" y="9247"/>
                    <a:pt x="39764" y="20105"/>
                  </a:cubicBezTo>
                  <a:close/>
                </a:path>
              </a:pathLst>
            </a:custGeom>
            <a:solidFill>
              <a:srgbClr val="7EB4B4"/>
            </a:solidFill>
            <a:ln w="18073" cap="flat">
              <a:noFill/>
              <a:prstDash val="solid"/>
              <a:miter/>
            </a:ln>
          </p:spPr>
          <p:txBody>
            <a:bodyPr rtlCol="0" anchor="ctr"/>
            <a:lstStyle/>
            <a:p>
              <a:endParaRPr lang="en-US"/>
            </a:p>
          </p:txBody>
        </p:sp>
        <p:sp>
          <p:nvSpPr>
            <p:cNvPr id="822" name="Freeform 821">
              <a:extLst>
                <a:ext uri="{FF2B5EF4-FFF2-40B4-BE49-F238E27FC236}">
                  <a16:creationId xmlns:a16="http://schemas.microsoft.com/office/drawing/2014/main" id="{5BB84731-A3BB-A44A-96B3-67A867FC73EA}"/>
                </a:ext>
              </a:extLst>
            </p:cNvPr>
            <p:cNvSpPr/>
            <p:nvPr/>
          </p:nvSpPr>
          <p:spPr>
            <a:xfrm>
              <a:off x="9744696" y="5181105"/>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6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8453"/>
                    <a:pt x="1484" y="7595"/>
                    <a:pt x="12329" y="2166"/>
                  </a:cubicBezTo>
                  <a:close/>
                </a:path>
              </a:pathLst>
            </a:custGeom>
            <a:solidFill>
              <a:srgbClr val="7EB4B4"/>
            </a:solidFill>
            <a:ln w="18073" cap="flat">
              <a:noFill/>
              <a:prstDash val="solid"/>
              <a:miter/>
            </a:ln>
          </p:spPr>
          <p:txBody>
            <a:bodyPr rtlCol="0" anchor="ctr"/>
            <a:lstStyle/>
            <a:p>
              <a:endParaRPr lang="en-US"/>
            </a:p>
          </p:txBody>
        </p:sp>
        <p:sp>
          <p:nvSpPr>
            <p:cNvPr id="823" name="Freeform 822">
              <a:extLst>
                <a:ext uri="{FF2B5EF4-FFF2-40B4-BE49-F238E27FC236}">
                  <a16:creationId xmlns:a16="http://schemas.microsoft.com/office/drawing/2014/main" id="{9F454C31-BDCB-7C4D-BC27-711D797A75DE}"/>
                </a:ext>
              </a:extLst>
            </p:cNvPr>
            <p:cNvSpPr/>
            <p:nvPr/>
          </p:nvSpPr>
          <p:spPr>
            <a:xfrm>
              <a:off x="10047339" y="5181105"/>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6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6"/>
                  </a:cubicBezTo>
                  <a:lnTo>
                    <a:pt x="2491" y="29311"/>
                  </a:lnTo>
                  <a:cubicBezTo>
                    <a:pt x="-2931" y="18453"/>
                    <a:pt x="684" y="7595"/>
                    <a:pt x="11528" y="2166"/>
                  </a:cubicBezTo>
                  <a:close/>
                </a:path>
              </a:pathLst>
            </a:custGeom>
            <a:solidFill>
              <a:srgbClr val="7EB4B4"/>
            </a:solidFill>
            <a:ln w="18073" cap="flat">
              <a:noFill/>
              <a:prstDash val="solid"/>
              <a:miter/>
            </a:ln>
          </p:spPr>
          <p:txBody>
            <a:bodyPr rtlCol="0" anchor="ctr"/>
            <a:lstStyle/>
            <a:p>
              <a:endParaRPr lang="en-US"/>
            </a:p>
          </p:txBody>
        </p:sp>
        <p:sp>
          <p:nvSpPr>
            <p:cNvPr id="824" name="Freeform 823">
              <a:extLst>
                <a:ext uri="{FF2B5EF4-FFF2-40B4-BE49-F238E27FC236}">
                  <a16:creationId xmlns:a16="http://schemas.microsoft.com/office/drawing/2014/main" id="{1B13E3ED-0CD6-1A40-9CC4-C752F7FB086F}"/>
                </a:ext>
              </a:extLst>
            </p:cNvPr>
            <p:cNvSpPr/>
            <p:nvPr/>
          </p:nvSpPr>
          <p:spPr>
            <a:xfrm>
              <a:off x="9441046" y="5483317"/>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3 h 120149"/>
                <a:gd name="connsiteX5" fmla="*/ 66552 w 77753"/>
                <a:gd name="connsiteY5" fmla="*/ 117983 h 120149"/>
                <a:gd name="connsiteX6" fmla="*/ 39441 w 77753"/>
                <a:gd name="connsiteY6" fmla="*/ 108935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8"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solidFill>
              <a:srgbClr val="7EB4B4"/>
            </a:solidFill>
            <a:ln w="18073" cap="flat">
              <a:noFill/>
              <a:prstDash val="solid"/>
              <a:miter/>
            </a:ln>
          </p:spPr>
          <p:txBody>
            <a:bodyPr rtlCol="0" anchor="ctr"/>
            <a:lstStyle/>
            <a:p>
              <a:endParaRPr lang="en-US"/>
            </a:p>
          </p:txBody>
        </p:sp>
        <p:sp>
          <p:nvSpPr>
            <p:cNvPr id="825" name="Freeform 824">
              <a:extLst>
                <a:ext uri="{FF2B5EF4-FFF2-40B4-BE49-F238E27FC236}">
                  <a16:creationId xmlns:a16="http://schemas.microsoft.com/office/drawing/2014/main" id="{3D17258D-8E17-9F49-A10C-EE1E63E8D775}"/>
                </a:ext>
              </a:extLst>
            </p:cNvPr>
            <p:cNvSpPr/>
            <p:nvPr/>
          </p:nvSpPr>
          <p:spPr>
            <a:xfrm>
              <a:off x="9744696" y="5483317"/>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3 h 120149"/>
                <a:gd name="connsiteX5" fmla="*/ 66552 w 77752"/>
                <a:gd name="connsiteY5" fmla="*/ 117983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solidFill>
              <a:srgbClr val="7EB4B4"/>
            </a:solidFill>
            <a:ln w="18073" cap="flat">
              <a:noFill/>
              <a:prstDash val="solid"/>
              <a:miter/>
            </a:ln>
          </p:spPr>
          <p:txBody>
            <a:bodyPr rtlCol="0" anchor="ctr"/>
            <a:lstStyle/>
            <a:p>
              <a:endParaRPr lang="en-US"/>
            </a:p>
          </p:txBody>
        </p:sp>
        <p:sp>
          <p:nvSpPr>
            <p:cNvPr id="826" name="Freeform 825">
              <a:extLst>
                <a:ext uri="{FF2B5EF4-FFF2-40B4-BE49-F238E27FC236}">
                  <a16:creationId xmlns:a16="http://schemas.microsoft.com/office/drawing/2014/main" id="{FD18DB3A-1170-574D-96E5-E3BA2C73E528}"/>
                </a:ext>
              </a:extLst>
            </p:cNvPr>
            <p:cNvSpPr/>
            <p:nvPr/>
          </p:nvSpPr>
          <p:spPr>
            <a:xfrm>
              <a:off x="9441046" y="5787338"/>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4 h 120149"/>
                <a:gd name="connsiteX5" fmla="*/ 66552 w 77753"/>
                <a:gd name="connsiteY5" fmla="*/ 117984 h 120149"/>
                <a:gd name="connsiteX6" fmla="*/ 39441 w 77753"/>
                <a:gd name="connsiteY6" fmla="*/ 108936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8453"/>
                    <a:pt x="1484" y="7595"/>
                    <a:pt x="12329" y="2166"/>
                  </a:cubicBezTo>
                  <a:close/>
                </a:path>
              </a:pathLst>
            </a:custGeom>
            <a:solidFill>
              <a:srgbClr val="7EB4B4"/>
            </a:solidFill>
            <a:ln w="18073" cap="flat">
              <a:noFill/>
              <a:prstDash val="solid"/>
              <a:miter/>
            </a:ln>
          </p:spPr>
          <p:txBody>
            <a:bodyPr rtlCol="0" anchor="ctr"/>
            <a:lstStyle/>
            <a:p>
              <a:endParaRPr lang="en-US"/>
            </a:p>
          </p:txBody>
        </p:sp>
        <p:sp>
          <p:nvSpPr>
            <p:cNvPr id="827" name="Freeform 826">
              <a:extLst>
                <a:ext uri="{FF2B5EF4-FFF2-40B4-BE49-F238E27FC236}">
                  <a16:creationId xmlns:a16="http://schemas.microsoft.com/office/drawing/2014/main" id="{6042B644-64D3-8E4E-AA61-DAC4FBEDB05D}"/>
                </a:ext>
              </a:extLst>
            </p:cNvPr>
            <p:cNvSpPr/>
            <p:nvPr/>
          </p:nvSpPr>
          <p:spPr>
            <a:xfrm>
              <a:off x="10066097" y="5483673"/>
              <a:ext cx="39763" cy="121246"/>
            </a:xfrm>
            <a:custGeom>
              <a:avLst/>
              <a:gdLst>
                <a:gd name="connsiteX0" fmla="*/ 39764 w 39763"/>
                <a:gd name="connsiteY0" fmla="*/ 19906 h 121246"/>
                <a:gd name="connsiteX1" fmla="*/ 39764 w 39763"/>
                <a:gd name="connsiteY1" fmla="*/ 101341 h 121246"/>
                <a:gd name="connsiteX2" fmla="*/ 19882 w 39763"/>
                <a:gd name="connsiteY2" fmla="*/ 121247 h 121246"/>
                <a:gd name="connsiteX3" fmla="*/ 19882 w 39763"/>
                <a:gd name="connsiteY3" fmla="*/ 121247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9"/>
                    <a:pt x="30726" y="121247"/>
                    <a:pt x="19882" y="121247"/>
                  </a:cubicBezTo>
                  <a:lnTo>
                    <a:pt x="19882" y="121247"/>
                  </a:lnTo>
                  <a:cubicBezTo>
                    <a:pt x="9037" y="121247"/>
                    <a:pt x="0" y="112199"/>
                    <a:pt x="0" y="101341"/>
                  </a:cubicBezTo>
                  <a:lnTo>
                    <a:pt x="0" y="19906"/>
                  </a:lnTo>
                  <a:cubicBezTo>
                    <a:pt x="0" y="9048"/>
                    <a:pt x="9037" y="0"/>
                    <a:pt x="19882" y="0"/>
                  </a:cubicBezTo>
                  <a:lnTo>
                    <a:pt x="19882" y="0"/>
                  </a:lnTo>
                  <a:cubicBezTo>
                    <a:pt x="28919" y="0"/>
                    <a:pt x="39764" y="9048"/>
                    <a:pt x="39764" y="19906"/>
                  </a:cubicBezTo>
                  <a:close/>
                </a:path>
              </a:pathLst>
            </a:custGeom>
            <a:solidFill>
              <a:srgbClr val="7EB4B4"/>
            </a:solidFill>
            <a:ln w="18073" cap="flat">
              <a:noFill/>
              <a:prstDash val="solid"/>
              <a:miter/>
            </a:ln>
          </p:spPr>
          <p:txBody>
            <a:bodyPr rtlCol="0" anchor="ctr"/>
            <a:lstStyle/>
            <a:p>
              <a:endParaRPr lang="en-US"/>
            </a:p>
          </p:txBody>
        </p:sp>
        <p:sp>
          <p:nvSpPr>
            <p:cNvPr id="828" name="Freeform 827">
              <a:extLst>
                <a:ext uri="{FF2B5EF4-FFF2-40B4-BE49-F238E27FC236}">
                  <a16:creationId xmlns:a16="http://schemas.microsoft.com/office/drawing/2014/main" id="{ED7A74F9-5EC4-CA49-8799-C27E8DB6820E}"/>
                </a:ext>
              </a:extLst>
            </p:cNvPr>
            <p:cNvSpPr/>
            <p:nvPr/>
          </p:nvSpPr>
          <p:spPr>
            <a:xfrm>
              <a:off x="9762447" y="5787694"/>
              <a:ext cx="39763" cy="121246"/>
            </a:xfrm>
            <a:custGeom>
              <a:avLst/>
              <a:gdLst>
                <a:gd name="connsiteX0" fmla="*/ 39764 w 39763"/>
                <a:gd name="connsiteY0" fmla="*/ 19906 h 121246"/>
                <a:gd name="connsiteX1" fmla="*/ 39764 w 39763"/>
                <a:gd name="connsiteY1" fmla="*/ 101340 h 121246"/>
                <a:gd name="connsiteX2" fmla="*/ 19882 w 39763"/>
                <a:gd name="connsiteY2" fmla="*/ 121246 h 121246"/>
                <a:gd name="connsiteX3" fmla="*/ 19882 w 39763"/>
                <a:gd name="connsiteY3" fmla="*/ 121246 h 121246"/>
                <a:gd name="connsiteX4" fmla="*/ 0 w 39763"/>
                <a:gd name="connsiteY4" fmla="*/ 101340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0"/>
                  </a:lnTo>
                  <a:cubicBezTo>
                    <a:pt x="39764" y="112198"/>
                    <a:pt x="30727" y="121246"/>
                    <a:pt x="19882" y="121246"/>
                  </a:cubicBezTo>
                  <a:lnTo>
                    <a:pt x="19882" y="121246"/>
                  </a:lnTo>
                  <a:cubicBezTo>
                    <a:pt x="9037" y="121246"/>
                    <a:pt x="0" y="112198"/>
                    <a:pt x="0" y="101340"/>
                  </a:cubicBezTo>
                  <a:lnTo>
                    <a:pt x="0" y="19906"/>
                  </a:lnTo>
                  <a:cubicBezTo>
                    <a:pt x="0" y="9048"/>
                    <a:pt x="9037" y="0"/>
                    <a:pt x="19882" y="0"/>
                  </a:cubicBezTo>
                  <a:lnTo>
                    <a:pt x="19882" y="0"/>
                  </a:lnTo>
                  <a:cubicBezTo>
                    <a:pt x="30727" y="0"/>
                    <a:pt x="39764" y="9048"/>
                    <a:pt x="39764" y="19906"/>
                  </a:cubicBezTo>
                  <a:close/>
                </a:path>
              </a:pathLst>
            </a:custGeom>
            <a:solidFill>
              <a:srgbClr val="7EB4B4"/>
            </a:solidFill>
            <a:ln w="18073" cap="flat">
              <a:noFill/>
              <a:prstDash val="solid"/>
              <a:miter/>
            </a:ln>
          </p:spPr>
          <p:txBody>
            <a:bodyPr rtlCol="0" anchor="ctr"/>
            <a:lstStyle/>
            <a:p>
              <a:endParaRPr lang="en-US"/>
            </a:p>
          </p:txBody>
        </p:sp>
        <p:sp>
          <p:nvSpPr>
            <p:cNvPr id="829" name="Freeform 828">
              <a:extLst>
                <a:ext uri="{FF2B5EF4-FFF2-40B4-BE49-F238E27FC236}">
                  <a16:creationId xmlns:a16="http://schemas.microsoft.com/office/drawing/2014/main" id="{D14BFDF0-8476-3748-9EFA-BAFD3489E2B3}"/>
                </a:ext>
              </a:extLst>
            </p:cNvPr>
            <p:cNvSpPr/>
            <p:nvPr/>
          </p:nvSpPr>
          <p:spPr>
            <a:xfrm>
              <a:off x="10047339" y="5787338"/>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6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6"/>
                  </a:cubicBezTo>
                  <a:lnTo>
                    <a:pt x="2491" y="29311"/>
                  </a:lnTo>
                  <a:cubicBezTo>
                    <a:pt x="-2931" y="18453"/>
                    <a:pt x="684" y="7595"/>
                    <a:pt x="11528" y="2166"/>
                  </a:cubicBezTo>
                  <a:close/>
                </a:path>
              </a:pathLst>
            </a:custGeom>
            <a:solidFill>
              <a:srgbClr val="7EB4B4"/>
            </a:solidFill>
            <a:ln w="18073" cap="flat">
              <a:noFill/>
              <a:prstDash val="solid"/>
              <a:miter/>
            </a:ln>
          </p:spPr>
          <p:txBody>
            <a:bodyPr rtlCol="0" anchor="ctr"/>
            <a:lstStyle/>
            <a:p>
              <a:endParaRPr lang="en-US"/>
            </a:p>
          </p:txBody>
        </p:sp>
        <p:sp>
          <p:nvSpPr>
            <p:cNvPr id="830" name="Freeform 829">
              <a:extLst>
                <a:ext uri="{FF2B5EF4-FFF2-40B4-BE49-F238E27FC236}">
                  <a16:creationId xmlns:a16="http://schemas.microsoft.com/office/drawing/2014/main" id="{A23CDD74-E5C4-8D44-97C2-EECB8D9CA09E}"/>
                </a:ext>
              </a:extLst>
            </p:cNvPr>
            <p:cNvSpPr/>
            <p:nvPr userDrawn="1"/>
          </p:nvSpPr>
          <p:spPr>
            <a:xfrm>
              <a:off x="10367939" y="5181263"/>
              <a:ext cx="39763" cy="121445"/>
            </a:xfrm>
            <a:custGeom>
              <a:avLst/>
              <a:gdLst>
                <a:gd name="connsiteX0" fmla="*/ 39764 w 39763"/>
                <a:gd name="connsiteY0" fmla="*/ 20105 h 121445"/>
                <a:gd name="connsiteX1" fmla="*/ 39764 w 39763"/>
                <a:gd name="connsiteY1" fmla="*/ 101539 h 121445"/>
                <a:gd name="connsiteX2" fmla="*/ 19882 w 39763"/>
                <a:gd name="connsiteY2" fmla="*/ 121445 h 121445"/>
                <a:gd name="connsiteX3" fmla="*/ 19882 w 39763"/>
                <a:gd name="connsiteY3" fmla="*/ 121445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7" y="121445"/>
                    <a:pt x="19882" y="121445"/>
                  </a:cubicBezTo>
                  <a:lnTo>
                    <a:pt x="19882" y="121445"/>
                  </a:lnTo>
                  <a:cubicBezTo>
                    <a:pt x="9037" y="121445"/>
                    <a:pt x="0" y="112397"/>
                    <a:pt x="0" y="101539"/>
                  </a:cubicBezTo>
                  <a:lnTo>
                    <a:pt x="0" y="20105"/>
                  </a:lnTo>
                  <a:cubicBezTo>
                    <a:pt x="0" y="9247"/>
                    <a:pt x="9037" y="199"/>
                    <a:pt x="19882" y="199"/>
                  </a:cubicBezTo>
                  <a:lnTo>
                    <a:pt x="19882" y="199"/>
                  </a:lnTo>
                  <a:cubicBezTo>
                    <a:pt x="30727" y="-1611"/>
                    <a:pt x="39764" y="9247"/>
                    <a:pt x="39764" y="20105"/>
                  </a:cubicBezTo>
                  <a:close/>
                </a:path>
              </a:pathLst>
            </a:custGeom>
            <a:solidFill>
              <a:srgbClr val="7EB4B4"/>
            </a:solidFill>
            <a:ln w="18073" cap="flat">
              <a:noFill/>
              <a:prstDash val="solid"/>
              <a:miter/>
            </a:ln>
          </p:spPr>
          <p:txBody>
            <a:bodyPr rtlCol="0" anchor="ctr"/>
            <a:lstStyle/>
            <a:p>
              <a:endParaRPr lang="en-US"/>
            </a:p>
          </p:txBody>
        </p:sp>
        <p:sp>
          <p:nvSpPr>
            <p:cNvPr id="831" name="Freeform 830">
              <a:extLst>
                <a:ext uri="{FF2B5EF4-FFF2-40B4-BE49-F238E27FC236}">
                  <a16:creationId xmlns:a16="http://schemas.microsoft.com/office/drawing/2014/main" id="{13923714-B1A6-0E4D-B753-FA4F213A2C5D}"/>
                </a:ext>
              </a:extLst>
            </p:cNvPr>
            <p:cNvSpPr/>
            <p:nvPr/>
          </p:nvSpPr>
          <p:spPr>
            <a:xfrm>
              <a:off x="10652831" y="5181105"/>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6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6"/>
                  </a:cubicBezTo>
                  <a:lnTo>
                    <a:pt x="2491" y="29311"/>
                  </a:lnTo>
                  <a:cubicBezTo>
                    <a:pt x="-2931" y="18453"/>
                    <a:pt x="684" y="7595"/>
                    <a:pt x="11528" y="2166"/>
                  </a:cubicBezTo>
                  <a:close/>
                </a:path>
              </a:pathLst>
            </a:custGeom>
            <a:solidFill>
              <a:srgbClr val="7EB4B4"/>
            </a:solidFill>
            <a:ln w="18073" cap="flat">
              <a:noFill/>
              <a:prstDash val="solid"/>
              <a:miter/>
            </a:ln>
          </p:spPr>
          <p:txBody>
            <a:bodyPr rtlCol="0" anchor="ctr"/>
            <a:lstStyle/>
            <a:p>
              <a:endParaRPr lang="en-US"/>
            </a:p>
          </p:txBody>
        </p:sp>
        <p:sp>
          <p:nvSpPr>
            <p:cNvPr id="832" name="Freeform 831">
              <a:extLst>
                <a:ext uri="{FF2B5EF4-FFF2-40B4-BE49-F238E27FC236}">
                  <a16:creationId xmlns:a16="http://schemas.microsoft.com/office/drawing/2014/main" id="{180EF619-A566-A04A-AA8A-CC1D3EA5DF44}"/>
                </a:ext>
              </a:extLst>
            </p:cNvPr>
            <p:cNvSpPr/>
            <p:nvPr/>
          </p:nvSpPr>
          <p:spPr>
            <a:xfrm>
              <a:off x="10955681" y="5181105"/>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6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8453"/>
                    <a:pt x="1484" y="7595"/>
                    <a:pt x="12329" y="2166"/>
                  </a:cubicBezTo>
                  <a:close/>
                </a:path>
              </a:pathLst>
            </a:custGeom>
            <a:solidFill>
              <a:srgbClr val="7EB4B4"/>
            </a:solidFill>
            <a:ln w="18073" cap="flat">
              <a:noFill/>
              <a:prstDash val="solid"/>
              <a:miter/>
            </a:ln>
          </p:spPr>
          <p:txBody>
            <a:bodyPr rtlCol="0" anchor="ctr"/>
            <a:lstStyle/>
            <a:p>
              <a:endParaRPr lang="en-US"/>
            </a:p>
          </p:txBody>
        </p:sp>
        <p:sp>
          <p:nvSpPr>
            <p:cNvPr id="833" name="Freeform 832">
              <a:extLst>
                <a:ext uri="{FF2B5EF4-FFF2-40B4-BE49-F238E27FC236}">
                  <a16:creationId xmlns:a16="http://schemas.microsoft.com/office/drawing/2014/main" id="{D8621187-031C-CE48-9CBB-A4672A25F3D9}"/>
                </a:ext>
              </a:extLst>
            </p:cNvPr>
            <p:cNvSpPr/>
            <p:nvPr/>
          </p:nvSpPr>
          <p:spPr>
            <a:xfrm>
              <a:off x="10350188" y="5483317"/>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3 h 120149"/>
                <a:gd name="connsiteX5" fmla="*/ 66552 w 77752"/>
                <a:gd name="connsiteY5" fmla="*/ 117983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solidFill>
              <a:srgbClr val="7EB4B4"/>
            </a:solidFill>
            <a:ln w="18073" cap="flat">
              <a:noFill/>
              <a:prstDash val="solid"/>
              <a:miter/>
            </a:ln>
          </p:spPr>
          <p:txBody>
            <a:bodyPr rtlCol="0" anchor="ctr"/>
            <a:lstStyle/>
            <a:p>
              <a:endParaRPr lang="en-US"/>
            </a:p>
          </p:txBody>
        </p:sp>
        <p:sp>
          <p:nvSpPr>
            <p:cNvPr id="834" name="Freeform 833">
              <a:extLst>
                <a:ext uri="{FF2B5EF4-FFF2-40B4-BE49-F238E27FC236}">
                  <a16:creationId xmlns:a16="http://schemas.microsoft.com/office/drawing/2014/main" id="{69F2D429-7316-6647-86E4-8B3B8662126A}"/>
                </a:ext>
              </a:extLst>
            </p:cNvPr>
            <p:cNvSpPr/>
            <p:nvPr/>
          </p:nvSpPr>
          <p:spPr>
            <a:xfrm>
              <a:off x="10652831" y="5483317"/>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3 h 120149"/>
                <a:gd name="connsiteX5" fmla="*/ 65752 w 76952"/>
                <a:gd name="connsiteY5" fmla="*/ 117983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3"/>
                  </a:cubicBezTo>
                  <a:lnTo>
                    <a:pt x="65752" y="117983"/>
                  </a:lnTo>
                  <a:cubicBezTo>
                    <a:pt x="56714" y="123413"/>
                    <a:pt x="44062" y="117983"/>
                    <a:pt x="38640" y="108935"/>
                  </a:cubicBezTo>
                  <a:lnTo>
                    <a:pt x="2491" y="29311"/>
                  </a:lnTo>
                  <a:cubicBezTo>
                    <a:pt x="-2931" y="18453"/>
                    <a:pt x="684" y="7595"/>
                    <a:pt x="11528" y="2166"/>
                  </a:cubicBezTo>
                  <a:close/>
                </a:path>
              </a:pathLst>
            </a:custGeom>
            <a:solidFill>
              <a:srgbClr val="7EB4B4"/>
            </a:solidFill>
            <a:ln w="18073" cap="flat">
              <a:noFill/>
              <a:prstDash val="solid"/>
              <a:miter/>
            </a:ln>
          </p:spPr>
          <p:txBody>
            <a:bodyPr rtlCol="0" anchor="ctr"/>
            <a:lstStyle/>
            <a:p>
              <a:endParaRPr lang="en-US"/>
            </a:p>
          </p:txBody>
        </p:sp>
        <p:sp>
          <p:nvSpPr>
            <p:cNvPr id="835" name="Freeform 834">
              <a:extLst>
                <a:ext uri="{FF2B5EF4-FFF2-40B4-BE49-F238E27FC236}">
                  <a16:creationId xmlns:a16="http://schemas.microsoft.com/office/drawing/2014/main" id="{4DB0AF9E-59D4-5F4D-8806-7B2EFD8E38AD}"/>
                </a:ext>
              </a:extLst>
            </p:cNvPr>
            <p:cNvSpPr/>
            <p:nvPr/>
          </p:nvSpPr>
          <p:spPr>
            <a:xfrm>
              <a:off x="10350188" y="5787338"/>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6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8453"/>
                    <a:pt x="1484" y="7595"/>
                    <a:pt x="12329" y="2166"/>
                  </a:cubicBezTo>
                  <a:close/>
                </a:path>
              </a:pathLst>
            </a:custGeom>
            <a:solidFill>
              <a:srgbClr val="7EB4B4"/>
            </a:solidFill>
            <a:ln w="18073" cap="flat">
              <a:noFill/>
              <a:prstDash val="solid"/>
              <a:miter/>
            </a:ln>
          </p:spPr>
          <p:txBody>
            <a:bodyPr rtlCol="0" anchor="ctr"/>
            <a:lstStyle/>
            <a:p>
              <a:endParaRPr lang="en-US"/>
            </a:p>
          </p:txBody>
        </p:sp>
        <p:sp>
          <p:nvSpPr>
            <p:cNvPr id="836" name="Freeform 835">
              <a:extLst>
                <a:ext uri="{FF2B5EF4-FFF2-40B4-BE49-F238E27FC236}">
                  <a16:creationId xmlns:a16="http://schemas.microsoft.com/office/drawing/2014/main" id="{5CF47EEC-84A6-D84A-BAFF-774F07453C4B}"/>
                </a:ext>
              </a:extLst>
            </p:cNvPr>
            <p:cNvSpPr/>
            <p:nvPr/>
          </p:nvSpPr>
          <p:spPr>
            <a:xfrm>
              <a:off x="10975240" y="5483673"/>
              <a:ext cx="39763" cy="121246"/>
            </a:xfrm>
            <a:custGeom>
              <a:avLst/>
              <a:gdLst>
                <a:gd name="connsiteX0" fmla="*/ 39764 w 39763"/>
                <a:gd name="connsiteY0" fmla="*/ 19906 h 121246"/>
                <a:gd name="connsiteX1" fmla="*/ 39764 w 39763"/>
                <a:gd name="connsiteY1" fmla="*/ 101341 h 121246"/>
                <a:gd name="connsiteX2" fmla="*/ 19882 w 39763"/>
                <a:gd name="connsiteY2" fmla="*/ 121247 h 121246"/>
                <a:gd name="connsiteX3" fmla="*/ 19882 w 39763"/>
                <a:gd name="connsiteY3" fmla="*/ 121247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9"/>
                    <a:pt x="30726" y="121247"/>
                    <a:pt x="19882" y="121247"/>
                  </a:cubicBezTo>
                  <a:lnTo>
                    <a:pt x="19882" y="121247"/>
                  </a:lnTo>
                  <a:cubicBezTo>
                    <a:pt x="9037" y="121247"/>
                    <a:pt x="0" y="112199"/>
                    <a:pt x="0" y="101341"/>
                  </a:cubicBezTo>
                  <a:lnTo>
                    <a:pt x="0" y="19906"/>
                  </a:lnTo>
                  <a:cubicBezTo>
                    <a:pt x="0" y="9048"/>
                    <a:pt x="9037" y="0"/>
                    <a:pt x="19882" y="0"/>
                  </a:cubicBezTo>
                  <a:lnTo>
                    <a:pt x="19882" y="0"/>
                  </a:lnTo>
                  <a:cubicBezTo>
                    <a:pt x="28919" y="0"/>
                    <a:pt x="39764" y="9048"/>
                    <a:pt x="39764" y="19906"/>
                  </a:cubicBezTo>
                  <a:close/>
                </a:path>
              </a:pathLst>
            </a:custGeom>
            <a:solidFill>
              <a:srgbClr val="7EB4B4"/>
            </a:solidFill>
            <a:ln w="18073" cap="flat">
              <a:noFill/>
              <a:prstDash val="solid"/>
              <a:miter/>
            </a:ln>
          </p:spPr>
          <p:txBody>
            <a:bodyPr rtlCol="0" anchor="ctr"/>
            <a:lstStyle/>
            <a:p>
              <a:endParaRPr lang="en-US"/>
            </a:p>
          </p:txBody>
        </p:sp>
        <p:sp>
          <p:nvSpPr>
            <p:cNvPr id="837" name="Freeform 836">
              <a:extLst>
                <a:ext uri="{FF2B5EF4-FFF2-40B4-BE49-F238E27FC236}">
                  <a16:creationId xmlns:a16="http://schemas.microsoft.com/office/drawing/2014/main" id="{DA900302-C92B-564A-BF91-3866F5803E6B}"/>
                </a:ext>
              </a:extLst>
            </p:cNvPr>
            <p:cNvSpPr/>
            <p:nvPr/>
          </p:nvSpPr>
          <p:spPr>
            <a:xfrm>
              <a:off x="10671590" y="5787694"/>
              <a:ext cx="39763" cy="121246"/>
            </a:xfrm>
            <a:custGeom>
              <a:avLst/>
              <a:gdLst>
                <a:gd name="connsiteX0" fmla="*/ 39764 w 39763"/>
                <a:gd name="connsiteY0" fmla="*/ 19906 h 121246"/>
                <a:gd name="connsiteX1" fmla="*/ 39764 w 39763"/>
                <a:gd name="connsiteY1" fmla="*/ 101340 h 121246"/>
                <a:gd name="connsiteX2" fmla="*/ 19882 w 39763"/>
                <a:gd name="connsiteY2" fmla="*/ 121246 h 121246"/>
                <a:gd name="connsiteX3" fmla="*/ 19882 w 39763"/>
                <a:gd name="connsiteY3" fmla="*/ 121246 h 121246"/>
                <a:gd name="connsiteX4" fmla="*/ 0 w 39763"/>
                <a:gd name="connsiteY4" fmla="*/ 101340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0"/>
                  </a:lnTo>
                  <a:cubicBezTo>
                    <a:pt x="39764" y="112198"/>
                    <a:pt x="30726" y="121246"/>
                    <a:pt x="19882" y="121246"/>
                  </a:cubicBezTo>
                  <a:lnTo>
                    <a:pt x="19882" y="121246"/>
                  </a:lnTo>
                  <a:cubicBezTo>
                    <a:pt x="9037" y="121246"/>
                    <a:pt x="0" y="112198"/>
                    <a:pt x="0" y="101340"/>
                  </a:cubicBezTo>
                  <a:lnTo>
                    <a:pt x="0" y="19906"/>
                  </a:lnTo>
                  <a:cubicBezTo>
                    <a:pt x="0" y="9048"/>
                    <a:pt x="9037" y="0"/>
                    <a:pt x="19882" y="0"/>
                  </a:cubicBezTo>
                  <a:lnTo>
                    <a:pt x="19882" y="0"/>
                  </a:lnTo>
                  <a:cubicBezTo>
                    <a:pt x="30726" y="0"/>
                    <a:pt x="39764" y="9048"/>
                    <a:pt x="39764" y="19906"/>
                  </a:cubicBezTo>
                  <a:close/>
                </a:path>
              </a:pathLst>
            </a:custGeom>
            <a:solidFill>
              <a:srgbClr val="7EB4B4"/>
            </a:solidFill>
            <a:ln w="18073" cap="flat">
              <a:noFill/>
              <a:prstDash val="solid"/>
              <a:miter/>
            </a:ln>
          </p:spPr>
          <p:txBody>
            <a:bodyPr rtlCol="0" anchor="ctr"/>
            <a:lstStyle/>
            <a:p>
              <a:endParaRPr lang="en-US"/>
            </a:p>
          </p:txBody>
        </p:sp>
        <p:sp>
          <p:nvSpPr>
            <p:cNvPr id="838" name="Freeform 837">
              <a:extLst>
                <a:ext uri="{FF2B5EF4-FFF2-40B4-BE49-F238E27FC236}">
                  <a16:creationId xmlns:a16="http://schemas.microsoft.com/office/drawing/2014/main" id="{DC516339-DE68-724B-B92D-5414BBED6A87}"/>
                </a:ext>
              </a:extLst>
            </p:cNvPr>
            <p:cNvSpPr/>
            <p:nvPr/>
          </p:nvSpPr>
          <p:spPr>
            <a:xfrm>
              <a:off x="10955681" y="5787338"/>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6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8453"/>
                    <a:pt x="1484" y="7595"/>
                    <a:pt x="12329" y="2166"/>
                  </a:cubicBezTo>
                  <a:close/>
                </a:path>
              </a:pathLst>
            </a:custGeom>
            <a:solidFill>
              <a:srgbClr val="7EB4B4"/>
            </a:solidFill>
            <a:ln w="18073" cap="flat">
              <a:noFill/>
              <a:prstDash val="solid"/>
              <a:miter/>
            </a:ln>
          </p:spPr>
          <p:txBody>
            <a:bodyPr rtlCol="0" anchor="ctr"/>
            <a:lstStyle/>
            <a:p>
              <a:endParaRPr lang="en-US"/>
            </a:p>
          </p:txBody>
        </p:sp>
        <p:sp>
          <p:nvSpPr>
            <p:cNvPr id="839" name="Freeform 838">
              <a:extLst>
                <a:ext uri="{FF2B5EF4-FFF2-40B4-BE49-F238E27FC236}">
                  <a16:creationId xmlns:a16="http://schemas.microsoft.com/office/drawing/2014/main" id="{0A9D604E-073B-C042-8FB2-9F7F7E6D8985}"/>
                </a:ext>
              </a:extLst>
            </p:cNvPr>
            <p:cNvSpPr/>
            <p:nvPr userDrawn="1"/>
          </p:nvSpPr>
          <p:spPr>
            <a:xfrm>
              <a:off x="11277082" y="5181263"/>
              <a:ext cx="39763" cy="121445"/>
            </a:xfrm>
            <a:custGeom>
              <a:avLst/>
              <a:gdLst>
                <a:gd name="connsiteX0" fmla="*/ 39764 w 39763"/>
                <a:gd name="connsiteY0" fmla="*/ 20105 h 121445"/>
                <a:gd name="connsiteX1" fmla="*/ 39764 w 39763"/>
                <a:gd name="connsiteY1" fmla="*/ 101539 h 121445"/>
                <a:gd name="connsiteX2" fmla="*/ 19882 w 39763"/>
                <a:gd name="connsiteY2" fmla="*/ 121445 h 121445"/>
                <a:gd name="connsiteX3" fmla="*/ 19882 w 39763"/>
                <a:gd name="connsiteY3" fmla="*/ 121445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6" y="121445"/>
                    <a:pt x="19882" y="121445"/>
                  </a:cubicBezTo>
                  <a:lnTo>
                    <a:pt x="19882" y="121445"/>
                  </a:lnTo>
                  <a:cubicBezTo>
                    <a:pt x="9037" y="121445"/>
                    <a:pt x="0" y="112397"/>
                    <a:pt x="0" y="101539"/>
                  </a:cubicBezTo>
                  <a:lnTo>
                    <a:pt x="0" y="20105"/>
                  </a:lnTo>
                  <a:cubicBezTo>
                    <a:pt x="0" y="9247"/>
                    <a:pt x="9037" y="199"/>
                    <a:pt x="19882" y="199"/>
                  </a:cubicBezTo>
                  <a:lnTo>
                    <a:pt x="19882" y="199"/>
                  </a:lnTo>
                  <a:cubicBezTo>
                    <a:pt x="30726" y="-1611"/>
                    <a:pt x="39764" y="9247"/>
                    <a:pt x="39764" y="20105"/>
                  </a:cubicBezTo>
                  <a:close/>
                </a:path>
              </a:pathLst>
            </a:custGeom>
            <a:solidFill>
              <a:srgbClr val="7EB4B4"/>
            </a:solidFill>
            <a:ln w="18073" cap="flat">
              <a:noFill/>
              <a:prstDash val="solid"/>
              <a:miter/>
            </a:ln>
          </p:spPr>
          <p:txBody>
            <a:bodyPr rtlCol="0" anchor="ctr"/>
            <a:lstStyle/>
            <a:p>
              <a:endParaRPr lang="en-US"/>
            </a:p>
          </p:txBody>
        </p:sp>
        <p:sp>
          <p:nvSpPr>
            <p:cNvPr id="840" name="Freeform 839">
              <a:extLst>
                <a:ext uri="{FF2B5EF4-FFF2-40B4-BE49-F238E27FC236}">
                  <a16:creationId xmlns:a16="http://schemas.microsoft.com/office/drawing/2014/main" id="{39D6BBC6-5376-4843-B19A-3071FC0D9664}"/>
                </a:ext>
              </a:extLst>
            </p:cNvPr>
            <p:cNvSpPr/>
            <p:nvPr/>
          </p:nvSpPr>
          <p:spPr>
            <a:xfrm>
              <a:off x="11561974" y="5181105"/>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6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6"/>
                  </a:cubicBezTo>
                  <a:lnTo>
                    <a:pt x="2491" y="29311"/>
                  </a:lnTo>
                  <a:cubicBezTo>
                    <a:pt x="-2931" y="18453"/>
                    <a:pt x="684" y="7595"/>
                    <a:pt x="11528" y="2166"/>
                  </a:cubicBezTo>
                  <a:close/>
                </a:path>
              </a:pathLst>
            </a:custGeom>
            <a:solidFill>
              <a:srgbClr val="7EB4B4"/>
            </a:solidFill>
            <a:ln w="18073" cap="flat">
              <a:noFill/>
              <a:prstDash val="solid"/>
              <a:miter/>
            </a:ln>
          </p:spPr>
          <p:txBody>
            <a:bodyPr rtlCol="0" anchor="ctr"/>
            <a:lstStyle/>
            <a:p>
              <a:endParaRPr lang="en-US"/>
            </a:p>
          </p:txBody>
        </p:sp>
        <p:sp>
          <p:nvSpPr>
            <p:cNvPr id="841" name="Freeform 840">
              <a:extLst>
                <a:ext uri="{FF2B5EF4-FFF2-40B4-BE49-F238E27FC236}">
                  <a16:creationId xmlns:a16="http://schemas.microsoft.com/office/drawing/2014/main" id="{EDD3F433-5B5F-804A-AF53-478143EE9F81}"/>
                </a:ext>
              </a:extLst>
            </p:cNvPr>
            <p:cNvSpPr/>
            <p:nvPr/>
          </p:nvSpPr>
          <p:spPr>
            <a:xfrm>
              <a:off x="11864823" y="5181105"/>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4 h 120149"/>
                <a:gd name="connsiteX5" fmla="*/ 66552 w 77753"/>
                <a:gd name="connsiteY5" fmla="*/ 117984 h 120149"/>
                <a:gd name="connsiteX6" fmla="*/ 39441 w 77753"/>
                <a:gd name="connsiteY6" fmla="*/ 108936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8453"/>
                    <a:pt x="1484" y="7595"/>
                    <a:pt x="12329" y="2166"/>
                  </a:cubicBezTo>
                  <a:close/>
                </a:path>
              </a:pathLst>
            </a:custGeom>
            <a:solidFill>
              <a:srgbClr val="7EB4B4"/>
            </a:solidFill>
            <a:ln w="18073" cap="flat">
              <a:noFill/>
              <a:prstDash val="solid"/>
              <a:miter/>
            </a:ln>
          </p:spPr>
          <p:txBody>
            <a:bodyPr rtlCol="0" anchor="ctr"/>
            <a:lstStyle/>
            <a:p>
              <a:endParaRPr lang="en-US"/>
            </a:p>
          </p:txBody>
        </p:sp>
        <p:sp>
          <p:nvSpPr>
            <p:cNvPr id="842" name="Freeform 841">
              <a:extLst>
                <a:ext uri="{FF2B5EF4-FFF2-40B4-BE49-F238E27FC236}">
                  <a16:creationId xmlns:a16="http://schemas.microsoft.com/office/drawing/2014/main" id="{D982A4B8-8767-6245-931C-5C753A6A8D45}"/>
                </a:ext>
              </a:extLst>
            </p:cNvPr>
            <p:cNvSpPr/>
            <p:nvPr/>
          </p:nvSpPr>
          <p:spPr>
            <a:xfrm>
              <a:off x="11259331" y="5483317"/>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89 w 77752"/>
                <a:gd name="connsiteY3" fmla="*/ 90839 h 120149"/>
                <a:gd name="connsiteX4" fmla="*/ 66552 w 77752"/>
                <a:gd name="connsiteY4" fmla="*/ 117983 h 120149"/>
                <a:gd name="connsiteX5" fmla="*/ 66552 w 77752"/>
                <a:gd name="connsiteY5" fmla="*/ 117983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89" y="90839"/>
                  </a:lnTo>
                  <a:cubicBezTo>
                    <a:pt x="81012" y="99887"/>
                    <a:pt x="75589" y="112555"/>
                    <a:pt x="66552" y="117983"/>
                  </a:cubicBezTo>
                  <a:lnTo>
                    <a:pt x="66552" y="117983"/>
                  </a:lnTo>
                  <a:cubicBezTo>
                    <a:pt x="57515" y="123413"/>
                    <a:pt x="44863" y="117983"/>
                    <a:pt x="39441" y="108935"/>
                  </a:cubicBezTo>
                  <a:lnTo>
                    <a:pt x="3292" y="29311"/>
                  </a:lnTo>
                  <a:cubicBezTo>
                    <a:pt x="-3938" y="18453"/>
                    <a:pt x="1485" y="7595"/>
                    <a:pt x="12329" y="2166"/>
                  </a:cubicBezTo>
                  <a:close/>
                </a:path>
              </a:pathLst>
            </a:custGeom>
            <a:solidFill>
              <a:srgbClr val="7EB4B4"/>
            </a:solidFill>
            <a:ln w="18073" cap="flat">
              <a:noFill/>
              <a:prstDash val="solid"/>
              <a:miter/>
            </a:ln>
          </p:spPr>
          <p:txBody>
            <a:bodyPr rtlCol="0" anchor="ctr"/>
            <a:lstStyle/>
            <a:p>
              <a:endParaRPr lang="en-US"/>
            </a:p>
          </p:txBody>
        </p:sp>
        <p:sp>
          <p:nvSpPr>
            <p:cNvPr id="843" name="Freeform 842">
              <a:extLst>
                <a:ext uri="{FF2B5EF4-FFF2-40B4-BE49-F238E27FC236}">
                  <a16:creationId xmlns:a16="http://schemas.microsoft.com/office/drawing/2014/main" id="{D6BBBBFD-3530-5645-9FF1-964B8482DCAF}"/>
                </a:ext>
              </a:extLst>
            </p:cNvPr>
            <p:cNvSpPr/>
            <p:nvPr/>
          </p:nvSpPr>
          <p:spPr>
            <a:xfrm>
              <a:off x="11561974" y="5483317"/>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3 h 120149"/>
                <a:gd name="connsiteX5" fmla="*/ 65752 w 76952"/>
                <a:gd name="connsiteY5" fmla="*/ 117983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3"/>
                  </a:cubicBezTo>
                  <a:lnTo>
                    <a:pt x="65752" y="117983"/>
                  </a:lnTo>
                  <a:cubicBezTo>
                    <a:pt x="56714" y="123413"/>
                    <a:pt x="44062" y="117983"/>
                    <a:pt x="38640" y="108935"/>
                  </a:cubicBezTo>
                  <a:lnTo>
                    <a:pt x="2491" y="29311"/>
                  </a:lnTo>
                  <a:cubicBezTo>
                    <a:pt x="-2931" y="18453"/>
                    <a:pt x="684" y="7595"/>
                    <a:pt x="11528" y="2166"/>
                  </a:cubicBezTo>
                  <a:close/>
                </a:path>
              </a:pathLst>
            </a:custGeom>
            <a:solidFill>
              <a:srgbClr val="7EB4B4"/>
            </a:solidFill>
            <a:ln w="18073" cap="flat">
              <a:noFill/>
              <a:prstDash val="solid"/>
              <a:miter/>
            </a:ln>
          </p:spPr>
          <p:txBody>
            <a:bodyPr rtlCol="0" anchor="ctr"/>
            <a:lstStyle/>
            <a:p>
              <a:endParaRPr lang="en-US"/>
            </a:p>
          </p:txBody>
        </p:sp>
        <p:sp>
          <p:nvSpPr>
            <p:cNvPr id="844" name="Freeform 843">
              <a:extLst>
                <a:ext uri="{FF2B5EF4-FFF2-40B4-BE49-F238E27FC236}">
                  <a16:creationId xmlns:a16="http://schemas.microsoft.com/office/drawing/2014/main" id="{C03B0A11-588E-0A45-98E5-4AC8EB4B4916}"/>
                </a:ext>
              </a:extLst>
            </p:cNvPr>
            <p:cNvSpPr/>
            <p:nvPr/>
          </p:nvSpPr>
          <p:spPr>
            <a:xfrm>
              <a:off x="11259331" y="5787338"/>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89 w 77752"/>
                <a:gd name="connsiteY3" fmla="*/ 90839 h 120149"/>
                <a:gd name="connsiteX4" fmla="*/ 66552 w 77752"/>
                <a:gd name="connsiteY4" fmla="*/ 117984 h 120149"/>
                <a:gd name="connsiteX5" fmla="*/ 66552 w 77752"/>
                <a:gd name="connsiteY5" fmla="*/ 117984 h 120149"/>
                <a:gd name="connsiteX6" fmla="*/ 39441 w 77752"/>
                <a:gd name="connsiteY6" fmla="*/ 108936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89" y="90839"/>
                  </a:lnTo>
                  <a:cubicBezTo>
                    <a:pt x="81012" y="99887"/>
                    <a:pt x="75589" y="112555"/>
                    <a:pt x="66552" y="117984"/>
                  </a:cubicBezTo>
                  <a:lnTo>
                    <a:pt x="66552" y="117984"/>
                  </a:lnTo>
                  <a:cubicBezTo>
                    <a:pt x="57515" y="123413"/>
                    <a:pt x="44863" y="117984"/>
                    <a:pt x="39441" y="108936"/>
                  </a:cubicBezTo>
                  <a:lnTo>
                    <a:pt x="3292" y="29311"/>
                  </a:lnTo>
                  <a:cubicBezTo>
                    <a:pt x="-3938" y="18453"/>
                    <a:pt x="1485" y="7595"/>
                    <a:pt x="12329" y="2166"/>
                  </a:cubicBezTo>
                  <a:close/>
                </a:path>
              </a:pathLst>
            </a:custGeom>
            <a:solidFill>
              <a:srgbClr val="7EB4B4"/>
            </a:solidFill>
            <a:ln w="18073" cap="flat">
              <a:noFill/>
              <a:prstDash val="solid"/>
              <a:miter/>
            </a:ln>
          </p:spPr>
          <p:txBody>
            <a:bodyPr rtlCol="0" anchor="ctr"/>
            <a:lstStyle/>
            <a:p>
              <a:endParaRPr lang="en-US"/>
            </a:p>
          </p:txBody>
        </p:sp>
        <p:sp>
          <p:nvSpPr>
            <p:cNvPr id="845" name="Freeform 844">
              <a:extLst>
                <a:ext uri="{FF2B5EF4-FFF2-40B4-BE49-F238E27FC236}">
                  <a16:creationId xmlns:a16="http://schemas.microsoft.com/office/drawing/2014/main" id="{EA7A2831-6D12-F84C-A4B3-5C075E3F49D2}"/>
                </a:ext>
              </a:extLst>
            </p:cNvPr>
            <p:cNvSpPr/>
            <p:nvPr/>
          </p:nvSpPr>
          <p:spPr>
            <a:xfrm>
              <a:off x="11882575" y="5483673"/>
              <a:ext cx="39763" cy="121246"/>
            </a:xfrm>
            <a:custGeom>
              <a:avLst/>
              <a:gdLst>
                <a:gd name="connsiteX0" fmla="*/ 39763 w 39763"/>
                <a:gd name="connsiteY0" fmla="*/ 19906 h 121246"/>
                <a:gd name="connsiteX1" fmla="*/ 39763 w 39763"/>
                <a:gd name="connsiteY1" fmla="*/ 101341 h 121246"/>
                <a:gd name="connsiteX2" fmla="*/ 19881 w 39763"/>
                <a:gd name="connsiteY2" fmla="*/ 121247 h 121246"/>
                <a:gd name="connsiteX3" fmla="*/ 19881 w 39763"/>
                <a:gd name="connsiteY3" fmla="*/ 121247 h 121246"/>
                <a:gd name="connsiteX4" fmla="*/ 0 w 39763"/>
                <a:gd name="connsiteY4" fmla="*/ 101341 h 121246"/>
                <a:gd name="connsiteX5" fmla="*/ 0 w 39763"/>
                <a:gd name="connsiteY5" fmla="*/ 19906 h 121246"/>
                <a:gd name="connsiteX6" fmla="*/ 19881 w 39763"/>
                <a:gd name="connsiteY6" fmla="*/ 0 h 121246"/>
                <a:gd name="connsiteX7" fmla="*/ 19881 w 39763"/>
                <a:gd name="connsiteY7" fmla="*/ 0 h 121246"/>
                <a:gd name="connsiteX8" fmla="*/ 39763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3" y="19906"/>
                  </a:moveTo>
                  <a:lnTo>
                    <a:pt x="39763" y="101341"/>
                  </a:lnTo>
                  <a:cubicBezTo>
                    <a:pt x="39763" y="112199"/>
                    <a:pt x="30726" y="121247"/>
                    <a:pt x="19881" y="121247"/>
                  </a:cubicBezTo>
                  <a:lnTo>
                    <a:pt x="19881" y="121247"/>
                  </a:lnTo>
                  <a:cubicBezTo>
                    <a:pt x="9037" y="121247"/>
                    <a:pt x="0" y="112199"/>
                    <a:pt x="0" y="101341"/>
                  </a:cubicBezTo>
                  <a:lnTo>
                    <a:pt x="0" y="19906"/>
                  </a:lnTo>
                  <a:cubicBezTo>
                    <a:pt x="0" y="9048"/>
                    <a:pt x="9037" y="0"/>
                    <a:pt x="19881" y="0"/>
                  </a:cubicBezTo>
                  <a:lnTo>
                    <a:pt x="19881" y="0"/>
                  </a:lnTo>
                  <a:cubicBezTo>
                    <a:pt x="30726" y="0"/>
                    <a:pt x="39763" y="9048"/>
                    <a:pt x="39763" y="19906"/>
                  </a:cubicBezTo>
                  <a:close/>
                </a:path>
              </a:pathLst>
            </a:custGeom>
            <a:solidFill>
              <a:srgbClr val="7EB4B4"/>
            </a:solidFill>
            <a:ln w="18073" cap="flat">
              <a:noFill/>
              <a:prstDash val="solid"/>
              <a:miter/>
            </a:ln>
          </p:spPr>
          <p:txBody>
            <a:bodyPr rtlCol="0" anchor="ctr"/>
            <a:lstStyle/>
            <a:p>
              <a:endParaRPr lang="en-US"/>
            </a:p>
          </p:txBody>
        </p:sp>
        <p:sp>
          <p:nvSpPr>
            <p:cNvPr id="846" name="Freeform 845">
              <a:extLst>
                <a:ext uri="{FF2B5EF4-FFF2-40B4-BE49-F238E27FC236}">
                  <a16:creationId xmlns:a16="http://schemas.microsoft.com/office/drawing/2014/main" id="{F8E564DF-BA97-644D-B71C-1B9BFDE1543B}"/>
                </a:ext>
              </a:extLst>
            </p:cNvPr>
            <p:cNvSpPr/>
            <p:nvPr/>
          </p:nvSpPr>
          <p:spPr>
            <a:xfrm>
              <a:off x="11580732" y="5787694"/>
              <a:ext cx="39763" cy="121246"/>
            </a:xfrm>
            <a:custGeom>
              <a:avLst/>
              <a:gdLst>
                <a:gd name="connsiteX0" fmla="*/ 39764 w 39763"/>
                <a:gd name="connsiteY0" fmla="*/ 19906 h 121246"/>
                <a:gd name="connsiteX1" fmla="*/ 39764 w 39763"/>
                <a:gd name="connsiteY1" fmla="*/ 101340 h 121246"/>
                <a:gd name="connsiteX2" fmla="*/ 19882 w 39763"/>
                <a:gd name="connsiteY2" fmla="*/ 121246 h 121246"/>
                <a:gd name="connsiteX3" fmla="*/ 19882 w 39763"/>
                <a:gd name="connsiteY3" fmla="*/ 121246 h 121246"/>
                <a:gd name="connsiteX4" fmla="*/ 0 w 39763"/>
                <a:gd name="connsiteY4" fmla="*/ 101340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0"/>
                  </a:lnTo>
                  <a:cubicBezTo>
                    <a:pt x="39764" y="112198"/>
                    <a:pt x="30726" y="121246"/>
                    <a:pt x="19882" y="121246"/>
                  </a:cubicBezTo>
                  <a:lnTo>
                    <a:pt x="19882" y="121246"/>
                  </a:lnTo>
                  <a:cubicBezTo>
                    <a:pt x="9037" y="121246"/>
                    <a:pt x="0" y="112198"/>
                    <a:pt x="0" y="101340"/>
                  </a:cubicBezTo>
                  <a:lnTo>
                    <a:pt x="0" y="19906"/>
                  </a:lnTo>
                  <a:cubicBezTo>
                    <a:pt x="0" y="9048"/>
                    <a:pt x="9037" y="0"/>
                    <a:pt x="19882" y="0"/>
                  </a:cubicBezTo>
                  <a:lnTo>
                    <a:pt x="19882" y="0"/>
                  </a:lnTo>
                  <a:cubicBezTo>
                    <a:pt x="28919" y="0"/>
                    <a:pt x="39764" y="9048"/>
                    <a:pt x="39764" y="19906"/>
                  </a:cubicBezTo>
                  <a:close/>
                </a:path>
              </a:pathLst>
            </a:custGeom>
            <a:solidFill>
              <a:srgbClr val="7EB4B4"/>
            </a:solidFill>
            <a:ln w="18073" cap="flat">
              <a:noFill/>
              <a:prstDash val="solid"/>
              <a:miter/>
            </a:ln>
          </p:spPr>
          <p:txBody>
            <a:bodyPr rtlCol="0" anchor="ctr"/>
            <a:lstStyle/>
            <a:p>
              <a:endParaRPr lang="en-US"/>
            </a:p>
          </p:txBody>
        </p:sp>
        <p:sp>
          <p:nvSpPr>
            <p:cNvPr id="847" name="Freeform 846">
              <a:extLst>
                <a:ext uri="{FF2B5EF4-FFF2-40B4-BE49-F238E27FC236}">
                  <a16:creationId xmlns:a16="http://schemas.microsoft.com/office/drawing/2014/main" id="{7F4FF3FC-66EB-6642-B6C0-1CF222A2A25B}"/>
                </a:ext>
              </a:extLst>
            </p:cNvPr>
            <p:cNvSpPr/>
            <p:nvPr/>
          </p:nvSpPr>
          <p:spPr>
            <a:xfrm>
              <a:off x="11864823" y="5787338"/>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4 h 120149"/>
                <a:gd name="connsiteX5" fmla="*/ 66552 w 77753"/>
                <a:gd name="connsiteY5" fmla="*/ 117984 h 120149"/>
                <a:gd name="connsiteX6" fmla="*/ 39441 w 77753"/>
                <a:gd name="connsiteY6" fmla="*/ 108936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8453"/>
                    <a:pt x="1484" y="7595"/>
                    <a:pt x="12329" y="2166"/>
                  </a:cubicBezTo>
                  <a:close/>
                </a:path>
              </a:pathLst>
            </a:custGeom>
            <a:solidFill>
              <a:srgbClr val="7EB4B4"/>
            </a:solidFill>
            <a:ln w="18073" cap="flat">
              <a:noFill/>
              <a:prstDash val="solid"/>
              <a:miter/>
            </a:ln>
          </p:spPr>
          <p:txBody>
            <a:bodyPr rtlCol="0" anchor="ctr"/>
            <a:lstStyle/>
            <a:p>
              <a:endParaRPr lang="en-US"/>
            </a:p>
          </p:txBody>
        </p:sp>
        <p:sp>
          <p:nvSpPr>
            <p:cNvPr id="848" name="Freeform 847">
              <a:extLst>
                <a:ext uri="{FF2B5EF4-FFF2-40B4-BE49-F238E27FC236}">
                  <a16:creationId xmlns:a16="http://schemas.microsoft.com/office/drawing/2014/main" id="{A2018F61-7BF6-4A4A-A9CE-4ACE538FCEDA}"/>
                </a:ext>
              </a:extLst>
            </p:cNvPr>
            <p:cNvSpPr/>
            <p:nvPr userDrawn="1"/>
          </p:nvSpPr>
          <p:spPr>
            <a:xfrm>
              <a:off x="12186225" y="5181263"/>
              <a:ext cx="39763" cy="121445"/>
            </a:xfrm>
            <a:custGeom>
              <a:avLst/>
              <a:gdLst>
                <a:gd name="connsiteX0" fmla="*/ 39764 w 39763"/>
                <a:gd name="connsiteY0" fmla="*/ 20105 h 121445"/>
                <a:gd name="connsiteX1" fmla="*/ 39764 w 39763"/>
                <a:gd name="connsiteY1" fmla="*/ 101539 h 121445"/>
                <a:gd name="connsiteX2" fmla="*/ 19882 w 39763"/>
                <a:gd name="connsiteY2" fmla="*/ 121445 h 121445"/>
                <a:gd name="connsiteX3" fmla="*/ 19882 w 39763"/>
                <a:gd name="connsiteY3" fmla="*/ 121445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7" y="121445"/>
                    <a:pt x="19882" y="121445"/>
                  </a:cubicBezTo>
                  <a:lnTo>
                    <a:pt x="19882" y="121445"/>
                  </a:lnTo>
                  <a:cubicBezTo>
                    <a:pt x="9037" y="121445"/>
                    <a:pt x="0" y="112397"/>
                    <a:pt x="0" y="101539"/>
                  </a:cubicBezTo>
                  <a:lnTo>
                    <a:pt x="0" y="20105"/>
                  </a:lnTo>
                  <a:cubicBezTo>
                    <a:pt x="0" y="9247"/>
                    <a:pt x="9037" y="199"/>
                    <a:pt x="19882" y="199"/>
                  </a:cubicBezTo>
                  <a:lnTo>
                    <a:pt x="19882" y="199"/>
                  </a:lnTo>
                  <a:cubicBezTo>
                    <a:pt x="30727" y="-1611"/>
                    <a:pt x="39764" y="9247"/>
                    <a:pt x="39764" y="20105"/>
                  </a:cubicBezTo>
                  <a:close/>
                </a:path>
              </a:pathLst>
            </a:custGeom>
            <a:solidFill>
              <a:srgbClr val="7EB4B4"/>
            </a:solidFill>
            <a:ln w="18073" cap="flat">
              <a:noFill/>
              <a:prstDash val="solid"/>
              <a:miter/>
            </a:ln>
          </p:spPr>
          <p:txBody>
            <a:bodyPr rtlCol="0" anchor="ctr"/>
            <a:lstStyle/>
            <a:p>
              <a:endParaRPr lang="en-US"/>
            </a:p>
          </p:txBody>
        </p:sp>
        <p:sp>
          <p:nvSpPr>
            <p:cNvPr id="850" name="Freeform 849">
              <a:extLst>
                <a:ext uri="{FF2B5EF4-FFF2-40B4-BE49-F238E27FC236}">
                  <a16:creationId xmlns:a16="http://schemas.microsoft.com/office/drawing/2014/main" id="{D84B326A-7864-6F42-BD5F-A7113E3A81A5}"/>
                </a:ext>
              </a:extLst>
            </p:cNvPr>
            <p:cNvSpPr/>
            <p:nvPr/>
          </p:nvSpPr>
          <p:spPr>
            <a:xfrm>
              <a:off x="12167466" y="5483317"/>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3 h 120149"/>
                <a:gd name="connsiteX5" fmla="*/ 65752 w 76952"/>
                <a:gd name="connsiteY5" fmla="*/ 117983 h 120149"/>
                <a:gd name="connsiteX6" fmla="*/ 38640 w 76952"/>
                <a:gd name="connsiteY6" fmla="*/ 108935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3"/>
                  </a:cubicBezTo>
                  <a:lnTo>
                    <a:pt x="65752" y="117983"/>
                  </a:lnTo>
                  <a:cubicBezTo>
                    <a:pt x="56715" y="123413"/>
                    <a:pt x="44062" y="117983"/>
                    <a:pt x="38640" y="108935"/>
                  </a:cubicBezTo>
                  <a:lnTo>
                    <a:pt x="2491" y="29311"/>
                  </a:lnTo>
                  <a:cubicBezTo>
                    <a:pt x="-2931" y="18453"/>
                    <a:pt x="684" y="7595"/>
                    <a:pt x="11529" y="2166"/>
                  </a:cubicBezTo>
                  <a:close/>
                </a:path>
              </a:pathLst>
            </a:custGeom>
            <a:solidFill>
              <a:srgbClr val="7EB4B4"/>
            </a:solidFill>
            <a:ln w="18073" cap="flat">
              <a:noFill/>
              <a:prstDash val="solid"/>
              <a:miter/>
            </a:ln>
          </p:spPr>
          <p:txBody>
            <a:bodyPr rtlCol="0" anchor="ctr"/>
            <a:lstStyle/>
            <a:p>
              <a:endParaRPr lang="en-US"/>
            </a:p>
          </p:txBody>
        </p:sp>
        <p:sp>
          <p:nvSpPr>
            <p:cNvPr id="852" name="Freeform 851">
              <a:extLst>
                <a:ext uri="{FF2B5EF4-FFF2-40B4-BE49-F238E27FC236}">
                  <a16:creationId xmlns:a16="http://schemas.microsoft.com/office/drawing/2014/main" id="{459950BF-F54F-D94C-B262-72559FC4D88C}"/>
                </a:ext>
              </a:extLst>
            </p:cNvPr>
            <p:cNvSpPr/>
            <p:nvPr/>
          </p:nvSpPr>
          <p:spPr>
            <a:xfrm>
              <a:off x="12167466" y="5787338"/>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6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3"/>
                    <a:pt x="44062" y="117984"/>
                    <a:pt x="38640" y="108936"/>
                  </a:cubicBezTo>
                  <a:lnTo>
                    <a:pt x="2491" y="29311"/>
                  </a:lnTo>
                  <a:cubicBezTo>
                    <a:pt x="-2931" y="18453"/>
                    <a:pt x="684" y="7595"/>
                    <a:pt x="11529" y="2166"/>
                  </a:cubicBezTo>
                  <a:close/>
                </a:path>
              </a:pathLst>
            </a:custGeom>
            <a:solidFill>
              <a:srgbClr val="7EB4B4"/>
            </a:solidFill>
            <a:ln w="18073" cap="flat">
              <a:noFill/>
              <a:prstDash val="solid"/>
              <a:miter/>
            </a:ln>
          </p:spPr>
          <p:txBody>
            <a:bodyPr rtlCol="0" anchor="ctr"/>
            <a:lstStyle/>
            <a:p>
              <a:endParaRPr lang="en-US"/>
            </a:p>
          </p:txBody>
        </p:sp>
        <p:sp>
          <p:nvSpPr>
            <p:cNvPr id="854" name="Freeform 853">
              <a:extLst>
                <a:ext uri="{FF2B5EF4-FFF2-40B4-BE49-F238E27FC236}">
                  <a16:creationId xmlns:a16="http://schemas.microsoft.com/office/drawing/2014/main" id="{40BF0EE9-B9FA-2D43-A1B0-0A2B7333F549}"/>
                </a:ext>
              </a:extLst>
            </p:cNvPr>
            <p:cNvSpPr/>
            <p:nvPr/>
          </p:nvSpPr>
          <p:spPr>
            <a:xfrm>
              <a:off x="7926411" y="6091359"/>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2"/>
                    <a:pt x="44863" y="117984"/>
                    <a:pt x="39441" y="108935"/>
                  </a:cubicBezTo>
                  <a:lnTo>
                    <a:pt x="3292" y="29311"/>
                  </a:lnTo>
                  <a:cubicBezTo>
                    <a:pt x="-3938" y="16643"/>
                    <a:pt x="1485" y="5785"/>
                    <a:pt x="12329" y="2166"/>
                  </a:cubicBezTo>
                  <a:close/>
                </a:path>
              </a:pathLst>
            </a:custGeom>
            <a:solidFill>
              <a:srgbClr val="7EB4B4"/>
            </a:solidFill>
            <a:ln w="18073" cap="flat">
              <a:noFill/>
              <a:prstDash val="solid"/>
              <a:miter/>
            </a:ln>
          </p:spPr>
          <p:txBody>
            <a:bodyPr rtlCol="0" anchor="ctr"/>
            <a:lstStyle/>
            <a:p>
              <a:endParaRPr lang="en-US"/>
            </a:p>
          </p:txBody>
        </p:sp>
        <p:sp>
          <p:nvSpPr>
            <p:cNvPr id="855" name="Freeform 854">
              <a:extLst>
                <a:ext uri="{FF2B5EF4-FFF2-40B4-BE49-F238E27FC236}">
                  <a16:creationId xmlns:a16="http://schemas.microsoft.com/office/drawing/2014/main" id="{055D02CB-E405-1948-BFEF-EA4C34B8DD14}"/>
                </a:ext>
              </a:extLst>
            </p:cNvPr>
            <p:cNvSpPr/>
            <p:nvPr/>
          </p:nvSpPr>
          <p:spPr>
            <a:xfrm>
              <a:off x="8230061" y="6091359"/>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2"/>
                    <a:pt x="44863" y="117984"/>
                    <a:pt x="39441" y="108935"/>
                  </a:cubicBezTo>
                  <a:lnTo>
                    <a:pt x="3292" y="29311"/>
                  </a:lnTo>
                  <a:cubicBezTo>
                    <a:pt x="-3938" y="16643"/>
                    <a:pt x="1484" y="5785"/>
                    <a:pt x="12329" y="2166"/>
                  </a:cubicBezTo>
                  <a:close/>
                </a:path>
              </a:pathLst>
            </a:custGeom>
            <a:solidFill>
              <a:srgbClr val="7EB4B4"/>
            </a:solidFill>
            <a:ln w="18073" cap="flat">
              <a:noFill/>
              <a:prstDash val="solid"/>
              <a:miter/>
            </a:ln>
          </p:spPr>
          <p:txBody>
            <a:bodyPr rtlCol="0" anchor="ctr"/>
            <a:lstStyle/>
            <a:p>
              <a:endParaRPr lang="en-US"/>
            </a:p>
          </p:txBody>
        </p:sp>
        <p:sp>
          <p:nvSpPr>
            <p:cNvPr id="856" name="Freeform 855">
              <a:extLst>
                <a:ext uri="{FF2B5EF4-FFF2-40B4-BE49-F238E27FC236}">
                  <a16:creationId xmlns:a16="http://schemas.microsoft.com/office/drawing/2014/main" id="{EAC418C4-C716-884D-B612-6DC6D48B53B3}"/>
                </a:ext>
              </a:extLst>
            </p:cNvPr>
            <p:cNvSpPr/>
            <p:nvPr/>
          </p:nvSpPr>
          <p:spPr>
            <a:xfrm>
              <a:off x="7623561" y="6393570"/>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6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6"/>
                  </a:cubicBezTo>
                  <a:lnTo>
                    <a:pt x="2491" y="29311"/>
                  </a:lnTo>
                  <a:cubicBezTo>
                    <a:pt x="-2931" y="18453"/>
                    <a:pt x="684" y="7595"/>
                    <a:pt x="11528" y="2166"/>
                  </a:cubicBezTo>
                  <a:close/>
                </a:path>
              </a:pathLst>
            </a:custGeom>
            <a:solidFill>
              <a:srgbClr val="7EB4B4"/>
            </a:solidFill>
            <a:ln w="18073" cap="flat">
              <a:noFill/>
              <a:prstDash val="solid"/>
              <a:miter/>
            </a:ln>
          </p:spPr>
          <p:txBody>
            <a:bodyPr rtlCol="0" anchor="ctr"/>
            <a:lstStyle/>
            <a:p>
              <a:endParaRPr lang="en-US"/>
            </a:p>
          </p:txBody>
        </p:sp>
        <p:sp>
          <p:nvSpPr>
            <p:cNvPr id="857" name="Freeform 856">
              <a:extLst>
                <a:ext uri="{FF2B5EF4-FFF2-40B4-BE49-F238E27FC236}">
                  <a16:creationId xmlns:a16="http://schemas.microsoft.com/office/drawing/2014/main" id="{ECEE01BE-C958-E640-B6D8-BD5F1F176AE3}"/>
                </a:ext>
              </a:extLst>
            </p:cNvPr>
            <p:cNvSpPr/>
            <p:nvPr/>
          </p:nvSpPr>
          <p:spPr>
            <a:xfrm>
              <a:off x="7926411" y="6393570"/>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6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8453"/>
                    <a:pt x="1485" y="7595"/>
                    <a:pt x="12329" y="2166"/>
                  </a:cubicBezTo>
                  <a:close/>
                </a:path>
              </a:pathLst>
            </a:custGeom>
            <a:solidFill>
              <a:srgbClr val="7EB4B4"/>
            </a:solidFill>
            <a:ln w="18073" cap="flat">
              <a:noFill/>
              <a:prstDash val="solid"/>
              <a:miter/>
            </a:ln>
          </p:spPr>
          <p:txBody>
            <a:bodyPr rtlCol="0" anchor="ctr"/>
            <a:lstStyle/>
            <a:p>
              <a:endParaRPr lang="en-US"/>
            </a:p>
          </p:txBody>
        </p:sp>
        <p:sp>
          <p:nvSpPr>
            <p:cNvPr id="858" name="Freeform 857">
              <a:extLst>
                <a:ext uri="{FF2B5EF4-FFF2-40B4-BE49-F238E27FC236}">
                  <a16:creationId xmlns:a16="http://schemas.microsoft.com/office/drawing/2014/main" id="{A5EA9639-79EE-C947-A106-31301EB85C0E}"/>
                </a:ext>
              </a:extLst>
            </p:cNvPr>
            <p:cNvSpPr/>
            <p:nvPr/>
          </p:nvSpPr>
          <p:spPr>
            <a:xfrm>
              <a:off x="7623561" y="6697592"/>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2"/>
                    <a:pt x="44062" y="117984"/>
                    <a:pt x="38640" y="108935"/>
                  </a:cubicBezTo>
                  <a:lnTo>
                    <a:pt x="2491" y="29311"/>
                  </a:lnTo>
                  <a:cubicBezTo>
                    <a:pt x="-2931" y="18453"/>
                    <a:pt x="684" y="7595"/>
                    <a:pt x="11528" y="2166"/>
                  </a:cubicBezTo>
                  <a:close/>
                </a:path>
              </a:pathLst>
            </a:custGeom>
            <a:solidFill>
              <a:srgbClr val="7EB4B4"/>
            </a:solidFill>
            <a:ln w="18073" cap="flat">
              <a:noFill/>
              <a:prstDash val="solid"/>
              <a:miter/>
            </a:ln>
          </p:spPr>
          <p:txBody>
            <a:bodyPr rtlCol="0" anchor="ctr"/>
            <a:lstStyle/>
            <a:p>
              <a:endParaRPr lang="en-US"/>
            </a:p>
          </p:txBody>
        </p:sp>
        <p:sp>
          <p:nvSpPr>
            <p:cNvPr id="859" name="Freeform 858">
              <a:extLst>
                <a:ext uri="{FF2B5EF4-FFF2-40B4-BE49-F238E27FC236}">
                  <a16:creationId xmlns:a16="http://schemas.microsoft.com/office/drawing/2014/main" id="{28C6CBF0-FF43-4945-82AC-5A7B7C025451}"/>
                </a:ext>
              </a:extLst>
            </p:cNvPr>
            <p:cNvSpPr/>
            <p:nvPr/>
          </p:nvSpPr>
          <p:spPr>
            <a:xfrm>
              <a:off x="8247812" y="6393927"/>
              <a:ext cx="39763" cy="121246"/>
            </a:xfrm>
            <a:custGeom>
              <a:avLst/>
              <a:gdLst>
                <a:gd name="connsiteX0" fmla="*/ 39764 w 39763"/>
                <a:gd name="connsiteY0" fmla="*/ 19906 h 121246"/>
                <a:gd name="connsiteX1" fmla="*/ 39764 w 39763"/>
                <a:gd name="connsiteY1" fmla="*/ 101340 h 121246"/>
                <a:gd name="connsiteX2" fmla="*/ 19882 w 39763"/>
                <a:gd name="connsiteY2" fmla="*/ 121246 h 121246"/>
                <a:gd name="connsiteX3" fmla="*/ 19882 w 39763"/>
                <a:gd name="connsiteY3" fmla="*/ 121246 h 121246"/>
                <a:gd name="connsiteX4" fmla="*/ 0 w 39763"/>
                <a:gd name="connsiteY4" fmla="*/ 101340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0"/>
                  </a:lnTo>
                  <a:cubicBezTo>
                    <a:pt x="39764" y="112198"/>
                    <a:pt x="30727" y="121246"/>
                    <a:pt x="19882" y="121246"/>
                  </a:cubicBezTo>
                  <a:lnTo>
                    <a:pt x="19882" y="121246"/>
                  </a:lnTo>
                  <a:cubicBezTo>
                    <a:pt x="9037" y="121246"/>
                    <a:pt x="0" y="112198"/>
                    <a:pt x="0" y="101340"/>
                  </a:cubicBezTo>
                  <a:lnTo>
                    <a:pt x="0" y="19906"/>
                  </a:lnTo>
                  <a:cubicBezTo>
                    <a:pt x="0" y="9048"/>
                    <a:pt x="9037" y="0"/>
                    <a:pt x="19882" y="0"/>
                  </a:cubicBezTo>
                  <a:lnTo>
                    <a:pt x="19882" y="0"/>
                  </a:lnTo>
                  <a:cubicBezTo>
                    <a:pt x="30727" y="0"/>
                    <a:pt x="39764" y="9048"/>
                    <a:pt x="39764" y="19906"/>
                  </a:cubicBezTo>
                  <a:close/>
                </a:path>
              </a:pathLst>
            </a:custGeom>
            <a:solidFill>
              <a:srgbClr val="7EB4B4"/>
            </a:solidFill>
            <a:ln w="18073" cap="flat">
              <a:noFill/>
              <a:prstDash val="solid"/>
              <a:miter/>
            </a:ln>
          </p:spPr>
          <p:txBody>
            <a:bodyPr rtlCol="0" anchor="ctr"/>
            <a:lstStyle/>
            <a:p>
              <a:endParaRPr lang="en-US"/>
            </a:p>
          </p:txBody>
        </p:sp>
        <p:sp>
          <p:nvSpPr>
            <p:cNvPr id="860" name="Freeform 859">
              <a:extLst>
                <a:ext uri="{FF2B5EF4-FFF2-40B4-BE49-F238E27FC236}">
                  <a16:creationId xmlns:a16="http://schemas.microsoft.com/office/drawing/2014/main" id="{BA5DBAE9-8644-7D4E-8BD0-16F03A0C900E}"/>
                </a:ext>
              </a:extLst>
            </p:cNvPr>
            <p:cNvSpPr/>
            <p:nvPr/>
          </p:nvSpPr>
          <p:spPr>
            <a:xfrm>
              <a:off x="7945970" y="6697948"/>
              <a:ext cx="39763" cy="121246"/>
            </a:xfrm>
            <a:custGeom>
              <a:avLst/>
              <a:gdLst>
                <a:gd name="connsiteX0" fmla="*/ 39764 w 39763"/>
                <a:gd name="connsiteY0" fmla="*/ 19906 h 121246"/>
                <a:gd name="connsiteX1" fmla="*/ 39764 w 39763"/>
                <a:gd name="connsiteY1" fmla="*/ 101341 h 121246"/>
                <a:gd name="connsiteX2" fmla="*/ 19882 w 39763"/>
                <a:gd name="connsiteY2" fmla="*/ 121247 h 121246"/>
                <a:gd name="connsiteX3" fmla="*/ 19882 w 39763"/>
                <a:gd name="connsiteY3" fmla="*/ 121247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9"/>
                    <a:pt x="30726" y="121247"/>
                    <a:pt x="19882" y="121247"/>
                  </a:cubicBezTo>
                  <a:lnTo>
                    <a:pt x="19882" y="121247"/>
                  </a:lnTo>
                  <a:cubicBezTo>
                    <a:pt x="9037" y="121247"/>
                    <a:pt x="0" y="112199"/>
                    <a:pt x="0" y="101341"/>
                  </a:cubicBezTo>
                  <a:lnTo>
                    <a:pt x="0" y="19906"/>
                  </a:lnTo>
                  <a:cubicBezTo>
                    <a:pt x="0" y="9048"/>
                    <a:pt x="9037" y="0"/>
                    <a:pt x="19882" y="0"/>
                  </a:cubicBezTo>
                  <a:lnTo>
                    <a:pt x="19882" y="0"/>
                  </a:lnTo>
                  <a:cubicBezTo>
                    <a:pt x="28919" y="0"/>
                    <a:pt x="39764" y="9048"/>
                    <a:pt x="39764" y="19906"/>
                  </a:cubicBezTo>
                  <a:close/>
                </a:path>
              </a:pathLst>
            </a:custGeom>
            <a:solidFill>
              <a:srgbClr val="7EB4B4"/>
            </a:solidFill>
            <a:ln w="18073" cap="flat">
              <a:noFill/>
              <a:prstDash val="solid"/>
              <a:miter/>
            </a:ln>
          </p:spPr>
          <p:txBody>
            <a:bodyPr rtlCol="0" anchor="ctr"/>
            <a:lstStyle/>
            <a:p>
              <a:endParaRPr lang="en-US"/>
            </a:p>
          </p:txBody>
        </p:sp>
        <p:sp>
          <p:nvSpPr>
            <p:cNvPr id="861" name="Freeform 860">
              <a:extLst>
                <a:ext uri="{FF2B5EF4-FFF2-40B4-BE49-F238E27FC236}">
                  <a16:creationId xmlns:a16="http://schemas.microsoft.com/office/drawing/2014/main" id="{62DE29DA-9A1B-E643-8B56-7AF9A1E3CD0B}"/>
                </a:ext>
              </a:extLst>
            </p:cNvPr>
            <p:cNvSpPr/>
            <p:nvPr/>
          </p:nvSpPr>
          <p:spPr>
            <a:xfrm>
              <a:off x="8230061" y="6697592"/>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2"/>
                    <a:pt x="44863" y="117984"/>
                    <a:pt x="39441" y="108935"/>
                  </a:cubicBezTo>
                  <a:lnTo>
                    <a:pt x="3292" y="29311"/>
                  </a:lnTo>
                  <a:cubicBezTo>
                    <a:pt x="-3938" y="18453"/>
                    <a:pt x="1484" y="7595"/>
                    <a:pt x="12329" y="2166"/>
                  </a:cubicBezTo>
                  <a:close/>
                </a:path>
              </a:pathLst>
            </a:custGeom>
            <a:solidFill>
              <a:srgbClr val="7EB4B4"/>
            </a:solidFill>
            <a:ln w="18073" cap="flat">
              <a:noFill/>
              <a:prstDash val="solid"/>
              <a:miter/>
            </a:ln>
          </p:spPr>
          <p:txBody>
            <a:bodyPr rtlCol="0" anchor="ctr"/>
            <a:lstStyle/>
            <a:p>
              <a:endParaRPr lang="en-US"/>
            </a:p>
          </p:txBody>
        </p:sp>
        <p:sp>
          <p:nvSpPr>
            <p:cNvPr id="862" name="Freeform 861">
              <a:extLst>
                <a:ext uri="{FF2B5EF4-FFF2-40B4-BE49-F238E27FC236}">
                  <a16:creationId xmlns:a16="http://schemas.microsoft.com/office/drawing/2014/main" id="{5514E951-9C4B-3D48-900D-DEFC866D54B9}"/>
                </a:ext>
              </a:extLst>
            </p:cNvPr>
            <p:cNvSpPr/>
            <p:nvPr userDrawn="1"/>
          </p:nvSpPr>
          <p:spPr>
            <a:xfrm>
              <a:off x="8551462" y="6091516"/>
              <a:ext cx="39763" cy="121445"/>
            </a:xfrm>
            <a:custGeom>
              <a:avLst/>
              <a:gdLst>
                <a:gd name="connsiteX0" fmla="*/ 39764 w 39763"/>
                <a:gd name="connsiteY0" fmla="*/ 20105 h 121445"/>
                <a:gd name="connsiteX1" fmla="*/ 39764 w 39763"/>
                <a:gd name="connsiteY1" fmla="*/ 101539 h 121445"/>
                <a:gd name="connsiteX2" fmla="*/ 19882 w 39763"/>
                <a:gd name="connsiteY2" fmla="*/ 121446 h 121445"/>
                <a:gd name="connsiteX3" fmla="*/ 19882 w 39763"/>
                <a:gd name="connsiteY3" fmla="*/ 121446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6" y="121446"/>
                    <a:pt x="19882" y="121446"/>
                  </a:cubicBezTo>
                  <a:lnTo>
                    <a:pt x="19882" y="121446"/>
                  </a:lnTo>
                  <a:cubicBezTo>
                    <a:pt x="9037" y="121446"/>
                    <a:pt x="0" y="112397"/>
                    <a:pt x="0" y="101539"/>
                  </a:cubicBezTo>
                  <a:lnTo>
                    <a:pt x="0" y="20105"/>
                  </a:lnTo>
                  <a:cubicBezTo>
                    <a:pt x="0" y="9247"/>
                    <a:pt x="9037" y="199"/>
                    <a:pt x="19882" y="199"/>
                  </a:cubicBezTo>
                  <a:lnTo>
                    <a:pt x="19882" y="199"/>
                  </a:lnTo>
                  <a:cubicBezTo>
                    <a:pt x="28919" y="-1611"/>
                    <a:pt x="39764" y="9247"/>
                    <a:pt x="39764" y="20105"/>
                  </a:cubicBezTo>
                  <a:close/>
                </a:path>
              </a:pathLst>
            </a:custGeom>
            <a:solidFill>
              <a:srgbClr val="7EB4B4"/>
            </a:solidFill>
            <a:ln w="18073" cap="flat">
              <a:noFill/>
              <a:prstDash val="solid"/>
              <a:miter/>
            </a:ln>
          </p:spPr>
          <p:txBody>
            <a:bodyPr rtlCol="0" anchor="ctr"/>
            <a:lstStyle/>
            <a:p>
              <a:endParaRPr lang="en-US"/>
            </a:p>
          </p:txBody>
        </p:sp>
        <p:sp>
          <p:nvSpPr>
            <p:cNvPr id="863" name="Freeform 862">
              <a:extLst>
                <a:ext uri="{FF2B5EF4-FFF2-40B4-BE49-F238E27FC236}">
                  <a16:creationId xmlns:a16="http://schemas.microsoft.com/office/drawing/2014/main" id="{121B76E2-72BA-6B4E-AA9E-C058016145D9}"/>
                </a:ext>
              </a:extLst>
            </p:cNvPr>
            <p:cNvSpPr/>
            <p:nvPr/>
          </p:nvSpPr>
          <p:spPr>
            <a:xfrm>
              <a:off x="8835553" y="6091359"/>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2"/>
                    <a:pt x="44863" y="117984"/>
                    <a:pt x="39441" y="108935"/>
                  </a:cubicBezTo>
                  <a:lnTo>
                    <a:pt x="3292" y="29311"/>
                  </a:lnTo>
                  <a:cubicBezTo>
                    <a:pt x="-3938" y="16643"/>
                    <a:pt x="1484" y="5785"/>
                    <a:pt x="12329" y="2166"/>
                  </a:cubicBezTo>
                  <a:close/>
                </a:path>
              </a:pathLst>
            </a:custGeom>
            <a:solidFill>
              <a:srgbClr val="7EB4B4"/>
            </a:solidFill>
            <a:ln w="18073" cap="flat">
              <a:noFill/>
              <a:prstDash val="solid"/>
              <a:miter/>
            </a:ln>
          </p:spPr>
          <p:txBody>
            <a:bodyPr rtlCol="0" anchor="ctr"/>
            <a:lstStyle/>
            <a:p>
              <a:endParaRPr lang="en-US"/>
            </a:p>
          </p:txBody>
        </p:sp>
        <p:sp>
          <p:nvSpPr>
            <p:cNvPr id="864" name="Freeform 863">
              <a:extLst>
                <a:ext uri="{FF2B5EF4-FFF2-40B4-BE49-F238E27FC236}">
                  <a16:creationId xmlns:a16="http://schemas.microsoft.com/office/drawing/2014/main" id="{9E80D5F4-9F99-9941-B342-429687235B5A}"/>
                </a:ext>
              </a:extLst>
            </p:cNvPr>
            <p:cNvSpPr/>
            <p:nvPr/>
          </p:nvSpPr>
          <p:spPr>
            <a:xfrm>
              <a:off x="9138196" y="6091359"/>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2"/>
                    <a:pt x="44062" y="117984"/>
                    <a:pt x="38640" y="108935"/>
                  </a:cubicBezTo>
                  <a:lnTo>
                    <a:pt x="2491" y="29311"/>
                  </a:lnTo>
                  <a:cubicBezTo>
                    <a:pt x="-2931" y="16643"/>
                    <a:pt x="684" y="5785"/>
                    <a:pt x="11528" y="2166"/>
                  </a:cubicBezTo>
                  <a:close/>
                </a:path>
              </a:pathLst>
            </a:custGeom>
            <a:solidFill>
              <a:srgbClr val="7EB4B4"/>
            </a:solidFill>
            <a:ln w="18073" cap="flat">
              <a:noFill/>
              <a:prstDash val="solid"/>
              <a:miter/>
            </a:ln>
          </p:spPr>
          <p:txBody>
            <a:bodyPr rtlCol="0" anchor="ctr"/>
            <a:lstStyle/>
            <a:p>
              <a:endParaRPr lang="en-US"/>
            </a:p>
          </p:txBody>
        </p:sp>
        <p:sp>
          <p:nvSpPr>
            <p:cNvPr id="865" name="Freeform 864">
              <a:extLst>
                <a:ext uri="{FF2B5EF4-FFF2-40B4-BE49-F238E27FC236}">
                  <a16:creationId xmlns:a16="http://schemas.microsoft.com/office/drawing/2014/main" id="{A944F934-2315-BD41-A427-014D1EB7DB2C}"/>
                </a:ext>
              </a:extLst>
            </p:cNvPr>
            <p:cNvSpPr/>
            <p:nvPr/>
          </p:nvSpPr>
          <p:spPr>
            <a:xfrm>
              <a:off x="8532704" y="6393570"/>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6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6"/>
                  </a:cubicBezTo>
                  <a:lnTo>
                    <a:pt x="2491" y="29311"/>
                  </a:lnTo>
                  <a:cubicBezTo>
                    <a:pt x="-2931" y="18453"/>
                    <a:pt x="684" y="7595"/>
                    <a:pt x="11528" y="2166"/>
                  </a:cubicBezTo>
                  <a:close/>
                </a:path>
              </a:pathLst>
            </a:custGeom>
            <a:solidFill>
              <a:srgbClr val="7EB4B4"/>
            </a:solidFill>
            <a:ln w="18073" cap="flat">
              <a:noFill/>
              <a:prstDash val="solid"/>
              <a:miter/>
            </a:ln>
          </p:spPr>
          <p:txBody>
            <a:bodyPr rtlCol="0" anchor="ctr"/>
            <a:lstStyle/>
            <a:p>
              <a:endParaRPr lang="en-US"/>
            </a:p>
          </p:txBody>
        </p:sp>
        <p:sp>
          <p:nvSpPr>
            <p:cNvPr id="866" name="Freeform 865">
              <a:extLst>
                <a:ext uri="{FF2B5EF4-FFF2-40B4-BE49-F238E27FC236}">
                  <a16:creationId xmlns:a16="http://schemas.microsoft.com/office/drawing/2014/main" id="{02A33A35-ADC1-D14A-AE66-DB0D7BA702A3}"/>
                </a:ext>
              </a:extLst>
            </p:cNvPr>
            <p:cNvSpPr/>
            <p:nvPr/>
          </p:nvSpPr>
          <p:spPr>
            <a:xfrm>
              <a:off x="8835553" y="6393570"/>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6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8453"/>
                    <a:pt x="1484" y="7595"/>
                    <a:pt x="12329" y="2166"/>
                  </a:cubicBezTo>
                  <a:close/>
                </a:path>
              </a:pathLst>
            </a:custGeom>
            <a:solidFill>
              <a:srgbClr val="7EB4B4"/>
            </a:solidFill>
            <a:ln w="18073" cap="flat">
              <a:noFill/>
              <a:prstDash val="solid"/>
              <a:miter/>
            </a:ln>
          </p:spPr>
          <p:txBody>
            <a:bodyPr rtlCol="0" anchor="ctr"/>
            <a:lstStyle/>
            <a:p>
              <a:endParaRPr lang="en-US"/>
            </a:p>
          </p:txBody>
        </p:sp>
        <p:sp>
          <p:nvSpPr>
            <p:cNvPr id="867" name="Freeform 866">
              <a:extLst>
                <a:ext uri="{FF2B5EF4-FFF2-40B4-BE49-F238E27FC236}">
                  <a16:creationId xmlns:a16="http://schemas.microsoft.com/office/drawing/2014/main" id="{0B6A1500-16B0-1E4A-A604-BC4005B02CCB}"/>
                </a:ext>
              </a:extLst>
            </p:cNvPr>
            <p:cNvSpPr/>
            <p:nvPr/>
          </p:nvSpPr>
          <p:spPr>
            <a:xfrm>
              <a:off x="8532704" y="6697592"/>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2"/>
                    <a:pt x="44062" y="117984"/>
                    <a:pt x="38640" y="108935"/>
                  </a:cubicBezTo>
                  <a:lnTo>
                    <a:pt x="2491" y="29311"/>
                  </a:lnTo>
                  <a:cubicBezTo>
                    <a:pt x="-2931" y="18453"/>
                    <a:pt x="684" y="7595"/>
                    <a:pt x="11528" y="2166"/>
                  </a:cubicBezTo>
                  <a:close/>
                </a:path>
              </a:pathLst>
            </a:custGeom>
            <a:solidFill>
              <a:srgbClr val="7EB4B4"/>
            </a:solidFill>
            <a:ln w="18073" cap="flat">
              <a:noFill/>
              <a:prstDash val="solid"/>
              <a:miter/>
            </a:ln>
          </p:spPr>
          <p:txBody>
            <a:bodyPr rtlCol="0" anchor="ctr"/>
            <a:lstStyle/>
            <a:p>
              <a:endParaRPr lang="en-US"/>
            </a:p>
          </p:txBody>
        </p:sp>
        <p:sp>
          <p:nvSpPr>
            <p:cNvPr id="868" name="Freeform 867">
              <a:extLst>
                <a:ext uri="{FF2B5EF4-FFF2-40B4-BE49-F238E27FC236}">
                  <a16:creationId xmlns:a16="http://schemas.microsoft.com/office/drawing/2014/main" id="{598DEADC-6B6E-9744-AE85-11DC13759C4A}"/>
                </a:ext>
              </a:extLst>
            </p:cNvPr>
            <p:cNvSpPr/>
            <p:nvPr/>
          </p:nvSpPr>
          <p:spPr>
            <a:xfrm>
              <a:off x="9156955" y="6393927"/>
              <a:ext cx="39763" cy="121246"/>
            </a:xfrm>
            <a:custGeom>
              <a:avLst/>
              <a:gdLst>
                <a:gd name="connsiteX0" fmla="*/ 39764 w 39763"/>
                <a:gd name="connsiteY0" fmla="*/ 19906 h 121246"/>
                <a:gd name="connsiteX1" fmla="*/ 39764 w 39763"/>
                <a:gd name="connsiteY1" fmla="*/ 101340 h 121246"/>
                <a:gd name="connsiteX2" fmla="*/ 19882 w 39763"/>
                <a:gd name="connsiteY2" fmla="*/ 121246 h 121246"/>
                <a:gd name="connsiteX3" fmla="*/ 19882 w 39763"/>
                <a:gd name="connsiteY3" fmla="*/ 121246 h 121246"/>
                <a:gd name="connsiteX4" fmla="*/ 0 w 39763"/>
                <a:gd name="connsiteY4" fmla="*/ 101340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0"/>
                  </a:lnTo>
                  <a:cubicBezTo>
                    <a:pt x="39764" y="112198"/>
                    <a:pt x="30726" y="121246"/>
                    <a:pt x="19882" y="121246"/>
                  </a:cubicBezTo>
                  <a:lnTo>
                    <a:pt x="19882" y="121246"/>
                  </a:lnTo>
                  <a:cubicBezTo>
                    <a:pt x="9037" y="121246"/>
                    <a:pt x="0" y="112198"/>
                    <a:pt x="0" y="101340"/>
                  </a:cubicBezTo>
                  <a:lnTo>
                    <a:pt x="0" y="19906"/>
                  </a:lnTo>
                  <a:cubicBezTo>
                    <a:pt x="0" y="9048"/>
                    <a:pt x="9037" y="0"/>
                    <a:pt x="19882" y="0"/>
                  </a:cubicBezTo>
                  <a:lnTo>
                    <a:pt x="19882" y="0"/>
                  </a:lnTo>
                  <a:cubicBezTo>
                    <a:pt x="30726" y="0"/>
                    <a:pt x="39764" y="9048"/>
                    <a:pt x="39764" y="19906"/>
                  </a:cubicBezTo>
                  <a:close/>
                </a:path>
              </a:pathLst>
            </a:custGeom>
            <a:solidFill>
              <a:srgbClr val="7EB4B4"/>
            </a:solidFill>
            <a:ln w="18073" cap="flat">
              <a:noFill/>
              <a:prstDash val="solid"/>
              <a:miter/>
            </a:ln>
          </p:spPr>
          <p:txBody>
            <a:bodyPr rtlCol="0" anchor="ctr"/>
            <a:lstStyle/>
            <a:p>
              <a:endParaRPr lang="en-US"/>
            </a:p>
          </p:txBody>
        </p:sp>
        <p:sp>
          <p:nvSpPr>
            <p:cNvPr id="869" name="Freeform 868">
              <a:extLst>
                <a:ext uri="{FF2B5EF4-FFF2-40B4-BE49-F238E27FC236}">
                  <a16:creationId xmlns:a16="http://schemas.microsoft.com/office/drawing/2014/main" id="{FECE21BD-76C8-5E4A-9CD1-A46771D8D73A}"/>
                </a:ext>
              </a:extLst>
            </p:cNvPr>
            <p:cNvSpPr/>
            <p:nvPr/>
          </p:nvSpPr>
          <p:spPr>
            <a:xfrm>
              <a:off x="8853305" y="6697948"/>
              <a:ext cx="39763" cy="121246"/>
            </a:xfrm>
            <a:custGeom>
              <a:avLst/>
              <a:gdLst>
                <a:gd name="connsiteX0" fmla="*/ 39764 w 39763"/>
                <a:gd name="connsiteY0" fmla="*/ 19906 h 121246"/>
                <a:gd name="connsiteX1" fmla="*/ 39764 w 39763"/>
                <a:gd name="connsiteY1" fmla="*/ 101341 h 121246"/>
                <a:gd name="connsiteX2" fmla="*/ 19882 w 39763"/>
                <a:gd name="connsiteY2" fmla="*/ 121247 h 121246"/>
                <a:gd name="connsiteX3" fmla="*/ 19882 w 39763"/>
                <a:gd name="connsiteY3" fmla="*/ 121247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9"/>
                    <a:pt x="30727" y="121247"/>
                    <a:pt x="19882" y="121247"/>
                  </a:cubicBezTo>
                  <a:lnTo>
                    <a:pt x="19882" y="121247"/>
                  </a:lnTo>
                  <a:cubicBezTo>
                    <a:pt x="9037" y="121247"/>
                    <a:pt x="0" y="112199"/>
                    <a:pt x="0" y="101341"/>
                  </a:cubicBezTo>
                  <a:lnTo>
                    <a:pt x="0" y="19906"/>
                  </a:lnTo>
                  <a:cubicBezTo>
                    <a:pt x="0" y="9048"/>
                    <a:pt x="9037" y="0"/>
                    <a:pt x="19882" y="0"/>
                  </a:cubicBezTo>
                  <a:lnTo>
                    <a:pt x="19882" y="0"/>
                  </a:lnTo>
                  <a:cubicBezTo>
                    <a:pt x="30727" y="0"/>
                    <a:pt x="39764" y="9048"/>
                    <a:pt x="39764" y="19906"/>
                  </a:cubicBezTo>
                  <a:close/>
                </a:path>
              </a:pathLst>
            </a:custGeom>
            <a:solidFill>
              <a:srgbClr val="7EB4B4"/>
            </a:solidFill>
            <a:ln w="18073" cap="flat">
              <a:noFill/>
              <a:prstDash val="solid"/>
              <a:miter/>
            </a:ln>
          </p:spPr>
          <p:txBody>
            <a:bodyPr rtlCol="0" anchor="ctr"/>
            <a:lstStyle/>
            <a:p>
              <a:endParaRPr lang="en-US"/>
            </a:p>
          </p:txBody>
        </p:sp>
        <p:sp>
          <p:nvSpPr>
            <p:cNvPr id="870" name="Freeform 869">
              <a:extLst>
                <a:ext uri="{FF2B5EF4-FFF2-40B4-BE49-F238E27FC236}">
                  <a16:creationId xmlns:a16="http://schemas.microsoft.com/office/drawing/2014/main" id="{39C2941B-8D92-8E46-B9E9-7848D30D595D}"/>
                </a:ext>
              </a:extLst>
            </p:cNvPr>
            <p:cNvSpPr/>
            <p:nvPr/>
          </p:nvSpPr>
          <p:spPr>
            <a:xfrm>
              <a:off x="9138196" y="6697592"/>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2"/>
                    <a:pt x="44062" y="117984"/>
                    <a:pt x="38640" y="108935"/>
                  </a:cubicBezTo>
                  <a:lnTo>
                    <a:pt x="2491" y="29311"/>
                  </a:lnTo>
                  <a:cubicBezTo>
                    <a:pt x="-2931" y="18453"/>
                    <a:pt x="684" y="7595"/>
                    <a:pt x="11528" y="2166"/>
                  </a:cubicBezTo>
                  <a:close/>
                </a:path>
              </a:pathLst>
            </a:custGeom>
            <a:solidFill>
              <a:srgbClr val="7EB4B4"/>
            </a:solidFill>
            <a:ln w="18073" cap="flat">
              <a:noFill/>
              <a:prstDash val="solid"/>
              <a:miter/>
            </a:ln>
          </p:spPr>
          <p:txBody>
            <a:bodyPr rtlCol="0" anchor="ctr"/>
            <a:lstStyle/>
            <a:p>
              <a:endParaRPr lang="en-US"/>
            </a:p>
          </p:txBody>
        </p:sp>
        <p:sp>
          <p:nvSpPr>
            <p:cNvPr id="871" name="Freeform 870">
              <a:extLst>
                <a:ext uri="{FF2B5EF4-FFF2-40B4-BE49-F238E27FC236}">
                  <a16:creationId xmlns:a16="http://schemas.microsoft.com/office/drawing/2014/main" id="{F35DB522-F225-8B4D-BC90-152CFEE74A7C}"/>
                </a:ext>
              </a:extLst>
            </p:cNvPr>
            <p:cNvSpPr/>
            <p:nvPr userDrawn="1"/>
          </p:nvSpPr>
          <p:spPr>
            <a:xfrm>
              <a:off x="9460605" y="6091516"/>
              <a:ext cx="39763" cy="121445"/>
            </a:xfrm>
            <a:custGeom>
              <a:avLst/>
              <a:gdLst>
                <a:gd name="connsiteX0" fmla="*/ 39764 w 39763"/>
                <a:gd name="connsiteY0" fmla="*/ 20105 h 121445"/>
                <a:gd name="connsiteX1" fmla="*/ 39764 w 39763"/>
                <a:gd name="connsiteY1" fmla="*/ 101539 h 121445"/>
                <a:gd name="connsiteX2" fmla="*/ 19882 w 39763"/>
                <a:gd name="connsiteY2" fmla="*/ 121446 h 121445"/>
                <a:gd name="connsiteX3" fmla="*/ 19882 w 39763"/>
                <a:gd name="connsiteY3" fmla="*/ 121446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6" y="121446"/>
                    <a:pt x="19882" y="121446"/>
                  </a:cubicBezTo>
                  <a:lnTo>
                    <a:pt x="19882" y="121446"/>
                  </a:lnTo>
                  <a:cubicBezTo>
                    <a:pt x="9037" y="121446"/>
                    <a:pt x="0" y="112397"/>
                    <a:pt x="0" y="101539"/>
                  </a:cubicBezTo>
                  <a:lnTo>
                    <a:pt x="0" y="20105"/>
                  </a:lnTo>
                  <a:cubicBezTo>
                    <a:pt x="0" y="9247"/>
                    <a:pt x="9037" y="199"/>
                    <a:pt x="19882" y="199"/>
                  </a:cubicBezTo>
                  <a:lnTo>
                    <a:pt x="19882" y="199"/>
                  </a:lnTo>
                  <a:cubicBezTo>
                    <a:pt x="28919" y="-1611"/>
                    <a:pt x="39764" y="9247"/>
                    <a:pt x="39764" y="20105"/>
                  </a:cubicBezTo>
                  <a:close/>
                </a:path>
              </a:pathLst>
            </a:custGeom>
            <a:solidFill>
              <a:srgbClr val="7EB4B4"/>
            </a:solidFill>
            <a:ln w="18073" cap="flat">
              <a:noFill/>
              <a:prstDash val="solid"/>
              <a:miter/>
            </a:ln>
          </p:spPr>
          <p:txBody>
            <a:bodyPr rtlCol="0" anchor="ctr"/>
            <a:lstStyle/>
            <a:p>
              <a:endParaRPr lang="en-US"/>
            </a:p>
          </p:txBody>
        </p:sp>
        <p:sp>
          <p:nvSpPr>
            <p:cNvPr id="872" name="Freeform 871">
              <a:extLst>
                <a:ext uri="{FF2B5EF4-FFF2-40B4-BE49-F238E27FC236}">
                  <a16:creationId xmlns:a16="http://schemas.microsoft.com/office/drawing/2014/main" id="{BA24B4A8-832D-EB4E-98CC-1087E9F1049F}"/>
                </a:ext>
              </a:extLst>
            </p:cNvPr>
            <p:cNvSpPr/>
            <p:nvPr/>
          </p:nvSpPr>
          <p:spPr>
            <a:xfrm>
              <a:off x="9744696" y="6091359"/>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2"/>
                    <a:pt x="44863" y="117984"/>
                    <a:pt x="39441" y="108935"/>
                  </a:cubicBezTo>
                  <a:lnTo>
                    <a:pt x="3292" y="29311"/>
                  </a:lnTo>
                  <a:cubicBezTo>
                    <a:pt x="-3938" y="16643"/>
                    <a:pt x="1484" y="5785"/>
                    <a:pt x="12329" y="2166"/>
                  </a:cubicBezTo>
                  <a:close/>
                </a:path>
              </a:pathLst>
            </a:custGeom>
            <a:solidFill>
              <a:srgbClr val="7EB4B4"/>
            </a:solidFill>
            <a:ln w="18073" cap="flat">
              <a:noFill/>
              <a:prstDash val="solid"/>
              <a:miter/>
            </a:ln>
          </p:spPr>
          <p:txBody>
            <a:bodyPr rtlCol="0" anchor="ctr"/>
            <a:lstStyle/>
            <a:p>
              <a:endParaRPr lang="en-US"/>
            </a:p>
          </p:txBody>
        </p:sp>
        <p:sp>
          <p:nvSpPr>
            <p:cNvPr id="873" name="Freeform 872">
              <a:extLst>
                <a:ext uri="{FF2B5EF4-FFF2-40B4-BE49-F238E27FC236}">
                  <a16:creationId xmlns:a16="http://schemas.microsoft.com/office/drawing/2014/main" id="{74CB0EF0-BC19-4B4F-AE4F-33BBDC31241D}"/>
                </a:ext>
              </a:extLst>
            </p:cNvPr>
            <p:cNvSpPr/>
            <p:nvPr/>
          </p:nvSpPr>
          <p:spPr>
            <a:xfrm>
              <a:off x="10047339" y="6091359"/>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2"/>
                    <a:pt x="44062" y="117984"/>
                    <a:pt x="38640" y="108935"/>
                  </a:cubicBezTo>
                  <a:lnTo>
                    <a:pt x="2491" y="29311"/>
                  </a:lnTo>
                  <a:cubicBezTo>
                    <a:pt x="-2931" y="16643"/>
                    <a:pt x="684" y="5785"/>
                    <a:pt x="11528" y="2166"/>
                  </a:cubicBezTo>
                  <a:close/>
                </a:path>
              </a:pathLst>
            </a:custGeom>
            <a:solidFill>
              <a:srgbClr val="7EB4B4"/>
            </a:solidFill>
            <a:ln w="18073" cap="flat">
              <a:noFill/>
              <a:prstDash val="solid"/>
              <a:miter/>
            </a:ln>
          </p:spPr>
          <p:txBody>
            <a:bodyPr rtlCol="0" anchor="ctr"/>
            <a:lstStyle/>
            <a:p>
              <a:endParaRPr lang="en-US"/>
            </a:p>
          </p:txBody>
        </p:sp>
        <p:sp>
          <p:nvSpPr>
            <p:cNvPr id="874" name="Freeform 873">
              <a:extLst>
                <a:ext uri="{FF2B5EF4-FFF2-40B4-BE49-F238E27FC236}">
                  <a16:creationId xmlns:a16="http://schemas.microsoft.com/office/drawing/2014/main" id="{ECD270A0-9922-0E49-B40B-EBE261597AA5}"/>
                </a:ext>
              </a:extLst>
            </p:cNvPr>
            <p:cNvSpPr/>
            <p:nvPr/>
          </p:nvSpPr>
          <p:spPr>
            <a:xfrm>
              <a:off x="9441046" y="6393570"/>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4 h 120149"/>
                <a:gd name="connsiteX5" fmla="*/ 66552 w 77753"/>
                <a:gd name="connsiteY5" fmla="*/ 117984 h 120149"/>
                <a:gd name="connsiteX6" fmla="*/ 39441 w 77753"/>
                <a:gd name="connsiteY6" fmla="*/ 108936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8453"/>
                    <a:pt x="1484" y="7595"/>
                    <a:pt x="12329" y="2166"/>
                  </a:cubicBezTo>
                  <a:close/>
                </a:path>
              </a:pathLst>
            </a:custGeom>
            <a:solidFill>
              <a:srgbClr val="7EB4B4"/>
            </a:solidFill>
            <a:ln w="18073" cap="flat">
              <a:noFill/>
              <a:prstDash val="solid"/>
              <a:miter/>
            </a:ln>
          </p:spPr>
          <p:txBody>
            <a:bodyPr rtlCol="0" anchor="ctr"/>
            <a:lstStyle/>
            <a:p>
              <a:endParaRPr lang="en-US"/>
            </a:p>
          </p:txBody>
        </p:sp>
        <p:sp>
          <p:nvSpPr>
            <p:cNvPr id="875" name="Freeform 874">
              <a:extLst>
                <a:ext uri="{FF2B5EF4-FFF2-40B4-BE49-F238E27FC236}">
                  <a16:creationId xmlns:a16="http://schemas.microsoft.com/office/drawing/2014/main" id="{74BA7B7D-2E8A-1E4B-9EC0-AC518F848CF3}"/>
                </a:ext>
              </a:extLst>
            </p:cNvPr>
            <p:cNvSpPr/>
            <p:nvPr/>
          </p:nvSpPr>
          <p:spPr>
            <a:xfrm>
              <a:off x="9744696" y="6393570"/>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6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8453"/>
                    <a:pt x="1484" y="7595"/>
                    <a:pt x="12329" y="2166"/>
                  </a:cubicBezTo>
                  <a:close/>
                </a:path>
              </a:pathLst>
            </a:custGeom>
            <a:solidFill>
              <a:srgbClr val="7EB4B4"/>
            </a:solidFill>
            <a:ln w="18073" cap="flat">
              <a:noFill/>
              <a:prstDash val="solid"/>
              <a:miter/>
            </a:ln>
          </p:spPr>
          <p:txBody>
            <a:bodyPr rtlCol="0" anchor="ctr"/>
            <a:lstStyle/>
            <a:p>
              <a:endParaRPr lang="en-US"/>
            </a:p>
          </p:txBody>
        </p:sp>
        <p:sp>
          <p:nvSpPr>
            <p:cNvPr id="876" name="Freeform 875">
              <a:extLst>
                <a:ext uri="{FF2B5EF4-FFF2-40B4-BE49-F238E27FC236}">
                  <a16:creationId xmlns:a16="http://schemas.microsoft.com/office/drawing/2014/main" id="{421498FC-5E07-E34D-9E95-68942FE9DC57}"/>
                </a:ext>
              </a:extLst>
            </p:cNvPr>
            <p:cNvSpPr/>
            <p:nvPr/>
          </p:nvSpPr>
          <p:spPr>
            <a:xfrm>
              <a:off x="9441046" y="6697592"/>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4 h 120149"/>
                <a:gd name="connsiteX5" fmla="*/ 66552 w 77753"/>
                <a:gd name="connsiteY5" fmla="*/ 117984 h 120149"/>
                <a:gd name="connsiteX6" fmla="*/ 39441 w 77753"/>
                <a:gd name="connsiteY6" fmla="*/ 108935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2"/>
                    <a:pt x="44863" y="117984"/>
                    <a:pt x="39441" y="108935"/>
                  </a:cubicBezTo>
                  <a:lnTo>
                    <a:pt x="3292" y="29311"/>
                  </a:lnTo>
                  <a:cubicBezTo>
                    <a:pt x="-3938" y="18453"/>
                    <a:pt x="1484" y="7595"/>
                    <a:pt x="12329" y="2166"/>
                  </a:cubicBezTo>
                  <a:close/>
                </a:path>
              </a:pathLst>
            </a:custGeom>
            <a:solidFill>
              <a:srgbClr val="7EB4B4"/>
            </a:solidFill>
            <a:ln w="18073" cap="flat">
              <a:noFill/>
              <a:prstDash val="solid"/>
              <a:miter/>
            </a:ln>
          </p:spPr>
          <p:txBody>
            <a:bodyPr rtlCol="0" anchor="ctr"/>
            <a:lstStyle/>
            <a:p>
              <a:endParaRPr lang="en-US"/>
            </a:p>
          </p:txBody>
        </p:sp>
        <p:sp>
          <p:nvSpPr>
            <p:cNvPr id="877" name="Freeform 876">
              <a:extLst>
                <a:ext uri="{FF2B5EF4-FFF2-40B4-BE49-F238E27FC236}">
                  <a16:creationId xmlns:a16="http://schemas.microsoft.com/office/drawing/2014/main" id="{25BF4247-07D8-9048-87BE-F6035856CCF3}"/>
                </a:ext>
              </a:extLst>
            </p:cNvPr>
            <p:cNvSpPr/>
            <p:nvPr/>
          </p:nvSpPr>
          <p:spPr>
            <a:xfrm>
              <a:off x="10066097" y="6393927"/>
              <a:ext cx="39763" cy="121246"/>
            </a:xfrm>
            <a:custGeom>
              <a:avLst/>
              <a:gdLst>
                <a:gd name="connsiteX0" fmla="*/ 39764 w 39763"/>
                <a:gd name="connsiteY0" fmla="*/ 19906 h 121246"/>
                <a:gd name="connsiteX1" fmla="*/ 39764 w 39763"/>
                <a:gd name="connsiteY1" fmla="*/ 101340 h 121246"/>
                <a:gd name="connsiteX2" fmla="*/ 19882 w 39763"/>
                <a:gd name="connsiteY2" fmla="*/ 121246 h 121246"/>
                <a:gd name="connsiteX3" fmla="*/ 19882 w 39763"/>
                <a:gd name="connsiteY3" fmla="*/ 121246 h 121246"/>
                <a:gd name="connsiteX4" fmla="*/ 0 w 39763"/>
                <a:gd name="connsiteY4" fmla="*/ 101340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0"/>
                  </a:lnTo>
                  <a:cubicBezTo>
                    <a:pt x="39764" y="112198"/>
                    <a:pt x="30726" y="121246"/>
                    <a:pt x="19882" y="121246"/>
                  </a:cubicBezTo>
                  <a:lnTo>
                    <a:pt x="19882" y="121246"/>
                  </a:lnTo>
                  <a:cubicBezTo>
                    <a:pt x="9037" y="121246"/>
                    <a:pt x="0" y="112198"/>
                    <a:pt x="0" y="101340"/>
                  </a:cubicBezTo>
                  <a:lnTo>
                    <a:pt x="0" y="19906"/>
                  </a:lnTo>
                  <a:cubicBezTo>
                    <a:pt x="0" y="9048"/>
                    <a:pt x="9037" y="0"/>
                    <a:pt x="19882" y="0"/>
                  </a:cubicBezTo>
                  <a:lnTo>
                    <a:pt x="19882" y="0"/>
                  </a:lnTo>
                  <a:cubicBezTo>
                    <a:pt x="28919" y="0"/>
                    <a:pt x="39764" y="9048"/>
                    <a:pt x="39764" y="19906"/>
                  </a:cubicBezTo>
                  <a:close/>
                </a:path>
              </a:pathLst>
            </a:custGeom>
            <a:solidFill>
              <a:srgbClr val="7EB4B4"/>
            </a:solidFill>
            <a:ln w="18073" cap="flat">
              <a:noFill/>
              <a:prstDash val="solid"/>
              <a:miter/>
            </a:ln>
          </p:spPr>
          <p:txBody>
            <a:bodyPr rtlCol="0" anchor="ctr"/>
            <a:lstStyle/>
            <a:p>
              <a:endParaRPr lang="en-US"/>
            </a:p>
          </p:txBody>
        </p:sp>
        <p:sp>
          <p:nvSpPr>
            <p:cNvPr id="878" name="Freeform 877">
              <a:extLst>
                <a:ext uri="{FF2B5EF4-FFF2-40B4-BE49-F238E27FC236}">
                  <a16:creationId xmlns:a16="http://schemas.microsoft.com/office/drawing/2014/main" id="{E50FF349-6928-0940-9C76-A6011AF20568}"/>
                </a:ext>
              </a:extLst>
            </p:cNvPr>
            <p:cNvSpPr/>
            <p:nvPr/>
          </p:nvSpPr>
          <p:spPr>
            <a:xfrm>
              <a:off x="9762447" y="6697948"/>
              <a:ext cx="39763" cy="121246"/>
            </a:xfrm>
            <a:custGeom>
              <a:avLst/>
              <a:gdLst>
                <a:gd name="connsiteX0" fmla="*/ 39764 w 39763"/>
                <a:gd name="connsiteY0" fmla="*/ 19906 h 121246"/>
                <a:gd name="connsiteX1" fmla="*/ 39764 w 39763"/>
                <a:gd name="connsiteY1" fmla="*/ 101341 h 121246"/>
                <a:gd name="connsiteX2" fmla="*/ 19882 w 39763"/>
                <a:gd name="connsiteY2" fmla="*/ 121247 h 121246"/>
                <a:gd name="connsiteX3" fmla="*/ 19882 w 39763"/>
                <a:gd name="connsiteY3" fmla="*/ 121247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9"/>
                    <a:pt x="30727" y="121247"/>
                    <a:pt x="19882" y="121247"/>
                  </a:cubicBezTo>
                  <a:lnTo>
                    <a:pt x="19882" y="121247"/>
                  </a:lnTo>
                  <a:cubicBezTo>
                    <a:pt x="9037" y="121247"/>
                    <a:pt x="0" y="112199"/>
                    <a:pt x="0" y="101341"/>
                  </a:cubicBezTo>
                  <a:lnTo>
                    <a:pt x="0" y="19906"/>
                  </a:lnTo>
                  <a:cubicBezTo>
                    <a:pt x="0" y="9048"/>
                    <a:pt x="9037" y="0"/>
                    <a:pt x="19882" y="0"/>
                  </a:cubicBezTo>
                  <a:lnTo>
                    <a:pt x="19882" y="0"/>
                  </a:lnTo>
                  <a:cubicBezTo>
                    <a:pt x="30727" y="0"/>
                    <a:pt x="39764" y="9048"/>
                    <a:pt x="39764" y="19906"/>
                  </a:cubicBezTo>
                  <a:close/>
                </a:path>
              </a:pathLst>
            </a:custGeom>
            <a:solidFill>
              <a:srgbClr val="7EB4B4"/>
            </a:solidFill>
            <a:ln w="18073" cap="flat">
              <a:noFill/>
              <a:prstDash val="solid"/>
              <a:miter/>
            </a:ln>
          </p:spPr>
          <p:txBody>
            <a:bodyPr rtlCol="0" anchor="ctr"/>
            <a:lstStyle/>
            <a:p>
              <a:endParaRPr lang="en-US"/>
            </a:p>
          </p:txBody>
        </p:sp>
        <p:sp>
          <p:nvSpPr>
            <p:cNvPr id="879" name="Freeform 878">
              <a:extLst>
                <a:ext uri="{FF2B5EF4-FFF2-40B4-BE49-F238E27FC236}">
                  <a16:creationId xmlns:a16="http://schemas.microsoft.com/office/drawing/2014/main" id="{A47439BC-5837-844F-8024-C29EF9ABB318}"/>
                </a:ext>
              </a:extLst>
            </p:cNvPr>
            <p:cNvSpPr/>
            <p:nvPr/>
          </p:nvSpPr>
          <p:spPr>
            <a:xfrm>
              <a:off x="10047339" y="6697592"/>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2"/>
                    <a:pt x="44062" y="117984"/>
                    <a:pt x="38640" y="108935"/>
                  </a:cubicBezTo>
                  <a:lnTo>
                    <a:pt x="2491" y="29311"/>
                  </a:lnTo>
                  <a:cubicBezTo>
                    <a:pt x="-2931" y="18453"/>
                    <a:pt x="684" y="7595"/>
                    <a:pt x="11528" y="2166"/>
                  </a:cubicBezTo>
                  <a:close/>
                </a:path>
              </a:pathLst>
            </a:custGeom>
            <a:solidFill>
              <a:srgbClr val="7EB4B4"/>
            </a:solidFill>
            <a:ln w="18073" cap="flat">
              <a:noFill/>
              <a:prstDash val="solid"/>
              <a:miter/>
            </a:ln>
          </p:spPr>
          <p:txBody>
            <a:bodyPr rtlCol="0" anchor="ctr"/>
            <a:lstStyle/>
            <a:p>
              <a:endParaRPr lang="en-US"/>
            </a:p>
          </p:txBody>
        </p:sp>
        <p:sp>
          <p:nvSpPr>
            <p:cNvPr id="880" name="Freeform 879">
              <a:extLst>
                <a:ext uri="{FF2B5EF4-FFF2-40B4-BE49-F238E27FC236}">
                  <a16:creationId xmlns:a16="http://schemas.microsoft.com/office/drawing/2014/main" id="{BAA51285-F93D-D644-BD6F-69A376976F7F}"/>
                </a:ext>
              </a:extLst>
            </p:cNvPr>
            <p:cNvSpPr/>
            <p:nvPr userDrawn="1"/>
          </p:nvSpPr>
          <p:spPr>
            <a:xfrm>
              <a:off x="10367939" y="6091516"/>
              <a:ext cx="39763" cy="121445"/>
            </a:xfrm>
            <a:custGeom>
              <a:avLst/>
              <a:gdLst>
                <a:gd name="connsiteX0" fmla="*/ 39764 w 39763"/>
                <a:gd name="connsiteY0" fmla="*/ 20105 h 121445"/>
                <a:gd name="connsiteX1" fmla="*/ 39764 w 39763"/>
                <a:gd name="connsiteY1" fmla="*/ 101539 h 121445"/>
                <a:gd name="connsiteX2" fmla="*/ 19882 w 39763"/>
                <a:gd name="connsiteY2" fmla="*/ 121446 h 121445"/>
                <a:gd name="connsiteX3" fmla="*/ 19882 w 39763"/>
                <a:gd name="connsiteY3" fmla="*/ 121446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7" y="121446"/>
                    <a:pt x="19882" y="121446"/>
                  </a:cubicBezTo>
                  <a:lnTo>
                    <a:pt x="19882" y="121446"/>
                  </a:lnTo>
                  <a:cubicBezTo>
                    <a:pt x="9037" y="121446"/>
                    <a:pt x="0" y="112397"/>
                    <a:pt x="0" y="101539"/>
                  </a:cubicBezTo>
                  <a:lnTo>
                    <a:pt x="0" y="20105"/>
                  </a:lnTo>
                  <a:cubicBezTo>
                    <a:pt x="0" y="9247"/>
                    <a:pt x="9037" y="199"/>
                    <a:pt x="19882" y="199"/>
                  </a:cubicBezTo>
                  <a:lnTo>
                    <a:pt x="19882" y="199"/>
                  </a:lnTo>
                  <a:cubicBezTo>
                    <a:pt x="30727" y="-1611"/>
                    <a:pt x="39764" y="9247"/>
                    <a:pt x="39764" y="20105"/>
                  </a:cubicBezTo>
                  <a:close/>
                </a:path>
              </a:pathLst>
            </a:custGeom>
            <a:solidFill>
              <a:srgbClr val="7EB4B4"/>
            </a:solidFill>
            <a:ln w="18073" cap="flat">
              <a:noFill/>
              <a:prstDash val="solid"/>
              <a:miter/>
            </a:ln>
          </p:spPr>
          <p:txBody>
            <a:bodyPr rtlCol="0" anchor="ctr"/>
            <a:lstStyle/>
            <a:p>
              <a:endParaRPr lang="en-US"/>
            </a:p>
          </p:txBody>
        </p:sp>
        <p:sp>
          <p:nvSpPr>
            <p:cNvPr id="881" name="Freeform 880">
              <a:extLst>
                <a:ext uri="{FF2B5EF4-FFF2-40B4-BE49-F238E27FC236}">
                  <a16:creationId xmlns:a16="http://schemas.microsoft.com/office/drawing/2014/main" id="{E269D548-BCE0-5C4E-B660-88B2575292F4}"/>
                </a:ext>
              </a:extLst>
            </p:cNvPr>
            <p:cNvSpPr/>
            <p:nvPr/>
          </p:nvSpPr>
          <p:spPr>
            <a:xfrm>
              <a:off x="10652831" y="6091359"/>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2"/>
                    <a:pt x="44062" y="117984"/>
                    <a:pt x="38640" y="108935"/>
                  </a:cubicBezTo>
                  <a:lnTo>
                    <a:pt x="2491" y="29311"/>
                  </a:lnTo>
                  <a:cubicBezTo>
                    <a:pt x="-2931" y="16643"/>
                    <a:pt x="684" y="5785"/>
                    <a:pt x="11528" y="2166"/>
                  </a:cubicBezTo>
                  <a:close/>
                </a:path>
              </a:pathLst>
            </a:custGeom>
            <a:solidFill>
              <a:srgbClr val="7EB4B4"/>
            </a:solidFill>
            <a:ln w="18073" cap="flat">
              <a:noFill/>
              <a:prstDash val="solid"/>
              <a:miter/>
            </a:ln>
          </p:spPr>
          <p:txBody>
            <a:bodyPr rtlCol="0" anchor="ctr"/>
            <a:lstStyle/>
            <a:p>
              <a:endParaRPr lang="en-US"/>
            </a:p>
          </p:txBody>
        </p:sp>
        <p:sp>
          <p:nvSpPr>
            <p:cNvPr id="882" name="Freeform 881">
              <a:extLst>
                <a:ext uri="{FF2B5EF4-FFF2-40B4-BE49-F238E27FC236}">
                  <a16:creationId xmlns:a16="http://schemas.microsoft.com/office/drawing/2014/main" id="{805B976C-2FD4-6144-88F6-6309A9B4DFCB}"/>
                </a:ext>
              </a:extLst>
            </p:cNvPr>
            <p:cNvSpPr/>
            <p:nvPr/>
          </p:nvSpPr>
          <p:spPr>
            <a:xfrm>
              <a:off x="10955681" y="6091359"/>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2"/>
                    <a:pt x="44863" y="117984"/>
                    <a:pt x="39441" y="108935"/>
                  </a:cubicBezTo>
                  <a:lnTo>
                    <a:pt x="3292" y="29311"/>
                  </a:lnTo>
                  <a:cubicBezTo>
                    <a:pt x="-3938" y="16643"/>
                    <a:pt x="1484" y="5785"/>
                    <a:pt x="12329" y="2166"/>
                  </a:cubicBezTo>
                  <a:close/>
                </a:path>
              </a:pathLst>
            </a:custGeom>
            <a:solidFill>
              <a:srgbClr val="7EB4B4"/>
            </a:solidFill>
            <a:ln w="18073" cap="flat">
              <a:noFill/>
              <a:prstDash val="solid"/>
              <a:miter/>
            </a:ln>
          </p:spPr>
          <p:txBody>
            <a:bodyPr rtlCol="0" anchor="ctr"/>
            <a:lstStyle/>
            <a:p>
              <a:endParaRPr lang="en-US"/>
            </a:p>
          </p:txBody>
        </p:sp>
        <p:sp>
          <p:nvSpPr>
            <p:cNvPr id="883" name="Freeform 882">
              <a:extLst>
                <a:ext uri="{FF2B5EF4-FFF2-40B4-BE49-F238E27FC236}">
                  <a16:creationId xmlns:a16="http://schemas.microsoft.com/office/drawing/2014/main" id="{0953DDFE-4F5D-2A4B-88D3-B2A7287183D3}"/>
                </a:ext>
              </a:extLst>
            </p:cNvPr>
            <p:cNvSpPr/>
            <p:nvPr/>
          </p:nvSpPr>
          <p:spPr>
            <a:xfrm>
              <a:off x="10350188" y="6393570"/>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6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8453"/>
                    <a:pt x="1484" y="7595"/>
                    <a:pt x="12329" y="2166"/>
                  </a:cubicBezTo>
                  <a:close/>
                </a:path>
              </a:pathLst>
            </a:custGeom>
            <a:solidFill>
              <a:srgbClr val="7EB4B4"/>
            </a:solidFill>
            <a:ln w="18073" cap="flat">
              <a:noFill/>
              <a:prstDash val="solid"/>
              <a:miter/>
            </a:ln>
          </p:spPr>
          <p:txBody>
            <a:bodyPr rtlCol="0" anchor="ctr"/>
            <a:lstStyle/>
            <a:p>
              <a:endParaRPr lang="en-US"/>
            </a:p>
          </p:txBody>
        </p:sp>
        <p:sp>
          <p:nvSpPr>
            <p:cNvPr id="884" name="Freeform 883">
              <a:extLst>
                <a:ext uri="{FF2B5EF4-FFF2-40B4-BE49-F238E27FC236}">
                  <a16:creationId xmlns:a16="http://schemas.microsoft.com/office/drawing/2014/main" id="{3F7395B6-2977-7749-AD10-34058FF12FAC}"/>
                </a:ext>
              </a:extLst>
            </p:cNvPr>
            <p:cNvSpPr/>
            <p:nvPr/>
          </p:nvSpPr>
          <p:spPr>
            <a:xfrm>
              <a:off x="10652831" y="6393570"/>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6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6"/>
                  </a:cubicBezTo>
                  <a:lnTo>
                    <a:pt x="2491" y="29311"/>
                  </a:lnTo>
                  <a:cubicBezTo>
                    <a:pt x="-2931" y="18453"/>
                    <a:pt x="684" y="7595"/>
                    <a:pt x="11528" y="2166"/>
                  </a:cubicBezTo>
                  <a:close/>
                </a:path>
              </a:pathLst>
            </a:custGeom>
            <a:solidFill>
              <a:srgbClr val="7EB4B4"/>
            </a:solidFill>
            <a:ln w="18073" cap="flat">
              <a:noFill/>
              <a:prstDash val="solid"/>
              <a:miter/>
            </a:ln>
          </p:spPr>
          <p:txBody>
            <a:bodyPr rtlCol="0" anchor="ctr"/>
            <a:lstStyle/>
            <a:p>
              <a:endParaRPr lang="en-US"/>
            </a:p>
          </p:txBody>
        </p:sp>
        <p:sp>
          <p:nvSpPr>
            <p:cNvPr id="885" name="Freeform 884">
              <a:extLst>
                <a:ext uri="{FF2B5EF4-FFF2-40B4-BE49-F238E27FC236}">
                  <a16:creationId xmlns:a16="http://schemas.microsoft.com/office/drawing/2014/main" id="{C6653EAD-5669-0C49-B353-8429AB904EA2}"/>
                </a:ext>
              </a:extLst>
            </p:cNvPr>
            <p:cNvSpPr/>
            <p:nvPr/>
          </p:nvSpPr>
          <p:spPr>
            <a:xfrm>
              <a:off x="10350188" y="6697592"/>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2"/>
                    <a:pt x="44863" y="117984"/>
                    <a:pt x="39441" y="108935"/>
                  </a:cubicBezTo>
                  <a:lnTo>
                    <a:pt x="3292" y="29311"/>
                  </a:lnTo>
                  <a:cubicBezTo>
                    <a:pt x="-3938" y="18453"/>
                    <a:pt x="1484" y="7595"/>
                    <a:pt x="12329" y="2166"/>
                  </a:cubicBezTo>
                  <a:close/>
                </a:path>
              </a:pathLst>
            </a:custGeom>
            <a:solidFill>
              <a:srgbClr val="7EB4B4"/>
            </a:solidFill>
            <a:ln w="18073" cap="flat">
              <a:noFill/>
              <a:prstDash val="solid"/>
              <a:miter/>
            </a:ln>
          </p:spPr>
          <p:txBody>
            <a:bodyPr rtlCol="0" anchor="ctr"/>
            <a:lstStyle/>
            <a:p>
              <a:endParaRPr lang="en-US"/>
            </a:p>
          </p:txBody>
        </p:sp>
        <p:sp>
          <p:nvSpPr>
            <p:cNvPr id="886" name="Freeform 885">
              <a:extLst>
                <a:ext uri="{FF2B5EF4-FFF2-40B4-BE49-F238E27FC236}">
                  <a16:creationId xmlns:a16="http://schemas.microsoft.com/office/drawing/2014/main" id="{7B02BFCF-06E5-B745-A1E0-F8EC7E249F84}"/>
                </a:ext>
              </a:extLst>
            </p:cNvPr>
            <p:cNvSpPr/>
            <p:nvPr/>
          </p:nvSpPr>
          <p:spPr>
            <a:xfrm>
              <a:off x="10975240" y="6393927"/>
              <a:ext cx="39763" cy="121246"/>
            </a:xfrm>
            <a:custGeom>
              <a:avLst/>
              <a:gdLst>
                <a:gd name="connsiteX0" fmla="*/ 39764 w 39763"/>
                <a:gd name="connsiteY0" fmla="*/ 19906 h 121246"/>
                <a:gd name="connsiteX1" fmla="*/ 39764 w 39763"/>
                <a:gd name="connsiteY1" fmla="*/ 101340 h 121246"/>
                <a:gd name="connsiteX2" fmla="*/ 19882 w 39763"/>
                <a:gd name="connsiteY2" fmla="*/ 121246 h 121246"/>
                <a:gd name="connsiteX3" fmla="*/ 19882 w 39763"/>
                <a:gd name="connsiteY3" fmla="*/ 121246 h 121246"/>
                <a:gd name="connsiteX4" fmla="*/ 0 w 39763"/>
                <a:gd name="connsiteY4" fmla="*/ 101340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0"/>
                  </a:lnTo>
                  <a:cubicBezTo>
                    <a:pt x="39764" y="112198"/>
                    <a:pt x="30726" y="121246"/>
                    <a:pt x="19882" y="121246"/>
                  </a:cubicBezTo>
                  <a:lnTo>
                    <a:pt x="19882" y="121246"/>
                  </a:lnTo>
                  <a:cubicBezTo>
                    <a:pt x="9037" y="121246"/>
                    <a:pt x="0" y="112198"/>
                    <a:pt x="0" y="101340"/>
                  </a:cubicBezTo>
                  <a:lnTo>
                    <a:pt x="0" y="19906"/>
                  </a:lnTo>
                  <a:cubicBezTo>
                    <a:pt x="0" y="9048"/>
                    <a:pt x="9037" y="0"/>
                    <a:pt x="19882" y="0"/>
                  </a:cubicBezTo>
                  <a:lnTo>
                    <a:pt x="19882" y="0"/>
                  </a:lnTo>
                  <a:cubicBezTo>
                    <a:pt x="28919" y="0"/>
                    <a:pt x="39764" y="9048"/>
                    <a:pt x="39764" y="19906"/>
                  </a:cubicBezTo>
                  <a:close/>
                </a:path>
              </a:pathLst>
            </a:custGeom>
            <a:solidFill>
              <a:srgbClr val="7EB4B4"/>
            </a:solidFill>
            <a:ln w="18073" cap="flat">
              <a:noFill/>
              <a:prstDash val="solid"/>
              <a:miter/>
            </a:ln>
          </p:spPr>
          <p:txBody>
            <a:bodyPr rtlCol="0" anchor="ctr"/>
            <a:lstStyle/>
            <a:p>
              <a:endParaRPr lang="en-US"/>
            </a:p>
          </p:txBody>
        </p:sp>
        <p:sp>
          <p:nvSpPr>
            <p:cNvPr id="887" name="Freeform 886">
              <a:extLst>
                <a:ext uri="{FF2B5EF4-FFF2-40B4-BE49-F238E27FC236}">
                  <a16:creationId xmlns:a16="http://schemas.microsoft.com/office/drawing/2014/main" id="{6A0E2B22-FEB9-AB4E-A6F0-A6BB1A25658E}"/>
                </a:ext>
              </a:extLst>
            </p:cNvPr>
            <p:cNvSpPr/>
            <p:nvPr/>
          </p:nvSpPr>
          <p:spPr>
            <a:xfrm>
              <a:off x="10671590" y="6697948"/>
              <a:ext cx="39763" cy="121246"/>
            </a:xfrm>
            <a:custGeom>
              <a:avLst/>
              <a:gdLst>
                <a:gd name="connsiteX0" fmla="*/ 39764 w 39763"/>
                <a:gd name="connsiteY0" fmla="*/ 19906 h 121246"/>
                <a:gd name="connsiteX1" fmla="*/ 39764 w 39763"/>
                <a:gd name="connsiteY1" fmla="*/ 101341 h 121246"/>
                <a:gd name="connsiteX2" fmla="*/ 19882 w 39763"/>
                <a:gd name="connsiteY2" fmla="*/ 121247 h 121246"/>
                <a:gd name="connsiteX3" fmla="*/ 19882 w 39763"/>
                <a:gd name="connsiteY3" fmla="*/ 121247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9"/>
                    <a:pt x="30726" y="121247"/>
                    <a:pt x="19882" y="121247"/>
                  </a:cubicBezTo>
                  <a:lnTo>
                    <a:pt x="19882" y="121247"/>
                  </a:lnTo>
                  <a:cubicBezTo>
                    <a:pt x="9037" y="121247"/>
                    <a:pt x="0" y="112199"/>
                    <a:pt x="0" y="101341"/>
                  </a:cubicBezTo>
                  <a:lnTo>
                    <a:pt x="0" y="19906"/>
                  </a:lnTo>
                  <a:cubicBezTo>
                    <a:pt x="0" y="9048"/>
                    <a:pt x="9037" y="0"/>
                    <a:pt x="19882" y="0"/>
                  </a:cubicBezTo>
                  <a:lnTo>
                    <a:pt x="19882" y="0"/>
                  </a:lnTo>
                  <a:cubicBezTo>
                    <a:pt x="30726" y="0"/>
                    <a:pt x="39764" y="9048"/>
                    <a:pt x="39764" y="19906"/>
                  </a:cubicBezTo>
                  <a:close/>
                </a:path>
              </a:pathLst>
            </a:custGeom>
            <a:solidFill>
              <a:srgbClr val="7EB4B4"/>
            </a:solidFill>
            <a:ln w="18073" cap="flat">
              <a:noFill/>
              <a:prstDash val="solid"/>
              <a:miter/>
            </a:ln>
          </p:spPr>
          <p:txBody>
            <a:bodyPr rtlCol="0" anchor="ctr"/>
            <a:lstStyle/>
            <a:p>
              <a:endParaRPr lang="en-US"/>
            </a:p>
          </p:txBody>
        </p:sp>
        <p:sp>
          <p:nvSpPr>
            <p:cNvPr id="888" name="Freeform 887">
              <a:extLst>
                <a:ext uri="{FF2B5EF4-FFF2-40B4-BE49-F238E27FC236}">
                  <a16:creationId xmlns:a16="http://schemas.microsoft.com/office/drawing/2014/main" id="{C6CC8BBB-0642-944C-8414-CFC89521C505}"/>
                </a:ext>
              </a:extLst>
            </p:cNvPr>
            <p:cNvSpPr/>
            <p:nvPr/>
          </p:nvSpPr>
          <p:spPr>
            <a:xfrm>
              <a:off x="10955681" y="6697592"/>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2"/>
                    <a:pt x="44863" y="117984"/>
                    <a:pt x="39441" y="108935"/>
                  </a:cubicBezTo>
                  <a:lnTo>
                    <a:pt x="3292" y="29311"/>
                  </a:lnTo>
                  <a:cubicBezTo>
                    <a:pt x="-3938" y="18453"/>
                    <a:pt x="1484" y="7595"/>
                    <a:pt x="12329" y="2166"/>
                  </a:cubicBezTo>
                  <a:close/>
                </a:path>
              </a:pathLst>
            </a:custGeom>
            <a:solidFill>
              <a:srgbClr val="7EB4B4"/>
            </a:solidFill>
            <a:ln w="18073" cap="flat">
              <a:noFill/>
              <a:prstDash val="solid"/>
              <a:miter/>
            </a:ln>
          </p:spPr>
          <p:txBody>
            <a:bodyPr rtlCol="0" anchor="ctr"/>
            <a:lstStyle/>
            <a:p>
              <a:endParaRPr lang="en-US"/>
            </a:p>
          </p:txBody>
        </p:sp>
        <p:sp>
          <p:nvSpPr>
            <p:cNvPr id="889" name="Freeform 888">
              <a:extLst>
                <a:ext uri="{FF2B5EF4-FFF2-40B4-BE49-F238E27FC236}">
                  <a16:creationId xmlns:a16="http://schemas.microsoft.com/office/drawing/2014/main" id="{282B8562-C9C3-194D-B63B-F4BBEF654BC8}"/>
                </a:ext>
              </a:extLst>
            </p:cNvPr>
            <p:cNvSpPr/>
            <p:nvPr userDrawn="1"/>
          </p:nvSpPr>
          <p:spPr>
            <a:xfrm>
              <a:off x="11277082" y="6091516"/>
              <a:ext cx="39763" cy="121445"/>
            </a:xfrm>
            <a:custGeom>
              <a:avLst/>
              <a:gdLst>
                <a:gd name="connsiteX0" fmla="*/ 39764 w 39763"/>
                <a:gd name="connsiteY0" fmla="*/ 20105 h 121445"/>
                <a:gd name="connsiteX1" fmla="*/ 39764 w 39763"/>
                <a:gd name="connsiteY1" fmla="*/ 101539 h 121445"/>
                <a:gd name="connsiteX2" fmla="*/ 19882 w 39763"/>
                <a:gd name="connsiteY2" fmla="*/ 121446 h 121445"/>
                <a:gd name="connsiteX3" fmla="*/ 19882 w 39763"/>
                <a:gd name="connsiteY3" fmla="*/ 121446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6" y="121446"/>
                    <a:pt x="19882" y="121446"/>
                  </a:cubicBezTo>
                  <a:lnTo>
                    <a:pt x="19882" y="121446"/>
                  </a:lnTo>
                  <a:cubicBezTo>
                    <a:pt x="9037" y="121446"/>
                    <a:pt x="0" y="112397"/>
                    <a:pt x="0" y="101539"/>
                  </a:cubicBezTo>
                  <a:lnTo>
                    <a:pt x="0" y="20105"/>
                  </a:lnTo>
                  <a:cubicBezTo>
                    <a:pt x="0" y="9247"/>
                    <a:pt x="9037" y="199"/>
                    <a:pt x="19882" y="199"/>
                  </a:cubicBezTo>
                  <a:lnTo>
                    <a:pt x="19882" y="199"/>
                  </a:lnTo>
                  <a:cubicBezTo>
                    <a:pt x="30726" y="-1611"/>
                    <a:pt x="39764" y="9247"/>
                    <a:pt x="39764" y="20105"/>
                  </a:cubicBezTo>
                  <a:close/>
                </a:path>
              </a:pathLst>
            </a:custGeom>
            <a:solidFill>
              <a:srgbClr val="7EB4B4"/>
            </a:solidFill>
            <a:ln w="18073" cap="flat">
              <a:noFill/>
              <a:prstDash val="solid"/>
              <a:miter/>
            </a:ln>
          </p:spPr>
          <p:txBody>
            <a:bodyPr rtlCol="0" anchor="ctr"/>
            <a:lstStyle/>
            <a:p>
              <a:endParaRPr lang="en-US"/>
            </a:p>
          </p:txBody>
        </p:sp>
        <p:sp>
          <p:nvSpPr>
            <p:cNvPr id="890" name="Freeform 889">
              <a:extLst>
                <a:ext uri="{FF2B5EF4-FFF2-40B4-BE49-F238E27FC236}">
                  <a16:creationId xmlns:a16="http://schemas.microsoft.com/office/drawing/2014/main" id="{B859BD14-8023-E345-ACE5-2C612BA1B800}"/>
                </a:ext>
              </a:extLst>
            </p:cNvPr>
            <p:cNvSpPr/>
            <p:nvPr/>
          </p:nvSpPr>
          <p:spPr>
            <a:xfrm>
              <a:off x="11561974" y="6091359"/>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2"/>
                    <a:pt x="44062" y="117984"/>
                    <a:pt x="38640" y="108935"/>
                  </a:cubicBezTo>
                  <a:lnTo>
                    <a:pt x="2491" y="29311"/>
                  </a:lnTo>
                  <a:cubicBezTo>
                    <a:pt x="-2931" y="16643"/>
                    <a:pt x="684" y="5785"/>
                    <a:pt x="11528" y="2166"/>
                  </a:cubicBezTo>
                  <a:close/>
                </a:path>
              </a:pathLst>
            </a:custGeom>
            <a:solidFill>
              <a:srgbClr val="7EB4B4"/>
            </a:solidFill>
            <a:ln w="18073" cap="flat">
              <a:noFill/>
              <a:prstDash val="solid"/>
              <a:miter/>
            </a:ln>
          </p:spPr>
          <p:txBody>
            <a:bodyPr rtlCol="0" anchor="ctr"/>
            <a:lstStyle/>
            <a:p>
              <a:endParaRPr lang="en-US"/>
            </a:p>
          </p:txBody>
        </p:sp>
        <p:sp>
          <p:nvSpPr>
            <p:cNvPr id="891" name="Freeform 890">
              <a:extLst>
                <a:ext uri="{FF2B5EF4-FFF2-40B4-BE49-F238E27FC236}">
                  <a16:creationId xmlns:a16="http://schemas.microsoft.com/office/drawing/2014/main" id="{2FEECF6E-4E4B-C34D-924F-951496E57736}"/>
                </a:ext>
              </a:extLst>
            </p:cNvPr>
            <p:cNvSpPr/>
            <p:nvPr/>
          </p:nvSpPr>
          <p:spPr>
            <a:xfrm>
              <a:off x="11864823" y="6091359"/>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4 h 120149"/>
                <a:gd name="connsiteX5" fmla="*/ 66552 w 77753"/>
                <a:gd name="connsiteY5" fmla="*/ 117984 h 120149"/>
                <a:gd name="connsiteX6" fmla="*/ 39441 w 77753"/>
                <a:gd name="connsiteY6" fmla="*/ 108935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2"/>
                    <a:pt x="44863" y="117984"/>
                    <a:pt x="39441" y="108935"/>
                  </a:cubicBezTo>
                  <a:lnTo>
                    <a:pt x="3292" y="29311"/>
                  </a:lnTo>
                  <a:cubicBezTo>
                    <a:pt x="-3938" y="16643"/>
                    <a:pt x="1484" y="5785"/>
                    <a:pt x="12329" y="2166"/>
                  </a:cubicBezTo>
                  <a:close/>
                </a:path>
              </a:pathLst>
            </a:custGeom>
            <a:solidFill>
              <a:srgbClr val="7EB4B4"/>
            </a:solidFill>
            <a:ln w="18073" cap="flat">
              <a:noFill/>
              <a:prstDash val="solid"/>
              <a:miter/>
            </a:ln>
          </p:spPr>
          <p:txBody>
            <a:bodyPr rtlCol="0" anchor="ctr"/>
            <a:lstStyle/>
            <a:p>
              <a:endParaRPr lang="en-US"/>
            </a:p>
          </p:txBody>
        </p:sp>
        <p:sp>
          <p:nvSpPr>
            <p:cNvPr id="892" name="Freeform 891">
              <a:extLst>
                <a:ext uri="{FF2B5EF4-FFF2-40B4-BE49-F238E27FC236}">
                  <a16:creationId xmlns:a16="http://schemas.microsoft.com/office/drawing/2014/main" id="{AFF7B458-E2CC-D646-A1F9-95D0C0C216B1}"/>
                </a:ext>
              </a:extLst>
            </p:cNvPr>
            <p:cNvSpPr/>
            <p:nvPr/>
          </p:nvSpPr>
          <p:spPr>
            <a:xfrm>
              <a:off x="11259331" y="6393570"/>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89 w 77752"/>
                <a:gd name="connsiteY3" fmla="*/ 90839 h 120149"/>
                <a:gd name="connsiteX4" fmla="*/ 66552 w 77752"/>
                <a:gd name="connsiteY4" fmla="*/ 117984 h 120149"/>
                <a:gd name="connsiteX5" fmla="*/ 66552 w 77752"/>
                <a:gd name="connsiteY5" fmla="*/ 117984 h 120149"/>
                <a:gd name="connsiteX6" fmla="*/ 39441 w 77752"/>
                <a:gd name="connsiteY6" fmla="*/ 108936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89" y="90839"/>
                  </a:lnTo>
                  <a:cubicBezTo>
                    <a:pt x="81012" y="99887"/>
                    <a:pt x="75589" y="112555"/>
                    <a:pt x="66552" y="117984"/>
                  </a:cubicBezTo>
                  <a:lnTo>
                    <a:pt x="66552" y="117984"/>
                  </a:lnTo>
                  <a:cubicBezTo>
                    <a:pt x="57515" y="123413"/>
                    <a:pt x="44863" y="117984"/>
                    <a:pt x="39441" y="108936"/>
                  </a:cubicBezTo>
                  <a:lnTo>
                    <a:pt x="3292" y="29311"/>
                  </a:lnTo>
                  <a:cubicBezTo>
                    <a:pt x="-3938" y="18453"/>
                    <a:pt x="1485" y="7595"/>
                    <a:pt x="12329" y="2166"/>
                  </a:cubicBezTo>
                  <a:close/>
                </a:path>
              </a:pathLst>
            </a:custGeom>
            <a:solidFill>
              <a:srgbClr val="7EB4B4"/>
            </a:solidFill>
            <a:ln w="18073" cap="flat">
              <a:noFill/>
              <a:prstDash val="solid"/>
              <a:miter/>
            </a:ln>
          </p:spPr>
          <p:txBody>
            <a:bodyPr rtlCol="0" anchor="ctr"/>
            <a:lstStyle/>
            <a:p>
              <a:endParaRPr lang="en-US"/>
            </a:p>
          </p:txBody>
        </p:sp>
        <p:sp>
          <p:nvSpPr>
            <p:cNvPr id="893" name="Freeform 892">
              <a:extLst>
                <a:ext uri="{FF2B5EF4-FFF2-40B4-BE49-F238E27FC236}">
                  <a16:creationId xmlns:a16="http://schemas.microsoft.com/office/drawing/2014/main" id="{58CC880B-B5BF-B449-B949-19AF1EEB4217}"/>
                </a:ext>
              </a:extLst>
            </p:cNvPr>
            <p:cNvSpPr/>
            <p:nvPr/>
          </p:nvSpPr>
          <p:spPr>
            <a:xfrm>
              <a:off x="11561974" y="6393570"/>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6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6"/>
                  </a:cubicBezTo>
                  <a:lnTo>
                    <a:pt x="2491" y="29311"/>
                  </a:lnTo>
                  <a:cubicBezTo>
                    <a:pt x="-2931" y="18453"/>
                    <a:pt x="684" y="7595"/>
                    <a:pt x="11528" y="2166"/>
                  </a:cubicBezTo>
                  <a:close/>
                </a:path>
              </a:pathLst>
            </a:custGeom>
            <a:solidFill>
              <a:srgbClr val="7EB4B4"/>
            </a:solidFill>
            <a:ln w="18073" cap="flat">
              <a:noFill/>
              <a:prstDash val="solid"/>
              <a:miter/>
            </a:ln>
          </p:spPr>
          <p:txBody>
            <a:bodyPr rtlCol="0" anchor="ctr"/>
            <a:lstStyle/>
            <a:p>
              <a:endParaRPr lang="en-US"/>
            </a:p>
          </p:txBody>
        </p:sp>
        <p:sp>
          <p:nvSpPr>
            <p:cNvPr id="894" name="Freeform 893">
              <a:extLst>
                <a:ext uri="{FF2B5EF4-FFF2-40B4-BE49-F238E27FC236}">
                  <a16:creationId xmlns:a16="http://schemas.microsoft.com/office/drawing/2014/main" id="{05E8E555-4ADB-8940-944E-32C67EC19F7C}"/>
                </a:ext>
              </a:extLst>
            </p:cNvPr>
            <p:cNvSpPr/>
            <p:nvPr/>
          </p:nvSpPr>
          <p:spPr>
            <a:xfrm>
              <a:off x="11259331" y="6697592"/>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89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89" y="90839"/>
                  </a:lnTo>
                  <a:cubicBezTo>
                    <a:pt x="81012" y="99887"/>
                    <a:pt x="75589" y="112555"/>
                    <a:pt x="66552" y="117984"/>
                  </a:cubicBezTo>
                  <a:lnTo>
                    <a:pt x="66552" y="117984"/>
                  </a:lnTo>
                  <a:cubicBezTo>
                    <a:pt x="57515" y="123412"/>
                    <a:pt x="44863" y="117984"/>
                    <a:pt x="39441" y="108935"/>
                  </a:cubicBezTo>
                  <a:lnTo>
                    <a:pt x="3292" y="29311"/>
                  </a:lnTo>
                  <a:cubicBezTo>
                    <a:pt x="-3938" y="18453"/>
                    <a:pt x="1485" y="7595"/>
                    <a:pt x="12329" y="2166"/>
                  </a:cubicBezTo>
                  <a:close/>
                </a:path>
              </a:pathLst>
            </a:custGeom>
            <a:solidFill>
              <a:srgbClr val="7EB4B4"/>
            </a:solidFill>
            <a:ln w="18073" cap="flat">
              <a:noFill/>
              <a:prstDash val="solid"/>
              <a:miter/>
            </a:ln>
          </p:spPr>
          <p:txBody>
            <a:bodyPr rtlCol="0" anchor="ctr"/>
            <a:lstStyle/>
            <a:p>
              <a:endParaRPr lang="en-US"/>
            </a:p>
          </p:txBody>
        </p:sp>
        <p:sp>
          <p:nvSpPr>
            <p:cNvPr id="895" name="Freeform 894">
              <a:extLst>
                <a:ext uri="{FF2B5EF4-FFF2-40B4-BE49-F238E27FC236}">
                  <a16:creationId xmlns:a16="http://schemas.microsoft.com/office/drawing/2014/main" id="{593962EF-D6EB-4E4D-B921-049EC21F9AAC}"/>
                </a:ext>
              </a:extLst>
            </p:cNvPr>
            <p:cNvSpPr/>
            <p:nvPr/>
          </p:nvSpPr>
          <p:spPr>
            <a:xfrm>
              <a:off x="11882575" y="6393927"/>
              <a:ext cx="39763" cy="121246"/>
            </a:xfrm>
            <a:custGeom>
              <a:avLst/>
              <a:gdLst>
                <a:gd name="connsiteX0" fmla="*/ 39763 w 39763"/>
                <a:gd name="connsiteY0" fmla="*/ 19906 h 121246"/>
                <a:gd name="connsiteX1" fmla="*/ 39763 w 39763"/>
                <a:gd name="connsiteY1" fmla="*/ 101340 h 121246"/>
                <a:gd name="connsiteX2" fmla="*/ 19881 w 39763"/>
                <a:gd name="connsiteY2" fmla="*/ 121246 h 121246"/>
                <a:gd name="connsiteX3" fmla="*/ 19881 w 39763"/>
                <a:gd name="connsiteY3" fmla="*/ 121246 h 121246"/>
                <a:gd name="connsiteX4" fmla="*/ 0 w 39763"/>
                <a:gd name="connsiteY4" fmla="*/ 101340 h 121246"/>
                <a:gd name="connsiteX5" fmla="*/ 0 w 39763"/>
                <a:gd name="connsiteY5" fmla="*/ 19906 h 121246"/>
                <a:gd name="connsiteX6" fmla="*/ 19881 w 39763"/>
                <a:gd name="connsiteY6" fmla="*/ 0 h 121246"/>
                <a:gd name="connsiteX7" fmla="*/ 19881 w 39763"/>
                <a:gd name="connsiteY7" fmla="*/ 0 h 121246"/>
                <a:gd name="connsiteX8" fmla="*/ 39763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3" y="19906"/>
                  </a:moveTo>
                  <a:lnTo>
                    <a:pt x="39763" y="101340"/>
                  </a:lnTo>
                  <a:cubicBezTo>
                    <a:pt x="39763" y="112198"/>
                    <a:pt x="30726" y="121246"/>
                    <a:pt x="19881" y="121246"/>
                  </a:cubicBezTo>
                  <a:lnTo>
                    <a:pt x="19881" y="121246"/>
                  </a:lnTo>
                  <a:cubicBezTo>
                    <a:pt x="9037" y="121246"/>
                    <a:pt x="0" y="112198"/>
                    <a:pt x="0" y="101340"/>
                  </a:cubicBezTo>
                  <a:lnTo>
                    <a:pt x="0" y="19906"/>
                  </a:lnTo>
                  <a:cubicBezTo>
                    <a:pt x="0" y="9048"/>
                    <a:pt x="9037" y="0"/>
                    <a:pt x="19881" y="0"/>
                  </a:cubicBezTo>
                  <a:lnTo>
                    <a:pt x="19881" y="0"/>
                  </a:lnTo>
                  <a:cubicBezTo>
                    <a:pt x="30726" y="0"/>
                    <a:pt x="39763" y="9048"/>
                    <a:pt x="39763" y="19906"/>
                  </a:cubicBezTo>
                  <a:close/>
                </a:path>
              </a:pathLst>
            </a:custGeom>
            <a:solidFill>
              <a:srgbClr val="7EB4B4"/>
            </a:solidFill>
            <a:ln w="18073" cap="flat">
              <a:noFill/>
              <a:prstDash val="solid"/>
              <a:miter/>
            </a:ln>
          </p:spPr>
          <p:txBody>
            <a:bodyPr rtlCol="0" anchor="ctr"/>
            <a:lstStyle/>
            <a:p>
              <a:endParaRPr lang="en-US"/>
            </a:p>
          </p:txBody>
        </p:sp>
        <p:sp>
          <p:nvSpPr>
            <p:cNvPr id="896" name="Freeform 895">
              <a:extLst>
                <a:ext uri="{FF2B5EF4-FFF2-40B4-BE49-F238E27FC236}">
                  <a16:creationId xmlns:a16="http://schemas.microsoft.com/office/drawing/2014/main" id="{D69C52BC-E387-714D-9E2A-1C902FDE0C04}"/>
                </a:ext>
              </a:extLst>
            </p:cNvPr>
            <p:cNvSpPr/>
            <p:nvPr/>
          </p:nvSpPr>
          <p:spPr>
            <a:xfrm>
              <a:off x="11580732" y="6697948"/>
              <a:ext cx="39763" cy="121246"/>
            </a:xfrm>
            <a:custGeom>
              <a:avLst/>
              <a:gdLst>
                <a:gd name="connsiteX0" fmla="*/ 39764 w 39763"/>
                <a:gd name="connsiteY0" fmla="*/ 19906 h 121246"/>
                <a:gd name="connsiteX1" fmla="*/ 39764 w 39763"/>
                <a:gd name="connsiteY1" fmla="*/ 101341 h 121246"/>
                <a:gd name="connsiteX2" fmla="*/ 19882 w 39763"/>
                <a:gd name="connsiteY2" fmla="*/ 121247 h 121246"/>
                <a:gd name="connsiteX3" fmla="*/ 19882 w 39763"/>
                <a:gd name="connsiteY3" fmla="*/ 121247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9"/>
                    <a:pt x="30726" y="121247"/>
                    <a:pt x="19882" y="121247"/>
                  </a:cubicBezTo>
                  <a:lnTo>
                    <a:pt x="19882" y="121247"/>
                  </a:lnTo>
                  <a:cubicBezTo>
                    <a:pt x="9037" y="121247"/>
                    <a:pt x="0" y="112199"/>
                    <a:pt x="0" y="101341"/>
                  </a:cubicBezTo>
                  <a:lnTo>
                    <a:pt x="0" y="19906"/>
                  </a:lnTo>
                  <a:cubicBezTo>
                    <a:pt x="0" y="9048"/>
                    <a:pt x="9037" y="0"/>
                    <a:pt x="19882" y="0"/>
                  </a:cubicBezTo>
                  <a:lnTo>
                    <a:pt x="19882" y="0"/>
                  </a:lnTo>
                  <a:cubicBezTo>
                    <a:pt x="28919" y="0"/>
                    <a:pt x="39764" y="9048"/>
                    <a:pt x="39764" y="19906"/>
                  </a:cubicBezTo>
                  <a:close/>
                </a:path>
              </a:pathLst>
            </a:custGeom>
            <a:solidFill>
              <a:srgbClr val="7EB4B4"/>
            </a:solidFill>
            <a:ln w="18073" cap="flat">
              <a:noFill/>
              <a:prstDash val="solid"/>
              <a:miter/>
            </a:ln>
          </p:spPr>
          <p:txBody>
            <a:bodyPr rtlCol="0" anchor="ctr"/>
            <a:lstStyle/>
            <a:p>
              <a:endParaRPr lang="en-US"/>
            </a:p>
          </p:txBody>
        </p:sp>
        <p:sp>
          <p:nvSpPr>
            <p:cNvPr id="897" name="Freeform 896">
              <a:extLst>
                <a:ext uri="{FF2B5EF4-FFF2-40B4-BE49-F238E27FC236}">
                  <a16:creationId xmlns:a16="http://schemas.microsoft.com/office/drawing/2014/main" id="{69999B37-8E0A-E648-BA83-01091F052415}"/>
                </a:ext>
              </a:extLst>
            </p:cNvPr>
            <p:cNvSpPr/>
            <p:nvPr/>
          </p:nvSpPr>
          <p:spPr>
            <a:xfrm>
              <a:off x="11864823" y="6697592"/>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4 h 120149"/>
                <a:gd name="connsiteX5" fmla="*/ 66552 w 77753"/>
                <a:gd name="connsiteY5" fmla="*/ 117984 h 120149"/>
                <a:gd name="connsiteX6" fmla="*/ 39441 w 77753"/>
                <a:gd name="connsiteY6" fmla="*/ 108935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2"/>
                    <a:pt x="44863" y="117984"/>
                    <a:pt x="39441" y="108935"/>
                  </a:cubicBezTo>
                  <a:lnTo>
                    <a:pt x="3292" y="29311"/>
                  </a:lnTo>
                  <a:cubicBezTo>
                    <a:pt x="-3938" y="18453"/>
                    <a:pt x="1484" y="7595"/>
                    <a:pt x="12329" y="2166"/>
                  </a:cubicBezTo>
                  <a:close/>
                </a:path>
              </a:pathLst>
            </a:custGeom>
            <a:solidFill>
              <a:srgbClr val="7EB4B4"/>
            </a:solidFill>
            <a:ln w="18073" cap="flat">
              <a:noFill/>
              <a:prstDash val="solid"/>
              <a:miter/>
            </a:ln>
          </p:spPr>
          <p:txBody>
            <a:bodyPr rtlCol="0" anchor="ctr"/>
            <a:lstStyle/>
            <a:p>
              <a:endParaRPr lang="en-US"/>
            </a:p>
          </p:txBody>
        </p:sp>
        <p:sp>
          <p:nvSpPr>
            <p:cNvPr id="898" name="Freeform 897">
              <a:extLst>
                <a:ext uri="{FF2B5EF4-FFF2-40B4-BE49-F238E27FC236}">
                  <a16:creationId xmlns:a16="http://schemas.microsoft.com/office/drawing/2014/main" id="{0D9F0FA7-F286-FD40-B0EC-FE8316244FC1}"/>
                </a:ext>
              </a:extLst>
            </p:cNvPr>
            <p:cNvSpPr/>
            <p:nvPr userDrawn="1"/>
          </p:nvSpPr>
          <p:spPr>
            <a:xfrm>
              <a:off x="12186225" y="6091516"/>
              <a:ext cx="39763" cy="121445"/>
            </a:xfrm>
            <a:custGeom>
              <a:avLst/>
              <a:gdLst>
                <a:gd name="connsiteX0" fmla="*/ 39764 w 39763"/>
                <a:gd name="connsiteY0" fmla="*/ 20105 h 121445"/>
                <a:gd name="connsiteX1" fmla="*/ 39764 w 39763"/>
                <a:gd name="connsiteY1" fmla="*/ 101539 h 121445"/>
                <a:gd name="connsiteX2" fmla="*/ 19882 w 39763"/>
                <a:gd name="connsiteY2" fmla="*/ 121446 h 121445"/>
                <a:gd name="connsiteX3" fmla="*/ 19882 w 39763"/>
                <a:gd name="connsiteY3" fmla="*/ 121446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7" y="121446"/>
                    <a:pt x="19882" y="121446"/>
                  </a:cubicBezTo>
                  <a:lnTo>
                    <a:pt x="19882" y="121446"/>
                  </a:lnTo>
                  <a:cubicBezTo>
                    <a:pt x="9037" y="121446"/>
                    <a:pt x="0" y="112397"/>
                    <a:pt x="0" y="101539"/>
                  </a:cubicBezTo>
                  <a:lnTo>
                    <a:pt x="0" y="20105"/>
                  </a:lnTo>
                  <a:cubicBezTo>
                    <a:pt x="0" y="9247"/>
                    <a:pt x="9037" y="199"/>
                    <a:pt x="19882" y="199"/>
                  </a:cubicBezTo>
                  <a:lnTo>
                    <a:pt x="19882" y="199"/>
                  </a:lnTo>
                  <a:cubicBezTo>
                    <a:pt x="30727" y="-1611"/>
                    <a:pt x="39764" y="9247"/>
                    <a:pt x="39764" y="20105"/>
                  </a:cubicBezTo>
                  <a:close/>
                </a:path>
              </a:pathLst>
            </a:custGeom>
            <a:solidFill>
              <a:srgbClr val="7EB4B4"/>
            </a:solidFill>
            <a:ln w="18073" cap="flat">
              <a:noFill/>
              <a:prstDash val="solid"/>
              <a:miter/>
            </a:ln>
          </p:spPr>
          <p:txBody>
            <a:bodyPr rtlCol="0" anchor="ctr"/>
            <a:lstStyle/>
            <a:p>
              <a:endParaRPr lang="en-US"/>
            </a:p>
          </p:txBody>
        </p:sp>
        <p:sp>
          <p:nvSpPr>
            <p:cNvPr id="900" name="Freeform 899">
              <a:extLst>
                <a:ext uri="{FF2B5EF4-FFF2-40B4-BE49-F238E27FC236}">
                  <a16:creationId xmlns:a16="http://schemas.microsoft.com/office/drawing/2014/main" id="{88CD2823-D72C-D342-8E78-6860B03BBA90}"/>
                </a:ext>
              </a:extLst>
            </p:cNvPr>
            <p:cNvSpPr/>
            <p:nvPr/>
          </p:nvSpPr>
          <p:spPr>
            <a:xfrm>
              <a:off x="12167466" y="6393570"/>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6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3"/>
                    <a:pt x="44062" y="117984"/>
                    <a:pt x="38640" y="108936"/>
                  </a:cubicBezTo>
                  <a:lnTo>
                    <a:pt x="2491" y="29311"/>
                  </a:lnTo>
                  <a:cubicBezTo>
                    <a:pt x="-2931" y="18453"/>
                    <a:pt x="684" y="7595"/>
                    <a:pt x="11529" y="2166"/>
                  </a:cubicBezTo>
                  <a:close/>
                </a:path>
              </a:pathLst>
            </a:custGeom>
            <a:solidFill>
              <a:srgbClr val="7EB4B4"/>
            </a:solidFill>
            <a:ln w="18073" cap="flat">
              <a:noFill/>
              <a:prstDash val="solid"/>
              <a:miter/>
            </a:ln>
          </p:spPr>
          <p:txBody>
            <a:bodyPr rtlCol="0" anchor="ctr"/>
            <a:lstStyle/>
            <a:p>
              <a:endParaRPr lang="en-US"/>
            </a:p>
          </p:txBody>
        </p:sp>
        <p:sp>
          <p:nvSpPr>
            <p:cNvPr id="902" name="Freeform 901">
              <a:extLst>
                <a:ext uri="{FF2B5EF4-FFF2-40B4-BE49-F238E27FC236}">
                  <a16:creationId xmlns:a16="http://schemas.microsoft.com/office/drawing/2014/main" id="{90910F48-32C1-814F-8671-667465B67B4A}"/>
                </a:ext>
              </a:extLst>
            </p:cNvPr>
            <p:cNvSpPr/>
            <p:nvPr/>
          </p:nvSpPr>
          <p:spPr>
            <a:xfrm>
              <a:off x="12167466" y="6697592"/>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2"/>
                    <a:pt x="44062" y="117984"/>
                    <a:pt x="38640" y="108935"/>
                  </a:cubicBezTo>
                  <a:lnTo>
                    <a:pt x="2491" y="29311"/>
                  </a:lnTo>
                  <a:cubicBezTo>
                    <a:pt x="-2931" y="18453"/>
                    <a:pt x="684" y="7595"/>
                    <a:pt x="11529" y="2166"/>
                  </a:cubicBezTo>
                  <a:close/>
                </a:path>
              </a:pathLst>
            </a:custGeom>
            <a:solidFill>
              <a:srgbClr val="7EB4B4"/>
            </a:solidFill>
            <a:ln w="18073" cap="flat">
              <a:noFill/>
              <a:prstDash val="solid"/>
              <a:miter/>
            </a:ln>
          </p:spPr>
          <p:txBody>
            <a:bodyPr rtlCol="0" anchor="ctr"/>
            <a:lstStyle/>
            <a:p>
              <a:endParaRPr lang="en-US"/>
            </a:p>
          </p:txBody>
        </p:sp>
        <p:sp>
          <p:nvSpPr>
            <p:cNvPr id="904" name="Freeform 903">
              <a:extLst>
                <a:ext uri="{FF2B5EF4-FFF2-40B4-BE49-F238E27FC236}">
                  <a16:creationId xmlns:a16="http://schemas.microsoft.com/office/drawing/2014/main" id="{92E79FCF-AC53-8B4C-AB16-67C11D816F3D}"/>
                </a:ext>
              </a:extLst>
            </p:cNvPr>
            <p:cNvSpPr/>
            <p:nvPr/>
          </p:nvSpPr>
          <p:spPr>
            <a:xfrm>
              <a:off x="10671590" y="54524"/>
              <a:ext cx="39763" cy="121445"/>
            </a:xfrm>
            <a:custGeom>
              <a:avLst/>
              <a:gdLst>
                <a:gd name="connsiteX0" fmla="*/ 39764 w 39763"/>
                <a:gd name="connsiteY0" fmla="*/ 20105 h 121445"/>
                <a:gd name="connsiteX1" fmla="*/ 39764 w 39763"/>
                <a:gd name="connsiteY1" fmla="*/ 101539 h 121445"/>
                <a:gd name="connsiteX2" fmla="*/ 19882 w 39763"/>
                <a:gd name="connsiteY2" fmla="*/ 121446 h 121445"/>
                <a:gd name="connsiteX3" fmla="*/ 19882 w 39763"/>
                <a:gd name="connsiteY3" fmla="*/ 121446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6" y="121446"/>
                    <a:pt x="19882" y="121446"/>
                  </a:cubicBezTo>
                  <a:lnTo>
                    <a:pt x="19882" y="121446"/>
                  </a:lnTo>
                  <a:cubicBezTo>
                    <a:pt x="9037" y="121446"/>
                    <a:pt x="0" y="112397"/>
                    <a:pt x="0" y="101539"/>
                  </a:cubicBezTo>
                  <a:lnTo>
                    <a:pt x="0" y="20105"/>
                  </a:lnTo>
                  <a:cubicBezTo>
                    <a:pt x="0" y="9247"/>
                    <a:pt x="9037" y="199"/>
                    <a:pt x="19882" y="199"/>
                  </a:cubicBezTo>
                  <a:lnTo>
                    <a:pt x="19882" y="199"/>
                  </a:lnTo>
                  <a:cubicBezTo>
                    <a:pt x="30726" y="-1611"/>
                    <a:pt x="39764" y="9247"/>
                    <a:pt x="39764" y="20105"/>
                  </a:cubicBezTo>
                  <a:close/>
                </a:path>
              </a:pathLst>
            </a:custGeom>
            <a:solidFill>
              <a:srgbClr val="7EB4B4"/>
            </a:solidFill>
            <a:ln w="18073" cap="flat">
              <a:noFill/>
              <a:prstDash val="solid"/>
              <a:miter/>
            </a:ln>
          </p:spPr>
          <p:txBody>
            <a:bodyPr rtlCol="0" anchor="ctr"/>
            <a:lstStyle/>
            <a:p>
              <a:endParaRPr lang="en-US"/>
            </a:p>
          </p:txBody>
        </p:sp>
        <p:sp>
          <p:nvSpPr>
            <p:cNvPr id="905" name="Freeform 904">
              <a:extLst>
                <a:ext uri="{FF2B5EF4-FFF2-40B4-BE49-F238E27FC236}">
                  <a16:creationId xmlns:a16="http://schemas.microsoft.com/office/drawing/2014/main" id="{2923B0DD-8535-1F42-ABAD-41EFC4E9E4E4}"/>
                </a:ext>
              </a:extLst>
            </p:cNvPr>
            <p:cNvSpPr/>
            <p:nvPr/>
          </p:nvSpPr>
          <p:spPr>
            <a:xfrm>
              <a:off x="10955681" y="54366"/>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5"/>
                  </a:cubicBezTo>
                  <a:lnTo>
                    <a:pt x="3292" y="29311"/>
                  </a:lnTo>
                  <a:cubicBezTo>
                    <a:pt x="-3938" y="16643"/>
                    <a:pt x="1484" y="5785"/>
                    <a:pt x="12329" y="2166"/>
                  </a:cubicBezTo>
                  <a:close/>
                </a:path>
              </a:pathLst>
            </a:custGeom>
            <a:solidFill>
              <a:srgbClr val="7EB4B4"/>
            </a:solidFill>
            <a:ln w="18073" cap="flat">
              <a:noFill/>
              <a:prstDash val="solid"/>
              <a:miter/>
            </a:ln>
          </p:spPr>
          <p:txBody>
            <a:bodyPr rtlCol="0" anchor="ctr"/>
            <a:lstStyle/>
            <a:p>
              <a:endParaRPr lang="en-US"/>
            </a:p>
          </p:txBody>
        </p:sp>
        <p:sp>
          <p:nvSpPr>
            <p:cNvPr id="906" name="Freeform 905">
              <a:extLst>
                <a:ext uri="{FF2B5EF4-FFF2-40B4-BE49-F238E27FC236}">
                  <a16:creationId xmlns:a16="http://schemas.microsoft.com/office/drawing/2014/main" id="{CEB5D518-5F2E-C643-85E1-E91767E807F4}"/>
                </a:ext>
              </a:extLst>
            </p:cNvPr>
            <p:cNvSpPr/>
            <p:nvPr/>
          </p:nvSpPr>
          <p:spPr>
            <a:xfrm>
              <a:off x="11259331" y="54366"/>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89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89" y="90839"/>
                  </a:lnTo>
                  <a:cubicBezTo>
                    <a:pt x="81012" y="99887"/>
                    <a:pt x="75589" y="112555"/>
                    <a:pt x="66552" y="117984"/>
                  </a:cubicBezTo>
                  <a:lnTo>
                    <a:pt x="66552" y="117984"/>
                  </a:lnTo>
                  <a:cubicBezTo>
                    <a:pt x="57515" y="123413"/>
                    <a:pt x="44863" y="117984"/>
                    <a:pt x="39441" y="108935"/>
                  </a:cubicBezTo>
                  <a:lnTo>
                    <a:pt x="3292" y="29311"/>
                  </a:lnTo>
                  <a:cubicBezTo>
                    <a:pt x="-3938" y="16643"/>
                    <a:pt x="1485" y="5785"/>
                    <a:pt x="12329" y="2166"/>
                  </a:cubicBezTo>
                  <a:close/>
                </a:path>
              </a:pathLst>
            </a:custGeom>
            <a:solidFill>
              <a:srgbClr val="7EB4B4"/>
            </a:solidFill>
            <a:ln w="18073" cap="flat">
              <a:noFill/>
              <a:prstDash val="solid"/>
              <a:miter/>
            </a:ln>
          </p:spPr>
          <p:txBody>
            <a:bodyPr rtlCol="0" anchor="ctr"/>
            <a:lstStyle/>
            <a:p>
              <a:endParaRPr lang="en-US"/>
            </a:p>
          </p:txBody>
        </p:sp>
        <p:sp>
          <p:nvSpPr>
            <p:cNvPr id="907" name="Freeform 906">
              <a:extLst>
                <a:ext uri="{FF2B5EF4-FFF2-40B4-BE49-F238E27FC236}">
                  <a16:creationId xmlns:a16="http://schemas.microsoft.com/office/drawing/2014/main" id="{B4EF1F8A-7FCE-7B4B-9972-E6DDD3D10EA7}"/>
                </a:ext>
              </a:extLst>
            </p:cNvPr>
            <p:cNvSpPr/>
            <p:nvPr/>
          </p:nvSpPr>
          <p:spPr>
            <a:xfrm>
              <a:off x="11580732" y="54524"/>
              <a:ext cx="39763" cy="121445"/>
            </a:xfrm>
            <a:custGeom>
              <a:avLst/>
              <a:gdLst>
                <a:gd name="connsiteX0" fmla="*/ 39764 w 39763"/>
                <a:gd name="connsiteY0" fmla="*/ 20105 h 121445"/>
                <a:gd name="connsiteX1" fmla="*/ 39764 w 39763"/>
                <a:gd name="connsiteY1" fmla="*/ 101539 h 121445"/>
                <a:gd name="connsiteX2" fmla="*/ 19882 w 39763"/>
                <a:gd name="connsiteY2" fmla="*/ 121446 h 121445"/>
                <a:gd name="connsiteX3" fmla="*/ 19882 w 39763"/>
                <a:gd name="connsiteY3" fmla="*/ 121446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6" y="121446"/>
                    <a:pt x="19882" y="121446"/>
                  </a:cubicBezTo>
                  <a:lnTo>
                    <a:pt x="19882" y="121446"/>
                  </a:lnTo>
                  <a:cubicBezTo>
                    <a:pt x="9037" y="121446"/>
                    <a:pt x="0" y="112397"/>
                    <a:pt x="0" y="101539"/>
                  </a:cubicBezTo>
                  <a:lnTo>
                    <a:pt x="0" y="20105"/>
                  </a:lnTo>
                  <a:cubicBezTo>
                    <a:pt x="0" y="9247"/>
                    <a:pt x="9037" y="199"/>
                    <a:pt x="19882" y="199"/>
                  </a:cubicBezTo>
                  <a:lnTo>
                    <a:pt x="19882" y="199"/>
                  </a:lnTo>
                  <a:cubicBezTo>
                    <a:pt x="28919" y="-1611"/>
                    <a:pt x="39764" y="9247"/>
                    <a:pt x="39764" y="20105"/>
                  </a:cubicBezTo>
                  <a:close/>
                </a:path>
              </a:pathLst>
            </a:custGeom>
            <a:solidFill>
              <a:srgbClr val="7EB4B4"/>
            </a:solidFill>
            <a:ln w="18073" cap="flat">
              <a:noFill/>
              <a:prstDash val="solid"/>
              <a:miter/>
            </a:ln>
          </p:spPr>
          <p:txBody>
            <a:bodyPr rtlCol="0" anchor="ctr"/>
            <a:lstStyle/>
            <a:p>
              <a:endParaRPr lang="en-US"/>
            </a:p>
          </p:txBody>
        </p:sp>
        <p:sp>
          <p:nvSpPr>
            <p:cNvPr id="908" name="Freeform 907">
              <a:extLst>
                <a:ext uri="{FF2B5EF4-FFF2-40B4-BE49-F238E27FC236}">
                  <a16:creationId xmlns:a16="http://schemas.microsoft.com/office/drawing/2014/main" id="{5259AD7C-26AD-D742-BB75-E02F34E38C7D}"/>
                </a:ext>
              </a:extLst>
            </p:cNvPr>
            <p:cNvSpPr/>
            <p:nvPr/>
          </p:nvSpPr>
          <p:spPr>
            <a:xfrm>
              <a:off x="11864823" y="54366"/>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4 h 120149"/>
                <a:gd name="connsiteX5" fmla="*/ 66552 w 77753"/>
                <a:gd name="connsiteY5" fmla="*/ 117984 h 120149"/>
                <a:gd name="connsiteX6" fmla="*/ 39441 w 77753"/>
                <a:gd name="connsiteY6" fmla="*/ 108935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5"/>
                  </a:cubicBezTo>
                  <a:lnTo>
                    <a:pt x="3292" y="29311"/>
                  </a:lnTo>
                  <a:cubicBezTo>
                    <a:pt x="-3938" y="16643"/>
                    <a:pt x="1484" y="5785"/>
                    <a:pt x="12329" y="2166"/>
                  </a:cubicBezTo>
                  <a:close/>
                </a:path>
              </a:pathLst>
            </a:custGeom>
            <a:solidFill>
              <a:srgbClr val="7EB4B4"/>
            </a:solidFill>
            <a:ln w="18073" cap="flat">
              <a:noFill/>
              <a:prstDash val="solid"/>
              <a:miter/>
            </a:ln>
          </p:spPr>
          <p:txBody>
            <a:bodyPr rtlCol="0" anchor="ctr"/>
            <a:lstStyle/>
            <a:p>
              <a:endParaRPr lang="en-US"/>
            </a:p>
          </p:txBody>
        </p:sp>
        <p:sp>
          <p:nvSpPr>
            <p:cNvPr id="909" name="Freeform 908">
              <a:extLst>
                <a:ext uri="{FF2B5EF4-FFF2-40B4-BE49-F238E27FC236}">
                  <a16:creationId xmlns:a16="http://schemas.microsoft.com/office/drawing/2014/main" id="{FF579AF7-530F-A145-9C9D-81778ED2EFE9}"/>
                </a:ext>
              </a:extLst>
            </p:cNvPr>
            <p:cNvSpPr/>
            <p:nvPr/>
          </p:nvSpPr>
          <p:spPr>
            <a:xfrm>
              <a:off x="12167466" y="54366"/>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3"/>
                    <a:pt x="44062" y="117984"/>
                    <a:pt x="38640" y="108935"/>
                  </a:cubicBezTo>
                  <a:lnTo>
                    <a:pt x="2491" y="29311"/>
                  </a:lnTo>
                  <a:cubicBezTo>
                    <a:pt x="-2931" y="16643"/>
                    <a:pt x="684" y="5785"/>
                    <a:pt x="11529" y="2166"/>
                  </a:cubicBezTo>
                  <a:close/>
                </a:path>
              </a:pathLst>
            </a:custGeom>
            <a:solidFill>
              <a:srgbClr val="7EB4B4"/>
            </a:solidFill>
            <a:ln w="18073" cap="flat">
              <a:noFill/>
              <a:prstDash val="solid"/>
              <a:miter/>
            </a:ln>
          </p:spPr>
          <p:txBody>
            <a:bodyPr rtlCol="0" anchor="ctr"/>
            <a:lstStyle/>
            <a:p>
              <a:endParaRPr lang="en-US"/>
            </a:p>
          </p:txBody>
        </p:sp>
        <p:sp>
          <p:nvSpPr>
            <p:cNvPr id="1050" name="Freeform 1049">
              <a:extLst>
                <a:ext uri="{FF2B5EF4-FFF2-40B4-BE49-F238E27FC236}">
                  <a16:creationId xmlns:a16="http://schemas.microsoft.com/office/drawing/2014/main" id="{8B10A1A3-C369-9C47-95EF-A66A005D985B}"/>
                </a:ext>
              </a:extLst>
            </p:cNvPr>
            <p:cNvSpPr/>
            <p:nvPr userDrawn="1"/>
          </p:nvSpPr>
          <p:spPr>
            <a:xfrm>
              <a:off x="10400473" y="90916"/>
              <a:ext cx="39763" cy="81434"/>
            </a:xfrm>
            <a:custGeom>
              <a:avLst/>
              <a:gdLst>
                <a:gd name="connsiteX0" fmla="*/ 39764 w 39763"/>
                <a:gd name="connsiteY0" fmla="*/ 0 h 81434"/>
                <a:gd name="connsiteX1" fmla="*/ 39764 w 39763"/>
                <a:gd name="connsiteY1" fmla="*/ 61528 h 81434"/>
                <a:gd name="connsiteX2" fmla="*/ 19882 w 39763"/>
                <a:gd name="connsiteY2" fmla="*/ 81434 h 81434"/>
                <a:gd name="connsiteX3" fmla="*/ 19882 w 39763"/>
                <a:gd name="connsiteY3" fmla="*/ 81434 h 81434"/>
                <a:gd name="connsiteX4" fmla="*/ 0 w 39763"/>
                <a:gd name="connsiteY4" fmla="*/ 61528 h 81434"/>
                <a:gd name="connsiteX5" fmla="*/ 39764 w 39763"/>
                <a:gd name="connsiteY5" fmla="*/ 0 h 81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763" h="81434">
                  <a:moveTo>
                    <a:pt x="39764" y="0"/>
                  </a:moveTo>
                  <a:lnTo>
                    <a:pt x="39764" y="61528"/>
                  </a:lnTo>
                  <a:cubicBezTo>
                    <a:pt x="39764" y="72386"/>
                    <a:pt x="30726" y="81434"/>
                    <a:pt x="19882" y="81434"/>
                  </a:cubicBezTo>
                  <a:lnTo>
                    <a:pt x="19882" y="81434"/>
                  </a:lnTo>
                  <a:cubicBezTo>
                    <a:pt x="9037" y="81434"/>
                    <a:pt x="0" y="72386"/>
                    <a:pt x="0" y="61528"/>
                  </a:cubicBezTo>
                  <a:lnTo>
                    <a:pt x="39764" y="0"/>
                  </a:lnTo>
                  <a:close/>
                </a:path>
              </a:pathLst>
            </a:custGeom>
            <a:solidFill>
              <a:srgbClr val="7EB4B4"/>
            </a:solidFill>
            <a:ln w="18073" cap="flat">
              <a:noFill/>
              <a:prstDash val="solid"/>
              <a:miter/>
            </a:ln>
          </p:spPr>
          <p:txBody>
            <a:bodyPr rtlCol="0" anchor="ctr"/>
            <a:lstStyle/>
            <a:p>
              <a:endParaRPr lang="en-US"/>
            </a:p>
          </p:txBody>
        </p:sp>
        <p:sp>
          <p:nvSpPr>
            <p:cNvPr id="1051" name="Freeform 1050">
              <a:extLst>
                <a:ext uri="{FF2B5EF4-FFF2-40B4-BE49-F238E27FC236}">
                  <a16:creationId xmlns:a16="http://schemas.microsoft.com/office/drawing/2014/main" id="{17A8690B-B1F2-0845-832A-388FAC316ACC}"/>
                </a:ext>
              </a:extLst>
            </p:cNvPr>
            <p:cNvSpPr/>
            <p:nvPr userDrawn="1"/>
          </p:nvSpPr>
          <p:spPr>
            <a:xfrm>
              <a:off x="10145625" y="639240"/>
              <a:ext cx="39763" cy="106769"/>
            </a:xfrm>
            <a:custGeom>
              <a:avLst/>
              <a:gdLst>
                <a:gd name="connsiteX0" fmla="*/ 36149 w 39763"/>
                <a:gd name="connsiteY0" fmla="*/ 0 h 106769"/>
                <a:gd name="connsiteX1" fmla="*/ 39764 w 39763"/>
                <a:gd name="connsiteY1" fmla="*/ 86863 h 106769"/>
                <a:gd name="connsiteX2" fmla="*/ 19882 w 39763"/>
                <a:gd name="connsiteY2" fmla="*/ 106770 h 106769"/>
                <a:gd name="connsiteX3" fmla="*/ 19882 w 39763"/>
                <a:gd name="connsiteY3" fmla="*/ 106770 h 106769"/>
                <a:gd name="connsiteX4" fmla="*/ 0 w 39763"/>
                <a:gd name="connsiteY4" fmla="*/ 86863 h 106769"/>
                <a:gd name="connsiteX5" fmla="*/ 36149 w 39763"/>
                <a:gd name="connsiteY5" fmla="*/ 0 h 106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763" h="106769">
                  <a:moveTo>
                    <a:pt x="36149" y="0"/>
                  </a:moveTo>
                  <a:lnTo>
                    <a:pt x="39764" y="86863"/>
                  </a:lnTo>
                  <a:cubicBezTo>
                    <a:pt x="39764" y="97721"/>
                    <a:pt x="30726" y="106770"/>
                    <a:pt x="19882" y="106770"/>
                  </a:cubicBezTo>
                  <a:lnTo>
                    <a:pt x="19882" y="106770"/>
                  </a:lnTo>
                  <a:cubicBezTo>
                    <a:pt x="9037" y="106770"/>
                    <a:pt x="0" y="97721"/>
                    <a:pt x="0" y="86863"/>
                  </a:cubicBezTo>
                  <a:lnTo>
                    <a:pt x="36149" y="0"/>
                  </a:lnTo>
                  <a:close/>
                </a:path>
              </a:pathLst>
            </a:custGeom>
            <a:solidFill>
              <a:srgbClr val="7EB4B4"/>
            </a:solidFill>
            <a:ln w="18073" cap="flat">
              <a:noFill/>
              <a:prstDash val="solid"/>
              <a:miter/>
            </a:ln>
          </p:spPr>
          <p:txBody>
            <a:bodyPr rtlCol="0" anchor="ctr"/>
            <a:lstStyle/>
            <a:p>
              <a:endParaRPr lang="en-US"/>
            </a:p>
          </p:txBody>
        </p:sp>
        <p:sp>
          <p:nvSpPr>
            <p:cNvPr id="1052" name="Freeform 1051">
              <a:extLst>
                <a:ext uri="{FF2B5EF4-FFF2-40B4-BE49-F238E27FC236}">
                  <a16:creationId xmlns:a16="http://schemas.microsoft.com/office/drawing/2014/main" id="{95FE7085-1ABA-6A41-9212-09FA1A9BB2CD}"/>
                </a:ext>
              </a:extLst>
            </p:cNvPr>
            <p:cNvSpPr/>
            <p:nvPr userDrawn="1"/>
          </p:nvSpPr>
          <p:spPr>
            <a:xfrm>
              <a:off x="9473257" y="2164775"/>
              <a:ext cx="60001" cy="96267"/>
            </a:xfrm>
            <a:custGeom>
              <a:avLst/>
              <a:gdLst>
                <a:gd name="connsiteX0" fmla="*/ 21690 w 60001"/>
                <a:gd name="connsiteY0" fmla="*/ 0 h 96267"/>
                <a:gd name="connsiteX1" fmla="*/ 57838 w 60001"/>
                <a:gd name="connsiteY1" fmla="*/ 66957 h 96267"/>
                <a:gd name="connsiteX2" fmla="*/ 48801 w 60001"/>
                <a:gd name="connsiteY2" fmla="*/ 94102 h 96267"/>
                <a:gd name="connsiteX3" fmla="*/ 48801 w 60001"/>
                <a:gd name="connsiteY3" fmla="*/ 94102 h 96267"/>
                <a:gd name="connsiteX4" fmla="*/ 21690 w 60001"/>
                <a:gd name="connsiteY4" fmla="*/ 85053 h 96267"/>
                <a:gd name="connsiteX5" fmla="*/ 0 w 60001"/>
                <a:gd name="connsiteY5" fmla="*/ 47051 h 96267"/>
                <a:gd name="connsiteX6" fmla="*/ 21690 w 60001"/>
                <a:gd name="connsiteY6" fmla="*/ 0 h 96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001" h="96267">
                  <a:moveTo>
                    <a:pt x="21690" y="0"/>
                  </a:moveTo>
                  <a:lnTo>
                    <a:pt x="57838" y="66957"/>
                  </a:lnTo>
                  <a:cubicBezTo>
                    <a:pt x="63260" y="76005"/>
                    <a:pt x="57838" y="88673"/>
                    <a:pt x="48801" y="94102"/>
                  </a:cubicBezTo>
                  <a:lnTo>
                    <a:pt x="48801" y="94102"/>
                  </a:lnTo>
                  <a:cubicBezTo>
                    <a:pt x="39764" y="99531"/>
                    <a:pt x="27112" y="94102"/>
                    <a:pt x="21690" y="85053"/>
                  </a:cubicBezTo>
                  <a:lnTo>
                    <a:pt x="0" y="47051"/>
                  </a:lnTo>
                  <a:lnTo>
                    <a:pt x="21690" y="0"/>
                  </a:lnTo>
                  <a:close/>
                </a:path>
              </a:pathLst>
            </a:custGeom>
            <a:solidFill>
              <a:srgbClr val="7EB4B4"/>
            </a:solidFill>
            <a:ln w="18073" cap="flat">
              <a:noFill/>
              <a:prstDash val="solid"/>
              <a:miter/>
            </a:ln>
          </p:spPr>
          <p:txBody>
            <a:bodyPr rtlCol="0" anchor="ctr"/>
            <a:lstStyle/>
            <a:p>
              <a:endParaRPr lang="en-US"/>
            </a:p>
          </p:txBody>
        </p:sp>
        <p:sp>
          <p:nvSpPr>
            <p:cNvPr id="1053" name="Freeform 1052">
              <a:extLst>
                <a:ext uri="{FF2B5EF4-FFF2-40B4-BE49-F238E27FC236}">
                  <a16:creationId xmlns:a16="http://schemas.microsoft.com/office/drawing/2014/main" id="{47348A84-908B-4D43-A3C5-9ED93EB3F5A1}"/>
                </a:ext>
              </a:extLst>
            </p:cNvPr>
            <p:cNvSpPr/>
            <p:nvPr userDrawn="1"/>
          </p:nvSpPr>
          <p:spPr>
            <a:xfrm>
              <a:off x="9198526" y="2754721"/>
              <a:ext cx="39763" cy="119437"/>
            </a:xfrm>
            <a:custGeom>
              <a:avLst/>
              <a:gdLst>
                <a:gd name="connsiteX0" fmla="*/ 27112 w 39763"/>
                <a:gd name="connsiteY0" fmla="*/ 0 h 119437"/>
                <a:gd name="connsiteX1" fmla="*/ 39764 w 39763"/>
                <a:gd name="connsiteY1" fmla="*/ 18097 h 119437"/>
                <a:gd name="connsiteX2" fmla="*/ 39764 w 39763"/>
                <a:gd name="connsiteY2" fmla="*/ 99531 h 119437"/>
                <a:gd name="connsiteX3" fmla="*/ 19882 w 39763"/>
                <a:gd name="connsiteY3" fmla="*/ 119437 h 119437"/>
                <a:gd name="connsiteX4" fmla="*/ 19882 w 39763"/>
                <a:gd name="connsiteY4" fmla="*/ 119437 h 119437"/>
                <a:gd name="connsiteX5" fmla="*/ 0 w 39763"/>
                <a:gd name="connsiteY5" fmla="*/ 99531 h 119437"/>
                <a:gd name="connsiteX6" fmla="*/ 0 w 39763"/>
                <a:gd name="connsiteY6" fmla="*/ 59718 h 119437"/>
                <a:gd name="connsiteX7" fmla="*/ 27112 w 39763"/>
                <a:gd name="connsiteY7" fmla="*/ 0 h 119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763" h="119437">
                  <a:moveTo>
                    <a:pt x="27112" y="0"/>
                  </a:moveTo>
                  <a:cubicBezTo>
                    <a:pt x="34341" y="3619"/>
                    <a:pt x="39764" y="10858"/>
                    <a:pt x="39764" y="18097"/>
                  </a:cubicBezTo>
                  <a:lnTo>
                    <a:pt x="39764" y="99531"/>
                  </a:lnTo>
                  <a:cubicBezTo>
                    <a:pt x="39764" y="110389"/>
                    <a:pt x="30727" y="119437"/>
                    <a:pt x="19882" y="119437"/>
                  </a:cubicBezTo>
                  <a:lnTo>
                    <a:pt x="19882" y="119437"/>
                  </a:lnTo>
                  <a:cubicBezTo>
                    <a:pt x="9037" y="119437"/>
                    <a:pt x="0" y="110389"/>
                    <a:pt x="0" y="99531"/>
                  </a:cubicBezTo>
                  <a:lnTo>
                    <a:pt x="0" y="59718"/>
                  </a:lnTo>
                  <a:lnTo>
                    <a:pt x="27112" y="0"/>
                  </a:lnTo>
                  <a:close/>
                </a:path>
              </a:pathLst>
            </a:custGeom>
            <a:solidFill>
              <a:srgbClr val="7EB4B4"/>
            </a:solidFill>
            <a:ln w="18073" cap="flat">
              <a:noFill/>
              <a:prstDash val="solid"/>
              <a:miter/>
            </a:ln>
          </p:spPr>
          <p:txBody>
            <a:bodyPr rtlCol="0" anchor="ctr"/>
            <a:lstStyle/>
            <a:p>
              <a:endParaRPr lang="en-US"/>
            </a:p>
          </p:txBody>
        </p:sp>
        <p:sp>
          <p:nvSpPr>
            <p:cNvPr id="1054" name="Freeform 1053">
              <a:extLst>
                <a:ext uri="{FF2B5EF4-FFF2-40B4-BE49-F238E27FC236}">
                  <a16:creationId xmlns:a16="http://schemas.microsoft.com/office/drawing/2014/main" id="{A9451FCB-9DC3-2B4C-8B09-8AD748D06F71}"/>
                </a:ext>
              </a:extLst>
            </p:cNvPr>
            <p:cNvSpPr/>
            <p:nvPr userDrawn="1"/>
          </p:nvSpPr>
          <p:spPr>
            <a:xfrm>
              <a:off x="8905720" y="3388098"/>
              <a:ext cx="39763" cy="101340"/>
            </a:xfrm>
            <a:custGeom>
              <a:avLst/>
              <a:gdLst>
                <a:gd name="connsiteX0" fmla="*/ 39764 w 39763"/>
                <a:gd name="connsiteY0" fmla="*/ 0 h 101340"/>
                <a:gd name="connsiteX1" fmla="*/ 39764 w 39763"/>
                <a:gd name="connsiteY1" fmla="*/ 81434 h 101340"/>
                <a:gd name="connsiteX2" fmla="*/ 19882 w 39763"/>
                <a:gd name="connsiteY2" fmla="*/ 101341 h 101340"/>
                <a:gd name="connsiteX3" fmla="*/ 19882 w 39763"/>
                <a:gd name="connsiteY3" fmla="*/ 101341 h 101340"/>
                <a:gd name="connsiteX4" fmla="*/ 0 w 39763"/>
                <a:gd name="connsiteY4" fmla="*/ 81434 h 101340"/>
                <a:gd name="connsiteX5" fmla="*/ 39764 w 39763"/>
                <a:gd name="connsiteY5" fmla="*/ 0 h 101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763" h="101340">
                  <a:moveTo>
                    <a:pt x="39764" y="0"/>
                  </a:moveTo>
                  <a:lnTo>
                    <a:pt x="39764" y="81434"/>
                  </a:lnTo>
                  <a:cubicBezTo>
                    <a:pt x="39764" y="92292"/>
                    <a:pt x="30726" y="101341"/>
                    <a:pt x="19882" y="101341"/>
                  </a:cubicBezTo>
                  <a:lnTo>
                    <a:pt x="19882" y="101341"/>
                  </a:lnTo>
                  <a:cubicBezTo>
                    <a:pt x="9037" y="101341"/>
                    <a:pt x="0" y="92292"/>
                    <a:pt x="0" y="81434"/>
                  </a:cubicBezTo>
                  <a:lnTo>
                    <a:pt x="39764" y="0"/>
                  </a:lnTo>
                  <a:close/>
                </a:path>
              </a:pathLst>
            </a:custGeom>
            <a:solidFill>
              <a:srgbClr val="7EB4B4"/>
            </a:solidFill>
            <a:ln w="18073" cap="flat">
              <a:noFill/>
              <a:prstDash val="solid"/>
              <a:miter/>
            </a:ln>
          </p:spPr>
          <p:txBody>
            <a:bodyPr rtlCol="0" anchor="ctr"/>
            <a:lstStyle/>
            <a:p>
              <a:endParaRPr lang="en-US"/>
            </a:p>
          </p:txBody>
        </p:sp>
        <p:sp>
          <p:nvSpPr>
            <p:cNvPr id="1055" name="Freeform 1054">
              <a:extLst>
                <a:ext uri="{FF2B5EF4-FFF2-40B4-BE49-F238E27FC236}">
                  <a16:creationId xmlns:a16="http://schemas.microsoft.com/office/drawing/2014/main" id="{8FD8CB53-5082-8048-8FE3-B25C698FD1F5}"/>
                </a:ext>
              </a:extLst>
            </p:cNvPr>
            <p:cNvSpPr/>
            <p:nvPr userDrawn="1"/>
          </p:nvSpPr>
          <p:spPr>
            <a:xfrm>
              <a:off x="8244197" y="4879250"/>
              <a:ext cx="39763" cy="117627"/>
            </a:xfrm>
            <a:custGeom>
              <a:avLst/>
              <a:gdLst>
                <a:gd name="connsiteX0" fmla="*/ 30726 w 39763"/>
                <a:gd name="connsiteY0" fmla="*/ 0 h 117627"/>
                <a:gd name="connsiteX1" fmla="*/ 39764 w 39763"/>
                <a:gd name="connsiteY1" fmla="*/ 16287 h 117627"/>
                <a:gd name="connsiteX2" fmla="*/ 39764 w 39763"/>
                <a:gd name="connsiteY2" fmla="*/ 97721 h 117627"/>
                <a:gd name="connsiteX3" fmla="*/ 19882 w 39763"/>
                <a:gd name="connsiteY3" fmla="*/ 117627 h 117627"/>
                <a:gd name="connsiteX4" fmla="*/ 19882 w 39763"/>
                <a:gd name="connsiteY4" fmla="*/ 117627 h 117627"/>
                <a:gd name="connsiteX5" fmla="*/ 0 w 39763"/>
                <a:gd name="connsiteY5" fmla="*/ 97721 h 117627"/>
                <a:gd name="connsiteX6" fmla="*/ 0 w 39763"/>
                <a:gd name="connsiteY6" fmla="*/ 66957 h 117627"/>
                <a:gd name="connsiteX7" fmla="*/ 30726 w 39763"/>
                <a:gd name="connsiteY7" fmla="*/ 0 h 11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763" h="117627">
                  <a:moveTo>
                    <a:pt x="30726" y="0"/>
                  </a:moveTo>
                  <a:cubicBezTo>
                    <a:pt x="36149" y="3620"/>
                    <a:pt x="39764" y="9048"/>
                    <a:pt x="39764" y="16287"/>
                  </a:cubicBezTo>
                  <a:lnTo>
                    <a:pt x="39764" y="97721"/>
                  </a:lnTo>
                  <a:cubicBezTo>
                    <a:pt x="39764" y="108579"/>
                    <a:pt x="30726" y="117627"/>
                    <a:pt x="19882" y="117627"/>
                  </a:cubicBezTo>
                  <a:lnTo>
                    <a:pt x="19882" y="117627"/>
                  </a:lnTo>
                  <a:cubicBezTo>
                    <a:pt x="9037" y="117627"/>
                    <a:pt x="0" y="108579"/>
                    <a:pt x="0" y="97721"/>
                  </a:cubicBezTo>
                  <a:lnTo>
                    <a:pt x="0" y="66957"/>
                  </a:lnTo>
                  <a:lnTo>
                    <a:pt x="30726" y="0"/>
                  </a:lnTo>
                  <a:close/>
                </a:path>
              </a:pathLst>
            </a:custGeom>
            <a:solidFill>
              <a:srgbClr val="7EB4B4"/>
            </a:solidFill>
            <a:ln w="18073" cap="flat">
              <a:noFill/>
              <a:prstDash val="solid"/>
              <a:miter/>
            </a:ln>
          </p:spPr>
          <p:txBody>
            <a:bodyPr rtlCol="0" anchor="ctr"/>
            <a:lstStyle/>
            <a:p>
              <a:endParaRPr lang="en-US"/>
            </a:p>
          </p:txBody>
        </p:sp>
        <p:sp>
          <p:nvSpPr>
            <p:cNvPr id="1056" name="Freeform 1055">
              <a:extLst>
                <a:ext uri="{FF2B5EF4-FFF2-40B4-BE49-F238E27FC236}">
                  <a16:creationId xmlns:a16="http://schemas.microsoft.com/office/drawing/2014/main" id="{20431688-75AC-BB43-9F4D-0DFB52560359}"/>
                </a:ext>
              </a:extLst>
            </p:cNvPr>
            <p:cNvSpPr/>
            <p:nvPr userDrawn="1"/>
          </p:nvSpPr>
          <p:spPr>
            <a:xfrm>
              <a:off x="7971274" y="5503579"/>
              <a:ext cx="49741" cy="100472"/>
            </a:xfrm>
            <a:custGeom>
              <a:avLst/>
              <a:gdLst>
                <a:gd name="connsiteX0" fmla="*/ 23497 w 49741"/>
                <a:gd name="connsiteY0" fmla="*/ 0 h 100472"/>
                <a:gd name="connsiteX1" fmla="*/ 48801 w 49741"/>
                <a:gd name="connsiteY1" fmla="*/ 76006 h 100472"/>
                <a:gd name="connsiteX2" fmla="*/ 34341 w 49741"/>
                <a:gd name="connsiteY2" fmla="*/ 99531 h 100472"/>
                <a:gd name="connsiteX3" fmla="*/ 34341 w 49741"/>
                <a:gd name="connsiteY3" fmla="*/ 99531 h 100472"/>
                <a:gd name="connsiteX4" fmla="*/ 10845 w 49741"/>
                <a:gd name="connsiteY4" fmla="*/ 85054 h 100472"/>
                <a:gd name="connsiteX5" fmla="*/ 0 w 49741"/>
                <a:gd name="connsiteY5" fmla="*/ 57909 h 100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741" h="100472">
                  <a:moveTo>
                    <a:pt x="23497" y="0"/>
                  </a:moveTo>
                  <a:lnTo>
                    <a:pt x="48801" y="76006"/>
                  </a:lnTo>
                  <a:cubicBezTo>
                    <a:pt x="52416" y="86863"/>
                    <a:pt x="45186" y="97721"/>
                    <a:pt x="34341" y="99531"/>
                  </a:cubicBezTo>
                  <a:lnTo>
                    <a:pt x="34341" y="99531"/>
                  </a:lnTo>
                  <a:cubicBezTo>
                    <a:pt x="23497" y="103150"/>
                    <a:pt x="12652" y="95911"/>
                    <a:pt x="10845" y="85054"/>
                  </a:cubicBezTo>
                  <a:lnTo>
                    <a:pt x="0" y="57909"/>
                  </a:lnTo>
                </a:path>
              </a:pathLst>
            </a:custGeom>
            <a:solidFill>
              <a:srgbClr val="7EB4B4"/>
            </a:solidFill>
            <a:ln w="18073" cap="flat">
              <a:noFill/>
              <a:prstDash val="solid"/>
              <a:miter/>
            </a:ln>
          </p:spPr>
          <p:txBody>
            <a:bodyPr rtlCol="0" anchor="ctr"/>
            <a:lstStyle/>
            <a:p>
              <a:endParaRPr lang="en-US"/>
            </a:p>
          </p:txBody>
        </p:sp>
        <p:sp>
          <p:nvSpPr>
            <p:cNvPr id="1057" name="Freeform 1056">
              <a:extLst>
                <a:ext uri="{FF2B5EF4-FFF2-40B4-BE49-F238E27FC236}">
                  <a16:creationId xmlns:a16="http://schemas.microsoft.com/office/drawing/2014/main" id="{E94A2163-F5C2-CF49-84C6-0F2CB86DB77A}"/>
                </a:ext>
              </a:extLst>
            </p:cNvPr>
            <p:cNvSpPr/>
            <p:nvPr userDrawn="1"/>
          </p:nvSpPr>
          <p:spPr>
            <a:xfrm>
              <a:off x="7683891" y="6098954"/>
              <a:ext cx="39763" cy="119437"/>
            </a:xfrm>
            <a:custGeom>
              <a:avLst/>
              <a:gdLst>
                <a:gd name="connsiteX0" fmla="*/ 39764 w 39763"/>
                <a:gd name="connsiteY0" fmla="*/ 0 h 119437"/>
                <a:gd name="connsiteX1" fmla="*/ 39764 w 39763"/>
                <a:gd name="connsiteY1" fmla="*/ 99531 h 119437"/>
                <a:gd name="connsiteX2" fmla="*/ 19882 w 39763"/>
                <a:gd name="connsiteY2" fmla="*/ 119437 h 119437"/>
                <a:gd name="connsiteX3" fmla="*/ 19882 w 39763"/>
                <a:gd name="connsiteY3" fmla="*/ 119437 h 119437"/>
                <a:gd name="connsiteX4" fmla="*/ 0 w 39763"/>
                <a:gd name="connsiteY4" fmla="*/ 99531 h 119437"/>
                <a:gd name="connsiteX5" fmla="*/ 39764 w 39763"/>
                <a:gd name="connsiteY5" fmla="*/ 0 h 119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763" h="119437">
                  <a:moveTo>
                    <a:pt x="39764" y="0"/>
                  </a:moveTo>
                  <a:lnTo>
                    <a:pt x="39764" y="99531"/>
                  </a:lnTo>
                  <a:cubicBezTo>
                    <a:pt x="39764" y="110389"/>
                    <a:pt x="30726" y="119437"/>
                    <a:pt x="19882" y="119437"/>
                  </a:cubicBezTo>
                  <a:lnTo>
                    <a:pt x="19882" y="119437"/>
                  </a:lnTo>
                  <a:cubicBezTo>
                    <a:pt x="9037" y="119437"/>
                    <a:pt x="0" y="110389"/>
                    <a:pt x="0" y="99531"/>
                  </a:cubicBezTo>
                  <a:lnTo>
                    <a:pt x="39764" y="0"/>
                  </a:lnTo>
                  <a:close/>
                </a:path>
              </a:pathLst>
            </a:custGeom>
            <a:solidFill>
              <a:srgbClr val="7EB4B4"/>
            </a:solidFill>
            <a:ln w="18073" cap="flat">
              <a:noFill/>
              <a:prstDash val="solid"/>
              <a:miter/>
            </a:ln>
          </p:spPr>
          <p:txBody>
            <a:bodyPr rtlCol="0" anchor="ctr"/>
            <a:lstStyle/>
            <a:p>
              <a:endParaRPr lang="en-US"/>
            </a:p>
          </p:txBody>
        </p:sp>
        <p:sp>
          <p:nvSpPr>
            <p:cNvPr id="1058" name="Freeform 1057">
              <a:extLst>
                <a:ext uri="{FF2B5EF4-FFF2-40B4-BE49-F238E27FC236}">
                  <a16:creationId xmlns:a16="http://schemas.microsoft.com/office/drawing/2014/main" id="{2D21A4E1-CB8F-C048-8CD7-49B4CF8CE27A}"/>
                </a:ext>
              </a:extLst>
            </p:cNvPr>
            <p:cNvSpPr/>
            <p:nvPr userDrawn="1"/>
          </p:nvSpPr>
          <p:spPr>
            <a:xfrm>
              <a:off x="7405545" y="6721473"/>
              <a:ext cx="39763" cy="101340"/>
            </a:xfrm>
            <a:custGeom>
              <a:avLst/>
              <a:gdLst>
                <a:gd name="connsiteX0" fmla="*/ 39764 w 39763"/>
                <a:gd name="connsiteY0" fmla="*/ 0 h 101340"/>
                <a:gd name="connsiteX1" fmla="*/ 39764 w 39763"/>
                <a:gd name="connsiteY1" fmla="*/ 81434 h 101340"/>
                <a:gd name="connsiteX2" fmla="*/ 19882 w 39763"/>
                <a:gd name="connsiteY2" fmla="*/ 101341 h 101340"/>
                <a:gd name="connsiteX3" fmla="*/ 19882 w 39763"/>
                <a:gd name="connsiteY3" fmla="*/ 101341 h 101340"/>
                <a:gd name="connsiteX4" fmla="*/ 0 w 39763"/>
                <a:gd name="connsiteY4" fmla="*/ 81434 h 101340"/>
                <a:gd name="connsiteX5" fmla="*/ 39764 w 39763"/>
                <a:gd name="connsiteY5" fmla="*/ 0 h 101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763" h="101340">
                  <a:moveTo>
                    <a:pt x="39764" y="0"/>
                  </a:moveTo>
                  <a:lnTo>
                    <a:pt x="39764" y="81434"/>
                  </a:lnTo>
                  <a:cubicBezTo>
                    <a:pt x="39764" y="92292"/>
                    <a:pt x="30726" y="101341"/>
                    <a:pt x="19882" y="101341"/>
                  </a:cubicBezTo>
                  <a:lnTo>
                    <a:pt x="19882" y="101341"/>
                  </a:lnTo>
                  <a:cubicBezTo>
                    <a:pt x="9037" y="101341"/>
                    <a:pt x="0" y="92292"/>
                    <a:pt x="0" y="81434"/>
                  </a:cubicBezTo>
                  <a:lnTo>
                    <a:pt x="39764" y="0"/>
                  </a:lnTo>
                  <a:close/>
                </a:path>
              </a:pathLst>
            </a:custGeom>
            <a:solidFill>
              <a:srgbClr val="7EB4B4"/>
            </a:solidFill>
            <a:ln w="18073" cap="flat">
              <a:noFill/>
              <a:prstDash val="solid"/>
              <a:miter/>
            </a:ln>
          </p:spPr>
          <p:txBody>
            <a:bodyPr rtlCol="0" anchor="ctr"/>
            <a:lstStyle/>
            <a:p>
              <a:endParaRPr lang="en-US"/>
            </a:p>
          </p:txBody>
        </p:sp>
      </p:grpSp>
      <p:sp>
        <p:nvSpPr>
          <p:cNvPr id="7" name="Rounded Rectangle 6">
            <a:extLst>
              <a:ext uri="{FF2B5EF4-FFF2-40B4-BE49-F238E27FC236}">
                <a16:creationId xmlns:a16="http://schemas.microsoft.com/office/drawing/2014/main" id="{72C62A5A-9E83-C944-8B4B-B7E2971CE98C}"/>
              </a:ext>
            </a:extLst>
          </p:cNvPr>
          <p:cNvSpPr/>
          <p:nvPr userDrawn="1"/>
        </p:nvSpPr>
        <p:spPr>
          <a:xfrm rot="1471785">
            <a:off x="8564641" y="541963"/>
            <a:ext cx="596472" cy="1943256"/>
          </a:xfrm>
          <a:prstGeom prst="roundRect">
            <a:avLst>
              <a:gd name="adj" fmla="val 5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2489" b="0" i="0" u="none" strike="noStrike" kern="0" cap="none" spc="0" normalizeH="0" baseline="0" noProof="0">
              <a:ln>
                <a:noFill/>
              </a:ln>
              <a:solidFill>
                <a:srgbClr val="FFFFFF"/>
              </a:solidFill>
              <a:effectLst/>
              <a:uLnTx/>
              <a:uFillTx/>
              <a:latin typeface="Arial"/>
              <a:ea typeface="+mn-ea"/>
              <a:cs typeface="+mn-cs"/>
              <a:sym typeface="Arial"/>
            </a:endParaRPr>
          </a:p>
        </p:txBody>
      </p:sp>
      <p:sp>
        <p:nvSpPr>
          <p:cNvPr id="11" name="Freeform 10">
            <a:extLst>
              <a:ext uri="{FF2B5EF4-FFF2-40B4-BE49-F238E27FC236}">
                <a16:creationId xmlns:a16="http://schemas.microsoft.com/office/drawing/2014/main" id="{2F832674-D47E-2343-9BC1-E685265AF568}"/>
              </a:ext>
            </a:extLst>
          </p:cNvPr>
          <p:cNvSpPr/>
          <p:nvPr userDrawn="1"/>
        </p:nvSpPr>
        <p:spPr>
          <a:xfrm rot="1450454">
            <a:off x="9727977" y="-378780"/>
            <a:ext cx="892288" cy="2450099"/>
          </a:xfrm>
          <a:custGeom>
            <a:avLst/>
            <a:gdLst>
              <a:gd name="connsiteX0" fmla="*/ 0 w 892288"/>
              <a:gd name="connsiteY0" fmla="*/ 400528 h 2450099"/>
              <a:gd name="connsiteX1" fmla="*/ 892288 w 892288"/>
              <a:gd name="connsiteY1" fmla="*/ 0 h 2450099"/>
              <a:gd name="connsiteX2" fmla="*/ 892288 w 892288"/>
              <a:gd name="connsiteY2" fmla="*/ 2003955 h 2450099"/>
              <a:gd name="connsiteX3" fmla="*/ 446144 w 892288"/>
              <a:gd name="connsiteY3" fmla="*/ 2450099 h 2450099"/>
              <a:gd name="connsiteX4" fmla="*/ 0 w 892288"/>
              <a:gd name="connsiteY4" fmla="*/ 2003955 h 24500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2288" h="2450099">
                <a:moveTo>
                  <a:pt x="0" y="400528"/>
                </a:moveTo>
                <a:lnTo>
                  <a:pt x="892288" y="0"/>
                </a:lnTo>
                <a:lnTo>
                  <a:pt x="892288" y="2003955"/>
                </a:lnTo>
                <a:cubicBezTo>
                  <a:pt x="892288" y="2250354"/>
                  <a:pt x="692543" y="2450099"/>
                  <a:pt x="446144" y="2450099"/>
                </a:cubicBezTo>
                <a:cubicBezTo>
                  <a:pt x="199745" y="2450099"/>
                  <a:pt x="0" y="2250354"/>
                  <a:pt x="0" y="2003955"/>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2489" b="0" i="0" u="none" strike="noStrike" kern="0" cap="none" spc="0" normalizeH="0" baseline="0" noProof="0">
              <a:ln>
                <a:noFill/>
              </a:ln>
              <a:solidFill>
                <a:srgbClr val="FFFFFF"/>
              </a:solidFill>
              <a:effectLst/>
              <a:uLnTx/>
              <a:uFillTx/>
              <a:latin typeface="Arial"/>
              <a:ea typeface="+mn-ea"/>
              <a:cs typeface="+mn-cs"/>
              <a:sym typeface="Arial"/>
            </a:endParaRPr>
          </a:p>
        </p:txBody>
      </p:sp>
    </p:spTree>
    <p:extLst>
      <p:ext uri="{BB962C8B-B14F-4D97-AF65-F5344CB8AC3E}">
        <p14:creationId xmlns:p14="http://schemas.microsoft.com/office/powerpoint/2010/main" val="517055063"/>
      </p:ext>
    </p:extLst>
  </p:cSld>
  <p:clrMapOvr>
    <a:masterClrMapping/>
  </p:clrMapOvr>
</p:sldLayout>
</file>

<file path=ppt/slideLayouts/slideLayout294.xml><?xml version="1.0" encoding="utf-8"?>
<p:sldLayout xmlns:a="http://schemas.openxmlformats.org/drawingml/2006/main" xmlns:r="http://schemas.openxmlformats.org/officeDocument/2006/relationships" xmlns:p="http://schemas.openxmlformats.org/presentationml/2006/main" preserve="1" userDrawn="1">
  <p:cSld name="Intro more text">
    <p:bg>
      <p:bgPr>
        <a:solidFill>
          <a:schemeClr val="bg1"/>
        </a:solidFill>
        <a:effectLst/>
      </p:bgPr>
    </p:bg>
    <p:spTree>
      <p:nvGrpSpPr>
        <p:cNvPr id="1" name=""/>
        <p:cNvGrpSpPr/>
        <p:nvPr/>
      </p:nvGrpSpPr>
      <p:grpSpPr>
        <a:xfrm>
          <a:off x="0" y="0"/>
          <a:ext cx="0" cy="0"/>
          <a:chOff x="0" y="0"/>
          <a:chExt cx="0" cy="0"/>
        </a:xfrm>
      </p:grpSpPr>
      <p:sp>
        <p:nvSpPr>
          <p:cNvPr id="13" name="Picture Placeholder 12">
            <a:extLst>
              <a:ext uri="{FF2B5EF4-FFF2-40B4-BE49-F238E27FC236}">
                <a16:creationId xmlns:a16="http://schemas.microsoft.com/office/drawing/2014/main" id="{E549A522-B2C1-BF43-BB42-7E83A175766D}"/>
              </a:ext>
            </a:extLst>
          </p:cNvPr>
          <p:cNvSpPr>
            <a:spLocks noGrp="1"/>
          </p:cNvSpPr>
          <p:nvPr>
            <p:ph type="pic" sz="quarter" idx="13" hasCustomPrompt="1"/>
          </p:nvPr>
        </p:nvSpPr>
        <p:spPr>
          <a:xfrm>
            <a:off x="7566593" y="1791441"/>
            <a:ext cx="4087660" cy="3275118"/>
          </a:xfrm>
          <a:prstGeom prst="roundRect">
            <a:avLst/>
          </a:prstGeom>
          <a:solidFill>
            <a:schemeClr val="bg1">
              <a:lumMod val="50000"/>
            </a:schemeClr>
          </a:solidFill>
        </p:spPr>
        <p:txBody>
          <a:bodyPr wrap="square" anchor="ctr" anchorCtr="0">
            <a:noAutofit/>
          </a:bodyPr>
          <a:lstStyle>
            <a:lvl1pPr marL="0" indent="0" algn="ctr">
              <a:buNone/>
              <a:defRPr>
                <a:solidFill>
                  <a:schemeClr val="bg1"/>
                </a:solidFill>
              </a:defRPr>
            </a:lvl1pPr>
          </a:lstStyle>
          <a:p>
            <a:r>
              <a:rPr lang="en-US"/>
              <a:t>    Click</a:t>
            </a:r>
            <a:br>
              <a:rPr lang="en-US"/>
            </a:br>
            <a:r>
              <a:rPr lang="en-US"/>
              <a:t>to add photo</a:t>
            </a:r>
          </a:p>
        </p:txBody>
      </p:sp>
      <p:sp>
        <p:nvSpPr>
          <p:cNvPr id="17" name="Text Placeholder 7">
            <a:extLst>
              <a:ext uri="{FF2B5EF4-FFF2-40B4-BE49-F238E27FC236}">
                <a16:creationId xmlns:a16="http://schemas.microsoft.com/office/drawing/2014/main" id="{7115D3B4-5364-994D-A3D5-7A3C168D32AA}"/>
              </a:ext>
            </a:extLst>
          </p:cNvPr>
          <p:cNvSpPr>
            <a:spLocks noGrp="1"/>
          </p:cNvSpPr>
          <p:nvPr>
            <p:ph type="body" sz="quarter" idx="46" hasCustomPrompt="1"/>
          </p:nvPr>
        </p:nvSpPr>
        <p:spPr>
          <a:xfrm>
            <a:off x="326985" y="2064615"/>
            <a:ext cx="6168886" cy="2969592"/>
          </a:xfrm>
          <a:prstGeom prst="rect">
            <a:avLst/>
          </a:prstGeom>
          <a:noFill/>
        </p:spPr>
        <p:txBody>
          <a:bodyPr lIns="0" tIns="0" rIns="0" bIns="0" anchor="ctr" anchorCtr="0"/>
          <a:lstStyle>
            <a:lvl1pPr marL="0" marR="0" indent="0" algn="l" defTabSz="914400" rtl="0" eaLnBrk="1" fontAlgn="auto" latinLnBrk="0" hangingPunct="1">
              <a:lnSpc>
                <a:spcPct val="120000"/>
              </a:lnSpc>
              <a:spcBef>
                <a:spcPts val="0"/>
              </a:spcBef>
              <a:spcAft>
                <a:spcPts val="1200"/>
              </a:spcAft>
              <a:buClrTx/>
              <a:buSzTx/>
              <a:buFont typeface="Arial" panose="020B0604020202020204" pitchFamily="34" charset="0"/>
              <a:buNone/>
              <a:tabLst/>
              <a:defRPr sz="1800" b="0" i="0">
                <a:solidFill>
                  <a:schemeClr val="tx1"/>
                </a:solidFill>
                <a:latin typeface="Inter Light" panose="02000403000000020004" pitchFamily="2" charset="0"/>
                <a:ea typeface="Inter Light" panose="02000403000000020004" pitchFamily="2" charset="0"/>
                <a:cs typeface="Inter Light" panose="02000403000000020004" pitchFamily="2" charset="0"/>
              </a:defRPr>
            </a:lvl1pPr>
          </a:lstStyle>
          <a:p>
            <a:pPr marL="0" marR="0" lvl="0" indent="0" algn="l" defTabSz="914400" rtl="0" eaLnBrk="1" fontAlgn="auto" latinLnBrk="0" hangingPunct="1">
              <a:lnSpc>
                <a:spcPct val="150000"/>
              </a:lnSpc>
              <a:spcBef>
                <a:spcPts val="1000"/>
              </a:spcBef>
              <a:spcAft>
                <a:spcPts val="0"/>
              </a:spcAft>
              <a:buClrTx/>
              <a:buSzTx/>
              <a:buFont typeface="Arial" panose="020B0604020202020204" pitchFamily="34" charset="0"/>
              <a:buNone/>
              <a:tabLst/>
              <a:defRPr/>
            </a:pPr>
            <a:r>
              <a:rPr lang="en-US"/>
              <a:t>Click here to add body text. This is placeholder text for a template layout for a paragraph statement paired with an image. </a:t>
            </a:r>
          </a:p>
          <a:p>
            <a:pPr marL="0" marR="0" lvl="0" indent="0" algn="l" defTabSz="914400" rtl="0" eaLnBrk="1" fontAlgn="auto" latinLnBrk="0" hangingPunct="1">
              <a:lnSpc>
                <a:spcPct val="150000"/>
              </a:lnSpc>
              <a:spcBef>
                <a:spcPts val="1000"/>
              </a:spcBef>
              <a:spcAft>
                <a:spcPts val="0"/>
              </a:spcAft>
              <a:buClrTx/>
              <a:buSzTx/>
              <a:buFont typeface="Arial" panose="020B0604020202020204" pitchFamily="34" charset="0"/>
              <a:buNone/>
              <a:tabLst/>
              <a:defRPr/>
            </a:pPr>
            <a:r>
              <a:rPr lang="en-US"/>
              <a:t>This is a sample of a slide for a presentation deck. Lorem ipsum dolor sit </a:t>
            </a:r>
            <a:r>
              <a:rPr lang="en-US" err="1"/>
              <a:t>amet</a:t>
            </a:r>
            <a:r>
              <a:rPr lang="en-US"/>
              <a:t>, </a:t>
            </a:r>
            <a:r>
              <a:rPr lang="en-US" err="1"/>
              <a:t>consectetur</a:t>
            </a:r>
            <a:r>
              <a:rPr lang="en-US"/>
              <a:t> </a:t>
            </a:r>
            <a:r>
              <a:rPr lang="en-US" err="1"/>
              <a:t>adipiscing</a:t>
            </a:r>
            <a:r>
              <a:rPr lang="en-US"/>
              <a:t> </a:t>
            </a:r>
            <a:r>
              <a:rPr lang="en-US" err="1"/>
              <a:t>elit</a:t>
            </a:r>
            <a:r>
              <a:rPr lang="en-US"/>
              <a:t>, sed do </a:t>
            </a:r>
            <a:r>
              <a:rPr lang="en-US" err="1"/>
              <a:t>eiusmod</a:t>
            </a:r>
            <a:r>
              <a:rPr lang="en-US"/>
              <a:t> </a:t>
            </a:r>
            <a:r>
              <a:rPr lang="en-US" err="1"/>
              <a:t>tempor</a:t>
            </a:r>
            <a:r>
              <a:rPr lang="en-US"/>
              <a:t> </a:t>
            </a:r>
            <a:r>
              <a:rPr lang="en-US" err="1"/>
              <a:t>incididunt</a:t>
            </a:r>
            <a:r>
              <a:rPr lang="en-US"/>
              <a:t> </a:t>
            </a:r>
            <a:r>
              <a:rPr lang="en-US" err="1"/>
              <a:t>ut</a:t>
            </a:r>
            <a:r>
              <a:rPr lang="en-US"/>
              <a:t> </a:t>
            </a:r>
            <a:r>
              <a:rPr lang="en-US" err="1"/>
              <a:t>labore</a:t>
            </a:r>
            <a:r>
              <a:rPr lang="en-US"/>
              <a:t> et dolore.</a:t>
            </a:r>
          </a:p>
        </p:txBody>
      </p:sp>
      <p:sp>
        <p:nvSpPr>
          <p:cNvPr id="18" name="Title 1">
            <a:extLst>
              <a:ext uri="{FF2B5EF4-FFF2-40B4-BE49-F238E27FC236}">
                <a16:creationId xmlns:a16="http://schemas.microsoft.com/office/drawing/2014/main" id="{9806C10E-B948-0341-AB9D-E28F4F4B3DD8}"/>
              </a:ext>
            </a:extLst>
          </p:cNvPr>
          <p:cNvSpPr>
            <a:spLocks noGrp="1"/>
          </p:cNvSpPr>
          <p:nvPr>
            <p:ph type="title" hasCustomPrompt="1"/>
          </p:nvPr>
        </p:nvSpPr>
        <p:spPr>
          <a:xfrm>
            <a:off x="336176" y="329453"/>
            <a:ext cx="8242093" cy="607595"/>
          </a:xfrm>
        </p:spPr>
        <p:txBody>
          <a:bodyPr/>
          <a:lstStyle>
            <a:lvl1pPr>
              <a:defRPr b="1" i="0">
                <a:latin typeface="Inter" panose="02000503000000020004" pitchFamily="2" charset="0"/>
                <a:ea typeface="Inter" panose="02000503000000020004" pitchFamily="2" charset="0"/>
                <a:cs typeface="Inter" panose="02000503000000020004" pitchFamily="2" charset="0"/>
              </a:defRPr>
            </a:lvl1pPr>
          </a:lstStyle>
          <a:p>
            <a:r>
              <a:rPr lang="en-US"/>
              <a:t>Click to edit slide title</a:t>
            </a:r>
          </a:p>
        </p:txBody>
      </p:sp>
      <p:sp>
        <p:nvSpPr>
          <p:cNvPr id="19" name="Text Placeholder 6">
            <a:extLst>
              <a:ext uri="{FF2B5EF4-FFF2-40B4-BE49-F238E27FC236}">
                <a16:creationId xmlns:a16="http://schemas.microsoft.com/office/drawing/2014/main" id="{466E6519-8EE5-AF44-9B41-492592C611BE}"/>
              </a:ext>
            </a:extLst>
          </p:cNvPr>
          <p:cNvSpPr>
            <a:spLocks noGrp="1"/>
          </p:cNvSpPr>
          <p:nvPr>
            <p:ph type="body" sz="quarter" idx="47" hasCustomPrompt="1"/>
          </p:nvPr>
        </p:nvSpPr>
        <p:spPr>
          <a:xfrm>
            <a:off x="352385" y="1049612"/>
            <a:ext cx="7214208" cy="596913"/>
          </a:xfrm>
          <a:prstGeom prst="rect">
            <a:avLst/>
          </a:prstGeom>
        </p:spPr>
        <p:txBody>
          <a:bodyPr lIns="0" tIns="0" rIns="0" bIns="0">
            <a:noAutofit/>
          </a:bodyPr>
          <a:lstStyle>
            <a:lvl1pPr marL="0" indent="0" algn="l">
              <a:spcBef>
                <a:spcPts val="0"/>
              </a:spcBef>
              <a:buNone/>
              <a:defRPr sz="2200" b="0" i="0">
                <a:latin typeface="Inter Light" panose="02000403000000020004" pitchFamily="2" charset="0"/>
                <a:ea typeface="Inter Light" panose="02000403000000020004" pitchFamily="2" charset="0"/>
                <a:cs typeface="Inter Light" panose="02000403000000020004" pitchFamily="2" charset="0"/>
              </a:defRPr>
            </a:lvl1pPr>
            <a:lvl2pPr marL="457200" indent="0" algn="l">
              <a:buNone/>
              <a:defRPr/>
            </a:lvl2pPr>
            <a:lvl3pPr marL="914400" indent="0" algn="l">
              <a:buNone/>
              <a:defRPr/>
            </a:lvl3pPr>
            <a:lvl4pPr marL="1371600" indent="0" algn="l">
              <a:buNone/>
              <a:defRPr/>
            </a:lvl4pPr>
            <a:lvl5pPr marL="1828800" indent="0" algn="l">
              <a:buNone/>
              <a:defRPr/>
            </a:lvl5pPr>
          </a:lstStyle>
          <a:p>
            <a:pPr lvl="0"/>
            <a:r>
              <a:rPr lang="en-US"/>
              <a:t>Add subhead here if needed</a:t>
            </a:r>
          </a:p>
        </p:txBody>
      </p:sp>
      <p:sp>
        <p:nvSpPr>
          <p:cNvPr id="6" name="Freeform 5">
            <a:extLst>
              <a:ext uri="{FF2B5EF4-FFF2-40B4-BE49-F238E27FC236}">
                <a16:creationId xmlns:a16="http://schemas.microsoft.com/office/drawing/2014/main" id="{26DEA41B-229C-5B4D-9CA4-CFCFE3C1DF34}"/>
              </a:ext>
            </a:extLst>
          </p:cNvPr>
          <p:cNvSpPr/>
          <p:nvPr userDrawn="1">
            <p:custDataLst>
              <p:tags r:id="rId1"/>
            </p:custDataLst>
          </p:nvPr>
        </p:nvSpPr>
        <p:spPr>
          <a:xfrm rot="1450454">
            <a:off x="5741036" y="5550739"/>
            <a:ext cx="892288" cy="1698320"/>
          </a:xfrm>
          <a:custGeom>
            <a:avLst/>
            <a:gdLst>
              <a:gd name="connsiteX0" fmla="*/ 272484 w 892288"/>
              <a:gd name="connsiteY0" fmla="*/ 35061 h 1698320"/>
              <a:gd name="connsiteX1" fmla="*/ 446144 w 892288"/>
              <a:gd name="connsiteY1" fmla="*/ 0 h 1698320"/>
              <a:gd name="connsiteX2" fmla="*/ 892288 w 892288"/>
              <a:gd name="connsiteY2" fmla="*/ 446144 h 1698320"/>
              <a:gd name="connsiteX3" fmla="*/ 892288 w 892288"/>
              <a:gd name="connsiteY3" fmla="*/ 1297792 h 1698320"/>
              <a:gd name="connsiteX4" fmla="*/ 0 w 892288"/>
              <a:gd name="connsiteY4" fmla="*/ 1698320 h 1698320"/>
              <a:gd name="connsiteX5" fmla="*/ 0 w 892288"/>
              <a:gd name="connsiteY5" fmla="*/ 446144 h 1698320"/>
              <a:gd name="connsiteX6" fmla="*/ 272484 w 892288"/>
              <a:gd name="connsiteY6" fmla="*/ 35061 h 16983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92288" h="1698320">
                <a:moveTo>
                  <a:pt x="272484" y="35061"/>
                </a:moveTo>
                <a:cubicBezTo>
                  <a:pt x="325860" y="12484"/>
                  <a:pt x="384544" y="0"/>
                  <a:pt x="446144" y="0"/>
                </a:cubicBezTo>
                <a:cubicBezTo>
                  <a:pt x="692543" y="0"/>
                  <a:pt x="892288" y="199745"/>
                  <a:pt x="892288" y="446144"/>
                </a:cubicBezTo>
                <a:lnTo>
                  <a:pt x="892288" y="1297792"/>
                </a:lnTo>
                <a:lnTo>
                  <a:pt x="0" y="1698320"/>
                </a:lnTo>
                <a:lnTo>
                  <a:pt x="0" y="446144"/>
                </a:lnTo>
                <a:cubicBezTo>
                  <a:pt x="0" y="261345"/>
                  <a:pt x="112357" y="102788"/>
                  <a:pt x="272484" y="35061"/>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2489" b="0" i="0" u="none" strike="noStrike" kern="0" cap="none" spc="0" normalizeH="0" baseline="0" noProof="0">
              <a:ln>
                <a:noFill/>
              </a:ln>
              <a:solidFill>
                <a:srgbClr val="FFFFFF"/>
              </a:solidFill>
              <a:effectLst/>
              <a:uLnTx/>
              <a:uFillTx/>
              <a:latin typeface="Arial"/>
              <a:ea typeface="+mn-ea"/>
              <a:cs typeface="+mn-cs"/>
              <a:sym typeface="Arial"/>
            </a:endParaRPr>
          </a:p>
        </p:txBody>
      </p:sp>
      <p:sp>
        <p:nvSpPr>
          <p:cNvPr id="7" name="Freeform 6">
            <a:extLst>
              <a:ext uri="{FF2B5EF4-FFF2-40B4-BE49-F238E27FC236}">
                <a16:creationId xmlns:a16="http://schemas.microsoft.com/office/drawing/2014/main" id="{997F7ED9-58B6-3046-B899-8DD7ECF10E49}"/>
              </a:ext>
            </a:extLst>
          </p:cNvPr>
          <p:cNvSpPr/>
          <p:nvPr userDrawn="1">
            <p:custDataLst>
              <p:tags r:id="rId2"/>
            </p:custDataLst>
          </p:nvPr>
        </p:nvSpPr>
        <p:spPr>
          <a:xfrm rot="1471785">
            <a:off x="5203663" y="5902593"/>
            <a:ext cx="706818" cy="1294434"/>
          </a:xfrm>
          <a:custGeom>
            <a:avLst/>
            <a:gdLst>
              <a:gd name="connsiteX0" fmla="*/ 215847 w 706818"/>
              <a:gd name="connsiteY0" fmla="*/ 27773 h 1294434"/>
              <a:gd name="connsiteX1" fmla="*/ 353409 w 706818"/>
              <a:gd name="connsiteY1" fmla="*/ 0 h 1294434"/>
              <a:gd name="connsiteX2" fmla="*/ 706818 w 706818"/>
              <a:gd name="connsiteY2" fmla="*/ 353409 h 1294434"/>
              <a:gd name="connsiteX3" fmla="*/ 706818 w 706818"/>
              <a:gd name="connsiteY3" fmla="*/ 971875 h 1294434"/>
              <a:gd name="connsiteX4" fmla="*/ 0 w 706818"/>
              <a:gd name="connsiteY4" fmla="*/ 1294434 h 1294434"/>
              <a:gd name="connsiteX5" fmla="*/ 0 w 706818"/>
              <a:gd name="connsiteY5" fmla="*/ 353409 h 1294434"/>
              <a:gd name="connsiteX6" fmla="*/ 215847 w 706818"/>
              <a:gd name="connsiteY6" fmla="*/ 27773 h 1294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06818" h="1294434">
                <a:moveTo>
                  <a:pt x="215847" y="27773"/>
                </a:moveTo>
                <a:cubicBezTo>
                  <a:pt x="258127" y="9889"/>
                  <a:pt x="304613" y="0"/>
                  <a:pt x="353409" y="0"/>
                </a:cubicBezTo>
                <a:cubicBezTo>
                  <a:pt x="548591" y="0"/>
                  <a:pt x="706818" y="158227"/>
                  <a:pt x="706818" y="353409"/>
                </a:cubicBezTo>
                <a:lnTo>
                  <a:pt x="706818" y="971875"/>
                </a:lnTo>
                <a:lnTo>
                  <a:pt x="0" y="1294434"/>
                </a:lnTo>
                <a:lnTo>
                  <a:pt x="0" y="353409"/>
                </a:lnTo>
                <a:cubicBezTo>
                  <a:pt x="0" y="207022"/>
                  <a:pt x="89003" y="81423"/>
                  <a:pt x="215847" y="27773"/>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2489" b="0" i="0" u="none" strike="noStrike" kern="0" cap="none" spc="0" normalizeH="0" baseline="0" noProof="0">
              <a:ln>
                <a:noFill/>
              </a:ln>
              <a:solidFill>
                <a:srgbClr val="FFFFFF"/>
              </a:solidFill>
              <a:effectLst/>
              <a:uLnTx/>
              <a:uFillTx/>
              <a:latin typeface="Arial"/>
              <a:ea typeface="+mn-ea"/>
              <a:cs typeface="+mn-cs"/>
              <a:sym typeface="Arial"/>
            </a:endParaRPr>
          </a:p>
        </p:txBody>
      </p:sp>
    </p:spTree>
    <p:extLst>
      <p:ext uri="{BB962C8B-B14F-4D97-AF65-F5344CB8AC3E}">
        <p14:creationId xmlns:p14="http://schemas.microsoft.com/office/powerpoint/2010/main" val="3151363772"/>
      </p:ext>
    </p:extLst>
  </p:cSld>
  <p:clrMapOvr>
    <a:masterClrMapping/>
  </p:clrMapOvr>
</p:sldLayout>
</file>

<file path=ppt/slideLayouts/slideLayout295.xml><?xml version="1.0" encoding="utf-8"?>
<p:sldLayout xmlns:a="http://schemas.openxmlformats.org/drawingml/2006/main" xmlns:r="http://schemas.openxmlformats.org/officeDocument/2006/relationships" xmlns:p="http://schemas.openxmlformats.org/presentationml/2006/main" preserve="1" userDrawn="1">
  <p:cSld name="B_Two Column">
    <p:spTree>
      <p:nvGrpSpPr>
        <p:cNvPr id="1" name=""/>
        <p:cNvGrpSpPr/>
        <p:nvPr/>
      </p:nvGrpSpPr>
      <p:grpSpPr>
        <a:xfrm>
          <a:off x="0" y="0"/>
          <a:ext cx="0" cy="0"/>
          <a:chOff x="0" y="0"/>
          <a:chExt cx="0" cy="0"/>
        </a:xfrm>
      </p:grpSpPr>
      <p:sp>
        <p:nvSpPr>
          <p:cNvPr id="10" name="Text Placeholder 6">
            <a:extLst>
              <a:ext uri="{FF2B5EF4-FFF2-40B4-BE49-F238E27FC236}">
                <a16:creationId xmlns:a16="http://schemas.microsoft.com/office/drawing/2014/main" id="{398D5DF1-DDBB-E245-AC7B-C8C8292608C9}"/>
              </a:ext>
            </a:extLst>
          </p:cNvPr>
          <p:cNvSpPr>
            <a:spLocks noGrp="1"/>
          </p:cNvSpPr>
          <p:nvPr>
            <p:ph type="body" sz="quarter" idx="15" hasCustomPrompt="1"/>
          </p:nvPr>
        </p:nvSpPr>
        <p:spPr>
          <a:xfrm>
            <a:off x="358574" y="3160105"/>
            <a:ext cx="4444267" cy="1619054"/>
          </a:xfrm>
          <a:prstGeom prst="rect">
            <a:avLst/>
          </a:prstGeom>
        </p:spPr>
        <p:txBody>
          <a:bodyPr lIns="0" tIns="0" rIns="0" bIns="0">
            <a:noAutofit/>
          </a:bodyPr>
          <a:lstStyle>
            <a:lvl1pPr marL="0" indent="0" algn="l">
              <a:lnSpc>
                <a:spcPct val="120000"/>
              </a:lnSpc>
              <a:buNone/>
              <a:defRPr sz="1600" b="0" i="0">
                <a:latin typeface="Inter Light" panose="02000403000000020004" pitchFamily="2" charset="0"/>
                <a:ea typeface="Inter Light" panose="02000403000000020004" pitchFamily="2" charset="0"/>
                <a:cs typeface="Inter Light" panose="02000403000000020004" pitchFamily="2" charset="0"/>
              </a:defRPr>
            </a:lvl1pPr>
            <a:lvl2pPr marL="457200" indent="0" algn="l">
              <a:buNone/>
              <a:defRPr/>
            </a:lvl2pPr>
            <a:lvl3pPr marL="914400" indent="0" algn="l">
              <a:buNone/>
              <a:defRPr/>
            </a:lvl3pPr>
            <a:lvl4pPr marL="1371600" indent="0" algn="l">
              <a:buNone/>
              <a:defRPr/>
            </a:lvl4pPr>
            <a:lvl5pPr marL="1828800" indent="0" algn="l">
              <a:buNone/>
              <a:defRPr/>
            </a:lvl5pPr>
          </a:lstStyle>
          <a:p>
            <a:pPr lvl="0"/>
            <a:r>
              <a:rPr lang="en-US"/>
              <a:t>Click here to add body text. This is placeholder text for a template layout with columns. This is a sample of a slide for a presentation deck. </a:t>
            </a:r>
          </a:p>
        </p:txBody>
      </p:sp>
      <p:sp>
        <p:nvSpPr>
          <p:cNvPr id="12" name="Text Placeholder 6">
            <a:extLst>
              <a:ext uri="{FF2B5EF4-FFF2-40B4-BE49-F238E27FC236}">
                <a16:creationId xmlns:a16="http://schemas.microsoft.com/office/drawing/2014/main" id="{593D2E9C-AD3A-544D-85AE-7AA3229116EE}"/>
              </a:ext>
            </a:extLst>
          </p:cNvPr>
          <p:cNvSpPr>
            <a:spLocks noGrp="1"/>
          </p:cNvSpPr>
          <p:nvPr>
            <p:ph type="body" sz="quarter" idx="16" hasCustomPrompt="1"/>
          </p:nvPr>
        </p:nvSpPr>
        <p:spPr>
          <a:xfrm>
            <a:off x="5967124" y="3160105"/>
            <a:ext cx="4444267" cy="1619054"/>
          </a:xfrm>
          <a:prstGeom prst="rect">
            <a:avLst/>
          </a:prstGeom>
        </p:spPr>
        <p:txBody>
          <a:bodyPr lIns="0" tIns="0" rIns="0" bIns="0">
            <a:noAutofit/>
          </a:bodyPr>
          <a:lstStyle>
            <a:lvl1pPr marL="0" indent="0" algn="l">
              <a:lnSpc>
                <a:spcPct val="120000"/>
              </a:lnSpc>
              <a:buNone/>
              <a:defRPr sz="1600" b="0" i="0">
                <a:latin typeface="Inter Light" panose="02000403000000020004" pitchFamily="2" charset="0"/>
                <a:ea typeface="Inter Light" panose="02000403000000020004" pitchFamily="2" charset="0"/>
                <a:cs typeface="Inter Light" panose="02000403000000020004" pitchFamily="2" charset="0"/>
              </a:defRPr>
            </a:lvl1pPr>
            <a:lvl2pPr marL="457200" indent="0" algn="l">
              <a:buNone/>
              <a:defRPr/>
            </a:lvl2pPr>
            <a:lvl3pPr marL="914400" indent="0" algn="l">
              <a:buNone/>
              <a:defRPr/>
            </a:lvl3pPr>
            <a:lvl4pPr marL="1371600" indent="0" algn="l">
              <a:buNone/>
              <a:defRPr/>
            </a:lvl4pPr>
            <a:lvl5pPr marL="1828800" indent="0" algn="l">
              <a:buNone/>
              <a:defRPr/>
            </a:lvl5pPr>
          </a:lstStyle>
          <a:p>
            <a:pPr lvl="0"/>
            <a:r>
              <a:rPr lang="en-US"/>
              <a:t>Click here to add body text. This is placeholder text for a template layout with columns. This is a sample of a slide for a presentation deck. </a:t>
            </a:r>
          </a:p>
        </p:txBody>
      </p:sp>
      <p:pic>
        <p:nvPicPr>
          <p:cNvPr id="26" name="Graphic 25">
            <a:extLst>
              <a:ext uri="{FF2B5EF4-FFF2-40B4-BE49-F238E27FC236}">
                <a16:creationId xmlns:a16="http://schemas.microsoft.com/office/drawing/2014/main" id="{E35328C5-694A-154A-9B95-807007F0B1F6}"/>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222250" y="6256962"/>
            <a:ext cx="1463040" cy="438912"/>
          </a:xfrm>
          <a:prstGeom prst="rect">
            <a:avLst/>
          </a:prstGeom>
        </p:spPr>
      </p:pic>
      <p:sp>
        <p:nvSpPr>
          <p:cNvPr id="15" name="Title 1">
            <a:extLst>
              <a:ext uri="{FF2B5EF4-FFF2-40B4-BE49-F238E27FC236}">
                <a16:creationId xmlns:a16="http://schemas.microsoft.com/office/drawing/2014/main" id="{541CDBCA-101E-734B-8098-F8AB5A8044D0}"/>
              </a:ext>
            </a:extLst>
          </p:cNvPr>
          <p:cNvSpPr>
            <a:spLocks noGrp="1"/>
          </p:cNvSpPr>
          <p:nvPr>
            <p:ph type="title" hasCustomPrompt="1"/>
          </p:nvPr>
        </p:nvSpPr>
        <p:spPr>
          <a:xfrm>
            <a:off x="318247" y="329453"/>
            <a:ext cx="10515600" cy="607595"/>
          </a:xfrm>
        </p:spPr>
        <p:txBody>
          <a:bodyPr/>
          <a:lstStyle>
            <a:lvl1pPr>
              <a:defRPr b="1" i="0">
                <a:latin typeface="Inter" panose="02000503000000020004" pitchFamily="2" charset="0"/>
                <a:ea typeface="Inter" panose="02000503000000020004" pitchFamily="2" charset="0"/>
                <a:cs typeface="Inter" panose="02000503000000020004" pitchFamily="2" charset="0"/>
              </a:defRPr>
            </a:lvl1pPr>
          </a:lstStyle>
          <a:p>
            <a:r>
              <a:rPr lang="en-US"/>
              <a:t>Click to edit slide title</a:t>
            </a:r>
          </a:p>
        </p:txBody>
      </p:sp>
      <p:sp>
        <p:nvSpPr>
          <p:cNvPr id="16" name="Text Placeholder 6">
            <a:extLst>
              <a:ext uri="{FF2B5EF4-FFF2-40B4-BE49-F238E27FC236}">
                <a16:creationId xmlns:a16="http://schemas.microsoft.com/office/drawing/2014/main" id="{CB530B5A-1431-3B42-808A-4EADC7F1E49F}"/>
              </a:ext>
            </a:extLst>
          </p:cNvPr>
          <p:cNvSpPr>
            <a:spLocks noGrp="1"/>
          </p:cNvSpPr>
          <p:nvPr>
            <p:ph type="body" sz="quarter" idx="13" hasCustomPrompt="1"/>
          </p:nvPr>
        </p:nvSpPr>
        <p:spPr>
          <a:xfrm>
            <a:off x="334456" y="1049613"/>
            <a:ext cx="8445500" cy="518868"/>
          </a:xfrm>
          <a:prstGeom prst="rect">
            <a:avLst/>
          </a:prstGeom>
        </p:spPr>
        <p:txBody>
          <a:bodyPr lIns="0" tIns="0" rIns="0" bIns="0">
            <a:noAutofit/>
          </a:bodyPr>
          <a:lstStyle>
            <a:lvl1pPr marL="0" indent="0" algn="l">
              <a:spcBef>
                <a:spcPts val="0"/>
              </a:spcBef>
              <a:buNone/>
              <a:defRPr sz="2200" b="0" i="0">
                <a:latin typeface="Inter Light" panose="02000403000000020004" pitchFamily="2" charset="0"/>
                <a:ea typeface="Inter Light" panose="02000403000000020004" pitchFamily="2" charset="0"/>
                <a:cs typeface="Inter Light" panose="02000403000000020004" pitchFamily="2" charset="0"/>
              </a:defRPr>
            </a:lvl1pPr>
            <a:lvl2pPr marL="457200" indent="0" algn="l">
              <a:buNone/>
              <a:defRPr/>
            </a:lvl2pPr>
            <a:lvl3pPr marL="914400" indent="0" algn="l">
              <a:buNone/>
              <a:defRPr/>
            </a:lvl3pPr>
            <a:lvl4pPr marL="1371600" indent="0" algn="l">
              <a:buNone/>
              <a:defRPr/>
            </a:lvl4pPr>
            <a:lvl5pPr marL="1828800" indent="0" algn="l">
              <a:buNone/>
              <a:defRPr/>
            </a:lvl5pPr>
          </a:lstStyle>
          <a:p>
            <a:pPr lvl="0"/>
            <a:r>
              <a:rPr lang="en-US"/>
              <a:t>Add subhead here if needed</a:t>
            </a:r>
          </a:p>
        </p:txBody>
      </p:sp>
      <p:sp>
        <p:nvSpPr>
          <p:cNvPr id="4" name="Text Placeholder 3">
            <a:extLst>
              <a:ext uri="{FF2B5EF4-FFF2-40B4-BE49-F238E27FC236}">
                <a16:creationId xmlns:a16="http://schemas.microsoft.com/office/drawing/2014/main" id="{E838B123-F301-0F46-8392-C2AB9084D2E2}"/>
              </a:ext>
            </a:extLst>
          </p:cNvPr>
          <p:cNvSpPr>
            <a:spLocks noGrp="1"/>
          </p:cNvSpPr>
          <p:nvPr>
            <p:ph type="body" sz="quarter" idx="17" hasCustomPrompt="1"/>
          </p:nvPr>
        </p:nvSpPr>
        <p:spPr>
          <a:xfrm>
            <a:off x="304800" y="2377105"/>
            <a:ext cx="4461200" cy="486406"/>
          </a:xfrm>
          <a:prstGeom prst="roundRect">
            <a:avLst>
              <a:gd name="adj" fmla="val 50000"/>
            </a:avLst>
          </a:prstGeom>
          <a:solidFill>
            <a:schemeClr val="accent1"/>
          </a:solidFill>
        </p:spPr>
        <p:txBody>
          <a:bodyPr lIns="0" tIns="0" rIns="0" bIns="0" anchor="ctr" anchorCtr="0">
            <a:noAutofit/>
          </a:bodyPr>
          <a:lstStyle>
            <a:lvl1pPr marL="0" indent="0" algn="ctr">
              <a:spcBef>
                <a:spcPts val="0"/>
              </a:spcBef>
              <a:buNone/>
              <a:defRPr sz="1800">
                <a:solidFill>
                  <a:schemeClr val="bg1"/>
                </a:solidFill>
              </a:defRPr>
            </a:lvl1pPr>
          </a:lstStyle>
          <a:p>
            <a:pPr lvl="0"/>
            <a:r>
              <a:rPr lang="en-US"/>
              <a:t>CLICK TO EDIT 26 CHARACTERS MAX</a:t>
            </a:r>
          </a:p>
        </p:txBody>
      </p:sp>
      <p:sp>
        <p:nvSpPr>
          <p:cNvPr id="18" name="Text Placeholder 3">
            <a:extLst>
              <a:ext uri="{FF2B5EF4-FFF2-40B4-BE49-F238E27FC236}">
                <a16:creationId xmlns:a16="http://schemas.microsoft.com/office/drawing/2014/main" id="{8FBC5205-64D2-DF4B-B6DA-41D4FB2B2949}"/>
              </a:ext>
            </a:extLst>
          </p:cNvPr>
          <p:cNvSpPr>
            <a:spLocks noGrp="1"/>
          </p:cNvSpPr>
          <p:nvPr>
            <p:ph type="body" sz="quarter" idx="18" hasCustomPrompt="1"/>
          </p:nvPr>
        </p:nvSpPr>
        <p:spPr>
          <a:xfrm>
            <a:off x="5883511" y="2377105"/>
            <a:ext cx="4461200" cy="486406"/>
          </a:xfrm>
          <a:prstGeom prst="roundRect">
            <a:avLst>
              <a:gd name="adj" fmla="val 50000"/>
            </a:avLst>
          </a:prstGeom>
          <a:solidFill>
            <a:schemeClr val="accent4"/>
          </a:solidFill>
        </p:spPr>
        <p:txBody>
          <a:bodyPr lIns="0" tIns="0" rIns="0" bIns="0" anchor="ctr" anchorCtr="0">
            <a:noAutofit/>
          </a:bodyPr>
          <a:lstStyle>
            <a:lvl1pPr marL="0" indent="0" algn="ctr">
              <a:spcBef>
                <a:spcPts val="0"/>
              </a:spcBef>
              <a:buNone/>
              <a:defRPr sz="1800">
                <a:solidFill>
                  <a:schemeClr val="bg1"/>
                </a:solidFill>
              </a:defRPr>
            </a:lvl1pPr>
          </a:lstStyle>
          <a:p>
            <a:pPr lvl="0"/>
            <a:r>
              <a:rPr lang="en-US"/>
              <a:t>CLICK TO EDIT 26 CHARACTERS MAX</a:t>
            </a:r>
          </a:p>
        </p:txBody>
      </p:sp>
      <p:sp>
        <p:nvSpPr>
          <p:cNvPr id="11" name="Freeform 10">
            <a:extLst>
              <a:ext uri="{FF2B5EF4-FFF2-40B4-BE49-F238E27FC236}">
                <a16:creationId xmlns:a16="http://schemas.microsoft.com/office/drawing/2014/main" id="{174DB463-0513-2A49-963C-3AA8B332DEC5}"/>
              </a:ext>
            </a:extLst>
          </p:cNvPr>
          <p:cNvSpPr/>
          <p:nvPr userDrawn="1"/>
        </p:nvSpPr>
        <p:spPr>
          <a:xfrm rot="1450454">
            <a:off x="10534409" y="5436915"/>
            <a:ext cx="1028792" cy="1802670"/>
          </a:xfrm>
          <a:custGeom>
            <a:avLst/>
            <a:gdLst>
              <a:gd name="connsiteX0" fmla="*/ 314170 w 1028792"/>
              <a:gd name="connsiteY0" fmla="*/ 40424 h 1802670"/>
              <a:gd name="connsiteX1" fmla="*/ 514396 w 1028792"/>
              <a:gd name="connsiteY1" fmla="*/ 0 h 1802670"/>
              <a:gd name="connsiteX2" fmla="*/ 1028792 w 1028792"/>
              <a:gd name="connsiteY2" fmla="*/ 514396 h 1802670"/>
              <a:gd name="connsiteX3" fmla="*/ 1028791 w 1028792"/>
              <a:gd name="connsiteY3" fmla="*/ 1340869 h 1802670"/>
              <a:gd name="connsiteX4" fmla="*/ 0 w 1028792"/>
              <a:gd name="connsiteY4" fmla="*/ 1802670 h 1802670"/>
              <a:gd name="connsiteX5" fmla="*/ 0 w 1028792"/>
              <a:gd name="connsiteY5" fmla="*/ 514396 h 1802670"/>
              <a:gd name="connsiteX6" fmla="*/ 314170 w 1028792"/>
              <a:gd name="connsiteY6" fmla="*/ 40424 h 1802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28792" h="1802670">
                <a:moveTo>
                  <a:pt x="314170" y="40424"/>
                </a:moveTo>
                <a:cubicBezTo>
                  <a:pt x="375711" y="14394"/>
                  <a:pt x="443373" y="0"/>
                  <a:pt x="514396" y="0"/>
                </a:cubicBezTo>
                <a:cubicBezTo>
                  <a:pt x="798489" y="0"/>
                  <a:pt x="1028792" y="230303"/>
                  <a:pt x="1028792" y="514396"/>
                </a:cubicBezTo>
                <a:lnTo>
                  <a:pt x="1028791" y="1340869"/>
                </a:lnTo>
                <a:lnTo>
                  <a:pt x="0" y="1802670"/>
                </a:lnTo>
                <a:lnTo>
                  <a:pt x="0" y="514396"/>
                </a:lnTo>
                <a:cubicBezTo>
                  <a:pt x="0" y="301326"/>
                  <a:pt x="129545" y="118513"/>
                  <a:pt x="314170" y="40424"/>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2489" b="0" i="0" u="none" strike="noStrike" kern="0" cap="none" spc="0" normalizeH="0" baseline="0" noProof="0">
              <a:ln>
                <a:noFill/>
              </a:ln>
              <a:solidFill>
                <a:srgbClr val="FFFFFF"/>
              </a:solidFill>
              <a:effectLst/>
              <a:uLnTx/>
              <a:uFillTx/>
              <a:latin typeface="Arial"/>
              <a:ea typeface="+mn-ea"/>
              <a:cs typeface="+mn-cs"/>
              <a:sym typeface="Arial"/>
            </a:endParaRPr>
          </a:p>
        </p:txBody>
      </p:sp>
      <p:sp>
        <p:nvSpPr>
          <p:cNvPr id="13" name="Freeform 12">
            <a:extLst>
              <a:ext uri="{FF2B5EF4-FFF2-40B4-BE49-F238E27FC236}">
                <a16:creationId xmlns:a16="http://schemas.microsoft.com/office/drawing/2014/main" id="{2229875C-75F9-3346-9AB2-B820023E3A0A}"/>
              </a:ext>
            </a:extLst>
          </p:cNvPr>
          <p:cNvSpPr/>
          <p:nvPr userDrawn="1"/>
        </p:nvSpPr>
        <p:spPr>
          <a:xfrm rot="1471785">
            <a:off x="9943305" y="5882134"/>
            <a:ext cx="814948" cy="1273112"/>
          </a:xfrm>
          <a:custGeom>
            <a:avLst/>
            <a:gdLst>
              <a:gd name="connsiteX0" fmla="*/ 248867 w 814948"/>
              <a:gd name="connsiteY0" fmla="*/ 32021 h 1273112"/>
              <a:gd name="connsiteX1" fmla="*/ 407474 w 814948"/>
              <a:gd name="connsiteY1" fmla="*/ 0 h 1273112"/>
              <a:gd name="connsiteX2" fmla="*/ 814948 w 814948"/>
              <a:gd name="connsiteY2" fmla="*/ 407474 h 1273112"/>
              <a:gd name="connsiteX3" fmla="*/ 814948 w 814948"/>
              <a:gd name="connsiteY3" fmla="*/ 901208 h 1273112"/>
              <a:gd name="connsiteX4" fmla="*/ 0 w 814948"/>
              <a:gd name="connsiteY4" fmla="*/ 1273112 h 1273112"/>
              <a:gd name="connsiteX5" fmla="*/ 0 w 814948"/>
              <a:gd name="connsiteY5" fmla="*/ 407474 h 1273112"/>
              <a:gd name="connsiteX6" fmla="*/ 248867 w 814948"/>
              <a:gd name="connsiteY6" fmla="*/ 32021 h 1273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4948" h="1273112">
                <a:moveTo>
                  <a:pt x="248867" y="32021"/>
                </a:moveTo>
                <a:cubicBezTo>
                  <a:pt x="297616" y="11402"/>
                  <a:pt x="351214" y="0"/>
                  <a:pt x="407474" y="0"/>
                </a:cubicBezTo>
                <a:cubicBezTo>
                  <a:pt x="632516" y="0"/>
                  <a:pt x="814948" y="182432"/>
                  <a:pt x="814948" y="407474"/>
                </a:cubicBezTo>
                <a:lnTo>
                  <a:pt x="814948" y="901208"/>
                </a:lnTo>
                <a:lnTo>
                  <a:pt x="0" y="1273112"/>
                </a:lnTo>
                <a:lnTo>
                  <a:pt x="0" y="407474"/>
                </a:lnTo>
                <a:cubicBezTo>
                  <a:pt x="0" y="238693"/>
                  <a:pt x="102618" y="93879"/>
                  <a:pt x="248867" y="32021"/>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2489" b="0" i="0" u="none" strike="noStrike" kern="0" cap="none" spc="0" normalizeH="0" baseline="0" noProof="0">
              <a:ln>
                <a:noFill/>
              </a:ln>
              <a:solidFill>
                <a:srgbClr val="FFFFFF"/>
              </a:solidFill>
              <a:effectLst/>
              <a:uLnTx/>
              <a:uFillTx/>
              <a:latin typeface="Arial"/>
              <a:ea typeface="+mn-ea"/>
              <a:cs typeface="+mn-cs"/>
              <a:sym typeface="Arial"/>
            </a:endParaRPr>
          </a:p>
        </p:txBody>
      </p:sp>
    </p:spTree>
    <p:extLst>
      <p:ext uri="{BB962C8B-B14F-4D97-AF65-F5344CB8AC3E}">
        <p14:creationId xmlns:p14="http://schemas.microsoft.com/office/powerpoint/2010/main" val="2700910339"/>
      </p:ext>
    </p:extLst>
  </p:cSld>
  <p:clrMapOvr>
    <a:masterClrMapping/>
  </p:clrMapOvr>
</p:sldLayout>
</file>

<file path=ppt/slideLayouts/slideLayout296.xml><?xml version="1.0" encoding="utf-8"?>
<p:sldLayout xmlns:a="http://schemas.openxmlformats.org/drawingml/2006/main" xmlns:r="http://schemas.openxmlformats.org/officeDocument/2006/relationships" xmlns:p="http://schemas.openxmlformats.org/presentationml/2006/main" preserve="1" userDrawn="1">
  <p:cSld name="A_Two Column">
    <p:spTree>
      <p:nvGrpSpPr>
        <p:cNvPr id="1" name=""/>
        <p:cNvGrpSpPr/>
        <p:nvPr/>
      </p:nvGrpSpPr>
      <p:grpSpPr>
        <a:xfrm>
          <a:off x="0" y="0"/>
          <a:ext cx="0" cy="0"/>
          <a:chOff x="0" y="0"/>
          <a:chExt cx="0" cy="0"/>
        </a:xfrm>
      </p:grpSpPr>
      <p:sp>
        <p:nvSpPr>
          <p:cNvPr id="10" name="Text Placeholder 6">
            <a:extLst>
              <a:ext uri="{FF2B5EF4-FFF2-40B4-BE49-F238E27FC236}">
                <a16:creationId xmlns:a16="http://schemas.microsoft.com/office/drawing/2014/main" id="{398D5DF1-DDBB-E245-AC7B-C8C8292608C9}"/>
              </a:ext>
            </a:extLst>
          </p:cNvPr>
          <p:cNvSpPr>
            <a:spLocks noGrp="1"/>
          </p:cNvSpPr>
          <p:nvPr>
            <p:ph type="body" sz="quarter" idx="15" hasCustomPrompt="1"/>
          </p:nvPr>
        </p:nvSpPr>
        <p:spPr>
          <a:xfrm>
            <a:off x="331694" y="2962886"/>
            <a:ext cx="4444267" cy="2170808"/>
          </a:xfrm>
          <a:prstGeom prst="rect">
            <a:avLst/>
          </a:prstGeom>
        </p:spPr>
        <p:txBody>
          <a:bodyPr lIns="0" tIns="0" rIns="0" bIns="0">
            <a:noAutofit/>
          </a:bodyPr>
          <a:lstStyle>
            <a:lvl1pPr marL="0" indent="0" algn="l">
              <a:lnSpc>
                <a:spcPct val="120000"/>
              </a:lnSpc>
              <a:spcBef>
                <a:spcPts val="0"/>
              </a:spcBef>
              <a:spcAft>
                <a:spcPts val="1200"/>
              </a:spcAft>
              <a:buNone/>
              <a:defRPr sz="1800" b="0" i="0">
                <a:latin typeface="Inter Light" panose="02000403000000020004" pitchFamily="2" charset="0"/>
                <a:ea typeface="Inter Light" panose="02000403000000020004" pitchFamily="2" charset="0"/>
                <a:cs typeface="Inter Light" panose="02000403000000020004" pitchFamily="2" charset="0"/>
              </a:defRPr>
            </a:lvl1pPr>
            <a:lvl2pPr marL="457200" indent="0" algn="l">
              <a:buNone/>
              <a:defRPr/>
            </a:lvl2pPr>
            <a:lvl3pPr marL="914400" indent="0" algn="l">
              <a:buNone/>
              <a:defRPr/>
            </a:lvl3pPr>
            <a:lvl4pPr marL="1371600" indent="0" algn="l">
              <a:buNone/>
              <a:defRPr/>
            </a:lvl4pPr>
            <a:lvl5pPr marL="1828800" indent="0" algn="l">
              <a:buNone/>
              <a:defRPr/>
            </a:lvl5pPr>
          </a:lstStyle>
          <a:p>
            <a:pPr lvl="0"/>
            <a:r>
              <a:rPr lang="en-US"/>
              <a:t>Click here to add body text. This is placeholder text for a template layout with columns. This is a sample of a slide for a presentation deck. </a:t>
            </a:r>
          </a:p>
        </p:txBody>
      </p:sp>
      <p:sp>
        <p:nvSpPr>
          <p:cNvPr id="12" name="Text Placeholder 6">
            <a:extLst>
              <a:ext uri="{FF2B5EF4-FFF2-40B4-BE49-F238E27FC236}">
                <a16:creationId xmlns:a16="http://schemas.microsoft.com/office/drawing/2014/main" id="{593D2E9C-AD3A-544D-85AE-7AA3229116EE}"/>
              </a:ext>
            </a:extLst>
          </p:cNvPr>
          <p:cNvSpPr>
            <a:spLocks noGrp="1"/>
          </p:cNvSpPr>
          <p:nvPr>
            <p:ph type="body" sz="quarter" idx="16" hasCustomPrompt="1"/>
          </p:nvPr>
        </p:nvSpPr>
        <p:spPr>
          <a:xfrm>
            <a:off x="5926659" y="2962886"/>
            <a:ext cx="4444267" cy="2170808"/>
          </a:xfrm>
          <a:prstGeom prst="rect">
            <a:avLst/>
          </a:prstGeom>
        </p:spPr>
        <p:txBody>
          <a:bodyPr lIns="0" tIns="0" rIns="0" bIns="0">
            <a:noAutofit/>
          </a:bodyPr>
          <a:lstStyle>
            <a:lvl1pPr marL="0" indent="0" algn="l">
              <a:lnSpc>
                <a:spcPct val="120000"/>
              </a:lnSpc>
              <a:spcBef>
                <a:spcPts val="0"/>
              </a:spcBef>
              <a:spcAft>
                <a:spcPts val="1200"/>
              </a:spcAft>
              <a:buNone/>
              <a:defRPr sz="1800" b="0" i="0">
                <a:latin typeface="Inter Light" panose="02000403000000020004" pitchFamily="2" charset="0"/>
                <a:ea typeface="Inter Light" panose="02000403000000020004" pitchFamily="2" charset="0"/>
                <a:cs typeface="Inter Light" panose="02000403000000020004" pitchFamily="2" charset="0"/>
              </a:defRPr>
            </a:lvl1pPr>
            <a:lvl2pPr marL="457200" indent="0" algn="l">
              <a:buNone/>
              <a:defRPr/>
            </a:lvl2pPr>
            <a:lvl3pPr marL="914400" indent="0" algn="l">
              <a:buNone/>
              <a:defRPr/>
            </a:lvl3pPr>
            <a:lvl4pPr marL="1371600" indent="0" algn="l">
              <a:buNone/>
              <a:defRPr/>
            </a:lvl4pPr>
            <a:lvl5pPr marL="1828800" indent="0" algn="l">
              <a:buNone/>
              <a:defRPr/>
            </a:lvl5pPr>
          </a:lstStyle>
          <a:p>
            <a:pPr lvl="0"/>
            <a:r>
              <a:rPr lang="en-US"/>
              <a:t>Click here to add body text. This is placeholder text for a template layout with columns. This is a sample of a slide for a presentation deck. </a:t>
            </a:r>
          </a:p>
        </p:txBody>
      </p:sp>
      <p:sp>
        <p:nvSpPr>
          <p:cNvPr id="15" name="Title 1">
            <a:extLst>
              <a:ext uri="{FF2B5EF4-FFF2-40B4-BE49-F238E27FC236}">
                <a16:creationId xmlns:a16="http://schemas.microsoft.com/office/drawing/2014/main" id="{07DA8E7F-103F-2F4E-A7A4-F9066073C0E0}"/>
              </a:ext>
            </a:extLst>
          </p:cNvPr>
          <p:cNvSpPr>
            <a:spLocks noGrp="1"/>
          </p:cNvSpPr>
          <p:nvPr>
            <p:ph type="title" hasCustomPrompt="1"/>
          </p:nvPr>
        </p:nvSpPr>
        <p:spPr>
          <a:xfrm>
            <a:off x="318247" y="329453"/>
            <a:ext cx="10515600" cy="607595"/>
          </a:xfrm>
        </p:spPr>
        <p:txBody>
          <a:bodyPr/>
          <a:lstStyle>
            <a:lvl1pPr>
              <a:defRPr b="1" i="0">
                <a:latin typeface="Inter" panose="02000503000000020004" pitchFamily="2" charset="0"/>
                <a:ea typeface="Inter" panose="02000503000000020004" pitchFamily="2" charset="0"/>
                <a:cs typeface="Inter" panose="02000503000000020004" pitchFamily="2" charset="0"/>
              </a:defRPr>
            </a:lvl1pPr>
          </a:lstStyle>
          <a:p>
            <a:r>
              <a:rPr lang="en-US"/>
              <a:t>Click to edit slide title</a:t>
            </a:r>
          </a:p>
        </p:txBody>
      </p:sp>
      <p:sp>
        <p:nvSpPr>
          <p:cNvPr id="16" name="Text Placeholder 6">
            <a:extLst>
              <a:ext uri="{FF2B5EF4-FFF2-40B4-BE49-F238E27FC236}">
                <a16:creationId xmlns:a16="http://schemas.microsoft.com/office/drawing/2014/main" id="{6371151E-0DC0-4C4A-8B86-D77744D55BAB}"/>
              </a:ext>
            </a:extLst>
          </p:cNvPr>
          <p:cNvSpPr>
            <a:spLocks noGrp="1"/>
          </p:cNvSpPr>
          <p:nvPr>
            <p:ph type="body" sz="quarter" idx="13" hasCustomPrompt="1"/>
          </p:nvPr>
        </p:nvSpPr>
        <p:spPr>
          <a:xfrm>
            <a:off x="334456" y="1049613"/>
            <a:ext cx="8445500" cy="518868"/>
          </a:xfrm>
          <a:prstGeom prst="rect">
            <a:avLst/>
          </a:prstGeom>
        </p:spPr>
        <p:txBody>
          <a:bodyPr lIns="0" tIns="0" rIns="0" bIns="0">
            <a:noAutofit/>
          </a:bodyPr>
          <a:lstStyle>
            <a:lvl1pPr marL="0" indent="0" algn="l">
              <a:spcBef>
                <a:spcPts val="0"/>
              </a:spcBef>
              <a:buFont typeface="Arial" panose="020B0604020202020204" pitchFamily="34" charset="0"/>
              <a:buNone/>
              <a:defRPr sz="2200" b="0" i="0">
                <a:latin typeface="Inter Light" panose="02000403000000020004" pitchFamily="2" charset="0"/>
                <a:ea typeface="Inter Light" panose="02000403000000020004" pitchFamily="2" charset="0"/>
                <a:cs typeface="Inter Light" panose="02000403000000020004" pitchFamily="2" charset="0"/>
              </a:defRPr>
            </a:lvl1pPr>
            <a:lvl2pPr marL="457200" indent="0" algn="l">
              <a:buNone/>
              <a:defRPr/>
            </a:lvl2pPr>
            <a:lvl3pPr marL="914400" indent="0" algn="l">
              <a:buNone/>
              <a:defRPr/>
            </a:lvl3pPr>
            <a:lvl4pPr marL="1371600" indent="0" algn="l">
              <a:buNone/>
              <a:defRPr/>
            </a:lvl4pPr>
            <a:lvl5pPr marL="1828800" indent="0" algn="l">
              <a:buNone/>
              <a:defRPr/>
            </a:lvl5pPr>
          </a:lstStyle>
          <a:p>
            <a:pPr lvl="0"/>
            <a:r>
              <a:rPr lang="en-US"/>
              <a:t>Add subhead here if needed</a:t>
            </a:r>
          </a:p>
        </p:txBody>
      </p:sp>
      <p:sp>
        <p:nvSpPr>
          <p:cNvPr id="8" name="Freeform 7">
            <a:extLst>
              <a:ext uri="{FF2B5EF4-FFF2-40B4-BE49-F238E27FC236}">
                <a16:creationId xmlns:a16="http://schemas.microsoft.com/office/drawing/2014/main" id="{0E9F9AF8-0EA6-3246-A5A5-5A33E14263FC}"/>
              </a:ext>
            </a:extLst>
          </p:cNvPr>
          <p:cNvSpPr/>
          <p:nvPr userDrawn="1"/>
        </p:nvSpPr>
        <p:spPr>
          <a:xfrm rot="1450454">
            <a:off x="10534410" y="5436915"/>
            <a:ext cx="1028792" cy="1802670"/>
          </a:xfrm>
          <a:custGeom>
            <a:avLst/>
            <a:gdLst>
              <a:gd name="connsiteX0" fmla="*/ 314170 w 1028792"/>
              <a:gd name="connsiteY0" fmla="*/ 40424 h 1802670"/>
              <a:gd name="connsiteX1" fmla="*/ 514396 w 1028792"/>
              <a:gd name="connsiteY1" fmla="*/ 0 h 1802670"/>
              <a:gd name="connsiteX2" fmla="*/ 1028792 w 1028792"/>
              <a:gd name="connsiteY2" fmla="*/ 514396 h 1802670"/>
              <a:gd name="connsiteX3" fmla="*/ 1028791 w 1028792"/>
              <a:gd name="connsiteY3" fmla="*/ 1340869 h 1802670"/>
              <a:gd name="connsiteX4" fmla="*/ 0 w 1028792"/>
              <a:gd name="connsiteY4" fmla="*/ 1802670 h 1802670"/>
              <a:gd name="connsiteX5" fmla="*/ 0 w 1028792"/>
              <a:gd name="connsiteY5" fmla="*/ 514396 h 1802670"/>
              <a:gd name="connsiteX6" fmla="*/ 314170 w 1028792"/>
              <a:gd name="connsiteY6" fmla="*/ 40424 h 1802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28792" h="1802670">
                <a:moveTo>
                  <a:pt x="314170" y="40424"/>
                </a:moveTo>
                <a:cubicBezTo>
                  <a:pt x="375711" y="14394"/>
                  <a:pt x="443373" y="0"/>
                  <a:pt x="514396" y="0"/>
                </a:cubicBezTo>
                <a:cubicBezTo>
                  <a:pt x="798489" y="0"/>
                  <a:pt x="1028792" y="230303"/>
                  <a:pt x="1028792" y="514396"/>
                </a:cubicBezTo>
                <a:lnTo>
                  <a:pt x="1028791" y="1340869"/>
                </a:lnTo>
                <a:lnTo>
                  <a:pt x="0" y="1802670"/>
                </a:lnTo>
                <a:lnTo>
                  <a:pt x="0" y="514396"/>
                </a:lnTo>
                <a:cubicBezTo>
                  <a:pt x="0" y="301326"/>
                  <a:pt x="129545" y="118513"/>
                  <a:pt x="314170" y="40424"/>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2489" b="0" i="0" u="none" strike="noStrike" kern="0" cap="none" spc="0" normalizeH="0" baseline="0" noProof="0">
              <a:ln>
                <a:noFill/>
              </a:ln>
              <a:solidFill>
                <a:srgbClr val="FFFFFF"/>
              </a:solidFill>
              <a:effectLst/>
              <a:uLnTx/>
              <a:uFillTx/>
              <a:latin typeface="Arial"/>
              <a:ea typeface="+mn-ea"/>
              <a:cs typeface="+mn-cs"/>
              <a:sym typeface="Arial"/>
            </a:endParaRPr>
          </a:p>
        </p:txBody>
      </p:sp>
      <p:sp>
        <p:nvSpPr>
          <p:cNvPr id="11" name="Freeform 10">
            <a:extLst>
              <a:ext uri="{FF2B5EF4-FFF2-40B4-BE49-F238E27FC236}">
                <a16:creationId xmlns:a16="http://schemas.microsoft.com/office/drawing/2014/main" id="{062C38A2-06C1-B142-BB44-61E7108D6F57}"/>
              </a:ext>
            </a:extLst>
          </p:cNvPr>
          <p:cNvSpPr/>
          <p:nvPr userDrawn="1"/>
        </p:nvSpPr>
        <p:spPr>
          <a:xfrm rot="1471785">
            <a:off x="9943306" y="5882134"/>
            <a:ext cx="814948" cy="1273112"/>
          </a:xfrm>
          <a:custGeom>
            <a:avLst/>
            <a:gdLst>
              <a:gd name="connsiteX0" fmla="*/ 248867 w 814948"/>
              <a:gd name="connsiteY0" fmla="*/ 32021 h 1273112"/>
              <a:gd name="connsiteX1" fmla="*/ 407474 w 814948"/>
              <a:gd name="connsiteY1" fmla="*/ 0 h 1273112"/>
              <a:gd name="connsiteX2" fmla="*/ 814948 w 814948"/>
              <a:gd name="connsiteY2" fmla="*/ 407474 h 1273112"/>
              <a:gd name="connsiteX3" fmla="*/ 814948 w 814948"/>
              <a:gd name="connsiteY3" fmla="*/ 901208 h 1273112"/>
              <a:gd name="connsiteX4" fmla="*/ 0 w 814948"/>
              <a:gd name="connsiteY4" fmla="*/ 1273112 h 1273112"/>
              <a:gd name="connsiteX5" fmla="*/ 0 w 814948"/>
              <a:gd name="connsiteY5" fmla="*/ 407474 h 1273112"/>
              <a:gd name="connsiteX6" fmla="*/ 248867 w 814948"/>
              <a:gd name="connsiteY6" fmla="*/ 32021 h 1273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4948" h="1273112">
                <a:moveTo>
                  <a:pt x="248867" y="32021"/>
                </a:moveTo>
                <a:cubicBezTo>
                  <a:pt x="297616" y="11402"/>
                  <a:pt x="351214" y="0"/>
                  <a:pt x="407474" y="0"/>
                </a:cubicBezTo>
                <a:cubicBezTo>
                  <a:pt x="632516" y="0"/>
                  <a:pt x="814948" y="182432"/>
                  <a:pt x="814948" y="407474"/>
                </a:cubicBezTo>
                <a:lnTo>
                  <a:pt x="814948" y="901208"/>
                </a:lnTo>
                <a:lnTo>
                  <a:pt x="0" y="1273112"/>
                </a:lnTo>
                <a:lnTo>
                  <a:pt x="0" y="407474"/>
                </a:lnTo>
                <a:cubicBezTo>
                  <a:pt x="0" y="238693"/>
                  <a:pt x="102618" y="93879"/>
                  <a:pt x="248867" y="32021"/>
                </a:cubicBezTo>
                <a:close/>
              </a:path>
            </a:pathLst>
          </a:custGeom>
          <a:solidFill>
            <a:srgbClr val="97BAB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2489" b="0" i="0" u="none" strike="noStrike" kern="0" cap="none" spc="0" normalizeH="0" baseline="0" noProof="0">
              <a:ln>
                <a:noFill/>
              </a:ln>
              <a:solidFill>
                <a:srgbClr val="FFFFFF"/>
              </a:solidFill>
              <a:effectLst/>
              <a:uLnTx/>
              <a:uFillTx/>
              <a:latin typeface="Arial"/>
              <a:ea typeface="+mn-ea"/>
              <a:cs typeface="+mn-cs"/>
              <a:sym typeface="Arial"/>
            </a:endParaRPr>
          </a:p>
        </p:txBody>
      </p:sp>
    </p:spTree>
    <p:extLst>
      <p:ext uri="{BB962C8B-B14F-4D97-AF65-F5344CB8AC3E}">
        <p14:creationId xmlns:p14="http://schemas.microsoft.com/office/powerpoint/2010/main" val="3972026642"/>
      </p:ext>
    </p:extLst>
  </p:cSld>
  <p:clrMapOvr>
    <a:masterClrMapping/>
  </p:clrMapOvr>
</p:sldLayout>
</file>

<file path=ppt/slideLayouts/slideLayout297.xml><?xml version="1.0" encoding="utf-8"?>
<p:sldLayout xmlns:a="http://schemas.openxmlformats.org/drawingml/2006/main" xmlns:r="http://schemas.openxmlformats.org/officeDocument/2006/relationships" xmlns:p="http://schemas.openxmlformats.org/presentationml/2006/main" preserve="1" userDrawn="1">
  <p:cSld name="A_Three Column">
    <p:spTree>
      <p:nvGrpSpPr>
        <p:cNvPr id="1" name=""/>
        <p:cNvGrpSpPr/>
        <p:nvPr/>
      </p:nvGrpSpPr>
      <p:grpSpPr>
        <a:xfrm>
          <a:off x="0" y="0"/>
          <a:ext cx="0" cy="0"/>
          <a:chOff x="0" y="0"/>
          <a:chExt cx="0" cy="0"/>
        </a:xfrm>
      </p:grpSpPr>
      <p:sp>
        <p:nvSpPr>
          <p:cNvPr id="10" name="Text Placeholder 6">
            <a:extLst>
              <a:ext uri="{FF2B5EF4-FFF2-40B4-BE49-F238E27FC236}">
                <a16:creationId xmlns:a16="http://schemas.microsoft.com/office/drawing/2014/main" id="{398D5DF1-DDBB-E245-AC7B-C8C8292608C9}"/>
              </a:ext>
            </a:extLst>
          </p:cNvPr>
          <p:cNvSpPr>
            <a:spLocks noGrp="1"/>
          </p:cNvSpPr>
          <p:nvPr>
            <p:ph type="body" sz="quarter" idx="15" hasCustomPrompt="1"/>
          </p:nvPr>
        </p:nvSpPr>
        <p:spPr>
          <a:xfrm>
            <a:off x="350425" y="3306538"/>
            <a:ext cx="3229587" cy="1619054"/>
          </a:xfrm>
          <a:prstGeom prst="rect">
            <a:avLst/>
          </a:prstGeom>
        </p:spPr>
        <p:txBody>
          <a:bodyPr lIns="0" tIns="0" rIns="0" bIns="0">
            <a:noAutofit/>
          </a:bodyPr>
          <a:lstStyle>
            <a:lvl1pPr marL="0" indent="0" algn="l">
              <a:lnSpc>
                <a:spcPct val="120000"/>
              </a:lnSpc>
              <a:spcBef>
                <a:spcPts val="0"/>
              </a:spcBef>
              <a:spcAft>
                <a:spcPts val="1200"/>
              </a:spcAft>
              <a:buNone/>
              <a:defRPr sz="1400" b="0" i="0">
                <a:latin typeface="Inter Light" panose="02000403000000020004" pitchFamily="2" charset="0"/>
                <a:ea typeface="Inter Light" panose="02000403000000020004" pitchFamily="2" charset="0"/>
                <a:cs typeface="Inter Light" panose="02000403000000020004" pitchFamily="2" charset="0"/>
              </a:defRPr>
            </a:lvl1pPr>
            <a:lvl2pPr marL="457200" indent="0" algn="l">
              <a:buNone/>
              <a:defRPr/>
            </a:lvl2pPr>
            <a:lvl3pPr marL="914400" indent="0" algn="l">
              <a:buNone/>
              <a:defRPr/>
            </a:lvl3pPr>
            <a:lvl4pPr marL="1371600" indent="0" algn="l">
              <a:buNone/>
              <a:defRPr/>
            </a:lvl4pPr>
            <a:lvl5pPr marL="1828800" indent="0" algn="l">
              <a:buNone/>
              <a:defRPr/>
            </a:lvl5pPr>
          </a:lstStyle>
          <a:p>
            <a:pPr lvl="0"/>
            <a:r>
              <a:rPr lang="en-US"/>
              <a:t>Click here to add body text. This is placeholder text for a template layout with columns. This is a sample of a slide for a presentation deck. </a:t>
            </a:r>
          </a:p>
        </p:txBody>
      </p:sp>
      <p:sp>
        <p:nvSpPr>
          <p:cNvPr id="14" name="Text Placeholder 6">
            <a:extLst>
              <a:ext uri="{FF2B5EF4-FFF2-40B4-BE49-F238E27FC236}">
                <a16:creationId xmlns:a16="http://schemas.microsoft.com/office/drawing/2014/main" id="{10C6CBF9-566E-A047-AEF3-FDE832800D3F}"/>
              </a:ext>
            </a:extLst>
          </p:cNvPr>
          <p:cNvSpPr>
            <a:spLocks noGrp="1"/>
          </p:cNvSpPr>
          <p:nvPr>
            <p:ph type="body" sz="quarter" idx="45" hasCustomPrompt="1"/>
          </p:nvPr>
        </p:nvSpPr>
        <p:spPr>
          <a:xfrm>
            <a:off x="4216566" y="3306538"/>
            <a:ext cx="3229587" cy="1619054"/>
          </a:xfrm>
          <a:prstGeom prst="rect">
            <a:avLst/>
          </a:prstGeom>
        </p:spPr>
        <p:txBody>
          <a:bodyPr lIns="0" tIns="0" rIns="0" bIns="0">
            <a:noAutofit/>
          </a:bodyPr>
          <a:lstStyle>
            <a:lvl1pPr marL="0" indent="0" algn="l">
              <a:lnSpc>
                <a:spcPct val="120000"/>
              </a:lnSpc>
              <a:spcBef>
                <a:spcPts val="0"/>
              </a:spcBef>
              <a:spcAft>
                <a:spcPts val="1200"/>
              </a:spcAft>
              <a:buNone/>
              <a:defRPr sz="1400" b="0" i="0">
                <a:latin typeface="Inter Light" panose="02000403000000020004" pitchFamily="2" charset="0"/>
                <a:ea typeface="Inter Light" panose="02000403000000020004" pitchFamily="2" charset="0"/>
                <a:cs typeface="Inter Light" panose="02000403000000020004" pitchFamily="2" charset="0"/>
              </a:defRPr>
            </a:lvl1pPr>
            <a:lvl2pPr marL="457200" indent="0" algn="l">
              <a:buNone/>
              <a:defRPr/>
            </a:lvl2pPr>
            <a:lvl3pPr marL="914400" indent="0" algn="l">
              <a:buNone/>
              <a:defRPr/>
            </a:lvl3pPr>
            <a:lvl4pPr marL="1371600" indent="0" algn="l">
              <a:buNone/>
              <a:defRPr/>
            </a:lvl4pPr>
            <a:lvl5pPr marL="1828800" indent="0" algn="l">
              <a:buNone/>
              <a:defRPr/>
            </a:lvl5pPr>
          </a:lstStyle>
          <a:p>
            <a:pPr lvl="0"/>
            <a:r>
              <a:rPr lang="en-US"/>
              <a:t>Click here to add body text. This is placeholder text for a template layout with columns. This is a sample of a slide for a presentation deck. </a:t>
            </a:r>
          </a:p>
        </p:txBody>
      </p:sp>
      <p:sp>
        <p:nvSpPr>
          <p:cNvPr id="16" name="Text Placeholder 6">
            <a:extLst>
              <a:ext uri="{FF2B5EF4-FFF2-40B4-BE49-F238E27FC236}">
                <a16:creationId xmlns:a16="http://schemas.microsoft.com/office/drawing/2014/main" id="{644AACA7-8ACC-1D42-AD2D-6F5EEF3D10E1}"/>
              </a:ext>
            </a:extLst>
          </p:cNvPr>
          <p:cNvSpPr>
            <a:spLocks noGrp="1"/>
          </p:cNvSpPr>
          <p:nvPr>
            <p:ph type="body" sz="quarter" idx="47" hasCustomPrompt="1"/>
          </p:nvPr>
        </p:nvSpPr>
        <p:spPr>
          <a:xfrm>
            <a:off x="8042316" y="3306538"/>
            <a:ext cx="3229587" cy="1619054"/>
          </a:xfrm>
          <a:prstGeom prst="rect">
            <a:avLst/>
          </a:prstGeom>
        </p:spPr>
        <p:txBody>
          <a:bodyPr lIns="0" tIns="0" rIns="0" bIns="0">
            <a:noAutofit/>
          </a:bodyPr>
          <a:lstStyle>
            <a:lvl1pPr marL="0" indent="0" algn="l">
              <a:lnSpc>
                <a:spcPct val="120000"/>
              </a:lnSpc>
              <a:spcBef>
                <a:spcPts val="0"/>
              </a:spcBef>
              <a:spcAft>
                <a:spcPts val="1200"/>
              </a:spcAft>
              <a:buNone/>
              <a:defRPr sz="1400" b="0" i="0">
                <a:latin typeface="Inter Light" panose="02000403000000020004" pitchFamily="2" charset="0"/>
                <a:ea typeface="Inter Light" panose="02000403000000020004" pitchFamily="2" charset="0"/>
                <a:cs typeface="Inter Light" panose="02000403000000020004" pitchFamily="2" charset="0"/>
              </a:defRPr>
            </a:lvl1pPr>
            <a:lvl2pPr marL="457200" indent="0" algn="l">
              <a:buNone/>
              <a:defRPr/>
            </a:lvl2pPr>
            <a:lvl3pPr marL="914400" indent="0" algn="l">
              <a:buNone/>
              <a:defRPr/>
            </a:lvl3pPr>
            <a:lvl4pPr marL="1371600" indent="0" algn="l">
              <a:buNone/>
              <a:defRPr/>
            </a:lvl4pPr>
            <a:lvl5pPr marL="1828800" indent="0" algn="l">
              <a:buNone/>
              <a:defRPr/>
            </a:lvl5pPr>
          </a:lstStyle>
          <a:p>
            <a:pPr lvl="0"/>
            <a:r>
              <a:rPr lang="en-US"/>
              <a:t>Click here to add body text. This is placeholder text for a template layout with columns. This is a sample of a slide for a presentation deck. </a:t>
            </a:r>
          </a:p>
        </p:txBody>
      </p:sp>
      <p:sp>
        <p:nvSpPr>
          <p:cNvPr id="17" name="Title 1">
            <a:extLst>
              <a:ext uri="{FF2B5EF4-FFF2-40B4-BE49-F238E27FC236}">
                <a16:creationId xmlns:a16="http://schemas.microsoft.com/office/drawing/2014/main" id="{F6DFAD96-21D9-4D45-ACA0-4A469729E0A2}"/>
              </a:ext>
            </a:extLst>
          </p:cNvPr>
          <p:cNvSpPr>
            <a:spLocks noGrp="1"/>
          </p:cNvSpPr>
          <p:nvPr>
            <p:ph type="title" hasCustomPrompt="1"/>
          </p:nvPr>
        </p:nvSpPr>
        <p:spPr>
          <a:xfrm>
            <a:off x="318247" y="329453"/>
            <a:ext cx="10515600" cy="607595"/>
          </a:xfrm>
        </p:spPr>
        <p:txBody>
          <a:bodyPr/>
          <a:lstStyle>
            <a:lvl1pPr>
              <a:defRPr b="1" i="0">
                <a:latin typeface="Inter" panose="02000503000000020004" pitchFamily="2" charset="0"/>
                <a:ea typeface="Inter" panose="02000503000000020004" pitchFamily="2" charset="0"/>
                <a:cs typeface="Inter" panose="02000503000000020004" pitchFamily="2" charset="0"/>
              </a:defRPr>
            </a:lvl1pPr>
          </a:lstStyle>
          <a:p>
            <a:r>
              <a:rPr lang="en-US"/>
              <a:t>Click to edit slide title</a:t>
            </a:r>
          </a:p>
        </p:txBody>
      </p:sp>
      <p:sp>
        <p:nvSpPr>
          <p:cNvPr id="19" name="Text Placeholder 6">
            <a:extLst>
              <a:ext uri="{FF2B5EF4-FFF2-40B4-BE49-F238E27FC236}">
                <a16:creationId xmlns:a16="http://schemas.microsoft.com/office/drawing/2014/main" id="{4BCF6F48-62E9-D645-9430-DBA5C2A266BC}"/>
              </a:ext>
            </a:extLst>
          </p:cNvPr>
          <p:cNvSpPr>
            <a:spLocks noGrp="1"/>
          </p:cNvSpPr>
          <p:nvPr>
            <p:ph type="body" sz="quarter" idx="13" hasCustomPrompt="1"/>
          </p:nvPr>
        </p:nvSpPr>
        <p:spPr>
          <a:xfrm>
            <a:off x="334456" y="1049613"/>
            <a:ext cx="8445500" cy="518868"/>
          </a:xfrm>
          <a:prstGeom prst="rect">
            <a:avLst/>
          </a:prstGeom>
        </p:spPr>
        <p:txBody>
          <a:bodyPr lIns="0" tIns="0" rIns="0" bIns="0">
            <a:noAutofit/>
          </a:bodyPr>
          <a:lstStyle>
            <a:lvl1pPr marL="0" indent="0" algn="l">
              <a:spcBef>
                <a:spcPts val="0"/>
              </a:spcBef>
              <a:buNone/>
              <a:defRPr sz="2200" b="0" i="0">
                <a:latin typeface="Inter Light" panose="02000403000000020004" pitchFamily="2" charset="0"/>
                <a:ea typeface="Inter Light" panose="02000403000000020004" pitchFamily="2" charset="0"/>
                <a:cs typeface="Inter Light" panose="02000403000000020004" pitchFamily="2" charset="0"/>
              </a:defRPr>
            </a:lvl1pPr>
            <a:lvl2pPr marL="457200" indent="0" algn="l">
              <a:buNone/>
              <a:defRPr/>
            </a:lvl2pPr>
            <a:lvl3pPr marL="914400" indent="0" algn="l">
              <a:buNone/>
              <a:defRPr/>
            </a:lvl3pPr>
            <a:lvl4pPr marL="1371600" indent="0" algn="l">
              <a:buNone/>
              <a:defRPr/>
            </a:lvl4pPr>
            <a:lvl5pPr marL="1828800" indent="0" algn="l">
              <a:buNone/>
              <a:defRPr/>
            </a:lvl5pPr>
          </a:lstStyle>
          <a:p>
            <a:pPr lvl="0"/>
            <a:r>
              <a:rPr lang="en-US"/>
              <a:t>Add subhead here if needed</a:t>
            </a:r>
          </a:p>
        </p:txBody>
      </p:sp>
      <p:sp>
        <p:nvSpPr>
          <p:cNvPr id="13" name="Text Placeholder 3">
            <a:extLst>
              <a:ext uri="{FF2B5EF4-FFF2-40B4-BE49-F238E27FC236}">
                <a16:creationId xmlns:a16="http://schemas.microsoft.com/office/drawing/2014/main" id="{C5F66036-DDBF-D44F-9302-69B1749FC59E}"/>
              </a:ext>
            </a:extLst>
          </p:cNvPr>
          <p:cNvSpPr>
            <a:spLocks noGrp="1"/>
          </p:cNvSpPr>
          <p:nvPr>
            <p:ph type="body" sz="quarter" idx="17" hasCustomPrompt="1"/>
          </p:nvPr>
        </p:nvSpPr>
        <p:spPr>
          <a:xfrm>
            <a:off x="304800" y="2619687"/>
            <a:ext cx="3247503" cy="486406"/>
          </a:xfrm>
          <a:prstGeom prst="roundRect">
            <a:avLst>
              <a:gd name="adj" fmla="val 50000"/>
            </a:avLst>
          </a:prstGeom>
          <a:solidFill>
            <a:schemeClr val="accent1"/>
          </a:solidFill>
        </p:spPr>
        <p:txBody>
          <a:bodyPr lIns="0" tIns="0" rIns="0" bIns="0" anchor="ctr" anchorCtr="0">
            <a:noAutofit/>
          </a:bodyPr>
          <a:lstStyle>
            <a:lvl1pPr marL="0" indent="0" algn="ctr">
              <a:spcBef>
                <a:spcPts val="0"/>
              </a:spcBef>
              <a:buNone/>
              <a:defRPr sz="1600">
                <a:solidFill>
                  <a:schemeClr val="bg1"/>
                </a:solidFill>
              </a:defRPr>
            </a:lvl1pPr>
          </a:lstStyle>
          <a:p>
            <a:pPr lvl="0"/>
            <a:r>
              <a:rPr lang="en-US"/>
              <a:t>EDIT 21 CHARACTERS MAX</a:t>
            </a:r>
          </a:p>
        </p:txBody>
      </p:sp>
      <p:sp>
        <p:nvSpPr>
          <p:cNvPr id="15" name="Text Placeholder 3">
            <a:extLst>
              <a:ext uri="{FF2B5EF4-FFF2-40B4-BE49-F238E27FC236}">
                <a16:creationId xmlns:a16="http://schemas.microsoft.com/office/drawing/2014/main" id="{1903F096-007F-514C-9AC7-D94DD8297A12}"/>
              </a:ext>
            </a:extLst>
          </p:cNvPr>
          <p:cNvSpPr>
            <a:spLocks noGrp="1"/>
          </p:cNvSpPr>
          <p:nvPr>
            <p:ph type="body" sz="quarter" idx="18" hasCustomPrompt="1"/>
          </p:nvPr>
        </p:nvSpPr>
        <p:spPr>
          <a:xfrm>
            <a:off x="4162170" y="2619687"/>
            <a:ext cx="3256274" cy="486406"/>
          </a:xfrm>
          <a:prstGeom prst="roundRect">
            <a:avLst>
              <a:gd name="adj" fmla="val 50000"/>
            </a:avLst>
          </a:prstGeom>
          <a:solidFill>
            <a:schemeClr val="accent4"/>
          </a:solidFill>
        </p:spPr>
        <p:txBody>
          <a:bodyPr lIns="0" tIns="0" rIns="0" bIns="0" anchor="ctr" anchorCtr="0">
            <a:noAutofit/>
          </a:bodyPr>
          <a:lstStyle>
            <a:lvl1pPr marL="0" indent="0" algn="ctr">
              <a:spcBef>
                <a:spcPts val="0"/>
              </a:spcBef>
              <a:buNone/>
              <a:defRPr sz="1600">
                <a:solidFill>
                  <a:schemeClr val="bg1"/>
                </a:solidFill>
              </a:defRPr>
            </a:lvl1pPr>
          </a:lstStyle>
          <a:p>
            <a:pPr lvl="0"/>
            <a:r>
              <a:rPr lang="en-US"/>
              <a:t>EDIT 21 CHARACTERS MAX</a:t>
            </a:r>
          </a:p>
        </p:txBody>
      </p:sp>
      <p:sp>
        <p:nvSpPr>
          <p:cNvPr id="21" name="Text Placeholder 3">
            <a:extLst>
              <a:ext uri="{FF2B5EF4-FFF2-40B4-BE49-F238E27FC236}">
                <a16:creationId xmlns:a16="http://schemas.microsoft.com/office/drawing/2014/main" id="{8090CE46-F39A-D04C-A4F8-B155C97E0A11}"/>
              </a:ext>
            </a:extLst>
          </p:cNvPr>
          <p:cNvSpPr>
            <a:spLocks noGrp="1"/>
          </p:cNvSpPr>
          <p:nvPr>
            <p:ph type="body" sz="quarter" idx="48" hasCustomPrompt="1"/>
          </p:nvPr>
        </p:nvSpPr>
        <p:spPr>
          <a:xfrm>
            <a:off x="7982971" y="2619687"/>
            <a:ext cx="3256274" cy="486406"/>
          </a:xfrm>
          <a:prstGeom prst="roundRect">
            <a:avLst>
              <a:gd name="adj" fmla="val 50000"/>
            </a:avLst>
          </a:prstGeom>
          <a:solidFill>
            <a:srgbClr val="7F73A3"/>
          </a:solidFill>
        </p:spPr>
        <p:txBody>
          <a:bodyPr lIns="0" tIns="0" rIns="0" bIns="0" anchor="ctr" anchorCtr="0">
            <a:noAutofit/>
          </a:bodyPr>
          <a:lstStyle>
            <a:lvl1pPr marL="0" indent="0" algn="ctr">
              <a:spcBef>
                <a:spcPts val="0"/>
              </a:spcBef>
              <a:buNone/>
              <a:defRPr sz="1600">
                <a:solidFill>
                  <a:schemeClr val="bg1"/>
                </a:solidFill>
              </a:defRPr>
            </a:lvl1pPr>
          </a:lstStyle>
          <a:p>
            <a:pPr lvl="0"/>
            <a:r>
              <a:rPr lang="en-US"/>
              <a:t>EDIT 21 CHARACTERS MAX</a:t>
            </a:r>
          </a:p>
        </p:txBody>
      </p:sp>
    </p:spTree>
    <p:extLst>
      <p:ext uri="{BB962C8B-B14F-4D97-AF65-F5344CB8AC3E}">
        <p14:creationId xmlns:p14="http://schemas.microsoft.com/office/powerpoint/2010/main" val="2647067523"/>
      </p:ext>
    </p:extLst>
  </p:cSld>
  <p:clrMapOvr>
    <a:masterClrMapping/>
  </p:clrMapOvr>
</p:sldLayout>
</file>

<file path=ppt/slideLayouts/slideLayout298.xml><?xml version="1.0" encoding="utf-8"?>
<p:sldLayout xmlns:a="http://schemas.openxmlformats.org/drawingml/2006/main" xmlns:r="http://schemas.openxmlformats.org/officeDocument/2006/relationships" xmlns:p="http://schemas.openxmlformats.org/presentationml/2006/main" preserve="1" userDrawn="1">
  <p:cSld name="B_Three Column">
    <p:spTree>
      <p:nvGrpSpPr>
        <p:cNvPr id="1" name=""/>
        <p:cNvGrpSpPr/>
        <p:nvPr/>
      </p:nvGrpSpPr>
      <p:grpSpPr>
        <a:xfrm>
          <a:off x="0" y="0"/>
          <a:ext cx="0" cy="0"/>
          <a:chOff x="0" y="0"/>
          <a:chExt cx="0" cy="0"/>
        </a:xfrm>
      </p:grpSpPr>
      <p:sp>
        <p:nvSpPr>
          <p:cNvPr id="10" name="Text Placeholder 6">
            <a:extLst>
              <a:ext uri="{FF2B5EF4-FFF2-40B4-BE49-F238E27FC236}">
                <a16:creationId xmlns:a16="http://schemas.microsoft.com/office/drawing/2014/main" id="{398D5DF1-DDBB-E245-AC7B-C8C8292608C9}"/>
              </a:ext>
            </a:extLst>
          </p:cNvPr>
          <p:cNvSpPr>
            <a:spLocks noGrp="1"/>
          </p:cNvSpPr>
          <p:nvPr>
            <p:ph type="body" sz="quarter" idx="15" hasCustomPrompt="1"/>
          </p:nvPr>
        </p:nvSpPr>
        <p:spPr>
          <a:xfrm>
            <a:off x="349610" y="3116652"/>
            <a:ext cx="3229587" cy="1991796"/>
          </a:xfrm>
          <a:prstGeom prst="rect">
            <a:avLst/>
          </a:prstGeom>
        </p:spPr>
        <p:txBody>
          <a:bodyPr lIns="0" tIns="0" rIns="0" bIns="0">
            <a:noAutofit/>
          </a:bodyPr>
          <a:lstStyle>
            <a:lvl1pPr marL="0" indent="0" algn="l">
              <a:lnSpc>
                <a:spcPct val="120000"/>
              </a:lnSpc>
              <a:spcBef>
                <a:spcPts val="0"/>
              </a:spcBef>
              <a:spcAft>
                <a:spcPts val="1200"/>
              </a:spcAft>
              <a:buNone/>
              <a:defRPr sz="1400" b="0" i="0">
                <a:latin typeface="Inter Light" panose="02000403000000020004" pitchFamily="2" charset="0"/>
                <a:ea typeface="Inter Light" panose="02000403000000020004" pitchFamily="2" charset="0"/>
                <a:cs typeface="Inter Light" panose="02000403000000020004" pitchFamily="2" charset="0"/>
              </a:defRPr>
            </a:lvl1pPr>
            <a:lvl2pPr marL="457200" indent="0" algn="l">
              <a:buNone/>
              <a:defRPr/>
            </a:lvl2pPr>
            <a:lvl3pPr marL="914400" indent="0" algn="l">
              <a:buNone/>
              <a:defRPr/>
            </a:lvl3pPr>
            <a:lvl4pPr marL="1371600" indent="0" algn="l">
              <a:buNone/>
              <a:defRPr/>
            </a:lvl4pPr>
            <a:lvl5pPr marL="1828800" indent="0" algn="l">
              <a:buNone/>
              <a:defRPr/>
            </a:lvl5pPr>
          </a:lstStyle>
          <a:p>
            <a:pPr lvl="0"/>
            <a:r>
              <a:rPr lang="en-US"/>
              <a:t>Click here to add body text. This is placeholder text for a template layout with columns. This is a sample of a slide for a presentation deck. </a:t>
            </a:r>
          </a:p>
        </p:txBody>
      </p:sp>
      <p:sp>
        <p:nvSpPr>
          <p:cNvPr id="14" name="Text Placeholder 6">
            <a:extLst>
              <a:ext uri="{FF2B5EF4-FFF2-40B4-BE49-F238E27FC236}">
                <a16:creationId xmlns:a16="http://schemas.microsoft.com/office/drawing/2014/main" id="{10C6CBF9-566E-A047-AEF3-FDE832800D3F}"/>
              </a:ext>
            </a:extLst>
          </p:cNvPr>
          <p:cNvSpPr>
            <a:spLocks noGrp="1"/>
          </p:cNvSpPr>
          <p:nvPr>
            <p:ph type="body" sz="quarter" idx="45" hasCustomPrompt="1"/>
          </p:nvPr>
        </p:nvSpPr>
        <p:spPr>
          <a:xfrm>
            <a:off x="4196053" y="3116652"/>
            <a:ext cx="3229587" cy="1991796"/>
          </a:xfrm>
          <a:prstGeom prst="rect">
            <a:avLst/>
          </a:prstGeom>
        </p:spPr>
        <p:txBody>
          <a:bodyPr lIns="0" tIns="0" rIns="0" bIns="0">
            <a:noAutofit/>
          </a:bodyPr>
          <a:lstStyle>
            <a:lvl1pPr marL="0" indent="0" algn="l">
              <a:lnSpc>
                <a:spcPct val="120000"/>
              </a:lnSpc>
              <a:spcBef>
                <a:spcPts val="0"/>
              </a:spcBef>
              <a:spcAft>
                <a:spcPts val="1200"/>
              </a:spcAft>
              <a:buNone/>
              <a:defRPr sz="1400" b="0" i="0">
                <a:latin typeface="Inter Light" panose="02000403000000020004" pitchFamily="2" charset="0"/>
                <a:ea typeface="Inter Light" panose="02000403000000020004" pitchFamily="2" charset="0"/>
                <a:cs typeface="Inter Light" panose="02000403000000020004" pitchFamily="2" charset="0"/>
              </a:defRPr>
            </a:lvl1pPr>
            <a:lvl2pPr marL="457200" indent="0" algn="l">
              <a:buNone/>
              <a:defRPr/>
            </a:lvl2pPr>
            <a:lvl3pPr marL="914400" indent="0" algn="l">
              <a:buNone/>
              <a:defRPr/>
            </a:lvl3pPr>
            <a:lvl4pPr marL="1371600" indent="0" algn="l">
              <a:buNone/>
              <a:defRPr/>
            </a:lvl4pPr>
            <a:lvl5pPr marL="1828800" indent="0" algn="l">
              <a:buNone/>
              <a:defRPr/>
            </a:lvl5pPr>
          </a:lstStyle>
          <a:p>
            <a:pPr lvl="0"/>
            <a:r>
              <a:rPr lang="en-US"/>
              <a:t>Click here to add body text. This is placeholder text for a template layout with columns. This is a sample of a slide for a presentation deck. </a:t>
            </a:r>
          </a:p>
        </p:txBody>
      </p:sp>
      <p:sp>
        <p:nvSpPr>
          <p:cNvPr id="16" name="Text Placeholder 6">
            <a:extLst>
              <a:ext uri="{FF2B5EF4-FFF2-40B4-BE49-F238E27FC236}">
                <a16:creationId xmlns:a16="http://schemas.microsoft.com/office/drawing/2014/main" id="{644AACA7-8ACC-1D42-AD2D-6F5EEF3D10E1}"/>
              </a:ext>
            </a:extLst>
          </p:cNvPr>
          <p:cNvSpPr>
            <a:spLocks noGrp="1"/>
          </p:cNvSpPr>
          <p:nvPr>
            <p:ph type="body" sz="quarter" idx="47" hasCustomPrompt="1"/>
          </p:nvPr>
        </p:nvSpPr>
        <p:spPr>
          <a:xfrm>
            <a:off x="8036065" y="3116652"/>
            <a:ext cx="3229587" cy="1991796"/>
          </a:xfrm>
          <a:prstGeom prst="rect">
            <a:avLst/>
          </a:prstGeom>
        </p:spPr>
        <p:txBody>
          <a:bodyPr lIns="0" tIns="0" rIns="0" bIns="0">
            <a:noAutofit/>
          </a:bodyPr>
          <a:lstStyle>
            <a:lvl1pPr marL="0" indent="0" algn="l">
              <a:lnSpc>
                <a:spcPct val="120000"/>
              </a:lnSpc>
              <a:spcBef>
                <a:spcPts val="0"/>
              </a:spcBef>
              <a:spcAft>
                <a:spcPts val="1200"/>
              </a:spcAft>
              <a:buNone/>
              <a:defRPr sz="1400" b="0" i="0">
                <a:latin typeface="Inter Light" panose="02000403000000020004" pitchFamily="2" charset="0"/>
                <a:ea typeface="Inter Light" panose="02000403000000020004" pitchFamily="2" charset="0"/>
                <a:cs typeface="Inter Light" panose="02000403000000020004" pitchFamily="2" charset="0"/>
              </a:defRPr>
            </a:lvl1pPr>
            <a:lvl2pPr marL="457200" indent="0" algn="l">
              <a:buNone/>
              <a:defRPr/>
            </a:lvl2pPr>
            <a:lvl3pPr marL="914400" indent="0" algn="l">
              <a:buNone/>
              <a:defRPr/>
            </a:lvl3pPr>
            <a:lvl4pPr marL="1371600" indent="0" algn="l">
              <a:buNone/>
              <a:defRPr/>
            </a:lvl4pPr>
            <a:lvl5pPr marL="1828800" indent="0" algn="l">
              <a:buNone/>
              <a:defRPr/>
            </a:lvl5pPr>
          </a:lstStyle>
          <a:p>
            <a:pPr lvl="0"/>
            <a:r>
              <a:rPr lang="en-US"/>
              <a:t>Click here to add body text. This is placeholder text for a template layout with columns. This is a sample of a slide for a presentation deck. </a:t>
            </a:r>
          </a:p>
        </p:txBody>
      </p:sp>
      <p:sp>
        <p:nvSpPr>
          <p:cNvPr id="18" name="Text Placeholder 6">
            <a:extLst>
              <a:ext uri="{FF2B5EF4-FFF2-40B4-BE49-F238E27FC236}">
                <a16:creationId xmlns:a16="http://schemas.microsoft.com/office/drawing/2014/main" id="{1B1380B6-6272-E945-B4A6-41A3036EC6DF}"/>
              </a:ext>
            </a:extLst>
          </p:cNvPr>
          <p:cNvSpPr>
            <a:spLocks noGrp="1"/>
          </p:cNvSpPr>
          <p:nvPr>
            <p:ph type="body" sz="quarter" idx="48" hasCustomPrompt="1"/>
          </p:nvPr>
        </p:nvSpPr>
        <p:spPr>
          <a:xfrm>
            <a:off x="349610" y="2259106"/>
            <a:ext cx="3229587" cy="688757"/>
          </a:xfrm>
          <a:prstGeom prst="rect">
            <a:avLst/>
          </a:prstGeom>
        </p:spPr>
        <p:txBody>
          <a:bodyPr lIns="0" tIns="0" rIns="0" bIns="0" anchor="b" anchorCtr="0">
            <a:noAutofit/>
          </a:bodyPr>
          <a:lstStyle>
            <a:lvl1pPr marL="0" indent="0" algn="l">
              <a:lnSpc>
                <a:spcPct val="100000"/>
              </a:lnSpc>
              <a:spcBef>
                <a:spcPts val="0"/>
              </a:spcBef>
              <a:buNone/>
              <a:defRPr sz="1800" b="0" i="0">
                <a:latin typeface="Inter Semi Bold" panose="02000503000000020004" pitchFamily="2" charset="0"/>
                <a:ea typeface="Inter Semi Bold" panose="02000503000000020004" pitchFamily="2" charset="0"/>
                <a:cs typeface="Inter Semi Bold" panose="02000503000000020004" pitchFamily="2" charset="0"/>
              </a:defRPr>
            </a:lvl1pPr>
            <a:lvl2pPr marL="457200" indent="0" algn="l">
              <a:buNone/>
              <a:defRPr/>
            </a:lvl2pPr>
            <a:lvl3pPr marL="914400" indent="0" algn="l">
              <a:buNone/>
              <a:defRPr/>
            </a:lvl3pPr>
            <a:lvl4pPr marL="1371600" indent="0" algn="l">
              <a:buNone/>
              <a:defRPr/>
            </a:lvl4pPr>
            <a:lvl5pPr marL="1828800" indent="0" algn="l">
              <a:buNone/>
              <a:defRPr/>
            </a:lvl5pPr>
          </a:lstStyle>
          <a:p>
            <a:pPr lvl="0"/>
            <a:r>
              <a:rPr lang="en-US"/>
              <a:t>ADD TEXT HERE </a:t>
            </a:r>
          </a:p>
        </p:txBody>
      </p:sp>
      <p:sp>
        <p:nvSpPr>
          <p:cNvPr id="19" name="Text Placeholder 6">
            <a:extLst>
              <a:ext uri="{FF2B5EF4-FFF2-40B4-BE49-F238E27FC236}">
                <a16:creationId xmlns:a16="http://schemas.microsoft.com/office/drawing/2014/main" id="{2BB97DA2-D7C7-7D4C-A678-822CD2EA2037}"/>
              </a:ext>
            </a:extLst>
          </p:cNvPr>
          <p:cNvSpPr>
            <a:spLocks noGrp="1"/>
          </p:cNvSpPr>
          <p:nvPr>
            <p:ph type="body" sz="quarter" idx="49" hasCustomPrompt="1"/>
          </p:nvPr>
        </p:nvSpPr>
        <p:spPr>
          <a:xfrm>
            <a:off x="4196053" y="2259106"/>
            <a:ext cx="3229587" cy="688757"/>
          </a:xfrm>
          <a:prstGeom prst="rect">
            <a:avLst/>
          </a:prstGeom>
        </p:spPr>
        <p:txBody>
          <a:bodyPr lIns="0" tIns="0" rIns="0" bIns="0" anchor="b" anchorCtr="0">
            <a:noAutofit/>
          </a:bodyPr>
          <a:lstStyle>
            <a:lvl1pPr marL="0" indent="0" algn="l">
              <a:lnSpc>
                <a:spcPct val="100000"/>
              </a:lnSpc>
              <a:spcBef>
                <a:spcPts val="0"/>
              </a:spcBef>
              <a:buNone/>
              <a:defRPr sz="1800" b="0" i="0">
                <a:latin typeface="Inter Semi Bold" panose="02000503000000020004" pitchFamily="2" charset="0"/>
                <a:ea typeface="Inter Semi Bold" panose="02000503000000020004" pitchFamily="2" charset="0"/>
                <a:cs typeface="Inter Semi Bold" panose="02000503000000020004" pitchFamily="2" charset="0"/>
              </a:defRPr>
            </a:lvl1pPr>
            <a:lvl2pPr marL="457200" indent="0" algn="l">
              <a:buNone/>
              <a:defRPr/>
            </a:lvl2pPr>
            <a:lvl3pPr marL="914400" indent="0" algn="l">
              <a:buNone/>
              <a:defRPr/>
            </a:lvl3pPr>
            <a:lvl4pPr marL="1371600" indent="0" algn="l">
              <a:buNone/>
              <a:defRPr/>
            </a:lvl4pPr>
            <a:lvl5pPr marL="1828800" indent="0" algn="l">
              <a:buNone/>
              <a:defRPr/>
            </a:lvl5pPr>
          </a:lstStyle>
          <a:p>
            <a:pPr lvl="0"/>
            <a:r>
              <a:rPr lang="en-US"/>
              <a:t>ADD TEXT HERE </a:t>
            </a:r>
          </a:p>
        </p:txBody>
      </p:sp>
      <p:sp>
        <p:nvSpPr>
          <p:cNvPr id="20" name="Text Placeholder 6">
            <a:extLst>
              <a:ext uri="{FF2B5EF4-FFF2-40B4-BE49-F238E27FC236}">
                <a16:creationId xmlns:a16="http://schemas.microsoft.com/office/drawing/2014/main" id="{7D44F36C-5CD9-9748-B218-4B437C022385}"/>
              </a:ext>
            </a:extLst>
          </p:cNvPr>
          <p:cNvSpPr>
            <a:spLocks noGrp="1"/>
          </p:cNvSpPr>
          <p:nvPr>
            <p:ph type="body" sz="quarter" idx="50" hasCustomPrompt="1"/>
          </p:nvPr>
        </p:nvSpPr>
        <p:spPr>
          <a:xfrm>
            <a:off x="8036065" y="2259106"/>
            <a:ext cx="3229587" cy="688757"/>
          </a:xfrm>
          <a:prstGeom prst="rect">
            <a:avLst/>
          </a:prstGeom>
        </p:spPr>
        <p:txBody>
          <a:bodyPr lIns="0" tIns="0" rIns="0" bIns="0" anchor="b" anchorCtr="0">
            <a:noAutofit/>
          </a:bodyPr>
          <a:lstStyle>
            <a:lvl1pPr marL="0" indent="0" algn="l">
              <a:lnSpc>
                <a:spcPct val="100000"/>
              </a:lnSpc>
              <a:spcBef>
                <a:spcPts val="0"/>
              </a:spcBef>
              <a:buNone/>
              <a:defRPr sz="1800" b="0" i="0">
                <a:latin typeface="Inter Semi Bold" panose="02000503000000020004" pitchFamily="2" charset="0"/>
                <a:ea typeface="Inter Semi Bold" panose="02000503000000020004" pitchFamily="2" charset="0"/>
                <a:cs typeface="Inter Semi Bold" panose="02000503000000020004" pitchFamily="2" charset="0"/>
              </a:defRPr>
            </a:lvl1pPr>
            <a:lvl2pPr marL="457200" indent="0" algn="l">
              <a:buNone/>
              <a:defRPr/>
            </a:lvl2pPr>
            <a:lvl3pPr marL="914400" indent="0" algn="l">
              <a:buNone/>
              <a:defRPr/>
            </a:lvl3pPr>
            <a:lvl4pPr marL="1371600" indent="0" algn="l">
              <a:buNone/>
              <a:defRPr/>
            </a:lvl4pPr>
            <a:lvl5pPr marL="1828800" indent="0" algn="l">
              <a:buNone/>
              <a:defRPr/>
            </a:lvl5pPr>
          </a:lstStyle>
          <a:p>
            <a:pPr lvl="0"/>
            <a:r>
              <a:rPr lang="en-US"/>
              <a:t>ADD TEXT HERE </a:t>
            </a:r>
          </a:p>
        </p:txBody>
      </p:sp>
      <p:sp>
        <p:nvSpPr>
          <p:cNvPr id="24" name="Title 1">
            <a:extLst>
              <a:ext uri="{FF2B5EF4-FFF2-40B4-BE49-F238E27FC236}">
                <a16:creationId xmlns:a16="http://schemas.microsoft.com/office/drawing/2014/main" id="{F5E739D7-57E7-1B4E-926A-8F319521F16F}"/>
              </a:ext>
            </a:extLst>
          </p:cNvPr>
          <p:cNvSpPr>
            <a:spLocks noGrp="1"/>
          </p:cNvSpPr>
          <p:nvPr>
            <p:ph type="title" hasCustomPrompt="1"/>
          </p:nvPr>
        </p:nvSpPr>
        <p:spPr>
          <a:xfrm>
            <a:off x="318247" y="329453"/>
            <a:ext cx="10515600" cy="607595"/>
          </a:xfrm>
        </p:spPr>
        <p:txBody>
          <a:bodyPr/>
          <a:lstStyle>
            <a:lvl1pPr>
              <a:defRPr b="1" i="0">
                <a:latin typeface="Inter" panose="02000503000000020004" pitchFamily="2" charset="0"/>
                <a:ea typeface="Inter" panose="02000503000000020004" pitchFamily="2" charset="0"/>
                <a:cs typeface="Inter" panose="02000503000000020004" pitchFamily="2" charset="0"/>
              </a:defRPr>
            </a:lvl1pPr>
          </a:lstStyle>
          <a:p>
            <a:r>
              <a:rPr lang="en-US"/>
              <a:t>Click to edit slide title</a:t>
            </a:r>
          </a:p>
        </p:txBody>
      </p:sp>
      <p:sp>
        <p:nvSpPr>
          <p:cNvPr id="25" name="Text Placeholder 6">
            <a:extLst>
              <a:ext uri="{FF2B5EF4-FFF2-40B4-BE49-F238E27FC236}">
                <a16:creationId xmlns:a16="http://schemas.microsoft.com/office/drawing/2014/main" id="{7765F7F5-6240-3041-9D88-1906CE1A1102}"/>
              </a:ext>
            </a:extLst>
          </p:cNvPr>
          <p:cNvSpPr>
            <a:spLocks noGrp="1"/>
          </p:cNvSpPr>
          <p:nvPr>
            <p:ph type="body" sz="quarter" idx="13" hasCustomPrompt="1"/>
          </p:nvPr>
        </p:nvSpPr>
        <p:spPr>
          <a:xfrm>
            <a:off x="334456" y="1049613"/>
            <a:ext cx="8445500" cy="518868"/>
          </a:xfrm>
          <a:prstGeom prst="rect">
            <a:avLst/>
          </a:prstGeom>
        </p:spPr>
        <p:txBody>
          <a:bodyPr lIns="0" tIns="0" rIns="0" bIns="0">
            <a:noAutofit/>
          </a:bodyPr>
          <a:lstStyle>
            <a:lvl1pPr marL="0" indent="0" algn="l">
              <a:spcBef>
                <a:spcPts val="0"/>
              </a:spcBef>
              <a:buNone/>
              <a:defRPr sz="2200" b="0" i="0">
                <a:latin typeface="Inter Light" panose="02000403000000020004" pitchFamily="2" charset="0"/>
                <a:ea typeface="Inter Light" panose="02000403000000020004" pitchFamily="2" charset="0"/>
                <a:cs typeface="Inter Light" panose="02000403000000020004" pitchFamily="2" charset="0"/>
              </a:defRPr>
            </a:lvl1pPr>
            <a:lvl2pPr marL="457200" indent="0" algn="l">
              <a:buNone/>
              <a:defRPr/>
            </a:lvl2pPr>
            <a:lvl3pPr marL="914400" indent="0" algn="l">
              <a:buNone/>
              <a:defRPr/>
            </a:lvl3pPr>
            <a:lvl4pPr marL="1371600" indent="0" algn="l">
              <a:buNone/>
              <a:defRPr/>
            </a:lvl4pPr>
            <a:lvl5pPr marL="1828800" indent="0" algn="l">
              <a:buNone/>
              <a:defRPr/>
            </a:lvl5pPr>
          </a:lstStyle>
          <a:p>
            <a:pPr lvl="0"/>
            <a:r>
              <a:rPr lang="en-US"/>
              <a:t>Add subhead here if needed</a:t>
            </a:r>
          </a:p>
        </p:txBody>
      </p:sp>
      <p:sp>
        <p:nvSpPr>
          <p:cNvPr id="12" name="Freeform 11">
            <a:extLst>
              <a:ext uri="{FF2B5EF4-FFF2-40B4-BE49-F238E27FC236}">
                <a16:creationId xmlns:a16="http://schemas.microsoft.com/office/drawing/2014/main" id="{2569042E-F13E-4D46-8676-AF17BC401856}"/>
              </a:ext>
            </a:extLst>
          </p:cNvPr>
          <p:cNvSpPr/>
          <p:nvPr userDrawn="1"/>
        </p:nvSpPr>
        <p:spPr>
          <a:xfrm rot="1450454">
            <a:off x="9717249" y="5436915"/>
            <a:ext cx="1028792" cy="1802670"/>
          </a:xfrm>
          <a:custGeom>
            <a:avLst/>
            <a:gdLst>
              <a:gd name="connsiteX0" fmla="*/ 314170 w 1028792"/>
              <a:gd name="connsiteY0" fmla="*/ 40424 h 1802670"/>
              <a:gd name="connsiteX1" fmla="*/ 514396 w 1028792"/>
              <a:gd name="connsiteY1" fmla="*/ 0 h 1802670"/>
              <a:gd name="connsiteX2" fmla="*/ 1028792 w 1028792"/>
              <a:gd name="connsiteY2" fmla="*/ 514396 h 1802670"/>
              <a:gd name="connsiteX3" fmla="*/ 1028791 w 1028792"/>
              <a:gd name="connsiteY3" fmla="*/ 1340869 h 1802670"/>
              <a:gd name="connsiteX4" fmla="*/ 0 w 1028792"/>
              <a:gd name="connsiteY4" fmla="*/ 1802670 h 1802670"/>
              <a:gd name="connsiteX5" fmla="*/ 0 w 1028792"/>
              <a:gd name="connsiteY5" fmla="*/ 514396 h 1802670"/>
              <a:gd name="connsiteX6" fmla="*/ 314170 w 1028792"/>
              <a:gd name="connsiteY6" fmla="*/ 40424 h 1802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28792" h="1802670">
                <a:moveTo>
                  <a:pt x="314170" y="40424"/>
                </a:moveTo>
                <a:cubicBezTo>
                  <a:pt x="375711" y="14394"/>
                  <a:pt x="443373" y="0"/>
                  <a:pt x="514396" y="0"/>
                </a:cubicBezTo>
                <a:cubicBezTo>
                  <a:pt x="798489" y="0"/>
                  <a:pt x="1028792" y="230303"/>
                  <a:pt x="1028792" y="514396"/>
                </a:cubicBezTo>
                <a:lnTo>
                  <a:pt x="1028791" y="1340869"/>
                </a:lnTo>
                <a:lnTo>
                  <a:pt x="0" y="1802670"/>
                </a:lnTo>
                <a:lnTo>
                  <a:pt x="0" y="514396"/>
                </a:lnTo>
                <a:cubicBezTo>
                  <a:pt x="0" y="301326"/>
                  <a:pt x="129545" y="118513"/>
                  <a:pt x="314170" y="40424"/>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2489" b="0" i="0" u="none" strike="noStrike" kern="0" cap="none" spc="0" normalizeH="0" baseline="0" noProof="0">
              <a:ln>
                <a:noFill/>
              </a:ln>
              <a:solidFill>
                <a:srgbClr val="FFFFFF"/>
              </a:solidFill>
              <a:effectLst/>
              <a:uLnTx/>
              <a:uFillTx/>
              <a:latin typeface="Arial"/>
              <a:ea typeface="+mn-ea"/>
              <a:cs typeface="+mn-cs"/>
              <a:sym typeface="Arial"/>
            </a:endParaRPr>
          </a:p>
        </p:txBody>
      </p:sp>
      <p:sp>
        <p:nvSpPr>
          <p:cNvPr id="13" name="Freeform 12">
            <a:extLst>
              <a:ext uri="{FF2B5EF4-FFF2-40B4-BE49-F238E27FC236}">
                <a16:creationId xmlns:a16="http://schemas.microsoft.com/office/drawing/2014/main" id="{478E368C-137B-9D44-A178-B44522E3A1BF}"/>
              </a:ext>
            </a:extLst>
          </p:cNvPr>
          <p:cNvSpPr/>
          <p:nvPr userDrawn="1"/>
        </p:nvSpPr>
        <p:spPr>
          <a:xfrm rot="1471785">
            <a:off x="9134021" y="5891990"/>
            <a:ext cx="814948" cy="1273112"/>
          </a:xfrm>
          <a:custGeom>
            <a:avLst/>
            <a:gdLst>
              <a:gd name="connsiteX0" fmla="*/ 248867 w 814948"/>
              <a:gd name="connsiteY0" fmla="*/ 32021 h 1273112"/>
              <a:gd name="connsiteX1" fmla="*/ 407474 w 814948"/>
              <a:gd name="connsiteY1" fmla="*/ 0 h 1273112"/>
              <a:gd name="connsiteX2" fmla="*/ 814948 w 814948"/>
              <a:gd name="connsiteY2" fmla="*/ 407474 h 1273112"/>
              <a:gd name="connsiteX3" fmla="*/ 814948 w 814948"/>
              <a:gd name="connsiteY3" fmla="*/ 901208 h 1273112"/>
              <a:gd name="connsiteX4" fmla="*/ 0 w 814948"/>
              <a:gd name="connsiteY4" fmla="*/ 1273112 h 1273112"/>
              <a:gd name="connsiteX5" fmla="*/ 0 w 814948"/>
              <a:gd name="connsiteY5" fmla="*/ 407474 h 1273112"/>
              <a:gd name="connsiteX6" fmla="*/ 248867 w 814948"/>
              <a:gd name="connsiteY6" fmla="*/ 32021 h 1273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4948" h="1273112">
                <a:moveTo>
                  <a:pt x="248867" y="32021"/>
                </a:moveTo>
                <a:cubicBezTo>
                  <a:pt x="297616" y="11402"/>
                  <a:pt x="351214" y="0"/>
                  <a:pt x="407474" y="0"/>
                </a:cubicBezTo>
                <a:cubicBezTo>
                  <a:pt x="632516" y="0"/>
                  <a:pt x="814948" y="182432"/>
                  <a:pt x="814948" y="407474"/>
                </a:cubicBezTo>
                <a:lnTo>
                  <a:pt x="814948" y="901208"/>
                </a:lnTo>
                <a:lnTo>
                  <a:pt x="0" y="1273112"/>
                </a:lnTo>
                <a:lnTo>
                  <a:pt x="0" y="407474"/>
                </a:lnTo>
                <a:cubicBezTo>
                  <a:pt x="0" y="238693"/>
                  <a:pt x="102618" y="93879"/>
                  <a:pt x="248867" y="32021"/>
                </a:cubicBezTo>
                <a:close/>
              </a:path>
            </a:pathLst>
          </a:custGeom>
          <a:solidFill>
            <a:srgbClr val="FDE48A"/>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2489" b="0" i="0" u="none" strike="noStrike" kern="0" cap="none" spc="0" normalizeH="0" baseline="0" noProof="0">
              <a:ln>
                <a:noFill/>
              </a:ln>
              <a:solidFill>
                <a:srgbClr val="FFFFFF"/>
              </a:solidFill>
              <a:effectLst/>
              <a:uLnTx/>
              <a:uFillTx/>
              <a:latin typeface="Arial"/>
              <a:ea typeface="+mn-ea"/>
              <a:cs typeface="+mn-cs"/>
              <a:sym typeface="Arial"/>
            </a:endParaRPr>
          </a:p>
        </p:txBody>
      </p:sp>
    </p:spTree>
    <p:extLst>
      <p:ext uri="{BB962C8B-B14F-4D97-AF65-F5344CB8AC3E}">
        <p14:creationId xmlns:p14="http://schemas.microsoft.com/office/powerpoint/2010/main" val="3218648324"/>
      </p:ext>
    </p:extLst>
  </p:cSld>
  <p:clrMapOvr>
    <a:masterClrMapping/>
  </p:clrMapOvr>
</p:sldLayout>
</file>

<file path=ppt/slideLayouts/slideLayout299.xml><?xml version="1.0" encoding="utf-8"?>
<p:sldLayout xmlns:a="http://schemas.openxmlformats.org/drawingml/2006/main" xmlns:r="http://schemas.openxmlformats.org/officeDocument/2006/relationships" xmlns:p="http://schemas.openxmlformats.org/presentationml/2006/main" preserve="1" userDrawn="1">
  <p:cSld name="Three-column with icons">
    <p:spTree>
      <p:nvGrpSpPr>
        <p:cNvPr id="1" name=""/>
        <p:cNvGrpSpPr/>
        <p:nvPr/>
      </p:nvGrpSpPr>
      <p:grpSpPr>
        <a:xfrm>
          <a:off x="0" y="0"/>
          <a:ext cx="0" cy="0"/>
          <a:chOff x="0" y="0"/>
          <a:chExt cx="0" cy="0"/>
        </a:xfrm>
      </p:grpSpPr>
      <p:sp>
        <p:nvSpPr>
          <p:cNvPr id="15" name="Text Placeholder 39">
            <a:extLst>
              <a:ext uri="{FF2B5EF4-FFF2-40B4-BE49-F238E27FC236}">
                <a16:creationId xmlns:a16="http://schemas.microsoft.com/office/drawing/2014/main" id="{DDBE3C6E-0E62-8548-BC9D-49BAEB94B464}"/>
              </a:ext>
            </a:extLst>
          </p:cNvPr>
          <p:cNvSpPr>
            <a:spLocks noGrp="1"/>
          </p:cNvSpPr>
          <p:nvPr>
            <p:ph type="body" sz="quarter" idx="34" hasCustomPrompt="1"/>
          </p:nvPr>
        </p:nvSpPr>
        <p:spPr>
          <a:xfrm>
            <a:off x="356055" y="4139938"/>
            <a:ext cx="3035540" cy="1554179"/>
          </a:xfrm>
          <a:prstGeom prst="rect">
            <a:avLst/>
          </a:prstGeom>
        </p:spPr>
        <p:txBody>
          <a:bodyPr lIns="0" tIns="0" rIns="0" bIns="0">
            <a:noAutofit/>
          </a:bodyPr>
          <a:lstStyle>
            <a:lvl1pPr marL="0" indent="0" algn="l">
              <a:lnSpc>
                <a:spcPct val="120000"/>
              </a:lnSpc>
              <a:spcBef>
                <a:spcPts val="0"/>
              </a:spcBef>
              <a:spcAft>
                <a:spcPts val="1200"/>
              </a:spcAft>
              <a:buNone/>
              <a:defRPr sz="1400" b="0" i="0">
                <a:solidFill>
                  <a:schemeClr val="tx1"/>
                </a:solidFill>
                <a:latin typeface="Inter Light" panose="02000403000000020004" pitchFamily="2" charset="0"/>
                <a:ea typeface="Inter Light" panose="02000403000000020004" pitchFamily="2" charset="0"/>
                <a:cs typeface="Inter Light" panose="02000403000000020004" pitchFamily="2" charset="0"/>
              </a:defRPr>
            </a:lvl1pPr>
          </a:lstStyle>
          <a:p>
            <a:pPr lvl="0"/>
            <a:r>
              <a:rPr lang="en-US" sz="1400"/>
              <a:t>Click to edit caption text. This is a sample of text in a three column layout. This is a sample of a slide in a presentation deck. </a:t>
            </a:r>
            <a:endParaRPr lang="en-US"/>
          </a:p>
        </p:txBody>
      </p:sp>
      <p:sp>
        <p:nvSpPr>
          <p:cNvPr id="24" name="Text Placeholder 6">
            <a:extLst>
              <a:ext uri="{FF2B5EF4-FFF2-40B4-BE49-F238E27FC236}">
                <a16:creationId xmlns:a16="http://schemas.microsoft.com/office/drawing/2014/main" id="{CEAF532E-3B6C-E547-B07F-E8F1F34AD150}"/>
              </a:ext>
            </a:extLst>
          </p:cNvPr>
          <p:cNvSpPr>
            <a:spLocks noGrp="1"/>
          </p:cNvSpPr>
          <p:nvPr>
            <p:ph type="body" sz="quarter" idx="48" hasCustomPrompt="1"/>
          </p:nvPr>
        </p:nvSpPr>
        <p:spPr>
          <a:xfrm>
            <a:off x="349610" y="3588272"/>
            <a:ext cx="3022107" cy="366724"/>
          </a:xfrm>
          <a:prstGeom prst="rect">
            <a:avLst/>
          </a:prstGeom>
        </p:spPr>
        <p:txBody>
          <a:bodyPr lIns="0" tIns="0" rIns="0" bIns="0">
            <a:noAutofit/>
          </a:bodyPr>
          <a:lstStyle>
            <a:lvl1pPr marL="0" indent="0" algn="l">
              <a:lnSpc>
                <a:spcPct val="100000"/>
              </a:lnSpc>
              <a:spcBef>
                <a:spcPts val="0"/>
              </a:spcBef>
              <a:spcAft>
                <a:spcPts val="0"/>
              </a:spcAft>
              <a:buNone/>
              <a:defRPr sz="1800" b="1" i="0">
                <a:latin typeface="Inter Semi Bold" panose="02000503000000020004" pitchFamily="2" charset="0"/>
                <a:ea typeface="Inter Semi Bold" panose="02000503000000020004" pitchFamily="2" charset="0"/>
                <a:cs typeface="Inter Semi Bold" panose="02000503000000020004" pitchFamily="2" charset="0"/>
              </a:defRPr>
            </a:lvl1pPr>
            <a:lvl2pPr marL="457200" indent="0" algn="l">
              <a:buNone/>
              <a:defRPr/>
            </a:lvl2pPr>
            <a:lvl3pPr marL="914400" indent="0" algn="l">
              <a:buNone/>
              <a:defRPr/>
            </a:lvl3pPr>
            <a:lvl4pPr marL="1371600" indent="0" algn="l">
              <a:buNone/>
              <a:defRPr/>
            </a:lvl4pPr>
            <a:lvl5pPr marL="1828800" indent="0" algn="l">
              <a:buNone/>
              <a:defRPr/>
            </a:lvl5pPr>
          </a:lstStyle>
          <a:p>
            <a:pPr lvl="0"/>
            <a:r>
              <a:rPr lang="en-US"/>
              <a:t>Add text here</a:t>
            </a:r>
          </a:p>
        </p:txBody>
      </p:sp>
      <p:sp>
        <p:nvSpPr>
          <p:cNvPr id="30" name="Text Placeholder 6">
            <a:extLst>
              <a:ext uri="{FF2B5EF4-FFF2-40B4-BE49-F238E27FC236}">
                <a16:creationId xmlns:a16="http://schemas.microsoft.com/office/drawing/2014/main" id="{1C27FA71-6C55-8645-8118-C2A84FDCA2A1}"/>
              </a:ext>
            </a:extLst>
          </p:cNvPr>
          <p:cNvSpPr>
            <a:spLocks noGrp="1"/>
          </p:cNvSpPr>
          <p:nvPr>
            <p:ph type="body" sz="quarter" idx="52" hasCustomPrompt="1"/>
          </p:nvPr>
        </p:nvSpPr>
        <p:spPr>
          <a:xfrm>
            <a:off x="4445116" y="3588272"/>
            <a:ext cx="3022107" cy="366724"/>
          </a:xfrm>
          <a:prstGeom prst="rect">
            <a:avLst/>
          </a:prstGeom>
        </p:spPr>
        <p:txBody>
          <a:bodyPr lIns="0" tIns="0" rIns="0" bIns="0">
            <a:noAutofit/>
          </a:bodyPr>
          <a:lstStyle>
            <a:lvl1pPr marL="0" indent="0" algn="l">
              <a:lnSpc>
                <a:spcPct val="100000"/>
              </a:lnSpc>
              <a:spcBef>
                <a:spcPts val="0"/>
              </a:spcBef>
              <a:spcAft>
                <a:spcPts val="0"/>
              </a:spcAft>
              <a:buNone/>
              <a:defRPr sz="1800" b="1" i="0">
                <a:latin typeface="Inter Semi Bold" panose="02000503000000020004" pitchFamily="2" charset="0"/>
                <a:ea typeface="Inter Semi Bold" panose="02000503000000020004" pitchFamily="2" charset="0"/>
                <a:cs typeface="Inter Semi Bold" panose="02000503000000020004" pitchFamily="2" charset="0"/>
              </a:defRPr>
            </a:lvl1pPr>
            <a:lvl2pPr marL="457200" indent="0" algn="l">
              <a:buNone/>
              <a:defRPr/>
            </a:lvl2pPr>
            <a:lvl3pPr marL="914400" indent="0" algn="l">
              <a:buNone/>
              <a:defRPr/>
            </a:lvl3pPr>
            <a:lvl4pPr marL="1371600" indent="0" algn="l">
              <a:buNone/>
              <a:defRPr/>
            </a:lvl4pPr>
            <a:lvl5pPr marL="1828800" indent="0" algn="l">
              <a:buNone/>
              <a:defRPr/>
            </a:lvl5pPr>
          </a:lstStyle>
          <a:p>
            <a:pPr lvl="0"/>
            <a:r>
              <a:rPr lang="en-US"/>
              <a:t>Add text here</a:t>
            </a:r>
          </a:p>
        </p:txBody>
      </p:sp>
      <p:sp>
        <p:nvSpPr>
          <p:cNvPr id="34" name="Text Placeholder 6">
            <a:extLst>
              <a:ext uri="{FF2B5EF4-FFF2-40B4-BE49-F238E27FC236}">
                <a16:creationId xmlns:a16="http://schemas.microsoft.com/office/drawing/2014/main" id="{32FBFEFC-0A3E-0848-B0C2-A9352F204E8E}"/>
              </a:ext>
            </a:extLst>
          </p:cNvPr>
          <p:cNvSpPr>
            <a:spLocks noGrp="1"/>
          </p:cNvSpPr>
          <p:nvPr>
            <p:ph type="body" sz="quarter" idx="56" hasCustomPrompt="1"/>
          </p:nvPr>
        </p:nvSpPr>
        <p:spPr>
          <a:xfrm>
            <a:off x="8544130" y="3588272"/>
            <a:ext cx="3022107" cy="366724"/>
          </a:xfrm>
          <a:prstGeom prst="rect">
            <a:avLst/>
          </a:prstGeom>
        </p:spPr>
        <p:txBody>
          <a:bodyPr lIns="0" tIns="0" rIns="0" bIns="0">
            <a:noAutofit/>
          </a:bodyPr>
          <a:lstStyle>
            <a:lvl1pPr marL="0" indent="0" algn="l">
              <a:lnSpc>
                <a:spcPct val="100000"/>
              </a:lnSpc>
              <a:spcBef>
                <a:spcPts val="0"/>
              </a:spcBef>
              <a:spcAft>
                <a:spcPts val="0"/>
              </a:spcAft>
              <a:buNone/>
              <a:defRPr sz="1800" b="1" i="0">
                <a:latin typeface="Inter Semi Bold" panose="02000503000000020004" pitchFamily="2" charset="0"/>
                <a:ea typeface="Inter Semi Bold" panose="02000503000000020004" pitchFamily="2" charset="0"/>
                <a:cs typeface="Inter Semi Bold" panose="02000503000000020004" pitchFamily="2" charset="0"/>
              </a:defRPr>
            </a:lvl1pPr>
            <a:lvl2pPr marL="457200" indent="0" algn="l">
              <a:buNone/>
              <a:defRPr/>
            </a:lvl2pPr>
            <a:lvl3pPr marL="914400" indent="0" algn="l">
              <a:buNone/>
              <a:defRPr/>
            </a:lvl3pPr>
            <a:lvl4pPr marL="1371600" indent="0" algn="l">
              <a:buNone/>
              <a:defRPr/>
            </a:lvl4pPr>
            <a:lvl5pPr marL="1828800" indent="0" algn="l">
              <a:buNone/>
              <a:defRPr/>
            </a:lvl5pPr>
          </a:lstStyle>
          <a:p>
            <a:pPr lvl="0"/>
            <a:r>
              <a:rPr lang="en-US"/>
              <a:t>Add text here</a:t>
            </a:r>
          </a:p>
        </p:txBody>
      </p:sp>
      <p:sp>
        <p:nvSpPr>
          <p:cNvPr id="20" name="Text Placeholder 39">
            <a:extLst>
              <a:ext uri="{FF2B5EF4-FFF2-40B4-BE49-F238E27FC236}">
                <a16:creationId xmlns:a16="http://schemas.microsoft.com/office/drawing/2014/main" id="{7081216C-D085-6E4B-BD75-C39198CA3878}"/>
              </a:ext>
            </a:extLst>
          </p:cNvPr>
          <p:cNvSpPr>
            <a:spLocks noGrp="1"/>
          </p:cNvSpPr>
          <p:nvPr>
            <p:ph type="body" sz="quarter" idx="58" hasCustomPrompt="1"/>
          </p:nvPr>
        </p:nvSpPr>
        <p:spPr>
          <a:xfrm>
            <a:off x="4431683" y="4139938"/>
            <a:ext cx="3035540" cy="1554179"/>
          </a:xfrm>
          <a:prstGeom prst="rect">
            <a:avLst/>
          </a:prstGeom>
        </p:spPr>
        <p:txBody>
          <a:bodyPr lIns="0" tIns="0" rIns="0" bIns="0">
            <a:noAutofit/>
          </a:bodyPr>
          <a:lstStyle>
            <a:lvl1pPr marL="0" indent="0" algn="l">
              <a:lnSpc>
                <a:spcPct val="120000"/>
              </a:lnSpc>
              <a:spcBef>
                <a:spcPts val="0"/>
              </a:spcBef>
              <a:spcAft>
                <a:spcPts val="1200"/>
              </a:spcAft>
              <a:buNone/>
              <a:defRPr sz="1400" b="0" i="0">
                <a:solidFill>
                  <a:schemeClr val="tx1"/>
                </a:solidFill>
                <a:latin typeface="Inter Light" panose="02000403000000020004" pitchFamily="2" charset="0"/>
                <a:ea typeface="Inter Light" panose="02000403000000020004" pitchFamily="2" charset="0"/>
                <a:cs typeface="Inter Light" panose="02000403000000020004" pitchFamily="2" charset="0"/>
              </a:defRPr>
            </a:lvl1pPr>
          </a:lstStyle>
          <a:p>
            <a:pPr lvl="0"/>
            <a:r>
              <a:rPr lang="en-US" sz="1400"/>
              <a:t>Click to edit caption text. This is a sample of text in a three column layout. This is a sample of a slide in a presentation deck. </a:t>
            </a:r>
            <a:endParaRPr lang="en-US"/>
          </a:p>
        </p:txBody>
      </p:sp>
      <p:sp>
        <p:nvSpPr>
          <p:cNvPr id="22" name="Text Placeholder 39">
            <a:extLst>
              <a:ext uri="{FF2B5EF4-FFF2-40B4-BE49-F238E27FC236}">
                <a16:creationId xmlns:a16="http://schemas.microsoft.com/office/drawing/2014/main" id="{AEE729D0-1011-834F-AA56-5E678E4F6D2A}"/>
              </a:ext>
            </a:extLst>
          </p:cNvPr>
          <p:cNvSpPr>
            <a:spLocks noGrp="1"/>
          </p:cNvSpPr>
          <p:nvPr>
            <p:ph type="body" sz="quarter" idx="59" hasCustomPrompt="1"/>
          </p:nvPr>
        </p:nvSpPr>
        <p:spPr>
          <a:xfrm>
            <a:off x="8530697" y="4139938"/>
            <a:ext cx="3035540" cy="1554179"/>
          </a:xfrm>
          <a:prstGeom prst="rect">
            <a:avLst/>
          </a:prstGeom>
        </p:spPr>
        <p:txBody>
          <a:bodyPr lIns="0" tIns="0" rIns="0" bIns="0">
            <a:noAutofit/>
          </a:bodyPr>
          <a:lstStyle>
            <a:lvl1pPr marL="0" indent="0" algn="l">
              <a:lnSpc>
                <a:spcPct val="120000"/>
              </a:lnSpc>
              <a:spcBef>
                <a:spcPts val="0"/>
              </a:spcBef>
              <a:spcAft>
                <a:spcPts val="1200"/>
              </a:spcAft>
              <a:buNone/>
              <a:defRPr sz="1400" b="0" i="0">
                <a:solidFill>
                  <a:schemeClr val="tx1"/>
                </a:solidFill>
                <a:latin typeface="Inter Light" panose="02000403000000020004" pitchFamily="2" charset="0"/>
                <a:ea typeface="Inter Light" panose="02000403000000020004" pitchFamily="2" charset="0"/>
                <a:cs typeface="Inter Light" panose="02000403000000020004" pitchFamily="2" charset="0"/>
              </a:defRPr>
            </a:lvl1pPr>
          </a:lstStyle>
          <a:p>
            <a:pPr lvl="0"/>
            <a:r>
              <a:rPr lang="en-US" sz="1400"/>
              <a:t>Click to edit caption text. This is a sample of text in a three column layout. This is a sample of a slide in a presentation deck. </a:t>
            </a:r>
            <a:endParaRPr lang="en-US"/>
          </a:p>
        </p:txBody>
      </p:sp>
      <p:sp>
        <p:nvSpPr>
          <p:cNvPr id="31" name="Text Placeholder 30">
            <a:extLst>
              <a:ext uri="{FF2B5EF4-FFF2-40B4-BE49-F238E27FC236}">
                <a16:creationId xmlns:a16="http://schemas.microsoft.com/office/drawing/2014/main" id="{7D541FF0-19D7-5348-B955-D48043EE536C}"/>
              </a:ext>
            </a:extLst>
          </p:cNvPr>
          <p:cNvSpPr>
            <a:spLocks noGrp="1"/>
          </p:cNvSpPr>
          <p:nvPr>
            <p:ph type="body" sz="quarter" idx="67" hasCustomPrompt="1"/>
          </p:nvPr>
        </p:nvSpPr>
        <p:spPr>
          <a:xfrm>
            <a:off x="349610" y="2447206"/>
            <a:ext cx="910431" cy="910431"/>
          </a:xfrm>
          <a:custGeom>
            <a:avLst/>
            <a:gdLst>
              <a:gd name="connsiteX0" fmla="*/ 389614 w 779228"/>
              <a:gd name="connsiteY0" fmla="*/ 0 h 779228"/>
              <a:gd name="connsiteX1" fmla="*/ 779228 w 779228"/>
              <a:gd name="connsiteY1" fmla="*/ 389614 h 779228"/>
              <a:gd name="connsiteX2" fmla="*/ 389614 w 779228"/>
              <a:gd name="connsiteY2" fmla="*/ 779228 h 779228"/>
              <a:gd name="connsiteX3" fmla="*/ 0 w 779228"/>
              <a:gd name="connsiteY3" fmla="*/ 389614 h 779228"/>
              <a:gd name="connsiteX4" fmla="*/ 389614 w 779228"/>
              <a:gd name="connsiteY4" fmla="*/ 0 h 7792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228" h="779228">
                <a:moveTo>
                  <a:pt x="389614" y="0"/>
                </a:moveTo>
                <a:cubicBezTo>
                  <a:pt x="604792" y="0"/>
                  <a:pt x="779228" y="174436"/>
                  <a:pt x="779228" y="389614"/>
                </a:cubicBezTo>
                <a:cubicBezTo>
                  <a:pt x="779228" y="604792"/>
                  <a:pt x="604792" y="779228"/>
                  <a:pt x="389614" y="779228"/>
                </a:cubicBezTo>
                <a:cubicBezTo>
                  <a:pt x="174436" y="779228"/>
                  <a:pt x="0" y="604792"/>
                  <a:pt x="0" y="389614"/>
                </a:cubicBezTo>
                <a:cubicBezTo>
                  <a:pt x="0" y="174436"/>
                  <a:pt x="174436" y="0"/>
                  <a:pt x="389614" y="0"/>
                </a:cubicBezTo>
                <a:close/>
              </a:path>
            </a:pathLst>
          </a:custGeom>
          <a:solidFill>
            <a:schemeClr val="accent1"/>
          </a:solidFill>
        </p:spPr>
        <p:txBody>
          <a:bodyPr wrap="square" lIns="0" tIns="0" rIns="0" bIns="0">
            <a:noAutofit/>
          </a:bodyPr>
          <a:lstStyle>
            <a:lvl1pPr marL="0" indent="0" algn="l">
              <a:lnSpc>
                <a:spcPct val="120000"/>
              </a:lnSpc>
              <a:buNone/>
              <a:defRPr sz="1400" b="0" i="0">
                <a:solidFill>
                  <a:schemeClr val="tx1"/>
                </a:solidFill>
                <a:latin typeface="Inter Light" panose="02000403000000020004" pitchFamily="2" charset="0"/>
                <a:ea typeface="Inter Light" panose="02000403000000020004" pitchFamily="2" charset="0"/>
                <a:cs typeface="Inter Light" panose="02000403000000020004" pitchFamily="2" charset="0"/>
              </a:defRPr>
            </a:lvl1pPr>
          </a:lstStyle>
          <a:p>
            <a:pPr lvl="0"/>
            <a:r>
              <a:rPr lang="en-US"/>
              <a:t> </a:t>
            </a:r>
          </a:p>
        </p:txBody>
      </p:sp>
      <p:sp>
        <p:nvSpPr>
          <p:cNvPr id="32" name="Text Placeholder 31">
            <a:extLst>
              <a:ext uri="{FF2B5EF4-FFF2-40B4-BE49-F238E27FC236}">
                <a16:creationId xmlns:a16="http://schemas.microsoft.com/office/drawing/2014/main" id="{425E0D4F-0276-7842-9D2D-4A39087F02BB}"/>
              </a:ext>
            </a:extLst>
          </p:cNvPr>
          <p:cNvSpPr>
            <a:spLocks noGrp="1"/>
          </p:cNvSpPr>
          <p:nvPr>
            <p:ph type="body" sz="quarter" idx="68" hasCustomPrompt="1"/>
          </p:nvPr>
        </p:nvSpPr>
        <p:spPr>
          <a:xfrm>
            <a:off x="4429214" y="2447206"/>
            <a:ext cx="910431" cy="910431"/>
          </a:xfrm>
          <a:custGeom>
            <a:avLst/>
            <a:gdLst>
              <a:gd name="connsiteX0" fmla="*/ 389614 w 779228"/>
              <a:gd name="connsiteY0" fmla="*/ 0 h 779228"/>
              <a:gd name="connsiteX1" fmla="*/ 779228 w 779228"/>
              <a:gd name="connsiteY1" fmla="*/ 389614 h 779228"/>
              <a:gd name="connsiteX2" fmla="*/ 389614 w 779228"/>
              <a:gd name="connsiteY2" fmla="*/ 779228 h 779228"/>
              <a:gd name="connsiteX3" fmla="*/ 0 w 779228"/>
              <a:gd name="connsiteY3" fmla="*/ 389614 h 779228"/>
              <a:gd name="connsiteX4" fmla="*/ 389614 w 779228"/>
              <a:gd name="connsiteY4" fmla="*/ 0 h 7792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228" h="779228">
                <a:moveTo>
                  <a:pt x="389614" y="0"/>
                </a:moveTo>
                <a:cubicBezTo>
                  <a:pt x="604792" y="0"/>
                  <a:pt x="779228" y="174436"/>
                  <a:pt x="779228" y="389614"/>
                </a:cubicBezTo>
                <a:cubicBezTo>
                  <a:pt x="779228" y="604792"/>
                  <a:pt x="604792" y="779228"/>
                  <a:pt x="389614" y="779228"/>
                </a:cubicBezTo>
                <a:cubicBezTo>
                  <a:pt x="174436" y="779228"/>
                  <a:pt x="0" y="604792"/>
                  <a:pt x="0" y="389614"/>
                </a:cubicBezTo>
                <a:cubicBezTo>
                  <a:pt x="0" y="174436"/>
                  <a:pt x="174436" y="0"/>
                  <a:pt x="389614" y="0"/>
                </a:cubicBezTo>
                <a:close/>
              </a:path>
            </a:pathLst>
          </a:custGeom>
          <a:solidFill>
            <a:schemeClr val="accent4"/>
          </a:solidFill>
        </p:spPr>
        <p:txBody>
          <a:bodyPr wrap="square" lIns="0" tIns="0" rIns="0" bIns="0">
            <a:noAutofit/>
          </a:bodyPr>
          <a:lstStyle>
            <a:lvl1pPr marL="0" indent="0" algn="l">
              <a:lnSpc>
                <a:spcPct val="120000"/>
              </a:lnSpc>
              <a:buNone/>
              <a:defRPr sz="1400" b="0" i="0">
                <a:solidFill>
                  <a:schemeClr val="tx1"/>
                </a:solidFill>
                <a:latin typeface="Inter Light" panose="02000403000000020004" pitchFamily="2" charset="0"/>
                <a:ea typeface="Inter Light" panose="02000403000000020004" pitchFamily="2" charset="0"/>
                <a:cs typeface="Inter Light" panose="02000403000000020004" pitchFamily="2" charset="0"/>
              </a:defRPr>
            </a:lvl1pPr>
          </a:lstStyle>
          <a:p>
            <a:pPr lvl="0"/>
            <a:r>
              <a:rPr lang="en-US"/>
              <a:t> </a:t>
            </a:r>
          </a:p>
        </p:txBody>
      </p:sp>
      <p:sp>
        <p:nvSpPr>
          <p:cNvPr id="36" name="Text Placeholder 35">
            <a:extLst>
              <a:ext uri="{FF2B5EF4-FFF2-40B4-BE49-F238E27FC236}">
                <a16:creationId xmlns:a16="http://schemas.microsoft.com/office/drawing/2014/main" id="{A55199F6-36D2-7F4B-A37D-854D387DE412}"/>
              </a:ext>
            </a:extLst>
          </p:cNvPr>
          <p:cNvSpPr>
            <a:spLocks noGrp="1"/>
          </p:cNvSpPr>
          <p:nvPr>
            <p:ph type="body" sz="quarter" idx="70" hasCustomPrompt="1"/>
          </p:nvPr>
        </p:nvSpPr>
        <p:spPr>
          <a:xfrm>
            <a:off x="8514314" y="2447206"/>
            <a:ext cx="910431" cy="910431"/>
          </a:xfrm>
          <a:custGeom>
            <a:avLst/>
            <a:gdLst>
              <a:gd name="connsiteX0" fmla="*/ 389614 w 779228"/>
              <a:gd name="connsiteY0" fmla="*/ 0 h 779228"/>
              <a:gd name="connsiteX1" fmla="*/ 779228 w 779228"/>
              <a:gd name="connsiteY1" fmla="*/ 389614 h 779228"/>
              <a:gd name="connsiteX2" fmla="*/ 389614 w 779228"/>
              <a:gd name="connsiteY2" fmla="*/ 779228 h 779228"/>
              <a:gd name="connsiteX3" fmla="*/ 0 w 779228"/>
              <a:gd name="connsiteY3" fmla="*/ 389614 h 779228"/>
              <a:gd name="connsiteX4" fmla="*/ 389614 w 779228"/>
              <a:gd name="connsiteY4" fmla="*/ 0 h 7792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228" h="779228">
                <a:moveTo>
                  <a:pt x="389614" y="0"/>
                </a:moveTo>
                <a:cubicBezTo>
                  <a:pt x="604792" y="0"/>
                  <a:pt x="779228" y="174436"/>
                  <a:pt x="779228" y="389614"/>
                </a:cubicBezTo>
                <a:cubicBezTo>
                  <a:pt x="779228" y="604792"/>
                  <a:pt x="604792" y="779228"/>
                  <a:pt x="389614" y="779228"/>
                </a:cubicBezTo>
                <a:cubicBezTo>
                  <a:pt x="174436" y="779228"/>
                  <a:pt x="0" y="604792"/>
                  <a:pt x="0" y="389614"/>
                </a:cubicBezTo>
                <a:cubicBezTo>
                  <a:pt x="0" y="174436"/>
                  <a:pt x="174436" y="0"/>
                  <a:pt x="389614" y="0"/>
                </a:cubicBezTo>
                <a:close/>
              </a:path>
            </a:pathLst>
          </a:custGeom>
          <a:solidFill>
            <a:schemeClr val="accent5"/>
          </a:solidFill>
        </p:spPr>
        <p:txBody>
          <a:bodyPr wrap="square" lIns="0" tIns="0" rIns="0" bIns="0">
            <a:noAutofit/>
          </a:bodyPr>
          <a:lstStyle>
            <a:lvl1pPr marL="0" indent="0" algn="l">
              <a:lnSpc>
                <a:spcPct val="120000"/>
              </a:lnSpc>
              <a:buNone/>
              <a:defRPr sz="1400" b="0" i="0">
                <a:solidFill>
                  <a:schemeClr val="tx1"/>
                </a:solidFill>
                <a:latin typeface="Inter Light" panose="02000403000000020004" pitchFamily="2" charset="0"/>
                <a:ea typeface="Inter Light" panose="02000403000000020004" pitchFamily="2" charset="0"/>
                <a:cs typeface="Inter Light" panose="02000403000000020004" pitchFamily="2" charset="0"/>
              </a:defRPr>
            </a:lvl1pPr>
          </a:lstStyle>
          <a:p>
            <a:pPr lvl="0"/>
            <a:r>
              <a:rPr lang="en-US"/>
              <a:t> </a:t>
            </a:r>
          </a:p>
        </p:txBody>
      </p:sp>
      <p:sp>
        <p:nvSpPr>
          <p:cNvPr id="25" name="Title 1">
            <a:extLst>
              <a:ext uri="{FF2B5EF4-FFF2-40B4-BE49-F238E27FC236}">
                <a16:creationId xmlns:a16="http://schemas.microsoft.com/office/drawing/2014/main" id="{7A462D5C-A593-8A48-97E9-01185C7AEC5A}"/>
              </a:ext>
            </a:extLst>
          </p:cNvPr>
          <p:cNvSpPr>
            <a:spLocks noGrp="1"/>
          </p:cNvSpPr>
          <p:nvPr>
            <p:ph type="title" hasCustomPrompt="1"/>
          </p:nvPr>
        </p:nvSpPr>
        <p:spPr>
          <a:xfrm>
            <a:off x="318247" y="329453"/>
            <a:ext cx="9106498" cy="756018"/>
          </a:xfrm>
        </p:spPr>
        <p:txBody>
          <a:bodyPr/>
          <a:lstStyle>
            <a:lvl1pPr>
              <a:defRPr b="1" i="0">
                <a:latin typeface="Inter" panose="02000503000000020004" pitchFamily="2" charset="0"/>
                <a:ea typeface="Inter" panose="02000503000000020004" pitchFamily="2" charset="0"/>
                <a:cs typeface="Inter" panose="02000503000000020004" pitchFamily="2" charset="0"/>
              </a:defRPr>
            </a:lvl1pPr>
          </a:lstStyle>
          <a:p>
            <a:r>
              <a:rPr lang="en-US"/>
              <a:t>Click to edit slide title</a:t>
            </a:r>
          </a:p>
        </p:txBody>
      </p:sp>
      <p:sp>
        <p:nvSpPr>
          <p:cNvPr id="26" name="Text Placeholder 6">
            <a:extLst>
              <a:ext uri="{FF2B5EF4-FFF2-40B4-BE49-F238E27FC236}">
                <a16:creationId xmlns:a16="http://schemas.microsoft.com/office/drawing/2014/main" id="{FFC24F65-26E1-6B41-B114-8104BE4034BA}"/>
              </a:ext>
            </a:extLst>
          </p:cNvPr>
          <p:cNvSpPr>
            <a:spLocks noGrp="1"/>
          </p:cNvSpPr>
          <p:nvPr>
            <p:ph type="body" sz="quarter" idx="13" hasCustomPrompt="1"/>
          </p:nvPr>
        </p:nvSpPr>
        <p:spPr>
          <a:xfrm>
            <a:off x="334456" y="1049613"/>
            <a:ext cx="8445500" cy="518868"/>
          </a:xfrm>
          <a:prstGeom prst="rect">
            <a:avLst/>
          </a:prstGeom>
        </p:spPr>
        <p:txBody>
          <a:bodyPr lIns="0" tIns="0" rIns="0" bIns="0">
            <a:noAutofit/>
          </a:bodyPr>
          <a:lstStyle>
            <a:lvl1pPr marL="0" indent="0" algn="l">
              <a:spcBef>
                <a:spcPts val="0"/>
              </a:spcBef>
              <a:buNone/>
              <a:defRPr sz="2200" b="0" i="0">
                <a:latin typeface="Inter Light" panose="02000403000000020004" pitchFamily="2" charset="0"/>
                <a:ea typeface="Inter Light" panose="02000403000000020004" pitchFamily="2" charset="0"/>
                <a:cs typeface="Inter Light" panose="02000403000000020004" pitchFamily="2" charset="0"/>
              </a:defRPr>
            </a:lvl1pPr>
            <a:lvl2pPr marL="457200" indent="0" algn="l">
              <a:buNone/>
              <a:defRPr/>
            </a:lvl2pPr>
            <a:lvl3pPr marL="914400" indent="0" algn="l">
              <a:buNone/>
              <a:defRPr/>
            </a:lvl3pPr>
            <a:lvl4pPr marL="1371600" indent="0" algn="l">
              <a:buNone/>
              <a:defRPr/>
            </a:lvl4pPr>
            <a:lvl5pPr marL="1828800" indent="0" algn="l">
              <a:buNone/>
              <a:defRPr/>
            </a:lvl5pPr>
          </a:lstStyle>
          <a:p>
            <a:pPr lvl="0"/>
            <a:r>
              <a:rPr lang="en-US"/>
              <a:t>Add subhead here if needed</a:t>
            </a:r>
          </a:p>
        </p:txBody>
      </p:sp>
      <p:sp>
        <p:nvSpPr>
          <p:cNvPr id="41" name="Picture Placeholder 6">
            <a:extLst>
              <a:ext uri="{FF2B5EF4-FFF2-40B4-BE49-F238E27FC236}">
                <a16:creationId xmlns:a16="http://schemas.microsoft.com/office/drawing/2014/main" id="{8A98F1AC-4497-7D4E-BB8D-5DDA12FFE184}"/>
              </a:ext>
            </a:extLst>
          </p:cNvPr>
          <p:cNvSpPr>
            <a:spLocks noGrp="1"/>
          </p:cNvSpPr>
          <p:nvPr>
            <p:ph type="pic" sz="quarter" idx="74"/>
          </p:nvPr>
        </p:nvSpPr>
        <p:spPr>
          <a:xfrm>
            <a:off x="513488" y="2625295"/>
            <a:ext cx="582673" cy="550862"/>
          </a:xfrm>
          <a:prstGeom prst="rect">
            <a:avLst/>
          </a:prstGeom>
        </p:spPr>
        <p:txBody>
          <a:bodyPr lIns="0" tIns="0" rIns="0" bIns="0" anchor="ctr" anchorCtr="0">
            <a:normAutofit/>
          </a:bodyPr>
          <a:lstStyle>
            <a:lvl1pPr marL="0" indent="0" algn="ctr">
              <a:buNone/>
              <a:defRPr sz="1400"/>
            </a:lvl1pPr>
          </a:lstStyle>
          <a:p>
            <a:endParaRPr lang="en-US"/>
          </a:p>
        </p:txBody>
      </p:sp>
      <p:sp>
        <p:nvSpPr>
          <p:cNvPr id="19" name="Freeform 18">
            <a:extLst>
              <a:ext uri="{FF2B5EF4-FFF2-40B4-BE49-F238E27FC236}">
                <a16:creationId xmlns:a16="http://schemas.microsoft.com/office/drawing/2014/main" id="{3A9FB40A-424D-D142-A5F0-AB24EE2DDFD4}"/>
              </a:ext>
            </a:extLst>
          </p:cNvPr>
          <p:cNvSpPr/>
          <p:nvPr userDrawn="1"/>
        </p:nvSpPr>
        <p:spPr>
          <a:xfrm rot="1450454">
            <a:off x="10974204" y="-333484"/>
            <a:ext cx="892288" cy="1433582"/>
          </a:xfrm>
          <a:custGeom>
            <a:avLst/>
            <a:gdLst>
              <a:gd name="connsiteX0" fmla="*/ 0 w 892288"/>
              <a:gd name="connsiteY0" fmla="*/ 400528 h 1433582"/>
              <a:gd name="connsiteX1" fmla="*/ 892288 w 892288"/>
              <a:gd name="connsiteY1" fmla="*/ 0 h 1433582"/>
              <a:gd name="connsiteX2" fmla="*/ 892288 w 892288"/>
              <a:gd name="connsiteY2" fmla="*/ 987438 h 1433582"/>
              <a:gd name="connsiteX3" fmla="*/ 446144 w 892288"/>
              <a:gd name="connsiteY3" fmla="*/ 1433582 h 1433582"/>
              <a:gd name="connsiteX4" fmla="*/ 0 w 892288"/>
              <a:gd name="connsiteY4" fmla="*/ 987438 h 14335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2288" h="1433582">
                <a:moveTo>
                  <a:pt x="0" y="400528"/>
                </a:moveTo>
                <a:lnTo>
                  <a:pt x="892288" y="0"/>
                </a:lnTo>
                <a:lnTo>
                  <a:pt x="892288" y="987438"/>
                </a:lnTo>
                <a:cubicBezTo>
                  <a:pt x="892288" y="1233837"/>
                  <a:pt x="692543" y="1433582"/>
                  <a:pt x="446144" y="1433582"/>
                </a:cubicBezTo>
                <a:cubicBezTo>
                  <a:pt x="199745" y="1433582"/>
                  <a:pt x="0" y="1233837"/>
                  <a:pt x="0" y="987438"/>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2489" b="0" i="0" u="none" strike="noStrike" kern="0" cap="none" spc="0" normalizeH="0" baseline="0" noProof="0">
              <a:ln>
                <a:noFill/>
              </a:ln>
              <a:solidFill>
                <a:srgbClr val="FFFFFF"/>
              </a:solidFill>
              <a:effectLst/>
              <a:uLnTx/>
              <a:uFillTx/>
              <a:latin typeface="Arial"/>
              <a:ea typeface="+mn-ea"/>
              <a:cs typeface="+mn-cs"/>
              <a:sym typeface="Arial"/>
            </a:endParaRPr>
          </a:p>
        </p:txBody>
      </p:sp>
      <p:sp>
        <p:nvSpPr>
          <p:cNvPr id="28" name="Freeform 27">
            <a:extLst>
              <a:ext uri="{FF2B5EF4-FFF2-40B4-BE49-F238E27FC236}">
                <a16:creationId xmlns:a16="http://schemas.microsoft.com/office/drawing/2014/main" id="{001DFD78-80BC-8B4B-BD58-69FB8BF7B68E}"/>
              </a:ext>
            </a:extLst>
          </p:cNvPr>
          <p:cNvSpPr/>
          <p:nvPr userDrawn="1"/>
        </p:nvSpPr>
        <p:spPr>
          <a:xfrm rot="1471785">
            <a:off x="10438828" y="-261573"/>
            <a:ext cx="706818" cy="926106"/>
          </a:xfrm>
          <a:custGeom>
            <a:avLst/>
            <a:gdLst>
              <a:gd name="connsiteX0" fmla="*/ 1 w 706818"/>
              <a:gd name="connsiteY0" fmla="*/ 322559 h 926106"/>
              <a:gd name="connsiteX1" fmla="*/ 706818 w 706818"/>
              <a:gd name="connsiteY1" fmla="*/ 0 h 926106"/>
              <a:gd name="connsiteX2" fmla="*/ 706818 w 706818"/>
              <a:gd name="connsiteY2" fmla="*/ 572697 h 926106"/>
              <a:gd name="connsiteX3" fmla="*/ 353409 w 706818"/>
              <a:gd name="connsiteY3" fmla="*/ 926106 h 926106"/>
              <a:gd name="connsiteX4" fmla="*/ 0 w 706818"/>
              <a:gd name="connsiteY4" fmla="*/ 572697 h 9261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6818" h="926106">
                <a:moveTo>
                  <a:pt x="1" y="322559"/>
                </a:moveTo>
                <a:lnTo>
                  <a:pt x="706818" y="0"/>
                </a:lnTo>
                <a:lnTo>
                  <a:pt x="706818" y="572697"/>
                </a:lnTo>
                <a:cubicBezTo>
                  <a:pt x="706818" y="767879"/>
                  <a:pt x="548591" y="926106"/>
                  <a:pt x="353409" y="926106"/>
                </a:cubicBezTo>
                <a:cubicBezTo>
                  <a:pt x="158227" y="926106"/>
                  <a:pt x="0" y="767879"/>
                  <a:pt x="0" y="572697"/>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2489" b="0" i="0" u="none" strike="noStrike" kern="0" cap="none" spc="0" normalizeH="0" baseline="0" noProof="0">
              <a:ln>
                <a:noFill/>
              </a:ln>
              <a:solidFill>
                <a:srgbClr val="FFFFFF"/>
              </a:solidFill>
              <a:effectLst/>
              <a:uLnTx/>
              <a:uFillTx/>
              <a:latin typeface="Arial"/>
              <a:ea typeface="+mn-ea"/>
              <a:cs typeface="+mn-cs"/>
              <a:sym typeface="Arial"/>
            </a:endParaRPr>
          </a:p>
        </p:txBody>
      </p:sp>
      <p:sp>
        <p:nvSpPr>
          <p:cNvPr id="23" name="Picture Placeholder 6">
            <a:extLst>
              <a:ext uri="{FF2B5EF4-FFF2-40B4-BE49-F238E27FC236}">
                <a16:creationId xmlns:a16="http://schemas.microsoft.com/office/drawing/2014/main" id="{9E2F7191-15E8-1647-BC04-9C3AEF141894}"/>
              </a:ext>
            </a:extLst>
          </p:cNvPr>
          <p:cNvSpPr>
            <a:spLocks noGrp="1"/>
          </p:cNvSpPr>
          <p:nvPr>
            <p:ph type="pic" sz="quarter" idx="77"/>
          </p:nvPr>
        </p:nvSpPr>
        <p:spPr>
          <a:xfrm>
            <a:off x="4593092" y="2623815"/>
            <a:ext cx="582673" cy="550862"/>
          </a:xfrm>
          <a:prstGeom prst="rect">
            <a:avLst/>
          </a:prstGeom>
        </p:spPr>
        <p:txBody>
          <a:bodyPr lIns="0" tIns="0" rIns="0" bIns="0" anchor="ctr" anchorCtr="0">
            <a:normAutofit/>
          </a:bodyPr>
          <a:lstStyle>
            <a:lvl1pPr marL="0" indent="0" algn="ctr">
              <a:buNone/>
              <a:defRPr sz="1400"/>
            </a:lvl1pPr>
          </a:lstStyle>
          <a:p>
            <a:endParaRPr lang="en-US"/>
          </a:p>
        </p:txBody>
      </p:sp>
      <p:sp>
        <p:nvSpPr>
          <p:cNvPr id="27" name="Picture Placeholder 6">
            <a:extLst>
              <a:ext uri="{FF2B5EF4-FFF2-40B4-BE49-F238E27FC236}">
                <a16:creationId xmlns:a16="http://schemas.microsoft.com/office/drawing/2014/main" id="{C9F389F4-2075-2740-B83B-E32E87BB2D24}"/>
              </a:ext>
            </a:extLst>
          </p:cNvPr>
          <p:cNvSpPr>
            <a:spLocks noGrp="1"/>
          </p:cNvSpPr>
          <p:nvPr>
            <p:ph type="pic" sz="quarter" idx="78"/>
          </p:nvPr>
        </p:nvSpPr>
        <p:spPr>
          <a:xfrm>
            <a:off x="8678192" y="2623815"/>
            <a:ext cx="582673" cy="550862"/>
          </a:xfrm>
          <a:prstGeom prst="rect">
            <a:avLst/>
          </a:prstGeom>
        </p:spPr>
        <p:txBody>
          <a:bodyPr lIns="0" tIns="0" rIns="0" bIns="0" anchor="ctr" anchorCtr="0">
            <a:normAutofit/>
          </a:bodyPr>
          <a:lstStyle>
            <a:lvl1pPr marL="0" indent="0" algn="ctr">
              <a:buNone/>
              <a:defRPr sz="1400"/>
            </a:lvl1pPr>
          </a:lstStyle>
          <a:p>
            <a:endParaRPr lang="en-US"/>
          </a:p>
        </p:txBody>
      </p:sp>
    </p:spTree>
    <p:extLst>
      <p:ext uri="{BB962C8B-B14F-4D97-AF65-F5344CB8AC3E}">
        <p14:creationId xmlns:p14="http://schemas.microsoft.com/office/powerpoint/2010/main" val="1863546052"/>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1_Cover-A">
  <p:cSld name="1_Cover-A">
    <p:spTree>
      <p:nvGrpSpPr>
        <p:cNvPr id="1" name="Shape 376"/>
        <p:cNvGrpSpPr/>
        <p:nvPr/>
      </p:nvGrpSpPr>
      <p:grpSpPr>
        <a:xfrm>
          <a:off x="0" y="0"/>
          <a:ext cx="0" cy="0"/>
          <a:chOff x="0" y="0"/>
          <a:chExt cx="0" cy="0"/>
        </a:xfrm>
      </p:grpSpPr>
      <p:sp>
        <p:nvSpPr>
          <p:cNvPr id="377" name="Google Shape;377;p55"/>
          <p:cNvSpPr/>
          <p:nvPr/>
        </p:nvSpPr>
        <p:spPr>
          <a:xfrm>
            <a:off x="5355462" y="-88646"/>
            <a:ext cx="6898067" cy="7031391"/>
          </a:xfrm>
          <a:custGeom>
            <a:avLst/>
            <a:gdLst/>
            <a:ahLst/>
            <a:cxnLst/>
            <a:rect l="l" t="t" r="r" b="b"/>
            <a:pathLst>
              <a:path w="5176786" h="5227800" extrusionOk="0">
                <a:moveTo>
                  <a:pt x="2363538" y="0"/>
                </a:moveTo>
                <a:lnTo>
                  <a:pt x="5170952" y="18285"/>
                </a:lnTo>
                <a:cubicBezTo>
                  <a:pt x="5176968" y="1750591"/>
                  <a:pt x="5170770" y="3495494"/>
                  <a:pt x="5176786" y="5227800"/>
                </a:cubicBezTo>
                <a:lnTo>
                  <a:pt x="0" y="5204598"/>
                </a:lnTo>
                <a:lnTo>
                  <a:pt x="2363538" y="0"/>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89"/>
              <a:buFont typeface="Arial"/>
              <a:buNone/>
            </a:pPr>
            <a:endParaRPr sz="2489" b="0" i="0" u="none" strike="noStrike" cap="none">
              <a:solidFill>
                <a:srgbClr val="FFFFFF"/>
              </a:solidFill>
              <a:latin typeface="Arial"/>
              <a:ea typeface="Arial"/>
              <a:cs typeface="Arial"/>
              <a:sym typeface="Arial"/>
            </a:endParaRPr>
          </a:p>
        </p:txBody>
      </p:sp>
      <p:sp>
        <p:nvSpPr>
          <p:cNvPr id="378" name="Google Shape;378;p55"/>
          <p:cNvSpPr txBox="1">
            <a:spLocks noGrp="1"/>
          </p:cNvSpPr>
          <p:nvPr>
            <p:ph type="ctrTitle"/>
          </p:nvPr>
        </p:nvSpPr>
        <p:spPr>
          <a:xfrm>
            <a:off x="348319" y="1654119"/>
            <a:ext cx="5521500" cy="1989600"/>
          </a:xfrm>
          <a:prstGeom prst="rect">
            <a:avLst/>
          </a:prstGeom>
          <a:noFill/>
          <a:ln>
            <a:noFill/>
          </a:ln>
        </p:spPr>
        <p:txBody>
          <a:bodyPr spcFirstLastPara="1" wrap="square" lIns="0" tIns="0" rIns="0" bIns="0" anchor="b" anchorCtr="0">
            <a:noAutofit/>
          </a:bodyPr>
          <a:lstStyle>
            <a:lvl1pPr lvl="0" algn="l" rtl="0">
              <a:lnSpc>
                <a:spcPct val="90000"/>
              </a:lnSpc>
              <a:spcBef>
                <a:spcPts val="0"/>
              </a:spcBef>
              <a:spcAft>
                <a:spcPts val="0"/>
              </a:spcAft>
              <a:buClr>
                <a:schemeClr val="dk1"/>
              </a:buClr>
              <a:buSzPts val="6000"/>
              <a:buFont typeface="Inter"/>
              <a:buNone/>
              <a:defRPr sz="6000" b="1" i="0">
                <a:latin typeface="Inter"/>
                <a:ea typeface="Inter"/>
                <a:cs typeface="Inter"/>
                <a:sym typeface="Inter"/>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379" name="Google Shape;379;p55"/>
          <p:cNvSpPr txBox="1">
            <a:spLocks noGrp="1"/>
          </p:cNvSpPr>
          <p:nvPr>
            <p:ph type="subTitle" idx="1"/>
          </p:nvPr>
        </p:nvSpPr>
        <p:spPr>
          <a:xfrm>
            <a:off x="348319" y="3908190"/>
            <a:ext cx="5521500" cy="512400"/>
          </a:xfrm>
          <a:prstGeom prst="rect">
            <a:avLst/>
          </a:prstGeom>
          <a:noFill/>
          <a:ln>
            <a:noFill/>
          </a:ln>
        </p:spPr>
        <p:txBody>
          <a:bodyPr spcFirstLastPara="1" wrap="square" lIns="0" tIns="0" rIns="0" bIns="0" anchor="t" anchorCtr="0">
            <a:noAutofit/>
          </a:bodyPr>
          <a:lstStyle>
            <a:lvl1pPr marR="0" lvl="0" algn="l" rtl="0">
              <a:lnSpc>
                <a:spcPct val="110000"/>
              </a:lnSpc>
              <a:spcBef>
                <a:spcPts val="0"/>
              </a:spcBef>
              <a:spcAft>
                <a:spcPts val="0"/>
              </a:spcAft>
              <a:buClr>
                <a:schemeClr val="dk1"/>
              </a:buClr>
              <a:buSzPts val="2400"/>
              <a:buFont typeface="Arial"/>
              <a:buNone/>
              <a:defRPr sz="2400" b="0" i="0">
                <a:latin typeface="Inter"/>
                <a:ea typeface="Inter"/>
                <a:cs typeface="Inter"/>
                <a:sym typeface="Inter"/>
              </a:defRPr>
            </a:lvl1pPr>
            <a:lvl2pPr lvl="1" algn="ctr" rtl="0">
              <a:lnSpc>
                <a:spcPct val="110000"/>
              </a:lnSpc>
              <a:spcBef>
                <a:spcPts val="500"/>
              </a:spcBef>
              <a:spcAft>
                <a:spcPts val="0"/>
              </a:spcAft>
              <a:buClr>
                <a:schemeClr val="dk1"/>
              </a:buClr>
              <a:buSzPts val="2000"/>
              <a:buNone/>
              <a:defRPr sz="2000"/>
            </a:lvl2pPr>
            <a:lvl3pPr lvl="2" algn="ctr" rtl="0">
              <a:lnSpc>
                <a:spcPct val="110000"/>
              </a:lnSpc>
              <a:spcBef>
                <a:spcPts val="500"/>
              </a:spcBef>
              <a:spcAft>
                <a:spcPts val="0"/>
              </a:spcAft>
              <a:buClr>
                <a:schemeClr val="dk1"/>
              </a:buClr>
              <a:buSzPts val="1800"/>
              <a:buNone/>
              <a:defRPr sz="1800"/>
            </a:lvl3pPr>
            <a:lvl4pPr lvl="3" algn="ctr" rtl="0">
              <a:lnSpc>
                <a:spcPct val="110000"/>
              </a:lnSpc>
              <a:spcBef>
                <a:spcPts val="500"/>
              </a:spcBef>
              <a:spcAft>
                <a:spcPts val="0"/>
              </a:spcAft>
              <a:buClr>
                <a:schemeClr val="dk1"/>
              </a:buClr>
              <a:buSzPts val="1600"/>
              <a:buNone/>
              <a:defRPr sz="1600"/>
            </a:lvl4pPr>
            <a:lvl5pPr lvl="4" algn="ctr" rtl="0">
              <a:lnSpc>
                <a:spcPct val="110000"/>
              </a:lnSpc>
              <a:spcBef>
                <a:spcPts val="500"/>
              </a:spcBef>
              <a:spcAft>
                <a:spcPts val="0"/>
              </a:spcAft>
              <a:buClr>
                <a:schemeClr val="dk1"/>
              </a:buClr>
              <a:buSzPts val="1600"/>
              <a:buNone/>
              <a:defRPr sz="1600"/>
            </a:lvl5pPr>
            <a:lvl6pPr lvl="5" algn="ctr" rtl="0">
              <a:lnSpc>
                <a:spcPct val="90000"/>
              </a:lnSpc>
              <a:spcBef>
                <a:spcPts val="500"/>
              </a:spcBef>
              <a:spcAft>
                <a:spcPts val="0"/>
              </a:spcAft>
              <a:buClr>
                <a:schemeClr val="dk1"/>
              </a:buClr>
              <a:buSzPts val="1600"/>
              <a:buNone/>
              <a:defRPr sz="1600"/>
            </a:lvl6pPr>
            <a:lvl7pPr lvl="6" algn="ctr" rtl="0">
              <a:lnSpc>
                <a:spcPct val="90000"/>
              </a:lnSpc>
              <a:spcBef>
                <a:spcPts val="500"/>
              </a:spcBef>
              <a:spcAft>
                <a:spcPts val="0"/>
              </a:spcAft>
              <a:buClr>
                <a:schemeClr val="dk1"/>
              </a:buClr>
              <a:buSzPts val="1600"/>
              <a:buNone/>
              <a:defRPr sz="1600"/>
            </a:lvl7pPr>
            <a:lvl8pPr lvl="7" algn="ctr" rtl="0">
              <a:lnSpc>
                <a:spcPct val="90000"/>
              </a:lnSpc>
              <a:spcBef>
                <a:spcPts val="500"/>
              </a:spcBef>
              <a:spcAft>
                <a:spcPts val="0"/>
              </a:spcAft>
              <a:buClr>
                <a:schemeClr val="dk1"/>
              </a:buClr>
              <a:buSzPts val="1600"/>
              <a:buNone/>
              <a:defRPr sz="1600"/>
            </a:lvl8pPr>
            <a:lvl9pPr lvl="8" algn="ctr" rtl="0">
              <a:lnSpc>
                <a:spcPct val="90000"/>
              </a:lnSpc>
              <a:spcBef>
                <a:spcPts val="500"/>
              </a:spcBef>
              <a:spcAft>
                <a:spcPts val="0"/>
              </a:spcAft>
              <a:buClr>
                <a:schemeClr val="dk1"/>
              </a:buClr>
              <a:buSzPts val="1600"/>
              <a:buNone/>
              <a:defRPr sz="1600"/>
            </a:lvl9pPr>
          </a:lstStyle>
          <a:p>
            <a:endParaRPr/>
          </a:p>
        </p:txBody>
      </p:sp>
      <p:pic>
        <p:nvPicPr>
          <p:cNvPr id="380" name="Google Shape;380;p55"/>
          <p:cNvPicPr preferRelativeResize="0"/>
          <p:nvPr/>
        </p:nvPicPr>
        <p:blipFill rotWithShape="1">
          <a:blip r:embed="rId2">
            <a:alphaModFix/>
          </a:blip>
          <a:srcRect l="13561" t="5733" r="42720" b="39454"/>
          <a:stretch/>
        </p:blipFill>
        <p:spPr>
          <a:xfrm>
            <a:off x="5567562" y="-49736"/>
            <a:ext cx="6648927" cy="7028524"/>
          </a:xfrm>
          <a:custGeom>
            <a:avLst/>
            <a:gdLst/>
            <a:ahLst/>
            <a:cxnLst/>
            <a:rect l="l" t="t" r="r" b="b"/>
            <a:pathLst>
              <a:path w="6648927" h="7028524" extrusionOk="0">
                <a:moveTo>
                  <a:pt x="2897929" y="0"/>
                </a:moveTo>
                <a:lnTo>
                  <a:pt x="6641148" y="24584"/>
                </a:lnTo>
                <a:cubicBezTo>
                  <a:pt x="6649170" y="2353585"/>
                  <a:pt x="6640906" y="4699523"/>
                  <a:pt x="6648927" y="7028524"/>
                </a:cubicBezTo>
                <a:lnTo>
                  <a:pt x="0" y="6998476"/>
                </a:lnTo>
                <a:lnTo>
                  <a:pt x="2283903" y="1363385"/>
                </a:lnTo>
                <a:close/>
              </a:path>
            </a:pathLst>
          </a:custGeom>
          <a:noFill/>
          <a:ln>
            <a:noFill/>
          </a:ln>
        </p:spPr>
      </p:pic>
      <p:sp>
        <p:nvSpPr>
          <p:cNvPr id="381" name="Google Shape;381;p55"/>
          <p:cNvSpPr/>
          <p:nvPr/>
        </p:nvSpPr>
        <p:spPr>
          <a:xfrm rot="1451706">
            <a:off x="7779254" y="-393533"/>
            <a:ext cx="892626" cy="1900904"/>
          </a:xfrm>
          <a:custGeom>
            <a:avLst/>
            <a:gdLst/>
            <a:ahLst/>
            <a:cxnLst/>
            <a:rect l="l" t="t" r="r" b="b"/>
            <a:pathLst>
              <a:path w="892289" h="1900186" extrusionOk="0">
                <a:moveTo>
                  <a:pt x="0" y="400528"/>
                </a:moveTo>
                <a:lnTo>
                  <a:pt x="892289" y="0"/>
                </a:lnTo>
                <a:lnTo>
                  <a:pt x="892288" y="1454042"/>
                </a:lnTo>
                <a:cubicBezTo>
                  <a:pt x="892288" y="1700441"/>
                  <a:pt x="692543" y="1900186"/>
                  <a:pt x="446144" y="1900186"/>
                </a:cubicBezTo>
                <a:cubicBezTo>
                  <a:pt x="199745" y="1900186"/>
                  <a:pt x="0" y="1700441"/>
                  <a:pt x="0" y="1454042"/>
                </a:cubicBezTo>
                <a:close/>
              </a:path>
            </a:pathLst>
          </a:custGeom>
          <a:solidFill>
            <a:srgbClr val="9CCD8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89"/>
              <a:buFont typeface="Arial"/>
              <a:buNone/>
            </a:pPr>
            <a:endParaRPr sz="2489" b="0" i="0" u="none" strike="noStrike" cap="none">
              <a:solidFill>
                <a:srgbClr val="FFFFFF"/>
              </a:solidFill>
              <a:latin typeface="Arial"/>
              <a:ea typeface="Arial"/>
              <a:cs typeface="Arial"/>
              <a:sym typeface="Arial"/>
            </a:endParaRPr>
          </a:p>
        </p:txBody>
      </p:sp>
      <p:sp>
        <p:nvSpPr>
          <p:cNvPr id="382" name="Google Shape;382;p55"/>
          <p:cNvSpPr/>
          <p:nvPr/>
        </p:nvSpPr>
        <p:spPr>
          <a:xfrm rot="1470904">
            <a:off x="7407411" y="-325063"/>
            <a:ext cx="706933" cy="1125368"/>
          </a:xfrm>
          <a:custGeom>
            <a:avLst/>
            <a:gdLst/>
            <a:ahLst/>
            <a:cxnLst/>
            <a:rect l="l" t="t" r="r" b="b"/>
            <a:pathLst>
              <a:path w="706818" h="1125185" extrusionOk="0">
                <a:moveTo>
                  <a:pt x="0" y="322558"/>
                </a:moveTo>
                <a:lnTo>
                  <a:pt x="706818" y="0"/>
                </a:lnTo>
                <a:lnTo>
                  <a:pt x="706818" y="771776"/>
                </a:lnTo>
                <a:cubicBezTo>
                  <a:pt x="706818" y="966958"/>
                  <a:pt x="548591" y="1125185"/>
                  <a:pt x="353409" y="1125185"/>
                </a:cubicBezTo>
                <a:cubicBezTo>
                  <a:pt x="158227" y="1125185"/>
                  <a:pt x="0" y="966958"/>
                  <a:pt x="0" y="771776"/>
                </a:cubicBezTo>
                <a:close/>
              </a:path>
            </a:pathLst>
          </a:custGeom>
          <a:solidFill>
            <a:srgbClr val="544785"/>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89"/>
              <a:buFont typeface="Arial"/>
              <a:buNone/>
            </a:pPr>
            <a:endParaRPr sz="2489" b="0" i="0" u="none" strike="noStrike" cap="none">
              <a:solidFill>
                <a:srgbClr val="FFFFFF"/>
              </a:solidFill>
              <a:latin typeface="Arial"/>
              <a:ea typeface="Arial"/>
              <a:cs typeface="Arial"/>
              <a:sym typeface="Arial"/>
            </a:endParaRPr>
          </a:p>
        </p:txBody>
      </p:sp>
      <p:sp>
        <p:nvSpPr>
          <p:cNvPr id="383" name="Google Shape;383;p55"/>
          <p:cNvSpPr/>
          <p:nvPr/>
        </p:nvSpPr>
        <p:spPr>
          <a:xfrm rot="1451706">
            <a:off x="5175801" y="5542928"/>
            <a:ext cx="892625" cy="1593571"/>
          </a:xfrm>
          <a:custGeom>
            <a:avLst/>
            <a:gdLst/>
            <a:ahLst/>
            <a:cxnLst/>
            <a:rect l="l" t="t" r="r" b="b"/>
            <a:pathLst>
              <a:path w="892288" h="1592969" extrusionOk="0">
                <a:moveTo>
                  <a:pt x="272484" y="35061"/>
                </a:moveTo>
                <a:cubicBezTo>
                  <a:pt x="325860" y="12484"/>
                  <a:pt x="384544" y="0"/>
                  <a:pt x="446144" y="0"/>
                </a:cubicBezTo>
                <a:cubicBezTo>
                  <a:pt x="692543" y="0"/>
                  <a:pt x="892288" y="199745"/>
                  <a:pt x="892288" y="446144"/>
                </a:cubicBezTo>
                <a:lnTo>
                  <a:pt x="892288" y="1192442"/>
                </a:lnTo>
                <a:lnTo>
                  <a:pt x="0" y="1592969"/>
                </a:lnTo>
                <a:lnTo>
                  <a:pt x="0" y="446144"/>
                </a:lnTo>
                <a:cubicBezTo>
                  <a:pt x="0" y="261345"/>
                  <a:pt x="112357" y="102788"/>
                  <a:pt x="272484" y="35061"/>
                </a:cubicBezTo>
                <a:close/>
              </a:path>
            </a:pathLst>
          </a:custGeom>
          <a:solidFill>
            <a:srgbClr val="33776B"/>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89"/>
              <a:buFont typeface="Arial"/>
              <a:buNone/>
            </a:pPr>
            <a:endParaRPr sz="2489" b="0" i="0" u="none" strike="noStrike" cap="none">
              <a:solidFill>
                <a:srgbClr val="FFFFFF"/>
              </a:solidFill>
              <a:latin typeface="Arial"/>
              <a:ea typeface="Arial"/>
              <a:cs typeface="Arial"/>
              <a:sym typeface="Arial"/>
            </a:endParaRPr>
          </a:p>
        </p:txBody>
      </p:sp>
    </p:spTree>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matchingName="1_Product + callouts">
  <p:cSld name="1_Product + callouts">
    <p:spTree>
      <p:nvGrpSpPr>
        <p:cNvPr id="1" name="Shape 599"/>
        <p:cNvGrpSpPr/>
        <p:nvPr/>
      </p:nvGrpSpPr>
      <p:grpSpPr>
        <a:xfrm>
          <a:off x="0" y="0"/>
          <a:ext cx="0" cy="0"/>
          <a:chOff x="0" y="0"/>
          <a:chExt cx="0" cy="0"/>
        </a:xfrm>
      </p:grpSpPr>
      <p:sp>
        <p:nvSpPr>
          <p:cNvPr id="600" name="Google Shape;600;p82"/>
          <p:cNvSpPr txBox="1">
            <a:spLocks noGrp="1"/>
          </p:cNvSpPr>
          <p:nvPr>
            <p:ph type="title"/>
          </p:nvPr>
        </p:nvSpPr>
        <p:spPr>
          <a:xfrm>
            <a:off x="310671" y="305400"/>
            <a:ext cx="11576400" cy="763500"/>
          </a:xfrm>
          <a:prstGeom prst="rect">
            <a:avLst/>
          </a:prstGeom>
          <a:noFill/>
          <a:ln>
            <a:noFill/>
          </a:ln>
        </p:spPr>
        <p:txBody>
          <a:bodyPr spcFirstLastPara="1" wrap="square" lIns="0" tIns="0" rIns="0" bIns="0" anchor="t" anchorCtr="0">
            <a:noAutofit/>
          </a:bodyPr>
          <a:lstStyle>
            <a:lvl1pPr lvl="0" algn="l" rtl="0">
              <a:lnSpc>
                <a:spcPct val="90000"/>
              </a:lnSpc>
              <a:spcBef>
                <a:spcPts val="0"/>
              </a:spcBef>
              <a:spcAft>
                <a:spcPts val="0"/>
              </a:spcAft>
              <a:buClr>
                <a:schemeClr val="accent5"/>
              </a:buClr>
              <a:buSzPts val="3800"/>
              <a:buFont typeface="Inter"/>
              <a:buNone/>
              <a:defRPr sz="3800">
                <a:solidFill>
                  <a:schemeClr val="accent5"/>
                </a:solidFill>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601" name="Google Shape;601;p82"/>
          <p:cNvSpPr>
            <a:spLocks noGrp="1"/>
          </p:cNvSpPr>
          <p:nvPr>
            <p:ph type="pic" idx="2"/>
          </p:nvPr>
        </p:nvSpPr>
        <p:spPr>
          <a:xfrm>
            <a:off x="9642394" y="1217807"/>
            <a:ext cx="2077200" cy="1099800"/>
          </a:xfrm>
          <a:prstGeom prst="rect">
            <a:avLst/>
          </a:prstGeom>
          <a:noFill/>
          <a:ln>
            <a:noFill/>
          </a:ln>
        </p:spPr>
      </p:sp>
      <p:sp>
        <p:nvSpPr>
          <p:cNvPr id="602" name="Google Shape;602;p82"/>
          <p:cNvSpPr txBox="1">
            <a:spLocks noGrp="1"/>
          </p:cNvSpPr>
          <p:nvPr>
            <p:ph type="body" idx="1"/>
          </p:nvPr>
        </p:nvSpPr>
        <p:spPr>
          <a:xfrm>
            <a:off x="304800" y="2317750"/>
            <a:ext cx="5181600" cy="3017700"/>
          </a:xfrm>
          <a:prstGeom prst="rect">
            <a:avLst/>
          </a:prstGeom>
          <a:noFill/>
          <a:ln>
            <a:noFill/>
          </a:ln>
        </p:spPr>
        <p:txBody>
          <a:bodyPr spcFirstLastPara="1" wrap="square" lIns="0" tIns="0" rIns="0" bIns="0" anchor="t" anchorCtr="0">
            <a:noAutofit/>
          </a:bodyPr>
          <a:lstStyle>
            <a:lvl1pPr marL="457200" lvl="0" indent="-228600" algn="l" rtl="0">
              <a:lnSpc>
                <a:spcPct val="110000"/>
              </a:lnSpc>
              <a:spcBef>
                <a:spcPts val="1000"/>
              </a:spcBef>
              <a:spcAft>
                <a:spcPts val="0"/>
              </a:spcAft>
              <a:buClr>
                <a:schemeClr val="accent5"/>
              </a:buClr>
              <a:buSzPts val="1600"/>
              <a:buFont typeface="Inter Light"/>
              <a:buNone/>
              <a:defRPr sz="1600">
                <a:solidFill>
                  <a:schemeClr val="accent5"/>
                </a:solidFill>
              </a:defRPr>
            </a:lvl1pPr>
            <a:lvl2pPr marL="914400" lvl="1" indent="-342900" algn="l" rtl="0">
              <a:lnSpc>
                <a:spcPct val="110000"/>
              </a:lnSpc>
              <a:spcBef>
                <a:spcPts val="1200"/>
              </a:spcBef>
              <a:spcAft>
                <a:spcPts val="0"/>
              </a:spcAft>
              <a:buClr>
                <a:schemeClr val="dk1"/>
              </a:buClr>
              <a:buSzPts val="1800"/>
              <a:buChar char="•"/>
              <a:defRPr/>
            </a:lvl2pPr>
            <a:lvl3pPr marL="1371600" lvl="2" indent="-342900" algn="l" rtl="0">
              <a:lnSpc>
                <a:spcPct val="110000"/>
              </a:lnSpc>
              <a:spcBef>
                <a:spcPts val="500"/>
              </a:spcBef>
              <a:spcAft>
                <a:spcPts val="0"/>
              </a:spcAft>
              <a:buClr>
                <a:schemeClr val="dk1"/>
              </a:buClr>
              <a:buSzPts val="1800"/>
              <a:buChar char="•"/>
              <a:defRPr/>
            </a:lvl3pPr>
            <a:lvl4pPr marL="1828800" lvl="3" indent="-342900" algn="l" rtl="0">
              <a:lnSpc>
                <a:spcPct val="110000"/>
              </a:lnSpc>
              <a:spcBef>
                <a:spcPts val="500"/>
              </a:spcBef>
              <a:spcAft>
                <a:spcPts val="0"/>
              </a:spcAft>
              <a:buClr>
                <a:schemeClr val="dk1"/>
              </a:buClr>
              <a:buSzPts val="1800"/>
              <a:buChar char="•"/>
              <a:defRPr/>
            </a:lvl4pPr>
            <a:lvl5pPr marL="2286000" lvl="4" indent="-342900" algn="l" rtl="0">
              <a:lnSpc>
                <a:spcPct val="110000"/>
              </a:lnSpc>
              <a:spcBef>
                <a:spcPts val="500"/>
              </a:spcBef>
              <a:spcAft>
                <a:spcPts val="0"/>
              </a:spcAft>
              <a:buClr>
                <a:schemeClr val="dk1"/>
              </a:buClr>
              <a:buSzPts val="1800"/>
              <a:buChar char="•"/>
              <a:defRPr/>
            </a:lvl5pPr>
            <a:lvl6pPr marL="2743200" lvl="5" indent="-342900" algn="l" rtl="0">
              <a:lnSpc>
                <a:spcPct val="90000"/>
              </a:lnSpc>
              <a:spcBef>
                <a:spcPts val="500"/>
              </a:spcBef>
              <a:spcAft>
                <a:spcPts val="0"/>
              </a:spcAft>
              <a:buClr>
                <a:schemeClr val="dk1"/>
              </a:buClr>
              <a:buSzPts val="1800"/>
              <a:buChar char="•"/>
              <a:defRPr/>
            </a:lvl6pPr>
            <a:lvl7pPr marL="3200400" lvl="6" indent="-342900" algn="l" rtl="0">
              <a:lnSpc>
                <a:spcPct val="90000"/>
              </a:lnSpc>
              <a:spcBef>
                <a:spcPts val="500"/>
              </a:spcBef>
              <a:spcAft>
                <a:spcPts val="0"/>
              </a:spcAft>
              <a:buClr>
                <a:schemeClr val="dk1"/>
              </a:buClr>
              <a:buSzPts val="1800"/>
              <a:buChar char="•"/>
              <a:defRPr/>
            </a:lvl7pPr>
            <a:lvl8pPr marL="3657600" lvl="7" indent="-342900" algn="l" rtl="0">
              <a:lnSpc>
                <a:spcPct val="90000"/>
              </a:lnSpc>
              <a:spcBef>
                <a:spcPts val="500"/>
              </a:spcBef>
              <a:spcAft>
                <a:spcPts val="0"/>
              </a:spcAft>
              <a:buClr>
                <a:schemeClr val="dk1"/>
              </a:buClr>
              <a:buSzPts val="1800"/>
              <a:buChar char="•"/>
              <a:defRPr/>
            </a:lvl8pPr>
            <a:lvl9pPr marL="4114800" lvl="8" indent="-342900" algn="l" rtl="0">
              <a:lnSpc>
                <a:spcPct val="90000"/>
              </a:lnSpc>
              <a:spcBef>
                <a:spcPts val="500"/>
              </a:spcBef>
              <a:spcAft>
                <a:spcPts val="0"/>
              </a:spcAft>
              <a:buClr>
                <a:schemeClr val="dk1"/>
              </a:buClr>
              <a:buSzPts val="1800"/>
              <a:buChar char="•"/>
              <a:defRPr/>
            </a:lvl9pPr>
          </a:lstStyle>
          <a:p>
            <a:endParaRPr/>
          </a:p>
        </p:txBody>
      </p:sp>
      <p:sp>
        <p:nvSpPr>
          <p:cNvPr id="603" name="Google Shape;603;p82"/>
          <p:cNvSpPr txBox="1">
            <a:spLocks noGrp="1"/>
          </p:cNvSpPr>
          <p:nvPr>
            <p:ph type="body" idx="3"/>
          </p:nvPr>
        </p:nvSpPr>
        <p:spPr>
          <a:xfrm>
            <a:off x="6055014" y="2531698"/>
            <a:ext cx="1806600" cy="784200"/>
          </a:xfrm>
          <a:prstGeom prst="rect">
            <a:avLst/>
          </a:prstGeom>
          <a:noFill/>
          <a:ln>
            <a:noFill/>
          </a:ln>
        </p:spPr>
        <p:txBody>
          <a:bodyPr spcFirstLastPara="1" wrap="square" lIns="0" tIns="0" rIns="0" bIns="0" anchor="t" anchorCtr="0">
            <a:noAutofit/>
          </a:bodyPr>
          <a:lstStyle>
            <a:lvl1pPr marL="457200" lvl="0" indent="-228600" algn="l" rtl="0">
              <a:lnSpc>
                <a:spcPct val="100000"/>
              </a:lnSpc>
              <a:spcBef>
                <a:spcPts val="1000"/>
              </a:spcBef>
              <a:spcAft>
                <a:spcPts val="0"/>
              </a:spcAft>
              <a:buClr>
                <a:schemeClr val="accent5"/>
              </a:buClr>
              <a:buSzPts val="1400"/>
              <a:buFont typeface="Inter Light"/>
              <a:buNone/>
              <a:defRPr sz="1400">
                <a:solidFill>
                  <a:schemeClr val="accent5"/>
                </a:solidFill>
              </a:defRPr>
            </a:lvl1pPr>
            <a:lvl2pPr marL="914400" lvl="1" indent="-342900" algn="l" rtl="0">
              <a:lnSpc>
                <a:spcPct val="110000"/>
              </a:lnSpc>
              <a:spcBef>
                <a:spcPts val="500"/>
              </a:spcBef>
              <a:spcAft>
                <a:spcPts val="0"/>
              </a:spcAft>
              <a:buClr>
                <a:schemeClr val="dk1"/>
              </a:buClr>
              <a:buSzPts val="1800"/>
              <a:buChar char="•"/>
              <a:defRPr/>
            </a:lvl2pPr>
            <a:lvl3pPr marL="1371600" lvl="2" indent="-342900" algn="l" rtl="0">
              <a:lnSpc>
                <a:spcPct val="110000"/>
              </a:lnSpc>
              <a:spcBef>
                <a:spcPts val="500"/>
              </a:spcBef>
              <a:spcAft>
                <a:spcPts val="0"/>
              </a:spcAft>
              <a:buClr>
                <a:schemeClr val="dk1"/>
              </a:buClr>
              <a:buSzPts val="1800"/>
              <a:buChar char="•"/>
              <a:defRPr/>
            </a:lvl3pPr>
            <a:lvl4pPr marL="1828800" lvl="3" indent="-342900" algn="l" rtl="0">
              <a:lnSpc>
                <a:spcPct val="110000"/>
              </a:lnSpc>
              <a:spcBef>
                <a:spcPts val="500"/>
              </a:spcBef>
              <a:spcAft>
                <a:spcPts val="0"/>
              </a:spcAft>
              <a:buClr>
                <a:schemeClr val="dk1"/>
              </a:buClr>
              <a:buSzPts val="1800"/>
              <a:buChar char="•"/>
              <a:defRPr/>
            </a:lvl4pPr>
            <a:lvl5pPr marL="2286000" lvl="4" indent="-342900" algn="l" rtl="0">
              <a:lnSpc>
                <a:spcPct val="110000"/>
              </a:lnSpc>
              <a:spcBef>
                <a:spcPts val="500"/>
              </a:spcBef>
              <a:spcAft>
                <a:spcPts val="0"/>
              </a:spcAft>
              <a:buClr>
                <a:schemeClr val="dk1"/>
              </a:buClr>
              <a:buSzPts val="1800"/>
              <a:buChar char="•"/>
              <a:defRPr/>
            </a:lvl5pPr>
            <a:lvl6pPr marL="2743200" lvl="5" indent="-342900" algn="l" rtl="0">
              <a:lnSpc>
                <a:spcPct val="90000"/>
              </a:lnSpc>
              <a:spcBef>
                <a:spcPts val="500"/>
              </a:spcBef>
              <a:spcAft>
                <a:spcPts val="0"/>
              </a:spcAft>
              <a:buClr>
                <a:schemeClr val="dk1"/>
              </a:buClr>
              <a:buSzPts val="1800"/>
              <a:buChar char="•"/>
              <a:defRPr/>
            </a:lvl6pPr>
            <a:lvl7pPr marL="3200400" lvl="6" indent="-342900" algn="l" rtl="0">
              <a:lnSpc>
                <a:spcPct val="90000"/>
              </a:lnSpc>
              <a:spcBef>
                <a:spcPts val="500"/>
              </a:spcBef>
              <a:spcAft>
                <a:spcPts val="0"/>
              </a:spcAft>
              <a:buClr>
                <a:schemeClr val="dk1"/>
              </a:buClr>
              <a:buSzPts val="1800"/>
              <a:buChar char="•"/>
              <a:defRPr/>
            </a:lvl7pPr>
            <a:lvl8pPr marL="3657600" lvl="7" indent="-342900" algn="l" rtl="0">
              <a:lnSpc>
                <a:spcPct val="90000"/>
              </a:lnSpc>
              <a:spcBef>
                <a:spcPts val="500"/>
              </a:spcBef>
              <a:spcAft>
                <a:spcPts val="0"/>
              </a:spcAft>
              <a:buClr>
                <a:schemeClr val="dk1"/>
              </a:buClr>
              <a:buSzPts val="1800"/>
              <a:buChar char="•"/>
              <a:defRPr/>
            </a:lvl8pPr>
            <a:lvl9pPr marL="4114800" lvl="8" indent="-342900" algn="l" rtl="0">
              <a:lnSpc>
                <a:spcPct val="90000"/>
              </a:lnSpc>
              <a:spcBef>
                <a:spcPts val="500"/>
              </a:spcBef>
              <a:spcAft>
                <a:spcPts val="0"/>
              </a:spcAft>
              <a:buClr>
                <a:schemeClr val="dk1"/>
              </a:buClr>
              <a:buSzPts val="1800"/>
              <a:buChar char="•"/>
              <a:defRPr/>
            </a:lvl9pPr>
          </a:lstStyle>
          <a:p>
            <a:endParaRPr/>
          </a:p>
        </p:txBody>
      </p:sp>
      <p:sp>
        <p:nvSpPr>
          <p:cNvPr id="604" name="Google Shape;604;p82"/>
          <p:cNvSpPr txBox="1">
            <a:spLocks noGrp="1"/>
          </p:cNvSpPr>
          <p:nvPr>
            <p:ph type="body" idx="4"/>
          </p:nvPr>
        </p:nvSpPr>
        <p:spPr>
          <a:xfrm>
            <a:off x="9642394" y="4795496"/>
            <a:ext cx="1806600" cy="784200"/>
          </a:xfrm>
          <a:prstGeom prst="rect">
            <a:avLst/>
          </a:prstGeom>
          <a:noFill/>
          <a:ln>
            <a:noFill/>
          </a:ln>
        </p:spPr>
        <p:txBody>
          <a:bodyPr spcFirstLastPara="1" wrap="square" lIns="0" tIns="0" rIns="0" bIns="0" anchor="t" anchorCtr="0">
            <a:noAutofit/>
          </a:bodyPr>
          <a:lstStyle>
            <a:lvl1pPr marL="457200" lvl="0" indent="-228600" algn="l" rtl="0">
              <a:lnSpc>
                <a:spcPct val="100000"/>
              </a:lnSpc>
              <a:spcBef>
                <a:spcPts val="1000"/>
              </a:spcBef>
              <a:spcAft>
                <a:spcPts val="0"/>
              </a:spcAft>
              <a:buClr>
                <a:schemeClr val="accent5"/>
              </a:buClr>
              <a:buSzPts val="1400"/>
              <a:buFont typeface="Inter Light"/>
              <a:buNone/>
              <a:defRPr sz="1400">
                <a:solidFill>
                  <a:schemeClr val="accent5"/>
                </a:solidFill>
              </a:defRPr>
            </a:lvl1pPr>
            <a:lvl2pPr marL="914400" lvl="1" indent="-342900" algn="l" rtl="0">
              <a:lnSpc>
                <a:spcPct val="110000"/>
              </a:lnSpc>
              <a:spcBef>
                <a:spcPts val="500"/>
              </a:spcBef>
              <a:spcAft>
                <a:spcPts val="0"/>
              </a:spcAft>
              <a:buClr>
                <a:schemeClr val="dk1"/>
              </a:buClr>
              <a:buSzPts val="1800"/>
              <a:buChar char="•"/>
              <a:defRPr/>
            </a:lvl2pPr>
            <a:lvl3pPr marL="1371600" lvl="2" indent="-342900" algn="l" rtl="0">
              <a:lnSpc>
                <a:spcPct val="110000"/>
              </a:lnSpc>
              <a:spcBef>
                <a:spcPts val="500"/>
              </a:spcBef>
              <a:spcAft>
                <a:spcPts val="0"/>
              </a:spcAft>
              <a:buClr>
                <a:schemeClr val="dk1"/>
              </a:buClr>
              <a:buSzPts val="1800"/>
              <a:buChar char="•"/>
              <a:defRPr/>
            </a:lvl3pPr>
            <a:lvl4pPr marL="1828800" lvl="3" indent="-342900" algn="l" rtl="0">
              <a:lnSpc>
                <a:spcPct val="110000"/>
              </a:lnSpc>
              <a:spcBef>
                <a:spcPts val="500"/>
              </a:spcBef>
              <a:spcAft>
                <a:spcPts val="0"/>
              </a:spcAft>
              <a:buClr>
                <a:schemeClr val="dk1"/>
              </a:buClr>
              <a:buSzPts val="1800"/>
              <a:buChar char="•"/>
              <a:defRPr/>
            </a:lvl4pPr>
            <a:lvl5pPr marL="2286000" lvl="4" indent="-342900" algn="l" rtl="0">
              <a:lnSpc>
                <a:spcPct val="110000"/>
              </a:lnSpc>
              <a:spcBef>
                <a:spcPts val="500"/>
              </a:spcBef>
              <a:spcAft>
                <a:spcPts val="0"/>
              </a:spcAft>
              <a:buClr>
                <a:schemeClr val="dk1"/>
              </a:buClr>
              <a:buSzPts val="1800"/>
              <a:buChar char="•"/>
              <a:defRPr/>
            </a:lvl5pPr>
            <a:lvl6pPr marL="2743200" lvl="5" indent="-342900" algn="l" rtl="0">
              <a:lnSpc>
                <a:spcPct val="90000"/>
              </a:lnSpc>
              <a:spcBef>
                <a:spcPts val="500"/>
              </a:spcBef>
              <a:spcAft>
                <a:spcPts val="0"/>
              </a:spcAft>
              <a:buClr>
                <a:schemeClr val="dk1"/>
              </a:buClr>
              <a:buSzPts val="1800"/>
              <a:buChar char="•"/>
              <a:defRPr/>
            </a:lvl6pPr>
            <a:lvl7pPr marL="3200400" lvl="6" indent="-342900" algn="l" rtl="0">
              <a:lnSpc>
                <a:spcPct val="90000"/>
              </a:lnSpc>
              <a:spcBef>
                <a:spcPts val="500"/>
              </a:spcBef>
              <a:spcAft>
                <a:spcPts val="0"/>
              </a:spcAft>
              <a:buClr>
                <a:schemeClr val="dk1"/>
              </a:buClr>
              <a:buSzPts val="1800"/>
              <a:buChar char="•"/>
              <a:defRPr/>
            </a:lvl7pPr>
            <a:lvl8pPr marL="3657600" lvl="7" indent="-342900" algn="l" rtl="0">
              <a:lnSpc>
                <a:spcPct val="90000"/>
              </a:lnSpc>
              <a:spcBef>
                <a:spcPts val="500"/>
              </a:spcBef>
              <a:spcAft>
                <a:spcPts val="0"/>
              </a:spcAft>
              <a:buClr>
                <a:schemeClr val="dk1"/>
              </a:buClr>
              <a:buSzPts val="1800"/>
              <a:buChar char="•"/>
              <a:defRPr/>
            </a:lvl8pPr>
            <a:lvl9pPr marL="4114800" lvl="8" indent="-342900" algn="l" rtl="0">
              <a:lnSpc>
                <a:spcPct val="90000"/>
              </a:lnSpc>
              <a:spcBef>
                <a:spcPts val="500"/>
              </a:spcBef>
              <a:spcAft>
                <a:spcPts val="0"/>
              </a:spcAft>
              <a:buClr>
                <a:schemeClr val="dk1"/>
              </a:buClr>
              <a:buSzPts val="1800"/>
              <a:buChar char="•"/>
              <a:defRPr/>
            </a:lvl9pPr>
          </a:lstStyle>
          <a:p>
            <a:endParaRPr/>
          </a:p>
        </p:txBody>
      </p:sp>
      <p:sp>
        <p:nvSpPr>
          <p:cNvPr id="605" name="Google Shape;605;p82"/>
          <p:cNvSpPr>
            <a:spLocks noGrp="1"/>
          </p:cNvSpPr>
          <p:nvPr>
            <p:ph type="body" idx="5"/>
          </p:nvPr>
        </p:nvSpPr>
        <p:spPr>
          <a:xfrm>
            <a:off x="6705603" y="4293103"/>
            <a:ext cx="1511400" cy="749400"/>
          </a:xfrm>
          <a:prstGeom prst="roundRect">
            <a:avLst>
              <a:gd name="adj" fmla="val 16667"/>
            </a:avLst>
          </a:prstGeom>
          <a:solidFill>
            <a:schemeClr val="accent6"/>
          </a:solidFill>
          <a:ln>
            <a:noFill/>
          </a:ln>
        </p:spPr>
        <p:txBody>
          <a:bodyPr spcFirstLastPara="1" wrap="square" lIns="0" tIns="0" rIns="0" bIns="0" anchor="ctr" anchorCtr="0">
            <a:noAutofit/>
          </a:bodyPr>
          <a:lstStyle>
            <a:lvl1pPr marL="457200" lvl="0" indent="-228600" algn="ctr" rtl="0">
              <a:lnSpc>
                <a:spcPct val="100000"/>
              </a:lnSpc>
              <a:spcBef>
                <a:spcPts val="1000"/>
              </a:spcBef>
              <a:spcAft>
                <a:spcPts val="0"/>
              </a:spcAft>
              <a:buClr>
                <a:schemeClr val="lt1"/>
              </a:buClr>
              <a:buSzPts val="2100"/>
              <a:buFont typeface="Roboto"/>
              <a:buNone/>
              <a:defRPr sz="2100" b="1" i="0">
                <a:solidFill>
                  <a:schemeClr val="lt1"/>
                </a:solidFill>
                <a:latin typeface="Roboto"/>
                <a:ea typeface="Roboto"/>
                <a:cs typeface="Roboto"/>
                <a:sym typeface="Roboto"/>
              </a:defRPr>
            </a:lvl1pPr>
            <a:lvl2pPr marL="914400" lvl="1" indent="-228600" algn="l" rtl="0">
              <a:lnSpc>
                <a:spcPct val="110000"/>
              </a:lnSpc>
              <a:spcBef>
                <a:spcPts val="500"/>
              </a:spcBef>
              <a:spcAft>
                <a:spcPts val="0"/>
              </a:spcAft>
              <a:buClr>
                <a:schemeClr val="dk1"/>
              </a:buClr>
              <a:buSzPts val="2400"/>
              <a:buFont typeface="Inter Light"/>
              <a:buNone/>
              <a:defRPr/>
            </a:lvl2pPr>
            <a:lvl3pPr marL="1371600" lvl="2" indent="-228600" algn="l" rtl="0">
              <a:lnSpc>
                <a:spcPct val="110000"/>
              </a:lnSpc>
              <a:spcBef>
                <a:spcPts val="500"/>
              </a:spcBef>
              <a:spcAft>
                <a:spcPts val="0"/>
              </a:spcAft>
              <a:buClr>
                <a:schemeClr val="dk1"/>
              </a:buClr>
              <a:buSzPts val="2000"/>
              <a:buFont typeface="Inter Light"/>
              <a:buNone/>
              <a:defRPr/>
            </a:lvl3pPr>
            <a:lvl4pPr marL="1828800" lvl="3" indent="-228600" algn="l" rtl="0">
              <a:lnSpc>
                <a:spcPct val="110000"/>
              </a:lnSpc>
              <a:spcBef>
                <a:spcPts val="500"/>
              </a:spcBef>
              <a:spcAft>
                <a:spcPts val="0"/>
              </a:spcAft>
              <a:buClr>
                <a:schemeClr val="dk1"/>
              </a:buClr>
              <a:buSzPts val="1800"/>
              <a:buFont typeface="Inter Light"/>
              <a:buNone/>
              <a:defRPr/>
            </a:lvl4pPr>
            <a:lvl5pPr marL="2286000" lvl="4" indent="-228600" algn="l" rtl="0">
              <a:lnSpc>
                <a:spcPct val="110000"/>
              </a:lnSpc>
              <a:spcBef>
                <a:spcPts val="500"/>
              </a:spcBef>
              <a:spcAft>
                <a:spcPts val="0"/>
              </a:spcAft>
              <a:buClr>
                <a:schemeClr val="dk1"/>
              </a:buClr>
              <a:buSzPts val="1800"/>
              <a:buFont typeface="Inter Light"/>
              <a:buNone/>
              <a:defRPr/>
            </a:lvl5pPr>
            <a:lvl6pPr marL="2743200" lvl="5" indent="-342900" algn="l" rtl="0">
              <a:lnSpc>
                <a:spcPct val="90000"/>
              </a:lnSpc>
              <a:spcBef>
                <a:spcPts val="500"/>
              </a:spcBef>
              <a:spcAft>
                <a:spcPts val="0"/>
              </a:spcAft>
              <a:buClr>
                <a:schemeClr val="dk1"/>
              </a:buClr>
              <a:buSzPts val="1800"/>
              <a:buChar char="•"/>
              <a:defRPr/>
            </a:lvl6pPr>
            <a:lvl7pPr marL="3200400" lvl="6" indent="-342900" algn="l" rtl="0">
              <a:lnSpc>
                <a:spcPct val="90000"/>
              </a:lnSpc>
              <a:spcBef>
                <a:spcPts val="500"/>
              </a:spcBef>
              <a:spcAft>
                <a:spcPts val="0"/>
              </a:spcAft>
              <a:buClr>
                <a:schemeClr val="dk1"/>
              </a:buClr>
              <a:buSzPts val="1800"/>
              <a:buChar char="•"/>
              <a:defRPr/>
            </a:lvl7pPr>
            <a:lvl8pPr marL="3657600" lvl="7" indent="-342900" algn="l" rtl="0">
              <a:lnSpc>
                <a:spcPct val="90000"/>
              </a:lnSpc>
              <a:spcBef>
                <a:spcPts val="500"/>
              </a:spcBef>
              <a:spcAft>
                <a:spcPts val="0"/>
              </a:spcAft>
              <a:buClr>
                <a:schemeClr val="dk1"/>
              </a:buClr>
              <a:buSzPts val="1800"/>
              <a:buChar char="•"/>
              <a:defRPr/>
            </a:lvl8pPr>
            <a:lvl9pPr marL="4114800" lvl="8" indent="-342900" algn="l" rtl="0">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300.xml><?xml version="1.0" encoding="utf-8"?>
<p:sldLayout xmlns:a="http://schemas.openxmlformats.org/drawingml/2006/main" xmlns:r="http://schemas.openxmlformats.org/officeDocument/2006/relationships" xmlns:p="http://schemas.openxmlformats.org/presentationml/2006/main" preserve="1" userDrawn="1">
  <p:cSld name="1_Four column icons">
    <p:spTree>
      <p:nvGrpSpPr>
        <p:cNvPr id="1" name=""/>
        <p:cNvGrpSpPr/>
        <p:nvPr/>
      </p:nvGrpSpPr>
      <p:grpSpPr>
        <a:xfrm>
          <a:off x="0" y="0"/>
          <a:ext cx="0" cy="0"/>
          <a:chOff x="0" y="0"/>
          <a:chExt cx="0" cy="0"/>
        </a:xfrm>
      </p:grpSpPr>
      <p:sp>
        <p:nvSpPr>
          <p:cNvPr id="53" name="Title 1">
            <a:extLst>
              <a:ext uri="{FF2B5EF4-FFF2-40B4-BE49-F238E27FC236}">
                <a16:creationId xmlns:a16="http://schemas.microsoft.com/office/drawing/2014/main" id="{A66176BB-2292-6547-8E08-DAC970098EE1}"/>
              </a:ext>
            </a:extLst>
          </p:cNvPr>
          <p:cNvSpPr>
            <a:spLocks noGrp="1"/>
          </p:cNvSpPr>
          <p:nvPr>
            <p:ph type="title" hasCustomPrompt="1"/>
          </p:nvPr>
        </p:nvSpPr>
        <p:spPr>
          <a:xfrm>
            <a:off x="318247" y="329453"/>
            <a:ext cx="10515600" cy="607595"/>
          </a:xfrm>
        </p:spPr>
        <p:txBody>
          <a:bodyPr/>
          <a:lstStyle>
            <a:lvl1pPr>
              <a:defRPr b="1" i="0">
                <a:latin typeface="Inter" panose="02000503000000020004" pitchFamily="2" charset="0"/>
                <a:ea typeface="Inter" panose="02000503000000020004" pitchFamily="2" charset="0"/>
                <a:cs typeface="Inter" panose="02000503000000020004" pitchFamily="2" charset="0"/>
              </a:defRPr>
            </a:lvl1pPr>
          </a:lstStyle>
          <a:p>
            <a:r>
              <a:rPr lang="en-US"/>
              <a:t>Click to edit slide title</a:t>
            </a:r>
          </a:p>
        </p:txBody>
      </p:sp>
      <p:sp>
        <p:nvSpPr>
          <p:cNvPr id="54" name="Text Placeholder 6">
            <a:extLst>
              <a:ext uri="{FF2B5EF4-FFF2-40B4-BE49-F238E27FC236}">
                <a16:creationId xmlns:a16="http://schemas.microsoft.com/office/drawing/2014/main" id="{50F7109F-059E-F248-9FC4-121646B6E049}"/>
              </a:ext>
            </a:extLst>
          </p:cNvPr>
          <p:cNvSpPr>
            <a:spLocks noGrp="1"/>
          </p:cNvSpPr>
          <p:nvPr>
            <p:ph type="body" sz="quarter" idx="13" hasCustomPrompt="1"/>
          </p:nvPr>
        </p:nvSpPr>
        <p:spPr>
          <a:xfrm>
            <a:off x="334456" y="1049613"/>
            <a:ext cx="8445500" cy="518868"/>
          </a:xfrm>
          <a:prstGeom prst="rect">
            <a:avLst/>
          </a:prstGeom>
        </p:spPr>
        <p:txBody>
          <a:bodyPr lIns="0" tIns="0" rIns="0" bIns="0">
            <a:noAutofit/>
          </a:bodyPr>
          <a:lstStyle>
            <a:lvl1pPr marL="0" indent="0" algn="l">
              <a:spcBef>
                <a:spcPts val="0"/>
              </a:spcBef>
              <a:buNone/>
              <a:defRPr sz="2200" b="0" i="0">
                <a:latin typeface="Inter Light" panose="02000403000000020004" pitchFamily="2" charset="0"/>
                <a:ea typeface="Inter Light" panose="02000403000000020004" pitchFamily="2" charset="0"/>
                <a:cs typeface="Inter Light" panose="02000403000000020004" pitchFamily="2" charset="0"/>
              </a:defRPr>
            </a:lvl1pPr>
            <a:lvl2pPr marL="457200" indent="0" algn="l">
              <a:buNone/>
              <a:defRPr/>
            </a:lvl2pPr>
            <a:lvl3pPr marL="914400" indent="0" algn="l">
              <a:buNone/>
              <a:defRPr/>
            </a:lvl3pPr>
            <a:lvl4pPr marL="1371600" indent="0" algn="l">
              <a:buNone/>
              <a:defRPr/>
            </a:lvl4pPr>
            <a:lvl5pPr marL="1828800" indent="0" algn="l">
              <a:buNone/>
              <a:defRPr/>
            </a:lvl5pPr>
          </a:lstStyle>
          <a:p>
            <a:pPr lvl="0"/>
            <a:r>
              <a:rPr lang="en-US"/>
              <a:t>Add subhead here if needed</a:t>
            </a:r>
          </a:p>
        </p:txBody>
      </p:sp>
      <p:sp>
        <p:nvSpPr>
          <p:cNvPr id="20" name="Text Placeholder 30">
            <a:extLst>
              <a:ext uri="{FF2B5EF4-FFF2-40B4-BE49-F238E27FC236}">
                <a16:creationId xmlns:a16="http://schemas.microsoft.com/office/drawing/2014/main" id="{05AA6936-F950-8044-AE87-8054D1AFB429}"/>
              </a:ext>
            </a:extLst>
          </p:cNvPr>
          <p:cNvSpPr txBox="1">
            <a:spLocks/>
          </p:cNvSpPr>
          <p:nvPr userDrawn="1"/>
        </p:nvSpPr>
        <p:spPr>
          <a:xfrm>
            <a:off x="349610" y="2195099"/>
            <a:ext cx="910431" cy="910431"/>
          </a:xfrm>
          <a:custGeom>
            <a:avLst/>
            <a:gdLst>
              <a:gd name="connsiteX0" fmla="*/ 389614 w 779228"/>
              <a:gd name="connsiteY0" fmla="*/ 0 h 779228"/>
              <a:gd name="connsiteX1" fmla="*/ 779228 w 779228"/>
              <a:gd name="connsiteY1" fmla="*/ 389614 h 779228"/>
              <a:gd name="connsiteX2" fmla="*/ 389614 w 779228"/>
              <a:gd name="connsiteY2" fmla="*/ 779228 h 779228"/>
              <a:gd name="connsiteX3" fmla="*/ 0 w 779228"/>
              <a:gd name="connsiteY3" fmla="*/ 389614 h 779228"/>
              <a:gd name="connsiteX4" fmla="*/ 389614 w 779228"/>
              <a:gd name="connsiteY4" fmla="*/ 0 h 7792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228" h="779228">
                <a:moveTo>
                  <a:pt x="389614" y="0"/>
                </a:moveTo>
                <a:cubicBezTo>
                  <a:pt x="604792" y="0"/>
                  <a:pt x="779228" y="174436"/>
                  <a:pt x="779228" y="389614"/>
                </a:cubicBezTo>
                <a:cubicBezTo>
                  <a:pt x="779228" y="604792"/>
                  <a:pt x="604792" y="779228"/>
                  <a:pt x="389614" y="779228"/>
                </a:cubicBezTo>
                <a:cubicBezTo>
                  <a:pt x="174436" y="779228"/>
                  <a:pt x="0" y="604792"/>
                  <a:pt x="0" y="389614"/>
                </a:cubicBezTo>
                <a:cubicBezTo>
                  <a:pt x="0" y="174436"/>
                  <a:pt x="174436" y="0"/>
                  <a:pt x="389614" y="0"/>
                </a:cubicBezTo>
                <a:close/>
              </a:path>
            </a:pathLst>
          </a:custGeom>
          <a:solidFill>
            <a:schemeClr val="accent1"/>
          </a:solidFill>
        </p:spPr>
        <p:txBody>
          <a:bodyPr wrap="square" lIns="0" tIns="0" rIns="0" bIns="0">
            <a:noAutofit/>
          </a:bodyPr>
          <a:lstStyle>
            <a:lvl1pPr marL="0" indent="0" algn="l" defTabSz="914400" rtl="0" eaLnBrk="1" latinLnBrk="0" hangingPunct="1">
              <a:lnSpc>
                <a:spcPct val="120000"/>
              </a:lnSpc>
              <a:spcBef>
                <a:spcPts val="1000"/>
              </a:spcBef>
              <a:buFont typeface="Arial" panose="020B0604020202020204" pitchFamily="34" charset="0"/>
              <a:buNone/>
              <a:defRPr sz="1400" b="0" i="0" kern="1200" spc="-20" baseline="0">
                <a:solidFill>
                  <a:schemeClr val="tx1"/>
                </a:solidFill>
                <a:latin typeface="Inter Light" panose="02000403000000020004" pitchFamily="2" charset="0"/>
                <a:ea typeface="Inter Light" panose="02000403000000020004" pitchFamily="2" charset="0"/>
                <a:cs typeface="Inter Light" panose="02000403000000020004" pitchFamily="2" charset="0"/>
              </a:defRPr>
            </a:lvl1pPr>
            <a:lvl2pPr marL="685800" indent="-228600" algn="l" defTabSz="914400" rtl="0" eaLnBrk="1" latinLnBrk="0" hangingPunct="1">
              <a:lnSpc>
                <a:spcPct val="110000"/>
              </a:lnSpc>
              <a:spcBef>
                <a:spcPts val="500"/>
              </a:spcBef>
              <a:buFont typeface="Arial" panose="020B0604020202020204" pitchFamily="34" charset="0"/>
              <a:buChar char="•"/>
              <a:defRPr sz="2400" b="0" i="0" kern="1200" spc="-20" baseline="0">
                <a:solidFill>
                  <a:schemeClr val="tx1"/>
                </a:solidFill>
                <a:latin typeface="Inter Light" panose="02000403000000020004" pitchFamily="2" charset="0"/>
                <a:ea typeface="Inter Light" panose="02000403000000020004" pitchFamily="2" charset="0"/>
                <a:cs typeface="Inter Light" panose="02000403000000020004" pitchFamily="2" charset="0"/>
              </a:defRPr>
            </a:lvl2pPr>
            <a:lvl3pPr marL="1143000" indent="-228600" algn="l" defTabSz="914400" rtl="0" eaLnBrk="1" latinLnBrk="0" hangingPunct="1">
              <a:lnSpc>
                <a:spcPct val="110000"/>
              </a:lnSpc>
              <a:spcBef>
                <a:spcPts val="500"/>
              </a:spcBef>
              <a:buFont typeface="Arial" panose="020B0604020202020204" pitchFamily="34" charset="0"/>
              <a:buChar char="•"/>
              <a:defRPr sz="2000" b="0" i="0" kern="1200" spc="-20" baseline="0">
                <a:solidFill>
                  <a:schemeClr val="tx1"/>
                </a:solidFill>
                <a:latin typeface="Inter Light" panose="02000403000000020004" pitchFamily="2" charset="0"/>
                <a:ea typeface="Inter Light" panose="02000403000000020004" pitchFamily="2" charset="0"/>
                <a:cs typeface="Inter Light" panose="02000403000000020004" pitchFamily="2" charset="0"/>
              </a:defRPr>
            </a:lvl3pPr>
            <a:lvl4pPr marL="1600200" indent="-228600" algn="l" defTabSz="914400" rtl="0" eaLnBrk="1" latinLnBrk="0" hangingPunct="1">
              <a:lnSpc>
                <a:spcPct val="110000"/>
              </a:lnSpc>
              <a:spcBef>
                <a:spcPts val="500"/>
              </a:spcBef>
              <a:buFont typeface="Arial" panose="020B0604020202020204" pitchFamily="34" charset="0"/>
              <a:buChar char="•"/>
              <a:defRPr sz="1800" b="0" i="0" kern="1200" spc="-20" baseline="0">
                <a:solidFill>
                  <a:schemeClr val="tx1"/>
                </a:solidFill>
                <a:latin typeface="Inter Light" panose="02000403000000020004" pitchFamily="2" charset="0"/>
                <a:ea typeface="Inter Light" panose="02000403000000020004" pitchFamily="2" charset="0"/>
                <a:cs typeface="Inter Light" panose="02000403000000020004" pitchFamily="2" charset="0"/>
              </a:defRPr>
            </a:lvl4pPr>
            <a:lvl5pPr marL="2057400" indent="-228600" algn="l" defTabSz="914400" rtl="0" eaLnBrk="1" latinLnBrk="0" hangingPunct="1">
              <a:lnSpc>
                <a:spcPct val="110000"/>
              </a:lnSpc>
              <a:spcBef>
                <a:spcPts val="500"/>
              </a:spcBef>
              <a:buFont typeface="Arial" panose="020B0604020202020204" pitchFamily="34" charset="0"/>
              <a:buChar char="•"/>
              <a:defRPr sz="1800" b="0" i="0" kern="1200" spc="-20" baseline="0">
                <a:solidFill>
                  <a:schemeClr val="tx1"/>
                </a:solidFill>
                <a:latin typeface="Inter Light" panose="02000403000000020004" pitchFamily="2" charset="0"/>
                <a:ea typeface="Inter Light" panose="02000403000000020004" pitchFamily="2" charset="0"/>
                <a:cs typeface="Inter Light" panose="02000403000000020004" pitchFamily="2"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buClrTx/>
            </a:pPr>
            <a:r>
              <a:rPr lang="en-US"/>
              <a:t> </a:t>
            </a:r>
          </a:p>
        </p:txBody>
      </p:sp>
      <p:sp>
        <p:nvSpPr>
          <p:cNvPr id="21" name="Text Placeholder 31">
            <a:extLst>
              <a:ext uri="{FF2B5EF4-FFF2-40B4-BE49-F238E27FC236}">
                <a16:creationId xmlns:a16="http://schemas.microsoft.com/office/drawing/2014/main" id="{334E51EB-1072-C54A-BF9A-5A85DCAA3590}"/>
              </a:ext>
            </a:extLst>
          </p:cNvPr>
          <p:cNvSpPr txBox="1">
            <a:spLocks/>
          </p:cNvSpPr>
          <p:nvPr userDrawn="1"/>
        </p:nvSpPr>
        <p:spPr>
          <a:xfrm>
            <a:off x="3222471" y="2195099"/>
            <a:ext cx="910431" cy="910431"/>
          </a:xfrm>
          <a:custGeom>
            <a:avLst/>
            <a:gdLst>
              <a:gd name="connsiteX0" fmla="*/ 389614 w 779228"/>
              <a:gd name="connsiteY0" fmla="*/ 0 h 779228"/>
              <a:gd name="connsiteX1" fmla="*/ 779228 w 779228"/>
              <a:gd name="connsiteY1" fmla="*/ 389614 h 779228"/>
              <a:gd name="connsiteX2" fmla="*/ 389614 w 779228"/>
              <a:gd name="connsiteY2" fmla="*/ 779228 h 779228"/>
              <a:gd name="connsiteX3" fmla="*/ 0 w 779228"/>
              <a:gd name="connsiteY3" fmla="*/ 389614 h 779228"/>
              <a:gd name="connsiteX4" fmla="*/ 389614 w 779228"/>
              <a:gd name="connsiteY4" fmla="*/ 0 h 7792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228" h="779228">
                <a:moveTo>
                  <a:pt x="389614" y="0"/>
                </a:moveTo>
                <a:cubicBezTo>
                  <a:pt x="604792" y="0"/>
                  <a:pt x="779228" y="174436"/>
                  <a:pt x="779228" y="389614"/>
                </a:cubicBezTo>
                <a:cubicBezTo>
                  <a:pt x="779228" y="604792"/>
                  <a:pt x="604792" y="779228"/>
                  <a:pt x="389614" y="779228"/>
                </a:cubicBezTo>
                <a:cubicBezTo>
                  <a:pt x="174436" y="779228"/>
                  <a:pt x="0" y="604792"/>
                  <a:pt x="0" y="389614"/>
                </a:cubicBezTo>
                <a:cubicBezTo>
                  <a:pt x="0" y="174436"/>
                  <a:pt x="174436" y="0"/>
                  <a:pt x="389614" y="0"/>
                </a:cubicBezTo>
                <a:close/>
              </a:path>
            </a:pathLst>
          </a:custGeom>
          <a:solidFill>
            <a:srgbClr val="544785"/>
          </a:solidFill>
        </p:spPr>
        <p:txBody>
          <a:bodyPr wrap="square" lIns="0" tIns="0" rIns="0" bIns="0">
            <a:noAutofit/>
          </a:bodyPr>
          <a:lstStyle>
            <a:lvl1pPr marL="0" indent="0" algn="l" defTabSz="914400" rtl="0" eaLnBrk="1" latinLnBrk="0" hangingPunct="1">
              <a:lnSpc>
                <a:spcPct val="120000"/>
              </a:lnSpc>
              <a:spcBef>
                <a:spcPts val="1000"/>
              </a:spcBef>
              <a:buFont typeface="Arial" panose="020B0604020202020204" pitchFamily="34" charset="0"/>
              <a:buNone/>
              <a:defRPr sz="1400" b="0" i="0" kern="1200" spc="-20" baseline="0">
                <a:solidFill>
                  <a:schemeClr val="tx1"/>
                </a:solidFill>
                <a:latin typeface="Inter Light" panose="02000403000000020004" pitchFamily="2" charset="0"/>
                <a:ea typeface="Inter Light" panose="02000403000000020004" pitchFamily="2" charset="0"/>
                <a:cs typeface="Inter Light" panose="02000403000000020004" pitchFamily="2" charset="0"/>
              </a:defRPr>
            </a:lvl1pPr>
            <a:lvl2pPr marL="685800" indent="-228600" algn="l" defTabSz="914400" rtl="0" eaLnBrk="1" latinLnBrk="0" hangingPunct="1">
              <a:lnSpc>
                <a:spcPct val="110000"/>
              </a:lnSpc>
              <a:spcBef>
                <a:spcPts val="500"/>
              </a:spcBef>
              <a:buFont typeface="Arial" panose="020B0604020202020204" pitchFamily="34" charset="0"/>
              <a:buChar char="•"/>
              <a:defRPr sz="2400" b="0" i="0" kern="1200" spc="-20" baseline="0">
                <a:solidFill>
                  <a:schemeClr val="tx1"/>
                </a:solidFill>
                <a:latin typeface="Inter Light" panose="02000403000000020004" pitchFamily="2" charset="0"/>
                <a:ea typeface="Inter Light" panose="02000403000000020004" pitchFamily="2" charset="0"/>
                <a:cs typeface="Inter Light" panose="02000403000000020004" pitchFamily="2" charset="0"/>
              </a:defRPr>
            </a:lvl2pPr>
            <a:lvl3pPr marL="1143000" indent="-228600" algn="l" defTabSz="914400" rtl="0" eaLnBrk="1" latinLnBrk="0" hangingPunct="1">
              <a:lnSpc>
                <a:spcPct val="110000"/>
              </a:lnSpc>
              <a:spcBef>
                <a:spcPts val="500"/>
              </a:spcBef>
              <a:buFont typeface="Arial" panose="020B0604020202020204" pitchFamily="34" charset="0"/>
              <a:buChar char="•"/>
              <a:defRPr sz="2000" b="0" i="0" kern="1200" spc="-20" baseline="0">
                <a:solidFill>
                  <a:schemeClr val="tx1"/>
                </a:solidFill>
                <a:latin typeface="Inter Light" panose="02000403000000020004" pitchFamily="2" charset="0"/>
                <a:ea typeface="Inter Light" panose="02000403000000020004" pitchFamily="2" charset="0"/>
                <a:cs typeface="Inter Light" panose="02000403000000020004" pitchFamily="2" charset="0"/>
              </a:defRPr>
            </a:lvl3pPr>
            <a:lvl4pPr marL="1600200" indent="-228600" algn="l" defTabSz="914400" rtl="0" eaLnBrk="1" latinLnBrk="0" hangingPunct="1">
              <a:lnSpc>
                <a:spcPct val="110000"/>
              </a:lnSpc>
              <a:spcBef>
                <a:spcPts val="500"/>
              </a:spcBef>
              <a:buFont typeface="Arial" panose="020B0604020202020204" pitchFamily="34" charset="0"/>
              <a:buChar char="•"/>
              <a:defRPr sz="1800" b="0" i="0" kern="1200" spc="-20" baseline="0">
                <a:solidFill>
                  <a:schemeClr val="tx1"/>
                </a:solidFill>
                <a:latin typeface="Inter Light" panose="02000403000000020004" pitchFamily="2" charset="0"/>
                <a:ea typeface="Inter Light" panose="02000403000000020004" pitchFamily="2" charset="0"/>
                <a:cs typeface="Inter Light" panose="02000403000000020004" pitchFamily="2" charset="0"/>
              </a:defRPr>
            </a:lvl4pPr>
            <a:lvl5pPr marL="2057400" indent="-228600" algn="l" defTabSz="914400" rtl="0" eaLnBrk="1" latinLnBrk="0" hangingPunct="1">
              <a:lnSpc>
                <a:spcPct val="110000"/>
              </a:lnSpc>
              <a:spcBef>
                <a:spcPts val="500"/>
              </a:spcBef>
              <a:buFont typeface="Arial" panose="020B0604020202020204" pitchFamily="34" charset="0"/>
              <a:buChar char="•"/>
              <a:defRPr sz="1800" b="0" i="0" kern="1200" spc="-20" baseline="0">
                <a:solidFill>
                  <a:schemeClr val="tx1"/>
                </a:solidFill>
                <a:latin typeface="Inter Light" panose="02000403000000020004" pitchFamily="2" charset="0"/>
                <a:ea typeface="Inter Light" panose="02000403000000020004" pitchFamily="2" charset="0"/>
                <a:cs typeface="Inter Light" panose="02000403000000020004" pitchFamily="2"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buClrTx/>
            </a:pPr>
            <a:r>
              <a:rPr lang="en-US"/>
              <a:t> </a:t>
            </a:r>
          </a:p>
        </p:txBody>
      </p:sp>
      <p:sp>
        <p:nvSpPr>
          <p:cNvPr id="22" name="Text Placeholder 35">
            <a:extLst>
              <a:ext uri="{FF2B5EF4-FFF2-40B4-BE49-F238E27FC236}">
                <a16:creationId xmlns:a16="http://schemas.microsoft.com/office/drawing/2014/main" id="{92748873-BA8A-CB4D-BC8B-92F54E7F974A}"/>
              </a:ext>
            </a:extLst>
          </p:cNvPr>
          <p:cNvSpPr txBox="1">
            <a:spLocks/>
          </p:cNvSpPr>
          <p:nvPr userDrawn="1"/>
        </p:nvSpPr>
        <p:spPr>
          <a:xfrm>
            <a:off x="6041530" y="2195099"/>
            <a:ext cx="910431" cy="910431"/>
          </a:xfrm>
          <a:custGeom>
            <a:avLst/>
            <a:gdLst>
              <a:gd name="connsiteX0" fmla="*/ 389614 w 779228"/>
              <a:gd name="connsiteY0" fmla="*/ 0 h 779228"/>
              <a:gd name="connsiteX1" fmla="*/ 779228 w 779228"/>
              <a:gd name="connsiteY1" fmla="*/ 389614 h 779228"/>
              <a:gd name="connsiteX2" fmla="*/ 389614 w 779228"/>
              <a:gd name="connsiteY2" fmla="*/ 779228 h 779228"/>
              <a:gd name="connsiteX3" fmla="*/ 0 w 779228"/>
              <a:gd name="connsiteY3" fmla="*/ 389614 h 779228"/>
              <a:gd name="connsiteX4" fmla="*/ 389614 w 779228"/>
              <a:gd name="connsiteY4" fmla="*/ 0 h 7792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228" h="779228">
                <a:moveTo>
                  <a:pt x="389614" y="0"/>
                </a:moveTo>
                <a:cubicBezTo>
                  <a:pt x="604792" y="0"/>
                  <a:pt x="779228" y="174436"/>
                  <a:pt x="779228" y="389614"/>
                </a:cubicBezTo>
                <a:cubicBezTo>
                  <a:pt x="779228" y="604792"/>
                  <a:pt x="604792" y="779228"/>
                  <a:pt x="389614" y="779228"/>
                </a:cubicBezTo>
                <a:cubicBezTo>
                  <a:pt x="174436" y="779228"/>
                  <a:pt x="0" y="604792"/>
                  <a:pt x="0" y="389614"/>
                </a:cubicBezTo>
                <a:cubicBezTo>
                  <a:pt x="0" y="174436"/>
                  <a:pt x="174436" y="0"/>
                  <a:pt x="389614" y="0"/>
                </a:cubicBezTo>
                <a:close/>
              </a:path>
            </a:pathLst>
          </a:custGeom>
          <a:solidFill>
            <a:schemeClr val="accent5"/>
          </a:solidFill>
        </p:spPr>
        <p:txBody>
          <a:bodyPr wrap="square" lIns="0" tIns="0" rIns="0" bIns="0">
            <a:noAutofit/>
          </a:bodyPr>
          <a:lstStyle>
            <a:lvl1pPr marL="0" indent="0" algn="l" defTabSz="914400" rtl="0" eaLnBrk="1" latinLnBrk="0" hangingPunct="1">
              <a:lnSpc>
                <a:spcPct val="120000"/>
              </a:lnSpc>
              <a:spcBef>
                <a:spcPts val="1000"/>
              </a:spcBef>
              <a:buFont typeface="Arial" panose="020B0604020202020204" pitchFamily="34" charset="0"/>
              <a:buNone/>
              <a:defRPr sz="1400" b="0" i="0" kern="1200" spc="-20" baseline="0">
                <a:solidFill>
                  <a:schemeClr val="tx1"/>
                </a:solidFill>
                <a:latin typeface="Inter Light" panose="02000403000000020004" pitchFamily="2" charset="0"/>
                <a:ea typeface="Inter Light" panose="02000403000000020004" pitchFamily="2" charset="0"/>
                <a:cs typeface="Inter Light" panose="02000403000000020004" pitchFamily="2" charset="0"/>
              </a:defRPr>
            </a:lvl1pPr>
            <a:lvl2pPr marL="685800" indent="-228600" algn="l" defTabSz="914400" rtl="0" eaLnBrk="1" latinLnBrk="0" hangingPunct="1">
              <a:lnSpc>
                <a:spcPct val="110000"/>
              </a:lnSpc>
              <a:spcBef>
                <a:spcPts val="500"/>
              </a:spcBef>
              <a:buFont typeface="Arial" panose="020B0604020202020204" pitchFamily="34" charset="0"/>
              <a:buChar char="•"/>
              <a:defRPr sz="2400" b="0" i="0" kern="1200" spc="-20" baseline="0">
                <a:solidFill>
                  <a:schemeClr val="tx1"/>
                </a:solidFill>
                <a:latin typeface="Inter Light" panose="02000403000000020004" pitchFamily="2" charset="0"/>
                <a:ea typeface="Inter Light" panose="02000403000000020004" pitchFamily="2" charset="0"/>
                <a:cs typeface="Inter Light" panose="02000403000000020004" pitchFamily="2" charset="0"/>
              </a:defRPr>
            </a:lvl2pPr>
            <a:lvl3pPr marL="1143000" indent="-228600" algn="l" defTabSz="914400" rtl="0" eaLnBrk="1" latinLnBrk="0" hangingPunct="1">
              <a:lnSpc>
                <a:spcPct val="110000"/>
              </a:lnSpc>
              <a:spcBef>
                <a:spcPts val="500"/>
              </a:spcBef>
              <a:buFont typeface="Arial" panose="020B0604020202020204" pitchFamily="34" charset="0"/>
              <a:buChar char="•"/>
              <a:defRPr sz="2000" b="0" i="0" kern="1200" spc="-20" baseline="0">
                <a:solidFill>
                  <a:schemeClr val="tx1"/>
                </a:solidFill>
                <a:latin typeface="Inter Light" panose="02000403000000020004" pitchFamily="2" charset="0"/>
                <a:ea typeface="Inter Light" panose="02000403000000020004" pitchFamily="2" charset="0"/>
                <a:cs typeface="Inter Light" panose="02000403000000020004" pitchFamily="2" charset="0"/>
              </a:defRPr>
            </a:lvl3pPr>
            <a:lvl4pPr marL="1600200" indent="-228600" algn="l" defTabSz="914400" rtl="0" eaLnBrk="1" latinLnBrk="0" hangingPunct="1">
              <a:lnSpc>
                <a:spcPct val="110000"/>
              </a:lnSpc>
              <a:spcBef>
                <a:spcPts val="500"/>
              </a:spcBef>
              <a:buFont typeface="Arial" panose="020B0604020202020204" pitchFamily="34" charset="0"/>
              <a:buChar char="•"/>
              <a:defRPr sz="1800" b="0" i="0" kern="1200" spc="-20" baseline="0">
                <a:solidFill>
                  <a:schemeClr val="tx1"/>
                </a:solidFill>
                <a:latin typeface="Inter Light" panose="02000403000000020004" pitchFamily="2" charset="0"/>
                <a:ea typeface="Inter Light" panose="02000403000000020004" pitchFamily="2" charset="0"/>
                <a:cs typeface="Inter Light" panose="02000403000000020004" pitchFamily="2" charset="0"/>
              </a:defRPr>
            </a:lvl4pPr>
            <a:lvl5pPr marL="2057400" indent="-228600" algn="l" defTabSz="914400" rtl="0" eaLnBrk="1" latinLnBrk="0" hangingPunct="1">
              <a:lnSpc>
                <a:spcPct val="110000"/>
              </a:lnSpc>
              <a:spcBef>
                <a:spcPts val="500"/>
              </a:spcBef>
              <a:buFont typeface="Arial" panose="020B0604020202020204" pitchFamily="34" charset="0"/>
              <a:buChar char="•"/>
              <a:defRPr sz="1800" b="0" i="0" kern="1200" spc="-20" baseline="0">
                <a:solidFill>
                  <a:schemeClr val="tx1"/>
                </a:solidFill>
                <a:latin typeface="Inter Light" panose="02000403000000020004" pitchFamily="2" charset="0"/>
                <a:ea typeface="Inter Light" panose="02000403000000020004" pitchFamily="2" charset="0"/>
                <a:cs typeface="Inter Light" panose="02000403000000020004" pitchFamily="2"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buClrTx/>
            </a:pPr>
            <a:r>
              <a:rPr lang="en-US"/>
              <a:t> </a:t>
            </a:r>
          </a:p>
        </p:txBody>
      </p:sp>
      <p:sp>
        <p:nvSpPr>
          <p:cNvPr id="26" name="Text Placeholder 35">
            <a:extLst>
              <a:ext uri="{FF2B5EF4-FFF2-40B4-BE49-F238E27FC236}">
                <a16:creationId xmlns:a16="http://schemas.microsoft.com/office/drawing/2014/main" id="{38B7938C-8512-184A-8C95-E567754A206A}"/>
              </a:ext>
            </a:extLst>
          </p:cNvPr>
          <p:cNvSpPr txBox="1">
            <a:spLocks/>
          </p:cNvSpPr>
          <p:nvPr userDrawn="1"/>
        </p:nvSpPr>
        <p:spPr>
          <a:xfrm>
            <a:off x="8844260" y="2195099"/>
            <a:ext cx="910431" cy="910431"/>
          </a:xfrm>
          <a:custGeom>
            <a:avLst/>
            <a:gdLst>
              <a:gd name="connsiteX0" fmla="*/ 389614 w 779228"/>
              <a:gd name="connsiteY0" fmla="*/ 0 h 779228"/>
              <a:gd name="connsiteX1" fmla="*/ 779228 w 779228"/>
              <a:gd name="connsiteY1" fmla="*/ 389614 h 779228"/>
              <a:gd name="connsiteX2" fmla="*/ 389614 w 779228"/>
              <a:gd name="connsiteY2" fmla="*/ 779228 h 779228"/>
              <a:gd name="connsiteX3" fmla="*/ 0 w 779228"/>
              <a:gd name="connsiteY3" fmla="*/ 389614 h 779228"/>
              <a:gd name="connsiteX4" fmla="*/ 389614 w 779228"/>
              <a:gd name="connsiteY4" fmla="*/ 0 h 7792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228" h="779228">
                <a:moveTo>
                  <a:pt x="389614" y="0"/>
                </a:moveTo>
                <a:cubicBezTo>
                  <a:pt x="604792" y="0"/>
                  <a:pt x="779228" y="174436"/>
                  <a:pt x="779228" y="389614"/>
                </a:cubicBezTo>
                <a:cubicBezTo>
                  <a:pt x="779228" y="604792"/>
                  <a:pt x="604792" y="779228"/>
                  <a:pt x="389614" y="779228"/>
                </a:cubicBezTo>
                <a:cubicBezTo>
                  <a:pt x="174436" y="779228"/>
                  <a:pt x="0" y="604792"/>
                  <a:pt x="0" y="389614"/>
                </a:cubicBezTo>
                <a:cubicBezTo>
                  <a:pt x="0" y="174436"/>
                  <a:pt x="174436" y="0"/>
                  <a:pt x="389614" y="0"/>
                </a:cubicBezTo>
                <a:close/>
              </a:path>
            </a:pathLst>
          </a:custGeom>
          <a:solidFill>
            <a:schemeClr val="accent6"/>
          </a:solidFill>
        </p:spPr>
        <p:txBody>
          <a:bodyPr wrap="square" lIns="0" tIns="0" rIns="0" bIns="0">
            <a:noAutofit/>
          </a:bodyPr>
          <a:lstStyle>
            <a:lvl1pPr marL="0" indent="0" algn="l" defTabSz="914400" rtl="0" eaLnBrk="1" latinLnBrk="0" hangingPunct="1">
              <a:lnSpc>
                <a:spcPct val="120000"/>
              </a:lnSpc>
              <a:spcBef>
                <a:spcPts val="1000"/>
              </a:spcBef>
              <a:buFont typeface="Arial" panose="020B0604020202020204" pitchFamily="34" charset="0"/>
              <a:buNone/>
              <a:defRPr sz="1400" b="0" i="0" kern="1200" spc="-20" baseline="0">
                <a:solidFill>
                  <a:schemeClr val="tx1"/>
                </a:solidFill>
                <a:latin typeface="Inter Light" panose="02000403000000020004" pitchFamily="2" charset="0"/>
                <a:ea typeface="Inter Light" panose="02000403000000020004" pitchFamily="2" charset="0"/>
                <a:cs typeface="Inter Light" panose="02000403000000020004" pitchFamily="2" charset="0"/>
              </a:defRPr>
            </a:lvl1pPr>
            <a:lvl2pPr marL="685800" indent="-228600" algn="l" defTabSz="914400" rtl="0" eaLnBrk="1" latinLnBrk="0" hangingPunct="1">
              <a:lnSpc>
                <a:spcPct val="110000"/>
              </a:lnSpc>
              <a:spcBef>
                <a:spcPts val="500"/>
              </a:spcBef>
              <a:buFont typeface="Arial" panose="020B0604020202020204" pitchFamily="34" charset="0"/>
              <a:buChar char="•"/>
              <a:defRPr sz="2400" b="0" i="0" kern="1200" spc="-20" baseline="0">
                <a:solidFill>
                  <a:schemeClr val="tx1"/>
                </a:solidFill>
                <a:latin typeface="Inter Light" panose="02000403000000020004" pitchFamily="2" charset="0"/>
                <a:ea typeface="Inter Light" panose="02000403000000020004" pitchFamily="2" charset="0"/>
                <a:cs typeface="Inter Light" panose="02000403000000020004" pitchFamily="2" charset="0"/>
              </a:defRPr>
            </a:lvl2pPr>
            <a:lvl3pPr marL="1143000" indent="-228600" algn="l" defTabSz="914400" rtl="0" eaLnBrk="1" latinLnBrk="0" hangingPunct="1">
              <a:lnSpc>
                <a:spcPct val="110000"/>
              </a:lnSpc>
              <a:spcBef>
                <a:spcPts val="500"/>
              </a:spcBef>
              <a:buFont typeface="Arial" panose="020B0604020202020204" pitchFamily="34" charset="0"/>
              <a:buChar char="•"/>
              <a:defRPr sz="2000" b="0" i="0" kern="1200" spc="-20" baseline="0">
                <a:solidFill>
                  <a:schemeClr val="tx1"/>
                </a:solidFill>
                <a:latin typeface="Inter Light" panose="02000403000000020004" pitchFamily="2" charset="0"/>
                <a:ea typeface="Inter Light" panose="02000403000000020004" pitchFamily="2" charset="0"/>
                <a:cs typeface="Inter Light" panose="02000403000000020004" pitchFamily="2" charset="0"/>
              </a:defRPr>
            </a:lvl3pPr>
            <a:lvl4pPr marL="1600200" indent="-228600" algn="l" defTabSz="914400" rtl="0" eaLnBrk="1" latinLnBrk="0" hangingPunct="1">
              <a:lnSpc>
                <a:spcPct val="110000"/>
              </a:lnSpc>
              <a:spcBef>
                <a:spcPts val="500"/>
              </a:spcBef>
              <a:buFont typeface="Arial" panose="020B0604020202020204" pitchFamily="34" charset="0"/>
              <a:buChar char="•"/>
              <a:defRPr sz="1800" b="0" i="0" kern="1200" spc="-20" baseline="0">
                <a:solidFill>
                  <a:schemeClr val="tx1"/>
                </a:solidFill>
                <a:latin typeface="Inter Light" panose="02000403000000020004" pitchFamily="2" charset="0"/>
                <a:ea typeface="Inter Light" panose="02000403000000020004" pitchFamily="2" charset="0"/>
                <a:cs typeface="Inter Light" panose="02000403000000020004" pitchFamily="2" charset="0"/>
              </a:defRPr>
            </a:lvl4pPr>
            <a:lvl5pPr marL="2057400" indent="-228600" algn="l" defTabSz="914400" rtl="0" eaLnBrk="1" latinLnBrk="0" hangingPunct="1">
              <a:lnSpc>
                <a:spcPct val="110000"/>
              </a:lnSpc>
              <a:spcBef>
                <a:spcPts val="500"/>
              </a:spcBef>
              <a:buFont typeface="Arial" panose="020B0604020202020204" pitchFamily="34" charset="0"/>
              <a:buChar char="•"/>
              <a:defRPr sz="1800" b="0" i="0" kern="1200" spc="-20" baseline="0">
                <a:solidFill>
                  <a:schemeClr val="tx1"/>
                </a:solidFill>
                <a:latin typeface="Inter Light" panose="02000403000000020004" pitchFamily="2" charset="0"/>
                <a:ea typeface="Inter Light" panose="02000403000000020004" pitchFamily="2" charset="0"/>
                <a:cs typeface="Inter Light" panose="02000403000000020004" pitchFamily="2"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buClrTx/>
            </a:pPr>
            <a:r>
              <a:rPr lang="en-US"/>
              <a:t> </a:t>
            </a:r>
          </a:p>
        </p:txBody>
      </p:sp>
      <p:sp>
        <p:nvSpPr>
          <p:cNvPr id="11" name="Picture Placeholder 6">
            <a:extLst>
              <a:ext uri="{FF2B5EF4-FFF2-40B4-BE49-F238E27FC236}">
                <a16:creationId xmlns:a16="http://schemas.microsoft.com/office/drawing/2014/main" id="{B05FEDEC-0843-924C-BD1C-C03350B00126}"/>
              </a:ext>
            </a:extLst>
          </p:cNvPr>
          <p:cNvSpPr>
            <a:spLocks noGrp="1"/>
          </p:cNvSpPr>
          <p:nvPr>
            <p:ph type="pic" sz="quarter" idx="67" hasCustomPrompt="1"/>
          </p:nvPr>
        </p:nvSpPr>
        <p:spPr>
          <a:xfrm>
            <a:off x="9010996" y="2373282"/>
            <a:ext cx="577735" cy="561111"/>
          </a:xfrm>
          <a:prstGeom prst="rect">
            <a:avLst/>
          </a:prstGeom>
          <a:noFill/>
        </p:spPr>
        <p:txBody>
          <a:bodyPr lIns="0" tIns="0" rIns="0" bIns="0" anchor="ctr" anchorCtr="0">
            <a:noAutofit/>
          </a:bodyPr>
          <a:lstStyle>
            <a:lvl1pPr marL="0" indent="0" algn="ctr">
              <a:buNone/>
              <a:defRPr sz="1400"/>
            </a:lvl1pPr>
          </a:lstStyle>
          <a:p>
            <a:r>
              <a:rPr lang="en-US"/>
              <a:t>Icon</a:t>
            </a:r>
          </a:p>
        </p:txBody>
      </p:sp>
      <p:sp>
        <p:nvSpPr>
          <p:cNvPr id="12" name="Picture Placeholder 6">
            <a:extLst>
              <a:ext uri="{FF2B5EF4-FFF2-40B4-BE49-F238E27FC236}">
                <a16:creationId xmlns:a16="http://schemas.microsoft.com/office/drawing/2014/main" id="{840AF2BA-9AA7-6344-85A4-496DED6B414C}"/>
              </a:ext>
            </a:extLst>
          </p:cNvPr>
          <p:cNvSpPr>
            <a:spLocks noGrp="1"/>
          </p:cNvSpPr>
          <p:nvPr>
            <p:ph type="pic" sz="quarter" idx="68" hasCustomPrompt="1"/>
          </p:nvPr>
        </p:nvSpPr>
        <p:spPr>
          <a:xfrm>
            <a:off x="6213782" y="2373282"/>
            <a:ext cx="577735" cy="561111"/>
          </a:xfrm>
          <a:prstGeom prst="rect">
            <a:avLst/>
          </a:prstGeom>
          <a:noFill/>
        </p:spPr>
        <p:txBody>
          <a:bodyPr lIns="0" tIns="0" rIns="0" bIns="0" anchor="ctr" anchorCtr="0">
            <a:noAutofit/>
          </a:bodyPr>
          <a:lstStyle>
            <a:lvl1pPr marL="0" indent="0" algn="ctr">
              <a:buNone/>
              <a:defRPr sz="1400"/>
            </a:lvl1pPr>
          </a:lstStyle>
          <a:p>
            <a:r>
              <a:rPr lang="en-US"/>
              <a:t>Icon</a:t>
            </a:r>
          </a:p>
        </p:txBody>
      </p:sp>
      <p:sp>
        <p:nvSpPr>
          <p:cNvPr id="13" name="Picture Placeholder 6">
            <a:extLst>
              <a:ext uri="{FF2B5EF4-FFF2-40B4-BE49-F238E27FC236}">
                <a16:creationId xmlns:a16="http://schemas.microsoft.com/office/drawing/2014/main" id="{A8039E3F-4C8D-2645-820E-2DE5738C6504}"/>
              </a:ext>
            </a:extLst>
          </p:cNvPr>
          <p:cNvSpPr>
            <a:spLocks noGrp="1"/>
          </p:cNvSpPr>
          <p:nvPr>
            <p:ph type="pic" sz="quarter" idx="69" hasCustomPrompt="1"/>
          </p:nvPr>
        </p:nvSpPr>
        <p:spPr>
          <a:xfrm>
            <a:off x="3392054" y="2369757"/>
            <a:ext cx="577735" cy="561111"/>
          </a:xfrm>
          <a:prstGeom prst="rect">
            <a:avLst/>
          </a:prstGeom>
          <a:noFill/>
        </p:spPr>
        <p:txBody>
          <a:bodyPr lIns="0" tIns="0" rIns="0" bIns="0" anchor="ctr" anchorCtr="0">
            <a:noAutofit/>
          </a:bodyPr>
          <a:lstStyle>
            <a:lvl1pPr marL="0" indent="0" algn="ctr">
              <a:buNone/>
              <a:defRPr sz="1400"/>
            </a:lvl1pPr>
          </a:lstStyle>
          <a:p>
            <a:r>
              <a:rPr lang="en-US"/>
              <a:t>Icon</a:t>
            </a:r>
          </a:p>
        </p:txBody>
      </p:sp>
      <p:sp>
        <p:nvSpPr>
          <p:cNvPr id="14" name="Picture Placeholder 6">
            <a:extLst>
              <a:ext uri="{FF2B5EF4-FFF2-40B4-BE49-F238E27FC236}">
                <a16:creationId xmlns:a16="http://schemas.microsoft.com/office/drawing/2014/main" id="{2252965C-814B-174B-A982-F2DD22B38860}"/>
              </a:ext>
            </a:extLst>
          </p:cNvPr>
          <p:cNvSpPr>
            <a:spLocks noGrp="1"/>
          </p:cNvSpPr>
          <p:nvPr>
            <p:ph type="pic" sz="quarter" idx="70" hasCustomPrompt="1"/>
          </p:nvPr>
        </p:nvSpPr>
        <p:spPr>
          <a:xfrm>
            <a:off x="515957" y="2369758"/>
            <a:ext cx="577735" cy="561111"/>
          </a:xfrm>
          <a:prstGeom prst="rect">
            <a:avLst/>
          </a:prstGeom>
          <a:noFill/>
        </p:spPr>
        <p:txBody>
          <a:bodyPr lIns="0" tIns="0" rIns="0" bIns="0" anchor="ctr" anchorCtr="0">
            <a:noAutofit/>
          </a:bodyPr>
          <a:lstStyle>
            <a:lvl1pPr marL="0" indent="0" algn="ctr">
              <a:buNone/>
              <a:defRPr sz="1400"/>
            </a:lvl1pPr>
          </a:lstStyle>
          <a:p>
            <a:r>
              <a:rPr lang="en-US"/>
              <a:t>Icon</a:t>
            </a:r>
          </a:p>
        </p:txBody>
      </p:sp>
    </p:spTree>
    <p:extLst>
      <p:ext uri="{BB962C8B-B14F-4D97-AF65-F5344CB8AC3E}">
        <p14:creationId xmlns:p14="http://schemas.microsoft.com/office/powerpoint/2010/main" val="765444588"/>
      </p:ext>
    </p:extLst>
  </p:cSld>
  <p:clrMapOvr>
    <a:masterClrMapping/>
  </p:clrMapOvr>
</p:sldLayout>
</file>

<file path=ppt/slideLayouts/slideLayout301.xml><?xml version="1.0" encoding="utf-8"?>
<p:sldLayout xmlns:a="http://schemas.openxmlformats.org/drawingml/2006/main" xmlns:r="http://schemas.openxmlformats.org/officeDocument/2006/relationships" xmlns:p="http://schemas.openxmlformats.org/presentationml/2006/main" preserve="1" userDrawn="1">
  <p:cSld name="1_Four Column text only">
    <p:spTree>
      <p:nvGrpSpPr>
        <p:cNvPr id="1" name=""/>
        <p:cNvGrpSpPr/>
        <p:nvPr/>
      </p:nvGrpSpPr>
      <p:grpSpPr>
        <a:xfrm>
          <a:off x="0" y="0"/>
          <a:ext cx="0" cy="0"/>
          <a:chOff x="0" y="0"/>
          <a:chExt cx="0" cy="0"/>
        </a:xfrm>
      </p:grpSpPr>
      <p:sp>
        <p:nvSpPr>
          <p:cNvPr id="24" name="Title 1">
            <a:extLst>
              <a:ext uri="{FF2B5EF4-FFF2-40B4-BE49-F238E27FC236}">
                <a16:creationId xmlns:a16="http://schemas.microsoft.com/office/drawing/2014/main" id="{F5E739D7-57E7-1B4E-926A-8F319521F16F}"/>
              </a:ext>
            </a:extLst>
          </p:cNvPr>
          <p:cNvSpPr>
            <a:spLocks noGrp="1"/>
          </p:cNvSpPr>
          <p:nvPr>
            <p:ph type="title" hasCustomPrompt="1"/>
          </p:nvPr>
        </p:nvSpPr>
        <p:spPr>
          <a:xfrm>
            <a:off x="318247" y="329453"/>
            <a:ext cx="10515600" cy="607595"/>
          </a:xfrm>
        </p:spPr>
        <p:txBody>
          <a:bodyPr/>
          <a:lstStyle>
            <a:lvl1pPr>
              <a:defRPr b="1" i="0">
                <a:latin typeface="Inter" panose="02000503000000020004" pitchFamily="2" charset="0"/>
                <a:ea typeface="Inter" panose="02000503000000020004" pitchFamily="2" charset="0"/>
                <a:cs typeface="Inter" panose="02000503000000020004" pitchFamily="2" charset="0"/>
              </a:defRPr>
            </a:lvl1pPr>
          </a:lstStyle>
          <a:p>
            <a:r>
              <a:rPr lang="en-US"/>
              <a:t>Click to edit slide title</a:t>
            </a:r>
          </a:p>
        </p:txBody>
      </p:sp>
      <p:sp>
        <p:nvSpPr>
          <p:cNvPr id="25" name="Text Placeholder 6">
            <a:extLst>
              <a:ext uri="{FF2B5EF4-FFF2-40B4-BE49-F238E27FC236}">
                <a16:creationId xmlns:a16="http://schemas.microsoft.com/office/drawing/2014/main" id="{7765F7F5-6240-3041-9D88-1906CE1A1102}"/>
              </a:ext>
            </a:extLst>
          </p:cNvPr>
          <p:cNvSpPr>
            <a:spLocks noGrp="1"/>
          </p:cNvSpPr>
          <p:nvPr>
            <p:ph type="body" sz="quarter" idx="13" hasCustomPrompt="1"/>
          </p:nvPr>
        </p:nvSpPr>
        <p:spPr>
          <a:xfrm>
            <a:off x="334456" y="1049613"/>
            <a:ext cx="8445500" cy="518868"/>
          </a:xfrm>
          <a:prstGeom prst="rect">
            <a:avLst/>
          </a:prstGeom>
        </p:spPr>
        <p:txBody>
          <a:bodyPr lIns="0" tIns="0" rIns="0" bIns="0">
            <a:noAutofit/>
          </a:bodyPr>
          <a:lstStyle>
            <a:lvl1pPr marL="0" indent="0" algn="l">
              <a:spcBef>
                <a:spcPts val="0"/>
              </a:spcBef>
              <a:buNone/>
              <a:defRPr sz="2200" b="0" i="0">
                <a:latin typeface="Inter Light" panose="02000403000000020004" pitchFamily="2" charset="0"/>
                <a:ea typeface="Inter Light" panose="02000403000000020004" pitchFamily="2" charset="0"/>
                <a:cs typeface="Inter Light" panose="02000403000000020004" pitchFamily="2" charset="0"/>
              </a:defRPr>
            </a:lvl1pPr>
            <a:lvl2pPr marL="457200" indent="0" algn="l">
              <a:buNone/>
              <a:defRPr/>
            </a:lvl2pPr>
            <a:lvl3pPr marL="914400" indent="0" algn="l">
              <a:buNone/>
              <a:defRPr/>
            </a:lvl3pPr>
            <a:lvl4pPr marL="1371600" indent="0" algn="l">
              <a:buNone/>
              <a:defRPr/>
            </a:lvl4pPr>
            <a:lvl5pPr marL="1828800" indent="0" algn="l">
              <a:buNone/>
              <a:defRPr/>
            </a:lvl5pPr>
          </a:lstStyle>
          <a:p>
            <a:pPr lvl="0"/>
            <a:r>
              <a:rPr lang="en-US"/>
              <a:t>Add subhead here if needed</a:t>
            </a:r>
          </a:p>
        </p:txBody>
      </p:sp>
      <p:grpSp>
        <p:nvGrpSpPr>
          <p:cNvPr id="2" name="Group 1">
            <a:extLst>
              <a:ext uri="{FF2B5EF4-FFF2-40B4-BE49-F238E27FC236}">
                <a16:creationId xmlns:a16="http://schemas.microsoft.com/office/drawing/2014/main" id="{A21201F2-F23E-7FBF-485C-A796489D543A}"/>
              </a:ext>
            </a:extLst>
          </p:cNvPr>
          <p:cNvGrpSpPr/>
          <p:nvPr userDrawn="1"/>
        </p:nvGrpSpPr>
        <p:grpSpPr>
          <a:xfrm>
            <a:off x="10473292" y="5804355"/>
            <a:ext cx="1200399" cy="1342368"/>
            <a:chOff x="10035168" y="5436915"/>
            <a:chExt cx="1612020" cy="1802670"/>
          </a:xfrm>
        </p:grpSpPr>
        <p:sp>
          <p:nvSpPr>
            <p:cNvPr id="6" name="Freeform 5">
              <a:extLst>
                <a:ext uri="{FF2B5EF4-FFF2-40B4-BE49-F238E27FC236}">
                  <a16:creationId xmlns:a16="http://schemas.microsoft.com/office/drawing/2014/main" id="{F860EB08-BC7A-A143-8A82-2DE19A63238A}"/>
                </a:ext>
              </a:extLst>
            </p:cNvPr>
            <p:cNvSpPr/>
            <p:nvPr userDrawn="1"/>
          </p:nvSpPr>
          <p:spPr>
            <a:xfrm rot="1450454">
              <a:off x="10618396" y="5436915"/>
              <a:ext cx="1028792" cy="1802670"/>
            </a:xfrm>
            <a:custGeom>
              <a:avLst/>
              <a:gdLst>
                <a:gd name="connsiteX0" fmla="*/ 314170 w 1028792"/>
                <a:gd name="connsiteY0" fmla="*/ 40424 h 1802670"/>
                <a:gd name="connsiteX1" fmla="*/ 514396 w 1028792"/>
                <a:gd name="connsiteY1" fmla="*/ 0 h 1802670"/>
                <a:gd name="connsiteX2" fmla="*/ 1028792 w 1028792"/>
                <a:gd name="connsiteY2" fmla="*/ 514396 h 1802670"/>
                <a:gd name="connsiteX3" fmla="*/ 1028791 w 1028792"/>
                <a:gd name="connsiteY3" fmla="*/ 1340869 h 1802670"/>
                <a:gd name="connsiteX4" fmla="*/ 0 w 1028792"/>
                <a:gd name="connsiteY4" fmla="*/ 1802670 h 1802670"/>
                <a:gd name="connsiteX5" fmla="*/ 0 w 1028792"/>
                <a:gd name="connsiteY5" fmla="*/ 514396 h 1802670"/>
                <a:gd name="connsiteX6" fmla="*/ 314170 w 1028792"/>
                <a:gd name="connsiteY6" fmla="*/ 40424 h 1802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28792" h="1802670">
                  <a:moveTo>
                    <a:pt x="314170" y="40424"/>
                  </a:moveTo>
                  <a:cubicBezTo>
                    <a:pt x="375711" y="14394"/>
                    <a:pt x="443373" y="0"/>
                    <a:pt x="514396" y="0"/>
                  </a:cubicBezTo>
                  <a:cubicBezTo>
                    <a:pt x="798489" y="0"/>
                    <a:pt x="1028792" y="230303"/>
                    <a:pt x="1028792" y="514396"/>
                  </a:cubicBezTo>
                  <a:lnTo>
                    <a:pt x="1028791" y="1340869"/>
                  </a:lnTo>
                  <a:lnTo>
                    <a:pt x="0" y="1802670"/>
                  </a:lnTo>
                  <a:lnTo>
                    <a:pt x="0" y="514396"/>
                  </a:lnTo>
                  <a:cubicBezTo>
                    <a:pt x="0" y="301326"/>
                    <a:pt x="129545" y="118513"/>
                    <a:pt x="314170" y="40424"/>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2489" b="0" i="0" u="none" strike="noStrike" kern="0" cap="none" spc="0" normalizeH="0" baseline="0" noProof="0">
                <a:ln>
                  <a:noFill/>
                </a:ln>
                <a:solidFill>
                  <a:srgbClr val="FFFFFF"/>
                </a:solidFill>
                <a:effectLst/>
                <a:uLnTx/>
                <a:uFillTx/>
                <a:latin typeface="Arial"/>
                <a:ea typeface="+mn-ea"/>
                <a:cs typeface="+mn-cs"/>
                <a:sym typeface="Arial"/>
              </a:endParaRPr>
            </a:p>
          </p:txBody>
        </p:sp>
        <p:sp>
          <p:nvSpPr>
            <p:cNvPr id="7" name="Freeform 6">
              <a:extLst>
                <a:ext uri="{FF2B5EF4-FFF2-40B4-BE49-F238E27FC236}">
                  <a16:creationId xmlns:a16="http://schemas.microsoft.com/office/drawing/2014/main" id="{97C82E95-2F2B-0B46-A633-1E327F0659F7}"/>
                </a:ext>
              </a:extLst>
            </p:cNvPr>
            <p:cNvSpPr/>
            <p:nvPr userDrawn="1"/>
          </p:nvSpPr>
          <p:spPr>
            <a:xfrm rot="1471785">
              <a:off x="10035168" y="5891990"/>
              <a:ext cx="814948" cy="1273112"/>
            </a:xfrm>
            <a:custGeom>
              <a:avLst/>
              <a:gdLst>
                <a:gd name="connsiteX0" fmla="*/ 248867 w 814948"/>
                <a:gd name="connsiteY0" fmla="*/ 32021 h 1273112"/>
                <a:gd name="connsiteX1" fmla="*/ 407474 w 814948"/>
                <a:gd name="connsiteY1" fmla="*/ 0 h 1273112"/>
                <a:gd name="connsiteX2" fmla="*/ 814948 w 814948"/>
                <a:gd name="connsiteY2" fmla="*/ 407474 h 1273112"/>
                <a:gd name="connsiteX3" fmla="*/ 814948 w 814948"/>
                <a:gd name="connsiteY3" fmla="*/ 901208 h 1273112"/>
                <a:gd name="connsiteX4" fmla="*/ 0 w 814948"/>
                <a:gd name="connsiteY4" fmla="*/ 1273112 h 1273112"/>
                <a:gd name="connsiteX5" fmla="*/ 0 w 814948"/>
                <a:gd name="connsiteY5" fmla="*/ 407474 h 1273112"/>
                <a:gd name="connsiteX6" fmla="*/ 248867 w 814948"/>
                <a:gd name="connsiteY6" fmla="*/ 32021 h 1273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4948" h="1273112">
                  <a:moveTo>
                    <a:pt x="248867" y="32021"/>
                  </a:moveTo>
                  <a:cubicBezTo>
                    <a:pt x="297616" y="11402"/>
                    <a:pt x="351214" y="0"/>
                    <a:pt x="407474" y="0"/>
                  </a:cubicBezTo>
                  <a:cubicBezTo>
                    <a:pt x="632516" y="0"/>
                    <a:pt x="814948" y="182432"/>
                    <a:pt x="814948" y="407474"/>
                  </a:cubicBezTo>
                  <a:lnTo>
                    <a:pt x="814948" y="901208"/>
                  </a:lnTo>
                  <a:lnTo>
                    <a:pt x="0" y="1273112"/>
                  </a:lnTo>
                  <a:lnTo>
                    <a:pt x="0" y="407474"/>
                  </a:lnTo>
                  <a:cubicBezTo>
                    <a:pt x="0" y="238693"/>
                    <a:pt x="102618" y="93879"/>
                    <a:pt x="248867" y="32021"/>
                  </a:cubicBezTo>
                  <a:close/>
                </a:path>
              </a:pathLst>
            </a:custGeom>
            <a:solidFill>
              <a:srgbClr val="FDE48A"/>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2489" b="0" i="0" u="none" strike="noStrike" kern="0" cap="none" spc="0" normalizeH="0" baseline="0" noProof="0">
                <a:ln>
                  <a:noFill/>
                </a:ln>
                <a:solidFill>
                  <a:srgbClr val="FFFFFF"/>
                </a:solidFill>
                <a:effectLst/>
                <a:uLnTx/>
                <a:uFillTx/>
                <a:latin typeface="Arial"/>
                <a:ea typeface="+mn-ea"/>
                <a:cs typeface="+mn-cs"/>
                <a:sym typeface="Arial"/>
              </a:endParaRPr>
            </a:p>
          </p:txBody>
        </p:sp>
      </p:grpSp>
    </p:spTree>
    <p:extLst>
      <p:ext uri="{BB962C8B-B14F-4D97-AF65-F5344CB8AC3E}">
        <p14:creationId xmlns:p14="http://schemas.microsoft.com/office/powerpoint/2010/main" val="1310689546"/>
      </p:ext>
    </p:extLst>
  </p:cSld>
  <p:clrMapOvr>
    <a:masterClrMapping/>
  </p:clrMapOvr>
</p:sldLayout>
</file>

<file path=ppt/slideLayouts/slideLayout302.xml><?xml version="1.0" encoding="utf-8"?>
<p:sldLayout xmlns:a="http://schemas.openxmlformats.org/drawingml/2006/main" xmlns:r="http://schemas.openxmlformats.org/officeDocument/2006/relationships" xmlns:p="http://schemas.openxmlformats.org/presentationml/2006/main" preserve="1" userDrawn="1">
  <p:cSld name="2_Four Column text only">
    <p:bg>
      <p:bgPr>
        <a:solidFill>
          <a:srgbClr val="025546"/>
        </a:solidFill>
        <a:effectLst/>
      </p:bgPr>
    </p:bg>
    <p:spTree>
      <p:nvGrpSpPr>
        <p:cNvPr id="1" name=""/>
        <p:cNvGrpSpPr/>
        <p:nvPr/>
      </p:nvGrpSpPr>
      <p:grpSpPr>
        <a:xfrm>
          <a:off x="0" y="0"/>
          <a:ext cx="0" cy="0"/>
          <a:chOff x="0" y="0"/>
          <a:chExt cx="0" cy="0"/>
        </a:xfrm>
      </p:grpSpPr>
      <p:sp>
        <p:nvSpPr>
          <p:cNvPr id="24" name="Title 1">
            <a:extLst>
              <a:ext uri="{FF2B5EF4-FFF2-40B4-BE49-F238E27FC236}">
                <a16:creationId xmlns:a16="http://schemas.microsoft.com/office/drawing/2014/main" id="{F5E739D7-57E7-1B4E-926A-8F319521F16F}"/>
              </a:ext>
            </a:extLst>
          </p:cNvPr>
          <p:cNvSpPr>
            <a:spLocks noGrp="1"/>
          </p:cNvSpPr>
          <p:nvPr>
            <p:ph type="title" hasCustomPrompt="1"/>
          </p:nvPr>
        </p:nvSpPr>
        <p:spPr>
          <a:xfrm>
            <a:off x="331499" y="329453"/>
            <a:ext cx="10515600" cy="607595"/>
          </a:xfrm>
        </p:spPr>
        <p:txBody>
          <a:bodyPr/>
          <a:lstStyle>
            <a:lvl1pPr>
              <a:defRPr sz="4000" b="1" i="0">
                <a:solidFill>
                  <a:schemeClr val="bg1"/>
                </a:solidFill>
                <a:latin typeface="Inter" panose="02000503000000020004" pitchFamily="2" charset="0"/>
                <a:ea typeface="Inter" panose="02000503000000020004" pitchFamily="2" charset="0"/>
                <a:cs typeface="Inter" panose="02000503000000020004" pitchFamily="2" charset="0"/>
              </a:defRPr>
            </a:lvl1pPr>
          </a:lstStyle>
          <a:p>
            <a:r>
              <a:rPr lang="en-US"/>
              <a:t>Click to edit slide title</a:t>
            </a:r>
          </a:p>
        </p:txBody>
      </p:sp>
      <p:sp>
        <p:nvSpPr>
          <p:cNvPr id="25" name="Text Placeholder 6">
            <a:extLst>
              <a:ext uri="{FF2B5EF4-FFF2-40B4-BE49-F238E27FC236}">
                <a16:creationId xmlns:a16="http://schemas.microsoft.com/office/drawing/2014/main" id="{7765F7F5-6240-3041-9D88-1906CE1A1102}"/>
              </a:ext>
            </a:extLst>
          </p:cNvPr>
          <p:cNvSpPr>
            <a:spLocks noGrp="1"/>
          </p:cNvSpPr>
          <p:nvPr>
            <p:ph type="body" sz="quarter" idx="13" hasCustomPrompt="1"/>
          </p:nvPr>
        </p:nvSpPr>
        <p:spPr>
          <a:xfrm>
            <a:off x="347708" y="937048"/>
            <a:ext cx="8445500" cy="518868"/>
          </a:xfrm>
          <a:prstGeom prst="rect">
            <a:avLst/>
          </a:prstGeom>
        </p:spPr>
        <p:txBody>
          <a:bodyPr lIns="0" tIns="0" rIns="0" bIns="0">
            <a:noAutofit/>
          </a:bodyPr>
          <a:lstStyle>
            <a:lvl1pPr marL="0" indent="0" algn="l">
              <a:spcBef>
                <a:spcPts val="0"/>
              </a:spcBef>
              <a:buNone/>
              <a:defRPr sz="1800" b="0" i="0">
                <a:solidFill>
                  <a:schemeClr val="bg1"/>
                </a:solidFill>
                <a:latin typeface="Inter Light" panose="02000403000000020004" pitchFamily="2" charset="0"/>
                <a:ea typeface="Inter Light" panose="02000403000000020004" pitchFamily="2" charset="0"/>
                <a:cs typeface="Inter Light" panose="02000403000000020004" pitchFamily="2" charset="0"/>
              </a:defRPr>
            </a:lvl1pPr>
            <a:lvl2pPr marL="457200" indent="0" algn="l">
              <a:buNone/>
              <a:defRPr/>
            </a:lvl2pPr>
            <a:lvl3pPr marL="914400" indent="0" algn="l">
              <a:buNone/>
              <a:defRPr/>
            </a:lvl3pPr>
            <a:lvl4pPr marL="1371600" indent="0" algn="l">
              <a:buNone/>
              <a:defRPr/>
            </a:lvl4pPr>
            <a:lvl5pPr marL="1828800" indent="0" algn="l">
              <a:buNone/>
              <a:defRPr/>
            </a:lvl5pPr>
          </a:lstStyle>
          <a:p>
            <a:pPr lvl="0"/>
            <a:r>
              <a:rPr lang="en-US"/>
              <a:t>Add subhead here if needed</a:t>
            </a:r>
          </a:p>
        </p:txBody>
      </p:sp>
      <p:pic>
        <p:nvPicPr>
          <p:cNvPr id="2" name="Graphic 1">
            <a:extLst>
              <a:ext uri="{FF2B5EF4-FFF2-40B4-BE49-F238E27FC236}">
                <a16:creationId xmlns:a16="http://schemas.microsoft.com/office/drawing/2014/main" id="{FCB9ABA9-1F01-FE84-0AB5-C03DF5AF95C9}"/>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222250" y="6256962"/>
            <a:ext cx="1463040" cy="438912"/>
          </a:xfrm>
          <a:prstGeom prst="rect">
            <a:avLst/>
          </a:prstGeom>
        </p:spPr>
      </p:pic>
      <p:grpSp>
        <p:nvGrpSpPr>
          <p:cNvPr id="8" name="Group 7">
            <a:extLst>
              <a:ext uri="{FF2B5EF4-FFF2-40B4-BE49-F238E27FC236}">
                <a16:creationId xmlns:a16="http://schemas.microsoft.com/office/drawing/2014/main" id="{2C93A5DB-43F6-49FA-24A3-DBBD78FB26CB}"/>
              </a:ext>
            </a:extLst>
          </p:cNvPr>
          <p:cNvGrpSpPr/>
          <p:nvPr userDrawn="1"/>
        </p:nvGrpSpPr>
        <p:grpSpPr>
          <a:xfrm>
            <a:off x="10654849" y="5201527"/>
            <a:ext cx="814388" cy="1684016"/>
            <a:chOff x="10311057" y="5243338"/>
            <a:chExt cx="794168" cy="1642205"/>
          </a:xfrm>
        </p:grpSpPr>
        <p:sp>
          <p:nvSpPr>
            <p:cNvPr id="9" name="Rounded Rectangle 8">
              <a:extLst>
                <a:ext uri="{FF2B5EF4-FFF2-40B4-BE49-F238E27FC236}">
                  <a16:creationId xmlns:a16="http://schemas.microsoft.com/office/drawing/2014/main" id="{8F503080-F43B-A587-DA29-90F859B3A65B}"/>
                </a:ext>
              </a:extLst>
            </p:cNvPr>
            <p:cNvSpPr/>
            <p:nvPr userDrawn="1"/>
          </p:nvSpPr>
          <p:spPr>
            <a:xfrm rot="1196740">
              <a:off x="10311057" y="5243338"/>
              <a:ext cx="275016" cy="1084993"/>
            </a:xfrm>
            <a:prstGeom prst="roundRect">
              <a:avLst>
                <a:gd name="adj" fmla="val 50000"/>
              </a:avLst>
            </a:prstGeom>
            <a:noFill/>
            <a:ln w="25400">
              <a:solidFill>
                <a:schemeClr val="accent5"/>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9">
              <a:extLst>
                <a:ext uri="{FF2B5EF4-FFF2-40B4-BE49-F238E27FC236}">
                  <a16:creationId xmlns:a16="http://schemas.microsoft.com/office/drawing/2014/main" id="{076BBA92-6036-404D-A7AB-52E37147CBF8}"/>
                </a:ext>
              </a:extLst>
            </p:cNvPr>
            <p:cNvSpPr/>
            <p:nvPr userDrawn="1"/>
          </p:nvSpPr>
          <p:spPr>
            <a:xfrm>
              <a:off x="10343006" y="5892464"/>
              <a:ext cx="762219" cy="993079"/>
            </a:xfrm>
            <a:custGeom>
              <a:avLst/>
              <a:gdLst>
                <a:gd name="connsiteX0" fmla="*/ 617203 w 892595"/>
                <a:gd name="connsiteY0" fmla="*/ 352 h 1232362"/>
                <a:gd name="connsiteX1" fmla="*/ 720020 w 892595"/>
                <a:gd name="connsiteY1" fmla="*/ 15776 h 1232362"/>
                <a:gd name="connsiteX2" fmla="*/ 876819 w 892595"/>
                <a:gd name="connsiteY2" fmla="*/ 351203 h 1232362"/>
                <a:gd name="connsiteX3" fmla="*/ 557049 w 892595"/>
                <a:gd name="connsiteY3" fmla="*/ 1232362 h 1232362"/>
                <a:gd name="connsiteX4" fmla="*/ 0 w 892595"/>
                <a:gd name="connsiteY4" fmla="*/ 1232362 h 1232362"/>
                <a:gd name="connsiteX5" fmla="*/ 384593 w 892595"/>
                <a:gd name="connsiteY5" fmla="*/ 172575 h 1232362"/>
                <a:gd name="connsiteX6" fmla="*/ 617203 w 892595"/>
                <a:gd name="connsiteY6" fmla="*/ 352 h 1232362"/>
                <a:gd name="connsiteX0" fmla="*/ 617203 w 892595"/>
                <a:gd name="connsiteY0" fmla="*/ 352 h 1232362"/>
                <a:gd name="connsiteX1" fmla="*/ 720020 w 892595"/>
                <a:gd name="connsiteY1" fmla="*/ 15776 h 1232362"/>
                <a:gd name="connsiteX2" fmla="*/ 876819 w 892595"/>
                <a:gd name="connsiteY2" fmla="*/ 351203 h 1232362"/>
                <a:gd name="connsiteX3" fmla="*/ 606233 w 892595"/>
                <a:gd name="connsiteY3" fmla="*/ 1098861 h 1232362"/>
                <a:gd name="connsiteX4" fmla="*/ 0 w 892595"/>
                <a:gd name="connsiteY4" fmla="*/ 1232362 h 1232362"/>
                <a:gd name="connsiteX5" fmla="*/ 384593 w 892595"/>
                <a:gd name="connsiteY5" fmla="*/ 172575 h 1232362"/>
                <a:gd name="connsiteX6" fmla="*/ 617203 w 892595"/>
                <a:gd name="connsiteY6" fmla="*/ 352 h 1232362"/>
                <a:gd name="connsiteX0" fmla="*/ 568018 w 843410"/>
                <a:gd name="connsiteY0" fmla="*/ 352 h 1098861"/>
                <a:gd name="connsiteX1" fmla="*/ 670835 w 843410"/>
                <a:gd name="connsiteY1" fmla="*/ 15776 h 1098861"/>
                <a:gd name="connsiteX2" fmla="*/ 827634 w 843410"/>
                <a:gd name="connsiteY2" fmla="*/ 351203 h 1098861"/>
                <a:gd name="connsiteX3" fmla="*/ 557048 w 843410"/>
                <a:gd name="connsiteY3" fmla="*/ 1098861 h 1098861"/>
                <a:gd name="connsiteX4" fmla="*/ 0 w 843410"/>
                <a:gd name="connsiteY4" fmla="*/ 1098861 h 1098861"/>
                <a:gd name="connsiteX5" fmla="*/ 335408 w 843410"/>
                <a:gd name="connsiteY5" fmla="*/ 172575 h 1098861"/>
                <a:gd name="connsiteX6" fmla="*/ 568018 w 843410"/>
                <a:gd name="connsiteY6" fmla="*/ 352 h 1098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43410" h="1098861">
                  <a:moveTo>
                    <a:pt x="568018" y="352"/>
                  </a:moveTo>
                  <a:cubicBezTo>
                    <a:pt x="601982" y="-1417"/>
                    <a:pt x="636854" y="3444"/>
                    <a:pt x="670835" y="15776"/>
                  </a:cubicBezTo>
                  <a:cubicBezTo>
                    <a:pt x="806759" y="65102"/>
                    <a:pt x="876961" y="215278"/>
                    <a:pt x="827634" y="351203"/>
                  </a:cubicBezTo>
                  <a:lnTo>
                    <a:pt x="557048" y="1098861"/>
                  </a:lnTo>
                  <a:lnTo>
                    <a:pt x="0" y="1098861"/>
                  </a:lnTo>
                  <a:lnTo>
                    <a:pt x="335408" y="172575"/>
                  </a:lnTo>
                  <a:cubicBezTo>
                    <a:pt x="372403" y="70632"/>
                    <a:pt x="466125" y="5657"/>
                    <a:pt x="568018" y="352"/>
                  </a:cubicBezTo>
                  <a:close/>
                </a:path>
              </a:pathLst>
            </a:custGeom>
            <a:solidFill>
              <a:schemeClr val="accent1"/>
            </a:solidFill>
            <a:ln>
              <a:noFill/>
            </a:ln>
          </p:spPr>
          <p:style>
            <a:lnRef idx="2">
              <a:schemeClr val="accent1">
                <a:shade val="15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Tree>
    <p:extLst>
      <p:ext uri="{BB962C8B-B14F-4D97-AF65-F5344CB8AC3E}">
        <p14:creationId xmlns:p14="http://schemas.microsoft.com/office/powerpoint/2010/main" val="2072742586"/>
      </p:ext>
    </p:extLst>
  </p:cSld>
  <p:clrMapOvr>
    <a:masterClrMapping/>
  </p:clrMapOvr>
</p:sldLayout>
</file>

<file path=ppt/slideLayouts/slideLayout303.xml><?xml version="1.0" encoding="utf-8"?>
<p:sldLayout xmlns:a="http://schemas.openxmlformats.org/drawingml/2006/main" xmlns:r="http://schemas.openxmlformats.org/officeDocument/2006/relationships" xmlns:p="http://schemas.openxmlformats.org/presentationml/2006/main" preserve="1" userDrawn="1">
  <p:cSld name="3_Four Column text only">
    <p:bg>
      <p:bgPr>
        <a:solidFill>
          <a:srgbClr val="025546"/>
        </a:solidFill>
        <a:effectLst/>
      </p:bgPr>
    </p:bg>
    <p:spTree>
      <p:nvGrpSpPr>
        <p:cNvPr id="1" name=""/>
        <p:cNvGrpSpPr/>
        <p:nvPr/>
      </p:nvGrpSpPr>
      <p:grpSpPr>
        <a:xfrm>
          <a:off x="0" y="0"/>
          <a:ext cx="0" cy="0"/>
          <a:chOff x="0" y="0"/>
          <a:chExt cx="0" cy="0"/>
        </a:xfrm>
      </p:grpSpPr>
      <p:sp>
        <p:nvSpPr>
          <p:cNvPr id="24" name="Title 1">
            <a:extLst>
              <a:ext uri="{FF2B5EF4-FFF2-40B4-BE49-F238E27FC236}">
                <a16:creationId xmlns:a16="http://schemas.microsoft.com/office/drawing/2014/main" id="{F5E739D7-57E7-1B4E-926A-8F319521F16F}"/>
              </a:ext>
            </a:extLst>
          </p:cNvPr>
          <p:cNvSpPr>
            <a:spLocks noGrp="1"/>
          </p:cNvSpPr>
          <p:nvPr>
            <p:ph type="title" hasCustomPrompt="1"/>
          </p:nvPr>
        </p:nvSpPr>
        <p:spPr>
          <a:xfrm>
            <a:off x="331499" y="329453"/>
            <a:ext cx="10515600" cy="607595"/>
          </a:xfrm>
        </p:spPr>
        <p:txBody>
          <a:bodyPr/>
          <a:lstStyle>
            <a:lvl1pPr>
              <a:defRPr sz="4000" b="1" i="0">
                <a:solidFill>
                  <a:schemeClr val="bg1"/>
                </a:solidFill>
                <a:latin typeface="Inter" panose="02000503000000020004" pitchFamily="2" charset="0"/>
                <a:ea typeface="Inter" panose="02000503000000020004" pitchFamily="2" charset="0"/>
                <a:cs typeface="Inter" panose="02000503000000020004" pitchFamily="2" charset="0"/>
              </a:defRPr>
            </a:lvl1pPr>
          </a:lstStyle>
          <a:p>
            <a:r>
              <a:rPr lang="en-US"/>
              <a:t>Click to edit slide title</a:t>
            </a:r>
          </a:p>
        </p:txBody>
      </p:sp>
      <p:sp>
        <p:nvSpPr>
          <p:cNvPr id="25" name="Text Placeholder 6">
            <a:extLst>
              <a:ext uri="{FF2B5EF4-FFF2-40B4-BE49-F238E27FC236}">
                <a16:creationId xmlns:a16="http://schemas.microsoft.com/office/drawing/2014/main" id="{7765F7F5-6240-3041-9D88-1906CE1A1102}"/>
              </a:ext>
            </a:extLst>
          </p:cNvPr>
          <p:cNvSpPr>
            <a:spLocks noGrp="1"/>
          </p:cNvSpPr>
          <p:nvPr>
            <p:ph type="body" sz="quarter" idx="13" hasCustomPrompt="1"/>
          </p:nvPr>
        </p:nvSpPr>
        <p:spPr>
          <a:xfrm>
            <a:off x="347708" y="937048"/>
            <a:ext cx="8445500" cy="518868"/>
          </a:xfrm>
          <a:prstGeom prst="rect">
            <a:avLst/>
          </a:prstGeom>
        </p:spPr>
        <p:txBody>
          <a:bodyPr lIns="0" tIns="0" rIns="0" bIns="0">
            <a:noAutofit/>
          </a:bodyPr>
          <a:lstStyle>
            <a:lvl1pPr marL="0" indent="0" algn="l">
              <a:spcBef>
                <a:spcPts val="0"/>
              </a:spcBef>
              <a:buNone/>
              <a:defRPr sz="1800" b="0" i="0">
                <a:solidFill>
                  <a:schemeClr val="bg1"/>
                </a:solidFill>
                <a:latin typeface="Inter Light" panose="02000403000000020004" pitchFamily="2" charset="0"/>
                <a:ea typeface="Inter Light" panose="02000403000000020004" pitchFamily="2" charset="0"/>
                <a:cs typeface="Inter Light" panose="02000403000000020004" pitchFamily="2" charset="0"/>
              </a:defRPr>
            </a:lvl1pPr>
            <a:lvl2pPr marL="457200" indent="0" algn="l">
              <a:buNone/>
              <a:defRPr/>
            </a:lvl2pPr>
            <a:lvl3pPr marL="914400" indent="0" algn="l">
              <a:buNone/>
              <a:defRPr/>
            </a:lvl3pPr>
            <a:lvl4pPr marL="1371600" indent="0" algn="l">
              <a:buNone/>
              <a:defRPr/>
            </a:lvl4pPr>
            <a:lvl5pPr marL="1828800" indent="0" algn="l">
              <a:buNone/>
              <a:defRPr/>
            </a:lvl5pPr>
          </a:lstStyle>
          <a:p>
            <a:pPr lvl="0"/>
            <a:r>
              <a:rPr lang="en-US"/>
              <a:t>Add subhead here if needed</a:t>
            </a:r>
          </a:p>
        </p:txBody>
      </p:sp>
      <p:pic>
        <p:nvPicPr>
          <p:cNvPr id="2" name="Graphic 1">
            <a:extLst>
              <a:ext uri="{FF2B5EF4-FFF2-40B4-BE49-F238E27FC236}">
                <a16:creationId xmlns:a16="http://schemas.microsoft.com/office/drawing/2014/main" id="{FCB9ABA9-1F01-FE84-0AB5-C03DF5AF95C9}"/>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222250" y="6256962"/>
            <a:ext cx="1463040" cy="438912"/>
          </a:xfrm>
          <a:prstGeom prst="rect">
            <a:avLst/>
          </a:prstGeom>
        </p:spPr>
      </p:pic>
    </p:spTree>
    <p:extLst>
      <p:ext uri="{BB962C8B-B14F-4D97-AF65-F5344CB8AC3E}">
        <p14:creationId xmlns:p14="http://schemas.microsoft.com/office/powerpoint/2010/main" val="2831953301"/>
      </p:ext>
    </p:extLst>
  </p:cSld>
  <p:clrMapOvr>
    <a:masterClrMapping/>
  </p:clrMapOvr>
</p:sldLayout>
</file>

<file path=ppt/slideLayouts/slideLayout304.xml><?xml version="1.0" encoding="utf-8"?>
<p:sldLayout xmlns:a="http://schemas.openxmlformats.org/drawingml/2006/main" xmlns:r="http://schemas.openxmlformats.org/officeDocument/2006/relationships" xmlns:p="http://schemas.openxmlformats.org/presentationml/2006/main" preserve="1" userDrawn="1">
  <p:cSld name="Divider 2">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DB28A369-5F84-B248-9D0D-25BE61539C0F}"/>
              </a:ext>
            </a:extLst>
          </p:cNvPr>
          <p:cNvSpPr/>
          <p:nvPr userDrawn="1"/>
        </p:nvSpPr>
        <p:spPr>
          <a:xfrm>
            <a:off x="0" y="0"/>
            <a:ext cx="12192000" cy="685800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 name="Group 1">
            <a:extLst>
              <a:ext uri="{FF2B5EF4-FFF2-40B4-BE49-F238E27FC236}">
                <a16:creationId xmlns:a16="http://schemas.microsoft.com/office/drawing/2014/main" id="{6CCE5731-458E-564A-84CE-FBF4813C1593}"/>
              </a:ext>
            </a:extLst>
          </p:cNvPr>
          <p:cNvGrpSpPr/>
          <p:nvPr userDrawn="1"/>
        </p:nvGrpSpPr>
        <p:grpSpPr>
          <a:xfrm>
            <a:off x="5786425" y="54366"/>
            <a:ext cx="6344566" cy="6768447"/>
            <a:chOff x="5786425" y="54366"/>
            <a:chExt cx="6344566" cy="6768447"/>
          </a:xfrm>
        </p:grpSpPr>
        <p:sp>
          <p:nvSpPr>
            <p:cNvPr id="630" name="Freeform 629">
              <a:extLst>
                <a:ext uri="{FF2B5EF4-FFF2-40B4-BE49-F238E27FC236}">
                  <a16:creationId xmlns:a16="http://schemas.microsoft.com/office/drawing/2014/main" id="{0AF3EF8F-6278-BA48-B127-CD587C7A27CE}"/>
                </a:ext>
              </a:extLst>
            </p:cNvPr>
            <p:cNvSpPr/>
            <p:nvPr/>
          </p:nvSpPr>
          <p:spPr>
            <a:xfrm>
              <a:off x="8731068" y="327624"/>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5"/>
                  </a:cubicBezTo>
                  <a:lnTo>
                    <a:pt x="3292" y="29311"/>
                  </a:lnTo>
                  <a:cubicBezTo>
                    <a:pt x="-3938" y="18453"/>
                    <a:pt x="1484" y="7595"/>
                    <a:pt x="12329" y="2166"/>
                  </a:cubicBezTo>
                  <a:close/>
                </a:path>
              </a:pathLst>
            </a:custGeom>
            <a:solidFill>
              <a:srgbClr val="7EB4B4"/>
            </a:solidFill>
            <a:ln w="18073" cap="flat">
              <a:noFill/>
              <a:prstDash val="solid"/>
              <a:miter/>
            </a:ln>
          </p:spPr>
          <p:txBody>
            <a:bodyPr rtlCol="0" anchor="ctr"/>
            <a:lstStyle/>
            <a:p>
              <a:endParaRPr lang="en-US"/>
            </a:p>
          </p:txBody>
        </p:sp>
        <p:sp>
          <p:nvSpPr>
            <p:cNvPr id="631" name="Freeform 630">
              <a:extLst>
                <a:ext uri="{FF2B5EF4-FFF2-40B4-BE49-F238E27FC236}">
                  <a16:creationId xmlns:a16="http://schemas.microsoft.com/office/drawing/2014/main" id="{E36E8D2F-C6AE-EC43-ADBF-B3B91B547DEA}"/>
                </a:ext>
              </a:extLst>
            </p:cNvPr>
            <p:cNvSpPr/>
            <p:nvPr/>
          </p:nvSpPr>
          <p:spPr>
            <a:xfrm>
              <a:off x="9052470" y="327980"/>
              <a:ext cx="39763" cy="121246"/>
            </a:xfrm>
            <a:custGeom>
              <a:avLst/>
              <a:gdLst>
                <a:gd name="connsiteX0" fmla="*/ 39764 w 39763"/>
                <a:gd name="connsiteY0" fmla="*/ 19906 h 121246"/>
                <a:gd name="connsiteX1" fmla="*/ 39764 w 39763"/>
                <a:gd name="connsiteY1" fmla="*/ 101341 h 121246"/>
                <a:gd name="connsiteX2" fmla="*/ 19882 w 39763"/>
                <a:gd name="connsiteY2" fmla="*/ 121246 h 121246"/>
                <a:gd name="connsiteX3" fmla="*/ 19882 w 39763"/>
                <a:gd name="connsiteY3" fmla="*/ 121246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8"/>
                    <a:pt x="30726" y="121246"/>
                    <a:pt x="19882" y="121246"/>
                  </a:cubicBezTo>
                  <a:lnTo>
                    <a:pt x="19882" y="121246"/>
                  </a:lnTo>
                  <a:cubicBezTo>
                    <a:pt x="9037" y="121246"/>
                    <a:pt x="0" y="112198"/>
                    <a:pt x="0" y="101341"/>
                  </a:cubicBezTo>
                  <a:lnTo>
                    <a:pt x="0" y="19906"/>
                  </a:lnTo>
                  <a:cubicBezTo>
                    <a:pt x="0" y="9048"/>
                    <a:pt x="9037" y="0"/>
                    <a:pt x="19882" y="0"/>
                  </a:cubicBezTo>
                  <a:lnTo>
                    <a:pt x="19882" y="0"/>
                  </a:lnTo>
                  <a:cubicBezTo>
                    <a:pt x="30726" y="0"/>
                    <a:pt x="39764" y="9048"/>
                    <a:pt x="39764" y="19906"/>
                  </a:cubicBezTo>
                  <a:close/>
                </a:path>
              </a:pathLst>
            </a:custGeom>
            <a:solidFill>
              <a:srgbClr val="7EB4B4"/>
            </a:solidFill>
            <a:ln w="18073" cap="flat">
              <a:noFill/>
              <a:prstDash val="solid"/>
              <a:miter/>
            </a:ln>
          </p:spPr>
          <p:txBody>
            <a:bodyPr rtlCol="0" anchor="ctr"/>
            <a:lstStyle/>
            <a:p>
              <a:endParaRPr lang="en-US"/>
            </a:p>
          </p:txBody>
        </p:sp>
        <p:sp>
          <p:nvSpPr>
            <p:cNvPr id="632" name="Freeform 631">
              <a:extLst>
                <a:ext uri="{FF2B5EF4-FFF2-40B4-BE49-F238E27FC236}">
                  <a16:creationId xmlns:a16="http://schemas.microsoft.com/office/drawing/2014/main" id="{D4234B6D-7111-3F4C-8086-CF604BA19E10}"/>
                </a:ext>
              </a:extLst>
            </p:cNvPr>
            <p:cNvSpPr/>
            <p:nvPr/>
          </p:nvSpPr>
          <p:spPr>
            <a:xfrm>
              <a:off x="9336561" y="327624"/>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5"/>
                  </a:cubicBezTo>
                  <a:lnTo>
                    <a:pt x="3292" y="29311"/>
                  </a:lnTo>
                  <a:cubicBezTo>
                    <a:pt x="-3938" y="18453"/>
                    <a:pt x="1484" y="7595"/>
                    <a:pt x="12329" y="2166"/>
                  </a:cubicBezTo>
                  <a:close/>
                </a:path>
              </a:pathLst>
            </a:custGeom>
            <a:solidFill>
              <a:srgbClr val="7EB4B4"/>
            </a:solidFill>
            <a:ln w="18073" cap="flat">
              <a:noFill/>
              <a:prstDash val="solid"/>
              <a:miter/>
            </a:ln>
          </p:spPr>
          <p:txBody>
            <a:bodyPr rtlCol="0" anchor="ctr"/>
            <a:lstStyle/>
            <a:p>
              <a:endParaRPr lang="en-US"/>
            </a:p>
          </p:txBody>
        </p:sp>
        <p:sp>
          <p:nvSpPr>
            <p:cNvPr id="633" name="Freeform 632">
              <a:extLst>
                <a:ext uri="{FF2B5EF4-FFF2-40B4-BE49-F238E27FC236}">
                  <a16:creationId xmlns:a16="http://schemas.microsoft.com/office/drawing/2014/main" id="{6C811901-687D-B543-87B5-DD7A90E84C83}"/>
                </a:ext>
              </a:extLst>
            </p:cNvPr>
            <p:cNvSpPr/>
            <p:nvPr/>
          </p:nvSpPr>
          <p:spPr>
            <a:xfrm>
              <a:off x="9640211" y="327624"/>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89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89" y="90839"/>
                  </a:lnTo>
                  <a:cubicBezTo>
                    <a:pt x="81012" y="99887"/>
                    <a:pt x="75589" y="112555"/>
                    <a:pt x="66552" y="117984"/>
                  </a:cubicBezTo>
                  <a:lnTo>
                    <a:pt x="66552" y="117984"/>
                  </a:lnTo>
                  <a:cubicBezTo>
                    <a:pt x="57515" y="123413"/>
                    <a:pt x="44863" y="117984"/>
                    <a:pt x="39441" y="108935"/>
                  </a:cubicBezTo>
                  <a:lnTo>
                    <a:pt x="3292" y="29311"/>
                  </a:lnTo>
                  <a:cubicBezTo>
                    <a:pt x="-3938" y="18453"/>
                    <a:pt x="1485" y="7595"/>
                    <a:pt x="12329" y="2166"/>
                  </a:cubicBezTo>
                  <a:close/>
                </a:path>
              </a:pathLst>
            </a:custGeom>
            <a:solidFill>
              <a:srgbClr val="7EB4B4"/>
            </a:solidFill>
            <a:ln w="18073" cap="flat">
              <a:noFill/>
              <a:prstDash val="solid"/>
              <a:miter/>
            </a:ln>
          </p:spPr>
          <p:txBody>
            <a:bodyPr rtlCol="0" anchor="ctr"/>
            <a:lstStyle/>
            <a:p>
              <a:endParaRPr lang="en-US"/>
            </a:p>
          </p:txBody>
        </p:sp>
        <p:sp>
          <p:nvSpPr>
            <p:cNvPr id="634" name="Freeform 633">
              <a:extLst>
                <a:ext uri="{FF2B5EF4-FFF2-40B4-BE49-F238E27FC236}">
                  <a16:creationId xmlns:a16="http://schemas.microsoft.com/office/drawing/2014/main" id="{559C6D69-E5A5-CB47-B05A-7A93B85A71B6}"/>
                </a:ext>
              </a:extLst>
            </p:cNvPr>
            <p:cNvSpPr/>
            <p:nvPr/>
          </p:nvSpPr>
          <p:spPr>
            <a:xfrm>
              <a:off x="9961612" y="327980"/>
              <a:ext cx="39763" cy="121246"/>
            </a:xfrm>
            <a:custGeom>
              <a:avLst/>
              <a:gdLst>
                <a:gd name="connsiteX0" fmla="*/ 39764 w 39763"/>
                <a:gd name="connsiteY0" fmla="*/ 19906 h 121246"/>
                <a:gd name="connsiteX1" fmla="*/ 39764 w 39763"/>
                <a:gd name="connsiteY1" fmla="*/ 101341 h 121246"/>
                <a:gd name="connsiteX2" fmla="*/ 19882 w 39763"/>
                <a:gd name="connsiteY2" fmla="*/ 121246 h 121246"/>
                <a:gd name="connsiteX3" fmla="*/ 19882 w 39763"/>
                <a:gd name="connsiteY3" fmla="*/ 121246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8"/>
                    <a:pt x="30726" y="121246"/>
                    <a:pt x="19882" y="121246"/>
                  </a:cubicBezTo>
                  <a:lnTo>
                    <a:pt x="19882" y="121246"/>
                  </a:lnTo>
                  <a:cubicBezTo>
                    <a:pt x="9037" y="121246"/>
                    <a:pt x="0" y="112198"/>
                    <a:pt x="0" y="101341"/>
                  </a:cubicBezTo>
                  <a:lnTo>
                    <a:pt x="0" y="19906"/>
                  </a:lnTo>
                  <a:cubicBezTo>
                    <a:pt x="0" y="9048"/>
                    <a:pt x="9037" y="0"/>
                    <a:pt x="19882" y="0"/>
                  </a:cubicBezTo>
                  <a:lnTo>
                    <a:pt x="19882" y="0"/>
                  </a:lnTo>
                  <a:cubicBezTo>
                    <a:pt x="28919" y="0"/>
                    <a:pt x="39764" y="9048"/>
                    <a:pt x="39764" y="19906"/>
                  </a:cubicBezTo>
                  <a:close/>
                </a:path>
              </a:pathLst>
            </a:custGeom>
            <a:solidFill>
              <a:srgbClr val="7EB4B4"/>
            </a:solidFill>
            <a:ln w="18073" cap="flat">
              <a:noFill/>
              <a:prstDash val="solid"/>
              <a:miter/>
            </a:ln>
          </p:spPr>
          <p:txBody>
            <a:bodyPr rtlCol="0" anchor="ctr"/>
            <a:lstStyle/>
            <a:p>
              <a:endParaRPr lang="en-US"/>
            </a:p>
          </p:txBody>
        </p:sp>
        <p:sp>
          <p:nvSpPr>
            <p:cNvPr id="635" name="Freeform 634">
              <a:extLst>
                <a:ext uri="{FF2B5EF4-FFF2-40B4-BE49-F238E27FC236}">
                  <a16:creationId xmlns:a16="http://schemas.microsoft.com/office/drawing/2014/main" id="{76BEAD98-7036-3444-A270-DA42332C1256}"/>
                </a:ext>
              </a:extLst>
            </p:cNvPr>
            <p:cNvSpPr/>
            <p:nvPr/>
          </p:nvSpPr>
          <p:spPr>
            <a:xfrm>
              <a:off x="10245703" y="327624"/>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4 h 120149"/>
                <a:gd name="connsiteX5" fmla="*/ 66552 w 77753"/>
                <a:gd name="connsiteY5" fmla="*/ 117984 h 120149"/>
                <a:gd name="connsiteX6" fmla="*/ 39441 w 77753"/>
                <a:gd name="connsiteY6" fmla="*/ 108935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5"/>
                  </a:cubicBezTo>
                  <a:lnTo>
                    <a:pt x="3292" y="29311"/>
                  </a:lnTo>
                  <a:cubicBezTo>
                    <a:pt x="-3938" y="18453"/>
                    <a:pt x="1484" y="7595"/>
                    <a:pt x="12329" y="2166"/>
                  </a:cubicBezTo>
                  <a:close/>
                </a:path>
              </a:pathLst>
            </a:custGeom>
            <a:solidFill>
              <a:srgbClr val="7EB4B4"/>
            </a:solidFill>
            <a:ln w="18073" cap="flat">
              <a:noFill/>
              <a:prstDash val="solid"/>
              <a:miter/>
            </a:ln>
          </p:spPr>
          <p:txBody>
            <a:bodyPr rtlCol="0" anchor="ctr"/>
            <a:lstStyle/>
            <a:p>
              <a:endParaRPr lang="en-US"/>
            </a:p>
          </p:txBody>
        </p:sp>
        <p:sp>
          <p:nvSpPr>
            <p:cNvPr id="636" name="Freeform 635">
              <a:extLst>
                <a:ext uri="{FF2B5EF4-FFF2-40B4-BE49-F238E27FC236}">
                  <a16:creationId xmlns:a16="http://schemas.microsoft.com/office/drawing/2014/main" id="{F9144627-3675-D24D-815D-DB33B3073BEF}"/>
                </a:ext>
              </a:extLst>
            </p:cNvPr>
            <p:cNvSpPr/>
            <p:nvPr/>
          </p:nvSpPr>
          <p:spPr>
            <a:xfrm>
              <a:off x="10548346" y="327624"/>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3"/>
                    <a:pt x="44062" y="117984"/>
                    <a:pt x="38640" y="108935"/>
                  </a:cubicBezTo>
                  <a:lnTo>
                    <a:pt x="2491" y="29311"/>
                  </a:lnTo>
                  <a:cubicBezTo>
                    <a:pt x="-2931" y="18453"/>
                    <a:pt x="684" y="7595"/>
                    <a:pt x="11529" y="2166"/>
                  </a:cubicBezTo>
                  <a:close/>
                </a:path>
              </a:pathLst>
            </a:custGeom>
            <a:solidFill>
              <a:srgbClr val="7EB4B4"/>
            </a:solidFill>
            <a:ln w="18073" cap="flat">
              <a:noFill/>
              <a:prstDash val="solid"/>
              <a:miter/>
            </a:ln>
          </p:spPr>
          <p:txBody>
            <a:bodyPr rtlCol="0" anchor="ctr"/>
            <a:lstStyle/>
            <a:p>
              <a:endParaRPr lang="en-US"/>
            </a:p>
          </p:txBody>
        </p:sp>
        <p:sp>
          <p:nvSpPr>
            <p:cNvPr id="637" name="Freeform 636">
              <a:extLst>
                <a:ext uri="{FF2B5EF4-FFF2-40B4-BE49-F238E27FC236}">
                  <a16:creationId xmlns:a16="http://schemas.microsoft.com/office/drawing/2014/main" id="{D3DE571F-6298-6B45-A0F7-961B71F0855F}"/>
                </a:ext>
              </a:extLst>
            </p:cNvPr>
            <p:cNvSpPr/>
            <p:nvPr/>
          </p:nvSpPr>
          <p:spPr>
            <a:xfrm>
              <a:off x="10870754" y="327980"/>
              <a:ext cx="39763" cy="121246"/>
            </a:xfrm>
            <a:custGeom>
              <a:avLst/>
              <a:gdLst>
                <a:gd name="connsiteX0" fmla="*/ 39764 w 39763"/>
                <a:gd name="connsiteY0" fmla="*/ 19906 h 121246"/>
                <a:gd name="connsiteX1" fmla="*/ 39764 w 39763"/>
                <a:gd name="connsiteY1" fmla="*/ 101341 h 121246"/>
                <a:gd name="connsiteX2" fmla="*/ 19882 w 39763"/>
                <a:gd name="connsiteY2" fmla="*/ 121246 h 121246"/>
                <a:gd name="connsiteX3" fmla="*/ 19882 w 39763"/>
                <a:gd name="connsiteY3" fmla="*/ 121246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8"/>
                    <a:pt x="30727" y="121246"/>
                    <a:pt x="19882" y="121246"/>
                  </a:cubicBezTo>
                  <a:lnTo>
                    <a:pt x="19882" y="121246"/>
                  </a:lnTo>
                  <a:cubicBezTo>
                    <a:pt x="9037" y="121246"/>
                    <a:pt x="0" y="112198"/>
                    <a:pt x="0" y="101341"/>
                  </a:cubicBezTo>
                  <a:lnTo>
                    <a:pt x="0" y="19906"/>
                  </a:lnTo>
                  <a:cubicBezTo>
                    <a:pt x="0" y="9048"/>
                    <a:pt x="9037" y="0"/>
                    <a:pt x="19882" y="0"/>
                  </a:cubicBezTo>
                  <a:lnTo>
                    <a:pt x="19882" y="0"/>
                  </a:lnTo>
                  <a:cubicBezTo>
                    <a:pt x="28919" y="0"/>
                    <a:pt x="39764" y="9048"/>
                    <a:pt x="39764" y="19906"/>
                  </a:cubicBezTo>
                  <a:close/>
                </a:path>
              </a:pathLst>
            </a:custGeom>
            <a:solidFill>
              <a:srgbClr val="7EB4B4"/>
            </a:solidFill>
            <a:ln w="18073" cap="flat">
              <a:noFill/>
              <a:prstDash val="solid"/>
              <a:miter/>
            </a:ln>
          </p:spPr>
          <p:txBody>
            <a:bodyPr rtlCol="0" anchor="ctr"/>
            <a:lstStyle/>
            <a:p>
              <a:endParaRPr lang="en-US"/>
            </a:p>
          </p:txBody>
        </p:sp>
        <p:sp>
          <p:nvSpPr>
            <p:cNvPr id="638" name="Freeform 637">
              <a:extLst>
                <a:ext uri="{FF2B5EF4-FFF2-40B4-BE49-F238E27FC236}">
                  <a16:creationId xmlns:a16="http://schemas.microsoft.com/office/drawing/2014/main" id="{1E0E8976-0FFE-F24C-AB83-7F7C48DFF2D4}"/>
                </a:ext>
              </a:extLst>
            </p:cNvPr>
            <p:cNvSpPr/>
            <p:nvPr/>
          </p:nvSpPr>
          <p:spPr>
            <a:xfrm>
              <a:off x="8446977" y="934213"/>
              <a:ext cx="39763" cy="121246"/>
            </a:xfrm>
            <a:custGeom>
              <a:avLst/>
              <a:gdLst>
                <a:gd name="connsiteX0" fmla="*/ 18074 w 39763"/>
                <a:gd name="connsiteY0" fmla="*/ 0 h 121246"/>
                <a:gd name="connsiteX1" fmla="*/ 18074 w 39763"/>
                <a:gd name="connsiteY1" fmla="*/ 0 h 121246"/>
                <a:gd name="connsiteX2" fmla="*/ 39764 w 39763"/>
                <a:gd name="connsiteY2" fmla="*/ 19906 h 121246"/>
                <a:gd name="connsiteX3" fmla="*/ 39764 w 39763"/>
                <a:gd name="connsiteY3" fmla="*/ 101341 h 121246"/>
                <a:gd name="connsiteX4" fmla="*/ 19882 w 39763"/>
                <a:gd name="connsiteY4" fmla="*/ 121246 h 121246"/>
                <a:gd name="connsiteX5" fmla="*/ 19882 w 39763"/>
                <a:gd name="connsiteY5" fmla="*/ 121246 h 121246"/>
                <a:gd name="connsiteX6" fmla="*/ 0 w 39763"/>
                <a:gd name="connsiteY6" fmla="*/ 101341 h 121246"/>
                <a:gd name="connsiteX7" fmla="*/ 0 w 39763"/>
                <a:gd name="connsiteY7" fmla="*/ 39812 h 121246"/>
                <a:gd name="connsiteX8" fmla="*/ 18074 w 39763"/>
                <a:gd name="connsiteY8" fmla="*/ 0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18074" y="0"/>
                  </a:moveTo>
                  <a:lnTo>
                    <a:pt x="18074" y="0"/>
                  </a:lnTo>
                  <a:cubicBezTo>
                    <a:pt x="28919" y="0"/>
                    <a:pt x="39764" y="9048"/>
                    <a:pt x="39764" y="19906"/>
                  </a:cubicBezTo>
                  <a:lnTo>
                    <a:pt x="39764" y="101341"/>
                  </a:lnTo>
                  <a:cubicBezTo>
                    <a:pt x="39764" y="112198"/>
                    <a:pt x="30726" y="121246"/>
                    <a:pt x="19882" y="121246"/>
                  </a:cubicBezTo>
                  <a:lnTo>
                    <a:pt x="19882" y="121246"/>
                  </a:lnTo>
                  <a:cubicBezTo>
                    <a:pt x="9037" y="121246"/>
                    <a:pt x="0" y="112198"/>
                    <a:pt x="0" y="101341"/>
                  </a:cubicBezTo>
                  <a:lnTo>
                    <a:pt x="0" y="39812"/>
                  </a:lnTo>
                  <a:lnTo>
                    <a:pt x="18074" y="0"/>
                  </a:lnTo>
                  <a:close/>
                </a:path>
              </a:pathLst>
            </a:custGeom>
            <a:solidFill>
              <a:srgbClr val="7EB4B4"/>
            </a:solidFill>
            <a:ln w="18073" cap="flat">
              <a:noFill/>
              <a:prstDash val="solid"/>
              <a:miter/>
            </a:ln>
          </p:spPr>
          <p:txBody>
            <a:bodyPr rtlCol="0" anchor="ctr"/>
            <a:lstStyle/>
            <a:p>
              <a:endParaRPr lang="en-US"/>
            </a:p>
          </p:txBody>
        </p:sp>
        <p:sp>
          <p:nvSpPr>
            <p:cNvPr id="639" name="Freeform 638">
              <a:extLst>
                <a:ext uri="{FF2B5EF4-FFF2-40B4-BE49-F238E27FC236}">
                  <a16:creationId xmlns:a16="http://schemas.microsoft.com/office/drawing/2014/main" id="{07BC587A-2161-8842-A895-3DFE44BCE5D2}"/>
                </a:ext>
              </a:extLst>
            </p:cNvPr>
            <p:cNvSpPr/>
            <p:nvPr/>
          </p:nvSpPr>
          <p:spPr>
            <a:xfrm>
              <a:off x="8428219" y="1237878"/>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5"/>
                  </a:cubicBezTo>
                  <a:lnTo>
                    <a:pt x="2491" y="29311"/>
                  </a:lnTo>
                  <a:cubicBezTo>
                    <a:pt x="-2931" y="18453"/>
                    <a:pt x="684" y="7595"/>
                    <a:pt x="11528" y="2166"/>
                  </a:cubicBezTo>
                  <a:close/>
                </a:path>
              </a:pathLst>
            </a:custGeom>
            <a:solidFill>
              <a:srgbClr val="7EB4B4"/>
            </a:solidFill>
            <a:ln w="18073" cap="flat">
              <a:noFill/>
              <a:prstDash val="solid"/>
              <a:miter/>
            </a:ln>
          </p:spPr>
          <p:txBody>
            <a:bodyPr rtlCol="0" anchor="ctr"/>
            <a:lstStyle/>
            <a:p>
              <a:endParaRPr lang="en-US"/>
            </a:p>
          </p:txBody>
        </p:sp>
        <p:sp>
          <p:nvSpPr>
            <p:cNvPr id="640" name="Freeform 639">
              <a:extLst>
                <a:ext uri="{FF2B5EF4-FFF2-40B4-BE49-F238E27FC236}">
                  <a16:creationId xmlns:a16="http://schemas.microsoft.com/office/drawing/2014/main" id="{BF42CAC3-01AD-0344-92BC-8BAC859E830E}"/>
                </a:ext>
              </a:extLst>
            </p:cNvPr>
            <p:cNvSpPr/>
            <p:nvPr userDrawn="1"/>
          </p:nvSpPr>
          <p:spPr>
            <a:xfrm>
              <a:off x="8748819" y="631802"/>
              <a:ext cx="39763" cy="121445"/>
            </a:xfrm>
            <a:custGeom>
              <a:avLst/>
              <a:gdLst>
                <a:gd name="connsiteX0" fmla="*/ 39764 w 39763"/>
                <a:gd name="connsiteY0" fmla="*/ 20105 h 121445"/>
                <a:gd name="connsiteX1" fmla="*/ 39764 w 39763"/>
                <a:gd name="connsiteY1" fmla="*/ 101539 h 121445"/>
                <a:gd name="connsiteX2" fmla="*/ 19882 w 39763"/>
                <a:gd name="connsiteY2" fmla="*/ 121445 h 121445"/>
                <a:gd name="connsiteX3" fmla="*/ 19882 w 39763"/>
                <a:gd name="connsiteY3" fmla="*/ 121445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7" y="121445"/>
                    <a:pt x="19882" y="121445"/>
                  </a:cubicBezTo>
                  <a:lnTo>
                    <a:pt x="19882" y="121445"/>
                  </a:lnTo>
                  <a:cubicBezTo>
                    <a:pt x="9037" y="121445"/>
                    <a:pt x="0" y="112397"/>
                    <a:pt x="0" y="101539"/>
                  </a:cubicBezTo>
                  <a:lnTo>
                    <a:pt x="0" y="20105"/>
                  </a:lnTo>
                  <a:cubicBezTo>
                    <a:pt x="0" y="9247"/>
                    <a:pt x="9037" y="199"/>
                    <a:pt x="19882" y="199"/>
                  </a:cubicBezTo>
                  <a:lnTo>
                    <a:pt x="19882" y="199"/>
                  </a:lnTo>
                  <a:cubicBezTo>
                    <a:pt x="30727" y="-1611"/>
                    <a:pt x="39764" y="9247"/>
                    <a:pt x="39764" y="20105"/>
                  </a:cubicBezTo>
                  <a:close/>
                </a:path>
              </a:pathLst>
            </a:custGeom>
            <a:solidFill>
              <a:srgbClr val="7EB4B4"/>
            </a:solidFill>
            <a:ln w="18073" cap="flat">
              <a:noFill/>
              <a:prstDash val="solid"/>
              <a:miter/>
            </a:ln>
          </p:spPr>
          <p:txBody>
            <a:bodyPr rtlCol="0" anchor="ctr"/>
            <a:lstStyle/>
            <a:p>
              <a:endParaRPr lang="en-US"/>
            </a:p>
          </p:txBody>
        </p:sp>
        <p:sp>
          <p:nvSpPr>
            <p:cNvPr id="641" name="Freeform 640">
              <a:extLst>
                <a:ext uri="{FF2B5EF4-FFF2-40B4-BE49-F238E27FC236}">
                  <a16:creationId xmlns:a16="http://schemas.microsoft.com/office/drawing/2014/main" id="{0954A7DB-3AA2-5F4D-85D5-58815A9B97C4}"/>
                </a:ext>
              </a:extLst>
            </p:cNvPr>
            <p:cNvSpPr/>
            <p:nvPr/>
          </p:nvSpPr>
          <p:spPr>
            <a:xfrm>
              <a:off x="9033711" y="631645"/>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5"/>
                  </a:cubicBezTo>
                  <a:lnTo>
                    <a:pt x="2491" y="29311"/>
                  </a:lnTo>
                  <a:cubicBezTo>
                    <a:pt x="-2931" y="18453"/>
                    <a:pt x="684" y="5785"/>
                    <a:pt x="11528" y="2166"/>
                  </a:cubicBezTo>
                  <a:close/>
                </a:path>
              </a:pathLst>
            </a:custGeom>
            <a:solidFill>
              <a:srgbClr val="7EB4B4"/>
            </a:solidFill>
            <a:ln w="18073" cap="flat">
              <a:noFill/>
              <a:prstDash val="solid"/>
              <a:miter/>
            </a:ln>
          </p:spPr>
          <p:txBody>
            <a:bodyPr rtlCol="0" anchor="ctr"/>
            <a:lstStyle/>
            <a:p>
              <a:endParaRPr lang="en-US"/>
            </a:p>
          </p:txBody>
        </p:sp>
        <p:sp>
          <p:nvSpPr>
            <p:cNvPr id="642" name="Freeform 641">
              <a:extLst>
                <a:ext uri="{FF2B5EF4-FFF2-40B4-BE49-F238E27FC236}">
                  <a16:creationId xmlns:a16="http://schemas.microsoft.com/office/drawing/2014/main" id="{BAF9F642-6959-2C46-BF58-9F2E50DDE7BB}"/>
                </a:ext>
              </a:extLst>
            </p:cNvPr>
            <p:cNvSpPr/>
            <p:nvPr/>
          </p:nvSpPr>
          <p:spPr>
            <a:xfrm>
              <a:off x="9336561" y="631645"/>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5"/>
                  </a:cubicBezTo>
                  <a:lnTo>
                    <a:pt x="3292" y="29311"/>
                  </a:lnTo>
                  <a:cubicBezTo>
                    <a:pt x="-3938" y="18453"/>
                    <a:pt x="1484" y="5785"/>
                    <a:pt x="12329" y="2166"/>
                  </a:cubicBezTo>
                  <a:close/>
                </a:path>
              </a:pathLst>
            </a:custGeom>
            <a:solidFill>
              <a:srgbClr val="7EB4B4"/>
            </a:solidFill>
            <a:ln w="18073" cap="flat">
              <a:noFill/>
              <a:prstDash val="solid"/>
              <a:miter/>
            </a:ln>
          </p:spPr>
          <p:txBody>
            <a:bodyPr rtlCol="0" anchor="ctr"/>
            <a:lstStyle/>
            <a:p>
              <a:endParaRPr lang="en-US"/>
            </a:p>
          </p:txBody>
        </p:sp>
        <p:sp>
          <p:nvSpPr>
            <p:cNvPr id="643" name="Freeform 642">
              <a:extLst>
                <a:ext uri="{FF2B5EF4-FFF2-40B4-BE49-F238E27FC236}">
                  <a16:creationId xmlns:a16="http://schemas.microsoft.com/office/drawing/2014/main" id="{778AD36B-E994-674F-B0C5-CC040CC964AE}"/>
                </a:ext>
              </a:extLst>
            </p:cNvPr>
            <p:cNvSpPr/>
            <p:nvPr/>
          </p:nvSpPr>
          <p:spPr>
            <a:xfrm>
              <a:off x="8731068" y="933856"/>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5"/>
                  </a:cubicBezTo>
                  <a:lnTo>
                    <a:pt x="3292" y="29311"/>
                  </a:lnTo>
                  <a:cubicBezTo>
                    <a:pt x="-3938" y="18453"/>
                    <a:pt x="1484" y="7595"/>
                    <a:pt x="12329" y="2166"/>
                  </a:cubicBezTo>
                  <a:close/>
                </a:path>
              </a:pathLst>
            </a:custGeom>
            <a:solidFill>
              <a:srgbClr val="7EB4B4"/>
            </a:solidFill>
            <a:ln w="18073" cap="flat">
              <a:noFill/>
              <a:prstDash val="solid"/>
              <a:miter/>
            </a:ln>
          </p:spPr>
          <p:txBody>
            <a:bodyPr rtlCol="0" anchor="ctr"/>
            <a:lstStyle/>
            <a:p>
              <a:endParaRPr lang="en-US"/>
            </a:p>
          </p:txBody>
        </p:sp>
        <p:sp>
          <p:nvSpPr>
            <p:cNvPr id="644" name="Freeform 643">
              <a:extLst>
                <a:ext uri="{FF2B5EF4-FFF2-40B4-BE49-F238E27FC236}">
                  <a16:creationId xmlns:a16="http://schemas.microsoft.com/office/drawing/2014/main" id="{3BC0B5B4-E512-AF46-BE57-FED976148B52}"/>
                </a:ext>
              </a:extLst>
            </p:cNvPr>
            <p:cNvSpPr/>
            <p:nvPr/>
          </p:nvSpPr>
          <p:spPr>
            <a:xfrm>
              <a:off x="9033711" y="933856"/>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5"/>
                  </a:cubicBezTo>
                  <a:lnTo>
                    <a:pt x="2491" y="29311"/>
                  </a:lnTo>
                  <a:cubicBezTo>
                    <a:pt x="-2931" y="18453"/>
                    <a:pt x="684" y="7595"/>
                    <a:pt x="11528" y="2166"/>
                  </a:cubicBezTo>
                  <a:close/>
                </a:path>
              </a:pathLst>
            </a:custGeom>
            <a:solidFill>
              <a:srgbClr val="7EB4B4"/>
            </a:solidFill>
            <a:ln w="18073" cap="flat">
              <a:noFill/>
              <a:prstDash val="solid"/>
              <a:miter/>
            </a:ln>
          </p:spPr>
          <p:txBody>
            <a:bodyPr rtlCol="0" anchor="ctr"/>
            <a:lstStyle/>
            <a:p>
              <a:endParaRPr lang="en-US"/>
            </a:p>
          </p:txBody>
        </p:sp>
        <p:sp>
          <p:nvSpPr>
            <p:cNvPr id="645" name="Freeform 644">
              <a:extLst>
                <a:ext uri="{FF2B5EF4-FFF2-40B4-BE49-F238E27FC236}">
                  <a16:creationId xmlns:a16="http://schemas.microsoft.com/office/drawing/2014/main" id="{FDCF2B63-9CEC-F442-A371-74ED4C0B62BF}"/>
                </a:ext>
              </a:extLst>
            </p:cNvPr>
            <p:cNvSpPr/>
            <p:nvPr/>
          </p:nvSpPr>
          <p:spPr>
            <a:xfrm>
              <a:off x="8731068" y="1237878"/>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5"/>
                  </a:cubicBezTo>
                  <a:lnTo>
                    <a:pt x="3292" y="29311"/>
                  </a:lnTo>
                  <a:cubicBezTo>
                    <a:pt x="-3938" y="18453"/>
                    <a:pt x="1484" y="7595"/>
                    <a:pt x="12329" y="2166"/>
                  </a:cubicBezTo>
                  <a:close/>
                </a:path>
              </a:pathLst>
            </a:custGeom>
            <a:solidFill>
              <a:srgbClr val="7EB4B4"/>
            </a:solidFill>
            <a:ln w="18073" cap="flat">
              <a:noFill/>
              <a:prstDash val="solid"/>
              <a:miter/>
            </a:ln>
          </p:spPr>
          <p:txBody>
            <a:bodyPr rtlCol="0" anchor="ctr"/>
            <a:lstStyle/>
            <a:p>
              <a:endParaRPr lang="en-US"/>
            </a:p>
          </p:txBody>
        </p:sp>
        <p:sp>
          <p:nvSpPr>
            <p:cNvPr id="646" name="Freeform 645">
              <a:extLst>
                <a:ext uri="{FF2B5EF4-FFF2-40B4-BE49-F238E27FC236}">
                  <a16:creationId xmlns:a16="http://schemas.microsoft.com/office/drawing/2014/main" id="{2F9B581F-D810-CD4D-A2AB-5BD0B47FFA63}"/>
                </a:ext>
              </a:extLst>
            </p:cNvPr>
            <p:cNvSpPr/>
            <p:nvPr/>
          </p:nvSpPr>
          <p:spPr>
            <a:xfrm>
              <a:off x="9356120" y="934213"/>
              <a:ext cx="39763" cy="121246"/>
            </a:xfrm>
            <a:custGeom>
              <a:avLst/>
              <a:gdLst>
                <a:gd name="connsiteX0" fmla="*/ 39764 w 39763"/>
                <a:gd name="connsiteY0" fmla="*/ 19906 h 121246"/>
                <a:gd name="connsiteX1" fmla="*/ 39764 w 39763"/>
                <a:gd name="connsiteY1" fmla="*/ 101341 h 121246"/>
                <a:gd name="connsiteX2" fmla="*/ 19882 w 39763"/>
                <a:gd name="connsiteY2" fmla="*/ 121246 h 121246"/>
                <a:gd name="connsiteX3" fmla="*/ 19882 w 39763"/>
                <a:gd name="connsiteY3" fmla="*/ 121246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8"/>
                    <a:pt x="30726" y="121246"/>
                    <a:pt x="19882" y="121246"/>
                  </a:cubicBezTo>
                  <a:lnTo>
                    <a:pt x="19882" y="121246"/>
                  </a:lnTo>
                  <a:cubicBezTo>
                    <a:pt x="9037" y="121246"/>
                    <a:pt x="0" y="112198"/>
                    <a:pt x="0" y="101341"/>
                  </a:cubicBezTo>
                  <a:lnTo>
                    <a:pt x="0" y="19906"/>
                  </a:lnTo>
                  <a:cubicBezTo>
                    <a:pt x="0" y="9048"/>
                    <a:pt x="9037" y="0"/>
                    <a:pt x="19882" y="0"/>
                  </a:cubicBezTo>
                  <a:lnTo>
                    <a:pt x="19882" y="0"/>
                  </a:lnTo>
                  <a:cubicBezTo>
                    <a:pt x="28919" y="0"/>
                    <a:pt x="39764" y="9048"/>
                    <a:pt x="39764" y="19906"/>
                  </a:cubicBezTo>
                  <a:close/>
                </a:path>
              </a:pathLst>
            </a:custGeom>
            <a:solidFill>
              <a:srgbClr val="7EB4B4"/>
            </a:solidFill>
            <a:ln w="18073" cap="flat">
              <a:noFill/>
              <a:prstDash val="solid"/>
              <a:miter/>
            </a:ln>
          </p:spPr>
          <p:txBody>
            <a:bodyPr rtlCol="0" anchor="ctr"/>
            <a:lstStyle/>
            <a:p>
              <a:endParaRPr lang="en-US"/>
            </a:p>
          </p:txBody>
        </p:sp>
        <p:sp>
          <p:nvSpPr>
            <p:cNvPr id="647" name="Freeform 646">
              <a:extLst>
                <a:ext uri="{FF2B5EF4-FFF2-40B4-BE49-F238E27FC236}">
                  <a16:creationId xmlns:a16="http://schemas.microsoft.com/office/drawing/2014/main" id="{4907281C-CC82-364D-9B0E-6EA91CD4E4AB}"/>
                </a:ext>
              </a:extLst>
            </p:cNvPr>
            <p:cNvSpPr/>
            <p:nvPr/>
          </p:nvSpPr>
          <p:spPr>
            <a:xfrm>
              <a:off x="9052470" y="1238234"/>
              <a:ext cx="39763" cy="121246"/>
            </a:xfrm>
            <a:custGeom>
              <a:avLst/>
              <a:gdLst>
                <a:gd name="connsiteX0" fmla="*/ 39764 w 39763"/>
                <a:gd name="connsiteY0" fmla="*/ 19906 h 121246"/>
                <a:gd name="connsiteX1" fmla="*/ 39764 w 39763"/>
                <a:gd name="connsiteY1" fmla="*/ 101340 h 121246"/>
                <a:gd name="connsiteX2" fmla="*/ 19882 w 39763"/>
                <a:gd name="connsiteY2" fmla="*/ 121246 h 121246"/>
                <a:gd name="connsiteX3" fmla="*/ 19882 w 39763"/>
                <a:gd name="connsiteY3" fmla="*/ 121246 h 121246"/>
                <a:gd name="connsiteX4" fmla="*/ 0 w 39763"/>
                <a:gd name="connsiteY4" fmla="*/ 101340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0"/>
                  </a:lnTo>
                  <a:cubicBezTo>
                    <a:pt x="39764" y="112198"/>
                    <a:pt x="30726" y="121246"/>
                    <a:pt x="19882" y="121246"/>
                  </a:cubicBezTo>
                  <a:lnTo>
                    <a:pt x="19882" y="121246"/>
                  </a:lnTo>
                  <a:cubicBezTo>
                    <a:pt x="9037" y="121246"/>
                    <a:pt x="0" y="112198"/>
                    <a:pt x="0" y="101340"/>
                  </a:cubicBezTo>
                  <a:lnTo>
                    <a:pt x="0" y="19906"/>
                  </a:lnTo>
                  <a:cubicBezTo>
                    <a:pt x="0" y="9048"/>
                    <a:pt x="9037" y="0"/>
                    <a:pt x="19882" y="0"/>
                  </a:cubicBezTo>
                  <a:lnTo>
                    <a:pt x="19882" y="0"/>
                  </a:lnTo>
                  <a:cubicBezTo>
                    <a:pt x="30726" y="0"/>
                    <a:pt x="39764" y="9048"/>
                    <a:pt x="39764" y="19906"/>
                  </a:cubicBezTo>
                  <a:close/>
                </a:path>
              </a:pathLst>
            </a:custGeom>
            <a:solidFill>
              <a:srgbClr val="7EB4B4"/>
            </a:solidFill>
            <a:ln w="18073" cap="flat">
              <a:noFill/>
              <a:prstDash val="solid"/>
              <a:miter/>
            </a:ln>
          </p:spPr>
          <p:txBody>
            <a:bodyPr rtlCol="0" anchor="ctr"/>
            <a:lstStyle/>
            <a:p>
              <a:endParaRPr lang="en-US"/>
            </a:p>
          </p:txBody>
        </p:sp>
        <p:sp>
          <p:nvSpPr>
            <p:cNvPr id="648" name="Freeform 647">
              <a:extLst>
                <a:ext uri="{FF2B5EF4-FFF2-40B4-BE49-F238E27FC236}">
                  <a16:creationId xmlns:a16="http://schemas.microsoft.com/office/drawing/2014/main" id="{99A787BE-275B-0045-B5A7-E25432DE23E5}"/>
                </a:ext>
              </a:extLst>
            </p:cNvPr>
            <p:cNvSpPr/>
            <p:nvPr/>
          </p:nvSpPr>
          <p:spPr>
            <a:xfrm>
              <a:off x="9336561" y="1237878"/>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5"/>
                  </a:cubicBezTo>
                  <a:lnTo>
                    <a:pt x="3292" y="29311"/>
                  </a:lnTo>
                  <a:cubicBezTo>
                    <a:pt x="-3938" y="18453"/>
                    <a:pt x="1484" y="7595"/>
                    <a:pt x="12329" y="2166"/>
                  </a:cubicBezTo>
                  <a:close/>
                </a:path>
              </a:pathLst>
            </a:custGeom>
            <a:solidFill>
              <a:srgbClr val="7EB4B4"/>
            </a:solidFill>
            <a:ln w="18073" cap="flat">
              <a:noFill/>
              <a:prstDash val="solid"/>
              <a:miter/>
            </a:ln>
          </p:spPr>
          <p:txBody>
            <a:bodyPr rtlCol="0" anchor="ctr"/>
            <a:lstStyle/>
            <a:p>
              <a:endParaRPr lang="en-US"/>
            </a:p>
          </p:txBody>
        </p:sp>
        <p:sp>
          <p:nvSpPr>
            <p:cNvPr id="649" name="Freeform 648">
              <a:extLst>
                <a:ext uri="{FF2B5EF4-FFF2-40B4-BE49-F238E27FC236}">
                  <a16:creationId xmlns:a16="http://schemas.microsoft.com/office/drawing/2014/main" id="{4D80E0A6-BA8E-B84F-86F1-AB137B719D23}"/>
                </a:ext>
              </a:extLst>
            </p:cNvPr>
            <p:cNvSpPr/>
            <p:nvPr userDrawn="1"/>
          </p:nvSpPr>
          <p:spPr>
            <a:xfrm>
              <a:off x="9657962" y="631802"/>
              <a:ext cx="39763" cy="121445"/>
            </a:xfrm>
            <a:custGeom>
              <a:avLst/>
              <a:gdLst>
                <a:gd name="connsiteX0" fmla="*/ 39764 w 39763"/>
                <a:gd name="connsiteY0" fmla="*/ 20105 h 121445"/>
                <a:gd name="connsiteX1" fmla="*/ 39764 w 39763"/>
                <a:gd name="connsiteY1" fmla="*/ 101539 h 121445"/>
                <a:gd name="connsiteX2" fmla="*/ 19882 w 39763"/>
                <a:gd name="connsiteY2" fmla="*/ 121445 h 121445"/>
                <a:gd name="connsiteX3" fmla="*/ 19882 w 39763"/>
                <a:gd name="connsiteY3" fmla="*/ 121445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6" y="121445"/>
                    <a:pt x="19882" y="121445"/>
                  </a:cubicBezTo>
                  <a:lnTo>
                    <a:pt x="19882" y="121445"/>
                  </a:lnTo>
                  <a:cubicBezTo>
                    <a:pt x="9037" y="121445"/>
                    <a:pt x="0" y="112397"/>
                    <a:pt x="0" y="101539"/>
                  </a:cubicBezTo>
                  <a:lnTo>
                    <a:pt x="0" y="20105"/>
                  </a:lnTo>
                  <a:cubicBezTo>
                    <a:pt x="0" y="9247"/>
                    <a:pt x="9037" y="199"/>
                    <a:pt x="19882" y="199"/>
                  </a:cubicBezTo>
                  <a:lnTo>
                    <a:pt x="19882" y="199"/>
                  </a:lnTo>
                  <a:cubicBezTo>
                    <a:pt x="30726" y="-1611"/>
                    <a:pt x="39764" y="9247"/>
                    <a:pt x="39764" y="20105"/>
                  </a:cubicBezTo>
                  <a:close/>
                </a:path>
              </a:pathLst>
            </a:custGeom>
            <a:solidFill>
              <a:srgbClr val="7EB4B4"/>
            </a:solidFill>
            <a:ln w="18073" cap="flat">
              <a:noFill/>
              <a:prstDash val="solid"/>
              <a:miter/>
            </a:ln>
          </p:spPr>
          <p:txBody>
            <a:bodyPr rtlCol="0" anchor="ctr"/>
            <a:lstStyle/>
            <a:p>
              <a:endParaRPr lang="en-US"/>
            </a:p>
          </p:txBody>
        </p:sp>
        <p:sp>
          <p:nvSpPr>
            <p:cNvPr id="650" name="Freeform 649">
              <a:extLst>
                <a:ext uri="{FF2B5EF4-FFF2-40B4-BE49-F238E27FC236}">
                  <a16:creationId xmlns:a16="http://schemas.microsoft.com/office/drawing/2014/main" id="{7261576C-3C19-5F4B-BFF3-960CF96BC3A4}"/>
                </a:ext>
              </a:extLst>
            </p:cNvPr>
            <p:cNvSpPr/>
            <p:nvPr/>
          </p:nvSpPr>
          <p:spPr>
            <a:xfrm>
              <a:off x="9942854" y="631645"/>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5"/>
                  </a:cubicBezTo>
                  <a:lnTo>
                    <a:pt x="2491" y="29311"/>
                  </a:lnTo>
                  <a:cubicBezTo>
                    <a:pt x="-2931" y="18453"/>
                    <a:pt x="684" y="5785"/>
                    <a:pt x="11528" y="2166"/>
                  </a:cubicBezTo>
                  <a:close/>
                </a:path>
              </a:pathLst>
            </a:custGeom>
            <a:solidFill>
              <a:srgbClr val="7EB4B4"/>
            </a:solidFill>
            <a:ln w="18073" cap="flat">
              <a:noFill/>
              <a:prstDash val="solid"/>
              <a:miter/>
            </a:ln>
          </p:spPr>
          <p:txBody>
            <a:bodyPr rtlCol="0" anchor="ctr"/>
            <a:lstStyle/>
            <a:p>
              <a:endParaRPr lang="en-US"/>
            </a:p>
          </p:txBody>
        </p:sp>
        <p:sp>
          <p:nvSpPr>
            <p:cNvPr id="651" name="Freeform 650">
              <a:extLst>
                <a:ext uri="{FF2B5EF4-FFF2-40B4-BE49-F238E27FC236}">
                  <a16:creationId xmlns:a16="http://schemas.microsoft.com/office/drawing/2014/main" id="{C586B07D-0055-6C41-B987-49A6F657BD54}"/>
                </a:ext>
              </a:extLst>
            </p:cNvPr>
            <p:cNvSpPr/>
            <p:nvPr/>
          </p:nvSpPr>
          <p:spPr>
            <a:xfrm>
              <a:off x="10245703" y="631645"/>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4 h 120149"/>
                <a:gd name="connsiteX5" fmla="*/ 66552 w 77753"/>
                <a:gd name="connsiteY5" fmla="*/ 117984 h 120149"/>
                <a:gd name="connsiteX6" fmla="*/ 39441 w 77753"/>
                <a:gd name="connsiteY6" fmla="*/ 108935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5"/>
                  </a:cubicBezTo>
                  <a:lnTo>
                    <a:pt x="3292" y="29311"/>
                  </a:lnTo>
                  <a:cubicBezTo>
                    <a:pt x="-3938" y="18453"/>
                    <a:pt x="1484" y="5785"/>
                    <a:pt x="12329" y="2166"/>
                  </a:cubicBezTo>
                  <a:close/>
                </a:path>
              </a:pathLst>
            </a:custGeom>
            <a:solidFill>
              <a:srgbClr val="7EB4B4"/>
            </a:solidFill>
            <a:ln w="18073" cap="flat">
              <a:noFill/>
              <a:prstDash val="solid"/>
              <a:miter/>
            </a:ln>
          </p:spPr>
          <p:txBody>
            <a:bodyPr rtlCol="0" anchor="ctr"/>
            <a:lstStyle/>
            <a:p>
              <a:endParaRPr lang="en-US"/>
            </a:p>
          </p:txBody>
        </p:sp>
        <p:sp>
          <p:nvSpPr>
            <p:cNvPr id="652" name="Freeform 651">
              <a:extLst>
                <a:ext uri="{FF2B5EF4-FFF2-40B4-BE49-F238E27FC236}">
                  <a16:creationId xmlns:a16="http://schemas.microsoft.com/office/drawing/2014/main" id="{ECAEF860-B234-DF47-BF49-F600E9EA5604}"/>
                </a:ext>
              </a:extLst>
            </p:cNvPr>
            <p:cNvSpPr/>
            <p:nvPr/>
          </p:nvSpPr>
          <p:spPr>
            <a:xfrm>
              <a:off x="9640211" y="933856"/>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89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89" y="90839"/>
                  </a:lnTo>
                  <a:cubicBezTo>
                    <a:pt x="81012" y="99887"/>
                    <a:pt x="75589" y="112555"/>
                    <a:pt x="66552" y="117984"/>
                  </a:cubicBezTo>
                  <a:lnTo>
                    <a:pt x="66552" y="117984"/>
                  </a:lnTo>
                  <a:cubicBezTo>
                    <a:pt x="57515" y="123413"/>
                    <a:pt x="44863" y="117984"/>
                    <a:pt x="39441" y="108935"/>
                  </a:cubicBezTo>
                  <a:lnTo>
                    <a:pt x="3292" y="29311"/>
                  </a:lnTo>
                  <a:cubicBezTo>
                    <a:pt x="-3938" y="18453"/>
                    <a:pt x="1485" y="7595"/>
                    <a:pt x="12329" y="2166"/>
                  </a:cubicBezTo>
                  <a:close/>
                </a:path>
              </a:pathLst>
            </a:custGeom>
            <a:solidFill>
              <a:srgbClr val="7EB4B4"/>
            </a:solidFill>
            <a:ln w="18073" cap="flat">
              <a:noFill/>
              <a:prstDash val="solid"/>
              <a:miter/>
            </a:ln>
          </p:spPr>
          <p:txBody>
            <a:bodyPr rtlCol="0" anchor="ctr"/>
            <a:lstStyle/>
            <a:p>
              <a:endParaRPr lang="en-US"/>
            </a:p>
          </p:txBody>
        </p:sp>
        <p:sp>
          <p:nvSpPr>
            <p:cNvPr id="653" name="Freeform 652">
              <a:extLst>
                <a:ext uri="{FF2B5EF4-FFF2-40B4-BE49-F238E27FC236}">
                  <a16:creationId xmlns:a16="http://schemas.microsoft.com/office/drawing/2014/main" id="{69A69ACC-99A5-894F-BF94-B82C40DB7ADF}"/>
                </a:ext>
              </a:extLst>
            </p:cNvPr>
            <p:cNvSpPr/>
            <p:nvPr/>
          </p:nvSpPr>
          <p:spPr>
            <a:xfrm>
              <a:off x="9942854" y="933856"/>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5"/>
                  </a:cubicBezTo>
                  <a:lnTo>
                    <a:pt x="2491" y="29311"/>
                  </a:lnTo>
                  <a:cubicBezTo>
                    <a:pt x="-2931" y="18453"/>
                    <a:pt x="684" y="7595"/>
                    <a:pt x="11528" y="2166"/>
                  </a:cubicBezTo>
                  <a:close/>
                </a:path>
              </a:pathLst>
            </a:custGeom>
            <a:solidFill>
              <a:srgbClr val="7EB4B4"/>
            </a:solidFill>
            <a:ln w="18073" cap="flat">
              <a:noFill/>
              <a:prstDash val="solid"/>
              <a:miter/>
            </a:ln>
          </p:spPr>
          <p:txBody>
            <a:bodyPr rtlCol="0" anchor="ctr"/>
            <a:lstStyle/>
            <a:p>
              <a:endParaRPr lang="en-US"/>
            </a:p>
          </p:txBody>
        </p:sp>
        <p:sp>
          <p:nvSpPr>
            <p:cNvPr id="654" name="Freeform 653">
              <a:extLst>
                <a:ext uri="{FF2B5EF4-FFF2-40B4-BE49-F238E27FC236}">
                  <a16:creationId xmlns:a16="http://schemas.microsoft.com/office/drawing/2014/main" id="{9B1B9C64-0AC3-144F-B30D-BA8DE86144CC}"/>
                </a:ext>
              </a:extLst>
            </p:cNvPr>
            <p:cNvSpPr/>
            <p:nvPr/>
          </p:nvSpPr>
          <p:spPr>
            <a:xfrm>
              <a:off x="9640211" y="1237878"/>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89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89" y="90839"/>
                  </a:lnTo>
                  <a:cubicBezTo>
                    <a:pt x="81012" y="99887"/>
                    <a:pt x="75589" y="112555"/>
                    <a:pt x="66552" y="117984"/>
                  </a:cubicBezTo>
                  <a:lnTo>
                    <a:pt x="66552" y="117984"/>
                  </a:lnTo>
                  <a:cubicBezTo>
                    <a:pt x="57515" y="123413"/>
                    <a:pt x="44863" y="117984"/>
                    <a:pt x="39441" y="108935"/>
                  </a:cubicBezTo>
                  <a:lnTo>
                    <a:pt x="3292" y="29311"/>
                  </a:lnTo>
                  <a:cubicBezTo>
                    <a:pt x="-3938" y="18453"/>
                    <a:pt x="1485" y="7595"/>
                    <a:pt x="12329" y="2166"/>
                  </a:cubicBezTo>
                  <a:close/>
                </a:path>
              </a:pathLst>
            </a:custGeom>
            <a:solidFill>
              <a:srgbClr val="7EB4B4"/>
            </a:solidFill>
            <a:ln w="18073" cap="flat">
              <a:noFill/>
              <a:prstDash val="solid"/>
              <a:miter/>
            </a:ln>
          </p:spPr>
          <p:txBody>
            <a:bodyPr rtlCol="0" anchor="ctr"/>
            <a:lstStyle/>
            <a:p>
              <a:endParaRPr lang="en-US"/>
            </a:p>
          </p:txBody>
        </p:sp>
        <p:sp>
          <p:nvSpPr>
            <p:cNvPr id="655" name="Freeform 654">
              <a:extLst>
                <a:ext uri="{FF2B5EF4-FFF2-40B4-BE49-F238E27FC236}">
                  <a16:creationId xmlns:a16="http://schemas.microsoft.com/office/drawing/2014/main" id="{8349F6C3-2660-FD41-990F-00B94B443A8E}"/>
                </a:ext>
              </a:extLst>
            </p:cNvPr>
            <p:cNvSpPr/>
            <p:nvPr/>
          </p:nvSpPr>
          <p:spPr>
            <a:xfrm>
              <a:off x="10263455" y="934213"/>
              <a:ext cx="39763" cy="121246"/>
            </a:xfrm>
            <a:custGeom>
              <a:avLst/>
              <a:gdLst>
                <a:gd name="connsiteX0" fmla="*/ 39763 w 39763"/>
                <a:gd name="connsiteY0" fmla="*/ 19906 h 121246"/>
                <a:gd name="connsiteX1" fmla="*/ 39763 w 39763"/>
                <a:gd name="connsiteY1" fmla="*/ 101341 h 121246"/>
                <a:gd name="connsiteX2" fmla="*/ 19881 w 39763"/>
                <a:gd name="connsiteY2" fmla="*/ 121246 h 121246"/>
                <a:gd name="connsiteX3" fmla="*/ 19881 w 39763"/>
                <a:gd name="connsiteY3" fmla="*/ 121246 h 121246"/>
                <a:gd name="connsiteX4" fmla="*/ 0 w 39763"/>
                <a:gd name="connsiteY4" fmla="*/ 101341 h 121246"/>
                <a:gd name="connsiteX5" fmla="*/ 0 w 39763"/>
                <a:gd name="connsiteY5" fmla="*/ 19906 h 121246"/>
                <a:gd name="connsiteX6" fmla="*/ 19881 w 39763"/>
                <a:gd name="connsiteY6" fmla="*/ 0 h 121246"/>
                <a:gd name="connsiteX7" fmla="*/ 19881 w 39763"/>
                <a:gd name="connsiteY7" fmla="*/ 0 h 121246"/>
                <a:gd name="connsiteX8" fmla="*/ 39763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3" y="19906"/>
                  </a:moveTo>
                  <a:lnTo>
                    <a:pt x="39763" y="101341"/>
                  </a:lnTo>
                  <a:cubicBezTo>
                    <a:pt x="39763" y="112198"/>
                    <a:pt x="30726" y="121246"/>
                    <a:pt x="19881" y="121246"/>
                  </a:cubicBezTo>
                  <a:lnTo>
                    <a:pt x="19881" y="121246"/>
                  </a:lnTo>
                  <a:cubicBezTo>
                    <a:pt x="9037" y="121246"/>
                    <a:pt x="0" y="112198"/>
                    <a:pt x="0" y="101341"/>
                  </a:cubicBezTo>
                  <a:lnTo>
                    <a:pt x="0" y="19906"/>
                  </a:lnTo>
                  <a:cubicBezTo>
                    <a:pt x="0" y="9048"/>
                    <a:pt x="9037" y="0"/>
                    <a:pt x="19881" y="0"/>
                  </a:cubicBezTo>
                  <a:lnTo>
                    <a:pt x="19881" y="0"/>
                  </a:lnTo>
                  <a:cubicBezTo>
                    <a:pt x="30726" y="0"/>
                    <a:pt x="39763" y="9048"/>
                    <a:pt x="39763" y="19906"/>
                  </a:cubicBezTo>
                  <a:close/>
                </a:path>
              </a:pathLst>
            </a:custGeom>
            <a:solidFill>
              <a:srgbClr val="7EB4B4"/>
            </a:solidFill>
            <a:ln w="18073" cap="flat">
              <a:noFill/>
              <a:prstDash val="solid"/>
              <a:miter/>
            </a:ln>
          </p:spPr>
          <p:txBody>
            <a:bodyPr rtlCol="0" anchor="ctr"/>
            <a:lstStyle/>
            <a:p>
              <a:endParaRPr lang="en-US"/>
            </a:p>
          </p:txBody>
        </p:sp>
        <p:sp>
          <p:nvSpPr>
            <p:cNvPr id="656" name="Freeform 655">
              <a:extLst>
                <a:ext uri="{FF2B5EF4-FFF2-40B4-BE49-F238E27FC236}">
                  <a16:creationId xmlns:a16="http://schemas.microsoft.com/office/drawing/2014/main" id="{E9183F92-BD78-BA4F-BA4D-8A8943E44D1E}"/>
                </a:ext>
              </a:extLst>
            </p:cNvPr>
            <p:cNvSpPr/>
            <p:nvPr/>
          </p:nvSpPr>
          <p:spPr>
            <a:xfrm>
              <a:off x="9961612" y="1238234"/>
              <a:ext cx="39763" cy="121246"/>
            </a:xfrm>
            <a:custGeom>
              <a:avLst/>
              <a:gdLst>
                <a:gd name="connsiteX0" fmla="*/ 39764 w 39763"/>
                <a:gd name="connsiteY0" fmla="*/ 19906 h 121246"/>
                <a:gd name="connsiteX1" fmla="*/ 39764 w 39763"/>
                <a:gd name="connsiteY1" fmla="*/ 101340 h 121246"/>
                <a:gd name="connsiteX2" fmla="*/ 19882 w 39763"/>
                <a:gd name="connsiteY2" fmla="*/ 121246 h 121246"/>
                <a:gd name="connsiteX3" fmla="*/ 19882 w 39763"/>
                <a:gd name="connsiteY3" fmla="*/ 121246 h 121246"/>
                <a:gd name="connsiteX4" fmla="*/ 0 w 39763"/>
                <a:gd name="connsiteY4" fmla="*/ 101340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0"/>
                  </a:lnTo>
                  <a:cubicBezTo>
                    <a:pt x="39764" y="112198"/>
                    <a:pt x="30726" y="121246"/>
                    <a:pt x="19882" y="121246"/>
                  </a:cubicBezTo>
                  <a:lnTo>
                    <a:pt x="19882" y="121246"/>
                  </a:lnTo>
                  <a:cubicBezTo>
                    <a:pt x="9037" y="121246"/>
                    <a:pt x="0" y="112198"/>
                    <a:pt x="0" y="101340"/>
                  </a:cubicBezTo>
                  <a:lnTo>
                    <a:pt x="0" y="19906"/>
                  </a:lnTo>
                  <a:cubicBezTo>
                    <a:pt x="0" y="9048"/>
                    <a:pt x="9037" y="0"/>
                    <a:pt x="19882" y="0"/>
                  </a:cubicBezTo>
                  <a:lnTo>
                    <a:pt x="19882" y="0"/>
                  </a:lnTo>
                  <a:cubicBezTo>
                    <a:pt x="28919" y="0"/>
                    <a:pt x="39764" y="9048"/>
                    <a:pt x="39764" y="19906"/>
                  </a:cubicBezTo>
                  <a:close/>
                </a:path>
              </a:pathLst>
            </a:custGeom>
            <a:solidFill>
              <a:srgbClr val="7EB4B4"/>
            </a:solidFill>
            <a:ln w="18073" cap="flat">
              <a:noFill/>
              <a:prstDash val="solid"/>
              <a:miter/>
            </a:ln>
          </p:spPr>
          <p:txBody>
            <a:bodyPr rtlCol="0" anchor="ctr"/>
            <a:lstStyle/>
            <a:p>
              <a:endParaRPr lang="en-US"/>
            </a:p>
          </p:txBody>
        </p:sp>
        <p:sp>
          <p:nvSpPr>
            <p:cNvPr id="657" name="Freeform 656">
              <a:extLst>
                <a:ext uri="{FF2B5EF4-FFF2-40B4-BE49-F238E27FC236}">
                  <a16:creationId xmlns:a16="http://schemas.microsoft.com/office/drawing/2014/main" id="{8A2DAE07-728A-2B4E-AB41-8EA378C7F667}"/>
                </a:ext>
              </a:extLst>
            </p:cNvPr>
            <p:cNvSpPr/>
            <p:nvPr/>
          </p:nvSpPr>
          <p:spPr>
            <a:xfrm>
              <a:off x="10245703" y="1237878"/>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4 h 120149"/>
                <a:gd name="connsiteX5" fmla="*/ 66552 w 77753"/>
                <a:gd name="connsiteY5" fmla="*/ 117984 h 120149"/>
                <a:gd name="connsiteX6" fmla="*/ 39441 w 77753"/>
                <a:gd name="connsiteY6" fmla="*/ 108935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5"/>
                  </a:cubicBezTo>
                  <a:lnTo>
                    <a:pt x="3292" y="29311"/>
                  </a:lnTo>
                  <a:cubicBezTo>
                    <a:pt x="-3938" y="18453"/>
                    <a:pt x="1484" y="7595"/>
                    <a:pt x="12329" y="2166"/>
                  </a:cubicBezTo>
                  <a:close/>
                </a:path>
              </a:pathLst>
            </a:custGeom>
            <a:solidFill>
              <a:srgbClr val="7EB4B4"/>
            </a:solidFill>
            <a:ln w="18073" cap="flat">
              <a:noFill/>
              <a:prstDash val="solid"/>
              <a:miter/>
            </a:ln>
          </p:spPr>
          <p:txBody>
            <a:bodyPr rtlCol="0" anchor="ctr"/>
            <a:lstStyle/>
            <a:p>
              <a:endParaRPr lang="en-US"/>
            </a:p>
          </p:txBody>
        </p:sp>
        <p:sp>
          <p:nvSpPr>
            <p:cNvPr id="658" name="Freeform 657">
              <a:extLst>
                <a:ext uri="{FF2B5EF4-FFF2-40B4-BE49-F238E27FC236}">
                  <a16:creationId xmlns:a16="http://schemas.microsoft.com/office/drawing/2014/main" id="{0AB08C80-AF7B-7E44-BE1B-360EEEDC95FE}"/>
                </a:ext>
              </a:extLst>
            </p:cNvPr>
            <p:cNvSpPr/>
            <p:nvPr userDrawn="1"/>
          </p:nvSpPr>
          <p:spPr>
            <a:xfrm>
              <a:off x="10567105" y="631802"/>
              <a:ext cx="39763" cy="121445"/>
            </a:xfrm>
            <a:custGeom>
              <a:avLst/>
              <a:gdLst>
                <a:gd name="connsiteX0" fmla="*/ 39764 w 39763"/>
                <a:gd name="connsiteY0" fmla="*/ 20105 h 121445"/>
                <a:gd name="connsiteX1" fmla="*/ 39764 w 39763"/>
                <a:gd name="connsiteY1" fmla="*/ 101539 h 121445"/>
                <a:gd name="connsiteX2" fmla="*/ 19882 w 39763"/>
                <a:gd name="connsiteY2" fmla="*/ 121445 h 121445"/>
                <a:gd name="connsiteX3" fmla="*/ 19882 w 39763"/>
                <a:gd name="connsiteY3" fmla="*/ 121445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7" y="121445"/>
                    <a:pt x="19882" y="121445"/>
                  </a:cubicBezTo>
                  <a:lnTo>
                    <a:pt x="19882" y="121445"/>
                  </a:lnTo>
                  <a:cubicBezTo>
                    <a:pt x="9037" y="121445"/>
                    <a:pt x="0" y="112397"/>
                    <a:pt x="0" y="101539"/>
                  </a:cubicBezTo>
                  <a:lnTo>
                    <a:pt x="0" y="20105"/>
                  </a:lnTo>
                  <a:cubicBezTo>
                    <a:pt x="0" y="9247"/>
                    <a:pt x="9037" y="199"/>
                    <a:pt x="19882" y="199"/>
                  </a:cubicBezTo>
                  <a:lnTo>
                    <a:pt x="19882" y="199"/>
                  </a:lnTo>
                  <a:cubicBezTo>
                    <a:pt x="30727" y="-1611"/>
                    <a:pt x="39764" y="9247"/>
                    <a:pt x="39764" y="20105"/>
                  </a:cubicBezTo>
                  <a:close/>
                </a:path>
              </a:pathLst>
            </a:custGeom>
            <a:solidFill>
              <a:srgbClr val="7EB4B4"/>
            </a:solidFill>
            <a:ln w="18073" cap="flat">
              <a:noFill/>
              <a:prstDash val="solid"/>
              <a:miter/>
            </a:ln>
          </p:spPr>
          <p:txBody>
            <a:bodyPr rtlCol="0" anchor="ctr"/>
            <a:lstStyle/>
            <a:p>
              <a:endParaRPr lang="en-US"/>
            </a:p>
          </p:txBody>
        </p:sp>
        <p:sp>
          <p:nvSpPr>
            <p:cNvPr id="659" name="Freeform 658">
              <a:extLst>
                <a:ext uri="{FF2B5EF4-FFF2-40B4-BE49-F238E27FC236}">
                  <a16:creationId xmlns:a16="http://schemas.microsoft.com/office/drawing/2014/main" id="{943A8D43-9398-2C4C-83AC-45C66233AB7C}"/>
                </a:ext>
              </a:extLst>
            </p:cNvPr>
            <p:cNvSpPr/>
            <p:nvPr userDrawn="1"/>
          </p:nvSpPr>
          <p:spPr>
            <a:xfrm>
              <a:off x="10851196" y="631645"/>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4 h 120149"/>
                <a:gd name="connsiteX5" fmla="*/ 66552 w 77753"/>
                <a:gd name="connsiteY5" fmla="*/ 117984 h 120149"/>
                <a:gd name="connsiteX6" fmla="*/ 39441 w 77753"/>
                <a:gd name="connsiteY6" fmla="*/ 108935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5"/>
                  </a:cubicBezTo>
                  <a:lnTo>
                    <a:pt x="3292" y="29311"/>
                  </a:lnTo>
                  <a:cubicBezTo>
                    <a:pt x="-3938" y="18453"/>
                    <a:pt x="1484" y="5785"/>
                    <a:pt x="12329" y="2166"/>
                  </a:cubicBezTo>
                  <a:close/>
                </a:path>
              </a:pathLst>
            </a:custGeom>
            <a:solidFill>
              <a:srgbClr val="7EB4B4"/>
            </a:solidFill>
            <a:ln w="18073" cap="flat">
              <a:noFill/>
              <a:prstDash val="solid"/>
              <a:miter/>
            </a:ln>
          </p:spPr>
          <p:txBody>
            <a:bodyPr rtlCol="0" anchor="ctr"/>
            <a:lstStyle/>
            <a:p>
              <a:endParaRPr lang="en-US"/>
            </a:p>
          </p:txBody>
        </p:sp>
        <p:sp>
          <p:nvSpPr>
            <p:cNvPr id="660" name="Freeform 659">
              <a:extLst>
                <a:ext uri="{FF2B5EF4-FFF2-40B4-BE49-F238E27FC236}">
                  <a16:creationId xmlns:a16="http://schemas.microsoft.com/office/drawing/2014/main" id="{87D6B9E1-0991-DF46-88EC-53BF2BE6D14F}"/>
                </a:ext>
              </a:extLst>
            </p:cNvPr>
            <p:cNvSpPr/>
            <p:nvPr/>
          </p:nvSpPr>
          <p:spPr>
            <a:xfrm>
              <a:off x="10548346" y="933856"/>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3"/>
                    <a:pt x="44062" y="117984"/>
                    <a:pt x="38640" y="108935"/>
                  </a:cubicBezTo>
                  <a:lnTo>
                    <a:pt x="2491" y="29311"/>
                  </a:lnTo>
                  <a:cubicBezTo>
                    <a:pt x="-2931" y="18453"/>
                    <a:pt x="684" y="7595"/>
                    <a:pt x="11529" y="2166"/>
                  </a:cubicBezTo>
                  <a:close/>
                </a:path>
              </a:pathLst>
            </a:custGeom>
            <a:solidFill>
              <a:srgbClr val="7EB4B4"/>
            </a:solidFill>
            <a:ln w="18073" cap="flat">
              <a:noFill/>
              <a:prstDash val="solid"/>
              <a:miter/>
            </a:ln>
          </p:spPr>
          <p:txBody>
            <a:bodyPr rtlCol="0" anchor="ctr"/>
            <a:lstStyle/>
            <a:p>
              <a:endParaRPr lang="en-US"/>
            </a:p>
          </p:txBody>
        </p:sp>
        <p:sp>
          <p:nvSpPr>
            <p:cNvPr id="661" name="Freeform 660">
              <a:extLst>
                <a:ext uri="{FF2B5EF4-FFF2-40B4-BE49-F238E27FC236}">
                  <a16:creationId xmlns:a16="http://schemas.microsoft.com/office/drawing/2014/main" id="{A9A65AB6-09C9-524D-A78B-0DB8DA3E26E2}"/>
                </a:ext>
              </a:extLst>
            </p:cNvPr>
            <p:cNvSpPr/>
            <p:nvPr/>
          </p:nvSpPr>
          <p:spPr>
            <a:xfrm>
              <a:off x="10851196" y="933856"/>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4 h 120149"/>
                <a:gd name="connsiteX5" fmla="*/ 66552 w 77753"/>
                <a:gd name="connsiteY5" fmla="*/ 117984 h 120149"/>
                <a:gd name="connsiteX6" fmla="*/ 39441 w 77753"/>
                <a:gd name="connsiteY6" fmla="*/ 108935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5"/>
                  </a:cubicBezTo>
                  <a:lnTo>
                    <a:pt x="3292" y="29311"/>
                  </a:lnTo>
                  <a:cubicBezTo>
                    <a:pt x="-3938" y="18453"/>
                    <a:pt x="1484" y="7595"/>
                    <a:pt x="12329" y="2166"/>
                  </a:cubicBezTo>
                  <a:close/>
                </a:path>
              </a:pathLst>
            </a:custGeom>
            <a:solidFill>
              <a:srgbClr val="7EB4B4"/>
            </a:solidFill>
            <a:ln w="18073" cap="flat">
              <a:noFill/>
              <a:prstDash val="solid"/>
              <a:miter/>
            </a:ln>
          </p:spPr>
          <p:txBody>
            <a:bodyPr rtlCol="0" anchor="ctr"/>
            <a:lstStyle/>
            <a:p>
              <a:endParaRPr lang="en-US"/>
            </a:p>
          </p:txBody>
        </p:sp>
        <p:sp>
          <p:nvSpPr>
            <p:cNvPr id="662" name="Freeform 661">
              <a:extLst>
                <a:ext uri="{FF2B5EF4-FFF2-40B4-BE49-F238E27FC236}">
                  <a16:creationId xmlns:a16="http://schemas.microsoft.com/office/drawing/2014/main" id="{204696D7-F2F5-2048-A82F-9587D1165467}"/>
                </a:ext>
              </a:extLst>
            </p:cNvPr>
            <p:cNvSpPr/>
            <p:nvPr/>
          </p:nvSpPr>
          <p:spPr>
            <a:xfrm>
              <a:off x="10548346" y="1237878"/>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3"/>
                    <a:pt x="44062" y="117984"/>
                    <a:pt x="38640" y="108935"/>
                  </a:cubicBezTo>
                  <a:lnTo>
                    <a:pt x="2491" y="29311"/>
                  </a:lnTo>
                  <a:cubicBezTo>
                    <a:pt x="-2931" y="18453"/>
                    <a:pt x="684" y="7595"/>
                    <a:pt x="11529" y="2166"/>
                  </a:cubicBezTo>
                  <a:close/>
                </a:path>
              </a:pathLst>
            </a:custGeom>
            <a:solidFill>
              <a:srgbClr val="7EB4B4"/>
            </a:solidFill>
            <a:ln w="18073" cap="flat">
              <a:noFill/>
              <a:prstDash val="solid"/>
              <a:miter/>
            </a:ln>
          </p:spPr>
          <p:txBody>
            <a:bodyPr rtlCol="0" anchor="ctr"/>
            <a:lstStyle/>
            <a:p>
              <a:endParaRPr lang="en-US"/>
            </a:p>
          </p:txBody>
        </p:sp>
        <p:sp>
          <p:nvSpPr>
            <p:cNvPr id="663" name="Freeform 662">
              <a:extLst>
                <a:ext uri="{FF2B5EF4-FFF2-40B4-BE49-F238E27FC236}">
                  <a16:creationId xmlns:a16="http://schemas.microsoft.com/office/drawing/2014/main" id="{F90653AE-9E34-A240-AE3C-AF9FAB6A1073}"/>
                </a:ext>
              </a:extLst>
            </p:cNvPr>
            <p:cNvSpPr/>
            <p:nvPr/>
          </p:nvSpPr>
          <p:spPr>
            <a:xfrm>
              <a:off x="10870754" y="1238234"/>
              <a:ext cx="39763" cy="121246"/>
            </a:xfrm>
            <a:custGeom>
              <a:avLst/>
              <a:gdLst>
                <a:gd name="connsiteX0" fmla="*/ 39764 w 39763"/>
                <a:gd name="connsiteY0" fmla="*/ 19906 h 121246"/>
                <a:gd name="connsiteX1" fmla="*/ 39764 w 39763"/>
                <a:gd name="connsiteY1" fmla="*/ 101340 h 121246"/>
                <a:gd name="connsiteX2" fmla="*/ 19882 w 39763"/>
                <a:gd name="connsiteY2" fmla="*/ 121246 h 121246"/>
                <a:gd name="connsiteX3" fmla="*/ 19882 w 39763"/>
                <a:gd name="connsiteY3" fmla="*/ 121246 h 121246"/>
                <a:gd name="connsiteX4" fmla="*/ 0 w 39763"/>
                <a:gd name="connsiteY4" fmla="*/ 101340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0"/>
                  </a:lnTo>
                  <a:cubicBezTo>
                    <a:pt x="39764" y="112198"/>
                    <a:pt x="30727" y="121246"/>
                    <a:pt x="19882" y="121246"/>
                  </a:cubicBezTo>
                  <a:lnTo>
                    <a:pt x="19882" y="121246"/>
                  </a:lnTo>
                  <a:cubicBezTo>
                    <a:pt x="9037" y="121246"/>
                    <a:pt x="0" y="112198"/>
                    <a:pt x="0" y="101340"/>
                  </a:cubicBezTo>
                  <a:lnTo>
                    <a:pt x="0" y="19906"/>
                  </a:lnTo>
                  <a:cubicBezTo>
                    <a:pt x="0" y="9048"/>
                    <a:pt x="9037" y="0"/>
                    <a:pt x="19882" y="0"/>
                  </a:cubicBezTo>
                  <a:lnTo>
                    <a:pt x="19882" y="0"/>
                  </a:lnTo>
                  <a:cubicBezTo>
                    <a:pt x="28919" y="0"/>
                    <a:pt x="39764" y="9048"/>
                    <a:pt x="39764" y="19906"/>
                  </a:cubicBezTo>
                  <a:close/>
                </a:path>
              </a:pathLst>
            </a:custGeom>
            <a:solidFill>
              <a:srgbClr val="7EB4B4"/>
            </a:solidFill>
            <a:ln w="18073" cap="flat">
              <a:noFill/>
              <a:prstDash val="solid"/>
              <a:miter/>
            </a:ln>
          </p:spPr>
          <p:txBody>
            <a:bodyPr rtlCol="0" anchor="ctr"/>
            <a:lstStyle/>
            <a:p>
              <a:endParaRPr lang="en-US"/>
            </a:p>
          </p:txBody>
        </p:sp>
        <p:sp>
          <p:nvSpPr>
            <p:cNvPr id="664" name="Freeform 663">
              <a:extLst>
                <a:ext uri="{FF2B5EF4-FFF2-40B4-BE49-F238E27FC236}">
                  <a16:creationId xmlns:a16="http://schemas.microsoft.com/office/drawing/2014/main" id="{1AB083E6-C697-144D-8ACF-57B41CC920A0}"/>
                </a:ext>
              </a:extLst>
            </p:cNvPr>
            <p:cNvSpPr/>
            <p:nvPr userDrawn="1"/>
          </p:nvSpPr>
          <p:spPr>
            <a:xfrm>
              <a:off x="8125253" y="1565780"/>
              <a:ext cx="60001" cy="96267"/>
            </a:xfrm>
            <a:custGeom>
              <a:avLst/>
              <a:gdLst>
                <a:gd name="connsiteX0" fmla="*/ 21690 w 60001"/>
                <a:gd name="connsiteY0" fmla="*/ 0 h 96267"/>
                <a:gd name="connsiteX1" fmla="*/ 57838 w 60001"/>
                <a:gd name="connsiteY1" fmla="*/ 66957 h 96267"/>
                <a:gd name="connsiteX2" fmla="*/ 48801 w 60001"/>
                <a:gd name="connsiteY2" fmla="*/ 94102 h 96267"/>
                <a:gd name="connsiteX3" fmla="*/ 48801 w 60001"/>
                <a:gd name="connsiteY3" fmla="*/ 94102 h 96267"/>
                <a:gd name="connsiteX4" fmla="*/ 21690 w 60001"/>
                <a:gd name="connsiteY4" fmla="*/ 85054 h 96267"/>
                <a:gd name="connsiteX5" fmla="*/ 0 w 60001"/>
                <a:gd name="connsiteY5" fmla="*/ 47051 h 96267"/>
                <a:gd name="connsiteX6" fmla="*/ 21690 w 60001"/>
                <a:gd name="connsiteY6" fmla="*/ 0 h 96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001" h="96267">
                  <a:moveTo>
                    <a:pt x="21690" y="0"/>
                  </a:moveTo>
                  <a:lnTo>
                    <a:pt x="57838" y="66957"/>
                  </a:lnTo>
                  <a:cubicBezTo>
                    <a:pt x="63260" y="76006"/>
                    <a:pt x="57838" y="88673"/>
                    <a:pt x="48801" y="94102"/>
                  </a:cubicBezTo>
                  <a:lnTo>
                    <a:pt x="48801" y="94102"/>
                  </a:lnTo>
                  <a:cubicBezTo>
                    <a:pt x="39764" y="99531"/>
                    <a:pt x="27112" y="94102"/>
                    <a:pt x="21690" y="85054"/>
                  </a:cubicBezTo>
                  <a:lnTo>
                    <a:pt x="0" y="47051"/>
                  </a:lnTo>
                  <a:lnTo>
                    <a:pt x="21690" y="0"/>
                  </a:lnTo>
                  <a:close/>
                </a:path>
              </a:pathLst>
            </a:custGeom>
            <a:solidFill>
              <a:srgbClr val="7EB4B4"/>
            </a:solidFill>
            <a:ln w="18073" cap="flat">
              <a:noFill/>
              <a:prstDash val="solid"/>
              <a:miter/>
            </a:ln>
          </p:spPr>
          <p:txBody>
            <a:bodyPr rtlCol="0" anchor="ctr"/>
            <a:lstStyle/>
            <a:p>
              <a:endParaRPr lang="en-US"/>
            </a:p>
          </p:txBody>
        </p:sp>
        <p:sp>
          <p:nvSpPr>
            <p:cNvPr id="665" name="Freeform 664">
              <a:extLst>
                <a:ext uri="{FF2B5EF4-FFF2-40B4-BE49-F238E27FC236}">
                  <a16:creationId xmlns:a16="http://schemas.microsoft.com/office/drawing/2014/main" id="{A18121A6-6FAC-3142-B90F-B13D1822B718}"/>
                </a:ext>
              </a:extLst>
            </p:cNvPr>
            <p:cNvSpPr/>
            <p:nvPr userDrawn="1"/>
          </p:nvSpPr>
          <p:spPr>
            <a:xfrm>
              <a:off x="8428219" y="1541899"/>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6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6"/>
                  </a:cubicBezTo>
                  <a:lnTo>
                    <a:pt x="2491" y="29311"/>
                  </a:lnTo>
                  <a:cubicBezTo>
                    <a:pt x="-2931" y="16643"/>
                    <a:pt x="684" y="5785"/>
                    <a:pt x="11528" y="2166"/>
                  </a:cubicBezTo>
                  <a:close/>
                </a:path>
              </a:pathLst>
            </a:custGeom>
            <a:solidFill>
              <a:srgbClr val="7EB4B4"/>
            </a:solidFill>
            <a:ln w="18073" cap="flat">
              <a:noFill/>
              <a:prstDash val="solid"/>
              <a:miter/>
            </a:ln>
          </p:spPr>
          <p:txBody>
            <a:bodyPr rtlCol="0" anchor="ctr"/>
            <a:lstStyle/>
            <a:p>
              <a:endParaRPr lang="en-US"/>
            </a:p>
          </p:txBody>
        </p:sp>
        <p:sp>
          <p:nvSpPr>
            <p:cNvPr id="666" name="Freeform 665">
              <a:extLst>
                <a:ext uri="{FF2B5EF4-FFF2-40B4-BE49-F238E27FC236}">
                  <a16:creationId xmlns:a16="http://schemas.microsoft.com/office/drawing/2014/main" id="{CCBCFC96-223A-FE4C-8AF7-694822605727}"/>
                </a:ext>
              </a:extLst>
            </p:cNvPr>
            <p:cNvSpPr/>
            <p:nvPr userDrawn="1"/>
          </p:nvSpPr>
          <p:spPr>
            <a:xfrm>
              <a:off x="8125576" y="1844110"/>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5"/>
                  </a:cubicBezTo>
                  <a:lnTo>
                    <a:pt x="3292" y="29311"/>
                  </a:lnTo>
                  <a:cubicBezTo>
                    <a:pt x="-3938" y="18453"/>
                    <a:pt x="1484" y="7595"/>
                    <a:pt x="12329" y="2166"/>
                  </a:cubicBezTo>
                  <a:close/>
                </a:path>
              </a:pathLst>
            </a:custGeom>
            <a:solidFill>
              <a:srgbClr val="7EB4B4"/>
            </a:solidFill>
            <a:ln w="18073" cap="flat">
              <a:noFill/>
              <a:prstDash val="solid"/>
              <a:miter/>
            </a:ln>
          </p:spPr>
          <p:txBody>
            <a:bodyPr rtlCol="0" anchor="ctr"/>
            <a:lstStyle/>
            <a:p>
              <a:endParaRPr lang="en-US"/>
            </a:p>
          </p:txBody>
        </p:sp>
        <p:sp>
          <p:nvSpPr>
            <p:cNvPr id="667" name="Freeform 666">
              <a:extLst>
                <a:ext uri="{FF2B5EF4-FFF2-40B4-BE49-F238E27FC236}">
                  <a16:creationId xmlns:a16="http://schemas.microsoft.com/office/drawing/2014/main" id="{3B97D87D-2636-CB4C-A47F-D8BD0FCA73BA}"/>
                </a:ext>
              </a:extLst>
            </p:cNvPr>
            <p:cNvSpPr/>
            <p:nvPr/>
          </p:nvSpPr>
          <p:spPr>
            <a:xfrm>
              <a:off x="8446977" y="1844467"/>
              <a:ext cx="39763" cy="121246"/>
            </a:xfrm>
            <a:custGeom>
              <a:avLst/>
              <a:gdLst>
                <a:gd name="connsiteX0" fmla="*/ 39764 w 39763"/>
                <a:gd name="connsiteY0" fmla="*/ 19906 h 121246"/>
                <a:gd name="connsiteX1" fmla="*/ 39764 w 39763"/>
                <a:gd name="connsiteY1" fmla="*/ 101340 h 121246"/>
                <a:gd name="connsiteX2" fmla="*/ 19882 w 39763"/>
                <a:gd name="connsiteY2" fmla="*/ 121246 h 121246"/>
                <a:gd name="connsiteX3" fmla="*/ 19882 w 39763"/>
                <a:gd name="connsiteY3" fmla="*/ 121246 h 121246"/>
                <a:gd name="connsiteX4" fmla="*/ 0 w 39763"/>
                <a:gd name="connsiteY4" fmla="*/ 101340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0"/>
                  </a:lnTo>
                  <a:cubicBezTo>
                    <a:pt x="39764" y="112198"/>
                    <a:pt x="30726" y="121246"/>
                    <a:pt x="19882" y="121246"/>
                  </a:cubicBezTo>
                  <a:lnTo>
                    <a:pt x="19882" y="121246"/>
                  </a:lnTo>
                  <a:cubicBezTo>
                    <a:pt x="9037" y="121246"/>
                    <a:pt x="0" y="112198"/>
                    <a:pt x="0" y="101340"/>
                  </a:cubicBezTo>
                  <a:lnTo>
                    <a:pt x="0" y="19906"/>
                  </a:lnTo>
                  <a:cubicBezTo>
                    <a:pt x="0" y="9048"/>
                    <a:pt x="9037" y="0"/>
                    <a:pt x="19882" y="0"/>
                  </a:cubicBezTo>
                  <a:lnTo>
                    <a:pt x="19882" y="0"/>
                  </a:lnTo>
                  <a:cubicBezTo>
                    <a:pt x="28919" y="0"/>
                    <a:pt x="39764" y="9048"/>
                    <a:pt x="39764" y="19906"/>
                  </a:cubicBezTo>
                  <a:close/>
                </a:path>
              </a:pathLst>
            </a:custGeom>
            <a:solidFill>
              <a:srgbClr val="7EB4B4"/>
            </a:solidFill>
            <a:ln w="18073" cap="flat">
              <a:noFill/>
              <a:prstDash val="solid"/>
              <a:miter/>
            </a:ln>
          </p:spPr>
          <p:txBody>
            <a:bodyPr rtlCol="0" anchor="ctr"/>
            <a:lstStyle/>
            <a:p>
              <a:endParaRPr lang="en-US"/>
            </a:p>
          </p:txBody>
        </p:sp>
        <p:sp>
          <p:nvSpPr>
            <p:cNvPr id="668" name="Freeform 667">
              <a:extLst>
                <a:ext uri="{FF2B5EF4-FFF2-40B4-BE49-F238E27FC236}">
                  <a16:creationId xmlns:a16="http://schemas.microsoft.com/office/drawing/2014/main" id="{DB93EE2D-B4CE-FF43-8B4D-DEE4B14C3746}"/>
                </a:ext>
              </a:extLst>
            </p:cNvPr>
            <p:cNvSpPr/>
            <p:nvPr/>
          </p:nvSpPr>
          <p:spPr>
            <a:xfrm>
              <a:off x="8143327" y="2148289"/>
              <a:ext cx="39763" cy="121445"/>
            </a:xfrm>
            <a:custGeom>
              <a:avLst/>
              <a:gdLst>
                <a:gd name="connsiteX0" fmla="*/ 39764 w 39763"/>
                <a:gd name="connsiteY0" fmla="*/ 20105 h 121445"/>
                <a:gd name="connsiteX1" fmla="*/ 39764 w 39763"/>
                <a:gd name="connsiteY1" fmla="*/ 101539 h 121445"/>
                <a:gd name="connsiteX2" fmla="*/ 19882 w 39763"/>
                <a:gd name="connsiteY2" fmla="*/ 121445 h 121445"/>
                <a:gd name="connsiteX3" fmla="*/ 19882 w 39763"/>
                <a:gd name="connsiteY3" fmla="*/ 121445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7" y="121445"/>
                    <a:pt x="19882" y="121445"/>
                  </a:cubicBezTo>
                  <a:lnTo>
                    <a:pt x="19882" y="121445"/>
                  </a:lnTo>
                  <a:cubicBezTo>
                    <a:pt x="9037" y="121445"/>
                    <a:pt x="0" y="112397"/>
                    <a:pt x="0" y="101539"/>
                  </a:cubicBezTo>
                  <a:lnTo>
                    <a:pt x="0" y="20105"/>
                  </a:lnTo>
                  <a:cubicBezTo>
                    <a:pt x="0" y="9247"/>
                    <a:pt x="9037" y="199"/>
                    <a:pt x="19882" y="199"/>
                  </a:cubicBezTo>
                  <a:lnTo>
                    <a:pt x="19882" y="199"/>
                  </a:lnTo>
                  <a:cubicBezTo>
                    <a:pt x="30727" y="-1611"/>
                    <a:pt x="39764" y="9247"/>
                    <a:pt x="39764" y="20105"/>
                  </a:cubicBezTo>
                  <a:close/>
                </a:path>
              </a:pathLst>
            </a:custGeom>
            <a:solidFill>
              <a:srgbClr val="7EB4B4"/>
            </a:solidFill>
            <a:ln w="18073" cap="flat">
              <a:noFill/>
              <a:prstDash val="solid"/>
              <a:miter/>
            </a:ln>
          </p:spPr>
          <p:txBody>
            <a:bodyPr rtlCol="0" anchor="ctr"/>
            <a:lstStyle/>
            <a:p>
              <a:endParaRPr lang="en-US"/>
            </a:p>
          </p:txBody>
        </p:sp>
        <p:sp>
          <p:nvSpPr>
            <p:cNvPr id="669" name="Freeform 668">
              <a:extLst>
                <a:ext uri="{FF2B5EF4-FFF2-40B4-BE49-F238E27FC236}">
                  <a16:creationId xmlns:a16="http://schemas.microsoft.com/office/drawing/2014/main" id="{D4C00B40-5FDF-B14C-ACCE-D09EC76B1864}"/>
                </a:ext>
              </a:extLst>
            </p:cNvPr>
            <p:cNvSpPr/>
            <p:nvPr/>
          </p:nvSpPr>
          <p:spPr>
            <a:xfrm>
              <a:off x="8428219" y="2148131"/>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6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6"/>
                  </a:cubicBezTo>
                  <a:lnTo>
                    <a:pt x="2491" y="29311"/>
                  </a:lnTo>
                  <a:cubicBezTo>
                    <a:pt x="-2931" y="18453"/>
                    <a:pt x="684" y="5785"/>
                    <a:pt x="11528" y="2166"/>
                  </a:cubicBezTo>
                  <a:close/>
                </a:path>
              </a:pathLst>
            </a:custGeom>
            <a:solidFill>
              <a:srgbClr val="7EB4B4"/>
            </a:solidFill>
            <a:ln w="18073" cap="flat">
              <a:noFill/>
              <a:prstDash val="solid"/>
              <a:miter/>
            </a:ln>
          </p:spPr>
          <p:txBody>
            <a:bodyPr rtlCol="0" anchor="ctr"/>
            <a:lstStyle/>
            <a:p>
              <a:endParaRPr lang="en-US"/>
            </a:p>
          </p:txBody>
        </p:sp>
        <p:sp>
          <p:nvSpPr>
            <p:cNvPr id="670" name="Freeform 669">
              <a:extLst>
                <a:ext uri="{FF2B5EF4-FFF2-40B4-BE49-F238E27FC236}">
                  <a16:creationId xmlns:a16="http://schemas.microsoft.com/office/drawing/2014/main" id="{AA58EDEC-DC01-724F-8667-C8D4B3CD3FC4}"/>
                </a:ext>
              </a:extLst>
            </p:cNvPr>
            <p:cNvSpPr/>
            <p:nvPr userDrawn="1"/>
          </p:nvSpPr>
          <p:spPr>
            <a:xfrm>
              <a:off x="8748819" y="1542056"/>
              <a:ext cx="39763" cy="121445"/>
            </a:xfrm>
            <a:custGeom>
              <a:avLst/>
              <a:gdLst>
                <a:gd name="connsiteX0" fmla="*/ 39764 w 39763"/>
                <a:gd name="connsiteY0" fmla="*/ 20105 h 121445"/>
                <a:gd name="connsiteX1" fmla="*/ 39764 w 39763"/>
                <a:gd name="connsiteY1" fmla="*/ 101539 h 121445"/>
                <a:gd name="connsiteX2" fmla="*/ 19882 w 39763"/>
                <a:gd name="connsiteY2" fmla="*/ 121445 h 121445"/>
                <a:gd name="connsiteX3" fmla="*/ 19882 w 39763"/>
                <a:gd name="connsiteY3" fmla="*/ 121445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7" y="121445"/>
                    <a:pt x="19882" y="121445"/>
                  </a:cubicBezTo>
                  <a:lnTo>
                    <a:pt x="19882" y="121445"/>
                  </a:lnTo>
                  <a:cubicBezTo>
                    <a:pt x="9037" y="121445"/>
                    <a:pt x="0" y="112397"/>
                    <a:pt x="0" y="101539"/>
                  </a:cubicBezTo>
                  <a:lnTo>
                    <a:pt x="0" y="20105"/>
                  </a:lnTo>
                  <a:cubicBezTo>
                    <a:pt x="0" y="9247"/>
                    <a:pt x="9037" y="199"/>
                    <a:pt x="19882" y="199"/>
                  </a:cubicBezTo>
                  <a:lnTo>
                    <a:pt x="19882" y="199"/>
                  </a:lnTo>
                  <a:cubicBezTo>
                    <a:pt x="30727" y="-1611"/>
                    <a:pt x="39764" y="9247"/>
                    <a:pt x="39764" y="20105"/>
                  </a:cubicBezTo>
                  <a:close/>
                </a:path>
              </a:pathLst>
            </a:custGeom>
            <a:solidFill>
              <a:srgbClr val="7EB4B4"/>
            </a:solidFill>
            <a:ln w="18073" cap="flat">
              <a:noFill/>
              <a:prstDash val="solid"/>
              <a:miter/>
            </a:ln>
          </p:spPr>
          <p:txBody>
            <a:bodyPr rtlCol="0" anchor="ctr"/>
            <a:lstStyle/>
            <a:p>
              <a:endParaRPr lang="en-US"/>
            </a:p>
          </p:txBody>
        </p:sp>
        <p:sp>
          <p:nvSpPr>
            <p:cNvPr id="671" name="Freeform 670">
              <a:extLst>
                <a:ext uri="{FF2B5EF4-FFF2-40B4-BE49-F238E27FC236}">
                  <a16:creationId xmlns:a16="http://schemas.microsoft.com/office/drawing/2014/main" id="{7204B050-F83D-1544-8AA3-C407F7F0A634}"/>
                </a:ext>
              </a:extLst>
            </p:cNvPr>
            <p:cNvSpPr/>
            <p:nvPr/>
          </p:nvSpPr>
          <p:spPr>
            <a:xfrm>
              <a:off x="9033711" y="1541899"/>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6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6"/>
                  </a:cubicBezTo>
                  <a:lnTo>
                    <a:pt x="2491" y="29311"/>
                  </a:lnTo>
                  <a:cubicBezTo>
                    <a:pt x="-2931" y="16643"/>
                    <a:pt x="684" y="5785"/>
                    <a:pt x="11528" y="2166"/>
                  </a:cubicBezTo>
                  <a:close/>
                </a:path>
              </a:pathLst>
            </a:custGeom>
            <a:solidFill>
              <a:srgbClr val="7EB4B4"/>
            </a:solidFill>
            <a:ln w="18073" cap="flat">
              <a:noFill/>
              <a:prstDash val="solid"/>
              <a:miter/>
            </a:ln>
          </p:spPr>
          <p:txBody>
            <a:bodyPr rtlCol="0" anchor="ctr"/>
            <a:lstStyle/>
            <a:p>
              <a:endParaRPr lang="en-US"/>
            </a:p>
          </p:txBody>
        </p:sp>
        <p:sp>
          <p:nvSpPr>
            <p:cNvPr id="672" name="Freeform 671">
              <a:extLst>
                <a:ext uri="{FF2B5EF4-FFF2-40B4-BE49-F238E27FC236}">
                  <a16:creationId xmlns:a16="http://schemas.microsoft.com/office/drawing/2014/main" id="{343AEC3F-22AD-7C43-883A-A3205422F826}"/>
                </a:ext>
              </a:extLst>
            </p:cNvPr>
            <p:cNvSpPr/>
            <p:nvPr/>
          </p:nvSpPr>
          <p:spPr>
            <a:xfrm>
              <a:off x="9336561" y="1541899"/>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6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6643"/>
                    <a:pt x="1484" y="5785"/>
                    <a:pt x="12329" y="2166"/>
                  </a:cubicBezTo>
                  <a:close/>
                </a:path>
              </a:pathLst>
            </a:custGeom>
            <a:solidFill>
              <a:srgbClr val="7EB4B4"/>
            </a:solidFill>
            <a:ln w="18073" cap="flat">
              <a:noFill/>
              <a:prstDash val="solid"/>
              <a:miter/>
            </a:ln>
          </p:spPr>
          <p:txBody>
            <a:bodyPr rtlCol="0" anchor="ctr"/>
            <a:lstStyle/>
            <a:p>
              <a:endParaRPr lang="en-US"/>
            </a:p>
          </p:txBody>
        </p:sp>
        <p:sp>
          <p:nvSpPr>
            <p:cNvPr id="673" name="Freeform 672">
              <a:extLst>
                <a:ext uri="{FF2B5EF4-FFF2-40B4-BE49-F238E27FC236}">
                  <a16:creationId xmlns:a16="http://schemas.microsoft.com/office/drawing/2014/main" id="{04420F8E-EAE0-C249-B389-68BFC6038039}"/>
                </a:ext>
              </a:extLst>
            </p:cNvPr>
            <p:cNvSpPr/>
            <p:nvPr/>
          </p:nvSpPr>
          <p:spPr>
            <a:xfrm>
              <a:off x="8731068" y="1844110"/>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5"/>
                  </a:cubicBezTo>
                  <a:lnTo>
                    <a:pt x="3292" y="29311"/>
                  </a:lnTo>
                  <a:cubicBezTo>
                    <a:pt x="-3938" y="18453"/>
                    <a:pt x="1484" y="7595"/>
                    <a:pt x="12329" y="2166"/>
                  </a:cubicBezTo>
                  <a:close/>
                </a:path>
              </a:pathLst>
            </a:custGeom>
            <a:solidFill>
              <a:srgbClr val="7EB4B4"/>
            </a:solidFill>
            <a:ln w="18073" cap="flat">
              <a:noFill/>
              <a:prstDash val="solid"/>
              <a:miter/>
            </a:ln>
          </p:spPr>
          <p:txBody>
            <a:bodyPr rtlCol="0" anchor="ctr"/>
            <a:lstStyle/>
            <a:p>
              <a:endParaRPr lang="en-US"/>
            </a:p>
          </p:txBody>
        </p:sp>
        <p:sp>
          <p:nvSpPr>
            <p:cNvPr id="674" name="Freeform 673">
              <a:extLst>
                <a:ext uri="{FF2B5EF4-FFF2-40B4-BE49-F238E27FC236}">
                  <a16:creationId xmlns:a16="http://schemas.microsoft.com/office/drawing/2014/main" id="{0347B17B-3982-7A45-A29C-C453C05B5C41}"/>
                </a:ext>
              </a:extLst>
            </p:cNvPr>
            <p:cNvSpPr/>
            <p:nvPr/>
          </p:nvSpPr>
          <p:spPr>
            <a:xfrm>
              <a:off x="9033711" y="1844110"/>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5"/>
                  </a:cubicBezTo>
                  <a:lnTo>
                    <a:pt x="2491" y="29311"/>
                  </a:lnTo>
                  <a:cubicBezTo>
                    <a:pt x="-2931" y="18453"/>
                    <a:pt x="684" y="7595"/>
                    <a:pt x="11528" y="2166"/>
                  </a:cubicBezTo>
                  <a:close/>
                </a:path>
              </a:pathLst>
            </a:custGeom>
            <a:solidFill>
              <a:srgbClr val="7EB4B4"/>
            </a:solidFill>
            <a:ln w="18073" cap="flat">
              <a:noFill/>
              <a:prstDash val="solid"/>
              <a:miter/>
            </a:ln>
          </p:spPr>
          <p:txBody>
            <a:bodyPr rtlCol="0" anchor="ctr"/>
            <a:lstStyle/>
            <a:p>
              <a:endParaRPr lang="en-US"/>
            </a:p>
          </p:txBody>
        </p:sp>
        <p:sp>
          <p:nvSpPr>
            <p:cNvPr id="675" name="Freeform 674">
              <a:extLst>
                <a:ext uri="{FF2B5EF4-FFF2-40B4-BE49-F238E27FC236}">
                  <a16:creationId xmlns:a16="http://schemas.microsoft.com/office/drawing/2014/main" id="{896D980D-C8A2-CB41-8375-C6107443233C}"/>
                </a:ext>
              </a:extLst>
            </p:cNvPr>
            <p:cNvSpPr/>
            <p:nvPr/>
          </p:nvSpPr>
          <p:spPr>
            <a:xfrm>
              <a:off x="8731068" y="2148131"/>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6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8453"/>
                    <a:pt x="1484" y="5785"/>
                    <a:pt x="12329" y="2166"/>
                  </a:cubicBezTo>
                  <a:close/>
                </a:path>
              </a:pathLst>
            </a:custGeom>
            <a:solidFill>
              <a:srgbClr val="7EB4B4"/>
            </a:solidFill>
            <a:ln w="18073" cap="flat">
              <a:noFill/>
              <a:prstDash val="solid"/>
              <a:miter/>
            </a:ln>
          </p:spPr>
          <p:txBody>
            <a:bodyPr rtlCol="0" anchor="ctr"/>
            <a:lstStyle/>
            <a:p>
              <a:endParaRPr lang="en-US"/>
            </a:p>
          </p:txBody>
        </p:sp>
        <p:sp>
          <p:nvSpPr>
            <p:cNvPr id="676" name="Freeform 675">
              <a:extLst>
                <a:ext uri="{FF2B5EF4-FFF2-40B4-BE49-F238E27FC236}">
                  <a16:creationId xmlns:a16="http://schemas.microsoft.com/office/drawing/2014/main" id="{6F30B12E-2C9D-D342-A4B1-6605F133A076}"/>
                </a:ext>
              </a:extLst>
            </p:cNvPr>
            <p:cNvSpPr/>
            <p:nvPr/>
          </p:nvSpPr>
          <p:spPr>
            <a:xfrm>
              <a:off x="9356120" y="1844467"/>
              <a:ext cx="39763" cy="121246"/>
            </a:xfrm>
            <a:custGeom>
              <a:avLst/>
              <a:gdLst>
                <a:gd name="connsiteX0" fmla="*/ 39764 w 39763"/>
                <a:gd name="connsiteY0" fmla="*/ 19906 h 121246"/>
                <a:gd name="connsiteX1" fmla="*/ 39764 w 39763"/>
                <a:gd name="connsiteY1" fmla="*/ 101340 h 121246"/>
                <a:gd name="connsiteX2" fmla="*/ 19882 w 39763"/>
                <a:gd name="connsiteY2" fmla="*/ 121246 h 121246"/>
                <a:gd name="connsiteX3" fmla="*/ 19882 w 39763"/>
                <a:gd name="connsiteY3" fmla="*/ 121246 h 121246"/>
                <a:gd name="connsiteX4" fmla="*/ 0 w 39763"/>
                <a:gd name="connsiteY4" fmla="*/ 101340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0"/>
                  </a:lnTo>
                  <a:cubicBezTo>
                    <a:pt x="39764" y="112198"/>
                    <a:pt x="30726" y="121246"/>
                    <a:pt x="19882" y="121246"/>
                  </a:cubicBezTo>
                  <a:lnTo>
                    <a:pt x="19882" y="121246"/>
                  </a:lnTo>
                  <a:cubicBezTo>
                    <a:pt x="9037" y="121246"/>
                    <a:pt x="0" y="112198"/>
                    <a:pt x="0" y="101340"/>
                  </a:cubicBezTo>
                  <a:lnTo>
                    <a:pt x="0" y="19906"/>
                  </a:lnTo>
                  <a:cubicBezTo>
                    <a:pt x="0" y="9048"/>
                    <a:pt x="9037" y="0"/>
                    <a:pt x="19882" y="0"/>
                  </a:cubicBezTo>
                  <a:lnTo>
                    <a:pt x="19882" y="0"/>
                  </a:lnTo>
                  <a:cubicBezTo>
                    <a:pt x="28919" y="0"/>
                    <a:pt x="39764" y="9048"/>
                    <a:pt x="39764" y="19906"/>
                  </a:cubicBezTo>
                  <a:close/>
                </a:path>
              </a:pathLst>
            </a:custGeom>
            <a:solidFill>
              <a:srgbClr val="7EB4B4"/>
            </a:solidFill>
            <a:ln w="18073" cap="flat">
              <a:noFill/>
              <a:prstDash val="solid"/>
              <a:miter/>
            </a:ln>
          </p:spPr>
          <p:txBody>
            <a:bodyPr rtlCol="0" anchor="ctr"/>
            <a:lstStyle/>
            <a:p>
              <a:endParaRPr lang="en-US"/>
            </a:p>
          </p:txBody>
        </p:sp>
        <p:sp>
          <p:nvSpPr>
            <p:cNvPr id="677" name="Freeform 676">
              <a:extLst>
                <a:ext uri="{FF2B5EF4-FFF2-40B4-BE49-F238E27FC236}">
                  <a16:creationId xmlns:a16="http://schemas.microsoft.com/office/drawing/2014/main" id="{E7389065-E6D8-7A44-AD4D-72D1B96F76E4}"/>
                </a:ext>
              </a:extLst>
            </p:cNvPr>
            <p:cNvSpPr/>
            <p:nvPr/>
          </p:nvSpPr>
          <p:spPr>
            <a:xfrm>
              <a:off x="9052470" y="2148289"/>
              <a:ext cx="39763" cy="121445"/>
            </a:xfrm>
            <a:custGeom>
              <a:avLst/>
              <a:gdLst>
                <a:gd name="connsiteX0" fmla="*/ 39764 w 39763"/>
                <a:gd name="connsiteY0" fmla="*/ 20105 h 121445"/>
                <a:gd name="connsiteX1" fmla="*/ 39764 w 39763"/>
                <a:gd name="connsiteY1" fmla="*/ 101539 h 121445"/>
                <a:gd name="connsiteX2" fmla="*/ 19882 w 39763"/>
                <a:gd name="connsiteY2" fmla="*/ 121445 h 121445"/>
                <a:gd name="connsiteX3" fmla="*/ 19882 w 39763"/>
                <a:gd name="connsiteY3" fmla="*/ 121445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6" y="121445"/>
                    <a:pt x="19882" y="121445"/>
                  </a:cubicBezTo>
                  <a:lnTo>
                    <a:pt x="19882" y="121445"/>
                  </a:lnTo>
                  <a:cubicBezTo>
                    <a:pt x="9037" y="121445"/>
                    <a:pt x="0" y="112397"/>
                    <a:pt x="0" y="101539"/>
                  </a:cubicBezTo>
                  <a:lnTo>
                    <a:pt x="0" y="20105"/>
                  </a:lnTo>
                  <a:cubicBezTo>
                    <a:pt x="0" y="9247"/>
                    <a:pt x="9037" y="199"/>
                    <a:pt x="19882" y="199"/>
                  </a:cubicBezTo>
                  <a:lnTo>
                    <a:pt x="19882" y="199"/>
                  </a:lnTo>
                  <a:cubicBezTo>
                    <a:pt x="30726" y="-1611"/>
                    <a:pt x="39764" y="9247"/>
                    <a:pt x="39764" y="20105"/>
                  </a:cubicBezTo>
                  <a:close/>
                </a:path>
              </a:pathLst>
            </a:custGeom>
            <a:solidFill>
              <a:srgbClr val="7EB4B4"/>
            </a:solidFill>
            <a:ln w="18073" cap="flat">
              <a:noFill/>
              <a:prstDash val="solid"/>
              <a:miter/>
            </a:ln>
          </p:spPr>
          <p:txBody>
            <a:bodyPr rtlCol="0" anchor="ctr"/>
            <a:lstStyle/>
            <a:p>
              <a:endParaRPr lang="en-US"/>
            </a:p>
          </p:txBody>
        </p:sp>
        <p:sp>
          <p:nvSpPr>
            <p:cNvPr id="678" name="Freeform 677">
              <a:extLst>
                <a:ext uri="{FF2B5EF4-FFF2-40B4-BE49-F238E27FC236}">
                  <a16:creationId xmlns:a16="http://schemas.microsoft.com/office/drawing/2014/main" id="{9C1BDC00-588B-0548-8DA4-AAF3FF2516F1}"/>
                </a:ext>
              </a:extLst>
            </p:cNvPr>
            <p:cNvSpPr/>
            <p:nvPr/>
          </p:nvSpPr>
          <p:spPr>
            <a:xfrm>
              <a:off x="9336561" y="2148131"/>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6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8453"/>
                    <a:pt x="1484" y="5785"/>
                    <a:pt x="12329" y="2166"/>
                  </a:cubicBezTo>
                  <a:close/>
                </a:path>
              </a:pathLst>
            </a:custGeom>
            <a:solidFill>
              <a:srgbClr val="7EB4B4"/>
            </a:solidFill>
            <a:ln w="18073" cap="flat">
              <a:noFill/>
              <a:prstDash val="solid"/>
              <a:miter/>
            </a:ln>
          </p:spPr>
          <p:txBody>
            <a:bodyPr rtlCol="0" anchor="ctr"/>
            <a:lstStyle/>
            <a:p>
              <a:endParaRPr lang="en-US"/>
            </a:p>
          </p:txBody>
        </p:sp>
        <p:sp>
          <p:nvSpPr>
            <p:cNvPr id="679" name="Freeform 678">
              <a:extLst>
                <a:ext uri="{FF2B5EF4-FFF2-40B4-BE49-F238E27FC236}">
                  <a16:creationId xmlns:a16="http://schemas.microsoft.com/office/drawing/2014/main" id="{FF485B82-5996-4647-BFE1-1E390FF2C56E}"/>
                </a:ext>
              </a:extLst>
            </p:cNvPr>
            <p:cNvSpPr/>
            <p:nvPr userDrawn="1"/>
          </p:nvSpPr>
          <p:spPr>
            <a:xfrm>
              <a:off x="9657962" y="1542056"/>
              <a:ext cx="39763" cy="121445"/>
            </a:xfrm>
            <a:custGeom>
              <a:avLst/>
              <a:gdLst>
                <a:gd name="connsiteX0" fmla="*/ 39764 w 39763"/>
                <a:gd name="connsiteY0" fmla="*/ 20105 h 121445"/>
                <a:gd name="connsiteX1" fmla="*/ 39764 w 39763"/>
                <a:gd name="connsiteY1" fmla="*/ 101539 h 121445"/>
                <a:gd name="connsiteX2" fmla="*/ 19882 w 39763"/>
                <a:gd name="connsiteY2" fmla="*/ 121445 h 121445"/>
                <a:gd name="connsiteX3" fmla="*/ 19882 w 39763"/>
                <a:gd name="connsiteY3" fmla="*/ 121445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6" y="121445"/>
                    <a:pt x="19882" y="121445"/>
                  </a:cubicBezTo>
                  <a:lnTo>
                    <a:pt x="19882" y="121445"/>
                  </a:lnTo>
                  <a:cubicBezTo>
                    <a:pt x="9037" y="121445"/>
                    <a:pt x="0" y="112397"/>
                    <a:pt x="0" y="101539"/>
                  </a:cubicBezTo>
                  <a:lnTo>
                    <a:pt x="0" y="20105"/>
                  </a:lnTo>
                  <a:cubicBezTo>
                    <a:pt x="0" y="9247"/>
                    <a:pt x="9037" y="199"/>
                    <a:pt x="19882" y="199"/>
                  </a:cubicBezTo>
                  <a:lnTo>
                    <a:pt x="19882" y="199"/>
                  </a:lnTo>
                  <a:cubicBezTo>
                    <a:pt x="30726" y="-1611"/>
                    <a:pt x="39764" y="9247"/>
                    <a:pt x="39764" y="20105"/>
                  </a:cubicBezTo>
                  <a:close/>
                </a:path>
              </a:pathLst>
            </a:custGeom>
            <a:solidFill>
              <a:srgbClr val="7EB4B4"/>
            </a:solidFill>
            <a:ln w="18073" cap="flat">
              <a:noFill/>
              <a:prstDash val="solid"/>
              <a:miter/>
            </a:ln>
          </p:spPr>
          <p:txBody>
            <a:bodyPr rtlCol="0" anchor="ctr"/>
            <a:lstStyle/>
            <a:p>
              <a:endParaRPr lang="en-US"/>
            </a:p>
          </p:txBody>
        </p:sp>
        <p:sp>
          <p:nvSpPr>
            <p:cNvPr id="680" name="Freeform 679">
              <a:extLst>
                <a:ext uri="{FF2B5EF4-FFF2-40B4-BE49-F238E27FC236}">
                  <a16:creationId xmlns:a16="http://schemas.microsoft.com/office/drawing/2014/main" id="{F6BF5727-E13A-D645-ACB2-3C06585C0C78}"/>
                </a:ext>
              </a:extLst>
            </p:cNvPr>
            <p:cNvSpPr/>
            <p:nvPr/>
          </p:nvSpPr>
          <p:spPr>
            <a:xfrm>
              <a:off x="9942854" y="1541899"/>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6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6"/>
                  </a:cubicBezTo>
                  <a:lnTo>
                    <a:pt x="2491" y="29311"/>
                  </a:lnTo>
                  <a:cubicBezTo>
                    <a:pt x="-2931" y="16643"/>
                    <a:pt x="684" y="5785"/>
                    <a:pt x="11528" y="2166"/>
                  </a:cubicBezTo>
                  <a:close/>
                </a:path>
              </a:pathLst>
            </a:custGeom>
            <a:solidFill>
              <a:srgbClr val="7EB4B4"/>
            </a:solidFill>
            <a:ln w="18073" cap="flat">
              <a:noFill/>
              <a:prstDash val="solid"/>
              <a:miter/>
            </a:ln>
          </p:spPr>
          <p:txBody>
            <a:bodyPr rtlCol="0" anchor="ctr"/>
            <a:lstStyle/>
            <a:p>
              <a:endParaRPr lang="en-US"/>
            </a:p>
          </p:txBody>
        </p:sp>
        <p:sp>
          <p:nvSpPr>
            <p:cNvPr id="681" name="Freeform 680">
              <a:extLst>
                <a:ext uri="{FF2B5EF4-FFF2-40B4-BE49-F238E27FC236}">
                  <a16:creationId xmlns:a16="http://schemas.microsoft.com/office/drawing/2014/main" id="{3BAB6FE3-3CDF-A643-853C-CFD61D59A3E5}"/>
                </a:ext>
              </a:extLst>
            </p:cNvPr>
            <p:cNvSpPr/>
            <p:nvPr/>
          </p:nvSpPr>
          <p:spPr>
            <a:xfrm>
              <a:off x="10245703" y="1541899"/>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4 h 120149"/>
                <a:gd name="connsiteX5" fmla="*/ 66552 w 77753"/>
                <a:gd name="connsiteY5" fmla="*/ 117984 h 120149"/>
                <a:gd name="connsiteX6" fmla="*/ 39441 w 77753"/>
                <a:gd name="connsiteY6" fmla="*/ 108936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6643"/>
                    <a:pt x="1484" y="5785"/>
                    <a:pt x="12329" y="2166"/>
                  </a:cubicBezTo>
                  <a:close/>
                </a:path>
              </a:pathLst>
            </a:custGeom>
            <a:solidFill>
              <a:srgbClr val="7EB4B4"/>
            </a:solidFill>
            <a:ln w="18073" cap="flat">
              <a:noFill/>
              <a:prstDash val="solid"/>
              <a:miter/>
            </a:ln>
          </p:spPr>
          <p:txBody>
            <a:bodyPr rtlCol="0" anchor="ctr"/>
            <a:lstStyle/>
            <a:p>
              <a:endParaRPr lang="en-US"/>
            </a:p>
          </p:txBody>
        </p:sp>
        <p:sp>
          <p:nvSpPr>
            <p:cNvPr id="682" name="Freeform 681">
              <a:extLst>
                <a:ext uri="{FF2B5EF4-FFF2-40B4-BE49-F238E27FC236}">
                  <a16:creationId xmlns:a16="http://schemas.microsoft.com/office/drawing/2014/main" id="{E1567067-BA82-0B44-9ADC-33055A25730E}"/>
                </a:ext>
              </a:extLst>
            </p:cNvPr>
            <p:cNvSpPr/>
            <p:nvPr/>
          </p:nvSpPr>
          <p:spPr>
            <a:xfrm>
              <a:off x="9640211" y="1844110"/>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89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89" y="90839"/>
                  </a:lnTo>
                  <a:cubicBezTo>
                    <a:pt x="81012" y="99887"/>
                    <a:pt x="75589" y="112555"/>
                    <a:pt x="66552" y="117984"/>
                  </a:cubicBezTo>
                  <a:lnTo>
                    <a:pt x="66552" y="117984"/>
                  </a:lnTo>
                  <a:cubicBezTo>
                    <a:pt x="57515" y="123413"/>
                    <a:pt x="44863" y="117984"/>
                    <a:pt x="39441" y="108935"/>
                  </a:cubicBezTo>
                  <a:lnTo>
                    <a:pt x="3292" y="29311"/>
                  </a:lnTo>
                  <a:cubicBezTo>
                    <a:pt x="-3938" y="18453"/>
                    <a:pt x="1485" y="7595"/>
                    <a:pt x="12329" y="2166"/>
                  </a:cubicBezTo>
                  <a:close/>
                </a:path>
              </a:pathLst>
            </a:custGeom>
            <a:solidFill>
              <a:srgbClr val="7EB4B4"/>
            </a:solidFill>
            <a:ln w="18073" cap="flat">
              <a:noFill/>
              <a:prstDash val="solid"/>
              <a:miter/>
            </a:ln>
          </p:spPr>
          <p:txBody>
            <a:bodyPr rtlCol="0" anchor="ctr"/>
            <a:lstStyle/>
            <a:p>
              <a:endParaRPr lang="en-US"/>
            </a:p>
          </p:txBody>
        </p:sp>
        <p:sp>
          <p:nvSpPr>
            <p:cNvPr id="683" name="Freeform 682">
              <a:extLst>
                <a:ext uri="{FF2B5EF4-FFF2-40B4-BE49-F238E27FC236}">
                  <a16:creationId xmlns:a16="http://schemas.microsoft.com/office/drawing/2014/main" id="{8C81E891-D31B-4E44-A045-0E22C3232F97}"/>
                </a:ext>
              </a:extLst>
            </p:cNvPr>
            <p:cNvSpPr/>
            <p:nvPr/>
          </p:nvSpPr>
          <p:spPr>
            <a:xfrm>
              <a:off x="9942854" y="1844110"/>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5"/>
                  </a:cubicBezTo>
                  <a:lnTo>
                    <a:pt x="2491" y="29311"/>
                  </a:lnTo>
                  <a:cubicBezTo>
                    <a:pt x="-2931" y="18453"/>
                    <a:pt x="684" y="7595"/>
                    <a:pt x="11528" y="2166"/>
                  </a:cubicBezTo>
                  <a:close/>
                </a:path>
              </a:pathLst>
            </a:custGeom>
            <a:solidFill>
              <a:srgbClr val="7EB4B4"/>
            </a:solidFill>
            <a:ln w="18073" cap="flat">
              <a:noFill/>
              <a:prstDash val="solid"/>
              <a:miter/>
            </a:ln>
          </p:spPr>
          <p:txBody>
            <a:bodyPr rtlCol="0" anchor="ctr"/>
            <a:lstStyle/>
            <a:p>
              <a:endParaRPr lang="en-US"/>
            </a:p>
          </p:txBody>
        </p:sp>
        <p:sp>
          <p:nvSpPr>
            <p:cNvPr id="684" name="Freeform 683">
              <a:extLst>
                <a:ext uri="{FF2B5EF4-FFF2-40B4-BE49-F238E27FC236}">
                  <a16:creationId xmlns:a16="http://schemas.microsoft.com/office/drawing/2014/main" id="{393689F2-8CF9-B743-921A-7B384D3943D2}"/>
                </a:ext>
              </a:extLst>
            </p:cNvPr>
            <p:cNvSpPr/>
            <p:nvPr/>
          </p:nvSpPr>
          <p:spPr>
            <a:xfrm>
              <a:off x="9640211" y="2148131"/>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89 w 77752"/>
                <a:gd name="connsiteY3" fmla="*/ 90839 h 120149"/>
                <a:gd name="connsiteX4" fmla="*/ 66552 w 77752"/>
                <a:gd name="connsiteY4" fmla="*/ 117984 h 120149"/>
                <a:gd name="connsiteX5" fmla="*/ 66552 w 77752"/>
                <a:gd name="connsiteY5" fmla="*/ 117984 h 120149"/>
                <a:gd name="connsiteX6" fmla="*/ 39441 w 77752"/>
                <a:gd name="connsiteY6" fmla="*/ 108936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89" y="90839"/>
                  </a:lnTo>
                  <a:cubicBezTo>
                    <a:pt x="81012" y="99887"/>
                    <a:pt x="75589" y="112555"/>
                    <a:pt x="66552" y="117984"/>
                  </a:cubicBezTo>
                  <a:lnTo>
                    <a:pt x="66552" y="117984"/>
                  </a:lnTo>
                  <a:cubicBezTo>
                    <a:pt x="57515" y="123413"/>
                    <a:pt x="44863" y="117984"/>
                    <a:pt x="39441" y="108936"/>
                  </a:cubicBezTo>
                  <a:lnTo>
                    <a:pt x="3292" y="29311"/>
                  </a:lnTo>
                  <a:cubicBezTo>
                    <a:pt x="-3938" y="18453"/>
                    <a:pt x="1485" y="5785"/>
                    <a:pt x="12329" y="2166"/>
                  </a:cubicBezTo>
                  <a:close/>
                </a:path>
              </a:pathLst>
            </a:custGeom>
            <a:solidFill>
              <a:srgbClr val="7EB4B4"/>
            </a:solidFill>
            <a:ln w="18073" cap="flat">
              <a:noFill/>
              <a:prstDash val="solid"/>
              <a:miter/>
            </a:ln>
          </p:spPr>
          <p:txBody>
            <a:bodyPr rtlCol="0" anchor="ctr"/>
            <a:lstStyle/>
            <a:p>
              <a:endParaRPr lang="en-US"/>
            </a:p>
          </p:txBody>
        </p:sp>
        <p:sp>
          <p:nvSpPr>
            <p:cNvPr id="685" name="Freeform 684">
              <a:extLst>
                <a:ext uri="{FF2B5EF4-FFF2-40B4-BE49-F238E27FC236}">
                  <a16:creationId xmlns:a16="http://schemas.microsoft.com/office/drawing/2014/main" id="{A610F798-ABA3-074E-A54D-DA57793502C2}"/>
                </a:ext>
              </a:extLst>
            </p:cNvPr>
            <p:cNvSpPr/>
            <p:nvPr/>
          </p:nvSpPr>
          <p:spPr>
            <a:xfrm>
              <a:off x="10263455" y="1844467"/>
              <a:ext cx="39763" cy="121246"/>
            </a:xfrm>
            <a:custGeom>
              <a:avLst/>
              <a:gdLst>
                <a:gd name="connsiteX0" fmla="*/ 39763 w 39763"/>
                <a:gd name="connsiteY0" fmla="*/ 19906 h 121246"/>
                <a:gd name="connsiteX1" fmla="*/ 39763 w 39763"/>
                <a:gd name="connsiteY1" fmla="*/ 101340 h 121246"/>
                <a:gd name="connsiteX2" fmla="*/ 19881 w 39763"/>
                <a:gd name="connsiteY2" fmla="*/ 121246 h 121246"/>
                <a:gd name="connsiteX3" fmla="*/ 19881 w 39763"/>
                <a:gd name="connsiteY3" fmla="*/ 121246 h 121246"/>
                <a:gd name="connsiteX4" fmla="*/ 0 w 39763"/>
                <a:gd name="connsiteY4" fmla="*/ 101340 h 121246"/>
                <a:gd name="connsiteX5" fmla="*/ 0 w 39763"/>
                <a:gd name="connsiteY5" fmla="*/ 19906 h 121246"/>
                <a:gd name="connsiteX6" fmla="*/ 19881 w 39763"/>
                <a:gd name="connsiteY6" fmla="*/ 0 h 121246"/>
                <a:gd name="connsiteX7" fmla="*/ 19881 w 39763"/>
                <a:gd name="connsiteY7" fmla="*/ 0 h 121246"/>
                <a:gd name="connsiteX8" fmla="*/ 39763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3" y="19906"/>
                  </a:moveTo>
                  <a:lnTo>
                    <a:pt x="39763" y="101340"/>
                  </a:lnTo>
                  <a:cubicBezTo>
                    <a:pt x="39763" y="112198"/>
                    <a:pt x="30726" y="121246"/>
                    <a:pt x="19881" y="121246"/>
                  </a:cubicBezTo>
                  <a:lnTo>
                    <a:pt x="19881" y="121246"/>
                  </a:lnTo>
                  <a:cubicBezTo>
                    <a:pt x="9037" y="121246"/>
                    <a:pt x="0" y="112198"/>
                    <a:pt x="0" y="101340"/>
                  </a:cubicBezTo>
                  <a:lnTo>
                    <a:pt x="0" y="19906"/>
                  </a:lnTo>
                  <a:cubicBezTo>
                    <a:pt x="0" y="9048"/>
                    <a:pt x="9037" y="0"/>
                    <a:pt x="19881" y="0"/>
                  </a:cubicBezTo>
                  <a:lnTo>
                    <a:pt x="19881" y="0"/>
                  </a:lnTo>
                  <a:cubicBezTo>
                    <a:pt x="30726" y="0"/>
                    <a:pt x="39763" y="9048"/>
                    <a:pt x="39763" y="19906"/>
                  </a:cubicBezTo>
                  <a:close/>
                </a:path>
              </a:pathLst>
            </a:custGeom>
            <a:solidFill>
              <a:srgbClr val="7EB4B4"/>
            </a:solidFill>
            <a:ln w="18073" cap="flat">
              <a:noFill/>
              <a:prstDash val="solid"/>
              <a:miter/>
            </a:ln>
          </p:spPr>
          <p:txBody>
            <a:bodyPr rtlCol="0" anchor="ctr"/>
            <a:lstStyle/>
            <a:p>
              <a:endParaRPr lang="en-US"/>
            </a:p>
          </p:txBody>
        </p:sp>
        <p:sp>
          <p:nvSpPr>
            <p:cNvPr id="686" name="Freeform 685">
              <a:extLst>
                <a:ext uri="{FF2B5EF4-FFF2-40B4-BE49-F238E27FC236}">
                  <a16:creationId xmlns:a16="http://schemas.microsoft.com/office/drawing/2014/main" id="{5184341A-14EF-6049-9442-DFE20CFAD099}"/>
                </a:ext>
              </a:extLst>
            </p:cNvPr>
            <p:cNvSpPr/>
            <p:nvPr/>
          </p:nvSpPr>
          <p:spPr>
            <a:xfrm>
              <a:off x="9961612" y="2148289"/>
              <a:ext cx="39763" cy="121445"/>
            </a:xfrm>
            <a:custGeom>
              <a:avLst/>
              <a:gdLst>
                <a:gd name="connsiteX0" fmla="*/ 39764 w 39763"/>
                <a:gd name="connsiteY0" fmla="*/ 20105 h 121445"/>
                <a:gd name="connsiteX1" fmla="*/ 39764 w 39763"/>
                <a:gd name="connsiteY1" fmla="*/ 101539 h 121445"/>
                <a:gd name="connsiteX2" fmla="*/ 19882 w 39763"/>
                <a:gd name="connsiteY2" fmla="*/ 121445 h 121445"/>
                <a:gd name="connsiteX3" fmla="*/ 19882 w 39763"/>
                <a:gd name="connsiteY3" fmla="*/ 121445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6" y="121445"/>
                    <a:pt x="19882" y="121445"/>
                  </a:cubicBezTo>
                  <a:lnTo>
                    <a:pt x="19882" y="121445"/>
                  </a:lnTo>
                  <a:cubicBezTo>
                    <a:pt x="9037" y="121445"/>
                    <a:pt x="0" y="112397"/>
                    <a:pt x="0" y="101539"/>
                  </a:cubicBezTo>
                  <a:lnTo>
                    <a:pt x="0" y="20105"/>
                  </a:lnTo>
                  <a:cubicBezTo>
                    <a:pt x="0" y="9247"/>
                    <a:pt x="9037" y="199"/>
                    <a:pt x="19882" y="199"/>
                  </a:cubicBezTo>
                  <a:lnTo>
                    <a:pt x="19882" y="199"/>
                  </a:lnTo>
                  <a:cubicBezTo>
                    <a:pt x="28919" y="-1611"/>
                    <a:pt x="39764" y="9247"/>
                    <a:pt x="39764" y="20105"/>
                  </a:cubicBezTo>
                  <a:close/>
                </a:path>
              </a:pathLst>
            </a:custGeom>
            <a:solidFill>
              <a:srgbClr val="7EB4B4"/>
            </a:solidFill>
            <a:ln w="18073" cap="flat">
              <a:noFill/>
              <a:prstDash val="solid"/>
              <a:miter/>
            </a:ln>
          </p:spPr>
          <p:txBody>
            <a:bodyPr rtlCol="0" anchor="ctr"/>
            <a:lstStyle/>
            <a:p>
              <a:endParaRPr lang="en-US"/>
            </a:p>
          </p:txBody>
        </p:sp>
        <p:sp>
          <p:nvSpPr>
            <p:cNvPr id="687" name="Freeform 686">
              <a:extLst>
                <a:ext uri="{FF2B5EF4-FFF2-40B4-BE49-F238E27FC236}">
                  <a16:creationId xmlns:a16="http://schemas.microsoft.com/office/drawing/2014/main" id="{2C681012-257A-C643-AD50-43C0BA6954B0}"/>
                </a:ext>
              </a:extLst>
            </p:cNvPr>
            <p:cNvSpPr/>
            <p:nvPr/>
          </p:nvSpPr>
          <p:spPr>
            <a:xfrm>
              <a:off x="10245703" y="2148131"/>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4 h 120149"/>
                <a:gd name="connsiteX5" fmla="*/ 66552 w 77753"/>
                <a:gd name="connsiteY5" fmla="*/ 117984 h 120149"/>
                <a:gd name="connsiteX6" fmla="*/ 39441 w 77753"/>
                <a:gd name="connsiteY6" fmla="*/ 108936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8453"/>
                    <a:pt x="1484" y="5785"/>
                    <a:pt x="12329" y="2166"/>
                  </a:cubicBezTo>
                  <a:close/>
                </a:path>
              </a:pathLst>
            </a:custGeom>
            <a:solidFill>
              <a:srgbClr val="7EB4B4"/>
            </a:solidFill>
            <a:ln w="18073" cap="flat">
              <a:noFill/>
              <a:prstDash val="solid"/>
              <a:miter/>
            </a:ln>
          </p:spPr>
          <p:txBody>
            <a:bodyPr rtlCol="0" anchor="ctr"/>
            <a:lstStyle/>
            <a:p>
              <a:endParaRPr lang="en-US"/>
            </a:p>
          </p:txBody>
        </p:sp>
        <p:sp>
          <p:nvSpPr>
            <p:cNvPr id="688" name="Freeform 687">
              <a:extLst>
                <a:ext uri="{FF2B5EF4-FFF2-40B4-BE49-F238E27FC236}">
                  <a16:creationId xmlns:a16="http://schemas.microsoft.com/office/drawing/2014/main" id="{41D39602-10E9-B14E-88B2-CE4BB6324B23}"/>
                </a:ext>
              </a:extLst>
            </p:cNvPr>
            <p:cNvSpPr/>
            <p:nvPr userDrawn="1"/>
          </p:nvSpPr>
          <p:spPr>
            <a:xfrm>
              <a:off x="10567105" y="1542056"/>
              <a:ext cx="39763" cy="121445"/>
            </a:xfrm>
            <a:custGeom>
              <a:avLst/>
              <a:gdLst>
                <a:gd name="connsiteX0" fmla="*/ 39764 w 39763"/>
                <a:gd name="connsiteY0" fmla="*/ 20105 h 121445"/>
                <a:gd name="connsiteX1" fmla="*/ 39764 w 39763"/>
                <a:gd name="connsiteY1" fmla="*/ 101539 h 121445"/>
                <a:gd name="connsiteX2" fmla="*/ 19882 w 39763"/>
                <a:gd name="connsiteY2" fmla="*/ 121445 h 121445"/>
                <a:gd name="connsiteX3" fmla="*/ 19882 w 39763"/>
                <a:gd name="connsiteY3" fmla="*/ 121445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7" y="121445"/>
                    <a:pt x="19882" y="121445"/>
                  </a:cubicBezTo>
                  <a:lnTo>
                    <a:pt x="19882" y="121445"/>
                  </a:lnTo>
                  <a:cubicBezTo>
                    <a:pt x="9037" y="121445"/>
                    <a:pt x="0" y="112397"/>
                    <a:pt x="0" y="101539"/>
                  </a:cubicBezTo>
                  <a:lnTo>
                    <a:pt x="0" y="20105"/>
                  </a:lnTo>
                  <a:cubicBezTo>
                    <a:pt x="0" y="9247"/>
                    <a:pt x="9037" y="199"/>
                    <a:pt x="19882" y="199"/>
                  </a:cubicBezTo>
                  <a:lnTo>
                    <a:pt x="19882" y="199"/>
                  </a:lnTo>
                  <a:cubicBezTo>
                    <a:pt x="30727" y="-1611"/>
                    <a:pt x="39764" y="9247"/>
                    <a:pt x="39764" y="20105"/>
                  </a:cubicBezTo>
                  <a:close/>
                </a:path>
              </a:pathLst>
            </a:custGeom>
            <a:solidFill>
              <a:srgbClr val="7EB4B4"/>
            </a:solidFill>
            <a:ln w="18073" cap="flat">
              <a:noFill/>
              <a:prstDash val="solid"/>
              <a:miter/>
            </a:ln>
          </p:spPr>
          <p:txBody>
            <a:bodyPr rtlCol="0" anchor="ctr"/>
            <a:lstStyle/>
            <a:p>
              <a:endParaRPr lang="en-US"/>
            </a:p>
          </p:txBody>
        </p:sp>
        <p:sp>
          <p:nvSpPr>
            <p:cNvPr id="689" name="Freeform 688">
              <a:extLst>
                <a:ext uri="{FF2B5EF4-FFF2-40B4-BE49-F238E27FC236}">
                  <a16:creationId xmlns:a16="http://schemas.microsoft.com/office/drawing/2014/main" id="{3510F68F-08EB-8E44-9CF3-CB3C6098503D}"/>
                </a:ext>
              </a:extLst>
            </p:cNvPr>
            <p:cNvSpPr/>
            <p:nvPr userDrawn="1"/>
          </p:nvSpPr>
          <p:spPr>
            <a:xfrm>
              <a:off x="10851196" y="1541899"/>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4 h 120149"/>
                <a:gd name="connsiteX5" fmla="*/ 66552 w 77753"/>
                <a:gd name="connsiteY5" fmla="*/ 117984 h 120149"/>
                <a:gd name="connsiteX6" fmla="*/ 39441 w 77753"/>
                <a:gd name="connsiteY6" fmla="*/ 108936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6643"/>
                    <a:pt x="1484" y="5785"/>
                    <a:pt x="12329" y="2166"/>
                  </a:cubicBezTo>
                  <a:close/>
                </a:path>
              </a:pathLst>
            </a:custGeom>
            <a:solidFill>
              <a:srgbClr val="7EB4B4"/>
            </a:solidFill>
            <a:ln w="18073" cap="flat">
              <a:noFill/>
              <a:prstDash val="solid"/>
              <a:miter/>
            </a:ln>
          </p:spPr>
          <p:txBody>
            <a:bodyPr rtlCol="0" anchor="ctr"/>
            <a:lstStyle/>
            <a:p>
              <a:endParaRPr lang="en-US"/>
            </a:p>
          </p:txBody>
        </p:sp>
        <p:sp>
          <p:nvSpPr>
            <p:cNvPr id="690" name="Freeform 689">
              <a:extLst>
                <a:ext uri="{FF2B5EF4-FFF2-40B4-BE49-F238E27FC236}">
                  <a16:creationId xmlns:a16="http://schemas.microsoft.com/office/drawing/2014/main" id="{52895E66-EE51-424C-8DBB-236F80E13E3D}"/>
                </a:ext>
              </a:extLst>
            </p:cNvPr>
            <p:cNvSpPr/>
            <p:nvPr/>
          </p:nvSpPr>
          <p:spPr>
            <a:xfrm>
              <a:off x="10548346" y="1844110"/>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3"/>
                    <a:pt x="44062" y="117984"/>
                    <a:pt x="38640" y="108935"/>
                  </a:cubicBezTo>
                  <a:lnTo>
                    <a:pt x="2491" y="29311"/>
                  </a:lnTo>
                  <a:cubicBezTo>
                    <a:pt x="-2931" y="18453"/>
                    <a:pt x="684" y="7595"/>
                    <a:pt x="11529" y="2166"/>
                  </a:cubicBezTo>
                  <a:close/>
                </a:path>
              </a:pathLst>
            </a:custGeom>
            <a:solidFill>
              <a:srgbClr val="7EB4B4"/>
            </a:solidFill>
            <a:ln w="18073" cap="flat">
              <a:noFill/>
              <a:prstDash val="solid"/>
              <a:miter/>
            </a:ln>
          </p:spPr>
          <p:txBody>
            <a:bodyPr rtlCol="0" anchor="ctr"/>
            <a:lstStyle/>
            <a:p>
              <a:endParaRPr lang="en-US"/>
            </a:p>
          </p:txBody>
        </p:sp>
        <p:sp>
          <p:nvSpPr>
            <p:cNvPr id="691" name="Freeform 690">
              <a:extLst>
                <a:ext uri="{FF2B5EF4-FFF2-40B4-BE49-F238E27FC236}">
                  <a16:creationId xmlns:a16="http://schemas.microsoft.com/office/drawing/2014/main" id="{8B9B8AA0-A151-3C4C-888D-8227BF6EA523}"/>
                </a:ext>
              </a:extLst>
            </p:cNvPr>
            <p:cNvSpPr/>
            <p:nvPr/>
          </p:nvSpPr>
          <p:spPr>
            <a:xfrm>
              <a:off x="10851196" y="1844110"/>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4 h 120149"/>
                <a:gd name="connsiteX5" fmla="*/ 66552 w 77753"/>
                <a:gd name="connsiteY5" fmla="*/ 117984 h 120149"/>
                <a:gd name="connsiteX6" fmla="*/ 39441 w 77753"/>
                <a:gd name="connsiteY6" fmla="*/ 108935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5"/>
                  </a:cubicBezTo>
                  <a:lnTo>
                    <a:pt x="3292" y="29311"/>
                  </a:lnTo>
                  <a:cubicBezTo>
                    <a:pt x="-3938" y="18453"/>
                    <a:pt x="1484" y="7595"/>
                    <a:pt x="12329" y="2166"/>
                  </a:cubicBezTo>
                  <a:close/>
                </a:path>
              </a:pathLst>
            </a:custGeom>
            <a:solidFill>
              <a:srgbClr val="7EB4B4"/>
            </a:solidFill>
            <a:ln w="18073" cap="flat">
              <a:noFill/>
              <a:prstDash val="solid"/>
              <a:miter/>
            </a:ln>
          </p:spPr>
          <p:txBody>
            <a:bodyPr rtlCol="0" anchor="ctr"/>
            <a:lstStyle/>
            <a:p>
              <a:endParaRPr lang="en-US"/>
            </a:p>
          </p:txBody>
        </p:sp>
        <p:sp>
          <p:nvSpPr>
            <p:cNvPr id="692" name="Freeform 691">
              <a:extLst>
                <a:ext uri="{FF2B5EF4-FFF2-40B4-BE49-F238E27FC236}">
                  <a16:creationId xmlns:a16="http://schemas.microsoft.com/office/drawing/2014/main" id="{631B7105-01F1-A14F-80E6-0661E8419714}"/>
                </a:ext>
              </a:extLst>
            </p:cNvPr>
            <p:cNvSpPr/>
            <p:nvPr/>
          </p:nvSpPr>
          <p:spPr>
            <a:xfrm>
              <a:off x="10548346" y="2148131"/>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6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3"/>
                    <a:pt x="44062" y="117984"/>
                    <a:pt x="38640" y="108936"/>
                  </a:cubicBezTo>
                  <a:lnTo>
                    <a:pt x="2491" y="29311"/>
                  </a:lnTo>
                  <a:cubicBezTo>
                    <a:pt x="-2931" y="18453"/>
                    <a:pt x="684" y="5785"/>
                    <a:pt x="11529" y="2166"/>
                  </a:cubicBezTo>
                  <a:close/>
                </a:path>
              </a:pathLst>
            </a:custGeom>
            <a:solidFill>
              <a:srgbClr val="7EB4B4"/>
            </a:solidFill>
            <a:ln w="18073" cap="flat">
              <a:noFill/>
              <a:prstDash val="solid"/>
              <a:miter/>
            </a:ln>
          </p:spPr>
          <p:txBody>
            <a:bodyPr rtlCol="0" anchor="ctr"/>
            <a:lstStyle/>
            <a:p>
              <a:endParaRPr lang="en-US"/>
            </a:p>
          </p:txBody>
        </p:sp>
        <p:sp>
          <p:nvSpPr>
            <p:cNvPr id="693" name="Freeform 692">
              <a:extLst>
                <a:ext uri="{FF2B5EF4-FFF2-40B4-BE49-F238E27FC236}">
                  <a16:creationId xmlns:a16="http://schemas.microsoft.com/office/drawing/2014/main" id="{E25952FD-3163-1547-A79F-2D4D56DD705D}"/>
                </a:ext>
              </a:extLst>
            </p:cNvPr>
            <p:cNvSpPr/>
            <p:nvPr/>
          </p:nvSpPr>
          <p:spPr>
            <a:xfrm>
              <a:off x="10870754" y="2148289"/>
              <a:ext cx="39763" cy="121445"/>
            </a:xfrm>
            <a:custGeom>
              <a:avLst/>
              <a:gdLst>
                <a:gd name="connsiteX0" fmla="*/ 39764 w 39763"/>
                <a:gd name="connsiteY0" fmla="*/ 20105 h 121445"/>
                <a:gd name="connsiteX1" fmla="*/ 39764 w 39763"/>
                <a:gd name="connsiteY1" fmla="*/ 101539 h 121445"/>
                <a:gd name="connsiteX2" fmla="*/ 19882 w 39763"/>
                <a:gd name="connsiteY2" fmla="*/ 121445 h 121445"/>
                <a:gd name="connsiteX3" fmla="*/ 19882 w 39763"/>
                <a:gd name="connsiteY3" fmla="*/ 121445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7" y="121445"/>
                    <a:pt x="19882" y="121445"/>
                  </a:cubicBezTo>
                  <a:lnTo>
                    <a:pt x="19882" y="121445"/>
                  </a:lnTo>
                  <a:cubicBezTo>
                    <a:pt x="9037" y="121445"/>
                    <a:pt x="0" y="112397"/>
                    <a:pt x="0" y="101539"/>
                  </a:cubicBezTo>
                  <a:lnTo>
                    <a:pt x="0" y="20105"/>
                  </a:lnTo>
                  <a:cubicBezTo>
                    <a:pt x="0" y="9247"/>
                    <a:pt x="9037" y="199"/>
                    <a:pt x="19882" y="199"/>
                  </a:cubicBezTo>
                  <a:lnTo>
                    <a:pt x="19882" y="199"/>
                  </a:lnTo>
                  <a:cubicBezTo>
                    <a:pt x="28919" y="-1611"/>
                    <a:pt x="39764" y="9247"/>
                    <a:pt x="39764" y="20105"/>
                  </a:cubicBezTo>
                  <a:close/>
                </a:path>
              </a:pathLst>
            </a:custGeom>
            <a:solidFill>
              <a:srgbClr val="7EB4B4"/>
            </a:solidFill>
            <a:ln w="18073" cap="flat">
              <a:noFill/>
              <a:prstDash val="solid"/>
              <a:miter/>
            </a:ln>
          </p:spPr>
          <p:txBody>
            <a:bodyPr rtlCol="0" anchor="ctr"/>
            <a:lstStyle/>
            <a:p>
              <a:endParaRPr lang="en-US"/>
            </a:p>
          </p:txBody>
        </p:sp>
        <p:sp>
          <p:nvSpPr>
            <p:cNvPr id="694" name="Freeform 693">
              <a:extLst>
                <a:ext uri="{FF2B5EF4-FFF2-40B4-BE49-F238E27FC236}">
                  <a16:creationId xmlns:a16="http://schemas.microsoft.com/office/drawing/2014/main" id="{71257977-25BF-F346-9E6B-2C16848408AF}"/>
                </a:ext>
              </a:extLst>
            </p:cNvPr>
            <p:cNvSpPr/>
            <p:nvPr userDrawn="1"/>
          </p:nvSpPr>
          <p:spPr>
            <a:xfrm>
              <a:off x="7519076" y="3058386"/>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3 h 120149"/>
                <a:gd name="connsiteX5" fmla="*/ 65752 w 76952"/>
                <a:gd name="connsiteY5" fmla="*/ 117983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3"/>
                  </a:cubicBezTo>
                  <a:lnTo>
                    <a:pt x="65752" y="117983"/>
                  </a:lnTo>
                  <a:cubicBezTo>
                    <a:pt x="56714" y="123413"/>
                    <a:pt x="44062" y="117983"/>
                    <a:pt x="38640" y="108935"/>
                  </a:cubicBezTo>
                  <a:lnTo>
                    <a:pt x="2491" y="29311"/>
                  </a:lnTo>
                  <a:cubicBezTo>
                    <a:pt x="-2931" y="16643"/>
                    <a:pt x="684" y="5785"/>
                    <a:pt x="11528" y="2166"/>
                  </a:cubicBezTo>
                  <a:close/>
                </a:path>
              </a:pathLst>
            </a:custGeom>
            <a:solidFill>
              <a:srgbClr val="7EB4B4"/>
            </a:solidFill>
            <a:ln w="18073" cap="flat">
              <a:noFill/>
              <a:prstDash val="solid"/>
              <a:miter/>
            </a:ln>
          </p:spPr>
          <p:txBody>
            <a:bodyPr rtlCol="0" anchor="ctr"/>
            <a:lstStyle/>
            <a:p>
              <a:endParaRPr lang="en-US"/>
            </a:p>
          </p:txBody>
        </p:sp>
        <p:sp>
          <p:nvSpPr>
            <p:cNvPr id="695" name="Freeform 694">
              <a:extLst>
                <a:ext uri="{FF2B5EF4-FFF2-40B4-BE49-F238E27FC236}">
                  <a16:creationId xmlns:a16="http://schemas.microsoft.com/office/drawing/2014/main" id="{2E4F2855-177B-C744-9CAD-D9590322F8F6}"/>
                </a:ext>
              </a:extLst>
            </p:cNvPr>
            <p:cNvSpPr/>
            <p:nvPr userDrawn="1"/>
          </p:nvSpPr>
          <p:spPr>
            <a:xfrm>
              <a:off x="7841485" y="2450699"/>
              <a:ext cx="39763" cy="121246"/>
            </a:xfrm>
            <a:custGeom>
              <a:avLst/>
              <a:gdLst>
                <a:gd name="connsiteX0" fmla="*/ 39764 w 39763"/>
                <a:gd name="connsiteY0" fmla="*/ 19906 h 121246"/>
                <a:gd name="connsiteX1" fmla="*/ 39764 w 39763"/>
                <a:gd name="connsiteY1" fmla="*/ 101341 h 121246"/>
                <a:gd name="connsiteX2" fmla="*/ 19882 w 39763"/>
                <a:gd name="connsiteY2" fmla="*/ 121247 h 121246"/>
                <a:gd name="connsiteX3" fmla="*/ 19882 w 39763"/>
                <a:gd name="connsiteY3" fmla="*/ 121247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9"/>
                    <a:pt x="30726" y="121247"/>
                    <a:pt x="19882" y="121247"/>
                  </a:cubicBezTo>
                  <a:lnTo>
                    <a:pt x="19882" y="121247"/>
                  </a:lnTo>
                  <a:cubicBezTo>
                    <a:pt x="9037" y="121247"/>
                    <a:pt x="0" y="112199"/>
                    <a:pt x="0" y="101341"/>
                  </a:cubicBezTo>
                  <a:lnTo>
                    <a:pt x="0" y="19906"/>
                  </a:lnTo>
                  <a:cubicBezTo>
                    <a:pt x="0" y="9048"/>
                    <a:pt x="9037" y="0"/>
                    <a:pt x="19882" y="0"/>
                  </a:cubicBezTo>
                  <a:lnTo>
                    <a:pt x="19882" y="0"/>
                  </a:lnTo>
                  <a:cubicBezTo>
                    <a:pt x="28919" y="0"/>
                    <a:pt x="39764" y="9048"/>
                    <a:pt x="39764" y="19906"/>
                  </a:cubicBezTo>
                  <a:close/>
                </a:path>
              </a:pathLst>
            </a:custGeom>
            <a:solidFill>
              <a:srgbClr val="7EB4B4"/>
            </a:solidFill>
            <a:ln w="18073" cap="flat">
              <a:noFill/>
              <a:prstDash val="solid"/>
              <a:miter/>
            </a:ln>
          </p:spPr>
          <p:txBody>
            <a:bodyPr rtlCol="0" anchor="ctr"/>
            <a:lstStyle/>
            <a:p>
              <a:endParaRPr lang="en-US"/>
            </a:p>
          </p:txBody>
        </p:sp>
        <p:sp>
          <p:nvSpPr>
            <p:cNvPr id="696" name="Freeform 695">
              <a:extLst>
                <a:ext uri="{FF2B5EF4-FFF2-40B4-BE49-F238E27FC236}">
                  <a16:creationId xmlns:a16="http://schemas.microsoft.com/office/drawing/2014/main" id="{5E78BEFB-A2F2-2147-AEF6-1D618BEEB493}"/>
                </a:ext>
              </a:extLst>
            </p:cNvPr>
            <p:cNvSpPr/>
            <p:nvPr/>
          </p:nvSpPr>
          <p:spPr>
            <a:xfrm>
              <a:off x="8125576" y="2450343"/>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3 h 120149"/>
                <a:gd name="connsiteX5" fmla="*/ 66552 w 77752"/>
                <a:gd name="connsiteY5" fmla="*/ 117983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solidFill>
              <a:srgbClr val="7EB4B4"/>
            </a:solidFill>
            <a:ln w="18073" cap="flat">
              <a:noFill/>
              <a:prstDash val="solid"/>
              <a:miter/>
            </a:ln>
          </p:spPr>
          <p:txBody>
            <a:bodyPr rtlCol="0" anchor="ctr"/>
            <a:lstStyle/>
            <a:p>
              <a:endParaRPr lang="en-US"/>
            </a:p>
          </p:txBody>
        </p:sp>
        <p:sp>
          <p:nvSpPr>
            <p:cNvPr id="697" name="Freeform 696">
              <a:extLst>
                <a:ext uri="{FF2B5EF4-FFF2-40B4-BE49-F238E27FC236}">
                  <a16:creationId xmlns:a16="http://schemas.microsoft.com/office/drawing/2014/main" id="{61A2AA91-7D70-F646-90E0-5933BCA52813}"/>
                </a:ext>
              </a:extLst>
            </p:cNvPr>
            <p:cNvSpPr/>
            <p:nvPr/>
          </p:nvSpPr>
          <p:spPr>
            <a:xfrm>
              <a:off x="8428219" y="2450343"/>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3 h 120149"/>
                <a:gd name="connsiteX5" fmla="*/ 65752 w 76952"/>
                <a:gd name="connsiteY5" fmla="*/ 117983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3"/>
                  </a:cubicBezTo>
                  <a:lnTo>
                    <a:pt x="65752" y="117983"/>
                  </a:lnTo>
                  <a:cubicBezTo>
                    <a:pt x="56714" y="123413"/>
                    <a:pt x="44062" y="117983"/>
                    <a:pt x="38640" y="108935"/>
                  </a:cubicBezTo>
                  <a:lnTo>
                    <a:pt x="2491" y="29311"/>
                  </a:lnTo>
                  <a:cubicBezTo>
                    <a:pt x="-2931" y="18453"/>
                    <a:pt x="684" y="7595"/>
                    <a:pt x="11528" y="2166"/>
                  </a:cubicBezTo>
                  <a:close/>
                </a:path>
              </a:pathLst>
            </a:custGeom>
            <a:solidFill>
              <a:srgbClr val="7EB4B4"/>
            </a:solidFill>
            <a:ln w="18073" cap="flat">
              <a:noFill/>
              <a:prstDash val="solid"/>
              <a:miter/>
            </a:ln>
          </p:spPr>
          <p:txBody>
            <a:bodyPr rtlCol="0" anchor="ctr"/>
            <a:lstStyle/>
            <a:p>
              <a:endParaRPr lang="en-US"/>
            </a:p>
          </p:txBody>
        </p:sp>
        <p:sp>
          <p:nvSpPr>
            <p:cNvPr id="698" name="Freeform 697">
              <a:extLst>
                <a:ext uri="{FF2B5EF4-FFF2-40B4-BE49-F238E27FC236}">
                  <a16:creationId xmlns:a16="http://schemas.microsoft.com/office/drawing/2014/main" id="{A0FCA08F-D3B9-3940-942C-AD4CCBC9F832}"/>
                </a:ext>
              </a:extLst>
            </p:cNvPr>
            <p:cNvSpPr/>
            <p:nvPr/>
          </p:nvSpPr>
          <p:spPr>
            <a:xfrm>
              <a:off x="7821926" y="2754364"/>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4 h 120149"/>
                <a:gd name="connsiteX5" fmla="*/ 66552 w 77753"/>
                <a:gd name="connsiteY5" fmla="*/ 117984 h 120149"/>
                <a:gd name="connsiteX6" fmla="*/ 39441 w 77753"/>
                <a:gd name="connsiteY6" fmla="*/ 108935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8" y="2166"/>
                    <a:pt x="39441" y="11214"/>
                  </a:cubicBezTo>
                  <a:lnTo>
                    <a:pt x="75590" y="90839"/>
                  </a:lnTo>
                  <a:cubicBezTo>
                    <a:pt x="81012" y="99887"/>
                    <a:pt x="75590" y="112554"/>
                    <a:pt x="66552" y="117984"/>
                  </a:cubicBezTo>
                  <a:lnTo>
                    <a:pt x="66552" y="117984"/>
                  </a:lnTo>
                  <a:cubicBezTo>
                    <a:pt x="57515" y="123412"/>
                    <a:pt x="44863" y="117984"/>
                    <a:pt x="39441" y="108935"/>
                  </a:cubicBezTo>
                  <a:lnTo>
                    <a:pt x="3292" y="29311"/>
                  </a:lnTo>
                  <a:cubicBezTo>
                    <a:pt x="-3938" y="18453"/>
                    <a:pt x="1484" y="7595"/>
                    <a:pt x="12329" y="2166"/>
                  </a:cubicBezTo>
                  <a:close/>
                </a:path>
              </a:pathLst>
            </a:custGeom>
            <a:solidFill>
              <a:srgbClr val="7EB4B4"/>
            </a:solidFill>
            <a:ln w="18073" cap="flat">
              <a:noFill/>
              <a:prstDash val="solid"/>
              <a:miter/>
            </a:ln>
          </p:spPr>
          <p:txBody>
            <a:bodyPr rtlCol="0" anchor="ctr"/>
            <a:lstStyle/>
            <a:p>
              <a:endParaRPr lang="en-US"/>
            </a:p>
          </p:txBody>
        </p:sp>
        <p:sp>
          <p:nvSpPr>
            <p:cNvPr id="699" name="Freeform 698">
              <a:extLst>
                <a:ext uri="{FF2B5EF4-FFF2-40B4-BE49-F238E27FC236}">
                  <a16:creationId xmlns:a16="http://schemas.microsoft.com/office/drawing/2014/main" id="{D8B337FD-1F25-B24D-9FDC-60C1EDB37366}"/>
                </a:ext>
              </a:extLst>
            </p:cNvPr>
            <p:cNvSpPr/>
            <p:nvPr/>
          </p:nvSpPr>
          <p:spPr>
            <a:xfrm>
              <a:off x="8125576" y="2754364"/>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4"/>
                    <a:pt x="66552" y="117984"/>
                  </a:cubicBezTo>
                  <a:lnTo>
                    <a:pt x="66552" y="117984"/>
                  </a:lnTo>
                  <a:cubicBezTo>
                    <a:pt x="57515" y="123412"/>
                    <a:pt x="44863" y="117984"/>
                    <a:pt x="39441" y="108935"/>
                  </a:cubicBezTo>
                  <a:lnTo>
                    <a:pt x="3292" y="29311"/>
                  </a:lnTo>
                  <a:cubicBezTo>
                    <a:pt x="-3938" y="18453"/>
                    <a:pt x="1484" y="7595"/>
                    <a:pt x="12329" y="2166"/>
                  </a:cubicBezTo>
                  <a:close/>
                </a:path>
              </a:pathLst>
            </a:custGeom>
            <a:solidFill>
              <a:srgbClr val="7EB4B4"/>
            </a:solidFill>
            <a:ln w="18073" cap="flat">
              <a:noFill/>
              <a:prstDash val="solid"/>
              <a:miter/>
            </a:ln>
          </p:spPr>
          <p:txBody>
            <a:bodyPr rtlCol="0" anchor="ctr"/>
            <a:lstStyle/>
            <a:p>
              <a:endParaRPr lang="en-US"/>
            </a:p>
          </p:txBody>
        </p:sp>
        <p:sp>
          <p:nvSpPr>
            <p:cNvPr id="700" name="Freeform 699">
              <a:extLst>
                <a:ext uri="{FF2B5EF4-FFF2-40B4-BE49-F238E27FC236}">
                  <a16:creationId xmlns:a16="http://schemas.microsoft.com/office/drawing/2014/main" id="{18476379-A6D8-5344-A908-41F1FAACF107}"/>
                </a:ext>
              </a:extLst>
            </p:cNvPr>
            <p:cNvSpPr/>
            <p:nvPr/>
          </p:nvSpPr>
          <p:spPr>
            <a:xfrm>
              <a:off x="7821926" y="3058386"/>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3 h 120149"/>
                <a:gd name="connsiteX5" fmla="*/ 66552 w 77753"/>
                <a:gd name="connsiteY5" fmla="*/ 117983 h 120149"/>
                <a:gd name="connsiteX6" fmla="*/ 39441 w 77753"/>
                <a:gd name="connsiteY6" fmla="*/ 108935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8"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6643"/>
                    <a:pt x="1484" y="5785"/>
                    <a:pt x="12329" y="2166"/>
                  </a:cubicBezTo>
                  <a:close/>
                </a:path>
              </a:pathLst>
            </a:custGeom>
            <a:solidFill>
              <a:srgbClr val="7EB4B4"/>
            </a:solidFill>
            <a:ln w="18073" cap="flat">
              <a:noFill/>
              <a:prstDash val="solid"/>
              <a:miter/>
            </a:ln>
          </p:spPr>
          <p:txBody>
            <a:bodyPr rtlCol="0" anchor="ctr"/>
            <a:lstStyle/>
            <a:p>
              <a:endParaRPr lang="en-US"/>
            </a:p>
          </p:txBody>
        </p:sp>
        <p:sp>
          <p:nvSpPr>
            <p:cNvPr id="701" name="Freeform 700">
              <a:extLst>
                <a:ext uri="{FF2B5EF4-FFF2-40B4-BE49-F238E27FC236}">
                  <a16:creationId xmlns:a16="http://schemas.microsoft.com/office/drawing/2014/main" id="{A2ECBEE6-E968-804E-8C74-B46908AD2F35}"/>
                </a:ext>
              </a:extLst>
            </p:cNvPr>
            <p:cNvSpPr/>
            <p:nvPr/>
          </p:nvSpPr>
          <p:spPr>
            <a:xfrm>
              <a:off x="8446977" y="2754721"/>
              <a:ext cx="39763" cy="121246"/>
            </a:xfrm>
            <a:custGeom>
              <a:avLst/>
              <a:gdLst>
                <a:gd name="connsiteX0" fmla="*/ 39764 w 39763"/>
                <a:gd name="connsiteY0" fmla="*/ 19906 h 121246"/>
                <a:gd name="connsiteX1" fmla="*/ 39764 w 39763"/>
                <a:gd name="connsiteY1" fmla="*/ 101341 h 121246"/>
                <a:gd name="connsiteX2" fmla="*/ 19882 w 39763"/>
                <a:gd name="connsiteY2" fmla="*/ 121246 h 121246"/>
                <a:gd name="connsiteX3" fmla="*/ 19882 w 39763"/>
                <a:gd name="connsiteY3" fmla="*/ 121246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8"/>
                    <a:pt x="30726" y="121246"/>
                    <a:pt x="19882" y="121246"/>
                  </a:cubicBezTo>
                  <a:lnTo>
                    <a:pt x="19882" y="121246"/>
                  </a:lnTo>
                  <a:cubicBezTo>
                    <a:pt x="9037" y="121246"/>
                    <a:pt x="0" y="112198"/>
                    <a:pt x="0" y="101341"/>
                  </a:cubicBezTo>
                  <a:lnTo>
                    <a:pt x="0" y="19906"/>
                  </a:lnTo>
                  <a:cubicBezTo>
                    <a:pt x="0" y="9048"/>
                    <a:pt x="9037" y="0"/>
                    <a:pt x="19882" y="0"/>
                  </a:cubicBezTo>
                  <a:lnTo>
                    <a:pt x="19882" y="0"/>
                  </a:lnTo>
                  <a:cubicBezTo>
                    <a:pt x="28919" y="0"/>
                    <a:pt x="39764" y="9048"/>
                    <a:pt x="39764" y="19906"/>
                  </a:cubicBezTo>
                  <a:close/>
                </a:path>
              </a:pathLst>
            </a:custGeom>
            <a:solidFill>
              <a:srgbClr val="7EB4B4"/>
            </a:solidFill>
            <a:ln w="18073" cap="flat">
              <a:noFill/>
              <a:prstDash val="solid"/>
              <a:miter/>
            </a:ln>
          </p:spPr>
          <p:txBody>
            <a:bodyPr rtlCol="0" anchor="ctr"/>
            <a:lstStyle/>
            <a:p>
              <a:endParaRPr lang="en-US"/>
            </a:p>
          </p:txBody>
        </p:sp>
        <p:sp>
          <p:nvSpPr>
            <p:cNvPr id="702" name="Freeform 701">
              <a:extLst>
                <a:ext uri="{FF2B5EF4-FFF2-40B4-BE49-F238E27FC236}">
                  <a16:creationId xmlns:a16="http://schemas.microsoft.com/office/drawing/2014/main" id="{7AB2B1A9-C8C5-664F-88CE-9A316DEAE1ED}"/>
                </a:ext>
              </a:extLst>
            </p:cNvPr>
            <p:cNvSpPr/>
            <p:nvPr/>
          </p:nvSpPr>
          <p:spPr>
            <a:xfrm>
              <a:off x="8143327" y="3058543"/>
              <a:ext cx="39763" cy="121445"/>
            </a:xfrm>
            <a:custGeom>
              <a:avLst/>
              <a:gdLst>
                <a:gd name="connsiteX0" fmla="*/ 39764 w 39763"/>
                <a:gd name="connsiteY0" fmla="*/ 20105 h 121445"/>
                <a:gd name="connsiteX1" fmla="*/ 39764 w 39763"/>
                <a:gd name="connsiteY1" fmla="*/ 101539 h 121445"/>
                <a:gd name="connsiteX2" fmla="*/ 19882 w 39763"/>
                <a:gd name="connsiteY2" fmla="*/ 121446 h 121445"/>
                <a:gd name="connsiteX3" fmla="*/ 19882 w 39763"/>
                <a:gd name="connsiteY3" fmla="*/ 121446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7" y="121446"/>
                    <a:pt x="19882" y="121446"/>
                  </a:cubicBezTo>
                  <a:lnTo>
                    <a:pt x="19882" y="121446"/>
                  </a:lnTo>
                  <a:cubicBezTo>
                    <a:pt x="9037" y="121446"/>
                    <a:pt x="0" y="112397"/>
                    <a:pt x="0" y="101539"/>
                  </a:cubicBezTo>
                  <a:lnTo>
                    <a:pt x="0" y="20105"/>
                  </a:lnTo>
                  <a:cubicBezTo>
                    <a:pt x="0" y="9247"/>
                    <a:pt x="9037" y="199"/>
                    <a:pt x="19882" y="199"/>
                  </a:cubicBezTo>
                  <a:lnTo>
                    <a:pt x="19882" y="199"/>
                  </a:lnTo>
                  <a:cubicBezTo>
                    <a:pt x="30727" y="-1611"/>
                    <a:pt x="39764" y="9247"/>
                    <a:pt x="39764" y="20105"/>
                  </a:cubicBezTo>
                  <a:close/>
                </a:path>
              </a:pathLst>
            </a:custGeom>
            <a:solidFill>
              <a:srgbClr val="7EB4B4"/>
            </a:solidFill>
            <a:ln w="18073" cap="flat">
              <a:noFill/>
              <a:prstDash val="solid"/>
              <a:miter/>
            </a:ln>
          </p:spPr>
          <p:txBody>
            <a:bodyPr rtlCol="0" anchor="ctr"/>
            <a:lstStyle/>
            <a:p>
              <a:endParaRPr lang="en-US"/>
            </a:p>
          </p:txBody>
        </p:sp>
        <p:sp>
          <p:nvSpPr>
            <p:cNvPr id="703" name="Freeform 702">
              <a:extLst>
                <a:ext uri="{FF2B5EF4-FFF2-40B4-BE49-F238E27FC236}">
                  <a16:creationId xmlns:a16="http://schemas.microsoft.com/office/drawing/2014/main" id="{1D29FC47-6987-C440-BCA4-8382C8BAD541}"/>
                </a:ext>
              </a:extLst>
            </p:cNvPr>
            <p:cNvSpPr/>
            <p:nvPr/>
          </p:nvSpPr>
          <p:spPr>
            <a:xfrm>
              <a:off x="8428219" y="3058386"/>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3 h 120149"/>
                <a:gd name="connsiteX5" fmla="*/ 65752 w 76952"/>
                <a:gd name="connsiteY5" fmla="*/ 117983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3"/>
                  </a:cubicBezTo>
                  <a:lnTo>
                    <a:pt x="65752" y="117983"/>
                  </a:lnTo>
                  <a:cubicBezTo>
                    <a:pt x="56714" y="123413"/>
                    <a:pt x="44062" y="117983"/>
                    <a:pt x="38640" y="108935"/>
                  </a:cubicBezTo>
                  <a:lnTo>
                    <a:pt x="2491" y="29311"/>
                  </a:lnTo>
                  <a:cubicBezTo>
                    <a:pt x="-2931" y="16643"/>
                    <a:pt x="684" y="5785"/>
                    <a:pt x="11528" y="2166"/>
                  </a:cubicBezTo>
                  <a:close/>
                </a:path>
              </a:pathLst>
            </a:custGeom>
            <a:solidFill>
              <a:srgbClr val="7EB4B4"/>
            </a:solidFill>
            <a:ln w="18073" cap="flat">
              <a:noFill/>
              <a:prstDash val="solid"/>
              <a:miter/>
            </a:ln>
          </p:spPr>
          <p:txBody>
            <a:bodyPr rtlCol="0" anchor="ctr"/>
            <a:lstStyle/>
            <a:p>
              <a:endParaRPr lang="en-US"/>
            </a:p>
          </p:txBody>
        </p:sp>
        <p:sp>
          <p:nvSpPr>
            <p:cNvPr id="704" name="Freeform 703">
              <a:extLst>
                <a:ext uri="{FF2B5EF4-FFF2-40B4-BE49-F238E27FC236}">
                  <a16:creationId xmlns:a16="http://schemas.microsoft.com/office/drawing/2014/main" id="{9D48F023-D418-BF4C-A3E7-A688326F8D22}"/>
                </a:ext>
              </a:extLst>
            </p:cNvPr>
            <p:cNvSpPr/>
            <p:nvPr userDrawn="1"/>
          </p:nvSpPr>
          <p:spPr>
            <a:xfrm>
              <a:off x="8748819" y="2450699"/>
              <a:ext cx="39763" cy="121246"/>
            </a:xfrm>
            <a:custGeom>
              <a:avLst/>
              <a:gdLst>
                <a:gd name="connsiteX0" fmla="*/ 39764 w 39763"/>
                <a:gd name="connsiteY0" fmla="*/ 19906 h 121246"/>
                <a:gd name="connsiteX1" fmla="*/ 39764 w 39763"/>
                <a:gd name="connsiteY1" fmla="*/ 101341 h 121246"/>
                <a:gd name="connsiteX2" fmla="*/ 19882 w 39763"/>
                <a:gd name="connsiteY2" fmla="*/ 121247 h 121246"/>
                <a:gd name="connsiteX3" fmla="*/ 19882 w 39763"/>
                <a:gd name="connsiteY3" fmla="*/ 121247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9"/>
                    <a:pt x="30727" y="121247"/>
                    <a:pt x="19882" y="121247"/>
                  </a:cubicBezTo>
                  <a:lnTo>
                    <a:pt x="19882" y="121247"/>
                  </a:lnTo>
                  <a:cubicBezTo>
                    <a:pt x="9037" y="121247"/>
                    <a:pt x="0" y="112199"/>
                    <a:pt x="0" y="101341"/>
                  </a:cubicBezTo>
                  <a:lnTo>
                    <a:pt x="0" y="19906"/>
                  </a:lnTo>
                  <a:cubicBezTo>
                    <a:pt x="0" y="9048"/>
                    <a:pt x="9037" y="0"/>
                    <a:pt x="19882" y="0"/>
                  </a:cubicBezTo>
                  <a:lnTo>
                    <a:pt x="19882" y="0"/>
                  </a:lnTo>
                  <a:cubicBezTo>
                    <a:pt x="30727" y="0"/>
                    <a:pt x="39764" y="9048"/>
                    <a:pt x="39764" y="19906"/>
                  </a:cubicBezTo>
                  <a:close/>
                </a:path>
              </a:pathLst>
            </a:custGeom>
            <a:solidFill>
              <a:srgbClr val="7EB4B4"/>
            </a:solidFill>
            <a:ln w="18073" cap="flat">
              <a:noFill/>
              <a:prstDash val="solid"/>
              <a:miter/>
            </a:ln>
          </p:spPr>
          <p:txBody>
            <a:bodyPr rtlCol="0" anchor="ctr"/>
            <a:lstStyle/>
            <a:p>
              <a:endParaRPr lang="en-US"/>
            </a:p>
          </p:txBody>
        </p:sp>
        <p:sp>
          <p:nvSpPr>
            <p:cNvPr id="705" name="Freeform 704">
              <a:extLst>
                <a:ext uri="{FF2B5EF4-FFF2-40B4-BE49-F238E27FC236}">
                  <a16:creationId xmlns:a16="http://schemas.microsoft.com/office/drawing/2014/main" id="{7CBB705A-3B52-594C-9E8D-F59210BD11D8}"/>
                </a:ext>
              </a:extLst>
            </p:cNvPr>
            <p:cNvSpPr/>
            <p:nvPr/>
          </p:nvSpPr>
          <p:spPr>
            <a:xfrm>
              <a:off x="9033711" y="2450343"/>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3 h 120149"/>
                <a:gd name="connsiteX5" fmla="*/ 65752 w 76952"/>
                <a:gd name="connsiteY5" fmla="*/ 117983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3"/>
                  </a:cubicBezTo>
                  <a:lnTo>
                    <a:pt x="65752" y="117983"/>
                  </a:lnTo>
                  <a:cubicBezTo>
                    <a:pt x="56714" y="123413"/>
                    <a:pt x="44062" y="117983"/>
                    <a:pt x="38640" y="108935"/>
                  </a:cubicBezTo>
                  <a:lnTo>
                    <a:pt x="2491" y="29311"/>
                  </a:lnTo>
                  <a:cubicBezTo>
                    <a:pt x="-2931" y="18453"/>
                    <a:pt x="684" y="7595"/>
                    <a:pt x="11528" y="2166"/>
                  </a:cubicBezTo>
                  <a:close/>
                </a:path>
              </a:pathLst>
            </a:custGeom>
            <a:solidFill>
              <a:srgbClr val="7EB4B4"/>
            </a:solidFill>
            <a:ln w="18073" cap="flat">
              <a:noFill/>
              <a:prstDash val="solid"/>
              <a:miter/>
            </a:ln>
          </p:spPr>
          <p:txBody>
            <a:bodyPr rtlCol="0" anchor="ctr"/>
            <a:lstStyle/>
            <a:p>
              <a:endParaRPr lang="en-US"/>
            </a:p>
          </p:txBody>
        </p:sp>
        <p:sp>
          <p:nvSpPr>
            <p:cNvPr id="706" name="Freeform 705">
              <a:extLst>
                <a:ext uri="{FF2B5EF4-FFF2-40B4-BE49-F238E27FC236}">
                  <a16:creationId xmlns:a16="http://schemas.microsoft.com/office/drawing/2014/main" id="{7E748FBC-277B-EF4C-BD9A-B384AAC49653}"/>
                </a:ext>
              </a:extLst>
            </p:cNvPr>
            <p:cNvSpPr/>
            <p:nvPr/>
          </p:nvSpPr>
          <p:spPr>
            <a:xfrm>
              <a:off x="9336561" y="2450343"/>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3 h 120149"/>
                <a:gd name="connsiteX5" fmla="*/ 66552 w 77752"/>
                <a:gd name="connsiteY5" fmla="*/ 117983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solidFill>
              <a:srgbClr val="7EB4B4"/>
            </a:solidFill>
            <a:ln w="18073" cap="flat">
              <a:noFill/>
              <a:prstDash val="solid"/>
              <a:miter/>
            </a:ln>
          </p:spPr>
          <p:txBody>
            <a:bodyPr rtlCol="0" anchor="ctr"/>
            <a:lstStyle/>
            <a:p>
              <a:endParaRPr lang="en-US"/>
            </a:p>
          </p:txBody>
        </p:sp>
        <p:sp>
          <p:nvSpPr>
            <p:cNvPr id="707" name="Freeform 706">
              <a:extLst>
                <a:ext uri="{FF2B5EF4-FFF2-40B4-BE49-F238E27FC236}">
                  <a16:creationId xmlns:a16="http://schemas.microsoft.com/office/drawing/2014/main" id="{D320AFE6-ACE8-0346-B0AB-9D3082EA2060}"/>
                </a:ext>
              </a:extLst>
            </p:cNvPr>
            <p:cNvSpPr/>
            <p:nvPr/>
          </p:nvSpPr>
          <p:spPr>
            <a:xfrm>
              <a:off x="8731068" y="2754364"/>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4"/>
                    <a:pt x="66552" y="117984"/>
                  </a:cubicBezTo>
                  <a:lnTo>
                    <a:pt x="66552" y="117984"/>
                  </a:lnTo>
                  <a:cubicBezTo>
                    <a:pt x="57515" y="123412"/>
                    <a:pt x="44863" y="117984"/>
                    <a:pt x="39441" y="108935"/>
                  </a:cubicBezTo>
                  <a:lnTo>
                    <a:pt x="3292" y="29311"/>
                  </a:lnTo>
                  <a:cubicBezTo>
                    <a:pt x="-3938" y="18453"/>
                    <a:pt x="1484" y="7595"/>
                    <a:pt x="12329" y="2166"/>
                  </a:cubicBezTo>
                  <a:close/>
                </a:path>
              </a:pathLst>
            </a:custGeom>
            <a:solidFill>
              <a:srgbClr val="7EB4B4"/>
            </a:solidFill>
            <a:ln w="18073" cap="flat">
              <a:noFill/>
              <a:prstDash val="solid"/>
              <a:miter/>
            </a:ln>
          </p:spPr>
          <p:txBody>
            <a:bodyPr rtlCol="0" anchor="ctr"/>
            <a:lstStyle/>
            <a:p>
              <a:endParaRPr lang="en-US"/>
            </a:p>
          </p:txBody>
        </p:sp>
        <p:sp>
          <p:nvSpPr>
            <p:cNvPr id="708" name="Freeform 707">
              <a:extLst>
                <a:ext uri="{FF2B5EF4-FFF2-40B4-BE49-F238E27FC236}">
                  <a16:creationId xmlns:a16="http://schemas.microsoft.com/office/drawing/2014/main" id="{78423766-6A3A-9147-BDED-147E10C60AB2}"/>
                </a:ext>
              </a:extLst>
            </p:cNvPr>
            <p:cNvSpPr/>
            <p:nvPr/>
          </p:nvSpPr>
          <p:spPr>
            <a:xfrm>
              <a:off x="9033711" y="2754364"/>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4"/>
                    <a:pt x="65752" y="117984"/>
                  </a:cubicBezTo>
                  <a:lnTo>
                    <a:pt x="65752" y="117984"/>
                  </a:lnTo>
                  <a:cubicBezTo>
                    <a:pt x="56714" y="123412"/>
                    <a:pt x="44062" y="117984"/>
                    <a:pt x="38640" y="108935"/>
                  </a:cubicBezTo>
                  <a:lnTo>
                    <a:pt x="2491" y="29311"/>
                  </a:lnTo>
                  <a:cubicBezTo>
                    <a:pt x="-2931" y="18453"/>
                    <a:pt x="684" y="7595"/>
                    <a:pt x="11528" y="2166"/>
                  </a:cubicBezTo>
                  <a:close/>
                </a:path>
              </a:pathLst>
            </a:custGeom>
            <a:solidFill>
              <a:srgbClr val="7EB4B4"/>
            </a:solidFill>
            <a:ln w="18073" cap="flat">
              <a:noFill/>
              <a:prstDash val="solid"/>
              <a:miter/>
            </a:ln>
          </p:spPr>
          <p:txBody>
            <a:bodyPr rtlCol="0" anchor="ctr"/>
            <a:lstStyle/>
            <a:p>
              <a:endParaRPr lang="en-US"/>
            </a:p>
          </p:txBody>
        </p:sp>
        <p:sp>
          <p:nvSpPr>
            <p:cNvPr id="709" name="Freeform 708">
              <a:extLst>
                <a:ext uri="{FF2B5EF4-FFF2-40B4-BE49-F238E27FC236}">
                  <a16:creationId xmlns:a16="http://schemas.microsoft.com/office/drawing/2014/main" id="{630931D8-0E6B-CC45-8241-44EEAADA2BB2}"/>
                </a:ext>
              </a:extLst>
            </p:cNvPr>
            <p:cNvSpPr/>
            <p:nvPr/>
          </p:nvSpPr>
          <p:spPr>
            <a:xfrm>
              <a:off x="8731068" y="3058386"/>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3 h 120149"/>
                <a:gd name="connsiteX5" fmla="*/ 66552 w 77752"/>
                <a:gd name="connsiteY5" fmla="*/ 117983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6643"/>
                    <a:pt x="1484" y="5785"/>
                    <a:pt x="12329" y="2166"/>
                  </a:cubicBezTo>
                  <a:close/>
                </a:path>
              </a:pathLst>
            </a:custGeom>
            <a:solidFill>
              <a:srgbClr val="7EB4B4"/>
            </a:solidFill>
            <a:ln w="18073" cap="flat">
              <a:noFill/>
              <a:prstDash val="solid"/>
              <a:miter/>
            </a:ln>
          </p:spPr>
          <p:txBody>
            <a:bodyPr rtlCol="0" anchor="ctr"/>
            <a:lstStyle/>
            <a:p>
              <a:endParaRPr lang="en-US"/>
            </a:p>
          </p:txBody>
        </p:sp>
        <p:sp>
          <p:nvSpPr>
            <p:cNvPr id="710" name="Freeform 709">
              <a:extLst>
                <a:ext uri="{FF2B5EF4-FFF2-40B4-BE49-F238E27FC236}">
                  <a16:creationId xmlns:a16="http://schemas.microsoft.com/office/drawing/2014/main" id="{EAD16851-3CED-4348-8713-CC6C7B73D748}"/>
                </a:ext>
              </a:extLst>
            </p:cNvPr>
            <p:cNvSpPr/>
            <p:nvPr/>
          </p:nvSpPr>
          <p:spPr>
            <a:xfrm>
              <a:off x="9356120" y="2754721"/>
              <a:ext cx="39763" cy="121246"/>
            </a:xfrm>
            <a:custGeom>
              <a:avLst/>
              <a:gdLst>
                <a:gd name="connsiteX0" fmla="*/ 39764 w 39763"/>
                <a:gd name="connsiteY0" fmla="*/ 19906 h 121246"/>
                <a:gd name="connsiteX1" fmla="*/ 39764 w 39763"/>
                <a:gd name="connsiteY1" fmla="*/ 101341 h 121246"/>
                <a:gd name="connsiteX2" fmla="*/ 19882 w 39763"/>
                <a:gd name="connsiteY2" fmla="*/ 121246 h 121246"/>
                <a:gd name="connsiteX3" fmla="*/ 19882 w 39763"/>
                <a:gd name="connsiteY3" fmla="*/ 121246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8"/>
                    <a:pt x="30726" y="121246"/>
                    <a:pt x="19882" y="121246"/>
                  </a:cubicBezTo>
                  <a:lnTo>
                    <a:pt x="19882" y="121246"/>
                  </a:lnTo>
                  <a:cubicBezTo>
                    <a:pt x="9037" y="121246"/>
                    <a:pt x="0" y="112198"/>
                    <a:pt x="0" y="101341"/>
                  </a:cubicBezTo>
                  <a:lnTo>
                    <a:pt x="0" y="19906"/>
                  </a:lnTo>
                  <a:cubicBezTo>
                    <a:pt x="0" y="9048"/>
                    <a:pt x="9037" y="0"/>
                    <a:pt x="19882" y="0"/>
                  </a:cubicBezTo>
                  <a:lnTo>
                    <a:pt x="19882" y="0"/>
                  </a:lnTo>
                  <a:cubicBezTo>
                    <a:pt x="28919" y="0"/>
                    <a:pt x="39764" y="9048"/>
                    <a:pt x="39764" y="19906"/>
                  </a:cubicBezTo>
                  <a:close/>
                </a:path>
              </a:pathLst>
            </a:custGeom>
            <a:solidFill>
              <a:srgbClr val="7EB4B4"/>
            </a:solidFill>
            <a:ln w="18073" cap="flat">
              <a:noFill/>
              <a:prstDash val="solid"/>
              <a:miter/>
            </a:ln>
          </p:spPr>
          <p:txBody>
            <a:bodyPr rtlCol="0" anchor="ctr"/>
            <a:lstStyle/>
            <a:p>
              <a:endParaRPr lang="en-US"/>
            </a:p>
          </p:txBody>
        </p:sp>
        <p:sp>
          <p:nvSpPr>
            <p:cNvPr id="711" name="Freeform 710">
              <a:extLst>
                <a:ext uri="{FF2B5EF4-FFF2-40B4-BE49-F238E27FC236}">
                  <a16:creationId xmlns:a16="http://schemas.microsoft.com/office/drawing/2014/main" id="{83A74B9C-C760-3445-AAD1-EFC36F5EE6AB}"/>
                </a:ext>
              </a:extLst>
            </p:cNvPr>
            <p:cNvSpPr/>
            <p:nvPr/>
          </p:nvSpPr>
          <p:spPr>
            <a:xfrm>
              <a:off x="9052470" y="3058543"/>
              <a:ext cx="39763" cy="121445"/>
            </a:xfrm>
            <a:custGeom>
              <a:avLst/>
              <a:gdLst>
                <a:gd name="connsiteX0" fmla="*/ 39764 w 39763"/>
                <a:gd name="connsiteY0" fmla="*/ 20105 h 121445"/>
                <a:gd name="connsiteX1" fmla="*/ 39764 w 39763"/>
                <a:gd name="connsiteY1" fmla="*/ 101539 h 121445"/>
                <a:gd name="connsiteX2" fmla="*/ 19882 w 39763"/>
                <a:gd name="connsiteY2" fmla="*/ 121446 h 121445"/>
                <a:gd name="connsiteX3" fmla="*/ 19882 w 39763"/>
                <a:gd name="connsiteY3" fmla="*/ 121446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6" y="121446"/>
                    <a:pt x="19882" y="121446"/>
                  </a:cubicBezTo>
                  <a:lnTo>
                    <a:pt x="19882" y="121446"/>
                  </a:lnTo>
                  <a:cubicBezTo>
                    <a:pt x="9037" y="121446"/>
                    <a:pt x="0" y="112397"/>
                    <a:pt x="0" y="101539"/>
                  </a:cubicBezTo>
                  <a:lnTo>
                    <a:pt x="0" y="20105"/>
                  </a:lnTo>
                  <a:cubicBezTo>
                    <a:pt x="0" y="9247"/>
                    <a:pt x="9037" y="199"/>
                    <a:pt x="19882" y="199"/>
                  </a:cubicBezTo>
                  <a:lnTo>
                    <a:pt x="19882" y="199"/>
                  </a:lnTo>
                  <a:cubicBezTo>
                    <a:pt x="30726" y="-1611"/>
                    <a:pt x="39764" y="9247"/>
                    <a:pt x="39764" y="20105"/>
                  </a:cubicBezTo>
                  <a:close/>
                </a:path>
              </a:pathLst>
            </a:custGeom>
            <a:solidFill>
              <a:srgbClr val="7EB4B4"/>
            </a:solidFill>
            <a:ln w="18073" cap="flat">
              <a:noFill/>
              <a:prstDash val="solid"/>
              <a:miter/>
            </a:ln>
          </p:spPr>
          <p:txBody>
            <a:bodyPr rtlCol="0" anchor="ctr"/>
            <a:lstStyle/>
            <a:p>
              <a:endParaRPr lang="en-US"/>
            </a:p>
          </p:txBody>
        </p:sp>
        <p:sp>
          <p:nvSpPr>
            <p:cNvPr id="712" name="Freeform 711">
              <a:extLst>
                <a:ext uri="{FF2B5EF4-FFF2-40B4-BE49-F238E27FC236}">
                  <a16:creationId xmlns:a16="http://schemas.microsoft.com/office/drawing/2014/main" id="{A3102E73-7839-684D-B1BC-111EB58F4661}"/>
                </a:ext>
              </a:extLst>
            </p:cNvPr>
            <p:cNvSpPr/>
            <p:nvPr/>
          </p:nvSpPr>
          <p:spPr>
            <a:xfrm>
              <a:off x="9336561" y="3058386"/>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3 h 120149"/>
                <a:gd name="connsiteX5" fmla="*/ 66552 w 77752"/>
                <a:gd name="connsiteY5" fmla="*/ 117983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6643"/>
                    <a:pt x="1484" y="5785"/>
                    <a:pt x="12329" y="2166"/>
                  </a:cubicBezTo>
                  <a:close/>
                </a:path>
              </a:pathLst>
            </a:custGeom>
            <a:solidFill>
              <a:srgbClr val="7EB4B4"/>
            </a:solidFill>
            <a:ln w="18073" cap="flat">
              <a:noFill/>
              <a:prstDash val="solid"/>
              <a:miter/>
            </a:ln>
          </p:spPr>
          <p:txBody>
            <a:bodyPr rtlCol="0" anchor="ctr"/>
            <a:lstStyle/>
            <a:p>
              <a:endParaRPr lang="en-US"/>
            </a:p>
          </p:txBody>
        </p:sp>
        <p:sp>
          <p:nvSpPr>
            <p:cNvPr id="713" name="Freeform 712">
              <a:extLst>
                <a:ext uri="{FF2B5EF4-FFF2-40B4-BE49-F238E27FC236}">
                  <a16:creationId xmlns:a16="http://schemas.microsoft.com/office/drawing/2014/main" id="{F84FEB68-28F0-784A-B095-FCB999772E5A}"/>
                </a:ext>
              </a:extLst>
            </p:cNvPr>
            <p:cNvSpPr/>
            <p:nvPr userDrawn="1"/>
          </p:nvSpPr>
          <p:spPr>
            <a:xfrm>
              <a:off x="9657962" y="2450699"/>
              <a:ext cx="39763" cy="121246"/>
            </a:xfrm>
            <a:custGeom>
              <a:avLst/>
              <a:gdLst>
                <a:gd name="connsiteX0" fmla="*/ 39764 w 39763"/>
                <a:gd name="connsiteY0" fmla="*/ 19906 h 121246"/>
                <a:gd name="connsiteX1" fmla="*/ 39764 w 39763"/>
                <a:gd name="connsiteY1" fmla="*/ 101341 h 121246"/>
                <a:gd name="connsiteX2" fmla="*/ 19882 w 39763"/>
                <a:gd name="connsiteY2" fmla="*/ 121247 h 121246"/>
                <a:gd name="connsiteX3" fmla="*/ 19882 w 39763"/>
                <a:gd name="connsiteY3" fmla="*/ 121247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9"/>
                    <a:pt x="30726" y="121247"/>
                    <a:pt x="19882" y="121247"/>
                  </a:cubicBezTo>
                  <a:lnTo>
                    <a:pt x="19882" y="121247"/>
                  </a:lnTo>
                  <a:cubicBezTo>
                    <a:pt x="9037" y="121247"/>
                    <a:pt x="0" y="112199"/>
                    <a:pt x="0" y="101341"/>
                  </a:cubicBezTo>
                  <a:lnTo>
                    <a:pt x="0" y="19906"/>
                  </a:lnTo>
                  <a:cubicBezTo>
                    <a:pt x="0" y="9048"/>
                    <a:pt x="9037" y="0"/>
                    <a:pt x="19882" y="0"/>
                  </a:cubicBezTo>
                  <a:lnTo>
                    <a:pt x="19882" y="0"/>
                  </a:lnTo>
                  <a:cubicBezTo>
                    <a:pt x="30726" y="0"/>
                    <a:pt x="39764" y="9048"/>
                    <a:pt x="39764" y="19906"/>
                  </a:cubicBezTo>
                  <a:close/>
                </a:path>
              </a:pathLst>
            </a:custGeom>
            <a:solidFill>
              <a:srgbClr val="7EB4B4"/>
            </a:solidFill>
            <a:ln w="18073" cap="flat">
              <a:noFill/>
              <a:prstDash val="solid"/>
              <a:miter/>
            </a:ln>
          </p:spPr>
          <p:txBody>
            <a:bodyPr rtlCol="0" anchor="ctr"/>
            <a:lstStyle/>
            <a:p>
              <a:endParaRPr lang="en-US"/>
            </a:p>
          </p:txBody>
        </p:sp>
        <p:sp>
          <p:nvSpPr>
            <p:cNvPr id="714" name="Freeform 713">
              <a:extLst>
                <a:ext uri="{FF2B5EF4-FFF2-40B4-BE49-F238E27FC236}">
                  <a16:creationId xmlns:a16="http://schemas.microsoft.com/office/drawing/2014/main" id="{ECD01298-879D-4B49-B1C2-3A3C96814BE3}"/>
                </a:ext>
              </a:extLst>
            </p:cNvPr>
            <p:cNvSpPr/>
            <p:nvPr/>
          </p:nvSpPr>
          <p:spPr>
            <a:xfrm>
              <a:off x="9942854" y="2450343"/>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3 h 120149"/>
                <a:gd name="connsiteX5" fmla="*/ 65752 w 76952"/>
                <a:gd name="connsiteY5" fmla="*/ 117983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3"/>
                  </a:cubicBezTo>
                  <a:lnTo>
                    <a:pt x="65752" y="117983"/>
                  </a:lnTo>
                  <a:cubicBezTo>
                    <a:pt x="56714" y="123413"/>
                    <a:pt x="44062" y="117983"/>
                    <a:pt x="38640" y="108935"/>
                  </a:cubicBezTo>
                  <a:lnTo>
                    <a:pt x="2491" y="29311"/>
                  </a:lnTo>
                  <a:cubicBezTo>
                    <a:pt x="-2931" y="18453"/>
                    <a:pt x="684" y="7595"/>
                    <a:pt x="11528" y="2166"/>
                  </a:cubicBezTo>
                  <a:close/>
                </a:path>
              </a:pathLst>
            </a:custGeom>
            <a:solidFill>
              <a:srgbClr val="7EB4B4"/>
            </a:solidFill>
            <a:ln w="18073" cap="flat">
              <a:noFill/>
              <a:prstDash val="solid"/>
              <a:miter/>
            </a:ln>
          </p:spPr>
          <p:txBody>
            <a:bodyPr rtlCol="0" anchor="ctr"/>
            <a:lstStyle/>
            <a:p>
              <a:endParaRPr lang="en-US"/>
            </a:p>
          </p:txBody>
        </p:sp>
        <p:sp>
          <p:nvSpPr>
            <p:cNvPr id="715" name="Freeform 714">
              <a:extLst>
                <a:ext uri="{FF2B5EF4-FFF2-40B4-BE49-F238E27FC236}">
                  <a16:creationId xmlns:a16="http://schemas.microsoft.com/office/drawing/2014/main" id="{101238F7-03F7-264C-BF29-BDA8D0BA72B6}"/>
                </a:ext>
              </a:extLst>
            </p:cNvPr>
            <p:cNvSpPr/>
            <p:nvPr/>
          </p:nvSpPr>
          <p:spPr>
            <a:xfrm>
              <a:off x="10245703" y="2450343"/>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3 h 120149"/>
                <a:gd name="connsiteX5" fmla="*/ 66552 w 77753"/>
                <a:gd name="connsiteY5" fmla="*/ 117983 h 120149"/>
                <a:gd name="connsiteX6" fmla="*/ 39441 w 77753"/>
                <a:gd name="connsiteY6" fmla="*/ 108935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9"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solidFill>
              <a:srgbClr val="7EB4B4"/>
            </a:solidFill>
            <a:ln w="18073" cap="flat">
              <a:noFill/>
              <a:prstDash val="solid"/>
              <a:miter/>
            </a:ln>
          </p:spPr>
          <p:txBody>
            <a:bodyPr rtlCol="0" anchor="ctr"/>
            <a:lstStyle/>
            <a:p>
              <a:endParaRPr lang="en-US"/>
            </a:p>
          </p:txBody>
        </p:sp>
        <p:sp>
          <p:nvSpPr>
            <p:cNvPr id="716" name="Freeform 715">
              <a:extLst>
                <a:ext uri="{FF2B5EF4-FFF2-40B4-BE49-F238E27FC236}">
                  <a16:creationId xmlns:a16="http://schemas.microsoft.com/office/drawing/2014/main" id="{DEBA9320-8D82-5741-9897-92F5FC4FAC29}"/>
                </a:ext>
              </a:extLst>
            </p:cNvPr>
            <p:cNvSpPr/>
            <p:nvPr/>
          </p:nvSpPr>
          <p:spPr>
            <a:xfrm>
              <a:off x="9640211" y="2754364"/>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89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89" y="90839"/>
                  </a:lnTo>
                  <a:cubicBezTo>
                    <a:pt x="81012" y="99887"/>
                    <a:pt x="75589" y="112554"/>
                    <a:pt x="66552" y="117984"/>
                  </a:cubicBezTo>
                  <a:lnTo>
                    <a:pt x="66552" y="117984"/>
                  </a:lnTo>
                  <a:cubicBezTo>
                    <a:pt x="57515" y="123412"/>
                    <a:pt x="44863" y="117984"/>
                    <a:pt x="39441" y="108935"/>
                  </a:cubicBezTo>
                  <a:lnTo>
                    <a:pt x="3292" y="29311"/>
                  </a:lnTo>
                  <a:cubicBezTo>
                    <a:pt x="-3938" y="18453"/>
                    <a:pt x="1485" y="7595"/>
                    <a:pt x="12329" y="2166"/>
                  </a:cubicBezTo>
                  <a:close/>
                </a:path>
              </a:pathLst>
            </a:custGeom>
            <a:solidFill>
              <a:srgbClr val="7EB4B4"/>
            </a:solidFill>
            <a:ln w="18073" cap="flat">
              <a:noFill/>
              <a:prstDash val="solid"/>
              <a:miter/>
            </a:ln>
          </p:spPr>
          <p:txBody>
            <a:bodyPr rtlCol="0" anchor="ctr"/>
            <a:lstStyle/>
            <a:p>
              <a:endParaRPr lang="en-US"/>
            </a:p>
          </p:txBody>
        </p:sp>
        <p:sp>
          <p:nvSpPr>
            <p:cNvPr id="717" name="Freeform 716">
              <a:extLst>
                <a:ext uri="{FF2B5EF4-FFF2-40B4-BE49-F238E27FC236}">
                  <a16:creationId xmlns:a16="http://schemas.microsoft.com/office/drawing/2014/main" id="{316A75E2-2787-2449-B3A3-5721AFF35348}"/>
                </a:ext>
              </a:extLst>
            </p:cNvPr>
            <p:cNvSpPr/>
            <p:nvPr/>
          </p:nvSpPr>
          <p:spPr>
            <a:xfrm>
              <a:off x="9942854" y="2754364"/>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4"/>
                    <a:pt x="65752" y="117984"/>
                  </a:cubicBezTo>
                  <a:lnTo>
                    <a:pt x="65752" y="117984"/>
                  </a:lnTo>
                  <a:cubicBezTo>
                    <a:pt x="56714" y="123412"/>
                    <a:pt x="44062" y="117984"/>
                    <a:pt x="38640" y="108935"/>
                  </a:cubicBezTo>
                  <a:lnTo>
                    <a:pt x="2491" y="29311"/>
                  </a:lnTo>
                  <a:cubicBezTo>
                    <a:pt x="-2931" y="18453"/>
                    <a:pt x="684" y="7595"/>
                    <a:pt x="11528" y="2166"/>
                  </a:cubicBezTo>
                  <a:close/>
                </a:path>
              </a:pathLst>
            </a:custGeom>
            <a:solidFill>
              <a:srgbClr val="7EB4B4"/>
            </a:solidFill>
            <a:ln w="18073" cap="flat">
              <a:noFill/>
              <a:prstDash val="solid"/>
              <a:miter/>
            </a:ln>
          </p:spPr>
          <p:txBody>
            <a:bodyPr rtlCol="0" anchor="ctr"/>
            <a:lstStyle/>
            <a:p>
              <a:endParaRPr lang="en-US"/>
            </a:p>
          </p:txBody>
        </p:sp>
        <p:sp>
          <p:nvSpPr>
            <p:cNvPr id="718" name="Freeform 717">
              <a:extLst>
                <a:ext uri="{FF2B5EF4-FFF2-40B4-BE49-F238E27FC236}">
                  <a16:creationId xmlns:a16="http://schemas.microsoft.com/office/drawing/2014/main" id="{060E9D3B-1EC3-C64B-B0B9-D510664FD14E}"/>
                </a:ext>
              </a:extLst>
            </p:cNvPr>
            <p:cNvSpPr/>
            <p:nvPr/>
          </p:nvSpPr>
          <p:spPr>
            <a:xfrm>
              <a:off x="9640211" y="3058386"/>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89 w 77752"/>
                <a:gd name="connsiteY3" fmla="*/ 90839 h 120149"/>
                <a:gd name="connsiteX4" fmla="*/ 66552 w 77752"/>
                <a:gd name="connsiteY4" fmla="*/ 117983 h 120149"/>
                <a:gd name="connsiteX5" fmla="*/ 66552 w 77752"/>
                <a:gd name="connsiteY5" fmla="*/ 117983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89" y="90839"/>
                  </a:lnTo>
                  <a:cubicBezTo>
                    <a:pt x="81012" y="99887"/>
                    <a:pt x="75589" y="112555"/>
                    <a:pt x="66552" y="117983"/>
                  </a:cubicBezTo>
                  <a:lnTo>
                    <a:pt x="66552" y="117983"/>
                  </a:lnTo>
                  <a:cubicBezTo>
                    <a:pt x="57515" y="123413"/>
                    <a:pt x="44863" y="117983"/>
                    <a:pt x="39441" y="108935"/>
                  </a:cubicBezTo>
                  <a:lnTo>
                    <a:pt x="3292" y="29311"/>
                  </a:lnTo>
                  <a:cubicBezTo>
                    <a:pt x="-3938" y="16643"/>
                    <a:pt x="1485" y="5785"/>
                    <a:pt x="12329" y="2166"/>
                  </a:cubicBezTo>
                  <a:close/>
                </a:path>
              </a:pathLst>
            </a:custGeom>
            <a:solidFill>
              <a:srgbClr val="7EB4B4"/>
            </a:solidFill>
            <a:ln w="18073" cap="flat">
              <a:noFill/>
              <a:prstDash val="solid"/>
              <a:miter/>
            </a:ln>
          </p:spPr>
          <p:txBody>
            <a:bodyPr rtlCol="0" anchor="ctr"/>
            <a:lstStyle/>
            <a:p>
              <a:endParaRPr lang="en-US"/>
            </a:p>
          </p:txBody>
        </p:sp>
        <p:sp>
          <p:nvSpPr>
            <p:cNvPr id="719" name="Freeform 718">
              <a:extLst>
                <a:ext uri="{FF2B5EF4-FFF2-40B4-BE49-F238E27FC236}">
                  <a16:creationId xmlns:a16="http://schemas.microsoft.com/office/drawing/2014/main" id="{E61DEE06-38D7-274A-B7AF-EEF8B5E23F84}"/>
                </a:ext>
              </a:extLst>
            </p:cNvPr>
            <p:cNvSpPr/>
            <p:nvPr/>
          </p:nvSpPr>
          <p:spPr>
            <a:xfrm>
              <a:off x="10263455" y="2754721"/>
              <a:ext cx="39763" cy="121246"/>
            </a:xfrm>
            <a:custGeom>
              <a:avLst/>
              <a:gdLst>
                <a:gd name="connsiteX0" fmla="*/ 39763 w 39763"/>
                <a:gd name="connsiteY0" fmla="*/ 19906 h 121246"/>
                <a:gd name="connsiteX1" fmla="*/ 39763 w 39763"/>
                <a:gd name="connsiteY1" fmla="*/ 101341 h 121246"/>
                <a:gd name="connsiteX2" fmla="*/ 19881 w 39763"/>
                <a:gd name="connsiteY2" fmla="*/ 121246 h 121246"/>
                <a:gd name="connsiteX3" fmla="*/ 19881 w 39763"/>
                <a:gd name="connsiteY3" fmla="*/ 121246 h 121246"/>
                <a:gd name="connsiteX4" fmla="*/ 0 w 39763"/>
                <a:gd name="connsiteY4" fmla="*/ 101341 h 121246"/>
                <a:gd name="connsiteX5" fmla="*/ 0 w 39763"/>
                <a:gd name="connsiteY5" fmla="*/ 19906 h 121246"/>
                <a:gd name="connsiteX6" fmla="*/ 19881 w 39763"/>
                <a:gd name="connsiteY6" fmla="*/ 0 h 121246"/>
                <a:gd name="connsiteX7" fmla="*/ 19881 w 39763"/>
                <a:gd name="connsiteY7" fmla="*/ 0 h 121246"/>
                <a:gd name="connsiteX8" fmla="*/ 39763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3" y="19906"/>
                  </a:moveTo>
                  <a:lnTo>
                    <a:pt x="39763" y="101341"/>
                  </a:lnTo>
                  <a:cubicBezTo>
                    <a:pt x="39763" y="112198"/>
                    <a:pt x="30726" y="121246"/>
                    <a:pt x="19881" y="121246"/>
                  </a:cubicBezTo>
                  <a:lnTo>
                    <a:pt x="19881" y="121246"/>
                  </a:lnTo>
                  <a:cubicBezTo>
                    <a:pt x="9037" y="121246"/>
                    <a:pt x="0" y="112198"/>
                    <a:pt x="0" y="101341"/>
                  </a:cubicBezTo>
                  <a:lnTo>
                    <a:pt x="0" y="19906"/>
                  </a:lnTo>
                  <a:cubicBezTo>
                    <a:pt x="0" y="9048"/>
                    <a:pt x="9037" y="0"/>
                    <a:pt x="19881" y="0"/>
                  </a:cubicBezTo>
                  <a:lnTo>
                    <a:pt x="19881" y="0"/>
                  </a:lnTo>
                  <a:cubicBezTo>
                    <a:pt x="30726" y="0"/>
                    <a:pt x="39763" y="9048"/>
                    <a:pt x="39763" y="19906"/>
                  </a:cubicBezTo>
                  <a:close/>
                </a:path>
              </a:pathLst>
            </a:custGeom>
            <a:solidFill>
              <a:srgbClr val="7EB4B4"/>
            </a:solidFill>
            <a:ln w="18073" cap="flat">
              <a:noFill/>
              <a:prstDash val="solid"/>
              <a:miter/>
            </a:ln>
          </p:spPr>
          <p:txBody>
            <a:bodyPr rtlCol="0" anchor="ctr"/>
            <a:lstStyle/>
            <a:p>
              <a:endParaRPr lang="en-US"/>
            </a:p>
          </p:txBody>
        </p:sp>
        <p:sp>
          <p:nvSpPr>
            <p:cNvPr id="720" name="Freeform 719">
              <a:extLst>
                <a:ext uri="{FF2B5EF4-FFF2-40B4-BE49-F238E27FC236}">
                  <a16:creationId xmlns:a16="http://schemas.microsoft.com/office/drawing/2014/main" id="{02576AA3-1B1A-F843-936D-D1FBE1F4E41D}"/>
                </a:ext>
              </a:extLst>
            </p:cNvPr>
            <p:cNvSpPr/>
            <p:nvPr/>
          </p:nvSpPr>
          <p:spPr>
            <a:xfrm>
              <a:off x="9961612" y="3058543"/>
              <a:ext cx="39763" cy="121445"/>
            </a:xfrm>
            <a:custGeom>
              <a:avLst/>
              <a:gdLst>
                <a:gd name="connsiteX0" fmla="*/ 39764 w 39763"/>
                <a:gd name="connsiteY0" fmla="*/ 20105 h 121445"/>
                <a:gd name="connsiteX1" fmla="*/ 39764 w 39763"/>
                <a:gd name="connsiteY1" fmla="*/ 101539 h 121445"/>
                <a:gd name="connsiteX2" fmla="*/ 19882 w 39763"/>
                <a:gd name="connsiteY2" fmla="*/ 121446 h 121445"/>
                <a:gd name="connsiteX3" fmla="*/ 19882 w 39763"/>
                <a:gd name="connsiteY3" fmla="*/ 121446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6" y="121446"/>
                    <a:pt x="19882" y="121446"/>
                  </a:cubicBezTo>
                  <a:lnTo>
                    <a:pt x="19882" y="121446"/>
                  </a:lnTo>
                  <a:cubicBezTo>
                    <a:pt x="9037" y="121446"/>
                    <a:pt x="0" y="112397"/>
                    <a:pt x="0" y="101539"/>
                  </a:cubicBezTo>
                  <a:lnTo>
                    <a:pt x="0" y="20105"/>
                  </a:lnTo>
                  <a:cubicBezTo>
                    <a:pt x="0" y="9247"/>
                    <a:pt x="9037" y="199"/>
                    <a:pt x="19882" y="199"/>
                  </a:cubicBezTo>
                  <a:lnTo>
                    <a:pt x="19882" y="199"/>
                  </a:lnTo>
                  <a:cubicBezTo>
                    <a:pt x="28919" y="-1611"/>
                    <a:pt x="39764" y="9247"/>
                    <a:pt x="39764" y="20105"/>
                  </a:cubicBezTo>
                  <a:close/>
                </a:path>
              </a:pathLst>
            </a:custGeom>
            <a:solidFill>
              <a:srgbClr val="7EB4B4"/>
            </a:solidFill>
            <a:ln w="18073" cap="flat">
              <a:noFill/>
              <a:prstDash val="solid"/>
              <a:miter/>
            </a:ln>
          </p:spPr>
          <p:txBody>
            <a:bodyPr rtlCol="0" anchor="ctr"/>
            <a:lstStyle/>
            <a:p>
              <a:endParaRPr lang="en-US"/>
            </a:p>
          </p:txBody>
        </p:sp>
        <p:sp>
          <p:nvSpPr>
            <p:cNvPr id="721" name="Freeform 720">
              <a:extLst>
                <a:ext uri="{FF2B5EF4-FFF2-40B4-BE49-F238E27FC236}">
                  <a16:creationId xmlns:a16="http://schemas.microsoft.com/office/drawing/2014/main" id="{232B2563-6A80-1E4A-AD6D-E5447A7EEFED}"/>
                </a:ext>
              </a:extLst>
            </p:cNvPr>
            <p:cNvSpPr/>
            <p:nvPr/>
          </p:nvSpPr>
          <p:spPr>
            <a:xfrm>
              <a:off x="10245703" y="3058386"/>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3 h 120149"/>
                <a:gd name="connsiteX5" fmla="*/ 66552 w 77753"/>
                <a:gd name="connsiteY5" fmla="*/ 117983 h 120149"/>
                <a:gd name="connsiteX6" fmla="*/ 39441 w 77753"/>
                <a:gd name="connsiteY6" fmla="*/ 108935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9"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6643"/>
                    <a:pt x="1484" y="5785"/>
                    <a:pt x="12329" y="2166"/>
                  </a:cubicBezTo>
                  <a:close/>
                </a:path>
              </a:pathLst>
            </a:custGeom>
            <a:solidFill>
              <a:srgbClr val="7EB4B4"/>
            </a:solidFill>
            <a:ln w="18073" cap="flat">
              <a:noFill/>
              <a:prstDash val="solid"/>
              <a:miter/>
            </a:ln>
          </p:spPr>
          <p:txBody>
            <a:bodyPr rtlCol="0" anchor="ctr"/>
            <a:lstStyle/>
            <a:p>
              <a:endParaRPr lang="en-US"/>
            </a:p>
          </p:txBody>
        </p:sp>
        <p:sp>
          <p:nvSpPr>
            <p:cNvPr id="722" name="Freeform 721">
              <a:extLst>
                <a:ext uri="{FF2B5EF4-FFF2-40B4-BE49-F238E27FC236}">
                  <a16:creationId xmlns:a16="http://schemas.microsoft.com/office/drawing/2014/main" id="{4952DDB4-7907-134C-85B9-4531445199C2}"/>
                </a:ext>
              </a:extLst>
            </p:cNvPr>
            <p:cNvSpPr/>
            <p:nvPr userDrawn="1"/>
          </p:nvSpPr>
          <p:spPr>
            <a:xfrm>
              <a:off x="10567105" y="2450699"/>
              <a:ext cx="39763" cy="121246"/>
            </a:xfrm>
            <a:custGeom>
              <a:avLst/>
              <a:gdLst>
                <a:gd name="connsiteX0" fmla="*/ 39764 w 39763"/>
                <a:gd name="connsiteY0" fmla="*/ 19906 h 121246"/>
                <a:gd name="connsiteX1" fmla="*/ 39764 w 39763"/>
                <a:gd name="connsiteY1" fmla="*/ 101341 h 121246"/>
                <a:gd name="connsiteX2" fmla="*/ 19882 w 39763"/>
                <a:gd name="connsiteY2" fmla="*/ 121247 h 121246"/>
                <a:gd name="connsiteX3" fmla="*/ 19882 w 39763"/>
                <a:gd name="connsiteY3" fmla="*/ 121247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9"/>
                    <a:pt x="30727" y="121247"/>
                    <a:pt x="19882" y="121247"/>
                  </a:cubicBezTo>
                  <a:lnTo>
                    <a:pt x="19882" y="121247"/>
                  </a:lnTo>
                  <a:cubicBezTo>
                    <a:pt x="9037" y="121247"/>
                    <a:pt x="0" y="112199"/>
                    <a:pt x="0" y="101341"/>
                  </a:cubicBezTo>
                  <a:lnTo>
                    <a:pt x="0" y="19906"/>
                  </a:lnTo>
                  <a:cubicBezTo>
                    <a:pt x="0" y="9048"/>
                    <a:pt x="9037" y="0"/>
                    <a:pt x="19882" y="0"/>
                  </a:cubicBezTo>
                  <a:lnTo>
                    <a:pt x="19882" y="0"/>
                  </a:lnTo>
                  <a:cubicBezTo>
                    <a:pt x="30727" y="0"/>
                    <a:pt x="39764" y="9048"/>
                    <a:pt x="39764" y="19906"/>
                  </a:cubicBezTo>
                  <a:close/>
                </a:path>
              </a:pathLst>
            </a:custGeom>
            <a:solidFill>
              <a:srgbClr val="7EB4B4"/>
            </a:solidFill>
            <a:ln w="18073" cap="flat">
              <a:noFill/>
              <a:prstDash val="solid"/>
              <a:miter/>
            </a:ln>
          </p:spPr>
          <p:txBody>
            <a:bodyPr rtlCol="0" anchor="ctr"/>
            <a:lstStyle/>
            <a:p>
              <a:endParaRPr lang="en-US"/>
            </a:p>
          </p:txBody>
        </p:sp>
        <p:sp>
          <p:nvSpPr>
            <p:cNvPr id="723" name="Freeform 722">
              <a:extLst>
                <a:ext uri="{FF2B5EF4-FFF2-40B4-BE49-F238E27FC236}">
                  <a16:creationId xmlns:a16="http://schemas.microsoft.com/office/drawing/2014/main" id="{EA8837AE-70B4-C741-9AEB-4630FD226B12}"/>
                </a:ext>
              </a:extLst>
            </p:cNvPr>
            <p:cNvSpPr/>
            <p:nvPr userDrawn="1"/>
          </p:nvSpPr>
          <p:spPr>
            <a:xfrm>
              <a:off x="10851196" y="2450343"/>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3 h 120149"/>
                <a:gd name="connsiteX5" fmla="*/ 66552 w 77753"/>
                <a:gd name="connsiteY5" fmla="*/ 117983 h 120149"/>
                <a:gd name="connsiteX6" fmla="*/ 39441 w 77753"/>
                <a:gd name="connsiteY6" fmla="*/ 108935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9"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solidFill>
              <a:srgbClr val="7EB4B4"/>
            </a:solidFill>
            <a:ln w="18073" cap="flat">
              <a:noFill/>
              <a:prstDash val="solid"/>
              <a:miter/>
            </a:ln>
          </p:spPr>
          <p:txBody>
            <a:bodyPr rtlCol="0" anchor="ctr"/>
            <a:lstStyle/>
            <a:p>
              <a:endParaRPr lang="en-US"/>
            </a:p>
          </p:txBody>
        </p:sp>
        <p:sp>
          <p:nvSpPr>
            <p:cNvPr id="724" name="Freeform 723">
              <a:extLst>
                <a:ext uri="{FF2B5EF4-FFF2-40B4-BE49-F238E27FC236}">
                  <a16:creationId xmlns:a16="http://schemas.microsoft.com/office/drawing/2014/main" id="{3433510B-2FB0-7240-B52F-CB744EB82D35}"/>
                </a:ext>
              </a:extLst>
            </p:cNvPr>
            <p:cNvSpPr/>
            <p:nvPr/>
          </p:nvSpPr>
          <p:spPr>
            <a:xfrm>
              <a:off x="10548346" y="2754364"/>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4"/>
                    <a:pt x="65752" y="117984"/>
                  </a:cubicBezTo>
                  <a:lnTo>
                    <a:pt x="65752" y="117984"/>
                  </a:lnTo>
                  <a:cubicBezTo>
                    <a:pt x="56715" y="123412"/>
                    <a:pt x="44062" y="117984"/>
                    <a:pt x="38640" y="108935"/>
                  </a:cubicBezTo>
                  <a:lnTo>
                    <a:pt x="2491" y="29311"/>
                  </a:lnTo>
                  <a:cubicBezTo>
                    <a:pt x="-2931" y="18453"/>
                    <a:pt x="684" y="7595"/>
                    <a:pt x="11529" y="2166"/>
                  </a:cubicBezTo>
                  <a:close/>
                </a:path>
              </a:pathLst>
            </a:custGeom>
            <a:solidFill>
              <a:srgbClr val="7EB4B4"/>
            </a:solidFill>
            <a:ln w="18073" cap="flat">
              <a:noFill/>
              <a:prstDash val="solid"/>
              <a:miter/>
            </a:ln>
          </p:spPr>
          <p:txBody>
            <a:bodyPr rtlCol="0" anchor="ctr"/>
            <a:lstStyle/>
            <a:p>
              <a:endParaRPr lang="en-US"/>
            </a:p>
          </p:txBody>
        </p:sp>
        <p:sp>
          <p:nvSpPr>
            <p:cNvPr id="725" name="Freeform 724">
              <a:extLst>
                <a:ext uri="{FF2B5EF4-FFF2-40B4-BE49-F238E27FC236}">
                  <a16:creationId xmlns:a16="http://schemas.microsoft.com/office/drawing/2014/main" id="{88AC3A57-0E50-4C45-A009-40904C2D4F99}"/>
                </a:ext>
              </a:extLst>
            </p:cNvPr>
            <p:cNvSpPr/>
            <p:nvPr/>
          </p:nvSpPr>
          <p:spPr>
            <a:xfrm>
              <a:off x="10851196" y="2754364"/>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4 h 120149"/>
                <a:gd name="connsiteX5" fmla="*/ 66552 w 77753"/>
                <a:gd name="connsiteY5" fmla="*/ 117984 h 120149"/>
                <a:gd name="connsiteX6" fmla="*/ 39441 w 77753"/>
                <a:gd name="connsiteY6" fmla="*/ 108935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9" y="2166"/>
                    <a:pt x="39441" y="11214"/>
                  </a:cubicBezTo>
                  <a:lnTo>
                    <a:pt x="75590" y="90839"/>
                  </a:lnTo>
                  <a:cubicBezTo>
                    <a:pt x="81012" y="99887"/>
                    <a:pt x="75590" y="112554"/>
                    <a:pt x="66552" y="117984"/>
                  </a:cubicBezTo>
                  <a:lnTo>
                    <a:pt x="66552" y="117984"/>
                  </a:lnTo>
                  <a:cubicBezTo>
                    <a:pt x="57515" y="123412"/>
                    <a:pt x="44863" y="117984"/>
                    <a:pt x="39441" y="108935"/>
                  </a:cubicBezTo>
                  <a:lnTo>
                    <a:pt x="3292" y="29311"/>
                  </a:lnTo>
                  <a:cubicBezTo>
                    <a:pt x="-3938" y="18453"/>
                    <a:pt x="1484" y="7595"/>
                    <a:pt x="12329" y="2166"/>
                  </a:cubicBezTo>
                  <a:close/>
                </a:path>
              </a:pathLst>
            </a:custGeom>
            <a:solidFill>
              <a:srgbClr val="7EB4B4"/>
            </a:solidFill>
            <a:ln w="18073" cap="flat">
              <a:noFill/>
              <a:prstDash val="solid"/>
              <a:miter/>
            </a:ln>
          </p:spPr>
          <p:txBody>
            <a:bodyPr rtlCol="0" anchor="ctr"/>
            <a:lstStyle/>
            <a:p>
              <a:endParaRPr lang="en-US"/>
            </a:p>
          </p:txBody>
        </p:sp>
        <p:sp>
          <p:nvSpPr>
            <p:cNvPr id="726" name="Freeform 725">
              <a:extLst>
                <a:ext uri="{FF2B5EF4-FFF2-40B4-BE49-F238E27FC236}">
                  <a16:creationId xmlns:a16="http://schemas.microsoft.com/office/drawing/2014/main" id="{A720783C-06EB-864D-B5F3-3A3BE85666D1}"/>
                </a:ext>
              </a:extLst>
            </p:cNvPr>
            <p:cNvSpPr/>
            <p:nvPr/>
          </p:nvSpPr>
          <p:spPr>
            <a:xfrm>
              <a:off x="10548346" y="3058386"/>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3 h 120149"/>
                <a:gd name="connsiteX5" fmla="*/ 65752 w 76952"/>
                <a:gd name="connsiteY5" fmla="*/ 117983 h 120149"/>
                <a:gd name="connsiteX6" fmla="*/ 38640 w 76952"/>
                <a:gd name="connsiteY6" fmla="*/ 108935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3"/>
                  </a:cubicBezTo>
                  <a:lnTo>
                    <a:pt x="65752" y="117983"/>
                  </a:lnTo>
                  <a:cubicBezTo>
                    <a:pt x="56715" y="123413"/>
                    <a:pt x="44062" y="117983"/>
                    <a:pt x="38640" y="108935"/>
                  </a:cubicBezTo>
                  <a:lnTo>
                    <a:pt x="2491" y="29311"/>
                  </a:lnTo>
                  <a:cubicBezTo>
                    <a:pt x="-2931" y="16643"/>
                    <a:pt x="684" y="5785"/>
                    <a:pt x="11529" y="2166"/>
                  </a:cubicBezTo>
                  <a:close/>
                </a:path>
              </a:pathLst>
            </a:custGeom>
            <a:solidFill>
              <a:srgbClr val="7EB4B4"/>
            </a:solidFill>
            <a:ln w="18073" cap="flat">
              <a:noFill/>
              <a:prstDash val="solid"/>
              <a:miter/>
            </a:ln>
          </p:spPr>
          <p:txBody>
            <a:bodyPr rtlCol="0" anchor="ctr"/>
            <a:lstStyle/>
            <a:p>
              <a:endParaRPr lang="en-US"/>
            </a:p>
          </p:txBody>
        </p:sp>
        <p:sp>
          <p:nvSpPr>
            <p:cNvPr id="727" name="Freeform 726">
              <a:extLst>
                <a:ext uri="{FF2B5EF4-FFF2-40B4-BE49-F238E27FC236}">
                  <a16:creationId xmlns:a16="http://schemas.microsoft.com/office/drawing/2014/main" id="{9CA7DE3D-8FC7-CA4A-A669-62AACCDBB462}"/>
                </a:ext>
              </a:extLst>
            </p:cNvPr>
            <p:cNvSpPr/>
            <p:nvPr/>
          </p:nvSpPr>
          <p:spPr>
            <a:xfrm>
              <a:off x="10870754" y="3058543"/>
              <a:ext cx="39763" cy="121445"/>
            </a:xfrm>
            <a:custGeom>
              <a:avLst/>
              <a:gdLst>
                <a:gd name="connsiteX0" fmla="*/ 39764 w 39763"/>
                <a:gd name="connsiteY0" fmla="*/ 20105 h 121445"/>
                <a:gd name="connsiteX1" fmla="*/ 39764 w 39763"/>
                <a:gd name="connsiteY1" fmla="*/ 101539 h 121445"/>
                <a:gd name="connsiteX2" fmla="*/ 19882 w 39763"/>
                <a:gd name="connsiteY2" fmla="*/ 121446 h 121445"/>
                <a:gd name="connsiteX3" fmla="*/ 19882 w 39763"/>
                <a:gd name="connsiteY3" fmla="*/ 121446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7" y="121446"/>
                    <a:pt x="19882" y="121446"/>
                  </a:cubicBezTo>
                  <a:lnTo>
                    <a:pt x="19882" y="121446"/>
                  </a:lnTo>
                  <a:cubicBezTo>
                    <a:pt x="9037" y="121446"/>
                    <a:pt x="0" y="112397"/>
                    <a:pt x="0" y="101539"/>
                  </a:cubicBezTo>
                  <a:lnTo>
                    <a:pt x="0" y="20105"/>
                  </a:lnTo>
                  <a:cubicBezTo>
                    <a:pt x="0" y="9247"/>
                    <a:pt x="9037" y="199"/>
                    <a:pt x="19882" y="199"/>
                  </a:cubicBezTo>
                  <a:lnTo>
                    <a:pt x="19882" y="199"/>
                  </a:lnTo>
                  <a:cubicBezTo>
                    <a:pt x="28919" y="-1611"/>
                    <a:pt x="39764" y="9247"/>
                    <a:pt x="39764" y="20105"/>
                  </a:cubicBezTo>
                  <a:close/>
                </a:path>
              </a:pathLst>
            </a:custGeom>
            <a:solidFill>
              <a:srgbClr val="7EB4B4"/>
            </a:solidFill>
            <a:ln w="18073" cap="flat">
              <a:noFill/>
              <a:prstDash val="solid"/>
              <a:miter/>
            </a:ln>
          </p:spPr>
          <p:txBody>
            <a:bodyPr rtlCol="0" anchor="ctr"/>
            <a:lstStyle/>
            <a:p>
              <a:endParaRPr lang="en-US"/>
            </a:p>
          </p:txBody>
        </p:sp>
        <p:sp>
          <p:nvSpPr>
            <p:cNvPr id="728" name="Freeform 727">
              <a:extLst>
                <a:ext uri="{FF2B5EF4-FFF2-40B4-BE49-F238E27FC236}">
                  <a16:creationId xmlns:a16="http://schemas.microsoft.com/office/drawing/2014/main" id="{CB814310-1ED4-834A-84CE-D2442256A123}"/>
                </a:ext>
              </a:extLst>
            </p:cNvPr>
            <p:cNvSpPr/>
            <p:nvPr userDrawn="1"/>
          </p:nvSpPr>
          <p:spPr>
            <a:xfrm>
              <a:off x="7519076" y="3360597"/>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4"/>
                    <a:pt x="65752" y="117984"/>
                  </a:cubicBezTo>
                  <a:lnTo>
                    <a:pt x="65752" y="117984"/>
                  </a:lnTo>
                  <a:cubicBezTo>
                    <a:pt x="56714" y="123412"/>
                    <a:pt x="44062" y="117984"/>
                    <a:pt x="38640" y="108935"/>
                  </a:cubicBezTo>
                  <a:lnTo>
                    <a:pt x="2491" y="29311"/>
                  </a:lnTo>
                  <a:cubicBezTo>
                    <a:pt x="-2931" y="18453"/>
                    <a:pt x="684" y="7595"/>
                    <a:pt x="11528" y="2166"/>
                  </a:cubicBezTo>
                  <a:close/>
                </a:path>
              </a:pathLst>
            </a:custGeom>
            <a:solidFill>
              <a:srgbClr val="7EB4B4"/>
            </a:solidFill>
            <a:ln w="18073" cap="flat">
              <a:noFill/>
              <a:prstDash val="solid"/>
              <a:miter/>
            </a:ln>
          </p:spPr>
          <p:txBody>
            <a:bodyPr rtlCol="0" anchor="ctr"/>
            <a:lstStyle/>
            <a:p>
              <a:endParaRPr lang="en-US"/>
            </a:p>
          </p:txBody>
        </p:sp>
        <p:sp>
          <p:nvSpPr>
            <p:cNvPr id="729" name="Freeform 728">
              <a:extLst>
                <a:ext uri="{FF2B5EF4-FFF2-40B4-BE49-F238E27FC236}">
                  <a16:creationId xmlns:a16="http://schemas.microsoft.com/office/drawing/2014/main" id="{ADD974CE-3C58-3646-9F67-9D11FB7955F8}"/>
                </a:ext>
              </a:extLst>
            </p:cNvPr>
            <p:cNvSpPr/>
            <p:nvPr userDrawn="1"/>
          </p:nvSpPr>
          <p:spPr>
            <a:xfrm>
              <a:off x="7219725" y="3664974"/>
              <a:ext cx="72653" cy="119793"/>
            </a:xfrm>
            <a:custGeom>
              <a:avLst/>
              <a:gdLst>
                <a:gd name="connsiteX0" fmla="*/ 16267 w 72653"/>
                <a:gd name="connsiteY0" fmla="*/ 0 h 119793"/>
                <a:gd name="connsiteX1" fmla="*/ 34341 w 72653"/>
                <a:gd name="connsiteY1" fmla="*/ 10858 h 119793"/>
                <a:gd name="connsiteX2" fmla="*/ 70490 w 72653"/>
                <a:gd name="connsiteY2" fmla="*/ 90483 h 119793"/>
                <a:gd name="connsiteX3" fmla="*/ 61453 w 72653"/>
                <a:gd name="connsiteY3" fmla="*/ 117627 h 119793"/>
                <a:gd name="connsiteX4" fmla="*/ 61453 w 72653"/>
                <a:gd name="connsiteY4" fmla="*/ 117627 h 119793"/>
                <a:gd name="connsiteX5" fmla="*/ 34341 w 72653"/>
                <a:gd name="connsiteY5" fmla="*/ 108579 h 119793"/>
                <a:gd name="connsiteX6" fmla="*/ 0 w 72653"/>
                <a:gd name="connsiteY6" fmla="*/ 32574 h 119793"/>
                <a:gd name="connsiteX7" fmla="*/ 16267 w 72653"/>
                <a:gd name="connsiteY7" fmla="*/ 0 h 1197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2653" h="119793">
                  <a:moveTo>
                    <a:pt x="16267" y="0"/>
                  </a:moveTo>
                  <a:cubicBezTo>
                    <a:pt x="23497" y="0"/>
                    <a:pt x="30726" y="5429"/>
                    <a:pt x="34341" y="10858"/>
                  </a:cubicBezTo>
                  <a:lnTo>
                    <a:pt x="70490" y="90483"/>
                  </a:lnTo>
                  <a:cubicBezTo>
                    <a:pt x="75912" y="99531"/>
                    <a:pt x="70490" y="112199"/>
                    <a:pt x="61453" y="117627"/>
                  </a:cubicBezTo>
                  <a:lnTo>
                    <a:pt x="61453" y="117627"/>
                  </a:lnTo>
                  <a:cubicBezTo>
                    <a:pt x="52416" y="123057"/>
                    <a:pt x="39764" y="117627"/>
                    <a:pt x="34341" y="108579"/>
                  </a:cubicBezTo>
                  <a:lnTo>
                    <a:pt x="0" y="32574"/>
                  </a:lnTo>
                  <a:lnTo>
                    <a:pt x="16267" y="0"/>
                  </a:lnTo>
                  <a:close/>
                </a:path>
              </a:pathLst>
            </a:custGeom>
            <a:solidFill>
              <a:srgbClr val="7EB4B4"/>
            </a:solidFill>
            <a:ln w="18073" cap="flat">
              <a:noFill/>
              <a:prstDash val="solid"/>
              <a:miter/>
            </a:ln>
          </p:spPr>
          <p:txBody>
            <a:bodyPr rtlCol="0" anchor="ctr"/>
            <a:lstStyle/>
            <a:p>
              <a:endParaRPr lang="en-US"/>
            </a:p>
          </p:txBody>
        </p:sp>
        <p:sp>
          <p:nvSpPr>
            <p:cNvPr id="730" name="Freeform 729">
              <a:extLst>
                <a:ext uri="{FF2B5EF4-FFF2-40B4-BE49-F238E27FC236}">
                  <a16:creationId xmlns:a16="http://schemas.microsoft.com/office/drawing/2014/main" id="{058F7206-DF04-D542-90D7-9DB0EDE479D1}"/>
                </a:ext>
              </a:extLst>
            </p:cNvPr>
            <p:cNvSpPr/>
            <p:nvPr/>
          </p:nvSpPr>
          <p:spPr>
            <a:xfrm>
              <a:off x="7537835" y="3664776"/>
              <a:ext cx="39763" cy="121445"/>
            </a:xfrm>
            <a:custGeom>
              <a:avLst/>
              <a:gdLst>
                <a:gd name="connsiteX0" fmla="*/ 39764 w 39763"/>
                <a:gd name="connsiteY0" fmla="*/ 20105 h 121445"/>
                <a:gd name="connsiteX1" fmla="*/ 39764 w 39763"/>
                <a:gd name="connsiteY1" fmla="*/ 101539 h 121445"/>
                <a:gd name="connsiteX2" fmla="*/ 19882 w 39763"/>
                <a:gd name="connsiteY2" fmla="*/ 121446 h 121445"/>
                <a:gd name="connsiteX3" fmla="*/ 19882 w 39763"/>
                <a:gd name="connsiteY3" fmla="*/ 121446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6" y="121446"/>
                    <a:pt x="19882" y="121446"/>
                  </a:cubicBezTo>
                  <a:lnTo>
                    <a:pt x="19882" y="121446"/>
                  </a:lnTo>
                  <a:cubicBezTo>
                    <a:pt x="9037" y="121446"/>
                    <a:pt x="0" y="112397"/>
                    <a:pt x="0" y="101539"/>
                  </a:cubicBezTo>
                  <a:lnTo>
                    <a:pt x="0" y="20105"/>
                  </a:lnTo>
                  <a:cubicBezTo>
                    <a:pt x="0" y="9247"/>
                    <a:pt x="9037" y="199"/>
                    <a:pt x="19882" y="199"/>
                  </a:cubicBezTo>
                  <a:lnTo>
                    <a:pt x="19882" y="199"/>
                  </a:lnTo>
                  <a:cubicBezTo>
                    <a:pt x="30726" y="-1611"/>
                    <a:pt x="39764" y="9247"/>
                    <a:pt x="39764" y="20105"/>
                  </a:cubicBezTo>
                  <a:close/>
                </a:path>
              </a:pathLst>
            </a:custGeom>
            <a:solidFill>
              <a:srgbClr val="7EB4B4"/>
            </a:solidFill>
            <a:ln w="18073" cap="flat">
              <a:noFill/>
              <a:prstDash val="solid"/>
              <a:miter/>
            </a:ln>
          </p:spPr>
          <p:txBody>
            <a:bodyPr rtlCol="0" anchor="ctr"/>
            <a:lstStyle/>
            <a:p>
              <a:endParaRPr lang="en-US"/>
            </a:p>
          </p:txBody>
        </p:sp>
        <p:sp>
          <p:nvSpPr>
            <p:cNvPr id="731" name="Freeform 730">
              <a:extLst>
                <a:ext uri="{FF2B5EF4-FFF2-40B4-BE49-F238E27FC236}">
                  <a16:creationId xmlns:a16="http://schemas.microsoft.com/office/drawing/2014/main" id="{FCED3392-28D1-8445-A2C0-39D4284EECC7}"/>
                </a:ext>
              </a:extLst>
            </p:cNvPr>
            <p:cNvSpPr/>
            <p:nvPr/>
          </p:nvSpPr>
          <p:spPr>
            <a:xfrm>
              <a:off x="7234185" y="3967186"/>
              <a:ext cx="39763" cy="121246"/>
            </a:xfrm>
            <a:custGeom>
              <a:avLst/>
              <a:gdLst>
                <a:gd name="connsiteX0" fmla="*/ 39764 w 39763"/>
                <a:gd name="connsiteY0" fmla="*/ 19906 h 121246"/>
                <a:gd name="connsiteX1" fmla="*/ 39764 w 39763"/>
                <a:gd name="connsiteY1" fmla="*/ 101341 h 121246"/>
                <a:gd name="connsiteX2" fmla="*/ 19882 w 39763"/>
                <a:gd name="connsiteY2" fmla="*/ 121246 h 121246"/>
                <a:gd name="connsiteX3" fmla="*/ 19882 w 39763"/>
                <a:gd name="connsiteY3" fmla="*/ 121246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8"/>
                    <a:pt x="30727" y="121246"/>
                    <a:pt x="19882" y="121246"/>
                  </a:cubicBezTo>
                  <a:lnTo>
                    <a:pt x="19882" y="121246"/>
                  </a:lnTo>
                  <a:cubicBezTo>
                    <a:pt x="9037" y="121246"/>
                    <a:pt x="0" y="112198"/>
                    <a:pt x="0" y="101341"/>
                  </a:cubicBezTo>
                  <a:lnTo>
                    <a:pt x="0" y="19906"/>
                  </a:lnTo>
                  <a:cubicBezTo>
                    <a:pt x="0" y="9048"/>
                    <a:pt x="9037" y="0"/>
                    <a:pt x="19882" y="0"/>
                  </a:cubicBezTo>
                  <a:lnTo>
                    <a:pt x="19882" y="0"/>
                  </a:lnTo>
                  <a:cubicBezTo>
                    <a:pt x="30727" y="0"/>
                    <a:pt x="39764" y="9048"/>
                    <a:pt x="39764" y="19906"/>
                  </a:cubicBezTo>
                  <a:close/>
                </a:path>
              </a:pathLst>
            </a:custGeom>
            <a:solidFill>
              <a:srgbClr val="7EB4B4"/>
            </a:solidFill>
            <a:ln w="18073" cap="flat">
              <a:noFill/>
              <a:prstDash val="solid"/>
              <a:miter/>
            </a:ln>
          </p:spPr>
          <p:txBody>
            <a:bodyPr rtlCol="0" anchor="ctr"/>
            <a:lstStyle/>
            <a:p>
              <a:endParaRPr lang="en-US"/>
            </a:p>
          </p:txBody>
        </p:sp>
        <p:sp>
          <p:nvSpPr>
            <p:cNvPr id="732" name="Freeform 731">
              <a:extLst>
                <a:ext uri="{FF2B5EF4-FFF2-40B4-BE49-F238E27FC236}">
                  <a16:creationId xmlns:a16="http://schemas.microsoft.com/office/drawing/2014/main" id="{AA1E5BBC-4D1F-D24D-BF74-17AF3B4C5579}"/>
                </a:ext>
              </a:extLst>
            </p:cNvPr>
            <p:cNvSpPr/>
            <p:nvPr/>
          </p:nvSpPr>
          <p:spPr>
            <a:xfrm>
              <a:off x="7519076" y="3966830"/>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4"/>
                    <a:pt x="65752" y="117984"/>
                  </a:cubicBezTo>
                  <a:lnTo>
                    <a:pt x="65752" y="117984"/>
                  </a:lnTo>
                  <a:cubicBezTo>
                    <a:pt x="56714" y="123412"/>
                    <a:pt x="44062" y="117984"/>
                    <a:pt x="38640" y="108935"/>
                  </a:cubicBezTo>
                  <a:lnTo>
                    <a:pt x="2491" y="29311"/>
                  </a:lnTo>
                  <a:cubicBezTo>
                    <a:pt x="-2931" y="18453"/>
                    <a:pt x="684" y="7595"/>
                    <a:pt x="11528" y="2166"/>
                  </a:cubicBezTo>
                  <a:close/>
                </a:path>
              </a:pathLst>
            </a:custGeom>
            <a:solidFill>
              <a:srgbClr val="7EB4B4"/>
            </a:solidFill>
            <a:ln w="18073" cap="flat">
              <a:noFill/>
              <a:prstDash val="solid"/>
              <a:miter/>
            </a:ln>
          </p:spPr>
          <p:txBody>
            <a:bodyPr rtlCol="0" anchor="ctr"/>
            <a:lstStyle/>
            <a:p>
              <a:endParaRPr lang="en-US"/>
            </a:p>
          </p:txBody>
        </p:sp>
        <p:sp>
          <p:nvSpPr>
            <p:cNvPr id="733" name="Freeform 732">
              <a:extLst>
                <a:ext uri="{FF2B5EF4-FFF2-40B4-BE49-F238E27FC236}">
                  <a16:creationId xmlns:a16="http://schemas.microsoft.com/office/drawing/2014/main" id="{B5589593-0DB3-C644-BF2B-4C2CB36EFE01}"/>
                </a:ext>
              </a:extLst>
            </p:cNvPr>
            <p:cNvSpPr/>
            <p:nvPr userDrawn="1"/>
          </p:nvSpPr>
          <p:spPr>
            <a:xfrm>
              <a:off x="7841485" y="3360954"/>
              <a:ext cx="39763" cy="121246"/>
            </a:xfrm>
            <a:custGeom>
              <a:avLst/>
              <a:gdLst>
                <a:gd name="connsiteX0" fmla="*/ 39764 w 39763"/>
                <a:gd name="connsiteY0" fmla="*/ 19906 h 121246"/>
                <a:gd name="connsiteX1" fmla="*/ 39764 w 39763"/>
                <a:gd name="connsiteY1" fmla="*/ 101341 h 121246"/>
                <a:gd name="connsiteX2" fmla="*/ 19882 w 39763"/>
                <a:gd name="connsiteY2" fmla="*/ 121246 h 121246"/>
                <a:gd name="connsiteX3" fmla="*/ 19882 w 39763"/>
                <a:gd name="connsiteY3" fmla="*/ 121246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8"/>
                    <a:pt x="30726" y="121246"/>
                    <a:pt x="19882" y="121246"/>
                  </a:cubicBezTo>
                  <a:lnTo>
                    <a:pt x="19882" y="121246"/>
                  </a:lnTo>
                  <a:cubicBezTo>
                    <a:pt x="9037" y="121246"/>
                    <a:pt x="0" y="112198"/>
                    <a:pt x="0" y="101341"/>
                  </a:cubicBezTo>
                  <a:lnTo>
                    <a:pt x="0" y="19906"/>
                  </a:lnTo>
                  <a:cubicBezTo>
                    <a:pt x="0" y="9048"/>
                    <a:pt x="9037" y="0"/>
                    <a:pt x="19882" y="0"/>
                  </a:cubicBezTo>
                  <a:lnTo>
                    <a:pt x="19882" y="0"/>
                  </a:lnTo>
                  <a:cubicBezTo>
                    <a:pt x="28919" y="0"/>
                    <a:pt x="39764" y="9048"/>
                    <a:pt x="39764" y="19906"/>
                  </a:cubicBezTo>
                  <a:close/>
                </a:path>
              </a:pathLst>
            </a:custGeom>
            <a:solidFill>
              <a:srgbClr val="7EB4B4"/>
            </a:solidFill>
            <a:ln w="18073" cap="flat">
              <a:noFill/>
              <a:prstDash val="solid"/>
              <a:miter/>
            </a:ln>
          </p:spPr>
          <p:txBody>
            <a:bodyPr rtlCol="0" anchor="ctr"/>
            <a:lstStyle/>
            <a:p>
              <a:endParaRPr lang="en-US"/>
            </a:p>
          </p:txBody>
        </p:sp>
        <p:sp>
          <p:nvSpPr>
            <p:cNvPr id="734" name="Freeform 733">
              <a:extLst>
                <a:ext uri="{FF2B5EF4-FFF2-40B4-BE49-F238E27FC236}">
                  <a16:creationId xmlns:a16="http://schemas.microsoft.com/office/drawing/2014/main" id="{23C3ABF2-F73E-994E-ACC4-2574622B115E}"/>
                </a:ext>
              </a:extLst>
            </p:cNvPr>
            <p:cNvSpPr/>
            <p:nvPr/>
          </p:nvSpPr>
          <p:spPr>
            <a:xfrm>
              <a:off x="8125576" y="3360597"/>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4"/>
                    <a:pt x="66552" y="117984"/>
                  </a:cubicBezTo>
                  <a:lnTo>
                    <a:pt x="66552" y="117984"/>
                  </a:lnTo>
                  <a:cubicBezTo>
                    <a:pt x="57515" y="123412"/>
                    <a:pt x="44863" y="117984"/>
                    <a:pt x="39441" y="108935"/>
                  </a:cubicBezTo>
                  <a:lnTo>
                    <a:pt x="3292" y="29311"/>
                  </a:lnTo>
                  <a:cubicBezTo>
                    <a:pt x="-3938" y="18453"/>
                    <a:pt x="1484" y="7595"/>
                    <a:pt x="12329" y="2166"/>
                  </a:cubicBezTo>
                  <a:close/>
                </a:path>
              </a:pathLst>
            </a:custGeom>
            <a:solidFill>
              <a:srgbClr val="7EB4B4"/>
            </a:solidFill>
            <a:ln w="18073" cap="flat">
              <a:noFill/>
              <a:prstDash val="solid"/>
              <a:miter/>
            </a:ln>
          </p:spPr>
          <p:txBody>
            <a:bodyPr rtlCol="0" anchor="ctr"/>
            <a:lstStyle/>
            <a:p>
              <a:endParaRPr lang="en-US"/>
            </a:p>
          </p:txBody>
        </p:sp>
        <p:sp>
          <p:nvSpPr>
            <p:cNvPr id="735" name="Freeform 734">
              <a:extLst>
                <a:ext uri="{FF2B5EF4-FFF2-40B4-BE49-F238E27FC236}">
                  <a16:creationId xmlns:a16="http://schemas.microsoft.com/office/drawing/2014/main" id="{1AAD5FF2-4900-D24E-BFC8-3EA9DAB8D478}"/>
                </a:ext>
              </a:extLst>
            </p:cNvPr>
            <p:cNvSpPr/>
            <p:nvPr/>
          </p:nvSpPr>
          <p:spPr>
            <a:xfrm>
              <a:off x="8428219" y="3360597"/>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4"/>
                    <a:pt x="65752" y="117984"/>
                  </a:cubicBezTo>
                  <a:lnTo>
                    <a:pt x="65752" y="117984"/>
                  </a:lnTo>
                  <a:cubicBezTo>
                    <a:pt x="56714" y="123412"/>
                    <a:pt x="44062" y="117984"/>
                    <a:pt x="38640" y="108935"/>
                  </a:cubicBezTo>
                  <a:lnTo>
                    <a:pt x="2491" y="29311"/>
                  </a:lnTo>
                  <a:cubicBezTo>
                    <a:pt x="-2931" y="18453"/>
                    <a:pt x="684" y="7595"/>
                    <a:pt x="11528" y="2166"/>
                  </a:cubicBezTo>
                  <a:close/>
                </a:path>
              </a:pathLst>
            </a:custGeom>
            <a:solidFill>
              <a:srgbClr val="7EB4B4"/>
            </a:solidFill>
            <a:ln w="18073" cap="flat">
              <a:noFill/>
              <a:prstDash val="solid"/>
              <a:miter/>
            </a:ln>
          </p:spPr>
          <p:txBody>
            <a:bodyPr rtlCol="0" anchor="ctr"/>
            <a:lstStyle/>
            <a:p>
              <a:endParaRPr lang="en-US"/>
            </a:p>
          </p:txBody>
        </p:sp>
        <p:sp>
          <p:nvSpPr>
            <p:cNvPr id="736" name="Freeform 735">
              <a:extLst>
                <a:ext uri="{FF2B5EF4-FFF2-40B4-BE49-F238E27FC236}">
                  <a16:creationId xmlns:a16="http://schemas.microsoft.com/office/drawing/2014/main" id="{8B02293A-C659-1043-8D8E-399645DD39E3}"/>
                </a:ext>
              </a:extLst>
            </p:cNvPr>
            <p:cNvSpPr/>
            <p:nvPr/>
          </p:nvSpPr>
          <p:spPr>
            <a:xfrm>
              <a:off x="7821926" y="3664618"/>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3 h 120149"/>
                <a:gd name="connsiteX5" fmla="*/ 66552 w 77753"/>
                <a:gd name="connsiteY5" fmla="*/ 117983 h 120149"/>
                <a:gd name="connsiteX6" fmla="*/ 39441 w 77753"/>
                <a:gd name="connsiteY6" fmla="*/ 108935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8"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solidFill>
              <a:srgbClr val="7EB4B4"/>
            </a:solidFill>
            <a:ln w="18073" cap="flat">
              <a:noFill/>
              <a:prstDash val="solid"/>
              <a:miter/>
            </a:ln>
          </p:spPr>
          <p:txBody>
            <a:bodyPr rtlCol="0" anchor="ctr"/>
            <a:lstStyle/>
            <a:p>
              <a:endParaRPr lang="en-US"/>
            </a:p>
          </p:txBody>
        </p:sp>
        <p:sp>
          <p:nvSpPr>
            <p:cNvPr id="737" name="Freeform 736">
              <a:extLst>
                <a:ext uri="{FF2B5EF4-FFF2-40B4-BE49-F238E27FC236}">
                  <a16:creationId xmlns:a16="http://schemas.microsoft.com/office/drawing/2014/main" id="{830A7A58-8AF3-824F-9CF4-928A9FA4644E}"/>
                </a:ext>
              </a:extLst>
            </p:cNvPr>
            <p:cNvSpPr/>
            <p:nvPr/>
          </p:nvSpPr>
          <p:spPr>
            <a:xfrm>
              <a:off x="8125576" y="3664618"/>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3 h 120149"/>
                <a:gd name="connsiteX5" fmla="*/ 66552 w 77752"/>
                <a:gd name="connsiteY5" fmla="*/ 117983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solidFill>
              <a:srgbClr val="7EB4B4"/>
            </a:solidFill>
            <a:ln w="18073" cap="flat">
              <a:noFill/>
              <a:prstDash val="solid"/>
              <a:miter/>
            </a:ln>
          </p:spPr>
          <p:txBody>
            <a:bodyPr rtlCol="0" anchor="ctr"/>
            <a:lstStyle/>
            <a:p>
              <a:endParaRPr lang="en-US"/>
            </a:p>
          </p:txBody>
        </p:sp>
        <p:sp>
          <p:nvSpPr>
            <p:cNvPr id="738" name="Freeform 737">
              <a:extLst>
                <a:ext uri="{FF2B5EF4-FFF2-40B4-BE49-F238E27FC236}">
                  <a16:creationId xmlns:a16="http://schemas.microsoft.com/office/drawing/2014/main" id="{71A398FE-6282-A349-B9A8-CCE213175039}"/>
                </a:ext>
              </a:extLst>
            </p:cNvPr>
            <p:cNvSpPr/>
            <p:nvPr/>
          </p:nvSpPr>
          <p:spPr>
            <a:xfrm>
              <a:off x="7821926" y="3966830"/>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4 h 120149"/>
                <a:gd name="connsiteX5" fmla="*/ 66552 w 77753"/>
                <a:gd name="connsiteY5" fmla="*/ 117984 h 120149"/>
                <a:gd name="connsiteX6" fmla="*/ 39441 w 77753"/>
                <a:gd name="connsiteY6" fmla="*/ 108935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8" y="2166"/>
                    <a:pt x="39441" y="11214"/>
                  </a:cubicBezTo>
                  <a:lnTo>
                    <a:pt x="75590" y="90839"/>
                  </a:lnTo>
                  <a:cubicBezTo>
                    <a:pt x="81012" y="99887"/>
                    <a:pt x="75590" y="112554"/>
                    <a:pt x="66552" y="117984"/>
                  </a:cubicBezTo>
                  <a:lnTo>
                    <a:pt x="66552" y="117984"/>
                  </a:lnTo>
                  <a:cubicBezTo>
                    <a:pt x="57515" y="123412"/>
                    <a:pt x="44863" y="117984"/>
                    <a:pt x="39441" y="108935"/>
                  </a:cubicBezTo>
                  <a:lnTo>
                    <a:pt x="3292" y="29311"/>
                  </a:lnTo>
                  <a:cubicBezTo>
                    <a:pt x="-3938" y="18453"/>
                    <a:pt x="1484" y="7595"/>
                    <a:pt x="12329" y="2166"/>
                  </a:cubicBezTo>
                  <a:close/>
                </a:path>
              </a:pathLst>
            </a:custGeom>
            <a:solidFill>
              <a:srgbClr val="7EB4B4"/>
            </a:solidFill>
            <a:ln w="18073" cap="flat">
              <a:noFill/>
              <a:prstDash val="solid"/>
              <a:miter/>
            </a:ln>
          </p:spPr>
          <p:txBody>
            <a:bodyPr rtlCol="0" anchor="ctr"/>
            <a:lstStyle/>
            <a:p>
              <a:endParaRPr lang="en-US"/>
            </a:p>
          </p:txBody>
        </p:sp>
        <p:sp>
          <p:nvSpPr>
            <p:cNvPr id="739" name="Freeform 738">
              <a:extLst>
                <a:ext uri="{FF2B5EF4-FFF2-40B4-BE49-F238E27FC236}">
                  <a16:creationId xmlns:a16="http://schemas.microsoft.com/office/drawing/2014/main" id="{CD92F5FE-A69B-2043-BDBF-4758F356D94A}"/>
                </a:ext>
              </a:extLst>
            </p:cNvPr>
            <p:cNvSpPr/>
            <p:nvPr/>
          </p:nvSpPr>
          <p:spPr>
            <a:xfrm>
              <a:off x="8446977" y="3664776"/>
              <a:ext cx="39763" cy="121445"/>
            </a:xfrm>
            <a:custGeom>
              <a:avLst/>
              <a:gdLst>
                <a:gd name="connsiteX0" fmla="*/ 39764 w 39763"/>
                <a:gd name="connsiteY0" fmla="*/ 20105 h 121445"/>
                <a:gd name="connsiteX1" fmla="*/ 39764 w 39763"/>
                <a:gd name="connsiteY1" fmla="*/ 101539 h 121445"/>
                <a:gd name="connsiteX2" fmla="*/ 19882 w 39763"/>
                <a:gd name="connsiteY2" fmla="*/ 121446 h 121445"/>
                <a:gd name="connsiteX3" fmla="*/ 19882 w 39763"/>
                <a:gd name="connsiteY3" fmla="*/ 121446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6" y="121446"/>
                    <a:pt x="19882" y="121446"/>
                  </a:cubicBezTo>
                  <a:lnTo>
                    <a:pt x="19882" y="121446"/>
                  </a:lnTo>
                  <a:cubicBezTo>
                    <a:pt x="9037" y="121446"/>
                    <a:pt x="0" y="112397"/>
                    <a:pt x="0" y="101539"/>
                  </a:cubicBezTo>
                  <a:lnTo>
                    <a:pt x="0" y="20105"/>
                  </a:lnTo>
                  <a:cubicBezTo>
                    <a:pt x="0" y="9247"/>
                    <a:pt x="9037" y="199"/>
                    <a:pt x="19882" y="199"/>
                  </a:cubicBezTo>
                  <a:lnTo>
                    <a:pt x="19882" y="199"/>
                  </a:lnTo>
                  <a:cubicBezTo>
                    <a:pt x="28919" y="-1611"/>
                    <a:pt x="39764" y="9247"/>
                    <a:pt x="39764" y="20105"/>
                  </a:cubicBezTo>
                  <a:close/>
                </a:path>
              </a:pathLst>
            </a:custGeom>
            <a:solidFill>
              <a:srgbClr val="7EB4B4"/>
            </a:solidFill>
            <a:ln w="18073" cap="flat">
              <a:noFill/>
              <a:prstDash val="solid"/>
              <a:miter/>
            </a:ln>
          </p:spPr>
          <p:txBody>
            <a:bodyPr rtlCol="0" anchor="ctr"/>
            <a:lstStyle/>
            <a:p>
              <a:endParaRPr lang="en-US"/>
            </a:p>
          </p:txBody>
        </p:sp>
        <p:sp>
          <p:nvSpPr>
            <p:cNvPr id="740" name="Freeform 739">
              <a:extLst>
                <a:ext uri="{FF2B5EF4-FFF2-40B4-BE49-F238E27FC236}">
                  <a16:creationId xmlns:a16="http://schemas.microsoft.com/office/drawing/2014/main" id="{E0F64E18-E7F6-7548-BD62-DCA3F067043D}"/>
                </a:ext>
              </a:extLst>
            </p:cNvPr>
            <p:cNvSpPr/>
            <p:nvPr/>
          </p:nvSpPr>
          <p:spPr>
            <a:xfrm>
              <a:off x="8143327" y="3967186"/>
              <a:ext cx="39763" cy="121246"/>
            </a:xfrm>
            <a:custGeom>
              <a:avLst/>
              <a:gdLst>
                <a:gd name="connsiteX0" fmla="*/ 39764 w 39763"/>
                <a:gd name="connsiteY0" fmla="*/ 19906 h 121246"/>
                <a:gd name="connsiteX1" fmla="*/ 39764 w 39763"/>
                <a:gd name="connsiteY1" fmla="*/ 101341 h 121246"/>
                <a:gd name="connsiteX2" fmla="*/ 19882 w 39763"/>
                <a:gd name="connsiteY2" fmla="*/ 121246 h 121246"/>
                <a:gd name="connsiteX3" fmla="*/ 19882 w 39763"/>
                <a:gd name="connsiteY3" fmla="*/ 121246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8"/>
                    <a:pt x="30727" y="121246"/>
                    <a:pt x="19882" y="121246"/>
                  </a:cubicBezTo>
                  <a:lnTo>
                    <a:pt x="19882" y="121246"/>
                  </a:lnTo>
                  <a:cubicBezTo>
                    <a:pt x="9037" y="121246"/>
                    <a:pt x="0" y="112198"/>
                    <a:pt x="0" y="101341"/>
                  </a:cubicBezTo>
                  <a:lnTo>
                    <a:pt x="0" y="19906"/>
                  </a:lnTo>
                  <a:cubicBezTo>
                    <a:pt x="0" y="9048"/>
                    <a:pt x="9037" y="0"/>
                    <a:pt x="19882" y="0"/>
                  </a:cubicBezTo>
                  <a:lnTo>
                    <a:pt x="19882" y="0"/>
                  </a:lnTo>
                  <a:cubicBezTo>
                    <a:pt x="30727" y="0"/>
                    <a:pt x="39764" y="9048"/>
                    <a:pt x="39764" y="19906"/>
                  </a:cubicBezTo>
                  <a:close/>
                </a:path>
              </a:pathLst>
            </a:custGeom>
            <a:solidFill>
              <a:srgbClr val="7EB4B4"/>
            </a:solidFill>
            <a:ln w="18073" cap="flat">
              <a:noFill/>
              <a:prstDash val="solid"/>
              <a:miter/>
            </a:ln>
          </p:spPr>
          <p:txBody>
            <a:bodyPr rtlCol="0" anchor="ctr"/>
            <a:lstStyle/>
            <a:p>
              <a:endParaRPr lang="en-US"/>
            </a:p>
          </p:txBody>
        </p:sp>
        <p:sp>
          <p:nvSpPr>
            <p:cNvPr id="741" name="Freeform 740">
              <a:extLst>
                <a:ext uri="{FF2B5EF4-FFF2-40B4-BE49-F238E27FC236}">
                  <a16:creationId xmlns:a16="http://schemas.microsoft.com/office/drawing/2014/main" id="{55DAD241-EBAD-964A-B2EA-A05FF0254D7D}"/>
                </a:ext>
              </a:extLst>
            </p:cNvPr>
            <p:cNvSpPr/>
            <p:nvPr/>
          </p:nvSpPr>
          <p:spPr>
            <a:xfrm>
              <a:off x="8428219" y="3966830"/>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4"/>
                    <a:pt x="65752" y="117984"/>
                  </a:cubicBezTo>
                  <a:lnTo>
                    <a:pt x="65752" y="117984"/>
                  </a:lnTo>
                  <a:cubicBezTo>
                    <a:pt x="56714" y="123412"/>
                    <a:pt x="44062" y="117984"/>
                    <a:pt x="38640" y="108935"/>
                  </a:cubicBezTo>
                  <a:lnTo>
                    <a:pt x="2491" y="29311"/>
                  </a:lnTo>
                  <a:cubicBezTo>
                    <a:pt x="-2931" y="18453"/>
                    <a:pt x="684" y="7595"/>
                    <a:pt x="11528" y="2166"/>
                  </a:cubicBezTo>
                  <a:close/>
                </a:path>
              </a:pathLst>
            </a:custGeom>
            <a:solidFill>
              <a:srgbClr val="7EB4B4"/>
            </a:solidFill>
            <a:ln w="18073" cap="flat">
              <a:noFill/>
              <a:prstDash val="solid"/>
              <a:miter/>
            </a:ln>
          </p:spPr>
          <p:txBody>
            <a:bodyPr rtlCol="0" anchor="ctr"/>
            <a:lstStyle/>
            <a:p>
              <a:endParaRPr lang="en-US"/>
            </a:p>
          </p:txBody>
        </p:sp>
        <p:sp>
          <p:nvSpPr>
            <p:cNvPr id="742" name="Freeform 741">
              <a:extLst>
                <a:ext uri="{FF2B5EF4-FFF2-40B4-BE49-F238E27FC236}">
                  <a16:creationId xmlns:a16="http://schemas.microsoft.com/office/drawing/2014/main" id="{0662EAC2-8129-5F4A-B451-B501B06131A6}"/>
                </a:ext>
              </a:extLst>
            </p:cNvPr>
            <p:cNvSpPr/>
            <p:nvPr userDrawn="1"/>
          </p:nvSpPr>
          <p:spPr>
            <a:xfrm>
              <a:off x="8748819" y="3360954"/>
              <a:ext cx="39763" cy="121246"/>
            </a:xfrm>
            <a:custGeom>
              <a:avLst/>
              <a:gdLst>
                <a:gd name="connsiteX0" fmla="*/ 39764 w 39763"/>
                <a:gd name="connsiteY0" fmla="*/ 19906 h 121246"/>
                <a:gd name="connsiteX1" fmla="*/ 39764 w 39763"/>
                <a:gd name="connsiteY1" fmla="*/ 101341 h 121246"/>
                <a:gd name="connsiteX2" fmla="*/ 19882 w 39763"/>
                <a:gd name="connsiteY2" fmla="*/ 121246 h 121246"/>
                <a:gd name="connsiteX3" fmla="*/ 19882 w 39763"/>
                <a:gd name="connsiteY3" fmla="*/ 121246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8"/>
                    <a:pt x="30727" y="121246"/>
                    <a:pt x="19882" y="121246"/>
                  </a:cubicBezTo>
                  <a:lnTo>
                    <a:pt x="19882" y="121246"/>
                  </a:lnTo>
                  <a:cubicBezTo>
                    <a:pt x="9037" y="121246"/>
                    <a:pt x="0" y="112198"/>
                    <a:pt x="0" y="101341"/>
                  </a:cubicBezTo>
                  <a:lnTo>
                    <a:pt x="0" y="19906"/>
                  </a:lnTo>
                  <a:cubicBezTo>
                    <a:pt x="0" y="9048"/>
                    <a:pt x="9037" y="0"/>
                    <a:pt x="19882" y="0"/>
                  </a:cubicBezTo>
                  <a:lnTo>
                    <a:pt x="19882" y="0"/>
                  </a:lnTo>
                  <a:cubicBezTo>
                    <a:pt x="30727" y="0"/>
                    <a:pt x="39764" y="9048"/>
                    <a:pt x="39764" y="19906"/>
                  </a:cubicBezTo>
                  <a:close/>
                </a:path>
              </a:pathLst>
            </a:custGeom>
            <a:solidFill>
              <a:srgbClr val="7EB4B4"/>
            </a:solidFill>
            <a:ln w="18073" cap="flat">
              <a:noFill/>
              <a:prstDash val="solid"/>
              <a:miter/>
            </a:ln>
          </p:spPr>
          <p:txBody>
            <a:bodyPr rtlCol="0" anchor="ctr"/>
            <a:lstStyle/>
            <a:p>
              <a:endParaRPr lang="en-US"/>
            </a:p>
          </p:txBody>
        </p:sp>
        <p:sp>
          <p:nvSpPr>
            <p:cNvPr id="743" name="Freeform 742">
              <a:extLst>
                <a:ext uri="{FF2B5EF4-FFF2-40B4-BE49-F238E27FC236}">
                  <a16:creationId xmlns:a16="http://schemas.microsoft.com/office/drawing/2014/main" id="{E05F6547-AFBF-DC41-A6B0-C6BFAE225EC4}"/>
                </a:ext>
              </a:extLst>
            </p:cNvPr>
            <p:cNvSpPr/>
            <p:nvPr/>
          </p:nvSpPr>
          <p:spPr>
            <a:xfrm>
              <a:off x="9033711" y="3360597"/>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4"/>
                    <a:pt x="65752" y="117984"/>
                  </a:cubicBezTo>
                  <a:lnTo>
                    <a:pt x="65752" y="117984"/>
                  </a:lnTo>
                  <a:cubicBezTo>
                    <a:pt x="56714" y="123412"/>
                    <a:pt x="44062" y="117984"/>
                    <a:pt x="38640" y="108935"/>
                  </a:cubicBezTo>
                  <a:lnTo>
                    <a:pt x="2491" y="29311"/>
                  </a:lnTo>
                  <a:cubicBezTo>
                    <a:pt x="-2931" y="18453"/>
                    <a:pt x="684" y="7595"/>
                    <a:pt x="11528" y="2166"/>
                  </a:cubicBezTo>
                  <a:close/>
                </a:path>
              </a:pathLst>
            </a:custGeom>
            <a:solidFill>
              <a:srgbClr val="7EB4B4"/>
            </a:solidFill>
            <a:ln w="18073" cap="flat">
              <a:noFill/>
              <a:prstDash val="solid"/>
              <a:miter/>
            </a:ln>
          </p:spPr>
          <p:txBody>
            <a:bodyPr rtlCol="0" anchor="ctr"/>
            <a:lstStyle/>
            <a:p>
              <a:endParaRPr lang="en-US"/>
            </a:p>
          </p:txBody>
        </p:sp>
        <p:sp>
          <p:nvSpPr>
            <p:cNvPr id="744" name="Freeform 743">
              <a:extLst>
                <a:ext uri="{FF2B5EF4-FFF2-40B4-BE49-F238E27FC236}">
                  <a16:creationId xmlns:a16="http://schemas.microsoft.com/office/drawing/2014/main" id="{F25BB263-B775-DA48-9F93-596E19F125A3}"/>
                </a:ext>
              </a:extLst>
            </p:cNvPr>
            <p:cNvSpPr/>
            <p:nvPr/>
          </p:nvSpPr>
          <p:spPr>
            <a:xfrm>
              <a:off x="9336561" y="3360597"/>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4"/>
                    <a:pt x="66552" y="117984"/>
                  </a:cubicBezTo>
                  <a:lnTo>
                    <a:pt x="66552" y="117984"/>
                  </a:lnTo>
                  <a:cubicBezTo>
                    <a:pt x="57515" y="123412"/>
                    <a:pt x="44863" y="117984"/>
                    <a:pt x="39441" y="108935"/>
                  </a:cubicBezTo>
                  <a:lnTo>
                    <a:pt x="3292" y="29311"/>
                  </a:lnTo>
                  <a:cubicBezTo>
                    <a:pt x="-3938" y="18453"/>
                    <a:pt x="1484" y="7595"/>
                    <a:pt x="12329" y="2166"/>
                  </a:cubicBezTo>
                  <a:close/>
                </a:path>
              </a:pathLst>
            </a:custGeom>
            <a:solidFill>
              <a:srgbClr val="7EB4B4"/>
            </a:solidFill>
            <a:ln w="18073" cap="flat">
              <a:noFill/>
              <a:prstDash val="solid"/>
              <a:miter/>
            </a:ln>
          </p:spPr>
          <p:txBody>
            <a:bodyPr rtlCol="0" anchor="ctr"/>
            <a:lstStyle/>
            <a:p>
              <a:endParaRPr lang="en-US"/>
            </a:p>
          </p:txBody>
        </p:sp>
        <p:sp>
          <p:nvSpPr>
            <p:cNvPr id="745" name="Freeform 744">
              <a:extLst>
                <a:ext uri="{FF2B5EF4-FFF2-40B4-BE49-F238E27FC236}">
                  <a16:creationId xmlns:a16="http://schemas.microsoft.com/office/drawing/2014/main" id="{639A1693-4DFA-504A-9A14-93E1101F0F9D}"/>
                </a:ext>
              </a:extLst>
            </p:cNvPr>
            <p:cNvSpPr/>
            <p:nvPr/>
          </p:nvSpPr>
          <p:spPr>
            <a:xfrm>
              <a:off x="8731068" y="3664618"/>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3 h 120149"/>
                <a:gd name="connsiteX5" fmla="*/ 66552 w 77752"/>
                <a:gd name="connsiteY5" fmla="*/ 117983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solidFill>
              <a:srgbClr val="7EB4B4"/>
            </a:solidFill>
            <a:ln w="18073" cap="flat">
              <a:noFill/>
              <a:prstDash val="solid"/>
              <a:miter/>
            </a:ln>
          </p:spPr>
          <p:txBody>
            <a:bodyPr rtlCol="0" anchor="ctr"/>
            <a:lstStyle/>
            <a:p>
              <a:endParaRPr lang="en-US"/>
            </a:p>
          </p:txBody>
        </p:sp>
        <p:sp>
          <p:nvSpPr>
            <p:cNvPr id="746" name="Freeform 745">
              <a:extLst>
                <a:ext uri="{FF2B5EF4-FFF2-40B4-BE49-F238E27FC236}">
                  <a16:creationId xmlns:a16="http://schemas.microsoft.com/office/drawing/2014/main" id="{09E459B7-76F8-5A42-BB70-2BD5FC0AA3C4}"/>
                </a:ext>
              </a:extLst>
            </p:cNvPr>
            <p:cNvSpPr/>
            <p:nvPr/>
          </p:nvSpPr>
          <p:spPr>
            <a:xfrm>
              <a:off x="9033711" y="3664618"/>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3 h 120149"/>
                <a:gd name="connsiteX5" fmla="*/ 65752 w 76952"/>
                <a:gd name="connsiteY5" fmla="*/ 117983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3"/>
                  </a:cubicBezTo>
                  <a:lnTo>
                    <a:pt x="65752" y="117983"/>
                  </a:lnTo>
                  <a:cubicBezTo>
                    <a:pt x="56714" y="123413"/>
                    <a:pt x="44062" y="117983"/>
                    <a:pt x="38640" y="108935"/>
                  </a:cubicBezTo>
                  <a:lnTo>
                    <a:pt x="2491" y="29311"/>
                  </a:lnTo>
                  <a:cubicBezTo>
                    <a:pt x="-2931" y="18453"/>
                    <a:pt x="684" y="7595"/>
                    <a:pt x="11528" y="2166"/>
                  </a:cubicBezTo>
                  <a:close/>
                </a:path>
              </a:pathLst>
            </a:custGeom>
            <a:solidFill>
              <a:srgbClr val="7EB4B4"/>
            </a:solidFill>
            <a:ln w="18073" cap="flat">
              <a:noFill/>
              <a:prstDash val="solid"/>
              <a:miter/>
            </a:ln>
          </p:spPr>
          <p:txBody>
            <a:bodyPr rtlCol="0" anchor="ctr"/>
            <a:lstStyle/>
            <a:p>
              <a:endParaRPr lang="en-US"/>
            </a:p>
          </p:txBody>
        </p:sp>
        <p:sp>
          <p:nvSpPr>
            <p:cNvPr id="747" name="Freeform 746">
              <a:extLst>
                <a:ext uri="{FF2B5EF4-FFF2-40B4-BE49-F238E27FC236}">
                  <a16:creationId xmlns:a16="http://schemas.microsoft.com/office/drawing/2014/main" id="{A30DC487-CA60-4A4C-B575-16EE1CA2407B}"/>
                </a:ext>
              </a:extLst>
            </p:cNvPr>
            <p:cNvSpPr/>
            <p:nvPr/>
          </p:nvSpPr>
          <p:spPr>
            <a:xfrm>
              <a:off x="8731068" y="3966830"/>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4"/>
                    <a:pt x="66552" y="117984"/>
                  </a:cubicBezTo>
                  <a:lnTo>
                    <a:pt x="66552" y="117984"/>
                  </a:lnTo>
                  <a:cubicBezTo>
                    <a:pt x="57515" y="123412"/>
                    <a:pt x="44863" y="117984"/>
                    <a:pt x="39441" y="108935"/>
                  </a:cubicBezTo>
                  <a:lnTo>
                    <a:pt x="3292" y="29311"/>
                  </a:lnTo>
                  <a:cubicBezTo>
                    <a:pt x="-3938" y="18453"/>
                    <a:pt x="1484" y="7595"/>
                    <a:pt x="12329" y="2166"/>
                  </a:cubicBezTo>
                  <a:close/>
                </a:path>
              </a:pathLst>
            </a:custGeom>
            <a:solidFill>
              <a:srgbClr val="7EB4B4"/>
            </a:solidFill>
            <a:ln w="18073" cap="flat">
              <a:noFill/>
              <a:prstDash val="solid"/>
              <a:miter/>
            </a:ln>
          </p:spPr>
          <p:txBody>
            <a:bodyPr rtlCol="0" anchor="ctr"/>
            <a:lstStyle/>
            <a:p>
              <a:endParaRPr lang="en-US"/>
            </a:p>
          </p:txBody>
        </p:sp>
        <p:sp>
          <p:nvSpPr>
            <p:cNvPr id="748" name="Freeform 747">
              <a:extLst>
                <a:ext uri="{FF2B5EF4-FFF2-40B4-BE49-F238E27FC236}">
                  <a16:creationId xmlns:a16="http://schemas.microsoft.com/office/drawing/2014/main" id="{CFA47E8F-C0CC-1B45-8E3E-E6EC4C503543}"/>
                </a:ext>
              </a:extLst>
            </p:cNvPr>
            <p:cNvSpPr/>
            <p:nvPr/>
          </p:nvSpPr>
          <p:spPr>
            <a:xfrm>
              <a:off x="9356120" y="3664776"/>
              <a:ext cx="39763" cy="121445"/>
            </a:xfrm>
            <a:custGeom>
              <a:avLst/>
              <a:gdLst>
                <a:gd name="connsiteX0" fmla="*/ 39764 w 39763"/>
                <a:gd name="connsiteY0" fmla="*/ 20105 h 121445"/>
                <a:gd name="connsiteX1" fmla="*/ 39764 w 39763"/>
                <a:gd name="connsiteY1" fmla="*/ 101539 h 121445"/>
                <a:gd name="connsiteX2" fmla="*/ 19882 w 39763"/>
                <a:gd name="connsiteY2" fmla="*/ 121446 h 121445"/>
                <a:gd name="connsiteX3" fmla="*/ 19882 w 39763"/>
                <a:gd name="connsiteY3" fmla="*/ 121446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6" y="121446"/>
                    <a:pt x="19882" y="121446"/>
                  </a:cubicBezTo>
                  <a:lnTo>
                    <a:pt x="19882" y="121446"/>
                  </a:lnTo>
                  <a:cubicBezTo>
                    <a:pt x="9037" y="121446"/>
                    <a:pt x="0" y="112397"/>
                    <a:pt x="0" y="101539"/>
                  </a:cubicBezTo>
                  <a:lnTo>
                    <a:pt x="0" y="20105"/>
                  </a:lnTo>
                  <a:cubicBezTo>
                    <a:pt x="0" y="9247"/>
                    <a:pt x="9037" y="199"/>
                    <a:pt x="19882" y="199"/>
                  </a:cubicBezTo>
                  <a:lnTo>
                    <a:pt x="19882" y="199"/>
                  </a:lnTo>
                  <a:cubicBezTo>
                    <a:pt x="28919" y="-1611"/>
                    <a:pt x="39764" y="9247"/>
                    <a:pt x="39764" y="20105"/>
                  </a:cubicBezTo>
                  <a:close/>
                </a:path>
              </a:pathLst>
            </a:custGeom>
            <a:solidFill>
              <a:srgbClr val="7EB4B4"/>
            </a:solidFill>
            <a:ln w="18073" cap="flat">
              <a:noFill/>
              <a:prstDash val="solid"/>
              <a:miter/>
            </a:ln>
          </p:spPr>
          <p:txBody>
            <a:bodyPr rtlCol="0" anchor="ctr"/>
            <a:lstStyle/>
            <a:p>
              <a:endParaRPr lang="en-US"/>
            </a:p>
          </p:txBody>
        </p:sp>
        <p:sp>
          <p:nvSpPr>
            <p:cNvPr id="749" name="Freeform 748">
              <a:extLst>
                <a:ext uri="{FF2B5EF4-FFF2-40B4-BE49-F238E27FC236}">
                  <a16:creationId xmlns:a16="http://schemas.microsoft.com/office/drawing/2014/main" id="{595242F6-51A1-E746-B380-1C4337377B9B}"/>
                </a:ext>
              </a:extLst>
            </p:cNvPr>
            <p:cNvSpPr/>
            <p:nvPr/>
          </p:nvSpPr>
          <p:spPr>
            <a:xfrm>
              <a:off x="9052470" y="3967186"/>
              <a:ext cx="39763" cy="121246"/>
            </a:xfrm>
            <a:custGeom>
              <a:avLst/>
              <a:gdLst>
                <a:gd name="connsiteX0" fmla="*/ 39764 w 39763"/>
                <a:gd name="connsiteY0" fmla="*/ 19906 h 121246"/>
                <a:gd name="connsiteX1" fmla="*/ 39764 w 39763"/>
                <a:gd name="connsiteY1" fmla="*/ 101341 h 121246"/>
                <a:gd name="connsiteX2" fmla="*/ 19882 w 39763"/>
                <a:gd name="connsiteY2" fmla="*/ 121246 h 121246"/>
                <a:gd name="connsiteX3" fmla="*/ 19882 w 39763"/>
                <a:gd name="connsiteY3" fmla="*/ 121246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8"/>
                    <a:pt x="30726" y="121246"/>
                    <a:pt x="19882" y="121246"/>
                  </a:cubicBezTo>
                  <a:lnTo>
                    <a:pt x="19882" y="121246"/>
                  </a:lnTo>
                  <a:cubicBezTo>
                    <a:pt x="9037" y="121246"/>
                    <a:pt x="0" y="112198"/>
                    <a:pt x="0" y="101341"/>
                  </a:cubicBezTo>
                  <a:lnTo>
                    <a:pt x="0" y="19906"/>
                  </a:lnTo>
                  <a:cubicBezTo>
                    <a:pt x="0" y="9048"/>
                    <a:pt x="9037" y="0"/>
                    <a:pt x="19882" y="0"/>
                  </a:cubicBezTo>
                  <a:lnTo>
                    <a:pt x="19882" y="0"/>
                  </a:lnTo>
                  <a:cubicBezTo>
                    <a:pt x="30726" y="0"/>
                    <a:pt x="39764" y="9048"/>
                    <a:pt x="39764" y="19906"/>
                  </a:cubicBezTo>
                  <a:close/>
                </a:path>
              </a:pathLst>
            </a:custGeom>
            <a:solidFill>
              <a:srgbClr val="7EB4B4"/>
            </a:solidFill>
            <a:ln w="18073" cap="flat">
              <a:noFill/>
              <a:prstDash val="solid"/>
              <a:miter/>
            </a:ln>
          </p:spPr>
          <p:txBody>
            <a:bodyPr rtlCol="0" anchor="ctr"/>
            <a:lstStyle/>
            <a:p>
              <a:endParaRPr lang="en-US"/>
            </a:p>
          </p:txBody>
        </p:sp>
        <p:sp>
          <p:nvSpPr>
            <p:cNvPr id="750" name="Freeform 749">
              <a:extLst>
                <a:ext uri="{FF2B5EF4-FFF2-40B4-BE49-F238E27FC236}">
                  <a16:creationId xmlns:a16="http://schemas.microsoft.com/office/drawing/2014/main" id="{AAF2972D-F1BA-574F-86F1-6966A1FB15B5}"/>
                </a:ext>
              </a:extLst>
            </p:cNvPr>
            <p:cNvSpPr/>
            <p:nvPr/>
          </p:nvSpPr>
          <p:spPr>
            <a:xfrm>
              <a:off x="9336561" y="3966830"/>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4"/>
                    <a:pt x="66552" y="117984"/>
                  </a:cubicBezTo>
                  <a:lnTo>
                    <a:pt x="66552" y="117984"/>
                  </a:lnTo>
                  <a:cubicBezTo>
                    <a:pt x="57515" y="123412"/>
                    <a:pt x="44863" y="117984"/>
                    <a:pt x="39441" y="108935"/>
                  </a:cubicBezTo>
                  <a:lnTo>
                    <a:pt x="3292" y="29311"/>
                  </a:lnTo>
                  <a:cubicBezTo>
                    <a:pt x="-3938" y="18453"/>
                    <a:pt x="1484" y="7595"/>
                    <a:pt x="12329" y="2166"/>
                  </a:cubicBezTo>
                  <a:close/>
                </a:path>
              </a:pathLst>
            </a:custGeom>
            <a:solidFill>
              <a:srgbClr val="7EB4B4"/>
            </a:solidFill>
            <a:ln w="18073" cap="flat">
              <a:noFill/>
              <a:prstDash val="solid"/>
              <a:miter/>
            </a:ln>
          </p:spPr>
          <p:txBody>
            <a:bodyPr rtlCol="0" anchor="ctr"/>
            <a:lstStyle/>
            <a:p>
              <a:endParaRPr lang="en-US"/>
            </a:p>
          </p:txBody>
        </p:sp>
        <p:sp>
          <p:nvSpPr>
            <p:cNvPr id="751" name="Freeform 750">
              <a:extLst>
                <a:ext uri="{FF2B5EF4-FFF2-40B4-BE49-F238E27FC236}">
                  <a16:creationId xmlns:a16="http://schemas.microsoft.com/office/drawing/2014/main" id="{1771E024-2B0A-1545-9A19-EF4790E558A8}"/>
                </a:ext>
              </a:extLst>
            </p:cNvPr>
            <p:cNvSpPr/>
            <p:nvPr userDrawn="1"/>
          </p:nvSpPr>
          <p:spPr>
            <a:xfrm>
              <a:off x="9657962" y="3360954"/>
              <a:ext cx="39763" cy="121246"/>
            </a:xfrm>
            <a:custGeom>
              <a:avLst/>
              <a:gdLst>
                <a:gd name="connsiteX0" fmla="*/ 39764 w 39763"/>
                <a:gd name="connsiteY0" fmla="*/ 19906 h 121246"/>
                <a:gd name="connsiteX1" fmla="*/ 39764 w 39763"/>
                <a:gd name="connsiteY1" fmla="*/ 101341 h 121246"/>
                <a:gd name="connsiteX2" fmla="*/ 19882 w 39763"/>
                <a:gd name="connsiteY2" fmla="*/ 121246 h 121246"/>
                <a:gd name="connsiteX3" fmla="*/ 19882 w 39763"/>
                <a:gd name="connsiteY3" fmla="*/ 121246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8"/>
                    <a:pt x="30726" y="121246"/>
                    <a:pt x="19882" y="121246"/>
                  </a:cubicBezTo>
                  <a:lnTo>
                    <a:pt x="19882" y="121246"/>
                  </a:lnTo>
                  <a:cubicBezTo>
                    <a:pt x="9037" y="121246"/>
                    <a:pt x="0" y="112198"/>
                    <a:pt x="0" y="101341"/>
                  </a:cubicBezTo>
                  <a:lnTo>
                    <a:pt x="0" y="19906"/>
                  </a:lnTo>
                  <a:cubicBezTo>
                    <a:pt x="0" y="9048"/>
                    <a:pt x="9037" y="0"/>
                    <a:pt x="19882" y="0"/>
                  </a:cubicBezTo>
                  <a:lnTo>
                    <a:pt x="19882" y="0"/>
                  </a:lnTo>
                  <a:cubicBezTo>
                    <a:pt x="30726" y="0"/>
                    <a:pt x="39764" y="9048"/>
                    <a:pt x="39764" y="19906"/>
                  </a:cubicBezTo>
                  <a:close/>
                </a:path>
              </a:pathLst>
            </a:custGeom>
            <a:solidFill>
              <a:srgbClr val="7EB4B4"/>
            </a:solidFill>
            <a:ln w="18073" cap="flat">
              <a:noFill/>
              <a:prstDash val="solid"/>
              <a:miter/>
            </a:ln>
          </p:spPr>
          <p:txBody>
            <a:bodyPr rtlCol="0" anchor="ctr"/>
            <a:lstStyle/>
            <a:p>
              <a:endParaRPr lang="en-US"/>
            </a:p>
          </p:txBody>
        </p:sp>
        <p:sp>
          <p:nvSpPr>
            <p:cNvPr id="752" name="Freeform 751">
              <a:extLst>
                <a:ext uri="{FF2B5EF4-FFF2-40B4-BE49-F238E27FC236}">
                  <a16:creationId xmlns:a16="http://schemas.microsoft.com/office/drawing/2014/main" id="{C1CD8B6E-C108-C349-902D-E682ABC2A23F}"/>
                </a:ext>
              </a:extLst>
            </p:cNvPr>
            <p:cNvSpPr/>
            <p:nvPr/>
          </p:nvSpPr>
          <p:spPr>
            <a:xfrm>
              <a:off x="9942854" y="3360597"/>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4"/>
                    <a:pt x="65752" y="117984"/>
                  </a:cubicBezTo>
                  <a:lnTo>
                    <a:pt x="65752" y="117984"/>
                  </a:lnTo>
                  <a:cubicBezTo>
                    <a:pt x="56714" y="123412"/>
                    <a:pt x="44062" y="117984"/>
                    <a:pt x="38640" y="108935"/>
                  </a:cubicBezTo>
                  <a:lnTo>
                    <a:pt x="2491" y="29311"/>
                  </a:lnTo>
                  <a:cubicBezTo>
                    <a:pt x="-2931" y="18453"/>
                    <a:pt x="684" y="7595"/>
                    <a:pt x="11528" y="2166"/>
                  </a:cubicBezTo>
                  <a:close/>
                </a:path>
              </a:pathLst>
            </a:custGeom>
            <a:solidFill>
              <a:srgbClr val="7EB4B4"/>
            </a:solidFill>
            <a:ln w="18073" cap="flat">
              <a:noFill/>
              <a:prstDash val="solid"/>
              <a:miter/>
            </a:ln>
          </p:spPr>
          <p:txBody>
            <a:bodyPr rtlCol="0" anchor="ctr"/>
            <a:lstStyle/>
            <a:p>
              <a:endParaRPr lang="en-US"/>
            </a:p>
          </p:txBody>
        </p:sp>
        <p:sp>
          <p:nvSpPr>
            <p:cNvPr id="753" name="Freeform 752">
              <a:extLst>
                <a:ext uri="{FF2B5EF4-FFF2-40B4-BE49-F238E27FC236}">
                  <a16:creationId xmlns:a16="http://schemas.microsoft.com/office/drawing/2014/main" id="{314BE234-5DBA-2847-99FB-298EBBC11711}"/>
                </a:ext>
              </a:extLst>
            </p:cNvPr>
            <p:cNvSpPr/>
            <p:nvPr/>
          </p:nvSpPr>
          <p:spPr>
            <a:xfrm>
              <a:off x="10245703" y="3360597"/>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4 h 120149"/>
                <a:gd name="connsiteX5" fmla="*/ 66552 w 77753"/>
                <a:gd name="connsiteY5" fmla="*/ 117984 h 120149"/>
                <a:gd name="connsiteX6" fmla="*/ 39441 w 77753"/>
                <a:gd name="connsiteY6" fmla="*/ 108935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9" y="2166"/>
                    <a:pt x="39441" y="11214"/>
                  </a:cubicBezTo>
                  <a:lnTo>
                    <a:pt x="75590" y="90839"/>
                  </a:lnTo>
                  <a:cubicBezTo>
                    <a:pt x="81012" y="99887"/>
                    <a:pt x="75590" y="112554"/>
                    <a:pt x="66552" y="117984"/>
                  </a:cubicBezTo>
                  <a:lnTo>
                    <a:pt x="66552" y="117984"/>
                  </a:lnTo>
                  <a:cubicBezTo>
                    <a:pt x="57515" y="123412"/>
                    <a:pt x="44863" y="117984"/>
                    <a:pt x="39441" y="108935"/>
                  </a:cubicBezTo>
                  <a:lnTo>
                    <a:pt x="3292" y="29311"/>
                  </a:lnTo>
                  <a:cubicBezTo>
                    <a:pt x="-3938" y="18453"/>
                    <a:pt x="1484" y="7595"/>
                    <a:pt x="12329" y="2166"/>
                  </a:cubicBezTo>
                  <a:close/>
                </a:path>
              </a:pathLst>
            </a:custGeom>
            <a:solidFill>
              <a:srgbClr val="7EB4B4"/>
            </a:solidFill>
            <a:ln w="18073" cap="flat">
              <a:noFill/>
              <a:prstDash val="solid"/>
              <a:miter/>
            </a:ln>
          </p:spPr>
          <p:txBody>
            <a:bodyPr rtlCol="0" anchor="ctr"/>
            <a:lstStyle/>
            <a:p>
              <a:endParaRPr lang="en-US"/>
            </a:p>
          </p:txBody>
        </p:sp>
        <p:sp>
          <p:nvSpPr>
            <p:cNvPr id="754" name="Freeform 753">
              <a:extLst>
                <a:ext uri="{FF2B5EF4-FFF2-40B4-BE49-F238E27FC236}">
                  <a16:creationId xmlns:a16="http://schemas.microsoft.com/office/drawing/2014/main" id="{12057900-8913-FC4F-B44A-2E7A0D06E676}"/>
                </a:ext>
              </a:extLst>
            </p:cNvPr>
            <p:cNvSpPr/>
            <p:nvPr/>
          </p:nvSpPr>
          <p:spPr>
            <a:xfrm>
              <a:off x="9640211" y="3664618"/>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89 w 77752"/>
                <a:gd name="connsiteY3" fmla="*/ 90839 h 120149"/>
                <a:gd name="connsiteX4" fmla="*/ 66552 w 77752"/>
                <a:gd name="connsiteY4" fmla="*/ 117983 h 120149"/>
                <a:gd name="connsiteX5" fmla="*/ 66552 w 77752"/>
                <a:gd name="connsiteY5" fmla="*/ 117983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89" y="90839"/>
                  </a:lnTo>
                  <a:cubicBezTo>
                    <a:pt x="81012" y="99887"/>
                    <a:pt x="75589" y="112555"/>
                    <a:pt x="66552" y="117983"/>
                  </a:cubicBezTo>
                  <a:lnTo>
                    <a:pt x="66552" y="117983"/>
                  </a:lnTo>
                  <a:cubicBezTo>
                    <a:pt x="57515" y="123413"/>
                    <a:pt x="44863" y="117983"/>
                    <a:pt x="39441" y="108935"/>
                  </a:cubicBezTo>
                  <a:lnTo>
                    <a:pt x="3292" y="29311"/>
                  </a:lnTo>
                  <a:cubicBezTo>
                    <a:pt x="-3938" y="18453"/>
                    <a:pt x="1485" y="7595"/>
                    <a:pt x="12329" y="2166"/>
                  </a:cubicBezTo>
                  <a:close/>
                </a:path>
              </a:pathLst>
            </a:custGeom>
            <a:solidFill>
              <a:srgbClr val="7EB4B4"/>
            </a:solidFill>
            <a:ln w="18073" cap="flat">
              <a:noFill/>
              <a:prstDash val="solid"/>
              <a:miter/>
            </a:ln>
          </p:spPr>
          <p:txBody>
            <a:bodyPr rtlCol="0" anchor="ctr"/>
            <a:lstStyle/>
            <a:p>
              <a:endParaRPr lang="en-US"/>
            </a:p>
          </p:txBody>
        </p:sp>
        <p:sp>
          <p:nvSpPr>
            <p:cNvPr id="755" name="Freeform 754">
              <a:extLst>
                <a:ext uri="{FF2B5EF4-FFF2-40B4-BE49-F238E27FC236}">
                  <a16:creationId xmlns:a16="http://schemas.microsoft.com/office/drawing/2014/main" id="{DB478DE0-1882-714C-A292-961D3D6C2750}"/>
                </a:ext>
              </a:extLst>
            </p:cNvPr>
            <p:cNvSpPr/>
            <p:nvPr/>
          </p:nvSpPr>
          <p:spPr>
            <a:xfrm>
              <a:off x="9942854" y="3664618"/>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3 h 120149"/>
                <a:gd name="connsiteX5" fmla="*/ 65752 w 76952"/>
                <a:gd name="connsiteY5" fmla="*/ 117983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3"/>
                  </a:cubicBezTo>
                  <a:lnTo>
                    <a:pt x="65752" y="117983"/>
                  </a:lnTo>
                  <a:cubicBezTo>
                    <a:pt x="56714" y="123413"/>
                    <a:pt x="44062" y="117983"/>
                    <a:pt x="38640" y="108935"/>
                  </a:cubicBezTo>
                  <a:lnTo>
                    <a:pt x="2491" y="29311"/>
                  </a:lnTo>
                  <a:cubicBezTo>
                    <a:pt x="-2931" y="18453"/>
                    <a:pt x="684" y="7595"/>
                    <a:pt x="11528" y="2166"/>
                  </a:cubicBezTo>
                  <a:close/>
                </a:path>
              </a:pathLst>
            </a:custGeom>
            <a:solidFill>
              <a:srgbClr val="7EB4B4"/>
            </a:solidFill>
            <a:ln w="18073" cap="flat">
              <a:noFill/>
              <a:prstDash val="solid"/>
              <a:miter/>
            </a:ln>
          </p:spPr>
          <p:txBody>
            <a:bodyPr rtlCol="0" anchor="ctr"/>
            <a:lstStyle/>
            <a:p>
              <a:endParaRPr lang="en-US"/>
            </a:p>
          </p:txBody>
        </p:sp>
        <p:sp>
          <p:nvSpPr>
            <p:cNvPr id="756" name="Freeform 755">
              <a:extLst>
                <a:ext uri="{FF2B5EF4-FFF2-40B4-BE49-F238E27FC236}">
                  <a16:creationId xmlns:a16="http://schemas.microsoft.com/office/drawing/2014/main" id="{3B2554F0-B950-9F41-9429-F3C644C2E006}"/>
                </a:ext>
              </a:extLst>
            </p:cNvPr>
            <p:cNvSpPr/>
            <p:nvPr/>
          </p:nvSpPr>
          <p:spPr>
            <a:xfrm>
              <a:off x="9640211" y="3966830"/>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89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89" y="90839"/>
                  </a:lnTo>
                  <a:cubicBezTo>
                    <a:pt x="81012" y="99887"/>
                    <a:pt x="75589" y="112554"/>
                    <a:pt x="66552" y="117984"/>
                  </a:cubicBezTo>
                  <a:lnTo>
                    <a:pt x="66552" y="117984"/>
                  </a:lnTo>
                  <a:cubicBezTo>
                    <a:pt x="57515" y="123412"/>
                    <a:pt x="44863" y="117984"/>
                    <a:pt x="39441" y="108935"/>
                  </a:cubicBezTo>
                  <a:lnTo>
                    <a:pt x="3292" y="29311"/>
                  </a:lnTo>
                  <a:cubicBezTo>
                    <a:pt x="-3938" y="18453"/>
                    <a:pt x="1485" y="7595"/>
                    <a:pt x="12329" y="2166"/>
                  </a:cubicBezTo>
                  <a:close/>
                </a:path>
              </a:pathLst>
            </a:custGeom>
            <a:solidFill>
              <a:srgbClr val="7EB4B4"/>
            </a:solidFill>
            <a:ln w="18073" cap="flat">
              <a:noFill/>
              <a:prstDash val="solid"/>
              <a:miter/>
            </a:ln>
          </p:spPr>
          <p:txBody>
            <a:bodyPr rtlCol="0" anchor="ctr"/>
            <a:lstStyle/>
            <a:p>
              <a:endParaRPr lang="en-US"/>
            </a:p>
          </p:txBody>
        </p:sp>
        <p:sp>
          <p:nvSpPr>
            <p:cNvPr id="757" name="Freeform 756">
              <a:extLst>
                <a:ext uri="{FF2B5EF4-FFF2-40B4-BE49-F238E27FC236}">
                  <a16:creationId xmlns:a16="http://schemas.microsoft.com/office/drawing/2014/main" id="{8546FC7A-D9A0-2348-9ED8-B6A24A03F37C}"/>
                </a:ext>
              </a:extLst>
            </p:cNvPr>
            <p:cNvSpPr/>
            <p:nvPr/>
          </p:nvSpPr>
          <p:spPr>
            <a:xfrm>
              <a:off x="10263455" y="3664776"/>
              <a:ext cx="39763" cy="121445"/>
            </a:xfrm>
            <a:custGeom>
              <a:avLst/>
              <a:gdLst>
                <a:gd name="connsiteX0" fmla="*/ 39763 w 39763"/>
                <a:gd name="connsiteY0" fmla="*/ 20105 h 121445"/>
                <a:gd name="connsiteX1" fmla="*/ 39763 w 39763"/>
                <a:gd name="connsiteY1" fmla="*/ 101539 h 121445"/>
                <a:gd name="connsiteX2" fmla="*/ 19881 w 39763"/>
                <a:gd name="connsiteY2" fmla="*/ 121446 h 121445"/>
                <a:gd name="connsiteX3" fmla="*/ 19881 w 39763"/>
                <a:gd name="connsiteY3" fmla="*/ 121446 h 121445"/>
                <a:gd name="connsiteX4" fmla="*/ 0 w 39763"/>
                <a:gd name="connsiteY4" fmla="*/ 101539 h 121445"/>
                <a:gd name="connsiteX5" fmla="*/ 0 w 39763"/>
                <a:gd name="connsiteY5" fmla="*/ 20105 h 121445"/>
                <a:gd name="connsiteX6" fmla="*/ 19881 w 39763"/>
                <a:gd name="connsiteY6" fmla="*/ 199 h 121445"/>
                <a:gd name="connsiteX7" fmla="*/ 19881 w 39763"/>
                <a:gd name="connsiteY7" fmla="*/ 199 h 121445"/>
                <a:gd name="connsiteX8" fmla="*/ 39763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3" y="20105"/>
                  </a:moveTo>
                  <a:lnTo>
                    <a:pt x="39763" y="101539"/>
                  </a:lnTo>
                  <a:cubicBezTo>
                    <a:pt x="39763" y="112397"/>
                    <a:pt x="30726" y="121446"/>
                    <a:pt x="19881" y="121446"/>
                  </a:cubicBezTo>
                  <a:lnTo>
                    <a:pt x="19881" y="121446"/>
                  </a:lnTo>
                  <a:cubicBezTo>
                    <a:pt x="9037" y="121446"/>
                    <a:pt x="0" y="112397"/>
                    <a:pt x="0" y="101539"/>
                  </a:cubicBezTo>
                  <a:lnTo>
                    <a:pt x="0" y="20105"/>
                  </a:lnTo>
                  <a:cubicBezTo>
                    <a:pt x="0" y="9247"/>
                    <a:pt x="9037" y="199"/>
                    <a:pt x="19881" y="199"/>
                  </a:cubicBezTo>
                  <a:lnTo>
                    <a:pt x="19881" y="199"/>
                  </a:lnTo>
                  <a:cubicBezTo>
                    <a:pt x="30726" y="-1611"/>
                    <a:pt x="39763" y="9247"/>
                    <a:pt x="39763" y="20105"/>
                  </a:cubicBezTo>
                  <a:close/>
                </a:path>
              </a:pathLst>
            </a:custGeom>
            <a:solidFill>
              <a:srgbClr val="7EB4B4"/>
            </a:solidFill>
            <a:ln w="18073" cap="flat">
              <a:noFill/>
              <a:prstDash val="solid"/>
              <a:miter/>
            </a:ln>
          </p:spPr>
          <p:txBody>
            <a:bodyPr rtlCol="0" anchor="ctr"/>
            <a:lstStyle/>
            <a:p>
              <a:endParaRPr lang="en-US"/>
            </a:p>
          </p:txBody>
        </p:sp>
        <p:sp>
          <p:nvSpPr>
            <p:cNvPr id="758" name="Freeform 757">
              <a:extLst>
                <a:ext uri="{FF2B5EF4-FFF2-40B4-BE49-F238E27FC236}">
                  <a16:creationId xmlns:a16="http://schemas.microsoft.com/office/drawing/2014/main" id="{293B462F-C3C0-9744-B536-B7D0AE412AAA}"/>
                </a:ext>
              </a:extLst>
            </p:cNvPr>
            <p:cNvSpPr/>
            <p:nvPr/>
          </p:nvSpPr>
          <p:spPr>
            <a:xfrm>
              <a:off x="9961612" y="3967186"/>
              <a:ext cx="39763" cy="121246"/>
            </a:xfrm>
            <a:custGeom>
              <a:avLst/>
              <a:gdLst>
                <a:gd name="connsiteX0" fmla="*/ 39764 w 39763"/>
                <a:gd name="connsiteY0" fmla="*/ 19906 h 121246"/>
                <a:gd name="connsiteX1" fmla="*/ 39764 w 39763"/>
                <a:gd name="connsiteY1" fmla="*/ 101341 h 121246"/>
                <a:gd name="connsiteX2" fmla="*/ 19882 w 39763"/>
                <a:gd name="connsiteY2" fmla="*/ 121246 h 121246"/>
                <a:gd name="connsiteX3" fmla="*/ 19882 w 39763"/>
                <a:gd name="connsiteY3" fmla="*/ 121246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8"/>
                    <a:pt x="30726" y="121246"/>
                    <a:pt x="19882" y="121246"/>
                  </a:cubicBezTo>
                  <a:lnTo>
                    <a:pt x="19882" y="121246"/>
                  </a:lnTo>
                  <a:cubicBezTo>
                    <a:pt x="9037" y="121246"/>
                    <a:pt x="0" y="112198"/>
                    <a:pt x="0" y="101341"/>
                  </a:cubicBezTo>
                  <a:lnTo>
                    <a:pt x="0" y="19906"/>
                  </a:lnTo>
                  <a:cubicBezTo>
                    <a:pt x="0" y="9048"/>
                    <a:pt x="9037" y="0"/>
                    <a:pt x="19882" y="0"/>
                  </a:cubicBezTo>
                  <a:lnTo>
                    <a:pt x="19882" y="0"/>
                  </a:lnTo>
                  <a:cubicBezTo>
                    <a:pt x="28919" y="0"/>
                    <a:pt x="39764" y="9048"/>
                    <a:pt x="39764" y="19906"/>
                  </a:cubicBezTo>
                  <a:close/>
                </a:path>
              </a:pathLst>
            </a:custGeom>
            <a:solidFill>
              <a:srgbClr val="7EB4B4"/>
            </a:solidFill>
            <a:ln w="18073" cap="flat">
              <a:noFill/>
              <a:prstDash val="solid"/>
              <a:miter/>
            </a:ln>
          </p:spPr>
          <p:txBody>
            <a:bodyPr rtlCol="0" anchor="ctr"/>
            <a:lstStyle/>
            <a:p>
              <a:endParaRPr lang="en-US"/>
            </a:p>
          </p:txBody>
        </p:sp>
        <p:sp>
          <p:nvSpPr>
            <p:cNvPr id="759" name="Freeform 758">
              <a:extLst>
                <a:ext uri="{FF2B5EF4-FFF2-40B4-BE49-F238E27FC236}">
                  <a16:creationId xmlns:a16="http://schemas.microsoft.com/office/drawing/2014/main" id="{0E3321E6-B768-5141-8276-035DFA35F9BB}"/>
                </a:ext>
              </a:extLst>
            </p:cNvPr>
            <p:cNvSpPr/>
            <p:nvPr/>
          </p:nvSpPr>
          <p:spPr>
            <a:xfrm>
              <a:off x="10245703" y="3966830"/>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4 h 120149"/>
                <a:gd name="connsiteX5" fmla="*/ 66552 w 77753"/>
                <a:gd name="connsiteY5" fmla="*/ 117984 h 120149"/>
                <a:gd name="connsiteX6" fmla="*/ 39441 w 77753"/>
                <a:gd name="connsiteY6" fmla="*/ 108935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9" y="2166"/>
                    <a:pt x="39441" y="11214"/>
                  </a:cubicBezTo>
                  <a:lnTo>
                    <a:pt x="75590" y="90839"/>
                  </a:lnTo>
                  <a:cubicBezTo>
                    <a:pt x="81012" y="99887"/>
                    <a:pt x="75590" y="112554"/>
                    <a:pt x="66552" y="117984"/>
                  </a:cubicBezTo>
                  <a:lnTo>
                    <a:pt x="66552" y="117984"/>
                  </a:lnTo>
                  <a:cubicBezTo>
                    <a:pt x="57515" y="123412"/>
                    <a:pt x="44863" y="117984"/>
                    <a:pt x="39441" y="108935"/>
                  </a:cubicBezTo>
                  <a:lnTo>
                    <a:pt x="3292" y="29311"/>
                  </a:lnTo>
                  <a:cubicBezTo>
                    <a:pt x="-3938" y="18453"/>
                    <a:pt x="1484" y="7595"/>
                    <a:pt x="12329" y="2166"/>
                  </a:cubicBezTo>
                  <a:close/>
                </a:path>
              </a:pathLst>
            </a:custGeom>
            <a:solidFill>
              <a:srgbClr val="7EB4B4"/>
            </a:solidFill>
            <a:ln w="18073" cap="flat">
              <a:noFill/>
              <a:prstDash val="solid"/>
              <a:miter/>
            </a:ln>
          </p:spPr>
          <p:txBody>
            <a:bodyPr rtlCol="0" anchor="ctr"/>
            <a:lstStyle/>
            <a:p>
              <a:endParaRPr lang="en-US"/>
            </a:p>
          </p:txBody>
        </p:sp>
        <p:sp>
          <p:nvSpPr>
            <p:cNvPr id="760" name="Freeform 759">
              <a:extLst>
                <a:ext uri="{FF2B5EF4-FFF2-40B4-BE49-F238E27FC236}">
                  <a16:creationId xmlns:a16="http://schemas.microsoft.com/office/drawing/2014/main" id="{7E9DF68F-D732-1E43-9922-7C8809761ED9}"/>
                </a:ext>
              </a:extLst>
            </p:cNvPr>
            <p:cNvSpPr/>
            <p:nvPr userDrawn="1"/>
          </p:nvSpPr>
          <p:spPr>
            <a:xfrm>
              <a:off x="10567105" y="3360954"/>
              <a:ext cx="39763" cy="121246"/>
            </a:xfrm>
            <a:custGeom>
              <a:avLst/>
              <a:gdLst>
                <a:gd name="connsiteX0" fmla="*/ 39764 w 39763"/>
                <a:gd name="connsiteY0" fmla="*/ 19906 h 121246"/>
                <a:gd name="connsiteX1" fmla="*/ 39764 w 39763"/>
                <a:gd name="connsiteY1" fmla="*/ 101341 h 121246"/>
                <a:gd name="connsiteX2" fmla="*/ 19882 w 39763"/>
                <a:gd name="connsiteY2" fmla="*/ 121246 h 121246"/>
                <a:gd name="connsiteX3" fmla="*/ 19882 w 39763"/>
                <a:gd name="connsiteY3" fmla="*/ 121246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8"/>
                    <a:pt x="30727" y="121246"/>
                    <a:pt x="19882" y="121246"/>
                  </a:cubicBezTo>
                  <a:lnTo>
                    <a:pt x="19882" y="121246"/>
                  </a:lnTo>
                  <a:cubicBezTo>
                    <a:pt x="9037" y="121246"/>
                    <a:pt x="0" y="112198"/>
                    <a:pt x="0" y="101341"/>
                  </a:cubicBezTo>
                  <a:lnTo>
                    <a:pt x="0" y="19906"/>
                  </a:lnTo>
                  <a:cubicBezTo>
                    <a:pt x="0" y="9048"/>
                    <a:pt x="9037" y="0"/>
                    <a:pt x="19882" y="0"/>
                  </a:cubicBezTo>
                  <a:lnTo>
                    <a:pt x="19882" y="0"/>
                  </a:lnTo>
                  <a:cubicBezTo>
                    <a:pt x="30727" y="0"/>
                    <a:pt x="39764" y="9048"/>
                    <a:pt x="39764" y="19906"/>
                  </a:cubicBezTo>
                  <a:close/>
                </a:path>
              </a:pathLst>
            </a:custGeom>
            <a:solidFill>
              <a:srgbClr val="7EB4B4"/>
            </a:solidFill>
            <a:ln w="18073" cap="flat">
              <a:noFill/>
              <a:prstDash val="solid"/>
              <a:miter/>
            </a:ln>
          </p:spPr>
          <p:txBody>
            <a:bodyPr rtlCol="0" anchor="ctr"/>
            <a:lstStyle/>
            <a:p>
              <a:endParaRPr lang="en-US"/>
            </a:p>
          </p:txBody>
        </p:sp>
        <p:sp>
          <p:nvSpPr>
            <p:cNvPr id="761" name="Freeform 760">
              <a:extLst>
                <a:ext uri="{FF2B5EF4-FFF2-40B4-BE49-F238E27FC236}">
                  <a16:creationId xmlns:a16="http://schemas.microsoft.com/office/drawing/2014/main" id="{039A8AA1-65B1-C643-8C6A-2E1B254D8C4C}"/>
                </a:ext>
              </a:extLst>
            </p:cNvPr>
            <p:cNvSpPr/>
            <p:nvPr userDrawn="1"/>
          </p:nvSpPr>
          <p:spPr>
            <a:xfrm>
              <a:off x="10851196" y="3360597"/>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4 h 120149"/>
                <a:gd name="connsiteX5" fmla="*/ 66552 w 77753"/>
                <a:gd name="connsiteY5" fmla="*/ 117984 h 120149"/>
                <a:gd name="connsiteX6" fmla="*/ 39441 w 77753"/>
                <a:gd name="connsiteY6" fmla="*/ 108935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9" y="2166"/>
                    <a:pt x="39441" y="11214"/>
                  </a:cubicBezTo>
                  <a:lnTo>
                    <a:pt x="75590" y="90839"/>
                  </a:lnTo>
                  <a:cubicBezTo>
                    <a:pt x="81012" y="99887"/>
                    <a:pt x="75590" y="112554"/>
                    <a:pt x="66552" y="117984"/>
                  </a:cubicBezTo>
                  <a:lnTo>
                    <a:pt x="66552" y="117984"/>
                  </a:lnTo>
                  <a:cubicBezTo>
                    <a:pt x="57515" y="123412"/>
                    <a:pt x="44863" y="117984"/>
                    <a:pt x="39441" y="108935"/>
                  </a:cubicBezTo>
                  <a:lnTo>
                    <a:pt x="3292" y="29311"/>
                  </a:lnTo>
                  <a:cubicBezTo>
                    <a:pt x="-3938" y="18453"/>
                    <a:pt x="1484" y="7595"/>
                    <a:pt x="12329" y="2166"/>
                  </a:cubicBezTo>
                  <a:close/>
                </a:path>
              </a:pathLst>
            </a:custGeom>
            <a:solidFill>
              <a:srgbClr val="7EB4B4"/>
            </a:solidFill>
            <a:ln w="18073" cap="flat">
              <a:noFill/>
              <a:prstDash val="solid"/>
              <a:miter/>
            </a:ln>
          </p:spPr>
          <p:txBody>
            <a:bodyPr rtlCol="0" anchor="ctr"/>
            <a:lstStyle/>
            <a:p>
              <a:endParaRPr lang="en-US"/>
            </a:p>
          </p:txBody>
        </p:sp>
        <p:sp>
          <p:nvSpPr>
            <p:cNvPr id="762" name="Freeform 761">
              <a:extLst>
                <a:ext uri="{FF2B5EF4-FFF2-40B4-BE49-F238E27FC236}">
                  <a16:creationId xmlns:a16="http://schemas.microsoft.com/office/drawing/2014/main" id="{8012D77C-5D77-234A-903E-3A97F8526AEB}"/>
                </a:ext>
              </a:extLst>
            </p:cNvPr>
            <p:cNvSpPr/>
            <p:nvPr/>
          </p:nvSpPr>
          <p:spPr>
            <a:xfrm>
              <a:off x="10548346" y="3664618"/>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3 h 120149"/>
                <a:gd name="connsiteX5" fmla="*/ 65752 w 76952"/>
                <a:gd name="connsiteY5" fmla="*/ 117983 h 120149"/>
                <a:gd name="connsiteX6" fmla="*/ 38640 w 76952"/>
                <a:gd name="connsiteY6" fmla="*/ 108935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3"/>
                  </a:cubicBezTo>
                  <a:lnTo>
                    <a:pt x="65752" y="117983"/>
                  </a:lnTo>
                  <a:cubicBezTo>
                    <a:pt x="56715" y="123413"/>
                    <a:pt x="44062" y="117983"/>
                    <a:pt x="38640" y="108935"/>
                  </a:cubicBezTo>
                  <a:lnTo>
                    <a:pt x="2491" y="29311"/>
                  </a:lnTo>
                  <a:cubicBezTo>
                    <a:pt x="-2931" y="18453"/>
                    <a:pt x="684" y="7595"/>
                    <a:pt x="11529" y="2166"/>
                  </a:cubicBezTo>
                  <a:close/>
                </a:path>
              </a:pathLst>
            </a:custGeom>
            <a:solidFill>
              <a:srgbClr val="7EB4B4"/>
            </a:solidFill>
            <a:ln w="18073" cap="flat">
              <a:noFill/>
              <a:prstDash val="solid"/>
              <a:miter/>
            </a:ln>
          </p:spPr>
          <p:txBody>
            <a:bodyPr rtlCol="0" anchor="ctr"/>
            <a:lstStyle/>
            <a:p>
              <a:endParaRPr lang="en-US"/>
            </a:p>
          </p:txBody>
        </p:sp>
        <p:sp>
          <p:nvSpPr>
            <p:cNvPr id="763" name="Freeform 762">
              <a:extLst>
                <a:ext uri="{FF2B5EF4-FFF2-40B4-BE49-F238E27FC236}">
                  <a16:creationId xmlns:a16="http://schemas.microsoft.com/office/drawing/2014/main" id="{C91BAAE5-3EBF-9B42-A7F6-8242A74845EB}"/>
                </a:ext>
              </a:extLst>
            </p:cNvPr>
            <p:cNvSpPr/>
            <p:nvPr/>
          </p:nvSpPr>
          <p:spPr>
            <a:xfrm>
              <a:off x="10851196" y="3664618"/>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3 h 120149"/>
                <a:gd name="connsiteX5" fmla="*/ 66552 w 77753"/>
                <a:gd name="connsiteY5" fmla="*/ 117983 h 120149"/>
                <a:gd name="connsiteX6" fmla="*/ 39441 w 77753"/>
                <a:gd name="connsiteY6" fmla="*/ 108935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9"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solidFill>
              <a:srgbClr val="7EB4B4"/>
            </a:solidFill>
            <a:ln w="18073" cap="flat">
              <a:noFill/>
              <a:prstDash val="solid"/>
              <a:miter/>
            </a:ln>
          </p:spPr>
          <p:txBody>
            <a:bodyPr rtlCol="0" anchor="ctr"/>
            <a:lstStyle/>
            <a:p>
              <a:endParaRPr lang="en-US"/>
            </a:p>
          </p:txBody>
        </p:sp>
        <p:sp>
          <p:nvSpPr>
            <p:cNvPr id="764" name="Freeform 763">
              <a:extLst>
                <a:ext uri="{FF2B5EF4-FFF2-40B4-BE49-F238E27FC236}">
                  <a16:creationId xmlns:a16="http://schemas.microsoft.com/office/drawing/2014/main" id="{B3FB5BF3-A607-3A41-BD9E-CAE461309704}"/>
                </a:ext>
              </a:extLst>
            </p:cNvPr>
            <p:cNvSpPr/>
            <p:nvPr/>
          </p:nvSpPr>
          <p:spPr>
            <a:xfrm>
              <a:off x="10548346" y="3966830"/>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4"/>
                    <a:pt x="65752" y="117984"/>
                  </a:cubicBezTo>
                  <a:lnTo>
                    <a:pt x="65752" y="117984"/>
                  </a:lnTo>
                  <a:cubicBezTo>
                    <a:pt x="56715" y="123412"/>
                    <a:pt x="44062" y="117984"/>
                    <a:pt x="38640" y="108935"/>
                  </a:cubicBezTo>
                  <a:lnTo>
                    <a:pt x="2491" y="29311"/>
                  </a:lnTo>
                  <a:cubicBezTo>
                    <a:pt x="-2931" y="18453"/>
                    <a:pt x="684" y="7595"/>
                    <a:pt x="11529" y="2166"/>
                  </a:cubicBezTo>
                  <a:close/>
                </a:path>
              </a:pathLst>
            </a:custGeom>
            <a:solidFill>
              <a:srgbClr val="7EB4B4"/>
            </a:solidFill>
            <a:ln w="18073" cap="flat">
              <a:noFill/>
              <a:prstDash val="solid"/>
              <a:miter/>
            </a:ln>
          </p:spPr>
          <p:txBody>
            <a:bodyPr rtlCol="0" anchor="ctr"/>
            <a:lstStyle/>
            <a:p>
              <a:endParaRPr lang="en-US"/>
            </a:p>
          </p:txBody>
        </p:sp>
        <p:sp>
          <p:nvSpPr>
            <p:cNvPr id="765" name="Freeform 764">
              <a:extLst>
                <a:ext uri="{FF2B5EF4-FFF2-40B4-BE49-F238E27FC236}">
                  <a16:creationId xmlns:a16="http://schemas.microsoft.com/office/drawing/2014/main" id="{512364A2-2A8C-9542-9C28-B8918E8DC315}"/>
                </a:ext>
              </a:extLst>
            </p:cNvPr>
            <p:cNvSpPr/>
            <p:nvPr/>
          </p:nvSpPr>
          <p:spPr>
            <a:xfrm>
              <a:off x="10870754" y="3967186"/>
              <a:ext cx="39763" cy="121246"/>
            </a:xfrm>
            <a:custGeom>
              <a:avLst/>
              <a:gdLst>
                <a:gd name="connsiteX0" fmla="*/ 39764 w 39763"/>
                <a:gd name="connsiteY0" fmla="*/ 19906 h 121246"/>
                <a:gd name="connsiteX1" fmla="*/ 39764 w 39763"/>
                <a:gd name="connsiteY1" fmla="*/ 101341 h 121246"/>
                <a:gd name="connsiteX2" fmla="*/ 19882 w 39763"/>
                <a:gd name="connsiteY2" fmla="*/ 121246 h 121246"/>
                <a:gd name="connsiteX3" fmla="*/ 19882 w 39763"/>
                <a:gd name="connsiteY3" fmla="*/ 121246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8"/>
                    <a:pt x="30727" y="121246"/>
                    <a:pt x="19882" y="121246"/>
                  </a:cubicBezTo>
                  <a:lnTo>
                    <a:pt x="19882" y="121246"/>
                  </a:lnTo>
                  <a:cubicBezTo>
                    <a:pt x="9037" y="121246"/>
                    <a:pt x="0" y="112198"/>
                    <a:pt x="0" y="101341"/>
                  </a:cubicBezTo>
                  <a:lnTo>
                    <a:pt x="0" y="19906"/>
                  </a:lnTo>
                  <a:cubicBezTo>
                    <a:pt x="0" y="9048"/>
                    <a:pt x="9037" y="0"/>
                    <a:pt x="19882" y="0"/>
                  </a:cubicBezTo>
                  <a:lnTo>
                    <a:pt x="19882" y="0"/>
                  </a:lnTo>
                  <a:cubicBezTo>
                    <a:pt x="28919" y="0"/>
                    <a:pt x="39764" y="9048"/>
                    <a:pt x="39764" y="19906"/>
                  </a:cubicBezTo>
                  <a:close/>
                </a:path>
              </a:pathLst>
            </a:custGeom>
            <a:solidFill>
              <a:srgbClr val="7EB4B4"/>
            </a:solidFill>
            <a:ln w="18073" cap="flat">
              <a:noFill/>
              <a:prstDash val="solid"/>
              <a:miter/>
            </a:ln>
          </p:spPr>
          <p:txBody>
            <a:bodyPr rtlCol="0" anchor="ctr"/>
            <a:lstStyle/>
            <a:p>
              <a:endParaRPr lang="en-US"/>
            </a:p>
          </p:txBody>
        </p:sp>
        <p:sp>
          <p:nvSpPr>
            <p:cNvPr id="766" name="Freeform 765">
              <a:extLst>
                <a:ext uri="{FF2B5EF4-FFF2-40B4-BE49-F238E27FC236}">
                  <a16:creationId xmlns:a16="http://schemas.microsoft.com/office/drawing/2014/main" id="{4446B7A1-B108-D04F-BF3A-0E79B78C546C}"/>
                </a:ext>
              </a:extLst>
            </p:cNvPr>
            <p:cNvSpPr/>
            <p:nvPr userDrawn="1"/>
          </p:nvSpPr>
          <p:spPr>
            <a:xfrm>
              <a:off x="6896193" y="4274827"/>
              <a:ext cx="39763" cy="117627"/>
            </a:xfrm>
            <a:custGeom>
              <a:avLst/>
              <a:gdLst>
                <a:gd name="connsiteX0" fmla="*/ 30726 w 39763"/>
                <a:gd name="connsiteY0" fmla="*/ 0 h 117627"/>
                <a:gd name="connsiteX1" fmla="*/ 39764 w 39763"/>
                <a:gd name="connsiteY1" fmla="*/ 16287 h 117627"/>
                <a:gd name="connsiteX2" fmla="*/ 39764 w 39763"/>
                <a:gd name="connsiteY2" fmla="*/ 97721 h 117627"/>
                <a:gd name="connsiteX3" fmla="*/ 19882 w 39763"/>
                <a:gd name="connsiteY3" fmla="*/ 117627 h 117627"/>
                <a:gd name="connsiteX4" fmla="*/ 19882 w 39763"/>
                <a:gd name="connsiteY4" fmla="*/ 117627 h 117627"/>
                <a:gd name="connsiteX5" fmla="*/ 0 w 39763"/>
                <a:gd name="connsiteY5" fmla="*/ 97721 h 117627"/>
                <a:gd name="connsiteX6" fmla="*/ 0 w 39763"/>
                <a:gd name="connsiteY6" fmla="*/ 66957 h 117627"/>
                <a:gd name="connsiteX7" fmla="*/ 30726 w 39763"/>
                <a:gd name="connsiteY7" fmla="*/ 0 h 11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763" h="117627">
                  <a:moveTo>
                    <a:pt x="30726" y="0"/>
                  </a:moveTo>
                  <a:cubicBezTo>
                    <a:pt x="36149" y="3619"/>
                    <a:pt x="39764" y="9048"/>
                    <a:pt x="39764" y="16287"/>
                  </a:cubicBezTo>
                  <a:lnTo>
                    <a:pt x="39764" y="97721"/>
                  </a:lnTo>
                  <a:cubicBezTo>
                    <a:pt x="39764" y="108579"/>
                    <a:pt x="30726" y="117627"/>
                    <a:pt x="19882" y="117627"/>
                  </a:cubicBezTo>
                  <a:lnTo>
                    <a:pt x="19882" y="117627"/>
                  </a:lnTo>
                  <a:cubicBezTo>
                    <a:pt x="9037" y="117627"/>
                    <a:pt x="0" y="108579"/>
                    <a:pt x="0" y="97721"/>
                  </a:cubicBezTo>
                  <a:lnTo>
                    <a:pt x="0" y="66957"/>
                  </a:lnTo>
                  <a:lnTo>
                    <a:pt x="30726" y="0"/>
                  </a:lnTo>
                  <a:close/>
                </a:path>
              </a:pathLst>
            </a:custGeom>
            <a:solidFill>
              <a:srgbClr val="7EB4B4"/>
            </a:solidFill>
            <a:ln w="18073" cap="flat">
              <a:noFill/>
              <a:prstDash val="solid"/>
              <a:miter/>
            </a:ln>
          </p:spPr>
          <p:txBody>
            <a:bodyPr rtlCol="0" anchor="ctr"/>
            <a:lstStyle/>
            <a:p>
              <a:endParaRPr lang="en-US"/>
            </a:p>
          </p:txBody>
        </p:sp>
        <p:sp>
          <p:nvSpPr>
            <p:cNvPr id="767" name="Freeform 766">
              <a:extLst>
                <a:ext uri="{FF2B5EF4-FFF2-40B4-BE49-F238E27FC236}">
                  <a16:creationId xmlns:a16="http://schemas.microsoft.com/office/drawing/2014/main" id="{9FC74BDC-4331-8940-B67E-75C9A66C151C}"/>
                </a:ext>
              </a:extLst>
            </p:cNvPr>
            <p:cNvSpPr/>
            <p:nvPr/>
          </p:nvSpPr>
          <p:spPr>
            <a:xfrm>
              <a:off x="7216433" y="4270851"/>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3 h 120149"/>
                <a:gd name="connsiteX5" fmla="*/ 66552 w 77752"/>
                <a:gd name="connsiteY5" fmla="*/ 117983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solidFill>
              <a:srgbClr val="7EB4B4"/>
            </a:solidFill>
            <a:ln w="18073" cap="flat">
              <a:noFill/>
              <a:prstDash val="solid"/>
              <a:miter/>
            </a:ln>
          </p:spPr>
          <p:txBody>
            <a:bodyPr rtlCol="0" anchor="ctr"/>
            <a:lstStyle/>
            <a:p>
              <a:endParaRPr lang="en-US"/>
            </a:p>
          </p:txBody>
        </p:sp>
        <p:sp>
          <p:nvSpPr>
            <p:cNvPr id="768" name="Freeform 767">
              <a:extLst>
                <a:ext uri="{FF2B5EF4-FFF2-40B4-BE49-F238E27FC236}">
                  <a16:creationId xmlns:a16="http://schemas.microsoft.com/office/drawing/2014/main" id="{17654705-C089-4D4D-B409-9A4530AFFF0B}"/>
                </a:ext>
              </a:extLst>
            </p:cNvPr>
            <p:cNvSpPr/>
            <p:nvPr/>
          </p:nvSpPr>
          <p:spPr>
            <a:xfrm>
              <a:off x="7519076" y="4270851"/>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3 h 120149"/>
                <a:gd name="connsiteX5" fmla="*/ 65752 w 76952"/>
                <a:gd name="connsiteY5" fmla="*/ 117983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3"/>
                  </a:cubicBezTo>
                  <a:lnTo>
                    <a:pt x="65752" y="117983"/>
                  </a:lnTo>
                  <a:cubicBezTo>
                    <a:pt x="56714" y="123413"/>
                    <a:pt x="44062" y="117983"/>
                    <a:pt x="38640" y="108935"/>
                  </a:cubicBezTo>
                  <a:lnTo>
                    <a:pt x="2491" y="29311"/>
                  </a:lnTo>
                  <a:cubicBezTo>
                    <a:pt x="-2931" y="18453"/>
                    <a:pt x="684" y="7595"/>
                    <a:pt x="11528" y="2166"/>
                  </a:cubicBezTo>
                  <a:close/>
                </a:path>
              </a:pathLst>
            </a:custGeom>
            <a:solidFill>
              <a:srgbClr val="7EB4B4"/>
            </a:solidFill>
            <a:ln w="18073" cap="flat">
              <a:noFill/>
              <a:prstDash val="solid"/>
              <a:miter/>
            </a:ln>
          </p:spPr>
          <p:txBody>
            <a:bodyPr rtlCol="0" anchor="ctr"/>
            <a:lstStyle/>
            <a:p>
              <a:endParaRPr lang="en-US"/>
            </a:p>
          </p:txBody>
        </p:sp>
        <p:sp>
          <p:nvSpPr>
            <p:cNvPr id="769" name="Freeform 768">
              <a:extLst>
                <a:ext uri="{FF2B5EF4-FFF2-40B4-BE49-F238E27FC236}">
                  <a16:creationId xmlns:a16="http://schemas.microsoft.com/office/drawing/2014/main" id="{550E0DC3-4F22-C54C-B2D2-29B0B92E131A}"/>
                </a:ext>
              </a:extLst>
            </p:cNvPr>
            <p:cNvSpPr/>
            <p:nvPr/>
          </p:nvSpPr>
          <p:spPr>
            <a:xfrm>
              <a:off x="6895510" y="4574872"/>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6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6"/>
                  </a:cubicBezTo>
                  <a:lnTo>
                    <a:pt x="2491" y="29311"/>
                  </a:lnTo>
                  <a:cubicBezTo>
                    <a:pt x="-2931" y="16643"/>
                    <a:pt x="684" y="5785"/>
                    <a:pt x="11528" y="2166"/>
                  </a:cubicBezTo>
                  <a:close/>
                </a:path>
              </a:pathLst>
            </a:custGeom>
            <a:solidFill>
              <a:srgbClr val="7EB4B4"/>
            </a:solidFill>
            <a:ln w="18073" cap="flat">
              <a:noFill/>
              <a:prstDash val="solid"/>
              <a:miter/>
            </a:ln>
          </p:spPr>
          <p:txBody>
            <a:bodyPr rtlCol="0" anchor="ctr"/>
            <a:lstStyle/>
            <a:p>
              <a:endParaRPr lang="en-US"/>
            </a:p>
          </p:txBody>
        </p:sp>
        <p:sp>
          <p:nvSpPr>
            <p:cNvPr id="770" name="Freeform 769">
              <a:extLst>
                <a:ext uri="{FF2B5EF4-FFF2-40B4-BE49-F238E27FC236}">
                  <a16:creationId xmlns:a16="http://schemas.microsoft.com/office/drawing/2014/main" id="{219ACCBB-A3A6-BC47-9160-E391673ACD2C}"/>
                </a:ext>
              </a:extLst>
            </p:cNvPr>
            <p:cNvSpPr/>
            <p:nvPr/>
          </p:nvSpPr>
          <p:spPr>
            <a:xfrm>
              <a:off x="7216433" y="4574872"/>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6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6643"/>
                    <a:pt x="1484" y="5785"/>
                    <a:pt x="12329" y="2166"/>
                  </a:cubicBezTo>
                  <a:close/>
                </a:path>
              </a:pathLst>
            </a:custGeom>
            <a:solidFill>
              <a:srgbClr val="7EB4B4"/>
            </a:solidFill>
            <a:ln w="18073" cap="flat">
              <a:noFill/>
              <a:prstDash val="solid"/>
              <a:miter/>
            </a:ln>
          </p:spPr>
          <p:txBody>
            <a:bodyPr rtlCol="0" anchor="ctr"/>
            <a:lstStyle/>
            <a:p>
              <a:endParaRPr lang="en-US"/>
            </a:p>
          </p:txBody>
        </p:sp>
        <p:sp>
          <p:nvSpPr>
            <p:cNvPr id="771" name="Freeform 770">
              <a:extLst>
                <a:ext uri="{FF2B5EF4-FFF2-40B4-BE49-F238E27FC236}">
                  <a16:creationId xmlns:a16="http://schemas.microsoft.com/office/drawing/2014/main" id="{8C1095B6-0583-7146-ABE8-5B93A62B2D81}"/>
                </a:ext>
              </a:extLst>
            </p:cNvPr>
            <p:cNvSpPr/>
            <p:nvPr/>
          </p:nvSpPr>
          <p:spPr>
            <a:xfrm>
              <a:off x="6913584" y="4877084"/>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3 h 120149"/>
                <a:gd name="connsiteX5" fmla="*/ 65752 w 76952"/>
                <a:gd name="connsiteY5" fmla="*/ 117983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3"/>
                  </a:cubicBezTo>
                  <a:lnTo>
                    <a:pt x="65752" y="117983"/>
                  </a:lnTo>
                  <a:cubicBezTo>
                    <a:pt x="56714" y="123413"/>
                    <a:pt x="44062" y="117983"/>
                    <a:pt x="38640" y="108935"/>
                  </a:cubicBezTo>
                  <a:lnTo>
                    <a:pt x="2491" y="29311"/>
                  </a:lnTo>
                  <a:cubicBezTo>
                    <a:pt x="-2931" y="18453"/>
                    <a:pt x="684" y="7595"/>
                    <a:pt x="11528" y="2166"/>
                  </a:cubicBezTo>
                  <a:close/>
                </a:path>
              </a:pathLst>
            </a:custGeom>
            <a:solidFill>
              <a:srgbClr val="7EB4B4"/>
            </a:solidFill>
            <a:ln w="18073" cap="flat">
              <a:noFill/>
              <a:prstDash val="solid"/>
              <a:miter/>
            </a:ln>
          </p:spPr>
          <p:txBody>
            <a:bodyPr rtlCol="0" anchor="ctr"/>
            <a:lstStyle/>
            <a:p>
              <a:endParaRPr lang="en-US"/>
            </a:p>
          </p:txBody>
        </p:sp>
        <p:sp>
          <p:nvSpPr>
            <p:cNvPr id="772" name="Freeform 771">
              <a:extLst>
                <a:ext uri="{FF2B5EF4-FFF2-40B4-BE49-F238E27FC236}">
                  <a16:creationId xmlns:a16="http://schemas.microsoft.com/office/drawing/2014/main" id="{17BA2B40-EFE9-6B43-BA35-09AF4335676A}"/>
                </a:ext>
              </a:extLst>
            </p:cNvPr>
            <p:cNvSpPr/>
            <p:nvPr/>
          </p:nvSpPr>
          <p:spPr>
            <a:xfrm>
              <a:off x="7537835" y="4575030"/>
              <a:ext cx="39763" cy="121445"/>
            </a:xfrm>
            <a:custGeom>
              <a:avLst/>
              <a:gdLst>
                <a:gd name="connsiteX0" fmla="*/ 39764 w 39763"/>
                <a:gd name="connsiteY0" fmla="*/ 20105 h 121445"/>
                <a:gd name="connsiteX1" fmla="*/ 39764 w 39763"/>
                <a:gd name="connsiteY1" fmla="*/ 101539 h 121445"/>
                <a:gd name="connsiteX2" fmla="*/ 19882 w 39763"/>
                <a:gd name="connsiteY2" fmla="*/ 121445 h 121445"/>
                <a:gd name="connsiteX3" fmla="*/ 19882 w 39763"/>
                <a:gd name="connsiteY3" fmla="*/ 121445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6" y="121445"/>
                    <a:pt x="19882" y="121445"/>
                  </a:cubicBezTo>
                  <a:lnTo>
                    <a:pt x="19882" y="121445"/>
                  </a:lnTo>
                  <a:cubicBezTo>
                    <a:pt x="9037" y="121445"/>
                    <a:pt x="0" y="112397"/>
                    <a:pt x="0" y="101539"/>
                  </a:cubicBezTo>
                  <a:lnTo>
                    <a:pt x="0" y="20105"/>
                  </a:lnTo>
                  <a:cubicBezTo>
                    <a:pt x="0" y="9247"/>
                    <a:pt x="9037" y="199"/>
                    <a:pt x="19882" y="199"/>
                  </a:cubicBezTo>
                  <a:lnTo>
                    <a:pt x="19882" y="199"/>
                  </a:lnTo>
                  <a:cubicBezTo>
                    <a:pt x="30726" y="-1611"/>
                    <a:pt x="39764" y="9247"/>
                    <a:pt x="39764" y="20105"/>
                  </a:cubicBezTo>
                  <a:close/>
                </a:path>
              </a:pathLst>
            </a:custGeom>
            <a:solidFill>
              <a:srgbClr val="7EB4B4"/>
            </a:solidFill>
            <a:ln w="18073" cap="flat">
              <a:noFill/>
              <a:prstDash val="solid"/>
              <a:miter/>
            </a:ln>
          </p:spPr>
          <p:txBody>
            <a:bodyPr rtlCol="0" anchor="ctr"/>
            <a:lstStyle/>
            <a:p>
              <a:endParaRPr lang="en-US"/>
            </a:p>
          </p:txBody>
        </p:sp>
        <p:sp>
          <p:nvSpPr>
            <p:cNvPr id="773" name="Freeform 772">
              <a:extLst>
                <a:ext uri="{FF2B5EF4-FFF2-40B4-BE49-F238E27FC236}">
                  <a16:creationId xmlns:a16="http://schemas.microsoft.com/office/drawing/2014/main" id="{7D3DB4A7-D2B3-6944-8ED2-55AEEF44F8E0}"/>
                </a:ext>
              </a:extLst>
            </p:cNvPr>
            <p:cNvSpPr/>
            <p:nvPr/>
          </p:nvSpPr>
          <p:spPr>
            <a:xfrm>
              <a:off x="7234185" y="4877440"/>
              <a:ext cx="39763" cy="121246"/>
            </a:xfrm>
            <a:custGeom>
              <a:avLst/>
              <a:gdLst>
                <a:gd name="connsiteX0" fmla="*/ 39764 w 39763"/>
                <a:gd name="connsiteY0" fmla="*/ 19906 h 121246"/>
                <a:gd name="connsiteX1" fmla="*/ 39764 w 39763"/>
                <a:gd name="connsiteY1" fmla="*/ 101341 h 121246"/>
                <a:gd name="connsiteX2" fmla="*/ 19882 w 39763"/>
                <a:gd name="connsiteY2" fmla="*/ 121247 h 121246"/>
                <a:gd name="connsiteX3" fmla="*/ 19882 w 39763"/>
                <a:gd name="connsiteY3" fmla="*/ 121247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9"/>
                    <a:pt x="30727" y="121247"/>
                    <a:pt x="19882" y="121247"/>
                  </a:cubicBezTo>
                  <a:lnTo>
                    <a:pt x="19882" y="121247"/>
                  </a:lnTo>
                  <a:cubicBezTo>
                    <a:pt x="9037" y="121247"/>
                    <a:pt x="0" y="112199"/>
                    <a:pt x="0" y="101341"/>
                  </a:cubicBezTo>
                  <a:lnTo>
                    <a:pt x="0" y="19906"/>
                  </a:lnTo>
                  <a:cubicBezTo>
                    <a:pt x="0" y="9048"/>
                    <a:pt x="9037" y="0"/>
                    <a:pt x="19882" y="0"/>
                  </a:cubicBezTo>
                  <a:lnTo>
                    <a:pt x="19882" y="0"/>
                  </a:lnTo>
                  <a:cubicBezTo>
                    <a:pt x="30727" y="0"/>
                    <a:pt x="39764" y="9048"/>
                    <a:pt x="39764" y="19906"/>
                  </a:cubicBezTo>
                  <a:close/>
                </a:path>
              </a:pathLst>
            </a:custGeom>
            <a:solidFill>
              <a:srgbClr val="7EB4B4"/>
            </a:solidFill>
            <a:ln w="18073" cap="flat">
              <a:noFill/>
              <a:prstDash val="solid"/>
              <a:miter/>
            </a:ln>
          </p:spPr>
          <p:txBody>
            <a:bodyPr rtlCol="0" anchor="ctr"/>
            <a:lstStyle/>
            <a:p>
              <a:endParaRPr lang="en-US"/>
            </a:p>
          </p:txBody>
        </p:sp>
        <p:sp>
          <p:nvSpPr>
            <p:cNvPr id="774" name="Freeform 773">
              <a:extLst>
                <a:ext uri="{FF2B5EF4-FFF2-40B4-BE49-F238E27FC236}">
                  <a16:creationId xmlns:a16="http://schemas.microsoft.com/office/drawing/2014/main" id="{01E27D5E-51A7-5346-807F-75AD53D1BDEC}"/>
                </a:ext>
              </a:extLst>
            </p:cNvPr>
            <p:cNvSpPr/>
            <p:nvPr/>
          </p:nvSpPr>
          <p:spPr>
            <a:xfrm>
              <a:off x="7519076" y="4877084"/>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3 h 120149"/>
                <a:gd name="connsiteX5" fmla="*/ 65752 w 76952"/>
                <a:gd name="connsiteY5" fmla="*/ 117983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3"/>
                  </a:cubicBezTo>
                  <a:lnTo>
                    <a:pt x="65752" y="117983"/>
                  </a:lnTo>
                  <a:cubicBezTo>
                    <a:pt x="56714" y="123413"/>
                    <a:pt x="44062" y="117983"/>
                    <a:pt x="38640" y="108935"/>
                  </a:cubicBezTo>
                  <a:lnTo>
                    <a:pt x="2491" y="29311"/>
                  </a:lnTo>
                  <a:cubicBezTo>
                    <a:pt x="-2931" y="18453"/>
                    <a:pt x="684" y="7595"/>
                    <a:pt x="11528" y="2166"/>
                  </a:cubicBezTo>
                  <a:close/>
                </a:path>
              </a:pathLst>
            </a:custGeom>
            <a:solidFill>
              <a:srgbClr val="7EB4B4"/>
            </a:solidFill>
            <a:ln w="18073" cap="flat">
              <a:noFill/>
              <a:prstDash val="solid"/>
              <a:miter/>
            </a:ln>
          </p:spPr>
          <p:txBody>
            <a:bodyPr rtlCol="0" anchor="ctr"/>
            <a:lstStyle/>
            <a:p>
              <a:endParaRPr lang="en-US"/>
            </a:p>
          </p:txBody>
        </p:sp>
        <p:sp>
          <p:nvSpPr>
            <p:cNvPr id="775" name="Freeform 774">
              <a:extLst>
                <a:ext uri="{FF2B5EF4-FFF2-40B4-BE49-F238E27FC236}">
                  <a16:creationId xmlns:a16="http://schemas.microsoft.com/office/drawing/2014/main" id="{FB96AB07-60C0-B14F-888A-116499A87F83}"/>
                </a:ext>
              </a:extLst>
            </p:cNvPr>
            <p:cNvSpPr/>
            <p:nvPr userDrawn="1"/>
          </p:nvSpPr>
          <p:spPr>
            <a:xfrm>
              <a:off x="7841485" y="4271207"/>
              <a:ext cx="39763" cy="121246"/>
            </a:xfrm>
            <a:custGeom>
              <a:avLst/>
              <a:gdLst>
                <a:gd name="connsiteX0" fmla="*/ 39764 w 39763"/>
                <a:gd name="connsiteY0" fmla="*/ 19906 h 121246"/>
                <a:gd name="connsiteX1" fmla="*/ 39764 w 39763"/>
                <a:gd name="connsiteY1" fmla="*/ 101341 h 121246"/>
                <a:gd name="connsiteX2" fmla="*/ 19882 w 39763"/>
                <a:gd name="connsiteY2" fmla="*/ 121247 h 121246"/>
                <a:gd name="connsiteX3" fmla="*/ 19882 w 39763"/>
                <a:gd name="connsiteY3" fmla="*/ 121247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9"/>
                    <a:pt x="30726" y="121247"/>
                    <a:pt x="19882" y="121247"/>
                  </a:cubicBezTo>
                  <a:lnTo>
                    <a:pt x="19882" y="121247"/>
                  </a:lnTo>
                  <a:cubicBezTo>
                    <a:pt x="9037" y="121247"/>
                    <a:pt x="0" y="112199"/>
                    <a:pt x="0" y="101341"/>
                  </a:cubicBezTo>
                  <a:lnTo>
                    <a:pt x="0" y="19906"/>
                  </a:lnTo>
                  <a:cubicBezTo>
                    <a:pt x="0" y="9048"/>
                    <a:pt x="9037" y="0"/>
                    <a:pt x="19882" y="0"/>
                  </a:cubicBezTo>
                  <a:lnTo>
                    <a:pt x="19882" y="0"/>
                  </a:lnTo>
                  <a:cubicBezTo>
                    <a:pt x="28919" y="0"/>
                    <a:pt x="39764" y="9048"/>
                    <a:pt x="39764" y="19906"/>
                  </a:cubicBezTo>
                  <a:close/>
                </a:path>
              </a:pathLst>
            </a:custGeom>
            <a:solidFill>
              <a:srgbClr val="7EB4B4"/>
            </a:solidFill>
            <a:ln w="18073" cap="flat">
              <a:noFill/>
              <a:prstDash val="solid"/>
              <a:miter/>
            </a:ln>
          </p:spPr>
          <p:txBody>
            <a:bodyPr rtlCol="0" anchor="ctr"/>
            <a:lstStyle/>
            <a:p>
              <a:endParaRPr lang="en-US"/>
            </a:p>
          </p:txBody>
        </p:sp>
        <p:sp>
          <p:nvSpPr>
            <p:cNvPr id="776" name="Freeform 775">
              <a:extLst>
                <a:ext uri="{FF2B5EF4-FFF2-40B4-BE49-F238E27FC236}">
                  <a16:creationId xmlns:a16="http://schemas.microsoft.com/office/drawing/2014/main" id="{1B21E085-F0DA-F34E-9B9B-B9E27539BBE3}"/>
                </a:ext>
              </a:extLst>
            </p:cNvPr>
            <p:cNvSpPr/>
            <p:nvPr/>
          </p:nvSpPr>
          <p:spPr>
            <a:xfrm>
              <a:off x="8125576" y="4270851"/>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3 h 120149"/>
                <a:gd name="connsiteX5" fmla="*/ 66552 w 77752"/>
                <a:gd name="connsiteY5" fmla="*/ 117983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solidFill>
              <a:srgbClr val="7EB4B4"/>
            </a:solidFill>
            <a:ln w="18073" cap="flat">
              <a:noFill/>
              <a:prstDash val="solid"/>
              <a:miter/>
            </a:ln>
          </p:spPr>
          <p:txBody>
            <a:bodyPr rtlCol="0" anchor="ctr"/>
            <a:lstStyle/>
            <a:p>
              <a:endParaRPr lang="en-US"/>
            </a:p>
          </p:txBody>
        </p:sp>
        <p:sp>
          <p:nvSpPr>
            <p:cNvPr id="777" name="Freeform 776">
              <a:extLst>
                <a:ext uri="{FF2B5EF4-FFF2-40B4-BE49-F238E27FC236}">
                  <a16:creationId xmlns:a16="http://schemas.microsoft.com/office/drawing/2014/main" id="{56823AB4-78AB-A74A-A72E-3380153E19F7}"/>
                </a:ext>
              </a:extLst>
            </p:cNvPr>
            <p:cNvSpPr/>
            <p:nvPr/>
          </p:nvSpPr>
          <p:spPr>
            <a:xfrm>
              <a:off x="8428219" y="4270851"/>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3 h 120149"/>
                <a:gd name="connsiteX5" fmla="*/ 65752 w 76952"/>
                <a:gd name="connsiteY5" fmla="*/ 117983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3"/>
                  </a:cubicBezTo>
                  <a:lnTo>
                    <a:pt x="65752" y="117983"/>
                  </a:lnTo>
                  <a:cubicBezTo>
                    <a:pt x="56714" y="123413"/>
                    <a:pt x="44062" y="117983"/>
                    <a:pt x="38640" y="108935"/>
                  </a:cubicBezTo>
                  <a:lnTo>
                    <a:pt x="2491" y="29311"/>
                  </a:lnTo>
                  <a:cubicBezTo>
                    <a:pt x="-2931" y="18453"/>
                    <a:pt x="684" y="7595"/>
                    <a:pt x="11528" y="2166"/>
                  </a:cubicBezTo>
                  <a:close/>
                </a:path>
              </a:pathLst>
            </a:custGeom>
            <a:solidFill>
              <a:srgbClr val="7EB4B4"/>
            </a:solidFill>
            <a:ln w="18073" cap="flat">
              <a:noFill/>
              <a:prstDash val="solid"/>
              <a:miter/>
            </a:ln>
          </p:spPr>
          <p:txBody>
            <a:bodyPr rtlCol="0" anchor="ctr"/>
            <a:lstStyle/>
            <a:p>
              <a:endParaRPr lang="en-US"/>
            </a:p>
          </p:txBody>
        </p:sp>
        <p:sp>
          <p:nvSpPr>
            <p:cNvPr id="778" name="Freeform 777">
              <a:extLst>
                <a:ext uri="{FF2B5EF4-FFF2-40B4-BE49-F238E27FC236}">
                  <a16:creationId xmlns:a16="http://schemas.microsoft.com/office/drawing/2014/main" id="{A1DCF135-DA8F-864C-8929-2CCF559B5D68}"/>
                </a:ext>
              </a:extLst>
            </p:cNvPr>
            <p:cNvSpPr/>
            <p:nvPr/>
          </p:nvSpPr>
          <p:spPr>
            <a:xfrm>
              <a:off x="7821926" y="4574872"/>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4 h 120149"/>
                <a:gd name="connsiteX5" fmla="*/ 66552 w 77753"/>
                <a:gd name="connsiteY5" fmla="*/ 117984 h 120149"/>
                <a:gd name="connsiteX6" fmla="*/ 39441 w 77753"/>
                <a:gd name="connsiteY6" fmla="*/ 108936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6643"/>
                    <a:pt x="1484" y="5785"/>
                    <a:pt x="12329" y="2166"/>
                  </a:cubicBezTo>
                  <a:close/>
                </a:path>
              </a:pathLst>
            </a:custGeom>
            <a:solidFill>
              <a:srgbClr val="7EB4B4"/>
            </a:solidFill>
            <a:ln w="18073" cap="flat">
              <a:noFill/>
              <a:prstDash val="solid"/>
              <a:miter/>
            </a:ln>
          </p:spPr>
          <p:txBody>
            <a:bodyPr rtlCol="0" anchor="ctr"/>
            <a:lstStyle/>
            <a:p>
              <a:endParaRPr lang="en-US"/>
            </a:p>
          </p:txBody>
        </p:sp>
        <p:sp>
          <p:nvSpPr>
            <p:cNvPr id="779" name="Freeform 778">
              <a:extLst>
                <a:ext uri="{FF2B5EF4-FFF2-40B4-BE49-F238E27FC236}">
                  <a16:creationId xmlns:a16="http://schemas.microsoft.com/office/drawing/2014/main" id="{CD375A6B-B612-8B4F-A9FA-E633DDACA267}"/>
                </a:ext>
              </a:extLst>
            </p:cNvPr>
            <p:cNvSpPr/>
            <p:nvPr/>
          </p:nvSpPr>
          <p:spPr>
            <a:xfrm>
              <a:off x="8125576" y="4574872"/>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6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6643"/>
                    <a:pt x="1484" y="5785"/>
                    <a:pt x="12329" y="2166"/>
                  </a:cubicBezTo>
                  <a:close/>
                </a:path>
              </a:pathLst>
            </a:custGeom>
            <a:solidFill>
              <a:srgbClr val="7EB4B4"/>
            </a:solidFill>
            <a:ln w="18073" cap="flat">
              <a:noFill/>
              <a:prstDash val="solid"/>
              <a:miter/>
            </a:ln>
          </p:spPr>
          <p:txBody>
            <a:bodyPr rtlCol="0" anchor="ctr"/>
            <a:lstStyle/>
            <a:p>
              <a:endParaRPr lang="en-US"/>
            </a:p>
          </p:txBody>
        </p:sp>
        <p:sp>
          <p:nvSpPr>
            <p:cNvPr id="780" name="Freeform 779">
              <a:extLst>
                <a:ext uri="{FF2B5EF4-FFF2-40B4-BE49-F238E27FC236}">
                  <a16:creationId xmlns:a16="http://schemas.microsoft.com/office/drawing/2014/main" id="{87D9F7A4-553A-2A4B-89A5-D3FB6D63A0B0}"/>
                </a:ext>
              </a:extLst>
            </p:cNvPr>
            <p:cNvSpPr/>
            <p:nvPr/>
          </p:nvSpPr>
          <p:spPr>
            <a:xfrm>
              <a:off x="7821926" y="4877084"/>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3 h 120149"/>
                <a:gd name="connsiteX5" fmla="*/ 66552 w 77753"/>
                <a:gd name="connsiteY5" fmla="*/ 117983 h 120149"/>
                <a:gd name="connsiteX6" fmla="*/ 39441 w 77753"/>
                <a:gd name="connsiteY6" fmla="*/ 108935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8"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solidFill>
              <a:srgbClr val="7EB4B4"/>
            </a:solidFill>
            <a:ln w="18073" cap="flat">
              <a:noFill/>
              <a:prstDash val="solid"/>
              <a:miter/>
            </a:ln>
          </p:spPr>
          <p:txBody>
            <a:bodyPr rtlCol="0" anchor="ctr"/>
            <a:lstStyle/>
            <a:p>
              <a:endParaRPr lang="en-US"/>
            </a:p>
          </p:txBody>
        </p:sp>
        <p:sp>
          <p:nvSpPr>
            <p:cNvPr id="781" name="Freeform 780">
              <a:extLst>
                <a:ext uri="{FF2B5EF4-FFF2-40B4-BE49-F238E27FC236}">
                  <a16:creationId xmlns:a16="http://schemas.microsoft.com/office/drawing/2014/main" id="{C773E16E-7652-A344-A0EE-BF7F5EC43135}"/>
                </a:ext>
              </a:extLst>
            </p:cNvPr>
            <p:cNvSpPr/>
            <p:nvPr/>
          </p:nvSpPr>
          <p:spPr>
            <a:xfrm>
              <a:off x="8446977" y="4575030"/>
              <a:ext cx="39763" cy="121445"/>
            </a:xfrm>
            <a:custGeom>
              <a:avLst/>
              <a:gdLst>
                <a:gd name="connsiteX0" fmla="*/ 39764 w 39763"/>
                <a:gd name="connsiteY0" fmla="*/ 20105 h 121445"/>
                <a:gd name="connsiteX1" fmla="*/ 39764 w 39763"/>
                <a:gd name="connsiteY1" fmla="*/ 101539 h 121445"/>
                <a:gd name="connsiteX2" fmla="*/ 19882 w 39763"/>
                <a:gd name="connsiteY2" fmla="*/ 121445 h 121445"/>
                <a:gd name="connsiteX3" fmla="*/ 19882 w 39763"/>
                <a:gd name="connsiteY3" fmla="*/ 121445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6" y="121445"/>
                    <a:pt x="19882" y="121445"/>
                  </a:cubicBezTo>
                  <a:lnTo>
                    <a:pt x="19882" y="121445"/>
                  </a:lnTo>
                  <a:cubicBezTo>
                    <a:pt x="9037" y="121445"/>
                    <a:pt x="0" y="112397"/>
                    <a:pt x="0" y="101539"/>
                  </a:cubicBezTo>
                  <a:lnTo>
                    <a:pt x="0" y="20105"/>
                  </a:lnTo>
                  <a:cubicBezTo>
                    <a:pt x="0" y="9247"/>
                    <a:pt x="9037" y="199"/>
                    <a:pt x="19882" y="199"/>
                  </a:cubicBezTo>
                  <a:lnTo>
                    <a:pt x="19882" y="199"/>
                  </a:lnTo>
                  <a:cubicBezTo>
                    <a:pt x="28919" y="-1611"/>
                    <a:pt x="39764" y="9247"/>
                    <a:pt x="39764" y="20105"/>
                  </a:cubicBezTo>
                  <a:close/>
                </a:path>
              </a:pathLst>
            </a:custGeom>
            <a:solidFill>
              <a:srgbClr val="7EB4B4"/>
            </a:solidFill>
            <a:ln w="18073" cap="flat">
              <a:noFill/>
              <a:prstDash val="solid"/>
              <a:miter/>
            </a:ln>
          </p:spPr>
          <p:txBody>
            <a:bodyPr rtlCol="0" anchor="ctr"/>
            <a:lstStyle/>
            <a:p>
              <a:endParaRPr lang="en-US"/>
            </a:p>
          </p:txBody>
        </p:sp>
        <p:sp>
          <p:nvSpPr>
            <p:cNvPr id="782" name="Freeform 781">
              <a:extLst>
                <a:ext uri="{FF2B5EF4-FFF2-40B4-BE49-F238E27FC236}">
                  <a16:creationId xmlns:a16="http://schemas.microsoft.com/office/drawing/2014/main" id="{B15D5C1F-338A-E44E-A343-043846282779}"/>
                </a:ext>
              </a:extLst>
            </p:cNvPr>
            <p:cNvSpPr/>
            <p:nvPr/>
          </p:nvSpPr>
          <p:spPr>
            <a:xfrm>
              <a:off x="8143327" y="4877440"/>
              <a:ext cx="39763" cy="121246"/>
            </a:xfrm>
            <a:custGeom>
              <a:avLst/>
              <a:gdLst>
                <a:gd name="connsiteX0" fmla="*/ 39764 w 39763"/>
                <a:gd name="connsiteY0" fmla="*/ 19906 h 121246"/>
                <a:gd name="connsiteX1" fmla="*/ 39764 w 39763"/>
                <a:gd name="connsiteY1" fmla="*/ 101341 h 121246"/>
                <a:gd name="connsiteX2" fmla="*/ 19882 w 39763"/>
                <a:gd name="connsiteY2" fmla="*/ 121247 h 121246"/>
                <a:gd name="connsiteX3" fmla="*/ 19882 w 39763"/>
                <a:gd name="connsiteY3" fmla="*/ 121247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9"/>
                    <a:pt x="30727" y="121247"/>
                    <a:pt x="19882" y="121247"/>
                  </a:cubicBezTo>
                  <a:lnTo>
                    <a:pt x="19882" y="121247"/>
                  </a:lnTo>
                  <a:cubicBezTo>
                    <a:pt x="9037" y="121247"/>
                    <a:pt x="0" y="112199"/>
                    <a:pt x="0" y="101341"/>
                  </a:cubicBezTo>
                  <a:lnTo>
                    <a:pt x="0" y="19906"/>
                  </a:lnTo>
                  <a:cubicBezTo>
                    <a:pt x="0" y="9048"/>
                    <a:pt x="9037" y="0"/>
                    <a:pt x="19882" y="0"/>
                  </a:cubicBezTo>
                  <a:lnTo>
                    <a:pt x="19882" y="0"/>
                  </a:lnTo>
                  <a:cubicBezTo>
                    <a:pt x="30727" y="0"/>
                    <a:pt x="39764" y="9048"/>
                    <a:pt x="39764" y="19906"/>
                  </a:cubicBezTo>
                  <a:close/>
                </a:path>
              </a:pathLst>
            </a:custGeom>
            <a:solidFill>
              <a:srgbClr val="7EB4B4"/>
            </a:solidFill>
            <a:ln w="18073" cap="flat">
              <a:noFill/>
              <a:prstDash val="solid"/>
              <a:miter/>
            </a:ln>
          </p:spPr>
          <p:txBody>
            <a:bodyPr rtlCol="0" anchor="ctr"/>
            <a:lstStyle/>
            <a:p>
              <a:endParaRPr lang="en-US"/>
            </a:p>
          </p:txBody>
        </p:sp>
        <p:sp>
          <p:nvSpPr>
            <p:cNvPr id="783" name="Freeform 782">
              <a:extLst>
                <a:ext uri="{FF2B5EF4-FFF2-40B4-BE49-F238E27FC236}">
                  <a16:creationId xmlns:a16="http://schemas.microsoft.com/office/drawing/2014/main" id="{93C68CEC-6E2B-4741-8ACC-06E35CB16229}"/>
                </a:ext>
              </a:extLst>
            </p:cNvPr>
            <p:cNvSpPr/>
            <p:nvPr/>
          </p:nvSpPr>
          <p:spPr>
            <a:xfrm>
              <a:off x="8428219" y="4877084"/>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3 h 120149"/>
                <a:gd name="connsiteX5" fmla="*/ 65752 w 76952"/>
                <a:gd name="connsiteY5" fmla="*/ 117983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3"/>
                  </a:cubicBezTo>
                  <a:lnTo>
                    <a:pt x="65752" y="117983"/>
                  </a:lnTo>
                  <a:cubicBezTo>
                    <a:pt x="56714" y="123413"/>
                    <a:pt x="44062" y="117983"/>
                    <a:pt x="38640" y="108935"/>
                  </a:cubicBezTo>
                  <a:lnTo>
                    <a:pt x="2491" y="29311"/>
                  </a:lnTo>
                  <a:cubicBezTo>
                    <a:pt x="-2931" y="18453"/>
                    <a:pt x="684" y="7595"/>
                    <a:pt x="11528" y="2166"/>
                  </a:cubicBezTo>
                  <a:close/>
                </a:path>
              </a:pathLst>
            </a:custGeom>
            <a:solidFill>
              <a:srgbClr val="7EB4B4"/>
            </a:solidFill>
            <a:ln w="18073" cap="flat">
              <a:noFill/>
              <a:prstDash val="solid"/>
              <a:miter/>
            </a:ln>
          </p:spPr>
          <p:txBody>
            <a:bodyPr rtlCol="0" anchor="ctr"/>
            <a:lstStyle/>
            <a:p>
              <a:endParaRPr lang="en-US"/>
            </a:p>
          </p:txBody>
        </p:sp>
        <p:sp>
          <p:nvSpPr>
            <p:cNvPr id="784" name="Freeform 783">
              <a:extLst>
                <a:ext uri="{FF2B5EF4-FFF2-40B4-BE49-F238E27FC236}">
                  <a16:creationId xmlns:a16="http://schemas.microsoft.com/office/drawing/2014/main" id="{E3DC95A6-A77E-794B-B896-E156801D019D}"/>
                </a:ext>
              </a:extLst>
            </p:cNvPr>
            <p:cNvSpPr/>
            <p:nvPr userDrawn="1"/>
          </p:nvSpPr>
          <p:spPr>
            <a:xfrm>
              <a:off x="8748819" y="4271207"/>
              <a:ext cx="39763" cy="121246"/>
            </a:xfrm>
            <a:custGeom>
              <a:avLst/>
              <a:gdLst>
                <a:gd name="connsiteX0" fmla="*/ 39764 w 39763"/>
                <a:gd name="connsiteY0" fmla="*/ 19906 h 121246"/>
                <a:gd name="connsiteX1" fmla="*/ 39764 w 39763"/>
                <a:gd name="connsiteY1" fmla="*/ 101341 h 121246"/>
                <a:gd name="connsiteX2" fmla="*/ 19882 w 39763"/>
                <a:gd name="connsiteY2" fmla="*/ 121247 h 121246"/>
                <a:gd name="connsiteX3" fmla="*/ 19882 w 39763"/>
                <a:gd name="connsiteY3" fmla="*/ 121247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9"/>
                    <a:pt x="30727" y="121247"/>
                    <a:pt x="19882" y="121247"/>
                  </a:cubicBezTo>
                  <a:lnTo>
                    <a:pt x="19882" y="121247"/>
                  </a:lnTo>
                  <a:cubicBezTo>
                    <a:pt x="9037" y="121247"/>
                    <a:pt x="0" y="112199"/>
                    <a:pt x="0" y="101341"/>
                  </a:cubicBezTo>
                  <a:lnTo>
                    <a:pt x="0" y="19906"/>
                  </a:lnTo>
                  <a:cubicBezTo>
                    <a:pt x="0" y="9048"/>
                    <a:pt x="9037" y="0"/>
                    <a:pt x="19882" y="0"/>
                  </a:cubicBezTo>
                  <a:lnTo>
                    <a:pt x="19882" y="0"/>
                  </a:lnTo>
                  <a:cubicBezTo>
                    <a:pt x="30727" y="0"/>
                    <a:pt x="39764" y="9048"/>
                    <a:pt x="39764" y="19906"/>
                  </a:cubicBezTo>
                  <a:close/>
                </a:path>
              </a:pathLst>
            </a:custGeom>
            <a:solidFill>
              <a:srgbClr val="7EB4B4"/>
            </a:solidFill>
            <a:ln w="18073" cap="flat">
              <a:noFill/>
              <a:prstDash val="solid"/>
              <a:miter/>
            </a:ln>
          </p:spPr>
          <p:txBody>
            <a:bodyPr rtlCol="0" anchor="ctr"/>
            <a:lstStyle/>
            <a:p>
              <a:endParaRPr lang="en-US"/>
            </a:p>
          </p:txBody>
        </p:sp>
        <p:sp>
          <p:nvSpPr>
            <p:cNvPr id="785" name="Freeform 784">
              <a:extLst>
                <a:ext uri="{FF2B5EF4-FFF2-40B4-BE49-F238E27FC236}">
                  <a16:creationId xmlns:a16="http://schemas.microsoft.com/office/drawing/2014/main" id="{839F4742-4923-4144-A58D-8025673775AD}"/>
                </a:ext>
              </a:extLst>
            </p:cNvPr>
            <p:cNvSpPr/>
            <p:nvPr/>
          </p:nvSpPr>
          <p:spPr>
            <a:xfrm>
              <a:off x="9033711" y="4270851"/>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3 h 120149"/>
                <a:gd name="connsiteX5" fmla="*/ 65752 w 76952"/>
                <a:gd name="connsiteY5" fmla="*/ 117983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3"/>
                  </a:cubicBezTo>
                  <a:lnTo>
                    <a:pt x="65752" y="117983"/>
                  </a:lnTo>
                  <a:cubicBezTo>
                    <a:pt x="56714" y="123413"/>
                    <a:pt x="44062" y="117983"/>
                    <a:pt x="38640" y="108935"/>
                  </a:cubicBezTo>
                  <a:lnTo>
                    <a:pt x="2491" y="29311"/>
                  </a:lnTo>
                  <a:cubicBezTo>
                    <a:pt x="-2931" y="18453"/>
                    <a:pt x="684" y="7595"/>
                    <a:pt x="11528" y="2166"/>
                  </a:cubicBezTo>
                  <a:close/>
                </a:path>
              </a:pathLst>
            </a:custGeom>
            <a:solidFill>
              <a:srgbClr val="7EB4B4"/>
            </a:solidFill>
            <a:ln w="18073" cap="flat">
              <a:noFill/>
              <a:prstDash val="solid"/>
              <a:miter/>
            </a:ln>
          </p:spPr>
          <p:txBody>
            <a:bodyPr rtlCol="0" anchor="ctr"/>
            <a:lstStyle/>
            <a:p>
              <a:endParaRPr lang="en-US"/>
            </a:p>
          </p:txBody>
        </p:sp>
        <p:sp>
          <p:nvSpPr>
            <p:cNvPr id="786" name="Freeform 785">
              <a:extLst>
                <a:ext uri="{FF2B5EF4-FFF2-40B4-BE49-F238E27FC236}">
                  <a16:creationId xmlns:a16="http://schemas.microsoft.com/office/drawing/2014/main" id="{7A1DCB19-8646-F14B-AF8C-5E4F87F1E01F}"/>
                </a:ext>
              </a:extLst>
            </p:cNvPr>
            <p:cNvSpPr/>
            <p:nvPr/>
          </p:nvSpPr>
          <p:spPr>
            <a:xfrm>
              <a:off x="9336561" y="4270851"/>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3 h 120149"/>
                <a:gd name="connsiteX5" fmla="*/ 66552 w 77752"/>
                <a:gd name="connsiteY5" fmla="*/ 117983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solidFill>
              <a:srgbClr val="7EB4B4"/>
            </a:solidFill>
            <a:ln w="18073" cap="flat">
              <a:noFill/>
              <a:prstDash val="solid"/>
              <a:miter/>
            </a:ln>
          </p:spPr>
          <p:txBody>
            <a:bodyPr rtlCol="0" anchor="ctr"/>
            <a:lstStyle/>
            <a:p>
              <a:endParaRPr lang="en-US"/>
            </a:p>
          </p:txBody>
        </p:sp>
        <p:sp>
          <p:nvSpPr>
            <p:cNvPr id="787" name="Freeform 786">
              <a:extLst>
                <a:ext uri="{FF2B5EF4-FFF2-40B4-BE49-F238E27FC236}">
                  <a16:creationId xmlns:a16="http://schemas.microsoft.com/office/drawing/2014/main" id="{9586B791-8D4A-B24E-8F63-02E8EC303F8C}"/>
                </a:ext>
              </a:extLst>
            </p:cNvPr>
            <p:cNvSpPr/>
            <p:nvPr/>
          </p:nvSpPr>
          <p:spPr>
            <a:xfrm>
              <a:off x="8731068" y="4574872"/>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6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6643"/>
                    <a:pt x="1484" y="5785"/>
                    <a:pt x="12329" y="2166"/>
                  </a:cubicBezTo>
                  <a:close/>
                </a:path>
              </a:pathLst>
            </a:custGeom>
            <a:solidFill>
              <a:srgbClr val="7EB4B4"/>
            </a:solidFill>
            <a:ln w="18073" cap="flat">
              <a:noFill/>
              <a:prstDash val="solid"/>
              <a:miter/>
            </a:ln>
          </p:spPr>
          <p:txBody>
            <a:bodyPr rtlCol="0" anchor="ctr"/>
            <a:lstStyle/>
            <a:p>
              <a:endParaRPr lang="en-US"/>
            </a:p>
          </p:txBody>
        </p:sp>
        <p:sp>
          <p:nvSpPr>
            <p:cNvPr id="788" name="Freeform 787">
              <a:extLst>
                <a:ext uri="{FF2B5EF4-FFF2-40B4-BE49-F238E27FC236}">
                  <a16:creationId xmlns:a16="http://schemas.microsoft.com/office/drawing/2014/main" id="{FC3F4434-FE5A-7B4F-A490-93AB0E83E9C6}"/>
                </a:ext>
              </a:extLst>
            </p:cNvPr>
            <p:cNvSpPr/>
            <p:nvPr/>
          </p:nvSpPr>
          <p:spPr>
            <a:xfrm>
              <a:off x="9033711" y="4574872"/>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6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6"/>
                  </a:cubicBezTo>
                  <a:lnTo>
                    <a:pt x="2491" y="29311"/>
                  </a:lnTo>
                  <a:cubicBezTo>
                    <a:pt x="-2931" y="16643"/>
                    <a:pt x="684" y="5785"/>
                    <a:pt x="11528" y="2166"/>
                  </a:cubicBezTo>
                  <a:close/>
                </a:path>
              </a:pathLst>
            </a:custGeom>
            <a:solidFill>
              <a:srgbClr val="7EB4B4"/>
            </a:solidFill>
            <a:ln w="18073" cap="flat">
              <a:noFill/>
              <a:prstDash val="solid"/>
              <a:miter/>
            </a:ln>
          </p:spPr>
          <p:txBody>
            <a:bodyPr rtlCol="0" anchor="ctr"/>
            <a:lstStyle/>
            <a:p>
              <a:endParaRPr lang="en-US"/>
            </a:p>
          </p:txBody>
        </p:sp>
        <p:sp>
          <p:nvSpPr>
            <p:cNvPr id="789" name="Freeform 788">
              <a:extLst>
                <a:ext uri="{FF2B5EF4-FFF2-40B4-BE49-F238E27FC236}">
                  <a16:creationId xmlns:a16="http://schemas.microsoft.com/office/drawing/2014/main" id="{EF652C26-B11F-9542-BE9D-B02C4103298C}"/>
                </a:ext>
              </a:extLst>
            </p:cNvPr>
            <p:cNvSpPr/>
            <p:nvPr/>
          </p:nvSpPr>
          <p:spPr>
            <a:xfrm>
              <a:off x="8731068" y="4877084"/>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3 h 120149"/>
                <a:gd name="connsiteX5" fmla="*/ 66552 w 77752"/>
                <a:gd name="connsiteY5" fmla="*/ 117983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solidFill>
              <a:srgbClr val="7EB4B4"/>
            </a:solidFill>
            <a:ln w="18073" cap="flat">
              <a:noFill/>
              <a:prstDash val="solid"/>
              <a:miter/>
            </a:ln>
          </p:spPr>
          <p:txBody>
            <a:bodyPr rtlCol="0" anchor="ctr"/>
            <a:lstStyle/>
            <a:p>
              <a:endParaRPr lang="en-US"/>
            </a:p>
          </p:txBody>
        </p:sp>
        <p:sp>
          <p:nvSpPr>
            <p:cNvPr id="790" name="Freeform 789">
              <a:extLst>
                <a:ext uri="{FF2B5EF4-FFF2-40B4-BE49-F238E27FC236}">
                  <a16:creationId xmlns:a16="http://schemas.microsoft.com/office/drawing/2014/main" id="{EB5ABBB1-851A-C34D-91AC-091200C92040}"/>
                </a:ext>
              </a:extLst>
            </p:cNvPr>
            <p:cNvSpPr/>
            <p:nvPr/>
          </p:nvSpPr>
          <p:spPr>
            <a:xfrm>
              <a:off x="9356120" y="4575030"/>
              <a:ext cx="39763" cy="121445"/>
            </a:xfrm>
            <a:custGeom>
              <a:avLst/>
              <a:gdLst>
                <a:gd name="connsiteX0" fmla="*/ 39764 w 39763"/>
                <a:gd name="connsiteY0" fmla="*/ 20105 h 121445"/>
                <a:gd name="connsiteX1" fmla="*/ 39764 w 39763"/>
                <a:gd name="connsiteY1" fmla="*/ 101539 h 121445"/>
                <a:gd name="connsiteX2" fmla="*/ 19882 w 39763"/>
                <a:gd name="connsiteY2" fmla="*/ 121445 h 121445"/>
                <a:gd name="connsiteX3" fmla="*/ 19882 w 39763"/>
                <a:gd name="connsiteY3" fmla="*/ 121445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6" y="121445"/>
                    <a:pt x="19882" y="121445"/>
                  </a:cubicBezTo>
                  <a:lnTo>
                    <a:pt x="19882" y="121445"/>
                  </a:lnTo>
                  <a:cubicBezTo>
                    <a:pt x="9037" y="121445"/>
                    <a:pt x="0" y="112397"/>
                    <a:pt x="0" y="101539"/>
                  </a:cubicBezTo>
                  <a:lnTo>
                    <a:pt x="0" y="20105"/>
                  </a:lnTo>
                  <a:cubicBezTo>
                    <a:pt x="0" y="9247"/>
                    <a:pt x="9037" y="199"/>
                    <a:pt x="19882" y="199"/>
                  </a:cubicBezTo>
                  <a:lnTo>
                    <a:pt x="19882" y="199"/>
                  </a:lnTo>
                  <a:cubicBezTo>
                    <a:pt x="28919" y="-1611"/>
                    <a:pt x="39764" y="9247"/>
                    <a:pt x="39764" y="20105"/>
                  </a:cubicBezTo>
                  <a:close/>
                </a:path>
              </a:pathLst>
            </a:custGeom>
            <a:solidFill>
              <a:srgbClr val="7EB4B4"/>
            </a:solidFill>
            <a:ln w="18073" cap="flat">
              <a:noFill/>
              <a:prstDash val="solid"/>
              <a:miter/>
            </a:ln>
          </p:spPr>
          <p:txBody>
            <a:bodyPr rtlCol="0" anchor="ctr"/>
            <a:lstStyle/>
            <a:p>
              <a:endParaRPr lang="en-US"/>
            </a:p>
          </p:txBody>
        </p:sp>
        <p:sp>
          <p:nvSpPr>
            <p:cNvPr id="791" name="Freeform 790">
              <a:extLst>
                <a:ext uri="{FF2B5EF4-FFF2-40B4-BE49-F238E27FC236}">
                  <a16:creationId xmlns:a16="http://schemas.microsoft.com/office/drawing/2014/main" id="{049842A1-5E0A-9146-B6CC-0B565238802E}"/>
                </a:ext>
              </a:extLst>
            </p:cNvPr>
            <p:cNvSpPr/>
            <p:nvPr/>
          </p:nvSpPr>
          <p:spPr>
            <a:xfrm>
              <a:off x="9052470" y="4877440"/>
              <a:ext cx="39763" cy="121246"/>
            </a:xfrm>
            <a:custGeom>
              <a:avLst/>
              <a:gdLst>
                <a:gd name="connsiteX0" fmla="*/ 39764 w 39763"/>
                <a:gd name="connsiteY0" fmla="*/ 19906 h 121246"/>
                <a:gd name="connsiteX1" fmla="*/ 39764 w 39763"/>
                <a:gd name="connsiteY1" fmla="*/ 101341 h 121246"/>
                <a:gd name="connsiteX2" fmla="*/ 19882 w 39763"/>
                <a:gd name="connsiteY2" fmla="*/ 121247 h 121246"/>
                <a:gd name="connsiteX3" fmla="*/ 19882 w 39763"/>
                <a:gd name="connsiteY3" fmla="*/ 121247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9"/>
                    <a:pt x="30726" y="121247"/>
                    <a:pt x="19882" y="121247"/>
                  </a:cubicBezTo>
                  <a:lnTo>
                    <a:pt x="19882" y="121247"/>
                  </a:lnTo>
                  <a:cubicBezTo>
                    <a:pt x="9037" y="121247"/>
                    <a:pt x="0" y="112199"/>
                    <a:pt x="0" y="101341"/>
                  </a:cubicBezTo>
                  <a:lnTo>
                    <a:pt x="0" y="19906"/>
                  </a:lnTo>
                  <a:cubicBezTo>
                    <a:pt x="0" y="9048"/>
                    <a:pt x="9037" y="0"/>
                    <a:pt x="19882" y="0"/>
                  </a:cubicBezTo>
                  <a:lnTo>
                    <a:pt x="19882" y="0"/>
                  </a:lnTo>
                  <a:cubicBezTo>
                    <a:pt x="30726" y="0"/>
                    <a:pt x="39764" y="9048"/>
                    <a:pt x="39764" y="19906"/>
                  </a:cubicBezTo>
                  <a:close/>
                </a:path>
              </a:pathLst>
            </a:custGeom>
            <a:solidFill>
              <a:srgbClr val="7EB4B4"/>
            </a:solidFill>
            <a:ln w="18073" cap="flat">
              <a:noFill/>
              <a:prstDash val="solid"/>
              <a:miter/>
            </a:ln>
          </p:spPr>
          <p:txBody>
            <a:bodyPr rtlCol="0" anchor="ctr"/>
            <a:lstStyle/>
            <a:p>
              <a:endParaRPr lang="en-US"/>
            </a:p>
          </p:txBody>
        </p:sp>
        <p:sp>
          <p:nvSpPr>
            <p:cNvPr id="792" name="Freeform 791">
              <a:extLst>
                <a:ext uri="{FF2B5EF4-FFF2-40B4-BE49-F238E27FC236}">
                  <a16:creationId xmlns:a16="http://schemas.microsoft.com/office/drawing/2014/main" id="{8EF23FA3-731E-AD46-AF0B-F382CDC3853D}"/>
                </a:ext>
              </a:extLst>
            </p:cNvPr>
            <p:cNvSpPr/>
            <p:nvPr/>
          </p:nvSpPr>
          <p:spPr>
            <a:xfrm>
              <a:off x="9336561" y="4877084"/>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3 h 120149"/>
                <a:gd name="connsiteX5" fmla="*/ 66552 w 77752"/>
                <a:gd name="connsiteY5" fmla="*/ 117983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solidFill>
              <a:srgbClr val="7EB4B4"/>
            </a:solidFill>
            <a:ln w="18073" cap="flat">
              <a:noFill/>
              <a:prstDash val="solid"/>
              <a:miter/>
            </a:ln>
          </p:spPr>
          <p:txBody>
            <a:bodyPr rtlCol="0" anchor="ctr"/>
            <a:lstStyle/>
            <a:p>
              <a:endParaRPr lang="en-US"/>
            </a:p>
          </p:txBody>
        </p:sp>
        <p:sp>
          <p:nvSpPr>
            <p:cNvPr id="793" name="Freeform 792">
              <a:extLst>
                <a:ext uri="{FF2B5EF4-FFF2-40B4-BE49-F238E27FC236}">
                  <a16:creationId xmlns:a16="http://schemas.microsoft.com/office/drawing/2014/main" id="{5F506C60-3CBF-C343-9109-FC58B34B88F9}"/>
                </a:ext>
              </a:extLst>
            </p:cNvPr>
            <p:cNvSpPr/>
            <p:nvPr userDrawn="1"/>
          </p:nvSpPr>
          <p:spPr>
            <a:xfrm>
              <a:off x="9657962" y="4271207"/>
              <a:ext cx="39763" cy="121246"/>
            </a:xfrm>
            <a:custGeom>
              <a:avLst/>
              <a:gdLst>
                <a:gd name="connsiteX0" fmla="*/ 39764 w 39763"/>
                <a:gd name="connsiteY0" fmla="*/ 19906 h 121246"/>
                <a:gd name="connsiteX1" fmla="*/ 39764 w 39763"/>
                <a:gd name="connsiteY1" fmla="*/ 101341 h 121246"/>
                <a:gd name="connsiteX2" fmla="*/ 19882 w 39763"/>
                <a:gd name="connsiteY2" fmla="*/ 121247 h 121246"/>
                <a:gd name="connsiteX3" fmla="*/ 19882 w 39763"/>
                <a:gd name="connsiteY3" fmla="*/ 121247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9"/>
                    <a:pt x="30726" y="121247"/>
                    <a:pt x="19882" y="121247"/>
                  </a:cubicBezTo>
                  <a:lnTo>
                    <a:pt x="19882" y="121247"/>
                  </a:lnTo>
                  <a:cubicBezTo>
                    <a:pt x="9037" y="121247"/>
                    <a:pt x="0" y="112199"/>
                    <a:pt x="0" y="101341"/>
                  </a:cubicBezTo>
                  <a:lnTo>
                    <a:pt x="0" y="19906"/>
                  </a:lnTo>
                  <a:cubicBezTo>
                    <a:pt x="0" y="9048"/>
                    <a:pt x="9037" y="0"/>
                    <a:pt x="19882" y="0"/>
                  </a:cubicBezTo>
                  <a:lnTo>
                    <a:pt x="19882" y="0"/>
                  </a:lnTo>
                  <a:cubicBezTo>
                    <a:pt x="30726" y="0"/>
                    <a:pt x="39764" y="9048"/>
                    <a:pt x="39764" y="19906"/>
                  </a:cubicBezTo>
                  <a:close/>
                </a:path>
              </a:pathLst>
            </a:custGeom>
            <a:solidFill>
              <a:srgbClr val="7EB4B4"/>
            </a:solidFill>
            <a:ln w="18073" cap="flat">
              <a:noFill/>
              <a:prstDash val="solid"/>
              <a:miter/>
            </a:ln>
          </p:spPr>
          <p:txBody>
            <a:bodyPr rtlCol="0" anchor="ctr"/>
            <a:lstStyle/>
            <a:p>
              <a:endParaRPr lang="en-US"/>
            </a:p>
          </p:txBody>
        </p:sp>
        <p:sp>
          <p:nvSpPr>
            <p:cNvPr id="794" name="Freeform 793">
              <a:extLst>
                <a:ext uri="{FF2B5EF4-FFF2-40B4-BE49-F238E27FC236}">
                  <a16:creationId xmlns:a16="http://schemas.microsoft.com/office/drawing/2014/main" id="{16ACF943-6C3E-F644-8F26-1BB8825EEB2D}"/>
                </a:ext>
              </a:extLst>
            </p:cNvPr>
            <p:cNvSpPr/>
            <p:nvPr/>
          </p:nvSpPr>
          <p:spPr>
            <a:xfrm>
              <a:off x="9942854" y="4270851"/>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3 h 120149"/>
                <a:gd name="connsiteX5" fmla="*/ 65752 w 76952"/>
                <a:gd name="connsiteY5" fmla="*/ 117983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3"/>
                  </a:cubicBezTo>
                  <a:lnTo>
                    <a:pt x="65752" y="117983"/>
                  </a:lnTo>
                  <a:cubicBezTo>
                    <a:pt x="56714" y="123413"/>
                    <a:pt x="44062" y="117983"/>
                    <a:pt x="38640" y="108935"/>
                  </a:cubicBezTo>
                  <a:lnTo>
                    <a:pt x="2491" y="29311"/>
                  </a:lnTo>
                  <a:cubicBezTo>
                    <a:pt x="-2931" y="18453"/>
                    <a:pt x="684" y="7595"/>
                    <a:pt x="11528" y="2166"/>
                  </a:cubicBezTo>
                  <a:close/>
                </a:path>
              </a:pathLst>
            </a:custGeom>
            <a:solidFill>
              <a:srgbClr val="7EB4B4"/>
            </a:solidFill>
            <a:ln w="18073" cap="flat">
              <a:noFill/>
              <a:prstDash val="solid"/>
              <a:miter/>
            </a:ln>
          </p:spPr>
          <p:txBody>
            <a:bodyPr rtlCol="0" anchor="ctr"/>
            <a:lstStyle/>
            <a:p>
              <a:endParaRPr lang="en-US"/>
            </a:p>
          </p:txBody>
        </p:sp>
        <p:sp>
          <p:nvSpPr>
            <p:cNvPr id="795" name="Freeform 794">
              <a:extLst>
                <a:ext uri="{FF2B5EF4-FFF2-40B4-BE49-F238E27FC236}">
                  <a16:creationId xmlns:a16="http://schemas.microsoft.com/office/drawing/2014/main" id="{BF6CF62E-94A6-5B4D-82E1-E46BE2C37147}"/>
                </a:ext>
              </a:extLst>
            </p:cNvPr>
            <p:cNvSpPr/>
            <p:nvPr/>
          </p:nvSpPr>
          <p:spPr>
            <a:xfrm>
              <a:off x="10245703" y="4270851"/>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3 h 120149"/>
                <a:gd name="connsiteX5" fmla="*/ 66552 w 77753"/>
                <a:gd name="connsiteY5" fmla="*/ 117983 h 120149"/>
                <a:gd name="connsiteX6" fmla="*/ 39441 w 77753"/>
                <a:gd name="connsiteY6" fmla="*/ 108935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9"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solidFill>
              <a:srgbClr val="7EB4B4"/>
            </a:solidFill>
            <a:ln w="18073" cap="flat">
              <a:noFill/>
              <a:prstDash val="solid"/>
              <a:miter/>
            </a:ln>
          </p:spPr>
          <p:txBody>
            <a:bodyPr rtlCol="0" anchor="ctr"/>
            <a:lstStyle/>
            <a:p>
              <a:endParaRPr lang="en-US"/>
            </a:p>
          </p:txBody>
        </p:sp>
        <p:sp>
          <p:nvSpPr>
            <p:cNvPr id="796" name="Freeform 795">
              <a:extLst>
                <a:ext uri="{FF2B5EF4-FFF2-40B4-BE49-F238E27FC236}">
                  <a16:creationId xmlns:a16="http://schemas.microsoft.com/office/drawing/2014/main" id="{6C761A80-4063-C34F-BC15-2D7491DF34EF}"/>
                </a:ext>
              </a:extLst>
            </p:cNvPr>
            <p:cNvSpPr/>
            <p:nvPr/>
          </p:nvSpPr>
          <p:spPr>
            <a:xfrm>
              <a:off x="9640211" y="4574872"/>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89 w 77752"/>
                <a:gd name="connsiteY3" fmla="*/ 90839 h 120149"/>
                <a:gd name="connsiteX4" fmla="*/ 66552 w 77752"/>
                <a:gd name="connsiteY4" fmla="*/ 117984 h 120149"/>
                <a:gd name="connsiteX5" fmla="*/ 66552 w 77752"/>
                <a:gd name="connsiteY5" fmla="*/ 117984 h 120149"/>
                <a:gd name="connsiteX6" fmla="*/ 39441 w 77752"/>
                <a:gd name="connsiteY6" fmla="*/ 108936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89" y="90839"/>
                  </a:lnTo>
                  <a:cubicBezTo>
                    <a:pt x="81012" y="99887"/>
                    <a:pt x="75589" y="112555"/>
                    <a:pt x="66552" y="117984"/>
                  </a:cubicBezTo>
                  <a:lnTo>
                    <a:pt x="66552" y="117984"/>
                  </a:lnTo>
                  <a:cubicBezTo>
                    <a:pt x="57515" y="123413"/>
                    <a:pt x="44863" y="117984"/>
                    <a:pt x="39441" y="108936"/>
                  </a:cubicBezTo>
                  <a:lnTo>
                    <a:pt x="3292" y="29311"/>
                  </a:lnTo>
                  <a:cubicBezTo>
                    <a:pt x="-3938" y="16643"/>
                    <a:pt x="1485" y="5785"/>
                    <a:pt x="12329" y="2166"/>
                  </a:cubicBezTo>
                  <a:close/>
                </a:path>
              </a:pathLst>
            </a:custGeom>
            <a:solidFill>
              <a:srgbClr val="7EB4B4"/>
            </a:solidFill>
            <a:ln w="18073" cap="flat">
              <a:noFill/>
              <a:prstDash val="solid"/>
              <a:miter/>
            </a:ln>
          </p:spPr>
          <p:txBody>
            <a:bodyPr rtlCol="0" anchor="ctr"/>
            <a:lstStyle/>
            <a:p>
              <a:endParaRPr lang="en-US"/>
            </a:p>
          </p:txBody>
        </p:sp>
        <p:sp>
          <p:nvSpPr>
            <p:cNvPr id="797" name="Freeform 796">
              <a:extLst>
                <a:ext uri="{FF2B5EF4-FFF2-40B4-BE49-F238E27FC236}">
                  <a16:creationId xmlns:a16="http://schemas.microsoft.com/office/drawing/2014/main" id="{7594A24A-853A-F34B-BB7B-D6FC3C826456}"/>
                </a:ext>
              </a:extLst>
            </p:cNvPr>
            <p:cNvSpPr/>
            <p:nvPr/>
          </p:nvSpPr>
          <p:spPr>
            <a:xfrm>
              <a:off x="9942854" y="4574872"/>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6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6"/>
                  </a:cubicBezTo>
                  <a:lnTo>
                    <a:pt x="2491" y="29311"/>
                  </a:lnTo>
                  <a:cubicBezTo>
                    <a:pt x="-2931" y="16643"/>
                    <a:pt x="684" y="5785"/>
                    <a:pt x="11528" y="2166"/>
                  </a:cubicBezTo>
                  <a:close/>
                </a:path>
              </a:pathLst>
            </a:custGeom>
            <a:solidFill>
              <a:srgbClr val="7EB4B4"/>
            </a:solidFill>
            <a:ln w="18073" cap="flat">
              <a:noFill/>
              <a:prstDash val="solid"/>
              <a:miter/>
            </a:ln>
          </p:spPr>
          <p:txBody>
            <a:bodyPr rtlCol="0" anchor="ctr"/>
            <a:lstStyle/>
            <a:p>
              <a:endParaRPr lang="en-US"/>
            </a:p>
          </p:txBody>
        </p:sp>
        <p:sp>
          <p:nvSpPr>
            <p:cNvPr id="798" name="Freeform 797">
              <a:extLst>
                <a:ext uri="{FF2B5EF4-FFF2-40B4-BE49-F238E27FC236}">
                  <a16:creationId xmlns:a16="http://schemas.microsoft.com/office/drawing/2014/main" id="{3D913AA7-F739-AE4D-9F25-25F61C5EC2FB}"/>
                </a:ext>
              </a:extLst>
            </p:cNvPr>
            <p:cNvSpPr/>
            <p:nvPr/>
          </p:nvSpPr>
          <p:spPr>
            <a:xfrm>
              <a:off x="9640211" y="4877084"/>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89 w 77752"/>
                <a:gd name="connsiteY3" fmla="*/ 90839 h 120149"/>
                <a:gd name="connsiteX4" fmla="*/ 66552 w 77752"/>
                <a:gd name="connsiteY4" fmla="*/ 117983 h 120149"/>
                <a:gd name="connsiteX5" fmla="*/ 66552 w 77752"/>
                <a:gd name="connsiteY5" fmla="*/ 117983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89" y="90839"/>
                  </a:lnTo>
                  <a:cubicBezTo>
                    <a:pt x="81012" y="99887"/>
                    <a:pt x="75589" y="112555"/>
                    <a:pt x="66552" y="117983"/>
                  </a:cubicBezTo>
                  <a:lnTo>
                    <a:pt x="66552" y="117983"/>
                  </a:lnTo>
                  <a:cubicBezTo>
                    <a:pt x="57515" y="123413"/>
                    <a:pt x="44863" y="117983"/>
                    <a:pt x="39441" y="108935"/>
                  </a:cubicBezTo>
                  <a:lnTo>
                    <a:pt x="3292" y="29311"/>
                  </a:lnTo>
                  <a:cubicBezTo>
                    <a:pt x="-3938" y="18453"/>
                    <a:pt x="1485" y="7595"/>
                    <a:pt x="12329" y="2166"/>
                  </a:cubicBezTo>
                  <a:close/>
                </a:path>
              </a:pathLst>
            </a:custGeom>
            <a:solidFill>
              <a:srgbClr val="7EB4B4"/>
            </a:solidFill>
            <a:ln w="18073" cap="flat">
              <a:noFill/>
              <a:prstDash val="solid"/>
              <a:miter/>
            </a:ln>
          </p:spPr>
          <p:txBody>
            <a:bodyPr rtlCol="0" anchor="ctr"/>
            <a:lstStyle/>
            <a:p>
              <a:endParaRPr lang="en-US"/>
            </a:p>
          </p:txBody>
        </p:sp>
        <p:sp>
          <p:nvSpPr>
            <p:cNvPr id="799" name="Freeform 798">
              <a:extLst>
                <a:ext uri="{FF2B5EF4-FFF2-40B4-BE49-F238E27FC236}">
                  <a16:creationId xmlns:a16="http://schemas.microsoft.com/office/drawing/2014/main" id="{DDCCBC8A-477F-5741-8F05-56579AEDCDA7}"/>
                </a:ext>
              </a:extLst>
            </p:cNvPr>
            <p:cNvSpPr/>
            <p:nvPr/>
          </p:nvSpPr>
          <p:spPr>
            <a:xfrm>
              <a:off x="10263455" y="4575030"/>
              <a:ext cx="39763" cy="121445"/>
            </a:xfrm>
            <a:custGeom>
              <a:avLst/>
              <a:gdLst>
                <a:gd name="connsiteX0" fmla="*/ 39763 w 39763"/>
                <a:gd name="connsiteY0" fmla="*/ 20105 h 121445"/>
                <a:gd name="connsiteX1" fmla="*/ 39763 w 39763"/>
                <a:gd name="connsiteY1" fmla="*/ 101539 h 121445"/>
                <a:gd name="connsiteX2" fmla="*/ 19881 w 39763"/>
                <a:gd name="connsiteY2" fmla="*/ 121445 h 121445"/>
                <a:gd name="connsiteX3" fmla="*/ 19881 w 39763"/>
                <a:gd name="connsiteY3" fmla="*/ 121445 h 121445"/>
                <a:gd name="connsiteX4" fmla="*/ 0 w 39763"/>
                <a:gd name="connsiteY4" fmla="*/ 101539 h 121445"/>
                <a:gd name="connsiteX5" fmla="*/ 0 w 39763"/>
                <a:gd name="connsiteY5" fmla="*/ 20105 h 121445"/>
                <a:gd name="connsiteX6" fmla="*/ 19881 w 39763"/>
                <a:gd name="connsiteY6" fmla="*/ 199 h 121445"/>
                <a:gd name="connsiteX7" fmla="*/ 19881 w 39763"/>
                <a:gd name="connsiteY7" fmla="*/ 199 h 121445"/>
                <a:gd name="connsiteX8" fmla="*/ 39763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3" y="20105"/>
                  </a:moveTo>
                  <a:lnTo>
                    <a:pt x="39763" y="101539"/>
                  </a:lnTo>
                  <a:cubicBezTo>
                    <a:pt x="39763" y="112397"/>
                    <a:pt x="30726" y="121445"/>
                    <a:pt x="19881" y="121445"/>
                  </a:cubicBezTo>
                  <a:lnTo>
                    <a:pt x="19881" y="121445"/>
                  </a:lnTo>
                  <a:cubicBezTo>
                    <a:pt x="9037" y="121445"/>
                    <a:pt x="0" y="112397"/>
                    <a:pt x="0" y="101539"/>
                  </a:cubicBezTo>
                  <a:lnTo>
                    <a:pt x="0" y="20105"/>
                  </a:lnTo>
                  <a:cubicBezTo>
                    <a:pt x="0" y="9247"/>
                    <a:pt x="9037" y="199"/>
                    <a:pt x="19881" y="199"/>
                  </a:cubicBezTo>
                  <a:lnTo>
                    <a:pt x="19881" y="199"/>
                  </a:lnTo>
                  <a:cubicBezTo>
                    <a:pt x="30726" y="-1611"/>
                    <a:pt x="39763" y="9247"/>
                    <a:pt x="39763" y="20105"/>
                  </a:cubicBezTo>
                  <a:close/>
                </a:path>
              </a:pathLst>
            </a:custGeom>
            <a:solidFill>
              <a:srgbClr val="7EB4B4"/>
            </a:solidFill>
            <a:ln w="18073" cap="flat">
              <a:noFill/>
              <a:prstDash val="solid"/>
              <a:miter/>
            </a:ln>
          </p:spPr>
          <p:txBody>
            <a:bodyPr rtlCol="0" anchor="ctr"/>
            <a:lstStyle/>
            <a:p>
              <a:endParaRPr lang="en-US"/>
            </a:p>
          </p:txBody>
        </p:sp>
        <p:sp>
          <p:nvSpPr>
            <p:cNvPr id="800" name="Freeform 799">
              <a:extLst>
                <a:ext uri="{FF2B5EF4-FFF2-40B4-BE49-F238E27FC236}">
                  <a16:creationId xmlns:a16="http://schemas.microsoft.com/office/drawing/2014/main" id="{15CEE708-8AB7-214A-B461-9B3627DCD313}"/>
                </a:ext>
              </a:extLst>
            </p:cNvPr>
            <p:cNvSpPr/>
            <p:nvPr/>
          </p:nvSpPr>
          <p:spPr>
            <a:xfrm>
              <a:off x="9961612" y="4877440"/>
              <a:ext cx="39763" cy="121246"/>
            </a:xfrm>
            <a:custGeom>
              <a:avLst/>
              <a:gdLst>
                <a:gd name="connsiteX0" fmla="*/ 39764 w 39763"/>
                <a:gd name="connsiteY0" fmla="*/ 19906 h 121246"/>
                <a:gd name="connsiteX1" fmla="*/ 39764 w 39763"/>
                <a:gd name="connsiteY1" fmla="*/ 101341 h 121246"/>
                <a:gd name="connsiteX2" fmla="*/ 19882 w 39763"/>
                <a:gd name="connsiteY2" fmla="*/ 121247 h 121246"/>
                <a:gd name="connsiteX3" fmla="*/ 19882 w 39763"/>
                <a:gd name="connsiteY3" fmla="*/ 121247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9"/>
                    <a:pt x="30726" y="121247"/>
                    <a:pt x="19882" y="121247"/>
                  </a:cubicBezTo>
                  <a:lnTo>
                    <a:pt x="19882" y="121247"/>
                  </a:lnTo>
                  <a:cubicBezTo>
                    <a:pt x="9037" y="121247"/>
                    <a:pt x="0" y="112199"/>
                    <a:pt x="0" y="101341"/>
                  </a:cubicBezTo>
                  <a:lnTo>
                    <a:pt x="0" y="19906"/>
                  </a:lnTo>
                  <a:cubicBezTo>
                    <a:pt x="0" y="9048"/>
                    <a:pt x="9037" y="0"/>
                    <a:pt x="19882" y="0"/>
                  </a:cubicBezTo>
                  <a:lnTo>
                    <a:pt x="19882" y="0"/>
                  </a:lnTo>
                  <a:cubicBezTo>
                    <a:pt x="28919" y="0"/>
                    <a:pt x="39764" y="9048"/>
                    <a:pt x="39764" y="19906"/>
                  </a:cubicBezTo>
                  <a:close/>
                </a:path>
              </a:pathLst>
            </a:custGeom>
            <a:solidFill>
              <a:srgbClr val="7EB4B4"/>
            </a:solidFill>
            <a:ln w="18073" cap="flat">
              <a:noFill/>
              <a:prstDash val="solid"/>
              <a:miter/>
            </a:ln>
          </p:spPr>
          <p:txBody>
            <a:bodyPr rtlCol="0" anchor="ctr"/>
            <a:lstStyle/>
            <a:p>
              <a:endParaRPr lang="en-US"/>
            </a:p>
          </p:txBody>
        </p:sp>
        <p:sp>
          <p:nvSpPr>
            <p:cNvPr id="801" name="Freeform 800">
              <a:extLst>
                <a:ext uri="{FF2B5EF4-FFF2-40B4-BE49-F238E27FC236}">
                  <a16:creationId xmlns:a16="http://schemas.microsoft.com/office/drawing/2014/main" id="{39EC1E38-0EA3-9544-8AE6-1C6D364D913D}"/>
                </a:ext>
              </a:extLst>
            </p:cNvPr>
            <p:cNvSpPr/>
            <p:nvPr/>
          </p:nvSpPr>
          <p:spPr>
            <a:xfrm>
              <a:off x="10245703" y="4877084"/>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3 h 120149"/>
                <a:gd name="connsiteX5" fmla="*/ 66552 w 77753"/>
                <a:gd name="connsiteY5" fmla="*/ 117983 h 120149"/>
                <a:gd name="connsiteX6" fmla="*/ 39441 w 77753"/>
                <a:gd name="connsiteY6" fmla="*/ 108935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9"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solidFill>
              <a:srgbClr val="7EB4B4"/>
            </a:solidFill>
            <a:ln w="18073" cap="flat">
              <a:noFill/>
              <a:prstDash val="solid"/>
              <a:miter/>
            </a:ln>
          </p:spPr>
          <p:txBody>
            <a:bodyPr rtlCol="0" anchor="ctr"/>
            <a:lstStyle/>
            <a:p>
              <a:endParaRPr lang="en-US"/>
            </a:p>
          </p:txBody>
        </p:sp>
        <p:sp>
          <p:nvSpPr>
            <p:cNvPr id="802" name="Freeform 801">
              <a:extLst>
                <a:ext uri="{FF2B5EF4-FFF2-40B4-BE49-F238E27FC236}">
                  <a16:creationId xmlns:a16="http://schemas.microsoft.com/office/drawing/2014/main" id="{9D131901-EDB5-194C-B41B-8BB5980FCEC3}"/>
                </a:ext>
              </a:extLst>
            </p:cNvPr>
            <p:cNvSpPr/>
            <p:nvPr userDrawn="1"/>
          </p:nvSpPr>
          <p:spPr>
            <a:xfrm>
              <a:off x="10567105" y="4271207"/>
              <a:ext cx="39763" cy="121246"/>
            </a:xfrm>
            <a:custGeom>
              <a:avLst/>
              <a:gdLst>
                <a:gd name="connsiteX0" fmla="*/ 39764 w 39763"/>
                <a:gd name="connsiteY0" fmla="*/ 19906 h 121246"/>
                <a:gd name="connsiteX1" fmla="*/ 39764 w 39763"/>
                <a:gd name="connsiteY1" fmla="*/ 101341 h 121246"/>
                <a:gd name="connsiteX2" fmla="*/ 19882 w 39763"/>
                <a:gd name="connsiteY2" fmla="*/ 121247 h 121246"/>
                <a:gd name="connsiteX3" fmla="*/ 19882 w 39763"/>
                <a:gd name="connsiteY3" fmla="*/ 121247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9"/>
                    <a:pt x="30727" y="121247"/>
                    <a:pt x="19882" y="121247"/>
                  </a:cubicBezTo>
                  <a:lnTo>
                    <a:pt x="19882" y="121247"/>
                  </a:lnTo>
                  <a:cubicBezTo>
                    <a:pt x="9037" y="121247"/>
                    <a:pt x="0" y="112199"/>
                    <a:pt x="0" y="101341"/>
                  </a:cubicBezTo>
                  <a:lnTo>
                    <a:pt x="0" y="19906"/>
                  </a:lnTo>
                  <a:cubicBezTo>
                    <a:pt x="0" y="9048"/>
                    <a:pt x="9037" y="0"/>
                    <a:pt x="19882" y="0"/>
                  </a:cubicBezTo>
                  <a:lnTo>
                    <a:pt x="19882" y="0"/>
                  </a:lnTo>
                  <a:cubicBezTo>
                    <a:pt x="30727" y="0"/>
                    <a:pt x="39764" y="9048"/>
                    <a:pt x="39764" y="19906"/>
                  </a:cubicBezTo>
                  <a:close/>
                </a:path>
              </a:pathLst>
            </a:custGeom>
            <a:solidFill>
              <a:srgbClr val="7EB4B4"/>
            </a:solidFill>
            <a:ln w="18073" cap="flat">
              <a:noFill/>
              <a:prstDash val="solid"/>
              <a:miter/>
            </a:ln>
          </p:spPr>
          <p:txBody>
            <a:bodyPr rtlCol="0" anchor="ctr"/>
            <a:lstStyle/>
            <a:p>
              <a:endParaRPr lang="en-US"/>
            </a:p>
          </p:txBody>
        </p:sp>
        <p:sp>
          <p:nvSpPr>
            <p:cNvPr id="803" name="Freeform 802">
              <a:extLst>
                <a:ext uri="{FF2B5EF4-FFF2-40B4-BE49-F238E27FC236}">
                  <a16:creationId xmlns:a16="http://schemas.microsoft.com/office/drawing/2014/main" id="{327812D7-442A-C744-8FD8-557C0088EB80}"/>
                </a:ext>
              </a:extLst>
            </p:cNvPr>
            <p:cNvSpPr/>
            <p:nvPr userDrawn="1"/>
          </p:nvSpPr>
          <p:spPr>
            <a:xfrm>
              <a:off x="10851196" y="4270851"/>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3 h 120149"/>
                <a:gd name="connsiteX5" fmla="*/ 66552 w 77753"/>
                <a:gd name="connsiteY5" fmla="*/ 117983 h 120149"/>
                <a:gd name="connsiteX6" fmla="*/ 39441 w 77753"/>
                <a:gd name="connsiteY6" fmla="*/ 108935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9"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solidFill>
              <a:srgbClr val="7EB4B4"/>
            </a:solidFill>
            <a:ln w="18073" cap="flat">
              <a:noFill/>
              <a:prstDash val="solid"/>
              <a:miter/>
            </a:ln>
          </p:spPr>
          <p:txBody>
            <a:bodyPr rtlCol="0" anchor="ctr"/>
            <a:lstStyle/>
            <a:p>
              <a:endParaRPr lang="en-US"/>
            </a:p>
          </p:txBody>
        </p:sp>
        <p:sp>
          <p:nvSpPr>
            <p:cNvPr id="804" name="Freeform 803">
              <a:extLst>
                <a:ext uri="{FF2B5EF4-FFF2-40B4-BE49-F238E27FC236}">
                  <a16:creationId xmlns:a16="http://schemas.microsoft.com/office/drawing/2014/main" id="{EFD59800-E5F1-C748-B35F-8CDCDB685B56}"/>
                </a:ext>
              </a:extLst>
            </p:cNvPr>
            <p:cNvSpPr/>
            <p:nvPr/>
          </p:nvSpPr>
          <p:spPr>
            <a:xfrm>
              <a:off x="10548346" y="4574872"/>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6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3"/>
                    <a:pt x="44062" y="117984"/>
                    <a:pt x="38640" y="108936"/>
                  </a:cubicBezTo>
                  <a:lnTo>
                    <a:pt x="2491" y="29311"/>
                  </a:lnTo>
                  <a:cubicBezTo>
                    <a:pt x="-2931" y="16643"/>
                    <a:pt x="684" y="5785"/>
                    <a:pt x="11529" y="2166"/>
                  </a:cubicBezTo>
                  <a:close/>
                </a:path>
              </a:pathLst>
            </a:custGeom>
            <a:solidFill>
              <a:srgbClr val="7EB4B4"/>
            </a:solidFill>
            <a:ln w="18073" cap="flat">
              <a:noFill/>
              <a:prstDash val="solid"/>
              <a:miter/>
            </a:ln>
          </p:spPr>
          <p:txBody>
            <a:bodyPr rtlCol="0" anchor="ctr"/>
            <a:lstStyle/>
            <a:p>
              <a:endParaRPr lang="en-US"/>
            </a:p>
          </p:txBody>
        </p:sp>
        <p:sp>
          <p:nvSpPr>
            <p:cNvPr id="805" name="Freeform 804">
              <a:extLst>
                <a:ext uri="{FF2B5EF4-FFF2-40B4-BE49-F238E27FC236}">
                  <a16:creationId xmlns:a16="http://schemas.microsoft.com/office/drawing/2014/main" id="{86002436-1423-8640-991F-84983EF36D8B}"/>
                </a:ext>
              </a:extLst>
            </p:cNvPr>
            <p:cNvSpPr/>
            <p:nvPr/>
          </p:nvSpPr>
          <p:spPr>
            <a:xfrm>
              <a:off x="10851196" y="4574872"/>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4 h 120149"/>
                <a:gd name="connsiteX5" fmla="*/ 66552 w 77753"/>
                <a:gd name="connsiteY5" fmla="*/ 117984 h 120149"/>
                <a:gd name="connsiteX6" fmla="*/ 39441 w 77753"/>
                <a:gd name="connsiteY6" fmla="*/ 108936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6643"/>
                    <a:pt x="1484" y="5785"/>
                    <a:pt x="12329" y="2166"/>
                  </a:cubicBezTo>
                  <a:close/>
                </a:path>
              </a:pathLst>
            </a:custGeom>
            <a:solidFill>
              <a:srgbClr val="7EB4B4"/>
            </a:solidFill>
            <a:ln w="18073" cap="flat">
              <a:noFill/>
              <a:prstDash val="solid"/>
              <a:miter/>
            </a:ln>
          </p:spPr>
          <p:txBody>
            <a:bodyPr rtlCol="0" anchor="ctr"/>
            <a:lstStyle/>
            <a:p>
              <a:endParaRPr lang="en-US"/>
            </a:p>
          </p:txBody>
        </p:sp>
        <p:sp>
          <p:nvSpPr>
            <p:cNvPr id="806" name="Freeform 805">
              <a:extLst>
                <a:ext uri="{FF2B5EF4-FFF2-40B4-BE49-F238E27FC236}">
                  <a16:creationId xmlns:a16="http://schemas.microsoft.com/office/drawing/2014/main" id="{55267542-7672-0B4B-A48A-9E495156724A}"/>
                </a:ext>
              </a:extLst>
            </p:cNvPr>
            <p:cNvSpPr/>
            <p:nvPr/>
          </p:nvSpPr>
          <p:spPr>
            <a:xfrm>
              <a:off x="10548346" y="4877084"/>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3 h 120149"/>
                <a:gd name="connsiteX5" fmla="*/ 65752 w 76952"/>
                <a:gd name="connsiteY5" fmla="*/ 117983 h 120149"/>
                <a:gd name="connsiteX6" fmla="*/ 38640 w 76952"/>
                <a:gd name="connsiteY6" fmla="*/ 108935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3"/>
                  </a:cubicBezTo>
                  <a:lnTo>
                    <a:pt x="65752" y="117983"/>
                  </a:lnTo>
                  <a:cubicBezTo>
                    <a:pt x="56715" y="123413"/>
                    <a:pt x="44062" y="117983"/>
                    <a:pt x="38640" y="108935"/>
                  </a:cubicBezTo>
                  <a:lnTo>
                    <a:pt x="2491" y="29311"/>
                  </a:lnTo>
                  <a:cubicBezTo>
                    <a:pt x="-2931" y="18453"/>
                    <a:pt x="684" y="7595"/>
                    <a:pt x="11529" y="2166"/>
                  </a:cubicBezTo>
                  <a:close/>
                </a:path>
              </a:pathLst>
            </a:custGeom>
            <a:solidFill>
              <a:srgbClr val="7EB4B4"/>
            </a:solidFill>
            <a:ln w="18073" cap="flat">
              <a:noFill/>
              <a:prstDash val="solid"/>
              <a:miter/>
            </a:ln>
          </p:spPr>
          <p:txBody>
            <a:bodyPr rtlCol="0" anchor="ctr"/>
            <a:lstStyle/>
            <a:p>
              <a:endParaRPr lang="en-US"/>
            </a:p>
          </p:txBody>
        </p:sp>
        <p:sp>
          <p:nvSpPr>
            <p:cNvPr id="807" name="Freeform 806">
              <a:extLst>
                <a:ext uri="{FF2B5EF4-FFF2-40B4-BE49-F238E27FC236}">
                  <a16:creationId xmlns:a16="http://schemas.microsoft.com/office/drawing/2014/main" id="{A0EAF03F-5049-B547-BFD9-087FB78BDAEB}"/>
                </a:ext>
              </a:extLst>
            </p:cNvPr>
            <p:cNvSpPr/>
            <p:nvPr/>
          </p:nvSpPr>
          <p:spPr>
            <a:xfrm>
              <a:off x="10870754" y="4877440"/>
              <a:ext cx="39763" cy="121246"/>
            </a:xfrm>
            <a:custGeom>
              <a:avLst/>
              <a:gdLst>
                <a:gd name="connsiteX0" fmla="*/ 39764 w 39763"/>
                <a:gd name="connsiteY0" fmla="*/ 19906 h 121246"/>
                <a:gd name="connsiteX1" fmla="*/ 39764 w 39763"/>
                <a:gd name="connsiteY1" fmla="*/ 101341 h 121246"/>
                <a:gd name="connsiteX2" fmla="*/ 19882 w 39763"/>
                <a:gd name="connsiteY2" fmla="*/ 121247 h 121246"/>
                <a:gd name="connsiteX3" fmla="*/ 19882 w 39763"/>
                <a:gd name="connsiteY3" fmla="*/ 121247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9"/>
                    <a:pt x="30727" y="121247"/>
                    <a:pt x="19882" y="121247"/>
                  </a:cubicBezTo>
                  <a:lnTo>
                    <a:pt x="19882" y="121247"/>
                  </a:lnTo>
                  <a:cubicBezTo>
                    <a:pt x="9037" y="121247"/>
                    <a:pt x="0" y="112199"/>
                    <a:pt x="0" y="101341"/>
                  </a:cubicBezTo>
                  <a:lnTo>
                    <a:pt x="0" y="19906"/>
                  </a:lnTo>
                  <a:cubicBezTo>
                    <a:pt x="0" y="9048"/>
                    <a:pt x="9037" y="0"/>
                    <a:pt x="19882" y="0"/>
                  </a:cubicBezTo>
                  <a:lnTo>
                    <a:pt x="19882" y="0"/>
                  </a:lnTo>
                  <a:cubicBezTo>
                    <a:pt x="28919" y="0"/>
                    <a:pt x="39764" y="9048"/>
                    <a:pt x="39764" y="19906"/>
                  </a:cubicBezTo>
                  <a:close/>
                </a:path>
              </a:pathLst>
            </a:custGeom>
            <a:solidFill>
              <a:srgbClr val="7EB4B4"/>
            </a:solidFill>
            <a:ln w="18073" cap="flat">
              <a:noFill/>
              <a:prstDash val="solid"/>
              <a:miter/>
            </a:ln>
          </p:spPr>
          <p:txBody>
            <a:bodyPr rtlCol="0" anchor="ctr"/>
            <a:lstStyle/>
            <a:p>
              <a:endParaRPr lang="en-US"/>
            </a:p>
          </p:txBody>
        </p:sp>
        <p:sp>
          <p:nvSpPr>
            <p:cNvPr id="808" name="Freeform 807">
              <a:extLst>
                <a:ext uri="{FF2B5EF4-FFF2-40B4-BE49-F238E27FC236}">
                  <a16:creationId xmlns:a16="http://schemas.microsoft.com/office/drawing/2014/main" id="{1E775463-80F5-9244-82DF-53F70E2AA83A}"/>
                </a:ext>
              </a:extLst>
            </p:cNvPr>
            <p:cNvSpPr/>
            <p:nvPr userDrawn="1"/>
          </p:nvSpPr>
          <p:spPr>
            <a:xfrm>
              <a:off x="6610941" y="5181105"/>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6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8453"/>
                    <a:pt x="1484" y="7595"/>
                    <a:pt x="12329" y="2166"/>
                  </a:cubicBezTo>
                  <a:close/>
                </a:path>
              </a:pathLst>
            </a:custGeom>
            <a:solidFill>
              <a:srgbClr val="7EB4B4"/>
            </a:solidFill>
            <a:ln w="18073" cap="flat">
              <a:noFill/>
              <a:prstDash val="solid"/>
              <a:miter/>
            </a:ln>
          </p:spPr>
          <p:txBody>
            <a:bodyPr rtlCol="0" anchor="ctr"/>
            <a:lstStyle/>
            <a:p>
              <a:endParaRPr lang="en-US"/>
            </a:p>
          </p:txBody>
        </p:sp>
        <p:sp>
          <p:nvSpPr>
            <p:cNvPr id="809" name="Freeform 808">
              <a:extLst>
                <a:ext uri="{FF2B5EF4-FFF2-40B4-BE49-F238E27FC236}">
                  <a16:creationId xmlns:a16="http://schemas.microsoft.com/office/drawing/2014/main" id="{E601AC45-E3CC-2A41-8F84-2B9BEA6A6E4C}"/>
                </a:ext>
              </a:extLst>
            </p:cNvPr>
            <p:cNvSpPr/>
            <p:nvPr/>
          </p:nvSpPr>
          <p:spPr>
            <a:xfrm>
              <a:off x="6628692" y="5483673"/>
              <a:ext cx="39763" cy="121246"/>
            </a:xfrm>
            <a:custGeom>
              <a:avLst/>
              <a:gdLst>
                <a:gd name="connsiteX0" fmla="*/ 39764 w 39763"/>
                <a:gd name="connsiteY0" fmla="*/ 19906 h 121246"/>
                <a:gd name="connsiteX1" fmla="*/ 39764 w 39763"/>
                <a:gd name="connsiteY1" fmla="*/ 101341 h 121246"/>
                <a:gd name="connsiteX2" fmla="*/ 19882 w 39763"/>
                <a:gd name="connsiteY2" fmla="*/ 121247 h 121246"/>
                <a:gd name="connsiteX3" fmla="*/ 19882 w 39763"/>
                <a:gd name="connsiteY3" fmla="*/ 121247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9"/>
                    <a:pt x="30727" y="121247"/>
                    <a:pt x="19882" y="121247"/>
                  </a:cubicBezTo>
                  <a:lnTo>
                    <a:pt x="19882" y="121247"/>
                  </a:lnTo>
                  <a:cubicBezTo>
                    <a:pt x="9037" y="121247"/>
                    <a:pt x="0" y="112199"/>
                    <a:pt x="0" y="101341"/>
                  </a:cubicBezTo>
                  <a:lnTo>
                    <a:pt x="0" y="19906"/>
                  </a:lnTo>
                  <a:cubicBezTo>
                    <a:pt x="0" y="9048"/>
                    <a:pt x="9037" y="0"/>
                    <a:pt x="19882" y="0"/>
                  </a:cubicBezTo>
                  <a:lnTo>
                    <a:pt x="19882" y="0"/>
                  </a:lnTo>
                  <a:cubicBezTo>
                    <a:pt x="30727" y="0"/>
                    <a:pt x="39764" y="9048"/>
                    <a:pt x="39764" y="19906"/>
                  </a:cubicBezTo>
                  <a:close/>
                </a:path>
              </a:pathLst>
            </a:custGeom>
            <a:solidFill>
              <a:srgbClr val="7EB4B4"/>
            </a:solidFill>
            <a:ln w="18073" cap="flat">
              <a:noFill/>
              <a:prstDash val="solid"/>
              <a:miter/>
            </a:ln>
          </p:spPr>
          <p:txBody>
            <a:bodyPr rtlCol="0" anchor="ctr"/>
            <a:lstStyle/>
            <a:p>
              <a:endParaRPr lang="en-US"/>
            </a:p>
          </p:txBody>
        </p:sp>
        <p:sp>
          <p:nvSpPr>
            <p:cNvPr id="810" name="Freeform 809">
              <a:extLst>
                <a:ext uri="{FF2B5EF4-FFF2-40B4-BE49-F238E27FC236}">
                  <a16:creationId xmlns:a16="http://schemas.microsoft.com/office/drawing/2014/main" id="{27BD607C-BCEB-1F48-88EB-CF649BB3D347}"/>
                </a:ext>
              </a:extLst>
            </p:cNvPr>
            <p:cNvSpPr/>
            <p:nvPr/>
          </p:nvSpPr>
          <p:spPr>
            <a:xfrm>
              <a:off x="6326850" y="5787694"/>
              <a:ext cx="39763" cy="121246"/>
            </a:xfrm>
            <a:custGeom>
              <a:avLst/>
              <a:gdLst>
                <a:gd name="connsiteX0" fmla="*/ 39764 w 39763"/>
                <a:gd name="connsiteY0" fmla="*/ 19906 h 121246"/>
                <a:gd name="connsiteX1" fmla="*/ 39764 w 39763"/>
                <a:gd name="connsiteY1" fmla="*/ 101340 h 121246"/>
                <a:gd name="connsiteX2" fmla="*/ 19882 w 39763"/>
                <a:gd name="connsiteY2" fmla="*/ 121246 h 121246"/>
                <a:gd name="connsiteX3" fmla="*/ 19882 w 39763"/>
                <a:gd name="connsiteY3" fmla="*/ 121246 h 121246"/>
                <a:gd name="connsiteX4" fmla="*/ 0 w 39763"/>
                <a:gd name="connsiteY4" fmla="*/ 101340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0"/>
                  </a:lnTo>
                  <a:cubicBezTo>
                    <a:pt x="39764" y="112198"/>
                    <a:pt x="30726" y="121246"/>
                    <a:pt x="19882" y="121246"/>
                  </a:cubicBezTo>
                  <a:lnTo>
                    <a:pt x="19882" y="121246"/>
                  </a:lnTo>
                  <a:cubicBezTo>
                    <a:pt x="9037" y="121246"/>
                    <a:pt x="0" y="112198"/>
                    <a:pt x="0" y="101340"/>
                  </a:cubicBezTo>
                  <a:lnTo>
                    <a:pt x="0" y="19906"/>
                  </a:lnTo>
                  <a:cubicBezTo>
                    <a:pt x="0" y="9048"/>
                    <a:pt x="9037" y="0"/>
                    <a:pt x="19882" y="0"/>
                  </a:cubicBezTo>
                  <a:lnTo>
                    <a:pt x="19882" y="0"/>
                  </a:lnTo>
                  <a:cubicBezTo>
                    <a:pt x="28919" y="0"/>
                    <a:pt x="39764" y="9048"/>
                    <a:pt x="39764" y="19906"/>
                  </a:cubicBezTo>
                  <a:close/>
                </a:path>
              </a:pathLst>
            </a:custGeom>
            <a:solidFill>
              <a:srgbClr val="7EB4B4"/>
            </a:solidFill>
            <a:ln w="18073" cap="flat">
              <a:noFill/>
              <a:prstDash val="solid"/>
              <a:miter/>
            </a:ln>
          </p:spPr>
          <p:txBody>
            <a:bodyPr rtlCol="0" anchor="ctr"/>
            <a:lstStyle/>
            <a:p>
              <a:endParaRPr lang="en-US"/>
            </a:p>
          </p:txBody>
        </p:sp>
        <p:sp>
          <p:nvSpPr>
            <p:cNvPr id="811" name="Freeform 810">
              <a:extLst>
                <a:ext uri="{FF2B5EF4-FFF2-40B4-BE49-F238E27FC236}">
                  <a16:creationId xmlns:a16="http://schemas.microsoft.com/office/drawing/2014/main" id="{3F3F39BA-2312-734D-8336-10BB0411B878}"/>
                </a:ext>
              </a:extLst>
            </p:cNvPr>
            <p:cNvSpPr/>
            <p:nvPr/>
          </p:nvSpPr>
          <p:spPr>
            <a:xfrm>
              <a:off x="6610941" y="5787338"/>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6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8453"/>
                    <a:pt x="1484" y="7595"/>
                    <a:pt x="12329" y="2166"/>
                  </a:cubicBezTo>
                  <a:close/>
                </a:path>
              </a:pathLst>
            </a:custGeom>
            <a:solidFill>
              <a:srgbClr val="7EB4B4"/>
            </a:solidFill>
            <a:ln w="18073" cap="flat">
              <a:noFill/>
              <a:prstDash val="solid"/>
              <a:miter/>
            </a:ln>
          </p:spPr>
          <p:txBody>
            <a:bodyPr rtlCol="0" anchor="ctr"/>
            <a:lstStyle/>
            <a:p>
              <a:endParaRPr lang="en-US"/>
            </a:p>
          </p:txBody>
        </p:sp>
        <p:sp>
          <p:nvSpPr>
            <p:cNvPr id="812" name="Freeform 811">
              <a:extLst>
                <a:ext uri="{FF2B5EF4-FFF2-40B4-BE49-F238E27FC236}">
                  <a16:creationId xmlns:a16="http://schemas.microsoft.com/office/drawing/2014/main" id="{EBA2E5A0-7846-0441-BF7E-A9B71272267E}"/>
                </a:ext>
              </a:extLst>
            </p:cNvPr>
            <p:cNvSpPr/>
            <p:nvPr userDrawn="1"/>
          </p:nvSpPr>
          <p:spPr>
            <a:xfrm>
              <a:off x="6932342" y="5181263"/>
              <a:ext cx="39763" cy="121445"/>
            </a:xfrm>
            <a:custGeom>
              <a:avLst/>
              <a:gdLst>
                <a:gd name="connsiteX0" fmla="*/ 39764 w 39763"/>
                <a:gd name="connsiteY0" fmla="*/ 20105 h 121445"/>
                <a:gd name="connsiteX1" fmla="*/ 39764 w 39763"/>
                <a:gd name="connsiteY1" fmla="*/ 101539 h 121445"/>
                <a:gd name="connsiteX2" fmla="*/ 19882 w 39763"/>
                <a:gd name="connsiteY2" fmla="*/ 121445 h 121445"/>
                <a:gd name="connsiteX3" fmla="*/ 19882 w 39763"/>
                <a:gd name="connsiteY3" fmla="*/ 121445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6" y="121445"/>
                    <a:pt x="19882" y="121445"/>
                  </a:cubicBezTo>
                  <a:lnTo>
                    <a:pt x="19882" y="121445"/>
                  </a:lnTo>
                  <a:cubicBezTo>
                    <a:pt x="9037" y="121445"/>
                    <a:pt x="0" y="112397"/>
                    <a:pt x="0" y="101539"/>
                  </a:cubicBezTo>
                  <a:lnTo>
                    <a:pt x="0" y="20105"/>
                  </a:lnTo>
                  <a:cubicBezTo>
                    <a:pt x="0" y="9247"/>
                    <a:pt x="9037" y="199"/>
                    <a:pt x="19882" y="199"/>
                  </a:cubicBezTo>
                  <a:lnTo>
                    <a:pt x="19882" y="199"/>
                  </a:lnTo>
                  <a:cubicBezTo>
                    <a:pt x="28919" y="-1611"/>
                    <a:pt x="39764" y="9247"/>
                    <a:pt x="39764" y="20105"/>
                  </a:cubicBezTo>
                  <a:close/>
                </a:path>
              </a:pathLst>
            </a:custGeom>
            <a:solidFill>
              <a:srgbClr val="7EB4B4"/>
            </a:solidFill>
            <a:ln w="18073" cap="flat">
              <a:noFill/>
              <a:prstDash val="solid"/>
              <a:miter/>
            </a:ln>
          </p:spPr>
          <p:txBody>
            <a:bodyPr rtlCol="0" anchor="ctr"/>
            <a:lstStyle/>
            <a:p>
              <a:endParaRPr lang="en-US"/>
            </a:p>
          </p:txBody>
        </p:sp>
        <p:sp>
          <p:nvSpPr>
            <p:cNvPr id="813" name="Freeform 812">
              <a:extLst>
                <a:ext uri="{FF2B5EF4-FFF2-40B4-BE49-F238E27FC236}">
                  <a16:creationId xmlns:a16="http://schemas.microsoft.com/office/drawing/2014/main" id="{FA5E141B-59A3-7A48-ACA3-ECC73D2D4784}"/>
                </a:ext>
              </a:extLst>
            </p:cNvPr>
            <p:cNvSpPr/>
            <p:nvPr/>
          </p:nvSpPr>
          <p:spPr>
            <a:xfrm>
              <a:off x="7216433" y="5181105"/>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6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8453"/>
                    <a:pt x="1484" y="7595"/>
                    <a:pt x="12329" y="2166"/>
                  </a:cubicBezTo>
                  <a:close/>
                </a:path>
              </a:pathLst>
            </a:custGeom>
            <a:solidFill>
              <a:srgbClr val="7EB4B4"/>
            </a:solidFill>
            <a:ln w="18073" cap="flat">
              <a:noFill/>
              <a:prstDash val="solid"/>
              <a:miter/>
            </a:ln>
          </p:spPr>
          <p:txBody>
            <a:bodyPr rtlCol="0" anchor="ctr"/>
            <a:lstStyle/>
            <a:p>
              <a:endParaRPr lang="en-US"/>
            </a:p>
          </p:txBody>
        </p:sp>
        <p:sp>
          <p:nvSpPr>
            <p:cNvPr id="814" name="Freeform 813">
              <a:extLst>
                <a:ext uri="{FF2B5EF4-FFF2-40B4-BE49-F238E27FC236}">
                  <a16:creationId xmlns:a16="http://schemas.microsoft.com/office/drawing/2014/main" id="{300B3543-F004-ED46-B417-2AC240D11F09}"/>
                </a:ext>
              </a:extLst>
            </p:cNvPr>
            <p:cNvSpPr/>
            <p:nvPr/>
          </p:nvSpPr>
          <p:spPr>
            <a:xfrm>
              <a:off x="7519076" y="5181105"/>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6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6"/>
                  </a:cubicBezTo>
                  <a:lnTo>
                    <a:pt x="2491" y="29311"/>
                  </a:lnTo>
                  <a:cubicBezTo>
                    <a:pt x="-2931" y="18453"/>
                    <a:pt x="684" y="7595"/>
                    <a:pt x="11528" y="2166"/>
                  </a:cubicBezTo>
                  <a:close/>
                </a:path>
              </a:pathLst>
            </a:custGeom>
            <a:solidFill>
              <a:srgbClr val="7EB4B4"/>
            </a:solidFill>
            <a:ln w="18073" cap="flat">
              <a:noFill/>
              <a:prstDash val="solid"/>
              <a:miter/>
            </a:ln>
          </p:spPr>
          <p:txBody>
            <a:bodyPr rtlCol="0" anchor="ctr"/>
            <a:lstStyle/>
            <a:p>
              <a:endParaRPr lang="en-US"/>
            </a:p>
          </p:txBody>
        </p:sp>
        <p:sp>
          <p:nvSpPr>
            <p:cNvPr id="815" name="Freeform 814">
              <a:extLst>
                <a:ext uri="{FF2B5EF4-FFF2-40B4-BE49-F238E27FC236}">
                  <a16:creationId xmlns:a16="http://schemas.microsoft.com/office/drawing/2014/main" id="{587EAC44-1091-764C-90ED-8D90A6BB7CB8}"/>
                </a:ext>
              </a:extLst>
            </p:cNvPr>
            <p:cNvSpPr/>
            <p:nvPr/>
          </p:nvSpPr>
          <p:spPr>
            <a:xfrm>
              <a:off x="6913584" y="5483317"/>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3 h 120149"/>
                <a:gd name="connsiteX5" fmla="*/ 65752 w 76952"/>
                <a:gd name="connsiteY5" fmla="*/ 117983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3"/>
                  </a:cubicBezTo>
                  <a:lnTo>
                    <a:pt x="65752" y="117983"/>
                  </a:lnTo>
                  <a:cubicBezTo>
                    <a:pt x="56714" y="123413"/>
                    <a:pt x="44062" y="117983"/>
                    <a:pt x="38640" y="108935"/>
                  </a:cubicBezTo>
                  <a:lnTo>
                    <a:pt x="2491" y="29311"/>
                  </a:lnTo>
                  <a:cubicBezTo>
                    <a:pt x="-2931" y="18453"/>
                    <a:pt x="684" y="7595"/>
                    <a:pt x="11528" y="2166"/>
                  </a:cubicBezTo>
                  <a:close/>
                </a:path>
              </a:pathLst>
            </a:custGeom>
            <a:solidFill>
              <a:srgbClr val="7EB4B4"/>
            </a:solidFill>
            <a:ln w="18073" cap="flat">
              <a:noFill/>
              <a:prstDash val="solid"/>
              <a:miter/>
            </a:ln>
          </p:spPr>
          <p:txBody>
            <a:bodyPr rtlCol="0" anchor="ctr"/>
            <a:lstStyle/>
            <a:p>
              <a:endParaRPr lang="en-US"/>
            </a:p>
          </p:txBody>
        </p:sp>
        <p:sp>
          <p:nvSpPr>
            <p:cNvPr id="816" name="Freeform 815">
              <a:extLst>
                <a:ext uri="{FF2B5EF4-FFF2-40B4-BE49-F238E27FC236}">
                  <a16:creationId xmlns:a16="http://schemas.microsoft.com/office/drawing/2014/main" id="{D1F28B02-C888-EB45-B74F-94F21BF8197E}"/>
                </a:ext>
              </a:extLst>
            </p:cNvPr>
            <p:cNvSpPr/>
            <p:nvPr/>
          </p:nvSpPr>
          <p:spPr>
            <a:xfrm>
              <a:off x="7216433" y="5483317"/>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3 h 120149"/>
                <a:gd name="connsiteX5" fmla="*/ 66552 w 77752"/>
                <a:gd name="connsiteY5" fmla="*/ 117983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solidFill>
              <a:srgbClr val="7EB4B4"/>
            </a:solidFill>
            <a:ln w="18073" cap="flat">
              <a:noFill/>
              <a:prstDash val="solid"/>
              <a:miter/>
            </a:ln>
          </p:spPr>
          <p:txBody>
            <a:bodyPr rtlCol="0" anchor="ctr"/>
            <a:lstStyle/>
            <a:p>
              <a:endParaRPr lang="en-US"/>
            </a:p>
          </p:txBody>
        </p:sp>
        <p:sp>
          <p:nvSpPr>
            <p:cNvPr id="817" name="Freeform 816">
              <a:extLst>
                <a:ext uri="{FF2B5EF4-FFF2-40B4-BE49-F238E27FC236}">
                  <a16:creationId xmlns:a16="http://schemas.microsoft.com/office/drawing/2014/main" id="{263DA482-62A9-5D47-BB36-ECF2A83142E2}"/>
                </a:ext>
              </a:extLst>
            </p:cNvPr>
            <p:cNvSpPr/>
            <p:nvPr/>
          </p:nvSpPr>
          <p:spPr>
            <a:xfrm>
              <a:off x="6913584" y="5787338"/>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6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6"/>
                  </a:cubicBezTo>
                  <a:lnTo>
                    <a:pt x="2491" y="29311"/>
                  </a:lnTo>
                  <a:cubicBezTo>
                    <a:pt x="-2931" y="18453"/>
                    <a:pt x="684" y="7595"/>
                    <a:pt x="11528" y="2166"/>
                  </a:cubicBezTo>
                  <a:close/>
                </a:path>
              </a:pathLst>
            </a:custGeom>
            <a:solidFill>
              <a:srgbClr val="7EB4B4"/>
            </a:solidFill>
            <a:ln w="18073" cap="flat">
              <a:noFill/>
              <a:prstDash val="solid"/>
              <a:miter/>
            </a:ln>
          </p:spPr>
          <p:txBody>
            <a:bodyPr rtlCol="0" anchor="ctr"/>
            <a:lstStyle/>
            <a:p>
              <a:endParaRPr lang="en-US"/>
            </a:p>
          </p:txBody>
        </p:sp>
        <p:sp>
          <p:nvSpPr>
            <p:cNvPr id="818" name="Freeform 817">
              <a:extLst>
                <a:ext uri="{FF2B5EF4-FFF2-40B4-BE49-F238E27FC236}">
                  <a16:creationId xmlns:a16="http://schemas.microsoft.com/office/drawing/2014/main" id="{AAE4A88E-BCF1-9F49-AAF0-55DE69FBD251}"/>
                </a:ext>
              </a:extLst>
            </p:cNvPr>
            <p:cNvSpPr/>
            <p:nvPr/>
          </p:nvSpPr>
          <p:spPr>
            <a:xfrm>
              <a:off x="7537835" y="5483673"/>
              <a:ext cx="39763" cy="121246"/>
            </a:xfrm>
            <a:custGeom>
              <a:avLst/>
              <a:gdLst>
                <a:gd name="connsiteX0" fmla="*/ 39764 w 39763"/>
                <a:gd name="connsiteY0" fmla="*/ 19906 h 121246"/>
                <a:gd name="connsiteX1" fmla="*/ 39764 w 39763"/>
                <a:gd name="connsiteY1" fmla="*/ 101341 h 121246"/>
                <a:gd name="connsiteX2" fmla="*/ 19882 w 39763"/>
                <a:gd name="connsiteY2" fmla="*/ 121247 h 121246"/>
                <a:gd name="connsiteX3" fmla="*/ 19882 w 39763"/>
                <a:gd name="connsiteY3" fmla="*/ 121247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9"/>
                    <a:pt x="30726" y="121247"/>
                    <a:pt x="19882" y="121247"/>
                  </a:cubicBezTo>
                  <a:lnTo>
                    <a:pt x="19882" y="121247"/>
                  </a:lnTo>
                  <a:cubicBezTo>
                    <a:pt x="9037" y="121247"/>
                    <a:pt x="0" y="112199"/>
                    <a:pt x="0" y="101341"/>
                  </a:cubicBezTo>
                  <a:lnTo>
                    <a:pt x="0" y="19906"/>
                  </a:lnTo>
                  <a:cubicBezTo>
                    <a:pt x="0" y="9048"/>
                    <a:pt x="9037" y="0"/>
                    <a:pt x="19882" y="0"/>
                  </a:cubicBezTo>
                  <a:lnTo>
                    <a:pt x="19882" y="0"/>
                  </a:lnTo>
                  <a:cubicBezTo>
                    <a:pt x="30726" y="0"/>
                    <a:pt x="39764" y="9048"/>
                    <a:pt x="39764" y="19906"/>
                  </a:cubicBezTo>
                  <a:close/>
                </a:path>
              </a:pathLst>
            </a:custGeom>
            <a:solidFill>
              <a:srgbClr val="7EB4B4"/>
            </a:solidFill>
            <a:ln w="18073" cap="flat">
              <a:noFill/>
              <a:prstDash val="solid"/>
              <a:miter/>
            </a:ln>
          </p:spPr>
          <p:txBody>
            <a:bodyPr rtlCol="0" anchor="ctr"/>
            <a:lstStyle/>
            <a:p>
              <a:endParaRPr lang="en-US"/>
            </a:p>
          </p:txBody>
        </p:sp>
        <p:sp>
          <p:nvSpPr>
            <p:cNvPr id="819" name="Freeform 818">
              <a:extLst>
                <a:ext uri="{FF2B5EF4-FFF2-40B4-BE49-F238E27FC236}">
                  <a16:creationId xmlns:a16="http://schemas.microsoft.com/office/drawing/2014/main" id="{C44AE31A-31CF-6048-B32D-944CF8F479DC}"/>
                </a:ext>
              </a:extLst>
            </p:cNvPr>
            <p:cNvSpPr/>
            <p:nvPr/>
          </p:nvSpPr>
          <p:spPr>
            <a:xfrm>
              <a:off x="7234185" y="5787694"/>
              <a:ext cx="39763" cy="121246"/>
            </a:xfrm>
            <a:custGeom>
              <a:avLst/>
              <a:gdLst>
                <a:gd name="connsiteX0" fmla="*/ 39764 w 39763"/>
                <a:gd name="connsiteY0" fmla="*/ 19906 h 121246"/>
                <a:gd name="connsiteX1" fmla="*/ 39764 w 39763"/>
                <a:gd name="connsiteY1" fmla="*/ 101340 h 121246"/>
                <a:gd name="connsiteX2" fmla="*/ 19882 w 39763"/>
                <a:gd name="connsiteY2" fmla="*/ 121246 h 121246"/>
                <a:gd name="connsiteX3" fmla="*/ 19882 w 39763"/>
                <a:gd name="connsiteY3" fmla="*/ 121246 h 121246"/>
                <a:gd name="connsiteX4" fmla="*/ 0 w 39763"/>
                <a:gd name="connsiteY4" fmla="*/ 101340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0"/>
                  </a:lnTo>
                  <a:cubicBezTo>
                    <a:pt x="39764" y="112198"/>
                    <a:pt x="30727" y="121246"/>
                    <a:pt x="19882" y="121246"/>
                  </a:cubicBezTo>
                  <a:lnTo>
                    <a:pt x="19882" y="121246"/>
                  </a:lnTo>
                  <a:cubicBezTo>
                    <a:pt x="9037" y="121246"/>
                    <a:pt x="0" y="112198"/>
                    <a:pt x="0" y="101340"/>
                  </a:cubicBezTo>
                  <a:lnTo>
                    <a:pt x="0" y="19906"/>
                  </a:lnTo>
                  <a:cubicBezTo>
                    <a:pt x="0" y="9048"/>
                    <a:pt x="9037" y="0"/>
                    <a:pt x="19882" y="0"/>
                  </a:cubicBezTo>
                  <a:lnTo>
                    <a:pt x="19882" y="0"/>
                  </a:lnTo>
                  <a:cubicBezTo>
                    <a:pt x="30727" y="0"/>
                    <a:pt x="39764" y="9048"/>
                    <a:pt x="39764" y="19906"/>
                  </a:cubicBezTo>
                  <a:close/>
                </a:path>
              </a:pathLst>
            </a:custGeom>
            <a:solidFill>
              <a:srgbClr val="7EB4B4"/>
            </a:solidFill>
            <a:ln w="18073" cap="flat">
              <a:noFill/>
              <a:prstDash val="solid"/>
              <a:miter/>
            </a:ln>
          </p:spPr>
          <p:txBody>
            <a:bodyPr rtlCol="0" anchor="ctr"/>
            <a:lstStyle/>
            <a:p>
              <a:endParaRPr lang="en-US"/>
            </a:p>
          </p:txBody>
        </p:sp>
        <p:sp>
          <p:nvSpPr>
            <p:cNvPr id="820" name="Freeform 819">
              <a:extLst>
                <a:ext uri="{FF2B5EF4-FFF2-40B4-BE49-F238E27FC236}">
                  <a16:creationId xmlns:a16="http://schemas.microsoft.com/office/drawing/2014/main" id="{32EE4C78-A22F-D843-BFD3-FB2AAAC66BE3}"/>
                </a:ext>
              </a:extLst>
            </p:cNvPr>
            <p:cNvSpPr/>
            <p:nvPr/>
          </p:nvSpPr>
          <p:spPr>
            <a:xfrm>
              <a:off x="7519076" y="5787338"/>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6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6"/>
                  </a:cubicBezTo>
                  <a:lnTo>
                    <a:pt x="2491" y="29311"/>
                  </a:lnTo>
                  <a:cubicBezTo>
                    <a:pt x="-2931" y="18453"/>
                    <a:pt x="684" y="7595"/>
                    <a:pt x="11528" y="2166"/>
                  </a:cubicBezTo>
                  <a:close/>
                </a:path>
              </a:pathLst>
            </a:custGeom>
            <a:solidFill>
              <a:srgbClr val="7EB4B4"/>
            </a:solidFill>
            <a:ln w="18073" cap="flat">
              <a:noFill/>
              <a:prstDash val="solid"/>
              <a:miter/>
            </a:ln>
          </p:spPr>
          <p:txBody>
            <a:bodyPr rtlCol="0" anchor="ctr"/>
            <a:lstStyle/>
            <a:p>
              <a:endParaRPr lang="en-US"/>
            </a:p>
          </p:txBody>
        </p:sp>
        <p:sp>
          <p:nvSpPr>
            <p:cNvPr id="821" name="Freeform 820">
              <a:extLst>
                <a:ext uri="{FF2B5EF4-FFF2-40B4-BE49-F238E27FC236}">
                  <a16:creationId xmlns:a16="http://schemas.microsoft.com/office/drawing/2014/main" id="{4418BADB-C641-6B40-BDAD-BEF2BFDEA89C}"/>
                </a:ext>
              </a:extLst>
            </p:cNvPr>
            <p:cNvSpPr/>
            <p:nvPr userDrawn="1"/>
          </p:nvSpPr>
          <p:spPr>
            <a:xfrm>
              <a:off x="7841485" y="5181263"/>
              <a:ext cx="39763" cy="121445"/>
            </a:xfrm>
            <a:custGeom>
              <a:avLst/>
              <a:gdLst>
                <a:gd name="connsiteX0" fmla="*/ 39764 w 39763"/>
                <a:gd name="connsiteY0" fmla="*/ 20105 h 121445"/>
                <a:gd name="connsiteX1" fmla="*/ 39764 w 39763"/>
                <a:gd name="connsiteY1" fmla="*/ 101539 h 121445"/>
                <a:gd name="connsiteX2" fmla="*/ 19882 w 39763"/>
                <a:gd name="connsiteY2" fmla="*/ 121445 h 121445"/>
                <a:gd name="connsiteX3" fmla="*/ 19882 w 39763"/>
                <a:gd name="connsiteY3" fmla="*/ 121445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6" y="121445"/>
                    <a:pt x="19882" y="121445"/>
                  </a:cubicBezTo>
                  <a:lnTo>
                    <a:pt x="19882" y="121445"/>
                  </a:lnTo>
                  <a:cubicBezTo>
                    <a:pt x="9037" y="121445"/>
                    <a:pt x="0" y="112397"/>
                    <a:pt x="0" y="101539"/>
                  </a:cubicBezTo>
                  <a:lnTo>
                    <a:pt x="0" y="20105"/>
                  </a:lnTo>
                  <a:cubicBezTo>
                    <a:pt x="0" y="9247"/>
                    <a:pt x="9037" y="199"/>
                    <a:pt x="19882" y="199"/>
                  </a:cubicBezTo>
                  <a:lnTo>
                    <a:pt x="19882" y="199"/>
                  </a:lnTo>
                  <a:cubicBezTo>
                    <a:pt x="28919" y="-1611"/>
                    <a:pt x="39764" y="9247"/>
                    <a:pt x="39764" y="20105"/>
                  </a:cubicBezTo>
                  <a:close/>
                </a:path>
              </a:pathLst>
            </a:custGeom>
            <a:solidFill>
              <a:srgbClr val="7EB4B4"/>
            </a:solidFill>
            <a:ln w="18073" cap="flat">
              <a:noFill/>
              <a:prstDash val="solid"/>
              <a:miter/>
            </a:ln>
          </p:spPr>
          <p:txBody>
            <a:bodyPr rtlCol="0" anchor="ctr"/>
            <a:lstStyle/>
            <a:p>
              <a:endParaRPr lang="en-US"/>
            </a:p>
          </p:txBody>
        </p:sp>
        <p:sp>
          <p:nvSpPr>
            <p:cNvPr id="822" name="Freeform 821">
              <a:extLst>
                <a:ext uri="{FF2B5EF4-FFF2-40B4-BE49-F238E27FC236}">
                  <a16:creationId xmlns:a16="http://schemas.microsoft.com/office/drawing/2014/main" id="{77054C74-FA06-7B43-8309-9203B6D6D129}"/>
                </a:ext>
              </a:extLst>
            </p:cNvPr>
            <p:cNvSpPr/>
            <p:nvPr/>
          </p:nvSpPr>
          <p:spPr>
            <a:xfrm>
              <a:off x="8125576" y="5181105"/>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6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8453"/>
                    <a:pt x="1484" y="7595"/>
                    <a:pt x="12329" y="2166"/>
                  </a:cubicBezTo>
                  <a:close/>
                </a:path>
              </a:pathLst>
            </a:custGeom>
            <a:solidFill>
              <a:srgbClr val="7EB4B4"/>
            </a:solidFill>
            <a:ln w="18073" cap="flat">
              <a:noFill/>
              <a:prstDash val="solid"/>
              <a:miter/>
            </a:ln>
          </p:spPr>
          <p:txBody>
            <a:bodyPr rtlCol="0" anchor="ctr"/>
            <a:lstStyle/>
            <a:p>
              <a:endParaRPr lang="en-US"/>
            </a:p>
          </p:txBody>
        </p:sp>
        <p:sp>
          <p:nvSpPr>
            <p:cNvPr id="823" name="Freeform 822">
              <a:extLst>
                <a:ext uri="{FF2B5EF4-FFF2-40B4-BE49-F238E27FC236}">
                  <a16:creationId xmlns:a16="http://schemas.microsoft.com/office/drawing/2014/main" id="{4C9B5926-7C66-2F4E-964E-A545B3E9F5C6}"/>
                </a:ext>
              </a:extLst>
            </p:cNvPr>
            <p:cNvSpPr/>
            <p:nvPr/>
          </p:nvSpPr>
          <p:spPr>
            <a:xfrm>
              <a:off x="8428219" y="5181105"/>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6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6"/>
                  </a:cubicBezTo>
                  <a:lnTo>
                    <a:pt x="2491" y="29311"/>
                  </a:lnTo>
                  <a:cubicBezTo>
                    <a:pt x="-2931" y="18453"/>
                    <a:pt x="684" y="7595"/>
                    <a:pt x="11528" y="2166"/>
                  </a:cubicBezTo>
                  <a:close/>
                </a:path>
              </a:pathLst>
            </a:custGeom>
            <a:solidFill>
              <a:srgbClr val="7EB4B4"/>
            </a:solidFill>
            <a:ln w="18073" cap="flat">
              <a:noFill/>
              <a:prstDash val="solid"/>
              <a:miter/>
            </a:ln>
          </p:spPr>
          <p:txBody>
            <a:bodyPr rtlCol="0" anchor="ctr"/>
            <a:lstStyle/>
            <a:p>
              <a:endParaRPr lang="en-US"/>
            </a:p>
          </p:txBody>
        </p:sp>
        <p:sp>
          <p:nvSpPr>
            <p:cNvPr id="824" name="Freeform 823">
              <a:extLst>
                <a:ext uri="{FF2B5EF4-FFF2-40B4-BE49-F238E27FC236}">
                  <a16:creationId xmlns:a16="http://schemas.microsoft.com/office/drawing/2014/main" id="{8BED79B4-AB30-C141-9672-59B97C351183}"/>
                </a:ext>
              </a:extLst>
            </p:cNvPr>
            <p:cNvSpPr/>
            <p:nvPr/>
          </p:nvSpPr>
          <p:spPr>
            <a:xfrm>
              <a:off x="7821926" y="5483317"/>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3 h 120149"/>
                <a:gd name="connsiteX5" fmla="*/ 66552 w 77753"/>
                <a:gd name="connsiteY5" fmla="*/ 117983 h 120149"/>
                <a:gd name="connsiteX6" fmla="*/ 39441 w 77753"/>
                <a:gd name="connsiteY6" fmla="*/ 108935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8"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solidFill>
              <a:srgbClr val="7EB4B4"/>
            </a:solidFill>
            <a:ln w="18073" cap="flat">
              <a:noFill/>
              <a:prstDash val="solid"/>
              <a:miter/>
            </a:ln>
          </p:spPr>
          <p:txBody>
            <a:bodyPr rtlCol="0" anchor="ctr"/>
            <a:lstStyle/>
            <a:p>
              <a:endParaRPr lang="en-US"/>
            </a:p>
          </p:txBody>
        </p:sp>
        <p:sp>
          <p:nvSpPr>
            <p:cNvPr id="825" name="Freeform 824">
              <a:extLst>
                <a:ext uri="{FF2B5EF4-FFF2-40B4-BE49-F238E27FC236}">
                  <a16:creationId xmlns:a16="http://schemas.microsoft.com/office/drawing/2014/main" id="{F86B6432-1515-4D47-A571-353791A460A7}"/>
                </a:ext>
              </a:extLst>
            </p:cNvPr>
            <p:cNvSpPr/>
            <p:nvPr/>
          </p:nvSpPr>
          <p:spPr>
            <a:xfrm>
              <a:off x="8125576" y="5483317"/>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3 h 120149"/>
                <a:gd name="connsiteX5" fmla="*/ 66552 w 77752"/>
                <a:gd name="connsiteY5" fmla="*/ 117983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solidFill>
              <a:srgbClr val="7EB4B4"/>
            </a:solidFill>
            <a:ln w="18073" cap="flat">
              <a:noFill/>
              <a:prstDash val="solid"/>
              <a:miter/>
            </a:ln>
          </p:spPr>
          <p:txBody>
            <a:bodyPr rtlCol="0" anchor="ctr"/>
            <a:lstStyle/>
            <a:p>
              <a:endParaRPr lang="en-US"/>
            </a:p>
          </p:txBody>
        </p:sp>
        <p:sp>
          <p:nvSpPr>
            <p:cNvPr id="826" name="Freeform 825">
              <a:extLst>
                <a:ext uri="{FF2B5EF4-FFF2-40B4-BE49-F238E27FC236}">
                  <a16:creationId xmlns:a16="http://schemas.microsoft.com/office/drawing/2014/main" id="{5A516238-B8A8-8D45-8457-7987FD0C2C56}"/>
                </a:ext>
              </a:extLst>
            </p:cNvPr>
            <p:cNvSpPr/>
            <p:nvPr/>
          </p:nvSpPr>
          <p:spPr>
            <a:xfrm>
              <a:off x="7821926" y="5787338"/>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4 h 120149"/>
                <a:gd name="connsiteX5" fmla="*/ 66552 w 77753"/>
                <a:gd name="connsiteY5" fmla="*/ 117984 h 120149"/>
                <a:gd name="connsiteX6" fmla="*/ 39441 w 77753"/>
                <a:gd name="connsiteY6" fmla="*/ 108936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8453"/>
                    <a:pt x="1484" y="7595"/>
                    <a:pt x="12329" y="2166"/>
                  </a:cubicBezTo>
                  <a:close/>
                </a:path>
              </a:pathLst>
            </a:custGeom>
            <a:solidFill>
              <a:srgbClr val="7EB4B4"/>
            </a:solidFill>
            <a:ln w="18073" cap="flat">
              <a:noFill/>
              <a:prstDash val="solid"/>
              <a:miter/>
            </a:ln>
          </p:spPr>
          <p:txBody>
            <a:bodyPr rtlCol="0" anchor="ctr"/>
            <a:lstStyle/>
            <a:p>
              <a:endParaRPr lang="en-US"/>
            </a:p>
          </p:txBody>
        </p:sp>
        <p:sp>
          <p:nvSpPr>
            <p:cNvPr id="827" name="Freeform 826">
              <a:extLst>
                <a:ext uri="{FF2B5EF4-FFF2-40B4-BE49-F238E27FC236}">
                  <a16:creationId xmlns:a16="http://schemas.microsoft.com/office/drawing/2014/main" id="{6EDA5057-A536-F648-86BF-DFCD963890F1}"/>
                </a:ext>
              </a:extLst>
            </p:cNvPr>
            <p:cNvSpPr/>
            <p:nvPr/>
          </p:nvSpPr>
          <p:spPr>
            <a:xfrm>
              <a:off x="8446977" y="5483673"/>
              <a:ext cx="39763" cy="121246"/>
            </a:xfrm>
            <a:custGeom>
              <a:avLst/>
              <a:gdLst>
                <a:gd name="connsiteX0" fmla="*/ 39764 w 39763"/>
                <a:gd name="connsiteY0" fmla="*/ 19906 h 121246"/>
                <a:gd name="connsiteX1" fmla="*/ 39764 w 39763"/>
                <a:gd name="connsiteY1" fmla="*/ 101341 h 121246"/>
                <a:gd name="connsiteX2" fmla="*/ 19882 w 39763"/>
                <a:gd name="connsiteY2" fmla="*/ 121247 h 121246"/>
                <a:gd name="connsiteX3" fmla="*/ 19882 w 39763"/>
                <a:gd name="connsiteY3" fmla="*/ 121247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9"/>
                    <a:pt x="30726" y="121247"/>
                    <a:pt x="19882" y="121247"/>
                  </a:cubicBezTo>
                  <a:lnTo>
                    <a:pt x="19882" y="121247"/>
                  </a:lnTo>
                  <a:cubicBezTo>
                    <a:pt x="9037" y="121247"/>
                    <a:pt x="0" y="112199"/>
                    <a:pt x="0" y="101341"/>
                  </a:cubicBezTo>
                  <a:lnTo>
                    <a:pt x="0" y="19906"/>
                  </a:lnTo>
                  <a:cubicBezTo>
                    <a:pt x="0" y="9048"/>
                    <a:pt x="9037" y="0"/>
                    <a:pt x="19882" y="0"/>
                  </a:cubicBezTo>
                  <a:lnTo>
                    <a:pt x="19882" y="0"/>
                  </a:lnTo>
                  <a:cubicBezTo>
                    <a:pt x="28919" y="0"/>
                    <a:pt x="39764" y="9048"/>
                    <a:pt x="39764" y="19906"/>
                  </a:cubicBezTo>
                  <a:close/>
                </a:path>
              </a:pathLst>
            </a:custGeom>
            <a:solidFill>
              <a:srgbClr val="7EB4B4"/>
            </a:solidFill>
            <a:ln w="18073" cap="flat">
              <a:noFill/>
              <a:prstDash val="solid"/>
              <a:miter/>
            </a:ln>
          </p:spPr>
          <p:txBody>
            <a:bodyPr rtlCol="0" anchor="ctr"/>
            <a:lstStyle/>
            <a:p>
              <a:endParaRPr lang="en-US"/>
            </a:p>
          </p:txBody>
        </p:sp>
        <p:sp>
          <p:nvSpPr>
            <p:cNvPr id="828" name="Freeform 827">
              <a:extLst>
                <a:ext uri="{FF2B5EF4-FFF2-40B4-BE49-F238E27FC236}">
                  <a16:creationId xmlns:a16="http://schemas.microsoft.com/office/drawing/2014/main" id="{D0BA8E4D-6004-7942-8F4B-DE975757A148}"/>
                </a:ext>
              </a:extLst>
            </p:cNvPr>
            <p:cNvSpPr/>
            <p:nvPr/>
          </p:nvSpPr>
          <p:spPr>
            <a:xfrm>
              <a:off x="8143327" y="5787694"/>
              <a:ext cx="39763" cy="121246"/>
            </a:xfrm>
            <a:custGeom>
              <a:avLst/>
              <a:gdLst>
                <a:gd name="connsiteX0" fmla="*/ 39764 w 39763"/>
                <a:gd name="connsiteY0" fmla="*/ 19906 h 121246"/>
                <a:gd name="connsiteX1" fmla="*/ 39764 w 39763"/>
                <a:gd name="connsiteY1" fmla="*/ 101340 h 121246"/>
                <a:gd name="connsiteX2" fmla="*/ 19882 w 39763"/>
                <a:gd name="connsiteY2" fmla="*/ 121246 h 121246"/>
                <a:gd name="connsiteX3" fmla="*/ 19882 w 39763"/>
                <a:gd name="connsiteY3" fmla="*/ 121246 h 121246"/>
                <a:gd name="connsiteX4" fmla="*/ 0 w 39763"/>
                <a:gd name="connsiteY4" fmla="*/ 101340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0"/>
                  </a:lnTo>
                  <a:cubicBezTo>
                    <a:pt x="39764" y="112198"/>
                    <a:pt x="30727" y="121246"/>
                    <a:pt x="19882" y="121246"/>
                  </a:cubicBezTo>
                  <a:lnTo>
                    <a:pt x="19882" y="121246"/>
                  </a:lnTo>
                  <a:cubicBezTo>
                    <a:pt x="9037" y="121246"/>
                    <a:pt x="0" y="112198"/>
                    <a:pt x="0" y="101340"/>
                  </a:cubicBezTo>
                  <a:lnTo>
                    <a:pt x="0" y="19906"/>
                  </a:lnTo>
                  <a:cubicBezTo>
                    <a:pt x="0" y="9048"/>
                    <a:pt x="9037" y="0"/>
                    <a:pt x="19882" y="0"/>
                  </a:cubicBezTo>
                  <a:lnTo>
                    <a:pt x="19882" y="0"/>
                  </a:lnTo>
                  <a:cubicBezTo>
                    <a:pt x="30727" y="0"/>
                    <a:pt x="39764" y="9048"/>
                    <a:pt x="39764" y="19906"/>
                  </a:cubicBezTo>
                  <a:close/>
                </a:path>
              </a:pathLst>
            </a:custGeom>
            <a:solidFill>
              <a:srgbClr val="7EB4B4"/>
            </a:solidFill>
            <a:ln w="18073" cap="flat">
              <a:noFill/>
              <a:prstDash val="solid"/>
              <a:miter/>
            </a:ln>
          </p:spPr>
          <p:txBody>
            <a:bodyPr rtlCol="0" anchor="ctr"/>
            <a:lstStyle/>
            <a:p>
              <a:endParaRPr lang="en-US"/>
            </a:p>
          </p:txBody>
        </p:sp>
        <p:sp>
          <p:nvSpPr>
            <p:cNvPr id="829" name="Freeform 828">
              <a:extLst>
                <a:ext uri="{FF2B5EF4-FFF2-40B4-BE49-F238E27FC236}">
                  <a16:creationId xmlns:a16="http://schemas.microsoft.com/office/drawing/2014/main" id="{25F73272-5DEB-784F-88D1-7F34F4C21680}"/>
                </a:ext>
              </a:extLst>
            </p:cNvPr>
            <p:cNvSpPr/>
            <p:nvPr/>
          </p:nvSpPr>
          <p:spPr>
            <a:xfrm>
              <a:off x="8428219" y="5787338"/>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6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6"/>
                  </a:cubicBezTo>
                  <a:lnTo>
                    <a:pt x="2491" y="29311"/>
                  </a:lnTo>
                  <a:cubicBezTo>
                    <a:pt x="-2931" y="18453"/>
                    <a:pt x="684" y="7595"/>
                    <a:pt x="11528" y="2166"/>
                  </a:cubicBezTo>
                  <a:close/>
                </a:path>
              </a:pathLst>
            </a:custGeom>
            <a:solidFill>
              <a:srgbClr val="7EB4B4"/>
            </a:solidFill>
            <a:ln w="18073" cap="flat">
              <a:noFill/>
              <a:prstDash val="solid"/>
              <a:miter/>
            </a:ln>
          </p:spPr>
          <p:txBody>
            <a:bodyPr rtlCol="0" anchor="ctr"/>
            <a:lstStyle/>
            <a:p>
              <a:endParaRPr lang="en-US"/>
            </a:p>
          </p:txBody>
        </p:sp>
        <p:sp>
          <p:nvSpPr>
            <p:cNvPr id="830" name="Freeform 829">
              <a:extLst>
                <a:ext uri="{FF2B5EF4-FFF2-40B4-BE49-F238E27FC236}">
                  <a16:creationId xmlns:a16="http://schemas.microsoft.com/office/drawing/2014/main" id="{88199267-DD87-9A4B-AC2B-10501CFA87EF}"/>
                </a:ext>
              </a:extLst>
            </p:cNvPr>
            <p:cNvSpPr/>
            <p:nvPr userDrawn="1"/>
          </p:nvSpPr>
          <p:spPr>
            <a:xfrm>
              <a:off x="8748819" y="5181263"/>
              <a:ext cx="39763" cy="121445"/>
            </a:xfrm>
            <a:custGeom>
              <a:avLst/>
              <a:gdLst>
                <a:gd name="connsiteX0" fmla="*/ 39764 w 39763"/>
                <a:gd name="connsiteY0" fmla="*/ 20105 h 121445"/>
                <a:gd name="connsiteX1" fmla="*/ 39764 w 39763"/>
                <a:gd name="connsiteY1" fmla="*/ 101539 h 121445"/>
                <a:gd name="connsiteX2" fmla="*/ 19882 w 39763"/>
                <a:gd name="connsiteY2" fmla="*/ 121445 h 121445"/>
                <a:gd name="connsiteX3" fmla="*/ 19882 w 39763"/>
                <a:gd name="connsiteY3" fmla="*/ 121445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7" y="121445"/>
                    <a:pt x="19882" y="121445"/>
                  </a:cubicBezTo>
                  <a:lnTo>
                    <a:pt x="19882" y="121445"/>
                  </a:lnTo>
                  <a:cubicBezTo>
                    <a:pt x="9037" y="121445"/>
                    <a:pt x="0" y="112397"/>
                    <a:pt x="0" y="101539"/>
                  </a:cubicBezTo>
                  <a:lnTo>
                    <a:pt x="0" y="20105"/>
                  </a:lnTo>
                  <a:cubicBezTo>
                    <a:pt x="0" y="9247"/>
                    <a:pt x="9037" y="199"/>
                    <a:pt x="19882" y="199"/>
                  </a:cubicBezTo>
                  <a:lnTo>
                    <a:pt x="19882" y="199"/>
                  </a:lnTo>
                  <a:cubicBezTo>
                    <a:pt x="30727" y="-1611"/>
                    <a:pt x="39764" y="9247"/>
                    <a:pt x="39764" y="20105"/>
                  </a:cubicBezTo>
                  <a:close/>
                </a:path>
              </a:pathLst>
            </a:custGeom>
            <a:solidFill>
              <a:srgbClr val="7EB4B4"/>
            </a:solidFill>
            <a:ln w="18073" cap="flat">
              <a:noFill/>
              <a:prstDash val="solid"/>
              <a:miter/>
            </a:ln>
          </p:spPr>
          <p:txBody>
            <a:bodyPr rtlCol="0" anchor="ctr"/>
            <a:lstStyle/>
            <a:p>
              <a:endParaRPr lang="en-US"/>
            </a:p>
          </p:txBody>
        </p:sp>
        <p:sp>
          <p:nvSpPr>
            <p:cNvPr id="831" name="Freeform 830">
              <a:extLst>
                <a:ext uri="{FF2B5EF4-FFF2-40B4-BE49-F238E27FC236}">
                  <a16:creationId xmlns:a16="http://schemas.microsoft.com/office/drawing/2014/main" id="{A37B4992-722B-8B40-B218-E1E86A0DCF6C}"/>
                </a:ext>
              </a:extLst>
            </p:cNvPr>
            <p:cNvSpPr/>
            <p:nvPr/>
          </p:nvSpPr>
          <p:spPr>
            <a:xfrm>
              <a:off x="9033711" y="5181105"/>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6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6"/>
                  </a:cubicBezTo>
                  <a:lnTo>
                    <a:pt x="2491" y="29311"/>
                  </a:lnTo>
                  <a:cubicBezTo>
                    <a:pt x="-2931" y="18453"/>
                    <a:pt x="684" y="7595"/>
                    <a:pt x="11528" y="2166"/>
                  </a:cubicBezTo>
                  <a:close/>
                </a:path>
              </a:pathLst>
            </a:custGeom>
            <a:solidFill>
              <a:srgbClr val="7EB4B4"/>
            </a:solidFill>
            <a:ln w="18073" cap="flat">
              <a:noFill/>
              <a:prstDash val="solid"/>
              <a:miter/>
            </a:ln>
          </p:spPr>
          <p:txBody>
            <a:bodyPr rtlCol="0" anchor="ctr"/>
            <a:lstStyle/>
            <a:p>
              <a:endParaRPr lang="en-US"/>
            </a:p>
          </p:txBody>
        </p:sp>
        <p:sp>
          <p:nvSpPr>
            <p:cNvPr id="832" name="Freeform 831">
              <a:extLst>
                <a:ext uri="{FF2B5EF4-FFF2-40B4-BE49-F238E27FC236}">
                  <a16:creationId xmlns:a16="http://schemas.microsoft.com/office/drawing/2014/main" id="{3D787BAA-5B36-E54C-9873-C1D7B666C97F}"/>
                </a:ext>
              </a:extLst>
            </p:cNvPr>
            <p:cNvSpPr/>
            <p:nvPr/>
          </p:nvSpPr>
          <p:spPr>
            <a:xfrm>
              <a:off x="9336561" y="5181105"/>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6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8453"/>
                    <a:pt x="1484" y="7595"/>
                    <a:pt x="12329" y="2166"/>
                  </a:cubicBezTo>
                  <a:close/>
                </a:path>
              </a:pathLst>
            </a:custGeom>
            <a:solidFill>
              <a:srgbClr val="7EB4B4"/>
            </a:solidFill>
            <a:ln w="18073" cap="flat">
              <a:noFill/>
              <a:prstDash val="solid"/>
              <a:miter/>
            </a:ln>
          </p:spPr>
          <p:txBody>
            <a:bodyPr rtlCol="0" anchor="ctr"/>
            <a:lstStyle/>
            <a:p>
              <a:endParaRPr lang="en-US"/>
            </a:p>
          </p:txBody>
        </p:sp>
        <p:sp>
          <p:nvSpPr>
            <p:cNvPr id="833" name="Freeform 832">
              <a:extLst>
                <a:ext uri="{FF2B5EF4-FFF2-40B4-BE49-F238E27FC236}">
                  <a16:creationId xmlns:a16="http://schemas.microsoft.com/office/drawing/2014/main" id="{9BC057E2-B199-654E-AC6E-61369127CE34}"/>
                </a:ext>
              </a:extLst>
            </p:cNvPr>
            <p:cNvSpPr/>
            <p:nvPr/>
          </p:nvSpPr>
          <p:spPr>
            <a:xfrm>
              <a:off x="8731068" y="5483317"/>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3 h 120149"/>
                <a:gd name="connsiteX5" fmla="*/ 66552 w 77752"/>
                <a:gd name="connsiteY5" fmla="*/ 117983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solidFill>
              <a:srgbClr val="7EB4B4"/>
            </a:solidFill>
            <a:ln w="18073" cap="flat">
              <a:noFill/>
              <a:prstDash val="solid"/>
              <a:miter/>
            </a:ln>
          </p:spPr>
          <p:txBody>
            <a:bodyPr rtlCol="0" anchor="ctr"/>
            <a:lstStyle/>
            <a:p>
              <a:endParaRPr lang="en-US"/>
            </a:p>
          </p:txBody>
        </p:sp>
        <p:sp>
          <p:nvSpPr>
            <p:cNvPr id="834" name="Freeform 833">
              <a:extLst>
                <a:ext uri="{FF2B5EF4-FFF2-40B4-BE49-F238E27FC236}">
                  <a16:creationId xmlns:a16="http://schemas.microsoft.com/office/drawing/2014/main" id="{BA0E9032-7EEE-CE48-920B-337336E6D2E9}"/>
                </a:ext>
              </a:extLst>
            </p:cNvPr>
            <p:cNvSpPr/>
            <p:nvPr/>
          </p:nvSpPr>
          <p:spPr>
            <a:xfrm>
              <a:off x="9033711" y="5483317"/>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3 h 120149"/>
                <a:gd name="connsiteX5" fmla="*/ 65752 w 76952"/>
                <a:gd name="connsiteY5" fmla="*/ 117983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3"/>
                  </a:cubicBezTo>
                  <a:lnTo>
                    <a:pt x="65752" y="117983"/>
                  </a:lnTo>
                  <a:cubicBezTo>
                    <a:pt x="56714" y="123413"/>
                    <a:pt x="44062" y="117983"/>
                    <a:pt x="38640" y="108935"/>
                  </a:cubicBezTo>
                  <a:lnTo>
                    <a:pt x="2491" y="29311"/>
                  </a:lnTo>
                  <a:cubicBezTo>
                    <a:pt x="-2931" y="18453"/>
                    <a:pt x="684" y="7595"/>
                    <a:pt x="11528" y="2166"/>
                  </a:cubicBezTo>
                  <a:close/>
                </a:path>
              </a:pathLst>
            </a:custGeom>
            <a:solidFill>
              <a:srgbClr val="7EB4B4"/>
            </a:solidFill>
            <a:ln w="18073" cap="flat">
              <a:noFill/>
              <a:prstDash val="solid"/>
              <a:miter/>
            </a:ln>
          </p:spPr>
          <p:txBody>
            <a:bodyPr rtlCol="0" anchor="ctr"/>
            <a:lstStyle/>
            <a:p>
              <a:endParaRPr lang="en-US"/>
            </a:p>
          </p:txBody>
        </p:sp>
        <p:sp>
          <p:nvSpPr>
            <p:cNvPr id="835" name="Freeform 834">
              <a:extLst>
                <a:ext uri="{FF2B5EF4-FFF2-40B4-BE49-F238E27FC236}">
                  <a16:creationId xmlns:a16="http://schemas.microsoft.com/office/drawing/2014/main" id="{C43DE863-9F04-AB44-8368-BA4185AAA17D}"/>
                </a:ext>
              </a:extLst>
            </p:cNvPr>
            <p:cNvSpPr/>
            <p:nvPr/>
          </p:nvSpPr>
          <p:spPr>
            <a:xfrm>
              <a:off x="8731068" y="5787338"/>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6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8453"/>
                    <a:pt x="1484" y="7595"/>
                    <a:pt x="12329" y="2166"/>
                  </a:cubicBezTo>
                  <a:close/>
                </a:path>
              </a:pathLst>
            </a:custGeom>
            <a:solidFill>
              <a:srgbClr val="7EB4B4"/>
            </a:solidFill>
            <a:ln w="18073" cap="flat">
              <a:noFill/>
              <a:prstDash val="solid"/>
              <a:miter/>
            </a:ln>
          </p:spPr>
          <p:txBody>
            <a:bodyPr rtlCol="0" anchor="ctr"/>
            <a:lstStyle/>
            <a:p>
              <a:endParaRPr lang="en-US"/>
            </a:p>
          </p:txBody>
        </p:sp>
        <p:sp>
          <p:nvSpPr>
            <p:cNvPr id="836" name="Freeform 835">
              <a:extLst>
                <a:ext uri="{FF2B5EF4-FFF2-40B4-BE49-F238E27FC236}">
                  <a16:creationId xmlns:a16="http://schemas.microsoft.com/office/drawing/2014/main" id="{E8A6CE6B-4C11-CF4E-A102-1ABF16ED22E9}"/>
                </a:ext>
              </a:extLst>
            </p:cNvPr>
            <p:cNvSpPr/>
            <p:nvPr/>
          </p:nvSpPr>
          <p:spPr>
            <a:xfrm>
              <a:off x="9356120" y="5483673"/>
              <a:ext cx="39763" cy="121246"/>
            </a:xfrm>
            <a:custGeom>
              <a:avLst/>
              <a:gdLst>
                <a:gd name="connsiteX0" fmla="*/ 39764 w 39763"/>
                <a:gd name="connsiteY0" fmla="*/ 19906 h 121246"/>
                <a:gd name="connsiteX1" fmla="*/ 39764 w 39763"/>
                <a:gd name="connsiteY1" fmla="*/ 101341 h 121246"/>
                <a:gd name="connsiteX2" fmla="*/ 19882 w 39763"/>
                <a:gd name="connsiteY2" fmla="*/ 121247 h 121246"/>
                <a:gd name="connsiteX3" fmla="*/ 19882 w 39763"/>
                <a:gd name="connsiteY3" fmla="*/ 121247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9"/>
                    <a:pt x="30726" y="121247"/>
                    <a:pt x="19882" y="121247"/>
                  </a:cubicBezTo>
                  <a:lnTo>
                    <a:pt x="19882" y="121247"/>
                  </a:lnTo>
                  <a:cubicBezTo>
                    <a:pt x="9037" y="121247"/>
                    <a:pt x="0" y="112199"/>
                    <a:pt x="0" y="101341"/>
                  </a:cubicBezTo>
                  <a:lnTo>
                    <a:pt x="0" y="19906"/>
                  </a:lnTo>
                  <a:cubicBezTo>
                    <a:pt x="0" y="9048"/>
                    <a:pt x="9037" y="0"/>
                    <a:pt x="19882" y="0"/>
                  </a:cubicBezTo>
                  <a:lnTo>
                    <a:pt x="19882" y="0"/>
                  </a:lnTo>
                  <a:cubicBezTo>
                    <a:pt x="28919" y="0"/>
                    <a:pt x="39764" y="9048"/>
                    <a:pt x="39764" y="19906"/>
                  </a:cubicBezTo>
                  <a:close/>
                </a:path>
              </a:pathLst>
            </a:custGeom>
            <a:solidFill>
              <a:srgbClr val="7EB4B4"/>
            </a:solidFill>
            <a:ln w="18073" cap="flat">
              <a:noFill/>
              <a:prstDash val="solid"/>
              <a:miter/>
            </a:ln>
          </p:spPr>
          <p:txBody>
            <a:bodyPr rtlCol="0" anchor="ctr"/>
            <a:lstStyle/>
            <a:p>
              <a:endParaRPr lang="en-US"/>
            </a:p>
          </p:txBody>
        </p:sp>
        <p:sp>
          <p:nvSpPr>
            <p:cNvPr id="837" name="Freeform 836">
              <a:extLst>
                <a:ext uri="{FF2B5EF4-FFF2-40B4-BE49-F238E27FC236}">
                  <a16:creationId xmlns:a16="http://schemas.microsoft.com/office/drawing/2014/main" id="{517A8299-75BC-2740-8C89-F61366413F0F}"/>
                </a:ext>
              </a:extLst>
            </p:cNvPr>
            <p:cNvSpPr/>
            <p:nvPr/>
          </p:nvSpPr>
          <p:spPr>
            <a:xfrm>
              <a:off x="9052470" y="5787694"/>
              <a:ext cx="39763" cy="121246"/>
            </a:xfrm>
            <a:custGeom>
              <a:avLst/>
              <a:gdLst>
                <a:gd name="connsiteX0" fmla="*/ 39764 w 39763"/>
                <a:gd name="connsiteY0" fmla="*/ 19906 h 121246"/>
                <a:gd name="connsiteX1" fmla="*/ 39764 w 39763"/>
                <a:gd name="connsiteY1" fmla="*/ 101340 h 121246"/>
                <a:gd name="connsiteX2" fmla="*/ 19882 w 39763"/>
                <a:gd name="connsiteY2" fmla="*/ 121246 h 121246"/>
                <a:gd name="connsiteX3" fmla="*/ 19882 w 39763"/>
                <a:gd name="connsiteY3" fmla="*/ 121246 h 121246"/>
                <a:gd name="connsiteX4" fmla="*/ 0 w 39763"/>
                <a:gd name="connsiteY4" fmla="*/ 101340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0"/>
                  </a:lnTo>
                  <a:cubicBezTo>
                    <a:pt x="39764" y="112198"/>
                    <a:pt x="30726" y="121246"/>
                    <a:pt x="19882" y="121246"/>
                  </a:cubicBezTo>
                  <a:lnTo>
                    <a:pt x="19882" y="121246"/>
                  </a:lnTo>
                  <a:cubicBezTo>
                    <a:pt x="9037" y="121246"/>
                    <a:pt x="0" y="112198"/>
                    <a:pt x="0" y="101340"/>
                  </a:cubicBezTo>
                  <a:lnTo>
                    <a:pt x="0" y="19906"/>
                  </a:lnTo>
                  <a:cubicBezTo>
                    <a:pt x="0" y="9048"/>
                    <a:pt x="9037" y="0"/>
                    <a:pt x="19882" y="0"/>
                  </a:cubicBezTo>
                  <a:lnTo>
                    <a:pt x="19882" y="0"/>
                  </a:lnTo>
                  <a:cubicBezTo>
                    <a:pt x="30726" y="0"/>
                    <a:pt x="39764" y="9048"/>
                    <a:pt x="39764" y="19906"/>
                  </a:cubicBezTo>
                  <a:close/>
                </a:path>
              </a:pathLst>
            </a:custGeom>
            <a:solidFill>
              <a:srgbClr val="7EB4B4"/>
            </a:solidFill>
            <a:ln w="18073" cap="flat">
              <a:noFill/>
              <a:prstDash val="solid"/>
              <a:miter/>
            </a:ln>
          </p:spPr>
          <p:txBody>
            <a:bodyPr rtlCol="0" anchor="ctr"/>
            <a:lstStyle/>
            <a:p>
              <a:endParaRPr lang="en-US"/>
            </a:p>
          </p:txBody>
        </p:sp>
        <p:sp>
          <p:nvSpPr>
            <p:cNvPr id="838" name="Freeform 837">
              <a:extLst>
                <a:ext uri="{FF2B5EF4-FFF2-40B4-BE49-F238E27FC236}">
                  <a16:creationId xmlns:a16="http://schemas.microsoft.com/office/drawing/2014/main" id="{05341D8B-64CC-4440-9C4C-3AA251822046}"/>
                </a:ext>
              </a:extLst>
            </p:cNvPr>
            <p:cNvSpPr/>
            <p:nvPr/>
          </p:nvSpPr>
          <p:spPr>
            <a:xfrm>
              <a:off x="9336561" y="5787338"/>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6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8453"/>
                    <a:pt x="1484" y="7595"/>
                    <a:pt x="12329" y="2166"/>
                  </a:cubicBezTo>
                  <a:close/>
                </a:path>
              </a:pathLst>
            </a:custGeom>
            <a:solidFill>
              <a:srgbClr val="7EB4B4"/>
            </a:solidFill>
            <a:ln w="18073" cap="flat">
              <a:noFill/>
              <a:prstDash val="solid"/>
              <a:miter/>
            </a:ln>
          </p:spPr>
          <p:txBody>
            <a:bodyPr rtlCol="0" anchor="ctr"/>
            <a:lstStyle/>
            <a:p>
              <a:endParaRPr lang="en-US"/>
            </a:p>
          </p:txBody>
        </p:sp>
        <p:sp>
          <p:nvSpPr>
            <p:cNvPr id="839" name="Freeform 838">
              <a:extLst>
                <a:ext uri="{FF2B5EF4-FFF2-40B4-BE49-F238E27FC236}">
                  <a16:creationId xmlns:a16="http://schemas.microsoft.com/office/drawing/2014/main" id="{CC84493F-B961-A249-8F4B-BCE25BF64403}"/>
                </a:ext>
              </a:extLst>
            </p:cNvPr>
            <p:cNvSpPr/>
            <p:nvPr userDrawn="1"/>
          </p:nvSpPr>
          <p:spPr>
            <a:xfrm>
              <a:off x="9657962" y="5181263"/>
              <a:ext cx="39763" cy="121445"/>
            </a:xfrm>
            <a:custGeom>
              <a:avLst/>
              <a:gdLst>
                <a:gd name="connsiteX0" fmla="*/ 39764 w 39763"/>
                <a:gd name="connsiteY0" fmla="*/ 20105 h 121445"/>
                <a:gd name="connsiteX1" fmla="*/ 39764 w 39763"/>
                <a:gd name="connsiteY1" fmla="*/ 101539 h 121445"/>
                <a:gd name="connsiteX2" fmla="*/ 19882 w 39763"/>
                <a:gd name="connsiteY2" fmla="*/ 121445 h 121445"/>
                <a:gd name="connsiteX3" fmla="*/ 19882 w 39763"/>
                <a:gd name="connsiteY3" fmla="*/ 121445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6" y="121445"/>
                    <a:pt x="19882" y="121445"/>
                  </a:cubicBezTo>
                  <a:lnTo>
                    <a:pt x="19882" y="121445"/>
                  </a:lnTo>
                  <a:cubicBezTo>
                    <a:pt x="9037" y="121445"/>
                    <a:pt x="0" y="112397"/>
                    <a:pt x="0" y="101539"/>
                  </a:cubicBezTo>
                  <a:lnTo>
                    <a:pt x="0" y="20105"/>
                  </a:lnTo>
                  <a:cubicBezTo>
                    <a:pt x="0" y="9247"/>
                    <a:pt x="9037" y="199"/>
                    <a:pt x="19882" y="199"/>
                  </a:cubicBezTo>
                  <a:lnTo>
                    <a:pt x="19882" y="199"/>
                  </a:lnTo>
                  <a:cubicBezTo>
                    <a:pt x="30726" y="-1611"/>
                    <a:pt x="39764" y="9247"/>
                    <a:pt x="39764" y="20105"/>
                  </a:cubicBezTo>
                  <a:close/>
                </a:path>
              </a:pathLst>
            </a:custGeom>
            <a:solidFill>
              <a:srgbClr val="7EB4B4"/>
            </a:solidFill>
            <a:ln w="18073" cap="flat">
              <a:noFill/>
              <a:prstDash val="solid"/>
              <a:miter/>
            </a:ln>
          </p:spPr>
          <p:txBody>
            <a:bodyPr rtlCol="0" anchor="ctr"/>
            <a:lstStyle/>
            <a:p>
              <a:endParaRPr lang="en-US"/>
            </a:p>
          </p:txBody>
        </p:sp>
        <p:sp>
          <p:nvSpPr>
            <p:cNvPr id="840" name="Freeform 839">
              <a:extLst>
                <a:ext uri="{FF2B5EF4-FFF2-40B4-BE49-F238E27FC236}">
                  <a16:creationId xmlns:a16="http://schemas.microsoft.com/office/drawing/2014/main" id="{D5AEDBFE-B824-E84A-A766-3ED0C2B3617C}"/>
                </a:ext>
              </a:extLst>
            </p:cNvPr>
            <p:cNvSpPr/>
            <p:nvPr/>
          </p:nvSpPr>
          <p:spPr>
            <a:xfrm>
              <a:off x="9942854" y="5181105"/>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6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6"/>
                  </a:cubicBezTo>
                  <a:lnTo>
                    <a:pt x="2491" y="29311"/>
                  </a:lnTo>
                  <a:cubicBezTo>
                    <a:pt x="-2931" y="18453"/>
                    <a:pt x="684" y="7595"/>
                    <a:pt x="11528" y="2166"/>
                  </a:cubicBezTo>
                  <a:close/>
                </a:path>
              </a:pathLst>
            </a:custGeom>
            <a:solidFill>
              <a:srgbClr val="7EB4B4"/>
            </a:solidFill>
            <a:ln w="18073" cap="flat">
              <a:noFill/>
              <a:prstDash val="solid"/>
              <a:miter/>
            </a:ln>
          </p:spPr>
          <p:txBody>
            <a:bodyPr rtlCol="0" anchor="ctr"/>
            <a:lstStyle/>
            <a:p>
              <a:endParaRPr lang="en-US"/>
            </a:p>
          </p:txBody>
        </p:sp>
        <p:sp>
          <p:nvSpPr>
            <p:cNvPr id="841" name="Freeform 840">
              <a:extLst>
                <a:ext uri="{FF2B5EF4-FFF2-40B4-BE49-F238E27FC236}">
                  <a16:creationId xmlns:a16="http://schemas.microsoft.com/office/drawing/2014/main" id="{3234779F-AA36-484D-A293-E8974B4594CA}"/>
                </a:ext>
              </a:extLst>
            </p:cNvPr>
            <p:cNvSpPr/>
            <p:nvPr/>
          </p:nvSpPr>
          <p:spPr>
            <a:xfrm>
              <a:off x="10245703" y="5181105"/>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4 h 120149"/>
                <a:gd name="connsiteX5" fmla="*/ 66552 w 77753"/>
                <a:gd name="connsiteY5" fmla="*/ 117984 h 120149"/>
                <a:gd name="connsiteX6" fmla="*/ 39441 w 77753"/>
                <a:gd name="connsiteY6" fmla="*/ 108936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8453"/>
                    <a:pt x="1484" y="7595"/>
                    <a:pt x="12329" y="2166"/>
                  </a:cubicBezTo>
                  <a:close/>
                </a:path>
              </a:pathLst>
            </a:custGeom>
            <a:solidFill>
              <a:srgbClr val="7EB4B4"/>
            </a:solidFill>
            <a:ln w="18073" cap="flat">
              <a:noFill/>
              <a:prstDash val="solid"/>
              <a:miter/>
            </a:ln>
          </p:spPr>
          <p:txBody>
            <a:bodyPr rtlCol="0" anchor="ctr"/>
            <a:lstStyle/>
            <a:p>
              <a:endParaRPr lang="en-US"/>
            </a:p>
          </p:txBody>
        </p:sp>
        <p:sp>
          <p:nvSpPr>
            <p:cNvPr id="842" name="Freeform 841">
              <a:extLst>
                <a:ext uri="{FF2B5EF4-FFF2-40B4-BE49-F238E27FC236}">
                  <a16:creationId xmlns:a16="http://schemas.microsoft.com/office/drawing/2014/main" id="{A17865CD-DA14-7E43-A5B4-6CE8F3CA5CC9}"/>
                </a:ext>
              </a:extLst>
            </p:cNvPr>
            <p:cNvSpPr/>
            <p:nvPr/>
          </p:nvSpPr>
          <p:spPr>
            <a:xfrm>
              <a:off x="9640211" y="5483317"/>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89 w 77752"/>
                <a:gd name="connsiteY3" fmla="*/ 90839 h 120149"/>
                <a:gd name="connsiteX4" fmla="*/ 66552 w 77752"/>
                <a:gd name="connsiteY4" fmla="*/ 117983 h 120149"/>
                <a:gd name="connsiteX5" fmla="*/ 66552 w 77752"/>
                <a:gd name="connsiteY5" fmla="*/ 117983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89" y="90839"/>
                  </a:lnTo>
                  <a:cubicBezTo>
                    <a:pt x="81012" y="99887"/>
                    <a:pt x="75589" y="112555"/>
                    <a:pt x="66552" y="117983"/>
                  </a:cubicBezTo>
                  <a:lnTo>
                    <a:pt x="66552" y="117983"/>
                  </a:lnTo>
                  <a:cubicBezTo>
                    <a:pt x="57515" y="123413"/>
                    <a:pt x="44863" y="117983"/>
                    <a:pt x="39441" y="108935"/>
                  </a:cubicBezTo>
                  <a:lnTo>
                    <a:pt x="3292" y="29311"/>
                  </a:lnTo>
                  <a:cubicBezTo>
                    <a:pt x="-3938" y="18453"/>
                    <a:pt x="1485" y="7595"/>
                    <a:pt x="12329" y="2166"/>
                  </a:cubicBezTo>
                  <a:close/>
                </a:path>
              </a:pathLst>
            </a:custGeom>
            <a:solidFill>
              <a:srgbClr val="7EB4B4"/>
            </a:solidFill>
            <a:ln w="18073" cap="flat">
              <a:noFill/>
              <a:prstDash val="solid"/>
              <a:miter/>
            </a:ln>
          </p:spPr>
          <p:txBody>
            <a:bodyPr rtlCol="0" anchor="ctr"/>
            <a:lstStyle/>
            <a:p>
              <a:endParaRPr lang="en-US"/>
            </a:p>
          </p:txBody>
        </p:sp>
        <p:sp>
          <p:nvSpPr>
            <p:cNvPr id="843" name="Freeform 842">
              <a:extLst>
                <a:ext uri="{FF2B5EF4-FFF2-40B4-BE49-F238E27FC236}">
                  <a16:creationId xmlns:a16="http://schemas.microsoft.com/office/drawing/2014/main" id="{6D496194-BE63-8A40-B237-95CA5AB28615}"/>
                </a:ext>
              </a:extLst>
            </p:cNvPr>
            <p:cNvSpPr/>
            <p:nvPr/>
          </p:nvSpPr>
          <p:spPr>
            <a:xfrm>
              <a:off x="9942854" y="5483317"/>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3 h 120149"/>
                <a:gd name="connsiteX5" fmla="*/ 65752 w 76952"/>
                <a:gd name="connsiteY5" fmla="*/ 117983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3"/>
                  </a:cubicBezTo>
                  <a:lnTo>
                    <a:pt x="65752" y="117983"/>
                  </a:lnTo>
                  <a:cubicBezTo>
                    <a:pt x="56714" y="123413"/>
                    <a:pt x="44062" y="117983"/>
                    <a:pt x="38640" y="108935"/>
                  </a:cubicBezTo>
                  <a:lnTo>
                    <a:pt x="2491" y="29311"/>
                  </a:lnTo>
                  <a:cubicBezTo>
                    <a:pt x="-2931" y="18453"/>
                    <a:pt x="684" y="7595"/>
                    <a:pt x="11528" y="2166"/>
                  </a:cubicBezTo>
                  <a:close/>
                </a:path>
              </a:pathLst>
            </a:custGeom>
            <a:solidFill>
              <a:srgbClr val="7EB4B4"/>
            </a:solidFill>
            <a:ln w="18073" cap="flat">
              <a:noFill/>
              <a:prstDash val="solid"/>
              <a:miter/>
            </a:ln>
          </p:spPr>
          <p:txBody>
            <a:bodyPr rtlCol="0" anchor="ctr"/>
            <a:lstStyle/>
            <a:p>
              <a:endParaRPr lang="en-US"/>
            </a:p>
          </p:txBody>
        </p:sp>
        <p:sp>
          <p:nvSpPr>
            <p:cNvPr id="844" name="Freeform 843">
              <a:extLst>
                <a:ext uri="{FF2B5EF4-FFF2-40B4-BE49-F238E27FC236}">
                  <a16:creationId xmlns:a16="http://schemas.microsoft.com/office/drawing/2014/main" id="{5A81EAB0-5660-3E4E-A87E-B930015A03D8}"/>
                </a:ext>
              </a:extLst>
            </p:cNvPr>
            <p:cNvSpPr/>
            <p:nvPr/>
          </p:nvSpPr>
          <p:spPr>
            <a:xfrm>
              <a:off x="9640211" y="5787338"/>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89 w 77752"/>
                <a:gd name="connsiteY3" fmla="*/ 90839 h 120149"/>
                <a:gd name="connsiteX4" fmla="*/ 66552 w 77752"/>
                <a:gd name="connsiteY4" fmla="*/ 117984 h 120149"/>
                <a:gd name="connsiteX5" fmla="*/ 66552 w 77752"/>
                <a:gd name="connsiteY5" fmla="*/ 117984 h 120149"/>
                <a:gd name="connsiteX6" fmla="*/ 39441 w 77752"/>
                <a:gd name="connsiteY6" fmla="*/ 108936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89" y="90839"/>
                  </a:lnTo>
                  <a:cubicBezTo>
                    <a:pt x="81012" y="99887"/>
                    <a:pt x="75589" y="112555"/>
                    <a:pt x="66552" y="117984"/>
                  </a:cubicBezTo>
                  <a:lnTo>
                    <a:pt x="66552" y="117984"/>
                  </a:lnTo>
                  <a:cubicBezTo>
                    <a:pt x="57515" y="123413"/>
                    <a:pt x="44863" y="117984"/>
                    <a:pt x="39441" y="108936"/>
                  </a:cubicBezTo>
                  <a:lnTo>
                    <a:pt x="3292" y="29311"/>
                  </a:lnTo>
                  <a:cubicBezTo>
                    <a:pt x="-3938" y="18453"/>
                    <a:pt x="1485" y="7595"/>
                    <a:pt x="12329" y="2166"/>
                  </a:cubicBezTo>
                  <a:close/>
                </a:path>
              </a:pathLst>
            </a:custGeom>
            <a:solidFill>
              <a:srgbClr val="7EB4B4"/>
            </a:solidFill>
            <a:ln w="18073" cap="flat">
              <a:noFill/>
              <a:prstDash val="solid"/>
              <a:miter/>
            </a:ln>
          </p:spPr>
          <p:txBody>
            <a:bodyPr rtlCol="0" anchor="ctr"/>
            <a:lstStyle/>
            <a:p>
              <a:endParaRPr lang="en-US"/>
            </a:p>
          </p:txBody>
        </p:sp>
        <p:sp>
          <p:nvSpPr>
            <p:cNvPr id="845" name="Freeform 844">
              <a:extLst>
                <a:ext uri="{FF2B5EF4-FFF2-40B4-BE49-F238E27FC236}">
                  <a16:creationId xmlns:a16="http://schemas.microsoft.com/office/drawing/2014/main" id="{5FD6621E-199A-BA48-BF6A-376EB6E6962F}"/>
                </a:ext>
              </a:extLst>
            </p:cNvPr>
            <p:cNvSpPr/>
            <p:nvPr/>
          </p:nvSpPr>
          <p:spPr>
            <a:xfrm>
              <a:off x="10263455" y="5483673"/>
              <a:ext cx="39763" cy="121246"/>
            </a:xfrm>
            <a:custGeom>
              <a:avLst/>
              <a:gdLst>
                <a:gd name="connsiteX0" fmla="*/ 39763 w 39763"/>
                <a:gd name="connsiteY0" fmla="*/ 19906 h 121246"/>
                <a:gd name="connsiteX1" fmla="*/ 39763 w 39763"/>
                <a:gd name="connsiteY1" fmla="*/ 101341 h 121246"/>
                <a:gd name="connsiteX2" fmla="*/ 19881 w 39763"/>
                <a:gd name="connsiteY2" fmla="*/ 121247 h 121246"/>
                <a:gd name="connsiteX3" fmla="*/ 19881 w 39763"/>
                <a:gd name="connsiteY3" fmla="*/ 121247 h 121246"/>
                <a:gd name="connsiteX4" fmla="*/ 0 w 39763"/>
                <a:gd name="connsiteY4" fmla="*/ 101341 h 121246"/>
                <a:gd name="connsiteX5" fmla="*/ 0 w 39763"/>
                <a:gd name="connsiteY5" fmla="*/ 19906 h 121246"/>
                <a:gd name="connsiteX6" fmla="*/ 19881 w 39763"/>
                <a:gd name="connsiteY6" fmla="*/ 0 h 121246"/>
                <a:gd name="connsiteX7" fmla="*/ 19881 w 39763"/>
                <a:gd name="connsiteY7" fmla="*/ 0 h 121246"/>
                <a:gd name="connsiteX8" fmla="*/ 39763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3" y="19906"/>
                  </a:moveTo>
                  <a:lnTo>
                    <a:pt x="39763" y="101341"/>
                  </a:lnTo>
                  <a:cubicBezTo>
                    <a:pt x="39763" y="112199"/>
                    <a:pt x="30726" y="121247"/>
                    <a:pt x="19881" y="121247"/>
                  </a:cubicBezTo>
                  <a:lnTo>
                    <a:pt x="19881" y="121247"/>
                  </a:lnTo>
                  <a:cubicBezTo>
                    <a:pt x="9037" y="121247"/>
                    <a:pt x="0" y="112199"/>
                    <a:pt x="0" y="101341"/>
                  </a:cubicBezTo>
                  <a:lnTo>
                    <a:pt x="0" y="19906"/>
                  </a:lnTo>
                  <a:cubicBezTo>
                    <a:pt x="0" y="9048"/>
                    <a:pt x="9037" y="0"/>
                    <a:pt x="19881" y="0"/>
                  </a:cubicBezTo>
                  <a:lnTo>
                    <a:pt x="19881" y="0"/>
                  </a:lnTo>
                  <a:cubicBezTo>
                    <a:pt x="30726" y="0"/>
                    <a:pt x="39763" y="9048"/>
                    <a:pt x="39763" y="19906"/>
                  </a:cubicBezTo>
                  <a:close/>
                </a:path>
              </a:pathLst>
            </a:custGeom>
            <a:solidFill>
              <a:srgbClr val="7EB4B4"/>
            </a:solidFill>
            <a:ln w="18073" cap="flat">
              <a:noFill/>
              <a:prstDash val="solid"/>
              <a:miter/>
            </a:ln>
          </p:spPr>
          <p:txBody>
            <a:bodyPr rtlCol="0" anchor="ctr"/>
            <a:lstStyle/>
            <a:p>
              <a:endParaRPr lang="en-US"/>
            </a:p>
          </p:txBody>
        </p:sp>
        <p:sp>
          <p:nvSpPr>
            <p:cNvPr id="846" name="Freeform 845">
              <a:extLst>
                <a:ext uri="{FF2B5EF4-FFF2-40B4-BE49-F238E27FC236}">
                  <a16:creationId xmlns:a16="http://schemas.microsoft.com/office/drawing/2014/main" id="{8292DE5C-534E-0C48-BC33-ED41DE0D0A09}"/>
                </a:ext>
              </a:extLst>
            </p:cNvPr>
            <p:cNvSpPr/>
            <p:nvPr/>
          </p:nvSpPr>
          <p:spPr>
            <a:xfrm>
              <a:off x="9961612" y="5787694"/>
              <a:ext cx="39763" cy="121246"/>
            </a:xfrm>
            <a:custGeom>
              <a:avLst/>
              <a:gdLst>
                <a:gd name="connsiteX0" fmla="*/ 39764 w 39763"/>
                <a:gd name="connsiteY0" fmla="*/ 19906 h 121246"/>
                <a:gd name="connsiteX1" fmla="*/ 39764 w 39763"/>
                <a:gd name="connsiteY1" fmla="*/ 101340 h 121246"/>
                <a:gd name="connsiteX2" fmla="*/ 19882 w 39763"/>
                <a:gd name="connsiteY2" fmla="*/ 121246 h 121246"/>
                <a:gd name="connsiteX3" fmla="*/ 19882 w 39763"/>
                <a:gd name="connsiteY3" fmla="*/ 121246 h 121246"/>
                <a:gd name="connsiteX4" fmla="*/ 0 w 39763"/>
                <a:gd name="connsiteY4" fmla="*/ 101340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0"/>
                  </a:lnTo>
                  <a:cubicBezTo>
                    <a:pt x="39764" y="112198"/>
                    <a:pt x="30726" y="121246"/>
                    <a:pt x="19882" y="121246"/>
                  </a:cubicBezTo>
                  <a:lnTo>
                    <a:pt x="19882" y="121246"/>
                  </a:lnTo>
                  <a:cubicBezTo>
                    <a:pt x="9037" y="121246"/>
                    <a:pt x="0" y="112198"/>
                    <a:pt x="0" y="101340"/>
                  </a:cubicBezTo>
                  <a:lnTo>
                    <a:pt x="0" y="19906"/>
                  </a:lnTo>
                  <a:cubicBezTo>
                    <a:pt x="0" y="9048"/>
                    <a:pt x="9037" y="0"/>
                    <a:pt x="19882" y="0"/>
                  </a:cubicBezTo>
                  <a:lnTo>
                    <a:pt x="19882" y="0"/>
                  </a:lnTo>
                  <a:cubicBezTo>
                    <a:pt x="28919" y="0"/>
                    <a:pt x="39764" y="9048"/>
                    <a:pt x="39764" y="19906"/>
                  </a:cubicBezTo>
                  <a:close/>
                </a:path>
              </a:pathLst>
            </a:custGeom>
            <a:solidFill>
              <a:srgbClr val="7EB4B4"/>
            </a:solidFill>
            <a:ln w="18073" cap="flat">
              <a:noFill/>
              <a:prstDash val="solid"/>
              <a:miter/>
            </a:ln>
          </p:spPr>
          <p:txBody>
            <a:bodyPr rtlCol="0" anchor="ctr"/>
            <a:lstStyle/>
            <a:p>
              <a:endParaRPr lang="en-US"/>
            </a:p>
          </p:txBody>
        </p:sp>
        <p:sp>
          <p:nvSpPr>
            <p:cNvPr id="847" name="Freeform 846">
              <a:extLst>
                <a:ext uri="{FF2B5EF4-FFF2-40B4-BE49-F238E27FC236}">
                  <a16:creationId xmlns:a16="http://schemas.microsoft.com/office/drawing/2014/main" id="{EBBA3558-BE17-034B-A8B4-289713AA1A2E}"/>
                </a:ext>
              </a:extLst>
            </p:cNvPr>
            <p:cNvSpPr/>
            <p:nvPr/>
          </p:nvSpPr>
          <p:spPr>
            <a:xfrm>
              <a:off x="10245703" y="5787338"/>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4 h 120149"/>
                <a:gd name="connsiteX5" fmla="*/ 66552 w 77753"/>
                <a:gd name="connsiteY5" fmla="*/ 117984 h 120149"/>
                <a:gd name="connsiteX6" fmla="*/ 39441 w 77753"/>
                <a:gd name="connsiteY6" fmla="*/ 108936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8453"/>
                    <a:pt x="1484" y="7595"/>
                    <a:pt x="12329" y="2166"/>
                  </a:cubicBezTo>
                  <a:close/>
                </a:path>
              </a:pathLst>
            </a:custGeom>
            <a:solidFill>
              <a:srgbClr val="7EB4B4"/>
            </a:solidFill>
            <a:ln w="18073" cap="flat">
              <a:noFill/>
              <a:prstDash val="solid"/>
              <a:miter/>
            </a:ln>
          </p:spPr>
          <p:txBody>
            <a:bodyPr rtlCol="0" anchor="ctr"/>
            <a:lstStyle/>
            <a:p>
              <a:endParaRPr lang="en-US"/>
            </a:p>
          </p:txBody>
        </p:sp>
        <p:sp>
          <p:nvSpPr>
            <p:cNvPr id="848" name="Freeform 847">
              <a:extLst>
                <a:ext uri="{FF2B5EF4-FFF2-40B4-BE49-F238E27FC236}">
                  <a16:creationId xmlns:a16="http://schemas.microsoft.com/office/drawing/2014/main" id="{5E87C223-66B0-8946-AAB2-A8E51A6CAD27}"/>
                </a:ext>
              </a:extLst>
            </p:cNvPr>
            <p:cNvSpPr/>
            <p:nvPr userDrawn="1"/>
          </p:nvSpPr>
          <p:spPr>
            <a:xfrm>
              <a:off x="10567105" y="5181263"/>
              <a:ext cx="39763" cy="121445"/>
            </a:xfrm>
            <a:custGeom>
              <a:avLst/>
              <a:gdLst>
                <a:gd name="connsiteX0" fmla="*/ 39764 w 39763"/>
                <a:gd name="connsiteY0" fmla="*/ 20105 h 121445"/>
                <a:gd name="connsiteX1" fmla="*/ 39764 w 39763"/>
                <a:gd name="connsiteY1" fmla="*/ 101539 h 121445"/>
                <a:gd name="connsiteX2" fmla="*/ 19882 w 39763"/>
                <a:gd name="connsiteY2" fmla="*/ 121445 h 121445"/>
                <a:gd name="connsiteX3" fmla="*/ 19882 w 39763"/>
                <a:gd name="connsiteY3" fmla="*/ 121445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7" y="121445"/>
                    <a:pt x="19882" y="121445"/>
                  </a:cubicBezTo>
                  <a:lnTo>
                    <a:pt x="19882" y="121445"/>
                  </a:lnTo>
                  <a:cubicBezTo>
                    <a:pt x="9037" y="121445"/>
                    <a:pt x="0" y="112397"/>
                    <a:pt x="0" y="101539"/>
                  </a:cubicBezTo>
                  <a:lnTo>
                    <a:pt x="0" y="20105"/>
                  </a:lnTo>
                  <a:cubicBezTo>
                    <a:pt x="0" y="9247"/>
                    <a:pt x="9037" y="199"/>
                    <a:pt x="19882" y="199"/>
                  </a:cubicBezTo>
                  <a:lnTo>
                    <a:pt x="19882" y="199"/>
                  </a:lnTo>
                  <a:cubicBezTo>
                    <a:pt x="30727" y="-1611"/>
                    <a:pt x="39764" y="9247"/>
                    <a:pt x="39764" y="20105"/>
                  </a:cubicBezTo>
                  <a:close/>
                </a:path>
              </a:pathLst>
            </a:custGeom>
            <a:solidFill>
              <a:srgbClr val="7EB4B4"/>
            </a:solidFill>
            <a:ln w="18073" cap="flat">
              <a:noFill/>
              <a:prstDash val="solid"/>
              <a:miter/>
            </a:ln>
          </p:spPr>
          <p:txBody>
            <a:bodyPr rtlCol="0" anchor="ctr"/>
            <a:lstStyle/>
            <a:p>
              <a:endParaRPr lang="en-US"/>
            </a:p>
          </p:txBody>
        </p:sp>
        <p:sp>
          <p:nvSpPr>
            <p:cNvPr id="849" name="Freeform 848">
              <a:extLst>
                <a:ext uri="{FF2B5EF4-FFF2-40B4-BE49-F238E27FC236}">
                  <a16:creationId xmlns:a16="http://schemas.microsoft.com/office/drawing/2014/main" id="{12820718-00AA-E647-8F0A-55E82A26C055}"/>
                </a:ext>
              </a:extLst>
            </p:cNvPr>
            <p:cNvSpPr/>
            <p:nvPr userDrawn="1"/>
          </p:nvSpPr>
          <p:spPr>
            <a:xfrm>
              <a:off x="10851196" y="5181105"/>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4 h 120149"/>
                <a:gd name="connsiteX5" fmla="*/ 66552 w 77753"/>
                <a:gd name="connsiteY5" fmla="*/ 117984 h 120149"/>
                <a:gd name="connsiteX6" fmla="*/ 39441 w 77753"/>
                <a:gd name="connsiteY6" fmla="*/ 108936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8453"/>
                    <a:pt x="1484" y="7595"/>
                    <a:pt x="12329" y="2166"/>
                  </a:cubicBezTo>
                  <a:close/>
                </a:path>
              </a:pathLst>
            </a:custGeom>
            <a:solidFill>
              <a:srgbClr val="7EB4B4"/>
            </a:solidFill>
            <a:ln w="18073" cap="flat">
              <a:noFill/>
              <a:prstDash val="solid"/>
              <a:miter/>
            </a:ln>
          </p:spPr>
          <p:txBody>
            <a:bodyPr rtlCol="0" anchor="ctr"/>
            <a:lstStyle/>
            <a:p>
              <a:endParaRPr lang="en-US"/>
            </a:p>
          </p:txBody>
        </p:sp>
        <p:sp>
          <p:nvSpPr>
            <p:cNvPr id="850" name="Freeform 849">
              <a:extLst>
                <a:ext uri="{FF2B5EF4-FFF2-40B4-BE49-F238E27FC236}">
                  <a16:creationId xmlns:a16="http://schemas.microsoft.com/office/drawing/2014/main" id="{F77914C8-72F2-C740-ADD3-10208CE807DA}"/>
                </a:ext>
              </a:extLst>
            </p:cNvPr>
            <p:cNvSpPr/>
            <p:nvPr/>
          </p:nvSpPr>
          <p:spPr>
            <a:xfrm>
              <a:off x="10548346" y="5483317"/>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3 h 120149"/>
                <a:gd name="connsiteX5" fmla="*/ 65752 w 76952"/>
                <a:gd name="connsiteY5" fmla="*/ 117983 h 120149"/>
                <a:gd name="connsiteX6" fmla="*/ 38640 w 76952"/>
                <a:gd name="connsiteY6" fmla="*/ 108935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3"/>
                  </a:cubicBezTo>
                  <a:lnTo>
                    <a:pt x="65752" y="117983"/>
                  </a:lnTo>
                  <a:cubicBezTo>
                    <a:pt x="56715" y="123413"/>
                    <a:pt x="44062" y="117983"/>
                    <a:pt x="38640" y="108935"/>
                  </a:cubicBezTo>
                  <a:lnTo>
                    <a:pt x="2491" y="29311"/>
                  </a:lnTo>
                  <a:cubicBezTo>
                    <a:pt x="-2931" y="18453"/>
                    <a:pt x="684" y="7595"/>
                    <a:pt x="11529" y="2166"/>
                  </a:cubicBezTo>
                  <a:close/>
                </a:path>
              </a:pathLst>
            </a:custGeom>
            <a:solidFill>
              <a:srgbClr val="7EB4B4"/>
            </a:solidFill>
            <a:ln w="18073" cap="flat">
              <a:noFill/>
              <a:prstDash val="solid"/>
              <a:miter/>
            </a:ln>
          </p:spPr>
          <p:txBody>
            <a:bodyPr rtlCol="0" anchor="ctr"/>
            <a:lstStyle/>
            <a:p>
              <a:endParaRPr lang="en-US"/>
            </a:p>
          </p:txBody>
        </p:sp>
        <p:sp>
          <p:nvSpPr>
            <p:cNvPr id="851" name="Freeform 850">
              <a:extLst>
                <a:ext uri="{FF2B5EF4-FFF2-40B4-BE49-F238E27FC236}">
                  <a16:creationId xmlns:a16="http://schemas.microsoft.com/office/drawing/2014/main" id="{E3803137-FF03-D848-8063-FE42A0435A1F}"/>
                </a:ext>
              </a:extLst>
            </p:cNvPr>
            <p:cNvSpPr/>
            <p:nvPr/>
          </p:nvSpPr>
          <p:spPr>
            <a:xfrm>
              <a:off x="10851196" y="5483317"/>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3 h 120149"/>
                <a:gd name="connsiteX5" fmla="*/ 66552 w 77753"/>
                <a:gd name="connsiteY5" fmla="*/ 117983 h 120149"/>
                <a:gd name="connsiteX6" fmla="*/ 39441 w 77753"/>
                <a:gd name="connsiteY6" fmla="*/ 108935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9"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solidFill>
              <a:srgbClr val="7EB4B4"/>
            </a:solidFill>
            <a:ln w="18073" cap="flat">
              <a:noFill/>
              <a:prstDash val="solid"/>
              <a:miter/>
            </a:ln>
          </p:spPr>
          <p:txBody>
            <a:bodyPr rtlCol="0" anchor="ctr"/>
            <a:lstStyle/>
            <a:p>
              <a:endParaRPr lang="en-US"/>
            </a:p>
          </p:txBody>
        </p:sp>
        <p:sp>
          <p:nvSpPr>
            <p:cNvPr id="852" name="Freeform 851">
              <a:extLst>
                <a:ext uri="{FF2B5EF4-FFF2-40B4-BE49-F238E27FC236}">
                  <a16:creationId xmlns:a16="http://schemas.microsoft.com/office/drawing/2014/main" id="{D54E09E6-98A7-5845-9BCD-7EB8D48F059D}"/>
                </a:ext>
              </a:extLst>
            </p:cNvPr>
            <p:cNvSpPr/>
            <p:nvPr/>
          </p:nvSpPr>
          <p:spPr>
            <a:xfrm>
              <a:off x="10548346" y="5787338"/>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6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3"/>
                    <a:pt x="44062" y="117984"/>
                    <a:pt x="38640" y="108936"/>
                  </a:cubicBezTo>
                  <a:lnTo>
                    <a:pt x="2491" y="29311"/>
                  </a:lnTo>
                  <a:cubicBezTo>
                    <a:pt x="-2931" y="18453"/>
                    <a:pt x="684" y="7595"/>
                    <a:pt x="11529" y="2166"/>
                  </a:cubicBezTo>
                  <a:close/>
                </a:path>
              </a:pathLst>
            </a:custGeom>
            <a:solidFill>
              <a:srgbClr val="7EB4B4"/>
            </a:solidFill>
            <a:ln w="18073" cap="flat">
              <a:noFill/>
              <a:prstDash val="solid"/>
              <a:miter/>
            </a:ln>
          </p:spPr>
          <p:txBody>
            <a:bodyPr rtlCol="0" anchor="ctr"/>
            <a:lstStyle/>
            <a:p>
              <a:endParaRPr lang="en-US"/>
            </a:p>
          </p:txBody>
        </p:sp>
        <p:sp>
          <p:nvSpPr>
            <p:cNvPr id="853" name="Freeform 852">
              <a:extLst>
                <a:ext uri="{FF2B5EF4-FFF2-40B4-BE49-F238E27FC236}">
                  <a16:creationId xmlns:a16="http://schemas.microsoft.com/office/drawing/2014/main" id="{DA072EE4-386A-ED48-B8A0-2E19C7627543}"/>
                </a:ext>
              </a:extLst>
            </p:cNvPr>
            <p:cNvSpPr/>
            <p:nvPr/>
          </p:nvSpPr>
          <p:spPr>
            <a:xfrm>
              <a:off x="10870754" y="5787694"/>
              <a:ext cx="39763" cy="121246"/>
            </a:xfrm>
            <a:custGeom>
              <a:avLst/>
              <a:gdLst>
                <a:gd name="connsiteX0" fmla="*/ 39764 w 39763"/>
                <a:gd name="connsiteY0" fmla="*/ 19906 h 121246"/>
                <a:gd name="connsiteX1" fmla="*/ 39764 w 39763"/>
                <a:gd name="connsiteY1" fmla="*/ 101340 h 121246"/>
                <a:gd name="connsiteX2" fmla="*/ 19882 w 39763"/>
                <a:gd name="connsiteY2" fmla="*/ 121246 h 121246"/>
                <a:gd name="connsiteX3" fmla="*/ 19882 w 39763"/>
                <a:gd name="connsiteY3" fmla="*/ 121246 h 121246"/>
                <a:gd name="connsiteX4" fmla="*/ 0 w 39763"/>
                <a:gd name="connsiteY4" fmla="*/ 101340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0"/>
                  </a:lnTo>
                  <a:cubicBezTo>
                    <a:pt x="39764" y="112198"/>
                    <a:pt x="30727" y="121246"/>
                    <a:pt x="19882" y="121246"/>
                  </a:cubicBezTo>
                  <a:lnTo>
                    <a:pt x="19882" y="121246"/>
                  </a:lnTo>
                  <a:cubicBezTo>
                    <a:pt x="9037" y="121246"/>
                    <a:pt x="0" y="112198"/>
                    <a:pt x="0" y="101340"/>
                  </a:cubicBezTo>
                  <a:lnTo>
                    <a:pt x="0" y="19906"/>
                  </a:lnTo>
                  <a:cubicBezTo>
                    <a:pt x="0" y="9048"/>
                    <a:pt x="9037" y="0"/>
                    <a:pt x="19882" y="0"/>
                  </a:cubicBezTo>
                  <a:lnTo>
                    <a:pt x="19882" y="0"/>
                  </a:lnTo>
                  <a:cubicBezTo>
                    <a:pt x="28919" y="0"/>
                    <a:pt x="39764" y="9048"/>
                    <a:pt x="39764" y="19906"/>
                  </a:cubicBezTo>
                  <a:close/>
                </a:path>
              </a:pathLst>
            </a:custGeom>
            <a:solidFill>
              <a:srgbClr val="7EB4B4"/>
            </a:solidFill>
            <a:ln w="18073" cap="flat">
              <a:noFill/>
              <a:prstDash val="solid"/>
              <a:miter/>
            </a:ln>
          </p:spPr>
          <p:txBody>
            <a:bodyPr rtlCol="0" anchor="ctr"/>
            <a:lstStyle/>
            <a:p>
              <a:endParaRPr lang="en-US"/>
            </a:p>
          </p:txBody>
        </p:sp>
        <p:sp>
          <p:nvSpPr>
            <p:cNvPr id="854" name="Freeform 853">
              <a:extLst>
                <a:ext uri="{FF2B5EF4-FFF2-40B4-BE49-F238E27FC236}">
                  <a16:creationId xmlns:a16="http://schemas.microsoft.com/office/drawing/2014/main" id="{1A91C466-9ED2-5F40-A070-BF2C948595A3}"/>
                </a:ext>
              </a:extLst>
            </p:cNvPr>
            <p:cNvSpPr/>
            <p:nvPr/>
          </p:nvSpPr>
          <p:spPr>
            <a:xfrm>
              <a:off x="6307291" y="6091359"/>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2"/>
                    <a:pt x="44863" y="117984"/>
                    <a:pt x="39441" y="108935"/>
                  </a:cubicBezTo>
                  <a:lnTo>
                    <a:pt x="3292" y="29311"/>
                  </a:lnTo>
                  <a:cubicBezTo>
                    <a:pt x="-3938" y="16643"/>
                    <a:pt x="1485" y="5785"/>
                    <a:pt x="12329" y="2166"/>
                  </a:cubicBezTo>
                  <a:close/>
                </a:path>
              </a:pathLst>
            </a:custGeom>
            <a:solidFill>
              <a:srgbClr val="7EB4B4"/>
            </a:solidFill>
            <a:ln w="18073" cap="flat">
              <a:noFill/>
              <a:prstDash val="solid"/>
              <a:miter/>
            </a:ln>
          </p:spPr>
          <p:txBody>
            <a:bodyPr rtlCol="0" anchor="ctr"/>
            <a:lstStyle/>
            <a:p>
              <a:endParaRPr lang="en-US"/>
            </a:p>
          </p:txBody>
        </p:sp>
        <p:sp>
          <p:nvSpPr>
            <p:cNvPr id="855" name="Freeform 854">
              <a:extLst>
                <a:ext uri="{FF2B5EF4-FFF2-40B4-BE49-F238E27FC236}">
                  <a16:creationId xmlns:a16="http://schemas.microsoft.com/office/drawing/2014/main" id="{8595872A-C7EE-E94C-82EF-E59624476B02}"/>
                </a:ext>
              </a:extLst>
            </p:cNvPr>
            <p:cNvSpPr/>
            <p:nvPr/>
          </p:nvSpPr>
          <p:spPr>
            <a:xfrm>
              <a:off x="6610941" y="6091359"/>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2"/>
                    <a:pt x="44863" y="117984"/>
                    <a:pt x="39441" y="108935"/>
                  </a:cubicBezTo>
                  <a:lnTo>
                    <a:pt x="3292" y="29311"/>
                  </a:lnTo>
                  <a:cubicBezTo>
                    <a:pt x="-3938" y="16643"/>
                    <a:pt x="1484" y="5785"/>
                    <a:pt x="12329" y="2166"/>
                  </a:cubicBezTo>
                  <a:close/>
                </a:path>
              </a:pathLst>
            </a:custGeom>
            <a:solidFill>
              <a:srgbClr val="7EB4B4"/>
            </a:solidFill>
            <a:ln w="18073" cap="flat">
              <a:noFill/>
              <a:prstDash val="solid"/>
              <a:miter/>
            </a:ln>
          </p:spPr>
          <p:txBody>
            <a:bodyPr rtlCol="0" anchor="ctr"/>
            <a:lstStyle/>
            <a:p>
              <a:endParaRPr lang="en-US"/>
            </a:p>
          </p:txBody>
        </p:sp>
        <p:sp>
          <p:nvSpPr>
            <p:cNvPr id="856" name="Freeform 855">
              <a:extLst>
                <a:ext uri="{FF2B5EF4-FFF2-40B4-BE49-F238E27FC236}">
                  <a16:creationId xmlns:a16="http://schemas.microsoft.com/office/drawing/2014/main" id="{E92D9D07-CF48-BD46-9BAB-229D73C18468}"/>
                </a:ext>
              </a:extLst>
            </p:cNvPr>
            <p:cNvSpPr/>
            <p:nvPr/>
          </p:nvSpPr>
          <p:spPr>
            <a:xfrm>
              <a:off x="6004441" y="6393570"/>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6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6"/>
                  </a:cubicBezTo>
                  <a:lnTo>
                    <a:pt x="2491" y="29311"/>
                  </a:lnTo>
                  <a:cubicBezTo>
                    <a:pt x="-2931" y="18453"/>
                    <a:pt x="684" y="7595"/>
                    <a:pt x="11528" y="2166"/>
                  </a:cubicBezTo>
                  <a:close/>
                </a:path>
              </a:pathLst>
            </a:custGeom>
            <a:solidFill>
              <a:srgbClr val="7EB4B4"/>
            </a:solidFill>
            <a:ln w="18073" cap="flat">
              <a:noFill/>
              <a:prstDash val="solid"/>
              <a:miter/>
            </a:ln>
          </p:spPr>
          <p:txBody>
            <a:bodyPr rtlCol="0" anchor="ctr"/>
            <a:lstStyle/>
            <a:p>
              <a:endParaRPr lang="en-US"/>
            </a:p>
          </p:txBody>
        </p:sp>
        <p:sp>
          <p:nvSpPr>
            <p:cNvPr id="857" name="Freeform 856">
              <a:extLst>
                <a:ext uri="{FF2B5EF4-FFF2-40B4-BE49-F238E27FC236}">
                  <a16:creationId xmlns:a16="http://schemas.microsoft.com/office/drawing/2014/main" id="{475559EB-1569-D94E-B58A-4BC9FB7E6C8E}"/>
                </a:ext>
              </a:extLst>
            </p:cNvPr>
            <p:cNvSpPr/>
            <p:nvPr/>
          </p:nvSpPr>
          <p:spPr>
            <a:xfrm>
              <a:off x="6307291" y="6393570"/>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6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8453"/>
                    <a:pt x="1485" y="7595"/>
                    <a:pt x="12329" y="2166"/>
                  </a:cubicBezTo>
                  <a:close/>
                </a:path>
              </a:pathLst>
            </a:custGeom>
            <a:solidFill>
              <a:srgbClr val="7EB4B4"/>
            </a:solidFill>
            <a:ln w="18073" cap="flat">
              <a:noFill/>
              <a:prstDash val="solid"/>
              <a:miter/>
            </a:ln>
          </p:spPr>
          <p:txBody>
            <a:bodyPr rtlCol="0" anchor="ctr"/>
            <a:lstStyle/>
            <a:p>
              <a:endParaRPr lang="en-US"/>
            </a:p>
          </p:txBody>
        </p:sp>
        <p:sp>
          <p:nvSpPr>
            <p:cNvPr id="858" name="Freeform 857">
              <a:extLst>
                <a:ext uri="{FF2B5EF4-FFF2-40B4-BE49-F238E27FC236}">
                  <a16:creationId xmlns:a16="http://schemas.microsoft.com/office/drawing/2014/main" id="{4468DAC2-DC43-4D4E-A59E-DEAA95DD1C26}"/>
                </a:ext>
              </a:extLst>
            </p:cNvPr>
            <p:cNvSpPr/>
            <p:nvPr/>
          </p:nvSpPr>
          <p:spPr>
            <a:xfrm>
              <a:off x="6004441" y="6697592"/>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2"/>
                    <a:pt x="44062" y="117984"/>
                    <a:pt x="38640" y="108935"/>
                  </a:cubicBezTo>
                  <a:lnTo>
                    <a:pt x="2491" y="29311"/>
                  </a:lnTo>
                  <a:cubicBezTo>
                    <a:pt x="-2931" y="18453"/>
                    <a:pt x="684" y="7595"/>
                    <a:pt x="11528" y="2166"/>
                  </a:cubicBezTo>
                  <a:close/>
                </a:path>
              </a:pathLst>
            </a:custGeom>
            <a:solidFill>
              <a:srgbClr val="7EB4B4"/>
            </a:solidFill>
            <a:ln w="18073" cap="flat">
              <a:noFill/>
              <a:prstDash val="solid"/>
              <a:miter/>
            </a:ln>
          </p:spPr>
          <p:txBody>
            <a:bodyPr rtlCol="0" anchor="ctr"/>
            <a:lstStyle/>
            <a:p>
              <a:endParaRPr lang="en-US"/>
            </a:p>
          </p:txBody>
        </p:sp>
        <p:sp>
          <p:nvSpPr>
            <p:cNvPr id="859" name="Freeform 858">
              <a:extLst>
                <a:ext uri="{FF2B5EF4-FFF2-40B4-BE49-F238E27FC236}">
                  <a16:creationId xmlns:a16="http://schemas.microsoft.com/office/drawing/2014/main" id="{BE8B6847-62A1-874F-8796-A2D9B971679E}"/>
                </a:ext>
              </a:extLst>
            </p:cNvPr>
            <p:cNvSpPr/>
            <p:nvPr/>
          </p:nvSpPr>
          <p:spPr>
            <a:xfrm>
              <a:off x="6628692" y="6393927"/>
              <a:ext cx="39763" cy="121246"/>
            </a:xfrm>
            <a:custGeom>
              <a:avLst/>
              <a:gdLst>
                <a:gd name="connsiteX0" fmla="*/ 39764 w 39763"/>
                <a:gd name="connsiteY0" fmla="*/ 19906 h 121246"/>
                <a:gd name="connsiteX1" fmla="*/ 39764 w 39763"/>
                <a:gd name="connsiteY1" fmla="*/ 101340 h 121246"/>
                <a:gd name="connsiteX2" fmla="*/ 19882 w 39763"/>
                <a:gd name="connsiteY2" fmla="*/ 121246 h 121246"/>
                <a:gd name="connsiteX3" fmla="*/ 19882 w 39763"/>
                <a:gd name="connsiteY3" fmla="*/ 121246 h 121246"/>
                <a:gd name="connsiteX4" fmla="*/ 0 w 39763"/>
                <a:gd name="connsiteY4" fmla="*/ 101340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0"/>
                  </a:lnTo>
                  <a:cubicBezTo>
                    <a:pt x="39764" y="112198"/>
                    <a:pt x="30727" y="121246"/>
                    <a:pt x="19882" y="121246"/>
                  </a:cubicBezTo>
                  <a:lnTo>
                    <a:pt x="19882" y="121246"/>
                  </a:lnTo>
                  <a:cubicBezTo>
                    <a:pt x="9037" y="121246"/>
                    <a:pt x="0" y="112198"/>
                    <a:pt x="0" y="101340"/>
                  </a:cubicBezTo>
                  <a:lnTo>
                    <a:pt x="0" y="19906"/>
                  </a:lnTo>
                  <a:cubicBezTo>
                    <a:pt x="0" y="9048"/>
                    <a:pt x="9037" y="0"/>
                    <a:pt x="19882" y="0"/>
                  </a:cubicBezTo>
                  <a:lnTo>
                    <a:pt x="19882" y="0"/>
                  </a:lnTo>
                  <a:cubicBezTo>
                    <a:pt x="30727" y="0"/>
                    <a:pt x="39764" y="9048"/>
                    <a:pt x="39764" y="19906"/>
                  </a:cubicBezTo>
                  <a:close/>
                </a:path>
              </a:pathLst>
            </a:custGeom>
            <a:solidFill>
              <a:srgbClr val="7EB4B4"/>
            </a:solidFill>
            <a:ln w="18073" cap="flat">
              <a:noFill/>
              <a:prstDash val="solid"/>
              <a:miter/>
            </a:ln>
          </p:spPr>
          <p:txBody>
            <a:bodyPr rtlCol="0" anchor="ctr"/>
            <a:lstStyle/>
            <a:p>
              <a:endParaRPr lang="en-US"/>
            </a:p>
          </p:txBody>
        </p:sp>
        <p:sp>
          <p:nvSpPr>
            <p:cNvPr id="860" name="Freeform 859">
              <a:extLst>
                <a:ext uri="{FF2B5EF4-FFF2-40B4-BE49-F238E27FC236}">
                  <a16:creationId xmlns:a16="http://schemas.microsoft.com/office/drawing/2014/main" id="{B0037C64-93B0-6141-B131-4E3FB1C44CDF}"/>
                </a:ext>
              </a:extLst>
            </p:cNvPr>
            <p:cNvSpPr/>
            <p:nvPr/>
          </p:nvSpPr>
          <p:spPr>
            <a:xfrm>
              <a:off x="6326850" y="6697948"/>
              <a:ext cx="39763" cy="121246"/>
            </a:xfrm>
            <a:custGeom>
              <a:avLst/>
              <a:gdLst>
                <a:gd name="connsiteX0" fmla="*/ 39764 w 39763"/>
                <a:gd name="connsiteY0" fmla="*/ 19906 h 121246"/>
                <a:gd name="connsiteX1" fmla="*/ 39764 w 39763"/>
                <a:gd name="connsiteY1" fmla="*/ 101341 h 121246"/>
                <a:gd name="connsiteX2" fmla="*/ 19882 w 39763"/>
                <a:gd name="connsiteY2" fmla="*/ 121247 h 121246"/>
                <a:gd name="connsiteX3" fmla="*/ 19882 w 39763"/>
                <a:gd name="connsiteY3" fmla="*/ 121247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9"/>
                    <a:pt x="30726" y="121247"/>
                    <a:pt x="19882" y="121247"/>
                  </a:cubicBezTo>
                  <a:lnTo>
                    <a:pt x="19882" y="121247"/>
                  </a:lnTo>
                  <a:cubicBezTo>
                    <a:pt x="9037" y="121247"/>
                    <a:pt x="0" y="112199"/>
                    <a:pt x="0" y="101341"/>
                  </a:cubicBezTo>
                  <a:lnTo>
                    <a:pt x="0" y="19906"/>
                  </a:lnTo>
                  <a:cubicBezTo>
                    <a:pt x="0" y="9048"/>
                    <a:pt x="9037" y="0"/>
                    <a:pt x="19882" y="0"/>
                  </a:cubicBezTo>
                  <a:lnTo>
                    <a:pt x="19882" y="0"/>
                  </a:lnTo>
                  <a:cubicBezTo>
                    <a:pt x="28919" y="0"/>
                    <a:pt x="39764" y="9048"/>
                    <a:pt x="39764" y="19906"/>
                  </a:cubicBezTo>
                  <a:close/>
                </a:path>
              </a:pathLst>
            </a:custGeom>
            <a:solidFill>
              <a:srgbClr val="7EB4B4"/>
            </a:solidFill>
            <a:ln w="18073" cap="flat">
              <a:noFill/>
              <a:prstDash val="solid"/>
              <a:miter/>
            </a:ln>
          </p:spPr>
          <p:txBody>
            <a:bodyPr rtlCol="0" anchor="ctr"/>
            <a:lstStyle/>
            <a:p>
              <a:endParaRPr lang="en-US"/>
            </a:p>
          </p:txBody>
        </p:sp>
        <p:sp>
          <p:nvSpPr>
            <p:cNvPr id="861" name="Freeform 860">
              <a:extLst>
                <a:ext uri="{FF2B5EF4-FFF2-40B4-BE49-F238E27FC236}">
                  <a16:creationId xmlns:a16="http://schemas.microsoft.com/office/drawing/2014/main" id="{3B42B980-5291-3141-B3A8-23349FA04917}"/>
                </a:ext>
              </a:extLst>
            </p:cNvPr>
            <p:cNvSpPr/>
            <p:nvPr/>
          </p:nvSpPr>
          <p:spPr>
            <a:xfrm>
              <a:off x="6610941" y="6697592"/>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2"/>
                    <a:pt x="44863" y="117984"/>
                    <a:pt x="39441" y="108935"/>
                  </a:cubicBezTo>
                  <a:lnTo>
                    <a:pt x="3292" y="29311"/>
                  </a:lnTo>
                  <a:cubicBezTo>
                    <a:pt x="-3938" y="18453"/>
                    <a:pt x="1484" y="7595"/>
                    <a:pt x="12329" y="2166"/>
                  </a:cubicBezTo>
                  <a:close/>
                </a:path>
              </a:pathLst>
            </a:custGeom>
            <a:solidFill>
              <a:srgbClr val="7EB4B4"/>
            </a:solidFill>
            <a:ln w="18073" cap="flat">
              <a:noFill/>
              <a:prstDash val="solid"/>
              <a:miter/>
            </a:ln>
          </p:spPr>
          <p:txBody>
            <a:bodyPr rtlCol="0" anchor="ctr"/>
            <a:lstStyle/>
            <a:p>
              <a:endParaRPr lang="en-US"/>
            </a:p>
          </p:txBody>
        </p:sp>
        <p:sp>
          <p:nvSpPr>
            <p:cNvPr id="862" name="Freeform 861">
              <a:extLst>
                <a:ext uri="{FF2B5EF4-FFF2-40B4-BE49-F238E27FC236}">
                  <a16:creationId xmlns:a16="http://schemas.microsoft.com/office/drawing/2014/main" id="{6A054018-1FDD-874D-979F-94A6544EB612}"/>
                </a:ext>
              </a:extLst>
            </p:cNvPr>
            <p:cNvSpPr/>
            <p:nvPr userDrawn="1"/>
          </p:nvSpPr>
          <p:spPr>
            <a:xfrm>
              <a:off x="6932342" y="6091516"/>
              <a:ext cx="39763" cy="121445"/>
            </a:xfrm>
            <a:custGeom>
              <a:avLst/>
              <a:gdLst>
                <a:gd name="connsiteX0" fmla="*/ 39764 w 39763"/>
                <a:gd name="connsiteY0" fmla="*/ 20105 h 121445"/>
                <a:gd name="connsiteX1" fmla="*/ 39764 w 39763"/>
                <a:gd name="connsiteY1" fmla="*/ 101539 h 121445"/>
                <a:gd name="connsiteX2" fmla="*/ 19882 w 39763"/>
                <a:gd name="connsiteY2" fmla="*/ 121446 h 121445"/>
                <a:gd name="connsiteX3" fmla="*/ 19882 w 39763"/>
                <a:gd name="connsiteY3" fmla="*/ 121446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6" y="121446"/>
                    <a:pt x="19882" y="121446"/>
                  </a:cubicBezTo>
                  <a:lnTo>
                    <a:pt x="19882" y="121446"/>
                  </a:lnTo>
                  <a:cubicBezTo>
                    <a:pt x="9037" y="121446"/>
                    <a:pt x="0" y="112397"/>
                    <a:pt x="0" y="101539"/>
                  </a:cubicBezTo>
                  <a:lnTo>
                    <a:pt x="0" y="20105"/>
                  </a:lnTo>
                  <a:cubicBezTo>
                    <a:pt x="0" y="9247"/>
                    <a:pt x="9037" y="199"/>
                    <a:pt x="19882" y="199"/>
                  </a:cubicBezTo>
                  <a:lnTo>
                    <a:pt x="19882" y="199"/>
                  </a:lnTo>
                  <a:cubicBezTo>
                    <a:pt x="28919" y="-1611"/>
                    <a:pt x="39764" y="9247"/>
                    <a:pt x="39764" y="20105"/>
                  </a:cubicBezTo>
                  <a:close/>
                </a:path>
              </a:pathLst>
            </a:custGeom>
            <a:solidFill>
              <a:srgbClr val="7EB4B4"/>
            </a:solidFill>
            <a:ln w="18073" cap="flat">
              <a:noFill/>
              <a:prstDash val="solid"/>
              <a:miter/>
            </a:ln>
          </p:spPr>
          <p:txBody>
            <a:bodyPr rtlCol="0" anchor="ctr"/>
            <a:lstStyle/>
            <a:p>
              <a:endParaRPr lang="en-US"/>
            </a:p>
          </p:txBody>
        </p:sp>
        <p:sp>
          <p:nvSpPr>
            <p:cNvPr id="863" name="Freeform 862">
              <a:extLst>
                <a:ext uri="{FF2B5EF4-FFF2-40B4-BE49-F238E27FC236}">
                  <a16:creationId xmlns:a16="http://schemas.microsoft.com/office/drawing/2014/main" id="{13ED6D10-E575-754A-B2F6-11376AAC1E6A}"/>
                </a:ext>
              </a:extLst>
            </p:cNvPr>
            <p:cNvSpPr/>
            <p:nvPr/>
          </p:nvSpPr>
          <p:spPr>
            <a:xfrm>
              <a:off x="7216433" y="6091359"/>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2"/>
                    <a:pt x="44863" y="117984"/>
                    <a:pt x="39441" y="108935"/>
                  </a:cubicBezTo>
                  <a:lnTo>
                    <a:pt x="3292" y="29311"/>
                  </a:lnTo>
                  <a:cubicBezTo>
                    <a:pt x="-3938" y="16643"/>
                    <a:pt x="1484" y="5785"/>
                    <a:pt x="12329" y="2166"/>
                  </a:cubicBezTo>
                  <a:close/>
                </a:path>
              </a:pathLst>
            </a:custGeom>
            <a:solidFill>
              <a:srgbClr val="7EB4B4"/>
            </a:solidFill>
            <a:ln w="18073" cap="flat">
              <a:noFill/>
              <a:prstDash val="solid"/>
              <a:miter/>
            </a:ln>
          </p:spPr>
          <p:txBody>
            <a:bodyPr rtlCol="0" anchor="ctr"/>
            <a:lstStyle/>
            <a:p>
              <a:endParaRPr lang="en-US"/>
            </a:p>
          </p:txBody>
        </p:sp>
        <p:sp>
          <p:nvSpPr>
            <p:cNvPr id="864" name="Freeform 863">
              <a:extLst>
                <a:ext uri="{FF2B5EF4-FFF2-40B4-BE49-F238E27FC236}">
                  <a16:creationId xmlns:a16="http://schemas.microsoft.com/office/drawing/2014/main" id="{8DB8C2AE-0990-724B-A196-4CE3F1B6CE53}"/>
                </a:ext>
              </a:extLst>
            </p:cNvPr>
            <p:cNvSpPr/>
            <p:nvPr/>
          </p:nvSpPr>
          <p:spPr>
            <a:xfrm>
              <a:off x="7519076" y="6091359"/>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2"/>
                    <a:pt x="44062" y="117984"/>
                    <a:pt x="38640" y="108935"/>
                  </a:cubicBezTo>
                  <a:lnTo>
                    <a:pt x="2491" y="29311"/>
                  </a:lnTo>
                  <a:cubicBezTo>
                    <a:pt x="-2931" y="16643"/>
                    <a:pt x="684" y="5785"/>
                    <a:pt x="11528" y="2166"/>
                  </a:cubicBezTo>
                  <a:close/>
                </a:path>
              </a:pathLst>
            </a:custGeom>
            <a:solidFill>
              <a:srgbClr val="7EB4B4"/>
            </a:solidFill>
            <a:ln w="18073" cap="flat">
              <a:noFill/>
              <a:prstDash val="solid"/>
              <a:miter/>
            </a:ln>
          </p:spPr>
          <p:txBody>
            <a:bodyPr rtlCol="0" anchor="ctr"/>
            <a:lstStyle/>
            <a:p>
              <a:endParaRPr lang="en-US"/>
            </a:p>
          </p:txBody>
        </p:sp>
        <p:sp>
          <p:nvSpPr>
            <p:cNvPr id="865" name="Freeform 864">
              <a:extLst>
                <a:ext uri="{FF2B5EF4-FFF2-40B4-BE49-F238E27FC236}">
                  <a16:creationId xmlns:a16="http://schemas.microsoft.com/office/drawing/2014/main" id="{3C1EA26D-3607-0F47-843B-FA10834D9F67}"/>
                </a:ext>
              </a:extLst>
            </p:cNvPr>
            <p:cNvSpPr/>
            <p:nvPr/>
          </p:nvSpPr>
          <p:spPr>
            <a:xfrm>
              <a:off x="6913584" y="6393570"/>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6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6"/>
                  </a:cubicBezTo>
                  <a:lnTo>
                    <a:pt x="2491" y="29311"/>
                  </a:lnTo>
                  <a:cubicBezTo>
                    <a:pt x="-2931" y="18453"/>
                    <a:pt x="684" y="7595"/>
                    <a:pt x="11528" y="2166"/>
                  </a:cubicBezTo>
                  <a:close/>
                </a:path>
              </a:pathLst>
            </a:custGeom>
            <a:solidFill>
              <a:srgbClr val="7EB4B4"/>
            </a:solidFill>
            <a:ln w="18073" cap="flat">
              <a:noFill/>
              <a:prstDash val="solid"/>
              <a:miter/>
            </a:ln>
          </p:spPr>
          <p:txBody>
            <a:bodyPr rtlCol="0" anchor="ctr"/>
            <a:lstStyle/>
            <a:p>
              <a:endParaRPr lang="en-US"/>
            </a:p>
          </p:txBody>
        </p:sp>
        <p:sp>
          <p:nvSpPr>
            <p:cNvPr id="866" name="Freeform 865">
              <a:extLst>
                <a:ext uri="{FF2B5EF4-FFF2-40B4-BE49-F238E27FC236}">
                  <a16:creationId xmlns:a16="http://schemas.microsoft.com/office/drawing/2014/main" id="{631D522F-CFEE-6A4D-9751-D8A2740FB07D}"/>
                </a:ext>
              </a:extLst>
            </p:cNvPr>
            <p:cNvSpPr/>
            <p:nvPr/>
          </p:nvSpPr>
          <p:spPr>
            <a:xfrm>
              <a:off x="7216433" y="6393570"/>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6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8453"/>
                    <a:pt x="1484" y="7595"/>
                    <a:pt x="12329" y="2166"/>
                  </a:cubicBezTo>
                  <a:close/>
                </a:path>
              </a:pathLst>
            </a:custGeom>
            <a:solidFill>
              <a:srgbClr val="7EB4B4"/>
            </a:solidFill>
            <a:ln w="18073" cap="flat">
              <a:noFill/>
              <a:prstDash val="solid"/>
              <a:miter/>
            </a:ln>
          </p:spPr>
          <p:txBody>
            <a:bodyPr rtlCol="0" anchor="ctr"/>
            <a:lstStyle/>
            <a:p>
              <a:endParaRPr lang="en-US"/>
            </a:p>
          </p:txBody>
        </p:sp>
        <p:sp>
          <p:nvSpPr>
            <p:cNvPr id="867" name="Freeform 866">
              <a:extLst>
                <a:ext uri="{FF2B5EF4-FFF2-40B4-BE49-F238E27FC236}">
                  <a16:creationId xmlns:a16="http://schemas.microsoft.com/office/drawing/2014/main" id="{19637E52-5CE8-D24F-A2F8-4E46E9227D8A}"/>
                </a:ext>
              </a:extLst>
            </p:cNvPr>
            <p:cNvSpPr/>
            <p:nvPr/>
          </p:nvSpPr>
          <p:spPr>
            <a:xfrm>
              <a:off x="6913584" y="6697592"/>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2"/>
                    <a:pt x="44062" y="117984"/>
                    <a:pt x="38640" y="108935"/>
                  </a:cubicBezTo>
                  <a:lnTo>
                    <a:pt x="2491" y="29311"/>
                  </a:lnTo>
                  <a:cubicBezTo>
                    <a:pt x="-2931" y="18453"/>
                    <a:pt x="684" y="7595"/>
                    <a:pt x="11528" y="2166"/>
                  </a:cubicBezTo>
                  <a:close/>
                </a:path>
              </a:pathLst>
            </a:custGeom>
            <a:solidFill>
              <a:srgbClr val="7EB4B4"/>
            </a:solidFill>
            <a:ln w="18073" cap="flat">
              <a:noFill/>
              <a:prstDash val="solid"/>
              <a:miter/>
            </a:ln>
          </p:spPr>
          <p:txBody>
            <a:bodyPr rtlCol="0" anchor="ctr"/>
            <a:lstStyle/>
            <a:p>
              <a:endParaRPr lang="en-US"/>
            </a:p>
          </p:txBody>
        </p:sp>
        <p:sp>
          <p:nvSpPr>
            <p:cNvPr id="868" name="Freeform 867">
              <a:extLst>
                <a:ext uri="{FF2B5EF4-FFF2-40B4-BE49-F238E27FC236}">
                  <a16:creationId xmlns:a16="http://schemas.microsoft.com/office/drawing/2014/main" id="{476304C3-9716-7D49-8B53-A09677762F20}"/>
                </a:ext>
              </a:extLst>
            </p:cNvPr>
            <p:cNvSpPr/>
            <p:nvPr/>
          </p:nvSpPr>
          <p:spPr>
            <a:xfrm>
              <a:off x="7537835" y="6393927"/>
              <a:ext cx="39763" cy="121246"/>
            </a:xfrm>
            <a:custGeom>
              <a:avLst/>
              <a:gdLst>
                <a:gd name="connsiteX0" fmla="*/ 39764 w 39763"/>
                <a:gd name="connsiteY0" fmla="*/ 19906 h 121246"/>
                <a:gd name="connsiteX1" fmla="*/ 39764 w 39763"/>
                <a:gd name="connsiteY1" fmla="*/ 101340 h 121246"/>
                <a:gd name="connsiteX2" fmla="*/ 19882 w 39763"/>
                <a:gd name="connsiteY2" fmla="*/ 121246 h 121246"/>
                <a:gd name="connsiteX3" fmla="*/ 19882 w 39763"/>
                <a:gd name="connsiteY3" fmla="*/ 121246 h 121246"/>
                <a:gd name="connsiteX4" fmla="*/ 0 w 39763"/>
                <a:gd name="connsiteY4" fmla="*/ 101340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0"/>
                  </a:lnTo>
                  <a:cubicBezTo>
                    <a:pt x="39764" y="112198"/>
                    <a:pt x="30726" y="121246"/>
                    <a:pt x="19882" y="121246"/>
                  </a:cubicBezTo>
                  <a:lnTo>
                    <a:pt x="19882" y="121246"/>
                  </a:lnTo>
                  <a:cubicBezTo>
                    <a:pt x="9037" y="121246"/>
                    <a:pt x="0" y="112198"/>
                    <a:pt x="0" y="101340"/>
                  </a:cubicBezTo>
                  <a:lnTo>
                    <a:pt x="0" y="19906"/>
                  </a:lnTo>
                  <a:cubicBezTo>
                    <a:pt x="0" y="9048"/>
                    <a:pt x="9037" y="0"/>
                    <a:pt x="19882" y="0"/>
                  </a:cubicBezTo>
                  <a:lnTo>
                    <a:pt x="19882" y="0"/>
                  </a:lnTo>
                  <a:cubicBezTo>
                    <a:pt x="30726" y="0"/>
                    <a:pt x="39764" y="9048"/>
                    <a:pt x="39764" y="19906"/>
                  </a:cubicBezTo>
                  <a:close/>
                </a:path>
              </a:pathLst>
            </a:custGeom>
            <a:solidFill>
              <a:srgbClr val="7EB4B4"/>
            </a:solidFill>
            <a:ln w="18073" cap="flat">
              <a:noFill/>
              <a:prstDash val="solid"/>
              <a:miter/>
            </a:ln>
          </p:spPr>
          <p:txBody>
            <a:bodyPr rtlCol="0" anchor="ctr"/>
            <a:lstStyle/>
            <a:p>
              <a:endParaRPr lang="en-US"/>
            </a:p>
          </p:txBody>
        </p:sp>
        <p:sp>
          <p:nvSpPr>
            <p:cNvPr id="869" name="Freeform 868">
              <a:extLst>
                <a:ext uri="{FF2B5EF4-FFF2-40B4-BE49-F238E27FC236}">
                  <a16:creationId xmlns:a16="http://schemas.microsoft.com/office/drawing/2014/main" id="{D63CA739-02DC-7D46-8DCF-F8F15931EBF0}"/>
                </a:ext>
              </a:extLst>
            </p:cNvPr>
            <p:cNvSpPr/>
            <p:nvPr/>
          </p:nvSpPr>
          <p:spPr>
            <a:xfrm>
              <a:off x="7234185" y="6697948"/>
              <a:ext cx="39763" cy="121246"/>
            </a:xfrm>
            <a:custGeom>
              <a:avLst/>
              <a:gdLst>
                <a:gd name="connsiteX0" fmla="*/ 39764 w 39763"/>
                <a:gd name="connsiteY0" fmla="*/ 19906 h 121246"/>
                <a:gd name="connsiteX1" fmla="*/ 39764 w 39763"/>
                <a:gd name="connsiteY1" fmla="*/ 101341 h 121246"/>
                <a:gd name="connsiteX2" fmla="*/ 19882 w 39763"/>
                <a:gd name="connsiteY2" fmla="*/ 121247 h 121246"/>
                <a:gd name="connsiteX3" fmla="*/ 19882 w 39763"/>
                <a:gd name="connsiteY3" fmla="*/ 121247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9"/>
                    <a:pt x="30727" y="121247"/>
                    <a:pt x="19882" y="121247"/>
                  </a:cubicBezTo>
                  <a:lnTo>
                    <a:pt x="19882" y="121247"/>
                  </a:lnTo>
                  <a:cubicBezTo>
                    <a:pt x="9037" y="121247"/>
                    <a:pt x="0" y="112199"/>
                    <a:pt x="0" y="101341"/>
                  </a:cubicBezTo>
                  <a:lnTo>
                    <a:pt x="0" y="19906"/>
                  </a:lnTo>
                  <a:cubicBezTo>
                    <a:pt x="0" y="9048"/>
                    <a:pt x="9037" y="0"/>
                    <a:pt x="19882" y="0"/>
                  </a:cubicBezTo>
                  <a:lnTo>
                    <a:pt x="19882" y="0"/>
                  </a:lnTo>
                  <a:cubicBezTo>
                    <a:pt x="30727" y="0"/>
                    <a:pt x="39764" y="9048"/>
                    <a:pt x="39764" y="19906"/>
                  </a:cubicBezTo>
                  <a:close/>
                </a:path>
              </a:pathLst>
            </a:custGeom>
            <a:solidFill>
              <a:srgbClr val="7EB4B4"/>
            </a:solidFill>
            <a:ln w="18073" cap="flat">
              <a:noFill/>
              <a:prstDash val="solid"/>
              <a:miter/>
            </a:ln>
          </p:spPr>
          <p:txBody>
            <a:bodyPr rtlCol="0" anchor="ctr"/>
            <a:lstStyle/>
            <a:p>
              <a:endParaRPr lang="en-US"/>
            </a:p>
          </p:txBody>
        </p:sp>
        <p:sp>
          <p:nvSpPr>
            <p:cNvPr id="870" name="Freeform 869">
              <a:extLst>
                <a:ext uri="{FF2B5EF4-FFF2-40B4-BE49-F238E27FC236}">
                  <a16:creationId xmlns:a16="http://schemas.microsoft.com/office/drawing/2014/main" id="{CAA88E60-B20D-C249-8FA3-4CCD5DFC03E3}"/>
                </a:ext>
              </a:extLst>
            </p:cNvPr>
            <p:cNvSpPr/>
            <p:nvPr/>
          </p:nvSpPr>
          <p:spPr>
            <a:xfrm>
              <a:off x="7519076" y="6697592"/>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2"/>
                    <a:pt x="44062" y="117984"/>
                    <a:pt x="38640" y="108935"/>
                  </a:cubicBezTo>
                  <a:lnTo>
                    <a:pt x="2491" y="29311"/>
                  </a:lnTo>
                  <a:cubicBezTo>
                    <a:pt x="-2931" y="18453"/>
                    <a:pt x="684" y="7595"/>
                    <a:pt x="11528" y="2166"/>
                  </a:cubicBezTo>
                  <a:close/>
                </a:path>
              </a:pathLst>
            </a:custGeom>
            <a:solidFill>
              <a:srgbClr val="7EB4B4"/>
            </a:solidFill>
            <a:ln w="18073" cap="flat">
              <a:noFill/>
              <a:prstDash val="solid"/>
              <a:miter/>
            </a:ln>
          </p:spPr>
          <p:txBody>
            <a:bodyPr rtlCol="0" anchor="ctr"/>
            <a:lstStyle/>
            <a:p>
              <a:endParaRPr lang="en-US"/>
            </a:p>
          </p:txBody>
        </p:sp>
        <p:sp>
          <p:nvSpPr>
            <p:cNvPr id="871" name="Freeform 870">
              <a:extLst>
                <a:ext uri="{FF2B5EF4-FFF2-40B4-BE49-F238E27FC236}">
                  <a16:creationId xmlns:a16="http://schemas.microsoft.com/office/drawing/2014/main" id="{9D6BAFA8-D2E2-AD4D-AE1E-E6101FF1EBDE}"/>
                </a:ext>
              </a:extLst>
            </p:cNvPr>
            <p:cNvSpPr/>
            <p:nvPr userDrawn="1"/>
          </p:nvSpPr>
          <p:spPr>
            <a:xfrm>
              <a:off x="7841485" y="6091516"/>
              <a:ext cx="39763" cy="121445"/>
            </a:xfrm>
            <a:custGeom>
              <a:avLst/>
              <a:gdLst>
                <a:gd name="connsiteX0" fmla="*/ 39764 w 39763"/>
                <a:gd name="connsiteY0" fmla="*/ 20105 h 121445"/>
                <a:gd name="connsiteX1" fmla="*/ 39764 w 39763"/>
                <a:gd name="connsiteY1" fmla="*/ 101539 h 121445"/>
                <a:gd name="connsiteX2" fmla="*/ 19882 w 39763"/>
                <a:gd name="connsiteY2" fmla="*/ 121446 h 121445"/>
                <a:gd name="connsiteX3" fmla="*/ 19882 w 39763"/>
                <a:gd name="connsiteY3" fmla="*/ 121446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6" y="121446"/>
                    <a:pt x="19882" y="121446"/>
                  </a:cubicBezTo>
                  <a:lnTo>
                    <a:pt x="19882" y="121446"/>
                  </a:lnTo>
                  <a:cubicBezTo>
                    <a:pt x="9037" y="121446"/>
                    <a:pt x="0" y="112397"/>
                    <a:pt x="0" y="101539"/>
                  </a:cubicBezTo>
                  <a:lnTo>
                    <a:pt x="0" y="20105"/>
                  </a:lnTo>
                  <a:cubicBezTo>
                    <a:pt x="0" y="9247"/>
                    <a:pt x="9037" y="199"/>
                    <a:pt x="19882" y="199"/>
                  </a:cubicBezTo>
                  <a:lnTo>
                    <a:pt x="19882" y="199"/>
                  </a:lnTo>
                  <a:cubicBezTo>
                    <a:pt x="28919" y="-1611"/>
                    <a:pt x="39764" y="9247"/>
                    <a:pt x="39764" y="20105"/>
                  </a:cubicBezTo>
                  <a:close/>
                </a:path>
              </a:pathLst>
            </a:custGeom>
            <a:solidFill>
              <a:srgbClr val="7EB4B4"/>
            </a:solidFill>
            <a:ln w="18073" cap="flat">
              <a:noFill/>
              <a:prstDash val="solid"/>
              <a:miter/>
            </a:ln>
          </p:spPr>
          <p:txBody>
            <a:bodyPr rtlCol="0" anchor="ctr"/>
            <a:lstStyle/>
            <a:p>
              <a:endParaRPr lang="en-US"/>
            </a:p>
          </p:txBody>
        </p:sp>
        <p:sp>
          <p:nvSpPr>
            <p:cNvPr id="872" name="Freeform 871">
              <a:extLst>
                <a:ext uri="{FF2B5EF4-FFF2-40B4-BE49-F238E27FC236}">
                  <a16:creationId xmlns:a16="http://schemas.microsoft.com/office/drawing/2014/main" id="{502006C8-8C7B-2E42-9628-87D96F8AB99A}"/>
                </a:ext>
              </a:extLst>
            </p:cNvPr>
            <p:cNvSpPr/>
            <p:nvPr/>
          </p:nvSpPr>
          <p:spPr>
            <a:xfrm>
              <a:off x="8125576" y="6091359"/>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2"/>
                    <a:pt x="44863" y="117984"/>
                    <a:pt x="39441" y="108935"/>
                  </a:cubicBezTo>
                  <a:lnTo>
                    <a:pt x="3292" y="29311"/>
                  </a:lnTo>
                  <a:cubicBezTo>
                    <a:pt x="-3938" y="16643"/>
                    <a:pt x="1484" y="5785"/>
                    <a:pt x="12329" y="2166"/>
                  </a:cubicBezTo>
                  <a:close/>
                </a:path>
              </a:pathLst>
            </a:custGeom>
            <a:solidFill>
              <a:srgbClr val="7EB4B4"/>
            </a:solidFill>
            <a:ln w="18073" cap="flat">
              <a:noFill/>
              <a:prstDash val="solid"/>
              <a:miter/>
            </a:ln>
          </p:spPr>
          <p:txBody>
            <a:bodyPr rtlCol="0" anchor="ctr"/>
            <a:lstStyle/>
            <a:p>
              <a:endParaRPr lang="en-US"/>
            </a:p>
          </p:txBody>
        </p:sp>
        <p:sp>
          <p:nvSpPr>
            <p:cNvPr id="873" name="Freeform 872">
              <a:extLst>
                <a:ext uri="{FF2B5EF4-FFF2-40B4-BE49-F238E27FC236}">
                  <a16:creationId xmlns:a16="http://schemas.microsoft.com/office/drawing/2014/main" id="{5675B63A-0661-C843-AD41-51FEB365F7E5}"/>
                </a:ext>
              </a:extLst>
            </p:cNvPr>
            <p:cNvSpPr/>
            <p:nvPr/>
          </p:nvSpPr>
          <p:spPr>
            <a:xfrm>
              <a:off x="8428219" y="6091359"/>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2"/>
                    <a:pt x="44062" y="117984"/>
                    <a:pt x="38640" y="108935"/>
                  </a:cubicBezTo>
                  <a:lnTo>
                    <a:pt x="2491" y="29311"/>
                  </a:lnTo>
                  <a:cubicBezTo>
                    <a:pt x="-2931" y="16643"/>
                    <a:pt x="684" y="5785"/>
                    <a:pt x="11528" y="2166"/>
                  </a:cubicBezTo>
                  <a:close/>
                </a:path>
              </a:pathLst>
            </a:custGeom>
            <a:solidFill>
              <a:srgbClr val="7EB4B4"/>
            </a:solidFill>
            <a:ln w="18073" cap="flat">
              <a:noFill/>
              <a:prstDash val="solid"/>
              <a:miter/>
            </a:ln>
          </p:spPr>
          <p:txBody>
            <a:bodyPr rtlCol="0" anchor="ctr"/>
            <a:lstStyle/>
            <a:p>
              <a:endParaRPr lang="en-US"/>
            </a:p>
          </p:txBody>
        </p:sp>
        <p:sp>
          <p:nvSpPr>
            <p:cNvPr id="874" name="Freeform 873">
              <a:extLst>
                <a:ext uri="{FF2B5EF4-FFF2-40B4-BE49-F238E27FC236}">
                  <a16:creationId xmlns:a16="http://schemas.microsoft.com/office/drawing/2014/main" id="{7E423995-3DD7-F64F-8F13-0E06B0893D27}"/>
                </a:ext>
              </a:extLst>
            </p:cNvPr>
            <p:cNvSpPr/>
            <p:nvPr/>
          </p:nvSpPr>
          <p:spPr>
            <a:xfrm>
              <a:off x="7821926" y="6393570"/>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4 h 120149"/>
                <a:gd name="connsiteX5" fmla="*/ 66552 w 77753"/>
                <a:gd name="connsiteY5" fmla="*/ 117984 h 120149"/>
                <a:gd name="connsiteX6" fmla="*/ 39441 w 77753"/>
                <a:gd name="connsiteY6" fmla="*/ 108936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8453"/>
                    <a:pt x="1484" y="7595"/>
                    <a:pt x="12329" y="2166"/>
                  </a:cubicBezTo>
                  <a:close/>
                </a:path>
              </a:pathLst>
            </a:custGeom>
            <a:solidFill>
              <a:srgbClr val="7EB4B4"/>
            </a:solidFill>
            <a:ln w="18073" cap="flat">
              <a:noFill/>
              <a:prstDash val="solid"/>
              <a:miter/>
            </a:ln>
          </p:spPr>
          <p:txBody>
            <a:bodyPr rtlCol="0" anchor="ctr"/>
            <a:lstStyle/>
            <a:p>
              <a:endParaRPr lang="en-US"/>
            </a:p>
          </p:txBody>
        </p:sp>
        <p:sp>
          <p:nvSpPr>
            <p:cNvPr id="875" name="Freeform 874">
              <a:extLst>
                <a:ext uri="{FF2B5EF4-FFF2-40B4-BE49-F238E27FC236}">
                  <a16:creationId xmlns:a16="http://schemas.microsoft.com/office/drawing/2014/main" id="{EFC3585A-6350-2342-B970-D3545DDBD59E}"/>
                </a:ext>
              </a:extLst>
            </p:cNvPr>
            <p:cNvSpPr/>
            <p:nvPr/>
          </p:nvSpPr>
          <p:spPr>
            <a:xfrm>
              <a:off x="8125576" y="6393570"/>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6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8453"/>
                    <a:pt x="1484" y="7595"/>
                    <a:pt x="12329" y="2166"/>
                  </a:cubicBezTo>
                  <a:close/>
                </a:path>
              </a:pathLst>
            </a:custGeom>
            <a:solidFill>
              <a:srgbClr val="7EB4B4"/>
            </a:solidFill>
            <a:ln w="18073" cap="flat">
              <a:noFill/>
              <a:prstDash val="solid"/>
              <a:miter/>
            </a:ln>
          </p:spPr>
          <p:txBody>
            <a:bodyPr rtlCol="0" anchor="ctr"/>
            <a:lstStyle/>
            <a:p>
              <a:endParaRPr lang="en-US"/>
            </a:p>
          </p:txBody>
        </p:sp>
        <p:sp>
          <p:nvSpPr>
            <p:cNvPr id="876" name="Freeform 875">
              <a:extLst>
                <a:ext uri="{FF2B5EF4-FFF2-40B4-BE49-F238E27FC236}">
                  <a16:creationId xmlns:a16="http://schemas.microsoft.com/office/drawing/2014/main" id="{FF1C5FC6-A094-0E4D-828D-786A82B3F056}"/>
                </a:ext>
              </a:extLst>
            </p:cNvPr>
            <p:cNvSpPr/>
            <p:nvPr/>
          </p:nvSpPr>
          <p:spPr>
            <a:xfrm>
              <a:off x="7821926" y="6697592"/>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4 h 120149"/>
                <a:gd name="connsiteX5" fmla="*/ 66552 w 77753"/>
                <a:gd name="connsiteY5" fmla="*/ 117984 h 120149"/>
                <a:gd name="connsiteX6" fmla="*/ 39441 w 77753"/>
                <a:gd name="connsiteY6" fmla="*/ 108935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2"/>
                    <a:pt x="44863" y="117984"/>
                    <a:pt x="39441" y="108935"/>
                  </a:cubicBezTo>
                  <a:lnTo>
                    <a:pt x="3292" y="29311"/>
                  </a:lnTo>
                  <a:cubicBezTo>
                    <a:pt x="-3938" y="18453"/>
                    <a:pt x="1484" y="7595"/>
                    <a:pt x="12329" y="2166"/>
                  </a:cubicBezTo>
                  <a:close/>
                </a:path>
              </a:pathLst>
            </a:custGeom>
            <a:solidFill>
              <a:srgbClr val="7EB4B4"/>
            </a:solidFill>
            <a:ln w="18073" cap="flat">
              <a:noFill/>
              <a:prstDash val="solid"/>
              <a:miter/>
            </a:ln>
          </p:spPr>
          <p:txBody>
            <a:bodyPr rtlCol="0" anchor="ctr"/>
            <a:lstStyle/>
            <a:p>
              <a:endParaRPr lang="en-US"/>
            </a:p>
          </p:txBody>
        </p:sp>
        <p:sp>
          <p:nvSpPr>
            <p:cNvPr id="877" name="Freeform 876">
              <a:extLst>
                <a:ext uri="{FF2B5EF4-FFF2-40B4-BE49-F238E27FC236}">
                  <a16:creationId xmlns:a16="http://schemas.microsoft.com/office/drawing/2014/main" id="{047D002A-B387-FD4F-A466-DB2571EAE647}"/>
                </a:ext>
              </a:extLst>
            </p:cNvPr>
            <p:cNvSpPr/>
            <p:nvPr/>
          </p:nvSpPr>
          <p:spPr>
            <a:xfrm>
              <a:off x="8446977" y="6393927"/>
              <a:ext cx="39763" cy="121246"/>
            </a:xfrm>
            <a:custGeom>
              <a:avLst/>
              <a:gdLst>
                <a:gd name="connsiteX0" fmla="*/ 39764 w 39763"/>
                <a:gd name="connsiteY0" fmla="*/ 19906 h 121246"/>
                <a:gd name="connsiteX1" fmla="*/ 39764 w 39763"/>
                <a:gd name="connsiteY1" fmla="*/ 101340 h 121246"/>
                <a:gd name="connsiteX2" fmla="*/ 19882 w 39763"/>
                <a:gd name="connsiteY2" fmla="*/ 121246 h 121246"/>
                <a:gd name="connsiteX3" fmla="*/ 19882 w 39763"/>
                <a:gd name="connsiteY3" fmla="*/ 121246 h 121246"/>
                <a:gd name="connsiteX4" fmla="*/ 0 w 39763"/>
                <a:gd name="connsiteY4" fmla="*/ 101340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0"/>
                  </a:lnTo>
                  <a:cubicBezTo>
                    <a:pt x="39764" y="112198"/>
                    <a:pt x="30726" y="121246"/>
                    <a:pt x="19882" y="121246"/>
                  </a:cubicBezTo>
                  <a:lnTo>
                    <a:pt x="19882" y="121246"/>
                  </a:lnTo>
                  <a:cubicBezTo>
                    <a:pt x="9037" y="121246"/>
                    <a:pt x="0" y="112198"/>
                    <a:pt x="0" y="101340"/>
                  </a:cubicBezTo>
                  <a:lnTo>
                    <a:pt x="0" y="19906"/>
                  </a:lnTo>
                  <a:cubicBezTo>
                    <a:pt x="0" y="9048"/>
                    <a:pt x="9037" y="0"/>
                    <a:pt x="19882" y="0"/>
                  </a:cubicBezTo>
                  <a:lnTo>
                    <a:pt x="19882" y="0"/>
                  </a:lnTo>
                  <a:cubicBezTo>
                    <a:pt x="28919" y="0"/>
                    <a:pt x="39764" y="9048"/>
                    <a:pt x="39764" y="19906"/>
                  </a:cubicBezTo>
                  <a:close/>
                </a:path>
              </a:pathLst>
            </a:custGeom>
            <a:solidFill>
              <a:srgbClr val="7EB4B4"/>
            </a:solidFill>
            <a:ln w="18073" cap="flat">
              <a:noFill/>
              <a:prstDash val="solid"/>
              <a:miter/>
            </a:ln>
          </p:spPr>
          <p:txBody>
            <a:bodyPr rtlCol="0" anchor="ctr"/>
            <a:lstStyle/>
            <a:p>
              <a:endParaRPr lang="en-US"/>
            </a:p>
          </p:txBody>
        </p:sp>
        <p:sp>
          <p:nvSpPr>
            <p:cNvPr id="878" name="Freeform 877">
              <a:extLst>
                <a:ext uri="{FF2B5EF4-FFF2-40B4-BE49-F238E27FC236}">
                  <a16:creationId xmlns:a16="http://schemas.microsoft.com/office/drawing/2014/main" id="{48E94050-BCE3-344A-AB11-4FB0EAB02989}"/>
                </a:ext>
              </a:extLst>
            </p:cNvPr>
            <p:cNvSpPr/>
            <p:nvPr/>
          </p:nvSpPr>
          <p:spPr>
            <a:xfrm>
              <a:off x="8143327" y="6697948"/>
              <a:ext cx="39763" cy="121246"/>
            </a:xfrm>
            <a:custGeom>
              <a:avLst/>
              <a:gdLst>
                <a:gd name="connsiteX0" fmla="*/ 39764 w 39763"/>
                <a:gd name="connsiteY0" fmla="*/ 19906 h 121246"/>
                <a:gd name="connsiteX1" fmla="*/ 39764 w 39763"/>
                <a:gd name="connsiteY1" fmla="*/ 101341 h 121246"/>
                <a:gd name="connsiteX2" fmla="*/ 19882 w 39763"/>
                <a:gd name="connsiteY2" fmla="*/ 121247 h 121246"/>
                <a:gd name="connsiteX3" fmla="*/ 19882 w 39763"/>
                <a:gd name="connsiteY3" fmla="*/ 121247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9"/>
                    <a:pt x="30727" y="121247"/>
                    <a:pt x="19882" y="121247"/>
                  </a:cubicBezTo>
                  <a:lnTo>
                    <a:pt x="19882" y="121247"/>
                  </a:lnTo>
                  <a:cubicBezTo>
                    <a:pt x="9037" y="121247"/>
                    <a:pt x="0" y="112199"/>
                    <a:pt x="0" y="101341"/>
                  </a:cubicBezTo>
                  <a:lnTo>
                    <a:pt x="0" y="19906"/>
                  </a:lnTo>
                  <a:cubicBezTo>
                    <a:pt x="0" y="9048"/>
                    <a:pt x="9037" y="0"/>
                    <a:pt x="19882" y="0"/>
                  </a:cubicBezTo>
                  <a:lnTo>
                    <a:pt x="19882" y="0"/>
                  </a:lnTo>
                  <a:cubicBezTo>
                    <a:pt x="30727" y="0"/>
                    <a:pt x="39764" y="9048"/>
                    <a:pt x="39764" y="19906"/>
                  </a:cubicBezTo>
                  <a:close/>
                </a:path>
              </a:pathLst>
            </a:custGeom>
            <a:solidFill>
              <a:srgbClr val="7EB4B4"/>
            </a:solidFill>
            <a:ln w="18073" cap="flat">
              <a:noFill/>
              <a:prstDash val="solid"/>
              <a:miter/>
            </a:ln>
          </p:spPr>
          <p:txBody>
            <a:bodyPr rtlCol="0" anchor="ctr"/>
            <a:lstStyle/>
            <a:p>
              <a:endParaRPr lang="en-US"/>
            </a:p>
          </p:txBody>
        </p:sp>
        <p:sp>
          <p:nvSpPr>
            <p:cNvPr id="879" name="Freeform 878">
              <a:extLst>
                <a:ext uri="{FF2B5EF4-FFF2-40B4-BE49-F238E27FC236}">
                  <a16:creationId xmlns:a16="http://schemas.microsoft.com/office/drawing/2014/main" id="{EFE5C8FB-4D82-004D-B090-0F257291E0AE}"/>
                </a:ext>
              </a:extLst>
            </p:cNvPr>
            <p:cNvSpPr/>
            <p:nvPr/>
          </p:nvSpPr>
          <p:spPr>
            <a:xfrm>
              <a:off x="8428219" y="6697592"/>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2"/>
                    <a:pt x="44062" y="117984"/>
                    <a:pt x="38640" y="108935"/>
                  </a:cubicBezTo>
                  <a:lnTo>
                    <a:pt x="2491" y="29311"/>
                  </a:lnTo>
                  <a:cubicBezTo>
                    <a:pt x="-2931" y="18453"/>
                    <a:pt x="684" y="7595"/>
                    <a:pt x="11528" y="2166"/>
                  </a:cubicBezTo>
                  <a:close/>
                </a:path>
              </a:pathLst>
            </a:custGeom>
            <a:solidFill>
              <a:srgbClr val="7EB4B4"/>
            </a:solidFill>
            <a:ln w="18073" cap="flat">
              <a:noFill/>
              <a:prstDash val="solid"/>
              <a:miter/>
            </a:ln>
          </p:spPr>
          <p:txBody>
            <a:bodyPr rtlCol="0" anchor="ctr"/>
            <a:lstStyle/>
            <a:p>
              <a:endParaRPr lang="en-US"/>
            </a:p>
          </p:txBody>
        </p:sp>
        <p:sp>
          <p:nvSpPr>
            <p:cNvPr id="880" name="Freeform 879">
              <a:extLst>
                <a:ext uri="{FF2B5EF4-FFF2-40B4-BE49-F238E27FC236}">
                  <a16:creationId xmlns:a16="http://schemas.microsoft.com/office/drawing/2014/main" id="{F97FD2FA-D2E6-D043-82DA-B7B279DFE4EF}"/>
                </a:ext>
              </a:extLst>
            </p:cNvPr>
            <p:cNvSpPr/>
            <p:nvPr userDrawn="1"/>
          </p:nvSpPr>
          <p:spPr>
            <a:xfrm>
              <a:off x="8748819" y="6091516"/>
              <a:ext cx="39763" cy="121445"/>
            </a:xfrm>
            <a:custGeom>
              <a:avLst/>
              <a:gdLst>
                <a:gd name="connsiteX0" fmla="*/ 39764 w 39763"/>
                <a:gd name="connsiteY0" fmla="*/ 20105 h 121445"/>
                <a:gd name="connsiteX1" fmla="*/ 39764 w 39763"/>
                <a:gd name="connsiteY1" fmla="*/ 101539 h 121445"/>
                <a:gd name="connsiteX2" fmla="*/ 19882 w 39763"/>
                <a:gd name="connsiteY2" fmla="*/ 121446 h 121445"/>
                <a:gd name="connsiteX3" fmla="*/ 19882 w 39763"/>
                <a:gd name="connsiteY3" fmla="*/ 121446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7" y="121446"/>
                    <a:pt x="19882" y="121446"/>
                  </a:cubicBezTo>
                  <a:lnTo>
                    <a:pt x="19882" y="121446"/>
                  </a:lnTo>
                  <a:cubicBezTo>
                    <a:pt x="9037" y="121446"/>
                    <a:pt x="0" y="112397"/>
                    <a:pt x="0" y="101539"/>
                  </a:cubicBezTo>
                  <a:lnTo>
                    <a:pt x="0" y="20105"/>
                  </a:lnTo>
                  <a:cubicBezTo>
                    <a:pt x="0" y="9247"/>
                    <a:pt x="9037" y="199"/>
                    <a:pt x="19882" y="199"/>
                  </a:cubicBezTo>
                  <a:lnTo>
                    <a:pt x="19882" y="199"/>
                  </a:lnTo>
                  <a:cubicBezTo>
                    <a:pt x="30727" y="-1611"/>
                    <a:pt x="39764" y="9247"/>
                    <a:pt x="39764" y="20105"/>
                  </a:cubicBezTo>
                  <a:close/>
                </a:path>
              </a:pathLst>
            </a:custGeom>
            <a:solidFill>
              <a:srgbClr val="7EB4B4"/>
            </a:solidFill>
            <a:ln w="18073" cap="flat">
              <a:noFill/>
              <a:prstDash val="solid"/>
              <a:miter/>
            </a:ln>
          </p:spPr>
          <p:txBody>
            <a:bodyPr rtlCol="0" anchor="ctr"/>
            <a:lstStyle/>
            <a:p>
              <a:endParaRPr lang="en-US"/>
            </a:p>
          </p:txBody>
        </p:sp>
        <p:sp>
          <p:nvSpPr>
            <p:cNvPr id="881" name="Freeform 880">
              <a:extLst>
                <a:ext uri="{FF2B5EF4-FFF2-40B4-BE49-F238E27FC236}">
                  <a16:creationId xmlns:a16="http://schemas.microsoft.com/office/drawing/2014/main" id="{36E8A7BA-FDB7-D14C-BCF2-B002B0F7977E}"/>
                </a:ext>
              </a:extLst>
            </p:cNvPr>
            <p:cNvSpPr/>
            <p:nvPr/>
          </p:nvSpPr>
          <p:spPr>
            <a:xfrm>
              <a:off x="9033711" y="6091359"/>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2"/>
                    <a:pt x="44062" y="117984"/>
                    <a:pt x="38640" y="108935"/>
                  </a:cubicBezTo>
                  <a:lnTo>
                    <a:pt x="2491" y="29311"/>
                  </a:lnTo>
                  <a:cubicBezTo>
                    <a:pt x="-2931" y="16643"/>
                    <a:pt x="684" y="5785"/>
                    <a:pt x="11528" y="2166"/>
                  </a:cubicBezTo>
                  <a:close/>
                </a:path>
              </a:pathLst>
            </a:custGeom>
            <a:solidFill>
              <a:srgbClr val="7EB4B4"/>
            </a:solidFill>
            <a:ln w="18073" cap="flat">
              <a:noFill/>
              <a:prstDash val="solid"/>
              <a:miter/>
            </a:ln>
          </p:spPr>
          <p:txBody>
            <a:bodyPr rtlCol="0" anchor="ctr"/>
            <a:lstStyle/>
            <a:p>
              <a:endParaRPr lang="en-US"/>
            </a:p>
          </p:txBody>
        </p:sp>
        <p:sp>
          <p:nvSpPr>
            <p:cNvPr id="882" name="Freeform 881">
              <a:extLst>
                <a:ext uri="{FF2B5EF4-FFF2-40B4-BE49-F238E27FC236}">
                  <a16:creationId xmlns:a16="http://schemas.microsoft.com/office/drawing/2014/main" id="{038626E6-9B6C-2542-8A10-C379BFF2F175}"/>
                </a:ext>
              </a:extLst>
            </p:cNvPr>
            <p:cNvSpPr/>
            <p:nvPr/>
          </p:nvSpPr>
          <p:spPr>
            <a:xfrm>
              <a:off x="9336561" y="6091359"/>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2"/>
                    <a:pt x="44863" y="117984"/>
                    <a:pt x="39441" y="108935"/>
                  </a:cubicBezTo>
                  <a:lnTo>
                    <a:pt x="3292" y="29311"/>
                  </a:lnTo>
                  <a:cubicBezTo>
                    <a:pt x="-3938" y="16643"/>
                    <a:pt x="1484" y="5785"/>
                    <a:pt x="12329" y="2166"/>
                  </a:cubicBezTo>
                  <a:close/>
                </a:path>
              </a:pathLst>
            </a:custGeom>
            <a:solidFill>
              <a:srgbClr val="7EB4B4"/>
            </a:solidFill>
            <a:ln w="18073" cap="flat">
              <a:noFill/>
              <a:prstDash val="solid"/>
              <a:miter/>
            </a:ln>
          </p:spPr>
          <p:txBody>
            <a:bodyPr rtlCol="0" anchor="ctr"/>
            <a:lstStyle/>
            <a:p>
              <a:endParaRPr lang="en-US"/>
            </a:p>
          </p:txBody>
        </p:sp>
        <p:sp>
          <p:nvSpPr>
            <p:cNvPr id="883" name="Freeform 882">
              <a:extLst>
                <a:ext uri="{FF2B5EF4-FFF2-40B4-BE49-F238E27FC236}">
                  <a16:creationId xmlns:a16="http://schemas.microsoft.com/office/drawing/2014/main" id="{827C6F9D-20AC-CD4D-A9B9-7DBC10B43FDB}"/>
                </a:ext>
              </a:extLst>
            </p:cNvPr>
            <p:cNvSpPr/>
            <p:nvPr/>
          </p:nvSpPr>
          <p:spPr>
            <a:xfrm>
              <a:off x="8731068" y="6393570"/>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6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8453"/>
                    <a:pt x="1484" y="7595"/>
                    <a:pt x="12329" y="2166"/>
                  </a:cubicBezTo>
                  <a:close/>
                </a:path>
              </a:pathLst>
            </a:custGeom>
            <a:solidFill>
              <a:srgbClr val="7EB4B4"/>
            </a:solidFill>
            <a:ln w="18073" cap="flat">
              <a:noFill/>
              <a:prstDash val="solid"/>
              <a:miter/>
            </a:ln>
          </p:spPr>
          <p:txBody>
            <a:bodyPr rtlCol="0" anchor="ctr"/>
            <a:lstStyle/>
            <a:p>
              <a:endParaRPr lang="en-US"/>
            </a:p>
          </p:txBody>
        </p:sp>
        <p:sp>
          <p:nvSpPr>
            <p:cNvPr id="884" name="Freeform 883">
              <a:extLst>
                <a:ext uri="{FF2B5EF4-FFF2-40B4-BE49-F238E27FC236}">
                  <a16:creationId xmlns:a16="http://schemas.microsoft.com/office/drawing/2014/main" id="{A7CB47CE-DC51-6642-AF73-83FFAABDE982}"/>
                </a:ext>
              </a:extLst>
            </p:cNvPr>
            <p:cNvSpPr/>
            <p:nvPr/>
          </p:nvSpPr>
          <p:spPr>
            <a:xfrm>
              <a:off x="9033711" y="6393570"/>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6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6"/>
                  </a:cubicBezTo>
                  <a:lnTo>
                    <a:pt x="2491" y="29311"/>
                  </a:lnTo>
                  <a:cubicBezTo>
                    <a:pt x="-2931" y="18453"/>
                    <a:pt x="684" y="7595"/>
                    <a:pt x="11528" y="2166"/>
                  </a:cubicBezTo>
                  <a:close/>
                </a:path>
              </a:pathLst>
            </a:custGeom>
            <a:solidFill>
              <a:srgbClr val="7EB4B4"/>
            </a:solidFill>
            <a:ln w="18073" cap="flat">
              <a:noFill/>
              <a:prstDash val="solid"/>
              <a:miter/>
            </a:ln>
          </p:spPr>
          <p:txBody>
            <a:bodyPr rtlCol="0" anchor="ctr"/>
            <a:lstStyle/>
            <a:p>
              <a:endParaRPr lang="en-US"/>
            </a:p>
          </p:txBody>
        </p:sp>
        <p:sp>
          <p:nvSpPr>
            <p:cNvPr id="885" name="Freeform 884">
              <a:extLst>
                <a:ext uri="{FF2B5EF4-FFF2-40B4-BE49-F238E27FC236}">
                  <a16:creationId xmlns:a16="http://schemas.microsoft.com/office/drawing/2014/main" id="{37AEA3A7-06F9-2C49-938A-D9C77D7F34B1}"/>
                </a:ext>
              </a:extLst>
            </p:cNvPr>
            <p:cNvSpPr/>
            <p:nvPr/>
          </p:nvSpPr>
          <p:spPr>
            <a:xfrm>
              <a:off x="8731068" y="6697592"/>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2"/>
                    <a:pt x="44863" y="117984"/>
                    <a:pt x="39441" y="108935"/>
                  </a:cubicBezTo>
                  <a:lnTo>
                    <a:pt x="3292" y="29311"/>
                  </a:lnTo>
                  <a:cubicBezTo>
                    <a:pt x="-3938" y="18453"/>
                    <a:pt x="1484" y="7595"/>
                    <a:pt x="12329" y="2166"/>
                  </a:cubicBezTo>
                  <a:close/>
                </a:path>
              </a:pathLst>
            </a:custGeom>
            <a:solidFill>
              <a:srgbClr val="7EB4B4"/>
            </a:solidFill>
            <a:ln w="18073" cap="flat">
              <a:noFill/>
              <a:prstDash val="solid"/>
              <a:miter/>
            </a:ln>
          </p:spPr>
          <p:txBody>
            <a:bodyPr rtlCol="0" anchor="ctr"/>
            <a:lstStyle/>
            <a:p>
              <a:endParaRPr lang="en-US"/>
            </a:p>
          </p:txBody>
        </p:sp>
        <p:sp>
          <p:nvSpPr>
            <p:cNvPr id="886" name="Freeform 885">
              <a:extLst>
                <a:ext uri="{FF2B5EF4-FFF2-40B4-BE49-F238E27FC236}">
                  <a16:creationId xmlns:a16="http://schemas.microsoft.com/office/drawing/2014/main" id="{B03F113A-170D-6D40-84A4-C9EAC345FC04}"/>
                </a:ext>
              </a:extLst>
            </p:cNvPr>
            <p:cNvSpPr/>
            <p:nvPr/>
          </p:nvSpPr>
          <p:spPr>
            <a:xfrm>
              <a:off x="9356120" y="6393927"/>
              <a:ext cx="39763" cy="121246"/>
            </a:xfrm>
            <a:custGeom>
              <a:avLst/>
              <a:gdLst>
                <a:gd name="connsiteX0" fmla="*/ 39764 w 39763"/>
                <a:gd name="connsiteY0" fmla="*/ 19906 h 121246"/>
                <a:gd name="connsiteX1" fmla="*/ 39764 w 39763"/>
                <a:gd name="connsiteY1" fmla="*/ 101340 h 121246"/>
                <a:gd name="connsiteX2" fmla="*/ 19882 w 39763"/>
                <a:gd name="connsiteY2" fmla="*/ 121246 h 121246"/>
                <a:gd name="connsiteX3" fmla="*/ 19882 w 39763"/>
                <a:gd name="connsiteY3" fmla="*/ 121246 h 121246"/>
                <a:gd name="connsiteX4" fmla="*/ 0 w 39763"/>
                <a:gd name="connsiteY4" fmla="*/ 101340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0"/>
                  </a:lnTo>
                  <a:cubicBezTo>
                    <a:pt x="39764" y="112198"/>
                    <a:pt x="30726" y="121246"/>
                    <a:pt x="19882" y="121246"/>
                  </a:cubicBezTo>
                  <a:lnTo>
                    <a:pt x="19882" y="121246"/>
                  </a:lnTo>
                  <a:cubicBezTo>
                    <a:pt x="9037" y="121246"/>
                    <a:pt x="0" y="112198"/>
                    <a:pt x="0" y="101340"/>
                  </a:cubicBezTo>
                  <a:lnTo>
                    <a:pt x="0" y="19906"/>
                  </a:lnTo>
                  <a:cubicBezTo>
                    <a:pt x="0" y="9048"/>
                    <a:pt x="9037" y="0"/>
                    <a:pt x="19882" y="0"/>
                  </a:cubicBezTo>
                  <a:lnTo>
                    <a:pt x="19882" y="0"/>
                  </a:lnTo>
                  <a:cubicBezTo>
                    <a:pt x="28919" y="0"/>
                    <a:pt x="39764" y="9048"/>
                    <a:pt x="39764" y="19906"/>
                  </a:cubicBezTo>
                  <a:close/>
                </a:path>
              </a:pathLst>
            </a:custGeom>
            <a:solidFill>
              <a:srgbClr val="7EB4B4"/>
            </a:solidFill>
            <a:ln w="18073" cap="flat">
              <a:noFill/>
              <a:prstDash val="solid"/>
              <a:miter/>
            </a:ln>
          </p:spPr>
          <p:txBody>
            <a:bodyPr rtlCol="0" anchor="ctr"/>
            <a:lstStyle/>
            <a:p>
              <a:endParaRPr lang="en-US"/>
            </a:p>
          </p:txBody>
        </p:sp>
        <p:sp>
          <p:nvSpPr>
            <p:cNvPr id="887" name="Freeform 886">
              <a:extLst>
                <a:ext uri="{FF2B5EF4-FFF2-40B4-BE49-F238E27FC236}">
                  <a16:creationId xmlns:a16="http://schemas.microsoft.com/office/drawing/2014/main" id="{284DA296-62AC-A649-AC2C-3D2614C0C1A0}"/>
                </a:ext>
              </a:extLst>
            </p:cNvPr>
            <p:cNvSpPr/>
            <p:nvPr/>
          </p:nvSpPr>
          <p:spPr>
            <a:xfrm>
              <a:off x="9052470" y="6697948"/>
              <a:ext cx="39763" cy="121246"/>
            </a:xfrm>
            <a:custGeom>
              <a:avLst/>
              <a:gdLst>
                <a:gd name="connsiteX0" fmla="*/ 39764 w 39763"/>
                <a:gd name="connsiteY0" fmla="*/ 19906 h 121246"/>
                <a:gd name="connsiteX1" fmla="*/ 39764 w 39763"/>
                <a:gd name="connsiteY1" fmla="*/ 101341 h 121246"/>
                <a:gd name="connsiteX2" fmla="*/ 19882 w 39763"/>
                <a:gd name="connsiteY2" fmla="*/ 121247 h 121246"/>
                <a:gd name="connsiteX3" fmla="*/ 19882 w 39763"/>
                <a:gd name="connsiteY3" fmla="*/ 121247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9"/>
                    <a:pt x="30726" y="121247"/>
                    <a:pt x="19882" y="121247"/>
                  </a:cubicBezTo>
                  <a:lnTo>
                    <a:pt x="19882" y="121247"/>
                  </a:lnTo>
                  <a:cubicBezTo>
                    <a:pt x="9037" y="121247"/>
                    <a:pt x="0" y="112199"/>
                    <a:pt x="0" y="101341"/>
                  </a:cubicBezTo>
                  <a:lnTo>
                    <a:pt x="0" y="19906"/>
                  </a:lnTo>
                  <a:cubicBezTo>
                    <a:pt x="0" y="9048"/>
                    <a:pt x="9037" y="0"/>
                    <a:pt x="19882" y="0"/>
                  </a:cubicBezTo>
                  <a:lnTo>
                    <a:pt x="19882" y="0"/>
                  </a:lnTo>
                  <a:cubicBezTo>
                    <a:pt x="30726" y="0"/>
                    <a:pt x="39764" y="9048"/>
                    <a:pt x="39764" y="19906"/>
                  </a:cubicBezTo>
                  <a:close/>
                </a:path>
              </a:pathLst>
            </a:custGeom>
            <a:solidFill>
              <a:srgbClr val="7EB4B4"/>
            </a:solidFill>
            <a:ln w="18073" cap="flat">
              <a:noFill/>
              <a:prstDash val="solid"/>
              <a:miter/>
            </a:ln>
          </p:spPr>
          <p:txBody>
            <a:bodyPr rtlCol="0" anchor="ctr"/>
            <a:lstStyle/>
            <a:p>
              <a:endParaRPr lang="en-US"/>
            </a:p>
          </p:txBody>
        </p:sp>
        <p:sp>
          <p:nvSpPr>
            <p:cNvPr id="888" name="Freeform 887">
              <a:extLst>
                <a:ext uri="{FF2B5EF4-FFF2-40B4-BE49-F238E27FC236}">
                  <a16:creationId xmlns:a16="http://schemas.microsoft.com/office/drawing/2014/main" id="{2F419908-30A6-4D4F-9BC5-B143481208F7}"/>
                </a:ext>
              </a:extLst>
            </p:cNvPr>
            <p:cNvSpPr/>
            <p:nvPr/>
          </p:nvSpPr>
          <p:spPr>
            <a:xfrm>
              <a:off x="9336561" y="6697592"/>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2"/>
                    <a:pt x="44863" y="117984"/>
                    <a:pt x="39441" y="108935"/>
                  </a:cubicBezTo>
                  <a:lnTo>
                    <a:pt x="3292" y="29311"/>
                  </a:lnTo>
                  <a:cubicBezTo>
                    <a:pt x="-3938" y="18453"/>
                    <a:pt x="1484" y="7595"/>
                    <a:pt x="12329" y="2166"/>
                  </a:cubicBezTo>
                  <a:close/>
                </a:path>
              </a:pathLst>
            </a:custGeom>
            <a:solidFill>
              <a:srgbClr val="7EB4B4"/>
            </a:solidFill>
            <a:ln w="18073" cap="flat">
              <a:noFill/>
              <a:prstDash val="solid"/>
              <a:miter/>
            </a:ln>
          </p:spPr>
          <p:txBody>
            <a:bodyPr rtlCol="0" anchor="ctr"/>
            <a:lstStyle/>
            <a:p>
              <a:endParaRPr lang="en-US"/>
            </a:p>
          </p:txBody>
        </p:sp>
        <p:sp>
          <p:nvSpPr>
            <p:cNvPr id="889" name="Freeform 888">
              <a:extLst>
                <a:ext uri="{FF2B5EF4-FFF2-40B4-BE49-F238E27FC236}">
                  <a16:creationId xmlns:a16="http://schemas.microsoft.com/office/drawing/2014/main" id="{3127CAAD-9887-B048-A262-A124B45EC6E1}"/>
                </a:ext>
              </a:extLst>
            </p:cNvPr>
            <p:cNvSpPr/>
            <p:nvPr userDrawn="1"/>
          </p:nvSpPr>
          <p:spPr>
            <a:xfrm>
              <a:off x="9657962" y="6091516"/>
              <a:ext cx="39763" cy="121445"/>
            </a:xfrm>
            <a:custGeom>
              <a:avLst/>
              <a:gdLst>
                <a:gd name="connsiteX0" fmla="*/ 39764 w 39763"/>
                <a:gd name="connsiteY0" fmla="*/ 20105 h 121445"/>
                <a:gd name="connsiteX1" fmla="*/ 39764 w 39763"/>
                <a:gd name="connsiteY1" fmla="*/ 101539 h 121445"/>
                <a:gd name="connsiteX2" fmla="*/ 19882 w 39763"/>
                <a:gd name="connsiteY2" fmla="*/ 121446 h 121445"/>
                <a:gd name="connsiteX3" fmla="*/ 19882 w 39763"/>
                <a:gd name="connsiteY3" fmla="*/ 121446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6" y="121446"/>
                    <a:pt x="19882" y="121446"/>
                  </a:cubicBezTo>
                  <a:lnTo>
                    <a:pt x="19882" y="121446"/>
                  </a:lnTo>
                  <a:cubicBezTo>
                    <a:pt x="9037" y="121446"/>
                    <a:pt x="0" y="112397"/>
                    <a:pt x="0" y="101539"/>
                  </a:cubicBezTo>
                  <a:lnTo>
                    <a:pt x="0" y="20105"/>
                  </a:lnTo>
                  <a:cubicBezTo>
                    <a:pt x="0" y="9247"/>
                    <a:pt x="9037" y="199"/>
                    <a:pt x="19882" y="199"/>
                  </a:cubicBezTo>
                  <a:lnTo>
                    <a:pt x="19882" y="199"/>
                  </a:lnTo>
                  <a:cubicBezTo>
                    <a:pt x="30726" y="-1611"/>
                    <a:pt x="39764" y="9247"/>
                    <a:pt x="39764" y="20105"/>
                  </a:cubicBezTo>
                  <a:close/>
                </a:path>
              </a:pathLst>
            </a:custGeom>
            <a:solidFill>
              <a:srgbClr val="7EB4B4"/>
            </a:solidFill>
            <a:ln w="18073" cap="flat">
              <a:noFill/>
              <a:prstDash val="solid"/>
              <a:miter/>
            </a:ln>
          </p:spPr>
          <p:txBody>
            <a:bodyPr rtlCol="0" anchor="ctr"/>
            <a:lstStyle/>
            <a:p>
              <a:endParaRPr lang="en-US"/>
            </a:p>
          </p:txBody>
        </p:sp>
        <p:sp>
          <p:nvSpPr>
            <p:cNvPr id="890" name="Freeform 889">
              <a:extLst>
                <a:ext uri="{FF2B5EF4-FFF2-40B4-BE49-F238E27FC236}">
                  <a16:creationId xmlns:a16="http://schemas.microsoft.com/office/drawing/2014/main" id="{6B6FE769-E742-854B-8DFE-9E2585EDB0C1}"/>
                </a:ext>
              </a:extLst>
            </p:cNvPr>
            <p:cNvSpPr/>
            <p:nvPr/>
          </p:nvSpPr>
          <p:spPr>
            <a:xfrm>
              <a:off x="9942854" y="6091359"/>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2"/>
                    <a:pt x="44062" y="117984"/>
                    <a:pt x="38640" y="108935"/>
                  </a:cubicBezTo>
                  <a:lnTo>
                    <a:pt x="2491" y="29311"/>
                  </a:lnTo>
                  <a:cubicBezTo>
                    <a:pt x="-2931" y="16643"/>
                    <a:pt x="684" y="5785"/>
                    <a:pt x="11528" y="2166"/>
                  </a:cubicBezTo>
                  <a:close/>
                </a:path>
              </a:pathLst>
            </a:custGeom>
            <a:solidFill>
              <a:srgbClr val="7EB4B4"/>
            </a:solidFill>
            <a:ln w="18073" cap="flat">
              <a:noFill/>
              <a:prstDash val="solid"/>
              <a:miter/>
            </a:ln>
          </p:spPr>
          <p:txBody>
            <a:bodyPr rtlCol="0" anchor="ctr"/>
            <a:lstStyle/>
            <a:p>
              <a:endParaRPr lang="en-US"/>
            </a:p>
          </p:txBody>
        </p:sp>
        <p:sp>
          <p:nvSpPr>
            <p:cNvPr id="891" name="Freeform 890">
              <a:extLst>
                <a:ext uri="{FF2B5EF4-FFF2-40B4-BE49-F238E27FC236}">
                  <a16:creationId xmlns:a16="http://schemas.microsoft.com/office/drawing/2014/main" id="{927907D4-6F63-9541-8413-8036EC4DDC61}"/>
                </a:ext>
              </a:extLst>
            </p:cNvPr>
            <p:cNvSpPr/>
            <p:nvPr/>
          </p:nvSpPr>
          <p:spPr>
            <a:xfrm>
              <a:off x="10245703" y="6091359"/>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4 h 120149"/>
                <a:gd name="connsiteX5" fmla="*/ 66552 w 77753"/>
                <a:gd name="connsiteY5" fmla="*/ 117984 h 120149"/>
                <a:gd name="connsiteX6" fmla="*/ 39441 w 77753"/>
                <a:gd name="connsiteY6" fmla="*/ 108935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2"/>
                    <a:pt x="44863" y="117984"/>
                    <a:pt x="39441" y="108935"/>
                  </a:cubicBezTo>
                  <a:lnTo>
                    <a:pt x="3292" y="29311"/>
                  </a:lnTo>
                  <a:cubicBezTo>
                    <a:pt x="-3938" y="16643"/>
                    <a:pt x="1484" y="5785"/>
                    <a:pt x="12329" y="2166"/>
                  </a:cubicBezTo>
                  <a:close/>
                </a:path>
              </a:pathLst>
            </a:custGeom>
            <a:solidFill>
              <a:srgbClr val="7EB4B4"/>
            </a:solidFill>
            <a:ln w="18073" cap="flat">
              <a:noFill/>
              <a:prstDash val="solid"/>
              <a:miter/>
            </a:ln>
          </p:spPr>
          <p:txBody>
            <a:bodyPr rtlCol="0" anchor="ctr"/>
            <a:lstStyle/>
            <a:p>
              <a:endParaRPr lang="en-US"/>
            </a:p>
          </p:txBody>
        </p:sp>
        <p:sp>
          <p:nvSpPr>
            <p:cNvPr id="892" name="Freeform 891">
              <a:extLst>
                <a:ext uri="{FF2B5EF4-FFF2-40B4-BE49-F238E27FC236}">
                  <a16:creationId xmlns:a16="http://schemas.microsoft.com/office/drawing/2014/main" id="{DB615846-E3AE-2B4E-81CE-24EB2FC14753}"/>
                </a:ext>
              </a:extLst>
            </p:cNvPr>
            <p:cNvSpPr/>
            <p:nvPr/>
          </p:nvSpPr>
          <p:spPr>
            <a:xfrm>
              <a:off x="9640211" y="6393570"/>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89 w 77752"/>
                <a:gd name="connsiteY3" fmla="*/ 90839 h 120149"/>
                <a:gd name="connsiteX4" fmla="*/ 66552 w 77752"/>
                <a:gd name="connsiteY4" fmla="*/ 117984 h 120149"/>
                <a:gd name="connsiteX5" fmla="*/ 66552 w 77752"/>
                <a:gd name="connsiteY5" fmla="*/ 117984 h 120149"/>
                <a:gd name="connsiteX6" fmla="*/ 39441 w 77752"/>
                <a:gd name="connsiteY6" fmla="*/ 108936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89" y="90839"/>
                  </a:lnTo>
                  <a:cubicBezTo>
                    <a:pt x="81012" y="99887"/>
                    <a:pt x="75589" y="112555"/>
                    <a:pt x="66552" y="117984"/>
                  </a:cubicBezTo>
                  <a:lnTo>
                    <a:pt x="66552" y="117984"/>
                  </a:lnTo>
                  <a:cubicBezTo>
                    <a:pt x="57515" y="123413"/>
                    <a:pt x="44863" y="117984"/>
                    <a:pt x="39441" y="108936"/>
                  </a:cubicBezTo>
                  <a:lnTo>
                    <a:pt x="3292" y="29311"/>
                  </a:lnTo>
                  <a:cubicBezTo>
                    <a:pt x="-3938" y="18453"/>
                    <a:pt x="1485" y="7595"/>
                    <a:pt x="12329" y="2166"/>
                  </a:cubicBezTo>
                  <a:close/>
                </a:path>
              </a:pathLst>
            </a:custGeom>
            <a:solidFill>
              <a:srgbClr val="7EB4B4"/>
            </a:solidFill>
            <a:ln w="18073" cap="flat">
              <a:noFill/>
              <a:prstDash val="solid"/>
              <a:miter/>
            </a:ln>
          </p:spPr>
          <p:txBody>
            <a:bodyPr rtlCol="0" anchor="ctr"/>
            <a:lstStyle/>
            <a:p>
              <a:endParaRPr lang="en-US"/>
            </a:p>
          </p:txBody>
        </p:sp>
        <p:sp>
          <p:nvSpPr>
            <p:cNvPr id="893" name="Freeform 892">
              <a:extLst>
                <a:ext uri="{FF2B5EF4-FFF2-40B4-BE49-F238E27FC236}">
                  <a16:creationId xmlns:a16="http://schemas.microsoft.com/office/drawing/2014/main" id="{4B90AD7E-00A8-5F46-A6B4-53BFC4FB6129}"/>
                </a:ext>
              </a:extLst>
            </p:cNvPr>
            <p:cNvSpPr/>
            <p:nvPr/>
          </p:nvSpPr>
          <p:spPr>
            <a:xfrm>
              <a:off x="9942854" y="6393570"/>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6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6"/>
                  </a:cubicBezTo>
                  <a:lnTo>
                    <a:pt x="2491" y="29311"/>
                  </a:lnTo>
                  <a:cubicBezTo>
                    <a:pt x="-2931" y="18453"/>
                    <a:pt x="684" y="7595"/>
                    <a:pt x="11528" y="2166"/>
                  </a:cubicBezTo>
                  <a:close/>
                </a:path>
              </a:pathLst>
            </a:custGeom>
            <a:solidFill>
              <a:srgbClr val="7EB4B4"/>
            </a:solidFill>
            <a:ln w="18073" cap="flat">
              <a:noFill/>
              <a:prstDash val="solid"/>
              <a:miter/>
            </a:ln>
          </p:spPr>
          <p:txBody>
            <a:bodyPr rtlCol="0" anchor="ctr"/>
            <a:lstStyle/>
            <a:p>
              <a:endParaRPr lang="en-US"/>
            </a:p>
          </p:txBody>
        </p:sp>
        <p:sp>
          <p:nvSpPr>
            <p:cNvPr id="894" name="Freeform 893">
              <a:extLst>
                <a:ext uri="{FF2B5EF4-FFF2-40B4-BE49-F238E27FC236}">
                  <a16:creationId xmlns:a16="http://schemas.microsoft.com/office/drawing/2014/main" id="{412258A3-9363-8E4F-9E34-098A5FDDDCE2}"/>
                </a:ext>
              </a:extLst>
            </p:cNvPr>
            <p:cNvSpPr/>
            <p:nvPr/>
          </p:nvSpPr>
          <p:spPr>
            <a:xfrm>
              <a:off x="9640211" y="6697592"/>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89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89" y="90839"/>
                  </a:lnTo>
                  <a:cubicBezTo>
                    <a:pt x="81012" y="99887"/>
                    <a:pt x="75589" y="112555"/>
                    <a:pt x="66552" y="117984"/>
                  </a:cubicBezTo>
                  <a:lnTo>
                    <a:pt x="66552" y="117984"/>
                  </a:lnTo>
                  <a:cubicBezTo>
                    <a:pt x="57515" y="123412"/>
                    <a:pt x="44863" y="117984"/>
                    <a:pt x="39441" y="108935"/>
                  </a:cubicBezTo>
                  <a:lnTo>
                    <a:pt x="3292" y="29311"/>
                  </a:lnTo>
                  <a:cubicBezTo>
                    <a:pt x="-3938" y="18453"/>
                    <a:pt x="1485" y="7595"/>
                    <a:pt x="12329" y="2166"/>
                  </a:cubicBezTo>
                  <a:close/>
                </a:path>
              </a:pathLst>
            </a:custGeom>
            <a:solidFill>
              <a:srgbClr val="7EB4B4"/>
            </a:solidFill>
            <a:ln w="18073" cap="flat">
              <a:noFill/>
              <a:prstDash val="solid"/>
              <a:miter/>
            </a:ln>
          </p:spPr>
          <p:txBody>
            <a:bodyPr rtlCol="0" anchor="ctr"/>
            <a:lstStyle/>
            <a:p>
              <a:endParaRPr lang="en-US"/>
            </a:p>
          </p:txBody>
        </p:sp>
        <p:sp>
          <p:nvSpPr>
            <p:cNvPr id="895" name="Freeform 894">
              <a:extLst>
                <a:ext uri="{FF2B5EF4-FFF2-40B4-BE49-F238E27FC236}">
                  <a16:creationId xmlns:a16="http://schemas.microsoft.com/office/drawing/2014/main" id="{000C4413-C2D6-8D4F-9B76-2D1F31EF8889}"/>
                </a:ext>
              </a:extLst>
            </p:cNvPr>
            <p:cNvSpPr/>
            <p:nvPr/>
          </p:nvSpPr>
          <p:spPr>
            <a:xfrm>
              <a:off x="10263455" y="6393927"/>
              <a:ext cx="39763" cy="121246"/>
            </a:xfrm>
            <a:custGeom>
              <a:avLst/>
              <a:gdLst>
                <a:gd name="connsiteX0" fmla="*/ 39763 w 39763"/>
                <a:gd name="connsiteY0" fmla="*/ 19906 h 121246"/>
                <a:gd name="connsiteX1" fmla="*/ 39763 w 39763"/>
                <a:gd name="connsiteY1" fmla="*/ 101340 h 121246"/>
                <a:gd name="connsiteX2" fmla="*/ 19881 w 39763"/>
                <a:gd name="connsiteY2" fmla="*/ 121246 h 121246"/>
                <a:gd name="connsiteX3" fmla="*/ 19881 w 39763"/>
                <a:gd name="connsiteY3" fmla="*/ 121246 h 121246"/>
                <a:gd name="connsiteX4" fmla="*/ 0 w 39763"/>
                <a:gd name="connsiteY4" fmla="*/ 101340 h 121246"/>
                <a:gd name="connsiteX5" fmla="*/ 0 w 39763"/>
                <a:gd name="connsiteY5" fmla="*/ 19906 h 121246"/>
                <a:gd name="connsiteX6" fmla="*/ 19881 w 39763"/>
                <a:gd name="connsiteY6" fmla="*/ 0 h 121246"/>
                <a:gd name="connsiteX7" fmla="*/ 19881 w 39763"/>
                <a:gd name="connsiteY7" fmla="*/ 0 h 121246"/>
                <a:gd name="connsiteX8" fmla="*/ 39763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3" y="19906"/>
                  </a:moveTo>
                  <a:lnTo>
                    <a:pt x="39763" y="101340"/>
                  </a:lnTo>
                  <a:cubicBezTo>
                    <a:pt x="39763" y="112198"/>
                    <a:pt x="30726" y="121246"/>
                    <a:pt x="19881" y="121246"/>
                  </a:cubicBezTo>
                  <a:lnTo>
                    <a:pt x="19881" y="121246"/>
                  </a:lnTo>
                  <a:cubicBezTo>
                    <a:pt x="9037" y="121246"/>
                    <a:pt x="0" y="112198"/>
                    <a:pt x="0" y="101340"/>
                  </a:cubicBezTo>
                  <a:lnTo>
                    <a:pt x="0" y="19906"/>
                  </a:lnTo>
                  <a:cubicBezTo>
                    <a:pt x="0" y="9048"/>
                    <a:pt x="9037" y="0"/>
                    <a:pt x="19881" y="0"/>
                  </a:cubicBezTo>
                  <a:lnTo>
                    <a:pt x="19881" y="0"/>
                  </a:lnTo>
                  <a:cubicBezTo>
                    <a:pt x="30726" y="0"/>
                    <a:pt x="39763" y="9048"/>
                    <a:pt x="39763" y="19906"/>
                  </a:cubicBezTo>
                  <a:close/>
                </a:path>
              </a:pathLst>
            </a:custGeom>
            <a:solidFill>
              <a:srgbClr val="7EB4B4"/>
            </a:solidFill>
            <a:ln w="18073" cap="flat">
              <a:noFill/>
              <a:prstDash val="solid"/>
              <a:miter/>
            </a:ln>
          </p:spPr>
          <p:txBody>
            <a:bodyPr rtlCol="0" anchor="ctr"/>
            <a:lstStyle/>
            <a:p>
              <a:endParaRPr lang="en-US"/>
            </a:p>
          </p:txBody>
        </p:sp>
        <p:sp>
          <p:nvSpPr>
            <p:cNvPr id="896" name="Freeform 895">
              <a:extLst>
                <a:ext uri="{FF2B5EF4-FFF2-40B4-BE49-F238E27FC236}">
                  <a16:creationId xmlns:a16="http://schemas.microsoft.com/office/drawing/2014/main" id="{C7F1555C-A953-3144-B56D-30FB84898207}"/>
                </a:ext>
              </a:extLst>
            </p:cNvPr>
            <p:cNvSpPr/>
            <p:nvPr/>
          </p:nvSpPr>
          <p:spPr>
            <a:xfrm>
              <a:off x="9961612" y="6697948"/>
              <a:ext cx="39763" cy="121246"/>
            </a:xfrm>
            <a:custGeom>
              <a:avLst/>
              <a:gdLst>
                <a:gd name="connsiteX0" fmla="*/ 39764 w 39763"/>
                <a:gd name="connsiteY0" fmla="*/ 19906 h 121246"/>
                <a:gd name="connsiteX1" fmla="*/ 39764 w 39763"/>
                <a:gd name="connsiteY1" fmla="*/ 101341 h 121246"/>
                <a:gd name="connsiteX2" fmla="*/ 19882 w 39763"/>
                <a:gd name="connsiteY2" fmla="*/ 121247 h 121246"/>
                <a:gd name="connsiteX3" fmla="*/ 19882 w 39763"/>
                <a:gd name="connsiteY3" fmla="*/ 121247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9"/>
                    <a:pt x="30726" y="121247"/>
                    <a:pt x="19882" y="121247"/>
                  </a:cubicBezTo>
                  <a:lnTo>
                    <a:pt x="19882" y="121247"/>
                  </a:lnTo>
                  <a:cubicBezTo>
                    <a:pt x="9037" y="121247"/>
                    <a:pt x="0" y="112199"/>
                    <a:pt x="0" y="101341"/>
                  </a:cubicBezTo>
                  <a:lnTo>
                    <a:pt x="0" y="19906"/>
                  </a:lnTo>
                  <a:cubicBezTo>
                    <a:pt x="0" y="9048"/>
                    <a:pt x="9037" y="0"/>
                    <a:pt x="19882" y="0"/>
                  </a:cubicBezTo>
                  <a:lnTo>
                    <a:pt x="19882" y="0"/>
                  </a:lnTo>
                  <a:cubicBezTo>
                    <a:pt x="28919" y="0"/>
                    <a:pt x="39764" y="9048"/>
                    <a:pt x="39764" y="19906"/>
                  </a:cubicBezTo>
                  <a:close/>
                </a:path>
              </a:pathLst>
            </a:custGeom>
            <a:solidFill>
              <a:srgbClr val="7EB4B4"/>
            </a:solidFill>
            <a:ln w="18073" cap="flat">
              <a:noFill/>
              <a:prstDash val="solid"/>
              <a:miter/>
            </a:ln>
          </p:spPr>
          <p:txBody>
            <a:bodyPr rtlCol="0" anchor="ctr"/>
            <a:lstStyle/>
            <a:p>
              <a:endParaRPr lang="en-US"/>
            </a:p>
          </p:txBody>
        </p:sp>
        <p:sp>
          <p:nvSpPr>
            <p:cNvPr id="897" name="Freeform 896">
              <a:extLst>
                <a:ext uri="{FF2B5EF4-FFF2-40B4-BE49-F238E27FC236}">
                  <a16:creationId xmlns:a16="http://schemas.microsoft.com/office/drawing/2014/main" id="{6DE4031E-27E8-0240-B99D-03294F99572A}"/>
                </a:ext>
              </a:extLst>
            </p:cNvPr>
            <p:cNvSpPr/>
            <p:nvPr/>
          </p:nvSpPr>
          <p:spPr>
            <a:xfrm>
              <a:off x="10245703" y="6697592"/>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4 h 120149"/>
                <a:gd name="connsiteX5" fmla="*/ 66552 w 77753"/>
                <a:gd name="connsiteY5" fmla="*/ 117984 h 120149"/>
                <a:gd name="connsiteX6" fmla="*/ 39441 w 77753"/>
                <a:gd name="connsiteY6" fmla="*/ 108935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2"/>
                    <a:pt x="44863" y="117984"/>
                    <a:pt x="39441" y="108935"/>
                  </a:cubicBezTo>
                  <a:lnTo>
                    <a:pt x="3292" y="29311"/>
                  </a:lnTo>
                  <a:cubicBezTo>
                    <a:pt x="-3938" y="18453"/>
                    <a:pt x="1484" y="7595"/>
                    <a:pt x="12329" y="2166"/>
                  </a:cubicBezTo>
                  <a:close/>
                </a:path>
              </a:pathLst>
            </a:custGeom>
            <a:solidFill>
              <a:srgbClr val="7EB4B4"/>
            </a:solidFill>
            <a:ln w="18073" cap="flat">
              <a:noFill/>
              <a:prstDash val="solid"/>
              <a:miter/>
            </a:ln>
          </p:spPr>
          <p:txBody>
            <a:bodyPr rtlCol="0" anchor="ctr"/>
            <a:lstStyle/>
            <a:p>
              <a:endParaRPr lang="en-US"/>
            </a:p>
          </p:txBody>
        </p:sp>
        <p:sp>
          <p:nvSpPr>
            <p:cNvPr id="898" name="Freeform 897">
              <a:extLst>
                <a:ext uri="{FF2B5EF4-FFF2-40B4-BE49-F238E27FC236}">
                  <a16:creationId xmlns:a16="http://schemas.microsoft.com/office/drawing/2014/main" id="{92476903-1723-0240-9F00-39707283EAFD}"/>
                </a:ext>
              </a:extLst>
            </p:cNvPr>
            <p:cNvSpPr/>
            <p:nvPr userDrawn="1"/>
          </p:nvSpPr>
          <p:spPr>
            <a:xfrm>
              <a:off x="10567105" y="6091516"/>
              <a:ext cx="39763" cy="121445"/>
            </a:xfrm>
            <a:custGeom>
              <a:avLst/>
              <a:gdLst>
                <a:gd name="connsiteX0" fmla="*/ 39764 w 39763"/>
                <a:gd name="connsiteY0" fmla="*/ 20105 h 121445"/>
                <a:gd name="connsiteX1" fmla="*/ 39764 w 39763"/>
                <a:gd name="connsiteY1" fmla="*/ 101539 h 121445"/>
                <a:gd name="connsiteX2" fmla="*/ 19882 w 39763"/>
                <a:gd name="connsiteY2" fmla="*/ 121446 h 121445"/>
                <a:gd name="connsiteX3" fmla="*/ 19882 w 39763"/>
                <a:gd name="connsiteY3" fmla="*/ 121446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7" y="121446"/>
                    <a:pt x="19882" y="121446"/>
                  </a:cubicBezTo>
                  <a:lnTo>
                    <a:pt x="19882" y="121446"/>
                  </a:lnTo>
                  <a:cubicBezTo>
                    <a:pt x="9037" y="121446"/>
                    <a:pt x="0" y="112397"/>
                    <a:pt x="0" y="101539"/>
                  </a:cubicBezTo>
                  <a:lnTo>
                    <a:pt x="0" y="20105"/>
                  </a:lnTo>
                  <a:cubicBezTo>
                    <a:pt x="0" y="9247"/>
                    <a:pt x="9037" y="199"/>
                    <a:pt x="19882" y="199"/>
                  </a:cubicBezTo>
                  <a:lnTo>
                    <a:pt x="19882" y="199"/>
                  </a:lnTo>
                  <a:cubicBezTo>
                    <a:pt x="30727" y="-1611"/>
                    <a:pt x="39764" y="9247"/>
                    <a:pt x="39764" y="20105"/>
                  </a:cubicBezTo>
                  <a:close/>
                </a:path>
              </a:pathLst>
            </a:custGeom>
            <a:solidFill>
              <a:srgbClr val="7EB4B4"/>
            </a:solidFill>
            <a:ln w="18073" cap="flat">
              <a:noFill/>
              <a:prstDash val="solid"/>
              <a:miter/>
            </a:ln>
          </p:spPr>
          <p:txBody>
            <a:bodyPr rtlCol="0" anchor="ctr"/>
            <a:lstStyle/>
            <a:p>
              <a:endParaRPr lang="en-US"/>
            </a:p>
          </p:txBody>
        </p:sp>
        <p:sp>
          <p:nvSpPr>
            <p:cNvPr id="899" name="Freeform 898">
              <a:extLst>
                <a:ext uri="{FF2B5EF4-FFF2-40B4-BE49-F238E27FC236}">
                  <a16:creationId xmlns:a16="http://schemas.microsoft.com/office/drawing/2014/main" id="{935FB202-14B5-0542-B2C6-35B327ADE1D5}"/>
                </a:ext>
              </a:extLst>
            </p:cNvPr>
            <p:cNvSpPr/>
            <p:nvPr userDrawn="1"/>
          </p:nvSpPr>
          <p:spPr>
            <a:xfrm>
              <a:off x="10851196" y="6091359"/>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4 h 120149"/>
                <a:gd name="connsiteX5" fmla="*/ 66552 w 77753"/>
                <a:gd name="connsiteY5" fmla="*/ 117984 h 120149"/>
                <a:gd name="connsiteX6" fmla="*/ 39441 w 77753"/>
                <a:gd name="connsiteY6" fmla="*/ 108935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2"/>
                    <a:pt x="44863" y="117984"/>
                    <a:pt x="39441" y="108935"/>
                  </a:cubicBezTo>
                  <a:lnTo>
                    <a:pt x="3292" y="29311"/>
                  </a:lnTo>
                  <a:cubicBezTo>
                    <a:pt x="-3938" y="16643"/>
                    <a:pt x="1484" y="5785"/>
                    <a:pt x="12329" y="2166"/>
                  </a:cubicBezTo>
                  <a:close/>
                </a:path>
              </a:pathLst>
            </a:custGeom>
            <a:solidFill>
              <a:srgbClr val="7EB4B4"/>
            </a:solidFill>
            <a:ln w="18073" cap="flat">
              <a:noFill/>
              <a:prstDash val="solid"/>
              <a:miter/>
            </a:ln>
          </p:spPr>
          <p:txBody>
            <a:bodyPr rtlCol="0" anchor="ctr"/>
            <a:lstStyle/>
            <a:p>
              <a:endParaRPr lang="en-US"/>
            </a:p>
          </p:txBody>
        </p:sp>
        <p:sp>
          <p:nvSpPr>
            <p:cNvPr id="900" name="Freeform 899">
              <a:extLst>
                <a:ext uri="{FF2B5EF4-FFF2-40B4-BE49-F238E27FC236}">
                  <a16:creationId xmlns:a16="http://schemas.microsoft.com/office/drawing/2014/main" id="{2966A4D7-1ABC-3147-8122-232867157092}"/>
                </a:ext>
              </a:extLst>
            </p:cNvPr>
            <p:cNvSpPr/>
            <p:nvPr/>
          </p:nvSpPr>
          <p:spPr>
            <a:xfrm>
              <a:off x="10548346" y="6393570"/>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6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3"/>
                    <a:pt x="44062" y="117984"/>
                    <a:pt x="38640" y="108936"/>
                  </a:cubicBezTo>
                  <a:lnTo>
                    <a:pt x="2491" y="29311"/>
                  </a:lnTo>
                  <a:cubicBezTo>
                    <a:pt x="-2931" y="18453"/>
                    <a:pt x="684" y="7595"/>
                    <a:pt x="11529" y="2166"/>
                  </a:cubicBezTo>
                  <a:close/>
                </a:path>
              </a:pathLst>
            </a:custGeom>
            <a:solidFill>
              <a:srgbClr val="7EB4B4"/>
            </a:solidFill>
            <a:ln w="18073" cap="flat">
              <a:noFill/>
              <a:prstDash val="solid"/>
              <a:miter/>
            </a:ln>
          </p:spPr>
          <p:txBody>
            <a:bodyPr rtlCol="0" anchor="ctr"/>
            <a:lstStyle/>
            <a:p>
              <a:endParaRPr lang="en-US"/>
            </a:p>
          </p:txBody>
        </p:sp>
        <p:sp>
          <p:nvSpPr>
            <p:cNvPr id="901" name="Freeform 900">
              <a:extLst>
                <a:ext uri="{FF2B5EF4-FFF2-40B4-BE49-F238E27FC236}">
                  <a16:creationId xmlns:a16="http://schemas.microsoft.com/office/drawing/2014/main" id="{A521863C-E730-EF49-8585-555CA46338BC}"/>
                </a:ext>
              </a:extLst>
            </p:cNvPr>
            <p:cNvSpPr/>
            <p:nvPr/>
          </p:nvSpPr>
          <p:spPr>
            <a:xfrm>
              <a:off x="10851196" y="6393570"/>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4 h 120149"/>
                <a:gd name="connsiteX5" fmla="*/ 66552 w 77753"/>
                <a:gd name="connsiteY5" fmla="*/ 117984 h 120149"/>
                <a:gd name="connsiteX6" fmla="*/ 39441 w 77753"/>
                <a:gd name="connsiteY6" fmla="*/ 108936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8453"/>
                    <a:pt x="1484" y="7595"/>
                    <a:pt x="12329" y="2166"/>
                  </a:cubicBezTo>
                  <a:close/>
                </a:path>
              </a:pathLst>
            </a:custGeom>
            <a:solidFill>
              <a:srgbClr val="7EB4B4"/>
            </a:solidFill>
            <a:ln w="18073" cap="flat">
              <a:noFill/>
              <a:prstDash val="solid"/>
              <a:miter/>
            </a:ln>
          </p:spPr>
          <p:txBody>
            <a:bodyPr rtlCol="0" anchor="ctr"/>
            <a:lstStyle/>
            <a:p>
              <a:endParaRPr lang="en-US"/>
            </a:p>
          </p:txBody>
        </p:sp>
        <p:sp>
          <p:nvSpPr>
            <p:cNvPr id="902" name="Freeform 901">
              <a:extLst>
                <a:ext uri="{FF2B5EF4-FFF2-40B4-BE49-F238E27FC236}">
                  <a16:creationId xmlns:a16="http://schemas.microsoft.com/office/drawing/2014/main" id="{9D186365-5CE0-1848-B70C-207939961FEF}"/>
                </a:ext>
              </a:extLst>
            </p:cNvPr>
            <p:cNvSpPr/>
            <p:nvPr/>
          </p:nvSpPr>
          <p:spPr>
            <a:xfrm>
              <a:off x="10548346" y="6697592"/>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2"/>
                    <a:pt x="44062" y="117984"/>
                    <a:pt x="38640" y="108935"/>
                  </a:cubicBezTo>
                  <a:lnTo>
                    <a:pt x="2491" y="29311"/>
                  </a:lnTo>
                  <a:cubicBezTo>
                    <a:pt x="-2931" y="18453"/>
                    <a:pt x="684" y="7595"/>
                    <a:pt x="11529" y="2166"/>
                  </a:cubicBezTo>
                  <a:close/>
                </a:path>
              </a:pathLst>
            </a:custGeom>
            <a:solidFill>
              <a:srgbClr val="7EB4B4"/>
            </a:solidFill>
            <a:ln w="18073" cap="flat">
              <a:noFill/>
              <a:prstDash val="solid"/>
              <a:miter/>
            </a:ln>
          </p:spPr>
          <p:txBody>
            <a:bodyPr rtlCol="0" anchor="ctr"/>
            <a:lstStyle/>
            <a:p>
              <a:endParaRPr lang="en-US"/>
            </a:p>
          </p:txBody>
        </p:sp>
        <p:sp>
          <p:nvSpPr>
            <p:cNvPr id="903" name="Freeform 902">
              <a:extLst>
                <a:ext uri="{FF2B5EF4-FFF2-40B4-BE49-F238E27FC236}">
                  <a16:creationId xmlns:a16="http://schemas.microsoft.com/office/drawing/2014/main" id="{308651F1-CFD4-E74D-B40A-CD5E8CF26A16}"/>
                </a:ext>
              </a:extLst>
            </p:cNvPr>
            <p:cNvSpPr/>
            <p:nvPr/>
          </p:nvSpPr>
          <p:spPr>
            <a:xfrm>
              <a:off x="10870754" y="6697948"/>
              <a:ext cx="39763" cy="121246"/>
            </a:xfrm>
            <a:custGeom>
              <a:avLst/>
              <a:gdLst>
                <a:gd name="connsiteX0" fmla="*/ 39764 w 39763"/>
                <a:gd name="connsiteY0" fmla="*/ 19906 h 121246"/>
                <a:gd name="connsiteX1" fmla="*/ 39764 w 39763"/>
                <a:gd name="connsiteY1" fmla="*/ 101341 h 121246"/>
                <a:gd name="connsiteX2" fmla="*/ 19882 w 39763"/>
                <a:gd name="connsiteY2" fmla="*/ 121247 h 121246"/>
                <a:gd name="connsiteX3" fmla="*/ 19882 w 39763"/>
                <a:gd name="connsiteY3" fmla="*/ 121247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9"/>
                    <a:pt x="30727" y="121247"/>
                    <a:pt x="19882" y="121247"/>
                  </a:cubicBezTo>
                  <a:lnTo>
                    <a:pt x="19882" y="121247"/>
                  </a:lnTo>
                  <a:cubicBezTo>
                    <a:pt x="9037" y="121247"/>
                    <a:pt x="0" y="112199"/>
                    <a:pt x="0" y="101341"/>
                  </a:cubicBezTo>
                  <a:lnTo>
                    <a:pt x="0" y="19906"/>
                  </a:lnTo>
                  <a:cubicBezTo>
                    <a:pt x="0" y="9048"/>
                    <a:pt x="9037" y="0"/>
                    <a:pt x="19882" y="0"/>
                  </a:cubicBezTo>
                  <a:lnTo>
                    <a:pt x="19882" y="0"/>
                  </a:lnTo>
                  <a:cubicBezTo>
                    <a:pt x="28919" y="0"/>
                    <a:pt x="39764" y="9048"/>
                    <a:pt x="39764" y="19906"/>
                  </a:cubicBezTo>
                  <a:close/>
                </a:path>
              </a:pathLst>
            </a:custGeom>
            <a:solidFill>
              <a:srgbClr val="7EB4B4"/>
            </a:solidFill>
            <a:ln w="18073" cap="flat">
              <a:noFill/>
              <a:prstDash val="solid"/>
              <a:miter/>
            </a:ln>
          </p:spPr>
          <p:txBody>
            <a:bodyPr rtlCol="0" anchor="ctr"/>
            <a:lstStyle/>
            <a:p>
              <a:endParaRPr lang="en-US"/>
            </a:p>
          </p:txBody>
        </p:sp>
        <p:sp>
          <p:nvSpPr>
            <p:cNvPr id="904" name="Freeform 903">
              <a:extLst>
                <a:ext uri="{FF2B5EF4-FFF2-40B4-BE49-F238E27FC236}">
                  <a16:creationId xmlns:a16="http://schemas.microsoft.com/office/drawing/2014/main" id="{47BB3218-0A76-114A-AE82-698FCED94A01}"/>
                </a:ext>
              </a:extLst>
            </p:cNvPr>
            <p:cNvSpPr/>
            <p:nvPr/>
          </p:nvSpPr>
          <p:spPr>
            <a:xfrm>
              <a:off x="9052470" y="54524"/>
              <a:ext cx="39763" cy="121445"/>
            </a:xfrm>
            <a:custGeom>
              <a:avLst/>
              <a:gdLst>
                <a:gd name="connsiteX0" fmla="*/ 39764 w 39763"/>
                <a:gd name="connsiteY0" fmla="*/ 20105 h 121445"/>
                <a:gd name="connsiteX1" fmla="*/ 39764 w 39763"/>
                <a:gd name="connsiteY1" fmla="*/ 101539 h 121445"/>
                <a:gd name="connsiteX2" fmla="*/ 19882 w 39763"/>
                <a:gd name="connsiteY2" fmla="*/ 121446 h 121445"/>
                <a:gd name="connsiteX3" fmla="*/ 19882 w 39763"/>
                <a:gd name="connsiteY3" fmla="*/ 121446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6" y="121446"/>
                    <a:pt x="19882" y="121446"/>
                  </a:cubicBezTo>
                  <a:lnTo>
                    <a:pt x="19882" y="121446"/>
                  </a:lnTo>
                  <a:cubicBezTo>
                    <a:pt x="9037" y="121446"/>
                    <a:pt x="0" y="112397"/>
                    <a:pt x="0" y="101539"/>
                  </a:cubicBezTo>
                  <a:lnTo>
                    <a:pt x="0" y="20105"/>
                  </a:lnTo>
                  <a:cubicBezTo>
                    <a:pt x="0" y="9247"/>
                    <a:pt x="9037" y="199"/>
                    <a:pt x="19882" y="199"/>
                  </a:cubicBezTo>
                  <a:lnTo>
                    <a:pt x="19882" y="199"/>
                  </a:lnTo>
                  <a:cubicBezTo>
                    <a:pt x="30726" y="-1611"/>
                    <a:pt x="39764" y="9247"/>
                    <a:pt x="39764" y="20105"/>
                  </a:cubicBezTo>
                  <a:close/>
                </a:path>
              </a:pathLst>
            </a:custGeom>
            <a:solidFill>
              <a:srgbClr val="7EB4B4"/>
            </a:solidFill>
            <a:ln w="18073" cap="flat">
              <a:noFill/>
              <a:prstDash val="solid"/>
              <a:miter/>
            </a:ln>
          </p:spPr>
          <p:txBody>
            <a:bodyPr rtlCol="0" anchor="ctr"/>
            <a:lstStyle/>
            <a:p>
              <a:endParaRPr lang="en-US"/>
            </a:p>
          </p:txBody>
        </p:sp>
        <p:sp>
          <p:nvSpPr>
            <p:cNvPr id="905" name="Freeform 904">
              <a:extLst>
                <a:ext uri="{FF2B5EF4-FFF2-40B4-BE49-F238E27FC236}">
                  <a16:creationId xmlns:a16="http://schemas.microsoft.com/office/drawing/2014/main" id="{D5AB1321-4717-1C47-BF42-BE66199885EE}"/>
                </a:ext>
              </a:extLst>
            </p:cNvPr>
            <p:cNvSpPr/>
            <p:nvPr/>
          </p:nvSpPr>
          <p:spPr>
            <a:xfrm>
              <a:off x="9336561" y="54366"/>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5"/>
                  </a:cubicBezTo>
                  <a:lnTo>
                    <a:pt x="3292" y="29311"/>
                  </a:lnTo>
                  <a:cubicBezTo>
                    <a:pt x="-3938" y="16643"/>
                    <a:pt x="1484" y="5785"/>
                    <a:pt x="12329" y="2166"/>
                  </a:cubicBezTo>
                  <a:close/>
                </a:path>
              </a:pathLst>
            </a:custGeom>
            <a:solidFill>
              <a:srgbClr val="7EB4B4"/>
            </a:solidFill>
            <a:ln w="18073" cap="flat">
              <a:noFill/>
              <a:prstDash val="solid"/>
              <a:miter/>
            </a:ln>
          </p:spPr>
          <p:txBody>
            <a:bodyPr rtlCol="0" anchor="ctr"/>
            <a:lstStyle/>
            <a:p>
              <a:endParaRPr lang="en-US"/>
            </a:p>
          </p:txBody>
        </p:sp>
        <p:sp>
          <p:nvSpPr>
            <p:cNvPr id="906" name="Freeform 905">
              <a:extLst>
                <a:ext uri="{FF2B5EF4-FFF2-40B4-BE49-F238E27FC236}">
                  <a16:creationId xmlns:a16="http://schemas.microsoft.com/office/drawing/2014/main" id="{96EABCA6-4A3F-5947-BC92-41EFCC5BD071}"/>
                </a:ext>
              </a:extLst>
            </p:cNvPr>
            <p:cNvSpPr/>
            <p:nvPr/>
          </p:nvSpPr>
          <p:spPr>
            <a:xfrm>
              <a:off x="9640211" y="54366"/>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89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89" y="90839"/>
                  </a:lnTo>
                  <a:cubicBezTo>
                    <a:pt x="81012" y="99887"/>
                    <a:pt x="75589" y="112555"/>
                    <a:pt x="66552" y="117984"/>
                  </a:cubicBezTo>
                  <a:lnTo>
                    <a:pt x="66552" y="117984"/>
                  </a:lnTo>
                  <a:cubicBezTo>
                    <a:pt x="57515" y="123413"/>
                    <a:pt x="44863" y="117984"/>
                    <a:pt x="39441" y="108935"/>
                  </a:cubicBezTo>
                  <a:lnTo>
                    <a:pt x="3292" y="29311"/>
                  </a:lnTo>
                  <a:cubicBezTo>
                    <a:pt x="-3938" y="16643"/>
                    <a:pt x="1485" y="5785"/>
                    <a:pt x="12329" y="2166"/>
                  </a:cubicBezTo>
                  <a:close/>
                </a:path>
              </a:pathLst>
            </a:custGeom>
            <a:solidFill>
              <a:srgbClr val="7EB4B4"/>
            </a:solidFill>
            <a:ln w="18073" cap="flat">
              <a:noFill/>
              <a:prstDash val="solid"/>
              <a:miter/>
            </a:ln>
          </p:spPr>
          <p:txBody>
            <a:bodyPr rtlCol="0" anchor="ctr"/>
            <a:lstStyle/>
            <a:p>
              <a:endParaRPr lang="en-US"/>
            </a:p>
          </p:txBody>
        </p:sp>
        <p:sp>
          <p:nvSpPr>
            <p:cNvPr id="907" name="Freeform 906">
              <a:extLst>
                <a:ext uri="{FF2B5EF4-FFF2-40B4-BE49-F238E27FC236}">
                  <a16:creationId xmlns:a16="http://schemas.microsoft.com/office/drawing/2014/main" id="{2F847E58-35E1-A04C-9B9E-FB1AF09BC9E7}"/>
                </a:ext>
              </a:extLst>
            </p:cNvPr>
            <p:cNvSpPr/>
            <p:nvPr/>
          </p:nvSpPr>
          <p:spPr>
            <a:xfrm>
              <a:off x="9961612" y="54524"/>
              <a:ext cx="39763" cy="121445"/>
            </a:xfrm>
            <a:custGeom>
              <a:avLst/>
              <a:gdLst>
                <a:gd name="connsiteX0" fmla="*/ 39764 w 39763"/>
                <a:gd name="connsiteY0" fmla="*/ 20105 h 121445"/>
                <a:gd name="connsiteX1" fmla="*/ 39764 w 39763"/>
                <a:gd name="connsiteY1" fmla="*/ 101539 h 121445"/>
                <a:gd name="connsiteX2" fmla="*/ 19882 w 39763"/>
                <a:gd name="connsiteY2" fmla="*/ 121446 h 121445"/>
                <a:gd name="connsiteX3" fmla="*/ 19882 w 39763"/>
                <a:gd name="connsiteY3" fmla="*/ 121446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6" y="121446"/>
                    <a:pt x="19882" y="121446"/>
                  </a:cubicBezTo>
                  <a:lnTo>
                    <a:pt x="19882" y="121446"/>
                  </a:lnTo>
                  <a:cubicBezTo>
                    <a:pt x="9037" y="121446"/>
                    <a:pt x="0" y="112397"/>
                    <a:pt x="0" y="101539"/>
                  </a:cubicBezTo>
                  <a:lnTo>
                    <a:pt x="0" y="20105"/>
                  </a:lnTo>
                  <a:cubicBezTo>
                    <a:pt x="0" y="9247"/>
                    <a:pt x="9037" y="199"/>
                    <a:pt x="19882" y="199"/>
                  </a:cubicBezTo>
                  <a:lnTo>
                    <a:pt x="19882" y="199"/>
                  </a:lnTo>
                  <a:cubicBezTo>
                    <a:pt x="28919" y="-1611"/>
                    <a:pt x="39764" y="9247"/>
                    <a:pt x="39764" y="20105"/>
                  </a:cubicBezTo>
                  <a:close/>
                </a:path>
              </a:pathLst>
            </a:custGeom>
            <a:solidFill>
              <a:srgbClr val="7EB4B4"/>
            </a:solidFill>
            <a:ln w="18073" cap="flat">
              <a:noFill/>
              <a:prstDash val="solid"/>
              <a:miter/>
            </a:ln>
          </p:spPr>
          <p:txBody>
            <a:bodyPr rtlCol="0" anchor="ctr"/>
            <a:lstStyle/>
            <a:p>
              <a:endParaRPr lang="en-US"/>
            </a:p>
          </p:txBody>
        </p:sp>
        <p:sp>
          <p:nvSpPr>
            <p:cNvPr id="908" name="Freeform 907">
              <a:extLst>
                <a:ext uri="{FF2B5EF4-FFF2-40B4-BE49-F238E27FC236}">
                  <a16:creationId xmlns:a16="http://schemas.microsoft.com/office/drawing/2014/main" id="{DA4CFE35-0029-F940-BB09-08CEE6206872}"/>
                </a:ext>
              </a:extLst>
            </p:cNvPr>
            <p:cNvSpPr/>
            <p:nvPr/>
          </p:nvSpPr>
          <p:spPr>
            <a:xfrm>
              <a:off x="10245703" y="54366"/>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4 h 120149"/>
                <a:gd name="connsiteX5" fmla="*/ 66552 w 77753"/>
                <a:gd name="connsiteY5" fmla="*/ 117984 h 120149"/>
                <a:gd name="connsiteX6" fmla="*/ 39441 w 77753"/>
                <a:gd name="connsiteY6" fmla="*/ 108935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5"/>
                  </a:cubicBezTo>
                  <a:lnTo>
                    <a:pt x="3292" y="29311"/>
                  </a:lnTo>
                  <a:cubicBezTo>
                    <a:pt x="-3938" y="16643"/>
                    <a:pt x="1484" y="5785"/>
                    <a:pt x="12329" y="2166"/>
                  </a:cubicBezTo>
                  <a:close/>
                </a:path>
              </a:pathLst>
            </a:custGeom>
            <a:solidFill>
              <a:srgbClr val="7EB4B4"/>
            </a:solidFill>
            <a:ln w="18073" cap="flat">
              <a:noFill/>
              <a:prstDash val="solid"/>
              <a:miter/>
            </a:ln>
          </p:spPr>
          <p:txBody>
            <a:bodyPr rtlCol="0" anchor="ctr"/>
            <a:lstStyle/>
            <a:p>
              <a:endParaRPr lang="en-US"/>
            </a:p>
          </p:txBody>
        </p:sp>
        <p:sp>
          <p:nvSpPr>
            <p:cNvPr id="909" name="Freeform 908">
              <a:extLst>
                <a:ext uri="{FF2B5EF4-FFF2-40B4-BE49-F238E27FC236}">
                  <a16:creationId xmlns:a16="http://schemas.microsoft.com/office/drawing/2014/main" id="{5A8ACBA6-4C44-684B-B95F-DF63BDCF00AC}"/>
                </a:ext>
              </a:extLst>
            </p:cNvPr>
            <p:cNvSpPr/>
            <p:nvPr/>
          </p:nvSpPr>
          <p:spPr>
            <a:xfrm>
              <a:off x="10548346" y="54366"/>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3"/>
                    <a:pt x="44062" y="117984"/>
                    <a:pt x="38640" y="108935"/>
                  </a:cubicBezTo>
                  <a:lnTo>
                    <a:pt x="2491" y="29311"/>
                  </a:lnTo>
                  <a:cubicBezTo>
                    <a:pt x="-2931" y="16643"/>
                    <a:pt x="684" y="5785"/>
                    <a:pt x="11529" y="2166"/>
                  </a:cubicBezTo>
                  <a:close/>
                </a:path>
              </a:pathLst>
            </a:custGeom>
            <a:solidFill>
              <a:srgbClr val="7EB4B4"/>
            </a:solidFill>
            <a:ln w="18073" cap="flat">
              <a:noFill/>
              <a:prstDash val="solid"/>
              <a:miter/>
            </a:ln>
          </p:spPr>
          <p:txBody>
            <a:bodyPr rtlCol="0" anchor="ctr"/>
            <a:lstStyle/>
            <a:p>
              <a:endParaRPr lang="en-US"/>
            </a:p>
          </p:txBody>
        </p:sp>
        <p:sp>
          <p:nvSpPr>
            <p:cNvPr id="910" name="Freeform 909">
              <a:extLst>
                <a:ext uri="{FF2B5EF4-FFF2-40B4-BE49-F238E27FC236}">
                  <a16:creationId xmlns:a16="http://schemas.microsoft.com/office/drawing/2014/main" id="{EF20A74D-D643-EB46-84FE-70B9107CE401}"/>
                </a:ext>
              </a:extLst>
            </p:cNvPr>
            <p:cNvSpPr/>
            <p:nvPr/>
          </p:nvSpPr>
          <p:spPr>
            <a:xfrm>
              <a:off x="10870754" y="54524"/>
              <a:ext cx="39763" cy="121445"/>
            </a:xfrm>
            <a:custGeom>
              <a:avLst/>
              <a:gdLst>
                <a:gd name="connsiteX0" fmla="*/ 39764 w 39763"/>
                <a:gd name="connsiteY0" fmla="*/ 20105 h 121445"/>
                <a:gd name="connsiteX1" fmla="*/ 39764 w 39763"/>
                <a:gd name="connsiteY1" fmla="*/ 101539 h 121445"/>
                <a:gd name="connsiteX2" fmla="*/ 19882 w 39763"/>
                <a:gd name="connsiteY2" fmla="*/ 121446 h 121445"/>
                <a:gd name="connsiteX3" fmla="*/ 19882 w 39763"/>
                <a:gd name="connsiteY3" fmla="*/ 121446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7" y="121446"/>
                    <a:pt x="19882" y="121446"/>
                  </a:cubicBezTo>
                  <a:lnTo>
                    <a:pt x="19882" y="121446"/>
                  </a:lnTo>
                  <a:cubicBezTo>
                    <a:pt x="9037" y="121446"/>
                    <a:pt x="0" y="112397"/>
                    <a:pt x="0" y="101539"/>
                  </a:cubicBezTo>
                  <a:lnTo>
                    <a:pt x="0" y="20105"/>
                  </a:lnTo>
                  <a:cubicBezTo>
                    <a:pt x="0" y="9247"/>
                    <a:pt x="9037" y="199"/>
                    <a:pt x="19882" y="199"/>
                  </a:cubicBezTo>
                  <a:lnTo>
                    <a:pt x="19882" y="199"/>
                  </a:lnTo>
                  <a:cubicBezTo>
                    <a:pt x="28919" y="-1611"/>
                    <a:pt x="39764" y="9247"/>
                    <a:pt x="39764" y="20105"/>
                  </a:cubicBezTo>
                  <a:close/>
                </a:path>
              </a:pathLst>
            </a:custGeom>
            <a:solidFill>
              <a:srgbClr val="7EB4B4"/>
            </a:solidFill>
            <a:ln w="18073" cap="flat">
              <a:noFill/>
              <a:prstDash val="solid"/>
              <a:miter/>
            </a:ln>
          </p:spPr>
          <p:txBody>
            <a:bodyPr rtlCol="0" anchor="ctr"/>
            <a:lstStyle/>
            <a:p>
              <a:endParaRPr lang="en-US"/>
            </a:p>
          </p:txBody>
        </p:sp>
        <p:sp>
          <p:nvSpPr>
            <p:cNvPr id="911" name="Freeform 910">
              <a:extLst>
                <a:ext uri="{FF2B5EF4-FFF2-40B4-BE49-F238E27FC236}">
                  <a16:creationId xmlns:a16="http://schemas.microsoft.com/office/drawing/2014/main" id="{72F95F3E-AD72-4B47-82D4-7DEF4D4DCC66}"/>
                </a:ext>
              </a:extLst>
            </p:cNvPr>
            <p:cNvSpPr/>
            <p:nvPr userDrawn="1"/>
          </p:nvSpPr>
          <p:spPr>
            <a:xfrm>
              <a:off x="11144226" y="327624"/>
              <a:ext cx="77624" cy="120149"/>
            </a:xfrm>
            <a:custGeom>
              <a:avLst/>
              <a:gdLst>
                <a:gd name="connsiteX0" fmla="*/ 12200 w 77624"/>
                <a:gd name="connsiteY0" fmla="*/ 2166 h 120149"/>
                <a:gd name="connsiteX1" fmla="*/ 12200 w 77624"/>
                <a:gd name="connsiteY1" fmla="*/ 2166 h 120149"/>
                <a:gd name="connsiteX2" fmla="*/ 39312 w 77624"/>
                <a:gd name="connsiteY2" fmla="*/ 11214 h 120149"/>
                <a:gd name="connsiteX3" fmla="*/ 75461 w 77624"/>
                <a:gd name="connsiteY3" fmla="*/ 90839 h 120149"/>
                <a:gd name="connsiteX4" fmla="*/ 66424 w 77624"/>
                <a:gd name="connsiteY4" fmla="*/ 117984 h 120149"/>
                <a:gd name="connsiteX5" fmla="*/ 66424 w 77624"/>
                <a:gd name="connsiteY5" fmla="*/ 117984 h 120149"/>
                <a:gd name="connsiteX6" fmla="*/ 39312 w 77624"/>
                <a:gd name="connsiteY6" fmla="*/ 108935 h 120149"/>
                <a:gd name="connsiteX7" fmla="*/ 1356 w 77624"/>
                <a:gd name="connsiteY7" fmla="*/ 29311 h 120149"/>
                <a:gd name="connsiteX8" fmla="*/ 12200 w 77624"/>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624" h="120149">
                  <a:moveTo>
                    <a:pt x="12200" y="2166"/>
                  </a:moveTo>
                  <a:lnTo>
                    <a:pt x="12200" y="2166"/>
                  </a:lnTo>
                  <a:cubicBezTo>
                    <a:pt x="21238" y="-3263"/>
                    <a:pt x="33889" y="2166"/>
                    <a:pt x="39312" y="11214"/>
                  </a:cubicBezTo>
                  <a:lnTo>
                    <a:pt x="75461" y="90839"/>
                  </a:lnTo>
                  <a:cubicBezTo>
                    <a:pt x="80883" y="99887"/>
                    <a:pt x="75461" y="112555"/>
                    <a:pt x="66424" y="117984"/>
                  </a:cubicBezTo>
                  <a:lnTo>
                    <a:pt x="66424" y="117984"/>
                  </a:lnTo>
                  <a:cubicBezTo>
                    <a:pt x="57386" y="123413"/>
                    <a:pt x="44734" y="117984"/>
                    <a:pt x="39312" y="108935"/>
                  </a:cubicBezTo>
                  <a:lnTo>
                    <a:pt x="1356" y="29311"/>
                  </a:lnTo>
                  <a:cubicBezTo>
                    <a:pt x="-2259" y="18453"/>
                    <a:pt x="1356" y="7595"/>
                    <a:pt x="12200" y="2166"/>
                  </a:cubicBezTo>
                  <a:close/>
                </a:path>
              </a:pathLst>
            </a:custGeom>
            <a:solidFill>
              <a:srgbClr val="7EB4B4"/>
            </a:solidFill>
            <a:ln w="18073" cap="flat">
              <a:noFill/>
              <a:prstDash val="solid"/>
              <a:miter/>
            </a:ln>
          </p:spPr>
          <p:txBody>
            <a:bodyPr rtlCol="0" anchor="ctr"/>
            <a:lstStyle/>
            <a:p>
              <a:endParaRPr lang="en-US"/>
            </a:p>
          </p:txBody>
        </p:sp>
        <p:sp>
          <p:nvSpPr>
            <p:cNvPr id="912" name="Freeform 911">
              <a:extLst>
                <a:ext uri="{FF2B5EF4-FFF2-40B4-BE49-F238E27FC236}">
                  <a16:creationId xmlns:a16="http://schemas.microsoft.com/office/drawing/2014/main" id="{E3F031F9-C23B-AD47-93C4-DDA9D14615FF}"/>
                </a:ext>
              </a:extLst>
            </p:cNvPr>
            <p:cNvSpPr/>
            <p:nvPr/>
          </p:nvSpPr>
          <p:spPr>
            <a:xfrm>
              <a:off x="11447747" y="327624"/>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5"/>
                  </a:cubicBezTo>
                  <a:lnTo>
                    <a:pt x="3292" y="29311"/>
                  </a:lnTo>
                  <a:cubicBezTo>
                    <a:pt x="-3938" y="18453"/>
                    <a:pt x="1484" y="7595"/>
                    <a:pt x="12329" y="2166"/>
                  </a:cubicBezTo>
                  <a:close/>
                </a:path>
              </a:pathLst>
            </a:custGeom>
            <a:solidFill>
              <a:srgbClr val="7EB4B4"/>
            </a:solidFill>
            <a:ln w="18073" cap="flat">
              <a:noFill/>
              <a:prstDash val="solid"/>
              <a:miter/>
            </a:ln>
          </p:spPr>
          <p:txBody>
            <a:bodyPr rtlCol="0" anchor="ctr"/>
            <a:lstStyle/>
            <a:p>
              <a:endParaRPr lang="en-US"/>
            </a:p>
          </p:txBody>
        </p:sp>
        <p:sp>
          <p:nvSpPr>
            <p:cNvPr id="913" name="Freeform 912">
              <a:extLst>
                <a:ext uri="{FF2B5EF4-FFF2-40B4-BE49-F238E27FC236}">
                  <a16:creationId xmlns:a16="http://schemas.microsoft.com/office/drawing/2014/main" id="{E17C010F-FC07-A24D-9A4D-ECF2817EDBD5}"/>
                </a:ext>
              </a:extLst>
            </p:cNvPr>
            <p:cNvSpPr/>
            <p:nvPr/>
          </p:nvSpPr>
          <p:spPr>
            <a:xfrm>
              <a:off x="11769148" y="327980"/>
              <a:ext cx="39763" cy="121246"/>
            </a:xfrm>
            <a:custGeom>
              <a:avLst/>
              <a:gdLst>
                <a:gd name="connsiteX0" fmla="*/ 39763 w 39763"/>
                <a:gd name="connsiteY0" fmla="*/ 19906 h 121246"/>
                <a:gd name="connsiteX1" fmla="*/ 39763 w 39763"/>
                <a:gd name="connsiteY1" fmla="*/ 101341 h 121246"/>
                <a:gd name="connsiteX2" fmla="*/ 19882 w 39763"/>
                <a:gd name="connsiteY2" fmla="*/ 121246 h 121246"/>
                <a:gd name="connsiteX3" fmla="*/ 19882 w 39763"/>
                <a:gd name="connsiteY3" fmla="*/ 121246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3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3" y="19906"/>
                  </a:moveTo>
                  <a:lnTo>
                    <a:pt x="39763" y="101341"/>
                  </a:lnTo>
                  <a:cubicBezTo>
                    <a:pt x="39763" y="112198"/>
                    <a:pt x="30726" y="121246"/>
                    <a:pt x="19882" y="121246"/>
                  </a:cubicBezTo>
                  <a:lnTo>
                    <a:pt x="19882" y="121246"/>
                  </a:lnTo>
                  <a:cubicBezTo>
                    <a:pt x="9037" y="121246"/>
                    <a:pt x="0" y="112198"/>
                    <a:pt x="0" y="101341"/>
                  </a:cubicBezTo>
                  <a:lnTo>
                    <a:pt x="0" y="19906"/>
                  </a:lnTo>
                  <a:cubicBezTo>
                    <a:pt x="0" y="9048"/>
                    <a:pt x="9037" y="0"/>
                    <a:pt x="19882" y="0"/>
                  </a:cubicBezTo>
                  <a:lnTo>
                    <a:pt x="19882" y="0"/>
                  </a:lnTo>
                  <a:cubicBezTo>
                    <a:pt x="30726" y="0"/>
                    <a:pt x="39763" y="9048"/>
                    <a:pt x="39763" y="19906"/>
                  </a:cubicBezTo>
                  <a:close/>
                </a:path>
              </a:pathLst>
            </a:custGeom>
            <a:solidFill>
              <a:srgbClr val="7EB4B4"/>
            </a:solidFill>
            <a:ln w="18073" cap="flat">
              <a:noFill/>
              <a:prstDash val="solid"/>
              <a:miter/>
            </a:ln>
          </p:spPr>
          <p:txBody>
            <a:bodyPr rtlCol="0" anchor="ctr"/>
            <a:lstStyle/>
            <a:p>
              <a:endParaRPr lang="en-US"/>
            </a:p>
          </p:txBody>
        </p:sp>
        <p:sp>
          <p:nvSpPr>
            <p:cNvPr id="914" name="Freeform 913">
              <a:extLst>
                <a:ext uri="{FF2B5EF4-FFF2-40B4-BE49-F238E27FC236}">
                  <a16:creationId xmlns:a16="http://schemas.microsoft.com/office/drawing/2014/main" id="{D7800AB9-0D1D-1244-9ECE-FBA0B7277AE2}"/>
                </a:ext>
              </a:extLst>
            </p:cNvPr>
            <p:cNvSpPr/>
            <p:nvPr/>
          </p:nvSpPr>
          <p:spPr>
            <a:xfrm>
              <a:off x="12053239" y="327624"/>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5"/>
                  </a:cubicBezTo>
                  <a:lnTo>
                    <a:pt x="3292" y="29311"/>
                  </a:lnTo>
                  <a:cubicBezTo>
                    <a:pt x="-3938" y="18453"/>
                    <a:pt x="1484" y="7595"/>
                    <a:pt x="12329" y="2166"/>
                  </a:cubicBezTo>
                  <a:close/>
                </a:path>
              </a:pathLst>
            </a:custGeom>
            <a:solidFill>
              <a:srgbClr val="7EB4B4"/>
            </a:solidFill>
            <a:ln w="18073" cap="flat">
              <a:noFill/>
              <a:prstDash val="solid"/>
              <a:miter/>
            </a:ln>
          </p:spPr>
          <p:txBody>
            <a:bodyPr rtlCol="0" anchor="ctr"/>
            <a:lstStyle/>
            <a:p>
              <a:endParaRPr lang="en-US"/>
            </a:p>
          </p:txBody>
        </p:sp>
        <p:sp>
          <p:nvSpPr>
            <p:cNvPr id="917" name="Freeform 916">
              <a:extLst>
                <a:ext uri="{FF2B5EF4-FFF2-40B4-BE49-F238E27FC236}">
                  <a16:creationId xmlns:a16="http://schemas.microsoft.com/office/drawing/2014/main" id="{8DBB5F2A-AD3C-024C-830D-EF3270AC5BA4}"/>
                </a:ext>
              </a:extLst>
            </p:cNvPr>
            <p:cNvSpPr/>
            <p:nvPr userDrawn="1"/>
          </p:nvSpPr>
          <p:spPr>
            <a:xfrm>
              <a:off x="11144898" y="631645"/>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3"/>
                    <a:pt x="44062" y="117984"/>
                    <a:pt x="38640" y="108935"/>
                  </a:cubicBezTo>
                  <a:lnTo>
                    <a:pt x="2491" y="29311"/>
                  </a:lnTo>
                  <a:cubicBezTo>
                    <a:pt x="-2931" y="18453"/>
                    <a:pt x="684" y="5785"/>
                    <a:pt x="11529" y="2166"/>
                  </a:cubicBezTo>
                  <a:close/>
                </a:path>
              </a:pathLst>
            </a:custGeom>
            <a:solidFill>
              <a:srgbClr val="7EB4B4"/>
            </a:solidFill>
            <a:ln w="18073" cap="flat">
              <a:noFill/>
              <a:prstDash val="solid"/>
              <a:miter/>
            </a:ln>
          </p:spPr>
          <p:txBody>
            <a:bodyPr rtlCol="0" anchor="ctr"/>
            <a:lstStyle/>
            <a:p>
              <a:endParaRPr lang="en-US"/>
            </a:p>
          </p:txBody>
        </p:sp>
        <p:sp>
          <p:nvSpPr>
            <p:cNvPr id="918" name="Freeform 917">
              <a:extLst>
                <a:ext uri="{FF2B5EF4-FFF2-40B4-BE49-F238E27FC236}">
                  <a16:creationId xmlns:a16="http://schemas.microsoft.com/office/drawing/2014/main" id="{B2888496-11FF-3F4E-B5C2-9A0D79BDD8C8}"/>
                </a:ext>
              </a:extLst>
            </p:cNvPr>
            <p:cNvSpPr/>
            <p:nvPr/>
          </p:nvSpPr>
          <p:spPr>
            <a:xfrm>
              <a:off x="11163656" y="934213"/>
              <a:ext cx="39763" cy="121246"/>
            </a:xfrm>
            <a:custGeom>
              <a:avLst/>
              <a:gdLst>
                <a:gd name="connsiteX0" fmla="*/ 39763 w 39763"/>
                <a:gd name="connsiteY0" fmla="*/ 19906 h 121246"/>
                <a:gd name="connsiteX1" fmla="*/ 39763 w 39763"/>
                <a:gd name="connsiteY1" fmla="*/ 101341 h 121246"/>
                <a:gd name="connsiteX2" fmla="*/ 19882 w 39763"/>
                <a:gd name="connsiteY2" fmla="*/ 121246 h 121246"/>
                <a:gd name="connsiteX3" fmla="*/ 19882 w 39763"/>
                <a:gd name="connsiteY3" fmla="*/ 121246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3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3" y="19906"/>
                  </a:moveTo>
                  <a:lnTo>
                    <a:pt x="39763" y="101341"/>
                  </a:lnTo>
                  <a:cubicBezTo>
                    <a:pt x="39763" y="112198"/>
                    <a:pt x="30726" y="121246"/>
                    <a:pt x="19882" y="121246"/>
                  </a:cubicBezTo>
                  <a:lnTo>
                    <a:pt x="19882" y="121246"/>
                  </a:lnTo>
                  <a:cubicBezTo>
                    <a:pt x="9037" y="121246"/>
                    <a:pt x="0" y="112198"/>
                    <a:pt x="0" y="101341"/>
                  </a:cubicBezTo>
                  <a:lnTo>
                    <a:pt x="0" y="19906"/>
                  </a:lnTo>
                  <a:cubicBezTo>
                    <a:pt x="0" y="9048"/>
                    <a:pt x="9037" y="0"/>
                    <a:pt x="19882" y="0"/>
                  </a:cubicBezTo>
                  <a:lnTo>
                    <a:pt x="19882" y="0"/>
                  </a:lnTo>
                  <a:cubicBezTo>
                    <a:pt x="28919" y="0"/>
                    <a:pt x="39763" y="9048"/>
                    <a:pt x="39763" y="19906"/>
                  </a:cubicBezTo>
                  <a:close/>
                </a:path>
              </a:pathLst>
            </a:custGeom>
            <a:solidFill>
              <a:srgbClr val="7EB4B4"/>
            </a:solidFill>
            <a:ln w="18073" cap="flat">
              <a:noFill/>
              <a:prstDash val="solid"/>
              <a:miter/>
            </a:ln>
          </p:spPr>
          <p:txBody>
            <a:bodyPr rtlCol="0" anchor="ctr"/>
            <a:lstStyle/>
            <a:p>
              <a:endParaRPr lang="en-US"/>
            </a:p>
          </p:txBody>
        </p:sp>
        <p:sp>
          <p:nvSpPr>
            <p:cNvPr id="919" name="Freeform 918">
              <a:extLst>
                <a:ext uri="{FF2B5EF4-FFF2-40B4-BE49-F238E27FC236}">
                  <a16:creationId xmlns:a16="http://schemas.microsoft.com/office/drawing/2014/main" id="{4BEBAB1A-8279-6C4C-AD02-B25AA83D2D63}"/>
                </a:ext>
              </a:extLst>
            </p:cNvPr>
            <p:cNvSpPr/>
            <p:nvPr/>
          </p:nvSpPr>
          <p:spPr>
            <a:xfrm>
              <a:off x="11144898" y="1237878"/>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3"/>
                    <a:pt x="44062" y="117984"/>
                    <a:pt x="38640" y="108935"/>
                  </a:cubicBezTo>
                  <a:lnTo>
                    <a:pt x="2491" y="29311"/>
                  </a:lnTo>
                  <a:cubicBezTo>
                    <a:pt x="-2931" y="18453"/>
                    <a:pt x="684" y="7595"/>
                    <a:pt x="11529" y="2166"/>
                  </a:cubicBezTo>
                  <a:close/>
                </a:path>
              </a:pathLst>
            </a:custGeom>
            <a:solidFill>
              <a:srgbClr val="7EB4B4"/>
            </a:solidFill>
            <a:ln w="18073" cap="flat">
              <a:noFill/>
              <a:prstDash val="solid"/>
              <a:miter/>
            </a:ln>
          </p:spPr>
          <p:txBody>
            <a:bodyPr rtlCol="0" anchor="ctr"/>
            <a:lstStyle/>
            <a:p>
              <a:endParaRPr lang="en-US"/>
            </a:p>
          </p:txBody>
        </p:sp>
        <p:sp>
          <p:nvSpPr>
            <p:cNvPr id="920" name="Freeform 919">
              <a:extLst>
                <a:ext uri="{FF2B5EF4-FFF2-40B4-BE49-F238E27FC236}">
                  <a16:creationId xmlns:a16="http://schemas.microsoft.com/office/drawing/2014/main" id="{E2841736-6563-3843-9953-5C6AF3AA6A1F}"/>
                </a:ext>
              </a:extLst>
            </p:cNvPr>
            <p:cNvSpPr/>
            <p:nvPr userDrawn="1"/>
          </p:nvSpPr>
          <p:spPr>
            <a:xfrm>
              <a:off x="11465498" y="631802"/>
              <a:ext cx="39763" cy="121445"/>
            </a:xfrm>
            <a:custGeom>
              <a:avLst/>
              <a:gdLst>
                <a:gd name="connsiteX0" fmla="*/ 39764 w 39763"/>
                <a:gd name="connsiteY0" fmla="*/ 20105 h 121445"/>
                <a:gd name="connsiteX1" fmla="*/ 39764 w 39763"/>
                <a:gd name="connsiteY1" fmla="*/ 101539 h 121445"/>
                <a:gd name="connsiteX2" fmla="*/ 19882 w 39763"/>
                <a:gd name="connsiteY2" fmla="*/ 121445 h 121445"/>
                <a:gd name="connsiteX3" fmla="*/ 19882 w 39763"/>
                <a:gd name="connsiteY3" fmla="*/ 121445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7" y="121445"/>
                    <a:pt x="19882" y="121445"/>
                  </a:cubicBezTo>
                  <a:lnTo>
                    <a:pt x="19882" y="121445"/>
                  </a:lnTo>
                  <a:cubicBezTo>
                    <a:pt x="9037" y="121445"/>
                    <a:pt x="0" y="112397"/>
                    <a:pt x="0" y="101539"/>
                  </a:cubicBezTo>
                  <a:lnTo>
                    <a:pt x="0" y="20105"/>
                  </a:lnTo>
                  <a:cubicBezTo>
                    <a:pt x="0" y="9247"/>
                    <a:pt x="9037" y="199"/>
                    <a:pt x="19882" y="199"/>
                  </a:cubicBezTo>
                  <a:lnTo>
                    <a:pt x="19882" y="199"/>
                  </a:lnTo>
                  <a:cubicBezTo>
                    <a:pt x="30727" y="-1611"/>
                    <a:pt x="39764" y="9247"/>
                    <a:pt x="39764" y="20105"/>
                  </a:cubicBezTo>
                  <a:close/>
                </a:path>
              </a:pathLst>
            </a:custGeom>
            <a:solidFill>
              <a:srgbClr val="7EB4B4"/>
            </a:solidFill>
            <a:ln w="18073" cap="flat">
              <a:noFill/>
              <a:prstDash val="solid"/>
              <a:miter/>
            </a:ln>
          </p:spPr>
          <p:txBody>
            <a:bodyPr rtlCol="0" anchor="ctr"/>
            <a:lstStyle/>
            <a:p>
              <a:endParaRPr lang="en-US"/>
            </a:p>
          </p:txBody>
        </p:sp>
        <p:sp>
          <p:nvSpPr>
            <p:cNvPr id="921" name="Freeform 920">
              <a:extLst>
                <a:ext uri="{FF2B5EF4-FFF2-40B4-BE49-F238E27FC236}">
                  <a16:creationId xmlns:a16="http://schemas.microsoft.com/office/drawing/2014/main" id="{80D13559-ECF9-FF48-87B9-63D54EF0CCD0}"/>
                </a:ext>
              </a:extLst>
            </p:cNvPr>
            <p:cNvSpPr/>
            <p:nvPr/>
          </p:nvSpPr>
          <p:spPr>
            <a:xfrm>
              <a:off x="11750390" y="631645"/>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3"/>
                    <a:pt x="44062" y="117984"/>
                    <a:pt x="38640" y="108935"/>
                  </a:cubicBezTo>
                  <a:lnTo>
                    <a:pt x="2491" y="29311"/>
                  </a:lnTo>
                  <a:cubicBezTo>
                    <a:pt x="-2931" y="18453"/>
                    <a:pt x="684" y="5785"/>
                    <a:pt x="11529" y="2166"/>
                  </a:cubicBezTo>
                  <a:close/>
                </a:path>
              </a:pathLst>
            </a:custGeom>
            <a:solidFill>
              <a:srgbClr val="7EB4B4"/>
            </a:solidFill>
            <a:ln w="18073" cap="flat">
              <a:noFill/>
              <a:prstDash val="solid"/>
              <a:miter/>
            </a:ln>
          </p:spPr>
          <p:txBody>
            <a:bodyPr rtlCol="0" anchor="ctr"/>
            <a:lstStyle/>
            <a:p>
              <a:endParaRPr lang="en-US"/>
            </a:p>
          </p:txBody>
        </p:sp>
        <p:sp>
          <p:nvSpPr>
            <p:cNvPr id="922" name="Freeform 921">
              <a:extLst>
                <a:ext uri="{FF2B5EF4-FFF2-40B4-BE49-F238E27FC236}">
                  <a16:creationId xmlns:a16="http://schemas.microsoft.com/office/drawing/2014/main" id="{F0FD5B37-3F7E-384D-8A7E-E3233D9BD0C7}"/>
                </a:ext>
              </a:extLst>
            </p:cNvPr>
            <p:cNvSpPr/>
            <p:nvPr/>
          </p:nvSpPr>
          <p:spPr>
            <a:xfrm>
              <a:off x="12053239" y="631645"/>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5"/>
                  </a:cubicBezTo>
                  <a:lnTo>
                    <a:pt x="3292" y="29311"/>
                  </a:lnTo>
                  <a:cubicBezTo>
                    <a:pt x="-3938" y="18453"/>
                    <a:pt x="1484" y="5785"/>
                    <a:pt x="12329" y="2166"/>
                  </a:cubicBezTo>
                  <a:close/>
                </a:path>
              </a:pathLst>
            </a:custGeom>
            <a:solidFill>
              <a:srgbClr val="7EB4B4"/>
            </a:solidFill>
            <a:ln w="18073" cap="flat">
              <a:noFill/>
              <a:prstDash val="solid"/>
              <a:miter/>
            </a:ln>
          </p:spPr>
          <p:txBody>
            <a:bodyPr rtlCol="0" anchor="ctr"/>
            <a:lstStyle/>
            <a:p>
              <a:endParaRPr lang="en-US"/>
            </a:p>
          </p:txBody>
        </p:sp>
        <p:sp>
          <p:nvSpPr>
            <p:cNvPr id="923" name="Freeform 922">
              <a:extLst>
                <a:ext uri="{FF2B5EF4-FFF2-40B4-BE49-F238E27FC236}">
                  <a16:creationId xmlns:a16="http://schemas.microsoft.com/office/drawing/2014/main" id="{F637B711-FBED-8C48-B511-82B64893B0CA}"/>
                </a:ext>
              </a:extLst>
            </p:cNvPr>
            <p:cNvSpPr/>
            <p:nvPr/>
          </p:nvSpPr>
          <p:spPr>
            <a:xfrm>
              <a:off x="11447747" y="933856"/>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5"/>
                  </a:cubicBezTo>
                  <a:lnTo>
                    <a:pt x="3292" y="29311"/>
                  </a:lnTo>
                  <a:cubicBezTo>
                    <a:pt x="-3938" y="18453"/>
                    <a:pt x="1484" y="7595"/>
                    <a:pt x="12329" y="2166"/>
                  </a:cubicBezTo>
                  <a:close/>
                </a:path>
              </a:pathLst>
            </a:custGeom>
            <a:solidFill>
              <a:srgbClr val="7EB4B4"/>
            </a:solidFill>
            <a:ln w="18073" cap="flat">
              <a:noFill/>
              <a:prstDash val="solid"/>
              <a:miter/>
            </a:ln>
          </p:spPr>
          <p:txBody>
            <a:bodyPr rtlCol="0" anchor="ctr"/>
            <a:lstStyle/>
            <a:p>
              <a:endParaRPr lang="en-US"/>
            </a:p>
          </p:txBody>
        </p:sp>
        <p:sp>
          <p:nvSpPr>
            <p:cNvPr id="924" name="Freeform 923">
              <a:extLst>
                <a:ext uri="{FF2B5EF4-FFF2-40B4-BE49-F238E27FC236}">
                  <a16:creationId xmlns:a16="http://schemas.microsoft.com/office/drawing/2014/main" id="{4067A656-9F38-CC4E-A03F-9AAF5390F4DF}"/>
                </a:ext>
              </a:extLst>
            </p:cNvPr>
            <p:cNvSpPr/>
            <p:nvPr/>
          </p:nvSpPr>
          <p:spPr>
            <a:xfrm>
              <a:off x="11750390" y="933856"/>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3"/>
                    <a:pt x="44062" y="117984"/>
                    <a:pt x="38640" y="108935"/>
                  </a:cubicBezTo>
                  <a:lnTo>
                    <a:pt x="2491" y="29311"/>
                  </a:lnTo>
                  <a:cubicBezTo>
                    <a:pt x="-2931" y="18453"/>
                    <a:pt x="684" y="7595"/>
                    <a:pt x="11529" y="2166"/>
                  </a:cubicBezTo>
                  <a:close/>
                </a:path>
              </a:pathLst>
            </a:custGeom>
            <a:solidFill>
              <a:srgbClr val="7EB4B4"/>
            </a:solidFill>
            <a:ln w="18073" cap="flat">
              <a:noFill/>
              <a:prstDash val="solid"/>
              <a:miter/>
            </a:ln>
          </p:spPr>
          <p:txBody>
            <a:bodyPr rtlCol="0" anchor="ctr"/>
            <a:lstStyle/>
            <a:p>
              <a:endParaRPr lang="en-US"/>
            </a:p>
          </p:txBody>
        </p:sp>
        <p:sp>
          <p:nvSpPr>
            <p:cNvPr id="925" name="Freeform 924">
              <a:extLst>
                <a:ext uri="{FF2B5EF4-FFF2-40B4-BE49-F238E27FC236}">
                  <a16:creationId xmlns:a16="http://schemas.microsoft.com/office/drawing/2014/main" id="{F0A6175C-2875-1848-8E86-C99E90EB55D3}"/>
                </a:ext>
              </a:extLst>
            </p:cNvPr>
            <p:cNvSpPr/>
            <p:nvPr/>
          </p:nvSpPr>
          <p:spPr>
            <a:xfrm>
              <a:off x="11447747" y="1237878"/>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5"/>
                  </a:cubicBezTo>
                  <a:lnTo>
                    <a:pt x="3292" y="29311"/>
                  </a:lnTo>
                  <a:cubicBezTo>
                    <a:pt x="-3938" y="18453"/>
                    <a:pt x="1484" y="7595"/>
                    <a:pt x="12329" y="2166"/>
                  </a:cubicBezTo>
                  <a:close/>
                </a:path>
              </a:pathLst>
            </a:custGeom>
            <a:solidFill>
              <a:srgbClr val="7EB4B4"/>
            </a:solidFill>
            <a:ln w="18073" cap="flat">
              <a:noFill/>
              <a:prstDash val="solid"/>
              <a:miter/>
            </a:ln>
          </p:spPr>
          <p:txBody>
            <a:bodyPr rtlCol="0" anchor="ctr"/>
            <a:lstStyle/>
            <a:p>
              <a:endParaRPr lang="en-US"/>
            </a:p>
          </p:txBody>
        </p:sp>
        <p:sp>
          <p:nvSpPr>
            <p:cNvPr id="926" name="Freeform 925">
              <a:extLst>
                <a:ext uri="{FF2B5EF4-FFF2-40B4-BE49-F238E27FC236}">
                  <a16:creationId xmlns:a16="http://schemas.microsoft.com/office/drawing/2014/main" id="{5CBCA90B-239F-B844-BF1C-329F22A6718E}"/>
                </a:ext>
              </a:extLst>
            </p:cNvPr>
            <p:cNvSpPr/>
            <p:nvPr/>
          </p:nvSpPr>
          <p:spPr>
            <a:xfrm>
              <a:off x="12072798" y="934213"/>
              <a:ext cx="39763" cy="121246"/>
            </a:xfrm>
            <a:custGeom>
              <a:avLst/>
              <a:gdLst>
                <a:gd name="connsiteX0" fmla="*/ 39764 w 39763"/>
                <a:gd name="connsiteY0" fmla="*/ 19906 h 121246"/>
                <a:gd name="connsiteX1" fmla="*/ 39764 w 39763"/>
                <a:gd name="connsiteY1" fmla="*/ 101341 h 121246"/>
                <a:gd name="connsiteX2" fmla="*/ 19882 w 39763"/>
                <a:gd name="connsiteY2" fmla="*/ 121246 h 121246"/>
                <a:gd name="connsiteX3" fmla="*/ 19882 w 39763"/>
                <a:gd name="connsiteY3" fmla="*/ 121246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8"/>
                    <a:pt x="30727" y="121246"/>
                    <a:pt x="19882" y="121246"/>
                  </a:cubicBezTo>
                  <a:lnTo>
                    <a:pt x="19882" y="121246"/>
                  </a:lnTo>
                  <a:cubicBezTo>
                    <a:pt x="9037" y="121246"/>
                    <a:pt x="0" y="112198"/>
                    <a:pt x="0" y="101341"/>
                  </a:cubicBezTo>
                  <a:lnTo>
                    <a:pt x="0" y="19906"/>
                  </a:lnTo>
                  <a:cubicBezTo>
                    <a:pt x="0" y="9048"/>
                    <a:pt x="9037" y="0"/>
                    <a:pt x="19882" y="0"/>
                  </a:cubicBezTo>
                  <a:lnTo>
                    <a:pt x="19882" y="0"/>
                  </a:lnTo>
                  <a:cubicBezTo>
                    <a:pt x="28919" y="0"/>
                    <a:pt x="39764" y="9048"/>
                    <a:pt x="39764" y="19906"/>
                  </a:cubicBezTo>
                  <a:close/>
                </a:path>
              </a:pathLst>
            </a:custGeom>
            <a:solidFill>
              <a:srgbClr val="7EB4B4"/>
            </a:solidFill>
            <a:ln w="18073" cap="flat">
              <a:noFill/>
              <a:prstDash val="solid"/>
              <a:miter/>
            </a:ln>
          </p:spPr>
          <p:txBody>
            <a:bodyPr rtlCol="0" anchor="ctr"/>
            <a:lstStyle/>
            <a:p>
              <a:endParaRPr lang="en-US"/>
            </a:p>
          </p:txBody>
        </p:sp>
        <p:sp>
          <p:nvSpPr>
            <p:cNvPr id="927" name="Freeform 926">
              <a:extLst>
                <a:ext uri="{FF2B5EF4-FFF2-40B4-BE49-F238E27FC236}">
                  <a16:creationId xmlns:a16="http://schemas.microsoft.com/office/drawing/2014/main" id="{10AEB7FE-55C8-EF4A-956A-B3739C53B5E6}"/>
                </a:ext>
              </a:extLst>
            </p:cNvPr>
            <p:cNvSpPr/>
            <p:nvPr/>
          </p:nvSpPr>
          <p:spPr>
            <a:xfrm>
              <a:off x="11769148" y="1238234"/>
              <a:ext cx="39763" cy="121246"/>
            </a:xfrm>
            <a:custGeom>
              <a:avLst/>
              <a:gdLst>
                <a:gd name="connsiteX0" fmla="*/ 39763 w 39763"/>
                <a:gd name="connsiteY0" fmla="*/ 19906 h 121246"/>
                <a:gd name="connsiteX1" fmla="*/ 39763 w 39763"/>
                <a:gd name="connsiteY1" fmla="*/ 101340 h 121246"/>
                <a:gd name="connsiteX2" fmla="*/ 19882 w 39763"/>
                <a:gd name="connsiteY2" fmla="*/ 121246 h 121246"/>
                <a:gd name="connsiteX3" fmla="*/ 19882 w 39763"/>
                <a:gd name="connsiteY3" fmla="*/ 121246 h 121246"/>
                <a:gd name="connsiteX4" fmla="*/ 0 w 39763"/>
                <a:gd name="connsiteY4" fmla="*/ 101340 h 121246"/>
                <a:gd name="connsiteX5" fmla="*/ 0 w 39763"/>
                <a:gd name="connsiteY5" fmla="*/ 19906 h 121246"/>
                <a:gd name="connsiteX6" fmla="*/ 19882 w 39763"/>
                <a:gd name="connsiteY6" fmla="*/ 0 h 121246"/>
                <a:gd name="connsiteX7" fmla="*/ 19882 w 39763"/>
                <a:gd name="connsiteY7" fmla="*/ 0 h 121246"/>
                <a:gd name="connsiteX8" fmla="*/ 39763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3" y="19906"/>
                  </a:moveTo>
                  <a:lnTo>
                    <a:pt x="39763" y="101340"/>
                  </a:lnTo>
                  <a:cubicBezTo>
                    <a:pt x="39763" y="112198"/>
                    <a:pt x="30726" y="121246"/>
                    <a:pt x="19882" y="121246"/>
                  </a:cubicBezTo>
                  <a:lnTo>
                    <a:pt x="19882" y="121246"/>
                  </a:lnTo>
                  <a:cubicBezTo>
                    <a:pt x="9037" y="121246"/>
                    <a:pt x="0" y="112198"/>
                    <a:pt x="0" y="101340"/>
                  </a:cubicBezTo>
                  <a:lnTo>
                    <a:pt x="0" y="19906"/>
                  </a:lnTo>
                  <a:cubicBezTo>
                    <a:pt x="0" y="9048"/>
                    <a:pt x="9037" y="0"/>
                    <a:pt x="19882" y="0"/>
                  </a:cubicBezTo>
                  <a:lnTo>
                    <a:pt x="19882" y="0"/>
                  </a:lnTo>
                  <a:cubicBezTo>
                    <a:pt x="30726" y="0"/>
                    <a:pt x="39763" y="9048"/>
                    <a:pt x="39763" y="19906"/>
                  </a:cubicBezTo>
                  <a:close/>
                </a:path>
              </a:pathLst>
            </a:custGeom>
            <a:solidFill>
              <a:srgbClr val="7EB4B4"/>
            </a:solidFill>
            <a:ln w="18073" cap="flat">
              <a:noFill/>
              <a:prstDash val="solid"/>
              <a:miter/>
            </a:ln>
          </p:spPr>
          <p:txBody>
            <a:bodyPr rtlCol="0" anchor="ctr"/>
            <a:lstStyle/>
            <a:p>
              <a:endParaRPr lang="en-US"/>
            </a:p>
          </p:txBody>
        </p:sp>
        <p:sp>
          <p:nvSpPr>
            <p:cNvPr id="928" name="Freeform 927">
              <a:extLst>
                <a:ext uri="{FF2B5EF4-FFF2-40B4-BE49-F238E27FC236}">
                  <a16:creationId xmlns:a16="http://schemas.microsoft.com/office/drawing/2014/main" id="{D3D5623C-CAD6-594E-A8D5-F94C99B56C19}"/>
                </a:ext>
              </a:extLst>
            </p:cNvPr>
            <p:cNvSpPr/>
            <p:nvPr/>
          </p:nvSpPr>
          <p:spPr>
            <a:xfrm>
              <a:off x="12053239" y="1237878"/>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5"/>
                  </a:cubicBezTo>
                  <a:lnTo>
                    <a:pt x="3292" y="29311"/>
                  </a:lnTo>
                  <a:cubicBezTo>
                    <a:pt x="-3938" y="18453"/>
                    <a:pt x="1484" y="7595"/>
                    <a:pt x="12329" y="2166"/>
                  </a:cubicBezTo>
                  <a:close/>
                </a:path>
              </a:pathLst>
            </a:custGeom>
            <a:solidFill>
              <a:srgbClr val="7EB4B4"/>
            </a:solidFill>
            <a:ln w="18073" cap="flat">
              <a:noFill/>
              <a:prstDash val="solid"/>
              <a:miter/>
            </a:ln>
          </p:spPr>
          <p:txBody>
            <a:bodyPr rtlCol="0" anchor="ctr"/>
            <a:lstStyle/>
            <a:p>
              <a:endParaRPr lang="en-US"/>
            </a:p>
          </p:txBody>
        </p:sp>
        <p:sp>
          <p:nvSpPr>
            <p:cNvPr id="935" name="Freeform 934">
              <a:extLst>
                <a:ext uri="{FF2B5EF4-FFF2-40B4-BE49-F238E27FC236}">
                  <a16:creationId xmlns:a16="http://schemas.microsoft.com/office/drawing/2014/main" id="{F1603FD5-B77F-5D48-B0A8-26697E4CE7BB}"/>
                </a:ext>
              </a:extLst>
            </p:cNvPr>
            <p:cNvSpPr/>
            <p:nvPr userDrawn="1"/>
          </p:nvSpPr>
          <p:spPr>
            <a:xfrm>
              <a:off x="11144898" y="1541899"/>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6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3"/>
                    <a:pt x="44062" y="117984"/>
                    <a:pt x="38640" y="108936"/>
                  </a:cubicBezTo>
                  <a:lnTo>
                    <a:pt x="2491" y="29311"/>
                  </a:lnTo>
                  <a:cubicBezTo>
                    <a:pt x="-2931" y="16643"/>
                    <a:pt x="684" y="5785"/>
                    <a:pt x="11529" y="2166"/>
                  </a:cubicBezTo>
                  <a:close/>
                </a:path>
              </a:pathLst>
            </a:custGeom>
            <a:solidFill>
              <a:srgbClr val="7EB4B4"/>
            </a:solidFill>
            <a:ln w="18073" cap="flat">
              <a:noFill/>
              <a:prstDash val="solid"/>
              <a:miter/>
            </a:ln>
          </p:spPr>
          <p:txBody>
            <a:bodyPr rtlCol="0" anchor="ctr"/>
            <a:lstStyle/>
            <a:p>
              <a:endParaRPr lang="en-US"/>
            </a:p>
          </p:txBody>
        </p:sp>
        <p:sp>
          <p:nvSpPr>
            <p:cNvPr id="936" name="Freeform 935">
              <a:extLst>
                <a:ext uri="{FF2B5EF4-FFF2-40B4-BE49-F238E27FC236}">
                  <a16:creationId xmlns:a16="http://schemas.microsoft.com/office/drawing/2014/main" id="{AD7478CB-DB1F-BD45-A091-B55971B10C7F}"/>
                </a:ext>
              </a:extLst>
            </p:cNvPr>
            <p:cNvSpPr/>
            <p:nvPr/>
          </p:nvSpPr>
          <p:spPr>
            <a:xfrm>
              <a:off x="11163656" y="1844467"/>
              <a:ext cx="39763" cy="121246"/>
            </a:xfrm>
            <a:custGeom>
              <a:avLst/>
              <a:gdLst>
                <a:gd name="connsiteX0" fmla="*/ 39763 w 39763"/>
                <a:gd name="connsiteY0" fmla="*/ 19906 h 121246"/>
                <a:gd name="connsiteX1" fmla="*/ 39763 w 39763"/>
                <a:gd name="connsiteY1" fmla="*/ 101340 h 121246"/>
                <a:gd name="connsiteX2" fmla="*/ 19882 w 39763"/>
                <a:gd name="connsiteY2" fmla="*/ 121246 h 121246"/>
                <a:gd name="connsiteX3" fmla="*/ 19882 w 39763"/>
                <a:gd name="connsiteY3" fmla="*/ 121246 h 121246"/>
                <a:gd name="connsiteX4" fmla="*/ 0 w 39763"/>
                <a:gd name="connsiteY4" fmla="*/ 101340 h 121246"/>
                <a:gd name="connsiteX5" fmla="*/ 0 w 39763"/>
                <a:gd name="connsiteY5" fmla="*/ 19906 h 121246"/>
                <a:gd name="connsiteX6" fmla="*/ 19882 w 39763"/>
                <a:gd name="connsiteY6" fmla="*/ 0 h 121246"/>
                <a:gd name="connsiteX7" fmla="*/ 19882 w 39763"/>
                <a:gd name="connsiteY7" fmla="*/ 0 h 121246"/>
                <a:gd name="connsiteX8" fmla="*/ 39763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3" y="19906"/>
                  </a:moveTo>
                  <a:lnTo>
                    <a:pt x="39763" y="101340"/>
                  </a:lnTo>
                  <a:cubicBezTo>
                    <a:pt x="39763" y="112198"/>
                    <a:pt x="30726" y="121246"/>
                    <a:pt x="19882" y="121246"/>
                  </a:cubicBezTo>
                  <a:lnTo>
                    <a:pt x="19882" y="121246"/>
                  </a:lnTo>
                  <a:cubicBezTo>
                    <a:pt x="9037" y="121246"/>
                    <a:pt x="0" y="112198"/>
                    <a:pt x="0" y="101340"/>
                  </a:cubicBezTo>
                  <a:lnTo>
                    <a:pt x="0" y="19906"/>
                  </a:lnTo>
                  <a:cubicBezTo>
                    <a:pt x="0" y="9048"/>
                    <a:pt x="9037" y="0"/>
                    <a:pt x="19882" y="0"/>
                  </a:cubicBezTo>
                  <a:lnTo>
                    <a:pt x="19882" y="0"/>
                  </a:lnTo>
                  <a:cubicBezTo>
                    <a:pt x="28919" y="0"/>
                    <a:pt x="39763" y="9048"/>
                    <a:pt x="39763" y="19906"/>
                  </a:cubicBezTo>
                  <a:close/>
                </a:path>
              </a:pathLst>
            </a:custGeom>
            <a:solidFill>
              <a:srgbClr val="7EB4B4"/>
            </a:solidFill>
            <a:ln w="18073" cap="flat">
              <a:noFill/>
              <a:prstDash val="solid"/>
              <a:miter/>
            </a:ln>
          </p:spPr>
          <p:txBody>
            <a:bodyPr rtlCol="0" anchor="ctr"/>
            <a:lstStyle/>
            <a:p>
              <a:endParaRPr lang="en-US"/>
            </a:p>
          </p:txBody>
        </p:sp>
        <p:sp>
          <p:nvSpPr>
            <p:cNvPr id="937" name="Freeform 936">
              <a:extLst>
                <a:ext uri="{FF2B5EF4-FFF2-40B4-BE49-F238E27FC236}">
                  <a16:creationId xmlns:a16="http://schemas.microsoft.com/office/drawing/2014/main" id="{6FA9AE89-8403-4C48-877C-6D738A3804A0}"/>
                </a:ext>
              </a:extLst>
            </p:cNvPr>
            <p:cNvSpPr/>
            <p:nvPr/>
          </p:nvSpPr>
          <p:spPr>
            <a:xfrm>
              <a:off x="11144898" y="2148131"/>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6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3"/>
                    <a:pt x="44062" y="117984"/>
                    <a:pt x="38640" y="108936"/>
                  </a:cubicBezTo>
                  <a:lnTo>
                    <a:pt x="2491" y="29311"/>
                  </a:lnTo>
                  <a:cubicBezTo>
                    <a:pt x="-2931" y="18453"/>
                    <a:pt x="684" y="5785"/>
                    <a:pt x="11529" y="2166"/>
                  </a:cubicBezTo>
                  <a:close/>
                </a:path>
              </a:pathLst>
            </a:custGeom>
            <a:solidFill>
              <a:srgbClr val="7EB4B4"/>
            </a:solidFill>
            <a:ln w="18073" cap="flat">
              <a:noFill/>
              <a:prstDash val="solid"/>
              <a:miter/>
            </a:ln>
          </p:spPr>
          <p:txBody>
            <a:bodyPr rtlCol="0" anchor="ctr"/>
            <a:lstStyle/>
            <a:p>
              <a:endParaRPr lang="en-US"/>
            </a:p>
          </p:txBody>
        </p:sp>
        <p:sp>
          <p:nvSpPr>
            <p:cNvPr id="938" name="Freeform 937">
              <a:extLst>
                <a:ext uri="{FF2B5EF4-FFF2-40B4-BE49-F238E27FC236}">
                  <a16:creationId xmlns:a16="http://schemas.microsoft.com/office/drawing/2014/main" id="{2130F62A-BAD4-3F45-B142-D414FD3893D1}"/>
                </a:ext>
              </a:extLst>
            </p:cNvPr>
            <p:cNvSpPr/>
            <p:nvPr userDrawn="1"/>
          </p:nvSpPr>
          <p:spPr>
            <a:xfrm>
              <a:off x="11465498" y="1542056"/>
              <a:ext cx="39763" cy="121445"/>
            </a:xfrm>
            <a:custGeom>
              <a:avLst/>
              <a:gdLst>
                <a:gd name="connsiteX0" fmla="*/ 39764 w 39763"/>
                <a:gd name="connsiteY0" fmla="*/ 20105 h 121445"/>
                <a:gd name="connsiteX1" fmla="*/ 39764 w 39763"/>
                <a:gd name="connsiteY1" fmla="*/ 101539 h 121445"/>
                <a:gd name="connsiteX2" fmla="*/ 19882 w 39763"/>
                <a:gd name="connsiteY2" fmla="*/ 121445 h 121445"/>
                <a:gd name="connsiteX3" fmla="*/ 19882 w 39763"/>
                <a:gd name="connsiteY3" fmla="*/ 121445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7" y="121445"/>
                    <a:pt x="19882" y="121445"/>
                  </a:cubicBezTo>
                  <a:lnTo>
                    <a:pt x="19882" y="121445"/>
                  </a:lnTo>
                  <a:cubicBezTo>
                    <a:pt x="9037" y="121445"/>
                    <a:pt x="0" y="112397"/>
                    <a:pt x="0" y="101539"/>
                  </a:cubicBezTo>
                  <a:lnTo>
                    <a:pt x="0" y="20105"/>
                  </a:lnTo>
                  <a:cubicBezTo>
                    <a:pt x="0" y="9247"/>
                    <a:pt x="9037" y="199"/>
                    <a:pt x="19882" y="199"/>
                  </a:cubicBezTo>
                  <a:lnTo>
                    <a:pt x="19882" y="199"/>
                  </a:lnTo>
                  <a:cubicBezTo>
                    <a:pt x="30727" y="-1611"/>
                    <a:pt x="39764" y="9247"/>
                    <a:pt x="39764" y="20105"/>
                  </a:cubicBezTo>
                  <a:close/>
                </a:path>
              </a:pathLst>
            </a:custGeom>
            <a:solidFill>
              <a:srgbClr val="7EB4B4"/>
            </a:solidFill>
            <a:ln w="18073" cap="flat">
              <a:noFill/>
              <a:prstDash val="solid"/>
              <a:miter/>
            </a:ln>
          </p:spPr>
          <p:txBody>
            <a:bodyPr rtlCol="0" anchor="ctr"/>
            <a:lstStyle/>
            <a:p>
              <a:endParaRPr lang="en-US"/>
            </a:p>
          </p:txBody>
        </p:sp>
        <p:sp>
          <p:nvSpPr>
            <p:cNvPr id="939" name="Freeform 938">
              <a:extLst>
                <a:ext uri="{FF2B5EF4-FFF2-40B4-BE49-F238E27FC236}">
                  <a16:creationId xmlns:a16="http://schemas.microsoft.com/office/drawing/2014/main" id="{9A29ECC3-3BE7-4941-B7FB-39EED6EB828A}"/>
                </a:ext>
              </a:extLst>
            </p:cNvPr>
            <p:cNvSpPr/>
            <p:nvPr/>
          </p:nvSpPr>
          <p:spPr>
            <a:xfrm>
              <a:off x="11750390" y="1541899"/>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6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3"/>
                    <a:pt x="44062" y="117984"/>
                    <a:pt x="38640" y="108936"/>
                  </a:cubicBezTo>
                  <a:lnTo>
                    <a:pt x="2491" y="29311"/>
                  </a:lnTo>
                  <a:cubicBezTo>
                    <a:pt x="-2931" y="16643"/>
                    <a:pt x="684" y="5785"/>
                    <a:pt x="11529" y="2166"/>
                  </a:cubicBezTo>
                  <a:close/>
                </a:path>
              </a:pathLst>
            </a:custGeom>
            <a:solidFill>
              <a:srgbClr val="7EB4B4"/>
            </a:solidFill>
            <a:ln w="18073" cap="flat">
              <a:noFill/>
              <a:prstDash val="solid"/>
              <a:miter/>
            </a:ln>
          </p:spPr>
          <p:txBody>
            <a:bodyPr rtlCol="0" anchor="ctr"/>
            <a:lstStyle/>
            <a:p>
              <a:endParaRPr lang="en-US"/>
            </a:p>
          </p:txBody>
        </p:sp>
        <p:sp>
          <p:nvSpPr>
            <p:cNvPr id="940" name="Freeform 939">
              <a:extLst>
                <a:ext uri="{FF2B5EF4-FFF2-40B4-BE49-F238E27FC236}">
                  <a16:creationId xmlns:a16="http://schemas.microsoft.com/office/drawing/2014/main" id="{95097AD2-765C-6B43-A507-217862D8CD0A}"/>
                </a:ext>
              </a:extLst>
            </p:cNvPr>
            <p:cNvSpPr/>
            <p:nvPr/>
          </p:nvSpPr>
          <p:spPr>
            <a:xfrm>
              <a:off x="12053239" y="1541899"/>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6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6643"/>
                    <a:pt x="1484" y="5785"/>
                    <a:pt x="12329" y="2166"/>
                  </a:cubicBezTo>
                  <a:close/>
                </a:path>
              </a:pathLst>
            </a:custGeom>
            <a:solidFill>
              <a:srgbClr val="7EB4B4"/>
            </a:solidFill>
            <a:ln w="18073" cap="flat">
              <a:noFill/>
              <a:prstDash val="solid"/>
              <a:miter/>
            </a:ln>
          </p:spPr>
          <p:txBody>
            <a:bodyPr rtlCol="0" anchor="ctr"/>
            <a:lstStyle/>
            <a:p>
              <a:endParaRPr lang="en-US"/>
            </a:p>
          </p:txBody>
        </p:sp>
        <p:sp>
          <p:nvSpPr>
            <p:cNvPr id="941" name="Freeform 940">
              <a:extLst>
                <a:ext uri="{FF2B5EF4-FFF2-40B4-BE49-F238E27FC236}">
                  <a16:creationId xmlns:a16="http://schemas.microsoft.com/office/drawing/2014/main" id="{37179BA8-B9E4-904E-972D-3287B906C11C}"/>
                </a:ext>
              </a:extLst>
            </p:cNvPr>
            <p:cNvSpPr/>
            <p:nvPr/>
          </p:nvSpPr>
          <p:spPr>
            <a:xfrm>
              <a:off x="11447747" y="1844110"/>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5"/>
                  </a:cubicBezTo>
                  <a:lnTo>
                    <a:pt x="3292" y="29311"/>
                  </a:lnTo>
                  <a:cubicBezTo>
                    <a:pt x="-3938" y="18453"/>
                    <a:pt x="1484" y="7595"/>
                    <a:pt x="12329" y="2166"/>
                  </a:cubicBezTo>
                  <a:close/>
                </a:path>
              </a:pathLst>
            </a:custGeom>
            <a:solidFill>
              <a:srgbClr val="7EB4B4"/>
            </a:solidFill>
            <a:ln w="18073" cap="flat">
              <a:noFill/>
              <a:prstDash val="solid"/>
              <a:miter/>
            </a:ln>
          </p:spPr>
          <p:txBody>
            <a:bodyPr rtlCol="0" anchor="ctr"/>
            <a:lstStyle/>
            <a:p>
              <a:endParaRPr lang="en-US"/>
            </a:p>
          </p:txBody>
        </p:sp>
        <p:sp>
          <p:nvSpPr>
            <p:cNvPr id="942" name="Freeform 941">
              <a:extLst>
                <a:ext uri="{FF2B5EF4-FFF2-40B4-BE49-F238E27FC236}">
                  <a16:creationId xmlns:a16="http://schemas.microsoft.com/office/drawing/2014/main" id="{DA17B16C-4FC3-6943-8D70-2578489E73BE}"/>
                </a:ext>
              </a:extLst>
            </p:cNvPr>
            <p:cNvSpPr/>
            <p:nvPr/>
          </p:nvSpPr>
          <p:spPr>
            <a:xfrm>
              <a:off x="11750390" y="1844110"/>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3"/>
                    <a:pt x="44062" y="117984"/>
                    <a:pt x="38640" y="108935"/>
                  </a:cubicBezTo>
                  <a:lnTo>
                    <a:pt x="2491" y="29311"/>
                  </a:lnTo>
                  <a:cubicBezTo>
                    <a:pt x="-2931" y="18453"/>
                    <a:pt x="684" y="7595"/>
                    <a:pt x="11529" y="2166"/>
                  </a:cubicBezTo>
                  <a:close/>
                </a:path>
              </a:pathLst>
            </a:custGeom>
            <a:solidFill>
              <a:srgbClr val="7EB4B4"/>
            </a:solidFill>
            <a:ln w="18073" cap="flat">
              <a:noFill/>
              <a:prstDash val="solid"/>
              <a:miter/>
            </a:ln>
          </p:spPr>
          <p:txBody>
            <a:bodyPr rtlCol="0" anchor="ctr"/>
            <a:lstStyle/>
            <a:p>
              <a:endParaRPr lang="en-US"/>
            </a:p>
          </p:txBody>
        </p:sp>
        <p:sp>
          <p:nvSpPr>
            <p:cNvPr id="943" name="Freeform 942">
              <a:extLst>
                <a:ext uri="{FF2B5EF4-FFF2-40B4-BE49-F238E27FC236}">
                  <a16:creationId xmlns:a16="http://schemas.microsoft.com/office/drawing/2014/main" id="{3E449F6A-5BAC-634B-AC20-76CCE9A1E181}"/>
                </a:ext>
              </a:extLst>
            </p:cNvPr>
            <p:cNvSpPr/>
            <p:nvPr/>
          </p:nvSpPr>
          <p:spPr>
            <a:xfrm>
              <a:off x="11447747" y="2148131"/>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6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8453"/>
                    <a:pt x="1484" y="5785"/>
                    <a:pt x="12329" y="2166"/>
                  </a:cubicBezTo>
                  <a:close/>
                </a:path>
              </a:pathLst>
            </a:custGeom>
            <a:solidFill>
              <a:srgbClr val="7EB4B4"/>
            </a:solidFill>
            <a:ln w="18073" cap="flat">
              <a:noFill/>
              <a:prstDash val="solid"/>
              <a:miter/>
            </a:ln>
          </p:spPr>
          <p:txBody>
            <a:bodyPr rtlCol="0" anchor="ctr"/>
            <a:lstStyle/>
            <a:p>
              <a:endParaRPr lang="en-US"/>
            </a:p>
          </p:txBody>
        </p:sp>
        <p:sp>
          <p:nvSpPr>
            <p:cNvPr id="944" name="Freeform 943">
              <a:extLst>
                <a:ext uri="{FF2B5EF4-FFF2-40B4-BE49-F238E27FC236}">
                  <a16:creationId xmlns:a16="http://schemas.microsoft.com/office/drawing/2014/main" id="{0D8BECDF-1BB5-E147-966F-FF008951EB85}"/>
                </a:ext>
              </a:extLst>
            </p:cNvPr>
            <p:cNvSpPr/>
            <p:nvPr/>
          </p:nvSpPr>
          <p:spPr>
            <a:xfrm>
              <a:off x="12072798" y="1844467"/>
              <a:ext cx="39763" cy="121246"/>
            </a:xfrm>
            <a:custGeom>
              <a:avLst/>
              <a:gdLst>
                <a:gd name="connsiteX0" fmla="*/ 39764 w 39763"/>
                <a:gd name="connsiteY0" fmla="*/ 19906 h 121246"/>
                <a:gd name="connsiteX1" fmla="*/ 39764 w 39763"/>
                <a:gd name="connsiteY1" fmla="*/ 101340 h 121246"/>
                <a:gd name="connsiteX2" fmla="*/ 19882 w 39763"/>
                <a:gd name="connsiteY2" fmla="*/ 121246 h 121246"/>
                <a:gd name="connsiteX3" fmla="*/ 19882 w 39763"/>
                <a:gd name="connsiteY3" fmla="*/ 121246 h 121246"/>
                <a:gd name="connsiteX4" fmla="*/ 0 w 39763"/>
                <a:gd name="connsiteY4" fmla="*/ 101340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0"/>
                  </a:lnTo>
                  <a:cubicBezTo>
                    <a:pt x="39764" y="112198"/>
                    <a:pt x="30727" y="121246"/>
                    <a:pt x="19882" y="121246"/>
                  </a:cubicBezTo>
                  <a:lnTo>
                    <a:pt x="19882" y="121246"/>
                  </a:lnTo>
                  <a:cubicBezTo>
                    <a:pt x="9037" y="121246"/>
                    <a:pt x="0" y="112198"/>
                    <a:pt x="0" y="101340"/>
                  </a:cubicBezTo>
                  <a:lnTo>
                    <a:pt x="0" y="19906"/>
                  </a:lnTo>
                  <a:cubicBezTo>
                    <a:pt x="0" y="9048"/>
                    <a:pt x="9037" y="0"/>
                    <a:pt x="19882" y="0"/>
                  </a:cubicBezTo>
                  <a:lnTo>
                    <a:pt x="19882" y="0"/>
                  </a:lnTo>
                  <a:cubicBezTo>
                    <a:pt x="28919" y="0"/>
                    <a:pt x="39764" y="9048"/>
                    <a:pt x="39764" y="19906"/>
                  </a:cubicBezTo>
                  <a:close/>
                </a:path>
              </a:pathLst>
            </a:custGeom>
            <a:solidFill>
              <a:srgbClr val="7EB4B4"/>
            </a:solidFill>
            <a:ln w="18073" cap="flat">
              <a:noFill/>
              <a:prstDash val="solid"/>
              <a:miter/>
            </a:ln>
          </p:spPr>
          <p:txBody>
            <a:bodyPr rtlCol="0" anchor="ctr"/>
            <a:lstStyle/>
            <a:p>
              <a:endParaRPr lang="en-US"/>
            </a:p>
          </p:txBody>
        </p:sp>
        <p:sp>
          <p:nvSpPr>
            <p:cNvPr id="945" name="Freeform 944">
              <a:extLst>
                <a:ext uri="{FF2B5EF4-FFF2-40B4-BE49-F238E27FC236}">
                  <a16:creationId xmlns:a16="http://schemas.microsoft.com/office/drawing/2014/main" id="{0467AC93-23AE-2749-A9A5-95A813CACBA6}"/>
                </a:ext>
              </a:extLst>
            </p:cNvPr>
            <p:cNvSpPr/>
            <p:nvPr/>
          </p:nvSpPr>
          <p:spPr>
            <a:xfrm>
              <a:off x="11769148" y="2148289"/>
              <a:ext cx="39763" cy="121445"/>
            </a:xfrm>
            <a:custGeom>
              <a:avLst/>
              <a:gdLst>
                <a:gd name="connsiteX0" fmla="*/ 39763 w 39763"/>
                <a:gd name="connsiteY0" fmla="*/ 20105 h 121445"/>
                <a:gd name="connsiteX1" fmla="*/ 39763 w 39763"/>
                <a:gd name="connsiteY1" fmla="*/ 101539 h 121445"/>
                <a:gd name="connsiteX2" fmla="*/ 19882 w 39763"/>
                <a:gd name="connsiteY2" fmla="*/ 121445 h 121445"/>
                <a:gd name="connsiteX3" fmla="*/ 19882 w 39763"/>
                <a:gd name="connsiteY3" fmla="*/ 121445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3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3" y="20105"/>
                  </a:moveTo>
                  <a:lnTo>
                    <a:pt x="39763" y="101539"/>
                  </a:lnTo>
                  <a:cubicBezTo>
                    <a:pt x="39763" y="112397"/>
                    <a:pt x="30726" y="121445"/>
                    <a:pt x="19882" y="121445"/>
                  </a:cubicBezTo>
                  <a:lnTo>
                    <a:pt x="19882" y="121445"/>
                  </a:lnTo>
                  <a:cubicBezTo>
                    <a:pt x="9037" y="121445"/>
                    <a:pt x="0" y="112397"/>
                    <a:pt x="0" y="101539"/>
                  </a:cubicBezTo>
                  <a:lnTo>
                    <a:pt x="0" y="20105"/>
                  </a:lnTo>
                  <a:cubicBezTo>
                    <a:pt x="0" y="9247"/>
                    <a:pt x="9037" y="199"/>
                    <a:pt x="19882" y="199"/>
                  </a:cubicBezTo>
                  <a:lnTo>
                    <a:pt x="19882" y="199"/>
                  </a:lnTo>
                  <a:cubicBezTo>
                    <a:pt x="30726" y="-1611"/>
                    <a:pt x="39763" y="9247"/>
                    <a:pt x="39763" y="20105"/>
                  </a:cubicBezTo>
                  <a:close/>
                </a:path>
              </a:pathLst>
            </a:custGeom>
            <a:solidFill>
              <a:srgbClr val="7EB4B4"/>
            </a:solidFill>
            <a:ln w="18073" cap="flat">
              <a:noFill/>
              <a:prstDash val="solid"/>
              <a:miter/>
            </a:ln>
          </p:spPr>
          <p:txBody>
            <a:bodyPr rtlCol="0" anchor="ctr"/>
            <a:lstStyle/>
            <a:p>
              <a:endParaRPr lang="en-US"/>
            </a:p>
          </p:txBody>
        </p:sp>
        <p:sp>
          <p:nvSpPr>
            <p:cNvPr id="946" name="Freeform 945">
              <a:extLst>
                <a:ext uri="{FF2B5EF4-FFF2-40B4-BE49-F238E27FC236}">
                  <a16:creationId xmlns:a16="http://schemas.microsoft.com/office/drawing/2014/main" id="{4B3A7FFC-5413-F74E-B8FD-8B945D7BF442}"/>
                </a:ext>
              </a:extLst>
            </p:cNvPr>
            <p:cNvSpPr/>
            <p:nvPr/>
          </p:nvSpPr>
          <p:spPr>
            <a:xfrm>
              <a:off x="12053239" y="2148131"/>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6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8453"/>
                    <a:pt x="1484" y="5785"/>
                    <a:pt x="12329" y="2166"/>
                  </a:cubicBezTo>
                  <a:close/>
                </a:path>
              </a:pathLst>
            </a:custGeom>
            <a:solidFill>
              <a:srgbClr val="7EB4B4"/>
            </a:solidFill>
            <a:ln w="18073" cap="flat">
              <a:noFill/>
              <a:prstDash val="solid"/>
              <a:miter/>
            </a:ln>
          </p:spPr>
          <p:txBody>
            <a:bodyPr rtlCol="0" anchor="ctr"/>
            <a:lstStyle/>
            <a:p>
              <a:endParaRPr lang="en-US"/>
            </a:p>
          </p:txBody>
        </p:sp>
        <p:sp>
          <p:nvSpPr>
            <p:cNvPr id="953" name="Freeform 952">
              <a:extLst>
                <a:ext uri="{FF2B5EF4-FFF2-40B4-BE49-F238E27FC236}">
                  <a16:creationId xmlns:a16="http://schemas.microsoft.com/office/drawing/2014/main" id="{36252B8F-8A70-FB41-8D3E-166C76B1D1A1}"/>
                </a:ext>
              </a:extLst>
            </p:cNvPr>
            <p:cNvSpPr/>
            <p:nvPr userDrawn="1"/>
          </p:nvSpPr>
          <p:spPr>
            <a:xfrm>
              <a:off x="11144898" y="2450343"/>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3 h 120149"/>
                <a:gd name="connsiteX5" fmla="*/ 65752 w 76952"/>
                <a:gd name="connsiteY5" fmla="*/ 117983 h 120149"/>
                <a:gd name="connsiteX6" fmla="*/ 38640 w 76952"/>
                <a:gd name="connsiteY6" fmla="*/ 108935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3"/>
                  </a:cubicBezTo>
                  <a:lnTo>
                    <a:pt x="65752" y="117983"/>
                  </a:lnTo>
                  <a:cubicBezTo>
                    <a:pt x="56715" y="123413"/>
                    <a:pt x="44062" y="117983"/>
                    <a:pt x="38640" y="108935"/>
                  </a:cubicBezTo>
                  <a:lnTo>
                    <a:pt x="2491" y="29311"/>
                  </a:lnTo>
                  <a:cubicBezTo>
                    <a:pt x="-2931" y="18453"/>
                    <a:pt x="684" y="7595"/>
                    <a:pt x="11529" y="2166"/>
                  </a:cubicBezTo>
                  <a:close/>
                </a:path>
              </a:pathLst>
            </a:custGeom>
            <a:solidFill>
              <a:srgbClr val="7EB4B4"/>
            </a:solidFill>
            <a:ln w="18073" cap="flat">
              <a:noFill/>
              <a:prstDash val="solid"/>
              <a:miter/>
            </a:ln>
          </p:spPr>
          <p:txBody>
            <a:bodyPr rtlCol="0" anchor="ctr"/>
            <a:lstStyle/>
            <a:p>
              <a:endParaRPr lang="en-US"/>
            </a:p>
          </p:txBody>
        </p:sp>
        <p:sp>
          <p:nvSpPr>
            <p:cNvPr id="954" name="Freeform 953">
              <a:extLst>
                <a:ext uri="{FF2B5EF4-FFF2-40B4-BE49-F238E27FC236}">
                  <a16:creationId xmlns:a16="http://schemas.microsoft.com/office/drawing/2014/main" id="{4BB26C89-7F81-784D-9719-47F08BE7A1E5}"/>
                </a:ext>
              </a:extLst>
            </p:cNvPr>
            <p:cNvSpPr/>
            <p:nvPr/>
          </p:nvSpPr>
          <p:spPr>
            <a:xfrm>
              <a:off x="11163656" y="2754721"/>
              <a:ext cx="39763" cy="121246"/>
            </a:xfrm>
            <a:custGeom>
              <a:avLst/>
              <a:gdLst>
                <a:gd name="connsiteX0" fmla="*/ 39763 w 39763"/>
                <a:gd name="connsiteY0" fmla="*/ 19906 h 121246"/>
                <a:gd name="connsiteX1" fmla="*/ 39763 w 39763"/>
                <a:gd name="connsiteY1" fmla="*/ 101341 h 121246"/>
                <a:gd name="connsiteX2" fmla="*/ 19882 w 39763"/>
                <a:gd name="connsiteY2" fmla="*/ 121246 h 121246"/>
                <a:gd name="connsiteX3" fmla="*/ 19882 w 39763"/>
                <a:gd name="connsiteY3" fmla="*/ 121246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3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3" y="19906"/>
                  </a:moveTo>
                  <a:lnTo>
                    <a:pt x="39763" y="101341"/>
                  </a:lnTo>
                  <a:cubicBezTo>
                    <a:pt x="39763" y="112198"/>
                    <a:pt x="30726" y="121246"/>
                    <a:pt x="19882" y="121246"/>
                  </a:cubicBezTo>
                  <a:lnTo>
                    <a:pt x="19882" y="121246"/>
                  </a:lnTo>
                  <a:cubicBezTo>
                    <a:pt x="9037" y="121246"/>
                    <a:pt x="0" y="112198"/>
                    <a:pt x="0" y="101341"/>
                  </a:cubicBezTo>
                  <a:lnTo>
                    <a:pt x="0" y="19906"/>
                  </a:lnTo>
                  <a:cubicBezTo>
                    <a:pt x="0" y="9048"/>
                    <a:pt x="9037" y="0"/>
                    <a:pt x="19882" y="0"/>
                  </a:cubicBezTo>
                  <a:lnTo>
                    <a:pt x="19882" y="0"/>
                  </a:lnTo>
                  <a:cubicBezTo>
                    <a:pt x="28919" y="0"/>
                    <a:pt x="39763" y="9048"/>
                    <a:pt x="39763" y="19906"/>
                  </a:cubicBezTo>
                  <a:close/>
                </a:path>
              </a:pathLst>
            </a:custGeom>
            <a:solidFill>
              <a:srgbClr val="7EB4B4"/>
            </a:solidFill>
            <a:ln w="18073" cap="flat">
              <a:noFill/>
              <a:prstDash val="solid"/>
              <a:miter/>
            </a:ln>
          </p:spPr>
          <p:txBody>
            <a:bodyPr rtlCol="0" anchor="ctr"/>
            <a:lstStyle/>
            <a:p>
              <a:endParaRPr lang="en-US"/>
            </a:p>
          </p:txBody>
        </p:sp>
        <p:sp>
          <p:nvSpPr>
            <p:cNvPr id="955" name="Freeform 954">
              <a:extLst>
                <a:ext uri="{FF2B5EF4-FFF2-40B4-BE49-F238E27FC236}">
                  <a16:creationId xmlns:a16="http://schemas.microsoft.com/office/drawing/2014/main" id="{D66FB89B-AE98-A34F-85C7-4E1857BDAE80}"/>
                </a:ext>
              </a:extLst>
            </p:cNvPr>
            <p:cNvSpPr/>
            <p:nvPr/>
          </p:nvSpPr>
          <p:spPr>
            <a:xfrm>
              <a:off x="11144898" y="3058386"/>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3 h 120149"/>
                <a:gd name="connsiteX5" fmla="*/ 65752 w 76952"/>
                <a:gd name="connsiteY5" fmla="*/ 117983 h 120149"/>
                <a:gd name="connsiteX6" fmla="*/ 38640 w 76952"/>
                <a:gd name="connsiteY6" fmla="*/ 108935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3"/>
                  </a:cubicBezTo>
                  <a:lnTo>
                    <a:pt x="65752" y="117983"/>
                  </a:lnTo>
                  <a:cubicBezTo>
                    <a:pt x="56715" y="123413"/>
                    <a:pt x="44062" y="117983"/>
                    <a:pt x="38640" y="108935"/>
                  </a:cubicBezTo>
                  <a:lnTo>
                    <a:pt x="2491" y="29311"/>
                  </a:lnTo>
                  <a:cubicBezTo>
                    <a:pt x="-2931" y="16643"/>
                    <a:pt x="684" y="5785"/>
                    <a:pt x="11529" y="2166"/>
                  </a:cubicBezTo>
                  <a:close/>
                </a:path>
              </a:pathLst>
            </a:custGeom>
            <a:solidFill>
              <a:srgbClr val="7EB4B4"/>
            </a:solidFill>
            <a:ln w="18073" cap="flat">
              <a:noFill/>
              <a:prstDash val="solid"/>
              <a:miter/>
            </a:ln>
          </p:spPr>
          <p:txBody>
            <a:bodyPr rtlCol="0" anchor="ctr"/>
            <a:lstStyle/>
            <a:p>
              <a:endParaRPr lang="en-US"/>
            </a:p>
          </p:txBody>
        </p:sp>
        <p:sp>
          <p:nvSpPr>
            <p:cNvPr id="956" name="Freeform 955">
              <a:extLst>
                <a:ext uri="{FF2B5EF4-FFF2-40B4-BE49-F238E27FC236}">
                  <a16:creationId xmlns:a16="http://schemas.microsoft.com/office/drawing/2014/main" id="{97877699-8872-D844-A370-7EA36DCACA83}"/>
                </a:ext>
              </a:extLst>
            </p:cNvPr>
            <p:cNvSpPr/>
            <p:nvPr userDrawn="1"/>
          </p:nvSpPr>
          <p:spPr>
            <a:xfrm>
              <a:off x="11465498" y="2450699"/>
              <a:ext cx="39763" cy="121246"/>
            </a:xfrm>
            <a:custGeom>
              <a:avLst/>
              <a:gdLst>
                <a:gd name="connsiteX0" fmla="*/ 39764 w 39763"/>
                <a:gd name="connsiteY0" fmla="*/ 19906 h 121246"/>
                <a:gd name="connsiteX1" fmla="*/ 39764 w 39763"/>
                <a:gd name="connsiteY1" fmla="*/ 101341 h 121246"/>
                <a:gd name="connsiteX2" fmla="*/ 19882 w 39763"/>
                <a:gd name="connsiteY2" fmla="*/ 121247 h 121246"/>
                <a:gd name="connsiteX3" fmla="*/ 19882 w 39763"/>
                <a:gd name="connsiteY3" fmla="*/ 121247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9"/>
                    <a:pt x="30727" y="121247"/>
                    <a:pt x="19882" y="121247"/>
                  </a:cubicBezTo>
                  <a:lnTo>
                    <a:pt x="19882" y="121247"/>
                  </a:lnTo>
                  <a:cubicBezTo>
                    <a:pt x="9037" y="121247"/>
                    <a:pt x="0" y="112199"/>
                    <a:pt x="0" y="101341"/>
                  </a:cubicBezTo>
                  <a:lnTo>
                    <a:pt x="0" y="19906"/>
                  </a:lnTo>
                  <a:cubicBezTo>
                    <a:pt x="0" y="9048"/>
                    <a:pt x="9037" y="0"/>
                    <a:pt x="19882" y="0"/>
                  </a:cubicBezTo>
                  <a:lnTo>
                    <a:pt x="19882" y="0"/>
                  </a:lnTo>
                  <a:cubicBezTo>
                    <a:pt x="30727" y="0"/>
                    <a:pt x="39764" y="9048"/>
                    <a:pt x="39764" y="19906"/>
                  </a:cubicBezTo>
                  <a:close/>
                </a:path>
              </a:pathLst>
            </a:custGeom>
            <a:solidFill>
              <a:srgbClr val="7EB4B4"/>
            </a:solidFill>
            <a:ln w="18073" cap="flat">
              <a:noFill/>
              <a:prstDash val="solid"/>
              <a:miter/>
            </a:ln>
          </p:spPr>
          <p:txBody>
            <a:bodyPr rtlCol="0" anchor="ctr"/>
            <a:lstStyle/>
            <a:p>
              <a:endParaRPr lang="en-US"/>
            </a:p>
          </p:txBody>
        </p:sp>
        <p:sp>
          <p:nvSpPr>
            <p:cNvPr id="957" name="Freeform 956">
              <a:extLst>
                <a:ext uri="{FF2B5EF4-FFF2-40B4-BE49-F238E27FC236}">
                  <a16:creationId xmlns:a16="http://schemas.microsoft.com/office/drawing/2014/main" id="{FA259A94-E56A-3B47-89F9-6B67103E91C6}"/>
                </a:ext>
              </a:extLst>
            </p:cNvPr>
            <p:cNvSpPr/>
            <p:nvPr/>
          </p:nvSpPr>
          <p:spPr>
            <a:xfrm>
              <a:off x="11750390" y="2450343"/>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3 h 120149"/>
                <a:gd name="connsiteX5" fmla="*/ 65752 w 76952"/>
                <a:gd name="connsiteY5" fmla="*/ 117983 h 120149"/>
                <a:gd name="connsiteX6" fmla="*/ 38640 w 76952"/>
                <a:gd name="connsiteY6" fmla="*/ 108935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3"/>
                  </a:cubicBezTo>
                  <a:lnTo>
                    <a:pt x="65752" y="117983"/>
                  </a:lnTo>
                  <a:cubicBezTo>
                    <a:pt x="56715" y="123413"/>
                    <a:pt x="44062" y="117983"/>
                    <a:pt x="38640" y="108935"/>
                  </a:cubicBezTo>
                  <a:lnTo>
                    <a:pt x="2491" y="29311"/>
                  </a:lnTo>
                  <a:cubicBezTo>
                    <a:pt x="-2931" y="18453"/>
                    <a:pt x="684" y="7595"/>
                    <a:pt x="11529" y="2166"/>
                  </a:cubicBezTo>
                  <a:close/>
                </a:path>
              </a:pathLst>
            </a:custGeom>
            <a:solidFill>
              <a:srgbClr val="7EB4B4"/>
            </a:solidFill>
            <a:ln w="18073" cap="flat">
              <a:noFill/>
              <a:prstDash val="solid"/>
              <a:miter/>
            </a:ln>
          </p:spPr>
          <p:txBody>
            <a:bodyPr rtlCol="0" anchor="ctr"/>
            <a:lstStyle/>
            <a:p>
              <a:endParaRPr lang="en-US"/>
            </a:p>
          </p:txBody>
        </p:sp>
        <p:sp>
          <p:nvSpPr>
            <p:cNvPr id="958" name="Freeform 957">
              <a:extLst>
                <a:ext uri="{FF2B5EF4-FFF2-40B4-BE49-F238E27FC236}">
                  <a16:creationId xmlns:a16="http://schemas.microsoft.com/office/drawing/2014/main" id="{B5502FFE-8478-7643-AC7D-7E77CE6A777C}"/>
                </a:ext>
              </a:extLst>
            </p:cNvPr>
            <p:cNvSpPr/>
            <p:nvPr/>
          </p:nvSpPr>
          <p:spPr>
            <a:xfrm>
              <a:off x="12053239" y="2450343"/>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3 h 120149"/>
                <a:gd name="connsiteX5" fmla="*/ 66552 w 77752"/>
                <a:gd name="connsiteY5" fmla="*/ 117983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solidFill>
              <a:srgbClr val="7EB4B4"/>
            </a:solidFill>
            <a:ln w="18073" cap="flat">
              <a:noFill/>
              <a:prstDash val="solid"/>
              <a:miter/>
            </a:ln>
          </p:spPr>
          <p:txBody>
            <a:bodyPr rtlCol="0" anchor="ctr"/>
            <a:lstStyle/>
            <a:p>
              <a:endParaRPr lang="en-US"/>
            </a:p>
          </p:txBody>
        </p:sp>
        <p:sp>
          <p:nvSpPr>
            <p:cNvPr id="959" name="Freeform 958">
              <a:extLst>
                <a:ext uri="{FF2B5EF4-FFF2-40B4-BE49-F238E27FC236}">
                  <a16:creationId xmlns:a16="http://schemas.microsoft.com/office/drawing/2014/main" id="{255D270D-B674-5A4F-93E6-656363F2C278}"/>
                </a:ext>
              </a:extLst>
            </p:cNvPr>
            <p:cNvSpPr/>
            <p:nvPr/>
          </p:nvSpPr>
          <p:spPr>
            <a:xfrm>
              <a:off x="11447747" y="2754364"/>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90" y="90839"/>
                  </a:lnTo>
                  <a:cubicBezTo>
                    <a:pt x="81012" y="99887"/>
                    <a:pt x="75590" y="112554"/>
                    <a:pt x="66552" y="117984"/>
                  </a:cubicBezTo>
                  <a:lnTo>
                    <a:pt x="66552" y="117984"/>
                  </a:lnTo>
                  <a:cubicBezTo>
                    <a:pt x="57515" y="123412"/>
                    <a:pt x="44863" y="117984"/>
                    <a:pt x="39441" y="108935"/>
                  </a:cubicBezTo>
                  <a:lnTo>
                    <a:pt x="3292" y="29311"/>
                  </a:lnTo>
                  <a:cubicBezTo>
                    <a:pt x="-3938" y="18453"/>
                    <a:pt x="1484" y="7595"/>
                    <a:pt x="12329" y="2166"/>
                  </a:cubicBezTo>
                  <a:close/>
                </a:path>
              </a:pathLst>
            </a:custGeom>
            <a:solidFill>
              <a:srgbClr val="7EB4B4"/>
            </a:solidFill>
            <a:ln w="18073" cap="flat">
              <a:noFill/>
              <a:prstDash val="solid"/>
              <a:miter/>
            </a:ln>
          </p:spPr>
          <p:txBody>
            <a:bodyPr rtlCol="0" anchor="ctr"/>
            <a:lstStyle/>
            <a:p>
              <a:endParaRPr lang="en-US"/>
            </a:p>
          </p:txBody>
        </p:sp>
        <p:sp>
          <p:nvSpPr>
            <p:cNvPr id="960" name="Freeform 959">
              <a:extLst>
                <a:ext uri="{FF2B5EF4-FFF2-40B4-BE49-F238E27FC236}">
                  <a16:creationId xmlns:a16="http://schemas.microsoft.com/office/drawing/2014/main" id="{9ED5F75A-0569-474B-AE5C-7443FEEF3CF3}"/>
                </a:ext>
              </a:extLst>
            </p:cNvPr>
            <p:cNvSpPr/>
            <p:nvPr/>
          </p:nvSpPr>
          <p:spPr>
            <a:xfrm>
              <a:off x="11750390" y="2754364"/>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4"/>
                    <a:pt x="65752" y="117984"/>
                  </a:cubicBezTo>
                  <a:lnTo>
                    <a:pt x="65752" y="117984"/>
                  </a:lnTo>
                  <a:cubicBezTo>
                    <a:pt x="56715" y="123412"/>
                    <a:pt x="44062" y="117984"/>
                    <a:pt x="38640" y="108935"/>
                  </a:cubicBezTo>
                  <a:lnTo>
                    <a:pt x="2491" y="29311"/>
                  </a:lnTo>
                  <a:cubicBezTo>
                    <a:pt x="-2931" y="18453"/>
                    <a:pt x="684" y="7595"/>
                    <a:pt x="11529" y="2166"/>
                  </a:cubicBezTo>
                  <a:close/>
                </a:path>
              </a:pathLst>
            </a:custGeom>
            <a:solidFill>
              <a:srgbClr val="7EB4B4"/>
            </a:solidFill>
            <a:ln w="18073" cap="flat">
              <a:noFill/>
              <a:prstDash val="solid"/>
              <a:miter/>
            </a:ln>
          </p:spPr>
          <p:txBody>
            <a:bodyPr rtlCol="0" anchor="ctr"/>
            <a:lstStyle/>
            <a:p>
              <a:endParaRPr lang="en-US"/>
            </a:p>
          </p:txBody>
        </p:sp>
        <p:sp>
          <p:nvSpPr>
            <p:cNvPr id="961" name="Freeform 960">
              <a:extLst>
                <a:ext uri="{FF2B5EF4-FFF2-40B4-BE49-F238E27FC236}">
                  <a16:creationId xmlns:a16="http://schemas.microsoft.com/office/drawing/2014/main" id="{030508B6-4AE3-834D-9F66-EDC00F0C0849}"/>
                </a:ext>
              </a:extLst>
            </p:cNvPr>
            <p:cNvSpPr/>
            <p:nvPr/>
          </p:nvSpPr>
          <p:spPr>
            <a:xfrm>
              <a:off x="11447747" y="3058386"/>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3 h 120149"/>
                <a:gd name="connsiteX5" fmla="*/ 66552 w 77752"/>
                <a:gd name="connsiteY5" fmla="*/ 117983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6643"/>
                    <a:pt x="1484" y="5785"/>
                    <a:pt x="12329" y="2166"/>
                  </a:cubicBezTo>
                  <a:close/>
                </a:path>
              </a:pathLst>
            </a:custGeom>
            <a:solidFill>
              <a:srgbClr val="7EB4B4"/>
            </a:solidFill>
            <a:ln w="18073" cap="flat">
              <a:noFill/>
              <a:prstDash val="solid"/>
              <a:miter/>
            </a:ln>
          </p:spPr>
          <p:txBody>
            <a:bodyPr rtlCol="0" anchor="ctr"/>
            <a:lstStyle/>
            <a:p>
              <a:endParaRPr lang="en-US"/>
            </a:p>
          </p:txBody>
        </p:sp>
        <p:sp>
          <p:nvSpPr>
            <p:cNvPr id="962" name="Freeform 961">
              <a:extLst>
                <a:ext uri="{FF2B5EF4-FFF2-40B4-BE49-F238E27FC236}">
                  <a16:creationId xmlns:a16="http://schemas.microsoft.com/office/drawing/2014/main" id="{F46556BB-EA5B-7C47-9965-97C0E82B4F1F}"/>
                </a:ext>
              </a:extLst>
            </p:cNvPr>
            <p:cNvSpPr/>
            <p:nvPr/>
          </p:nvSpPr>
          <p:spPr>
            <a:xfrm>
              <a:off x="12072798" y="2754721"/>
              <a:ext cx="39763" cy="121246"/>
            </a:xfrm>
            <a:custGeom>
              <a:avLst/>
              <a:gdLst>
                <a:gd name="connsiteX0" fmla="*/ 39764 w 39763"/>
                <a:gd name="connsiteY0" fmla="*/ 19906 h 121246"/>
                <a:gd name="connsiteX1" fmla="*/ 39764 w 39763"/>
                <a:gd name="connsiteY1" fmla="*/ 101341 h 121246"/>
                <a:gd name="connsiteX2" fmla="*/ 19882 w 39763"/>
                <a:gd name="connsiteY2" fmla="*/ 121246 h 121246"/>
                <a:gd name="connsiteX3" fmla="*/ 19882 w 39763"/>
                <a:gd name="connsiteY3" fmla="*/ 121246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8"/>
                    <a:pt x="30727" y="121246"/>
                    <a:pt x="19882" y="121246"/>
                  </a:cubicBezTo>
                  <a:lnTo>
                    <a:pt x="19882" y="121246"/>
                  </a:lnTo>
                  <a:cubicBezTo>
                    <a:pt x="9037" y="121246"/>
                    <a:pt x="0" y="112198"/>
                    <a:pt x="0" y="101341"/>
                  </a:cubicBezTo>
                  <a:lnTo>
                    <a:pt x="0" y="19906"/>
                  </a:lnTo>
                  <a:cubicBezTo>
                    <a:pt x="0" y="9048"/>
                    <a:pt x="9037" y="0"/>
                    <a:pt x="19882" y="0"/>
                  </a:cubicBezTo>
                  <a:lnTo>
                    <a:pt x="19882" y="0"/>
                  </a:lnTo>
                  <a:cubicBezTo>
                    <a:pt x="28919" y="0"/>
                    <a:pt x="39764" y="9048"/>
                    <a:pt x="39764" y="19906"/>
                  </a:cubicBezTo>
                  <a:close/>
                </a:path>
              </a:pathLst>
            </a:custGeom>
            <a:solidFill>
              <a:srgbClr val="7EB4B4"/>
            </a:solidFill>
            <a:ln w="18073" cap="flat">
              <a:noFill/>
              <a:prstDash val="solid"/>
              <a:miter/>
            </a:ln>
          </p:spPr>
          <p:txBody>
            <a:bodyPr rtlCol="0" anchor="ctr"/>
            <a:lstStyle/>
            <a:p>
              <a:endParaRPr lang="en-US"/>
            </a:p>
          </p:txBody>
        </p:sp>
        <p:sp>
          <p:nvSpPr>
            <p:cNvPr id="963" name="Freeform 962">
              <a:extLst>
                <a:ext uri="{FF2B5EF4-FFF2-40B4-BE49-F238E27FC236}">
                  <a16:creationId xmlns:a16="http://schemas.microsoft.com/office/drawing/2014/main" id="{727BEB46-0B52-824E-A089-06DF9DB50462}"/>
                </a:ext>
              </a:extLst>
            </p:cNvPr>
            <p:cNvSpPr/>
            <p:nvPr/>
          </p:nvSpPr>
          <p:spPr>
            <a:xfrm>
              <a:off x="11769148" y="3058543"/>
              <a:ext cx="39763" cy="121445"/>
            </a:xfrm>
            <a:custGeom>
              <a:avLst/>
              <a:gdLst>
                <a:gd name="connsiteX0" fmla="*/ 39763 w 39763"/>
                <a:gd name="connsiteY0" fmla="*/ 20105 h 121445"/>
                <a:gd name="connsiteX1" fmla="*/ 39763 w 39763"/>
                <a:gd name="connsiteY1" fmla="*/ 101539 h 121445"/>
                <a:gd name="connsiteX2" fmla="*/ 19882 w 39763"/>
                <a:gd name="connsiteY2" fmla="*/ 121446 h 121445"/>
                <a:gd name="connsiteX3" fmla="*/ 19882 w 39763"/>
                <a:gd name="connsiteY3" fmla="*/ 121446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3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3" y="20105"/>
                  </a:moveTo>
                  <a:lnTo>
                    <a:pt x="39763" y="101539"/>
                  </a:lnTo>
                  <a:cubicBezTo>
                    <a:pt x="39763" y="112397"/>
                    <a:pt x="30726" y="121446"/>
                    <a:pt x="19882" y="121446"/>
                  </a:cubicBezTo>
                  <a:lnTo>
                    <a:pt x="19882" y="121446"/>
                  </a:lnTo>
                  <a:cubicBezTo>
                    <a:pt x="9037" y="121446"/>
                    <a:pt x="0" y="112397"/>
                    <a:pt x="0" y="101539"/>
                  </a:cubicBezTo>
                  <a:lnTo>
                    <a:pt x="0" y="20105"/>
                  </a:lnTo>
                  <a:cubicBezTo>
                    <a:pt x="0" y="9247"/>
                    <a:pt x="9037" y="199"/>
                    <a:pt x="19882" y="199"/>
                  </a:cubicBezTo>
                  <a:lnTo>
                    <a:pt x="19882" y="199"/>
                  </a:lnTo>
                  <a:cubicBezTo>
                    <a:pt x="30726" y="-1611"/>
                    <a:pt x="39763" y="9247"/>
                    <a:pt x="39763" y="20105"/>
                  </a:cubicBezTo>
                  <a:close/>
                </a:path>
              </a:pathLst>
            </a:custGeom>
            <a:solidFill>
              <a:srgbClr val="7EB4B4"/>
            </a:solidFill>
            <a:ln w="18073" cap="flat">
              <a:noFill/>
              <a:prstDash val="solid"/>
              <a:miter/>
            </a:ln>
          </p:spPr>
          <p:txBody>
            <a:bodyPr rtlCol="0" anchor="ctr"/>
            <a:lstStyle/>
            <a:p>
              <a:endParaRPr lang="en-US"/>
            </a:p>
          </p:txBody>
        </p:sp>
        <p:sp>
          <p:nvSpPr>
            <p:cNvPr id="964" name="Freeform 963">
              <a:extLst>
                <a:ext uri="{FF2B5EF4-FFF2-40B4-BE49-F238E27FC236}">
                  <a16:creationId xmlns:a16="http://schemas.microsoft.com/office/drawing/2014/main" id="{0E392070-0978-2447-9162-1442184E87BD}"/>
                </a:ext>
              </a:extLst>
            </p:cNvPr>
            <p:cNvSpPr/>
            <p:nvPr/>
          </p:nvSpPr>
          <p:spPr>
            <a:xfrm>
              <a:off x="12053239" y="3058386"/>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3 h 120149"/>
                <a:gd name="connsiteX5" fmla="*/ 66552 w 77752"/>
                <a:gd name="connsiteY5" fmla="*/ 117983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6643"/>
                    <a:pt x="1484" y="5785"/>
                    <a:pt x="12329" y="2166"/>
                  </a:cubicBezTo>
                  <a:close/>
                </a:path>
              </a:pathLst>
            </a:custGeom>
            <a:solidFill>
              <a:srgbClr val="7EB4B4"/>
            </a:solidFill>
            <a:ln w="18073" cap="flat">
              <a:noFill/>
              <a:prstDash val="solid"/>
              <a:miter/>
            </a:ln>
          </p:spPr>
          <p:txBody>
            <a:bodyPr rtlCol="0" anchor="ctr"/>
            <a:lstStyle/>
            <a:p>
              <a:endParaRPr lang="en-US"/>
            </a:p>
          </p:txBody>
        </p:sp>
        <p:sp>
          <p:nvSpPr>
            <p:cNvPr id="971" name="Freeform 970">
              <a:extLst>
                <a:ext uri="{FF2B5EF4-FFF2-40B4-BE49-F238E27FC236}">
                  <a16:creationId xmlns:a16="http://schemas.microsoft.com/office/drawing/2014/main" id="{7F536425-B2D4-454E-95D8-FAB2D260289A}"/>
                </a:ext>
              </a:extLst>
            </p:cNvPr>
            <p:cNvSpPr/>
            <p:nvPr userDrawn="1"/>
          </p:nvSpPr>
          <p:spPr>
            <a:xfrm>
              <a:off x="11144898" y="3360597"/>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4"/>
                    <a:pt x="65752" y="117984"/>
                  </a:cubicBezTo>
                  <a:lnTo>
                    <a:pt x="65752" y="117984"/>
                  </a:lnTo>
                  <a:cubicBezTo>
                    <a:pt x="56715" y="123412"/>
                    <a:pt x="44062" y="117984"/>
                    <a:pt x="38640" y="108935"/>
                  </a:cubicBezTo>
                  <a:lnTo>
                    <a:pt x="2491" y="29311"/>
                  </a:lnTo>
                  <a:cubicBezTo>
                    <a:pt x="-2931" y="18453"/>
                    <a:pt x="684" y="7595"/>
                    <a:pt x="11529" y="2166"/>
                  </a:cubicBezTo>
                  <a:close/>
                </a:path>
              </a:pathLst>
            </a:custGeom>
            <a:solidFill>
              <a:srgbClr val="7EB4B4"/>
            </a:solidFill>
            <a:ln w="18073" cap="flat">
              <a:noFill/>
              <a:prstDash val="solid"/>
              <a:miter/>
            </a:ln>
          </p:spPr>
          <p:txBody>
            <a:bodyPr rtlCol="0" anchor="ctr"/>
            <a:lstStyle/>
            <a:p>
              <a:endParaRPr lang="en-US"/>
            </a:p>
          </p:txBody>
        </p:sp>
        <p:sp>
          <p:nvSpPr>
            <p:cNvPr id="972" name="Freeform 971">
              <a:extLst>
                <a:ext uri="{FF2B5EF4-FFF2-40B4-BE49-F238E27FC236}">
                  <a16:creationId xmlns:a16="http://schemas.microsoft.com/office/drawing/2014/main" id="{A47C3505-CEFA-C94D-B876-870D83D3E884}"/>
                </a:ext>
              </a:extLst>
            </p:cNvPr>
            <p:cNvSpPr/>
            <p:nvPr/>
          </p:nvSpPr>
          <p:spPr>
            <a:xfrm>
              <a:off x="11163656" y="3664776"/>
              <a:ext cx="39763" cy="121445"/>
            </a:xfrm>
            <a:custGeom>
              <a:avLst/>
              <a:gdLst>
                <a:gd name="connsiteX0" fmla="*/ 39763 w 39763"/>
                <a:gd name="connsiteY0" fmla="*/ 20105 h 121445"/>
                <a:gd name="connsiteX1" fmla="*/ 39763 w 39763"/>
                <a:gd name="connsiteY1" fmla="*/ 101539 h 121445"/>
                <a:gd name="connsiteX2" fmla="*/ 19882 w 39763"/>
                <a:gd name="connsiteY2" fmla="*/ 121446 h 121445"/>
                <a:gd name="connsiteX3" fmla="*/ 19882 w 39763"/>
                <a:gd name="connsiteY3" fmla="*/ 121446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3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3" y="20105"/>
                  </a:moveTo>
                  <a:lnTo>
                    <a:pt x="39763" y="101539"/>
                  </a:lnTo>
                  <a:cubicBezTo>
                    <a:pt x="39763" y="112397"/>
                    <a:pt x="30726" y="121446"/>
                    <a:pt x="19882" y="121446"/>
                  </a:cubicBezTo>
                  <a:lnTo>
                    <a:pt x="19882" y="121446"/>
                  </a:lnTo>
                  <a:cubicBezTo>
                    <a:pt x="9037" y="121446"/>
                    <a:pt x="0" y="112397"/>
                    <a:pt x="0" y="101539"/>
                  </a:cubicBezTo>
                  <a:lnTo>
                    <a:pt x="0" y="20105"/>
                  </a:lnTo>
                  <a:cubicBezTo>
                    <a:pt x="0" y="9247"/>
                    <a:pt x="9037" y="199"/>
                    <a:pt x="19882" y="199"/>
                  </a:cubicBezTo>
                  <a:lnTo>
                    <a:pt x="19882" y="199"/>
                  </a:lnTo>
                  <a:cubicBezTo>
                    <a:pt x="28919" y="-1611"/>
                    <a:pt x="39763" y="9247"/>
                    <a:pt x="39763" y="20105"/>
                  </a:cubicBezTo>
                  <a:close/>
                </a:path>
              </a:pathLst>
            </a:custGeom>
            <a:solidFill>
              <a:srgbClr val="7EB4B4"/>
            </a:solidFill>
            <a:ln w="18073" cap="flat">
              <a:noFill/>
              <a:prstDash val="solid"/>
              <a:miter/>
            </a:ln>
          </p:spPr>
          <p:txBody>
            <a:bodyPr rtlCol="0" anchor="ctr"/>
            <a:lstStyle/>
            <a:p>
              <a:endParaRPr lang="en-US"/>
            </a:p>
          </p:txBody>
        </p:sp>
        <p:sp>
          <p:nvSpPr>
            <p:cNvPr id="973" name="Freeform 972">
              <a:extLst>
                <a:ext uri="{FF2B5EF4-FFF2-40B4-BE49-F238E27FC236}">
                  <a16:creationId xmlns:a16="http://schemas.microsoft.com/office/drawing/2014/main" id="{F7C2F995-5E7A-0741-B261-8EBF1C727824}"/>
                </a:ext>
              </a:extLst>
            </p:cNvPr>
            <p:cNvSpPr/>
            <p:nvPr/>
          </p:nvSpPr>
          <p:spPr>
            <a:xfrm>
              <a:off x="11144898" y="3966830"/>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4"/>
                    <a:pt x="65752" y="117984"/>
                  </a:cubicBezTo>
                  <a:lnTo>
                    <a:pt x="65752" y="117984"/>
                  </a:lnTo>
                  <a:cubicBezTo>
                    <a:pt x="56715" y="123412"/>
                    <a:pt x="44062" y="117984"/>
                    <a:pt x="38640" y="108935"/>
                  </a:cubicBezTo>
                  <a:lnTo>
                    <a:pt x="2491" y="29311"/>
                  </a:lnTo>
                  <a:cubicBezTo>
                    <a:pt x="-2931" y="18453"/>
                    <a:pt x="684" y="7595"/>
                    <a:pt x="11529" y="2166"/>
                  </a:cubicBezTo>
                  <a:close/>
                </a:path>
              </a:pathLst>
            </a:custGeom>
            <a:solidFill>
              <a:srgbClr val="7EB4B4"/>
            </a:solidFill>
            <a:ln w="18073" cap="flat">
              <a:noFill/>
              <a:prstDash val="solid"/>
              <a:miter/>
            </a:ln>
          </p:spPr>
          <p:txBody>
            <a:bodyPr rtlCol="0" anchor="ctr"/>
            <a:lstStyle/>
            <a:p>
              <a:endParaRPr lang="en-US"/>
            </a:p>
          </p:txBody>
        </p:sp>
        <p:sp>
          <p:nvSpPr>
            <p:cNvPr id="974" name="Freeform 973">
              <a:extLst>
                <a:ext uri="{FF2B5EF4-FFF2-40B4-BE49-F238E27FC236}">
                  <a16:creationId xmlns:a16="http://schemas.microsoft.com/office/drawing/2014/main" id="{56C436E0-7D5E-4441-825C-2D0A3BEFEA7F}"/>
                </a:ext>
              </a:extLst>
            </p:cNvPr>
            <p:cNvSpPr/>
            <p:nvPr userDrawn="1"/>
          </p:nvSpPr>
          <p:spPr>
            <a:xfrm>
              <a:off x="11465498" y="3360954"/>
              <a:ext cx="39763" cy="121246"/>
            </a:xfrm>
            <a:custGeom>
              <a:avLst/>
              <a:gdLst>
                <a:gd name="connsiteX0" fmla="*/ 39764 w 39763"/>
                <a:gd name="connsiteY0" fmla="*/ 19906 h 121246"/>
                <a:gd name="connsiteX1" fmla="*/ 39764 w 39763"/>
                <a:gd name="connsiteY1" fmla="*/ 101341 h 121246"/>
                <a:gd name="connsiteX2" fmla="*/ 19882 w 39763"/>
                <a:gd name="connsiteY2" fmla="*/ 121246 h 121246"/>
                <a:gd name="connsiteX3" fmla="*/ 19882 w 39763"/>
                <a:gd name="connsiteY3" fmla="*/ 121246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8"/>
                    <a:pt x="30727" y="121246"/>
                    <a:pt x="19882" y="121246"/>
                  </a:cubicBezTo>
                  <a:lnTo>
                    <a:pt x="19882" y="121246"/>
                  </a:lnTo>
                  <a:cubicBezTo>
                    <a:pt x="9037" y="121246"/>
                    <a:pt x="0" y="112198"/>
                    <a:pt x="0" y="101341"/>
                  </a:cubicBezTo>
                  <a:lnTo>
                    <a:pt x="0" y="19906"/>
                  </a:lnTo>
                  <a:cubicBezTo>
                    <a:pt x="0" y="9048"/>
                    <a:pt x="9037" y="0"/>
                    <a:pt x="19882" y="0"/>
                  </a:cubicBezTo>
                  <a:lnTo>
                    <a:pt x="19882" y="0"/>
                  </a:lnTo>
                  <a:cubicBezTo>
                    <a:pt x="30727" y="0"/>
                    <a:pt x="39764" y="9048"/>
                    <a:pt x="39764" y="19906"/>
                  </a:cubicBezTo>
                  <a:close/>
                </a:path>
              </a:pathLst>
            </a:custGeom>
            <a:solidFill>
              <a:srgbClr val="7EB4B4"/>
            </a:solidFill>
            <a:ln w="18073" cap="flat">
              <a:noFill/>
              <a:prstDash val="solid"/>
              <a:miter/>
            </a:ln>
          </p:spPr>
          <p:txBody>
            <a:bodyPr rtlCol="0" anchor="ctr"/>
            <a:lstStyle/>
            <a:p>
              <a:endParaRPr lang="en-US"/>
            </a:p>
          </p:txBody>
        </p:sp>
        <p:sp>
          <p:nvSpPr>
            <p:cNvPr id="975" name="Freeform 974">
              <a:extLst>
                <a:ext uri="{FF2B5EF4-FFF2-40B4-BE49-F238E27FC236}">
                  <a16:creationId xmlns:a16="http://schemas.microsoft.com/office/drawing/2014/main" id="{7ECF7D57-D43C-FA46-A6AC-D88D3C3DA601}"/>
                </a:ext>
              </a:extLst>
            </p:cNvPr>
            <p:cNvSpPr/>
            <p:nvPr/>
          </p:nvSpPr>
          <p:spPr>
            <a:xfrm>
              <a:off x="11750390" y="3360597"/>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4"/>
                    <a:pt x="65752" y="117984"/>
                  </a:cubicBezTo>
                  <a:lnTo>
                    <a:pt x="65752" y="117984"/>
                  </a:lnTo>
                  <a:cubicBezTo>
                    <a:pt x="56715" y="123412"/>
                    <a:pt x="44062" y="117984"/>
                    <a:pt x="38640" y="108935"/>
                  </a:cubicBezTo>
                  <a:lnTo>
                    <a:pt x="2491" y="29311"/>
                  </a:lnTo>
                  <a:cubicBezTo>
                    <a:pt x="-2931" y="18453"/>
                    <a:pt x="684" y="7595"/>
                    <a:pt x="11529" y="2166"/>
                  </a:cubicBezTo>
                  <a:close/>
                </a:path>
              </a:pathLst>
            </a:custGeom>
            <a:solidFill>
              <a:srgbClr val="7EB4B4"/>
            </a:solidFill>
            <a:ln w="18073" cap="flat">
              <a:noFill/>
              <a:prstDash val="solid"/>
              <a:miter/>
            </a:ln>
          </p:spPr>
          <p:txBody>
            <a:bodyPr rtlCol="0" anchor="ctr"/>
            <a:lstStyle/>
            <a:p>
              <a:endParaRPr lang="en-US"/>
            </a:p>
          </p:txBody>
        </p:sp>
        <p:sp>
          <p:nvSpPr>
            <p:cNvPr id="976" name="Freeform 975">
              <a:extLst>
                <a:ext uri="{FF2B5EF4-FFF2-40B4-BE49-F238E27FC236}">
                  <a16:creationId xmlns:a16="http://schemas.microsoft.com/office/drawing/2014/main" id="{AE0AD0F3-36CC-3B48-B35F-29A5568F4687}"/>
                </a:ext>
              </a:extLst>
            </p:cNvPr>
            <p:cNvSpPr/>
            <p:nvPr/>
          </p:nvSpPr>
          <p:spPr>
            <a:xfrm>
              <a:off x="12053239" y="3360597"/>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90" y="90839"/>
                  </a:lnTo>
                  <a:cubicBezTo>
                    <a:pt x="81012" y="99887"/>
                    <a:pt x="75590" y="112554"/>
                    <a:pt x="66552" y="117984"/>
                  </a:cubicBezTo>
                  <a:lnTo>
                    <a:pt x="66552" y="117984"/>
                  </a:lnTo>
                  <a:cubicBezTo>
                    <a:pt x="57515" y="123412"/>
                    <a:pt x="44863" y="117984"/>
                    <a:pt x="39441" y="108935"/>
                  </a:cubicBezTo>
                  <a:lnTo>
                    <a:pt x="3292" y="29311"/>
                  </a:lnTo>
                  <a:cubicBezTo>
                    <a:pt x="-3938" y="18453"/>
                    <a:pt x="1484" y="7595"/>
                    <a:pt x="12329" y="2166"/>
                  </a:cubicBezTo>
                  <a:close/>
                </a:path>
              </a:pathLst>
            </a:custGeom>
            <a:solidFill>
              <a:srgbClr val="7EB4B4"/>
            </a:solidFill>
            <a:ln w="18073" cap="flat">
              <a:noFill/>
              <a:prstDash val="solid"/>
              <a:miter/>
            </a:ln>
          </p:spPr>
          <p:txBody>
            <a:bodyPr rtlCol="0" anchor="ctr"/>
            <a:lstStyle/>
            <a:p>
              <a:endParaRPr lang="en-US"/>
            </a:p>
          </p:txBody>
        </p:sp>
        <p:sp>
          <p:nvSpPr>
            <p:cNvPr id="977" name="Freeform 976">
              <a:extLst>
                <a:ext uri="{FF2B5EF4-FFF2-40B4-BE49-F238E27FC236}">
                  <a16:creationId xmlns:a16="http://schemas.microsoft.com/office/drawing/2014/main" id="{28FB403A-0C5D-6B44-A573-2CA3ABFA8B0F}"/>
                </a:ext>
              </a:extLst>
            </p:cNvPr>
            <p:cNvSpPr/>
            <p:nvPr/>
          </p:nvSpPr>
          <p:spPr>
            <a:xfrm>
              <a:off x="11447747" y="3664618"/>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3 h 120149"/>
                <a:gd name="connsiteX5" fmla="*/ 66552 w 77752"/>
                <a:gd name="connsiteY5" fmla="*/ 117983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solidFill>
              <a:srgbClr val="7EB4B4"/>
            </a:solidFill>
            <a:ln w="18073" cap="flat">
              <a:noFill/>
              <a:prstDash val="solid"/>
              <a:miter/>
            </a:ln>
          </p:spPr>
          <p:txBody>
            <a:bodyPr rtlCol="0" anchor="ctr"/>
            <a:lstStyle/>
            <a:p>
              <a:endParaRPr lang="en-US"/>
            </a:p>
          </p:txBody>
        </p:sp>
        <p:sp>
          <p:nvSpPr>
            <p:cNvPr id="978" name="Freeform 977">
              <a:extLst>
                <a:ext uri="{FF2B5EF4-FFF2-40B4-BE49-F238E27FC236}">
                  <a16:creationId xmlns:a16="http://schemas.microsoft.com/office/drawing/2014/main" id="{A7A70A93-9EF1-2240-8BB5-1767303385C9}"/>
                </a:ext>
              </a:extLst>
            </p:cNvPr>
            <p:cNvSpPr/>
            <p:nvPr/>
          </p:nvSpPr>
          <p:spPr>
            <a:xfrm>
              <a:off x="11750390" y="3664618"/>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3 h 120149"/>
                <a:gd name="connsiteX5" fmla="*/ 65752 w 76952"/>
                <a:gd name="connsiteY5" fmla="*/ 117983 h 120149"/>
                <a:gd name="connsiteX6" fmla="*/ 38640 w 76952"/>
                <a:gd name="connsiteY6" fmla="*/ 108935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3"/>
                  </a:cubicBezTo>
                  <a:lnTo>
                    <a:pt x="65752" y="117983"/>
                  </a:lnTo>
                  <a:cubicBezTo>
                    <a:pt x="56715" y="123413"/>
                    <a:pt x="44062" y="117983"/>
                    <a:pt x="38640" y="108935"/>
                  </a:cubicBezTo>
                  <a:lnTo>
                    <a:pt x="2491" y="29311"/>
                  </a:lnTo>
                  <a:cubicBezTo>
                    <a:pt x="-2931" y="18453"/>
                    <a:pt x="684" y="7595"/>
                    <a:pt x="11529" y="2166"/>
                  </a:cubicBezTo>
                  <a:close/>
                </a:path>
              </a:pathLst>
            </a:custGeom>
            <a:solidFill>
              <a:srgbClr val="7EB4B4"/>
            </a:solidFill>
            <a:ln w="18073" cap="flat">
              <a:noFill/>
              <a:prstDash val="solid"/>
              <a:miter/>
            </a:ln>
          </p:spPr>
          <p:txBody>
            <a:bodyPr rtlCol="0" anchor="ctr"/>
            <a:lstStyle/>
            <a:p>
              <a:endParaRPr lang="en-US"/>
            </a:p>
          </p:txBody>
        </p:sp>
        <p:sp>
          <p:nvSpPr>
            <p:cNvPr id="979" name="Freeform 978">
              <a:extLst>
                <a:ext uri="{FF2B5EF4-FFF2-40B4-BE49-F238E27FC236}">
                  <a16:creationId xmlns:a16="http://schemas.microsoft.com/office/drawing/2014/main" id="{2435ED05-FBB1-ED4C-9830-D426CF3C4A7A}"/>
                </a:ext>
              </a:extLst>
            </p:cNvPr>
            <p:cNvSpPr/>
            <p:nvPr/>
          </p:nvSpPr>
          <p:spPr>
            <a:xfrm>
              <a:off x="11447747" y="3966830"/>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90" y="90839"/>
                  </a:lnTo>
                  <a:cubicBezTo>
                    <a:pt x="81012" y="99887"/>
                    <a:pt x="75590" y="112554"/>
                    <a:pt x="66552" y="117984"/>
                  </a:cubicBezTo>
                  <a:lnTo>
                    <a:pt x="66552" y="117984"/>
                  </a:lnTo>
                  <a:cubicBezTo>
                    <a:pt x="57515" y="123412"/>
                    <a:pt x="44863" y="117984"/>
                    <a:pt x="39441" y="108935"/>
                  </a:cubicBezTo>
                  <a:lnTo>
                    <a:pt x="3292" y="29311"/>
                  </a:lnTo>
                  <a:cubicBezTo>
                    <a:pt x="-3938" y="18453"/>
                    <a:pt x="1484" y="7595"/>
                    <a:pt x="12329" y="2166"/>
                  </a:cubicBezTo>
                  <a:close/>
                </a:path>
              </a:pathLst>
            </a:custGeom>
            <a:solidFill>
              <a:srgbClr val="7EB4B4"/>
            </a:solidFill>
            <a:ln w="18073" cap="flat">
              <a:noFill/>
              <a:prstDash val="solid"/>
              <a:miter/>
            </a:ln>
          </p:spPr>
          <p:txBody>
            <a:bodyPr rtlCol="0" anchor="ctr"/>
            <a:lstStyle/>
            <a:p>
              <a:endParaRPr lang="en-US"/>
            </a:p>
          </p:txBody>
        </p:sp>
        <p:sp>
          <p:nvSpPr>
            <p:cNvPr id="980" name="Freeform 979">
              <a:extLst>
                <a:ext uri="{FF2B5EF4-FFF2-40B4-BE49-F238E27FC236}">
                  <a16:creationId xmlns:a16="http://schemas.microsoft.com/office/drawing/2014/main" id="{95F6BBBB-F830-C644-AD22-08324E438E80}"/>
                </a:ext>
              </a:extLst>
            </p:cNvPr>
            <p:cNvSpPr/>
            <p:nvPr/>
          </p:nvSpPr>
          <p:spPr>
            <a:xfrm>
              <a:off x="12072798" y="3664776"/>
              <a:ext cx="39763" cy="121445"/>
            </a:xfrm>
            <a:custGeom>
              <a:avLst/>
              <a:gdLst>
                <a:gd name="connsiteX0" fmla="*/ 39764 w 39763"/>
                <a:gd name="connsiteY0" fmla="*/ 20105 h 121445"/>
                <a:gd name="connsiteX1" fmla="*/ 39764 w 39763"/>
                <a:gd name="connsiteY1" fmla="*/ 101539 h 121445"/>
                <a:gd name="connsiteX2" fmla="*/ 19882 w 39763"/>
                <a:gd name="connsiteY2" fmla="*/ 121446 h 121445"/>
                <a:gd name="connsiteX3" fmla="*/ 19882 w 39763"/>
                <a:gd name="connsiteY3" fmla="*/ 121446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7" y="121446"/>
                    <a:pt x="19882" y="121446"/>
                  </a:cubicBezTo>
                  <a:lnTo>
                    <a:pt x="19882" y="121446"/>
                  </a:lnTo>
                  <a:cubicBezTo>
                    <a:pt x="9037" y="121446"/>
                    <a:pt x="0" y="112397"/>
                    <a:pt x="0" y="101539"/>
                  </a:cubicBezTo>
                  <a:lnTo>
                    <a:pt x="0" y="20105"/>
                  </a:lnTo>
                  <a:cubicBezTo>
                    <a:pt x="0" y="9247"/>
                    <a:pt x="9037" y="199"/>
                    <a:pt x="19882" y="199"/>
                  </a:cubicBezTo>
                  <a:lnTo>
                    <a:pt x="19882" y="199"/>
                  </a:lnTo>
                  <a:cubicBezTo>
                    <a:pt x="28919" y="-1611"/>
                    <a:pt x="39764" y="9247"/>
                    <a:pt x="39764" y="20105"/>
                  </a:cubicBezTo>
                  <a:close/>
                </a:path>
              </a:pathLst>
            </a:custGeom>
            <a:solidFill>
              <a:srgbClr val="7EB4B4"/>
            </a:solidFill>
            <a:ln w="18073" cap="flat">
              <a:noFill/>
              <a:prstDash val="solid"/>
              <a:miter/>
            </a:ln>
          </p:spPr>
          <p:txBody>
            <a:bodyPr rtlCol="0" anchor="ctr"/>
            <a:lstStyle/>
            <a:p>
              <a:endParaRPr lang="en-US"/>
            </a:p>
          </p:txBody>
        </p:sp>
        <p:sp>
          <p:nvSpPr>
            <p:cNvPr id="981" name="Freeform 980">
              <a:extLst>
                <a:ext uri="{FF2B5EF4-FFF2-40B4-BE49-F238E27FC236}">
                  <a16:creationId xmlns:a16="http://schemas.microsoft.com/office/drawing/2014/main" id="{D371B3DF-789E-124D-BED4-5F300B0DC4FA}"/>
                </a:ext>
              </a:extLst>
            </p:cNvPr>
            <p:cNvSpPr/>
            <p:nvPr/>
          </p:nvSpPr>
          <p:spPr>
            <a:xfrm>
              <a:off x="11769148" y="3967186"/>
              <a:ext cx="39763" cy="121246"/>
            </a:xfrm>
            <a:custGeom>
              <a:avLst/>
              <a:gdLst>
                <a:gd name="connsiteX0" fmla="*/ 39763 w 39763"/>
                <a:gd name="connsiteY0" fmla="*/ 19906 h 121246"/>
                <a:gd name="connsiteX1" fmla="*/ 39763 w 39763"/>
                <a:gd name="connsiteY1" fmla="*/ 101341 h 121246"/>
                <a:gd name="connsiteX2" fmla="*/ 19882 w 39763"/>
                <a:gd name="connsiteY2" fmla="*/ 121246 h 121246"/>
                <a:gd name="connsiteX3" fmla="*/ 19882 w 39763"/>
                <a:gd name="connsiteY3" fmla="*/ 121246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3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3" y="19906"/>
                  </a:moveTo>
                  <a:lnTo>
                    <a:pt x="39763" y="101341"/>
                  </a:lnTo>
                  <a:cubicBezTo>
                    <a:pt x="39763" y="112198"/>
                    <a:pt x="30726" y="121246"/>
                    <a:pt x="19882" y="121246"/>
                  </a:cubicBezTo>
                  <a:lnTo>
                    <a:pt x="19882" y="121246"/>
                  </a:lnTo>
                  <a:cubicBezTo>
                    <a:pt x="9037" y="121246"/>
                    <a:pt x="0" y="112198"/>
                    <a:pt x="0" y="101341"/>
                  </a:cubicBezTo>
                  <a:lnTo>
                    <a:pt x="0" y="19906"/>
                  </a:lnTo>
                  <a:cubicBezTo>
                    <a:pt x="0" y="9048"/>
                    <a:pt x="9037" y="0"/>
                    <a:pt x="19882" y="0"/>
                  </a:cubicBezTo>
                  <a:lnTo>
                    <a:pt x="19882" y="0"/>
                  </a:lnTo>
                  <a:cubicBezTo>
                    <a:pt x="30726" y="0"/>
                    <a:pt x="39763" y="9048"/>
                    <a:pt x="39763" y="19906"/>
                  </a:cubicBezTo>
                  <a:close/>
                </a:path>
              </a:pathLst>
            </a:custGeom>
            <a:solidFill>
              <a:srgbClr val="7EB4B4"/>
            </a:solidFill>
            <a:ln w="18073" cap="flat">
              <a:noFill/>
              <a:prstDash val="solid"/>
              <a:miter/>
            </a:ln>
          </p:spPr>
          <p:txBody>
            <a:bodyPr rtlCol="0" anchor="ctr"/>
            <a:lstStyle/>
            <a:p>
              <a:endParaRPr lang="en-US"/>
            </a:p>
          </p:txBody>
        </p:sp>
        <p:sp>
          <p:nvSpPr>
            <p:cNvPr id="982" name="Freeform 981">
              <a:extLst>
                <a:ext uri="{FF2B5EF4-FFF2-40B4-BE49-F238E27FC236}">
                  <a16:creationId xmlns:a16="http://schemas.microsoft.com/office/drawing/2014/main" id="{A3EDD873-9C8F-574F-A690-265DEA45E223}"/>
                </a:ext>
              </a:extLst>
            </p:cNvPr>
            <p:cNvSpPr/>
            <p:nvPr/>
          </p:nvSpPr>
          <p:spPr>
            <a:xfrm>
              <a:off x="12053239" y="3966830"/>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90" y="90839"/>
                  </a:lnTo>
                  <a:cubicBezTo>
                    <a:pt x="81012" y="99887"/>
                    <a:pt x="75590" y="112554"/>
                    <a:pt x="66552" y="117984"/>
                  </a:cubicBezTo>
                  <a:lnTo>
                    <a:pt x="66552" y="117984"/>
                  </a:lnTo>
                  <a:cubicBezTo>
                    <a:pt x="57515" y="123412"/>
                    <a:pt x="44863" y="117984"/>
                    <a:pt x="39441" y="108935"/>
                  </a:cubicBezTo>
                  <a:lnTo>
                    <a:pt x="3292" y="29311"/>
                  </a:lnTo>
                  <a:cubicBezTo>
                    <a:pt x="-3938" y="18453"/>
                    <a:pt x="1484" y="7595"/>
                    <a:pt x="12329" y="2166"/>
                  </a:cubicBezTo>
                  <a:close/>
                </a:path>
              </a:pathLst>
            </a:custGeom>
            <a:solidFill>
              <a:srgbClr val="7EB4B4"/>
            </a:solidFill>
            <a:ln w="18073" cap="flat">
              <a:noFill/>
              <a:prstDash val="solid"/>
              <a:miter/>
            </a:ln>
          </p:spPr>
          <p:txBody>
            <a:bodyPr rtlCol="0" anchor="ctr"/>
            <a:lstStyle/>
            <a:p>
              <a:endParaRPr lang="en-US"/>
            </a:p>
          </p:txBody>
        </p:sp>
        <p:sp>
          <p:nvSpPr>
            <p:cNvPr id="989" name="Freeform 988">
              <a:extLst>
                <a:ext uri="{FF2B5EF4-FFF2-40B4-BE49-F238E27FC236}">
                  <a16:creationId xmlns:a16="http://schemas.microsoft.com/office/drawing/2014/main" id="{ABEB17E8-490A-4B4A-84B1-E45AF82AEDFE}"/>
                </a:ext>
              </a:extLst>
            </p:cNvPr>
            <p:cNvSpPr/>
            <p:nvPr userDrawn="1"/>
          </p:nvSpPr>
          <p:spPr>
            <a:xfrm>
              <a:off x="11144898" y="4270851"/>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3 h 120149"/>
                <a:gd name="connsiteX5" fmla="*/ 65752 w 76952"/>
                <a:gd name="connsiteY5" fmla="*/ 117983 h 120149"/>
                <a:gd name="connsiteX6" fmla="*/ 38640 w 76952"/>
                <a:gd name="connsiteY6" fmla="*/ 108935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3"/>
                  </a:cubicBezTo>
                  <a:lnTo>
                    <a:pt x="65752" y="117983"/>
                  </a:lnTo>
                  <a:cubicBezTo>
                    <a:pt x="56715" y="123413"/>
                    <a:pt x="44062" y="117983"/>
                    <a:pt x="38640" y="108935"/>
                  </a:cubicBezTo>
                  <a:lnTo>
                    <a:pt x="2491" y="29311"/>
                  </a:lnTo>
                  <a:cubicBezTo>
                    <a:pt x="-2931" y="18453"/>
                    <a:pt x="684" y="7595"/>
                    <a:pt x="11529" y="2166"/>
                  </a:cubicBezTo>
                  <a:close/>
                </a:path>
              </a:pathLst>
            </a:custGeom>
            <a:solidFill>
              <a:srgbClr val="7EB4B4"/>
            </a:solidFill>
            <a:ln w="18073" cap="flat">
              <a:noFill/>
              <a:prstDash val="solid"/>
              <a:miter/>
            </a:ln>
          </p:spPr>
          <p:txBody>
            <a:bodyPr rtlCol="0" anchor="ctr"/>
            <a:lstStyle/>
            <a:p>
              <a:endParaRPr lang="en-US"/>
            </a:p>
          </p:txBody>
        </p:sp>
        <p:sp>
          <p:nvSpPr>
            <p:cNvPr id="990" name="Freeform 989">
              <a:extLst>
                <a:ext uri="{FF2B5EF4-FFF2-40B4-BE49-F238E27FC236}">
                  <a16:creationId xmlns:a16="http://schemas.microsoft.com/office/drawing/2014/main" id="{4DAB6536-E14C-F04A-B558-D98D1263DC02}"/>
                </a:ext>
              </a:extLst>
            </p:cNvPr>
            <p:cNvSpPr/>
            <p:nvPr/>
          </p:nvSpPr>
          <p:spPr>
            <a:xfrm>
              <a:off x="11163656" y="4575030"/>
              <a:ext cx="39763" cy="121445"/>
            </a:xfrm>
            <a:custGeom>
              <a:avLst/>
              <a:gdLst>
                <a:gd name="connsiteX0" fmla="*/ 39763 w 39763"/>
                <a:gd name="connsiteY0" fmla="*/ 20105 h 121445"/>
                <a:gd name="connsiteX1" fmla="*/ 39763 w 39763"/>
                <a:gd name="connsiteY1" fmla="*/ 101539 h 121445"/>
                <a:gd name="connsiteX2" fmla="*/ 19882 w 39763"/>
                <a:gd name="connsiteY2" fmla="*/ 121445 h 121445"/>
                <a:gd name="connsiteX3" fmla="*/ 19882 w 39763"/>
                <a:gd name="connsiteY3" fmla="*/ 121445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3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3" y="20105"/>
                  </a:moveTo>
                  <a:lnTo>
                    <a:pt x="39763" y="101539"/>
                  </a:lnTo>
                  <a:cubicBezTo>
                    <a:pt x="39763" y="112397"/>
                    <a:pt x="30726" y="121445"/>
                    <a:pt x="19882" y="121445"/>
                  </a:cubicBezTo>
                  <a:lnTo>
                    <a:pt x="19882" y="121445"/>
                  </a:lnTo>
                  <a:cubicBezTo>
                    <a:pt x="9037" y="121445"/>
                    <a:pt x="0" y="112397"/>
                    <a:pt x="0" y="101539"/>
                  </a:cubicBezTo>
                  <a:lnTo>
                    <a:pt x="0" y="20105"/>
                  </a:lnTo>
                  <a:cubicBezTo>
                    <a:pt x="0" y="9247"/>
                    <a:pt x="9037" y="199"/>
                    <a:pt x="19882" y="199"/>
                  </a:cubicBezTo>
                  <a:lnTo>
                    <a:pt x="19882" y="199"/>
                  </a:lnTo>
                  <a:cubicBezTo>
                    <a:pt x="28919" y="-1611"/>
                    <a:pt x="39763" y="9247"/>
                    <a:pt x="39763" y="20105"/>
                  </a:cubicBezTo>
                  <a:close/>
                </a:path>
              </a:pathLst>
            </a:custGeom>
            <a:solidFill>
              <a:srgbClr val="7EB4B4"/>
            </a:solidFill>
            <a:ln w="18073" cap="flat">
              <a:noFill/>
              <a:prstDash val="solid"/>
              <a:miter/>
            </a:ln>
          </p:spPr>
          <p:txBody>
            <a:bodyPr rtlCol="0" anchor="ctr"/>
            <a:lstStyle/>
            <a:p>
              <a:endParaRPr lang="en-US"/>
            </a:p>
          </p:txBody>
        </p:sp>
        <p:sp>
          <p:nvSpPr>
            <p:cNvPr id="991" name="Freeform 990">
              <a:extLst>
                <a:ext uri="{FF2B5EF4-FFF2-40B4-BE49-F238E27FC236}">
                  <a16:creationId xmlns:a16="http://schemas.microsoft.com/office/drawing/2014/main" id="{55DCC67C-F236-CA4D-A822-40A39E4C5B22}"/>
                </a:ext>
              </a:extLst>
            </p:cNvPr>
            <p:cNvSpPr/>
            <p:nvPr/>
          </p:nvSpPr>
          <p:spPr>
            <a:xfrm>
              <a:off x="11144898" y="4877084"/>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3 h 120149"/>
                <a:gd name="connsiteX5" fmla="*/ 65752 w 76952"/>
                <a:gd name="connsiteY5" fmla="*/ 117983 h 120149"/>
                <a:gd name="connsiteX6" fmla="*/ 38640 w 76952"/>
                <a:gd name="connsiteY6" fmla="*/ 108935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3"/>
                  </a:cubicBezTo>
                  <a:lnTo>
                    <a:pt x="65752" y="117983"/>
                  </a:lnTo>
                  <a:cubicBezTo>
                    <a:pt x="56715" y="123413"/>
                    <a:pt x="44062" y="117983"/>
                    <a:pt x="38640" y="108935"/>
                  </a:cubicBezTo>
                  <a:lnTo>
                    <a:pt x="2491" y="29311"/>
                  </a:lnTo>
                  <a:cubicBezTo>
                    <a:pt x="-2931" y="18453"/>
                    <a:pt x="684" y="7595"/>
                    <a:pt x="11529" y="2166"/>
                  </a:cubicBezTo>
                  <a:close/>
                </a:path>
              </a:pathLst>
            </a:custGeom>
            <a:solidFill>
              <a:srgbClr val="7EB4B4"/>
            </a:solidFill>
            <a:ln w="18073" cap="flat">
              <a:noFill/>
              <a:prstDash val="solid"/>
              <a:miter/>
            </a:ln>
          </p:spPr>
          <p:txBody>
            <a:bodyPr rtlCol="0" anchor="ctr"/>
            <a:lstStyle/>
            <a:p>
              <a:endParaRPr lang="en-US"/>
            </a:p>
          </p:txBody>
        </p:sp>
        <p:sp>
          <p:nvSpPr>
            <p:cNvPr id="992" name="Freeform 991">
              <a:extLst>
                <a:ext uri="{FF2B5EF4-FFF2-40B4-BE49-F238E27FC236}">
                  <a16:creationId xmlns:a16="http://schemas.microsoft.com/office/drawing/2014/main" id="{E836C9DE-F392-3746-B993-2A1CF49DEE7B}"/>
                </a:ext>
              </a:extLst>
            </p:cNvPr>
            <p:cNvSpPr/>
            <p:nvPr userDrawn="1"/>
          </p:nvSpPr>
          <p:spPr>
            <a:xfrm>
              <a:off x="11465498" y="4271207"/>
              <a:ext cx="39763" cy="121246"/>
            </a:xfrm>
            <a:custGeom>
              <a:avLst/>
              <a:gdLst>
                <a:gd name="connsiteX0" fmla="*/ 39764 w 39763"/>
                <a:gd name="connsiteY0" fmla="*/ 19906 h 121246"/>
                <a:gd name="connsiteX1" fmla="*/ 39764 w 39763"/>
                <a:gd name="connsiteY1" fmla="*/ 101341 h 121246"/>
                <a:gd name="connsiteX2" fmla="*/ 19882 w 39763"/>
                <a:gd name="connsiteY2" fmla="*/ 121247 h 121246"/>
                <a:gd name="connsiteX3" fmla="*/ 19882 w 39763"/>
                <a:gd name="connsiteY3" fmla="*/ 121247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9"/>
                    <a:pt x="30727" y="121247"/>
                    <a:pt x="19882" y="121247"/>
                  </a:cubicBezTo>
                  <a:lnTo>
                    <a:pt x="19882" y="121247"/>
                  </a:lnTo>
                  <a:cubicBezTo>
                    <a:pt x="9037" y="121247"/>
                    <a:pt x="0" y="112199"/>
                    <a:pt x="0" y="101341"/>
                  </a:cubicBezTo>
                  <a:lnTo>
                    <a:pt x="0" y="19906"/>
                  </a:lnTo>
                  <a:cubicBezTo>
                    <a:pt x="0" y="9048"/>
                    <a:pt x="9037" y="0"/>
                    <a:pt x="19882" y="0"/>
                  </a:cubicBezTo>
                  <a:lnTo>
                    <a:pt x="19882" y="0"/>
                  </a:lnTo>
                  <a:cubicBezTo>
                    <a:pt x="30727" y="0"/>
                    <a:pt x="39764" y="9048"/>
                    <a:pt x="39764" y="19906"/>
                  </a:cubicBezTo>
                  <a:close/>
                </a:path>
              </a:pathLst>
            </a:custGeom>
            <a:solidFill>
              <a:srgbClr val="7EB4B4"/>
            </a:solidFill>
            <a:ln w="18073" cap="flat">
              <a:noFill/>
              <a:prstDash val="solid"/>
              <a:miter/>
            </a:ln>
          </p:spPr>
          <p:txBody>
            <a:bodyPr rtlCol="0" anchor="ctr"/>
            <a:lstStyle/>
            <a:p>
              <a:endParaRPr lang="en-US"/>
            </a:p>
          </p:txBody>
        </p:sp>
        <p:sp>
          <p:nvSpPr>
            <p:cNvPr id="993" name="Freeform 992">
              <a:extLst>
                <a:ext uri="{FF2B5EF4-FFF2-40B4-BE49-F238E27FC236}">
                  <a16:creationId xmlns:a16="http://schemas.microsoft.com/office/drawing/2014/main" id="{9900D4D1-545F-FB46-B838-818E0C313599}"/>
                </a:ext>
              </a:extLst>
            </p:cNvPr>
            <p:cNvSpPr/>
            <p:nvPr/>
          </p:nvSpPr>
          <p:spPr>
            <a:xfrm>
              <a:off x="11750390" y="4270851"/>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3 h 120149"/>
                <a:gd name="connsiteX5" fmla="*/ 65752 w 76952"/>
                <a:gd name="connsiteY5" fmla="*/ 117983 h 120149"/>
                <a:gd name="connsiteX6" fmla="*/ 38640 w 76952"/>
                <a:gd name="connsiteY6" fmla="*/ 108935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3"/>
                  </a:cubicBezTo>
                  <a:lnTo>
                    <a:pt x="65752" y="117983"/>
                  </a:lnTo>
                  <a:cubicBezTo>
                    <a:pt x="56715" y="123413"/>
                    <a:pt x="44062" y="117983"/>
                    <a:pt x="38640" y="108935"/>
                  </a:cubicBezTo>
                  <a:lnTo>
                    <a:pt x="2491" y="29311"/>
                  </a:lnTo>
                  <a:cubicBezTo>
                    <a:pt x="-2931" y="18453"/>
                    <a:pt x="684" y="7595"/>
                    <a:pt x="11529" y="2166"/>
                  </a:cubicBezTo>
                  <a:close/>
                </a:path>
              </a:pathLst>
            </a:custGeom>
            <a:solidFill>
              <a:srgbClr val="7EB4B4"/>
            </a:solidFill>
            <a:ln w="18073" cap="flat">
              <a:noFill/>
              <a:prstDash val="solid"/>
              <a:miter/>
            </a:ln>
          </p:spPr>
          <p:txBody>
            <a:bodyPr rtlCol="0" anchor="ctr"/>
            <a:lstStyle/>
            <a:p>
              <a:endParaRPr lang="en-US"/>
            </a:p>
          </p:txBody>
        </p:sp>
        <p:sp>
          <p:nvSpPr>
            <p:cNvPr id="994" name="Freeform 993">
              <a:extLst>
                <a:ext uri="{FF2B5EF4-FFF2-40B4-BE49-F238E27FC236}">
                  <a16:creationId xmlns:a16="http://schemas.microsoft.com/office/drawing/2014/main" id="{DEB4843E-8132-A642-858C-C419176FAE14}"/>
                </a:ext>
              </a:extLst>
            </p:cNvPr>
            <p:cNvSpPr/>
            <p:nvPr/>
          </p:nvSpPr>
          <p:spPr>
            <a:xfrm>
              <a:off x="12053239" y="4270851"/>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3 h 120149"/>
                <a:gd name="connsiteX5" fmla="*/ 66552 w 77752"/>
                <a:gd name="connsiteY5" fmla="*/ 117983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solidFill>
              <a:srgbClr val="7EB4B4"/>
            </a:solidFill>
            <a:ln w="18073" cap="flat">
              <a:noFill/>
              <a:prstDash val="solid"/>
              <a:miter/>
            </a:ln>
          </p:spPr>
          <p:txBody>
            <a:bodyPr rtlCol="0" anchor="ctr"/>
            <a:lstStyle/>
            <a:p>
              <a:endParaRPr lang="en-US"/>
            </a:p>
          </p:txBody>
        </p:sp>
        <p:sp>
          <p:nvSpPr>
            <p:cNvPr id="995" name="Freeform 994">
              <a:extLst>
                <a:ext uri="{FF2B5EF4-FFF2-40B4-BE49-F238E27FC236}">
                  <a16:creationId xmlns:a16="http://schemas.microsoft.com/office/drawing/2014/main" id="{C685CDC0-C4D7-9F46-8D1F-128AF14EF923}"/>
                </a:ext>
              </a:extLst>
            </p:cNvPr>
            <p:cNvSpPr/>
            <p:nvPr/>
          </p:nvSpPr>
          <p:spPr>
            <a:xfrm>
              <a:off x="11447747" y="4574872"/>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6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6643"/>
                    <a:pt x="1484" y="5785"/>
                    <a:pt x="12329" y="2166"/>
                  </a:cubicBezTo>
                  <a:close/>
                </a:path>
              </a:pathLst>
            </a:custGeom>
            <a:solidFill>
              <a:srgbClr val="7EB4B4"/>
            </a:solidFill>
            <a:ln w="18073" cap="flat">
              <a:noFill/>
              <a:prstDash val="solid"/>
              <a:miter/>
            </a:ln>
          </p:spPr>
          <p:txBody>
            <a:bodyPr rtlCol="0" anchor="ctr"/>
            <a:lstStyle/>
            <a:p>
              <a:endParaRPr lang="en-US"/>
            </a:p>
          </p:txBody>
        </p:sp>
        <p:sp>
          <p:nvSpPr>
            <p:cNvPr id="996" name="Freeform 995">
              <a:extLst>
                <a:ext uri="{FF2B5EF4-FFF2-40B4-BE49-F238E27FC236}">
                  <a16:creationId xmlns:a16="http://schemas.microsoft.com/office/drawing/2014/main" id="{26750CA5-0152-004A-8F1D-95BA4FEA2724}"/>
                </a:ext>
              </a:extLst>
            </p:cNvPr>
            <p:cNvSpPr/>
            <p:nvPr/>
          </p:nvSpPr>
          <p:spPr>
            <a:xfrm>
              <a:off x="11750390" y="4574872"/>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6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3"/>
                    <a:pt x="44062" y="117984"/>
                    <a:pt x="38640" y="108936"/>
                  </a:cubicBezTo>
                  <a:lnTo>
                    <a:pt x="2491" y="29311"/>
                  </a:lnTo>
                  <a:cubicBezTo>
                    <a:pt x="-2931" y="16643"/>
                    <a:pt x="684" y="5785"/>
                    <a:pt x="11529" y="2166"/>
                  </a:cubicBezTo>
                  <a:close/>
                </a:path>
              </a:pathLst>
            </a:custGeom>
            <a:solidFill>
              <a:srgbClr val="7EB4B4"/>
            </a:solidFill>
            <a:ln w="18073" cap="flat">
              <a:noFill/>
              <a:prstDash val="solid"/>
              <a:miter/>
            </a:ln>
          </p:spPr>
          <p:txBody>
            <a:bodyPr rtlCol="0" anchor="ctr"/>
            <a:lstStyle/>
            <a:p>
              <a:endParaRPr lang="en-US"/>
            </a:p>
          </p:txBody>
        </p:sp>
        <p:sp>
          <p:nvSpPr>
            <p:cNvPr id="997" name="Freeform 996">
              <a:extLst>
                <a:ext uri="{FF2B5EF4-FFF2-40B4-BE49-F238E27FC236}">
                  <a16:creationId xmlns:a16="http://schemas.microsoft.com/office/drawing/2014/main" id="{6A48A02C-5122-014F-B2FD-59CB01A3A8A6}"/>
                </a:ext>
              </a:extLst>
            </p:cNvPr>
            <p:cNvSpPr/>
            <p:nvPr/>
          </p:nvSpPr>
          <p:spPr>
            <a:xfrm>
              <a:off x="11447747" y="4877084"/>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3 h 120149"/>
                <a:gd name="connsiteX5" fmla="*/ 66552 w 77752"/>
                <a:gd name="connsiteY5" fmla="*/ 117983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solidFill>
              <a:srgbClr val="7EB4B4"/>
            </a:solidFill>
            <a:ln w="18073" cap="flat">
              <a:noFill/>
              <a:prstDash val="solid"/>
              <a:miter/>
            </a:ln>
          </p:spPr>
          <p:txBody>
            <a:bodyPr rtlCol="0" anchor="ctr"/>
            <a:lstStyle/>
            <a:p>
              <a:endParaRPr lang="en-US"/>
            </a:p>
          </p:txBody>
        </p:sp>
        <p:sp>
          <p:nvSpPr>
            <p:cNvPr id="998" name="Freeform 997">
              <a:extLst>
                <a:ext uri="{FF2B5EF4-FFF2-40B4-BE49-F238E27FC236}">
                  <a16:creationId xmlns:a16="http://schemas.microsoft.com/office/drawing/2014/main" id="{DF2B59B4-9A8B-734C-A310-391701C03370}"/>
                </a:ext>
              </a:extLst>
            </p:cNvPr>
            <p:cNvSpPr/>
            <p:nvPr/>
          </p:nvSpPr>
          <p:spPr>
            <a:xfrm>
              <a:off x="12072798" y="4575030"/>
              <a:ext cx="39763" cy="121445"/>
            </a:xfrm>
            <a:custGeom>
              <a:avLst/>
              <a:gdLst>
                <a:gd name="connsiteX0" fmla="*/ 39764 w 39763"/>
                <a:gd name="connsiteY0" fmla="*/ 20105 h 121445"/>
                <a:gd name="connsiteX1" fmla="*/ 39764 w 39763"/>
                <a:gd name="connsiteY1" fmla="*/ 101539 h 121445"/>
                <a:gd name="connsiteX2" fmla="*/ 19882 w 39763"/>
                <a:gd name="connsiteY2" fmla="*/ 121445 h 121445"/>
                <a:gd name="connsiteX3" fmla="*/ 19882 w 39763"/>
                <a:gd name="connsiteY3" fmla="*/ 121445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7" y="121445"/>
                    <a:pt x="19882" y="121445"/>
                  </a:cubicBezTo>
                  <a:lnTo>
                    <a:pt x="19882" y="121445"/>
                  </a:lnTo>
                  <a:cubicBezTo>
                    <a:pt x="9037" y="121445"/>
                    <a:pt x="0" y="112397"/>
                    <a:pt x="0" y="101539"/>
                  </a:cubicBezTo>
                  <a:lnTo>
                    <a:pt x="0" y="20105"/>
                  </a:lnTo>
                  <a:cubicBezTo>
                    <a:pt x="0" y="9247"/>
                    <a:pt x="9037" y="199"/>
                    <a:pt x="19882" y="199"/>
                  </a:cubicBezTo>
                  <a:lnTo>
                    <a:pt x="19882" y="199"/>
                  </a:lnTo>
                  <a:cubicBezTo>
                    <a:pt x="28919" y="-1611"/>
                    <a:pt x="39764" y="9247"/>
                    <a:pt x="39764" y="20105"/>
                  </a:cubicBezTo>
                  <a:close/>
                </a:path>
              </a:pathLst>
            </a:custGeom>
            <a:solidFill>
              <a:srgbClr val="7EB4B4"/>
            </a:solidFill>
            <a:ln w="18073" cap="flat">
              <a:noFill/>
              <a:prstDash val="solid"/>
              <a:miter/>
            </a:ln>
          </p:spPr>
          <p:txBody>
            <a:bodyPr rtlCol="0" anchor="ctr"/>
            <a:lstStyle/>
            <a:p>
              <a:endParaRPr lang="en-US"/>
            </a:p>
          </p:txBody>
        </p:sp>
        <p:sp>
          <p:nvSpPr>
            <p:cNvPr id="999" name="Freeform 998">
              <a:extLst>
                <a:ext uri="{FF2B5EF4-FFF2-40B4-BE49-F238E27FC236}">
                  <a16:creationId xmlns:a16="http://schemas.microsoft.com/office/drawing/2014/main" id="{CC8225D4-532D-8B4F-92F2-25560150EE6F}"/>
                </a:ext>
              </a:extLst>
            </p:cNvPr>
            <p:cNvSpPr/>
            <p:nvPr/>
          </p:nvSpPr>
          <p:spPr>
            <a:xfrm>
              <a:off x="11769148" y="4877440"/>
              <a:ext cx="39763" cy="121246"/>
            </a:xfrm>
            <a:custGeom>
              <a:avLst/>
              <a:gdLst>
                <a:gd name="connsiteX0" fmla="*/ 39763 w 39763"/>
                <a:gd name="connsiteY0" fmla="*/ 19906 h 121246"/>
                <a:gd name="connsiteX1" fmla="*/ 39763 w 39763"/>
                <a:gd name="connsiteY1" fmla="*/ 101341 h 121246"/>
                <a:gd name="connsiteX2" fmla="*/ 19882 w 39763"/>
                <a:gd name="connsiteY2" fmla="*/ 121247 h 121246"/>
                <a:gd name="connsiteX3" fmla="*/ 19882 w 39763"/>
                <a:gd name="connsiteY3" fmla="*/ 121247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3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3" y="19906"/>
                  </a:moveTo>
                  <a:lnTo>
                    <a:pt x="39763" y="101341"/>
                  </a:lnTo>
                  <a:cubicBezTo>
                    <a:pt x="39763" y="112199"/>
                    <a:pt x="30726" y="121247"/>
                    <a:pt x="19882" y="121247"/>
                  </a:cubicBezTo>
                  <a:lnTo>
                    <a:pt x="19882" y="121247"/>
                  </a:lnTo>
                  <a:cubicBezTo>
                    <a:pt x="9037" y="121247"/>
                    <a:pt x="0" y="112199"/>
                    <a:pt x="0" y="101341"/>
                  </a:cubicBezTo>
                  <a:lnTo>
                    <a:pt x="0" y="19906"/>
                  </a:lnTo>
                  <a:cubicBezTo>
                    <a:pt x="0" y="9048"/>
                    <a:pt x="9037" y="0"/>
                    <a:pt x="19882" y="0"/>
                  </a:cubicBezTo>
                  <a:lnTo>
                    <a:pt x="19882" y="0"/>
                  </a:lnTo>
                  <a:cubicBezTo>
                    <a:pt x="30726" y="0"/>
                    <a:pt x="39763" y="9048"/>
                    <a:pt x="39763" y="19906"/>
                  </a:cubicBezTo>
                  <a:close/>
                </a:path>
              </a:pathLst>
            </a:custGeom>
            <a:solidFill>
              <a:srgbClr val="7EB4B4"/>
            </a:solidFill>
            <a:ln w="18073" cap="flat">
              <a:noFill/>
              <a:prstDash val="solid"/>
              <a:miter/>
            </a:ln>
          </p:spPr>
          <p:txBody>
            <a:bodyPr rtlCol="0" anchor="ctr"/>
            <a:lstStyle/>
            <a:p>
              <a:endParaRPr lang="en-US"/>
            </a:p>
          </p:txBody>
        </p:sp>
        <p:sp>
          <p:nvSpPr>
            <p:cNvPr id="1000" name="Freeform 999">
              <a:extLst>
                <a:ext uri="{FF2B5EF4-FFF2-40B4-BE49-F238E27FC236}">
                  <a16:creationId xmlns:a16="http://schemas.microsoft.com/office/drawing/2014/main" id="{145A505E-24A7-D04B-826A-1ECD0AC8C110}"/>
                </a:ext>
              </a:extLst>
            </p:cNvPr>
            <p:cNvSpPr/>
            <p:nvPr/>
          </p:nvSpPr>
          <p:spPr>
            <a:xfrm>
              <a:off x="12053239" y="4877084"/>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3 h 120149"/>
                <a:gd name="connsiteX5" fmla="*/ 66552 w 77752"/>
                <a:gd name="connsiteY5" fmla="*/ 117983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solidFill>
              <a:srgbClr val="7EB4B4"/>
            </a:solidFill>
            <a:ln w="18073" cap="flat">
              <a:noFill/>
              <a:prstDash val="solid"/>
              <a:miter/>
            </a:ln>
          </p:spPr>
          <p:txBody>
            <a:bodyPr rtlCol="0" anchor="ctr"/>
            <a:lstStyle/>
            <a:p>
              <a:endParaRPr lang="en-US"/>
            </a:p>
          </p:txBody>
        </p:sp>
        <p:sp>
          <p:nvSpPr>
            <p:cNvPr id="1007" name="Freeform 1006">
              <a:extLst>
                <a:ext uri="{FF2B5EF4-FFF2-40B4-BE49-F238E27FC236}">
                  <a16:creationId xmlns:a16="http://schemas.microsoft.com/office/drawing/2014/main" id="{6990A900-A3BE-B44A-B889-790E1775AAB7}"/>
                </a:ext>
              </a:extLst>
            </p:cNvPr>
            <p:cNvSpPr/>
            <p:nvPr userDrawn="1"/>
          </p:nvSpPr>
          <p:spPr>
            <a:xfrm>
              <a:off x="11144898" y="5181105"/>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6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3"/>
                    <a:pt x="44062" y="117984"/>
                    <a:pt x="38640" y="108936"/>
                  </a:cubicBezTo>
                  <a:lnTo>
                    <a:pt x="2491" y="29311"/>
                  </a:lnTo>
                  <a:cubicBezTo>
                    <a:pt x="-2931" y="18453"/>
                    <a:pt x="684" y="7595"/>
                    <a:pt x="11529" y="2166"/>
                  </a:cubicBezTo>
                  <a:close/>
                </a:path>
              </a:pathLst>
            </a:custGeom>
            <a:solidFill>
              <a:srgbClr val="7EB4B4"/>
            </a:solidFill>
            <a:ln w="18073" cap="flat">
              <a:noFill/>
              <a:prstDash val="solid"/>
              <a:miter/>
            </a:ln>
          </p:spPr>
          <p:txBody>
            <a:bodyPr rtlCol="0" anchor="ctr"/>
            <a:lstStyle/>
            <a:p>
              <a:endParaRPr lang="en-US"/>
            </a:p>
          </p:txBody>
        </p:sp>
        <p:sp>
          <p:nvSpPr>
            <p:cNvPr id="1008" name="Freeform 1007">
              <a:extLst>
                <a:ext uri="{FF2B5EF4-FFF2-40B4-BE49-F238E27FC236}">
                  <a16:creationId xmlns:a16="http://schemas.microsoft.com/office/drawing/2014/main" id="{4C8A5245-A506-604D-9BAB-11431F36AB6B}"/>
                </a:ext>
              </a:extLst>
            </p:cNvPr>
            <p:cNvSpPr/>
            <p:nvPr/>
          </p:nvSpPr>
          <p:spPr>
            <a:xfrm>
              <a:off x="11163656" y="5483673"/>
              <a:ext cx="39763" cy="121246"/>
            </a:xfrm>
            <a:custGeom>
              <a:avLst/>
              <a:gdLst>
                <a:gd name="connsiteX0" fmla="*/ 39763 w 39763"/>
                <a:gd name="connsiteY0" fmla="*/ 19906 h 121246"/>
                <a:gd name="connsiteX1" fmla="*/ 39763 w 39763"/>
                <a:gd name="connsiteY1" fmla="*/ 101341 h 121246"/>
                <a:gd name="connsiteX2" fmla="*/ 19882 w 39763"/>
                <a:gd name="connsiteY2" fmla="*/ 121247 h 121246"/>
                <a:gd name="connsiteX3" fmla="*/ 19882 w 39763"/>
                <a:gd name="connsiteY3" fmla="*/ 121247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3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3" y="19906"/>
                  </a:moveTo>
                  <a:lnTo>
                    <a:pt x="39763" y="101341"/>
                  </a:lnTo>
                  <a:cubicBezTo>
                    <a:pt x="39763" y="112199"/>
                    <a:pt x="30726" y="121247"/>
                    <a:pt x="19882" y="121247"/>
                  </a:cubicBezTo>
                  <a:lnTo>
                    <a:pt x="19882" y="121247"/>
                  </a:lnTo>
                  <a:cubicBezTo>
                    <a:pt x="9037" y="121247"/>
                    <a:pt x="0" y="112199"/>
                    <a:pt x="0" y="101341"/>
                  </a:cubicBezTo>
                  <a:lnTo>
                    <a:pt x="0" y="19906"/>
                  </a:lnTo>
                  <a:cubicBezTo>
                    <a:pt x="0" y="9048"/>
                    <a:pt x="9037" y="0"/>
                    <a:pt x="19882" y="0"/>
                  </a:cubicBezTo>
                  <a:lnTo>
                    <a:pt x="19882" y="0"/>
                  </a:lnTo>
                  <a:cubicBezTo>
                    <a:pt x="28919" y="0"/>
                    <a:pt x="39763" y="9048"/>
                    <a:pt x="39763" y="19906"/>
                  </a:cubicBezTo>
                  <a:close/>
                </a:path>
              </a:pathLst>
            </a:custGeom>
            <a:solidFill>
              <a:srgbClr val="7EB4B4"/>
            </a:solidFill>
            <a:ln w="18073" cap="flat">
              <a:noFill/>
              <a:prstDash val="solid"/>
              <a:miter/>
            </a:ln>
          </p:spPr>
          <p:txBody>
            <a:bodyPr rtlCol="0" anchor="ctr"/>
            <a:lstStyle/>
            <a:p>
              <a:endParaRPr lang="en-US"/>
            </a:p>
          </p:txBody>
        </p:sp>
        <p:sp>
          <p:nvSpPr>
            <p:cNvPr id="1009" name="Freeform 1008">
              <a:extLst>
                <a:ext uri="{FF2B5EF4-FFF2-40B4-BE49-F238E27FC236}">
                  <a16:creationId xmlns:a16="http://schemas.microsoft.com/office/drawing/2014/main" id="{D62B6623-42B5-5A42-9575-1E687E04F705}"/>
                </a:ext>
              </a:extLst>
            </p:cNvPr>
            <p:cNvSpPr/>
            <p:nvPr/>
          </p:nvSpPr>
          <p:spPr>
            <a:xfrm>
              <a:off x="11144898" y="5787338"/>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6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3"/>
                    <a:pt x="44062" y="117984"/>
                    <a:pt x="38640" y="108936"/>
                  </a:cubicBezTo>
                  <a:lnTo>
                    <a:pt x="2491" y="29311"/>
                  </a:lnTo>
                  <a:cubicBezTo>
                    <a:pt x="-2931" y="18453"/>
                    <a:pt x="684" y="7595"/>
                    <a:pt x="11529" y="2166"/>
                  </a:cubicBezTo>
                  <a:close/>
                </a:path>
              </a:pathLst>
            </a:custGeom>
            <a:solidFill>
              <a:srgbClr val="7EB4B4"/>
            </a:solidFill>
            <a:ln w="18073" cap="flat">
              <a:noFill/>
              <a:prstDash val="solid"/>
              <a:miter/>
            </a:ln>
          </p:spPr>
          <p:txBody>
            <a:bodyPr rtlCol="0" anchor="ctr"/>
            <a:lstStyle/>
            <a:p>
              <a:endParaRPr lang="en-US"/>
            </a:p>
          </p:txBody>
        </p:sp>
        <p:sp>
          <p:nvSpPr>
            <p:cNvPr id="1010" name="Freeform 1009">
              <a:extLst>
                <a:ext uri="{FF2B5EF4-FFF2-40B4-BE49-F238E27FC236}">
                  <a16:creationId xmlns:a16="http://schemas.microsoft.com/office/drawing/2014/main" id="{BD47B0B6-DD47-5340-8B46-B342E07335E7}"/>
                </a:ext>
              </a:extLst>
            </p:cNvPr>
            <p:cNvSpPr/>
            <p:nvPr userDrawn="1"/>
          </p:nvSpPr>
          <p:spPr>
            <a:xfrm>
              <a:off x="11465498" y="5181263"/>
              <a:ext cx="39763" cy="121445"/>
            </a:xfrm>
            <a:custGeom>
              <a:avLst/>
              <a:gdLst>
                <a:gd name="connsiteX0" fmla="*/ 39764 w 39763"/>
                <a:gd name="connsiteY0" fmla="*/ 20105 h 121445"/>
                <a:gd name="connsiteX1" fmla="*/ 39764 w 39763"/>
                <a:gd name="connsiteY1" fmla="*/ 101539 h 121445"/>
                <a:gd name="connsiteX2" fmla="*/ 19882 w 39763"/>
                <a:gd name="connsiteY2" fmla="*/ 121445 h 121445"/>
                <a:gd name="connsiteX3" fmla="*/ 19882 w 39763"/>
                <a:gd name="connsiteY3" fmla="*/ 121445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7" y="121445"/>
                    <a:pt x="19882" y="121445"/>
                  </a:cubicBezTo>
                  <a:lnTo>
                    <a:pt x="19882" y="121445"/>
                  </a:lnTo>
                  <a:cubicBezTo>
                    <a:pt x="9037" y="121445"/>
                    <a:pt x="0" y="112397"/>
                    <a:pt x="0" y="101539"/>
                  </a:cubicBezTo>
                  <a:lnTo>
                    <a:pt x="0" y="20105"/>
                  </a:lnTo>
                  <a:cubicBezTo>
                    <a:pt x="0" y="9247"/>
                    <a:pt x="9037" y="199"/>
                    <a:pt x="19882" y="199"/>
                  </a:cubicBezTo>
                  <a:lnTo>
                    <a:pt x="19882" y="199"/>
                  </a:lnTo>
                  <a:cubicBezTo>
                    <a:pt x="30727" y="-1611"/>
                    <a:pt x="39764" y="9247"/>
                    <a:pt x="39764" y="20105"/>
                  </a:cubicBezTo>
                  <a:close/>
                </a:path>
              </a:pathLst>
            </a:custGeom>
            <a:solidFill>
              <a:srgbClr val="7EB4B4"/>
            </a:solidFill>
            <a:ln w="18073" cap="flat">
              <a:noFill/>
              <a:prstDash val="solid"/>
              <a:miter/>
            </a:ln>
          </p:spPr>
          <p:txBody>
            <a:bodyPr rtlCol="0" anchor="ctr"/>
            <a:lstStyle/>
            <a:p>
              <a:endParaRPr lang="en-US"/>
            </a:p>
          </p:txBody>
        </p:sp>
        <p:sp>
          <p:nvSpPr>
            <p:cNvPr id="1011" name="Freeform 1010">
              <a:extLst>
                <a:ext uri="{FF2B5EF4-FFF2-40B4-BE49-F238E27FC236}">
                  <a16:creationId xmlns:a16="http://schemas.microsoft.com/office/drawing/2014/main" id="{27384E09-9DA2-9E41-B121-337B428FFAD3}"/>
                </a:ext>
              </a:extLst>
            </p:cNvPr>
            <p:cNvSpPr/>
            <p:nvPr/>
          </p:nvSpPr>
          <p:spPr>
            <a:xfrm>
              <a:off x="11750390" y="5181105"/>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6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3"/>
                    <a:pt x="44062" y="117984"/>
                    <a:pt x="38640" y="108936"/>
                  </a:cubicBezTo>
                  <a:lnTo>
                    <a:pt x="2491" y="29311"/>
                  </a:lnTo>
                  <a:cubicBezTo>
                    <a:pt x="-2931" y="18453"/>
                    <a:pt x="684" y="7595"/>
                    <a:pt x="11529" y="2166"/>
                  </a:cubicBezTo>
                  <a:close/>
                </a:path>
              </a:pathLst>
            </a:custGeom>
            <a:solidFill>
              <a:srgbClr val="7EB4B4"/>
            </a:solidFill>
            <a:ln w="18073" cap="flat">
              <a:noFill/>
              <a:prstDash val="solid"/>
              <a:miter/>
            </a:ln>
          </p:spPr>
          <p:txBody>
            <a:bodyPr rtlCol="0" anchor="ctr"/>
            <a:lstStyle/>
            <a:p>
              <a:endParaRPr lang="en-US"/>
            </a:p>
          </p:txBody>
        </p:sp>
        <p:sp>
          <p:nvSpPr>
            <p:cNvPr id="1012" name="Freeform 1011">
              <a:extLst>
                <a:ext uri="{FF2B5EF4-FFF2-40B4-BE49-F238E27FC236}">
                  <a16:creationId xmlns:a16="http://schemas.microsoft.com/office/drawing/2014/main" id="{F06E053C-A5F0-424E-A788-C1AD06C718C1}"/>
                </a:ext>
              </a:extLst>
            </p:cNvPr>
            <p:cNvSpPr/>
            <p:nvPr/>
          </p:nvSpPr>
          <p:spPr>
            <a:xfrm>
              <a:off x="12053239" y="5181105"/>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6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8453"/>
                    <a:pt x="1484" y="7595"/>
                    <a:pt x="12329" y="2166"/>
                  </a:cubicBezTo>
                  <a:close/>
                </a:path>
              </a:pathLst>
            </a:custGeom>
            <a:solidFill>
              <a:srgbClr val="7EB4B4"/>
            </a:solidFill>
            <a:ln w="18073" cap="flat">
              <a:noFill/>
              <a:prstDash val="solid"/>
              <a:miter/>
            </a:ln>
          </p:spPr>
          <p:txBody>
            <a:bodyPr rtlCol="0" anchor="ctr"/>
            <a:lstStyle/>
            <a:p>
              <a:endParaRPr lang="en-US"/>
            </a:p>
          </p:txBody>
        </p:sp>
        <p:sp>
          <p:nvSpPr>
            <p:cNvPr id="1013" name="Freeform 1012">
              <a:extLst>
                <a:ext uri="{FF2B5EF4-FFF2-40B4-BE49-F238E27FC236}">
                  <a16:creationId xmlns:a16="http://schemas.microsoft.com/office/drawing/2014/main" id="{4E54DFC2-3DCA-D54B-A21D-CDA95223D724}"/>
                </a:ext>
              </a:extLst>
            </p:cNvPr>
            <p:cNvSpPr/>
            <p:nvPr/>
          </p:nvSpPr>
          <p:spPr>
            <a:xfrm>
              <a:off x="11447747" y="5483317"/>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3 h 120149"/>
                <a:gd name="connsiteX5" fmla="*/ 66552 w 77752"/>
                <a:gd name="connsiteY5" fmla="*/ 117983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solidFill>
              <a:srgbClr val="7EB4B4"/>
            </a:solidFill>
            <a:ln w="18073" cap="flat">
              <a:noFill/>
              <a:prstDash val="solid"/>
              <a:miter/>
            </a:ln>
          </p:spPr>
          <p:txBody>
            <a:bodyPr rtlCol="0" anchor="ctr"/>
            <a:lstStyle/>
            <a:p>
              <a:endParaRPr lang="en-US"/>
            </a:p>
          </p:txBody>
        </p:sp>
        <p:sp>
          <p:nvSpPr>
            <p:cNvPr id="1014" name="Freeform 1013">
              <a:extLst>
                <a:ext uri="{FF2B5EF4-FFF2-40B4-BE49-F238E27FC236}">
                  <a16:creationId xmlns:a16="http://schemas.microsoft.com/office/drawing/2014/main" id="{C3D79AFF-09F3-1743-AE77-73225A640CCC}"/>
                </a:ext>
              </a:extLst>
            </p:cNvPr>
            <p:cNvSpPr/>
            <p:nvPr/>
          </p:nvSpPr>
          <p:spPr>
            <a:xfrm>
              <a:off x="11750390" y="5483317"/>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3 h 120149"/>
                <a:gd name="connsiteX5" fmla="*/ 65752 w 76952"/>
                <a:gd name="connsiteY5" fmla="*/ 117983 h 120149"/>
                <a:gd name="connsiteX6" fmla="*/ 38640 w 76952"/>
                <a:gd name="connsiteY6" fmla="*/ 108935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3"/>
                  </a:cubicBezTo>
                  <a:lnTo>
                    <a:pt x="65752" y="117983"/>
                  </a:lnTo>
                  <a:cubicBezTo>
                    <a:pt x="56715" y="123413"/>
                    <a:pt x="44062" y="117983"/>
                    <a:pt x="38640" y="108935"/>
                  </a:cubicBezTo>
                  <a:lnTo>
                    <a:pt x="2491" y="29311"/>
                  </a:lnTo>
                  <a:cubicBezTo>
                    <a:pt x="-2931" y="18453"/>
                    <a:pt x="684" y="7595"/>
                    <a:pt x="11529" y="2166"/>
                  </a:cubicBezTo>
                  <a:close/>
                </a:path>
              </a:pathLst>
            </a:custGeom>
            <a:solidFill>
              <a:srgbClr val="7EB4B4"/>
            </a:solidFill>
            <a:ln w="18073" cap="flat">
              <a:noFill/>
              <a:prstDash val="solid"/>
              <a:miter/>
            </a:ln>
          </p:spPr>
          <p:txBody>
            <a:bodyPr rtlCol="0" anchor="ctr"/>
            <a:lstStyle/>
            <a:p>
              <a:endParaRPr lang="en-US"/>
            </a:p>
          </p:txBody>
        </p:sp>
        <p:sp>
          <p:nvSpPr>
            <p:cNvPr id="1015" name="Freeform 1014">
              <a:extLst>
                <a:ext uri="{FF2B5EF4-FFF2-40B4-BE49-F238E27FC236}">
                  <a16:creationId xmlns:a16="http://schemas.microsoft.com/office/drawing/2014/main" id="{9E2C6B29-E3C0-284A-9132-C864E73B9735}"/>
                </a:ext>
              </a:extLst>
            </p:cNvPr>
            <p:cNvSpPr/>
            <p:nvPr/>
          </p:nvSpPr>
          <p:spPr>
            <a:xfrm>
              <a:off x="11447747" y="5787338"/>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6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8453"/>
                    <a:pt x="1484" y="7595"/>
                    <a:pt x="12329" y="2166"/>
                  </a:cubicBezTo>
                  <a:close/>
                </a:path>
              </a:pathLst>
            </a:custGeom>
            <a:solidFill>
              <a:srgbClr val="7EB4B4"/>
            </a:solidFill>
            <a:ln w="18073" cap="flat">
              <a:noFill/>
              <a:prstDash val="solid"/>
              <a:miter/>
            </a:ln>
          </p:spPr>
          <p:txBody>
            <a:bodyPr rtlCol="0" anchor="ctr"/>
            <a:lstStyle/>
            <a:p>
              <a:endParaRPr lang="en-US"/>
            </a:p>
          </p:txBody>
        </p:sp>
        <p:sp>
          <p:nvSpPr>
            <p:cNvPr id="1016" name="Freeform 1015">
              <a:extLst>
                <a:ext uri="{FF2B5EF4-FFF2-40B4-BE49-F238E27FC236}">
                  <a16:creationId xmlns:a16="http://schemas.microsoft.com/office/drawing/2014/main" id="{3A8B4812-1C28-F44E-995F-52B0A667D473}"/>
                </a:ext>
              </a:extLst>
            </p:cNvPr>
            <p:cNvSpPr/>
            <p:nvPr/>
          </p:nvSpPr>
          <p:spPr>
            <a:xfrm>
              <a:off x="12072798" y="5483673"/>
              <a:ext cx="39763" cy="121246"/>
            </a:xfrm>
            <a:custGeom>
              <a:avLst/>
              <a:gdLst>
                <a:gd name="connsiteX0" fmla="*/ 39764 w 39763"/>
                <a:gd name="connsiteY0" fmla="*/ 19906 h 121246"/>
                <a:gd name="connsiteX1" fmla="*/ 39764 w 39763"/>
                <a:gd name="connsiteY1" fmla="*/ 101341 h 121246"/>
                <a:gd name="connsiteX2" fmla="*/ 19882 w 39763"/>
                <a:gd name="connsiteY2" fmla="*/ 121247 h 121246"/>
                <a:gd name="connsiteX3" fmla="*/ 19882 w 39763"/>
                <a:gd name="connsiteY3" fmla="*/ 121247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9"/>
                    <a:pt x="30727" y="121247"/>
                    <a:pt x="19882" y="121247"/>
                  </a:cubicBezTo>
                  <a:lnTo>
                    <a:pt x="19882" y="121247"/>
                  </a:lnTo>
                  <a:cubicBezTo>
                    <a:pt x="9037" y="121247"/>
                    <a:pt x="0" y="112199"/>
                    <a:pt x="0" y="101341"/>
                  </a:cubicBezTo>
                  <a:lnTo>
                    <a:pt x="0" y="19906"/>
                  </a:lnTo>
                  <a:cubicBezTo>
                    <a:pt x="0" y="9048"/>
                    <a:pt x="9037" y="0"/>
                    <a:pt x="19882" y="0"/>
                  </a:cubicBezTo>
                  <a:lnTo>
                    <a:pt x="19882" y="0"/>
                  </a:lnTo>
                  <a:cubicBezTo>
                    <a:pt x="28919" y="0"/>
                    <a:pt x="39764" y="9048"/>
                    <a:pt x="39764" y="19906"/>
                  </a:cubicBezTo>
                  <a:close/>
                </a:path>
              </a:pathLst>
            </a:custGeom>
            <a:solidFill>
              <a:srgbClr val="7EB4B4"/>
            </a:solidFill>
            <a:ln w="18073" cap="flat">
              <a:noFill/>
              <a:prstDash val="solid"/>
              <a:miter/>
            </a:ln>
          </p:spPr>
          <p:txBody>
            <a:bodyPr rtlCol="0" anchor="ctr"/>
            <a:lstStyle/>
            <a:p>
              <a:endParaRPr lang="en-US"/>
            </a:p>
          </p:txBody>
        </p:sp>
        <p:sp>
          <p:nvSpPr>
            <p:cNvPr id="1017" name="Freeform 1016">
              <a:extLst>
                <a:ext uri="{FF2B5EF4-FFF2-40B4-BE49-F238E27FC236}">
                  <a16:creationId xmlns:a16="http://schemas.microsoft.com/office/drawing/2014/main" id="{524617B6-9A98-6741-9177-5D9C810F66E0}"/>
                </a:ext>
              </a:extLst>
            </p:cNvPr>
            <p:cNvSpPr/>
            <p:nvPr/>
          </p:nvSpPr>
          <p:spPr>
            <a:xfrm>
              <a:off x="11769148" y="5787694"/>
              <a:ext cx="39763" cy="121246"/>
            </a:xfrm>
            <a:custGeom>
              <a:avLst/>
              <a:gdLst>
                <a:gd name="connsiteX0" fmla="*/ 39763 w 39763"/>
                <a:gd name="connsiteY0" fmla="*/ 19906 h 121246"/>
                <a:gd name="connsiteX1" fmla="*/ 39763 w 39763"/>
                <a:gd name="connsiteY1" fmla="*/ 101340 h 121246"/>
                <a:gd name="connsiteX2" fmla="*/ 19882 w 39763"/>
                <a:gd name="connsiteY2" fmla="*/ 121246 h 121246"/>
                <a:gd name="connsiteX3" fmla="*/ 19882 w 39763"/>
                <a:gd name="connsiteY3" fmla="*/ 121246 h 121246"/>
                <a:gd name="connsiteX4" fmla="*/ 0 w 39763"/>
                <a:gd name="connsiteY4" fmla="*/ 101340 h 121246"/>
                <a:gd name="connsiteX5" fmla="*/ 0 w 39763"/>
                <a:gd name="connsiteY5" fmla="*/ 19906 h 121246"/>
                <a:gd name="connsiteX6" fmla="*/ 19882 w 39763"/>
                <a:gd name="connsiteY6" fmla="*/ 0 h 121246"/>
                <a:gd name="connsiteX7" fmla="*/ 19882 w 39763"/>
                <a:gd name="connsiteY7" fmla="*/ 0 h 121246"/>
                <a:gd name="connsiteX8" fmla="*/ 39763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3" y="19906"/>
                  </a:moveTo>
                  <a:lnTo>
                    <a:pt x="39763" y="101340"/>
                  </a:lnTo>
                  <a:cubicBezTo>
                    <a:pt x="39763" y="112198"/>
                    <a:pt x="30726" y="121246"/>
                    <a:pt x="19882" y="121246"/>
                  </a:cubicBezTo>
                  <a:lnTo>
                    <a:pt x="19882" y="121246"/>
                  </a:lnTo>
                  <a:cubicBezTo>
                    <a:pt x="9037" y="121246"/>
                    <a:pt x="0" y="112198"/>
                    <a:pt x="0" y="101340"/>
                  </a:cubicBezTo>
                  <a:lnTo>
                    <a:pt x="0" y="19906"/>
                  </a:lnTo>
                  <a:cubicBezTo>
                    <a:pt x="0" y="9048"/>
                    <a:pt x="9037" y="0"/>
                    <a:pt x="19882" y="0"/>
                  </a:cubicBezTo>
                  <a:lnTo>
                    <a:pt x="19882" y="0"/>
                  </a:lnTo>
                  <a:cubicBezTo>
                    <a:pt x="30726" y="0"/>
                    <a:pt x="39763" y="9048"/>
                    <a:pt x="39763" y="19906"/>
                  </a:cubicBezTo>
                  <a:close/>
                </a:path>
              </a:pathLst>
            </a:custGeom>
            <a:solidFill>
              <a:srgbClr val="7EB4B4"/>
            </a:solidFill>
            <a:ln w="18073" cap="flat">
              <a:noFill/>
              <a:prstDash val="solid"/>
              <a:miter/>
            </a:ln>
          </p:spPr>
          <p:txBody>
            <a:bodyPr rtlCol="0" anchor="ctr"/>
            <a:lstStyle/>
            <a:p>
              <a:endParaRPr lang="en-US"/>
            </a:p>
          </p:txBody>
        </p:sp>
        <p:sp>
          <p:nvSpPr>
            <p:cNvPr id="1018" name="Freeform 1017">
              <a:extLst>
                <a:ext uri="{FF2B5EF4-FFF2-40B4-BE49-F238E27FC236}">
                  <a16:creationId xmlns:a16="http://schemas.microsoft.com/office/drawing/2014/main" id="{462015F9-14BF-534A-9821-7FA84701FC07}"/>
                </a:ext>
              </a:extLst>
            </p:cNvPr>
            <p:cNvSpPr/>
            <p:nvPr/>
          </p:nvSpPr>
          <p:spPr>
            <a:xfrm>
              <a:off x="12053239" y="5787338"/>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6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8453"/>
                    <a:pt x="1484" y="7595"/>
                    <a:pt x="12329" y="2166"/>
                  </a:cubicBezTo>
                  <a:close/>
                </a:path>
              </a:pathLst>
            </a:custGeom>
            <a:solidFill>
              <a:srgbClr val="7EB4B4"/>
            </a:solidFill>
            <a:ln w="18073" cap="flat">
              <a:noFill/>
              <a:prstDash val="solid"/>
              <a:miter/>
            </a:ln>
          </p:spPr>
          <p:txBody>
            <a:bodyPr rtlCol="0" anchor="ctr"/>
            <a:lstStyle/>
            <a:p>
              <a:endParaRPr lang="en-US"/>
            </a:p>
          </p:txBody>
        </p:sp>
        <p:sp>
          <p:nvSpPr>
            <p:cNvPr id="1025" name="Freeform 1024">
              <a:extLst>
                <a:ext uri="{FF2B5EF4-FFF2-40B4-BE49-F238E27FC236}">
                  <a16:creationId xmlns:a16="http://schemas.microsoft.com/office/drawing/2014/main" id="{4B7798F2-5F5A-2F4A-93DF-8DEDCDC08811}"/>
                </a:ext>
              </a:extLst>
            </p:cNvPr>
            <p:cNvSpPr/>
            <p:nvPr userDrawn="1"/>
          </p:nvSpPr>
          <p:spPr>
            <a:xfrm>
              <a:off x="11144898" y="6091359"/>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2"/>
                    <a:pt x="44062" y="117984"/>
                    <a:pt x="38640" y="108935"/>
                  </a:cubicBezTo>
                  <a:lnTo>
                    <a:pt x="2491" y="29311"/>
                  </a:lnTo>
                  <a:cubicBezTo>
                    <a:pt x="-2931" y="16643"/>
                    <a:pt x="684" y="5785"/>
                    <a:pt x="11529" y="2166"/>
                  </a:cubicBezTo>
                  <a:close/>
                </a:path>
              </a:pathLst>
            </a:custGeom>
            <a:solidFill>
              <a:srgbClr val="7EB4B4"/>
            </a:solidFill>
            <a:ln w="18073" cap="flat">
              <a:noFill/>
              <a:prstDash val="solid"/>
              <a:miter/>
            </a:ln>
          </p:spPr>
          <p:txBody>
            <a:bodyPr rtlCol="0" anchor="ctr"/>
            <a:lstStyle/>
            <a:p>
              <a:endParaRPr lang="en-US"/>
            </a:p>
          </p:txBody>
        </p:sp>
        <p:sp>
          <p:nvSpPr>
            <p:cNvPr id="1026" name="Freeform 1025">
              <a:extLst>
                <a:ext uri="{FF2B5EF4-FFF2-40B4-BE49-F238E27FC236}">
                  <a16:creationId xmlns:a16="http://schemas.microsoft.com/office/drawing/2014/main" id="{30C31E1B-23C2-8B4C-9376-CB6F72413039}"/>
                </a:ext>
              </a:extLst>
            </p:cNvPr>
            <p:cNvSpPr/>
            <p:nvPr/>
          </p:nvSpPr>
          <p:spPr>
            <a:xfrm>
              <a:off x="11163656" y="6393927"/>
              <a:ext cx="39763" cy="121246"/>
            </a:xfrm>
            <a:custGeom>
              <a:avLst/>
              <a:gdLst>
                <a:gd name="connsiteX0" fmla="*/ 39763 w 39763"/>
                <a:gd name="connsiteY0" fmla="*/ 19906 h 121246"/>
                <a:gd name="connsiteX1" fmla="*/ 39763 w 39763"/>
                <a:gd name="connsiteY1" fmla="*/ 101340 h 121246"/>
                <a:gd name="connsiteX2" fmla="*/ 19882 w 39763"/>
                <a:gd name="connsiteY2" fmla="*/ 121246 h 121246"/>
                <a:gd name="connsiteX3" fmla="*/ 19882 w 39763"/>
                <a:gd name="connsiteY3" fmla="*/ 121246 h 121246"/>
                <a:gd name="connsiteX4" fmla="*/ 0 w 39763"/>
                <a:gd name="connsiteY4" fmla="*/ 101340 h 121246"/>
                <a:gd name="connsiteX5" fmla="*/ 0 w 39763"/>
                <a:gd name="connsiteY5" fmla="*/ 19906 h 121246"/>
                <a:gd name="connsiteX6" fmla="*/ 19882 w 39763"/>
                <a:gd name="connsiteY6" fmla="*/ 0 h 121246"/>
                <a:gd name="connsiteX7" fmla="*/ 19882 w 39763"/>
                <a:gd name="connsiteY7" fmla="*/ 0 h 121246"/>
                <a:gd name="connsiteX8" fmla="*/ 39763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3" y="19906"/>
                  </a:moveTo>
                  <a:lnTo>
                    <a:pt x="39763" y="101340"/>
                  </a:lnTo>
                  <a:cubicBezTo>
                    <a:pt x="39763" y="112198"/>
                    <a:pt x="30726" y="121246"/>
                    <a:pt x="19882" y="121246"/>
                  </a:cubicBezTo>
                  <a:lnTo>
                    <a:pt x="19882" y="121246"/>
                  </a:lnTo>
                  <a:cubicBezTo>
                    <a:pt x="9037" y="121246"/>
                    <a:pt x="0" y="112198"/>
                    <a:pt x="0" y="101340"/>
                  </a:cubicBezTo>
                  <a:lnTo>
                    <a:pt x="0" y="19906"/>
                  </a:lnTo>
                  <a:cubicBezTo>
                    <a:pt x="0" y="9048"/>
                    <a:pt x="9037" y="0"/>
                    <a:pt x="19882" y="0"/>
                  </a:cubicBezTo>
                  <a:lnTo>
                    <a:pt x="19882" y="0"/>
                  </a:lnTo>
                  <a:cubicBezTo>
                    <a:pt x="28919" y="0"/>
                    <a:pt x="39763" y="9048"/>
                    <a:pt x="39763" y="19906"/>
                  </a:cubicBezTo>
                  <a:close/>
                </a:path>
              </a:pathLst>
            </a:custGeom>
            <a:solidFill>
              <a:srgbClr val="7EB4B4"/>
            </a:solidFill>
            <a:ln w="18073" cap="flat">
              <a:noFill/>
              <a:prstDash val="solid"/>
              <a:miter/>
            </a:ln>
          </p:spPr>
          <p:txBody>
            <a:bodyPr rtlCol="0" anchor="ctr"/>
            <a:lstStyle/>
            <a:p>
              <a:endParaRPr lang="en-US"/>
            </a:p>
          </p:txBody>
        </p:sp>
        <p:sp>
          <p:nvSpPr>
            <p:cNvPr id="1027" name="Freeform 1026">
              <a:extLst>
                <a:ext uri="{FF2B5EF4-FFF2-40B4-BE49-F238E27FC236}">
                  <a16:creationId xmlns:a16="http://schemas.microsoft.com/office/drawing/2014/main" id="{D9F0968C-5CEA-0E41-84E9-EE57E164B920}"/>
                </a:ext>
              </a:extLst>
            </p:cNvPr>
            <p:cNvSpPr/>
            <p:nvPr/>
          </p:nvSpPr>
          <p:spPr>
            <a:xfrm>
              <a:off x="11144898" y="6697592"/>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2"/>
                    <a:pt x="44062" y="117984"/>
                    <a:pt x="38640" y="108935"/>
                  </a:cubicBezTo>
                  <a:lnTo>
                    <a:pt x="2491" y="29311"/>
                  </a:lnTo>
                  <a:cubicBezTo>
                    <a:pt x="-2931" y="18453"/>
                    <a:pt x="684" y="7595"/>
                    <a:pt x="11529" y="2166"/>
                  </a:cubicBezTo>
                  <a:close/>
                </a:path>
              </a:pathLst>
            </a:custGeom>
            <a:solidFill>
              <a:srgbClr val="7EB4B4"/>
            </a:solidFill>
            <a:ln w="18073" cap="flat">
              <a:noFill/>
              <a:prstDash val="solid"/>
              <a:miter/>
            </a:ln>
          </p:spPr>
          <p:txBody>
            <a:bodyPr rtlCol="0" anchor="ctr"/>
            <a:lstStyle/>
            <a:p>
              <a:endParaRPr lang="en-US"/>
            </a:p>
          </p:txBody>
        </p:sp>
        <p:sp>
          <p:nvSpPr>
            <p:cNvPr id="1028" name="Freeform 1027">
              <a:extLst>
                <a:ext uri="{FF2B5EF4-FFF2-40B4-BE49-F238E27FC236}">
                  <a16:creationId xmlns:a16="http://schemas.microsoft.com/office/drawing/2014/main" id="{AF7A99DE-F78B-9145-8ED6-BAF9CF3ADEE0}"/>
                </a:ext>
              </a:extLst>
            </p:cNvPr>
            <p:cNvSpPr/>
            <p:nvPr userDrawn="1"/>
          </p:nvSpPr>
          <p:spPr>
            <a:xfrm>
              <a:off x="11465498" y="6091516"/>
              <a:ext cx="39763" cy="121445"/>
            </a:xfrm>
            <a:custGeom>
              <a:avLst/>
              <a:gdLst>
                <a:gd name="connsiteX0" fmla="*/ 39764 w 39763"/>
                <a:gd name="connsiteY0" fmla="*/ 20105 h 121445"/>
                <a:gd name="connsiteX1" fmla="*/ 39764 w 39763"/>
                <a:gd name="connsiteY1" fmla="*/ 101539 h 121445"/>
                <a:gd name="connsiteX2" fmla="*/ 19882 w 39763"/>
                <a:gd name="connsiteY2" fmla="*/ 121446 h 121445"/>
                <a:gd name="connsiteX3" fmla="*/ 19882 w 39763"/>
                <a:gd name="connsiteY3" fmla="*/ 121446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7" y="121446"/>
                    <a:pt x="19882" y="121446"/>
                  </a:cubicBezTo>
                  <a:lnTo>
                    <a:pt x="19882" y="121446"/>
                  </a:lnTo>
                  <a:cubicBezTo>
                    <a:pt x="9037" y="121446"/>
                    <a:pt x="0" y="112397"/>
                    <a:pt x="0" y="101539"/>
                  </a:cubicBezTo>
                  <a:lnTo>
                    <a:pt x="0" y="20105"/>
                  </a:lnTo>
                  <a:cubicBezTo>
                    <a:pt x="0" y="9247"/>
                    <a:pt x="9037" y="199"/>
                    <a:pt x="19882" y="199"/>
                  </a:cubicBezTo>
                  <a:lnTo>
                    <a:pt x="19882" y="199"/>
                  </a:lnTo>
                  <a:cubicBezTo>
                    <a:pt x="30727" y="-1611"/>
                    <a:pt x="39764" y="9247"/>
                    <a:pt x="39764" y="20105"/>
                  </a:cubicBezTo>
                  <a:close/>
                </a:path>
              </a:pathLst>
            </a:custGeom>
            <a:solidFill>
              <a:srgbClr val="7EB4B4"/>
            </a:solidFill>
            <a:ln w="18073" cap="flat">
              <a:noFill/>
              <a:prstDash val="solid"/>
              <a:miter/>
            </a:ln>
          </p:spPr>
          <p:txBody>
            <a:bodyPr rtlCol="0" anchor="ctr"/>
            <a:lstStyle/>
            <a:p>
              <a:endParaRPr lang="en-US"/>
            </a:p>
          </p:txBody>
        </p:sp>
        <p:sp>
          <p:nvSpPr>
            <p:cNvPr id="1029" name="Freeform 1028">
              <a:extLst>
                <a:ext uri="{FF2B5EF4-FFF2-40B4-BE49-F238E27FC236}">
                  <a16:creationId xmlns:a16="http://schemas.microsoft.com/office/drawing/2014/main" id="{BEA249D3-8532-4343-A087-C037F4DA561B}"/>
                </a:ext>
              </a:extLst>
            </p:cNvPr>
            <p:cNvSpPr/>
            <p:nvPr/>
          </p:nvSpPr>
          <p:spPr>
            <a:xfrm>
              <a:off x="11750390" y="6091359"/>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2"/>
                    <a:pt x="44062" y="117984"/>
                    <a:pt x="38640" y="108935"/>
                  </a:cubicBezTo>
                  <a:lnTo>
                    <a:pt x="2491" y="29311"/>
                  </a:lnTo>
                  <a:cubicBezTo>
                    <a:pt x="-2931" y="16643"/>
                    <a:pt x="684" y="5785"/>
                    <a:pt x="11529" y="2166"/>
                  </a:cubicBezTo>
                  <a:close/>
                </a:path>
              </a:pathLst>
            </a:custGeom>
            <a:solidFill>
              <a:srgbClr val="7EB4B4"/>
            </a:solidFill>
            <a:ln w="18073" cap="flat">
              <a:noFill/>
              <a:prstDash val="solid"/>
              <a:miter/>
            </a:ln>
          </p:spPr>
          <p:txBody>
            <a:bodyPr rtlCol="0" anchor="ctr"/>
            <a:lstStyle/>
            <a:p>
              <a:endParaRPr lang="en-US"/>
            </a:p>
          </p:txBody>
        </p:sp>
        <p:sp>
          <p:nvSpPr>
            <p:cNvPr id="1030" name="Freeform 1029">
              <a:extLst>
                <a:ext uri="{FF2B5EF4-FFF2-40B4-BE49-F238E27FC236}">
                  <a16:creationId xmlns:a16="http://schemas.microsoft.com/office/drawing/2014/main" id="{F05630B0-4867-474B-9628-F0D1922A4C20}"/>
                </a:ext>
              </a:extLst>
            </p:cNvPr>
            <p:cNvSpPr/>
            <p:nvPr/>
          </p:nvSpPr>
          <p:spPr>
            <a:xfrm>
              <a:off x="12053239" y="6091359"/>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2"/>
                    <a:pt x="44863" y="117984"/>
                    <a:pt x="39441" y="108935"/>
                  </a:cubicBezTo>
                  <a:lnTo>
                    <a:pt x="3292" y="29311"/>
                  </a:lnTo>
                  <a:cubicBezTo>
                    <a:pt x="-3938" y="16643"/>
                    <a:pt x="1484" y="5785"/>
                    <a:pt x="12329" y="2166"/>
                  </a:cubicBezTo>
                  <a:close/>
                </a:path>
              </a:pathLst>
            </a:custGeom>
            <a:solidFill>
              <a:srgbClr val="7EB4B4"/>
            </a:solidFill>
            <a:ln w="18073" cap="flat">
              <a:noFill/>
              <a:prstDash val="solid"/>
              <a:miter/>
            </a:ln>
          </p:spPr>
          <p:txBody>
            <a:bodyPr rtlCol="0" anchor="ctr"/>
            <a:lstStyle/>
            <a:p>
              <a:endParaRPr lang="en-US"/>
            </a:p>
          </p:txBody>
        </p:sp>
        <p:sp>
          <p:nvSpPr>
            <p:cNvPr id="1031" name="Freeform 1030">
              <a:extLst>
                <a:ext uri="{FF2B5EF4-FFF2-40B4-BE49-F238E27FC236}">
                  <a16:creationId xmlns:a16="http://schemas.microsoft.com/office/drawing/2014/main" id="{3DE0A4A2-76BB-5942-A4D1-1A8AEA1670CB}"/>
                </a:ext>
              </a:extLst>
            </p:cNvPr>
            <p:cNvSpPr/>
            <p:nvPr/>
          </p:nvSpPr>
          <p:spPr>
            <a:xfrm>
              <a:off x="11447747" y="6393570"/>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6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8453"/>
                    <a:pt x="1484" y="7595"/>
                    <a:pt x="12329" y="2166"/>
                  </a:cubicBezTo>
                  <a:close/>
                </a:path>
              </a:pathLst>
            </a:custGeom>
            <a:solidFill>
              <a:srgbClr val="7EB4B4"/>
            </a:solidFill>
            <a:ln w="18073" cap="flat">
              <a:noFill/>
              <a:prstDash val="solid"/>
              <a:miter/>
            </a:ln>
          </p:spPr>
          <p:txBody>
            <a:bodyPr rtlCol="0" anchor="ctr"/>
            <a:lstStyle/>
            <a:p>
              <a:endParaRPr lang="en-US"/>
            </a:p>
          </p:txBody>
        </p:sp>
        <p:sp>
          <p:nvSpPr>
            <p:cNvPr id="1032" name="Freeform 1031">
              <a:extLst>
                <a:ext uri="{FF2B5EF4-FFF2-40B4-BE49-F238E27FC236}">
                  <a16:creationId xmlns:a16="http://schemas.microsoft.com/office/drawing/2014/main" id="{2622E957-6604-7B4E-8D96-1370CA9E8DFE}"/>
                </a:ext>
              </a:extLst>
            </p:cNvPr>
            <p:cNvSpPr/>
            <p:nvPr/>
          </p:nvSpPr>
          <p:spPr>
            <a:xfrm>
              <a:off x="11750390" y="6393570"/>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6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3"/>
                    <a:pt x="44062" y="117984"/>
                    <a:pt x="38640" y="108936"/>
                  </a:cubicBezTo>
                  <a:lnTo>
                    <a:pt x="2491" y="29311"/>
                  </a:lnTo>
                  <a:cubicBezTo>
                    <a:pt x="-2931" y="18453"/>
                    <a:pt x="684" y="7595"/>
                    <a:pt x="11529" y="2166"/>
                  </a:cubicBezTo>
                  <a:close/>
                </a:path>
              </a:pathLst>
            </a:custGeom>
            <a:solidFill>
              <a:srgbClr val="7EB4B4"/>
            </a:solidFill>
            <a:ln w="18073" cap="flat">
              <a:noFill/>
              <a:prstDash val="solid"/>
              <a:miter/>
            </a:ln>
          </p:spPr>
          <p:txBody>
            <a:bodyPr rtlCol="0" anchor="ctr"/>
            <a:lstStyle/>
            <a:p>
              <a:endParaRPr lang="en-US"/>
            </a:p>
          </p:txBody>
        </p:sp>
        <p:sp>
          <p:nvSpPr>
            <p:cNvPr id="1033" name="Freeform 1032">
              <a:extLst>
                <a:ext uri="{FF2B5EF4-FFF2-40B4-BE49-F238E27FC236}">
                  <a16:creationId xmlns:a16="http://schemas.microsoft.com/office/drawing/2014/main" id="{BC2A8CA4-6C9D-E44A-9785-27EC5178549F}"/>
                </a:ext>
              </a:extLst>
            </p:cNvPr>
            <p:cNvSpPr/>
            <p:nvPr/>
          </p:nvSpPr>
          <p:spPr>
            <a:xfrm>
              <a:off x="11447747" y="6697592"/>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2"/>
                    <a:pt x="44863" y="117984"/>
                    <a:pt x="39441" y="108935"/>
                  </a:cubicBezTo>
                  <a:lnTo>
                    <a:pt x="3292" y="29311"/>
                  </a:lnTo>
                  <a:cubicBezTo>
                    <a:pt x="-3938" y="18453"/>
                    <a:pt x="1484" y="7595"/>
                    <a:pt x="12329" y="2166"/>
                  </a:cubicBezTo>
                  <a:close/>
                </a:path>
              </a:pathLst>
            </a:custGeom>
            <a:solidFill>
              <a:srgbClr val="7EB4B4"/>
            </a:solidFill>
            <a:ln w="18073" cap="flat">
              <a:noFill/>
              <a:prstDash val="solid"/>
              <a:miter/>
            </a:ln>
          </p:spPr>
          <p:txBody>
            <a:bodyPr rtlCol="0" anchor="ctr"/>
            <a:lstStyle/>
            <a:p>
              <a:endParaRPr lang="en-US"/>
            </a:p>
          </p:txBody>
        </p:sp>
        <p:sp>
          <p:nvSpPr>
            <p:cNvPr id="1034" name="Freeform 1033">
              <a:extLst>
                <a:ext uri="{FF2B5EF4-FFF2-40B4-BE49-F238E27FC236}">
                  <a16:creationId xmlns:a16="http://schemas.microsoft.com/office/drawing/2014/main" id="{201A05C0-2C85-4940-AA8C-7DFB91465C21}"/>
                </a:ext>
              </a:extLst>
            </p:cNvPr>
            <p:cNvSpPr/>
            <p:nvPr/>
          </p:nvSpPr>
          <p:spPr>
            <a:xfrm>
              <a:off x="12072798" y="6393927"/>
              <a:ext cx="39763" cy="121246"/>
            </a:xfrm>
            <a:custGeom>
              <a:avLst/>
              <a:gdLst>
                <a:gd name="connsiteX0" fmla="*/ 39764 w 39763"/>
                <a:gd name="connsiteY0" fmla="*/ 19906 h 121246"/>
                <a:gd name="connsiteX1" fmla="*/ 39764 w 39763"/>
                <a:gd name="connsiteY1" fmla="*/ 101340 h 121246"/>
                <a:gd name="connsiteX2" fmla="*/ 19882 w 39763"/>
                <a:gd name="connsiteY2" fmla="*/ 121246 h 121246"/>
                <a:gd name="connsiteX3" fmla="*/ 19882 w 39763"/>
                <a:gd name="connsiteY3" fmla="*/ 121246 h 121246"/>
                <a:gd name="connsiteX4" fmla="*/ 0 w 39763"/>
                <a:gd name="connsiteY4" fmla="*/ 101340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0"/>
                  </a:lnTo>
                  <a:cubicBezTo>
                    <a:pt x="39764" y="112198"/>
                    <a:pt x="30727" y="121246"/>
                    <a:pt x="19882" y="121246"/>
                  </a:cubicBezTo>
                  <a:lnTo>
                    <a:pt x="19882" y="121246"/>
                  </a:lnTo>
                  <a:cubicBezTo>
                    <a:pt x="9037" y="121246"/>
                    <a:pt x="0" y="112198"/>
                    <a:pt x="0" y="101340"/>
                  </a:cubicBezTo>
                  <a:lnTo>
                    <a:pt x="0" y="19906"/>
                  </a:lnTo>
                  <a:cubicBezTo>
                    <a:pt x="0" y="9048"/>
                    <a:pt x="9037" y="0"/>
                    <a:pt x="19882" y="0"/>
                  </a:cubicBezTo>
                  <a:lnTo>
                    <a:pt x="19882" y="0"/>
                  </a:lnTo>
                  <a:cubicBezTo>
                    <a:pt x="28919" y="0"/>
                    <a:pt x="39764" y="9048"/>
                    <a:pt x="39764" y="19906"/>
                  </a:cubicBezTo>
                  <a:close/>
                </a:path>
              </a:pathLst>
            </a:custGeom>
            <a:solidFill>
              <a:srgbClr val="7EB4B4"/>
            </a:solidFill>
            <a:ln w="18073" cap="flat">
              <a:noFill/>
              <a:prstDash val="solid"/>
              <a:miter/>
            </a:ln>
          </p:spPr>
          <p:txBody>
            <a:bodyPr rtlCol="0" anchor="ctr"/>
            <a:lstStyle/>
            <a:p>
              <a:endParaRPr lang="en-US"/>
            </a:p>
          </p:txBody>
        </p:sp>
        <p:sp>
          <p:nvSpPr>
            <p:cNvPr id="1035" name="Freeform 1034">
              <a:extLst>
                <a:ext uri="{FF2B5EF4-FFF2-40B4-BE49-F238E27FC236}">
                  <a16:creationId xmlns:a16="http://schemas.microsoft.com/office/drawing/2014/main" id="{63A30E7C-94C6-804E-9696-883E6D1F72AF}"/>
                </a:ext>
              </a:extLst>
            </p:cNvPr>
            <p:cNvSpPr/>
            <p:nvPr/>
          </p:nvSpPr>
          <p:spPr>
            <a:xfrm>
              <a:off x="11769148" y="6697948"/>
              <a:ext cx="39763" cy="121246"/>
            </a:xfrm>
            <a:custGeom>
              <a:avLst/>
              <a:gdLst>
                <a:gd name="connsiteX0" fmla="*/ 39763 w 39763"/>
                <a:gd name="connsiteY0" fmla="*/ 19906 h 121246"/>
                <a:gd name="connsiteX1" fmla="*/ 39763 w 39763"/>
                <a:gd name="connsiteY1" fmla="*/ 101341 h 121246"/>
                <a:gd name="connsiteX2" fmla="*/ 19882 w 39763"/>
                <a:gd name="connsiteY2" fmla="*/ 121247 h 121246"/>
                <a:gd name="connsiteX3" fmla="*/ 19882 w 39763"/>
                <a:gd name="connsiteY3" fmla="*/ 121247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3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3" y="19906"/>
                  </a:moveTo>
                  <a:lnTo>
                    <a:pt x="39763" y="101341"/>
                  </a:lnTo>
                  <a:cubicBezTo>
                    <a:pt x="39763" y="112199"/>
                    <a:pt x="30726" y="121247"/>
                    <a:pt x="19882" y="121247"/>
                  </a:cubicBezTo>
                  <a:lnTo>
                    <a:pt x="19882" y="121247"/>
                  </a:lnTo>
                  <a:cubicBezTo>
                    <a:pt x="9037" y="121247"/>
                    <a:pt x="0" y="112199"/>
                    <a:pt x="0" y="101341"/>
                  </a:cubicBezTo>
                  <a:lnTo>
                    <a:pt x="0" y="19906"/>
                  </a:lnTo>
                  <a:cubicBezTo>
                    <a:pt x="0" y="9048"/>
                    <a:pt x="9037" y="0"/>
                    <a:pt x="19882" y="0"/>
                  </a:cubicBezTo>
                  <a:lnTo>
                    <a:pt x="19882" y="0"/>
                  </a:lnTo>
                  <a:cubicBezTo>
                    <a:pt x="30726" y="0"/>
                    <a:pt x="39763" y="9048"/>
                    <a:pt x="39763" y="19906"/>
                  </a:cubicBezTo>
                  <a:close/>
                </a:path>
              </a:pathLst>
            </a:custGeom>
            <a:solidFill>
              <a:srgbClr val="7EB4B4"/>
            </a:solidFill>
            <a:ln w="18073" cap="flat">
              <a:noFill/>
              <a:prstDash val="solid"/>
              <a:miter/>
            </a:ln>
          </p:spPr>
          <p:txBody>
            <a:bodyPr rtlCol="0" anchor="ctr"/>
            <a:lstStyle/>
            <a:p>
              <a:endParaRPr lang="en-US"/>
            </a:p>
          </p:txBody>
        </p:sp>
        <p:sp>
          <p:nvSpPr>
            <p:cNvPr id="1036" name="Freeform 1035">
              <a:extLst>
                <a:ext uri="{FF2B5EF4-FFF2-40B4-BE49-F238E27FC236}">
                  <a16:creationId xmlns:a16="http://schemas.microsoft.com/office/drawing/2014/main" id="{90E06009-E32B-694B-A349-8B4C886A3BD0}"/>
                </a:ext>
              </a:extLst>
            </p:cNvPr>
            <p:cNvSpPr/>
            <p:nvPr/>
          </p:nvSpPr>
          <p:spPr>
            <a:xfrm>
              <a:off x="12053239" y="6697592"/>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2"/>
                    <a:pt x="44863" y="117984"/>
                    <a:pt x="39441" y="108935"/>
                  </a:cubicBezTo>
                  <a:lnTo>
                    <a:pt x="3292" y="29311"/>
                  </a:lnTo>
                  <a:cubicBezTo>
                    <a:pt x="-3938" y="18453"/>
                    <a:pt x="1484" y="7595"/>
                    <a:pt x="12329" y="2166"/>
                  </a:cubicBezTo>
                  <a:close/>
                </a:path>
              </a:pathLst>
            </a:custGeom>
            <a:solidFill>
              <a:srgbClr val="7EB4B4"/>
            </a:solidFill>
            <a:ln w="18073" cap="flat">
              <a:noFill/>
              <a:prstDash val="solid"/>
              <a:miter/>
            </a:ln>
          </p:spPr>
          <p:txBody>
            <a:bodyPr rtlCol="0" anchor="ctr"/>
            <a:lstStyle/>
            <a:p>
              <a:endParaRPr lang="en-US"/>
            </a:p>
          </p:txBody>
        </p:sp>
        <p:sp>
          <p:nvSpPr>
            <p:cNvPr id="1043" name="Freeform 1042">
              <a:extLst>
                <a:ext uri="{FF2B5EF4-FFF2-40B4-BE49-F238E27FC236}">
                  <a16:creationId xmlns:a16="http://schemas.microsoft.com/office/drawing/2014/main" id="{F7359445-D9F9-C84C-A6F3-493AD5815126}"/>
                </a:ext>
              </a:extLst>
            </p:cNvPr>
            <p:cNvSpPr/>
            <p:nvPr/>
          </p:nvSpPr>
          <p:spPr>
            <a:xfrm>
              <a:off x="11144898" y="54366"/>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3"/>
                    <a:pt x="44062" y="117984"/>
                    <a:pt x="38640" y="108935"/>
                  </a:cubicBezTo>
                  <a:lnTo>
                    <a:pt x="2491" y="29311"/>
                  </a:lnTo>
                  <a:cubicBezTo>
                    <a:pt x="-2931" y="16643"/>
                    <a:pt x="684" y="5785"/>
                    <a:pt x="11529" y="2166"/>
                  </a:cubicBezTo>
                  <a:close/>
                </a:path>
              </a:pathLst>
            </a:custGeom>
            <a:solidFill>
              <a:srgbClr val="7EB4B4"/>
            </a:solidFill>
            <a:ln w="18073" cap="flat">
              <a:noFill/>
              <a:prstDash val="solid"/>
              <a:miter/>
            </a:ln>
          </p:spPr>
          <p:txBody>
            <a:bodyPr rtlCol="0" anchor="ctr"/>
            <a:lstStyle/>
            <a:p>
              <a:endParaRPr lang="en-US"/>
            </a:p>
          </p:txBody>
        </p:sp>
        <p:sp>
          <p:nvSpPr>
            <p:cNvPr id="1044" name="Freeform 1043">
              <a:extLst>
                <a:ext uri="{FF2B5EF4-FFF2-40B4-BE49-F238E27FC236}">
                  <a16:creationId xmlns:a16="http://schemas.microsoft.com/office/drawing/2014/main" id="{202AEA64-8039-7B45-A2CB-126AB755797F}"/>
                </a:ext>
              </a:extLst>
            </p:cNvPr>
            <p:cNvSpPr/>
            <p:nvPr/>
          </p:nvSpPr>
          <p:spPr>
            <a:xfrm>
              <a:off x="11447747" y="54366"/>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5"/>
                  </a:cubicBezTo>
                  <a:lnTo>
                    <a:pt x="3292" y="29311"/>
                  </a:lnTo>
                  <a:cubicBezTo>
                    <a:pt x="-3938" y="16643"/>
                    <a:pt x="1484" y="5785"/>
                    <a:pt x="12329" y="2166"/>
                  </a:cubicBezTo>
                  <a:close/>
                </a:path>
              </a:pathLst>
            </a:custGeom>
            <a:solidFill>
              <a:srgbClr val="7EB4B4"/>
            </a:solidFill>
            <a:ln w="18073" cap="flat">
              <a:noFill/>
              <a:prstDash val="solid"/>
              <a:miter/>
            </a:ln>
          </p:spPr>
          <p:txBody>
            <a:bodyPr rtlCol="0" anchor="ctr"/>
            <a:lstStyle/>
            <a:p>
              <a:endParaRPr lang="en-US"/>
            </a:p>
          </p:txBody>
        </p:sp>
        <p:sp>
          <p:nvSpPr>
            <p:cNvPr id="1045" name="Freeform 1044">
              <a:extLst>
                <a:ext uri="{FF2B5EF4-FFF2-40B4-BE49-F238E27FC236}">
                  <a16:creationId xmlns:a16="http://schemas.microsoft.com/office/drawing/2014/main" id="{6F3FC301-7E65-414C-901F-E1799BBD027E}"/>
                </a:ext>
              </a:extLst>
            </p:cNvPr>
            <p:cNvSpPr/>
            <p:nvPr/>
          </p:nvSpPr>
          <p:spPr>
            <a:xfrm>
              <a:off x="11769148" y="54524"/>
              <a:ext cx="39763" cy="121445"/>
            </a:xfrm>
            <a:custGeom>
              <a:avLst/>
              <a:gdLst>
                <a:gd name="connsiteX0" fmla="*/ 39763 w 39763"/>
                <a:gd name="connsiteY0" fmla="*/ 20105 h 121445"/>
                <a:gd name="connsiteX1" fmla="*/ 39763 w 39763"/>
                <a:gd name="connsiteY1" fmla="*/ 101539 h 121445"/>
                <a:gd name="connsiteX2" fmla="*/ 19882 w 39763"/>
                <a:gd name="connsiteY2" fmla="*/ 121446 h 121445"/>
                <a:gd name="connsiteX3" fmla="*/ 19882 w 39763"/>
                <a:gd name="connsiteY3" fmla="*/ 121446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3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3" y="20105"/>
                  </a:moveTo>
                  <a:lnTo>
                    <a:pt x="39763" y="101539"/>
                  </a:lnTo>
                  <a:cubicBezTo>
                    <a:pt x="39763" y="112397"/>
                    <a:pt x="30726" y="121446"/>
                    <a:pt x="19882" y="121446"/>
                  </a:cubicBezTo>
                  <a:lnTo>
                    <a:pt x="19882" y="121446"/>
                  </a:lnTo>
                  <a:cubicBezTo>
                    <a:pt x="9037" y="121446"/>
                    <a:pt x="0" y="112397"/>
                    <a:pt x="0" y="101539"/>
                  </a:cubicBezTo>
                  <a:lnTo>
                    <a:pt x="0" y="20105"/>
                  </a:lnTo>
                  <a:cubicBezTo>
                    <a:pt x="0" y="9247"/>
                    <a:pt x="9037" y="199"/>
                    <a:pt x="19882" y="199"/>
                  </a:cubicBezTo>
                  <a:lnTo>
                    <a:pt x="19882" y="199"/>
                  </a:lnTo>
                  <a:cubicBezTo>
                    <a:pt x="30726" y="-1611"/>
                    <a:pt x="39763" y="9247"/>
                    <a:pt x="39763" y="20105"/>
                  </a:cubicBezTo>
                  <a:close/>
                </a:path>
              </a:pathLst>
            </a:custGeom>
            <a:solidFill>
              <a:srgbClr val="7EB4B4"/>
            </a:solidFill>
            <a:ln w="18073" cap="flat">
              <a:noFill/>
              <a:prstDash val="solid"/>
              <a:miter/>
            </a:ln>
          </p:spPr>
          <p:txBody>
            <a:bodyPr rtlCol="0" anchor="ctr"/>
            <a:lstStyle/>
            <a:p>
              <a:endParaRPr lang="en-US"/>
            </a:p>
          </p:txBody>
        </p:sp>
        <p:sp>
          <p:nvSpPr>
            <p:cNvPr id="1046" name="Freeform 1045">
              <a:extLst>
                <a:ext uri="{FF2B5EF4-FFF2-40B4-BE49-F238E27FC236}">
                  <a16:creationId xmlns:a16="http://schemas.microsoft.com/office/drawing/2014/main" id="{073E4724-E675-F444-986B-25FAF040AC19}"/>
                </a:ext>
              </a:extLst>
            </p:cNvPr>
            <p:cNvSpPr/>
            <p:nvPr/>
          </p:nvSpPr>
          <p:spPr>
            <a:xfrm>
              <a:off x="12053239" y="54366"/>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5"/>
                  </a:cubicBezTo>
                  <a:lnTo>
                    <a:pt x="3292" y="29311"/>
                  </a:lnTo>
                  <a:cubicBezTo>
                    <a:pt x="-3938" y="16643"/>
                    <a:pt x="1484" y="5785"/>
                    <a:pt x="12329" y="2166"/>
                  </a:cubicBezTo>
                  <a:close/>
                </a:path>
              </a:pathLst>
            </a:custGeom>
            <a:solidFill>
              <a:srgbClr val="7EB4B4"/>
            </a:solidFill>
            <a:ln w="18073" cap="flat">
              <a:noFill/>
              <a:prstDash val="solid"/>
              <a:miter/>
            </a:ln>
          </p:spPr>
          <p:txBody>
            <a:bodyPr rtlCol="0" anchor="ctr"/>
            <a:lstStyle/>
            <a:p>
              <a:endParaRPr lang="en-US"/>
            </a:p>
          </p:txBody>
        </p:sp>
        <p:sp>
          <p:nvSpPr>
            <p:cNvPr id="1050" name="Freeform 1049">
              <a:extLst>
                <a:ext uri="{FF2B5EF4-FFF2-40B4-BE49-F238E27FC236}">
                  <a16:creationId xmlns:a16="http://schemas.microsoft.com/office/drawing/2014/main" id="{CF613A7D-1BEB-994E-A413-208BC4091A92}"/>
                </a:ext>
              </a:extLst>
            </p:cNvPr>
            <p:cNvSpPr/>
            <p:nvPr userDrawn="1"/>
          </p:nvSpPr>
          <p:spPr>
            <a:xfrm>
              <a:off x="8781353" y="90916"/>
              <a:ext cx="39763" cy="81434"/>
            </a:xfrm>
            <a:custGeom>
              <a:avLst/>
              <a:gdLst>
                <a:gd name="connsiteX0" fmla="*/ 39764 w 39763"/>
                <a:gd name="connsiteY0" fmla="*/ 0 h 81434"/>
                <a:gd name="connsiteX1" fmla="*/ 39764 w 39763"/>
                <a:gd name="connsiteY1" fmla="*/ 61528 h 81434"/>
                <a:gd name="connsiteX2" fmla="*/ 19882 w 39763"/>
                <a:gd name="connsiteY2" fmla="*/ 81434 h 81434"/>
                <a:gd name="connsiteX3" fmla="*/ 19882 w 39763"/>
                <a:gd name="connsiteY3" fmla="*/ 81434 h 81434"/>
                <a:gd name="connsiteX4" fmla="*/ 0 w 39763"/>
                <a:gd name="connsiteY4" fmla="*/ 61528 h 81434"/>
                <a:gd name="connsiteX5" fmla="*/ 39764 w 39763"/>
                <a:gd name="connsiteY5" fmla="*/ 0 h 81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763" h="81434">
                  <a:moveTo>
                    <a:pt x="39764" y="0"/>
                  </a:moveTo>
                  <a:lnTo>
                    <a:pt x="39764" y="61528"/>
                  </a:lnTo>
                  <a:cubicBezTo>
                    <a:pt x="39764" y="72386"/>
                    <a:pt x="30726" y="81434"/>
                    <a:pt x="19882" y="81434"/>
                  </a:cubicBezTo>
                  <a:lnTo>
                    <a:pt x="19882" y="81434"/>
                  </a:lnTo>
                  <a:cubicBezTo>
                    <a:pt x="9037" y="81434"/>
                    <a:pt x="0" y="72386"/>
                    <a:pt x="0" y="61528"/>
                  </a:cubicBezTo>
                  <a:lnTo>
                    <a:pt x="39764" y="0"/>
                  </a:lnTo>
                  <a:close/>
                </a:path>
              </a:pathLst>
            </a:custGeom>
            <a:solidFill>
              <a:srgbClr val="7EB4B4"/>
            </a:solidFill>
            <a:ln w="18073" cap="flat">
              <a:noFill/>
              <a:prstDash val="solid"/>
              <a:miter/>
            </a:ln>
          </p:spPr>
          <p:txBody>
            <a:bodyPr rtlCol="0" anchor="ctr"/>
            <a:lstStyle/>
            <a:p>
              <a:endParaRPr lang="en-US"/>
            </a:p>
          </p:txBody>
        </p:sp>
        <p:sp>
          <p:nvSpPr>
            <p:cNvPr id="1051" name="Freeform 1050">
              <a:extLst>
                <a:ext uri="{FF2B5EF4-FFF2-40B4-BE49-F238E27FC236}">
                  <a16:creationId xmlns:a16="http://schemas.microsoft.com/office/drawing/2014/main" id="{8CA9B207-E547-7D4E-85B1-10AB4927A71E}"/>
                </a:ext>
              </a:extLst>
            </p:cNvPr>
            <p:cNvSpPr/>
            <p:nvPr userDrawn="1"/>
          </p:nvSpPr>
          <p:spPr>
            <a:xfrm>
              <a:off x="8526505" y="639240"/>
              <a:ext cx="39763" cy="106769"/>
            </a:xfrm>
            <a:custGeom>
              <a:avLst/>
              <a:gdLst>
                <a:gd name="connsiteX0" fmla="*/ 36149 w 39763"/>
                <a:gd name="connsiteY0" fmla="*/ 0 h 106769"/>
                <a:gd name="connsiteX1" fmla="*/ 39764 w 39763"/>
                <a:gd name="connsiteY1" fmla="*/ 86863 h 106769"/>
                <a:gd name="connsiteX2" fmla="*/ 19882 w 39763"/>
                <a:gd name="connsiteY2" fmla="*/ 106770 h 106769"/>
                <a:gd name="connsiteX3" fmla="*/ 19882 w 39763"/>
                <a:gd name="connsiteY3" fmla="*/ 106770 h 106769"/>
                <a:gd name="connsiteX4" fmla="*/ 0 w 39763"/>
                <a:gd name="connsiteY4" fmla="*/ 86863 h 106769"/>
                <a:gd name="connsiteX5" fmla="*/ 36149 w 39763"/>
                <a:gd name="connsiteY5" fmla="*/ 0 h 106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763" h="106769">
                  <a:moveTo>
                    <a:pt x="36149" y="0"/>
                  </a:moveTo>
                  <a:lnTo>
                    <a:pt x="39764" y="86863"/>
                  </a:lnTo>
                  <a:cubicBezTo>
                    <a:pt x="39764" y="97721"/>
                    <a:pt x="30726" y="106770"/>
                    <a:pt x="19882" y="106770"/>
                  </a:cubicBezTo>
                  <a:lnTo>
                    <a:pt x="19882" y="106770"/>
                  </a:lnTo>
                  <a:cubicBezTo>
                    <a:pt x="9037" y="106770"/>
                    <a:pt x="0" y="97721"/>
                    <a:pt x="0" y="86863"/>
                  </a:cubicBezTo>
                  <a:lnTo>
                    <a:pt x="36149" y="0"/>
                  </a:lnTo>
                  <a:close/>
                </a:path>
              </a:pathLst>
            </a:custGeom>
            <a:solidFill>
              <a:srgbClr val="7EB4B4"/>
            </a:solidFill>
            <a:ln w="18073" cap="flat">
              <a:noFill/>
              <a:prstDash val="solid"/>
              <a:miter/>
            </a:ln>
          </p:spPr>
          <p:txBody>
            <a:bodyPr rtlCol="0" anchor="ctr"/>
            <a:lstStyle/>
            <a:p>
              <a:endParaRPr lang="en-US"/>
            </a:p>
          </p:txBody>
        </p:sp>
        <p:sp>
          <p:nvSpPr>
            <p:cNvPr id="1052" name="Freeform 1051">
              <a:extLst>
                <a:ext uri="{FF2B5EF4-FFF2-40B4-BE49-F238E27FC236}">
                  <a16:creationId xmlns:a16="http://schemas.microsoft.com/office/drawing/2014/main" id="{A6278A70-1346-FC40-855B-9FA9E045384E}"/>
                </a:ext>
              </a:extLst>
            </p:cNvPr>
            <p:cNvSpPr/>
            <p:nvPr userDrawn="1"/>
          </p:nvSpPr>
          <p:spPr>
            <a:xfrm>
              <a:off x="7854137" y="2164775"/>
              <a:ext cx="60001" cy="96267"/>
            </a:xfrm>
            <a:custGeom>
              <a:avLst/>
              <a:gdLst>
                <a:gd name="connsiteX0" fmla="*/ 21690 w 60001"/>
                <a:gd name="connsiteY0" fmla="*/ 0 h 96267"/>
                <a:gd name="connsiteX1" fmla="*/ 57838 w 60001"/>
                <a:gd name="connsiteY1" fmla="*/ 66957 h 96267"/>
                <a:gd name="connsiteX2" fmla="*/ 48801 w 60001"/>
                <a:gd name="connsiteY2" fmla="*/ 94102 h 96267"/>
                <a:gd name="connsiteX3" fmla="*/ 48801 w 60001"/>
                <a:gd name="connsiteY3" fmla="*/ 94102 h 96267"/>
                <a:gd name="connsiteX4" fmla="*/ 21690 w 60001"/>
                <a:gd name="connsiteY4" fmla="*/ 85053 h 96267"/>
                <a:gd name="connsiteX5" fmla="*/ 0 w 60001"/>
                <a:gd name="connsiteY5" fmla="*/ 47051 h 96267"/>
                <a:gd name="connsiteX6" fmla="*/ 21690 w 60001"/>
                <a:gd name="connsiteY6" fmla="*/ 0 h 96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001" h="96267">
                  <a:moveTo>
                    <a:pt x="21690" y="0"/>
                  </a:moveTo>
                  <a:lnTo>
                    <a:pt x="57838" y="66957"/>
                  </a:lnTo>
                  <a:cubicBezTo>
                    <a:pt x="63260" y="76005"/>
                    <a:pt x="57838" y="88673"/>
                    <a:pt x="48801" y="94102"/>
                  </a:cubicBezTo>
                  <a:lnTo>
                    <a:pt x="48801" y="94102"/>
                  </a:lnTo>
                  <a:cubicBezTo>
                    <a:pt x="39764" y="99531"/>
                    <a:pt x="27112" y="94102"/>
                    <a:pt x="21690" y="85053"/>
                  </a:cubicBezTo>
                  <a:lnTo>
                    <a:pt x="0" y="47051"/>
                  </a:lnTo>
                  <a:lnTo>
                    <a:pt x="21690" y="0"/>
                  </a:lnTo>
                  <a:close/>
                </a:path>
              </a:pathLst>
            </a:custGeom>
            <a:solidFill>
              <a:srgbClr val="7EB4B4"/>
            </a:solidFill>
            <a:ln w="18073" cap="flat">
              <a:noFill/>
              <a:prstDash val="solid"/>
              <a:miter/>
            </a:ln>
          </p:spPr>
          <p:txBody>
            <a:bodyPr rtlCol="0" anchor="ctr"/>
            <a:lstStyle/>
            <a:p>
              <a:endParaRPr lang="en-US"/>
            </a:p>
          </p:txBody>
        </p:sp>
        <p:sp>
          <p:nvSpPr>
            <p:cNvPr id="1053" name="Freeform 1052">
              <a:extLst>
                <a:ext uri="{FF2B5EF4-FFF2-40B4-BE49-F238E27FC236}">
                  <a16:creationId xmlns:a16="http://schemas.microsoft.com/office/drawing/2014/main" id="{A267DB82-80F0-114B-AD37-DA2EC5D6811F}"/>
                </a:ext>
              </a:extLst>
            </p:cNvPr>
            <p:cNvSpPr/>
            <p:nvPr userDrawn="1"/>
          </p:nvSpPr>
          <p:spPr>
            <a:xfrm>
              <a:off x="7579406" y="2754721"/>
              <a:ext cx="39763" cy="119437"/>
            </a:xfrm>
            <a:custGeom>
              <a:avLst/>
              <a:gdLst>
                <a:gd name="connsiteX0" fmla="*/ 27112 w 39763"/>
                <a:gd name="connsiteY0" fmla="*/ 0 h 119437"/>
                <a:gd name="connsiteX1" fmla="*/ 39764 w 39763"/>
                <a:gd name="connsiteY1" fmla="*/ 18097 h 119437"/>
                <a:gd name="connsiteX2" fmla="*/ 39764 w 39763"/>
                <a:gd name="connsiteY2" fmla="*/ 99531 h 119437"/>
                <a:gd name="connsiteX3" fmla="*/ 19882 w 39763"/>
                <a:gd name="connsiteY3" fmla="*/ 119437 h 119437"/>
                <a:gd name="connsiteX4" fmla="*/ 19882 w 39763"/>
                <a:gd name="connsiteY4" fmla="*/ 119437 h 119437"/>
                <a:gd name="connsiteX5" fmla="*/ 0 w 39763"/>
                <a:gd name="connsiteY5" fmla="*/ 99531 h 119437"/>
                <a:gd name="connsiteX6" fmla="*/ 0 w 39763"/>
                <a:gd name="connsiteY6" fmla="*/ 59718 h 119437"/>
                <a:gd name="connsiteX7" fmla="*/ 27112 w 39763"/>
                <a:gd name="connsiteY7" fmla="*/ 0 h 119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763" h="119437">
                  <a:moveTo>
                    <a:pt x="27112" y="0"/>
                  </a:moveTo>
                  <a:cubicBezTo>
                    <a:pt x="34341" y="3619"/>
                    <a:pt x="39764" y="10858"/>
                    <a:pt x="39764" y="18097"/>
                  </a:cubicBezTo>
                  <a:lnTo>
                    <a:pt x="39764" y="99531"/>
                  </a:lnTo>
                  <a:cubicBezTo>
                    <a:pt x="39764" y="110389"/>
                    <a:pt x="30727" y="119437"/>
                    <a:pt x="19882" y="119437"/>
                  </a:cubicBezTo>
                  <a:lnTo>
                    <a:pt x="19882" y="119437"/>
                  </a:lnTo>
                  <a:cubicBezTo>
                    <a:pt x="9037" y="119437"/>
                    <a:pt x="0" y="110389"/>
                    <a:pt x="0" y="99531"/>
                  </a:cubicBezTo>
                  <a:lnTo>
                    <a:pt x="0" y="59718"/>
                  </a:lnTo>
                  <a:lnTo>
                    <a:pt x="27112" y="0"/>
                  </a:lnTo>
                  <a:close/>
                </a:path>
              </a:pathLst>
            </a:custGeom>
            <a:solidFill>
              <a:srgbClr val="7EB4B4"/>
            </a:solidFill>
            <a:ln w="18073" cap="flat">
              <a:noFill/>
              <a:prstDash val="solid"/>
              <a:miter/>
            </a:ln>
          </p:spPr>
          <p:txBody>
            <a:bodyPr rtlCol="0" anchor="ctr"/>
            <a:lstStyle/>
            <a:p>
              <a:endParaRPr lang="en-US"/>
            </a:p>
          </p:txBody>
        </p:sp>
        <p:sp>
          <p:nvSpPr>
            <p:cNvPr id="1054" name="Freeform 1053">
              <a:extLst>
                <a:ext uri="{FF2B5EF4-FFF2-40B4-BE49-F238E27FC236}">
                  <a16:creationId xmlns:a16="http://schemas.microsoft.com/office/drawing/2014/main" id="{25816338-1A3E-004A-A794-5A9D9C91E021}"/>
                </a:ext>
              </a:extLst>
            </p:cNvPr>
            <p:cNvSpPr/>
            <p:nvPr userDrawn="1"/>
          </p:nvSpPr>
          <p:spPr>
            <a:xfrm>
              <a:off x="7286600" y="3388098"/>
              <a:ext cx="39763" cy="101340"/>
            </a:xfrm>
            <a:custGeom>
              <a:avLst/>
              <a:gdLst>
                <a:gd name="connsiteX0" fmla="*/ 39764 w 39763"/>
                <a:gd name="connsiteY0" fmla="*/ 0 h 101340"/>
                <a:gd name="connsiteX1" fmla="*/ 39764 w 39763"/>
                <a:gd name="connsiteY1" fmla="*/ 81434 h 101340"/>
                <a:gd name="connsiteX2" fmla="*/ 19882 w 39763"/>
                <a:gd name="connsiteY2" fmla="*/ 101341 h 101340"/>
                <a:gd name="connsiteX3" fmla="*/ 19882 w 39763"/>
                <a:gd name="connsiteY3" fmla="*/ 101341 h 101340"/>
                <a:gd name="connsiteX4" fmla="*/ 0 w 39763"/>
                <a:gd name="connsiteY4" fmla="*/ 81434 h 101340"/>
                <a:gd name="connsiteX5" fmla="*/ 39764 w 39763"/>
                <a:gd name="connsiteY5" fmla="*/ 0 h 101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763" h="101340">
                  <a:moveTo>
                    <a:pt x="39764" y="0"/>
                  </a:moveTo>
                  <a:lnTo>
                    <a:pt x="39764" y="81434"/>
                  </a:lnTo>
                  <a:cubicBezTo>
                    <a:pt x="39764" y="92292"/>
                    <a:pt x="30726" y="101341"/>
                    <a:pt x="19882" y="101341"/>
                  </a:cubicBezTo>
                  <a:lnTo>
                    <a:pt x="19882" y="101341"/>
                  </a:lnTo>
                  <a:cubicBezTo>
                    <a:pt x="9037" y="101341"/>
                    <a:pt x="0" y="92292"/>
                    <a:pt x="0" y="81434"/>
                  </a:cubicBezTo>
                  <a:lnTo>
                    <a:pt x="39764" y="0"/>
                  </a:lnTo>
                  <a:close/>
                </a:path>
              </a:pathLst>
            </a:custGeom>
            <a:solidFill>
              <a:srgbClr val="7EB4B4"/>
            </a:solidFill>
            <a:ln w="18073" cap="flat">
              <a:noFill/>
              <a:prstDash val="solid"/>
              <a:miter/>
            </a:ln>
          </p:spPr>
          <p:txBody>
            <a:bodyPr rtlCol="0" anchor="ctr"/>
            <a:lstStyle/>
            <a:p>
              <a:endParaRPr lang="en-US"/>
            </a:p>
          </p:txBody>
        </p:sp>
        <p:sp>
          <p:nvSpPr>
            <p:cNvPr id="1055" name="Freeform 1054">
              <a:extLst>
                <a:ext uri="{FF2B5EF4-FFF2-40B4-BE49-F238E27FC236}">
                  <a16:creationId xmlns:a16="http://schemas.microsoft.com/office/drawing/2014/main" id="{108AFA2E-DDFB-1B47-B67D-9D3CC463FDDB}"/>
                </a:ext>
              </a:extLst>
            </p:cNvPr>
            <p:cNvSpPr/>
            <p:nvPr userDrawn="1"/>
          </p:nvSpPr>
          <p:spPr>
            <a:xfrm>
              <a:off x="6625077" y="4879250"/>
              <a:ext cx="39763" cy="117627"/>
            </a:xfrm>
            <a:custGeom>
              <a:avLst/>
              <a:gdLst>
                <a:gd name="connsiteX0" fmla="*/ 30726 w 39763"/>
                <a:gd name="connsiteY0" fmla="*/ 0 h 117627"/>
                <a:gd name="connsiteX1" fmla="*/ 39764 w 39763"/>
                <a:gd name="connsiteY1" fmla="*/ 16287 h 117627"/>
                <a:gd name="connsiteX2" fmla="*/ 39764 w 39763"/>
                <a:gd name="connsiteY2" fmla="*/ 97721 h 117627"/>
                <a:gd name="connsiteX3" fmla="*/ 19882 w 39763"/>
                <a:gd name="connsiteY3" fmla="*/ 117627 h 117627"/>
                <a:gd name="connsiteX4" fmla="*/ 19882 w 39763"/>
                <a:gd name="connsiteY4" fmla="*/ 117627 h 117627"/>
                <a:gd name="connsiteX5" fmla="*/ 0 w 39763"/>
                <a:gd name="connsiteY5" fmla="*/ 97721 h 117627"/>
                <a:gd name="connsiteX6" fmla="*/ 0 w 39763"/>
                <a:gd name="connsiteY6" fmla="*/ 66957 h 117627"/>
                <a:gd name="connsiteX7" fmla="*/ 30726 w 39763"/>
                <a:gd name="connsiteY7" fmla="*/ 0 h 11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763" h="117627">
                  <a:moveTo>
                    <a:pt x="30726" y="0"/>
                  </a:moveTo>
                  <a:cubicBezTo>
                    <a:pt x="36149" y="3620"/>
                    <a:pt x="39764" y="9048"/>
                    <a:pt x="39764" y="16287"/>
                  </a:cubicBezTo>
                  <a:lnTo>
                    <a:pt x="39764" y="97721"/>
                  </a:lnTo>
                  <a:cubicBezTo>
                    <a:pt x="39764" y="108579"/>
                    <a:pt x="30726" y="117627"/>
                    <a:pt x="19882" y="117627"/>
                  </a:cubicBezTo>
                  <a:lnTo>
                    <a:pt x="19882" y="117627"/>
                  </a:lnTo>
                  <a:cubicBezTo>
                    <a:pt x="9037" y="117627"/>
                    <a:pt x="0" y="108579"/>
                    <a:pt x="0" y="97721"/>
                  </a:cubicBezTo>
                  <a:lnTo>
                    <a:pt x="0" y="66957"/>
                  </a:lnTo>
                  <a:lnTo>
                    <a:pt x="30726" y="0"/>
                  </a:lnTo>
                  <a:close/>
                </a:path>
              </a:pathLst>
            </a:custGeom>
            <a:solidFill>
              <a:srgbClr val="7EB4B4"/>
            </a:solidFill>
            <a:ln w="18073" cap="flat">
              <a:noFill/>
              <a:prstDash val="solid"/>
              <a:miter/>
            </a:ln>
          </p:spPr>
          <p:txBody>
            <a:bodyPr rtlCol="0" anchor="ctr"/>
            <a:lstStyle/>
            <a:p>
              <a:endParaRPr lang="en-US"/>
            </a:p>
          </p:txBody>
        </p:sp>
        <p:sp>
          <p:nvSpPr>
            <p:cNvPr id="1056" name="Freeform 1055">
              <a:extLst>
                <a:ext uri="{FF2B5EF4-FFF2-40B4-BE49-F238E27FC236}">
                  <a16:creationId xmlns:a16="http://schemas.microsoft.com/office/drawing/2014/main" id="{42111C2A-F535-7A45-8C83-C57499C6B54E}"/>
                </a:ext>
              </a:extLst>
            </p:cNvPr>
            <p:cNvSpPr/>
            <p:nvPr userDrawn="1"/>
          </p:nvSpPr>
          <p:spPr>
            <a:xfrm>
              <a:off x="6352154" y="5503579"/>
              <a:ext cx="49741" cy="100472"/>
            </a:xfrm>
            <a:custGeom>
              <a:avLst/>
              <a:gdLst>
                <a:gd name="connsiteX0" fmla="*/ 23497 w 49741"/>
                <a:gd name="connsiteY0" fmla="*/ 0 h 100472"/>
                <a:gd name="connsiteX1" fmla="*/ 48801 w 49741"/>
                <a:gd name="connsiteY1" fmla="*/ 76006 h 100472"/>
                <a:gd name="connsiteX2" fmla="*/ 34341 w 49741"/>
                <a:gd name="connsiteY2" fmla="*/ 99531 h 100472"/>
                <a:gd name="connsiteX3" fmla="*/ 34341 w 49741"/>
                <a:gd name="connsiteY3" fmla="*/ 99531 h 100472"/>
                <a:gd name="connsiteX4" fmla="*/ 10845 w 49741"/>
                <a:gd name="connsiteY4" fmla="*/ 85054 h 100472"/>
                <a:gd name="connsiteX5" fmla="*/ 0 w 49741"/>
                <a:gd name="connsiteY5" fmla="*/ 57909 h 100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741" h="100472">
                  <a:moveTo>
                    <a:pt x="23497" y="0"/>
                  </a:moveTo>
                  <a:lnTo>
                    <a:pt x="48801" y="76006"/>
                  </a:lnTo>
                  <a:cubicBezTo>
                    <a:pt x="52416" y="86863"/>
                    <a:pt x="45186" y="97721"/>
                    <a:pt x="34341" y="99531"/>
                  </a:cubicBezTo>
                  <a:lnTo>
                    <a:pt x="34341" y="99531"/>
                  </a:lnTo>
                  <a:cubicBezTo>
                    <a:pt x="23497" y="103150"/>
                    <a:pt x="12652" y="95911"/>
                    <a:pt x="10845" y="85054"/>
                  </a:cubicBezTo>
                  <a:lnTo>
                    <a:pt x="0" y="57909"/>
                  </a:lnTo>
                </a:path>
              </a:pathLst>
            </a:custGeom>
            <a:solidFill>
              <a:srgbClr val="7EB4B4"/>
            </a:solidFill>
            <a:ln w="18073" cap="flat">
              <a:noFill/>
              <a:prstDash val="solid"/>
              <a:miter/>
            </a:ln>
          </p:spPr>
          <p:txBody>
            <a:bodyPr rtlCol="0" anchor="ctr"/>
            <a:lstStyle/>
            <a:p>
              <a:endParaRPr lang="en-US"/>
            </a:p>
          </p:txBody>
        </p:sp>
        <p:sp>
          <p:nvSpPr>
            <p:cNvPr id="1057" name="Freeform 1056">
              <a:extLst>
                <a:ext uri="{FF2B5EF4-FFF2-40B4-BE49-F238E27FC236}">
                  <a16:creationId xmlns:a16="http://schemas.microsoft.com/office/drawing/2014/main" id="{6AD39994-D83E-D842-BAE4-2A80CC1806EF}"/>
                </a:ext>
              </a:extLst>
            </p:cNvPr>
            <p:cNvSpPr/>
            <p:nvPr userDrawn="1"/>
          </p:nvSpPr>
          <p:spPr>
            <a:xfrm>
              <a:off x="6064771" y="6098954"/>
              <a:ext cx="39763" cy="119437"/>
            </a:xfrm>
            <a:custGeom>
              <a:avLst/>
              <a:gdLst>
                <a:gd name="connsiteX0" fmla="*/ 39764 w 39763"/>
                <a:gd name="connsiteY0" fmla="*/ 0 h 119437"/>
                <a:gd name="connsiteX1" fmla="*/ 39764 w 39763"/>
                <a:gd name="connsiteY1" fmla="*/ 99531 h 119437"/>
                <a:gd name="connsiteX2" fmla="*/ 19882 w 39763"/>
                <a:gd name="connsiteY2" fmla="*/ 119437 h 119437"/>
                <a:gd name="connsiteX3" fmla="*/ 19882 w 39763"/>
                <a:gd name="connsiteY3" fmla="*/ 119437 h 119437"/>
                <a:gd name="connsiteX4" fmla="*/ 0 w 39763"/>
                <a:gd name="connsiteY4" fmla="*/ 99531 h 119437"/>
                <a:gd name="connsiteX5" fmla="*/ 39764 w 39763"/>
                <a:gd name="connsiteY5" fmla="*/ 0 h 119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763" h="119437">
                  <a:moveTo>
                    <a:pt x="39764" y="0"/>
                  </a:moveTo>
                  <a:lnTo>
                    <a:pt x="39764" y="99531"/>
                  </a:lnTo>
                  <a:cubicBezTo>
                    <a:pt x="39764" y="110389"/>
                    <a:pt x="30726" y="119437"/>
                    <a:pt x="19882" y="119437"/>
                  </a:cubicBezTo>
                  <a:lnTo>
                    <a:pt x="19882" y="119437"/>
                  </a:lnTo>
                  <a:cubicBezTo>
                    <a:pt x="9037" y="119437"/>
                    <a:pt x="0" y="110389"/>
                    <a:pt x="0" y="99531"/>
                  </a:cubicBezTo>
                  <a:lnTo>
                    <a:pt x="39764" y="0"/>
                  </a:lnTo>
                  <a:close/>
                </a:path>
              </a:pathLst>
            </a:custGeom>
            <a:solidFill>
              <a:srgbClr val="7EB4B4"/>
            </a:solidFill>
            <a:ln w="18073" cap="flat">
              <a:noFill/>
              <a:prstDash val="solid"/>
              <a:miter/>
            </a:ln>
          </p:spPr>
          <p:txBody>
            <a:bodyPr rtlCol="0" anchor="ctr"/>
            <a:lstStyle/>
            <a:p>
              <a:endParaRPr lang="en-US"/>
            </a:p>
          </p:txBody>
        </p:sp>
        <p:sp>
          <p:nvSpPr>
            <p:cNvPr id="1058" name="Freeform 1057">
              <a:extLst>
                <a:ext uri="{FF2B5EF4-FFF2-40B4-BE49-F238E27FC236}">
                  <a16:creationId xmlns:a16="http://schemas.microsoft.com/office/drawing/2014/main" id="{1F207E02-D553-9D4D-B5E8-AB435A044DCA}"/>
                </a:ext>
              </a:extLst>
            </p:cNvPr>
            <p:cNvSpPr/>
            <p:nvPr userDrawn="1"/>
          </p:nvSpPr>
          <p:spPr>
            <a:xfrm>
              <a:off x="5786425" y="6721473"/>
              <a:ext cx="39763" cy="101340"/>
            </a:xfrm>
            <a:custGeom>
              <a:avLst/>
              <a:gdLst>
                <a:gd name="connsiteX0" fmla="*/ 39764 w 39763"/>
                <a:gd name="connsiteY0" fmla="*/ 0 h 101340"/>
                <a:gd name="connsiteX1" fmla="*/ 39764 w 39763"/>
                <a:gd name="connsiteY1" fmla="*/ 81434 h 101340"/>
                <a:gd name="connsiteX2" fmla="*/ 19882 w 39763"/>
                <a:gd name="connsiteY2" fmla="*/ 101341 h 101340"/>
                <a:gd name="connsiteX3" fmla="*/ 19882 w 39763"/>
                <a:gd name="connsiteY3" fmla="*/ 101341 h 101340"/>
                <a:gd name="connsiteX4" fmla="*/ 0 w 39763"/>
                <a:gd name="connsiteY4" fmla="*/ 81434 h 101340"/>
                <a:gd name="connsiteX5" fmla="*/ 39764 w 39763"/>
                <a:gd name="connsiteY5" fmla="*/ 0 h 101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763" h="101340">
                  <a:moveTo>
                    <a:pt x="39764" y="0"/>
                  </a:moveTo>
                  <a:lnTo>
                    <a:pt x="39764" y="81434"/>
                  </a:lnTo>
                  <a:cubicBezTo>
                    <a:pt x="39764" y="92292"/>
                    <a:pt x="30726" y="101341"/>
                    <a:pt x="19882" y="101341"/>
                  </a:cubicBezTo>
                  <a:lnTo>
                    <a:pt x="19882" y="101341"/>
                  </a:lnTo>
                  <a:cubicBezTo>
                    <a:pt x="9037" y="101341"/>
                    <a:pt x="0" y="92292"/>
                    <a:pt x="0" y="81434"/>
                  </a:cubicBezTo>
                  <a:lnTo>
                    <a:pt x="39764" y="0"/>
                  </a:lnTo>
                  <a:close/>
                </a:path>
              </a:pathLst>
            </a:custGeom>
            <a:solidFill>
              <a:srgbClr val="7EB4B4"/>
            </a:solidFill>
            <a:ln w="18073" cap="flat">
              <a:noFill/>
              <a:prstDash val="solid"/>
              <a:miter/>
            </a:ln>
          </p:spPr>
          <p:txBody>
            <a:bodyPr rtlCol="0" anchor="ctr"/>
            <a:lstStyle/>
            <a:p>
              <a:endParaRPr lang="en-US"/>
            </a:p>
          </p:txBody>
        </p:sp>
      </p:grpSp>
      <p:pic>
        <p:nvPicPr>
          <p:cNvPr id="15" name="Graphic 14">
            <a:extLst>
              <a:ext uri="{FF2B5EF4-FFF2-40B4-BE49-F238E27FC236}">
                <a16:creationId xmlns:a16="http://schemas.microsoft.com/office/drawing/2014/main" id="{BEAA1002-D74B-E340-8633-D4E585D4412D}"/>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236050" y="6263247"/>
            <a:ext cx="1444258" cy="433278"/>
          </a:xfrm>
          <a:prstGeom prst="rect">
            <a:avLst/>
          </a:prstGeom>
        </p:spPr>
      </p:pic>
      <p:sp>
        <p:nvSpPr>
          <p:cNvPr id="5" name="Title 1">
            <a:extLst>
              <a:ext uri="{FF2B5EF4-FFF2-40B4-BE49-F238E27FC236}">
                <a16:creationId xmlns:a16="http://schemas.microsoft.com/office/drawing/2014/main" id="{19BAD56B-EE32-504B-B4A7-BBE747FA7EB6}"/>
              </a:ext>
            </a:extLst>
          </p:cNvPr>
          <p:cNvSpPr>
            <a:spLocks noGrp="1"/>
          </p:cNvSpPr>
          <p:nvPr>
            <p:ph type="title" hasCustomPrompt="1"/>
          </p:nvPr>
        </p:nvSpPr>
        <p:spPr>
          <a:xfrm>
            <a:off x="331693" y="1739348"/>
            <a:ext cx="7257827" cy="3299792"/>
          </a:xfrm>
        </p:spPr>
        <p:txBody>
          <a:bodyPr anchor="ctr" anchorCtr="0">
            <a:noAutofit/>
          </a:bodyPr>
          <a:lstStyle>
            <a:lvl1pPr>
              <a:defRPr sz="5000"/>
            </a:lvl1pPr>
          </a:lstStyle>
          <a:p>
            <a:r>
              <a:rPr lang="en-US"/>
              <a:t>Section title goes here</a:t>
            </a:r>
          </a:p>
        </p:txBody>
      </p:sp>
      <p:sp>
        <p:nvSpPr>
          <p:cNvPr id="6" name="Freeform 5">
            <a:extLst>
              <a:ext uri="{FF2B5EF4-FFF2-40B4-BE49-F238E27FC236}">
                <a16:creationId xmlns:a16="http://schemas.microsoft.com/office/drawing/2014/main" id="{00F184FF-A331-4B4F-A5FF-1E6DE6159807}"/>
              </a:ext>
            </a:extLst>
          </p:cNvPr>
          <p:cNvSpPr/>
          <p:nvPr userDrawn="1"/>
        </p:nvSpPr>
        <p:spPr>
          <a:xfrm rot="1450454">
            <a:off x="10638605" y="5212077"/>
            <a:ext cx="892288" cy="1931234"/>
          </a:xfrm>
          <a:custGeom>
            <a:avLst/>
            <a:gdLst>
              <a:gd name="connsiteX0" fmla="*/ 272484 w 892288"/>
              <a:gd name="connsiteY0" fmla="*/ 35061 h 1931234"/>
              <a:gd name="connsiteX1" fmla="*/ 446144 w 892288"/>
              <a:gd name="connsiteY1" fmla="*/ 0 h 1931234"/>
              <a:gd name="connsiteX2" fmla="*/ 892288 w 892288"/>
              <a:gd name="connsiteY2" fmla="*/ 446144 h 1931234"/>
              <a:gd name="connsiteX3" fmla="*/ 892288 w 892288"/>
              <a:gd name="connsiteY3" fmla="*/ 1530706 h 1931234"/>
              <a:gd name="connsiteX4" fmla="*/ 0 w 892288"/>
              <a:gd name="connsiteY4" fmla="*/ 1931234 h 1931234"/>
              <a:gd name="connsiteX5" fmla="*/ 0 w 892288"/>
              <a:gd name="connsiteY5" fmla="*/ 446144 h 1931234"/>
              <a:gd name="connsiteX6" fmla="*/ 272484 w 892288"/>
              <a:gd name="connsiteY6" fmla="*/ 35061 h 19312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92288" h="1931234">
                <a:moveTo>
                  <a:pt x="272484" y="35061"/>
                </a:moveTo>
                <a:cubicBezTo>
                  <a:pt x="325860" y="12484"/>
                  <a:pt x="384544" y="0"/>
                  <a:pt x="446144" y="0"/>
                </a:cubicBezTo>
                <a:cubicBezTo>
                  <a:pt x="692543" y="0"/>
                  <a:pt x="892288" y="199745"/>
                  <a:pt x="892288" y="446144"/>
                </a:cubicBezTo>
                <a:lnTo>
                  <a:pt x="892288" y="1530706"/>
                </a:lnTo>
                <a:lnTo>
                  <a:pt x="0" y="1931234"/>
                </a:lnTo>
                <a:lnTo>
                  <a:pt x="0" y="446144"/>
                </a:lnTo>
                <a:cubicBezTo>
                  <a:pt x="0" y="261345"/>
                  <a:pt x="112356" y="102789"/>
                  <a:pt x="272484" y="35061"/>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2489" b="0" i="0" u="none" strike="noStrike" kern="0" cap="none" spc="0" normalizeH="0" baseline="0" noProof="0">
              <a:ln>
                <a:noFill/>
              </a:ln>
              <a:solidFill>
                <a:srgbClr val="FFFFFF"/>
              </a:solidFill>
              <a:effectLst/>
              <a:uLnTx/>
              <a:uFillTx/>
              <a:latin typeface="Arial"/>
              <a:ea typeface="+mn-ea"/>
              <a:cs typeface="+mn-cs"/>
              <a:sym typeface="Arial"/>
            </a:endParaRPr>
          </a:p>
        </p:txBody>
      </p:sp>
      <p:sp>
        <p:nvSpPr>
          <p:cNvPr id="7" name="Freeform 6">
            <a:extLst>
              <a:ext uri="{FF2B5EF4-FFF2-40B4-BE49-F238E27FC236}">
                <a16:creationId xmlns:a16="http://schemas.microsoft.com/office/drawing/2014/main" id="{B9D178DF-3E8A-9F45-9024-949BE6D86BD8}"/>
              </a:ext>
            </a:extLst>
          </p:cNvPr>
          <p:cNvSpPr/>
          <p:nvPr userDrawn="1"/>
        </p:nvSpPr>
        <p:spPr>
          <a:xfrm rot="1471785">
            <a:off x="9996862" y="5653119"/>
            <a:ext cx="706818" cy="1490587"/>
          </a:xfrm>
          <a:custGeom>
            <a:avLst/>
            <a:gdLst>
              <a:gd name="connsiteX0" fmla="*/ 215847 w 706818"/>
              <a:gd name="connsiteY0" fmla="*/ 27773 h 1490587"/>
              <a:gd name="connsiteX1" fmla="*/ 353409 w 706818"/>
              <a:gd name="connsiteY1" fmla="*/ 0 h 1490587"/>
              <a:gd name="connsiteX2" fmla="*/ 706818 w 706818"/>
              <a:gd name="connsiteY2" fmla="*/ 353409 h 1490587"/>
              <a:gd name="connsiteX3" fmla="*/ 706818 w 706818"/>
              <a:gd name="connsiteY3" fmla="*/ 1168027 h 1490587"/>
              <a:gd name="connsiteX4" fmla="*/ 0 w 706818"/>
              <a:gd name="connsiteY4" fmla="*/ 1490587 h 1490587"/>
              <a:gd name="connsiteX5" fmla="*/ 0 w 706818"/>
              <a:gd name="connsiteY5" fmla="*/ 353409 h 1490587"/>
              <a:gd name="connsiteX6" fmla="*/ 215847 w 706818"/>
              <a:gd name="connsiteY6" fmla="*/ 27773 h 1490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06818" h="1490587">
                <a:moveTo>
                  <a:pt x="215847" y="27773"/>
                </a:moveTo>
                <a:cubicBezTo>
                  <a:pt x="258128" y="9889"/>
                  <a:pt x="304613" y="0"/>
                  <a:pt x="353409" y="0"/>
                </a:cubicBezTo>
                <a:cubicBezTo>
                  <a:pt x="548591" y="0"/>
                  <a:pt x="706818" y="158227"/>
                  <a:pt x="706818" y="353409"/>
                </a:cubicBezTo>
                <a:lnTo>
                  <a:pt x="706818" y="1168027"/>
                </a:lnTo>
                <a:lnTo>
                  <a:pt x="0" y="1490587"/>
                </a:lnTo>
                <a:lnTo>
                  <a:pt x="0" y="353409"/>
                </a:lnTo>
                <a:cubicBezTo>
                  <a:pt x="0" y="207022"/>
                  <a:pt x="89002" y="81423"/>
                  <a:pt x="215847" y="27773"/>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2489" b="0" i="0" u="none" strike="noStrike" kern="0" cap="none" spc="0" normalizeH="0" baseline="0" noProof="0">
              <a:ln>
                <a:noFill/>
              </a:ln>
              <a:solidFill>
                <a:srgbClr val="FFFFFF"/>
              </a:solidFill>
              <a:effectLst/>
              <a:uLnTx/>
              <a:uFillTx/>
              <a:latin typeface="Arial"/>
              <a:ea typeface="+mn-ea"/>
              <a:cs typeface="+mn-cs"/>
              <a:sym typeface="Arial"/>
            </a:endParaRPr>
          </a:p>
        </p:txBody>
      </p:sp>
    </p:spTree>
    <p:extLst>
      <p:ext uri="{BB962C8B-B14F-4D97-AF65-F5344CB8AC3E}">
        <p14:creationId xmlns:p14="http://schemas.microsoft.com/office/powerpoint/2010/main" val="4263278086"/>
      </p:ext>
    </p:extLst>
  </p:cSld>
  <p:clrMapOvr>
    <a:masterClrMapping/>
  </p:clrMapOvr>
</p:sldLayout>
</file>

<file path=ppt/slideLayouts/slideLayout305.xml><?xml version="1.0" encoding="utf-8"?>
<p:sldLayout xmlns:a="http://schemas.openxmlformats.org/drawingml/2006/main" xmlns:r="http://schemas.openxmlformats.org/officeDocument/2006/relationships" xmlns:p="http://schemas.openxmlformats.org/presentationml/2006/main" preserve="1" userDrawn="1">
  <p:cSld name="1_Divider 2">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DB28A369-5F84-B248-9D0D-25BE61539C0F}"/>
              </a:ext>
            </a:extLst>
          </p:cNvPr>
          <p:cNvSpPr/>
          <p:nvPr userDrawn="1"/>
        </p:nvSpPr>
        <p:spPr>
          <a:xfrm>
            <a:off x="0" y="0"/>
            <a:ext cx="12192000"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5" name="Graphic 14">
            <a:extLst>
              <a:ext uri="{FF2B5EF4-FFF2-40B4-BE49-F238E27FC236}">
                <a16:creationId xmlns:a16="http://schemas.microsoft.com/office/drawing/2014/main" id="{BEAA1002-D74B-E340-8633-D4E585D4412D}"/>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236050" y="6263247"/>
            <a:ext cx="1444258" cy="433278"/>
          </a:xfrm>
          <a:prstGeom prst="rect">
            <a:avLst/>
          </a:prstGeom>
        </p:spPr>
      </p:pic>
      <p:sp>
        <p:nvSpPr>
          <p:cNvPr id="5" name="Title 1">
            <a:extLst>
              <a:ext uri="{FF2B5EF4-FFF2-40B4-BE49-F238E27FC236}">
                <a16:creationId xmlns:a16="http://schemas.microsoft.com/office/drawing/2014/main" id="{19BAD56B-EE32-504B-B4A7-BBE747FA7EB6}"/>
              </a:ext>
            </a:extLst>
          </p:cNvPr>
          <p:cNvSpPr>
            <a:spLocks noGrp="1"/>
          </p:cNvSpPr>
          <p:nvPr>
            <p:ph type="title" hasCustomPrompt="1"/>
          </p:nvPr>
        </p:nvSpPr>
        <p:spPr>
          <a:xfrm>
            <a:off x="331693" y="1698659"/>
            <a:ext cx="7257827" cy="3385736"/>
          </a:xfrm>
        </p:spPr>
        <p:txBody>
          <a:bodyPr anchor="ctr" anchorCtr="0">
            <a:noAutofit/>
          </a:bodyPr>
          <a:lstStyle>
            <a:lvl1pPr>
              <a:defRPr sz="5000"/>
            </a:lvl1pPr>
          </a:lstStyle>
          <a:p>
            <a:r>
              <a:rPr lang="en-US"/>
              <a:t>Section title goes here</a:t>
            </a:r>
          </a:p>
        </p:txBody>
      </p:sp>
      <p:grpSp>
        <p:nvGrpSpPr>
          <p:cNvPr id="3" name="Group 2">
            <a:extLst>
              <a:ext uri="{FF2B5EF4-FFF2-40B4-BE49-F238E27FC236}">
                <a16:creationId xmlns:a16="http://schemas.microsoft.com/office/drawing/2014/main" id="{D27C879B-11DF-BC4B-96C8-CA78703B2814}"/>
              </a:ext>
            </a:extLst>
          </p:cNvPr>
          <p:cNvGrpSpPr/>
          <p:nvPr userDrawn="1"/>
        </p:nvGrpSpPr>
        <p:grpSpPr>
          <a:xfrm>
            <a:off x="5923844" y="54366"/>
            <a:ext cx="6101406" cy="6764828"/>
            <a:chOff x="5923844" y="54366"/>
            <a:chExt cx="6101406" cy="6764828"/>
          </a:xfrm>
        </p:grpSpPr>
        <p:sp>
          <p:nvSpPr>
            <p:cNvPr id="630" name="Freeform 629">
              <a:extLst>
                <a:ext uri="{FF2B5EF4-FFF2-40B4-BE49-F238E27FC236}">
                  <a16:creationId xmlns:a16="http://schemas.microsoft.com/office/drawing/2014/main" id="{A246BB6A-FCA1-CC40-815D-F7F9C818BAEA}"/>
                </a:ext>
              </a:extLst>
            </p:cNvPr>
            <p:cNvSpPr/>
            <p:nvPr userDrawn="1"/>
          </p:nvSpPr>
          <p:spPr>
            <a:xfrm>
              <a:off x="8928976" y="327624"/>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5"/>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a:p>
          </p:txBody>
        </p:sp>
        <p:sp>
          <p:nvSpPr>
            <p:cNvPr id="631" name="Freeform 630">
              <a:extLst>
                <a:ext uri="{FF2B5EF4-FFF2-40B4-BE49-F238E27FC236}">
                  <a16:creationId xmlns:a16="http://schemas.microsoft.com/office/drawing/2014/main" id="{968563FD-C7A9-E74A-81C2-EE9D686E6D22}"/>
                </a:ext>
              </a:extLst>
            </p:cNvPr>
            <p:cNvSpPr/>
            <p:nvPr userDrawn="1"/>
          </p:nvSpPr>
          <p:spPr>
            <a:xfrm>
              <a:off x="9250378" y="327980"/>
              <a:ext cx="39763" cy="121246"/>
            </a:xfrm>
            <a:custGeom>
              <a:avLst/>
              <a:gdLst>
                <a:gd name="connsiteX0" fmla="*/ 39764 w 39763"/>
                <a:gd name="connsiteY0" fmla="*/ 19906 h 121246"/>
                <a:gd name="connsiteX1" fmla="*/ 39764 w 39763"/>
                <a:gd name="connsiteY1" fmla="*/ 101341 h 121246"/>
                <a:gd name="connsiteX2" fmla="*/ 19882 w 39763"/>
                <a:gd name="connsiteY2" fmla="*/ 121246 h 121246"/>
                <a:gd name="connsiteX3" fmla="*/ 19882 w 39763"/>
                <a:gd name="connsiteY3" fmla="*/ 121246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8"/>
                    <a:pt x="30726" y="121246"/>
                    <a:pt x="19882" y="121246"/>
                  </a:cubicBezTo>
                  <a:lnTo>
                    <a:pt x="19882" y="121246"/>
                  </a:lnTo>
                  <a:cubicBezTo>
                    <a:pt x="9037" y="121246"/>
                    <a:pt x="0" y="112198"/>
                    <a:pt x="0" y="101341"/>
                  </a:cubicBezTo>
                  <a:lnTo>
                    <a:pt x="0" y="19906"/>
                  </a:lnTo>
                  <a:cubicBezTo>
                    <a:pt x="0" y="9048"/>
                    <a:pt x="9037" y="0"/>
                    <a:pt x="19882" y="0"/>
                  </a:cubicBezTo>
                  <a:lnTo>
                    <a:pt x="19882" y="0"/>
                  </a:lnTo>
                  <a:cubicBezTo>
                    <a:pt x="30726" y="0"/>
                    <a:pt x="39764" y="9048"/>
                    <a:pt x="39764" y="19906"/>
                  </a:cubicBezTo>
                  <a:close/>
                </a:path>
              </a:pathLst>
            </a:custGeom>
            <a:solidFill>
              <a:srgbClr val="549D40"/>
            </a:solidFill>
            <a:ln w="18073" cap="flat">
              <a:noFill/>
              <a:prstDash val="solid"/>
              <a:miter/>
            </a:ln>
          </p:spPr>
          <p:txBody>
            <a:bodyPr rtlCol="0" anchor="ctr"/>
            <a:lstStyle/>
            <a:p>
              <a:endParaRPr lang="en-US"/>
            </a:p>
          </p:txBody>
        </p:sp>
        <p:sp>
          <p:nvSpPr>
            <p:cNvPr id="632" name="Freeform 631">
              <a:extLst>
                <a:ext uri="{FF2B5EF4-FFF2-40B4-BE49-F238E27FC236}">
                  <a16:creationId xmlns:a16="http://schemas.microsoft.com/office/drawing/2014/main" id="{920CD825-6A4C-A54A-83AE-153D35767009}"/>
                </a:ext>
              </a:extLst>
            </p:cNvPr>
            <p:cNvSpPr/>
            <p:nvPr userDrawn="1"/>
          </p:nvSpPr>
          <p:spPr>
            <a:xfrm>
              <a:off x="9534469" y="327624"/>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5"/>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a:p>
          </p:txBody>
        </p:sp>
        <p:sp>
          <p:nvSpPr>
            <p:cNvPr id="633" name="Freeform 632">
              <a:extLst>
                <a:ext uri="{FF2B5EF4-FFF2-40B4-BE49-F238E27FC236}">
                  <a16:creationId xmlns:a16="http://schemas.microsoft.com/office/drawing/2014/main" id="{E3360412-4B0E-454F-9B3D-B3BD8C1FCB92}"/>
                </a:ext>
              </a:extLst>
            </p:cNvPr>
            <p:cNvSpPr/>
            <p:nvPr userDrawn="1"/>
          </p:nvSpPr>
          <p:spPr>
            <a:xfrm>
              <a:off x="9838119" y="327624"/>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89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89" y="90839"/>
                  </a:lnTo>
                  <a:cubicBezTo>
                    <a:pt x="81012" y="99887"/>
                    <a:pt x="75589" y="112555"/>
                    <a:pt x="66552" y="117984"/>
                  </a:cubicBezTo>
                  <a:lnTo>
                    <a:pt x="66552" y="117984"/>
                  </a:lnTo>
                  <a:cubicBezTo>
                    <a:pt x="57515" y="123413"/>
                    <a:pt x="44863" y="117984"/>
                    <a:pt x="39441" y="108935"/>
                  </a:cubicBezTo>
                  <a:lnTo>
                    <a:pt x="3292" y="29311"/>
                  </a:lnTo>
                  <a:cubicBezTo>
                    <a:pt x="-3938" y="18453"/>
                    <a:pt x="1485" y="7595"/>
                    <a:pt x="12329" y="2166"/>
                  </a:cubicBezTo>
                  <a:close/>
                </a:path>
              </a:pathLst>
            </a:custGeom>
            <a:solidFill>
              <a:srgbClr val="549D40"/>
            </a:solidFill>
            <a:ln w="18073" cap="flat">
              <a:noFill/>
              <a:prstDash val="solid"/>
              <a:miter/>
            </a:ln>
          </p:spPr>
          <p:txBody>
            <a:bodyPr rtlCol="0" anchor="ctr"/>
            <a:lstStyle/>
            <a:p>
              <a:endParaRPr lang="en-US"/>
            </a:p>
          </p:txBody>
        </p:sp>
        <p:sp>
          <p:nvSpPr>
            <p:cNvPr id="634" name="Freeform 633">
              <a:extLst>
                <a:ext uri="{FF2B5EF4-FFF2-40B4-BE49-F238E27FC236}">
                  <a16:creationId xmlns:a16="http://schemas.microsoft.com/office/drawing/2014/main" id="{6C0AF88E-9158-F044-A828-C69DA4F2C446}"/>
                </a:ext>
              </a:extLst>
            </p:cNvPr>
            <p:cNvSpPr/>
            <p:nvPr userDrawn="1"/>
          </p:nvSpPr>
          <p:spPr>
            <a:xfrm>
              <a:off x="10159520" y="327980"/>
              <a:ext cx="39763" cy="121246"/>
            </a:xfrm>
            <a:custGeom>
              <a:avLst/>
              <a:gdLst>
                <a:gd name="connsiteX0" fmla="*/ 39764 w 39763"/>
                <a:gd name="connsiteY0" fmla="*/ 19906 h 121246"/>
                <a:gd name="connsiteX1" fmla="*/ 39764 w 39763"/>
                <a:gd name="connsiteY1" fmla="*/ 101341 h 121246"/>
                <a:gd name="connsiteX2" fmla="*/ 19882 w 39763"/>
                <a:gd name="connsiteY2" fmla="*/ 121246 h 121246"/>
                <a:gd name="connsiteX3" fmla="*/ 19882 w 39763"/>
                <a:gd name="connsiteY3" fmla="*/ 121246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8"/>
                    <a:pt x="30726" y="121246"/>
                    <a:pt x="19882" y="121246"/>
                  </a:cubicBezTo>
                  <a:lnTo>
                    <a:pt x="19882" y="121246"/>
                  </a:lnTo>
                  <a:cubicBezTo>
                    <a:pt x="9037" y="121246"/>
                    <a:pt x="0" y="112198"/>
                    <a:pt x="0" y="101341"/>
                  </a:cubicBezTo>
                  <a:lnTo>
                    <a:pt x="0" y="19906"/>
                  </a:lnTo>
                  <a:cubicBezTo>
                    <a:pt x="0" y="9048"/>
                    <a:pt x="9037" y="0"/>
                    <a:pt x="19882" y="0"/>
                  </a:cubicBezTo>
                  <a:lnTo>
                    <a:pt x="19882" y="0"/>
                  </a:lnTo>
                  <a:cubicBezTo>
                    <a:pt x="28919" y="0"/>
                    <a:pt x="39764" y="9048"/>
                    <a:pt x="39764" y="19906"/>
                  </a:cubicBezTo>
                  <a:close/>
                </a:path>
              </a:pathLst>
            </a:custGeom>
            <a:solidFill>
              <a:srgbClr val="549D40"/>
            </a:solidFill>
            <a:ln w="18073" cap="flat">
              <a:noFill/>
              <a:prstDash val="solid"/>
              <a:miter/>
            </a:ln>
          </p:spPr>
          <p:txBody>
            <a:bodyPr rtlCol="0" anchor="ctr"/>
            <a:lstStyle/>
            <a:p>
              <a:endParaRPr lang="en-US"/>
            </a:p>
          </p:txBody>
        </p:sp>
        <p:sp>
          <p:nvSpPr>
            <p:cNvPr id="635" name="Freeform 634">
              <a:extLst>
                <a:ext uri="{FF2B5EF4-FFF2-40B4-BE49-F238E27FC236}">
                  <a16:creationId xmlns:a16="http://schemas.microsoft.com/office/drawing/2014/main" id="{1E39F1DA-4133-334D-B56C-148F57CA08AB}"/>
                </a:ext>
              </a:extLst>
            </p:cNvPr>
            <p:cNvSpPr/>
            <p:nvPr userDrawn="1"/>
          </p:nvSpPr>
          <p:spPr>
            <a:xfrm>
              <a:off x="10443611" y="327624"/>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4 h 120149"/>
                <a:gd name="connsiteX5" fmla="*/ 66552 w 77753"/>
                <a:gd name="connsiteY5" fmla="*/ 117984 h 120149"/>
                <a:gd name="connsiteX6" fmla="*/ 39441 w 77753"/>
                <a:gd name="connsiteY6" fmla="*/ 108935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5"/>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a:p>
          </p:txBody>
        </p:sp>
        <p:sp>
          <p:nvSpPr>
            <p:cNvPr id="636" name="Freeform 635">
              <a:extLst>
                <a:ext uri="{FF2B5EF4-FFF2-40B4-BE49-F238E27FC236}">
                  <a16:creationId xmlns:a16="http://schemas.microsoft.com/office/drawing/2014/main" id="{A2DCD326-A702-AC49-8375-0D8B1C8C5F8C}"/>
                </a:ext>
              </a:extLst>
            </p:cNvPr>
            <p:cNvSpPr/>
            <p:nvPr userDrawn="1"/>
          </p:nvSpPr>
          <p:spPr>
            <a:xfrm>
              <a:off x="10746254" y="327624"/>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3"/>
                    <a:pt x="44062" y="117984"/>
                    <a:pt x="38640" y="108935"/>
                  </a:cubicBezTo>
                  <a:lnTo>
                    <a:pt x="2491" y="29311"/>
                  </a:lnTo>
                  <a:cubicBezTo>
                    <a:pt x="-2931" y="18453"/>
                    <a:pt x="684" y="7595"/>
                    <a:pt x="11529" y="2166"/>
                  </a:cubicBezTo>
                  <a:close/>
                </a:path>
              </a:pathLst>
            </a:custGeom>
            <a:solidFill>
              <a:srgbClr val="549D40"/>
            </a:solidFill>
            <a:ln w="18073" cap="flat">
              <a:noFill/>
              <a:prstDash val="solid"/>
              <a:miter/>
            </a:ln>
          </p:spPr>
          <p:txBody>
            <a:bodyPr rtlCol="0" anchor="ctr"/>
            <a:lstStyle/>
            <a:p>
              <a:endParaRPr lang="en-US"/>
            </a:p>
          </p:txBody>
        </p:sp>
        <p:sp>
          <p:nvSpPr>
            <p:cNvPr id="637" name="Freeform 636">
              <a:extLst>
                <a:ext uri="{FF2B5EF4-FFF2-40B4-BE49-F238E27FC236}">
                  <a16:creationId xmlns:a16="http://schemas.microsoft.com/office/drawing/2014/main" id="{95AB4279-8572-6647-8BEC-C8CACACD79A7}"/>
                </a:ext>
              </a:extLst>
            </p:cNvPr>
            <p:cNvSpPr/>
            <p:nvPr userDrawn="1"/>
          </p:nvSpPr>
          <p:spPr>
            <a:xfrm>
              <a:off x="11068662" y="327980"/>
              <a:ext cx="39763" cy="121246"/>
            </a:xfrm>
            <a:custGeom>
              <a:avLst/>
              <a:gdLst>
                <a:gd name="connsiteX0" fmla="*/ 39764 w 39763"/>
                <a:gd name="connsiteY0" fmla="*/ 19906 h 121246"/>
                <a:gd name="connsiteX1" fmla="*/ 39764 w 39763"/>
                <a:gd name="connsiteY1" fmla="*/ 101341 h 121246"/>
                <a:gd name="connsiteX2" fmla="*/ 19882 w 39763"/>
                <a:gd name="connsiteY2" fmla="*/ 121246 h 121246"/>
                <a:gd name="connsiteX3" fmla="*/ 19882 w 39763"/>
                <a:gd name="connsiteY3" fmla="*/ 121246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8"/>
                    <a:pt x="30727" y="121246"/>
                    <a:pt x="19882" y="121246"/>
                  </a:cubicBezTo>
                  <a:lnTo>
                    <a:pt x="19882" y="121246"/>
                  </a:lnTo>
                  <a:cubicBezTo>
                    <a:pt x="9037" y="121246"/>
                    <a:pt x="0" y="112198"/>
                    <a:pt x="0" y="101341"/>
                  </a:cubicBezTo>
                  <a:lnTo>
                    <a:pt x="0" y="19906"/>
                  </a:lnTo>
                  <a:cubicBezTo>
                    <a:pt x="0" y="9048"/>
                    <a:pt x="9037" y="0"/>
                    <a:pt x="19882" y="0"/>
                  </a:cubicBezTo>
                  <a:lnTo>
                    <a:pt x="19882" y="0"/>
                  </a:lnTo>
                  <a:cubicBezTo>
                    <a:pt x="28919" y="0"/>
                    <a:pt x="39764" y="9048"/>
                    <a:pt x="39764" y="19906"/>
                  </a:cubicBezTo>
                  <a:close/>
                </a:path>
              </a:pathLst>
            </a:custGeom>
            <a:solidFill>
              <a:srgbClr val="549D40"/>
            </a:solidFill>
            <a:ln w="18073" cap="flat">
              <a:noFill/>
              <a:prstDash val="solid"/>
              <a:miter/>
            </a:ln>
          </p:spPr>
          <p:txBody>
            <a:bodyPr rtlCol="0" anchor="ctr"/>
            <a:lstStyle/>
            <a:p>
              <a:endParaRPr lang="en-US"/>
            </a:p>
          </p:txBody>
        </p:sp>
        <p:sp>
          <p:nvSpPr>
            <p:cNvPr id="638" name="Freeform 637">
              <a:extLst>
                <a:ext uri="{FF2B5EF4-FFF2-40B4-BE49-F238E27FC236}">
                  <a16:creationId xmlns:a16="http://schemas.microsoft.com/office/drawing/2014/main" id="{7FFE94B4-400B-F643-9183-773C038B96FA}"/>
                </a:ext>
              </a:extLst>
            </p:cNvPr>
            <p:cNvSpPr/>
            <p:nvPr userDrawn="1"/>
          </p:nvSpPr>
          <p:spPr>
            <a:xfrm>
              <a:off x="8644885" y="934213"/>
              <a:ext cx="39763" cy="121246"/>
            </a:xfrm>
            <a:custGeom>
              <a:avLst/>
              <a:gdLst>
                <a:gd name="connsiteX0" fmla="*/ 18074 w 39763"/>
                <a:gd name="connsiteY0" fmla="*/ 0 h 121246"/>
                <a:gd name="connsiteX1" fmla="*/ 18074 w 39763"/>
                <a:gd name="connsiteY1" fmla="*/ 0 h 121246"/>
                <a:gd name="connsiteX2" fmla="*/ 39764 w 39763"/>
                <a:gd name="connsiteY2" fmla="*/ 19906 h 121246"/>
                <a:gd name="connsiteX3" fmla="*/ 39764 w 39763"/>
                <a:gd name="connsiteY3" fmla="*/ 101341 h 121246"/>
                <a:gd name="connsiteX4" fmla="*/ 19882 w 39763"/>
                <a:gd name="connsiteY4" fmla="*/ 121246 h 121246"/>
                <a:gd name="connsiteX5" fmla="*/ 19882 w 39763"/>
                <a:gd name="connsiteY5" fmla="*/ 121246 h 121246"/>
                <a:gd name="connsiteX6" fmla="*/ 0 w 39763"/>
                <a:gd name="connsiteY6" fmla="*/ 101341 h 121246"/>
                <a:gd name="connsiteX7" fmla="*/ 0 w 39763"/>
                <a:gd name="connsiteY7" fmla="*/ 39812 h 121246"/>
                <a:gd name="connsiteX8" fmla="*/ 18074 w 39763"/>
                <a:gd name="connsiteY8" fmla="*/ 0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18074" y="0"/>
                  </a:moveTo>
                  <a:lnTo>
                    <a:pt x="18074" y="0"/>
                  </a:lnTo>
                  <a:cubicBezTo>
                    <a:pt x="28919" y="0"/>
                    <a:pt x="39764" y="9048"/>
                    <a:pt x="39764" y="19906"/>
                  </a:cubicBezTo>
                  <a:lnTo>
                    <a:pt x="39764" y="101341"/>
                  </a:lnTo>
                  <a:cubicBezTo>
                    <a:pt x="39764" y="112198"/>
                    <a:pt x="30726" y="121246"/>
                    <a:pt x="19882" y="121246"/>
                  </a:cubicBezTo>
                  <a:lnTo>
                    <a:pt x="19882" y="121246"/>
                  </a:lnTo>
                  <a:cubicBezTo>
                    <a:pt x="9037" y="121246"/>
                    <a:pt x="0" y="112198"/>
                    <a:pt x="0" y="101341"/>
                  </a:cubicBezTo>
                  <a:lnTo>
                    <a:pt x="0" y="39812"/>
                  </a:lnTo>
                  <a:lnTo>
                    <a:pt x="18074" y="0"/>
                  </a:lnTo>
                  <a:close/>
                </a:path>
              </a:pathLst>
            </a:custGeom>
            <a:solidFill>
              <a:srgbClr val="549D40"/>
            </a:solidFill>
            <a:ln w="18073" cap="flat">
              <a:noFill/>
              <a:prstDash val="solid"/>
              <a:miter/>
            </a:ln>
          </p:spPr>
          <p:txBody>
            <a:bodyPr rtlCol="0" anchor="ctr"/>
            <a:lstStyle/>
            <a:p>
              <a:endParaRPr lang="en-US"/>
            </a:p>
          </p:txBody>
        </p:sp>
        <p:sp>
          <p:nvSpPr>
            <p:cNvPr id="639" name="Freeform 638">
              <a:extLst>
                <a:ext uri="{FF2B5EF4-FFF2-40B4-BE49-F238E27FC236}">
                  <a16:creationId xmlns:a16="http://schemas.microsoft.com/office/drawing/2014/main" id="{E101C4EA-E0E4-4C43-9668-6B3304798C04}"/>
                </a:ext>
              </a:extLst>
            </p:cNvPr>
            <p:cNvSpPr/>
            <p:nvPr userDrawn="1"/>
          </p:nvSpPr>
          <p:spPr>
            <a:xfrm>
              <a:off x="8626127" y="1237878"/>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5"/>
                  </a:cubicBezTo>
                  <a:lnTo>
                    <a:pt x="2491" y="29311"/>
                  </a:lnTo>
                  <a:cubicBezTo>
                    <a:pt x="-2931" y="18453"/>
                    <a:pt x="684" y="7595"/>
                    <a:pt x="11528" y="2166"/>
                  </a:cubicBezTo>
                  <a:close/>
                </a:path>
              </a:pathLst>
            </a:custGeom>
            <a:solidFill>
              <a:srgbClr val="549D40"/>
            </a:solidFill>
            <a:ln w="18073" cap="flat">
              <a:noFill/>
              <a:prstDash val="solid"/>
              <a:miter/>
            </a:ln>
          </p:spPr>
          <p:txBody>
            <a:bodyPr rtlCol="0" anchor="ctr"/>
            <a:lstStyle/>
            <a:p>
              <a:endParaRPr lang="en-US"/>
            </a:p>
          </p:txBody>
        </p:sp>
        <p:sp>
          <p:nvSpPr>
            <p:cNvPr id="640" name="Freeform 639">
              <a:extLst>
                <a:ext uri="{FF2B5EF4-FFF2-40B4-BE49-F238E27FC236}">
                  <a16:creationId xmlns:a16="http://schemas.microsoft.com/office/drawing/2014/main" id="{9F532C1F-9B6D-3A4F-8861-14A3C711A10E}"/>
                </a:ext>
              </a:extLst>
            </p:cNvPr>
            <p:cNvSpPr/>
            <p:nvPr userDrawn="1"/>
          </p:nvSpPr>
          <p:spPr>
            <a:xfrm>
              <a:off x="8946727" y="631802"/>
              <a:ext cx="39763" cy="121445"/>
            </a:xfrm>
            <a:custGeom>
              <a:avLst/>
              <a:gdLst>
                <a:gd name="connsiteX0" fmla="*/ 39764 w 39763"/>
                <a:gd name="connsiteY0" fmla="*/ 20105 h 121445"/>
                <a:gd name="connsiteX1" fmla="*/ 39764 w 39763"/>
                <a:gd name="connsiteY1" fmla="*/ 101539 h 121445"/>
                <a:gd name="connsiteX2" fmla="*/ 19882 w 39763"/>
                <a:gd name="connsiteY2" fmla="*/ 121445 h 121445"/>
                <a:gd name="connsiteX3" fmla="*/ 19882 w 39763"/>
                <a:gd name="connsiteY3" fmla="*/ 121445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7" y="121445"/>
                    <a:pt x="19882" y="121445"/>
                  </a:cubicBezTo>
                  <a:lnTo>
                    <a:pt x="19882" y="121445"/>
                  </a:lnTo>
                  <a:cubicBezTo>
                    <a:pt x="9037" y="121445"/>
                    <a:pt x="0" y="112397"/>
                    <a:pt x="0" y="101539"/>
                  </a:cubicBezTo>
                  <a:lnTo>
                    <a:pt x="0" y="20105"/>
                  </a:lnTo>
                  <a:cubicBezTo>
                    <a:pt x="0" y="9247"/>
                    <a:pt x="9037" y="199"/>
                    <a:pt x="19882" y="199"/>
                  </a:cubicBezTo>
                  <a:lnTo>
                    <a:pt x="19882" y="199"/>
                  </a:lnTo>
                  <a:cubicBezTo>
                    <a:pt x="30727" y="-1611"/>
                    <a:pt x="39764" y="9247"/>
                    <a:pt x="39764" y="20105"/>
                  </a:cubicBezTo>
                  <a:close/>
                </a:path>
              </a:pathLst>
            </a:custGeom>
            <a:solidFill>
              <a:srgbClr val="549D40"/>
            </a:solidFill>
            <a:ln w="18073" cap="flat">
              <a:noFill/>
              <a:prstDash val="solid"/>
              <a:miter/>
            </a:ln>
          </p:spPr>
          <p:txBody>
            <a:bodyPr rtlCol="0" anchor="ctr"/>
            <a:lstStyle/>
            <a:p>
              <a:endParaRPr lang="en-US"/>
            </a:p>
          </p:txBody>
        </p:sp>
        <p:sp>
          <p:nvSpPr>
            <p:cNvPr id="641" name="Freeform 640">
              <a:extLst>
                <a:ext uri="{FF2B5EF4-FFF2-40B4-BE49-F238E27FC236}">
                  <a16:creationId xmlns:a16="http://schemas.microsoft.com/office/drawing/2014/main" id="{EE83DDEB-7310-2F4E-8302-29DB7362C0B3}"/>
                </a:ext>
              </a:extLst>
            </p:cNvPr>
            <p:cNvSpPr/>
            <p:nvPr userDrawn="1"/>
          </p:nvSpPr>
          <p:spPr>
            <a:xfrm>
              <a:off x="9231619" y="631645"/>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5"/>
                  </a:cubicBezTo>
                  <a:lnTo>
                    <a:pt x="2491" y="29311"/>
                  </a:lnTo>
                  <a:cubicBezTo>
                    <a:pt x="-2931" y="18453"/>
                    <a:pt x="684" y="5785"/>
                    <a:pt x="11528" y="2166"/>
                  </a:cubicBezTo>
                  <a:close/>
                </a:path>
              </a:pathLst>
            </a:custGeom>
            <a:solidFill>
              <a:srgbClr val="549D40"/>
            </a:solidFill>
            <a:ln w="18073" cap="flat">
              <a:noFill/>
              <a:prstDash val="solid"/>
              <a:miter/>
            </a:ln>
          </p:spPr>
          <p:txBody>
            <a:bodyPr rtlCol="0" anchor="ctr"/>
            <a:lstStyle/>
            <a:p>
              <a:endParaRPr lang="en-US"/>
            </a:p>
          </p:txBody>
        </p:sp>
        <p:sp>
          <p:nvSpPr>
            <p:cNvPr id="642" name="Freeform 641">
              <a:extLst>
                <a:ext uri="{FF2B5EF4-FFF2-40B4-BE49-F238E27FC236}">
                  <a16:creationId xmlns:a16="http://schemas.microsoft.com/office/drawing/2014/main" id="{526567F4-651E-B640-8E13-A938819EB61E}"/>
                </a:ext>
              </a:extLst>
            </p:cNvPr>
            <p:cNvSpPr/>
            <p:nvPr userDrawn="1"/>
          </p:nvSpPr>
          <p:spPr>
            <a:xfrm>
              <a:off x="9534469" y="631645"/>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5"/>
                  </a:cubicBezTo>
                  <a:lnTo>
                    <a:pt x="3292" y="29311"/>
                  </a:lnTo>
                  <a:cubicBezTo>
                    <a:pt x="-3938" y="18453"/>
                    <a:pt x="1484" y="5785"/>
                    <a:pt x="12329" y="2166"/>
                  </a:cubicBezTo>
                  <a:close/>
                </a:path>
              </a:pathLst>
            </a:custGeom>
            <a:solidFill>
              <a:srgbClr val="549D40"/>
            </a:solidFill>
            <a:ln w="18073" cap="flat">
              <a:noFill/>
              <a:prstDash val="solid"/>
              <a:miter/>
            </a:ln>
          </p:spPr>
          <p:txBody>
            <a:bodyPr rtlCol="0" anchor="ctr"/>
            <a:lstStyle/>
            <a:p>
              <a:endParaRPr lang="en-US"/>
            </a:p>
          </p:txBody>
        </p:sp>
        <p:sp>
          <p:nvSpPr>
            <p:cNvPr id="643" name="Freeform 642">
              <a:extLst>
                <a:ext uri="{FF2B5EF4-FFF2-40B4-BE49-F238E27FC236}">
                  <a16:creationId xmlns:a16="http://schemas.microsoft.com/office/drawing/2014/main" id="{DBCAFD65-FFDF-6D4D-A576-59B9B416F7DD}"/>
                </a:ext>
              </a:extLst>
            </p:cNvPr>
            <p:cNvSpPr/>
            <p:nvPr userDrawn="1"/>
          </p:nvSpPr>
          <p:spPr>
            <a:xfrm>
              <a:off x="8928976" y="933856"/>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5"/>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a:p>
          </p:txBody>
        </p:sp>
        <p:sp>
          <p:nvSpPr>
            <p:cNvPr id="644" name="Freeform 643">
              <a:extLst>
                <a:ext uri="{FF2B5EF4-FFF2-40B4-BE49-F238E27FC236}">
                  <a16:creationId xmlns:a16="http://schemas.microsoft.com/office/drawing/2014/main" id="{788531F4-7B79-874A-A38B-0C9750E0C8C9}"/>
                </a:ext>
              </a:extLst>
            </p:cNvPr>
            <p:cNvSpPr/>
            <p:nvPr userDrawn="1"/>
          </p:nvSpPr>
          <p:spPr>
            <a:xfrm>
              <a:off x="9231619" y="933856"/>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5"/>
                  </a:cubicBezTo>
                  <a:lnTo>
                    <a:pt x="2491" y="29311"/>
                  </a:lnTo>
                  <a:cubicBezTo>
                    <a:pt x="-2931" y="18453"/>
                    <a:pt x="684" y="7595"/>
                    <a:pt x="11528" y="2166"/>
                  </a:cubicBezTo>
                  <a:close/>
                </a:path>
              </a:pathLst>
            </a:custGeom>
            <a:solidFill>
              <a:srgbClr val="549D40"/>
            </a:solidFill>
            <a:ln w="18073" cap="flat">
              <a:noFill/>
              <a:prstDash val="solid"/>
              <a:miter/>
            </a:ln>
          </p:spPr>
          <p:txBody>
            <a:bodyPr rtlCol="0" anchor="ctr"/>
            <a:lstStyle/>
            <a:p>
              <a:endParaRPr lang="en-US"/>
            </a:p>
          </p:txBody>
        </p:sp>
        <p:sp>
          <p:nvSpPr>
            <p:cNvPr id="645" name="Freeform 644">
              <a:extLst>
                <a:ext uri="{FF2B5EF4-FFF2-40B4-BE49-F238E27FC236}">
                  <a16:creationId xmlns:a16="http://schemas.microsoft.com/office/drawing/2014/main" id="{6CED31D1-9587-AA41-9011-5F863C385807}"/>
                </a:ext>
              </a:extLst>
            </p:cNvPr>
            <p:cNvSpPr/>
            <p:nvPr userDrawn="1"/>
          </p:nvSpPr>
          <p:spPr>
            <a:xfrm>
              <a:off x="8928976" y="1237878"/>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5"/>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a:p>
          </p:txBody>
        </p:sp>
        <p:sp>
          <p:nvSpPr>
            <p:cNvPr id="646" name="Freeform 645">
              <a:extLst>
                <a:ext uri="{FF2B5EF4-FFF2-40B4-BE49-F238E27FC236}">
                  <a16:creationId xmlns:a16="http://schemas.microsoft.com/office/drawing/2014/main" id="{CEB3B78E-CAA7-554F-AE4C-D43E115708B1}"/>
                </a:ext>
              </a:extLst>
            </p:cNvPr>
            <p:cNvSpPr/>
            <p:nvPr userDrawn="1"/>
          </p:nvSpPr>
          <p:spPr>
            <a:xfrm>
              <a:off x="9554028" y="934213"/>
              <a:ext cx="39763" cy="121246"/>
            </a:xfrm>
            <a:custGeom>
              <a:avLst/>
              <a:gdLst>
                <a:gd name="connsiteX0" fmla="*/ 39764 w 39763"/>
                <a:gd name="connsiteY0" fmla="*/ 19906 h 121246"/>
                <a:gd name="connsiteX1" fmla="*/ 39764 w 39763"/>
                <a:gd name="connsiteY1" fmla="*/ 101341 h 121246"/>
                <a:gd name="connsiteX2" fmla="*/ 19882 w 39763"/>
                <a:gd name="connsiteY2" fmla="*/ 121246 h 121246"/>
                <a:gd name="connsiteX3" fmla="*/ 19882 w 39763"/>
                <a:gd name="connsiteY3" fmla="*/ 121246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8"/>
                    <a:pt x="30726" y="121246"/>
                    <a:pt x="19882" y="121246"/>
                  </a:cubicBezTo>
                  <a:lnTo>
                    <a:pt x="19882" y="121246"/>
                  </a:lnTo>
                  <a:cubicBezTo>
                    <a:pt x="9037" y="121246"/>
                    <a:pt x="0" y="112198"/>
                    <a:pt x="0" y="101341"/>
                  </a:cubicBezTo>
                  <a:lnTo>
                    <a:pt x="0" y="19906"/>
                  </a:lnTo>
                  <a:cubicBezTo>
                    <a:pt x="0" y="9048"/>
                    <a:pt x="9037" y="0"/>
                    <a:pt x="19882" y="0"/>
                  </a:cubicBezTo>
                  <a:lnTo>
                    <a:pt x="19882" y="0"/>
                  </a:lnTo>
                  <a:cubicBezTo>
                    <a:pt x="28919" y="0"/>
                    <a:pt x="39764" y="9048"/>
                    <a:pt x="39764" y="19906"/>
                  </a:cubicBezTo>
                  <a:close/>
                </a:path>
              </a:pathLst>
            </a:custGeom>
            <a:solidFill>
              <a:srgbClr val="549D40"/>
            </a:solidFill>
            <a:ln w="18073" cap="flat">
              <a:noFill/>
              <a:prstDash val="solid"/>
              <a:miter/>
            </a:ln>
          </p:spPr>
          <p:txBody>
            <a:bodyPr rtlCol="0" anchor="ctr"/>
            <a:lstStyle/>
            <a:p>
              <a:endParaRPr lang="en-US"/>
            </a:p>
          </p:txBody>
        </p:sp>
        <p:sp>
          <p:nvSpPr>
            <p:cNvPr id="647" name="Freeform 646">
              <a:extLst>
                <a:ext uri="{FF2B5EF4-FFF2-40B4-BE49-F238E27FC236}">
                  <a16:creationId xmlns:a16="http://schemas.microsoft.com/office/drawing/2014/main" id="{6F18B229-0B8F-6E45-968A-B411D1CE540F}"/>
                </a:ext>
              </a:extLst>
            </p:cNvPr>
            <p:cNvSpPr/>
            <p:nvPr userDrawn="1"/>
          </p:nvSpPr>
          <p:spPr>
            <a:xfrm>
              <a:off x="9250378" y="1238234"/>
              <a:ext cx="39763" cy="121246"/>
            </a:xfrm>
            <a:custGeom>
              <a:avLst/>
              <a:gdLst>
                <a:gd name="connsiteX0" fmla="*/ 39764 w 39763"/>
                <a:gd name="connsiteY0" fmla="*/ 19906 h 121246"/>
                <a:gd name="connsiteX1" fmla="*/ 39764 w 39763"/>
                <a:gd name="connsiteY1" fmla="*/ 101340 h 121246"/>
                <a:gd name="connsiteX2" fmla="*/ 19882 w 39763"/>
                <a:gd name="connsiteY2" fmla="*/ 121246 h 121246"/>
                <a:gd name="connsiteX3" fmla="*/ 19882 w 39763"/>
                <a:gd name="connsiteY3" fmla="*/ 121246 h 121246"/>
                <a:gd name="connsiteX4" fmla="*/ 0 w 39763"/>
                <a:gd name="connsiteY4" fmla="*/ 101340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0"/>
                  </a:lnTo>
                  <a:cubicBezTo>
                    <a:pt x="39764" y="112198"/>
                    <a:pt x="30726" y="121246"/>
                    <a:pt x="19882" y="121246"/>
                  </a:cubicBezTo>
                  <a:lnTo>
                    <a:pt x="19882" y="121246"/>
                  </a:lnTo>
                  <a:cubicBezTo>
                    <a:pt x="9037" y="121246"/>
                    <a:pt x="0" y="112198"/>
                    <a:pt x="0" y="101340"/>
                  </a:cubicBezTo>
                  <a:lnTo>
                    <a:pt x="0" y="19906"/>
                  </a:lnTo>
                  <a:cubicBezTo>
                    <a:pt x="0" y="9048"/>
                    <a:pt x="9037" y="0"/>
                    <a:pt x="19882" y="0"/>
                  </a:cubicBezTo>
                  <a:lnTo>
                    <a:pt x="19882" y="0"/>
                  </a:lnTo>
                  <a:cubicBezTo>
                    <a:pt x="30726" y="0"/>
                    <a:pt x="39764" y="9048"/>
                    <a:pt x="39764" y="19906"/>
                  </a:cubicBezTo>
                  <a:close/>
                </a:path>
              </a:pathLst>
            </a:custGeom>
            <a:solidFill>
              <a:srgbClr val="549D40"/>
            </a:solidFill>
            <a:ln w="18073" cap="flat">
              <a:noFill/>
              <a:prstDash val="solid"/>
              <a:miter/>
            </a:ln>
          </p:spPr>
          <p:txBody>
            <a:bodyPr rtlCol="0" anchor="ctr"/>
            <a:lstStyle/>
            <a:p>
              <a:endParaRPr lang="en-US"/>
            </a:p>
          </p:txBody>
        </p:sp>
        <p:sp>
          <p:nvSpPr>
            <p:cNvPr id="648" name="Freeform 647">
              <a:extLst>
                <a:ext uri="{FF2B5EF4-FFF2-40B4-BE49-F238E27FC236}">
                  <a16:creationId xmlns:a16="http://schemas.microsoft.com/office/drawing/2014/main" id="{C90D3E7A-1C77-A348-BD4C-D7F82C00BA1D}"/>
                </a:ext>
              </a:extLst>
            </p:cNvPr>
            <p:cNvSpPr/>
            <p:nvPr userDrawn="1"/>
          </p:nvSpPr>
          <p:spPr>
            <a:xfrm>
              <a:off x="9534469" y="1237878"/>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5"/>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a:p>
          </p:txBody>
        </p:sp>
        <p:sp>
          <p:nvSpPr>
            <p:cNvPr id="649" name="Freeform 648">
              <a:extLst>
                <a:ext uri="{FF2B5EF4-FFF2-40B4-BE49-F238E27FC236}">
                  <a16:creationId xmlns:a16="http://schemas.microsoft.com/office/drawing/2014/main" id="{69E5ECA1-FBA5-0D41-830F-61A7C75C9471}"/>
                </a:ext>
              </a:extLst>
            </p:cNvPr>
            <p:cNvSpPr/>
            <p:nvPr userDrawn="1"/>
          </p:nvSpPr>
          <p:spPr>
            <a:xfrm>
              <a:off x="9855870" y="631802"/>
              <a:ext cx="39763" cy="121445"/>
            </a:xfrm>
            <a:custGeom>
              <a:avLst/>
              <a:gdLst>
                <a:gd name="connsiteX0" fmla="*/ 39764 w 39763"/>
                <a:gd name="connsiteY0" fmla="*/ 20105 h 121445"/>
                <a:gd name="connsiteX1" fmla="*/ 39764 w 39763"/>
                <a:gd name="connsiteY1" fmla="*/ 101539 h 121445"/>
                <a:gd name="connsiteX2" fmla="*/ 19882 w 39763"/>
                <a:gd name="connsiteY2" fmla="*/ 121445 h 121445"/>
                <a:gd name="connsiteX3" fmla="*/ 19882 w 39763"/>
                <a:gd name="connsiteY3" fmla="*/ 121445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6" y="121445"/>
                    <a:pt x="19882" y="121445"/>
                  </a:cubicBezTo>
                  <a:lnTo>
                    <a:pt x="19882" y="121445"/>
                  </a:lnTo>
                  <a:cubicBezTo>
                    <a:pt x="9037" y="121445"/>
                    <a:pt x="0" y="112397"/>
                    <a:pt x="0" y="101539"/>
                  </a:cubicBezTo>
                  <a:lnTo>
                    <a:pt x="0" y="20105"/>
                  </a:lnTo>
                  <a:cubicBezTo>
                    <a:pt x="0" y="9247"/>
                    <a:pt x="9037" y="199"/>
                    <a:pt x="19882" y="199"/>
                  </a:cubicBezTo>
                  <a:lnTo>
                    <a:pt x="19882" y="199"/>
                  </a:lnTo>
                  <a:cubicBezTo>
                    <a:pt x="30726" y="-1611"/>
                    <a:pt x="39764" y="9247"/>
                    <a:pt x="39764" y="20105"/>
                  </a:cubicBezTo>
                  <a:close/>
                </a:path>
              </a:pathLst>
            </a:custGeom>
            <a:solidFill>
              <a:srgbClr val="549D40"/>
            </a:solidFill>
            <a:ln w="18073" cap="flat">
              <a:noFill/>
              <a:prstDash val="solid"/>
              <a:miter/>
            </a:ln>
          </p:spPr>
          <p:txBody>
            <a:bodyPr rtlCol="0" anchor="ctr"/>
            <a:lstStyle/>
            <a:p>
              <a:endParaRPr lang="en-US"/>
            </a:p>
          </p:txBody>
        </p:sp>
        <p:sp>
          <p:nvSpPr>
            <p:cNvPr id="650" name="Freeform 649">
              <a:extLst>
                <a:ext uri="{FF2B5EF4-FFF2-40B4-BE49-F238E27FC236}">
                  <a16:creationId xmlns:a16="http://schemas.microsoft.com/office/drawing/2014/main" id="{184D3A94-9E83-D84F-A66C-864951C591E5}"/>
                </a:ext>
              </a:extLst>
            </p:cNvPr>
            <p:cNvSpPr/>
            <p:nvPr userDrawn="1"/>
          </p:nvSpPr>
          <p:spPr>
            <a:xfrm>
              <a:off x="10140762" y="631645"/>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5"/>
                  </a:cubicBezTo>
                  <a:lnTo>
                    <a:pt x="2491" y="29311"/>
                  </a:lnTo>
                  <a:cubicBezTo>
                    <a:pt x="-2931" y="18453"/>
                    <a:pt x="684" y="5785"/>
                    <a:pt x="11528" y="2166"/>
                  </a:cubicBezTo>
                  <a:close/>
                </a:path>
              </a:pathLst>
            </a:custGeom>
            <a:solidFill>
              <a:srgbClr val="549D40"/>
            </a:solidFill>
            <a:ln w="18073" cap="flat">
              <a:noFill/>
              <a:prstDash val="solid"/>
              <a:miter/>
            </a:ln>
          </p:spPr>
          <p:txBody>
            <a:bodyPr rtlCol="0" anchor="ctr"/>
            <a:lstStyle/>
            <a:p>
              <a:endParaRPr lang="en-US"/>
            </a:p>
          </p:txBody>
        </p:sp>
        <p:sp>
          <p:nvSpPr>
            <p:cNvPr id="651" name="Freeform 650">
              <a:extLst>
                <a:ext uri="{FF2B5EF4-FFF2-40B4-BE49-F238E27FC236}">
                  <a16:creationId xmlns:a16="http://schemas.microsoft.com/office/drawing/2014/main" id="{54950242-6738-F14F-802A-DBF4E129F1BC}"/>
                </a:ext>
              </a:extLst>
            </p:cNvPr>
            <p:cNvSpPr/>
            <p:nvPr userDrawn="1"/>
          </p:nvSpPr>
          <p:spPr>
            <a:xfrm>
              <a:off x="10443611" y="631645"/>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4 h 120149"/>
                <a:gd name="connsiteX5" fmla="*/ 66552 w 77753"/>
                <a:gd name="connsiteY5" fmla="*/ 117984 h 120149"/>
                <a:gd name="connsiteX6" fmla="*/ 39441 w 77753"/>
                <a:gd name="connsiteY6" fmla="*/ 108935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5"/>
                  </a:cubicBezTo>
                  <a:lnTo>
                    <a:pt x="3292" y="29311"/>
                  </a:lnTo>
                  <a:cubicBezTo>
                    <a:pt x="-3938" y="18453"/>
                    <a:pt x="1484" y="5785"/>
                    <a:pt x="12329" y="2166"/>
                  </a:cubicBezTo>
                  <a:close/>
                </a:path>
              </a:pathLst>
            </a:custGeom>
            <a:solidFill>
              <a:srgbClr val="549D40"/>
            </a:solidFill>
            <a:ln w="18073" cap="flat">
              <a:noFill/>
              <a:prstDash val="solid"/>
              <a:miter/>
            </a:ln>
          </p:spPr>
          <p:txBody>
            <a:bodyPr rtlCol="0" anchor="ctr"/>
            <a:lstStyle/>
            <a:p>
              <a:endParaRPr lang="en-US"/>
            </a:p>
          </p:txBody>
        </p:sp>
        <p:sp>
          <p:nvSpPr>
            <p:cNvPr id="652" name="Freeform 651">
              <a:extLst>
                <a:ext uri="{FF2B5EF4-FFF2-40B4-BE49-F238E27FC236}">
                  <a16:creationId xmlns:a16="http://schemas.microsoft.com/office/drawing/2014/main" id="{2225DD97-7A5B-0047-91B1-A6890E9282CE}"/>
                </a:ext>
              </a:extLst>
            </p:cNvPr>
            <p:cNvSpPr/>
            <p:nvPr userDrawn="1"/>
          </p:nvSpPr>
          <p:spPr>
            <a:xfrm>
              <a:off x="9838119" y="933856"/>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89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89" y="90839"/>
                  </a:lnTo>
                  <a:cubicBezTo>
                    <a:pt x="81012" y="99887"/>
                    <a:pt x="75589" y="112555"/>
                    <a:pt x="66552" y="117984"/>
                  </a:cubicBezTo>
                  <a:lnTo>
                    <a:pt x="66552" y="117984"/>
                  </a:lnTo>
                  <a:cubicBezTo>
                    <a:pt x="57515" y="123413"/>
                    <a:pt x="44863" y="117984"/>
                    <a:pt x="39441" y="108935"/>
                  </a:cubicBezTo>
                  <a:lnTo>
                    <a:pt x="3292" y="29311"/>
                  </a:lnTo>
                  <a:cubicBezTo>
                    <a:pt x="-3938" y="18453"/>
                    <a:pt x="1485" y="7595"/>
                    <a:pt x="12329" y="2166"/>
                  </a:cubicBezTo>
                  <a:close/>
                </a:path>
              </a:pathLst>
            </a:custGeom>
            <a:solidFill>
              <a:srgbClr val="549D40"/>
            </a:solidFill>
            <a:ln w="18073" cap="flat">
              <a:noFill/>
              <a:prstDash val="solid"/>
              <a:miter/>
            </a:ln>
          </p:spPr>
          <p:txBody>
            <a:bodyPr rtlCol="0" anchor="ctr"/>
            <a:lstStyle/>
            <a:p>
              <a:endParaRPr lang="en-US"/>
            </a:p>
          </p:txBody>
        </p:sp>
        <p:sp>
          <p:nvSpPr>
            <p:cNvPr id="653" name="Freeform 652">
              <a:extLst>
                <a:ext uri="{FF2B5EF4-FFF2-40B4-BE49-F238E27FC236}">
                  <a16:creationId xmlns:a16="http://schemas.microsoft.com/office/drawing/2014/main" id="{12F22508-BE0D-A84E-BDBC-A1DA1076AB36}"/>
                </a:ext>
              </a:extLst>
            </p:cNvPr>
            <p:cNvSpPr/>
            <p:nvPr userDrawn="1"/>
          </p:nvSpPr>
          <p:spPr>
            <a:xfrm>
              <a:off x="10140762" y="933856"/>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5"/>
                  </a:cubicBezTo>
                  <a:lnTo>
                    <a:pt x="2491" y="29311"/>
                  </a:lnTo>
                  <a:cubicBezTo>
                    <a:pt x="-2931" y="18453"/>
                    <a:pt x="684" y="7595"/>
                    <a:pt x="11528" y="2166"/>
                  </a:cubicBezTo>
                  <a:close/>
                </a:path>
              </a:pathLst>
            </a:custGeom>
            <a:solidFill>
              <a:srgbClr val="549D40"/>
            </a:solidFill>
            <a:ln w="18073" cap="flat">
              <a:noFill/>
              <a:prstDash val="solid"/>
              <a:miter/>
            </a:ln>
          </p:spPr>
          <p:txBody>
            <a:bodyPr rtlCol="0" anchor="ctr"/>
            <a:lstStyle/>
            <a:p>
              <a:endParaRPr lang="en-US"/>
            </a:p>
          </p:txBody>
        </p:sp>
        <p:sp>
          <p:nvSpPr>
            <p:cNvPr id="654" name="Freeform 653">
              <a:extLst>
                <a:ext uri="{FF2B5EF4-FFF2-40B4-BE49-F238E27FC236}">
                  <a16:creationId xmlns:a16="http://schemas.microsoft.com/office/drawing/2014/main" id="{BFCF2710-49F4-3A40-88E5-0F6530D476A5}"/>
                </a:ext>
              </a:extLst>
            </p:cNvPr>
            <p:cNvSpPr/>
            <p:nvPr userDrawn="1"/>
          </p:nvSpPr>
          <p:spPr>
            <a:xfrm>
              <a:off x="9838119" y="1237878"/>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89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89" y="90839"/>
                  </a:lnTo>
                  <a:cubicBezTo>
                    <a:pt x="81012" y="99887"/>
                    <a:pt x="75589" y="112555"/>
                    <a:pt x="66552" y="117984"/>
                  </a:cubicBezTo>
                  <a:lnTo>
                    <a:pt x="66552" y="117984"/>
                  </a:lnTo>
                  <a:cubicBezTo>
                    <a:pt x="57515" y="123413"/>
                    <a:pt x="44863" y="117984"/>
                    <a:pt x="39441" y="108935"/>
                  </a:cubicBezTo>
                  <a:lnTo>
                    <a:pt x="3292" y="29311"/>
                  </a:lnTo>
                  <a:cubicBezTo>
                    <a:pt x="-3938" y="18453"/>
                    <a:pt x="1485" y="7595"/>
                    <a:pt x="12329" y="2166"/>
                  </a:cubicBezTo>
                  <a:close/>
                </a:path>
              </a:pathLst>
            </a:custGeom>
            <a:solidFill>
              <a:srgbClr val="549D40"/>
            </a:solidFill>
            <a:ln w="18073" cap="flat">
              <a:noFill/>
              <a:prstDash val="solid"/>
              <a:miter/>
            </a:ln>
          </p:spPr>
          <p:txBody>
            <a:bodyPr rtlCol="0" anchor="ctr"/>
            <a:lstStyle/>
            <a:p>
              <a:endParaRPr lang="en-US"/>
            </a:p>
          </p:txBody>
        </p:sp>
        <p:sp>
          <p:nvSpPr>
            <p:cNvPr id="655" name="Freeform 654">
              <a:extLst>
                <a:ext uri="{FF2B5EF4-FFF2-40B4-BE49-F238E27FC236}">
                  <a16:creationId xmlns:a16="http://schemas.microsoft.com/office/drawing/2014/main" id="{5A967F3B-D951-5C4F-A78B-B7F44D3962B4}"/>
                </a:ext>
              </a:extLst>
            </p:cNvPr>
            <p:cNvSpPr/>
            <p:nvPr userDrawn="1"/>
          </p:nvSpPr>
          <p:spPr>
            <a:xfrm>
              <a:off x="10461363" y="934213"/>
              <a:ext cx="39763" cy="121246"/>
            </a:xfrm>
            <a:custGeom>
              <a:avLst/>
              <a:gdLst>
                <a:gd name="connsiteX0" fmla="*/ 39763 w 39763"/>
                <a:gd name="connsiteY0" fmla="*/ 19906 h 121246"/>
                <a:gd name="connsiteX1" fmla="*/ 39763 w 39763"/>
                <a:gd name="connsiteY1" fmla="*/ 101341 h 121246"/>
                <a:gd name="connsiteX2" fmla="*/ 19881 w 39763"/>
                <a:gd name="connsiteY2" fmla="*/ 121246 h 121246"/>
                <a:gd name="connsiteX3" fmla="*/ 19881 w 39763"/>
                <a:gd name="connsiteY3" fmla="*/ 121246 h 121246"/>
                <a:gd name="connsiteX4" fmla="*/ 0 w 39763"/>
                <a:gd name="connsiteY4" fmla="*/ 101341 h 121246"/>
                <a:gd name="connsiteX5" fmla="*/ 0 w 39763"/>
                <a:gd name="connsiteY5" fmla="*/ 19906 h 121246"/>
                <a:gd name="connsiteX6" fmla="*/ 19881 w 39763"/>
                <a:gd name="connsiteY6" fmla="*/ 0 h 121246"/>
                <a:gd name="connsiteX7" fmla="*/ 19881 w 39763"/>
                <a:gd name="connsiteY7" fmla="*/ 0 h 121246"/>
                <a:gd name="connsiteX8" fmla="*/ 39763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3" y="19906"/>
                  </a:moveTo>
                  <a:lnTo>
                    <a:pt x="39763" y="101341"/>
                  </a:lnTo>
                  <a:cubicBezTo>
                    <a:pt x="39763" y="112198"/>
                    <a:pt x="30726" y="121246"/>
                    <a:pt x="19881" y="121246"/>
                  </a:cubicBezTo>
                  <a:lnTo>
                    <a:pt x="19881" y="121246"/>
                  </a:lnTo>
                  <a:cubicBezTo>
                    <a:pt x="9037" y="121246"/>
                    <a:pt x="0" y="112198"/>
                    <a:pt x="0" y="101341"/>
                  </a:cubicBezTo>
                  <a:lnTo>
                    <a:pt x="0" y="19906"/>
                  </a:lnTo>
                  <a:cubicBezTo>
                    <a:pt x="0" y="9048"/>
                    <a:pt x="9037" y="0"/>
                    <a:pt x="19881" y="0"/>
                  </a:cubicBezTo>
                  <a:lnTo>
                    <a:pt x="19881" y="0"/>
                  </a:lnTo>
                  <a:cubicBezTo>
                    <a:pt x="30726" y="0"/>
                    <a:pt x="39763" y="9048"/>
                    <a:pt x="39763" y="19906"/>
                  </a:cubicBezTo>
                  <a:close/>
                </a:path>
              </a:pathLst>
            </a:custGeom>
            <a:solidFill>
              <a:srgbClr val="549D40"/>
            </a:solidFill>
            <a:ln w="18073" cap="flat">
              <a:noFill/>
              <a:prstDash val="solid"/>
              <a:miter/>
            </a:ln>
          </p:spPr>
          <p:txBody>
            <a:bodyPr rtlCol="0" anchor="ctr"/>
            <a:lstStyle/>
            <a:p>
              <a:endParaRPr lang="en-US"/>
            </a:p>
          </p:txBody>
        </p:sp>
        <p:sp>
          <p:nvSpPr>
            <p:cNvPr id="656" name="Freeform 655">
              <a:extLst>
                <a:ext uri="{FF2B5EF4-FFF2-40B4-BE49-F238E27FC236}">
                  <a16:creationId xmlns:a16="http://schemas.microsoft.com/office/drawing/2014/main" id="{7D3F3925-7444-7A44-9ED8-26909C4D116A}"/>
                </a:ext>
              </a:extLst>
            </p:cNvPr>
            <p:cNvSpPr/>
            <p:nvPr userDrawn="1"/>
          </p:nvSpPr>
          <p:spPr>
            <a:xfrm>
              <a:off x="10159520" y="1238234"/>
              <a:ext cx="39763" cy="121246"/>
            </a:xfrm>
            <a:custGeom>
              <a:avLst/>
              <a:gdLst>
                <a:gd name="connsiteX0" fmla="*/ 39764 w 39763"/>
                <a:gd name="connsiteY0" fmla="*/ 19906 h 121246"/>
                <a:gd name="connsiteX1" fmla="*/ 39764 w 39763"/>
                <a:gd name="connsiteY1" fmla="*/ 101340 h 121246"/>
                <a:gd name="connsiteX2" fmla="*/ 19882 w 39763"/>
                <a:gd name="connsiteY2" fmla="*/ 121246 h 121246"/>
                <a:gd name="connsiteX3" fmla="*/ 19882 w 39763"/>
                <a:gd name="connsiteY3" fmla="*/ 121246 h 121246"/>
                <a:gd name="connsiteX4" fmla="*/ 0 w 39763"/>
                <a:gd name="connsiteY4" fmla="*/ 101340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0"/>
                  </a:lnTo>
                  <a:cubicBezTo>
                    <a:pt x="39764" y="112198"/>
                    <a:pt x="30726" y="121246"/>
                    <a:pt x="19882" y="121246"/>
                  </a:cubicBezTo>
                  <a:lnTo>
                    <a:pt x="19882" y="121246"/>
                  </a:lnTo>
                  <a:cubicBezTo>
                    <a:pt x="9037" y="121246"/>
                    <a:pt x="0" y="112198"/>
                    <a:pt x="0" y="101340"/>
                  </a:cubicBezTo>
                  <a:lnTo>
                    <a:pt x="0" y="19906"/>
                  </a:lnTo>
                  <a:cubicBezTo>
                    <a:pt x="0" y="9048"/>
                    <a:pt x="9037" y="0"/>
                    <a:pt x="19882" y="0"/>
                  </a:cubicBezTo>
                  <a:lnTo>
                    <a:pt x="19882" y="0"/>
                  </a:lnTo>
                  <a:cubicBezTo>
                    <a:pt x="28919" y="0"/>
                    <a:pt x="39764" y="9048"/>
                    <a:pt x="39764" y="19906"/>
                  </a:cubicBezTo>
                  <a:close/>
                </a:path>
              </a:pathLst>
            </a:custGeom>
            <a:solidFill>
              <a:srgbClr val="549D40"/>
            </a:solidFill>
            <a:ln w="18073" cap="flat">
              <a:noFill/>
              <a:prstDash val="solid"/>
              <a:miter/>
            </a:ln>
          </p:spPr>
          <p:txBody>
            <a:bodyPr rtlCol="0" anchor="ctr"/>
            <a:lstStyle/>
            <a:p>
              <a:endParaRPr lang="en-US"/>
            </a:p>
          </p:txBody>
        </p:sp>
        <p:sp>
          <p:nvSpPr>
            <p:cNvPr id="657" name="Freeform 656">
              <a:extLst>
                <a:ext uri="{FF2B5EF4-FFF2-40B4-BE49-F238E27FC236}">
                  <a16:creationId xmlns:a16="http://schemas.microsoft.com/office/drawing/2014/main" id="{51F63203-F988-2F4A-9B35-CD37925211D0}"/>
                </a:ext>
              </a:extLst>
            </p:cNvPr>
            <p:cNvSpPr/>
            <p:nvPr userDrawn="1"/>
          </p:nvSpPr>
          <p:spPr>
            <a:xfrm>
              <a:off x="10443611" y="1237878"/>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4 h 120149"/>
                <a:gd name="connsiteX5" fmla="*/ 66552 w 77753"/>
                <a:gd name="connsiteY5" fmla="*/ 117984 h 120149"/>
                <a:gd name="connsiteX6" fmla="*/ 39441 w 77753"/>
                <a:gd name="connsiteY6" fmla="*/ 108935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5"/>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a:p>
          </p:txBody>
        </p:sp>
        <p:sp>
          <p:nvSpPr>
            <p:cNvPr id="658" name="Freeform 657">
              <a:extLst>
                <a:ext uri="{FF2B5EF4-FFF2-40B4-BE49-F238E27FC236}">
                  <a16:creationId xmlns:a16="http://schemas.microsoft.com/office/drawing/2014/main" id="{2E0B55BC-830B-BC49-BE62-5385F53057D5}"/>
                </a:ext>
              </a:extLst>
            </p:cNvPr>
            <p:cNvSpPr/>
            <p:nvPr userDrawn="1"/>
          </p:nvSpPr>
          <p:spPr>
            <a:xfrm>
              <a:off x="10765013" y="631802"/>
              <a:ext cx="39763" cy="121445"/>
            </a:xfrm>
            <a:custGeom>
              <a:avLst/>
              <a:gdLst>
                <a:gd name="connsiteX0" fmla="*/ 39764 w 39763"/>
                <a:gd name="connsiteY0" fmla="*/ 20105 h 121445"/>
                <a:gd name="connsiteX1" fmla="*/ 39764 w 39763"/>
                <a:gd name="connsiteY1" fmla="*/ 101539 h 121445"/>
                <a:gd name="connsiteX2" fmla="*/ 19882 w 39763"/>
                <a:gd name="connsiteY2" fmla="*/ 121445 h 121445"/>
                <a:gd name="connsiteX3" fmla="*/ 19882 w 39763"/>
                <a:gd name="connsiteY3" fmla="*/ 121445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7" y="121445"/>
                    <a:pt x="19882" y="121445"/>
                  </a:cubicBezTo>
                  <a:lnTo>
                    <a:pt x="19882" y="121445"/>
                  </a:lnTo>
                  <a:cubicBezTo>
                    <a:pt x="9037" y="121445"/>
                    <a:pt x="0" y="112397"/>
                    <a:pt x="0" y="101539"/>
                  </a:cubicBezTo>
                  <a:lnTo>
                    <a:pt x="0" y="20105"/>
                  </a:lnTo>
                  <a:cubicBezTo>
                    <a:pt x="0" y="9247"/>
                    <a:pt x="9037" y="199"/>
                    <a:pt x="19882" y="199"/>
                  </a:cubicBezTo>
                  <a:lnTo>
                    <a:pt x="19882" y="199"/>
                  </a:lnTo>
                  <a:cubicBezTo>
                    <a:pt x="30727" y="-1611"/>
                    <a:pt x="39764" y="9247"/>
                    <a:pt x="39764" y="20105"/>
                  </a:cubicBezTo>
                  <a:close/>
                </a:path>
              </a:pathLst>
            </a:custGeom>
            <a:solidFill>
              <a:srgbClr val="549D40"/>
            </a:solidFill>
            <a:ln w="18073" cap="flat">
              <a:noFill/>
              <a:prstDash val="solid"/>
              <a:miter/>
            </a:ln>
          </p:spPr>
          <p:txBody>
            <a:bodyPr rtlCol="0" anchor="ctr"/>
            <a:lstStyle/>
            <a:p>
              <a:endParaRPr lang="en-US"/>
            </a:p>
          </p:txBody>
        </p:sp>
        <p:sp>
          <p:nvSpPr>
            <p:cNvPr id="659" name="Freeform 658">
              <a:extLst>
                <a:ext uri="{FF2B5EF4-FFF2-40B4-BE49-F238E27FC236}">
                  <a16:creationId xmlns:a16="http://schemas.microsoft.com/office/drawing/2014/main" id="{47A5579E-7325-1842-8878-774943E08CA3}"/>
                </a:ext>
              </a:extLst>
            </p:cNvPr>
            <p:cNvSpPr/>
            <p:nvPr userDrawn="1"/>
          </p:nvSpPr>
          <p:spPr>
            <a:xfrm>
              <a:off x="11049104" y="631645"/>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4 h 120149"/>
                <a:gd name="connsiteX5" fmla="*/ 66552 w 77753"/>
                <a:gd name="connsiteY5" fmla="*/ 117984 h 120149"/>
                <a:gd name="connsiteX6" fmla="*/ 39441 w 77753"/>
                <a:gd name="connsiteY6" fmla="*/ 108935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5"/>
                  </a:cubicBezTo>
                  <a:lnTo>
                    <a:pt x="3292" y="29311"/>
                  </a:lnTo>
                  <a:cubicBezTo>
                    <a:pt x="-3938" y="18453"/>
                    <a:pt x="1484" y="5785"/>
                    <a:pt x="12329" y="2166"/>
                  </a:cubicBezTo>
                  <a:close/>
                </a:path>
              </a:pathLst>
            </a:custGeom>
            <a:solidFill>
              <a:srgbClr val="549D40"/>
            </a:solidFill>
            <a:ln w="18073" cap="flat">
              <a:noFill/>
              <a:prstDash val="solid"/>
              <a:miter/>
            </a:ln>
          </p:spPr>
          <p:txBody>
            <a:bodyPr rtlCol="0" anchor="ctr"/>
            <a:lstStyle/>
            <a:p>
              <a:endParaRPr lang="en-US"/>
            </a:p>
          </p:txBody>
        </p:sp>
        <p:sp>
          <p:nvSpPr>
            <p:cNvPr id="660" name="Freeform 659">
              <a:extLst>
                <a:ext uri="{FF2B5EF4-FFF2-40B4-BE49-F238E27FC236}">
                  <a16:creationId xmlns:a16="http://schemas.microsoft.com/office/drawing/2014/main" id="{E2C376AE-D915-8349-8710-B60C32422C69}"/>
                </a:ext>
              </a:extLst>
            </p:cNvPr>
            <p:cNvSpPr/>
            <p:nvPr userDrawn="1"/>
          </p:nvSpPr>
          <p:spPr>
            <a:xfrm>
              <a:off x="10746254" y="933856"/>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3"/>
                    <a:pt x="44062" y="117984"/>
                    <a:pt x="38640" y="108935"/>
                  </a:cubicBezTo>
                  <a:lnTo>
                    <a:pt x="2491" y="29311"/>
                  </a:lnTo>
                  <a:cubicBezTo>
                    <a:pt x="-2931" y="18453"/>
                    <a:pt x="684" y="7595"/>
                    <a:pt x="11529" y="2166"/>
                  </a:cubicBezTo>
                  <a:close/>
                </a:path>
              </a:pathLst>
            </a:custGeom>
            <a:solidFill>
              <a:srgbClr val="549D40"/>
            </a:solidFill>
            <a:ln w="18073" cap="flat">
              <a:noFill/>
              <a:prstDash val="solid"/>
              <a:miter/>
            </a:ln>
          </p:spPr>
          <p:txBody>
            <a:bodyPr rtlCol="0" anchor="ctr"/>
            <a:lstStyle/>
            <a:p>
              <a:endParaRPr lang="en-US"/>
            </a:p>
          </p:txBody>
        </p:sp>
        <p:sp>
          <p:nvSpPr>
            <p:cNvPr id="661" name="Freeform 660">
              <a:extLst>
                <a:ext uri="{FF2B5EF4-FFF2-40B4-BE49-F238E27FC236}">
                  <a16:creationId xmlns:a16="http://schemas.microsoft.com/office/drawing/2014/main" id="{5525EB18-0576-1348-BE31-352C37BF0122}"/>
                </a:ext>
              </a:extLst>
            </p:cNvPr>
            <p:cNvSpPr/>
            <p:nvPr userDrawn="1"/>
          </p:nvSpPr>
          <p:spPr>
            <a:xfrm>
              <a:off x="11049104" y="933856"/>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4 h 120149"/>
                <a:gd name="connsiteX5" fmla="*/ 66552 w 77753"/>
                <a:gd name="connsiteY5" fmla="*/ 117984 h 120149"/>
                <a:gd name="connsiteX6" fmla="*/ 39441 w 77753"/>
                <a:gd name="connsiteY6" fmla="*/ 108935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5"/>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a:p>
          </p:txBody>
        </p:sp>
        <p:sp>
          <p:nvSpPr>
            <p:cNvPr id="662" name="Freeform 661">
              <a:extLst>
                <a:ext uri="{FF2B5EF4-FFF2-40B4-BE49-F238E27FC236}">
                  <a16:creationId xmlns:a16="http://schemas.microsoft.com/office/drawing/2014/main" id="{5CBB9E60-AE86-7846-B7E4-E41E93BD9E76}"/>
                </a:ext>
              </a:extLst>
            </p:cNvPr>
            <p:cNvSpPr/>
            <p:nvPr userDrawn="1"/>
          </p:nvSpPr>
          <p:spPr>
            <a:xfrm>
              <a:off x="10746254" y="1237878"/>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3"/>
                    <a:pt x="44062" y="117984"/>
                    <a:pt x="38640" y="108935"/>
                  </a:cubicBezTo>
                  <a:lnTo>
                    <a:pt x="2491" y="29311"/>
                  </a:lnTo>
                  <a:cubicBezTo>
                    <a:pt x="-2931" y="18453"/>
                    <a:pt x="684" y="7595"/>
                    <a:pt x="11529" y="2166"/>
                  </a:cubicBezTo>
                  <a:close/>
                </a:path>
              </a:pathLst>
            </a:custGeom>
            <a:solidFill>
              <a:srgbClr val="549D40"/>
            </a:solidFill>
            <a:ln w="18073" cap="flat">
              <a:noFill/>
              <a:prstDash val="solid"/>
              <a:miter/>
            </a:ln>
          </p:spPr>
          <p:txBody>
            <a:bodyPr rtlCol="0" anchor="ctr"/>
            <a:lstStyle/>
            <a:p>
              <a:endParaRPr lang="en-US"/>
            </a:p>
          </p:txBody>
        </p:sp>
        <p:sp>
          <p:nvSpPr>
            <p:cNvPr id="663" name="Freeform 662">
              <a:extLst>
                <a:ext uri="{FF2B5EF4-FFF2-40B4-BE49-F238E27FC236}">
                  <a16:creationId xmlns:a16="http://schemas.microsoft.com/office/drawing/2014/main" id="{B8EECAA8-5CD8-E546-986A-3AADADEE1A8F}"/>
                </a:ext>
              </a:extLst>
            </p:cNvPr>
            <p:cNvSpPr/>
            <p:nvPr userDrawn="1"/>
          </p:nvSpPr>
          <p:spPr>
            <a:xfrm>
              <a:off x="11068662" y="1238234"/>
              <a:ext cx="39763" cy="121246"/>
            </a:xfrm>
            <a:custGeom>
              <a:avLst/>
              <a:gdLst>
                <a:gd name="connsiteX0" fmla="*/ 39764 w 39763"/>
                <a:gd name="connsiteY0" fmla="*/ 19906 h 121246"/>
                <a:gd name="connsiteX1" fmla="*/ 39764 w 39763"/>
                <a:gd name="connsiteY1" fmla="*/ 101340 h 121246"/>
                <a:gd name="connsiteX2" fmla="*/ 19882 w 39763"/>
                <a:gd name="connsiteY2" fmla="*/ 121246 h 121246"/>
                <a:gd name="connsiteX3" fmla="*/ 19882 w 39763"/>
                <a:gd name="connsiteY3" fmla="*/ 121246 h 121246"/>
                <a:gd name="connsiteX4" fmla="*/ 0 w 39763"/>
                <a:gd name="connsiteY4" fmla="*/ 101340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0"/>
                  </a:lnTo>
                  <a:cubicBezTo>
                    <a:pt x="39764" y="112198"/>
                    <a:pt x="30727" y="121246"/>
                    <a:pt x="19882" y="121246"/>
                  </a:cubicBezTo>
                  <a:lnTo>
                    <a:pt x="19882" y="121246"/>
                  </a:lnTo>
                  <a:cubicBezTo>
                    <a:pt x="9037" y="121246"/>
                    <a:pt x="0" y="112198"/>
                    <a:pt x="0" y="101340"/>
                  </a:cubicBezTo>
                  <a:lnTo>
                    <a:pt x="0" y="19906"/>
                  </a:lnTo>
                  <a:cubicBezTo>
                    <a:pt x="0" y="9048"/>
                    <a:pt x="9037" y="0"/>
                    <a:pt x="19882" y="0"/>
                  </a:cubicBezTo>
                  <a:lnTo>
                    <a:pt x="19882" y="0"/>
                  </a:lnTo>
                  <a:cubicBezTo>
                    <a:pt x="28919" y="0"/>
                    <a:pt x="39764" y="9048"/>
                    <a:pt x="39764" y="19906"/>
                  </a:cubicBezTo>
                  <a:close/>
                </a:path>
              </a:pathLst>
            </a:custGeom>
            <a:solidFill>
              <a:srgbClr val="549D40"/>
            </a:solidFill>
            <a:ln w="18073" cap="flat">
              <a:noFill/>
              <a:prstDash val="solid"/>
              <a:miter/>
            </a:ln>
          </p:spPr>
          <p:txBody>
            <a:bodyPr rtlCol="0" anchor="ctr"/>
            <a:lstStyle/>
            <a:p>
              <a:endParaRPr lang="en-US"/>
            </a:p>
          </p:txBody>
        </p:sp>
        <p:sp>
          <p:nvSpPr>
            <p:cNvPr id="664" name="Freeform 663">
              <a:extLst>
                <a:ext uri="{FF2B5EF4-FFF2-40B4-BE49-F238E27FC236}">
                  <a16:creationId xmlns:a16="http://schemas.microsoft.com/office/drawing/2014/main" id="{D1B86A0A-3A5A-B64C-989E-B55FA142CA95}"/>
                </a:ext>
              </a:extLst>
            </p:cNvPr>
            <p:cNvSpPr/>
            <p:nvPr userDrawn="1"/>
          </p:nvSpPr>
          <p:spPr>
            <a:xfrm>
              <a:off x="8323161" y="1565780"/>
              <a:ext cx="60001" cy="96267"/>
            </a:xfrm>
            <a:custGeom>
              <a:avLst/>
              <a:gdLst>
                <a:gd name="connsiteX0" fmla="*/ 21690 w 60001"/>
                <a:gd name="connsiteY0" fmla="*/ 0 h 96267"/>
                <a:gd name="connsiteX1" fmla="*/ 57838 w 60001"/>
                <a:gd name="connsiteY1" fmla="*/ 66957 h 96267"/>
                <a:gd name="connsiteX2" fmla="*/ 48801 w 60001"/>
                <a:gd name="connsiteY2" fmla="*/ 94102 h 96267"/>
                <a:gd name="connsiteX3" fmla="*/ 48801 w 60001"/>
                <a:gd name="connsiteY3" fmla="*/ 94102 h 96267"/>
                <a:gd name="connsiteX4" fmla="*/ 21690 w 60001"/>
                <a:gd name="connsiteY4" fmla="*/ 85054 h 96267"/>
                <a:gd name="connsiteX5" fmla="*/ 0 w 60001"/>
                <a:gd name="connsiteY5" fmla="*/ 47051 h 96267"/>
                <a:gd name="connsiteX6" fmla="*/ 21690 w 60001"/>
                <a:gd name="connsiteY6" fmla="*/ 0 h 96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001" h="96267">
                  <a:moveTo>
                    <a:pt x="21690" y="0"/>
                  </a:moveTo>
                  <a:lnTo>
                    <a:pt x="57838" y="66957"/>
                  </a:lnTo>
                  <a:cubicBezTo>
                    <a:pt x="63260" y="76006"/>
                    <a:pt x="57838" y="88673"/>
                    <a:pt x="48801" y="94102"/>
                  </a:cubicBezTo>
                  <a:lnTo>
                    <a:pt x="48801" y="94102"/>
                  </a:lnTo>
                  <a:cubicBezTo>
                    <a:pt x="39764" y="99531"/>
                    <a:pt x="27112" y="94102"/>
                    <a:pt x="21690" y="85054"/>
                  </a:cubicBezTo>
                  <a:lnTo>
                    <a:pt x="0" y="47051"/>
                  </a:lnTo>
                  <a:lnTo>
                    <a:pt x="21690" y="0"/>
                  </a:lnTo>
                  <a:close/>
                </a:path>
              </a:pathLst>
            </a:custGeom>
            <a:solidFill>
              <a:srgbClr val="549D40"/>
            </a:solidFill>
            <a:ln w="18073" cap="flat">
              <a:noFill/>
              <a:prstDash val="solid"/>
              <a:miter/>
            </a:ln>
          </p:spPr>
          <p:txBody>
            <a:bodyPr rtlCol="0" anchor="ctr"/>
            <a:lstStyle/>
            <a:p>
              <a:endParaRPr lang="en-US"/>
            </a:p>
          </p:txBody>
        </p:sp>
        <p:sp>
          <p:nvSpPr>
            <p:cNvPr id="665" name="Freeform 664">
              <a:extLst>
                <a:ext uri="{FF2B5EF4-FFF2-40B4-BE49-F238E27FC236}">
                  <a16:creationId xmlns:a16="http://schemas.microsoft.com/office/drawing/2014/main" id="{8A7BB844-E11B-F44B-91BB-703690BA2C6A}"/>
                </a:ext>
              </a:extLst>
            </p:cNvPr>
            <p:cNvSpPr/>
            <p:nvPr userDrawn="1"/>
          </p:nvSpPr>
          <p:spPr>
            <a:xfrm>
              <a:off x="8626127" y="1541899"/>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6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6"/>
                  </a:cubicBezTo>
                  <a:lnTo>
                    <a:pt x="2491" y="29311"/>
                  </a:lnTo>
                  <a:cubicBezTo>
                    <a:pt x="-2931" y="16643"/>
                    <a:pt x="684" y="5785"/>
                    <a:pt x="11528" y="2166"/>
                  </a:cubicBezTo>
                  <a:close/>
                </a:path>
              </a:pathLst>
            </a:custGeom>
            <a:solidFill>
              <a:srgbClr val="549D40"/>
            </a:solidFill>
            <a:ln w="18073" cap="flat">
              <a:noFill/>
              <a:prstDash val="solid"/>
              <a:miter/>
            </a:ln>
          </p:spPr>
          <p:txBody>
            <a:bodyPr rtlCol="0" anchor="ctr"/>
            <a:lstStyle/>
            <a:p>
              <a:endParaRPr lang="en-US"/>
            </a:p>
          </p:txBody>
        </p:sp>
        <p:sp>
          <p:nvSpPr>
            <p:cNvPr id="666" name="Freeform 665">
              <a:extLst>
                <a:ext uri="{FF2B5EF4-FFF2-40B4-BE49-F238E27FC236}">
                  <a16:creationId xmlns:a16="http://schemas.microsoft.com/office/drawing/2014/main" id="{F7728566-3D33-5A49-BAEB-0DEDE5593450}"/>
                </a:ext>
              </a:extLst>
            </p:cNvPr>
            <p:cNvSpPr/>
            <p:nvPr userDrawn="1"/>
          </p:nvSpPr>
          <p:spPr>
            <a:xfrm>
              <a:off x="8323484" y="1844110"/>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5"/>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a:p>
          </p:txBody>
        </p:sp>
        <p:sp>
          <p:nvSpPr>
            <p:cNvPr id="667" name="Freeform 666">
              <a:extLst>
                <a:ext uri="{FF2B5EF4-FFF2-40B4-BE49-F238E27FC236}">
                  <a16:creationId xmlns:a16="http://schemas.microsoft.com/office/drawing/2014/main" id="{664C9F5B-7D71-6247-8280-54A917226BB7}"/>
                </a:ext>
              </a:extLst>
            </p:cNvPr>
            <p:cNvSpPr/>
            <p:nvPr userDrawn="1"/>
          </p:nvSpPr>
          <p:spPr>
            <a:xfrm>
              <a:off x="8644885" y="1844467"/>
              <a:ext cx="39763" cy="121246"/>
            </a:xfrm>
            <a:custGeom>
              <a:avLst/>
              <a:gdLst>
                <a:gd name="connsiteX0" fmla="*/ 39764 w 39763"/>
                <a:gd name="connsiteY0" fmla="*/ 19906 h 121246"/>
                <a:gd name="connsiteX1" fmla="*/ 39764 w 39763"/>
                <a:gd name="connsiteY1" fmla="*/ 101340 h 121246"/>
                <a:gd name="connsiteX2" fmla="*/ 19882 w 39763"/>
                <a:gd name="connsiteY2" fmla="*/ 121246 h 121246"/>
                <a:gd name="connsiteX3" fmla="*/ 19882 w 39763"/>
                <a:gd name="connsiteY3" fmla="*/ 121246 h 121246"/>
                <a:gd name="connsiteX4" fmla="*/ 0 w 39763"/>
                <a:gd name="connsiteY4" fmla="*/ 101340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0"/>
                  </a:lnTo>
                  <a:cubicBezTo>
                    <a:pt x="39764" y="112198"/>
                    <a:pt x="30726" y="121246"/>
                    <a:pt x="19882" y="121246"/>
                  </a:cubicBezTo>
                  <a:lnTo>
                    <a:pt x="19882" y="121246"/>
                  </a:lnTo>
                  <a:cubicBezTo>
                    <a:pt x="9037" y="121246"/>
                    <a:pt x="0" y="112198"/>
                    <a:pt x="0" y="101340"/>
                  </a:cubicBezTo>
                  <a:lnTo>
                    <a:pt x="0" y="19906"/>
                  </a:lnTo>
                  <a:cubicBezTo>
                    <a:pt x="0" y="9048"/>
                    <a:pt x="9037" y="0"/>
                    <a:pt x="19882" y="0"/>
                  </a:cubicBezTo>
                  <a:lnTo>
                    <a:pt x="19882" y="0"/>
                  </a:lnTo>
                  <a:cubicBezTo>
                    <a:pt x="28919" y="0"/>
                    <a:pt x="39764" y="9048"/>
                    <a:pt x="39764" y="19906"/>
                  </a:cubicBezTo>
                  <a:close/>
                </a:path>
              </a:pathLst>
            </a:custGeom>
            <a:solidFill>
              <a:srgbClr val="549D40"/>
            </a:solidFill>
            <a:ln w="18073" cap="flat">
              <a:noFill/>
              <a:prstDash val="solid"/>
              <a:miter/>
            </a:ln>
          </p:spPr>
          <p:txBody>
            <a:bodyPr rtlCol="0" anchor="ctr"/>
            <a:lstStyle/>
            <a:p>
              <a:endParaRPr lang="en-US"/>
            </a:p>
          </p:txBody>
        </p:sp>
        <p:sp>
          <p:nvSpPr>
            <p:cNvPr id="668" name="Freeform 667">
              <a:extLst>
                <a:ext uri="{FF2B5EF4-FFF2-40B4-BE49-F238E27FC236}">
                  <a16:creationId xmlns:a16="http://schemas.microsoft.com/office/drawing/2014/main" id="{9F3D825E-DEF8-D243-87B0-D1F26BC573D2}"/>
                </a:ext>
              </a:extLst>
            </p:cNvPr>
            <p:cNvSpPr/>
            <p:nvPr userDrawn="1"/>
          </p:nvSpPr>
          <p:spPr>
            <a:xfrm>
              <a:off x="8341235" y="2148289"/>
              <a:ext cx="39763" cy="121445"/>
            </a:xfrm>
            <a:custGeom>
              <a:avLst/>
              <a:gdLst>
                <a:gd name="connsiteX0" fmla="*/ 39764 w 39763"/>
                <a:gd name="connsiteY0" fmla="*/ 20105 h 121445"/>
                <a:gd name="connsiteX1" fmla="*/ 39764 w 39763"/>
                <a:gd name="connsiteY1" fmla="*/ 101539 h 121445"/>
                <a:gd name="connsiteX2" fmla="*/ 19882 w 39763"/>
                <a:gd name="connsiteY2" fmla="*/ 121445 h 121445"/>
                <a:gd name="connsiteX3" fmla="*/ 19882 w 39763"/>
                <a:gd name="connsiteY3" fmla="*/ 121445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7" y="121445"/>
                    <a:pt x="19882" y="121445"/>
                  </a:cubicBezTo>
                  <a:lnTo>
                    <a:pt x="19882" y="121445"/>
                  </a:lnTo>
                  <a:cubicBezTo>
                    <a:pt x="9037" y="121445"/>
                    <a:pt x="0" y="112397"/>
                    <a:pt x="0" y="101539"/>
                  </a:cubicBezTo>
                  <a:lnTo>
                    <a:pt x="0" y="20105"/>
                  </a:lnTo>
                  <a:cubicBezTo>
                    <a:pt x="0" y="9247"/>
                    <a:pt x="9037" y="199"/>
                    <a:pt x="19882" y="199"/>
                  </a:cubicBezTo>
                  <a:lnTo>
                    <a:pt x="19882" y="199"/>
                  </a:lnTo>
                  <a:cubicBezTo>
                    <a:pt x="30727" y="-1611"/>
                    <a:pt x="39764" y="9247"/>
                    <a:pt x="39764" y="20105"/>
                  </a:cubicBezTo>
                  <a:close/>
                </a:path>
              </a:pathLst>
            </a:custGeom>
            <a:solidFill>
              <a:srgbClr val="549D40"/>
            </a:solidFill>
            <a:ln w="18073" cap="flat">
              <a:noFill/>
              <a:prstDash val="solid"/>
              <a:miter/>
            </a:ln>
          </p:spPr>
          <p:txBody>
            <a:bodyPr rtlCol="0" anchor="ctr"/>
            <a:lstStyle/>
            <a:p>
              <a:endParaRPr lang="en-US"/>
            </a:p>
          </p:txBody>
        </p:sp>
        <p:sp>
          <p:nvSpPr>
            <p:cNvPr id="669" name="Freeform 668">
              <a:extLst>
                <a:ext uri="{FF2B5EF4-FFF2-40B4-BE49-F238E27FC236}">
                  <a16:creationId xmlns:a16="http://schemas.microsoft.com/office/drawing/2014/main" id="{8442C4A9-8CE5-364F-8E3B-86C8902AA64C}"/>
                </a:ext>
              </a:extLst>
            </p:cNvPr>
            <p:cNvSpPr/>
            <p:nvPr userDrawn="1"/>
          </p:nvSpPr>
          <p:spPr>
            <a:xfrm>
              <a:off x="8626127" y="2148131"/>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6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6"/>
                  </a:cubicBezTo>
                  <a:lnTo>
                    <a:pt x="2491" y="29311"/>
                  </a:lnTo>
                  <a:cubicBezTo>
                    <a:pt x="-2931" y="18453"/>
                    <a:pt x="684" y="5785"/>
                    <a:pt x="11528" y="2166"/>
                  </a:cubicBezTo>
                  <a:close/>
                </a:path>
              </a:pathLst>
            </a:custGeom>
            <a:solidFill>
              <a:srgbClr val="549D40"/>
            </a:solidFill>
            <a:ln w="18073" cap="flat">
              <a:noFill/>
              <a:prstDash val="solid"/>
              <a:miter/>
            </a:ln>
          </p:spPr>
          <p:txBody>
            <a:bodyPr rtlCol="0" anchor="ctr"/>
            <a:lstStyle/>
            <a:p>
              <a:endParaRPr lang="en-US"/>
            </a:p>
          </p:txBody>
        </p:sp>
        <p:sp>
          <p:nvSpPr>
            <p:cNvPr id="670" name="Freeform 669">
              <a:extLst>
                <a:ext uri="{FF2B5EF4-FFF2-40B4-BE49-F238E27FC236}">
                  <a16:creationId xmlns:a16="http://schemas.microsoft.com/office/drawing/2014/main" id="{1F6946BD-1868-1346-9C3D-2541D5E8DF56}"/>
                </a:ext>
              </a:extLst>
            </p:cNvPr>
            <p:cNvSpPr/>
            <p:nvPr userDrawn="1"/>
          </p:nvSpPr>
          <p:spPr>
            <a:xfrm>
              <a:off x="8946727" y="1542056"/>
              <a:ext cx="39763" cy="121445"/>
            </a:xfrm>
            <a:custGeom>
              <a:avLst/>
              <a:gdLst>
                <a:gd name="connsiteX0" fmla="*/ 39764 w 39763"/>
                <a:gd name="connsiteY0" fmla="*/ 20105 h 121445"/>
                <a:gd name="connsiteX1" fmla="*/ 39764 w 39763"/>
                <a:gd name="connsiteY1" fmla="*/ 101539 h 121445"/>
                <a:gd name="connsiteX2" fmla="*/ 19882 w 39763"/>
                <a:gd name="connsiteY2" fmla="*/ 121445 h 121445"/>
                <a:gd name="connsiteX3" fmla="*/ 19882 w 39763"/>
                <a:gd name="connsiteY3" fmla="*/ 121445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7" y="121445"/>
                    <a:pt x="19882" y="121445"/>
                  </a:cubicBezTo>
                  <a:lnTo>
                    <a:pt x="19882" y="121445"/>
                  </a:lnTo>
                  <a:cubicBezTo>
                    <a:pt x="9037" y="121445"/>
                    <a:pt x="0" y="112397"/>
                    <a:pt x="0" y="101539"/>
                  </a:cubicBezTo>
                  <a:lnTo>
                    <a:pt x="0" y="20105"/>
                  </a:lnTo>
                  <a:cubicBezTo>
                    <a:pt x="0" y="9247"/>
                    <a:pt x="9037" y="199"/>
                    <a:pt x="19882" y="199"/>
                  </a:cubicBezTo>
                  <a:lnTo>
                    <a:pt x="19882" y="199"/>
                  </a:lnTo>
                  <a:cubicBezTo>
                    <a:pt x="30727" y="-1611"/>
                    <a:pt x="39764" y="9247"/>
                    <a:pt x="39764" y="20105"/>
                  </a:cubicBezTo>
                  <a:close/>
                </a:path>
              </a:pathLst>
            </a:custGeom>
            <a:solidFill>
              <a:srgbClr val="549D40"/>
            </a:solidFill>
            <a:ln w="18073" cap="flat">
              <a:noFill/>
              <a:prstDash val="solid"/>
              <a:miter/>
            </a:ln>
          </p:spPr>
          <p:txBody>
            <a:bodyPr rtlCol="0" anchor="ctr"/>
            <a:lstStyle/>
            <a:p>
              <a:endParaRPr lang="en-US"/>
            </a:p>
          </p:txBody>
        </p:sp>
        <p:sp>
          <p:nvSpPr>
            <p:cNvPr id="671" name="Freeform 670">
              <a:extLst>
                <a:ext uri="{FF2B5EF4-FFF2-40B4-BE49-F238E27FC236}">
                  <a16:creationId xmlns:a16="http://schemas.microsoft.com/office/drawing/2014/main" id="{7955CBE4-5FFC-B448-A986-6A43B11FC9EB}"/>
                </a:ext>
              </a:extLst>
            </p:cNvPr>
            <p:cNvSpPr/>
            <p:nvPr userDrawn="1"/>
          </p:nvSpPr>
          <p:spPr>
            <a:xfrm>
              <a:off x="9231619" y="1541899"/>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6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6"/>
                  </a:cubicBezTo>
                  <a:lnTo>
                    <a:pt x="2491" y="29311"/>
                  </a:lnTo>
                  <a:cubicBezTo>
                    <a:pt x="-2931" y="16643"/>
                    <a:pt x="684" y="5785"/>
                    <a:pt x="11528" y="2166"/>
                  </a:cubicBezTo>
                  <a:close/>
                </a:path>
              </a:pathLst>
            </a:custGeom>
            <a:solidFill>
              <a:srgbClr val="549D40"/>
            </a:solidFill>
            <a:ln w="18073" cap="flat">
              <a:noFill/>
              <a:prstDash val="solid"/>
              <a:miter/>
            </a:ln>
          </p:spPr>
          <p:txBody>
            <a:bodyPr rtlCol="0" anchor="ctr"/>
            <a:lstStyle/>
            <a:p>
              <a:endParaRPr lang="en-US"/>
            </a:p>
          </p:txBody>
        </p:sp>
        <p:sp>
          <p:nvSpPr>
            <p:cNvPr id="672" name="Freeform 671">
              <a:extLst>
                <a:ext uri="{FF2B5EF4-FFF2-40B4-BE49-F238E27FC236}">
                  <a16:creationId xmlns:a16="http://schemas.microsoft.com/office/drawing/2014/main" id="{832F4621-E2E2-BC41-84C6-6C66D02040C5}"/>
                </a:ext>
              </a:extLst>
            </p:cNvPr>
            <p:cNvSpPr/>
            <p:nvPr userDrawn="1"/>
          </p:nvSpPr>
          <p:spPr>
            <a:xfrm>
              <a:off x="9534469" y="1541899"/>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6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6643"/>
                    <a:pt x="1484" y="5785"/>
                    <a:pt x="12329" y="2166"/>
                  </a:cubicBezTo>
                  <a:close/>
                </a:path>
              </a:pathLst>
            </a:custGeom>
            <a:solidFill>
              <a:srgbClr val="549D40"/>
            </a:solidFill>
            <a:ln w="18073" cap="flat">
              <a:noFill/>
              <a:prstDash val="solid"/>
              <a:miter/>
            </a:ln>
          </p:spPr>
          <p:txBody>
            <a:bodyPr rtlCol="0" anchor="ctr"/>
            <a:lstStyle/>
            <a:p>
              <a:endParaRPr lang="en-US"/>
            </a:p>
          </p:txBody>
        </p:sp>
        <p:sp>
          <p:nvSpPr>
            <p:cNvPr id="673" name="Freeform 672">
              <a:extLst>
                <a:ext uri="{FF2B5EF4-FFF2-40B4-BE49-F238E27FC236}">
                  <a16:creationId xmlns:a16="http://schemas.microsoft.com/office/drawing/2014/main" id="{D15EBB78-4182-9D4A-9AD1-4A67C331C37A}"/>
                </a:ext>
              </a:extLst>
            </p:cNvPr>
            <p:cNvSpPr/>
            <p:nvPr userDrawn="1"/>
          </p:nvSpPr>
          <p:spPr>
            <a:xfrm>
              <a:off x="8928976" y="1844110"/>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5"/>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a:p>
          </p:txBody>
        </p:sp>
        <p:sp>
          <p:nvSpPr>
            <p:cNvPr id="674" name="Freeform 673">
              <a:extLst>
                <a:ext uri="{FF2B5EF4-FFF2-40B4-BE49-F238E27FC236}">
                  <a16:creationId xmlns:a16="http://schemas.microsoft.com/office/drawing/2014/main" id="{928575B3-C0D2-4446-912E-C56E8A3635D2}"/>
                </a:ext>
              </a:extLst>
            </p:cNvPr>
            <p:cNvSpPr/>
            <p:nvPr userDrawn="1"/>
          </p:nvSpPr>
          <p:spPr>
            <a:xfrm>
              <a:off x="9231619" y="1844110"/>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5"/>
                  </a:cubicBezTo>
                  <a:lnTo>
                    <a:pt x="2491" y="29311"/>
                  </a:lnTo>
                  <a:cubicBezTo>
                    <a:pt x="-2931" y="18453"/>
                    <a:pt x="684" y="7595"/>
                    <a:pt x="11528" y="2166"/>
                  </a:cubicBezTo>
                  <a:close/>
                </a:path>
              </a:pathLst>
            </a:custGeom>
            <a:solidFill>
              <a:srgbClr val="549D40"/>
            </a:solidFill>
            <a:ln w="18073" cap="flat">
              <a:noFill/>
              <a:prstDash val="solid"/>
              <a:miter/>
            </a:ln>
          </p:spPr>
          <p:txBody>
            <a:bodyPr rtlCol="0" anchor="ctr"/>
            <a:lstStyle/>
            <a:p>
              <a:endParaRPr lang="en-US"/>
            </a:p>
          </p:txBody>
        </p:sp>
        <p:sp>
          <p:nvSpPr>
            <p:cNvPr id="675" name="Freeform 674">
              <a:extLst>
                <a:ext uri="{FF2B5EF4-FFF2-40B4-BE49-F238E27FC236}">
                  <a16:creationId xmlns:a16="http://schemas.microsoft.com/office/drawing/2014/main" id="{23FEEAD6-7740-5A4B-8941-7EFB20E59C5E}"/>
                </a:ext>
              </a:extLst>
            </p:cNvPr>
            <p:cNvSpPr/>
            <p:nvPr userDrawn="1"/>
          </p:nvSpPr>
          <p:spPr>
            <a:xfrm>
              <a:off x="8928976" y="2148131"/>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6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8453"/>
                    <a:pt x="1484" y="5785"/>
                    <a:pt x="12329" y="2166"/>
                  </a:cubicBezTo>
                  <a:close/>
                </a:path>
              </a:pathLst>
            </a:custGeom>
            <a:solidFill>
              <a:srgbClr val="549D40"/>
            </a:solidFill>
            <a:ln w="18073" cap="flat">
              <a:noFill/>
              <a:prstDash val="solid"/>
              <a:miter/>
            </a:ln>
          </p:spPr>
          <p:txBody>
            <a:bodyPr rtlCol="0" anchor="ctr"/>
            <a:lstStyle/>
            <a:p>
              <a:endParaRPr lang="en-US"/>
            </a:p>
          </p:txBody>
        </p:sp>
        <p:sp>
          <p:nvSpPr>
            <p:cNvPr id="676" name="Freeform 675">
              <a:extLst>
                <a:ext uri="{FF2B5EF4-FFF2-40B4-BE49-F238E27FC236}">
                  <a16:creationId xmlns:a16="http://schemas.microsoft.com/office/drawing/2014/main" id="{074135A6-8C18-B843-BB70-F941FF22AC22}"/>
                </a:ext>
              </a:extLst>
            </p:cNvPr>
            <p:cNvSpPr/>
            <p:nvPr userDrawn="1"/>
          </p:nvSpPr>
          <p:spPr>
            <a:xfrm>
              <a:off x="9554028" y="1844467"/>
              <a:ext cx="39763" cy="121246"/>
            </a:xfrm>
            <a:custGeom>
              <a:avLst/>
              <a:gdLst>
                <a:gd name="connsiteX0" fmla="*/ 39764 w 39763"/>
                <a:gd name="connsiteY0" fmla="*/ 19906 h 121246"/>
                <a:gd name="connsiteX1" fmla="*/ 39764 w 39763"/>
                <a:gd name="connsiteY1" fmla="*/ 101340 h 121246"/>
                <a:gd name="connsiteX2" fmla="*/ 19882 w 39763"/>
                <a:gd name="connsiteY2" fmla="*/ 121246 h 121246"/>
                <a:gd name="connsiteX3" fmla="*/ 19882 w 39763"/>
                <a:gd name="connsiteY3" fmla="*/ 121246 h 121246"/>
                <a:gd name="connsiteX4" fmla="*/ 0 w 39763"/>
                <a:gd name="connsiteY4" fmla="*/ 101340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0"/>
                  </a:lnTo>
                  <a:cubicBezTo>
                    <a:pt x="39764" y="112198"/>
                    <a:pt x="30726" y="121246"/>
                    <a:pt x="19882" y="121246"/>
                  </a:cubicBezTo>
                  <a:lnTo>
                    <a:pt x="19882" y="121246"/>
                  </a:lnTo>
                  <a:cubicBezTo>
                    <a:pt x="9037" y="121246"/>
                    <a:pt x="0" y="112198"/>
                    <a:pt x="0" y="101340"/>
                  </a:cubicBezTo>
                  <a:lnTo>
                    <a:pt x="0" y="19906"/>
                  </a:lnTo>
                  <a:cubicBezTo>
                    <a:pt x="0" y="9048"/>
                    <a:pt x="9037" y="0"/>
                    <a:pt x="19882" y="0"/>
                  </a:cubicBezTo>
                  <a:lnTo>
                    <a:pt x="19882" y="0"/>
                  </a:lnTo>
                  <a:cubicBezTo>
                    <a:pt x="28919" y="0"/>
                    <a:pt x="39764" y="9048"/>
                    <a:pt x="39764" y="19906"/>
                  </a:cubicBezTo>
                  <a:close/>
                </a:path>
              </a:pathLst>
            </a:custGeom>
            <a:solidFill>
              <a:srgbClr val="549D40"/>
            </a:solidFill>
            <a:ln w="18073" cap="flat">
              <a:noFill/>
              <a:prstDash val="solid"/>
              <a:miter/>
            </a:ln>
          </p:spPr>
          <p:txBody>
            <a:bodyPr rtlCol="0" anchor="ctr"/>
            <a:lstStyle/>
            <a:p>
              <a:endParaRPr lang="en-US"/>
            </a:p>
          </p:txBody>
        </p:sp>
        <p:sp>
          <p:nvSpPr>
            <p:cNvPr id="677" name="Freeform 676">
              <a:extLst>
                <a:ext uri="{FF2B5EF4-FFF2-40B4-BE49-F238E27FC236}">
                  <a16:creationId xmlns:a16="http://schemas.microsoft.com/office/drawing/2014/main" id="{4088B5B1-0E57-2341-9D97-70B42586383D}"/>
                </a:ext>
              </a:extLst>
            </p:cNvPr>
            <p:cNvSpPr/>
            <p:nvPr userDrawn="1"/>
          </p:nvSpPr>
          <p:spPr>
            <a:xfrm>
              <a:off x="9250378" y="2148289"/>
              <a:ext cx="39763" cy="121445"/>
            </a:xfrm>
            <a:custGeom>
              <a:avLst/>
              <a:gdLst>
                <a:gd name="connsiteX0" fmla="*/ 39764 w 39763"/>
                <a:gd name="connsiteY0" fmla="*/ 20105 h 121445"/>
                <a:gd name="connsiteX1" fmla="*/ 39764 w 39763"/>
                <a:gd name="connsiteY1" fmla="*/ 101539 h 121445"/>
                <a:gd name="connsiteX2" fmla="*/ 19882 w 39763"/>
                <a:gd name="connsiteY2" fmla="*/ 121445 h 121445"/>
                <a:gd name="connsiteX3" fmla="*/ 19882 w 39763"/>
                <a:gd name="connsiteY3" fmla="*/ 121445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6" y="121445"/>
                    <a:pt x="19882" y="121445"/>
                  </a:cubicBezTo>
                  <a:lnTo>
                    <a:pt x="19882" y="121445"/>
                  </a:lnTo>
                  <a:cubicBezTo>
                    <a:pt x="9037" y="121445"/>
                    <a:pt x="0" y="112397"/>
                    <a:pt x="0" y="101539"/>
                  </a:cubicBezTo>
                  <a:lnTo>
                    <a:pt x="0" y="20105"/>
                  </a:lnTo>
                  <a:cubicBezTo>
                    <a:pt x="0" y="9247"/>
                    <a:pt x="9037" y="199"/>
                    <a:pt x="19882" y="199"/>
                  </a:cubicBezTo>
                  <a:lnTo>
                    <a:pt x="19882" y="199"/>
                  </a:lnTo>
                  <a:cubicBezTo>
                    <a:pt x="30726" y="-1611"/>
                    <a:pt x="39764" y="9247"/>
                    <a:pt x="39764" y="20105"/>
                  </a:cubicBezTo>
                  <a:close/>
                </a:path>
              </a:pathLst>
            </a:custGeom>
            <a:solidFill>
              <a:srgbClr val="549D40"/>
            </a:solidFill>
            <a:ln w="18073" cap="flat">
              <a:noFill/>
              <a:prstDash val="solid"/>
              <a:miter/>
            </a:ln>
          </p:spPr>
          <p:txBody>
            <a:bodyPr rtlCol="0" anchor="ctr"/>
            <a:lstStyle/>
            <a:p>
              <a:endParaRPr lang="en-US"/>
            </a:p>
          </p:txBody>
        </p:sp>
        <p:sp>
          <p:nvSpPr>
            <p:cNvPr id="678" name="Freeform 677">
              <a:extLst>
                <a:ext uri="{FF2B5EF4-FFF2-40B4-BE49-F238E27FC236}">
                  <a16:creationId xmlns:a16="http://schemas.microsoft.com/office/drawing/2014/main" id="{B1273671-F6C9-7743-9BFB-F6E97935B3C5}"/>
                </a:ext>
              </a:extLst>
            </p:cNvPr>
            <p:cNvSpPr/>
            <p:nvPr userDrawn="1"/>
          </p:nvSpPr>
          <p:spPr>
            <a:xfrm>
              <a:off x="9534469" y="2148131"/>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6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8453"/>
                    <a:pt x="1484" y="5785"/>
                    <a:pt x="12329" y="2166"/>
                  </a:cubicBezTo>
                  <a:close/>
                </a:path>
              </a:pathLst>
            </a:custGeom>
            <a:solidFill>
              <a:srgbClr val="549D40"/>
            </a:solidFill>
            <a:ln w="18073" cap="flat">
              <a:noFill/>
              <a:prstDash val="solid"/>
              <a:miter/>
            </a:ln>
          </p:spPr>
          <p:txBody>
            <a:bodyPr rtlCol="0" anchor="ctr"/>
            <a:lstStyle/>
            <a:p>
              <a:endParaRPr lang="en-US"/>
            </a:p>
          </p:txBody>
        </p:sp>
        <p:sp>
          <p:nvSpPr>
            <p:cNvPr id="679" name="Freeform 678">
              <a:extLst>
                <a:ext uri="{FF2B5EF4-FFF2-40B4-BE49-F238E27FC236}">
                  <a16:creationId xmlns:a16="http://schemas.microsoft.com/office/drawing/2014/main" id="{2ECE5A88-AF1C-BA47-BE84-8834402989E4}"/>
                </a:ext>
              </a:extLst>
            </p:cNvPr>
            <p:cNvSpPr/>
            <p:nvPr userDrawn="1"/>
          </p:nvSpPr>
          <p:spPr>
            <a:xfrm>
              <a:off x="9855870" y="1542056"/>
              <a:ext cx="39763" cy="121445"/>
            </a:xfrm>
            <a:custGeom>
              <a:avLst/>
              <a:gdLst>
                <a:gd name="connsiteX0" fmla="*/ 39764 w 39763"/>
                <a:gd name="connsiteY0" fmla="*/ 20105 h 121445"/>
                <a:gd name="connsiteX1" fmla="*/ 39764 w 39763"/>
                <a:gd name="connsiteY1" fmla="*/ 101539 h 121445"/>
                <a:gd name="connsiteX2" fmla="*/ 19882 w 39763"/>
                <a:gd name="connsiteY2" fmla="*/ 121445 h 121445"/>
                <a:gd name="connsiteX3" fmla="*/ 19882 w 39763"/>
                <a:gd name="connsiteY3" fmla="*/ 121445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6" y="121445"/>
                    <a:pt x="19882" y="121445"/>
                  </a:cubicBezTo>
                  <a:lnTo>
                    <a:pt x="19882" y="121445"/>
                  </a:lnTo>
                  <a:cubicBezTo>
                    <a:pt x="9037" y="121445"/>
                    <a:pt x="0" y="112397"/>
                    <a:pt x="0" y="101539"/>
                  </a:cubicBezTo>
                  <a:lnTo>
                    <a:pt x="0" y="20105"/>
                  </a:lnTo>
                  <a:cubicBezTo>
                    <a:pt x="0" y="9247"/>
                    <a:pt x="9037" y="199"/>
                    <a:pt x="19882" y="199"/>
                  </a:cubicBezTo>
                  <a:lnTo>
                    <a:pt x="19882" y="199"/>
                  </a:lnTo>
                  <a:cubicBezTo>
                    <a:pt x="30726" y="-1611"/>
                    <a:pt x="39764" y="9247"/>
                    <a:pt x="39764" y="20105"/>
                  </a:cubicBezTo>
                  <a:close/>
                </a:path>
              </a:pathLst>
            </a:custGeom>
            <a:solidFill>
              <a:srgbClr val="549D40"/>
            </a:solidFill>
            <a:ln w="18073" cap="flat">
              <a:noFill/>
              <a:prstDash val="solid"/>
              <a:miter/>
            </a:ln>
          </p:spPr>
          <p:txBody>
            <a:bodyPr rtlCol="0" anchor="ctr"/>
            <a:lstStyle/>
            <a:p>
              <a:endParaRPr lang="en-US"/>
            </a:p>
          </p:txBody>
        </p:sp>
        <p:sp>
          <p:nvSpPr>
            <p:cNvPr id="680" name="Freeform 679">
              <a:extLst>
                <a:ext uri="{FF2B5EF4-FFF2-40B4-BE49-F238E27FC236}">
                  <a16:creationId xmlns:a16="http://schemas.microsoft.com/office/drawing/2014/main" id="{AA0955B7-43EB-6A40-A4DC-42F26F613E69}"/>
                </a:ext>
              </a:extLst>
            </p:cNvPr>
            <p:cNvSpPr/>
            <p:nvPr userDrawn="1"/>
          </p:nvSpPr>
          <p:spPr>
            <a:xfrm>
              <a:off x="10140762" y="1541899"/>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6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6"/>
                  </a:cubicBezTo>
                  <a:lnTo>
                    <a:pt x="2491" y="29311"/>
                  </a:lnTo>
                  <a:cubicBezTo>
                    <a:pt x="-2931" y="16643"/>
                    <a:pt x="684" y="5785"/>
                    <a:pt x="11528" y="2166"/>
                  </a:cubicBezTo>
                  <a:close/>
                </a:path>
              </a:pathLst>
            </a:custGeom>
            <a:solidFill>
              <a:srgbClr val="549D40"/>
            </a:solidFill>
            <a:ln w="18073" cap="flat">
              <a:noFill/>
              <a:prstDash val="solid"/>
              <a:miter/>
            </a:ln>
          </p:spPr>
          <p:txBody>
            <a:bodyPr rtlCol="0" anchor="ctr"/>
            <a:lstStyle/>
            <a:p>
              <a:endParaRPr lang="en-US"/>
            </a:p>
          </p:txBody>
        </p:sp>
        <p:sp>
          <p:nvSpPr>
            <p:cNvPr id="681" name="Freeform 680">
              <a:extLst>
                <a:ext uri="{FF2B5EF4-FFF2-40B4-BE49-F238E27FC236}">
                  <a16:creationId xmlns:a16="http://schemas.microsoft.com/office/drawing/2014/main" id="{2F6EC397-9C0B-7A46-838D-22A67EDC5F72}"/>
                </a:ext>
              </a:extLst>
            </p:cNvPr>
            <p:cNvSpPr/>
            <p:nvPr userDrawn="1"/>
          </p:nvSpPr>
          <p:spPr>
            <a:xfrm>
              <a:off x="10443611" y="1541899"/>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4 h 120149"/>
                <a:gd name="connsiteX5" fmla="*/ 66552 w 77753"/>
                <a:gd name="connsiteY5" fmla="*/ 117984 h 120149"/>
                <a:gd name="connsiteX6" fmla="*/ 39441 w 77753"/>
                <a:gd name="connsiteY6" fmla="*/ 108936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6643"/>
                    <a:pt x="1484" y="5785"/>
                    <a:pt x="12329" y="2166"/>
                  </a:cubicBezTo>
                  <a:close/>
                </a:path>
              </a:pathLst>
            </a:custGeom>
            <a:solidFill>
              <a:srgbClr val="549D40"/>
            </a:solidFill>
            <a:ln w="18073" cap="flat">
              <a:noFill/>
              <a:prstDash val="solid"/>
              <a:miter/>
            </a:ln>
          </p:spPr>
          <p:txBody>
            <a:bodyPr rtlCol="0" anchor="ctr"/>
            <a:lstStyle/>
            <a:p>
              <a:endParaRPr lang="en-US"/>
            </a:p>
          </p:txBody>
        </p:sp>
        <p:sp>
          <p:nvSpPr>
            <p:cNvPr id="682" name="Freeform 681">
              <a:extLst>
                <a:ext uri="{FF2B5EF4-FFF2-40B4-BE49-F238E27FC236}">
                  <a16:creationId xmlns:a16="http://schemas.microsoft.com/office/drawing/2014/main" id="{4535A707-AA0F-FF4C-8620-D03C5387FF92}"/>
                </a:ext>
              </a:extLst>
            </p:cNvPr>
            <p:cNvSpPr/>
            <p:nvPr userDrawn="1"/>
          </p:nvSpPr>
          <p:spPr>
            <a:xfrm>
              <a:off x="9838119" y="1844110"/>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89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89" y="90839"/>
                  </a:lnTo>
                  <a:cubicBezTo>
                    <a:pt x="81012" y="99887"/>
                    <a:pt x="75589" y="112555"/>
                    <a:pt x="66552" y="117984"/>
                  </a:cubicBezTo>
                  <a:lnTo>
                    <a:pt x="66552" y="117984"/>
                  </a:lnTo>
                  <a:cubicBezTo>
                    <a:pt x="57515" y="123413"/>
                    <a:pt x="44863" y="117984"/>
                    <a:pt x="39441" y="108935"/>
                  </a:cubicBezTo>
                  <a:lnTo>
                    <a:pt x="3292" y="29311"/>
                  </a:lnTo>
                  <a:cubicBezTo>
                    <a:pt x="-3938" y="18453"/>
                    <a:pt x="1485" y="7595"/>
                    <a:pt x="12329" y="2166"/>
                  </a:cubicBezTo>
                  <a:close/>
                </a:path>
              </a:pathLst>
            </a:custGeom>
            <a:solidFill>
              <a:srgbClr val="549D40"/>
            </a:solidFill>
            <a:ln w="18073" cap="flat">
              <a:noFill/>
              <a:prstDash val="solid"/>
              <a:miter/>
            </a:ln>
          </p:spPr>
          <p:txBody>
            <a:bodyPr rtlCol="0" anchor="ctr"/>
            <a:lstStyle/>
            <a:p>
              <a:endParaRPr lang="en-US"/>
            </a:p>
          </p:txBody>
        </p:sp>
        <p:sp>
          <p:nvSpPr>
            <p:cNvPr id="683" name="Freeform 682">
              <a:extLst>
                <a:ext uri="{FF2B5EF4-FFF2-40B4-BE49-F238E27FC236}">
                  <a16:creationId xmlns:a16="http://schemas.microsoft.com/office/drawing/2014/main" id="{6A0DBB11-8F21-B549-BB96-D39A40BCAD5D}"/>
                </a:ext>
              </a:extLst>
            </p:cNvPr>
            <p:cNvSpPr/>
            <p:nvPr userDrawn="1"/>
          </p:nvSpPr>
          <p:spPr>
            <a:xfrm>
              <a:off x="10140762" y="1844110"/>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5"/>
                  </a:cubicBezTo>
                  <a:lnTo>
                    <a:pt x="2491" y="29311"/>
                  </a:lnTo>
                  <a:cubicBezTo>
                    <a:pt x="-2931" y="18453"/>
                    <a:pt x="684" y="7595"/>
                    <a:pt x="11528" y="2166"/>
                  </a:cubicBezTo>
                  <a:close/>
                </a:path>
              </a:pathLst>
            </a:custGeom>
            <a:solidFill>
              <a:srgbClr val="549D40"/>
            </a:solidFill>
            <a:ln w="18073" cap="flat">
              <a:noFill/>
              <a:prstDash val="solid"/>
              <a:miter/>
            </a:ln>
          </p:spPr>
          <p:txBody>
            <a:bodyPr rtlCol="0" anchor="ctr"/>
            <a:lstStyle/>
            <a:p>
              <a:endParaRPr lang="en-US"/>
            </a:p>
          </p:txBody>
        </p:sp>
        <p:sp>
          <p:nvSpPr>
            <p:cNvPr id="684" name="Freeform 683">
              <a:extLst>
                <a:ext uri="{FF2B5EF4-FFF2-40B4-BE49-F238E27FC236}">
                  <a16:creationId xmlns:a16="http://schemas.microsoft.com/office/drawing/2014/main" id="{4D7DAB3B-8EC6-4D4C-8220-07EB70AB88F1}"/>
                </a:ext>
              </a:extLst>
            </p:cNvPr>
            <p:cNvSpPr/>
            <p:nvPr userDrawn="1"/>
          </p:nvSpPr>
          <p:spPr>
            <a:xfrm>
              <a:off x="9838119" y="2148131"/>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89 w 77752"/>
                <a:gd name="connsiteY3" fmla="*/ 90839 h 120149"/>
                <a:gd name="connsiteX4" fmla="*/ 66552 w 77752"/>
                <a:gd name="connsiteY4" fmla="*/ 117984 h 120149"/>
                <a:gd name="connsiteX5" fmla="*/ 66552 w 77752"/>
                <a:gd name="connsiteY5" fmla="*/ 117984 h 120149"/>
                <a:gd name="connsiteX6" fmla="*/ 39441 w 77752"/>
                <a:gd name="connsiteY6" fmla="*/ 108936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89" y="90839"/>
                  </a:lnTo>
                  <a:cubicBezTo>
                    <a:pt x="81012" y="99887"/>
                    <a:pt x="75589" y="112555"/>
                    <a:pt x="66552" y="117984"/>
                  </a:cubicBezTo>
                  <a:lnTo>
                    <a:pt x="66552" y="117984"/>
                  </a:lnTo>
                  <a:cubicBezTo>
                    <a:pt x="57515" y="123413"/>
                    <a:pt x="44863" y="117984"/>
                    <a:pt x="39441" y="108936"/>
                  </a:cubicBezTo>
                  <a:lnTo>
                    <a:pt x="3292" y="29311"/>
                  </a:lnTo>
                  <a:cubicBezTo>
                    <a:pt x="-3938" y="18453"/>
                    <a:pt x="1485" y="5785"/>
                    <a:pt x="12329" y="2166"/>
                  </a:cubicBezTo>
                  <a:close/>
                </a:path>
              </a:pathLst>
            </a:custGeom>
            <a:solidFill>
              <a:srgbClr val="549D40"/>
            </a:solidFill>
            <a:ln w="18073" cap="flat">
              <a:noFill/>
              <a:prstDash val="solid"/>
              <a:miter/>
            </a:ln>
          </p:spPr>
          <p:txBody>
            <a:bodyPr rtlCol="0" anchor="ctr"/>
            <a:lstStyle/>
            <a:p>
              <a:endParaRPr lang="en-US"/>
            </a:p>
          </p:txBody>
        </p:sp>
        <p:sp>
          <p:nvSpPr>
            <p:cNvPr id="685" name="Freeform 684">
              <a:extLst>
                <a:ext uri="{FF2B5EF4-FFF2-40B4-BE49-F238E27FC236}">
                  <a16:creationId xmlns:a16="http://schemas.microsoft.com/office/drawing/2014/main" id="{A6950E7F-4BD4-F041-9985-1E4E1024FE52}"/>
                </a:ext>
              </a:extLst>
            </p:cNvPr>
            <p:cNvSpPr/>
            <p:nvPr userDrawn="1"/>
          </p:nvSpPr>
          <p:spPr>
            <a:xfrm>
              <a:off x="10461363" y="1844467"/>
              <a:ext cx="39763" cy="121246"/>
            </a:xfrm>
            <a:custGeom>
              <a:avLst/>
              <a:gdLst>
                <a:gd name="connsiteX0" fmla="*/ 39763 w 39763"/>
                <a:gd name="connsiteY0" fmla="*/ 19906 h 121246"/>
                <a:gd name="connsiteX1" fmla="*/ 39763 w 39763"/>
                <a:gd name="connsiteY1" fmla="*/ 101340 h 121246"/>
                <a:gd name="connsiteX2" fmla="*/ 19881 w 39763"/>
                <a:gd name="connsiteY2" fmla="*/ 121246 h 121246"/>
                <a:gd name="connsiteX3" fmla="*/ 19881 w 39763"/>
                <a:gd name="connsiteY3" fmla="*/ 121246 h 121246"/>
                <a:gd name="connsiteX4" fmla="*/ 0 w 39763"/>
                <a:gd name="connsiteY4" fmla="*/ 101340 h 121246"/>
                <a:gd name="connsiteX5" fmla="*/ 0 w 39763"/>
                <a:gd name="connsiteY5" fmla="*/ 19906 h 121246"/>
                <a:gd name="connsiteX6" fmla="*/ 19881 w 39763"/>
                <a:gd name="connsiteY6" fmla="*/ 0 h 121246"/>
                <a:gd name="connsiteX7" fmla="*/ 19881 w 39763"/>
                <a:gd name="connsiteY7" fmla="*/ 0 h 121246"/>
                <a:gd name="connsiteX8" fmla="*/ 39763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3" y="19906"/>
                  </a:moveTo>
                  <a:lnTo>
                    <a:pt x="39763" y="101340"/>
                  </a:lnTo>
                  <a:cubicBezTo>
                    <a:pt x="39763" y="112198"/>
                    <a:pt x="30726" y="121246"/>
                    <a:pt x="19881" y="121246"/>
                  </a:cubicBezTo>
                  <a:lnTo>
                    <a:pt x="19881" y="121246"/>
                  </a:lnTo>
                  <a:cubicBezTo>
                    <a:pt x="9037" y="121246"/>
                    <a:pt x="0" y="112198"/>
                    <a:pt x="0" y="101340"/>
                  </a:cubicBezTo>
                  <a:lnTo>
                    <a:pt x="0" y="19906"/>
                  </a:lnTo>
                  <a:cubicBezTo>
                    <a:pt x="0" y="9048"/>
                    <a:pt x="9037" y="0"/>
                    <a:pt x="19881" y="0"/>
                  </a:cubicBezTo>
                  <a:lnTo>
                    <a:pt x="19881" y="0"/>
                  </a:lnTo>
                  <a:cubicBezTo>
                    <a:pt x="30726" y="0"/>
                    <a:pt x="39763" y="9048"/>
                    <a:pt x="39763" y="19906"/>
                  </a:cubicBezTo>
                  <a:close/>
                </a:path>
              </a:pathLst>
            </a:custGeom>
            <a:solidFill>
              <a:srgbClr val="549D40"/>
            </a:solidFill>
            <a:ln w="18073" cap="flat">
              <a:noFill/>
              <a:prstDash val="solid"/>
              <a:miter/>
            </a:ln>
          </p:spPr>
          <p:txBody>
            <a:bodyPr rtlCol="0" anchor="ctr"/>
            <a:lstStyle/>
            <a:p>
              <a:endParaRPr lang="en-US"/>
            </a:p>
          </p:txBody>
        </p:sp>
        <p:sp>
          <p:nvSpPr>
            <p:cNvPr id="686" name="Freeform 685">
              <a:extLst>
                <a:ext uri="{FF2B5EF4-FFF2-40B4-BE49-F238E27FC236}">
                  <a16:creationId xmlns:a16="http://schemas.microsoft.com/office/drawing/2014/main" id="{C8A8DA78-3547-6B41-B9F7-382350D6F7E8}"/>
                </a:ext>
              </a:extLst>
            </p:cNvPr>
            <p:cNvSpPr/>
            <p:nvPr userDrawn="1"/>
          </p:nvSpPr>
          <p:spPr>
            <a:xfrm>
              <a:off x="10159520" y="2148289"/>
              <a:ext cx="39763" cy="121445"/>
            </a:xfrm>
            <a:custGeom>
              <a:avLst/>
              <a:gdLst>
                <a:gd name="connsiteX0" fmla="*/ 39764 w 39763"/>
                <a:gd name="connsiteY0" fmla="*/ 20105 h 121445"/>
                <a:gd name="connsiteX1" fmla="*/ 39764 w 39763"/>
                <a:gd name="connsiteY1" fmla="*/ 101539 h 121445"/>
                <a:gd name="connsiteX2" fmla="*/ 19882 w 39763"/>
                <a:gd name="connsiteY2" fmla="*/ 121445 h 121445"/>
                <a:gd name="connsiteX3" fmla="*/ 19882 w 39763"/>
                <a:gd name="connsiteY3" fmla="*/ 121445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6" y="121445"/>
                    <a:pt x="19882" y="121445"/>
                  </a:cubicBezTo>
                  <a:lnTo>
                    <a:pt x="19882" y="121445"/>
                  </a:lnTo>
                  <a:cubicBezTo>
                    <a:pt x="9037" y="121445"/>
                    <a:pt x="0" y="112397"/>
                    <a:pt x="0" y="101539"/>
                  </a:cubicBezTo>
                  <a:lnTo>
                    <a:pt x="0" y="20105"/>
                  </a:lnTo>
                  <a:cubicBezTo>
                    <a:pt x="0" y="9247"/>
                    <a:pt x="9037" y="199"/>
                    <a:pt x="19882" y="199"/>
                  </a:cubicBezTo>
                  <a:lnTo>
                    <a:pt x="19882" y="199"/>
                  </a:lnTo>
                  <a:cubicBezTo>
                    <a:pt x="28919" y="-1611"/>
                    <a:pt x="39764" y="9247"/>
                    <a:pt x="39764" y="20105"/>
                  </a:cubicBezTo>
                  <a:close/>
                </a:path>
              </a:pathLst>
            </a:custGeom>
            <a:solidFill>
              <a:srgbClr val="549D40"/>
            </a:solidFill>
            <a:ln w="18073" cap="flat">
              <a:noFill/>
              <a:prstDash val="solid"/>
              <a:miter/>
            </a:ln>
          </p:spPr>
          <p:txBody>
            <a:bodyPr rtlCol="0" anchor="ctr"/>
            <a:lstStyle/>
            <a:p>
              <a:endParaRPr lang="en-US"/>
            </a:p>
          </p:txBody>
        </p:sp>
        <p:sp>
          <p:nvSpPr>
            <p:cNvPr id="687" name="Freeform 686">
              <a:extLst>
                <a:ext uri="{FF2B5EF4-FFF2-40B4-BE49-F238E27FC236}">
                  <a16:creationId xmlns:a16="http://schemas.microsoft.com/office/drawing/2014/main" id="{5196E4A4-05AD-8D42-B5B9-6C12E588FAB0}"/>
                </a:ext>
              </a:extLst>
            </p:cNvPr>
            <p:cNvSpPr/>
            <p:nvPr userDrawn="1"/>
          </p:nvSpPr>
          <p:spPr>
            <a:xfrm>
              <a:off x="10443611" y="2148131"/>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4 h 120149"/>
                <a:gd name="connsiteX5" fmla="*/ 66552 w 77753"/>
                <a:gd name="connsiteY5" fmla="*/ 117984 h 120149"/>
                <a:gd name="connsiteX6" fmla="*/ 39441 w 77753"/>
                <a:gd name="connsiteY6" fmla="*/ 108936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8453"/>
                    <a:pt x="1484" y="5785"/>
                    <a:pt x="12329" y="2166"/>
                  </a:cubicBezTo>
                  <a:close/>
                </a:path>
              </a:pathLst>
            </a:custGeom>
            <a:solidFill>
              <a:srgbClr val="549D40"/>
            </a:solidFill>
            <a:ln w="18073" cap="flat">
              <a:noFill/>
              <a:prstDash val="solid"/>
              <a:miter/>
            </a:ln>
          </p:spPr>
          <p:txBody>
            <a:bodyPr rtlCol="0" anchor="ctr"/>
            <a:lstStyle/>
            <a:p>
              <a:endParaRPr lang="en-US"/>
            </a:p>
          </p:txBody>
        </p:sp>
        <p:sp>
          <p:nvSpPr>
            <p:cNvPr id="688" name="Freeform 687">
              <a:extLst>
                <a:ext uri="{FF2B5EF4-FFF2-40B4-BE49-F238E27FC236}">
                  <a16:creationId xmlns:a16="http://schemas.microsoft.com/office/drawing/2014/main" id="{00A766B7-5107-0749-8DA7-695C398E1044}"/>
                </a:ext>
              </a:extLst>
            </p:cNvPr>
            <p:cNvSpPr/>
            <p:nvPr userDrawn="1"/>
          </p:nvSpPr>
          <p:spPr>
            <a:xfrm>
              <a:off x="10765013" y="1542056"/>
              <a:ext cx="39763" cy="121445"/>
            </a:xfrm>
            <a:custGeom>
              <a:avLst/>
              <a:gdLst>
                <a:gd name="connsiteX0" fmla="*/ 39764 w 39763"/>
                <a:gd name="connsiteY0" fmla="*/ 20105 h 121445"/>
                <a:gd name="connsiteX1" fmla="*/ 39764 w 39763"/>
                <a:gd name="connsiteY1" fmla="*/ 101539 h 121445"/>
                <a:gd name="connsiteX2" fmla="*/ 19882 w 39763"/>
                <a:gd name="connsiteY2" fmla="*/ 121445 h 121445"/>
                <a:gd name="connsiteX3" fmla="*/ 19882 w 39763"/>
                <a:gd name="connsiteY3" fmla="*/ 121445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7" y="121445"/>
                    <a:pt x="19882" y="121445"/>
                  </a:cubicBezTo>
                  <a:lnTo>
                    <a:pt x="19882" y="121445"/>
                  </a:lnTo>
                  <a:cubicBezTo>
                    <a:pt x="9037" y="121445"/>
                    <a:pt x="0" y="112397"/>
                    <a:pt x="0" y="101539"/>
                  </a:cubicBezTo>
                  <a:lnTo>
                    <a:pt x="0" y="20105"/>
                  </a:lnTo>
                  <a:cubicBezTo>
                    <a:pt x="0" y="9247"/>
                    <a:pt x="9037" y="199"/>
                    <a:pt x="19882" y="199"/>
                  </a:cubicBezTo>
                  <a:lnTo>
                    <a:pt x="19882" y="199"/>
                  </a:lnTo>
                  <a:cubicBezTo>
                    <a:pt x="30727" y="-1611"/>
                    <a:pt x="39764" y="9247"/>
                    <a:pt x="39764" y="20105"/>
                  </a:cubicBezTo>
                  <a:close/>
                </a:path>
              </a:pathLst>
            </a:custGeom>
            <a:solidFill>
              <a:srgbClr val="549D40"/>
            </a:solidFill>
            <a:ln w="18073" cap="flat">
              <a:noFill/>
              <a:prstDash val="solid"/>
              <a:miter/>
            </a:ln>
          </p:spPr>
          <p:txBody>
            <a:bodyPr rtlCol="0" anchor="ctr"/>
            <a:lstStyle/>
            <a:p>
              <a:endParaRPr lang="en-US"/>
            </a:p>
          </p:txBody>
        </p:sp>
        <p:sp>
          <p:nvSpPr>
            <p:cNvPr id="689" name="Freeform 688">
              <a:extLst>
                <a:ext uri="{FF2B5EF4-FFF2-40B4-BE49-F238E27FC236}">
                  <a16:creationId xmlns:a16="http://schemas.microsoft.com/office/drawing/2014/main" id="{24C33DC6-EF41-F64E-A64A-84C9BA2C10AA}"/>
                </a:ext>
              </a:extLst>
            </p:cNvPr>
            <p:cNvSpPr/>
            <p:nvPr userDrawn="1"/>
          </p:nvSpPr>
          <p:spPr>
            <a:xfrm>
              <a:off x="11049104" y="1541899"/>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4 h 120149"/>
                <a:gd name="connsiteX5" fmla="*/ 66552 w 77753"/>
                <a:gd name="connsiteY5" fmla="*/ 117984 h 120149"/>
                <a:gd name="connsiteX6" fmla="*/ 39441 w 77753"/>
                <a:gd name="connsiteY6" fmla="*/ 108936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6643"/>
                    <a:pt x="1484" y="5785"/>
                    <a:pt x="12329" y="2166"/>
                  </a:cubicBezTo>
                  <a:close/>
                </a:path>
              </a:pathLst>
            </a:custGeom>
            <a:solidFill>
              <a:srgbClr val="549D40"/>
            </a:solidFill>
            <a:ln w="18073" cap="flat">
              <a:noFill/>
              <a:prstDash val="solid"/>
              <a:miter/>
            </a:ln>
          </p:spPr>
          <p:txBody>
            <a:bodyPr rtlCol="0" anchor="ctr"/>
            <a:lstStyle/>
            <a:p>
              <a:endParaRPr lang="en-US"/>
            </a:p>
          </p:txBody>
        </p:sp>
        <p:sp>
          <p:nvSpPr>
            <p:cNvPr id="690" name="Freeform 689">
              <a:extLst>
                <a:ext uri="{FF2B5EF4-FFF2-40B4-BE49-F238E27FC236}">
                  <a16:creationId xmlns:a16="http://schemas.microsoft.com/office/drawing/2014/main" id="{269CB332-6DAE-9541-AC10-D7F4D731FAAF}"/>
                </a:ext>
              </a:extLst>
            </p:cNvPr>
            <p:cNvSpPr/>
            <p:nvPr userDrawn="1"/>
          </p:nvSpPr>
          <p:spPr>
            <a:xfrm>
              <a:off x="10746254" y="1844110"/>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3"/>
                    <a:pt x="44062" y="117984"/>
                    <a:pt x="38640" y="108935"/>
                  </a:cubicBezTo>
                  <a:lnTo>
                    <a:pt x="2491" y="29311"/>
                  </a:lnTo>
                  <a:cubicBezTo>
                    <a:pt x="-2931" y="18453"/>
                    <a:pt x="684" y="7595"/>
                    <a:pt x="11529" y="2166"/>
                  </a:cubicBezTo>
                  <a:close/>
                </a:path>
              </a:pathLst>
            </a:custGeom>
            <a:solidFill>
              <a:srgbClr val="549D40"/>
            </a:solidFill>
            <a:ln w="18073" cap="flat">
              <a:noFill/>
              <a:prstDash val="solid"/>
              <a:miter/>
            </a:ln>
          </p:spPr>
          <p:txBody>
            <a:bodyPr rtlCol="0" anchor="ctr"/>
            <a:lstStyle/>
            <a:p>
              <a:endParaRPr lang="en-US"/>
            </a:p>
          </p:txBody>
        </p:sp>
        <p:sp>
          <p:nvSpPr>
            <p:cNvPr id="691" name="Freeform 690">
              <a:extLst>
                <a:ext uri="{FF2B5EF4-FFF2-40B4-BE49-F238E27FC236}">
                  <a16:creationId xmlns:a16="http://schemas.microsoft.com/office/drawing/2014/main" id="{0176782C-3A96-E648-8818-0CD9E2F3822A}"/>
                </a:ext>
              </a:extLst>
            </p:cNvPr>
            <p:cNvSpPr/>
            <p:nvPr userDrawn="1"/>
          </p:nvSpPr>
          <p:spPr>
            <a:xfrm>
              <a:off x="11049104" y="1844110"/>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4 h 120149"/>
                <a:gd name="connsiteX5" fmla="*/ 66552 w 77753"/>
                <a:gd name="connsiteY5" fmla="*/ 117984 h 120149"/>
                <a:gd name="connsiteX6" fmla="*/ 39441 w 77753"/>
                <a:gd name="connsiteY6" fmla="*/ 108935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5"/>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a:p>
          </p:txBody>
        </p:sp>
        <p:sp>
          <p:nvSpPr>
            <p:cNvPr id="692" name="Freeform 691">
              <a:extLst>
                <a:ext uri="{FF2B5EF4-FFF2-40B4-BE49-F238E27FC236}">
                  <a16:creationId xmlns:a16="http://schemas.microsoft.com/office/drawing/2014/main" id="{040B88F3-936F-B940-92A0-76F0532281FB}"/>
                </a:ext>
              </a:extLst>
            </p:cNvPr>
            <p:cNvSpPr/>
            <p:nvPr userDrawn="1"/>
          </p:nvSpPr>
          <p:spPr>
            <a:xfrm>
              <a:off x="10746254" y="2148131"/>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6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3"/>
                    <a:pt x="44062" y="117984"/>
                    <a:pt x="38640" y="108936"/>
                  </a:cubicBezTo>
                  <a:lnTo>
                    <a:pt x="2491" y="29311"/>
                  </a:lnTo>
                  <a:cubicBezTo>
                    <a:pt x="-2931" y="18453"/>
                    <a:pt x="684" y="5785"/>
                    <a:pt x="11529" y="2166"/>
                  </a:cubicBezTo>
                  <a:close/>
                </a:path>
              </a:pathLst>
            </a:custGeom>
            <a:solidFill>
              <a:srgbClr val="549D40"/>
            </a:solidFill>
            <a:ln w="18073" cap="flat">
              <a:noFill/>
              <a:prstDash val="solid"/>
              <a:miter/>
            </a:ln>
          </p:spPr>
          <p:txBody>
            <a:bodyPr rtlCol="0" anchor="ctr"/>
            <a:lstStyle/>
            <a:p>
              <a:endParaRPr lang="en-US"/>
            </a:p>
          </p:txBody>
        </p:sp>
        <p:sp>
          <p:nvSpPr>
            <p:cNvPr id="693" name="Freeform 692">
              <a:extLst>
                <a:ext uri="{FF2B5EF4-FFF2-40B4-BE49-F238E27FC236}">
                  <a16:creationId xmlns:a16="http://schemas.microsoft.com/office/drawing/2014/main" id="{806D9F36-C73C-8C48-8F96-BC1D6FC516BD}"/>
                </a:ext>
              </a:extLst>
            </p:cNvPr>
            <p:cNvSpPr/>
            <p:nvPr userDrawn="1"/>
          </p:nvSpPr>
          <p:spPr>
            <a:xfrm>
              <a:off x="11068662" y="2148289"/>
              <a:ext cx="39763" cy="121445"/>
            </a:xfrm>
            <a:custGeom>
              <a:avLst/>
              <a:gdLst>
                <a:gd name="connsiteX0" fmla="*/ 39764 w 39763"/>
                <a:gd name="connsiteY0" fmla="*/ 20105 h 121445"/>
                <a:gd name="connsiteX1" fmla="*/ 39764 w 39763"/>
                <a:gd name="connsiteY1" fmla="*/ 101539 h 121445"/>
                <a:gd name="connsiteX2" fmla="*/ 19882 w 39763"/>
                <a:gd name="connsiteY2" fmla="*/ 121445 h 121445"/>
                <a:gd name="connsiteX3" fmla="*/ 19882 w 39763"/>
                <a:gd name="connsiteY3" fmla="*/ 121445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7" y="121445"/>
                    <a:pt x="19882" y="121445"/>
                  </a:cubicBezTo>
                  <a:lnTo>
                    <a:pt x="19882" y="121445"/>
                  </a:lnTo>
                  <a:cubicBezTo>
                    <a:pt x="9037" y="121445"/>
                    <a:pt x="0" y="112397"/>
                    <a:pt x="0" y="101539"/>
                  </a:cubicBezTo>
                  <a:lnTo>
                    <a:pt x="0" y="20105"/>
                  </a:lnTo>
                  <a:cubicBezTo>
                    <a:pt x="0" y="9247"/>
                    <a:pt x="9037" y="199"/>
                    <a:pt x="19882" y="199"/>
                  </a:cubicBezTo>
                  <a:lnTo>
                    <a:pt x="19882" y="199"/>
                  </a:lnTo>
                  <a:cubicBezTo>
                    <a:pt x="28919" y="-1611"/>
                    <a:pt x="39764" y="9247"/>
                    <a:pt x="39764" y="20105"/>
                  </a:cubicBezTo>
                  <a:close/>
                </a:path>
              </a:pathLst>
            </a:custGeom>
            <a:solidFill>
              <a:srgbClr val="549D40"/>
            </a:solidFill>
            <a:ln w="18073" cap="flat">
              <a:noFill/>
              <a:prstDash val="solid"/>
              <a:miter/>
            </a:ln>
          </p:spPr>
          <p:txBody>
            <a:bodyPr rtlCol="0" anchor="ctr"/>
            <a:lstStyle/>
            <a:p>
              <a:endParaRPr lang="en-US"/>
            </a:p>
          </p:txBody>
        </p:sp>
        <p:sp>
          <p:nvSpPr>
            <p:cNvPr id="694" name="Freeform 693">
              <a:extLst>
                <a:ext uri="{FF2B5EF4-FFF2-40B4-BE49-F238E27FC236}">
                  <a16:creationId xmlns:a16="http://schemas.microsoft.com/office/drawing/2014/main" id="{B2F73DA4-9468-D04A-997E-7E9F03FB50EA}"/>
                </a:ext>
              </a:extLst>
            </p:cNvPr>
            <p:cNvSpPr/>
            <p:nvPr userDrawn="1"/>
          </p:nvSpPr>
          <p:spPr>
            <a:xfrm>
              <a:off x="7716984" y="3058386"/>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3 h 120149"/>
                <a:gd name="connsiteX5" fmla="*/ 65752 w 76952"/>
                <a:gd name="connsiteY5" fmla="*/ 117983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3"/>
                  </a:cubicBezTo>
                  <a:lnTo>
                    <a:pt x="65752" y="117983"/>
                  </a:lnTo>
                  <a:cubicBezTo>
                    <a:pt x="56714" y="123413"/>
                    <a:pt x="44062" y="117983"/>
                    <a:pt x="38640" y="108935"/>
                  </a:cubicBezTo>
                  <a:lnTo>
                    <a:pt x="2491" y="29311"/>
                  </a:lnTo>
                  <a:cubicBezTo>
                    <a:pt x="-2931" y="16643"/>
                    <a:pt x="684" y="5785"/>
                    <a:pt x="11528" y="2166"/>
                  </a:cubicBezTo>
                  <a:close/>
                </a:path>
              </a:pathLst>
            </a:custGeom>
            <a:solidFill>
              <a:srgbClr val="549D40"/>
            </a:solidFill>
            <a:ln w="18073" cap="flat">
              <a:noFill/>
              <a:prstDash val="solid"/>
              <a:miter/>
            </a:ln>
          </p:spPr>
          <p:txBody>
            <a:bodyPr rtlCol="0" anchor="ctr"/>
            <a:lstStyle/>
            <a:p>
              <a:endParaRPr lang="en-US"/>
            </a:p>
          </p:txBody>
        </p:sp>
        <p:sp>
          <p:nvSpPr>
            <p:cNvPr id="695" name="Freeform 694">
              <a:extLst>
                <a:ext uri="{FF2B5EF4-FFF2-40B4-BE49-F238E27FC236}">
                  <a16:creationId xmlns:a16="http://schemas.microsoft.com/office/drawing/2014/main" id="{CC226852-DEF5-AE45-99D0-94A78C265081}"/>
                </a:ext>
              </a:extLst>
            </p:cNvPr>
            <p:cNvSpPr/>
            <p:nvPr userDrawn="1"/>
          </p:nvSpPr>
          <p:spPr>
            <a:xfrm>
              <a:off x="8039393" y="2450699"/>
              <a:ext cx="39763" cy="121246"/>
            </a:xfrm>
            <a:custGeom>
              <a:avLst/>
              <a:gdLst>
                <a:gd name="connsiteX0" fmla="*/ 39764 w 39763"/>
                <a:gd name="connsiteY0" fmla="*/ 19906 h 121246"/>
                <a:gd name="connsiteX1" fmla="*/ 39764 w 39763"/>
                <a:gd name="connsiteY1" fmla="*/ 101341 h 121246"/>
                <a:gd name="connsiteX2" fmla="*/ 19882 w 39763"/>
                <a:gd name="connsiteY2" fmla="*/ 121247 h 121246"/>
                <a:gd name="connsiteX3" fmla="*/ 19882 w 39763"/>
                <a:gd name="connsiteY3" fmla="*/ 121247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9"/>
                    <a:pt x="30726" y="121247"/>
                    <a:pt x="19882" y="121247"/>
                  </a:cubicBezTo>
                  <a:lnTo>
                    <a:pt x="19882" y="121247"/>
                  </a:lnTo>
                  <a:cubicBezTo>
                    <a:pt x="9037" y="121247"/>
                    <a:pt x="0" y="112199"/>
                    <a:pt x="0" y="101341"/>
                  </a:cubicBezTo>
                  <a:lnTo>
                    <a:pt x="0" y="19906"/>
                  </a:lnTo>
                  <a:cubicBezTo>
                    <a:pt x="0" y="9048"/>
                    <a:pt x="9037" y="0"/>
                    <a:pt x="19882" y="0"/>
                  </a:cubicBezTo>
                  <a:lnTo>
                    <a:pt x="19882" y="0"/>
                  </a:lnTo>
                  <a:cubicBezTo>
                    <a:pt x="28919" y="0"/>
                    <a:pt x="39764" y="9048"/>
                    <a:pt x="39764" y="19906"/>
                  </a:cubicBezTo>
                  <a:close/>
                </a:path>
              </a:pathLst>
            </a:custGeom>
            <a:solidFill>
              <a:srgbClr val="549D40"/>
            </a:solidFill>
            <a:ln w="18073" cap="flat">
              <a:noFill/>
              <a:prstDash val="solid"/>
              <a:miter/>
            </a:ln>
          </p:spPr>
          <p:txBody>
            <a:bodyPr rtlCol="0" anchor="ctr"/>
            <a:lstStyle/>
            <a:p>
              <a:endParaRPr lang="en-US"/>
            </a:p>
          </p:txBody>
        </p:sp>
        <p:sp>
          <p:nvSpPr>
            <p:cNvPr id="696" name="Freeform 695">
              <a:extLst>
                <a:ext uri="{FF2B5EF4-FFF2-40B4-BE49-F238E27FC236}">
                  <a16:creationId xmlns:a16="http://schemas.microsoft.com/office/drawing/2014/main" id="{66AA7171-BD03-CD48-862A-8515FFB20EFE}"/>
                </a:ext>
              </a:extLst>
            </p:cNvPr>
            <p:cNvSpPr/>
            <p:nvPr userDrawn="1"/>
          </p:nvSpPr>
          <p:spPr>
            <a:xfrm>
              <a:off x="8323484" y="2450343"/>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3 h 120149"/>
                <a:gd name="connsiteX5" fmla="*/ 66552 w 77752"/>
                <a:gd name="connsiteY5" fmla="*/ 117983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a:p>
          </p:txBody>
        </p:sp>
        <p:sp>
          <p:nvSpPr>
            <p:cNvPr id="697" name="Freeform 696">
              <a:extLst>
                <a:ext uri="{FF2B5EF4-FFF2-40B4-BE49-F238E27FC236}">
                  <a16:creationId xmlns:a16="http://schemas.microsoft.com/office/drawing/2014/main" id="{34A7ED16-2DDA-5E49-8B0F-AD0B023E481A}"/>
                </a:ext>
              </a:extLst>
            </p:cNvPr>
            <p:cNvSpPr/>
            <p:nvPr userDrawn="1"/>
          </p:nvSpPr>
          <p:spPr>
            <a:xfrm>
              <a:off x="8626127" y="2450343"/>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3 h 120149"/>
                <a:gd name="connsiteX5" fmla="*/ 65752 w 76952"/>
                <a:gd name="connsiteY5" fmla="*/ 117983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3"/>
                  </a:cubicBezTo>
                  <a:lnTo>
                    <a:pt x="65752" y="117983"/>
                  </a:lnTo>
                  <a:cubicBezTo>
                    <a:pt x="56714" y="123413"/>
                    <a:pt x="44062" y="117983"/>
                    <a:pt x="38640" y="108935"/>
                  </a:cubicBezTo>
                  <a:lnTo>
                    <a:pt x="2491" y="29311"/>
                  </a:lnTo>
                  <a:cubicBezTo>
                    <a:pt x="-2931" y="18453"/>
                    <a:pt x="684" y="7595"/>
                    <a:pt x="11528" y="2166"/>
                  </a:cubicBezTo>
                  <a:close/>
                </a:path>
              </a:pathLst>
            </a:custGeom>
            <a:solidFill>
              <a:srgbClr val="549D40"/>
            </a:solidFill>
            <a:ln w="18073" cap="flat">
              <a:noFill/>
              <a:prstDash val="solid"/>
              <a:miter/>
            </a:ln>
          </p:spPr>
          <p:txBody>
            <a:bodyPr rtlCol="0" anchor="ctr"/>
            <a:lstStyle/>
            <a:p>
              <a:endParaRPr lang="en-US"/>
            </a:p>
          </p:txBody>
        </p:sp>
        <p:sp>
          <p:nvSpPr>
            <p:cNvPr id="698" name="Freeform 697">
              <a:extLst>
                <a:ext uri="{FF2B5EF4-FFF2-40B4-BE49-F238E27FC236}">
                  <a16:creationId xmlns:a16="http://schemas.microsoft.com/office/drawing/2014/main" id="{0EF7EF5C-7EF6-CB4C-B8F2-290DD2F3FCA3}"/>
                </a:ext>
              </a:extLst>
            </p:cNvPr>
            <p:cNvSpPr/>
            <p:nvPr userDrawn="1"/>
          </p:nvSpPr>
          <p:spPr>
            <a:xfrm>
              <a:off x="8019834" y="2754364"/>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4 h 120149"/>
                <a:gd name="connsiteX5" fmla="*/ 66552 w 77753"/>
                <a:gd name="connsiteY5" fmla="*/ 117984 h 120149"/>
                <a:gd name="connsiteX6" fmla="*/ 39441 w 77753"/>
                <a:gd name="connsiteY6" fmla="*/ 108935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8" y="2166"/>
                    <a:pt x="39441" y="11214"/>
                  </a:cubicBezTo>
                  <a:lnTo>
                    <a:pt x="75590" y="90839"/>
                  </a:lnTo>
                  <a:cubicBezTo>
                    <a:pt x="81012" y="99887"/>
                    <a:pt x="75590" y="112554"/>
                    <a:pt x="66552" y="117984"/>
                  </a:cubicBezTo>
                  <a:lnTo>
                    <a:pt x="66552" y="117984"/>
                  </a:lnTo>
                  <a:cubicBezTo>
                    <a:pt x="57515" y="123412"/>
                    <a:pt x="44863" y="117984"/>
                    <a:pt x="39441" y="108935"/>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a:p>
          </p:txBody>
        </p:sp>
        <p:sp>
          <p:nvSpPr>
            <p:cNvPr id="699" name="Freeform 698">
              <a:extLst>
                <a:ext uri="{FF2B5EF4-FFF2-40B4-BE49-F238E27FC236}">
                  <a16:creationId xmlns:a16="http://schemas.microsoft.com/office/drawing/2014/main" id="{4CC4922E-490A-0C48-AE88-42CE7B83EC97}"/>
                </a:ext>
              </a:extLst>
            </p:cNvPr>
            <p:cNvSpPr/>
            <p:nvPr userDrawn="1"/>
          </p:nvSpPr>
          <p:spPr>
            <a:xfrm>
              <a:off x="8323484" y="2754364"/>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4"/>
                    <a:pt x="66552" y="117984"/>
                  </a:cubicBezTo>
                  <a:lnTo>
                    <a:pt x="66552" y="117984"/>
                  </a:lnTo>
                  <a:cubicBezTo>
                    <a:pt x="57515" y="123412"/>
                    <a:pt x="44863" y="117984"/>
                    <a:pt x="39441" y="108935"/>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a:p>
          </p:txBody>
        </p:sp>
        <p:sp>
          <p:nvSpPr>
            <p:cNvPr id="700" name="Freeform 699">
              <a:extLst>
                <a:ext uri="{FF2B5EF4-FFF2-40B4-BE49-F238E27FC236}">
                  <a16:creationId xmlns:a16="http://schemas.microsoft.com/office/drawing/2014/main" id="{3CFA2A89-6796-9342-8985-8325CC5F2D35}"/>
                </a:ext>
              </a:extLst>
            </p:cNvPr>
            <p:cNvSpPr/>
            <p:nvPr userDrawn="1"/>
          </p:nvSpPr>
          <p:spPr>
            <a:xfrm>
              <a:off x="8019834" y="3058386"/>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3 h 120149"/>
                <a:gd name="connsiteX5" fmla="*/ 66552 w 77753"/>
                <a:gd name="connsiteY5" fmla="*/ 117983 h 120149"/>
                <a:gd name="connsiteX6" fmla="*/ 39441 w 77753"/>
                <a:gd name="connsiteY6" fmla="*/ 108935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8"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6643"/>
                    <a:pt x="1484" y="5785"/>
                    <a:pt x="12329" y="2166"/>
                  </a:cubicBezTo>
                  <a:close/>
                </a:path>
              </a:pathLst>
            </a:custGeom>
            <a:solidFill>
              <a:srgbClr val="549D40"/>
            </a:solidFill>
            <a:ln w="18073" cap="flat">
              <a:noFill/>
              <a:prstDash val="solid"/>
              <a:miter/>
            </a:ln>
          </p:spPr>
          <p:txBody>
            <a:bodyPr rtlCol="0" anchor="ctr"/>
            <a:lstStyle/>
            <a:p>
              <a:endParaRPr lang="en-US"/>
            </a:p>
          </p:txBody>
        </p:sp>
        <p:sp>
          <p:nvSpPr>
            <p:cNvPr id="701" name="Freeform 700">
              <a:extLst>
                <a:ext uri="{FF2B5EF4-FFF2-40B4-BE49-F238E27FC236}">
                  <a16:creationId xmlns:a16="http://schemas.microsoft.com/office/drawing/2014/main" id="{C9507389-C2F8-964C-AD63-125071D17307}"/>
                </a:ext>
              </a:extLst>
            </p:cNvPr>
            <p:cNvSpPr/>
            <p:nvPr userDrawn="1"/>
          </p:nvSpPr>
          <p:spPr>
            <a:xfrm>
              <a:off x="8644885" y="2754721"/>
              <a:ext cx="39763" cy="121246"/>
            </a:xfrm>
            <a:custGeom>
              <a:avLst/>
              <a:gdLst>
                <a:gd name="connsiteX0" fmla="*/ 39764 w 39763"/>
                <a:gd name="connsiteY0" fmla="*/ 19906 h 121246"/>
                <a:gd name="connsiteX1" fmla="*/ 39764 w 39763"/>
                <a:gd name="connsiteY1" fmla="*/ 101341 h 121246"/>
                <a:gd name="connsiteX2" fmla="*/ 19882 w 39763"/>
                <a:gd name="connsiteY2" fmla="*/ 121246 h 121246"/>
                <a:gd name="connsiteX3" fmla="*/ 19882 w 39763"/>
                <a:gd name="connsiteY3" fmla="*/ 121246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8"/>
                    <a:pt x="30726" y="121246"/>
                    <a:pt x="19882" y="121246"/>
                  </a:cubicBezTo>
                  <a:lnTo>
                    <a:pt x="19882" y="121246"/>
                  </a:lnTo>
                  <a:cubicBezTo>
                    <a:pt x="9037" y="121246"/>
                    <a:pt x="0" y="112198"/>
                    <a:pt x="0" y="101341"/>
                  </a:cubicBezTo>
                  <a:lnTo>
                    <a:pt x="0" y="19906"/>
                  </a:lnTo>
                  <a:cubicBezTo>
                    <a:pt x="0" y="9048"/>
                    <a:pt x="9037" y="0"/>
                    <a:pt x="19882" y="0"/>
                  </a:cubicBezTo>
                  <a:lnTo>
                    <a:pt x="19882" y="0"/>
                  </a:lnTo>
                  <a:cubicBezTo>
                    <a:pt x="28919" y="0"/>
                    <a:pt x="39764" y="9048"/>
                    <a:pt x="39764" y="19906"/>
                  </a:cubicBezTo>
                  <a:close/>
                </a:path>
              </a:pathLst>
            </a:custGeom>
            <a:solidFill>
              <a:srgbClr val="549D40"/>
            </a:solidFill>
            <a:ln w="18073" cap="flat">
              <a:noFill/>
              <a:prstDash val="solid"/>
              <a:miter/>
            </a:ln>
          </p:spPr>
          <p:txBody>
            <a:bodyPr rtlCol="0" anchor="ctr"/>
            <a:lstStyle/>
            <a:p>
              <a:endParaRPr lang="en-US"/>
            </a:p>
          </p:txBody>
        </p:sp>
        <p:sp>
          <p:nvSpPr>
            <p:cNvPr id="702" name="Freeform 701">
              <a:extLst>
                <a:ext uri="{FF2B5EF4-FFF2-40B4-BE49-F238E27FC236}">
                  <a16:creationId xmlns:a16="http://schemas.microsoft.com/office/drawing/2014/main" id="{005B182E-329D-CA4A-B71E-438B4A72A086}"/>
                </a:ext>
              </a:extLst>
            </p:cNvPr>
            <p:cNvSpPr/>
            <p:nvPr userDrawn="1"/>
          </p:nvSpPr>
          <p:spPr>
            <a:xfrm>
              <a:off x="8341235" y="3058543"/>
              <a:ext cx="39763" cy="121445"/>
            </a:xfrm>
            <a:custGeom>
              <a:avLst/>
              <a:gdLst>
                <a:gd name="connsiteX0" fmla="*/ 39764 w 39763"/>
                <a:gd name="connsiteY0" fmla="*/ 20105 h 121445"/>
                <a:gd name="connsiteX1" fmla="*/ 39764 w 39763"/>
                <a:gd name="connsiteY1" fmla="*/ 101539 h 121445"/>
                <a:gd name="connsiteX2" fmla="*/ 19882 w 39763"/>
                <a:gd name="connsiteY2" fmla="*/ 121446 h 121445"/>
                <a:gd name="connsiteX3" fmla="*/ 19882 w 39763"/>
                <a:gd name="connsiteY3" fmla="*/ 121446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7" y="121446"/>
                    <a:pt x="19882" y="121446"/>
                  </a:cubicBezTo>
                  <a:lnTo>
                    <a:pt x="19882" y="121446"/>
                  </a:lnTo>
                  <a:cubicBezTo>
                    <a:pt x="9037" y="121446"/>
                    <a:pt x="0" y="112397"/>
                    <a:pt x="0" y="101539"/>
                  </a:cubicBezTo>
                  <a:lnTo>
                    <a:pt x="0" y="20105"/>
                  </a:lnTo>
                  <a:cubicBezTo>
                    <a:pt x="0" y="9247"/>
                    <a:pt x="9037" y="199"/>
                    <a:pt x="19882" y="199"/>
                  </a:cubicBezTo>
                  <a:lnTo>
                    <a:pt x="19882" y="199"/>
                  </a:lnTo>
                  <a:cubicBezTo>
                    <a:pt x="30727" y="-1611"/>
                    <a:pt x="39764" y="9247"/>
                    <a:pt x="39764" y="20105"/>
                  </a:cubicBezTo>
                  <a:close/>
                </a:path>
              </a:pathLst>
            </a:custGeom>
            <a:solidFill>
              <a:srgbClr val="549D40"/>
            </a:solidFill>
            <a:ln w="18073" cap="flat">
              <a:noFill/>
              <a:prstDash val="solid"/>
              <a:miter/>
            </a:ln>
          </p:spPr>
          <p:txBody>
            <a:bodyPr rtlCol="0" anchor="ctr"/>
            <a:lstStyle/>
            <a:p>
              <a:endParaRPr lang="en-US"/>
            </a:p>
          </p:txBody>
        </p:sp>
        <p:sp>
          <p:nvSpPr>
            <p:cNvPr id="703" name="Freeform 702">
              <a:extLst>
                <a:ext uri="{FF2B5EF4-FFF2-40B4-BE49-F238E27FC236}">
                  <a16:creationId xmlns:a16="http://schemas.microsoft.com/office/drawing/2014/main" id="{7F39C1ED-0E9A-1149-AF2A-6A3088A6DE05}"/>
                </a:ext>
              </a:extLst>
            </p:cNvPr>
            <p:cNvSpPr/>
            <p:nvPr userDrawn="1"/>
          </p:nvSpPr>
          <p:spPr>
            <a:xfrm>
              <a:off x="8626127" y="3058386"/>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3 h 120149"/>
                <a:gd name="connsiteX5" fmla="*/ 65752 w 76952"/>
                <a:gd name="connsiteY5" fmla="*/ 117983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3"/>
                  </a:cubicBezTo>
                  <a:lnTo>
                    <a:pt x="65752" y="117983"/>
                  </a:lnTo>
                  <a:cubicBezTo>
                    <a:pt x="56714" y="123413"/>
                    <a:pt x="44062" y="117983"/>
                    <a:pt x="38640" y="108935"/>
                  </a:cubicBezTo>
                  <a:lnTo>
                    <a:pt x="2491" y="29311"/>
                  </a:lnTo>
                  <a:cubicBezTo>
                    <a:pt x="-2931" y="16643"/>
                    <a:pt x="684" y="5785"/>
                    <a:pt x="11528" y="2166"/>
                  </a:cubicBezTo>
                  <a:close/>
                </a:path>
              </a:pathLst>
            </a:custGeom>
            <a:solidFill>
              <a:srgbClr val="549D40"/>
            </a:solidFill>
            <a:ln w="18073" cap="flat">
              <a:noFill/>
              <a:prstDash val="solid"/>
              <a:miter/>
            </a:ln>
          </p:spPr>
          <p:txBody>
            <a:bodyPr rtlCol="0" anchor="ctr"/>
            <a:lstStyle/>
            <a:p>
              <a:endParaRPr lang="en-US"/>
            </a:p>
          </p:txBody>
        </p:sp>
        <p:sp>
          <p:nvSpPr>
            <p:cNvPr id="704" name="Freeform 703">
              <a:extLst>
                <a:ext uri="{FF2B5EF4-FFF2-40B4-BE49-F238E27FC236}">
                  <a16:creationId xmlns:a16="http://schemas.microsoft.com/office/drawing/2014/main" id="{9567E50B-2A49-744A-B974-832BEB292DF6}"/>
                </a:ext>
              </a:extLst>
            </p:cNvPr>
            <p:cNvSpPr/>
            <p:nvPr userDrawn="1"/>
          </p:nvSpPr>
          <p:spPr>
            <a:xfrm>
              <a:off x="8946727" y="2450699"/>
              <a:ext cx="39763" cy="121246"/>
            </a:xfrm>
            <a:custGeom>
              <a:avLst/>
              <a:gdLst>
                <a:gd name="connsiteX0" fmla="*/ 39764 w 39763"/>
                <a:gd name="connsiteY0" fmla="*/ 19906 h 121246"/>
                <a:gd name="connsiteX1" fmla="*/ 39764 w 39763"/>
                <a:gd name="connsiteY1" fmla="*/ 101341 h 121246"/>
                <a:gd name="connsiteX2" fmla="*/ 19882 w 39763"/>
                <a:gd name="connsiteY2" fmla="*/ 121247 h 121246"/>
                <a:gd name="connsiteX3" fmla="*/ 19882 w 39763"/>
                <a:gd name="connsiteY3" fmla="*/ 121247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9"/>
                    <a:pt x="30727" y="121247"/>
                    <a:pt x="19882" y="121247"/>
                  </a:cubicBezTo>
                  <a:lnTo>
                    <a:pt x="19882" y="121247"/>
                  </a:lnTo>
                  <a:cubicBezTo>
                    <a:pt x="9037" y="121247"/>
                    <a:pt x="0" y="112199"/>
                    <a:pt x="0" y="101341"/>
                  </a:cubicBezTo>
                  <a:lnTo>
                    <a:pt x="0" y="19906"/>
                  </a:lnTo>
                  <a:cubicBezTo>
                    <a:pt x="0" y="9048"/>
                    <a:pt x="9037" y="0"/>
                    <a:pt x="19882" y="0"/>
                  </a:cubicBezTo>
                  <a:lnTo>
                    <a:pt x="19882" y="0"/>
                  </a:lnTo>
                  <a:cubicBezTo>
                    <a:pt x="30727" y="0"/>
                    <a:pt x="39764" y="9048"/>
                    <a:pt x="39764" y="19906"/>
                  </a:cubicBezTo>
                  <a:close/>
                </a:path>
              </a:pathLst>
            </a:custGeom>
            <a:solidFill>
              <a:srgbClr val="549D40"/>
            </a:solidFill>
            <a:ln w="18073" cap="flat">
              <a:noFill/>
              <a:prstDash val="solid"/>
              <a:miter/>
            </a:ln>
          </p:spPr>
          <p:txBody>
            <a:bodyPr rtlCol="0" anchor="ctr"/>
            <a:lstStyle/>
            <a:p>
              <a:endParaRPr lang="en-US"/>
            </a:p>
          </p:txBody>
        </p:sp>
        <p:sp>
          <p:nvSpPr>
            <p:cNvPr id="705" name="Freeform 704">
              <a:extLst>
                <a:ext uri="{FF2B5EF4-FFF2-40B4-BE49-F238E27FC236}">
                  <a16:creationId xmlns:a16="http://schemas.microsoft.com/office/drawing/2014/main" id="{73A2CCE2-1175-834D-8E70-D49F390BE1D6}"/>
                </a:ext>
              </a:extLst>
            </p:cNvPr>
            <p:cNvSpPr/>
            <p:nvPr userDrawn="1"/>
          </p:nvSpPr>
          <p:spPr>
            <a:xfrm>
              <a:off x="9231619" y="2450343"/>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3 h 120149"/>
                <a:gd name="connsiteX5" fmla="*/ 65752 w 76952"/>
                <a:gd name="connsiteY5" fmla="*/ 117983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3"/>
                  </a:cubicBezTo>
                  <a:lnTo>
                    <a:pt x="65752" y="117983"/>
                  </a:lnTo>
                  <a:cubicBezTo>
                    <a:pt x="56714" y="123413"/>
                    <a:pt x="44062" y="117983"/>
                    <a:pt x="38640" y="108935"/>
                  </a:cubicBezTo>
                  <a:lnTo>
                    <a:pt x="2491" y="29311"/>
                  </a:lnTo>
                  <a:cubicBezTo>
                    <a:pt x="-2931" y="18453"/>
                    <a:pt x="684" y="7595"/>
                    <a:pt x="11528" y="2166"/>
                  </a:cubicBezTo>
                  <a:close/>
                </a:path>
              </a:pathLst>
            </a:custGeom>
            <a:solidFill>
              <a:srgbClr val="549D40"/>
            </a:solidFill>
            <a:ln w="18073" cap="flat">
              <a:noFill/>
              <a:prstDash val="solid"/>
              <a:miter/>
            </a:ln>
          </p:spPr>
          <p:txBody>
            <a:bodyPr rtlCol="0" anchor="ctr"/>
            <a:lstStyle/>
            <a:p>
              <a:endParaRPr lang="en-US"/>
            </a:p>
          </p:txBody>
        </p:sp>
        <p:sp>
          <p:nvSpPr>
            <p:cNvPr id="706" name="Freeform 705">
              <a:extLst>
                <a:ext uri="{FF2B5EF4-FFF2-40B4-BE49-F238E27FC236}">
                  <a16:creationId xmlns:a16="http://schemas.microsoft.com/office/drawing/2014/main" id="{D2648B1B-7BDB-8C41-B6A0-6B1324529A83}"/>
                </a:ext>
              </a:extLst>
            </p:cNvPr>
            <p:cNvSpPr/>
            <p:nvPr userDrawn="1"/>
          </p:nvSpPr>
          <p:spPr>
            <a:xfrm>
              <a:off x="9534469" y="2450343"/>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3 h 120149"/>
                <a:gd name="connsiteX5" fmla="*/ 66552 w 77752"/>
                <a:gd name="connsiteY5" fmla="*/ 117983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a:p>
          </p:txBody>
        </p:sp>
        <p:sp>
          <p:nvSpPr>
            <p:cNvPr id="707" name="Freeform 706">
              <a:extLst>
                <a:ext uri="{FF2B5EF4-FFF2-40B4-BE49-F238E27FC236}">
                  <a16:creationId xmlns:a16="http://schemas.microsoft.com/office/drawing/2014/main" id="{42FFD8CC-DB5B-044F-912C-351BBC9698E4}"/>
                </a:ext>
              </a:extLst>
            </p:cNvPr>
            <p:cNvSpPr/>
            <p:nvPr userDrawn="1"/>
          </p:nvSpPr>
          <p:spPr>
            <a:xfrm>
              <a:off x="8928976" y="2754364"/>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4"/>
                    <a:pt x="66552" y="117984"/>
                  </a:cubicBezTo>
                  <a:lnTo>
                    <a:pt x="66552" y="117984"/>
                  </a:lnTo>
                  <a:cubicBezTo>
                    <a:pt x="57515" y="123412"/>
                    <a:pt x="44863" y="117984"/>
                    <a:pt x="39441" y="108935"/>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a:p>
          </p:txBody>
        </p:sp>
        <p:sp>
          <p:nvSpPr>
            <p:cNvPr id="708" name="Freeform 707">
              <a:extLst>
                <a:ext uri="{FF2B5EF4-FFF2-40B4-BE49-F238E27FC236}">
                  <a16:creationId xmlns:a16="http://schemas.microsoft.com/office/drawing/2014/main" id="{6CB30D70-4A74-2A4C-B749-A7D086A3CBC3}"/>
                </a:ext>
              </a:extLst>
            </p:cNvPr>
            <p:cNvSpPr/>
            <p:nvPr userDrawn="1"/>
          </p:nvSpPr>
          <p:spPr>
            <a:xfrm>
              <a:off x="9231619" y="2754364"/>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4"/>
                    <a:pt x="65752" y="117984"/>
                  </a:cubicBezTo>
                  <a:lnTo>
                    <a:pt x="65752" y="117984"/>
                  </a:lnTo>
                  <a:cubicBezTo>
                    <a:pt x="56714" y="123412"/>
                    <a:pt x="44062" y="117984"/>
                    <a:pt x="38640" y="108935"/>
                  </a:cubicBezTo>
                  <a:lnTo>
                    <a:pt x="2491" y="29311"/>
                  </a:lnTo>
                  <a:cubicBezTo>
                    <a:pt x="-2931" y="18453"/>
                    <a:pt x="684" y="7595"/>
                    <a:pt x="11528" y="2166"/>
                  </a:cubicBezTo>
                  <a:close/>
                </a:path>
              </a:pathLst>
            </a:custGeom>
            <a:solidFill>
              <a:srgbClr val="549D40"/>
            </a:solidFill>
            <a:ln w="18073" cap="flat">
              <a:noFill/>
              <a:prstDash val="solid"/>
              <a:miter/>
            </a:ln>
          </p:spPr>
          <p:txBody>
            <a:bodyPr rtlCol="0" anchor="ctr"/>
            <a:lstStyle/>
            <a:p>
              <a:endParaRPr lang="en-US"/>
            </a:p>
          </p:txBody>
        </p:sp>
        <p:sp>
          <p:nvSpPr>
            <p:cNvPr id="709" name="Freeform 708">
              <a:extLst>
                <a:ext uri="{FF2B5EF4-FFF2-40B4-BE49-F238E27FC236}">
                  <a16:creationId xmlns:a16="http://schemas.microsoft.com/office/drawing/2014/main" id="{35E6337C-8041-C247-9B97-0D653ED56932}"/>
                </a:ext>
              </a:extLst>
            </p:cNvPr>
            <p:cNvSpPr/>
            <p:nvPr userDrawn="1"/>
          </p:nvSpPr>
          <p:spPr>
            <a:xfrm>
              <a:off x="8928976" y="3058386"/>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3 h 120149"/>
                <a:gd name="connsiteX5" fmla="*/ 66552 w 77752"/>
                <a:gd name="connsiteY5" fmla="*/ 117983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6643"/>
                    <a:pt x="1484" y="5785"/>
                    <a:pt x="12329" y="2166"/>
                  </a:cubicBezTo>
                  <a:close/>
                </a:path>
              </a:pathLst>
            </a:custGeom>
            <a:solidFill>
              <a:srgbClr val="549D40"/>
            </a:solidFill>
            <a:ln w="18073" cap="flat">
              <a:noFill/>
              <a:prstDash val="solid"/>
              <a:miter/>
            </a:ln>
          </p:spPr>
          <p:txBody>
            <a:bodyPr rtlCol="0" anchor="ctr"/>
            <a:lstStyle/>
            <a:p>
              <a:endParaRPr lang="en-US"/>
            </a:p>
          </p:txBody>
        </p:sp>
        <p:sp>
          <p:nvSpPr>
            <p:cNvPr id="710" name="Freeform 709">
              <a:extLst>
                <a:ext uri="{FF2B5EF4-FFF2-40B4-BE49-F238E27FC236}">
                  <a16:creationId xmlns:a16="http://schemas.microsoft.com/office/drawing/2014/main" id="{CDED6667-F81B-6542-8229-6B56939F8C11}"/>
                </a:ext>
              </a:extLst>
            </p:cNvPr>
            <p:cNvSpPr/>
            <p:nvPr userDrawn="1"/>
          </p:nvSpPr>
          <p:spPr>
            <a:xfrm>
              <a:off x="9554028" y="2754721"/>
              <a:ext cx="39763" cy="121246"/>
            </a:xfrm>
            <a:custGeom>
              <a:avLst/>
              <a:gdLst>
                <a:gd name="connsiteX0" fmla="*/ 39764 w 39763"/>
                <a:gd name="connsiteY0" fmla="*/ 19906 h 121246"/>
                <a:gd name="connsiteX1" fmla="*/ 39764 w 39763"/>
                <a:gd name="connsiteY1" fmla="*/ 101341 h 121246"/>
                <a:gd name="connsiteX2" fmla="*/ 19882 w 39763"/>
                <a:gd name="connsiteY2" fmla="*/ 121246 h 121246"/>
                <a:gd name="connsiteX3" fmla="*/ 19882 w 39763"/>
                <a:gd name="connsiteY3" fmla="*/ 121246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8"/>
                    <a:pt x="30726" y="121246"/>
                    <a:pt x="19882" y="121246"/>
                  </a:cubicBezTo>
                  <a:lnTo>
                    <a:pt x="19882" y="121246"/>
                  </a:lnTo>
                  <a:cubicBezTo>
                    <a:pt x="9037" y="121246"/>
                    <a:pt x="0" y="112198"/>
                    <a:pt x="0" y="101341"/>
                  </a:cubicBezTo>
                  <a:lnTo>
                    <a:pt x="0" y="19906"/>
                  </a:lnTo>
                  <a:cubicBezTo>
                    <a:pt x="0" y="9048"/>
                    <a:pt x="9037" y="0"/>
                    <a:pt x="19882" y="0"/>
                  </a:cubicBezTo>
                  <a:lnTo>
                    <a:pt x="19882" y="0"/>
                  </a:lnTo>
                  <a:cubicBezTo>
                    <a:pt x="28919" y="0"/>
                    <a:pt x="39764" y="9048"/>
                    <a:pt x="39764" y="19906"/>
                  </a:cubicBezTo>
                  <a:close/>
                </a:path>
              </a:pathLst>
            </a:custGeom>
            <a:solidFill>
              <a:srgbClr val="549D40"/>
            </a:solidFill>
            <a:ln w="18073" cap="flat">
              <a:noFill/>
              <a:prstDash val="solid"/>
              <a:miter/>
            </a:ln>
          </p:spPr>
          <p:txBody>
            <a:bodyPr rtlCol="0" anchor="ctr"/>
            <a:lstStyle/>
            <a:p>
              <a:endParaRPr lang="en-US"/>
            </a:p>
          </p:txBody>
        </p:sp>
        <p:sp>
          <p:nvSpPr>
            <p:cNvPr id="711" name="Freeform 710">
              <a:extLst>
                <a:ext uri="{FF2B5EF4-FFF2-40B4-BE49-F238E27FC236}">
                  <a16:creationId xmlns:a16="http://schemas.microsoft.com/office/drawing/2014/main" id="{25A01CF4-AB95-664A-81B4-7E889934E91B}"/>
                </a:ext>
              </a:extLst>
            </p:cNvPr>
            <p:cNvSpPr/>
            <p:nvPr userDrawn="1"/>
          </p:nvSpPr>
          <p:spPr>
            <a:xfrm>
              <a:off x="9250378" y="3058543"/>
              <a:ext cx="39763" cy="121445"/>
            </a:xfrm>
            <a:custGeom>
              <a:avLst/>
              <a:gdLst>
                <a:gd name="connsiteX0" fmla="*/ 39764 w 39763"/>
                <a:gd name="connsiteY0" fmla="*/ 20105 h 121445"/>
                <a:gd name="connsiteX1" fmla="*/ 39764 w 39763"/>
                <a:gd name="connsiteY1" fmla="*/ 101539 h 121445"/>
                <a:gd name="connsiteX2" fmla="*/ 19882 w 39763"/>
                <a:gd name="connsiteY2" fmla="*/ 121446 h 121445"/>
                <a:gd name="connsiteX3" fmla="*/ 19882 w 39763"/>
                <a:gd name="connsiteY3" fmla="*/ 121446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6" y="121446"/>
                    <a:pt x="19882" y="121446"/>
                  </a:cubicBezTo>
                  <a:lnTo>
                    <a:pt x="19882" y="121446"/>
                  </a:lnTo>
                  <a:cubicBezTo>
                    <a:pt x="9037" y="121446"/>
                    <a:pt x="0" y="112397"/>
                    <a:pt x="0" y="101539"/>
                  </a:cubicBezTo>
                  <a:lnTo>
                    <a:pt x="0" y="20105"/>
                  </a:lnTo>
                  <a:cubicBezTo>
                    <a:pt x="0" y="9247"/>
                    <a:pt x="9037" y="199"/>
                    <a:pt x="19882" y="199"/>
                  </a:cubicBezTo>
                  <a:lnTo>
                    <a:pt x="19882" y="199"/>
                  </a:lnTo>
                  <a:cubicBezTo>
                    <a:pt x="30726" y="-1611"/>
                    <a:pt x="39764" y="9247"/>
                    <a:pt x="39764" y="20105"/>
                  </a:cubicBezTo>
                  <a:close/>
                </a:path>
              </a:pathLst>
            </a:custGeom>
            <a:solidFill>
              <a:srgbClr val="549D40"/>
            </a:solidFill>
            <a:ln w="18073" cap="flat">
              <a:noFill/>
              <a:prstDash val="solid"/>
              <a:miter/>
            </a:ln>
          </p:spPr>
          <p:txBody>
            <a:bodyPr rtlCol="0" anchor="ctr"/>
            <a:lstStyle/>
            <a:p>
              <a:endParaRPr lang="en-US"/>
            </a:p>
          </p:txBody>
        </p:sp>
        <p:sp>
          <p:nvSpPr>
            <p:cNvPr id="712" name="Freeform 711">
              <a:extLst>
                <a:ext uri="{FF2B5EF4-FFF2-40B4-BE49-F238E27FC236}">
                  <a16:creationId xmlns:a16="http://schemas.microsoft.com/office/drawing/2014/main" id="{9FD67A80-36C8-D540-ABFC-632CC7CAD03A}"/>
                </a:ext>
              </a:extLst>
            </p:cNvPr>
            <p:cNvSpPr/>
            <p:nvPr userDrawn="1"/>
          </p:nvSpPr>
          <p:spPr>
            <a:xfrm>
              <a:off x="9534469" y="3058386"/>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3 h 120149"/>
                <a:gd name="connsiteX5" fmla="*/ 66552 w 77752"/>
                <a:gd name="connsiteY5" fmla="*/ 117983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6643"/>
                    <a:pt x="1484" y="5785"/>
                    <a:pt x="12329" y="2166"/>
                  </a:cubicBezTo>
                  <a:close/>
                </a:path>
              </a:pathLst>
            </a:custGeom>
            <a:solidFill>
              <a:srgbClr val="549D40"/>
            </a:solidFill>
            <a:ln w="18073" cap="flat">
              <a:noFill/>
              <a:prstDash val="solid"/>
              <a:miter/>
            </a:ln>
          </p:spPr>
          <p:txBody>
            <a:bodyPr rtlCol="0" anchor="ctr"/>
            <a:lstStyle/>
            <a:p>
              <a:endParaRPr lang="en-US"/>
            </a:p>
          </p:txBody>
        </p:sp>
        <p:sp>
          <p:nvSpPr>
            <p:cNvPr id="713" name="Freeform 712">
              <a:extLst>
                <a:ext uri="{FF2B5EF4-FFF2-40B4-BE49-F238E27FC236}">
                  <a16:creationId xmlns:a16="http://schemas.microsoft.com/office/drawing/2014/main" id="{E88166C2-B3DA-7349-B5E9-06F16E8252DF}"/>
                </a:ext>
              </a:extLst>
            </p:cNvPr>
            <p:cNvSpPr/>
            <p:nvPr userDrawn="1"/>
          </p:nvSpPr>
          <p:spPr>
            <a:xfrm>
              <a:off x="9855870" y="2450699"/>
              <a:ext cx="39763" cy="121246"/>
            </a:xfrm>
            <a:custGeom>
              <a:avLst/>
              <a:gdLst>
                <a:gd name="connsiteX0" fmla="*/ 39764 w 39763"/>
                <a:gd name="connsiteY0" fmla="*/ 19906 h 121246"/>
                <a:gd name="connsiteX1" fmla="*/ 39764 w 39763"/>
                <a:gd name="connsiteY1" fmla="*/ 101341 h 121246"/>
                <a:gd name="connsiteX2" fmla="*/ 19882 w 39763"/>
                <a:gd name="connsiteY2" fmla="*/ 121247 h 121246"/>
                <a:gd name="connsiteX3" fmla="*/ 19882 w 39763"/>
                <a:gd name="connsiteY3" fmla="*/ 121247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9"/>
                    <a:pt x="30726" y="121247"/>
                    <a:pt x="19882" y="121247"/>
                  </a:cubicBezTo>
                  <a:lnTo>
                    <a:pt x="19882" y="121247"/>
                  </a:lnTo>
                  <a:cubicBezTo>
                    <a:pt x="9037" y="121247"/>
                    <a:pt x="0" y="112199"/>
                    <a:pt x="0" y="101341"/>
                  </a:cubicBezTo>
                  <a:lnTo>
                    <a:pt x="0" y="19906"/>
                  </a:lnTo>
                  <a:cubicBezTo>
                    <a:pt x="0" y="9048"/>
                    <a:pt x="9037" y="0"/>
                    <a:pt x="19882" y="0"/>
                  </a:cubicBezTo>
                  <a:lnTo>
                    <a:pt x="19882" y="0"/>
                  </a:lnTo>
                  <a:cubicBezTo>
                    <a:pt x="30726" y="0"/>
                    <a:pt x="39764" y="9048"/>
                    <a:pt x="39764" y="19906"/>
                  </a:cubicBezTo>
                  <a:close/>
                </a:path>
              </a:pathLst>
            </a:custGeom>
            <a:solidFill>
              <a:srgbClr val="549D40"/>
            </a:solidFill>
            <a:ln w="18073" cap="flat">
              <a:noFill/>
              <a:prstDash val="solid"/>
              <a:miter/>
            </a:ln>
          </p:spPr>
          <p:txBody>
            <a:bodyPr rtlCol="0" anchor="ctr"/>
            <a:lstStyle/>
            <a:p>
              <a:endParaRPr lang="en-US"/>
            </a:p>
          </p:txBody>
        </p:sp>
        <p:sp>
          <p:nvSpPr>
            <p:cNvPr id="714" name="Freeform 713">
              <a:extLst>
                <a:ext uri="{FF2B5EF4-FFF2-40B4-BE49-F238E27FC236}">
                  <a16:creationId xmlns:a16="http://schemas.microsoft.com/office/drawing/2014/main" id="{38FB1CA4-BEE0-4B4F-8A54-9B579E182166}"/>
                </a:ext>
              </a:extLst>
            </p:cNvPr>
            <p:cNvSpPr/>
            <p:nvPr userDrawn="1"/>
          </p:nvSpPr>
          <p:spPr>
            <a:xfrm>
              <a:off x="10140762" y="2450343"/>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3 h 120149"/>
                <a:gd name="connsiteX5" fmla="*/ 65752 w 76952"/>
                <a:gd name="connsiteY5" fmla="*/ 117983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3"/>
                  </a:cubicBezTo>
                  <a:lnTo>
                    <a:pt x="65752" y="117983"/>
                  </a:lnTo>
                  <a:cubicBezTo>
                    <a:pt x="56714" y="123413"/>
                    <a:pt x="44062" y="117983"/>
                    <a:pt x="38640" y="108935"/>
                  </a:cubicBezTo>
                  <a:lnTo>
                    <a:pt x="2491" y="29311"/>
                  </a:lnTo>
                  <a:cubicBezTo>
                    <a:pt x="-2931" y="18453"/>
                    <a:pt x="684" y="7595"/>
                    <a:pt x="11528" y="2166"/>
                  </a:cubicBezTo>
                  <a:close/>
                </a:path>
              </a:pathLst>
            </a:custGeom>
            <a:solidFill>
              <a:srgbClr val="549D40"/>
            </a:solidFill>
            <a:ln w="18073" cap="flat">
              <a:noFill/>
              <a:prstDash val="solid"/>
              <a:miter/>
            </a:ln>
          </p:spPr>
          <p:txBody>
            <a:bodyPr rtlCol="0" anchor="ctr"/>
            <a:lstStyle/>
            <a:p>
              <a:endParaRPr lang="en-US"/>
            </a:p>
          </p:txBody>
        </p:sp>
        <p:sp>
          <p:nvSpPr>
            <p:cNvPr id="715" name="Freeform 714">
              <a:extLst>
                <a:ext uri="{FF2B5EF4-FFF2-40B4-BE49-F238E27FC236}">
                  <a16:creationId xmlns:a16="http://schemas.microsoft.com/office/drawing/2014/main" id="{365D8258-C843-F44F-8303-1C2D5C466645}"/>
                </a:ext>
              </a:extLst>
            </p:cNvPr>
            <p:cNvSpPr/>
            <p:nvPr userDrawn="1"/>
          </p:nvSpPr>
          <p:spPr>
            <a:xfrm>
              <a:off x="10443611" y="2450343"/>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3 h 120149"/>
                <a:gd name="connsiteX5" fmla="*/ 66552 w 77753"/>
                <a:gd name="connsiteY5" fmla="*/ 117983 h 120149"/>
                <a:gd name="connsiteX6" fmla="*/ 39441 w 77753"/>
                <a:gd name="connsiteY6" fmla="*/ 108935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9"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a:p>
          </p:txBody>
        </p:sp>
        <p:sp>
          <p:nvSpPr>
            <p:cNvPr id="716" name="Freeform 715">
              <a:extLst>
                <a:ext uri="{FF2B5EF4-FFF2-40B4-BE49-F238E27FC236}">
                  <a16:creationId xmlns:a16="http://schemas.microsoft.com/office/drawing/2014/main" id="{CC47E1B7-D54E-D24B-9E33-DDAE01D57D74}"/>
                </a:ext>
              </a:extLst>
            </p:cNvPr>
            <p:cNvSpPr/>
            <p:nvPr userDrawn="1"/>
          </p:nvSpPr>
          <p:spPr>
            <a:xfrm>
              <a:off x="9838119" y="2754364"/>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89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89" y="90839"/>
                  </a:lnTo>
                  <a:cubicBezTo>
                    <a:pt x="81012" y="99887"/>
                    <a:pt x="75589" y="112554"/>
                    <a:pt x="66552" y="117984"/>
                  </a:cubicBezTo>
                  <a:lnTo>
                    <a:pt x="66552" y="117984"/>
                  </a:lnTo>
                  <a:cubicBezTo>
                    <a:pt x="57515" y="123412"/>
                    <a:pt x="44863" y="117984"/>
                    <a:pt x="39441" y="108935"/>
                  </a:cubicBezTo>
                  <a:lnTo>
                    <a:pt x="3292" y="29311"/>
                  </a:lnTo>
                  <a:cubicBezTo>
                    <a:pt x="-3938" y="18453"/>
                    <a:pt x="1485" y="7595"/>
                    <a:pt x="12329" y="2166"/>
                  </a:cubicBezTo>
                  <a:close/>
                </a:path>
              </a:pathLst>
            </a:custGeom>
            <a:solidFill>
              <a:srgbClr val="549D40"/>
            </a:solidFill>
            <a:ln w="18073" cap="flat">
              <a:noFill/>
              <a:prstDash val="solid"/>
              <a:miter/>
            </a:ln>
          </p:spPr>
          <p:txBody>
            <a:bodyPr rtlCol="0" anchor="ctr"/>
            <a:lstStyle/>
            <a:p>
              <a:endParaRPr lang="en-US"/>
            </a:p>
          </p:txBody>
        </p:sp>
        <p:sp>
          <p:nvSpPr>
            <p:cNvPr id="717" name="Freeform 716">
              <a:extLst>
                <a:ext uri="{FF2B5EF4-FFF2-40B4-BE49-F238E27FC236}">
                  <a16:creationId xmlns:a16="http://schemas.microsoft.com/office/drawing/2014/main" id="{EB66C130-033F-4D4E-8DFE-71E2AC509F73}"/>
                </a:ext>
              </a:extLst>
            </p:cNvPr>
            <p:cNvSpPr/>
            <p:nvPr userDrawn="1"/>
          </p:nvSpPr>
          <p:spPr>
            <a:xfrm>
              <a:off x="10140762" y="2754364"/>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4"/>
                    <a:pt x="65752" y="117984"/>
                  </a:cubicBezTo>
                  <a:lnTo>
                    <a:pt x="65752" y="117984"/>
                  </a:lnTo>
                  <a:cubicBezTo>
                    <a:pt x="56714" y="123412"/>
                    <a:pt x="44062" y="117984"/>
                    <a:pt x="38640" y="108935"/>
                  </a:cubicBezTo>
                  <a:lnTo>
                    <a:pt x="2491" y="29311"/>
                  </a:lnTo>
                  <a:cubicBezTo>
                    <a:pt x="-2931" y="18453"/>
                    <a:pt x="684" y="7595"/>
                    <a:pt x="11528" y="2166"/>
                  </a:cubicBezTo>
                  <a:close/>
                </a:path>
              </a:pathLst>
            </a:custGeom>
            <a:solidFill>
              <a:srgbClr val="549D40"/>
            </a:solidFill>
            <a:ln w="18073" cap="flat">
              <a:noFill/>
              <a:prstDash val="solid"/>
              <a:miter/>
            </a:ln>
          </p:spPr>
          <p:txBody>
            <a:bodyPr rtlCol="0" anchor="ctr"/>
            <a:lstStyle/>
            <a:p>
              <a:endParaRPr lang="en-US"/>
            </a:p>
          </p:txBody>
        </p:sp>
        <p:sp>
          <p:nvSpPr>
            <p:cNvPr id="718" name="Freeform 717">
              <a:extLst>
                <a:ext uri="{FF2B5EF4-FFF2-40B4-BE49-F238E27FC236}">
                  <a16:creationId xmlns:a16="http://schemas.microsoft.com/office/drawing/2014/main" id="{B62E3C36-9671-7644-8B6E-17B853EEDBE9}"/>
                </a:ext>
              </a:extLst>
            </p:cNvPr>
            <p:cNvSpPr/>
            <p:nvPr userDrawn="1"/>
          </p:nvSpPr>
          <p:spPr>
            <a:xfrm>
              <a:off x="9838119" y="3058386"/>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89 w 77752"/>
                <a:gd name="connsiteY3" fmla="*/ 90839 h 120149"/>
                <a:gd name="connsiteX4" fmla="*/ 66552 w 77752"/>
                <a:gd name="connsiteY4" fmla="*/ 117983 h 120149"/>
                <a:gd name="connsiteX5" fmla="*/ 66552 w 77752"/>
                <a:gd name="connsiteY5" fmla="*/ 117983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89" y="90839"/>
                  </a:lnTo>
                  <a:cubicBezTo>
                    <a:pt x="81012" y="99887"/>
                    <a:pt x="75589" y="112555"/>
                    <a:pt x="66552" y="117983"/>
                  </a:cubicBezTo>
                  <a:lnTo>
                    <a:pt x="66552" y="117983"/>
                  </a:lnTo>
                  <a:cubicBezTo>
                    <a:pt x="57515" y="123413"/>
                    <a:pt x="44863" y="117983"/>
                    <a:pt x="39441" y="108935"/>
                  </a:cubicBezTo>
                  <a:lnTo>
                    <a:pt x="3292" y="29311"/>
                  </a:lnTo>
                  <a:cubicBezTo>
                    <a:pt x="-3938" y="16643"/>
                    <a:pt x="1485" y="5785"/>
                    <a:pt x="12329" y="2166"/>
                  </a:cubicBezTo>
                  <a:close/>
                </a:path>
              </a:pathLst>
            </a:custGeom>
            <a:solidFill>
              <a:srgbClr val="549D40"/>
            </a:solidFill>
            <a:ln w="18073" cap="flat">
              <a:noFill/>
              <a:prstDash val="solid"/>
              <a:miter/>
            </a:ln>
          </p:spPr>
          <p:txBody>
            <a:bodyPr rtlCol="0" anchor="ctr"/>
            <a:lstStyle/>
            <a:p>
              <a:endParaRPr lang="en-US"/>
            </a:p>
          </p:txBody>
        </p:sp>
        <p:sp>
          <p:nvSpPr>
            <p:cNvPr id="719" name="Freeform 718">
              <a:extLst>
                <a:ext uri="{FF2B5EF4-FFF2-40B4-BE49-F238E27FC236}">
                  <a16:creationId xmlns:a16="http://schemas.microsoft.com/office/drawing/2014/main" id="{DBC7F515-A323-6647-9B98-962CF23C2ADC}"/>
                </a:ext>
              </a:extLst>
            </p:cNvPr>
            <p:cNvSpPr/>
            <p:nvPr userDrawn="1"/>
          </p:nvSpPr>
          <p:spPr>
            <a:xfrm>
              <a:off x="10461363" y="2754721"/>
              <a:ext cx="39763" cy="121246"/>
            </a:xfrm>
            <a:custGeom>
              <a:avLst/>
              <a:gdLst>
                <a:gd name="connsiteX0" fmla="*/ 39763 w 39763"/>
                <a:gd name="connsiteY0" fmla="*/ 19906 h 121246"/>
                <a:gd name="connsiteX1" fmla="*/ 39763 w 39763"/>
                <a:gd name="connsiteY1" fmla="*/ 101341 h 121246"/>
                <a:gd name="connsiteX2" fmla="*/ 19881 w 39763"/>
                <a:gd name="connsiteY2" fmla="*/ 121246 h 121246"/>
                <a:gd name="connsiteX3" fmla="*/ 19881 w 39763"/>
                <a:gd name="connsiteY3" fmla="*/ 121246 h 121246"/>
                <a:gd name="connsiteX4" fmla="*/ 0 w 39763"/>
                <a:gd name="connsiteY4" fmla="*/ 101341 h 121246"/>
                <a:gd name="connsiteX5" fmla="*/ 0 w 39763"/>
                <a:gd name="connsiteY5" fmla="*/ 19906 h 121246"/>
                <a:gd name="connsiteX6" fmla="*/ 19881 w 39763"/>
                <a:gd name="connsiteY6" fmla="*/ 0 h 121246"/>
                <a:gd name="connsiteX7" fmla="*/ 19881 w 39763"/>
                <a:gd name="connsiteY7" fmla="*/ 0 h 121246"/>
                <a:gd name="connsiteX8" fmla="*/ 39763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3" y="19906"/>
                  </a:moveTo>
                  <a:lnTo>
                    <a:pt x="39763" y="101341"/>
                  </a:lnTo>
                  <a:cubicBezTo>
                    <a:pt x="39763" y="112198"/>
                    <a:pt x="30726" y="121246"/>
                    <a:pt x="19881" y="121246"/>
                  </a:cubicBezTo>
                  <a:lnTo>
                    <a:pt x="19881" y="121246"/>
                  </a:lnTo>
                  <a:cubicBezTo>
                    <a:pt x="9037" y="121246"/>
                    <a:pt x="0" y="112198"/>
                    <a:pt x="0" y="101341"/>
                  </a:cubicBezTo>
                  <a:lnTo>
                    <a:pt x="0" y="19906"/>
                  </a:lnTo>
                  <a:cubicBezTo>
                    <a:pt x="0" y="9048"/>
                    <a:pt x="9037" y="0"/>
                    <a:pt x="19881" y="0"/>
                  </a:cubicBezTo>
                  <a:lnTo>
                    <a:pt x="19881" y="0"/>
                  </a:lnTo>
                  <a:cubicBezTo>
                    <a:pt x="30726" y="0"/>
                    <a:pt x="39763" y="9048"/>
                    <a:pt x="39763" y="19906"/>
                  </a:cubicBezTo>
                  <a:close/>
                </a:path>
              </a:pathLst>
            </a:custGeom>
            <a:solidFill>
              <a:srgbClr val="549D40"/>
            </a:solidFill>
            <a:ln w="18073" cap="flat">
              <a:noFill/>
              <a:prstDash val="solid"/>
              <a:miter/>
            </a:ln>
          </p:spPr>
          <p:txBody>
            <a:bodyPr rtlCol="0" anchor="ctr"/>
            <a:lstStyle/>
            <a:p>
              <a:endParaRPr lang="en-US"/>
            </a:p>
          </p:txBody>
        </p:sp>
        <p:sp>
          <p:nvSpPr>
            <p:cNvPr id="720" name="Freeform 719">
              <a:extLst>
                <a:ext uri="{FF2B5EF4-FFF2-40B4-BE49-F238E27FC236}">
                  <a16:creationId xmlns:a16="http://schemas.microsoft.com/office/drawing/2014/main" id="{9066E81F-2427-C64D-B879-1D9CF50593EA}"/>
                </a:ext>
              </a:extLst>
            </p:cNvPr>
            <p:cNvSpPr/>
            <p:nvPr userDrawn="1"/>
          </p:nvSpPr>
          <p:spPr>
            <a:xfrm>
              <a:off x="10159520" y="3058543"/>
              <a:ext cx="39763" cy="121445"/>
            </a:xfrm>
            <a:custGeom>
              <a:avLst/>
              <a:gdLst>
                <a:gd name="connsiteX0" fmla="*/ 39764 w 39763"/>
                <a:gd name="connsiteY0" fmla="*/ 20105 h 121445"/>
                <a:gd name="connsiteX1" fmla="*/ 39764 w 39763"/>
                <a:gd name="connsiteY1" fmla="*/ 101539 h 121445"/>
                <a:gd name="connsiteX2" fmla="*/ 19882 w 39763"/>
                <a:gd name="connsiteY2" fmla="*/ 121446 h 121445"/>
                <a:gd name="connsiteX3" fmla="*/ 19882 w 39763"/>
                <a:gd name="connsiteY3" fmla="*/ 121446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6" y="121446"/>
                    <a:pt x="19882" y="121446"/>
                  </a:cubicBezTo>
                  <a:lnTo>
                    <a:pt x="19882" y="121446"/>
                  </a:lnTo>
                  <a:cubicBezTo>
                    <a:pt x="9037" y="121446"/>
                    <a:pt x="0" y="112397"/>
                    <a:pt x="0" y="101539"/>
                  </a:cubicBezTo>
                  <a:lnTo>
                    <a:pt x="0" y="20105"/>
                  </a:lnTo>
                  <a:cubicBezTo>
                    <a:pt x="0" y="9247"/>
                    <a:pt x="9037" y="199"/>
                    <a:pt x="19882" y="199"/>
                  </a:cubicBezTo>
                  <a:lnTo>
                    <a:pt x="19882" y="199"/>
                  </a:lnTo>
                  <a:cubicBezTo>
                    <a:pt x="28919" y="-1611"/>
                    <a:pt x="39764" y="9247"/>
                    <a:pt x="39764" y="20105"/>
                  </a:cubicBezTo>
                  <a:close/>
                </a:path>
              </a:pathLst>
            </a:custGeom>
            <a:solidFill>
              <a:srgbClr val="549D40"/>
            </a:solidFill>
            <a:ln w="18073" cap="flat">
              <a:noFill/>
              <a:prstDash val="solid"/>
              <a:miter/>
            </a:ln>
          </p:spPr>
          <p:txBody>
            <a:bodyPr rtlCol="0" anchor="ctr"/>
            <a:lstStyle/>
            <a:p>
              <a:endParaRPr lang="en-US"/>
            </a:p>
          </p:txBody>
        </p:sp>
        <p:sp>
          <p:nvSpPr>
            <p:cNvPr id="721" name="Freeform 720">
              <a:extLst>
                <a:ext uri="{FF2B5EF4-FFF2-40B4-BE49-F238E27FC236}">
                  <a16:creationId xmlns:a16="http://schemas.microsoft.com/office/drawing/2014/main" id="{AF63DFC4-1591-ED43-9542-6A05995B6F89}"/>
                </a:ext>
              </a:extLst>
            </p:cNvPr>
            <p:cNvSpPr/>
            <p:nvPr userDrawn="1"/>
          </p:nvSpPr>
          <p:spPr>
            <a:xfrm>
              <a:off x="10443611" y="3058386"/>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3 h 120149"/>
                <a:gd name="connsiteX5" fmla="*/ 66552 w 77753"/>
                <a:gd name="connsiteY5" fmla="*/ 117983 h 120149"/>
                <a:gd name="connsiteX6" fmla="*/ 39441 w 77753"/>
                <a:gd name="connsiteY6" fmla="*/ 108935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9"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6643"/>
                    <a:pt x="1484" y="5785"/>
                    <a:pt x="12329" y="2166"/>
                  </a:cubicBezTo>
                  <a:close/>
                </a:path>
              </a:pathLst>
            </a:custGeom>
            <a:solidFill>
              <a:srgbClr val="549D40"/>
            </a:solidFill>
            <a:ln w="18073" cap="flat">
              <a:noFill/>
              <a:prstDash val="solid"/>
              <a:miter/>
            </a:ln>
          </p:spPr>
          <p:txBody>
            <a:bodyPr rtlCol="0" anchor="ctr"/>
            <a:lstStyle/>
            <a:p>
              <a:endParaRPr lang="en-US"/>
            </a:p>
          </p:txBody>
        </p:sp>
        <p:sp>
          <p:nvSpPr>
            <p:cNvPr id="722" name="Freeform 721">
              <a:extLst>
                <a:ext uri="{FF2B5EF4-FFF2-40B4-BE49-F238E27FC236}">
                  <a16:creationId xmlns:a16="http://schemas.microsoft.com/office/drawing/2014/main" id="{473A8D94-3C0C-9A48-9001-376BD40631D9}"/>
                </a:ext>
              </a:extLst>
            </p:cNvPr>
            <p:cNvSpPr/>
            <p:nvPr userDrawn="1"/>
          </p:nvSpPr>
          <p:spPr>
            <a:xfrm>
              <a:off x="10765013" y="2450699"/>
              <a:ext cx="39763" cy="121246"/>
            </a:xfrm>
            <a:custGeom>
              <a:avLst/>
              <a:gdLst>
                <a:gd name="connsiteX0" fmla="*/ 39764 w 39763"/>
                <a:gd name="connsiteY0" fmla="*/ 19906 h 121246"/>
                <a:gd name="connsiteX1" fmla="*/ 39764 w 39763"/>
                <a:gd name="connsiteY1" fmla="*/ 101341 h 121246"/>
                <a:gd name="connsiteX2" fmla="*/ 19882 w 39763"/>
                <a:gd name="connsiteY2" fmla="*/ 121247 h 121246"/>
                <a:gd name="connsiteX3" fmla="*/ 19882 w 39763"/>
                <a:gd name="connsiteY3" fmla="*/ 121247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9"/>
                    <a:pt x="30727" y="121247"/>
                    <a:pt x="19882" y="121247"/>
                  </a:cubicBezTo>
                  <a:lnTo>
                    <a:pt x="19882" y="121247"/>
                  </a:lnTo>
                  <a:cubicBezTo>
                    <a:pt x="9037" y="121247"/>
                    <a:pt x="0" y="112199"/>
                    <a:pt x="0" y="101341"/>
                  </a:cubicBezTo>
                  <a:lnTo>
                    <a:pt x="0" y="19906"/>
                  </a:lnTo>
                  <a:cubicBezTo>
                    <a:pt x="0" y="9048"/>
                    <a:pt x="9037" y="0"/>
                    <a:pt x="19882" y="0"/>
                  </a:cubicBezTo>
                  <a:lnTo>
                    <a:pt x="19882" y="0"/>
                  </a:lnTo>
                  <a:cubicBezTo>
                    <a:pt x="30727" y="0"/>
                    <a:pt x="39764" y="9048"/>
                    <a:pt x="39764" y="19906"/>
                  </a:cubicBezTo>
                  <a:close/>
                </a:path>
              </a:pathLst>
            </a:custGeom>
            <a:solidFill>
              <a:srgbClr val="549D40"/>
            </a:solidFill>
            <a:ln w="18073" cap="flat">
              <a:noFill/>
              <a:prstDash val="solid"/>
              <a:miter/>
            </a:ln>
          </p:spPr>
          <p:txBody>
            <a:bodyPr rtlCol="0" anchor="ctr"/>
            <a:lstStyle/>
            <a:p>
              <a:endParaRPr lang="en-US"/>
            </a:p>
          </p:txBody>
        </p:sp>
        <p:sp>
          <p:nvSpPr>
            <p:cNvPr id="723" name="Freeform 722">
              <a:extLst>
                <a:ext uri="{FF2B5EF4-FFF2-40B4-BE49-F238E27FC236}">
                  <a16:creationId xmlns:a16="http://schemas.microsoft.com/office/drawing/2014/main" id="{17322D7C-218C-044B-8098-F49D36F9BFF2}"/>
                </a:ext>
              </a:extLst>
            </p:cNvPr>
            <p:cNvSpPr/>
            <p:nvPr userDrawn="1"/>
          </p:nvSpPr>
          <p:spPr>
            <a:xfrm>
              <a:off x="11049104" y="2450343"/>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3 h 120149"/>
                <a:gd name="connsiteX5" fmla="*/ 66552 w 77753"/>
                <a:gd name="connsiteY5" fmla="*/ 117983 h 120149"/>
                <a:gd name="connsiteX6" fmla="*/ 39441 w 77753"/>
                <a:gd name="connsiteY6" fmla="*/ 108935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9"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a:p>
          </p:txBody>
        </p:sp>
        <p:sp>
          <p:nvSpPr>
            <p:cNvPr id="724" name="Freeform 723">
              <a:extLst>
                <a:ext uri="{FF2B5EF4-FFF2-40B4-BE49-F238E27FC236}">
                  <a16:creationId xmlns:a16="http://schemas.microsoft.com/office/drawing/2014/main" id="{CC4A6A63-63C6-044D-91C1-58F548C120D1}"/>
                </a:ext>
              </a:extLst>
            </p:cNvPr>
            <p:cNvSpPr/>
            <p:nvPr userDrawn="1"/>
          </p:nvSpPr>
          <p:spPr>
            <a:xfrm>
              <a:off x="10746254" y="2754364"/>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4"/>
                    <a:pt x="65752" y="117984"/>
                  </a:cubicBezTo>
                  <a:lnTo>
                    <a:pt x="65752" y="117984"/>
                  </a:lnTo>
                  <a:cubicBezTo>
                    <a:pt x="56715" y="123412"/>
                    <a:pt x="44062" y="117984"/>
                    <a:pt x="38640" y="108935"/>
                  </a:cubicBezTo>
                  <a:lnTo>
                    <a:pt x="2491" y="29311"/>
                  </a:lnTo>
                  <a:cubicBezTo>
                    <a:pt x="-2931" y="18453"/>
                    <a:pt x="684" y="7595"/>
                    <a:pt x="11529" y="2166"/>
                  </a:cubicBezTo>
                  <a:close/>
                </a:path>
              </a:pathLst>
            </a:custGeom>
            <a:solidFill>
              <a:srgbClr val="549D40"/>
            </a:solidFill>
            <a:ln w="18073" cap="flat">
              <a:noFill/>
              <a:prstDash val="solid"/>
              <a:miter/>
            </a:ln>
          </p:spPr>
          <p:txBody>
            <a:bodyPr rtlCol="0" anchor="ctr"/>
            <a:lstStyle/>
            <a:p>
              <a:endParaRPr lang="en-US"/>
            </a:p>
          </p:txBody>
        </p:sp>
        <p:sp>
          <p:nvSpPr>
            <p:cNvPr id="725" name="Freeform 724">
              <a:extLst>
                <a:ext uri="{FF2B5EF4-FFF2-40B4-BE49-F238E27FC236}">
                  <a16:creationId xmlns:a16="http://schemas.microsoft.com/office/drawing/2014/main" id="{7DDAD81C-3CD8-994F-8521-03F9D77AC093}"/>
                </a:ext>
              </a:extLst>
            </p:cNvPr>
            <p:cNvSpPr/>
            <p:nvPr userDrawn="1"/>
          </p:nvSpPr>
          <p:spPr>
            <a:xfrm>
              <a:off x="11049104" y="2754364"/>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4 h 120149"/>
                <a:gd name="connsiteX5" fmla="*/ 66552 w 77753"/>
                <a:gd name="connsiteY5" fmla="*/ 117984 h 120149"/>
                <a:gd name="connsiteX6" fmla="*/ 39441 w 77753"/>
                <a:gd name="connsiteY6" fmla="*/ 108935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9" y="2166"/>
                    <a:pt x="39441" y="11214"/>
                  </a:cubicBezTo>
                  <a:lnTo>
                    <a:pt x="75590" y="90839"/>
                  </a:lnTo>
                  <a:cubicBezTo>
                    <a:pt x="81012" y="99887"/>
                    <a:pt x="75590" y="112554"/>
                    <a:pt x="66552" y="117984"/>
                  </a:cubicBezTo>
                  <a:lnTo>
                    <a:pt x="66552" y="117984"/>
                  </a:lnTo>
                  <a:cubicBezTo>
                    <a:pt x="57515" y="123412"/>
                    <a:pt x="44863" y="117984"/>
                    <a:pt x="39441" y="108935"/>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a:p>
          </p:txBody>
        </p:sp>
        <p:sp>
          <p:nvSpPr>
            <p:cNvPr id="726" name="Freeform 725">
              <a:extLst>
                <a:ext uri="{FF2B5EF4-FFF2-40B4-BE49-F238E27FC236}">
                  <a16:creationId xmlns:a16="http://schemas.microsoft.com/office/drawing/2014/main" id="{1084BF32-344E-FA4A-AC7F-08C27B169734}"/>
                </a:ext>
              </a:extLst>
            </p:cNvPr>
            <p:cNvSpPr/>
            <p:nvPr userDrawn="1"/>
          </p:nvSpPr>
          <p:spPr>
            <a:xfrm>
              <a:off x="10746254" y="3058386"/>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3 h 120149"/>
                <a:gd name="connsiteX5" fmla="*/ 65752 w 76952"/>
                <a:gd name="connsiteY5" fmla="*/ 117983 h 120149"/>
                <a:gd name="connsiteX6" fmla="*/ 38640 w 76952"/>
                <a:gd name="connsiteY6" fmla="*/ 108935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3"/>
                  </a:cubicBezTo>
                  <a:lnTo>
                    <a:pt x="65752" y="117983"/>
                  </a:lnTo>
                  <a:cubicBezTo>
                    <a:pt x="56715" y="123413"/>
                    <a:pt x="44062" y="117983"/>
                    <a:pt x="38640" y="108935"/>
                  </a:cubicBezTo>
                  <a:lnTo>
                    <a:pt x="2491" y="29311"/>
                  </a:lnTo>
                  <a:cubicBezTo>
                    <a:pt x="-2931" y="16643"/>
                    <a:pt x="684" y="5785"/>
                    <a:pt x="11529" y="2166"/>
                  </a:cubicBezTo>
                  <a:close/>
                </a:path>
              </a:pathLst>
            </a:custGeom>
            <a:solidFill>
              <a:srgbClr val="549D40"/>
            </a:solidFill>
            <a:ln w="18073" cap="flat">
              <a:noFill/>
              <a:prstDash val="solid"/>
              <a:miter/>
            </a:ln>
          </p:spPr>
          <p:txBody>
            <a:bodyPr rtlCol="0" anchor="ctr"/>
            <a:lstStyle/>
            <a:p>
              <a:endParaRPr lang="en-US"/>
            </a:p>
          </p:txBody>
        </p:sp>
        <p:sp>
          <p:nvSpPr>
            <p:cNvPr id="727" name="Freeform 726">
              <a:extLst>
                <a:ext uri="{FF2B5EF4-FFF2-40B4-BE49-F238E27FC236}">
                  <a16:creationId xmlns:a16="http://schemas.microsoft.com/office/drawing/2014/main" id="{5C73937A-F17B-5C4E-96F0-E8A649AE7E69}"/>
                </a:ext>
              </a:extLst>
            </p:cNvPr>
            <p:cNvSpPr/>
            <p:nvPr userDrawn="1"/>
          </p:nvSpPr>
          <p:spPr>
            <a:xfrm>
              <a:off x="11068662" y="3058543"/>
              <a:ext cx="39763" cy="121445"/>
            </a:xfrm>
            <a:custGeom>
              <a:avLst/>
              <a:gdLst>
                <a:gd name="connsiteX0" fmla="*/ 39764 w 39763"/>
                <a:gd name="connsiteY0" fmla="*/ 20105 h 121445"/>
                <a:gd name="connsiteX1" fmla="*/ 39764 w 39763"/>
                <a:gd name="connsiteY1" fmla="*/ 101539 h 121445"/>
                <a:gd name="connsiteX2" fmla="*/ 19882 w 39763"/>
                <a:gd name="connsiteY2" fmla="*/ 121446 h 121445"/>
                <a:gd name="connsiteX3" fmla="*/ 19882 w 39763"/>
                <a:gd name="connsiteY3" fmla="*/ 121446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7" y="121446"/>
                    <a:pt x="19882" y="121446"/>
                  </a:cubicBezTo>
                  <a:lnTo>
                    <a:pt x="19882" y="121446"/>
                  </a:lnTo>
                  <a:cubicBezTo>
                    <a:pt x="9037" y="121446"/>
                    <a:pt x="0" y="112397"/>
                    <a:pt x="0" y="101539"/>
                  </a:cubicBezTo>
                  <a:lnTo>
                    <a:pt x="0" y="20105"/>
                  </a:lnTo>
                  <a:cubicBezTo>
                    <a:pt x="0" y="9247"/>
                    <a:pt x="9037" y="199"/>
                    <a:pt x="19882" y="199"/>
                  </a:cubicBezTo>
                  <a:lnTo>
                    <a:pt x="19882" y="199"/>
                  </a:lnTo>
                  <a:cubicBezTo>
                    <a:pt x="28919" y="-1611"/>
                    <a:pt x="39764" y="9247"/>
                    <a:pt x="39764" y="20105"/>
                  </a:cubicBezTo>
                  <a:close/>
                </a:path>
              </a:pathLst>
            </a:custGeom>
            <a:solidFill>
              <a:srgbClr val="549D40"/>
            </a:solidFill>
            <a:ln w="18073" cap="flat">
              <a:noFill/>
              <a:prstDash val="solid"/>
              <a:miter/>
            </a:ln>
          </p:spPr>
          <p:txBody>
            <a:bodyPr rtlCol="0" anchor="ctr"/>
            <a:lstStyle/>
            <a:p>
              <a:endParaRPr lang="en-US"/>
            </a:p>
          </p:txBody>
        </p:sp>
        <p:sp>
          <p:nvSpPr>
            <p:cNvPr id="728" name="Freeform 727">
              <a:extLst>
                <a:ext uri="{FF2B5EF4-FFF2-40B4-BE49-F238E27FC236}">
                  <a16:creationId xmlns:a16="http://schemas.microsoft.com/office/drawing/2014/main" id="{FDE94AE5-55EF-994D-A547-C6DFC6FCFDF6}"/>
                </a:ext>
              </a:extLst>
            </p:cNvPr>
            <p:cNvSpPr/>
            <p:nvPr userDrawn="1"/>
          </p:nvSpPr>
          <p:spPr>
            <a:xfrm>
              <a:off x="7716984" y="3360597"/>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4"/>
                    <a:pt x="65752" y="117984"/>
                  </a:cubicBezTo>
                  <a:lnTo>
                    <a:pt x="65752" y="117984"/>
                  </a:lnTo>
                  <a:cubicBezTo>
                    <a:pt x="56714" y="123412"/>
                    <a:pt x="44062" y="117984"/>
                    <a:pt x="38640" y="108935"/>
                  </a:cubicBezTo>
                  <a:lnTo>
                    <a:pt x="2491" y="29311"/>
                  </a:lnTo>
                  <a:cubicBezTo>
                    <a:pt x="-2931" y="18453"/>
                    <a:pt x="684" y="7595"/>
                    <a:pt x="11528" y="2166"/>
                  </a:cubicBezTo>
                  <a:close/>
                </a:path>
              </a:pathLst>
            </a:custGeom>
            <a:solidFill>
              <a:srgbClr val="549D40"/>
            </a:solidFill>
            <a:ln w="18073" cap="flat">
              <a:noFill/>
              <a:prstDash val="solid"/>
              <a:miter/>
            </a:ln>
          </p:spPr>
          <p:txBody>
            <a:bodyPr rtlCol="0" anchor="ctr"/>
            <a:lstStyle/>
            <a:p>
              <a:endParaRPr lang="en-US"/>
            </a:p>
          </p:txBody>
        </p:sp>
        <p:sp>
          <p:nvSpPr>
            <p:cNvPr id="729" name="Freeform 728">
              <a:extLst>
                <a:ext uri="{FF2B5EF4-FFF2-40B4-BE49-F238E27FC236}">
                  <a16:creationId xmlns:a16="http://schemas.microsoft.com/office/drawing/2014/main" id="{DBED8774-D707-D247-A076-B57266E7CB4D}"/>
                </a:ext>
              </a:extLst>
            </p:cNvPr>
            <p:cNvSpPr/>
            <p:nvPr userDrawn="1"/>
          </p:nvSpPr>
          <p:spPr>
            <a:xfrm>
              <a:off x="7417633" y="3664974"/>
              <a:ext cx="72653" cy="119793"/>
            </a:xfrm>
            <a:custGeom>
              <a:avLst/>
              <a:gdLst>
                <a:gd name="connsiteX0" fmla="*/ 16267 w 72653"/>
                <a:gd name="connsiteY0" fmla="*/ 0 h 119793"/>
                <a:gd name="connsiteX1" fmla="*/ 34341 w 72653"/>
                <a:gd name="connsiteY1" fmla="*/ 10858 h 119793"/>
                <a:gd name="connsiteX2" fmla="*/ 70490 w 72653"/>
                <a:gd name="connsiteY2" fmla="*/ 90483 h 119793"/>
                <a:gd name="connsiteX3" fmla="*/ 61453 w 72653"/>
                <a:gd name="connsiteY3" fmla="*/ 117627 h 119793"/>
                <a:gd name="connsiteX4" fmla="*/ 61453 w 72653"/>
                <a:gd name="connsiteY4" fmla="*/ 117627 h 119793"/>
                <a:gd name="connsiteX5" fmla="*/ 34341 w 72653"/>
                <a:gd name="connsiteY5" fmla="*/ 108579 h 119793"/>
                <a:gd name="connsiteX6" fmla="*/ 0 w 72653"/>
                <a:gd name="connsiteY6" fmla="*/ 32574 h 119793"/>
                <a:gd name="connsiteX7" fmla="*/ 16267 w 72653"/>
                <a:gd name="connsiteY7" fmla="*/ 0 h 1197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2653" h="119793">
                  <a:moveTo>
                    <a:pt x="16267" y="0"/>
                  </a:moveTo>
                  <a:cubicBezTo>
                    <a:pt x="23497" y="0"/>
                    <a:pt x="30726" y="5429"/>
                    <a:pt x="34341" y="10858"/>
                  </a:cubicBezTo>
                  <a:lnTo>
                    <a:pt x="70490" y="90483"/>
                  </a:lnTo>
                  <a:cubicBezTo>
                    <a:pt x="75912" y="99531"/>
                    <a:pt x="70490" y="112199"/>
                    <a:pt x="61453" y="117627"/>
                  </a:cubicBezTo>
                  <a:lnTo>
                    <a:pt x="61453" y="117627"/>
                  </a:lnTo>
                  <a:cubicBezTo>
                    <a:pt x="52416" y="123057"/>
                    <a:pt x="39764" y="117627"/>
                    <a:pt x="34341" y="108579"/>
                  </a:cubicBezTo>
                  <a:lnTo>
                    <a:pt x="0" y="32574"/>
                  </a:lnTo>
                  <a:lnTo>
                    <a:pt x="16267" y="0"/>
                  </a:lnTo>
                  <a:close/>
                </a:path>
              </a:pathLst>
            </a:custGeom>
            <a:solidFill>
              <a:srgbClr val="549D40"/>
            </a:solidFill>
            <a:ln w="18073" cap="flat">
              <a:noFill/>
              <a:prstDash val="solid"/>
              <a:miter/>
            </a:ln>
          </p:spPr>
          <p:txBody>
            <a:bodyPr rtlCol="0" anchor="ctr"/>
            <a:lstStyle/>
            <a:p>
              <a:endParaRPr lang="en-US"/>
            </a:p>
          </p:txBody>
        </p:sp>
        <p:sp>
          <p:nvSpPr>
            <p:cNvPr id="730" name="Freeform 729">
              <a:extLst>
                <a:ext uri="{FF2B5EF4-FFF2-40B4-BE49-F238E27FC236}">
                  <a16:creationId xmlns:a16="http://schemas.microsoft.com/office/drawing/2014/main" id="{EC7A57C3-EB12-D743-ACB9-0F530C448622}"/>
                </a:ext>
              </a:extLst>
            </p:cNvPr>
            <p:cNvSpPr/>
            <p:nvPr userDrawn="1"/>
          </p:nvSpPr>
          <p:spPr>
            <a:xfrm>
              <a:off x="7735743" y="3664776"/>
              <a:ext cx="39763" cy="121445"/>
            </a:xfrm>
            <a:custGeom>
              <a:avLst/>
              <a:gdLst>
                <a:gd name="connsiteX0" fmla="*/ 39764 w 39763"/>
                <a:gd name="connsiteY0" fmla="*/ 20105 h 121445"/>
                <a:gd name="connsiteX1" fmla="*/ 39764 w 39763"/>
                <a:gd name="connsiteY1" fmla="*/ 101539 h 121445"/>
                <a:gd name="connsiteX2" fmla="*/ 19882 w 39763"/>
                <a:gd name="connsiteY2" fmla="*/ 121446 h 121445"/>
                <a:gd name="connsiteX3" fmla="*/ 19882 w 39763"/>
                <a:gd name="connsiteY3" fmla="*/ 121446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6" y="121446"/>
                    <a:pt x="19882" y="121446"/>
                  </a:cubicBezTo>
                  <a:lnTo>
                    <a:pt x="19882" y="121446"/>
                  </a:lnTo>
                  <a:cubicBezTo>
                    <a:pt x="9037" y="121446"/>
                    <a:pt x="0" y="112397"/>
                    <a:pt x="0" y="101539"/>
                  </a:cubicBezTo>
                  <a:lnTo>
                    <a:pt x="0" y="20105"/>
                  </a:lnTo>
                  <a:cubicBezTo>
                    <a:pt x="0" y="9247"/>
                    <a:pt x="9037" y="199"/>
                    <a:pt x="19882" y="199"/>
                  </a:cubicBezTo>
                  <a:lnTo>
                    <a:pt x="19882" y="199"/>
                  </a:lnTo>
                  <a:cubicBezTo>
                    <a:pt x="30726" y="-1611"/>
                    <a:pt x="39764" y="9247"/>
                    <a:pt x="39764" y="20105"/>
                  </a:cubicBezTo>
                  <a:close/>
                </a:path>
              </a:pathLst>
            </a:custGeom>
            <a:solidFill>
              <a:srgbClr val="549D40"/>
            </a:solidFill>
            <a:ln w="18073" cap="flat">
              <a:noFill/>
              <a:prstDash val="solid"/>
              <a:miter/>
            </a:ln>
          </p:spPr>
          <p:txBody>
            <a:bodyPr rtlCol="0" anchor="ctr"/>
            <a:lstStyle/>
            <a:p>
              <a:endParaRPr lang="en-US"/>
            </a:p>
          </p:txBody>
        </p:sp>
        <p:sp>
          <p:nvSpPr>
            <p:cNvPr id="731" name="Freeform 730">
              <a:extLst>
                <a:ext uri="{FF2B5EF4-FFF2-40B4-BE49-F238E27FC236}">
                  <a16:creationId xmlns:a16="http://schemas.microsoft.com/office/drawing/2014/main" id="{AB251923-1DD1-E847-8E62-22558B4FFA9A}"/>
                </a:ext>
              </a:extLst>
            </p:cNvPr>
            <p:cNvSpPr/>
            <p:nvPr userDrawn="1"/>
          </p:nvSpPr>
          <p:spPr>
            <a:xfrm>
              <a:off x="7432093" y="3967186"/>
              <a:ext cx="39763" cy="121246"/>
            </a:xfrm>
            <a:custGeom>
              <a:avLst/>
              <a:gdLst>
                <a:gd name="connsiteX0" fmla="*/ 39764 w 39763"/>
                <a:gd name="connsiteY0" fmla="*/ 19906 h 121246"/>
                <a:gd name="connsiteX1" fmla="*/ 39764 w 39763"/>
                <a:gd name="connsiteY1" fmla="*/ 101341 h 121246"/>
                <a:gd name="connsiteX2" fmla="*/ 19882 w 39763"/>
                <a:gd name="connsiteY2" fmla="*/ 121246 h 121246"/>
                <a:gd name="connsiteX3" fmla="*/ 19882 w 39763"/>
                <a:gd name="connsiteY3" fmla="*/ 121246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8"/>
                    <a:pt x="30727" y="121246"/>
                    <a:pt x="19882" y="121246"/>
                  </a:cubicBezTo>
                  <a:lnTo>
                    <a:pt x="19882" y="121246"/>
                  </a:lnTo>
                  <a:cubicBezTo>
                    <a:pt x="9037" y="121246"/>
                    <a:pt x="0" y="112198"/>
                    <a:pt x="0" y="101341"/>
                  </a:cubicBezTo>
                  <a:lnTo>
                    <a:pt x="0" y="19906"/>
                  </a:lnTo>
                  <a:cubicBezTo>
                    <a:pt x="0" y="9048"/>
                    <a:pt x="9037" y="0"/>
                    <a:pt x="19882" y="0"/>
                  </a:cubicBezTo>
                  <a:lnTo>
                    <a:pt x="19882" y="0"/>
                  </a:lnTo>
                  <a:cubicBezTo>
                    <a:pt x="30727" y="0"/>
                    <a:pt x="39764" y="9048"/>
                    <a:pt x="39764" y="19906"/>
                  </a:cubicBezTo>
                  <a:close/>
                </a:path>
              </a:pathLst>
            </a:custGeom>
            <a:solidFill>
              <a:srgbClr val="549D40"/>
            </a:solidFill>
            <a:ln w="18073" cap="flat">
              <a:noFill/>
              <a:prstDash val="solid"/>
              <a:miter/>
            </a:ln>
          </p:spPr>
          <p:txBody>
            <a:bodyPr rtlCol="0" anchor="ctr"/>
            <a:lstStyle/>
            <a:p>
              <a:endParaRPr lang="en-US"/>
            </a:p>
          </p:txBody>
        </p:sp>
        <p:sp>
          <p:nvSpPr>
            <p:cNvPr id="732" name="Freeform 731">
              <a:extLst>
                <a:ext uri="{FF2B5EF4-FFF2-40B4-BE49-F238E27FC236}">
                  <a16:creationId xmlns:a16="http://schemas.microsoft.com/office/drawing/2014/main" id="{8126303E-75F9-7446-BA6E-E3D0866E3E3D}"/>
                </a:ext>
              </a:extLst>
            </p:cNvPr>
            <p:cNvSpPr/>
            <p:nvPr userDrawn="1"/>
          </p:nvSpPr>
          <p:spPr>
            <a:xfrm>
              <a:off x="7716984" y="3966830"/>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4"/>
                    <a:pt x="65752" y="117984"/>
                  </a:cubicBezTo>
                  <a:lnTo>
                    <a:pt x="65752" y="117984"/>
                  </a:lnTo>
                  <a:cubicBezTo>
                    <a:pt x="56714" y="123412"/>
                    <a:pt x="44062" y="117984"/>
                    <a:pt x="38640" y="108935"/>
                  </a:cubicBezTo>
                  <a:lnTo>
                    <a:pt x="2491" y="29311"/>
                  </a:lnTo>
                  <a:cubicBezTo>
                    <a:pt x="-2931" y="18453"/>
                    <a:pt x="684" y="7595"/>
                    <a:pt x="11528" y="2166"/>
                  </a:cubicBezTo>
                  <a:close/>
                </a:path>
              </a:pathLst>
            </a:custGeom>
            <a:solidFill>
              <a:srgbClr val="549D40"/>
            </a:solidFill>
            <a:ln w="18073" cap="flat">
              <a:noFill/>
              <a:prstDash val="solid"/>
              <a:miter/>
            </a:ln>
          </p:spPr>
          <p:txBody>
            <a:bodyPr rtlCol="0" anchor="ctr"/>
            <a:lstStyle/>
            <a:p>
              <a:endParaRPr lang="en-US"/>
            </a:p>
          </p:txBody>
        </p:sp>
        <p:sp>
          <p:nvSpPr>
            <p:cNvPr id="733" name="Freeform 732">
              <a:extLst>
                <a:ext uri="{FF2B5EF4-FFF2-40B4-BE49-F238E27FC236}">
                  <a16:creationId xmlns:a16="http://schemas.microsoft.com/office/drawing/2014/main" id="{B1C0A855-350D-334F-B817-FC1AD7D1A598}"/>
                </a:ext>
              </a:extLst>
            </p:cNvPr>
            <p:cNvSpPr/>
            <p:nvPr userDrawn="1"/>
          </p:nvSpPr>
          <p:spPr>
            <a:xfrm>
              <a:off x="8039393" y="3360954"/>
              <a:ext cx="39763" cy="121246"/>
            </a:xfrm>
            <a:custGeom>
              <a:avLst/>
              <a:gdLst>
                <a:gd name="connsiteX0" fmla="*/ 39764 w 39763"/>
                <a:gd name="connsiteY0" fmla="*/ 19906 h 121246"/>
                <a:gd name="connsiteX1" fmla="*/ 39764 w 39763"/>
                <a:gd name="connsiteY1" fmla="*/ 101341 h 121246"/>
                <a:gd name="connsiteX2" fmla="*/ 19882 w 39763"/>
                <a:gd name="connsiteY2" fmla="*/ 121246 h 121246"/>
                <a:gd name="connsiteX3" fmla="*/ 19882 w 39763"/>
                <a:gd name="connsiteY3" fmla="*/ 121246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8"/>
                    <a:pt x="30726" y="121246"/>
                    <a:pt x="19882" y="121246"/>
                  </a:cubicBezTo>
                  <a:lnTo>
                    <a:pt x="19882" y="121246"/>
                  </a:lnTo>
                  <a:cubicBezTo>
                    <a:pt x="9037" y="121246"/>
                    <a:pt x="0" y="112198"/>
                    <a:pt x="0" y="101341"/>
                  </a:cubicBezTo>
                  <a:lnTo>
                    <a:pt x="0" y="19906"/>
                  </a:lnTo>
                  <a:cubicBezTo>
                    <a:pt x="0" y="9048"/>
                    <a:pt x="9037" y="0"/>
                    <a:pt x="19882" y="0"/>
                  </a:cubicBezTo>
                  <a:lnTo>
                    <a:pt x="19882" y="0"/>
                  </a:lnTo>
                  <a:cubicBezTo>
                    <a:pt x="28919" y="0"/>
                    <a:pt x="39764" y="9048"/>
                    <a:pt x="39764" y="19906"/>
                  </a:cubicBezTo>
                  <a:close/>
                </a:path>
              </a:pathLst>
            </a:custGeom>
            <a:solidFill>
              <a:srgbClr val="549D40"/>
            </a:solidFill>
            <a:ln w="18073" cap="flat">
              <a:noFill/>
              <a:prstDash val="solid"/>
              <a:miter/>
            </a:ln>
          </p:spPr>
          <p:txBody>
            <a:bodyPr rtlCol="0" anchor="ctr"/>
            <a:lstStyle/>
            <a:p>
              <a:endParaRPr lang="en-US"/>
            </a:p>
          </p:txBody>
        </p:sp>
        <p:sp>
          <p:nvSpPr>
            <p:cNvPr id="734" name="Freeform 733">
              <a:extLst>
                <a:ext uri="{FF2B5EF4-FFF2-40B4-BE49-F238E27FC236}">
                  <a16:creationId xmlns:a16="http://schemas.microsoft.com/office/drawing/2014/main" id="{D1886503-38D4-754D-885E-7B29CD183B56}"/>
                </a:ext>
              </a:extLst>
            </p:cNvPr>
            <p:cNvSpPr/>
            <p:nvPr userDrawn="1"/>
          </p:nvSpPr>
          <p:spPr>
            <a:xfrm>
              <a:off x="8323484" y="3360597"/>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4"/>
                    <a:pt x="66552" y="117984"/>
                  </a:cubicBezTo>
                  <a:lnTo>
                    <a:pt x="66552" y="117984"/>
                  </a:lnTo>
                  <a:cubicBezTo>
                    <a:pt x="57515" y="123412"/>
                    <a:pt x="44863" y="117984"/>
                    <a:pt x="39441" y="108935"/>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a:p>
          </p:txBody>
        </p:sp>
        <p:sp>
          <p:nvSpPr>
            <p:cNvPr id="735" name="Freeform 734">
              <a:extLst>
                <a:ext uri="{FF2B5EF4-FFF2-40B4-BE49-F238E27FC236}">
                  <a16:creationId xmlns:a16="http://schemas.microsoft.com/office/drawing/2014/main" id="{61C18FA5-C5EC-EE41-8913-DDBBACB8F0D9}"/>
                </a:ext>
              </a:extLst>
            </p:cNvPr>
            <p:cNvSpPr/>
            <p:nvPr userDrawn="1"/>
          </p:nvSpPr>
          <p:spPr>
            <a:xfrm>
              <a:off x="8626127" y="3360597"/>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4"/>
                    <a:pt x="65752" y="117984"/>
                  </a:cubicBezTo>
                  <a:lnTo>
                    <a:pt x="65752" y="117984"/>
                  </a:lnTo>
                  <a:cubicBezTo>
                    <a:pt x="56714" y="123412"/>
                    <a:pt x="44062" y="117984"/>
                    <a:pt x="38640" y="108935"/>
                  </a:cubicBezTo>
                  <a:lnTo>
                    <a:pt x="2491" y="29311"/>
                  </a:lnTo>
                  <a:cubicBezTo>
                    <a:pt x="-2931" y="18453"/>
                    <a:pt x="684" y="7595"/>
                    <a:pt x="11528" y="2166"/>
                  </a:cubicBezTo>
                  <a:close/>
                </a:path>
              </a:pathLst>
            </a:custGeom>
            <a:solidFill>
              <a:srgbClr val="549D40"/>
            </a:solidFill>
            <a:ln w="18073" cap="flat">
              <a:noFill/>
              <a:prstDash val="solid"/>
              <a:miter/>
            </a:ln>
          </p:spPr>
          <p:txBody>
            <a:bodyPr rtlCol="0" anchor="ctr"/>
            <a:lstStyle/>
            <a:p>
              <a:endParaRPr lang="en-US"/>
            </a:p>
          </p:txBody>
        </p:sp>
        <p:sp>
          <p:nvSpPr>
            <p:cNvPr id="736" name="Freeform 735">
              <a:extLst>
                <a:ext uri="{FF2B5EF4-FFF2-40B4-BE49-F238E27FC236}">
                  <a16:creationId xmlns:a16="http://schemas.microsoft.com/office/drawing/2014/main" id="{023635DD-B7D9-6C48-A611-486FA27E4948}"/>
                </a:ext>
              </a:extLst>
            </p:cNvPr>
            <p:cNvSpPr/>
            <p:nvPr userDrawn="1"/>
          </p:nvSpPr>
          <p:spPr>
            <a:xfrm>
              <a:off x="8019834" y="3664618"/>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3 h 120149"/>
                <a:gd name="connsiteX5" fmla="*/ 66552 w 77753"/>
                <a:gd name="connsiteY5" fmla="*/ 117983 h 120149"/>
                <a:gd name="connsiteX6" fmla="*/ 39441 w 77753"/>
                <a:gd name="connsiteY6" fmla="*/ 108935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8"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a:p>
          </p:txBody>
        </p:sp>
        <p:sp>
          <p:nvSpPr>
            <p:cNvPr id="737" name="Freeform 736">
              <a:extLst>
                <a:ext uri="{FF2B5EF4-FFF2-40B4-BE49-F238E27FC236}">
                  <a16:creationId xmlns:a16="http://schemas.microsoft.com/office/drawing/2014/main" id="{C94F5AA3-FC20-D14D-A2C1-CF432EB24696}"/>
                </a:ext>
              </a:extLst>
            </p:cNvPr>
            <p:cNvSpPr/>
            <p:nvPr userDrawn="1"/>
          </p:nvSpPr>
          <p:spPr>
            <a:xfrm>
              <a:off x="8323484" y="3664618"/>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3 h 120149"/>
                <a:gd name="connsiteX5" fmla="*/ 66552 w 77752"/>
                <a:gd name="connsiteY5" fmla="*/ 117983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a:p>
          </p:txBody>
        </p:sp>
        <p:sp>
          <p:nvSpPr>
            <p:cNvPr id="738" name="Freeform 737">
              <a:extLst>
                <a:ext uri="{FF2B5EF4-FFF2-40B4-BE49-F238E27FC236}">
                  <a16:creationId xmlns:a16="http://schemas.microsoft.com/office/drawing/2014/main" id="{3C4F3AEF-4E4C-0046-B0D3-497CCDE10A33}"/>
                </a:ext>
              </a:extLst>
            </p:cNvPr>
            <p:cNvSpPr/>
            <p:nvPr userDrawn="1"/>
          </p:nvSpPr>
          <p:spPr>
            <a:xfrm>
              <a:off x="8019834" y="3966830"/>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4 h 120149"/>
                <a:gd name="connsiteX5" fmla="*/ 66552 w 77753"/>
                <a:gd name="connsiteY5" fmla="*/ 117984 h 120149"/>
                <a:gd name="connsiteX6" fmla="*/ 39441 w 77753"/>
                <a:gd name="connsiteY6" fmla="*/ 108935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8" y="2166"/>
                    <a:pt x="39441" y="11214"/>
                  </a:cubicBezTo>
                  <a:lnTo>
                    <a:pt x="75590" y="90839"/>
                  </a:lnTo>
                  <a:cubicBezTo>
                    <a:pt x="81012" y="99887"/>
                    <a:pt x="75590" y="112554"/>
                    <a:pt x="66552" y="117984"/>
                  </a:cubicBezTo>
                  <a:lnTo>
                    <a:pt x="66552" y="117984"/>
                  </a:lnTo>
                  <a:cubicBezTo>
                    <a:pt x="57515" y="123412"/>
                    <a:pt x="44863" y="117984"/>
                    <a:pt x="39441" y="108935"/>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a:p>
          </p:txBody>
        </p:sp>
        <p:sp>
          <p:nvSpPr>
            <p:cNvPr id="739" name="Freeform 738">
              <a:extLst>
                <a:ext uri="{FF2B5EF4-FFF2-40B4-BE49-F238E27FC236}">
                  <a16:creationId xmlns:a16="http://schemas.microsoft.com/office/drawing/2014/main" id="{1521DA75-8E9C-AC41-8A89-BFD5532C2738}"/>
                </a:ext>
              </a:extLst>
            </p:cNvPr>
            <p:cNvSpPr/>
            <p:nvPr userDrawn="1"/>
          </p:nvSpPr>
          <p:spPr>
            <a:xfrm>
              <a:off x="8644885" y="3664776"/>
              <a:ext cx="39763" cy="121445"/>
            </a:xfrm>
            <a:custGeom>
              <a:avLst/>
              <a:gdLst>
                <a:gd name="connsiteX0" fmla="*/ 39764 w 39763"/>
                <a:gd name="connsiteY0" fmla="*/ 20105 h 121445"/>
                <a:gd name="connsiteX1" fmla="*/ 39764 w 39763"/>
                <a:gd name="connsiteY1" fmla="*/ 101539 h 121445"/>
                <a:gd name="connsiteX2" fmla="*/ 19882 w 39763"/>
                <a:gd name="connsiteY2" fmla="*/ 121446 h 121445"/>
                <a:gd name="connsiteX3" fmla="*/ 19882 w 39763"/>
                <a:gd name="connsiteY3" fmla="*/ 121446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6" y="121446"/>
                    <a:pt x="19882" y="121446"/>
                  </a:cubicBezTo>
                  <a:lnTo>
                    <a:pt x="19882" y="121446"/>
                  </a:lnTo>
                  <a:cubicBezTo>
                    <a:pt x="9037" y="121446"/>
                    <a:pt x="0" y="112397"/>
                    <a:pt x="0" y="101539"/>
                  </a:cubicBezTo>
                  <a:lnTo>
                    <a:pt x="0" y="20105"/>
                  </a:lnTo>
                  <a:cubicBezTo>
                    <a:pt x="0" y="9247"/>
                    <a:pt x="9037" y="199"/>
                    <a:pt x="19882" y="199"/>
                  </a:cubicBezTo>
                  <a:lnTo>
                    <a:pt x="19882" y="199"/>
                  </a:lnTo>
                  <a:cubicBezTo>
                    <a:pt x="28919" y="-1611"/>
                    <a:pt x="39764" y="9247"/>
                    <a:pt x="39764" y="20105"/>
                  </a:cubicBezTo>
                  <a:close/>
                </a:path>
              </a:pathLst>
            </a:custGeom>
            <a:solidFill>
              <a:srgbClr val="549D40"/>
            </a:solidFill>
            <a:ln w="18073" cap="flat">
              <a:noFill/>
              <a:prstDash val="solid"/>
              <a:miter/>
            </a:ln>
          </p:spPr>
          <p:txBody>
            <a:bodyPr rtlCol="0" anchor="ctr"/>
            <a:lstStyle/>
            <a:p>
              <a:endParaRPr lang="en-US"/>
            </a:p>
          </p:txBody>
        </p:sp>
        <p:sp>
          <p:nvSpPr>
            <p:cNvPr id="740" name="Freeform 739">
              <a:extLst>
                <a:ext uri="{FF2B5EF4-FFF2-40B4-BE49-F238E27FC236}">
                  <a16:creationId xmlns:a16="http://schemas.microsoft.com/office/drawing/2014/main" id="{EDF8D686-D779-8545-ADD9-327CD00994C7}"/>
                </a:ext>
              </a:extLst>
            </p:cNvPr>
            <p:cNvSpPr/>
            <p:nvPr userDrawn="1"/>
          </p:nvSpPr>
          <p:spPr>
            <a:xfrm>
              <a:off x="8341235" y="3967186"/>
              <a:ext cx="39763" cy="121246"/>
            </a:xfrm>
            <a:custGeom>
              <a:avLst/>
              <a:gdLst>
                <a:gd name="connsiteX0" fmla="*/ 39764 w 39763"/>
                <a:gd name="connsiteY0" fmla="*/ 19906 h 121246"/>
                <a:gd name="connsiteX1" fmla="*/ 39764 w 39763"/>
                <a:gd name="connsiteY1" fmla="*/ 101341 h 121246"/>
                <a:gd name="connsiteX2" fmla="*/ 19882 w 39763"/>
                <a:gd name="connsiteY2" fmla="*/ 121246 h 121246"/>
                <a:gd name="connsiteX3" fmla="*/ 19882 w 39763"/>
                <a:gd name="connsiteY3" fmla="*/ 121246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8"/>
                    <a:pt x="30727" y="121246"/>
                    <a:pt x="19882" y="121246"/>
                  </a:cubicBezTo>
                  <a:lnTo>
                    <a:pt x="19882" y="121246"/>
                  </a:lnTo>
                  <a:cubicBezTo>
                    <a:pt x="9037" y="121246"/>
                    <a:pt x="0" y="112198"/>
                    <a:pt x="0" y="101341"/>
                  </a:cubicBezTo>
                  <a:lnTo>
                    <a:pt x="0" y="19906"/>
                  </a:lnTo>
                  <a:cubicBezTo>
                    <a:pt x="0" y="9048"/>
                    <a:pt x="9037" y="0"/>
                    <a:pt x="19882" y="0"/>
                  </a:cubicBezTo>
                  <a:lnTo>
                    <a:pt x="19882" y="0"/>
                  </a:lnTo>
                  <a:cubicBezTo>
                    <a:pt x="30727" y="0"/>
                    <a:pt x="39764" y="9048"/>
                    <a:pt x="39764" y="19906"/>
                  </a:cubicBezTo>
                  <a:close/>
                </a:path>
              </a:pathLst>
            </a:custGeom>
            <a:solidFill>
              <a:srgbClr val="549D40"/>
            </a:solidFill>
            <a:ln w="18073" cap="flat">
              <a:noFill/>
              <a:prstDash val="solid"/>
              <a:miter/>
            </a:ln>
          </p:spPr>
          <p:txBody>
            <a:bodyPr rtlCol="0" anchor="ctr"/>
            <a:lstStyle/>
            <a:p>
              <a:endParaRPr lang="en-US"/>
            </a:p>
          </p:txBody>
        </p:sp>
        <p:sp>
          <p:nvSpPr>
            <p:cNvPr id="741" name="Freeform 740">
              <a:extLst>
                <a:ext uri="{FF2B5EF4-FFF2-40B4-BE49-F238E27FC236}">
                  <a16:creationId xmlns:a16="http://schemas.microsoft.com/office/drawing/2014/main" id="{24130B07-7322-6D4B-A136-DF1012934560}"/>
                </a:ext>
              </a:extLst>
            </p:cNvPr>
            <p:cNvSpPr/>
            <p:nvPr userDrawn="1"/>
          </p:nvSpPr>
          <p:spPr>
            <a:xfrm>
              <a:off x="8626127" y="3966830"/>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4"/>
                    <a:pt x="65752" y="117984"/>
                  </a:cubicBezTo>
                  <a:lnTo>
                    <a:pt x="65752" y="117984"/>
                  </a:lnTo>
                  <a:cubicBezTo>
                    <a:pt x="56714" y="123412"/>
                    <a:pt x="44062" y="117984"/>
                    <a:pt x="38640" y="108935"/>
                  </a:cubicBezTo>
                  <a:lnTo>
                    <a:pt x="2491" y="29311"/>
                  </a:lnTo>
                  <a:cubicBezTo>
                    <a:pt x="-2931" y="18453"/>
                    <a:pt x="684" y="7595"/>
                    <a:pt x="11528" y="2166"/>
                  </a:cubicBezTo>
                  <a:close/>
                </a:path>
              </a:pathLst>
            </a:custGeom>
            <a:solidFill>
              <a:srgbClr val="549D40"/>
            </a:solidFill>
            <a:ln w="18073" cap="flat">
              <a:noFill/>
              <a:prstDash val="solid"/>
              <a:miter/>
            </a:ln>
          </p:spPr>
          <p:txBody>
            <a:bodyPr rtlCol="0" anchor="ctr"/>
            <a:lstStyle/>
            <a:p>
              <a:endParaRPr lang="en-US"/>
            </a:p>
          </p:txBody>
        </p:sp>
        <p:sp>
          <p:nvSpPr>
            <p:cNvPr id="742" name="Freeform 741">
              <a:extLst>
                <a:ext uri="{FF2B5EF4-FFF2-40B4-BE49-F238E27FC236}">
                  <a16:creationId xmlns:a16="http://schemas.microsoft.com/office/drawing/2014/main" id="{E02E5298-9027-8C49-B2BC-9EE074051162}"/>
                </a:ext>
              </a:extLst>
            </p:cNvPr>
            <p:cNvSpPr/>
            <p:nvPr userDrawn="1"/>
          </p:nvSpPr>
          <p:spPr>
            <a:xfrm>
              <a:off x="8946727" y="3360954"/>
              <a:ext cx="39763" cy="121246"/>
            </a:xfrm>
            <a:custGeom>
              <a:avLst/>
              <a:gdLst>
                <a:gd name="connsiteX0" fmla="*/ 39764 w 39763"/>
                <a:gd name="connsiteY0" fmla="*/ 19906 h 121246"/>
                <a:gd name="connsiteX1" fmla="*/ 39764 w 39763"/>
                <a:gd name="connsiteY1" fmla="*/ 101341 h 121246"/>
                <a:gd name="connsiteX2" fmla="*/ 19882 w 39763"/>
                <a:gd name="connsiteY2" fmla="*/ 121246 h 121246"/>
                <a:gd name="connsiteX3" fmla="*/ 19882 w 39763"/>
                <a:gd name="connsiteY3" fmla="*/ 121246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8"/>
                    <a:pt x="30727" y="121246"/>
                    <a:pt x="19882" y="121246"/>
                  </a:cubicBezTo>
                  <a:lnTo>
                    <a:pt x="19882" y="121246"/>
                  </a:lnTo>
                  <a:cubicBezTo>
                    <a:pt x="9037" y="121246"/>
                    <a:pt x="0" y="112198"/>
                    <a:pt x="0" y="101341"/>
                  </a:cubicBezTo>
                  <a:lnTo>
                    <a:pt x="0" y="19906"/>
                  </a:lnTo>
                  <a:cubicBezTo>
                    <a:pt x="0" y="9048"/>
                    <a:pt x="9037" y="0"/>
                    <a:pt x="19882" y="0"/>
                  </a:cubicBezTo>
                  <a:lnTo>
                    <a:pt x="19882" y="0"/>
                  </a:lnTo>
                  <a:cubicBezTo>
                    <a:pt x="30727" y="0"/>
                    <a:pt x="39764" y="9048"/>
                    <a:pt x="39764" y="19906"/>
                  </a:cubicBezTo>
                  <a:close/>
                </a:path>
              </a:pathLst>
            </a:custGeom>
            <a:solidFill>
              <a:srgbClr val="549D40"/>
            </a:solidFill>
            <a:ln w="18073" cap="flat">
              <a:noFill/>
              <a:prstDash val="solid"/>
              <a:miter/>
            </a:ln>
          </p:spPr>
          <p:txBody>
            <a:bodyPr rtlCol="0" anchor="ctr"/>
            <a:lstStyle/>
            <a:p>
              <a:endParaRPr lang="en-US"/>
            </a:p>
          </p:txBody>
        </p:sp>
        <p:sp>
          <p:nvSpPr>
            <p:cNvPr id="743" name="Freeform 742">
              <a:extLst>
                <a:ext uri="{FF2B5EF4-FFF2-40B4-BE49-F238E27FC236}">
                  <a16:creationId xmlns:a16="http://schemas.microsoft.com/office/drawing/2014/main" id="{2F7965C5-7490-4F43-9085-F7A2C6EFE324}"/>
                </a:ext>
              </a:extLst>
            </p:cNvPr>
            <p:cNvSpPr/>
            <p:nvPr userDrawn="1"/>
          </p:nvSpPr>
          <p:spPr>
            <a:xfrm>
              <a:off x="9231619" y="3360597"/>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4"/>
                    <a:pt x="65752" y="117984"/>
                  </a:cubicBezTo>
                  <a:lnTo>
                    <a:pt x="65752" y="117984"/>
                  </a:lnTo>
                  <a:cubicBezTo>
                    <a:pt x="56714" y="123412"/>
                    <a:pt x="44062" y="117984"/>
                    <a:pt x="38640" y="108935"/>
                  </a:cubicBezTo>
                  <a:lnTo>
                    <a:pt x="2491" y="29311"/>
                  </a:lnTo>
                  <a:cubicBezTo>
                    <a:pt x="-2931" y="18453"/>
                    <a:pt x="684" y="7595"/>
                    <a:pt x="11528" y="2166"/>
                  </a:cubicBezTo>
                  <a:close/>
                </a:path>
              </a:pathLst>
            </a:custGeom>
            <a:solidFill>
              <a:srgbClr val="549D40"/>
            </a:solidFill>
            <a:ln w="18073" cap="flat">
              <a:noFill/>
              <a:prstDash val="solid"/>
              <a:miter/>
            </a:ln>
          </p:spPr>
          <p:txBody>
            <a:bodyPr rtlCol="0" anchor="ctr"/>
            <a:lstStyle/>
            <a:p>
              <a:endParaRPr lang="en-US"/>
            </a:p>
          </p:txBody>
        </p:sp>
        <p:sp>
          <p:nvSpPr>
            <p:cNvPr id="744" name="Freeform 743">
              <a:extLst>
                <a:ext uri="{FF2B5EF4-FFF2-40B4-BE49-F238E27FC236}">
                  <a16:creationId xmlns:a16="http://schemas.microsoft.com/office/drawing/2014/main" id="{C7CE3C5F-8E91-4C44-BD35-3F1DD0EFF5B3}"/>
                </a:ext>
              </a:extLst>
            </p:cNvPr>
            <p:cNvSpPr/>
            <p:nvPr userDrawn="1"/>
          </p:nvSpPr>
          <p:spPr>
            <a:xfrm>
              <a:off x="9534469" y="3360597"/>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4"/>
                    <a:pt x="66552" y="117984"/>
                  </a:cubicBezTo>
                  <a:lnTo>
                    <a:pt x="66552" y="117984"/>
                  </a:lnTo>
                  <a:cubicBezTo>
                    <a:pt x="57515" y="123412"/>
                    <a:pt x="44863" y="117984"/>
                    <a:pt x="39441" y="108935"/>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a:p>
          </p:txBody>
        </p:sp>
        <p:sp>
          <p:nvSpPr>
            <p:cNvPr id="745" name="Freeform 744">
              <a:extLst>
                <a:ext uri="{FF2B5EF4-FFF2-40B4-BE49-F238E27FC236}">
                  <a16:creationId xmlns:a16="http://schemas.microsoft.com/office/drawing/2014/main" id="{C79F1452-A449-3C41-9E49-4334361D4C5F}"/>
                </a:ext>
              </a:extLst>
            </p:cNvPr>
            <p:cNvSpPr/>
            <p:nvPr userDrawn="1"/>
          </p:nvSpPr>
          <p:spPr>
            <a:xfrm>
              <a:off x="8928976" y="3664618"/>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3 h 120149"/>
                <a:gd name="connsiteX5" fmla="*/ 66552 w 77752"/>
                <a:gd name="connsiteY5" fmla="*/ 117983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a:p>
          </p:txBody>
        </p:sp>
        <p:sp>
          <p:nvSpPr>
            <p:cNvPr id="746" name="Freeform 745">
              <a:extLst>
                <a:ext uri="{FF2B5EF4-FFF2-40B4-BE49-F238E27FC236}">
                  <a16:creationId xmlns:a16="http://schemas.microsoft.com/office/drawing/2014/main" id="{F02BFDE3-A186-324A-B21B-11526A35A38E}"/>
                </a:ext>
              </a:extLst>
            </p:cNvPr>
            <p:cNvSpPr/>
            <p:nvPr userDrawn="1"/>
          </p:nvSpPr>
          <p:spPr>
            <a:xfrm>
              <a:off x="9231619" y="3664618"/>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3 h 120149"/>
                <a:gd name="connsiteX5" fmla="*/ 65752 w 76952"/>
                <a:gd name="connsiteY5" fmla="*/ 117983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3"/>
                  </a:cubicBezTo>
                  <a:lnTo>
                    <a:pt x="65752" y="117983"/>
                  </a:lnTo>
                  <a:cubicBezTo>
                    <a:pt x="56714" y="123413"/>
                    <a:pt x="44062" y="117983"/>
                    <a:pt x="38640" y="108935"/>
                  </a:cubicBezTo>
                  <a:lnTo>
                    <a:pt x="2491" y="29311"/>
                  </a:lnTo>
                  <a:cubicBezTo>
                    <a:pt x="-2931" y="18453"/>
                    <a:pt x="684" y="7595"/>
                    <a:pt x="11528" y="2166"/>
                  </a:cubicBezTo>
                  <a:close/>
                </a:path>
              </a:pathLst>
            </a:custGeom>
            <a:solidFill>
              <a:srgbClr val="549D40"/>
            </a:solidFill>
            <a:ln w="18073" cap="flat">
              <a:noFill/>
              <a:prstDash val="solid"/>
              <a:miter/>
            </a:ln>
          </p:spPr>
          <p:txBody>
            <a:bodyPr rtlCol="0" anchor="ctr"/>
            <a:lstStyle/>
            <a:p>
              <a:endParaRPr lang="en-US"/>
            </a:p>
          </p:txBody>
        </p:sp>
        <p:sp>
          <p:nvSpPr>
            <p:cNvPr id="747" name="Freeform 746">
              <a:extLst>
                <a:ext uri="{FF2B5EF4-FFF2-40B4-BE49-F238E27FC236}">
                  <a16:creationId xmlns:a16="http://schemas.microsoft.com/office/drawing/2014/main" id="{58EA7A81-FFE4-A440-B136-31857244B803}"/>
                </a:ext>
              </a:extLst>
            </p:cNvPr>
            <p:cNvSpPr/>
            <p:nvPr userDrawn="1"/>
          </p:nvSpPr>
          <p:spPr>
            <a:xfrm>
              <a:off x="8928976" y="3966830"/>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4"/>
                    <a:pt x="66552" y="117984"/>
                  </a:cubicBezTo>
                  <a:lnTo>
                    <a:pt x="66552" y="117984"/>
                  </a:lnTo>
                  <a:cubicBezTo>
                    <a:pt x="57515" y="123412"/>
                    <a:pt x="44863" y="117984"/>
                    <a:pt x="39441" y="108935"/>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a:p>
          </p:txBody>
        </p:sp>
        <p:sp>
          <p:nvSpPr>
            <p:cNvPr id="748" name="Freeform 747">
              <a:extLst>
                <a:ext uri="{FF2B5EF4-FFF2-40B4-BE49-F238E27FC236}">
                  <a16:creationId xmlns:a16="http://schemas.microsoft.com/office/drawing/2014/main" id="{9A7B04F0-020A-2D4C-870C-95F87DE33A8F}"/>
                </a:ext>
              </a:extLst>
            </p:cNvPr>
            <p:cNvSpPr/>
            <p:nvPr userDrawn="1"/>
          </p:nvSpPr>
          <p:spPr>
            <a:xfrm>
              <a:off x="9554028" y="3664776"/>
              <a:ext cx="39763" cy="121445"/>
            </a:xfrm>
            <a:custGeom>
              <a:avLst/>
              <a:gdLst>
                <a:gd name="connsiteX0" fmla="*/ 39764 w 39763"/>
                <a:gd name="connsiteY0" fmla="*/ 20105 h 121445"/>
                <a:gd name="connsiteX1" fmla="*/ 39764 w 39763"/>
                <a:gd name="connsiteY1" fmla="*/ 101539 h 121445"/>
                <a:gd name="connsiteX2" fmla="*/ 19882 w 39763"/>
                <a:gd name="connsiteY2" fmla="*/ 121446 h 121445"/>
                <a:gd name="connsiteX3" fmla="*/ 19882 w 39763"/>
                <a:gd name="connsiteY3" fmla="*/ 121446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6" y="121446"/>
                    <a:pt x="19882" y="121446"/>
                  </a:cubicBezTo>
                  <a:lnTo>
                    <a:pt x="19882" y="121446"/>
                  </a:lnTo>
                  <a:cubicBezTo>
                    <a:pt x="9037" y="121446"/>
                    <a:pt x="0" y="112397"/>
                    <a:pt x="0" y="101539"/>
                  </a:cubicBezTo>
                  <a:lnTo>
                    <a:pt x="0" y="20105"/>
                  </a:lnTo>
                  <a:cubicBezTo>
                    <a:pt x="0" y="9247"/>
                    <a:pt x="9037" y="199"/>
                    <a:pt x="19882" y="199"/>
                  </a:cubicBezTo>
                  <a:lnTo>
                    <a:pt x="19882" y="199"/>
                  </a:lnTo>
                  <a:cubicBezTo>
                    <a:pt x="28919" y="-1611"/>
                    <a:pt x="39764" y="9247"/>
                    <a:pt x="39764" y="20105"/>
                  </a:cubicBezTo>
                  <a:close/>
                </a:path>
              </a:pathLst>
            </a:custGeom>
            <a:solidFill>
              <a:srgbClr val="549D40"/>
            </a:solidFill>
            <a:ln w="18073" cap="flat">
              <a:noFill/>
              <a:prstDash val="solid"/>
              <a:miter/>
            </a:ln>
          </p:spPr>
          <p:txBody>
            <a:bodyPr rtlCol="0" anchor="ctr"/>
            <a:lstStyle/>
            <a:p>
              <a:endParaRPr lang="en-US"/>
            </a:p>
          </p:txBody>
        </p:sp>
        <p:sp>
          <p:nvSpPr>
            <p:cNvPr id="749" name="Freeform 748">
              <a:extLst>
                <a:ext uri="{FF2B5EF4-FFF2-40B4-BE49-F238E27FC236}">
                  <a16:creationId xmlns:a16="http://schemas.microsoft.com/office/drawing/2014/main" id="{01111D7F-D56E-7B42-87D8-7BA23EC409AE}"/>
                </a:ext>
              </a:extLst>
            </p:cNvPr>
            <p:cNvSpPr/>
            <p:nvPr userDrawn="1"/>
          </p:nvSpPr>
          <p:spPr>
            <a:xfrm>
              <a:off x="9250378" y="3967186"/>
              <a:ext cx="39763" cy="121246"/>
            </a:xfrm>
            <a:custGeom>
              <a:avLst/>
              <a:gdLst>
                <a:gd name="connsiteX0" fmla="*/ 39764 w 39763"/>
                <a:gd name="connsiteY0" fmla="*/ 19906 h 121246"/>
                <a:gd name="connsiteX1" fmla="*/ 39764 w 39763"/>
                <a:gd name="connsiteY1" fmla="*/ 101341 h 121246"/>
                <a:gd name="connsiteX2" fmla="*/ 19882 w 39763"/>
                <a:gd name="connsiteY2" fmla="*/ 121246 h 121246"/>
                <a:gd name="connsiteX3" fmla="*/ 19882 w 39763"/>
                <a:gd name="connsiteY3" fmla="*/ 121246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8"/>
                    <a:pt x="30726" y="121246"/>
                    <a:pt x="19882" y="121246"/>
                  </a:cubicBezTo>
                  <a:lnTo>
                    <a:pt x="19882" y="121246"/>
                  </a:lnTo>
                  <a:cubicBezTo>
                    <a:pt x="9037" y="121246"/>
                    <a:pt x="0" y="112198"/>
                    <a:pt x="0" y="101341"/>
                  </a:cubicBezTo>
                  <a:lnTo>
                    <a:pt x="0" y="19906"/>
                  </a:lnTo>
                  <a:cubicBezTo>
                    <a:pt x="0" y="9048"/>
                    <a:pt x="9037" y="0"/>
                    <a:pt x="19882" y="0"/>
                  </a:cubicBezTo>
                  <a:lnTo>
                    <a:pt x="19882" y="0"/>
                  </a:lnTo>
                  <a:cubicBezTo>
                    <a:pt x="30726" y="0"/>
                    <a:pt x="39764" y="9048"/>
                    <a:pt x="39764" y="19906"/>
                  </a:cubicBezTo>
                  <a:close/>
                </a:path>
              </a:pathLst>
            </a:custGeom>
            <a:solidFill>
              <a:srgbClr val="549D40"/>
            </a:solidFill>
            <a:ln w="18073" cap="flat">
              <a:noFill/>
              <a:prstDash val="solid"/>
              <a:miter/>
            </a:ln>
          </p:spPr>
          <p:txBody>
            <a:bodyPr rtlCol="0" anchor="ctr"/>
            <a:lstStyle/>
            <a:p>
              <a:endParaRPr lang="en-US"/>
            </a:p>
          </p:txBody>
        </p:sp>
        <p:sp>
          <p:nvSpPr>
            <p:cNvPr id="750" name="Freeform 749">
              <a:extLst>
                <a:ext uri="{FF2B5EF4-FFF2-40B4-BE49-F238E27FC236}">
                  <a16:creationId xmlns:a16="http://schemas.microsoft.com/office/drawing/2014/main" id="{FBC81479-9FCE-2548-8D4B-C4ECBF8D67FF}"/>
                </a:ext>
              </a:extLst>
            </p:cNvPr>
            <p:cNvSpPr/>
            <p:nvPr userDrawn="1"/>
          </p:nvSpPr>
          <p:spPr>
            <a:xfrm>
              <a:off x="9534469" y="3966830"/>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4"/>
                    <a:pt x="66552" y="117984"/>
                  </a:cubicBezTo>
                  <a:lnTo>
                    <a:pt x="66552" y="117984"/>
                  </a:lnTo>
                  <a:cubicBezTo>
                    <a:pt x="57515" y="123412"/>
                    <a:pt x="44863" y="117984"/>
                    <a:pt x="39441" y="108935"/>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a:p>
          </p:txBody>
        </p:sp>
        <p:sp>
          <p:nvSpPr>
            <p:cNvPr id="751" name="Freeform 750">
              <a:extLst>
                <a:ext uri="{FF2B5EF4-FFF2-40B4-BE49-F238E27FC236}">
                  <a16:creationId xmlns:a16="http://schemas.microsoft.com/office/drawing/2014/main" id="{B9938FF2-7066-B644-8AF6-8B735DD30D82}"/>
                </a:ext>
              </a:extLst>
            </p:cNvPr>
            <p:cNvSpPr/>
            <p:nvPr userDrawn="1"/>
          </p:nvSpPr>
          <p:spPr>
            <a:xfrm>
              <a:off x="9855870" y="3360954"/>
              <a:ext cx="39763" cy="121246"/>
            </a:xfrm>
            <a:custGeom>
              <a:avLst/>
              <a:gdLst>
                <a:gd name="connsiteX0" fmla="*/ 39764 w 39763"/>
                <a:gd name="connsiteY0" fmla="*/ 19906 h 121246"/>
                <a:gd name="connsiteX1" fmla="*/ 39764 w 39763"/>
                <a:gd name="connsiteY1" fmla="*/ 101341 h 121246"/>
                <a:gd name="connsiteX2" fmla="*/ 19882 w 39763"/>
                <a:gd name="connsiteY2" fmla="*/ 121246 h 121246"/>
                <a:gd name="connsiteX3" fmla="*/ 19882 w 39763"/>
                <a:gd name="connsiteY3" fmla="*/ 121246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8"/>
                    <a:pt x="30726" y="121246"/>
                    <a:pt x="19882" y="121246"/>
                  </a:cubicBezTo>
                  <a:lnTo>
                    <a:pt x="19882" y="121246"/>
                  </a:lnTo>
                  <a:cubicBezTo>
                    <a:pt x="9037" y="121246"/>
                    <a:pt x="0" y="112198"/>
                    <a:pt x="0" y="101341"/>
                  </a:cubicBezTo>
                  <a:lnTo>
                    <a:pt x="0" y="19906"/>
                  </a:lnTo>
                  <a:cubicBezTo>
                    <a:pt x="0" y="9048"/>
                    <a:pt x="9037" y="0"/>
                    <a:pt x="19882" y="0"/>
                  </a:cubicBezTo>
                  <a:lnTo>
                    <a:pt x="19882" y="0"/>
                  </a:lnTo>
                  <a:cubicBezTo>
                    <a:pt x="30726" y="0"/>
                    <a:pt x="39764" y="9048"/>
                    <a:pt x="39764" y="19906"/>
                  </a:cubicBezTo>
                  <a:close/>
                </a:path>
              </a:pathLst>
            </a:custGeom>
            <a:solidFill>
              <a:srgbClr val="549D40"/>
            </a:solidFill>
            <a:ln w="18073" cap="flat">
              <a:noFill/>
              <a:prstDash val="solid"/>
              <a:miter/>
            </a:ln>
          </p:spPr>
          <p:txBody>
            <a:bodyPr rtlCol="0" anchor="ctr"/>
            <a:lstStyle/>
            <a:p>
              <a:endParaRPr lang="en-US"/>
            </a:p>
          </p:txBody>
        </p:sp>
        <p:sp>
          <p:nvSpPr>
            <p:cNvPr id="752" name="Freeform 751">
              <a:extLst>
                <a:ext uri="{FF2B5EF4-FFF2-40B4-BE49-F238E27FC236}">
                  <a16:creationId xmlns:a16="http://schemas.microsoft.com/office/drawing/2014/main" id="{2A3BA6F7-9DE6-054C-BAF4-D9D644DE28B3}"/>
                </a:ext>
              </a:extLst>
            </p:cNvPr>
            <p:cNvSpPr/>
            <p:nvPr userDrawn="1"/>
          </p:nvSpPr>
          <p:spPr>
            <a:xfrm>
              <a:off x="10140762" y="3360597"/>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4"/>
                    <a:pt x="65752" y="117984"/>
                  </a:cubicBezTo>
                  <a:lnTo>
                    <a:pt x="65752" y="117984"/>
                  </a:lnTo>
                  <a:cubicBezTo>
                    <a:pt x="56714" y="123412"/>
                    <a:pt x="44062" y="117984"/>
                    <a:pt x="38640" y="108935"/>
                  </a:cubicBezTo>
                  <a:lnTo>
                    <a:pt x="2491" y="29311"/>
                  </a:lnTo>
                  <a:cubicBezTo>
                    <a:pt x="-2931" y="18453"/>
                    <a:pt x="684" y="7595"/>
                    <a:pt x="11528" y="2166"/>
                  </a:cubicBezTo>
                  <a:close/>
                </a:path>
              </a:pathLst>
            </a:custGeom>
            <a:solidFill>
              <a:srgbClr val="549D40"/>
            </a:solidFill>
            <a:ln w="18073" cap="flat">
              <a:noFill/>
              <a:prstDash val="solid"/>
              <a:miter/>
            </a:ln>
          </p:spPr>
          <p:txBody>
            <a:bodyPr rtlCol="0" anchor="ctr"/>
            <a:lstStyle/>
            <a:p>
              <a:endParaRPr lang="en-US"/>
            </a:p>
          </p:txBody>
        </p:sp>
        <p:sp>
          <p:nvSpPr>
            <p:cNvPr id="753" name="Freeform 752">
              <a:extLst>
                <a:ext uri="{FF2B5EF4-FFF2-40B4-BE49-F238E27FC236}">
                  <a16:creationId xmlns:a16="http://schemas.microsoft.com/office/drawing/2014/main" id="{C87C472A-9C1B-9147-B667-970D5CCF494A}"/>
                </a:ext>
              </a:extLst>
            </p:cNvPr>
            <p:cNvSpPr/>
            <p:nvPr userDrawn="1"/>
          </p:nvSpPr>
          <p:spPr>
            <a:xfrm>
              <a:off x="10443611" y="3360597"/>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4 h 120149"/>
                <a:gd name="connsiteX5" fmla="*/ 66552 w 77753"/>
                <a:gd name="connsiteY5" fmla="*/ 117984 h 120149"/>
                <a:gd name="connsiteX6" fmla="*/ 39441 w 77753"/>
                <a:gd name="connsiteY6" fmla="*/ 108935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9" y="2166"/>
                    <a:pt x="39441" y="11214"/>
                  </a:cubicBezTo>
                  <a:lnTo>
                    <a:pt x="75590" y="90839"/>
                  </a:lnTo>
                  <a:cubicBezTo>
                    <a:pt x="81012" y="99887"/>
                    <a:pt x="75590" y="112554"/>
                    <a:pt x="66552" y="117984"/>
                  </a:cubicBezTo>
                  <a:lnTo>
                    <a:pt x="66552" y="117984"/>
                  </a:lnTo>
                  <a:cubicBezTo>
                    <a:pt x="57515" y="123412"/>
                    <a:pt x="44863" y="117984"/>
                    <a:pt x="39441" y="108935"/>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a:p>
          </p:txBody>
        </p:sp>
        <p:sp>
          <p:nvSpPr>
            <p:cNvPr id="754" name="Freeform 753">
              <a:extLst>
                <a:ext uri="{FF2B5EF4-FFF2-40B4-BE49-F238E27FC236}">
                  <a16:creationId xmlns:a16="http://schemas.microsoft.com/office/drawing/2014/main" id="{EED691AF-5C3B-7342-958F-879E43909402}"/>
                </a:ext>
              </a:extLst>
            </p:cNvPr>
            <p:cNvSpPr/>
            <p:nvPr userDrawn="1"/>
          </p:nvSpPr>
          <p:spPr>
            <a:xfrm>
              <a:off x="9838119" y="3664618"/>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89 w 77752"/>
                <a:gd name="connsiteY3" fmla="*/ 90839 h 120149"/>
                <a:gd name="connsiteX4" fmla="*/ 66552 w 77752"/>
                <a:gd name="connsiteY4" fmla="*/ 117983 h 120149"/>
                <a:gd name="connsiteX5" fmla="*/ 66552 w 77752"/>
                <a:gd name="connsiteY5" fmla="*/ 117983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89" y="90839"/>
                  </a:lnTo>
                  <a:cubicBezTo>
                    <a:pt x="81012" y="99887"/>
                    <a:pt x="75589" y="112555"/>
                    <a:pt x="66552" y="117983"/>
                  </a:cubicBezTo>
                  <a:lnTo>
                    <a:pt x="66552" y="117983"/>
                  </a:lnTo>
                  <a:cubicBezTo>
                    <a:pt x="57515" y="123413"/>
                    <a:pt x="44863" y="117983"/>
                    <a:pt x="39441" y="108935"/>
                  </a:cubicBezTo>
                  <a:lnTo>
                    <a:pt x="3292" y="29311"/>
                  </a:lnTo>
                  <a:cubicBezTo>
                    <a:pt x="-3938" y="18453"/>
                    <a:pt x="1485" y="7595"/>
                    <a:pt x="12329" y="2166"/>
                  </a:cubicBezTo>
                  <a:close/>
                </a:path>
              </a:pathLst>
            </a:custGeom>
            <a:solidFill>
              <a:srgbClr val="549D40"/>
            </a:solidFill>
            <a:ln w="18073" cap="flat">
              <a:noFill/>
              <a:prstDash val="solid"/>
              <a:miter/>
            </a:ln>
          </p:spPr>
          <p:txBody>
            <a:bodyPr rtlCol="0" anchor="ctr"/>
            <a:lstStyle/>
            <a:p>
              <a:endParaRPr lang="en-US"/>
            </a:p>
          </p:txBody>
        </p:sp>
        <p:sp>
          <p:nvSpPr>
            <p:cNvPr id="755" name="Freeform 754">
              <a:extLst>
                <a:ext uri="{FF2B5EF4-FFF2-40B4-BE49-F238E27FC236}">
                  <a16:creationId xmlns:a16="http://schemas.microsoft.com/office/drawing/2014/main" id="{AEC3F9BE-E6DC-9A4F-8D47-CAC3AC7FEBCB}"/>
                </a:ext>
              </a:extLst>
            </p:cNvPr>
            <p:cNvSpPr/>
            <p:nvPr userDrawn="1"/>
          </p:nvSpPr>
          <p:spPr>
            <a:xfrm>
              <a:off x="10140762" y="3664618"/>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3 h 120149"/>
                <a:gd name="connsiteX5" fmla="*/ 65752 w 76952"/>
                <a:gd name="connsiteY5" fmla="*/ 117983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3"/>
                  </a:cubicBezTo>
                  <a:lnTo>
                    <a:pt x="65752" y="117983"/>
                  </a:lnTo>
                  <a:cubicBezTo>
                    <a:pt x="56714" y="123413"/>
                    <a:pt x="44062" y="117983"/>
                    <a:pt x="38640" y="108935"/>
                  </a:cubicBezTo>
                  <a:lnTo>
                    <a:pt x="2491" y="29311"/>
                  </a:lnTo>
                  <a:cubicBezTo>
                    <a:pt x="-2931" y="18453"/>
                    <a:pt x="684" y="7595"/>
                    <a:pt x="11528" y="2166"/>
                  </a:cubicBezTo>
                  <a:close/>
                </a:path>
              </a:pathLst>
            </a:custGeom>
            <a:solidFill>
              <a:srgbClr val="549D40"/>
            </a:solidFill>
            <a:ln w="18073" cap="flat">
              <a:noFill/>
              <a:prstDash val="solid"/>
              <a:miter/>
            </a:ln>
          </p:spPr>
          <p:txBody>
            <a:bodyPr rtlCol="0" anchor="ctr"/>
            <a:lstStyle/>
            <a:p>
              <a:endParaRPr lang="en-US"/>
            </a:p>
          </p:txBody>
        </p:sp>
        <p:sp>
          <p:nvSpPr>
            <p:cNvPr id="756" name="Freeform 755">
              <a:extLst>
                <a:ext uri="{FF2B5EF4-FFF2-40B4-BE49-F238E27FC236}">
                  <a16:creationId xmlns:a16="http://schemas.microsoft.com/office/drawing/2014/main" id="{49C79017-95B4-B34D-B225-471F65E924B9}"/>
                </a:ext>
              </a:extLst>
            </p:cNvPr>
            <p:cNvSpPr/>
            <p:nvPr userDrawn="1"/>
          </p:nvSpPr>
          <p:spPr>
            <a:xfrm>
              <a:off x="9838119" y="3966830"/>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89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89" y="90839"/>
                  </a:lnTo>
                  <a:cubicBezTo>
                    <a:pt x="81012" y="99887"/>
                    <a:pt x="75589" y="112554"/>
                    <a:pt x="66552" y="117984"/>
                  </a:cubicBezTo>
                  <a:lnTo>
                    <a:pt x="66552" y="117984"/>
                  </a:lnTo>
                  <a:cubicBezTo>
                    <a:pt x="57515" y="123412"/>
                    <a:pt x="44863" y="117984"/>
                    <a:pt x="39441" y="108935"/>
                  </a:cubicBezTo>
                  <a:lnTo>
                    <a:pt x="3292" y="29311"/>
                  </a:lnTo>
                  <a:cubicBezTo>
                    <a:pt x="-3938" y="18453"/>
                    <a:pt x="1485" y="7595"/>
                    <a:pt x="12329" y="2166"/>
                  </a:cubicBezTo>
                  <a:close/>
                </a:path>
              </a:pathLst>
            </a:custGeom>
            <a:solidFill>
              <a:srgbClr val="549D40"/>
            </a:solidFill>
            <a:ln w="18073" cap="flat">
              <a:noFill/>
              <a:prstDash val="solid"/>
              <a:miter/>
            </a:ln>
          </p:spPr>
          <p:txBody>
            <a:bodyPr rtlCol="0" anchor="ctr"/>
            <a:lstStyle/>
            <a:p>
              <a:endParaRPr lang="en-US"/>
            </a:p>
          </p:txBody>
        </p:sp>
        <p:sp>
          <p:nvSpPr>
            <p:cNvPr id="757" name="Freeform 756">
              <a:extLst>
                <a:ext uri="{FF2B5EF4-FFF2-40B4-BE49-F238E27FC236}">
                  <a16:creationId xmlns:a16="http://schemas.microsoft.com/office/drawing/2014/main" id="{49DC9971-D2D1-4E43-9185-8AAD29DD39DF}"/>
                </a:ext>
              </a:extLst>
            </p:cNvPr>
            <p:cNvSpPr/>
            <p:nvPr userDrawn="1"/>
          </p:nvSpPr>
          <p:spPr>
            <a:xfrm>
              <a:off x="10461363" y="3664776"/>
              <a:ext cx="39763" cy="121445"/>
            </a:xfrm>
            <a:custGeom>
              <a:avLst/>
              <a:gdLst>
                <a:gd name="connsiteX0" fmla="*/ 39763 w 39763"/>
                <a:gd name="connsiteY0" fmla="*/ 20105 h 121445"/>
                <a:gd name="connsiteX1" fmla="*/ 39763 w 39763"/>
                <a:gd name="connsiteY1" fmla="*/ 101539 h 121445"/>
                <a:gd name="connsiteX2" fmla="*/ 19881 w 39763"/>
                <a:gd name="connsiteY2" fmla="*/ 121446 h 121445"/>
                <a:gd name="connsiteX3" fmla="*/ 19881 w 39763"/>
                <a:gd name="connsiteY3" fmla="*/ 121446 h 121445"/>
                <a:gd name="connsiteX4" fmla="*/ 0 w 39763"/>
                <a:gd name="connsiteY4" fmla="*/ 101539 h 121445"/>
                <a:gd name="connsiteX5" fmla="*/ 0 w 39763"/>
                <a:gd name="connsiteY5" fmla="*/ 20105 h 121445"/>
                <a:gd name="connsiteX6" fmla="*/ 19881 w 39763"/>
                <a:gd name="connsiteY6" fmla="*/ 199 h 121445"/>
                <a:gd name="connsiteX7" fmla="*/ 19881 w 39763"/>
                <a:gd name="connsiteY7" fmla="*/ 199 h 121445"/>
                <a:gd name="connsiteX8" fmla="*/ 39763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3" y="20105"/>
                  </a:moveTo>
                  <a:lnTo>
                    <a:pt x="39763" y="101539"/>
                  </a:lnTo>
                  <a:cubicBezTo>
                    <a:pt x="39763" y="112397"/>
                    <a:pt x="30726" y="121446"/>
                    <a:pt x="19881" y="121446"/>
                  </a:cubicBezTo>
                  <a:lnTo>
                    <a:pt x="19881" y="121446"/>
                  </a:lnTo>
                  <a:cubicBezTo>
                    <a:pt x="9037" y="121446"/>
                    <a:pt x="0" y="112397"/>
                    <a:pt x="0" y="101539"/>
                  </a:cubicBezTo>
                  <a:lnTo>
                    <a:pt x="0" y="20105"/>
                  </a:lnTo>
                  <a:cubicBezTo>
                    <a:pt x="0" y="9247"/>
                    <a:pt x="9037" y="199"/>
                    <a:pt x="19881" y="199"/>
                  </a:cubicBezTo>
                  <a:lnTo>
                    <a:pt x="19881" y="199"/>
                  </a:lnTo>
                  <a:cubicBezTo>
                    <a:pt x="30726" y="-1611"/>
                    <a:pt x="39763" y="9247"/>
                    <a:pt x="39763" y="20105"/>
                  </a:cubicBezTo>
                  <a:close/>
                </a:path>
              </a:pathLst>
            </a:custGeom>
            <a:solidFill>
              <a:srgbClr val="549D40"/>
            </a:solidFill>
            <a:ln w="18073" cap="flat">
              <a:noFill/>
              <a:prstDash val="solid"/>
              <a:miter/>
            </a:ln>
          </p:spPr>
          <p:txBody>
            <a:bodyPr rtlCol="0" anchor="ctr"/>
            <a:lstStyle/>
            <a:p>
              <a:endParaRPr lang="en-US"/>
            </a:p>
          </p:txBody>
        </p:sp>
        <p:sp>
          <p:nvSpPr>
            <p:cNvPr id="758" name="Freeform 757">
              <a:extLst>
                <a:ext uri="{FF2B5EF4-FFF2-40B4-BE49-F238E27FC236}">
                  <a16:creationId xmlns:a16="http://schemas.microsoft.com/office/drawing/2014/main" id="{779A6886-0E80-664F-8838-67F8B6B1623B}"/>
                </a:ext>
              </a:extLst>
            </p:cNvPr>
            <p:cNvSpPr/>
            <p:nvPr userDrawn="1"/>
          </p:nvSpPr>
          <p:spPr>
            <a:xfrm>
              <a:off x="10159520" y="3967186"/>
              <a:ext cx="39763" cy="121246"/>
            </a:xfrm>
            <a:custGeom>
              <a:avLst/>
              <a:gdLst>
                <a:gd name="connsiteX0" fmla="*/ 39764 w 39763"/>
                <a:gd name="connsiteY0" fmla="*/ 19906 h 121246"/>
                <a:gd name="connsiteX1" fmla="*/ 39764 w 39763"/>
                <a:gd name="connsiteY1" fmla="*/ 101341 h 121246"/>
                <a:gd name="connsiteX2" fmla="*/ 19882 w 39763"/>
                <a:gd name="connsiteY2" fmla="*/ 121246 h 121246"/>
                <a:gd name="connsiteX3" fmla="*/ 19882 w 39763"/>
                <a:gd name="connsiteY3" fmla="*/ 121246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8"/>
                    <a:pt x="30726" y="121246"/>
                    <a:pt x="19882" y="121246"/>
                  </a:cubicBezTo>
                  <a:lnTo>
                    <a:pt x="19882" y="121246"/>
                  </a:lnTo>
                  <a:cubicBezTo>
                    <a:pt x="9037" y="121246"/>
                    <a:pt x="0" y="112198"/>
                    <a:pt x="0" y="101341"/>
                  </a:cubicBezTo>
                  <a:lnTo>
                    <a:pt x="0" y="19906"/>
                  </a:lnTo>
                  <a:cubicBezTo>
                    <a:pt x="0" y="9048"/>
                    <a:pt x="9037" y="0"/>
                    <a:pt x="19882" y="0"/>
                  </a:cubicBezTo>
                  <a:lnTo>
                    <a:pt x="19882" y="0"/>
                  </a:lnTo>
                  <a:cubicBezTo>
                    <a:pt x="28919" y="0"/>
                    <a:pt x="39764" y="9048"/>
                    <a:pt x="39764" y="19906"/>
                  </a:cubicBezTo>
                  <a:close/>
                </a:path>
              </a:pathLst>
            </a:custGeom>
            <a:solidFill>
              <a:srgbClr val="549D40"/>
            </a:solidFill>
            <a:ln w="18073" cap="flat">
              <a:noFill/>
              <a:prstDash val="solid"/>
              <a:miter/>
            </a:ln>
          </p:spPr>
          <p:txBody>
            <a:bodyPr rtlCol="0" anchor="ctr"/>
            <a:lstStyle/>
            <a:p>
              <a:endParaRPr lang="en-US"/>
            </a:p>
          </p:txBody>
        </p:sp>
        <p:sp>
          <p:nvSpPr>
            <p:cNvPr id="759" name="Freeform 758">
              <a:extLst>
                <a:ext uri="{FF2B5EF4-FFF2-40B4-BE49-F238E27FC236}">
                  <a16:creationId xmlns:a16="http://schemas.microsoft.com/office/drawing/2014/main" id="{F4648811-8B67-CA4B-8468-F64DCB8B03A6}"/>
                </a:ext>
              </a:extLst>
            </p:cNvPr>
            <p:cNvSpPr/>
            <p:nvPr userDrawn="1"/>
          </p:nvSpPr>
          <p:spPr>
            <a:xfrm>
              <a:off x="10443611" y="3966830"/>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4 h 120149"/>
                <a:gd name="connsiteX5" fmla="*/ 66552 w 77753"/>
                <a:gd name="connsiteY5" fmla="*/ 117984 h 120149"/>
                <a:gd name="connsiteX6" fmla="*/ 39441 w 77753"/>
                <a:gd name="connsiteY6" fmla="*/ 108935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9" y="2166"/>
                    <a:pt x="39441" y="11214"/>
                  </a:cubicBezTo>
                  <a:lnTo>
                    <a:pt x="75590" y="90839"/>
                  </a:lnTo>
                  <a:cubicBezTo>
                    <a:pt x="81012" y="99887"/>
                    <a:pt x="75590" y="112554"/>
                    <a:pt x="66552" y="117984"/>
                  </a:cubicBezTo>
                  <a:lnTo>
                    <a:pt x="66552" y="117984"/>
                  </a:lnTo>
                  <a:cubicBezTo>
                    <a:pt x="57515" y="123412"/>
                    <a:pt x="44863" y="117984"/>
                    <a:pt x="39441" y="108935"/>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a:p>
          </p:txBody>
        </p:sp>
        <p:sp>
          <p:nvSpPr>
            <p:cNvPr id="760" name="Freeform 759">
              <a:extLst>
                <a:ext uri="{FF2B5EF4-FFF2-40B4-BE49-F238E27FC236}">
                  <a16:creationId xmlns:a16="http://schemas.microsoft.com/office/drawing/2014/main" id="{A8539124-B1A9-2D47-8E10-1BA915DDA8F3}"/>
                </a:ext>
              </a:extLst>
            </p:cNvPr>
            <p:cNvSpPr/>
            <p:nvPr userDrawn="1"/>
          </p:nvSpPr>
          <p:spPr>
            <a:xfrm>
              <a:off x="10765013" y="3360954"/>
              <a:ext cx="39763" cy="121246"/>
            </a:xfrm>
            <a:custGeom>
              <a:avLst/>
              <a:gdLst>
                <a:gd name="connsiteX0" fmla="*/ 39764 w 39763"/>
                <a:gd name="connsiteY0" fmla="*/ 19906 h 121246"/>
                <a:gd name="connsiteX1" fmla="*/ 39764 w 39763"/>
                <a:gd name="connsiteY1" fmla="*/ 101341 h 121246"/>
                <a:gd name="connsiteX2" fmla="*/ 19882 w 39763"/>
                <a:gd name="connsiteY2" fmla="*/ 121246 h 121246"/>
                <a:gd name="connsiteX3" fmla="*/ 19882 w 39763"/>
                <a:gd name="connsiteY3" fmla="*/ 121246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8"/>
                    <a:pt x="30727" y="121246"/>
                    <a:pt x="19882" y="121246"/>
                  </a:cubicBezTo>
                  <a:lnTo>
                    <a:pt x="19882" y="121246"/>
                  </a:lnTo>
                  <a:cubicBezTo>
                    <a:pt x="9037" y="121246"/>
                    <a:pt x="0" y="112198"/>
                    <a:pt x="0" y="101341"/>
                  </a:cubicBezTo>
                  <a:lnTo>
                    <a:pt x="0" y="19906"/>
                  </a:lnTo>
                  <a:cubicBezTo>
                    <a:pt x="0" y="9048"/>
                    <a:pt x="9037" y="0"/>
                    <a:pt x="19882" y="0"/>
                  </a:cubicBezTo>
                  <a:lnTo>
                    <a:pt x="19882" y="0"/>
                  </a:lnTo>
                  <a:cubicBezTo>
                    <a:pt x="30727" y="0"/>
                    <a:pt x="39764" y="9048"/>
                    <a:pt x="39764" y="19906"/>
                  </a:cubicBezTo>
                  <a:close/>
                </a:path>
              </a:pathLst>
            </a:custGeom>
            <a:solidFill>
              <a:srgbClr val="549D40"/>
            </a:solidFill>
            <a:ln w="18073" cap="flat">
              <a:noFill/>
              <a:prstDash val="solid"/>
              <a:miter/>
            </a:ln>
          </p:spPr>
          <p:txBody>
            <a:bodyPr rtlCol="0" anchor="ctr"/>
            <a:lstStyle/>
            <a:p>
              <a:endParaRPr lang="en-US"/>
            </a:p>
          </p:txBody>
        </p:sp>
        <p:sp>
          <p:nvSpPr>
            <p:cNvPr id="761" name="Freeform 760">
              <a:extLst>
                <a:ext uri="{FF2B5EF4-FFF2-40B4-BE49-F238E27FC236}">
                  <a16:creationId xmlns:a16="http://schemas.microsoft.com/office/drawing/2014/main" id="{B1E1E31C-843D-2B43-ADFA-633537C66D52}"/>
                </a:ext>
              </a:extLst>
            </p:cNvPr>
            <p:cNvSpPr/>
            <p:nvPr userDrawn="1"/>
          </p:nvSpPr>
          <p:spPr>
            <a:xfrm>
              <a:off x="11049104" y="3360597"/>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4 h 120149"/>
                <a:gd name="connsiteX5" fmla="*/ 66552 w 77753"/>
                <a:gd name="connsiteY5" fmla="*/ 117984 h 120149"/>
                <a:gd name="connsiteX6" fmla="*/ 39441 w 77753"/>
                <a:gd name="connsiteY6" fmla="*/ 108935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9" y="2166"/>
                    <a:pt x="39441" y="11214"/>
                  </a:cubicBezTo>
                  <a:lnTo>
                    <a:pt x="75590" y="90839"/>
                  </a:lnTo>
                  <a:cubicBezTo>
                    <a:pt x="81012" y="99887"/>
                    <a:pt x="75590" y="112554"/>
                    <a:pt x="66552" y="117984"/>
                  </a:cubicBezTo>
                  <a:lnTo>
                    <a:pt x="66552" y="117984"/>
                  </a:lnTo>
                  <a:cubicBezTo>
                    <a:pt x="57515" y="123412"/>
                    <a:pt x="44863" y="117984"/>
                    <a:pt x="39441" y="108935"/>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a:p>
          </p:txBody>
        </p:sp>
        <p:sp>
          <p:nvSpPr>
            <p:cNvPr id="762" name="Freeform 761">
              <a:extLst>
                <a:ext uri="{FF2B5EF4-FFF2-40B4-BE49-F238E27FC236}">
                  <a16:creationId xmlns:a16="http://schemas.microsoft.com/office/drawing/2014/main" id="{9AFB7EF6-FD2B-FD49-8BBC-AF127E808972}"/>
                </a:ext>
              </a:extLst>
            </p:cNvPr>
            <p:cNvSpPr/>
            <p:nvPr userDrawn="1"/>
          </p:nvSpPr>
          <p:spPr>
            <a:xfrm>
              <a:off x="10746254" y="3664618"/>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3 h 120149"/>
                <a:gd name="connsiteX5" fmla="*/ 65752 w 76952"/>
                <a:gd name="connsiteY5" fmla="*/ 117983 h 120149"/>
                <a:gd name="connsiteX6" fmla="*/ 38640 w 76952"/>
                <a:gd name="connsiteY6" fmla="*/ 108935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3"/>
                  </a:cubicBezTo>
                  <a:lnTo>
                    <a:pt x="65752" y="117983"/>
                  </a:lnTo>
                  <a:cubicBezTo>
                    <a:pt x="56715" y="123413"/>
                    <a:pt x="44062" y="117983"/>
                    <a:pt x="38640" y="108935"/>
                  </a:cubicBezTo>
                  <a:lnTo>
                    <a:pt x="2491" y="29311"/>
                  </a:lnTo>
                  <a:cubicBezTo>
                    <a:pt x="-2931" y="18453"/>
                    <a:pt x="684" y="7595"/>
                    <a:pt x="11529" y="2166"/>
                  </a:cubicBezTo>
                  <a:close/>
                </a:path>
              </a:pathLst>
            </a:custGeom>
            <a:solidFill>
              <a:srgbClr val="549D40"/>
            </a:solidFill>
            <a:ln w="18073" cap="flat">
              <a:noFill/>
              <a:prstDash val="solid"/>
              <a:miter/>
            </a:ln>
          </p:spPr>
          <p:txBody>
            <a:bodyPr rtlCol="0" anchor="ctr"/>
            <a:lstStyle/>
            <a:p>
              <a:endParaRPr lang="en-US"/>
            </a:p>
          </p:txBody>
        </p:sp>
        <p:sp>
          <p:nvSpPr>
            <p:cNvPr id="763" name="Freeform 762">
              <a:extLst>
                <a:ext uri="{FF2B5EF4-FFF2-40B4-BE49-F238E27FC236}">
                  <a16:creationId xmlns:a16="http://schemas.microsoft.com/office/drawing/2014/main" id="{A6787B30-C3A9-F14A-8F95-6C2B175ECBBC}"/>
                </a:ext>
              </a:extLst>
            </p:cNvPr>
            <p:cNvSpPr/>
            <p:nvPr userDrawn="1"/>
          </p:nvSpPr>
          <p:spPr>
            <a:xfrm>
              <a:off x="11049104" y="3664618"/>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3 h 120149"/>
                <a:gd name="connsiteX5" fmla="*/ 66552 w 77753"/>
                <a:gd name="connsiteY5" fmla="*/ 117983 h 120149"/>
                <a:gd name="connsiteX6" fmla="*/ 39441 w 77753"/>
                <a:gd name="connsiteY6" fmla="*/ 108935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9"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a:p>
          </p:txBody>
        </p:sp>
        <p:sp>
          <p:nvSpPr>
            <p:cNvPr id="764" name="Freeform 763">
              <a:extLst>
                <a:ext uri="{FF2B5EF4-FFF2-40B4-BE49-F238E27FC236}">
                  <a16:creationId xmlns:a16="http://schemas.microsoft.com/office/drawing/2014/main" id="{AABA6F89-4D89-B747-9B57-D04CAD882FF2}"/>
                </a:ext>
              </a:extLst>
            </p:cNvPr>
            <p:cNvSpPr/>
            <p:nvPr userDrawn="1"/>
          </p:nvSpPr>
          <p:spPr>
            <a:xfrm>
              <a:off x="10746254" y="3966830"/>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4"/>
                    <a:pt x="65752" y="117984"/>
                  </a:cubicBezTo>
                  <a:lnTo>
                    <a:pt x="65752" y="117984"/>
                  </a:lnTo>
                  <a:cubicBezTo>
                    <a:pt x="56715" y="123412"/>
                    <a:pt x="44062" y="117984"/>
                    <a:pt x="38640" y="108935"/>
                  </a:cubicBezTo>
                  <a:lnTo>
                    <a:pt x="2491" y="29311"/>
                  </a:lnTo>
                  <a:cubicBezTo>
                    <a:pt x="-2931" y="18453"/>
                    <a:pt x="684" y="7595"/>
                    <a:pt x="11529" y="2166"/>
                  </a:cubicBezTo>
                  <a:close/>
                </a:path>
              </a:pathLst>
            </a:custGeom>
            <a:solidFill>
              <a:srgbClr val="549D40"/>
            </a:solidFill>
            <a:ln w="18073" cap="flat">
              <a:noFill/>
              <a:prstDash val="solid"/>
              <a:miter/>
            </a:ln>
          </p:spPr>
          <p:txBody>
            <a:bodyPr rtlCol="0" anchor="ctr"/>
            <a:lstStyle/>
            <a:p>
              <a:endParaRPr lang="en-US"/>
            </a:p>
          </p:txBody>
        </p:sp>
        <p:sp>
          <p:nvSpPr>
            <p:cNvPr id="765" name="Freeform 764">
              <a:extLst>
                <a:ext uri="{FF2B5EF4-FFF2-40B4-BE49-F238E27FC236}">
                  <a16:creationId xmlns:a16="http://schemas.microsoft.com/office/drawing/2014/main" id="{726AFFF4-92E2-454F-A376-14259D7F0FA0}"/>
                </a:ext>
              </a:extLst>
            </p:cNvPr>
            <p:cNvSpPr/>
            <p:nvPr userDrawn="1"/>
          </p:nvSpPr>
          <p:spPr>
            <a:xfrm>
              <a:off x="11068662" y="3967186"/>
              <a:ext cx="39763" cy="121246"/>
            </a:xfrm>
            <a:custGeom>
              <a:avLst/>
              <a:gdLst>
                <a:gd name="connsiteX0" fmla="*/ 39764 w 39763"/>
                <a:gd name="connsiteY0" fmla="*/ 19906 h 121246"/>
                <a:gd name="connsiteX1" fmla="*/ 39764 w 39763"/>
                <a:gd name="connsiteY1" fmla="*/ 101341 h 121246"/>
                <a:gd name="connsiteX2" fmla="*/ 19882 w 39763"/>
                <a:gd name="connsiteY2" fmla="*/ 121246 h 121246"/>
                <a:gd name="connsiteX3" fmla="*/ 19882 w 39763"/>
                <a:gd name="connsiteY3" fmla="*/ 121246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8"/>
                    <a:pt x="30727" y="121246"/>
                    <a:pt x="19882" y="121246"/>
                  </a:cubicBezTo>
                  <a:lnTo>
                    <a:pt x="19882" y="121246"/>
                  </a:lnTo>
                  <a:cubicBezTo>
                    <a:pt x="9037" y="121246"/>
                    <a:pt x="0" y="112198"/>
                    <a:pt x="0" y="101341"/>
                  </a:cubicBezTo>
                  <a:lnTo>
                    <a:pt x="0" y="19906"/>
                  </a:lnTo>
                  <a:cubicBezTo>
                    <a:pt x="0" y="9048"/>
                    <a:pt x="9037" y="0"/>
                    <a:pt x="19882" y="0"/>
                  </a:cubicBezTo>
                  <a:lnTo>
                    <a:pt x="19882" y="0"/>
                  </a:lnTo>
                  <a:cubicBezTo>
                    <a:pt x="28919" y="0"/>
                    <a:pt x="39764" y="9048"/>
                    <a:pt x="39764" y="19906"/>
                  </a:cubicBezTo>
                  <a:close/>
                </a:path>
              </a:pathLst>
            </a:custGeom>
            <a:solidFill>
              <a:srgbClr val="549D40"/>
            </a:solidFill>
            <a:ln w="18073" cap="flat">
              <a:noFill/>
              <a:prstDash val="solid"/>
              <a:miter/>
            </a:ln>
          </p:spPr>
          <p:txBody>
            <a:bodyPr rtlCol="0" anchor="ctr"/>
            <a:lstStyle/>
            <a:p>
              <a:endParaRPr lang="en-US"/>
            </a:p>
          </p:txBody>
        </p:sp>
        <p:sp>
          <p:nvSpPr>
            <p:cNvPr id="766" name="Freeform 765">
              <a:extLst>
                <a:ext uri="{FF2B5EF4-FFF2-40B4-BE49-F238E27FC236}">
                  <a16:creationId xmlns:a16="http://schemas.microsoft.com/office/drawing/2014/main" id="{F8C74124-D7C2-B445-9C6D-3E21C171C0AD}"/>
                </a:ext>
              </a:extLst>
            </p:cNvPr>
            <p:cNvSpPr/>
            <p:nvPr userDrawn="1"/>
          </p:nvSpPr>
          <p:spPr>
            <a:xfrm>
              <a:off x="7094101" y="4274827"/>
              <a:ext cx="39763" cy="117627"/>
            </a:xfrm>
            <a:custGeom>
              <a:avLst/>
              <a:gdLst>
                <a:gd name="connsiteX0" fmla="*/ 30726 w 39763"/>
                <a:gd name="connsiteY0" fmla="*/ 0 h 117627"/>
                <a:gd name="connsiteX1" fmla="*/ 39764 w 39763"/>
                <a:gd name="connsiteY1" fmla="*/ 16287 h 117627"/>
                <a:gd name="connsiteX2" fmla="*/ 39764 w 39763"/>
                <a:gd name="connsiteY2" fmla="*/ 97721 h 117627"/>
                <a:gd name="connsiteX3" fmla="*/ 19882 w 39763"/>
                <a:gd name="connsiteY3" fmla="*/ 117627 h 117627"/>
                <a:gd name="connsiteX4" fmla="*/ 19882 w 39763"/>
                <a:gd name="connsiteY4" fmla="*/ 117627 h 117627"/>
                <a:gd name="connsiteX5" fmla="*/ 0 w 39763"/>
                <a:gd name="connsiteY5" fmla="*/ 97721 h 117627"/>
                <a:gd name="connsiteX6" fmla="*/ 0 w 39763"/>
                <a:gd name="connsiteY6" fmla="*/ 66957 h 117627"/>
                <a:gd name="connsiteX7" fmla="*/ 30726 w 39763"/>
                <a:gd name="connsiteY7" fmla="*/ 0 h 11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763" h="117627">
                  <a:moveTo>
                    <a:pt x="30726" y="0"/>
                  </a:moveTo>
                  <a:cubicBezTo>
                    <a:pt x="36149" y="3619"/>
                    <a:pt x="39764" y="9048"/>
                    <a:pt x="39764" y="16287"/>
                  </a:cubicBezTo>
                  <a:lnTo>
                    <a:pt x="39764" y="97721"/>
                  </a:lnTo>
                  <a:cubicBezTo>
                    <a:pt x="39764" y="108579"/>
                    <a:pt x="30726" y="117627"/>
                    <a:pt x="19882" y="117627"/>
                  </a:cubicBezTo>
                  <a:lnTo>
                    <a:pt x="19882" y="117627"/>
                  </a:lnTo>
                  <a:cubicBezTo>
                    <a:pt x="9037" y="117627"/>
                    <a:pt x="0" y="108579"/>
                    <a:pt x="0" y="97721"/>
                  </a:cubicBezTo>
                  <a:lnTo>
                    <a:pt x="0" y="66957"/>
                  </a:lnTo>
                  <a:lnTo>
                    <a:pt x="30726" y="0"/>
                  </a:lnTo>
                  <a:close/>
                </a:path>
              </a:pathLst>
            </a:custGeom>
            <a:solidFill>
              <a:srgbClr val="549D40"/>
            </a:solidFill>
            <a:ln w="18073" cap="flat">
              <a:noFill/>
              <a:prstDash val="solid"/>
              <a:miter/>
            </a:ln>
          </p:spPr>
          <p:txBody>
            <a:bodyPr rtlCol="0" anchor="ctr"/>
            <a:lstStyle/>
            <a:p>
              <a:endParaRPr lang="en-US"/>
            </a:p>
          </p:txBody>
        </p:sp>
        <p:sp>
          <p:nvSpPr>
            <p:cNvPr id="767" name="Freeform 766">
              <a:extLst>
                <a:ext uri="{FF2B5EF4-FFF2-40B4-BE49-F238E27FC236}">
                  <a16:creationId xmlns:a16="http://schemas.microsoft.com/office/drawing/2014/main" id="{782692F4-F114-AD4D-965B-98A621AF9182}"/>
                </a:ext>
              </a:extLst>
            </p:cNvPr>
            <p:cNvSpPr/>
            <p:nvPr userDrawn="1"/>
          </p:nvSpPr>
          <p:spPr>
            <a:xfrm>
              <a:off x="7414341" y="4270851"/>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3 h 120149"/>
                <a:gd name="connsiteX5" fmla="*/ 66552 w 77752"/>
                <a:gd name="connsiteY5" fmla="*/ 117983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a:p>
          </p:txBody>
        </p:sp>
        <p:sp>
          <p:nvSpPr>
            <p:cNvPr id="768" name="Freeform 767">
              <a:extLst>
                <a:ext uri="{FF2B5EF4-FFF2-40B4-BE49-F238E27FC236}">
                  <a16:creationId xmlns:a16="http://schemas.microsoft.com/office/drawing/2014/main" id="{C482FBF5-B40A-E041-B0B5-44D4D1BA5D67}"/>
                </a:ext>
              </a:extLst>
            </p:cNvPr>
            <p:cNvSpPr/>
            <p:nvPr userDrawn="1"/>
          </p:nvSpPr>
          <p:spPr>
            <a:xfrm>
              <a:off x="7716984" y="4270851"/>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3 h 120149"/>
                <a:gd name="connsiteX5" fmla="*/ 65752 w 76952"/>
                <a:gd name="connsiteY5" fmla="*/ 117983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3"/>
                  </a:cubicBezTo>
                  <a:lnTo>
                    <a:pt x="65752" y="117983"/>
                  </a:lnTo>
                  <a:cubicBezTo>
                    <a:pt x="56714" y="123413"/>
                    <a:pt x="44062" y="117983"/>
                    <a:pt x="38640" y="108935"/>
                  </a:cubicBezTo>
                  <a:lnTo>
                    <a:pt x="2491" y="29311"/>
                  </a:lnTo>
                  <a:cubicBezTo>
                    <a:pt x="-2931" y="18453"/>
                    <a:pt x="684" y="7595"/>
                    <a:pt x="11528" y="2166"/>
                  </a:cubicBezTo>
                  <a:close/>
                </a:path>
              </a:pathLst>
            </a:custGeom>
            <a:solidFill>
              <a:srgbClr val="549D40"/>
            </a:solidFill>
            <a:ln w="18073" cap="flat">
              <a:noFill/>
              <a:prstDash val="solid"/>
              <a:miter/>
            </a:ln>
          </p:spPr>
          <p:txBody>
            <a:bodyPr rtlCol="0" anchor="ctr"/>
            <a:lstStyle/>
            <a:p>
              <a:endParaRPr lang="en-US"/>
            </a:p>
          </p:txBody>
        </p:sp>
        <p:sp>
          <p:nvSpPr>
            <p:cNvPr id="769" name="Freeform 768">
              <a:extLst>
                <a:ext uri="{FF2B5EF4-FFF2-40B4-BE49-F238E27FC236}">
                  <a16:creationId xmlns:a16="http://schemas.microsoft.com/office/drawing/2014/main" id="{1347C2B4-3053-7C42-B53D-7185D38EBAD9}"/>
                </a:ext>
              </a:extLst>
            </p:cNvPr>
            <p:cNvSpPr/>
            <p:nvPr userDrawn="1"/>
          </p:nvSpPr>
          <p:spPr>
            <a:xfrm>
              <a:off x="7093418" y="4574872"/>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6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6"/>
                  </a:cubicBezTo>
                  <a:lnTo>
                    <a:pt x="2491" y="29311"/>
                  </a:lnTo>
                  <a:cubicBezTo>
                    <a:pt x="-2931" y="16643"/>
                    <a:pt x="684" y="5785"/>
                    <a:pt x="11528" y="2166"/>
                  </a:cubicBezTo>
                  <a:close/>
                </a:path>
              </a:pathLst>
            </a:custGeom>
            <a:solidFill>
              <a:srgbClr val="549D40"/>
            </a:solidFill>
            <a:ln w="18073" cap="flat">
              <a:noFill/>
              <a:prstDash val="solid"/>
              <a:miter/>
            </a:ln>
          </p:spPr>
          <p:txBody>
            <a:bodyPr rtlCol="0" anchor="ctr"/>
            <a:lstStyle/>
            <a:p>
              <a:endParaRPr lang="en-US"/>
            </a:p>
          </p:txBody>
        </p:sp>
        <p:sp>
          <p:nvSpPr>
            <p:cNvPr id="770" name="Freeform 769">
              <a:extLst>
                <a:ext uri="{FF2B5EF4-FFF2-40B4-BE49-F238E27FC236}">
                  <a16:creationId xmlns:a16="http://schemas.microsoft.com/office/drawing/2014/main" id="{AEBF30C9-DA7A-3B4B-ACEF-1C78B8245CF7}"/>
                </a:ext>
              </a:extLst>
            </p:cNvPr>
            <p:cNvSpPr/>
            <p:nvPr userDrawn="1"/>
          </p:nvSpPr>
          <p:spPr>
            <a:xfrm>
              <a:off x="7414341" y="4574872"/>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6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6643"/>
                    <a:pt x="1484" y="5785"/>
                    <a:pt x="12329" y="2166"/>
                  </a:cubicBezTo>
                  <a:close/>
                </a:path>
              </a:pathLst>
            </a:custGeom>
            <a:solidFill>
              <a:srgbClr val="549D40"/>
            </a:solidFill>
            <a:ln w="18073" cap="flat">
              <a:noFill/>
              <a:prstDash val="solid"/>
              <a:miter/>
            </a:ln>
          </p:spPr>
          <p:txBody>
            <a:bodyPr rtlCol="0" anchor="ctr"/>
            <a:lstStyle/>
            <a:p>
              <a:endParaRPr lang="en-US"/>
            </a:p>
          </p:txBody>
        </p:sp>
        <p:sp>
          <p:nvSpPr>
            <p:cNvPr id="771" name="Freeform 770">
              <a:extLst>
                <a:ext uri="{FF2B5EF4-FFF2-40B4-BE49-F238E27FC236}">
                  <a16:creationId xmlns:a16="http://schemas.microsoft.com/office/drawing/2014/main" id="{4597B1EC-04C4-1844-808C-5A6900772951}"/>
                </a:ext>
              </a:extLst>
            </p:cNvPr>
            <p:cNvSpPr/>
            <p:nvPr userDrawn="1"/>
          </p:nvSpPr>
          <p:spPr>
            <a:xfrm>
              <a:off x="7111492" y="4877084"/>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3 h 120149"/>
                <a:gd name="connsiteX5" fmla="*/ 65752 w 76952"/>
                <a:gd name="connsiteY5" fmla="*/ 117983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3"/>
                  </a:cubicBezTo>
                  <a:lnTo>
                    <a:pt x="65752" y="117983"/>
                  </a:lnTo>
                  <a:cubicBezTo>
                    <a:pt x="56714" y="123413"/>
                    <a:pt x="44062" y="117983"/>
                    <a:pt x="38640" y="108935"/>
                  </a:cubicBezTo>
                  <a:lnTo>
                    <a:pt x="2491" y="29311"/>
                  </a:lnTo>
                  <a:cubicBezTo>
                    <a:pt x="-2931" y="18453"/>
                    <a:pt x="684" y="7595"/>
                    <a:pt x="11528" y="2166"/>
                  </a:cubicBezTo>
                  <a:close/>
                </a:path>
              </a:pathLst>
            </a:custGeom>
            <a:solidFill>
              <a:srgbClr val="549D40"/>
            </a:solidFill>
            <a:ln w="18073" cap="flat">
              <a:noFill/>
              <a:prstDash val="solid"/>
              <a:miter/>
            </a:ln>
          </p:spPr>
          <p:txBody>
            <a:bodyPr rtlCol="0" anchor="ctr"/>
            <a:lstStyle/>
            <a:p>
              <a:endParaRPr lang="en-US"/>
            </a:p>
          </p:txBody>
        </p:sp>
        <p:sp>
          <p:nvSpPr>
            <p:cNvPr id="772" name="Freeform 771">
              <a:extLst>
                <a:ext uri="{FF2B5EF4-FFF2-40B4-BE49-F238E27FC236}">
                  <a16:creationId xmlns:a16="http://schemas.microsoft.com/office/drawing/2014/main" id="{A29AEC13-9CBB-ED48-8D68-D6759FED60BE}"/>
                </a:ext>
              </a:extLst>
            </p:cNvPr>
            <p:cNvSpPr/>
            <p:nvPr userDrawn="1"/>
          </p:nvSpPr>
          <p:spPr>
            <a:xfrm>
              <a:off x="7735743" y="4575030"/>
              <a:ext cx="39763" cy="121445"/>
            </a:xfrm>
            <a:custGeom>
              <a:avLst/>
              <a:gdLst>
                <a:gd name="connsiteX0" fmla="*/ 39764 w 39763"/>
                <a:gd name="connsiteY0" fmla="*/ 20105 h 121445"/>
                <a:gd name="connsiteX1" fmla="*/ 39764 w 39763"/>
                <a:gd name="connsiteY1" fmla="*/ 101539 h 121445"/>
                <a:gd name="connsiteX2" fmla="*/ 19882 w 39763"/>
                <a:gd name="connsiteY2" fmla="*/ 121445 h 121445"/>
                <a:gd name="connsiteX3" fmla="*/ 19882 w 39763"/>
                <a:gd name="connsiteY3" fmla="*/ 121445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6" y="121445"/>
                    <a:pt x="19882" y="121445"/>
                  </a:cubicBezTo>
                  <a:lnTo>
                    <a:pt x="19882" y="121445"/>
                  </a:lnTo>
                  <a:cubicBezTo>
                    <a:pt x="9037" y="121445"/>
                    <a:pt x="0" y="112397"/>
                    <a:pt x="0" y="101539"/>
                  </a:cubicBezTo>
                  <a:lnTo>
                    <a:pt x="0" y="20105"/>
                  </a:lnTo>
                  <a:cubicBezTo>
                    <a:pt x="0" y="9247"/>
                    <a:pt x="9037" y="199"/>
                    <a:pt x="19882" y="199"/>
                  </a:cubicBezTo>
                  <a:lnTo>
                    <a:pt x="19882" y="199"/>
                  </a:lnTo>
                  <a:cubicBezTo>
                    <a:pt x="30726" y="-1611"/>
                    <a:pt x="39764" y="9247"/>
                    <a:pt x="39764" y="20105"/>
                  </a:cubicBezTo>
                  <a:close/>
                </a:path>
              </a:pathLst>
            </a:custGeom>
            <a:solidFill>
              <a:srgbClr val="549D40"/>
            </a:solidFill>
            <a:ln w="18073" cap="flat">
              <a:noFill/>
              <a:prstDash val="solid"/>
              <a:miter/>
            </a:ln>
          </p:spPr>
          <p:txBody>
            <a:bodyPr rtlCol="0" anchor="ctr"/>
            <a:lstStyle/>
            <a:p>
              <a:endParaRPr lang="en-US"/>
            </a:p>
          </p:txBody>
        </p:sp>
        <p:sp>
          <p:nvSpPr>
            <p:cNvPr id="773" name="Freeform 772">
              <a:extLst>
                <a:ext uri="{FF2B5EF4-FFF2-40B4-BE49-F238E27FC236}">
                  <a16:creationId xmlns:a16="http://schemas.microsoft.com/office/drawing/2014/main" id="{6A9C7EF7-33BA-3A49-AC72-0B84C2500FB8}"/>
                </a:ext>
              </a:extLst>
            </p:cNvPr>
            <p:cNvSpPr/>
            <p:nvPr userDrawn="1"/>
          </p:nvSpPr>
          <p:spPr>
            <a:xfrm>
              <a:off x="7432093" y="4877440"/>
              <a:ext cx="39763" cy="121246"/>
            </a:xfrm>
            <a:custGeom>
              <a:avLst/>
              <a:gdLst>
                <a:gd name="connsiteX0" fmla="*/ 39764 w 39763"/>
                <a:gd name="connsiteY0" fmla="*/ 19906 h 121246"/>
                <a:gd name="connsiteX1" fmla="*/ 39764 w 39763"/>
                <a:gd name="connsiteY1" fmla="*/ 101341 h 121246"/>
                <a:gd name="connsiteX2" fmla="*/ 19882 w 39763"/>
                <a:gd name="connsiteY2" fmla="*/ 121247 h 121246"/>
                <a:gd name="connsiteX3" fmla="*/ 19882 w 39763"/>
                <a:gd name="connsiteY3" fmla="*/ 121247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9"/>
                    <a:pt x="30727" y="121247"/>
                    <a:pt x="19882" y="121247"/>
                  </a:cubicBezTo>
                  <a:lnTo>
                    <a:pt x="19882" y="121247"/>
                  </a:lnTo>
                  <a:cubicBezTo>
                    <a:pt x="9037" y="121247"/>
                    <a:pt x="0" y="112199"/>
                    <a:pt x="0" y="101341"/>
                  </a:cubicBezTo>
                  <a:lnTo>
                    <a:pt x="0" y="19906"/>
                  </a:lnTo>
                  <a:cubicBezTo>
                    <a:pt x="0" y="9048"/>
                    <a:pt x="9037" y="0"/>
                    <a:pt x="19882" y="0"/>
                  </a:cubicBezTo>
                  <a:lnTo>
                    <a:pt x="19882" y="0"/>
                  </a:lnTo>
                  <a:cubicBezTo>
                    <a:pt x="30727" y="0"/>
                    <a:pt x="39764" y="9048"/>
                    <a:pt x="39764" y="19906"/>
                  </a:cubicBezTo>
                  <a:close/>
                </a:path>
              </a:pathLst>
            </a:custGeom>
            <a:solidFill>
              <a:srgbClr val="549D40"/>
            </a:solidFill>
            <a:ln w="18073" cap="flat">
              <a:noFill/>
              <a:prstDash val="solid"/>
              <a:miter/>
            </a:ln>
          </p:spPr>
          <p:txBody>
            <a:bodyPr rtlCol="0" anchor="ctr"/>
            <a:lstStyle/>
            <a:p>
              <a:endParaRPr lang="en-US"/>
            </a:p>
          </p:txBody>
        </p:sp>
        <p:sp>
          <p:nvSpPr>
            <p:cNvPr id="774" name="Freeform 773">
              <a:extLst>
                <a:ext uri="{FF2B5EF4-FFF2-40B4-BE49-F238E27FC236}">
                  <a16:creationId xmlns:a16="http://schemas.microsoft.com/office/drawing/2014/main" id="{4A0E882D-15D2-E741-85FB-75A7EF171F77}"/>
                </a:ext>
              </a:extLst>
            </p:cNvPr>
            <p:cNvSpPr/>
            <p:nvPr userDrawn="1"/>
          </p:nvSpPr>
          <p:spPr>
            <a:xfrm>
              <a:off x="7716984" y="4877084"/>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3 h 120149"/>
                <a:gd name="connsiteX5" fmla="*/ 65752 w 76952"/>
                <a:gd name="connsiteY5" fmla="*/ 117983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3"/>
                  </a:cubicBezTo>
                  <a:lnTo>
                    <a:pt x="65752" y="117983"/>
                  </a:lnTo>
                  <a:cubicBezTo>
                    <a:pt x="56714" y="123413"/>
                    <a:pt x="44062" y="117983"/>
                    <a:pt x="38640" y="108935"/>
                  </a:cubicBezTo>
                  <a:lnTo>
                    <a:pt x="2491" y="29311"/>
                  </a:lnTo>
                  <a:cubicBezTo>
                    <a:pt x="-2931" y="18453"/>
                    <a:pt x="684" y="7595"/>
                    <a:pt x="11528" y="2166"/>
                  </a:cubicBezTo>
                  <a:close/>
                </a:path>
              </a:pathLst>
            </a:custGeom>
            <a:solidFill>
              <a:srgbClr val="549D40"/>
            </a:solidFill>
            <a:ln w="18073" cap="flat">
              <a:noFill/>
              <a:prstDash val="solid"/>
              <a:miter/>
            </a:ln>
          </p:spPr>
          <p:txBody>
            <a:bodyPr rtlCol="0" anchor="ctr"/>
            <a:lstStyle/>
            <a:p>
              <a:endParaRPr lang="en-US"/>
            </a:p>
          </p:txBody>
        </p:sp>
        <p:sp>
          <p:nvSpPr>
            <p:cNvPr id="775" name="Freeform 774">
              <a:extLst>
                <a:ext uri="{FF2B5EF4-FFF2-40B4-BE49-F238E27FC236}">
                  <a16:creationId xmlns:a16="http://schemas.microsoft.com/office/drawing/2014/main" id="{C50C873F-BCD2-D24D-8541-E5FBC8497DCF}"/>
                </a:ext>
              </a:extLst>
            </p:cNvPr>
            <p:cNvSpPr/>
            <p:nvPr userDrawn="1"/>
          </p:nvSpPr>
          <p:spPr>
            <a:xfrm>
              <a:off x="8039393" y="4271207"/>
              <a:ext cx="39763" cy="121246"/>
            </a:xfrm>
            <a:custGeom>
              <a:avLst/>
              <a:gdLst>
                <a:gd name="connsiteX0" fmla="*/ 39764 w 39763"/>
                <a:gd name="connsiteY0" fmla="*/ 19906 h 121246"/>
                <a:gd name="connsiteX1" fmla="*/ 39764 w 39763"/>
                <a:gd name="connsiteY1" fmla="*/ 101341 h 121246"/>
                <a:gd name="connsiteX2" fmla="*/ 19882 w 39763"/>
                <a:gd name="connsiteY2" fmla="*/ 121247 h 121246"/>
                <a:gd name="connsiteX3" fmla="*/ 19882 w 39763"/>
                <a:gd name="connsiteY3" fmla="*/ 121247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9"/>
                    <a:pt x="30726" y="121247"/>
                    <a:pt x="19882" y="121247"/>
                  </a:cubicBezTo>
                  <a:lnTo>
                    <a:pt x="19882" y="121247"/>
                  </a:lnTo>
                  <a:cubicBezTo>
                    <a:pt x="9037" y="121247"/>
                    <a:pt x="0" y="112199"/>
                    <a:pt x="0" y="101341"/>
                  </a:cubicBezTo>
                  <a:lnTo>
                    <a:pt x="0" y="19906"/>
                  </a:lnTo>
                  <a:cubicBezTo>
                    <a:pt x="0" y="9048"/>
                    <a:pt x="9037" y="0"/>
                    <a:pt x="19882" y="0"/>
                  </a:cubicBezTo>
                  <a:lnTo>
                    <a:pt x="19882" y="0"/>
                  </a:lnTo>
                  <a:cubicBezTo>
                    <a:pt x="28919" y="0"/>
                    <a:pt x="39764" y="9048"/>
                    <a:pt x="39764" y="19906"/>
                  </a:cubicBezTo>
                  <a:close/>
                </a:path>
              </a:pathLst>
            </a:custGeom>
            <a:solidFill>
              <a:srgbClr val="549D40"/>
            </a:solidFill>
            <a:ln w="18073" cap="flat">
              <a:noFill/>
              <a:prstDash val="solid"/>
              <a:miter/>
            </a:ln>
          </p:spPr>
          <p:txBody>
            <a:bodyPr rtlCol="0" anchor="ctr"/>
            <a:lstStyle/>
            <a:p>
              <a:endParaRPr lang="en-US"/>
            </a:p>
          </p:txBody>
        </p:sp>
        <p:sp>
          <p:nvSpPr>
            <p:cNvPr id="776" name="Freeform 775">
              <a:extLst>
                <a:ext uri="{FF2B5EF4-FFF2-40B4-BE49-F238E27FC236}">
                  <a16:creationId xmlns:a16="http://schemas.microsoft.com/office/drawing/2014/main" id="{DB117C07-5E0C-A64C-A0E3-DC4BC39CD9D0}"/>
                </a:ext>
              </a:extLst>
            </p:cNvPr>
            <p:cNvSpPr/>
            <p:nvPr userDrawn="1"/>
          </p:nvSpPr>
          <p:spPr>
            <a:xfrm>
              <a:off x="8323484" y="4270851"/>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3 h 120149"/>
                <a:gd name="connsiteX5" fmla="*/ 66552 w 77752"/>
                <a:gd name="connsiteY5" fmla="*/ 117983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a:p>
          </p:txBody>
        </p:sp>
        <p:sp>
          <p:nvSpPr>
            <p:cNvPr id="777" name="Freeform 776">
              <a:extLst>
                <a:ext uri="{FF2B5EF4-FFF2-40B4-BE49-F238E27FC236}">
                  <a16:creationId xmlns:a16="http://schemas.microsoft.com/office/drawing/2014/main" id="{2E791E91-DEE1-5742-863E-343C02E67652}"/>
                </a:ext>
              </a:extLst>
            </p:cNvPr>
            <p:cNvSpPr/>
            <p:nvPr userDrawn="1"/>
          </p:nvSpPr>
          <p:spPr>
            <a:xfrm>
              <a:off x="8626127" y="4270851"/>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3 h 120149"/>
                <a:gd name="connsiteX5" fmla="*/ 65752 w 76952"/>
                <a:gd name="connsiteY5" fmla="*/ 117983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3"/>
                  </a:cubicBezTo>
                  <a:lnTo>
                    <a:pt x="65752" y="117983"/>
                  </a:lnTo>
                  <a:cubicBezTo>
                    <a:pt x="56714" y="123413"/>
                    <a:pt x="44062" y="117983"/>
                    <a:pt x="38640" y="108935"/>
                  </a:cubicBezTo>
                  <a:lnTo>
                    <a:pt x="2491" y="29311"/>
                  </a:lnTo>
                  <a:cubicBezTo>
                    <a:pt x="-2931" y="18453"/>
                    <a:pt x="684" y="7595"/>
                    <a:pt x="11528" y="2166"/>
                  </a:cubicBezTo>
                  <a:close/>
                </a:path>
              </a:pathLst>
            </a:custGeom>
            <a:solidFill>
              <a:srgbClr val="549D40"/>
            </a:solidFill>
            <a:ln w="18073" cap="flat">
              <a:noFill/>
              <a:prstDash val="solid"/>
              <a:miter/>
            </a:ln>
          </p:spPr>
          <p:txBody>
            <a:bodyPr rtlCol="0" anchor="ctr"/>
            <a:lstStyle/>
            <a:p>
              <a:endParaRPr lang="en-US"/>
            </a:p>
          </p:txBody>
        </p:sp>
        <p:sp>
          <p:nvSpPr>
            <p:cNvPr id="778" name="Freeform 777">
              <a:extLst>
                <a:ext uri="{FF2B5EF4-FFF2-40B4-BE49-F238E27FC236}">
                  <a16:creationId xmlns:a16="http://schemas.microsoft.com/office/drawing/2014/main" id="{4F0D929B-1A2E-6149-BEC5-DBEEE22BFB3C}"/>
                </a:ext>
              </a:extLst>
            </p:cNvPr>
            <p:cNvSpPr/>
            <p:nvPr userDrawn="1"/>
          </p:nvSpPr>
          <p:spPr>
            <a:xfrm>
              <a:off x="8019834" y="4574872"/>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4 h 120149"/>
                <a:gd name="connsiteX5" fmla="*/ 66552 w 77753"/>
                <a:gd name="connsiteY5" fmla="*/ 117984 h 120149"/>
                <a:gd name="connsiteX6" fmla="*/ 39441 w 77753"/>
                <a:gd name="connsiteY6" fmla="*/ 108936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6643"/>
                    <a:pt x="1484" y="5785"/>
                    <a:pt x="12329" y="2166"/>
                  </a:cubicBezTo>
                  <a:close/>
                </a:path>
              </a:pathLst>
            </a:custGeom>
            <a:solidFill>
              <a:srgbClr val="549D40"/>
            </a:solidFill>
            <a:ln w="18073" cap="flat">
              <a:noFill/>
              <a:prstDash val="solid"/>
              <a:miter/>
            </a:ln>
          </p:spPr>
          <p:txBody>
            <a:bodyPr rtlCol="0" anchor="ctr"/>
            <a:lstStyle/>
            <a:p>
              <a:endParaRPr lang="en-US"/>
            </a:p>
          </p:txBody>
        </p:sp>
        <p:sp>
          <p:nvSpPr>
            <p:cNvPr id="779" name="Freeform 778">
              <a:extLst>
                <a:ext uri="{FF2B5EF4-FFF2-40B4-BE49-F238E27FC236}">
                  <a16:creationId xmlns:a16="http://schemas.microsoft.com/office/drawing/2014/main" id="{F8C7CC11-FB20-6F43-ACAB-0DEB3F50C18B}"/>
                </a:ext>
              </a:extLst>
            </p:cNvPr>
            <p:cNvSpPr/>
            <p:nvPr userDrawn="1"/>
          </p:nvSpPr>
          <p:spPr>
            <a:xfrm>
              <a:off x="8323484" y="4574872"/>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6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6643"/>
                    <a:pt x="1484" y="5785"/>
                    <a:pt x="12329" y="2166"/>
                  </a:cubicBezTo>
                  <a:close/>
                </a:path>
              </a:pathLst>
            </a:custGeom>
            <a:solidFill>
              <a:srgbClr val="549D40"/>
            </a:solidFill>
            <a:ln w="18073" cap="flat">
              <a:noFill/>
              <a:prstDash val="solid"/>
              <a:miter/>
            </a:ln>
          </p:spPr>
          <p:txBody>
            <a:bodyPr rtlCol="0" anchor="ctr"/>
            <a:lstStyle/>
            <a:p>
              <a:endParaRPr lang="en-US"/>
            </a:p>
          </p:txBody>
        </p:sp>
        <p:sp>
          <p:nvSpPr>
            <p:cNvPr id="780" name="Freeform 779">
              <a:extLst>
                <a:ext uri="{FF2B5EF4-FFF2-40B4-BE49-F238E27FC236}">
                  <a16:creationId xmlns:a16="http://schemas.microsoft.com/office/drawing/2014/main" id="{377F69F3-9C75-BD41-9180-FA80DFE9C14E}"/>
                </a:ext>
              </a:extLst>
            </p:cNvPr>
            <p:cNvSpPr/>
            <p:nvPr userDrawn="1"/>
          </p:nvSpPr>
          <p:spPr>
            <a:xfrm>
              <a:off x="8019834" y="4877084"/>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3 h 120149"/>
                <a:gd name="connsiteX5" fmla="*/ 66552 w 77753"/>
                <a:gd name="connsiteY5" fmla="*/ 117983 h 120149"/>
                <a:gd name="connsiteX6" fmla="*/ 39441 w 77753"/>
                <a:gd name="connsiteY6" fmla="*/ 108935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8"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a:p>
          </p:txBody>
        </p:sp>
        <p:sp>
          <p:nvSpPr>
            <p:cNvPr id="781" name="Freeform 780">
              <a:extLst>
                <a:ext uri="{FF2B5EF4-FFF2-40B4-BE49-F238E27FC236}">
                  <a16:creationId xmlns:a16="http://schemas.microsoft.com/office/drawing/2014/main" id="{9C37CB50-36CF-0748-9D23-F4543EBAE691}"/>
                </a:ext>
              </a:extLst>
            </p:cNvPr>
            <p:cNvSpPr/>
            <p:nvPr userDrawn="1"/>
          </p:nvSpPr>
          <p:spPr>
            <a:xfrm>
              <a:off x="8644885" y="4575030"/>
              <a:ext cx="39763" cy="121445"/>
            </a:xfrm>
            <a:custGeom>
              <a:avLst/>
              <a:gdLst>
                <a:gd name="connsiteX0" fmla="*/ 39764 w 39763"/>
                <a:gd name="connsiteY0" fmla="*/ 20105 h 121445"/>
                <a:gd name="connsiteX1" fmla="*/ 39764 w 39763"/>
                <a:gd name="connsiteY1" fmla="*/ 101539 h 121445"/>
                <a:gd name="connsiteX2" fmla="*/ 19882 w 39763"/>
                <a:gd name="connsiteY2" fmla="*/ 121445 h 121445"/>
                <a:gd name="connsiteX3" fmla="*/ 19882 w 39763"/>
                <a:gd name="connsiteY3" fmla="*/ 121445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6" y="121445"/>
                    <a:pt x="19882" y="121445"/>
                  </a:cubicBezTo>
                  <a:lnTo>
                    <a:pt x="19882" y="121445"/>
                  </a:lnTo>
                  <a:cubicBezTo>
                    <a:pt x="9037" y="121445"/>
                    <a:pt x="0" y="112397"/>
                    <a:pt x="0" y="101539"/>
                  </a:cubicBezTo>
                  <a:lnTo>
                    <a:pt x="0" y="20105"/>
                  </a:lnTo>
                  <a:cubicBezTo>
                    <a:pt x="0" y="9247"/>
                    <a:pt x="9037" y="199"/>
                    <a:pt x="19882" y="199"/>
                  </a:cubicBezTo>
                  <a:lnTo>
                    <a:pt x="19882" y="199"/>
                  </a:lnTo>
                  <a:cubicBezTo>
                    <a:pt x="28919" y="-1611"/>
                    <a:pt x="39764" y="9247"/>
                    <a:pt x="39764" y="20105"/>
                  </a:cubicBezTo>
                  <a:close/>
                </a:path>
              </a:pathLst>
            </a:custGeom>
            <a:solidFill>
              <a:srgbClr val="549D40"/>
            </a:solidFill>
            <a:ln w="18073" cap="flat">
              <a:noFill/>
              <a:prstDash val="solid"/>
              <a:miter/>
            </a:ln>
          </p:spPr>
          <p:txBody>
            <a:bodyPr rtlCol="0" anchor="ctr"/>
            <a:lstStyle/>
            <a:p>
              <a:endParaRPr lang="en-US"/>
            </a:p>
          </p:txBody>
        </p:sp>
        <p:sp>
          <p:nvSpPr>
            <p:cNvPr id="782" name="Freeform 781">
              <a:extLst>
                <a:ext uri="{FF2B5EF4-FFF2-40B4-BE49-F238E27FC236}">
                  <a16:creationId xmlns:a16="http://schemas.microsoft.com/office/drawing/2014/main" id="{7C510CED-3908-BD45-93C4-EEF3CB6C4C0E}"/>
                </a:ext>
              </a:extLst>
            </p:cNvPr>
            <p:cNvSpPr/>
            <p:nvPr userDrawn="1"/>
          </p:nvSpPr>
          <p:spPr>
            <a:xfrm>
              <a:off x="8341235" y="4877440"/>
              <a:ext cx="39763" cy="121246"/>
            </a:xfrm>
            <a:custGeom>
              <a:avLst/>
              <a:gdLst>
                <a:gd name="connsiteX0" fmla="*/ 39764 w 39763"/>
                <a:gd name="connsiteY0" fmla="*/ 19906 h 121246"/>
                <a:gd name="connsiteX1" fmla="*/ 39764 w 39763"/>
                <a:gd name="connsiteY1" fmla="*/ 101341 h 121246"/>
                <a:gd name="connsiteX2" fmla="*/ 19882 w 39763"/>
                <a:gd name="connsiteY2" fmla="*/ 121247 h 121246"/>
                <a:gd name="connsiteX3" fmla="*/ 19882 w 39763"/>
                <a:gd name="connsiteY3" fmla="*/ 121247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9"/>
                    <a:pt x="30727" y="121247"/>
                    <a:pt x="19882" y="121247"/>
                  </a:cubicBezTo>
                  <a:lnTo>
                    <a:pt x="19882" y="121247"/>
                  </a:lnTo>
                  <a:cubicBezTo>
                    <a:pt x="9037" y="121247"/>
                    <a:pt x="0" y="112199"/>
                    <a:pt x="0" y="101341"/>
                  </a:cubicBezTo>
                  <a:lnTo>
                    <a:pt x="0" y="19906"/>
                  </a:lnTo>
                  <a:cubicBezTo>
                    <a:pt x="0" y="9048"/>
                    <a:pt x="9037" y="0"/>
                    <a:pt x="19882" y="0"/>
                  </a:cubicBezTo>
                  <a:lnTo>
                    <a:pt x="19882" y="0"/>
                  </a:lnTo>
                  <a:cubicBezTo>
                    <a:pt x="30727" y="0"/>
                    <a:pt x="39764" y="9048"/>
                    <a:pt x="39764" y="19906"/>
                  </a:cubicBezTo>
                  <a:close/>
                </a:path>
              </a:pathLst>
            </a:custGeom>
            <a:solidFill>
              <a:srgbClr val="549D40"/>
            </a:solidFill>
            <a:ln w="18073" cap="flat">
              <a:noFill/>
              <a:prstDash val="solid"/>
              <a:miter/>
            </a:ln>
          </p:spPr>
          <p:txBody>
            <a:bodyPr rtlCol="0" anchor="ctr"/>
            <a:lstStyle/>
            <a:p>
              <a:endParaRPr lang="en-US"/>
            </a:p>
          </p:txBody>
        </p:sp>
        <p:sp>
          <p:nvSpPr>
            <p:cNvPr id="783" name="Freeform 782">
              <a:extLst>
                <a:ext uri="{FF2B5EF4-FFF2-40B4-BE49-F238E27FC236}">
                  <a16:creationId xmlns:a16="http://schemas.microsoft.com/office/drawing/2014/main" id="{17121058-393B-8643-AA0B-65A39C1C0199}"/>
                </a:ext>
              </a:extLst>
            </p:cNvPr>
            <p:cNvSpPr/>
            <p:nvPr userDrawn="1"/>
          </p:nvSpPr>
          <p:spPr>
            <a:xfrm>
              <a:off x="8626127" y="4877084"/>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3 h 120149"/>
                <a:gd name="connsiteX5" fmla="*/ 65752 w 76952"/>
                <a:gd name="connsiteY5" fmla="*/ 117983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3"/>
                  </a:cubicBezTo>
                  <a:lnTo>
                    <a:pt x="65752" y="117983"/>
                  </a:lnTo>
                  <a:cubicBezTo>
                    <a:pt x="56714" y="123413"/>
                    <a:pt x="44062" y="117983"/>
                    <a:pt x="38640" y="108935"/>
                  </a:cubicBezTo>
                  <a:lnTo>
                    <a:pt x="2491" y="29311"/>
                  </a:lnTo>
                  <a:cubicBezTo>
                    <a:pt x="-2931" y="18453"/>
                    <a:pt x="684" y="7595"/>
                    <a:pt x="11528" y="2166"/>
                  </a:cubicBezTo>
                  <a:close/>
                </a:path>
              </a:pathLst>
            </a:custGeom>
            <a:solidFill>
              <a:srgbClr val="549D40"/>
            </a:solidFill>
            <a:ln w="18073" cap="flat">
              <a:noFill/>
              <a:prstDash val="solid"/>
              <a:miter/>
            </a:ln>
          </p:spPr>
          <p:txBody>
            <a:bodyPr rtlCol="0" anchor="ctr"/>
            <a:lstStyle/>
            <a:p>
              <a:endParaRPr lang="en-US"/>
            </a:p>
          </p:txBody>
        </p:sp>
        <p:sp>
          <p:nvSpPr>
            <p:cNvPr id="784" name="Freeform 783">
              <a:extLst>
                <a:ext uri="{FF2B5EF4-FFF2-40B4-BE49-F238E27FC236}">
                  <a16:creationId xmlns:a16="http://schemas.microsoft.com/office/drawing/2014/main" id="{D8586307-4669-844C-911A-60034D49B446}"/>
                </a:ext>
              </a:extLst>
            </p:cNvPr>
            <p:cNvSpPr/>
            <p:nvPr userDrawn="1"/>
          </p:nvSpPr>
          <p:spPr>
            <a:xfrm>
              <a:off x="8946727" y="4271207"/>
              <a:ext cx="39763" cy="121246"/>
            </a:xfrm>
            <a:custGeom>
              <a:avLst/>
              <a:gdLst>
                <a:gd name="connsiteX0" fmla="*/ 39764 w 39763"/>
                <a:gd name="connsiteY0" fmla="*/ 19906 h 121246"/>
                <a:gd name="connsiteX1" fmla="*/ 39764 w 39763"/>
                <a:gd name="connsiteY1" fmla="*/ 101341 h 121246"/>
                <a:gd name="connsiteX2" fmla="*/ 19882 w 39763"/>
                <a:gd name="connsiteY2" fmla="*/ 121247 h 121246"/>
                <a:gd name="connsiteX3" fmla="*/ 19882 w 39763"/>
                <a:gd name="connsiteY3" fmla="*/ 121247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9"/>
                    <a:pt x="30727" y="121247"/>
                    <a:pt x="19882" y="121247"/>
                  </a:cubicBezTo>
                  <a:lnTo>
                    <a:pt x="19882" y="121247"/>
                  </a:lnTo>
                  <a:cubicBezTo>
                    <a:pt x="9037" y="121247"/>
                    <a:pt x="0" y="112199"/>
                    <a:pt x="0" y="101341"/>
                  </a:cubicBezTo>
                  <a:lnTo>
                    <a:pt x="0" y="19906"/>
                  </a:lnTo>
                  <a:cubicBezTo>
                    <a:pt x="0" y="9048"/>
                    <a:pt x="9037" y="0"/>
                    <a:pt x="19882" y="0"/>
                  </a:cubicBezTo>
                  <a:lnTo>
                    <a:pt x="19882" y="0"/>
                  </a:lnTo>
                  <a:cubicBezTo>
                    <a:pt x="30727" y="0"/>
                    <a:pt x="39764" y="9048"/>
                    <a:pt x="39764" y="19906"/>
                  </a:cubicBezTo>
                  <a:close/>
                </a:path>
              </a:pathLst>
            </a:custGeom>
            <a:solidFill>
              <a:srgbClr val="549D40"/>
            </a:solidFill>
            <a:ln w="18073" cap="flat">
              <a:noFill/>
              <a:prstDash val="solid"/>
              <a:miter/>
            </a:ln>
          </p:spPr>
          <p:txBody>
            <a:bodyPr rtlCol="0" anchor="ctr"/>
            <a:lstStyle/>
            <a:p>
              <a:endParaRPr lang="en-US"/>
            </a:p>
          </p:txBody>
        </p:sp>
        <p:sp>
          <p:nvSpPr>
            <p:cNvPr id="785" name="Freeform 784">
              <a:extLst>
                <a:ext uri="{FF2B5EF4-FFF2-40B4-BE49-F238E27FC236}">
                  <a16:creationId xmlns:a16="http://schemas.microsoft.com/office/drawing/2014/main" id="{D8BA7569-62E1-EC4C-BFA4-2690DA5DC3EF}"/>
                </a:ext>
              </a:extLst>
            </p:cNvPr>
            <p:cNvSpPr/>
            <p:nvPr userDrawn="1"/>
          </p:nvSpPr>
          <p:spPr>
            <a:xfrm>
              <a:off x="9231619" y="4270851"/>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3 h 120149"/>
                <a:gd name="connsiteX5" fmla="*/ 65752 w 76952"/>
                <a:gd name="connsiteY5" fmla="*/ 117983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3"/>
                  </a:cubicBezTo>
                  <a:lnTo>
                    <a:pt x="65752" y="117983"/>
                  </a:lnTo>
                  <a:cubicBezTo>
                    <a:pt x="56714" y="123413"/>
                    <a:pt x="44062" y="117983"/>
                    <a:pt x="38640" y="108935"/>
                  </a:cubicBezTo>
                  <a:lnTo>
                    <a:pt x="2491" y="29311"/>
                  </a:lnTo>
                  <a:cubicBezTo>
                    <a:pt x="-2931" y="18453"/>
                    <a:pt x="684" y="7595"/>
                    <a:pt x="11528" y="2166"/>
                  </a:cubicBezTo>
                  <a:close/>
                </a:path>
              </a:pathLst>
            </a:custGeom>
            <a:solidFill>
              <a:srgbClr val="549D40"/>
            </a:solidFill>
            <a:ln w="18073" cap="flat">
              <a:noFill/>
              <a:prstDash val="solid"/>
              <a:miter/>
            </a:ln>
          </p:spPr>
          <p:txBody>
            <a:bodyPr rtlCol="0" anchor="ctr"/>
            <a:lstStyle/>
            <a:p>
              <a:endParaRPr lang="en-US"/>
            </a:p>
          </p:txBody>
        </p:sp>
        <p:sp>
          <p:nvSpPr>
            <p:cNvPr id="786" name="Freeform 785">
              <a:extLst>
                <a:ext uri="{FF2B5EF4-FFF2-40B4-BE49-F238E27FC236}">
                  <a16:creationId xmlns:a16="http://schemas.microsoft.com/office/drawing/2014/main" id="{DC2D8292-640B-704C-BEB9-2315888D66E6}"/>
                </a:ext>
              </a:extLst>
            </p:cNvPr>
            <p:cNvSpPr/>
            <p:nvPr userDrawn="1"/>
          </p:nvSpPr>
          <p:spPr>
            <a:xfrm>
              <a:off x="9534469" y="4270851"/>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3 h 120149"/>
                <a:gd name="connsiteX5" fmla="*/ 66552 w 77752"/>
                <a:gd name="connsiteY5" fmla="*/ 117983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a:p>
          </p:txBody>
        </p:sp>
        <p:sp>
          <p:nvSpPr>
            <p:cNvPr id="787" name="Freeform 786">
              <a:extLst>
                <a:ext uri="{FF2B5EF4-FFF2-40B4-BE49-F238E27FC236}">
                  <a16:creationId xmlns:a16="http://schemas.microsoft.com/office/drawing/2014/main" id="{D9C842E5-6BD4-CD46-838E-F8B1F37C2462}"/>
                </a:ext>
              </a:extLst>
            </p:cNvPr>
            <p:cNvSpPr/>
            <p:nvPr userDrawn="1"/>
          </p:nvSpPr>
          <p:spPr>
            <a:xfrm>
              <a:off x="8928976" y="4574872"/>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6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6643"/>
                    <a:pt x="1484" y="5785"/>
                    <a:pt x="12329" y="2166"/>
                  </a:cubicBezTo>
                  <a:close/>
                </a:path>
              </a:pathLst>
            </a:custGeom>
            <a:solidFill>
              <a:srgbClr val="549D40"/>
            </a:solidFill>
            <a:ln w="18073" cap="flat">
              <a:noFill/>
              <a:prstDash val="solid"/>
              <a:miter/>
            </a:ln>
          </p:spPr>
          <p:txBody>
            <a:bodyPr rtlCol="0" anchor="ctr"/>
            <a:lstStyle/>
            <a:p>
              <a:endParaRPr lang="en-US"/>
            </a:p>
          </p:txBody>
        </p:sp>
        <p:sp>
          <p:nvSpPr>
            <p:cNvPr id="788" name="Freeform 787">
              <a:extLst>
                <a:ext uri="{FF2B5EF4-FFF2-40B4-BE49-F238E27FC236}">
                  <a16:creationId xmlns:a16="http://schemas.microsoft.com/office/drawing/2014/main" id="{CA449B13-881C-4442-B0A8-6715E4D332EC}"/>
                </a:ext>
              </a:extLst>
            </p:cNvPr>
            <p:cNvSpPr/>
            <p:nvPr userDrawn="1"/>
          </p:nvSpPr>
          <p:spPr>
            <a:xfrm>
              <a:off x="9231619" y="4574872"/>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6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6"/>
                  </a:cubicBezTo>
                  <a:lnTo>
                    <a:pt x="2491" y="29311"/>
                  </a:lnTo>
                  <a:cubicBezTo>
                    <a:pt x="-2931" y="16643"/>
                    <a:pt x="684" y="5785"/>
                    <a:pt x="11528" y="2166"/>
                  </a:cubicBezTo>
                  <a:close/>
                </a:path>
              </a:pathLst>
            </a:custGeom>
            <a:solidFill>
              <a:srgbClr val="549D40"/>
            </a:solidFill>
            <a:ln w="18073" cap="flat">
              <a:noFill/>
              <a:prstDash val="solid"/>
              <a:miter/>
            </a:ln>
          </p:spPr>
          <p:txBody>
            <a:bodyPr rtlCol="0" anchor="ctr"/>
            <a:lstStyle/>
            <a:p>
              <a:endParaRPr lang="en-US"/>
            </a:p>
          </p:txBody>
        </p:sp>
        <p:sp>
          <p:nvSpPr>
            <p:cNvPr id="789" name="Freeform 788">
              <a:extLst>
                <a:ext uri="{FF2B5EF4-FFF2-40B4-BE49-F238E27FC236}">
                  <a16:creationId xmlns:a16="http://schemas.microsoft.com/office/drawing/2014/main" id="{507C844E-2B2D-AC4F-B6E7-005FD9CA06E5}"/>
                </a:ext>
              </a:extLst>
            </p:cNvPr>
            <p:cNvSpPr/>
            <p:nvPr userDrawn="1"/>
          </p:nvSpPr>
          <p:spPr>
            <a:xfrm>
              <a:off x="8928976" y="4877084"/>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3 h 120149"/>
                <a:gd name="connsiteX5" fmla="*/ 66552 w 77752"/>
                <a:gd name="connsiteY5" fmla="*/ 117983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a:p>
          </p:txBody>
        </p:sp>
        <p:sp>
          <p:nvSpPr>
            <p:cNvPr id="790" name="Freeform 789">
              <a:extLst>
                <a:ext uri="{FF2B5EF4-FFF2-40B4-BE49-F238E27FC236}">
                  <a16:creationId xmlns:a16="http://schemas.microsoft.com/office/drawing/2014/main" id="{993F1660-FCC1-634A-ABE2-FE9E2E890AAB}"/>
                </a:ext>
              </a:extLst>
            </p:cNvPr>
            <p:cNvSpPr/>
            <p:nvPr userDrawn="1"/>
          </p:nvSpPr>
          <p:spPr>
            <a:xfrm>
              <a:off x="9554028" y="4575030"/>
              <a:ext cx="39763" cy="121445"/>
            </a:xfrm>
            <a:custGeom>
              <a:avLst/>
              <a:gdLst>
                <a:gd name="connsiteX0" fmla="*/ 39764 w 39763"/>
                <a:gd name="connsiteY0" fmla="*/ 20105 h 121445"/>
                <a:gd name="connsiteX1" fmla="*/ 39764 w 39763"/>
                <a:gd name="connsiteY1" fmla="*/ 101539 h 121445"/>
                <a:gd name="connsiteX2" fmla="*/ 19882 w 39763"/>
                <a:gd name="connsiteY2" fmla="*/ 121445 h 121445"/>
                <a:gd name="connsiteX3" fmla="*/ 19882 w 39763"/>
                <a:gd name="connsiteY3" fmla="*/ 121445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6" y="121445"/>
                    <a:pt x="19882" y="121445"/>
                  </a:cubicBezTo>
                  <a:lnTo>
                    <a:pt x="19882" y="121445"/>
                  </a:lnTo>
                  <a:cubicBezTo>
                    <a:pt x="9037" y="121445"/>
                    <a:pt x="0" y="112397"/>
                    <a:pt x="0" y="101539"/>
                  </a:cubicBezTo>
                  <a:lnTo>
                    <a:pt x="0" y="20105"/>
                  </a:lnTo>
                  <a:cubicBezTo>
                    <a:pt x="0" y="9247"/>
                    <a:pt x="9037" y="199"/>
                    <a:pt x="19882" y="199"/>
                  </a:cubicBezTo>
                  <a:lnTo>
                    <a:pt x="19882" y="199"/>
                  </a:lnTo>
                  <a:cubicBezTo>
                    <a:pt x="28919" y="-1611"/>
                    <a:pt x="39764" y="9247"/>
                    <a:pt x="39764" y="20105"/>
                  </a:cubicBezTo>
                  <a:close/>
                </a:path>
              </a:pathLst>
            </a:custGeom>
            <a:solidFill>
              <a:srgbClr val="549D40"/>
            </a:solidFill>
            <a:ln w="18073" cap="flat">
              <a:noFill/>
              <a:prstDash val="solid"/>
              <a:miter/>
            </a:ln>
          </p:spPr>
          <p:txBody>
            <a:bodyPr rtlCol="0" anchor="ctr"/>
            <a:lstStyle/>
            <a:p>
              <a:endParaRPr lang="en-US"/>
            </a:p>
          </p:txBody>
        </p:sp>
        <p:sp>
          <p:nvSpPr>
            <p:cNvPr id="791" name="Freeform 790">
              <a:extLst>
                <a:ext uri="{FF2B5EF4-FFF2-40B4-BE49-F238E27FC236}">
                  <a16:creationId xmlns:a16="http://schemas.microsoft.com/office/drawing/2014/main" id="{77815CF7-E291-4D40-BDA6-3472ED6A5ABA}"/>
                </a:ext>
              </a:extLst>
            </p:cNvPr>
            <p:cNvSpPr/>
            <p:nvPr userDrawn="1"/>
          </p:nvSpPr>
          <p:spPr>
            <a:xfrm>
              <a:off x="9250378" y="4877440"/>
              <a:ext cx="39763" cy="121246"/>
            </a:xfrm>
            <a:custGeom>
              <a:avLst/>
              <a:gdLst>
                <a:gd name="connsiteX0" fmla="*/ 39764 w 39763"/>
                <a:gd name="connsiteY0" fmla="*/ 19906 h 121246"/>
                <a:gd name="connsiteX1" fmla="*/ 39764 w 39763"/>
                <a:gd name="connsiteY1" fmla="*/ 101341 h 121246"/>
                <a:gd name="connsiteX2" fmla="*/ 19882 w 39763"/>
                <a:gd name="connsiteY2" fmla="*/ 121247 h 121246"/>
                <a:gd name="connsiteX3" fmla="*/ 19882 w 39763"/>
                <a:gd name="connsiteY3" fmla="*/ 121247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9"/>
                    <a:pt x="30726" y="121247"/>
                    <a:pt x="19882" y="121247"/>
                  </a:cubicBezTo>
                  <a:lnTo>
                    <a:pt x="19882" y="121247"/>
                  </a:lnTo>
                  <a:cubicBezTo>
                    <a:pt x="9037" y="121247"/>
                    <a:pt x="0" y="112199"/>
                    <a:pt x="0" y="101341"/>
                  </a:cubicBezTo>
                  <a:lnTo>
                    <a:pt x="0" y="19906"/>
                  </a:lnTo>
                  <a:cubicBezTo>
                    <a:pt x="0" y="9048"/>
                    <a:pt x="9037" y="0"/>
                    <a:pt x="19882" y="0"/>
                  </a:cubicBezTo>
                  <a:lnTo>
                    <a:pt x="19882" y="0"/>
                  </a:lnTo>
                  <a:cubicBezTo>
                    <a:pt x="30726" y="0"/>
                    <a:pt x="39764" y="9048"/>
                    <a:pt x="39764" y="19906"/>
                  </a:cubicBezTo>
                  <a:close/>
                </a:path>
              </a:pathLst>
            </a:custGeom>
            <a:solidFill>
              <a:srgbClr val="549D40"/>
            </a:solidFill>
            <a:ln w="18073" cap="flat">
              <a:noFill/>
              <a:prstDash val="solid"/>
              <a:miter/>
            </a:ln>
          </p:spPr>
          <p:txBody>
            <a:bodyPr rtlCol="0" anchor="ctr"/>
            <a:lstStyle/>
            <a:p>
              <a:endParaRPr lang="en-US"/>
            </a:p>
          </p:txBody>
        </p:sp>
        <p:sp>
          <p:nvSpPr>
            <p:cNvPr id="792" name="Freeform 791">
              <a:extLst>
                <a:ext uri="{FF2B5EF4-FFF2-40B4-BE49-F238E27FC236}">
                  <a16:creationId xmlns:a16="http://schemas.microsoft.com/office/drawing/2014/main" id="{914B1801-4995-4E4A-8313-75C23D8EAE28}"/>
                </a:ext>
              </a:extLst>
            </p:cNvPr>
            <p:cNvSpPr/>
            <p:nvPr userDrawn="1"/>
          </p:nvSpPr>
          <p:spPr>
            <a:xfrm>
              <a:off x="9534469" y="4877084"/>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3 h 120149"/>
                <a:gd name="connsiteX5" fmla="*/ 66552 w 77752"/>
                <a:gd name="connsiteY5" fmla="*/ 117983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a:p>
          </p:txBody>
        </p:sp>
        <p:sp>
          <p:nvSpPr>
            <p:cNvPr id="793" name="Freeform 792">
              <a:extLst>
                <a:ext uri="{FF2B5EF4-FFF2-40B4-BE49-F238E27FC236}">
                  <a16:creationId xmlns:a16="http://schemas.microsoft.com/office/drawing/2014/main" id="{2EE90130-76DB-5649-BB20-B3B3900AF86B}"/>
                </a:ext>
              </a:extLst>
            </p:cNvPr>
            <p:cNvSpPr/>
            <p:nvPr userDrawn="1"/>
          </p:nvSpPr>
          <p:spPr>
            <a:xfrm>
              <a:off x="9855870" y="4271207"/>
              <a:ext cx="39763" cy="121246"/>
            </a:xfrm>
            <a:custGeom>
              <a:avLst/>
              <a:gdLst>
                <a:gd name="connsiteX0" fmla="*/ 39764 w 39763"/>
                <a:gd name="connsiteY0" fmla="*/ 19906 h 121246"/>
                <a:gd name="connsiteX1" fmla="*/ 39764 w 39763"/>
                <a:gd name="connsiteY1" fmla="*/ 101341 h 121246"/>
                <a:gd name="connsiteX2" fmla="*/ 19882 w 39763"/>
                <a:gd name="connsiteY2" fmla="*/ 121247 h 121246"/>
                <a:gd name="connsiteX3" fmla="*/ 19882 w 39763"/>
                <a:gd name="connsiteY3" fmla="*/ 121247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9"/>
                    <a:pt x="30726" y="121247"/>
                    <a:pt x="19882" y="121247"/>
                  </a:cubicBezTo>
                  <a:lnTo>
                    <a:pt x="19882" y="121247"/>
                  </a:lnTo>
                  <a:cubicBezTo>
                    <a:pt x="9037" y="121247"/>
                    <a:pt x="0" y="112199"/>
                    <a:pt x="0" y="101341"/>
                  </a:cubicBezTo>
                  <a:lnTo>
                    <a:pt x="0" y="19906"/>
                  </a:lnTo>
                  <a:cubicBezTo>
                    <a:pt x="0" y="9048"/>
                    <a:pt x="9037" y="0"/>
                    <a:pt x="19882" y="0"/>
                  </a:cubicBezTo>
                  <a:lnTo>
                    <a:pt x="19882" y="0"/>
                  </a:lnTo>
                  <a:cubicBezTo>
                    <a:pt x="30726" y="0"/>
                    <a:pt x="39764" y="9048"/>
                    <a:pt x="39764" y="19906"/>
                  </a:cubicBezTo>
                  <a:close/>
                </a:path>
              </a:pathLst>
            </a:custGeom>
            <a:solidFill>
              <a:srgbClr val="549D40"/>
            </a:solidFill>
            <a:ln w="18073" cap="flat">
              <a:noFill/>
              <a:prstDash val="solid"/>
              <a:miter/>
            </a:ln>
          </p:spPr>
          <p:txBody>
            <a:bodyPr rtlCol="0" anchor="ctr"/>
            <a:lstStyle/>
            <a:p>
              <a:endParaRPr lang="en-US"/>
            </a:p>
          </p:txBody>
        </p:sp>
        <p:sp>
          <p:nvSpPr>
            <p:cNvPr id="794" name="Freeform 793">
              <a:extLst>
                <a:ext uri="{FF2B5EF4-FFF2-40B4-BE49-F238E27FC236}">
                  <a16:creationId xmlns:a16="http://schemas.microsoft.com/office/drawing/2014/main" id="{88BA5AE7-72F2-A941-AAF1-666A63A6B6AB}"/>
                </a:ext>
              </a:extLst>
            </p:cNvPr>
            <p:cNvSpPr/>
            <p:nvPr userDrawn="1"/>
          </p:nvSpPr>
          <p:spPr>
            <a:xfrm>
              <a:off x="10140762" y="4270851"/>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3 h 120149"/>
                <a:gd name="connsiteX5" fmla="*/ 65752 w 76952"/>
                <a:gd name="connsiteY5" fmla="*/ 117983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3"/>
                  </a:cubicBezTo>
                  <a:lnTo>
                    <a:pt x="65752" y="117983"/>
                  </a:lnTo>
                  <a:cubicBezTo>
                    <a:pt x="56714" y="123413"/>
                    <a:pt x="44062" y="117983"/>
                    <a:pt x="38640" y="108935"/>
                  </a:cubicBezTo>
                  <a:lnTo>
                    <a:pt x="2491" y="29311"/>
                  </a:lnTo>
                  <a:cubicBezTo>
                    <a:pt x="-2931" y="18453"/>
                    <a:pt x="684" y="7595"/>
                    <a:pt x="11528" y="2166"/>
                  </a:cubicBezTo>
                  <a:close/>
                </a:path>
              </a:pathLst>
            </a:custGeom>
            <a:solidFill>
              <a:srgbClr val="549D40"/>
            </a:solidFill>
            <a:ln w="18073" cap="flat">
              <a:noFill/>
              <a:prstDash val="solid"/>
              <a:miter/>
            </a:ln>
          </p:spPr>
          <p:txBody>
            <a:bodyPr rtlCol="0" anchor="ctr"/>
            <a:lstStyle/>
            <a:p>
              <a:endParaRPr lang="en-US"/>
            </a:p>
          </p:txBody>
        </p:sp>
        <p:sp>
          <p:nvSpPr>
            <p:cNvPr id="795" name="Freeform 794">
              <a:extLst>
                <a:ext uri="{FF2B5EF4-FFF2-40B4-BE49-F238E27FC236}">
                  <a16:creationId xmlns:a16="http://schemas.microsoft.com/office/drawing/2014/main" id="{9DEA35C6-73FB-2242-B696-89DB16F9CBFA}"/>
                </a:ext>
              </a:extLst>
            </p:cNvPr>
            <p:cNvSpPr/>
            <p:nvPr userDrawn="1"/>
          </p:nvSpPr>
          <p:spPr>
            <a:xfrm>
              <a:off x="10443611" y="4270851"/>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3 h 120149"/>
                <a:gd name="connsiteX5" fmla="*/ 66552 w 77753"/>
                <a:gd name="connsiteY5" fmla="*/ 117983 h 120149"/>
                <a:gd name="connsiteX6" fmla="*/ 39441 w 77753"/>
                <a:gd name="connsiteY6" fmla="*/ 108935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9"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a:p>
          </p:txBody>
        </p:sp>
        <p:sp>
          <p:nvSpPr>
            <p:cNvPr id="796" name="Freeform 795">
              <a:extLst>
                <a:ext uri="{FF2B5EF4-FFF2-40B4-BE49-F238E27FC236}">
                  <a16:creationId xmlns:a16="http://schemas.microsoft.com/office/drawing/2014/main" id="{017EDB55-FD76-0445-8465-625367CF5C73}"/>
                </a:ext>
              </a:extLst>
            </p:cNvPr>
            <p:cNvSpPr/>
            <p:nvPr userDrawn="1"/>
          </p:nvSpPr>
          <p:spPr>
            <a:xfrm>
              <a:off x="9838119" y="4574872"/>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89 w 77752"/>
                <a:gd name="connsiteY3" fmla="*/ 90839 h 120149"/>
                <a:gd name="connsiteX4" fmla="*/ 66552 w 77752"/>
                <a:gd name="connsiteY4" fmla="*/ 117984 h 120149"/>
                <a:gd name="connsiteX5" fmla="*/ 66552 w 77752"/>
                <a:gd name="connsiteY5" fmla="*/ 117984 h 120149"/>
                <a:gd name="connsiteX6" fmla="*/ 39441 w 77752"/>
                <a:gd name="connsiteY6" fmla="*/ 108936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89" y="90839"/>
                  </a:lnTo>
                  <a:cubicBezTo>
                    <a:pt x="81012" y="99887"/>
                    <a:pt x="75589" y="112555"/>
                    <a:pt x="66552" y="117984"/>
                  </a:cubicBezTo>
                  <a:lnTo>
                    <a:pt x="66552" y="117984"/>
                  </a:lnTo>
                  <a:cubicBezTo>
                    <a:pt x="57515" y="123413"/>
                    <a:pt x="44863" y="117984"/>
                    <a:pt x="39441" y="108936"/>
                  </a:cubicBezTo>
                  <a:lnTo>
                    <a:pt x="3292" y="29311"/>
                  </a:lnTo>
                  <a:cubicBezTo>
                    <a:pt x="-3938" y="16643"/>
                    <a:pt x="1485" y="5785"/>
                    <a:pt x="12329" y="2166"/>
                  </a:cubicBezTo>
                  <a:close/>
                </a:path>
              </a:pathLst>
            </a:custGeom>
            <a:solidFill>
              <a:srgbClr val="549D40"/>
            </a:solidFill>
            <a:ln w="18073" cap="flat">
              <a:noFill/>
              <a:prstDash val="solid"/>
              <a:miter/>
            </a:ln>
          </p:spPr>
          <p:txBody>
            <a:bodyPr rtlCol="0" anchor="ctr"/>
            <a:lstStyle/>
            <a:p>
              <a:endParaRPr lang="en-US"/>
            </a:p>
          </p:txBody>
        </p:sp>
        <p:sp>
          <p:nvSpPr>
            <p:cNvPr id="797" name="Freeform 796">
              <a:extLst>
                <a:ext uri="{FF2B5EF4-FFF2-40B4-BE49-F238E27FC236}">
                  <a16:creationId xmlns:a16="http://schemas.microsoft.com/office/drawing/2014/main" id="{903DC6D3-7644-A64C-9FD9-A817D089BA18}"/>
                </a:ext>
              </a:extLst>
            </p:cNvPr>
            <p:cNvSpPr/>
            <p:nvPr userDrawn="1"/>
          </p:nvSpPr>
          <p:spPr>
            <a:xfrm>
              <a:off x="10140762" y="4574872"/>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6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6"/>
                  </a:cubicBezTo>
                  <a:lnTo>
                    <a:pt x="2491" y="29311"/>
                  </a:lnTo>
                  <a:cubicBezTo>
                    <a:pt x="-2931" y="16643"/>
                    <a:pt x="684" y="5785"/>
                    <a:pt x="11528" y="2166"/>
                  </a:cubicBezTo>
                  <a:close/>
                </a:path>
              </a:pathLst>
            </a:custGeom>
            <a:solidFill>
              <a:srgbClr val="549D40"/>
            </a:solidFill>
            <a:ln w="18073" cap="flat">
              <a:noFill/>
              <a:prstDash val="solid"/>
              <a:miter/>
            </a:ln>
          </p:spPr>
          <p:txBody>
            <a:bodyPr rtlCol="0" anchor="ctr"/>
            <a:lstStyle/>
            <a:p>
              <a:endParaRPr lang="en-US"/>
            </a:p>
          </p:txBody>
        </p:sp>
        <p:sp>
          <p:nvSpPr>
            <p:cNvPr id="798" name="Freeform 797">
              <a:extLst>
                <a:ext uri="{FF2B5EF4-FFF2-40B4-BE49-F238E27FC236}">
                  <a16:creationId xmlns:a16="http://schemas.microsoft.com/office/drawing/2014/main" id="{5ED6C151-DD15-EA43-82CC-649DCCE19CFC}"/>
                </a:ext>
              </a:extLst>
            </p:cNvPr>
            <p:cNvSpPr/>
            <p:nvPr userDrawn="1"/>
          </p:nvSpPr>
          <p:spPr>
            <a:xfrm>
              <a:off x="9838119" y="4877084"/>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89 w 77752"/>
                <a:gd name="connsiteY3" fmla="*/ 90839 h 120149"/>
                <a:gd name="connsiteX4" fmla="*/ 66552 w 77752"/>
                <a:gd name="connsiteY4" fmla="*/ 117983 h 120149"/>
                <a:gd name="connsiteX5" fmla="*/ 66552 w 77752"/>
                <a:gd name="connsiteY5" fmla="*/ 117983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89" y="90839"/>
                  </a:lnTo>
                  <a:cubicBezTo>
                    <a:pt x="81012" y="99887"/>
                    <a:pt x="75589" y="112555"/>
                    <a:pt x="66552" y="117983"/>
                  </a:cubicBezTo>
                  <a:lnTo>
                    <a:pt x="66552" y="117983"/>
                  </a:lnTo>
                  <a:cubicBezTo>
                    <a:pt x="57515" y="123413"/>
                    <a:pt x="44863" y="117983"/>
                    <a:pt x="39441" y="108935"/>
                  </a:cubicBezTo>
                  <a:lnTo>
                    <a:pt x="3292" y="29311"/>
                  </a:lnTo>
                  <a:cubicBezTo>
                    <a:pt x="-3938" y="18453"/>
                    <a:pt x="1485" y="7595"/>
                    <a:pt x="12329" y="2166"/>
                  </a:cubicBezTo>
                  <a:close/>
                </a:path>
              </a:pathLst>
            </a:custGeom>
            <a:solidFill>
              <a:srgbClr val="549D40"/>
            </a:solidFill>
            <a:ln w="18073" cap="flat">
              <a:noFill/>
              <a:prstDash val="solid"/>
              <a:miter/>
            </a:ln>
          </p:spPr>
          <p:txBody>
            <a:bodyPr rtlCol="0" anchor="ctr"/>
            <a:lstStyle/>
            <a:p>
              <a:endParaRPr lang="en-US"/>
            </a:p>
          </p:txBody>
        </p:sp>
        <p:sp>
          <p:nvSpPr>
            <p:cNvPr id="799" name="Freeform 798">
              <a:extLst>
                <a:ext uri="{FF2B5EF4-FFF2-40B4-BE49-F238E27FC236}">
                  <a16:creationId xmlns:a16="http://schemas.microsoft.com/office/drawing/2014/main" id="{4CCC2DF2-AA46-B54D-95DC-9E9BD8499068}"/>
                </a:ext>
              </a:extLst>
            </p:cNvPr>
            <p:cNvSpPr/>
            <p:nvPr userDrawn="1"/>
          </p:nvSpPr>
          <p:spPr>
            <a:xfrm>
              <a:off x="10461363" y="4575030"/>
              <a:ext cx="39763" cy="121445"/>
            </a:xfrm>
            <a:custGeom>
              <a:avLst/>
              <a:gdLst>
                <a:gd name="connsiteX0" fmla="*/ 39763 w 39763"/>
                <a:gd name="connsiteY0" fmla="*/ 20105 h 121445"/>
                <a:gd name="connsiteX1" fmla="*/ 39763 w 39763"/>
                <a:gd name="connsiteY1" fmla="*/ 101539 h 121445"/>
                <a:gd name="connsiteX2" fmla="*/ 19881 w 39763"/>
                <a:gd name="connsiteY2" fmla="*/ 121445 h 121445"/>
                <a:gd name="connsiteX3" fmla="*/ 19881 w 39763"/>
                <a:gd name="connsiteY3" fmla="*/ 121445 h 121445"/>
                <a:gd name="connsiteX4" fmla="*/ 0 w 39763"/>
                <a:gd name="connsiteY4" fmla="*/ 101539 h 121445"/>
                <a:gd name="connsiteX5" fmla="*/ 0 w 39763"/>
                <a:gd name="connsiteY5" fmla="*/ 20105 h 121445"/>
                <a:gd name="connsiteX6" fmla="*/ 19881 w 39763"/>
                <a:gd name="connsiteY6" fmla="*/ 199 h 121445"/>
                <a:gd name="connsiteX7" fmla="*/ 19881 w 39763"/>
                <a:gd name="connsiteY7" fmla="*/ 199 h 121445"/>
                <a:gd name="connsiteX8" fmla="*/ 39763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3" y="20105"/>
                  </a:moveTo>
                  <a:lnTo>
                    <a:pt x="39763" y="101539"/>
                  </a:lnTo>
                  <a:cubicBezTo>
                    <a:pt x="39763" y="112397"/>
                    <a:pt x="30726" y="121445"/>
                    <a:pt x="19881" y="121445"/>
                  </a:cubicBezTo>
                  <a:lnTo>
                    <a:pt x="19881" y="121445"/>
                  </a:lnTo>
                  <a:cubicBezTo>
                    <a:pt x="9037" y="121445"/>
                    <a:pt x="0" y="112397"/>
                    <a:pt x="0" y="101539"/>
                  </a:cubicBezTo>
                  <a:lnTo>
                    <a:pt x="0" y="20105"/>
                  </a:lnTo>
                  <a:cubicBezTo>
                    <a:pt x="0" y="9247"/>
                    <a:pt x="9037" y="199"/>
                    <a:pt x="19881" y="199"/>
                  </a:cubicBezTo>
                  <a:lnTo>
                    <a:pt x="19881" y="199"/>
                  </a:lnTo>
                  <a:cubicBezTo>
                    <a:pt x="30726" y="-1611"/>
                    <a:pt x="39763" y="9247"/>
                    <a:pt x="39763" y="20105"/>
                  </a:cubicBezTo>
                  <a:close/>
                </a:path>
              </a:pathLst>
            </a:custGeom>
            <a:solidFill>
              <a:srgbClr val="549D40"/>
            </a:solidFill>
            <a:ln w="18073" cap="flat">
              <a:noFill/>
              <a:prstDash val="solid"/>
              <a:miter/>
            </a:ln>
          </p:spPr>
          <p:txBody>
            <a:bodyPr rtlCol="0" anchor="ctr"/>
            <a:lstStyle/>
            <a:p>
              <a:endParaRPr lang="en-US"/>
            </a:p>
          </p:txBody>
        </p:sp>
        <p:sp>
          <p:nvSpPr>
            <p:cNvPr id="800" name="Freeform 799">
              <a:extLst>
                <a:ext uri="{FF2B5EF4-FFF2-40B4-BE49-F238E27FC236}">
                  <a16:creationId xmlns:a16="http://schemas.microsoft.com/office/drawing/2014/main" id="{181CC18C-8AD6-834F-AA7F-D7DA2FCD8313}"/>
                </a:ext>
              </a:extLst>
            </p:cNvPr>
            <p:cNvSpPr/>
            <p:nvPr userDrawn="1"/>
          </p:nvSpPr>
          <p:spPr>
            <a:xfrm>
              <a:off x="10159520" y="4877440"/>
              <a:ext cx="39763" cy="121246"/>
            </a:xfrm>
            <a:custGeom>
              <a:avLst/>
              <a:gdLst>
                <a:gd name="connsiteX0" fmla="*/ 39764 w 39763"/>
                <a:gd name="connsiteY0" fmla="*/ 19906 h 121246"/>
                <a:gd name="connsiteX1" fmla="*/ 39764 w 39763"/>
                <a:gd name="connsiteY1" fmla="*/ 101341 h 121246"/>
                <a:gd name="connsiteX2" fmla="*/ 19882 w 39763"/>
                <a:gd name="connsiteY2" fmla="*/ 121247 h 121246"/>
                <a:gd name="connsiteX3" fmla="*/ 19882 w 39763"/>
                <a:gd name="connsiteY3" fmla="*/ 121247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9"/>
                    <a:pt x="30726" y="121247"/>
                    <a:pt x="19882" y="121247"/>
                  </a:cubicBezTo>
                  <a:lnTo>
                    <a:pt x="19882" y="121247"/>
                  </a:lnTo>
                  <a:cubicBezTo>
                    <a:pt x="9037" y="121247"/>
                    <a:pt x="0" y="112199"/>
                    <a:pt x="0" y="101341"/>
                  </a:cubicBezTo>
                  <a:lnTo>
                    <a:pt x="0" y="19906"/>
                  </a:lnTo>
                  <a:cubicBezTo>
                    <a:pt x="0" y="9048"/>
                    <a:pt x="9037" y="0"/>
                    <a:pt x="19882" y="0"/>
                  </a:cubicBezTo>
                  <a:lnTo>
                    <a:pt x="19882" y="0"/>
                  </a:lnTo>
                  <a:cubicBezTo>
                    <a:pt x="28919" y="0"/>
                    <a:pt x="39764" y="9048"/>
                    <a:pt x="39764" y="19906"/>
                  </a:cubicBezTo>
                  <a:close/>
                </a:path>
              </a:pathLst>
            </a:custGeom>
            <a:solidFill>
              <a:srgbClr val="549D40"/>
            </a:solidFill>
            <a:ln w="18073" cap="flat">
              <a:noFill/>
              <a:prstDash val="solid"/>
              <a:miter/>
            </a:ln>
          </p:spPr>
          <p:txBody>
            <a:bodyPr rtlCol="0" anchor="ctr"/>
            <a:lstStyle/>
            <a:p>
              <a:endParaRPr lang="en-US"/>
            </a:p>
          </p:txBody>
        </p:sp>
        <p:sp>
          <p:nvSpPr>
            <p:cNvPr id="801" name="Freeform 800">
              <a:extLst>
                <a:ext uri="{FF2B5EF4-FFF2-40B4-BE49-F238E27FC236}">
                  <a16:creationId xmlns:a16="http://schemas.microsoft.com/office/drawing/2014/main" id="{B7D5A38E-430B-7A41-93A1-E17B9AAAC3E9}"/>
                </a:ext>
              </a:extLst>
            </p:cNvPr>
            <p:cNvSpPr/>
            <p:nvPr userDrawn="1"/>
          </p:nvSpPr>
          <p:spPr>
            <a:xfrm>
              <a:off x="10443611" y="4877084"/>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3 h 120149"/>
                <a:gd name="connsiteX5" fmla="*/ 66552 w 77753"/>
                <a:gd name="connsiteY5" fmla="*/ 117983 h 120149"/>
                <a:gd name="connsiteX6" fmla="*/ 39441 w 77753"/>
                <a:gd name="connsiteY6" fmla="*/ 108935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9"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a:p>
          </p:txBody>
        </p:sp>
        <p:sp>
          <p:nvSpPr>
            <p:cNvPr id="802" name="Freeform 801">
              <a:extLst>
                <a:ext uri="{FF2B5EF4-FFF2-40B4-BE49-F238E27FC236}">
                  <a16:creationId xmlns:a16="http://schemas.microsoft.com/office/drawing/2014/main" id="{E066E801-C72F-1B47-9614-0FAF812DCEC5}"/>
                </a:ext>
              </a:extLst>
            </p:cNvPr>
            <p:cNvSpPr/>
            <p:nvPr userDrawn="1"/>
          </p:nvSpPr>
          <p:spPr>
            <a:xfrm>
              <a:off x="10765013" y="4271207"/>
              <a:ext cx="39763" cy="121246"/>
            </a:xfrm>
            <a:custGeom>
              <a:avLst/>
              <a:gdLst>
                <a:gd name="connsiteX0" fmla="*/ 39764 w 39763"/>
                <a:gd name="connsiteY0" fmla="*/ 19906 h 121246"/>
                <a:gd name="connsiteX1" fmla="*/ 39764 w 39763"/>
                <a:gd name="connsiteY1" fmla="*/ 101341 h 121246"/>
                <a:gd name="connsiteX2" fmla="*/ 19882 w 39763"/>
                <a:gd name="connsiteY2" fmla="*/ 121247 h 121246"/>
                <a:gd name="connsiteX3" fmla="*/ 19882 w 39763"/>
                <a:gd name="connsiteY3" fmla="*/ 121247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9"/>
                    <a:pt x="30727" y="121247"/>
                    <a:pt x="19882" y="121247"/>
                  </a:cubicBezTo>
                  <a:lnTo>
                    <a:pt x="19882" y="121247"/>
                  </a:lnTo>
                  <a:cubicBezTo>
                    <a:pt x="9037" y="121247"/>
                    <a:pt x="0" y="112199"/>
                    <a:pt x="0" y="101341"/>
                  </a:cubicBezTo>
                  <a:lnTo>
                    <a:pt x="0" y="19906"/>
                  </a:lnTo>
                  <a:cubicBezTo>
                    <a:pt x="0" y="9048"/>
                    <a:pt x="9037" y="0"/>
                    <a:pt x="19882" y="0"/>
                  </a:cubicBezTo>
                  <a:lnTo>
                    <a:pt x="19882" y="0"/>
                  </a:lnTo>
                  <a:cubicBezTo>
                    <a:pt x="30727" y="0"/>
                    <a:pt x="39764" y="9048"/>
                    <a:pt x="39764" y="19906"/>
                  </a:cubicBezTo>
                  <a:close/>
                </a:path>
              </a:pathLst>
            </a:custGeom>
            <a:solidFill>
              <a:srgbClr val="549D40"/>
            </a:solidFill>
            <a:ln w="18073" cap="flat">
              <a:noFill/>
              <a:prstDash val="solid"/>
              <a:miter/>
            </a:ln>
          </p:spPr>
          <p:txBody>
            <a:bodyPr rtlCol="0" anchor="ctr"/>
            <a:lstStyle/>
            <a:p>
              <a:endParaRPr lang="en-US"/>
            </a:p>
          </p:txBody>
        </p:sp>
        <p:sp>
          <p:nvSpPr>
            <p:cNvPr id="803" name="Freeform 802">
              <a:extLst>
                <a:ext uri="{FF2B5EF4-FFF2-40B4-BE49-F238E27FC236}">
                  <a16:creationId xmlns:a16="http://schemas.microsoft.com/office/drawing/2014/main" id="{8D6F7273-07AC-5649-A132-D117186C44CC}"/>
                </a:ext>
              </a:extLst>
            </p:cNvPr>
            <p:cNvSpPr/>
            <p:nvPr userDrawn="1"/>
          </p:nvSpPr>
          <p:spPr>
            <a:xfrm>
              <a:off x="11049104" y="4270851"/>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3 h 120149"/>
                <a:gd name="connsiteX5" fmla="*/ 66552 w 77753"/>
                <a:gd name="connsiteY5" fmla="*/ 117983 h 120149"/>
                <a:gd name="connsiteX6" fmla="*/ 39441 w 77753"/>
                <a:gd name="connsiteY6" fmla="*/ 108935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9"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a:p>
          </p:txBody>
        </p:sp>
        <p:sp>
          <p:nvSpPr>
            <p:cNvPr id="804" name="Freeform 803">
              <a:extLst>
                <a:ext uri="{FF2B5EF4-FFF2-40B4-BE49-F238E27FC236}">
                  <a16:creationId xmlns:a16="http://schemas.microsoft.com/office/drawing/2014/main" id="{F60D98F5-B68F-A54C-BBB6-34C365C65F0D}"/>
                </a:ext>
              </a:extLst>
            </p:cNvPr>
            <p:cNvSpPr/>
            <p:nvPr userDrawn="1"/>
          </p:nvSpPr>
          <p:spPr>
            <a:xfrm>
              <a:off x="10746254" y="4574872"/>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6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3"/>
                    <a:pt x="44062" y="117984"/>
                    <a:pt x="38640" y="108936"/>
                  </a:cubicBezTo>
                  <a:lnTo>
                    <a:pt x="2491" y="29311"/>
                  </a:lnTo>
                  <a:cubicBezTo>
                    <a:pt x="-2931" y="16643"/>
                    <a:pt x="684" y="5785"/>
                    <a:pt x="11529" y="2166"/>
                  </a:cubicBezTo>
                  <a:close/>
                </a:path>
              </a:pathLst>
            </a:custGeom>
            <a:solidFill>
              <a:srgbClr val="549D40"/>
            </a:solidFill>
            <a:ln w="18073" cap="flat">
              <a:noFill/>
              <a:prstDash val="solid"/>
              <a:miter/>
            </a:ln>
          </p:spPr>
          <p:txBody>
            <a:bodyPr rtlCol="0" anchor="ctr"/>
            <a:lstStyle/>
            <a:p>
              <a:endParaRPr lang="en-US"/>
            </a:p>
          </p:txBody>
        </p:sp>
        <p:sp>
          <p:nvSpPr>
            <p:cNvPr id="805" name="Freeform 804">
              <a:extLst>
                <a:ext uri="{FF2B5EF4-FFF2-40B4-BE49-F238E27FC236}">
                  <a16:creationId xmlns:a16="http://schemas.microsoft.com/office/drawing/2014/main" id="{0F5423A1-C85F-4047-B474-280B6E1D7C46}"/>
                </a:ext>
              </a:extLst>
            </p:cNvPr>
            <p:cNvSpPr/>
            <p:nvPr userDrawn="1"/>
          </p:nvSpPr>
          <p:spPr>
            <a:xfrm>
              <a:off x="11049104" y="4574872"/>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4 h 120149"/>
                <a:gd name="connsiteX5" fmla="*/ 66552 w 77753"/>
                <a:gd name="connsiteY5" fmla="*/ 117984 h 120149"/>
                <a:gd name="connsiteX6" fmla="*/ 39441 w 77753"/>
                <a:gd name="connsiteY6" fmla="*/ 108936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6643"/>
                    <a:pt x="1484" y="5785"/>
                    <a:pt x="12329" y="2166"/>
                  </a:cubicBezTo>
                  <a:close/>
                </a:path>
              </a:pathLst>
            </a:custGeom>
            <a:solidFill>
              <a:srgbClr val="549D40"/>
            </a:solidFill>
            <a:ln w="18073" cap="flat">
              <a:noFill/>
              <a:prstDash val="solid"/>
              <a:miter/>
            </a:ln>
          </p:spPr>
          <p:txBody>
            <a:bodyPr rtlCol="0" anchor="ctr"/>
            <a:lstStyle/>
            <a:p>
              <a:endParaRPr lang="en-US"/>
            </a:p>
          </p:txBody>
        </p:sp>
        <p:sp>
          <p:nvSpPr>
            <p:cNvPr id="806" name="Freeform 805">
              <a:extLst>
                <a:ext uri="{FF2B5EF4-FFF2-40B4-BE49-F238E27FC236}">
                  <a16:creationId xmlns:a16="http://schemas.microsoft.com/office/drawing/2014/main" id="{715F8D88-3FA3-C74A-BBB5-2DAC7686B0C2}"/>
                </a:ext>
              </a:extLst>
            </p:cNvPr>
            <p:cNvSpPr/>
            <p:nvPr userDrawn="1"/>
          </p:nvSpPr>
          <p:spPr>
            <a:xfrm>
              <a:off x="10746254" y="4877084"/>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3 h 120149"/>
                <a:gd name="connsiteX5" fmla="*/ 65752 w 76952"/>
                <a:gd name="connsiteY5" fmla="*/ 117983 h 120149"/>
                <a:gd name="connsiteX6" fmla="*/ 38640 w 76952"/>
                <a:gd name="connsiteY6" fmla="*/ 108935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3"/>
                  </a:cubicBezTo>
                  <a:lnTo>
                    <a:pt x="65752" y="117983"/>
                  </a:lnTo>
                  <a:cubicBezTo>
                    <a:pt x="56715" y="123413"/>
                    <a:pt x="44062" y="117983"/>
                    <a:pt x="38640" y="108935"/>
                  </a:cubicBezTo>
                  <a:lnTo>
                    <a:pt x="2491" y="29311"/>
                  </a:lnTo>
                  <a:cubicBezTo>
                    <a:pt x="-2931" y="18453"/>
                    <a:pt x="684" y="7595"/>
                    <a:pt x="11529" y="2166"/>
                  </a:cubicBezTo>
                  <a:close/>
                </a:path>
              </a:pathLst>
            </a:custGeom>
            <a:solidFill>
              <a:srgbClr val="549D40"/>
            </a:solidFill>
            <a:ln w="18073" cap="flat">
              <a:noFill/>
              <a:prstDash val="solid"/>
              <a:miter/>
            </a:ln>
          </p:spPr>
          <p:txBody>
            <a:bodyPr rtlCol="0" anchor="ctr"/>
            <a:lstStyle/>
            <a:p>
              <a:endParaRPr lang="en-US"/>
            </a:p>
          </p:txBody>
        </p:sp>
        <p:sp>
          <p:nvSpPr>
            <p:cNvPr id="807" name="Freeform 806">
              <a:extLst>
                <a:ext uri="{FF2B5EF4-FFF2-40B4-BE49-F238E27FC236}">
                  <a16:creationId xmlns:a16="http://schemas.microsoft.com/office/drawing/2014/main" id="{6EBBA20F-DFEF-774C-9F40-8027E6445644}"/>
                </a:ext>
              </a:extLst>
            </p:cNvPr>
            <p:cNvSpPr/>
            <p:nvPr userDrawn="1"/>
          </p:nvSpPr>
          <p:spPr>
            <a:xfrm>
              <a:off x="11068662" y="4877440"/>
              <a:ext cx="39763" cy="121246"/>
            </a:xfrm>
            <a:custGeom>
              <a:avLst/>
              <a:gdLst>
                <a:gd name="connsiteX0" fmla="*/ 39764 w 39763"/>
                <a:gd name="connsiteY0" fmla="*/ 19906 h 121246"/>
                <a:gd name="connsiteX1" fmla="*/ 39764 w 39763"/>
                <a:gd name="connsiteY1" fmla="*/ 101341 h 121246"/>
                <a:gd name="connsiteX2" fmla="*/ 19882 w 39763"/>
                <a:gd name="connsiteY2" fmla="*/ 121247 h 121246"/>
                <a:gd name="connsiteX3" fmla="*/ 19882 w 39763"/>
                <a:gd name="connsiteY3" fmla="*/ 121247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9"/>
                    <a:pt x="30727" y="121247"/>
                    <a:pt x="19882" y="121247"/>
                  </a:cubicBezTo>
                  <a:lnTo>
                    <a:pt x="19882" y="121247"/>
                  </a:lnTo>
                  <a:cubicBezTo>
                    <a:pt x="9037" y="121247"/>
                    <a:pt x="0" y="112199"/>
                    <a:pt x="0" y="101341"/>
                  </a:cubicBezTo>
                  <a:lnTo>
                    <a:pt x="0" y="19906"/>
                  </a:lnTo>
                  <a:cubicBezTo>
                    <a:pt x="0" y="9048"/>
                    <a:pt x="9037" y="0"/>
                    <a:pt x="19882" y="0"/>
                  </a:cubicBezTo>
                  <a:lnTo>
                    <a:pt x="19882" y="0"/>
                  </a:lnTo>
                  <a:cubicBezTo>
                    <a:pt x="28919" y="0"/>
                    <a:pt x="39764" y="9048"/>
                    <a:pt x="39764" y="19906"/>
                  </a:cubicBezTo>
                  <a:close/>
                </a:path>
              </a:pathLst>
            </a:custGeom>
            <a:solidFill>
              <a:srgbClr val="549D40"/>
            </a:solidFill>
            <a:ln w="18073" cap="flat">
              <a:noFill/>
              <a:prstDash val="solid"/>
              <a:miter/>
            </a:ln>
          </p:spPr>
          <p:txBody>
            <a:bodyPr rtlCol="0" anchor="ctr"/>
            <a:lstStyle/>
            <a:p>
              <a:endParaRPr lang="en-US"/>
            </a:p>
          </p:txBody>
        </p:sp>
        <p:sp>
          <p:nvSpPr>
            <p:cNvPr id="808" name="Freeform 807">
              <a:extLst>
                <a:ext uri="{FF2B5EF4-FFF2-40B4-BE49-F238E27FC236}">
                  <a16:creationId xmlns:a16="http://schemas.microsoft.com/office/drawing/2014/main" id="{F637917F-BC7F-A746-99D3-8BDFFB3AE10E}"/>
                </a:ext>
              </a:extLst>
            </p:cNvPr>
            <p:cNvSpPr/>
            <p:nvPr userDrawn="1"/>
          </p:nvSpPr>
          <p:spPr>
            <a:xfrm>
              <a:off x="6808849" y="5181105"/>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6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a:p>
          </p:txBody>
        </p:sp>
        <p:sp>
          <p:nvSpPr>
            <p:cNvPr id="809" name="Freeform 808">
              <a:extLst>
                <a:ext uri="{FF2B5EF4-FFF2-40B4-BE49-F238E27FC236}">
                  <a16:creationId xmlns:a16="http://schemas.microsoft.com/office/drawing/2014/main" id="{CF7F0621-9981-A740-A884-4FF3A4307BEF}"/>
                </a:ext>
              </a:extLst>
            </p:cNvPr>
            <p:cNvSpPr/>
            <p:nvPr userDrawn="1"/>
          </p:nvSpPr>
          <p:spPr>
            <a:xfrm>
              <a:off x="6826600" y="5483673"/>
              <a:ext cx="39763" cy="121246"/>
            </a:xfrm>
            <a:custGeom>
              <a:avLst/>
              <a:gdLst>
                <a:gd name="connsiteX0" fmla="*/ 39764 w 39763"/>
                <a:gd name="connsiteY0" fmla="*/ 19906 h 121246"/>
                <a:gd name="connsiteX1" fmla="*/ 39764 w 39763"/>
                <a:gd name="connsiteY1" fmla="*/ 101341 h 121246"/>
                <a:gd name="connsiteX2" fmla="*/ 19882 w 39763"/>
                <a:gd name="connsiteY2" fmla="*/ 121247 h 121246"/>
                <a:gd name="connsiteX3" fmla="*/ 19882 w 39763"/>
                <a:gd name="connsiteY3" fmla="*/ 121247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9"/>
                    <a:pt x="30727" y="121247"/>
                    <a:pt x="19882" y="121247"/>
                  </a:cubicBezTo>
                  <a:lnTo>
                    <a:pt x="19882" y="121247"/>
                  </a:lnTo>
                  <a:cubicBezTo>
                    <a:pt x="9037" y="121247"/>
                    <a:pt x="0" y="112199"/>
                    <a:pt x="0" y="101341"/>
                  </a:cubicBezTo>
                  <a:lnTo>
                    <a:pt x="0" y="19906"/>
                  </a:lnTo>
                  <a:cubicBezTo>
                    <a:pt x="0" y="9048"/>
                    <a:pt x="9037" y="0"/>
                    <a:pt x="19882" y="0"/>
                  </a:cubicBezTo>
                  <a:lnTo>
                    <a:pt x="19882" y="0"/>
                  </a:lnTo>
                  <a:cubicBezTo>
                    <a:pt x="30727" y="0"/>
                    <a:pt x="39764" y="9048"/>
                    <a:pt x="39764" y="19906"/>
                  </a:cubicBezTo>
                  <a:close/>
                </a:path>
              </a:pathLst>
            </a:custGeom>
            <a:solidFill>
              <a:srgbClr val="549D40"/>
            </a:solidFill>
            <a:ln w="18073" cap="flat">
              <a:noFill/>
              <a:prstDash val="solid"/>
              <a:miter/>
            </a:ln>
          </p:spPr>
          <p:txBody>
            <a:bodyPr rtlCol="0" anchor="ctr"/>
            <a:lstStyle/>
            <a:p>
              <a:endParaRPr lang="en-US"/>
            </a:p>
          </p:txBody>
        </p:sp>
        <p:sp>
          <p:nvSpPr>
            <p:cNvPr id="810" name="Freeform 809">
              <a:extLst>
                <a:ext uri="{FF2B5EF4-FFF2-40B4-BE49-F238E27FC236}">
                  <a16:creationId xmlns:a16="http://schemas.microsoft.com/office/drawing/2014/main" id="{8494E2FA-97A8-604A-8410-2200A908C1BC}"/>
                </a:ext>
              </a:extLst>
            </p:cNvPr>
            <p:cNvSpPr/>
            <p:nvPr userDrawn="1"/>
          </p:nvSpPr>
          <p:spPr>
            <a:xfrm>
              <a:off x="6524758" y="5787694"/>
              <a:ext cx="39763" cy="121246"/>
            </a:xfrm>
            <a:custGeom>
              <a:avLst/>
              <a:gdLst>
                <a:gd name="connsiteX0" fmla="*/ 39764 w 39763"/>
                <a:gd name="connsiteY0" fmla="*/ 19906 h 121246"/>
                <a:gd name="connsiteX1" fmla="*/ 39764 w 39763"/>
                <a:gd name="connsiteY1" fmla="*/ 101340 h 121246"/>
                <a:gd name="connsiteX2" fmla="*/ 19882 w 39763"/>
                <a:gd name="connsiteY2" fmla="*/ 121246 h 121246"/>
                <a:gd name="connsiteX3" fmla="*/ 19882 w 39763"/>
                <a:gd name="connsiteY3" fmla="*/ 121246 h 121246"/>
                <a:gd name="connsiteX4" fmla="*/ 0 w 39763"/>
                <a:gd name="connsiteY4" fmla="*/ 101340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0"/>
                  </a:lnTo>
                  <a:cubicBezTo>
                    <a:pt x="39764" y="112198"/>
                    <a:pt x="30726" y="121246"/>
                    <a:pt x="19882" y="121246"/>
                  </a:cubicBezTo>
                  <a:lnTo>
                    <a:pt x="19882" y="121246"/>
                  </a:lnTo>
                  <a:cubicBezTo>
                    <a:pt x="9037" y="121246"/>
                    <a:pt x="0" y="112198"/>
                    <a:pt x="0" y="101340"/>
                  </a:cubicBezTo>
                  <a:lnTo>
                    <a:pt x="0" y="19906"/>
                  </a:lnTo>
                  <a:cubicBezTo>
                    <a:pt x="0" y="9048"/>
                    <a:pt x="9037" y="0"/>
                    <a:pt x="19882" y="0"/>
                  </a:cubicBezTo>
                  <a:lnTo>
                    <a:pt x="19882" y="0"/>
                  </a:lnTo>
                  <a:cubicBezTo>
                    <a:pt x="28919" y="0"/>
                    <a:pt x="39764" y="9048"/>
                    <a:pt x="39764" y="19906"/>
                  </a:cubicBezTo>
                  <a:close/>
                </a:path>
              </a:pathLst>
            </a:custGeom>
            <a:solidFill>
              <a:srgbClr val="549D40"/>
            </a:solidFill>
            <a:ln w="18073" cap="flat">
              <a:noFill/>
              <a:prstDash val="solid"/>
              <a:miter/>
            </a:ln>
          </p:spPr>
          <p:txBody>
            <a:bodyPr rtlCol="0" anchor="ctr"/>
            <a:lstStyle/>
            <a:p>
              <a:endParaRPr lang="en-US"/>
            </a:p>
          </p:txBody>
        </p:sp>
        <p:sp>
          <p:nvSpPr>
            <p:cNvPr id="811" name="Freeform 810">
              <a:extLst>
                <a:ext uri="{FF2B5EF4-FFF2-40B4-BE49-F238E27FC236}">
                  <a16:creationId xmlns:a16="http://schemas.microsoft.com/office/drawing/2014/main" id="{B00D7009-C831-4F43-9259-31F27FEF1B96}"/>
                </a:ext>
              </a:extLst>
            </p:cNvPr>
            <p:cNvSpPr/>
            <p:nvPr userDrawn="1"/>
          </p:nvSpPr>
          <p:spPr>
            <a:xfrm>
              <a:off x="6808849" y="5787338"/>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6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a:p>
          </p:txBody>
        </p:sp>
        <p:sp>
          <p:nvSpPr>
            <p:cNvPr id="812" name="Freeform 811">
              <a:extLst>
                <a:ext uri="{FF2B5EF4-FFF2-40B4-BE49-F238E27FC236}">
                  <a16:creationId xmlns:a16="http://schemas.microsoft.com/office/drawing/2014/main" id="{D8592898-5F1A-DD44-9062-83CC801B8535}"/>
                </a:ext>
              </a:extLst>
            </p:cNvPr>
            <p:cNvSpPr/>
            <p:nvPr userDrawn="1"/>
          </p:nvSpPr>
          <p:spPr>
            <a:xfrm>
              <a:off x="7130250" y="5181263"/>
              <a:ext cx="39763" cy="121445"/>
            </a:xfrm>
            <a:custGeom>
              <a:avLst/>
              <a:gdLst>
                <a:gd name="connsiteX0" fmla="*/ 39764 w 39763"/>
                <a:gd name="connsiteY0" fmla="*/ 20105 h 121445"/>
                <a:gd name="connsiteX1" fmla="*/ 39764 w 39763"/>
                <a:gd name="connsiteY1" fmla="*/ 101539 h 121445"/>
                <a:gd name="connsiteX2" fmla="*/ 19882 w 39763"/>
                <a:gd name="connsiteY2" fmla="*/ 121445 h 121445"/>
                <a:gd name="connsiteX3" fmla="*/ 19882 w 39763"/>
                <a:gd name="connsiteY3" fmla="*/ 121445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6" y="121445"/>
                    <a:pt x="19882" y="121445"/>
                  </a:cubicBezTo>
                  <a:lnTo>
                    <a:pt x="19882" y="121445"/>
                  </a:lnTo>
                  <a:cubicBezTo>
                    <a:pt x="9037" y="121445"/>
                    <a:pt x="0" y="112397"/>
                    <a:pt x="0" y="101539"/>
                  </a:cubicBezTo>
                  <a:lnTo>
                    <a:pt x="0" y="20105"/>
                  </a:lnTo>
                  <a:cubicBezTo>
                    <a:pt x="0" y="9247"/>
                    <a:pt x="9037" y="199"/>
                    <a:pt x="19882" y="199"/>
                  </a:cubicBezTo>
                  <a:lnTo>
                    <a:pt x="19882" y="199"/>
                  </a:lnTo>
                  <a:cubicBezTo>
                    <a:pt x="28919" y="-1611"/>
                    <a:pt x="39764" y="9247"/>
                    <a:pt x="39764" y="20105"/>
                  </a:cubicBezTo>
                  <a:close/>
                </a:path>
              </a:pathLst>
            </a:custGeom>
            <a:solidFill>
              <a:srgbClr val="549D40"/>
            </a:solidFill>
            <a:ln w="18073" cap="flat">
              <a:noFill/>
              <a:prstDash val="solid"/>
              <a:miter/>
            </a:ln>
          </p:spPr>
          <p:txBody>
            <a:bodyPr rtlCol="0" anchor="ctr"/>
            <a:lstStyle/>
            <a:p>
              <a:endParaRPr lang="en-US"/>
            </a:p>
          </p:txBody>
        </p:sp>
        <p:sp>
          <p:nvSpPr>
            <p:cNvPr id="813" name="Freeform 812">
              <a:extLst>
                <a:ext uri="{FF2B5EF4-FFF2-40B4-BE49-F238E27FC236}">
                  <a16:creationId xmlns:a16="http://schemas.microsoft.com/office/drawing/2014/main" id="{29EB3512-9E83-BB48-9499-165E6C33F945}"/>
                </a:ext>
              </a:extLst>
            </p:cNvPr>
            <p:cNvSpPr/>
            <p:nvPr userDrawn="1"/>
          </p:nvSpPr>
          <p:spPr>
            <a:xfrm>
              <a:off x="7414341" y="5181105"/>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6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a:p>
          </p:txBody>
        </p:sp>
        <p:sp>
          <p:nvSpPr>
            <p:cNvPr id="814" name="Freeform 813">
              <a:extLst>
                <a:ext uri="{FF2B5EF4-FFF2-40B4-BE49-F238E27FC236}">
                  <a16:creationId xmlns:a16="http://schemas.microsoft.com/office/drawing/2014/main" id="{A5D25A48-92EE-9E42-8497-A976563FEAEA}"/>
                </a:ext>
              </a:extLst>
            </p:cNvPr>
            <p:cNvSpPr/>
            <p:nvPr userDrawn="1"/>
          </p:nvSpPr>
          <p:spPr>
            <a:xfrm>
              <a:off x="7716984" y="5181105"/>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6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6"/>
                  </a:cubicBezTo>
                  <a:lnTo>
                    <a:pt x="2491" y="29311"/>
                  </a:lnTo>
                  <a:cubicBezTo>
                    <a:pt x="-2931" y="18453"/>
                    <a:pt x="684" y="7595"/>
                    <a:pt x="11528" y="2166"/>
                  </a:cubicBezTo>
                  <a:close/>
                </a:path>
              </a:pathLst>
            </a:custGeom>
            <a:solidFill>
              <a:srgbClr val="549D40"/>
            </a:solidFill>
            <a:ln w="18073" cap="flat">
              <a:noFill/>
              <a:prstDash val="solid"/>
              <a:miter/>
            </a:ln>
          </p:spPr>
          <p:txBody>
            <a:bodyPr rtlCol="0" anchor="ctr"/>
            <a:lstStyle/>
            <a:p>
              <a:endParaRPr lang="en-US"/>
            </a:p>
          </p:txBody>
        </p:sp>
        <p:sp>
          <p:nvSpPr>
            <p:cNvPr id="815" name="Freeform 814">
              <a:extLst>
                <a:ext uri="{FF2B5EF4-FFF2-40B4-BE49-F238E27FC236}">
                  <a16:creationId xmlns:a16="http://schemas.microsoft.com/office/drawing/2014/main" id="{E7BF833F-8C18-3540-AFC0-B45F67CFF9D7}"/>
                </a:ext>
              </a:extLst>
            </p:cNvPr>
            <p:cNvSpPr/>
            <p:nvPr userDrawn="1"/>
          </p:nvSpPr>
          <p:spPr>
            <a:xfrm>
              <a:off x="7111492" y="5483317"/>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3 h 120149"/>
                <a:gd name="connsiteX5" fmla="*/ 65752 w 76952"/>
                <a:gd name="connsiteY5" fmla="*/ 117983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3"/>
                  </a:cubicBezTo>
                  <a:lnTo>
                    <a:pt x="65752" y="117983"/>
                  </a:lnTo>
                  <a:cubicBezTo>
                    <a:pt x="56714" y="123413"/>
                    <a:pt x="44062" y="117983"/>
                    <a:pt x="38640" y="108935"/>
                  </a:cubicBezTo>
                  <a:lnTo>
                    <a:pt x="2491" y="29311"/>
                  </a:lnTo>
                  <a:cubicBezTo>
                    <a:pt x="-2931" y="18453"/>
                    <a:pt x="684" y="7595"/>
                    <a:pt x="11528" y="2166"/>
                  </a:cubicBezTo>
                  <a:close/>
                </a:path>
              </a:pathLst>
            </a:custGeom>
            <a:solidFill>
              <a:srgbClr val="549D40"/>
            </a:solidFill>
            <a:ln w="18073" cap="flat">
              <a:noFill/>
              <a:prstDash val="solid"/>
              <a:miter/>
            </a:ln>
          </p:spPr>
          <p:txBody>
            <a:bodyPr rtlCol="0" anchor="ctr"/>
            <a:lstStyle/>
            <a:p>
              <a:endParaRPr lang="en-US"/>
            </a:p>
          </p:txBody>
        </p:sp>
        <p:sp>
          <p:nvSpPr>
            <p:cNvPr id="816" name="Freeform 815">
              <a:extLst>
                <a:ext uri="{FF2B5EF4-FFF2-40B4-BE49-F238E27FC236}">
                  <a16:creationId xmlns:a16="http://schemas.microsoft.com/office/drawing/2014/main" id="{54366CB1-3BFD-4142-99FD-8ED245E790A5}"/>
                </a:ext>
              </a:extLst>
            </p:cNvPr>
            <p:cNvSpPr/>
            <p:nvPr userDrawn="1"/>
          </p:nvSpPr>
          <p:spPr>
            <a:xfrm>
              <a:off x="7414341" y="5483317"/>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3 h 120149"/>
                <a:gd name="connsiteX5" fmla="*/ 66552 w 77752"/>
                <a:gd name="connsiteY5" fmla="*/ 117983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a:p>
          </p:txBody>
        </p:sp>
        <p:sp>
          <p:nvSpPr>
            <p:cNvPr id="817" name="Freeform 816">
              <a:extLst>
                <a:ext uri="{FF2B5EF4-FFF2-40B4-BE49-F238E27FC236}">
                  <a16:creationId xmlns:a16="http://schemas.microsoft.com/office/drawing/2014/main" id="{00EE22D0-CE5C-1D43-9907-09BE1666852A}"/>
                </a:ext>
              </a:extLst>
            </p:cNvPr>
            <p:cNvSpPr/>
            <p:nvPr userDrawn="1"/>
          </p:nvSpPr>
          <p:spPr>
            <a:xfrm>
              <a:off x="7111492" y="5787338"/>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6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6"/>
                  </a:cubicBezTo>
                  <a:lnTo>
                    <a:pt x="2491" y="29311"/>
                  </a:lnTo>
                  <a:cubicBezTo>
                    <a:pt x="-2931" y="18453"/>
                    <a:pt x="684" y="7595"/>
                    <a:pt x="11528" y="2166"/>
                  </a:cubicBezTo>
                  <a:close/>
                </a:path>
              </a:pathLst>
            </a:custGeom>
            <a:solidFill>
              <a:srgbClr val="549D40"/>
            </a:solidFill>
            <a:ln w="18073" cap="flat">
              <a:noFill/>
              <a:prstDash val="solid"/>
              <a:miter/>
            </a:ln>
          </p:spPr>
          <p:txBody>
            <a:bodyPr rtlCol="0" anchor="ctr"/>
            <a:lstStyle/>
            <a:p>
              <a:endParaRPr lang="en-US"/>
            </a:p>
          </p:txBody>
        </p:sp>
        <p:sp>
          <p:nvSpPr>
            <p:cNvPr id="818" name="Freeform 817">
              <a:extLst>
                <a:ext uri="{FF2B5EF4-FFF2-40B4-BE49-F238E27FC236}">
                  <a16:creationId xmlns:a16="http://schemas.microsoft.com/office/drawing/2014/main" id="{9C993E0A-B3B7-F741-BA68-4A9496EC54ED}"/>
                </a:ext>
              </a:extLst>
            </p:cNvPr>
            <p:cNvSpPr/>
            <p:nvPr userDrawn="1"/>
          </p:nvSpPr>
          <p:spPr>
            <a:xfrm>
              <a:off x="7735743" y="5483673"/>
              <a:ext cx="39763" cy="121246"/>
            </a:xfrm>
            <a:custGeom>
              <a:avLst/>
              <a:gdLst>
                <a:gd name="connsiteX0" fmla="*/ 39764 w 39763"/>
                <a:gd name="connsiteY0" fmla="*/ 19906 h 121246"/>
                <a:gd name="connsiteX1" fmla="*/ 39764 w 39763"/>
                <a:gd name="connsiteY1" fmla="*/ 101341 h 121246"/>
                <a:gd name="connsiteX2" fmla="*/ 19882 w 39763"/>
                <a:gd name="connsiteY2" fmla="*/ 121247 h 121246"/>
                <a:gd name="connsiteX3" fmla="*/ 19882 w 39763"/>
                <a:gd name="connsiteY3" fmla="*/ 121247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9"/>
                    <a:pt x="30726" y="121247"/>
                    <a:pt x="19882" y="121247"/>
                  </a:cubicBezTo>
                  <a:lnTo>
                    <a:pt x="19882" y="121247"/>
                  </a:lnTo>
                  <a:cubicBezTo>
                    <a:pt x="9037" y="121247"/>
                    <a:pt x="0" y="112199"/>
                    <a:pt x="0" y="101341"/>
                  </a:cubicBezTo>
                  <a:lnTo>
                    <a:pt x="0" y="19906"/>
                  </a:lnTo>
                  <a:cubicBezTo>
                    <a:pt x="0" y="9048"/>
                    <a:pt x="9037" y="0"/>
                    <a:pt x="19882" y="0"/>
                  </a:cubicBezTo>
                  <a:lnTo>
                    <a:pt x="19882" y="0"/>
                  </a:lnTo>
                  <a:cubicBezTo>
                    <a:pt x="30726" y="0"/>
                    <a:pt x="39764" y="9048"/>
                    <a:pt x="39764" y="19906"/>
                  </a:cubicBezTo>
                  <a:close/>
                </a:path>
              </a:pathLst>
            </a:custGeom>
            <a:solidFill>
              <a:srgbClr val="549D40"/>
            </a:solidFill>
            <a:ln w="18073" cap="flat">
              <a:noFill/>
              <a:prstDash val="solid"/>
              <a:miter/>
            </a:ln>
          </p:spPr>
          <p:txBody>
            <a:bodyPr rtlCol="0" anchor="ctr"/>
            <a:lstStyle/>
            <a:p>
              <a:endParaRPr lang="en-US"/>
            </a:p>
          </p:txBody>
        </p:sp>
        <p:sp>
          <p:nvSpPr>
            <p:cNvPr id="819" name="Freeform 818">
              <a:extLst>
                <a:ext uri="{FF2B5EF4-FFF2-40B4-BE49-F238E27FC236}">
                  <a16:creationId xmlns:a16="http://schemas.microsoft.com/office/drawing/2014/main" id="{A3770162-80CE-974A-BF56-69100F54029D}"/>
                </a:ext>
              </a:extLst>
            </p:cNvPr>
            <p:cNvSpPr/>
            <p:nvPr userDrawn="1"/>
          </p:nvSpPr>
          <p:spPr>
            <a:xfrm>
              <a:off x="7432093" y="5787694"/>
              <a:ext cx="39763" cy="121246"/>
            </a:xfrm>
            <a:custGeom>
              <a:avLst/>
              <a:gdLst>
                <a:gd name="connsiteX0" fmla="*/ 39764 w 39763"/>
                <a:gd name="connsiteY0" fmla="*/ 19906 h 121246"/>
                <a:gd name="connsiteX1" fmla="*/ 39764 w 39763"/>
                <a:gd name="connsiteY1" fmla="*/ 101340 h 121246"/>
                <a:gd name="connsiteX2" fmla="*/ 19882 w 39763"/>
                <a:gd name="connsiteY2" fmla="*/ 121246 h 121246"/>
                <a:gd name="connsiteX3" fmla="*/ 19882 w 39763"/>
                <a:gd name="connsiteY3" fmla="*/ 121246 h 121246"/>
                <a:gd name="connsiteX4" fmla="*/ 0 w 39763"/>
                <a:gd name="connsiteY4" fmla="*/ 101340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0"/>
                  </a:lnTo>
                  <a:cubicBezTo>
                    <a:pt x="39764" y="112198"/>
                    <a:pt x="30727" y="121246"/>
                    <a:pt x="19882" y="121246"/>
                  </a:cubicBezTo>
                  <a:lnTo>
                    <a:pt x="19882" y="121246"/>
                  </a:lnTo>
                  <a:cubicBezTo>
                    <a:pt x="9037" y="121246"/>
                    <a:pt x="0" y="112198"/>
                    <a:pt x="0" y="101340"/>
                  </a:cubicBezTo>
                  <a:lnTo>
                    <a:pt x="0" y="19906"/>
                  </a:lnTo>
                  <a:cubicBezTo>
                    <a:pt x="0" y="9048"/>
                    <a:pt x="9037" y="0"/>
                    <a:pt x="19882" y="0"/>
                  </a:cubicBezTo>
                  <a:lnTo>
                    <a:pt x="19882" y="0"/>
                  </a:lnTo>
                  <a:cubicBezTo>
                    <a:pt x="30727" y="0"/>
                    <a:pt x="39764" y="9048"/>
                    <a:pt x="39764" y="19906"/>
                  </a:cubicBezTo>
                  <a:close/>
                </a:path>
              </a:pathLst>
            </a:custGeom>
            <a:solidFill>
              <a:srgbClr val="549D40"/>
            </a:solidFill>
            <a:ln w="18073" cap="flat">
              <a:noFill/>
              <a:prstDash val="solid"/>
              <a:miter/>
            </a:ln>
          </p:spPr>
          <p:txBody>
            <a:bodyPr rtlCol="0" anchor="ctr"/>
            <a:lstStyle/>
            <a:p>
              <a:endParaRPr lang="en-US"/>
            </a:p>
          </p:txBody>
        </p:sp>
        <p:sp>
          <p:nvSpPr>
            <p:cNvPr id="820" name="Freeform 819">
              <a:extLst>
                <a:ext uri="{FF2B5EF4-FFF2-40B4-BE49-F238E27FC236}">
                  <a16:creationId xmlns:a16="http://schemas.microsoft.com/office/drawing/2014/main" id="{D39E34D3-316F-A14C-9479-FE29DF2CFFFE}"/>
                </a:ext>
              </a:extLst>
            </p:cNvPr>
            <p:cNvSpPr/>
            <p:nvPr userDrawn="1"/>
          </p:nvSpPr>
          <p:spPr>
            <a:xfrm>
              <a:off x="7716984" y="5787338"/>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6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6"/>
                  </a:cubicBezTo>
                  <a:lnTo>
                    <a:pt x="2491" y="29311"/>
                  </a:lnTo>
                  <a:cubicBezTo>
                    <a:pt x="-2931" y="18453"/>
                    <a:pt x="684" y="7595"/>
                    <a:pt x="11528" y="2166"/>
                  </a:cubicBezTo>
                  <a:close/>
                </a:path>
              </a:pathLst>
            </a:custGeom>
            <a:solidFill>
              <a:srgbClr val="549D40"/>
            </a:solidFill>
            <a:ln w="18073" cap="flat">
              <a:noFill/>
              <a:prstDash val="solid"/>
              <a:miter/>
            </a:ln>
          </p:spPr>
          <p:txBody>
            <a:bodyPr rtlCol="0" anchor="ctr"/>
            <a:lstStyle/>
            <a:p>
              <a:endParaRPr lang="en-US"/>
            </a:p>
          </p:txBody>
        </p:sp>
        <p:sp>
          <p:nvSpPr>
            <p:cNvPr id="821" name="Freeform 820">
              <a:extLst>
                <a:ext uri="{FF2B5EF4-FFF2-40B4-BE49-F238E27FC236}">
                  <a16:creationId xmlns:a16="http://schemas.microsoft.com/office/drawing/2014/main" id="{EB24B185-6583-5548-A4C6-7F04F3A45859}"/>
                </a:ext>
              </a:extLst>
            </p:cNvPr>
            <p:cNvSpPr/>
            <p:nvPr userDrawn="1"/>
          </p:nvSpPr>
          <p:spPr>
            <a:xfrm>
              <a:off x="8039393" y="5181263"/>
              <a:ext cx="39763" cy="121445"/>
            </a:xfrm>
            <a:custGeom>
              <a:avLst/>
              <a:gdLst>
                <a:gd name="connsiteX0" fmla="*/ 39764 w 39763"/>
                <a:gd name="connsiteY0" fmla="*/ 20105 h 121445"/>
                <a:gd name="connsiteX1" fmla="*/ 39764 w 39763"/>
                <a:gd name="connsiteY1" fmla="*/ 101539 h 121445"/>
                <a:gd name="connsiteX2" fmla="*/ 19882 w 39763"/>
                <a:gd name="connsiteY2" fmla="*/ 121445 h 121445"/>
                <a:gd name="connsiteX3" fmla="*/ 19882 w 39763"/>
                <a:gd name="connsiteY3" fmla="*/ 121445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6" y="121445"/>
                    <a:pt x="19882" y="121445"/>
                  </a:cubicBezTo>
                  <a:lnTo>
                    <a:pt x="19882" y="121445"/>
                  </a:lnTo>
                  <a:cubicBezTo>
                    <a:pt x="9037" y="121445"/>
                    <a:pt x="0" y="112397"/>
                    <a:pt x="0" y="101539"/>
                  </a:cubicBezTo>
                  <a:lnTo>
                    <a:pt x="0" y="20105"/>
                  </a:lnTo>
                  <a:cubicBezTo>
                    <a:pt x="0" y="9247"/>
                    <a:pt x="9037" y="199"/>
                    <a:pt x="19882" y="199"/>
                  </a:cubicBezTo>
                  <a:lnTo>
                    <a:pt x="19882" y="199"/>
                  </a:lnTo>
                  <a:cubicBezTo>
                    <a:pt x="28919" y="-1611"/>
                    <a:pt x="39764" y="9247"/>
                    <a:pt x="39764" y="20105"/>
                  </a:cubicBezTo>
                  <a:close/>
                </a:path>
              </a:pathLst>
            </a:custGeom>
            <a:solidFill>
              <a:srgbClr val="549D40"/>
            </a:solidFill>
            <a:ln w="18073" cap="flat">
              <a:noFill/>
              <a:prstDash val="solid"/>
              <a:miter/>
            </a:ln>
          </p:spPr>
          <p:txBody>
            <a:bodyPr rtlCol="0" anchor="ctr"/>
            <a:lstStyle/>
            <a:p>
              <a:endParaRPr lang="en-US"/>
            </a:p>
          </p:txBody>
        </p:sp>
        <p:sp>
          <p:nvSpPr>
            <p:cNvPr id="822" name="Freeform 821">
              <a:extLst>
                <a:ext uri="{FF2B5EF4-FFF2-40B4-BE49-F238E27FC236}">
                  <a16:creationId xmlns:a16="http://schemas.microsoft.com/office/drawing/2014/main" id="{D80FA8A6-F180-544C-AF8F-DE409FF7B2AE}"/>
                </a:ext>
              </a:extLst>
            </p:cNvPr>
            <p:cNvSpPr/>
            <p:nvPr userDrawn="1"/>
          </p:nvSpPr>
          <p:spPr>
            <a:xfrm>
              <a:off x="8323484" y="5181105"/>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6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a:p>
          </p:txBody>
        </p:sp>
        <p:sp>
          <p:nvSpPr>
            <p:cNvPr id="823" name="Freeform 822">
              <a:extLst>
                <a:ext uri="{FF2B5EF4-FFF2-40B4-BE49-F238E27FC236}">
                  <a16:creationId xmlns:a16="http://schemas.microsoft.com/office/drawing/2014/main" id="{13922165-B594-CC42-8D09-4F62623CBEE2}"/>
                </a:ext>
              </a:extLst>
            </p:cNvPr>
            <p:cNvSpPr/>
            <p:nvPr userDrawn="1"/>
          </p:nvSpPr>
          <p:spPr>
            <a:xfrm>
              <a:off x="8626127" y="5181105"/>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6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6"/>
                  </a:cubicBezTo>
                  <a:lnTo>
                    <a:pt x="2491" y="29311"/>
                  </a:lnTo>
                  <a:cubicBezTo>
                    <a:pt x="-2931" y="18453"/>
                    <a:pt x="684" y="7595"/>
                    <a:pt x="11528" y="2166"/>
                  </a:cubicBezTo>
                  <a:close/>
                </a:path>
              </a:pathLst>
            </a:custGeom>
            <a:solidFill>
              <a:srgbClr val="549D40"/>
            </a:solidFill>
            <a:ln w="18073" cap="flat">
              <a:noFill/>
              <a:prstDash val="solid"/>
              <a:miter/>
            </a:ln>
          </p:spPr>
          <p:txBody>
            <a:bodyPr rtlCol="0" anchor="ctr"/>
            <a:lstStyle/>
            <a:p>
              <a:endParaRPr lang="en-US"/>
            </a:p>
          </p:txBody>
        </p:sp>
        <p:sp>
          <p:nvSpPr>
            <p:cNvPr id="824" name="Freeform 823">
              <a:extLst>
                <a:ext uri="{FF2B5EF4-FFF2-40B4-BE49-F238E27FC236}">
                  <a16:creationId xmlns:a16="http://schemas.microsoft.com/office/drawing/2014/main" id="{A416A4D7-3686-4144-B235-9D8BFCDDE5FC}"/>
                </a:ext>
              </a:extLst>
            </p:cNvPr>
            <p:cNvSpPr/>
            <p:nvPr userDrawn="1"/>
          </p:nvSpPr>
          <p:spPr>
            <a:xfrm>
              <a:off x="8019834" y="5483317"/>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3 h 120149"/>
                <a:gd name="connsiteX5" fmla="*/ 66552 w 77753"/>
                <a:gd name="connsiteY5" fmla="*/ 117983 h 120149"/>
                <a:gd name="connsiteX6" fmla="*/ 39441 w 77753"/>
                <a:gd name="connsiteY6" fmla="*/ 108935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8"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a:p>
          </p:txBody>
        </p:sp>
        <p:sp>
          <p:nvSpPr>
            <p:cNvPr id="825" name="Freeform 824">
              <a:extLst>
                <a:ext uri="{FF2B5EF4-FFF2-40B4-BE49-F238E27FC236}">
                  <a16:creationId xmlns:a16="http://schemas.microsoft.com/office/drawing/2014/main" id="{EB7F105B-02EF-BD44-BC14-413716C5B602}"/>
                </a:ext>
              </a:extLst>
            </p:cNvPr>
            <p:cNvSpPr/>
            <p:nvPr userDrawn="1"/>
          </p:nvSpPr>
          <p:spPr>
            <a:xfrm>
              <a:off x="8323484" y="5483317"/>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3 h 120149"/>
                <a:gd name="connsiteX5" fmla="*/ 66552 w 77752"/>
                <a:gd name="connsiteY5" fmla="*/ 117983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a:p>
          </p:txBody>
        </p:sp>
        <p:sp>
          <p:nvSpPr>
            <p:cNvPr id="826" name="Freeform 825">
              <a:extLst>
                <a:ext uri="{FF2B5EF4-FFF2-40B4-BE49-F238E27FC236}">
                  <a16:creationId xmlns:a16="http://schemas.microsoft.com/office/drawing/2014/main" id="{C3A7BA0D-761C-EC40-930F-C6E1C57CDDCB}"/>
                </a:ext>
              </a:extLst>
            </p:cNvPr>
            <p:cNvSpPr/>
            <p:nvPr userDrawn="1"/>
          </p:nvSpPr>
          <p:spPr>
            <a:xfrm>
              <a:off x="8019834" y="5787338"/>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4 h 120149"/>
                <a:gd name="connsiteX5" fmla="*/ 66552 w 77753"/>
                <a:gd name="connsiteY5" fmla="*/ 117984 h 120149"/>
                <a:gd name="connsiteX6" fmla="*/ 39441 w 77753"/>
                <a:gd name="connsiteY6" fmla="*/ 108936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a:p>
          </p:txBody>
        </p:sp>
        <p:sp>
          <p:nvSpPr>
            <p:cNvPr id="827" name="Freeform 826">
              <a:extLst>
                <a:ext uri="{FF2B5EF4-FFF2-40B4-BE49-F238E27FC236}">
                  <a16:creationId xmlns:a16="http://schemas.microsoft.com/office/drawing/2014/main" id="{CA20765A-F6AB-8E44-9996-C60DC0B2AAB0}"/>
                </a:ext>
              </a:extLst>
            </p:cNvPr>
            <p:cNvSpPr/>
            <p:nvPr userDrawn="1"/>
          </p:nvSpPr>
          <p:spPr>
            <a:xfrm>
              <a:off x="8644885" y="5483673"/>
              <a:ext cx="39763" cy="121246"/>
            </a:xfrm>
            <a:custGeom>
              <a:avLst/>
              <a:gdLst>
                <a:gd name="connsiteX0" fmla="*/ 39764 w 39763"/>
                <a:gd name="connsiteY0" fmla="*/ 19906 h 121246"/>
                <a:gd name="connsiteX1" fmla="*/ 39764 w 39763"/>
                <a:gd name="connsiteY1" fmla="*/ 101341 h 121246"/>
                <a:gd name="connsiteX2" fmla="*/ 19882 w 39763"/>
                <a:gd name="connsiteY2" fmla="*/ 121247 h 121246"/>
                <a:gd name="connsiteX3" fmla="*/ 19882 w 39763"/>
                <a:gd name="connsiteY3" fmla="*/ 121247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9"/>
                    <a:pt x="30726" y="121247"/>
                    <a:pt x="19882" y="121247"/>
                  </a:cubicBezTo>
                  <a:lnTo>
                    <a:pt x="19882" y="121247"/>
                  </a:lnTo>
                  <a:cubicBezTo>
                    <a:pt x="9037" y="121247"/>
                    <a:pt x="0" y="112199"/>
                    <a:pt x="0" y="101341"/>
                  </a:cubicBezTo>
                  <a:lnTo>
                    <a:pt x="0" y="19906"/>
                  </a:lnTo>
                  <a:cubicBezTo>
                    <a:pt x="0" y="9048"/>
                    <a:pt x="9037" y="0"/>
                    <a:pt x="19882" y="0"/>
                  </a:cubicBezTo>
                  <a:lnTo>
                    <a:pt x="19882" y="0"/>
                  </a:lnTo>
                  <a:cubicBezTo>
                    <a:pt x="28919" y="0"/>
                    <a:pt x="39764" y="9048"/>
                    <a:pt x="39764" y="19906"/>
                  </a:cubicBezTo>
                  <a:close/>
                </a:path>
              </a:pathLst>
            </a:custGeom>
            <a:solidFill>
              <a:srgbClr val="549D40"/>
            </a:solidFill>
            <a:ln w="18073" cap="flat">
              <a:noFill/>
              <a:prstDash val="solid"/>
              <a:miter/>
            </a:ln>
          </p:spPr>
          <p:txBody>
            <a:bodyPr rtlCol="0" anchor="ctr"/>
            <a:lstStyle/>
            <a:p>
              <a:endParaRPr lang="en-US"/>
            </a:p>
          </p:txBody>
        </p:sp>
        <p:sp>
          <p:nvSpPr>
            <p:cNvPr id="828" name="Freeform 827">
              <a:extLst>
                <a:ext uri="{FF2B5EF4-FFF2-40B4-BE49-F238E27FC236}">
                  <a16:creationId xmlns:a16="http://schemas.microsoft.com/office/drawing/2014/main" id="{FD92F171-5D9C-7A41-A519-DDBC83657BCF}"/>
                </a:ext>
              </a:extLst>
            </p:cNvPr>
            <p:cNvSpPr/>
            <p:nvPr userDrawn="1"/>
          </p:nvSpPr>
          <p:spPr>
            <a:xfrm>
              <a:off x="8341235" y="5787694"/>
              <a:ext cx="39763" cy="121246"/>
            </a:xfrm>
            <a:custGeom>
              <a:avLst/>
              <a:gdLst>
                <a:gd name="connsiteX0" fmla="*/ 39764 w 39763"/>
                <a:gd name="connsiteY0" fmla="*/ 19906 h 121246"/>
                <a:gd name="connsiteX1" fmla="*/ 39764 w 39763"/>
                <a:gd name="connsiteY1" fmla="*/ 101340 h 121246"/>
                <a:gd name="connsiteX2" fmla="*/ 19882 w 39763"/>
                <a:gd name="connsiteY2" fmla="*/ 121246 h 121246"/>
                <a:gd name="connsiteX3" fmla="*/ 19882 w 39763"/>
                <a:gd name="connsiteY3" fmla="*/ 121246 h 121246"/>
                <a:gd name="connsiteX4" fmla="*/ 0 w 39763"/>
                <a:gd name="connsiteY4" fmla="*/ 101340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0"/>
                  </a:lnTo>
                  <a:cubicBezTo>
                    <a:pt x="39764" y="112198"/>
                    <a:pt x="30727" y="121246"/>
                    <a:pt x="19882" y="121246"/>
                  </a:cubicBezTo>
                  <a:lnTo>
                    <a:pt x="19882" y="121246"/>
                  </a:lnTo>
                  <a:cubicBezTo>
                    <a:pt x="9037" y="121246"/>
                    <a:pt x="0" y="112198"/>
                    <a:pt x="0" y="101340"/>
                  </a:cubicBezTo>
                  <a:lnTo>
                    <a:pt x="0" y="19906"/>
                  </a:lnTo>
                  <a:cubicBezTo>
                    <a:pt x="0" y="9048"/>
                    <a:pt x="9037" y="0"/>
                    <a:pt x="19882" y="0"/>
                  </a:cubicBezTo>
                  <a:lnTo>
                    <a:pt x="19882" y="0"/>
                  </a:lnTo>
                  <a:cubicBezTo>
                    <a:pt x="30727" y="0"/>
                    <a:pt x="39764" y="9048"/>
                    <a:pt x="39764" y="19906"/>
                  </a:cubicBezTo>
                  <a:close/>
                </a:path>
              </a:pathLst>
            </a:custGeom>
            <a:solidFill>
              <a:srgbClr val="549D40"/>
            </a:solidFill>
            <a:ln w="18073" cap="flat">
              <a:noFill/>
              <a:prstDash val="solid"/>
              <a:miter/>
            </a:ln>
          </p:spPr>
          <p:txBody>
            <a:bodyPr rtlCol="0" anchor="ctr"/>
            <a:lstStyle/>
            <a:p>
              <a:endParaRPr lang="en-US"/>
            </a:p>
          </p:txBody>
        </p:sp>
        <p:sp>
          <p:nvSpPr>
            <p:cNvPr id="829" name="Freeform 828">
              <a:extLst>
                <a:ext uri="{FF2B5EF4-FFF2-40B4-BE49-F238E27FC236}">
                  <a16:creationId xmlns:a16="http://schemas.microsoft.com/office/drawing/2014/main" id="{21411434-A37A-2347-B354-F9D3CC7C673F}"/>
                </a:ext>
              </a:extLst>
            </p:cNvPr>
            <p:cNvSpPr/>
            <p:nvPr userDrawn="1"/>
          </p:nvSpPr>
          <p:spPr>
            <a:xfrm>
              <a:off x="8626127" y="5787338"/>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6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6"/>
                  </a:cubicBezTo>
                  <a:lnTo>
                    <a:pt x="2491" y="29311"/>
                  </a:lnTo>
                  <a:cubicBezTo>
                    <a:pt x="-2931" y="18453"/>
                    <a:pt x="684" y="7595"/>
                    <a:pt x="11528" y="2166"/>
                  </a:cubicBezTo>
                  <a:close/>
                </a:path>
              </a:pathLst>
            </a:custGeom>
            <a:solidFill>
              <a:srgbClr val="549D40"/>
            </a:solidFill>
            <a:ln w="18073" cap="flat">
              <a:noFill/>
              <a:prstDash val="solid"/>
              <a:miter/>
            </a:ln>
          </p:spPr>
          <p:txBody>
            <a:bodyPr rtlCol="0" anchor="ctr"/>
            <a:lstStyle/>
            <a:p>
              <a:endParaRPr lang="en-US"/>
            </a:p>
          </p:txBody>
        </p:sp>
        <p:sp>
          <p:nvSpPr>
            <p:cNvPr id="830" name="Freeform 829">
              <a:extLst>
                <a:ext uri="{FF2B5EF4-FFF2-40B4-BE49-F238E27FC236}">
                  <a16:creationId xmlns:a16="http://schemas.microsoft.com/office/drawing/2014/main" id="{02E7DCB3-9511-BC43-B733-44BF23237B51}"/>
                </a:ext>
              </a:extLst>
            </p:cNvPr>
            <p:cNvSpPr/>
            <p:nvPr userDrawn="1"/>
          </p:nvSpPr>
          <p:spPr>
            <a:xfrm>
              <a:off x="8946727" y="5181263"/>
              <a:ext cx="39763" cy="121445"/>
            </a:xfrm>
            <a:custGeom>
              <a:avLst/>
              <a:gdLst>
                <a:gd name="connsiteX0" fmla="*/ 39764 w 39763"/>
                <a:gd name="connsiteY0" fmla="*/ 20105 h 121445"/>
                <a:gd name="connsiteX1" fmla="*/ 39764 w 39763"/>
                <a:gd name="connsiteY1" fmla="*/ 101539 h 121445"/>
                <a:gd name="connsiteX2" fmla="*/ 19882 w 39763"/>
                <a:gd name="connsiteY2" fmla="*/ 121445 h 121445"/>
                <a:gd name="connsiteX3" fmla="*/ 19882 w 39763"/>
                <a:gd name="connsiteY3" fmla="*/ 121445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7" y="121445"/>
                    <a:pt x="19882" y="121445"/>
                  </a:cubicBezTo>
                  <a:lnTo>
                    <a:pt x="19882" y="121445"/>
                  </a:lnTo>
                  <a:cubicBezTo>
                    <a:pt x="9037" y="121445"/>
                    <a:pt x="0" y="112397"/>
                    <a:pt x="0" y="101539"/>
                  </a:cubicBezTo>
                  <a:lnTo>
                    <a:pt x="0" y="20105"/>
                  </a:lnTo>
                  <a:cubicBezTo>
                    <a:pt x="0" y="9247"/>
                    <a:pt x="9037" y="199"/>
                    <a:pt x="19882" y="199"/>
                  </a:cubicBezTo>
                  <a:lnTo>
                    <a:pt x="19882" y="199"/>
                  </a:lnTo>
                  <a:cubicBezTo>
                    <a:pt x="30727" y="-1611"/>
                    <a:pt x="39764" y="9247"/>
                    <a:pt x="39764" y="20105"/>
                  </a:cubicBezTo>
                  <a:close/>
                </a:path>
              </a:pathLst>
            </a:custGeom>
            <a:solidFill>
              <a:srgbClr val="549D40"/>
            </a:solidFill>
            <a:ln w="18073" cap="flat">
              <a:noFill/>
              <a:prstDash val="solid"/>
              <a:miter/>
            </a:ln>
          </p:spPr>
          <p:txBody>
            <a:bodyPr rtlCol="0" anchor="ctr"/>
            <a:lstStyle/>
            <a:p>
              <a:endParaRPr lang="en-US"/>
            </a:p>
          </p:txBody>
        </p:sp>
        <p:sp>
          <p:nvSpPr>
            <p:cNvPr id="831" name="Freeform 830">
              <a:extLst>
                <a:ext uri="{FF2B5EF4-FFF2-40B4-BE49-F238E27FC236}">
                  <a16:creationId xmlns:a16="http://schemas.microsoft.com/office/drawing/2014/main" id="{7A3F5370-9DDF-E54C-BDE3-AB71870E076F}"/>
                </a:ext>
              </a:extLst>
            </p:cNvPr>
            <p:cNvSpPr/>
            <p:nvPr userDrawn="1"/>
          </p:nvSpPr>
          <p:spPr>
            <a:xfrm>
              <a:off x="9231619" y="5181105"/>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6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6"/>
                  </a:cubicBezTo>
                  <a:lnTo>
                    <a:pt x="2491" y="29311"/>
                  </a:lnTo>
                  <a:cubicBezTo>
                    <a:pt x="-2931" y="18453"/>
                    <a:pt x="684" y="7595"/>
                    <a:pt x="11528" y="2166"/>
                  </a:cubicBezTo>
                  <a:close/>
                </a:path>
              </a:pathLst>
            </a:custGeom>
            <a:solidFill>
              <a:srgbClr val="549D40"/>
            </a:solidFill>
            <a:ln w="18073" cap="flat">
              <a:noFill/>
              <a:prstDash val="solid"/>
              <a:miter/>
            </a:ln>
          </p:spPr>
          <p:txBody>
            <a:bodyPr rtlCol="0" anchor="ctr"/>
            <a:lstStyle/>
            <a:p>
              <a:endParaRPr lang="en-US"/>
            </a:p>
          </p:txBody>
        </p:sp>
        <p:sp>
          <p:nvSpPr>
            <p:cNvPr id="832" name="Freeform 831">
              <a:extLst>
                <a:ext uri="{FF2B5EF4-FFF2-40B4-BE49-F238E27FC236}">
                  <a16:creationId xmlns:a16="http://schemas.microsoft.com/office/drawing/2014/main" id="{FF89D776-AC8D-C340-A9DD-9EA063E243A3}"/>
                </a:ext>
              </a:extLst>
            </p:cNvPr>
            <p:cNvSpPr/>
            <p:nvPr userDrawn="1"/>
          </p:nvSpPr>
          <p:spPr>
            <a:xfrm>
              <a:off x="9534469" y="5181105"/>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6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a:p>
          </p:txBody>
        </p:sp>
        <p:sp>
          <p:nvSpPr>
            <p:cNvPr id="833" name="Freeform 832">
              <a:extLst>
                <a:ext uri="{FF2B5EF4-FFF2-40B4-BE49-F238E27FC236}">
                  <a16:creationId xmlns:a16="http://schemas.microsoft.com/office/drawing/2014/main" id="{F787789B-A523-6547-BF45-5D936413B04C}"/>
                </a:ext>
              </a:extLst>
            </p:cNvPr>
            <p:cNvSpPr/>
            <p:nvPr userDrawn="1"/>
          </p:nvSpPr>
          <p:spPr>
            <a:xfrm>
              <a:off x="8928976" y="5483317"/>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3 h 120149"/>
                <a:gd name="connsiteX5" fmla="*/ 66552 w 77752"/>
                <a:gd name="connsiteY5" fmla="*/ 117983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a:p>
          </p:txBody>
        </p:sp>
        <p:sp>
          <p:nvSpPr>
            <p:cNvPr id="834" name="Freeform 833">
              <a:extLst>
                <a:ext uri="{FF2B5EF4-FFF2-40B4-BE49-F238E27FC236}">
                  <a16:creationId xmlns:a16="http://schemas.microsoft.com/office/drawing/2014/main" id="{E1486CFA-A609-3A42-AE4B-7E3D3E77F934}"/>
                </a:ext>
              </a:extLst>
            </p:cNvPr>
            <p:cNvSpPr/>
            <p:nvPr userDrawn="1"/>
          </p:nvSpPr>
          <p:spPr>
            <a:xfrm>
              <a:off x="9231619" y="5483317"/>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3 h 120149"/>
                <a:gd name="connsiteX5" fmla="*/ 65752 w 76952"/>
                <a:gd name="connsiteY5" fmla="*/ 117983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3"/>
                  </a:cubicBezTo>
                  <a:lnTo>
                    <a:pt x="65752" y="117983"/>
                  </a:lnTo>
                  <a:cubicBezTo>
                    <a:pt x="56714" y="123413"/>
                    <a:pt x="44062" y="117983"/>
                    <a:pt x="38640" y="108935"/>
                  </a:cubicBezTo>
                  <a:lnTo>
                    <a:pt x="2491" y="29311"/>
                  </a:lnTo>
                  <a:cubicBezTo>
                    <a:pt x="-2931" y="18453"/>
                    <a:pt x="684" y="7595"/>
                    <a:pt x="11528" y="2166"/>
                  </a:cubicBezTo>
                  <a:close/>
                </a:path>
              </a:pathLst>
            </a:custGeom>
            <a:solidFill>
              <a:srgbClr val="549D40"/>
            </a:solidFill>
            <a:ln w="18073" cap="flat">
              <a:noFill/>
              <a:prstDash val="solid"/>
              <a:miter/>
            </a:ln>
          </p:spPr>
          <p:txBody>
            <a:bodyPr rtlCol="0" anchor="ctr"/>
            <a:lstStyle/>
            <a:p>
              <a:endParaRPr lang="en-US"/>
            </a:p>
          </p:txBody>
        </p:sp>
        <p:sp>
          <p:nvSpPr>
            <p:cNvPr id="835" name="Freeform 834">
              <a:extLst>
                <a:ext uri="{FF2B5EF4-FFF2-40B4-BE49-F238E27FC236}">
                  <a16:creationId xmlns:a16="http://schemas.microsoft.com/office/drawing/2014/main" id="{1FAA27B9-9660-9840-8885-FBDD6B6CF574}"/>
                </a:ext>
              </a:extLst>
            </p:cNvPr>
            <p:cNvSpPr/>
            <p:nvPr userDrawn="1"/>
          </p:nvSpPr>
          <p:spPr>
            <a:xfrm>
              <a:off x="8928976" y="5787338"/>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6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a:p>
          </p:txBody>
        </p:sp>
        <p:sp>
          <p:nvSpPr>
            <p:cNvPr id="836" name="Freeform 835">
              <a:extLst>
                <a:ext uri="{FF2B5EF4-FFF2-40B4-BE49-F238E27FC236}">
                  <a16:creationId xmlns:a16="http://schemas.microsoft.com/office/drawing/2014/main" id="{F1B30C29-C0E3-2141-96A9-20B4DA629D3C}"/>
                </a:ext>
              </a:extLst>
            </p:cNvPr>
            <p:cNvSpPr/>
            <p:nvPr userDrawn="1"/>
          </p:nvSpPr>
          <p:spPr>
            <a:xfrm>
              <a:off x="9554028" y="5483673"/>
              <a:ext cx="39763" cy="121246"/>
            </a:xfrm>
            <a:custGeom>
              <a:avLst/>
              <a:gdLst>
                <a:gd name="connsiteX0" fmla="*/ 39764 w 39763"/>
                <a:gd name="connsiteY0" fmla="*/ 19906 h 121246"/>
                <a:gd name="connsiteX1" fmla="*/ 39764 w 39763"/>
                <a:gd name="connsiteY1" fmla="*/ 101341 h 121246"/>
                <a:gd name="connsiteX2" fmla="*/ 19882 w 39763"/>
                <a:gd name="connsiteY2" fmla="*/ 121247 h 121246"/>
                <a:gd name="connsiteX3" fmla="*/ 19882 w 39763"/>
                <a:gd name="connsiteY3" fmla="*/ 121247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9"/>
                    <a:pt x="30726" y="121247"/>
                    <a:pt x="19882" y="121247"/>
                  </a:cubicBezTo>
                  <a:lnTo>
                    <a:pt x="19882" y="121247"/>
                  </a:lnTo>
                  <a:cubicBezTo>
                    <a:pt x="9037" y="121247"/>
                    <a:pt x="0" y="112199"/>
                    <a:pt x="0" y="101341"/>
                  </a:cubicBezTo>
                  <a:lnTo>
                    <a:pt x="0" y="19906"/>
                  </a:lnTo>
                  <a:cubicBezTo>
                    <a:pt x="0" y="9048"/>
                    <a:pt x="9037" y="0"/>
                    <a:pt x="19882" y="0"/>
                  </a:cubicBezTo>
                  <a:lnTo>
                    <a:pt x="19882" y="0"/>
                  </a:lnTo>
                  <a:cubicBezTo>
                    <a:pt x="28919" y="0"/>
                    <a:pt x="39764" y="9048"/>
                    <a:pt x="39764" y="19906"/>
                  </a:cubicBezTo>
                  <a:close/>
                </a:path>
              </a:pathLst>
            </a:custGeom>
            <a:solidFill>
              <a:srgbClr val="549D40"/>
            </a:solidFill>
            <a:ln w="18073" cap="flat">
              <a:noFill/>
              <a:prstDash val="solid"/>
              <a:miter/>
            </a:ln>
          </p:spPr>
          <p:txBody>
            <a:bodyPr rtlCol="0" anchor="ctr"/>
            <a:lstStyle/>
            <a:p>
              <a:endParaRPr lang="en-US"/>
            </a:p>
          </p:txBody>
        </p:sp>
        <p:sp>
          <p:nvSpPr>
            <p:cNvPr id="837" name="Freeform 836">
              <a:extLst>
                <a:ext uri="{FF2B5EF4-FFF2-40B4-BE49-F238E27FC236}">
                  <a16:creationId xmlns:a16="http://schemas.microsoft.com/office/drawing/2014/main" id="{48987653-12F2-BF47-84DB-1FF15479EC19}"/>
                </a:ext>
              </a:extLst>
            </p:cNvPr>
            <p:cNvSpPr/>
            <p:nvPr userDrawn="1"/>
          </p:nvSpPr>
          <p:spPr>
            <a:xfrm>
              <a:off x="9250378" y="5787694"/>
              <a:ext cx="39763" cy="121246"/>
            </a:xfrm>
            <a:custGeom>
              <a:avLst/>
              <a:gdLst>
                <a:gd name="connsiteX0" fmla="*/ 39764 w 39763"/>
                <a:gd name="connsiteY0" fmla="*/ 19906 h 121246"/>
                <a:gd name="connsiteX1" fmla="*/ 39764 w 39763"/>
                <a:gd name="connsiteY1" fmla="*/ 101340 h 121246"/>
                <a:gd name="connsiteX2" fmla="*/ 19882 w 39763"/>
                <a:gd name="connsiteY2" fmla="*/ 121246 h 121246"/>
                <a:gd name="connsiteX3" fmla="*/ 19882 w 39763"/>
                <a:gd name="connsiteY3" fmla="*/ 121246 h 121246"/>
                <a:gd name="connsiteX4" fmla="*/ 0 w 39763"/>
                <a:gd name="connsiteY4" fmla="*/ 101340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0"/>
                  </a:lnTo>
                  <a:cubicBezTo>
                    <a:pt x="39764" y="112198"/>
                    <a:pt x="30726" y="121246"/>
                    <a:pt x="19882" y="121246"/>
                  </a:cubicBezTo>
                  <a:lnTo>
                    <a:pt x="19882" y="121246"/>
                  </a:lnTo>
                  <a:cubicBezTo>
                    <a:pt x="9037" y="121246"/>
                    <a:pt x="0" y="112198"/>
                    <a:pt x="0" y="101340"/>
                  </a:cubicBezTo>
                  <a:lnTo>
                    <a:pt x="0" y="19906"/>
                  </a:lnTo>
                  <a:cubicBezTo>
                    <a:pt x="0" y="9048"/>
                    <a:pt x="9037" y="0"/>
                    <a:pt x="19882" y="0"/>
                  </a:cubicBezTo>
                  <a:lnTo>
                    <a:pt x="19882" y="0"/>
                  </a:lnTo>
                  <a:cubicBezTo>
                    <a:pt x="30726" y="0"/>
                    <a:pt x="39764" y="9048"/>
                    <a:pt x="39764" y="19906"/>
                  </a:cubicBezTo>
                  <a:close/>
                </a:path>
              </a:pathLst>
            </a:custGeom>
            <a:solidFill>
              <a:srgbClr val="549D40"/>
            </a:solidFill>
            <a:ln w="18073" cap="flat">
              <a:noFill/>
              <a:prstDash val="solid"/>
              <a:miter/>
            </a:ln>
          </p:spPr>
          <p:txBody>
            <a:bodyPr rtlCol="0" anchor="ctr"/>
            <a:lstStyle/>
            <a:p>
              <a:endParaRPr lang="en-US"/>
            </a:p>
          </p:txBody>
        </p:sp>
        <p:sp>
          <p:nvSpPr>
            <p:cNvPr id="838" name="Freeform 837">
              <a:extLst>
                <a:ext uri="{FF2B5EF4-FFF2-40B4-BE49-F238E27FC236}">
                  <a16:creationId xmlns:a16="http://schemas.microsoft.com/office/drawing/2014/main" id="{604DCDDE-F18B-AF46-A2DA-31BAABCE80F3}"/>
                </a:ext>
              </a:extLst>
            </p:cNvPr>
            <p:cNvSpPr/>
            <p:nvPr userDrawn="1"/>
          </p:nvSpPr>
          <p:spPr>
            <a:xfrm>
              <a:off x="9534469" y="5787338"/>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6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a:p>
          </p:txBody>
        </p:sp>
        <p:sp>
          <p:nvSpPr>
            <p:cNvPr id="839" name="Freeform 838">
              <a:extLst>
                <a:ext uri="{FF2B5EF4-FFF2-40B4-BE49-F238E27FC236}">
                  <a16:creationId xmlns:a16="http://schemas.microsoft.com/office/drawing/2014/main" id="{D498D9FC-6556-9D4C-9FA0-BEA68A969CE2}"/>
                </a:ext>
              </a:extLst>
            </p:cNvPr>
            <p:cNvSpPr/>
            <p:nvPr userDrawn="1"/>
          </p:nvSpPr>
          <p:spPr>
            <a:xfrm>
              <a:off x="9855870" y="5181263"/>
              <a:ext cx="39763" cy="121445"/>
            </a:xfrm>
            <a:custGeom>
              <a:avLst/>
              <a:gdLst>
                <a:gd name="connsiteX0" fmla="*/ 39764 w 39763"/>
                <a:gd name="connsiteY0" fmla="*/ 20105 h 121445"/>
                <a:gd name="connsiteX1" fmla="*/ 39764 w 39763"/>
                <a:gd name="connsiteY1" fmla="*/ 101539 h 121445"/>
                <a:gd name="connsiteX2" fmla="*/ 19882 w 39763"/>
                <a:gd name="connsiteY2" fmla="*/ 121445 h 121445"/>
                <a:gd name="connsiteX3" fmla="*/ 19882 w 39763"/>
                <a:gd name="connsiteY3" fmla="*/ 121445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6" y="121445"/>
                    <a:pt x="19882" y="121445"/>
                  </a:cubicBezTo>
                  <a:lnTo>
                    <a:pt x="19882" y="121445"/>
                  </a:lnTo>
                  <a:cubicBezTo>
                    <a:pt x="9037" y="121445"/>
                    <a:pt x="0" y="112397"/>
                    <a:pt x="0" y="101539"/>
                  </a:cubicBezTo>
                  <a:lnTo>
                    <a:pt x="0" y="20105"/>
                  </a:lnTo>
                  <a:cubicBezTo>
                    <a:pt x="0" y="9247"/>
                    <a:pt x="9037" y="199"/>
                    <a:pt x="19882" y="199"/>
                  </a:cubicBezTo>
                  <a:lnTo>
                    <a:pt x="19882" y="199"/>
                  </a:lnTo>
                  <a:cubicBezTo>
                    <a:pt x="30726" y="-1611"/>
                    <a:pt x="39764" y="9247"/>
                    <a:pt x="39764" y="20105"/>
                  </a:cubicBezTo>
                  <a:close/>
                </a:path>
              </a:pathLst>
            </a:custGeom>
            <a:solidFill>
              <a:srgbClr val="549D40"/>
            </a:solidFill>
            <a:ln w="18073" cap="flat">
              <a:noFill/>
              <a:prstDash val="solid"/>
              <a:miter/>
            </a:ln>
          </p:spPr>
          <p:txBody>
            <a:bodyPr rtlCol="0" anchor="ctr"/>
            <a:lstStyle/>
            <a:p>
              <a:endParaRPr lang="en-US"/>
            </a:p>
          </p:txBody>
        </p:sp>
        <p:sp>
          <p:nvSpPr>
            <p:cNvPr id="840" name="Freeform 839">
              <a:extLst>
                <a:ext uri="{FF2B5EF4-FFF2-40B4-BE49-F238E27FC236}">
                  <a16:creationId xmlns:a16="http://schemas.microsoft.com/office/drawing/2014/main" id="{283AA3AB-460C-C748-962C-C07396A6B82C}"/>
                </a:ext>
              </a:extLst>
            </p:cNvPr>
            <p:cNvSpPr/>
            <p:nvPr userDrawn="1"/>
          </p:nvSpPr>
          <p:spPr>
            <a:xfrm>
              <a:off x="10140762" y="5181105"/>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6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6"/>
                  </a:cubicBezTo>
                  <a:lnTo>
                    <a:pt x="2491" y="29311"/>
                  </a:lnTo>
                  <a:cubicBezTo>
                    <a:pt x="-2931" y="18453"/>
                    <a:pt x="684" y="7595"/>
                    <a:pt x="11528" y="2166"/>
                  </a:cubicBezTo>
                  <a:close/>
                </a:path>
              </a:pathLst>
            </a:custGeom>
            <a:solidFill>
              <a:srgbClr val="549D40"/>
            </a:solidFill>
            <a:ln w="18073" cap="flat">
              <a:noFill/>
              <a:prstDash val="solid"/>
              <a:miter/>
            </a:ln>
          </p:spPr>
          <p:txBody>
            <a:bodyPr rtlCol="0" anchor="ctr"/>
            <a:lstStyle/>
            <a:p>
              <a:endParaRPr lang="en-US"/>
            </a:p>
          </p:txBody>
        </p:sp>
        <p:sp>
          <p:nvSpPr>
            <p:cNvPr id="841" name="Freeform 840">
              <a:extLst>
                <a:ext uri="{FF2B5EF4-FFF2-40B4-BE49-F238E27FC236}">
                  <a16:creationId xmlns:a16="http://schemas.microsoft.com/office/drawing/2014/main" id="{A8410ED2-CA73-3745-9AF2-B3034C156D15}"/>
                </a:ext>
              </a:extLst>
            </p:cNvPr>
            <p:cNvSpPr/>
            <p:nvPr userDrawn="1"/>
          </p:nvSpPr>
          <p:spPr>
            <a:xfrm>
              <a:off x="10443611" y="5181105"/>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4 h 120149"/>
                <a:gd name="connsiteX5" fmla="*/ 66552 w 77753"/>
                <a:gd name="connsiteY5" fmla="*/ 117984 h 120149"/>
                <a:gd name="connsiteX6" fmla="*/ 39441 w 77753"/>
                <a:gd name="connsiteY6" fmla="*/ 108936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a:p>
          </p:txBody>
        </p:sp>
        <p:sp>
          <p:nvSpPr>
            <p:cNvPr id="842" name="Freeform 841">
              <a:extLst>
                <a:ext uri="{FF2B5EF4-FFF2-40B4-BE49-F238E27FC236}">
                  <a16:creationId xmlns:a16="http://schemas.microsoft.com/office/drawing/2014/main" id="{A49D91BC-F00A-004D-9361-30AEB174522C}"/>
                </a:ext>
              </a:extLst>
            </p:cNvPr>
            <p:cNvSpPr/>
            <p:nvPr userDrawn="1"/>
          </p:nvSpPr>
          <p:spPr>
            <a:xfrm>
              <a:off x="9838119" y="5483317"/>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89 w 77752"/>
                <a:gd name="connsiteY3" fmla="*/ 90839 h 120149"/>
                <a:gd name="connsiteX4" fmla="*/ 66552 w 77752"/>
                <a:gd name="connsiteY4" fmla="*/ 117983 h 120149"/>
                <a:gd name="connsiteX5" fmla="*/ 66552 w 77752"/>
                <a:gd name="connsiteY5" fmla="*/ 117983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89" y="90839"/>
                  </a:lnTo>
                  <a:cubicBezTo>
                    <a:pt x="81012" y="99887"/>
                    <a:pt x="75589" y="112555"/>
                    <a:pt x="66552" y="117983"/>
                  </a:cubicBezTo>
                  <a:lnTo>
                    <a:pt x="66552" y="117983"/>
                  </a:lnTo>
                  <a:cubicBezTo>
                    <a:pt x="57515" y="123413"/>
                    <a:pt x="44863" y="117983"/>
                    <a:pt x="39441" y="108935"/>
                  </a:cubicBezTo>
                  <a:lnTo>
                    <a:pt x="3292" y="29311"/>
                  </a:lnTo>
                  <a:cubicBezTo>
                    <a:pt x="-3938" y="18453"/>
                    <a:pt x="1485" y="7595"/>
                    <a:pt x="12329" y="2166"/>
                  </a:cubicBezTo>
                  <a:close/>
                </a:path>
              </a:pathLst>
            </a:custGeom>
            <a:solidFill>
              <a:srgbClr val="549D40"/>
            </a:solidFill>
            <a:ln w="18073" cap="flat">
              <a:noFill/>
              <a:prstDash val="solid"/>
              <a:miter/>
            </a:ln>
          </p:spPr>
          <p:txBody>
            <a:bodyPr rtlCol="0" anchor="ctr"/>
            <a:lstStyle/>
            <a:p>
              <a:endParaRPr lang="en-US"/>
            </a:p>
          </p:txBody>
        </p:sp>
        <p:sp>
          <p:nvSpPr>
            <p:cNvPr id="843" name="Freeform 842">
              <a:extLst>
                <a:ext uri="{FF2B5EF4-FFF2-40B4-BE49-F238E27FC236}">
                  <a16:creationId xmlns:a16="http://schemas.microsoft.com/office/drawing/2014/main" id="{BC139A2E-EB51-4742-9844-E30BE4021B01}"/>
                </a:ext>
              </a:extLst>
            </p:cNvPr>
            <p:cNvSpPr/>
            <p:nvPr userDrawn="1"/>
          </p:nvSpPr>
          <p:spPr>
            <a:xfrm>
              <a:off x="10140762" y="5483317"/>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3 h 120149"/>
                <a:gd name="connsiteX5" fmla="*/ 65752 w 76952"/>
                <a:gd name="connsiteY5" fmla="*/ 117983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3"/>
                  </a:cubicBezTo>
                  <a:lnTo>
                    <a:pt x="65752" y="117983"/>
                  </a:lnTo>
                  <a:cubicBezTo>
                    <a:pt x="56714" y="123413"/>
                    <a:pt x="44062" y="117983"/>
                    <a:pt x="38640" y="108935"/>
                  </a:cubicBezTo>
                  <a:lnTo>
                    <a:pt x="2491" y="29311"/>
                  </a:lnTo>
                  <a:cubicBezTo>
                    <a:pt x="-2931" y="18453"/>
                    <a:pt x="684" y="7595"/>
                    <a:pt x="11528" y="2166"/>
                  </a:cubicBezTo>
                  <a:close/>
                </a:path>
              </a:pathLst>
            </a:custGeom>
            <a:solidFill>
              <a:srgbClr val="549D40"/>
            </a:solidFill>
            <a:ln w="18073" cap="flat">
              <a:noFill/>
              <a:prstDash val="solid"/>
              <a:miter/>
            </a:ln>
          </p:spPr>
          <p:txBody>
            <a:bodyPr rtlCol="0" anchor="ctr"/>
            <a:lstStyle/>
            <a:p>
              <a:endParaRPr lang="en-US"/>
            </a:p>
          </p:txBody>
        </p:sp>
        <p:sp>
          <p:nvSpPr>
            <p:cNvPr id="844" name="Freeform 843">
              <a:extLst>
                <a:ext uri="{FF2B5EF4-FFF2-40B4-BE49-F238E27FC236}">
                  <a16:creationId xmlns:a16="http://schemas.microsoft.com/office/drawing/2014/main" id="{257291C9-8726-1B49-9CCA-339ACAA1634A}"/>
                </a:ext>
              </a:extLst>
            </p:cNvPr>
            <p:cNvSpPr/>
            <p:nvPr userDrawn="1"/>
          </p:nvSpPr>
          <p:spPr>
            <a:xfrm>
              <a:off x="9838119" y="5787338"/>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89 w 77752"/>
                <a:gd name="connsiteY3" fmla="*/ 90839 h 120149"/>
                <a:gd name="connsiteX4" fmla="*/ 66552 w 77752"/>
                <a:gd name="connsiteY4" fmla="*/ 117984 h 120149"/>
                <a:gd name="connsiteX5" fmla="*/ 66552 w 77752"/>
                <a:gd name="connsiteY5" fmla="*/ 117984 h 120149"/>
                <a:gd name="connsiteX6" fmla="*/ 39441 w 77752"/>
                <a:gd name="connsiteY6" fmla="*/ 108936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89" y="90839"/>
                  </a:lnTo>
                  <a:cubicBezTo>
                    <a:pt x="81012" y="99887"/>
                    <a:pt x="75589" y="112555"/>
                    <a:pt x="66552" y="117984"/>
                  </a:cubicBezTo>
                  <a:lnTo>
                    <a:pt x="66552" y="117984"/>
                  </a:lnTo>
                  <a:cubicBezTo>
                    <a:pt x="57515" y="123413"/>
                    <a:pt x="44863" y="117984"/>
                    <a:pt x="39441" y="108936"/>
                  </a:cubicBezTo>
                  <a:lnTo>
                    <a:pt x="3292" y="29311"/>
                  </a:lnTo>
                  <a:cubicBezTo>
                    <a:pt x="-3938" y="18453"/>
                    <a:pt x="1485" y="7595"/>
                    <a:pt x="12329" y="2166"/>
                  </a:cubicBezTo>
                  <a:close/>
                </a:path>
              </a:pathLst>
            </a:custGeom>
            <a:solidFill>
              <a:srgbClr val="549D40"/>
            </a:solidFill>
            <a:ln w="18073" cap="flat">
              <a:noFill/>
              <a:prstDash val="solid"/>
              <a:miter/>
            </a:ln>
          </p:spPr>
          <p:txBody>
            <a:bodyPr rtlCol="0" anchor="ctr"/>
            <a:lstStyle/>
            <a:p>
              <a:endParaRPr lang="en-US"/>
            </a:p>
          </p:txBody>
        </p:sp>
        <p:sp>
          <p:nvSpPr>
            <p:cNvPr id="845" name="Freeform 844">
              <a:extLst>
                <a:ext uri="{FF2B5EF4-FFF2-40B4-BE49-F238E27FC236}">
                  <a16:creationId xmlns:a16="http://schemas.microsoft.com/office/drawing/2014/main" id="{3437D8A0-08D5-1748-83A9-A0411720FA58}"/>
                </a:ext>
              </a:extLst>
            </p:cNvPr>
            <p:cNvSpPr/>
            <p:nvPr userDrawn="1"/>
          </p:nvSpPr>
          <p:spPr>
            <a:xfrm>
              <a:off x="10461363" y="5483673"/>
              <a:ext cx="39763" cy="121246"/>
            </a:xfrm>
            <a:custGeom>
              <a:avLst/>
              <a:gdLst>
                <a:gd name="connsiteX0" fmla="*/ 39763 w 39763"/>
                <a:gd name="connsiteY0" fmla="*/ 19906 h 121246"/>
                <a:gd name="connsiteX1" fmla="*/ 39763 w 39763"/>
                <a:gd name="connsiteY1" fmla="*/ 101341 h 121246"/>
                <a:gd name="connsiteX2" fmla="*/ 19881 w 39763"/>
                <a:gd name="connsiteY2" fmla="*/ 121247 h 121246"/>
                <a:gd name="connsiteX3" fmla="*/ 19881 w 39763"/>
                <a:gd name="connsiteY3" fmla="*/ 121247 h 121246"/>
                <a:gd name="connsiteX4" fmla="*/ 0 w 39763"/>
                <a:gd name="connsiteY4" fmla="*/ 101341 h 121246"/>
                <a:gd name="connsiteX5" fmla="*/ 0 w 39763"/>
                <a:gd name="connsiteY5" fmla="*/ 19906 h 121246"/>
                <a:gd name="connsiteX6" fmla="*/ 19881 w 39763"/>
                <a:gd name="connsiteY6" fmla="*/ 0 h 121246"/>
                <a:gd name="connsiteX7" fmla="*/ 19881 w 39763"/>
                <a:gd name="connsiteY7" fmla="*/ 0 h 121246"/>
                <a:gd name="connsiteX8" fmla="*/ 39763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3" y="19906"/>
                  </a:moveTo>
                  <a:lnTo>
                    <a:pt x="39763" y="101341"/>
                  </a:lnTo>
                  <a:cubicBezTo>
                    <a:pt x="39763" y="112199"/>
                    <a:pt x="30726" y="121247"/>
                    <a:pt x="19881" y="121247"/>
                  </a:cubicBezTo>
                  <a:lnTo>
                    <a:pt x="19881" y="121247"/>
                  </a:lnTo>
                  <a:cubicBezTo>
                    <a:pt x="9037" y="121247"/>
                    <a:pt x="0" y="112199"/>
                    <a:pt x="0" y="101341"/>
                  </a:cubicBezTo>
                  <a:lnTo>
                    <a:pt x="0" y="19906"/>
                  </a:lnTo>
                  <a:cubicBezTo>
                    <a:pt x="0" y="9048"/>
                    <a:pt x="9037" y="0"/>
                    <a:pt x="19881" y="0"/>
                  </a:cubicBezTo>
                  <a:lnTo>
                    <a:pt x="19881" y="0"/>
                  </a:lnTo>
                  <a:cubicBezTo>
                    <a:pt x="30726" y="0"/>
                    <a:pt x="39763" y="9048"/>
                    <a:pt x="39763" y="19906"/>
                  </a:cubicBezTo>
                  <a:close/>
                </a:path>
              </a:pathLst>
            </a:custGeom>
            <a:solidFill>
              <a:srgbClr val="549D40"/>
            </a:solidFill>
            <a:ln w="18073" cap="flat">
              <a:noFill/>
              <a:prstDash val="solid"/>
              <a:miter/>
            </a:ln>
          </p:spPr>
          <p:txBody>
            <a:bodyPr rtlCol="0" anchor="ctr"/>
            <a:lstStyle/>
            <a:p>
              <a:endParaRPr lang="en-US"/>
            </a:p>
          </p:txBody>
        </p:sp>
        <p:sp>
          <p:nvSpPr>
            <p:cNvPr id="846" name="Freeform 845">
              <a:extLst>
                <a:ext uri="{FF2B5EF4-FFF2-40B4-BE49-F238E27FC236}">
                  <a16:creationId xmlns:a16="http://schemas.microsoft.com/office/drawing/2014/main" id="{2F810136-33B0-8E44-BE25-B1020119484B}"/>
                </a:ext>
              </a:extLst>
            </p:cNvPr>
            <p:cNvSpPr/>
            <p:nvPr userDrawn="1"/>
          </p:nvSpPr>
          <p:spPr>
            <a:xfrm>
              <a:off x="10159520" y="5787694"/>
              <a:ext cx="39763" cy="121246"/>
            </a:xfrm>
            <a:custGeom>
              <a:avLst/>
              <a:gdLst>
                <a:gd name="connsiteX0" fmla="*/ 39764 w 39763"/>
                <a:gd name="connsiteY0" fmla="*/ 19906 h 121246"/>
                <a:gd name="connsiteX1" fmla="*/ 39764 w 39763"/>
                <a:gd name="connsiteY1" fmla="*/ 101340 h 121246"/>
                <a:gd name="connsiteX2" fmla="*/ 19882 w 39763"/>
                <a:gd name="connsiteY2" fmla="*/ 121246 h 121246"/>
                <a:gd name="connsiteX3" fmla="*/ 19882 w 39763"/>
                <a:gd name="connsiteY3" fmla="*/ 121246 h 121246"/>
                <a:gd name="connsiteX4" fmla="*/ 0 w 39763"/>
                <a:gd name="connsiteY4" fmla="*/ 101340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0"/>
                  </a:lnTo>
                  <a:cubicBezTo>
                    <a:pt x="39764" y="112198"/>
                    <a:pt x="30726" y="121246"/>
                    <a:pt x="19882" y="121246"/>
                  </a:cubicBezTo>
                  <a:lnTo>
                    <a:pt x="19882" y="121246"/>
                  </a:lnTo>
                  <a:cubicBezTo>
                    <a:pt x="9037" y="121246"/>
                    <a:pt x="0" y="112198"/>
                    <a:pt x="0" y="101340"/>
                  </a:cubicBezTo>
                  <a:lnTo>
                    <a:pt x="0" y="19906"/>
                  </a:lnTo>
                  <a:cubicBezTo>
                    <a:pt x="0" y="9048"/>
                    <a:pt x="9037" y="0"/>
                    <a:pt x="19882" y="0"/>
                  </a:cubicBezTo>
                  <a:lnTo>
                    <a:pt x="19882" y="0"/>
                  </a:lnTo>
                  <a:cubicBezTo>
                    <a:pt x="28919" y="0"/>
                    <a:pt x="39764" y="9048"/>
                    <a:pt x="39764" y="19906"/>
                  </a:cubicBezTo>
                  <a:close/>
                </a:path>
              </a:pathLst>
            </a:custGeom>
            <a:solidFill>
              <a:srgbClr val="549D40"/>
            </a:solidFill>
            <a:ln w="18073" cap="flat">
              <a:noFill/>
              <a:prstDash val="solid"/>
              <a:miter/>
            </a:ln>
          </p:spPr>
          <p:txBody>
            <a:bodyPr rtlCol="0" anchor="ctr"/>
            <a:lstStyle/>
            <a:p>
              <a:endParaRPr lang="en-US"/>
            </a:p>
          </p:txBody>
        </p:sp>
        <p:sp>
          <p:nvSpPr>
            <p:cNvPr id="847" name="Freeform 846">
              <a:extLst>
                <a:ext uri="{FF2B5EF4-FFF2-40B4-BE49-F238E27FC236}">
                  <a16:creationId xmlns:a16="http://schemas.microsoft.com/office/drawing/2014/main" id="{AC402E71-7E93-B442-B068-D20D89AEFFF0}"/>
                </a:ext>
              </a:extLst>
            </p:cNvPr>
            <p:cNvSpPr/>
            <p:nvPr userDrawn="1"/>
          </p:nvSpPr>
          <p:spPr>
            <a:xfrm>
              <a:off x="10443611" y="5787338"/>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4 h 120149"/>
                <a:gd name="connsiteX5" fmla="*/ 66552 w 77753"/>
                <a:gd name="connsiteY5" fmla="*/ 117984 h 120149"/>
                <a:gd name="connsiteX6" fmla="*/ 39441 w 77753"/>
                <a:gd name="connsiteY6" fmla="*/ 108936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a:p>
          </p:txBody>
        </p:sp>
        <p:sp>
          <p:nvSpPr>
            <p:cNvPr id="848" name="Freeform 847">
              <a:extLst>
                <a:ext uri="{FF2B5EF4-FFF2-40B4-BE49-F238E27FC236}">
                  <a16:creationId xmlns:a16="http://schemas.microsoft.com/office/drawing/2014/main" id="{E763A5B4-C20F-4E44-9410-F51C9A5BA5D1}"/>
                </a:ext>
              </a:extLst>
            </p:cNvPr>
            <p:cNvSpPr/>
            <p:nvPr userDrawn="1"/>
          </p:nvSpPr>
          <p:spPr>
            <a:xfrm>
              <a:off x="10765013" y="5181263"/>
              <a:ext cx="39763" cy="121445"/>
            </a:xfrm>
            <a:custGeom>
              <a:avLst/>
              <a:gdLst>
                <a:gd name="connsiteX0" fmla="*/ 39764 w 39763"/>
                <a:gd name="connsiteY0" fmla="*/ 20105 h 121445"/>
                <a:gd name="connsiteX1" fmla="*/ 39764 w 39763"/>
                <a:gd name="connsiteY1" fmla="*/ 101539 h 121445"/>
                <a:gd name="connsiteX2" fmla="*/ 19882 w 39763"/>
                <a:gd name="connsiteY2" fmla="*/ 121445 h 121445"/>
                <a:gd name="connsiteX3" fmla="*/ 19882 w 39763"/>
                <a:gd name="connsiteY3" fmla="*/ 121445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7" y="121445"/>
                    <a:pt x="19882" y="121445"/>
                  </a:cubicBezTo>
                  <a:lnTo>
                    <a:pt x="19882" y="121445"/>
                  </a:lnTo>
                  <a:cubicBezTo>
                    <a:pt x="9037" y="121445"/>
                    <a:pt x="0" y="112397"/>
                    <a:pt x="0" y="101539"/>
                  </a:cubicBezTo>
                  <a:lnTo>
                    <a:pt x="0" y="20105"/>
                  </a:lnTo>
                  <a:cubicBezTo>
                    <a:pt x="0" y="9247"/>
                    <a:pt x="9037" y="199"/>
                    <a:pt x="19882" y="199"/>
                  </a:cubicBezTo>
                  <a:lnTo>
                    <a:pt x="19882" y="199"/>
                  </a:lnTo>
                  <a:cubicBezTo>
                    <a:pt x="30727" y="-1611"/>
                    <a:pt x="39764" y="9247"/>
                    <a:pt x="39764" y="20105"/>
                  </a:cubicBezTo>
                  <a:close/>
                </a:path>
              </a:pathLst>
            </a:custGeom>
            <a:solidFill>
              <a:srgbClr val="549D40"/>
            </a:solidFill>
            <a:ln w="18073" cap="flat">
              <a:noFill/>
              <a:prstDash val="solid"/>
              <a:miter/>
            </a:ln>
          </p:spPr>
          <p:txBody>
            <a:bodyPr rtlCol="0" anchor="ctr"/>
            <a:lstStyle/>
            <a:p>
              <a:endParaRPr lang="en-US"/>
            </a:p>
          </p:txBody>
        </p:sp>
        <p:sp>
          <p:nvSpPr>
            <p:cNvPr id="849" name="Freeform 848">
              <a:extLst>
                <a:ext uri="{FF2B5EF4-FFF2-40B4-BE49-F238E27FC236}">
                  <a16:creationId xmlns:a16="http://schemas.microsoft.com/office/drawing/2014/main" id="{E324AC82-42AE-A54B-989F-DC40719612DD}"/>
                </a:ext>
              </a:extLst>
            </p:cNvPr>
            <p:cNvSpPr/>
            <p:nvPr userDrawn="1"/>
          </p:nvSpPr>
          <p:spPr>
            <a:xfrm>
              <a:off x="11049104" y="5181105"/>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4 h 120149"/>
                <a:gd name="connsiteX5" fmla="*/ 66552 w 77753"/>
                <a:gd name="connsiteY5" fmla="*/ 117984 h 120149"/>
                <a:gd name="connsiteX6" fmla="*/ 39441 w 77753"/>
                <a:gd name="connsiteY6" fmla="*/ 108936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a:p>
          </p:txBody>
        </p:sp>
        <p:sp>
          <p:nvSpPr>
            <p:cNvPr id="850" name="Freeform 849">
              <a:extLst>
                <a:ext uri="{FF2B5EF4-FFF2-40B4-BE49-F238E27FC236}">
                  <a16:creationId xmlns:a16="http://schemas.microsoft.com/office/drawing/2014/main" id="{3DD745E7-27E5-A04A-97D9-3B09A7EE73C4}"/>
                </a:ext>
              </a:extLst>
            </p:cNvPr>
            <p:cNvSpPr/>
            <p:nvPr userDrawn="1"/>
          </p:nvSpPr>
          <p:spPr>
            <a:xfrm>
              <a:off x="10746254" y="5483317"/>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3 h 120149"/>
                <a:gd name="connsiteX5" fmla="*/ 65752 w 76952"/>
                <a:gd name="connsiteY5" fmla="*/ 117983 h 120149"/>
                <a:gd name="connsiteX6" fmla="*/ 38640 w 76952"/>
                <a:gd name="connsiteY6" fmla="*/ 108935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3"/>
                  </a:cubicBezTo>
                  <a:lnTo>
                    <a:pt x="65752" y="117983"/>
                  </a:lnTo>
                  <a:cubicBezTo>
                    <a:pt x="56715" y="123413"/>
                    <a:pt x="44062" y="117983"/>
                    <a:pt x="38640" y="108935"/>
                  </a:cubicBezTo>
                  <a:lnTo>
                    <a:pt x="2491" y="29311"/>
                  </a:lnTo>
                  <a:cubicBezTo>
                    <a:pt x="-2931" y="18453"/>
                    <a:pt x="684" y="7595"/>
                    <a:pt x="11529" y="2166"/>
                  </a:cubicBezTo>
                  <a:close/>
                </a:path>
              </a:pathLst>
            </a:custGeom>
            <a:solidFill>
              <a:srgbClr val="549D40"/>
            </a:solidFill>
            <a:ln w="18073" cap="flat">
              <a:noFill/>
              <a:prstDash val="solid"/>
              <a:miter/>
            </a:ln>
          </p:spPr>
          <p:txBody>
            <a:bodyPr rtlCol="0" anchor="ctr"/>
            <a:lstStyle/>
            <a:p>
              <a:endParaRPr lang="en-US"/>
            </a:p>
          </p:txBody>
        </p:sp>
        <p:sp>
          <p:nvSpPr>
            <p:cNvPr id="851" name="Freeform 850">
              <a:extLst>
                <a:ext uri="{FF2B5EF4-FFF2-40B4-BE49-F238E27FC236}">
                  <a16:creationId xmlns:a16="http://schemas.microsoft.com/office/drawing/2014/main" id="{E042BF41-DD67-F249-8475-B384A6B152FC}"/>
                </a:ext>
              </a:extLst>
            </p:cNvPr>
            <p:cNvSpPr/>
            <p:nvPr userDrawn="1"/>
          </p:nvSpPr>
          <p:spPr>
            <a:xfrm>
              <a:off x="11049104" y="5483317"/>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3 h 120149"/>
                <a:gd name="connsiteX5" fmla="*/ 66552 w 77753"/>
                <a:gd name="connsiteY5" fmla="*/ 117983 h 120149"/>
                <a:gd name="connsiteX6" fmla="*/ 39441 w 77753"/>
                <a:gd name="connsiteY6" fmla="*/ 108935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9"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a:p>
          </p:txBody>
        </p:sp>
        <p:sp>
          <p:nvSpPr>
            <p:cNvPr id="852" name="Freeform 851">
              <a:extLst>
                <a:ext uri="{FF2B5EF4-FFF2-40B4-BE49-F238E27FC236}">
                  <a16:creationId xmlns:a16="http://schemas.microsoft.com/office/drawing/2014/main" id="{574C1BA8-AA2F-B244-8894-908BD033897A}"/>
                </a:ext>
              </a:extLst>
            </p:cNvPr>
            <p:cNvSpPr/>
            <p:nvPr userDrawn="1"/>
          </p:nvSpPr>
          <p:spPr>
            <a:xfrm>
              <a:off x="10746254" y="5787338"/>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6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3"/>
                    <a:pt x="44062" y="117984"/>
                    <a:pt x="38640" y="108936"/>
                  </a:cubicBezTo>
                  <a:lnTo>
                    <a:pt x="2491" y="29311"/>
                  </a:lnTo>
                  <a:cubicBezTo>
                    <a:pt x="-2931" y="18453"/>
                    <a:pt x="684" y="7595"/>
                    <a:pt x="11529" y="2166"/>
                  </a:cubicBezTo>
                  <a:close/>
                </a:path>
              </a:pathLst>
            </a:custGeom>
            <a:solidFill>
              <a:srgbClr val="549D40"/>
            </a:solidFill>
            <a:ln w="18073" cap="flat">
              <a:noFill/>
              <a:prstDash val="solid"/>
              <a:miter/>
            </a:ln>
          </p:spPr>
          <p:txBody>
            <a:bodyPr rtlCol="0" anchor="ctr"/>
            <a:lstStyle/>
            <a:p>
              <a:endParaRPr lang="en-US"/>
            </a:p>
          </p:txBody>
        </p:sp>
        <p:sp>
          <p:nvSpPr>
            <p:cNvPr id="853" name="Freeform 852">
              <a:extLst>
                <a:ext uri="{FF2B5EF4-FFF2-40B4-BE49-F238E27FC236}">
                  <a16:creationId xmlns:a16="http://schemas.microsoft.com/office/drawing/2014/main" id="{423FE85B-9353-F44A-B3C1-17A6E2839001}"/>
                </a:ext>
              </a:extLst>
            </p:cNvPr>
            <p:cNvSpPr/>
            <p:nvPr userDrawn="1"/>
          </p:nvSpPr>
          <p:spPr>
            <a:xfrm>
              <a:off x="11068662" y="5787694"/>
              <a:ext cx="39763" cy="121246"/>
            </a:xfrm>
            <a:custGeom>
              <a:avLst/>
              <a:gdLst>
                <a:gd name="connsiteX0" fmla="*/ 39764 w 39763"/>
                <a:gd name="connsiteY0" fmla="*/ 19906 h 121246"/>
                <a:gd name="connsiteX1" fmla="*/ 39764 w 39763"/>
                <a:gd name="connsiteY1" fmla="*/ 101340 h 121246"/>
                <a:gd name="connsiteX2" fmla="*/ 19882 w 39763"/>
                <a:gd name="connsiteY2" fmla="*/ 121246 h 121246"/>
                <a:gd name="connsiteX3" fmla="*/ 19882 w 39763"/>
                <a:gd name="connsiteY3" fmla="*/ 121246 h 121246"/>
                <a:gd name="connsiteX4" fmla="*/ 0 w 39763"/>
                <a:gd name="connsiteY4" fmla="*/ 101340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0"/>
                  </a:lnTo>
                  <a:cubicBezTo>
                    <a:pt x="39764" y="112198"/>
                    <a:pt x="30727" y="121246"/>
                    <a:pt x="19882" y="121246"/>
                  </a:cubicBezTo>
                  <a:lnTo>
                    <a:pt x="19882" y="121246"/>
                  </a:lnTo>
                  <a:cubicBezTo>
                    <a:pt x="9037" y="121246"/>
                    <a:pt x="0" y="112198"/>
                    <a:pt x="0" y="101340"/>
                  </a:cubicBezTo>
                  <a:lnTo>
                    <a:pt x="0" y="19906"/>
                  </a:lnTo>
                  <a:cubicBezTo>
                    <a:pt x="0" y="9048"/>
                    <a:pt x="9037" y="0"/>
                    <a:pt x="19882" y="0"/>
                  </a:cubicBezTo>
                  <a:lnTo>
                    <a:pt x="19882" y="0"/>
                  </a:lnTo>
                  <a:cubicBezTo>
                    <a:pt x="28919" y="0"/>
                    <a:pt x="39764" y="9048"/>
                    <a:pt x="39764" y="19906"/>
                  </a:cubicBezTo>
                  <a:close/>
                </a:path>
              </a:pathLst>
            </a:custGeom>
            <a:solidFill>
              <a:srgbClr val="549D40"/>
            </a:solidFill>
            <a:ln w="18073" cap="flat">
              <a:noFill/>
              <a:prstDash val="solid"/>
              <a:miter/>
            </a:ln>
          </p:spPr>
          <p:txBody>
            <a:bodyPr rtlCol="0" anchor="ctr"/>
            <a:lstStyle/>
            <a:p>
              <a:endParaRPr lang="en-US"/>
            </a:p>
          </p:txBody>
        </p:sp>
        <p:sp>
          <p:nvSpPr>
            <p:cNvPr id="854" name="Freeform 853">
              <a:extLst>
                <a:ext uri="{FF2B5EF4-FFF2-40B4-BE49-F238E27FC236}">
                  <a16:creationId xmlns:a16="http://schemas.microsoft.com/office/drawing/2014/main" id="{DCEB2E14-812C-3E41-9384-CEC6AB36955C}"/>
                </a:ext>
              </a:extLst>
            </p:cNvPr>
            <p:cNvSpPr/>
            <p:nvPr userDrawn="1"/>
          </p:nvSpPr>
          <p:spPr>
            <a:xfrm>
              <a:off x="6505199" y="6091359"/>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2"/>
                    <a:pt x="44863" y="117984"/>
                    <a:pt x="39441" y="108935"/>
                  </a:cubicBezTo>
                  <a:lnTo>
                    <a:pt x="3292" y="29311"/>
                  </a:lnTo>
                  <a:cubicBezTo>
                    <a:pt x="-3938" y="16643"/>
                    <a:pt x="1485" y="5785"/>
                    <a:pt x="12329" y="2166"/>
                  </a:cubicBezTo>
                  <a:close/>
                </a:path>
              </a:pathLst>
            </a:custGeom>
            <a:solidFill>
              <a:srgbClr val="549D40"/>
            </a:solidFill>
            <a:ln w="18073" cap="flat">
              <a:noFill/>
              <a:prstDash val="solid"/>
              <a:miter/>
            </a:ln>
          </p:spPr>
          <p:txBody>
            <a:bodyPr rtlCol="0" anchor="ctr"/>
            <a:lstStyle/>
            <a:p>
              <a:endParaRPr lang="en-US"/>
            </a:p>
          </p:txBody>
        </p:sp>
        <p:sp>
          <p:nvSpPr>
            <p:cNvPr id="855" name="Freeform 854">
              <a:extLst>
                <a:ext uri="{FF2B5EF4-FFF2-40B4-BE49-F238E27FC236}">
                  <a16:creationId xmlns:a16="http://schemas.microsoft.com/office/drawing/2014/main" id="{02A9A991-628B-064F-AC42-A6A6D512982B}"/>
                </a:ext>
              </a:extLst>
            </p:cNvPr>
            <p:cNvSpPr/>
            <p:nvPr userDrawn="1"/>
          </p:nvSpPr>
          <p:spPr>
            <a:xfrm>
              <a:off x="6808849" y="6091359"/>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2"/>
                    <a:pt x="44863" y="117984"/>
                    <a:pt x="39441" y="108935"/>
                  </a:cubicBezTo>
                  <a:lnTo>
                    <a:pt x="3292" y="29311"/>
                  </a:lnTo>
                  <a:cubicBezTo>
                    <a:pt x="-3938" y="16643"/>
                    <a:pt x="1484" y="5785"/>
                    <a:pt x="12329" y="2166"/>
                  </a:cubicBezTo>
                  <a:close/>
                </a:path>
              </a:pathLst>
            </a:custGeom>
            <a:solidFill>
              <a:srgbClr val="549D40"/>
            </a:solidFill>
            <a:ln w="18073" cap="flat">
              <a:noFill/>
              <a:prstDash val="solid"/>
              <a:miter/>
            </a:ln>
          </p:spPr>
          <p:txBody>
            <a:bodyPr rtlCol="0" anchor="ctr"/>
            <a:lstStyle/>
            <a:p>
              <a:endParaRPr lang="en-US"/>
            </a:p>
          </p:txBody>
        </p:sp>
        <p:sp>
          <p:nvSpPr>
            <p:cNvPr id="856" name="Freeform 855">
              <a:extLst>
                <a:ext uri="{FF2B5EF4-FFF2-40B4-BE49-F238E27FC236}">
                  <a16:creationId xmlns:a16="http://schemas.microsoft.com/office/drawing/2014/main" id="{81381E46-5703-E843-960B-3F3DDBCF9157}"/>
                </a:ext>
              </a:extLst>
            </p:cNvPr>
            <p:cNvSpPr/>
            <p:nvPr userDrawn="1"/>
          </p:nvSpPr>
          <p:spPr>
            <a:xfrm>
              <a:off x="6202349" y="6393570"/>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6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6"/>
                  </a:cubicBezTo>
                  <a:lnTo>
                    <a:pt x="2491" y="29311"/>
                  </a:lnTo>
                  <a:cubicBezTo>
                    <a:pt x="-2931" y="18453"/>
                    <a:pt x="684" y="7595"/>
                    <a:pt x="11528" y="2166"/>
                  </a:cubicBezTo>
                  <a:close/>
                </a:path>
              </a:pathLst>
            </a:custGeom>
            <a:solidFill>
              <a:srgbClr val="549D40"/>
            </a:solidFill>
            <a:ln w="18073" cap="flat">
              <a:noFill/>
              <a:prstDash val="solid"/>
              <a:miter/>
            </a:ln>
          </p:spPr>
          <p:txBody>
            <a:bodyPr rtlCol="0" anchor="ctr"/>
            <a:lstStyle/>
            <a:p>
              <a:endParaRPr lang="en-US"/>
            </a:p>
          </p:txBody>
        </p:sp>
        <p:sp>
          <p:nvSpPr>
            <p:cNvPr id="857" name="Freeform 856">
              <a:extLst>
                <a:ext uri="{FF2B5EF4-FFF2-40B4-BE49-F238E27FC236}">
                  <a16:creationId xmlns:a16="http://schemas.microsoft.com/office/drawing/2014/main" id="{2ED2F2E6-D2FC-DA4F-8B1E-83D664D6927C}"/>
                </a:ext>
              </a:extLst>
            </p:cNvPr>
            <p:cNvSpPr/>
            <p:nvPr userDrawn="1"/>
          </p:nvSpPr>
          <p:spPr>
            <a:xfrm>
              <a:off x="6505199" y="6393570"/>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6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8453"/>
                    <a:pt x="1485" y="7595"/>
                    <a:pt x="12329" y="2166"/>
                  </a:cubicBezTo>
                  <a:close/>
                </a:path>
              </a:pathLst>
            </a:custGeom>
            <a:solidFill>
              <a:srgbClr val="549D40"/>
            </a:solidFill>
            <a:ln w="18073" cap="flat">
              <a:noFill/>
              <a:prstDash val="solid"/>
              <a:miter/>
            </a:ln>
          </p:spPr>
          <p:txBody>
            <a:bodyPr rtlCol="0" anchor="ctr"/>
            <a:lstStyle/>
            <a:p>
              <a:endParaRPr lang="en-US"/>
            </a:p>
          </p:txBody>
        </p:sp>
        <p:sp>
          <p:nvSpPr>
            <p:cNvPr id="858" name="Freeform 857">
              <a:extLst>
                <a:ext uri="{FF2B5EF4-FFF2-40B4-BE49-F238E27FC236}">
                  <a16:creationId xmlns:a16="http://schemas.microsoft.com/office/drawing/2014/main" id="{EBB2A2EF-51E3-D342-BB1C-BF9CB9BD0727}"/>
                </a:ext>
              </a:extLst>
            </p:cNvPr>
            <p:cNvSpPr/>
            <p:nvPr userDrawn="1"/>
          </p:nvSpPr>
          <p:spPr>
            <a:xfrm>
              <a:off x="6202349" y="6696525"/>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2"/>
                    <a:pt x="44062" y="117984"/>
                    <a:pt x="38640" y="108935"/>
                  </a:cubicBezTo>
                  <a:lnTo>
                    <a:pt x="2491" y="29311"/>
                  </a:lnTo>
                  <a:cubicBezTo>
                    <a:pt x="-2931" y="18453"/>
                    <a:pt x="684" y="7595"/>
                    <a:pt x="11528" y="2166"/>
                  </a:cubicBezTo>
                  <a:close/>
                </a:path>
              </a:pathLst>
            </a:custGeom>
            <a:solidFill>
              <a:srgbClr val="549D40"/>
            </a:solidFill>
            <a:ln w="18073" cap="flat">
              <a:noFill/>
              <a:prstDash val="solid"/>
              <a:miter/>
            </a:ln>
          </p:spPr>
          <p:txBody>
            <a:bodyPr rtlCol="0" anchor="ctr"/>
            <a:lstStyle/>
            <a:p>
              <a:endParaRPr lang="en-US"/>
            </a:p>
          </p:txBody>
        </p:sp>
        <p:sp>
          <p:nvSpPr>
            <p:cNvPr id="859" name="Freeform 858">
              <a:extLst>
                <a:ext uri="{FF2B5EF4-FFF2-40B4-BE49-F238E27FC236}">
                  <a16:creationId xmlns:a16="http://schemas.microsoft.com/office/drawing/2014/main" id="{4FEA204A-1698-2A4A-AB79-3500DC1563BC}"/>
                </a:ext>
              </a:extLst>
            </p:cNvPr>
            <p:cNvSpPr/>
            <p:nvPr userDrawn="1"/>
          </p:nvSpPr>
          <p:spPr>
            <a:xfrm>
              <a:off x="6826600" y="6393927"/>
              <a:ext cx="39763" cy="121246"/>
            </a:xfrm>
            <a:custGeom>
              <a:avLst/>
              <a:gdLst>
                <a:gd name="connsiteX0" fmla="*/ 39764 w 39763"/>
                <a:gd name="connsiteY0" fmla="*/ 19906 h 121246"/>
                <a:gd name="connsiteX1" fmla="*/ 39764 w 39763"/>
                <a:gd name="connsiteY1" fmla="*/ 101340 h 121246"/>
                <a:gd name="connsiteX2" fmla="*/ 19882 w 39763"/>
                <a:gd name="connsiteY2" fmla="*/ 121246 h 121246"/>
                <a:gd name="connsiteX3" fmla="*/ 19882 w 39763"/>
                <a:gd name="connsiteY3" fmla="*/ 121246 h 121246"/>
                <a:gd name="connsiteX4" fmla="*/ 0 w 39763"/>
                <a:gd name="connsiteY4" fmla="*/ 101340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0"/>
                  </a:lnTo>
                  <a:cubicBezTo>
                    <a:pt x="39764" y="112198"/>
                    <a:pt x="30727" y="121246"/>
                    <a:pt x="19882" y="121246"/>
                  </a:cubicBezTo>
                  <a:lnTo>
                    <a:pt x="19882" y="121246"/>
                  </a:lnTo>
                  <a:cubicBezTo>
                    <a:pt x="9037" y="121246"/>
                    <a:pt x="0" y="112198"/>
                    <a:pt x="0" y="101340"/>
                  </a:cubicBezTo>
                  <a:lnTo>
                    <a:pt x="0" y="19906"/>
                  </a:lnTo>
                  <a:cubicBezTo>
                    <a:pt x="0" y="9048"/>
                    <a:pt x="9037" y="0"/>
                    <a:pt x="19882" y="0"/>
                  </a:cubicBezTo>
                  <a:lnTo>
                    <a:pt x="19882" y="0"/>
                  </a:lnTo>
                  <a:cubicBezTo>
                    <a:pt x="30727" y="0"/>
                    <a:pt x="39764" y="9048"/>
                    <a:pt x="39764" y="19906"/>
                  </a:cubicBezTo>
                  <a:close/>
                </a:path>
              </a:pathLst>
            </a:custGeom>
            <a:solidFill>
              <a:srgbClr val="549D40"/>
            </a:solidFill>
            <a:ln w="18073" cap="flat">
              <a:noFill/>
              <a:prstDash val="solid"/>
              <a:miter/>
            </a:ln>
          </p:spPr>
          <p:txBody>
            <a:bodyPr rtlCol="0" anchor="ctr"/>
            <a:lstStyle/>
            <a:p>
              <a:endParaRPr lang="en-US"/>
            </a:p>
          </p:txBody>
        </p:sp>
        <p:sp>
          <p:nvSpPr>
            <p:cNvPr id="860" name="Freeform 859">
              <a:extLst>
                <a:ext uri="{FF2B5EF4-FFF2-40B4-BE49-F238E27FC236}">
                  <a16:creationId xmlns:a16="http://schemas.microsoft.com/office/drawing/2014/main" id="{249CA888-DF74-BD4E-8996-B924D1C0B68A}"/>
                </a:ext>
              </a:extLst>
            </p:cNvPr>
            <p:cNvSpPr/>
            <p:nvPr userDrawn="1"/>
          </p:nvSpPr>
          <p:spPr>
            <a:xfrm>
              <a:off x="6524758" y="6697948"/>
              <a:ext cx="39763" cy="121246"/>
            </a:xfrm>
            <a:custGeom>
              <a:avLst/>
              <a:gdLst>
                <a:gd name="connsiteX0" fmla="*/ 39764 w 39763"/>
                <a:gd name="connsiteY0" fmla="*/ 19906 h 121246"/>
                <a:gd name="connsiteX1" fmla="*/ 39764 w 39763"/>
                <a:gd name="connsiteY1" fmla="*/ 101341 h 121246"/>
                <a:gd name="connsiteX2" fmla="*/ 19882 w 39763"/>
                <a:gd name="connsiteY2" fmla="*/ 121247 h 121246"/>
                <a:gd name="connsiteX3" fmla="*/ 19882 w 39763"/>
                <a:gd name="connsiteY3" fmla="*/ 121247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9"/>
                    <a:pt x="30726" y="121247"/>
                    <a:pt x="19882" y="121247"/>
                  </a:cubicBezTo>
                  <a:lnTo>
                    <a:pt x="19882" y="121247"/>
                  </a:lnTo>
                  <a:cubicBezTo>
                    <a:pt x="9037" y="121247"/>
                    <a:pt x="0" y="112199"/>
                    <a:pt x="0" y="101341"/>
                  </a:cubicBezTo>
                  <a:lnTo>
                    <a:pt x="0" y="19906"/>
                  </a:lnTo>
                  <a:cubicBezTo>
                    <a:pt x="0" y="9048"/>
                    <a:pt x="9037" y="0"/>
                    <a:pt x="19882" y="0"/>
                  </a:cubicBezTo>
                  <a:lnTo>
                    <a:pt x="19882" y="0"/>
                  </a:lnTo>
                  <a:cubicBezTo>
                    <a:pt x="28919" y="0"/>
                    <a:pt x="39764" y="9048"/>
                    <a:pt x="39764" y="19906"/>
                  </a:cubicBezTo>
                  <a:close/>
                </a:path>
              </a:pathLst>
            </a:custGeom>
            <a:solidFill>
              <a:srgbClr val="549D40"/>
            </a:solidFill>
            <a:ln w="18073" cap="flat">
              <a:noFill/>
              <a:prstDash val="solid"/>
              <a:miter/>
            </a:ln>
          </p:spPr>
          <p:txBody>
            <a:bodyPr rtlCol="0" anchor="ctr"/>
            <a:lstStyle/>
            <a:p>
              <a:endParaRPr lang="en-US"/>
            </a:p>
          </p:txBody>
        </p:sp>
        <p:sp>
          <p:nvSpPr>
            <p:cNvPr id="861" name="Freeform 860">
              <a:extLst>
                <a:ext uri="{FF2B5EF4-FFF2-40B4-BE49-F238E27FC236}">
                  <a16:creationId xmlns:a16="http://schemas.microsoft.com/office/drawing/2014/main" id="{44A1A982-753A-FF42-BE09-F2E4237329AE}"/>
                </a:ext>
              </a:extLst>
            </p:cNvPr>
            <p:cNvSpPr/>
            <p:nvPr userDrawn="1"/>
          </p:nvSpPr>
          <p:spPr>
            <a:xfrm>
              <a:off x="6808849" y="6697592"/>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2"/>
                    <a:pt x="44863" y="117984"/>
                    <a:pt x="39441" y="108935"/>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a:p>
          </p:txBody>
        </p:sp>
        <p:sp>
          <p:nvSpPr>
            <p:cNvPr id="862" name="Freeform 861">
              <a:extLst>
                <a:ext uri="{FF2B5EF4-FFF2-40B4-BE49-F238E27FC236}">
                  <a16:creationId xmlns:a16="http://schemas.microsoft.com/office/drawing/2014/main" id="{46A0A1FE-A235-1A4D-ADE4-E59CFF81AA65}"/>
                </a:ext>
              </a:extLst>
            </p:cNvPr>
            <p:cNvSpPr/>
            <p:nvPr userDrawn="1"/>
          </p:nvSpPr>
          <p:spPr>
            <a:xfrm>
              <a:off x="7130250" y="6091516"/>
              <a:ext cx="39763" cy="121445"/>
            </a:xfrm>
            <a:custGeom>
              <a:avLst/>
              <a:gdLst>
                <a:gd name="connsiteX0" fmla="*/ 39764 w 39763"/>
                <a:gd name="connsiteY0" fmla="*/ 20105 h 121445"/>
                <a:gd name="connsiteX1" fmla="*/ 39764 w 39763"/>
                <a:gd name="connsiteY1" fmla="*/ 101539 h 121445"/>
                <a:gd name="connsiteX2" fmla="*/ 19882 w 39763"/>
                <a:gd name="connsiteY2" fmla="*/ 121446 h 121445"/>
                <a:gd name="connsiteX3" fmla="*/ 19882 w 39763"/>
                <a:gd name="connsiteY3" fmla="*/ 121446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6" y="121446"/>
                    <a:pt x="19882" y="121446"/>
                  </a:cubicBezTo>
                  <a:lnTo>
                    <a:pt x="19882" y="121446"/>
                  </a:lnTo>
                  <a:cubicBezTo>
                    <a:pt x="9037" y="121446"/>
                    <a:pt x="0" y="112397"/>
                    <a:pt x="0" y="101539"/>
                  </a:cubicBezTo>
                  <a:lnTo>
                    <a:pt x="0" y="20105"/>
                  </a:lnTo>
                  <a:cubicBezTo>
                    <a:pt x="0" y="9247"/>
                    <a:pt x="9037" y="199"/>
                    <a:pt x="19882" y="199"/>
                  </a:cubicBezTo>
                  <a:lnTo>
                    <a:pt x="19882" y="199"/>
                  </a:lnTo>
                  <a:cubicBezTo>
                    <a:pt x="28919" y="-1611"/>
                    <a:pt x="39764" y="9247"/>
                    <a:pt x="39764" y="20105"/>
                  </a:cubicBezTo>
                  <a:close/>
                </a:path>
              </a:pathLst>
            </a:custGeom>
            <a:solidFill>
              <a:srgbClr val="549D40"/>
            </a:solidFill>
            <a:ln w="18073" cap="flat">
              <a:noFill/>
              <a:prstDash val="solid"/>
              <a:miter/>
            </a:ln>
          </p:spPr>
          <p:txBody>
            <a:bodyPr rtlCol="0" anchor="ctr"/>
            <a:lstStyle/>
            <a:p>
              <a:endParaRPr lang="en-US"/>
            </a:p>
          </p:txBody>
        </p:sp>
        <p:sp>
          <p:nvSpPr>
            <p:cNvPr id="863" name="Freeform 862">
              <a:extLst>
                <a:ext uri="{FF2B5EF4-FFF2-40B4-BE49-F238E27FC236}">
                  <a16:creationId xmlns:a16="http://schemas.microsoft.com/office/drawing/2014/main" id="{8F9B429D-62DB-9C48-8631-15FE327D9644}"/>
                </a:ext>
              </a:extLst>
            </p:cNvPr>
            <p:cNvSpPr/>
            <p:nvPr userDrawn="1"/>
          </p:nvSpPr>
          <p:spPr>
            <a:xfrm>
              <a:off x="7414341" y="6091359"/>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2"/>
                    <a:pt x="44863" y="117984"/>
                    <a:pt x="39441" y="108935"/>
                  </a:cubicBezTo>
                  <a:lnTo>
                    <a:pt x="3292" y="29311"/>
                  </a:lnTo>
                  <a:cubicBezTo>
                    <a:pt x="-3938" y="16643"/>
                    <a:pt x="1484" y="5785"/>
                    <a:pt x="12329" y="2166"/>
                  </a:cubicBezTo>
                  <a:close/>
                </a:path>
              </a:pathLst>
            </a:custGeom>
            <a:solidFill>
              <a:srgbClr val="549D40"/>
            </a:solidFill>
            <a:ln w="18073" cap="flat">
              <a:noFill/>
              <a:prstDash val="solid"/>
              <a:miter/>
            </a:ln>
          </p:spPr>
          <p:txBody>
            <a:bodyPr rtlCol="0" anchor="ctr"/>
            <a:lstStyle/>
            <a:p>
              <a:endParaRPr lang="en-US"/>
            </a:p>
          </p:txBody>
        </p:sp>
        <p:sp>
          <p:nvSpPr>
            <p:cNvPr id="864" name="Freeform 863">
              <a:extLst>
                <a:ext uri="{FF2B5EF4-FFF2-40B4-BE49-F238E27FC236}">
                  <a16:creationId xmlns:a16="http://schemas.microsoft.com/office/drawing/2014/main" id="{90950F88-A8D3-494E-9E8A-CF69DD360E4E}"/>
                </a:ext>
              </a:extLst>
            </p:cNvPr>
            <p:cNvSpPr/>
            <p:nvPr userDrawn="1"/>
          </p:nvSpPr>
          <p:spPr>
            <a:xfrm>
              <a:off x="7716984" y="6091359"/>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2"/>
                    <a:pt x="44062" y="117984"/>
                    <a:pt x="38640" y="108935"/>
                  </a:cubicBezTo>
                  <a:lnTo>
                    <a:pt x="2491" y="29311"/>
                  </a:lnTo>
                  <a:cubicBezTo>
                    <a:pt x="-2931" y="16643"/>
                    <a:pt x="684" y="5785"/>
                    <a:pt x="11528" y="2166"/>
                  </a:cubicBezTo>
                  <a:close/>
                </a:path>
              </a:pathLst>
            </a:custGeom>
            <a:solidFill>
              <a:srgbClr val="549D40"/>
            </a:solidFill>
            <a:ln w="18073" cap="flat">
              <a:noFill/>
              <a:prstDash val="solid"/>
              <a:miter/>
            </a:ln>
          </p:spPr>
          <p:txBody>
            <a:bodyPr rtlCol="0" anchor="ctr"/>
            <a:lstStyle/>
            <a:p>
              <a:endParaRPr lang="en-US"/>
            </a:p>
          </p:txBody>
        </p:sp>
        <p:sp>
          <p:nvSpPr>
            <p:cNvPr id="865" name="Freeform 864">
              <a:extLst>
                <a:ext uri="{FF2B5EF4-FFF2-40B4-BE49-F238E27FC236}">
                  <a16:creationId xmlns:a16="http://schemas.microsoft.com/office/drawing/2014/main" id="{1EFAAF19-9F31-054A-A4B3-AE762C4437EB}"/>
                </a:ext>
              </a:extLst>
            </p:cNvPr>
            <p:cNvSpPr/>
            <p:nvPr userDrawn="1"/>
          </p:nvSpPr>
          <p:spPr>
            <a:xfrm>
              <a:off x="7111492" y="6393570"/>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6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6"/>
                  </a:cubicBezTo>
                  <a:lnTo>
                    <a:pt x="2491" y="29311"/>
                  </a:lnTo>
                  <a:cubicBezTo>
                    <a:pt x="-2931" y="18453"/>
                    <a:pt x="684" y="7595"/>
                    <a:pt x="11528" y="2166"/>
                  </a:cubicBezTo>
                  <a:close/>
                </a:path>
              </a:pathLst>
            </a:custGeom>
            <a:solidFill>
              <a:srgbClr val="549D40"/>
            </a:solidFill>
            <a:ln w="18073" cap="flat">
              <a:noFill/>
              <a:prstDash val="solid"/>
              <a:miter/>
            </a:ln>
          </p:spPr>
          <p:txBody>
            <a:bodyPr rtlCol="0" anchor="ctr"/>
            <a:lstStyle/>
            <a:p>
              <a:endParaRPr lang="en-US"/>
            </a:p>
          </p:txBody>
        </p:sp>
        <p:sp>
          <p:nvSpPr>
            <p:cNvPr id="866" name="Freeform 865">
              <a:extLst>
                <a:ext uri="{FF2B5EF4-FFF2-40B4-BE49-F238E27FC236}">
                  <a16:creationId xmlns:a16="http://schemas.microsoft.com/office/drawing/2014/main" id="{998A9F2B-1229-3F45-8258-7406ACA6CCD8}"/>
                </a:ext>
              </a:extLst>
            </p:cNvPr>
            <p:cNvSpPr/>
            <p:nvPr userDrawn="1"/>
          </p:nvSpPr>
          <p:spPr>
            <a:xfrm>
              <a:off x="7414341" y="6393570"/>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6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a:p>
          </p:txBody>
        </p:sp>
        <p:sp>
          <p:nvSpPr>
            <p:cNvPr id="867" name="Freeform 866">
              <a:extLst>
                <a:ext uri="{FF2B5EF4-FFF2-40B4-BE49-F238E27FC236}">
                  <a16:creationId xmlns:a16="http://schemas.microsoft.com/office/drawing/2014/main" id="{7A41B6DF-1A0B-A545-A95B-EA3DEF8AD399}"/>
                </a:ext>
              </a:extLst>
            </p:cNvPr>
            <p:cNvSpPr/>
            <p:nvPr userDrawn="1"/>
          </p:nvSpPr>
          <p:spPr>
            <a:xfrm>
              <a:off x="7111492" y="6697592"/>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2"/>
                    <a:pt x="44062" y="117984"/>
                    <a:pt x="38640" y="108935"/>
                  </a:cubicBezTo>
                  <a:lnTo>
                    <a:pt x="2491" y="29311"/>
                  </a:lnTo>
                  <a:cubicBezTo>
                    <a:pt x="-2931" y="18453"/>
                    <a:pt x="684" y="7595"/>
                    <a:pt x="11528" y="2166"/>
                  </a:cubicBezTo>
                  <a:close/>
                </a:path>
              </a:pathLst>
            </a:custGeom>
            <a:solidFill>
              <a:srgbClr val="549D40"/>
            </a:solidFill>
            <a:ln w="18073" cap="flat">
              <a:noFill/>
              <a:prstDash val="solid"/>
              <a:miter/>
            </a:ln>
          </p:spPr>
          <p:txBody>
            <a:bodyPr rtlCol="0" anchor="ctr"/>
            <a:lstStyle/>
            <a:p>
              <a:endParaRPr lang="en-US"/>
            </a:p>
          </p:txBody>
        </p:sp>
        <p:sp>
          <p:nvSpPr>
            <p:cNvPr id="868" name="Freeform 867">
              <a:extLst>
                <a:ext uri="{FF2B5EF4-FFF2-40B4-BE49-F238E27FC236}">
                  <a16:creationId xmlns:a16="http://schemas.microsoft.com/office/drawing/2014/main" id="{E1EA5890-D071-F748-8B2B-7D03C01EEC87}"/>
                </a:ext>
              </a:extLst>
            </p:cNvPr>
            <p:cNvSpPr/>
            <p:nvPr userDrawn="1"/>
          </p:nvSpPr>
          <p:spPr>
            <a:xfrm>
              <a:off x="7735743" y="6393927"/>
              <a:ext cx="39763" cy="121246"/>
            </a:xfrm>
            <a:custGeom>
              <a:avLst/>
              <a:gdLst>
                <a:gd name="connsiteX0" fmla="*/ 39764 w 39763"/>
                <a:gd name="connsiteY0" fmla="*/ 19906 h 121246"/>
                <a:gd name="connsiteX1" fmla="*/ 39764 w 39763"/>
                <a:gd name="connsiteY1" fmla="*/ 101340 h 121246"/>
                <a:gd name="connsiteX2" fmla="*/ 19882 w 39763"/>
                <a:gd name="connsiteY2" fmla="*/ 121246 h 121246"/>
                <a:gd name="connsiteX3" fmla="*/ 19882 w 39763"/>
                <a:gd name="connsiteY3" fmla="*/ 121246 h 121246"/>
                <a:gd name="connsiteX4" fmla="*/ 0 w 39763"/>
                <a:gd name="connsiteY4" fmla="*/ 101340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0"/>
                  </a:lnTo>
                  <a:cubicBezTo>
                    <a:pt x="39764" y="112198"/>
                    <a:pt x="30726" y="121246"/>
                    <a:pt x="19882" y="121246"/>
                  </a:cubicBezTo>
                  <a:lnTo>
                    <a:pt x="19882" y="121246"/>
                  </a:lnTo>
                  <a:cubicBezTo>
                    <a:pt x="9037" y="121246"/>
                    <a:pt x="0" y="112198"/>
                    <a:pt x="0" y="101340"/>
                  </a:cubicBezTo>
                  <a:lnTo>
                    <a:pt x="0" y="19906"/>
                  </a:lnTo>
                  <a:cubicBezTo>
                    <a:pt x="0" y="9048"/>
                    <a:pt x="9037" y="0"/>
                    <a:pt x="19882" y="0"/>
                  </a:cubicBezTo>
                  <a:lnTo>
                    <a:pt x="19882" y="0"/>
                  </a:lnTo>
                  <a:cubicBezTo>
                    <a:pt x="30726" y="0"/>
                    <a:pt x="39764" y="9048"/>
                    <a:pt x="39764" y="19906"/>
                  </a:cubicBezTo>
                  <a:close/>
                </a:path>
              </a:pathLst>
            </a:custGeom>
            <a:solidFill>
              <a:srgbClr val="549D40"/>
            </a:solidFill>
            <a:ln w="18073" cap="flat">
              <a:noFill/>
              <a:prstDash val="solid"/>
              <a:miter/>
            </a:ln>
          </p:spPr>
          <p:txBody>
            <a:bodyPr rtlCol="0" anchor="ctr"/>
            <a:lstStyle/>
            <a:p>
              <a:endParaRPr lang="en-US"/>
            </a:p>
          </p:txBody>
        </p:sp>
        <p:sp>
          <p:nvSpPr>
            <p:cNvPr id="869" name="Freeform 868">
              <a:extLst>
                <a:ext uri="{FF2B5EF4-FFF2-40B4-BE49-F238E27FC236}">
                  <a16:creationId xmlns:a16="http://schemas.microsoft.com/office/drawing/2014/main" id="{F8A36996-B20D-2B47-844F-CDB5E251869A}"/>
                </a:ext>
              </a:extLst>
            </p:cNvPr>
            <p:cNvSpPr/>
            <p:nvPr userDrawn="1"/>
          </p:nvSpPr>
          <p:spPr>
            <a:xfrm>
              <a:off x="7432093" y="6697948"/>
              <a:ext cx="39763" cy="121246"/>
            </a:xfrm>
            <a:custGeom>
              <a:avLst/>
              <a:gdLst>
                <a:gd name="connsiteX0" fmla="*/ 39764 w 39763"/>
                <a:gd name="connsiteY0" fmla="*/ 19906 h 121246"/>
                <a:gd name="connsiteX1" fmla="*/ 39764 w 39763"/>
                <a:gd name="connsiteY1" fmla="*/ 101341 h 121246"/>
                <a:gd name="connsiteX2" fmla="*/ 19882 w 39763"/>
                <a:gd name="connsiteY2" fmla="*/ 121247 h 121246"/>
                <a:gd name="connsiteX3" fmla="*/ 19882 w 39763"/>
                <a:gd name="connsiteY3" fmla="*/ 121247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9"/>
                    <a:pt x="30727" y="121247"/>
                    <a:pt x="19882" y="121247"/>
                  </a:cubicBezTo>
                  <a:lnTo>
                    <a:pt x="19882" y="121247"/>
                  </a:lnTo>
                  <a:cubicBezTo>
                    <a:pt x="9037" y="121247"/>
                    <a:pt x="0" y="112199"/>
                    <a:pt x="0" y="101341"/>
                  </a:cubicBezTo>
                  <a:lnTo>
                    <a:pt x="0" y="19906"/>
                  </a:lnTo>
                  <a:cubicBezTo>
                    <a:pt x="0" y="9048"/>
                    <a:pt x="9037" y="0"/>
                    <a:pt x="19882" y="0"/>
                  </a:cubicBezTo>
                  <a:lnTo>
                    <a:pt x="19882" y="0"/>
                  </a:lnTo>
                  <a:cubicBezTo>
                    <a:pt x="30727" y="0"/>
                    <a:pt x="39764" y="9048"/>
                    <a:pt x="39764" y="19906"/>
                  </a:cubicBezTo>
                  <a:close/>
                </a:path>
              </a:pathLst>
            </a:custGeom>
            <a:solidFill>
              <a:srgbClr val="549D40"/>
            </a:solidFill>
            <a:ln w="18073" cap="flat">
              <a:noFill/>
              <a:prstDash val="solid"/>
              <a:miter/>
            </a:ln>
          </p:spPr>
          <p:txBody>
            <a:bodyPr rtlCol="0" anchor="ctr"/>
            <a:lstStyle/>
            <a:p>
              <a:endParaRPr lang="en-US"/>
            </a:p>
          </p:txBody>
        </p:sp>
        <p:sp>
          <p:nvSpPr>
            <p:cNvPr id="870" name="Freeform 869">
              <a:extLst>
                <a:ext uri="{FF2B5EF4-FFF2-40B4-BE49-F238E27FC236}">
                  <a16:creationId xmlns:a16="http://schemas.microsoft.com/office/drawing/2014/main" id="{683B0C8F-66C6-294A-BD15-04FE36564572}"/>
                </a:ext>
              </a:extLst>
            </p:cNvPr>
            <p:cNvSpPr/>
            <p:nvPr userDrawn="1"/>
          </p:nvSpPr>
          <p:spPr>
            <a:xfrm>
              <a:off x="7716984" y="6697592"/>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2"/>
                    <a:pt x="44062" y="117984"/>
                    <a:pt x="38640" y="108935"/>
                  </a:cubicBezTo>
                  <a:lnTo>
                    <a:pt x="2491" y="29311"/>
                  </a:lnTo>
                  <a:cubicBezTo>
                    <a:pt x="-2931" y="18453"/>
                    <a:pt x="684" y="7595"/>
                    <a:pt x="11528" y="2166"/>
                  </a:cubicBezTo>
                  <a:close/>
                </a:path>
              </a:pathLst>
            </a:custGeom>
            <a:solidFill>
              <a:srgbClr val="549D40"/>
            </a:solidFill>
            <a:ln w="18073" cap="flat">
              <a:noFill/>
              <a:prstDash val="solid"/>
              <a:miter/>
            </a:ln>
          </p:spPr>
          <p:txBody>
            <a:bodyPr rtlCol="0" anchor="ctr"/>
            <a:lstStyle/>
            <a:p>
              <a:endParaRPr lang="en-US"/>
            </a:p>
          </p:txBody>
        </p:sp>
        <p:sp>
          <p:nvSpPr>
            <p:cNvPr id="871" name="Freeform 870">
              <a:extLst>
                <a:ext uri="{FF2B5EF4-FFF2-40B4-BE49-F238E27FC236}">
                  <a16:creationId xmlns:a16="http://schemas.microsoft.com/office/drawing/2014/main" id="{51C8CF99-2723-9D4B-9A8C-B3A9D4CA59BC}"/>
                </a:ext>
              </a:extLst>
            </p:cNvPr>
            <p:cNvSpPr/>
            <p:nvPr userDrawn="1"/>
          </p:nvSpPr>
          <p:spPr>
            <a:xfrm>
              <a:off x="8039393" y="6091516"/>
              <a:ext cx="39763" cy="121445"/>
            </a:xfrm>
            <a:custGeom>
              <a:avLst/>
              <a:gdLst>
                <a:gd name="connsiteX0" fmla="*/ 39764 w 39763"/>
                <a:gd name="connsiteY0" fmla="*/ 20105 h 121445"/>
                <a:gd name="connsiteX1" fmla="*/ 39764 w 39763"/>
                <a:gd name="connsiteY1" fmla="*/ 101539 h 121445"/>
                <a:gd name="connsiteX2" fmla="*/ 19882 w 39763"/>
                <a:gd name="connsiteY2" fmla="*/ 121446 h 121445"/>
                <a:gd name="connsiteX3" fmla="*/ 19882 w 39763"/>
                <a:gd name="connsiteY3" fmla="*/ 121446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6" y="121446"/>
                    <a:pt x="19882" y="121446"/>
                  </a:cubicBezTo>
                  <a:lnTo>
                    <a:pt x="19882" y="121446"/>
                  </a:lnTo>
                  <a:cubicBezTo>
                    <a:pt x="9037" y="121446"/>
                    <a:pt x="0" y="112397"/>
                    <a:pt x="0" y="101539"/>
                  </a:cubicBezTo>
                  <a:lnTo>
                    <a:pt x="0" y="20105"/>
                  </a:lnTo>
                  <a:cubicBezTo>
                    <a:pt x="0" y="9247"/>
                    <a:pt x="9037" y="199"/>
                    <a:pt x="19882" y="199"/>
                  </a:cubicBezTo>
                  <a:lnTo>
                    <a:pt x="19882" y="199"/>
                  </a:lnTo>
                  <a:cubicBezTo>
                    <a:pt x="28919" y="-1611"/>
                    <a:pt x="39764" y="9247"/>
                    <a:pt x="39764" y="20105"/>
                  </a:cubicBezTo>
                  <a:close/>
                </a:path>
              </a:pathLst>
            </a:custGeom>
            <a:solidFill>
              <a:srgbClr val="549D40"/>
            </a:solidFill>
            <a:ln w="18073" cap="flat">
              <a:noFill/>
              <a:prstDash val="solid"/>
              <a:miter/>
            </a:ln>
          </p:spPr>
          <p:txBody>
            <a:bodyPr rtlCol="0" anchor="ctr"/>
            <a:lstStyle/>
            <a:p>
              <a:endParaRPr lang="en-US"/>
            </a:p>
          </p:txBody>
        </p:sp>
        <p:sp>
          <p:nvSpPr>
            <p:cNvPr id="872" name="Freeform 871">
              <a:extLst>
                <a:ext uri="{FF2B5EF4-FFF2-40B4-BE49-F238E27FC236}">
                  <a16:creationId xmlns:a16="http://schemas.microsoft.com/office/drawing/2014/main" id="{2E83B28D-E4FA-DE40-9A18-39666FAB30ED}"/>
                </a:ext>
              </a:extLst>
            </p:cNvPr>
            <p:cNvSpPr/>
            <p:nvPr userDrawn="1"/>
          </p:nvSpPr>
          <p:spPr>
            <a:xfrm>
              <a:off x="8323484" y="6091359"/>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2"/>
                    <a:pt x="44863" y="117984"/>
                    <a:pt x="39441" y="108935"/>
                  </a:cubicBezTo>
                  <a:lnTo>
                    <a:pt x="3292" y="29311"/>
                  </a:lnTo>
                  <a:cubicBezTo>
                    <a:pt x="-3938" y="16643"/>
                    <a:pt x="1484" y="5785"/>
                    <a:pt x="12329" y="2166"/>
                  </a:cubicBezTo>
                  <a:close/>
                </a:path>
              </a:pathLst>
            </a:custGeom>
            <a:solidFill>
              <a:srgbClr val="549D40"/>
            </a:solidFill>
            <a:ln w="18073" cap="flat">
              <a:noFill/>
              <a:prstDash val="solid"/>
              <a:miter/>
            </a:ln>
          </p:spPr>
          <p:txBody>
            <a:bodyPr rtlCol="0" anchor="ctr"/>
            <a:lstStyle/>
            <a:p>
              <a:endParaRPr lang="en-US"/>
            </a:p>
          </p:txBody>
        </p:sp>
        <p:sp>
          <p:nvSpPr>
            <p:cNvPr id="873" name="Freeform 872">
              <a:extLst>
                <a:ext uri="{FF2B5EF4-FFF2-40B4-BE49-F238E27FC236}">
                  <a16:creationId xmlns:a16="http://schemas.microsoft.com/office/drawing/2014/main" id="{0451CDC2-BCB1-594D-905A-45C70086C31D}"/>
                </a:ext>
              </a:extLst>
            </p:cNvPr>
            <p:cNvSpPr/>
            <p:nvPr userDrawn="1"/>
          </p:nvSpPr>
          <p:spPr>
            <a:xfrm>
              <a:off x="8626127" y="6091359"/>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2"/>
                    <a:pt x="44062" y="117984"/>
                    <a:pt x="38640" y="108935"/>
                  </a:cubicBezTo>
                  <a:lnTo>
                    <a:pt x="2491" y="29311"/>
                  </a:lnTo>
                  <a:cubicBezTo>
                    <a:pt x="-2931" y="16643"/>
                    <a:pt x="684" y="5785"/>
                    <a:pt x="11528" y="2166"/>
                  </a:cubicBezTo>
                  <a:close/>
                </a:path>
              </a:pathLst>
            </a:custGeom>
            <a:solidFill>
              <a:srgbClr val="549D40"/>
            </a:solidFill>
            <a:ln w="18073" cap="flat">
              <a:noFill/>
              <a:prstDash val="solid"/>
              <a:miter/>
            </a:ln>
          </p:spPr>
          <p:txBody>
            <a:bodyPr rtlCol="0" anchor="ctr"/>
            <a:lstStyle/>
            <a:p>
              <a:endParaRPr lang="en-US"/>
            </a:p>
          </p:txBody>
        </p:sp>
        <p:sp>
          <p:nvSpPr>
            <p:cNvPr id="874" name="Freeform 873">
              <a:extLst>
                <a:ext uri="{FF2B5EF4-FFF2-40B4-BE49-F238E27FC236}">
                  <a16:creationId xmlns:a16="http://schemas.microsoft.com/office/drawing/2014/main" id="{DE32BE22-3C76-514A-BDDF-1C179745C73C}"/>
                </a:ext>
              </a:extLst>
            </p:cNvPr>
            <p:cNvSpPr/>
            <p:nvPr userDrawn="1"/>
          </p:nvSpPr>
          <p:spPr>
            <a:xfrm>
              <a:off x="8019834" y="6393570"/>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4 h 120149"/>
                <a:gd name="connsiteX5" fmla="*/ 66552 w 77753"/>
                <a:gd name="connsiteY5" fmla="*/ 117984 h 120149"/>
                <a:gd name="connsiteX6" fmla="*/ 39441 w 77753"/>
                <a:gd name="connsiteY6" fmla="*/ 108936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a:p>
          </p:txBody>
        </p:sp>
        <p:sp>
          <p:nvSpPr>
            <p:cNvPr id="875" name="Freeform 874">
              <a:extLst>
                <a:ext uri="{FF2B5EF4-FFF2-40B4-BE49-F238E27FC236}">
                  <a16:creationId xmlns:a16="http://schemas.microsoft.com/office/drawing/2014/main" id="{2B81BCAB-C8ED-C145-9A1C-E8D1C1081C4F}"/>
                </a:ext>
              </a:extLst>
            </p:cNvPr>
            <p:cNvSpPr/>
            <p:nvPr userDrawn="1"/>
          </p:nvSpPr>
          <p:spPr>
            <a:xfrm>
              <a:off x="8323484" y="6393570"/>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6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a:p>
          </p:txBody>
        </p:sp>
        <p:sp>
          <p:nvSpPr>
            <p:cNvPr id="876" name="Freeform 875">
              <a:extLst>
                <a:ext uri="{FF2B5EF4-FFF2-40B4-BE49-F238E27FC236}">
                  <a16:creationId xmlns:a16="http://schemas.microsoft.com/office/drawing/2014/main" id="{389A97C5-A1F4-A94E-9B9F-62D5B01FEC67}"/>
                </a:ext>
              </a:extLst>
            </p:cNvPr>
            <p:cNvSpPr/>
            <p:nvPr userDrawn="1"/>
          </p:nvSpPr>
          <p:spPr>
            <a:xfrm>
              <a:off x="8019834" y="6697592"/>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4 h 120149"/>
                <a:gd name="connsiteX5" fmla="*/ 66552 w 77753"/>
                <a:gd name="connsiteY5" fmla="*/ 117984 h 120149"/>
                <a:gd name="connsiteX6" fmla="*/ 39441 w 77753"/>
                <a:gd name="connsiteY6" fmla="*/ 108935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2"/>
                    <a:pt x="44863" y="117984"/>
                    <a:pt x="39441" y="108935"/>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a:p>
          </p:txBody>
        </p:sp>
        <p:sp>
          <p:nvSpPr>
            <p:cNvPr id="877" name="Freeform 876">
              <a:extLst>
                <a:ext uri="{FF2B5EF4-FFF2-40B4-BE49-F238E27FC236}">
                  <a16:creationId xmlns:a16="http://schemas.microsoft.com/office/drawing/2014/main" id="{FBFB0D5E-6C29-7B4C-88C4-3D56764B2F52}"/>
                </a:ext>
              </a:extLst>
            </p:cNvPr>
            <p:cNvSpPr/>
            <p:nvPr userDrawn="1"/>
          </p:nvSpPr>
          <p:spPr>
            <a:xfrm>
              <a:off x="8644885" y="6393927"/>
              <a:ext cx="39763" cy="121246"/>
            </a:xfrm>
            <a:custGeom>
              <a:avLst/>
              <a:gdLst>
                <a:gd name="connsiteX0" fmla="*/ 39764 w 39763"/>
                <a:gd name="connsiteY0" fmla="*/ 19906 h 121246"/>
                <a:gd name="connsiteX1" fmla="*/ 39764 w 39763"/>
                <a:gd name="connsiteY1" fmla="*/ 101340 h 121246"/>
                <a:gd name="connsiteX2" fmla="*/ 19882 w 39763"/>
                <a:gd name="connsiteY2" fmla="*/ 121246 h 121246"/>
                <a:gd name="connsiteX3" fmla="*/ 19882 w 39763"/>
                <a:gd name="connsiteY3" fmla="*/ 121246 h 121246"/>
                <a:gd name="connsiteX4" fmla="*/ 0 w 39763"/>
                <a:gd name="connsiteY4" fmla="*/ 101340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0"/>
                  </a:lnTo>
                  <a:cubicBezTo>
                    <a:pt x="39764" y="112198"/>
                    <a:pt x="30726" y="121246"/>
                    <a:pt x="19882" y="121246"/>
                  </a:cubicBezTo>
                  <a:lnTo>
                    <a:pt x="19882" y="121246"/>
                  </a:lnTo>
                  <a:cubicBezTo>
                    <a:pt x="9037" y="121246"/>
                    <a:pt x="0" y="112198"/>
                    <a:pt x="0" y="101340"/>
                  </a:cubicBezTo>
                  <a:lnTo>
                    <a:pt x="0" y="19906"/>
                  </a:lnTo>
                  <a:cubicBezTo>
                    <a:pt x="0" y="9048"/>
                    <a:pt x="9037" y="0"/>
                    <a:pt x="19882" y="0"/>
                  </a:cubicBezTo>
                  <a:lnTo>
                    <a:pt x="19882" y="0"/>
                  </a:lnTo>
                  <a:cubicBezTo>
                    <a:pt x="28919" y="0"/>
                    <a:pt x="39764" y="9048"/>
                    <a:pt x="39764" y="19906"/>
                  </a:cubicBezTo>
                  <a:close/>
                </a:path>
              </a:pathLst>
            </a:custGeom>
            <a:solidFill>
              <a:srgbClr val="549D40"/>
            </a:solidFill>
            <a:ln w="18073" cap="flat">
              <a:noFill/>
              <a:prstDash val="solid"/>
              <a:miter/>
            </a:ln>
          </p:spPr>
          <p:txBody>
            <a:bodyPr rtlCol="0" anchor="ctr"/>
            <a:lstStyle/>
            <a:p>
              <a:endParaRPr lang="en-US"/>
            </a:p>
          </p:txBody>
        </p:sp>
        <p:sp>
          <p:nvSpPr>
            <p:cNvPr id="878" name="Freeform 877">
              <a:extLst>
                <a:ext uri="{FF2B5EF4-FFF2-40B4-BE49-F238E27FC236}">
                  <a16:creationId xmlns:a16="http://schemas.microsoft.com/office/drawing/2014/main" id="{D9465781-12E6-524C-890D-139F7BA5C4B6}"/>
                </a:ext>
              </a:extLst>
            </p:cNvPr>
            <p:cNvSpPr/>
            <p:nvPr userDrawn="1"/>
          </p:nvSpPr>
          <p:spPr>
            <a:xfrm>
              <a:off x="8341235" y="6697948"/>
              <a:ext cx="39763" cy="121246"/>
            </a:xfrm>
            <a:custGeom>
              <a:avLst/>
              <a:gdLst>
                <a:gd name="connsiteX0" fmla="*/ 39764 w 39763"/>
                <a:gd name="connsiteY0" fmla="*/ 19906 h 121246"/>
                <a:gd name="connsiteX1" fmla="*/ 39764 w 39763"/>
                <a:gd name="connsiteY1" fmla="*/ 101341 h 121246"/>
                <a:gd name="connsiteX2" fmla="*/ 19882 w 39763"/>
                <a:gd name="connsiteY2" fmla="*/ 121247 h 121246"/>
                <a:gd name="connsiteX3" fmla="*/ 19882 w 39763"/>
                <a:gd name="connsiteY3" fmla="*/ 121247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9"/>
                    <a:pt x="30727" y="121247"/>
                    <a:pt x="19882" y="121247"/>
                  </a:cubicBezTo>
                  <a:lnTo>
                    <a:pt x="19882" y="121247"/>
                  </a:lnTo>
                  <a:cubicBezTo>
                    <a:pt x="9037" y="121247"/>
                    <a:pt x="0" y="112199"/>
                    <a:pt x="0" y="101341"/>
                  </a:cubicBezTo>
                  <a:lnTo>
                    <a:pt x="0" y="19906"/>
                  </a:lnTo>
                  <a:cubicBezTo>
                    <a:pt x="0" y="9048"/>
                    <a:pt x="9037" y="0"/>
                    <a:pt x="19882" y="0"/>
                  </a:cubicBezTo>
                  <a:lnTo>
                    <a:pt x="19882" y="0"/>
                  </a:lnTo>
                  <a:cubicBezTo>
                    <a:pt x="30727" y="0"/>
                    <a:pt x="39764" y="9048"/>
                    <a:pt x="39764" y="19906"/>
                  </a:cubicBezTo>
                  <a:close/>
                </a:path>
              </a:pathLst>
            </a:custGeom>
            <a:solidFill>
              <a:srgbClr val="549D40"/>
            </a:solidFill>
            <a:ln w="18073" cap="flat">
              <a:noFill/>
              <a:prstDash val="solid"/>
              <a:miter/>
            </a:ln>
          </p:spPr>
          <p:txBody>
            <a:bodyPr rtlCol="0" anchor="ctr"/>
            <a:lstStyle/>
            <a:p>
              <a:endParaRPr lang="en-US"/>
            </a:p>
          </p:txBody>
        </p:sp>
        <p:sp>
          <p:nvSpPr>
            <p:cNvPr id="879" name="Freeform 878">
              <a:extLst>
                <a:ext uri="{FF2B5EF4-FFF2-40B4-BE49-F238E27FC236}">
                  <a16:creationId xmlns:a16="http://schemas.microsoft.com/office/drawing/2014/main" id="{94A16568-EA13-DB45-BB93-4A89F2A00443}"/>
                </a:ext>
              </a:extLst>
            </p:cNvPr>
            <p:cNvSpPr/>
            <p:nvPr userDrawn="1"/>
          </p:nvSpPr>
          <p:spPr>
            <a:xfrm>
              <a:off x="8626127" y="6697592"/>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2"/>
                    <a:pt x="44062" y="117984"/>
                    <a:pt x="38640" y="108935"/>
                  </a:cubicBezTo>
                  <a:lnTo>
                    <a:pt x="2491" y="29311"/>
                  </a:lnTo>
                  <a:cubicBezTo>
                    <a:pt x="-2931" y="18453"/>
                    <a:pt x="684" y="7595"/>
                    <a:pt x="11528" y="2166"/>
                  </a:cubicBezTo>
                  <a:close/>
                </a:path>
              </a:pathLst>
            </a:custGeom>
            <a:solidFill>
              <a:srgbClr val="549D40"/>
            </a:solidFill>
            <a:ln w="18073" cap="flat">
              <a:noFill/>
              <a:prstDash val="solid"/>
              <a:miter/>
            </a:ln>
          </p:spPr>
          <p:txBody>
            <a:bodyPr rtlCol="0" anchor="ctr"/>
            <a:lstStyle/>
            <a:p>
              <a:endParaRPr lang="en-US"/>
            </a:p>
          </p:txBody>
        </p:sp>
        <p:sp>
          <p:nvSpPr>
            <p:cNvPr id="880" name="Freeform 879">
              <a:extLst>
                <a:ext uri="{FF2B5EF4-FFF2-40B4-BE49-F238E27FC236}">
                  <a16:creationId xmlns:a16="http://schemas.microsoft.com/office/drawing/2014/main" id="{269FB5D3-7002-0F4D-ACD0-EAB170A81342}"/>
                </a:ext>
              </a:extLst>
            </p:cNvPr>
            <p:cNvSpPr/>
            <p:nvPr userDrawn="1"/>
          </p:nvSpPr>
          <p:spPr>
            <a:xfrm>
              <a:off x="8946727" y="6091516"/>
              <a:ext cx="39763" cy="121445"/>
            </a:xfrm>
            <a:custGeom>
              <a:avLst/>
              <a:gdLst>
                <a:gd name="connsiteX0" fmla="*/ 39764 w 39763"/>
                <a:gd name="connsiteY0" fmla="*/ 20105 h 121445"/>
                <a:gd name="connsiteX1" fmla="*/ 39764 w 39763"/>
                <a:gd name="connsiteY1" fmla="*/ 101539 h 121445"/>
                <a:gd name="connsiteX2" fmla="*/ 19882 w 39763"/>
                <a:gd name="connsiteY2" fmla="*/ 121446 h 121445"/>
                <a:gd name="connsiteX3" fmla="*/ 19882 w 39763"/>
                <a:gd name="connsiteY3" fmla="*/ 121446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7" y="121446"/>
                    <a:pt x="19882" y="121446"/>
                  </a:cubicBezTo>
                  <a:lnTo>
                    <a:pt x="19882" y="121446"/>
                  </a:lnTo>
                  <a:cubicBezTo>
                    <a:pt x="9037" y="121446"/>
                    <a:pt x="0" y="112397"/>
                    <a:pt x="0" y="101539"/>
                  </a:cubicBezTo>
                  <a:lnTo>
                    <a:pt x="0" y="20105"/>
                  </a:lnTo>
                  <a:cubicBezTo>
                    <a:pt x="0" y="9247"/>
                    <a:pt x="9037" y="199"/>
                    <a:pt x="19882" y="199"/>
                  </a:cubicBezTo>
                  <a:lnTo>
                    <a:pt x="19882" y="199"/>
                  </a:lnTo>
                  <a:cubicBezTo>
                    <a:pt x="30727" y="-1611"/>
                    <a:pt x="39764" y="9247"/>
                    <a:pt x="39764" y="20105"/>
                  </a:cubicBezTo>
                  <a:close/>
                </a:path>
              </a:pathLst>
            </a:custGeom>
            <a:solidFill>
              <a:srgbClr val="549D40"/>
            </a:solidFill>
            <a:ln w="18073" cap="flat">
              <a:noFill/>
              <a:prstDash val="solid"/>
              <a:miter/>
            </a:ln>
          </p:spPr>
          <p:txBody>
            <a:bodyPr rtlCol="0" anchor="ctr"/>
            <a:lstStyle/>
            <a:p>
              <a:endParaRPr lang="en-US"/>
            </a:p>
          </p:txBody>
        </p:sp>
        <p:sp>
          <p:nvSpPr>
            <p:cNvPr id="881" name="Freeform 880">
              <a:extLst>
                <a:ext uri="{FF2B5EF4-FFF2-40B4-BE49-F238E27FC236}">
                  <a16:creationId xmlns:a16="http://schemas.microsoft.com/office/drawing/2014/main" id="{04B025AE-A762-8B43-A573-FDDEB417DB20}"/>
                </a:ext>
              </a:extLst>
            </p:cNvPr>
            <p:cNvSpPr/>
            <p:nvPr userDrawn="1"/>
          </p:nvSpPr>
          <p:spPr>
            <a:xfrm>
              <a:off x="9231619" y="6091359"/>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2"/>
                    <a:pt x="44062" y="117984"/>
                    <a:pt x="38640" y="108935"/>
                  </a:cubicBezTo>
                  <a:lnTo>
                    <a:pt x="2491" y="29311"/>
                  </a:lnTo>
                  <a:cubicBezTo>
                    <a:pt x="-2931" y="16643"/>
                    <a:pt x="684" y="5785"/>
                    <a:pt x="11528" y="2166"/>
                  </a:cubicBezTo>
                  <a:close/>
                </a:path>
              </a:pathLst>
            </a:custGeom>
            <a:solidFill>
              <a:srgbClr val="549D40"/>
            </a:solidFill>
            <a:ln w="18073" cap="flat">
              <a:noFill/>
              <a:prstDash val="solid"/>
              <a:miter/>
            </a:ln>
          </p:spPr>
          <p:txBody>
            <a:bodyPr rtlCol="0" anchor="ctr"/>
            <a:lstStyle/>
            <a:p>
              <a:endParaRPr lang="en-US"/>
            </a:p>
          </p:txBody>
        </p:sp>
        <p:sp>
          <p:nvSpPr>
            <p:cNvPr id="882" name="Freeform 881">
              <a:extLst>
                <a:ext uri="{FF2B5EF4-FFF2-40B4-BE49-F238E27FC236}">
                  <a16:creationId xmlns:a16="http://schemas.microsoft.com/office/drawing/2014/main" id="{9F03ACC3-60BE-334C-89B5-9E476E16189C}"/>
                </a:ext>
              </a:extLst>
            </p:cNvPr>
            <p:cNvSpPr/>
            <p:nvPr userDrawn="1"/>
          </p:nvSpPr>
          <p:spPr>
            <a:xfrm>
              <a:off x="9534469" y="6091359"/>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2"/>
                    <a:pt x="44863" y="117984"/>
                    <a:pt x="39441" y="108935"/>
                  </a:cubicBezTo>
                  <a:lnTo>
                    <a:pt x="3292" y="29311"/>
                  </a:lnTo>
                  <a:cubicBezTo>
                    <a:pt x="-3938" y="16643"/>
                    <a:pt x="1484" y="5785"/>
                    <a:pt x="12329" y="2166"/>
                  </a:cubicBezTo>
                  <a:close/>
                </a:path>
              </a:pathLst>
            </a:custGeom>
            <a:solidFill>
              <a:srgbClr val="549D40"/>
            </a:solidFill>
            <a:ln w="18073" cap="flat">
              <a:noFill/>
              <a:prstDash val="solid"/>
              <a:miter/>
            </a:ln>
          </p:spPr>
          <p:txBody>
            <a:bodyPr rtlCol="0" anchor="ctr"/>
            <a:lstStyle/>
            <a:p>
              <a:endParaRPr lang="en-US"/>
            </a:p>
          </p:txBody>
        </p:sp>
        <p:sp>
          <p:nvSpPr>
            <p:cNvPr id="883" name="Freeform 882">
              <a:extLst>
                <a:ext uri="{FF2B5EF4-FFF2-40B4-BE49-F238E27FC236}">
                  <a16:creationId xmlns:a16="http://schemas.microsoft.com/office/drawing/2014/main" id="{49CA04B3-9ECC-5147-A6FE-B17126FC65D6}"/>
                </a:ext>
              </a:extLst>
            </p:cNvPr>
            <p:cNvSpPr/>
            <p:nvPr userDrawn="1"/>
          </p:nvSpPr>
          <p:spPr>
            <a:xfrm>
              <a:off x="8928976" y="6393570"/>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6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a:p>
          </p:txBody>
        </p:sp>
        <p:sp>
          <p:nvSpPr>
            <p:cNvPr id="884" name="Freeform 883">
              <a:extLst>
                <a:ext uri="{FF2B5EF4-FFF2-40B4-BE49-F238E27FC236}">
                  <a16:creationId xmlns:a16="http://schemas.microsoft.com/office/drawing/2014/main" id="{AB575ED1-E55B-7A4A-A9EF-B41A0DD8BEE2}"/>
                </a:ext>
              </a:extLst>
            </p:cNvPr>
            <p:cNvSpPr/>
            <p:nvPr userDrawn="1"/>
          </p:nvSpPr>
          <p:spPr>
            <a:xfrm>
              <a:off x="9231619" y="6393570"/>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6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6"/>
                  </a:cubicBezTo>
                  <a:lnTo>
                    <a:pt x="2491" y="29311"/>
                  </a:lnTo>
                  <a:cubicBezTo>
                    <a:pt x="-2931" y="18453"/>
                    <a:pt x="684" y="7595"/>
                    <a:pt x="11528" y="2166"/>
                  </a:cubicBezTo>
                  <a:close/>
                </a:path>
              </a:pathLst>
            </a:custGeom>
            <a:solidFill>
              <a:srgbClr val="549D40"/>
            </a:solidFill>
            <a:ln w="18073" cap="flat">
              <a:noFill/>
              <a:prstDash val="solid"/>
              <a:miter/>
            </a:ln>
          </p:spPr>
          <p:txBody>
            <a:bodyPr rtlCol="0" anchor="ctr"/>
            <a:lstStyle/>
            <a:p>
              <a:endParaRPr lang="en-US"/>
            </a:p>
          </p:txBody>
        </p:sp>
        <p:sp>
          <p:nvSpPr>
            <p:cNvPr id="885" name="Freeform 884">
              <a:extLst>
                <a:ext uri="{FF2B5EF4-FFF2-40B4-BE49-F238E27FC236}">
                  <a16:creationId xmlns:a16="http://schemas.microsoft.com/office/drawing/2014/main" id="{C16DDD52-C20C-8845-8C14-29AA3CAA5A23}"/>
                </a:ext>
              </a:extLst>
            </p:cNvPr>
            <p:cNvSpPr/>
            <p:nvPr userDrawn="1"/>
          </p:nvSpPr>
          <p:spPr>
            <a:xfrm>
              <a:off x="8928976" y="6697592"/>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2"/>
                    <a:pt x="44863" y="117984"/>
                    <a:pt x="39441" y="108935"/>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a:p>
          </p:txBody>
        </p:sp>
        <p:sp>
          <p:nvSpPr>
            <p:cNvPr id="886" name="Freeform 885">
              <a:extLst>
                <a:ext uri="{FF2B5EF4-FFF2-40B4-BE49-F238E27FC236}">
                  <a16:creationId xmlns:a16="http://schemas.microsoft.com/office/drawing/2014/main" id="{8A326101-65C4-B24D-A853-17BF9FBA9DFB}"/>
                </a:ext>
              </a:extLst>
            </p:cNvPr>
            <p:cNvSpPr/>
            <p:nvPr userDrawn="1"/>
          </p:nvSpPr>
          <p:spPr>
            <a:xfrm>
              <a:off x="9554028" y="6393927"/>
              <a:ext cx="39763" cy="121246"/>
            </a:xfrm>
            <a:custGeom>
              <a:avLst/>
              <a:gdLst>
                <a:gd name="connsiteX0" fmla="*/ 39764 w 39763"/>
                <a:gd name="connsiteY0" fmla="*/ 19906 h 121246"/>
                <a:gd name="connsiteX1" fmla="*/ 39764 w 39763"/>
                <a:gd name="connsiteY1" fmla="*/ 101340 h 121246"/>
                <a:gd name="connsiteX2" fmla="*/ 19882 w 39763"/>
                <a:gd name="connsiteY2" fmla="*/ 121246 h 121246"/>
                <a:gd name="connsiteX3" fmla="*/ 19882 w 39763"/>
                <a:gd name="connsiteY3" fmla="*/ 121246 h 121246"/>
                <a:gd name="connsiteX4" fmla="*/ 0 w 39763"/>
                <a:gd name="connsiteY4" fmla="*/ 101340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0"/>
                  </a:lnTo>
                  <a:cubicBezTo>
                    <a:pt x="39764" y="112198"/>
                    <a:pt x="30726" y="121246"/>
                    <a:pt x="19882" y="121246"/>
                  </a:cubicBezTo>
                  <a:lnTo>
                    <a:pt x="19882" y="121246"/>
                  </a:lnTo>
                  <a:cubicBezTo>
                    <a:pt x="9037" y="121246"/>
                    <a:pt x="0" y="112198"/>
                    <a:pt x="0" y="101340"/>
                  </a:cubicBezTo>
                  <a:lnTo>
                    <a:pt x="0" y="19906"/>
                  </a:lnTo>
                  <a:cubicBezTo>
                    <a:pt x="0" y="9048"/>
                    <a:pt x="9037" y="0"/>
                    <a:pt x="19882" y="0"/>
                  </a:cubicBezTo>
                  <a:lnTo>
                    <a:pt x="19882" y="0"/>
                  </a:lnTo>
                  <a:cubicBezTo>
                    <a:pt x="28919" y="0"/>
                    <a:pt x="39764" y="9048"/>
                    <a:pt x="39764" y="19906"/>
                  </a:cubicBezTo>
                  <a:close/>
                </a:path>
              </a:pathLst>
            </a:custGeom>
            <a:solidFill>
              <a:srgbClr val="549D40"/>
            </a:solidFill>
            <a:ln w="18073" cap="flat">
              <a:noFill/>
              <a:prstDash val="solid"/>
              <a:miter/>
            </a:ln>
          </p:spPr>
          <p:txBody>
            <a:bodyPr rtlCol="0" anchor="ctr"/>
            <a:lstStyle/>
            <a:p>
              <a:endParaRPr lang="en-US"/>
            </a:p>
          </p:txBody>
        </p:sp>
        <p:sp>
          <p:nvSpPr>
            <p:cNvPr id="887" name="Freeform 886">
              <a:extLst>
                <a:ext uri="{FF2B5EF4-FFF2-40B4-BE49-F238E27FC236}">
                  <a16:creationId xmlns:a16="http://schemas.microsoft.com/office/drawing/2014/main" id="{B222D792-23CE-6145-905F-42C69CBF8D28}"/>
                </a:ext>
              </a:extLst>
            </p:cNvPr>
            <p:cNvSpPr/>
            <p:nvPr userDrawn="1"/>
          </p:nvSpPr>
          <p:spPr>
            <a:xfrm>
              <a:off x="9250378" y="6697948"/>
              <a:ext cx="39763" cy="121246"/>
            </a:xfrm>
            <a:custGeom>
              <a:avLst/>
              <a:gdLst>
                <a:gd name="connsiteX0" fmla="*/ 39764 w 39763"/>
                <a:gd name="connsiteY0" fmla="*/ 19906 h 121246"/>
                <a:gd name="connsiteX1" fmla="*/ 39764 w 39763"/>
                <a:gd name="connsiteY1" fmla="*/ 101341 h 121246"/>
                <a:gd name="connsiteX2" fmla="*/ 19882 w 39763"/>
                <a:gd name="connsiteY2" fmla="*/ 121247 h 121246"/>
                <a:gd name="connsiteX3" fmla="*/ 19882 w 39763"/>
                <a:gd name="connsiteY3" fmla="*/ 121247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9"/>
                    <a:pt x="30726" y="121247"/>
                    <a:pt x="19882" y="121247"/>
                  </a:cubicBezTo>
                  <a:lnTo>
                    <a:pt x="19882" y="121247"/>
                  </a:lnTo>
                  <a:cubicBezTo>
                    <a:pt x="9037" y="121247"/>
                    <a:pt x="0" y="112199"/>
                    <a:pt x="0" y="101341"/>
                  </a:cubicBezTo>
                  <a:lnTo>
                    <a:pt x="0" y="19906"/>
                  </a:lnTo>
                  <a:cubicBezTo>
                    <a:pt x="0" y="9048"/>
                    <a:pt x="9037" y="0"/>
                    <a:pt x="19882" y="0"/>
                  </a:cubicBezTo>
                  <a:lnTo>
                    <a:pt x="19882" y="0"/>
                  </a:lnTo>
                  <a:cubicBezTo>
                    <a:pt x="30726" y="0"/>
                    <a:pt x="39764" y="9048"/>
                    <a:pt x="39764" y="19906"/>
                  </a:cubicBezTo>
                  <a:close/>
                </a:path>
              </a:pathLst>
            </a:custGeom>
            <a:solidFill>
              <a:srgbClr val="549D40"/>
            </a:solidFill>
            <a:ln w="18073" cap="flat">
              <a:noFill/>
              <a:prstDash val="solid"/>
              <a:miter/>
            </a:ln>
          </p:spPr>
          <p:txBody>
            <a:bodyPr rtlCol="0" anchor="ctr"/>
            <a:lstStyle/>
            <a:p>
              <a:endParaRPr lang="en-US"/>
            </a:p>
          </p:txBody>
        </p:sp>
        <p:sp>
          <p:nvSpPr>
            <p:cNvPr id="888" name="Freeform 887">
              <a:extLst>
                <a:ext uri="{FF2B5EF4-FFF2-40B4-BE49-F238E27FC236}">
                  <a16:creationId xmlns:a16="http://schemas.microsoft.com/office/drawing/2014/main" id="{A5586A38-7419-4D46-8E17-047ADABF7173}"/>
                </a:ext>
              </a:extLst>
            </p:cNvPr>
            <p:cNvSpPr/>
            <p:nvPr userDrawn="1"/>
          </p:nvSpPr>
          <p:spPr>
            <a:xfrm>
              <a:off x="9534469" y="6697592"/>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2"/>
                    <a:pt x="44863" y="117984"/>
                    <a:pt x="39441" y="108935"/>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a:p>
          </p:txBody>
        </p:sp>
        <p:sp>
          <p:nvSpPr>
            <p:cNvPr id="889" name="Freeform 888">
              <a:extLst>
                <a:ext uri="{FF2B5EF4-FFF2-40B4-BE49-F238E27FC236}">
                  <a16:creationId xmlns:a16="http://schemas.microsoft.com/office/drawing/2014/main" id="{C5691763-FDA2-2B48-9380-FB31CD34EACA}"/>
                </a:ext>
              </a:extLst>
            </p:cNvPr>
            <p:cNvSpPr/>
            <p:nvPr userDrawn="1"/>
          </p:nvSpPr>
          <p:spPr>
            <a:xfrm>
              <a:off x="9855870" y="6091516"/>
              <a:ext cx="39763" cy="121445"/>
            </a:xfrm>
            <a:custGeom>
              <a:avLst/>
              <a:gdLst>
                <a:gd name="connsiteX0" fmla="*/ 39764 w 39763"/>
                <a:gd name="connsiteY0" fmla="*/ 20105 h 121445"/>
                <a:gd name="connsiteX1" fmla="*/ 39764 w 39763"/>
                <a:gd name="connsiteY1" fmla="*/ 101539 h 121445"/>
                <a:gd name="connsiteX2" fmla="*/ 19882 w 39763"/>
                <a:gd name="connsiteY2" fmla="*/ 121446 h 121445"/>
                <a:gd name="connsiteX3" fmla="*/ 19882 w 39763"/>
                <a:gd name="connsiteY3" fmla="*/ 121446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6" y="121446"/>
                    <a:pt x="19882" y="121446"/>
                  </a:cubicBezTo>
                  <a:lnTo>
                    <a:pt x="19882" y="121446"/>
                  </a:lnTo>
                  <a:cubicBezTo>
                    <a:pt x="9037" y="121446"/>
                    <a:pt x="0" y="112397"/>
                    <a:pt x="0" y="101539"/>
                  </a:cubicBezTo>
                  <a:lnTo>
                    <a:pt x="0" y="20105"/>
                  </a:lnTo>
                  <a:cubicBezTo>
                    <a:pt x="0" y="9247"/>
                    <a:pt x="9037" y="199"/>
                    <a:pt x="19882" y="199"/>
                  </a:cubicBezTo>
                  <a:lnTo>
                    <a:pt x="19882" y="199"/>
                  </a:lnTo>
                  <a:cubicBezTo>
                    <a:pt x="30726" y="-1611"/>
                    <a:pt x="39764" y="9247"/>
                    <a:pt x="39764" y="20105"/>
                  </a:cubicBezTo>
                  <a:close/>
                </a:path>
              </a:pathLst>
            </a:custGeom>
            <a:solidFill>
              <a:srgbClr val="549D40"/>
            </a:solidFill>
            <a:ln w="18073" cap="flat">
              <a:noFill/>
              <a:prstDash val="solid"/>
              <a:miter/>
            </a:ln>
          </p:spPr>
          <p:txBody>
            <a:bodyPr rtlCol="0" anchor="ctr"/>
            <a:lstStyle/>
            <a:p>
              <a:endParaRPr lang="en-US"/>
            </a:p>
          </p:txBody>
        </p:sp>
        <p:sp>
          <p:nvSpPr>
            <p:cNvPr id="890" name="Freeform 889">
              <a:extLst>
                <a:ext uri="{FF2B5EF4-FFF2-40B4-BE49-F238E27FC236}">
                  <a16:creationId xmlns:a16="http://schemas.microsoft.com/office/drawing/2014/main" id="{300630BF-233E-1E46-BD4C-F2C851E60410}"/>
                </a:ext>
              </a:extLst>
            </p:cNvPr>
            <p:cNvSpPr/>
            <p:nvPr userDrawn="1"/>
          </p:nvSpPr>
          <p:spPr>
            <a:xfrm>
              <a:off x="10140762" y="6091359"/>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2"/>
                    <a:pt x="44062" y="117984"/>
                    <a:pt x="38640" y="108935"/>
                  </a:cubicBezTo>
                  <a:lnTo>
                    <a:pt x="2491" y="29311"/>
                  </a:lnTo>
                  <a:cubicBezTo>
                    <a:pt x="-2931" y="16643"/>
                    <a:pt x="684" y="5785"/>
                    <a:pt x="11528" y="2166"/>
                  </a:cubicBezTo>
                  <a:close/>
                </a:path>
              </a:pathLst>
            </a:custGeom>
            <a:solidFill>
              <a:srgbClr val="549D40"/>
            </a:solidFill>
            <a:ln w="18073" cap="flat">
              <a:noFill/>
              <a:prstDash val="solid"/>
              <a:miter/>
            </a:ln>
          </p:spPr>
          <p:txBody>
            <a:bodyPr rtlCol="0" anchor="ctr"/>
            <a:lstStyle/>
            <a:p>
              <a:endParaRPr lang="en-US"/>
            </a:p>
          </p:txBody>
        </p:sp>
        <p:sp>
          <p:nvSpPr>
            <p:cNvPr id="891" name="Freeform 890">
              <a:extLst>
                <a:ext uri="{FF2B5EF4-FFF2-40B4-BE49-F238E27FC236}">
                  <a16:creationId xmlns:a16="http://schemas.microsoft.com/office/drawing/2014/main" id="{B2AC1CB6-B685-1944-9F54-CB0F7518A9E3}"/>
                </a:ext>
              </a:extLst>
            </p:cNvPr>
            <p:cNvSpPr/>
            <p:nvPr userDrawn="1"/>
          </p:nvSpPr>
          <p:spPr>
            <a:xfrm>
              <a:off x="10443611" y="6091359"/>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4 h 120149"/>
                <a:gd name="connsiteX5" fmla="*/ 66552 w 77753"/>
                <a:gd name="connsiteY5" fmla="*/ 117984 h 120149"/>
                <a:gd name="connsiteX6" fmla="*/ 39441 w 77753"/>
                <a:gd name="connsiteY6" fmla="*/ 108935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2"/>
                    <a:pt x="44863" y="117984"/>
                    <a:pt x="39441" y="108935"/>
                  </a:cubicBezTo>
                  <a:lnTo>
                    <a:pt x="3292" y="29311"/>
                  </a:lnTo>
                  <a:cubicBezTo>
                    <a:pt x="-3938" y="16643"/>
                    <a:pt x="1484" y="5785"/>
                    <a:pt x="12329" y="2166"/>
                  </a:cubicBezTo>
                  <a:close/>
                </a:path>
              </a:pathLst>
            </a:custGeom>
            <a:solidFill>
              <a:srgbClr val="549D40"/>
            </a:solidFill>
            <a:ln w="18073" cap="flat">
              <a:noFill/>
              <a:prstDash val="solid"/>
              <a:miter/>
            </a:ln>
          </p:spPr>
          <p:txBody>
            <a:bodyPr rtlCol="0" anchor="ctr"/>
            <a:lstStyle/>
            <a:p>
              <a:endParaRPr lang="en-US"/>
            </a:p>
          </p:txBody>
        </p:sp>
        <p:sp>
          <p:nvSpPr>
            <p:cNvPr id="892" name="Freeform 891">
              <a:extLst>
                <a:ext uri="{FF2B5EF4-FFF2-40B4-BE49-F238E27FC236}">
                  <a16:creationId xmlns:a16="http://schemas.microsoft.com/office/drawing/2014/main" id="{0602DF4C-8AEC-C147-86B0-2B5A025052CA}"/>
                </a:ext>
              </a:extLst>
            </p:cNvPr>
            <p:cNvSpPr/>
            <p:nvPr userDrawn="1"/>
          </p:nvSpPr>
          <p:spPr>
            <a:xfrm>
              <a:off x="9838119" y="6393570"/>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89 w 77752"/>
                <a:gd name="connsiteY3" fmla="*/ 90839 h 120149"/>
                <a:gd name="connsiteX4" fmla="*/ 66552 w 77752"/>
                <a:gd name="connsiteY4" fmla="*/ 117984 h 120149"/>
                <a:gd name="connsiteX5" fmla="*/ 66552 w 77752"/>
                <a:gd name="connsiteY5" fmla="*/ 117984 h 120149"/>
                <a:gd name="connsiteX6" fmla="*/ 39441 w 77752"/>
                <a:gd name="connsiteY6" fmla="*/ 108936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89" y="90839"/>
                  </a:lnTo>
                  <a:cubicBezTo>
                    <a:pt x="81012" y="99887"/>
                    <a:pt x="75589" y="112555"/>
                    <a:pt x="66552" y="117984"/>
                  </a:cubicBezTo>
                  <a:lnTo>
                    <a:pt x="66552" y="117984"/>
                  </a:lnTo>
                  <a:cubicBezTo>
                    <a:pt x="57515" y="123413"/>
                    <a:pt x="44863" y="117984"/>
                    <a:pt x="39441" y="108936"/>
                  </a:cubicBezTo>
                  <a:lnTo>
                    <a:pt x="3292" y="29311"/>
                  </a:lnTo>
                  <a:cubicBezTo>
                    <a:pt x="-3938" y="18453"/>
                    <a:pt x="1485" y="7595"/>
                    <a:pt x="12329" y="2166"/>
                  </a:cubicBezTo>
                  <a:close/>
                </a:path>
              </a:pathLst>
            </a:custGeom>
            <a:solidFill>
              <a:srgbClr val="549D40"/>
            </a:solidFill>
            <a:ln w="18073" cap="flat">
              <a:noFill/>
              <a:prstDash val="solid"/>
              <a:miter/>
            </a:ln>
          </p:spPr>
          <p:txBody>
            <a:bodyPr rtlCol="0" anchor="ctr"/>
            <a:lstStyle/>
            <a:p>
              <a:endParaRPr lang="en-US"/>
            </a:p>
          </p:txBody>
        </p:sp>
        <p:sp>
          <p:nvSpPr>
            <p:cNvPr id="893" name="Freeform 892">
              <a:extLst>
                <a:ext uri="{FF2B5EF4-FFF2-40B4-BE49-F238E27FC236}">
                  <a16:creationId xmlns:a16="http://schemas.microsoft.com/office/drawing/2014/main" id="{27149DA1-EF00-F246-9B9E-7BBB49FC0CC8}"/>
                </a:ext>
              </a:extLst>
            </p:cNvPr>
            <p:cNvSpPr/>
            <p:nvPr userDrawn="1"/>
          </p:nvSpPr>
          <p:spPr>
            <a:xfrm>
              <a:off x="10140762" y="6393570"/>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6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6"/>
                  </a:cubicBezTo>
                  <a:lnTo>
                    <a:pt x="2491" y="29311"/>
                  </a:lnTo>
                  <a:cubicBezTo>
                    <a:pt x="-2931" y="18453"/>
                    <a:pt x="684" y="7595"/>
                    <a:pt x="11528" y="2166"/>
                  </a:cubicBezTo>
                  <a:close/>
                </a:path>
              </a:pathLst>
            </a:custGeom>
            <a:solidFill>
              <a:srgbClr val="549D40"/>
            </a:solidFill>
            <a:ln w="18073" cap="flat">
              <a:noFill/>
              <a:prstDash val="solid"/>
              <a:miter/>
            </a:ln>
          </p:spPr>
          <p:txBody>
            <a:bodyPr rtlCol="0" anchor="ctr"/>
            <a:lstStyle/>
            <a:p>
              <a:endParaRPr lang="en-US"/>
            </a:p>
          </p:txBody>
        </p:sp>
        <p:sp>
          <p:nvSpPr>
            <p:cNvPr id="894" name="Freeform 893">
              <a:extLst>
                <a:ext uri="{FF2B5EF4-FFF2-40B4-BE49-F238E27FC236}">
                  <a16:creationId xmlns:a16="http://schemas.microsoft.com/office/drawing/2014/main" id="{126AE47D-B4AC-A14F-A91A-394CCF482FE9}"/>
                </a:ext>
              </a:extLst>
            </p:cNvPr>
            <p:cNvSpPr/>
            <p:nvPr userDrawn="1"/>
          </p:nvSpPr>
          <p:spPr>
            <a:xfrm>
              <a:off x="9838119" y="6697592"/>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89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89" y="90839"/>
                  </a:lnTo>
                  <a:cubicBezTo>
                    <a:pt x="81012" y="99887"/>
                    <a:pt x="75589" y="112555"/>
                    <a:pt x="66552" y="117984"/>
                  </a:cubicBezTo>
                  <a:lnTo>
                    <a:pt x="66552" y="117984"/>
                  </a:lnTo>
                  <a:cubicBezTo>
                    <a:pt x="57515" y="123412"/>
                    <a:pt x="44863" y="117984"/>
                    <a:pt x="39441" y="108935"/>
                  </a:cubicBezTo>
                  <a:lnTo>
                    <a:pt x="3292" y="29311"/>
                  </a:lnTo>
                  <a:cubicBezTo>
                    <a:pt x="-3938" y="18453"/>
                    <a:pt x="1485" y="7595"/>
                    <a:pt x="12329" y="2166"/>
                  </a:cubicBezTo>
                  <a:close/>
                </a:path>
              </a:pathLst>
            </a:custGeom>
            <a:solidFill>
              <a:srgbClr val="549D40"/>
            </a:solidFill>
            <a:ln w="18073" cap="flat">
              <a:noFill/>
              <a:prstDash val="solid"/>
              <a:miter/>
            </a:ln>
          </p:spPr>
          <p:txBody>
            <a:bodyPr rtlCol="0" anchor="ctr"/>
            <a:lstStyle/>
            <a:p>
              <a:endParaRPr lang="en-US"/>
            </a:p>
          </p:txBody>
        </p:sp>
        <p:sp>
          <p:nvSpPr>
            <p:cNvPr id="895" name="Freeform 894">
              <a:extLst>
                <a:ext uri="{FF2B5EF4-FFF2-40B4-BE49-F238E27FC236}">
                  <a16:creationId xmlns:a16="http://schemas.microsoft.com/office/drawing/2014/main" id="{BA1D8A40-1FAF-0E44-9FD5-ED1E4E7DD54E}"/>
                </a:ext>
              </a:extLst>
            </p:cNvPr>
            <p:cNvSpPr/>
            <p:nvPr userDrawn="1"/>
          </p:nvSpPr>
          <p:spPr>
            <a:xfrm>
              <a:off x="10461363" y="6393927"/>
              <a:ext cx="39763" cy="121246"/>
            </a:xfrm>
            <a:custGeom>
              <a:avLst/>
              <a:gdLst>
                <a:gd name="connsiteX0" fmla="*/ 39763 w 39763"/>
                <a:gd name="connsiteY0" fmla="*/ 19906 h 121246"/>
                <a:gd name="connsiteX1" fmla="*/ 39763 w 39763"/>
                <a:gd name="connsiteY1" fmla="*/ 101340 h 121246"/>
                <a:gd name="connsiteX2" fmla="*/ 19881 w 39763"/>
                <a:gd name="connsiteY2" fmla="*/ 121246 h 121246"/>
                <a:gd name="connsiteX3" fmla="*/ 19881 w 39763"/>
                <a:gd name="connsiteY3" fmla="*/ 121246 h 121246"/>
                <a:gd name="connsiteX4" fmla="*/ 0 w 39763"/>
                <a:gd name="connsiteY4" fmla="*/ 101340 h 121246"/>
                <a:gd name="connsiteX5" fmla="*/ 0 w 39763"/>
                <a:gd name="connsiteY5" fmla="*/ 19906 h 121246"/>
                <a:gd name="connsiteX6" fmla="*/ 19881 w 39763"/>
                <a:gd name="connsiteY6" fmla="*/ 0 h 121246"/>
                <a:gd name="connsiteX7" fmla="*/ 19881 w 39763"/>
                <a:gd name="connsiteY7" fmla="*/ 0 h 121246"/>
                <a:gd name="connsiteX8" fmla="*/ 39763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3" y="19906"/>
                  </a:moveTo>
                  <a:lnTo>
                    <a:pt x="39763" y="101340"/>
                  </a:lnTo>
                  <a:cubicBezTo>
                    <a:pt x="39763" y="112198"/>
                    <a:pt x="30726" y="121246"/>
                    <a:pt x="19881" y="121246"/>
                  </a:cubicBezTo>
                  <a:lnTo>
                    <a:pt x="19881" y="121246"/>
                  </a:lnTo>
                  <a:cubicBezTo>
                    <a:pt x="9037" y="121246"/>
                    <a:pt x="0" y="112198"/>
                    <a:pt x="0" y="101340"/>
                  </a:cubicBezTo>
                  <a:lnTo>
                    <a:pt x="0" y="19906"/>
                  </a:lnTo>
                  <a:cubicBezTo>
                    <a:pt x="0" y="9048"/>
                    <a:pt x="9037" y="0"/>
                    <a:pt x="19881" y="0"/>
                  </a:cubicBezTo>
                  <a:lnTo>
                    <a:pt x="19881" y="0"/>
                  </a:lnTo>
                  <a:cubicBezTo>
                    <a:pt x="30726" y="0"/>
                    <a:pt x="39763" y="9048"/>
                    <a:pt x="39763" y="19906"/>
                  </a:cubicBezTo>
                  <a:close/>
                </a:path>
              </a:pathLst>
            </a:custGeom>
            <a:solidFill>
              <a:srgbClr val="549D40"/>
            </a:solidFill>
            <a:ln w="18073" cap="flat">
              <a:noFill/>
              <a:prstDash val="solid"/>
              <a:miter/>
            </a:ln>
          </p:spPr>
          <p:txBody>
            <a:bodyPr rtlCol="0" anchor="ctr"/>
            <a:lstStyle/>
            <a:p>
              <a:endParaRPr lang="en-US"/>
            </a:p>
          </p:txBody>
        </p:sp>
        <p:sp>
          <p:nvSpPr>
            <p:cNvPr id="896" name="Freeform 895">
              <a:extLst>
                <a:ext uri="{FF2B5EF4-FFF2-40B4-BE49-F238E27FC236}">
                  <a16:creationId xmlns:a16="http://schemas.microsoft.com/office/drawing/2014/main" id="{F2359F1D-55E9-4E4C-873E-37B69F050FC7}"/>
                </a:ext>
              </a:extLst>
            </p:cNvPr>
            <p:cNvSpPr/>
            <p:nvPr userDrawn="1"/>
          </p:nvSpPr>
          <p:spPr>
            <a:xfrm>
              <a:off x="10159520" y="6697948"/>
              <a:ext cx="39763" cy="121246"/>
            </a:xfrm>
            <a:custGeom>
              <a:avLst/>
              <a:gdLst>
                <a:gd name="connsiteX0" fmla="*/ 39764 w 39763"/>
                <a:gd name="connsiteY0" fmla="*/ 19906 h 121246"/>
                <a:gd name="connsiteX1" fmla="*/ 39764 w 39763"/>
                <a:gd name="connsiteY1" fmla="*/ 101341 h 121246"/>
                <a:gd name="connsiteX2" fmla="*/ 19882 w 39763"/>
                <a:gd name="connsiteY2" fmla="*/ 121247 h 121246"/>
                <a:gd name="connsiteX3" fmla="*/ 19882 w 39763"/>
                <a:gd name="connsiteY3" fmla="*/ 121247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9"/>
                    <a:pt x="30726" y="121247"/>
                    <a:pt x="19882" y="121247"/>
                  </a:cubicBezTo>
                  <a:lnTo>
                    <a:pt x="19882" y="121247"/>
                  </a:lnTo>
                  <a:cubicBezTo>
                    <a:pt x="9037" y="121247"/>
                    <a:pt x="0" y="112199"/>
                    <a:pt x="0" y="101341"/>
                  </a:cubicBezTo>
                  <a:lnTo>
                    <a:pt x="0" y="19906"/>
                  </a:lnTo>
                  <a:cubicBezTo>
                    <a:pt x="0" y="9048"/>
                    <a:pt x="9037" y="0"/>
                    <a:pt x="19882" y="0"/>
                  </a:cubicBezTo>
                  <a:lnTo>
                    <a:pt x="19882" y="0"/>
                  </a:lnTo>
                  <a:cubicBezTo>
                    <a:pt x="28919" y="0"/>
                    <a:pt x="39764" y="9048"/>
                    <a:pt x="39764" y="19906"/>
                  </a:cubicBezTo>
                  <a:close/>
                </a:path>
              </a:pathLst>
            </a:custGeom>
            <a:solidFill>
              <a:srgbClr val="549D40"/>
            </a:solidFill>
            <a:ln w="18073" cap="flat">
              <a:noFill/>
              <a:prstDash val="solid"/>
              <a:miter/>
            </a:ln>
          </p:spPr>
          <p:txBody>
            <a:bodyPr rtlCol="0" anchor="ctr"/>
            <a:lstStyle/>
            <a:p>
              <a:endParaRPr lang="en-US"/>
            </a:p>
          </p:txBody>
        </p:sp>
        <p:sp>
          <p:nvSpPr>
            <p:cNvPr id="897" name="Freeform 896">
              <a:extLst>
                <a:ext uri="{FF2B5EF4-FFF2-40B4-BE49-F238E27FC236}">
                  <a16:creationId xmlns:a16="http://schemas.microsoft.com/office/drawing/2014/main" id="{AA799EF3-42A8-0F4C-AD21-9A38B6C97FF6}"/>
                </a:ext>
              </a:extLst>
            </p:cNvPr>
            <p:cNvSpPr/>
            <p:nvPr userDrawn="1"/>
          </p:nvSpPr>
          <p:spPr>
            <a:xfrm>
              <a:off x="10443611" y="6697592"/>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4 h 120149"/>
                <a:gd name="connsiteX5" fmla="*/ 66552 w 77753"/>
                <a:gd name="connsiteY5" fmla="*/ 117984 h 120149"/>
                <a:gd name="connsiteX6" fmla="*/ 39441 w 77753"/>
                <a:gd name="connsiteY6" fmla="*/ 108935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2"/>
                    <a:pt x="44863" y="117984"/>
                    <a:pt x="39441" y="108935"/>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a:p>
          </p:txBody>
        </p:sp>
        <p:sp>
          <p:nvSpPr>
            <p:cNvPr id="898" name="Freeform 897">
              <a:extLst>
                <a:ext uri="{FF2B5EF4-FFF2-40B4-BE49-F238E27FC236}">
                  <a16:creationId xmlns:a16="http://schemas.microsoft.com/office/drawing/2014/main" id="{5E9E4EEF-1ED4-7945-A4FA-7BFEC1F19BEE}"/>
                </a:ext>
              </a:extLst>
            </p:cNvPr>
            <p:cNvSpPr/>
            <p:nvPr userDrawn="1"/>
          </p:nvSpPr>
          <p:spPr>
            <a:xfrm>
              <a:off x="10765013" y="6091516"/>
              <a:ext cx="39763" cy="121445"/>
            </a:xfrm>
            <a:custGeom>
              <a:avLst/>
              <a:gdLst>
                <a:gd name="connsiteX0" fmla="*/ 39764 w 39763"/>
                <a:gd name="connsiteY0" fmla="*/ 20105 h 121445"/>
                <a:gd name="connsiteX1" fmla="*/ 39764 w 39763"/>
                <a:gd name="connsiteY1" fmla="*/ 101539 h 121445"/>
                <a:gd name="connsiteX2" fmla="*/ 19882 w 39763"/>
                <a:gd name="connsiteY2" fmla="*/ 121446 h 121445"/>
                <a:gd name="connsiteX3" fmla="*/ 19882 w 39763"/>
                <a:gd name="connsiteY3" fmla="*/ 121446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7" y="121446"/>
                    <a:pt x="19882" y="121446"/>
                  </a:cubicBezTo>
                  <a:lnTo>
                    <a:pt x="19882" y="121446"/>
                  </a:lnTo>
                  <a:cubicBezTo>
                    <a:pt x="9037" y="121446"/>
                    <a:pt x="0" y="112397"/>
                    <a:pt x="0" y="101539"/>
                  </a:cubicBezTo>
                  <a:lnTo>
                    <a:pt x="0" y="20105"/>
                  </a:lnTo>
                  <a:cubicBezTo>
                    <a:pt x="0" y="9247"/>
                    <a:pt x="9037" y="199"/>
                    <a:pt x="19882" y="199"/>
                  </a:cubicBezTo>
                  <a:lnTo>
                    <a:pt x="19882" y="199"/>
                  </a:lnTo>
                  <a:cubicBezTo>
                    <a:pt x="30727" y="-1611"/>
                    <a:pt x="39764" y="9247"/>
                    <a:pt x="39764" y="20105"/>
                  </a:cubicBezTo>
                  <a:close/>
                </a:path>
              </a:pathLst>
            </a:custGeom>
            <a:solidFill>
              <a:srgbClr val="549D40"/>
            </a:solidFill>
            <a:ln w="18073" cap="flat">
              <a:noFill/>
              <a:prstDash val="solid"/>
              <a:miter/>
            </a:ln>
          </p:spPr>
          <p:txBody>
            <a:bodyPr rtlCol="0" anchor="ctr"/>
            <a:lstStyle/>
            <a:p>
              <a:endParaRPr lang="en-US"/>
            </a:p>
          </p:txBody>
        </p:sp>
        <p:sp>
          <p:nvSpPr>
            <p:cNvPr id="899" name="Freeform 898">
              <a:extLst>
                <a:ext uri="{FF2B5EF4-FFF2-40B4-BE49-F238E27FC236}">
                  <a16:creationId xmlns:a16="http://schemas.microsoft.com/office/drawing/2014/main" id="{E8A4B753-794C-9A43-B408-A8FFBBA28BCC}"/>
                </a:ext>
              </a:extLst>
            </p:cNvPr>
            <p:cNvSpPr/>
            <p:nvPr userDrawn="1"/>
          </p:nvSpPr>
          <p:spPr>
            <a:xfrm>
              <a:off x="11049104" y="6091359"/>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4 h 120149"/>
                <a:gd name="connsiteX5" fmla="*/ 66552 w 77753"/>
                <a:gd name="connsiteY5" fmla="*/ 117984 h 120149"/>
                <a:gd name="connsiteX6" fmla="*/ 39441 w 77753"/>
                <a:gd name="connsiteY6" fmla="*/ 108935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2"/>
                    <a:pt x="44863" y="117984"/>
                    <a:pt x="39441" y="108935"/>
                  </a:cubicBezTo>
                  <a:lnTo>
                    <a:pt x="3292" y="29311"/>
                  </a:lnTo>
                  <a:cubicBezTo>
                    <a:pt x="-3938" y="16643"/>
                    <a:pt x="1484" y="5785"/>
                    <a:pt x="12329" y="2166"/>
                  </a:cubicBezTo>
                  <a:close/>
                </a:path>
              </a:pathLst>
            </a:custGeom>
            <a:solidFill>
              <a:srgbClr val="549D40"/>
            </a:solidFill>
            <a:ln w="18073" cap="flat">
              <a:noFill/>
              <a:prstDash val="solid"/>
              <a:miter/>
            </a:ln>
          </p:spPr>
          <p:txBody>
            <a:bodyPr rtlCol="0" anchor="ctr"/>
            <a:lstStyle/>
            <a:p>
              <a:endParaRPr lang="en-US"/>
            </a:p>
          </p:txBody>
        </p:sp>
        <p:sp>
          <p:nvSpPr>
            <p:cNvPr id="900" name="Freeform 899">
              <a:extLst>
                <a:ext uri="{FF2B5EF4-FFF2-40B4-BE49-F238E27FC236}">
                  <a16:creationId xmlns:a16="http://schemas.microsoft.com/office/drawing/2014/main" id="{F9610C23-F5C0-D94F-8385-BC06EFA2D3EE}"/>
                </a:ext>
              </a:extLst>
            </p:cNvPr>
            <p:cNvSpPr/>
            <p:nvPr userDrawn="1"/>
          </p:nvSpPr>
          <p:spPr>
            <a:xfrm>
              <a:off x="10746254" y="6393570"/>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6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3"/>
                    <a:pt x="44062" y="117984"/>
                    <a:pt x="38640" y="108936"/>
                  </a:cubicBezTo>
                  <a:lnTo>
                    <a:pt x="2491" y="29311"/>
                  </a:lnTo>
                  <a:cubicBezTo>
                    <a:pt x="-2931" y="18453"/>
                    <a:pt x="684" y="7595"/>
                    <a:pt x="11529" y="2166"/>
                  </a:cubicBezTo>
                  <a:close/>
                </a:path>
              </a:pathLst>
            </a:custGeom>
            <a:solidFill>
              <a:srgbClr val="549D40"/>
            </a:solidFill>
            <a:ln w="18073" cap="flat">
              <a:noFill/>
              <a:prstDash val="solid"/>
              <a:miter/>
            </a:ln>
          </p:spPr>
          <p:txBody>
            <a:bodyPr rtlCol="0" anchor="ctr"/>
            <a:lstStyle/>
            <a:p>
              <a:endParaRPr lang="en-US"/>
            </a:p>
          </p:txBody>
        </p:sp>
        <p:sp>
          <p:nvSpPr>
            <p:cNvPr id="901" name="Freeform 900">
              <a:extLst>
                <a:ext uri="{FF2B5EF4-FFF2-40B4-BE49-F238E27FC236}">
                  <a16:creationId xmlns:a16="http://schemas.microsoft.com/office/drawing/2014/main" id="{3B5B7942-BC8F-4345-BE8F-A854EFF710F2}"/>
                </a:ext>
              </a:extLst>
            </p:cNvPr>
            <p:cNvSpPr/>
            <p:nvPr userDrawn="1"/>
          </p:nvSpPr>
          <p:spPr>
            <a:xfrm>
              <a:off x="11049104" y="6393570"/>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4 h 120149"/>
                <a:gd name="connsiteX5" fmla="*/ 66552 w 77753"/>
                <a:gd name="connsiteY5" fmla="*/ 117984 h 120149"/>
                <a:gd name="connsiteX6" fmla="*/ 39441 w 77753"/>
                <a:gd name="connsiteY6" fmla="*/ 108936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a:p>
          </p:txBody>
        </p:sp>
        <p:sp>
          <p:nvSpPr>
            <p:cNvPr id="902" name="Freeform 901">
              <a:extLst>
                <a:ext uri="{FF2B5EF4-FFF2-40B4-BE49-F238E27FC236}">
                  <a16:creationId xmlns:a16="http://schemas.microsoft.com/office/drawing/2014/main" id="{C6C9A988-01D6-BE42-8D2E-C6186C3E91E9}"/>
                </a:ext>
              </a:extLst>
            </p:cNvPr>
            <p:cNvSpPr/>
            <p:nvPr userDrawn="1"/>
          </p:nvSpPr>
          <p:spPr>
            <a:xfrm>
              <a:off x="10746254" y="6697592"/>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2"/>
                    <a:pt x="44062" y="117984"/>
                    <a:pt x="38640" y="108935"/>
                  </a:cubicBezTo>
                  <a:lnTo>
                    <a:pt x="2491" y="29311"/>
                  </a:lnTo>
                  <a:cubicBezTo>
                    <a:pt x="-2931" y="18453"/>
                    <a:pt x="684" y="7595"/>
                    <a:pt x="11529" y="2166"/>
                  </a:cubicBezTo>
                  <a:close/>
                </a:path>
              </a:pathLst>
            </a:custGeom>
            <a:solidFill>
              <a:srgbClr val="549D40"/>
            </a:solidFill>
            <a:ln w="18073" cap="flat">
              <a:noFill/>
              <a:prstDash val="solid"/>
              <a:miter/>
            </a:ln>
          </p:spPr>
          <p:txBody>
            <a:bodyPr rtlCol="0" anchor="ctr"/>
            <a:lstStyle/>
            <a:p>
              <a:endParaRPr lang="en-US"/>
            </a:p>
          </p:txBody>
        </p:sp>
        <p:sp>
          <p:nvSpPr>
            <p:cNvPr id="903" name="Freeform 902">
              <a:extLst>
                <a:ext uri="{FF2B5EF4-FFF2-40B4-BE49-F238E27FC236}">
                  <a16:creationId xmlns:a16="http://schemas.microsoft.com/office/drawing/2014/main" id="{DE765CB8-B4F2-774F-9F0F-9E01C13233B9}"/>
                </a:ext>
              </a:extLst>
            </p:cNvPr>
            <p:cNvSpPr/>
            <p:nvPr userDrawn="1"/>
          </p:nvSpPr>
          <p:spPr>
            <a:xfrm>
              <a:off x="11068662" y="6697948"/>
              <a:ext cx="39763" cy="121246"/>
            </a:xfrm>
            <a:custGeom>
              <a:avLst/>
              <a:gdLst>
                <a:gd name="connsiteX0" fmla="*/ 39764 w 39763"/>
                <a:gd name="connsiteY0" fmla="*/ 19906 h 121246"/>
                <a:gd name="connsiteX1" fmla="*/ 39764 w 39763"/>
                <a:gd name="connsiteY1" fmla="*/ 101341 h 121246"/>
                <a:gd name="connsiteX2" fmla="*/ 19882 w 39763"/>
                <a:gd name="connsiteY2" fmla="*/ 121247 h 121246"/>
                <a:gd name="connsiteX3" fmla="*/ 19882 w 39763"/>
                <a:gd name="connsiteY3" fmla="*/ 121247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9"/>
                    <a:pt x="30727" y="121247"/>
                    <a:pt x="19882" y="121247"/>
                  </a:cubicBezTo>
                  <a:lnTo>
                    <a:pt x="19882" y="121247"/>
                  </a:lnTo>
                  <a:cubicBezTo>
                    <a:pt x="9037" y="121247"/>
                    <a:pt x="0" y="112199"/>
                    <a:pt x="0" y="101341"/>
                  </a:cubicBezTo>
                  <a:lnTo>
                    <a:pt x="0" y="19906"/>
                  </a:lnTo>
                  <a:cubicBezTo>
                    <a:pt x="0" y="9048"/>
                    <a:pt x="9037" y="0"/>
                    <a:pt x="19882" y="0"/>
                  </a:cubicBezTo>
                  <a:lnTo>
                    <a:pt x="19882" y="0"/>
                  </a:lnTo>
                  <a:cubicBezTo>
                    <a:pt x="28919" y="0"/>
                    <a:pt x="39764" y="9048"/>
                    <a:pt x="39764" y="19906"/>
                  </a:cubicBezTo>
                  <a:close/>
                </a:path>
              </a:pathLst>
            </a:custGeom>
            <a:solidFill>
              <a:srgbClr val="549D40"/>
            </a:solidFill>
            <a:ln w="18073" cap="flat">
              <a:noFill/>
              <a:prstDash val="solid"/>
              <a:miter/>
            </a:ln>
          </p:spPr>
          <p:txBody>
            <a:bodyPr rtlCol="0" anchor="ctr"/>
            <a:lstStyle/>
            <a:p>
              <a:endParaRPr lang="en-US"/>
            </a:p>
          </p:txBody>
        </p:sp>
        <p:sp>
          <p:nvSpPr>
            <p:cNvPr id="904" name="Freeform 903">
              <a:extLst>
                <a:ext uri="{FF2B5EF4-FFF2-40B4-BE49-F238E27FC236}">
                  <a16:creationId xmlns:a16="http://schemas.microsoft.com/office/drawing/2014/main" id="{475C1EF7-E855-014F-8461-3E138334C432}"/>
                </a:ext>
              </a:extLst>
            </p:cNvPr>
            <p:cNvSpPr/>
            <p:nvPr userDrawn="1"/>
          </p:nvSpPr>
          <p:spPr>
            <a:xfrm>
              <a:off x="9250378" y="54524"/>
              <a:ext cx="39763" cy="121445"/>
            </a:xfrm>
            <a:custGeom>
              <a:avLst/>
              <a:gdLst>
                <a:gd name="connsiteX0" fmla="*/ 39764 w 39763"/>
                <a:gd name="connsiteY0" fmla="*/ 20105 h 121445"/>
                <a:gd name="connsiteX1" fmla="*/ 39764 w 39763"/>
                <a:gd name="connsiteY1" fmla="*/ 101539 h 121445"/>
                <a:gd name="connsiteX2" fmla="*/ 19882 w 39763"/>
                <a:gd name="connsiteY2" fmla="*/ 121446 h 121445"/>
                <a:gd name="connsiteX3" fmla="*/ 19882 w 39763"/>
                <a:gd name="connsiteY3" fmla="*/ 121446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6" y="121446"/>
                    <a:pt x="19882" y="121446"/>
                  </a:cubicBezTo>
                  <a:lnTo>
                    <a:pt x="19882" y="121446"/>
                  </a:lnTo>
                  <a:cubicBezTo>
                    <a:pt x="9037" y="121446"/>
                    <a:pt x="0" y="112397"/>
                    <a:pt x="0" y="101539"/>
                  </a:cubicBezTo>
                  <a:lnTo>
                    <a:pt x="0" y="20105"/>
                  </a:lnTo>
                  <a:cubicBezTo>
                    <a:pt x="0" y="9247"/>
                    <a:pt x="9037" y="199"/>
                    <a:pt x="19882" y="199"/>
                  </a:cubicBezTo>
                  <a:lnTo>
                    <a:pt x="19882" y="199"/>
                  </a:lnTo>
                  <a:cubicBezTo>
                    <a:pt x="30726" y="-1611"/>
                    <a:pt x="39764" y="9247"/>
                    <a:pt x="39764" y="20105"/>
                  </a:cubicBezTo>
                  <a:close/>
                </a:path>
              </a:pathLst>
            </a:custGeom>
            <a:solidFill>
              <a:srgbClr val="549D40"/>
            </a:solidFill>
            <a:ln w="18073" cap="flat">
              <a:noFill/>
              <a:prstDash val="solid"/>
              <a:miter/>
            </a:ln>
          </p:spPr>
          <p:txBody>
            <a:bodyPr rtlCol="0" anchor="ctr"/>
            <a:lstStyle/>
            <a:p>
              <a:endParaRPr lang="en-US"/>
            </a:p>
          </p:txBody>
        </p:sp>
        <p:sp>
          <p:nvSpPr>
            <p:cNvPr id="905" name="Freeform 904">
              <a:extLst>
                <a:ext uri="{FF2B5EF4-FFF2-40B4-BE49-F238E27FC236}">
                  <a16:creationId xmlns:a16="http://schemas.microsoft.com/office/drawing/2014/main" id="{B0395054-BF90-7B4B-947C-0B996D53EC54}"/>
                </a:ext>
              </a:extLst>
            </p:cNvPr>
            <p:cNvSpPr/>
            <p:nvPr userDrawn="1"/>
          </p:nvSpPr>
          <p:spPr>
            <a:xfrm>
              <a:off x="9534469" y="54366"/>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5"/>
                  </a:cubicBezTo>
                  <a:lnTo>
                    <a:pt x="3292" y="29311"/>
                  </a:lnTo>
                  <a:cubicBezTo>
                    <a:pt x="-3938" y="16643"/>
                    <a:pt x="1484" y="5785"/>
                    <a:pt x="12329" y="2166"/>
                  </a:cubicBezTo>
                  <a:close/>
                </a:path>
              </a:pathLst>
            </a:custGeom>
            <a:solidFill>
              <a:srgbClr val="549D40"/>
            </a:solidFill>
            <a:ln w="18073" cap="flat">
              <a:noFill/>
              <a:prstDash val="solid"/>
              <a:miter/>
            </a:ln>
          </p:spPr>
          <p:txBody>
            <a:bodyPr rtlCol="0" anchor="ctr"/>
            <a:lstStyle/>
            <a:p>
              <a:endParaRPr lang="en-US"/>
            </a:p>
          </p:txBody>
        </p:sp>
        <p:sp>
          <p:nvSpPr>
            <p:cNvPr id="906" name="Freeform 905">
              <a:extLst>
                <a:ext uri="{FF2B5EF4-FFF2-40B4-BE49-F238E27FC236}">
                  <a16:creationId xmlns:a16="http://schemas.microsoft.com/office/drawing/2014/main" id="{F3450B28-8F1D-F445-A6C9-DE3E5D54D6D8}"/>
                </a:ext>
              </a:extLst>
            </p:cNvPr>
            <p:cNvSpPr/>
            <p:nvPr userDrawn="1"/>
          </p:nvSpPr>
          <p:spPr>
            <a:xfrm>
              <a:off x="9838119" y="54366"/>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89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89" y="90839"/>
                  </a:lnTo>
                  <a:cubicBezTo>
                    <a:pt x="81012" y="99887"/>
                    <a:pt x="75589" y="112555"/>
                    <a:pt x="66552" y="117984"/>
                  </a:cubicBezTo>
                  <a:lnTo>
                    <a:pt x="66552" y="117984"/>
                  </a:lnTo>
                  <a:cubicBezTo>
                    <a:pt x="57515" y="123413"/>
                    <a:pt x="44863" y="117984"/>
                    <a:pt x="39441" y="108935"/>
                  </a:cubicBezTo>
                  <a:lnTo>
                    <a:pt x="3292" y="29311"/>
                  </a:lnTo>
                  <a:cubicBezTo>
                    <a:pt x="-3938" y="16643"/>
                    <a:pt x="1485" y="5785"/>
                    <a:pt x="12329" y="2166"/>
                  </a:cubicBezTo>
                  <a:close/>
                </a:path>
              </a:pathLst>
            </a:custGeom>
            <a:solidFill>
              <a:srgbClr val="549D40"/>
            </a:solidFill>
            <a:ln w="18073" cap="flat">
              <a:noFill/>
              <a:prstDash val="solid"/>
              <a:miter/>
            </a:ln>
          </p:spPr>
          <p:txBody>
            <a:bodyPr rtlCol="0" anchor="ctr"/>
            <a:lstStyle/>
            <a:p>
              <a:endParaRPr lang="en-US"/>
            </a:p>
          </p:txBody>
        </p:sp>
        <p:sp>
          <p:nvSpPr>
            <p:cNvPr id="907" name="Freeform 906">
              <a:extLst>
                <a:ext uri="{FF2B5EF4-FFF2-40B4-BE49-F238E27FC236}">
                  <a16:creationId xmlns:a16="http://schemas.microsoft.com/office/drawing/2014/main" id="{55F092DE-F9C8-764C-87B8-4C60E970B233}"/>
                </a:ext>
              </a:extLst>
            </p:cNvPr>
            <p:cNvSpPr/>
            <p:nvPr userDrawn="1"/>
          </p:nvSpPr>
          <p:spPr>
            <a:xfrm>
              <a:off x="10159520" y="54524"/>
              <a:ext cx="39763" cy="121445"/>
            </a:xfrm>
            <a:custGeom>
              <a:avLst/>
              <a:gdLst>
                <a:gd name="connsiteX0" fmla="*/ 39764 w 39763"/>
                <a:gd name="connsiteY0" fmla="*/ 20105 h 121445"/>
                <a:gd name="connsiteX1" fmla="*/ 39764 w 39763"/>
                <a:gd name="connsiteY1" fmla="*/ 101539 h 121445"/>
                <a:gd name="connsiteX2" fmla="*/ 19882 w 39763"/>
                <a:gd name="connsiteY2" fmla="*/ 121446 h 121445"/>
                <a:gd name="connsiteX3" fmla="*/ 19882 w 39763"/>
                <a:gd name="connsiteY3" fmla="*/ 121446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6" y="121446"/>
                    <a:pt x="19882" y="121446"/>
                  </a:cubicBezTo>
                  <a:lnTo>
                    <a:pt x="19882" y="121446"/>
                  </a:lnTo>
                  <a:cubicBezTo>
                    <a:pt x="9037" y="121446"/>
                    <a:pt x="0" y="112397"/>
                    <a:pt x="0" y="101539"/>
                  </a:cubicBezTo>
                  <a:lnTo>
                    <a:pt x="0" y="20105"/>
                  </a:lnTo>
                  <a:cubicBezTo>
                    <a:pt x="0" y="9247"/>
                    <a:pt x="9037" y="199"/>
                    <a:pt x="19882" y="199"/>
                  </a:cubicBezTo>
                  <a:lnTo>
                    <a:pt x="19882" y="199"/>
                  </a:lnTo>
                  <a:cubicBezTo>
                    <a:pt x="28919" y="-1611"/>
                    <a:pt x="39764" y="9247"/>
                    <a:pt x="39764" y="20105"/>
                  </a:cubicBezTo>
                  <a:close/>
                </a:path>
              </a:pathLst>
            </a:custGeom>
            <a:solidFill>
              <a:srgbClr val="549D40"/>
            </a:solidFill>
            <a:ln w="18073" cap="flat">
              <a:noFill/>
              <a:prstDash val="solid"/>
              <a:miter/>
            </a:ln>
          </p:spPr>
          <p:txBody>
            <a:bodyPr rtlCol="0" anchor="ctr"/>
            <a:lstStyle/>
            <a:p>
              <a:endParaRPr lang="en-US"/>
            </a:p>
          </p:txBody>
        </p:sp>
        <p:sp>
          <p:nvSpPr>
            <p:cNvPr id="908" name="Freeform 907">
              <a:extLst>
                <a:ext uri="{FF2B5EF4-FFF2-40B4-BE49-F238E27FC236}">
                  <a16:creationId xmlns:a16="http://schemas.microsoft.com/office/drawing/2014/main" id="{00C7D6CA-5CE0-7541-BCDF-9292B051F204}"/>
                </a:ext>
              </a:extLst>
            </p:cNvPr>
            <p:cNvSpPr/>
            <p:nvPr userDrawn="1"/>
          </p:nvSpPr>
          <p:spPr>
            <a:xfrm>
              <a:off x="10443611" y="54366"/>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4 h 120149"/>
                <a:gd name="connsiteX5" fmla="*/ 66552 w 77753"/>
                <a:gd name="connsiteY5" fmla="*/ 117984 h 120149"/>
                <a:gd name="connsiteX6" fmla="*/ 39441 w 77753"/>
                <a:gd name="connsiteY6" fmla="*/ 108935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5"/>
                  </a:cubicBezTo>
                  <a:lnTo>
                    <a:pt x="3292" y="29311"/>
                  </a:lnTo>
                  <a:cubicBezTo>
                    <a:pt x="-3938" y="16643"/>
                    <a:pt x="1484" y="5785"/>
                    <a:pt x="12329" y="2166"/>
                  </a:cubicBezTo>
                  <a:close/>
                </a:path>
              </a:pathLst>
            </a:custGeom>
            <a:solidFill>
              <a:srgbClr val="549D40"/>
            </a:solidFill>
            <a:ln w="18073" cap="flat">
              <a:noFill/>
              <a:prstDash val="solid"/>
              <a:miter/>
            </a:ln>
          </p:spPr>
          <p:txBody>
            <a:bodyPr rtlCol="0" anchor="ctr"/>
            <a:lstStyle/>
            <a:p>
              <a:endParaRPr lang="en-US"/>
            </a:p>
          </p:txBody>
        </p:sp>
        <p:sp>
          <p:nvSpPr>
            <p:cNvPr id="909" name="Freeform 908">
              <a:extLst>
                <a:ext uri="{FF2B5EF4-FFF2-40B4-BE49-F238E27FC236}">
                  <a16:creationId xmlns:a16="http://schemas.microsoft.com/office/drawing/2014/main" id="{74627730-C697-D542-A0E5-04BFE1BBC4FB}"/>
                </a:ext>
              </a:extLst>
            </p:cNvPr>
            <p:cNvSpPr/>
            <p:nvPr userDrawn="1"/>
          </p:nvSpPr>
          <p:spPr>
            <a:xfrm>
              <a:off x="10746254" y="54366"/>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3"/>
                    <a:pt x="44062" y="117984"/>
                    <a:pt x="38640" y="108935"/>
                  </a:cubicBezTo>
                  <a:lnTo>
                    <a:pt x="2491" y="29311"/>
                  </a:lnTo>
                  <a:cubicBezTo>
                    <a:pt x="-2931" y="16643"/>
                    <a:pt x="684" y="5785"/>
                    <a:pt x="11529" y="2166"/>
                  </a:cubicBezTo>
                  <a:close/>
                </a:path>
              </a:pathLst>
            </a:custGeom>
            <a:solidFill>
              <a:srgbClr val="549D40"/>
            </a:solidFill>
            <a:ln w="18073" cap="flat">
              <a:noFill/>
              <a:prstDash val="solid"/>
              <a:miter/>
            </a:ln>
          </p:spPr>
          <p:txBody>
            <a:bodyPr rtlCol="0" anchor="ctr"/>
            <a:lstStyle/>
            <a:p>
              <a:endParaRPr lang="en-US"/>
            </a:p>
          </p:txBody>
        </p:sp>
        <p:sp>
          <p:nvSpPr>
            <p:cNvPr id="910" name="Freeform 909">
              <a:extLst>
                <a:ext uri="{FF2B5EF4-FFF2-40B4-BE49-F238E27FC236}">
                  <a16:creationId xmlns:a16="http://schemas.microsoft.com/office/drawing/2014/main" id="{DDA2F858-E21A-3040-B94A-41CCEAA5F08E}"/>
                </a:ext>
              </a:extLst>
            </p:cNvPr>
            <p:cNvSpPr/>
            <p:nvPr userDrawn="1"/>
          </p:nvSpPr>
          <p:spPr>
            <a:xfrm>
              <a:off x="11068662" y="54524"/>
              <a:ext cx="39763" cy="121445"/>
            </a:xfrm>
            <a:custGeom>
              <a:avLst/>
              <a:gdLst>
                <a:gd name="connsiteX0" fmla="*/ 39764 w 39763"/>
                <a:gd name="connsiteY0" fmla="*/ 20105 h 121445"/>
                <a:gd name="connsiteX1" fmla="*/ 39764 w 39763"/>
                <a:gd name="connsiteY1" fmla="*/ 101539 h 121445"/>
                <a:gd name="connsiteX2" fmla="*/ 19882 w 39763"/>
                <a:gd name="connsiteY2" fmla="*/ 121446 h 121445"/>
                <a:gd name="connsiteX3" fmla="*/ 19882 w 39763"/>
                <a:gd name="connsiteY3" fmla="*/ 121446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7" y="121446"/>
                    <a:pt x="19882" y="121446"/>
                  </a:cubicBezTo>
                  <a:lnTo>
                    <a:pt x="19882" y="121446"/>
                  </a:lnTo>
                  <a:cubicBezTo>
                    <a:pt x="9037" y="121446"/>
                    <a:pt x="0" y="112397"/>
                    <a:pt x="0" y="101539"/>
                  </a:cubicBezTo>
                  <a:lnTo>
                    <a:pt x="0" y="20105"/>
                  </a:lnTo>
                  <a:cubicBezTo>
                    <a:pt x="0" y="9247"/>
                    <a:pt x="9037" y="199"/>
                    <a:pt x="19882" y="199"/>
                  </a:cubicBezTo>
                  <a:lnTo>
                    <a:pt x="19882" y="199"/>
                  </a:lnTo>
                  <a:cubicBezTo>
                    <a:pt x="28919" y="-1611"/>
                    <a:pt x="39764" y="9247"/>
                    <a:pt x="39764" y="20105"/>
                  </a:cubicBezTo>
                  <a:close/>
                </a:path>
              </a:pathLst>
            </a:custGeom>
            <a:solidFill>
              <a:srgbClr val="549D40"/>
            </a:solidFill>
            <a:ln w="18073" cap="flat">
              <a:noFill/>
              <a:prstDash val="solid"/>
              <a:miter/>
            </a:ln>
          </p:spPr>
          <p:txBody>
            <a:bodyPr rtlCol="0" anchor="ctr"/>
            <a:lstStyle/>
            <a:p>
              <a:endParaRPr lang="en-US"/>
            </a:p>
          </p:txBody>
        </p:sp>
        <p:sp>
          <p:nvSpPr>
            <p:cNvPr id="911" name="Freeform 910">
              <a:extLst>
                <a:ext uri="{FF2B5EF4-FFF2-40B4-BE49-F238E27FC236}">
                  <a16:creationId xmlns:a16="http://schemas.microsoft.com/office/drawing/2014/main" id="{EF0BF98D-7625-4E4E-9385-F3C6CB0CE4A1}"/>
                </a:ext>
              </a:extLst>
            </p:cNvPr>
            <p:cNvSpPr/>
            <p:nvPr userDrawn="1"/>
          </p:nvSpPr>
          <p:spPr>
            <a:xfrm>
              <a:off x="11342134" y="327624"/>
              <a:ext cx="77624" cy="120149"/>
            </a:xfrm>
            <a:custGeom>
              <a:avLst/>
              <a:gdLst>
                <a:gd name="connsiteX0" fmla="*/ 12200 w 77624"/>
                <a:gd name="connsiteY0" fmla="*/ 2166 h 120149"/>
                <a:gd name="connsiteX1" fmla="*/ 12200 w 77624"/>
                <a:gd name="connsiteY1" fmla="*/ 2166 h 120149"/>
                <a:gd name="connsiteX2" fmla="*/ 39312 w 77624"/>
                <a:gd name="connsiteY2" fmla="*/ 11214 h 120149"/>
                <a:gd name="connsiteX3" fmla="*/ 75461 w 77624"/>
                <a:gd name="connsiteY3" fmla="*/ 90839 h 120149"/>
                <a:gd name="connsiteX4" fmla="*/ 66424 w 77624"/>
                <a:gd name="connsiteY4" fmla="*/ 117984 h 120149"/>
                <a:gd name="connsiteX5" fmla="*/ 66424 w 77624"/>
                <a:gd name="connsiteY5" fmla="*/ 117984 h 120149"/>
                <a:gd name="connsiteX6" fmla="*/ 39312 w 77624"/>
                <a:gd name="connsiteY6" fmla="*/ 108935 h 120149"/>
                <a:gd name="connsiteX7" fmla="*/ 1356 w 77624"/>
                <a:gd name="connsiteY7" fmla="*/ 29311 h 120149"/>
                <a:gd name="connsiteX8" fmla="*/ 12200 w 77624"/>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624" h="120149">
                  <a:moveTo>
                    <a:pt x="12200" y="2166"/>
                  </a:moveTo>
                  <a:lnTo>
                    <a:pt x="12200" y="2166"/>
                  </a:lnTo>
                  <a:cubicBezTo>
                    <a:pt x="21238" y="-3263"/>
                    <a:pt x="33889" y="2166"/>
                    <a:pt x="39312" y="11214"/>
                  </a:cubicBezTo>
                  <a:lnTo>
                    <a:pt x="75461" y="90839"/>
                  </a:lnTo>
                  <a:cubicBezTo>
                    <a:pt x="80883" y="99887"/>
                    <a:pt x="75461" y="112555"/>
                    <a:pt x="66424" y="117984"/>
                  </a:cubicBezTo>
                  <a:lnTo>
                    <a:pt x="66424" y="117984"/>
                  </a:lnTo>
                  <a:cubicBezTo>
                    <a:pt x="57386" y="123413"/>
                    <a:pt x="44734" y="117984"/>
                    <a:pt x="39312" y="108935"/>
                  </a:cubicBezTo>
                  <a:lnTo>
                    <a:pt x="1356" y="29311"/>
                  </a:lnTo>
                  <a:cubicBezTo>
                    <a:pt x="-2259" y="18453"/>
                    <a:pt x="1356" y="7595"/>
                    <a:pt x="12200" y="2166"/>
                  </a:cubicBezTo>
                  <a:close/>
                </a:path>
              </a:pathLst>
            </a:custGeom>
            <a:solidFill>
              <a:srgbClr val="549D40"/>
            </a:solidFill>
            <a:ln w="18073" cap="flat">
              <a:noFill/>
              <a:prstDash val="solid"/>
              <a:miter/>
            </a:ln>
          </p:spPr>
          <p:txBody>
            <a:bodyPr rtlCol="0" anchor="ctr"/>
            <a:lstStyle/>
            <a:p>
              <a:endParaRPr lang="en-US"/>
            </a:p>
          </p:txBody>
        </p:sp>
        <p:sp>
          <p:nvSpPr>
            <p:cNvPr id="912" name="Freeform 911">
              <a:extLst>
                <a:ext uri="{FF2B5EF4-FFF2-40B4-BE49-F238E27FC236}">
                  <a16:creationId xmlns:a16="http://schemas.microsoft.com/office/drawing/2014/main" id="{B0A6CFA3-E22E-0348-855C-5CF5AA4A522D}"/>
                </a:ext>
              </a:extLst>
            </p:cNvPr>
            <p:cNvSpPr/>
            <p:nvPr userDrawn="1"/>
          </p:nvSpPr>
          <p:spPr>
            <a:xfrm>
              <a:off x="11645655" y="327624"/>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5"/>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a:p>
          </p:txBody>
        </p:sp>
        <p:sp>
          <p:nvSpPr>
            <p:cNvPr id="913" name="Freeform 912">
              <a:extLst>
                <a:ext uri="{FF2B5EF4-FFF2-40B4-BE49-F238E27FC236}">
                  <a16:creationId xmlns:a16="http://schemas.microsoft.com/office/drawing/2014/main" id="{15F330ED-212A-4543-94F3-06DF374939ED}"/>
                </a:ext>
              </a:extLst>
            </p:cNvPr>
            <p:cNvSpPr/>
            <p:nvPr userDrawn="1"/>
          </p:nvSpPr>
          <p:spPr>
            <a:xfrm>
              <a:off x="11967056" y="327980"/>
              <a:ext cx="39763" cy="121246"/>
            </a:xfrm>
            <a:custGeom>
              <a:avLst/>
              <a:gdLst>
                <a:gd name="connsiteX0" fmla="*/ 39763 w 39763"/>
                <a:gd name="connsiteY0" fmla="*/ 19906 h 121246"/>
                <a:gd name="connsiteX1" fmla="*/ 39763 w 39763"/>
                <a:gd name="connsiteY1" fmla="*/ 101341 h 121246"/>
                <a:gd name="connsiteX2" fmla="*/ 19882 w 39763"/>
                <a:gd name="connsiteY2" fmla="*/ 121246 h 121246"/>
                <a:gd name="connsiteX3" fmla="*/ 19882 w 39763"/>
                <a:gd name="connsiteY3" fmla="*/ 121246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3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3" y="19906"/>
                  </a:moveTo>
                  <a:lnTo>
                    <a:pt x="39763" y="101341"/>
                  </a:lnTo>
                  <a:cubicBezTo>
                    <a:pt x="39763" y="112198"/>
                    <a:pt x="30726" y="121246"/>
                    <a:pt x="19882" y="121246"/>
                  </a:cubicBezTo>
                  <a:lnTo>
                    <a:pt x="19882" y="121246"/>
                  </a:lnTo>
                  <a:cubicBezTo>
                    <a:pt x="9037" y="121246"/>
                    <a:pt x="0" y="112198"/>
                    <a:pt x="0" y="101341"/>
                  </a:cubicBezTo>
                  <a:lnTo>
                    <a:pt x="0" y="19906"/>
                  </a:lnTo>
                  <a:cubicBezTo>
                    <a:pt x="0" y="9048"/>
                    <a:pt x="9037" y="0"/>
                    <a:pt x="19882" y="0"/>
                  </a:cubicBezTo>
                  <a:lnTo>
                    <a:pt x="19882" y="0"/>
                  </a:lnTo>
                  <a:cubicBezTo>
                    <a:pt x="30726" y="0"/>
                    <a:pt x="39763" y="9048"/>
                    <a:pt x="39763" y="19906"/>
                  </a:cubicBezTo>
                  <a:close/>
                </a:path>
              </a:pathLst>
            </a:custGeom>
            <a:solidFill>
              <a:srgbClr val="549D40"/>
            </a:solidFill>
            <a:ln w="18073" cap="flat">
              <a:noFill/>
              <a:prstDash val="solid"/>
              <a:miter/>
            </a:ln>
          </p:spPr>
          <p:txBody>
            <a:bodyPr rtlCol="0" anchor="ctr"/>
            <a:lstStyle/>
            <a:p>
              <a:endParaRPr lang="en-US"/>
            </a:p>
          </p:txBody>
        </p:sp>
        <p:sp>
          <p:nvSpPr>
            <p:cNvPr id="917" name="Freeform 916">
              <a:extLst>
                <a:ext uri="{FF2B5EF4-FFF2-40B4-BE49-F238E27FC236}">
                  <a16:creationId xmlns:a16="http://schemas.microsoft.com/office/drawing/2014/main" id="{2EA650C7-5207-5440-8ACB-C3D856BC6976}"/>
                </a:ext>
              </a:extLst>
            </p:cNvPr>
            <p:cNvSpPr/>
            <p:nvPr userDrawn="1"/>
          </p:nvSpPr>
          <p:spPr>
            <a:xfrm>
              <a:off x="11342806" y="631645"/>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3"/>
                    <a:pt x="44062" y="117984"/>
                    <a:pt x="38640" y="108935"/>
                  </a:cubicBezTo>
                  <a:lnTo>
                    <a:pt x="2491" y="29311"/>
                  </a:lnTo>
                  <a:cubicBezTo>
                    <a:pt x="-2931" y="18453"/>
                    <a:pt x="684" y="5785"/>
                    <a:pt x="11529" y="2166"/>
                  </a:cubicBezTo>
                  <a:close/>
                </a:path>
              </a:pathLst>
            </a:custGeom>
            <a:solidFill>
              <a:srgbClr val="549D40"/>
            </a:solidFill>
            <a:ln w="18073" cap="flat">
              <a:noFill/>
              <a:prstDash val="solid"/>
              <a:miter/>
            </a:ln>
          </p:spPr>
          <p:txBody>
            <a:bodyPr rtlCol="0" anchor="ctr"/>
            <a:lstStyle/>
            <a:p>
              <a:endParaRPr lang="en-US"/>
            </a:p>
          </p:txBody>
        </p:sp>
        <p:sp>
          <p:nvSpPr>
            <p:cNvPr id="918" name="Freeform 917">
              <a:extLst>
                <a:ext uri="{FF2B5EF4-FFF2-40B4-BE49-F238E27FC236}">
                  <a16:creationId xmlns:a16="http://schemas.microsoft.com/office/drawing/2014/main" id="{22016B58-93E6-D349-9AD6-79D74EFAB42C}"/>
                </a:ext>
              </a:extLst>
            </p:cNvPr>
            <p:cNvSpPr/>
            <p:nvPr userDrawn="1"/>
          </p:nvSpPr>
          <p:spPr>
            <a:xfrm>
              <a:off x="11361564" y="934213"/>
              <a:ext cx="39763" cy="121246"/>
            </a:xfrm>
            <a:custGeom>
              <a:avLst/>
              <a:gdLst>
                <a:gd name="connsiteX0" fmla="*/ 39763 w 39763"/>
                <a:gd name="connsiteY0" fmla="*/ 19906 h 121246"/>
                <a:gd name="connsiteX1" fmla="*/ 39763 w 39763"/>
                <a:gd name="connsiteY1" fmla="*/ 101341 h 121246"/>
                <a:gd name="connsiteX2" fmla="*/ 19882 w 39763"/>
                <a:gd name="connsiteY2" fmla="*/ 121246 h 121246"/>
                <a:gd name="connsiteX3" fmla="*/ 19882 w 39763"/>
                <a:gd name="connsiteY3" fmla="*/ 121246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3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3" y="19906"/>
                  </a:moveTo>
                  <a:lnTo>
                    <a:pt x="39763" y="101341"/>
                  </a:lnTo>
                  <a:cubicBezTo>
                    <a:pt x="39763" y="112198"/>
                    <a:pt x="30726" y="121246"/>
                    <a:pt x="19882" y="121246"/>
                  </a:cubicBezTo>
                  <a:lnTo>
                    <a:pt x="19882" y="121246"/>
                  </a:lnTo>
                  <a:cubicBezTo>
                    <a:pt x="9037" y="121246"/>
                    <a:pt x="0" y="112198"/>
                    <a:pt x="0" y="101341"/>
                  </a:cubicBezTo>
                  <a:lnTo>
                    <a:pt x="0" y="19906"/>
                  </a:lnTo>
                  <a:cubicBezTo>
                    <a:pt x="0" y="9048"/>
                    <a:pt x="9037" y="0"/>
                    <a:pt x="19882" y="0"/>
                  </a:cubicBezTo>
                  <a:lnTo>
                    <a:pt x="19882" y="0"/>
                  </a:lnTo>
                  <a:cubicBezTo>
                    <a:pt x="28919" y="0"/>
                    <a:pt x="39763" y="9048"/>
                    <a:pt x="39763" y="19906"/>
                  </a:cubicBezTo>
                  <a:close/>
                </a:path>
              </a:pathLst>
            </a:custGeom>
            <a:solidFill>
              <a:srgbClr val="549D40"/>
            </a:solidFill>
            <a:ln w="18073" cap="flat">
              <a:noFill/>
              <a:prstDash val="solid"/>
              <a:miter/>
            </a:ln>
          </p:spPr>
          <p:txBody>
            <a:bodyPr rtlCol="0" anchor="ctr"/>
            <a:lstStyle/>
            <a:p>
              <a:endParaRPr lang="en-US"/>
            </a:p>
          </p:txBody>
        </p:sp>
        <p:sp>
          <p:nvSpPr>
            <p:cNvPr id="919" name="Freeform 918">
              <a:extLst>
                <a:ext uri="{FF2B5EF4-FFF2-40B4-BE49-F238E27FC236}">
                  <a16:creationId xmlns:a16="http://schemas.microsoft.com/office/drawing/2014/main" id="{AF5244AD-F355-0947-A349-B3CEFA5347EF}"/>
                </a:ext>
              </a:extLst>
            </p:cNvPr>
            <p:cNvSpPr/>
            <p:nvPr userDrawn="1"/>
          </p:nvSpPr>
          <p:spPr>
            <a:xfrm>
              <a:off x="11342806" y="1237878"/>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3"/>
                    <a:pt x="44062" y="117984"/>
                    <a:pt x="38640" y="108935"/>
                  </a:cubicBezTo>
                  <a:lnTo>
                    <a:pt x="2491" y="29311"/>
                  </a:lnTo>
                  <a:cubicBezTo>
                    <a:pt x="-2931" y="18453"/>
                    <a:pt x="684" y="7595"/>
                    <a:pt x="11529" y="2166"/>
                  </a:cubicBezTo>
                  <a:close/>
                </a:path>
              </a:pathLst>
            </a:custGeom>
            <a:solidFill>
              <a:srgbClr val="549D40"/>
            </a:solidFill>
            <a:ln w="18073" cap="flat">
              <a:noFill/>
              <a:prstDash val="solid"/>
              <a:miter/>
            </a:ln>
          </p:spPr>
          <p:txBody>
            <a:bodyPr rtlCol="0" anchor="ctr"/>
            <a:lstStyle/>
            <a:p>
              <a:endParaRPr lang="en-US"/>
            </a:p>
          </p:txBody>
        </p:sp>
        <p:sp>
          <p:nvSpPr>
            <p:cNvPr id="920" name="Freeform 919">
              <a:extLst>
                <a:ext uri="{FF2B5EF4-FFF2-40B4-BE49-F238E27FC236}">
                  <a16:creationId xmlns:a16="http://schemas.microsoft.com/office/drawing/2014/main" id="{1889F3AA-1C91-C742-8ED7-49367B482AD4}"/>
                </a:ext>
              </a:extLst>
            </p:cNvPr>
            <p:cNvSpPr/>
            <p:nvPr userDrawn="1"/>
          </p:nvSpPr>
          <p:spPr>
            <a:xfrm>
              <a:off x="11663406" y="631802"/>
              <a:ext cx="39763" cy="121445"/>
            </a:xfrm>
            <a:custGeom>
              <a:avLst/>
              <a:gdLst>
                <a:gd name="connsiteX0" fmla="*/ 39764 w 39763"/>
                <a:gd name="connsiteY0" fmla="*/ 20105 h 121445"/>
                <a:gd name="connsiteX1" fmla="*/ 39764 w 39763"/>
                <a:gd name="connsiteY1" fmla="*/ 101539 h 121445"/>
                <a:gd name="connsiteX2" fmla="*/ 19882 w 39763"/>
                <a:gd name="connsiteY2" fmla="*/ 121445 h 121445"/>
                <a:gd name="connsiteX3" fmla="*/ 19882 w 39763"/>
                <a:gd name="connsiteY3" fmla="*/ 121445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7" y="121445"/>
                    <a:pt x="19882" y="121445"/>
                  </a:cubicBezTo>
                  <a:lnTo>
                    <a:pt x="19882" y="121445"/>
                  </a:lnTo>
                  <a:cubicBezTo>
                    <a:pt x="9037" y="121445"/>
                    <a:pt x="0" y="112397"/>
                    <a:pt x="0" y="101539"/>
                  </a:cubicBezTo>
                  <a:lnTo>
                    <a:pt x="0" y="20105"/>
                  </a:lnTo>
                  <a:cubicBezTo>
                    <a:pt x="0" y="9247"/>
                    <a:pt x="9037" y="199"/>
                    <a:pt x="19882" y="199"/>
                  </a:cubicBezTo>
                  <a:lnTo>
                    <a:pt x="19882" y="199"/>
                  </a:lnTo>
                  <a:cubicBezTo>
                    <a:pt x="30727" y="-1611"/>
                    <a:pt x="39764" y="9247"/>
                    <a:pt x="39764" y="20105"/>
                  </a:cubicBezTo>
                  <a:close/>
                </a:path>
              </a:pathLst>
            </a:custGeom>
            <a:solidFill>
              <a:srgbClr val="549D40"/>
            </a:solidFill>
            <a:ln w="18073" cap="flat">
              <a:noFill/>
              <a:prstDash val="solid"/>
              <a:miter/>
            </a:ln>
          </p:spPr>
          <p:txBody>
            <a:bodyPr rtlCol="0" anchor="ctr"/>
            <a:lstStyle/>
            <a:p>
              <a:endParaRPr lang="en-US"/>
            </a:p>
          </p:txBody>
        </p:sp>
        <p:sp>
          <p:nvSpPr>
            <p:cNvPr id="921" name="Freeform 920">
              <a:extLst>
                <a:ext uri="{FF2B5EF4-FFF2-40B4-BE49-F238E27FC236}">
                  <a16:creationId xmlns:a16="http://schemas.microsoft.com/office/drawing/2014/main" id="{E1DF102F-250F-2241-B6AA-DD37649FEABB}"/>
                </a:ext>
              </a:extLst>
            </p:cNvPr>
            <p:cNvSpPr/>
            <p:nvPr userDrawn="1"/>
          </p:nvSpPr>
          <p:spPr>
            <a:xfrm>
              <a:off x="11948298" y="631645"/>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3"/>
                    <a:pt x="44062" y="117984"/>
                    <a:pt x="38640" y="108935"/>
                  </a:cubicBezTo>
                  <a:lnTo>
                    <a:pt x="2491" y="29311"/>
                  </a:lnTo>
                  <a:cubicBezTo>
                    <a:pt x="-2931" y="18453"/>
                    <a:pt x="684" y="5785"/>
                    <a:pt x="11529" y="2166"/>
                  </a:cubicBezTo>
                  <a:close/>
                </a:path>
              </a:pathLst>
            </a:custGeom>
            <a:solidFill>
              <a:srgbClr val="549D40"/>
            </a:solidFill>
            <a:ln w="18073" cap="flat">
              <a:noFill/>
              <a:prstDash val="solid"/>
              <a:miter/>
            </a:ln>
          </p:spPr>
          <p:txBody>
            <a:bodyPr rtlCol="0" anchor="ctr"/>
            <a:lstStyle/>
            <a:p>
              <a:endParaRPr lang="en-US"/>
            </a:p>
          </p:txBody>
        </p:sp>
        <p:sp>
          <p:nvSpPr>
            <p:cNvPr id="923" name="Freeform 922">
              <a:extLst>
                <a:ext uri="{FF2B5EF4-FFF2-40B4-BE49-F238E27FC236}">
                  <a16:creationId xmlns:a16="http://schemas.microsoft.com/office/drawing/2014/main" id="{08BF56F6-3E45-624A-8141-69660F826389}"/>
                </a:ext>
              </a:extLst>
            </p:cNvPr>
            <p:cNvSpPr/>
            <p:nvPr userDrawn="1"/>
          </p:nvSpPr>
          <p:spPr>
            <a:xfrm>
              <a:off x="11645655" y="933856"/>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5"/>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a:p>
          </p:txBody>
        </p:sp>
        <p:sp>
          <p:nvSpPr>
            <p:cNvPr id="924" name="Freeform 923">
              <a:extLst>
                <a:ext uri="{FF2B5EF4-FFF2-40B4-BE49-F238E27FC236}">
                  <a16:creationId xmlns:a16="http://schemas.microsoft.com/office/drawing/2014/main" id="{C78EAB5C-60C8-2D46-8C18-8F4E98621B27}"/>
                </a:ext>
              </a:extLst>
            </p:cNvPr>
            <p:cNvSpPr/>
            <p:nvPr userDrawn="1"/>
          </p:nvSpPr>
          <p:spPr>
            <a:xfrm>
              <a:off x="11948298" y="933856"/>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3"/>
                    <a:pt x="44062" y="117984"/>
                    <a:pt x="38640" y="108935"/>
                  </a:cubicBezTo>
                  <a:lnTo>
                    <a:pt x="2491" y="29311"/>
                  </a:lnTo>
                  <a:cubicBezTo>
                    <a:pt x="-2931" y="18453"/>
                    <a:pt x="684" y="7595"/>
                    <a:pt x="11529" y="2166"/>
                  </a:cubicBezTo>
                  <a:close/>
                </a:path>
              </a:pathLst>
            </a:custGeom>
            <a:solidFill>
              <a:srgbClr val="549D40"/>
            </a:solidFill>
            <a:ln w="18073" cap="flat">
              <a:noFill/>
              <a:prstDash val="solid"/>
              <a:miter/>
            </a:ln>
          </p:spPr>
          <p:txBody>
            <a:bodyPr rtlCol="0" anchor="ctr"/>
            <a:lstStyle/>
            <a:p>
              <a:endParaRPr lang="en-US"/>
            </a:p>
          </p:txBody>
        </p:sp>
        <p:sp>
          <p:nvSpPr>
            <p:cNvPr id="925" name="Freeform 924">
              <a:extLst>
                <a:ext uri="{FF2B5EF4-FFF2-40B4-BE49-F238E27FC236}">
                  <a16:creationId xmlns:a16="http://schemas.microsoft.com/office/drawing/2014/main" id="{D376CB04-1E79-5B4A-ADB9-9B84E27738BB}"/>
                </a:ext>
              </a:extLst>
            </p:cNvPr>
            <p:cNvSpPr/>
            <p:nvPr userDrawn="1"/>
          </p:nvSpPr>
          <p:spPr>
            <a:xfrm>
              <a:off x="11645655" y="1237878"/>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5"/>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a:p>
          </p:txBody>
        </p:sp>
        <p:sp>
          <p:nvSpPr>
            <p:cNvPr id="927" name="Freeform 926">
              <a:extLst>
                <a:ext uri="{FF2B5EF4-FFF2-40B4-BE49-F238E27FC236}">
                  <a16:creationId xmlns:a16="http://schemas.microsoft.com/office/drawing/2014/main" id="{31745598-DF0E-2147-90AB-E9FDCB6C24A8}"/>
                </a:ext>
              </a:extLst>
            </p:cNvPr>
            <p:cNvSpPr/>
            <p:nvPr userDrawn="1"/>
          </p:nvSpPr>
          <p:spPr>
            <a:xfrm>
              <a:off x="11967056" y="1238234"/>
              <a:ext cx="39763" cy="121246"/>
            </a:xfrm>
            <a:custGeom>
              <a:avLst/>
              <a:gdLst>
                <a:gd name="connsiteX0" fmla="*/ 39763 w 39763"/>
                <a:gd name="connsiteY0" fmla="*/ 19906 h 121246"/>
                <a:gd name="connsiteX1" fmla="*/ 39763 w 39763"/>
                <a:gd name="connsiteY1" fmla="*/ 101340 h 121246"/>
                <a:gd name="connsiteX2" fmla="*/ 19882 w 39763"/>
                <a:gd name="connsiteY2" fmla="*/ 121246 h 121246"/>
                <a:gd name="connsiteX3" fmla="*/ 19882 w 39763"/>
                <a:gd name="connsiteY3" fmla="*/ 121246 h 121246"/>
                <a:gd name="connsiteX4" fmla="*/ 0 w 39763"/>
                <a:gd name="connsiteY4" fmla="*/ 101340 h 121246"/>
                <a:gd name="connsiteX5" fmla="*/ 0 w 39763"/>
                <a:gd name="connsiteY5" fmla="*/ 19906 h 121246"/>
                <a:gd name="connsiteX6" fmla="*/ 19882 w 39763"/>
                <a:gd name="connsiteY6" fmla="*/ 0 h 121246"/>
                <a:gd name="connsiteX7" fmla="*/ 19882 w 39763"/>
                <a:gd name="connsiteY7" fmla="*/ 0 h 121246"/>
                <a:gd name="connsiteX8" fmla="*/ 39763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3" y="19906"/>
                  </a:moveTo>
                  <a:lnTo>
                    <a:pt x="39763" y="101340"/>
                  </a:lnTo>
                  <a:cubicBezTo>
                    <a:pt x="39763" y="112198"/>
                    <a:pt x="30726" y="121246"/>
                    <a:pt x="19882" y="121246"/>
                  </a:cubicBezTo>
                  <a:lnTo>
                    <a:pt x="19882" y="121246"/>
                  </a:lnTo>
                  <a:cubicBezTo>
                    <a:pt x="9037" y="121246"/>
                    <a:pt x="0" y="112198"/>
                    <a:pt x="0" y="101340"/>
                  </a:cubicBezTo>
                  <a:lnTo>
                    <a:pt x="0" y="19906"/>
                  </a:lnTo>
                  <a:cubicBezTo>
                    <a:pt x="0" y="9048"/>
                    <a:pt x="9037" y="0"/>
                    <a:pt x="19882" y="0"/>
                  </a:cubicBezTo>
                  <a:lnTo>
                    <a:pt x="19882" y="0"/>
                  </a:lnTo>
                  <a:cubicBezTo>
                    <a:pt x="30726" y="0"/>
                    <a:pt x="39763" y="9048"/>
                    <a:pt x="39763" y="19906"/>
                  </a:cubicBezTo>
                  <a:close/>
                </a:path>
              </a:pathLst>
            </a:custGeom>
            <a:solidFill>
              <a:srgbClr val="549D40"/>
            </a:solidFill>
            <a:ln w="18073" cap="flat">
              <a:noFill/>
              <a:prstDash val="solid"/>
              <a:miter/>
            </a:ln>
          </p:spPr>
          <p:txBody>
            <a:bodyPr rtlCol="0" anchor="ctr"/>
            <a:lstStyle/>
            <a:p>
              <a:endParaRPr lang="en-US"/>
            </a:p>
          </p:txBody>
        </p:sp>
        <p:sp>
          <p:nvSpPr>
            <p:cNvPr id="935" name="Freeform 934">
              <a:extLst>
                <a:ext uri="{FF2B5EF4-FFF2-40B4-BE49-F238E27FC236}">
                  <a16:creationId xmlns:a16="http://schemas.microsoft.com/office/drawing/2014/main" id="{8386C883-0DB1-CF47-BBF7-20B851047092}"/>
                </a:ext>
              </a:extLst>
            </p:cNvPr>
            <p:cNvSpPr/>
            <p:nvPr userDrawn="1"/>
          </p:nvSpPr>
          <p:spPr>
            <a:xfrm>
              <a:off x="11342806" y="1541899"/>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6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3"/>
                    <a:pt x="44062" y="117984"/>
                    <a:pt x="38640" y="108936"/>
                  </a:cubicBezTo>
                  <a:lnTo>
                    <a:pt x="2491" y="29311"/>
                  </a:lnTo>
                  <a:cubicBezTo>
                    <a:pt x="-2931" y="16643"/>
                    <a:pt x="684" y="5785"/>
                    <a:pt x="11529" y="2166"/>
                  </a:cubicBezTo>
                  <a:close/>
                </a:path>
              </a:pathLst>
            </a:custGeom>
            <a:solidFill>
              <a:srgbClr val="549D40"/>
            </a:solidFill>
            <a:ln w="18073" cap="flat">
              <a:noFill/>
              <a:prstDash val="solid"/>
              <a:miter/>
            </a:ln>
          </p:spPr>
          <p:txBody>
            <a:bodyPr rtlCol="0" anchor="ctr"/>
            <a:lstStyle/>
            <a:p>
              <a:endParaRPr lang="en-US"/>
            </a:p>
          </p:txBody>
        </p:sp>
        <p:sp>
          <p:nvSpPr>
            <p:cNvPr id="936" name="Freeform 935">
              <a:extLst>
                <a:ext uri="{FF2B5EF4-FFF2-40B4-BE49-F238E27FC236}">
                  <a16:creationId xmlns:a16="http://schemas.microsoft.com/office/drawing/2014/main" id="{385FB0EE-E52D-CB46-807E-2D8E90C9B7EF}"/>
                </a:ext>
              </a:extLst>
            </p:cNvPr>
            <p:cNvSpPr/>
            <p:nvPr userDrawn="1"/>
          </p:nvSpPr>
          <p:spPr>
            <a:xfrm>
              <a:off x="11361564" y="1844467"/>
              <a:ext cx="39763" cy="121246"/>
            </a:xfrm>
            <a:custGeom>
              <a:avLst/>
              <a:gdLst>
                <a:gd name="connsiteX0" fmla="*/ 39763 w 39763"/>
                <a:gd name="connsiteY0" fmla="*/ 19906 h 121246"/>
                <a:gd name="connsiteX1" fmla="*/ 39763 w 39763"/>
                <a:gd name="connsiteY1" fmla="*/ 101340 h 121246"/>
                <a:gd name="connsiteX2" fmla="*/ 19882 w 39763"/>
                <a:gd name="connsiteY2" fmla="*/ 121246 h 121246"/>
                <a:gd name="connsiteX3" fmla="*/ 19882 w 39763"/>
                <a:gd name="connsiteY3" fmla="*/ 121246 h 121246"/>
                <a:gd name="connsiteX4" fmla="*/ 0 w 39763"/>
                <a:gd name="connsiteY4" fmla="*/ 101340 h 121246"/>
                <a:gd name="connsiteX5" fmla="*/ 0 w 39763"/>
                <a:gd name="connsiteY5" fmla="*/ 19906 h 121246"/>
                <a:gd name="connsiteX6" fmla="*/ 19882 w 39763"/>
                <a:gd name="connsiteY6" fmla="*/ 0 h 121246"/>
                <a:gd name="connsiteX7" fmla="*/ 19882 w 39763"/>
                <a:gd name="connsiteY7" fmla="*/ 0 h 121246"/>
                <a:gd name="connsiteX8" fmla="*/ 39763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3" y="19906"/>
                  </a:moveTo>
                  <a:lnTo>
                    <a:pt x="39763" y="101340"/>
                  </a:lnTo>
                  <a:cubicBezTo>
                    <a:pt x="39763" y="112198"/>
                    <a:pt x="30726" y="121246"/>
                    <a:pt x="19882" y="121246"/>
                  </a:cubicBezTo>
                  <a:lnTo>
                    <a:pt x="19882" y="121246"/>
                  </a:lnTo>
                  <a:cubicBezTo>
                    <a:pt x="9037" y="121246"/>
                    <a:pt x="0" y="112198"/>
                    <a:pt x="0" y="101340"/>
                  </a:cubicBezTo>
                  <a:lnTo>
                    <a:pt x="0" y="19906"/>
                  </a:lnTo>
                  <a:cubicBezTo>
                    <a:pt x="0" y="9048"/>
                    <a:pt x="9037" y="0"/>
                    <a:pt x="19882" y="0"/>
                  </a:cubicBezTo>
                  <a:lnTo>
                    <a:pt x="19882" y="0"/>
                  </a:lnTo>
                  <a:cubicBezTo>
                    <a:pt x="28919" y="0"/>
                    <a:pt x="39763" y="9048"/>
                    <a:pt x="39763" y="19906"/>
                  </a:cubicBezTo>
                  <a:close/>
                </a:path>
              </a:pathLst>
            </a:custGeom>
            <a:solidFill>
              <a:srgbClr val="549D40"/>
            </a:solidFill>
            <a:ln w="18073" cap="flat">
              <a:noFill/>
              <a:prstDash val="solid"/>
              <a:miter/>
            </a:ln>
          </p:spPr>
          <p:txBody>
            <a:bodyPr rtlCol="0" anchor="ctr"/>
            <a:lstStyle/>
            <a:p>
              <a:endParaRPr lang="en-US"/>
            </a:p>
          </p:txBody>
        </p:sp>
        <p:sp>
          <p:nvSpPr>
            <p:cNvPr id="937" name="Freeform 936">
              <a:extLst>
                <a:ext uri="{FF2B5EF4-FFF2-40B4-BE49-F238E27FC236}">
                  <a16:creationId xmlns:a16="http://schemas.microsoft.com/office/drawing/2014/main" id="{C775B39F-306C-5B45-A8C5-276160290F2F}"/>
                </a:ext>
              </a:extLst>
            </p:cNvPr>
            <p:cNvSpPr/>
            <p:nvPr userDrawn="1"/>
          </p:nvSpPr>
          <p:spPr>
            <a:xfrm>
              <a:off x="11342806" y="2148131"/>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6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3"/>
                    <a:pt x="44062" y="117984"/>
                    <a:pt x="38640" y="108936"/>
                  </a:cubicBezTo>
                  <a:lnTo>
                    <a:pt x="2491" y="29311"/>
                  </a:lnTo>
                  <a:cubicBezTo>
                    <a:pt x="-2931" y="18453"/>
                    <a:pt x="684" y="5785"/>
                    <a:pt x="11529" y="2166"/>
                  </a:cubicBezTo>
                  <a:close/>
                </a:path>
              </a:pathLst>
            </a:custGeom>
            <a:solidFill>
              <a:srgbClr val="549D40"/>
            </a:solidFill>
            <a:ln w="18073" cap="flat">
              <a:noFill/>
              <a:prstDash val="solid"/>
              <a:miter/>
            </a:ln>
          </p:spPr>
          <p:txBody>
            <a:bodyPr rtlCol="0" anchor="ctr"/>
            <a:lstStyle/>
            <a:p>
              <a:endParaRPr lang="en-US"/>
            </a:p>
          </p:txBody>
        </p:sp>
        <p:sp>
          <p:nvSpPr>
            <p:cNvPr id="938" name="Freeform 937">
              <a:extLst>
                <a:ext uri="{FF2B5EF4-FFF2-40B4-BE49-F238E27FC236}">
                  <a16:creationId xmlns:a16="http://schemas.microsoft.com/office/drawing/2014/main" id="{F5CF10AC-7949-5D4C-A770-DA387E78289A}"/>
                </a:ext>
              </a:extLst>
            </p:cNvPr>
            <p:cNvSpPr/>
            <p:nvPr userDrawn="1"/>
          </p:nvSpPr>
          <p:spPr>
            <a:xfrm>
              <a:off x="11663406" y="1542056"/>
              <a:ext cx="39763" cy="121445"/>
            </a:xfrm>
            <a:custGeom>
              <a:avLst/>
              <a:gdLst>
                <a:gd name="connsiteX0" fmla="*/ 39764 w 39763"/>
                <a:gd name="connsiteY0" fmla="*/ 20105 h 121445"/>
                <a:gd name="connsiteX1" fmla="*/ 39764 w 39763"/>
                <a:gd name="connsiteY1" fmla="*/ 101539 h 121445"/>
                <a:gd name="connsiteX2" fmla="*/ 19882 w 39763"/>
                <a:gd name="connsiteY2" fmla="*/ 121445 h 121445"/>
                <a:gd name="connsiteX3" fmla="*/ 19882 w 39763"/>
                <a:gd name="connsiteY3" fmla="*/ 121445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7" y="121445"/>
                    <a:pt x="19882" y="121445"/>
                  </a:cubicBezTo>
                  <a:lnTo>
                    <a:pt x="19882" y="121445"/>
                  </a:lnTo>
                  <a:cubicBezTo>
                    <a:pt x="9037" y="121445"/>
                    <a:pt x="0" y="112397"/>
                    <a:pt x="0" y="101539"/>
                  </a:cubicBezTo>
                  <a:lnTo>
                    <a:pt x="0" y="20105"/>
                  </a:lnTo>
                  <a:cubicBezTo>
                    <a:pt x="0" y="9247"/>
                    <a:pt x="9037" y="199"/>
                    <a:pt x="19882" y="199"/>
                  </a:cubicBezTo>
                  <a:lnTo>
                    <a:pt x="19882" y="199"/>
                  </a:lnTo>
                  <a:cubicBezTo>
                    <a:pt x="30727" y="-1611"/>
                    <a:pt x="39764" y="9247"/>
                    <a:pt x="39764" y="20105"/>
                  </a:cubicBezTo>
                  <a:close/>
                </a:path>
              </a:pathLst>
            </a:custGeom>
            <a:solidFill>
              <a:srgbClr val="549D40"/>
            </a:solidFill>
            <a:ln w="18073" cap="flat">
              <a:noFill/>
              <a:prstDash val="solid"/>
              <a:miter/>
            </a:ln>
          </p:spPr>
          <p:txBody>
            <a:bodyPr rtlCol="0" anchor="ctr"/>
            <a:lstStyle/>
            <a:p>
              <a:endParaRPr lang="en-US"/>
            </a:p>
          </p:txBody>
        </p:sp>
        <p:sp>
          <p:nvSpPr>
            <p:cNvPr id="939" name="Freeform 938">
              <a:extLst>
                <a:ext uri="{FF2B5EF4-FFF2-40B4-BE49-F238E27FC236}">
                  <a16:creationId xmlns:a16="http://schemas.microsoft.com/office/drawing/2014/main" id="{80664198-5F13-1A4C-8606-E0B916C9D21E}"/>
                </a:ext>
              </a:extLst>
            </p:cNvPr>
            <p:cNvSpPr/>
            <p:nvPr userDrawn="1"/>
          </p:nvSpPr>
          <p:spPr>
            <a:xfrm>
              <a:off x="11948298" y="1541899"/>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6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3"/>
                    <a:pt x="44062" y="117984"/>
                    <a:pt x="38640" y="108936"/>
                  </a:cubicBezTo>
                  <a:lnTo>
                    <a:pt x="2491" y="29311"/>
                  </a:lnTo>
                  <a:cubicBezTo>
                    <a:pt x="-2931" y="16643"/>
                    <a:pt x="684" y="5785"/>
                    <a:pt x="11529" y="2166"/>
                  </a:cubicBezTo>
                  <a:close/>
                </a:path>
              </a:pathLst>
            </a:custGeom>
            <a:solidFill>
              <a:srgbClr val="549D40"/>
            </a:solidFill>
            <a:ln w="18073" cap="flat">
              <a:noFill/>
              <a:prstDash val="solid"/>
              <a:miter/>
            </a:ln>
          </p:spPr>
          <p:txBody>
            <a:bodyPr rtlCol="0" anchor="ctr"/>
            <a:lstStyle/>
            <a:p>
              <a:endParaRPr lang="en-US"/>
            </a:p>
          </p:txBody>
        </p:sp>
        <p:sp>
          <p:nvSpPr>
            <p:cNvPr id="941" name="Freeform 940">
              <a:extLst>
                <a:ext uri="{FF2B5EF4-FFF2-40B4-BE49-F238E27FC236}">
                  <a16:creationId xmlns:a16="http://schemas.microsoft.com/office/drawing/2014/main" id="{C8860EB4-13C6-9E49-9640-922D7EE79943}"/>
                </a:ext>
              </a:extLst>
            </p:cNvPr>
            <p:cNvSpPr/>
            <p:nvPr userDrawn="1"/>
          </p:nvSpPr>
          <p:spPr>
            <a:xfrm>
              <a:off x="11645655" y="1844110"/>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5"/>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a:p>
          </p:txBody>
        </p:sp>
        <p:sp>
          <p:nvSpPr>
            <p:cNvPr id="942" name="Freeform 941">
              <a:extLst>
                <a:ext uri="{FF2B5EF4-FFF2-40B4-BE49-F238E27FC236}">
                  <a16:creationId xmlns:a16="http://schemas.microsoft.com/office/drawing/2014/main" id="{8854CDEA-DDDA-A54A-B3BA-C47F83BF32C3}"/>
                </a:ext>
              </a:extLst>
            </p:cNvPr>
            <p:cNvSpPr/>
            <p:nvPr userDrawn="1"/>
          </p:nvSpPr>
          <p:spPr>
            <a:xfrm>
              <a:off x="11948298" y="1844110"/>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3"/>
                    <a:pt x="44062" y="117984"/>
                    <a:pt x="38640" y="108935"/>
                  </a:cubicBezTo>
                  <a:lnTo>
                    <a:pt x="2491" y="29311"/>
                  </a:lnTo>
                  <a:cubicBezTo>
                    <a:pt x="-2931" y="18453"/>
                    <a:pt x="684" y="7595"/>
                    <a:pt x="11529" y="2166"/>
                  </a:cubicBezTo>
                  <a:close/>
                </a:path>
              </a:pathLst>
            </a:custGeom>
            <a:solidFill>
              <a:srgbClr val="549D40"/>
            </a:solidFill>
            <a:ln w="18073" cap="flat">
              <a:noFill/>
              <a:prstDash val="solid"/>
              <a:miter/>
            </a:ln>
          </p:spPr>
          <p:txBody>
            <a:bodyPr rtlCol="0" anchor="ctr"/>
            <a:lstStyle/>
            <a:p>
              <a:endParaRPr lang="en-US"/>
            </a:p>
          </p:txBody>
        </p:sp>
        <p:sp>
          <p:nvSpPr>
            <p:cNvPr id="943" name="Freeform 942">
              <a:extLst>
                <a:ext uri="{FF2B5EF4-FFF2-40B4-BE49-F238E27FC236}">
                  <a16:creationId xmlns:a16="http://schemas.microsoft.com/office/drawing/2014/main" id="{01E4AC91-4507-A445-8F8C-AA8FA6FCBFF5}"/>
                </a:ext>
              </a:extLst>
            </p:cNvPr>
            <p:cNvSpPr/>
            <p:nvPr userDrawn="1"/>
          </p:nvSpPr>
          <p:spPr>
            <a:xfrm>
              <a:off x="11645655" y="2148131"/>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6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8453"/>
                    <a:pt x="1484" y="5785"/>
                    <a:pt x="12329" y="2166"/>
                  </a:cubicBezTo>
                  <a:close/>
                </a:path>
              </a:pathLst>
            </a:custGeom>
            <a:solidFill>
              <a:srgbClr val="549D40"/>
            </a:solidFill>
            <a:ln w="18073" cap="flat">
              <a:noFill/>
              <a:prstDash val="solid"/>
              <a:miter/>
            </a:ln>
          </p:spPr>
          <p:txBody>
            <a:bodyPr rtlCol="0" anchor="ctr"/>
            <a:lstStyle/>
            <a:p>
              <a:endParaRPr lang="en-US"/>
            </a:p>
          </p:txBody>
        </p:sp>
        <p:sp>
          <p:nvSpPr>
            <p:cNvPr id="945" name="Freeform 944">
              <a:extLst>
                <a:ext uri="{FF2B5EF4-FFF2-40B4-BE49-F238E27FC236}">
                  <a16:creationId xmlns:a16="http://schemas.microsoft.com/office/drawing/2014/main" id="{38AEDCF7-B0E7-6943-8575-BEEB907FFCF0}"/>
                </a:ext>
              </a:extLst>
            </p:cNvPr>
            <p:cNvSpPr/>
            <p:nvPr userDrawn="1"/>
          </p:nvSpPr>
          <p:spPr>
            <a:xfrm>
              <a:off x="11967056" y="2148289"/>
              <a:ext cx="39763" cy="121445"/>
            </a:xfrm>
            <a:custGeom>
              <a:avLst/>
              <a:gdLst>
                <a:gd name="connsiteX0" fmla="*/ 39763 w 39763"/>
                <a:gd name="connsiteY0" fmla="*/ 20105 h 121445"/>
                <a:gd name="connsiteX1" fmla="*/ 39763 w 39763"/>
                <a:gd name="connsiteY1" fmla="*/ 101539 h 121445"/>
                <a:gd name="connsiteX2" fmla="*/ 19882 w 39763"/>
                <a:gd name="connsiteY2" fmla="*/ 121445 h 121445"/>
                <a:gd name="connsiteX3" fmla="*/ 19882 w 39763"/>
                <a:gd name="connsiteY3" fmla="*/ 121445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3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3" y="20105"/>
                  </a:moveTo>
                  <a:lnTo>
                    <a:pt x="39763" y="101539"/>
                  </a:lnTo>
                  <a:cubicBezTo>
                    <a:pt x="39763" y="112397"/>
                    <a:pt x="30726" y="121445"/>
                    <a:pt x="19882" y="121445"/>
                  </a:cubicBezTo>
                  <a:lnTo>
                    <a:pt x="19882" y="121445"/>
                  </a:lnTo>
                  <a:cubicBezTo>
                    <a:pt x="9037" y="121445"/>
                    <a:pt x="0" y="112397"/>
                    <a:pt x="0" y="101539"/>
                  </a:cubicBezTo>
                  <a:lnTo>
                    <a:pt x="0" y="20105"/>
                  </a:lnTo>
                  <a:cubicBezTo>
                    <a:pt x="0" y="9247"/>
                    <a:pt x="9037" y="199"/>
                    <a:pt x="19882" y="199"/>
                  </a:cubicBezTo>
                  <a:lnTo>
                    <a:pt x="19882" y="199"/>
                  </a:lnTo>
                  <a:cubicBezTo>
                    <a:pt x="30726" y="-1611"/>
                    <a:pt x="39763" y="9247"/>
                    <a:pt x="39763" y="20105"/>
                  </a:cubicBezTo>
                  <a:close/>
                </a:path>
              </a:pathLst>
            </a:custGeom>
            <a:solidFill>
              <a:srgbClr val="549D40"/>
            </a:solidFill>
            <a:ln w="18073" cap="flat">
              <a:noFill/>
              <a:prstDash val="solid"/>
              <a:miter/>
            </a:ln>
          </p:spPr>
          <p:txBody>
            <a:bodyPr rtlCol="0" anchor="ctr"/>
            <a:lstStyle/>
            <a:p>
              <a:endParaRPr lang="en-US"/>
            </a:p>
          </p:txBody>
        </p:sp>
        <p:sp>
          <p:nvSpPr>
            <p:cNvPr id="953" name="Freeform 952">
              <a:extLst>
                <a:ext uri="{FF2B5EF4-FFF2-40B4-BE49-F238E27FC236}">
                  <a16:creationId xmlns:a16="http://schemas.microsoft.com/office/drawing/2014/main" id="{2DBD2CC2-03DC-114B-B691-D6A1A95B5695}"/>
                </a:ext>
              </a:extLst>
            </p:cNvPr>
            <p:cNvSpPr/>
            <p:nvPr userDrawn="1"/>
          </p:nvSpPr>
          <p:spPr>
            <a:xfrm>
              <a:off x="11342806" y="2450343"/>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3 h 120149"/>
                <a:gd name="connsiteX5" fmla="*/ 65752 w 76952"/>
                <a:gd name="connsiteY5" fmla="*/ 117983 h 120149"/>
                <a:gd name="connsiteX6" fmla="*/ 38640 w 76952"/>
                <a:gd name="connsiteY6" fmla="*/ 108935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3"/>
                  </a:cubicBezTo>
                  <a:lnTo>
                    <a:pt x="65752" y="117983"/>
                  </a:lnTo>
                  <a:cubicBezTo>
                    <a:pt x="56715" y="123413"/>
                    <a:pt x="44062" y="117983"/>
                    <a:pt x="38640" y="108935"/>
                  </a:cubicBezTo>
                  <a:lnTo>
                    <a:pt x="2491" y="29311"/>
                  </a:lnTo>
                  <a:cubicBezTo>
                    <a:pt x="-2931" y="18453"/>
                    <a:pt x="684" y="7595"/>
                    <a:pt x="11529" y="2166"/>
                  </a:cubicBezTo>
                  <a:close/>
                </a:path>
              </a:pathLst>
            </a:custGeom>
            <a:solidFill>
              <a:srgbClr val="549D40"/>
            </a:solidFill>
            <a:ln w="18073" cap="flat">
              <a:noFill/>
              <a:prstDash val="solid"/>
              <a:miter/>
            </a:ln>
          </p:spPr>
          <p:txBody>
            <a:bodyPr rtlCol="0" anchor="ctr"/>
            <a:lstStyle/>
            <a:p>
              <a:endParaRPr lang="en-US"/>
            </a:p>
          </p:txBody>
        </p:sp>
        <p:sp>
          <p:nvSpPr>
            <p:cNvPr id="954" name="Freeform 953">
              <a:extLst>
                <a:ext uri="{FF2B5EF4-FFF2-40B4-BE49-F238E27FC236}">
                  <a16:creationId xmlns:a16="http://schemas.microsoft.com/office/drawing/2014/main" id="{243AA178-984F-B247-B91A-BB5B964522F8}"/>
                </a:ext>
              </a:extLst>
            </p:cNvPr>
            <p:cNvSpPr/>
            <p:nvPr userDrawn="1"/>
          </p:nvSpPr>
          <p:spPr>
            <a:xfrm>
              <a:off x="11361564" y="2754721"/>
              <a:ext cx="39763" cy="121246"/>
            </a:xfrm>
            <a:custGeom>
              <a:avLst/>
              <a:gdLst>
                <a:gd name="connsiteX0" fmla="*/ 39763 w 39763"/>
                <a:gd name="connsiteY0" fmla="*/ 19906 h 121246"/>
                <a:gd name="connsiteX1" fmla="*/ 39763 w 39763"/>
                <a:gd name="connsiteY1" fmla="*/ 101341 h 121246"/>
                <a:gd name="connsiteX2" fmla="*/ 19882 w 39763"/>
                <a:gd name="connsiteY2" fmla="*/ 121246 h 121246"/>
                <a:gd name="connsiteX3" fmla="*/ 19882 w 39763"/>
                <a:gd name="connsiteY3" fmla="*/ 121246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3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3" y="19906"/>
                  </a:moveTo>
                  <a:lnTo>
                    <a:pt x="39763" y="101341"/>
                  </a:lnTo>
                  <a:cubicBezTo>
                    <a:pt x="39763" y="112198"/>
                    <a:pt x="30726" y="121246"/>
                    <a:pt x="19882" y="121246"/>
                  </a:cubicBezTo>
                  <a:lnTo>
                    <a:pt x="19882" y="121246"/>
                  </a:lnTo>
                  <a:cubicBezTo>
                    <a:pt x="9037" y="121246"/>
                    <a:pt x="0" y="112198"/>
                    <a:pt x="0" y="101341"/>
                  </a:cubicBezTo>
                  <a:lnTo>
                    <a:pt x="0" y="19906"/>
                  </a:lnTo>
                  <a:cubicBezTo>
                    <a:pt x="0" y="9048"/>
                    <a:pt x="9037" y="0"/>
                    <a:pt x="19882" y="0"/>
                  </a:cubicBezTo>
                  <a:lnTo>
                    <a:pt x="19882" y="0"/>
                  </a:lnTo>
                  <a:cubicBezTo>
                    <a:pt x="28919" y="0"/>
                    <a:pt x="39763" y="9048"/>
                    <a:pt x="39763" y="19906"/>
                  </a:cubicBezTo>
                  <a:close/>
                </a:path>
              </a:pathLst>
            </a:custGeom>
            <a:solidFill>
              <a:srgbClr val="549D40"/>
            </a:solidFill>
            <a:ln w="18073" cap="flat">
              <a:noFill/>
              <a:prstDash val="solid"/>
              <a:miter/>
            </a:ln>
          </p:spPr>
          <p:txBody>
            <a:bodyPr rtlCol="0" anchor="ctr"/>
            <a:lstStyle/>
            <a:p>
              <a:endParaRPr lang="en-US"/>
            </a:p>
          </p:txBody>
        </p:sp>
        <p:sp>
          <p:nvSpPr>
            <p:cNvPr id="955" name="Freeform 954">
              <a:extLst>
                <a:ext uri="{FF2B5EF4-FFF2-40B4-BE49-F238E27FC236}">
                  <a16:creationId xmlns:a16="http://schemas.microsoft.com/office/drawing/2014/main" id="{C14E6825-4A15-B542-8AE1-C1BAB87E6C13}"/>
                </a:ext>
              </a:extLst>
            </p:cNvPr>
            <p:cNvSpPr/>
            <p:nvPr userDrawn="1"/>
          </p:nvSpPr>
          <p:spPr>
            <a:xfrm>
              <a:off x="11342806" y="3058386"/>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3 h 120149"/>
                <a:gd name="connsiteX5" fmla="*/ 65752 w 76952"/>
                <a:gd name="connsiteY5" fmla="*/ 117983 h 120149"/>
                <a:gd name="connsiteX6" fmla="*/ 38640 w 76952"/>
                <a:gd name="connsiteY6" fmla="*/ 108935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3"/>
                  </a:cubicBezTo>
                  <a:lnTo>
                    <a:pt x="65752" y="117983"/>
                  </a:lnTo>
                  <a:cubicBezTo>
                    <a:pt x="56715" y="123413"/>
                    <a:pt x="44062" y="117983"/>
                    <a:pt x="38640" y="108935"/>
                  </a:cubicBezTo>
                  <a:lnTo>
                    <a:pt x="2491" y="29311"/>
                  </a:lnTo>
                  <a:cubicBezTo>
                    <a:pt x="-2931" y="16643"/>
                    <a:pt x="684" y="5785"/>
                    <a:pt x="11529" y="2166"/>
                  </a:cubicBezTo>
                  <a:close/>
                </a:path>
              </a:pathLst>
            </a:custGeom>
            <a:solidFill>
              <a:srgbClr val="549D40"/>
            </a:solidFill>
            <a:ln w="18073" cap="flat">
              <a:noFill/>
              <a:prstDash val="solid"/>
              <a:miter/>
            </a:ln>
          </p:spPr>
          <p:txBody>
            <a:bodyPr rtlCol="0" anchor="ctr"/>
            <a:lstStyle/>
            <a:p>
              <a:endParaRPr lang="en-US"/>
            </a:p>
          </p:txBody>
        </p:sp>
        <p:sp>
          <p:nvSpPr>
            <p:cNvPr id="956" name="Freeform 955">
              <a:extLst>
                <a:ext uri="{FF2B5EF4-FFF2-40B4-BE49-F238E27FC236}">
                  <a16:creationId xmlns:a16="http://schemas.microsoft.com/office/drawing/2014/main" id="{D1A06567-7936-5B4F-A0CC-9E7844E4FE24}"/>
                </a:ext>
              </a:extLst>
            </p:cNvPr>
            <p:cNvSpPr/>
            <p:nvPr userDrawn="1"/>
          </p:nvSpPr>
          <p:spPr>
            <a:xfrm>
              <a:off x="11663406" y="2450699"/>
              <a:ext cx="39763" cy="121246"/>
            </a:xfrm>
            <a:custGeom>
              <a:avLst/>
              <a:gdLst>
                <a:gd name="connsiteX0" fmla="*/ 39764 w 39763"/>
                <a:gd name="connsiteY0" fmla="*/ 19906 h 121246"/>
                <a:gd name="connsiteX1" fmla="*/ 39764 w 39763"/>
                <a:gd name="connsiteY1" fmla="*/ 101341 h 121246"/>
                <a:gd name="connsiteX2" fmla="*/ 19882 w 39763"/>
                <a:gd name="connsiteY2" fmla="*/ 121247 h 121246"/>
                <a:gd name="connsiteX3" fmla="*/ 19882 w 39763"/>
                <a:gd name="connsiteY3" fmla="*/ 121247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9"/>
                    <a:pt x="30727" y="121247"/>
                    <a:pt x="19882" y="121247"/>
                  </a:cubicBezTo>
                  <a:lnTo>
                    <a:pt x="19882" y="121247"/>
                  </a:lnTo>
                  <a:cubicBezTo>
                    <a:pt x="9037" y="121247"/>
                    <a:pt x="0" y="112199"/>
                    <a:pt x="0" y="101341"/>
                  </a:cubicBezTo>
                  <a:lnTo>
                    <a:pt x="0" y="19906"/>
                  </a:lnTo>
                  <a:cubicBezTo>
                    <a:pt x="0" y="9048"/>
                    <a:pt x="9037" y="0"/>
                    <a:pt x="19882" y="0"/>
                  </a:cubicBezTo>
                  <a:lnTo>
                    <a:pt x="19882" y="0"/>
                  </a:lnTo>
                  <a:cubicBezTo>
                    <a:pt x="30727" y="0"/>
                    <a:pt x="39764" y="9048"/>
                    <a:pt x="39764" y="19906"/>
                  </a:cubicBezTo>
                  <a:close/>
                </a:path>
              </a:pathLst>
            </a:custGeom>
            <a:solidFill>
              <a:srgbClr val="549D40"/>
            </a:solidFill>
            <a:ln w="18073" cap="flat">
              <a:noFill/>
              <a:prstDash val="solid"/>
              <a:miter/>
            </a:ln>
          </p:spPr>
          <p:txBody>
            <a:bodyPr rtlCol="0" anchor="ctr"/>
            <a:lstStyle/>
            <a:p>
              <a:endParaRPr lang="en-US"/>
            </a:p>
          </p:txBody>
        </p:sp>
        <p:sp>
          <p:nvSpPr>
            <p:cNvPr id="957" name="Freeform 956">
              <a:extLst>
                <a:ext uri="{FF2B5EF4-FFF2-40B4-BE49-F238E27FC236}">
                  <a16:creationId xmlns:a16="http://schemas.microsoft.com/office/drawing/2014/main" id="{7A34F924-681F-D24A-A2F7-C06041947F5B}"/>
                </a:ext>
              </a:extLst>
            </p:cNvPr>
            <p:cNvSpPr/>
            <p:nvPr userDrawn="1"/>
          </p:nvSpPr>
          <p:spPr>
            <a:xfrm>
              <a:off x="11948298" y="2450343"/>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3 h 120149"/>
                <a:gd name="connsiteX5" fmla="*/ 65752 w 76952"/>
                <a:gd name="connsiteY5" fmla="*/ 117983 h 120149"/>
                <a:gd name="connsiteX6" fmla="*/ 38640 w 76952"/>
                <a:gd name="connsiteY6" fmla="*/ 108935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3"/>
                  </a:cubicBezTo>
                  <a:lnTo>
                    <a:pt x="65752" y="117983"/>
                  </a:lnTo>
                  <a:cubicBezTo>
                    <a:pt x="56715" y="123413"/>
                    <a:pt x="44062" y="117983"/>
                    <a:pt x="38640" y="108935"/>
                  </a:cubicBezTo>
                  <a:lnTo>
                    <a:pt x="2491" y="29311"/>
                  </a:lnTo>
                  <a:cubicBezTo>
                    <a:pt x="-2931" y="18453"/>
                    <a:pt x="684" y="7595"/>
                    <a:pt x="11529" y="2166"/>
                  </a:cubicBezTo>
                  <a:close/>
                </a:path>
              </a:pathLst>
            </a:custGeom>
            <a:solidFill>
              <a:srgbClr val="549D40"/>
            </a:solidFill>
            <a:ln w="18073" cap="flat">
              <a:noFill/>
              <a:prstDash val="solid"/>
              <a:miter/>
            </a:ln>
          </p:spPr>
          <p:txBody>
            <a:bodyPr rtlCol="0" anchor="ctr"/>
            <a:lstStyle/>
            <a:p>
              <a:endParaRPr lang="en-US"/>
            </a:p>
          </p:txBody>
        </p:sp>
        <p:sp>
          <p:nvSpPr>
            <p:cNvPr id="959" name="Freeform 958">
              <a:extLst>
                <a:ext uri="{FF2B5EF4-FFF2-40B4-BE49-F238E27FC236}">
                  <a16:creationId xmlns:a16="http://schemas.microsoft.com/office/drawing/2014/main" id="{0F5058A9-D0B8-104B-83D3-A95E2C4CF66C}"/>
                </a:ext>
              </a:extLst>
            </p:cNvPr>
            <p:cNvSpPr/>
            <p:nvPr userDrawn="1"/>
          </p:nvSpPr>
          <p:spPr>
            <a:xfrm>
              <a:off x="11645655" y="2754364"/>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90" y="90839"/>
                  </a:lnTo>
                  <a:cubicBezTo>
                    <a:pt x="81012" y="99887"/>
                    <a:pt x="75590" y="112554"/>
                    <a:pt x="66552" y="117984"/>
                  </a:cubicBezTo>
                  <a:lnTo>
                    <a:pt x="66552" y="117984"/>
                  </a:lnTo>
                  <a:cubicBezTo>
                    <a:pt x="57515" y="123412"/>
                    <a:pt x="44863" y="117984"/>
                    <a:pt x="39441" y="108935"/>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a:p>
          </p:txBody>
        </p:sp>
        <p:sp>
          <p:nvSpPr>
            <p:cNvPr id="960" name="Freeform 959">
              <a:extLst>
                <a:ext uri="{FF2B5EF4-FFF2-40B4-BE49-F238E27FC236}">
                  <a16:creationId xmlns:a16="http://schemas.microsoft.com/office/drawing/2014/main" id="{3565508A-7E9C-654C-AB47-1DEE4F0C8A54}"/>
                </a:ext>
              </a:extLst>
            </p:cNvPr>
            <p:cNvSpPr/>
            <p:nvPr userDrawn="1"/>
          </p:nvSpPr>
          <p:spPr>
            <a:xfrm>
              <a:off x="11948298" y="2754364"/>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4"/>
                    <a:pt x="65752" y="117984"/>
                  </a:cubicBezTo>
                  <a:lnTo>
                    <a:pt x="65752" y="117984"/>
                  </a:lnTo>
                  <a:cubicBezTo>
                    <a:pt x="56715" y="123412"/>
                    <a:pt x="44062" y="117984"/>
                    <a:pt x="38640" y="108935"/>
                  </a:cubicBezTo>
                  <a:lnTo>
                    <a:pt x="2491" y="29311"/>
                  </a:lnTo>
                  <a:cubicBezTo>
                    <a:pt x="-2931" y="18453"/>
                    <a:pt x="684" y="7595"/>
                    <a:pt x="11529" y="2166"/>
                  </a:cubicBezTo>
                  <a:close/>
                </a:path>
              </a:pathLst>
            </a:custGeom>
            <a:solidFill>
              <a:srgbClr val="549D40"/>
            </a:solidFill>
            <a:ln w="18073" cap="flat">
              <a:noFill/>
              <a:prstDash val="solid"/>
              <a:miter/>
            </a:ln>
          </p:spPr>
          <p:txBody>
            <a:bodyPr rtlCol="0" anchor="ctr"/>
            <a:lstStyle/>
            <a:p>
              <a:endParaRPr lang="en-US"/>
            </a:p>
          </p:txBody>
        </p:sp>
        <p:sp>
          <p:nvSpPr>
            <p:cNvPr id="961" name="Freeform 960">
              <a:extLst>
                <a:ext uri="{FF2B5EF4-FFF2-40B4-BE49-F238E27FC236}">
                  <a16:creationId xmlns:a16="http://schemas.microsoft.com/office/drawing/2014/main" id="{79B4F14F-77AA-3649-A457-C861CE463A22}"/>
                </a:ext>
              </a:extLst>
            </p:cNvPr>
            <p:cNvSpPr/>
            <p:nvPr userDrawn="1"/>
          </p:nvSpPr>
          <p:spPr>
            <a:xfrm>
              <a:off x="11645655" y="3058386"/>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3 h 120149"/>
                <a:gd name="connsiteX5" fmla="*/ 66552 w 77752"/>
                <a:gd name="connsiteY5" fmla="*/ 117983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6643"/>
                    <a:pt x="1484" y="5785"/>
                    <a:pt x="12329" y="2166"/>
                  </a:cubicBezTo>
                  <a:close/>
                </a:path>
              </a:pathLst>
            </a:custGeom>
            <a:solidFill>
              <a:srgbClr val="549D40"/>
            </a:solidFill>
            <a:ln w="18073" cap="flat">
              <a:noFill/>
              <a:prstDash val="solid"/>
              <a:miter/>
            </a:ln>
          </p:spPr>
          <p:txBody>
            <a:bodyPr rtlCol="0" anchor="ctr"/>
            <a:lstStyle/>
            <a:p>
              <a:endParaRPr lang="en-US"/>
            </a:p>
          </p:txBody>
        </p:sp>
        <p:sp>
          <p:nvSpPr>
            <p:cNvPr id="963" name="Freeform 962">
              <a:extLst>
                <a:ext uri="{FF2B5EF4-FFF2-40B4-BE49-F238E27FC236}">
                  <a16:creationId xmlns:a16="http://schemas.microsoft.com/office/drawing/2014/main" id="{9A97E990-69D3-2945-889A-22B46E97E030}"/>
                </a:ext>
              </a:extLst>
            </p:cNvPr>
            <p:cNvSpPr/>
            <p:nvPr userDrawn="1"/>
          </p:nvSpPr>
          <p:spPr>
            <a:xfrm>
              <a:off x="11967056" y="3058543"/>
              <a:ext cx="39763" cy="121445"/>
            </a:xfrm>
            <a:custGeom>
              <a:avLst/>
              <a:gdLst>
                <a:gd name="connsiteX0" fmla="*/ 39763 w 39763"/>
                <a:gd name="connsiteY0" fmla="*/ 20105 h 121445"/>
                <a:gd name="connsiteX1" fmla="*/ 39763 w 39763"/>
                <a:gd name="connsiteY1" fmla="*/ 101539 h 121445"/>
                <a:gd name="connsiteX2" fmla="*/ 19882 w 39763"/>
                <a:gd name="connsiteY2" fmla="*/ 121446 h 121445"/>
                <a:gd name="connsiteX3" fmla="*/ 19882 w 39763"/>
                <a:gd name="connsiteY3" fmla="*/ 121446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3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3" y="20105"/>
                  </a:moveTo>
                  <a:lnTo>
                    <a:pt x="39763" y="101539"/>
                  </a:lnTo>
                  <a:cubicBezTo>
                    <a:pt x="39763" y="112397"/>
                    <a:pt x="30726" y="121446"/>
                    <a:pt x="19882" y="121446"/>
                  </a:cubicBezTo>
                  <a:lnTo>
                    <a:pt x="19882" y="121446"/>
                  </a:lnTo>
                  <a:cubicBezTo>
                    <a:pt x="9037" y="121446"/>
                    <a:pt x="0" y="112397"/>
                    <a:pt x="0" y="101539"/>
                  </a:cubicBezTo>
                  <a:lnTo>
                    <a:pt x="0" y="20105"/>
                  </a:lnTo>
                  <a:cubicBezTo>
                    <a:pt x="0" y="9247"/>
                    <a:pt x="9037" y="199"/>
                    <a:pt x="19882" y="199"/>
                  </a:cubicBezTo>
                  <a:lnTo>
                    <a:pt x="19882" y="199"/>
                  </a:lnTo>
                  <a:cubicBezTo>
                    <a:pt x="30726" y="-1611"/>
                    <a:pt x="39763" y="9247"/>
                    <a:pt x="39763" y="20105"/>
                  </a:cubicBezTo>
                  <a:close/>
                </a:path>
              </a:pathLst>
            </a:custGeom>
            <a:solidFill>
              <a:srgbClr val="549D40"/>
            </a:solidFill>
            <a:ln w="18073" cap="flat">
              <a:noFill/>
              <a:prstDash val="solid"/>
              <a:miter/>
            </a:ln>
          </p:spPr>
          <p:txBody>
            <a:bodyPr rtlCol="0" anchor="ctr"/>
            <a:lstStyle/>
            <a:p>
              <a:endParaRPr lang="en-US"/>
            </a:p>
          </p:txBody>
        </p:sp>
        <p:sp>
          <p:nvSpPr>
            <p:cNvPr id="971" name="Freeform 970">
              <a:extLst>
                <a:ext uri="{FF2B5EF4-FFF2-40B4-BE49-F238E27FC236}">
                  <a16:creationId xmlns:a16="http://schemas.microsoft.com/office/drawing/2014/main" id="{C03E336F-A97A-9A47-86E5-8957DA09CDF1}"/>
                </a:ext>
              </a:extLst>
            </p:cNvPr>
            <p:cNvSpPr/>
            <p:nvPr userDrawn="1"/>
          </p:nvSpPr>
          <p:spPr>
            <a:xfrm>
              <a:off x="11342806" y="3360597"/>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4"/>
                    <a:pt x="65752" y="117984"/>
                  </a:cubicBezTo>
                  <a:lnTo>
                    <a:pt x="65752" y="117984"/>
                  </a:lnTo>
                  <a:cubicBezTo>
                    <a:pt x="56715" y="123412"/>
                    <a:pt x="44062" y="117984"/>
                    <a:pt x="38640" y="108935"/>
                  </a:cubicBezTo>
                  <a:lnTo>
                    <a:pt x="2491" y="29311"/>
                  </a:lnTo>
                  <a:cubicBezTo>
                    <a:pt x="-2931" y="18453"/>
                    <a:pt x="684" y="7595"/>
                    <a:pt x="11529" y="2166"/>
                  </a:cubicBezTo>
                  <a:close/>
                </a:path>
              </a:pathLst>
            </a:custGeom>
            <a:solidFill>
              <a:srgbClr val="549D40"/>
            </a:solidFill>
            <a:ln w="18073" cap="flat">
              <a:noFill/>
              <a:prstDash val="solid"/>
              <a:miter/>
            </a:ln>
          </p:spPr>
          <p:txBody>
            <a:bodyPr rtlCol="0" anchor="ctr"/>
            <a:lstStyle/>
            <a:p>
              <a:endParaRPr lang="en-US"/>
            </a:p>
          </p:txBody>
        </p:sp>
        <p:sp>
          <p:nvSpPr>
            <p:cNvPr id="972" name="Freeform 971">
              <a:extLst>
                <a:ext uri="{FF2B5EF4-FFF2-40B4-BE49-F238E27FC236}">
                  <a16:creationId xmlns:a16="http://schemas.microsoft.com/office/drawing/2014/main" id="{63E34643-ADD0-454B-ADDB-B0B8D22EC7CF}"/>
                </a:ext>
              </a:extLst>
            </p:cNvPr>
            <p:cNvSpPr/>
            <p:nvPr userDrawn="1"/>
          </p:nvSpPr>
          <p:spPr>
            <a:xfrm>
              <a:off x="11361564" y="3664776"/>
              <a:ext cx="39763" cy="121445"/>
            </a:xfrm>
            <a:custGeom>
              <a:avLst/>
              <a:gdLst>
                <a:gd name="connsiteX0" fmla="*/ 39763 w 39763"/>
                <a:gd name="connsiteY0" fmla="*/ 20105 h 121445"/>
                <a:gd name="connsiteX1" fmla="*/ 39763 w 39763"/>
                <a:gd name="connsiteY1" fmla="*/ 101539 h 121445"/>
                <a:gd name="connsiteX2" fmla="*/ 19882 w 39763"/>
                <a:gd name="connsiteY2" fmla="*/ 121446 h 121445"/>
                <a:gd name="connsiteX3" fmla="*/ 19882 w 39763"/>
                <a:gd name="connsiteY3" fmla="*/ 121446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3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3" y="20105"/>
                  </a:moveTo>
                  <a:lnTo>
                    <a:pt x="39763" y="101539"/>
                  </a:lnTo>
                  <a:cubicBezTo>
                    <a:pt x="39763" y="112397"/>
                    <a:pt x="30726" y="121446"/>
                    <a:pt x="19882" y="121446"/>
                  </a:cubicBezTo>
                  <a:lnTo>
                    <a:pt x="19882" y="121446"/>
                  </a:lnTo>
                  <a:cubicBezTo>
                    <a:pt x="9037" y="121446"/>
                    <a:pt x="0" y="112397"/>
                    <a:pt x="0" y="101539"/>
                  </a:cubicBezTo>
                  <a:lnTo>
                    <a:pt x="0" y="20105"/>
                  </a:lnTo>
                  <a:cubicBezTo>
                    <a:pt x="0" y="9247"/>
                    <a:pt x="9037" y="199"/>
                    <a:pt x="19882" y="199"/>
                  </a:cubicBezTo>
                  <a:lnTo>
                    <a:pt x="19882" y="199"/>
                  </a:lnTo>
                  <a:cubicBezTo>
                    <a:pt x="28919" y="-1611"/>
                    <a:pt x="39763" y="9247"/>
                    <a:pt x="39763" y="20105"/>
                  </a:cubicBezTo>
                  <a:close/>
                </a:path>
              </a:pathLst>
            </a:custGeom>
            <a:solidFill>
              <a:srgbClr val="549D40"/>
            </a:solidFill>
            <a:ln w="18073" cap="flat">
              <a:noFill/>
              <a:prstDash val="solid"/>
              <a:miter/>
            </a:ln>
          </p:spPr>
          <p:txBody>
            <a:bodyPr rtlCol="0" anchor="ctr"/>
            <a:lstStyle/>
            <a:p>
              <a:endParaRPr lang="en-US"/>
            </a:p>
          </p:txBody>
        </p:sp>
        <p:sp>
          <p:nvSpPr>
            <p:cNvPr id="973" name="Freeform 972">
              <a:extLst>
                <a:ext uri="{FF2B5EF4-FFF2-40B4-BE49-F238E27FC236}">
                  <a16:creationId xmlns:a16="http://schemas.microsoft.com/office/drawing/2014/main" id="{2EAECBA8-B714-1246-A8E6-464497B2493B}"/>
                </a:ext>
              </a:extLst>
            </p:cNvPr>
            <p:cNvSpPr/>
            <p:nvPr userDrawn="1"/>
          </p:nvSpPr>
          <p:spPr>
            <a:xfrm>
              <a:off x="11342806" y="3966830"/>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4"/>
                    <a:pt x="65752" y="117984"/>
                  </a:cubicBezTo>
                  <a:lnTo>
                    <a:pt x="65752" y="117984"/>
                  </a:lnTo>
                  <a:cubicBezTo>
                    <a:pt x="56715" y="123412"/>
                    <a:pt x="44062" y="117984"/>
                    <a:pt x="38640" y="108935"/>
                  </a:cubicBezTo>
                  <a:lnTo>
                    <a:pt x="2491" y="29311"/>
                  </a:lnTo>
                  <a:cubicBezTo>
                    <a:pt x="-2931" y="18453"/>
                    <a:pt x="684" y="7595"/>
                    <a:pt x="11529" y="2166"/>
                  </a:cubicBezTo>
                  <a:close/>
                </a:path>
              </a:pathLst>
            </a:custGeom>
            <a:solidFill>
              <a:srgbClr val="549D40"/>
            </a:solidFill>
            <a:ln w="18073" cap="flat">
              <a:noFill/>
              <a:prstDash val="solid"/>
              <a:miter/>
            </a:ln>
          </p:spPr>
          <p:txBody>
            <a:bodyPr rtlCol="0" anchor="ctr"/>
            <a:lstStyle/>
            <a:p>
              <a:endParaRPr lang="en-US"/>
            </a:p>
          </p:txBody>
        </p:sp>
        <p:sp>
          <p:nvSpPr>
            <p:cNvPr id="974" name="Freeform 973">
              <a:extLst>
                <a:ext uri="{FF2B5EF4-FFF2-40B4-BE49-F238E27FC236}">
                  <a16:creationId xmlns:a16="http://schemas.microsoft.com/office/drawing/2014/main" id="{DE0E267D-AE1B-F54C-B259-4C3088CEA442}"/>
                </a:ext>
              </a:extLst>
            </p:cNvPr>
            <p:cNvSpPr/>
            <p:nvPr userDrawn="1"/>
          </p:nvSpPr>
          <p:spPr>
            <a:xfrm>
              <a:off x="11663406" y="3360954"/>
              <a:ext cx="39763" cy="121246"/>
            </a:xfrm>
            <a:custGeom>
              <a:avLst/>
              <a:gdLst>
                <a:gd name="connsiteX0" fmla="*/ 39764 w 39763"/>
                <a:gd name="connsiteY0" fmla="*/ 19906 h 121246"/>
                <a:gd name="connsiteX1" fmla="*/ 39764 w 39763"/>
                <a:gd name="connsiteY1" fmla="*/ 101341 h 121246"/>
                <a:gd name="connsiteX2" fmla="*/ 19882 w 39763"/>
                <a:gd name="connsiteY2" fmla="*/ 121246 h 121246"/>
                <a:gd name="connsiteX3" fmla="*/ 19882 w 39763"/>
                <a:gd name="connsiteY3" fmla="*/ 121246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8"/>
                    <a:pt x="30727" y="121246"/>
                    <a:pt x="19882" y="121246"/>
                  </a:cubicBezTo>
                  <a:lnTo>
                    <a:pt x="19882" y="121246"/>
                  </a:lnTo>
                  <a:cubicBezTo>
                    <a:pt x="9037" y="121246"/>
                    <a:pt x="0" y="112198"/>
                    <a:pt x="0" y="101341"/>
                  </a:cubicBezTo>
                  <a:lnTo>
                    <a:pt x="0" y="19906"/>
                  </a:lnTo>
                  <a:cubicBezTo>
                    <a:pt x="0" y="9048"/>
                    <a:pt x="9037" y="0"/>
                    <a:pt x="19882" y="0"/>
                  </a:cubicBezTo>
                  <a:lnTo>
                    <a:pt x="19882" y="0"/>
                  </a:lnTo>
                  <a:cubicBezTo>
                    <a:pt x="30727" y="0"/>
                    <a:pt x="39764" y="9048"/>
                    <a:pt x="39764" y="19906"/>
                  </a:cubicBezTo>
                  <a:close/>
                </a:path>
              </a:pathLst>
            </a:custGeom>
            <a:solidFill>
              <a:srgbClr val="549D40"/>
            </a:solidFill>
            <a:ln w="18073" cap="flat">
              <a:noFill/>
              <a:prstDash val="solid"/>
              <a:miter/>
            </a:ln>
          </p:spPr>
          <p:txBody>
            <a:bodyPr rtlCol="0" anchor="ctr"/>
            <a:lstStyle/>
            <a:p>
              <a:endParaRPr lang="en-US"/>
            </a:p>
          </p:txBody>
        </p:sp>
        <p:sp>
          <p:nvSpPr>
            <p:cNvPr id="975" name="Freeform 974">
              <a:extLst>
                <a:ext uri="{FF2B5EF4-FFF2-40B4-BE49-F238E27FC236}">
                  <a16:creationId xmlns:a16="http://schemas.microsoft.com/office/drawing/2014/main" id="{41AA247B-21B1-854B-9364-06A084F246DD}"/>
                </a:ext>
              </a:extLst>
            </p:cNvPr>
            <p:cNvSpPr/>
            <p:nvPr userDrawn="1"/>
          </p:nvSpPr>
          <p:spPr>
            <a:xfrm>
              <a:off x="11948298" y="3360597"/>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4"/>
                    <a:pt x="65752" y="117984"/>
                  </a:cubicBezTo>
                  <a:lnTo>
                    <a:pt x="65752" y="117984"/>
                  </a:lnTo>
                  <a:cubicBezTo>
                    <a:pt x="56715" y="123412"/>
                    <a:pt x="44062" y="117984"/>
                    <a:pt x="38640" y="108935"/>
                  </a:cubicBezTo>
                  <a:lnTo>
                    <a:pt x="2491" y="29311"/>
                  </a:lnTo>
                  <a:cubicBezTo>
                    <a:pt x="-2931" y="18453"/>
                    <a:pt x="684" y="7595"/>
                    <a:pt x="11529" y="2166"/>
                  </a:cubicBezTo>
                  <a:close/>
                </a:path>
              </a:pathLst>
            </a:custGeom>
            <a:solidFill>
              <a:srgbClr val="549D40"/>
            </a:solidFill>
            <a:ln w="18073" cap="flat">
              <a:noFill/>
              <a:prstDash val="solid"/>
              <a:miter/>
            </a:ln>
          </p:spPr>
          <p:txBody>
            <a:bodyPr rtlCol="0" anchor="ctr"/>
            <a:lstStyle/>
            <a:p>
              <a:endParaRPr lang="en-US"/>
            </a:p>
          </p:txBody>
        </p:sp>
        <p:sp>
          <p:nvSpPr>
            <p:cNvPr id="977" name="Freeform 976">
              <a:extLst>
                <a:ext uri="{FF2B5EF4-FFF2-40B4-BE49-F238E27FC236}">
                  <a16:creationId xmlns:a16="http://schemas.microsoft.com/office/drawing/2014/main" id="{295DB01B-1350-9B4A-86F2-58EBCB4048DA}"/>
                </a:ext>
              </a:extLst>
            </p:cNvPr>
            <p:cNvSpPr/>
            <p:nvPr userDrawn="1"/>
          </p:nvSpPr>
          <p:spPr>
            <a:xfrm>
              <a:off x="11645655" y="3664618"/>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3 h 120149"/>
                <a:gd name="connsiteX5" fmla="*/ 66552 w 77752"/>
                <a:gd name="connsiteY5" fmla="*/ 117983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a:p>
          </p:txBody>
        </p:sp>
        <p:sp>
          <p:nvSpPr>
            <p:cNvPr id="978" name="Freeform 977">
              <a:extLst>
                <a:ext uri="{FF2B5EF4-FFF2-40B4-BE49-F238E27FC236}">
                  <a16:creationId xmlns:a16="http://schemas.microsoft.com/office/drawing/2014/main" id="{06152BAB-709B-9B4F-A01D-88569F9F3C03}"/>
                </a:ext>
              </a:extLst>
            </p:cNvPr>
            <p:cNvSpPr/>
            <p:nvPr userDrawn="1"/>
          </p:nvSpPr>
          <p:spPr>
            <a:xfrm>
              <a:off x="11948298" y="3664618"/>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3 h 120149"/>
                <a:gd name="connsiteX5" fmla="*/ 65752 w 76952"/>
                <a:gd name="connsiteY5" fmla="*/ 117983 h 120149"/>
                <a:gd name="connsiteX6" fmla="*/ 38640 w 76952"/>
                <a:gd name="connsiteY6" fmla="*/ 108935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3"/>
                  </a:cubicBezTo>
                  <a:lnTo>
                    <a:pt x="65752" y="117983"/>
                  </a:lnTo>
                  <a:cubicBezTo>
                    <a:pt x="56715" y="123413"/>
                    <a:pt x="44062" y="117983"/>
                    <a:pt x="38640" y="108935"/>
                  </a:cubicBezTo>
                  <a:lnTo>
                    <a:pt x="2491" y="29311"/>
                  </a:lnTo>
                  <a:cubicBezTo>
                    <a:pt x="-2931" y="18453"/>
                    <a:pt x="684" y="7595"/>
                    <a:pt x="11529" y="2166"/>
                  </a:cubicBezTo>
                  <a:close/>
                </a:path>
              </a:pathLst>
            </a:custGeom>
            <a:solidFill>
              <a:srgbClr val="549D40"/>
            </a:solidFill>
            <a:ln w="18073" cap="flat">
              <a:noFill/>
              <a:prstDash val="solid"/>
              <a:miter/>
            </a:ln>
          </p:spPr>
          <p:txBody>
            <a:bodyPr rtlCol="0" anchor="ctr"/>
            <a:lstStyle/>
            <a:p>
              <a:endParaRPr lang="en-US"/>
            </a:p>
          </p:txBody>
        </p:sp>
        <p:sp>
          <p:nvSpPr>
            <p:cNvPr id="979" name="Freeform 978">
              <a:extLst>
                <a:ext uri="{FF2B5EF4-FFF2-40B4-BE49-F238E27FC236}">
                  <a16:creationId xmlns:a16="http://schemas.microsoft.com/office/drawing/2014/main" id="{710329D2-9F21-A445-AD27-D95CB19F236D}"/>
                </a:ext>
              </a:extLst>
            </p:cNvPr>
            <p:cNvSpPr/>
            <p:nvPr userDrawn="1"/>
          </p:nvSpPr>
          <p:spPr>
            <a:xfrm>
              <a:off x="11645655" y="3966830"/>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90" y="90839"/>
                  </a:lnTo>
                  <a:cubicBezTo>
                    <a:pt x="81012" y="99887"/>
                    <a:pt x="75590" y="112554"/>
                    <a:pt x="66552" y="117984"/>
                  </a:cubicBezTo>
                  <a:lnTo>
                    <a:pt x="66552" y="117984"/>
                  </a:lnTo>
                  <a:cubicBezTo>
                    <a:pt x="57515" y="123412"/>
                    <a:pt x="44863" y="117984"/>
                    <a:pt x="39441" y="108935"/>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a:p>
          </p:txBody>
        </p:sp>
        <p:sp>
          <p:nvSpPr>
            <p:cNvPr id="981" name="Freeform 980">
              <a:extLst>
                <a:ext uri="{FF2B5EF4-FFF2-40B4-BE49-F238E27FC236}">
                  <a16:creationId xmlns:a16="http://schemas.microsoft.com/office/drawing/2014/main" id="{25D27EA2-EDA1-3948-901E-D07D5B1B92CF}"/>
                </a:ext>
              </a:extLst>
            </p:cNvPr>
            <p:cNvSpPr/>
            <p:nvPr userDrawn="1"/>
          </p:nvSpPr>
          <p:spPr>
            <a:xfrm>
              <a:off x="11967056" y="3967186"/>
              <a:ext cx="39763" cy="121246"/>
            </a:xfrm>
            <a:custGeom>
              <a:avLst/>
              <a:gdLst>
                <a:gd name="connsiteX0" fmla="*/ 39763 w 39763"/>
                <a:gd name="connsiteY0" fmla="*/ 19906 h 121246"/>
                <a:gd name="connsiteX1" fmla="*/ 39763 w 39763"/>
                <a:gd name="connsiteY1" fmla="*/ 101341 h 121246"/>
                <a:gd name="connsiteX2" fmla="*/ 19882 w 39763"/>
                <a:gd name="connsiteY2" fmla="*/ 121246 h 121246"/>
                <a:gd name="connsiteX3" fmla="*/ 19882 w 39763"/>
                <a:gd name="connsiteY3" fmla="*/ 121246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3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3" y="19906"/>
                  </a:moveTo>
                  <a:lnTo>
                    <a:pt x="39763" y="101341"/>
                  </a:lnTo>
                  <a:cubicBezTo>
                    <a:pt x="39763" y="112198"/>
                    <a:pt x="30726" y="121246"/>
                    <a:pt x="19882" y="121246"/>
                  </a:cubicBezTo>
                  <a:lnTo>
                    <a:pt x="19882" y="121246"/>
                  </a:lnTo>
                  <a:cubicBezTo>
                    <a:pt x="9037" y="121246"/>
                    <a:pt x="0" y="112198"/>
                    <a:pt x="0" y="101341"/>
                  </a:cubicBezTo>
                  <a:lnTo>
                    <a:pt x="0" y="19906"/>
                  </a:lnTo>
                  <a:cubicBezTo>
                    <a:pt x="0" y="9048"/>
                    <a:pt x="9037" y="0"/>
                    <a:pt x="19882" y="0"/>
                  </a:cubicBezTo>
                  <a:lnTo>
                    <a:pt x="19882" y="0"/>
                  </a:lnTo>
                  <a:cubicBezTo>
                    <a:pt x="30726" y="0"/>
                    <a:pt x="39763" y="9048"/>
                    <a:pt x="39763" y="19906"/>
                  </a:cubicBezTo>
                  <a:close/>
                </a:path>
              </a:pathLst>
            </a:custGeom>
            <a:solidFill>
              <a:srgbClr val="549D40"/>
            </a:solidFill>
            <a:ln w="18073" cap="flat">
              <a:noFill/>
              <a:prstDash val="solid"/>
              <a:miter/>
            </a:ln>
          </p:spPr>
          <p:txBody>
            <a:bodyPr rtlCol="0" anchor="ctr"/>
            <a:lstStyle/>
            <a:p>
              <a:endParaRPr lang="en-US"/>
            </a:p>
          </p:txBody>
        </p:sp>
        <p:sp>
          <p:nvSpPr>
            <p:cNvPr id="989" name="Freeform 988">
              <a:extLst>
                <a:ext uri="{FF2B5EF4-FFF2-40B4-BE49-F238E27FC236}">
                  <a16:creationId xmlns:a16="http://schemas.microsoft.com/office/drawing/2014/main" id="{5284DED0-8F01-7F48-A719-1575FBA1E3B6}"/>
                </a:ext>
              </a:extLst>
            </p:cNvPr>
            <p:cNvSpPr/>
            <p:nvPr userDrawn="1"/>
          </p:nvSpPr>
          <p:spPr>
            <a:xfrm>
              <a:off x="11342806" y="4270851"/>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3 h 120149"/>
                <a:gd name="connsiteX5" fmla="*/ 65752 w 76952"/>
                <a:gd name="connsiteY5" fmla="*/ 117983 h 120149"/>
                <a:gd name="connsiteX6" fmla="*/ 38640 w 76952"/>
                <a:gd name="connsiteY6" fmla="*/ 108935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3"/>
                  </a:cubicBezTo>
                  <a:lnTo>
                    <a:pt x="65752" y="117983"/>
                  </a:lnTo>
                  <a:cubicBezTo>
                    <a:pt x="56715" y="123413"/>
                    <a:pt x="44062" y="117983"/>
                    <a:pt x="38640" y="108935"/>
                  </a:cubicBezTo>
                  <a:lnTo>
                    <a:pt x="2491" y="29311"/>
                  </a:lnTo>
                  <a:cubicBezTo>
                    <a:pt x="-2931" y="18453"/>
                    <a:pt x="684" y="7595"/>
                    <a:pt x="11529" y="2166"/>
                  </a:cubicBezTo>
                  <a:close/>
                </a:path>
              </a:pathLst>
            </a:custGeom>
            <a:solidFill>
              <a:srgbClr val="549D40"/>
            </a:solidFill>
            <a:ln w="18073" cap="flat">
              <a:noFill/>
              <a:prstDash val="solid"/>
              <a:miter/>
            </a:ln>
          </p:spPr>
          <p:txBody>
            <a:bodyPr rtlCol="0" anchor="ctr"/>
            <a:lstStyle/>
            <a:p>
              <a:endParaRPr lang="en-US"/>
            </a:p>
          </p:txBody>
        </p:sp>
        <p:sp>
          <p:nvSpPr>
            <p:cNvPr id="990" name="Freeform 989">
              <a:extLst>
                <a:ext uri="{FF2B5EF4-FFF2-40B4-BE49-F238E27FC236}">
                  <a16:creationId xmlns:a16="http://schemas.microsoft.com/office/drawing/2014/main" id="{6A10811A-032F-DC4A-AADE-C0850637E8CB}"/>
                </a:ext>
              </a:extLst>
            </p:cNvPr>
            <p:cNvSpPr/>
            <p:nvPr userDrawn="1"/>
          </p:nvSpPr>
          <p:spPr>
            <a:xfrm>
              <a:off x="11361564" y="4575030"/>
              <a:ext cx="39763" cy="121445"/>
            </a:xfrm>
            <a:custGeom>
              <a:avLst/>
              <a:gdLst>
                <a:gd name="connsiteX0" fmla="*/ 39763 w 39763"/>
                <a:gd name="connsiteY0" fmla="*/ 20105 h 121445"/>
                <a:gd name="connsiteX1" fmla="*/ 39763 w 39763"/>
                <a:gd name="connsiteY1" fmla="*/ 101539 h 121445"/>
                <a:gd name="connsiteX2" fmla="*/ 19882 w 39763"/>
                <a:gd name="connsiteY2" fmla="*/ 121445 h 121445"/>
                <a:gd name="connsiteX3" fmla="*/ 19882 w 39763"/>
                <a:gd name="connsiteY3" fmla="*/ 121445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3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3" y="20105"/>
                  </a:moveTo>
                  <a:lnTo>
                    <a:pt x="39763" y="101539"/>
                  </a:lnTo>
                  <a:cubicBezTo>
                    <a:pt x="39763" y="112397"/>
                    <a:pt x="30726" y="121445"/>
                    <a:pt x="19882" y="121445"/>
                  </a:cubicBezTo>
                  <a:lnTo>
                    <a:pt x="19882" y="121445"/>
                  </a:lnTo>
                  <a:cubicBezTo>
                    <a:pt x="9037" y="121445"/>
                    <a:pt x="0" y="112397"/>
                    <a:pt x="0" y="101539"/>
                  </a:cubicBezTo>
                  <a:lnTo>
                    <a:pt x="0" y="20105"/>
                  </a:lnTo>
                  <a:cubicBezTo>
                    <a:pt x="0" y="9247"/>
                    <a:pt x="9037" y="199"/>
                    <a:pt x="19882" y="199"/>
                  </a:cubicBezTo>
                  <a:lnTo>
                    <a:pt x="19882" y="199"/>
                  </a:lnTo>
                  <a:cubicBezTo>
                    <a:pt x="28919" y="-1611"/>
                    <a:pt x="39763" y="9247"/>
                    <a:pt x="39763" y="20105"/>
                  </a:cubicBezTo>
                  <a:close/>
                </a:path>
              </a:pathLst>
            </a:custGeom>
            <a:solidFill>
              <a:srgbClr val="549D40"/>
            </a:solidFill>
            <a:ln w="18073" cap="flat">
              <a:noFill/>
              <a:prstDash val="solid"/>
              <a:miter/>
            </a:ln>
          </p:spPr>
          <p:txBody>
            <a:bodyPr rtlCol="0" anchor="ctr"/>
            <a:lstStyle/>
            <a:p>
              <a:endParaRPr lang="en-US"/>
            </a:p>
          </p:txBody>
        </p:sp>
        <p:sp>
          <p:nvSpPr>
            <p:cNvPr id="991" name="Freeform 990">
              <a:extLst>
                <a:ext uri="{FF2B5EF4-FFF2-40B4-BE49-F238E27FC236}">
                  <a16:creationId xmlns:a16="http://schemas.microsoft.com/office/drawing/2014/main" id="{40293602-D0A1-3E40-BE07-A8A316938A0E}"/>
                </a:ext>
              </a:extLst>
            </p:cNvPr>
            <p:cNvSpPr/>
            <p:nvPr userDrawn="1"/>
          </p:nvSpPr>
          <p:spPr>
            <a:xfrm>
              <a:off x="11342806" y="4877084"/>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3 h 120149"/>
                <a:gd name="connsiteX5" fmla="*/ 65752 w 76952"/>
                <a:gd name="connsiteY5" fmla="*/ 117983 h 120149"/>
                <a:gd name="connsiteX6" fmla="*/ 38640 w 76952"/>
                <a:gd name="connsiteY6" fmla="*/ 108935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3"/>
                  </a:cubicBezTo>
                  <a:lnTo>
                    <a:pt x="65752" y="117983"/>
                  </a:lnTo>
                  <a:cubicBezTo>
                    <a:pt x="56715" y="123413"/>
                    <a:pt x="44062" y="117983"/>
                    <a:pt x="38640" y="108935"/>
                  </a:cubicBezTo>
                  <a:lnTo>
                    <a:pt x="2491" y="29311"/>
                  </a:lnTo>
                  <a:cubicBezTo>
                    <a:pt x="-2931" y="18453"/>
                    <a:pt x="684" y="7595"/>
                    <a:pt x="11529" y="2166"/>
                  </a:cubicBezTo>
                  <a:close/>
                </a:path>
              </a:pathLst>
            </a:custGeom>
            <a:solidFill>
              <a:srgbClr val="549D40"/>
            </a:solidFill>
            <a:ln w="18073" cap="flat">
              <a:noFill/>
              <a:prstDash val="solid"/>
              <a:miter/>
            </a:ln>
          </p:spPr>
          <p:txBody>
            <a:bodyPr rtlCol="0" anchor="ctr"/>
            <a:lstStyle/>
            <a:p>
              <a:endParaRPr lang="en-US"/>
            </a:p>
          </p:txBody>
        </p:sp>
        <p:sp>
          <p:nvSpPr>
            <p:cNvPr id="992" name="Freeform 991">
              <a:extLst>
                <a:ext uri="{FF2B5EF4-FFF2-40B4-BE49-F238E27FC236}">
                  <a16:creationId xmlns:a16="http://schemas.microsoft.com/office/drawing/2014/main" id="{EB7474B6-6168-644E-99DC-4D7B8CEFF1CE}"/>
                </a:ext>
              </a:extLst>
            </p:cNvPr>
            <p:cNvSpPr/>
            <p:nvPr userDrawn="1"/>
          </p:nvSpPr>
          <p:spPr>
            <a:xfrm>
              <a:off x="11663406" y="4271207"/>
              <a:ext cx="39763" cy="121246"/>
            </a:xfrm>
            <a:custGeom>
              <a:avLst/>
              <a:gdLst>
                <a:gd name="connsiteX0" fmla="*/ 39764 w 39763"/>
                <a:gd name="connsiteY0" fmla="*/ 19906 h 121246"/>
                <a:gd name="connsiteX1" fmla="*/ 39764 w 39763"/>
                <a:gd name="connsiteY1" fmla="*/ 101341 h 121246"/>
                <a:gd name="connsiteX2" fmla="*/ 19882 w 39763"/>
                <a:gd name="connsiteY2" fmla="*/ 121247 h 121246"/>
                <a:gd name="connsiteX3" fmla="*/ 19882 w 39763"/>
                <a:gd name="connsiteY3" fmla="*/ 121247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9"/>
                    <a:pt x="30727" y="121247"/>
                    <a:pt x="19882" y="121247"/>
                  </a:cubicBezTo>
                  <a:lnTo>
                    <a:pt x="19882" y="121247"/>
                  </a:lnTo>
                  <a:cubicBezTo>
                    <a:pt x="9037" y="121247"/>
                    <a:pt x="0" y="112199"/>
                    <a:pt x="0" y="101341"/>
                  </a:cubicBezTo>
                  <a:lnTo>
                    <a:pt x="0" y="19906"/>
                  </a:lnTo>
                  <a:cubicBezTo>
                    <a:pt x="0" y="9048"/>
                    <a:pt x="9037" y="0"/>
                    <a:pt x="19882" y="0"/>
                  </a:cubicBezTo>
                  <a:lnTo>
                    <a:pt x="19882" y="0"/>
                  </a:lnTo>
                  <a:cubicBezTo>
                    <a:pt x="30727" y="0"/>
                    <a:pt x="39764" y="9048"/>
                    <a:pt x="39764" y="19906"/>
                  </a:cubicBezTo>
                  <a:close/>
                </a:path>
              </a:pathLst>
            </a:custGeom>
            <a:solidFill>
              <a:srgbClr val="549D40"/>
            </a:solidFill>
            <a:ln w="18073" cap="flat">
              <a:noFill/>
              <a:prstDash val="solid"/>
              <a:miter/>
            </a:ln>
          </p:spPr>
          <p:txBody>
            <a:bodyPr rtlCol="0" anchor="ctr"/>
            <a:lstStyle/>
            <a:p>
              <a:endParaRPr lang="en-US"/>
            </a:p>
          </p:txBody>
        </p:sp>
        <p:sp>
          <p:nvSpPr>
            <p:cNvPr id="993" name="Freeform 992">
              <a:extLst>
                <a:ext uri="{FF2B5EF4-FFF2-40B4-BE49-F238E27FC236}">
                  <a16:creationId xmlns:a16="http://schemas.microsoft.com/office/drawing/2014/main" id="{2591F149-B616-8E41-8BF7-0335A01C69FD}"/>
                </a:ext>
              </a:extLst>
            </p:cNvPr>
            <p:cNvSpPr/>
            <p:nvPr userDrawn="1"/>
          </p:nvSpPr>
          <p:spPr>
            <a:xfrm>
              <a:off x="11948298" y="4270851"/>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3 h 120149"/>
                <a:gd name="connsiteX5" fmla="*/ 65752 w 76952"/>
                <a:gd name="connsiteY5" fmla="*/ 117983 h 120149"/>
                <a:gd name="connsiteX6" fmla="*/ 38640 w 76952"/>
                <a:gd name="connsiteY6" fmla="*/ 108935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3"/>
                  </a:cubicBezTo>
                  <a:lnTo>
                    <a:pt x="65752" y="117983"/>
                  </a:lnTo>
                  <a:cubicBezTo>
                    <a:pt x="56715" y="123413"/>
                    <a:pt x="44062" y="117983"/>
                    <a:pt x="38640" y="108935"/>
                  </a:cubicBezTo>
                  <a:lnTo>
                    <a:pt x="2491" y="29311"/>
                  </a:lnTo>
                  <a:cubicBezTo>
                    <a:pt x="-2931" y="18453"/>
                    <a:pt x="684" y="7595"/>
                    <a:pt x="11529" y="2166"/>
                  </a:cubicBezTo>
                  <a:close/>
                </a:path>
              </a:pathLst>
            </a:custGeom>
            <a:solidFill>
              <a:srgbClr val="549D40"/>
            </a:solidFill>
            <a:ln w="18073" cap="flat">
              <a:noFill/>
              <a:prstDash val="solid"/>
              <a:miter/>
            </a:ln>
          </p:spPr>
          <p:txBody>
            <a:bodyPr rtlCol="0" anchor="ctr"/>
            <a:lstStyle/>
            <a:p>
              <a:endParaRPr lang="en-US"/>
            </a:p>
          </p:txBody>
        </p:sp>
        <p:sp>
          <p:nvSpPr>
            <p:cNvPr id="995" name="Freeform 994">
              <a:extLst>
                <a:ext uri="{FF2B5EF4-FFF2-40B4-BE49-F238E27FC236}">
                  <a16:creationId xmlns:a16="http://schemas.microsoft.com/office/drawing/2014/main" id="{67346559-B16D-3C48-A3BA-880F4E8C3485}"/>
                </a:ext>
              </a:extLst>
            </p:cNvPr>
            <p:cNvSpPr/>
            <p:nvPr userDrawn="1"/>
          </p:nvSpPr>
          <p:spPr>
            <a:xfrm>
              <a:off x="11645655" y="4574872"/>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6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6643"/>
                    <a:pt x="1484" y="5785"/>
                    <a:pt x="12329" y="2166"/>
                  </a:cubicBezTo>
                  <a:close/>
                </a:path>
              </a:pathLst>
            </a:custGeom>
            <a:solidFill>
              <a:srgbClr val="549D40"/>
            </a:solidFill>
            <a:ln w="18073" cap="flat">
              <a:noFill/>
              <a:prstDash val="solid"/>
              <a:miter/>
            </a:ln>
          </p:spPr>
          <p:txBody>
            <a:bodyPr rtlCol="0" anchor="ctr"/>
            <a:lstStyle/>
            <a:p>
              <a:endParaRPr lang="en-US"/>
            </a:p>
          </p:txBody>
        </p:sp>
        <p:sp>
          <p:nvSpPr>
            <p:cNvPr id="996" name="Freeform 995">
              <a:extLst>
                <a:ext uri="{FF2B5EF4-FFF2-40B4-BE49-F238E27FC236}">
                  <a16:creationId xmlns:a16="http://schemas.microsoft.com/office/drawing/2014/main" id="{0623CADE-6D0C-4947-932F-EDFA703F5C7C}"/>
                </a:ext>
              </a:extLst>
            </p:cNvPr>
            <p:cNvSpPr/>
            <p:nvPr userDrawn="1"/>
          </p:nvSpPr>
          <p:spPr>
            <a:xfrm>
              <a:off x="11948298" y="4574872"/>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6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3"/>
                    <a:pt x="44062" y="117984"/>
                    <a:pt x="38640" y="108936"/>
                  </a:cubicBezTo>
                  <a:lnTo>
                    <a:pt x="2491" y="29311"/>
                  </a:lnTo>
                  <a:cubicBezTo>
                    <a:pt x="-2931" y="16643"/>
                    <a:pt x="684" y="5785"/>
                    <a:pt x="11529" y="2166"/>
                  </a:cubicBezTo>
                  <a:close/>
                </a:path>
              </a:pathLst>
            </a:custGeom>
            <a:solidFill>
              <a:srgbClr val="549D40"/>
            </a:solidFill>
            <a:ln w="18073" cap="flat">
              <a:noFill/>
              <a:prstDash val="solid"/>
              <a:miter/>
            </a:ln>
          </p:spPr>
          <p:txBody>
            <a:bodyPr rtlCol="0" anchor="ctr"/>
            <a:lstStyle/>
            <a:p>
              <a:endParaRPr lang="en-US"/>
            </a:p>
          </p:txBody>
        </p:sp>
        <p:sp>
          <p:nvSpPr>
            <p:cNvPr id="997" name="Freeform 996">
              <a:extLst>
                <a:ext uri="{FF2B5EF4-FFF2-40B4-BE49-F238E27FC236}">
                  <a16:creationId xmlns:a16="http://schemas.microsoft.com/office/drawing/2014/main" id="{53958512-2573-804A-8275-B93FB37E52CA}"/>
                </a:ext>
              </a:extLst>
            </p:cNvPr>
            <p:cNvSpPr/>
            <p:nvPr userDrawn="1"/>
          </p:nvSpPr>
          <p:spPr>
            <a:xfrm>
              <a:off x="11645655" y="4877084"/>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3 h 120149"/>
                <a:gd name="connsiteX5" fmla="*/ 66552 w 77752"/>
                <a:gd name="connsiteY5" fmla="*/ 117983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a:p>
          </p:txBody>
        </p:sp>
        <p:sp>
          <p:nvSpPr>
            <p:cNvPr id="999" name="Freeform 998">
              <a:extLst>
                <a:ext uri="{FF2B5EF4-FFF2-40B4-BE49-F238E27FC236}">
                  <a16:creationId xmlns:a16="http://schemas.microsoft.com/office/drawing/2014/main" id="{53AEBD22-9928-DC42-BA17-11068CC896F3}"/>
                </a:ext>
              </a:extLst>
            </p:cNvPr>
            <p:cNvSpPr/>
            <p:nvPr userDrawn="1"/>
          </p:nvSpPr>
          <p:spPr>
            <a:xfrm>
              <a:off x="11967056" y="4877440"/>
              <a:ext cx="39763" cy="121246"/>
            </a:xfrm>
            <a:custGeom>
              <a:avLst/>
              <a:gdLst>
                <a:gd name="connsiteX0" fmla="*/ 39763 w 39763"/>
                <a:gd name="connsiteY0" fmla="*/ 19906 h 121246"/>
                <a:gd name="connsiteX1" fmla="*/ 39763 w 39763"/>
                <a:gd name="connsiteY1" fmla="*/ 101341 h 121246"/>
                <a:gd name="connsiteX2" fmla="*/ 19882 w 39763"/>
                <a:gd name="connsiteY2" fmla="*/ 121247 h 121246"/>
                <a:gd name="connsiteX3" fmla="*/ 19882 w 39763"/>
                <a:gd name="connsiteY3" fmla="*/ 121247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3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3" y="19906"/>
                  </a:moveTo>
                  <a:lnTo>
                    <a:pt x="39763" y="101341"/>
                  </a:lnTo>
                  <a:cubicBezTo>
                    <a:pt x="39763" y="112199"/>
                    <a:pt x="30726" y="121247"/>
                    <a:pt x="19882" y="121247"/>
                  </a:cubicBezTo>
                  <a:lnTo>
                    <a:pt x="19882" y="121247"/>
                  </a:lnTo>
                  <a:cubicBezTo>
                    <a:pt x="9037" y="121247"/>
                    <a:pt x="0" y="112199"/>
                    <a:pt x="0" y="101341"/>
                  </a:cubicBezTo>
                  <a:lnTo>
                    <a:pt x="0" y="19906"/>
                  </a:lnTo>
                  <a:cubicBezTo>
                    <a:pt x="0" y="9048"/>
                    <a:pt x="9037" y="0"/>
                    <a:pt x="19882" y="0"/>
                  </a:cubicBezTo>
                  <a:lnTo>
                    <a:pt x="19882" y="0"/>
                  </a:lnTo>
                  <a:cubicBezTo>
                    <a:pt x="30726" y="0"/>
                    <a:pt x="39763" y="9048"/>
                    <a:pt x="39763" y="19906"/>
                  </a:cubicBezTo>
                  <a:close/>
                </a:path>
              </a:pathLst>
            </a:custGeom>
            <a:solidFill>
              <a:srgbClr val="549D40"/>
            </a:solidFill>
            <a:ln w="18073" cap="flat">
              <a:noFill/>
              <a:prstDash val="solid"/>
              <a:miter/>
            </a:ln>
          </p:spPr>
          <p:txBody>
            <a:bodyPr rtlCol="0" anchor="ctr"/>
            <a:lstStyle/>
            <a:p>
              <a:endParaRPr lang="en-US"/>
            </a:p>
          </p:txBody>
        </p:sp>
        <p:sp>
          <p:nvSpPr>
            <p:cNvPr id="1007" name="Freeform 1006">
              <a:extLst>
                <a:ext uri="{FF2B5EF4-FFF2-40B4-BE49-F238E27FC236}">
                  <a16:creationId xmlns:a16="http://schemas.microsoft.com/office/drawing/2014/main" id="{5E8950BC-5982-074E-BE6A-7AC0A473D858}"/>
                </a:ext>
              </a:extLst>
            </p:cNvPr>
            <p:cNvSpPr/>
            <p:nvPr userDrawn="1"/>
          </p:nvSpPr>
          <p:spPr>
            <a:xfrm>
              <a:off x="11342806" y="5181105"/>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6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3"/>
                    <a:pt x="44062" y="117984"/>
                    <a:pt x="38640" y="108936"/>
                  </a:cubicBezTo>
                  <a:lnTo>
                    <a:pt x="2491" y="29311"/>
                  </a:lnTo>
                  <a:cubicBezTo>
                    <a:pt x="-2931" y="18453"/>
                    <a:pt x="684" y="7595"/>
                    <a:pt x="11529" y="2166"/>
                  </a:cubicBezTo>
                  <a:close/>
                </a:path>
              </a:pathLst>
            </a:custGeom>
            <a:solidFill>
              <a:srgbClr val="549D40"/>
            </a:solidFill>
            <a:ln w="18073" cap="flat">
              <a:noFill/>
              <a:prstDash val="solid"/>
              <a:miter/>
            </a:ln>
          </p:spPr>
          <p:txBody>
            <a:bodyPr rtlCol="0" anchor="ctr"/>
            <a:lstStyle/>
            <a:p>
              <a:endParaRPr lang="en-US"/>
            </a:p>
          </p:txBody>
        </p:sp>
        <p:sp>
          <p:nvSpPr>
            <p:cNvPr id="1008" name="Freeform 1007">
              <a:extLst>
                <a:ext uri="{FF2B5EF4-FFF2-40B4-BE49-F238E27FC236}">
                  <a16:creationId xmlns:a16="http://schemas.microsoft.com/office/drawing/2014/main" id="{7EF81939-7000-334E-97AD-5289FF85B257}"/>
                </a:ext>
              </a:extLst>
            </p:cNvPr>
            <p:cNvSpPr/>
            <p:nvPr userDrawn="1"/>
          </p:nvSpPr>
          <p:spPr>
            <a:xfrm>
              <a:off x="11361564" y="5483673"/>
              <a:ext cx="39763" cy="121246"/>
            </a:xfrm>
            <a:custGeom>
              <a:avLst/>
              <a:gdLst>
                <a:gd name="connsiteX0" fmla="*/ 39763 w 39763"/>
                <a:gd name="connsiteY0" fmla="*/ 19906 h 121246"/>
                <a:gd name="connsiteX1" fmla="*/ 39763 w 39763"/>
                <a:gd name="connsiteY1" fmla="*/ 101341 h 121246"/>
                <a:gd name="connsiteX2" fmla="*/ 19882 w 39763"/>
                <a:gd name="connsiteY2" fmla="*/ 121247 h 121246"/>
                <a:gd name="connsiteX3" fmla="*/ 19882 w 39763"/>
                <a:gd name="connsiteY3" fmla="*/ 121247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3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3" y="19906"/>
                  </a:moveTo>
                  <a:lnTo>
                    <a:pt x="39763" y="101341"/>
                  </a:lnTo>
                  <a:cubicBezTo>
                    <a:pt x="39763" y="112199"/>
                    <a:pt x="30726" y="121247"/>
                    <a:pt x="19882" y="121247"/>
                  </a:cubicBezTo>
                  <a:lnTo>
                    <a:pt x="19882" y="121247"/>
                  </a:lnTo>
                  <a:cubicBezTo>
                    <a:pt x="9037" y="121247"/>
                    <a:pt x="0" y="112199"/>
                    <a:pt x="0" y="101341"/>
                  </a:cubicBezTo>
                  <a:lnTo>
                    <a:pt x="0" y="19906"/>
                  </a:lnTo>
                  <a:cubicBezTo>
                    <a:pt x="0" y="9048"/>
                    <a:pt x="9037" y="0"/>
                    <a:pt x="19882" y="0"/>
                  </a:cubicBezTo>
                  <a:lnTo>
                    <a:pt x="19882" y="0"/>
                  </a:lnTo>
                  <a:cubicBezTo>
                    <a:pt x="28919" y="0"/>
                    <a:pt x="39763" y="9048"/>
                    <a:pt x="39763" y="19906"/>
                  </a:cubicBezTo>
                  <a:close/>
                </a:path>
              </a:pathLst>
            </a:custGeom>
            <a:solidFill>
              <a:srgbClr val="549D40"/>
            </a:solidFill>
            <a:ln w="18073" cap="flat">
              <a:noFill/>
              <a:prstDash val="solid"/>
              <a:miter/>
            </a:ln>
          </p:spPr>
          <p:txBody>
            <a:bodyPr rtlCol="0" anchor="ctr"/>
            <a:lstStyle/>
            <a:p>
              <a:endParaRPr lang="en-US"/>
            </a:p>
          </p:txBody>
        </p:sp>
        <p:sp>
          <p:nvSpPr>
            <p:cNvPr id="1009" name="Freeform 1008">
              <a:extLst>
                <a:ext uri="{FF2B5EF4-FFF2-40B4-BE49-F238E27FC236}">
                  <a16:creationId xmlns:a16="http://schemas.microsoft.com/office/drawing/2014/main" id="{A4AD30B1-A164-1D46-99D4-22DD107EF42C}"/>
                </a:ext>
              </a:extLst>
            </p:cNvPr>
            <p:cNvSpPr/>
            <p:nvPr userDrawn="1"/>
          </p:nvSpPr>
          <p:spPr>
            <a:xfrm>
              <a:off x="11342806" y="5787338"/>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6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3"/>
                    <a:pt x="44062" y="117984"/>
                    <a:pt x="38640" y="108936"/>
                  </a:cubicBezTo>
                  <a:lnTo>
                    <a:pt x="2491" y="29311"/>
                  </a:lnTo>
                  <a:cubicBezTo>
                    <a:pt x="-2931" y="18453"/>
                    <a:pt x="684" y="7595"/>
                    <a:pt x="11529" y="2166"/>
                  </a:cubicBezTo>
                  <a:close/>
                </a:path>
              </a:pathLst>
            </a:custGeom>
            <a:solidFill>
              <a:srgbClr val="549D40"/>
            </a:solidFill>
            <a:ln w="18073" cap="flat">
              <a:noFill/>
              <a:prstDash val="solid"/>
              <a:miter/>
            </a:ln>
          </p:spPr>
          <p:txBody>
            <a:bodyPr rtlCol="0" anchor="ctr"/>
            <a:lstStyle/>
            <a:p>
              <a:endParaRPr lang="en-US"/>
            </a:p>
          </p:txBody>
        </p:sp>
        <p:sp>
          <p:nvSpPr>
            <p:cNvPr id="1010" name="Freeform 1009">
              <a:extLst>
                <a:ext uri="{FF2B5EF4-FFF2-40B4-BE49-F238E27FC236}">
                  <a16:creationId xmlns:a16="http://schemas.microsoft.com/office/drawing/2014/main" id="{C7A38552-42B0-6845-AD16-760CFED9A340}"/>
                </a:ext>
              </a:extLst>
            </p:cNvPr>
            <p:cNvSpPr/>
            <p:nvPr userDrawn="1"/>
          </p:nvSpPr>
          <p:spPr>
            <a:xfrm>
              <a:off x="11663406" y="5181263"/>
              <a:ext cx="39763" cy="121445"/>
            </a:xfrm>
            <a:custGeom>
              <a:avLst/>
              <a:gdLst>
                <a:gd name="connsiteX0" fmla="*/ 39764 w 39763"/>
                <a:gd name="connsiteY0" fmla="*/ 20105 h 121445"/>
                <a:gd name="connsiteX1" fmla="*/ 39764 w 39763"/>
                <a:gd name="connsiteY1" fmla="*/ 101539 h 121445"/>
                <a:gd name="connsiteX2" fmla="*/ 19882 w 39763"/>
                <a:gd name="connsiteY2" fmla="*/ 121445 h 121445"/>
                <a:gd name="connsiteX3" fmla="*/ 19882 w 39763"/>
                <a:gd name="connsiteY3" fmla="*/ 121445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7" y="121445"/>
                    <a:pt x="19882" y="121445"/>
                  </a:cubicBezTo>
                  <a:lnTo>
                    <a:pt x="19882" y="121445"/>
                  </a:lnTo>
                  <a:cubicBezTo>
                    <a:pt x="9037" y="121445"/>
                    <a:pt x="0" y="112397"/>
                    <a:pt x="0" y="101539"/>
                  </a:cubicBezTo>
                  <a:lnTo>
                    <a:pt x="0" y="20105"/>
                  </a:lnTo>
                  <a:cubicBezTo>
                    <a:pt x="0" y="9247"/>
                    <a:pt x="9037" y="199"/>
                    <a:pt x="19882" y="199"/>
                  </a:cubicBezTo>
                  <a:lnTo>
                    <a:pt x="19882" y="199"/>
                  </a:lnTo>
                  <a:cubicBezTo>
                    <a:pt x="30727" y="-1611"/>
                    <a:pt x="39764" y="9247"/>
                    <a:pt x="39764" y="20105"/>
                  </a:cubicBezTo>
                  <a:close/>
                </a:path>
              </a:pathLst>
            </a:custGeom>
            <a:solidFill>
              <a:srgbClr val="549D40"/>
            </a:solidFill>
            <a:ln w="18073" cap="flat">
              <a:noFill/>
              <a:prstDash val="solid"/>
              <a:miter/>
            </a:ln>
          </p:spPr>
          <p:txBody>
            <a:bodyPr rtlCol="0" anchor="ctr"/>
            <a:lstStyle/>
            <a:p>
              <a:endParaRPr lang="en-US"/>
            </a:p>
          </p:txBody>
        </p:sp>
        <p:sp>
          <p:nvSpPr>
            <p:cNvPr id="1011" name="Freeform 1010">
              <a:extLst>
                <a:ext uri="{FF2B5EF4-FFF2-40B4-BE49-F238E27FC236}">
                  <a16:creationId xmlns:a16="http://schemas.microsoft.com/office/drawing/2014/main" id="{95374099-0214-454F-9260-4DFAAC68C948}"/>
                </a:ext>
              </a:extLst>
            </p:cNvPr>
            <p:cNvSpPr/>
            <p:nvPr userDrawn="1"/>
          </p:nvSpPr>
          <p:spPr>
            <a:xfrm>
              <a:off x="11948298" y="5181105"/>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6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3"/>
                    <a:pt x="44062" y="117984"/>
                    <a:pt x="38640" y="108936"/>
                  </a:cubicBezTo>
                  <a:lnTo>
                    <a:pt x="2491" y="29311"/>
                  </a:lnTo>
                  <a:cubicBezTo>
                    <a:pt x="-2931" y="18453"/>
                    <a:pt x="684" y="7595"/>
                    <a:pt x="11529" y="2166"/>
                  </a:cubicBezTo>
                  <a:close/>
                </a:path>
              </a:pathLst>
            </a:custGeom>
            <a:solidFill>
              <a:srgbClr val="549D40"/>
            </a:solidFill>
            <a:ln w="18073" cap="flat">
              <a:noFill/>
              <a:prstDash val="solid"/>
              <a:miter/>
            </a:ln>
          </p:spPr>
          <p:txBody>
            <a:bodyPr rtlCol="0" anchor="ctr"/>
            <a:lstStyle/>
            <a:p>
              <a:endParaRPr lang="en-US"/>
            </a:p>
          </p:txBody>
        </p:sp>
        <p:sp>
          <p:nvSpPr>
            <p:cNvPr id="1013" name="Freeform 1012">
              <a:extLst>
                <a:ext uri="{FF2B5EF4-FFF2-40B4-BE49-F238E27FC236}">
                  <a16:creationId xmlns:a16="http://schemas.microsoft.com/office/drawing/2014/main" id="{EA892EEC-3E68-9440-AD14-3DAC5850C7BE}"/>
                </a:ext>
              </a:extLst>
            </p:cNvPr>
            <p:cNvSpPr/>
            <p:nvPr userDrawn="1"/>
          </p:nvSpPr>
          <p:spPr>
            <a:xfrm>
              <a:off x="11645655" y="5483317"/>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3 h 120149"/>
                <a:gd name="connsiteX5" fmla="*/ 66552 w 77752"/>
                <a:gd name="connsiteY5" fmla="*/ 117983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a:p>
          </p:txBody>
        </p:sp>
        <p:sp>
          <p:nvSpPr>
            <p:cNvPr id="1014" name="Freeform 1013">
              <a:extLst>
                <a:ext uri="{FF2B5EF4-FFF2-40B4-BE49-F238E27FC236}">
                  <a16:creationId xmlns:a16="http://schemas.microsoft.com/office/drawing/2014/main" id="{D82AAAEA-F5CC-384B-B7A1-E45AE27B5A2E}"/>
                </a:ext>
              </a:extLst>
            </p:cNvPr>
            <p:cNvSpPr/>
            <p:nvPr userDrawn="1"/>
          </p:nvSpPr>
          <p:spPr>
            <a:xfrm>
              <a:off x="11948298" y="5483317"/>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3 h 120149"/>
                <a:gd name="connsiteX5" fmla="*/ 65752 w 76952"/>
                <a:gd name="connsiteY5" fmla="*/ 117983 h 120149"/>
                <a:gd name="connsiteX6" fmla="*/ 38640 w 76952"/>
                <a:gd name="connsiteY6" fmla="*/ 108935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3"/>
                  </a:cubicBezTo>
                  <a:lnTo>
                    <a:pt x="65752" y="117983"/>
                  </a:lnTo>
                  <a:cubicBezTo>
                    <a:pt x="56715" y="123413"/>
                    <a:pt x="44062" y="117983"/>
                    <a:pt x="38640" y="108935"/>
                  </a:cubicBezTo>
                  <a:lnTo>
                    <a:pt x="2491" y="29311"/>
                  </a:lnTo>
                  <a:cubicBezTo>
                    <a:pt x="-2931" y="18453"/>
                    <a:pt x="684" y="7595"/>
                    <a:pt x="11529" y="2166"/>
                  </a:cubicBezTo>
                  <a:close/>
                </a:path>
              </a:pathLst>
            </a:custGeom>
            <a:solidFill>
              <a:srgbClr val="549D40"/>
            </a:solidFill>
            <a:ln w="18073" cap="flat">
              <a:noFill/>
              <a:prstDash val="solid"/>
              <a:miter/>
            </a:ln>
          </p:spPr>
          <p:txBody>
            <a:bodyPr rtlCol="0" anchor="ctr"/>
            <a:lstStyle/>
            <a:p>
              <a:endParaRPr lang="en-US"/>
            </a:p>
          </p:txBody>
        </p:sp>
        <p:sp>
          <p:nvSpPr>
            <p:cNvPr id="1015" name="Freeform 1014">
              <a:extLst>
                <a:ext uri="{FF2B5EF4-FFF2-40B4-BE49-F238E27FC236}">
                  <a16:creationId xmlns:a16="http://schemas.microsoft.com/office/drawing/2014/main" id="{B044E101-DE5D-9E4A-867F-23B90350BE56}"/>
                </a:ext>
              </a:extLst>
            </p:cNvPr>
            <p:cNvSpPr/>
            <p:nvPr userDrawn="1"/>
          </p:nvSpPr>
          <p:spPr>
            <a:xfrm>
              <a:off x="11645655" y="5787338"/>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6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a:p>
          </p:txBody>
        </p:sp>
        <p:sp>
          <p:nvSpPr>
            <p:cNvPr id="1017" name="Freeform 1016">
              <a:extLst>
                <a:ext uri="{FF2B5EF4-FFF2-40B4-BE49-F238E27FC236}">
                  <a16:creationId xmlns:a16="http://schemas.microsoft.com/office/drawing/2014/main" id="{5971588B-C5F6-404E-B58E-0DA26968682C}"/>
                </a:ext>
              </a:extLst>
            </p:cNvPr>
            <p:cNvSpPr/>
            <p:nvPr userDrawn="1"/>
          </p:nvSpPr>
          <p:spPr>
            <a:xfrm>
              <a:off x="11967056" y="5787694"/>
              <a:ext cx="39763" cy="121246"/>
            </a:xfrm>
            <a:custGeom>
              <a:avLst/>
              <a:gdLst>
                <a:gd name="connsiteX0" fmla="*/ 39763 w 39763"/>
                <a:gd name="connsiteY0" fmla="*/ 19906 h 121246"/>
                <a:gd name="connsiteX1" fmla="*/ 39763 w 39763"/>
                <a:gd name="connsiteY1" fmla="*/ 101340 h 121246"/>
                <a:gd name="connsiteX2" fmla="*/ 19882 w 39763"/>
                <a:gd name="connsiteY2" fmla="*/ 121246 h 121246"/>
                <a:gd name="connsiteX3" fmla="*/ 19882 w 39763"/>
                <a:gd name="connsiteY3" fmla="*/ 121246 h 121246"/>
                <a:gd name="connsiteX4" fmla="*/ 0 w 39763"/>
                <a:gd name="connsiteY4" fmla="*/ 101340 h 121246"/>
                <a:gd name="connsiteX5" fmla="*/ 0 w 39763"/>
                <a:gd name="connsiteY5" fmla="*/ 19906 h 121246"/>
                <a:gd name="connsiteX6" fmla="*/ 19882 w 39763"/>
                <a:gd name="connsiteY6" fmla="*/ 0 h 121246"/>
                <a:gd name="connsiteX7" fmla="*/ 19882 w 39763"/>
                <a:gd name="connsiteY7" fmla="*/ 0 h 121246"/>
                <a:gd name="connsiteX8" fmla="*/ 39763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3" y="19906"/>
                  </a:moveTo>
                  <a:lnTo>
                    <a:pt x="39763" y="101340"/>
                  </a:lnTo>
                  <a:cubicBezTo>
                    <a:pt x="39763" y="112198"/>
                    <a:pt x="30726" y="121246"/>
                    <a:pt x="19882" y="121246"/>
                  </a:cubicBezTo>
                  <a:lnTo>
                    <a:pt x="19882" y="121246"/>
                  </a:lnTo>
                  <a:cubicBezTo>
                    <a:pt x="9037" y="121246"/>
                    <a:pt x="0" y="112198"/>
                    <a:pt x="0" y="101340"/>
                  </a:cubicBezTo>
                  <a:lnTo>
                    <a:pt x="0" y="19906"/>
                  </a:lnTo>
                  <a:cubicBezTo>
                    <a:pt x="0" y="9048"/>
                    <a:pt x="9037" y="0"/>
                    <a:pt x="19882" y="0"/>
                  </a:cubicBezTo>
                  <a:lnTo>
                    <a:pt x="19882" y="0"/>
                  </a:lnTo>
                  <a:cubicBezTo>
                    <a:pt x="30726" y="0"/>
                    <a:pt x="39763" y="9048"/>
                    <a:pt x="39763" y="19906"/>
                  </a:cubicBezTo>
                  <a:close/>
                </a:path>
              </a:pathLst>
            </a:custGeom>
            <a:solidFill>
              <a:srgbClr val="549D40"/>
            </a:solidFill>
            <a:ln w="18073" cap="flat">
              <a:noFill/>
              <a:prstDash val="solid"/>
              <a:miter/>
            </a:ln>
          </p:spPr>
          <p:txBody>
            <a:bodyPr rtlCol="0" anchor="ctr"/>
            <a:lstStyle/>
            <a:p>
              <a:endParaRPr lang="en-US"/>
            </a:p>
          </p:txBody>
        </p:sp>
        <p:sp>
          <p:nvSpPr>
            <p:cNvPr id="1025" name="Freeform 1024">
              <a:extLst>
                <a:ext uri="{FF2B5EF4-FFF2-40B4-BE49-F238E27FC236}">
                  <a16:creationId xmlns:a16="http://schemas.microsoft.com/office/drawing/2014/main" id="{19AA6F95-01DF-554B-B5D0-C23652D125C5}"/>
                </a:ext>
              </a:extLst>
            </p:cNvPr>
            <p:cNvSpPr/>
            <p:nvPr userDrawn="1"/>
          </p:nvSpPr>
          <p:spPr>
            <a:xfrm>
              <a:off x="11342806" y="6091359"/>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2"/>
                    <a:pt x="44062" y="117984"/>
                    <a:pt x="38640" y="108935"/>
                  </a:cubicBezTo>
                  <a:lnTo>
                    <a:pt x="2491" y="29311"/>
                  </a:lnTo>
                  <a:cubicBezTo>
                    <a:pt x="-2931" y="16643"/>
                    <a:pt x="684" y="5785"/>
                    <a:pt x="11529" y="2166"/>
                  </a:cubicBezTo>
                  <a:close/>
                </a:path>
              </a:pathLst>
            </a:custGeom>
            <a:solidFill>
              <a:srgbClr val="549D40"/>
            </a:solidFill>
            <a:ln w="18073" cap="flat">
              <a:noFill/>
              <a:prstDash val="solid"/>
              <a:miter/>
            </a:ln>
          </p:spPr>
          <p:txBody>
            <a:bodyPr rtlCol="0" anchor="ctr"/>
            <a:lstStyle/>
            <a:p>
              <a:endParaRPr lang="en-US"/>
            </a:p>
          </p:txBody>
        </p:sp>
        <p:sp>
          <p:nvSpPr>
            <p:cNvPr id="1026" name="Freeform 1025">
              <a:extLst>
                <a:ext uri="{FF2B5EF4-FFF2-40B4-BE49-F238E27FC236}">
                  <a16:creationId xmlns:a16="http://schemas.microsoft.com/office/drawing/2014/main" id="{0E1677CF-FD50-9048-8F6C-DB2A7F44A0AF}"/>
                </a:ext>
              </a:extLst>
            </p:cNvPr>
            <p:cNvSpPr/>
            <p:nvPr userDrawn="1"/>
          </p:nvSpPr>
          <p:spPr>
            <a:xfrm>
              <a:off x="11361564" y="6393927"/>
              <a:ext cx="39763" cy="121246"/>
            </a:xfrm>
            <a:custGeom>
              <a:avLst/>
              <a:gdLst>
                <a:gd name="connsiteX0" fmla="*/ 39763 w 39763"/>
                <a:gd name="connsiteY0" fmla="*/ 19906 h 121246"/>
                <a:gd name="connsiteX1" fmla="*/ 39763 w 39763"/>
                <a:gd name="connsiteY1" fmla="*/ 101340 h 121246"/>
                <a:gd name="connsiteX2" fmla="*/ 19882 w 39763"/>
                <a:gd name="connsiteY2" fmla="*/ 121246 h 121246"/>
                <a:gd name="connsiteX3" fmla="*/ 19882 w 39763"/>
                <a:gd name="connsiteY3" fmla="*/ 121246 h 121246"/>
                <a:gd name="connsiteX4" fmla="*/ 0 w 39763"/>
                <a:gd name="connsiteY4" fmla="*/ 101340 h 121246"/>
                <a:gd name="connsiteX5" fmla="*/ 0 w 39763"/>
                <a:gd name="connsiteY5" fmla="*/ 19906 h 121246"/>
                <a:gd name="connsiteX6" fmla="*/ 19882 w 39763"/>
                <a:gd name="connsiteY6" fmla="*/ 0 h 121246"/>
                <a:gd name="connsiteX7" fmla="*/ 19882 w 39763"/>
                <a:gd name="connsiteY7" fmla="*/ 0 h 121246"/>
                <a:gd name="connsiteX8" fmla="*/ 39763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3" y="19906"/>
                  </a:moveTo>
                  <a:lnTo>
                    <a:pt x="39763" y="101340"/>
                  </a:lnTo>
                  <a:cubicBezTo>
                    <a:pt x="39763" y="112198"/>
                    <a:pt x="30726" y="121246"/>
                    <a:pt x="19882" y="121246"/>
                  </a:cubicBezTo>
                  <a:lnTo>
                    <a:pt x="19882" y="121246"/>
                  </a:lnTo>
                  <a:cubicBezTo>
                    <a:pt x="9037" y="121246"/>
                    <a:pt x="0" y="112198"/>
                    <a:pt x="0" y="101340"/>
                  </a:cubicBezTo>
                  <a:lnTo>
                    <a:pt x="0" y="19906"/>
                  </a:lnTo>
                  <a:cubicBezTo>
                    <a:pt x="0" y="9048"/>
                    <a:pt x="9037" y="0"/>
                    <a:pt x="19882" y="0"/>
                  </a:cubicBezTo>
                  <a:lnTo>
                    <a:pt x="19882" y="0"/>
                  </a:lnTo>
                  <a:cubicBezTo>
                    <a:pt x="28919" y="0"/>
                    <a:pt x="39763" y="9048"/>
                    <a:pt x="39763" y="19906"/>
                  </a:cubicBezTo>
                  <a:close/>
                </a:path>
              </a:pathLst>
            </a:custGeom>
            <a:solidFill>
              <a:srgbClr val="549D40"/>
            </a:solidFill>
            <a:ln w="18073" cap="flat">
              <a:noFill/>
              <a:prstDash val="solid"/>
              <a:miter/>
            </a:ln>
          </p:spPr>
          <p:txBody>
            <a:bodyPr rtlCol="0" anchor="ctr"/>
            <a:lstStyle/>
            <a:p>
              <a:endParaRPr lang="en-US"/>
            </a:p>
          </p:txBody>
        </p:sp>
        <p:sp>
          <p:nvSpPr>
            <p:cNvPr id="1027" name="Freeform 1026">
              <a:extLst>
                <a:ext uri="{FF2B5EF4-FFF2-40B4-BE49-F238E27FC236}">
                  <a16:creationId xmlns:a16="http://schemas.microsoft.com/office/drawing/2014/main" id="{B67A5598-90D6-A244-AF53-47AAFB32246A}"/>
                </a:ext>
              </a:extLst>
            </p:cNvPr>
            <p:cNvSpPr/>
            <p:nvPr userDrawn="1"/>
          </p:nvSpPr>
          <p:spPr>
            <a:xfrm>
              <a:off x="11342806" y="6697592"/>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2"/>
                    <a:pt x="44062" y="117984"/>
                    <a:pt x="38640" y="108935"/>
                  </a:cubicBezTo>
                  <a:lnTo>
                    <a:pt x="2491" y="29311"/>
                  </a:lnTo>
                  <a:cubicBezTo>
                    <a:pt x="-2931" y="18453"/>
                    <a:pt x="684" y="7595"/>
                    <a:pt x="11529" y="2166"/>
                  </a:cubicBezTo>
                  <a:close/>
                </a:path>
              </a:pathLst>
            </a:custGeom>
            <a:solidFill>
              <a:srgbClr val="549D40"/>
            </a:solidFill>
            <a:ln w="18073" cap="flat">
              <a:noFill/>
              <a:prstDash val="solid"/>
              <a:miter/>
            </a:ln>
          </p:spPr>
          <p:txBody>
            <a:bodyPr rtlCol="0" anchor="ctr"/>
            <a:lstStyle/>
            <a:p>
              <a:endParaRPr lang="en-US"/>
            </a:p>
          </p:txBody>
        </p:sp>
        <p:sp>
          <p:nvSpPr>
            <p:cNvPr id="1028" name="Freeform 1027">
              <a:extLst>
                <a:ext uri="{FF2B5EF4-FFF2-40B4-BE49-F238E27FC236}">
                  <a16:creationId xmlns:a16="http://schemas.microsoft.com/office/drawing/2014/main" id="{E233867C-716E-3948-9F23-799AA4470903}"/>
                </a:ext>
              </a:extLst>
            </p:cNvPr>
            <p:cNvSpPr/>
            <p:nvPr userDrawn="1"/>
          </p:nvSpPr>
          <p:spPr>
            <a:xfrm>
              <a:off x="11663406" y="6091516"/>
              <a:ext cx="39763" cy="121445"/>
            </a:xfrm>
            <a:custGeom>
              <a:avLst/>
              <a:gdLst>
                <a:gd name="connsiteX0" fmla="*/ 39764 w 39763"/>
                <a:gd name="connsiteY0" fmla="*/ 20105 h 121445"/>
                <a:gd name="connsiteX1" fmla="*/ 39764 w 39763"/>
                <a:gd name="connsiteY1" fmla="*/ 101539 h 121445"/>
                <a:gd name="connsiteX2" fmla="*/ 19882 w 39763"/>
                <a:gd name="connsiteY2" fmla="*/ 121446 h 121445"/>
                <a:gd name="connsiteX3" fmla="*/ 19882 w 39763"/>
                <a:gd name="connsiteY3" fmla="*/ 121446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7" y="121446"/>
                    <a:pt x="19882" y="121446"/>
                  </a:cubicBezTo>
                  <a:lnTo>
                    <a:pt x="19882" y="121446"/>
                  </a:lnTo>
                  <a:cubicBezTo>
                    <a:pt x="9037" y="121446"/>
                    <a:pt x="0" y="112397"/>
                    <a:pt x="0" y="101539"/>
                  </a:cubicBezTo>
                  <a:lnTo>
                    <a:pt x="0" y="20105"/>
                  </a:lnTo>
                  <a:cubicBezTo>
                    <a:pt x="0" y="9247"/>
                    <a:pt x="9037" y="199"/>
                    <a:pt x="19882" y="199"/>
                  </a:cubicBezTo>
                  <a:lnTo>
                    <a:pt x="19882" y="199"/>
                  </a:lnTo>
                  <a:cubicBezTo>
                    <a:pt x="30727" y="-1611"/>
                    <a:pt x="39764" y="9247"/>
                    <a:pt x="39764" y="20105"/>
                  </a:cubicBezTo>
                  <a:close/>
                </a:path>
              </a:pathLst>
            </a:custGeom>
            <a:solidFill>
              <a:srgbClr val="549D40"/>
            </a:solidFill>
            <a:ln w="18073" cap="flat">
              <a:noFill/>
              <a:prstDash val="solid"/>
              <a:miter/>
            </a:ln>
          </p:spPr>
          <p:txBody>
            <a:bodyPr rtlCol="0" anchor="ctr"/>
            <a:lstStyle/>
            <a:p>
              <a:endParaRPr lang="en-US"/>
            </a:p>
          </p:txBody>
        </p:sp>
        <p:sp>
          <p:nvSpPr>
            <p:cNvPr id="1029" name="Freeform 1028">
              <a:extLst>
                <a:ext uri="{FF2B5EF4-FFF2-40B4-BE49-F238E27FC236}">
                  <a16:creationId xmlns:a16="http://schemas.microsoft.com/office/drawing/2014/main" id="{F929AAC7-FD28-0F43-86F7-50CFB28BDF84}"/>
                </a:ext>
              </a:extLst>
            </p:cNvPr>
            <p:cNvSpPr/>
            <p:nvPr userDrawn="1"/>
          </p:nvSpPr>
          <p:spPr>
            <a:xfrm>
              <a:off x="11948298" y="6091359"/>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2"/>
                    <a:pt x="44062" y="117984"/>
                    <a:pt x="38640" y="108935"/>
                  </a:cubicBezTo>
                  <a:lnTo>
                    <a:pt x="2491" y="29311"/>
                  </a:lnTo>
                  <a:cubicBezTo>
                    <a:pt x="-2931" y="16643"/>
                    <a:pt x="684" y="5785"/>
                    <a:pt x="11529" y="2166"/>
                  </a:cubicBezTo>
                  <a:close/>
                </a:path>
              </a:pathLst>
            </a:custGeom>
            <a:solidFill>
              <a:srgbClr val="549D40"/>
            </a:solidFill>
            <a:ln w="18073" cap="flat">
              <a:noFill/>
              <a:prstDash val="solid"/>
              <a:miter/>
            </a:ln>
          </p:spPr>
          <p:txBody>
            <a:bodyPr rtlCol="0" anchor="ctr"/>
            <a:lstStyle/>
            <a:p>
              <a:endParaRPr lang="en-US"/>
            </a:p>
          </p:txBody>
        </p:sp>
        <p:sp>
          <p:nvSpPr>
            <p:cNvPr id="1031" name="Freeform 1030">
              <a:extLst>
                <a:ext uri="{FF2B5EF4-FFF2-40B4-BE49-F238E27FC236}">
                  <a16:creationId xmlns:a16="http://schemas.microsoft.com/office/drawing/2014/main" id="{393E57E6-0D93-CE43-BEBE-FC9210D590FB}"/>
                </a:ext>
              </a:extLst>
            </p:cNvPr>
            <p:cNvSpPr/>
            <p:nvPr userDrawn="1"/>
          </p:nvSpPr>
          <p:spPr>
            <a:xfrm>
              <a:off x="11645655" y="6393570"/>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6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a:p>
          </p:txBody>
        </p:sp>
        <p:sp>
          <p:nvSpPr>
            <p:cNvPr id="1032" name="Freeform 1031">
              <a:extLst>
                <a:ext uri="{FF2B5EF4-FFF2-40B4-BE49-F238E27FC236}">
                  <a16:creationId xmlns:a16="http://schemas.microsoft.com/office/drawing/2014/main" id="{ED894350-C774-024B-ADC0-BED63AF7F490}"/>
                </a:ext>
              </a:extLst>
            </p:cNvPr>
            <p:cNvSpPr/>
            <p:nvPr userDrawn="1"/>
          </p:nvSpPr>
          <p:spPr>
            <a:xfrm>
              <a:off x="11948298" y="6393570"/>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6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3"/>
                    <a:pt x="44062" y="117984"/>
                    <a:pt x="38640" y="108936"/>
                  </a:cubicBezTo>
                  <a:lnTo>
                    <a:pt x="2491" y="29311"/>
                  </a:lnTo>
                  <a:cubicBezTo>
                    <a:pt x="-2931" y="18453"/>
                    <a:pt x="684" y="7595"/>
                    <a:pt x="11529" y="2166"/>
                  </a:cubicBezTo>
                  <a:close/>
                </a:path>
              </a:pathLst>
            </a:custGeom>
            <a:solidFill>
              <a:srgbClr val="549D40"/>
            </a:solidFill>
            <a:ln w="18073" cap="flat">
              <a:noFill/>
              <a:prstDash val="solid"/>
              <a:miter/>
            </a:ln>
          </p:spPr>
          <p:txBody>
            <a:bodyPr rtlCol="0" anchor="ctr"/>
            <a:lstStyle/>
            <a:p>
              <a:endParaRPr lang="en-US"/>
            </a:p>
          </p:txBody>
        </p:sp>
        <p:sp>
          <p:nvSpPr>
            <p:cNvPr id="1033" name="Freeform 1032">
              <a:extLst>
                <a:ext uri="{FF2B5EF4-FFF2-40B4-BE49-F238E27FC236}">
                  <a16:creationId xmlns:a16="http://schemas.microsoft.com/office/drawing/2014/main" id="{9C0048CE-5465-6744-A3B6-41C56C8F3D4B}"/>
                </a:ext>
              </a:extLst>
            </p:cNvPr>
            <p:cNvSpPr/>
            <p:nvPr userDrawn="1"/>
          </p:nvSpPr>
          <p:spPr>
            <a:xfrm>
              <a:off x="11645655" y="6697592"/>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2"/>
                    <a:pt x="44863" y="117984"/>
                    <a:pt x="39441" y="108935"/>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a:p>
          </p:txBody>
        </p:sp>
        <p:sp>
          <p:nvSpPr>
            <p:cNvPr id="1035" name="Freeform 1034">
              <a:extLst>
                <a:ext uri="{FF2B5EF4-FFF2-40B4-BE49-F238E27FC236}">
                  <a16:creationId xmlns:a16="http://schemas.microsoft.com/office/drawing/2014/main" id="{9CAD8460-31AD-BF4E-8856-69E0684E676A}"/>
                </a:ext>
              </a:extLst>
            </p:cNvPr>
            <p:cNvSpPr/>
            <p:nvPr userDrawn="1"/>
          </p:nvSpPr>
          <p:spPr>
            <a:xfrm>
              <a:off x="11967056" y="6697948"/>
              <a:ext cx="39763" cy="121246"/>
            </a:xfrm>
            <a:custGeom>
              <a:avLst/>
              <a:gdLst>
                <a:gd name="connsiteX0" fmla="*/ 39763 w 39763"/>
                <a:gd name="connsiteY0" fmla="*/ 19906 h 121246"/>
                <a:gd name="connsiteX1" fmla="*/ 39763 w 39763"/>
                <a:gd name="connsiteY1" fmla="*/ 101341 h 121246"/>
                <a:gd name="connsiteX2" fmla="*/ 19882 w 39763"/>
                <a:gd name="connsiteY2" fmla="*/ 121247 h 121246"/>
                <a:gd name="connsiteX3" fmla="*/ 19882 w 39763"/>
                <a:gd name="connsiteY3" fmla="*/ 121247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3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3" y="19906"/>
                  </a:moveTo>
                  <a:lnTo>
                    <a:pt x="39763" y="101341"/>
                  </a:lnTo>
                  <a:cubicBezTo>
                    <a:pt x="39763" y="112199"/>
                    <a:pt x="30726" y="121247"/>
                    <a:pt x="19882" y="121247"/>
                  </a:cubicBezTo>
                  <a:lnTo>
                    <a:pt x="19882" y="121247"/>
                  </a:lnTo>
                  <a:cubicBezTo>
                    <a:pt x="9037" y="121247"/>
                    <a:pt x="0" y="112199"/>
                    <a:pt x="0" y="101341"/>
                  </a:cubicBezTo>
                  <a:lnTo>
                    <a:pt x="0" y="19906"/>
                  </a:lnTo>
                  <a:cubicBezTo>
                    <a:pt x="0" y="9048"/>
                    <a:pt x="9037" y="0"/>
                    <a:pt x="19882" y="0"/>
                  </a:cubicBezTo>
                  <a:lnTo>
                    <a:pt x="19882" y="0"/>
                  </a:lnTo>
                  <a:cubicBezTo>
                    <a:pt x="30726" y="0"/>
                    <a:pt x="39763" y="9048"/>
                    <a:pt x="39763" y="19906"/>
                  </a:cubicBezTo>
                  <a:close/>
                </a:path>
              </a:pathLst>
            </a:custGeom>
            <a:solidFill>
              <a:srgbClr val="549D40"/>
            </a:solidFill>
            <a:ln w="18073" cap="flat">
              <a:noFill/>
              <a:prstDash val="solid"/>
              <a:miter/>
            </a:ln>
          </p:spPr>
          <p:txBody>
            <a:bodyPr rtlCol="0" anchor="ctr"/>
            <a:lstStyle/>
            <a:p>
              <a:endParaRPr lang="en-US"/>
            </a:p>
          </p:txBody>
        </p:sp>
        <p:sp>
          <p:nvSpPr>
            <p:cNvPr id="1043" name="Freeform 1042">
              <a:extLst>
                <a:ext uri="{FF2B5EF4-FFF2-40B4-BE49-F238E27FC236}">
                  <a16:creationId xmlns:a16="http://schemas.microsoft.com/office/drawing/2014/main" id="{AFE3EE93-6E41-D344-BE5B-03B147559726}"/>
                </a:ext>
              </a:extLst>
            </p:cNvPr>
            <p:cNvSpPr/>
            <p:nvPr userDrawn="1"/>
          </p:nvSpPr>
          <p:spPr>
            <a:xfrm>
              <a:off x="11342806" y="54366"/>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3"/>
                    <a:pt x="44062" y="117984"/>
                    <a:pt x="38640" y="108935"/>
                  </a:cubicBezTo>
                  <a:lnTo>
                    <a:pt x="2491" y="29311"/>
                  </a:lnTo>
                  <a:cubicBezTo>
                    <a:pt x="-2931" y="16643"/>
                    <a:pt x="684" y="5785"/>
                    <a:pt x="11529" y="2166"/>
                  </a:cubicBezTo>
                  <a:close/>
                </a:path>
              </a:pathLst>
            </a:custGeom>
            <a:solidFill>
              <a:srgbClr val="549D40"/>
            </a:solidFill>
            <a:ln w="18073" cap="flat">
              <a:noFill/>
              <a:prstDash val="solid"/>
              <a:miter/>
            </a:ln>
          </p:spPr>
          <p:txBody>
            <a:bodyPr rtlCol="0" anchor="ctr"/>
            <a:lstStyle/>
            <a:p>
              <a:endParaRPr lang="en-US"/>
            </a:p>
          </p:txBody>
        </p:sp>
        <p:sp>
          <p:nvSpPr>
            <p:cNvPr id="1044" name="Freeform 1043">
              <a:extLst>
                <a:ext uri="{FF2B5EF4-FFF2-40B4-BE49-F238E27FC236}">
                  <a16:creationId xmlns:a16="http://schemas.microsoft.com/office/drawing/2014/main" id="{D899560D-349E-F843-AA70-906709BBE0A3}"/>
                </a:ext>
              </a:extLst>
            </p:cNvPr>
            <p:cNvSpPr/>
            <p:nvPr userDrawn="1"/>
          </p:nvSpPr>
          <p:spPr>
            <a:xfrm>
              <a:off x="11645655" y="54366"/>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5"/>
                  </a:cubicBezTo>
                  <a:lnTo>
                    <a:pt x="3292" y="29311"/>
                  </a:lnTo>
                  <a:cubicBezTo>
                    <a:pt x="-3938" y="16643"/>
                    <a:pt x="1484" y="5785"/>
                    <a:pt x="12329" y="2166"/>
                  </a:cubicBezTo>
                  <a:close/>
                </a:path>
              </a:pathLst>
            </a:custGeom>
            <a:solidFill>
              <a:srgbClr val="549D40"/>
            </a:solidFill>
            <a:ln w="18073" cap="flat">
              <a:noFill/>
              <a:prstDash val="solid"/>
              <a:miter/>
            </a:ln>
          </p:spPr>
          <p:txBody>
            <a:bodyPr rtlCol="0" anchor="ctr"/>
            <a:lstStyle/>
            <a:p>
              <a:endParaRPr lang="en-US"/>
            </a:p>
          </p:txBody>
        </p:sp>
        <p:sp>
          <p:nvSpPr>
            <p:cNvPr id="1045" name="Freeform 1044">
              <a:extLst>
                <a:ext uri="{FF2B5EF4-FFF2-40B4-BE49-F238E27FC236}">
                  <a16:creationId xmlns:a16="http://schemas.microsoft.com/office/drawing/2014/main" id="{77A34B35-4161-E74E-8219-78363178AF26}"/>
                </a:ext>
              </a:extLst>
            </p:cNvPr>
            <p:cNvSpPr/>
            <p:nvPr userDrawn="1"/>
          </p:nvSpPr>
          <p:spPr>
            <a:xfrm>
              <a:off x="11967056" y="54524"/>
              <a:ext cx="39763" cy="121445"/>
            </a:xfrm>
            <a:custGeom>
              <a:avLst/>
              <a:gdLst>
                <a:gd name="connsiteX0" fmla="*/ 39763 w 39763"/>
                <a:gd name="connsiteY0" fmla="*/ 20105 h 121445"/>
                <a:gd name="connsiteX1" fmla="*/ 39763 w 39763"/>
                <a:gd name="connsiteY1" fmla="*/ 101539 h 121445"/>
                <a:gd name="connsiteX2" fmla="*/ 19882 w 39763"/>
                <a:gd name="connsiteY2" fmla="*/ 121446 h 121445"/>
                <a:gd name="connsiteX3" fmla="*/ 19882 w 39763"/>
                <a:gd name="connsiteY3" fmla="*/ 121446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3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3" y="20105"/>
                  </a:moveTo>
                  <a:lnTo>
                    <a:pt x="39763" y="101539"/>
                  </a:lnTo>
                  <a:cubicBezTo>
                    <a:pt x="39763" y="112397"/>
                    <a:pt x="30726" y="121446"/>
                    <a:pt x="19882" y="121446"/>
                  </a:cubicBezTo>
                  <a:lnTo>
                    <a:pt x="19882" y="121446"/>
                  </a:lnTo>
                  <a:cubicBezTo>
                    <a:pt x="9037" y="121446"/>
                    <a:pt x="0" y="112397"/>
                    <a:pt x="0" y="101539"/>
                  </a:cubicBezTo>
                  <a:lnTo>
                    <a:pt x="0" y="20105"/>
                  </a:lnTo>
                  <a:cubicBezTo>
                    <a:pt x="0" y="9247"/>
                    <a:pt x="9037" y="199"/>
                    <a:pt x="19882" y="199"/>
                  </a:cubicBezTo>
                  <a:lnTo>
                    <a:pt x="19882" y="199"/>
                  </a:lnTo>
                  <a:cubicBezTo>
                    <a:pt x="30726" y="-1611"/>
                    <a:pt x="39763" y="9247"/>
                    <a:pt x="39763" y="20105"/>
                  </a:cubicBezTo>
                  <a:close/>
                </a:path>
              </a:pathLst>
            </a:custGeom>
            <a:solidFill>
              <a:srgbClr val="549D40"/>
            </a:solidFill>
            <a:ln w="18073" cap="flat">
              <a:noFill/>
              <a:prstDash val="solid"/>
              <a:miter/>
            </a:ln>
          </p:spPr>
          <p:txBody>
            <a:bodyPr rtlCol="0" anchor="ctr"/>
            <a:lstStyle/>
            <a:p>
              <a:endParaRPr lang="en-US"/>
            </a:p>
          </p:txBody>
        </p:sp>
        <p:sp>
          <p:nvSpPr>
            <p:cNvPr id="1050" name="Freeform 1049">
              <a:extLst>
                <a:ext uri="{FF2B5EF4-FFF2-40B4-BE49-F238E27FC236}">
                  <a16:creationId xmlns:a16="http://schemas.microsoft.com/office/drawing/2014/main" id="{F5ECDF64-BFB8-F64D-A9E4-1B01AF9B3D0E}"/>
                </a:ext>
              </a:extLst>
            </p:cNvPr>
            <p:cNvSpPr/>
            <p:nvPr userDrawn="1"/>
          </p:nvSpPr>
          <p:spPr>
            <a:xfrm>
              <a:off x="8979261" y="90916"/>
              <a:ext cx="39763" cy="81434"/>
            </a:xfrm>
            <a:custGeom>
              <a:avLst/>
              <a:gdLst>
                <a:gd name="connsiteX0" fmla="*/ 39764 w 39763"/>
                <a:gd name="connsiteY0" fmla="*/ 0 h 81434"/>
                <a:gd name="connsiteX1" fmla="*/ 39764 w 39763"/>
                <a:gd name="connsiteY1" fmla="*/ 61528 h 81434"/>
                <a:gd name="connsiteX2" fmla="*/ 19882 w 39763"/>
                <a:gd name="connsiteY2" fmla="*/ 81434 h 81434"/>
                <a:gd name="connsiteX3" fmla="*/ 19882 w 39763"/>
                <a:gd name="connsiteY3" fmla="*/ 81434 h 81434"/>
                <a:gd name="connsiteX4" fmla="*/ 0 w 39763"/>
                <a:gd name="connsiteY4" fmla="*/ 61528 h 81434"/>
                <a:gd name="connsiteX5" fmla="*/ 39764 w 39763"/>
                <a:gd name="connsiteY5" fmla="*/ 0 h 81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763" h="81434">
                  <a:moveTo>
                    <a:pt x="39764" y="0"/>
                  </a:moveTo>
                  <a:lnTo>
                    <a:pt x="39764" y="61528"/>
                  </a:lnTo>
                  <a:cubicBezTo>
                    <a:pt x="39764" y="72386"/>
                    <a:pt x="30726" y="81434"/>
                    <a:pt x="19882" y="81434"/>
                  </a:cubicBezTo>
                  <a:lnTo>
                    <a:pt x="19882" y="81434"/>
                  </a:lnTo>
                  <a:cubicBezTo>
                    <a:pt x="9037" y="81434"/>
                    <a:pt x="0" y="72386"/>
                    <a:pt x="0" y="61528"/>
                  </a:cubicBezTo>
                  <a:lnTo>
                    <a:pt x="39764" y="0"/>
                  </a:lnTo>
                  <a:close/>
                </a:path>
              </a:pathLst>
            </a:custGeom>
            <a:solidFill>
              <a:srgbClr val="549D40"/>
            </a:solidFill>
            <a:ln w="18073" cap="flat">
              <a:noFill/>
              <a:prstDash val="solid"/>
              <a:miter/>
            </a:ln>
          </p:spPr>
          <p:txBody>
            <a:bodyPr rtlCol="0" anchor="ctr"/>
            <a:lstStyle/>
            <a:p>
              <a:endParaRPr lang="en-US"/>
            </a:p>
          </p:txBody>
        </p:sp>
        <p:sp>
          <p:nvSpPr>
            <p:cNvPr id="1051" name="Freeform 1050">
              <a:extLst>
                <a:ext uri="{FF2B5EF4-FFF2-40B4-BE49-F238E27FC236}">
                  <a16:creationId xmlns:a16="http://schemas.microsoft.com/office/drawing/2014/main" id="{32E2B98F-80F3-9A4F-A320-CA018778909F}"/>
                </a:ext>
              </a:extLst>
            </p:cNvPr>
            <p:cNvSpPr/>
            <p:nvPr userDrawn="1"/>
          </p:nvSpPr>
          <p:spPr>
            <a:xfrm>
              <a:off x="8724413" y="639240"/>
              <a:ext cx="39763" cy="106769"/>
            </a:xfrm>
            <a:custGeom>
              <a:avLst/>
              <a:gdLst>
                <a:gd name="connsiteX0" fmla="*/ 36149 w 39763"/>
                <a:gd name="connsiteY0" fmla="*/ 0 h 106769"/>
                <a:gd name="connsiteX1" fmla="*/ 39764 w 39763"/>
                <a:gd name="connsiteY1" fmla="*/ 86863 h 106769"/>
                <a:gd name="connsiteX2" fmla="*/ 19882 w 39763"/>
                <a:gd name="connsiteY2" fmla="*/ 106770 h 106769"/>
                <a:gd name="connsiteX3" fmla="*/ 19882 w 39763"/>
                <a:gd name="connsiteY3" fmla="*/ 106770 h 106769"/>
                <a:gd name="connsiteX4" fmla="*/ 0 w 39763"/>
                <a:gd name="connsiteY4" fmla="*/ 86863 h 106769"/>
                <a:gd name="connsiteX5" fmla="*/ 36149 w 39763"/>
                <a:gd name="connsiteY5" fmla="*/ 0 h 106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763" h="106769">
                  <a:moveTo>
                    <a:pt x="36149" y="0"/>
                  </a:moveTo>
                  <a:lnTo>
                    <a:pt x="39764" y="86863"/>
                  </a:lnTo>
                  <a:cubicBezTo>
                    <a:pt x="39764" y="97721"/>
                    <a:pt x="30726" y="106770"/>
                    <a:pt x="19882" y="106770"/>
                  </a:cubicBezTo>
                  <a:lnTo>
                    <a:pt x="19882" y="106770"/>
                  </a:lnTo>
                  <a:cubicBezTo>
                    <a:pt x="9037" y="106770"/>
                    <a:pt x="0" y="97721"/>
                    <a:pt x="0" y="86863"/>
                  </a:cubicBezTo>
                  <a:lnTo>
                    <a:pt x="36149" y="0"/>
                  </a:lnTo>
                  <a:close/>
                </a:path>
              </a:pathLst>
            </a:custGeom>
            <a:solidFill>
              <a:srgbClr val="549D40"/>
            </a:solidFill>
            <a:ln w="18073" cap="flat">
              <a:noFill/>
              <a:prstDash val="solid"/>
              <a:miter/>
            </a:ln>
          </p:spPr>
          <p:txBody>
            <a:bodyPr rtlCol="0" anchor="ctr"/>
            <a:lstStyle/>
            <a:p>
              <a:endParaRPr lang="en-US"/>
            </a:p>
          </p:txBody>
        </p:sp>
        <p:sp>
          <p:nvSpPr>
            <p:cNvPr id="1052" name="Freeform 1051">
              <a:extLst>
                <a:ext uri="{FF2B5EF4-FFF2-40B4-BE49-F238E27FC236}">
                  <a16:creationId xmlns:a16="http://schemas.microsoft.com/office/drawing/2014/main" id="{5BC4FD82-17E0-EA44-8337-B0ADBE6337FA}"/>
                </a:ext>
              </a:extLst>
            </p:cNvPr>
            <p:cNvSpPr/>
            <p:nvPr userDrawn="1"/>
          </p:nvSpPr>
          <p:spPr>
            <a:xfrm>
              <a:off x="8052045" y="2164775"/>
              <a:ext cx="60001" cy="96267"/>
            </a:xfrm>
            <a:custGeom>
              <a:avLst/>
              <a:gdLst>
                <a:gd name="connsiteX0" fmla="*/ 21690 w 60001"/>
                <a:gd name="connsiteY0" fmla="*/ 0 h 96267"/>
                <a:gd name="connsiteX1" fmla="*/ 57838 w 60001"/>
                <a:gd name="connsiteY1" fmla="*/ 66957 h 96267"/>
                <a:gd name="connsiteX2" fmla="*/ 48801 w 60001"/>
                <a:gd name="connsiteY2" fmla="*/ 94102 h 96267"/>
                <a:gd name="connsiteX3" fmla="*/ 48801 w 60001"/>
                <a:gd name="connsiteY3" fmla="*/ 94102 h 96267"/>
                <a:gd name="connsiteX4" fmla="*/ 21690 w 60001"/>
                <a:gd name="connsiteY4" fmla="*/ 85053 h 96267"/>
                <a:gd name="connsiteX5" fmla="*/ 0 w 60001"/>
                <a:gd name="connsiteY5" fmla="*/ 47051 h 96267"/>
                <a:gd name="connsiteX6" fmla="*/ 21690 w 60001"/>
                <a:gd name="connsiteY6" fmla="*/ 0 h 96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001" h="96267">
                  <a:moveTo>
                    <a:pt x="21690" y="0"/>
                  </a:moveTo>
                  <a:lnTo>
                    <a:pt x="57838" y="66957"/>
                  </a:lnTo>
                  <a:cubicBezTo>
                    <a:pt x="63260" y="76005"/>
                    <a:pt x="57838" y="88673"/>
                    <a:pt x="48801" y="94102"/>
                  </a:cubicBezTo>
                  <a:lnTo>
                    <a:pt x="48801" y="94102"/>
                  </a:lnTo>
                  <a:cubicBezTo>
                    <a:pt x="39764" y="99531"/>
                    <a:pt x="27112" y="94102"/>
                    <a:pt x="21690" y="85053"/>
                  </a:cubicBezTo>
                  <a:lnTo>
                    <a:pt x="0" y="47051"/>
                  </a:lnTo>
                  <a:lnTo>
                    <a:pt x="21690" y="0"/>
                  </a:lnTo>
                  <a:close/>
                </a:path>
              </a:pathLst>
            </a:custGeom>
            <a:solidFill>
              <a:srgbClr val="549D40"/>
            </a:solidFill>
            <a:ln w="18073" cap="flat">
              <a:noFill/>
              <a:prstDash val="solid"/>
              <a:miter/>
            </a:ln>
          </p:spPr>
          <p:txBody>
            <a:bodyPr rtlCol="0" anchor="ctr"/>
            <a:lstStyle/>
            <a:p>
              <a:endParaRPr lang="en-US"/>
            </a:p>
          </p:txBody>
        </p:sp>
        <p:sp>
          <p:nvSpPr>
            <p:cNvPr id="1053" name="Freeform 1052">
              <a:extLst>
                <a:ext uri="{FF2B5EF4-FFF2-40B4-BE49-F238E27FC236}">
                  <a16:creationId xmlns:a16="http://schemas.microsoft.com/office/drawing/2014/main" id="{7BAB3CF1-24C4-C14F-A726-9980B74AF8FD}"/>
                </a:ext>
              </a:extLst>
            </p:cNvPr>
            <p:cNvSpPr/>
            <p:nvPr userDrawn="1"/>
          </p:nvSpPr>
          <p:spPr>
            <a:xfrm>
              <a:off x="7777314" y="2754721"/>
              <a:ext cx="39763" cy="119437"/>
            </a:xfrm>
            <a:custGeom>
              <a:avLst/>
              <a:gdLst>
                <a:gd name="connsiteX0" fmla="*/ 27112 w 39763"/>
                <a:gd name="connsiteY0" fmla="*/ 0 h 119437"/>
                <a:gd name="connsiteX1" fmla="*/ 39764 w 39763"/>
                <a:gd name="connsiteY1" fmla="*/ 18097 h 119437"/>
                <a:gd name="connsiteX2" fmla="*/ 39764 w 39763"/>
                <a:gd name="connsiteY2" fmla="*/ 99531 h 119437"/>
                <a:gd name="connsiteX3" fmla="*/ 19882 w 39763"/>
                <a:gd name="connsiteY3" fmla="*/ 119437 h 119437"/>
                <a:gd name="connsiteX4" fmla="*/ 19882 w 39763"/>
                <a:gd name="connsiteY4" fmla="*/ 119437 h 119437"/>
                <a:gd name="connsiteX5" fmla="*/ 0 w 39763"/>
                <a:gd name="connsiteY5" fmla="*/ 99531 h 119437"/>
                <a:gd name="connsiteX6" fmla="*/ 0 w 39763"/>
                <a:gd name="connsiteY6" fmla="*/ 59718 h 119437"/>
                <a:gd name="connsiteX7" fmla="*/ 27112 w 39763"/>
                <a:gd name="connsiteY7" fmla="*/ 0 h 119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763" h="119437">
                  <a:moveTo>
                    <a:pt x="27112" y="0"/>
                  </a:moveTo>
                  <a:cubicBezTo>
                    <a:pt x="34341" y="3619"/>
                    <a:pt x="39764" y="10858"/>
                    <a:pt x="39764" y="18097"/>
                  </a:cubicBezTo>
                  <a:lnTo>
                    <a:pt x="39764" y="99531"/>
                  </a:lnTo>
                  <a:cubicBezTo>
                    <a:pt x="39764" y="110389"/>
                    <a:pt x="30727" y="119437"/>
                    <a:pt x="19882" y="119437"/>
                  </a:cubicBezTo>
                  <a:lnTo>
                    <a:pt x="19882" y="119437"/>
                  </a:lnTo>
                  <a:cubicBezTo>
                    <a:pt x="9037" y="119437"/>
                    <a:pt x="0" y="110389"/>
                    <a:pt x="0" y="99531"/>
                  </a:cubicBezTo>
                  <a:lnTo>
                    <a:pt x="0" y="59718"/>
                  </a:lnTo>
                  <a:lnTo>
                    <a:pt x="27112" y="0"/>
                  </a:lnTo>
                  <a:close/>
                </a:path>
              </a:pathLst>
            </a:custGeom>
            <a:solidFill>
              <a:srgbClr val="549D40"/>
            </a:solidFill>
            <a:ln w="18073" cap="flat">
              <a:noFill/>
              <a:prstDash val="solid"/>
              <a:miter/>
            </a:ln>
          </p:spPr>
          <p:txBody>
            <a:bodyPr rtlCol="0" anchor="ctr"/>
            <a:lstStyle/>
            <a:p>
              <a:endParaRPr lang="en-US"/>
            </a:p>
          </p:txBody>
        </p:sp>
        <p:sp>
          <p:nvSpPr>
            <p:cNvPr id="1054" name="Freeform 1053">
              <a:extLst>
                <a:ext uri="{FF2B5EF4-FFF2-40B4-BE49-F238E27FC236}">
                  <a16:creationId xmlns:a16="http://schemas.microsoft.com/office/drawing/2014/main" id="{2701A225-AB0E-D443-8085-7207562372E1}"/>
                </a:ext>
              </a:extLst>
            </p:cNvPr>
            <p:cNvSpPr/>
            <p:nvPr userDrawn="1"/>
          </p:nvSpPr>
          <p:spPr>
            <a:xfrm>
              <a:off x="7484508" y="3388098"/>
              <a:ext cx="39763" cy="101340"/>
            </a:xfrm>
            <a:custGeom>
              <a:avLst/>
              <a:gdLst>
                <a:gd name="connsiteX0" fmla="*/ 39764 w 39763"/>
                <a:gd name="connsiteY0" fmla="*/ 0 h 101340"/>
                <a:gd name="connsiteX1" fmla="*/ 39764 w 39763"/>
                <a:gd name="connsiteY1" fmla="*/ 81434 h 101340"/>
                <a:gd name="connsiteX2" fmla="*/ 19882 w 39763"/>
                <a:gd name="connsiteY2" fmla="*/ 101341 h 101340"/>
                <a:gd name="connsiteX3" fmla="*/ 19882 w 39763"/>
                <a:gd name="connsiteY3" fmla="*/ 101341 h 101340"/>
                <a:gd name="connsiteX4" fmla="*/ 0 w 39763"/>
                <a:gd name="connsiteY4" fmla="*/ 81434 h 101340"/>
                <a:gd name="connsiteX5" fmla="*/ 39764 w 39763"/>
                <a:gd name="connsiteY5" fmla="*/ 0 h 101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763" h="101340">
                  <a:moveTo>
                    <a:pt x="39764" y="0"/>
                  </a:moveTo>
                  <a:lnTo>
                    <a:pt x="39764" y="81434"/>
                  </a:lnTo>
                  <a:cubicBezTo>
                    <a:pt x="39764" y="92292"/>
                    <a:pt x="30726" y="101341"/>
                    <a:pt x="19882" y="101341"/>
                  </a:cubicBezTo>
                  <a:lnTo>
                    <a:pt x="19882" y="101341"/>
                  </a:lnTo>
                  <a:cubicBezTo>
                    <a:pt x="9037" y="101341"/>
                    <a:pt x="0" y="92292"/>
                    <a:pt x="0" y="81434"/>
                  </a:cubicBezTo>
                  <a:lnTo>
                    <a:pt x="39764" y="0"/>
                  </a:lnTo>
                  <a:close/>
                </a:path>
              </a:pathLst>
            </a:custGeom>
            <a:solidFill>
              <a:srgbClr val="549D40"/>
            </a:solidFill>
            <a:ln w="18073" cap="flat">
              <a:noFill/>
              <a:prstDash val="solid"/>
              <a:miter/>
            </a:ln>
          </p:spPr>
          <p:txBody>
            <a:bodyPr rtlCol="0" anchor="ctr"/>
            <a:lstStyle/>
            <a:p>
              <a:endParaRPr lang="en-US"/>
            </a:p>
          </p:txBody>
        </p:sp>
        <p:sp>
          <p:nvSpPr>
            <p:cNvPr id="1055" name="Freeform 1054">
              <a:extLst>
                <a:ext uri="{FF2B5EF4-FFF2-40B4-BE49-F238E27FC236}">
                  <a16:creationId xmlns:a16="http://schemas.microsoft.com/office/drawing/2014/main" id="{B1654586-81D4-6148-93C6-AA03E72859F7}"/>
                </a:ext>
              </a:extLst>
            </p:cNvPr>
            <p:cNvSpPr/>
            <p:nvPr userDrawn="1"/>
          </p:nvSpPr>
          <p:spPr>
            <a:xfrm>
              <a:off x="6822985" y="4879250"/>
              <a:ext cx="39763" cy="117627"/>
            </a:xfrm>
            <a:custGeom>
              <a:avLst/>
              <a:gdLst>
                <a:gd name="connsiteX0" fmla="*/ 30726 w 39763"/>
                <a:gd name="connsiteY0" fmla="*/ 0 h 117627"/>
                <a:gd name="connsiteX1" fmla="*/ 39764 w 39763"/>
                <a:gd name="connsiteY1" fmla="*/ 16287 h 117627"/>
                <a:gd name="connsiteX2" fmla="*/ 39764 w 39763"/>
                <a:gd name="connsiteY2" fmla="*/ 97721 h 117627"/>
                <a:gd name="connsiteX3" fmla="*/ 19882 w 39763"/>
                <a:gd name="connsiteY3" fmla="*/ 117627 h 117627"/>
                <a:gd name="connsiteX4" fmla="*/ 19882 w 39763"/>
                <a:gd name="connsiteY4" fmla="*/ 117627 h 117627"/>
                <a:gd name="connsiteX5" fmla="*/ 0 w 39763"/>
                <a:gd name="connsiteY5" fmla="*/ 97721 h 117627"/>
                <a:gd name="connsiteX6" fmla="*/ 0 w 39763"/>
                <a:gd name="connsiteY6" fmla="*/ 66957 h 117627"/>
                <a:gd name="connsiteX7" fmla="*/ 30726 w 39763"/>
                <a:gd name="connsiteY7" fmla="*/ 0 h 11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763" h="117627">
                  <a:moveTo>
                    <a:pt x="30726" y="0"/>
                  </a:moveTo>
                  <a:cubicBezTo>
                    <a:pt x="36149" y="3620"/>
                    <a:pt x="39764" y="9048"/>
                    <a:pt x="39764" y="16287"/>
                  </a:cubicBezTo>
                  <a:lnTo>
                    <a:pt x="39764" y="97721"/>
                  </a:lnTo>
                  <a:cubicBezTo>
                    <a:pt x="39764" y="108579"/>
                    <a:pt x="30726" y="117627"/>
                    <a:pt x="19882" y="117627"/>
                  </a:cubicBezTo>
                  <a:lnTo>
                    <a:pt x="19882" y="117627"/>
                  </a:lnTo>
                  <a:cubicBezTo>
                    <a:pt x="9037" y="117627"/>
                    <a:pt x="0" y="108579"/>
                    <a:pt x="0" y="97721"/>
                  </a:cubicBezTo>
                  <a:lnTo>
                    <a:pt x="0" y="66957"/>
                  </a:lnTo>
                  <a:lnTo>
                    <a:pt x="30726" y="0"/>
                  </a:lnTo>
                  <a:close/>
                </a:path>
              </a:pathLst>
            </a:custGeom>
            <a:solidFill>
              <a:srgbClr val="549D40"/>
            </a:solidFill>
            <a:ln w="18073" cap="flat">
              <a:noFill/>
              <a:prstDash val="solid"/>
              <a:miter/>
            </a:ln>
          </p:spPr>
          <p:txBody>
            <a:bodyPr rtlCol="0" anchor="ctr"/>
            <a:lstStyle/>
            <a:p>
              <a:endParaRPr lang="en-US"/>
            </a:p>
          </p:txBody>
        </p:sp>
        <p:sp>
          <p:nvSpPr>
            <p:cNvPr id="1056" name="Freeform 1055">
              <a:extLst>
                <a:ext uri="{FF2B5EF4-FFF2-40B4-BE49-F238E27FC236}">
                  <a16:creationId xmlns:a16="http://schemas.microsoft.com/office/drawing/2014/main" id="{E0BCC048-E0A6-2541-B9CB-194ADF0CE490}"/>
                </a:ext>
              </a:extLst>
            </p:cNvPr>
            <p:cNvSpPr/>
            <p:nvPr userDrawn="1"/>
          </p:nvSpPr>
          <p:spPr>
            <a:xfrm>
              <a:off x="6550062" y="5503579"/>
              <a:ext cx="49741" cy="100472"/>
            </a:xfrm>
            <a:custGeom>
              <a:avLst/>
              <a:gdLst>
                <a:gd name="connsiteX0" fmla="*/ 23497 w 49741"/>
                <a:gd name="connsiteY0" fmla="*/ 0 h 100472"/>
                <a:gd name="connsiteX1" fmla="*/ 48801 w 49741"/>
                <a:gd name="connsiteY1" fmla="*/ 76006 h 100472"/>
                <a:gd name="connsiteX2" fmla="*/ 34341 w 49741"/>
                <a:gd name="connsiteY2" fmla="*/ 99531 h 100472"/>
                <a:gd name="connsiteX3" fmla="*/ 34341 w 49741"/>
                <a:gd name="connsiteY3" fmla="*/ 99531 h 100472"/>
                <a:gd name="connsiteX4" fmla="*/ 10845 w 49741"/>
                <a:gd name="connsiteY4" fmla="*/ 85054 h 100472"/>
                <a:gd name="connsiteX5" fmla="*/ 0 w 49741"/>
                <a:gd name="connsiteY5" fmla="*/ 57909 h 100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741" h="100472">
                  <a:moveTo>
                    <a:pt x="23497" y="0"/>
                  </a:moveTo>
                  <a:lnTo>
                    <a:pt x="48801" y="76006"/>
                  </a:lnTo>
                  <a:cubicBezTo>
                    <a:pt x="52416" y="86863"/>
                    <a:pt x="45186" y="97721"/>
                    <a:pt x="34341" y="99531"/>
                  </a:cubicBezTo>
                  <a:lnTo>
                    <a:pt x="34341" y="99531"/>
                  </a:lnTo>
                  <a:cubicBezTo>
                    <a:pt x="23497" y="103150"/>
                    <a:pt x="12652" y="95911"/>
                    <a:pt x="10845" y="85054"/>
                  </a:cubicBezTo>
                  <a:lnTo>
                    <a:pt x="0" y="57909"/>
                  </a:lnTo>
                </a:path>
              </a:pathLst>
            </a:custGeom>
            <a:solidFill>
              <a:srgbClr val="549D40"/>
            </a:solidFill>
            <a:ln w="18073" cap="flat">
              <a:noFill/>
              <a:prstDash val="solid"/>
              <a:miter/>
            </a:ln>
          </p:spPr>
          <p:txBody>
            <a:bodyPr rtlCol="0" anchor="ctr"/>
            <a:lstStyle/>
            <a:p>
              <a:endParaRPr lang="en-US"/>
            </a:p>
          </p:txBody>
        </p:sp>
        <p:sp>
          <p:nvSpPr>
            <p:cNvPr id="1057" name="Freeform 1056">
              <a:extLst>
                <a:ext uri="{FF2B5EF4-FFF2-40B4-BE49-F238E27FC236}">
                  <a16:creationId xmlns:a16="http://schemas.microsoft.com/office/drawing/2014/main" id="{5C4735FD-EB05-1448-9724-203B7431DA0B}"/>
                </a:ext>
              </a:extLst>
            </p:cNvPr>
            <p:cNvSpPr/>
            <p:nvPr userDrawn="1"/>
          </p:nvSpPr>
          <p:spPr>
            <a:xfrm>
              <a:off x="6262679" y="6098954"/>
              <a:ext cx="39763" cy="119437"/>
            </a:xfrm>
            <a:custGeom>
              <a:avLst/>
              <a:gdLst>
                <a:gd name="connsiteX0" fmla="*/ 39764 w 39763"/>
                <a:gd name="connsiteY0" fmla="*/ 0 h 119437"/>
                <a:gd name="connsiteX1" fmla="*/ 39764 w 39763"/>
                <a:gd name="connsiteY1" fmla="*/ 99531 h 119437"/>
                <a:gd name="connsiteX2" fmla="*/ 19882 w 39763"/>
                <a:gd name="connsiteY2" fmla="*/ 119437 h 119437"/>
                <a:gd name="connsiteX3" fmla="*/ 19882 w 39763"/>
                <a:gd name="connsiteY3" fmla="*/ 119437 h 119437"/>
                <a:gd name="connsiteX4" fmla="*/ 0 w 39763"/>
                <a:gd name="connsiteY4" fmla="*/ 99531 h 119437"/>
                <a:gd name="connsiteX5" fmla="*/ 39764 w 39763"/>
                <a:gd name="connsiteY5" fmla="*/ 0 h 119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763" h="119437">
                  <a:moveTo>
                    <a:pt x="39764" y="0"/>
                  </a:moveTo>
                  <a:lnTo>
                    <a:pt x="39764" y="99531"/>
                  </a:lnTo>
                  <a:cubicBezTo>
                    <a:pt x="39764" y="110389"/>
                    <a:pt x="30726" y="119437"/>
                    <a:pt x="19882" y="119437"/>
                  </a:cubicBezTo>
                  <a:lnTo>
                    <a:pt x="19882" y="119437"/>
                  </a:lnTo>
                  <a:cubicBezTo>
                    <a:pt x="9037" y="119437"/>
                    <a:pt x="0" y="110389"/>
                    <a:pt x="0" y="99531"/>
                  </a:cubicBezTo>
                  <a:lnTo>
                    <a:pt x="39764" y="0"/>
                  </a:lnTo>
                  <a:close/>
                </a:path>
              </a:pathLst>
            </a:custGeom>
            <a:solidFill>
              <a:srgbClr val="549D40"/>
            </a:solidFill>
            <a:ln w="18073" cap="flat">
              <a:noFill/>
              <a:prstDash val="solid"/>
              <a:miter/>
            </a:ln>
          </p:spPr>
          <p:txBody>
            <a:bodyPr rtlCol="0" anchor="ctr"/>
            <a:lstStyle/>
            <a:p>
              <a:endParaRPr lang="en-US"/>
            </a:p>
          </p:txBody>
        </p:sp>
        <p:sp>
          <p:nvSpPr>
            <p:cNvPr id="1059" name="Freeform 1058">
              <a:extLst>
                <a:ext uri="{FF2B5EF4-FFF2-40B4-BE49-F238E27FC236}">
                  <a16:creationId xmlns:a16="http://schemas.microsoft.com/office/drawing/2014/main" id="{6BDD24BD-862B-074F-B481-6C4574E13979}"/>
                </a:ext>
              </a:extLst>
            </p:cNvPr>
            <p:cNvSpPr/>
            <p:nvPr userDrawn="1"/>
          </p:nvSpPr>
          <p:spPr>
            <a:xfrm>
              <a:off x="5923844" y="6696482"/>
              <a:ext cx="39763" cy="121246"/>
            </a:xfrm>
            <a:custGeom>
              <a:avLst/>
              <a:gdLst>
                <a:gd name="connsiteX0" fmla="*/ 39764 w 39763"/>
                <a:gd name="connsiteY0" fmla="*/ 19906 h 121246"/>
                <a:gd name="connsiteX1" fmla="*/ 39764 w 39763"/>
                <a:gd name="connsiteY1" fmla="*/ 101341 h 121246"/>
                <a:gd name="connsiteX2" fmla="*/ 19882 w 39763"/>
                <a:gd name="connsiteY2" fmla="*/ 121247 h 121246"/>
                <a:gd name="connsiteX3" fmla="*/ 19882 w 39763"/>
                <a:gd name="connsiteY3" fmla="*/ 121247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9"/>
                    <a:pt x="30726" y="121247"/>
                    <a:pt x="19882" y="121247"/>
                  </a:cubicBezTo>
                  <a:lnTo>
                    <a:pt x="19882" y="121247"/>
                  </a:lnTo>
                  <a:cubicBezTo>
                    <a:pt x="9037" y="121247"/>
                    <a:pt x="0" y="112199"/>
                    <a:pt x="0" y="101341"/>
                  </a:cubicBezTo>
                  <a:lnTo>
                    <a:pt x="0" y="19906"/>
                  </a:lnTo>
                  <a:cubicBezTo>
                    <a:pt x="0" y="9048"/>
                    <a:pt x="9037" y="0"/>
                    <a:pt x="19882" y="0"/>
                  </a:cubicBezTo>
                  <a:lnTo>
                    <a:pt x="19882" y="0"/>
                  </a:lnTo>
                  <a:cubicBezTo>
                    <a:pt x="28919" y="0"/>
                    <a:pt x="39764" y="9048"/>
                    <a:pt x="39764" y="19906"/>
                  </a:cubicBezTo>
                  <a:close/>
                </a:path>
              </a:pathLst>
            </a:custGeom>
            <a:solidFill>
              <a:srgbClr val="549D40"/>
            </a:solidFill>
            <a:ln w="18073" cap="flat">
              <a:noFill/>
              <a:prstDash val="solid"/>
              <a:miter/>
            </a:ln>
          </p:spPr>
          <p:txBody>
            <a:bodyPr rtlCol="0" anchor="ctr"/>
            <a:lstStyle/>
            <a:p>
              <a:endParaRPr lang="en-US"/>
            </a:p>
          </p:txBody>
        </p:sp>
      </p:grpSp>
      <p:sp>
        <p:nvSpPr>
          <p:cNvPr id="7" name="Freeform 6">
            <a:extLst>
              <a:ext uri="{FF2B5EF4-FFF2-40B4-BE49-F238E27FC236}">
                <a16:creationId xmlns:a16="http://schemas.microsoft.com/office/drawing/2014/main" id="{6173FE3A-7284-E340-BF25-8783660631EC}"/>
              </a:ext>
            </a:extLst>
          </p:cNvPr>
          <p:cNvSpPr/>
          <p:nvPr userDrawn="1"/>
        </p:nvSpPr>
        <p:spPr>
          <a:xfrm rot="1450454">
            <a:off x="10638605" y="5212077"/>
            <a:ext cx="892288" cy="1931234"/>
          </a:xfrm>
          <a:custGeom>
            <a:avLst/>
            <a:gdLst>
              <a:gd name="connsiteX0" fmla="*/ 272484 w 892288"/>
              <a:gd name="connsiteY0" fmla="*/ 35061 h 1931234"/>
              <a:gd name="connsiteX1" fmla="*/ 446144 w 892288"/>
              <a:gd name="connsiteY1" fmla="*/ 0 h 1931234"/>
              <a:gd name="connsiteX2" fmla="*/ 892288 w 892288"/>
              <a:gd name="connsiteY2" fmla="*/ 446144 h 1931234"/>
              <a:gd name="connsiteX3" fmla="*/ 892288 w 892288"/>
              <a:gd name="connsiteY3" fmla="*/ 1530706 h 1931234"/>
              <a:gd name="connsiteX4" fmla="*/ 0 w 892288"/>
              <a:gd name="connsiteY4" fmla="*/ 1931234 h 1931234"/>
              <a:gd name="connsiteX5" fmla="*/ 0 w 892288"/>
              <a:gd name="connsiteY5" fmla="*/ 446144 h 1931234"/>
              <a:gd name="connsiteX6" fmla="*/ 272484 w 892288"/>
              <a:gd name="connsiteY6" fmla="*/ 35061 h 19312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92288" h="1931234">
                <a:moveTo>
                  <a:pt x="272484" y="35061"/>
                </a:moveTo>
                <a:cubicBezTo>
                  <a:pt x="325860" y="12484"/>
                  <a:pt x="384544" y="0"/>
                  <a:pt x="446144" y="0"/>
                </a:cubicBezTo>
                <a:cubicBezTo>
                  <a:pt x="692543" y="0"/>
                  <a:pt x="892288" y="199745"/>
                  <a:pt x="892288" y="446144"/>
                </a:cubicBezTo>
                <a:lnTo>
                  <a:pt x="892288" y="1530706"/>
                </a:lnTo>
                <a:lnTo>
                  <a:pt x="0" y="1931234"/>
                </a:lnTo>
                <a:lnTo>
                  <a:pt x="0" y="446144"/>
                </a:lnTo>
                <a:cubicBezTo>
                  <a:pt x="0" y="261345"/>
                  <a:pt x="112356" y="102789"/>
                  <a:pt x="272484" y="35061"/>
                </a:cubicBez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2489" b="0" i="0" u="none" strike="noStrike" kern="0" cap="none" spc="0" normalizeH="0" baseline="0" noProof="0">
              <a:ln>
                <a:noFill/>
              </a:ln>
              <a:solidFill>
                <a:srgbClr val="FFFFFF"/>
              </a:solidFill>
              <a:effectLst/>
              <a:uLnTx/>
              <a:uFillTx/>
              <a:latin typeface="Arial"/>
              <a:ea typeface="+mn-ea"/>
              <a:cs typeface="+mn-cs"/>
              <a:sym typeface="Arial"/>
            </a:endParaRPr>
          </a:p>
        </p:txBody>
      </p:sp>
      <p:sp>
        <p:nvSpPr>
          <p:cNvPr id="9" name="Freeform 8">
            <a:extLst>
              <a:ext uri="{FF2B5EF4-FFF2-40B4-BE49-F238E27FC236}">
                <a16:creationId xmlns:a16="http://schemas.microsoft.com/office/drawing/2014/main" id="{7A1FD3BA-710D-B449-8C1A-EAC5C0387491}"/>
              </a:ext>
            </a:extLst>
          </p:cNvPr>
          <p:cNvSpPr/>
          <p:nvPr userDrawn="1"/>
        </p:nvSpPr>
        <p:spPr>
          <a:xfrm rot="1471785">
            <a:off x="9996862" y="5653119"/>
            <a:ext cx="706818" cy="1490587"/>
          </a:xfrm>
          <a:custGeom>
            <a:avLst/>
            <a:gdLst>
              <a:gd name="connsiteX0" fmla="*/ 215847 w 706818"/>
              <a:gd name="connsiteY0" fmla="*/ 27773 h 1490587"/>
              <a:gd name="connsiteX1" fmla="*/ 353409 w 706818"/>
              <a:gd name="connsiteY1" fmla="*/ 0 h 1490587"/>
              <a:gd name="connsiteX2" fmla="*/ 706818 w 706818"/>
              <a:gd name="connsiteY2" fmla="*/ 353409 h 1490587"/>
              <a:gd name="connsiteX3" fmla="*/ 706818 w 706818"/>
              <a:gd name="connsiteY3" fmla="*/ 1168027 h 1490587"/>
              <a:gd name="connsiteX4" fmla="*/ 0 w 706818"/>
              <a:gd name="connsiteY4" fmla="*/ 1490587 h 1490587"/>
              <a:gd name="connsiteX5" fmla="*/ 0 w 706818"/>
              <a:gd name="connsiteY5" fmla="*/ 353409 h 1490587"/>
              <a:gd name="connsiteX6" fmla="*/ 215847 w 706818"/>
              <a:gd name="connsiteY6" fmla="*/ 27773 h 1490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06818" h="1490587">
                <a:moveTo>
                  <a:pt x="215847" y="27773"/>
                </a:moveTo>
                <a:cubicBezTo>
                  <a:pt x="258128" y="9889"/>
                  <a:pt x="304613" y="0"/>
                  <a:pt x="353409" y="0"/>
                </a:cubicBezTo>
                <a:cubicBezTo>
                  <a:pt x="548591" y="0"/>
                  <a:pt x="706818" y="158227"/>
                  <a:pt x="706818" y="353409"/>
                </a:cubicBezTo>
                <a:lnTo>
                  <a:pt x="706818" y="1168027"/>
                </a:lnTo>
                <a:lnTo>
                  <a:pt x="0" y="1490587"/>
                </a:lnTo>
                <a:lnTo>
                  <a:pt x="0" y="353409"/>
                </a:lnTo>
                <a:cubicBezTo>
                  <a:pt x="0" y="207022"/>
                  <a:pt x="89002" y="81423"/>
                  <a:pt x="215847" y="27773"/>
                </a:cubicBezTo>
                <a:close/>
              </a:path>
            </a:pathLst>
          </a:custGeom>
          <a:solidFill>
            <a:srgbClr val="544785"/>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2489" b="0" i="0" u="none" strike="noStrike" kern="0" cap="none" spc="0" normalizeH="0" baseline="0" noProof="0">
              <a:ln>
                <a:noFill/>
              </a:ln>
              <a:solidFill>
                <a:srgbClr val="FFFFFF"/>
              </a:solidFill>
              <a:effectLst/>
              <a:uLnTx/>
              <a:uFillTx/>
              <a:latin typeface="Arial"/>
              <a:ea typeface="+mn-ea"/>
              <a:cs typeface="+mn-cs"/>
              <a:sym typeface="Arial"/>
            </a:endParaRPr>
          </a:p>
        </p:txBody>
      </p:sp>
    </p:spTree>
    <p:extLst>
      <p:ext uri="{BB962C8B-B14F-4D97-AF65-F5344CB8AC3E}">
        <p14:creationId xmlns:p14="http://schemas.microsoft.com/office/powerpoint/2010/main" val="1807655810"/>
      </p:ext>
    </p:extLst>
  </p:cSld>
  <p:clrMapOvr>
    <a:masterClrMapping/>
  </p:clrMapOvr>
</p:sldLayout>
</file>

<file path=ppt/slideLayouts/slideLayout306.xml><?xml version="1.0" encoding="utf-8"?>
<p:sldLayout xmlns:a="http://schemas.openxmlformats.org/drawingml/2006/main" xmlns:r="http://schemas.openxmlformats.org/officeDocument/2006/relationships" xmlns:p="http://schemas.openxmlformats.org/presentationml/2006/main" preserve="1" userDrawn="1">
  <p:cSld name="2_Divider 2">
    <p:bg>
      <p:bgPr>
        <a:solidFill>
          <a:srgbClr val="025546"/>
        </a:solidFill>
        <a:effectLst/>
      </p:bgPr>
    </p:bg>
    <p:spTree>
      <p:nvGrpSpPr>
        <p:cNvPr id="1" name=""/>
        <p:cNvGrpSpPr/>
        <p:nvPr/>
      </p:nvGrpSpPr>
      <p:grpSpPr>
        <a:xfrm>
          <a:off x="0" y="0"/>
          <a:ext cx="0" cy="0"/>
          <a:chOff x="0" y="0"/>
          <a:chExt cx="0" cy="0"/>
        </a:xfrm>
      </p:grpSpPr>
      <p:sp>
        <p:nvSpPr>
          <p:cNvPr id="21" name="Freeform 20">
            <a:extLst>
              <a:ext uri="{FF2B5EF4-FFF2-40B4-BE49-F238E27FC236}">
                <a16:creationId xmlns:a16="http://schemas.microsoft.com/office/drawing/2014/main" id="{E0920EA3-B7C5-C677-3358-9D7C4067E0BF}"/>
              </a:ext>
            </a:extLst>
          </p:cNvPr>
          <p:cNvSpPr/>
          <p:nvPr userDrawn="1"/>
        </p:nvSpPr>
        <p:spPr>
          <a:xfrm rot="11029241">
            <a:off x="9604752" y="-103797"/>
            <a:ext cx="1201799" cy="1616319"/>
          </a:xfrm>
          <a:custGeom>
            <a:avLst/>
            <a:gdLst>
              <a:gd name="connsiteX0" fmla="*/ 617203 w 892595"/>
              <a:gd name="connsiteY0" fmla="*/ 352 h 1232362"/>
              <a:gd name="connsiteX1" fmla="*/ 720020 w 892595"/>
              <a:gd name="connsiteY1" fmla="*/ 15776 h 1232362"/>
              <a:gd name="connsiteX2" fmla="*/ 876819 w 892595"/>
              <a:gd name="connsiteY2" fmla="*/ 351203 h 1232362"/>
              <a:gd name="connsiteX3" fmla="*/ 557049 w 892595"/>
              <a:gd name="connsiteY3" fmla="*/ 1232362 h 1232362"/>
              <a:gd name="connsiteX4" fmla="*/ 0 w 892595"/>
              <a:gd name="connsiteY4" fmla="*/ 1232362 h 1232362"/>
              <a:gd name="connsiteX5" fmla="*/ 384593 w 892595"/>
              <a:gd name="connsiteY5" fmla="*/ 172575 h 1232362"/>
              <a:gd name="connsiteX6" fmla="*/ 617203 w 892595"/>
              <a:gd name="connsiteY6" fmla="*/ 352 h 1232362"/>
              <a:gd name="connsiteX0" fmla="*/ 617203 w 892595"/>
              <a:gd name="connsiteY0" fmla="*/ 352 h 1232362"/>
              <a:gd name="connsiteX1" fmla="*/ 720020 w 892595"/>
              <a:gd name="connsiteY1" fmla="*/ 15776 h 1232362"/>
              <a:gd name="connsiteX2" fmla="*/ 876819 w 892595"/>
              <a:gd name="connsiteY2" fmla="*/ 351203 h 1232362"/>
              <a:gd name="connsiteX3" fmla="*/ 606233 w 892595"/>
              <a:gd name="connsiteY3" fmla="*/ 1098861 h 1232362"/>
              <a:gd name="connsiteX4" fmla="*/ 0 w 892595"/>
              <a:gd name="connsiteY4" fmla="*/ 1232362 h 1232362"/>
              <a:gd name="connsiteX5" fmla="*/ 384593 w 892595"/>
              <a:gd name="connsiteY5" fmla="*/ 172575 h 1232362"/>
              <a:gd name="connsiteX6" fmla="*/ 617203 w 892595"/>
              <a:gd name="connsiteY6" fmla="*/ 352 h 1232362"/>
              <a:gd name="connsiteX0" fmla="*/ 568018 w 843410"/>
              <a:gd name="connsiteY0" fmla="*/ 352 h 1098861"/>
              <a:gd name="connsiteX1" fmla="*/ 670835 w 843410"/>
              <a:gd name="connsiteY1" fmla="*/ 15776 h 1098861"/>
              <a:gd name="connsiteX2" fmla="*/ 827634 w 843410"/>
              <a:gd name="connsiteY2" fmla="*/ 351203 h 1098861"/>
              <a:gd name="connsiteX3" fmla="*/ 557048 w 843410"/>
              <a:gd name="connsiteY3" fmla="*/ 1098861 h 1098861"/>
              <a:gd name="connsiteX4" fmla="*/ 0 w 843410"/>
              <a:gd name="connsiteY4" fmla="*/ 1098861 h 1098861"/>
              <a:gd name="connsiteX5" fmla="*/ 335408 w 843410"/>
              <a:gd name="connsiteY5" fmla="*/ 172575 h 1098861"/>
              <a:gd name="connsiteX6" fmla="*/ 568018 w 843410"/>
              <a:gd name="connsiteY6" fmla="*/ 352 h 1098861"/>
              <a:gd name="connsiteX0" fmla="*/ 590452 w 865844"/>
              <a:gd name="connsiteY0" fmla="*/ 352 h 1133340"/>
              <a:gd name="connsiteX1" fmla="*/ 693269 w 865844"/>
              <a:gd name="connsiteY1" fmla="*/ 15776 h 1133340"/>
              <a:gd name="connsiteX2" fmla="*/ 850068 w 865844"/>
              <a:gd name="connsiteY2" fmla="*/ 351203 h 1133340"/>
              <a:gd name="connsiteX3" fmla="*/ 579482 w 865844"/>
              <a:gd name="connsiteY3" fmla="*/ 1098861 h 1133340"/>
              <a:gd name="connsiteX4" fmla="*/ 0 w 865844"/>
              <a:gd name="connsiteY4" fmla="*/ 1133340 h 1133340"/>
              <a:gd name="connsiteX5" fmla="*/ 357842 w 865844"/>
              <a:gd name="connsiteY5" fmla="*/ 172575 h 1133340"/>
              <a:gd name="connsiteX6" fmla="*/ 590452 w 865844"/>
              <a:gd name="connsiteY6" fmla="*/ 352 h 1133340"/>
              <a:gd name="connsiteX0" fmla="*/ 611240 w 886632"/>
              <a:gd name="connsiteY0" fmla="*/ 352 h 1192445"/>
              <a:gd name="connsiteX1" fmla="*/ 714057 w 886632"/>
              <a:gd name="connsiteY1" fmla="*/ 15776 h 1192445"/>
              <a:gd name="connsiteX2" fmla="*/ 870856 w 886632"/>
              <a:gd name="connsiteY2" fmla="*/ 351203 h 1192445"/>
              <a:gd name="connsiteX3" fmla="*/ 600270 w 886632"/>
              <a:gd name="connsiteY3" fmla="*/ 1098861 h 1192445"/>
              <a:gd name="connsiteX4" fmla="*/ 0 w 886632"/>
              <a:gd name="connsiteY4" fmla="*/ 1192445 h 1192445"/>
              <a:gd name="connsiteX5" fmla="*/ 378630 w 886632"/>
              <a:gd name="connsiteY5" fmla="*/ 172575 h 1192445"/>
              <a:gd name="connsiteX6" fmla="*/ 611240 w 886632"/>
              <a:gd name="connsiteY6" fmla="*/ 352 h 1192445"/>
              <a:gd name="connsiteX0" fmla="*/ 611240 w 886632"/>
              <a:gd name="connsiteY0" fmla="*/ 352 h 1192445"/>
              <a:gd name="connsiteX1" fmla="*/ 714057 w 886632"/>
              <a:gd name="connsiteY1" fmla="*/ 15776 h 1192445"/>
              <a:gd name="connsiteX2" fmla="*/ 870856 w 886632"/>
              <a:gd name="connsiteY2" fmla="*/ 351203 h 1192445"/>
              <a:gd name="connsiteX3" fmla="*/ 580579 w 886632"/>
              <a:gd name="connsiteY3" fmla="*/ 1174383 h 1192445"/>
              <a:gd name="connsiteX4" fmla="*/ 0 w 886632"/>
              <a:gd name="connsiteY4" fmla="*/ 1192445 h 1192445"/>
              <a:gd name="connsiteX5" fmla="*/ 378630 w 886632"/>
              <a:gd name="connsiteY5" fmla="*/ 172575 h 1192445"/>
              <a:gd name="connsiteX6" fmla="*/ 611240 w 886632"/>
              <a:gd name="connsiteY6" fmla="*/ 352 h 1192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86632" h="1192445">
                <a:moveTo>
                  <a:pt x="611240" y="352"/>
                </a:moveTo>
                <a:cubicBezTo>
                  <a:pt x="645204" y="-1417"/>
                  <a:pt x="680076" y="3444"/>
                  <a:pt x="714057" y="15776"/>
                </a:cubicBezTo>
                <a:cubicBezTo>
                  <a:pt x="849981" y="65102"/>
                  <a:pt x="920183" y="215278"/>
                  <a:pt x="870856" y="351203"/>
                </a:cubicBezTo>
                <a:lnTo>
                  <a:pt x="580579" y="1174383"/>
                </a:lnTo>
                <a:lnTo>
                  <a:pt x="0" y="1192445"/>
                </a:lnTo>
                <a:cubicBezTo>
                  <a:pt x="111803" y="883683"/>
                  <a:pt x="266827" y="481337"/>
                  <a:pt x="378630" y="172575"/>
                </a:cubicBezTo>
                <a:cubicBezTo>
                  <a:pt x="415625" y="70632"/>
                  <a:pt x="509347" y="5657"/>
                  <a:pt x="611240" y="352"/>
                </a:cubicBezTo>
                <a:close/>
              </a:path>
            </a:pathLst>
          </a:custGeom>
          <a:solidFill>
            <a:srgbClr val="88CAC9"/>
          </a:solidFill>
          <a:ln>
            <a:noFill/>
          </a:ln>
        </p:spPr>
        <p:style>
          <a:lnRef idx="2">
            <a:schemeClr val="accent1">
              <a:shade val="15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2" name="Rounded Rectangle 21">
            <a:extLst>
              <a:ext uri="{FF2B5EF4-FFF2-40B4-BE49-F238E27FC236}">
                <a16:creationId xmlns:a16="http://schemas.microsoft.com/office/drawing/2014/main" id="{5E64A2A6-173B-1CE8-21BA-BA51CAAADA19}"/>
              </a:ext>
            </a:extLst>
          </p:cNvPr>
          <p:cNvSpPr/>
          <p:nvPr userDrawn="1"/>
        </p:nvSpPr>
        <p:spPr>
          <a:xfrm rot="1425981">
            <a:off x="9885603" y="932764"/>
            <a:ext cx="485329" cy="1498628"/>
          </a:xfrm>
          <a:prstGeom prst="roundRect">
            <a:avLst>
              <a:gd name="adj" fmla="val 50000"/>
            </a:avLst>
          </a:prstGeom>
          <a:noFill/>
          <a:ln w="25400">
            <a:solidFill>
              <a:srgbClr val="FED03D"/>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5" name="Graphic 14">
            <a:extLst>
              <a:ext uri="{FF2B5EF4-FFF2-40B4-BE49-F238E27FC236}">
                <a16:creationId xmlns:a16="http://schemas.microsoft.com/office/drawing/2014/main" id="{BEAA1002-D74B-E340-8633-D4E585D4412D}"/>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236050" y="6263247"/>
            <a:ext cx="1444258" cy="433278"/>
          </a:xfrm>
          <a:prstGeom prst="rect">
            <a:avLst/>
          </a:prstGeom>
        </p:spPr>
      </p:pic>
      <p:sp>
        <p:nvSpPr>
          <p:cNvPr id="5" name="Title 1">
            <a:extLst>
              <a:ext uri="{FF2B5EF4-FFF2-40B4-BE49-F238E27FC236}">
                <a16:creationId xmlns:a16="http://schemas.microsoft.com/office/drawing/2014/main" id="{19BAD56B-EE32-504B-B4A7-BBE747FA7EB6}"/>
              </a:ext>
            </a:extLst>
          </p:cNvPr>
          <p:cNvSpPr>
            <a:spLocks noGrp="1"/>
          </p:cNvSpPr>
          <p:nvPr>
            <p:ph type="title" hasCustomPrompt="1"/>
          </p:nvPr>
        </p:nvSpPr>
        <p:spPr>
          <a:xfrm>
            <a:off x="733130" y="1698659"/>
            <a:ext cx="8122771" cy="3385736"/>
          </a:xfrm>
        </p:spPr>
        <p:txBody>
          <a:bodyPr anchor="ctr" anchorCtr="0">
            <a:noAutofit/>
          </a:bodyPr>
          <a:lstStyle>
            <a:lvl1pPr>
              <a:defRPr sz="6000">
                <a:solidFill>
                  <a:schemeClr val="bg1"/>
                </a:solidFill>
              </a:defRPr>
            </a:lvl1pPr>
          </a:lstStyle>
          <a:p>
            <a:r>
              <a:rPr lang="en-US"/>
              <a:t>Section title goes here</a:t>
            </a:r>
          </a:p>
        </p:txBody>
      </p:sp>
      <p:sp>
        <p:nvSpPr>
          <p:cNvPr id="12" name="Rounded Rectangle 11">
            <a:extLst>
              <a:ext uri="{FF2B5EF4-FFF2-40B4-BE49-F238E27FC236}">
                <a16:creationId xmlns:a16="http://schemas.microsoft.com/office/drawing/2014/main" id="{CAF05E36-EE45-568D-4CC5-AA2111E22A6A}"/>
              </a:ext>
            </a:extLst>
          </p:cNvPr>
          <p:cNvSpPr/>
          <p:nvPr userDrawn="1"/>
        </p:nvSpPr>
        <p:spPr>
          <a:xfrm rot="1196740">
            <a:off x="10947015" y="5880529"/>
            <a:ext cx="474825" cy="1466194"/>
          </a:xfrm>
          <a:prstGeom prst="roundRect">
            <a:avLst>
              <a:gd name="adj" fmla="val 50000"/>
            </a:avLst>
          </a:prstGeom>
          <a:noFill/>
          <a:ln w="25400">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258043050"/>
      </p:ext>
    </p:extLst>
  </p:cSld>
  <p:clrMapOvr>
    <a:masterClrMapping/>
  </p:clrMapOvr>
</p:sldLayout>
</file>

<file path=ppt/slideLayouts/slideLayout307.xml><?xml version="1.0" encoding="utf-8"?>
<p:sldLayout xmlns:a="http://schemas.openxmlformats.org/drawingml/2006/main" xmlns:r="http://schemas.openxmlformats.org/officeDocument/2006/relationships" xmlns:p="http://schemas.openxmlformats.org/presentationml/2006/main" preserve="1" userDrawn="1">
  <p:cSld name="Divider 1">
    <p:spTree>
      <p:nvGrpSpPr>
        <p:cNvPr id="1" name=""/>
        <p:cNvGrpSpPr/>
        <p:nvPr/>
      </p:nvGrpSpPr>
      <p:grpSpPr>
        <a:xfrm>
          <a:off x="0" y="0"/>
          <a:ext cx="0" cy="0"/>
          <a:chOff x="0" y="0"/>
          <a:chExt cx="0" cy="0"/>
        </a:xfrm>
      </p:grpSpPr>
      <p:sp>
        <p:nvSpPr>
          <p:cNvPr id="11" name="Picture Placeholder 10">
            <a:extLst>
              <a:ext uri="{FF2B5EF4-FFF2-40B4-BE49-F238E27FC236}">
                <a16:creationId xmlns:a16="http://schemas.microsoft.com/office/drawing/2014/main" id="{46D2E8CF-9D0B-7744-831C-A8263B037AA8}"/>
              </a:ext>
            </a:extLst>
          </p:cNvPr>
          <p:cNvSpPr>
            <a:spLocks noGrp="1"/>
          </p:cNvSpPr>
          <p:nvPr>
            <p:ph type="pic" sz="quarter" idx="16" hasCustomPrompt="1"/>
          </p:nvPr>
        </p:nvSpPr>
        <p:spPr>
          <a:xfrm>
            <a:off x="304800" y="-7937"/>
            <a:ext cx="11887200" cy="6865938"/>
          </a:xfrm>
          <a:prstGeom prst="rect">
            <a:avLst/>
          </a:prstGeom>
          <a:solidFill>
            <a:schemeClr val="tx1">
              <a:lumMod val="75000"/>
              <a:lumOff val="25000"/>
            </a:schemeClr>
          </a:solidFill>
        </p:spPr>
        <p:txBody>
          <a:bodyPr anchor="ctr" anchorCtr="0"/>
          <a:lstStyle>
            <a:lvl1pPr marL="0" indent="0" algn="r">
              <a:buNone/>
              <a:defRPr>
                <a:solidFill>
                  <a:schemeClr val="bg1"/>
                </a:solidFill>
              </a:defRPr>
            </a:lvl1pPr>
          </a:lstStyle>
          <a:p>
            <a:r>
              <a:rPr lang="en-US"/>
              <a:t>Click to insert photo here</a:t>
            </a:r>
          </a:p>
        </p:txBody>
      </p:sp>
      <p:sp>
        <p:nvSpPr>
          <p:cNvPr id="13" name="Text Placeholder 17">
            <a:extLst>
              <a:ext uri="{FF2B5EF4-FFF2-40B4-BE49-F238E27FC236}">
                <a16:creationId xmlns:a16="http://schemas.microsoft.com/office/drawing/2014/main" id="{F3D56954-8C30-3C4A-B568-1C013ACF1A59}"/>
              </a:ext>
            </a:extLst>
          </p:cNvPr>
          <p:cNvSpPr>
            <a:spLocks noGrp="1"/>
          </p:cNvSpPr>
          <p:nvPr>
            <p:ph type="body" sz="quarter" idx="17" hasCustomPrompt="1"/>
          </p:nvPr>
        </p:nvSpPr>
        <p:spPr>
          <a:xfrm>
            <a:off x="-138954" y="-88168"/>
            <a:ext cx="8458199" cy="7089928"/>
          </a:xfrm>
          <a:custGeom>
            <a:avLst/>
            <a:gdLst>
              <a:gd name="connsiteX0" fmla="*/ 0 w 1761564"/>
              <a:gd name="connsiteY0" fmla="*/ 1899363 h 1899363"/>
              <a:gd name="connsiteX1" fmla="*/ 440391 w 1761564"/>
              <a:gd name="connsiteY1" fmla="*/ 0 h 1899363"/>
              <a:gd name="connsiteX2" fmla="*/ 1761564 w 1761564"/>
              <a:gd name="connsiteY2" fmla="*/ 0 h 1899363"/>
              <a:gd name="connsiteX3" fmla="*/ 1321173 w 1761564"/>
              <a:gd name="connsiteY3" fmla="*/ 1899363 h 1899363"/>
              <a:gd name="connsiteX4" fmla="*/ 0 w 1761564"/>
              <a:gd name="connsiteY4" fmla="*/ 1899363 h 1899363"/>
              <a:gd name="connsiteX0" fmla="*/ 0 w 8041341"/>
              <a:gd name="connsiteY0" fmla="*/ 1899363 h 1899363"/>
              <a:gd name="connsiteX1" fmla="*/ 440391 w 8041341"/>
              <a:gd name="connsiteY1" fmla="*/ 0 h 1899363"/>
              <a:gd name="connsiteX2" fmla="*/ 8041341 w 8041341"/>
              <a:gd name="connsiteY2" fmla="*/ 282388 h 1899363"/>
              <a:gd name="connsiteX3" fmla="*/ 1321173 w 8041341"/>
              <a:gd name="connsiteY3" fmla="*/ 1899363 h 1899363"/>
              <a:gd name="connsiteX4" fmla="*/ 0 w 8041341"/>
              <a:gd name="connsiteY4" fmla="*/ 1899363 h 1899363"/>
              <a:gd name="connsiteX0" fmla="*/ 433667 w 8475008"/>
              <a:gd name="connsiteY0" fmla="*/ 1670763 h 1670763"/>
              <a:gd name="connsiteX1" fmla="*/ 0 w 8475008"/>
              <a:gd name="connsiteY1" fmla="*/ 0 h 1670763"/>
              <a:gd name="connsiteX2" fmla="*/ 8475008 w 8475008"/>
              <a:gd name="connsiteY2" fmla="*/ 53788 h 1670763"/>
              <a:gd name="connsiteX3" fmla="*/ 1754840 w 8475008"/>
              <a:gd name="connsiteY3" fmla="*/ 1670763 h 1670763"/>
              <a:gd name="connsiteX4" fmla="*/ 433667 w 8475008"/>
              <a:gd name="connsiteY4" fmla="*/ 1670763 h 1670763"/>
              <a:gd name="connsiteX0" fmla="*/ 433667 w 8475008"/>
              <a:gd name="connsiteY0" fmla="*/ 1670763 h 7210951"/>
              <a:gd name="connsiteX1" fmla="*/ 0 w 8475008"/>
              <a:gd name="connsiteY1" fmla="*/ 0 h 7210951"/>
              <a:gd name="connsiteX2" fmla="*/ 8475008 w 8475008"/>
              <a:gd name="connsiteY2" fmla="*/ 53788 h 7210951"/>
              <a:gd name="connsiteX3" fmla="*/ 5197287 w 8475008"/>
              <a:gd name="connsiteY3" fmla="*/ 7210951 h 7210951"/>
              <a:gd name="connsiteX4" fmla="*/ 433667 w 8475008"/>
              <a:gd name="connsiteY4" fmla="*/ 1670763 h 7210951"/>
              <a:gd name="connsiteX0" fmla="*/ 433667 w 7937125"/>
              <a:gd name="connsiteY0" fmla="*/ 1670763 h 7210951"/>
              <a:gd name="connsiteX1" fmla="*/ 0 w 7937125"/>
              <a:gd name="connsiteY1" fmla="*/ 0 h 7210951"/>
              <a:gd name="connsiteX2" fmla="*/ 7937125 w 7937125"/>
              <a:gd name="connsiteY2" fmla="*/ 53788 h 7210951"/>
              <a:gd name="connsiteX3" fmla="*/ 5197287 w 7937125"/>
              <a:gd name="connsiteY3" fmla="*/ 7210951 h 7210951"/>
              <a:gd name="connsiteX4" fmla="*/ 433667 w 7937125"/>
              <a:gd name="connsiteY4" fmla="*/ 1670763 h 7210951"/>
              <a:gd name="connsiteX0" fmla="*/ 433667 w 8448113"/>
              <a:gd name="connsiteY0" fmla="*/ 1670763 h 7210951"/>
              <a:gd name="connsiteX1" fmla="*/ 0 w 8448113"/>
              <a:gd name="connsiteY1" fmla="*/ 0 h 7210951"/>
              <a:gd name="connsiteX2" fmla="*/ 8448113 w 8448113"/>
              <a:gd name="connsiteY2" fmla="*/ 67235 h 7210951"/>
              <a:gd name="connsiteX3" fmla="*/ 5197287 w 8448113"/>
              <a:gd name="connsiteY3" fmla="*/ 7210951 h 7210951"/>
              <a:gd name="connsiteX4" fmla="*/ 433667 w 8448113"/>
              <a:gd name="connsiteY4" fmla="*/ 1670763 h 7210951"/>
              <a:gd name="connsiteX0" fmla="*/ 0 w 8458199"/>
              <a:gd name="connsiteY0" fmla="*/ 7036139 h 7210951"/>
              <a:gd name="connsiteX1" fmla="*/ 10086 w 8458199"/>
              <a:gd name="connsiteY1" fmla="*/ 0 h 7210951"/>
              <a:gd name="connsiteX2" fmla="*/ 8458199 w 8458199"/>
              <a:gd name="connsiteY2" fmla="*/ 67235 h 7210951"/>
              <a:gd name="connsiteX3" fmla="*/ 5207373 w 8458199"/>
              <a:gd name="connsiteY3" fmla="*/ 7210951 h 7210951"/>
              <a:gd name="connsiteX4" fmla="*/ 0 w 8458199"/>
              <a:gd name="connsiteY4" fmla="*/ 7036139 h 7210951"/>
              <a:gd name="connsiteX0" fmla="*/ 0 w 8458199"/>
              <a:gd name="connsiteY0" fmla="*/ 7036139 h 7089928"/>
              <a:gd name="connsiteX1" fmla="*/ 10086 w 8458199"/>
              <a:gd name="connsiteY1" fmla="*/ 0 h 7089928"/>
              <a:gd name="connsiteX2" fmla="*/ 8458199 w 8458199"/>
              <a:gd name="connsiteY2" fmla="*/ 67235 h 7089928"/>
              <a:gd name="connsiteX3" fmla="*/ 4494679 w 8458199"/>
              <a:gd name="connsiteY3" fmla="*/ 7089928 h 7089928"/>
              <a:gd name="connsiteX4" fmla="*/ 0 w 8458199"/>
              <a:gd name="connsiteY4" fmla="*/ 7036139 h 7089928"/>
              <a:gd name="connsiteX0" fmla="*/ 0 w 8458199"/>
              <a:gd name="connsiteY0" fmla="*/ 7036139 h 7089928"/>
              <a:gd name="connsiteX1" fmla="*/ 10086 w 8458199"/>
              <a:gd name="connsiteY1" fmla="*/ 0 h 7089928"/>
              <a:gd name="connsiteX2" fmla="*/ 8458199 w 8458199"/>
              <a:gd name="connsiteY2" fmla="*/ 67235 h 7089928"/>
              <a:gd name="connsiteX3" fmla="*/ 5288055 w 8458199"/>
              <a:gd name="connsiteY3" fmla="*/ 7089928 h 7089928"/>
              <a:gd name="connsiteX4" fmla="*/ 0 w 8458199"/>
              <a:gd name="connsiteY4" fmla="*/ 7036139 h 70899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58199" h="7089928">
                <a:moveTo>
                  <a:pt x="0" y="7036139"/>
                </a:moveTo>
                <a:lnTo>
                  <a:pt x="10086" y="0"/>
                </a:lnTo>
                <a:lnTo>
                  <a:pt x="8458199" y="67235"/>
                </a:lnTo>
                <a:lnTo>
                  <a:pt x="5288055" y="7089928"/>
                </a:lnTo>
                <a:lnTo>
                  <a:pt x="0" y="7036139"/>
                </a:lnTo>
                <a:close/>
              </a:path>
            </a:pathLst>
          </a:custGeom>
          <a:solidFill>
            <a:schemeClr val="accent1"/>
          </a:solidFill>
        </p:spPr>
        <p:txBody>
          <a:bodyPr wrap="square">
            <a:noAutofit/>
          </a:bodyPr>
          <a:lstStyle>
            <a:lvl1pPr marL="0" indent="0">
              <a:buNone/>
              <a:defRPr/>
            </a:lvl1pPr>
          </a:lstStyle>
          <a:p>
            <a:pPr lvl="0"/>
            <a:r>
              <a:rPr lang="en-US"/>
              <a:t> </a:t>
            </a:r>
          </a:p>
        </p:txBody>
      </p:sp>
      <p:sp>
        <p:nvSpPr>
          <p:cNvPr id="2" name="Title 1">
            <a:extLst>
              <a:ext uri="{FF2B5EF4-FFF2-40B4-BE49-F238E27FC236}">
                <a16:creationId xmlns:a16="http://schemas.microsoft.com/office/drawing/2014/main" id="{B025FC24-ABDC-5946-A5A6-5BA22D03B50F}"/>
              </a:ext>
            </a:extLst>
          </p:cNvPr>
          <p:cNvSpPr>
            <a:spLocks noGrp="1"/>
          </p:cNvSpPr>
          <p:nvPr>
            <p:ph type="title" hasCustomPrompt="1"/>
          </p:nvPr>
        </p:nvSpPr>
        <p:spPr>
          <a:xfrm>
            <a:off x="304800" y="1930056"/>
            <a:ext cx="5791200" cy="3053479"/>
          </a:xfrm>
        </p:spPr>
        <p:txBody>
          <a:bodyPr anchor="ctr" anchorCtr="0">
            <a:noAutofit/>
          </a:bodyPr>
          <a:lstStyle>
            <a:lvl1pPr>
              <a:defRPr sz="5000"/>
            </a:lvl1pPr>
          </a:lstStyle>
          <a:p>
            <a:r>
              <a:rPr lang="en-US"/>
              <a:t>Section title goes here and here</a:t>
            </a:r>
          </a:p>
        </p:txBody>
      </p:sp>
      <p:pic>
        <p:nvPicPr>
          <p:cNvPr id="17" name="Graphic 16">
            <a:extLst>
              <a:ext uri="{FF2B5EF4-FFF2-40B4-BE49-F238E27FC236}">
                <a16:creationId xmlns:a16="http://schemas.microsoft.com/office/drawing/2014/main" id="{FB577416-A7F2-C342-9306-B290284D02BC}"/>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236050" y="6263247"/>
            <a:ext cx="1444258" cy="433278"/>
          </a:xfrm>
          <a:prstGeom prst="rect">
            <a:avLst/>
          </a:prstGeom>
        </p:spPr>
      </p:pic>
    </p:spTree>
    <p:extLst>
      <p:ext uri="{BB962C8B-B14F-4D97-AF65-F5344CB8AC3E}">
        <p14:creationId xmlns:p14="http://schemas.microsoft.com/office/powerpoint/2010/main" val="1966175112"/>
      </p:ext>
    </p:extLst>
  </p:cSld>
  <p:clrMapOvr>
    <a:masterClrMapping/>
  </p:clrMapOvr>
</p:sldLayout>
</file>

<file path=ppt/slideLayouts/slideLayout308.xml><?xml version="1.0" encoding="utf-8"?>
<p:sldLayout xmlns:a="http://schemas.openxmlformats.org/drawingml/2006/main" xmlns:r="http://schemas.openxmlformats.org/officeDocument/2006/relationships" xmlns:p="http://schemas.openxmlformats.org/presentationml/2006/main" preserve="1" userDrawn="1">
  <p:cSld name="1_Divider 1">
    <p:spTree>
      <p:nvGrpSpPr>
        <p:cNvPr id="1" name=""/>
        <p:cNvGrpSpPr/>
        <p:nvPr/>
      </p:nvGrpSpPr>
      <p:grpSpPr>
        <a:xfrm>
          <a:off x="0" y="0"/>
          <a:ext cx="0" cy="0"/>
          <a:chOff x="0" y="0"/>
          <a:chExt cx="0" cy="0"/>
        </a:xfrm>
      </p:grpSpPr>
      <p:sp>
        <p:nvSpPr>
          <p:cNvPr id="11" name="Picture Placeholder 10">
            <a:extLst>
              <a:ext uri="{FF2B5EF4-FFF2-40B4-BE49-F238E27FC236}">
                <a16:creationId xmlns:a16="http://schemas.microsoft.com/office/drawing/2014/main" id="{46D2E8CF-9D0B-7744-831C-A8263B037AA8}"/>
              </a:ext>
            </a:extLst>
          </p:cNvPr>
          <p:cNvSpPr>
            <a:spLocks noGrp="1"/>
          </p:cNvSpPr>
          <p:nvPr>
            <p:ph type="pic" sz="quarter" idx="16" hasCustomPrompt="1"/>
          </p:nvPr>
        </p:nvSpPr>
        <p:spPr>
          <a:xfrm>
            <a:off x="304800" y="-7937"/>
            <a:ext cx="11887200" cy="6865938"/>
          </a:xfrm>
          <a:prstGeom prst="rect">
            <a:avLst/>
          </a:prstGeom>
          <a:solidFill>
            <a:schemeClr val="tx1">
              <a:lumMod val="75000"/>
              <a:lumOff val="25000"/>
            </a:schemeClr>
          </a:solidFill>
        </p:spPr>
        <p:txBody>
          <a:bodyPr anchor="ctr" anchorCtr="0"/>
          <a:lstStyle>
            <a:lvl1pPr marL="0" indent="0" algn="r">
              <a:buNone/>
              <a:defRPr>
                <a:solidFill>
                  <a:schemeClr val="bg1"/>
                </a:solidFill>
              </a:defRPr>
            </a:lvl1pPr>
          </a:lstStyle>
          <a:p>
            <a:r>
              <a:rPr lang="en-US"/>
              <a:t>Click to insert photo here</a:t>
            </a:r>
          </a:p>
        </p:txBody>
      </p:sp>
      <p:sp>
        <p:nvSpPr>
          <p:cNvPr id="13" name="Text Placeholder 17">
            <a:extLst>
              <a:ext uri="{FF2B5EF4-FFF2-40B4-BE49-F238E27FC236}">
                <a16:creationId xmlns:a16="http://schemas.microsoft.com/office/drawing/2014/main" id="{F3D56954-8C30-3C4A-B568-1C013ACF1A59}"/>
              </a:ext>
            </a:extLst>
          </p:cNvPr>
          <p:cNvSpPr>
            <a:spLocks noGrp="1"/>
          </p:cNvSpPr>
          <p:nvPr>
            <p:ph type="body" sz="quarter" idx="17" hasCustomPrompt="1"/>
          </p:nvPr>
        </p:nvSpPr>
        <p:spPr>
          <a:xfrm>
            <a:off x="-138954" y="-88168"/>
            <a:ext cx="8458199" cy="7089928"/>
          </a:xfrm>
          <a:custGeom>
            <a:avLst/>
            <a:gdLst>
              <a:gd name="connsiteX0" fmla="*/ 0 w 1761564"/>
              <a:gd name="connsiteY0" fmla="*/ 1899363 h 1899363"/>
              <a:gd name="connsiteX1" fmla="*/ 440391 w 1761564"/>
              <a:gd name="connsiteY1" fmla="*/ 0 h 1899363"/>
              <a:gd name="connsiteX2" fmla="*/ 1761564 w 1761564"/>
              <a:gd name="connsiteY2" fmla="*/ 0 h 1899363"/>
              <a:gd name="connsiteX3" fmla="*/ 1321173 w 1761564"/>
              <a:gd name="connsiteY3" fmla="*/ 1899363 h 1899363"/>
              <a:gd name="connsiteX4" fmla="*/ 0 w 1761564"/>
              <a:gd name="connsiteY4" fmla="*/ 1899363 h 1899363"/>
              <a:gd name="connsiteX0" fmla="*/ 0 w 8041341"/>
              <a:gd name="connsiteY0" fmla="*/ 1899363 h 1899363"/>
              <a:gd name="connsiteX1" fmla="*/ 440391 w 8041341"/>
              <a:gd name="connsiteY1" fmla="*/ 0 h 1899363"/>
              <a:gd name="connsiteX2" fmla="*/ 8041341 w 8041341"/>
              <a:gd name="connsiteY2" fmla="*/ 282388 h 1899363"/>
              <a:gd name="connsiteX3" fmla="*/ 1321173 w 8041341"/>
              <a:gd name="connsiteY3" fmla="*/ 1899363 h 1899363"/>
              <a:gd name="connsiteX4" fmla="*/ 0 w 8041341"/>
              <a:gd name="connsiteY4" fmla="*/ 1899363 h 1899363"/>
              <a:gd name="connsiteX0" fmla="*/ 433667 w 8475008"/>
              <a:gd name="connsiteY0" fmla="*/ 1670763 h 1670763"/>
              <a:gd name="connsiteX1" fmla="*/ 0 w 8475008"/>
              <a:gd name="connsiteY1" fmla="*/ 0 h 1670763"/>
              <a:gd name="connsiteX2" fmla="*/ 8475008 w 8475008"/>
              <a:gd name="connsiteY2" fmla="*/ 53788 h 1670763"/>
              <a:gd name="connsiteX3" fmla="*/ 1754840 w 8475008"/>
              <a:gd name="connsiteY3" fmla="*/ 1670763 h 1670763"/>
              <a:gd name="connsiteX4" fmla="*/ 433667 w 8475008"/>
              <a:gd name="connsiteY4" fmla="*/ 1670763 h 1670763"/>
              <a:gd name="connsiteX0" fmla="*/ 433667 w 8475008"/>
              <a:gd name="connsiteY0" fmla="*/ 1670763 h 7210951"/>
              <a:gd name="connsiteX1" fmla="*/ 0 w 8475008"/>
              <a:gd name="connsiteY1" fmla="*/ 0 h 7210951"/>
              <a:gd name="connsiteX2" fmla="*/ 8475008 w 8475008"/>
              <a:gd name="connsiteY2" fmla="*/ 53788 h 7210951"/>
              <a:gd name="connsiteX3" fmla="*/ 5197287 w 8475008"/>
              <a:gd name="connsiteY3" fmla="*/ 7210951 h 7210951"/>
              <a:gd name="connsiteX4" fmla="*/ 433667 w 8475008"/>
              <a:gd name="connsiteY4" fmla="*/ 1670763 h 7210951"/>
              <a:gd name="connsiteX0" fmla="*/ 433667 w 7937125"/>
              <a:gd name="connsiteY0" fmla="*/ 1670763 h 7210951"/>
              <a:gd name="connsiteX1" fmla="*/ 0 w 7937125"/>
              <a:gd name="connsiteY1" fmla="*/ 0 h 7210951"/>
              <a:gd name="connsiteX2" fmla="*/ 7937125 w 7937125"/>
              <a:gd name="connsiteY2" fmla="*/ 53788 h 7210951"/>
              <a:gd name="connsiteX3" fmla="*/ 5197287 w 7937125"/>
              <a:gd name="connsiteY3" fmla="*/ 7210951 h 7210951"/>
              <a:gd name="connsiteX4" fmla="*/ 433667 w 7937125"/>
              <a:gd name="connsiteY4" fmla="*/ 1670763 h 7210951"/>
              <a:gd name="connsiteX0" fmla="*/ 433667 w 8448113"/>
              <a:gd name="connsiteY0" fmla="*/ 1670763 h 7210951"/>
              <a:gd name="connsiteX1" fmla="*/ 0 w 8448113"/>
              <a:gd name="connsiteY1" fmla="*/ 0 h 7210951"/>
              <a:gd name="connsiteX2" fmla="*/ 8448113 w 8448113"/>
              <a:gd name="connsiteY2" fmla="*/ 67235 h 7210951"/>
              <a:gd name="connsiteX3" fmla="*/ 5197287 w 8448113"/>
              <a:gd name="connsiteY3" fmla="*/ 7210951 h 7210951"/>
              <a:gd name="connsiteX4" fmla="*/ 433667 w 8448113"/>
              <a:gd name="connsiteY4" fmla="*/ 1670763 h 7210951"/>
              <a:gd name="connsiteX0" fmla="*/ 0 w 8458199"/>
              <a:gd name="connsiteY0" fmla="*/ 7036139 h 7210951"/>
              <a:gd name="connsiteX1" fmla="*/ 10086 w 8458199"/>
              <a:gd name="connsiteY1" fmla="*/ 0 h 7210951"/>
              <a:gd name="connsiteX2" fmla="*/ 8458199 w 8458199"/>
              <a:gd name="connsiteY2" fmla="*/ 67235 h 7210951"/>
              <a:gd name="connsiteX3" fmla="*/ 5207373 w 8458199"/>
              <a:gd name="connsiteY3" fmla="*/ 7210951 h 7210951"/>
              <a:gd name="connsiteX4" fmla="*/ 0 w 8458199"/>
              <a:gd name="connsiteY4" fmla="*/ 7036139 h 7210951"/>
              <a:gd name="connsiteX0" fmla="*/ 0 w 8458199"/>
              <a:gd name="connsiteY0" fmla="*/ 7036139 h 7089928"/>
              <a:gd name="connsiteX1" fmla="*/ 10086 w 8458199"/>
              <a:gd name="connsiteY1" fmla="*/ 0 h 7089928"/>
              <a:gd name="connsiteX2" fmla="*/ 8458199 w 8458199"/>
              <a:gd name="connsiteY2" fmla="*/ 67235 h 7089928"/>
              <a:gd name="connsiteX3" fmla="*/ 4494679 w 8458199"/>
              <a:gd name="connsiteY3" fmla="*/ 7089928 h 7089928"/>
              <a:gd name="connsiteX4" fmla="*/ 0 w 8458199"/>
              <a:gd name="connsiteY4" fmla="*/ 7036139 h 7089928"/>
              <a:gd name="connsiteX0" fmla="*/ 0 w 8458199"/>
              <a:gd name="connsiteY0" fmla="*/ 7036139 h 7089928"/>
              <a:gd name="connsiteX1" fmla="*/ 10086 w 8458199"/>
              <a:gd name="connsiteY1" fmla="*/ 0 h 7089928"/>
              <a:gd name="connsiteX2" fmla="*/ 8458199 w 8458199"/>
              <a:gd name="connsiteY2" fmla="*/ 67235 h 7089928"/>
              <a:gd name="connsiteX3" fmla="*/ 5288055 w 8458199"/>
              <a:gd name="connsiteY3" fmla="*/ 7089928 h 7089928"/>
              <a:gd name="connsiteX4" fmla="*/ 0 w 8458199"/>
              <a:gd name="connsiteY4" fmla="*/ 7036139 h 70899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58199" h="7089928">
                <a:moveTo>
                  <a:pt x="0" y="7036139"/>
                </a:moveTo>
                <a:lnTo>
                  <a:pt x="10086" y="0"/>
                </a:lnTo>
                <a:lnTo>
                  <a:pt x="8458199" y="67235"/>
                </a:lnTo>
                <a:lnTo>
                  <a:pt x="5288055" y="7089928"/>
                </a:lnTo>
                <a:lnTo>
                  <a:pt x="0" y="7036139"/>
                </a:lnTo>
                <a:close/>
              </a:path>
            </a:pathLst>
          </a:custGeom>
          <a:solidFill>
            <a:schemeClr val="accent4"/>
          </a:solidFill>
        </p:spPr>
        <p:txBody>
          <a:bodyPr wrap="square">
            <a:noAutofit/>
          </a:bodyPr>
          <a:lstStyle>
            <a:lvl1pPr marL="0" indent="0">
              <a:buNone/>
              <a:defRPr/>
            </a:lvl1pPr>
          </a:lstStyle>
          <a:p>
            <a:pPr lvl="0"/>
            <a:r>
              <a:rPr lang="en-US"/>
              <a:t> </a:t>
            </a:r>
          </a:p>
        </p:txBody>
      </p:sp>
      <p:sp>
        <p:nvSpPr>
          <p:cNvPr id="2" name="Title 1">
            <a:extLst>
              <a:ext uri="{FF2B5EF4-FFF2-40B4-BE49-F238E27FC236}">
                <a16:creationId xmlns:a16="http://schemas.microsoft.com/office/drawing/2014/main" id="{B025FC24-ABDC-5946-A5A6-5BA22D03B50F}"/>
              </a:ext>
            </a:extLst>
          </p:cNvPr>
          <p:cNvSpPr>
            <a:spLocks noGrp="1"/>
          </p:cNvSpPr>
          <p:nvPr>
            <p:ph type="title" hasCustomPrompt="1"/>
          </p:nvPr>
        </p:nvSpPr>
        <p:spPr>
          <a:xfrm>
            <a:off x="304800" y="1930056"/>
            <a:ext cx="5791200" cy="3053479"/>
          </a:xfrm>
        </p:spPr>
        <p:txBody>
          <a:bodyPr anchor="ctr" anchorCtr="0">
            <a:noAutofit/>
          </a:bodyPr>
          <a:lstStyle>
            <a:lvl1pPr>
              <a:defRPr sz="5000">
                <a:solidFill>
                  <a:schemeClr val="bg1"/>
                </a:solidFill>
              </a:defRPr>
            </a:lvl1pPr>
          </a:lstStyle>
          <a:p>
            <a:r>
              <a:rPr lang="en-US"/>
              <a:t>Section title goes here and here</a:t>
            </a:r>
          </a:p>
        </p:txBody>
      </p:sp>
      <p:pic>
        <p:nvPicPr>
          <p:cNvPr id="17" name="Graphic 16">
            <a:extLst>
              <a:ext uri="{FF2B5EF4-FFF2-40B4-BE49-F238E27FC236}">
                <a16:creationId xmlns:a16="http://schemas.microsoft.com/office/drawing/2014/main" id="{FB577416-A7F2-C342-9306-B290284D02BC}"/>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236050" y="6263247"/>
            <a:ext cx="1444258" cy="433278"/>
          </a:xfrm>
          <a:prstGeom prst="rect">
            <a:avLst/>
          </a:prstGeom>
        </p:spPr>
      </p:pic>
    </p:spTree>
    <p:extLst>
      <p:ext uri="{BB962C8B-B14F-4D97-AF65-F5344CB8AC3E}">
        <p14:creationId xmlns:p14="http://schemas.microsoft.com/office/powerpoint/2010/main" val="2685348953"/>
      </p:ext>
    </p:extLst>
  </p:cSld>
  <p:clrMapOvr>
    <a:masterClrMapping/>
  </p:clrMapOvr>
</p:sldLayout>
</file>

<file path=ppt/slideLayouts/slideLayout309.xml><?xml version="1.0" encoding="utf-8"?>
<p:sldLayout xmlns:a="http://schemas.openxmlformats.org/drawingml/2006/main" xmlns:r="http://schemas.openxmlformats.org/officeDocument/2006/relationships" xmlns:p="http://schemas.openxmlformats.org/presentationml/2006/main" preserve="1" userDrawn="1">
  <p:cSld name="1_Title Only">
    <p:spTree>
      <p:nvGrpSpPr>
        <p:cNvPr id="1" name=""/>
        <p:cNvGrpSpPr/>
        <p:nvPr/>
      </p:nvGrpSpPr>
      <p:grpSpPr>
        <a:xfrm>
          <a:off x="0" y="0"/>
          <a:ext cx="0" cy="0"/>
          <a:chOff x="0" y="0"/>
          <a:chExt cx="0" cy="0"/>
        </a:xfrm>
      </p:grpSpPr>
      <p:pic>
        <p:nvPicPr>
          <p:cNvPr id="6" name="Graphic 5">
            <a:extLst>
              <a:ext uri="{FF2B5EF4-FFF2-40B4-BE49-F238E27FC236}">
                <a16:creationId xmlns:a16="http://schemas.microsoft.com/office/drawing/2014/main" id="{0BB32D34-A693-824F-9F28-DB252DB956BA}"/>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222250" y="6256962"/>
            <a:ext cx="1463040" cy="438912"/>
          </a:xfrm>
          <a:prstGeom prst="rect">
            <a:avLst/>
          </a:prstGeom>
        </p:spPr>
      </p:pic>
      <p:sp>
        <p:nvSpPr>
          <p:cNvPr id="7" name="Title 1">
            <a:extLst>
              <a:ext uri="{FF2B5EF4-FFF2-40B4-BE49-F238E27FC236}">
                <a16:creationId xmlns:a16="http://schemas.microsoft.com/office/drawing/2014/main" id="{9A60CD46-EEB8-3D4A-BAC3-3960E6FEBB8E}"/>
              </a:ext>
            </a:extLst>
          </p:cNvPr>
          <p:cNvSpPr>
            <a:spLocks noGrp="1"/>
          </p:cNvSpPr>
          <p:nvPr>
            <p:ph type="title" hasCustomPrompt="1"/>
          </p:nvPr>
        </p:nvSpPr>
        <p:spPr>
          <a:xfrm>
            <a:off x="318247" y="329453"/>
            <a:ext cx="10515600" cy="607595"/>
          </a:xfrm>
        </p:spPr>
        <p:txBody>
          <a:bodyPr/>
          <a:lstStyle>
            <a:lvl1pPr>
              <a:defRPr b="1" i="0">
                <a:latin typeface="Inter" panose="02000503000000020004" pitchFamily="2" charset="0"/>
                <a:ea typeface="Inter" panose="02000503000000020004" pitchFamily="2" charset="0"/>
                <a:cs typeface="Inter" panose="02000503000000020004" pitchFamily="2" charset="0"/>
              </a:defRPr>
            </a:lvl1pPr>
          </a:lstStyle>
          <a:p>
            <a:r>
              <a:rPr lang="en-US"/>
              <a:t>Click to edit slide title</a:t>
            </a:r>
          </a:p>
        </p:txBody>
      </p:sp>
      <p:sp>
        <p:nvSpPr>
          <p:cNvPr id="4" name="Freeform 3">
            <a:extLst>
              <a:ext uri="{FF2B5EF4-FFF2-40B4-BE49-F238E27FC236}">
                <a16:creationId xmlns:a16="http://schemas.microsoft.com/office/drawing/2014/main" id="{EAB7D793-B804-BE4F-9E49-6C0DEA758966}"/>
              </a:ext>
            </a:extLst>
          </p:cNvPr>
          <p:cNvSpPr/>
          <p:nvPr userDrawn="1"/>
        </p:nvSpPr>
        <p:spPr>
          <a:xfrm rot="1450454">
            <a:off x="10534409" y="5436915"/>
            <a:ext cx="1028792" cy="1802670"/>
          </a:xfrm>
          <a:custGeom>
            <a:avLst/>
            <a:gdLst>
              <a:gd name="connsiteX0" fmla="*/ 314170 w 1028792"/>
              <a:gd name="connsiteY0" fmla="*/ 40424 h 1802670"/>
              <a:gd name="connsiteX1" fmla="*/ 514396 w 1028792"/>
              <a:gd name="connsiteY1" fmla="*/ 0 h 1802670"/>
              <a:gd name="connsiteX2" fmla="*/ 1028792 w 1028792"/>
              <a:gd name="connsiteY2" fmla="*/ 514396 h 1802670"/>
              <a:gd name="connsiteX3" fmla="*/ 1028791 w 1028792"/>
              <a:gd name="connsiteY3" fmla="*/ 1340869 h 1802670"/>
              <a:gd name="connsiteX4" fmla="*/ 0 w 1028792"/>
              <a:gd name="connsiteY4" fmla="*/ 1802670 h 1802670"/>
              <a:gd name="connsiteX5" fmla="*/ 0 w 1028792"/>
              <a:gd name="connsiteY5" fmla="*/ 514396 h 1802670"/>
              <a:gd name="connsiteX6" fmla="*/ 314170 w 1028792"/>
              <a:gd name="connsiteY6" fmla="*/ 40424 h 1802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28792" h="1802670">
                <a:moveTo>
                  <a:pt x="314170" y="40424"/>
                </a:moveTo>
                <a:cubicBezTo>
                  <a:pt x="375711" y="14394"/>
                  <a:pt x="443373" y="0"/>
                  <a:pt x="514396" y="0"/>
                </a:cubicBezTo>
                <a:cubicBezTo>
                  <a:pt x="798489" y="0"/>
                  <a:pt x="1028792" y="230303"/>
                  <a:pt x="1028792" y="514396"/>
                </a:cubicBezTo>
                <a:lnTo>
                  <a:pt x="1028791" y="1340869"/>
                </a:lnTo>
                <a:lnTo>
                  <a:pt x="0" y="1802670"/>
                </a:lnTo>
                <a:lnTo>
                  <a:pt x="0" y="514396"/>
                </a:lnTo>
                <a:cubicBezTo>
                  <a:pt x="0" y="301326"/>
                  <a:pt x="129545" y="118513"/>
                  <a:pt x="314170" y="40424"/>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2489" b="0" i="0" u="none" strike="noStrike" kern="0" cap="none" spc="0" normalizeH="0" baseline="0" noProof="0">
              <a:ln>
                <a:noFill/>
              </a:ln>
              <a:solidFill>
                <a:srgbClr val="FFFFFF"/>
              </a:solidFill>
              <a:effectLst/>
              <a:uLnTx/>
              <a:uFillTx/>
              <a:latin typeface="Arial"/>
              <a:ea typeface="+mn-ea"/>
              <a:cs typeface="+mn-cs"/>
              <a:sym typeface="Arial"/>
            </a:endParaRPr>
          </a:p>
        </p:txBody>
      </p:sp>
      <p:sp>
        <p:nvSpPr>
          <p:cNvPr id="5" name="Freeform 4">
            <a:extLst>
              <a:ext uri="{FF2B5EF4-FFF2-40B4-BE49-F238E27FC236}">
                <a16:creationId xmlns:a16="http://schemas.microsoft.com/office/drawing/2014/main" id="{71F18BAD-12FF-1141-9A64-A30235CD2FF2}"/>
              </a:ext>
            </a:extLst>
          </p:cNvPr>
          <p:cNvSpPr/>
          <p:nvPr userDrawn="1"/>
        </p:nvSpPr>
        <p:spPr>
          <a:xfrm rot="1471785">
            <a:off x="9943305" y="5882134"/>
            <a:ext cx="814948" cy="1273112"/>
          </a:xfrm>
          <a:custGeom>
            <a:avLst/>
            <a:gdLst>
              <a:gd name="connsiteX0" fmla="*/ 248867 w 814948"/>
              <a:gd name="connsiteY0" fmla="*/ 32021 h 1273112"/>
              <a:gd name="connsiteX1" fmla="*/ 407474 w 814948"/>
              <a:gd name="connsiteY1" fmla="*/ 0 h 1273112"/>
              <a:gd name="connsiteX2" fmla="*/ 814948 w 814948"/>
              <a:gd name="connsiteY2" fmla="*/ 407474 h 1273112"/>
              <a:gd name="connsiteX3" fmla="*/ 814948 w 814948"/>
              <a:gd name="connsiteY3" fmla="*/ 901208 h 1273112"/>
              <a:gd name="connsiteX4" fmla="*/ 0 w 814948"/>
              <a:gd name="connsiteY4" fmla="*/ 1273112 h 1273112"/>
              <a:gd name="connsiteX5" fmla="*/ 0 w 814948"/>
              <a:gd name="connsiteY5" fmla="*/ 407474 h 1273112"/>
              <a:gd name="connsiteX6" fmla="*/ 248867 w 814948"/>
              <a:gd name="connsiteY6" fmla="*/ 32021 h 1273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4948" h="1273112">
                <a:moveTo>
                  <a:pt x="248867" y="32021"/>
                </a:moveTo>
                <a:cubicBezTo>
                  <a:pt x="297616" y="11402"/>
                  <a:pt x="351214" y="0"/>
                  <a:pt x="407474" y="0"/>
                </a:cubicBezTo>
                <a:cubicBezTo>
                  <a:pt x="632516" y="0"/>
                  <a:pt x="814948" y="182432"/>
                  <a:pt x="814948" y="407474"/>
                </a:cubicBezTo>
                <a:lnTo>
                  <a:pt x="814948" y="901208"/>
                </a:lnTo>
                <a:lnTo>
                  <a:pt x="0" y="1273112"/>
                </a:lnTo>
                <a:lnTo>
                  <a:pt x="0" y="407474"/>
                </a:lnTo>
                <a:cubicBezTo>
                  <a:pt x="0" y="238693"/>
                  <a:pt x="102618" y="93879"/>
                  <a:pt x="248867" y="32021"/>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2489" b="0" i="0" u="none" strike="noStrike" kern="0" cap="none" spc="0" normalizeH="0" baseline="0" noProof="0">
              <a:ln>
                <a:noFill/>
              </a:ln>
              <a:solidFill>
                <a:srgbClr val="FFFFFF"/>
              </a:solidFill>
              <a:effectLst/>
              <a:uLnTx/>
              <a:uFillTx/>
              <a:latin typeface="Arial"/>
              <a:ea typeface="+mn-ea"/>
              <a:cs typeface="+mn-cs"/>
              <a:sym typeface="Arial"/>
            </a:endParaRPr>
          </a:p>
        </p:txBody>
      </p:sp>
      <p:sp>
        <p:nvSpPr>
          <p:cNvPr id="9" name="Text Placeholder 6">
            <a:extLst>
              <a:ext uri="{FF2B5EF4-FFF2-40B4-BE49-F238E27FC236}">
                <a16:creationId xmlns:a16="http://schemas.microsoft.com/office/drawing/2014/main" id="{BB7B66E3-021C-C840-AFED-2291052C9042}"/>
              </a:ext>
            </a:extLst>
          </p:cNvPr>
          <p:cNvSpPr>
            <a:spLocks noGrp="1"/>
          </p:cNvSpPr>
          <p:nvPr>
            <p:ph type="body" sz="quarter" idx="15" hasCustomPrompt="1"/>
          </p:nvPr>
        </p:nvSpPr>
        <p:spPr>
          <a:xfrm>
            <a:off x="345982" y="2343596"/>
            <a:ext cx="7297831" cy="2170808"/>
          </a:xfrm>
          <a:prstGeom prst="rect">
            <a:avLst/>
          </a:prstGeom>
        </p:spPr>
        <p:txBody>
          <a:bodyPr lIns="0" tIns="0" rIns="0" bIns="0" anchor="ctr" anchorCtr="0">
            <a:noAutofit/>
          </a:bodyPr>
          <a:lstStyle>
            <a:lvl1pPr marL="0" indent="0" algn="l">
              <a:lnSpc>
                <a:spcPct val="120000"/>
              </a:lnSpc>
              <a:spcBef>
                <a:spcPts val="0"/>
              </a:spcBef>
              <a:spcAft>
                <a:spcPts val="1200"/>
              </a:spcAft>
              <a:buNone/>
              <a:defRPr sz="1800" b="0" i="0">
                <a:latin typeface="Inter Light" panose="02000403000000020004" pitchFamily="2" charset="0"/>
                <a:ea typeface="Inter Light" panose="02000403000000020004" pitchFamily="2" charset="0"/>
                <a:cs typeface="Inter Light" panose="02000403000000020004" pitchFamily="2" charset="0"/>
              </a:defRPr>
            </a:lvl1pPr>
            <a:lvl2pPr marL="457200" indent="0" algn="l">
              <a:buNone/>
              <a:defRPr/>
            </a:lvl2pPr>
            <a:lvl3pPr marL="914400" indent="0" algn="l">
              <a:buNone/>
              <a:defRPr/>
            </a:lvl3pPr>
            <a:lvl4pPr marL="1371600" indent="0" algn="l">
              <a:buNone/>
              <a:defRPr/>
            </a:lvl4pPr>
            <a:lvl5pPr marL="1828800" indent="0" algn="l">
              <a:buNone/>
              <a:defRPr/>
            </a:lvl5pPr>
          </a:lstStyle>
          <a:p>
            <a:pPr lvl="0"/>
            <a:r>
              <a:rPr lang="en-US"/>
              <a:t>Click here to add body text. This is placeholder text for a template layout with columns. This is a sample of a slide for a presentation deck. </a:t>
            </a:r>
          </a:p>
        </p:txBody>
      </p:sp>
    </p:spTree>
    <p:extLst>
      <p:ext uri="{BB962C8B-B14F-4D97-AF65-F5344CB8AC3E}">
        <p14:creationId xmlns:p14="http://schemas.microsoft.com/office/powerpoint/2010/main" val="1688032457"/>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matchingName="1_Blank" type="blank">
  <p:cSld name="1_Blank">
    <p:spTree>
      <p:nvGrpSpPr>
        <p:cNvPr id="1" name="Shape 371"/>
        <p:cNvGrpSpPr/>
        <p:nvPr/>
      </p:nvGrpSpPr>
      <p:grpSpPr>
        <a:xfrm>
          <a:off x="0" y="0"/>
          <a:ext cx="0" cy="0"/>
          <a:chOff x="0" y="0"/>
          <a:chExt cx="0" cy="0"/>
        </a:xfrm>
      </p:grpSpPr>
    </p:spTree>
    <p:extLst>
      <p:ext uri="{BB962C8B-B14F-4D97-AF65-F5344CB8AC3E}">
        <p14:creationId xmlns:p14="http://schemas.microsoft.com/office/powerpoint/2010/main" val="2169187274"/>
      </p:ext>
    </p:extLst>
  </p:cSld>
  <p:clrMapOvr>
    <a:masterClrMapping/>
  </p:clrMapOvr>
</p:sldLayout>
</file>

<file path=ppt/slideLayouts/slideLayout310.xml><?xml version="1.0" encoding="utf-8"?>
<p:sldLayout xmlns:a="http://schemas.openxmlformats.org/drawingml/2006/main" xmlns:r="http://schemas.openxmlformats.org/officeDocument/2006/relationships" xmlns:p="http://schemas.openxmlformats.org/presentationml/2006/main" preserve="1" userDrawn="1">
  <p:cSld name="Important point or quote">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E5A83E07-D7C6-8049-9F5D-3132C18E04AC}"/>
              </a:ext>
            </a:extLst>
          </p:cNvPr>
          <p:cNvSpPr/>
          <p:nvPr userDrawn="1"/>
        </p:nvSpPr>
        <p:spPr>
          <a:xfrm>
            <a:off x="0" y="0"/>
            <a:ext cx="12192000" cy="685800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0" name="Graphic 9">
            <a:extLst>
              <a:ext uri="{FF2B5EF4-FFF2-40B4-BE49-F238E27FC236}">
                <a16:creationId xmlns:a16="http://schemas.microsoft.com/office/drawing/2014/main" id="{B72B39B6-478B-8A42-96CA-6836A413032C}"/>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236050" y="6263247"/>
            <a:ext cx="1444258" cy="433278"/>
          </a:xfrm>
          <a:prstGeom prst="rect">
            <a:avLst/>
          </a:prstGeom>
        </p:spPr>
      </p:pic>
      <p:sp>
        <p:nvSpPr>
          <p:cNvPr id="16" name="Freeform 15">
            <a:extLst>
              <a:ext uri="{FF2B5EF4-FFF2-40B4-BE49-F238E27FC236}">
                <a16:creationId xmlns:a16="http://schemas.microsoft.com/office/drawing/2014/main" id="{6C7BAE9C-34FC-2742-8BC0-ADCD9032352C}"/>
              </a:ext>
            </a:extLst>
          </p:cNvPr>
          <p:cNvSpPr/>
          <p:nvPr userDrawn="1"/>
        </p:nvSpPr>
        <p:spPr>
          <a:xfrm rot="1471785">
            <a:off x="572227" y="-253152"/>
            <a:ext cx="706818" cy="1377179"/>
          </a:xfrm>
          <a:custGeom>
            <a:avLst/>
            <a:gdLst>
              <a:gd name="connsiteX0" fmla="*/ 0 w 706818"/>
              <a:gd name="connsiteY0" fmla="*/ 322559 h 1377179"/>
              <a:gd name="connsiteX1" fmla="*/ 706818 w 706818"/>
              <a:gd name="connsiteY1" fmla="*/ 0 h 1377179"/>
              <a:gd name="connsiteX2" fmla="*/ 706818 w 706818"/>
              <a:gd name="connsiteY2" fmla="*/ 1023770 h 1377179"/>
              <a:gd name="connsiteX3" fmla="*/ 353409 w 706818"/>
              <a:gd name="connsiteY3" fmla="*/ 1377179 h 1377179"/>
              <a:gd name="connsiteX4" fmla="*/ 0 w 706818"/>
              <a:gd name="connsiteY4" fmla="*/ 1023770 h 13771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6818" h="1377179">
                <a:moveTo>
                  <a:pt x="0" y="322559"/>
                </a:moveTo>
                <a:lnTo>
                  <a:pt x="706818" y="0"/>
                </a:lnTo>
                <a:lnTo>
                  <a:pt x="706818" y="1023770"/>
                </a:lnTo>
                <a:cubicBezTo>
                  <a:pt x="706818" y="1218952"/>
                  <a:pt x="548591" y="1377179"/>
                  <a:pt x="353409" y="1377179"/>
                </a:cubicBezTo>
                <a:cubicBezTo>
                  <a:pt x="158227" y="1377179"/>
                  <a:pt x="0" y="1218952"/>
                  <a:pt x="0" y="102377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2489" b="0" i="0" u="none" strike="noStrike" kern="0" cap="none" spc="0" normalizeH="0" baseline="0" noProof="0">
              <a:ln>
                <a:noFill/>
              </a:ln>
              <a:solidFill>
                <a:srgbClr val="FFFFFF"/>
              </a:solidFill>
              <a:effectLst/>
              <a:uLnTx/>
              <a:uFillTx/>
              <a:latin typeface="Arial"/>
              <a:ea typeface="+mn-ea"/>
              <a:cs typeface="+mn-cs"/>
              <a:sym typeface="Arial"/>
            </a:endParaRPr>
          </a:p>
        </p:txBody>
      </p:sp>
      <p:sp>
        <p:nvSpPr>
          <p:cNvPr id="3" name="Text Placeholder 2">
            <a:extLst>
              <a:ext uri="{FF2B5EF4-FFF2-40B4-BE49-F238E27FC236}">
                <a16:creationId xmlns:a16="http://schemas.microsoft.com/office/drawing/2014/main" id="{C1EC9815-B9C0-B145-BEB3-0401A7D517C6}"/>
              </a:ext>
            </a:extLst>
          </p:cNvPr>
          <p:cNvSpPr>
            <a:spLocks noGrp="1"/>
          </p:cNvSpPr>
          <p:nvPr>
            <p:ph type="body" sz="quarter" idx="48" hasCustomPrompt="1"/>
          </p:nvPr>
        </p:nvSpPr>
        <p:spPr>
          <a:xfrm>
            <a:off x="318247" y="1822450"/>
            <a:ext cx="7145338" cy="3213100"/>
          </a:xfrm>
          <a:prstGeom prst="rect">
            <a:avLst/>
          </a:prstGeom>
        </p:spPr>
        <p:txBody>
          <a:bodyPr lIns="0" tIns="0" rIns="0" bIns="0" anchor="ctr" anchorCtr="0">
            <a:noAutofit/>
          </a:bodyPr>
          <a:lstStyle>
            <a:lvl1pPr marL="0" indent="0">
              <a:lnSpc>
                <a:spcPct val="100000"/>
              </a:lnSpc>
              <a:spcBef>
                <a:spcPts val="0"/>
              </a:spcBef>
              <a:buNone/>
              <a:defRPr sz="3600" b="1" i="0">
                <a:solidFill>
                  <a:schemeClr val="bg1"/>
                </a:solidFill>
                <a:latin typeface="Inter" panose="02000503000000020004" pitchFamily="2" charset="0"/>
                <a:ea typeface="Inter" panose="02000503000000020004" pitchFamily="2" charset="0"/>
                <a:cs typeface="Inter" panose="02000503000000020004" pitchFamily="2" charset="0"/>
              </a:defRPr>
            </a:lvl1pPr>
            <a:lvl2pPr marL="457200" indent="0">
              <a:buNone/>
              <a:defRPr/>
            </a:lvl2pPr>
            <a:lvl3pPr marL="914400" indent="0">
              <a:buNone/>
              <a:defRPr/>
            </a:lvl3pPr>
            <a:lvl4pPr marL="1371600" indent="0">
              <a:buNone/>
              <a:defRPr/>
            </a:lvl4pPr>
            <a:lvl5pPr marL="1828800" indent="0">
              <a:buNone/>
              <a:defRPr/>
            </a:lvl5pPr>
          </a:lstStyle>
          <a:p>
            <a:pPr lvl="0"/>
            <a:r>
              <a:rPr lang="en-US"/>
              <a:t>Here is where a longer important point can go or a key statistic or trend here</a:t>
            </a:r>
          </a:p>
        </p:txBody>
      </p:sp>
      <p:grpSp>
        <p:nvGrpSpPr>
          <p:cNvPr id="9" name="Group 8">
            <a:extLst>
              <a:ext uri="{FF2B5EF4-FFF2-40B4-BE49-F238E27FC236}">
                <a16:creationId xmlns:a16="http://schemas.microsoft.com/office/drawing/2014/main" id="{94B2B85F-6AA1-664C-8364-466981329CF1}"/>
              </a:ext>
            </a:extLst>
          </p:cNvPr>
          <p:cNvGrpSpPr/>
          <p:nvPr userDrawn="1"/>
        </p:nvGrpSpPr>
        <p:grpSpPr>
          <a:xfrm>
            <a:off x="6036040" y="-249654"/>
            <a:ext cx="7228310" cy="7072467"/>
            <a:chOff x="5411645" y="-249654"/>
            <a:chExt cx="7228310" cy="7072467"/>
          </a:xfrm>
        </p:grpSpPr>
        <p:grpSp>
          <p:nvGrpSpPr>
            <p:cNvPr id="12" name="Graphic 2472">
              <a:extLst>
                <a:ext uri="{FF2B5EF4-FFF2-40B4-BE49-F238E27FC236}">
                  <a16:creationId xmlns:a16="http://schemas.microsoft.com/office/drawing/2014/main" id="{E9CC1118-A531-134C-BEFF-ACC916078AF5}"/>
                </a:ext>
              </a:extLst>
            </p:cNvPr>
            <p:cNvGrpSpPr/>
            <p:nvPr userDrawn="1"/>
          </p:nvGrpSpPr>
          <p:grpSpPr>
            <a:xfrm>
              <a:off x="8356288" y="327624"/>
              <a:ext cx="683245" cy="121602"/>
              <a:chOff x="8402008" y="327624"/>
              <a:chExt cx="683245" cy="121602"/>
            </a:xfrm>
            <a:solidFill>
              <a:srgbClr val="7EB4B4"/>
            </a:solidFill>
          </p:grpSpPr>
          <p:sp>
            <p:nvSpPr>
              <p:cNvPr id="628" name="Freeform 627">
                <a:extLst>
                  <a:ext uri="{FF2B5EF4-FFF2-40B4-BE49-F238E27FC236}">
                    <a16:creationId xmlns:a16="http://schemas.microsoft.com/office/drawing/2014/main" id="{17D487E3-65E8-0042-84D0-E5496A94173A}"/>
                  </a:ext>
                </a:extLst>
              </p:cNvPr>
              <p:cNvSpPr/>
              <p:nvPr/>
            </p:nvSpPr>
            <p:spPr>
              <a:xfrm>
                <a:off x="8402008" y="327624"/>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5"/>
                    </a:cubicBezTo>
                    <a:lnTo>
                      <a:pt x="3292" y="29311"/>
                    </a:lnTo>
                    <a:cubicBezTo>
                      <a:pt x="-3938" y="18453"/>
                      <a:pt x="1484" y="7595"/>
                      <a:pt x="12329" y="2166"/>
                    </a:cubicBezTo>
                    <a:close/>
                  </a:path>
                </a:pathLst>
              </a:custGeom>
              <a:grpFill/>
              <a:ln w="18073" cap="flat">
                <a:noFill/>
                <a:prstDash val="solid"/>
                <a:miter/>
              </a:ln>
            </p:spPr>
            <p:txBody>
              <a:bodyPr rtlCol="0" anchor="ctr"/>
              <a:lstStyle/>
              <a:p>
                <a:endParaRPr lang="en-US"/>
              </a:p>
            </p:txBody>
          </p:sp>
          <p:sp>
            <p:nvSpPr>
              <p:cNvPr id="629" name="Freeform 628">
                <a:extLst>
                  <a:ext uri="{FF2B5EF4-FFF2-40B4-BE49-F238E27FC236}">
                    <a16:creationId xmlns:a16="http://schemas.microsoft.com/office/drawing/2014/main" id="{AAA17C4B-3D81-8D4A-B0A2-FD6003F6B2DE}"/>
                  </a:ext>
                </a:extLst>
              </p:cNvPr>
              <p:cNvSpPr/>
              <p:nvPr/>
            </p:nvSpPr>
            <p:spPr>
              <a:xfrm>
                <a:off x="8723410" y="327980"/>
                <a:ext cx="39763" cy="121246"/>
              </a:xfrm>
              <a:custGeom>
                <a:avLst/>
                <a:gdLst>
                  <a:gd name="connsiteX0" fmla="*/ 39764 w 39763"/>
                  <a:gd name="connsiteY0" fmla="*/ 19906 h 121246"/>
                  <a:gd name="connsiteX1" fmla="*/ 39764 w 39763"/>
                  <a:gd name="connsiteY1" fmla="*/ 101341 h 121246"/>
                  <a:gd name="connsiteX2" fmla="*/ 19882 w 39763"/>
                  <a:gd name="connsiteY2" fmla="*/ 121246 h 121246"/>
                  <a:gd name="connsiteX3" fmla="*/ 19882 w 39763"/>
                  <a:gd name="connsiteY3" fmla="*/ 121246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8"/>
                      <a:pt x="30726" y="121246"/>
                      <a:pt x="19882" y="121246"/>
                    </a:cubicBezTo>
                    <a:lnTo>
                      <a:pt x="19882" y="121246"/>
                    </a:lnTo>
                    <a:cubicBezTo>
                      <a:pt x="9037" y="121246"/>
                      <a:pt x="0" y="112198"/>
                      <a:pt x="0" y="101341"/>
                    </a:cubicBezTo>
                    <a:lnTo>
                      <a:pt x="0" y="19906"/>
                    </a:lnTo>
                    <a:cubicBezTo>
                      <a:pt x="0" y="9048"/>
                      <a:pt x="9037" y="0"/>
                      <a:pt x="19882" y="0"/>
                    </a:cubicBezTo>
                    <a:lnTo>
                      <a:pt x="19882" y="0"/>
                    </a:lnTo>
                    <a:cubicBezTo>
                      <a:pt x="30726" y="0"/>
                      <a:pt x="39764" y="9048"/>
                      <a:pt x="39764" y="19906"/>
                    </a:cubicBezTo>
                    <a:close/>
                  </a:path>
                </a:pathLst>
              </a:custGeom>
              <a:grpFill/>
              <a:ln w="18073" cap="flat">
                <a:noFill/>
                <a:prstDash val="solid"/>
                <a:miter/>
              </a:ln>
            </p:spPr>
            <p:txBody>
              <a:bodyPr rtlCol="0" anchor="ctr"/>
              <a:lstStyle/>
              <a:p>
                <a:endParaRPr lang="en-US"/>
              </a:p>
            </p:txBody>
          </p:sp>
          <p:sp>
            <p:nvSpPr>
              <p:cNvPr id="630" name="Freeform 629">
                <a:extLst>
                  <a:ext uri="{FF2B5EF4-FFF2-40B4-BE49-F238E27FC236}">
                    <a16:creationId xmlns:a16="http://schemas.microsoft.com/office/drawing/2014/main" id="{812C7CC3-941A-4348-89EC-995858BB64FB}"/>
                  </a:ext>
                </a:extLst>
              </p:cNvPr>
              <p:cNvSpPr/>
              <p:nvPr/>
            </p:nvSpPr>
            <p:spPr>
              <a:xfrm>
                <a:off x="9007501" y="327624"/>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5"/>
                    </a:cubicBezTo>
                    <a:lnTo>
                      <a:pt x="3292" y="29311"/>
                    </a:lnTo>
                    <a:cubicBezTo>
                      <a:pt x="-3938" y="18453"/>
                      <a:pt x="1484" y="7595"/>
                      <a:pt x="12329" y="2166"/>
                    </a:cubicBezTo>
                    <a:close/>
                  </a:path>
                </a:pathLst>
              </a:custGeom>
              <a:grpFill/>
              <a:ln w="18073" cap="flat">
                <a:noFill/>
                <a:prstDash val="solid"/>
                <a:miter/>
              </a:ln>
            </p:spPr>
            <p:txBody>
              <a:bodyPr rtlCol="0" anchor="ctr"/>
              <a:lstStyle/>
              <a:p>
                <a:endParaRPr lang="en-US"/>
              </a:p>
            </p:txBody>
          </p:sp>
        </p:grpSp>
        <p:grpSp>
          <p:nvGrpSpPr>
            <p:cNvPr id="14" name="Graphic 2472">
              <a:extLst>
                <a:ext uri="{FF2B5EF4-FFF2-40B4-BE49-F238E27FC236}">
                  <a16:creationId xmlns:a16="http://schemas.microsoft.com/office/drawing/2014/main" id="{0C3A3A1B-7B86-6C46-BCAF-D9085B3316CC}"/>
                </a:ext>
              </a:extLst>
            </p:cNvPr>
            <p:cNvGrpSpPr/>
            <p:nvPr userDrawn="1"/>
          </p:nvGrpSpPr>
          <p:grpSpPr>
            <a:xfrm>
              <a:off x="9265431" y="327624"/>
              <a:ext cx="683245" cy="121602"/>
              <a:chOff x="9311151" y="327624"/>
              <a:chExt cx="683245" cy="121602"/>
            </a:xfrm>
            <a:solidFill>
              <a:srgbClr val="7EB4B4"/>
            </a:solidFill>
          </p:grpSpPr>
          <p:sp>
            <p:nvSpPr>
              <p:cNvPr id="625" name="Freeform 624">
                <a:extLst>
                  <a:ext uri="{FF2B5EF4-FFF2-40B4-BE49-F238E27FC236}">
                    <a16:creationId xmlns:a16="http://schemas.microsoft.com/office/drawing/2014/main" id="{E30ABA36-DF77-714F-9D8E-FB05F73F3AEC}"/>
                  </a:ext>
                </a:extLst>
              </p:cNvPr>
              <p:cNvSpPr/>
              <p:nvPr/>
            </p:nvSpPr>
            <p:spPr>
              <a:xfrm>
                <a:off x="9311151" y="327624"/>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89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89" y="90839"/>
                    </a:lnTo>
                    <a:cubicBezTo>
                      <a:pt x="81012" y="99887"/>
                      <a:pt x="75589" y="112555"/>
                      <a:pt x="66552" y="117984"/>
                    </a:cubicBezTo>
                    <a:lnTo>
                      <a:pt x="66552" y="117984"/>
                    </a:lnTo>
                    <a:cubicBezTo>
                      <a:pt x="57515" y="123413"/>
                      <a:pt x="44863" y="117984"/>
                      <a:pt x="39441" y="108935"/>
                    </a:cubicBezTo>
                    <a:lnTo>
                      <a:pt x="3292" y="29311"/>
                    </a:lnTo>
                    <a:cubicBezTo>
                      <a:pt x="-3938" y="18453"/>
                      <a:pt x="1485" y="7595"/>
                      <a:pt x="12329" y="2166"/>
                    </a:cubicBezTo>
                    <a:close/>
                  </a:path>
                </a:pathLst>
              </a:custGeom>
              <a:grpFill/>
              <a:ln w="18073" cap="flat">
                <a:noFill/>
                <a:prstDash val="solid"/>
                <a:miter/>
              </a:ln>
            </p:spPr>
            <p:txBody>
              <a:bodyPr rtlCol="0" anchor="ctr"/>
              <a:lstStyle/>
              <a:p>
                <a:endParaRPr lang="en-US"/>
              </a:p>
            </p:txBody>
          </p:sp>
          <p:sp>
            <p:nvSpPr>
              <p:cNvPr id="626" name="Freeform 625">
                <a:extLst>
                  <a:ext uri="{FF2B5EF4-FFF2-40B4-BE49-F238E27FC236}">
                    <a16:creationId xmlns:a16="http://schemas.microsoft.com/office/drawing/2014/main" id="{8CDB888B-48DC-6B4F-AF89-67DB0F5965FB}"/>
                  </a:ext>
                </a:extLst>
              </p:cNvPr>
              <p:cNvSpPr/>
              <p:nvPr/>
            </p:nvSpPr>
            <p:spPr>
              <a:xfrm>
                <a:off x="9632552" y="327980"/>
                <a:ext cx="39763" cy="121246"/>
              </a:xfrm>
              <a:custGeom>
                <a:avLst/>
                <a:gdLst>
                  <a:gd name="connsiteX0" fmla="*/ 39764 w 39763"/>
                  <a:gd name="connsiteY0" fmla="*/ 19906 h 121246"/>
                  <a:gd name="connsiteX1" fmla="*/ 39764 w 39763"/>
                  <a:gd name="connsiteY1" fmla="*/ 101341 h 121246"/>
                  <a:gd name="connsiteX2" fmla="*/ 19882 w 39763"/>
                  <a:gd name="connsiteY2" fmla="*/ 121246 h 121246"/>
                  <a:gd name="connsiteX3" fmla="*/ 19882 w 39763"/>
                  <a:gd name="connsiteY3" fmla="*/ 121246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8"/>
                      <a:pt x="30726" y="121246"/>
                      <a:pt x="19882" y="121246"/>
                    </a:cubicBezTo>
                    <a:lnTo>
                      <a:pt x="19882" y="121246"/>
                    </a:lnTo>
                    <a:cubicBezTo>
                      <a:pt x="9037" y="121246"/>
                      <a:pt x="0" y="112198"/>
                      <a:pt x="0" y="101341"/>
                    </a:cubicBezTo>
                    <a:lnTo>
                      <a:pt x="0" y="19906"/>
                    </a:lnTo>
                    <a:cubicBezTo>
                      <a:pt x="0" y="9048"/>
                      <a:pt x="9037" y="0"/>
                      <a:pt x="19882" y="0"/>
                    </a:cubicBezTo>
                    <a:lnTo>
                      <a:pt x="19882" y="0"/>
                    </a:lnTo>
                    <a:cubicBezTo>
                      <a:pt x="28919" y="0"/>
                      <a:pt x="39764" y="9048"/>
                      <a:pt x="39764" y="19906"/>
                    </a:cubicBezTo>
                    <a:close/>
                  </a:path>
                </a:pathLst>
              </a:custGeom>
              <a:grpFill/>
              <a:ln w="18073" cap="flat">
                <a:noFill/>
                <a:prstDash val="solid"/>
                <a:miter/>
              </a:ln>
            </p:spPr>
            <p:txBody>
              <a:bodyPr rtlCol="0" anchor="ctr"/>
              <a:lstStyle/>
              <a:p>
                <a:endParaRPr lang="en-US"/>
              </a:p>
            </p:txBody>
          </p:sp>
          <p:sp>
            <p:nvSpPr>
              <p:cNvPr id="627" name="Freeform 626">
                <a:extLst>
                  <a:ext uri="{FF2B5EF4-FFF2-40B4-BE49-F238E27FC236}">
                    <a16:creationId xmlns:a16="http://schemas.microsoft.com/office/drawing/2014/main" id="{E77D4321-2705-7F47-9316-9DA4E645D22B}"/>
                  </a:ext>
                </a:extLst>
              </p:cNvPr>
              <p:cNvSpPr/>
              <p:nvPr/>
            </p:nvSpPr>
            <p:spPr>
              <a:xfrm>
                <a:off x="9916643" y="327624"/>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4 h 120149"/>
                  <a:gd name="connsiteX5" fmla="*/ 66552 w 77753"/>
                  <a:gd name="connsiteY5" fmla="*/ 117984 h 120149"/>
                  <a:gd name="connsiteX6" fmla="*/ 39441 w 77753"/>
                  <a:gd name="connsiteY6" fmla="*/ 108935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5"/>
                    </a:cubicBezTo>
                    <a:lnTo>
                      <a:pt x="3292" y="29311"/>
                    </a:lnTo>
                    <a:cubicBezTo>
                      <a:pt x="-3938" y="18453"/>
                      <a:pt x="1484" y="7595"/>
                      <a:pt x="12329" y="2166"/>
                    </a:cubicBezTo>
                    <a:close/>
                  </a:path>
                </a:pathLst>
              </a:custGeom>
              <a:grpFill/>
              <a:ln w="18073" cap="flat">
                <a:noFill/>
                <a:prstDash val="solid"/>
                <a:miter/>
              </a:ln>
            </p:spPr>
            <p:txBody>
              <a:bodyPr rtlCol="0" anchor="ctr"/>
              <a:lstStyle/>
              <a:p>
                <a:endParaRPr lang="en-US"/>
              </a:p>
            </p:txBody>
          </p:sp>
        </p:grpSp>
        <p:grpSp>
          <p:nvGrpSpPr>
            <p:cNvPr id="15" name="Graphic 2472">
              <a:extLst>
                <a:ext uri="{FF2B5EF4-FFF2-40B4-BE49-F238E27FC236}">
                  <a16:creationId xmlns:a16="http://schemas.microsoft.com/office/drawing/2014/main" id="{8E8040E2-1CE9-6D42-9C32-5EA46E19FDB8}"/>
                </a:ext>
              </a:extLst>
            </p:cNvPr>
            <p:cNvGrpSpPr/>
            <p:nvPr userDrawn="1"/>
          </p:nvGrpSpPr>
          <p:grpSpPr>
            <a:xfrm>
              <a:off x="10173566" y="327624"/>
              <a:ext cx="362171" cy="121602"/>
              <a:chOff x="10219286" y="327624"/>
              <a:chExt cx="362171" cy="121602"/>
            </a:xfrm>
            <a:solidFill>
              <a:srgbClr val="7EB4B4"/>
            </a:solidFill>
          </p:grpSpPr>
          <p:sp>
            <p:nvSpPr>
              <p:cNvPr id="623" name="Freeform 622">
                <a:extLst>
                  <a:ext uri="{FF2B5EF4-FFF2-40B4-BE49-F238E27FC236}">
                    <a16:creationId xmlns:a16="http://schemas.microsoft.com/office/drawing/2014/main" id="{96210CB4-C10C-5C41-A3EF-10ABEBA19D30}"/>
                  </a:ext>
                </a:extLst>
              </p:cNvPr>
              <p:cNvSpPr/>
              <p:nvPr/>
            </p:nvSpPr>
            <p:spPr>
              <a:xfrm>
                <a:off x="10219286" y="327624"/>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3"/>
                      <a:pt x="44062" y="117984"/>
                      <a:pt x="38640" y="108935"/>
                    </a:cubicBezTo>
                    <a:lnTo>
                      <a:pt x="2491" y="29311"/>
                    </a:lnTo>
                    <a:cubicBezTo>
                      <a:pt x="-2931" y="18453"/>
                      <a:pt x="684" y="7595"/>
                      <a:pt x="11529" y="2166"/>
                    </a:cubicBezTo>
                    <a:close/>
                  </a:path>
                </a:pathLst>
              </a:custGeom>
              <a:grpFill/>
              <a:ln w="18073" cap="flat">
                <a:noFill/>
                <a:prstDash val="solid"/>
                <a:miter/>
              </a:ln>
            </p:spPr>
            <p:txBody>
              <a:bodyPr rtlCol="0" anchor="ctr"/>
              <a:lstStyle/>
              <a:p>
                <a:endParaRPr lang="en-US"/>
              </a:p>
            </p:txBody>
          </p:sp>
          <p:sp>
            <p:nvSpPr>
              <p:cNvPr id="624" name="Freeform 623">
                <a:extLst>
                  <a:ext uri="{FF2B5EF4-FFF2-40B4-BE49-F238E27FC236}">
                    <a16:creationId xmlns:a16="http://schemas.microsoft.com/office/drawing/2014/main" id="{BD1CE546-148D-024F-8D1E-E5C956F2EE98}"/>
                  </a:ext>
                </a:extLst>
              </p:cNvPr>
              <p:cNvSpPr/>
              <p:nvPr/>
            </p:nvSpPr>
            <p:spPr>
              <a:xfrm>
                <a:off x="10541694" y="327980"/>
                <a:ext cx="39763" cy="121246"/>
              </a:xfrm>
              <a:custGeom>
                <a:avLst/>
                <a:gdLst>
                  <a:gd name="connsiteX0" fmla="*/ 39764 w 39763"/>
                  <a:gd name="connsiteY0" fmla="*/ 19906 h 121246"/>
                  <a:gd name="connsiteX1" fmla="*/ 39764 w 39763"/>
                  <a:gd name="connsiteY1" fmla="*/ 101341 h 121246"/>
                  <a:gd name="connsiteX2" fmla="*/ 19882 w 39763"/>
                  <a:gd name="connsiteY2" fmla="*/ 121246 h 121246"/>
                  <a:gd name="connsiteX3" fmla="*/ 19882 w 39763"/>
                  <a:gd name="connsiteY3" fmla="*/ 121246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8"/>
                      <a:pt x="30727" y="121246"/>
                      <a:pt x="19882" y="121246"/>
                    </a:cubicBezTo>
                    <a:lnTo>
                      <a:pt x="19882" y="121246"/>
                    </a:lnTo>
                    <a:cubicBezTo>
                      <a:pt x="9037" y="121246"/>
                      <a:pt x="0" y="112198"/>
                      <a:pt x="0" y="101341"/>
                    </a:cubicBezTo>
                    <a:lnTo>
                      <a:pt x="0" y="19906"/>
                    </a:lnTo>
                    <a:cubicBezTo>
                      <a:pt x="0" y="9048"/>
                      <a:pt x="9037" y="0"/>
                      <a:pt x="19882" y="0"/>
                    </a:cubicBezTo>
                    <a:lnTo>
                      <a:pt x="19882" y="0"/>
                    </a:lnTo>
                    <a:cubicBezTo>
                      <a:pt x="28919" y="0"/>
                      <a:pt x="39764" y="9048"/>
                      <a:pt x="39764" y="19906"/>
                    </a:cubicBezTo>
                    <a:close/>
                  </a:path>
                </a:pathLst>
              </a:custGeom>
              <a:grpFill/>
              <a:ln w="18073" cap="flat">
                <a:noFill/>
                <a:prstDash val="solid"/>
                <a:miter/>
              </a:ln>
            </p:spPr>
            <p:txBody>
              <a:bodyPr rtlCol="0" anchor="ctr"/>
              <a:lstStyle/>
              <a:p>
                <a:endParaRPr lang="en-US"/>
              </a:p>
            </p:txBody>
          </p:sp>
        </p:grpSp>
        <p:grpSp>
          <p:nvGrpSpPr>
            <p:cNvPr id="17" name="Graphic 2472">
              <a:extLst>
                <a:ext uri="{FF2B5EF4-FFF2-40B4-BE49-F238E27FC236}">
                  <a16:creationId xmlns:a16="http://schemas.microsoft.com/office/drawing/2014/main" id="{4D9967D7-9B6B-5842-A1E0-BE40188383DA}"/>
                </a:ext>
              </a:extLst>
            </p:cNvPr>
            <p:cNvGrpSpPr/>
            <p:nvPr userDrawn="1"/>
          </p:nvGrpSpPr>
          <p:grpSpPr>
            <a:xfrm>
              <a:off x="8053439" y="934213"/>
              <a:ext cx="76952" cy="423814"/>
              <a:chOff x="8099159" y="934213"/>
              <a:chExt cx="76952" cy="423814"/>
            </a:xfrm>
            <a:solidFill>
              <a:srgbClr val="7EB4B4"/>
            </a:solidFill>
          </p:grpSpPr>
          <p:sp>
            <p:nvSpPr>
              <p:cNvPr id="621" name="Freeform 620">
                <a:extLst>
                  <a:ext uri="{FF2B5EF4-FFF2-40B4-BE49-F238E27FC236}">
                    <a16:creationId xmlns:a16="http://schemas.microsoft.com/office/drawing/2014/main" id="{4493CD20-394C-3648-B362-292CEB274D8E}"/>
                  </a:ext>
                </a:extLst>
              </p:cNvPr>
              <p:cNvSpPr/>
              <p:nvPr/>
            </p:nvSpPr>
            <p:spPr>
              <a:xfrm>
                <a:off x="8117917" y="934213"/>
                <a:ext cx="39763" cy="121246"/>
              </a:xfrm>
              <a:custGeom>
                <a:avLst/>
                <a:gdLst>
                  <a:gd name="connsiteX0" fmla="*/ 18074 w 39763"/>
                  <a:gd name="connsiteY0" fmla="*/ 0 h 121246"/>
                  <a:gd name="connsiteX1" fmla="*/ 18074 w 39763"/>
                  <a:gd name="connsiteY1" fmla="*/ 0 h 121246"/>
                  <a:gd name="connsiteX2" fmla="*/ 39764 w 39763"/>
                  <a:gd name="connsiteY2" fmla="*/ 19906 h 121246"/>
                  <a:gd name="connsiteX3" fmla="*/ 39764 w 39763"/>
                  <a:gd name="connsiteY3" fmla="*/ 101341 h 121246"/>
                  <a:gd name="connsiteX4" fmla="*/ 19882 w 39763"/>
                  <a:gd name="connsiteY4" fmla="*/ 121246 h 121246"/>
                  <a:gd name="connsiteX5" fmla="*/ 19882 w 39763"/>
                  <a:gd name="connsiteY5" fmla="*/ 121246 h 121246"/>
                  <a:gd name="connsiteX6" fmla="*/ 0 w 39763"/>
                  <a:gd name="connsiteY6" fmla="*/ 101341 h 121246"/>
                  <a:gd name="connsiteX7" fmla="*/ 0 w 39763"/>
                  <a:gd name="connsiteY7" fmla="*/ 39812 h 121246"/>
                  <a:gd name="connsiteX8" fmla="*/ 18074 w 39763"/>
                  <a:gd name="connsiteY8" fmla="*/ 0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18074" y="0"/>
                    </a:moveTo>
                    <a:lnTo>
                      <a:pt x="18074" y="0"/>
                    </a:lnTo>
                    <a:cubicBezTo>
                      <a:pt x="28919" y="0"/>
                      <a:pt x="39764" y="9048"/>
                      <a:pt x="39764" y="19906"/>
                    </a:cubicBezTo>
                    <a:lnTo>
                      <a:pt x="39764" y="101341"/>
                    </a:lnTo>
                    <a:cubicBezTo>
                      <a:pt x="39764" y="112198"/>
                      <a:pt x="30726" y="121246"/>
                      <a:pt x="19882" y="121246"/>
                    </a:cubicBezTo>
                    <a:lnTo>
                      <a:pt x="19882" y="121246"/>
                    </a:lnTo>
                    <a:cubicBezTo>
                      <a:pt x="9037" y="121246"/>
                      <a:pt x="0" y="112198"/>
                      <a:pt x="0" y="101341"/>
                    </a:cubicBezTo>
                    <a:lnTo>
                      <a:pt x="0" y="39812"/>
                    </a:lnTo>
                    <a:lnTo>
                      <a:pt x="18074" y="0"/>
                    </a:lnTo>
                    <a:close/>
                  </a:path>
                </a:pathLst>
              </a:custGeom>
              <a:grpFill/>
              <a:ln w="18073" cap="flat">
                <a:noFill/>
                <a:prstDash val="solid"/>
                <a:miter/>
              </a:ln>
            </p:spPr>
            <p:txBody>
              <a:bodyPr rtlCol="0" anchor="ctr"/>
              <a:lstStyle/>
              <a:p>
                <a:endParaRPr lang="en-US"/>
              </a:p>
            </p:txBody>
          </p:sp>
          <p:sp>
            <p:nvSpPr>
              <p:cNvPr id="622" name="Freeform 621">
                <a:extLst>
                  <a:ext uri="{FF2B5EF4-FFF2-40B4-BE49-F238E27FC236}">
                    <a16:creationId xmlns:a16="http://schemas.microsoft.com/office/drawing/2014/main" id="{2D657558-6B13-5F44-86DF-F2F98F9D8821}"/>
                  </a:ext>
                </a:extLst>
              </p:cNvPr>
              <p:cNvSpPr/>
              <p:nvPr/>
            </p:nvSpPr>
            <p:spPr>
              <a:xfrm>
                <a:off x="8099159" y="1237878"/>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5"/>
                    </a:cubicBezTo>
                    <a:lnTo>
                      <a:pt x="2491" y="29311"/>
                    </a:lnTo>
                    <a:cubicBezTo>
                      <a:pt x="-2931" y="18453"/>
                      <a:pt x="684" y="7595"/>
                      <a:pt x="11528" y="2166"/>
                    </a:cubicBezTo>
                    <a:close/>
                  </a:path>
                </a:pathLst>
              </a:custGeom>
              <a:grpFill/>
              <a:ln w="18073" cap="flat">
                <a:noFill/>
                <a:prstDash val="solid"/>
                <a:miter/>
              </a:ln>
            </p:spPr>
            <p:txBody>
              <a:bodyPr rtlCol="0" anchor="ctr"/>
              <a:lstStyle/>
              <a:p>
                <a:endParaRPr lang="en-US"/>
              </a:p>
            </p:txBody>
          </p:sp>
        </p:grpSp>
        <p:sp>
          <p:nvSpPr>
            <p:cNvPr id="18" name="Freeform 17">
              <a:extLst>
                <a:ext uri="{FF2B5EF4-FFF2-40B4-BE49-F238E27FC236}">
                  <a16:creationId xmlns:a16="http://schemas.microsoft.com/office/drawing/2014/main" id="{EA36C3F9-0478-2343-9FE3-D0F7F3E935E5}"/>
                </a:ext>
              </a:extLst>
            </p:cNvPr>
            <p:cNvSpPr/>
            <p:nvPr userDrawn="1"/>
          </p:nvSpPr>
          <p:spPr>
            <a:xfrm>
              <a:off x="8374039" y="631802"/>
              <a:ext cx="39763" cy="121445"/>
            </a:xfrm>
            <a:custGeom>
              <a:avLst/>
              <a:gdLst>
                <a:gd name="connsiteX0" fmla="*/ 39764 w 39763"/>
                <a:gd name="connsiteY0" fmla="*/ 20105 h 121445"/>
                <a:gd name="connsiteX1" fmla="*/ 39764 w 39763"/>
                <a:gd name="connsiteY1" fmla="*/ 101539 h 121445"/>
                <a:gd name="connsiteX2" fmla="*/ 19882 w 39763"/>
                <a:gd name="connsiteY2" fmla="*/ 121445 h 121445"/>
                <a:gd name="connsiteX3" fmla="*/ 19882 w 39763"/>
                <a:gd name="connsiteY3" fmla="*/ 121445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7" y="121445"/>
                    <a:pt x="19882" y="121445"/>
                  </a:cubicBezTo>
                  <a:lnTo>
                    <a:pt x="19882" y="121445"/>
                  </a:lnTo>
                  <a:cubicBezTo>
                    <a:pt x="9037" y="121445"/>
                    <a:pt x="0" y="112397"/>
                    <a:pt x="0" y="101539"/>
                  </a:cubicBezTo>
                  <a:lnTo>
                    <a:pt x="0" y="20105"/>
                  </a:lnTo>
                  <a:cubicBezTo>
                    <a:pt x="0" y="9247"/>
                    <a:pt x="9037" y="199"/>
                    <a:pt x="19882" y="199"/>
                  </a:cubicBezTo>
                  <a:lnTo>
                    <a:pt x="19882" y="199"/>
                  </a:lnTo>
                  <a:cubicBezTo>
                    <a:pt x="30727" y="-1611"/>
                    <a:pt x="39764" y="9247"/>
                    <a:pt x="39764" y="20105"/>
                  </a:cubicBezTo>
                  <a:close/>
                </a:path>
              </a:pathLst>
            </a:custGeom>
            <a:solidFill>
              <a:srgbClr val="7EB4B4"/>
            </a:solidFill>
            <a:ln w="18073" cap="flat">
              <a:noFill/>
              <a:prstDash val="solid"/>
              <a:miter/>
            </a:ln>
          </p:spPr>
          <p:txBody>
            <a:bodyPr rtlCol="0" anchor="ctr"/>
            <a:lstStyle/>
            <a:p>
              <a:endParaRPr lang="en-US"/>
            </a:p>
          </p:txBody>
        </p:sp>
        <p:grpSp>
          <p:nvGrpSpPr>
            <p:cNvPr id="19" name="Graphic 2472">
              <a:extLst>
                <a:ext uri="{FF2B5EF4-FFF2-40B4-BE49-F238E27FC236}">
                  <a16:creationId xmlns:a16="http://schemas.microsoft.com/office/drawing/2014/main" id="{0CA33212-AC2A-9342-894E-6180ADBD79E9}"/>
                </a:ext>
              </a:extLst>
            </p:cNvPr>
            <p:cNvGrpSpPr/>
            <p:nvPr userDrawn="1"/>
          </p:nvGrpSpPr>
          <p:grpSpPr>
            <a:xfrm>
              <a:off x="8658931" y="631645"/>
              <a:ext cx="380602" cy="120149"/>
              <a:chOff x="8704651" y="631645"/>
              <a:chExt cx="380602" cy="120149"/>
            </a:xfrm>
            <a:solidFill>
              <a:srgbClr val="7EB4B4"/>
            </a:solidFill>
          </p:grpSpPr>
          <p:sp>
            <p:nvSpPr>
              <p:cNvPr id="619" name="Freeform 618">
                <a:extLst>
                  <a:ext uri="{FF2B5EF4-FFF2-40B4-BE49-F238E27FC236}">
                    <a16:creationId xmlns:a16="http://schemas.microsoft.com/office/drawing/2014/main" id="{211A659C-3832-9645-9469-A38257F3E447}"/>
                  </a:ext>
                </a:extLst>
              </p:cNvPr>
              <p:cNvSpPr/>
              <p:nvPr/>
            </p:nvSpPr>
            <p:spPr>
              <a:xfrm>
                <a:off x="8704651" y="631645"/>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5"/>
                    </a:cubicBezTo>
                    <a:lnTo>
                      <a:pt x="2491" y="29311"/>
                    </a:lnTo>
                    <a:cubicBezTo>
                      <a:pt x="-2931" y="18453"/>
                      <a:pt x="684" y="5785"/>
                      <a:pt x="11528" y="2166"/>
                    </a:cubicBezTo>
                    <a:close/>
                  </a:path>
                </a:pathLst>
              </a:custGeom>
              <a:grpFill/>
              <a:ln w="18073" cap="flat">
                <a:noFill/>
                <a:prstDash val="solid"/>
                <a:miter/>
              </a:ln>
            </p:spPr>
            <p:txBody>
              <a:bodyPr rtlCol="0" anchor="ctr"/>
              <a:lstStyle/>
              <a:p>
                <a:endParaRPr lang="en-US"/>
              </a:p>
            </p:txBody>
          </p:sp>
          <p:sp>
            <p:nvSpPr>
              <p:cNvPr id="620" name="Freeform 619">
                <a:extLst>
                  <a:ext uri="{FF2B5EF4-FFF2-40B4-BE49-F238E27FC236}">
                    <a16:creationId xmlns:a16="http://schemas.microsoft.com/office/drawing/2014/main" id="{762EFEEB-0603-064D-9A82-65CFD6843EBE}"/>
                  </a:ext>
                </a:extLst>
              </p:cNvPr>
              <p:cNvSpPr/>
              <p:nvPr/>
            </p:nvSpPr>
            <p:spPr>
              <a:xfrm>
                <a:off x="9007501" y="631645"/>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5"/>
                    </a:cubicBezTo>
                    <a:lnTo>
                      <a:pt x="3292" y="29311"/>
                    </a:lnTo>
                    <a:cubicBezTo>
                      <a:pt x="-3938" y="18453"/>
                      <a:pt x="1484" y="5785"/>
                      <a:pt x="12329" y="2166"/>
                    </a:cubicBezTo>
                    <a:close/>
                  </a:path>
                </a:pathLst>
              </a:custGeom>
              <a:grpFill/>
              <a:ln w="18073" cap="flat">
                <a:noFill/>
                <a:prstDash val="solid"/>
                <a:miter/>
              </a:ln>
            </p:spPr>
            <p:txBody>
              <a:bodyPr rtlCol="0" anchor="ctr"/>
              <a:lstStyle/>
              <a:p>
                <a:endParaRPr lang="en-US"/>
              </a:p>
            </p:txBody>
          </p:sp>
        </p:grpSp>
        <p:grpSp>
          <p:nvGrpSpPr>
            <p:cNvPr id="20" name="Graphic 2472">
              <a:extLst>
                <a:ext uri="{FF2B5EF4-FFF2-40B4-BE49-F238E27FC236}">
                  <a16:creationId xmlns:a16="http://schemas.microsoft.com/office/drawing/2014/main" id="{40BC41AB-33A3-6144-8CCC-3D16818002D1}"/>
                </a:ext>
              </a:extLst>
            </p:cNvPr>
            <p:cNvGrpSpPr/>
            <p:nvPr userDrawn="1"/>
          </p:nvGrpSpPr>
          <p:grpSpPr>
            <a:xfrm>
              <a:off x="8356288" y="933856"/>
              <a:ext cx="379595" cy="120149"/>
              <a:chOff x="8402008" y="933856"/>
              <a:chExt cx="379595" cy="120149"/>
            </a:xfrm>
            <a:solidFill>
              <a:srgbClr val="7EB4B4"/>
            </a:solidFill>
          </p:grpSpPr>
          <p:sp>
            <p:nvSpPr>
              <p:cNvPr id="617" name="Freeform 616">
                <a:extLst>
                  <a:ext uri="{FF2B5EF4-FFF2-40B4-BE49-F238E27FC236}">
                    <a16:creationId xmlns:a16="http://schemas.microsoft.com/office/drawing/2014/main" id="{D0F2B8F9-D09B-E546-BD1A-4E8CA4B12A3B}"/>
                  </a:ext>
                </a:extLst>
              </p:cNvPr>
              <p:cNvSpPr/>
              <p:nvPr/>
            </p:nvSpPr>
            <p:spPr>
              <a:xfrm>
                <a:off x="8402008" y="933856"/>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5"/>
                    </a:cubicBezTo>
                    <a:lnTo>
                      <a:pt x="3292" y="29311"/>
                    </a:lnTo>
                    <a:cubicBezTo>
                      <a:pt x="-3938" y="18453"/>
                      <a:pt x="1484" y="7595"/>
                      <a:pt x="12329" y="2166"/>
                    </a:cubicBezTo>
                    <a:close/>
                  </a:path>
                </a:pathLst>
              </a:custGeom>
              <a:grpFill/>
              <a:ln w="18073" cap="flat">
                <a:noFill/>
                <a:prstDash val="solid"/>
                <a:miter/>
              </a:ln>
            </p:spPr>
            <p:txBody>
              <a:bodyPr rtlCol="0" anchor="ctr"/>
              <a:lstStyle/>
              <a:p>
                <a:endParaRPr lang="en-US"/>
              </a:p>
            </p:txBody>
          </p:sp>
          <p:sp>
            <p:nvSpPr>
              <p:cNvPr id="618" name="Freeform 617">
                <a:extLst>
                  <a:ext uri="{FF2B5EF4-FFF2-40B4-BE49-F238E27FC236}">
                    <a16:creationId xmlns:a16="http://schemas.microsoft.com/office/drawing/2014/main" id="{FFB409EF-8D1D-D74A-8489-B87F4E1109CC}"/>
                  </a:ext>
                </a:extLst>
              </p:cNvPr>
              <p:cNvSpPr/>
              <p:nvPr/>
            </p:nvSpPr>
            <p:spPr>
              <a:xfrm>
                <a:off x="8704651" y="933856"/>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5"/>
                    </a:cubicBezTo>
                    <a:lnTo>
                      <a:pt x="2491" y="29311"/>
                    </a:lnTo>
                    <a:cubicBezTo>
                      <a:pt x="-2931" y="18453"/>
                      <a:pt x="684" y="7595"/>
                      <a:pt x="11528" y="2166"/>
                    </a:cubicBezTo>
                    <a:close/>
                  </a:path>
                </a:pathLst>
              </a:custGeom>
              <a:grpFill/>
              <a:ln w="18073" cap="flat">
                <a:noFill/>
                <a:prstDash val="solid"/>
                <a:miter/>
              </a:ln>
            </p:spPr>
            <p:txBody>
              <a:bodyPr rtlCol="0" anchor="ctr"/>
              <a:lstStyle/>
              <a:p>
                <a:endParaRPr lang="en-US"/>
              </a:p>
            </p:txBody>
          </p:sp>
        </p:grpSp>
        <p:grpSp>
          <p:nvGrpSpPr>
            <p:cNvPr id="21" name="Graphic 2472">
              <a:extLst>
                <a:ext uri="{FF2B5EF4-FFF2-40B4-BE49-F238E27FC236}">
                  <a16:creationId xmlns:a16="http://schemas.microsoft.com/office/drawing/2014/main" id="{F4C9752E-BDA4-7647-AACD-D435FD6718C6}"/>
                </a:ext>
              </a:extLst>
            </p:cNvPr>
            <p:cNvGrpSpPr/>
            <p:nvPr userDrawn="1"/>
          </p:nvGrpSpPr>
          <p:grpSpPr>
            <a:xfrm>
              <a:off x="8356288" y="934213"/>
              <a:ext cx="683245" cy="425267"/>
              <a:chOff x="8402008" y="934213"/>
              <a:chExt cx="683245" cy="425267"/>
            </a:xfrm>
            <a:solidFill>
              <a:srgbClr val="7EB4B4"/>
            </a:solidFill>
          </p:grpSpPr>
          <p:sp>
            <p:nvSpPr>
              <p:cNvPr id="613" name="Freeform 612">
                <a:extLst>
                  <a:ext uri="{FF2B5EF4-FFF2-40B4-BE49-F238E27FC236}">
                    <a16:creationId xmlns:a16="http://schemas.microsoft.com/office/drawing/2014/main" id="{C0F2D706-B8C5-7D48-9EAB-1F08FD330E17}"/>
                  </a:ext>
                </a:extLst>
              </p:cNvPr>
              <p:cNvSpPr/>
              <p:nvPr/>
            </p:nvSpPr>
            <p:spPr>
              <a:xfrm>
                <a:off x="8402008" y="1237878"/>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5"/>
                    </a:cubicBezTo>
                    <a:lnTo>
                      <a:pt x="3292" y="29311"/>
                    </a:lnTo>
                    <a:cubicBezTo>
                      <a:pt x="-3938" y="18453"/>
                      <a:pt x="1484" y="7595"/>
                      <a:pt x="12329" y="2166"/>
                    </a:cubicBezTo>
                    <a:close/>
                  </a:path>
                </a:pathLst>
              </a:custGeom>
              <a:grpFill/>
              <a:ln w="18073" cap="flat">
                <a:noFill/>
                <a:prstDash val="solid"/>
                <a:miter/>
              </a:ln>
            </p:spPr>
            <p:txBody>
              <a:bodyPr rtlCol="0" anchor="ctr"/>
              <a:lstStyle/>
              <a:p>
                <a:endParaRPr lang="en-US"/>
              </a:p>
            </p:txBody>
          </p:sp>
          <p:sp>
            <p:nvSpPr>
              <p:cNvPr id="614" name="Freeform 613">
                <a:extLst>
                  <a:ext uri="{FF2B5EF4-FFF2-40B4-BE49-F238E27FC236}">
                    <a16:creationId xmlns:a16="http://schemas.microsoft.com/office/drawing/2014/main" id="{A896BDAC-5642-924B-9990-DB3F15271DDC}"/>
                  </a:ext>
                </a:extLst>
              </p:cNvPr>
              <p:cNvSpPr/>
              <p:nvPr/>
            </p:nvSpPr>
            <p:spPr>
              <a:xfrm>
                <a:off x="9027060" y="934213"/>
                <a:ext cx="39763" cy="121246"/>
              </a:xfrm>
              <a:custGeom>
                <a:avLst/>
                <a:gdLst>
                  <a:gd name="connsiteX0" fmla="*/ 39764 w 39763"/>
                  <a:gd name="connsiteY0" fmla="*/ 19906 h 121246"/>
                  <a:gd name="connsiteX1" fmla="*/ 39764 w 39763"/>
                  <a:gd name="connsiteY1" fmla="*/ 101341 h 121246"/>
                  <a:gd name="connsiteX2" fmla="*/ 19882 w 39763"/>
                  <a:gd name="connsiteY2" fmla="*/ 121246 h 121246"/>
                  <a:gd name="connsiteX3" fmla="*/ 19882 w 39763"/>
                  <a:gd name="connsiteY3" fmla="*/ 121246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8"/>
                      <a:pt x="30726" y="121246"/>
                      <a:pt x="19882" y="121246"/>
                    </a:cubicBezTo>
                    <a:lnTo>
                      <a:pt x="19882" y="121246"/>
                    </a:lnTo>
                    <a:cubicBezTo>
                      <a:pt x="9037" y="121246"/>
                      <a:pt x="0" y="112198"/>
                      <a:pt x="0" y="101341"/>
                    </a:cubicBezTo>
                    <a:lnTo>
                      <a:pt x="0" y="19906"/>
                    </a:lnTo>
                    <a:cubicBezTo>
                      <a:pt x="0" y="9048"/>
                      <a:pt x="9037" y="0"/>
                      <a:pt x="19882" y="0"/>
                    </a:cubicBezTo>
                    <a:lnTo>
                      <a:pt x="19882" y="0"/>
                    </a:lnTo>
                    <a:cubicBezTo>
                      <a:pt x="28919" y="0"/>
                      <a:pt x="39764" y="9048"/>
                      <a:pt x="39764" y="19906"/>
                    </a:cubicBezTo>
                    <a:close/>
                  </a:path>
                </a:pathLst>
              </a:custGeom>
              <a:grpFill/>
              <a:ln w="18073" cap="flat">
                <a:noFill/>
                <a:prstDash val="solid"/>
                <a:miter/>
              </a:ln>
            </p:spPr>
            <p:txBody>
              <a:bodyPr rtlCol="0" anchor="ctr"/>
              <a:lstStyle/>
              <a:p>
                <a:endParaRPr lang="en-US"/>
              </a:p>
            </p:txBody>
          </p:sp>
          <p:sp>
            <p:nvSpPr>
              <p:cNvPr id="615" name="Freeform 614">
                <a:extLst>
                  <a:ext uri="{FF2B5EF4-FFF2-40B4-BE49-F238E27FC236}">
                    <a16:creationId xmlns:a16="http://schemas.microsoft.com/office/drawing/2014/main" id="{45664B06-1D8B-384C-9761-BA573AA8B378}"/>
                  </a:ext>
                </a:extLst>
              </p:cNvPr>
              <p:cNvSpPr/>
              <p:nvPr/>
            </p:nvSpPr>
            <p:spPr>
              <a:xfrm>
                <a:off x="8723410" y="1238234"/>
                <a:ext cx="39763" cy="121246"/>
              </a:xfrm>
              <a:custGeom>
                <a:avLst/>
                <a:gdLst>
                  <a:gd name="connsiteX0" fmla="*/ 39764 w 39763"/>
                  <a:gd name="connsiteY0" fmla="*/ 19906 h 121246"/>
                  <a:gd name="connsiteX1" fmla="*/ 39764 w 39763"/>
                  <a:gd name="connsiteY1" fmla="*/ 101340 h 121246"/>
                  <a:gd name="connsiteX2" fmla="*/ 19882 w 39763"/>
                  <a:gd name="connsiteY2" fmla="*/ 121246 h 121246"/>
                  <a:gd name="connsiteX3" fmla="*/ 19882 w 39763"/>
                  <a:gd name="connsiteY3" fmla="*/ 121246 h 121246"/>
                  <a:gd name="connsiteX4" fmla="*/ 0 w 39763"/>
                  <a:gd name="connsiteY4" fmla="*/ 101340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0"/>
                    </a:lnTo>
                    <a:cubicBezTo>
                      <a:pt x="39764" y="112198"/>
                      <a:pt x="30726" y="121246"/>
                      <a:pt x="19882" y="121246"/>
                    </a:cubicBezTo>
                    <a:lnTo>
                      <a:pt x="19882" y="121246"/>
                    </a:lnTo>
                    <a:cubicBezTo>
                      <a:pt x="9037" y="121246"/>
                      <a:pt x="0" y="112198"/>
                      <a:pt x="0" y="101340"/>
                    </a:cubicBezTo>
                    <a:lnTo>
                      <a:pt x="0" y="19906"/>
                    </a:lnTo>
                    <a:cubicBezTo>
                      <a:pt x="0" y="9048"/>
                      <a:pt x="9037" y="0"/>
                      <a:pt x="19882" y="0"/>
                    </a:cubicBezTo>
                    <a:lnTo>
                      <a:pt x="19882" y="0"/>
                    </a:lnTo>
                    <a:cubicBezTo>
                      <a:pt x="30726" y="0"/>
                      <a:pt x="39764" y="9048"/>
                      <a:pt x="39764" y="19906"/>
                    </a:cubicBezTo>
                    <a:close/>
                  </a:path>
                </a:pathLst>
              </a:custGeom>
              <a:grpFill/>
              <a:ln w="18073" cap="flat">
                <a:noFill/>
                <a:prstDash val="solid"/>
                <a:miter/>
              </a:ln>
            </p:spPr>
            <p:txBody>
              <a:bodyPr rtlCol="0" anchor="ctr"/>
              <a:lstStyle/>
              <a:p>
                <a:endParaRPr lang="en-US"/>
              </a:p>
            </p:txBody>
          </p:sp>
          <p:sp>
            <p:nvSpPr>
              <p:cNvPr id="616" name="Freeform 615">
                <a:extLst>
                  <a:ext uri="{FF2B5EF4-FFF2-40B4-BE49-F238E27FC236}">
                    <a16:creationId xmlns:a16="http://schemas.microsoft.com/office/drawing/2014/main" id="{F38687AA-B724-9846-959E-7C14AD04A2A1}"/>
                  </a:ext>
                </a:extLst>
              </p:cNvPr>
              <p:cNvSpPr/>
              <p:nvPr/>
            </p:nvSpPr>
            <p:spPr>
              <a:xfrm>
                <a:off x="9007501" y="1237878"/>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5"/>
                    </a:cubicBezTo>
                    <a:lnTo>
                      <a:pt x="3292" y="29311"/>
                    </a:lnTo>
                    <a:cubicBezTo>
                      <a:pt x="-3938" y="18453"/>
                      <a:pt x="1484" y="7595"/>
                      <a:pt x="12329" y="2166"/>
                    </a:cubicBezTo>
                    <a:close/>
                  </a:path>
                </a:pathLst>
              </a:custGeom>
              <a:grpFill/>
              <a:ln w="18073" cap="flat">
                <a:noFill/>
                <a:prstDash val="solid"/>
                <a:miter/>
              </a:ln>
            </p:spPr>
            <p:txBody>
              <a:bodyPr rtlCol="0" anchor="ctr"/>
              <a:lstStyle/>
              <a:p>
                <a:endParaRPr lang="en-US"/>
              </a:p>
            </p:txBody>
          </p:sp>
        </p:grpSp>
        <p:sp>
          <p:nvSpPr>
            <p:cNvPr id="22" name="Freeform 21">
              <a:extLst>
                <a:ext uri="{FF2B5EF4-FFF2-40B4-BE49-F238E27FC236}">
                  <a16:creationId xmlns:a16="http://schemas.microsoft.com/office/drawing/2014/main" id="{0F9859B1-373C-BA41-8006-D7D6AE367CFA}"/>
                </a:ext>
              </a:extLst>
            </p:cNvPr>
            <p:cNvSpPr/>
            <p:nvPr userDrawn="1"/>
          </p:nvSpPr>
          <p:spPr>
            <a:xfrm>
              <a:off x="9283182" y="631802"/>
              <a:ext cx="39763" cy="121445"/>
            </a:xfrm>
            <a:custGeom>
              <a:avLst/>
              <a:gdLst>
                <a:gd name="connsiteX0" fmla="*/ 39764 w 39763"/>
                <a:gd name="connsiteY0" fmla="*/ 20105 h 121445"/>
                <a:gd name="connsiteX1" fmla="*/ 39764 w 39763"/>
                <a:gd name="connsiteY1" fmla="*/ 101539 h 121445"/>
                <a:gd name="connsiteX2" fmla="*/ 19882 w 39763"/>
                <a:gd name="connsiteY2" fmla="*/ 121445 h 121445"/>
                <a:gd name="connsiteX3" fmla="*/ 19882 w 39763"/>
                <a:gd name="connsiteY3" fmla="*/ 121445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6" y="121445"/>
                    <a:pt x="19882" y="121445"/>
                  </a:cubicBezTo>
                  <a:lnTo>
                    <a:pt x="19882" y="121445"/>
                  </a:lnTo>
                  <a:cubicBezTo>
                    <a:pt x="9037" y="121445"/>
                    <a:pt x="0" y="112397"/>
                    <a:pt x="0" y="101539"/>
                  </a:cubicBezTo>
                  <a:lnTo>
                    <a:pt x="0" y="20105"/>
                  </a:lnTo>
                  <a:cubicBezTo>
                    <a:pt x="0" y="9247"/>
                    <a:pt x="9037" y="199"/>
                    <a:pt x="19882" y="199"/>
                  </a:cubicBezTo>
                  <a:lnTo>
                    <a:pt x="19882" y="199"/>
                  </a:lnTo>
                  <a:cubicBezTo>
                    <a:pt x="30726" y="-1611"/>
                    <a:pt x="39764" y="9247"/>
                    <a:pt x="39764" y="20105"/>
                  </a:cubicBezTo>
                  <a:close/>
                </a:path>
              </a:pathLst>
            </a:custGeom>
            <a:solidFill>
              <a:srgbClr val="7EB4B4"/>
            </a:solidFill>
            <a:ln w="18073" cap="flat">
              <a:noFill/>
              <a:prstDash val="solid"/>
              <a:miter/>
            </a:ln>
          </p:spPr>
          <p:txBody>
            <a:bodyPr rtlCol="0" anchor="ctr"/>
            <a:lstStyle/>
            <a:p>
              <a:endParaRPr lang="en-US"/>
            </a:p>
          </p:txBody>
        </p:sp>
        <p:grpSp>
          <p:nvGrpSpPr>
            <p:cNvPr id="23" name="Graphic 2472">
              <a:extLst>
                <a:ext uri="{FF2B5EF4-FFF2-40B4-BE49-F238E27FC236}">
                  <a16:creationId xmlns:a16="http://schemas.microsoft.com/office/drawing/2014/main" id="{1D8386B1-51ED-834A-9216-B06D123F20C2}"/>
                </a:ext>
              </a:extLst>
            </p:cNvPr>
            <p:cNvGrpSpPr/>
            <p:nvPr userDrawn="1"/>
          </p:nvGrpSpPr>
          <p:grpSpPr>
            <a:xfrm>
              <a:off x="9568074" y="631645"/>
              <a:ext cx="380602" cy="120149"/>
              <a:chOff x="9613794" y="631645"/>
              <a:chExt cx="380602" cy="120149"/>
            </a:xfrm>
            <a:solidFill>
              <a:srgbClr val="7EB4B4"/>
            </a:solidFill>
          </p:grpSpPr>
          <p:sp>
            <p:nvSpPr>
              <p:cNvPr id="611" name="Freeform 610">
                <a:extLst>
                  <a:ext uri="{FF2B5EF4-FFF2-40B4-BE49-F238E27FC236}">
                    <a16:creationId xmlns:a16="http://schemas.microsoft.com/office/drawing/2014/main" id="{2A912684-60A6-2D46-A726-BEF244AF1670}"/>
                  </a:ext>
                </a:extLst>
              </p:cNvPr>
              <p:cNvSpPr/>
              <p:nvPr/>
            </p:nvSpPr>
            <p:spPr>
              <a:xfrm>
                <a:off x="9613794" y="631645"/>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5"/>
                    </a:cubicBezTo>
                    <a:lnTo>
                      <a:pt x="2491" y="29311"/>
                    </a:lnTo>
                    <a:cubicBezTo>
                      <a:pt x="-2931" y="18453"/>
                      <a:pt x="684" y="5785"/>
                      <a:pt x="11528" y="2166"/>
                    </a:cubicBezTo>
                    <a:close/>
                  </a:path>
                </a:pathLst>
              </a:custGeom>
              <a:grpFill/>
              <a:ln w="18073" cap="flat">
                <a:noFill/>
                <a:prstDash val="solid"/>
                <a:miter/>
              </a:ln>
            </p:spPr>
            <p:txBody>
              <a:bodyPr rtlCol="0" anchor="ctr"/>
              <a:lstStyle/>
              <a:p>
                <a:endParaRPr lang="en-US"/>
              </a:p>
            </p:txBody>
          </p:sp>
          <p:sp>
            <p:nvSpPr>
              <p:cNvPr id="612" name="Freeform 611">
                <a:extLst>
                  <a:ext uri="{FF2B5EF4-FFF2-40B4-BE49-F238E27FC236}">
                    <a16:creationId xmlns:a16="http://schemas.microsoft.com/office/drawing/2014/main" id="{ABFF34F5-850C-2741-93F8-FD86ACD06E63}"/>
                  </a:ext>
                </a:extLst>
              </p:cNvPr>
              <p:cNvSpPr/>
              <p:nvPr/>
            </p:nvSpPr>
            <p:spPr>
              <a:xfrm>
                <a:off x="9916643" y="631645"/>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4 h 120149"/>
                  <a:gd name="connsiteX5" fmla="*/ 66552 w 77753"/>
                  <a:gd name="connsiteY5" fmla="*/ 117984 h 120149"/>
                  <a:gd name="connsiteX6" fmla="*/ 39441 w 77753"/>
                  <a:gd name="connsiteY6" fmla="*/ 108935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5"/>
                    </a:cubicBezTo>
                    <a:lnTo>
                      <a:pt x="3292" y="29311"/>
                    </a:lnTo>
                    <a:cubicBezTo>
                      <a:pt x="-3938" y="18453"/>
                      <a:pt x="1484" y="5785"/>
                      <a:pt x="12329" y="2166"/>
                    </a:cubicBezTo>
                    <a:close/>
                  </a:path>
                </a:pathLst>
              </a:custGeom>
              <a:grpFill/>
              <a:ln w="18073" cap="flat">
                <a:noFill/>
                <a:prstDash val="solid"/>
                <a:miter/>
              </a:ln>
            </p:spPr>
            <p:txBody>
              <a:bodyPr rtlCol="0" anchor="ctr"/>
              <a:lstStyle/>
              <a:p>
                <a:endParaRPr lang="en-US"/>
              </a:p>
            </p:txBody>
          </p:sp>
        </p:grpSp>
        <p:grpSp>
          <p:nvGrpSpPr>
            <p:cNvPr id="24" name="Graphic 2472">
              <a:extLst>
                <a:ext uri="{FF2B5EF4-FFF2-40B4-BE49-F238E27FC236}">
                  <a16:creationId xmlns:a16="http://schemas.microsoft.com/office/drawing/2014/main" id="{6CD6FCE0-6C5A-334D-948D-C17B262C32CF}"/>
                </a:ext>
              </a:extLst>
            </p:cNvPr>
            <p:cNvGrpSpPr/>
            <p:nvPr userDrawn="1"/>
          </p:nvGrpSpPr>
          <p:grpSpPr>
            <a:xfrm>
              <a:off x="9265431" y="933856"/>
              <a:ext cx="379595" cy="120149"/>
              <a:chOff x="9311151" y="933856"/>
              <a:chExt cx="379595" cy="120149"/>
            </a:xfrm>
            <a:solidFill>
              <a:srgbClr val="7EB4B4"/>
            </a:solidFill>
          </p:grpSpPr>
          <p:sp>
            <p:nvSpPr>
              <p:cNvPr id="609" name="Freeform 608">
                <a:extLst>
                  <a:ext uri="{FF2B5EF4-FFF2-40B4-BE49-F238E27FC236}">
                    <a16:creationId xmlns:a16="http://schemas.microsoft.com/office/drawing/2014/main" id="{161B1A5E-C59F-1C49-9D38-67ED73694029}"/>
                  </a:ext>
                </a:extLst>
              </p:cNvPr>
              <p:cNvSpPr/>
              <p:nvPr/>
            </p:nvSpPr>
            <p:spPr>
              <a:xfrm>
                <a:off x="9311151" y="933856"/>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89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89" y="90839"/>
                    </a:lnTo>
                    <a:cubicBezTo>
                      <a:pt x="81012" y="99887"/>
                      <a:pt x="75589" y="112555"/>
                      <a:pt x="66552" y="117984"/>
                    </a:cubicBezTo>
                    <a:lnTo>
                      <a:pt x="66552" y="117984"/>
                    </a:lnTo>
                    <a:cubicBezTo>
                      <a:pt x="57515" y="123413"/>
                      <a:pt x="44863" y="117984"/>
                      <a:pt x="39441" y="108935"/>
                    </a:cubicBezTo>
                    <a:lnTo>
                      <a:pt x="3292" y="29311"/>
                    </a:lnTo>
                    <a:cubicBezTo>
                      <a:pt x="-3938" y="18453"/>
                      <a:pt x="1485" y="7595"/>
                      <a:pt x="12329" y="2166"/>
                    </a:cubicBezTo>
                    <a:close/>
                  </a:path>
                </a:pathLst>
              </a:custGeom>
              <a:grpFill/>
              <a:ln w="18073" cap="flat">
                <a:noFill/>
                <a:prstDash val="solid"/>
                <a:miter/>
              </a:ln>
            </p:spPr>
            <p:txBody>
              <a:bodyPr rtlCol="0" anchor="ctr"/>
              <a:lstStyle/>
              <a:p>
                <a:endParaRPr lang="en-US"/>
              </a:p>
            </p:txBody>
          </p:sp>
          <p:sp>
            <p:nvSpPr>
              <p:cNvPr id="610" name="Freeform 609">
                <a:extLst>
                  <a:ext uri="{FF2B5EF4-FFF2-40B4-BE49-F238E27FC236}">
                    <a16:creationId xmlns:a16="http://schemas.microsoft.com/office/drawing/2014/main" id="{0204D49E-9F4C-A344-83A8-E3668D8D9DF7}"/>
                  </a:ext>
                </a:extLst>
              </p:cNvPr>
              <p:cNvSpPr/>
              <p:nvPr/>
            </p:nvSpPr>
            <p:spPr>
              <a:xfrm>
                <a:off x="9613794" y="933856"/>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5"/>
                    </a:cubicBezTo>
                    <a:lnTo>
                      <a:pt x="2491" y="29311"/>
                    </a:lnTo>
                    <a:cubicBezTo>
                      <a:pt x="-2931" y="18453"/>
                      <a:pt x="684" y="7595"/>
                      <a:pt x="11528" y="2166"/>
                    </a:cubicBezTo>
                    <a:close/>
                  </a:path>
                </a:pathLst>
              </a:custGeom>
              <a:grpFill/>
              <a:ln w="18073" cap="flat">
                <a:noFill/>
                <a:prstDash val="solid"/>
                <a:miter/>
              </a:ln>
            </p:spPr>
            <p:txBody>
              <a:bodyPr rtlCol="0" anchor="ctr"/>
              <a:lstStyle/>
              <a:p>
                <a:endParaRPr lang="en-US"/>
              </a:p>
            </p:txBody>
          </p:sp>
        </p:grpSp>
        <p:grpSp>
          <p:nvGrpSpPr>
            <p:cNvPr id="25" name="Graphic 2472">
              <a:extLst>
                <a:ext uri="{FF2B5EF4-FFF2-40B4-BE49-F238E27FC236}">
                  <a16:creationId xmlns:a16="http://schemas.microsoft.com/office/drawing/2014/main" id="{F8A50AFA-08CA-D440-9BFE-00A0A52C49C4}"/>
                </a:ext>
              </a:extLst>
            </p:cNvPr>
            <p:cNvGrpSpPr/>
            <p:nvPr userDrawn="1"/>
          </p:nvGrpSpPr>
          <p:grpSpPr>
            <a:xfrm>
              <a:off x="9265431" y="934213"/>
              <a:ext cx="683245" cy="425267"/>
              <a:chOff x="9311151" y="934213"/>
              <a:chExt cx="683245" cy="425267"/>
            </a:xfrm>
            <a:solidFill>
              <a:srgbClr val="7EB4B4"/>
            </a:solidFill>
          </p:grpSpPr>
          <p:sp>
            <p:nvSpPr>
              <p:cNvPr id="605" name="Freeform 604">
                <a:extLst>
                  <a:ext uri="{FF2B5EF4-FFF2-40B4-BE49-F238E27FC236}">
                    <a16:creationId xmlns:a16="http://schemas.microsoft.com/office/drawing/2014/main" id="{7C51CF2B-912F-EA44-AB26-6ED4CA91AAAB}"/>
                  </a:ext>
                </a:extLst>
              </p:cNvPr>
              <p:cNvSpPr/>
              <p:nvPr/>
            </p:nvSpPr>
            <p:spPr>
              <a:xfrm>
                <a:off x="9311151" y="1237878"/>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89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89" y="90839"/>
                    </a:lnTo>
                    <a:cubicBezTo>
                      <a:pt x="81012" y="99887"/>
                      <a:pt x="75589" y="112555"/>
                      <a:pt x="66552" y="117984"/>
                    </a:cubicBezTo>
                    <a:lnTo>
                      <a:pt x="66552" y="117984"/>
                    </a:lnTo>
                    <a:cubicBezTo>
                      <a:pt x="57515" y="123413"/>
                      <a:pt x="44863" y="117984"/>
                      <a:pt x="39441" y="108935"/>
                    </a:cubicBezTo>
                    <a:lnTo>
                      <a:pt x="3292" y="29311"/>
                    </a:lnTo>
                    <a:cubicBezTo>
                      <a:pt x="-3938" y="18453"/>
                      <a:pt x="1485" y="7595"/>
                      <a:pt x="12329" y="2166"/>
                    </a:cubicBezTo>
                    <a:close/>
                  </a:path>
                </a:pathLst>
              </a:custGeom>
              <a:grpFill/>
              <a:ln w="18073" cap="flat">
                <a:noFill/>
                <a:prstDash val="solid"/>
                <a:miter/>
              </a:ln>
            </p:spPr>
            <p:txBody>
              <a:bodyPr rtlCol="0" anchor="ctr"/>
              <a:lstStyle/>
              <a:p>
                <a:endParaRPr lang="en-US"/>
              </a:p>
            </p:txBody>
          </p:sp>
          <p:sp>
            <p:nvSpPr>
              <p:cNvPr id="606" name="Freeform 605">
                <a:extLst>
                  <a:ext uri="{FF2B5EF4-FFF2-40B4-BE49-F238E27FC236}">
                    <a16:creationId xmlns:a16="http://schemas.microsoft.com/office/drawing/2014/main" id="{45ADB870-91F7-E14D-9A3C-EB3D7418FE61}"/>
                  </a:ext>
                </a:extLst>
              </p:cNvPr>
              <p:cNvSpPr/>
              <p:nvPr/>
            </p:nvSpPr>
            <p:spPr>
              <a:xfrm>
                <a:off x="9934395" y="934213"/>
                <a:ext cx="39763" cy="121246"/>
              </a:xfrm>
              <a:custGeom>
                <a:avLst/>
                <a:gdLst>
                  <a:gd name="connsiteX0" fmla="*/ 39763 w 39763"/>
                  <a:gd name="connsiteY0" fmla="*/ 19906 h 121246"/>
                  <a:gd name="connsiteX1" fmla="*/ 39763 w 39763"/>
                  <a:gd name="connsiteY1" fmla="*/ 101341 h 121246"/>
                  <a:gd name="connsiteX2" fmla="*/ 19881 w 39763"/>
                  <a:gd name="connsiteY2" fmla="*/ 121246 h 121246"/>
                  <a:gd name="connsiteX3" fmla="*/ 19881 w 39763"/>
                  <a:gd name="connsiteY3" fmla="*/ 121246 h 121246"/>
                  <a:gd name="connsiteX4" fmla="*/ 0 w 39763"/>
                  <a:gd name="connsiteY4" fmla="*/ 101341 h 121246"/>
                  <a:gd name="connsiteX5" fmla="*/ 0 w 39763"/>
                  <a:gd name="connsiteY5" fmla="*/ 19906 h 121246"/>
                  <a:gd name="connsiteX6" fmla="*/ 19881 w 39763"/>
                  <a:gd name="connsiteY6" fmla="*/ 0 h 121246"/>
                  <a:gd name="connsiteX7" fmla="*/ 19881 w 39763"/>
                  <a:gd name="connsiteY7" fmla="*/ 0 h 121246"/>
                  <a:gd name="connsiteX8" fmla="*/ 39763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3" y="19906"/>
                    </a:moveTo>
                    <a:lnTo>
                      <a:pt x="39763" y="101341"/>
                    </a:lnTo>
                    <a:cubicBezTo>
                      <a:pt x="39763" y="112198"/>
                      <a:pt x="30726" y="121246"/>
                      <a:pt x="19881" y="121246"/>
                    </a:cubicBezTo>
                    <a:lnTo>
                      <a:pt x="19881" y="121246"/>
                    </a:lnTo>
                    <a:cubicBezTo>
                      <a:pt x="9037" y="121246"/>
                      <a:pt x="0" y="112198"/>
                      <a:pt x="0" y="101341"/>
                    </a:cubicBezTo>
                    <a:lnTo>
                      <a:pt x="0" y="19906"/>
                    </a:lnTo>
                    <a:cubicBezTo>
                      <a:pt x="0" y="9048"/>
                      <a:pt x="9037" y="0"/>
                      <a:pt x="19881" y="0"/>
                    </a:cubicBezTo>
                    <a:lnTo>
                      <a:pt x="19881" y="0"/>
                    </a:lnTo>
                    <a:cubicBezTo>
                      <a:pt x="30726" y="0"/>
                      <a:pt x="39763" y="9048"/>
                      <a:pt x="39763" y="19906"/>
                    </a:cubicBezTo>
                    <a:close/>
                  </a:path>
                </a:pathLst>
              </a:custGeom>
              <a:grpFill/>
              <a:ln w="18073" cap="flat">
                <a:noFill/>
                <a:prstDash val="solid"/>
                <a:miter/>
              </a:ln>
            </p:spPr>
            <p:txBody>
              <a:bodyPr rtlCol="0" anchor="ctr"/>
              <a:lstStyle/>
              <a:p>
                <a:endParaRPr lang="en-US"/>
              </a:p>
            </p:txBody>
          </p:sp>
          <p:sp>
            <p:nvSpPr>
              <p:cNvPr id="607" name="Freeform 606">
                <a:extLst>
                  <a:ext uri="{FF2B5EF4-FFF2-40B4-BE49-F238E27FC236}">
                    <a16:creationId xmlns:a16="http://schemas.microsoft.com/office/drawing/2014/main" id="{28ABB247-6A13-0847-B0EE-C30FD22EACD1}"/>
                  </a:ext>
                </a:extLst>
              </p:cNvPr>
              <p:cNvSpPr/>
              <p:nvPr/>
            </p:nvSpPr>
            <p:spPr>
              <a:xfrm>
                <a:off x="9632552" y="1238234"/>
                <a:ext cx="39763" cy="121246"/>
              </a:xfrm>
              <a:custGeom>
                <a:avLst/>
                <a:gdLst>
                  <a:gd name="connsiteX0" fmla="*/ 39764 w 39763"/>
                  <a:gd name="connsiteY0" fmla="*/ 19906 h 121246"/>
                  <a:gd name="connsiteX1" fmla="*/ 39764 w 39763"/>
                  <a:gd name="connsiteY1" fmla="*/ 101340 h 121246"/>
                  <a:gd name="connsiteX2" fmla="*/ 19882 w 39763"/>
                  <a:gd name="connsiteY2" fmla="*/ 121246 h 121246"/>
                  <a:gd name="connsiteX3" fmla="*/ 19882 w 39763"/>
                  <a:gd name="connsiteY3" fmla="*/ 121246 h 121246"/>
                  <a:gd name="connsiteX4" fmla="*/ 0 w 39763"/>
                  <a:gd name="connsiteY4" fmla="*/ 101340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0"/>
                    </a:lnTo>
                    <a:cubicBezTo>
                      <a:pt x="39764" y="112198"/>
                      <a:pt x="30726" y="121246"/>
                      <a:pt x="19882" y="121246"/>
                    </a:cubicBezTo>
                    <a:lnTo>
                      <a:pt x="19882" y="121246"/>
                    </a:lnTo>
                    <a:cubicBezTo>
                      <a:pt x="9037" y="121246"/>
                      <a:pt x="0" y="112198"/>
                      <a:pt x="0" y="101340"/>
                    </a:cubicBezTo>
                    <a:lnTo>
                      <a:pt x="0" y="19906"/>
                    </a:lnTo>
                    <a:cubicBezTo>
                      <a:pt x="0" y="9048"/>
                      <a:pt x="9037" y="0"/>
                      <a:pt x="19882" y="0"/>
                    </a:cubicBezTo>
                    <a:lnTo>
                      <a:pt x="19882" y="0"/>
                    </a:lnTo>
                    <a:cubicBezTo>
                      <a:pt x="28919" y="0"/>
                      <a:pt x="39764" y="9048"/>
                      <a:pt x="39764" y="19906"/>
                    </a:cubicBezTo>
                    <a:close/>
                  </a:path>
                </a:pathLst>
              </a:custGeom>
              <a:grpFill/>
              <a:ln w="18073" cap="flat">
                <a:noFill/>
                <a:prstDash val="solid"/>
                <a:miter/>
              </a:ln>
            </p:spPr>
            <p:txBody>
              <a:bodyPr rtlCol="0" anchor="ctr"/>
              <a:lstStyle/>
              <a:p>
                <a:endParaRPr lang="en-US"/>
              </a:p>
            </p:txBody>
          </p:sp>
          <p:sp>
            <p:nvSpPr>
              <p:cNvPr id="608" name="Freeform 607">
                <a:extLst>
                  <a:ext uri="{FF2B5EF4-FFF2-40B4-BE49-F238E27FC236}">
                    <a16:creationId xmlns:a16="http://schemas.microsoft.com/office/drawing/2014/main" id="{1BC80621-859A-6D4F-84A1-2D186F2413E4}"/>
                  </a:ext>
                </a:extLst>
              </p:cNvPr>
              <p:cNvSpPr/>
              <p:nvPr/>
            </p:nvSpPr>
            <p:spPr>
              <a:xfrm>
                <a:off x="9916643" y="1237878"/>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4 h 120149"/>
                  <a:gd name="connsiteX5" fmla="*/ 66552 w 77753"/>
                  <a:gd name="connsiteY5" fmla="*/ 117984 h 120149"/>
                  <a:gd name="connsiteX6" fmla="*/ 39441 w 77753"/>
                  <a:gd name="connsiteY6" fmla="*/ 108935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5"/>
                    </a:cubicBezTo>
                    <a:lnTo>
                      <a:pt x="3292" y="29311"/>
                    </a:lnTo>
                    <a:cubicBezTo>
                      <a:pt x="-3938" y="18453"/>
                      <a:pt x="1484" y="7595"/>
                      <a:pt x="12329" y="2166"/>
                    </a:cubicBezTo>
                    <a:close/>
                  </a:path>
                </a:pathLst>
              </a:custGeom>
              <a:grpFill/>
              <a:ln w="18073" cap="flat">
                <a:noFill/>
                <a:prstDash val="solid"/>
                <a:miter/>
              </a:ln>
            </p:spPr>
            <p:txBody>
              <a:bodyPr rtlCol="0" anchor="ctr"/>
              <a:lstStyle/>
              <a:p>
                <a:endParaRPr lang="en-US"/>
              </a:p>
            </p:txBody>
          </p:sp>
        </p:grpSp>
        <p:sp>
          <p:nvSpPr>
            <p:cNvPr id="26" name="Freeform 25">
              <a:extLst>
                <a:ext uri="{FF2B5EF4-FFF2-40B4-BE49-F238E27FC236}">
                  <a16:creationId xmlns:a16="http://schemas.microsoft.com/office/drawing/2014/main" id="{6AB0B6EB-EF28-D644-B55D-5D3AF1C426F9}"/>
                </a:ext>
              </a:extLst>
            </p:cNvPr>
            <p:cNvSpPr/>
            <p:nvPr userDrawn="1"/>
          </p:nvSpPr>
          <p:spPr>
            <a:xfrm>
              <a:off x="10192325" y="631802"/>
              <a:ext cx="39763" cy="121445"/>
            </a:xfrm>
            <a:custGeom>
              <a:avLst/>
              <a:gdLst>
                <a:gd name="connsiteX0" fmla="*/ 39764 w 39763"/>
                <a:gd name="connsiteY0" fmla="*/ 20105 h 121445"/>
                <a:gd name="connsiteX1" fmla="*/ 39764 w 39763"/>
                <a:gd name="connsiteY1" fmla="*/ 101539 h 121445"/>
                <a:gd name="connsiteX2" fmla="*/ 19882 w 39763"/>
                <a:gd name="connsiteY2" fmla="*/ 121445 h 121445"/>
                <a:gd name="connsiteX3" fmla="*/ 19882 w 39763"/>
                <a:gd name="connsiteY3" fmla="*/ 121445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7" y="121445"/>
                    <a:pt x="19882" y="121445"/>
                  </a:cubicBezTo>
                  <a:lnTo>
                    <a:pt x="19882" y="121445"/>
                  </a:lnTo>
                  <a:cubicBezTo>
                    <a:pt x="9037" y="121445"/>
                    <a:pt x="0" y="112397"/>
                    <a:pt x="0" y="101539"/>
                  </a:cubicBezTo>
                  <a:lnTo>
                    <a:pt x="0" y="20105"/>
                  </a:lnTo>
                  <a:cubicBezTo>
                    <a:pt x="0" y="9247"/>
                    <a:pt x="9037" y="199"/>
                    <a:pt x="19882" y="199"/>
                  </a:cubicBezTo>
                  <a:lnTo>
                    <a:pt x="19882" y="199"/>
                  </a:lnTo>
                  <a:cubicBezTo>
                    <a:pt x="30727" y="-1611"/>
                    <a:pt x="39764" y="9247"/>
                    <a:pt x="39764" y="20105"/>
                  </a:cubicBezTo>
                  <a:close/>
                </a:path>
              </a:pathLst>
            </a:custGeom>
            <a:solidFill>
              <a:srgbClr val="7EB4B4"/>
            </a:solidFill>
            <a:ln w="18073" cap="flat">
              <a:noFill/>
              <a:prstDash val="solid"/>
              <a:miter/>
            </a:ln>
          </p:spPr>
          <p:txBody>
            <a:bodyPr rtlCol="0" anchor="ctr"/>
            <a:lstStyle/>
            <a:p>
              <a:endParaRPr lang="en-US"/>
            </a:p>
          </p:txBody>
        </p:sp>
        <p:sp>
          <p:nvSpPr>
            <p:cNvPr id="27" name="Freeform 26">
              <a:extLst>
                <a:ext uri="{FF2B5EF4-FFF2-40B4-BE49-F238E27FC236}">
                  <a16:creationId xmlns:a16="http://schemas.microsoft.com/office/drawing/2014/main" id="{20B4EB82-18CE-E148-8D34-085360A3DD25}"/>
                </a:ext>
              </a:extLst>
            </p:cNvPr>
            <p:cNvSpPr/>
            <p:nvPr userDrawn="1"/>
          </p:nvSpPr>
          <p:spPr>
            <a:xfrm>
              <a:off x="10476416" y="631645"/>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4 h 120149"/>
                <a:gd name="connsiteX5" fmla="*/ 66552 w 77753"/>
                <a:gd name="connsiteY5" fmla="*/ 117984 h 120149"/>
                <a:gd name="connsiteX6" fmla="*/ 39441 w 77753"/>
                <a:gd name="connsiteY6" fmla="*/ 108935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5"/>
                  </a:cubicBezTo>
                  <a:lnTo>
                    <a:pt x="3292" y="29311"/>
                  </a:lnTo>
                  <a:cubicBezTo>
                    <a:pt x="-3938" y="18453"/>
                    <a:pt x="1484" y="5785"/>
                    <a:pt x="12329" y="2166"/>
                  </a:cubicBezTo>
                  <a:close/>
                </a:path>
              </a:pathLst>
            </a:custGeom>
            <a:solidFill>
              <a:srgbClr val="7EB4B4"/>
            </a:solidFill>
            <a:ln w="18073" cap="flat">
              <a:noFill/>
              <a:prstDash val="solid"/>
              <a:miter/>
            </a:ln>
          </p:spPr>
          <p:txBody>
            <a:bodyPr rtlCol="0" anchor="ctr"/>
            <a:lstStyle/>
            <a:p>
              <a:endParaRPr lang="en-US"/>
            </a:p>
          </p:txBody>
        </p:sp>
        <p:grpSp>
          <p:nvGrpSpPr>
            <p:cNvPr id="28" name="Graphic 2472">
              <a:extLst>
                <a:ext uri="{FF2B5EF4-FFF2-40B4-BE49-F238E27FC236}">
                  <a16:creationId xmlns:a16="http://schemas.microsoft.com/office/drawing/2014/main" id="{B132156C-7D4F-CD4B-95B2-FA3C1A981B4A}"/>
                </a:ext>
              </a:extLst>
            </p:cNvPr>
            <p:cNvGrpSpPr/>
            <p:nvPr userDrawn="1"/>
          </p:nvGrpSpPr>
          <p:grpSpPr>
            <a:xfrm>
              <a:off x="10173566" y="933856"/>
              <a:ext cx="380602" cy="120149"/>
              <a:chOff x="10219286" y="933856"/>
              <a:chExt cx="380602" cy="120149"/>
            </a:xfrm>
            <a:solidFill>
              <a:srgbClr val="7EB4B4"/>
            </a:solidFill>
          </p:grpSpPr>
          <p:sp>
            <p:nvSpPr>
              <p:cNvPr id="603" name="Freeform 602">
                <a:extLst>
                  <a:ext uri="{FF2B5EF4-FFF2-40B4-BE49-F238E27FC236}">
                    <a16:creationId xmlns:a16="http://schemas.microsoft.com/office/drawing/2014/main" id="{3FD5AF5C-ECA0-6340-B979-EED3FB6C2007}"/>
                  </a:ext>
                </a:extLst>
              </p:cNvPr>
              <p:cNvSpPr/>
              <p:nvPr/>
            </p:nvSpPr>
            <p:spPr>
              <a:xfrm>
                <a:off x="10219286" y="933856"/>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3"/>
                      <a:pt x="44062" y="117984"/>
                      <a:pt x="38640" y="108935"/>
                    </a:cubicBezTo>
                    <a:lnTo>
                      <a:pt x="2491" y="29311"/>
                    </a:lnTo>
                    <a:cubicBezTo>
                      <a:pt x="-2931" y="18453"/>
                      <a:pt x="684" y="7595"/>
                      <a:pt x="11529" y="2166"/>
                    </a:cubicBezTo>
                    <a:close/>
                  </a:path>
                </a:pathLst>
              </a:custGeom>
              <a:grpFill/>
              <a:ln w="18073" cap="flat">
                <a:noFill/>
                <a:prstDash val="solid"/>
                <a:miter/>
              </a:ln>
            </p:spPr>
            <p:txBody>
              <a:bodyPr rtlCol="0" anchor="ctr"/>
              <a:lstStyle/>
              <a:p>
                <a:endParaRPr lang="en-US"/>
              </a:p>
            </p:txBody>
          </p:sp>
          <p:sp>
            <p:nvSpPr>
              <p:cNvPr id="604" name="Freeform 603">
                <a:extLst>
                  <a:ext uri="{FF2B5EF4-FFF2-40B4-BE49-F238E27FC236}">
                    <a16:creationId xmlns:a16="http://schemas.microsoft.com/office/drawing/2014/main" id="{5D2C182A-EB19-FB4C-A39E-B9FD6B52D429}"/>
                  </a:ext>
                </a:extLst>
              </p:cNvPr>
              <p:cNvSpPr/>
              <p:nvPr/>
            </p:nvSpPr>
            <p:spPr>
              <a:xfrm>
                <a:off x="10522136" y="933856"/>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4 h 120149"/>
                  <a:gd name="connsiteX5" fmla="*/ 66552 w 77753"/>
                  <a:gd name="connsiteY5" fmla="*/ 117984 h 120149"/>
                  <a:gd name="connsiteX6" fmla="*/ 39441 w 77753"/>
                  <a:gd name="connsiteY6" fmla="*/ 108935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5"/>
                    </a:cubicBezTo>
                    <a:lnTo>
                      <a:pt x="3292" y="29311"/>
                    </a:lnTo>
                    <a:cubicBezTo>
                      <a:pt x="-3938" y="18453"/>
                      <a:pt x="1484" y="7595"/>
                      <a:pt x="12329" y="2166"/>
                    </a:cubicBezTo>
                    <a:close/>
                  </a:path>
                </a:pathLst>
              </a:custGeom>
              <a:grpFill/>
              <a:ln w="18073" cap="flat">
                <a:noFill/>
                <a:prstDash val="solid"/>
                <a:miter/>
              </a:ln>
            </p:spPr>
            <p:txBody>
              <a:bodyPr rtlCol="0" anchor="ctr"/>
              <a:lstStyle/>
              <a:p>
                <a:endParaRPr lang="en-US"/>
              </a:p>
            </p:txBody>
          </p:sp>
        </p:grpSp>
        <p:grpSp>
          <p:nvGrpSpPr>
            <p:cNvPr id="29" name="Graphic 2472">
              <a:extLst>
                <a:ext uri="{FF2B5EF4-FFF2-40B4-BE49-F238E27FC236}">
                  <a16:creationId xmlns:a16="http://schemas.microsoft.com/office/drawing/2014/main" id="{59AD3E8E-4941-0D4A-AF03-87A3A8D0CEC1}"/>
                </a:ext>
              </a:extLst>
            </p:cNvPr>
            <p:cNvGrpSpPr/>
            <p:nvPr userDrawn="1"/>
          </p:nvGrpSpPr>
          <p:grpSpPr>
            <a:xfrm>
              <a:off x="10173566" y="1237878"/>
              <a:ext cx="362171" cy="121602"/>
              <a:chOff x="10219286" y="1237878"/>
              <a:chExt cx="362171" cy="121602"/>
            </a:xfrm>
            <a:solidFill>
              <a:srgbClr val="7EB4B4"/>
            </a:solidFill>
          </p:grpSpPr>
          <p:sp>
            <p:nvSpPr>
              <p:cNvPr id="601" name="Freeform 600">
                <a:extLst>
                  <a:ext uri="{FF2B5EF4-FFF2-40B4-BE49-F238E27FC236}">
                    <a16:creationId xmlns:a16="http://schemas.microsoft.com/office/drawing/2014/main" id="{DF0C4E1E-A9E6-A741-AD63-92E1D4D71516}"/>
                  </a:ext>
                </a:extLst>
              </p:cNvPr>
              <p:cNvSpPr/>
              <p:nvPr/>
            </p:nvSpPr>
            <p:spPr>
              <a:xfrm>
                <a:off x="10219286" y="1237878"/>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3"/>
                      <a:pt x="44062" y="117984"/>
                      <a:pt x="38640" y="108935"/>
                    </a:cubicBezTo>
                    <a:lnTo>
                      <a:pt x="2491" y="29311"/>
                    </a:lnTo>
                    <a:cubicBezTo>
                      <a:pt x="-2931" y="18453"/>
                      <a:pt x="684" y="7595"/>
                      <a:pt x="11529" y="2166"/>
                    </a:cubicBezTo>
                    <a:close/>
                  </a:path>
                </a:pathLst>
              </a:custGeom>
              <a:grpFill/>
              <a:ln w="18073" cap="flat">
                <a:noFill/>
                <a:prstDash val="solid"/>
                <a:miter/>
              </a:ln>
            </p:spPr>
            <p:txBody>
              <a:bodyPr rtlCol="0" anchor="ctr"/>
              <a:lstStyle/>
              <a:p>
                <a:endParaRPr lang="en-US"/>
              </a:p>
            </p:txBody>
          </p:sp>
          <p:sp>
            <p:nvSpPr>
              <p:cNvPr id="602" name="Freeform 601">
                <a:extLst>
                  <a:ext uri="{FF2B5EF4-FFF2-40B4-BE49-F238E27FC236}">
                    <a16:creationId xmlns:a16="http://schemas.microsoft.com/office/drawing/2014/main" id="{993087C3-1935-2D4B-A453-C27A4B68AA02}"/>
                  </a:ext>
                </a:extLst>
              </p:cNvPr>
              <p:cNvSpPr/>
              <p:nvPr/>
            </p:nvSpPr>
            <p:spPr>
              <a:xfrm>
                <a:off x="10541694" y="1238234"/>
                <a:ext cx="39763" cy="121246"/>
              </a:xfrm>
              <a:custGeom>
                <a:avLst/>
                <a:gdLst>
                  <a:gd name="connsiteX0" fmla="*/ 39764 w 39763"/>
                  <a:gd name="connsiteY0" fmla="*/ 19906 h 121246"/>
                  <a:gd name="connsiteX1" fmla="*/ 39764 w 39763"/>
                  <a:gd name="connsiteY1" fmla="*/ 101340 h 121246"/>
                  <a:gd name="connsiteX2" fmla="*/ 19882 w 39763"/>
                  <a:gd name="connsiteY2" fmla="*/ 121246 h 121246"/>
                  <a:gd name="connsiteX3" fmla="*/ 19882 w 39763"/>
                  <a:gd name="connsiteY3" fmla="*/ 121246 h 121246"/>
                  <a:gd name="connsiteX4" fmla="*/ 0 w 39763"/>
                  <a:gd name="connsiteY4" fmla="*/ 101340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0"/>
                    </a:lnTo>
                    <a:cubicBezTo>
                      <a:pt x="39764" y="112198"/>
                      <a:pt x="30727" y="121246"/>
                      <a:pt x="19882" y="121246"/>
                    </a:cubicBezTo>
                    <a:lnTo>
                      <a:pt x="19882" y="121246"/>
                    </a:lnTo>
                    <a:cubicBezTo>
                      <a:pt x="9037" y="121246"/>
                      <a:pt x="0" y="112198"/>
                      <a:pt x="0" y="101340"/>
                    </a:cubicBezTo>
                    <a:lnTo>
                      <a:pt x="0" y="19906"/>
                    </a:lnTo>
                    <a:cubicBezTo>
                      <a:pt x="0" y="9048"/>
                      <a:pt x="9037" y="0"/>
                      <a:pt x="19882" y="0"/>
                    </a:cubicBezTo>
                    <a:lnTo>
                      <a:pt x="19882" y="0"/>
                    </a:lnTo>
                    <a:cubicBezTo>
                      <a:pt x="28919" y="0"/>
                      <a:pt x="39764" y="9048"/>
                      <a:pt x="39764" y="19906"/>
                    </a:cubicBezTo>
                    <a:close/>
                  </a:path>
                </a:pathLst>
              </a:custGeom>
              <a:grpFill/>
              <a:ln w="18073" cap="flat">
                <a:noFill/>
                <a:prstDash val="solid"/>
                <a:miter/>
              </a:ln>
            </p:spPr>
            <p:txBody>
              <a:bodyPr rtlCol="0" anchor="ctr"/>
              <a:lstStyle/>
              <a:p>
                <a:endParaRPr lang="en-US"/>
              </a:p>
            </p:txBody>
          </p:sp>
        </p:grpSp>
        <p:sp>
          <p:nvSpPr>
            <p:cNvPr id="30" name="Freeform 29">
              <a:extLst>
                <a:ext uri="{FF2B5EF4-FFF2-40B4-BE49-F238E27FC236}">
                  <a16:creationId xmlns:a16="http://schemas.microsoft.com/office/drawing/2014/main" id="{527E367F-79E5-1B44-A87B-6D31E00709C0}"/>
                </a:ext>
              </a:extLst>
            </p:cNvPr>
            <p:cNvSpPr/>
            <p:nvPr userDrawn="1"/>
          </p:nvSpPr>
          <p:spPr>
            <a:xfrm>
              <a:off x="7750473" y="1565780"/>
              <a:ext cx="60001" cy="96267"/>
            </a:xfrm>
            <a:custGeom>
              <a:avLst/>
              <a:gdLst>
                <a:gd name="connsiteX0" fmla="*/ 21690 w 60001"/>
                <a:gd name="connsiteY0" fmla="*/ 0 h 96267"/>
                <a:gd name="connsiteX1" fmla="*/ 57838 w 60001"/>
                <a:gd name="connsiteY1" fmla="*/ 66957 h 96267"/>
                <a:gd name="connsiteX2" fmla="*/ 48801 w 60001"/>
                <a:gd name="connsiteY2" fmla="*/ 94102 h 96267"/>
                <a:gd name="connsiteX3" fmla="*/ 48801 w 60001"/>
                <a:gd name="connsiteY3" fmla="*/ 94102 h 96267"/>
                <a:gd name="connsiteX4" fmla="*/ 21690 w 60001"/>
                <a:gd name="connsiteY4" fmla="*/ 85054 h 96267"/>
                <a:gd name="connsiteX5" fmla="*/ 0 w 60001"/>
                <a:gd name="connsiteY5" fmla="*/ 47051 h 96267"/>
                <a:gd name="connsiteX6" fmla="*/ 21690 w 60001"/>
                <a:gd name="connsiteY6" fmla="*/ 0 h 96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001" h="96267">
                  <a:moveTo>
                    <a:pt x="21690" y="0"/>
                  </a:moveTo>
                  <a:lnTo>
                    <a:pt x="57838" y="66957"/>
                  </a:lnTo>
                  <a:cubicBezTo>
                    <a:pt x="63260" y="76006"/>
                    <a:pt x="57838" y="88673"/>
                    <a:pt x="48801" y="94102"/>
                  </a:cubicBezTo>
                  <a:lnTo>
                    <a:pt x="48801" y="94102"/>
                  </a:lnTo>
                  <a:cubicBezTo>
                    <a:pt x="39764" y="99531"/>
                    <a:pt x="27112" y="94102"/>
                    <a:pt x="21690" y="85054"/>
                  </a:cubicBezTo>
                  <a:lnTo>
                    <a:pt x="0" y="47051"/>
                  </a:lnTo>
                  <a:lnTo>
                    <a:pt x="21690" y="0"/>
                  </a:lnTo>
                  <a:close/>
                </a:path>
              </a:pathLst>
            </a:custGeom>
            <a:solidFill>
              <a:srgbClr val="7EB4B4"/>
            </a:solidFill>
            <a:ln w="18073" cap="flat">
              <a:noFill/>
              <a:prstDash val="solid"/>
              <a:miter/>
            </a:ln>
          </p:spPr>
          <p:txBody>
            <a:bodyPr rtlCol="0" anchor="ctr"/>
            <a:lstStyle/>
            <a:p>
              <a:endParaRPr lang="en-US"/>
            </a:p>
          </p:txBody>
        </p:sp>
        <p:sp>
          <p:nvSpPr>
            <p:cNvPr id="31" name="Freeform 30">
              <a:extLst>
                <a:ext uri="{FF2B5EF4-FFF2-40B4-BE49-F238E27FC236}">
                  <a16:creationId xmlns:a16="http://schemas.microsoft.com/office/drawing/2014/main" id="{BBB8C9DB-A6BE-6E4E-9FD7-56CB9CA6D3C7}"/>
                </a:ext>
              </a:extLst>
            </p:cNvPr>
            <p:cNvSpPr/>
            <p:nvPr userDrawn="1"/>
          </p:nvSpPr>
          <p:spPr>
            <a:xfrm>
              <a:off x="8053439" y="1541899"/>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6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6"/>
                  </a:cubicBezTo>
                  <a:lnTo>
                    <a:pt x="2491" y="29311"/>
                  </a:lnTo>
                  <a:cubicBezTo>
                    <a:pt x="-2931" y="16643"/>
                    <a:pt x="684" y="5785"/>
                    <a:pt x="11528" y="2166"/>
                  </a:cubicBezTo>
                  <a:close/>
                </a:path>
              </a:pathLst>
            </a:custGeom>
            <a:solidFill>
              <a:srgbClr val="7EB4B4"/>
            </a:solidFill>
            <a:ln w="18073" cap="flat">
              <a:noFill/>
              <a:prstDash val="solid"/>
              <a:miter/>
            </a:ln>
          </p:spPr>
          <p:txBody>
            <a:bodyPr rtlCol="0" anchor="ctr"/>
            <a:lstStyle/>
            <a:p>
              <a:endParaRPr lang="en-US"/>
            </a:p>
          </p:txBody>
        </p:sp>
        <p:sp>
          <p:nvSpPr>
            <p:cNvPr id="32" name="Freeform 31">
              <a:extLst>
                <a:ext uri="{FF2B5EF4-FFF2-40B4-BE49-F238E27FC236}">
                  <a16:creationId xmlns:a16="http://schemas.microsoft.com/office/drawing/2014/main" id="{250F8AD3-FB2E-5541-82F6-2C19B2A063D3}"/>
                </a:ext>
              </a:extLst>
            </p:cNvPr>
            <p:cNvSpPr/>
            <p:nvPr userDrawn="1"/>
          </p:nvSpPr>
          <p:spPr>
            <a:xfrm>
              <a:off x="7750796" y="1844110"/>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5"/>
                  </a:cubicBezTo>
                  <a:lnTo>
                    <a:pt x="3292" y="29311"/>
                  </a:lnTo>
                  <a:cubicBezTo>
                    <a:pt x="-3938" y="18453"/>
                    <a:pt x="1484" y="7595"/>
                    <a:pt x="12329" y="2166"/>
                  </a:cubicBezTo>
                  <a:close/>
                </a:path>
              </a:pathLst>
            </a:custGeom>
            <a:solidFill>
              <a:srgbClr val="7EB4B4"/>
            </a:solidFill>
            <a:ln w="18073" cap="flat">
              <a:noFill/>
              <a:prstDash val="solid"/>
              <a:miter/>
            </a:ln>
          </p:spPr>
          <p:txBody>
            <a:bodyPr rtlCol="0" anchor="ctr"/>
            <a:lstStyle/>
            <a:p>
              <a:endParaRPr lang="en-US"/>
            </a:p>
          </p:txBody>
        </p:sp>
        <p:grpSp>
          <p:nvGrpSpPr>
            <p:cNvPr id="33" name="Graphic 2472">
              <a:extLst>
                <a:ext uri="{FF2B5EF4-FFF2-40B4-BE49-F238E27FC236}">
                  <a16:creationId xmlns:a16="http://schemas.microsoft.com/office/drawing/2014/main" id="{2EAB4D35-F1C3-404D-9976-EA2A0AAAB4A2}"/>
                </a:ext>
              </a:extLst>
            </p:cNvPr>
            <p:cNvGrpSpPr/>
            <p:nvPr userDrawn="1"/>
          </p:nvGrpSpPr>
          <p:grpSpPr>
            <a:xfrm>
              <a:off x="7768547" y="1844467"/>
              <a:ext cx="361844" cy="425267"/>
              <a:chOff x="7814267" y="1844467"/>
              <a:chExt cx="361844" cy="425267"/>
            </a:xfrm>
            <a:solidFill>
              <a:srgbClr val="7EB4B4"/>
            </a:solidFill>
          </p:grpSpPr>
          <p:sp>
            <p:nvSpPr>
              <p:cNvPr id="598" name="Freeform 597">
                <a:extLst>
                  <a:ext uri="{FF2B5EF4-FFF2-40B4-BE49-F238E27FC236}">
                    <a16:creationId xmlns:a16="http://schemas.microsoft.com/office/drawing/2014/main" id="{63CB6C19-AEAD-7647-90D6-3A341DCAD38C}"/>
                  </a:ext>
                </a:extLst>
              </p:cNvPr>
              <p:cNvSpPr/>
              <p:nvPr/>
            </p:nvSpPr>
            <p:spPr>
              <a:xfrm>
                <a:off x="8117917" y="1844467"/>
                <a:ext cx="39763" cy="121246"/>
              </a:xfrm>
              <a:custGeom>
                <a:avLst/>
                <a:gdLst>
                  <a:gd name="connsiteX0" fmla="*/ 39764 w 39763"/>
                  <a:gd name="connsiteY0" fmla="*/ 19906 h 121246"/>
                  <a:gd name="connsiteX1" fmla="*/ 39764 w 39763"/>
                  <a:gd name="connsiteY1" fmla="*/ 101340 h 121246"/>
                  <a:gd name="connsiteX2" fmla="*/ 19882 w 39763"/>
                  <a:gd name="connsiteY2" fmla="*/ 121246 h 121246"/>
                  <a:gd name="connsiteX3" fmla="*/ 19882 w 39763"/>
                  <a:gd name="connsiteY3" fmla="*/ 121246 h 121246"/>
                  <a:gd name="connsiteX4" fmla="*/ 0 w 39763"/>
                  <a:gd name="connsiteY4" fmla="*/ 101340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0"/>
                    </a:lnTo>
                    <a:cubicBezTo>
                      <a:pt x="39764" y="112198"/>
                      <a:pt x="30726" y="121246"/>
                      <a:pt x="19882" y="121246"/>
                    </a:cubicBezTo>
                    <a:lnTo>
                      <a:pt x="19882" y="121246"/>
                    </a:lnTo>
                    <a:cubicBezTo>
                      <a:pt x="9037" y="121246"/>
                      <a:pt x="0" y="112198"/>
                      <a:pt x="0" y="101340"/>
                    </a:cubicBezTo>
                    <a:lnTo>
                      <a:pt x="0" y="19906"/>
                    </a:lnTo>
                    <a:cubicBezTo>
                      <a:pt x="0" y="9048"/>
                      <a:pt x="9037" y="0"/>
                      <a:pt x="19882" y="0"/>
                    </a:cubicBezTo>
                    <a:lnTo>
                      <a:pt x="19882" y="0"/>
                    </a:lnTo>
                    <a:cubicBezTo>
                      <a:pt x="28919" y="0"/>
                      <a:pt x="39764" y="9048"/>
                      <a:pt x="39764" y="19906"/>
                    </a:cubicBezTo>
                    <a:close/>
                  </a:path>
                </a:pathLst>
              </a:custGeom>
              <a:grpFill/>
              <a:ln w="18073" cap="flat">
                <a:noFill/>
                <a:prstDash val="solid"/>
                <a:miter/>
              </a:ln>
            </p:spPr>
            <p:txBody>
              <a:bodyPr rtlCol="0" anchor="ctr"/>
              <a:lstStyle/>
              <a:p>
                <a:endParaRPr lang="en-US"/>
              </a:p>
            </p:txBody>
          </p:sp>
          <p:sp>
            <p:nvSpPr>
              <p:cNvPr id="599" name="Freeform 598">
                <a:extLst>
                  <a:ext uri="{FF2B5EF4-FFF2-40B4-BE49-F238E27FC236}">
                    <a16:creationId xmlns:a16="http://schemas.microsoft.com/office/drawing/2014/main" id="{7B345DD3-597F-CE4C-8A16-46C6D1CFA64C}"/>
                  </a:ext>
                </a:extLst>
              </p:cNvPr>
              <p:cNvSpPr/>
              <p:nvPr/>
            </p:nvSpPr>
            <p:spPr>
              <a:xfrm>
                <a:off x="7814267" y="2148289"/>
                <a:ext cx="39763" cy="121445"/>
              </a:xfrm>
              <a:custGeom>
                <a:avLst/>
                <a:gdLst>
                  <a:gd name="connsiteX0" fmla="*/ 39764 w 39763"/>
                  <a:gd name="connsiteY0" fmla="*/ 20105 h 121445"/>
                  <a:gd name="connsiteX1" fmla="*/ 39764 w 39763"/>
                  <a:gd name="connsiteY1" fmla="*/ 101539 h 121445"/>
                  <a:gd name="connsiteX2" fmla="*/ 19882 w 39763"/>
                  <a:gd name="connsiteY2" fmla="*/ 121445 h 121445"/>
                  <a:gd name="connsiteX3" fmla="*/ 19882 w 39763"/>
                  <a:gd name="connsiteY3" fmla="*/ 121445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7" y="121445"/>
                      <a:pt x="19882" y="121445"/>
                    </a:cubicBezTo>
                    <a:lnTo>
                      <a:pt x="19882" y="121445"/>
                    </a:lnTo>
                    <a:cubicBezTo>
                      <a:pt x="9037" y="121445"/>
                      <a:pt x="0" y="112397"/>
                      <a:pt x="0" y="101539"/>
                    </a:cubicBezTo>
                    <a:lnTo>
                      <a:pt x="0" y="20105"/>
                    </a:lnTo>
                    <a:cubicBezTo>
                      <a:pt x="0" y="9247"/>
                      <a:pt x="9037" y="199"/>
                      <a:pt x="19882" y="199"/>
                    </a:cubicBezTo>
                    <a:lnTo>
                      <a:pt x="19882" y="199"/>
                    </a:lnTo>
                    <a:cubicBezTo>
                      <a:pt x="30727" y="-1611"/>
                      <a:pt x="39764" y="9247"/>
                      <a:pt x="39764" y="20105"/>
                    </a:cubicBezTo>
                    <a:close/>
                  </a:path>
                </a:pathLst>
              </a:custGeom>
              <a:grpFill/>
              <a:ln w="18073" cap="flat">
                <a:noFill/>
                <a:prstDash val="solid"/>
                <a:miter/>
              </a:ln>
            </p:spPr>
            <p:txBody>
              <a:bodyPr rtlCol="0" anchor="ctr"/>
              <a:lstStyle/>
              <a:p>
                <a:endParaRPr lang="en-US"/>
              </a:p>
            </p:txBody>
          </p:sp>
          <p:sp>
            <p:nvSpPr>
              <p:cNvPr id="600" name="Freeform 599">
                <a:extLst>
                  <a:ext uri="{FF2B5EF4-FFF2-40B4-BE49-F238E27FC236}">
                    <a16:creationId xmlns:a16="http://schemas.microsoft.com/office/drawing/2014/main" id="{52DD1E0D-9E12-CC4F-9882-E1FB5AAFBDB8}"/>
                  </a:ext>
                </a:extLst>
              </p:cNvPr>
              <p:cNvSpPr/>
              <p:nvPr/>
            </p:nvSpPr>
            <p:spPr>
              <a:xfrm>
                <a:off x="8099159" y="2148131"/>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6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6"/>
                    </a:cubicBezTo>
                    <a:lnTo>
                      <a:pt x="2491" y="29311"/>
                    </a:lnTo>
                    <a:cubicBezTo>
                      <a:pt x="-2931" y="18453"/>
                      <a:pt x="684" y="5785"/>
                      <a:pt x="11528" y="2166"/>
                    </a:cubicBezTo>
                    <a:close/>
                  </a:path>
                </a:pathLst>
              </a:custGeom>
              <a:grpFill/>
              <a:ln w="18073" cap="flat">
                <a:noFill/>
                <a:prstDash val="solid"/>
                <a:miter/>
              </a:ln>
            </p:spPr>
            <p:txBody>
              <a:bodyPr rtlCol="0" anchor="ctr"/>
              <a:lstStyle/>
              <a:p>
                <a:endParaRPr lang="en-US"/>
              </a:p>
            </p:txBody>
          </p:sp>
        </p:grpSp>
        <p:sp>
          <p:nvSpPr>
            <p:cNvPr id="34" name="Freeform 33">
              <a:extLst>
                <a:ext uri="{FF2B5EF4-FFF2-40B4-BE49-F238E27FC236}">
                  <a16:creationId xmlns:a16="http://schemas.microsoft.com/office/drawing/2014/main" id="{D5F28AAA-C7DA-2F45-84B9-857F3FCA9D22}"/>
                </a:ext>
              </a:extLst>
            </p:cNvPr>
            <p:cNvSpPr/>
            <p:nvPr userDrawn="1"/>
          </p:nvSpPr>
          <p:spPr>
            <a:xfrm>
              <a:off x="8374039" y="1542056"/>
              <a:ext cx="39763" cy="121445"/>
            </a:xfrm>
            <a:custGeom>
              <a:avLst/>
              <a:gdLst>
                <a:gd name="connsiteX0" fmla="*/ 39764 w 39763"/>
                <a:gd name="connsiteY0" fmla="*/ 20105 h 121445"/>
                <a:gd name="connsiteX1" fmla="*/ 39764 w 39763"/>
                <a:gd name="connsiteY1" fmla="*/ 101539 h 121445"/>
                <a:gd name="connsiteX2" fmla="*/ 19882 w 39763"/>
                <a:gd name="connsiteY2" fmla="*/ 121445 h 121445"/>
                <a:gd name="connsiteX3" fmla="*/ 19882 w 39763"/>
                <a:gd name="connsiteY3" fmla="*/ 121445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7" y="121445"/>
                    <a:pt x="19882" y="121445"/>
                  </a:cubicBezTo>
                  <a:lnTo>
                    <a:pt x="19882" y="121445"/>
                  </a:lnTo>
                  <a:cubicBezTo>
                    <a:pt x="9037" y="121445"/>
                    <a:pt x="0" y="112397"/>
                    <a:pt x="0" y="101539"/>
                  </a:cubicBezTo>
                  <a:lnTo>
                    <a:pt x="0" y="20105"/>
                  </a:lnTo>
                  <a:cubicBezTo>
                    <a:pt x="0" y="9247"/>
                    <a:pt x="9037" y="199"/>
                    <a:pt x="19882" y="199"/>
                  </a:cubicBezTo>
                  <a:lnTo>
                    <a:pt x="19882" y="199"/>
                  </a:lnTo>
                  <a:cubicBezTo>
                    <a:pt x="30727" y="-1611"/>
                    <a:pt x="39764" y="9247"/>
                    <a:pt x="39764" y="20105"/>
                  </a:cubicBezTo>
                  <a:close/>
                </a:path>
              </a:pathLst>
            </a:custGeom>
            <a:solidFill>
              <a:srgbClr val="7EB4B4"/>
            </a:solidFill>
            <a:ln w="18073" cap="flat">
              <a:noFill/>
              <a:prstDash val="solid"/>
              <a:miter/>
            </a:ln>
          </p:spPr>
          <p:txBody>
            <a:bodyPr rtlCol="0" anchor="ctr"/>
            <a:lstStyle/>
            <a:p>
              <a:endParaRPr lang="en-US"/>
            </a:p>
          </p:txBody>
        </p:sp>
        <p:grpSp>
          <p:nvGrpSpPr>
            <p:cNvPr id="35" name="Graphic 2472">
              <a:extLst>
                <a:ext uri="{FF2B5EF4-FFF2-40B4-BE49-F238E27FC236}">
                  <a16:creationId xmlns:a16="http://schemas.microsoft.com/office/drawing/2014/main" id="{1CB99E55-527B-F74D-A891-768CB8E1E2B9}"/>
                </a:ext>
              </a:extLst>
            </p:cNvPr>
            <p:cNvGrpSpPr/>
            <p:nvPr userDrawn="1"/>
          </p:nvGrpSpPr>
          <p:grpSpPr>
            <a:xfrm>
              <a:off x="8658931" y="1541899"/>
              <a:ext cx="380602" cy="120149"/>
              <a:chOff x="8704651" y="1541899"/>
              <a:chExt cx="380602" cy="120149"/>
            </a:xfrm>
            <a:solidFill>
              <a:srgbClr val="7EB4B4"/>
            </a:solidFill>
          </p:grpSpPr>
          <p:sp>
            <p:nvSpPr>
              <p:cNvPr id="596" name="Freeform 595">
                <a:extLst>
                  <a:ext uri="{FF2B5EF4-FFF2-40B4-BE49-F238E27FC236}">
                    <a16:creationId xmlns:a16="http://schemas.microsoft.com/office/drawing/2014/main" id="{3A76CA79-6E99-674E-9D0D-0B97C413B56B}"/>
                  </a:ext>
                </a:extLst>
              </p:cNvPr>
              <p:cNvSpPr/>
              <p:nvPr/>
            </p:nvSpPr>
            <p:spPr>
              <a:xfrm>
                <a:off x="8704651" y="1541899"/>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6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6"/>
                    </a:cubicBezTo>
                    <a:lnTo>
                      <a:pt x="2491" y="29311"/>
                    </a:lnTo>
                    <a:cubicBezTo>
                      <a:pt x="-2931" y="16643"/>
                      <a:pt x="684" y="5785"/>
                      <a:pt x="11528" y="2166"/>
                    </a:cubicBezTo>
                    <a:close/>
                  </a:path>
                </a:pathLst>
              </a:custGeom>
              <a:grpFill/>
              <a:ln w="18073" cap="flat">
                <a:noFill/>
                <a:prstDash val="solid"/>
                <a:miter/>
              </a:ln>
            </p:spPr>
            <p:txBody>
              <a:bodyPr rtlCol="0" anchor="ctr"/>
              <a:lstStyle/>
              <a:p>
                <a:endParaRPr lang="en-US"/>
              </a:p>
            </p:txBody>
          </p:sp>
          <p:sp>
            <p:nvSpPr>
              <p:cNvPr id="597" name="Freeform 596">
                <a:extLst>
                  <a:ext uri="{FF2B5EF4-FFF2-40B4-BE49-F238E27FC236}">
                    <a16:creationId xmlns:a16="http://schemas.microsoft.com/office/drawing/2014/main" id="{66FD91F5-91A7-E84A-9DF0-FE3CEBAB39F9}"/>
                  </a:ext>
                </a:extLst>
              </p:cNvPr>
              <p:cNvSpPr/>
              <p:nvPr/>
            </p:nvSpPr>
            <p:spPr>
              <a:xfrm>
                <a:off x="9007501" y="1541899"/>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6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6643"/>
                      <a:pt x="1484" y="5785"/>
                      <a:pt x="12329" y="2166"/>
                    </a:cubicBezTo>
                    <a:close/>
                  </a:path>
                </a:pathLst>
              </a:custGeom>
              <a:grpFill/>
              <a:ln w="18073" cap="flat">
                <a:noFill/>
                <a:prstDash val="solid"/>
                <a:miter/>
              </a:ln>
            </p:spPr>
            <p:txBody>
              <a:bodyPr rtlCol="0" anchor="ctr"/>
              <a:lstStyle/>
              <a:p>
                <a:endParaRPr lang="en-US"/>
              </a:p>
            </p:txBody>
          </p:sp>
        </p:grpSp>
        <p:grpSp>
          <p:nvGrpSpPr>
            <p:cNvPr id="36" name="Graphic 2472">
              <a:extLst>
                <a:ext uri="{FF2B5EF4-FFF2-40B4-BE49-F238E27FC236}">
                  <a16:creationId xmlns:a16="http://schemas.microsoft.com/office/drawing/2014/main" id="{E612AA31-5F51-F84C-A917-1A66502D8517}"/>
                </a:ext>
              </a:extLst>
            </p:cNvPr>
            <p:cNvGrpSpPr/>
            <p:nvPr userDrawn="1"/>
          </p:nvGrpSpPr>
          <p:grpSpPr>
            <a:xfrm>
              <a:off x="8356288" y="1844110"/>
              <a:ext cx="379595" cy="120149"/>
              <a:chOff x="8402008" y="1844110"/>
              <a:chExt cx="379595" cy="120149"/>
            </a:xfrm>
            <a:solidFill>
              <a:srgbClr val="7EB4B4"/>
            </a:solidFill>
          </p:grpSpPr>
          <p:sp>
            <p:nvSpPr>
              <p:cNvPr id="594" name="Freeform 593">
                <a:extLst>
                  <a:ext uri="{FF2B5EF4-FFF2-40B4-BE49-F238E27FC236}">
                    <a16:creationId xmlns:a16="http://schemas.microsoft.com/office/drawing/2014/main" id="{6943BE1E-FB73-E148-B32E-7C9B610C128C}"/>
                  </a:ext>
                </a:extLst>
              </p:cNvPr>
              <p:cNvSpPr/>
              <p:nvPr/>
            </p:nvSpPr>
            <p:spPr>
              <a:xfrm>
                <a:off x="8402008" y="1844110"/>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5"/>
                    </a:cubicBezTo>
                    <a:lnTo>
                      <a:pt x="3292" y="29311"/>
                    </a:lnTo>
                    <a:cubicBezTo>
                      <a:pt x="-3938" y="18453"/>
                      <a:pt x="1484" y="7595"/>
                      <a:pt x="12329" y="2166"/>
                    </a:cubicBezTo>
                    <a:close/>
                  </a:path>
                </a:pathLst>
              </a:custGeom>
              <a:grpFill/>
              <a:ln w="18073" cap="flat">
                <a:noFill/>
                <a:prstDash val="solid"/>
                <a:miter/>
              </a:ln>
            </p:spPr>
            <p:txBody>
              <a:bodyPr rtlCol="0" anchor="ctr"/>
              <a:lstStyle/>
              <a:p>
                <a:endParaRPr lang="en-US"/>
              </a:p>
            </p:txBody>
          </p:sp>
          <p:sp>
            <p:nvSpPr>
              <p:cNvPr id="595" name="Freeform 594">
                <a:extLst>
                  <a:ext uri="{FF2B5EF4-FFF2-40B4-BE49-F238E27FC236}">
                    <a16:creationId xmlns:a16="http://schemas.microsoft.com/office/drawing/2014/main" id="{36A020A9-2112-1A42-9077-31915E3063D9}"/>
                  </a:ext>
                </a:extLst>
              </p:cNvPr>
              <p:cNvSpPr/>
              <p:nvPr/>
            </p:nvSpPr>
            <p:spPr>
              <a:xfrm>
                <a:off x="8704651" y="1844110"/>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5"/>
                    </a:cubicBezTo>
                    <a:lnTo>
                      <a:pt x="2491" y="29311"/>
                    </a:lnTo>
                    <a:cubicBezTo>
                      <a:pt x="-2931" y="18453"/>
                      <a:pt x="684" y="7595"/>
                      <a:pt x="11528" y="2166"/>
                    </a:cubicBezTo>
                    <a:close/>
                  </a:path>
                </a:pathLst>
              </a:custGeom>
              <a:grpFill/>
              <a:ln w="18073" cap="flat">
                <a:noFill/>
                <a:prstDash val="solid"/>
                <a:miter/>
              </a:ln>
            </p:spPr>
            <p:txBody>
              <a:bodyPr rtlCol="0" anchor="ctr"/>
              <a:lstStyle/>
              <a:p>
                <a:endParaRPr lang="en-US"/>
              </a:p>
            </p:txBody>
          </p:sp>
        </p:grpSp>
        <p:grpSp>
          <p:nvGrpSpPr>
            <p:cNvPr id="37" name="Graphic 2472">
              <a:extLst>
                <a:ext uri="{FF2B5EF4-FFF2-40B4-BE49-F238E27FC236}">
                  <a16:creationId xmlns:a16="http://schemas.microsoft.com/office/drawing/2014/main" id="{F086C904-D079-6344-A313-BBB09E482BBC}"/>
                </a:ext>
              </a:extLst>
            </p:cNvPr>
            <p:cNvGrpSpPr/>
            <p:nvPr userDrawn="1"/>
          </p:nvGrpSpPr>
          <p:grpSpPr>
            <a:xfrm>
              <a:off x="8356288" y="1844467"/>
              <a:ext cx="683245" cy="425267"/>
              <a:chOff x="8402008" y="1844467"/>
              <a:chExt cx="683245" cy="425267"/>
            </a:xfrm>
            <a:solidFill>
              <a:srgbClr val="7EB4B4"/>
            </a:solidFill>
          </p:grpSpPr>
          <p:sp>
            <p:nvSpPr>
              <p:cNvPr id="590" name="Freeform 589">
                <a:extLst>
                  <a:ext uri="{FF2B5EF4-FFF2-40B4-BE49-F238E27FC236}">
                    <a16:creationId xmlns:a16="http://schemas.microsoft.com/office/drawing/2014/main" id="{2750691F-1A56-8642-9B36-79B8B467385A}"/>
                  </a:ext>
                </a:extLst>
              </p:cNvPr>
              <p:cNvSpPr/>
              <p:nvPr/>
            </p:nvSpPr>
            <p:spPr>
              <a:xfrm>
                <a:off x="8402008" y="2148131"/>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6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8453"/>
                      <a:pt x="1484" y="5785"/>
                      <a:pt x="12329" y="2166"/>
                    </a:cubicBezTo>
                    <a:close/>
                  </a:path>
                </a:pathLst>
              </a:custGeom>
              <a:grpFill/>
              <a:ln w="18073" cap="flat">
                <a:noFill/>
                <a:prstDash val="solid"/>
                <a:miter/>
              </a:ln>
            </p:spPr>
            <p:txBody>
              <a:bodyPr rtlCol="0" anchor="ctr"/>
              <a:lstStyle/>
              <a:p>
                <a:endParaRPr lang="en-US"/>
              </a:p>
            </p:txBody>
          </p:sp>
          <p:sp>
            <p:nvSpPr>
              <p:cNvPr id="591" name="Freeform 590">
                <a:extLst>
                  <a:ext uri="{FF2B5EF4-FFF2-40B4-BE49-F238E27FC236}">
                    <a16:creationId xmlns:a16="http://schemas.microsoft.com/office/drawing/2014/main" id="{AE882FF1-A87D-6642-9384-EC9D3BC5366E}"/>
                  </a:ext>
                </a:extLst>
              </p:cNvPr>
              <p:cNvSpPr/>
              <p:nvPr/>
            </p:nvSpPr>
            <p:spPr>
              <a:xfrm>
                <a:off x="9027060" y="1844467"/>
                <a:ext cx="39763" cy="121246"/>
              </a:xfrm>
              <a:custGeom>
                <a:avLst/>
                <a:gdLst>
                  <a:gd name="connsiteX0" fmla="*/ 39764 w 39763"/>
                  <a:gd name="connsiteY0" fmla="*/ 19906 h 121246"/>
                  <a:gd name="connsiteX1" fmla="*/ 39764 w 39763"/>
                  <a:gd name="connsiteY1" fmla="*/ 101340 h 121246"/>
                  <a:gd name="connsiteX2" fmla="*/ 19882 w 39763"/>
                  <a:gd name="connsiteY2" fmla="*/ 121246 h 121246"/>
                  <a:gd name="connsiteX3" fmla="*/ 19882 w 39763"/>
                  <a:gd name="connsiteY3" fmla="*/ 121246 h 121246"/>
                  <a:gd name="connsiteX4" fmla="*/ 0 w 39763"/>
                  <a:gd name="connsiteY4" fmla="*/ 101340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0"/>
                    </a:lnTo>
                    <a:cubicBezTo>
                      <a:pt x="39764" y="112198"/>
                      <a:pt x="30726" y="121246"/>
                      <a:pt x="19882" y="121246"/>
                    </a:cubicBezTo>
                    <a:lnTo>
                      <a:pt x="19882" y="121246"/>
                    </a:lnTo>
                    <a:cubicBezTo>
                      <a:pt x="9037" y="121246"/>
                      <a:pt x="0" y="112198"/>
                      <a:pt x="0" y="101340"/>
                    </a:cubicBezTo>
                    <a:lnTo>
                      <a:pt x="0" y="19906"/>
                    </a:lnTo>
                    <a:cubicBezTo>
                      <a:pt x="0" y="9048"/>
                      <a:pt x="9037" y="0"/>
                      <a:pt x="19882" y="0"/>
                    </a:cubicBezTo>
                    <a:lnTo>
                      <a:pt x="19882" y="0"/>
                    </a:lnTo>
                    <a:cubicBezTo>
                      <a:pt x="28919" y="0"/>
                      <a:pt x="39764" y="9048"/>
                      <a:pt x="39764" y="19906"/>
                    </a:cubicBezTo>
                    <a:close/>
                  </a:path>
                </a:pathLst>
              </a:custGeom>
              <a:grpFill/>
              <a:ln w="18073" cap="flat">
                <a:noFill/>
                <a:prstDash val="solid"/>
                <a:miter/>
              </a:ln>
            </p:spPr>
            <p:txBody>
              <a:bodyPr rtlCol="0" anchor="ctr"/>
              <a:lstStyle/>
              <a:p>
                <a:endParaRPr lang="en-US"/>
              </a:p>
            </p:txBody>
          </p:sp>
          <p:sp>
            <p:nvSpPr>
              <p:cNvPr id="592" name="Freeform 591">
                <a:extLst>
                  <a:ext uri="{FF2B5EF4-FFF2-40B4-BE49-F238E27FC236}">
                    <a16:creationId xmlns:a16="http://schemas.microsoft.com/office/drawing/2014/main" id="{39F7B6A7-9107-4149-8C88-659F2CAF4172}"/>
                  </a:ext>
                </a:extLst>
              </p:cNvPr>
              <p:cNvSpPr/>
              <p:nvPr/>
            </p:nvSpPr>
            <p:spPr>
              <a:xfrm>
                <a:off x="8723410" y="2148289"/>
                <a:ext cx="39763" cy="121445"/>
              </a:xfrm>
              <a:custGeom>
                <a:avLst/>
                <a:gdLst>
                  <a:gd name="connsiteX0" fmla="*/ 39764 w 39763"/>
                  <a:gd name="connsiteY0" fmla="*/ 20105 h 121445"/>
                  <a:gd name="connsiteX1" fmla="*/ 39764 w 39763"/>
                  <a:gd name="connsiteY1" fmla="*/ 101539 h 121445"/>
                  <a:gd name="connsiteX2" fmla="*/ 19882 w 39763"/>
                  <a:gd name="connsiteY2" fmla="*/ 121445 h 121445"/>
                  <a:gd name="connsiteX3" fmla="*/ 19882 w 39763"/>
                  <a:gd name="connsiteY3" fmla="*/ 121445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6" y="121445"/>
                      <a:pt x="19882" y="121445"/>
                    </a:cubicBezTo>
                    <a:lnTo>
                      <a:pt x="19882" y="121445"/>
                    </a:lnTo>
                    <a:cubicBezTo>
                      <a:pt x="9037" y="121445"/>
                      <a:pt x="0" y="112397"/>
                      <a:pt x="0" y="101539"/>
                    </a:cubicBezTo>
                    <a:lnTo>
                      <a:pt x="0" y="20105"/>
                    </a:lnTo>
                    <a:cubicBezTo>
                      <a:pt x="0" y="9247"/>
                      <a:pt x="9037" y="199"/>
                      <a:pt x="19882" y="199"/>
                    </a:cubicBezTo>
                    <a:lnTo>
                      <a:pt x="19882" y="199"/>
                    </a:lnTo>
                    <a:cubicBezTo>
                      <a:pt x="30726" y="-1611"/>
                      <a:pt x="39764" y="9247"/>
                      <a:pt x="39764" y="20105"/>
                    </a:cubicBezTo>
                    <a:close/>
                  </a:path>
                </a:pathLst>
              </a:custGeom>
              <a:grpFill/>
              <a:ln w="18073" cap="flat">
                <a:noFill/>
                <a:prstDash val="solid"/>
                <a:miter/>
              </a:ln>
            </p:spPr>
            <p:txBody>
              <a:bodyPr rtlCol="0" anchor="ctr"/>
              <a:lstStyle/>
              <a:p>
                <a:endParaRPr lang="en-US"/>
              </a:p>
            </p:txBody>
          </p:sp>
          <p:sp>
            <p:nvSpPr>
              <p:cNvPr id="593" name="Freeform 592">
                <a:extLst>
                  <a:ext uri="{FF2B5EF4-FFF2-40B4-BE49-F238E27FC236}">
                    <a16:creationId xmlns:a16="http://schemas.microsoft.com/office/drawing/2014/main" id="{2F85FA4B-291E-CE4E-B191-066D1991BB73}"/>
                  </a:ext>
                </a:extLst>
              </p:cNvPr>
              <p:cNvSpPr/>
              <p:nvPr/>
            </p:nvSpPr>
            <p:spPr>
              <a:xfrm>
                <a:off x="9007501" y="2148131"/>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6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8453"/>
                      <a:pt x="1484" y="5785"/>
                      <a:pt x="12329" y="2166"/>
                    </a:cubicBezTo>
                    <a:close/>
                  </a:path>
                </a:pathLst>
              </a:custGeom>
              <a:grpFill/>
              <a:ln w="18073" cap="flat">
                <a:noFill/>
                <a:prstDash val="solid"/>
                <a:miter/>
              </a:ln>
            </p:spPr>
            <p:txBody>
              <a:bodyPr rtlCol="0" anchor="ctr"/>
              <a:lstStyle/>
              <a:p>
                <a:endParaRPr lang="en-US"/>
              </a:p>
            </p:txBody>
          </p:sp>
        </p:grpSp>
        <p:sp>
          <p:nvSpPr>
            <p:cNvPr id="38" name="Freeform 37">
              <a:extLst>
                <a:ext uri="{FF2B5EF4-FFF2-40B4-BE49-F238E27FC236}">
                  <a16:creationId xmlns:a16="http://schemas.microsoft.com/office/drawing/2014/main" id="{220A2A07-6377-9448-8846-404FB5910145}"/>
                </a:ext>
              </a:extLst>
            </p:cNvPr>
            <p:cNvSpPr/>
            <p:nvPr userDrawn="1"/>
          </p:nvSpPr>
          <p:spPr>
            <a:xfrm>
              <a:off x="9283182" y="1542056"/>
              <a:ext cx="39763" cy="121445"/>
            </a:xfrm>
            <a:custGeom>
              <a:avLst/>
              <a:gdLst>
                <a:gd name="connsiteX0" fmla="*/ 39764 w 39763"/>
                <a:gd name="connsiteY0" fmla="*/ 20105 h 121445"/>
                <a:gd name="connsiteX1" fmla="*/ 39764 w 39763"/>
                <a:gd name="connsiteY1" fmla="*/ 101539 h 121445"/>
                <a:gd name="connsiteX2" fmla="*/ 19882 w 39763"/>
                <a:gd name="connsiteY2" fmla="*/ 121445 h 121445"/>
                <a:gd name="connsiteX3" fmla="*/ 19882 w 39763"/>
                <a:gd name="connsiteY3" fmla="*/ 121445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6" y="121445"/>
                    <a:pt x="19882" y="121445"/>
                  </a:cubicBezTo>
                  <a:lnTo>
                    <a:pt x="19882" y="121445"/>
                  </a:lnTo>
                  <a:cubicBezTo>
                    <a:pt x="9037" y="121445"/>
                    <a:pt x="0" y="112397"/>
                    <a:pt x="0" y="101539"/>
                  </a:cubicBezTo>
                  <a:lnTo>
                    <a:pt x="0" y="20105"/>
                  </a:lnTo>
                  <a:cubicBezTo>
                    <a:pt x="0" y="9247"/>
                    <a:pt x="9037" y="199"/>
                    <a:pt x="19882" y="199"/>
                  </a:cubicBezTo>
                  <a:lnTo>
                    <a:pt x="19882" y="199"/>
                  </a:lnTo>
                  <a:cubicBezTo>
                    <a:pt x="30726" y="-1611"/>
                    <a:pt x="39764" y="9247"/>
                    <a:pt x="39764" y="20105"/>
                  </a:cubicBezTo>
                  <a:close/>
                </a:path>
              </a:pathLst>
            </a:custGeom>
            <a:solidFill>
              <a:srgbClr val="7EB4B4"/>
            </a:solidFill>
            <a:ln w="18073" cap="flat">
              <a:noFill/>
              <a:prstDash val="solid"/>
              <a:miter/>
            </a:ln>
          </p:spPr>
          <p:txBody>
            <a:bodyPr rtlCol="0" anchor="ctr"/>
            <a:lstStyle/>
            <a:p>
              <a:endParaRPr lang="en-US"/>
            </a:p>
          </p:txBody>
        </p:sp>
        <p:grpSp>
          <p:nvGrpSpPr>
            <p:cNvPr id="39" name="Graphic 2472">
              <a:extLst>
                <a:ext uri="{FF2B5EF4-FFF2-40B4-BE49-F238E27FC236}">
                  <a16:creationId xmlns:a16="http://schemas.microsoft.com/office/drawing/2014/main" id="{F45A6557-8628-4147-B8C4-F0BAFBF10397}"/>
                </a:ext>
              </a:extLst>
            </p:cNvPr>
            <p:cNvGrpSpPr/>
            <p:nvPr userDrawn="1"/>
          </p:nvGrpSpPr>
          <p:grpSpPr>
            <a:xfrm>
              <a:off x="9568074" y="1541899"/>
              <a:ext cx="380602" cy="120149"/>
              <a:chOff x="9613794" y="1541899"/>
              <a:chExt cx="380602" cy="120149"/>
            </a:xfrm>
            <a:solidFill>
              <a:srgbClr val="7EB4B4"/>
            </a:solidFill>
          </p:grpSpPr>
          <p:sp>
            <p:nvSpPr>
              <p:cNvPr id="588" name="Freeform 587">
                <a:extLst>
                  <a:ext uri="{FF2B5EF4-FFF2-40B4-BE49-F238E27FC236}">
                    <a16:creationId xmlns:a16="http://schemas.microsoft.com/office/drawing/2014/main" id="{15A79BAD-FD11-6044-9703-206F222C142E}"/>
                  </a:ext>
                </a:extLst>
              </p:cNvPr>
              <p:cNvSpPr/>
              <p:nvPr/>
            </p:nvSpPr>
            <p:spPr>
              <a:xfrm>
                <a:off x="9613794" y="1541899"/>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6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6"/>
                    </a:cubicBezTo>
                    <a:lnTo>
                      <a:pt x="2491" y="29311"/>
                    </a:lnTo>
                    <a:cubicBezTo>
                      <a:pt x="-2931" y="16643"/>
                      <a:pt x="684" y="5785"/>
                      <a:pt x="11528" y="2166"/>
                    </a:cubicBezTo>
                    <a:close/>
                  </a:path>
                </a:pathLst>
              </a:custGeom>
              <a:grpFill/>
              <a:ln w="18073" cap="flat">
                <a:noFill/>
                <a:prstDash val="solid"/>
                <a:miter/>
              </a:ln>
            </p:spPr>
            <p:txBody>
              <a:bodyPr rtlCol="0" anchor="ctr"/>
              <a:lstStyle/>
              <a:p>
                <a:endParaRPr lang="en-US"/>
              </a:p>
            </p:txBody>
          </p:sp>
          <p:sp>
            <p:nvSpPr>
              <p:cNvPr id="589" name="Freeform 588">
                <a:extLst>
                  <a:ext uri="{FF2B5EF4-FFF2-40B4-BE49-F238E27FC236}">
                    <a16:creationId xmlns:a16="http://schemas.microsoft.com/office/drawing/2014/main" id="{EA363FF2-CDE1-A944-ADB9-EFE2D232E467}"/>
                  </a:ext>
                </a:extLst>
              </p:cNvPr>
              <p:cNvSpPr/>
              <p:nvPr/>
            </p:nvSpPr>
            <p:spPr>
              <a:xfrm>
                <a:off x="9916643" y="1541899"/>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4 h 120149"/>
                  <a:gd name="connsiteX5" fmla="*/ 66552 w 77753"/>
                  <a:gd name="connsiteY5" fmla="*/ 117984 h 120149"/>
                  <a:gd name="connsiteX6" fmla="*/ 39441 w 77753"/>
                  <a:gd name="connsiteY6" fmla="*/ 108936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6643"/>
                      <a:pt x="1484" y="5785"/>
                      <a:pt x="12329" y="2166"/>
                    </a:cubicBezTo>
                    <a:close/>
                  </a:path>
                </a:pathLst>
              </a:custGeom>
              <a:grpFill/>
              <a:ln w="18073" cap="flat">
                <a:noFill/>
                <a:prstDash val="solid"/>
                <a:miter/>
              </a:ln>
            </p:spPr>
            <p:txBody>
              <a:bodyPr rtlCol="0" anchor="ctr"/>
              <a:lstStyle/>
              <a:p>
                <a:endParaRPr lang="en-US"/>
              </a:p>
            </p:txBody>
          </p:sp>
        </p:grpSp>
        <p:grpSp>
          <p:nvGrpSpPr>
            <p:cNvPr id="40" name="Graphic 2472">
              <a:extLst>
                <a:ext uri="{FF2B5EF4-FFF2-40B4-BE49-F238E27FC236}">
                  <a16:creationId xmlns:a16="http://schemas.microsoft.com/office/drawing/2014/main" id="{58CAD26D-F22F-5543-B7B6-C10BAC3DAC64}"/>
                </a:ext>
              </a:extLst>
            </p:cNvPr>
            <p:cNvGrpSpPr/>
            <p:nvPr userDrawn="1"/>
          </p:nvGrpSpPr>
          <p:grpSpPr>
            <a:xfrm>
              <a:off x="9265431" y="1844110"/>
              <a:ext cx="379595" cy="120149"/>
              <a:chOff x="9311151" y="1844110"/>
              <a:chExt cx="379595" cy="120149"/>
            </a:xfrm>
            <a:solidFill>
              <a:srgbClr val="7EB4B4"/>
            </a:solidFill>
          </p:grpSpPr>
          <p:sp>
            <p:nvSpPr>
              <p:cNvPr id="586" name="Freeform 585">
                <a:extLst>
                  <a:ext uri="{FF2B5EF4-FFF2-40B4-BE49-F238E27FC236}">
                    <a16:creationId xmlns:a16="http://schemas.microsoft.com/office/drawing/2014/main" id="{D57DBB22-F1A4-064C-B906-9A8856A1082C}"/>
                  </a:ext>
                </a:extLst>
              </p:cNvPr>
              <p:cNvSpPr/>
              <p:nvPr/>
            </p:nvSpPr>
            <p:spPr>
              <a:xfrm>
                <a:off x="9311151" y="1844110"/>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89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89" y="90839"/>
                    </a:lnTo>
                    <a:cubicBezTo>
                      <a:pt x="81012" y="99887"/>
                      <a:pt x="75589" y="112555"/>
                      <a:pt x="66552" y="117984"/>
                    </a:cubicBezTo>
                    <a:lnTo>
                      <a:pt x="66552" y="117984"/>
                    </a:lnTo>
                    <a:cubicBezTo>
                      <a:pt x="57515" y="123413"/>
                      <a:pt x="44863" y="117984"/>
                      <a:pt x="39441" y="108935"/>
                    </a:cubicBezTo>
                    <a:lnTo>
                      <a:pt x="3292" y="29311"/>
                    </a:lnTo>
                    <a:cubicBezTo>
                      <a:pt x="-3938" y="18453"/>
                      <a:pt x="1485" y="7595"/>
                      <a:pt x="12329" y="2166"/>
                    </a:cubicBezTo>
                    <a:close/>
                  </a:path>
                </a:pathLst>
              </a:custGeom>
              <a:grpFill/>
              <a:ln w="18073" cap="flat">
                <a:noFill/>
                <a:prstDash val="solid"/>
                <a:miter/>
              </a:ln>
            </p:spPr>
            <p:txBody>
              <a:bodyPr rtlCol="0" anchor="ctr"/>
              <a:lstStyle/>
              <a:p>
                <a:endParaRPr lang="en-US"/>
              </a:p>
            </p:txBody>
          </p:sp>
          <p:sp>
            <p:nvSpPr>
              <p:cNvPr id="587" name="Freeform 586">
                <a:extLst>
                  <a:ext uri="{FF2B5EF4-FFF2-40B4-BE49-F238E27FC236}">
                    <a16:creationId xmlns:a16="http://schemas.microsoft.com/office/drawing/2014/main" id="{16B64DFF-52C1-5A4E-944C-FDE8A5391A01}"/>
                  </a:ext>
                </a:extLst>
              </p:cNvPr>
              <p:cNvSpPr/>
              <p:nvPr/>
            </p:nvSpPr>
            <p:spPr>
              <a:xfrm>
                <a:off x="9613794" y="1844110"/>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5"/>
                    </a:cubicBezTo>
                    <a:lnTo>
                      <a:pt x="2491" y="29311"/>
                    </a:lnTo>
                    <a:cubicBezTo>
                      <a:pt x="-2931" y="18453"/>
                      <a:pt x="684" y="7595"/>
                      <a:pt x="11528" y="2166"/>
                    </a:cubicBezTo>
                    <a:close/>
                  </a:path>
                </a:pathLst>
              </a:custGeom>
              <a:grpFill/>
              <a:ln w="18073" cap="flat">
                <a:noFill/>
                <a:prstDash val="solid"/>
                <a:miter/>
              </a:ln>
            </p:spPr>
            <p:txBody>
              <a:bodyPr rtlCol="0" anchor="ctr"/>
              <a:lstStyle/>
              <a:p>
                <a:endParaRPr lang="en-US"/>
              </a:p>
            </p:txBody>
          </p:sp>
        </p:grpSp>
        <p:grpSp>
          <p:nvGrpSpPr>
            <p:cNvPr id="41" name="Graphic 2472">
              <a:extLst>
                <a:ext uri="{FF2B5EF4-FFF2-40B4-BE49-F238E27FC236}">
                  <a16:creationId xmlns:a16="http://schemas.microsoft.com/office/drawing/2014/main" id="{6D75A3A2-51FF-CE49-BFAD-4200C14F0D28}"/>
                </a:ext>
              </a:extLst>
            </p:cNvPr>
            <p:cNvGrpSpPr/>
            <p:nvPr userDrawn="1"/>
          </p:nvGrpSpPr>
          <p:grpSpPr>
            <a:xfrm>
              <a:off x="9265431" y="1844467"/>
              <a:ext cx="683245" cy="425267"/>
              <a:chOff x="9311151" y="1844467"/>
              <a:chExt cx="683245" cy="425267"/>
            </a:xfrm>
            <a:solidFill>
              <a:srgbClr val="7EB4B4"/>
            </a:solidFill>
          </p:grpSpPr>
          <p:sp>
            <p:nvSpPr>
              <p:cNvPr id="582" name="Freeform 581">
                <a:extLst>
                  <a:ext uri="{FF2B5EF4-FFF2-40B4-BE49-F238E27FC236}">
                    <a16:creationId xmlns:a16="http://schemas.microsoft.com/office/drawing/2014/main" id="{56DAB58E-417B-DC48-8AF4-ED0A6BC36313}"/>
                  </a:ext>
                </a:extLst>
              </p:cNvPr>
              <p:cNvSpPr/>
              <p:nvPr/>
            </p:nvSpPr>
            <p:spPr>
              <a:xfrm>
                <a:off x="9311151" y="2148131"/>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89 w 77752"/>
                  <a:gd name="connsiteY3" fmla="*/ 90839 h 120149"/>
                  <a:gd name="connsiteX4" fmla="*/ 66552 w 77752"/>
                  <a:gd name="connsiteY4" fmla="*/ 117984 h 120149"/>
                  <a:gd name="connsiteX5" fmla="*/ 66552 w 77752"/>
                  <a:gd name="connsiteY5" fmla="*/ 117984 h 120149"/>
                  <a:gd name="connsiteX6" fmla="*/ 39441 w 77752"/>
                  <a:gd name="connsiteY6" fmla="*/ 108936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89" y="90839"/>
                    </a:lnTo>
                    <a:cubicBezTo>
                      <a:pt x="81012" y="99887"/>
                      <a:pt x="75589" y="112555"/>
                      <a:pt x="66552" y="117984"/>
                    </a:cubicBezTo>
                    <a:lnTo>
                      <a:pt x="66552" y="117984"/>
                    </a:lnTo>
                    <a:cubicBezTo>
                      <a:pt x="57515" y="123413"/>
                      <a:pt x="44863" y="117984"/>
                      <a:pt x="39441" y="108936"/>
                    </a:cubicBezTo>
                    <a:lnTo>
                      <a:pt x="3292" y="29311"/>
                    </a:lnTo>
                    <a:cubicBezTo>
                      <a:pt x="-3938" y="18453"/>
                      <a:pt x="1485" y="5785"/>
                      <a:pt x="12329" y="2166"/>
                    </a:cubicBezTo>
                    <a:close/>
                  </a:path>
                </a:pathLst>
              </a:custGeom>
              <a:grpFill/>
              <a:ln w="18073" cap="flat">
                <a:noFill/>
                <a:prstDash val="solid"/>
                <a:miter/>
              </a:ln>
            </p:spPr>
            <p:txBody>
              <a:bodyPr rtlCol="0" anchor="ctr"/>
              <a:lstStyle/>
              <a:p>
                <a:endParaRPr lang="en-US"/>
              </a:p>
            </p:txBody>
          </p:sp>
          <p:sp>
            <p:nvSpPr>
              <p:cNvPr id="583" name="Freeform 582">
                <a:extLst>
                  <a:ext uri="{FF2B5EF4-FFF2-40B4-BE49-F238E27FC236}">
                    <a16:creationId xmlns:a16="http://schemas.microsoft.com/office/drawing/2014/main" id="{7A6C70D4-CEA5-6143-86E8-51FFF72CC4A8}"/>
                  </a:ext>
                </a:extLst>
              </p:cNvPr>
              <p:cNvSpPr/>
              <p:nvPr/>
            </p:nvSpPr>
            <p:spPr>
              <a:xfrm>
                <a:off x="9934395" y="1844467"/>
                <a:ext cx="39763" cy="121246"/>
              </a:xfrm>
              <a:custGeom>
                <a:avLst/>
                <a:gdLst>
                  <a:gd name="connsiteX0" fmla="*/ 39763 w 39763"/>
                  <a:gd name="connsiteY0" fmla="*/ 19906 h 121246"/>
                  <a:gd name="connsiteX1" fmla="*/ 39763 w 39763"/>
                  <a:gd name="connsiteY1" fmla="*/ 101340 h 121246"/>
                  <a:gd name="connsiteX2" fmla="*/ 19881 w 39763"/>
                  <a:gd name="connsiteY2" fmla="*/ 121246 h 121246"/>
                  <a:gd name="connsiteX3" fmla="*/ 19881 w 39763"/>
                  <a:gd name="connsiteY3" fmla="*/ 121246 h 121246"/>
                  <a:gd name="connsiteX4" fmla="*/ 0 w 39763"/>
                  <a:gd name="connsiteY4" fmla="*/ 101340 h 121246"/>
                  <a:gd name="connsiteX5" fmla="*/ 0 w 39763"/>
                  <a:gd name="connsiteY5" fmla="*/ 19906 h 121246"/>
                  <a:gd name="connsiteX6" fmla="*/ 19881 w 39763"/>
                  <a:gd name="connsiteY6" fmla="*/ 0 h 121246"/>
                  <a:gd name="connsiteX7" fmla="*/ 19881 w 39763"/>
                  <a:gd name="connsiteY7" fmla="*/ 0 h 121246"/>
                  <a:gd name="connsiteX8" fmla="*/ 39763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3" y="19906"/>
                    </a:moveTo>
                    <a:lnTo>
                      <a:pt x="39763" y="101340"/>
                    </a:lnTo>
                    <a:cubicBezTo>
                      <a:pt x="39763" y="112198"/>
                      <a:pt x="30726" y="121246"/>
                      <a:pt x="19881" y="121246"/>
                    </a:cubicBezTo>
                    <a:lnTo>
                      <a:pt x="19881" y="121246"/>
                    </a:lnTo>
                    <a:cubicBezTo>
                      <a:pt x="9037" y="121246"/>
                      <a:pt x="0" y="112198"/>
                      <a:pt x="0" y="101340"/>
                    </a:cubicBezTo>
                    <a:lnTo>
                      <a:pt x="0" y="19906"/>
                    </a:lnTo>
                    <a:cubicBezTo>
                      <a:pt x="0" y="9048"/>
                      <a:pt x="9037" y="0"/>
                      <a:pt x="19881" y="0"/>
                    </a:cubicBezTo>
                    <a:lnTo>
                      <a:pt x="19881" y="0"/>
                    </a:lnTo>
                    <a:cubicBezTo>
                      <a:pt x="30726" y="0"/>
                      <a:pt x="39763" y="9048"/>
                      <a:pt x="39763" y="19906"/>
                    </a:cubicBezTo>
                    <a:close/>
                  </a:path>
                </a:pathLst>
              </a:custGeom>
              <a:grpFill/>
              <a:ln w="18073" cap="flat">
                <a:noFill/>
                <a:prstDash val="solid"/>
                <a:miter/>
              </a:ln>
            </p:spPr>
            <p:txBody>
              <a:bodyPr rtlCol="0" anchor="ctr"/>
              <a:lstStyle/>
              <a:p>
                <a:endParaRPr lang="en-US"/>
              </a:p>
            </p:txBody>
          </p:sp>
          <p:sp>
            <p:nvSpPr>
              <p:cNvPr id="584" name="Freeform 583">
                <a:extLst>
                  <a:ext uri="{FF2B5EF4-FFF2-40B4-BE49-F238E27FC236}">
                    <a16:creationId xmlns:a16="http://schemas.microsoft.com/office/drawing/2014/main" id="{D36A7E61-24C3-2A4C-9310-0E7AC77DC94A}"/>
                  </a:ext>
                </a:extLst>
              </p:cNvPr>
              <p:cNvSpPr/>
              <p:nvPr/>
            </p:nvSpPr>
            <p:spPr>
              <a:xfrm>
                <a:off x="9632552" y="2148289"/>
                <a:ext cx="39763" cy="121445"/>
              </a:xfrm>
              <a:custGeom>
                <a:avLst/>
                <a:gdLst>
                  <a:gd name="connsiteX0" fmla="*/ 39764 w 39763"/>
                  <a:gd name="connsiteY0" fmla="*/ 20105 h 121445"/>
                  <a:gd name="connsiteX1" fmla="*/ 39764 w 39763"/>
                  <a:gd name="connsiteY1" fmla="*/ 101539 h 121445"/>
                  <a:gd name="connsiteX2" fmla="*/ 19882 w 39763"/>
                  <a:gd name="connsiteY2" fmla="*/ 121445 h 121445"/>
                  <a:gd name="connsiteX3" fmla="*/ 19882 w 39763"/>
                  <a:gd name="connsiteY3" fmla="*/ 121445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6" y="121445"/>
                      <a:pt x="19882" y="121445"/>
                    </a:cubicBezTo>
                    <a:lnTo>
                      <a:pt x="19882" y="121445"/>
                    </a:lnTo>
                    <a:cubicBezTo>
                      <a:pt x="9037" y="121445"/>
                      <a:pt x="0" y="112397"/>
                      <a:pt x="0" y="101539"/>
                    </a:cubicBezTo>
                    <a:lnTo>
                      <a:pt x="0" y="20105"/>
                    </a:lnTo>
                    <a:cubicBezTo>
                      <a:pt x="0" y="9247"/>
                      <a:pt x="9037" y="199"/>
                      <a:pt x="19882" y="199"/>
                    </a:cubicBezTo>
                    <a:lnTo>
                      <a:pt x="19882" y="199"/>
                    </a:lnTo>
                    <a:cubicBezTo>
                      <a:pt x="28919" y="-1611"/>
                      <a:pt x="39764" y="9247"/>
                      <a:pt x="39764" y="20105"/>
                    </a:cubicBezTo>
                    <a:close/>
                  </a:path>
                </a:pathLst>
              </a:custGeom>
              <a:grpFill/>
              <a:ln w="18073" cap="flat">
                <a:noFill/>
                <a:prstDash val="solid"/>
                <a:miter/>
              </a:ln>
            </p:spPr>
            <p:txBody>
              <a:bodyPr rtlCol="0" anchor="ctr"/>
              <a:lstStyle/>
              <a:p>
                <a:endParaRPr lang="en-US"/>
              </a:p>
            </p:txBody>
          </p:sp>
          <p:sp>
            <p:nvSpPr>
              <p:cNvPr id="585" name="Freeform 584">
                <a:extLst>
                  <a:ext uri="{FF2B5EF4-FFF2-40B4-BE49-F238E27FC236}">
                    <a16:creationId xmlns:a16="http://schemas.microsoft.com/office/drawing/2014/main" id="{F708758D-2A69-0D41-A3C8-770F5BB8B52E}"/>
                  </a:ext>
                </a:extLst>
              </p:cNvPr>
              <p:cNvSpPr/>
              <p:nvPr/>
            </p:nvSpPr>
            <p:spPr>
              <a:xfrm>
                <a:off x="9916643" y="2148131"/>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4 h 120149"/>
                  <a:gd name="connsiteX5" fmla="*/ 66552 w 77753"/>
                  <a:gd name="connsiteY5" fmla="*/ 117984 h 120149"/>
                  <a:gd name="connsiteX6" fmla="*/ 39441 w 77753"/>
                  <a:gd name="connsiteY6" fmla="*/ 108936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8453"/>
                      <a:pt x="1484" y="5785"/>
                      <a:pt x="12329" y="2166"/>
                    </a:cubicBezTo>
                    <a:close/>
                  </a:path>
                </a:pathLst>
              </a:custGeom>
              <a:grpFill/>
              <a:ln w="18073" cap="flat">
                <a:noFill/>
                <a:prstDash val="solid"/>
                <a:miter/>
              </a:ln>
            </p:spPr>
            <p:txBody>
              <a:bodyPr rtlCol="0" anchor="ctr"/>
              <a:lstStyle/>
              <a:p>
                <a:endParaRPr lang="en-US"/>
              </a:p>
            </p:txBody>
          </p:sp>
        </p:grpSp>
        <p:sp>
          <p:nvSpPr>
            <p:cNvPr id="42" name="Freeform 41">
              <a:extLst>
                <a:ext uri="{FF2B5EF4-FFF2-40B4-BE49-F238E27FC236}">
                  <a16:creationId xmlns:a16="http://schemas.microsoft.com/office/drawing/2014/main" id="{34821852-D288-EE41-8A62-14843DB6BD74}"/>
                </a:ext>
              </a:extLst>
            </p:cNvPr>
            <p:cNvSpPr/>
            <p:nvPr userDrawn="1"/>
          </p:nvSpPr>
          <p:spPr>
            <a:xfrm>
              <a:off x="10192325" y="1542056"/>
              <a:ext cx="39763" cy="121445"/>
            </a:xfrm>
            <a:custGeom>
              <a:avLst/>
              <a:gdLst>
                <a:gd name="connsiteX0" fmla="*/ 39764 w 39763"/>
                <a:gd name="connsiteY0" fmla="*/ 20105 h 121445"/>
                <a:gd name="connsiteX1" fmla="*/ 39764 w 39763"/>
                <a:gd name="connsiteY1" fmla="*/ 101539 h 121445"/>
                <a:gd name="connsiteX2" fmla="*/ 19882 w 39763"/>
                <a:gd name="connsiteY2" fmla="*/ 121445 h 121445"/>
                <a:gd name="connsiteX3" fmla="*/ 19882 w 39763"/>
                <a:gd name="connsiteY3" fmla="*/ 121445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7" y="121445"/>
                    <a:pt x="19882" y="121445"/>
                  </a:cubicBezTo>
                  <a:lnTo>
                    <a:pt x="19882" y="121445"/>
                  </a:lnTo>
                  <a:cubicBezTo>
                    <a:pt x="9037" y="121445"/>
                    <a:pt x="0" y="112397"/>
                    <a:pt x="0" y="101539"/>
                  </a:cubicBezTo>
                  <a:lnTo>
                    <a:pt x="0" y="20105"/>
                  </a:lnTo>
                  <a:cubicBezTo>
                    <a:pt x="0" y="9247"/>
                    <a:pt x="9037" y="199"/>
                    <a:pt x="19882" y="199"/>
                  </a:cubicBezTo>
                  <a:lnTo>
                    <a:pt x="19882" y="199"/>
                  </a:lnTo>
                  <a:cubicBezTo>
                    <a:pt x="30727" y="-1611"/>
                    <a:pt x="39764" y="9247"/>
                    <a:pt x="39764" y="20105"/>
                  </a:cubicBezTo>
                  <a:close/>
                </a:path>
              </a:pathLst>
            </a:custGeom>
            <a:solidFill>
              <a:srgbClr val="7EB4B4"/>
            </a:solidFill>
            <a:ln w="18073" cap="flat">
              <a:noFill/>
              <a:prstDash val="solid"/>
              <a:miter/>
            </a:ln>
          </p:spPr>
          <p:txBody>
            <a:bodyPr rtlCol="0" anchor="ctr"/>
            <a:lstStyle/>
            <a:p>
              <a:endParaRPr lang="en-US"/>
            </a:p>
          </p:txBody>
        </p:sp>
        <p:sp>
          <p:nvSpPr>
            <p:cNvPr id="43" name="Freeform 42">
              <a:extLst>
                <a:ext uri="{FF2B5EF4-FFF2-40B4-BE49-F238E27FC236}">
                  <a16:creationId xmlns:a16="http://schemas.microsoft.com/office/drawing/2014/main" id="{BDE22B97-FC39-2B4F-8F4F-83C2BA4A315D}"/>
                </a:ext>
              </a:extLst>
            </p:cNvPr>
            <p:cNvSpPr/>
            <p:nvPr userDrawn="1"/>
          </p:nvSpPr>
          <p:spPr>
            <a:xfrm>
              <a:off x="10476416" y="1541899"/>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4 h 120149"/>
                <a:gd name="connsiteX5" fmla="*/ 66552 w 77753"/>
                <a:gd name="connsiteY5" fmla="*/ 117984 h 120149"/>
                <a:gd name="connsiteX6" fmla="*/ 39441 w 77753"/>
                <a:gd name="connsiteY6" fmla="*/ 108936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6643"/>
                    <a:pt x="1484" y="5785"/>
                    <a:pt x="12329" y="2166"/>
                  </a:cubicBezTo>
                  <a:close/>
                </a:path>
              </a:pathLst>
            </a:custGeom>
            <a:solidFill>
              <a:srgbClr val="7EB4B4"/>
            </a:solidFill>
            <a:ln w="18073" cap="flat">
              <a:noFill/>
              <a:prstDash val="solid"/>
              <a:miter/>
            </a:ln>
          </p:spPr>
          <p:txBody>
            <a:bodyPr rtlCol="0" anchor="ctr"/>
            <a:lstStyle/>
            <a:p>
              <a:endParaRPr lang="en-US"/>
            </a:p>
          </p:txBody>
        </p:sp>
        <p:grpSp>
          <p:nvGrpSpPr>
            <p:cNvPr id="44" name="Graphic 2472">
              <a:extLst>
                <a:ext uri="{FF2B5EF4-FFF2-40B4-BE49-F238E27FC236}">
                  <a16:creationId xmlns:a16="http://schemas.microsoft.com/office/drawing/2014/main" id="{0B8B0867-0CBC-DC47-BB93-ABCE41AC1FAD}"/>
                </a:ext>
              </a:extLst>
            </p:cNvPr>
            <p:cNvGrpSpPr/>
            <p:nvPr userDrawn="1"/>
          </p:nvGrpSpPr>
          <p:grpSpPr>
            <a:xfrm>
              <a:off x="10173566" y="1844110"/>
              <a:ext cx="380602" cy="120149"/>
              <a:chOff x="10219286" y="1844110"/>
              <a:chExt cx="380602" cy="120149"/>
            </a:xfrm>
            <a:solidFill>
              <a:srgbClr val="7EB4B4"/>
            </a:solidFill>
          </p:grpSpPr>
          <p:sp>
            <p:nvSpPr>
              <p:cNvPr id="580" name="Freeform 579">
                <a:extLst>
                  <a:ext uri="{FF2B5EF4-FFF2-40B4-BE49-F238E27FC236}">
                    <a16:creationId xmlns:a16="http://schemas.microsoft.com/office/drawing/2014/main" id="{C44FD404-25E5-E848-A6E2-7E2286285B05}"/>
                  </a:ext>
                </a:extLst>
              </p:cNvPr>
              <p:cNvSpPr/>
              <p:nvPr/>
            </p:nvSpPr>
            <p:spPr>
              <a:xfrm>
                <a:off x="10219286" y="1844110"/>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3"/>
                      <a:pt x="44062" y="117984"/>
                      <a:pt x="38640" y="108935"/>
                    </a:cubicBezTo>
                    <a:lnTo>
                      <a:pt x="2491" y="29311"/>
                    </a:lnTo>
                    <a:cubicBezTo>
                      <a:pt x="-2931" y="18453"/>
                      <a:pt x="684" y="7595"/>
                      <a:pt x="11529" y="2166"/>
                    </a:cubicBezTo>
                    <a:close/>
                  </a:path>
                </a:pathLst>
              </a:custGeom>
              <a:grpFill/>
              <a:ln w="18073" cap="flat">
                <a:noFill/>
                <a:prstDash val="solid"/>
                <a:miter/>
              </a:ln>
            </p:spPr>
            <p:txBody>
              <a:bodyPr rtlCol="0" anchor="ctr"/>
              <a:lstStyle/>
              <a:p>
                <a:endParaRPr lang="en-US"/>
              </a:p>
            </p:txBody>
          </p:sp>
          <p:sp>
            <p:nvSpPr>
              <p:cNvPr id="581" name="Freeform 580">
                <a:extLst>
                  <a:ext uri="{FF2B5EF4-FFF2-40B4-BE49-F238E27FC236}">
                    <a16:creationId xmlns:a16="http://schemas.microsoft.com/office/drawing/2014/main" id="{41B1C1AE-4F5C-DE49-A6E0-DA9462C93240}"/>
                  </a:ext>
                </a:extLst>
              </p:cNvPr>
              <p:cNvSpPr/>
              <p:nvPr/>
            </p:nvSpPr>
            <p:spPr>
              <a:xfrm>
                <a:off x="10522136" y="1844110"/>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4 h 120149"/>
                  <a:gd name="connsiteX5" fmla="*/ 66552 w 77753"/>
                  <a:gd name="connsiteY5" fmla="*/ 117984 h 120149"/>
                  <a:gd name="connsiteX6" fmla="*/ 39441 w 77753"/>
                  <a:gd name="connsiteY6" fmla="*/ 108935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5"/>
                    </a:cubicBezTo>
                    <a:lnTo>
                      <a:pt x="3292" y="29311"/>
                    </a:lnTo>
                    <a:cubicBezTo>
                      <a:pt x="-3938" y="18453"/>
                      <a:pt x="1484" y="7595"/>
                      <a:pt x="12329" y="2166"/>
                    </a:cubicBezTo>
                    <a:close/>
                  </a:path>
                </a:pathLst>
              </a:custGeom>
              <a:grpFill/>
              <a:ln w="18073" cap="flat">
                <a:noFill/>
                <a:prstDash val="solid"/>
                <a:miter/>
              </a:ln>
            </p:spPr>
            <p:txBody>
              <a:bodyPr rtlCol="0" anchor="ctr"/>
              <a:lstStyle/>
              <a:p>
                <a:endParaRPr lang="en-US"/>
              </a:p>
            </p:txBody>
          </p:sp>
        </p:grpSp>
        <p:grpSp>
          <p:nvGrpSpPr>
            <p:cNvPr id="45" name="Graphic 2472">
              <a:extLst>
                <a:ext uri="{FF2B5EF4-FFF2-40B4-BE49-F238E27FC236}">
                  <a16:creationId xmlns:a16="http://schemas.microsoft.com/office/drawing/2014/main" id="{1125FFCA-CBBF-F14A-864C-60CEB233752C}"/>
                </a:ext>
              </a:extLst>
            </p:cNvPr>
            <p:cNvGrpSpPr/>
            <p:nvPr userDrawn="1"/>
          </p:nvGrpSpPr>
          <p:grpSpPr>
            <a:xfrm>
              <a:off x="10173566" y="2148131"/>
              <a:ext cx="362171" cy="121603"/>
              <a:chOff x="10219286" y="2148131"/>
              <a:chExt cx="362171" cy="121603"/>
            </a:xfrm>
            <a:solidFill>
              <a:srgbClr val="7EB4B4"/>
            </a:solidFill>
          </p:grpSpPr>
          <p:sp>
            <p:nvSpPr>
              <p:cNvPr id="578" name="Freeform 577">
                <a:extLst>
                  <a:ext uri="{FF2B5EF4-FFF2-40B4-BE49-F238E27FC236}">
                    <a16:creationId xmlns:a16="http://schemas.microsoft.com/office/drawing/2014/main" id="{097F25C2-F74A-334A-83FB-E3CA43068224}"/>
                  </a:ext>
                </a:extLst>
              </p:cNvPr>
              <p:cNvSpPr/>
              <p:nvPr/>
            </p:nvSpPr>
            <p:spPr>
              <a:xfrm>
                <a:off x="10219286" y="2148131"/>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6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3"/>
                      <a:pt x="44062" y="117984"/>
                      <a:pt x="38640" y="108936"/>
                    </a:cubicBezTo>
                    <a:lnTo>
                      <a:pt x="2491" y="29311"/>
                    </a:lnTo>
                    <a:cubicBezTo>
                      <a:pt x="-2931" y="18453"/>
                      <a:pt x="684" y="5785"/>
                      <a:pt x="11529" y="2166"/>
                    </a:cubicBezTo>
                    <a:close/>
                  </a:path>
                </a:pathLst>
              </a:custGeom>
              <a:grpFill/>
              <a:ln w="18073" cap="flat">
                <a:noFill/>
                <a:prstDash val="solid"/>
                <a:miter/>
              </a:ln>
            </p:spPr>
            <p:txBody>
              <a:bodyPr rtlCol="0" anchor="ctr"/>
              <a:lstStyle/>
              <a:p>
                <a:endParaRPr lang="en-US"/>
              </a:p>
            </p:txBody>
          </p:sp>
          <p:sp>
            <p:nvSpPr>
              <p:cNvPr id="579" name="Freeform 578">
                <a:extLst>
                  <a:ext uri="{FF2B5EF4-FFF2-40B4-BE49-F238E27FC236}">
                    <a16:creationId xmlns:a16="http://schemas.microsoft.com/office/drawing/2014/main" id="{179930A7-33D2-E145-8E5F-C5B96A259EE5}"/>
                  </a:ext>
                </a:extLst>
              </p:cNvPr>
              <p:cNvSpPr/>
              <p:nvPr/>
            </p:nvSpPr>
            <p:spPr>
              <a:xfrm>
                <a:off x="10541694" y="2148289"/>
                <a:ext cx="39763" cy="121445"/>
              </a:xfrm>
              <a:custGeom>
                <a:avLst/>
                <a:gdLst>
                  <a:gd name="connsiteX0" fmla="*/ 39764 w 39763"/>
                  <a:gd name="connsiteY0" fmla="*/ 20105 h 121445"/>
                  <a:gd name="connsiteX1" fmla="*/ 39764 w 39763"/>
                  <a:gd name="connsiteY1" fmla="*/ 101539 h 121445"/>
                  <a:gd name="connsiteX2" fmla="*/ 19882 w 39763"/>
                  <a:gd name="connsiteY2" fmla="*/ 121445 h 121445"/>
                  <a:gd name="connsiteX3" fmla="*/ 19882 w 39763"/>
                  <a:gd name="connsiteY3" fmla="*/ 121445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7" y="121445"/>
                      <a:pt x="19882" y="121445"/>
                    </a:cubicBezTo>
                    <a:lnTo>
                      <a:pt x="19882" y="121445"/>
                    </a:lnTo>
                    <a:cubicBezTo>
                      <a:pt x="9037" y="121445"/>
                      <a:pt x="0" y="112397"/>
                      <a:pt x="0" y="101539"/>
                    </a:cubicBezTo>
                    <a:lnTo>
                      <a:pt x="0" y="20105"/>
                    </a:lnTo>
                    <a:cubicBezTo>
                      <a:pt x="0" y="9247"/>
                      <a:pt x="9037" y="199"/>
                      <a:pt x="19882" y="199"/>
                    </a:cubicBezTo>
                    <a:lnTo>
                      <a:pt x="19882" y="199"/>
                    </a:lnTo>
                    <a:cubicBezTo>
                      <a:pt x="28919" y="-1611"/>
                      <a:pt x="39764" y="9247"/>
                      <a:pt x="39764" y="20105"/>
                    </a:cubicBezTo>
                    <a:close/>
                  </a:path>
                </a:pathLst>
              </a:custGeom>
              <a:grpFill/>
              <a:ln w="18073" cap="flat">
                <a:noFill/>
                <a:prstDash val="solid"/>
                <a:miter/>
              </a:ln>
            </p:spPr>
            <p:txBody>
              <a:bodyPr rtlCol="0" anchor="ctr"/>
              <a:lstStyle/>
              <a:p>
                <a:endParaRPr lang="en-US"/>
              </a:p>
            </p:txBody>
          </p:sp>
        </p:grpSp>
        <p:sp>
          <p:nvSpPr>
            <p:cNvPr id="46" name="Freeform 45">
              <a:extLst>
                <a:ext uri="{FF2B5EF4-FFF2-40B4-BE49-F238E27FC236}">
                  <a16:creationId xmlns:a16="http://schemas.microsoft.com/office/drawing/2014/main" id="{B8F2B94F-65B6-A944-9C27-9033C2F24985}"/>
                </a:ext>
              </a:extLst>
            </p:cNvPr>
            <p:cNvSpPr/>
            <p:nvPr userDrawn="1"/>
          </p:nvSpPr>
          <p:spPr>
            <a:xfrm>
              <a:off x="7144296" y="3058386"/>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3 h 120149"/>
                <a:gd name="connsiteX5" fmla="*/ 65752 w 76952"/>
                <a:gd name="connsiteY5" fmla="*/ 117983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3"/>
                  </a:cubicBezTo>
                  <a:lnTo>
                    <a:pt x="65752" y="117983"/>
                  </a:lnTo>
                  <a:cubicBezTo>
                    <a:pt x="56714" y="123413"/>
                    <a:pt x="44062" y="117983"/>
                    <a:pt x="38640" y="108935"/>
                  </a:cubicBezTo>
                  <a:lnTo>
                    <a:pt x="2491" y="29311"/>
                  </a:lnTo>
                  <a:cubicBezTo>
                    <a:pt x="-2931" y="16643"/>
                    <a:pt x="684" y="5785"/>
                    <a:pt x="11528" y="2166"/>
                  </a:cubicBezTo>
                  <a:close/>
                </a:path>
              </a:pathLst>
            </a:custGeom>
            <a:solidFill>
              <a:srgbClr val="7EB4B4"/>
            </a:solidFill>
            <a:ln w="18073" cap="flat">
              <a:noFill/>
              <a:prstDash val="solid"/>
              <a:miter/>
            </a:ln>
          </p:spPr>
          <p:txBody>
            <a:bodyPr rtlCol="0" anchor="ctr"/>
            <a:lstStyle/>
            <a:p>
              <a:endParaRPr lang="en-US"/>
            </a:p>
          </p:txBody>
        </p:sp>
        <p:sp>
          <p:nvSpPr>
            <p:cNvPr id="47" name="Freeform 46">
              <a:extLst>
                <a:ext uri="{FF2B5EF4-FFF2-40B4-BE49-F238E27FC236}">
                  <a16:creationId xmlns:a16="http://schemas.microsoft.com/office/drawing/2014/main" id="{62FE664E-8F8D-FC40-8197-2B2CEB8DD4A8}"/>
                </a:ext>
              </a:extLst>
            </p:cNvPr>
            <p:cNvSpPr/>
            <p:nvPr userDrawn="1"/>
          </p:nvSpPr>
          <p:spPr>
            <a:xfrm>
              <a:off x="7466705" y="2450699"/>
              <a:ext cx="39763" cy="121246"/>
            </a:xfrm>
            <a:custGeom>
              <a:avLst/>
              <a:gdLst>
                <a:gd name="connsiteX0" fmla="*/ 39764 w 39763"/>
                <a:gd name="connsiteY0" fmla="*/ 19906 h 121246"/>
                <a:gd name="connsiteX1" fmla="*/ 39764 w 39763"/>
                <a:gd name="connsiteY1" fmla="*/ 101341 h 121246"/>
                <a:gd name="connsiteX2" fmla="*/ 19882 w 39763"/>
                <a:gd name="connsiteY2" fmla="*/ 121247 h 121246"/>
                <a:gd name="connsiteX3" fmla="*/ 19882 w 39763"/>
                <a:gd name="connsiteY3" fmla="*/ 121247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9"/>
                    <a:pt x="30726" y="121247"/>
                    <a:pt x="19882" y="121247"/>
                  </a:cubicBezTo>
                  <a:lnTo>
                    <a:pt x="19882" y="121247"/>
                  </a:lnTo>
                  <a:cubicBezTo>
                    <a:pt x="9037" y="121247"/>
                    <a:pt x="0" y="112199"/>
                    <a:pt x="0" y="101341"/>
                  </a:cubicBezTo>
                  <a:lnTo>
                    <a:pt x="0" y="19906"/>
                  </a:lnTo>
                  <a:cubicBezTo>
                    <a:pt x="0" y="9048"/>
                    <a:pt x="9037" y="0"/>
                    <a:pt x="19882" y="0"/>
                  </a:cubicBezTo>
                  <a:lnTo>
                    <a:pt x="19882" y="0"/>
                  </a:lnTo>
                  <a:cubicBezTo>
                    <a:pt x="28919" y="0"/>
                    <a:pt x="39764" y="9048"/>
                    <a:pt x="39764" y="19906"/>
                  </a:cubicBezTo>
                  <a:close/>
                </a:path>
              </a:pathLst>
            </a:custGeom>
            <a:solidFill>
              <a:srgbClr val="7EB4B4"/>
            </a:solidFill>
            <a:ln w="18073" cap="flat">
              <a:noFill/>
              <a:prstDash val="solid"/>
              <a:miter/>
            </a:ln>
          </p:spPr>
          <p:txBody>
            <a:bodyPr rtlCol="0" anchor="ctr"/>
            <a:lstStyle/>
            <a:p>
              <a:endParaRPr lang="en-US"/>
            </a:p>
          </p:txBody>
        </p:sp>
        <p:grpSp>
          <p:nvGrpSpPr>
            <p:cNvPr id="48" name="Graphic 2472">
              <a:extLst>
                <a:ext uri="{FF2B5EF4-FFF2-40B4-BE49-F238E27FC236}">
                  <a16:creationId xmlns:a16="http://schemas.microsoft.com/office/drawing/2014/main" id="{63A5903C-44B0-F24F-80BE-AA156B3F3BC6}"/>
                </a:ext>
              </a:extLst>
            </p:cNvPr>
            <p:cNvGrpSpPr/>
            <p:nvPr userDrawn="1"/>
          </p:nvGrpSpPr>
          <p:grpSpPr>
            <a:xfrm>
              <a:off x="7750796" y="2450343"/>
              <a:ext cx="379595" cy="120149"/>
              <a:chOff x="7796516" y="2450343"/>
              <a:chExt cx="379595" cy="120149"/>
            </a:xfrm>
            <a:solidFill>
              <a:srgbClr val="7EB4B4"/>
            </a:solidFill>
          </p:grpSpPr>
          <p:sp>
            <p:nvSpPr>
              <p:cNvPr id="576" name="Freeform 575">
                <a:extLst>
                  <a:ext uri="{FF2B5EF4-FFF2-40B4-BE49-F238E27FC236}">
                    <a16:creationId xmlns:a16="http://schemas.microsoft.com/office/drawing/2014/main" id="{A6932AE4-B7DF-0C46-9E71-EA5B9BE6F824}"/>
                  </a:ext>
                </a:extLst>
              </p:cNvPr>
              <p:cNvSpPr/>
              <p:nvPr/>
            </p:nvSpPr>
            <p:spPr>
              <a:xfrm>
                <a:off x="7796516" y="2450343"/>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3 h 120149"/>
                  <a:gd name="connsiteX5" fmla="*/ 66552 w 77752"/>
                  <a:gd name="connsiteY5" fmla="*/ 117983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grpFill/>
              <a:ln w="18073" cap="flat">
                <a:noFill/>
                <a:prstDash val="solid"/>
                <a:miter/>
              </a:ln>
            </p:spPr>
            <p:txBody>
              <a:bodyPr rtlCol="0" anchor="ctr"/>
              <a:lstStyle/>
              <a:p>
                <a:endParaRPr lang="en-US"/>
              </a:p>
            </p:txBody>
          </p:sp>
          <p:sp>
            <p:nvSpPr>
              <p:cNvPr id="577" name="Freeform 576">
                <a:extLst>
                  <a:ext uri="{FF2B5EF4-FFF2-40B4-BE49-F238E27FC236}">
                    <a16:creationId xmlns:a16="http://schemas.microsoft.com/office/drawing/2014/main" id="{1E1CE8B6-A390-CC49-918A-E5B532CB4D55}"/>
                  </a:ext>
                </a:extLst>
              </p:cNvPr>
              <p:cNvSpPr/>
              <p:nvPr/>
            </p:nvSpPr>
            <p:spPr>
              <a:xfrm>
                <a:off x="8099159" y="2450343"/>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3 h 120149"/>
                  <a:gd name="connsiteX5" fmla="*/ 65752 w 76952"/>
                  <a:gd name="connsiteY5" fmla="*/ 117983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3"/>
                    </a:cubicBezTo>
                    <a:lnTo>
                      <a:pt x="65752" y="117983"/>
                    </a:lnTo>
                    <a:cubicBezTo>
                      <a:pt x="56714" y="123413"/>
                      <a:pt x="44062" y="117983"/>
                      <a:pt x="38640" y="108935"/>
                    </a:cubicBezTo>
                    <a:lnTo>
                      <a:pt x="2491" y="29311"/>
                    </a:lnTo>
                    <a:cubicBezTo>
                      <a:pt x="-2931" y="18453"/>
                      <a:pt x="684" y="7595"/>
                      <a:pt x="11528" y="2166"/>
                    </a:cubicBezTo>
                    <a:close/>
                  </a:path>
                </a:pathLst>
              </a:custGeom>
              <a:grpFill/>
              <a:ln w="18073" cap="flat">
                <a:noFill/>
                <a:prstDash val="solid"/>
                <a:miter/>
              </a:ln>
            </p:spPr>
            <p:txBody>
              <a:bodyPr rtlCol="0" anchor="ctr"/>
              <a:lstStyle/>
              <a:p>
                <a:endParaRPr lang="en-US"/>
              </a:p>
            </p:txBody>
          </p:sp>
        </p:grpSp>
        <p:grpSp>
          <p:nvGrpSpPr>
            <p:cNvPr id="49" name="Graphic 2472">
              <a:extLst>
                <a:ext uri="{FF2B5EF4-FFF2-40B4-BE49-F238E27FC236}">
                  <a16:creationId xmlns:a16="http://schemas.microsoft.com/office/drawing/2014/main" id="{B1775A75-DEDF-EC41-A9C7-6F4D7BBD83B8}"/>
                </a:ext>
              </a:extLst>
            </p:cNvPr>
            <p:cNvGrpSpPr/>
            <p:nvPr userDrawn="1"/>
          </p:nvGrpSpPr>
          <p:grpSpPr>
            <a:xfrm>
              <a:off x="7447146" y="2754364"/>
              <a:ext cx="381402" cy="120149"/>
              <a:chOff x="7492866" y="2754364"/>
              <a:chExt cx="381402" cy="120149"/>
            </a:xfrm>
            <a:solidFill>
              <a:srgbClr val="7EB4B4"/>
            </a:solidFill>
          </p:grpSpPr>
          <p:sp>
            <p:nvSpPr>
              <p:cNvPr id="574" name="Freeform 573">
                <a:extLst>
                  <a:ext uri="{FF2B5EF4-FFF2-40B4-BE49-F238E27FC236}">
                    <a16:creationId xmlns:a16="http://schemas.microsoft.com/office/drawing/2014/main" id="{5D818978-CD8D-734B-A02A-274C3BB93EEB}"/>
                  </a:ext>
                </a:extLst>
              </p:cNvPr>
              <p:cNvSpPr/>
              <p:nvPr/>
            </p:nvSpPr>
            <p:spPr>
              <a:xfrm>
                <a:off x="7492866" y="2754364"/>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4 h 120149"/>
                  <a:gd name="connsiteX5" fmla="*/ 66552 w 77753"/>
                  <a:gd name="connsiteY5" fmla="*/ 117984 h 120149"/>
                  <a:gd name="connsiteX6" fmla="*/ 39441 w 77753"/>
                  <a:gd name="connsiteY6" fmla="*/ 108935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8" y="2166"/>
                      <a:pt x="39441" y="11214"/>
                    </a:cubicBezTo>
                    <a:lnTo>
                      <a:pt x="75590" y="90839"/>
                    </a:lnTo>
                    <a:cubicBezTo>
                      <a:pt x="81012" y="99887"/>
                      <a:pt x="75590" y="112554"/>
                      <a:pt x="66552" y="117984"/>
                    </a:cubicBezTo>
                    <a:lnTo>
                      <a:pt x="66552" y="117984"/>
                    </a:lnTo>
                    <a:cubicBezTo>
                      <a:pt x="57515" y="123412"/>
                      <a:pt x="44863" y="117984"/>
                      <a:pt x="39441" y="108935"/>
                    </a:cubicBezTo>
                    <a:lnTo>
                      <a:pt x="3292" y="29311"/>
                    </a:lnTo>
                    <a:cubicBezTo>
                      <a:pt x="-3938" y="18453"/>
                      <a:pt x="1484" y="7595"/>
                      <a:pt x="12329" y="2166"/>
                    </a:cubicBezTo>
                    <a:close/>
                  </a:path>
                </a:pathLst>
              </a:custGeom>
              <a:grpFill/>
              <a:ln w="18073" cap="flat">
                <a:noFill/>
                <a:prstDash val="solid"/>
                <a:miter/>
              </a:ln>
            </p:spPr>
            <p:txBody>
              <a:bodyPr rtlCol="0" anchor="ctr"/>
              <a:lstStyle/>
              <a:p>
                <a:endParaRPr lang="en-US"/>
              </a:p>
            </p:txBody>
          </p:sp>
          <p:sp>
            <p:nvSpPr>
              <p:cNvPr id="575" name="Freeform 574">
                <a:extLst>
                  <a:ext uri="{FF2B5EF4-FFF2-40B4-BE49-F238E27FC236}">
                    <a16:creationId xmlns:a16="http://schemas.microsoft.com/office/drawing/2014/main" id="{7E1E4A98-E17C-354A-A449-FD081D945DAA}"/>
                  </a:ext>
                </a:extLst>
              </p:cNvPr>
              <p:cNvSpPr/>
              <p:nvPr/>
            </p:nvSpPr>
            <p:spPr>
              <a:xfrm>
                <a:off x="7796516" y="2754364"/>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4"/>
                      <a:pt x="66552" y="117984"/>
                    </a:cubicBezTo>
                    <a:lnTo>
                      <a:pt x="66552" y="117984"/>
                    </a:lnTo>
                    <a:cubicBezTo>
                      <a:pt x="57515" y="123412"/>
                      <a:pt x="44863" y="117984"/>
                      <a:pt x="39441" y="108935"/>
                    </a:cubicBezTo>
                    <a:lnTo>
                      <a:pt x="3292" y="29311"/>
                    </a:lnTo>
                    <a:cubicBezTo>
                      <a:pt x="-3938" y="18453"/>
                      <a:pt x="1484" y="7595"/>
                      <a:pt x="12329" y="2166"/>
                    </a:cubicBezTo>
                    <a:close/>
                  </a:path>
                </a:pathLst>
              </a:custGeom>
              <a:grpFill/>
              <a:ln w="18073" cap="flat">
                <a:noFill/>
                <a:prstDash val="solid"/>
                <a:miter/>
              </a:ln>
            </p:spPr>
            <p:txBody>
              <a:bodyPr rtlCol="0" anchor="ctr"/>
              <a:lstStyle/>
              <a:p>
                <a:endParaRPr lang="en-US"/>
              </a:p>
            </p:txBody>
          </p:sp>
        </p:grpSp>
        <p:grpSp>
          <p:nvGrpSpPr>
            <p:cNvPr id="50" name="Graphic 2472">
              <a:extLst>
                <a:ext uri="{FF2B5EF4-FFF2-40B4-BE49-F238E27FC236}">
                  <a16:creationId xmlns:a16="http://schemas.microsoft.com/office/drawing/2014/main" id="{9E8C3044-D6D9-EC49-824D-AA0FCDEC6FCC}"/>
                </a:ext>
              </a:extLst>
            </p:cNvPr>
            <p:cNvGrpSpPr/>
            <p:nvPr userDrawn="1"/>
          </p:nvGrpSpPr>
          <p:grpSpPr>
            <a:xfrm>
              <a:off x="7447146" y="2754721"/>
              <a:ext cx="683245" cy="425267"/>
              <a:chOff x="7492866" y="2754721"/>
              <a:chExt cx="683245" cy="425267"/>
            </a:xfrm>
            <a:solidFill>
              <a:srgbClr val="7EB4B4"/>
            </a:solidFill>
          </p:grpSpPr>
          <p:sp>
            <p:nvSpPr>
              <p:cNvPr id="570" name="Freeform 569">
                <a:extLst>
                  <a:ext uri="{FF2B5EF4-FFF2-40B4-BE49-F238E27FC236}">
                    <a16:creationId xmlns:a16="http://schemas.microsoft.com/office/drawing/2014/main" id="{E41C1CAB-353B-0C47-9F22-BE81E6106E09}"/>
                  </a:ext>
                </a:extLst>
              </p:cNvPr>
              <p:cNvSpPr/>
              <p:nvPr/>
            </p:nvSpPr>
            <p:spPr>
              <a:xfrm>
                <a:off x="7492866" y="3058386"/>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3 h 120149"/>
                  <a:gd name="connsiteX5" fmla="*/ 66552 w 77753"/>
                  <a:gd name="connsiteY5" fmla="*/ 117983 h 120149"/>
                  <a:gd name="connsiteX6" fmla="*/ 39441 w 77753"/>
                  <a:gd name="connsiteY6" fmla="*/ 108935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8"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6643"/>
                      <a:pt x="1484" y="5785"/>
                      <a:pt x="12329" y="2166"/>
                    </a:cubicBezTo>
                    <a:close/>
                  </a:path>
                </a:pathLst>
              </a:custGeom>
              <a:grpFill/>
              <a:ln w="18073" cap="flat">
                <a:noFill/>
                <a:prstDash val="solid"/>
                <a:miter/>
              </a:ln>
            </p:spPr>
            <p:txBody>
              <a:bodyPr rtlCol="0" anchor="ctr"/>
              <a:lstStyle/>
              <a:p>
                <a:endParaRPr lang="en-US"/>
              </a:p>
            </p:txBody>
          </p:sp>
          <p:sp>
            <p:nvSpPr>
              <p:cNvPr id="571" name="Freeform 570">
                <a:extLst>
                  <a:ext uri="{FF2B5EF4-FFF2-40B4-BE49-F238E27FC236}">
                    <a16:creationId xmlns:a16="http://schemas.microsoft.com/office/drawing/2014/main" id="{471C6968-5265-D442-9E88-6A27C50031B5}"/>
                  </a:ext>
                </a:extLst>
              </p:cNvPr>
              <p:cNvSpPr/>
              <p:nvPr/>
            </p:nvSpPr>
            <p:spPr>
              <a:xfrm>
                <a:off x="8117917" y="2754721"/>
                <a:ext cx="39763" cy="121246"/>
              </a:xfrm>
              <a:custGeom>
                <a:avLst/>
                <a:gdLst>
                  <a:gd name="connsiteX0" fmla="*/ 39764 w 39763"/>
                  <a:gd name="connsiteY0" fmla="*/ 19906 h 121246"/>
                  <a:gd name="connsiteX1" fmla="*/ 39764 w 39763"/>
                  <a:gd name="connsiteY1" fmla="*/ 101341 h 121246"/>
                  <a:gd name="connsiteX2" fmla="*/ 19882 w 39763"/>
                  <a:gd name="connsiteY2" fmla="*/ 121246 h 121246"/>
                  <a:gd name="connsiteX3" fmla="*/ 19882 w 39763"/>
                  <a:gd name="connsiteY3" fmla="*/ 121246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8"/>
                      <a:pt x="30726" y="121246"/>
                      <a:pt x="19882" y="121246"/>
                    </a:cubicBezTo>
                    <a:lnTo>
                      <a:pt x="19882" y="121246"/>
                    </a:lnTo>
                    <a:cubicBezTo>
                      <a:pt x="9037" y="121246"/>
                      <a:pt x="0" y="112198"/>
                      <a:pt x="0" y="101341"/>
                    </a:cubicBezTo>
                    <a:lnTo>
                      <a:pt x="0" y="19906"/>
                    </a:lnTo>
                    <a:cubicBezTo>
                      <a:pt x="0" y="9048"/>
                      <a:pt x="9037" y="0"/>
                      <a:pt x="19882" y="0"/>
                    </a:cubicBezTo>
                    <a:lnTo>
                      <a:pt x="19882" y="0"/>
                    </a:lnTo>
                    <a:cubicBezTo>
                      <a:pt x="28919" y="0"/>
                      <a:pt x="39764" y="9048"/>
                      <a:pt x="39764" y="19906"/>
                    </a:cubicBezTo>
                    <a:close/>
                  </a:path>
                </a:pathLst>
              </a:custGeom>
              <a:grpFill/>
              <a:ln w="18073" cap="flat">
                <a:noFill/>
                <a:prstDash val="solid"/>
                <a:miter/>
              </a:ln>
            </p:spPr>
            <p:txBody>
              <a:bodyPr rtlCol="0" anchor="ctr"/>
              <a:lstStyle/>
              <a:p>
                <a:endParaRPr lang="en-US"/>
              </a:p>
            </p:txBody>
          </p:sp>
          <p:sp>
            <p:nvSpPr>
              <p:cNvPr id="572" name="Freeform 571">
                <a:extLst>
                  <a:ext uri="{FF2B5EF4-FFF2-40B4-BE49-F238E27FC236}">
                    <a16:creationId xmlns:a16="http://schemas.microsoft.com/office/drawing/2014/main" id="{6793FFBF-2FB0-2C47-9DB6-3F243E15516B}"/>
                  </a:ext>
                </a:extLst>
              </p:cNvPr>
              <p:cNvSpPr/>
              <p:nvPr/>
            </p:nvSpPr>
            <p:spPr>
              <a:xfrm>
                <a:off x="7814267" y="3058543"/>
                <a:ext cx="39763" cy="121445"/>
              </a:xfrm>
              <a:custGeom>
                <a:avLst/>
                <a:gdLst>
                  <a:gd name="connsiteX0" fmla="*/ 39764 w 39763"/>
                  <a:gd name="connsiteY0" fmla="*/ 20105 h 121445"/>
                  <a:gd name="connsiteX1" fmla="*/ 39764 w 39763"/>
                  <a:gd name="connsiteY1" fmla="*/ 101539 h 121445"/>
                  <a:gd name="connsiteX2" fmla="*/ 19882 w 39763"/>
                  <a:gd name="connsiteY2" fmla="*/ 121446 h 121445"/>
                  <a:gd name="connsiteX3" fmla="*/ 19882 w 39763"/>
                  <a:gd name="connsiteY3" fmla="*/ 121446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7" y="121446"/>
                      <a:pt x="19882" y="121446"/>
                    </a:cubicBezTo>
                    <a:lnTo>
                      <a:pt x="19882" y="121446"/>
                    </a:lnTo>
                    <a:cubicBezTo>
                      <a:pt x="9037" y="121446"/>
                      <a:pt x="0" y="112397"/>
                      <a:pt x="0" y="101539"/>
                    </a:cubicBezTo>
                    <a:lnTo>
                      <a:pt x="0" y="20105"/>
                    </a:lnTo>
                    <a:cubicBezTo>
                      <a:pt x="0" y="9247"/>
                      <a:pt x="9037" y="199"/>
                      <a:pt x="19882" y="199"/>
                    </a:cubicBezTo>
                    <a:lnTo>
                      <a:pt x="19882" y="199"/>
                    </a:lnTo>
                    <a:cubicBezTo>
                      <a:pt x="30727" y="-1611"/>
                      <a:pt x="39764" y="9247"/>
                      <a:pt x="39764" y="20105"/>
                    </a:cubicBezTo>
                    <a:close/>
                  </a:path>
                </a:pathLst>
              </a:custGeom>
              <a:grpFill/>
              <a:ln w="18073" cap="flat">
                <a:noFill/>
                <a:prstDash val="solid"/>
                <a:miter/>
              </a:ln>
            </p:spPr>
            <p:txBody>
              <a:bodyPr rtlCol="0" anchor="ctr"/>
              <a:lstStyle/>
              <a:p>
                <a:endParaRPr lang="en-US"/>
              </a:p>
            </p:txBody>
          </p:sp>
          <p:sp>
            <p:nvSpPr>
              <p:cNvPr id="573" name="Freeform 572">
                <a:extLst>
                  <a:ext uri="{FF2B5EF4-FFF2-40B4-BE49-F238E27FC236}">
                    <a16:creationId xmlns:a16="http://schemas.microsoft.com/office/drawing/2014/main" id="{F5724BE8-0D49-BD49-9A06-BA8865E43E14}"/>
                  </a:ext>
                </a:extLst>
              </p:cNvPr>
              <p:cNvSpPr/>
              <p:nvPr/>
            </p:nvSpPr>
            <p:spPr>
              <a:xfrm>
                <a:off x="8099159" y="3058386"/>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3 h 120149"/>
                  <a:gd name="connsiteX5" fmla="*/ 65752 w 76952"/>
                  <a:gd name="connsiteY5" fmla="*/ 117983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3"/>
                    </a:cubicBezTo>
                    <a:lnTo>
                      <a:pt x="65752" y="117983"/>
                    </a:lnTo>
                    <a:cubicBezTo>
                      <a:pt x="56714" y="123413"/>
                      <a:pt x="44062" y="117983"/>
                      <a:pt x="38640" y="108935"/>
                    </a:cubicBezTo>
                    <a:lnTo>
                      <a:pt x="2491" y="29311"/>
                    </a:lnTo>
                    <a:cubicBezTo>
                      <a:pt x="-2931" y="16643"/>
                      <a:pt x="684" y="5785"/>
                      <a:pt x="11528" y="2166"/>
                    </a:cubicBezTo>
                    <a:close/>
                  </a:path>
                </a:pathLst>
              </a:custGeom>
              <a:grpFill/>
              <a:ln w="18073" cap="flat">
                <a:noFill/>
                <a:prstDash val="solid"/>
                <a:miter/>
              </a:ln>
            </p:spPr>
            <p:txBody>
              <a:bodyPr rtlCol="0" anchor="ctr"/>
              <a:lstStyle/>
              <a:p>
                <a:endParaRPr lang="en-US"/>
              </a:p>
            </p:txBody>
          </p:sp>
        </p:grpSp>
        <p:sp>
          <p:nvSpPr>
            <p:cNvPr id="51" name="Freeform 50">
              <a:extLst>
                <a:ext uri="{FF2B5EF4-FFF2-40B4-BE49-F238E27FC236}">
                  <a16:creationId xmlns:a16="http://schemas.microsoft.com/office/drawing/2014/main" id="{593F8626-64D5-EF4A-B1A0-C40DB93D6ACE}"/>
                </a:ext>
              </a:extLst>
            </p:cNvPr>
            <p:cNvSpPr/>
            <p:nvPr userDrawn="1"/>
          </p:nvSpPr>
          <p:spPr>
            <a:xfrm>
              <a:off x="8374039" y="2450699"/>
              <a:ext cx="39763" cy="121246"/>
            </a:xfrm>
            <a:custGeom>
              <a:avLst/>
              <a:gdLst>
                <a:gd name="connsiteX0" fmla="*/ 39764 w 39763"/>
                <a:gd name="connsiteY0" fmla="*/ 19906 h 121246"/>
                <a:gd name="connsiteX1" fmla="*/ 39764 w 39763"/>
                <a:gd name="connsiteY1" fmla="*/ 101341 h 121246"/>
                <a:gd name="connsiteX2" fmla="*/ 19882 w 39763"/>
                <a:gd name="connsiteY2" fmla="*/ 121247 h 121246"/>
                <a:gd name="connsiteX3" fmla="*/ 19882 w 39763"/>
                <a:gd name="connsiteY3" fmla="*/ 121247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9"/>
                    <a:pt x="30727" y="121247"/>
                    <a:pt x="19882" y="121247"/>
                  </a:cubicBezTo>
                  <a:lnTo>
                    <a:pt x="19882" y="121247"/>
                  </a:lnTo>
                  <a:cubicBezTo>
                    <a:pt x="9037" y="121247"/>
                    <a:pt x="0" y="112199"/>
                    <a:pt x="0" y="101341"/>
                  </a:cubicBezTo>
                  <a:lnTo>
                    <a:pt x="0" y="19906"/>
                  </a:lnTo>
                  <a:cubicBezTo>
                    <a:pt x="0" y="9048"/>
                    <a:pt x="9037" y="0"/>
                    <a:pt x="19882" y="0"/>
                  </a:cubicBezTo>
                  <a:lnTo>
                    <a:pt x="19882" y="0"/>
                  </a:lnTo>
                  <a:cubicBezTo>
                    <a:pt x="30727" y="0"/>
                    <a:pt x="39764" y="9048"/>
                    <a:pt x="39764" y="19906"/>
                  </a:cubicBezTo>
                  <a:close/>
                </a:path>
              </a:pathLst>
            </a:custGeom>
            <a:solidFill>
              <a:srgbClr val="7EB4B4"/>
            </a:solidFill>
            <a:ln w="18073" cap="flat">
              <a:noFill/>
              <a:prstDash val="solid"/>
              <a:miter/>
            </a:ln>
          </p:spPr>
          <p:txBody>
            <a:bodyPr rtlCol="0" anchor="ctr"/>
            <a:lstStyle/>
            <a:p>
              <a:endParaRPr lang="en-US"/>
            </a:p>
          </p:txBody>
        </p:sp>
        <p:grpSp>
          <p:nvGrpSpPr>
            <p:cNvPr id="52" name="Graphic 2472">
              <a:extLst>
                <a:ext uri="{FF2B5EF4-FFF2-40B4-BE49-F238E27FC236}">
                  <a16:creationId xmlns:a16="http://schemas.microsoft.com/office/drawing/2014/main" id="{0996B5C9-F523-BB41-A635-8479769B4E51}"/>
                </a:ext>
              </a:extLst>
            </p:cNvPr>
            <p:cNvGrpSpPr/>
            <p:nvPr userDrawn="1"/>
          </p:nvGrpSpPr>
          <p:grpSpPr>
            <a:xfrm>
              <a:off x="8658931" y="2450343"/>
              <a:ext cx="380602" cy="120149"/>
              <a:chOff x="8704651" y="2450343"/>
              <a:chExt cx="380602" cy="120149"/>
            </a:xfrm>
            <a:solidFill>
              <a:srgbClr val="7EB4B4"/>
            </a:solidFill>
          </p:grpSpPr>
          <p:sp>
            <p:nvSpPr>
              <p:cNvPr id="568" name="Freeform 567">
                <a:extLst>
                  <a:ext uri="{FF2B5EF4-FFF2-40B4-BE49-F238E27FC236}">
                    <a16:creationId xmlns:a16="http://schemas.microsoft.com/office/drawing/2014/main" id="{46DC91B9-35B3-414D-B5D7-5D5A0FBF91B7}"/>
                  </a:ext>
                </a:extLst>
              </p:cNvPr>
              <p:cNvSpPr/>
              <p:nvPr/>
            </p:nvSpPr>
            <p:spPr>
              <a:xfrm>
                <a:off x="8704651" y="2450343"/>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3 h 120149"/>
                  <a:gd name="connsiteX5" fmla="*/ 65752 w 76952"/>
                  <a:gd name="connsiteY5" fmla="*/ 117983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3"/>
                    </a:cubicBezTo>
                    <a:lnTo>
                      <a:pt x="65752" y="117983"/>
                    </a:lnTo>
                    <a:cubicBezTo>
                      <a:pt x="56714" y="123413"/>
                      <a:pt x="44062" y="117983"/>
                      <a:pt x="38640" y="108935"/>
                    </a:cubicBezTo>
                    <a:lnTo>
                      <a:pt x="2491" y="29311"/>
                    </a:lnTo>
                    <a:cubicBezTo>
                      <a:pt x="-2931" y="18453"/>
                      <a:pt x="684" y="7595"/>
                      <a:pt x="11528" y="2166"/>
                    </a:cubicBezTo>
                    <a:close/>
                  </a:path>
                </a:pathLst>
              </a:custGeom>
              <a:grpFill/>
              <a:ln w="18073" cap="flat">
                <a:noFill/>
                <a:prstDash val="solid"/>
                <a:miter/>
              </a:ln>
            </p:spPr>
            <p:txBody>
              <a:bodyPr rtlCol="0" anchor="ctr"/>
              <a:lstStyle/>
              <a:p>
                <a:endParaRPr lang="en-US"/>
              </a:p>
            </p:txBody>
          </p:sp>
          <p:sp>
            <p:nvSpPr>
              <p:cNvPr id="569" name="Freeform 568">
                <a:extLst>
                  <a:ext uri="{FF2B5EF4-FFF2-40B4-BE49-F238E27FC236}">
                    <a16:creationId xmlns:a16="http://schemas.microsoft.com/office/drawing/2014/main" id="{551714DE-DC71-E045-9128-92EDFABD1BB4}"/>
                  </a:ext>
                </a:extLst>
              </p:cNvPr>
              <p:cNvSpPr/>
              <p:nvPr/>
            </p:nvSpPr>
            <p:spPr>
              <a:xfrm>
                <a:off x="9007501" y="2450343"/>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3 h 120149"/>
                  <a:gd name="connsiteX5" fmla="*/ 66552 w 77752"/>
                  <a:gd name="connsiteY5" fmla="*/ 117983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grpFill/>
              <a:ln w="18073" cap="flat">
                <a:noFill/>
                <a:prstDash val="solid"/>
                <a:miter/>
              </a:ln>
            </p:spPr>
            <p:txBody>
              <a:bodyPr rtlCol="0" anchor="ctr"/>
              <a:lstStyle/>
              <a:p>
                <a:endParaRPr lang="en-US"/>
              </a:p>
            </p:txBody>
          </p:sp>
        </p:grpSp>
        <p:grpSp>
          <p:nvGrpSpPr>
            <p:cNvPr id="53" name="Graphic 2472">
              <a:extLst>
                <a:ext uri="{FF2B5EF4-FFF2-40B4-BE49-F238E27FC236}">
                  <a16:creationId xmlns:a16="http://schemas.microsoft.com/office/drawing/2014/main" id="{A1EE49C2-5C83-3143-A3A7-C5CBC13E46D9}"/>
                </a:ext>
              </a:extLst>
            </p:cNvPr>
            <p:cNvGrpSpPr/>
            <p:nvPr userDrawn="1"/>
          </p:nvGrpSpPr>
          <p:grpSpPr>
            <a:xfrm>
              <a:off x="8356288" y="2754364"/>
              <a:ext cx="379595" cy="120149"/>
              <a:chOff x="8402008" y="2754364"/>
              <a:chExt cx="379595" cy="120149"/>
            </a:xfrm>
            <a:solidFill>
              <a:srgbClr val="7EB4B4"/>
            </a:solidFill>
          </p:grpSpPr>
          <p:sp>
            <p:nvSpPr>
              <p:cNvPr id="566" name="Freeform 565">
                <a:extLst>
                  <a:ext uri="{FF2B5EF4-FFF2-40B4-BE49-F238E27FC236}">
                    <a16:creationId xmlns:a16="http://schemas.microsoft.com/office/drawing/2014/main" id="{B3C07BEF-80C3-7046-8FA9-0F64C7C1236E}"/>
                  </a:ext>
                </a:extLst>
              </p:cNvPr>
              <p:cNvSpPr/>
              <p:nvPr/>
            </p:nvSpPr>
            <p:spPr>
              <a:xfrm>
                <a:off x="8402008" y="2754364"/>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4"/>
                      <a:pt x="66552" y="117984"/>
                    </a:cubicBezTo>
                    <a:lnTo>
                      <a:pt x="66552" y="117984"/>
                    </a:lnTo>
                    <a:cubicBezTo>
                      <a:pt x="57515" y="123412"/>
                      <a:pt x="44863" y="117984"/>
                      <a:pt x="39441" y="108935"/>
                    </a:cubicBezTo>
                    <a:lnTo>
                      <a:pt x="3292" y="29311"/>
                    </a:lnTo>
                    <a:cubicBezTo>
                      <a:pt x="-3938" y="18453"/>
                      <a:pt x="1484" y="7595"/>
                      <a:pt x="12329" y="2166"/>
                    </a:cubicBezTo>
                    <a:close/>
                  </a:path>
                </a:pathLst>
              </a:custGeom>
              <a:grpFill/>
              <a:ln w="18073" cap="flat">
                <a:noFill/>
                <a:prstDash val="solid"/>
                <a:miter/>
              </a:ln>
            </p:spPr>
            <p:txBody>
              <a:bodyPr rtlCol="0" anchor="ctr"/>
              <a:lstStyle/>
              <a:p>
                <a:endParaRPr lang="en-US"/>
              </a:p>
            </p:txBody>
          </p:sp>
          <p:sp>
            <p:nvSpPr>
              <p:cNvPr id="567" name="Freeform 566">
                <a:extLst>
                  <a:ext uri="{FF2B5EF4-FFF2-40B4-BE49-F238E27FC236}">
                    <a16:creationId xmlns:a16="http://schemas.microsoft.com/office/drawing/2014/main" id="{834B03A9-AE81-8A41-94E8-46D345D8E9CC}"/>
                  </a:ext>
                </a:extLst>
              </p:cNvPr>
              <p:cNvSpPr/>
              <p:nvPr/>
            </p:nvSpPr>
            <p:spPr>
              <a:xfrm>
                <a:off x="8704651" y="2754364"/>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4"/>
                      <a:pt x="65752" y="117984"/>
                    </a:cubicBezTo>
                    <a:lnTo>
                      <a:pt x="65752" y="117984"/>
                    </a:lnTo>
                    <a:cubicBezTo>
                      <a:pt x="56714" y="123412"/>
                      <a:pt x="44062" y="117984"/>
                      <a:pt x="38640" y="108935"/>
                    </a:cubicBezTo>
                    <a:lnTo>
                      <a:pt x="2491" y="29311"/>
                    </a:lnTo>
                    <a:cubicBezTo>
                      <a:pt x="-2931" y="18453"/>
                      <a:pt x="684" y="7595"/>
                      <a:pt x="11528" y="2166"/>
                    </a:cubicBezTo>
                    <a:close/>
                  </a:path>
                </a:pathLst>
              </a:custGeom>
              <a:grpFill/>
              <a:ln w="18073" cap="flat">
                <a:noFill/>
                <a:prstDash val="solid"/>
                <a:miter/>
              </a:ln>
            </p:spPr>
            <p:txBody>
              <a:bodyPr rtlCol="0" anchor="ctr"/>
              <a:lstStyle/>
              <a:p>
                <a:endParaRPr lang="en-US"/>
              </a:p>
            </p:txBody>
          </p:sp>
        </p:grpSp>
        <p:grpSp>
          <p:nvGrpSpPr>
            <p:cNvPr id="54" name="Graphic 2472">
              <a:extLst>
                <a:ext uri="{FF2B5EF4-FFF2-40B4-BE49-F238E27FC236}">
                  <a16:creationId xmlns:a16="http://schemas.microsoft.com/office/drawing/2014/main" id="{9CCF3DCF-A07F-9D42-ADEC-9D4A24B1F66F}"/>
                </a:ext>
              </a:extLst>
            </p:cNvPr>
            <p:cNvGrpSpPr/>
            <p:nvPr userDrawn="1"/>
          </p:nvGrpSpPr>
          <p:grpSpPr>
            <a:xfrm>
              <a:off x="8356288" y="2754721"/>
              <a:ext cx="683245" cy="425267"/>
              <a:chOff x="8402008" y="2754721"/>
              <a:chExt cx="683245" cy="425267"/>
            </a:xfrm>
            <a:solidFill>
              <a:srgbClr val="7EB4B4"/>
            </a:solidFill>
          </p:grpSpPr>
          <p:sp>
            <p:nvSpPr>
              <p:cNvPr id="562" name="Freeform 561">
                <a:extLst>
                  <a:ext uri="{FF2B5EF4-FFF2-40B4-BE49-F238E27FC236}">
                    <a16:creationId xmlns:a16="http://schemas.microsoft.com/office/drawing/2014/main" id="{DAF0EE8B-28D1-EB4A-B90B-ED456EF3E7FB}"/>
                  </a:ext>
                </a:extLst>
              </p:cNvPr>
              <p:cNvSpPr/>
              <p:nvPr/>
            </p:nvSpPr>
            <p:spPr>
              <a:xfrm>
                <a:off x="8402008" y="3058386"/>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3 h 120149"/>
                  <a:gd name="connsiteX5" fmla="*/ 66552 w 77752"/>
                  <a:gd name="connsiteY5" fmla="*/ 117983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6643"/>
                      <a:pt x="1484" y="5785"/>
                      <a:pt x="12329" y="2166"/>
                    </a:cubicBezTo>
                    <a:close/>
                  </a:path>
                </a:pathLst>
              </a:custGeom>
              <a:grpFill/>
              <a:ln w="18073" cap="flat">
                <a:noFill/>
                <a:prstDash val="solid"/>
                <a:miter/>
              </a:ln>
            </p:spPr>
            <p:txBody>
              <a:bodyPr rtlCol="0" anchor="ctr"/>
              <a:lstStyle/>
              <a:p>
                <a:endParaRPr lang="en-US"/>
              </a:p>
            </p:txBody>
          </p:sp>
          <p:sp>
            <p:nvSpPr>
              <p:cNvPr id="563" name="Freeform 562">
                <a:extLst>
                  <a:ext uri="{FF2B5EF4-FFF2-40B4-BE49-F238E27FC236}">
                    <a16:creationId xmlns:a16="http://schemas.microsoft.com/office/drawing/2014/main" id="{425941EA-5690-F346-96EF-3170B96F99B2}"/>
                  </a:ext>
                </a:extLst>
              </p:cNvPr>
              <p:cNvSpPr/>
              <p:nvPr/>
            </p:nvSpPr>
            <p:spPr>
              <a:xfrm>
                <a:off x="9027060" y="2754721"/>
                <a:ext cx="39763" cy="121246"/>
              </a:xfrm>
              <a:custGeom>
                <a:avLst/>
                <a:gdLst>
                  <a:gd name="connsiteX0" fmla="*/ 39764 w 39763"/>
                  <a:gd name="connsiteY0" fmla="*/ 19906 h 121246"/>
                  <a:gd name="connsiteX1" fmla="*/ 39764 w 39763"/>
                  <a:gd name="connsiteY1" fmla="*/ 101341 h 121246"/>
                  <a:gd name="connsiteX2" fmla="*/ 19882 w 39763"/>
                  <a:gd name="connsiteY2" fmla="*/ 121246 h 121246"/>
                  <a:gd name="connsiteX3" fmla="*/ 19882 w 39763"/>
                  <a:gd name="connsiteY3" fmla="*/ 121246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8"/>
                      <a:pt x="30726" y="121246"/>
                      <a:pt x="19882" y="121246"/>
                    </a:cubicBezTo>
                    <a:lnTo>
                      <a:pt x="19882" y="121246"/>
                    </a:lnTo>
                    <a:cubicBezTo>
                      <a:pt x="9037" y="121246"/>
                      <a:pt x="0" y="112198"/>
                      <a:pt x="0" y="101341"/>
                    </a:cubicBezTo>
                    <a:lnTo>
                      <a:pt x="0" y="19906"/>
                    </a:lnTo>
                    <a:cubicBezTo>
                      <a:pt x="0" y="9048"/>
                      <a:pt x="9037" y="0"/>
                      <a:pt x="19882" y="0"/>
                    </a:cubicBezTo>
                    <a:lnTo>
                      <a:pt x="19882" y="0"/>
                    </a:lnTo>
                    <a:cubicBezTo>
                      <a:pt x="28919" y="0"/>
                      <a:pt x="39764" y="9048"/>
                      <a:pt x="39764" y="19906"/>
                    </a:cubicBezTo>
                    <a:close/>
                  </a:path>
                </a:pathLst>
              </a:custGeom>
              <a:grpFill/>
              <a:ln w="18073" cap="flat">
                <a:noFill/>
                <a:prstDash val="solid"/>
                <a:miter/>
              </a:ln>
            </p:spPr>
            <p:txBody>
              <a:bodyPr rtlCol="0" anchor="ctr"/>
              <a:lstStyle/>
              <a:p>
                <a:endParaRPr lang="en-US"/>
              </a:p>
            </p:txBody>
          </p:sp>
          <p:sp>
            <p:nvSpPr>
              <p:cNvPr id="564" name="Freeform 563">
                <a:extLst>
                  <a:ext uri="{FF2B5EF4-FFF2-40B4-BE49-F238E27FC236}">
                    <a16:creationId xmlns:a16="http://schemas.microsoft.com/office/drawing/2014/main" id="{0A094DE0-7157-F146-B707-D6372138CE64}"/>
                  </a:ext>
                </a:extLst>
              </p:cNvPr>
              <p:cNvSpPr/>
              <p:nvPr/>
            </p:nvSpPr>
            <p:spPr>
              <a:xfrm>
                <a:off x="8723410" y="3058543"/>
                <a:ext cx="39763" cy="121445"/>
              </a:xfrm>
              <a:custGeom>
                <a:avLst/>
                <a:gdLst>
                  <a:gd name="connsiteX0" fmla="*/ 39764 w 39763"/>
                  <a:gd name="connsiteY0" fmla="*/ 20105 h 121445"/>
                  <a:gd name="connsiteX1" fmla="*/ 39764 w 39763"/>
                  <a:gd name="connsiteY1" fmla="*/ 101539 h 121445"/>
                  <a:gd name="connsiteX2" fmla="*/ 19882 w 39763"/>
                  <a:gd name="connsiteY2" fmla="*/ 121446 h 121445"/>
                  <a:gd name="connsiteX3" fmla="*/ 19882 w 39763"/>
                  <a:gd name="connsiteY3" fmla="*/ 121446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6" y="121446"/>
                      <a:pt x="19882" y="121446"/>
                    </a:cubicBezTo>
                    <a:lnTo>
                      <a:pt x="19882" y="121446"/>
                    </a:lnTo>
                    <a:cubicBezTo>
                      <a:pt x="9037" y="121446"/>
                      <a:pt x="0" y="112397"/>
                      <a:pt x="0" y="101539"/>
                    </a:cubicBezTo>
                    <a:lnTo>
                      <a:pt x="0" y="20105"/>
                    </a:lnTo>
                    <a:cubicBezTo>
                      <a:pt x="0" y="9247"/>
                      <a:pt x="9037" y="199"/>
                      <a:pt x="19882" y="199"/>
                    </a:cubicBezTo>
                    <a:lnTo>
                      <a:pt x="19882" y="199"/>
                    </a:lnTo>
                    <a:cubicBezTo>
                      <a:pt x="30726" y="-1611"/>
                      <a:pt x="39764" y="9247"/>
                      <a:pt x="39764" y="20105"/>
                    </a:cubicBezTo>
                    <a:close/>
                  </a:path>
                </a:pathLst>
              </a:custGeom>
              <a:grpFill/>
              <a:ln w="18073" cap="flat">
                <a:noFill/>
                <a:prstDash val="solid"/>
                <a:miter/>
              </a:ln>
            </p:spPr>
            <p:txBody>
              <a:bodyPr rtlCol="0" anchor="ctr"/>
              <a:lstStyle/>
              <a:p>
                <a:endParaRPr lang="en-US"/>
              </a:p>
            </p:txBody>
          </p:sp>
          <p:sp>
            <p:nvSpPr>
              <p:cNvPr id="565" name="Freeform 564">
                <a:extLst>
                  <a:ext uri="{FF2B5EF4-FFF2-40B4-BE49-F238E27FC236}">
                    <a16:creationId xmlns:a16="http://schemas.microsoft.com/office/drawing/2014/main" id="{45D9A39B-0EA4-8440-8E09-78F3983AAB3A}"/>
                  </a:ext>
                </a:extLst>
              </p:cNvPr>
              <p:cNvSpPr/>
              <p:nvPr/>
            </p:nvSpPr>
            <p:spPr>
              <a:xfrm>
                <a:off x="9007501" y="3058386"/>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3 h 120149"/>
                  <a:gd name="connsiteX5" fmla="*/ 66552 w 77752"/>
                  <a:gd name="connsiteY5" fmla="*/ 117983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6643"/>
                      <a:pt x="1484" y="5785"/>
                      <a:pt x="12329" y="2166"/>
                    </a:cubicBezTo>
                    <a:close/>
                  </a:path>
                </a:pathLst>
              </a:custGeom>
              <a:grpFill/>
              <a:ln w="18073" cap="flat">
                <a:noFill/>
                <a:prstDash val="solid"/>
                <a:miter/>
              </a:ln>
            </p:spPr>
            <p:txBody>
              <a:bodyPr rtlCol="0" anchor="ctr"/>
              <a:lstStyle/>
              <a:p>
                <a:endParaRPr lang="en-US"/>
              </a:p>
            </p:txBody>
          </p:sp>
        </p:grpSp>
        <p:sp>
          <p:nvSpPr>
            <p:cNvPr id="55" name="Freeform 54">
              <a:extLst>
                <a:ext uri="{FF2B5EF4-FFF2-40B4-BE49-F238E27FC236}">
                  <a16:creationId xmlns:a16="http://schemas.microsoft.com/office/drawing/2014/main" id="{C3704F10-E072-6F4E-B961-98B3DEB7CAA1}"/>
                </a:ext>
              </a:extLst>
            </p:cNvPr>
            <p:cNvSpPr/>
            <p:nvPr userDrawn="1"/>
          </p:nvSpPr>
          <p:spPr>
            <a:xfrm>
              <a:off x="9283182" y="2450699"/>
              <a:ext cx="39763" cy="121246"/>
            </a:xfrm>
            <a:custGeom>
              <a:avLst/>
              <a:gdLst>
                <a:gd name="connsiteX0" fmla="*/ 39764 w 39763"/>
                <a:gd name="connsiteY0" fmla="*/ 19906 h 121246"/>
                <a:gd name="connsiteX1" fmla="*/ 39764 w 39763"/>
                <a:gd name="connsiteY1" fmla="*/ 101341 h 121246"/>
                <a:gd name="connsiteX2" fmla="*/ 19882 w 39763"/>
                <a:gd name="connsiteY2" fmla="*/ 121247 h 121246"/>
                <a:gd name="connsiteX3" fmla="*/ 19882 w 39763"/>
                <a:gd name="connsiteY3" fmla="*/ 121247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9"/>
                    <a:pt x="30726" y="121247"/>
                    <a:pt x="19882" y="121247"/>
                  </a:cubicBezTo>
                  <a:lnTo>
                    <a:pt x="19882" y="121247"/>
                  </a:lnTo>
                  <a:cubicBezTo>
                    <a:pt x="9037" y="121247"/>
                    <a:pt x="0" y="112199"/>
                    <a:pt x="0" y="101341"/>
                  </a:cubicBezTo>
                  <a:lnTo>
                    <a:pt x="0" y="19906"/>
                  </a:lnTo>
                  <a:cubicBezTo>
                    <a:pt x="0" y="9048"/>
                    <a:pt x="9037" y="0"/>
                    <a:pt x="19882" y="0"/>
                  </a:cubicBezTo>
                  <a:lnTo>
                    <a:pt x="19882" y="0"/>
                  </a:lnTo>
                  <a:cubicBezTo>
                    <a:pt x="30726" y="0"/>
                    <a:pt x="39764" y="9048"/>
                    <a:pt x="39764" y="19906"/>
                  </a:cubicBezTo>
                  <a:close/>
                </a:path>
              </a:pathLst>
            </a:custGeom>
            <a:solidFill>
              <a:srgbClr val="7EB4B4"/>
            </a:solidFill>
            <a:ln w="18073" cap="flat">
              <a:noFill/>
              <a:prstDash val="solid"/>
              <a:miter/>
            </a:ln>
          </p:spPr>
          <p:txBody>
            <a:bodyPr rtlCol="0" anchor="ctr"/>
            <a:lstStyle/>
            <a:p>
              <a:endParaRPr lang="en-US"/>
            </a:p>
          </p:txBody>
        </p:sp>
        <p:grpSp>
          <p:nvGrpSpPr>
            <p:cNvPr id="56" name="Graphic 2472">
              <a:extLst>
                <a:ext uri="{FF2B5EF4-FFF2-40B4-BE49-F238E27FC236}">
                  <a16:creationId xmlns:a16="http://schemas.microsoft.com/office/drawing/2014/main" id="{1FF4815F-F522-6F49-BECB-CED970CC5717}"/>
                </a:ext>
              </a:extLst>
            </p:cNvPr>
            <p:cNvGrpSpPr/>
            <p:nvPr userDrawn="1"/>
          </p:nvGrpSpPr>
          <p:grpSpPr>
            <a:xfrm>
              <a:off x="9568074" y="2450343"/>
              <a:ext cx="380602" cy="120149"/>
              <a:chOff x="9613794" y="2450343"/>
              <a:chExt cx="380602" cy="120149"/>
            </a:xfrm>
            <a:solidFill>
              <a:srgbClr val="7EB4B4"/>
            </a:solidFill>
          </p:grpSpPr>
          <p:sp>
            <p:nvSpPr>
              <p:cNvPr id="560" name="Freeform 559">
                <a:extLst>
                  <a:ext uri="{FF2B5EF4-FFF2-40B4-BE49-F238E27FC236}">
                    <a16:creationId xmlns:a16="http://schemas.microsoft.com/office/drawing/2014/main" id="{24B426F0-BF8C-E047-AE18-119A5D528DFF}"/>
                  </a:ext>
                </a:extLst>
              </p:cNvPr>
              <p:cNvSpPr/>
              <p:nvPr/>
            </p:nvSpPr>
            <p:spPr>
              <a:xfrm>
                <a:off x="9613794" y="2450343"/>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3 h 120149"/>
                  <a:gd name="connsiteX5" fmla="*/ 65752 w 76952"/>
                  <a:gd name="connsiteY5" fmla="*/ 117983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3"/>
                    </a:cubicBezTo>
                    <a:lnTo>
                      <a:pt x="65752" y="117983"/>
                    </a:lnTo>
                    <a:cubicBezTo>
                      <a:pt x="56714" y="123413"/>
                      <a:pt x="44062" y="117983"/>
                      <a:pt x="38640" y="108935"/>
                    </a:cubicBezTo>
                    <a:lnTo>
                      <a:pt x="2491" y="29311"/>
                    </a:lnTo>
                    <a:cubicBezTo>
                      <a:pt x="-2931" y="18453"/>
                      <a:pt x="684" y="7595"/>
                      <a:pt x="11528" y="2166"/>
                    </a:cubicBezTo>
                    <a:close/>
                  </a:path>
                </a:pathLst>
              </a:custGeom>
              <a:grpFill/>
              <a:ln w="18073" cap="flat">
                <a:noFill/>
                <a:prstDash val="solid"/>
                <a:miter/>
              </a:ln>
            </p:spPr>
            <p:txBody>
              <a:bodyPr rtlCol="0" anchor="ctr"/>
              <a:lstStyle/>
              <a:p>
                <a:endParaRPr lang="en-US"/>
              </a:p>
            </p:txBody>
          </p:sp>
          <p:sp>
            <p:nvSpPr>
              <p:cNvPr id="561" name="Freeform 560">
                <a:extLst>
                  <a:ext uri="{FF2B5EF4-FFF2-40B4-BE49-F238E27FC236}">
                    <a16:creationId xmlns:a16="http://schemas.microsoft.com/office/drawing/2014/main" id="{F4C2A690-6903-6B47-91D4-B5583B081740}"/>
                  </a:ext>
                </a:extLst>
              </p:cNvPr>
              <p:cNvSpPr/>
              <p:nvPr/>
            </p:nvSpPr>
            <p:spPr>
              <a:xfrm>
                <a:off x="9916643" y="2450343"/>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3 h 120149"/>
                  <a:gd name="connsiteX5" fmla="*/ 66552 w 77753"/>
                  <a:gd name="connsiteY5" fmla="*/ 117983 h 120149"/>
                  <a:gd name="connsiteX6" fmla="*/ 39441 w 77753"/>
                  <a:gd name="connsiteY6" fmla="*/ 108935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9"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grpFill/>
              <a:ln w="18073" cap="flat">
                <a:noFill/>
                <a:prstDash val="solid"/>
                <a:miter/>
              </a:ln>
            </p:spPr>
            <p:txBody>
              <a:bodyPr rtlCol="0" anchor="ctr"/>
              <a:lstStyle/>
              <a:p>
                <a:endParaRPr lang="en-US"/>
              </a:p>
            </p:txBody>
          </p:sp>
        </p:grpSp>
        <p:grpSp>
          <p:nvGrpSpPr>
            <p:cNvPr id="57" name="Graphic 2472">
              <a:extLst>
                <a:ext uri="{FF2B5EF4-FFF2-40B4-BE49-F238E27FC236}">
                  <a16:creationId xmlns:a16="http://schemas.microsoft.com/office/drawing/2014/main" id="{62E0D7EF-664E-8048-AD9B-4D4470F9CC35}"/>
                </a:ext>
              </a:extLst>
            </p:cNvPr>
            <p:cNvGrpSpPr/>
            <p:nvPr userDrawn="1"/>
          </p:nvGrpSpPr>
          <p:grpSpPr>
            <a:xfrm>
              <a:off x="9265431" y="2754364"/>
              <a:ext cx="379595" cy="120149"/>
              <a:chOff x="9311151" y="2754364"/>
              <a:chExt cx="379595" cy="120149"/>
            </a:xfrm>
            <a:solidFill>
              <a:srgbClr val="7EB4B4"/>
            </a:solidFill>
          </p:grpSpPr>
          <p:sp>
            <p:nvSpPr>
              <p:cNvPr id="558" name="Freeform 557">
                <a:extLst>
                  <a:ext uri="{FF2B5EF4-FFF2-40B4-BE49-F238E27FC236}">
                    <a16:creationId xmlns:a16="http://schemas.microsoft.com/office/drawing/2014/main" id="{6CB6C6FB-BDFD-A945-9028-E3562B8F735E}"/>
                  </a:ext>
                </a:extLst>
              </p:cNvPr>
              <p:cNvSpPr/>
              <p:nvPr/>
            </p:nvSpPr>
            <p:spPr>
              <a:xfrm>
                <a:off x="9311151" y="2754364"/>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89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89" y="90839"/>
                    </a:lnTo>
                    <a:cubicBezTo>
                      <a:pt x="81012" y="99887"/>
                      <a:pt x="75589" y="112554"/>
                      <a:pt x="66552" y="117984"/>
                    </a:cubicBezTo>
                    <a:lnTo>
                      <a:pt x="66552" y="117984"/>
                    </a:lnTo>
                    <a:cubicBezTo>
                      <a:pt x="57515" y="123412"/>
                      <a:pt x="44863" y="117984"/>
                      <a:pt x="39441" y="108935"/>
                    </a:cubicBezTo>
                    <a:lnTo>
                      <a:pt x="3292" y="29311"/>
                    </a:lnTo>
                    <a:cubicBezTo>
                      <a:pt x="-3938" y="18453"/>
                      <a:pt x="1485" y="7595"/>
                      <a:pt x="12329" y="2166"/>
                    </a:cubicBezTo>
                    <a:close/>
                  </a:path>
                </a:pathLst>
              </a:custGeom>
              <a:grpFill/>
              <a:ln w="18073" cap="flat">
                <a:noFill/>
                <a:prstDash val="solid"/>
                <a:miter/>
              </a:ln>
            </p:spPr>
            <p:txBody>
              <a:bodyPr rtlCol="0" anchor="ctr"/>
              <a:lstStyle/>
              <a:p>
                <a:endParaRPr lang="en-US"/>
              </a:p>
            </p:txBody>
          </p:sp>
          <p:sp>
            <p:nvSpPr>
              <p:cNvPr id="559" name="Freeform 558">
                <a:extLst>
                  <a:ext uri="{FF2B5EF4-FFF2-40B4-BE49-F238E27FC236}">
                    <a16:creationId xmlns:a16="http://schemas.microsoft.com/office/drawing/2014/main" id="{9ED7EACD-50C1-F941-BE4F-A8E3E19B3197}"/>
                  </a:ext>
                </a:extLst>
              </p:cNvPr>
              <p:cNvSpPr/>
              <p:nvPr/>
            </p:nvSpPr>
            <p:spPr>
              <a:xfrm>
                <a:off x="9613794" y="2754364"/>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4"/>
                      <a:pt x="65752" y="117984"/>
                    </a:cubicBezTo>
                    <a:lnTo>
                      <a:pt x="65752" y="117984"/>
                    </a:lnTo>
                    <a:cubicBezTo>
                      <a:pt x="56714" y="123412"/>
                      <a:pt x="44062" y="117984"/>
                      <a:pt x="38640" y="108935"/>
                    </a:cubicBezTo>
                    <a:lnTo>
                      <a:pt x="2491" y="29311"/>
                    </a:lnTo>
                    <a:cubicBezTo>
                      <a:pt x="-2931" y="18453"/>
                      <a:pt x="684" y="7595"/>
                      <a:pt x="11528" y="2166"/>
                    </a:cubicBezTo>
                    <a:close/>
                  </a:path>
                </a:pathLst>
              </a:custGeom>
              <a:grpFill/>
              <a:ln w="18073" cap="flat">
                <a:noFill/>
                <a:prstDash val="solid"/>
                <a:miter/>
              </a:ln>
            </p:spPr>
            <p:txBody>
              <a:bodyPr rtlCol="0" anchor="ctr"/>
              <a:lstStyle/>
              <a:p>
                <a:endParaRPr lang="en-US"/>
              </a:p>
            </p:txBody>
          </p:sp>
        </p:grpSp>
        <p:grpSp>
          <p:nvGrpSpPr>
            <p:cNvPr id="58" name="Graphic 2472">
              <a:extLst>
                <a:ext uri="{FF2B5EF4-FFF2-40B4-BE49-F238E27FC236}">
                  <a16:creationId xmlns:a16="http://schemas.microsoft.com/office/drawing/2014/main" id="{ECB0BFCD-A24C-E54A-B31D-4087027EE56C}"/>
                </a:ext>
              </a:extLst>
            </p:cNvPr>
            <p:cNvGrpSpPr/>
            <p:nvPr userDrawn="1"/>
          </p:nvGrpSpPr>
          <p:grpSpPr>
            <a:xfrm>
              <a:off x="9265431" y="2754721"/>
              <a:ext cx="683245" cy="425267"/>
              <a:chOff x="9311151" y="2754721"/>
              <a:chExt cx="683245" cy="425267"/>
            </a:xfrm>
            <a:solidFill>
              <a:srgbClr val="7EB4B4"/>
            </a:solidFill>
          </p:grpSpPr>
          <p:sp>
            <p:nvSpPr>
              <p:cNvPr id="554" name="Freeform 553">
                <a:extLst>
                  <a:ext uri="{FF2B5EF4-FFF2-40B4-BE49-F238E27FC236}">
                    <a16:creationId xmlns:a16="http://schemas.microsoft.com/office/drawing/2014/main" id="{6AC67214-51C2-1D4B-9F10-44D3CF6EFDD6}"/>
                  </a:ext>
                </a:extLst>
              </p:cNvPr>
              <p:cNvSpPr/>
              <p:nvPr/>
            </p:nvSpPr>
            <p:spPr>
              <a:xfrm>
                <a:off x="9311151" y="3058386"/>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89 w 77752"/>
                  <a:gd name="connsiteY3" fmla="*/ 90839 h 120149"/>
                  <a:gd name="connsiteX4" fmla="*/ 66552 w 77752"/>
                  <a:gd name="connsiteY4" fmla="*/ 117983 h 120149"/>
                  <a:gd name="connsiteX5" fmla="*/ 66552 w 77752"/>
                  <a:gd name="connsiteY5" fmla="*/ 117983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89" y="90839"/>
                    </a:lnTo>
                    <a:cubicBezTo>
                      <a:pt x="81012" y="99887"/>
                      <a:pt x="75589" y="112555"/>
                      <a:pt x="66552" y="117983"/>
                    </a:cubicBezTo>
                    <a:lnTo>
                      <a:pt x="66552" y="117983"/>
                    </a:lnTo>
                    <a:cubicBezTo>
                      <a:pt x="57515" y="123413"/>
                      <a:pt x="44863" y="117983"/>
                      <a:pt x="39441" y="108935"/>
                    </a:cubicBezTo>
                    <a:lnTo>
                      <a:pt x="3292" y="29311"/>
                    </a:lnTo>
                    <a:cubicBezTo>
                      <a:pt x="-3938" y="16643"/>
                      <a:pt x="1485" y="5785"/>
                      <a:pt x="12329" y="2166"/>
                    </a:cubicBezTo>
                    <a:close/>
                  </a:path>
                </a:pathLst>
              </a:custGeom>
              <a:grpFill/>
              <a:ln w="18073" cap="flat">
                <a:noFill/>
                <a:prstDash val="solid"/>
                <a:miter/>
              </a:ln>
            </p:spPr>
            <p:txBody>
              <a:bodyPr rtlCol="0" anchor="ctr"/>
              <a:lstStyle/>
              <a:p>
                <a:endParaRPr lang="en-US"/>
              </a:p>
            </p:txBody>
          </p:sp>
          <p:sp>
            <p:nvSpPr>
              <p:cNvPr id="555" name="Freeform 554">
                <a:extLst>
                  <a:ext uri="{FF2B5EF4-FFF2-40B4-BE49-F238E27FC236}">
                    <a16:creationId xmlns:a16="http://schemas.microsoft.com/office/drawing/2014/main" id="{AA371528-7614-F541-A020-402473655675}"/>
                  </a:ext>
                </a:extLst>
              </p:cNvPr>
              <p:cNvSpPr/>
              <p:nvPr/>
            </p:nvSpPr>
            <p:spPr>
              <a:xfrm>
                <a:off x="9934395" y="2754721"/>
                <a:ext cx="39763" cy="121246"/>
              </a:xfrm>
              <a:custGeom>
                <a:avLst/>
                <a:gdLst>
                  <a:gd name="connsiteX0" fmla="*/ 39763 w 39763"/>
                  <a:gd name="connsiteY0" fmla="*/ 19906 h 121246"/>
                  <a:gd name="connsiteX1" fmla="*/ 39763 w 39763"/>
                  <a:gd name="connsiteY1" fmla="*/ 101341 h 121246"/>
                  <a:gd name="connsiteX2" fmla="*/ 19881 w 39763"/>
                  <a:gd name="connsiteY2" fmla="*/ 121246 h 121246"/>
                  <a:gd name="connsiteX3" fmla="*/ 19881 w 39763"/>
                  <a:gd name="connsiteY3" fmla="*/ 121246 h 121246"/>
                  <a:gd name="connsiteX4" fmla="*/ 0 w 39763"/>
                  <a:gd name="connsiteY4" fmla="*/ 101341 h 121246"/>
                  <a:gd name="connsiteX5" fmla="*/ 0 w 39763"/>
                  <a:gd name="connsiteY5" fmla="*/ 19906 h 121246"/>
                  <a:gd name="connsiteX6" fmla="*/ 19881 w 39763"/>
                  <a:gd name="connsiteY6" fmla="*/ 0 h 121246"/>
                  <a:gd name="connsiteX7" fmla="*/ 19881 w 39763"/>
                  <a:gd name="connsiteY7" fmla="*/ 0 h 121246"/>
                  <a:gd name="connsiteX8" fmla="*/ 39763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3" y="19906"/>
                    </a:moveTo>
                    <a:lnTo>
                      <a:pt x="39763" y="101341"/>
                    </a:lnTo>
                    <a:cubicBezTo>
                      <a:pt x="39763" y="112198"/>
                      <a:pt x="30726" y="121246"/>
                      <a:pt x="19881" y="121246"/>
                    </a:cubicBezTo>
                    <a:lnTo>
                      <a:pt x="19881" y="121246"/>
                    </a:lnTo>
                    <a:cubicBezTo>
                      <a:pt x="9037" y="121246"/>
                      <a:pt x="0" y="112198"/>
                      <a:pt x="0" y="101341"/>
                    </a:cubicBezTo>
                    <a:lnTo>
                      <a:pt x="0" y="19906"/>
                    </a:lnTo>
                    <a:cubicBezTo>
                      <a:pt x="0" y="9048"/>
                      <a:pt x="9037" y="0"/>
                      <a:pt x="19881" y="0"/>
                    </a:cubicBezTo>
                    <a:lnTo>
                      <a:pt x="19881" y="0"/>
                    </a:lnTo>
                    <a:cubicBezTo>
                      <a:pt x="30726" y="0"/>
                      <a:pt x="39763" y="9048"/>
                      <a:pt x="39763" y="19906"/>
                    </a:cubicBezTo>
                    <a:close/>
                  </a:path>
                </a:pathLst>
              </a:custGeom>
              <a:grpFill/>
              <a:ln w="18073" cap="flat">
                <a:noFill/>
                <a:prstDash val="solid"/>
                <a:miter/>
              </a:ln>
            </p:spPr>
            <p:txBody>
              <a:bodyPr rtlCol="0" anchor="ctr"/>
              <a:lstStyle/>
              <a:p>
                <a:endParaRPr lang="en-US"/>
              </a:p>
            </p:txBody>
          </p:sp>
          <p:sp>
            <p:nvSpPr>
              <p:cNvPr id="556" name="Freeform 555">
                <a:extLst>
                  <a:ext uri="{FF2B5EF4-FFF2-40B4-BE49-F238E27FC236}">
                    <a16:creationId xmlns:a16="http://schemas.microsoft.com/office/drawing/2014/main" id="{4800FD00-36E2-4140-8A97-EDA8CE3CC97C}"/>
                  </a:ext>
                </a:extLst>
              </p:cNvPr>
              <p:cNvSpPr/>
              <p:nvPr/>
            </p:nvSpPr>
            <p:spPr>
              <a:xfrm>
                <a:off x="9632552" y="3058543"/>
                <a:ext cx="39763" cy="121445"/>
              </a:xfrm>
              <a:custGeom>
                <a:avLst/>
                <a:gdLst>
                  <a:gd name="connsiteX0" fmla="*/ 39764 w 39763"/>
                  <a:gd name="connsiteY0" fmla="*/ 20105 h 121445"/>
                  <a:gd name="connsiteX1" fmla="*/ 39764 w 39763"/>
                  <a:gd name="connsiteY1" fmla="*/ 101539 h 121445"/>
                  <a:gd name="connsiteX2" fmla="*/ 19882 w 39763"/>
                  <a:gd name="connsiteY2" fmla="*/ 121446 h 121445"/>
                  <a:gd name="connsiteX3" fmla="*/ 19882 w 39763"/>
                  <a:gd name="connsiteY3" fmla="*/ 121446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6" y="121446"/>
                      <a:pt x="19882" y="121446"/>
                    </a:cubicBezTo>
                    <a:lnTo>
                      <a:pt x="19882" y="121446"/>
                    </a:lnTo>
                    <a:cubicBezTo>
                      <a:pt x="9037" y="121446"/>
                      <a:pt x="0" y="112397"/>
                      <a:pt x="0" y="101539"/>
                    </a:cubicBezTo>
                    <a:lnTo>
                      <a:pt x="0" y="20105"/>
                    </a:lnTo>
                    <a:cubicBezTo>
                      <a:pt x="0" y="9247"/>
                      <a:pt x="9037" y="199"/>
                      <a:pt x="19882" y="199"/>
                    </a:cubicBezTo>
                    <a:lnTo>
                      <a:pt x="19882" y="199"/>
                    </a:lnTo>
                    <a:cubicBezTo>
                      <a:pt x="28919" y="-1611"/>
                      <a:pt x="39764" y="9247"/>
                      <a:pt x="39764" y="20105"/>
                    </a:cubicBezTo>
                    <a:close/>
                  </a:path>
                </a:pathLst>
              </a:custGeom>
              <a:grpFill/>
              <a:ln w="18073" cap="flat">
                <a:noFill/>
                <a:prstDash val="solid"/>
                <a:miter/>
              </a:ln>
            </p:spPr>
            <p:txBody>
              <a:bodyPr rtlCol="0" anchor="ctr"/>
              <a:lstStyle/>
              <a:p>
                <a:endParaRPr lang="en-US"/>
              </a:p>
            </p:txBody>
          </p:sp>
          <p:sp>
            <p:nvSpPr>
              <p:cNvPr id="557" name="Freeform 556">
                <a:extLst>
                  <a:ext uri="{FF2B5EF4-FFF2-40B4-BE49-F238E27FC236}">
                    <a16:creationId xmlns:a16="http://schemas.microsoft.com/office/drawing/2014/main" id="{D803B786-E1F0-5B4E-9F87-3F43EF073473}"/>
                  </a:ext>
                </a:extLst>
              </p:cNvPr>
              <p:cNvSpPr/>
              <p:nvPr/>
            </p:nvSpPr>
            <p:spPr>
              <a:xfrm>
                <a:off x="9916643" y="3058386"/>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3 h 120149"/>
                  <a:gd name="connsiteX5" fmla="*/ 66552 w 77753"/>
                  <a:gd name="connsiteY5" fmla="*/ 117983 h 120149"/>
                  <a:gd name="connsiteX6" fmla="*/ 39441 w 77753"/>
                  <a:gd name="connsiteY6" fmla="*/ 108935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9"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6643"/>
                      <a:pt x="1484" y="5785"/>
                      <a:pt x="12329" y="2166"/>
                    </a:cubicBezTo>
                    <a:close/>
                  </a:path>
                </a:pathLst>
              </a:custGeom>
              <a:grpFill/>
              <a:ln w="18073" cap="flat">
                <a:noFill/>
                <a:prstDash val="solid"/>
                <a:miter/>
              </a:ln>
            </p:spPr>
            <p:txBody>
              <a:bodyPr rtlCol="0" anchor="ctr"/>
              <a:lstStyle/>
              <a:p>
                <a:endParaRPr lang="en-US"/>
              </a:p>
            </p:txBody>
          </p:sp>
        </p:grpSp>
        <p:sp>
          <p:nvSpPr>
            <p:cNvPr id="59" name="Freeform 58">
              <a:extLst>
                <a:ext uri="{FF2B5EF4-FFF2-40B4-BE49-F238E27FC236}">
                  <a16:creationId xmlns:a16="http://schemas.microsoft.com/office/drawing/2014/main" id="{608A7BC4-3F87-7749-B578-A7DBC2DBEDC5}"/>
                </a:ext>
              </a:extLst>
            </p:cNvPr>
            <p:cNvSpPr/>
            <p:nvPr userDrawn="1"/>
          </p:nvSpPr>
          <p:spPr>
            <a:xfrm>
              <a:off x="10192325" y="2450699"/>
              <a:ext cx="39763" cy="121246"/>
            </a:xfrm>
            <a:custGeom>
              <a:avLst/>
              <a:gdLst>
                <a:gd name="connsiteX0" fmla="*/ 39764 w 39763"/>
                <a:gd name="connsiteY0" fmla="*/ 19906 h 121246"/>
                <a:gd name="connsiteX1" fmla="*/ 39764 w 39763"/>
                <a:gd name="connsiteY1" fmla="*/ 101341 h 121246"/>
                <a:gd name="connsiteX2" fmla="*/ 19882 w 39763"/>
                <a:gd name="connsiteY2" fmla="*/ 121247 h 121246"/>
                <a:gd name="connsiteX3" fmla="*/ 19882 w 39763"/>
                <a:gd name="connsiteY3" fmla="*/ 121247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9"/>
                    <a:pt x="30727" y="121247"/>
                    <a:pt x="19882" y="121247"/>
                  </a:cubicBezTo>
                  <a:lnTo>
                    <a:pt x="19882" y="121247"/>
                  </a:lnTo>
                  <a:cubicBezTo>
                    <a:pt x="9037" y="121247"/>
                    <a:pt x="0" y="112199"/>
                    <a:pt x="0" y="101341"/>
                  </a:cubicBezTo>
                  <a:lnTo>
                    <a:pt x="0" y="19906"/>
                  </a:lnTo>
                  <a:cubicBezTo>
                    <a:pt x="0" y="9048"/>
                    <a:pt x="9037" y="0"/>
                    <a:pt x="19882" y="0"/>
                  </a:cubicBezTo>
                  <a:lnTo>
                    <a:pt x="19882" y="0"/>
                  </a:lnTo>
                  <a:cubicBezTo>
                    <a:pt x="30727" y="0"/>
                    <a:pt x="39764" y="9048"/>
                    <a:pt x="39764" y="19906"/>
                  </a:cubicBezTo>
                  <a:close/>
                </a:path>
              </a:pathLst>
            </a:custGeom>
            <a:solidFill>
              <a:srgbClr val="7EB4B4"/>
            </a:solidFill>
            <a:ln w="18073" cap="flat">
              <a:noFill/>
              <a:prstDash val="solid"/>
              <a:miter/>
            </a:ln>
          </p:spPr>
          <p:txBody>
            <a:bodyPr rtlCol="0" anchor="ctr"/>
            <a:lstStyle/>
            <a:p>
              <a:endParaRPr lang="en-US"/>
            </a:p>
          </p:txBody>
        </p:sp>
        <p:sp>
          <p:nvSpPr>
            <p:cNvPr id="60" name="Freeform 59">
              <a:extLst>
                <a:ext uri="{FF2B5EF4-FFF2-40B4-BE49-F238E27FC236}">
                  <a16:creationId xmlns:a16="http://schemas.microsoft.com/office/drawing/2014/main" id="{260A6D04-EF86-B545-9CCC-FC67B138FFB3}"/>
                </a:ext>
              </a:extLst>
            </p:cNvPr>
            <p:cNvSpPr/>
            <p:nvPr userDrawn="1"/>
          </p:nvSpPr>
          <p:spPr>
            <a:xfrm>
              <a:off x="10476416" y="2450343"/>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3 h 120149"/>
                <a:gd name="connsiteX5" fmla="*/ 66552 w 77753"/>
                <a:gd name="connsiteY5" fmla="*/ 117983 h 120149"/>
                <a:gd name="connsiteX6" fmla="*/ 39441 w 77753"/>
                <a:gd name="connsiteY6" fmla="*/ 108935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9"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solidFill>
              <a:srgbClr val="7EB4B4"/>
            </a:solidFill>
            <a:ln w="18073" cap="flat">
              <a:noFill/>
              <a:prstDash val="solid"/>
              <a:miter/>
            </a:ln>
          </p:spPr>
          <p:txBody>
            <a:bodyPr rtlCol="0" anchor="ctr"/>
            <a:lstStyle/>
            <a:p>
              <a:endParaRPr lang="en-US"/>
            </a:p>
          </p:txBody>
        </p:sp>
        <p:grpSp>
          <p:nvGrpSpPr>
            <p:cNvPr id="61" name="Graphic 2472">
              <a:extLst>
                <a:ext uri="{FF2B5EF4-FFF2-40B4-BE49-F238E27FC236}">
                  <a16:creationId xmlns:a16="http://schemas.microsoft.com/office/drawing/2014/main" id="{8D7910E0-A218-E149-920F-7D6DD2CAA6AE}"/>
                </a:ext>
              </a:extLst>
            </p:cNvPr>
            <p:cNvGrpSpPr/>
            <p:nvPr userDrawn="1"/>
          </p:nvGrpSpPr>
          <p:grpSpPr>
            <a:xfrm>
              <a:off x="10173566" y="2754364"/>
              <a:ext cx="380602" cy="120149"/>
              <a:chOff x="10219286" y="2754364"/>
              <a:chExt cx="380602" cy="120149"/>
            </a:xfrm>
            <a:solidFill>
              <a:srgbClr val="7EB4B4"/>
            </a:solidFill>
          </p:grpSpPr>
          <p:sp>
            <p:nvSpPr>
              <p:cNvPr id="552" name="Freeform 551">
                <a:extLst>
                  <a:ext uri="{FF2B5EF4-FFF2-40B4-BE49-F238E27FC236}">
                    <a16:creationId xmlns:a16="http://schemas.microsoft.com/office/drawing/2014/main" id="{F662A791-B0A1-5D42-AFBC-FEE39DBB8064}"/>
                  </a:ext>
                </a:extLst>
              </p:cNvPr>
              <p:cNvSpPr/>
              <p:nvPr/>
            </p:nvSpPr>
            <p:spPr>
              <a:xfrm>
                <a:off x="10219286" y="2754364"/>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4"/>
                      <a:pt x="65752" y="117984"/>
                    </a:cubicBezTo>
                    <a:lnTo>
                      <a:pt x="65752" y="117984"/>
                    </a:lnTo>
                    <a:cubicBezTo>
                      <a:pt x="56715" y="123412"/>
                      <a:pt x="44062" y="117984"/>
                      <a:pt x="38640" y="108935"/>
                    </a:cubicBezTo>
                    <a:lnTo>
                      <a:pt x="2491" y="29311"/>
                    </a:lnTo>
                    <a:cubicBezTo>
                      <a:pt x="-2931" y="18453"/>
                      <a:pt x="684" y="7595"/>
                      <a:pt x="11529" y="2166"/>
                    </a:cubicBezTo>
                    <a:close/>
                  </a:path>
                </a:pathLst>
              </a:custGeom>
              <a:grpFill/>
              <a:ln w="18073" cap="flat">
                <a:noFill/>
                <a:prstDash val="solid"/>
                <a:miter/>
              </a:ln>
            </p:spPr>
            <p:txBody>
              <a:bodyPr rtlCol="0" anchor="ctr"/>
              <a:lstStyle/>
              <a:p>
                <a:endParaRPr lang="en-US"/>
              </a:p>
            </p:txBody>
          </p:sp>
          <p:sp>
            <p:nvSpPr>
              <p:cNvPr id="553" name="Freeform 552">
                <a:extLst>
                  <a:ext uri="{FF2B5EF4-FFF2-40B4-BE49-F238E27FC236}">
                    <a16:creationId xmlns:a16="http://schemas.microsoft.com/office/drawing/2014/main" id="{5403A362-57D4-C541-B0AA-E5502CB39EDA}"/>
                  </a:ext>
                </a:extLst>
              </p:cNvPr>
              <p:cNvSpPr/>
              <p:nvPr/>
            </p:nvSpPr>
            <p:spPr>
              <a:xfrm>
                <a:off x="10522136" y="2754364"/>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4 h 120149"/>
                  <a:gd name="connsiteX5" fmla="*/ 66552 w 77753"/>
                  <a:gd name="connsiteY5" fmla="*/ 117984 h 120149"/>
                  <a:gd name="connsiteX6" fmla="*/ 39441 w 77753"/>
                  <a:gd name="connsiteY6" fmla="*/ 108935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9" y="2166"/>
                      <a:pt x="39441" y="11214"/>
                    </a:cubicBezTo>
                    <a:lnTo>
                      <a:pt x="75590" y="90839"/>
                    </a:lnTo>
                    <a:cubicBezTo>
                      <a:pt x="81012" y="99887"/>
                      <a:pt x="75590" y="112554"/>
                      <a:pt x="66552" y="117984"/>
                    </a:cubicBezTo>
                    <a:lnTo>
                      <a:pt x="66552" y="117984"/>
                    </a:lnTo>
                    <a:cubicBezTo>
                      <a:pt x="57515" y="123412"/>
                      <a:pt x="44863" y="117984"/>
                      <a:pt x="39441" y="108935"/>
                    </a:cubicBezTo>
                    <a:lnTo>
                      <a:pt x="3292" y="29311"/>
                    </a:lnTo>
                    <a:cubicBezTo>
                      <a:pt x="-3938" y="18453"/>
                      <a:pt x="1484" y="7595"/>
                      <a:pt x="12329" y="2166"/>
                    </a:cubicBezTo>
                    <a:close/>
                  </a:path>
                </a:pathLst>
              </a:custGeom>
              <a:grpFill/>
              <a:ln w="18073" cap="flat">
                <a:noFill/>
                <a:prstDash val="solid"/>
                <a:miter/>
              </a:ln>
            </p:spPr>
            <p:txBody>
              <a:bodyPr rtlCol="0" anchor="ctr"/>
              <a:lstStyle/>
              <a:p>
                <a:endParaRPr lang="en-US"/>
              </a:p>
            </p:txBody>
          </p:sp>
        </p:grpSp>
        <p:grpSp>
          <p:nvGrpSpPr>
            <p:cNvPr id="62" name="Graphic 2472">
              <a:extLst>
                <a:ext uri="{FF2B5EF4-FFF2-40B4-BE49-F238E27FC236}">
                  <a16:creationId xmlns:a16="http://schemas.microsoft.com/office/drawing/2014/main" id="{CE1ADDB2-CFD1-E848-9EB6-38FF275E3C28}"/>
                </a:ext>
              </a:extLst>
            </p:cNvPr>
            <p:cNvGrpSpPr/>
            <p:nvPr userDrawn="1"/>
          </p:nvGrpSpPr>
          <p:grpSpPr>
            <a:xfrm>
              <a:off x="10173566" y="3058386"/>
              <a:ext cx="362171" cy="121602"/>
              <a:chOff x="10219286" y="3058386"/>
              <a:chExt cx="362171" cy="121602"/>
            </a:xfrm>
            <a:solidFill>
              <a:srgbClr val="7EB4B4"/>
            </a:solidFill>
          </p:grpSpPr>
          <p:sp>
            <p:nvSpPr>
              <p:cNvPr id="550" name="Freeform 549">
                <a:extLst>
                  <a:ext uri="{FF2B5EF4-FFF2-40B4-BE49-F238E27FC236}">
                    <a16:creationId xmlns:a16="http://schemas.microsoft.com/office/drawing/2014/main" id="{1EF780B6-EB65-4D4D-83F8-1BCE6930066A}"/>
                  </a:ext>
                </a:extLst>
              </p:cNvPr>
              <p:cNvSpPr/>
              <p:nvPr/>
            </p:nvSpPr>
            <p:spPr>
              <a:xfrm>
                <a:off x="10219286" y="3058386"/>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3 h 120149"/>
                  <a:gd name="connsiteX5" fmla="*/ 65752 w 76952"/>
                  <a:gd name="connsiteY5" fmla="*/ 117983 h 120149"/>
                  <a:gd name="connsiteX6" fmla="*/ 38640 w 76952"/>
                  <a:gd name="connsiteY6" fmla="*/ 108935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3"/>
                    </a:cubicBezTo>
                    <a:lnTo>
                      <a:pt x="65752" y="117983"/>
                    </a:lnTo>
                    <a:cubicBezTo>
                      <a:pt x="56715" y="123413"/>
                      <a:pt x="44062" y="117983"/>
                      <a:pt x="38640" y="108935"/>
                    </a:cubicBezTo>
                    <a:lnTo>
                      <a:pt x="2491" y="29311"/>
                    </a:lnTo>
                    <a:cubicBezTo>
                      <a:pt x="-2931" y="16643"/>
                      <a:pt x="684" y="5785"/>
                      <a:pt x="11529" y="2166"/>
                    </a:cubicBezTo>
                    <a:close/>
                  </a:path>
                </a:pathLst>
              </a:custGeom>
              <a:grpFill/>
              <a:ln w="18073" cap="flat">
                <a:noFill/>
                <a:prstDash val="solid"/>
                <a:miter/>
              </a:ln>
            </p:spPr>
            <p:txBody>
              <a:bodyPr rtlCol="0" anchor="ctr"/>
              <a:lstStyle/>
              <a:p>
                <a:endParaRPr lang="en-US"/>
              </a:p>
            </p:txBody>
          </p:sp>
          <p:sp>
            <p:nvSpPr>
              <p:cNvPr id="551" name="Freeform 550">
                <a:extLst>
                  <a:ext uri="{FF2B5EF4-FFF2-40B4-BE49-F238E27FC236}">
                    <a16:creationId xmlns:a16="http://schemas.microsoft.com/office/drawing/2014/main" id="{820805B7-A971-924E-8EA6-3FBCF559BB7E}"/>
                  </a:ext>
                </a:extLst>
              </p:cNvPr>
              <p:cNvSpPr/>
              <p:nvPr/>
            </p:nvSpPr>
            <p:spPr>
              <a:xfrm>
                <a:off x="10541694" y="3058543"/>
                <a:ext cx="39763" cy="121445"/>
              </a:xfrm>
              <a:custGeom>
                <a:avLst/>
                <a:gdLst>
                  <a:gd name="connsiteX0" fmla="*/ 39764 w 39763"/>
                  <a:gd name="connsiteY0" fmla="*/ 20105 h 121445"/>
                  <a:gd name="connsiteX1" fmla="*/ 39764 w 39763"/>
                  <a:gd name="connsiteY1" fmla="*/ 101539 h 121445"/>
                  <a:gd name="connsiteX2" fmla="*/ 19882 w 39763"/>
                  <a:gd name="connsiteY2" fmla="*/ 121446 h 121445"/>
                  <a:gd name="connsiteX3" fmla="*/ 19882 w 39763"/>
                  <a:gd name="connsiteY3" fmla="*/ 121446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7" y="121446"/>
                      <a:pt x="19882" y="121446"/>
                    </a:cubicBezTo>
                    <a:lnTo>
                      <a:pt x="19882" y="121446"/>
                    </a:lnTo>
                    <a:cubicBezTo>
                      <a:pt x="9037" y="121446"/>
                      <a:pt x="0" y="112397"/>
                      <a:pt x="0" y="101539"/>
                    </a:cubicBezTo>
                    <a:lnTo>
                      <a:pt x="0" y="20105"/>
                    </a:lnTo>
                    <a:cubicBezTo>
                      <a:pt x="0" y="9247"/>
                      <a:pt x="9037" y="199"/>
                      <a:pt x="19882" y="199"/>
                    </a:cubicBezTo>
                    <a:lnTo>
                      <a:pt x="19882" y="199"/>
                    </a:lnTo>
                    <a:cubicBezTo>
                      <a:pt x="28919" y="-1611"/>
                      <a:pt x="39764" y="9247"/>
                      <a:pt x="39764" y="20105"/>
                    </a:cubicBezTo>
                    <a:close/>
                  </a:path>
                </a:pathLst>
              </a:custGeom>
              <a:grpFill/>
              <a:ln w="18073" cap="flat">
                <a:noFill/>
                <a:prstDash val="solid"/>
                <a:miter/>
              </a:ln>
            </p:spPr>
            <p:txBody>
              <a:bodyPr rtlCol="0" anchor="ctr"/>
              <a:lstStyle/>
              <a:p>
                <a:endParaRPr lang="en-US"/>
              </a:p>
            </p:txBody>
          </p:sp>
        </p:grpSp>
        <p:sp>
          <p:nvSpPr>
            <p:cNvPr id="63" name="Freeform 62">
              <a:extLst>
                <a:ext uri="{FF2B5EF4-FFF2-40B4-BE49-F238E27FC236}">
                  <a16:creationId xmlns:a16="http://schemas.microsoft.com/office/drawing/2014/main" id="{E4789D14-B7FD-484E-8C7B-72E901E71E47}"/>
                </a:ext>
              </a:extLst>
            </p:cNvPr>
            <p:cNvSpPr/>
            <p:nvPr userDrawn="1"/>
          </p:nvSpPr>
          <p:spPr>
            <a:xfrm>
              <a:off x="7144296" y="3360597"/>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4"/>
                    <a:pt x="65752" y="117984"/>
                  </a:cubicBezTo>
                  <a:lnTo>
                    <a:pt x="65752" y="117984"/>
                  </a:lnTo>
                  <a:cubicBezTo>
                    <a:pt x="56714" y="123412"/>
                    <a:pt x="44062" y="117984"/>
                    <a:pt x="38640" y="108935"/>
                  </a:cubicBezTo>
                  <a:lnTo>
                    <a:pt x="2491" y="29311"/>
                  </a:lnTo>
                  <a:cubicBezTo>
                    <a:pt x="-2931" y="18453"/>
                    <a:pt x="684" y="7595"/>
                    <a:pt x="11528" y="2166"/>
                  </a:cubicBezTo>
                  <a:close/>
                </a:path>
              </a:pathLst>
            </a:custGeom>
            <a:solidFill>
              <a:srgbClr val="7EB4B4"/>
            </a:solidFill>
            <a:ln w="18073" cap="flat">
              <a:noFill/>
              <a:prstDash val="solid"/>
              <a:miter/>
            </a:ln>
          </p:spPr>
          <p:txBody>
            <a:bodyPr rtlCol="0" anchor="ctr"/>
            <a:lstStyle/>
            <a:p>
              <a:endParaRPr lang="en-US"/>
            </a:p>
          </p:txBody>
        </p:sp>
        <p:sp>
          <p:nvSpPr>
            <p:cNvPr id="64" name="Freeform 63">
              <a:extLst>
                <a:ext uri="{FF2B5EF4-FFF2-40B4-BE49-F238E27FC236}">
                  <a16:creationId xmlns:a16="http://schemas.microsoft.com/office/drawing/2014/main" id="{8C1BEF92-57B6-4948-B7D5-9D4A80150546}"/>
                </a:ext>
              </a:extLst>
            </p:cNvPr>
            <p:cNvSpPr/>
            <p:nvPr userDrawn="1"/>
          </p:nvSpPr>
          <p:spPr>
            <a:xfrm>
              <a:off x="6844945" y="3664974"/>
              <a:ext cx="72653" cy="119793"/>
            </a:xfrm>
            <a:custGeom>
              <a:avLst/>
              <a:gdLst>
                <a:gd name="connsiteX0" fmla="*/ 16267 w 72653"/>
                <a:gd name="connsiteY0" fmla="*/ 0 h 119793"/>
                <a:gd name="connsiteX1" fmla="*/ 34341 w 72653"/>
                <a:gd name="connsiteY1" fmla="*/ 10858 h 119793"/>
                <a:gd name="connsiteX2" fmla="*/ 70490 w 72653"/>
                <a:gd name="connsiteY2" fmla="*/ 90483 h 119793"/>
                <a:gd name="connsiteX3" fmla="*/ 61453 w 72653"/>
                <a:gd name="connsiteY3" fmla="*/ 117627 h 119793"/>
                <a:gd name="connsiteX4" fmla="*/ 61453 w 72653"/>
                <a:gd name="connsiteY4" fmla="*/ 117627 h 119793"/>
                <a:gd name="connsiteX5" fmla="*/ 34341 w 72653"/>
                <a:gd name="connsiteY5" fmla="*/ 108579 h 119793"/>
                <a:gd name="connsiteX6" fmla="*/ 0 w 72653"/>
                <a:gd name="connsiteY6" fmla="*/ 32574 h 119793"/>
                <a:gd name="connsiteX7" fmla="*/ 16267 w 72653"/>
                <a:gd name="connsiteY7" fmla="*/ 0 h 1197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2653" h="119793">
                  <a:moveTo>
                    <a:pt x="16267" y="0"/>
                  </a:moveTo>
                  <a:cubicBezTo>
                    <a:pt x="23497" y="0"/>
                    <a:pt x="30726" y="5429"/>
                    <a:pt x="34341" y="10858"/>
                  </a:cubicBezTo>
                  <a:lnTo>
                    <a:pt x="70490" y="90483"/>
                  </a:lnTo>
                  <a:cubicBezTo>
                    <a:pt x="75912" y="99531"/>
                    <a:pt x="70490" y="112199"/>
                    <a:pt x="61453" y="117627"/>
                  </a:cubicBezTo>
                  <a:lnTo>
                    <a:pt x="61453" y="117627"/>
                  </a:lnTo>
                  <a:cubicBezTo>
                    <a:pt x="52416" y="123057"/>
                    <a:pt x="39764" y="117627"/>
                    <a:pt x="34341" y="108579"/>
                  </a:cubicBezTo>
                  <a:lnTo>
                    <a:pt x="0" y="32574"/>
                  </a:lnTo>
                  <a:lnTo>
                    <a:pt x="16267" y="0"/>
                  </a:lnTo>
                  <a:close/>
                </a:path>
              </a:pathLst>
            </a:custGeom>
            <a:solidFill>
              <a:srgbClr val="7EB4B4"/>
            </a:solidFill>
            <a:ln w="18073" cap="flat">
              <a:noFill/>
              <a:prstDash val="solid"/>
              <a:miter/>
            </a:ln>
          </p:spPr>
          <p:txBody>
            <a:bodyPr rtlCol="0" anchor="ctr"/>
            <a:lstStyle/>
            <a:p>
              <a:endParaRPr lang="en-US"/>
            </a:p>
          </p:txBody>
        </p:sp>
        <p:grpSp>
          <p:nvGrpSpPr>
            <p:cNvPr id="65" name="Graphic 2472">
              <a:extLst>
                <a:ext uri="{FF2B5EF4-FFF2-40B4-BE49-F238E27FC236}">
                  <a16:creationId xmlns:a16="http://schemas.microsoft.com/office/drawing/2014/main" id="{C5F75E48-9BAD-0247-BB6A-93A49F9B0B79}"/>
                </a:ext>
              </a:extLst>
            </p:cNvPr>
            <p:cNvGrpSpPr/>
            <p:nvPr userDrawn="1"/>
          </p:nvGrpSpPr>
          <p:grpSpPr>
            <a:xfrm>
              <a:off x="6859405" y="3664776"/>
              <a:ext cx="361844" cy="423656"/>
              <a:chOff x="6905125" y="3664776"/>
              <a:chExt cx="361844" cy="423656"/>
            </a:xfrm>
            <a:solidFill>
              <a:srgbClr val="7EB4B4"/>
            </a:solidFill>
          </p:grpSpPr>
          <p:sp>
            <p:nvSpPr>
              <p:cNvPr id="547" name="Freeform 546">
                <a:extLst>
                  <a:ext uri="{FF2B5EF4-FFF2-40B4-BE49-F238E27FC236}">
                    <a16:creationId xmlns:a16="http://schemas.microsoft.com/office/drawing/2014/main" id="{4201B5AB-9C15-7A48-B35A-51F25C0AF04D}"/>
                  </a:ext>
                </a:extLst>
              </p:cNvPr>
              <p:cNvSpPr/>
              <p:nvPr/>
            </p:nvSpPr>
            <p:spPr>
              <a:xfrm>
                <a:off x="7208775" y="3664776"/>
                <a:ext cx="39763" cy="121445"/>
              </a:xfrm>
              <a:custGeom>
                <a:avLst/>
                <a:gdLst>
                  <a:gd name="connsiteX0" fmla="*/ 39764 w 39763"/>
                  <a:gd name="connsiteY0" fmla="*/ 20105 h 121445"/>
                  <a:gd name="connsiteX1" fmla="*/ 39764 w 39763"/>
                  <a:gd name="connsiteY1" fmla="*/ 101539 h 121445"/>
                  <a:gd name="connsiteX2" fmla="*/ 19882 w 39763"/>
                  <a:gd name="connsiteY2" fmla="*/ 121446 h 121445"/>
                  <a:gd name="connsiteX3" fmla="*/ 19882 w 39763"/>
                  <a:gd name="connsiteY3" fmla="*/ 121446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6" y="121446"/>
                      <a:pt x="19882" y="121446"/>
                    </a:cubicBezTo>
                    <a:lnTo>
                      <a:pt x="19882" y="121446"/>
                    </a:lnTo>
                    <a:cubicBezTo>
                      <a:pt x="9037" y="121446"/>
                      <a:pt x="0" y="112397"/>
                      <a:pt x="0" y="101539"/>
                    </a:cubicBezTo>
                    <a:lnTo>
                      <a:pt x="0" y="20105"/>
                    </a:lnTo>
                    <a:cubicBezTo>
                      <a:pt x="0" y="9247"/>
                      <a:pt x="9037" y="199"/>
                      <a:pt x="19882" y="199"/>
                    </a:cubicBezTo>
                    <a:lnTo>
                      <a:pt x="19882" y="199"/>
                    </a:lnTo>
                    <a:cubicBezTo>
                      <a:pt x="30726" y="-1611"/>
                      <a:pt x="39764" y="9247"/>
                      <a:pt x="39764" y="20105"/>
                    </a:cubicBezTo>
                    <a:close/>
                  </a:path>
                </a:pathLst>
              </a:custGeom>
              <a:grpFill/>
              <a:ln w="18073" cap="flat">
                <a:noFill/>
                <a:prstDash val="solid"/>
                <a:miter/>
              </a:ln>
            </p:spPr>
            <p:txBody>
              <a:bodyPr rtlCol="0" anchor="ctr"/>
              <a:lstStyle/>
              <a:p>
                <a:endParaRPr lang="en-US"/>
              </a:p>
            </p:txBody>
          </p:sp>
          <p:sp>
            <p:nvSpPr>
              <p:cNvPr id="548" name="Freeform 547">
                <a:extLst>
                  <a:ext uri="{FF2B5EF4-FFF2-40B4-BE49-F238E27FC236}">
                    <a16:creationId xmlns:a16="http://schemas.microsoft.com/office/drawing/2014/main" id="{D0C0A8A9-FAF7-7A40-929F-D42A7578C2F2}"/>
                  </a:ext>
                </a:extLst>
              </p:cNvPr>
              <p:cNvSpPr/>
              <p:nvPr/>
            </p:nvSpPr>
            <p:spPr>
              <a:xfrm>
                <a:off x="6905125" y="3967186"/>
                <a:ext cx="39763" cy="121246"/>
              </a:xfrm>
              <a:custGeom>
                <a:avLst/>
                <a:gdLst>
                  <a:gd name="connsiteX0" fmla="*/ 39764 w 39763"/>
                  <a:gd name="connsiteY0" fmla="*/ 19906 h 121246"/>
                  <a:gd name="connsiteX1" fmla="*/ 39764 w 39763"/>
                  <a:gd name="connsiteY1" fmla="*/ 101341 h 121246"/>
                  <a:gd name="connsiteX2" fmla="*/ 19882 w 39763"/>
                  <a:gd name="connsiteY2" fmla="*/ 121246 h 121246"/>
                  <a:gd name="connsiteX3" fmla="*/ 19882 w 39763"/>
                  <a:gd name="connsiteY3" fmla="*/ 121246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8"/>
                      <a:pt x="30727" y="121246"/>
                      <a:pt x="19882" y="121246"/>
                    </a:cubicBezTo>
                    <a:lnTo>
                      <a:pt x="19882" y="121246"/>
                    </a:lnTo>
                    <a:cubicBezTo>
                      <a:pt x="9037" y="121246"/>
                      <a:pt x="0" y="112198"/>
                      <a:pt x="0" y="101341"/>
                    </a:cubicBezTo>
                    <a:lnTo>
                      <a:pt x="0" y="19906"/>
                    </a:lnTo>
                    <a:cubicBezTo>
                      <a:pt x="0" y="9048"/>
                      <a:pt x="9037" y="0"/>
                      <a:pt x="19882" y="0"/>
                    </a:cubicBezTo>
                    <a:lnTo>
                      <a:pt x="19882" y="0"/>
                    </a:lnTo>
                    <a:cubicBezTo>
                      <a:pt x="30727" y="0"/>
                      <a:pt x="39764" y="9048"/>
                      <a:pt x="39764" y="19906"/>
                    </a:cubicBezTo>
                    <a:close/>
                  </a:path>
                </a:pathLst>
              </a:custGeom>
              <a:grpFill/>
              <a:ln w="18073" cap="flat">
                <a:noFill/>
                <a:prstDash val="solid"/>
                <a:miter/>
              </a:ln>
            </p:spPr>
            <p:txBody>
              <a:bodyPr rtlCol="0" anchor="ctr"/>
              <a:lstStyle/>
              <a:p>
                <a:endParaRPr lang="en-US"/>
              </a:p>
            </p:txBody>
          </p:sp>
          <p:sp>
            <p:nvSpPr>
              <p:cNvPr id="549" name="Freeform 548">
                <a:extLst>
                  <a:ext uri="{FF2B5EF4-FFF2-40B4-BE49-F238E27FC236}">
                    <a16:creationId xmlns:a16="http://schemas.microsoft.com/office/drawing/2014/main" id="{F6591615-F3DD-4D46-B7F5-B80F22CCDA16}"/>
                  </a:ext>
                </a:extLst>
              </p:cNvPr>
              <p:cNvSpPr/>
              <p:nvPr/>
            </p:nvSpPr>
            <p:spPr>
              <a:xfrm>
                <a:off x="7190016" y="3966830"/>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4"/>
                      <a:pt x="65752" y="117984"/>
                    </a:cubicBezTo>
                    <a:lnTo>
                      <a:pt x="65752" y="117984"/>
                    </a:lnTo>
                    <a:cubicBezTo>
                      <a:pt x="56714" y="123412"/>
                      <a:pt x="44062" y="117984"/>
                      <a:pt x="38640" y="108935"/>
                    </a:cubicBezTo>
                    <a:lnTo>
                      <a:pt x="2491" y="29311"/>
                    </a:lnTo>
                    <a:cubicBezTo>
                      <a:pt x="-2931" y="18453"/>
                      <a:pt x="684" y="7595"/>
                      <a:pt x="11528" y="2166"/>
                    </a:cubicBezTo>
                    <a:close/>
                  </a:path>
                </a:pathLst>
              </a:custGeom>
              <a:grpFill/>
              <a:ln w="18073" cap="flat">
                <a:noFill/>
                <a:prstDash val="solid"/>
                <a:miter/>
              </a:ln>
            </p:spPr>
            <p:txBody>
              <a:bodyPr rtlCol="0" anchor="ctr"/>
              <a:lstStyle/>
              <a:p>
                <a:endParaRPr lang="en-US"/>
              </a:p>
            </p:txBody>
          </p:sp>
        </p:grpSp>
        <p:sp>
          <p:nvSpPr>
            <p:cNvPr id="66" name="Freeform 65">
              <a:extLst>
                <a:ext uri="{FF2B5EF4-FFF2-40B4-BE49-F238E27FC236}">
                  <a16:creationId xmlns:a16="http://schemas.microsoft.com/office/drawing/2014/main" id="{69D40E4D-7CAA-EA41-9C0B-96C4EE5D06C1}"/>
                </a:ext>
              </a:extLst>
            </p:cNvPr>
            <p:cNvSpPr/>
            <p:nvPr userDrawn="1"/>
          </p:nvSpPr>
          <p:spPr>
            <a:xfrm>
              <a:off x="7466705" y="3360954"/>
              <a:ext cx="39763" cy="121246"/>
            </a:xfrm>
            <a:custGeom>
              <a:avLst/>
              <a:gdLst>
                <a:gd name="connsiteX0" fmla="*/ 39764 w 39763"/>
                <a:gd name="connsiteY0" fmla="*/ 19906 h 121246"/>
                <a:gd name="connsiteX1" fmla="*/ 39764 w 39763"/>
                <a:gd name="connsiteY1" fmla="*/ 101341 h 121246"/>
                <a:gd name="connsiteX2" fmla="*/ 19882 w 39763"/>
                <a:gd name="connsiteY2" fmla="*/ 121246 h 121246"/>
                <a:gd name="connsiteX3" fmla="*/ 19882 w 39763"/>
                <a:gd name="connsiteY3" fmla="*/ 121246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8"/>
                    <a:pt x="30726" y="121246"/>
                    <a:pt x="19882" y="121246"/>
                  </a:cubicBezTo>
                  <a:lnTo>
                    <a:pt x="19882" y="121246"/>
                  </a:lnTo>
                  <a:cubicBezTo>
                    <a:pt x="9037" y="121246"/>
                    <a:pt x="0" y="112198"/>
                    <a:pt x="0" y="101341"/>
                  </a:cubicBezTo>
                  <a:lnTo>
                    <a:pt x="0" y="19906"/>
                  </a:lnTo>
                  <a:cubicBezTo>
                    <a:pt x="0" y="9048"/>
                    <a:pt x="9037" y="0"/>
                    <a:pt x="19882" y="0"/>
                  </a:cubicBezTo>
                  <a:lnTo>
                    <a:pt x="19882" y="0"/>
                  </a:lnTo>
                  <a:cubicBezTo>
                    <a:pt x="28919" y="0"/>
                    <a:pt x="39764" y="9048"/>
                    <a:pt x="39764" y="19906"/>
                  </a:cubicBezTo>
                  <a:close/>
                </a:path>
              </a:pathLst>
            </a:custGeom>
            <a:solidFill>
              <a:srgbClr val="7EB4B4"/>
            </a:solidFill>
            <a:ln w="18073" cap="flat">
              <a:noFill/>
              <a:prstDash val="solid"/>
              <a:miter/>
            </a:ln>
          </p:spPr>
          <p:txBody>
            <a:bodyPr rtlCol="0" anchor="ctr"/>
            <a:lstStyle/>
            <a:p>
              <a:endParaRPr lang="en-US"/>
            </a:p>
          </p:txBody>
        </p:sp>
        <p:grpSp>
          <p:nvGrpSpPr>
            <p:cNvPr id="67" name="Graphic 2472">
              <a:extLst>
                <a:ext uri="{FF2B5EF4-FFF2-40B4-BE49-F238E27FC236}">
                  <a16:creationId xmlns:a16="http://schemas.microsoft.com/office/drawing/2014/main" id="{97E2856B-533E-AD40-AEA4-40887C564886}"/>
                </a:ext>
              </a:extLst>
            </p:cNvPr>
            <p:cNvGrpSpPr/>
            <p:nvPr userDrawn="1"/>
          </p:nvGrpSpPr>
          <p:grpSpPr>
            <a:xfrm>
              <a:off x="7750796" y="3360597"/>
              <a:ext cx="379595" cy="120149"/>
              <a:chOff x="7796516" y="3360597"/>
              <a:chExt cx="379595" cy="120149"/>
            </a:xfrm>
            <a:solidFill>
              <a:srgbClr val="7EB4B4"/>
            </a:solidFill>
          </p:grpSpPr>
          <p:sp>
            <p:nvSpPr>
              <p:cNvPr id="545" name="Freeform 544">
                <a:extLst>
                  <a:ext uri="{FF2B5EF4-FFF2-40B4-BE49-F238E27FC236}">
                    <a16:creationId xmlns:a16="http://schemas.microsoft.com/office/drawing/2014/main" id="{54BE41A4-A74B-2649-AAA4-FF6A538A31E4}"/>
                  </a:ext>
                </a:extLst>
              </p:cNvPr>
              <p:cNvSpPr/>
              <p:nvPr/>
            </p:nvSpPr>
            <p:spPr>
              <a:xfrm>
                <a:off x="7796516" y="3360597"/>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4"/>
                      <a:pt x="66552" y="117984"/>
                    </a:cubicBezTo>
                    <a:lnTo>
                      <a:pt x="66552" y="117984"/>
                    </a:lnTo>
                    <a:cubicBezTo>
                      <a:pt x="57515" y="123412"/>
                      <a:pt x="44863" y="117984"/>
                      <a:pt x="39441" y="108935"/>
                    </a:cubicBezTo>
                    <a:lnTo>
                      <a:pt x="3292" y="29311"/>
                    </a:lnTo>
                    <a:cubicBezTo>
                      <a:pt x="-3938" y="18453"/>
                      <a:pt x="1484" y="7595"/>
                      <a:pt x="12329" y="2166"/>
                    </a:cubicBezTo>
                    <a:close/>
                  </a:path>
                </a:pathLst>
              </a:custGeom>
              <a:grpFill/>
              <a:ln w="18073" cap="flat">
                <a:noFill/>
                <a:prstDash val="solid"/>
                <a:miter/>
              </a:ln>
            </p:spPr>
            <p:txBody>
              <a:bodyPr rtlCol="0" anchor="ctr"/>
              <a:lstStyle/>
              <a:p>
                <a:endParaRPr lang="en-US"/>
              </a:p>
            </p:txBody>
          </p:sp>
          <p:sp>
            <p:nvSpPr>
              <p:cNvPr id="546" name="Freeform 545">
                <a:extLst>
                  <a:ext uri="{FF2B5EF4-FFF2-40B4-BE49-F238E27FC236}">
                    <a16:creationId xmlns:a16="http://schemas.microsoft.com/office/drawing/2014/main" id="{BE2FF36E-A03D-7940-8D35-1EC212CCA454}"/>
                  </a:ext>
                </a:extLst>
              </p:cNvPr>
              <p:cNvSpPr/>
              <p:nvPr/>
            </p:nvSpPr>
            <p:spPr>
              <a:xfrm>
                <a:off x="8099159" y="3360597"/>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4"/>
                      <a:pt x="65752" y="117984"/>
                    </a:cubicBezTo>
                    <a:lnTo>
                      <a:pt x="65752" y="117984"/>
                    </a:lnTo>
                    <a:cubicBezTo>
                      <a:pt x="56714" y="123412"/>
                      <a:pt x="44062" y="117984"/>
                      <a:pt x="38640" y="108935"/>
                    </a:cubicBezTo>
                    <a:lnTo>
                      <a:pt x="2491" y="29311"/>
                    </a:lnTo>
                    <a:cubicBezTo>
                      <a:pt x="-2931" y="18453"/>
                      <a:pt x="684" y="7595"/>
                      <a:pt x="11528" y="2166"/>
                    </a:cubicBezTo>
                    <a:close/>
                  </a:path>
                </a:pathLst>
              </a:custGeom>
              <a:grpFill/>
              <a:ln w="18073" cap="flat">
                <a:noFill/>
                <a:prstDash val="solid"/>
                <a:miter/>
              </a:ln>
            </p:spPr>
            <p:txBody>
              <a:bodyPr rtlCol="0" anchor="ctr"/>
              <a:lstStyle/>
              <a:p>
                <a:endParaRPr lang="en-US"/>
              </a:p>
            </p:txBody>
          </p:sp>
        </p:grpSp>
        <p:grpSp>
          <p:nvGrpSpPr>
            <p:cNvPr id="68" name="Graphic 2472">
              <a:extLst>
                <a:ext uri="{FF2B5EF4-FFF2-40B4-BE49-F238E27FC236}">
                  <a16:creationId xmlns:a16="http://schemas.microsoft.com/office/drawing/2014/main" id="{99B7CEDE-075A-8D42-AD7F-291D814C8566}"/>
                </a:ext>
              </a:extLst>
            </p:cNvPr>
            <p:cNvGrpSpPr/>
            <p:nvPr userDrawn="1"/>
          </p:nvGrpSpPr>
          <p:grpSpPr>
            <a:xfrm>
              <a:off x="7447146" y="3664618"/>
              <a:ext cx="381402" cy="120149"/>
              <a:chOff x="7492866" y="3664618"/>
              <a:chExt cx="381402" cy="120149"/>
            </a:xfrm>
            <a:solidFill>
              <a:srgbClr val="7EB4B4"/>
            </a:solidFill>
          </p:grpSpPr>
          <p:sp>
            <p:nvSpPr>
              <p:cNvPr id="543" name="Freeform 542">
                <a:extLst>
                  <a:ext uri="{FF2B5EF4-FFF2-40B4-BE49-F238E27FC236}">
                    <a16:creationId xmlns:a16="http://schemas.microsoft.com/office/drawing/2014/main" id="{E7461E3C-4803-964B-A757-0D92D76B0D71}"/>
                  </a:ext>
                </a:extLst>
              </p:cNvPr>
              <p:cNvSpPr/>
              <p:nvPr/>
            </p:nvSpPr>
            <p:spPr>
              <a:xfrm>
                <a:off x="7492866" y="3664618"/>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3 h 120149"/>
                  <a:gd name="connsiteX5" fmla="*/ 66552 w 77753"/>
                  <a:gd name="connsiteY5" fmla="*/ 117983 h 120149"/>
                  <a:gd name="connsiteX6" fmla="*/ 39441 w 77753"/>
                  <a:gd name="connsiteY6" fmla="*/ 108935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8"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grpFill/>
              <a:ln w="18073" cap="flat">
                <a:noFill/>
                <a:prstDash val="solid"/>
                <a:miter/>
              </a:ln>
            </p:spPr>
            <p:txBody>
              <a:bodyPr rtlCol="0" anchor="ctr"/>
              <a:lstStyle/>
              <a:p>
                <a:endParaRPr lang="en-US"/>
              </a:p>
            </p:txBody>
          </p:sp>
          <p:sp>
            <p:nvSpPr>
              <p:cNvPr id="544" name="Freeform 543">
                <a:extLst>
                  <a:ext uri="{FF2B5EF4-FFF2-40B4-BE49-F238E27FC236}">
                    <a16:creationId xmlns:a16="http://schemas.microsoft.com/office/drawing/2014/main" id="{DAC51360-A208-554C-8A31-3FDC1B978FCA}"/>
                  </a:ext>
                </a:extLst>
              </p:cNvPr>
              <p:cNvSpPr/>
              <p:nvPr/>
            </p:nvSpPr>
            <p:spPr>
              <a:xfrm>
                <a:off x="7796516" y="3664618"/>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3 h 120149"/>
                  <a:gd name="connsiteX5" fmla="*/ 66552 w 77752"/>
                  <a:gd name="connsiteY5" fmla="*/ 117983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grpFill/>
              <a:ln w="18073" cap="flat">
                <a:noFill/>
                <a:prstDash val="solid"/>
                <a:miter/>
              </a:ln>
            </p:spPr>
            <p:txBody>
              <a:bodyPr rtlCol="0" anchor="ctr"/>
              <a:lstStyle/>
              <a:p>
                <a:endParaRPr lang="en-US"/>
              </a:p>
            </p:txBody>
          </p:sp>
        </p:grpSp>
        <p:grpSp>
          <p:nvGrpSpPr>
            <p:cNvPr id="69" name="Graphic 2472">
              <a:extLst>
                <a:ext uri="{FF2B5EF4-FFF2-40B4-BE49-F238E27FC236}">
                  <a16:creationId xmlns:a16="http://schemas.microsoft.com/office/drawing/2014/main" id="{5EC8DC09-D19A-7F4D-A144-BAFEB02379BB}"/>
                </a:ext>
              </a:extLst>
            </p:cNvPr>
            <p:cNvGrpSpPr/>
            <p:nvPr userDrawn="1"/>
          </p:nvGrpSpPr>
          <p:grpSpPr>
            <a:xfrm>
              <a:off x="7447146" y="3664776"/>
              <a:ext cx="683245" cy="423656"/>
              <a:chOff x="7492866" y="3664776"/>
              <a:chExt cx="683245" cy="423656"/>
            </a:xfrm>
            <a:solidFill>
              <a:srgbClr val="7EB4B4"/>
            </a:solidFill>
          </p:grpSpPr>
          <p:sp>
            <p:nvSpPr>
              <p:cNvPr id="539" name="Freeform 538">
                <a:extLst>
                  <a:ext uri="{FF2B5EF4-FFF2-40B4-BE49-F238E27FC236}">
                    <a16:creationId xmlns:a16="http://schemas.microsoft.com/office/drawing/2014/main" id="{72C3FDD5-B73F-144F-9EFF-9331A7B4B2E6}"/>
                  </a:ext>
                </a:extLst>
              </p:cNvPr>
              <p:cNvSpPr/>
              <p:nvPr/>
            </p:nvSpPr>
            <p:spPr>
              <a:xfrm>
                <a:off x="7492866" y="3966830"/>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4 h 120149"/>
                  <a:gd name="connsiteX5" fmla="*/ 66552 w 77753"/>
                  <a:gd name="connsiteY5" fmla="*/ 117984 h 120149"/>
                  <a:gd name="connsiteX6" fmla="*/ 39441 w 77753"/>
                  <a:gd name="connsiteY6" fmla="*/ 108935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8" y="2166"/>
                      <a:pt x="39441" y="11214"/>
                    </a:cubicBezTo>
                    <a:lnTo>
                      <a:pt x="75590" y="90839"/>
                    </a:lnTo>
                    <a:cubicBezTo>
                      <a:pt x="81012" y="99887"/>
                      <a:pt x="75590" y="112554"/>
                      <a:pt x="66552" y="117984"/>
                    </a:cubicBezTo>
                    <a:lnTo>
                      <a:pt x="66552" y="117984"/>
                    </a:lnTo>
                    <a:cubicBezTo>
                      <a:pt x="57515" y="123412"/>
                      <a:pt x="44863" y="117984"/>
                      <a:pt x="39441" y="108935"/>
                    </a:cubicBezTo>
                    <a:lnTo>
                      <a:pt x="3292" y="29311"/>
                    </a:lnTo>
                    <a:cubicBezTo>
                      <a:pt x="-3938" y="18453"/>
                      <a:pt x="1484" y="7595"/>
                      <a:pt x="12329" y="2166"/>
                    </a:cubicBezTo>
                    <a:close/>
                  </a:path>
                </a:pathLst>
              </a:custGeom>
              <a:grpFill/>
              <a:ln w="18073" cap="flat">
                <a:noFill/>
                <a:prstDash val="solid"/>
                <a:miter/>
              </a:ln>
            </p:spPr>
            <p:txBody>
              <a:bodyPr rtlCol="0" anchor="ctr"/>
              <a:lstStyle/>
              <a:p>
                <a:endParaRPr lang="en-US"/>
              </a:p>
            </p:txBody>
          </p:sp>
          <p:sp>
            <p:nvSpPr>
              <p:cNvPr id="540" name="Freeform 539">
                <a:extLst>
                  <a:ext uri="{FF2B5EF4-FFF2-40B4-BE49-F238E27FC236}">
                    <a16:creationId xmlns:a16="http://schemas.microsoft.com/office/drawing/2014/main" id="{338BA47D-C28F-C44C-ACB6-C916A3CF527A}"/>
                  </a:ext>
                </a:extLst>
              </p:cNvPr>
              <p:cNvSpPr/>
              <p:nvPr/>
            </p:nvSpPr>
            <p:spPr>
              <a:xfrm>
                <a:off x="8117917" y="3664776"/>
                <a:ext cx="39763" cy="121445"/>
              </a:xfrm>
              <a:custGeom>
                <a:avLst/>
                <a:gdLst>
                  <a:gd name="connsiteX0" fmla="*/ 39764 w 39763"/>
                  <a:gd name="connsiteY0" fmla="*/ 20105 h 121445"/>
                  <a:gd name="connsiteX1" fmla="*/ 39764 w 39763"/>
                  <a:gd name="connsiteY1" fmla="*/ 101539 h 121445"/>
                  <a:gd name="connsiteX2" fmla="*/ 19882 w 39763"/>
                  <a:gd name="connsiteY2" fmla="*/ 121446 h 121445"/>
                  <a:gd name="connsiteX3" fmla="*/ 19882 w 39763"/>
                  <a:gd name="connsiteY3" fmla="*/ 121446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6" y="121446"/>
                      <a:pt x="19882" y="121446"/>
                    </a:cubicBezTo>
                    <a:lnTo>
                      <a:pt x="19882" y="121446"/>
                    </a:lnTo>
                    <a:cubicBezTo>
                      <a:pt x="9037" y="121446"/>
                      <a:pt x="0" y="112397"/>
                      <a:pt x="0" y="101539"/>
                    </a:cubicBezTo>
                    <a:lnTo>
                      <a:pt x="0" y="20105"/>
                    </a:lnTo>
                    <a:cubicBezTo>
                      <a:pt x="0" y="9247"/>
                      <a:pt x="9037" y="199"/>
                      <a:pt x="19882" y="199"/>
                    </a:cubicBezTo>
                    <a:lnTo>
                      <a:pt x="19882" y="199"/>
                    </a:lnTo>
                    <a:cubicBezTo>
                      <a:pt x="28919" y="-1611"/>
                      <a:pt x="39764" y="9247"/>
                      <a:pt x="39764" y="20105"/>
                    </a:cubicBezTo>
                    <a:close/>
                  </a:path>
                </a:pathLst>
              </a:custGeom>
              <a:grpFill/>
              <a:ln w="18073" cap="flat">
                <a:noFill/>
                <a:prstDash val="solid"/>
                <a:miter/>
              </a:ln>
            </p:spPr>
            <p:txBody>
              <a:bodyPr rtlCol="0" anchor="ctr"/>
              <a:lstStyle/>
              <a:p>
                <a:endParaRPr lang="en-US"/>
              </a:p>
            </p:txBody>
          </p:sp>
          <p:sp>
            <p:nvSpPr>
              <p:cNvPr id="541" name="Freeform 540">
                <a:extLst>
                  <a:ext uri="{FF2B5EF4-FFF2-40B4-BE49-F238E27FC236}">
                    <a16:creationId xmlns:a16="http://schemas.microsoft.com/office/drawing/2014/main" id="{B4E194BE-435F-CB43-9808-57F0F8434FA7}"/>
                  </a:ext>
                </a:extLst>
              </p:cNvPr>
              <p:cNvSpPr/>
              <p:nvPr/>
            </p:nvSpPr>
            <p:spPr>
              <a:xfrm>
                <a:off x="7814267" y="3967186"/>
                <a:ext cx="39763" cy="121246"/>
              </a:xfrm>
              <a:custGeom>
                <a:avLst/>
                <a:gdLst>
                  <a:gd name="connsiteX0" fmla="*/ 39764 w 39763"/>
                  <a:gd name="connsiteY0" fmla="*/ 19906 h 121246"/>
                  <a:gd name="connsiteX1" fmla="*/ 39764 w 39763"/>
                  <a:gd name="connsiteY1" fmla="*/ 101341 h 121246"/>
                  <a:gd name="connsiteX2" fmla="*/ 19882 w 39763"/>
                  <a:gd name="connsiteY2" fmla="*/ 121246 h 121246"/>
                  <a:gd name="connsiteX3" fmla="*/ 19882 w 39763"/>
                  <a:gd name="connsiteY3" fmla="*/ 121246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8"/>
                      <a:pt x="30727" y="121246"/>
                      <a:pt x="19882" y="121246"/>
                    </a:cubicBezTo>
                    <a:lnTo>
                      <a:pt x="19882" y="121246"/>
                    </a:lnTo>
                    <a:cubicBezTo>
                      <a:pt x="9037" y="121246"/>
                      <a:pt x="0" y="112198"/>
                      <a:pt x="0" y="101341"/>
                    </a:cubicBezTo>
                    <a:lnTo>
                      <a:pt x="0" y="19906"/>
                    </a:lnTo>
                    <a:cubicBezTo>
                      <a:pt x="0" y="9048"/>
                      <a:pt x="9037" y="0"/>
                      <a:pt x="19882" y="0"/>
                    </a:cubicBezTo>
                    <a:lnTo>
                      <a:pt x="19882" y="0"/>
                    </a:lnTo>
                    <a:cubicBezTo>
                      <a:pt x="30727" y="0"/>
                      <a:pt x="39764" y="9048"/>
                      <a:pt x="39764" y="19906"/>
                    </a:cubicBezTo>
                    <a:close/>
                  </a:path>
                </a:pathLst>
              </a:custGeom>
              <a:grpFill/>
              <a:ln w="18073" cap="flat">
                <a:noFill/>
                <a:prstDash val="solid"/>
                <a:miter/>
              </a:ln>
            </p:spPr>
            <p:txBody>
              <a:bodyPr rtlCol="0" anchor="ctr"/>
              <a:lstStyle/>
              <a:p>
                <a:endParaRPr lang="en-US"/>
              </a:p>
            </p:txBody>
          </p:sp>
          <p:sp>
            <p:nvSpPr>
              <p:cNvPr id="542" name="Freeform 541">
                <a:extLst>
                  <a:ext uri="{FF2B5EF4-FFF2-40B4-BE49-F238E27FC236}">
                    <a16:creationId xmlns:a16="http://schemas.microsoft.com/office/drawing/2014/main" id="{F561B3FD-7415-0E42-B9A8-24275FE90D48}"/>
                  </a:ext>
                </a:extLst>
              </p:cNvPr>
              <p:cNvSpPr/>
              <p:nvPr/>
            </p:nvSpPr>
            <p:spPr>
              <a:xfrm>
                <a:off x="8099159" y="3966830"/>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4"/>
                      <a:pt x="65752" y="117984"/>
                    </a:cubicBezTo>
                    <a:lnTo>
                      <a:pt x="65752" y="117984"/>
                    </a:lnTo>
                    <a:cubicBezTo>
                      <a:pt x="56714" y="123412"/>
                      <a:pt x="44062" y="117984"/>
                      <a:pt x="38640" y="108935"/>
                    </a:cubicBezTo>
                    <a:lnTo>
                      <a:pt x="2491" y="29311"/>
                    </a:lnTo>
                    <a:cubicBezTo>
                      <a:pt x="-2931" y="18453"/>
                      <a:pt x="684" y="7595"/>
                      <a:pt x="11528" y="2166"/>
                    </a:cubicBezTo>
                    <a:close/>
                  </a:path>
                </a:pathLst>
              </a:custGeom>
              <a:grpFill/>
              <a:ln w="18073" cap="flat">
                <a:noFill/>
                <a:prstDash val="solid"/>
                <a:miter/>
              </a:ln>
            </p:spPr>
            <p:txBody>
              <a:bodyPr rtlCol="0" anchor="ctr"/>
              <a:lstStyle/>
              <a:p>
                <a:endParaRPr lang="en-US"/>
              </a:p>
            </p:txBody>
          </p:sp>
        </p:grpSp>
        <p:sp>
          <p:nvSpPr>
            <p:cNvPr id="70" name="Freeform 69">
              <a:extLst>
                <a:ext uri="{FF2B5EF4-FFF2-40B4-BE49-F238E27FC236}">
                  <a16:creationId xmlns:a16="http://schemas.microsoft.com/office/drawing/2014/main" id="{2A5531C3-88AF-DC49-80C1-23D72E809218}"/>
                </a:ext>
              </a:extLst>
            </p:cNvPr>
            <p:cNvSpPr/>
            <p:nvPr userDrawn="1"/>
          </p:nvSpPr>
          <p:spPr>
            <a:xfrm>
              <a:off x="8374039" y="3360954"/>
              <a:ext cx="39763" cy="121246"/>
            </a:xfrm>
            <a:custGeom>
              <a:avLst/>
              <a:gdLst>
                <a:gd name="connsiteX0" fmla="*/ 39764 w 39763"/>
                <a:gd name="connsiteY0" fmla="*/ 19906 h 121246"/>
                <a:gd name="connsiteX1" fmla="*/ 39764 w 39763"/>
                <a:gd name="connsiteY1" fmla="*/ 101341 h 121246"/>
                <a:gd name="connsiteX2" fmla="*/ 19882 w 39763"/>
                <a:gd name="connsiteY2" fmla="*/ 121246 h 121246"/>
                <a:gd name="connsiteX3" fmla="*/ 19882 w 39763"/>
                <a:gd name="connsiteY3" fmla="*/ 121246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8"/>
                    <a:pt x="30727" y="121246"/>
                    <a:pt x="19882" y="121246"/>
                  </a:cubicBezTo>
                  <a:lnTo>
                    <a:pt x="19882" y="121246"/>
                  </a:lnTo>
                  <a:cubicBezTo>
                    <a:pt x="9037" y="121246"/>
                    <a:pt x="0" y="112198"/>
                    <a:pt x="0" y="101341"/>
                  </a:cubicBezTo>
                  <a:lnTo>
                    <a:pt x="0" y="19906"/>
                  </a:lnTo>
                  <a:cubicBezTo>
                    <a:pt x="0" y="9048"/>
                    <a:pt x="9037" y="0"/>
                    <a:pt x="19882" y="0"/>
                  </a:cubicBezTo>
                  <a:lnTo>
                    <a:pt x="19882" y="0"/>
                  </a:lnTo>
                  <a:cubicBezTo>
                    <a:pt x="30727" y="0"/>
                    <a:pt x="39764" y="9048"/>
                    <a:pt x="39764" y="19906"/>
                  </a:cubicBezTo>
                  <a:close/>
                </a:path>
              </a:pathLst>
            </a:custGeom>
            <a:solidFill>
              <a:srgbClr val="7EB4B4"/>
            </a:solidFill>
            <a:ln w="18073" cap="flat">
              <a:noFill/>
              <a:prstDash val="solid"/>
              <a:miter/>
            </a:ln>
          </p:spPr>
          <p:txBody>
            <a:bodyPr rtlCol="0" anchor="ctr"/>
            <a:lstStyle/>
            <a:p>
              <a:endParaRPr lang="en-US"/>
            </a:p>
          </p:txBody>
        </p:sp>
        <p:grpSp>
          <p:nvGrpSpPr>
            <p:cNvPr id="71" name="Graphic 2472">
              <a:extLst>
                <a:ext uri="{FF2B5EF4-FFF2-40B4-BE49-F238E27FC236}">
                  <a16:creationId xmlns:a16="http://schemas.microsoft.com/office/drawing/2014/main" id="{6A83ECA9-B6AB-7647-9D2D-3E7800399FEF}"/>
                </a:ext>
              </a:extLst>
            </p:cNvPr>
            <p:cNvGrpSpPr/>
            <p:nvPr userDrawn="1"/>
          </p:nvGrpSpPr>
          <p:grpSpPr>
            <a:xfrm>
              <a:off x="8658931" y="3360597"/>
              <a:ext cx="380602" cy="120149"/>
              <a:chOff x="8704651" y="3360597"/>
              <a:chExt cx="380602" cy="120149"/>
            </a:xfrm>
            <a:solidFill>
              <a:srgbClr val="7EB4B4"/>
            </a:solidFill>
          </p:grpSpPr>
          <p:sp>
            <p:nvSpPr>
              <p:cNvPr id="537" name="Freeform 536">
                <a:extLst>
                  <a:ext uri="{FF2B5EF4-FFF2-40B4-BE49-F238E27FC236}">
                    <a16:creationId xmlns:a16="http://schemas.microsoft.com/office/drawing/2014/main" id="{7724BEB1-6CBB-7443-902E-B4C7C98798DA}"/>
                  </a:ext>
                </a:extLst>
              </p:cNvPr>
              <p:cNvSpPr/>
              <p:nvPr/>
            </p:nvSpPr>
            <p:spPr>
              <a:xfrm>
                <a:off x="8704651" y="3360597"/>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4"/>
                      <a:pt x="65752" y="117984"/>
                    </a:cubicBezTo>
                    <a:lnTo>
                      <a:pt x="65752" y="117984"/>
                    </a:lnTo>
                    <a:cubicBezTo>
                      <a:pt x="56714" y="123412"/>
                      <a:pt x="44062" y="117984"/>
                      <a:pt x="38640" y="108935"/>
                    </a:cubicBezTo>
                    <a:lnTo>
                      <a:pt x="2491" y="29311"/>
                    </a:lnTo>
                    <a:cubicBezTo>
                      <a:pt x="-2931" y="18453"/>
                      <a:pt x="684" y="7595"/>
                      <a:pt x="11528" y="2166"/>
                    </a:cubicBezTo>
                    <a:close/>
                  </a:path>
                </a:pathLst>
              </a:custGeom>
              <a:grpFill/>
              <a:ln w="18073" cap="flat">
                <a:noFill/>
                <a:prstDash val="solid"/>
                <a:miter/>
              </a:ln>
            </p:spPr>
            <p:txBody>
              <a:bodyPr rtlCol="0" anchor="ctr"/>
              <a:lstStyle/>
              <a:p>
                <a:endParaRPr lang="en-US"/>
              </a:p>
            </p:txBody>
          </p:sp>
          <p:sp>
            <p:nvSpPr>
              <p:cNvPr id="538" name="Freeform 537">
                <a:extLst>
                  <a:ext uri="{FF2B5EF4-FFF2-40B4-BE49-F238E27FC236}">
                    <a16:creationId xmlns:a16="http://schemas.microsoft.com/office/drawing/2014/main" id="{A992CEEC-5668-9F4D-9118-2B71C28A8975}"/>
                  </a:ext>
                </a:extLst>
              </p:cNvPr>
              <p:cNvSpPr/>
              <p:nvPr/>
            </p:nvSpPr>
            <p:spPr>
              <a:xfrm>
                <a:off x="9007501" y="3360597"/>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4"/>
                      <a:pt x="66552" y="117984"/>
                    </a:cubicBezTo>
                    <a:lnTo>
                      <a:pt x="66552" y="117984"/>
                    </a:lnTo>
                    <a:cubicBezTo>
                      <a:pt x="57515" y="123412"/>
                      <a:pt x="44863" y="117984"/>
                      <a:pt x="39441" y="108935"/>
                    </a:cubicBezTo>
                    <a:lnTo>
                      <a:pt x="3292" y="29311"/>
                    </a:lnTo>
                    <a:cubicBezTo>
                      <a:pt x="-3938" y="18453"/>
                      <a:pt x="1484" y="7595"/>
                      <a:pt x="12329" y="2166"/>
                    </a:cubicBezTo>
                    <a:close/>
                  </a:path>
                </a:pathLst>
              </a:custGeom>
              <a:grpFill/>
              <a:ln w="18073" cap="flat">
                <a:noFill/>
                <a:prstDash val="solid"/>
                <a:miter/>
              </a:ln>
            </p:spPr>
            <p:txBody>
              <a:bodyPr rtlCol="0" anchor="ctr"/>
              <a:lstStyle/>
              <a:p>
                <a:endParaRPr lang="en-US"/>
              </a:p>
            </p:txBody>
          </p:sp>
        </p:grpSp>
        <p:grpSp>
          <p:nvGrpSpPr>
            <p:cNvPr id="72" name="Graphic 2472">
              <a:extLst>
                <a:ext uri="{FF2B5EF4-FFF2-40B4-BE49-F238E27FC236}">
                  <a16:creationId xmlns:a16="http://schemas.microsoft.com/office/drawing/2014/main" id="{76FF53EC-E626-8E49-B804-C47127E669F6}"/>
                </a:ext>
              </a:extLst>
            </p:cNvPr>
            <p:cNvGrpSpPr/>
            <p:nvPr userDrawn="1"/>
          </p:nvGrpSpPr>
          <p:grpSpPr>
            <a:xfrm>
              <a:off x="8356288" y="3664618"/>
              <a:ext cx="379595" cy="120149"/>
              <a:chOff x="8402008" y="3664618"/>
              <a:chExt cx="379595" cy="120149"/>
            </a:xfrm>
            <a:solidFill>
              <a:srgbClr val="7EB4B4"/>
            </a:solidFill>
          </p:grpSpPr>
          <p:sp>
            <p:nvSpPr>
              <p:cNvPr id="535" name="Freeform 534">
                <a:extLst>
                  <a:ext uri="{FF2B5EF4-FFF2-40B4-BE49-F238E27FC236}">
                    <a16:creationId xmlns:a16="http://schemas.microsoft.com/office/drawing/2014/main" id="{C1EC294F-3C59-324D-8572-1C576A2C4B8D}"/>
                  </a:ext>
                </a:extLst>
              </p:cNvPr>
              <p:cNvSpPr/>
              <p:nvPr/>
            </p:nvSpPr>
            <p:spPr>
              <a:xfrm>
                <a:off x="8402008" y="3664618"/>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3 h 120149"/>
                  <a:gd name="connsiteX5" fmla="*/ 66552 w 77752"/>
                  <a:gd name="connsiteY5" fmla="*/ 117983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grpFill/>
              <a:ln w="18073" cap="flat">
                <a:noFill/>
                <a:prstDash val="solid"/>
                <a:miter/>
              </a:ln>
            </p:spPr>
            <p:txBody>
              <a:bodyPr rtlCol="0" anchor="ctr"/>
              <a:lstStyle/>
              <a:p>
                <a:endParaRPr lang="en-US"/>
              </a:p>
            </p:txBody>
          </p:sp>
          <p:sp>
            <p:nvSpPr>
              <p:cNvPr id="536" name="Freeform 535">
                <a:extLst>
                  <a:ext uri="{FF2B5EF4-FFF2-40B4-BE49-F238E27FC236}">
                    <a16:creationId xmlns:a16="http://schemas.microsoft.com/office/drawing/2014/main" id="{B183EEDE-7912-DC42-8FDC-E4D6D618D589}"/>
                  </a:ext>
                </a:extLst>
              </p:cNvPr>
              <p:cNvSpPr/>
              <p:nvPr/>
            </p:nvSpPr>
            <p:spPr>
              <a:xfrm>
                <a:off x="8704651" y="3664618"/>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3 h 120149"/>
                  <a:gd name="connsiteX5" fmla="*/ 65752 w 76952"/>
                  <a:gd name="connsiteY5" fmla="*/ 117983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3"/>
                    </a:cubicBezTo>
                    <a:lnTo>
                      <a:pt x="65752" y="117983"/>
                    </a:lnTo>
                    <a:cubicBezTo>
                      <a:pt x="56714" y="123413"/>
                      <a:pt x="44062" y="117983"/>
                      <a:pt x="38640" y="108935"/>
                    </a:cubicBezTo>
                    <a:lnTo>
                      <a:pt x="2491" y="29311"/>
                    </a:lnTo>
                    <a:cubicBezTo>
                      <a:pt x="-2931" y="18453"/>
                      <a:pt x="684" y="7595"/>
                      <a:pt x="11528" y="2166"/>
                    </a:cubicBezTo>
                    <a:close/>
                  </a:path>
                </a:pathLst>
              </a:custGeom>
              <a:grpFill/>
              <a:ln w="18073" cap="flat">
                <a:noFill/>
                <a:prstDash val="solid"/>
                <a:miter/>
              </a:ln>
            </p:spPr>
            <p:txBody>
              <a:bodyPr rtlCol="0" anchor="ctr"/>
              <a:lstStyle/>
              <a:p>
                <a:endParaRPr lang="en-US"/>
              </a:p>
            </p:txBody>
          </p:sp>
        </p:grpSp>
        <p:grpSp>
          <p:nvGrpSpPr>
            <p:cNvPr id="73" name="Graphic 2472">
              <a:extLst>
                <a:ext uri="{FF2B5EF4-FFF2-40B4-BE49-F238E27FC236}">
                  <a16:creationId xmlns:a16="http://schemas.microsoft.com/office/drawing/2014/main" id="{AB506833-A201-6B4F-BC70-50C439A1C839}"/>
                </a:ext>
              </a:extLst>
            </p:cNvPr>
            <p:cNvGrpSpPr/>
            <p:nvPr userDrawn="1"/>
          </p:nvGrpSpPr>
          <p:grpSpPr>
            <a:xfrm>
              <a:off x="8356288" y="3664776"/>
              <a:ext cx="683245" cy="423656"/>
              <a:chOff x="8402008" y="3664776"/>
              <a:chExt cx="683245" cy="423656"/>
            </a:xfrm>
            <a:solidFill>
              <a:srgbClr val="7EB4B4"/>
            </a:solidFill>
          </p:grpSpPr>
          <p:sp>
            <p:nvSpPr>
              <p:cNvPr id="531" name="Freeform 530">
                <a:extLst>
                  <a:ext uri="{FF2B5EF4-FFF2-40B4-BE49-F238E27FC236}">
                    <a16:creationId xmlns:a16="http://schemas.microsoft.com/office/drawing/2014/main" id="{E06A9776-3110-584E-AB03-4F55C2C59D76}"/>
                  </a:ext>
                </a:extLst>
              </p:cNvPr>
              <p:cNvSpPr/>
              <p:nvPr/>
            </p:nvSpPr>
            <p:spPr>
              <a:xfrm>
                <a:off x="8402008" y="3966830"/>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4"/>
                      <a:pt x="66552" y="117984"/>
                    </a:cubicBezTo>
                    <a:lnTo>
                      <a:pt x="66552" y="117984"/>
                    </a:lnTo>
                    <a:cubicBezTo>
                      <a:pt x="57515" y="123412"/>
                      <a:pt x="44863" y="117984"/>
                      <a:pt x="39441" y="108935"/>
                    </a:cubicBezTo>
                    <a:lnTo>
                      <a:pt x="3292" y="29311"/>
                    </a:lnTo>
                    <a:cubicBezTo>
                      <a:pt x="-3938" y="18453"/>
                      <a:pt x="1484" y="7595"/>
                      <a:pt x="12329" y="2166"/>
                    </a:cubicBezTo>
                    <a:close/>
                  </a:path>
                </a:pathLst>
              </a:custGeom>
              <a:grpFill/>
              <a:ln w="18073" cap="flat">
                <a:noFill/>
                <a:prstDash val="solid"/>
                <a:miter/>
              </a:ln>
            </p:spPr>
            <p:txBody>
              <a:bodyPr rtlCol="0" anchor="ctr"/>
              <a:lstStyle/>
              <a:p>
                <a:endParaRPr lang="en-US"/>
              </a:p>
            </p:txBody>
          </p:sp>
          <p:sp>
            <p:nvSpPr>
              <p:cNvPr id="532" name="Freeform 531">
                <a:extLst>
                  <a:ext uri="{FF2B5EF4-FFF2-40B4-BE49-F238E27FC236}">
                    <a16:creationId xmlns:a16="http://schemas.microsoft.com/office/drawing/2014/main" id="{A0972037-5F36-514E-877E-5A8D14412D86}"/>
                  </a:ext>
                </a:extLst>
              </p:cNvPr>
              <p:cNvSpPr/>
              <p:nvPr/>
            </p:nvSpPr>
            <p:spPr>
              <a:xfrm>
                <a:off x="9027060" y="3664776"/>
                <a:ext cx="39763" cy="121445"/>
              </a:xfrm>
              <a:custGeom>
                <a:avLst/>
                <a:gdLst>
                  <a:gd name="connsiteX0" fmla="*/ 39764 w 39763"/>
                  <a:gd name="connsiteY0" fmla="*/ 20105 h 121445"/>
                  <a:gd name="connsiteX1" fmla="*/ 39764 w 39763"/>
                  <a:gd name="connsiteY1" fmla="*/ 101539 h 121445"/>
                  <a:gd name="connsiteX2" fmla="*/ 19882 w 39763"/>
                  <a:gd name="connsiteY2" fmla="*/ 121446 h 121445"/>
                  <a:gd name="connsiteX3" fmla="*/ 19882 w 39763"/>
                  <a:gd name="connsiteY3" fmla="*/ 121446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6" y="121446"/>
                      <a:pt x="19882" y="121446"/>
                    </a:cubicBezTo>
                    <a:lnTo>
                      <a:pt x="19882" y="121446"/>
                    </a:lnTo>
                    <a:cubicBezTo>
                      <a:pt x="9037" y="121446"/>
                      <a:pt x="0" y="112397"/>
                      <a:pt x="0" y="101539"/>
                    </a:cubicBezTo>
                    <a:lnTo>
                      <a:pt x="0" y="20105"/>
                    </a:lnTo>
                    <a:cubicBezTo>
                      <a:pt x="0" y="9247"/>
                      <a:pt x="9037" y="199"/>
                      <a:pt x="19882" y="199"/>
                    </a:cubicBezTo>
                    <a:lnTo>
                      <a:pt x="19882" y="199"/>
                    </a:lnTo>
                    <a:cubicBezTo>
                      <a:pt x="28919" y="-1611"/>
                      <a:pt x="39764" y="9247"/>
                      <a:pt x="39764" y="20105"/>
                    </a:cubicBezTo>
                    <a:close/>
                  </a:path>
                </a:pathLst>
              </a:custGeom>
              <a:grpFill/>
              <a:ln w="18073" cap="flat">
                <a:noFill/>
                <a:prstDash val="solid"/>
                <a:miter/>
              </a:ln>
            </p:spPr>
            <p:txBody>
              <a:bodyPr rtlCol="0" anchor="ctr"/>
              <a:lstStyle/>
              <a:p>
                <a:endParaRPr lang="en-US"/>
              </a:p>
            </p:txBody>
          </p:sp>
          <p:sp>
            <p:nvSpPr>
              <p:cNvPr id="533" name="Freeform 532">
                <a:extLst>
                  <a:ext uri="{FF2B5EF4-FFF2-40B4-BE49-F238E27FC236}">
                    <a16:creationId xmlns:a16="http://schemas.microsoft.com/office/drawing/2014/main" id="{21BDCEE7-0EC2-D447-84FF-4B2A3DC40BFD}"/>
                  </a:ext>
                </a:extLst>
              </p:cNvPr>
              <p:cNvSpPr/>
              <p:nvPr/>
            </p:nvSpPr>
            <p:spPr>
              <a:xfrm>
                <a:off x="8723410" y="3967186"/>
                <a:ext cx="39763" cy="121246"/>
              </a:xfrm>
              <a:custGeom>
                <a:avLst/>
                <a:gdLst>
                  <a:gd name="connsiteX0" fmla="*/ 39764 w 39763"/>
                  <a:gd name="connsiteY0" fmla="*/ 19906 h 121246"/>
                  <a:gd name="connsiteX1" fmla="*/ 39764 w 39763"/>
                  <a:gd name="connsiteY1" fmla="*/ 101341 h 121246"/>
                  <a:gd name="connsiteX2" fmla="*/ 19882 w 39763"/>
                  <a:gd name="connsiteY2" fmla="*/ 121246 h 121246"/>
                  <a:gd name="connsiteX3" fmla="*/ 19882 w 39763"/>
                  <a:gd name="connsiteY3" fmla="*/ 121246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8"/>
                      <a:pt x="30726" y="121246"/>
                      <a:pt x="19882" y="121246"/>
                    </a:cubicBezTo>
                    <a:lnTo>
                      <a:pt x="19882" y="121246"/>
                    </a:lnTo>
                    <a:cubicBezTo>
                      <a:pt x="9037" y="121246"/>
                      <a:pt x="0" y="112198"/>
                      <a:pt x="0" y="101341"/>
                    </a:cubicBezTo>
                    <a:lnTo>
                      <a:pt x="0" y="19906"/>
                    </a:lnTo>
                    <a:cubicBezTo>
                      <a:pt x="0" y="9048"/>
                      <a:pt x="9037" y="0"/>
                      <a:pt x="19882" y="0"/>
                    </a:cubicBezTo>
                    <a:lnTo>
                      <a:pt x="19882" y="0"/>
                    </a:lnTo>
                    <a:cubicBezTo>
                      <a:pt x="30726" y="0"/>
                      <a:pt x="39764" y="9048"/>
                      <a:pt x="39764" y="19906"/>
                    </a:cubicBezTo>
                    <a:close/>
                  </a:path>
                </a:pathLst>
              </a:custGeom>
              <a:grpFill/>
              <a:ln w="18073" cap="flat">
                <a:noFill/>
                <a:prstDash val="solid"/>
                <a:miter/>
              </a:ln>
            </p:spPr>
            <p:txBody>
              <a:bodyPr rtlCol="0" anchor="ctr"/>
              <a:lstStyle/>
              <a:p>
                <a:endParaRPr lang="en-US"/>
              </a:p>
            </p:txBody>
          </p:sp>
          <p:sp>
            <p:nvSpPr>
              <p:cNvPr id="534" name="Freeform 533">
                <a:extLst>
                  <a:ext uri="{FF2B5EF4-FFF2-40B4-BE49-F238E27FC236}">
                    <a16:creationId xmlns:a16="http://schemas.microsoft.com/office/drawing/2014/main" id="{472F10C2-65A8-354F-85CD-5FD28DFADA8F}"/>
                  </a:ext>
                </a:extLst>
              </p:cNvPr>
              <p:cNvSpPr/>
              <p:nvPr/>
            </p:nvSpPr>
            <p:spPr>
              <a:xfrm>
                <a:off x="9007501" y="3966830"/>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4"/>
                      <a:pt x="66552" y="117984"/>
                    </a:cubicBezTo>
                    <a:lnTo>
                      <a:pt x="66552" y="117984"/>
                    </a:lnTo>
                    <a:cubicBezTo>
                      <a:pt x="57515" y="123412"/>
                      <a:pt x="44863" y="117984"/>
                      <a:pt x="39441" y="108935"/>
                    </a:cubicBezTo>
                    <a:lnTo>
                      <a:pt x="3292" y="29311"/>
                    </a:lnTo>
                    <a:cubicBezTo>
                      <a:pt x="-3938" y="18453"/>
                      <a:pt x="1484" y="7595"/>
                      <a:pt x="12329" y="2166"/>
                    </a:cubicBezTo>
                    <a:close/>
                  </a:path>
                </a:pathLst>
              </a:custGeom>
              <a:grpFill/>
              <a:ln w="18073" cap="flat">
                <a:noFill/>
                <a:prstDash val="solid"/>
                <a:miter/>
              </a:ln>
            </p:spPr>
            <p:txBody>
              <a:bodyPr rtlCol="0" anchor="ctr"/>
              <a:lstStyle/>
              <a:p>
                <a:endParaRPr lang="en-US"/>
              </a:p>
            </p:txBody>
          </p:sp>
        </p:grpSp>
        <p:sp>
          <p:nvSpPr>
            <p:cNvPr id="74" name="Freeform 73">
              <a:extLst>
                <a:ext uri="{FF2B5EF4-FFF2-40B4-BE49-F238E27FC236}">
                  <a16:creationId xmlns:a16="http://schemas.microsoft.com/office/drawing/2014/main" id="{573B4EC7-A72A-2F49-A9A7-39ED0AA72CF0}"/>
                </a:ext>
              </a:extLst>
            </p:cNvPr>
            <p:cNvSpPr/>
            <p:nvPr userDrawn="1"/>
          </p:nvSpPr>
          <p:spPr>
            <a:xfrm>
              <a:off x="9283182" y="3360954"/>
              <a:ext cx="39763" cy="121246"/>
            </a:xfrm>
            <a:custGeom>
              <a:avLst/>
              <a:gdLst>
                <a:gd name="connsiteX0" fmla="*/ 39764 w 39763"/>
                <a:gd name="connsiteY0" fmla="*/ 19906 h 121246"/>
                <a:gd name="connsiteX1" fmla="*/ 39764 w 39763"/>
                <a:gd name="connsiteY1" fmla="*/ 101341 h 121246"/>
                <a:gd name="connsiteX2" fmla="*/ 19882 w 39763"/>
                <a:gd name="connsiteY2" fmla="*/ 121246 h 121246"/>
                <a:gd name="connsiteX3" fmla="*/ 19882 w 39763"/>
                <a:gd name="connsiteY3" fmla="*/ 121246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8"/>
                    <a:pt x="30726" y="121246"/>
                    <a:pt x="19882" y="121246"/>
                  </a:cubicBezTo>
                  <a:lnTo>
                    <a:pt x="19882" y="121246"/>
                  </a:lnTo>
                  <a:cubicBezTo>
                    <a:pt x="9037" y="121246"/>
                    <a:pt x="0" y="112198"/>
                    <a:pt x="0" y="101341"/>
                  </a:cubicBezTo>
                  <a:lnTo>
                    <a:pt x="0" y="19906"/>
                  </a:lnTo>
                  <a:cubicBezTo>
                    <a:pt x="0" y="9048"/>
                    <a:pt x="9037" y="0"/>
                    <a:pt x="19882" y="0"/>
                  </a:cubicBezTo>
                  <a:lnTo>
                    <a:pt x="19882" y="0"/>
                  </a:lnTo>
                  <a:cubicBezTo>
                    <a:pt x="30726" y="0"/>
                    <a:pt x="39764" y="9048"/>
                    <a:pt x="39764" y="19906"/>
                  </a:cubicBezTo>
                  <a:close/>
                </a:path>
              </a:pathLst>
            </a:custGeom>
            <a:solidFill>
              <a:srgbClr val="7EB4B4"/>
            </a:solidFill>
            <a:ln w="18073" cap="flat">
              <a:noFill/>
              <a:prstDash val="solid"/>
              <a:miter/>
            </a:ln>
          </p:spPr>
          <p:txBody>
            <a:bodyPr rtlCol="0" anchor="ctr"/>
            <a:lstStyle/>
            <a:p>
              <a:endParaRPr lang="en-US"/>
            </a:p>
          </p:txBody>
        </p:sp>
        <p:grpSp>
          <p:nvGrpSpPr>
            <p:cNvPr id="75" name="Graphic 2472">
              <a:extLst>
                <a:ext uri="{FF2B5EF4-FFF2-40B4-BE49-F238E27FC236}">
                  <a16:creationId xmlns:a16="http://schemas.microsoft.com/office/drawing/2014/main" id="{64418DE9-A0C4-B346-94E7-8C868624106F}"/>
                </a:ext>
              </a:extLst>
            </p:cNvPr>
            <p:cNvGrpSpPr/>
            <p:nvPr userDrawn="1"/>
          </p:nvGrpSpPr>
          <p:grpSpPr>
            <a:xfrm>
              <a:off x="9568074" y="3360597"/>
              <a:ext cx="380602" cy="120149"/>
              <a:chOff x="9613794" y="3360597"/>
              <a:chExt cx="380602" cy="120149"/>
            </a:xfrm>
            <a:solidFill>
              <a:srgbClr val="7EB4B4"/>
            </a:solidFill>
          </p:grpSpPr>
          <p:sp>
            <p:nvSpPr>
              <p:cNvPr id="529" name="Freeform 528">
                <a:extLst>
                  <a:ext uri="{FF2B5EF4-FFF2-40B4-BE49-F238E27FC236}">
                    <a16:creationId xmlns:a16="http://schemas.microsoft.com/office/drawing/2014/main" id="{F912A2C2-CBD9-0947-999B-577809670432}"/>
                  </a:ext>
                </a:extLst>
              </p:cNvPr>
              <p:cNvSpPr/>
              <p:nvPr/>
            </p:nvSpPr>
            <p:spPr>
              <a:xfrm>
                <a:off x="9613794" y="3360597"/>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4"/>
                      <a:pt x="65752" y="117984"/>
                    </a:cubicBezTo>
                    <a:lnTo>
                      <a:pt x="65752" y="117984"/>
                    </a:lnTo>
                    <a:cubicBezTo>
                      <a:pt x="56714" y="123412"/>
                      <a:pt x="44062" y="117984"/>
                      <a:pt x="38640" y="108935"/>
                    </a:cubicBezTo>
                    <a:lnTo>
                      <a:pt x="2491" y="29311"/>
                    </a:lnTo>
                    <a:cubicBezTo>
                      <a:pt x="-2931" y="18453"/>
                      <a:pt x="684" y="7595"/>
                      <a:pt x="11528" y="2166"/>
                    </a:cubicBezTo>
                    <a:close/>
                  </a:path>
                </a:pathLst>
              </a:custGeom>
              <a:grpFill/>
              <a:ln w="18073" cap="flat">
                <a:noFill/>
                <a:prstDash val="solid"/>
                <a:miter/>
              </a:ln>
            </p:spPr>
            <p:txBody>
              <a:bodyPr rtlCol="0" anchor="ctr"/>
              <a:lstStyle/>
              <a:p>
                <a:endParaRPr lang="en-US"/>
              </a:p>
            </p:txBody>
          </p:sp>
          <p:sp>
            <p:nvSpPr>
              <p:cNvPr id="530" name="Freeform 529">
                <a:extLst>
                  <a:ext uri="{FF2B5EF4-FFF2-40B4-BE49-F238E27FC236}">
                    <a16:creationId xmlns:a16="http://schemas.microsoft.com/office/drawing/2014/main" id="{54666554-399D-7E47-903E-F77F932CF55C}"/>
                  </a:ext>
                </a:extLst>
              </p:cNvPr>
              <p:cNvSpPr/>
              <p:nvPr/>
            </p:nvSpPr>
            <p:spPr>
              <a:xfrm>
                <a:off x="9916643" y="3360597"/>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4 h 120149"/>
                  <a:gd name="connsiteX5" fmla="*/ 66552 w 77753"/>
                  <a:gd name="connsiteY5" fmla="*/ 117984 h 120149"/>
                  <a:gd name="connsiteX6" fmla="*/ 39441 w 77753"/>
                  <a:gd name="connsiteY6" fmla="*/ 108935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9" y="2166"/>
                      <a:pt x="39441" y="11214"/>
                    </a:cubicBezTo>
                    <a:lnTo>
                      <a:pt x="75590" y="90839"/>
                    </a:lnTo>
                    <a:cubicBezTo>
                      <a:pt x="81012" y="99887"/>
                      <a:pt x="75590" y="112554"/>
                      <a:pt x="66552" y="117984"/>
                    </a:cubicBezTo>
                    <a:lnTo>
                      <a:pt x="66552" y="117984"/>
                    </a:lnTo>
                    <a:cubicBezTo>
                      <a:pt x="57515" y="123412"/>
                      <a:pt x="44863" y="117984"/>
                      <a:pt x="39441" y="108935"/>
                    </a:cubicBezTo>
                    <a:lnTo>
                      <a:pt x="3292" y="29311"/>
                    </a:lnTo>
                    <a:cubicBezTo>
                      <a:pt x="-3938" y="18453"/>
                      <a:pt x="1484" y="7595"/>
                      <a:pt x="12329" y="2166"/>
                    </a:cubicBezTo>
                    <a:close/>
                  </a:path>
                </a:pathLst>
              </a:custGeom>
              <a:grpFill/>
              <a:ln w="18073" cap="flat">
                <a:noFill/>
                <a:prstDash val="solid"/>
                <a:miter/>
              </a:ln>
            </p:spPr>
            <p:txBody>
              <a:bodyPr rtlCol="0" anchor="ctr"/>
              <a:lstStyle/>
              <a:p>
                <a:endParaRPr lang="en-US"/>
              </a:p>
            </p:txBody>
          </p:sp>
        </p:grpSp>
        <p:grpSp>
          <p:nvGrpSpPr>
            <p:cNvPr id="76" name="Graphic 2472">
              <a:extLst>
                <a:ext uri="{FF2B5EF4-FFF2-40B4-BE49-F238E27FC236}">
                  <a16:creationId xmlns:a16="http://schemas.microsoft.com/office/drawing/2014/main" id="{22EC239E-A35B-C448-9DA3-3366570978F6}"/>
                </a:ext>
              </a:extLst>
            </p:cNvPr>
            <p:cNvGrpSpPr/>
            <p:nvPr userDrawn="1"/>
          </p:nvGrpSpPr>
          <p:grpSpPr>
            <a:xfrm>
              <a:off x="9265431" y="3664618"/>
              <a:ext cx="379595" cy="120149"/>
              <a:chOff x="9311151" y="3664618"/>
              <a:chExt cx="379595" cy="120149"/>
            </a:xfrm>
            <a:solidFill>
              <a:srgbClr val="7EB4B4"/>
            </a:solidFill>
          </p:grpSpPr>
          <p:sp>
            <p:nvSpPr>
              <p:cNvPr id="527" name="Freeform 526">
                <a:extLst>
                  <a:ext uri="{FF2B5EF4-FFF2-40B4-BE49-F238E27FC236}">
                    <a16:creationId xmlns:a16="http://schemas.microsoft.com/office/drawing/2014/main" id="{74A90B35-3EC2-9B46-99C0-FBA1CDB18640}"/>
                  </a:ext>
                </a:extLst>
              </p:cNvPr>
              <p:cNvSpPr/>
              <p:nvPr/>
            </p:nvSpPr>
            <p:spPr>
              <a:xfrm>
                <a:off x="9311151" y="3664618"/>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89 w 77752"/>
                  <a:gd name="connsiteY3" fmla="*/ 90839 h 120149"/>
                  <a:gd name="connsiteX4" fmla="*/ 66552 w 77752"/>
                  <a:gd name="connsiteY4" fmla="*/ 117983 h 120149"/>
                  <a:gd name="connsiteX5" fmla="*/ 66552 w 77752"/>
                  <a:gd name="connsiteY5" fmla="*/ 117983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89" y="90839"/>
                    </a:lnTo>
                    <a:cubicBezTo>
                      <a:pt x="81012" y="99887"/>
                      <a:pt x="75589" y="112555"/>
                      <a:pt x="66552" y="117983"/>
                    </a:cubicBezTo>
                    <a:lnTo>
                      <a:pt x="66552" y="117983"/>
                    </a:lnTo>
                    <a:cubicBezTo>
                      <a:pt x="57515" y="123413"/>
                      <a:pt x="44863" y="117983"/>
                      <a:pt x="39441" y="108935"/>
                    </a:cubicBezTo>
                    <a:lnTo>
                      <a:pt x="3292" y="29311"/>
                    </a:lnTo>
                    <a:cubicBezTo>
                      <a:pt x="-3938" y="18453"/>
                      <a:pt x="1485" y="7595"/>
                      <a:pt x="12329" y="2166"/>
                    </a:cubicBezTo>
                    <a:close/>
                  </a:path>
                </a:pathLst>
              </a:custGeom>
              <a:grpFill/>
              <a:ln w="18073" cap="flat">
                <a:noFill/>
                <a:prstDash val="solid"/>
                <a:miter/>
              </a:ln>
            </p:spPr>
            <p:txBody>
              <a:bodyPr rtlCol="0" anchor="ctr"/>
              <a:lstStyle/>
              <a:p>
                <a:endParaRPr lang="en-US"/>
              </a:p>
            </p:txBody>
          </p:sp>
          <p:sp>
            <p:nvSpPr>
              <p:cNvPr id="528" name="Freeform 527">
                <a:extLst>
                  <a:ext uri="{FF2B5EF4-FFF2-40B4-BE49-F238E27FC236}">
                    <a16:creationId xmlns:a16="http://schemas.microsoft.com/office/drawing/2014/main" id="{FD906A22-613B-DF46-9625-3A2200F12502}"/>
                  </a:ext>
                </a:extLst>
              </p:cNvPr>
              <p:cNvSpPr/>
              <p:nvPr/>
            </p:nvSpPr>
            <p:spPr>
              <a:xfrm>
                <a:off x="9613794" y="3664618"/>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3 h 120149"/>
                  <a:gd name="connsiteX5" fmla="*/ 65752 w 76952"/>
                  <a:gd name="connsiteY5" fmla="*/ 117983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3"/>
                    </a:cubicBezTo>
                    <a:lnTo>
                      <a:pt x="65752" y="117983"/>
                    </a:lnTo>
                    <a:cubicBezTo>
                      <a:pt x="56714" y="123413"/>
                      <a:pt x="44062" y="117983"/>
                      <a:pt x="38640" y="108935"/>
                    </a:cubicBezTo>
                    <a:lnTo>
                      <a:pt x="2491" y="29311"/>
                    </a:lnTo>
                    <a:cubicBezTo>
                      <a:pt x="-2931" y="18453"/>
                      <a:pt x="684" y="7595"/>
                      <a:pt x="11528" y="2166"/>
                    </a:cubicBezTo>
                    <a:close/>
                  </a:path>
                </a:pathLst>
              </a:custGeom>
              <a:grpFill/>
              <a:ln w="18073" cap="flat">
                <a:noFill/>
                <a:prstDash val="solid"/>
                <a:miter/>
              </a:ln>
            </p:spPr>
            <p:txBody>
              <a:bodyPr rtlCol="0" anchor="ctr"/>
              <a:lstStyle/>
              <a:p>
                <a:endParaRPr lang="en-US"/>
              </a:p>
            </p:txBody>
          </p:sp>
        </p:grpSp>
        <p:grpSp>
          <p:nvGrpSpPr>
            <p:cNvPr id="77" name="Graphic 2472">
              <a:extLst>
                <a:ext uri="{FF2B5EF4-FFF2-40B4-BE49-F238E27FC236}">
                  <a16:creationId xmlns:a16="http://schemas.microsoft.com/office/drawing/2014/main" id="{5A61BD9C-92A3-2A4E-98A2-6E5EE60C9907}"/>
                </a:ext>
              </a:extLst>
            </p:cNvPr>
            <p:cNvGrpSpPr/>
            <p:nvPr userDrawn="1"/>
          </p:nvGrpSpPr>
          <p:grpSpPr>
            <a:xfrm>
              <a:off x="9265431" y="3664776"/>
              <a:ext cx="683245" cy="423656"/>
              <a:chOff x="9311151" y="3664776"/>
              <a:chExt cx="683245" cy="423656"/>
            </a:xfrm>
            <a:solidFill>
              <a:srgbClr val="7EB4B4"/>
            </a:solidFill>
          </p:grpSpPr>
          <p:sp>
            <p:nvSpPr>
              <p:cNvPr id="523" name="Freeform 522">
                <a:extLst>
                  <a:ext uri="{FF2B5EF4-FFF2-40B4-BE49-F238E27FC236}">
                    <a16:creationId xmlns:a16="http://schemas.microsoft.com/office/drawing/2014/main" id="{D0FB21ED-26F8-354C-B29D-E44D7127071D}"/>
                  </a:ext>
                </a:extLst>
              </p:cNvPr>
              <p:cNvSpPr/>
              <p:nvPr/>
            </p:nvSpPr>
            <p:spPr>
              <a:xfrm>
                <a:off x="9311151" y="3966830"/>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89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89" y="90839"/>
                    </a:lnTo>
                    <a:cubicBezTo>
                      <a:pt x="81012" y="99887"/>
                      <a:pt x="75589" y="112554"/>
                      <a:pt x="66552" y="117984"/>
                    </a:cubicBezTo>
                    <a:lnTo>
                      <a:pt x="66552" y="117984"/>
                    </a:lnTo>
                    <a:cubicBezTo>
                      <a:pt x="57515" y="123412"/>
                      <a:pt x="44863" y="117984"/>
                      <a:pt x="39441" y="108935"/>
                    </a:cubicBezTo>
                    <a:lnTo>
                      <a:pt x="3292" y="29311"/>
                    </a:lnTo>
                    <a:cubicBezTo>
                      <a:pt x="-3938" y="18453"/>
                      <a:pt x="1485" y="7595"/>
                      <a:pt x="12329" y="2166"/>
                    </a:cubicBezTo>
                    <a:close/>
                  </a:path>
                </a:pathLst>
              </a:custGeom>
              <a:grpFill/>
              <a:ln w="18073" cap="flat">
                <a:noFill/>
                <a:prstDash val="solid"/>
                <a:miter/>
              </a:ln>
            </p:spPr>
            <p:txBody>
              <a:bodyPr rtlCol="0" anchor="ctr"/>
              <a:lstStyle/>
              <a:p>
                <a:endParaRPr lang="en-US"/>
              </a:p>
            </p:txBody>
          </p:sp>
          <p:sp>
            <p:nvSpPr>
              <p:cNvPr id="524" name="Freeform 523">
                <a:extLst>
                  <a:ext uri="{FF2B5EF4-FFF2-40B4-BE49-F238E27FC236}">
                    <a16:creationId xmlns:a16="http://schemas.microsoft.com/office/drawing/2014/main" id="{18C2D83C-870F-0F42-A9B6-CFF2AD6800C2}"/>
                  </a:ext>
                </a:extLst>
              </p:cNvPr>
              <p:cNvSpPr/>
              <p:nvPr/>
            </p:nvSpPr>
            <p:spPr>
              <a:xfrm>
                <a:off x="9934395" y="3664776"/>
                <a:ext cx="39763" cy="121445"/>
              </a:xfrm>
              <a:custGeom>
                <a:avLst/>
                <a:gdLst>
                  <a:gd name="connsiteX0" fmla="*/ 39763 w 39763"/>
                  <a:gd name="connsiteY0" fmla="*/ 20105 h 121445"/>
                  <a:gd name="connsiteX1" fmla="*/ 39763 w 39763"/>
                  <a:gd name="connsiteY1" fmla="*/ 101539 h 121445"/>
                  <a:gd name="connsiteX2" fmla="*/ 19881 w 39763"/>
                  <a:gd name="connsiteY2" fmla="*/ 121446 h 121445"/>
                  <a:gd name="connsiteX3" fmla="*/ 19881 w 39763"/>
                  <a:gd name="connsiteY3" fmla="*/ 121446 h 121445"/>
                  <a:gd name="connsiteX4" fmla="*/ 0 w 39763"/>
                  <a:gd name="connsiteY4" fmla="*/ 101539 h 121445"/>
                  <a:gd name="connsiteX5" fmla="*/ 0 w 39763"/>
                  <a:gd name="connsiteY5" fmla="*/ 20105 h 121445"/>
                  <a:gd name="connsiteX6" fmla="*/ 19881 w 39763"/>
                  <a:gd name="connsiteY6" fmla="*/ 199 h 121445"/>
                  <a:gd name="connsiteX7" fmla="*/ 19881 w 39763"/>
                  <a:gd name="connsiteY7" fmla="*/ 199 h 121445"/>
                  <a:gd name="connsiteX8" fmla="*/ 39763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3" y="20105"/>
                    </a:moveTo>
                    <a:lnTo>
                      <a:pt x="39763" y="101539"/>
                    </a:lnTo>
                    <a:cubicBezTo>
                      <a:pt x="39763" y="112397"/>
                      <a:pt x="30726" y="121446"/>
                      <a:pt x="19881" y="121446"/>
                    </a:cubicBezTo>
                    <a:lnTo>
                      <a:pt x="19881" y="121446"/>
                    </a:lnTo>
                    <a:cubicBezTo>
                      <a:pt x="9037" y="121446"/>
                      <a:pt x="0" y="112397"/>
                      <a:pt x="0" y="101539"/>
                    </a:cubicBezTo>
                    <a:lnTo>
                      <a:pt x="0" y="20105"/>
                    </a:lnTo>
                    <a:cubicBezTo>
                      <a:pt x="0" y="9247"/>
                      <a:pt x="9037" y="199"/>
                      <a:pt x="19881" y="199"/>
                    </a:cubicBezTo>
                    <a:lnTo>
                      <a:pt x="19881" y="199"/>
                    </a:lnTo>
                    <a:cubicBezTo>
                      <a:pt x="30726" y="-1611"/>
                      <a:pt x="39763" y="9247"/>
                      <a:pt x="39763" y="20105"/>
                    </a:cubicBezTo>
                    <a:close/>
                  </a:path>
                </a:pathLst>
              </a:custGeom>
              <a:grpFill/>
              <a:ln w="18073" cap="flat">
                <a:noFill/>
                <a:prstDash val="solid"/>
                <a:miter/>
              </a:ln>
            </p:spPr>
            <p:txBody>
              <a:bodyPr rtlCol="0" anchor="ctr"/>
              <a:lstStyle/>
              <a:p>
                <a:endParaRPr lang="en-US"/>
              </a:p>
            </p:txBody>
          </p:sp>
          <p:sp>
            <p:nvSpPr>
              <p:cNvPr id="525" name="Freeform 524">
                <a:extLst>
                  <a:ext uri="{FF2B5EF4-FFF2-40B4-BE49-F238E27FC236}">
                    <a16:creationId xmlns:a16="http://schemas.microsoft.com/office/drawing/2014/main" id="{8EA1676D-080E-6442-BA9F-9F4859FBD53E}"/>
                  </a:ext>
                </a:extLst>
              </p:cNvPr>
              <p:cNvSpPr/>
              <p:nvPr/>
            </p:nvSpPr>
            <p:spPr>
              <a:xfrm>
                <a:off x="9632552" y="3967186"/>
                <a:ext cx="39763" cy="121246"/>
              </a:xfrm>
              <a:custGeom>
                <a:avLst/>
                <a:gdLst>
                  <a:gd name="connsiteX0" fmla="*/ 39764 w 39763"/>
                  <a:gd name="connsiteY0" fmla="*/ 19906 h 121246"/>
                  <a:gd name="connsiteX1" fmla="*/ 39764 w 39763"/>
                  <a:gd name="connsiteY1" fmla="*/ 101341 h 121246"/>
                  <a:gd name="connsiteX2" fmla="*/ 19882 w 39763"/>
                  <a:gd name="connsiteY2" fmla="*/ 121246 h 121246"/>
                  <a:gd name="connsiteX3" fmla="*/ 19882 w 39763"/>
                  <a:gd name="connsiteY3" fmla="*/ 121246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8"/>
                      <a:pt x="30726" y="121246"/>
                      <a:pt x="19882" y="121246"/>
                    </a:cubicBezTo>
                    <a:lnTo>
                      <a:pt x="19882" y="121246"/>
                    </a:lnTo>
                    <a:cubicBezTo>
                      <a:pt x="9037" y="121246"/>
                      <a:pt x="0" y="112198"/>
                      <a:pt x="0" y="101341"/>
                    </a:cubicBezTo>
                    <a:lnTo>
                      <a:pt x="0" y="19906"/>
                    </a:lnTo>
                    <a:cubicBezTo>
                      <a:pt x="0" y="9048"/>
                      <a:pt x="9037" y="0"/>
                      <a:pt x="19882" y="0"/>
                    </a:cubicBezTo>
                    <a:lnTo>
                      <a:pt x="19882" y="0"/>
                    </a:lnTo>
                    <a:cubicBezTo>
                      <a:pt x="28919" y="0"/>
                      <a:pt x="39764" y="9048"/>
                      <a:pt x="39764" y="19906"/>
                    </a:cubicBezTo>
                    <a:close/>
                  </a:path>
                </a:pathLst>
              </a:custGeom>
              <a:grpFill/>
              <a:ln w="18073" cap="flat">
                <a:noFill/>
                <a:prstDash val="solid"/>
                <a:miter/>
              </a:ln>
            </p:spPr>
            <p:txBody>
              <a:bodyPr rtlCol="0" anchor="ctr"/>
              <a:lstStyle/>
              <a:p>
                <a:endParaRPr lang="en-US"/>
              </a:p>
            </p:txBody>
          </p:sp>
          <p:sp>
            <p:nvSpPr>
              <p:cNvPr id="526" name="Freeform 525">
                <a:extLst>
                  <a:ext uri="{FF2B5EF4-FFF2-40B4-BE49-F238E27FC236}">
                    <a16:creationId xmlns:a16="http://schemas.microsoft.com/office/drawing/2014/main" id="{228C55EB-E468-4F44-904D-403830A9F8D9}"/>
                  </a:ext>
                </a:extLst>
              </p:cNvPr>
              <p:cNvSpPr/>
              <p:nvPr/>
            </p:nvSpPr>
            <p:spPr>
              <a:xfrm>
                <a:off x="9916643" y="3966830"/>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4 h 120149"/>
                  <a:gd name="connsiteX5" fmla="*/ 66552 w 77753"/>
                  <a:gd name="connsiteY5" fmla="*/ 117984 h 120149"/>
                  <a:gd name="connsiteX6" fmla="*/ 39441 w 77753"/>
                  <a:gd name="connsiteY6" fmla="*/ 108935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9" y="2166"/>
                      <a:pt x="39441" y="11214"/>
                    </a:cubicBezTo>
                    <a:lnTo>
                      <a:pt x="75590" y="90839"/>
                    </a:lnTo>
                    <a:cubicBezTo>
                      <a:pt x="81012" y="99887"/>
                      <a:pt x="75590" y="112554"/>
                      <a:pt x="66552" y="117984"/>
                    </a:cubicBezTo>
                    <a:lnTo>
                      <a:pt x="66552" y="117984"/>
                    </a:lnTo>
                    <a:cubicBezTo>
                      <a:pt x="57515" y="123412"/>
                      <a:pt x="44863" y="117984"/>
                      <a:pt x="39441" y="108935"/>
                    </a:cubicBezTo>
                    <a:lnTo>
                      <a:pt x="3292" y="29311"/>
                    </a:lnTo>
                    <a:cubicBezTo>
                      <a:pt x="-3938" y="18453"/>
                      <a:pt x="1484" y="7595"/>
                      <a:pt x="12329" y="2166"/>
                    </a:cubicBezTo>
                    <a:close/>
                  </a:path>
                </a:pathLst>
              </a:custGeom>
              <a:grpFill/>
              <a:ln w="18073" cap="flat">
                <a:noFill/>
                <a:prstDash val="solid"/>
                <a:miter/>
              </a:ln>
            </p:spPr>
            <p:txBody>
              <a:bodyPr rtlCol="0" anchor="ctr"/>
              <a:lstStyle/>
              <a:p>
                <a:endParaRPr lang="en-US"/>
              </a:p>
            </p:txBody>
          </p:sp>
        </p:grpSp>
        <p:sp>
          <p:nvSpPr>
            <p:cNvPr id="78" name="Freeform 77">
              <a:extLst>
                <a:ext uri="{FF2B5EF4-FFF2-40B4-BE49-F238E27FC236}">
                  <a16:creationId xmlns:a16="http://schemas.microsoft.com/office/drawing/2014/main" id="{17F08CFA-45C6-D646-8F6C-B93FDA7A7A78}"/>
                </a:ext>
              </a:extLst>
            </p:cNvPr>
            <p:cNvSpPr/>
            <p:nvPr userDrawn="1"/>
          </p:nvSpPr>
          <p:spPr>
            <a:xfrm>
              <a:off x="10192325" y="3360954"/>
              <a:ext cx="39763" cy="121246"/>
            </a:xfrm>
            <a:custGeom>
              <a:avLst/>
              <a:gdLst>
                <a:gd name="connsiteX0" fmla="*/ 39764 w 39763"/>
                <a:gd name="connsiteY0" fmla="*/ 19906 h 121246"/>
                <a:gd name="connsiteX1" fmla="*/ 39764 w 39763"/>
                <a:gd name="connsiteY1" fmla="*/ 101341 h 121246"/>
                <a:gd name="connsiteX2" fmla="*/ 19882 w 39763"/>
                <a:gd name="connsiteY2" fmla="*/ 121246 h 121246"/>
                <a:gd name="connsiteX3" fmla="*/ 19882 w 39763"/>
                <a:gd name="connsiteY3" fmla="*/ 121246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8"/>
                    <a:pt x="30727" y="121246"/>
                    <a:pt x="19882" y="121246"/>
                  </a:cubicBezTo>
                  <a:lnTo>
                    <a:pt x="19882" y="121246"/>
                  </a:lnTo>
                  <a:cubicBezTo>
                    <a:pt x="9037" y="121246"/>
                    <a:pt x="0" y="112198"/>
                    <a:pt x="0" y="101341"/>
                  </a:cubicBezTo>
                  <a:lnTo>
                    <a:pt x="0" y="19906"/>
                  </a:lnTo>
                  <a:cubicBezTo>
                    <a:pt x="0" y="9048"/>
                    <a:pt x="9037" y="0"/>
                    <a:pt x="19882" y="0"/>
                  </a:cubicBezTo>
                  <a:lnTo>
                    <a:pt x="19882" y="0"/>
                  </a:lnTo>
                  <a:cubicBezTo>
                    <a:pt x="30727" y="0"/>
                    <a:pt x="39764" y="9048"/>
                    <a:pt x="39764" y="19906"/>
                  </a:cubicBezTo>
                  <a:close/>
                </a:path>
              </a:pathLst>
            </a:custGeom>
            <a:solidFill>
              <a:srgbClr val="7EB4B4"/>
            </a:solidFill>
            <a:ln w="18073" cap="flat">
              <a:noFill/>
              <a:prstDash val="solid"/>
              <a:miter/>
            </a:ln>
          </p:spPr>
          <p:txBody>
            <a:bodyPr rtlCol="0" anchor="ctr"/>
            <a:lstStyle/>
            <a:p>
              <a:endParaRPr lang="en-US"/>
            </a:p>
          </p:txBody>
        </p:sp>
        <p:sp>
          <p:nvSpPr>
            <p:cNvPr id="79" name="Freeform 78">
              <a:extLst>
                <a:ext uri="{FF2B5EF4-FFF2-40B4-BE49-F238E27FC236}">
                  <a16:creationId xmlns:a16="http://schemas.microsoft.com/office/drawing/2014/main" id="{4236FFFC-994C-C241-8E95-89033932E1FE}"/>
                </a:ext>
              </a:extLst>
            </p:cNvPr>
            <p:cNvSpPr/>
            <p:nvPr userDrawn="1"/>
          </p:nvSpPr>
          <p:spPr>
            <a:xfrm>
              <a:off x="10476416" y="3360597"/>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4 h 120149"/>
                <a:gd name="connsiteX5" fmla="*/ 66552 w 77753"/>
                <a:gd name="connsiteY5" fmla="*/ 117984 h 120149"/>
                <a:gd name="connsiteX6" fmla="*/ 39441 w 77753"/>
                <a:gd name="connsiteY6" fmla="*/ 108935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9" y="2166"/>
                    <a:pt x="39441" y="11214"/>
                  </a:cubicBezTo>
                  <a:lnTo>
                    <a:pt x="75590" y="90839"/>
                  </a:lnTo>
                  <a:cubicBezTo>
                    <a:pt x="81012" y="99887"/>
                    <a:pt x="75590" y="112554"/>
                    <a:pt x="66552" y="117984"/>
                  </a:cubicBezTo>
                  <a:lnTo>
                    <a:pt x="66552" y="117984"/>
                  </a:lnTo>
                  <a:cubicBezTo>
                    <a:pt x="57515" y="123412"/>
                    <a:pt x="44863" y="117984"/>
                    <a:pt x="39441" y="108935"/>
                  </a:cubicBezTo>
                  <a:lnTo>
                    <a:pt x="3292" y="29311"/>
                  </a:lnTo>
                  <a:cubicBezTo>
                    <a:pt x="-3938" y="18453"/>
                    <a:pt x="1484" y="7595"/>
                    <a:pt x="12329" y="2166"/>
                  </a:cubicBezTo>
                  <a:close/>
                </a:path>
              </a:pathLst>
            </a:custGeom>
            <a:solidFill>
              <a:srgbClr val="7EB4B4"/>
            </a:solidFill>
            <a:ln w="18073" cap="flat">
              <a:noFill/>
              <a:prstDash val="solid"/>
              <a:miter/>
            </a:ln>
          </p:spPr>
          <p:txBody>
            <a:bodyPr rtlCol="0" anchor="ctr"/>
            <a:lstStyle/>
            <a:p>
              <a:endParaRPr lang="en-US"/>
            </a:p>
          </p:txBody>
        </p:sp>
        <p:grpSp>
          <p:nvGrpSpPr>
            <p:cNvPr id="80" name="Graphic 2472">
              <a:extLst>
                <a:ext uri="{FF2B5EF4-FFF2-40B4-BE49-F238E27FC236}">
                  <a16:creationId xmlns:a16="http://schemas.microsoft.com/office/drawing/2014/main" id="{13AD600E-CA72-A74D-9A33-D88EB50FD9F7}"/>
                </a:ext>
              </a:extLst>
            </p:cNvPr>
            <p:cNvGrpSpPr/>
            <p:nvPr userDrawn="1"/>
          </p:nvGrpSpPr>
          <p:grpSpPr>
            <a:xfrm>
              <a:off x="10173566" y="3664618"/>
              <a:ext cx="380602" cy="120149"/>
              <a:chOff x="10219286" y="3664618"/>
              <a:chExt cx="380602" cy="120149"/>
            </a:xfrm>
            <a:solidFill>
              <a:srgbClr val="7EB4B4"/>
            </a:solidFill>
          </p:grpSpPr>
          <p:sp>
            <p:nvSpPr>
              <p:cNvPr id="521" name="Freeform 520">
                <a:extLst>
                  <a:ext uri="{FF2B5EF4-FFF2-40B4-BE49-F238E27FC236}">
                    <a16:creationId xmlns:a16="http://schemas.microsoft.com/office/drawing/2014/main" id="{2B80C7CA-F18A-6140-A61A-D5F1976C227F}"/>
                  </a:ext>
                </a:extLst>
              </p:cNvPr>
              <p:cNvSpPr/>
              <p:nvPr/>
            </p:nvSpPr>
            <p:spPr>
              <a:xfrm>
                <a:off x="10219286" y="3664618"/>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3 h 120149"/>
                  <a:gd name="connsiteX5" fmla="*/ 65752 w 76952"/>
                  <a:gd name="connsiteY5" fmla="*/ 117983 h 120149"/>
                  <a:gd name="connsiteX6" fmla="*/ 38640 w 76952"/>
                  <a:gd name="connsiteY6" fmla="*/ 108935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3"/>
                    </a:cubicBezTo>
                    <a:lnTo>
                      <a:pt x="65752" y="117983"/>
                    </a:lnTo>
                    <a:cubicBezTo>
                      <a:pt x="56715" y="123413"/>
                      <a:pt x="44062" y="117983"/>
                      <a:pt x="38640" y="108935"/>
                    </a:cubicBezTo>
                    <a:lnTo>
                      <a:pt x="2491" y="29311"/>
                    </a:lnTo>
                    <a:cubicBezTo>
                      <a:pt x="-2931" y="18453"/>
                      <a:pt x="684" y="7595"/>
                      <a:pt x="11529" y="2166"/>
                    </a:cubicBezTo>
                    <a:close/>
                  </a:path>
                </a:pathLst>
              </a:custGeom>
              <a:grpFill/>
              <a:ln w="18073" cap="flat">
                <a:noFill/>
                <a:prstDash val="solid"/>
                <a:miter/>
              </a:ln>
            </p:spPr>
            <p:txBody>
              <a:bodyPr rtlCol="0" anchor="ctr"/>
              <a:lstStyle/>
              <a:p>
                <a:endParaRPr lang="en-US"/>
              </a:p>
            </p:txBody>
          </p:sp>
          <p:sp>
            <p:nvSpPr>
              <p:cNvPr id="522" name="Freeform 521">
                <a:extLst>
                  <a:ext uri="{FF2B5EF4-FFF2-40B4-BE49-F238E27FC236}">
                    <a16:creationId xmlns:a16="http://schemas.microsoft.com/office/drawing/2014/main" id="{2BFAEC61-4410-E24B-9A7D-58D9D11DD474}"/>
                  </a:ext>
                </a:extLst>
              </p:cNvPr>
              <p:cNvSpPr/>
              <p:nvPr/>
            </p:nvSpPr>
            <p:spPr>
              <a:xfrm>
                <a:off x="10522136" y="3664618"/>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3 h 120149"/>
                  <a:gd name="connsiteX5" fmla="*/ 66552 w 77753"/>
                  <a:gd name="connsiteY5" fmla="*/ 117983 h 120149"/>
                  <a:gd name="connsiteX6" fmla="*/ 39441 w 77753"/>
                  <a:gd name="connsiteY6" fmla="*/ 108935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9"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grpFill/>
              <a:ln w="18073" cap="flat">
                <a:noFill/>
                <a:prstDash val="solid"/>
                <a:miter/>
              </a:ln>
            </p:spPr>
            <p:txBody>
              <a:bodyPr rtlCol="0" anchor="ctr"/>
              <a:lstStyle/>
              <a:p>
                <a:endParaRPr lang="en-US"/>
              </a:p>
            </p:txBody>
          </p:sp>
        </p:grpSp>
        <p:grpSp>
          <p:nvGrpSpPr>
            <p:cNvPr id="81" name="Graphic 2472">
              <a:extLst>
                <a:ext uri="{FF2B5EF4-FFF2-40B4-BE49-F238E27FC236}">
                  <a16:creationId xmlns:a16="http://schemas.microsoft.com/office/drawing/2014/main" id="{5513452C-BB90-B14A-A506-32A27FAAC369}"/>
                </a:ext>
              </a:extLst>
            </p:cNvPr>
            <p:cNvGrpSpPr/>
            <p:nvPr userDrawn="1"/>
          </p:nvGrpSpPr>
          <p:grpSpPr>
            <a:xfrm>
              <a:off x="10173566" y="3966830"/>
              <a:ext cx="362171" cy="121602"/>
              <a:chOff x="10219286" y="3966830"/>
              <a:chExt cx="362171" cy="121602"/>
            </a:xfrm>
            <a:solidFill>
              <a:srgbClr val="7EB4B4"/>
            </a:solidFill>
          </p:grpSpPr>
          <p:sp>
            <p:nvSpPr>
              <p:cNvPr id="519" name="Freeform 518">
                <a:extLst>
                  <a:ext uri="{FF2B5EF4-FFF2-40B4-BE49-F238E27FC236}">
                    <a16:creationId xmlns:a16="http://schemas.microsoft.com/office/drawing/2014/main" id="{AD80188D-E57E-854E-98F6-470C936A1106}"/>
                  </a:ext>
                </a:extLst>
              </p:cNvPr>
              <p:cNvSpPr/>
              <p:nvPr/>
            </p:nvSpPr>
            <p:spPr>
              <a:xfrm>
                <a:off x="10219286" y="3966830"/>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4"/>
                      <a:pt x="65752" y="117984"/>
                    </a:cubicBezTo>
                    <a:lnTo>
                      <a:pt x="65752" y="117984"/>
                    </a:lnTo>
                    <a:cubicBezTo>
                      <a:pt x="56715" y="123412"/>
                      <a:pt x="44062" y="117984"/>
                      <a:pt x="38640" y="108935"/>
                    </a:cubicBezTo>
                    <a:lnTo>
                      <a:pt x="2491" y="29311"/>
                    </a:lnTo>
                    <a:cubicBezTo>
                      <a:pt x="-2931" y="18453"/>
                      <a:pt x="684" y="7595"/>
                      <a:pt x="11529" y="2166"/>
                    </a:cubicBezTo>
                    <a:close/>
                  </a:path>
                </a:pathLst>
              </a:custGeom>
              <a:grpFill/>
              <a:ln w="18073" cap="flat">
                <a:noFill/>
                <a:prstDash val="solid"/>
                <a:miter/>
              </a:ln>
            </p:spPr>
            <p:txBody>
              <a:bodyPr rtlCol="0" anchor="ctr"/>
              <a:lstStyle/>
              <a:p>
                <a:endParaRPr lang="en-US"/>
              </a:p>
            </p:txBody>
          </p:sp>
          <p:sp>
            <p:nvSpPr>
              <p:cNvPr id="520" name="Freeform 519">
                <a:extLst>
                  <a:ext uri="{FF2B5EF4-FFF2-40B4-BE49-F238E27FC236}">
                    <a16:creationId xmlns:a16="http://schemas.microsoft.com/office/drawing/2014/main" id="{23B013FD-30CA-1048-B2DA-B1C2D363640A}"/>
                  </a:ext>
                </a:extLst>
              </p:cNvPr>
              <p:cNvSpPr/>
              <p:nvPr/>
            </p:nvSpPr>
            <p:spPr>
              <a:xfrm>
                <a:off x="10541694" y="3967186"/>
                <a:ext cx="39763" cy="121246"/>
              </a:xfrm>
              <a:custGeom>
                <a:avLst/>
                <a:gdLst>
                  <a:gd name="connsiteX0" fmla="*/ 39764 w 39763"/>
                  <a:gd name="connsiteY0" fmla="*/ 19906 h 121246"/>
                  <a:gd name="connsiteX1" fmla="*/ 39764 w 39763"/>
                  <a:gd name="connsiteY1" fmla="*/ 101341 h 121246"/>
                  <a:gd name="connsiteX2" fmla="*/ 19882 w 39763"/>
                  <a:gd name="connsiteY2" fmla="*/ 121246 h 121246"/>
                  <a:gd name="connsiteX3" fmla="*/ 19882 w 39763"/>
                  <a:gd name="connsiteY3" fmla="*/ 121246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8"/>
                      <a:pt x="30727" y="121246"/>
                      <a:pt x="19882" y="121246"/>
                    </a:cubicBezTo>
                    <a:lnTo>
                      <a:pt x="19882" y="121246"/>
                    </a:lnTo>
                    <a:cubicBezTo>
                      <a:pt x="9037" y="121246"/>
                      <a:pt x="0" y="112198"/>
                      <a:pt x="0" y="101341"/>
                    </a:cubicBezTo>
                    <a:lnTo>
                      <a:pt x="0" y="19906"/>
                    </a:lnTo>
                    <a:cubicBezTo>
                      <a:pt x="0" y="9048"/>
                      <a:pt x="9037" y="0"/>
                      <a:pt x="19882" y="0"/>
                    </a:cubicBezTo>
                    <a:lnTo>
                      <a:pt x="19882" y="0"/>
                    </a:lnTo>
                    <a:cubicBezTo>
                      <a:pt x="28919" y="0"/>
                      <a:pt x="39764" y="9048"/>
                      <a:pt x="39764" y="19906"/>
                    </a:cubicBezTo>
                    <a:close/>
                  </a:path>
                </a:pathLst>
              </a:custGeom>
              <a:grpFill/>
              <a:ln w="18073" cap="flat">
                <a:noFill/>
                <a:prstDash val="solid"/>
                <a:miter/>
              </a:ln>
            </p:spPr>
            <p:txBody>
              <a:bodyPr rtlCol="0" anchor="ctr"/>
              <a:lstStyle/>
              <a:p>
                <a:endParaRPr lang="en-US"/>
              </a:p>
            </p:txBody>
          </p:sp>
        </p:grpSp>
        <p:sp>
          <p:nvSpPr>
            <p:cNvPr id="82" name="Freeform 81">
              <a:extLst>
                <a:ext uri="{FF2B5EF4-FFF2-40B4-BE49-F238E27FC236}">
                  <a16:creationId xmlns:a16="http://schemas.microsoft.com/office/drawing/2014/main" id="{9E32E0C0-B3AE-CC40-95BA-E03DF327B74A}"/>
                </a:ext>
              </a:extLst>
            </p:cNvPr>
            <p:cNvSpPr/>
            <p:nvPr userDrawn="1"/>
          </p:nvSpPr>
          <p:spPr>
            <a:xfrm>
              <a:off x="6521413" y="4274827"/>
              <a:ext cx="39763" cy="117627"/>
            </a:xfrm>
            <a:custGeom>
              <a:avLst/>
              <a:gdLst>
                <a:gd name="connsiteX0" fmla="*/ 30726 w 39763"/>
                <a:gd name="connsiteY0" fmla="*/ 0 h 117627"/>
                <a:gd name="connsiteX1" fmla="*/ 39764 w 39763"/>
                <a:gd name="connsiteY1" fmla="*/ 16287 h 117627"/>
                <a:gd name="connsiteX2" fmla="*/ 39764 w 39763"/>
                <a:gd name="connsiteY2" fmla="*/ 97721 h 117627"/>
                <a:gd name="connsiteX3" fmla="*/ 19882 w 39763"/>
                <a:gd name="connsiteY3" fmla="*/ 117627 h 117627"/>
                <a:gd name="connsiteX4" fmla="*/ 19882 w 39763"/>
                <a:gd name="connsiteY4" fmla="*/ 117627 h 117627"/>
                <a:gd name="connsiteX5" fmla="*/ 0 w 39763"/>
                <a:gd name="connsiteY5" fmla="*/ 97721 h 117627"/>
                <a:gd name="connsiteX6" fmla="*/ 0 w 39763"/>
                <a:gd name="connsiteY6" fmla="*/ 66957 h 117627"/>
                <a:gd name="connsiteX7" fmla="*/ 30726 w 39763"/>
                <a:gd name="connsiteY7" fmla="*/ 0 h 11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763" h="117627">
                  <a:moveTo>
                    <a:pt x="30726" y="0"/>
                  </a:moveTo>
                  <a:cubicBezTo>
                    <a:pt x="36149" y="3619"/>
                    <a:pt x="39764" y="9048"/>
                    <a:pt x="39764" y="16287"/>
                  </a:cubicBezTo>
                  <a:lnTo>
                    <a:pt x="39764" y="97721"/>
                  </a:lnTo>
                  <a:cubicBezTo>
                    <a:pt x="39764" y="108579"/>
                    <a:pt x="30726" y="117627"/>
                    <a:pt x="19882" y="117627"/>
                  </a:cubicBezTo>
                  <a:lnTo>
                    <a:pt x="19882" y="117627"/>
                  </a:lnTo>
                  <a:cubicBezTo>
                    <a:pt x="9037" y="117627"/>
                    <a:pt x="0" y="108579"/>
                    <a:pt x="0" y="97721"/>
                  </a:cubicBezTo>
                  <a:lnTo>
                    <a:pt x="0" y="66957"/>
                  </a:lnTo>
                  <a:lnTo>
                    <a:pt x="30726" y="0"/>
                  </a:lnTo>
                  <a:close/>
                </a:path>
              </a:pathLst>
            </a:custGeom>
            <a:solidFill>
              <a:srgbClr val="7EB4B4"/>
            </a:solidFill>
            <a:ln w="18073" cap="flat">
              <a:noFill/>
              <a:prstDash val="solid"/>
              <a:miter/>
            </a:ln>
          </p:spPr>
          <p:txBody>
            <a:bodyPr rtlCol="0" anchor="ctr"/>
            <a:lstStyle/>
            <a:p>
              <a:endParaRPr lang="en-US"/>
            </a:p>
          </p:txBody>
        </p:sp>
        <p:grpSp>
          <p:nvGrpSpPr>
            <p:cNvPr id="83" name="Graphic 2472">
              <a:extLst>
                <a:ext uri="{FF2B5EF4-FFF2-40B4-BE49-F238E27FC236}">
                  <a16:creationId xmlns:a16="http://schemas.microsoft.com/office/drawing/2014/main" id="{87277030-0B03-E545-B838-008F94024312}"/>
                </a:ext>
              </a:extLst>
            </p:cNvPr>
            <p:cNvGrpSpPr/>
            <p:nvPr userDrawn="1"/>
          </p:nvGrpSpPr>
          <p:grpSpPr>
            <a:xfrm>
              <a:off x="6841653" y="4270851"/>
              <a:ext cx="379595" cy="120149"/>
              <a:chOff x="6887373" y="4270851"/>
              <a:chExt cx="379595" cy="120149"/>
            </a:xfrm>
            <a:solidFill>
              <a:srgbClr val="7EB4B4"/>
            </a:solidFill>
          </p:grpSpPr>
          <p:sp>
            <p:nvSpPr>
              <p:cNvPr id="517" name="Freeform 516">
                <a:extLst>
                  <a:ext uri="{FF2B5EF4-FFF2-40B4-BE49-F238E27FC236}">
                    <a16:creationId xmlns:a16="http://schemas.microsoft.com/office/drawing/2014/main" id="{013EDA90-3C99-AA4A-8E7F-256E23BBBE06}"/>
                  </a:ext>
                </a:extLst>
              </p:cNvPr>
              <p:cNvSpPr/>
              <p:nvPr/>
            </p:nvSpPr>
            <p:spPr>
              <a:xfrm>
                <a:off x="6887373" y="4270851"/>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3 h 120149"/>
                  <a:gd name="connsiteX5" fmla="*/ 66552 w 77752"/>
                  <a:gd name="connsiteY5" fmla="*/ 117983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grpFill/>
              <a:ln w="18073" cap="flat">
                <a:noFill/>
                <a:prstDash val="solid"/>
                <a:miter/>
              </a:ln>
            </p:spPr>
            <p:txBody>
              <a:bodyPr rtlCol="0" anchor="ctr"/>
              <a:lstStyle/>
              <a:p>
                <a:endParaRPr lang="en-US"/>
              </a:p>
            </p:txBody>
          </p:sp>
          <p:sp>
            <p:nvSpPr>
              <p:cNvPr id="518" name="Freeform 517">
                <a:extLst>
                  <a:ext uri="{FF2B5EF4-FFF2-40B4-BE49-F238E27FC236}">
                    <a16:creationId xmlns:a16="http://schemas.microsoft.com/office/drawing/2014/main" id="{D6F99637-8232-824E-981B-FDB2582AB46B}"/>
                  </a:ext>
                </a:extLst>
              </p:cNvPr>
              <p:cNvSpPr/>
              <p:nvPr/>
            </p:nvSpPr>
            <p:spPr>
              <a:xfrm>
                <a:off x="7190016" y="4270851"/>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3 h 120149"/>
                  <a:gd name="connsiteX5" fmla="*/ 65752 w 76952"/>
                  <a:gd name="connsiteY5" fmla="*/ 117983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3"/>
                    </a:cubicBezTo>
                    <a:lnTo>
                      <a:pt x="65752" y="117983"/>
                    </a:lnTo>
                    <a:cubicBezTo>
                      <a:pt x="56714" y="123413"/>
                      <a:pt x="44062" y="117983"/>
                      <a:pt x="38640" y="108935"/>
                    </a:cubicBezTo>
                    <a:lnTo>
                      <a:pt x="2491" y="29311"/>
                    </a:lnTo>
                    <a:cubicBezTo>
                      <a:pt x="-2931" y="18453"/>
                      <a:pt x="684" y="7595"/>
                      <a:pt x="11528" y="2166"/>
                    </a:cubicBezTo>
                    <a:close/>
                  </a:path>
                </a:pathLst>
              </a:custGeom>
              <a:grpFill/>
              <a:ln w="18073" cap="flat">
                <a:noFill/>
                <a:prstDash val="solid"/>
                <a:miter/>
              </a:ln>
            </p:spPr>
            <p:txBody>
              <a:bodyPr rtlCol="0" anchor="ctr"/>
              <a:lstStyle/>
              <a:p>
                <a:endParaRPr lang="en-US"/>
              </a:p>
            </p:txBody>
          </p:sp>
        </p:grpSp>
        <p:grpSp>
          <p:nvGrpSpPr>
            <p:cNvPr id="84" name="Graphic 2472">
              <a:extLst>
                <a:ext uri="{FF2B5EF4-FFF2-40B4-BE49-F238E27FC236}">
                  <a16:creationId xmlns:a16="http://schemas.microsoft.com/office/drawing/2014/main" id="{B607B17B-B70F-A54B-AEE9-6D3ABA0CBEBE}"/>
                </a:ext>
              </a:extLst>
            </p:cNvPr>
            <p:cNvGrpSpPr/>
            <p:nvPr userDrawn="1"/>
          </p:nvGrpSpPr>
          <p:grpSpPr>
            <a:xfrm>
              <a:off x="6520730" y="4574872"/>
              <a:ext cx="398676" cy="120149"/>
              <a:chOff x="6566450" y="4574872"/>
              <a:chExt cx="398676" cy="120149"/>
            </a:xfrm>
            <a:solidFill>
              <a:srgbClr val="7EB4B4"/>
            </a:solidFill>
          </p:grpSpPr>
          <p:sp>
            <p:nvSpPr>
              <p:cNvPr id="515" name="Freeform 514">
                <a:extLst>
                  <a:ext uri="{FF2B5EF4-FFF2-40B4-BE49-F238E27FC236}">
                    <a16:creationId xmlns:a16="http://schemas.microsoft.com/office/drawing/2014/main" id="{26CAC236-0ABE-9549-94E5-0483740477E1}"/>
                  </a:ext>
                </a:extLst>
              </p:cNvPr>
              <p:cNvSpPr/>
              <p:nvPr/>
            </p:nvSpPr>
            <p:spPr>
              <a:xfrm>
                <a:off x="6566450" y="4574872"/>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6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6"/>
                    </a:cubicBezTo>
                    <a:lnTo>
                      <a:pt x="2491" y="29311"/>
                    </a:lnTo>
                    <a:cubicBezTo>
                      <a:pt x="-2931" y="16643"/>
                      <a:pt x="684" y="5785"/>
                      <a:pt x="11528" y="2166"/>
                    </a:cubicBezTo>
                    <a:close/>
                  </a:path>
                </a:pathLst>
              </a:custGeom>
              <a:grpFill/>
              <a:ln w="18073" cap="flat">
                <a:noFill/>
                <a:prstDash val="solid"/>
                <a:miter/>
              </a:ln>
            </p:spPr>
            <p:txBody>
              <a:bodyPr rtlCol="0" anchor="ctr"/>
              <a:lstStyle/>
              <a:p>
                <a:endParaRPr lang="en-US"/>
              </a:p>
            </p:txBody>
          </p:sp>
          <p:sp>
            <p:nvSpPr>
              <p:cNvPr id="516" name="Freeform 515">
                <a:extLst>
                  <a:ext uri="{FF2B5EF4-FFF2-40B4-BE49-F238E27FC236}">
                    <a16:creationId xmlns:a16="http://schemas.microsoft.com/office/drawing/2014/main" id="{B7409C9C-EDC1-4C40-ABE6-889E442DE4C1}"/>
                  </a:ext>
                </a:extLst>
              </p:cNvPr>
              <p:cNvSpPr/>
              <p:nvPr/>
            </p:nvSpPr>
            <p:spPr>
              <a:xfrm>
                <a:off x="6887373" y="4574872"/>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6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6643"/>
                      <a:pt x="1484" y="5785"/>
                      <a:pt x="12329" y="2166"/>
                    </a:cubicBezTo>
                    <a:close/>
                  </a:path>
                </a:pathLst>
              </a:custGeom>
              <a:grpFill/>
              <a:ln w="18073" cap="flat">
                <a:noFill/>
                <a:prstDash val="solid"/>
                <a:miter/>
              </a:ln>
            </p:spPr>
            <p:txBody>
              <a:bodyPr rtlCol="0" anchor="ctr"/>
              <a:lstStyle/>
              <a:p>
                <a:endParaRPr lang="en-US"/>
              </a:p>
            </p:txBody>
          </p:sp>
        </p:grpSp>
        <p:grpSp>
          <p:nvGrpSpPr>
            <p:cNvPr id="85" name="Graphic 2472">
              <a:extLst>
                <a:ext uri="{FF2B5EF4-FFF2-40B4-BE49-F238E27FC236}">
                  <a16:creationId xmlns:a16="http://schemas.microsoft.com/office/drawing/2014/main" id="{200D133C-BC57-CF44-9739-D3BACD0F9F0C}"/>
                </a:ext>
              </a:extLst>
            </p:cNvPr>
            <p:cNvGrpSpPr/>
            <p:nvPr userDrawn="1"/>
          </p:nvGrpSpPr>
          <p:grpSpPr>
            <a:xfrm>
              <a:off x="6538804" y="4575030"/>
              <a:ext cx="682444" cy="423656"/>
              <a:chOff x="6584524" y="4575030"/>
              <a:chExt cx="682444" cy="423656"/>
            </a:xfrm>
            <a:solidFill>
              <a:srgbClr val="7EB4B4"/>
            </a:solidFill>
          </p:grpSpPr>
          <p:sp>
            <p:nvSpPr>
              <p:cNvPr id="511" name="Freeform 510">
                <a:extLst>
                  <a:ext uri="{FF2B5EF4-FFF2-40B4-BE49-F238E27FC236}">
                    <a16:creationId xmlns:a16="http://schemas.microsoft.com/office/drawing/2014/main" id="{8727EE6A-4121-5E42-B333-C75ED72C7181}"/>
                  </a:ext>
                </a:extLst>
              </p:cNvPr>
              <p:cNvSpPr/>
              <p:nvPr/>
            </p:nvSpPr>
            <p:spPr>
              <a:xfrm>
                <a:off x="6584524" y="4877084"/>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3 h 120149"/>
                  <a:gd name="connsiteX5" fmla="*/ 65752 w 76952"/>
                  <a:gd name="connsiteY5" fmla="*/ 117983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3"/>
                    </a:cubicBezTo>
                    <a:lnTo>
                      <a:pt x="65752" y="117983"/>
                    </a:lnTo>
                    <a:cubicBezTo>
                      <a:pt x="56714" y="123413"/>
                      <a:pt x="44062" y="117983"/>
                      <a:pt x="38640" y="108935"/>
                    </a:cubicBezTo>
                    <a:lnTo>
                      <a:pt x="2491" y="29311"/>
                    </a:lnTo>
                    <a:cubicBezTo>
                      <a:pt x="-2931" y="18453"/>
                      <a:pt x="684" y="7595"/>
                      <a:pt x="11528" y="2166"/>
                    </a:cubicBezTo>
                    <a:close/>
                  </a:path>
                </a:pathLst>
              </a:custGeom>
              <a:grpFill/>
              <a:ln w="18073" cap="flat">
                <a:noFill/>
                <a:prstDash val="solid"/>
                <a:miter/>
              </a:ln>
            </p:spPr>
            <p:txBody>
              <a:bodyPr rtlCol="0" anchor="ctr"/>
              <a:lstStyle/>
              <a:p>
                <a:endParaRPr lang="en-US"/>
              </a:p>
            </p:txBody>
          </p:sp>
          <p:sp>
            <p:nvSpPr>
              <p:cNvPr id="512" name="Freeform 511">
                <a:extLst>
                  <a:ext uri="{FF2B5EF4-FFF2-40B4-BE49-F238E27FC236}">
                    <a16:creationId xmlns:a16="http://schemas.microsoft.com/office/drawing/2014/main" id="{2102FBB7-F631-254E-BBDA-73ACD3FBADE9}"/>
                  </a:ext>
                </a:extLst>
              </p:cNvPr>
              <p:cNvSpPr/>
              <p:nvPr/>
            </p:nvSpPr>
            <p:spPr>
              <a:xfrm>
                <a:off x="7208775" y="4575030"/>
                <a:ext cx="39763" cy="121445"/>
              </a:xfrm>
              <a:custGeom>
                <a:avLst/>
                <a:gdLst>
                  <a:gd name="connsiteX0" fmla="*/ 39764 w 39763"/>
                  <a:gd name="connsiteY0" fmla="*/ 20105 h 121445"/>
                  <a:gd name="connsiteX1" fmla="*/ 39764 w 39763"/>
                  <a:gd name="connsiteY1" fmla="*/ 101539 h 121445"/>
                  <a:gd name="connsiteX2" fmla="*/ 19882 w 39763"/>
                  <a:gd name="connsiteY2" fmla="*/ 121445 h 121445"/>
                  <a:gd name="connsiteX3" fmla="*/ 19882 w 39763"/>
                  <a:gd name="connsiteY3" fmla="*/ 121445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6" y="121445"/>
                      <a:pt x="19882" y="121445"/>
                    </a:cubicBezTo>
                    <a:lnTo>
                      <a:pt x="19882" y="121445"/>
                    </a:lnTo>
                    <a:cubicBezTo>
                      <a:pt x="9037" y="121445"/>
                      <a:pt x="0" y="112397"/>
                      <a:pt x="0" y="101539"/>
                    </a:cubicBezTo>
                    <a:lnTo>
                      <a:pt x="0" y="20105"/>
                    </a:lnTo>
                    <a:cubicBezTo>
                      <a:pt x="0" y="9247"/>
                      <a:pt x="9037" y="199"/>
                      <a:pt x="19882" y="199"/>
                    </a:cubicBezTo>
                    <a:lnTo>
                      <a:pt x="19882" y="199"/>
                    </a:lnTo>
                    <a:cubicBezTo>
                      <a:pt x="30726" y="-1611"/>
                      <a:pt x="39764" y="9247"/>
                      <a:pt x="39764" y="20105"/>
                    </a:cubicBezTo>
                    <a:close/>
                  </a:path>
                </a:pathLst>
              </a:custGeom>
              <a:grpFill/>
              <a:ln w="18073" cap="flat">
                <a:noFill/>
                <a:prstDash val="solid"/>
                <a:miter/>
              </a:ln>
            </p:spPr>
            <p:txBody>
              <a:bodyPr rtlCol="0" anchor="ctr"/>
              <a:lstStyle/>
              <a:p>
                <a:endParaRPr lang="en-US"/>
              </a:p>
            </p:txBody>
          </p:sp>
          <p:sp>
            <p:nvSpPr>
              <p:cNvPr id="513" name="Freeform 512">
                <a:extLst>
                  <a:ext uri="{FF2B5EF4-FFF2-40B4-BE49-F238E27FC236}">
                    <a16:creationId xmlns:a16="http://schemas.microsoft.com/office/drawing/2014/main" id="{158281E8-F7B9-6D48-B4C4-040759067CDE}"/>
                  </a:ext>
                </a:extLst>
              </p:cNvPr>
              <p:cNvSpPr/>
              <p:nvPr/>
            </p:nvSpPr>
            <p:spPr>
              <a:xfrm>
                <a:off x="6905125" y="4877440"/>
                <a:ext cx="39763" cy="121246"/>
              </a:xfrm>
              <a:custGeom>
                <a:avLst/>
                <a:gdLst>
                  <a:gd name="connsiteX0" fmla="*/ 39764 w 39763"/>
                  <a:gd name="connsiteY0" fmla="*/ 19906 h 121246"/>
                  <a:gd name="connsiteX1" fmla="*/ 39764 w 39763"/>
                  <a:gd name="connsiteY1" fmla="*/ 101341 h 121246"/>
                  <a:gd name="connsiteX2" fmla="*/ 19882 w 39763"/>
                  <a:gd name="connsiteY2" fmla="*/ 121247 h 121246"/>
                  <a:gd name="connsiteX3" fmla="*/ 19882 w 39763"/>
                  <a:gd name="connsiteY3" fmla="*/ 121247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9"/>
                      <a:pt x="30727" y="121247"/>
                      <a:pt x="19882" y="121247"/>
                    </a:cubicBezTo>
                    <a:lnTo>
                      <a:pt x="19882" y="121247"/>
                    </a:lnTo>
                    <a:cubicBezTo>
                      <a:pt x="9037" y="121247"/>
                      <a:pt x="0" y="112199"/>
                      <a:pt x="0" y="101341"/>
                    </a:cubicBezTo>
                    <a:lnTo>
                      <a:pt x="0" y="19906"/>
                    </a:lnTo>
                    <a:cubicBezTo>
                      <a:pt x="0" y="9048"/>
                      <a:pt x="9037" y="0"/>
                      <a:pt x="19882" y="0"/>
                    </a:cubicBezTo>
                    <a:lnTo>
                      <a:pt x="19882" y="0"/>
                    </a:lnTo>
                    <a:cubicBezTo>
                      <a:pt x="30727" y="0"/>
                      <a:pt x="39764" y="9048"/>
                      <a:pt x="39764" y="19906"/>
                    </a:cubicBezTo>
                    <a:close/>
                  </a:path>
                </a:pathLst>
              </a:custGeom>
              <a:grpFill/>
              <a:ln w="18073" cap="flat">
                <a:noFill/>
                <a:prstDash val="solid"/>
                <a:miter/>
              </a:ln>
            </p:spPr>
            <p:txBody>
              <a:bodyPr rtlCol="0" anchor="ctr"/>
              <a:lstStyle/>
              <a:p>
                <a:endParaRPr lang="en-US"/>
              </a:p>
            </p:txBody>
          </p:sp>
          <p:sp>
            <p:nvSpPr>
              <p:cNvPr id="514" name="Freeform 513">
                <a:extLst>
                  <a:ext uri="{FF2B5EF4-FFF2-40B4-BE49-F238E27FC236}">
                    <a16:creationId xmlns:a16="http://schemas.microsoft.com/office/drawing/2014/main" id="{A2F060A5-82AF-564E-851F-977479C36FD7}"/>
                  </a:ext>
                </a:extLst>
              </p:cNvPr>
              <p:cNvSpPr/>
              <p:nvPr/>
            </p:nvSpPr>
            <p:spPr>
              <a:xfrm>
                <a:off x="7190016" y="4877084"/>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3 h 120149"/>
                  <a:gd name="connsiteX5" fmla="*/ 65752 w 76952"/>
                  <a:gd name="connsiteY5" fmla="*/ 117983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3"/>
                    </a:cubicBezTo>
                    <a:lnTo>
                      <a:pt x="65752" y="117983"/>
                    </a:lnTo>
                    <a:cubicBezTo>
                      <a:pt x="56714" y="123413"/>
                      <a:pt x="44062" y="117983"/>
                      <a:pt x="38640" y="108935"/>
                    </a:cubicBezTo>
                    <a:lnTo>
                      <a:pt x="2491" y="29311"/>
                    </a:lnTo>
                    <a:cubicBezTo>
                      <a:pt x="-2931" y="18453"/>
                      <a:pt x="684" y="7595"/>
                      <a:pt x="11528" y="2166"/>
                    </a:cubicBezTo>
                    <a:close/>
                  </a:path>
                </a:pathLst>
              </a:custGeom>
              <a:grpFill/>
              <a:ln w="18073" cap="flat">
                <a:noFill/>
                <a:prstDash val="solid"/>
                <a:miter/>
              </a:ln>
            </p:spPr>
            <p:txBody>
              <a:bodyPr rtlCol="0" anchor="ctr"/>
              <a:lstStyle/>
              <a:p>
                <a:endParaRPr lang="en-US"/>
              </a:p>
            </p:txBody>
          </p:sp>
        </p:grpSp>
        <p:sp>
          <p:nvSpPr>
            <p:cNvPr id="86" name="Freeform 85">
              <a:extLst>
                <a:ext uri="{FF2B5EF4-FFF2-40B4-BE49-F238E27FC236}">
                  <a16:creationId xmlns:a16="http://schemas.microsoft.com/office/drawing/2014/main" id="{37806728-4DCF-0D4C-8028-E664231196ED}"/>
                </a:ext>
              </a:extLst>
            </p:cNvPr>
            <p:cNvSpPr/>
            <p:nvPr userDrawn="1"/>
          </p:nvSpPr>
          <p:spPr>
            <a:xfrm>
              <a:off x="7466705" y="4271207"/>
              <a:ext cx="39763" cy="121246"/>
            </a:xfrm>
            <a:custGeom>
              <a:avLst/>
              <a:gdLst>
                <a:gd name="connsiteX0" fmla="*/ 39764 w 39763"/>
                <a:gd name="connsiteY0" fmla="*/ 19906 h 121246"/>
                <a:gd name="connsiteX1" fmla="*/ 39764 w 39763"/>
                <a:gd name="connsiteY1" fmla="*/ 101341 h 121246"/>
                <a:gd name="connsiteX2" fmla="*/ 19882 w 39763"/>
                <a:gd name="connsiteY2" fmla="*/ 121247 h 121246"/>
                <a:gd name="connsiteX3" fmla="*/ 19882 w 39763"/>
                <a:gd name="connsiteY3" fmla="*/ 121247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9"/>
                    <a:pt x="30726" y="121247"/>
                    <a:pt x="19882" y="121247"/>
                  </a:cubicBezTo>
                  <a:lnTo>
                    <a:pt x="19882" y="121247"/>
                  </a:lnTo>
                  <a:cubicBezTo>
                    <a:pt x="9037" y="121247"/>
                    <a:pt x="0" y="112199"/>
                    <a:pt x="0" y="101341"/>
                  </a:cubicBezTo>
                  <a:lnTo>
                    <a:pt x="0" y="19906"/>
                  </a:lnTo>
                  <a:cubicBezTo>
                    <a:pt x="0" y="9048"/>
                    <a:pt x="9037" y="0"/>
                    <a:pt x="19882" y="0"/>
                  </a:cubicBezTo>
                  <a:lnTo>
                    <a:pt x="19882" y="0"/>
                  </a:lnTo>
                  <a:cubicBezTo>
                    <a:pt x="28919" y="0"/>
                    <a:pt x="39764" y="9048"/>
                    <a:pt x="39764" y="19906"/>
                  </a:cubicBezTo>
                  <a:close/>
                </a:path>
              </a:pathLst>
            </a:custGeom>
            <a:solidFill>
              <a:srgbClr val="7EB4B4"/>
            </a:solidFill>
            <a:ln w="18073" cap="flat">
              <a:noFill/>
              <a:prstDash val="solid"/>
              <a:miter/>
            </a:ln>
          </p:spPr>
          <p:txBody>
            <a:bodyPr rtlCol="0" anchor="ctr"/>
            <a:lstStyle/>
            <a:p>
              <a:endParaRPr lang="en-US"/>
            </a:p>
          </p:txBody>
        </p:sp>
        <p:grpSp>
          <p:nvGrpSpPr>
            <p:cNvPr id="87" name="Graphic 2472">
              <a:extLst>
                <a:ext uri="{FF2B5EF4-FFF2-40B4-BE49-F238E27FC236}">
                  <a16:creationId xmlns:a16="http://schemas.microsoft.com/office/drawing/2014/main" id="{3378A9C5-1296-BB41-A57D-97AFEA19A95C}"/>
                </a:ext>
              </a:extLst>
            </p:cNvPr>
            <p:cNvGrpSpPr/>
            <p:nvPr userDrawn="1"/>
          </p:nvGrpSpPr>
          <p:grpSpPr>
            <a:xfrm>
              <a:off x="7750796" y="4270851"/>
              <a:ext cx="379595" cy="120149"/>
              <a:chOff x="7796516" y="4270851"/>
              <a:chExt cx="379595" cy="120149"/>
            </a:xfrm>
            <a:solidFill>
              <a:srgbClr val="7EB4B4"/>
            </a:solidFill>
          </p:grpSpPr>
          <p:sp>
            <p:nvSpPr>
              <p:cNvPr id="509" name="Freeform 508">
                <a:extLst>
                  <a:ext uri="{FF2B5EF4-FFF2-40B4-BE49-F238E27FC236}">
                    <a16:creationId xmlns:a16="http://schemas.microsoft.com/office/drawing/2014/main" id="{886E93FA-6632-4D48-B6D9-E147972088E9}"/>
                  </a:ext>
                </a:extLst>
              </p:cNvPr>
              <p:cNvSpPr/>
              <p:nvPr/>
            </p:nvSpPr>
            <p:spPr>
              <a:xfrm>
                <a:off x="7796516" y="4270851"/>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3 h 120149"/>
                  <a:gd name="connsiteX5" fmla="*/ 66552 w 77752"/>
                  <a:gd name="connsiteY5" fmla="*/ 117983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grpFill/>
              <a:ln w="18073" cap="flat">
                <a:noFill/>
                <a:prstDash val="solid"/>
                <a:miter/>
              </a:ln>
            </p:spPr>
            <p:txBody>
              <a:bodyPr rtlCol="0" anchor="ctr"/>
              <a:lstStyle/>
              <a:p>
                <a:endParaRPr lang="en-US"/>
              </a:p>
            </p:txBody>
          </p:sp>
          <p:sp>
            <p:nvSpPr>
              <p:cNvPr id="510" name="Freeform 509">
                <a:extLst>
                  <a:ext uri="{FF2B5EF4-FFF2-40B4-BE49-F238E27FC236}">
                    <a16:creationId xmlns:a16="http://schemas.microsoft.com/office/drawing/2014/main" id="{A219FE1F-DBCC-FE4E-8AF0-21357D11A831}"/>
                  </a:ext>
                </a:extLst>
              </p:cNvPr>
              <p:cNvSpPr/>
              <p:nvPr/>
            </p:nvSpPr>
            <p:spPr>
              <a:xfrm>
                <a:off x="8099159" y="4270851"/>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3 h 120149"/>
                  <a:gd name="connsiteX5" fmla="*/ 65752 w 76952"/>
                  <a:gd name="connsiteY5" fmla="*/ 117983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3"/>
                    </a:cubicBezTo>
                    <a:lnTo>
                      <a:pt x="65752" y="117983"/>
                    </a:lnTo>
                    <a:cubicBezTo>
                      <a:pt x="56714" y="123413"/>
                      <a:pt x="44062" y="117983"/>
                      <a:pt x="38640" y="108935"/>
                    </a:cubicBezTo>
                    <a:lnTo>
                      <a:pt x="2491" y="29311"/>
                    </a:lnTo>
                    <a:cubicBezTo>
                      <a:pt x="-2931" y="18453"/>
                      <a:pt x="684" y="7595"/>
                      <a:pt x="11528" y="2166"/>
                    </a:cubicBezTo>
                    <a:close/>
                  </a:path>
                </a:pathLst>
              </a:custGeom>
              <a:grpFill/>
              <a:ln w="18073" cap="flat">
                <a:noFill/>
                <a:prstDash val="solid"/>
                <a:miter/>
              </a:ln>
            </p:spPr>
            <p:txBody>
              <a:bodyPr rtlCol="0" anchor="ctr"/>
              <a:lstStyle/>
              <a:p>
                <a:endParaRPr lang="en-US"/>
              </a:p>
            </p:txBody>
          </p:sp>
        </p:grpSp>
        <p:grpSp>
          <p:nvGrpSpPr>
            <p:cNvPr id="88" name="Graphic 2472">
              <a:extLst>
                <a:ext uri="{FF2B5EF4-FFF2-40B4-BE49-F238E27FC236}">
                  <a16:creationId xmlns:a16="http://schemas.microsoft.com/office/drawing/2014/main" id="{F9CC55C7-7C03-9348-B8D9-D4AD770C1E6C}"/>
                </a:ext>
              </a:extLst>
            </p:cNvPr>
            <p:cNvGrpSpPr/>
            <p:nvPr userDrawn="1"/>
          </p:nvGrpSpPr>
          <p:grpSpPr>
            <a:xfrm>
              <a:off x="7447146" y="4574872"/>
              <a:ext cx="381402" cy="120149"/>
              <a:chOff x="7492866" y="4574872"/>
              <a:chExt cx="381402" cy="120149"/>
            </a:xfrm>
            <a:solidFill>
              <a:srgbClr val="7EB4B4"/>
            </a:solidFill>
          </p:grpSpPr>
          <p:sp>
            <p:nvSpPr>
              <p:cNvPr id="507" name="Freeform 506">
                <a:extLst>
                  <a:ext uri="{FF2B5EF4-FFF2-40B4-BE49-F238E27FC236}">
                    <a16:creationId xmlns:a16="http://schemas.microsoft.com/office/drawing/2014/main" id="{6458B3EC-6620-D244-BE44-1982C61639B8}"/>
                  </a:ext>
                </a:extLst>
              </p:cNvPr>
              <p:cNvSpPr/>
              <p:nvPr/>
            </p:nvSpPr>
            <p:spPr>
              <a:xfrm>
                <a:off x="7492866" y="4574872"/>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4 h 120149"/>
                  <a:gd name="connsiteX5" fmla="*/ 66552 w 77753"/>
                  <a:gd name="connsiteY5" fmla="*/ 117984 h 120149"/>
                  <a:gd name="connsiteX6" fmla="*/ 39441 w 77753"/>
                  <a:gd name="connsiteY6" fmla="*/ 108936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6643"/>
                      <a:pt x="1484" y="5785"/>
                      <a:pt x="12329" y="2166"/>
                    </a:cubicBezTo>
                    <a:close/>
                  </a:path>
                </a:pathLst>
              </a:custGeom>
              <a:grpFill/>
              <a:ln w="18073" cap="flat">
                <a:noFill/>
                <a:prstDash val="solid"/>
                <a:miter/>
              </a:ln>
            </p:spPr>
            <p:txBody>
              <a:bodyPr rtlCol="0" anchor="ctr"/>
              <a:lstStyle/>
              <a:p>
                <a:endParaRPr lang="en-US"/>
              </a:p>
            </p:txBody>
          </p:sp>
          <p:sp>
            <p:nvSpPr>
              <p:cNvPr id="508" name="Freeform 507">
                <a:extLst>
                  <a:ext uri="{FF2B5EF4-FFF2-40B4-BE49-F238E27FC236}">
                    <a16:creationId xmlns:a16="http://schemas.microsoft.com/office/drawing/2014/main" id="{A29152E4-4FD3-5D46-90A1-36C9468E8683}"/>
                  </a:ext>
                </a:extLst>
              </p:cNvPr>
              <p:cNvSpPr/>
              <p:nvPr/>
            </p:nvSpPr>
            <p:spPr>
              <a:xfrm>
                <a:off x="7796516" y="4574872"/>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6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6643"/>
                      <a:pt x="1484" y="5785"/>
                      <a:pt x="12329" y="2166"/>
                    </a:cubicBezTo>
                    <a:close/>
                  </a:path>
                </a:pathLst>
              </a:custGeom>
              <a:grpFill/>
              <a:ln w="18073" cap="flat">
                <a:noFill/>
                <a:prstDash val="solid"/>
                <a:miter/>
              </a:ln>
            </p:spPr>
            <p:txBody>
              <a:bodyPr rtlCol="0" anchor="ctr"/>
              <a:lstStyle/>
              <a:p>
                <a:endParaRPr lang="en-US"/>
              </a:p>
            </p:txBody>
          </p:sp>
        </p:grpSp>
        <p:grpSp>
          <p:nvGrpSpPr>
            <p:cNvPr id="89" name="Graphic 2472">
              <a:extLst>
                <a:ext uri="{FF2B5EF4-FFF2-40B4-BE49-F238E27FC236}">
                  <a16:creationId xmlns:a16="http://schemas.microsoft.com/office/drawing/2014/main" id="{C2EBFE39-2F08-4D4F-9292-8068D7A2D39E}"/>
                </a:ext>
              </a:extLst>
            </p:cNvPr>
            <p:cNvGrpSpPr/>
            <p:nvPr userDrawn="1"/>
          </p:nvGrpSpPr>
          <p:grpSpPr>
            <a:xfrm>
              <a:off x="7447146" y="4575030"/>
              <a:ext cx="683245" cy="423656"/>
              <a:chOff x="7492866" y="4575030"/>
              <a:chExt cx="683245" cy="423656"/>
            </a:xfrm>
            <a:solidFill>
              <a:srgbClr val="7EB4B4"/>
            </a:solidFill>
          </p:grpSpPr>
          <p:sp>
            <p:nvSpPr>
              <p:cNvPr id="503" name="Freeform 502">
                <a:extLst>
                  <a:ext uri="{FF2B5EF4-FFF2-40B4-BE49-F238E27FC236}">
                    <a16:creationId xmlns:a16="http://schemas.microsoft.com/office/drawing/2014/main" id="{D2899B19-B25E-584D-8984-A76214EB692F}"/>
                  </a:ext>
                </a:extLst>
              </p:cNvPr>
              <p:cNvSpPr/>
              <p:nvPr/>
            </p:nvSpPr>
            <p:spPr>
              <a:xfrm>
                <a:off x="7492866" y="4877084"/>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3 h 120149"/>
                  <a:gd name="connsiteX5" fmla="*/ 66552 w 77753"/>
                  <a:gd name="connsiteY5" fmla="*/ 117983 h 120149"/>
                  <a:gd name="connsiteX6" fmla="*/ 39441 w 77753"/>
                  <a:gd name="connsiteY6" fmla="*/ 108935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8"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grpFill/>
              <a:ln w="18073" cap="flat">
                <a:noFill/>
                <a:prstDash val="solid"/>
                <a:miter/>
              </a:ln>
            </p:spPr>
            <p:txBody>
              <a:bodyPr rtlCol="0" anchor="ctr"/>
              <a:lstStyle/>
              <a:p>
                <a:endParaRPr lang="en-US"/>
              </a:p>
            </p:txBody>
          </p:sp>
          <p:sp>
            <p:nvSpPr>
              <p:cNvPr id="504" name="Freeform 503">
                <a:extLst>
                  <a:ext uri="{FF2B5EF4-FFF2-40B4-BE49-F238E27FC236}">
                    <a16:creationId xmlns:a16="http://schemas.microsoft.com/office/drawing/2014/main" id="{F9E0AEA2-74A1-7340-9A58-4BDE35617C75}"/>
                  </a:ext>
                </a:extLst>
              </p:cNvPr>
              <p:cNvSpPr/>
              <p:nvPr/>
            </p:nvSpPr>
            <p:spPr>
              <a:xfrm>
                <a:off x="8117917" y="4575030"/>
                <a:ext cx="39763" cy="121445"/>
              </a:xfrm>
              <a:custGeom>
                <a:avLst/>
                <a:gdLst>
                  <a:gd name="connsiteX0" fmla="*/ 39764 w 39763"/>
                  <a:gd name="connsiteY0" fmla="*/ 20105 h 121445"/>
                  <a:gd name="connsiteX1" fmla="*/ 39764 w 39763"/>
                  <a:gd name="connsiteY1" fmla="*/ 101539 h 121445"/>
                  <a:gd name="connsiteX2" fmla="*/ 19882 w 39763"/>
                  <a:gd name="connsiteY2" fmla="*/ 121445 h 121445"/>
                  <a:gd name="connsiteX3" fmla="*/ 19882 w 39763"/>
                  <a:gd name="connsiteY3" fmla="*/ 121445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6" y="121445"/>
                      <a:pt x="19882" y="121445"/>
                    </a:cubicBezTo>
                    <a:lnTo>
                      <a:pt x="19882" y="121445"/>
                    </a:lnTo>
                    <a:cubicBezTo>
                      <a:pt x="9037" y="121445"/>
                      <a:pt x="0" y="112397"/>
                      <a:pt x="0" y="101539"/>
                    </a:cubicBezTo>
                    <a:lnTo>
                      <a:pt x="0" y="20105"/>
                    </a:lnTo>
                    <a:cubicBezTo>
                      <a:pt x="0" y="9247"/>
                      <a:pt x="9037" y="199"/>
                      <a:pt x="19882" y="199"/>
                    </a:cubicBezTo>
                    <a:lnTo>
                      <a:pt x="19882" y="199"/>
                    </a:lnTo>
                    <a:cubicBezTo>
                      <a:pt x="28919" y="-1611"/>
                      <a:pt x="39764" y="9247"/>
                      <a:pt x="39764" y="20105"/>
                    </a:cubicBezTo>
                    <a:close/>
                  </a:path>
                </a:pathLst>
              </a:custGeom>
              <a:grpFill/>
              <a:ln w="18073" cap="flat">
                <a:noFill/>
                <a:prstDash val="solid"/>
                <a:miter/>
              </a:ln>
            </p:spPr>
            <p:txBody>
              <a:bodyPr rtlCol="0" anchor="ctr"/>
              <a:lstStyle/>
              <a:p>
                <a:endParaRPr lang="en-US"/>
              </a:p>
            </p:txBody>
          </p:sp>
          <p:sp>
            <p:nvSpPr>
              <p:cNvPr id="505" name="Freeform 504">
                <a:extLst>
                  <a:ext uri="{FF2B5EF4-FFF2-40B4-BE49-F238E27FC236}">
                    <a16:creationId xmlns:a16="http://schemas.microsoft.com/office/drawing/2014/main" id="{05B20C39-C239-F24B-B5B4-16A642A0CC6E}"/>
                  </a:ext>
                </a:extLst>
              </p:cNvPr>
              <p:cNvSpPr/>
              <p:nvPr/>
            </p:nvSpPr>
            <p:spPr>
              <a:xfrm>
                <a:off x="7814267" y="4877440"/>
                <a:ext cx="39763" cy="121246"/>
              </a:xfrm>
              <a:custGeom>
                <a:avLst/>
                <a:gdLst>
                  <a:gd name="connsiteX0" fmla="*/ 39764 w 39763"/>
                  <a:gd name="connsiteY0" fmla="*/ 19906 h 121246"/>
                  <a:gd name="connsiteX1" fmla="*/ 39764 w 39763"/>
                  <a:gd name="connsiteY1" fmla="*/ 101341 h 121246"/>
                  <a:gd name="connsiteX2" fmla="*/ 19882 w 39763"/>
                  <a:gd name="connsiteY2" fmla="*/ 121247 h 121246"/>
                  <a:gd name="connsiteX3" fmla="*/ 19882 w 39763"/>
                  <a:gd name="connsiteY3" fmla="*/ 121247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9"/>
                      <a:pt x="30727" y="121247"/>
                      <a:pt x="19882" y="121247"/>
                    </a:cubicBezTo>
                    <a:lnTo>
                      <a:pt x="19882" y="121247"/>
                    </a:lnTo>
                    <a:cubicBezTo>
                      <a:pt x="9037" y="121247"/>
                      <a:pt x="0" y="112199"/>
                      <a:pt x="0" y="101341"/>
                    </a:cubicBezTo>
                    <a:lnTo>
                      <a:pt x="0" y="19906"/>
                    </a:lnTo>
                    <a:cubicBezTo>
                      <a:pt x="0" y="9048"/>
                      <a:pt x="9037" y="0"/>
                      <a:pt x="19882" y="0"/>
                    </a:cubicBezTo>
                    <a:lnTo>
                      <a:pt x="19882" y="0"/>
                    </a:lnTo>
                    <a:cubicBezTo>
                      <a:pt x="30727" y="0"/>
                      <a:pt x="39764" y="9048"/>
                      <a:pt x="39764" y="19906"/>
                    </a:cubicBezTo>
                    <a:close/>
                  </a:path>
                </a:pathLst>
              </a:custGeom>
              <a:grpFill/>
              <a:ln w="18073" cap="flat">
                <a:noFill/>
                <a:prstDash val="solid"/>
                <a:miter/>
              </a:ln>
            </p:spPr>
            <p:txBody>
              <a:bodyPr rtlCol="0" anchor="ctr"/>
              <a:lstStyle/>
              <a:p>
                <a:endParaRPr lang="en-US"/>
              </a:p>
            </p:txBody>
          </p:sp>
          <p:sp>
            <p:nvSpPr>
              <p:cNvPr id="506" name="Freeform 505">
                <a:extLst>
                  <a:ext uri="{FF2B5EF4-FFF2-40B4-BE49-F238E27FC236}">
                    <a16:creationId xmlns:a16="http://schemas.microsoft.com/office/drawing/2014/main" id="{D8B71717-9DF1-874F-9A4A-AE1466618536}"/>
                  </a:ext>
                </a:extLst>
              </p:cNvPr>
              <p:cNvSpPr/>
              <p:nvPr/>
            </p:nvSpPr>
            <p:spPr>
              <a:xfrm>
                <a:off x="8099159" y="4877084"/>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3 h 120149"/>
                  <a:gd name="connsiteX5" fmla="*/ 65752 w 76952"/>
                  <a:gd name="connsiteY5" fmla="*/ 117983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3"/>
                    </a:cubicBezTo>
                    <a:lnTo>
                      <a:pt x="65752" y="117983"/>
                    </a:lnTo>
                    <a:cubicBezTo>
                      <a:pt x="56714" y="123413"/>
                      <a:pt x="44062" y="117983"/>
                      <a:pt x="38640" y="108935"/>
                    </a:cubicBezTo>
                    <a:lnTo>
                      <a:pt x="2491" y="29311"/>
                    </a:lnTo>
                    <a:cubicBezTo>
                      <a:pt x="-2931" y="18453"/>
                      <a:pt x="684" y="7595"/>
                      <a:pt x="11528" y="2166"/>
                    </a:cubicBezTo>
                    <a:close/>
                  </a:path>
                </a:pathLst>
              </a:custGeom>
              <a:grpFill/>
              <a:ln w="18073" cap="flat">
                <a:noFill/>
                <a:prstDash val="solid"/>
                <a:miter/>
              </a:ln>
            </p:spPr>
            <p:txBody>
              <a:bodyPr rtlCol="0" anchor="ctr"/>
              <a:lstStyle/>
              <a:p>
                <a:endParaRPr lang="en-US"/>
              </a:p>
            </p:txBody>
          </p:sp>
        </p:grpSp>
        <p:sp>
          <p:nvSpPr>
            <p:cNvPr id="90" name="Freeform 89">
              <a:extLst>
                <a:ext uri="{FF2B5EF4-FFF2-40B4-BE49-F238E27FC236}">
                  <a16:creationId xmlns:a16="http://schemas.microsoft.com/office/drawing/2014/main" id="{16F0F2B0-4D9B-E444-83BB-257733CF14A6}"/>
                </a:ext>
              </a:extLst>
            </p:cNvPr>
            <p:cNvSpPr/>
            <p:nvPr userDrawn="1"/>
          </p:nvSpPr>
          <p:spPr>
            <a:xfrm>
              <a:off x="8374039" y="4271207"/>
              <a:ext cx="39763" cy="121246"/>
            </a:xfrm>
            <a:custGeom>
              <a:avLst/>
              <a:gdLst>
                <a:gd name="connsiteX0" fmla="*/ 39764 w 39763"/>
                <a:gd name="connsiteY0" fmla="*/ 19906 h 121246"/>
                <a:gd name="connsiteX1" fmla="*/ 39764 w 39763"/>
                <a:gd name="connsiteY1" fmla="*/ 101341 h 121246"/>
                <a:gd name="connsiteX2" fmla="*/ 19882 w 39763"/>
                <a:gd name="connsiteY2" fmla="*/ 121247 h 121246"/>
                <a:gd name="connsiteX3" fmla="*/ 19882 w 39763"/>
                <a:gd name="connsiteY3" fmla="*/ 121247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9"/>
                    <a:pt x="30727" y="121247"/>
                    <a:pt x="19882" y="121247"/>
                  </a:cubicBezTo>
                  <a:lnTo>
                    <a:pt x="19882" y="121247"/>
                  </a:lnTo>
                  <a:cubicBezTo>
                    <a:pt x="9037" y="121247"/>
                    <a:pt x="0" y="112199"/>
                    <a:pt x="0" y="101341"/>
                  </a:cubicBezTo>
                  <a:lnTo>
                    <a:pt x="0" y="19906"/>
                  </a:lnTo>
                  <a:cubicBezTo>
                    <a:pt x="0" y="9048"/>
                    <a:pt x="9037" y="0"/>
                    <a:pt x="19882" y="0"/>
                  </a:cubicBezTo>
                  <a:lnTo>
                    <a:pt x="19882" y="0"/>
                  </a:lnTo>
                  <a:cubicBezTo>
                    <a:pt x="30727" y="0"/>
                    <a:pt x="39764" y="9048"/>
                    <a:pt x="39764" y="19906"/>
                  </a:cubicBezTo>
                  <a:close/>
                </a:path>
              </a:pathLst>
            </a:custGeom>
            <a:solidFill>
              <a:srgbClr val="7EB4B4"/>
            </a:solidFill>
            <a:ln w="18073" cap="flat">
              <a:noFill/>
              <a:prstDash val="solid"/>
              <a:miter/>
            </a:ln>
          </p:spPr>
          <p:txBody>
            <a:bodyPr rtlCol="0" anchor="ctr"/>
            <a:lstStyle/>
            <a:p>
              <a:endParaRPr lang="en-US"/>
            </a:p>
          </p:txBody>
        </p:sp>
        <p:grpSp>
          <p:nvGrpSpPr>
            <p:cNvPr id="91" name="Graphic 2472">
              <a:extLst>
                <a:ext uri="{FF2B5EF4-FFF2-40B4-BE49-F238E27FC236}">
                  <a16:creationId xmlns:a16="http://schemas.microsoft.com/office/drawing/2014/main" id="{FBA1A4AE-1337-0943-AE79-472F31A103D4}"/>
                </a:ext>
              </a:extLst>
            </p:cNvPr>
            <p:cNvGrpSpPr/>
            <p:nvPr userDrawn="1"/>
          </p:nvGrpSpPr>
          <p:grpSpPr>
            <a:xfrm>
              <a:off x="8658931" y="4270851"/>
              <a:ext cx="380602" cy="120149"/>
              <a:chOff x="8704651" y="4270851"/>
              <a:chExt cx="380602" cy="120149"/>
            </a:xfrm>
            <a:solidFill>
              <a:srgbClr val="7EB4B4"/>
            </a:solidFill>
          </p:grpSpPr>
          <p:sp>
            <p:nvSpPr>
              <p:cNvPr id="501" name="Freeform 500">
                <a:extLst>
                  <a:ext uri="{FF2B5EF4-FFF2-40B4-BE49-F238E27FC236}">
                    <a16:creationId xmlns:a16="http://schemas.microsoft.com/office/drawing/2014/main" id="{19493CCF-B436-B646-AFF8-E6A460974BB1}"/>
                  </a:ext>
                </a:extLst>
              </p:cNvPr>
              <p:cNvSpPr/>
              <p:nvPr/>
            </p:nvSpPr>
            <p:spPr>
              <a:xfrm>
                <a:off x="8704651" y="4270851"/>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3 h 120149"/>
                  <a:gd name="connsiteX5" fmla="*/ 65752 w 76952"/>
                  <a:gd name="connsiteY5" fmla="*/ 117983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3"/>
                    </a:cubicBezTo>
                    <a:lnTo>
                      <a:pt x="65752" y="117983"/>
                    </a:lnTo>
                    <a:cubicBezTo>
                      <a:pt x="56714" y="123413"/>
                      <a:pt x="44062" y="117983"/>
                      <a:pt x="38640" y="108935"/>
                    </a:cubicBezTo>
                    <a:lnTo>
                      <a:pt x="2491" y="29311"/>
                    </a:lnTo>
                    <a:cubicBezTo>
                      <a:pt x="-2931" y="18453"/>
                      <a:pt x="684" y="7595"/>
                      <a:pt x="11528" y="2166"/>
                    </a:cubicBezTo>
                    <a:close/>
                  </a:path>
                </a:pathLst>
              </a:custGeom>
              <a:grpFill/>
              <a:ln w="18073" cap="flat">
                <a:noFill/>
                <a:prstDash val="solid"/>
                <a:miter/>
              </a:ln>
            </p:spPr>
            <p:txBody>
              <a:bodyPr rtlCol="0" anchor="ctr"/>
              <a:lstStyle/>
              <a:p>
                <a:endParaRPr lang="en-US"/>
              </a:p>
            </p:txBody>
          </p:sp>
          <p:sp>
            <p:nvSpPr>
              <p:cNvPr id="502" name="Freeform 501">
                <a:extLst>
                  <a:ext uri="{FF2B5EF4-FFF2-40B4-BE49-F238E27FC236}">
                    <a16:creationId xmlns:a16="http://schemas.microsoft.com/office/drawing/2014/main" id="{776EC713-6713-9444-AEAE-97331F17AB18}"/>
                  </a:ext>
                </a:extLst>
              </p:cNvPr>
              <p:cNvSpPr/>
              <p:nvPr/>
            </p:nvSpPr>
            <p:spPr>
              <a:xfrm>
                <a:off x="9007501" y="4270851"/>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3 h 120149"/>
                  <a:gd name="connsiteX5" fmla="*/ 66552 w 77752"/>
                  <a:gd name="connsiteY5" fmla="*/ 117983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grpFill/>
              <a:ln w="18073" cap="flat">
                <a:noFill/>
                <a:prstDash val="solid"/>
                <a:miter/>
              </a:ln>
            </p:spPr>
            <p:txBody>
              <a:bodyPr rtlCol="0" anchor="ctr"/>
              <a:lstStyle/>
              <a:p>
                <a:endParaRPr lang="en-US"/>
              </a:p>
            </p:txBody>
          </p:sp>
        </p:grpSp>
        <p:grpSp>
          <p:nvGrpSpPr>
            <p:cNvPr id="92" name="Graphic 2472">
              <a:extLst>
                <a:ext uri="{FF2B5EF4-FFF2-40B4-BE49-F238E27FC236}">
                  <a16:creationId xmlns:a16="http://schemas.microsoft.com/office/drawing/2014/main" id="{D978D0BD-3CEA-B040-A85A-D43BED23C705}"/>
                </a:ext>
              </a:extLst>
            </p:cNvPr>
            <p:cNvGrpSpPr/>
            <p:nvPr userDrawn="1"/>
          </p:nvGrpSpPr>
          <p:grpSpPr>
            <a:xfrm>
              <a:off x="8356288" y="4574872"/>
              <a:ext cx="379595" cy="120149"/>
              <a:chOff x="8402008" y="4574872"/>
              <a:chExt cx="379595" cy="120149"/>
            </a:xfrm>
            <a:solidFill>
              <a:srgbClr val="7EB4B4"/>
            </a:solidFill>
          </p:grpSpPr>
          <p:sp>
            <p:nvSpPr>
              <p:cNvPr id="499" name="Freeform 498">
                <a:extLst>
                  <a:ext uri="{FF2B5EF4-FFF2-40B4-BE49-F238E27FC236}">
                    <a16:creationId xmlns:a16="http://schemas.microsoft.com/office/drawing/2014/main" id="{0EC727BC-014A-BC41-BD56-A0523941333D}"/>
                  </a:ext>
                </a:extLst>
              </p:cNvPr>
              <p:cNvSpPr/>
              <p:nvPr/>
            </p:nvSpPr>
            <p:spPr>
              <a:xfrm>
                <a:off x="8402008" y="4574872"/>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6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6643"/>
                      <a:pt x="1484" y="5785"/>
                      <a:pt x="12329" y="2166"/>
                    </a:cubicBezTo>
                    <a:close/>
                  </a:path>
                </a:pathLst>
              </a:custGeom>
              <a:grpFill/>
              <a:ln w="18073" cap="flat">
                <a:noFill/>
                <a:prstDash val="solid"/>
                <a:miter/>
              </a:ln>
            </p:spPr>
            <p:txBody>
              <a:bodyPr rtlCol="0" anchor="ctr"/>
              <a:lstStyle/>
              <a:p>
                <a:endParaRPr lang="en-US"/>
              </a:p>
            </p:txBody>
          </p:sp>
          <p:sp>
            <p:nvSpPr>
              <p:cNvPr id="500" name="Freeform 499">
                <a:extLst>
                  <a:ext uri="{FF2B5EF4-FFF2-40B4-BE49-F238E27FC236}">
                    <a16:creationId xmlns:a16="http://schemas.microsoft.com/office/drawing/2014/main" id="{83143E40-83E0-B542-8B25-5C77E2E9FA49}"/>
                  </a:ext>
                </a:extLst>
              </p:cNvPr>
              <p:cNvSpPr/>
              <p:nvPr/>
            </p:nvSpPr>
            <p:spPr>
              <a:xfrm>
                <a:off x="8704651" y="4574872"/>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6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6"/>
                    </a:cubicBezTo>
                    <a:lnTo>
                      <a:pt x="2491" y="29311"/>
                    </a:lnTo>
                    <a:cubicBezTo>
                      <a:pt x="-2931" y="16643"/>
                      <a:pt x="684" y="5785"/>
                      <a:pt x="11528" y="2166"/>
                    </a:cubicBezTo>
                    <a:close/>
                  </a:path>
                </a:pathLst>
              </a:custGeom>
              <a:grpFill/>
              <a:ln w="18073" cap="flat">
                <a:noFill/>
                <a:prstDash val="solid"/>
                <a:miter/>
              </a:ln>
            </p:spPr>
            <p:txBody>
              <a:bodyPr rtlCol="0" anchor="ctr"/>
              <a:lstStyle/>
              <a:p>
                <a:endParaRPr lang="en-US"/>
              </a:p>
            </p:txBody>
          </p:sp>
        </p:grpSp>
        <p:grpSp>
          <p:nvGrpSpPr>
            <p:cNvPr id="93" name="Graphic 2472">
              <a:extLst>
                <a:ext uri="{FF2B5EF4-FFF2-40B4-BE49-F238E27FC236}">
                  <a16:creationId xmlns:a16="http://schemas.microsoft.com/office/drawing/2014/main" id="{10ACEF6F-F836-7A45-B110-760E67A046FC}"/>
                </a:ext>
              </a:extLst>
            </p:cNvPr>
            <p:cNvGrpSpPr/>
            <p:nvPr userDrawn="1"/>
          </p:nvGrpSpPr>
          <p:grpSpPr>
            <a:xfrm>
              <a:off x="8356288" y="4575030"/>
              <a:ext cx="683245" cy="423656"/>
              <a:chOff x="8402008" y="4575030"/>
              <a:chExt cx="683245" cy="423656"/>
            </a:xfrm>
            <a:solidFill>
              <a:srgbClr val="7EB4B4"/>
            </a:solidFill>
          </p:grpSpPr>
          <p:sp>
            <p:nvSpPr>
              <p:cNvPr id="495" name="Freeform 494">
                <a:extLst>
                  <a:ext uri="{FF2B5EF4-FFF2-40B4-BE49-F238E27FC236}">
                    <a16:creationId xmlns:a16="http://schemas.microsoft.com/office/drawing/2014/main" id="{4948C3FC-3465-0941-9C39-DE14B57D0DDC}"/>
                  </a:ext>
                </a:extLst>
              </p:cNvPr>
              <p:cNvSpPr/>
              <p:nvPr/>
            </p:nvSpPr>
            <p:spPr>
              <a:xfrm>
                <a:off x="8402008" y="4877084"/>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3 h 120149"/>
                  <a:gd name="connsiteX5" fmla="*/ 66552 w 77752"/>
                  <a:gd name="connsiteY5" fmla="*/ 117983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grpFill/>
              <a:ln w="18073" cap="flat">
                <a:noFill/>
                <a:prstDash val="solid"/>
                <a:miter/>
              </a:ln>
            </p:spPr>
            <p:txBody>
              <a:bodyPr rtlCol="0" anchor="ctr"/>
              <a:lstStyle/>
              <a:p>
                <a:endParaRPr lang="en-US"/>
              </a:p>
            </p:txBody>
          </p:sp>
          <p:sp>
            <p:nvSpPr>
              <p:cNvPr id="496" name="Freeform 495">
                <a:extLst>
                  <a:ext uri="{FF2B5EF4-FFF2-40B4-BE49-F238E27FC236}">
                    <a16:creationId xmlns:a16="http://schemas.microsoft.com/office/drawing/2014/main" id="{F22F7EB0-E45C-B340-8D44-AB96A48BE11E}"/>
                  </a:ext>
                </a:extLst>
              </p:cNvPr>
              <p:cNvSpPr/>
              <p:nvPr/>
            </p:nvSpPr>
            <p:spPr>
              <a:xfrm>
                <a:off x="9027060" y="4575030"/>
                <a:ext cx="39763" cy="121445"/>
              </a:xfrm>
              <a:custGeom>
                <a:avLst/>
                <a:gdLst>
                  <a:gd name="connsiteX0" fmla="*/ 39764 w 39763"/>
                  <a:gd name="connsiteY0" fmla="*/ 20105 h 121445"/>
                  <a:gd name="connsiteX1" fmla="*/ 39764 w 39763"/>
                  <a:gd name="connsiteY1" fmla="*/ 101539 h 121445"/>
                  <a:gd name="connsiteX2" fmla="*/ 19882 w 39763"/>
                  <a:gd name="connsiteY2" fmla="*/ 121445 h 121445"/>
                  <a:gd name="connsiteX3" fmla="*/ 19882 w 39763"/>
                  <a:gd name="connsiteY3" fmla="*/ 121445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6" y="121445"/>
                      <a:pt x="19882" y="121445"/>
                    </a:cubicBezTo>
                    <a:lnTo>
                      <a:pt x="19882" y="121445"/>
                    </a:lnTo>
                    <a:cubicBezTo>
                      <a:pt x="9037" y="121445"/>
                      <a:pt x="0" y="112397"/>
                      <a:pt x="0" y="101539"/>
                    </a:cubicBezTo>
                    <a:lnTo>
                      <a:pt x="0" y="20105"/>
                    </a:lnTo>
                    <a:cubicBezTo>
                      <a:pt x="0" y="9247"/>
                      <a:pt x="9037" y="199"/>
                      <a:pt x="19882" y="199"/>
                    </a:cubicBezTo>
                    <a:lnTo>
                      <a:pt x="19882" y="199"/>
                    </a:lnTo>
                    <a:cubicBezTo>
                      <a:pt x="28919" y="-1611"/>
                      <a:pt x="39764" y="9247"/>
                      <a:pt x="39764" y="20105"/>
                    </a:cubicBezTo>
                    <a:close/>
                  </a:path>
                </a:pathLst>
              </a:custGeom>
              <a:grpFill/>
              <a:ln w="18073" cap="flat">
                <a:noFill/>
                <a:prstDash val="solid"/>
                <a:miter/>
              </a:ln>
            </p:spPr>
            <p:txBody>
              <a:bodyPr rtlCol="0" anchor="ctr"/>
              <a:lstStyle/>
              <a:p>
                <a:endParaRPr lang="en-US"/>
              </a:p>
            </p:txBody>
          </p:sp>
          <p:sp>
            <p:nvSpPr>
              <p:cNvPr id="497" name="Freeform 496">
                <a:extLst>
                  <a:ext uri="{FF2B5EF4-FFF2-40B4-BE49-F238E27FC236}">
                    <a16:creationId xmlns:a16="http://schemas.microsoft.com/office/drawing/2014/main" id="{FA74A91C-B350-994D-8273-ADC8B9F1CBFA}"/>
                  </a:ext>
                </a:extLst>
              </p:cNvPr>
              <p:cNvSpPr/>
              <p:nvPr/>
            </p:nvSpPr>
            <p:spPr>
              <a:xfrm>
                <a:off x="8723410" y="4877440"/>
                <a:ext cx="39763" cy="121246"/>
              </a:xfrm>
              <a:custGeom>
                <a:avLst/>
                <a:gdLst>
                  <a:gd name="connsiteX0" fmla="*/ 39764 w 39763"/>
                  <a:gd name="connsiteY0" fmla="*/ 19906 h 121246"/>
                  <a:gd name="connsiteX1" fmla="*/ 39764 w 39763"/>
                  <a:gd name="connsiteY1" fmla="*/ 101341 h 121246"/>
                  <a:gd name="connsiteX2" fmla="*/ 19882 w 39763"/>
                  <a:gd name="connsiteY2" fmla="*/ 121247 h 121246"/>
                  <a:gd name="connsiteX3" fmla="*/ 19882 w 39763"/>
                  <a:gd name="connsiteY3" fmla="*/ 121247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9"/>
                      <a:pt x="30726" y="121247"/>
                      <a:pt x="19882" y="121247"/>
                    </a:cubicBezTo>
                    <a:lnTo>
                      <a:pt x="19882" y="121247"/>
                    </a:lnTo>
                    <a:cubicBezTo>
                      <a:pt x="9037" y="121247"/>
                      <a:pt x="0" y="112199"/>
                      <a:pt x="0" y="101341"/>
                    </a:cubicBezTo>
                    <a:lnTo>
                      <a:pt x="0" y="19906"/>
                    </a:lnTo>
                    <a:cubicBezTo>
                      <a:pt x="0" y="9048"/>
                      <a:pt x="9037" y="0"/>
                      <a:pt x="19882" y="0"/>
                    </a:cubicBezTo>
                    <a:lnTo>
                      <a:pt x="19882" y="0"/>
                    </a:lnTo>
                    <a:cubicBezTo>
                      <a:pt x="30726" y="0"/>
                      <a:pt x="39764" y="9048"/>
                      <a:pt x="39764" y="19906"/>
                    </a:cubicBezTo>
                    <a:close/>
                  </a:path>
                </a:pathLst>
              </a:custGeom>
              <a:grpFill/>
              <a:ln w="18073" cap="flat">
                <a:noFill/>
                <a:prstDash val="solid"/>
                <a:miter/>
              </a:ln>
            </p:spPr>
            <p:txBody>
              <a:bodyPr rtlCol="0" anchor="ctr"/>
              <a:lstStyle/>
              <a:p>
                <a:endParaRPr lang="en-US"/>
              </a:p>
            </p:txBody>
          </p:sp>
          <p:sp>
            <p:nvSpPr>
              <p:cNvPr id="498" name="Freeform 497">
                <a:extLst>
                  <a:ext uri="{FF2B5EF4-FFF2-40B4-BE49-F238E27FC236}">
                    <a16:creationId xmlns:a16="http://schemas.microsoft.com/office/drawing/2014/main" id="{B54B369D-FFE5-CE42-BA9B-29952C952E75}"/>
                  </a:ext>
                </a:extLst>
              </p:cNvPr>
              <p:cNvSpPr/>
              <p:nvPr/>
            </p:nvSpPr>
            <p:spPr>
              <a:xfrm>
                <a:off x="9007501" y="4877084"/>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3 h 120149"/>
                  <a:gd name="connsiteX5" fmla="*/ 66552 w 77752"/>
                  <a:gd name="connsiteY5" fmla="*/ 117983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grpFill/>
              <a:ln w="18073" cap="flat">
                <a:noFill/>
                <a:prstDash val="solid"/>
                <a:miter/>
              </a:ln>
            </p:spPr>
            <p:txBody>
              <a:bodyPr rtlCol="0" anchor="ctr"/>
              <a:lstStyle/>
              <a:p>
                <a:endParaRPr lang="en-US"/>
              </a:p>
            </p:txBody>
          </p:sp>
        </p:grpSp>
        <p:sp>
          <p:nvSpPr>
            <p:cNvPr id="94" name="Freeform 93">
              <a:extLst>
                <a:ext uri="{FF2B5EF4-FFF2-40B4-BE49-F238E27FC236}">
                  <a16:creationId xmlns:a16="http://schemas.microsoft.com/office/drawing/2014/main" id="{2A4B94CB-8AB6-4847-81B1-DA79534BA861}"/>
                </a:ext>
              </a:extLst>
            </p:cNvPr>
            <p:cNvSpPr/>
            <p:nvPr userDrawn="1"/>
          </p:nvSpPr>
          <p:spPr>
            <a:xfrm>
              <a:off x="9283182" y="4271207"/>
              <a:ext cx="39763" cy="121246"/>
            </a:xfrm>
            <a:custGeom>
              <a:avLst/>
              <a:gdLst>
                <a:gd name="connsiteX0" fmla="*/ 39764 w 39763"/>
                <a:gd name="connsiteY0" fmla="*/ 19906 h 121246"/>
                <a:gd name="connsiteX1" fmla="*/ 39764 w 39763"/>
                <a:gd name="connsiteY1" fmla="*/ 101341 h 121246"/>
                <a:gd name="connsiteX2" fmla="*/ 19882 w 39763"/>
                <a:gd name="connsiteY2" fmla="*/ 121247 h 121246"/>
                <a:gd name="connsiteX3" fmla="*/ 19882 w 39763"/>
                <a:gd name="connsiteY3" fmla="*/ 121247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9"/>
                    <a:pt x="30726" y="121247"/>
                    <a:pt x="19882" y="121247"/>
                  </a:cubicBezTo>
                  <a:lnTo>
                    <a:pt x="19882" y="121247"/>
                  </a:lnTo>
                  <a:cubicBezTo>
                    <a:pt x="9037" y="121247"/>
                    <a:pt x="0" y="112199"/>
                    <a:pt x="0" y="101341"/>
                  </a:cubicBezTo>
                  <a:lnTo>
                    <a:pt x="0" y="19906"/>
                  </a:lnTo>
                  <a:cubicBezTo>
                    <a:pt x="0" y="9048"/>
                    <a:pt x="9037" y="0"/>
                    <a:pt x="19882" y="0"/>
                  </a:cubicBezTo>
                  <a:lnTo>
                    <a:pt x="19882" y="0"/>
                  </a:lnTo>
                  <a:cubicBezTo>
                    <a:pt x="30726" y="0"/>
                    <a:pt x="39764" y="9048"/>
                    <a:pt x="39764" y="19906"/>
                  </a:cubicBezTo>
                  <a:close/>
                </a:path>
              </a:pathLst>
            </a:custGeom>
            <a:solidFill>
              <a:srgbClr val="7EB4B4"/>
            </a:solidFill>
            <a:ln w="18073" cap="flat">
              <a:noFill/>
              <a:prstDash val="solid"/>
              <a:miter/>
            </a:ln>
          </p:spPr>
          <p:txBody>
            <a:bodyPr rtlCol="0" anchor="ctr"/>
            <a:lstStyle/>
            <a:p>
              <a:endParaRPr lang="en-US"/>
            </a:p>
          </p:txBody>
        </p:sp>
        <p:grpSp>
          <p:nvGrpSpPr>
            <p:cNvPr id="95" name="Graphic 2472">
              <a:extLst>
                <a:ext uri="{FF2B5EF4-FFF2-40B4-BE49-F238E27FC236}">
                  <a16:creationId xmlns:a16="http://schemas.microsoft.com/office/drawing/2014/main" id="{748A8CB4-6BCE-0341-8584-912634D48AEA}"/>
                </a:ext>
              </a:extLst>
            </p:cNvPr>
            <p:cNvGrpSpPr/>
            <p:nvPr userDrawn="1"/>
          </p:nvGrpSpPr>
          <p:grpSpPr>
            <a:xfrm>
              <a:off x="9568074" y="4270851"/>
              <a:ext cx="380602" cy="120149"/>
              <a:chOff x="9613794" y="4270851"/>
              <a:chExt cx="380602" cy="120149"/>
            </a:xfrm>
            <a:solidFill>
              <a:srgbClr val="7EB4B4"/>
            </a:solidFill>
          </p:grpSpPr>
          <p:sp>
            <p:nvSpPr>
              <p:cNvPr id="493" name="Freeform 492">
                <a:extLst>
                  <a:ext uri="{FF2B5EF4-FFF2-40B4-BE49-F238E27FC236}">
                    <a16:creationId xmlns:a16="http://schemas.microsoft.com/office/drawing/2014/main" id="{B28585C0-7551-8449-832B-EFE7C02FDB5D}"/>
                  </a:ext>
                </a:extLst>
              </p:cNvPr>
              <p:cNvSpPr/>
              <p:nvPr/>
            </p:nvSpPr>
            <p:spPr>
              <a:xfrm>
                <a:off x="9613794" y="4270851"/>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3 h 120149"/>
                  <a:gd name="connsiteX5" fmla="*/ 65752 w 76952"/>
                  <a:gd name="connsiteY5" fmla="*/ 117983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3"/>
                    </a:cubicBezTo>
                    <a:lnTo>
                      <a:pt x="65752" y="117983"/>
                    </a:lnTo>
                    <a:cubicBezTo>
                      <a:pt x="56714" y="123413"/>
                      <a:pt x="44062" y="117983"/>
                      <a:pt x="38640" y="108935"/>
                    </a:cubicBezTo>
                    <a:lnTo>
                      <a:pt x="2491" y="29311"/>
                    </a:lnTo>
                    <a:cubicBezTo>
                      <a:pt x="-2931" y="18453"/>
                      <a:pt x="684" y="7595"/>
                      <a:pt x="11528" y="2166"/>
                    </a:cubicBezTo>
                    <a:close/>
                  </a:path>
                </a:pathLst>
              </a:custGeom>
              <a:grpFill/>
              <a:ln w="18073" cap="flat">
                <a:noFill/>
                <a:prstDash val="solid"/>
                <a:miter/>
              </a:ln>
            </p:spPr>
            <p:txBody>
              <a:bodyPr rtlCol="0" anchor="ctr"/>
              <a:lstStyle/>
              <a:p>
                <a:endParaRPr lang="en-US"/>
              </a:p>
            </p:txBody>
          </p:sp>
          <p:sp>
            <p:nvSpPr>
              <p:cNvPr id="494" name="Freeform 493">
                <a:extLst>
                  <a:ext uri="{FF2B5EF4-FFF2-40B4-BE49-F238E27FC236}">
                    <a16:creationId xmlns:a16="http://schemas.microsoft.com/office/drawing/2014/main" id="{F62A7C51-E870-174A-81B9-4EE30E34F3CD}"/>
                  </a:ext>
                </a:extLst>
              </p:cNvPr>
              <p:cNvSpPr/>
              <p:nvPr/>
            </p:nvSpPr>
            <p:spPr>
              <a:xfrm>
                <a:off x="9916643" y="4270851"/>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3 h 120149"/>
                  <a:gd name="connsiteX5" fmla="*/ 66552 w 77753"/>
                  <a:gd name="connsiteY5" fmla="*/ 117983 h 120149"/>
                  <a:gd name="connsiteX6" fmla="*/ 39441 w 77753"/>
                  <a:gd name="connsiteY6" fmla="*/ 108935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9"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grpFill/>
              <a:ln w="18073" cap="flat">
                <a:noFill/>
                <a:prstDash val="solid"/>
                <a:miter/>
              </a:ln>
            </p:spPr>
            <p:txBody>
              <a:bodyPr rtlCol="0" anchor="ctr"/>
              <a:lstStyle/>
              <a:p>
                <a:endParaRPr lang="en-US"/>
              </a:p>
            </p:txBody>
          </p:sp>
        </p:grpSp>
        <p:grpSp>
          <p:nvGrpSpPr>
            <p:cNvPr id="96" name="Graphic 2472">
              <a:extLst>
                <a:ext uri="{FF2B5EF4-FFF2-40B4-BE49-F238E27FC236}">
                  <a16:creationId xmlns:a16="http://schemas.microsoft.com/office/drawing/2014/main" id="{2B0C4CD8-66E2-404C-9ADB-225F7203DC12}"/>
                </a:ext>
              </a:extLst>
            </p:cNvPr>
            <p:cNvGrpSpPr/>
            <p:nvPr userDrawn="1"/>
          </p:nvGrpSpPr>
          <p:grpSpPr>
            <a:xfrm>
              <a:off x="9265431" y="4574872"/>
              <a:ext cx="379595" cy="120149"/>
              <a:chOff x="9311151" y="4574872"/>
              <a:chExt cx="379595" cy="120149"/>
            </a:xfrm>
            <a:solidFill>
              <a:srgbClr val="7EB4B4"/>
            </a:solidFill>
          </p:grpSpPr>
          <p:sp>
            <p:nvSpPr>
              <p:cNvPr id="491" name="Freeform 490">
                <a:extLst>
                  <a:ext uri="{FF2B5EF4-FFF2-40B4-BE49-F238E27FC236}">
                    <a16:creationId xmlns:a16="http://schemas.microsoft.com/office/drawing/2014/main" id="{891C67B1-9248-F74B-A68E-C15C2DBA1365}"/>
                  </a:ext>
                </a:extLst>
              </p:cNvPr>
              <p:cNvSpPr/>
              <p:nvPr/>
            </p:nvSpPr>
            <p:spPr>
              <a:xfrm>
                <a:off x="9311151" y="4574872"/>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89 w 77752"/>
                  <a:gd name="connsiteY3" fmla="*/ 90839 h 120149"/>
                  <a:gd name="connsiteX4" fmla="*/ 66552 w 77752"/>
                  <a:gd name="connsiteY4" fmla="*/ 117984 h 120149"/>
                  <a:gd name="connsiteX5" fmla="*/ 66552 w 77752"/>
                  <a:gd name="connsiteY5" fmla="*/ 117984 h 120149"/>
                  <a:gd name="connsiteX6" fmla="*/ 39441 w 77752"/>
                  <a:gd name="connsiteY6" fmla="*/ 108936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89" y="90839"/>
                    </a:lnTo>
                    <a:cubicBezTo>
                      <a:pt x="81012" y="99887"/>
                      <a:pt x="75589" y="112555"/>
                      <a:pt x="66552" y="117984"/>
                    </a:cubicBezTo>
                    <a:lnTo>
                      <a:pt x="66552" y="117984"/>
                    </a:lnTo>
                    <a:cubicBezTo>
                      <a:pt x="57515" y="123413"/>
                      <a:pt x="44863" y="117984"/>
                      <a:pt x="39441" y="108936"/>
                    </a:cubicBezTo>
                    <a:lnTo>
                      <a:pt x="3292" y="29311"/>
                    </a:lnTo>
                    <a:cubicBezTo>
                      <a:pt x="-3938" y="16643"/>
                      <a:pt x="1485" y="5785"/>
                      <a:pt x="12329" y="2166"/>
                    </a:cubicBezTo>
                    <a:close/>
                  </a:path>
                </a:pathLst>
              </a:custGeom>
              <a:grpFill/>
              <a:ln w="18073" cap="flat">
                <a:noFill/>
                <a:prstDash val="solid"/>
                <a:miter/>
              </a:ln>
            </p:spPr>
            <p:txBody>
              <a:bodyPr rtlCol="0" anchor="ctr"/>
              <a:lstStyle/>
              <a:p>
                <a:endParaRPr lang="en-US"/>
              </a:p>
            </p:txBody>
          </p:sp>
          <p:sp>
            <p:nvSpPr>
              <p:cNvPr id="492" name="Freeform 491">
                <a:extLst>
                  <a:ext uri="{FF2B5EF4-FFF2-40B4-BE49-F238E27FC236}">
                    <a16:creationId xmlns:a16="http://schemas.microsoft.com/office/drawing/2014/main" id="{65B92F7D-B588-3D40-A175-9575788F1D9A}"/>
                  </a:ext>
                </a:extLst>
              </p:cNvPr>
              <p:cNvSpPr/>
              <p:nvPr/>
            </p:nvSpPr>
            <p:spPr>
              <a:xfrm>
                <a:off x="9613794" y="4574872"/>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6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6"/>
                    </a:cubicBezTo>
                    <a:lnTo>
                      <a:pt x="2491" y="29311"/>
                    </a:lnTo>
                    <a:cubicBezTo>
                      <a:pt x="-2931" y="16643"/>
                      <a:pt x="684" y="5785"/>
                      <a:pt x="11528" y="2166"/>
                    </a:cubicBezTo>
                    <a:close/>
                  </a:path>
                </a:pathLst>
              </a:custGeom>
              <a:grpFill/>
              <a:ln w="18073" cap="flat">
                <a:noFill/>
                <a:prstDash val="solid"/>
                <a:miter/>
              </a:ln>
            </p:spPr>
            <p:txBody>
              <a:bodyPr rtlCol="0" anchor="ctr"/>
              <a:lstStyle/>
              <a:p>
                <a:endParaRPr lang="en-US"/>
              </a:p>
            </p:txBody>
          </p:sp>
        </p:grpSp>
        <p:grpSp>
          <p:nvGrpSpPr>
            <p:cNvPr id="97" name="Graphic 2472">
              <a:extLst>
                <a:ext uri="{FF2B5EF4-FFF2-40B4-BE49-F238E27FC236}">
                  <a16:creationId xmlns:a16="http://schemas.microsoft.com/office/drawing/2014/main" id="{746C7789-7045-3747-892C-B473ADA5642B}"/>
                </a:ext>
              </a:extLst>
            </p:cNvPr>
            <p:cNvGrpSpPr/>
            <p:nvPr userDrawn="1"/>
          </p:nvGrpSpPr>
          <p:grpSpPr>
            <a:xfrm>
              <a:off x="9265431" y="4575030"/>
              <a:ext cx="683245" cy="423656"/>
              <a:chOff x="9311151" y="4575030"/>
              <a:chExt cx="683245" cy="423656"/>
            </a:xfrm>
            <a:solidFill>
              <a:srgbClr val="7EB4B4"/>
            </a:solidFill>
          </p:grpSpPr>
          <p:sp>
            <p:nvSpPr>
              <p:cNvPr id="487" name="Freeform 486">
                <a:extLst>
                  <a:ext uri="{FF2B5EF4-FFF2-40B4-BE49-F238E27FC236}">
                    <a16:creationId xmlns:a16="http://schemas.microsoft.com/office/drawing/2014/main" id="{99B2F1D8-2BD8-144E-A21E-FA515D567EAA}"/>
                  </a:ext>
                </a:extLst>
              </p:cNvPr>
              <p:cNvSpPr/>
              <p:nvPr/>
            </p:nvSpPr>
            <p:spPr>
              <a:xfrm>
                <a:off x="9311151" y="4877084"/>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89 w 77752"/>
                  <a:gd name="connsiteY3" fmla="*/ 90839 h 120149"/>
                  <a:gd name="connsiteX4" fmla="*/ 66552 w 77752"/>
                  <a:gd name="connsiteY4" fmla="*/ 117983 h 120149"/>
                  <a:gd name="connsiteX5" fmla="*/ 66552 w 77752"/>
                  <a:gd name="connsiteY5" fmla="*/ 117983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89" y="90839"/>
                    </a:lnTo>
                    <a:cubicBezTo>
                      <a:pt x="81012" y="99887"/>
                      <a:pt x="75589" y="112555"/>
                      <a:pt x="66552" y="117983"/>
                    </a:cubicBezTo>
                    <a:lnTo>
                      <a:pt x="66552" y="117983"/>
                    </a:lnTo>
                    <a:cubicBezTo>
                      <a:pt x="57515" y="123413"/>
                      <a:pt x="44863" y="117983"/>
                      <a:pt x="39441" y="108935"/>
                    </a:cubicBezTo>
                    <a:lnTo>
                      <a:pt x="3292" y="29311"/>
                    </a:lnTo>
                    <a:cubicBezTo>
                      <a:pt x="-3938" y="18453"/>
                      <a:pt x="1485" y="7595"/>
                      <a:pt x="12329" y="2166"/>
                    </a:cubicBezTo>
                    <a:close/>
                  </a:path>
                </a:pathLst>
              </a:custGeom>
              <a:grpFill/>
              <a:ln w="18073" cap="flat">
                <a:noFill/>
                <a:prstDash val="solid"/>
                <a:miter/>
              </a:ln>
            </p:spPr>
            <p:txBody>
              <a:bodyPr rtlCol="0" anchor="ctr"/>
              <a:lstStyle/>
              <a:p>
                <a:endParaRPr lang="en-US"/>
              </a:p>
            </p:txBody>
          </p:sp>
          <p:sp>
            <p:nvSpPr>
              <p:cNvPr id="488" name="Freeform 487">
                <a:extLst>
                  <a:ext uri="{FF2B5EF4-FFF2-40B4-BE49-F238E27FC236}">
                    <a16:creationId xmlns:a16="http://schemas.microsoft.com/office/drawing/2014/main" id="{A2778FEB-011D-CB4C-A4E0-55037C117B32}"/>
                  </a:ext>
                </a:extLst>
              </p:cNvPr>
              <p:cNvSpPr/>
              <p:nvPr/>
            </p:nvSpPr>
            <p:spPr>
              <a:xfrm>
                <a:off x="9934395" y="4575030"/>
                <a:ext cx="39763" cy="121445"/>
              </a:xfrm>
              <a:custGeom>
                <a:avLst/>
                <a:gdLst>
                  <a:gd name="connsiteX0" fmla="*/ 39763 w 39763"/>
                  <a:gd name="connsiteY0" fmla="*/ 20105 h 121445"/>
                  <a:gd name="connsiteX1" fmla="*/ 39763 w 39763"/>
                  <a:gd name="connsiteY1" fmla="*/ 101539 h 121445"/>
                  <a:gd name="connsiteX2" fmla="*/ 19881 w 39763"/>
                  <a:gd name="connsiteY2" fmla="*/ 121445 h 121445"/>
                  <a:gd name="connsiteX3" fmla="*/ 19881 w 39763"/>
                  <a:gd name="connsiteY3" fmla="*/ 121445 h 121445"/>
                  <a:gd name="connsiteX4" fmla="*/ 0 w 39763"/>
                  <a:gd name="connsiteY4" fmla="*/ 101539 h 121445"/>
                  <a:gd name="connsiteX5" fmla="*/ 0 w 39763"/>
                  <a:gd name="connsiteY5" fmla="*/ 20105 h 121445"/>
                  <a:gd name="connsiteX6" fmla="*/ 19881 w 39763"/>
                  <a:gd name="connsiteY6" fmla="*/ 199 h 121445"/>
                  <a:gd name="connsiteX7" fmla="*/ 19881 w 39763"/>
                  <a:gd name="connsiteY7" fmla="*/ 199 h 121445"/>
                  <a:gd name="connsiteX8" fmla="*/ 39763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3" y="20105"/>
                    </a:moveTo>
                    <a:lnTo>
                      <a:pt x="39763" y="101539"/>
                    </a:lnTo>
                    <a:cubicBezTo>
                      <a:pt x="39763" y="112397"/>
                      <a:pt x="30726" y="121445"/>
                      <a:pt x="19881" y="121445"/>
                    </a:cubicBezTo>
                    <a:lnTo>
                      <a:pt x="19881" y="121445"/>
                    </a:lnTo>
                    <a:cubicBezTo>
                      <a:pt x="9037" y="121445"/>
                      <a:pt x="0" y="112397"/>
                      <a:pt x="0" y="101539"/>
                    </a:cubicBezTo>
                    <a:lnTo>
                      <a:pt x="0" y="20105"/>
                    </a:lnTo>
                    <a:cubicBezTo>
                      <a:pt x="0" y="9247"/>
                      <a:pt x="9037" y="199"/>
                      <a:pt x="19881" y="199"/>
                    </a:cubicBezTo>
                    <a:lnTo>
                      <a:pt x="19881" y="199"/>
                    </a:lnTo>
                    <a:cubicBezTo>
                      <a:pt x="30726" y="-1611"/>
                      <a:pt x="39763" y="9247"/>
                      <a:pt x="39763" y="20105"/>
                    </a:cubicBezTo>
                    <a:close/>
                  </a:path>
                </a:pathLst>
              </a:custGeom>
              <a:grpFill/>
              <a:ln w="18073" cap="flat">
                <a:noFill/>
                <a:prstDash val="solid"/>
                <a:miter/>
              </a:ln>
            </p:spPr>
            <p:txBody>
              <a:bodyPr rtlCol="0" anchor="ctr"/>
              <a:lstStyle/>
              <a:p>
                <a:endParaRPr lang="en-US"/>
              </a:p>
            </p:txBody>
          </p:sp>
          <p:sp>
            <p:nvSpPr>
              <p:cNvPr id="489" name="Freeform 488">
                <a:extLst>
                  <a:ext uri="{FF2B5EF4-FFF2-40B4-BE49-F238E27FC236}">
                    <a16:creationId xmlns:a16="http://schemas.microsoft.com/office/drawing/2014/main" id="{3A673C03-5D04-C34C-8F6C-43A3CC6328DF}"/>
                  </a:ext>
                </a:extLst>
              </p:cNvPr>
              <p:cNvSpPr/>
              <p:nvPr/>
            </p:nvSpPr>
            <p:spPr>
              <a:xfrm>
                <a:off x="9632552" y="4877440"/>
                <a:ext cx="39763" cy="121246"/>
              </a:xfrm>
              <a:custGeom>
                <a:avLst/>
                <a:gdLst>
                  <a:gd name="connsiteX0" fmla="*/ 39764 w 39763"/>
                  <a:gd name="connsiteY0" fmla="*/ 19906 h 121246"/>
                  <a:gd name="connsiteX1" fmla="*/ 39764 w 39763"/>
                  <a:gd name="connsiteY1" fmla="*/ 101341 h 121246"/>
                  <a:gd name="connsiteX2" fmla="*/ 19882 w 39763"/>
                  <a:gd name="connsiteY2" fmla="*/ 121247 h 121246"/>
                  <a:gd name="connsiteX3" fmla="*/ 19882 w 39763"/>
                  <a:gd name="connsiteY3" fmla="*/ 121247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9"/>
                      <a:pt x="30726" y="121247"/>
                      <a:pt x="19882" y="121247"/>
                    </a:cubicBezTo>
                    <a:lnTo>
                      <a:pt x="19882" y="121247"/>
                    </a:lnTo>
                    <a:cubicBezTo>
                      <a:pt x="9037" y="121247"/>
                      <a:pt x="0" y="112199"/>
                      <a:pt x="0" y="101341"/>
                    </a:cubicBezTo>
                    <a:lnTo>
                      <a:pt x="0" y="19906"/>
                    </a:lnTo>
                    <a:cubicBezTo>
                      <a:pt x="0" y="9048"/>
                      <a:pt x="9037" y="0"/>
                      <a:pt x="19882" y="0"/>
                    </a:cubicBezTo>
                    <a:lnTo>
                      <a:pt x="19882" y="0"/>
                    </a:lnTo>
                    <a:cubicBezTo>
                      <a:pt x="28919" y="0"/>
                      <a:pt x="39764" y="9048"/>
                      <a:pt x="39764" y="19906"/>
                    </a:cubicBezTo>
                    <a:close/>
                  </a:path>
                </a:pathLst>
              </a:custGeom>
              <a:grpFill/>
              <a:ln w="18073" cap="flat">
                <a:noFill/>
                <a:prstDash val="solid"/>
                <a:miter/>
              </a:ln>
            </p:spPr>
            <p:txBody>
              <a:bodyPr rtlCol="0" anchor="ctr"/>
              <a:lstStyle/>
              <a:p>
                <a:endParaRPr lang="en-US"/>
              </a:p>
            </p:txBody>
          </p:sp>
          <p:sp>
            <p:nvSpPr>
              <p:cNvPr id="490" name="Freeform 489">
                <a:extLst>
                  <a:ext uri="{FF2B5EF4-FFF2-40B4-BE49-F238E27FC236}">
                    <a16:creationId xmlns:a16="http://schemas.microsoft.com/office/drawing/2014/main" id="{D6247DDC-434C-A247-A2DA-C2B94763E767}"/>
                  </a:ext>
                </a:extLst>
              </p:cNvPr>
              <p:cNvSpPr/>
              <p:nvPr/>
            </p:nvSpPr>
            <p:spPr>
              <a:xfrm>
                <a:off x="9916643" y="4877084"/>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3 h 120149"/>
                  <a:gd name="connsiteX5" fmla="*/ 66552 w 77753"/>
                  <a:gd name="connsiteY5" fmla="*/ 117983 h 120149"/>
                  <a:gd name="connsiteX6" fmla="*/ 39441 w 77753"/>
                  <a:gd name="connsiteY6" fmla="*/ 108935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9"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grpFill/>
              <a:ln w="18073" cap="flat">
                <a:noFill/>
                <a:prstDash val="solid"/>
                <a:miter/>
              </a:ln>
            </p:spPr>
            <p:txBody>
              <a:bodyPr rtlCol="0" anchor="ctr"/>
              <a:lstStyle/>
              <a:p>
                <a:endParaRPr lang="en-US"/>
              </a:p>
            </p:txBody>
          </p:sp>
        </p:grpSp>
        <p:sp>
          <p:nvSpPr>
            <p:cNvPr id="98" name="Freeform 97">
              <a:extLst>
                <a:ext uri="{FF2B5EF4-FFF2-40B4-BE49-F238E27FC236}">
                  <a16:creationId xmlns:a16="http://schemas.microsoft.com/office/drawing/2014/main" id="{3BD7D5FD-C3E8-804D-B224-1C6E985150B6}"/>
                </a:ext>
              </a:extLst>
            </p:cNvPr>
            <p:cNvSpPr/>
            <p:nvPr userDrawn="1"/>
          </p:nvSpPr>
          <p:spPr>
            <a:xfrm>
              <a:off x="10192325" y="4271207"/>
              <a:ext cx="39763" cy="121246"/>
            </a:xfrm>
            <a:custGeom>
              <a:avLst/>
              <a:gdLst>
                <a:gd name="connsiteX0" fmla="*/ 39764 w 39763"/>
                <a:gd name="connsiteY0" fmla="*/ 19906 h 121246"/>
                <a:gd name="connsiteX1" fmla="*/ 39764 w 39763"/>
                <a:gd name="connsiteY1" fmla="*/ 101341 h 121246"/>
                <a:gd name="connsiteX2" fmla="*/ 19882 w 39763"/>
                <a:gd name="connsiteY2" fmla="*/ 121247 h 121246"/>
                <a:gd name="connsiteX3" fmla="*/ 19882 w 39763"/>
                <a:gd name="connsiteY3" fmla="*/ 121247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9"/>
                    <a:pt x="30727" y="121247"/>
                    <a:pt x="19882" y="121247"/>
                  </a:cubicBezTo>
                  <a:lnTo>
                    <a:pt x="19882" y="121247"/>
                  </a:lnTo>
                  <a:cubicBezTo>
                    <a:pt x="9037" y="121247"/>
                    <a:pt x="0" y="112199"/>
                    <a:pt x="0" y="101341"/>
                  </a:cubicBezTo>
                  <a:lnTo>
                    <a:pt x="0" y="19906"/>
                  </a:lnTo>
                  <a:cubicBezTo>
                    <a:pt x="0" y="9048"/>
                    <a:pt x="9037" y="0"/>
                    <a:pt x="19882" y="0"/>
                  </a:cubicBezTo>
                  <a:lnTo>
                    <a:pt x="19882" y="0"/>
                  </a:lnTo>
                  <a:cubicBezTo>
                    <a:pt x="30727" y="0"/>
                    <a:pt x="39764" y="9048"/>
                    <a:pt x="39764" y="19906"/>
                  </a:cubicBezTo>
                  <a:close/>
                </a:path>
              </a:pathLst>
            </a:custGeom>
            <a:solidFill>
              <a:srgbClr val="7EB4B4"/>
            </a:solidFill>
            <a:ln w="18073" cap="flat">
              <a:noFill/>
              <a:prstDash val="solid"/>
              <a:miter/>
            </a:ln>
          </p:spPr>
          <p:txBody>
            <a:bodyPr rtlCol="0" anchor="ctr"/>
            <a:lstStyle/>
            <a:p>
              <a:endParaRPr lang="en-US"/>
            </a:p>
          </p:txBody>
        </p:sp>
        <p:sp>
          <p:nvSpPr>
            <p:cNvPr id="99" name="Freeform 98">
              <a:extLst>
                <a:ext uri="{FF2B5EF4-FFF2-40B4-BE49-F238E27FC236}">
                  <a16:creationId xmlns:a16="http://schemas.microsoft.com/office/drawing/2014/main" id="{84F8B48F-7802-094B-BFF6-E3F8ECEF56AE}"/>
                </a:ext>
              </a:extLst>
            </p:cNvPr>
            <p:cNvSpPr/>
            <p:nvPr userDrawn="1"/>
          </p:nvSpPr>
          <p:spPr>
            <a:xfrm>
              <a:off x="10476416" y="4270851"/>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3 h 120149"/>
                <a:gd name="connsiteX5" fmla="*/ 66552 w 77753"/>
                <a:gd name="connsiteY5" fmla="*/ 117983 h 120149"/>
                <a:gd name="connsiteX6" fmla="*/ 39441 w 77753"/>
                <a:gd name="connsiteY6" fmla="*/ 108935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9"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solidFill>
              <a:srgbClr val="7EB4B4"/>
            </a:solidFill>
            <a:ln w="18073" cap="flat">
              <a:noFill/>
              <a:prstDash val="solid"/>
              <a:miter/>
            </a:ln>
          </p:spPr>
          <p:txBody>
            <a:bodyPr rtlCol="0" anchor="ctr"/>
            <a:lstStyle/>
            <a:p>
              <a:endParaRPr lang="en-US"/>
            </a:p>
          </p:txBody>
        </p:sp>
        <p:grpSp>
          <p:nvGrpSpPr>
            <p:cNvPr id="100" name="Graphic 2472">
              <a:extLst>
                <a:ext uri="{FF2B5EF4-FFF2-40B4-BE49-F238E27FC236}">
                  <a16:creationId xmlns:a16="http://schemas.microsoft.com/office/drawing/2014/main" id="{BD4EAE98-352D-E343-B260-83CAD9512A4D}"/>
                </a:ext>
              </a:extLst>
            </p:cNvPr>
            <p:cNvGrpSpPr/>
            <p:nvPr userDrawn="1"/>
          </p:nvGrpSpPr>
          <p:grpSpPr>
            <a:xfrm>
              <a:off x="10173566" y="4574872"/>
              <a:ext cx="380602" cy="120149"/>
              <a:chOff x="10219286" y="4574872"/>
              <a:chExt cx="380602" cy="120149"/>
            </a:xfrm>
            <a:solidFill>
              <a:srgbClr val="7EB4B4"/>
            </a:solidFill>
          </p:grpSpPr>
          <p:sp>
            <p:nvSpPr>
              <p:cNvPr id="485" name="Freeform 484">
                <a:extLst>
                  <a:ext uri="{FF2B5EF4-FFF2-40B4-BE49-F238E27FC236}">
                    <a16:creationId xmlns:a16="http://schemas.microsoft.com/office/drawing/2014/main" id="{FD95F7C3-FAB7-2046-B9F9-125DE40DC66A}"/>
                  </a:ext>
                </a:extLst>
              </p:cNvPr>
              <p:cNvSpPr/>
              <p:nvPr/>
            </p:nvSpPr>
            <p:spPr>
              <a:xfrm>
                <a:off x="10219286" y="4574872"/>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6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3"/>
                      <a:pt x="44062" y="117984"/>
                      <a:pt x="38640" y="108936"/>
                    </a:cubicBezTo>
                    <a:lnTo>
                      <a:pt x="2491" y="29311"/>
                    </a:lnTo>
                    <a:cubicBezTo>
                      <a:pt x="-2931" y="16643"/>
                      <a:pt x="684" y="5785"/>
                      <a:pt x="11529" y="2166"/>
                    </a:cubicBezTo>
                    <a:close/>
                  </a:path>
                </a:pathLst>
              </a:custGeom>
              <a:grpFill/>
              <a:ln w="18073" cap="flat">
                <a:noFill/>
                <a:prstDash val="solid"/>
                <a:miter/>
              </a:ln>
            </p:spPr>
            <p:txBody>
              <a:bodyPr rtlCol="0" anchor="ctr"/>
              <a:lstStyle/>
              <a:p>
                <a:endParaRPr lang="en-US"/>
              </a:p>
            </p:txBody>
          </p:sp>
          <p:sp>
            <p:nvSpPr>
              <p:cNvPr id="486" name="Freeform 485">
                <a:extLst>
                  <a:ext uri="{FF2B5EF4-FFF2-40B4-BE49-F238E27FC236}">
                    <a16:creationId xmlns:a16="http://schemas.microsoft.com/office/drawing/2014/main" id="{5C676108-4850-4B43-9FF8-91F1419AC27D}"/>
                  </a:ext>
                </a:extLst>
              </p:cNvPr>
              <p:cNvSpPr/>
              <p:nvPr/>
            </p:nvSpPr>
            <p:spPr>
              <a:xfrm>
                <a:off x="10522136" y="4574872"/>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4 h 120149"/>
                  <a:gd name="connsiteX5" fmla="*/ 66552 w 77753"/>
                  <a:gd name="connsiteY5" fmla="*/ 117984 h 120149"/>
                  <a:gd name="connsiteX6" fmla="*/ 39441 w 77753"/>
                  <a:gd name="connsiteY6" fmla="*/ 108936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6643"/>
                      <a:pt x="1484" y="5785"/>
                      <a:pt x="12329" y="2166"/>
                    </a:cubicBezTo>
                    <a:close/>
                  </a:path>
                </a:pathLst>
              </a:custGeom>
              <a:grpFill/>
              <a:ln w="18073" cap="flat">
                <a:noFill/>
                <a:prstDash val="solid"/>
                <a:miter/>
              </a:ln>
            </p:spPr>
            <p:txBody>
              <a:bodyPr rtlCol="0" anchor="ctr"/>
              <a:lstStyle/>
              <a:p>
                <a:endParaRPr lang="en-US"/>
              </a:p>
            </p:txBody>
          </p:sp>
        </p:grpSp>
        <p:grpSp>
          <p:nvGrpSpPr>
            <p:cNvPr id="101" name="Graphic 2472">
              <a:extLst>
                <a:ext uri="{FF2B5EF4-FFF2-40B4-BE49-F238E27FC236}">
                  <a16:creationId xmlns:a16="http://schemas.microsoft.com/office/drawing/2014/main" id="{D5981E5F-2404-5742-B914-E0D4C1D44C8E}"/>
                </a:ext>
              </a:extLst>
            </p:cNvPr>
            <p:cNvGrpSpPr/>
            <p:nvPr userDrawn="1"/>
          </p:nvGrpSpPr>
          <p:grpSpPr>
            <a:xfrm>
              <a:off x="10173566" y="4877084"/>
              <a:ext cx="362171" cy="121602"/>
              <a:chOff x="10219286" y="4877084"/>
              <a:chExt cx="362171" cy="121602"/>
            </a:xfrm>
            <a:solidFill>
              <a:srgbClr val="7EB4B4"/>
            </a:solidFill>
          </p:grpSpPr>
          <p:sp>
            <p:nvSpPr>
              <p:cNvPr id="483" name="Freeform 482">
                <a:extLst>
                  <a:ext uri="{FF2B5EF4-FFF2-40B4-BE49-F238E27FC236}">
                    <a16:creationId xmlns:a16="http://schemas.microsoft.com/office/drawing/2014/main" id="{B5493B01-3BE9-2D42-BB05-B2408E32CE98}"/>
                  </a:ext>
                </a:extLst>
              </p:cNvPr>
              <p:cNvSpPr/>
              <p:nvPr/>
            </p:nvSpPr>
            <p:spPr>
              <a:xfrm>
                <a:off x="10219286" y="4877084"/>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3 h 120149"/>
                  <a:gd name="connsiteX5" fmla="*/ 65752 w 76952"/>
                  <a:gd name="connsiteY5" fmla="*/ 117983 h 120149"/>
                  <a:gd name="connsiteX6" fmla="*/ 38640 w 76952"/>
                  <a:gd name="connsiteY6" fmla="*/ 108935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3"/>
                    </a:cubicBezTo>
                    <a:lnTo>
                      <a:pt x="65752" y="117983"/>
                    </a:lnTo>
                    <a:cubicBezTo>
                      <a:pt x="56715" y="123413"/>
                      <a:pt x="44062" y="117983"/>
                      <a:pt x="38640" y="108935"/>
                    </a:cubicBezTo>
                    <a:lnTo>
                      <a:pt x="2491" y="29311"/>
                    </a:lnTo>
                    <a:cubicBezTo>
                      <a:pt x="-2931" y="18453"/>
                      <a:pt x="684" y="7595"/>
                      <a:pt x="11529" y="2166"/>
                    </a:cubicBezTo>
                    <a:close/>
                  </a:path>
                </a:pathLst>
              </a:custGeom>
              <a:grpFill/>
              <a:ln w="18073" cap="flat">
                <a:noFill/>
                <a:prstDash val="solid"/>
                <a:miter/>
              </a:ln>
            </p:spPr>
            <p:txBody>
              <a:bodyPr rtlCol="0" anchor="ctr"/>
              <a:lstStyle/>
              <a:p>
                <a:endParaRPr lang="en-US"/>
              </a:p>
            </p:txBody>
          </p:sp>
          <p:sp>
            <p:nvSpPr>
              <p:cNvPr id="484" name="Freeform 483">
                <a:extLst>
                  <a:ext uri="{FF2B5EF4-FFF2-40B4-BE49-F238E27FC236}">
                    <a16:creationId xmlns:a16="http://schemas.microsoft.com/office/drawing/2014/main" id="{FBB077E6-785E-B748-8A76-A3BC8D13C1F6}"/>
                  </a:ext>
                </a:extLst>
              </p:cNvPr>
              <p:cNvSpPr/>
              <p:nvPr/>
            </p:nvSpPr>
            <p:spPr>
              <a:xfrm>
                <a:off x="10541694" y="4877440"/>
                <a:ext cx="39763" cy="121246"/>
              </a:xfrm>
              <a:custGeom>
                <a:avLst/>
                <a:gdLst>
                  <a:gd name="connsiteX0" fmla="*/ 39764 w 39763"/>
                  <a:gd name="connsiteY0" fmla="*/ 19906 h 121246"/>
                  <a:gd name="connsiteX1" fmla="*/ 39764 w 39763"/>
                  <a:gd name="connsiteY1" fmla="*/ 101341 h 121246"/>
                  <a:gd name="connsiteX2" fmla="*/ 19882 w 39763"/>
                  <a:gd name="connsiteY2" fmla="*/ 121247 h 121246"/>
                  <a:gd name="connsiteX3" fmla="*/ 19882 w 39763"/>
                  <a:gd name="connsiteY3" fmla="*/ 121247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9"/>
                      <a:pt x="30727" y="121247"/>
                      <a:pt x="19882" y="121247"/>
                    </a:cubicBezTo>
                    <a:lnTo>
                      <a:pt x="19882" y="121247"/>
                    </a:lnTo>
                    <a:cubicBezTo>
                      <a:pt x="9037" y="121247"/>
                      <a:pt x="0" y="112199"/>
                      <a:pt x="0" y="101341"/>
                    </a:cubicBezTo>
                    <a:lnTo>
                      <a:pt x="0" y="19906"/>
                    </a:lnTo>
                    <a:cubicBezTo>
                      <a:pt x="0" y="9048"/>
                      <a:pt x="9037" y="0"/>
                      <a:pt x="19882" y="0"/>
                    </a:cubicBezTo>
                    <a:lnTo>
                      <a:pt x="19882" y="0"/>
                    </a:lnTo>
                    <a:cubicBezTo>
                      <a:pt x="28919" y="0"/>
                      <a:pt x="39764" y="9048"/>
                      <a:pt x="39764" y="19906"/>
                    </a:cubicBezTo>
                    <a:close/>
                  </a:path>
                </a:pathLst>
              </a:custGeom>
              <a:grpFill/>
              <a:ln w="18073" cap="flat">
                <a:noFill/>
                <a:prstDash val="solid"/>
                <a:miter/>
              </a:ln>
            </p:spPr>
            <p:txBody>
              <a:bodyPr rtlCol="0" anchor="ctr"/>
              <a:lstStyle/>
              <a:p>
                <a:endParaRPr lang="en-US"/>
              </a:p>
            </p:txBody>
          </p:sp>
        </p:grpSp>
        <p:sp>
          <p:nvSpPr>
            <p:cNvPr id="102" name="Freeform 101">
              <a:extLst>
                <a:ext uri="{FF2B5EF4-FFF2-40B4-BE49-F238E27FC236}">
                  <a16:creationId xmlns:a16="http://schemas.microsoft.com/office/drawing/2014/main" id="{FE40B2DD-8CCF-E94A-B0AA-8B68CC50893A}"/>
                </a:ext>
              </a:extLst>
            </p:cNvPr>
            <p:cNvSpPr/>
            <p:nvPr userDrawn="1"/>
          </p:nvSpPr>
          <p:spPr>
            <a:xfrm>
              <a:off x="6236161" y="5181105"/>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6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8453"/>
                    <a:pt x="1484" y="7595"/>
                    <a:pt x="12329" y="2166"/>
                  </a:cubicBezTo>
                  <a:close/>
                </a:path>
              </a:pathLst>
            </a:custGeom>
            <a:solidFill>
              <a:srgbClr val="7EB4B4"/>
            </a:solidFill>
            <a:ln w="18073" cap="flat">
              <a:noFill/>
              <a:prstDash val="solid"/>
              <a:miter/>
            </a:ln>
          </p:spPr>
          <p:txBody>
            <a:bodyPr rtlCol="0" anchor="ctr"/>
            <a:lstStyle/>
            <a:p>
              <a:endParaRPr lang="en-US"/>
            </a:p>
          </p:txBody>
        </p:sp>
        <p:grpSp>
          <p:nvGrpSpPr>
            <p:cNvPr id="103" name="Graphic 2472">
              <a:extLst>
                <a:ext uri="{FF2B5EF4-FFF2-40B4-BE49-F238E27FC236}">
                  <a16:creationId xmlns:a16="http://schemas.microsoft.com/office/drawing/2014/main" id="{5784D853-6465-4741-85DB-91AB2017A0A8}"/>
                </a:ext>
              </a:extLst>
            </p:cNvPr>
            <p:cNvGrpSpPr/>
            <p:nvPr userDrawn="1"/>
          </p:nvGrpSpPr>
          <p:grpSpPr>
            <a:xfrm>
              <a:off x="5952070" y="5483673"/>
              <a:ext cx="361844" cy="425267"/>
              <a:chOff x="5997790" y="5483673"/>
              <a:chExt cx="361844" cy="425267"/>
            </a:xfrm>
            <a:solidFill>
              <a:srgbClr val="7EB4B4"/>
            </a:solidFill>
          </p:grpSpPr>
          <p:sp>
            <p:nvSpPr>
              <p:cNvPr id="480" name="Freeform 479">
                <a:extLst>
                  <a:ext uri="{FF2B5EF4-FFF2-40B4-BE49-F238E27FC236}">
                    <a16:creationId xmlns:a16="http://schemas.microsoft.com/office/drawing/2014/main" id="{E1989B6D-8119-5642-812B-227BC2D00488}"/>
                  </a:ext>
                </a:extLst>
              </p:cNvPr>
              <p:cNvSpPr/>
              <p:nvPr/>
            </p:nvSpPr>
            <p:spPr>
              <a:xfrm>
                <a:off x="6299632" y="5483673"/>
                <a:ext cx="39763" cy="121246"/>
              </a:xfrm>
              <a:custGeom>
                <a:avLst/>
                <a:gdLst>
                  <a:gd name="connsiteX0" fmla="*/ 39764 w 39763"/>
                  <a:gd name="connsiteY0" fmla="*/ 19906 h 121246"/>
                  <a:gd name="connsiteX1" fmla="*/ 39764 w 39763"/>
                  <a:gd name="connsiteY1" fmla="*/ 101341 h 121246"/>
                  <a:gd name="connsiteX2" fmla="*/ 19882 w 39763"/>
                  <a:gd name="connsiteY2" fmla="*/ 121247 h 121246"/>
                  <a:gd name="connsiteX3" fmla="*/ 19882 w 39763"/>
                  <a:gd name="connsiteY3" fmla="*/ 121247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9"/>
                      <a:pt x="30727" y="121247"/>
                      <a:pt x="19882" y="121247"/>
                    </a:cubicBezTo>
                    <a:lnTo>
                      <a:pt x="19882" y="121247"/>
                    </a:lnTo>
                    <a:cubicBezTo>
                      <a:pt x="9037" y="121247"/>
                      <a:pt x="0" y="112199"/>
                      <a:pt x="0" y="101341"/>
                    </a:cubicBezTo>
                    <a:lnTo>
                      <a:pt x="0" y="19906"/>
                    </a:lnTo>
                    <a:cubicBezTo>
                      <a:pt x="0" y="9048"/>
                      <a:pt x="9037" y="0"/>
                      <a:pt x="19882" y="0"/>
                    </a:cubicBezTo>
                    <a:lnTo>
                      <a:pt x="19882" y="0"/>
                    </a:lnTo>
                    <a:cubicBezTo>
                      <a:pt x="30727" y="0"/>
                      <a:pt x="39764" y="9048"/>
                      <a:pt x="39764" y="19906"/>
                    </a:cubicBezTo>
                    <a:close/>
                  </a:path>
                </a:pathLst>
              </a:custGeom>
              <a:grpFill/>
              <a:ln w="18073" cap="flat">
                <a:noFill/>
                <a:prstDash val="solid"/>
                <a:miter/>
              </a:ln>
            </p:spPr>
            <p:txBody>
              <a:bodyPr rtlCol="0" anchor="ctr"/>
              <a:lstStyle/>
              <a:p>
                <a:endParaRPr lang="en-US"/>
              </a:p>
            </p:txBody>
          </p:sp>
          <p:sp>
            <p:nvSpPr>
              <p:cNvPr id="481" name="Freeform 480">
                <a:extLst>
                  <a:ext uri="{FF2B5EF4-FFF2-40B4-BE49-F238E27FC236}">
                    <a16:creationId xmlns:a16="http://schemas.microsoft.com/office/drawing/2014/main" id="{2D78921D-36AF-C540-BF01-FCFA98141094}"/>
                  </a:ext>
                </a:extLst>
              </p:cNvPr>
              <p:cNvSpPr/>
              <p:nvPr/>
            </p:nvSpPr>
            <p:spPr>
              <a:xfrm>
                <a:off x="5997790" y="5787694"/>
                <a:ext cx="39763" cy="121246"/>
              </a:xfrm>
              <a:custGeom>
                <a:avLst/>
                <a:gdLst>
                  <a:gd name="connsiteX0" fmla="*/ 39764 w 39763"/>
                  <a:gd name="connsiteY0" fmla="*/ 19906 h 121246"/>
                  <a:gd name="connsiteX1" fmla="*/ 39764 w 39763"/>
                  <a:gd name="connsiteY1" fmla="*/ 101340 h 121246"/>
                  <a:gd name="connsiteX2" fmla="*/ 19882 w 39763"/>
                  <a:gd name="connsiteY2" fmla="*/ 121246 h 121246"/>
                  <a:gd name="connsiteX3" fmla="*/ 19882 w 39763"/>
                  <a:gd name="connsiteY3" fmla="*/ 121246 h 121246"/>
                  <a:gd name="connsiteX4" fmla="*/ 0 w 39763"/>
                  <a:gd name="connsiteY4" fmla="*/ 101340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0"/>
                    </a:lnTo>
                    <a:cubicBezTo>
                      <a:pt x="39764" y="112198"/>
                      <a:pt x="30726" y="121246"/>
                      <a:pt x="19882" y="121246"/>
                    </a:cubicBezTo>
                    <a:lnTo>
                      <a:pt x="19882" y="121246"/>
                    </a:lnTo>
                    <a:cubicBezTo>
                      <a:pt x="9037" y="121246"/>
                      <a:pt x="0" y="112198"/>
                      <a:pt x="0" y="101340"/>
                    </a:cubicBezTo>
                    <a:lnTo>
                      <a:pt x="0" y="19906"/>
                    </a:lnTo>
                    <a:cubicBezTo>
                      <a:pt x="0" y="9048"/>
                      <a:pt x="9037" y="0"/>
                      <a:pt x="19882" y="0"/>
                    </a:cubicBezTo>
                    <a:lnTo>
                      <a:pt x="19882" y="0"/>
                    </a:lnTo>
                    <a:cubicBezTo>
                      <a:pt x="28919" y="0"/>
                      <a:pt x="39764" y="9048"/>
                      <a:pt x="39764" y="19906"/>
                    </a:cubicBezTo>
                    <a:close/>
                  </a:path>
                </a:pathLst>
              </a:custGeom>
              <a:grpFill/>
              <a:ln w="18073" cap="flat">
                <a:noFill/>
                <a:prstDash val="solid"/>
                <a:miter/>
              </a:ln>
            </p:spPr>
            <p:txBody>
              <a:bodyPr rtlCol="0" anchor="ctr"/>
              <a:lstStyle/>
              <a:p>
                <a:endParaRPr lang="en-US"/>
              </a:p>
            </p:txBody>
          </p:sp>
          <p:sp>
            <p:nvSpPr>
              <p:cNvPr id="482" name="Freeform 481">
                <a:extLst>
                  <a:ext uri="{FF2B5EF4-FFF2-40B4-BE49-F238E27FC236}">
                    <a16:creationId xmlns:a16="http://schemas.microsoft.com/office/drawing/2014/main" id="{4F2B2CCB-71A2-A145-9F04-D54BADFBF1DC}"/>
                  </a:ext>
                </a:extLst>
              </p:cNvPr>
              <p:cNvSpPr/>
              <p:nvPr/>
            </p:nvSpPr>
            <p:spPr>
              <a:xfrm>
                <a:off x="6281881" y="5787338"/>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6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8453"/>
                      <a:pt x="1484" y="7595"/>
                      <a:pt x="12329" y="2166"/>
                    </a:cubicBezTo>
                    <a:close/>
                  </a:path>
                </a:pathLst>
              </a:custGeom>
              <a:grpFill/>
              <a:ln w="18073" cap="flat">
                <a:noFill/>
                <a:prstDash val="solid"/>
                <a:miter/>
              </a:ln>
            </p:spPr>
            <p:txBody>
              <a:bodyPr rtlCol="0" anchor="ctr"/>
              <a:lstStyle/>
              <a:p>
                <a:endParaRPr lang="en-US"/>
              </a:p>
            </p:txBody>
          </p:sp>
        </p:grpSp>
        <p:sp>
          <p:nvSpPr>
            <p:cNvPr id="104" name="Freeform 103">
              <a:extLst>
                <a:ext uri="{FF2B5EF4-FFF2-40B4-BE49-F238E27FC236}">
                  <a16:creationId xmlns:a16="http://schemas.microsoft.com/office/drawing/2014/main" id="{5BD63AB4-901C-3F4C-8198-9EAD1BAA3A46}"/>
                </a:ext>
              </a:extLst>
            </p:cNvPr>
            <p:cNvSpPr/>
            <p:nvPr userDrawn="1"/>
          </p:nvSpPr>
          <p:spPr>
            <a:xfrm>
              <a:off x="6557562" y="5181263"/>
              <a:ext cx="39763" cy="121445"/>
            </a:xfrm>
            <a:custGeom>
              <a:avLst/>
              <a:gdLst>
                <a:gd name="connsiteX0" fmla="*/ 39764 w 39763"/>
                <a:gd name="connsiteY0" fmla="*/ 20105 h 121445"/>
                <a:gd name="connsiteX1" fmla="*/ 39764 w 39763"/>
                <a:gd name="connsiteY1" fmla="*/ 101539 h 121445"/>
                <a:gd name="connsiteX2" fmla="*/ 19882 w 39763"/>
                <a:gd name="connsiteY2" fmla="*/ 121445 h 121445"/>
                <a:gd name="connsiteX3" fmla="*/ 19882 w 39763"/>
                <a:gd name="connsiteY3" fmla="*/ 121445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6" y="121445"/>
                    <a:pt x="19882" y="121445"/>
                  </a:cubicBezTo>
                  <a:lnTo>
                    <a:pt x="19882" y="121445"/>
                  </a:lnTo>
                  <a:cubicBezTo>
                    <a:pt x="9037" y="121445"/>
                    <a:pt x="0" y="112397"/>
                    <a:pt x="0" y="101539"/>
                  </a:cubicBezTo>
                  <a:lnTo>
                    <a:pt x="0" y="20105"/>
                  </a:lnTo>
                  <a:cubicBezTo>
                    <a:pt x="0" y="9247"/>
                    <a:pt x="9037" y="199"/>
                    <a:pt x="19882" y="199"/>
                  </a:cubicBezTo>
                  <a:lnTo>
                    <a:pt x="19882" y="199"/>
                  </a:lnTo>
                  <a:cubicBezTo>
                    <a:pt x="28919" y="-1611"/>
                    <a:pt x="39764" y="9247"/>
                    <a:pt x="39764" y="20105"/>
                  </a:cubicBezTo>
                  <a:close/>
                </a:path>
              </a:pathLst>
            </a:custGeom>
            <a:solidFill>
              <a:srgbClr val="7EB4B4"/>
            </a:solidFill>
            <a:ln w="18073" cap="flat">
              <a:noFill/>
              <a:prstDash val="solid"/>
              <a:miter/>
            </a:ln>
          </p:spPr>
          <p:txBody>
            <a:bodyPr rtlCol="0" anchor="ctr"/>
            <a:lstStyle/>
            <a:p>
              <a:endParaRPr lang="en-US"/>
            </a:p>
          </p:txBody>
        </p:sp>
        <p:grpSp>
          <p:nvGrpSpPr>
            <p:cNvPr id="105" name="Graphic 2472">
              <a:extLst>
                <a:ext uri="{FF2B5EF4-FFF2-40B4-BE49-F238E27FC236}">
                  <a16:creationId xmlns:a16="http://schemas.microsoft.com/office/drawing/2014/main" id="{14193F42-BEE2-1740-B8FA-BCEEE25B8846}"/>
                </a:ext>
              </a:extLst>
            </p:cNvPr>
            <p:cNvGrpSpPr/>
            <p:nvPr userDrawn="1"/>
          </p:nvGrpSpPr>
          <p:grpSpPr>
            <a:xfrm>
              <a:off x="6841653" y="5181105"/>
              <a:ext cx="379595" cy="120149"/>
              <a:chOff x="6887373" y="5181105"/>
              <a:chExt cx="379595" cy="120149"/>
            </a:xfrm>
            <a:solidFill>
              <a:srgbClr val="7EB4B4"/>
            </a:solidFill>
          </p:grpSpPr>
          <p:sp>
            <p:nvSpPr>
              <p:cNvPr id="478" name="Freeform 477">
                <a:extLst>
                  <a:ext uri="{FF2B5EF4-FFF2-40B4-BE49-F238E27FC236}">
                    <a16:creationId xmlns:a16="http://schemas.microsoft.com/office/drawing/2014/main" id="{315BC377-1A2F-934E-AF90-1C95A07D508C}"/>
                  </a:ext>
                </a:extLst>
              </p:cNvPr>
              <p:cNvSpPr/>
              <p:nvPr/>
            </p:nvSpPr>
            <p:spPr>
              <a:xfrm>
                <a:off x="6887373" y="5181105"/>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6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8453"/>
                      <a:pt x="1484" y="7595"/>
                      <a:pt x="12329" y="2166"/>
                    </a:cubicBezTo>
                    <a:close/>
                  </a:path>
                </a:pathLst>
              </a:custGeom>
              <a:grpFill/>
              <a:ln w="18073" cap="flat">
                <a:noFill/>
                <a:prstDash val="solid"/>
                <a:miter/>
              </a:ln>
            </p:spPr>
            <p:txBody>
              <a:bodyPr rtlCol="0" anchor="ctr"/>
              <a:lstStyle/>
              <a:p>
                <a:endParaRPr lang="en-US"/>
              </a:p>
            </p:txBody>
          </p:sp>
          <p:sp>
            <p:nvSpPr>
              <p:cNvPr id="479" name="Freeform 478">
                <a:extLst>
                  <a:ext uri="{FF2B5EF4-FFF2-40B4-BE49-F238E27FC236}">
                    <a16:creationId xmlns:a16="http://schemas.microsoft.com/office/drawing/2014/main" id="{61D7130F-20CE-2948-BA50-5C1996C82368}"/>
                  </a:ext>
                </a:extLst>
              </p:cNvPr>
              <p:cNvSpPr/>
              <p:nvPr/>
            </p:nvSpPr>
            <p:spPr>
              <a:xfrm>
                <a:off x="7190016" y="5181105"/>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6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6"/>
                    </a:cubicBezTo>
                    <a:lnTo>
                      <a:pt x="2491" y="29311"/>
                    </a:lnTo>
                    <a:cubicBezTo>
                      <a:pt x="-2931" y="18453"/>
                      <a:pt x="684" y="7595"/>
                      <a:pt x="11528" y="2166"/>
                    </a:cubicBezTo>
                    <a:close/>
                  </a:path>
                </a:pathLst>
              </a:custGeom>
              <a:grpFill/>
              <a:ln w="18073" cap="flat">
                <a:noFill/>
                <a:prstDash val="solid"/>
                <a:miter/>
              </a:ln>
            </p:spPr>
            <p:txBody>
              <a:bodyPr rtlCol="0" anchor="ctr"/>
              <a:lstStyle/>
              <a:p>
                <a:endParaRPr lang="en-US"/>
              </a:p>
            </p:txBody>
          </p:sp>
        </p:grpSp>
        <p:grpSp>
          <p:nvGrpSpPr>
            <p:cNvPr id="106" name="Graphic 2472">
              <a:extLst>
                <a:ext uri="{FF2B5EF4-FFF2-40B4-BE49-F238E27FC236}">
                  <a16:creationId xmlns:a16="http://schemas.microsoft.com/office/drawing/2014/main" id="{615C30C5-A6B3-4E4B-AA62-EAE57FDDC35F}"/>
                </a:ext>
              </a:extLst>
            </p:cNvPr>
            <p:cNvGrpSpPr/>
            <p:nvPr userDrawn="1"/>
          </p:nvGrpSpPr>
          <p:grpSpPr>
            <a:xfrm>
              <a:off x="6538804" y="5483317"/>
              <a:ext cx="380602" cy="120149"/>
              <a:chOff x="6584524" y="5483317"/>
              <a:chExt cx="380602" cy="120149"/>
            </a:xfrm>
            <a:solidFill>
              <a:srgbClr val="7EB4B4"/>
            </a:solidFill>
          </p:grpSpPr>
          <p:sp>
            <p:nvSpPr>
              <p:cNvPr id="476" name="Freeform 475">
                <a:extLst>
                  <a:ext uri="{FF2B5EF4-FFF2-40B4-BE49-F238E27FC236}">
                    <a16:creationId xmlns:a16="http://schemas.microsoft.com/office/drawing/2014/main" id="{E37FF12D-9045-864A-BAF1-72096E398B0D}"/>
                  </a:ext>
                </a:extLst>
              </p:cNvPr>
              <p:cNvSpPr/>
              <p:nvPr/>
            </p:nvSpPr>
            <p:spPr>
              <a:xfrm>
                <a:off x="6584524" y="5483317"/>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3 h 120149"/>
                  <a:gd name="connsiteX5" fmla="*/ 65752 w 76952"/>
                  <a:gd name="connsiteY5" fmla="*/ 117983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3"/>
                    </a:cubicBezTo>
                    <a:lnTo>
                      <a:pt x="65752" y="117983"/>
                    </a:lnTo>
                    <a:cubicBezTo>
                      <a:pt x="56714" y="123413"/>
                      <a:pt x="44062" y="117983"/>
                      <a:pt x="38640" y="108935"/>
                    </a:cubicBezTo>
                    <a:lnTo>
                      <a:pt x="2491" y="29311"/>
                    </a:lnTo>
                    <a:cubicBezTo>
                      <a:pt x="-2931" y="18453"/>
                      <a:pt x="684" y="7595"/>
                      <a:pt x="11528" y="2166"/>
                    </a:cubicBezTo>
                    <a:close/>
                  </a:path>
                </a:pathLst>
              </a:custGeom>
              <a:grpFill/>
              <a:ln w="18073" cap="flat">
                <a:noFill/>
                <a:prstDash val="solid"/>
                <a:miter/>
              </a:ln>
            </p:spPr>
            <p:txBody>
              <a:bodyPr rtlCol="0" anchor="ctr"/>
              <a:lstStyle/>
              <a:p>
                <a:endParaRPr lang="en-US"/>
              </a:p>
            </p:txBody>
          </p:sp>
          <p:sp>
            <p:nvSpPr>
              <p:cNvPr id="477" name="Freeform 476">
                <a:extLst>
                  <a:ext uri="{FF2B5EF4-FFF2-40B4-BE49-F238E27FC236}">
                    <a16:creationId xmlns:a16="http://schemas.microsoft.com/office/drawing/2014/main" id="{03F0A952-D69F-104C-9EAC-F59AD00414F5}"/>
                  </a:ext>
                </a:extLst>
              </p:cNvPr>
              <p:cNvSpPr/>
              <p:nvPr/>
            </p:nvSpPr>
            <p:spPr>
              <a:xfrm>
                <a:off x="6887373" y="5483317"/>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3 h 120149"/>
                  <a:gd name="connsiteX5" fmla="*/ 66552 w 77752"/>
                  <a:gd name="connsiteY5" fmla="*/ 117983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grpFill/>
              <a:ln w="18073" cap="flat">
                <a:noFill/>
                <a:prstDash val="solid"/>
                <a:miter/>
              </a:ln>
            </p:spPr>
            <p:txBody>
              <a:bodyPr rtlCol="0" anchor="ctr"/>
              <a:lstStyle/>
              <a:p>
                <a:endParaRPr lang="en-US"/>
              </a:p>
            </p:txBody>
          </p:sp>
        </p:grpSp>
        <p:grpSp>
          <p:nvGrpSpPr>
            <p:cNvPr id="107" name="Graphic 2472">
              <a:extLst>
                <a:ext uri="{FF2B5EF4-FFF2-40B4-BE49-F238E27FC236}">
                  <a16:creationId xmlns:a16="http://schemas.microsoft.com/office/drawing/2014/main" id="{D8DDD60D-DB73-6C4E-A40D-CA27C6CA7DFA}"/>
                </a:ext>
              </a:extLst>
            </p:cNvPr>
            <p:cNvGrpSpPr/>
            <p:nvPr userDrawn="1"/>
          </p:nvGrpSpPr>
          <p:grpSpPr>
            <a:xfrm>
              <a:off x="6538804" y="5483673"/>
              <a:ext cx="682444" cy="425267"/>
              <a:chOff x="6584524" y="5483673"/>
              <a:chExt cx="682444" cy="425267"/>
            </a:xfrm>
            <a:solidFill>
              <a:srgbClr val="7EB4B4"/>
            </a:solidFill>
          </p:grpSpPr>
          <p:sp>
            <p:nvSpPr>
              <p:cNvPr id="472" name="Freeform 471">
                <a:extLst>
                  <a:ext uri="{FF2B5EF4-FFF2-40B4-BE49-F238E27FC236}">
                    <a16:creationId xmlns:a16="http://schemas.microsoft.com/office/drawing/2014/main" id="{8479D7CC-C504-E94A-8BE0-AB3454D68743}"/>
                  </a:ext>
                </a:extLst>
              </p:cNvPr>
              <p:cNvSpPr/>
              <p:nvPr/>
            </p:nvSpPr>
            <p:spPr>
              <a:xfrm>
                <a:off x="6584524" y="5787338"/>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6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6"/>
                    </a:cubicBezTo>
                    <a:lnTo>
                      <a:pt x="2491" y="29311"/>
                    </a:lnTo>
                    <a:cubicBezTo>
                      <a:pt x="-2931" y="18453"/>
                      <a:pt x="684" y="7595"/>
                      <a:pt x="11528" y="2166"/>
                    </a:cubicBezTo>
                    <a:close/>
                  </a:path>
                </a:pathLst>
              </a:custGeom>
              <a:grpFill/>
              <a:ln w="18073" cap="flat">
                <a:noFill/>
                <a:prstDash val="solid"/>
                <a:miter/>
              </a:ln>
            </p:spPr>
            <p:txBody>
              <a:bodyPr rtlCol="0" anchor="ctr"/>
              <a:lstStyle/>
              <a:p>
                <a:endParaRPr lang="en-US"/>
              </a:p>
            </p:txBody>
          </p:sp>
          <p:sp>
            <p:nvSpPr>
              <p:cNvPr id="473" name="Freeform 472">
                <a:extLst>
                  <a:ext uri="{FF2B5EF4-FFF2-40B4-BE49-F238E27FC236}">
                    <a16:creationId xmlns:a16="http://schemas.microsoft.com/office/drawing/2014/main" id="{1416D0B3-B713-4D4C-8442-AA47C88C86AF}"/>
                  </a:ext>
                </a:extLst>
              </p:cNvPr>
              <p:cNvSpPr/>
              <p:nvPr/>
            </p:nvSpPr>
            <p:spPr>
              <a:xfrm>
                <a:off x="7208775" y="5483673"/>
                <a:ext cx="39763" cy="121246"/>
              </a:xfrm>
              <a:custGeom>
                <a:avLst/>
                <a:gdLst>
                  <a:gd name="connsiteX0" fmla="*/ 39764 w 39763"/>
                  <a:gd name="connsiteY0" fmla="*/ 19906 h 121246"/>
                  <a:gd name="connsiteX1" fmla="*/ 39764 w 39763"/>
                  <a:gd name="connsiteY1" fmla="*/ 101341 h 121246"/>
                  <a:gd name="connsiteX2" fmla="*/ 19882 w 39763"/>
                  <a:gd name="connsiteY2" fmla="*/ 121247 h 121246"/>
                  <a:gd name="connsiteX3" fmla="*/ 19882 w 39763"/>
                  <a:gd name="connsiteY3" fmla="*/ 121247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9"/>
                      <a:pt x="30726" y="121247"/>
                      <a:pt x="19882" y="121247"/>
                    </a:cubicBezTo>
                    <a:lnTo>
                      <a:pt x="19882" y="121247"/>
                    </a:lnTo>
                    <a:cubicBezTo>
                      <a:pt x="9037" y="121247"/>
                      <a:pt x="0" y="112199"/>
                      <a:pt x="0" y="101341"/>
                    </a:cubicBezTo>
                    <a:lnTo>
                      <a:pt x="0" y="19906"/>
                    </a:lnTo>
                    <a:cubicBezTo>
                      <a:pt x="0" y="9048"/>
                      <a:pt x="9037" y="0"/>
                      <a:pt x="19882" y="0"/>
                    </a:cubicBezTo>
                    <a:lnTo>
                      <a:pt x="19882" y="0"/>
                    </a:lnTo>
                    <a:cubicBezTo>
                      <a:pt x="30726" y="0"/>
                      <a:pt x="39764" y="9048"/>
                      <a:pt x="39764" y="19906"/>
                    </a:cubicBezTo>
                    <a:close/>
                  </a:path>
                </a:pathLst>
              </a:custGeom>
              <a:grpFill/>
              <a:ln w="18073" cap="flat">
                <a:noFill/>
                <a:prstDash val="solid"/>
                <a:miter/>
              </a:ln>
            </p:spPr>
            <p:txBody>
              <a:bodyPr rtlCol="0" anchor="ctr"/>
              <a:lstStyle/>
              <a:p>
                <a:endParaRPr lang="en-US"/>
              </a:p>
            </p:txBody>
          </p:sp>
          <p:sp>
            <p:nvSpPr>
              <p:cNvPr id="474" name="Freeform 473">
                <a:extLst>
                  <a:ext uri="{FF2B5EF4-FFF2-40B4-BE49-F238E27FC236}">
                    <a16:creationId xmlns:a16="http://schemas.microsoft.com/office/drawing/2014/main" id="{E3D35CCD-FBA6-0B4A-89E1-FA798B1CC575}"/>
                  </a:ext>
                </a:extLst>
              </p:cNvPr>
              <p:cNvSpPr/>
              <p:nvPr/>
            </p:nvSpPr>
            <p:spPr>
              <a:xfrm>
                <a:off x="6905125" y="5787694"/>
                <a:ext cx="39763" cy="121246"/>
              </a:xfrm>
              <a:custGeom>
                <a:avLst/>
                <a:gdLst>
                  <a:gd name="connsiteX0" fmla="*/ 39764 w 39763"/>
                  <a:gd name="connsiteY0" fmla="*/ 19906 h 121246"/>
                  <a:gd name="connsiteX1" fmla="*/ 39764 w 39763"/>
                  <a:gd name="connsiteY1" fmla="*/ 101340 h 121246"/>
                  <a:gd name="connsiteX2" fmla="*/ 19882 w 39763"/>
                  <a:gd name="connsiteY2" fmla="*/ 121246 h 121246"/>
                  <a:gd name="connsiteX3" fmla="*/ 19882 w 39763"/>
                  <a:gd name="connsiteY3" fmla="*/ 121246 h 121246"/>
                  <a:gd name="connsiteX4" fmla="*/ 0 w 39763"/>
                  <a:gd name="connsiteY4" fmla="*/ 101340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0"/>
                    </a:lnTo>
                    <a:cubicBezTo>
                      <a:pt x="39764" y="112198"/>
                      <a:pt x="30727" y="121246"/>
                      <a:pt x="19882" y="121246"/>
                    </a:cubicBezTo>
                    <a:lnTo>
                      <a:pt x="19882" y="121246"/>
                    </a:lnTo>
                    <a:cubicBezTo>
                      <a:pt x="9037" y="121246"/>
                      <a:pt x="0" y="112198"/>
                      <a:pt x="0" y="101340"/>
                    </a:cubicBezTo>
                    <a:lnTo>
                      <a:pt x="0" y="19906"/>
                    </a:lnTo>
                    <a:cubicBezTo>
                      <a:pt x="0" y="9048"/>
                      <a:pt x="9037" y="0"/>
                      <a:pt x="19882" y="0"/>
                    </a:cubicBezTo>
                    <a:lnTo>
                      <a:pt x="19882" y="0"/>
                    </a:lnTo>
                    <a:cubicBezTo>
                      <a:pt x="30727" y="0"/>
                      <a:pt x="39764" y="9048"/>
                      <a:pt x="39764" y="19906"/>
                    </a:cubicBezTo>
                    <a:close/>
                  </a:path>
                </a:pathLst>
              </a:custGeom>
              <a:grpFill/>
              <a:ln w="18073" cap="flat">
                <a:noFill/>
                <a:prstDash val="solid"/>
                <a:miter/>
              </a:ln>
            </p:spPr>
            <p:txBody>
              <a:bodyPr rtlCol="0" anchor="ctr"/>
              <a:lstStyle/>
              <a:p>
                <a:endParaRPr lang="en-US"/>
              </a:p>
            </p:txBody>
          </p:sp>
          <p:sp>
            <p:nvSpPr>
              <p:cNvPr id="475" name="Freeform 474">
                <a:extLst>
                  <a:ext uri="{FF2B5EF4-FFF2-40B4-BE49-F238E27FC236}">
                    <a16:creationId xmlns:a16="http://schemas.microsoft.com/office/drawing/2014/main" id="{F71286CC-AE87-B849-A6A9-24E830F1DE84}"/>
                  </a:ext>
                </a:extLst>
              </p:cNvPr>
              <p:cNvSpPr/>
              <p:nvPr/>
            </p:nvSpPr>
            <p:spPr>
              <a:xfrm>
                <a:off x="7190016" y="5787338"/>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6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6"/>
                    </a:cubicBezTo>
                    <a:lnTo>
                      <a:pt x="2491" y="29311"/>
                    </a:lnTo>
                    <a:cubicBezTo>
                      <a:pt x="-2931" y="18453"/>
                      <a:pt x="684" y="7595"/>
                      <a:pt x="11528" y="2166"/>
                    </a:cubicBezTo>
                    <a:close/>
                  </a:path>
                </a:pathLst>
              </a:custGeom>
              <a:grpFill/>
              <a:ln w="18073" cap="flat">
                <a:noFill/>
                <a:prstDash val="solid"/>
                <a:miter/>
              </a:ln>
            </p:spPr>
            <p:txBody>
              <a:bodyPr rtlCol="0" anchor="ctr"/>
              <a:lstStyle/>
              <a:p>
                <a:endParaRPr lang="en-US"/>
              </a:p>
            </p:txBody>
          </p:sp>
        </p:grpSp>
        <p:sp>
          <p:nvSpPr>
            <p:cNvPr id="108" name="Freeform 107">
              <a:extLst>
                <a:ext uri="{FF2B5EF4-FFF2-40B4-BE49-F238E27FC236}">
                  <a16:creationId xmlns:a16="http://schemas.microsoft.com/office/drawing/2014/main" id="{13D6F57E-FDB5-0D41-812E-BE5E3E28455C}"/>
                </a:ext>
              </a:extLst>
            </p:cNvPr>
            <p:cNvSpPr/>
            <p:nvPr userDrawn="1"/>
          </p:nvSpPr>
          <p:spPr>
            <a:xfrm>
              <a:off x="7466705" y="5181263"/>
              <a:ext cx="39763" cy="121445"/>
            </a:xfrm>
            <a:custGeom>
              <a:avLst/>
              <a:gdLst>
                <a:gd name="connsiteX0" fmla="*/ 39764 w 39763"/>
                <a:gd name="connsiteY0" fmla="*/ 20105 h 121445"/>
                <a:gd name="connsiteX1" fmla="*/ 39764 w 39763"/>
                <a:gd name="connsiteY1" fmla="*/ 101539 h 121445"/>
                <a:gd name="connsiteX2" fmla="*/ 19882 w 39763"/>
                <a:gd name="connsiteY2" fmla="*/ 121445 h 121445"/>
                <a:gd name="connsiteX3" fmla="*/ 19882 w 39763"/>
                <a:gd name="connsiteY3" fmla="*/ 121445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6" y="121445"/>
                    <a:pt x="19882" y="121445"/>
                  </a:cubicBezTo>
                  <a:lnTo>
                    <a:pt x="19882" y="121445"/>
                  </a:lnTo>
                  <a:cubicBezTo>
                    <a:pt x="9037" y="121445"/>
                    <a:pt x="0" y="112397"/>
                    <a:pt x="0" y="101539"/>
                  </a:cubicBezTo>
                  <a:lnTo>
                    <a:pt x="0" y="20105"/>
                  </a:lnTo>
                  <a:cubicBezTo>
                    <a:pt x="0" y="9247"/>
                    <a:pt x="9037" y="199"/>
                    <a:pt x="19882" y="199"/>
                  </a:cubicBezTo>
                  <a:lnTo>
                    <a:pt x="19882" y="199"/>
                  </a:lnTo>
                  <a:cubicBezTo>
                    <a:pt x="28919" y="-1611"/>
                    <a:pt x="39764" y="9247"/>
                    <a:pt x="39764" y="20105"/>
                  </a:cubicBezTo>
                  <a:close/>
                </a:path>
              </a:pathLst>
            </a:custGeom>
            <a:solidFill>
              <a:srgbClr val="7EB4B4"/>
            </a:solidFill>
            <a:ln w="18073" cap="flat">
              <a:noFill/>
              <a:prstDash val="solid"/>
              <a:miter/>
            </a:ln>
          </p:spPr>
          <p:txBody>
            <a:bodyPr rtlCol="0" anchor="ctr"/>
            <a:lstStyle/>
            <a:p>
              <a:endParaRPr lang="en-US"/>
            </a:p>
          </p:txBody>
        </p:sp>
        <p:grpSp>
          <p:nvGrpSpPr>
            <p:cNvPr id="109" name="Graphic 2472">
              <a:extLst>
                <a:ext uri="{FF2B5EF4-FFF2-40B4-BE49-F238E27FC236}">
                  <a16:creationId xmlns:a16="http://schemas.microsoft.com/office/drawing/2014/main" id="{5F7AD692-678C-9940-B6C9-C28D6752180C}"/>
                </a:ext>
              </a:extLst>
            </p:cNvPr>
            <p:cNvGrpSpPr/>
            <p:nvPr userDrawn="1"/>
          </p:nvGrpSpPr>
          <p:grpSpPr>
            <a:xfrm>
              <a:off x="7750796" y="5181105"/>
              <a:ext cx="379595" cy="120149"/>
              <a:chOff x="7796516" y="5181105"/>
              <a:chExt cx="379595" cy="120149"/>
            </a:xfrm>
            <a:solidFill>
              <a:srgbClr val="7EB4B4"/>
            </a:solidFill>
          </p:grpSpPr>
          <p:sp>
            <p:nvSpPr>
              <p:cNvPr id="470" name="Freeform 469">
                <a:extLst>
                  <a:ext uri="{FF2B5EF4-FFF2-40B4-BE49-F238E27FC236}">
                    <a16:creationId xmlns:a16="http://schemas.microsoft.com/office/drawing/2014/main" id="{1FA20306-750B-8A4B-A67C-7440D3DC671B}"/>
                  </a:ext>
                </a:extLst>
              </p:cNvPr>
              <p:cNvSpPr/>
              <p:nvPr/>
            </p:nvSpPr>
            <p:spPr>
              <a:xfrm>
                <a:off x="7796516" y="5181105"/>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6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8453"/>
                      <a:pt x="1484" y="7595"/>
                      <a:pt x="12329" y="2166"/>
                    </a:cubicBezTo>
                    <a:close/>
                  </a:path>
                </a:pathLst>
              </a:custGeom>
              <a:grpFill/>
              <a:ln w="18073" cap="flat">
                <a:noFill/>
                <a:prstDash val="solid"/>
                <a:miter/>
              </a:ln>
            </p:spPr>
            <p:txBody>
              <a:bodyPr rtlCol="0" anchor="ctr"/>
              <a:lstStyle/>
              <a:p>
                <a:endParaRPr lang="en-US"/>
              </a:p>
            </p:txBody>
          </p:sp>
          <p:sp>
            <p:nvSpPr>
              <p:cNvPr id="471" name="Freeform 470">
                <a:extLst>
                  <a:ext uri="{FF2B5EF4-FFF2-40B4-BE49-F238E27FC236}">
                    <a16:creationId xmlns:a16="http://schemas.microsoft.com/office/drawing/2014/main" id="{DDEE267C-75FB-2343-A2A4-608BE7269B65}"/>
                  </a:ext>
                </a:extLst>
              </p:cNvPr>
              <p:cNvSpPr/>
              <p:nvPr/>
            </p:nvSpPr>
            <p:spPr>
              <a:xfrm>
                <a:off x="8099159" y="5181105"/>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6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6"/>
                    </a:cubicBezTo>
                    <a:lnTo>
                      <a:pt x="2491" y="29311"/>
                    </a:lnTo>
                    <a:cubicBezTo>
                      <a:pt x="-2931" y="18453"/>
                      <a:pt x="684" y="7595"/>
                      <a:pt x="11528" y="2166"/>
                    </a:cubicBezTo>
                    <a:close/>
                  </a:path>
                </a:pathLst>
              </a:custGeom>
              <a:grpFill/>
              <a:ln w="18073" cap="flat">
                <a:noFill/>
                <a:prstDash val="solid"/>
                <a:miter/>
              </a:ln>
            </p:spPr>
            <p:txBody>
              <a:bodyPr rtlCol="0" anchor="ctr"/>
              <a:lstStyle/>
              <a:p>
                <a:endParaRPr lang="en-US"/>
              </a:p>
            </p:txBody>
          </p:sp>
        </p:grpSp>
        <p:grpSp>
          <p:nvGrpSpPr>
            <p:cNvPr id="110" name="Graphic 2472">
              <a:extLst>
                <a:ext uri="{FF2B5EF4-FFF2-40B4-BE49-F238E27FC236}">
                  <a16:creationId xmlns:a16="http://schemas.microsoft.com/office/drawing/2014/main" id="{6E6EBFA6-22C3-2B44-81B1-D6854817F0A9}"/>
                </a:ext>
              </a:extLst>
            </p:cNvPr>
            <p:cNvGrpSpPr/>
            <p:nvPr userDrawn="1"/>
          </p:nvGrpSpPr>
          <p:grpSpPr>
            <a:xfrm>
              <a:off x="7447146" y="5483317"/>
              <a:ext cx="381402" cy="120149"/>
              <a:chOff x="7492866" y="5483317"/>
              <a:chExt cx="381402" cy="120149"/>
            </a:xfrm>
            <a:solidFill>
              <a:srgbClr val="7EB4B4"/>
            </a:solidFill>
          </p:grpSpPr>
          <p:sp>
            <p:nvSpPr>
              <p:cNvPr id="468" name="Freeform 467">
                <a:extLst>
                  <a:ext uri="{FF2B5EF4-FFF2-40B4-BE49-F238E27FC236}">
                    <a16:creationId xmlns:a16="http://schemas.microsoft.com/office/drawing/2014/main" id="{F7015ED2-47AD-044F-9C08-4FFEBE9DFF16}"/>
                  </a:ext>
                </a:extLst>
              </p:cNvPr>
              <p:cNvSpPr/>
              <p:nvPr/>
            </p:nvSpPr>
            <p:spPr>
              <a:xfrm>
                <a:off x="7492866" y="5483317"/>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3 h 120149"/>
                  <a:gd name="connsiteX5" fmla="*/ 66552 w 77753"/>
                  <a:gd name="connsiteY5" fmla="*/ 117983 h 120149"/>
                  <a:gd name="connsiteX6" fmla="*/ 39441 w 77753"/>
                  <a:gd name="connsiteY6" fmla="*/ 108935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8"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grpFill/>
              <a:ln w="18073" cap="flat">
                <a:noFill/>
                <a:prstDash val="solid"/>
                <a:miter/>
              </a:ln>
            </p:spPr>
            <p:txBody>
              <a:bodyPr rtlCol="0" anchor="ctr"/>
              <a:lstStyle/>
              <a:p>
                <a:endParaRPr lang="en-US"/>
              </a:p>
            </p:txBody>
          </p:sp>
          <p:sp>
            <p:nvSpPr>
              <p:cNvPr id="469" name="Freeform 468">
                <a:extLst>
                  <a:ext uri="{FF2B5EF4-FFF2-40B4-BE49-F238E27FC236}">
                    <a16:creationId xmlns:a16="http://schemas.microsoft.com/office/drawing/2014/main" id="{17513177-421A-2A43-85F9-DCC23DE166EC}"/>
                  </a:ext>
                </a:extLst>
              </p:cNvPr>
              <p:cNvSpPr/>
              <p:nvPr/>
            </p:nvSpPr>
            <p:spPr>
              <a:xfrm>
                <a:off x="7796516" y="5483317"/>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3 h 120149"/>
                  <a:gd name="connsiteX5" fmla="*/ 66552 w 77752"/>
                  <a:gd name="connsiteY5" fmla="*/ 117983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grpFill/>
              <a:ln w="18073" cap="flat">
                <a:noFill/>
                <a:prstDash val="solid"/>
                <a:miter/>
              </a:ln>
            </p:spPr>
            <p:txBody>
              <a:bodyPr rtlCol="0" anchor="ctr"/>
              <a:lstStyle/>
              <a:p>
                <a:endParaRPr lang="en-US"/>
              </a:p>
            </p:txBody>
          </p:sp>
        </p:grpSp>
        <p:grpSp>
          <p:nvGrpSpPr>
            <p:cNvPr id="111" name="Graphic 2472">
              <a:extLst>
                <a:ext uri="{FF2B5EF4-FFF2-40B4-BE49-F238E27FC236}">
                  <a16:creationId xmlns:a16="http://schemas.microsoft.com/office/drawing/2014/main" id="{9D333A23-C78D-B844-B783-83DA4AC4A075}"/>
                </a:ext>
              </a:extLst>
            </p:cNvPr>
            <p:cNvGrpSpPr/>
            <p:nvPr userDrawn="1"/>
          </p:nvGrpSpPr>
          <p:grpSpPr>
            <a:xfrm>
              <a:off x="7447146" y="5483673"/>
              <a:ext cx="683245" cy="425267"/>
              <a:chOff x="7492866" y="5483673"/>
              <a:chExt cx="683245" cy="425267"/>
            </a:xfrm>
            <a:solidFill>
              <a:srgbClr val="7EB4B4"/>
            </a:solidFill>
          </p:grpSpPr>
          <p:sp>
            <p:nvSpPr>
              <p:cNvPr id="464" name="Freeform 463">
                <a:extLst>
                  <a:ext uri="{FF2B5EF4-FFF2-40B4-BE49-F238E27FC236}">
                    <a16:creationId xmlns:a16="http://schemas.microsoft.com/office/drawing/2014/main" id="{831C6112-619C-1742-BA5F-4360FD054855}"/>
                  </a:ext>
                </a:extLst>
              </p:cNvPr>
              <p:cNvSpPr/>
              <p:nvPr/>
            </p:nvSpPr>
            <p:spPr>
              <a:xfrm>
                <a:off x="7492866" y="5787338"/>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4 h 120149"/>
                  <a:gd name="connsiteX5" fmla="*/ 66552 w 77753"/>
                  <a:gd name="connsiteY5" fmla="*/ 117984 h 120149"/>
                  <a:gd name="connsiteX6" fmla="*/ 39441 w 77753"/>
                  <a:gd name="connsiteY6" fmla="*/ 108936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8453"/>
                      <a:pt x="1484" y="7595"/>
                      <a:pt x="12329" y="2166"/>
                    </a:cubicBezTo>
                    <a:close/>
                  </a:path>
                </a:pathLst>
              </a:custGeom>
              <a:grpFill/>
              <a:ln w="18073" cap="flat">
                <a:noFill/>
                <a:prstDash val="solid"/>
                <a:miter/>
              </a:ln>
            </p:spPr>
            <p:txBody>
              <a:bodyPr rtlCol="0" anchor="ctr"/>
              <a:lstStyle/>
              <a:p>
                <a:endParaRPr lang="en-US"/>
              </a:p>
            </p:txBody>
          </p:sp>
          <p:sp>
            <p:nvSpPr>
              <p:cNvPr id="465" name="Freeform 464">
                <a:extLst>
                  <a:ext uri="{FF2B5EF4-FFF2-40B4-BE49-F238E27FC236}">
                    <a16:creationId xmlns:a16="http://schemas.microsoft.com/office/drawing/2014/main" id="{98EF3075-5C2F-574D-B2AC-4D8EE11079BA}"/>
                  </a:ext>
                </a:extLst>
              </p:cNvPr>
              <p:cNvSpPr/>
              <p:nvPr/>
            </p:nvSpPr>
            <p:spPr>
              <a:xfrm>
                <a:off x="8117917" y="5483673"/>
                <a:ext cx="39763" cy="121246"/>
              </a:xfrm>
              <a:custGeom>
                <a:avLst/>
                <a:gdLst>
                  <a:gd name="connsiteX0" fmla="*/ 39764 w 39763"/>
                  <a:gd name="connsiteY0" fmla="*/ 19906 h 121246"/>
                  <a:gd name="connsiteX1" fmla="*/ 39764 w 39763"/>
                  <a:gd name="connsiteY1" fmla="*/ 101341 h 121246"/>
                  <a:gd name="connsiteX2" fmla="*/ 19882 w 39763"/>
                  <a:gd name="connsiteY2" fmla="*/ 121247 h 121246"/>
                  <a:gd name="connsiteX3" fmla="*/ 19882 w 39763"/>
                  <a:gd name="connsiteY3" fmla="*/ 121247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9"/>
                      <a:pt x="30726" y="121247"/>
                      <a:pt x="19882" y="121247"/>
                    </a:cubicBezTo>
                    <a:lnTo>
                      <a:pt x="19882" y="121247"/>
                    </a:lnTo>
                    <a:cubicBezTo>
                      <a:pt x="9037" y="121247"/>
                      <a:pt x="0" y="112199"/>
                      <a:pt x="0" y="101341"/>
                    </a:cubicBezTo>
                    <a:lnTo>
                      <a:pt x="0" y="19906"/>
                    </a:lnTo>
                    <a:cubicBezTo>
                      <a:pt x="0" y="9048"/>
                      <a:pt x="9037" y="0"/>
                      <a:pt x="19882" y="0"/>
                    </a:cubicBezTo>
                    <a:lnTo>
                      <a:pt x="19882" y="0"/>
                    </a:lnTo>
                    <a:cubicBezTo>
                      <a:pt x="28919" y="0"/>
                      <a:pt x="39764" y="9048"/>
                      <a:pt x="39764" y="19906"/>
                    </a:cubicBezTo>
                    <a:close/>
                  </a:path>
                </a:pathLst>
              </a:custGeom>
              <a:grpFill/>
              <a:ln w="18073" cap="flat">
                <a:noFill/>
                <a:prstDash val="solid"/>
                <a:miter/>
              </a:ln>
            </p:spPr>
            <p:txBody>
              <a:bodyPr rtlCol="0" anchor="ctr"/>
              <a:lstStyle/>
              <a:p>
                <a:endParaRPr lang="en-US"/>
              </a:p>
            </p:txBody>
          </p:sp>
          <p:sp>
            <p:nvSpPr>
              <p:cNvPr id="466" name="Freeform 465">
                <a:extLst>
                  <a:ext uri="{FF2B5EF4-FFF2-40B4-BE49-F238E27FC236}">
                    <a16:creationId xmlns:a16="http://schemas.microsoft.com/office/drawing/2014/main" id="{EC345079-1904-8D4F-9A6D-40FFC7E70479}"/>
                  </a:ext>
                </a:extLst>
              </p:cNvPr>
              <p:cNvSpPr/>
              <p:nvPr/>
            </p:nvSpPr>
            <p:spPr>
              <a:xfrm>
                <a:off x="7814267" y="5787694"/>
                <a:ext cx="39763" cy="121246"/>
              </a:xfrm>
              <a:custGeom>
                <a:avLst/>
                <a:gdLst>
                  <a:gd name="connsiteX0" fmla="*/ 39764 w 39763"/>
                  <a:gd name="connsiteY0" fmla="*/ 19906 h 121246"/>
                  <a:gd name="connsiteX1" fmla="*/ 39764 w 39763"/>
                  <a:gd name="connsiteY1" fmla="*/ 101340 h 121246"/>
                  <a:gd name="connsiteX2" fmla="*/ 19882 w 39763"/>
                  <a:gd name="connsiteY2" fmla="*/ 121246 h 121246"/>
                  <a:gd name="connsiteX3" fmla="*/ 19882 w 39763"/>
                  <a:gd name="connsiteY3" fmla="*/ 121246 h 121246"/>
                  <a:gd name="connsiteX4" fmla="*/ 0 w 39763"/>
                  <a:gd name="connsiteY4" fmla="*/ 101340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0"/>
                    </a:lnTo>
                    <a:cubicBezTo>
                      <a:pt x="39764" y="112198"/>
                      <a:pt x="30727" y="121246"/>
                      <a:pt x="19882" y="121246"/>
                    </a:cubicBezTo>
                    <a:lnTo>
                      <a:pt x="19882" y="121246"/>
                    </a:lnTo>
                    <a:cubicBezTo>
                      <a:pt x="9037" y="121246"/>
                      <a:pt x="0" y="112198"/>
                      <a:pt x="0" y="101340"/>
                    </a:cubicBezTo>
                    <a:lnTo>
                      <a:pt x="0" y="19906"/>
                    </a:lnTo>
                    <a:cubicBezTo>
                      <a:pt x="0" y="9048"/>
                      <a:pt x="9037" y="0"/>
                      <a:pt x="19882" y="0"/>
                    </a:cubicBezTo>
                    <a:lnTo>
                      <a:pt x="19882" y="0"/>
                    </a:lnTo>
                    <a:cubicBezTo>
                      <a:pt x="30727" y="0"/>
                      <a:pt x="39764" y="9048"/>
                      <a:pt x="39764" y="19906"/>
                    </a:cubicBezTo>
                    <a:close/>
                  </a:path>
                </a:pathLst>
              </a:custGeom>
              <a:grpFill/>
              <a:ln w="18073" cap="flat">
                <a:noFill/>
                <a:prstDash val="solid"/>
                <a:miter/>
              </a:ln>
            </p:spPr>
            <p:txBody>
              <a:bodyPr rtlCol="0" anchor="ctr"/>
              <a:lstStyle/>
              <a:p>
                <a:endParaRPr lang="en-US"/>
              </a:p>
            </p:txBody>
          </p:sp>
          <p:sp>
            <p:nvSpPr>
              <p:cNvPr id="467" name="Freeform 466">
                <a:extLst>
                  <a:ext uri="{FF2B5EF4-FFF2-40B4-BE49-F238E27FC236}">
                    <a16:creationId xmlns:a16="http://schemas.microsoft.com/office/drawing/2014/main" id="{302A6806-255A-674B-9287-280135C4E89C}"/>
                  </a:ext>
                </a:extLst>
              </p:cNvPr>
              <p:cNvSpPr/>
              <p:nvPr/>
            </p:nvSpPr>
            <p:spPr>
              <a:xfrm>
                <a:off x="8099159" y="5787338"/>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6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6"/>
                    </a:cubicBezTo>
                    <a:lnTo>
                      <a:pt x="2491" y="29311"/>
                    </a:lnTo>
                    <a:cubicBezTo>
                      <a:pt x="-2931" y="18453"/>
                      <a:pt x="684" y="7595"/>
                      <a:pt x="11528" y="2166"/>
                    </a:cubicBezTo>
                    <a:close/>
                  </a:path>
                </a:pathLst>
              </a:custGeom>
              <a:grpFill/>
              <a:ln w="18073" cap="flat">
                <a:noFill/>
                <a:prstDash val="solid"/>
                <a:miter/>
              </a:ln>
            </p:spPr>
            <p:txBody>
              <a:bodyPr rtlCol="0" anchor="ctr"/>
              <a:lstStyle/>
              <a:p>
                <a:endParaRPr lang="en-US"/>
              </a:p>
            </p:txBody>
          </p:sp>
        </p:grpSp>
        <p:sp>
          <p:nvSpPr>
            <p:cNvPr id="112" name="Freeform 111">
              <a:extLst>
                <a:ext uri="{FF2B5EF4-FFF2-40B4-BE49-F238E27FC236}">
                  <a16:creationId xmlns:a16="http://schemas.microsoft.com/office/drawing/2014/main" id="{9C0433AC-D39A-C442-85C6-3604EDAB40DB}"/>
                </a:ext>
              </a:extLst>
            </p:cNvPr>
            <p:cNvSpPr/>
            <p:nvPr userDrawn="1"/>
          </p:nvSpPr>
          <p:spPr>
            <a:xfrm>
              <a:off x="8374039" y="5181263"/>
              <a:ext cx="39763" cy="121445"/>
            </a:xfrm>
            <a:custGeom>
              <a:avLst/>
              <a:gdLst>
                <a:gd name="connsiteX0" fmla="*/ 39764 w 39763"/>
                <a:gd name="connsiteY0" fmla="*/ 20105 h 121445"/>
                <a:gd name="connsiteX1" fmla="*/ 39764 w 39763"/>
                <a:gd name="connsiteY1" fmla="*/ 101539 h 121445"/>
                <a:gd name="connsiteX2" fmla="*/ 19882 w 39763"/>
                <a:gd name="connsiteY2" fmla="*/ 121445 h 121445"/>
                <a:gd name="connsiteX3" fmla="*/ 19882 w 39763"/>
                <a:gd name="connsiteY3" fmla="*/ 121445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7" y="121445"/>
                    <a:pt x="19882" y="121445"/>
                  </a:cubicBezTo>
                  <a:lnTo>
                    <a:pt x="19882" y="121445"/>
                  </a:lnTo>
                  <a:cubicBezTo>
                    <a:pt x="9037" y="121445"/>
                    <a:pt x="0" y="112397"/>
                    <a:pt x="0" y="101539"/>
                  </a:cubicBezTo>
                  <a:lnTo>
                    <a:pt x="0" y="20105"/>
                  </a:lnTo>
                  <a:cubicBezTo>
                    <a:pt x="0" y="9247"/>
                    <a:pt x="9037" y="199"/>
                    <a:pt x="19882" y="199"/>
                  </a:cubicBezTo>
                  <a:lnTo>
                    <a:pt x="19882" y="199"/>
                  </a:lnTo>
                  <a:cubicBezTo>
                    <a:pt x="30727" y="-1611"/>
                    <a:pt x="39764" y="9247"/>
                    <a:pt x="39764" y="20105"/>
                  </a:cubicBezTo>
                  <a:close/>
                </a:path>
              </a:pathLst>
            </a:custGeom>
            <a:solidFill>
              <a:srgbClr val="7EB4B4"/>
            </a:solidFill>
            <a:ln w="18073" cap="flat">
              <a:noFill/>
              <a:prstDash val="solid"/>
              <a:miter/>
            </a:ln>
          </p:spPr>
          <p:txBody>
            <a:bodyPr rtlCol="0" anchor="ctr"/>
            <a:lstStyle/>
            <a:p>
              <a:endParaRPr lang="en-US"/>
            </a:p>
          </p:txBody>
        </p:sp>
        <p:grpSp>
          <p:nvGrpSpPr>
            <p:cNvPr id="113" name="Graphic 2472">
              <a:extLst>
                <a:ext uri="{FF2B5EF4-FFF2-40B4-BE49-F238E27FC236}">
                  <a16:creationId xmlns:a16="http://schemas.microsoft.com/office/drawing/2014/main" id="{12DDBFA3-AB65-0A44-94D9-4970BEE09E4E}"/>
                </a:ext>
              </a:extLst>
            </p:cNvPr>
            <p:cNvGrpSpPr/>
            <p:nvPr userDrawn="1"/>
          </p:nvGrpSpPr>
          <p:grpSpPr>
            <a:xfrm>
              <a:off x="8658931" y="5181105"/>
              <a:ext cx="380602" cy="120149"/>
              <a:chOff x="8704651" y="5181105"/>
              <a:chExt cx="380602" cy="120149"/>
            </a:xfrm>
            <a:solidFill>
              <a:srgbClr val="7EB4B4"/>
            </a:solidFill>
          </p:grpSpPr>
          <p:sp>
            <p:nvSpPr>
              <p:cNvPr id="462" name="Freeform 461">
                <a:extLst>
                  <a:ext uri="{FF2B5EF4-FFF2-40B4-BE49-F238E27FC236}">
                    <a16:creationId xmlns:a16="http://schemas.microsoft.com/office/drawing/2014/main" id="{6852013B-5A3D-EE45-85D6-2F01ABAAFFED}"/>
                  </a:ext>
                </a:extLst>
              </p:cNvPr>
              <p:cNvSpPr/>
              <p:nvPr/>
            </p:nvSpPr>
            <p:spPr>
              <a:xfrm>
                <a:off x="8704651" y="5181105"/>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6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6"/>
                    </a:cubicBezTo>
                    <a:lnTo>
                      <a:pt x="2491" y="29311"/>
                    </a:lnTo>
                    <a:cubicBezTo>
                      <a:pt x="-2931" y="18453"/>
                      <a:pt x="684" y="7595"/>
                      <a:pt x="11528" y="2166"/>
                    </a:cubicBezTo>
                    <a:close/>
                  </a:path>
                </a:pathLst>
              </a:custGeom>
              <a:grpFill/>
              <a:ln w="18073" cap="flat">
                <a:noFill/>
                <a:prstDash val="solid"/>
                <a:miter/>
              </a:ln>
            </p:spPr>
            <p:txBody>
              <a:bodyPr rtlCol="0" anchor="ctr"/>
              <a:lstStyle/>
              <a:p>
                <a:endParaRPr lang="en-US"/>
              </a:p>
            </p:txBody>
          </p:sp>
          <p:sp>
            <p:nvSpPr>
              <p:cNvPr id="463" name="Freeform 462">
                <a:extLst>
                  <a:ext uri="{FF2B5EF4-FFF2-40B4-BE49-F238E27FC236}">
                    <a16:creationId xmlns:a16="http://schemas.microsoft.com/office/drawing/2014/main" id="{6BCB206D-2856-1646-9972-3BF6E8E19067}"/>
                  </a:ext>
                </a:extLst>
              </p:cNvPr>
              <p:cNvSpPr/>
              <p:nvPr/>
            </p:nvSpPr>
            <p:spPr>
              <a:xfrm>
                <a:off x="9007501" y="5181105"/>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6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8453"/>
                      <a:pt x="1484" y="7595"/>
                      <a:pt x="12329" y="2166"/>
                    </a:cubicBezTo>
                    <a:close/>
                  </a:path>
                </a:pathLst>
              </a:custGeom>
              <a:grpFill/>
              <a:ln w="18073" cap="flat">
                <a:noFill/>
                <a:prstDash val="solid"/>
                <a:miter/>
              </a:ln>
            </p:spPr>
            <p:txBody>
              <a:bodyPr rtlCol="0" anchor="ctr"/>
              <a:lstStyle/>
              <a:p>
                <a:endParaRPr lang="en-US"/>
              </a:p>
            </p:txBody>
          </p:sp>
        </p:grpSp>
        <p:grpSp>
          <p:nvGrpSpPr>
            <p:cNvPr id="114" name="Graphic 2472">
              <a:extLst>
                <a:ext uri="{FF2B5EF4-FFF2-40B4-BE49-F238E27FC236}">
                  <a16:creationId xmlns:a16="http://schemas.microsoft.com/office/drawing/2014/main" id="{2792007E-B917-184C-96A3-7985DD29CF9B}"/>
                </a:ext>
              </a:extLst>
            </p:cNvPr>
            <p:cNvGrpSpPr/>
            <p:nvPr userDrawn="1"/>
          </p:nvGrpSpPr>
          <p:grpSpPr>
            <a:xfrm>
              <a:off x="8356288" y="5483317"/>
              <a:ext cx="379595" cy="120149"/>
              <a:chOff x="8402008" y="5483317"/>
              <a:chExt cx="379595" cy="120149"/>
            </a:xfrm>
            <a:solidFill>
              <a:srgbClr val="7EB4B4"/>
            </a:solidFill>
          </p:grpSpPr>
          <p:sp>
            <p:nvSpPr>
              <p:cNvPr id="460" name="Freeform 459">
                <a:extLst>
                  <a:ext uri="{FF2B5EF4-FFF2-40B4-BE49-F238E27FC236}">
                    <a16:creationId xmlns:a16="http://schemas.microsoft.com/office/drawing/2014/main" id="{0DB75AD8-66CF-D444-8D57-085503799F8A}"/>
                  </a:ext>
                </a:extLst>
              </p:cNvPr>
              <p:cNvSpPr/>
              <p:nvPr/>
            </p:nvSpPr>
            <p:spPr>
              <a:xfrm>
                <a:off x="8402008" y="5483317"/>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3 h 120149"/>
                  <a:gd name="connsiteX5" fmla="*/ 66552 w 77752"/>
                  <a:gd name="connsiteY5" fmla="*/ 117983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grpFill/>
              <a:ln w="18073" cap="flat">
                <a:noFill/>
                <a:prstDash val="solid"/>
                <a:miter/>
              </a:ln>
            </p:spPr>
            <p:txBody>
              <a:bodyPr rtlCol="0" anchor="ctr"/>
              <a:lstStyle/>
              <a:p>
                <a:endParaRPr lang="en-US"/>
              </a:p>
            </p:txBody>
          </p:sp>
          <p:sp>
            <p:nvSpPr>
              <p:cNvPr id="461" name="Freeform 460">
                <a:extLst>
                  <a:ext uri="{FF2B5EF4-FFF2-40B4-BE49-F238E27FC236}">
                    <a16:creationId xmlns:a16="http://schemas.microsoft.com/office/drawing/2014/main" id="{36B36187-1775-1E45-878A-DB17277D2FC5}"/>
                  </a:ext>
                </a:extLst>
              </p:cNvPr>
              <p:cNvSpPr/>
              <p:nvPr/>
            </p:nvSpPr>
            <p:spPr>
              <a:xfrm>
                <a:off x="8704651" y="5483317"/>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3 h 120149"/>
                  <a:gd name="connsiteX5" fmla="*/ 65752 w 76952"/>
                  <a:gd name="connsiteY5" fmla="*/ 117983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3"/>
                    </a:cubicBezTo>
                    <a:lnTo>
                      <a:pt x="65752" y="117983"/>
                    </a:lnTo>
                    <a:cubicBezTo>
                      <a:pt x="56714" y="123413"/>
                      <a:pt x="44062" y="117983"/>
                      <a:pt x="38640" y="108935"/>
                    </a:cubicBezTo>
                    <a:lnTo>
                      <a:pt x="2491" y="29311"/>
                    </a:lnTo>
                    <a:cubicBezTo>
                      <a:pt x="-2931" y="18453"/>
                      <a:pt x="684" y="7595"/>
                      <a:pt x="11528" y="2166"/>
                    </a:cubicBezTo>
                    <a:close/>
                  </a:path>
                </a:pathLst>
              </a:custGeom>
              <a:grpFill/>
              <a:ln w="18073" cap="flat">
                <a:noFill/>
                <a:prstDash val="solid"/>
                <a:miter/>
              </a:ln>
            </p:spPr>
            <p:txBody>
              <a:bodyPr rtlCol="0" anchor="ctr"/>
              <a:lstStyle/>
              <a:p>
                <a:endParaRPr lang="en-US"/>
              </a:p>
            </p:txBody>
          </p:sp>
        </p:grpSp>
        <p:grpSp>
          <p:nvGrpSpPr>
            <p:cNvPr id="115" name="Graphic 2472">
              <a:extLst>
                <a:ext uri="{FF2B5EF4-FFF2-40B4-BE49-F238E27FC236}">
                  <a16:creationId xmlns:a16="http://schemas.microsoft.com/office/drawing/2014/main" id="{37E116AF-0A26-474D-A957-7131FD84B2B9}"/>
                </a:ext>
              </a:extLst>
            </p:cNvPr>
            <p:cNvGrpSpPr/>
            <p:nvPr userDrawn="1"/>
          </p:nvGrpSpPr>
          <p:grpSpPr>
            <a:xfrm>
              <a:off x="8356288" y="5483673"/>
              <a:ext cx="683245" cy="425267"/>
              <a:chOff x="8402008" y="5483673"/>
              <a:chExt cx="683245" cy="425267"/>
            </a:xfrm>
            <a:solidFill>
              <a:srgbClr val="7EB4B4"/>
            </a:solidFill>
          </p:grpSpPr>
          <p:sp>
            <p:nvSpPr>
              <p:cNvPr id="456" name="Freeform 455">
                <a:extLst>
                  <a:ext uri="{FF2B5EF4-FFF2-40B4-BE49-F238E27FC236}">
                    <a16:creationId xmlns:a16="http://schemas.microsoft.com/office/drawing/2014/main" id="{0BA8CE5E-C694-DA49-A048-5ECBFB3D5A94}"/>
                  </a:ext>
                </a:extLst>
              </p:cNvPr>
              <p:cNvSpPr/>
              <p:nvPr/>
            </p:nvSpPr>
            <p:spPr>
              <a:xfrm>
                <a:off x="8402008" y="5787338"/>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6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8453"/>
                      <a:pt x="1484" y="7595"/>
                      <a:pt x="12329" y="2166"/>
                    </a:cubicBezTo>
                    <a:close/>
                  </a:path>
                </a:pathLst>
              </a:custGeom>
              <a:grpFill/>
              <a:ln w="18073" cap="flat">
                <a:noFill/>
                <a:prstDash val="solid"/>
                <a:miter/>
              </a:ln>
            </p:spPr>
            <p:txBody>
              <a:bodyPr rtlCol="0" anchor="ctr"/>
              <a:lstStyle/>
              <a:p>
                <a:endParaRPr lang="en-US"/>
              </a:p>
            </p:txBody>
          </p:sp>
          <p:sp>
            <p:nvSpPr>
              <p:cNvPr id="457" name="Freeform 456">
                <a:extLst>
                  <a:ext uri="{FF2B5EF4-FFF2-40B4-BE49-F238E27FC236}">
                    <a16:creationId xmlns:a16="http://schemas.microsoft.com/office/drawing/2014/main" id="{D6ED9205-9A7D-7D42-BB63-98C2B9D7340A}"/>
                  </a:ext>
                </a:extLst>
              </p:cNvPr>
              <p:cNvSpPr/>
              <p:nvPr/>
            </p:nvSpPr>
            <p:spPr>
              <a:xfrm>
                <a:off x="9027060" y="5483673"/>
                <a:ext cx="39763" cy="121246"/>
              </a:xfrm>
              <a:custGeom>
                <a:avLst/>
                <a:gdLst>
                  <a:gd name="connsiteX0" fmla="*/ 39764 w 39763"/>
                  <a:gd name="connsiteY0" fmla="*/ 19906 h 121246"/>
                  <a:gd name="connsiteX1" fmla="*/ 39764 w 39763"/>
                  <a:gd name="connsiteY1" fmla="*/ 101341 h 121246"/>
                  <a:gd name="connsiteX2" fmla="*/ 19882 w 39763"/>
                  <a:gd name="connsiteY2" fmla="*/ 121247 h 121246"/>
                  <a:gd name="connsiteX3" fmla="*/ 19882 w 39763"/>
                  <a:gd name="connsiteY3" fmla="*/ 121247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9"/>
                      <a:pt x="30726" y="121247"/>
                      <a:pt x="19882" y="121247"/>
                    </a:cubicBezTo>
                    <a:lnTo>
                      <a:pt x="19882" y="121247"/>
                    </a:lnTo>
                    <a:cubicBezTo>
                      <a:pt x="9037" y="121247"/>
                      <a:pt x="0" y="112199"/>
                      <a:pt x="0" y="101341"/>
                    </a:cubicBezTo>
                    <a:lnTo>
                      <a:pt x="0" y="19906"/>
                    </a:lnTo>
                    <a:cubicBezTo>
                      <a:pt x="0" y="9048"/>
                      <a:pt x="9037" y="0"/>
                      <a:pt x="19882" y="0"/>
                    </a:cubicBezTo>
                    <a:lnTo>
                      <a:pt x="19882" y="0"/>
                    </a:lnTo>
                    <a:cubicBezTo>
                      <a:pt x="28919" y="0"/>
                      <a:pt x="39764" y="9048"/>
                      <a:pt x="39764" y="19906"/>
                    </a:cubicBezTo>
                    <a:close/>
                  </a:path>
                </a:pathLst>
              </a:custGeom>
              <a:grpFill/>
              <a:ln w="18073" cap="flat">
                <a:noFill/>
                <a:prstDash val="solid"/>
                <a:miter/>
              </a:ln>
            </p:spPr>
            <p:txBody>
              <a:bodyPr rtlCol="0" anchor="ctr"/>
              <a:lstStyle/>
              <a:p>
                <a:endParaRPr lang="en-US"/>
              </a:p>
            </p:txBody>
          </p:sp>
          <p:sp>
            <p:nvSpPr>
              <p:cNvPr id="458" name="Freeform 457">
                <a:extLst>
                  <a:ext uri="{FF2B5EF4-FFF2-40B4-BE49-F238E27FC236}">
                    <a16:creationId xmlns:a16="http://schemas.microsoft.com/office/drawing/2014/main" id="{2628DBA1-183D-4146-86E7-9B6C0B842E69}"/>
                  </a:ext>
                </a:extLst>
              </p:cNvPr>
              <p:cNvSpPr/>
              <p:nvPr/>
            </p:nvSpPr>
            <p:spPr>
              <a:xfrm>
                <a:off x="8723410" y="5787694"/>
                <a:ext cx="39763" cy="121246"/>
              </a:xfrm>
              <a:custGeom>
                <a:avLst/>
                <a:gdLst>
                  <a:gd name="connsiteX0" fmla="*/ 39764 w 39763"/>
                  <a:gd name="connsiteY0" fmla="*/ 19906 h 121246"/>
                  <a:gd name="connsiteX1" fmla="*/ 39764 w 39763"/>
                  <a:gd name="connsiteY1" fmla="*/ 101340 h 121246"/>
                  <a:gd name="connsiteX2" fmla="*/ 19882 w 39763"/>
                  <a:gd name="connsiteY2" fmla="*/ 121246 h 121246"/>
                  <a:gd name="connsiteX3" fmla="*/ 19882 w 39763"/>
                  <a:gd name="connsiteY3" fmla="*/ 121246 h 121246"/>
                  <a:gd name="connsiteX4" fmla="*/ 0 w 39763"/>
                  <a:gd name="connsiteY4" fmla="*/ 101340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0"/>
                    </a:lnTo>
                    <a:cubicBezTo>
                      <a:pt x="39764" y="112198"/>
                      <a:pt x="30726" y="121246"/>
                      <a:pt x="19882" y="121246"/>
                    </a:cubicBezTo>
                    <a:lnTo>
                      <a:pt x="19882" y="121246"/>
                    </a:lnTo>
                    <a:cubicBezTo>
                      <a:pt x="9037" y="121246"/>
                      <a:pt x="0" y="112198"/>
                      <a:pt x="0" y="101340"/>
                    </a:cubicBezTo>
                    <a:lnTo>
                      <a:pt x="0" y="19906"/>
                    </a:lnTo>
                    <a:cubicBezTo>
                      <a:pt x="0" y="9048"/>
                      <a:pt x="9037" y="0"/>
                      <a:pt x="19882" y="0"/>
                    </a:cubicBezTo>
                    <a:lnTo>
                      <a:pt x="19882" y="0"/>
                    </a:lnTo>
                    <a:cubicBezTo>
                      <a:pt x="30726" y="0"/>
                      <a:pt x="39764" y="9048"/>
                      <a:pt x="39764" y="19906"/>
                    </a:cubicBezTo>
                    <a:close/>
                  </a:path>
                </a:pathLst>
              </a:custGeom>
              <a:grpFill/>
              <a:ln w="18073" cap="flat">
                <a:noFill/>
                <a:prstDash val="solid"/>
                <a:miter/>
              </a:ln>
            </p:spPr>
            <p:txBody>
              <a:bodyPr rtlCol="0" anchor="ctr"/>
              <a:lstStyle/>
              <a:p>
                <a:endParaRPr lang="en-US"/>
              </a:p>
            </p:txBody>
          </p:sp>
          <p:sp>
            <p:nvSpPr>
              <p:cNvPr id="459" name="Freeform 458">
                <a:extLst>
                  <a:ext uri="{FF2B5EF4-FFF2-40B4-BE49-F238E27FC236}">
                    <a16:creationId xmlns:a16="http://schemas.microsoft.com/office/drawing/2014/main" id="{937919EC-56CA-8648-A12F-479EBDA9D7A0}"/>
                  </a:ext>
                </a:extLst>
              </p:cNvPr>
              <p:cNvSpPr/>
              <p:nvPr/>
            </p:nvSpPr>
            <p:spPr>
              <a:xfrm>
                <a:off x="9007501" y="5787338"/>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6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8453"/>
                      <a:pt x="1484" y="7595"/>
                      <a:pt x="12329" y="2166"/>
                    </a:cubicBezTo>
                    <a:close/>
                  </a:path>
                </a:pathLst>
              </a:custGeom>
              <a:grpFill/>
              <a:ln w="18073" cap="flat">
                <a:noFill/>
                <a:prstDash val="solid"/>
                <a:miter/>
              </a:ln>
            </p:spPr>
            <p:txBody>
              <a:bodyPr rtlCol="0" anchor="ctr"/>
              <a:lstStyle/>
              <a:p>
                <a:endParaRPr lang="en-US"/>
              </a:p>
            </p:txBody>
          </p:sp>
        </p:grpSp>
        <p:sp>
          <p:nvSpPr>
            <p:cNvPr id="116" name="Freeform 115">
              <a:extLst>
                <a:ext uri="{FF2B5EF4-FFF2-40B4-BE49-F238E27FC236}">
                  <a16:creationId xmlns:a16="http://schemas.microsoft.com/office/drawing/2014/main" id="{6E2CBE11-1C53-164F-A18B-25A6F714DD39}"/>
                </a:ext>
              </a:extLst>
            </p:cNvPr>
            <p:cNvSpPr/>
            <p:nvPr userDrawn="1"/>
          </p:nvSpPr>
          <p:spPr>
            <a:xfrm>
              <a:off x="9283182" y="5181263"/>
              <a:ext cx="39763" cy="121445"/>
            </a:xfrm>
            <a:custGeom>
              <a:avLst/>
              <a:gdLst>
                <a:gd name="connsiteX0" fmla="*/ 39764 w 39763"/>
                <a:gd name="connsiteY0" fmla="*/ 20105 h 121445"/>
                <a:gd name="connsiteX1" fmla="*/ 39764 w 39763"/>
                <a:gd name="connsiteY1" fmla="*/ 101539 h 121445"/>
                <a:gd name="connsiteX2" fmla="*/ 19882 w 39763"/>
                <a:gd name="connsiteY2" fmla="*/ 121445 h 121445"/>
                <a:gd name="connsiteX3" fmla="*/ 19882 w 39763"/>
                <a:gd name="connsiteY3" fmla="*/ 121445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6" y="121445"/>
                    <a:pt x="19882" y="121445"/>
                  </a:cubicBezTo>
                  <a:lnTo>
                    <a:pt x="19882" y="121445"/>
                  </a:lnTo>
                  <a:cubicBezTo>
                    <a:pt x="9037" y="121445"/>
                    <a:pt x="0" y="112397"/>
                    <a:pt x="0" y="101539"/>
                  </a:cubicBezTo>
                  <a:lnTo>
                    <a:pt x="0" y="20105"/>
                  </a:lnTo>
                  <a:cubicBezTo>
                    <a:pt x="0" y="9247"/>
                    <a:pt x="9037" y="199"/>
                    <a:pt x="19882" y="199"/>
                  </a:cubicBezTo>
                  <a:lnTo>
                    <a:pt x="19882" y="199"/>
                  </a:lnTo>
                  <a:cubicBezTo>
                    <a:pt x="30726" y="-1611"/>
                    <a:pt x="39764" y="9247"/>
                    <a:pt x="39764" y="20105"/>
                  </a:cubicBezTo>
                  <a:close/>
                </a:path>
              </a:pathLst>
            </a:custGeom>
            <a:solidFill>
              <a:srgbClr val="7EB4B4"/>
            </a:solidFill>
            <a:ln w="18073" cap="flat">
              <a:noFill/>
              <a:prstDash val="solid"/>
              <a:miter/>
            </a:ln>
          </p:spPr>
          <p:txBody>
            <a:bodyPr rtlCol="0" anchor="ctr"/>
            <a:lstStyle/>
            <a:p>
              <a:endParaRPr lang="en-US"/>
            </a:p>
          </p:txBody>
        </p:sp>
        <p:grpSp>
          <p:nvGrpSpPr>
            <p:cNvPr id="117" name="Graphic 2472">
              <a:extLst>
                <a:ext uri="{FF2B5EF4-FFF2-40B4-BE49-F238E27FC236}">
                  <a16:creationId xmlns:a16="http://schemas.microsoft.com/office/drawing/2014/main" id="{684DD29A-0E94-8D42-ACBA-FCDADED0EB46}"/>
                </a:ext>
              </a:extLst>
            </p:cNvPr>
            <p:cNvGrpSpPr/>
            <p:nvPr userDrawn="1"/>
          </p:nvGrpSpPr>
          <p:grpSpPr>
            <a:xfrm>
              <a:off x="9568074" y="5181105"/>
              <a:ext cx="380602" cy="120149"/>
              <a:chOff x="9613794" y="5181105"/>
              <a:chExt cx="380602" cy="120149"/>
            </a:xfrm>
            <a:solidFill>
              <a:srgbClr val="7EB4B4"/>
            </a:solidFill>
          </p:grpSpPr>
          <p:sp>
            <p:nvSpPr>
              <p:cNvPr id="454" name="Freeform 453">
                <a:extLst>
                  <a:ext uri="{FF2B5EF4-FFF2-40B4-BE49-F238E27FC236}">
                    <a16:creationId xmlns:a16="http://schemas.microsoft.com/office/drawing/2014/main" id="{5AE27077-2837-FA44-88AC-DC457EAC7795}"/>
                  </a:ext>
                </a:extLst>
              </p:cNvPr>
              <p:cNvSpPr/>
              <p:nvPr/>
            </p:nvSpPr>
            <p:spPr>
              <a:xfrm>
                <a:off x="9613794" y="5181105"/>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6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6"/>
                    </a:cubicBezTo>
                    <a:lnTo>
                      <a:pt x="2491" y="29311"/>
                    </a:lnTo>
                    <a:cubicBezTo>
                      <a:pt x="-2931" y="18453"/>
                      <a:pt x="684" y="7595"/>
                      <a:pt x="11528" y="2166"/>
                    </a:cubicBezTo>
                    <a:close/>
                  </a:path>
                </a:pathLst>
              </a:custGeom>
              <a:grpFill/>
              <a:ln w="18073" cap="flat">
                <a:noFill/>
                <a:prstDash val="solid"/>
                <a:miter/>
              </a:ln>
            </p:spPr>
            <p:txBody>
              <a:bodyPr rtlCol="0" anchor="ctr"/>
              <a:lstStyle/>
              <a:p>
                <a:endParaRPr lang="en-US"/>
              </a:p>
            </p:txBody>
          </p:sp>
          <p:sp>
            <p:nvSpPr>
              <p:cNvPr id="455" name="Freeform 454">
                <a:extLst>
                  <a:ext uri="{FF2B5EF4-FFF2-40B4-BE49-F238E27FC236}">
                    <a16:creationId xmlns:a16="http://schemas.microsoft.com/office/drawing/2014/main" id="{ECF0EF0E-311D-5C4A-B6B3-F34FFCC12A4A}"/>
                  </a:ext>
                </a:extLst>
              </p:cNvPr>
              <p:cNvSpPr/>
              <p:nvPr/>
            </p:nvSpPr>
            <p:spPr>
              <a:xfrm>
                <a:off x="9916643" y="5181105"/>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4 h 120149"/>
                  <a:gd name="connsiteX5" fmla="*/ 66552 w 77753"/>
                  <a:gd name="connsiteY5" fmla="*/ 117984 h 120149"/>
                  <a:gd name="connsiteX6" fmla="*/ 39441 w 77753"/>
                  <a:gd name="connsiteY6" fmla="*/ 108936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8453"/>
                      <a:pt x="1484" y="7595"/>
                      <a:pt x="12329" y="2166"/>
                    </a:cubicBezTo>
                    <a:close/>
                  </a:path>
                </a:pathLst>
              </a:custGeom>
              <a:grpFill/>
              <a:ln w="18073" cap="flat">
                <a:noFill/>
                <a:prstDash val="solid"/>
                <a:miter/>
              </a:ln>
            </p:spPr>
            <p:txBody>
              <a:bodyPr rtlCol="0" anchor="ctr"/>
              <a:lstStyle/>
              <a:p>
                <a:endParaRPr lang="en-US"/>
              </a:p>
            </p:txBody>
          </p:sp>
        </p:grpSp>
        <p:grpSp>
          <p:nvGrpSpPr>
            <p:cNvPr id="118" name="Graphic 2472">
              <a:extLst>
                <a:ext uri="{FF2B5EF4-FFF2-40B4-BE49-F238E27FC236}">
                  <a16:creationId xmlns:a16="http://schemas.microsoft.com/office/drawing/2014/main" id="{C55A0080-CD46-D34E-BD1E-97E54B9447A4}"/>
                </a:ext>
              </a:extLst>
            </p:cNvPr>
            <p:cNvGrpSpPr/>
            <p:nvPr userDrawn="1"/>
          </p:nvGrpSpPr>
          <p:grpSpPr>
            <a:xfrm>
              <a:off x="9265431" y="5483317"/>
              <a:ext cx="379595" cy="120149"/>
              <a:chOff x="9311151" y="5483317"/>
              <a:chExt cx="379595" cy="120149"/>
            </a:xfrm>
            <a:solidFill>
              <a:srgbClr val="7EB4B4"/>
            </a:solidFill>
          </p:grpSpPr>
          <p:sp>
            <p:nvSpPr>
              <p:cNvPr id="452" name="Freeform 451">
                <a:extLst>
                  <a:ext uri="{FF2B5EF4-FFF2-40B4-BE49-F238E27FC236}">
                    <a16:creationId xmlns:a16="http://schemas.microsoft.com/office/drawing/2014/main" id="{74669AF9-D298-EA45-B68D-C8FD692D5958}"/>
                  </a:ext>
                </a:extLst>
              </p:cNvPr>
              <p:cNvSpPr/>
              <p:nvPr/>
            </p:nvSpPr>
            <p:spPr>
              <a:xfrm>
                <a:off x="9311151" y="5483317"/>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89 w 77752"/>
                  <a:gd name="connsiteY3" fmla="*/ 90839 h 120149"/>
                  <a:gd name="connsiteX4" fmla="*/ 66552 w 77752"/>
                  <a:gd name="connsiteY4" fmla="*/ 117983 h 120149"/>
                  <a:gd name="connsiteX5" fmla="*/ 66552 w 77752"/>
                  <a:gd name="connsiteY5" fmla="*/ 117983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89" y="90839"/>
                    </a:lnTo>
                    <a:cubicBezTo>
                      <a:pt x="81012" y="99887"/>
                      <a:pt x="75589" y="112555"/>
                      <a:pt x="66552" y="117983"/>
                    </a:cubicBezTo>
                    <a:lnTo>
                      <a:pt x="66552" y="117983"/>
                    </a:lnTo>
                    <a:cubicBezTo>
                      <a:pt x="57515" y="123413"/>
                      <a:pt x="44863" y="117983"/>
                      <a:pt x="39441" y="108935"/>
                    </a:cubicBezTo>
                    <a:lnTo>
                      <a:pt x="3292" y="29311"/>
                    </a:lnTo>
                    <a:cubicBezTo>
                      <a:pt x="-3938" y="18453"/>
                      <a:pt x="1485" y="7595"/>
                      <a:pt x="12329" y="2166"/>
                    </a:cubicBezTo>
                    <a:close/>
                  </a:path>
                </a:pathLst>
              </a:custGeom>
              <a:grpFill/>
              <a:ln w="18073" cap="flat">
                <a:noFill/>
                <a:prstDash val="solid"/>
                <a:miter/>
              </a:ln>
            </p:spPr>
            <p:txBody>
              <a:bodyPr rtlCol="0" anchor="ctr"/>
              <a:lstStyle/>
              <a:p>
                <a:endParaRPr lang="en-US"/>
              </a:p>
            </p:txBody>
          </p:sp>
          <p:sp>
            <p:nvSpPr>
              <p:cNvPr id="453" name="Freeform 452">
                <a:extLst>
                  <a:ext uri="{FF2B5EF4-FFF2-40B4-BE49-F238E27FC236}">
                    <a16:creationId xmlns:a16="http://schemas.microsoft.com/office/drawing/2014/main" id="{7192E09A-ECA5-DA49-85D7-39C32CB2D370}"/>
                  </a:ext>
                </a:extLst>
              </p:cNvPr>
              <p:cNvSpPr/>
              <p:nvPr/>
            </p:nvSpPr>
            <p:spPr>
              <a:xfrm>
                <a:off x="9613794" y="5483317"/>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3 h 120149"/>
                  <a:gd name="connsiteX5" fmla="*/ 65752 w 76952"/>
                  <a:gd name="connsiteY5" fmla="*/ 117983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3"/>
                    </a:cubicBezTo>
                    <a:lnTo>
                      <a:pt x="65752" y="117983"/>
                    </a:lnTo>
                    <a:cubicBezTo>
                      <a:pt x="56714" y="123413"/>
                      <a:pt x="44062" y="117983"/>
                      <a:pt x="38640" y="108935"/>
                    </a:cubicBezTo>
                    <a:lnTo>
                      <a:pt x="2491" y="29311"/>
                    </a:lnTo>
                    <a:cubicBezTo>
                      <a:pt x="-2931" y="18453"/>
                      <a:pt x="684" y="7595"/>
                      <a:pt x="11528" y="2166"/>
                    </a:cubicBezTo>
                    <a:close/>
                  </a:path>
                </a:pathLst>
              </a:custGeom>
              <a:grpFill/>
              <a:ln w="18073" cap="flat">
                <a:noFill/>
                <a:prstDash val="solid"/>
                <a:miter/>
              </a:ln>
            </p:spPr>
            <p:txBody>
              <a:bodyPr rtlCol="0" anchor="ctr"/>
              <a:lstStyle/>
              <a:p>
                <a:endParaRPr lang="en-US"/>
              </a:p>
            </p:txBody>
          </p:sp>
        </p:grpSp>
        <p:grpSp>
          <p:nvGrpSpPr>
            <p:cNvPr id="119" name="Graphic 2472">
              <a:extLst>
                <a:ext uri="{FF2B5EF4-FFF2-40B4-BE49-F238E27FC236}">
                  <a16:creationId xmlns:a16="http://schemas.microsoft.com/office/drawing/2014/main" id="{99B23FFD-560D-AC4F-AD78-9C91D0661865}"/>
                </a:ext>
              </a:extLst>
            </p:cNvPr>
            <p:cNvGrpSpPr/>
            <p:nvPr userDrawn="1"/>
          </p:nvGrpSpPr>
          <p:grpSpPr>
            <a:xfrm>
              <a:off x="9265431" y="5483673"/>
              <a:ext cx="683245" cy="425267"/>
              <a:chOff x="9311151" y="5483673"/>
              <a:chExt cx="683245" cy="425267"/>
            </a:xfrm>
            <a:solidFill>
              <a:srgbClr val="7EB4B4"/>
            </a:solidFill>
          </p:grpSpPr>
          <p:sp>
            <p:nvSpPr>
              <p:cNvPr id="448" name="Freeform 447">
                <a:extLst>
                  <a:ext uri="{FF2B5EF4-FFF2-40B4-BE49-F238E27FC236}">
                    <a16:creationId xmlns:a16="http://schemas.microsoft.com/office/drawing/2014/main" id="{3A317C1E-29CE-C243-B308-996B0F42EDB3}"/>
                  </a:ext>
                </a:extLst>
              </p:cNvPr>
              <p:cNvSpPr/>
              <p:nvPr/>
            </p:nvSpPr>
            <p:spPr>
              <a:xfrm>
                <a:off x="9311151" y="5787338"/>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89 w 77752"/>
                  <a:gd name="connsiteY3" fmla="*/ 90839 h 120149"/>
                  <a:gd name="connsiteX4" fmla="*/ 66552 w 77752"/>
                  <a:gd name="connsiteY4" fmla="*/ 117984 h 120149"/>
                  <a:gd name="connsiteX5" fmla="*/ 66552 w 77752"/>
                  <a:gd name="connsiteY5" fmla="*/ 117984 h 120149"/>
                  <a:gd name="connsiteX6" fmla="*/ 39441 w 77752"/>
                  <a:gd name="connsiteY6" fmla="*/ 108936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89" y="90839"/>
                    </a:lnTo>
                    <a:cubicBezTo>
                      <a:pt x="81012" y="99887"/>
                      <a:pt x="75589" y="112555"/>
                      <a:pt x="66552" y="117984"/>
                    </a:cubicBezTo>
                    <a:lnTo>
                      <a:pt x="66552" y="117984"/>
                    </a:lnTo>
                    <a:cubicBezTo>
                      <a:pt x="57515" y="123413"/>
                      <a:pt x="44863" y="117984"/>
                      <a:pt x="39441" y="108936"/>
                    </a:cubicBezTo>
                    <a:lnTo>
                      <a:pt x="3292" y="29311"/>
                    </a:lnTo>
                    <a:cubicBezTo>
                      <a:pt x="-3938" y="18453"/>
                      <a:pt x="1485" y="7595"/>
                      <a:pt x="12329" y="2166"/>
                    </a:cubicBezTo>
                    <a:close/>
                  </a:path>
                </a:pathLst>
              </a:custGeom>
              <a:grpFill/>
              <a:ln w="18073" cap="flat">
                <a:noFill/>
                <a:prstDash val="solid"/>
                <a:miter/>
              </a:ln>
            </p:spPr>
            <p:txBody>
              <a:bodyPr rtlCol="0" anchor="ctr"/>
              <a:lstStyle/>
              <a:p>
                <a:endParaRPr lang="en-US"/>
              </a:p>
            </p:txBody>
          </p:sp>
          <p:sp>
            <p:nvSpPr>
              <p:cNvPr id="449" name="Freeform 448">
                <a:extLst>
                  <a:ext uri="{FF2B5EF4-FFF2-40B4-BE49-F238E27FC236}">
                    <a16:creationId xmlns:a16="http://schemas.microsoft.com/office/drawing/2014/main" id="{CA73FD7D-2555-584A-B3AF-E26A620E1427}"/>
                  </a:ext>
                </a:extLst>
              </p:cNvPr>
              <p:cNvSpPr/>
              <p:nvPr/>
            </p:nvSpPr>
            <p:spPr>
              <a:xfrm>
                <a:off x="9934395" y="5483673"/>
                <a:ext cx="39763" cy="121246"/>
              </a:xfrm>
              <a:custGeom>
                <a:avLst/>
                <a:gdLst>
                  <a:gd name="connsiteX0" fmla="*/ 39763 w 39763"/>
                  <a:gd name="connsiteY0" fmla="*/ 19906 h 121246"/>
                  <a:gd name="connsiteX1" fmla="*/ 39763 w 39763"/>
                  <a:gd name="connsiteY1" fmla="*/ 101341 h 121246"/>
                  <a:gd name="connsiteX2" fmla="*/ 19881 w 39763"/>
                  <a:gd name="connsiteY2" fmla="*/ 121247 h 121246"/>
                  <a:gd name="connsiteX3" fmla="*/ 19881 w 39763"/>
                  <a:gd name="connsiteY3" fmla="*/ 121247 h 121246"/>
                  <a:gd name="connsiteX4" fmla="*/ 0 w 39763"/>
                  <a:gd name="connsiteY4" fmla="*/ 101341 h 121246"/>
                  <a:gd name="connsiteX5" fmla="*/ 0 w 39763"/>
                  <a:gd name="connsiteY5" fmla="*/ 19906 h 121246"/>
                  <a:gd name="connsiteX6" fmla="*/ 19881 w 39763"/>
                  <a:gd name="connsiteY6" fmla="*/ 0 h 121246"/>
                  <a:gd name="connsiteX7" fmla="*/ 19881 w 39763"/>
                  <a:gd name="connsiteY7" fmla="*/ 0 h 121246"/>
                  <a:gd name="connsiteX8" fmla="*/ 39763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3" y="19906"/>
                    </a:moveTo>
                    <a:lnTo>
                      <a:pt x="39763" y="101341"/>
                    </a:lnTo>
                    <a:cubicBezTo>
                      <a:pt x="39763" y="112199"/>
                      <a:pt x="30726" y="121247"/>
                      <a:pt x="19881" y="121247"/>
                    </a:cubicBezTo>
                    <a:lnTo>
                      <a:pt x="19881" y="121247"/>
                    </a:lnTo>
                    <a:cubicBezTo>
                      <a:pt x="9037" y="121247"/>
                      <a:pt x="0" y="112199"/>
                      <a:pt x="0" y="101341"/>
                    </a:cubicBezTo>
                    <a:lnTo>
                      <a:pt x="0" y="19906"/>
                    </a:lnTo>
                    <a:cubicBezTo>
                      <a:pt x="0" y="9048"/>
                      <a:pt x="9037" y="0"/>
                      <a:pt x="19881" y="0"/>
                    </a:cubicBezTo>
                    <a:lnTo>
                      <a:pt x="19881" y="0"/>
                    </a:lnTo>
                    <a:cubicBezTo>
                      <a:pt x="30726" y="0"/>
                      <a:pt x="39763" y="9048"/>
                      <a:pt x="39763" y="19906"/>
                    </a:cubicBezTo>
                    <a:close/>
                  </a:path>
                </a:pathLst>
              </a:custGeom>
              <a:grpFill/>
              <a:ln w="18073" cap="flat">
                <a:noFill/>
                <a:prstDash val="solid"/>
                <a:miter/>
              </a:ln>
            </p:spPr>
            <p:txBody>
              <a:bodyPr rtlCol="0" anchor="ctr"/>
              <a:lstStyle/>
              <a:p>
                <a:endParaRPr lang="en-US"/>
              </a:p>
            </p:txBody>
          </p:sp>
          <p:sp>
            <p:nvSpPr>
              <p:cNvPr id="450" name="Freeform 449">
                <a:extLst>
                  <a:ext uri="{FF2B5EF4-FFF2-40B4-BE49-F238E27FC236}">
                    <a16:creationId xmlns:a16="http://schemas.microsoft.com/office/drawing/2014/main" id="{93A9BF42-DF74-404C-AC1B-6932E2822F3F}"/>
                  </a:ext>
                </a:extLst>
              </p:cNvPr>
              <p:cNvSpPr/>
              <p:nvPr/>
            </p:nvSpPr>
            <p:spPr>
              <a:xfrm>
                <a:off x="9632552" y="5787694"/>
                <a:ext cx="39763" cy="121246"/>
              </a:xfrm>
              <a:custGeom>
                <a:avLst/>
                <a:gdLst>
                  <a:gd name="connsiteX0" fmla="*/ 39764 w 39763"/>
                  <a:gd name="connsiteY0" fmla="*/ 19906 h 121246"/>
                  <a:gd name="connsiteX1" fmla="*/ 39764 w 39763"/>
                  <a:gd name="connsiteY1" fmla="*/ 101340 h 121246"/>
                  <a:gd name="connsiteX2" fmla="*/ 19882 w 39763"/>
                  <a:gd name="connsiteY2" fmla="*/ 121246 h 121246"/>
                  <a:gd name="connsiteX3" fmla="*/ 19882 w 39763"/>
                  <a:gd name="connsiteY3" fmla="*/ 121246 h 121246"/>
                  <a:gd name="connsiteX4" fmla="*/ 0 w 39763"/>
                  <a:gd name="connsiteY4" fmla="*/ 101340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0"/>
                    </a:lnTo>
                    <a:cubicBezTo>
                      <a:pt x="39764" y="112198"/>
                      <a:pt x="30726" y="121246"/>
                      <a:pt x="19882" y="121246"/>
                    </a:cubicBezTo>
                    <a:lnTo>
                      <a:pt x="19882" y="121246"/>
                    </a:lnTo>
                    <a:cubicBezTo>
                      <a:pt x="9037" y="121246"/>
                      <a:pt x="0" y="112198"/>
                      <a:pt x="0" y="101340"/>
                    </a:cubicBezTo>
                    <a:lnTo>
                      <a:pt x="0" y="19906"/>
                    </a:lnTo>
                    <a:cubicBezTo>
                      <a:pt x="0" y="9048"/>
                      <a:pt x="9037" y="0"/>
                      <a:pt x="19882" y="0"/>
                    </a:cubicBezTo>
                    <a:lnTo>
                      <a:pt x="19882" y="0"/>
                    </a:lnTo>
                    <a:cubicBezTo>
                      <a:pt x="28919" y="0"/>
                      <a:pt x="39764" y="9048"/>
                      <a:pt x="39764" y="19906"/>
                    </a:cubicBezTo>
                    <a:close/>
                  </a:path>
                </a:pathLst>
              </a:custGeom>
              <a:grpFill/>
              <a:ln w="18073" cap="flat">
                <a:noFill/>
                <a:prstDash val="solid"/>
                <a:miter/>
              </a:ln>
            </p:spPr>
            <p:txBody>
              <a:bodyPr rtlCol="0" anchor="ctr"/>
              <a:lstStyle/>
              <a:p>
                <a:endParaRPr lang="en-US"/>
              </a:p>
            </p:txBody>
          </p:sp>
          <p:sp>
            <p:nvSpPr>
              <p:cNvPr id="451" name="Freeform 450">
                <a:extLst>
                  <a:ext uri="{FF2B5EF4-FFF2-40B4-BE49-F238E27FC236}">
                    <a16:creationId xmlns:a16="http://schemas.microsoft.com/office/drawing/2014/main" id="{075C413C-7651-0F46-811E-6E38398D9C1D}"/>
                  </a:ext>
                </a:extLst>
              </p:cNvPr>
              <p:cNvSpPr/>
              <p:nvPr/>
            </p:nvSpPr>
            <p:spPr>
              <a:xfrm>
                <a:off x="9916643" y="5787338"/>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4 h 120149"/>
                  <a:gd name="connsiteX5" fmla="*/ 66552 w 77753"/>
                  <a:gd name="connsiteY5" fmla="*/ 117984 h 120149"/>
                  <a:gd name="connsiteX6" fmla="*/ 39441 w 77753"/>
                  <a:gd name="connsiteY6" fmla="*/ 108936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8453"/>
                      <a:pt x="1484" y="7595"/>
                      <a:pt x="12329" y="2166"/>
                    </a:cubicBezTo>
                    <a:close/>
                  </a:path>
                </a:pathLst>
              </a:custGeom>
              <a:grpFill/>
              <a:ln w="18073" cap="flat">
                <a:noFill/>
                <a:prstDash val="solid"/>
                <a:miter/>
              </a:ln>
            </p:spPr>
            <p:txBody>
              <a:bodyPr rtlCol="0" anchor="ctr"/>
              <a:lstStyle/>
              <a:p>
                <a:endParaRPr lang="en-US"/>
              </a:p>
            </p:txBody>
          </p:sp>
        </p:grpSp>
        <p:sp>
          <p:nvSpPr>
            <p:cNvPr id="120" name="Freeform 119">
              <a:extLst>
                <a:ext uri="{FF2B5EF4-FFF2-40B4-BE49-F238E27FC236}">
                  <a16:creationId xmlns:a16="http://schemas.microsoft.com/office/drawing/2014/main" id="{9B829B7F-09C7-534C-BFAE-6477248F4DA2}"/>
                </a:ext>
              </a:extLst>
            </p:cNvPr>
            <p:cNvSpPr/>
            <p:nvPr userDrawn="1"/>
          </p:nvSpPr>
          <p:spPr>
            <a:xfrm>
              <a:off x="10192325" y="5181263"/>
              <a:ext cx="39763" cy="121445"/>
            </a:xfrm>
            <a:custGeom>
              <a:avLst/>
              <a:gdLst>
                <a:gd name="connsiteX0" fmla="*/ 39764 w 39763"/>
                <a:gd name="connsiteY0" fmla="*/ 20105 h 121445"/>
                <a:gd name="connsiteX1" fmla="*/ 39764 w 39763"/>
                <a:gd name="connsiteY1" fmla="*/ 101539 h 121445"/>
                <a:gd name="connsiteX2" fmla="*/ 19882 w 39763"/>
                <a:gd name="connsiteY2" fmla="*/ 121445 h 121445"/>
                <a:gd name="connsiteX3" fmla="*/ 19882 w 39763"/>
                <a:gd name="connsiteY3" fmla="*/ 121445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7" y="121445"/>
                    <a:pt x="19882" y="121445"/>
                  </a:cubicBezTo>
                  <a:lnTo>
                    <a:pt x="19882" y="121445"/>
                  </a:lnTo>
                  <a:cubicBezTo>
                    <a:pt x="9037" y="121445"/>
                    <a:pt x="0" y="112397"/>
                    <a:pt x="0" y="101539"/>
                  </a:cubicBezTo>
                  <a:lnTo>
                    <a:pt x="0" y="20105"/>
                  </a:lnTo>
                  <a:cubicBezTo>
                    <a:pt x="0" y="9247"/>
                    <a:pt x="9037" y="199"/>
                    <a:pt x="19882" y="199"/>
                  </a:cubicBezTo>
                  <a:lnTo>
                    <a:pt x="19882" y="199"/>
                  </a:lnTo>
                  <a:cubicBezTo>
                    <a:pt x="30727" y="-1611"/>
                    <a:pt x="39764" y="9247"/>
                    <a:pt x="39764" y="20105"/>
                  </a:cubicBezTo>
                  <a:close/>
                </a:path>
              </a:pathLst>
            </a:custGeom>
            <a:solidFill>
              <a:srgbClr val="7EB4B4"/>
            </a:solidFill>
            <a:ln w="18073" cap="flat">
              <a:noFill/>
              <a:prstDash val="solid"/>
              <a:miter/>
            </a:ln>
          </p:spPr>
          <p:txBody>
            <a:bodyPr rtlCol="0" anchor="ctr"/>
            <a:lstStyle/>
            <a:p>
              <a:endParaRPr lang="en-US"/>
            </a:p>
          </p:txBody>
        </p:sp>
        <p:sp>
          <p:nvSpPr>
            <p:cNvPr id="121" name="Freeform 120">
              <a:extLst>
                <a:ext uri="{FF2B5EF4-FFF2-40B4-BE49-F238E27FC236}">
                  <a16:creationId xmlns:a16="http://schemas.microsoft.com/office/drawing/2014/main" id="{86873669-4B0C-2B46-9B2B-E0FCF9C123DE}"/>
                </a:ext>
              </a:extLst>
            </p:cNvPr>
            <p:cNvSpPr/>
            <p:nvPr userDrawn="1"/>
          </p:nvSpPr>
          <p:spPr>
            <a:xfrm>
              <a:off x="10476416" y="5181105"/>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4 h 120149"/>
                <a:gd name="connsiteX5" fmla="*/ 66552 w 77753"/>
                <a:gd name="connsiteY5" fmla="*/ 117984 h 120149"/>
                <a:gd name="connsiteX6" fmla="*/ 39441 w 77753"/>
                <a:gd name="connsiteY6" fmla="*/ 108936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8453"/>
                    <a:pt x="1484" y="7595"/>
                    <a:pt x="12329" y="2166"/>
                  </a:cubicBezTo>
                  <a:close/>
                </a:path>
              </a:pathLst>
            </a:custGeom>
            <a:solidFill>
              <a:srgbClr val="7EB4B4"/>
            </a:solidFill>
            <a:ln w="18073" cap="flat">
              <a:noFill/>
              <a:prstDash val="solid"/>
              <a:miter/>
            </a:ln>
          </p:spPr>
          <p:txBody>
            <a:bodyPr rtlCol="0" anchor="ctr"/>
            <a:lstStyle/>
            <a:p>
              <a:endParaRPr lang="en-US"/>
            </a:p>
          </p:txBody>
        </p:sp>
        <p:grpSp>
          <p:nvGrpSpPr>
            <p:cNvPr id="122" name="Graphic 2472">
              <a:extLst>
                <a:ext uri="{FF2B5EF4-FFF2-40B4-BE49-F238E27FC236}">
                  <a16:creationId xmlns:a16="http://schemas.microsoft.com/office/drawing/2014/main" id="{520AE1DD-B346-1C4D-92C9-41F28178D5E2}"/>
                </a:ext>
              </a:extLst>
            </p:cNvPr>
            <p:cNvGrpSpPr/>
            <p:nvPr userDrawn="1"/>
          </p:nvGrpSpPr>
          <p:grpSpPr>
            <a:xfrm>
              <a:off x="10173566" y="5483317"/>
              <a:ext cx="380602" cy="120149"/>
              <a:chOff x="10219286" y="5483317"/>
              <a:chExt cx="380602" cy="120149"/>
            </a:xfrm>
            <a:solidFill>
              <a:srgbClr val="7EB4B4"/>
            </a:solidFill>
          </p:grpSpPr>
          <p:sp>
            <p:nvSpPr>
              <p:cNvPr id="446" name="Freeform 445">
                <a:extLst>
                  <a:ext uri="{FF2B5EF4-FFF2-40B4-BE49-F238E27FC236}">
                    <a16:creationId xmlns:a16="http://schemas.microsoft.com/office/drawing/2014/main" id="{249FFA70-A1A3-0943-B383-47523B686553}"/>
                  </a:ext>
                </a:extLst>
              </p:cNvPr>
              <p:cNvSpPr/>
              <p:nvPr/>
            </p:nvSpPr>
            <p:spPr>
              <a:xfrm>
                <a:off x="10219286" y="5483317"/>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3 h 120149"/>
                  <a:gd name="connsiteX5" fmla="*/ 65752 w 76952"/>
                  <a:gd name="connsiteY5" fmla="*/ 117983 h 120149"/>
                  <a:gd name="connsiteX6" fmla="*/ 38640 w 76952"/>
                  <a:gd name="connsiteY6" fmla="*/ 108935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3"/>
                    </a:cubicBezTo>
                    <a:lnTo>
                      <a:pt x="65752" y="117983"/>
                    </a:lnTo>
                    <a:cubicBezTo>
                      <a:pt x="56715" y="123413"/>
                      <a:pt x="44062" y="117983"/>
                      <a:pt x="38640" y="108935"/>
                    </a:cubicBezTo>
                    <a:lnTo>
                      <a:pt x="2491" y="29311"/>
                    </a:lnTo>
                    <a:cubicBezTo>
                      <a:pt x="-2931" y="18453"/>
                      <a:pt x="684" y="7595"/>
                      <a:pt x="11529" y="2166"/>
                    </a:cubicBezTo>
                    <a:close/>
                  </a:path>
                </a:pathLst>
              </a:custGeom>
              <a:grpFill/>
              <a:ln w="18073" cap="flat">
                <a:noFill/>
                <a:prstDash val="solid"/>
                <a:miter/>
              </a:ln>
            </p:spPr>
            <p:txBody>
              <a:bodyPr rtlCol="0" anchor="ctr"/>
              <a:lstStyle/>
              <a:p>
                <a:endParaRPr lang="en-US"/>
              </a:p>
            </p:txBody>
          </p:sp>
          <p:sp>
            <p:nvSpPr>
              <p:cNvPr id="447" name="Freeform 446">
                <a:extLst>
                  <a:ext uri="{FF2B5EF4-FFF2-40B4-BE49-F238E27FC236}">
                    <a16:creationId xmlns:a16="http://schemas.microsoft.com/office/drawing/2014/main" id="{1BB30BBA-0FD6-8342-BDDA-753EB9A8D53B}"/>
                  </a:ext>
                </a:extLst>
              </p:cNvPr>
              <p:cNvSpPr/>
              <p:nvPr/>
            </p:nvSpPr>
            <p:spPr>
              <a:xfrm>
                <a:off x="10522136" y="5483317"/>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3 h 120149"/>
                  <a:gd name="connsiteX5" fmla="*/ 66552 w 77753"/>
                  <a:gd name="connsiteY5" fmla="*/ 117983 h 120149"/>
                  <a:gd name="connsiteX6" fmla="*/ 39441 w 77753"/>
                  <a:gd name="connsiteY6" fmla="*/ 108935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9"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grpFill/>
              <a:ln w="18073" cap="flat">
                <a:noFill/>
                <a:prstDash val="solid"/>
                <a:miter/>
              </a:ln>
            </p:spPr>
            <p:txBody>
              <a:bodyPr rtlCol="0" anchor="ctr"/>
              <a:lstStyle/>
              <a:p>
                <a:endParaRPr lang="en-US"/>
              </a:p>
            </p:txBody>
          </p:sp>
        </p:grpSp>
        <p:grpSp>
          <p:nvGrpSpPr>
            <p:cNvPr id="123" name="Graphic 2472">
              <a:extLst>
                <a:ext uri="{FF2B5EF4-FFF2-40B4-BE49-F238E27FC236}">
                  <a16:creationId xmlns:a16="http://schemas.microsoft.com/office/drawing/2014/main" id="{CB535598-27C2-DC4D-BFF2-7BEA85458C0A}"/>
                </a:ext>
              </a:extLst>
            </p:cNvPr>
            <p:cNvGrpSpPr/>
            <p:nvPr userDrawn="1"/>
          </p:nvGrpSpPr>
          <p:grpSpPr>
            <a:xfrm>
              <a:off x="10173566" y="5787338"/>
              <a:ext cx="362171" cy="121602"/>
              <a:chOff x="10219286" y="5787338"/>
              <a:chExt cx="362171" cy="121602"/>
            </a:xfrm>
            <a:solidFill>
              <a:srgbClr val="7EB4B4"/>
            </a:solidFill>
          </p:grpSpPr>
          <p:sp>
            <p:nvSpPr>
              <p:cNvPr id="444" name="Freeform 443">
                <a:extLst>
                  <a:ext uri="{FF2B5EF4-FFF2-40B4-BE49-F238E27FC236}">
                    <a16:creationId xmlns:a16="http://schemas.microsoft.com/office/drawing/2014/main" id="{2C13C04C-37C1-7F44-9A10-D6112CD7F302}"/>
                  </a:ext>
                </a:extLst>
              </p:cNvPr>
              <p:cNvSpPr/>
              <p:nvPr/>
            </p:nvSpPr>
            <p:spPr>
              <a:xfrm>
                <a:off x="10219286" y="5787338"/>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6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3"/>
                      <a:pt x="44062" y="117984"/>
                      <a:pt x="38640" y="108936"/>
                    </a:cubicBezTo>
                    <a:lnTo>
                      <a:pt x="2491" y="29311"/>
                    </a:lnTo>
                    <a:cubicBezTo>
                      <a:pt x="-2931" y="18453"/>
                      <a:pt x="684" y="7595"/>
                      <a:pt x="11529" y="2166"/>
                    </a:cubicBezTo>
                    <a:close/>
                  </a:path>
                </a:pathLst>
              </a:custGeom>
              <a:grpFill/>
              <a:ln w="18073" cap="flat">
                <a:noFill/>
                <a:prstDash val="solid"/>
                <a:miter/>
              </a:ln>
            </p:spPr>
            <p:txBody>
              <a:bodyPr rtlCol="0" anchor="ctr"/>
              <a:lstStyle/>
              <a:p>
                <a:endParaRPr lang="en-US"/>
              </a:p>
            </p:txBody>
          </p:sp>
          <p:sp>
            <p:nvSpPr>
              <p:cNvPr id="445" name="Freeform 444">
                <a:extLst>
                  <a:ext uri="{FF2B5EF4-FFF2-40B4-BE49-F238E27FC236}">
                    <a16:creationId xmlns:a16="http://schemas.microsoft.com/office/drawing/2014/main" id="{59C884FF-15C7-3243-8C91-E56DDE61AC9A}"/>
                  </a:ext>
                </a:extLst>
              </p:cNvPr>
              <p:cNvSpPr/>
              <p:nvPr/>
            </p:nvSpPr>
            <p:spPr>
              <a:xfrm>
                <a:off x="10541694" y="5787694"/>
                <a:ext cx="39763" cy="121246"/>
              </a:xfrm>
              <a:custGeom>
                <a:avLst/>
                <a:gdLst>
                  <a:gd name="connsiteX0" fmla="*/ 39764 w 39763"/>
                  <a:gd name="connsiteY0" fmla="*/ 19906 h 121246"/>
                  <a:gd name="connsiteX1" fmla="*/ 39764 w 39763"/>
                  <a:gd name="connsiteY1" fmla="*/ 101340 h 121246"/>
                  <a:gd name="connsiteX2" fmla="*/ 19882 w 39763"/>
                  <a:gd name="connsiteY2" fmla="*/ 121246 h 121246"/>
                  <a:gd name="connsiteX3" fmla="*/ 19882 w 39763"/>
                  <a:gd name="connsiteY3" fmla="*/ 121246 h 121246"/>
                  <a:gd name="connsiteX4" fmla="*/ 0 w 39763"/>
                  <a:gd name="connsiteY4" fmla="*/ 101340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0"/>
                    </a:lnTo>
                    <a:cubicBezTo>
                      <a:pt x="39764" y="112198"/>
                      <a:pt x="30727" y="121246"/>
                      <a:pt x="19882" y="121246"/>
                    </a:cubicBezTo>
                    <a:lnTo>
                      <a:pt x="19882" y="121246"/>
                    </a:lnTo>
                    <a:cubicBezTo>
                      <a:pt x="9037" y="121246"/>
                      <a:pt x="0" y="112198"/>
                      <a:pt x="0" y="101340"/>
                    </a:cubicBezTo>
                    <a:lnTo>
                      <a:pt x="0" y="19906"/>
                    </a:lnTo>
                    <a:cubicBezTo>
                      <a:pt x="0" y="9048"/>
                      <a:pt x="9037" y="0"/>
                      <a:pt x="19882" y="0"/>
                    </a:cubicBezTo>
                    <a:lnTo>
                      <a:pt x="19882" y="0"/>
                    </a:lnTo>
                    <a:cubicBezTo>
                      <a:pt x="28919" y="0"/>
                      <a:pt x="39764" y="9048"/>
                      <a:pt x="39764" y="19906"/>
                    </a:cubicBezTo>
                    <a:close/>
                  </a:path>
                </a:pathLst>
              </a:custGeom>
              <a:grpFill/>
              <a:ln w="18073" cap="flat">
                <a:noFill/>
                <a:prstDash val="solid"/>
                <a:miter/>
              </a:ln>
            </p:spPr>
            <p:txBody>
              <a:bodyPr rtlCol="0" anchor="ctr"/>
              <a:lstStyle/>
              <a:p>
                <a:endParaRPr lang="en-US"/>
              </a:p>
            </p:txBody>
          </p:sp>
        </p:grpSp>
        <p:grpSp>
          <p:nvGrpSpPr>
            <p:cNvPr id="124" name="Graphic 2472">
              <a:extLst>
                <a:ext uri="{FF2B5EF4-FFF2-40B4-BE49-F238E27FC236}">
                  <a16:creationId xmlns:a16="http://schemas.microsoft.com/office/drawing/2014/main" id="{7F8DA6B7-F714-B64D-A7AA-D3517D772A0B}"/>
                </a:ext>
              </a:extLst>
            </p:cNvPr>
            <p:cNvGrpSpPr/>
            <p:nvPr userDrawn="1"/>
          </p:nvGrpSpPr>
          <p:grpSpPr>
            <a:xfrm>
              <a:off x="5932511" y="6091359"/>
              <a:ext cx="381402" cy="120149"/>
              <a:chOff x="5978231" y="6091359"/>
              <a:chExt cx="381402" cy="120149"/>
            </a:xfrm>
            <a:solidFill>
              <a:srgbClr val="7EB4B4"/>
            </a:solidFill>
          </p:grpSpPr>
          <p:sp>
            <p:nvSpPr>
              <p:cNvPr id="442" name="Freeform 441">
                <a:extLst>
                  <a:ext uri="{FF2B5EF4-FFF2-40B4-BE49-F238E27FC236}">
                    <a16:creationId xmlns:a16="http://schemas.microsoft.com/office/drawing/2014/main" id="{56F1106D-D714-4647-B193-E266377B2B0D}"/>
                  </a:ext>
                </a:extLst>
              </p:cNvPr>
              <p:cNvSpPr/>
              <p:nvPr/>
            </p:nvSpPr>
            <p:spPr>
              <a:xfrm>
                <a:off x="5978231" y="6091359"/>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2"/>
                      <a:pt x="44863" y="117984"/>
                      <a:pt x="39441" y="108935"/>
                    </a:cubicBezTo>
                    <a:lnTo>
                      <a:pt x="3292" y="29311"/>
                    </a:lnTo>
                    <a:cubicBezTo>
                      <a:pt x="-3938" y="16643"/>
                      <a:pt x="1485" y="5785"/>
                      <a:pt x="12329" y="2166"/>
                    </a:cubicBezTo>
                    <a:close/>
                  </a:path>
                </a:pathLst>
              </a:custGeom>
              <a:grpFill/>
              <a:ln w="18073" cap="flat">
                <a:noFill/>
                <a:prstDash val="solid"/>
                <a:miter/>
              </a:ln>
            </p:spPr>
            <p:txBody>
              <a:bodyPr rtlCol="0" anchor="ctr"/>
              <a:lstStyle/>
              <a:p>
                <a:endParaRPr lang="en-US"/>
              </a:p>
            </p:txBody>
          </p:sp>
          <p:sp>
            <p:nvSpPr>
              <p:cNvPr id="443" name="Freeform 442">
                <a:extLst>
                  <a:ext uri="{FF2B5EF4-FFF2-40B4-BE49-F238E27FC236}">
                    <a16:creationId xmlns:a16="http://schemas.microsoft.com/office/drawing/2014/main" id="{AD85D156-8DDD-E643-A702-6BDCF997C1AE}"/>
                  </a:ext>
                </a:extLst>
              </p:cNvPr>
              <p:cNvSpPr/>
              <p:nvPr/>
            </p:nvSpPr>
            <p:spPr>
              <a:xfrm>
                <a:off x="6281881" y="6091359"/>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2"/>
                      <a:pt x="44863" y="117984"/>
                      <a:pt x="39441" y="108935"/>
                    </a:cubicBezTo>
                    <a:lnTo>
                      <a:pt x="3292" y="29311"/>
                    </a:lnTo>
                    <a:cubicBezTo>
                      <a:pt x="-3938" y="16643"/>
                      <a:pt x="1484" y="5785"/>
                      <a:pt x="12329" y="2166"/>
                    </a:cubicBezTo>
                    <a:close/>
                  </a:path>
                </a:pathLst>
              </a:custGeom>
              <a:grpFill/>
              <a:ln w="18073" cap="flat">
                <a:noFill/>
                <a:prstDash val="solid"/>
                <a:miter/>
              </a:ln>
            </p:spPr>
            <p:txBody>
              <a:bodyPr rtlCol="0" anchor="ctr"/>
              <a:lstStyle/>
              <a:p>
                <a:endParaRPr lang="en-US"/>
              </a:p>
            </p:txBody>
          </p:sp>
        </p:grpSp>
        <p:grpSp>
          <p:nvGrpSpPr>
            <p:cNvPr id="125" name="Graphic 2472">
              <a:extLst>
                <a:ext uri="{FF2B5EF4-FFF2-40B4-BE49-F238E27FC236}">
                  <a16:creationId xmlns:a16="http://schemas.microsoft.com/office/drawing/2014/main" id="{71FCFFA8-DD49-CD4A-8A55-2C5233904EC3}"/>
                </a:ext>
              </a:extLst>
            </p:cNvPr>
            <p:cNvGrpSpPr/>
            <p:nvPr userDrawn="1"/>
          </p:nvGrpSpPr>
          <p:grpSpPr>
            <a:xfrm>
              <a:off x="5629661" y="6393570"/>
              <a:ext cx="380602" cy="120149"/>
              <a:chOff x="5675381" y="6393570"/>
              <a:chExt cx="380602" cy="120149"/>
            </a:xfrm>
            <a:solidFill>
              <a:srgbClr val="7EB4B4"/>
            </a:solidFill>
          </p:grpSpPr>
          <p:sp>
            <p:nvSpPr>
              <p:cNvPr id="440" name="Freeform 439">
                <a:extLst>
                  <a:ext uri="{FF2B5EF4-FFF2-40B4-BE49-F238E27FC236}">
                    <a16:creationId xmlns:a16="http://schemas.microsoft.com/office/drawing/2014/main" id="{3BFECFCD-6216-694B-883B-251570291D0B}"/>
                  </a:ext>
                </a:extLst>
              </p:cNvPr>
              <p:cNvSpPr/>
              <p:nvPr/>
            </p:nvSpPr>
            <p:spPr>
              <a:xfrm>
                <a:off x="5675381" y="6393570"/>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6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6"/>
                    </a:cubicBezTo>
                    <a:lnTo>
                      <a:pt x="2491" y="29311"/>
                    </a:lnTo>
                    <a:cubicBezTo>
                      <a:pt x="-2931" y="18453"/>
                      <a:pt x="684" y="7595"/>
                      <a:pt x="11528" y="2166"/>
                    </a:cubicBezTo>
                    <a:close/>
                  </a:path>
                </a:pathLst>
              </a:custGeom>
              <a:grpFill/>
              <a:ln w="18073" cap="flat">
                <a:noFill/>
                <a:prstDash val="solid"/>
                <a:miter/>
              </a:ln>
            </p:spPr>
            <p:txBody>
              <a:bodyPr rtlCol="0" anchor="ctr"/>
              <a:lstStyle/>
              <a:p>
                <a:endParaRPr lang="en-US"/>
              </a:p>
            </p:txBody>
          </p:sp>
          <p:sp>
            <p:nvSpPr>
              <p:cNvPr id="441" name="Freeform 440">
                <a:extLst>
                  <a:ext uri="{FF2B5EF4-FFF2-40B4-BE49-F238E27FC236}">
                    <a16:creationId xmlns:a16="http://schemas.microsoft.com/office/drawing/2014/main" id="{C3FE15B6-6EFE-5843-B3D4-2CF8C4658BD8}"/>
                  </a:ext>
                </a:extLst>
              </p:cNvPr>
              <p:cNvSpPr/>
              <p:nvPr/>
            </p:nvSpPr>
            <p:spPr>
              <a:xfrm>
                <a:off x="5978231" y="6393570"/>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6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8453"/>
                      <a:pt x="1485" y="7595"/>
                      <a:pt x="12329" y="2166"/>
                    </a:cubicBezTo>
                    <a:close/>
                  </a:path>
                </a:pathLst>
              </a:custGeom>
              <a:grpFill/>
              <a:ln w="18073" cap="flat">
                <a:noFill/>
                <a:prstDash val="solid"/>
                <a:miter/>
              </a:ln>
            </p:spPr>
            <p:txBody>
              <a:bodyPr rtlCol="0" anchor="ctr"/>
              <a:lstStyle/>
              <a:p>
                <a:endParaRPr lang="en-US"/>
              </a:p>
            </p:txBody>
          </p:sp>
        </p:grpSp>
        <p:grpSp>
          <p:nvGrpSpPr>
            <p:cNvPr id="126" name="Graphic 2472">
              <a:extLst>
                <a:ext uri="{FF2B5EF4-FFF2-40B4-BE49-F238E27FC236}">
                  <a16:creationId xmlns:a16="http://schemas.microsoft.com/office/drawing/2014/main" id="{555500D5-409D-ED4D-B69E-7E1D024F0504}"/>
                </a:ext>
              </a:extLst>
            </p:cNvPr>
            <p:cNvGrpSpPr/>
            <p:nvPr userDrawn="1"/>
          </p:nvGrpSpPr>
          <p:grpSpPr>
            <a:xfrm>
              <a:off x="5629661" y="6393927"/>
              <a:ext cx="684252" cy="425267"/>
              <a:chOff x="5675381" y="6393927"/>
              <a:chExt cx="684252" cy="425267"/>
            </a:xfrm>
            <a:solidFill>
              <a:srgbClr val="7EB4B4"/>
            </a:solidFill>
          </p:grpSpPr>
          <p:sp>
            <p:nvSpPr>
              <p:cNvPr id="436" name="Freeform 435">
                <a:extLst>
                  <a:ext uri="{FF2B5EF4-FFF2-40B4-BE49-F238E27FC236}">
                    <a16:creationId xmlns:a16="http://schemas.microsoft.com/office/drawing/2014/main" id="{D6D71D26-4131-5349-87C1-1FB1FB8BA5B3}"/>
                  </a:ext>
                </a:extLst>
              </p:cNvPr>
              <p:cNvSpPr/>
              <p:nvPr/>
            </p:nvSpPr>
            <p:spPr>
              <a:xfrm>
                <a:off x="5675381" y="6697592"/>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2"/>
                      <a:pt x="44062" y="117984"/>
                      <a:pt x="38640" y="108935"/>
                    </a:cubicBezTo>
                    <a:lnTo>
                      <a:pt x="2491" y="29311"/>
                    </a:lnTo>
                    <a:cubicBezTo>
                      <a:pt x="-2931" y="18453"/>
                      <a:pt x="684" y="7595"/>
                      <a:pt x="11528" y="2166"/>
                    </a:cubicBezTo>
                    <a:close/>
                  </a:path>
                </a:pathLst>
              </a:custGeom>
              <a:grpFill/>
              <a:ln w="18073" cap="flat">
                <a:noFill/>
                <a:prstDash val="solid"/>
                <a:miter/>
              </a:ln>
            </p:spPr>
            <p:txBody>
              <a:bodyPr rtlCol="0" anchor="ctr"/>
              <a:lstStyle/>
              <a:p>
                <a:endParaRPr lang="en-US"/>
              </a:p>
            </p:txBody>
          </p:sp>
          <p:sp>
            <p:nvSpPr>
              <p:cNvPr id="437" name="Freeform 436">
                <a:extLst>
                  <a:ext uri="{FF2B5EF4-FFF2-40B4-BE49-F238E27FC236}">
                    <a16:creationId xmlns:a16="http://schemas.microsoft.com/office/drawing/2014/main" id="{15655612-F979-A943-A946-4A513D14943E}"/>
                  </a:ext>
                </a:extLst>
              </p:cNvPr>
              <p:cNvSpPr/>
              <p:nvPr/>
            </p:nvSpPr>
            <p:spPr>
              <a:xfrm>
                <a:off x="6299632" y="6393927"/>
                <a:ext cx="39763" cy="121246"/>
              </a:xfrm>
              <a:custGeom>
                <a:avLst/>
                <a:gdLst>
                  <a:gd name="connsiteX0" fmla="*/ 39764 w 39763"/>
                  <a:gd name="connsiteY0" fmla="*/ 19906 h 121246"/>
                  <a:gd name="connsiteX1" fmla="*/ 39764 w 39763"/>
                  <a:gd name="connsiteY1" fmla="*/ 101340 h 121246"/>
                  <a:gd name="connsiteX2" fmla="*/ 19882 w 39763"/>
                  <a:gd name="connsiteY2" fmla="*/ 121246 h 121246"/>
                  <a:gd name="connsiteX3" fmla="*/ 19882 w 39763"/>
                  <a:gd name="connsiteY3" fmla="*/ 121246 h 121246"/>
                  <a:gd name="connsiteX4" fmla="*/ 0 w 39763"/>
                  <a:gd name="connsiteY4" fmla="*/ 101340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0"/>
                    </a:lnTo>
                    <a:cubicBezTo>
                      <a:pt x="39764" y="112198"/>
                      <a:pt x="30727" y="121246"/>
                      <a:pt x="19882" y="121246"/>
                    </a:cubicBezTo>
                    <a:lnTo>
                      <a:pt x="19882" y="121246"/>
                    </a:lnTo>
                    <a:cubicBezTo>
                      <a:pt x="9037" y="121246"/>
                      <a:pt x="0" y="112198"/>
                      <a:pt x="0" y="101340"/>
                    </a:cubicBezTo>
                    <a:lnTo>
                      <a:pt x="0" y="19906"/>
                    </a:lnTo>
                    <a:cubicBezTo>
                      <a:pt x="0" y="9048"/>
                      <a:pt x="9037" y="0"/>
                      <a:pt x="19882" y="0"/>
                    </a:cubicBezTo>
                    <a:lnTo>
                      <a:pt x="19882" y="0"/>
                    </a:lnTo>
                    <a:cubicBezTo>
                      <a:pt x="30727" y="0"/>
                      <a:pt x="39764" y="9048"/>
                      <a:pt x="39764" y="19906"/>
                    </a:cubicBezTo>
                    <a:close/>
                  </a:path>
                </a:pathLst>
              </a:custGeom>
              <a:grpFill/>
              <a:ln w="18073" cap="flat">
                <a:noFill/>
                <a:prstDash val="solid"/>
                <a:miter/>
              </a:ln>
            </p:spPr>
            <p:txBody>
              <a:bodyPr rtlCol="0" anchor="ctr"/>
              <a:lstStyle/>
              <a:p>
                <a:endParaRPr lang="en-US"/>
              </a:p>
            </p:txBody>
          </p:sp>
          <p:sp>
            <p:nvSpPr>
              <p:cNvPr id="438" name="Freeform 437">
                <a:extLst>
                  <a:ext uri="{FF2B5EF4-FFF2-40B4-BE49-F238E27FC236}">
                    <a16:creationId xmlns:a16="http://schemas.microsoft.com/office/drawing/2014/main" id="{890F3822-F4B8-6841-92F8-DA2B786581B4}"/>
                  </a:ext>
                </a:extLst>
              </p:cNvPr>
              <p:cNvSpPr/>
              <p:nvPr/>
            </p:nvSpPr>
            <p:spPr>
              <a:xfrm>
                <a:off x="5997790" y="6697948"/>
                <a:ext cx="39763" cy="121246"/>
              </a:xfrm>
              <a:custGeom>
                <a:avLst/>
                <a:gdLst>
                  <a:gd name="connsiteX0" fmla="*/ 39764 w 39763"/>
                  <a:gd name="connsiteY0" fmla="*/ 19906 h 121246"/>
                  <a:gd name="connsiteX1" fmla="*/ 39764 w 39763"/>
                  <a:gd name="connsiteY1" fmla="*/ 101341 h 121246"/>
                  <a:gd name="connsiteX2" fmla="*/ 19882 w 39763"/>
                  <a:gd name="connsiteY2" fmla="*/ 121247 h 121246"/>
                  <a:gd name="connsiteX3" fmla="*/ 19882 w 39763"/>
                  <a:gd name="connsiteY3" fmla="*/ 121247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9"/>
                      <a:pt x="30726" y="121247"/>
                      <a:pt x="19882" y="121247"/>
                    </a:cubicBezTo>
                    <a:lnTo>
                      <a:pt x="19882" y="121247"/>
                    </a:lnTo>
                    <a:cubicBezTo>
                      <a:pt x="9037" y="121247"/>
                      <a:pt x="0" y="112199"/>
                      <a:pt x="0" y="101341"/>
                    </a:cubicBezTo>
                    <a:lnTo>
                      <a:pt x="0" y="19906"/>
                    </a:lnTo>
                    <a:cubicBezTo>
                      <a:pt x="0" y="9048"/>
                      <a:pt x="9037" y="0"/>
                      <a:pt x="19882" y="0"/>
                    </a:cubicBezTo>
                    <a:lnTo>
                      <a:pt x="19882" y="0"/>
                    </a:lnTo>
                    <a:cubicBezTo>
                      <a:pt x="28919" y="0"/>
                      <a:pt x="39764" y="9048"/>
                      <a:pt x="39764" y="19906"/>
                    </a:cubicBezTo>
                    <a:close/>
                  </a:path>
                </a:pathLst>
              </a:custGeom>
              <a:grpFill/>
              <a:ln w="18073" cap="flat">
                <a:noFill/>
                <a:prstDash val="solid"/>
                <a:miter/>
              </a:ln>
            </p:spPr>
            <p:txBody>
              <a:bodyPr rtlCol="0" anchor="ctr"/>
              <a:lstStyle/>
              <a:p>
                <a:endParaRPr lang="en-US"/>
              </a:p>
            </p:txBody>
          </p:sp>
          <p:sp>
            <p:nvSpPr>
              <p:cNvPr id="439" name="Freeform 438">
                <a:extLst>
                  <a:ext uri="{FF2B5EF4-FFF2-40B4-BE49-F238E27FC236}">
                    <a16:creationId xmlns:a16="http://schemas.microsoft.com/office/drawing/2014/main" id="{7AA55994-BF0D-1842-81C7-962DADBAFD24}"/>
                  </a:ext>
                </a:extLst>
              </p:cNvPr>
              <p:cNvSpPr/>
              <p:nvPr/>
            </p:nvSpPr>
            <p:spPr>
              <a:xfrm>
                <a:off x="6281881" y="6697592"/>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2"/>
                      <a:pt x="44863" y="117984"/>
                      <a:pt x="39441" y="108935"/>
                    </a:cubicBezTo>
                    <a:lnTo>
                      <a:pt x="3292" y="29311"/>
                    </a:lnTo>
                    <a:cubicBezTo>
                      <a:pt x="-3938" y="18453"/>
                      <a:pt x="1484" y="7595"/>
                      <a:pt x="12329" y="2166"/>
                    </a:cubicBezTo>
                    <a:close/>
                  </a:path>
                </a:pathLst>
              </a:custGeom>
              <a:grpFill/>
              <a:ln w="18073" cap="flat">
                <a:noFill/>
                <a:prstDash val="solid"/>
                <a:miter/>
              </a:ln>
            </p:spPr>
            <p:txBody>
              <a:bodyPr rtlCol="0" anchor="ctr"/>
              <a:lstStyle/>
              <a:p>
                <a:endParaRPr lang="en-US"/>
              </a:p>
            </p:txBody>
          </p:sp>
        </p:grpSp>
        <p:sp>
          <p:nvSpPr>
            <p:cNvPr id="127" name="Freeform 126">
              <a:extLst>
                <a:ext uri="{FF2B5EF4-FFF2-40B4-BE49-F238E27FC236}">
                  <a16:creationId xmlns:a16="http://schemas.microsoft.com/office/drawing/2014/main" id="{CBB76C8E-1625-804A-9835-6D509DCA5C4E}"/>
                </a:ext>
              </a:extLst>
            </p:cNvPr>
            <p:cNvSpPr/>
            <p:nvPr userDrawn="1"/>
          </p:nvSpPr>
          <p:spPr>
            <a:xfrm>
              <a:off x="6557562" y="6091516"/>
              <a:ext cx="39763" cy="121445"/>
            </a:xfrm>
            <a:custGeom>
              <a:avLst/>
              <a:gdLst>
                <a:gd name="connsiteX0" fmla="*/ 39764 w 39763"/>
                <a:gd name="connsiteY0" fmla="*/ 20105 h 121445"/>
                <a:gd name="connsiteX1" fmla="*/ 39764 w 39763"/>
                <a:gd name="connsiteY1" fmla="*/ 101539 h 121445"/>
                <a:gd name="connsiteX2" fmla="*/ 19882 w 39763"/>
                <a:gd name="connsiteY2" fmla="*/ 121446 h 121445"/>
                <a:gd name="connsiteX3" fmla="*/ 19882 w 39763"/>
                <a:gd name="connsiteY3" fmla="*/ 121446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6" y="121446"/>
                    <a:pt x="19882" y="121446"/>
                  </a:cubicBezTo>
                  <a:lnTo>
                    <a:pt x="19882" y="121446"/>
                  </a:lnTo>
                  <a:cubicBezTo>
                    <a:pt x="9037" y="121446"/>
                    <a:pt x="0" y="112397"/>
                    <a:pt x="0" y="101539"/>
                  </a:cubicBezTo>
                  <a:lnTo>
                    <a:pt x="0" y="20105"/>
                  </a:lnTo>
                  <a:cubicBezTo>
                    <a:pt x="0" y="9247"/>
                    <a:pt x="9037" y="199"/>
                    <a:pt x="19882" y="199"/>
                  </a:cubicBezTo>
                  <a:lnTo>
                    <a:pt x="19882" y="199"/>
                  </a:lnTo>
                  <a:cubicBezTo>
                    <a:pt x="28919" y="-1611"/>
                    <a:pt x="39764" y="9247"/>
                    <a:pt x="39764" y="20105"/>
                  </a:cubicBezTo>
                  <a:close/>
                </a:path>
              </a:pathLst>
            </a:custGeom>
            <a:solidFill>
              <a:srgbClr val="7EB4B4"/>
            </a:solidFill>
            <a:ln w="18073" cap="flat">
              <a:noFill/>
              <a:prstDash val="solid"/>
              <a:miter/>
            </a:ln>
          </p:spPr>
          <p:txBody>
            <a:bodyPr rtlCol="0" anchor="ctr"/>
            <a:lstStyle/>
            <a:p>
              <a:endParaRPr lang="en-US"/>
            </a:p>
          </p:txBody>
        </p:sp>
        <p:grpSp>
          <p:nvGrpSpPr>
            <p:cNvPr id="128" name="Graphic 2472">
              <a:extLst>
                <a:ext uri="{FF2B5EF4-FFF2-40B4-BE49-F238E27FC236}">
                  <a16:creationId xmlns:a16="http://schemas.microsoft.com/office/drawing/2014/main" id="{E646B947-875F-1B4F-88B0-B8A27CD75CF0}"/>
                </a:ext>
              </a:extLst>
            </p:cNvPr>
            <p:cNvGrpSpPr/>
            <p:nvPr userDrawn="1"/>
          </p:nvGrpSpPr>
          <p:grpSpPr>
            <a:xfrm>
              <a:off x="6841653" y="6091359"/>
              <a:ext cx="379595" cy="120149"/>
              <a:chOff x="6887373" y="6091359"/>
              <a:chExt cx="379595" cy="120149"/>
            </a:xfrm>
            <a:solidFill>
              <a:srgbClr val="7EB4B4"/>
            </a:solidFill>
          </p:grpSpPr>
          <p:sp>
            <p:nvSpPr>
              <p:cNvPr id="434" name="Freeform 433">
                <a:extLst>
                  <a:ext uri="{FF2B5EF4-FFF2-40B4-BE49-F238E27FC236}">
                    <a16:creationId xmlns:a16="http://schemas.microsoft.com/office/drawing/2014/main" id="{79FBC108-C7DF-CB40-9FFF-9EF98F7C7D25}"/>
                  </a:ext>
                </a:extLst>
              </p:cNvPr>
              <p:cNvSpPr/>
              <p:nvPr/>
            </p:nvSpPr>
            <p:spPr>
              <a:xfrm>
                <a:off x="6887373" y="6091359"/>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2"/>
                      <a:pt x="44863" y="117984"/>
                      <a:pt x="39441" y="108935"/>
                    </a:cubicBezTo>
                    <a:lnTo>
                      <a:pt x="3292" y="29311"/>
                    </a:lnTo>
                    <a:cubicBezTo>
                      <a:pt x="-3938" y="16643"/>
                      <a:pt x="1484" y="5785"/>
                      <a:pt x="12329" y="2166"/>
                    </a:cubicBezTo>
                    <a:close/>
                  </a:path>
                </a:pathLst>
              </a:custGeom>
              <a:grpFill/>
              <a:ln w="18073" cap="flat">
                <a:noFill/>
                <a:prstDash val="solid"/>
                <a:miter/>
              </a:ln>
            </p:spPr>
            <p:txBody>
              <a:bodyPr rtlCol="0" anchor="ctr"/>
              <a:lstStyle/>
              <a:p>
                <a:endParaRPr lang="en-US"/>
              </a:p>
            </p:txBody>
          </p:sp>
          <p:sp>
            <p:nvSpPr>
              <p:cNvPr id="435" name="Freeform 434">
                <a:extLst>
                  <a:ext uri="{FF2B5EF4-FFF2-40B4-BE49-F238E27FC236}">
                    <a16:creationId xmlns:a16="http://schemas.microsoft.com/office/drawing/2014/main" id="{32753298-28E1-FC4A-8C17-B22D89D56B76}"/>
                  </a:ext>
                </a:extLst>
              </p:cNvPr>
              <p:cNvSpPr/>
              <p:nvPr/>
            </p:nvSpPr>
            <p:spPr>
              <a:xfrm>
                <a:off x="7190016" y="6091359"/>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2"/>
                      <a:pt x="44062" y="117984"/>
                      <a:pt x="38640" y="108935"/>
                    </a:cubicBezTo>
                    <a:lnTo>
                      <a:pt x="2491" y="29311"/>
                    </a:lnTo>
                    <a:cubicBezTo>
                      <a:pt x="-2931" y="16643"/>
                      <a:pt x="684" y="5785"/>
                      <a:pt x="11528" y="2166"/>
                    </a:cubicBezTo>
                    <a:close/>
                  </a:path>
                </a:pathLst>
              </a:custGeom>
              <a:grpFill/>
              <a:ln w="18073" cap="flat">
                <a:noFill/>
                <a:prstDash val="solid"/>
                <a:miter/>
              </a:ln>
            </p:spPr>
            <p:txBody>
              <a:bodyPr rtlCol="0" anchor="ctr"/>
              <a:lstStyle/>
              <a:p>
                <a:endParaRPr lang="en-US"/>
              </a:p>
            </p:txBody>
          </p:sp>
        </p:grpSp>
        <p:grpSp>
          <p:nvGrpSpPr>
            <p:cNvPr id="129" name="Graphic 2472">
              <a:extLst>
                <a:ext uri="{FF2B5EF4-FFF2-40B4-BE49-F238E27FC236}">
                  <a16:creationId xmlns:a16="http://schemas.microsoft.com/office/drawing/2014/main" id="{7617AAC6-9242-C24C-9232-824EAF579250}"/>
                </a:ext>
              </a:extLst>
            </p:cNvPr>
            <p:cNvGrpSpPr/>
            <p:nvPr userDrawn="1"/>
          </p:nvGrpSpPr>
          <p:grpSpPr>
            <a:xfrm>
              <a:off x="6538804" y="6393570"/>
              <a:ext cx="380602" cy="120149"/>
              <a:chOff x="6584524" y="6393570"/>
              <a:chExt cx="380602" cy="120149"/>
            </a:xfrm>
            <a:solidFill>
              <a:srgbClr val="7EB4B4"/>
            </a:solidFill>
          </p:grpSpPr>
          <p:sp>
            <p:nvSpPr>
              <p:cNvPr id="432" name="Freeform 431">
                <a:extLst>
                  <a:ext uri="{FF2B5EF4-FFF2-40B4-BE49-F238E27FC236}">
                    <a16:creationId xmlns:a16="http://schemas.microsoft.com/office/drawing/2014/main" id="{D9C06333-81A9-3642-8A2B-104AABFCB517}"/>
                  </a:ext>
                </a:extLst>
              </p:cNvPr>
              <p:cNvSpPr/>
              <p:nvPr/>
            </p:nvSpPr>
            <p:spPr>
              <a:xfrm>
                <a:off x="6584524" y="6393570"/>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6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6"/>
                    </a:cubicBezTo>
                    <a:lnTo>
                      <a:pt x="2491" y="29311"/>
                    </a:lnTo>
                    <a:cubicBezTo>
                      <a:pt x="-2931" y="18453"/>
                      <a:pt x="684" y="7595"/>
                      <a:pt x="11528" y="2166"/>
                    </a:cubicBezTo>
                    <a:close/>
                  </a:path>
                </a:pathLst>
              </a:custGeom>
              <a:grpFill/>
              <a:ln w="18073" cap="flat">
                <a:noFill/>
                <a:prstDash val="solid"/>
                <a:miter/>
              </a:ln>
            </p:spPr>
            <p:txBody>
              <a:bodyPr rtlCol="0" anchor="ctr"/>
              <a:lstStyle/>
              <a:p>
                <a:endParaRPr lang="en-US"/>
              </a:p>
            </p:txBody>
          </p:sp>
          <p:sp>
            <p:nvSpPr>
              <p:cNvPr id="433" name="Freeform 432">
                <a:extLst>
                  <a:ext uri="{FF2B5EF4-FFF2-40B4-BE49-F238E27FC236}">
                    <a16:creationId xmlns:a16="http://schemas.microsoft.com/office/drawing/2014/main" id="{EDFAF225-CCB6-4148-BBE8-5F7E4F66C167}"/>
                  </a:ext>
                </a:extLst>
              </p:cNvPr>
              <p:cNvSpPr/>
              <p:nvPr/>
            </p:nvSpPr>
            <p:spPr>
              <a:xfrm>
                <a:off x="6887373" y="6393570"/>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6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8453"/>
                      <a:pt x="1484" y="7595"/>
                      <a:pt x="12329" y="2166"/>
                    </a:cubicBezTo>
                    <a:close/>
                  </a:path>
                </a:pathLst>
              </a:custGeom>
              <a:grpFill/>
              <a:ln w="18073" cap="flat">
                <a:noFill/>
                <a:prstDash val="solid"/>
                <a:miter/>
              </a:ln>
            </p:spPr>
            <p:txBody>
              <a:bodyPr rtlCol="0" anchor="ctr"/>
              <a:lstStyle/>
              <a:p>
                <a:endParaRPr lang="en-US"/>
              </a:p>
            </p:txBody>
          </p:sp>
        </p:grpSp>
        <p:grpSp>
          <p:nvGrpSpPr>
            <p:cNvPr id="130" name="Graphic 2472">
              <a:extLst>
                <a:ext uri="{FF2B5EF4-FFF2-40B4-BE49-F238E27FC236}">
                  <a16:creationId xmlns:a16="http://schemas.microsoft.com/office/drawing/2014/main" id="{AAAA02B2-67DF-7C45-B072-63407EFAB2FE}"/>
                </a:ext>
              </a:extLst>
            </p:cNvPr>
            <p:cNvGrpSpPr/>
            <p:nvPr userDrawn="1"/>
          </p:nvGrpSpPr>
          <p:grpSpPr>
            <a:xfrm>
              <a:off x="6538804" y="6393927"/>
              <a:ext cx="682444" cy="425267"/>
              <a:chOff x="6584524" y="6393927"/>
              <a:chExt cx="682444" cy="425267"/>
            </a:xfrm>
            <a:solidFill>
              <a:srgbClr val="7EB4B4"/>
            </a:solidFill>
          </p:grpSpPr>
          <p:sp>
            <p:nvSpPr>
              <p:cNvPr id="428" name="Freeform 427">
                <a:extLst>
                  <a:ext uri="{FF2B5EF4-FFF2-40B4-BE49-F238E27FC236}">
                    <a16:creationId xmlns:a16="http://schemas.microsoft.com/office/drawing/2014/main" id="{65CFF6E3-F7EE-484E-8034-5C841AB3718D}"/>
                  </a:ext>
                </a:extLst>
              </p:cNvPr>
              <p:cNvSpPr/>
              <p:nvPr/>
            </p:nvSpPr>
            <p:spPr>
              <a:xfrm>
                <a:off x="6584524" y="6697592"/>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2"/>
                      <a:pt x="44062" y="117984"/>
                      <a:pt x="38640" y="108935"/>
                    </a:cubicBezTo>
                    <a:lnTo>
                      <a:pt x="2491" y="29311"/>
                    </a:lnTo>
                    <a:cubicBezTo>
                      <a:pt x="-2931" y="18453"/>
                      <a:pt x="684" y="7595"/>
                      <a:pt x="11528" y="2166"/>
                    </a:cubicBezTo>
                    <a:close/>
                  </a:path>
                </a:pathLst>
              </a:custGeom>
              <a:grpFill/>
              <a:ln w="18073" cap="flat">
                <a:noFill/>
                <a:prstDash val="solid"/>
                <a:miter/>
              </a:ln>
            </p:spPr>
            <p:txBody>
              <a:bodyPr rtlCol="0" anchor="ctr"/>
              <a:lstStyle/>
              <a:p>
                <a:endParaRPr lang="en-US"/>
              </a:p>
            </p:txBody>
          </p:sp>
          <p:sp>
            <p:nvSpPr>
              <p:cNvPr id="429" name="Freeform 428">
                <a:extLst>
                  <a:ext uri="{FF2B5EF4-FFF2-40B4-BE49-F238E27FC236}">
                    <a16:creationId xmlns:a16="http://schemas.microsoft.com/office/drawing/2014/main" id="{D28091D9-465A-3048-A8C3-E308EFD35941}"/>
                  </a:ext>
                </a:extLst>
              </p:cNvPr>
              <p:cNvSpPr/>
              <p:nvPr/>
            </p:nvSpPr>
            <p:spPr>
              <a:xfrm>
                <a:off x="7208775" y="6393927"/>
                <a:ext cx="39763" cy="121246"/>
              </a:xfrm>
              <a:custGeom>
                <a:avLst/>
                <a:gdLst>
                  <a:gd name="connsiteX0" fmla="*/ 39764 w 39763"/>
                  <a:gd name="connsiteY0" fmla="*/ 19906 h 121246"/>
                  <a:gd name="connsiteX1" fmla="*/ 39764 w 39763"/>
                  <a:gd name="connsiteY1" fmla="*/ 101340 h 121246"/>
                  <a:gd name="connsiteX2" fmla="*/ 19882 w 39763"/>
                  <a:gd name="connsiteY2" fmla="*/ 121246 h 121246"/>
                  <a:gd name="connsiteX3" fmla="*/ 19882 w 39763"/>
                  <a:gd name="connsiteY3" fmla="*/ 121246 h 121246"/>
                  <a:gd name="connsiteX4" fmla="*/ 0 w 39763"/>
                  <a:gd name="connsiteY4" fmla="*/ 101340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0"/>
                    </a:lnTo>
                    <a:cubicBezTo>
                      <a:pt x="39764" y="112198"/>
                      <a:pt x="30726" y="121246"/>
                      <a:pt x="19882" y="121246"/>
                    </a:cubicBezTo>
                    <a:lnTo>
                      <a:pt x="19882" y="121246"/>
                    </a:lnTo>
                    <a:cubicBezTo>
                      <a:pt x="9037" y="121246"/>
                      <a:pt x="0" y="112198"/>
                      <a:pt x="0" y="101340"/>
                    </a:cubicBezTo>
                    <a:lnTo>
                      <a:pt x="0" y="19906"/>
                    </a:lnTo>
                    <a:cubicBezTo>
                      <a:pt x="0" y="9048"/>
                      <a:pt x="9037" y="0"/>
                      <a:pt x="19882" y="0"/>
                    </a:cubicBezTo>
                    <a:lnTo>
                      <a:pt x="19882" y="0"/>
                    </a:lnTo>
                    <a:cubicBezTo>
                      <a:pt x="30726" y="0"/>
                      <a:pt x="39764" y="9048"/>
                      <a:pt x="39764" y="19906"/>
                    </a:cubicBezTo>
                    <a:close/>
                  </a:path>
                </a:pathLst>
              </a:custGeom>
              <a:grpFill/>
              <a:ln w="18073" cap="flat">
                <a:noFill/>
                <a:prstDash val="solid"/>
                <a:miter/>
              </a:ln>
            </p:spPr>
            <p:txBody>
              <a:bodyPr rtlCol="0" anchor="ctr"/>
              <a:lstStyle/>
              <a:p>
                <a:endParaRPr lang="en-US"/>
              </a:p>
            </p:txBody>
          </p:sp>
          <p:sp>
            <p:nvSpPr>
              <p:cNvPr id="430" name="Freeform 429">
                <a:extLst>
                  <a:ext uri="{FF2B5EF4-FFF2-40B4-BE49-F238E27FC236}">
                    <a16:creationId xmlns:a16="http://schemas.microsoft.com/office/drawing/2014/main" id="{52A8E79B-BE67-7C4A-8719-ED5E75F3FB3D}"/>
                  </a:ext>
                </a:extLst>
              </p:cNvPr>
              <p:cNvSpPr/>
              <p:nvPr/>
            </p:nvSpPr>
            <p:spPr>
              <a:xfrm>
                <a:off x="6905125" y="6697948"/>
                <a:ext cx="39763" cy="121246"/>
              </a:xfrm>
              <a:custGeom>
                <a:avLst/>
                <a:gdLst>
                  <a:gd name="connsiteX0" fmla="*/ 39764 w 39763"/>
                  <a:gd name="connsiteY0" fmla="*/ 19906 h 121246"/>
                  <a:gd name="connsiteX1" fmla="*/ 39764 w 39763"/>
                  <a:gd name="connsiteY1" fmla="*/ 101341 h 121246"/>
                  <a:gd name="connsiteX2" fmla="*/ 19882 w 39763"/>
                  <a:gd name="connsiteY2" fmla="*/ 121247 h 121246"/>
                  <a:gd name="connsiteX3" fmla="*/ 19882 w 39763"/>
                  <a:gd name="connsiteY3" fmla="*/ 121247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9"/>
                      <a:pt x="30727" y="121247"/>
                      <a:pt x="19882" y="121247"/>
                    </a:cubicBezTo>
                    <a:lnTo>
                      <a:pt x="19882" y="121247"/>
                    </a:lnTo>
                    <a:cubicBezTo>
                      <a:pt x="9037" y="121247"/>
                      <a:pt x="0" y="112199"/>
                      <a:pt x="0" y="101341"/>
                    </a:cubicBezTo>
                    <a:lnTo>
                      <a:pt x="0" y="19906"/>
                    </a:lnTo>
                    <a:cubicBezTo>
                      <a:pt x="0" y="9048"/>
                      <a:pt x="9037" y="0"/>
                      <a:pt x="19882" y="0"/>
                    </a:cubicBezTo>
                    <a:lnTo>
                      <a:pt x="19882" y="0"/>
                    </a:lnTo>
                    <a:cubicBezTo>
                      <a:pt x="30727" y="0"/>
                      <a:pt x="39764" y="9048"/>
                      <a:pt x="39764" y="19906"/>
                    </a:cubicBezTo>
                    <a:close/>
                  </a:path>
                </a:pathLst>
              </a:custGeom>
              <a:grpFill/>
              <a:ln w="18073" cap="flat">
                <a:noFill/>
                <a:prstDash val="solid"/>
                <a:miter/>
              </a:ln>
            </p:spPr>
            <p:txBody>
              <a:bodyPr rtlCol="0" anchor="ctr"/>
              <a:lstStyle/>
              <a:p>
                <a:endParaRPr lang="en-US"/>
              </a:p>
            </p:txBody>
          </p:sp>
          <p:sp>
            <p:nvSpPr>
              <p:cNvPr id="431" name="Freeform 430">
                <a:extLst>
                  <a:ext uri="{FF2B5EF4-FFF2-40B4-BE49-F238E27FC236}">
                    <a16:creationId xmlns:a16="http://schemas.microsoft.com/office/drawing/2014/main" id="{248160E1-3600-6240-9F57-0CD41F79BF74}"/>
                  </a:ext>
                </a:extLst>
              </p:cNvPr>
              <p:cNvSpPr/>
              <p:nvPr/>
            </p:nvSpPr>
            <p:spPr>
              <a:xfrm>
                <a:off x="7190016" y="6697592"/>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2"/>
                      <a:pt x="44062" y="117984"/>
                      <a:pt x="38640" y="108935"/>
                    </a:cubicBezTo>
                    <a:lnTo>
                      <a:pt x="2491" y="29311"/>
                    </a:lnTo>
                    <a:cubicBezTo>
                      <a:pt x="-2931" y="18453"/>
                      <a:pt x="684" y="7595"/>
                      <a:pt x="11528" y="2166"/>
                    </a:cubicBezTo>
                    <a:close/>
                  </a:path>
                </a:pathLst>
              </a:custGeom>
              <a:grpFill/>
              <a:ln w="18073" cap="flat">
                <a:noFill/>
                <a:prstDash val="solid"/>
                <a:miter/>
              </a:ln>
            </p:spPr>
            <p:txBody>
              <a:bodyPr rtlCol="0" anchor="ctr"/>
              <a:lstStyle/>
              <a:p>
                <a:endParaRPr lang="en-US"/>
              </a:p>
            </p:txBody>
          </p:sp>
        </p:grpSp>
        <p:sp>
          <p:nvSpPr>
            <p:cNvPr id="131" name="Freeform 130">
              <a:extLst>
                <a:ext uri="{FF2B5EF4-FFF2-40B4-BE49-F238E27FC236}">
                  <a16:creationId xmlns:a16="http://schemas.microsoft.com/office/drawing/2014/main" id="{8C47711F-B8D2-5041-A7AF-8F70F84ABBB2}"/>
                </a:ext>
              </a:extLst>
            </p:cNvPr>
            <p:cNvSpPr/>
            <p:nvPr userDrawn="1"/>
          </p:nvSpPr>
          <p:spPr>
            <a:xfrm>
              <a:off x="7466705" y="6091516"/>
              <a:ext cx="39763" cy="121445"/>
            </a:xfrm>
            <a:custGeom>
              <a:avLst/>
              <a:gdLst>
                <a:gd name="connsiteX0" fmla="*/ 39764 w 39763"/>
                <a:gd name="connsiteY0" fmla="*/ 20105 h 121445"/>
                <a:gd name="connsiteX1" fmla="*/ 39764 w 39763"/>
                <a:gd name="connsiteY1" fmla="*/ 101539 h 121445"/>
                <a:gd name="connsiteX2" fmla="*/ 19882 w 39763"/>
                <a:gd name="connsiteY2" fmla="*/ 121446 h 121445"/>
                <a:gd name="connsiteX3" fmla="*/ 19882 w 39763"/>
                <a:gd name="connsiteY3" fmla="*/ 121446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6" y="121446"/>
                    <a:pt x="19882" y="121446"/>
                  </a:cubicBezTo>
                  <a:lnTo>
                    <a:pt x="19882" y="121446"/>
                  </a:lnTo>
                  <a:cubicBezTo>
                    <a:pt x="9037" y="121446"/>
                    <a:pt x="0" y="112397"/>
                    <a:pt x="0" y="101539"/>
                  </a:cubicBezTo>
                  <a:lnTo>
                    <a:pt x="0" y="20105"/>
                  </a:lnTo>
                  <a:cubicBezTo>
                    <a:pt x="0" y="9247"/>
                    <a:pt x="9037" y="199"/>
                    <a:pt x="19882" y="199"/>
                  </a:cubicBezTo>
                  <a:lnTo>
                    <a:pt x="19882" y="199"/>
                  </a:lnTo>
                  <a:cubicBezTo>
                    <a:pt x="28919" y="-1611"/>
                    <a:pt x="39764" y="9247"/>
                    <a:pt x="39764" y="20105"/>
                  </a:cubicBezTo>
                  <a:close/>
                </a:path>
              </a:pathLst>
            </a:custGeom>
            <a:solidFill>
              <a:srgbClr val="7EB4B4"/>
            </a:solidFill>
            <a:ln w="18073" cap="flat">
              <a:noFill/>
              <a:prstDash val="solid"/>
              <a:miter/>
            </a:ln>
          </p:spPr>
          <p:txBody>
            <a:bodyPr rtlCol="0" anchor="ctr"/>
            <a:lstStyle/>
            <a:p>
              <a:endParaRPr lang="en-US"/>
            </a:p>
          </p:txBody>
        </p:sp>
        <p:grpSp>
          <p:nvGrpSpPr>
            <p:cNvPr id="132" name="Graphic 2472">
              <a:extLst>
                <a:ext uri="{FF2B5EF4-FFF2-40B4-BE49-F238E27FC236}">
                  <a16:creationId xmlns:a16="http://schemas.microsoft.com/office/drawing/2014/main" id="{B637AA37-258E-674B-AA38-63F3256AE477}"/>
                </a:ext>
              </a:extLst>
            </p:cNvPr>
            <p:cNvGrpSpPr/>
            <p:nvPr userDrawn="1"/>
          </p:nvGrpSpPr>
          <p:grpSpPr>
            <a:xfrm>
              <a:off x="7750796" y="6091359"/>
              <a:ext cx="379595" cy="120149"/>
              <a:chOff x="7796516" y="6091359"/>
              <a:chExt cx="379595" cy="120149"/>
            </a:xfrm>
            <a:solidFill>
              <a:srgbClr val="7EB4B4"/>
            </a:solidFill>
          </p:grpSpPr>
          <p:sp>
            <p:nvSpPr>
              <p:cNvPr id="426" name="Freeform 425">
                <a:extLst>
                  <a:ext uri="{FF2B5EF4-FFF2-40B4-BE49-F238E27FC236}">
                    <a16:creationId xmlns:a16="http://schemas.microsoft.com/office/drawing/2014/main" id="{83BE4DB6-1453-3149-BD99-83F54732AEB5}"/>
                  </a:ext>
                </a:extLst>
              </p:cNvPr>
              <p:cNvSpPr/>
              <p:nvPr/>
            </p:nvSpPr>
            <p:spPr>
              <a:xfrm>
                <a:off x="7796516" y="6091359"/>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2"/>
                      <a:pt x="44863" y="117984"/>
                      <a:pt x="39441" y="108935"/>
                    </a:cubicBezTo>
                    <a:lnTo>
                      <a:pt x="3292" y="29311"/>
                    </a:lnTo>
                    <a:cubicBezTo>
                      <a:pt x="-3938" y="16643"/>
                      <a:pt x="1484" y="5785"/>
                      <a:pt x="12329" y="2166"/>
                    </a:cubicBezTo>
                    <a:close/>
                  </a:path>
                </a:pathLst>
              </a:custGeom>
              <a:grpFill/>
              <a:ln w="18073" cap="flat">
                <a:noFill/>
                <a:prstDash val="solid"/>
                <a:miter/>
              </a:ln>
            </p:spPr>
            <p:txBody>
              <a:bodyPr rtlCol="0" anchor="ctr"/>
              <a:lstStyle/>
              <a:p>
                <a:endParaRPr lang="en-US"/>
              </a:p>
            </p:txBody>
          </p:sp>
          <p:sp>
            <p:nvSpPr>
              <p:cNvPr id="427" name="Freeform 426">
                <a:extLst>
                  <a:ext uri="{FF2B5EF4-FFF2-40B4-BE49-F238E27FC236}">
                    <a16:creationId xmlns:a16="http://schemas.microsoft.com/office/drawing/2014/main" id="{2F873137-99F4-CB4B-8AEE-DCF52A28EE7E}"/>
                  </a:ext>
                </a:extLst>
              </p:cNvPr>
              <p:cNvSpPr/>
              <p:nvPr/>
            </p:nvSpPr>
            <p:spPr>
              <a:xfrm>
                <a:off x="8099159" y="6091359"/>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2"/>
                      <a:pt x="44062" y="117984"/>
                      <a:pt x="38640" y="108935"/>
                    </a:cubicBezTo>
                    <a:lnTo>
                      <a:pt x="2491" y="29311"/>
                    </a:lnTo>
                    <a:cubicBezTo>
                      <a:pt x="-2931" y="16643"/>
                      <a:pt x="684" y="5785"/>
                      <a:pt x="11528" y="2166"/>
                    </a:cubicBezTo>
                    <a:close/>
                  </a:path>
                </a:pathLst>
              </a:custGeom>
              <a:grpFill/>
              <a:ln w="18073" cap="flat">
                <a:noFill/>
                <a:prstDash val="solid"/>
                <a:miter/>
              </a:ln>
            </p:spPr>
            <p:txBody>
              <a:bodyPr rtlCol="0" anchor="ctr"/>
              <a:lstStyle/>
              <a:p>
                <a:endParaRPr lang="en-US"/>
              </a:p>
            </p:txBody>
          </p:sp>
        </p:grpSp>
        <p:grpSp>
          <p:nvGrpSpPr>
            <p:cNvPr id="133" name="Graphic 2472">
              <a:extLst>
                <a:ext uri="{FF2B5EF4-FFF2-40B4-BE49-F238E27FC236}">
                  <a16:creationId xmlns:a16="http://schemas.microsoft.com/office/drawing/2014/main" id="{A74C5CC8-5A25-FC46-AC5C-2C6A0C8E6796}"/>
                </a:ext>
              </a:extLst>
            </p:cNvPr>
            <p:cNvGrpSpPr/>
            <p:nvPr userDrawn="1"/>
          </p:nvGrpSpPr>
          <p:grpSpPr>
            <a:xfrm>
              <a:off x="7447146" y="6393570"/>
              <a:ext cx="381402" cy="120149"/>
              <a:chOff x="7492866" y="6393570"/>
              <a:chExt cx="381402" cy="120149"/>
            </a:xfrm>
            <a:solidFill>
              <a:srgbClr val="7EB4B4"/>
            </a:solidFill>
          </p:grpSpPr>
          <p:sp>
            <p:nvSpPr>
              <p:cNvPr id="424" name="Freeform 423">
                <a:extLst>
                  <a:ext uri="{FF2B5EF4-FFF2-40B4-BE49-F238E27FC236}">
                    <a16:creationId xmlns:a16="http://schemas.microsoft.com/office/drawing/2014/main" id="{5BB5D8A6-C17E-5741-A3B6-59E75CD1791A}"/>
                  </a:ext>
                </a:extLst>
              </p:cNvPr>
              <p:cNvSpPr/>
              <p:nvPr/>
            </p:nvSpPr>
            <p:spPr>
              <a:xfrm>
                <a:off x="7492866" y="6393570"/>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4 h 120149"/>
                  <a:gd name="connsiteX5" fmla="*/ 66552 w 77753"/>
                  <a:gd name="connsiteY5" fmla="*/ 117984 h 120149"/>
                  <a:gd name="connsiteX6" fmla="*/ 39441 w 77753"/>
                  <a:gd name="connsiteY6" fmla="*/ 108936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8453"/>
                      <a:pt x="1484" y="7595"/>
                      <a:pt x="12329" y="2166"/>
                    </a:cubicBezTo>
                    <a:close/>
                  </a:path>
                </a:pathLst>
              </a:custGeom>
              <a:grpFill/>
              <a:ln w="18073" cap="flat">
                <a:noFill/>
                <a:prstDash val="solid"/>
                <a:miter/>
              </a:ln>
            </p:spPr>
            <p:txBody>
              <a:bodyPr rtlCol="0" anchor="ctr"/>
              <a:lstStyle/>
              <a:p>
                <a:endParaRPr lang="en-US"/>
              </a:p>
            </p:txBody>
          </p:sp>
          <p:sp>
            <p:nvSpPr>
              <p:cNvPr id="425" name="Freeform 424">
                <a:extLst>
                  <a:ext uri="{FF2B5EF4-FFF2-40B4-BE49-F238E27FC236}">
                    <a16:creationId xmlns:a16="http://schemas.microsoft.com/office/drawing/2014/main" id="{1629B0DF-6A18-B04A-8FC9-03B23DD84AED}"/>
                  </a:ext>
                </a:extLst>
              </p:cNvPr>
              <p:cNvSpPr/>
              <p:nvPr/>
            </p:nvSpPr>
            <p:spPr>
              <a:xfrm>
                <a:off x="7796516" y="6393570"/>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6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8453"/>
                      <a:pt x="1484" y="7595"/>
                      <a:pt x="12329" y="2166"/>
                    </a:cubicBezTo>
                    <a:close/>
                  </a:path>
                </a:pathLst>
              </a:custGeom>
              <a:grpFill/>
              <a:ln w="18073" cap="flat">
                <a:noFill/>
                <a:prstDash val="solid"/>
                <a:miter/>
              </a:ln>
            </p:spPr>
            <p:txBody>
              <a:bodyPr rtlCol="0" anchor="ctr"/>
              <a:lstStyle/>
              <a:p>
                <a:endParaRPr lang="en-US"/>
              </a:p>
            </p:txBody>
          </p:sp>
        </p:grpSp>
        <p:grpSp>
          <p:nvGrpSpPr>
            <p:cNvPr id="134" name="Graphic 2472">
              <a:extLst>
                <a:ext uri="{FF2B5EF4-FFF2-40B4-BE49-F238E27FC236}">
                  <a16:creationId xmlns:a16="http://schemas.microsoft.com/office/drawing/2014/main" id="{C2C916E0-3EC3-614C-84D4-8F79EADDC2C7}"/>
                </a:ext>
              </a:extLst>
            </p:cNvPr>
            <p:cNvGrpSpPr/>
            <p:nvPr userDrawn="1"/>
          </p:nvGrpSpPr>
          <p:grpSpPr>
            <a:xfrm>
              <a:off x="7447146" y="6393927"/>
              <a:ext cx="683245" cy="425267"/>
              <a:chOff x="7492866" y="6393927"/>
              <a:chExt cx="683245" cy="425267"/>
            </a:xfrm>
            <a:solidFill>
              <a:srgbClr val="7EB4B4"/>
            </a:solidFill>
          </p:grpSpPr>
          <p:sp>
            <p:nvSpPr>
              <p:cNvPr id="420" name="Freeform 419">
                <a:extLst>
                  <a:ext uri="{FF2B5EF4-FFF2-40B4-BE49-F238E27FC236}">
                    <a16:creationId xmlns:a16="http://schemas.microsoft.com/office/drawing/2014/main" id="{EEAB12DB-E8BB-B147-B774-9E12BF7D1371}"/>
                  </a:ext>
                </a:extLst>
              </p:cNvPr>
              <p:cNvSpPr/>
              <p:nvPr/>
            </p:nvSpPr>
            <p:spPr>
              <a:xfrm>
                <a:off x="7492866" y="6697592"/>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4 h 120149"/>
                  <a:gd name="connsiteX5" fmla="*/ 66552 w 77753"/>
                  <a:gd name="connsiteY5" fmla="*/ 117984 h 120149"/>
                  <a:gd name="connsiteX6" fmla="*/ 39441 w 77753"/>
                  <a:gd name="connsiteY6" fmla="*/ 108935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2"/>
                      <a:pt x="44863" y="117984"/>
                      <a:pt x="39441" y="108935"/>
                    </a:cubicBezTo>
                    <a:lnTo>
                      <a:pt x="3292" y="29311"/>
                    </a:lnTo>
                    <a:cubicBezTo>
                      <a:pt x="-3938" y="18453"/>
                      <a:pt x="1484" y="7595"/>
                      <a:pt x="12329" y="2166"/>
                    </a:cubicBezTo>
                    <a:close/>
                  </a:path>
                </a:pathLst>
              </a:custGeom>
              <a:grpFill/>
              <a:ln w="18073" cap="flat">
                <a:noFill/>
                <a:prstDash val="solid"/>
                <a:miter/>
              </a:ln>
            </p:spPr>
            <p:txBody>
              <a:bodyPr rtlCol="0" anchor="ctr"/>
              <a:lstStyle/>
              <a:p>
                <a:endParaRPr lang="en-US"/>
              </a:p>
            </p:txBody>
          </p:sp>
          <p:sp>
            <p:nvSpPr>
              <p:cNvPr id="421" name="Freeform 420">
                <a:extLst>
                  <a:ext uri="{FF2B5EF4-FFF2-40B4-BE49-F238E27FC236}">
                    <a16:creationId xmlns:a16="http://schemas.microsoft.com/office/drawing/2014/main" id="{47E30049-02B6-A745-B21F-0F14AB10F63A}"/>
                  </a:ext>
                </a:extLst>
              </p:cNvPr>
              <p:cNvSpPr/>
              <p:nvPr/>
            </p:nvSpPr>
            <p:spPr>
              <a:xfrm>
                <a:off x="8117917" y="6393927"/>
                <a:ext cx="39763" cy="121246"/>
              </a:xfrm>
              <a:custGeom>
                <a:avLst/>
                <a:gdLst>
                  <a:gd name="connsiteX0" fmla="*/ 39764 w 39763"/>
                  <a:gd name="connsiteY0" fmla="*/ 19906 h 121246"/>
                  <a:gd name="connsiteX1" fmla="*/ 39764 w 39763"/>
                  <a:gd name="connsiteY1" fmla="*/ 101340 h 121246"/>
                  <a:gd name="connsiteX2" fmla="*/ 19882 w 39763"/>
                  <a:gd name="connsiteY2" fmla="*/ 121246 h 121246"/>
                  <a:gd name="connsiteX3" fmla="*/ 19882 w 39763"/>
                  <a:gd name="connsiteY3" fmla="*/ 121246 h 121246"/>
                  <a:gd name="connsiteX4" fmla="*/ 0 w 39763"/>
                  <a:gd name="connsiteY4" fmla="*/ 101340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0"/>
                    </a:lnTo>
                    <a:cubicBezTo>
                      <a:pt x="39764" y="112198"/>
                      <a:pt x="30726" y="121246"/>
                      <a:pt x="19882" y="121246"/>
                    </a:cubicBezTo>
                    <a:lnTo>
                      <a:pt x="19882" y="121246"/>
                    </a:lnTo>
                    <a:cubicBezTo>
                      <a:pt x="9037" y="121246"/>
                      <a:pt x="0" y="112198"/>
                      <a:pt x="0" y="101340"/>
                    </a:cubicBezTo>
                    <a:lnTo>
                      <a:pt x="0" y="19906"/>
                    </a:lnTo>
                    <a:cubicBezTo>
                      <a:pt x="0" y="9048"/>
                      <a:pt x="9037" y="0"/>
                      <a:pt x="19882" y="0"/>
                    </a:cubicBezTo>
                    <a:lnTo>
                      <a:pt x="19882" y="0"/>
                    </a:lnTo>
                    <a:cubicBezTo>
                      <a:pt x="28919" y="0"/>
                      <a:pt x="39764" y="9048"/>
                      <a:pt x="39764" y="19906"/>
                    </a:cubicBezTo>
                    <a:close/>
                  </a:path>
                </a:pathLst>
              </a:custGeom>
              <a:grpFill/>
              <a:ln w="18073" cap="flat">
                <a:noFill/>
                <a:prstDash val="solid"/>
                <a:miter/>
              </a:ln>
            </p:spPr>
            <p:txBody>
              <a:bodyPr rtlCol="0" anchor="ctr"/>
              <a:lstStyle/>
              <a:p>
                <a:endParaRPr lang="en-US"/>
              </a:p>
            </p:txBody>
          </p:sp>
          <p:sp>
            <p:nvSpPr>
              <p:cNvPr id="422" name="Freeform 421">
                <a:extLst>
                  <a:ext uri="{FF2B5EF4-FFF2-40B4-BE49-F238E27FC236}">
                    <a16:creationId xmlns:a16="http://schemas.microsoft.com/office/drawing/2014/main" id="{9B780FB9-CECA-2D46-95ED-63F4387D1522}"/>
                  </a:ext>
                </a:extLst>
              </p:cNvPr>
              <p:cNvSpPr/>
              <p:nvPr/>
            </p:nvSpPr>
            <p:spPr>
              <a:xfrm>
                <a:off x="7814267" y="6697948"/>
                <a:ext cx="39763" cy="121246"/>
              </a:xfrm>
              <a:custGeom>
                <a:avLst/>
                <a:gdLst>
                  <a:gd name="connsiteX0" fmla="*/ 39764 w 39763"/>
                  <a:gd name="connsiteY0" fmla="*/ 19906 h 121246"/>
                  <a:gd name="connsiteX1" fmla="*/ 39764 w 39763"/>
                  <a:gd name="connsiteY1" fmla="*/ 101341 h 121246"/>
                  <a:gd name="connsiteX2" fmla="*/ 19882 w 39763"/>
                  <a:gd name="connsiteY2" fmla="*/ 121247 h 121246"/>
                  <a:gd name="connsiteX3" fmla="*/ 19882 w 39763"/>
                  <a:gd name="connsiteY3" fmla="*/ 121247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9"/>
                      <a:pt x="30727" y="121247"/>
                      <a:pt x="19882" y="121247"/>
                    </a:cubicBezTo>
                    <a:lnTo>
                      <a:pt x="19882" y="121247"/>
                    </a:lnTo>
                    <a:cubicBezTo>
                      <a:pt x="9037" y="121247"/>
                      <a:pt x="0" y="112199"/>
                      <a:pt x="0" y="101341"/>
                    </a:cubicBezTo>
                    <a:lnTo>
                      <a:pt x="0" y="19906"/>
                    </a:lnTo>
                    <a:cubicBezTo>
                      <a:pt x="0" y="9048"/>
                      <a:pt x="9037" y="0"/>
                      <a:pt x="19882" y="0"/>
                    </a:cubicBezTo>
                    <a:lnTo>
                      <a:pt x="19882" y="0"/>
                    </a:lnTo>
                    <a:cubicBezTo>
                      <a:pt x="30727" y="0"/>
                      <a:pt x="39764" y="9048"/>
                      <a:pt x="39764" y="19906"/>
                    </a:cubicBezTo>
                    <a:close/>
                  </a:path>
                </a:pathLst>
              </a:custGeom>
              <a:grpFill/>
              <a:ln w="18073" cap="flat">
                <a:noFill/>
                <a:prstDash val="solid"/>
                <a:miter/>
              </a:ln>
            </p:spPr>
            <p:txBody>
              <a:bodyPr rtlCol="0" anchor="ctr"/>
              <a:lstStyle/>
              <a:p>
                <a:endParaRPr lang="en-US"/>
              </a:p>
            </p:txBody>
          </p:sp>
          <p:sp>
            <p:nvSpPr>
              <p:cNvPr id="423" name="Freeform 422">
                <a:extLst>
                  <a:ext uri="{FF2B5EF4-FFF2-40B4-BE49-F238E27FC236}">
                    <a16:creationId xmlns:a16="http://schemas.microsoft.com/office/drawing/2014/main" id="{D95DBAF7-4683-624F-AA24-91F703CC28FE}"/>
                  </a:ext>
                </a:extLst>
              </p:cNvPr>
              <p:cNvSpPr/>
              <p:nvPr/>
            </p:nvSpPr>
            <p:spPr>
              <a:xfrm>
                <a:off x="8099159" y="6697592"/>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2"/>
                      <a:pt x="44062" y="117984"/>
                      <a:pt x="38640" y="108935"/>
                    </a:cubicBezTo>
                    <a:lnTo>
                      <a:pt x="2491" y="29311"/>
                    </a:lnTo>
                    <a:cubicBezTo>
                      <a:pt x="-2931" y="18453"/>
                      <a:pt x="684" y="7595"/>
                      <a:pt x="11528" y="2166"/>
                    </a:cubicBezTo>
                    <a:close/>
                  </a:path>
                </a:pathLst>
              </a:custGeom>
              <a:grpFill/>
              <a:ln w="18073" cap="flat">
                <a:noFill/>
                <a:prstDash val="solid"/>
                <a:miter/>
              </a:ln>
            </p:spPr>
            <p:txBody>
              <a:bodyPr rtlCol="0" anchor="ctr"/>
              <a:lstStyle/>
              <a:p>
                <a:endParaRPr lang="en-US"/>
              </a:p>
            </p:txBody>
          </p:sp>
        </p:grpSp>
        <p:sp>
          <p:nvSpPr>
            <p:cNvPr id="135" name="Freeform 134">
              <a:extLst>
                <a:ext uri="{FF2B5EF4-FFF2-40B4-BE49-F238E27FC236}">
                  <a16:creationId xmlns:a16="http://schemas.microsoft.com/office/drawing/2014/main" id="{7AA8B01D-3E69-174E-B477-52078693597C}"/>
                </a:ext>
              </a:extLst>
            </p:cNvPr>
            <p:cNvSpPr/>
            <p:nvPr userDrawn="1"/>
          </p:nvSpPr>
          <p:spPr>
            <a:xfrm>
              <a:off x="8374039" y="6091516"/>
              <a:ext cx="39763" cy="121445"/>
            </a:xfrm>
            <a:custGeom>
              <a:avLst/>
              <a:gdLst>
                <a:gd name="connsiteX0" fmla="*/ 39764 w 39763"/>
                <a:gd name="connsiteY0" fmla="*/ 20105 h 121445"/>
                <a:gd name="connsiteX1" fmla="*/ 39764 w 39763"/>
                <a:gd name="connsiteY1" fmla="*/ 101539 h 121445"/>
                <a:gd name="connsiteX2" fmla="*/ 19882 w 39763"/>
                <a:gd name="connsiteY2" fmla="*/ 121446 h 121445"/>
                <a:gd name="connsiteX3" fmla="*/ 19882 w 39763"/>
                <a:gd name="connsiteY3" fmla="*/ 121446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7" y="121446"/>
                    <a:pt x="19882" y="121446"/>
                  </a:cubicBezTo>
                  <a:lnTo>
                    <a:pt x="19882" y="121446"/>
                  </a:lnTo>
                  <a:cubicBezTo>
                    <a:pt x="9037" y="121446"/>
                    <a:pt x="0" y="112397"/>
                    <a:pt x="0" y="101539"/>
                  </a:cubicBezTo>
                  <a:lnTo>
                    <a:pt x="0" y="20105"/>
                  </a:lnTo>
                  <a:cubicBezTo>
                    <a:pt x="0" y="9247"/>
                    <a:pt x="9037" y="199"/>
                    <a:pt x="19882" y="199"/>
                  </a:cubicBezTo>
                  <a:lnTo>
                    <a:pt x="19882" y="199"/>
                  </a:lnTo>
                  <a:cubicBezTo>
                    <a:pt x="30727" y="-1611"/>
                    <a:pt x="39764" y="9247"/>
                    <a:pt x="39764" y="20105"/>
                  </a:cubicBezTo>
                  <a:close/>
                </a:path>
              </a:pathLst>
            </a:custGeom>
            <a:solidFill>
              <a:srgbClr val="7EB4B4"/>
            </a:solidFill>
            <a:ln w="18073" cap="flat">
              <a:noFill/>
              <a:prstDash val="solid"/>
              <a:miter/>
            </a:ln>
          </p:spPr>
          <p:txBody>
            <a:bodyPr rtlCol="0" anchor="ctr"/>
            <a:lstStyle/>
            <a:p>
              <a:endParaRPr lang="en-US"/>
            </a:p>
          </p:txBody>
        </p:sp>
        <p:grpSp>
          <p:nvGrpSpPr>
            <p:cNvPr id="136" name="Graphic 2472">
              <a:extLst>
                <a:ext uri="{FF2B5EF4-FFF2-40B4-BE49-F238E27FC236}">
                  <a16:creationId xmlns:a16="http://schemas.microsoft.com/office/drawing/2014/main" id="{66374B25-7ACA-6E42-A838-C1CA652153A2}"/>
                </a:ext>
              </a:extLst>
            </p:cNvPr>
            <p:cNvGrpSpPr/>
            <p:nvPr userDrawn="1"/>
          </p:nvGrpSpPr>
          <p:grpSpPr>
            <a:xfrm>
              <a:off x="8658931" y="6091359"/>
              <a:ext cx="380602" cy="120149"/>
              <a:chOff x="8704651" y="6091359"/>
              <a:chExt cx="380602" cy="120149"/>
            </a:xfrm>
            <a:solidFill>
              <a:srgbClr val="7EB4B4"/>
            </a:solidFill>
          </p:grpSpPr>
          <p:sp>
            <p:nvSpPr>
              <p:cNvPr id="418" name="Freeform 417">
                <a:extLst>
                  <a:ext uri="{FF2B5EF4-FFF2-40B4-BE49-F238E27FC236}">
                    <a16:creationId xmlns:a16="http://schemas.microsoft.com/office/drawing/2014/main" id="{B61A12A2-A992-9F4B-9108-B0B6B91ADE05}"/>
                  </a:ext>
                </a:extLst>
              </p:cNvPr>
              <p:cNvSpPr/>
              <p:nvPr/>
            </p:nvSpPr>
            <p:spPr>
              <a:xfrm>
                <a:off x="8704651" y="6091359"/>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2"/>
                      <a:pt x="44062" y="117984"/>
                      <a:pt x="38640" y="108935"/>
                    </a:cubicBezTo>
                    <a:lnTo>
                      <a:pt x="2491" y="29311"/>
                    </a:lnTo>
                    <a:cubicBezTo>
                      <a:pt x="-2931" y="16643"/>
                      <a:pt x="684" y="5785"/>
                      <a:pt x="11528" y="2166"/>
                    </a:cubicBezTo>
                    <a:close/>
                  </a:path>
                </a:pathLst>
              </a:custGeom>
              <a:grpFill/>
              <a:ln w="18073" cap="flat">
                <a:noFill/>
                <a:prstDash val="solid"/>
                <a:miter/>
              </a:ln>
            </p:spPr>
            <p:txBody>
              <a:bodyPr rtlCol="0" anchor="ctr"/>
              <a:lstStyle/>
              <a:p>
                <a:endParaRPr lang="en-US"/>
              </a:p>
            </p:txBody>
          </p:sp>
          <p:sp>
            <p:nvSpPr>
              <p:cNvPr id="419" name="Freeform 418">
                <a:extLst>
                  <a:ext uri="{FF2B5EF4-FFF2-40B4-BE49-F238E27FC236}">
                    <a16:creationId xmlns:a16="http://schemas.microsoft.com/office/drawing/2014/main" id="{10062A71-536F-CC44-A854-2301401B25A6}"/>
                  </a:ext>
                </a:extLst>
              </p:cNvPr>
              <p:cNvSpPr/>
              <p:nvPr/>
            </p:nvSpPr>
            <p:spPr>
              <a:xfrm>
                <a:off x="9007501" y="6091359"/>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2"/>
                      <a:pt x="44863" y="117984"/>
                      <a:pt x="39441" y="108935"/>
                    </a:cubicBezTo>
                    <a:lnTo>
                      <a:pt x="3292" y="29311"/>
                    </a:lnTo>
                    <a:cubicBezTo>
                      <a:pt x="-3938" y="16643"/>
                      <a:pt x="1484" y="5785"/>
                      <a:pt x="12329" y="2166"/>
                    </a:cubicBezTo>
                    <a:close/>
                  </a:path>
                </a:pathLst>
              </a:custGeom>
              <a:grpFill/>
              <a:ln w="18073" cap="flat">
                <a:noFill/>
                <a:prstDash val="solid"/>
                <a:miter/>
              </a:ln>
            </p:spPr>
            <p:txBody>
              <a:bodyPr rtlCol="0" anchor="ctr"/>
              <a:lstStyle/>
              <a:p>
                <a:endParaRPr lang="en-US"/>
              </a:p>
            </p:txBody>
          </p:sp>
        </p:grpSp>
        <p:grpSp>
          <p:nvGrpSpPr>
            <p:cNvPr id="137" name="Graphic 2472">
              <a:extLst>
                <a:ext uri="{FF2B5EF4-FFF2-40B4-BE49-F238E27FC236}">
                  <a16:creationId xmlns:a16="http://schemas.microsoft.com/office/drawing/2014/main" id="{6FD4718A-B999-5045-A50F-4497D66B7AF2}"/>
                </a:ext>
              </a:extLst>
            </p:cNvPr>
            <p:cNvGrpSpPr/>
            <p:nvPr userDrawn="1"/>
          </p:nvGrpSpPr>
          <p:grpSpPr>
            <a:xfrm>
              <a:off x="8356288" y="6393570"/>
              <a:ext cx="379595" cy="120149"/>
              <a:chOff x="8402008" y="6393570"/>
              <a:chExt cx="379595" cy="120149"/>
            </a:xfrm>
            <a:solidFill>
              <a:srgbClr val="7EB4B4"/>
            </a:solidFill>
          </p:grpSpPr>
          <p:sp>
            <p:nvSpPr>
              <p:cNvPr id="416" name="Freeform 415">
                <a:extLst>
                  <a:ext uri="{FF2B5EF4-FFF2-40B4-BE49-F238E27FC236}">
                    <a16:creationId xmlns:a16="http://schemas.microsoft.com/office/drawing/2014/main" id="{F755E20C-0B1A-E14D-B5B8-C1C3B3174211}"/>
                  </a:ext>
                </a:extLst>
              </p:cNvPr>
              <p:cNvSpPr/>
              <p:nvPr/>
            </p:nvSpPr>
            <p:spPr>
              <a:xfrm>
                <a:off x="8402008" y="6393570"/>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6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8453"/>
                      <a:pt x="1484" y="7595"/>
                      <a:pt x="12329" y="2166"/>
                    </a:cubicBezTo>
                    <a:close/>
                  </a:path>
                </a:pathLst>
              </a:custGeom>
              <a:grpFill/>
              <a:ln w="18073" cap="flat">
                <a:noFill/>
                <a:prstDash val="solid"/>
                <a:miter/>
              </a:ln>
            </p:spPr>
            <p:txBody>
              <a:bodyPr rtlCol="0" anchor="ctr"/>
              <a:lstStyle/>
              <a:p>
                <a:endParaRPr lang="en-US"/>
              </a:p>
            </p:txBody>
          </p:sp>
          <p:sp>
            <p:nvSpPr>
              <p:cNvPr id="417" name="Freeform 416">
                <a:extLst>
                  <a:ext uri="{FF2B5EF4-FFF2-40B4-BE49-F238E27FC236}">
                    <a16:creationId xmlns:a16="http://schemas.microsoft.com/office/drawing/2014/main" id="{D43CCD88-ED38-D448-A2E0-F6055179FC00}"/>
                  </a:ext>
                </a:extLst>
              </p:cNvPr>
              <p:cNvSpPr/>
              <p:nvPr/>
            </p:nvSpPr>
            <p:spPr>
              <a:xfrm>
                <a:off x="8704651" y="6393570"/>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6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6"/>
                    </a:cubicBezTo>
                    <a:lnTo>
                      <a:pt x="2491" y="29311"/>
                    </a:lnTo>
                    <a:cubicBezTo>
                      <a:pt x="-2931" y="18453"/>
                      <a:pt x="684" y="7595"/>
                      <a:pt x="11528" y="2166"/>
                    </a:cubicBezTo>
                    <a:close/>
                  </a:path>
                </a:pathLst>
              </a:custGeom>
              <a:grpFill/>
              <a:ln w="18073" cap="flat">
                <a:noFill/>
                <a:prstDash val="solid"/>
                <a:miter/>
              </a:ln>
            </p:spPr>
            <p:txBody>
              <a:bodyPr rtlCol="0" anchor="ctr"/>
              <a:lstStyle/>
              <a:p>
                <a:endParaRPr lang="en-US"/>
              </a:p>
            </p:txBody>
          </p:sp>
        </p:grpSp>
        <p:grpSp>
          <p:nvGrpSpPr>
            <p:cNvPr id="138" name="Graphic 2472">
              <a:extLst>
                <a:ext uri="{FF2B5EF4-FFF2-40B4-BE49-F238E27FC236}">
                  <a16:creationId xmlns:a16="http://schemas.microsoft.com/office/drawing/2014/main" id="{29BFCF15-2DFE-5245-BABE-4CEB55A68DCF}"/>
                </a:ext>
              </a:extLst>
            </p:cNvPr>
            <p:cNvGrpSpPr/>
            <p:nvPr userDrawn="1"/>
          </p:nvGrpSpPr>
          <p:grpSpPr>
            <a:xfrm>
              <a:off x="8356288" y="6393927"/>
              <a:ext cx="683245" cy="425267"/>
              <a:chOff x="8402008" y="6393927"/>
              <a:chExt cx="683245" cy="425267"/>
            </a:xfrm>
            <a:solidFill>
              <a:srgbClr val="7EB4B4"/>
            </a:solidFill>
          </p:grpSpPr>
          <p:sp>
            <p:nvSpPr>
              <p:cNvPr id="412" name="Freeform 411">
                <a:extLst>
                  <a:ext uri="{FF2B5EF4-FFF2-40B4-BE49-F238E27FC236}">
                    <a16:creationId xmlns:a16="http://schemas.microsoft.com/office/drawing/2014/main" id="{6DFA7D7B-E573-494D-8367-B5ABA619B1BF}"/>
                  </a:ext>
                </a:extLst>
              </p:cNvPr>
              <p:cNvSpPr/>
              <p:nvPr/>
            </p:nvSpPr>
            <p:spPr>
              <a:xfrm>
                <a:off x="8402008" y="6697592"/>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2"/>
                      <a:pt x="44863" y="117984"/>
                      <a:pt x="39441" y="108935"/>
                    </a:cubicBezTo>
                    <a:lnTo>
                      <a:pt x="3292" y="29311"/>
                    </a:lnTo>
                    <a:cubicBezTo>
                      <a:pt x="-3938" y="18453"/>
                      <a:pt x="1484" y="7595"/>
                      <a:pt x="12329" y="2166"/>
                    </a:cubicBezTo>
                    <a:close/>
                  </a:path>
                </a:pathLst>
              </a:custGeom>
              <a:grpFill/>
              <a:ln w="18073" cap="flat">
                <a:noFill/>
                <a:prstDash val="solid"/>
                <a:miter/>
              </a:ln>
            </p:spPr>
            <p:txBody>
              <a:bodyPr rtlCol="0" anchor="ctr"/>
              <a:lstStyle/>
              <a:p>
                <a:endParaRPr lang="en-US"/>
              </a:p>
            </p:txBody>
          </p:sp>
          <p:sp>
            <p:nvSpPr>
              <p:cNvPr id="413" name="Freeform 412">
                <a:extLst>
                  <a:ext uri="{FF2B5EF4-FFF2-40B4-BE49-F238E27FC236}">
                    <a16:creationId xmlns:a16="http://schemas.microsoft.com/office/drawing/2014/main" id="{55555D01-7BA3-1B42-A1B1-225C387B116A}"/>
                  </a:ext>
                </a:extLst>
              </p:cNvPr>
              <p:cNvSpPr/>
              <p:nvPr/>
            </p:nvSpPr>
            <p:spPr>
              <a:xfrm>
                <a:off x="9027060" y="6393927"/>
                <a:ext cx="39763" cy="121246"/>
              </a:xfrm>
              <a:custGeom>
                <a:avLst/>
                <a:gdLst>
                  <a:gd name="connsiteX0" fmla="*/ 39764 w 39763"/>
                  <a:gd name="connsiteY0" fmla="*/ 19906 h 121246"/>
                  <a:gd name="connsiteX1" fmla="*/ 39764 w 39763"/>
                  <a:gd name="connsiteY1" fmla="*/ 101340 h 121246"/>
                  <a:gd name="connsiteX2" fmla="*/ 19882 w 39763"/>
                  <a:gd name="connsiteY2" fmla="*/ 121246 h 121246"/>
                  <a:gd name="connsiteX3" fmla="*/ 19882 w 39763"/>
                  <a:gd name="connsiteY3" fmla="*/ 121246 h 121246"/>
                  <a:gd name="connsiteX4" fmla="*/ 0 w 39763"/>
                  <a:gd name="connsiteY4" fmla="*/ 101340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0"/>
                    </a:lnTo>
                    <a:cubicBezTo>
                      <a:pt x="39764" y="112198"/>
                      <a:pt x="30726" y="121246"/>
                      <a:pt x="19882" y="121246"/>
                    </a:cubicBezTo>
                    <a:lnTo>
                      <a:pt x="19882" y="121246"/>
                    </a:lnTo>
                    <a:cubicBezTo>
                      <a:pt x="9037" y="121246"/>
                      <a:pt x="0" y="112198"/>
                      <a:pt x="0" y="101340"/>
                    </a:cubicBezTo>
                    <a:lnTo>
                      <a:pt x="0" y="19906"/>
                    </a:lnTo>
                    <a:cubicBezTo>
                      <a:pt x="0" y="9048"/>
                      <a:pt x="9037" y="0"/>
                      <a:pt x="19882" y="0"/>
                    </a:cubicBezTo>
                    <a:lnTo>
                      <a:pt x="19882" y="0"/>
                    </a:lnTo>
                    <a:cubicBezTo>
                      <a:pt x="28919" y="0"/>
                      <a:pt x="39764" y="9048"/>
                      <a:pt x="39764" y="19906"/>
                    </a:cubicBezTo>
                    <a:close/>
                  </a:path>
                </a:pathLst>
              </a:custGeom>
              <a:grpFill/>
              <a:ln w="18073" cap="flat">
                <a:noFill/>
                <a:prstDash val="solid"/>
                <a:miter/>
              </a:ln>
            </p:spPr>
            <p:txBody>
              <a:bodyPr rtlCol="0" anchor="ctr"/>
              <a:lstStyle/>
              <a:p>
                <a:endParaRPr lang="en-US"/>
              </a:p>
            </p:txBody>
          </p:sp>
          <p:sp>
            <p:nvSpPr>
              <p:cNvPr id="414" name="Freeform 413">
                <a:extLst>
                  <a:ext uri="{FF2B5EF4-FFF2-40B4-BE49-F238E27FC236}">
                    <a16:creationId xmlns:a16="http://schemas.microsoft.com/office/drawing/2014/main" id="{7BC1C4A9-FEFB-1547-B712-9E85A339E0BE}"/>
                  </a:ext>
                </a:extLst>
              </p:cNvPr>
              <p:cNvSpPr/>
              <p:nvPr/>
            </p:nvSpPr>
            <p:spPr>
              <a:xfrm>
                <a:off x="8723410" y="6697948"/>
                <a:ext cx="39763" cy="121246"/>
              </a:xfrm>
              <a:custGeom>
                <a:avLst/>
                <a:gdLst>
                  <a:gd name="connsiteX0" fmla="*/ 39764 w 39763"/>
                  <a:gd name="connsiteY0" fmla="*/ 19906 h 121246"/>
                  <a:gd name="connsiteX1" fmla="*/ 39764 w 39763"/>
                  <a:gd name="connsiteY1" fmla="*/ 101341 h 121246"/>
                  <a:gd name="connsiteX2" fmla="*/ 19882 w 39763"/>
                  <a:gd name="connsiteY2" fmla="*/ 121247 h 121246"/>
                  <a:gd name="connsiteX3" fmla="*/ 19882 w 39763"/>
                  <a:gd name="connsiteY3" fmla="*/ 121247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9"/>
                      <a:pt x="30726" y="121247"/>
                      <a:pt x="19882" y="121247"/>
                    </a:cubicBezTo>
                    <a:lnTo>
                      <a:pt x="19882" y="121247"/>
                    </a:lnTo>
                    <a:cubicBezTo>
                      <a:pt x="9037" y="121247"/>
                      <a:pt x="0" y="112199"/>
                      <a:pt x="0" y="101341"/>
                    </a:cubicBezTo>
                    <a:lnTo>
                      <a:pt x="0" y="19906"/>
                    </a:lnTo>
                    <a:cubicBezTo>
                      <a:pt x="0" y="9048"/>
                      <a:pt x="9037" y="0"/>
                      <a:pt x="19882" y="0"/>
                    </a:cubicBezTo>
                    <a:lnTo>
                      <a:pt x="19882" y="0"/>
                    </a:lnTo>
                    <a:cubicBezTo>
                      <a:pt x="30726" y="0"/>
                      <a:pt x="39764" y="9048"/>
                      <a:pt x="39764" y="19906"/>
                    </a:cubicBezTo>
                    <a:close/>
                  </a:path>
                </a:pathLst>
              </a:custGeom>
              <a:grpFill/>
              <a:ln w="18073" cap="flat">
                <a:noFill/>
                <a:prstDash val="solid"/>
                <a:miter/>
              </a:ln>
            </p:spPr>
            <p:txBody>
              <a:bodyPr rtlCol="0" anchor="ctr"/>
              <a:lstStyle/>
              <a:p>
                <a:endParaRPr lang="en-US"/>
              </a:p>
            </p:txBody>
          </p:sp>
          <p:sp>
            <p:nvSpPr>
              <p:cNvPr id="415" name="Freeform 414">
                <a:extLst>
                  <a:ext uri="{FF2B5EF4-FFF2-40B4-BE49-F238E27FC236}">
                    <a16:creationId xmlns:a16="http://schemas.microsoft.com/office/drawing/2014/main" id="{BF6A7405-9D21-9F46-8200-7AD642F2A505}"/>
                  </a:ext>
                </a:extLst>
              </p:cNvPr>
              <p:cNvSpPr/>
              <p:nvPr/>
            </p:nvSpPr>
            <p:spPr>
              <a:xfrm>
                <a:off x="9007501" y="6697592"/>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2"/>
                      <a:pt x="44863" y="117984"/>
                      <a:pt x="39441" y="108935"/>
                    </a:cubicBezTo>
                    <a:lnTo>
                      <a:pt x="3292" y="29311"/>
                    </a:lnTo>
                    <a:cubicBezTo>
                      <a:pt x="-3938" y="18453"/>
                      <a:pt x="1484" y="7595"/>
                      <a:pt x="12329" y="2166"/>
                    </a:cubicBezTo>
                    <a:close/>
                  </a:path>
                </a:pathLst>
              </a:custGeom>
              <a:grpFill/>
              <a:ln w="18073" cap="flat">
                <a:noFill/>
                <a:prstDash val="solid"/>
                <a:miter/>
              </a:ln>
            </p:spPr>
            <p:txBody>
              <a:bodyPr rtlCol="0" anchor="ctr"/>
              <a:lstStyle/>
              <a:p>
                <a:endParaRPr lang="en-US"/>
              </a:p>
            </p:txBody>
          </p:sp>
        </p:grpSp>
        <p:sp>
          <p:nvSpPr>
            <p:cNvPr id="139" name="Freeform 138">
              <a:extLst>
                <a:ext uri="{FF2B5EF4-FFF2-40B4-BE49-F238E27FC236}">
                  <a16:creationId xmlns:a16="http://schemas.microsoft.com/office/drawing/2014/main" id="{0F5EABAF-3DE8-FA40-83D7-99A70E607E56}"/>
                </a:ext>
              </a:extLst>
            </p:cNvPr>
            <p:cNvSpPr/>
            <p:nvPr userDrawn="1"/>
          </p:nvSpPr>
          <p:spPr>
            <a:xfrm>
              <a:off x="9283182" y="6091516"/>
              <a:ext cx="39763" cy="121445"/>
            </a:xfrm>
            <a:custGeom>
              <a:avLst/>
              <a:gdLst>
                <a:gd name="connsiteX0" fmla="*/ 39764 w 39763"/>
                <a:gd name="connsiteY0" fmla="*/ 20105 h 121445"/>
                <a:gd name="connsiteX1" fmla="*/ 39764 w 39763"/>
                <a:gd name="connsiteY1" fmla="*/ 101539 h 121445"/>
                <a:gd name="connsiteX2" fmla="*/ 19882 w 39763"/>
                <a:gd name="connsiteY2" fmla="*/ 121446 h 121445"/>
                <a:gd name="connsiteX3" fmla="*/ 19882 w 39763"/>
                <a:gd name="connsiteY3" fmla="*/ 121446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6" y="121446"/>
                    <a:pt x="19882" y="121446"/>
                  </a:cubicBezTo>
                  <a:lnTo>
                    <a:pt x="19882" y="121446"/>
                  </a:lnTo>
                  <a:cubicBezTo>
                    <a:pt x="9037" y="121446"/>
                    <a:pt x="0" y="112397"/>
                    <a:pt x="0" y="101539"/>
                  </a:cubicBezTo>
                  <a:lnTo>
                    <a:pt x="0" y="20105"/>
                  </a:lnTo>
                  <a:cubicBezTo>
                    <a:pt x="0" y="9247"/>
                    <a:pt x="9037" y="199"/>
                    <a:pt x="19882" y="199"/>
                  </a:cubicBezTo>
                  <a:lnTo>
                    <a:pt x="19882" y="199"/>
                  </a:lnTo>
                  <a:cubicBezTo>
                    <a:pt x="30726" y="-1611"/>
                    <a:pt x="39764" y="9247"/>
                    <a:pt x="39764" y="20105"/>
                  </a:cubicBezTo>
                  <a:close/>
                </a:path>
              </a:pathLst>
            </a:custGeom>
            <a:solidFill>
              <a:srgbClr val="7EB4B4"/>
            </a:solidFill>
            <a:ln w="18073" cap="flat">
              <a:noFill/>
              <a:prstDash val="solid"/>
              <a:miter/>
            </a:ln>
          </p:spPr>
          <p:txBody>
            <a:bodyPr rtlCol="0" anchor="ctr"/>
            <a:lstStyle/>
            <a:p>
              <a:endParaRPr lang="en-US"/>
            </a:p>
          </p:txBody>
        </p:sp>
        <p:grpSp>
          <p:nvGrpSpPr>
            <p:cNvPr id="140" name="Graphic 2472">
              <a:extLst>
                <a:ext uri="{FF2B5EF4-FFF2-40B4-BE49-F238E27FC236}">
                  <a16:creationId xmlns:a16="http://schemas.microsoft.com/office/drawing/2014/main" id="{42F2C521-A58F-8846-B1C1-6D84C382B958}"/>
                </a:ext>
              </a:extLst>
            </p:cNvPr>
            <p:cNvGrpSpPr/>
            <p:nvPr userDrawn="1"/>
          </p:nvGrpSpPr>
          <p:grpSpPr>
            <a:xfrm>
              <a:off x="9568074" y="6091359"/>
              <a:ext cx="380602" cy="120149"/>
              <a:chOff x="9613794" y="6091359"/>
              <a:chExt cx="380602" cy="120149"/>
            </a:xfrm>
            <a:solidFill>
              <a:srgbClr val="7EB4B4"/>
            </a:solidFill>
          </p:grpSpPr>
          <p:sp>
            <p:nvSpPr>
              <p:cNvPr id="410" name="Freeform 409">
                <a:extLst>
                  <a:ext uri="{FF2B5EF4-FFF2-40B4-BE49-F238E27FC236}">
                    <a16:creationId xmlns:a16="http://schemas.microsoft.com/office/drawing/2014/main" id="{DC391B44-B206-DA4A-90A1-397B6C6EE925}"/>
                  </a:ext>
                </a:extLst>
              </p:cNvPr>
              <p:cNvSpPr/>
              <p:nvPr/>
            </p:nvSpPr>
            <p:spPr>
              <a:xfrm>
                <a:off x="9613794" y="6091359"/>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2"/>
                      <a:pt x="44062" y="117984"/>
                      <a:pt x="38640" y="108935"/>
                    </a:cubicBezTo>
                    <a:lnTo>
                      <a:pt x="2491" y="29311"/>
                    </a:lnTo>
                    <a:cubicBezTo>
                      <a:pt x="-2931" y="16643"/>
                      <a:pt x="684" y="5785"/>
                      <a:pt x="11528" y="2166"/>
                    </a:cubicBezTo>
                    <a:close/>
                  </a:path>
                </a:pathLst>
              </a:custGeom>
              <a:grpFill/>
              <a:ln w="18073" cap="flat">
                <a:noFill/>
                <a:prstDash val="solid"/>
                <a:miter/>
              </a:ln>
            </p:spPr>
            <p:txBody>
              <a:bodyPr rtlCol="0" anchor="ctr"/>
              <a:lstStyle/>
              <a:p>
                <a:endParaRPr lang="en-US"/>
              </a:p>
            </p:txBody>
          </p:sp>
          <p:sp>
            <p:nvSpPr>
              <p:cNvPr id="411" name="Freeform 410">
                <a:extLst>
                  <a:ext uri="{FF2B5EF4-FFF2-40B4-BE49-F238E27FC236}">
                    <a16:creationId xmlns:a16="http://schemas.microsoft.com/office/drawing/2014/main" id="{E47303BB-BCCB-314B-95F3-B046319A0DEC}"/>
                  </a:ext>
                </a:extLst>
              </p:cNvPr>
              <p:cNvSpPr/>
              <p:nvPr/>
            </p:nvSpPr>
            <p:spPr>
              <a:xfrm>
                <a:off x="9916643" y="6091359"/>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4 h 120149"/>
                  <a:gd name="connsiteX5" fmla="*/ 66552 w 77753"/>
                  <a:gd name="connsiteY5" fmla="*/ 117984 h 120149"/>
                  <a:gd name="connsiteX6" fmla="*/ 39441 w 77753"/>
                  <a:gd name="connsiteY6" fmla="*/ 108935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2"/>
                      <a:pt x="44863" y="117984"/>
                      <a:pt x="39441" y="108935"/>
                    </a:cubicBezTo>
                    <a:lnTo>
                      <a:pt x="3292" y="29311"/>
                    </a:lnTo>
                    <a:cubicBezTo>
                      <a:pt x="-3938" y="16643"/>
                      <a:pt x="1484" y="5785"/>
                      <a:pt x="12329" y="2166"/>
                    </a:cubicBezTo>
                    <a:close/>
                  </a:path>
                </a:pathLst>
              </a:custGeom>
              <a:grpFill/>
              <a:ln w="18073" cap="flat">
                <a:noFill/>
                <a:prstDash val="solid"/>
                <a:miter/>
              </a:ln>
            </p:spPr>
            <p:txBody>
              <a:bodyPr rtlCol="0" anchor="ctr"/>
              <a:lstStyle/>
              <a:p>
                <a:endParaRPr lang="en-US"/>
              </a:p>
            </p:txBody>
          </p:sp>
        </p:grpSp>
        <p:grpSp>
          <p:nvGrpSpPr>
            <p:cNvPr id="141" name="Graphic 2472">
              <a:extLst>
                <a:ext uri="{FF2B5EF4-FFF2-40B4-BE49-F238E27FC236}">
                  <a16:creationId xmlns:a16="http://schemas.microsoft.com/office/drawing/2014/main" id="{98224401-1373-8A4B-8BA5-77A69E868464}"/>
                </a:ext>
              </a:extLst>
            </p:cNvPr>
            <p:cNvGrpSpPr/>
            <p:nvPr userDrawn="1"/>
          </p:nvGrpSpPr>
          <p:grpSpPr>
            <a:xfrm>
              <a:off x="9265431" y="6393570"/>
              <a:ext cx="379595" cy="120149"/>
              <a:chOff x="9311151" y="6393570"/>
              <a:chExt cx="379595" cy="120149"/>
            </a:xfrm>
            <a:solidFill>
              <a:srgbClr val="7EB4B4"/>
            </a:solidFill>
          </p:grpSpPr>
          <p:sp>
            <p:nvSpPr>
              <p:cNvPr id="408" name="Freeform 407">
                <a:extLst>
                  <a:ext uri="{FF2B5EF4-FFF2-40B4-BE49-F238E27FC236}">
                    <a16:creationId xmlns:a16="http://schemas.microsoft.com/office/drawing/2014/main" id="{34BC1B25-D420-4248-A63B-4E6CF95C1745}"/>
                  </a:ext>
                </a:extLst>
              </p:cNvPr>
              <p:cNvSpPr/>
              <p:nvPr/>
            </p:nvSpPr>
            <p:spPr>
              <a:xfrm>
                <a:off x="9311151" y="6393570"/>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89 w 77752"/>
                  <a:gd name="connsiteY3" fmla="*/ 90839 h 120149"/>
                  <a:gd name="connsiteX4" fmla="*/ 66552 w 77752"/>
                  <a:gd name="connsiteY4" fmla="*/ 117984 h 120149"/>
                  <a:gd name="connsiteX5" fmla="*/ 66552 w 77752"/>
                  <a:gd name="connsiteY5" fmla="*/ 117984 h 120149"/>
                  <a:gd name="connsiteX6" fmla="*/ 39441 w 77752"/>
                  <a:gd name="connsiteY6" fmla="*/ 108936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89" y="90839"/>
                    </a:lnTo>
                    <a:cubicBezTo>
                      <a:pt x="81012" y="99887"/>
                      <a:pt x="75589" y="112555"/>
                      <a:pt x="66552" y="117984"/>
                    </a:cubicBezTo>
                    <a:lnTo>
                      <a:pt x="66552" y="117984"/>
                    </a:lnTo>
                    <a:cubicBezTo>
                      <a:pt x="57515" y="123413"/>
                      <a:pt x="44863" y="117984"/>
                      <a:pt x="39441" y="108936"/>
                    </a:cubicBezTo>
                    <a:lnTo>
                      <a:pt x="3292" y="29311"/>
                    </a:lnTo>
                    <a:cubicBezTo>
                      <a:pt x="-3938" y="18453"/>
                      <a:pt x="1485" y="7595"/>
                      <a:pt x="12329" y="2166"/>
                    </a:cubicBezTo>
                    <a:close/>
                  </a:path>
                </a:pathLst>
              </a:custGeom>
              <a:grpFill/>
              <a:ln w="18073" cap="flat">
                <a:noFill/>
                <a:prstDash val="solid"/>
                <a:miter/>
              </a:ln>
            </p:spPr>
            <p:txBody>
              <a:bodyPr rtlCol="0" anchor="ctr"/>
              <a:lstStyle/>
              <a:p>
                <a:endParaRPr lang="en-US"/>
              </a:p>
            </p:txBody>
          </p:sp>
          <p:sp>
            <p:nvSpPr>
              <p:cNvPr id="409" name="Freeform 408">
                <a:extLst>
                  <a:ext uri="{FF2B5EF4-FFF2-40B4-BE49-F238E27FC236}">
                    <a16:creationId xmlns:a16="http://schemas.microsoft.com/office/drawing/2014/main" id="{80C5B7CB-0DD7-4545-B605-2835C6847E3C}"/>
                  </a:ext>
                </a:extLst>
              </p:cNvPr>
              <p:cNvSpPr/>
              <p:nvPr/>
            </p:nvSpPr>
            <p:spPr>
              <a:xfrm>
                <a:off x="9613794" y="6393570"/>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6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6"/>
                    </a:cubicBezTo>
                    <a:lnTo>
                      <a:pt x="2491" y="29311"/>
                    </a:lnTo>
                    <a:cubicBezTo>
                      <a:pt x="-2931" y="18453"/>
                      <a:pt x="684" y="7595"/>
                      <a:pt x="11528" y="2166"/>
                    </a:cubicBezTo>
                    <a:close/>
                  </a:path>
                </a:pathLst>
              </a:custGeom>
              <a:grpFill/>
              <a:ln w="18073" cap="flat">
                <a:noFill/>
                <a:prstDash val="solid"/>
                <a:miter/>
              </a:ln>
            </p:spPr>
            <p:txBody>
              <a:bodyPr rtlCol="0" anchor="ctr"/>
              <a:lstStyle/>
              <a:p>
                <a:endParaRPr lang="en-US"/>
              </a:p>
            </p:txBody>
          </p:sp>
        </p:grpSp>
        <p:grpSp>
          <p:nvGrpSpPr>
            <p:cNvPr id="142" name="Graphic 2472">
              <a:extLst>
                <a:ext uri="{FF2B5EF4-FFF2-40B4-BE49-F238E27FC236}">
                  <a16:creationId xmlns:a16="http://schemas.microsoft.com/office/drawing/2014/main" id="{A7E04EFD-A1C2-E346-98B5-B39B287FBD02}"/>
                </a:ext>
              </a:extLst>
            </p:cNvPr>
            <p:cNvGrpSpPr/>
            <p:nvPr userDrawn="1"/>
          </p:nvGrpSpPr>
          <p:grpSpPr>
            <a:xfrm>
              <a:off x="9265431" y="6393927"/>
              <a:ext cx="683245" cy="425267"/>
              <a:chOff x="9311151" y="6393927"/>
              <a:chExt cx="683245" cy="425267"/>
            </a:xfrm>
            <a:solidFill>
              <a:srgbClr val="7EB4B4"/>
            </a:solidFill>
          </p:grpSpPr>
          <p:sp>
            <p:nvSpPr>
              <p:cNvPr id="404" name="Freeform 403">
                <a:extLst>
                  <a:ext uri="{FF2B5EF4-FFF2-40B4-BE49-F238E27FC236}">
                    <a16:creationId xmlns:a16="http://schemas.microsoft.com/office/drawing/2014/main" id="{1AF15E62-FDE3-E145-88D6-CF3C2045C8AF}"/>
                  </a:ext>
                </a:extLst>
              </p:cNvPr>
              <p:cNvSpPr/>
              <p:nvPr/>
            </p:nvSpPr>
            <p:spPr>
              <a:xfrm>
                <a:off x="9311151" y="6697592"/>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89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89" y="90839"/>
                    </a:lnTo>
                    <a:cubicBezTo>
                      <a:pt x="81012" y="99887"/>
                      <a:pt x="75589" y="112555"/>
                      <a:pt x="66552" y="117984"/>
                    </a:cubicBezTo>
                    <a:lnTo>
                      <a:pt x="66552" y="117984"/>
                    </a:lnTo>
                    <a:cubicBezTo>
                      <a:pt x="57515" y="123412"/>
                      <a:pt x="44863" y="117984"/>
                      <a:pt x="39441" y="108935"/>
                    </a:cubicBezTo>
                    <a:lnTo>
                      <a:pt x="3292" y="29311"/>
                    </a:lnTo>
                    <a:cubicBezTo>
                      <a:pt x="-3938" y="18453"/>
                      <a:pt x="1485" y="7595"/>
                      <a:pt x="12329" y="2166"/>
                    </a:cubicBezTo>
                    <a:close/>
                  </a:path>
                </a:pathLst>
              </a:custGeom>
              <a:grpFill/>
              <a:ln w="18073" cap="flat">
                <a:noFill/>
                <a:prstDash val="solid"/>
                <a:miter/>
              </a:ln>
            </p:spPr>
            <p:txBody>
              <a:bodyPr rtlCol="0" anchor="ctr"/>
              <a:lstStyle/>
              <a:p>
                <a:endParaRPr lang="en-US"/>
              </a:p>
            </p:txBody>
          </p:sp>
          <p:sp>
            <p:nvSpPr>
              <p:cNvPr id="405" name="Freeform 404">
                <a:extLst>
                  <a:ext uri="{FF2B5EF4-FFF2-40B4-BE49-F238E27FC236}">
                    <a16:creationId xmlns:a16="http://schemas.microsoft.com/office/drawing/2014/main" id="{445A5905-8007-1347-9779-8E54AECBA74E}"/>
                  </a:ext>
                </a:extLst>
              </p:cNvPr>
              <p:cNvSpPr/>
              <p:nvPr/>
            </p:nvSpPr>
            <p:spPr>
              <a:xfrm>
                <a:off x="9934395" y="6393927"/>
                <a:ext cx="39763" cy="121246"/>
              </a:xfrm>
              <a:custGeom>
                <a:avLst/>
                <a:gdLst>
                  <a:gd name="connsiteX0" fmla="*/ 39763 w 39763"/>
                  <a:gd name="connsiteY0" fmla="*/ 19906 h 121246"/>
                  <a:gd name="connsiteX1" fmla="*/ 39763 w 39763"/>
                  <a:gd name="connsiteY1" fmla="*/ 101340 h 121246"/>
                  <a:gd name="connsiteX2" fmla="*/ 19881 w 39763"/>
                  <a:gd name="connsiteY2" fmla="*/ 121246 h 121246"/>
                  <a:gd name="connsiteX3" fmla="*/ 19881 w 39763"/>
                  <a:gd name="connsiteY3" fmla="*/ 121246 h 121246"/>
                  <a:gd name="connsiteX4" fmla="*/ 0 w 39763"/>
                  <a:gd name="connsiteY4" fmla="*/ 101340 h 121246"/>
                  <a:gd name="connsiteX5" fmla="*/ 0 w 39763"/>
                  <a:gd name="connsiteY5" fmla="*/ 19906 h 121246"/>
                  <a:gd name="connsiteX6" fmla="*/ 19881 w 39763"/>
                  <a:gd name="connsiteY6" fmla="*/ 0 h 121246"/>
                  <a:gd name="connsiteX7" fmla="*/ 19881 w 39763"/>
                  <a:gd name="connsiteY7" fmla="*/ 0 h 121246"/>
                  <a:gd name="connsiteX8" fmla="*/ 39763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3" y="19906"/>
                    </a:moveTo>
                    <a:lnTo>
                      <a:pt x="39763" y="101340"/>
                    </a:lnTo>
                    <a:cubicBezTo>
                      <a:pt x="39763" y="112198"/>
                      <a:pt x="30726" y="121246"/>
                      <a:pt x="19881" y="121246"/>
                    </a:cubicBezTo>
                    <a:lnTo>
                      <a:pt x="19881" y="121246"/>
                    </a:lnTo>
                    <a:cubicBezTo>
                      <a:pt x="9037" y="121246"/>
                      <a:pt x="0" y="112198"/>
                      <a:pt x="0" y="101340"/>
                    </a:cubicBezTo>
                    <a:lnTo>
                      <a:pt x="0" y="19906"/>
                    </a:lnTo>
                    <a:cubicBezTo>
                      <a:pt x="0" y="9048"/>
                      <a:pt x="9037" y="0"/>
                      <a:pt x="19881" y="0"/>
                    </a:cubicBezTo>
                    <a:lnTo>
                      <a:pt x="19881" y="0"/>
                    </a:lnTo>
                    <a:cubicBezTo>
                      <a:pt x="30726" y="0"/>
                      <a:pt x="39763" y="9048"/>
                      <a:pt x="39763" y="19906"/>
                    </a:cubicBezTo>
                    <a:close/>
                  </a:path>
                </a:pathLst>
              </a:custGeom>
              <a:grpFill/>
              <a:ln w="18073" cap="flat">
                <a:noFill/>
                <a:prstDash val="solid"/>
                <a:miter/>
              </a:ln>
            </p:spPr>
            <p:txBody>
              <a:bodyPr rtlCol="0" anchor="ctr"/>
              <a:lstStyle/>
              <a:p>
                <a:endParaRPr lang="en-US"/>
              </a:p>
            </p:txBody>
          </p:sp>
          <p:sp>
            <p:nvSpPr>
              <p:cNvPr id="406" name="Freeform 405">
                <a:extLst>
                  <a:ext uri="{FF2B5EF4-FFF2-40B4-BE49-F238E27FC236}">
                    <a16:creationId xmlns:a16="http://schemas.microsoft.com/office/drawing/2014/main" id="{778E9C0E-227B-B74E-A195-2A22A07148A9}"/>
                  </a:ext>
                </a:extLst>
              </p:cNvPr>
              <p:cNvSpPr/>
              <p:nvPr/>
            </p:nvSpPr>
            <p:spPr>
              <a:xfrm>
                <a:off x="9632552" y="6697948"/>
                <a:ext cx="39763" cy="121246"/>
              </a:xfrm>
              <a:custGeom>
                <a:avLst/>
                <a:gdLst>
                  <a:gd name="connsiteX0" fmla="*/ 39764 w 39763"/>
                  <a:gd name="connsiteY0" fmla="*/ 19906 h 121246"/>
                  <a:gd name="connsiteX1" fmla="*/ 39764 w 39763"/>
                  <a:gd name="connsiteY1" fmla="*/ 101341 h 121246"/>
                  <a:gd name="connsiteX2" fmla="*/ 19882 w 39763"/>
                  <a:gd name="connsiteY2" fmla="*/ 121247 h 121246"/>
                  <a:gd name="connsiteX3" fmla="*/ 19882 w 39763"/>
                  <a:gd name="connsiteY3" fmla="*/ 121247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9"/>
                      <a:pt x="30726" y="121247"/>
                      <a:pt x="19882" y="121247"/>
                    </a:cubicBezTo>
                    <a:lnTo>
                      <a:pt x="19882" y="121247"/>
                    </a:lnTo>
                    <a:cubicBezTo>
                      <a:pt x="9037" y="121247"/>
                      <a:pt x="0" y="112199"/>
                      <a:pt x="0" y="101341"/>
                    </a:cubicBezTo>
                    <a:lnTo>
                      <a:pt x="0" y="19906"/>
                    </a:lnTo>
                    <a:cubicBezTo>
                      <a:pt x="0" y="9048"/>
                      <a:pt x="9037" y="0"/>
                      <a:pt x="19882" y="0"/>
                    </a:cubicBezTo>
                    <a:lnTo>
                      <a:pt x="19882" y="0"/>
                    </a:lnTo>
                    <a:cubicBezTo>
                      <a:pt x="28919" y="0"/>
                      <a:pt x="39764" y="9048"/>
                      <a:pt x="39764" y="19906"/>
                    </a:cubicBezTo>
                    <a:close/>
                  </a:path>
                </a:pathLst>
              </a:custGeom>
              <a:grpFill/>
              <a:ln w="18073" cap="flat">
                <a:noFill/>
                <a:prstDash val="solid"/>
                <a:miter/>
              </a:ln>
            </p:spPr>
            <p:txBody>
              <a:bodyPr rtlCol="0" anchor="ctr"/>
              <a:lstStyle/>
              <a:p>
                <a:endParaRPr lang="en-US"/>
              </a:p>
            </p:txBody>
          </p:sp>
          <p:sp>
            <p:nvSpPr>
              <p:cNvPr id="407" name="Freeform 406">
                <a:extLst>
                  <a:ext uri="{FF2B5EF4-FFF2-40B4-BE49-F238E27FC236}">
                    <a16:creationId xmlns:a16="http://schemas.microsoft.com/office/drawing/2014/main" id="{44A33D9F-8F41-5945-8E8B-DE6BFB9861E3}"/>
                  </a:ext>
                </a:extLst>
              </p:cNvPr>
              <p:cNvSpPr/>
              <p:nvPr/>
            </p:nvSpPr>
            <p:spPr>
              <a:xfrm>
                <a:off x="9916643" y="6697592"/>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4 h 120149"/>
                  <a:gd name="connsiteX5" fmla="*/ 66552 w 77753"/>
                  <a:gd name="connsiteY5" fmla="*/ 117984 h 120149"/>
                  <a:gd name="connsiteX6" fmla="*/ 39441 w 77753"/>
                  <a:gd name="connsiteY6" fmla="*/ 108935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2"/>
                      <a:pt x="44863" y="117984"/>
                      <a:pt x="39441" y="108935"/>
                    </a:cubicBezTo>
                    <a:lnTo>
                      <a:pt x="3292" y="29311"/>
                    </a:lnTo>
                    <a:cubicBezTo>
                      <a:pt x="-3938" y="18453"/>
                      <a:pt x="1484" y="7595"/>
                      <a:pt x="12329" y="2166"/>
                    </a:cubicBezTo>
                    <a:close/>
                  </a:path>
                </a:pathLst>
              </a:custGeom>
              <a:grpFill/>
              <a:ln w="18073" cap="flat">
                <a:noFill/>
                <a:prstDash val="solid"/>
                <a:miter/>
              </a:ln>
            </p:spPr>
            <p:txBody>
              <a:bodyPr rtlCol="0" anchor="ctr"/>
              <a:lstStyle/>
              <a:p>
                <a:endParaRPr lang="en-US"/>
              </a:p>
            </p:txBody>
          </p:sp>
        </p:grpSp>
        <p:sp>
          <p:nvSpPr>
            <p:cNvPr id="143" name="Freeform 142">
              <a:extLst>
                <a:ext uri="{FF2B5EF4-FFF2-40B4-BE49-F238E27FC236}">
                  <a16:creationId xmlns:a16="http://schemas.microsoft.com/office/drawing/2014/main" id="{EF3FA14C-0BB2-7744-AA43-5F1E404BBD2B}"/>
                </a:ext>
              </a:extLst>
            </p:cNvPr>
            <p:cNvSpPr/>
            <p:nvPr userDrawn="1"/>
          </p:nvSpPr>
          <p:spPr>
            <a:xfrm>
              <a:off x="10192325" y="6091516"/>
              <a:ext cx="39763" cy="121445"/>
            </a:xfrm>
            <a:custGeom>
              <a:avLst/>
              <a:gdLst>
                <a:gd name="connsiteX0" fmla="*/ 39764 w 39763"/>
                <a:gd name="connsiteY0" fmla="*/ 20105 h 121445"/>
                <a:gd name="connsiteX1" fmla="*/ 39764 w 39763"/>
                <a:gd name="connsiteY1" fmla="*/ 101539 h 121445"/>
                <a:gd name="connsiteX2" fmla="*/ 19882 w 39763"/>
                <a:gd name="connsiteY2" fmla="*/ 121446 h 121445"/>
                <a:gd name="connsiteX3" fmla="*/ 19882 w 39763"/>
                <a:gd name="connsiteY3" fmla="*/ 121446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7" y="121446"/>
                    <a:pt x="19882" y="121446"/>
                  </a:cubicBezTo>
                  <a:lnTo>
                    <a:pt x="19882" y="121446"/>
                  </a:lnTo>
                  <a:cubicBezTo>
                    <a:pt x="9037" y="121446"/>
                    <a:pt x="0" y="112397"/>
                    <a:pt x="0" y="101539"/>
                  </a:cubicBezTo>
                  <a:lnTo>
                    <a:pt x="0" y="20105"/>
                  </a:lnTo>
                  <a:cubicBezTo>
                    <a:pt x="0" y="9247"/>
                    <a:pt x="9037" y="199"/>
                    <a:pt x="19882" y="199"/>
                  </a:cubicBezTo>
                  <a:lnTo>
                    <a:pt x="19882" y="199"/>
                  </a:lnTo>
                  <a:cubicBezTo>
                    <a:pt x="30727" y="-1611"/>
                    <a:pt x="39764" y="9247"/>
                    <a:pt x="39764" y="20105"/>
                  </a:cubicBezTo>
                  <a:close/>
                </a:path>
              </a:pathLst>
            </a:custGeom>
            <a:solidFill>
              <a:srgbClr val="7EB4B4"/>
            </a:solidFill>
            <a:ln w="18073" cap="flat">
              <a:noFill/>
              <a:prstDash val="solid"/>
              <a:miter/>
            </a:ln>
          </p:spPr>
          <p:txBody>
            <a:bodyPr rtlCol="0" anchor="ctr"/>
            <a:lstStyle/>
            <a:p>
              <a:endParaRPr lang="en-US"/>
            </a:p>
          </p:txBody>
        </p:sp>
        <p:sp>
          <p:nvSpPr>
            <p:cNvPr id="144" name="Freeform 143">
              <a:extLst>
                <a:ext uri="{FF2B5EF4-FFF2-40B4-BE49-F238E27FC236}">
                  <a16:creationId xmlns:a16="http://schemas.microsoft.com/office/drawing/2014/main" id="{D7744C16-737D-EA42-BC2D-AFB083C292EA}"/>
                </a:ext>
              </a:extLst>
            </p:cNvPr>
            <p:cNvSpPr/>
            <p:nvPr userDrawn="1"/>
          </p:nvSpPr>
          <p:spPr>
            <a:xfrm>
              <a:off x="10476416" y="6091359"/>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4 h 120149"/>
                <a:gd name="connsiteX5" fmla="*/ 66552 w 77753"/>
                <a:gd name="connsiteY5" fmla="*/ 117984 h 120149"/>
                <a:gd name="connsiteX6" fmla="*/ 39441 w 77753"/>
                <a:gd name="connsiteY6" fmla="*/ 108935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2"/>
                    <a:pt x="44863" y="117984"/>
                    <a:pt x="39441" y="108935"/>
                  </a:cubicBezTo>
                  <a:lnTo>
                    <a:pt x="3292" y="29311"/>
                  </a:lnTo>
                  <a:cubicBezTo>
                    <a:pt x="-3938" y="16643"/>
                    <a:pt x="1484" y="5785"/>
                    <a:pt x="12329" y="2166"/>
                  </a:cubicBezTo>
                  <a:close/>
                </a:path>
              </a:pathLst>
            </a:custGeom>
            <a:solidFill>
              <a:srgbClr val="7EB4B4"/>
            </a:solidFill>
            <a:ln w="18073" cap="flat">
              <a:noFill/>
              <a:prstDash val="solid"/>
              <a:miter/>
            </a:ln>
          </p:spPr>
          <p:txBody>
            <a:bodyPr rtlCol="0" anchor="ctr"/>
            <a:lstStyle/>
            <a:p>
              <a:endParaRPr lang="en-US"/>
            </a:p>
          </p:txBody>
        </p:sp>
        <p:grpSp>
          <p:nvGrpSpPr>
            <p:cNvPr id="145" name="Graphic 2472">
              <a:extLst>
                <a:ext uri="{FF2B5EF4-FFF2-40B4-BE49-F238E27FC236}">
                  <a16:creationId xmlns:a16="http://schemas.microsoft.com/office/drawing/2014/main" id="{5396E737-75A9-8942-A6F8-11AC766FBDBE}"/>
                </a:ext>
              </a:extLst>
            </p:cNvPr>
            <p:cNvGrpSpPr/>
            <p:nvPr userDrawn="1"/>
          </p:nvGrpSpPr>
          <p:grpSpPr>
            <a:xfrm>
              <a:off x="10173566" y="6393570"/>
              <a:ext cx="380602" cy="120149"/>
              <a:chOff x="10219286" y="6393570"/>
              <a:chExt cx="380602" cy="120149"/>
            </a:xfrm>
            <a:solidFill>
              <a:srgbClr val="7EB4B4"/>
            </a:solidFill>
          </p:grpSpPr>
          <p:sp>
            <p:nvSpPr>
              <p:cNvPr id="402" name="Freeform 401">
                <a:extLst>
                  <a:ext uri="{FF2B5EF4-FFF2-40B4-BE49-F238E27FC236}">
                    <a16:creationId xmlns:a16="http://schemas.microsoft.com/office/drawing/2014/main" id="{4D00D71F-D2AE-4A4F-8F0A-183E23FD7615}"/>
                  </a:ext>
                </a:extLst>
              </p:cNvPr>
              <p:cNvSpPr/>
              <p:nvPr/>
            </p:nvSpPr>
            <p:spPr>
              <a:xfrm>
                <a:off x="10219286" y="6393570"/>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6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3"/>
                      <a:pt x="44062" y="117984"/>
                      <a:pt x="38640" y="108936"/>
                    </a:cubicBezTo>
                    <a:lnTo>
                      <a:pt x="2491" y="29311"/>
                    </a:lnTo>
                    <a:cubicBezTo>
                      <a:pt x="-2931" y="18453"/>
                      <a:pt x="684" y="7595"/>
                      <a:pt x="11529" y="2166"/>
                    </a:cubicBezTo>
                    <a:close/>
                  </a:path>
                </a:pathLst>
              </a:custGeom>
              <a:grpFill/>
              <a:ln w="18073" cap="flat">
                <a:noFill/>
                <a:prstDash val="solid"/>
                <a:miter/>
              </a:ln>
            </p:spPr>
            <p:txBody>
              <a:bodyPr rtlCol="0" anchor="ctr"/>
              <a:lstStyle/>
              <a:p>
                <a:endParaRPr lang="en-US"/>
              </a:p>
            </p:txBody>
          </p:sp>
          <p:sp>
            <p:nvSpPr>
              <p:cNvPr id="403" name="Freeform 402">
                <a:extLst>
                  <a:ext uri="{FF2B5EF4-FFF2-40B4-BE49-F238E27FC236}">
                    <a16:creationId xmlns:a16="http://schemas.microsoft.com/office/drawing/2014/main" id="{46800A31-2763-E44C-8093-368F4C2E85B5}"/>
                  </a:ext>
                </a:extLst>
              </p:cNvPr>
              <p:cNvSpPr/>
              <p:nvPr/>
            </p:nvSpPr>
            <p:spPr>
              <a:xfrm>
                <a:off x="10522136" y="6393570"/>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4 h 120149"/>
                  <a:gd name="connsiteX5" fmla="*/ 66552 w 77753"/>
                  <a:gd name="connsiteY5" fmla="*/ 117984 h 120149"/>
                  <a:gd name="connsiteX6" fmla="*/ 39441 w 77753"/>
                  <a:gd name="connsiteY6" fmla="*/ 108936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8453"/>
                      <a:pt x="1484" y="7595"/>
                      <a:pt x="12329" y="2166"/>
                    </a:cubicBezTo>
                    <a:close/>
                  </a:path>
                </a:pathLst>
              </a:custGeom>
              <a:grpFill/>
              <a:ln w="18073" cap="flat">
                <a:noFill/>
                <a:prstDash val="solid"/>
                <a:miter/>
              </a:ln>
            </p:spPr>
            <p:txBody>
              <a:bodyPr rtlCol="0" anchor="ctr"/>
              <a:lstStyle/>
              <a:p>
                <a:endParaRPr lang="en-US"/>
              </a:p>
            </p:txBody>
          </p:sp>
        </p:grpSp>
        <p:grpSp>
          <p:nvGrpSpPr>
            <p:cNvPr id="146" name="Graphic 2472">
              <a:extLst>
                <a:ext uri="{FF2B5EF4-FFF2-40B4-BE49-F238E27FC236}">
                  <a16:creationId xmlns:a16="http://schemas.microsoft.com/office/drawing/2014/main" id="{DFD207D5-6F08-B644-BDAE-D4C8E4C5B970}"/>
                </a:ext>
              </a:extLst>
            </p:cNvPr>
            <p:cNvGrpSpPr/>
            <p:nvPr userDrawn="1"/>
          </p:nvGrpSpPr>
          <p:grpSpPr>
            <a:xfrm>
              <a:off x="10173566" y="6697592"/>
              <a:ext cx="362171" cy="121603"/>
              <a:chOff x="10219286" y="6697592"/>
              <a:chExt cx="362171" cy="121603"/>
            </a:xfrm>
            <a:solidFill>
              <a:srgbClr val="7EB4B4"/>
            </a:solidFill>
          </p:grpSpPr>
          <p:sp>
            <p:nvSpPr>
              <p:cNvPr id="400" name="Freeform 399">
                <a:extLst>
                  <a:ext uri="{FF2B5EF4-FFF2-40B4-BE49-F238E27FC236}">
                    <a16:creationId xmlns:a16="http://schemas.microsoft.com/office/drawing/2014/main" id="{75E4F611-CE3C-3447-8884-0056BD41F1CC}"/>
                  </a:ext>
                </a:extLst>
              </p:cNvPr>
              <p:cNvSpPr/>
              <p:nvPr/>
            </p:nvSpPr>
            <p:spPr>
              <a:xfrm>
                <a:off x="10219286" y="6697592"/>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2"/>
                      <a:pt x="44062" y="117984"/>
                      <a:pt x="38640" y="108935"/>
                    </a:cubicBezTo>
                    <a:lnTo>
                      <a:pt x="2491" y="29311"/>
                    </a:lnTo>
                    <a:cubicBezTo>
                      <a:pt x="-2931" y="18453"/>
                      <a:pt x="684" y="7595"/>
                      <a:pt x="11529" y="2166"/>
                    </a:cubicBezTo>
                    <a:close/>
                  </a:path>
                </a:pathLst>
              </a:custGeom>
              <a:grpFill/>
              <a:ln w="18073" cap="flat">
                <a:noFill/>
                <a:prstDash val="solid"/>
                <a:miter/>
              </a:ln>
            </p:spPr>
            <p:txBody>
              <a:bodyPr rtlCol="0" anchor="ctr"/>
              <a:lstStyle/>
              <a:p>
                <a:endParaRPr lang="en-US"/>
              </a:p>
            </p:txBody>
          </p:sp>
          <p:sp>
            <p:nvSpPr>
              <p:cNvPr id="401" name="Freeform 400">
                <a:extLst>
                  <a:ext uri="{FF2B5EF4-FFF2-40B4-BE49-F238E27FC236}">
                    <a16:creationId xmlns:a16="http://schemas.microsoft.com/office/drawing/2014/main" id="{9E1EC0B1-8A80-B740-913A-17C9579890AD}"/>
                  </a:ext>
                </a:extLst>
              </p:cNvPr>
              <p:cNvSpPr/>
              <p:nvPr/>
            </p:nvSpPr>
            <p:spPr>
              <a:xfrm>
                <a:off x="10541694" y="6697948"/>
                <a:ext cx="39763" cy="121246"/>
              </a:xfrm>
              <a:custGeom>
                <a:avLst/>
                <a:gdLst>
                  <a:gd name="connsiteX0" fmla="*/ 39764 w 39763"/>
                  <a:gd name="connsiteY0" fmla="*/ 19906 h 121246"/>
                  <a:gd name="connsiteX1" fmla="*/ 39764 w 39763"/>
                  <a:gd name="connsiteY1" fmla="*/ 101341 h 121246"/>
                  <a:gd name="connsiteX2" fmla="*/ 19882 w 39763"/>
                  <a:gd name="connsiteY2" fmla="*/ 121247 h 121246"/>
                  <a:gd name="connsiteX3" fmla="*/ 19882 w 39763"/>
                  <a:gd name="connsiteY3" fmla="*/ 121247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9"/>
                      <a:pt x="30727" y="121247"/>
                      <a:pt x="19882" y="121247"/>
                    </a:cubicBezTo>
                    <a:lnTo>
                      <a:pt x="19882" y="121247"/>
                    </a:lnTo>
                    <a:cubicBezTo>
                      <a:pt x="9037" y="121247"/>
                      <a:pt x="0" y="112199"/>
                      <a:pt x="0" y="101341"/>
                    </a:cubicBezTo>
                    <a:lnTo>
                      <a:pt x="0" y="19906"/>
                    </a:lnTo>
                    <a:cubicBezTo>
                      <a:pt x="0" y="9048"/>
                      <a:pt x="9037" y="0"/>
                      <a:pt x="19882" y="0"/>
                    </a:cubicBezTo>
                    <a:lnTo>
                      <a:pt x="19882" y="0"/>
                    </a:lnTo>
                    <a:cubicBezTo>
                      <a:pt x="28919" y="0"/>
                      <a:pt x="39764" y="9048"/>
                      <a:pt x="39764" y="19906"/>
                    </a:cubicBezTo>
                    <a:close/>
                  </a:path>
                </a:pathLst>
              </a:custGeom>
              <a:grpFill/>
              <a:ln w="18073" cap="flat">
                <a:noFill/>
                <a:prstDash val="solid"/>
                <a:miter/>
              </a:ln>
            </p:spPr>
            <p:txBody>
              <a:bodyPr rtlCol="0" anchor="ctr"/>
              <a:lstStyle/>
              <a:p>
                <a:endParaRPr lang="en-US"/>
              </a:p>
            </p:txBody>
          </p:sp>
        </p:grpSp>
        <p:sp>
          <p:nvSpPr>
            <p:cNvPr id="147" name="Freeform 146">
              <a:extLst>
                <a:ext uri="{FF2B5EF4-FFF2-40B4-BE49-F238E27FC236}">
                  <a16:creationId xmlns:a16="http://schemas.microsoft.com/office/drawing/2014/main" id="{6680E186-E3E7-3440-AAD1-B6470770641E}"/>
                </a:ext>
              </a:extLst>
            </p:cNvPr>
            <p:cNvSpPr/>
            <p:nvPr userDrawn="1"/>
          </p:nvSpPr>
          <p:spPr>
            <a:xfrm>
              <a:off x="8658931" y="-249654"/>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5"/>
                  </a:cubicBezTo>
                  <a:lnTo>
                    <a:pt x="2491" y="29311"/>
                  </a:lnTo>
                  <a:cubicBezTo>
                    <a:pt x="-2931" y="18453"/>
                    <a:pt x="684" y="7595"/>
                    <a:pt x="11528" y="2166"/>
                  </a:cubicBezTo>
                  <a:close/>
                </a:path>
              </a:pathLst>
            </a:custGeom>
            <a:solidFill>
              <a:srgbClr val="7EB4B4"/>
            </a:solidFill>
            <a:ln w="18073" cap="flat">
              <a:noFill/>
              <a:prstDash val="solid"/>
              <a:miter/>
            </a:ln>
          </p:spPr>
          <p:txBody>
            <a:bodyPr rtlCol="0" anchor="ctr"/>
            <a:lstStyle/>
            <a:p>
              <a:endParaRPr lang="en-US"/>
            </a:p>
          </p:txBody>
        </p:sp>
        <p:grpSp>
          <p:nvGrpSpPr>
            <p:cNvPr id="148" name="Graphic 2472">
              <a:extLst>
                <a:ext uri="{FF2B5EF4-FFF2-40B4-BE49-F238E27FC236}">
                  <a16:creationId xmlns:a16="http://schemas.microsoft.com/office/drawing/2014/main" id="{ED13E10C-383E-CD4D-87B6-35299D49B3CC}"/>
                </a:ext>
              </a:extLst>
            </p:cNvPr>
            <p:cNvGrpSpPr/>
            <p:nvPr userDrawn="1"/>
          </p:nvGrpSpPr>
          <p:grpSpPr>
            <a:xfrm>
              <a:off x="8677690" y="-249297"/>
              <a:ext cx="361844" cy="425267"/>
              <a:chOff x="8723410" y="-249297"/>
              <a:chExt cx="361844" cy="425267"/>
            </a:xfrm>
            <a:solidFill>
              <a:srgbClr val="7EB4B4"/>
            </a:solidFill>
          </p:grpSpPr>
          <p:sp>
            <p:nvSpPr>
              <p:cNvPr id="397" name="Freeform 396">
                <a:extLst>
                  <a:ext uri="{FF2B5EF4-FFF2-40B4-BE49-F238E27FC236}">
                    <a16:creationId xmlns:a16="http://schemas.microsoft.com/office/drawing/2014/main" id="{4129E2FE-6CCC-3345-970B-DEF203EF4DE3}"/>
                  </a:ext>
                </a:extLst>
              </p:cNvPr>
              <p:cNvSpPr/>
              <p:nvPr/>
            </p:nvSpPr>
            <p:spPr>
              <a:xfrm>
                <a:off x="9027060" y="-249297"/>
                <a:ext cx="39763" cy="121246"/>
              </a:xfrm>
              <a:custGeom>
                <a:avLst/>
                <a:gdLst>
                  <a:gd name="connsiteX0" fmla="*/ 39764 w 39763"/>
                  <a:gd name="connsiteY0" fmla="*/ 19906 h 121246"/>
                  <a:gd name="connsiteX1" fmla="*/ 39764 w 39763"/>
                  <a:gd name="connsiteY1" fmla="*/ 101340 h 121246"/>
                  <a:gd name="connsiteX2" fmla="*/ 19882 w 39763"/>
                  <a:gd name="connsiteY2" fmla="*/ 121247 h 121246"/>
                  <a:gd name="connsiteX3" fmla="*/ 19882 w 39763"/>
                  <a:gd name="connsiteY3" fmla="*/ 121247 h 121246"/>
                  <a:gd name="connsiteX4" fmla="*/ 0 w 39763"/>
                  <a:gd name="connsiteY4" fmla="*/ 101340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0"/>
                    </a:lnTo>
                    <a:cubicBezTo>
                      <a:pt x="39764" y="112198"/>
                      <a:pt x="30726" y="121247"/>
                      <a:pt x="19882" y="121247"/>
                    </a:cubicBezTo>
                    <a:lnTo>
                      <a:pt x="19882" y="121247"/>
                    </a:lnTo>
                    <a:cubicBezTo>
                      <a:pt x="9037" y="121247"/>
                      <a:pt x="0" y="112198"/>
                      <a:pt x="0" y="101340"/>
                    </a:cubicBezTo>
                    <a:lnTo>
                      <a:pt x="0" y="19906"/>
                    </a:lnTo>
                    <a:cubicBezTo>
                      <a:pt x="0" y="9048"/>
                      <a:pt x="9037" y="0"/>
                      <a:pt x="19882" y="0"/>
                    </a:cubicBezTo>
                    <a:lnTo>
                      <a:pt x="19882" y="0"/>
                    </a:lnTo>
                    <a:cubicBezTo>
                      <a:pt x="28919" y="0"/>
                      <a:pt x="39764" y="9048"/>
                      <a:pt x="39764" y="19906"/>
                    </a:cubicBezTo>
                    <a:close/>
                  </a:path>
                </a:pathLst>
              </a:custGeom>
              <a:grpFill/>
              <a:ln w="18073" cap="flat">
                <a:noFill/>
                <a:prstDash val="solid"/>
                <a:miter/>
              </a:ln>
            </p:spPr>
            <p:txBody>
              <a:bodyPr rtlCol="0" anchor="ctr"/>
              <a:lstStyle/>
              <a:p>
                <a:endParaRPr lang="en-US"/>
              </a:p>
            </p:txBody>
          </p:sp>
          <p:sp>
            <p:nvSpPr>
              <p:cNvPr id="398" name="Freeform 397">
                <a:extLst>
                  <a:ext uri="{FF2B5EF4-FFF2-40B4-BE49-F238E27FC236}">
                    <a16:creationId xmlns:a16="http://schemas.microsoft.com/office/drawing/2014/main" id="{3595E6AC-5E78-3D41-8DFD-A10E4A9C5ED9}"/>
                  </a:ext>
                </a:extLst>
              </p:cNvPr>
              <p:cNvSpPr/>
              <p:nvPr/>
            </p:nvSpPr>
            <p:spPr>
              <a:xfrm>
                <a:off x="8723410" y="54524"/>
                <a:ext cx="39763" cy="121445"/>
              </a:xfrm>
              <a:custGeom>
                <a:avLst/>
                <a:gdLst>
                  <a:gd name="connsiteX0" fmla="*/ 39764 w 39763"/>
                  <a:gd name="connsiteY0" fmla="*/ 20105 h 121445"/>
                  <a:gd name="connsiteX1" fmla="*/ 39764 w 39763"/>
                  <a:gd name="connsiteY1" fmla="*/ 101539 h 121445"/>
                  <a:gd name="connsiteX2" fmla="*/ 19882 w 39763"/>
                  <a:gd name="connsiteY2" fmla="*/ 121446 h 121445"/>
                  <a:gd name="connsiteX3" fmla="*/ 19882 w 39763"/>
                  <a:gd name="connsiteY3" fmla="*/ 121446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6" y="121446"/>
                      <a:pt x="19882" y="121446"/>
                    </a:cubicBezTo>
                    <a:lnTo>
                      <a:pt x="19882" y="121446"/>
                    </a:lnTo>
                    <a:cubicBezTo>
                      <a:pt x="9037" y="121446"/>
                      <a:pt x="0" y="112397"/>
                      <a:pt x="0" y="101539"/>
                    </a:cubicBezTo>
                    <a:lnTo>
                      <a:pt x="0" y="20105"/>
                    </a:lnTo>
                    <a:cubicBezTo>
                      <a:pt x="0" y="9247"/>
                      <a:pt x="9037" y="199"/>
                      <a:pt x="19882" y="199"/>
                    </a:cubicBezTo>
                    <a:lnTo>
                      <a:pt x="19882" y="199"/>
                    </a:lnTo>
                    <a:cubicBezTo>
                      <a:pt x="30726" y="-1611"/>
                      <a:pt x="39764" y="9247"/>
                      <a:pt x="39764" y="20105"/>
                    </a:cubicBezTo>
                    <a:close/>
                  </a:path>
                </a:pathLst>
              </a:custGeom>
              <a:grpFill/>
              <a:ln w="18073" cap="flat">
                <a:noFill/>
                <a:prstDash val="solid"/>
                <a:miter/>
              </a:ln>
            </p:spPr>
            <p:txBody>
              <a:bodyPr rtlCol="0" anchor="ctr"/>
              <a:lstStyle/>
              <a:p>
                <a:endParaRPr lang="en-US"/>
              </a:p>
            </p:txBody>
          </p:sp>
          <p:sp>
            <p:nvSpPr>
              <p:cNvPr id="399" name="Freeform 398">
                <a:extLst>
                  <a:ext uri="{FF2B5EF4-FFF2-40B4-BE49-F238E27FC236}">
                    <a16:creationId xmlns:a16="http://schemas.microsoft.com/office/drawing/2014/main" id="{4E58267D-7174-A646-9B24-2FF11359122B}"/>
                  </a:ext>
                </a:extLst>
              </p:cNvPr>
              <p:cNvSpPr/>
              <p:nvPr/>
            </p:nvSpPr>
            <p:spPr>
              <a:xfrm>
                <a:off x="9007501" y="54366"/>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5"/>
                    </a:cubicBezTo>
                    <a:lnTo>
                      <a:pt x="3292" y="29311"/>
                    </a:lnTo>
                    <a:cubicBezTo>
                      <a:pt x="-3938" y="16643"/>
                      <a:pt x="1484" y="5785"/>
                      <a:pt x="12329" y="2166"/>
                    </a:cubicBezTo>
                    <a:close/>
                  </a:path>
                </a:pathLst>
              </a:custGeom>
              <a:grpFill/>
              <a:ln w="18073" cap="flat">
                <a:noFill/>
                <a:prstDash val="solid"/>
                <a:miter/>
              </a:ln>
            </p:spPr>
            <p:txBody>
              <a:bodyPr rtlCol="0" anchor="ctr"/>
              <a:lstStyle/>
              <a:p>
                <a:endParaRPr lang="en-US"/>
              </a:p>
            </p:txBody>
          </p:sp>
        </p:grpSp>
        <p:grpSp>
          <p:nvGrpSpPr>
            <p:cNvPr id="149" name="Graphic 2472">
              <a:extLst>
                <a:ext uri="{FF2B5EF4-FFF2-40B4-BE49-F238E27FC236}">
                  <a16:creationId xmlns:a16="http://schemas.microsoft.com/office/drawing/2014/main" id="{E72CBE93-68CD-A741-BA2D-029A5F0A3F92}"/>
                </a:ext>
              </a:extLst>
            </p:cNvPr>
            <p:cNvGrpSpPr/>
            <p:nvPr userDrawn="1"/>
          </p:nvGrpSpPr>
          <p:grpSpPr>
            <a:xfrm>
              <a:off x="9265431" y="-249654"/>
              <a:ext cx="379595" cy="120149"/>
              <a:chOff x="9311151" y="-249654"/>
              <a:chExt cx="379595" cy="120149"/>
            </a:xfrm>
            <a:solidFill>
              <a:srgbClr val="7EB4B4"/>
            </a:solidFill>
          </p:grpSpPr>
          <p:sp>
            <p:nvSpPr>
              <p:cNvPr id="395" name="Freeform 394">
                <a:extLst>
                  <a:ext uri="{FF2B5EF4-FFF2-40B4-BE49-F238E27FC236}">
                    <a16:creationId xmlns:a16="http://schemas.microsoft.com/office/drawing/2014/main" id="{7A600526-FAE3-FB45-836C-E5F38FCCCE88}"/>
                  </a:ext>
                </a:extLst>
              </p:cNvPr>
              <p:cNvSpPr/>
              <p:nvPr/>
            </p:nvSpPr>
            <p:spPr>
              <a:xfrm>
                <a:off x="9311151" y="-249654"/>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89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89" y="90839"/>
                    </a:lnTo>
                    <a:cubicBezTo>
                      <a:pt x="81012" y="99887"/>
                      <a:pt x="75589" y="112555"/>
                      <a:pt x="66552" y="117984"/>
                    </a:cubicBezTo>
                    <a:lnTo>
                      <a:pt x="66552" y="117984"/>
                    </a:lnTo>
                    <a:cubicBezTo>
                      <a:pt x="57515" y="123413"/>
                      <a:pt x="44863" y="117984"/>
                      <a:pt x="39441" y="108935"/>
                    </a:cubicBezTo>
                    <a:lnTo>
                      <a:pt x="3292" y="29311"/>
                    </a:lnTo>
                    <a:cubicBezTo>
                      <a:pt x="-3938" y="18453"/>
                      <a:pt x="1485" y="7595"/>
                      <a:pt x="12329" y="2166"/>
                    </a:cubicBezTo>
                    <a:close/>
                  </a:path>
                </a:pathLst>
              </a:custGeom>
              <a:grpFill/>
              <a:ln w="18073" cap="flat">
                <a:noFill/>
                <a:prstDash val="solid"/>
                <a:miter/>
              </a:ln>
            </p:spPr>
            <p:txBody>
              <a:bodyPr rtlCol="0" anchor="ctr"/>
              <a:lstStyle/>
              <a:p>
                <a:endParaRPr lang="en-US"/>
              </a:p>
            </p:txBody>
          </p:sp>
          <p:sp>
            <p:nvSpPr>
              <p:cNvPr id="396" name="Freeform 395">
                <a:extLst>
                  <a:ext uri="{FF2B5EF4-FFF2-40B4-BE49-F238E27FC236}">
                    <a16:creationId xmlns:a16="http://schemas.microsoft.com/office/drawing/2014/main" id="{EFF50D29-6269-A64F-83D2-49B442D0A145}"/>
                  </a:ext>
                </a:extLst>
              </p:cNvPr>
              <p:cNvSpPr/>
              <p:nvPr/>
            </p:nvSpPr>
            <p:spPr>
              <a:xfrm>
                <a:off x="9613794" y="-249654"/>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5"/>
                    </a:cubicBezTo>
                    <a:lnTo>
                      <a:pt x="2491" y="29311"/>
                    </a:lnTo>
                    <a:cubicBezTo>
                      <a:pt x="-2931" y="18453"/>
                      <a:pt x="684" y="7595"/>
                      <a:pt x="11528" y="2166"/>
                    </a:cubicBezTo>
                    <a:close/>
                  </a:path>
                </a:pathLst>
              </a:custGeom>
              <a:grpFill/>
              <a:ln w="18073" cap="flat">
                <a:noFill/>
                <a:prstDash val="solid"/>
                <a:miter/>
              </a:ln>
            </p:spPr>
            <p:txBody>
              <a:bodyPr rtlCol="0" anchor="ctr"/>
              <a:lstStyle/>
              <a:p>
                <a:endParaRPr lang="en-US"/>
              </a:p>
            </p:txBody>
          </p:sp>
        </p:grpSp>
        <p:grpSp>
          <p:nvGrpSpPr>
            <p:cNvPr id="150" name="Graphic 2472">
              <a:extLst>
                <a:ext uri="{FF2B5EF4-FFF2-40B4-BE49-F238E27FC236}">
                  <a16:creationId xmlns:a16="http://schemas.microsoft.com/office/drawing/2014/main" id="{33834580-5134-6348-AD00-C86F07A25F31}"/>
                </a:ext>
              </a:extLst>
            </p:cNvPr>
            <p:cNvGrpSpPr/>
            <p:nvPr userDrawn="1"/>
          </p:nvGrpSpPr>
          <p:grpSpPr>
            <a:xfrm>
              <a:off x="9265431" y="-249297"/>
              <a:ext cx="683245" cy="425267"/>
              <a:chOff x="9311151" y="-249297"/>
              <a:chExt cx="683245" cy="425267"/>
            </a:xfrm>
            <a:solidFill>
              <a:srgbClr val="7EB4B4"/>
            </a:solidFill>
          </p:grpSpPr>
          <p:sp>
            <p:nvSpPr>
              <p:cNvPr id="391" name="Freeform 390">
                <a:extLst>
                  <a:ext uri="{FF2B5EF4-FFF2-40B4-BE49-F238E27FC236}">
                    <a16:creationId xmlns:a16="http://schemas.microsoft.com/office/drawing/2014/main" id="{68C469D5-FA4D-1A40-BCD6-DD927C155A68}"/>
                  </a:ext>
                </a:extLst>
              </p:cNvPr>
              <p:cNvSpPr/>
              <p:nvPr/>
            </p:nvSpPr>
            <p:spPr>
              <a:xfrm>
                <a:off x="9311151" y="54366"/>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89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89" y="90839"/>
                    </a:lnTo>
                    <a:cubicBezTo>
                      <a:pt x="81012" y="99887"/>
                      <a:pt x="75589" y="112555"/>
                      <a:pt x="66552" y="117984"/>
                    </a:cubicBezTo>
                    <a:lnTo>
                      <a:pt x="66552" y="117984"/>
                    </a:lnTo>
                    <a:cubicBezTo>
                      <a:pt x="57515" y="123413"/>
                      <a:pt x="44863" y="117984"/>
                      <a:pt x="39441" y="108935"/>
                    </a:cubicBezTo>
                    <a:lnTo>
                      <a:pt x="3292" y="29311"/>
                    </a:lnTo>
                    <a:cubicBezTo>
                      <a:pt x="-3938" y="16643"/>
                      <a:pt x="1485" y="5785"/>
                      <a:pt x="12329" y="2166"/>
                    </a:cubicBezTo>
                    <a:close/>
                  </a:path>
                </a:pathLst>
              </a:custGeom>
              <a:grpFill/>
              <a:ln w="18073" cap="flat">
                <a:noFill/>
                <a:prstDash val="solid"/>
                <a:miter/>
              </a:ln>
            </p:spPr>
            <p:txBody>
              <a:bodyPr rtlCol="0" anchor="ctr"/>
              <a:lstStyle/>
              <a:p>
                <a:endParaRPr lang="en-US"/>
              </a:p>
            </p:txBody>
          </p:sp>
          <p:sp>
            <p:nvSpPr>
              <p:cNvPr id="392" name="Freeform 391">
                <a:extLst>
                  <a:ext uri="{FF2B5EF4-FFF2-40B4-BE49-F238E27FC236}">
                    <a16:creationId xmlns:a16="http://schemas.microsoft.com/office/drawing/2014/main" id="{50E7D219-D70F-BC4A-89D9-796255A2A32F}"/>
                  </a:ext>
                </a:extLst>
              </p:cNvPr>
              <p:cNvSpPr/>
              <p:nvPr/>
            </p:nvSpPr>
            <p:spPr>
              <a:xfrm>
                <a:off x="9934395" y="-249297"/>
                <a:ext cx="39763" cy="121246"/>
              </a:xfrm>
              <a:custGeom>
                <a:avLst/>
                <a:gdLst>
                  <a:gd name="connsiteX0" fmla="*/ 39763 w 39763"/>
                  <a:gd name="connsiteY0" fmla="*/ 19906 h 121246"/>
                  <a:gd name="connsiteX1" fmla="*/ 39763 w 39763"/>
                  <a:gd name="connsiteY1" fmla="*/ 101340 h 121246"/>
                  <a:gd name="connsiteX2" fmla="*/ 19881 w 39763"/>
                  <a:gd name="connsiteY2" fmla="*/ 121247 h 121246"/>
                  <a:gd name="connsiteX3" fmla="*/ 19881 w 39763"/>
                  <a:gd name="connsiteY3" fmla="*/ 121247 h 121246"/>
                  <a:gd name="connsiteX4" fmla="*/ 0 w 39763"/>
                  <a:gd name="connsiteY4" fmla="*/ 101340 h 121246"/>
                  <a:gd name="connsiteX5" fmla="*/ 0 w 39763"/>
                  <a:gd name="connsiteY5" fmla="*/ 19906 h 121246"/>
                  <a:gd name="connsiteX6" fmla="*/ 19881 w 39763"/>
                  <a:gd name="connsiteY6" fmla="*/ 0 h 121246"/>
                  <a:gd name="connsiteX7" fmla="*/ 19881 w 39763"/>
                  <a:gd name="connsiteY7" fmla="*/ 0 h 121246"/>
                  <a:gd name="connsiteX8" fmla="*/ 39763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3" y="19906"/>
                    </a:moveTo>
                    <a:lnTo>
                      <a:pt x="39763" y="101340"/>
                    </a:lnTo>
                    <a:cubicBezTo>
                      <a:pt x="39763" y="112198"/>
                      <a:pt x="30726" y="121247"/>
                      <a:pt x="19881" y="121247"/>
                    </a:cubicBezTo>
                    <a:lnTo>
                      <a:pt x="19881" y="121247"/>
                    </a:lnTo>
                    <a:cubicBezTo>
                      <a:pt x="9037" y="121247"/>
                      <a:pt x="0" y="112198"/>
                      <a:pt x="0" y="101340"/>
                    </a:cubicBezTo>
                    <a:lnTo>
                      <a:pt x="0" y="19906"/>
                    </a:lnTo>
                    <a:cubicBezTo>
                      <a:pt x="0" y="9048"/>
                      <a:pt x="9037" y="0"/>
                      <a:pt x="19881" y="0"/>
                    </a:cubicBezTo>
                    <a:lnTo>
                      <a:pt x="19881" y="0"/>
                    </a:lnTo>
                    <a:cubicBezTo>
                      <a:pt x="30726" y="0"/>
                      <a:pt x="39763" y="9048"/>
                      <a:pt x="39763" y="19906"/>
                    </a:cubicBezTo>
                    <a:close/>
                  </a:path>
                </a:pathLst>
              </a:custGeom>
              <a:grpFill/>
              <a:ln w="18073" cap="flat">
                <a:noFill/>
                <a:prstDash val="solid"/>
                <a:miter/>
              </a:ln>
            </p:spPr>
            <p:txBody>
              <a:bodyPr rtlCol="0" anchor="ctr"/>
              <a:lstStyle/>
              <a:p>
                <a:endParaRPr lang="en-US"/>
              </a:p>
            </p:txBody>
          </p:sp>
          <p:sp>
            <p:nvSpPr>
              <p:cNvPr id="393" name="Freeform 392">
                <a:extLst>
                  <a:ext uri="{FF2B5EF4-FFF2-40B4-BE49-F238E27FC236}">
                    <a16:creationId xmlns:a16="http://schemas.microsoft.com/office/drawing/2014/main" id="{F19B5FF8-3E60-1242-9505-5AA80FF09757}"/>
                  </a:ext>
                </a:extLst>
              </p:cNvPr>
              <p:cNvSpPr/>
              <p:nvPr/>
            </p:nvSpPr>
            <p:spPr>
              <a:xfrm>
                <a:off x="9632552" y="54524"/>
                <a:ext cx="39763" cy="121445"/>
              </a:xfrm>
              <a:custGeom>
                <a:avLst/>
                <a:gdLst>
                  <a:gd name="connsiteX0" fmla="*/ 39764 w 39763"/>
                  <a:gd name="connsiteY0" fmla="*/ 20105 h 121445"/>
                  <a:gd name="connsiteX1" fmla="*/ 39764 w 39763"/>
                  <a:gd name="connsiteY1" fmla="*/ 101539 h 121445"/>
                  <a:gd name="connsiteX2" fmla="*/ 19882 w 39763"/>
                  <a:gd name="connsiteY2" fmla="*/ 121446 h 121445"/>
                  <a:gd name="connsiteX3" fmla="*/ 19882 w 39763"/>
                  <a:gd name="connsiteY3" fmla="*/ 121446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6" y="121446"/>
                      <a:pt x="19882" y="121446"/>
                    </a:cubicBezTo>
                    <a:lnTo>
                      <a:pt x="19882" y="121446"/>
                    </a:lnTo>
                    <a:cubicBezTo>
                      <a:pt x="9037" y="121446"/>
                      <a:pt x="0" y="112397"/>
                      <a:pt x="0" y="101539"/>
                    </a:cubicBezTo>
                    <a:lnTo>
                      <a:pt x="0" y="20105"/>
                    </a:lnTo>
                    <a:cubicBezTo>
                      <a:pt x="0" y="9247"/>
                      <a:pt x="9037" y="199"/>
                      <a:pt x="19882" y="199"/>
                    </a:cubicBezTo>
                    <a:lnTo>
                      <a:pt x="19882" y="199"/>
                    </a:lnTo>
                    <a:cubicBezTo>
                      <a:pt x="28919" y="-1611"/>
                      <a:pt x="39764" y="9247"/>
                      <a:pt x="39764" y="20105"/>
                    </a:cubicBezTo>
                    <a:close/>
                  </a:path>
                </a:pathLst>
              </a:custGeom>
              <a:grpFill/>
              <a:ln w="18073" cap="flat">
                <a:noFill/>
                <a:prstDash val="solid"/>
                <a:miter/>
              </a:ln>
            </p:spPr>
            <p:txBody>
              <a:bodyPr rtlCol="0" anchor="ctr"/>
              <a:lstStyle/>
              <a:p>
                <a:endParaRPr lang="en-US"/>
              </a:p>
            </p:txBody>
          </p:sp>
          <p:sp>
            <p:nvSpPr>
              <p:cNvPr id="394" name="Freeform 393">
                <a:extLst>
                  <a:ext uri="{FF2B5EF4-FFF2-40B4-BE49-F238E27FC236}">
                    <a16:creationId xmlns:a16="http://schemas.microsoft.com/office/drawing/2014/main" id="{25306B1F-7132-C64F-A7B5-9449055DD532}"/>
                  </a:ext>
                </a:extLst>
              </p:cNvPr>
              <p:cNvSpPr/>
              <p:nvPr/>
            </p:nvSpPr>
            <p:spPr>
              <a:xfrm>
                <a:off x="9916643" y="54366"/>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4 h 120149"/>
                  <a:gd name="connsiteX5" fmla="*/ 66552 w 77753"/>
                  <a:gd name="connsiteY5" fmla="*/ 117984 h 120149"/>
                  <a:gd name="connsiteX6" fmla="*/ 39441 w 77753"/>
                  <a:gd name="connsiteY6" fmla="*/ 108935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5"/>
                    </a:cubicBezTo>
                    <a:lnTo>
                      <a:pt x="3292" y="29311"/>
                    </a:lnTo>
                    <a:cubicBezTo>
                      <a:pt x="-3938" y="16643"/>
                      <a:pt x="1484" y="5785"/>
                      <a:pt x="12329" y="2166"/>
                    </a:cubicBezTo>
                    <a:close/>
                  </a:path>
                </a:pathLst>
              </a:custGeom>
              <a:grpFill/>
              <a:ln w="18073" cap="flat">
                <a:noFill/>
                <a:prstDash val="solid"/>
                <a:miter/>
              </a:ln>
            </p:spPr>
            <p:txBody>
              <a:bodyPr rtlCol="0" anchor="ctr"/>
              <a:lstStyle/>
              <a:p>
                <a:endParaRPr lang="en-US"/>
              </a:p>
            </p:txBody>
          </p:sp>
        </p:grpSp>
        <p:grpSp>
          <p:nvGrpSpPr>
            <p:cNvPr id="151" name="Graphic 2472">
              <a:extLst>
                <a:ext uri="{FF2B5EF4-FFF2-40B4-BE49-F238E27FC236}">
                  <a16:creationId xmlns:a16="http://schemas.microsoft.com/office/drawing/2014/main" id="{A95B188D-C87B-8D47-B0F0-C3A123D78EAF}"/>
                </a:ext>
              </a:extLst>
            </p:cNvPr>
            <p:cNvGrpSpPr/>
            <p:nvPr userDrawn="1"/>
          </p:nvGrpSpPr>
          <p:grpSpPr>
            <a:xfrm>
              <a:off x="10173566" y="-249654"/>
              <a:ext cx="380602" cy="120149"/>
              <a:chOff x="10219286" y="-249654"/>
              <a:chExt cx="380602" cy="120149"/>
            </a:xfrm>
            <a:solidFill>
              <a:srgbClr val="7EB4B4"/>
            </a:solidFill>
          </p:grpSpPr>
          <p:sp>
            <p:nvSpPr>
              <p:cNvPr id="389" name="Freeform 388">
                <a:extLst>
                  <a:ext uri="{FF2B5EF4-FFF2-40B4-BE49-F238E27FC236}">
                    <a16:creationId xmlns:a16="http://schemas.microsoft.com/office/drawing/2014/main" id="{A5EDA92D-D0C5-814C-B558-738D190CD30D}"/>
                  </a:ext>
                </a:extLst>
              </p:cNvPr>
              <p:cNvSpPr/>
              <p:nvPr/>
            </p:nvSpPr>
            <p:spPr>
              <a:xfrm>
                <a:off x="10219286" y="-249654"/>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3"/>
                      <a:pt x="44062" y="117984"/>
                      <a:pt x="38640" y="108935"/>
                    </a:cubicBezTo>
                    <a:lnTo>
                      <a:pt x="2491" y="29311"/>
                    </a:lnTo>
                    <a:cubicBezTo>
                      <a:pt x="-2931" y="18453"/>
                      <a:pt x="684" y="7595"/>
                      <a:pt x="11529" y="2166"/>
                    </a:cubicBezTo>
                    <a:close/>
                  </a:path>
                </a:pathLst>
              </a:custGeom>
              <a:grpFill/>
              <a:ln w="18073" cap="flat">
                <a:noFill/>
                <a:prstDash val="solid"/>
                <a:miter/>
              </a:ln>
            </p:spPr>
            <p:txBody>
              <a:bodyPr rtlCol="0" anchor="ctr"/>
              <a:lstStyle/>
              <a:p>
                <a:endParaRPr lang="en-US"/>
              </a:p>
            </p:txBody>
          </p:sp>
          <p:sp>
            <p:nvSpPr>
              <p:cNvPr id="390" name="Freeform 389">
                <a:extLst>
                  <a:ext uri="{FF2B5EF4-FFF2-40B4-BE49-F238E27FC236}">
                    <a16:creationId xmlns:a16="http://schemas.microsoft.com/office/drawing/2014/main" id="{BC016597-7BF5-0047-8176-91C2BACAC20D}"/>
                  </a:ext>
                </a:extLst>
              </p:cNvPr>
              <p:cNvSpPr/>
              <p:nvPr/>
            </p:nvSpPr>
            <p:spPr>
              <a:xfrm>
                <a:off x="10522136" y="-249654"/>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4 h 120149"/>
                  <a:gd name="connsiteX5" fmla="*/ 66552 w 77753"/>
                  <a:gd name="connsiteY5" fmla="*/ 117984 h 120149"/>
                  <a:gd name="connsiteX6" fmla="*/ 39441 w 77753"/>
                  <a:gd name="connsiteY6" fmla="*/ 108935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5"/>
                    </a:cubicBezTo>
                    <a:lnTo>
                      <a:pt x="3292" y="29311"/>
                    </a:lnTo>
                    <a:cubicBezTo>
                      <a:pt x="-3938" y="18453"/>
                      <a:pt x="1484" y="7595"/>
                      <a:pt x="12329" y="2166"/>
                    </a:cubicBezTo>
                    <a:close/>
                  </a:path>
                </a:pathLst>
              </a:custGeom>
              <a:grpFill/>
              <a:ln w="18073" cap="flat">
                <a:noFill/>
                <a:prstDash val="solid"/>
                <a:miter/>
              </a:ln>
            </p:spPr>
            <p:txBody>
              <a:bodyPr rtlCol="0" anchor="ctr"/>
              <a:lstStyle/>
              <a:p>
                <a:endParaRPr lang="en-US"/>
              </a:p>
            </p:txBody>
          </p:sp>
        </p:grpSp>
        <p:grpSp>
          <p:nvGrpSpPr>
            <p:cNvPr id="152" name="Graphic 2472">
              <a:extLst>
                <a:ext uri="{FF2B5EF4-FFF2-40B4-BE49-F238E27FC236}">
                  <a16:creationId xmlns:a16="http://schemas.microsoft.com/office/drawing/2014/main" id="{9C410137-ABD6-FD41-A865-8233EF920578}"/>
                </a:ext>
              </a:extLst>
            </p:cNvPr>
            <p:cNvGrpSpPr/>
            <p:nvPr userDrawn="1"/>
          </p:nvGrpSpPr>
          <p:grpSpPr>
            <a:xfrm>
              <a:off x="10173566" y="54366"/>
              <a:ext cx="362171" cy="121603"/>
              <a:chOff x="10219286" y="54366"/>
              <a:chExt cx="362171" cy="121603"/>
            </a:xfrm>
            <a:solidFill>
              <a:srgbClr val="7EB4B4"/>
            </a:solidFill>
          </p:grpSpPr>
          <p:sp>
            <p:nvSpPr>
              <p:cNvPr id="387" name="Freeform 386">
                <a:extLst>
                  <a:ext uri="{FF2B5EF4-FFF2-40B4-BE49-F238E27FC236}">
                    <a16:creationId xmlns:a16="http://schemas.microsoft.com/office/drawing/2014/main" id="{A75A3D29-CFF7-F845-871E-E3877012C708}"/>
                  </a:ext>
                </a:extLst>
              </p:cNvPr>
              <p:cNvSpPr/>
              <p:nvPr/>
            </p:nvSpPr>
            <p:spPr>
              <a:xfrm>
                <a:off x="10219286" y="54366"/>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3"/>
                      <a:pt x="44062" y="117984"/>
                      <a:pt x="38640" y="108935"/>
                    </a:cubicBezTo>
                    <a:lnTo>
                      <a:pt x="2491" y="29311"/>
                    </a:lnTo>
                    <a:cubicBezTo>
                      <a:pt x="-2931" y="16643"/>
                      <a:pt x="684" y="5785"/>
                      <a:pt x="11529" y="2166"/>
                    </a:cubicBezTo>
                    <a:close/>
                  </a:path>
                </a:pathLst>
              </a:custGeom>
              <a:grpFill/>
              <a:ln w="18073" cap="flat">
                <a:noFill/>
                <a:prstDash val="solid"/>
                <a:miter/>
              </a:ln>
            </p:spPr>
            <p:txBody>
              <a:bodyPr rtlCol="0" anchor="ctr"/>
              <a:lstStyle/>
              <a:p>
                <a:endParaRPr lang="en-US"/>
              </a:p>
            </p:txBody>
          </p:sp>
          <p:sp>
            <p:nvSpPr>
              <p:cNvPr id="388" name="Freeform 387">
                <a:extLst>
                  <a:ext uri="{FF2B5EF4-FFF2-40B4-BE49-F238E27FC236}">
                    <a16:creationId xmlns:a16="http://schemas.microsoft.com/office/drawing/2014/main" id="{271E2A98-B3A4-6F43-8310-F207725F2957}"/>
                  </a:ext>
                </a:extLst>
              </p:cNvPr>
              <p:cNvSpPr/>
              <p:nvPr/>
            </p:nvSpPr>
            <p:spPr>
              <a:xfrm>
                <a:off x="10541694" y="54524"/>
                <a:ext cx="39763" cy="121445"/>
              </a:xfrm>
              <a:custGeom>
                <a:avLst/>
                <a:gdLst>
                  <a:gd name="connsiteX0" fmla="*/ 39764 w 39763"/>
                  <a:gd name="connsiteY0" fmla="*/ 20105 h 121445"/>
                  <a:gd name="connsiteX1" fmla="*/ 39764 w 39763"/>
                  <a:gd name="connsiteY1" fmla="*/ 101539 h 121445"/>
                  <a:gd name="connsiteX2" fmla="*/ 19882 w 39763"/>
                  <a:gd name="connsiteY2" fmla="*/ 121446 h 121445"/>
                  <a:gd name="connsiteX3" fmla="*/ 19882 w 39763"/>
                  <a:gd name="connsiteY3" fmla="*/ 121446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7" y="121446"/>
                      <a:pt x="19882" y="121446"/>
                    </a:cubicBezTo>
                    <a:lnTo>
                      <a:pt x="19882" y="121446"/>
                    </a:lnTo>
                    <a:cubicBezTo>
                      <a:pt x="9037" y="121446"/>
                      <a:pt x="0" y="112397"/>
                      <a:pt x="0" y="101539"/>
                    </a:cubicBezTo>
                    <a:lnTo>
                      <a:pt x="0" y="20105"/>
                    </a:lnTo>
                    <a:cubicBezTo>
                      <a:pt x="0" y="9247"/>
                      <a:pt x="9037" y="199"/>
                      <a:pt x="19882" y="199"/>
                    </a:cubicBezTo>
                    <a:lnTo>
                      <a:pt x="19882" y="199"/>
                    </a:lnTo>
                    <a:cubicBezTo>
                      <a:pt x="28919" y="-1611"/>
                      <a:pt x="39764" y="9247"/>
                      <a:pt x="39764" y="20105"/>
                    </a:cubicBezTo>
                    <a:close/>
                  </a:path>
                </a:pathLst>
              </a:custGeom>
              <a:grpFill/>
              <a:ln w="18073" cap="flat">
                <a:noFill/>
                <a:prstDash val="solid"/>
                <a:miter/>
              </a:ln>
            </p:spPr>
            <p:txBody>
              <a:bodyPr rtlCol="0" anchor="ctr"/>
              <a:lstStyle/>
              <a:p>
                <a:endParaRPr lang="en-US"/>
              </a:p>
            </p:txBody>
          </p:sp>
        </p:grpSp>
        <p:sp>
          <p:nvSpPr>
            <p:cNvPr id="153" name="Freeform 152">
              <a:extLst>
                <a:ext uri="{FF2B5EF4-FFF2-40B4-BE49-F238E27FC236}">
                  <a16:creationId xmlns:a16="http://schemas.microsoft.com/office/drawing/2014/main" id="{EE3C9CF5-65C9-E841-9ED5-DFF8C3C35D35}"/>
                </a:ext>
              </a:extLst>
            </p:cNvPr>
            <p:cNvSpPr/>
            <p:nvPr userDrawn="1"/>
          </p:nvSpPr>
          <p:spPr>
            <a:xfrm>
              <a:off x="10744046" y="327624"/>
              <a:ext cx="77624" cy="120149"/>
            </a:xfrm>
            <a:custGeom>
              <a:avLst/>
              <a:gdLst>
                <a:gd name="connsiteX0" fmla="*/ 12200 w 77624"/>
                <a:gd name="connsiteY0" fmla="*/ 2166 h 120149"/>
                <a:gd name="connsiteX1" fmla="*/ 12200 w 77624"/>
                <a:gd name="connsiteY1" fmla="*/ 2166 h 120149"/>
                <a:gd name="connsiteX2" fmla="*/ 39312 w 77624"/>
                <a:gd name="connsiteY2" fmla="*/ 11214 h 120149"/>
                <a:gd name="connsiteX3" fmla="*/ 75461 w 77624"/>
                <a:gd name="connsiteY3" fmla="*/ 90839 h 120149"/>
                <a:gd name="connsiteX4" fmla="*/ 66424 w 77624"/>
                <a:gd name="connsiteY4" fmla="*/ 117984 h 120149"/>
                <a:gd name="connsiteX5" fmla="*/ 66424 w 77624"/>
                <a:gd name="connsiteY5" fmla="*/ 117984 h 120149"/>
                <a:gd name="connsiteX6" fmla="*/ 39312 w 77624"/>
                <a:gd name="connsiteY6" fmla="*/ 108935 h 120149"/>
                <a:gd name="connsiteX7" fmla="*/ 1356 w 77624"/>
                <a:gd name="connsiteY7" fmla="*/ 29311 h 120149"/>
                <a:gd name="connsiteX8" fmla="*/ 12200 w 77624"/>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624" h="120149">
                  <a:moveTo>
                    <a:pt x="12200" y="2166"/>
                  </a:moveTo>
                  <a:lnTo>
                    <a:pt x="12200" y="2166"/>
                  </a:lnTo>
                  <a:cubicBezTo>
                    <a:pt x="21238" y="-3263"/>
                    <a:pt x="33889" y="2166"/>
                    <a:pt x="39312" y="11214"/>
                  </a:cubicBezTo>
                  <a:lnTo>
                    <a:pt x="75461" y="90839"/>
                  </a:lnTo>
                  <a:cubicBezTo>
                    <a:pt x="80883" y="99887"/>
                    <a:pt x="75461" y="112555"/>
                    <a:pt x="66424" y="117984"/>
                  </a:cubicBezTo>
                  <a:lnTo>
                    <a:pt x="66424" y="117984"/>
                  </a:lnTo>
                  <a:cubicBezTo>
                    <a:pt x="57386" y="123413"/>
                    <a:pt x="44734" y="117984"/>
                    <a:pt x="39312" y="108935"/>
                  </a:cubicBezTo>
                  <a:lnTo>
                    <a:pt x="1356" y="29311"/>
                  </a:lnTo>
                  <a:cubicBezTo>
                    <a:pt x="-2259" y="18453"/>
                    <a:pt x="1356" y="7595"/>
                    <a:pt x="12200" y="2166"/>
                  </a:cubicBezTo>
                  <a:close/>
                </a:path>
              </a:pathLst>
            </a:custGeom>
            <a:solidFill>
              <a:srgbClr val="7EB4B4"/>
            </a:solidFill>
            <a:ln w="18073" cap="flat">
              <a:noFill/>
              <a:prstDash val="solid"/>
              <a:miter/>
            </a:ln>
          </p:spPr>
          <p:txBody>
            <a:bodyPr rtlCol="0" anchor="ctr"/>
            <a:lstStyle/>
            <a:p>
              <a:endParaRPr lang="en-US"/>
            </a:p>
          </p:txBody>
        </p:sp>
        <p:grpSp>
          <p:nvGrpSpPr>
            <p:cNvPr id="154" name="Graphic 2472">
              <a:extLst>
                <a:ext uri="{FF2B5EF4-FFF2-40B4-BE49-F238E27FC236}">
                  <a16:creationId xmlns:a16="http://schemas.microsoft.com/office/drawing/2014/main" id="{E790A0CA-9400-8A45-BC2D-7F0426BB2299}"/>
                </a:ext>
              </a:extLst>
            </p:cNvPr>
            <p:cNvGrpSpPr/>
            <p:nvPr userDrawn="1"/>
          </p:nvGrpSpPr>
          <p:grpSpPr>
            <a:xfrm>
              <a:off x="11047567" y="327624"/>
              <a:ext cx="683245" cy="121602"/>
              <a:chOff x="11093287" y="327624"/>
              <a:chExt cx="683245" cy="121602"/>
            </a:xfrm>
            <a:solidFill>
              <a:srgbClr val="7EB4B4"/>
            </a:solidFill>
          </p:grpSpPr>
          <p:sp>
            <p:nvSpPr>
              <p:cNvPr id="384" name="Freeform 383">
                <a:extLst>
                  <a:ext uri="{FF2B5EF4-FFF2-40B4-BE49-F238E27FC236}">
                    <a16:creationId xmlns:a16="http://schemas.microsoft.com/office/drawing/2014/main" id="{B3861AF3-A13A-724D-A5AC-99ADE73FF5C2}"/>
                  </a:ext>
                </a:extLst>
              </p:cNvPr>
              <p:cNvSpPr/>
              <p:nvPr/>
            </p:nvSpPr>
            <p:spPr>
              <a:xfrm>
                <a:off x="11093287" y="327624"/>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5"/>
                    </a:cubicBezTo>
                    <a:lnTo>
                      <a:pt x="3292" y="29311"/>
                    </a:lnTo>
                    <a:cubicBezTo>
                      <a:pt x="-3938" y="18453"/>
                      <a:pt x="1484" y="7595"/>
                      <a:pt x="12329" y="2166"/>
                    </a:cubicBezTo>
                    <a:close/>
                  </a:path>
                </a:pathLst>
              </a:custGeom>
              <a:grpFill/>
              <a:ln w="18073" cap="flat">
                <a:noFill/>
                <a:prstDash val="solid"/>
                <a:miter/>
              </a:ln>
            </p:spPr>
            <p:txBody>
              <a:bodyPr rtlCol="0" anchor="ctr"/>
              <a:lstStyle/>
              <a:p>
                <a:endParaRPr lang="en-US"/>
              </a:p>
            </p:txBody>
          </p:sp>
          <p:sp>
            <p:nvSpPr>
              <p:cNvPr id="385" name="Freeform 384">
                <a:extLst>
                  <a:ext uri="{FF2B5EF4-FFF2-40B4-BE49-F238E27FC236}">
                    <a16:creationId xmlns:a16="http://schemas.microsoft.com/office/drawing/2014/main" id="{E02AEA26-E5E2-A94C-8AB9-786DDB92B589}"/>
                  </a:ext>
                </a:extLst>
              </p:cNvPr>
              <p:cNvSpPr/>
              <p:nvPr/>
            </p:nvSpPr>
            <p:spPr>
              <a:xfrm>
                <a:off x="11414688" y="327980"/>
                <a:ext cx="39763" cy="121246"/>
              </a:xfrm>
              <a:custGeom>
                <a:avLst/>
                <a:gdLst>
                  <a:gd name="connsiteX0" fmla="*/ 39763 w 39763"/>
                  <a:gd name="connsiteY0" fmla="*/ 19906 h 121246"/>
                  <a:gd name="connsiteX1" fmla="*/ 39763 w 39763"/>
                  <a:gd name="connsiteY1" fmla="*/ 101341 h 121246"/>
                  <a:gd name="connsiteX2" fmla="*/ 19882 w 39763"/>
                  <a:gd name="connsiteY2" fmla="*/ 121246 h 121246"/>
                  <a:gd name="connsiteX3" fmla="*/ 19882 w 39763"/>
                  <a:gd name="connsiteY3" fmla="*/ 121246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3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3" y="19906"/>
                    </a:moveTo>
                    <a:lnTo>
                      <a:pt x="39763" y="101341"/>
                    </a:lnTo>
                    <a:cubicBezTo>
                      <a:pt x="39763" y="112198"/>
                      <a:pt x="30726" y="121246"/>
                      <a:pt x="19882" y="121246"/>
                    </a:cubicBezTo>
                    <a:lnTo>
                      <a:pt x="19882" y="121246"/>
                    </a:lnTo>
                    <a:cubicBezTo>
                      <a:pt x="9037" y="121246"/>
                      <a:pt x="0" y="112198"/>
                      <a:pt x="0" y="101341"/>
                    </a:cubicBezTo>
                    <a:lnTo>
                      <a:pt x="0" y="19906"/>
                    </a:lnTo>
                    <a:cubicBezTo>
                      <a:pt x="0" y="9048"/>
                      <a:pt x="9037" y="0"/>
                      <a:pt x="19882" y="0"/>
                    </a:cubicBezTo>
                    <a:lnTo>
                      <a:pt x="19882" y="0"/>
                    </a:lnTo>
                    <a:cubicBezTo>
                      <a:pt x="30726" y="0"/>
                      <a:pt x="39763" y="9048"/>
                      <a:pt x="39763" y="19906"/>
                    </a:cubicBezTo>
                    <a:close/>
                  </a:path>
                </a:pathLst>
              </a:custGeom>
              <a:grpFill/>
              <a:ln w="18073" cap="flat">
                <a:noFill/>
                <a:prstDash val="solid"/>
                <a:miter/>
              </a:ln>
            </p:spPr>
            <p:txBody>
              <a:bodyPr rtlCol="0" anchor="ctr"/>
              <a:lstStyle/>
              <a:p>
                <a:endParaRPr lang="en-US"/>
              </a:p>
            </p:txBody>
          </p:sp>
          <p:sp>
            <p:nvSpPr>
              <p:cNvPr id="386" name="Freeform 385">
                <a:extLst>
                  <a:ext uri="{FF2B5EF4-FFF2-40B4-BE49-F238E27FC236}">
                    <a16:creationId xmlns:a16="http://schemas.microsoft.com/office/drawing/2014/main" id="{9E7D9A1D-C311-5B46-9394-188C4A5C4D1B}"/>
                  </a:ext>
                </a:extLst>
              </p:cNvPr>
              <p:cNvSpPr/>
              <p:nvPr/>
            </p:nvSpPr>
            <p:spPr>
              <a:xfrm>
                <a:off x="11698779" y="327624"/>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5"/>
                    </a:cubicBezTo>
                    <a:lnTo>
                      <a:pt x="3292" y="29311"/>
                    </a:lnTo>
                    <a:cubicBezTo>
                      <a:pt x="-3938" y="18453"/>
                      <a:pt x="1484" y="7595"/>
                      <a:pt x="12329" y="2166"/>
                    </a:cubicBezTo>
                    <a:close/>
                  </a:path>
                </a:pathLst>
              </a:custGeom>
              <a:grpFill/>
              <a:ln w="18073" cap="flat">
                <a:noFill/>
                <a:prstDash val="solid"/>
                <a:miter/>
              </a:ln>
            </p:spPr>
            <p:txBody>
              <a:bodyPr rtlCol="0" anchor="ctr"/>
              <a:lstStyle/>
              <a:p>
                <a:endParaRPr lang="en-US"/>
              </a:p>
            </p:txBody>
          </p:sp>
        </p:grpSp>
        <p:grpSp>
          <p:nvGrpSpPr>
            <p:cNvPr id="155" name="Graphic 2472">
              <a:extLst>
                <a:ext uri="{FF2B5EF4-FFF2-40B4-BE49-F238E27FC236}">
                  <a16:creationId xmlns:a16="http://schemas.microsoft.com/office/drawing/2014/main" id="{B37BDDE2-05FE-EC4B-841A-5CE24807BB4E}"/>
                </a:ext>
              </a:extLst>
            </p:cNvPr>
            <p:cNvGrpSpPr/>
            <p:nvPr userDrawn="1"/>
          </p:nvGrpSpPr>
          <p:grpSpPr>
            <a:xfrm>
              <a:off x="11956709" y="327624"/>
              <a:ext cx="683245" cy="121602"/>
              <a:chOff x="12002429" y="327624"/>
              <a:chExt cx="683245" cy="121602"/>
            </a:xfrm>
            <a:solidFill>
              <a:srgbClr val="7EB4B4"/>
            </a:solidFill>
          </p:grpSpPr>
          <p:sp>
            <p:nvSpPr>
              <p:cNvPr id="381" name="Freeform 380">
                <a:extLst>
                  <a:ext uri="{FF2B5EF4-FFF2-40B4-BE49-F238E27FC236}">
                    <a16:creationId xmlns:a16="http://schemas.microsoft.com/office/drawing/2014/main" id="{AF4F8569-D2B5-774F-AD19-ECB21594AF29}"/>
                  </a:ext>
                </a:extLst>
              </p:cNvPr>
              <p:cNvSpPr/>
              <p:nvPr/>
            </p:nvSpPr>
            <p:spPr>
              <a:xfrm>
                <a:off x="12002429" y="327624"/>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89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89" y="90839"/>
                    </a:lnTo>
                    <a:cubicBezTo>
                      <a:pt x="81012" y="99887"/>
                      <a:pt x="75589" y="112555"/>
                      <a:pt x="66552" y="117984"/>
                    </a:cubicBezTo>
                    <a:lnTo>
                      <a:pt x="66552" y="117984"/>
                    </a:lnTo>
                    <a:cubicBezTo>
                      <a:pt x="57515" y="123413"/>
                      <a:pt x="44863" y="117984"/>
                      <a:pt x="39441" y="108935"/>
                    </a:cubicBezTo>
                    <a:lnTo>
                      <a:pt x="3292" y="29311"/>
                    </a:lnTo>
                    <a:cubicBezTo>
                      <a:pt x="-3938" y="18453"/>
                      <a:pt x="1485" y="7595"/>
                      <a:pt x="12329" y="2166"/>
                    </a:cubicBezTo>
                    <a:close/>
                  </a:path>
                </a:pathLst>
              </a:custGeom>
              <a:grpFill/>
              <a:ln w="18073" cap="flat">
                <a:noFill/>
                <a:prstDash val="solid"/>
                <a:miter/>
              </a:ln>
            </p:spPr>
            <p:txBody>
              <a:bodyPr rtlCol="0" anchor="ctr"/>
              <a:lstStyle/>
              <a:p>
                <a:endParaRPr lang="en-US"/>
              </a:p>
            </p:txBody>
          </p:sp>
          <p:sp>
            <p:nvSpPr>
              <p:cNvPr id="382" name="Freeform 381">
                <a:extLst>
                  <a:ext uri="{FF2B5EF4-FFF2-40B4-BE49-F238E27FC236}">
                    <a16:creationId xmlns:a16="http://schemas.microsoft.com/office/drawing/2014/main" id="{66BC4E74-5A25-7D4E-AC72-31A1DCEAEA3B}"/>
                  </a:ext>
                </a:extLst>
              </p:cNvPr>
              <p:cNvSpPr/>
              <p:nvPr/>
            </p:nvSpPr>
            <p:spPr>
              <a:xfrm>
                <a:off x="12323831" y="327980"/>
                <a:ext cx="39763" cy="121246"/>
              </a:xfrm>
              <a:custGeom>
                <a:avLst/>
                <a:gdLst>
                  <a:gd name="connsiteX0" fmla="*/ 39764 w 39763"/>
                  <a:gd name="connsiteY0" fmla="*/ 19906 h 121246"/>
                  <a:gd name="connsiteX1" fmla="*/ 39764 w 39763"/>
                  <a:gd name="connsiteY1" fmla="*/ 101341 h 121246"/>
                  <a:gd name="connsiteX2" fmla="*/ 19882 w 39763"/>
                  <a:gd name="connsiteY2" fmla="*/ 121246 h 121246"/>
                  <a:gd name="connsiteX3" fmla="*/ 19882 w 39763"/>
                  <a:gd name="connsiteY3" fmla="*/ 121246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8"/>
                      <a:pt x="30727" y="121246"/>
                      <a:pt x="19882" y="121246"/>
                    </a:cubicBezTo>
                    <a:lnTo>
                      <a:pt x="19882" y="121246"/>
                    </a:lnTo>
                    <a:cubicBezTo>
                      <a:pt x="9037" y="121246"/>
                      <a:pt x="0" y="112198"/>
                      <a:pt x="0" y="101341"/>
                    </a:cubicBezTo>
                    <a:lnTo>
                      <a:pt x="0" y="19906"/>
                    </a:lnTo>
                    <a:cubicBezTo>
                      <a:pt x="0" y="9048"/>
                      <a:pt x="9037" y="0"/>
                      <a:pt x="19882" y="0"/>
                    </a:cubicBezTo>
                    <a:lnTo>
                      <a:pt x="19882" y="0"/>
                    </a:lnTo>
                    <a:cubicBezTo>
                      <a:pt x="28919" y="0"/>
                      <a:pt x="39764" y="9048"/>
                      <a:pt x="39764" y="19906"/>
                    </a:cubicBezTo>
                    <a:close/>
                  </a:path>
                </a:pathLst>
              </a:custGeom>
              <a:grpFill/>
              <a:ln w="18073" cap="flat">
                <a:noFill/>
                <a:prstDash val="solid"/>
                <a:miter/>
              </a:ln>
            </p:spPr>
            <p:txBody>
              <a:bodyPr rtlCol="0" anchor="ctr"/>
              <a:lstStyle/>
              <a:p>
                <a:endParaRPr lang="en-US"/>
              </a:p>
            </p:txBody>
          </p:sp>
          <p:sp>
            <p:nvSpPr>
              <p:cNvPr id="383" name="Freeform 382">
                <a:extLst>
                  <a:ext uri="{FF2B5EF4-FFF2-40B4-BE49-F238E27FC236}">
                    <a16:creationId xmlns:a16="http://schemas.microsoft.com/office/drawing/2014/main" id="{DC404370-FF5B-6540-AA4F-A477101483BC}"/>
                  </a:ext>
                </a:extLst>
              </p:cNvPr>
              <p:cNvSpPr/>
              <p:nvPr/>
            </p:nvSpPr>
            <p:spPr>
              <a:xfrm>
                <a:off x="12607922" y="327624"/>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89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89" y="90839"/>
                    </a:lnTo>
                    <a:cubicBezTo>
                      <a:pt x="81012" y="99887"/>
                      <a:pt x="75589" y="112555"/>
                      <a:pt x="66552" y="117984"/>
                    </a:cubicBezTo>
                    <a:lnTo>
                      <a:pt x="66552" y="117984"/>
                    </a:lnTo>
                    <a:cubicBezTo>
                      <a:pt x="57515" y="123413"/>
                      <a:pt x="44863" y="117984"/>
                      <a:pt x="39441" y="108935"/>
                    </a:cubicBezTo>
                    <a:lnTo>
                      <a:pt x="3292" y="29311"/>
                    </a:lnTo>
                    <a:cubicBezTo>
                      <a:pt x="-3938" y="18453"/>
                      <a:pt x="1485" y="7595"/>
                      <a:pt x="12329" y="2166"/>
                    </a:cubicBezTo>
                    <a:close/>
                  </a:path>
                </a:pathLst>
              </a:custGeom>
              <a:grpFill/>
              <a:ln w="18073" cap="flat">
                <a:noFill/>
                <a:prstDash val="solid"/>
                <a:miter/>
              </a:ln>
            </p:spPr>
            <p:txBody>
              <a:bodyPr rtlCol="0" anchor="ctr"/>
              <a:lstStyle/>
              <a:p>
                <a:endParaRPr lang="en-US"/>
              </a:p>
            </p:txBody>
          </p:sp>
        </p:grpSp>
        <p:sp>
          <p:nvSpPr>
            <p:cNvPr id="156" name="Freeform 155">
              <a:extLst>
                <a:ext uri="{FF2B5EF4-FFF2-40B4-BE49-F238E27FC236}">
                  <a16:creationId xmlns:a16="http://schemas.microsoft.com/office/drawing/2014/main" id="{D6ADEEB0-D3E9-D84B-BF63-290D10BE3FD9}"/>
                </a:ext>
              </a:extLst>
            </p:cNvPr>
            <p:cNvSpPr/>
            <p:nvPr userDrawn="1"/>
          </p:nvSpPr>
          <p:spPr>
            <a:xfrm>
              <a:off x="10744718" y="631645"/>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3"/>
                    <a:pt x="44062" y="117984"/>
                    <a:pt x="38640" y="108935"/>
                  </a:cubicBezTo>
                  <a:lnTo>
                    <a:pt x="2491" y="29311"/>
                  </a:lnTo>
                  <a:cubicBezTo>
                    <a:pt x="-2931" y="18453"/>
                    <a:pt x="684" y="5785"/>
                    <a:pt x="11529" y="2166"/>
                  </a:cubicBezTo>
                  <a:close/>
                </a:path>
              </a:pathLst>
            </a:custGeom>
            <a:solidFill>
              <a:srgbClr val="7EB4B4"/>
            </a:solidFill>
            <a:ln w="18073" cap="flat">
              <a:noFill/>
              <a:prstDash val="solid"/>
              <a:miter/>
            </a:ln>
          </p:spPr>
          <p:txBody>
            <a:bodyPr rtlCol="0" anchor="ctr"/>
            <a:lstStyle/>
            <a:p>
              <a:endParaRPr lang="en-US"/>
            </a:p>
          </p:txBody>
        </p:sp>
        <p:grpSp>
          <p:nvGrpSpPr>
            <p:cNvPr id="157" name="Graphic 2472">
              <a:extLst>
                <a:ext uri="{FF2B5EF4-FFF2-40B4-BE49-F238E27FC236}">
                  <a16:creationId xmlns:a16="http://schemas.microsoft.com/office/drawing/2014/main" id="{97A30AFF-9F55-BC45-8099-EDCE7426BD1B}"/>
                </a:ext>
              </a:extLst>
            </p:cNvPr>
            <p:cNvGrpSpPr/>
            <p:nvPr userDrawn="1"/>
          </p:nvGrpSpPr>
          <p:grpSpPr>
            <a:xfrm>
              <a:off x="10744718" y="934213"/>
              <a:ext cx="76952" cy="423814"/>
              <a:chOff x="10790438" y="934213"/>
              <a:chExt cx="76952" cy="423814"/>
            </a:xfrm>
            <a:solidFill>
              <a:srgbClr val="7EB4B4"/>
            </a:solidFill>
          </p:grpSpPr>
          <p:sp>
            <p:nvSpPr>
              <p:cNvPr id="379" name="Freeform 378">
                <a:extLst>
                  <a:ext uri="{FF2B5EF4-FFF2-40B4-BE49-F238E27FC236}">
                    <a16:creationId xmlns:a16="http://schemas.microsoft.com/office/drawing/2014/main" id="{1A8FB510-B83F-4E46-8D35-59BA0486997D}"/>
                  </a:ext>
                </a:extLst>
              </p:cNvPr>
              <p:cNvSpPr/>
              <p:nvPr/>
            </p:nvSpPr>
            <p:spPr>
              <a:xfrm>
                <a:off x="10809196" y="934213"/>
                <a:ext cx="39763" cy="121246"/>
              </a:xfrm>
              <a:custGeom>
                <a:avLst/>
                <a:gdLst>
                  <a:gd name="connsiteX0" fmla="*/ 39763 w 39763"/>
                  <a:gd name="connsiteY0" fmla="*/ 19906 h 121246"/>
                  <a:gd name="connsiteX1" fmla="*/ 39763 w 39763"/>
                  <a:gd name="connsiteY1" fmla="*/ 101341 h 121246"/>
                  <a:gd name="connsiteX2" fmla="*/ 19882 w 39763"/>
                  <a:gd name="connsiteY2" fmla="*/ 121246 h 121246"/>
                  <a:gd name="connsiteX3" fmla="*/ 19882 w 39763"/>
                  <a:gd name="connsiteY3" fmla="*/ 121246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3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3" y="19906"/>
                    </a:moveTo>
                    <a:lnTo>
                      <a:pt x="39763" y="101341"/>
                    </a:lnTo>
                    <a:cubicBezTo>
                      <a:pt x="39763" y="112198"/>
                      <a:pt x="30726" y="121246"/>
                      <a:pt x="19882" y="121246"/>
                    </a:cubicBezTo>
                    <a:lnTo>
                      <a:pt x="19882" y="121246"/>
                    </a:lnTo>
                    <a:cubicBezTo>
                      <a:pt x="9037" y="121246"/>
                      <a:pt x="0" y="112198"/>
                      <a:pt x="0" y="101341"/>
                    </a:cubicBezTo>
                    <a:lnTo>
                      <a:pt x="0" y="19906"/>
                    </a:lnTo>
                    <a:cubicBezTo>
                      <a:pt x="0" y="9048"/>
                      <a:pt x="9037" y="0"/>
                      <a:pt x="19882" y="0"/>
                    </a:cubicBezTo>
                    <a:lnTo>
                      <a:pt x="19882" y="0"/>
                    </a:lnTo>
                    <a:cubicBezTo>
                      <a:pt x="28919" y="0"/>
                      <a:pt x="39763" y="9048"/>
                      <a:pt x="39763" y="19906"/>
                    </a:cubicBezTo>
                    <a:close/>
                  </a:path>
                </a:pathLst>
              </a:custGeom>
              <a:grpFill/>
              <a:ln w="18073" cap="flat">
                <a:noFill/>
                <a:prstDash val="solid"/>
                <a:miter/>
              </a:ln>
            </p:spPr>
            <p:txBody>
              <a:bodyPr rtlCol="0" anchor="ctr"/>
              <a:lstStyle/>
              <a:p>
                <a:endParaRPr lang="en-US"/>
              </a:p>
            </p:txBody>
          </p:sp>
          <p:sp>
            <p:nvSpPr>
              <p:cNvPr id="380" name="Freeform 379">
                <a:extLst>
                  <a:ext uri="{FF2B5EF4-FFF2-40B4-BE49-F238E27FC236}">
                    <a16:creationId xmlns:a16="http://schemas.microsoft.com/office/drawing/2014/main" id="{8866ADE1-3A90-654A-A0D8-9B2FB4867E0C}"/>
                  </a:ext>
                </a:extLst>
              </p:cNvPr>
              <p:cNvSpPr/>
              <p:nvPr/>
            </p:nvSpPr>
            <p:spPr>
              <a:xfrm>
                <a:off x="10790438" y="1237878"/>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3"/>
                      <a:pt x="44062" y="117984"/>
                      <a:pt x="38640" y="108935"/>
                    </a:cubicBezTo>
                    <a:lnTo>
                      <a:pt x="2491" y="29311"/>
                    </a:lnTo>
                    <a:cubicBezTo>
                      <a:pt x="-2931" y="18453"/>
                      <a:pt x="684" y="7595"/>
                      <a:pt x="11529" y="2166"/>
                    </a:cubicBezTo>
                    <a:close/>
                  </a:path>
                </a:pathLst>
              </a:custGeom>
              <a:grpFill/>
              <a:ln w="18073" cap="flat">
                <a:noFill/>
                <a:prstDash val="solid"/>
                <a:miter/>
              </a:ln>
            </p:spPr>
            <p:txBody>
              <a:bodyPr rtlCol="0" anchor="ctr"/>
              <a:lstStyle/>
              <a:p>
                <a:endParaRPr lang="en-US"/>
              </a:p>
            </p:txBody>
          </p:sp>
        </p:grpSp>
        <p:sp>
          <p:nvSpPr>
            <p:cNvPr id="158" name="Freeform 157">
              <a:extLst>
                <a:ext uri="{FF2B5EF4-FFF2-40B4-BE49-F238E27FC236}">
                  <a16:creationId xmlns:a16="http://schemas.microsoft.com/office/drawing/2014/main" id="{C8A36C99-428A-304F-B02C-B27F2ECA95AD}"/>
                </a:ext>
              </a:extLst>
            </p:cNvPr>
            <p:cNvSpPr/>
            <p:nvPr userDrawn="1"/>
          </p:nvSpPr>
          <p:spPr>
            <a:xfrm>
              <a:off x="11065318" y="631802"/>
              <a:ext cx="39763" cy="121445"/>
            </a:xfrm>
            <a:custGeom>
              <a:avLst/>
              <a:gdLst>
                <a:gd name="connsiteX0" fmla="*/ 39764 w 39763"/>
                <a:gd name="connsiteY0" fmla="*/ 20105 h 121445"/>
                <a:gd name="connsiteX1" fmla="*/ 39764 w 39763"/>
                <a:gd name="connsiteY1" fmla="*/ 101539 h 121445"/>
                <a:gd name="connsiteX2" fmla="*/ 19882 w 39763"/>
                <a:gd name="connsiteY2" fmla="*/ 121445 h 121445"/>
                <a:gd name="connsiteX3" fmla="*/ 19882 w 39763"/>
                <a:gd name="connsiteY3" fmla="*/ 121445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7" y="121445"/>
                    <a:pt x="19882" y="121445"/>
                  </a:cubicBezTo>
                  <a:lnTo>
                    <a:pt x="19882" y="121445"/>
                  </a:lnTo>
                  <a:cubicBezTo>
                    <a:pt x="9037" y="121445"/>
                    <a:pt x="0" y="112397"/>
                    <a:pt x="0" y="101539"/>
                  </a:cubicBezTo>
                  <a:lnTo>
                    <a:pt x="0" y="20105"/>
                  </a:lnTo>
                  <a:cubicBezTo>
                    <a:pt x="0" y="9247"/>
                    <a:pt x="9037" y="199"/>
                    <a:pt x="19882" y="199"/>
                  </a:cubicBezTo>
                  <a:lnTo>
                    <a:pt x="19882" y="199"/>
                  </a:lnTo>
                  <a:cubicBezTo>
                    <a:pt x="30727" y="-1611"/>
                    <a:pt x="39764" y="9247"/>
                    <a:pt x="39764" y="20105"/>
                  </a:cubicBezTo>
                  <a:close/>
                </a:path>
              </a:pathLst>
            </a:custGeom>
            <a:solidFill>
              <a:srgbClr val="7EB4B4"/>
            </a:solidFill>
            <a:ln w="18073" cap="flat">
              <a:noFill/>
              <a:prstDash val="solid"/>
              <a:miter/>
            </a:ln>
          </p:spPr>
          <p:txBody>
            <a:bodyPr rtlCol="0" anchor="ctr"/>
            <a:lstStyle/>
            <a:p>
              <a:endParaRPr lang="en-US"/>
            </a:p>
          </p:txBody>
        </p:sp>
        <p:grpSp>
          <p:nvGrpSpPr>
            <p:cNvPr id="159" name="Graphic 2472">
              <a:extLst>
                <a:ext uri="{FF2B5EF4-FFF2-40B4-BE49-F238E27FC236}">
                  <a16:creationId xmlns:a16="http://schemas.microsoft.com/office/drawing/2014/main" id="{77401F24-B2A4-4148-92D3-551ABBF9C063}"/>
                </a:ext>
              </a:extLst>
            </p:cNvPr>
            <p:cNvGrpSpPr/>
            <p:nvPr userDrawn="1"/>
          </p:nvGrpSpPr>
          <p:grpSpPr>
            <a:xfrm>
              <a:off x="11350210" y="631645"/>
              <a:ext cx="380602" cy="120149"/>
              <a:chOff x="11395930" y="631645"/>
              <a:chExt cx="380602" cy="120149"/>
            </a:xfrm>
            <a:solidFill>
              <a:srgbClr val="7EB4B4"/>
            </a:solidFill>
          </p:grpSpPr>
          <p:sp>
            <p:nvSpPr>
              <p:cNvPr id="377" name="Freeform 376">
                <a:extLst>
                  <a:ext uri="{FF2B5EF4-FFF2-40B4-BE49-F238E27FC236}">
                    <a16:creationId xmlns:a16="http://schemas.microsoft.com/office/drawing/2014/main" id="{CB74BD45-0EDB-9340-A85A-EF7CF138D77A}"/>
                  </a:ext>
                </a:extLst>
              </p:cNvPr>
              <p:cNvSpPr/>
              <p:nvPr/>
            </p:nvSpPr>
            <p:spPr>
              <a:xfrm>
                <a:off x="11395930" y="631645"/>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3"/>
                      <a:pt x="44062" y="117984"/>
                      <a:pt x="38640" y="108935"/>
                    </a:cubicBezTo>
                    <a:lnTo>
                      <a:pt x="2491" y="29311"/>
                    </a:lnTo>
                    <a:cubicBezTo>
                      <a:pt x="-2931" y="18453"/>
                      <a:pt x="684" y="5785"/>
                      <a:pt x="11529" y="2166"/>
                    </a:cubicBezTo>
                    <a:close/>
                  </a:path>
                </a:pathLst>
              </a:custGeom>
              <a:grpFill/>
              <a:ln w="18073" cap="flat">
                <a:noFill/>
                <a:prstDash val="solid"/>
                <a:miter/>
              </a:ln>
            </p:spPr>
            <p:txBody>
              <a:bodyPr rtlCol="0" anchor="ctr"/>
              <a:lstStyle/>
              <a:p>
                <a:endParaRPr lang="en-US"/>
              </a:p>
            </p:txBody>
          </p:sp>
          <p:sp>
            <p:nvSpPr>
              <p:cNvPr id="378" name="Freeform 377">
                <a:extLst>
                  <a:ext uri="{FF2B5EF4-FFF2-40B4-BE49-F238E27FC236}">
                    <a16:creationId xmlns:a16="http://schemas.microsoft.com/office/drawing/2014/main" id="{40C2F0E5-87B9-6B44-81C0-BB23A684FDD2}"/>
                  </a:ext>
                </a:extLst>
              </p:cNvPr>
              <p:cNvSpPr/>
              <p:nvPr/>
            </p:nvSpPr>
            <p:spPr>
              <a:xfrm>
                <a:off x="11698779" y="631645"/>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5"/>
                    </a:cubicBezTo>
                    <a:lnTo>
                      <a:pt x="3292" y="29311"/>
                    </a:lnTo>
                    <a:cubicBezTo>
                      <a:pt x="-3938" y="18453"/>
                      <a:pt x="1484" y="5785"/>
                      <a:pt x="12329" y="2166"/>
                    </a:cubicBezTo>
                    <a:close/>
                  </a:path>
                </a:pathLst>
              </a:custGeom>
              <a:grpFill/>
              <a:ln w="18073" cap="flat">
                <a:noFill/>
                <a:prstDash val="solid"/>
                <a:miter/>
              </a:ln>
            </p:spPr>
            <p:txBody>
              <a:bodyPr rtlCol="0" anchor="ctr"/>
              <a:lstStyle/>
              <a:p>
                <a:endParaRPr lang="en-US"/>
              </a:p>
            </p:txBody>
          </p:sp>
        </p:grpSp>
        <p:grpSp>
          <p:nvGrpSpPr>
            <p:cNvPr id="160" name="Graphic 2472">
              <a:extLst>
                <a:ext uri="{FF2B5EF4-FFF2-40B4-BE49-F238E27FC236}">
                  <a16:creationId xmlns:a16="http://schemas.microsoft.com/office/drawing/2014/main" id="{42701BC4-5232-714F-AF23-9B94111E67C4}"/>
                </a:ext>
              </a:extLst>
            </p:cNvPr>
            <p:cNvGrpSpPr/>
            <p:nvPr userDrawn="1"/>
          </p:nvGrpSpPr>
          <p:grpSpPr>
            <a:xfrm>
              <a:off x="11047567" y="933856"/>
              <a:ext cx="379595" cy="120149"/>
              <a:chOff x="11093287" y="933856"/>
              <a:chExt cx="379595" cy="120149"/>
            </a:xfrm>
            <a:solidFill>
              <a:srgbClr val="7EB4B4"/>
            </a:solidFill>
          </p:grpSpPr>
          <p:sp>
            <p:nvSpPr>
              <p:cNvPr id="375" name="Freeform 374">
                <a:extLst>
                  <a:ext uri="{FF2B5EF4-FFF2-40B4-BE49-F238E27FC236}">
                    <a16:creationId xmlns:a16="http://schemas.microsoft.com/office/drawing/2014/main" id="{F3ECC4DD-9C83-BA4E-836D-9BE05D546CA2}"/>
                  </a:ext>
                </a:extLst>
              </p:cNvPr>
              <p:cNvSpPr/>
              <p:nvPr/>
            </p:nvSpPr>
            <p:spPr>
              <a:xfrm>
                <a:off x="11093287" y="933856"/>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5"/>
                    </a:cubicBezTo>
                    <a:lnTo>
                      <a:pt x="3292" y="29311"/>
                    </a:lnTo>
                    <a:cubicBezTo>
                      <a:pt x="-3938" y="18453"/>
                      <a:pt x="1484" y="7595"/>
                      <a:pt x="12329" y="2166"/>
                    </a:cubicBezTo>
                    <a:close/>
                  </a:path>
                </a:pathLst>
              </a:custGeom>
              <a:grpFill/>
              <a:ln w="18073" cap="flat">
                <a:noFill/>
                <a:prstDash val="solid"/>
                <a:miter/>
              </a:ln>
            </p:spPr>
            <p:txBody>
              <a:bodyPr rtlCol="0" anchor="ctr"/>
              <a:lstStyle/>
              <a:p>
                <a:endParaRPr lang="en-US"/>
              </a:p>
            </p:txBody>
          </p:sp>
          <p:sp>
            <p:nvSpPr>
              <p:cNvPr id="376" name="Freeform 375">
                <a:extLst>
                  <a:ext uri="{FF2B5EF4-FFF2-40B4-BE49-F238E27FC236}">
                    <a16:creationId xmlns:a16="http://schemas.microsoft.com/office/drawing/2014/main" id="{8BC1AD82-B86D-D545-BDB5-C64BC2F3D624}"/>
                  </a:ext>
                </a:extLst>
              </p:cNvPr>
              <p:cNvSpPr/>
              <p:nvPr/>
            </p:nvSpPr>
            <p:spPr>
              <a:xfrm>
                <a:off x="11395930" y="933856"/>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3"/>
                      <a:pt x="44062" y="117984"/>
                      <a:pt x="38640" y="108935"/>
                    </a:cubicBezTo>
                    <a:lnTo>
                      <a:pt x="2491" y="29311"/>
                    </a:lnTo>
                    <a:cubicBezTo>
                      <a:pt x="-2931" y="18453"/>
                      <a:pt x="684" y="7595"/>
                      <a:pt x="11529" y="2166"/>
                    </a:cubicBezTo>
                    <a:close/>
                  </a:path>
                </a:pathLst>
              </a:custGeom>
              <a:grpFill/>
              <a:ln w="18073" cap="flat">
                <a:noFill/>
                <a:prstDash val="solid"/>
                <a:miter/>
              </a:ln>
            </p:spPr>
            <p:txBody>
              <a:bodyPr rtlCol="0" anchor="ctr"/>
              <a:lstStyle/>
              <a:p>
                <a:endParaRPr lang="en-US"/>
              </a:p>
            </p:txBody>
          </p:sp>
        </p:grpSp>
        <p:grpSp>
          <p:nvGrpSpPr>
            <p:cNvPr id="161" name="Graphic 2472">
              <a:extLst>
                <a:ext uri="{FF2B5EF4-FFF2-40B4-BE49-F238E27FC236}">
                  <a16:creationId xmlns:a16="http://schemas.microsoft.com/office/drawing/2014/main" id="{78C7252D-123B-A94B-A170-EAB3596005A2}"/>
                </a:ext>
              </a:extLst>
            </p:cNvPr>
            <p:cNvGrpSpPr/>
            <p:nvPr userDrawn="1"/>
          </p:nvGrpSpPr>
          <p:grpSpPr>
            <a:xfrm>
              <a:off x="11047567" y="934213"/>
              <a:ext cx="683245" cy="425267"/>
              <a:chOff x="11093287" y="934213"/>
              <a:chExt cx="683245" cy="425267"/>
            </a:xfrm>
            <a:solidFill>
              <a:srgbClr val="7EB4B4"/>
            </a:solidFill>
          </p:grpSpPr>
          <p:sp>
            <p:nvSpPr>
              <p:cNvPr id="371" name="Freeform 370">
                <a:extLst>
                  <a:ext uri="{FF2B5EF4-FFF2-40B4-BE49-F238E27FC236}">
                    <a16:creationId xmlns:a16="http://schemas.microsoft.com/office/drawing/2014/main" id="{D0AFE81F-05E0-C940-B333-6818B40D837B}"/>
                  </a:ext>
                </a:extLst>
              </p:cNvPr>
              <p:cNvSpPr/>
              <p:nvPr/>
            </p:nvSpPr>
            <p:spPr>
              <a:xfrm>
                <a:off x="11093287" y="1237878"/>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5"/>
                    </a:cubicBezTo>
                    <a:lnTo>
                      <a:pt x="3292" y="29311"/>
                    </a:lnTo>
                    <a:cubicBezTo>
                      <a:pt x="-3938" y="18453"/>
                      <a:pt x="1484" y="7595"/>
                      <a:pt x="12329" y="2166"/>
                    </a:cubicBezTo>
                    <a:close/>
                  </a:path>
                </a:pathLst>
              </a:custGeom>
              <a:grpFill/>
              <a:ln w="18073" cap="flat">
                <a:noFill/>
                <a:prstDash val="solid"/>
                <a:miter/>
              </a:ln>
            </p:spPr>
            <p:txBody>
              <a:bodyPr rtlCol="0" anchor="ctr"/>
              <a:lstStyle/>
              <a:p>
                <a:endParaRPr lang="en-US"/>
              </a:p>
            </p:txBody>
          </p:sp>
          <p:sp>
            <p:nvSpPr>
              <p:cNvPr id="372" name="Freeform 371">
                <a:extLst>
                  <a:ext uri="{FF2B5EF4-FFF2-40B4-BE49-F238E27FC236}">
                    <a16:creationId xmlns:a16="http://schemas.microsoft.com/office/drawing/2014/main" id="{039FA0FA-21EC-8B4B-9BBE-4A9A2637FD50}"/>
                  </a:ext>
                </a:extLst>
              </p:cNvPr>
              <p:cNvSpPr/>
              <p:nvPr/>
            </p:nvSpPr>
            <p:spPr>
              <a:xfrm>
                <a:off x="11718338" y="934213"/>
                <a:ext cx="39763" cy="121246"/>
              </a:xfrm>
              <a:custGeom>
                <a:avLst/>
                <a:gdLst>
                  <a:gd name="connsiteX0" fmla="*/ 39764 w 39763"/>
                  <a:gd name="connsiteY0" fmla="*/ 19906 h 121246"/>
                  <a:gd name="connsiteX1" fmla="*/ 39764 w 39763"/>
                  <a:gd name="connsiteY1" fmla="*/ 101341 h 121246"/>
                  <a:gd name="connsiteX2" fmla="*/ 19882 w 39763"/>
                  <a:gd name="connsiteY2" fmla="*/ 121246 h 121246"/>
                  <a:gd name="connsiteX3" fmla="*/ 19882 w 39763"/>
                  <a:gd name="connsiteY3" fmla="*/ 121246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8"/>
                      <a:pt x="30727" y="121246"/>
                      <a:pt x="19882" y="121246"/>
                    </a:cubicBezTo>
                    <a:lnTo>
                      <a:pt x="19882" y="121246"/>
                    </a:lnTo>
                    <a:cubicBezTo>
                      <a:pt x="9037" y="121246"/>
                      <a:pt x="0" y="112198"/>
                      <a:pt x="0" y="101341"/>
                    </a:cubicBezTo>
                    <a:lnTo>
                      <a:pt x="0" y="19906"/>
                    </a:lnTo>
                    <a:cubicBezTo>
                      <a:pt x="0" y="9048"/>
                      <a:pt x="9037" y="0"/>
                      <a:pt x="19882" y="0"/>
                    </a:cubicBezTo>
                    <a:lnTo>
                      <a:pt x="19882" y="0"/>
                    </a:lnTo>
                    <a:cubicBezTo>
                      <a:pt x="28919" y="0"/>
                      <a:pt x="39764" y="9048"/>
                      <a:pt x="39764" y="19906"/>
                    </a:cubicBezTo>
                    <a:close/>
                  </a:path>
                </a:pathLst>
              </a:custGeom>
              <a:grpFill/>
              <a:ln w="18073" cap="flat">
                <a:noFill/>
                <a:prstDash val="solid"/>
                <a:miter/>
              </a:ln>
            </p:spPr>
            <p:txBody>
              <a:bodyPr rtlCol="0" anchor="ctr"/>
              <a:lstStyle/>
              <a:p>
                <a:endParaRPr lang="en-US"/>
              </a:p>
            </p:txBody>
          </p:sp>
          <p:sp>
            <p:nvSpPr>
              <p:cNvPr id="373" name="Freeform 372">
                <a:extLst>
                  <a:ext uri="{FF2B5EF4-FFF2-40B4-BE49-F238E27FC236}">
                    <a16:creationId xmlns:a16="http://schemas.microsoft.com/office/drawing/2014/main" id="{FA1F6DCD-3C2B-B445-A917-D627047E4E2D}"/>
                  </a:ext>
                </a:extLst>
              </p:cNvPr>
              <p:cNvSpPr/>
              <p:nvPr/>
            </p:nvSpPr>
            <p:spPr>
              <a:xfrm>
                <a:off x="11414688" y="1238234"/>
                <a:ext cx="39763" cy="121246"/>
              </a:xfrm>
              <a:custGeom>
                <a:avLst/>
                <a:gdLst>
                  <a:gd name="connsiteX0" fmla="*/ 39763 w 39763"/>
                  <a:gd name="connsiteY0" fmla="*/ 19906 h 121246"/>
                  <a:gd name="connsiteX1" fmla="*/ 39763 w 39763"/>
                  <a:gd name="connsiteY1" fmla="*/ 101340 h 121246"/>
                  <a:gd name="connsiteX2" fmla="*/ 19882 w 39763"/>
                  <a:gd name="connsiteY2" fmla="*/ 121246 h 121246"/>
                  <a:gd name="connsiteX3" fmla="*/ 19882 w 39763"/>
                  <a:gd name="connsiteY3" fmla="*/ 121246 h 121246"/>
                  <a:gd name="connsiteX4" fmla="*/ 0 w 39763"/>
                  <a:gd name="connsiteY4" fmla="*/ 101340 h 121246"/>
                  <a:gd name="connsiteX5" fmla="*/ 0 w 39763"/>
                  <a:gd name="connsiteY5" fmla="*/ 19906 h 121246"/>
                  <a:gd name="connsiteX6" fmla="*/ 19882 w 39763"/>
                  <a:gd name="connsiteY6" fmla="*/ 0 h 121246"/>
                  <a:gd name="connsiteX7" fmla="*/ 19882 w 39763"/>
                  <a:gd name="connsiteY7" fmla="*/ 0 h 121246"/>
                  <a:gd name="connsiteX8" fmla="*/ 39763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3" y="19906"/>
                    </a:moveTo>
                    <a:lnTo>
                      <a:pt x="39763" y="101340"/>
                    </a:lnTo>
                    <a:cubicBezTo>
                      <a:pt x="39763" y="112198"/>
                      <a:pt x="30726" y="121246"/>
                      <a:pt x="19882" y="121246"/>
                    </a:cubicBezTo>
                    <a:lnTo>
                      <a:pt x="19882" y="121246"/>
                    </a:lnTo>
                    <a:cubicBezTo>
                      <a:pt x="9037" y="121246"/>
                      <a:pt x="0" y="112198"/>
                      <a:pt x="0" y="101340"/>
                    </a:cubicBezTo>
                    <a:lnTo>
                      <a:pt x="0" y="19906"/>
                    </a:lnTo>
                    <a:cubicBezTo>
                      <a:pt x="0" y="9048"/>
                      <a:pt x="9037" y="0"/>
                      <a:pt x="19882" y="0"/>
                    </a:cubicBezTo>
                    <a:lnTo>
                      <a:pt x="19882" y="0"/>
                    </a:lnTo>
                    <a:cubicBezTo>
                      <a:pt x="30726" y="0"/>
                      <a:pt x="39763" y="9048"/>
                      <a:pt x="39763" y="19906"/>
                    </a:cubicBezTo>
                    <a:close/>
                  </a:path>
                </a:pathLst>
              </a:custGeom>
              <a:grpFill/>
              <a:ln w="18073" cap="flat">
                <a:noFill/>
                <a:prstDash val="solid"/>
                <a:miter/>
              </a:ln>
            </p:spPr>
            <p:txBody>
              <a:bodyPr rtlCol="0" anchor="ctr"/>
              <a:lstStyle/>
              <a:p>
                <a:endParaRPr lang="en-US"/>
              </a:p>
            </p:txBody>
          </p:sp>
          <p:sp>
            <p:nvSpPr>
              <p:cNvPr id="374" name="Freeform 373">
                <a:extLst>
                  <a:ext uri="{FF2B5EF4-FFF2-40B4-BE49-F238E27FC236}">
                    <a16:creationId xmlns:a16="http://schemas.microsoft.com/office/drawing/2014/main" id="{8FC16793-FC64-774B-9BC4-8A93F114EF89}"/>
                  </a:ext>
                </a:extLst>
              </p:cNvPr>
              <p:cNvSpPr/>
              <p:nvPr/>
            </p:nvSpPr>
            <p:spPr>
              <a:xfrm>
                <a:off x="11698779" y="1237878"/>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5"/>
                    </a:cubicBezTo>
                    <a:lnTo>
                      <a:pt x="3292" y="29311"/>
                    </a:lnTo>
                    <a:cubicBezTo>
                      <a:pt x="-3938" y="18453"/>
                      <a:pt x="1484" y="7595"/>
                      <a:pt x="12329" y="2166"/>
                    </a:cubicBezTo>
                    <a:close/>
                  </a:path>
                </a:pathLst>
              </a:custGeom>
              <a:grpFill/>
              <a:ln w="18073" cap="flat">
                <a:noFill/>
                <a:prstDash val="solid"/>
                <a:miter/>
              </a:ln>
            </p:spPr>
            <p:txBody>
              <a:bodyPr rtlCol="0" anchor="ctr"/>
              <a:lstStyle/>
              <a:p>
                <a:endParaRPr lang="en-US"/>
              </a:p>
            </p:txBody>
          </p:sp>
        </p:grpSp>
        <p:sp>
          <p:nvSpPr>
            <p:cNvPr id="162" name="Freeform 161">
              <a:extLst>
                <a:ext uri="{FF2B5EF4-FFF2-40B4-BE49-F238E27FC236}">
                  <a16:creationId xmlns:a16="http://schemas.microsoft.com/office/drawing/2014/main" id="{9154D7BE-803D-B24A-B527-8C3A7DD4EE10}"/>
                </a:ext>
              </a:extLst>
            </p:cNvPr>
            <p:cNvSpPr/>
            <p:nvPr userDrawn="1"/>
          </p:nvSpPr>
          <p:spPr>
            <a:xfrm>
              <a:off x="11974461" y="631802"/>
              <a:ext cx="39763" cy="121445"/>
            </a:xfrm>
            <a:custGeom>
              <a:avLst/>
              <a:gdLst>
                <a:gd name="connsiteX0" fmla="*/ 39763 w 39763"/>
                <a:gd name="connsiteY0" fmla="*/ 20105 h 121445"/>
                <a:gd name="connsiteX1" fmla="*/ 39763 w 39763"/>
                <a:gd name="connsiteY1" fmla="*/ 101539 h 121445"/>
                <a:gd name="connsiteX2" fmla="*/ 19882 w 39763"/>
                <a:gd name="connsiteY2" fmla="*/ 121445 h 121445"/>
                <a:gd name="connsiteX3" fmla="*/ 19882 w 39763"/>
                <a:gd name="connsiteY3" fmla="*/ 121445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3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3" y="20105"/>
                  </a:moveTo>
                  <a:lnTo>
                    <a:pt x="39763" y="101539"/>
                  </a:lnTo>
                  <a:cubicBezTo>
                    <a:pt x="39763" y="112397"/>
                    <a:pt x="30726" y="121445"/>
                    <a:pt x="19882" y="121445"/>
                  </a:cubicBezTo>
                  <a:lnTo>
                    <a:pt x="19882" y="121445"/>
                  </a:lnTo>
                  <a:cubicBezTo>
                    <a:pt x="9037" y="121445"/>
                    <a:pt x="0" y="112397"/>
                    <a:pt x="0" y="101539"/>
                  </a:cubicBezTo>
                  <a:lnTo>
                    <a:pt x="0" y="20105"/>
                  </a:lnTo>
                  <a:cubicBezTo>
                    <a:pt x="0" y="9247"/>
                    <a:pt x="9037" y="199"/>
                    <a:pt x="19882" y="199"/>
                  </a:cubicBezTo>
                  <a:lnTo>
                    <a:pt x="19882" y="199"/>
                  </a:lnTo>
                  <a:cubicBezTo>
                    <a:pt x="30726" y="-1611"/>
                    <a:pt x="39763" y="9247"/>
                    <a:pt x="39763" y="20105"/>
                  </a:cubicBezTo>
                  <a:close/>
                </a:path>
              </a:pathLst>
            </a:custGeom>
            <a:solidFill>
              <a:srgbClr val="7EB4B4"/>
            </a:solidFill>
            <a:ln w="18073" cap="flat">
              <a:noFill/>
              <a:prstDash val="solid"/>
              <a:miter/>
            </a:ln>
          </p:spPr>
          <p:txBody>
            <a:bodyPr rtlCol="0" anchor="ctr"/>
            <a:lstStyle/>
            <a:p>
              <a:endParaRPr lang="en-US"/>
            </a:p>
          </p:txBody>
        </p:sp>
        <p:grpSp>
          <p:nvGrpSpPr>
            <p:cNvPr id="163" name="Graphic 2472">
              <a:extLst>
                <a:ext uri="{FF2B5EF4-FFF2-40B4-BE49-F238E27FC236}">
                  <a16:creationId xmlns:a16="http://schemas.microsoft.com/office/drawing/2014/main" id="{7E73B96B-BBFD-2F49-A36C-A5A7A5F3514A}"/>
                </a:ext>
              </a:extLst>
            </p:cNvPr>
            <p:cNvGrpSpPr/>
            <p:nvPr userDrawn="1"/>
          </p:nvGrpSpPr>
          <p:grpSpPr>
            <a:xfrm>
              <a:off x="12259353" y="631645"/>
              <a:ext cx="380602" cy="120149"/>
              <a:chOff x="12305073" y="631645"/>
              <a:chExt cx="380602" cy="120149"/>
            </a:xfrm>
            <a:solidFill>
              <a:srgbClr val="7EB4B4"/>
            </a:solidFill>
          </p:grpSpPr>
          <p:sp>
            <p:nvSpPr>
              <p:cNvPr id="369" name="Freeform 368">
                <a:extLst>
                  <a:ext uri="{FF2B5EF4-FFF2-40B4-BE49-F238E27FC236}">
                    <a16:creationId xmlns:a16="http://schemas.microsoft.com/office/drawing/2014/main" id="{44B83486-8D10-EA4A-9E5F-F2E7BADA0FEB}"/>
                  </a:ext>
                </a:extLst>
              </p:cNvPr>
              <p:cNvSpPr/>
              <p:nvPr/>
            </p:nvSpPr>
            <p:spPr>
              <a:xfrm>
                <a:off x="12305073" y="631645"/>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5"/>
                    </a:cubicBezTo>
                    <a:lnTo>
                      <a:pt x="2491" y="29311"/>
                    </a:lnTo>
                    <a:cubicBezTo>
                      <a:pt x="-2931" y="18453"/>
                      <a:pt x="684" y="5785"/>
                      <a:pt x="11528" y="2166"/>
                    </a:cubicBezTo>
                    <a:close/>
                  </a:path>
                </a:pathLst>
              </a:custGeom>
              <a:grpFill/>
              <a:ln w="18073" cap="flat">
                <a:noFill/>
                <a:prstDash val="solid"/>
                <a:miter/>
              </a:ln>
            </p:spPr>
            <p:txBody>
              <a:bodyPr rtlCol="0" anchor="ctr"/>
              <a:lstStyle/>
              <a:p>
                <a:endParaRPr lang="en-US"/>
              </a:p>
            </p:txBody>
          </p:sp>
          <p:sp>
            <p:nvSpPr>
              <p:cNvPr id="370" name="Freeform 369">
                <a:extLst>
                  <a:ext uri="{FF2B5EF4-FFF2-40B4-BE49-F238E27FC236}">
                    <a16:creationId xmlns:a16="http://schemas.microsoft.com/office/drawing/2014/main" id="{C401D2E8-C436-C44A-80AF-4FDA163FBDA7}"/>
                  </a:ext>
                </a:extLst>
              </p:cNvPr>
              <p:cNvSpPr/>
              <p:nvPr/>
            </p:nvSpPr>
            <p:spPr>
              <a:xfrm>
                <a:off x="12607922" y="631645"/>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89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89" y="90839"/>
                    </a:lnTo>
                    <a:cubicBezTo>
                      <a:pt x="81012" y="99887"/>
                      <a:pt x="75589" y="112555"/>
                      <a:pt x="66552" y="117984"/>
                    </a:cubicBezTo>
                    <a:lnTo>
                      <a:pt x="66552" y="117984"/>
                    </a:lnTo>
                    <a:cubicBezTo>
                      <a:pt x="57515" y="123413"/>
                      <a:pt x="44863" y="117984"/>
                      <a:pt x="39441" y="108935"/>
                    </a:cubicBezTo>
                    <a:lnTo>
                      <a:pt x="3292" y="29311"/>
                    </a:lnTo>
                    <a:cubicBezTo>
                      <a:pt x="-3938" y="18453"/>
                      <a:pt x="1485" y="5785"/>
                      <a:pt x="12329" y="2166"/>
                    </a:cubicBezTo>
                    <a:close/>
                  </a:path>
                </a:pathLst>
              </a:custGeom>
              <a:grpFill/>
              <a:ln w="18073" cap="flat">
                <a:noFill/>
                <a:prstDash val="solid"/>
                <a:miter/>
              </a:ln>
            </p:spPr>
            <p:txBody>
              <a:bodyPr rtlCol="0" anchor="ctr"/>
              <a:lstStyle/>
              <a:p>
                <a:endParaRPr lang="en-US"/>
              </a:p>
            </p:txBody>
          </p:sp>
        </p:grpSp>
        <p:grpSp>
          <p:nvGrpSpPr>
            <p:cNvPr id="164" name="Graphic 2472">
              <a:extLst>
                <a:ext uri="{FF2B5EF4-FFF2-40B4-BE49-F238E27FC236}">
                  <a16:creationId xmlns:a16="http://schemas.microsoft.com/office/drawing/2014/main" id="{1F3A8048-5B43-FC44-B340-A799A3B75EBB}"/>
                </a:ext>
              </a:extLst>
            </p:cNvPr>
            <p:cNvGrpSpPr/>
            <p:nvPr userDrawn="1"/>
          </p:nvGrpSpPr>
          <p:grpSpPr>
            <a:xfrm>
              <a:off x="11956709" y="933856"/>
              <a:ext cx="379595" cy="120149"/>
              <a:chOff x="12002429" y="933856"/>
              <a:chExt cx="379595" cy="120149"/>
            </a:xfrm>
            <a:solidFill>
              <a:srgbClr val="7EB4B4"/>
            </a:solidFill>
          </p:grpSpPr>
          <p:sp>
            <p:nvSpPr>
              <p:cNvPr id="367" name="Freeform 366">
                <a:extLst>
                  <a:ext uri="{FF2B5EF4-FFF2-40B4-BE49-F238E27FC236}">
                    <a16:creationId xmlns:a16="http://schemas.microsoft.com/office/drawing/2014/main" id="{F320901D-9DBD-1B45-8CCD-7D23FB8C40D6}"/>
                  </a:ext>
                </a:extLst>
              </p:cNvPr>
              <p:cNvSpPr/>
              <p:nvPr/>
            </p:nvSpPr>
            <p:spPr>
              <a:xfrm>
                <a:off x="12002429" y="933856"/>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89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89" y="90839"/>
                    </a:lnTo>
                    <a:cubicBezTo>
                      <a:pt x="81012" y="99887"/>
                      <a:pt x="75589" y="112555"/>
                      <a:pt x="66552" y="117984"/>
                    </a:cubicBezTo>
                    <a:lnTo>
                      <a:pt x="66552" y="117984"/>
                    </a:lnTo>
                    <a:cubicBezTo>
                      <a:pt x="57515" y="123413"/>
                      <a:pt x="44863" y="117984"/>
                      <a:pt x="39441" y="108935"/>
                    </a:cubicBezTo>
                    <a:lnTo>
                      <a:pt x="3292" y="29311"/>
                    </a:lnTo>
                    <a:cubicBezTo>
                      <a:pt x="-3938" y="18453"/>
                      <a:pt x="1485" y="7595"/>
                      <a:pt x="12329" y="2166"/>
                    </a:cubicBezTo>
                    <a:close/>
                  </a:path>
                </a:pathLst>
              </a:custGeom>
              <a:grpFill/>
              <a:ln w="18073" cap="flat">
                <a:noFill/>
                <a:prstDash val="solid"/>
                <a:miter/>
              </a:ln>
            </p:spPr>
            <p:txBody>
              <a:bodyPr rtlCol="0" anchor="ctr"/>
              <a:lstStyle/>
              <a:p>
                <a:endParaRPr lang="en-US"/>
              </a:p>
            </p:txBody>
          </p:sp>
          <p:sp>
            <p:nvSpPr>
              <p:cNvPr id="368" name="Freeform 367">
                <a:extLst>
                  <a:ext uri="{FF2B5EF4-FFF2-40B4-BE49-F238E27FC236}">
                    <a16:creationId xmlns:a16="http://schemas.microsoft.com/office/drawing/2014/main" id="{9B71BB2F-2624-5249-B807-54B91AABE84C}"/>
                  </a:ext>
                </a:extLst>
              </p:cNvPr>
              <p:cNvSpPr/>
              <p:nvPr/>
            </p:nvSpPr>
            <p:spPr>
              <a:xfrm>
                <a:off x="12305073" y="933856"/>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5"/>
                    </a:cubicBezTo>
                    <a:lnTo>
                      <a:pt x="2491" y="29311"/>
                    </a:lnTo>
                    <a:cubicBezTo>
                      <a:pt x="-2931" y="18453"/>
                      <a:pt x="684" y="7595"/>
                      <a:pt x="11528" y="2166"/>
                    </a:cubicBezTo>
                    <a:close/>
                  </a:path>
                </a:pathLst>
              </a:custGeom>
              <a:grpFill/>
              <a:ln w="18073" cap="flat">
                <a:noFill/>
                <a:prstDash val="solid"/>
                <a:miter/>
              </a:ln>
            </p:spPr>
            <p:txBody>
              <a:bodyPr rtlCol="0" anchor="ctr"/>
              <a:lstStyle/>
              <a:p>
                <a:endParaRPr lang="en-US"/>
              </a:p>
            </p:txBody>
          </p:sp>
        </p:grpSp>
        <p:grpSp>
          <p:nvGrpSpPr>
            <p:cNvPr id="165" name="Graphic 2472">
              <a:extLst>
                <a:ext uri="{FF2B5EF4-FFF2-40B4-BE49-F238E27FC236}">
                  <a16:creationId xmlns:a16="http://schemas.microsoft.com/office/drawing/2014/main" id="{8D7F8714-4557-B044-8BBF-DA49B135D060}"/>
                </a:ext>
              </a:extLst>
            </p:cNvPr>
            <p:cNvGrpSpPr/>
            <p:nvPr userDrawn="1"/>
          </p:nvGrpSpPr>
          <p:grpSpPr>
            <a:xfrm>
              <a:off x="11956709" y="934213"/>
              <a:ext cx="683245" cy="425267"/>
              <a:chOff x="12002429" y="934213"/>
              <a:chExt cx="683245" cy="425267"/>
            </a:xfrm>
            <a:solidFill>
              <a:srgbClr val="7EB4B4"/>
            </a:solidFill>
          </p:grpSpPr>
          <p:sp>
            <p:nvSpPr>
              <p:cNvPr id="363" name="Freeform 362">
                <a:extLst>
                  <a:ext uri="{FF2B5EF4-FFF2-40B4-BE49-F238E27FC236}">
                    <a16:creationId xmlns:a16="http://schemas.microsoft.com/office/drawing/2014/main" id="{C7264114-507B-7C41-B9BC-DE1AD0C20853}"/>
                  </a:ext>
                </a:extLst>
              </p:cNvPr>
              <p:cNvSpPr/>
              <p:nvPr/>
            </p:nvSpPr>
            <p:spPr>
              <a:xfrm>
                <a:off x="12002429" y="1237878"/>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89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89" y="90839"/>
                    </a:lnTo>
                    <a:cubicBezTo>
                      <a:pt x="81012" y="99887"/>
                      <a:pt x="75589" y="112555"/>
                      <a:pt x="66552" y="117984"/>
                    </a:cubicBezTo>
                    <a:lnTo>
                      <a:pt x="66552" y="117984"/>
                    </a:lnTo>
                    <a:cubicBezTo>
                      <a:pt x="57515" y="123413"/>
                      <a:pt x="44863" y="117984"/>
                      <a:pt x="39441" y="108935"/>
                    </a:cubicBezTo>
                    <a:lnTo>
                      <a:pt x="3292" y="29311"/>
                    </a:lnTo>
                    <a:cubicBezTo>
                      <a:pt x="-3938" y="18453"/>
                      <a:pt x="1485" y="7595"/>
                      <a:pt x="12329" y="2166"/>
                    </a:cubicBezTo>
                    <a:close/>
                  </a:path>
                </a:pathLst>
              </a:custGeom>
              <a:grpFill/>
              <a:ln w="18073" cap="flat">
                <a:noFill/>
                <a:prstDash val="solid"/>
                <a:miter/>
              </a:ln>
            </p:spPr>
            <p:txBody>
              <a:bodyPr rtlCol="0" anchor="ctr"/>
              <a:lstStyle/>
              <a:p>
                <a:endParaRPr lang="en-US"/>
              </a:p>
            </p:txBody>
          </p:sp>
          <p:sp>
            <p:nvSpPr>
              <p:cNvPr id="364" name="Freeform 363">
                <a:extLst>
                  <a:ext uri="{FF2B5EF4-FFF2-40B4-BE49-F238E27FC236}">
                    <a16:creationId xmlns:a16="http://schemas.microsoft.com/office/drawing/2014/main" id="{10A8B052-D6E4-F648-8B79-B806FBE7B4E0}"/>
                  </a:ext>
                </a:extLst>
              </p:cNvPr>
              <p:cNvSpPr/>
              <p:nvPr/>
            </p:nvSpPr>
            <p:spPr>
              <a:xfrm>
                <a:off x="12625673" y="934213"/>
                <a:ext cx="39763" cy="121246"/>
              </a:xfrm>
              <a:custGeom>
                <a:avLst/>
                <a:gdLst>
                  <a:gd name="connsiteX0" fmla="*/ 39763 w 39763"/>
                  <a:gd name="connsiteY0" fmla="*/ 19906 h 121246"/>
                  <a:gd name="connsiteX1" fmla="*/ 39763 w 39763"/>
                  <a:gd name="connsiteY1" fmla="*/ 101341 h 121246"/>
                  <a:gd name="connsiteX2" fmla="*/ 19882 w 39763"/>
                  <a:gd name="connsiteY2" fmla="*/ 121246 h 121246"/>
                  <a:gd name="connsiteX3" fmla="*/ 19882 w 39763"/>
                  <a:gd name="connsiteY3" fmla="*/ 121246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3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3" y="19906"/>
                    </a:moveTo>
                    <a:lnTo>
                      <a:pt x="39763" y="101341"/>
                    </a:lnTo>
                    <a:cubicBezTo>
                      <a:pt x="39763" y="112198"/>
                      <a:pt x="30726" y="121246"/>
                      <a:pt x="19882" y="121246"/>
                    </a:cubicBezTo>
                    <a:lnTo>
                      <a:pt x="19882" y="121246"/>
                    </a:lnTo>
                    <a:cubicBezTo>
                      <a:pt x="9037" y="121246"/>
                      <a:pt x="0" y="112198"/>
                      <a:pt x="0" y="101341"/>
                    </a:cubicBezTo>
                    <a:lnTo>
                      <a:pt x="0" y="19906"/>
                    </a:lnTo>
                    <a:cubicBezTo>
                      <a:pt x="0" y="9048"/>
                      <a:pt x="9037" y="0"/>
                      <a:pt x="19882" y="0"/>
                    </a:cubicBezTo>
                    <a:lnTo>
                      <a:pt x="19882" y="0"/>
                    </a:lnTo>
                    <a:cubicBezTo>
                      <a:pt x="30726" y="0"/>
                      <a:pt x="39763" y="9048"/>
                      <a:pt x="39763" y="19906"/>
                    </a:cubicBezTo>
                    <a:close/>
                  </a:path>
                </a:pathLst>
              </a:custGeom>
              <a:grpFill/>
              <a:ln w="18073" cap="flat">
                <a:noFill/>
                <a:prstDash val="solid"/>
                <a:miter/>
              </a:ln>
            </p:spPr>
            <p:txBody>
              <a:bodyPr rtlCol="0" anchor="ctr"/>
              <a:lstStyle/>
              <a:p>
                <a:endParaRPr lang="en-US"/>
              </a:p>
            </p:txBody>
          </p:sp>
          <p:sp>
            <p:nvSpPr>
              <p:cNvPr id="365" name="Freeform 364">
                <a:extLst>
                  <a:ext uri="{FF2B5EF4-FFF2-40B4-BE49-F238E27FC236}">
                    <a16:creationId xmlns:a16="http://schemas.microsoft.com/office/drawing/2014/main" id="{C83002BE-9519-E345-8FB8-D5401031CCA5}"/>
                  </a:ext>
                </a:extLst>
              </p:cNvPr>
              <p:cNvSpPr/>
              <p:nvPr/>
            </p:nvSpPr>
            <p:spPr>
              <a:xfrm>
                <a:off x="12323831" y="1238234"/>
                <a:ext cx="39763" cy="121246"/>
              </a:xfrm>
              <a:custGeom>
                <a:avLst/>
                <a:gdLst>
                  <a:gd name="connsiteX0" fmla="*/ 39764 w 39763"/>
                  <a:gd name="connsiteY0" fmla="*/ 19906 h 121246"/>
                  <a:gd name="connsiteX1" fmla="*/ 39764 w 39763"/>
                  <a:gd name="connsiteY1" fmla="*/ 101340 h 121246"/>
                  <a:gd name="connsiteX2" fmla="*/ 19882 w 39763"/>
                  <a:gd name="connsiteY2" fmla="*/ 121246 h 121246"/>
                  <a:gd name="connsiteX3" fmla="*/ 19882 w 39763"/>
                  <a:gd name="connsiteY3" fmla="*/ 121246 h 121246"/>
                  <a:gd name="connsiteX4" fmla="*/ 0 w 39763"/>
                  <a:gd name="connsiteY4" fmla="*/ 101340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0"/>
                    </a:lnTo>
                    <a:cubicBezTo>
                      <a:pt x="39764" y="112198"/>
                      <a:pt x="30727" y="121246"/>
                      <a:pt x="19882" y="121246"/>
                    </a:cubicBezTo>
                    <a:lnTo>
                      <a:pt x="19882" y="121246"/>
                    </a:lnTo>
                    <a:cubicBezTo>
                      <a:pt x="9037" y="121246"/>
                      <a:pt x="0" y="112198"/>
                      <a:pt x="0" y="101340"/>
                    </a:cubicBezTo>
                    <a:lnTo>
                      <a:pt x="0" y="19906"/>
                    </a:lnTo>
                    <a:cubicBezTo>
                      <a:pt x="0" y="9048"/>
                      <a:pt x="9037" y="0"/>
                      <a:pt x="19882" y="0"/>
                    </a:cubicBezTo>
                    <a:lnTo>
                      <a:pt x="19882" y="0"/>
                    </a:lnTo>
                    <a:cubicBezTo>
                      <a:pt x="28919" y="0"/>
                      <a:pt x="39764" y="9048"/>
                      <a:pt x="39764" y="19906"/>
                    </a:cubicBezTo>
                    <a:close/>
                  </a:path>
                </a:pathLst>
              </a:custGeom>
              <a:grpFill/>
              <a:ln w="18073" cap="flat">
                <a:noFill/>
                <a:prstDash val="solid"/>
                <a:miter/>
              </a:ln>
            </p:spPr>
            <p:txBody>
              <a:bodyPr rtlCol="0" anchor="ctr"/>
              <a:lstStyle/>
              <a:p>
                <a:endParaRPr lang="en-US"/>
              </a:p>
            </p:txBody>
          </p:sp>
          <p:sp>
            <p:nvSpPr>
              <p:cNvPr id="366" name="Freeform 365">
                <a:extLst>
                  <a:ext uri="{FF2B5EF4-FFF2-40B4-BE49-F238E27FC236}">
                    <a16:creationId xmlns:a16="http://schemas.microsoft.com/office/drawing/2014/main" id="{35B6FFA3-9BCD-D34D-AC14-4B9F143797AB}"/>
                  </a:ext>
                </a:extLst>
              </p:cNvPr>
              <p:cNvSpPr/>
              <p:nvPr/>
            </p:nvSpPr>
            <p:spPr>
              <a:xfrm>
                <a:off x="12607922" y="1237878"/>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89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89" y="90839"/>
                    </a:lnTo>
                    <a:cubicBezTo>
                      <a:pt x="81012" y="99887"/>
                      <a:pt x="75589" y="112555"/>
                      <a:pt x="66552" y="117984"/>
                    </a:cubicBezTo>
                    <a:lnTo>
                      <a:pt x="66552" y="117984"/>
                    </a:lnTo>
                    <a:cubicBezTo>
                      <a:pt x="57515" y="123413"/>
                      <a:pt x="44863" y="117984"/>
                      <a:pt x="39441" y="108935"/>
                    </a:cubicBezTo>
                    <a:lnTo>
                      <a:pt x="3292" y="29311"/>
                    </a:lnTo>
                    <a:cubicBezTo>
                      <a:pt x="-3938" y="18453"/>
                      <a:pt x="1485" y="7595"/>
                      <a:pt x="12329" y="2166"/>
                    </a:cubicBezTo>
                    <a:close/>
                  </a:path>
                </a:pathLst>
              </a:custGeom>
              <a:grpFill/>
              <a:ln w="18073" cap="flat">
                <a:noFill/>
                <a:prstDash val="solid"/>
                <a:miter/>
              </a:ln>
            </p:spPr>
            <p:txBody>
              <a:bodyPr rtlCol="0" anchor="ctr"/>
              <a:lstStyle/>
              <a:p>
                <a:endParaRPr lang="en-US"/>
              </a:p>
            </p:txBody>
          </p:sp>
        </p:grpSp>
        <p:sp>
          <p:nvSpPr>
            <p:cNvPr id="166" name="Freeform 165">
              <a:extLst>
                <a:ext uri="{FF2B5EF4-FFF2-40B4-BE49-F238E27FC236}">
                  <a16:creationId xmlns:a16="http://schemas.microsoft.com/office/drawing/2014/main" id="{63C13765-CBC0-2D4E-A717-6713833DBACA}"/>
                </a:ext>
              </a:extLst>
            </p:cNvPr>
            <p:cNvSpPr/>
            <p:nvPr userDrawn="1"/>
          </p:nvSpPr>
          <p:spPr>
            <a:xfrm>
              <a:off x="10744718" y="1541899"/>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6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3"/>
                    <a:pt x="44062" y="117984"/>
                    <a:pt x="38640" y="108936"/>
                  </a:cubicBezTo>
                  <a:lnTo>
                    <a:pt x="2491" y="29311"/>
                  </a:lnTo>
                  <a:cubicBezTo>
                    <a:pt x="-2931" y="16643"/>
                    <a:pt x="684" y="5785"/>
                    <a:pt x="11529" y="2166"/>
                  </a:cubicBezTo>
                  <a:close/>
                </a:path>
              </a:pathLst>
            </a:custGeom>
            <a:solidFill>
              <a:srgbClr val="7EB4B4"/>
            </a:solidFill>
            <a:ln w="18073" cap="flat">
              <a:noFill/>
              <a:prstDash val="solid"/>
              <a:miter/>
            </a:ln>
          </p:spPr>
          <p:txBody>
            <a:bodyPr rtlCol="0" anchor="ctr"/>
            <a:lstStyle/>
            <a:p>
              <a:endParaRPr lang="en-US"/>
            </a:p>
          </p:txBody>
        </p:sp>
        <p:grpSp>
          <p:nvGrpSpPr>
            <p:cNvPr id="167" name="Graphic 2472">
              <a:extLst>
                <a:ext uri="{FF2B5EF4-FFF2-40B4-BE49-F238E27FC236}">
                  <a16:creationId xmlns:a16="http://schemas.microsoft.com/office/drawing/2014/main" id="{E26262F0-5870-514C-9CF4-63F2369853D7}"/>
                </a:ext>
              </a:extLst>
            </p:cNvPr>
            <p:cNvGrpSpPr/>
            <p:nvPr userDrawn="1"/>
          </p:nvGrpSpPr>
          <p:grpSpPr>
            <a:xfrm>
              <a:off x="10744718" y="1844467"/>
              <a:ext cx="76952" cy="423814"/>
              <a:chOff x="10790438" y="1844467"/>
              <a:chExt cx="76952" cy="423814"/>
            </a:xfrm>
            <a:solidFill>
              <a:srgbClr val="7EB4B4"/>
            </a:solidFill>
          </p:grpSpPr>
          <p:sp>
            <p:nvSpPr>
              <p:cNvPr id="361" name="Freeform 360">
                <a:extLst>
                  <a:ext uri="{FF2B5EF4-FFF2-40B4-BE49-F238E27FC236}">
                    <a16:creationId xmlns:a16="http://schemas.microsoft.com/office/drawing/2014/main" id="{4CBC6858-C842-944C-8937-2CBD6157368E}"/>
                  </a:ext>
                </a:extLst>
              </p:cNvPr>
              <p:cNvSpPr/>
              <p:nvPr/>
            </p:nvSpPr>
            <p:spPr>
              <a:xfrm>
                <a:off x="10809196" y="1844467"/>
                <a:ext cx="39763" cy="121246"/>
              </a:xfrm>
              <a:custGeom>
                <a:avLst/>
                <a:gdLst>
                  <a:gd name="connsiteX0" fmla="*/ 39763 w 39763"/>
                  <a:gd name="connsiteY0" fmla="*/ 19906 h 121246"/>
                  <a:gd name="connsiteX1" fmla="*/ 39763 w 39763"/>
                  <a:gd name="connsiteY1" fmla="*/ 101340 h 121246"/>
                  <a:gd name="connsiteX2" fmla="*/ 19882 w 39763"/>
                  <a:gd name="connsiteY2" fmla="*/ 121246 h 121246"/>
                  <a:gd name="connsiteX3" fmla="*/ 19882 w 39763"/>
                  <a:gd name="connsiteY3" fmla="*/ 121246 h 121246"/>
                  <a:gd name="connsiteX4" fmla="*/ 0 w 39763"/>
                  <a:gd name="connsiteY4" fmla="*/ 101340 h 121246"/>
                  <a:gd name="connsiteX5" fmla="*/ 0 w 39763"/>
                  <a:gd name="connsiteY5" fmla="*/ 19906 h 121246"/>
                  <a:gd name="connsiteX6" fmla="*/ 19882 w 39763"/>
                  <a:gd name="connsiteY6" fmla="*/ 0 h 121246"/>
                  <a:gd name="connsiteX7" fmla="*/ 19882 w 39763"/>
                  <a:gd name="connsiteY7" fmla="*/ 0 h 121246"/>
                  <a:gd name="connsiteX8" fmla="*/ 39763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3" y="19906"/>
                    </a:moveTo>
                    <a:lnTo>
                      <a:pt x="39763" y="101340"/>
                    </a:lnTo>
                    <a:cubicBezTo>
                      <a:pt x="39763" y="112198"/>
                      <a:pt x="30726" y="121246"/>
                      <a:pt x="19882" y="121246"/>
                    </a:cubicBezTo>
                    <a:lnTo>
                      <a:pt x="19882" y="121246"/>
                    </a:lnTo>
                    <a:cubicBezTo>
                      <a:pt x="9037" y="121246"/>
                      <a:pt x="0" y="112198"/>
                      <a:pt x="0" y="101340"/>
                    </a:cubicBezTo>
                    <a:lnTo>
                      <a:pt x="0" y="19906"/>
                    </a:lnTo>
                    <a:cubicBezTo>
                      <a:pt x="0" y="9048"/>
                      <a:pt x="9037" y="0"/>
                      <a:pt x="19882" y="0"/>
                    </a:cubicBezTo>
                    <a:lnTo>
                      <a:pt x="19882" y="0"/>
                    </a:lnTo>
                    <a:cubicBezTo>
                      <a:pt x="28919" y="0"/>
                      <a:pt x="39763" y="9048"/>
                      <a:pt x="39763" y="19906"/>
                    </a:cubicBezTo>
                    <a:close/>
                  </a:path>
                </a:pathLst>
              </a:custGeom>
              <a:grpFill/>
              <a:ln w="18073" cap="flat">
                <a:noFill/>
                <a:prstDash val="solid"/>
                <a:miter/>
              </a:ln>
            </p:spPr>
            <p:txBody>
              <a:bodyPr rtlCol="0" anchor="ctr"/>
              <a:lstStyle/>
              <a:p>
                <a:endParaRPr lang="en-US"/>
              </a:p>
            </p:txBody>
          </p:sp>
          <p:sp>
            <p:nvSpPr>
              <p:cNvPr id="362" name="Freeform 361">
                <a:extLst>
                  <a:ext uri="{FF2B5EF4-FFF2-40B4-BE49-F238E27FC236}">
                    <a16:creationId xmlns:a16="http://schemas.microsoft.com/office/drawing/2014/main" id="{63D819C5-5D9D-2A48-9AB6-382D52966FD0}"/>
                  </a:ext>
                </a:extLst>
              </p:cNvPr>
              <p:cNvSpPr/>
              <p:nvPr/>
            </p:nvSpPr>
            <p:spPr>
              <a:xfrm>
                <a:off x="10790438" y="2148131"/>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6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3"/>
                      <a:pt x="44062" y="117984"/>
                      <a:pt x="38640" y="108936"/>
                    </a:cubicBezTo>
                    <a:lnTo>
                      <a:pt x="2491" y="29311"/>
                    </a:lnTo>
                    <a:cubicBezTo>
                      <a:pt x="-2931" y="18453"/>
                      <a:pt x="684" y="5785"/>
                      <a:pt x="11529" y="2166"/>
                    </a:cubicBezTo>
                    <a:close/>
                  </a:path>
                </a:pathLst>
              </a:custGeom>
              <a:grpFill/>
              <a:ln w="18073" cap="flat">
                <a:noFill/>
                <a:prstDash val="solid"/>
                <a:miter/>
              </a:ln>
            </p:spPr>
            <p:txBody>
              <a:bodyPr rtlCol="0" anchor="ctr"/>
              <a:lstStyle/>
              <a:p>
                <a:endParaRPr lang="en-US"/>
              </a:p>
            </p:txBody>
          </p:sp>
        </p:grpSp>
        <p:sp>
          <p:nvSpPr>
            <p:cNvPr id="168" name="Freeform 167">
              <a:extLst>
                <a:ext uri="{FF2B5EF4-FFF2-40B4-BE49-F238E27FC236}">
                  <a16:creationId xmlns:a16="http://schemas.microsoft.com/office/drawing/2014/main" id="{ACC5F295-DDF0-994D-AF86-0A8FEFFEAF5F}"/>
                </a:ext>
              </a:extLst>
            </p:cNvPr>
            <p:cNvSpPr/>
            <p:nvPr userDrawn="1"/>
          </p:nvSpPr>
          <p:spPr>
            <a:xfrm>
              <a:off x="11065318" y="1542056"/>
              <a:ext cx="39763" cy="121445"/>
            </a:xfrm>
            <a:custGeom>
              <a:avLst/>
              <a:gdLst>
                <a:gd name="connsiteX0" fmla="*/ 39764 w 39763"/>
                <a:gd name="connsiteY0" fmla="*/ 20105 h 121445"/>
                <a:gd name="connsiteX1" fmla="*/ 39764 w 39763"/>
                <a:gd name="connsiteY1" fmla="*/ 101539 h 121445"/>
                <a:gd name="connsiteX2" fmla="*/ 19882 w 39763"/>
                <a:gd name="connsiteY2" fmla="*/ 121445 h 121445"/>
                <a:gd name="connsiteX3" fmla="*/ 19882 w 39763"/>
                <a:gd name="connsiteY3" fmla="*/ 121445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7" y="121445"/>
                    <a:pt x="19882" y="121445"/>
                  </a:cubicBezTo>
                  <a:lnTo>
                    <a:pt x="19882" y="121445"/>
                  </a:lnTo>
                  <a:cubicBezTo>
                    <a:pt x="9037" y="121445"/>
                    <a:pt x="0" y="112397"/>
                    <a:pt x="0" y="101539"/>
                  </a:cubicBezTo>
                  <a:lnTo>
                    <a:pt x="0" y="20105"/>
                  </a:lnTo>
                  <a:cubicBezTo>
                    <a:pt x="0" y="9247"/>
                    <a:pt x="9037" y="199"/>
                    <a:pt x="19882" y="199"/>
                  </a:cubicBezTo>
                  <a:lnTo>
                    <a:pt x="19882" y="199"/>
                  </a:lnTo>
                  <a:cubicBezTo>
                    <a:pt x="30727" y="-1611"/>
                    <a:pt x="39764" y="9247"/>
                    <a:pt x="39764" y="20105"/>
                  </a:cubicBezTo>
                  <a:close/>
                </a:path>
              </a:pathLst>
            </a:custGeom>
            <a:solidFill>
              <a:srgbClr val="7EB4B4"/>
            </a:solidFill>
            <a:ln w="18073" cap="flat">
              <a:noFill/>
              <a:prstDash val="solid"/>
              <a:miter/>
            </a:ln>
          </p:spPr>
          <p:txBody>
            <a:bodyPr rtlCol="0" anchor="ctr"/>
            <a:lstStyle/>
            <a:p>
              <a:endParaRPr lang="en-US"/>
            </a:p>
          </p:txBody>
        </p:sp>
        <p:grpSp>
          <p:nvGrpSpPr>
            <p:cNvPr id="169" name="Graphic 2472">
              <a:extLst>
                <a:ext uri="{FF2B5EF4-FFF2-40B4-BE49-F238E27FC236}">
                  <a16:creationId xmlns:a16="http://schemas.microsoft.com/office/drawing/2014/main" id="{5505F7E9-B0E6-7B44-92B5-CDA1304BDF8B}"/>
                </a:ext>
              </a:extLst>
            </p:cNvPr>
            <p:cNvGrpSpPr/>
            <p:nvPr userDrawn="1"/>
          </p:nvGrpSpPr>
          <p:grpSpPr>
            <a:xfrm>
              <a:off x="11350210" y="1541899"/>
              <a:ext cx="380602" cy="120149"/>
              <a:chOff x="11395930" y="1541899"/>
              <a:chExt cx="380602" cy="120149"/>
            </a:xfrm>
            <a:solidFill>
              <a:srgbClr val="7EB4B4"/>
            </a:solidFill>
          </p:grpSpPr>
          <p:sp>
            <p:nvSpPr>
              <p:cNvPr id="359" name="Freeform 358">
                <a:extLst>
                  <a:ext uri="{FF2B5EF4-FFF2-40B4-BE49-F238E27FC236}">
                    <a16:creationId xmlns:a16="http://schemas.microsoft.com/office/drawing/2014/main" id="{7F69579B-8425-B04F-BD75-199C7DD08B1F}"/>
                  </a:ext>
                </a:extLst>
              </p:cNvPr>
              <p:cNvSpPr/>
              <p:nvPr/>
            </p:nvSpPr>
            <p:spPr>
              <a:xfrm>
                <a:off x="11395930" y="1541899"/>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6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3"/>
                      <a:pt x="44062" y="117984"/>
                      <a:pt x="38640" y="108936"/>
                    </a:cubicBezTo>
                    <a:lnTo>
                      <a:pt x="2491" y="29311"/>
                    </a:lnTo>
                    <a:cubicBezTo>
                      <a:pt x="-2931" y="16643"/>
                      <a:pt x="684" y="5785"/>
                      <a:pt x="11529" y="2166"/>
                    </a:cubicBezTo>
                    <a:close/>
                  </a:path>
                </a:pathLst>
              </a:custGeom>
              <a:grpFill/>
              <a:ln w="18073" cap="flat">
                <a:noFill/>
                <a:prstDash val="solid"/>
                <a:miter/>
              </a:ln>
            </p:spPr>
            <p:txBody>
              <a:bodyPr rtlCol="0" anchor="ctr"/>
              <a:lstStyle/>
              <a:p>
                <a:endParaRPr lang="en-US"/>
              </a:p>
            </p:txBody>
          </p:sp>
          <p:sp>
            <p:nvSpPr>
              <p:cNvPr id="360" name="Freeform 359">
                <a:extLst>
                  <a:ext uri="{FF2B5EF4-FFF2-40B4-BE49-F238E27FC236}">
                    <a16:creationId xmlns:a16="http://schemas.microsoft.com/office/drawing/2014/main" id="{7C0DD671-DBAC-2346-AB82-A2F81F53297A}"/>
                  </a:ext>
                </a:extLst>
              </p:cNvPr>
              <p:cNvSpPr/>
              <p:nvPr/>
            </p:nvSpPr>
            <p:spPr>
              <a:xfrm>
                <a:off x="11698779" y="1541899"/>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6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6643"/>
                      <a:pt x="1484" y="5785"/>
                      <a:pt x="12329" y="2166"/>
                    </a:cubicBezTo>
                    <a:close/>
                  </a:path>
                </a:pathLst>
              </a:custGeom>
              <a:grpFill/>
              <a:ln w="18073" cap="flat">
                <a:noFill/>
                <a:prstDash val="solid"/>
                <a:miter/>
              </a:ln>
            </p:spPr>
            <p:txBody>
              <a:bodyPr rtlCol="0" anchor="ctr"/>
              <a:lstStyle/>
              <a:p>
                <a:endParaRPr lang="en-US"/>
              </a:p>
            </p:txBody>
          </p:sp>
        </p:grpSp>
        <p:grpSp>
          <p:nvGrpSpPr>
            <p:cNvPr id="170" name="Graphic 2472">
              <a:extLst>
                <a:ext uri="{FF2B5EF4-FFF2-40B4-BE49-F238E27FC236}">
                  <a16:creationId xmlns:a16="http://schemas.microsoft.com/office/drawing/2014/main" id="{75192F3D-16FC-944B-9138-5983056E669F}"/>
                </a:ext>
              </a:extLst>
            </p:cNvPr>
            <p:cNvGrpSpPr/>
            <p:nvPr userDrawn="1"/>
          </p:nvGrpSpPr>
          <p:grpSpPr>
            <a:xfrm>
              <a:off x="11047567" y="1844110"/>
              <a:ext cx="379595" cy="120149"/>
              <a:chOff x="11093287" y="1844110"/>
              <a:chExt cx="379595" cy="120149"/>
            </a:xfrm>
            <a:solidFill>
              <a:srgbClr val="7EB4B4"/>
            </a:solidFill>
          </p:grpSpPr>
          <p:sp>
            <p:nvSpPr>
              <p:cNvPr id="357" name="Freeform 356">
                <a:extLst>
                  <a:ext uri="{FF2B5EF4-FFF2-40B4-BE49-F238E27FC236}">
                    <a16:creationId xmlns:a16="http://schemas.microsoft.com/office/drawing/2014/main" id="{7DAA25F7-0D95-4D4F-A32C-B6215C0D7679}"/>
                  </a:ext>
                </a:extLst>
              </p:cNvPr>
              <p:cNvSpPr/>
              <p:nvPr/>
            </p:nvSpPr>
            <p:spPr>
              <a:xfrm>
                <a:off x="11093287" y="1844110"/>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5"/>
                    </a:cubicBezTo>
                    <a:lnTo>
                      <a:pt x="3292" y="29311"/>
                    </a:lnTo>
                    <a:cubicBezTo>
                      <a:pt x="-3938" y="18453"/>
                      <a:pt x="1484" y="7595"/>
                      <a:pt x="12329" y="2166"/>
                    </a:cubicBezTo>
                    <a:close/>
                  </a:path>
                </a:pathLst>
              </a:custGeom>
              <a:grpFill/>
              <a:ln w="18073" cap="flat">
                <a:noFill/>
                <a:prstDash val="solid"/>
                <a:miter/>
              </a:ln>
            </p:spPr>
            <p:txBody>
              <a:bodyPr rtlCol="0" anchor="ctr"/>
              <a:lstStyle/>
              <a:p>
                <a:endParaRPr lang="en-US"/>
              </a:p>
            </p:txBody>
          </p:sp>
          <p:sp>
            <p:nvSpPr>
              <p:cNvPr id="358" name="Freeform 357">
                <a:extLst>
                  <a:ext uri="{FF2B5EF4-FFF2-40B4-BE49-F238E27FC236}">
                    <a16:creationId xmlns:a16="http://schemas.microsoft.com/office/drawing/2014/main" id="{0450F882-3DCB-804E-AE35-9B5158AEA2EA}"/>
                  </a:ext>
                </a:extLst>
              </p:cNvPr>
              <p:cNvSpPr/>
              <p:nvPr/>
            </p:nvSpPr>
            <p:spPr>
              <a:xfrm>
                <a:off x="11395930" y="1844110"/>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3"/>
                      <a:pt x="44062" y="117984"/>
                      <a:pt x="38640" y="108935"/>
                    </a:cubicBezTo>
                    <a:lnTo>
                      <a:pt x="2491" y="29311"/>
                    </a:lnTo>
                    <a:cubicBezTo>
                      <a:pt x="-2931" y="18453"/>
                      <a:pt x="684" y="7595"/>
                      <a:pt x="11529" y="2166"/>
                    </a:cubicBezTo>
                    <a:close/>
                  </a:path>
                </a:pathLst>
              </a:custGeom>
              <a:grpFill/>
              <a:ln w="18073" cap="flat">
                <a:noFill/>
                <a:prstDash val="solid"/>
                <a:miter/>
              </a:ln>
            </p:spPr>
            <p:txBody>
              <a:bodyPr rtlCol="0" anchor="ctr"/>
              <a:lstStyle/>
              <a:p>
                <a:endParaRPr lang="en-US"/>
              </a:p>
            </p:txBody>
          </p:sp>
        </p:grpSp>
        <p:grpSp>
          <p:nvGrpSpPr>
            <p:cNvPr id="171" name="Graphic 2472">
              <a:extLst>
                <a:ext uri="{FF2B5EF4-FFF2-40B4-BE49-F238E27FC236}">
                  <a16:creationId xmlns:a16="http://schemas.microsoft.com/office/drawing/2014/main" id="{B669571F-841E-AD42-B44E-18311377D513}"/>
                </a:ext>
              </a:extLst>
            </p:cNvPr>
            <p:cNvGrpSpPr/>
            <p:nvPr userDrawn="1"/>
          </p:nvGrpSpPr>
          <p:grpSpPr>
            <a:xfrm>
              <a:off x="11047567" y="1844467"/>
              <a:ext cx="683245" cy="425267"/>
              <a:chOff x="11093287" y="1844467"/>
              <a:chExt cx="683245" cy="425267"/>
            </a:xfrm>
            <a:solidFill>
              <a:srgbClr val="7EB4B4"/>
            </a:solidFill>
          </p:grpSpPr>
          <p:sp>
            <p:nvSpPr>
              <p:cNvPr id="353" name="Freeform 352">
                <a:extLst>
                  <a:ext uri="{FF2B5EF4-FFF2-40B4-BE49-F238E27FC236}">
                    <a16:creationId xmlns:a16="http://schemas.microsoft.com/office/drawing/2014/main" id="{F93D2E3A-B100-3B43-B338-0EF89AC4D089}"/>
                  </a:ext>
                </a:extLst>
              </p:cNvPr>
              <p:cNvSpPr/>
              <p:nvPr/>
            </p:nvSpPr>
            <p:spPr>
              <a:xfrm>
                <a:off x="11093287" y="2148131"/>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6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8453"/>
                      <a:pt x="1484" y="5785"/>
                      <a:pt x="12329" y="2166"/>
                    </a:cubicBezTo>
                    <a:close/>
                  </a:path>
                </a:pathLst>
              </a:custGeom>
              <a:grpFill/>
              <a:ln w="18073" cap="flat">
                <a:noFill/>
                <a:prstDash val="solid"/>
                <a:miter/>
              </a:ln>
            </p:spPr>
            <p:txBody>
              <a:bodyPr rtlCol="0" anchor="ctr"/>
              <a:lstStyle/>
              <a:p>
                <a:endParaRPr lang="en-US"/>
              </a:p>
            </p:txBody>
          </p:sp>
          <p:sp>
            <p:nvSpPr>
              <p:cNvPr id="354" name="Freeform 353">
                <a:extLst>
                  <a:ext uri="{FF2B5EF4-FFF2-40B4-BE49-F238E27FC236}">
                    <a16:creationId xmlns:a16="http://schemas.microsoft.com/office/drawing/2014/main" id="{06A4EA08-DB5B-C945-9B75-5CFE919E9C43}"/>
                  </a:ext>
                </a:extLst>
              </p:cNvPr>
              <p:cNvSpPr/>
              <p:nvPr/>
            </p:nvSpPr>
            <p:spPr>
              <a:xfrm>
                <a:off x="11718338" y="1844467"/>
                <a:ext cx="39763" cy="121246"/>
              </a:xfrm>
              <a:custGeom>
                <a:avLst/>
                <a:gdLst>
                  <a:gd name="connsiteX0" fmla="*/ 39764 w 39763"/>
                  <a:gd name="connsiteY0" fmla="*/ 19906 h 121246"/>
                  <a:gd name="connsiteX1" fmla="*/ 39764 w 39763"/>
                  <a:gd name="connsiteY1" fmla="*/ 101340 h 121246"/>
                  <a:gd name="connsiteX2" fmla="*/ 19882 w 39763"/>
                  <a:gd name="connsiteY2" fmla="*/ 121246 h 121246"/>
                  <a:gd name="connsiteX3" fmla="*/ 19882 w 39763"/>
                  <a:gd name="connsiteY3" fmla="*/ 121246 h 121246"/>
                  <a:gd name="connsiteX4" fmla="*/ 0 w 39763"/>
                  <a:gd name="connsiteY4" fmla="*/ 101340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0"/>
                    </a:lnTo>
                    <a:cubicBezTo>
                      <a:pt x="39764" y="112198"/>
                      <a:pt x="30727" y="121246"/>
                      <a:pt x="19882" y="121246"/>
                    </a:cubicBezTo>
                    <a:lnTo>
                      <a:pt x="19882" y="121246"/>
                    </a:lnTo>
                    <a:cubicBezTo>
                      <a:pt x="9037" y="121246"/>
                      <a:pt x="0" y="112198"/>
                      <a:pt x="0" y="101340"/>
                    </a:cubicBezTo>
                    <a:lnTo>
                      <a:pt x="0" y="19906"/>
                    </a:lnTo>
                    <a:cubicBezTo>
                      <a:pt x="0" y="9048"/>
                      <a:pt x="9037" y="0"/>
                      <a:pt x="19882" y="0"/>
                    </a:cubicBezTo>
                    <a:lnTo>
                      <a:pt x="19882" y="0"/>
                    </a:lnTo>
                    <a:cubicBezTo>
                      <a:pt x="28919" y="0"/>
                      <a:pt x="39764" y="9048"/>
                      <a:pt x="39764" y="19906"/>
                    </a:cubicBezTo>
                    <a:close/>
                  </a:path>
                </a:pathLst>
              </a:custGeom>
              <a:grpFill/>
              <a:ln w="18073" cap="flat">
                <a:noFill/>
                <a:prstDash val="solid"/>
                <a:miter/>
              </a:ln>
            </p:spPr>
            <p:txBody>
              <a:bodyPr rtlCol="0" anchor="ctr"/>
              <a:lstStyle/>
              <a:p>
                <a:endParaRPr lang="en-US"/>
              </a:p>
            </p:txBody>
          </p:sp>
          <p:sp>
            <p:nvSpPr>
              <p:cNvPr id="355" name="Freeform 354">
                <a:extLst>
                  <a:ext uri="{FF2B5EF4-FFF2-40B4-BE49-F238E27FC236}">
                    <a16:creationId xmlns:a16="http://schemas.microsoft.com/office/drawing/2014/main" id="{99DCB4C8-0897-C64D-8A2D-BC8A9A22A4ED}"/>
                  </a:ext>
                </a:extLst>
              </p:cNvPr>
              <p:cNvSpPr/>
              <p:nvPr/>
            </p:nvSpPr>
            <p:spPr>
              <a:xfrm>
                <a:off x="11414688" y="2148289"/>
                <a:ext cx="39763" cy="121445"/>
              </a:xfrm>
              <a:custGeom>
                <a:avLst/>
                <a:gdLst>
                  <a:gd name="connsiteX0" fmla="*/ 39763 w 39763"/>
                  <a:gd name="connsiteY0" fmla="*/ 20105 h 121445"/>
                  <a:gd name="connsiteX1" fmla="*/ 39763 w 39763"/>
                  <a:gd name="connsiteY1" fmla="*/ 101539 h 121445"/>
                  <a:gd name="connsiteX2" fmla="*/ 19882 w 39763"/>
                  <a:gd name="connsiteY2" fmla="*/ 121445 h 121445"/>
                  <a:gd name="connsiteX3" fmla="*/ 19882 w 39763"/>
                  <a:gd name="connsiteY3" fmla="*/ 121445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3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3" y="20105"/>
                    </a:moveTo>
                    <a:lnTo>
                      <a:pt x="39763" y="101539"/>
                    </a:lnTo>
                    <a:cubicBezTo>
                      <a:pt x="39763" y="112397"/>
                      <a:pt x="30726" y="121445"/>
                      <a:pt x="19882" y="121445"/>
                    </a:cubicBezTo>
                    <a:lnTo>
                      <a:pt x="19882" y="121445"/>
                    </a:lnTo>
                    <a:cubicBezTo>
                      <a:pt x="9037" y="121445"/>
                      <a:pt x="0" y="112397"/>
                      <a:pt x="0" y="101539"/>
                    </a:cubicBezTo>
                    <a:lnTo>
                      <a:pt x="0" y="20105"/>
                    </a:lnTo>
                    <a:cubicBezTo>
                      <a:pt x="0" y="9247"/>
                      <a:pt x="9037" y="199"/>
                      <a:pt x="19882" y="199"/>
                    </a:cubicBezTo>
                    <a:lnTo>
                      <a:pt x="19882" y="199"/>
                    </a:lnTo>
                    <a:cubicBezTo>
                      <a:pt x="30726" y="-1611"/>
                      <a:pt x="39763" y="9247"/>
                      <a:pt x="39763" y="20105"/>
                    </a:cubicBezTo>
                    <a:close/>
                  </a:path>
                </a:pathLst>
              </a:custGeom>
              <a:grpFill/>
              <a:ln w="18073" cap="flat">
                <a:noFill/>
                <a:prstDash val="solid"/>
                <a:miter/>
              </a:ln>
            </p:spPr>
            <p:txBody>
              <a:bodyPr rtlCol="0" anchor="ctr"/>
              <a:lstStyle/>
              <a:p>
                <a:endParaRPr lang="en-US"/>
              </a:p>
            </p:txBody>
          </p:sp>
          <p:sp>
            <p:nvSpPr>
              <p:cNvPr id="356" name="Freeform 355">
                <a:extLst>
                  <a:ext uri="{FF2B5EF4-FFF2-40B4-BE49-F238E27FC236}">
                    <a16:creationId xmlns:a16="http://schemas.microsoft.com/office/drawing/2014/main" id="{2A815581-56FF-9741-AADB-02538D74DF07}"/>
                  </a:ext>
                </a:extLst>
              </p:cNvPr>
              <p:cNvSpPr/>
              <p:nvPr/>
            </p:nvSpPr>
            <p:spPr>
              <a:xfrm>
                <a:off x="11698779" y="2148131"/>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6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8453"/>
                      <a:pt x="1484" y="5785"/>
                      <a:pt x="12329" y="2166"/>
                    </a:cubicBezTo>
                    <a:close/>
                  </a:path>
                </a:pathLst>
              </a:custGeom>
              <a:grpFill/>
              <a:ln w="18073" cap="flat">
                <a:noFill/>
                <a:prstDash val="solid"/>
                <a:miter/>
              </a:ln>
            </p:spPr>
            <p:txBody>
              <a:bodyPr rtlCol="0" anchor="ctr"/>
              <a:lstStyle/>
              <a:p>
                <a:endParaRPr lang="en-US"/>
              </a:p>
            </p:txBody>
          </p:sp>
        </p:grpSp>
        <p:sp>
          <p:nvSpPr>
            <p:cNvPr id="172" name="Freeform 171">
              <a:extLst>
                <a:ext uri="{FF2B5EF4-FFF2-40B4-BE49-F238E27FC236}">
                  <a16:creationId xmlns:a16="http://schemas.microsoft.com/office/drawing/2014/main" id="{292E491E-1783-4742-841E-D7073F9C1708}"/>
                </a:ext>
              </a:extLst>
            </p:cNvPr>
            <p:cNvSpPr/>
            <p:nvPr userDrawn="1"/>
          </p:nvSpPr>
          <p:spPr>
            <a:xfrm>
              <a:off x="11974461" y="1542056"/>
              <a:ext cx="39763" cy="121445"/>
            </a:xfrm>
            <a:custGeom>
              <a:avLst/>
              <a:gdLst>
                <a:gd name="connsiteX0" fmla="*/ 39763 w 39763"/>
                <a:gd name="connsiteY0" fmla="*/ 20105 h 121445"/>
                <a:gd name="connsiteX1" fmla="*/ 39763 w 39763"/>
                <a:gd name="connsiteY1" fmla="*/ 101539 h 121445"/>
                <a:gd name="connsiteX2" fmla="*/ 19882 w 39763"/>
                <a:gd name="connsiteY2" fmla="*/ 121445 h 121445"/>
                <a:gd name="connsiteX3" fmla="*/ 19882 w 39763"/>
                <a:gd name="connsiteY3" fmla="*/ 121445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3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3" y="20105"/>
                  </a:moveTo>
                  <a:lnTo>
                    <a:pt x="39763" y="101539"/>
                  </a:lnTo>
                  <a:cubicBezTo>
                    <a:pt x="39763" y="112397"/>
                    <a:pt x="30726" y="121445"/>
                    <a:pt x="19882" y="121445"/>
                  </a:cubicBezTo>
                  <a:lnTo>
                    <a:pt x="19882" y="121445"/>
                  </a:lnTo>
                  <a:cubicBezTo>
                    <a:pt x="9037" y="121445"/>
                    <a:pt x="0" y="112397"/>
                    <a:pt x="0" y="101539"/>
                  </a:cubicBezTo>
                  <a:lnTo>
                    <a:pt x="0" y="20105"/>
                  </a:lnTo>
                  <a:cubicBezTo>
                    <a:pt x="0" y="9247"/>
                    <a:pt x="9037" y="199"/>
                    <a:pt x="19882" y="199"/>
                  </a:cubicBezTo>
                  <a:lnTo>
                    <a:pt x="19882" y="199"/>
                  </a:lnTo>
                  <a:cubicBezTo>
                    <a:pt x="30726" y="-1611"/>
                    <a:pt x="39763" y="9247"/>
                    <a:pt x="39763" y="20105"/>
                  </a:cubicBezTo>
                  <a:close/>
                </a:path>
              </a:pathLst>
            </a:custGeom>
            <a:solidFill>
              <a:srgbClr val="7EB4B4"/>
            </a:solidFill>
            <a:ln w="18073" cap="flat">
              <a:noFill/>
              <a:prstDash val="solid"/>
              <a:miter/>
            </a:ln>
          </p:spPr>
          <p:txBody>
            <a:bodyPr rtlCol="0" anchor="ctr"/>
            <a:lstStyle/>
            <a:p>
              <a:endParaRPr lang="en-US"/>
            </a:p>
          </p:txBody>
        </p:sp>
        <p:grpSp>
          <p:nvGrpSpPr>
            <p:cNvPr id="173" name="Graphic 2472">
              <a:extLst>
                <a:ext uri="{FF2B5EF4-FFF2-40B4-BE49-F238E27FC236}">
                  <a16:creationId xmlns:a16="http://schemas.microsoft.com/office/drawing/2014/main" id="{E86F7933-DAEC-AC43-B31E-E64F7FD7A256}"/>
                </a:ext>
              </a:extLst>
            </p:cNvPr>
            <p:cNvGrpSpPr/>
            <p:nvPr userDrawn="1"/>
          </p:nvGrpSpPr>
          <p:grpSpPr>
            <a:xfrm>
              <a:off x="12259353" y="1541899"/>
              <a:ext cx="380602" cy="120149"/>
              <a:chOff x="12305073" y="1541899"/>
              <a:chExt cx="380602" cy="120149"/>
            </a:xfrm>
            <a:solidFill>
              <a:srgbClr val="7EB4B4"/>
            </a:solidFill>
          </p:grpSpPr>
          <p:sp>
            <p:nvSpPr>
              <p:cNvPr id="351" name="Freeform 350">
                <a:extLst>
                  <a:ext uri="{FF2B5EF4-FFF2-40B4-BE49-F238E27FC236}">
                    <a16:creationId xmlns:a16="http://schemas.microsoft.com/office/drawing/2014/main" id="{27BD6CA3-66F2-7D40-A1EA-D92610AE7BB4}"/>
                  </a:ext>
                </a:extLst>
              </p:cNvPr>
              <p:cNvSpPr/>
              <p:nvPr/>
            </p:nvSpPr>
            <p:spPr>
              <a:xfrm>
                <a:off x="12305073" y="1541899"/>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6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6"/>
                    </a:cubicBezTo>
                    <a:lnTo>
                      <a:pt x="2491" y="29311"/>
                    </a:lnTo>
                    <a:cubicBezTo>
                      <a:pt x="-2931" y="16643"/>
                      <a:pt x="684" y="5785"/>
                      <a:pt x="11528" y="2166"/>
                    </a:cubicBezTo>
                    <a:close/>
                  </a:path>
                </a:pathLst>
              </a:custGeom>
              <a:grpFill/>
              <a:ln w="18073" cap="flat">
                <a:noFill/>
                <a:prstDash val="solid"/>
                <a:miter/>
              </a:ln>
            </p:spPr>
            <p:txBody>
              <a:bodyPr rtlCol="0" anchor="ctr"/>
              <a:lstStyle/>
              <a:p>
                <a:endParaRPr lang="en-US"/>
              </a:p>
            </p:txBody>
          </p:sp>
          <p:sp>
            <p:nvSpPr>
              <p:cNvPr id="352" name="Freeform 351">
                <a:extLst>
                  <a:ext uri="{FF2B5EF4-FFF2-40B4-BE49-F238E27FC236}">
                    <a16:creationId xmlns:a16="http://schemas.microsoft.com/office/drawing/2014/main" id="{D6488B23-88C2-5642-B35A-82F4E0B7B1DA}"/>
                  </a:ext>
                </a:extLst>
              </p:cNvPr>
              <p:cNvSpPr/>
              <p:nvPr/>
            </p:nvSpPr>
            <p:spPr>
              <a:xfrm>
                <a:off x="12607922" y="1541899"/>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89 w 77752"/>
                  <a:gd name="connsiteY3" fmla="*/ 90839 h 120149"/>
                  <a:gd name="connsiteX4" fmla="*/ 66552 w 77752"/>
                  <a:gd name="connsiteY4" fmla="*/ 117984 h 120149"/>
                  <a:gd name="connsiteX5" fmla="*/ 66552 w 77752"/>
                  <a:gd name="connsiteY5" fmla="*/ 117984 h 120149"/>
                  <a:gd name="connsiteX6" fmla="*/ 39441 w 77752"/>
                  <a:gd name="connsiteY6" fmla="*/ 108936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89" y="90839"/>
                    </a:lnTo>
                    <a:cubicBezTo>
                      <a:pt x="81012" y="99887"/>
                      <a:pt x="75589" y="112555"/>
                      <a:pt x="66552" y="117984"/>
                    </a:cubicBezTo>
                    <a:lnTo>
                      <a:pt x="66552" y="117984"/>
                    </a:lnTo>
                    <a:cubicBezTo>
                      <a:pt x="57515" y="123413"/>
                      <a:pt x="44863" y="117984"/>
                      <a:pt x="39441" y="108936"/>
                    </a:cubicBezTo>
                    <a:lnTo>
                      <a:pt x="3292" y="29311"/>
                    </a:lnTo>
                    <a:cubicBezTo>
                      <a:pt x="-3938" y="16643"/>
                      <a:pt x="1485" y="5785"/>
                      <a:pt x="12329" y="2166"/>
                    </a:cubicBezTo>
                    <a:close/>
                  </a:path>
                </a:pathLst>
              </a:custGeom>
              <a:grpFill/>
              <a:ln w="18073" cap="flat">
                <a:noFill/>
                <a:prstDash val="solid"/>
                <a:miter/>
              </a:ln>
            </p:spPr>
            <p:txBody>
              <a:bodyPr rtlCol="0" anchor="ctr"/>
              <a:lstStyle/>
              <a:p>
                <a:endParaRPr lang="en-US"/>
              </a:p>
            </p:txBody>
          </p:sp>
        </p:grpSp>
        <p:grpSp>
          <p:nvGrpSpPr>
            <p:cNvPr id="174" name="Graphic 2472">
              <a:extLst>
                <a:ext uri="{FF2B5EF4-FFF2-40B4-BE49-F238E27FC236}">
                  <a16:creationId xmlns:a16="http://schemas.microsoft.com/office/drawing/2014/main" id="{CA9CF9C1-055F-4D4E-B710-18E6B5CF3357}"/>
                </a:ext>
              </a:extLst>
            </p:cNvPr>
            <p:cNvGrpSpPr/>
            <p:nvPr userDrawn="1"/>
          </p:nvGrpSpPr>
          <p:grpSpPr>
            <a:xfrm>
              <a:off x="11956709" y="1844110"/>
              <a:ext cx="379595" cy="120149"/>
              <a:chOff x="12002429" y="1844110"/>
              <a:chExt cx="379595" cy="120149"/>
            </a:xfrm>
            <a:solidFill>
              <a:srgbClr val="7EB4B4"/>
            </a:solidFill>
          </p:grpSpPr>
          <p:sp>
            <p:nvSpPr>
              <p:cNvPr id="349" name="Freeform 348">
                <a:extLst>
                  <a:ext uri="{FF2B5EF4-FFF2-40B4-BE49-F238E27FC236}">
                    <a16:creationId xmlns:a16="http://schemas.microsoft.com/office/drawing/2014/main" id="{5D0383B1-EB83-9B44-8DEC-30D633C73479}"/>
                  </a:ext>
                </a:extLst>
              </p:cNvPr>
              <p:cNvSpPr/>
              <p:nvPr/>
            </p:nvSpPr>
            <p:spPr>
              <a:xfrm>
                <a:off x="12002429" y="1844110"/>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89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89" y="90839"/>
                    </a:lnTo>
                    <a:cubicBezTo>
                      <a:pt x="81012" y="99887"/>
                      <a:pt x="75589" y="112555"/>
                      <a:pt x="66552" y="117984"/>
                    </a:cubicBezTo>
                    <a:lnTo>
                      <a:pt x="66552" y="117984"/>
                    </a:lnTo>
                    <a:cubicBezTo>
                      <a:pt x="57515" y="123413"/>
                      <a:pt x="44863" y="117984"/>
                      <a:pt x="39441" y="108935"/>
                    </a:cubicBezTo>
                    <a:lnTo>
                      <a:pt x="3292" y="29311"/>
                    </a:lnTo>
                    <a:cubicBezTo>
                      <a:pt x="-3938" y="18453"/>
                      <a:pt x="1485" y="7595"/>
                      <a:pt x="12329" y="2166"/>
                    </a:cubicBezTo>
                    <a:close/>
                  </a:path>
                </a:pathLst>
              </a:custGeom>
              <a:grpFill/>
              <a:ln w="18073" cap="flat">
                <a:noFill/>
                <a:prstDash val="solid"/>
                <a:miter/>
              </a:ln>
            </p:spPr>
            <p:txBody>
              <a:bodyPr rtlCol="0" anchor="ctr"/>
              <a:lstStyle/>
              <a:p>
                <a:endParaRPr lang="en-US"/>
              </a:p>
            </p:txBody>
          </p:sp>
          <p:sp>
            <p:nvSpPr>
              <p:cNvPr id="350" name="Freeform 349">
                <a:extLst>
                  <a:ext uri="{FF2B5EF4-FFF2-40B4-BE49-F238E27FC236}">
                    <a16:creationId xmlns:a16="http://schemas.microsoft.com/office/drawing/2014/main" id="{D79AC2D2-E8CE-7549-A8E4-0AB979402DA1}"/>
                  </a:ext>
                </a:extLst>
              </p:cNvPr>
              <p:cNvSpPr/>
              <p:nvPr/>
            </p:nvSpPr>
            <p:spPr>
              <a:xfrm>
                <a:off x="12305073" y="1844110"/>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5"/>
                    </a:cubicBezTo>
                    <a:lnTo>
                      <a:pt x="2491" y="29311"/>
                    </a:lnTo>
                    <a:cubicBezTo>
                      <a:pt x="-2931" y="18453"/>
                      <a:pt x="684" y="7595"/>
                      <a:pt x="11528" y="2166"/>
                    </a:cubicBezTo>
                    <a:close/>
                  </a:path>
                </a:pathLst>
              </a:custGeom>
              <a:grpFill/>
              <a:ln w="18073" cap="flat">
                <a:noFill/>
                <a:prstDash val="solid"/>
                <a:miter/>
              </a:ln>
            </p:spPr>
            <p:txBody>
              <a:bodyPr rtlCol="0" anchor="ctr"/>
              <a:lstStyle/>
              <a:p>
                <a:endParaRPr lang="en-US"/>
              </a:p>
            </p:txBody>
          </p:sp>
        </p:grpSp>
        <p:grpSp>
          <p:nvGrpSpPr>
            <p:cNvPr id="175" name="Graphic 2472">
              <a:extLst>
                <a:ext uri="{FF2B5EF4-FFF2-40B4-BE49-F238E27FC236}">
                  <a16:creationId xmlns:a16="http://schemas.microsoft.com/office/drawing/2014/main" id="{E49EDD94-CCD9-1045-9A8E-65916279B5E9}"/>
                </a:ext>
              </a:extLst>
            </p:cNvPr>
            <p:cNvGrpSpPr/>
            <p:nvPr userDrawn="1"/>
          </p:nvGrpSpPr>
          <p:grpSpPr>
            <a:xfrm>
              <a:off x="11956709" y="1844467"/>
              <a:ext cx="683245" cy="425267"/>
              <a:chOff x="12002429" y="1844467"/>
              <a:chExt cx="683245" cy="425267"/>
            </a:xfrm>
            <a:solidFill>
              <a:srgbClr val="7EB4B4"/>
            </a:solidFill>
          </p:grpSpPr>
          <p:sp>
            <p:nvSpPr>
              <p:cNvPr id="345" name="Freeform 344">
                <a:extLst>
                  <a:ext uri="{FF2B5EF4-FFF2-40B4-BE49-F238E27FC236}">
                    <a16:creationId xmlns:a16="http://schemas.microsoft.com/office/drawing/2014/main" id="{33E4A9FD-E751-1741-AC21-C0C5A86925DE}"/>
                  </a:ext>
                </a:extLst>
              </p:cNvPr>
              <p:cNvSpPr/>
              <p:nvPr/>
            </p:nvSpPr>
            <p:spPr>
              <a:xfrm>
                <a:off x="12002429" y="2148131"/>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89 w 77752"/>
                  <a:gd name="connsiteY3" fmla="*/ 90839 h 120149"/>
                  <a:gd name="connsiteX4" fmla="*/ 66552 w 77752"/>
                  <a:gd name="connsiteY4" fmla="*/ 117984 h 120149"/>
                  <a:gd name="connsiteX5" fmla="*/ 66552 w 77752"/>
                  <a:gd name="connsiteY5" fmla="*/ 117984 h 120149"/>
                  <a:gd name="connsiteX6" fmla="*/ 39441 w 77752"/>
                  <a:gd name="connsiteY6" fmla="*/ 108936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89" y="90839"/>
                    </a:lnTo>
                    <a:cubicBezTo>
                      <a:pt x="81012" y="99887"/>
                      <a:pt x="75589" y="112555"/>
                      <a:pt x="66552" y="117984"/>
                    </a:cubicBezTo>
                    <a:lnTo>
                      <a:pt x="66552" y="117984"/>
                    </a:lnTo>
                    <a:cubicBezTo>
                      <a:pt x="57515" y="123413"/>
                      <a:pt x="44863" y="117984"/>
                      <a:pt x="39441" y="108936"/>
                    </a:cubicBezTo>
                    <a:lnTo>
                      <a:pt x="3292" y="29311"/>
                    </a:lnTo>
                    <a:cubicBezTo>
                      <a:pt x="-3938" y="18453"/>
                      <a:pt x="1485" y="5785"/>
                      <a:pt x="12329" y="2166"/>
                    </a:cubicBezTo>
                    <a:close/>
                  </a:path>
                </a:pathLst>
              </a:custGeom>
              <a:grpFill/>
              <a:ln w="18073" cap="flat">
                <a:noFill/>
                <a:prstDash val="solid"/>
                <a:miter/>
              </a:ln>
            </p:spPr>
            <p:txBody>
              <a:bodyPr rtlCol="0" anchor="ctr"/>
              <a:lstStyle/>
              <a:p>
                <a:endParaRPr lang="en-US"/>
              </a:p>
            </p:txBody>
          </p:sp>
          <p:sp>
            <p:nvSpPr>
              <p:cNvPr id="346" name="Freeform 345">
                <a:extLst>
                  <a:ext uri="{FF2B5EF4-FFF2-40B4-BE49-F238E27FC236}">
                    <a16:creationId xmlns:a16="http://schemas.microsoft.com/office/drawing/2014/main" id="{B5476615-101C-2A42-AF8C-E7BBDF0657A0}"/>
                  </a:ext>
                </a:extLst>
              </p:cNvPr>
              <p:cNvSpPr/>
              <p:nvPr/>
            </p:nvSpPr>
            <p:spPr>
              <a:xfrm>
                <a:off x="12625673" y="1844467"/>
                <a:ext cx="39763" cy="121246"/>
              </a:xfrm>
              <a:custGeom>
                <a:avLst/>
                <a:gdLst>
                  <a:gd name="connsiteX0" fmla="*/ 39763 w 39763"/>
                  <a:gd name="connsiteY0" fmla="*/ 19906 h 121246"/>
                  <a:gd name="connsiteX1" fmla="*/ 39763 w 39763"/>
                  <a:gd name="connsiteY1" fmla="*/ 101340 h 121246"/>
                  <a:gd name="connsiteX2" fmla="*/ 19882 w 39763"/>
                  <a:gd name="connsiteY2" fmla="*/ 121246 h 121246"/>
                  <a:gd name="connsiteX3" fmla="*/ 19882 w 39763"/>
                  <a:gd name="connsiteY3" fmla="*/ 121246 h 121246"/>
                  <a:gd name="connsiteX4" fmla="*/ 0 w 39763"/>
                  <a:gd name="connsiteY4" fmla="*/ 101340 h 121246"/>
                  <a:gd name="connsiteX5" fmla="*/ 0 w 39763"/>
                  <a:gd name="connsiteY5" fmla="*/ 19906 h 121246"/>
                  <a:gd name="connsiteX6" fmla="*/ 19882 w 39763"/>
                  <a:gd name="connsiteY6" fmla="*/ 0 h 121246"/>
                  <a:gd name="connsiteX7" fmla="*/ 19882 w 39763"/>
                  <a:gd name="connsiteY7" fmla="*/ 0 h 121246"/>
                  <a:gd name="connsiteX8" fmla="*/ 39763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3" y="19906"/>
                    </a:moveTo>
                    <a:lnTo>
                      <a:pt x="39763" y="101340"/>
                    </a:lnTo>
                    <a:cubicBezTo>
                      <a:pt x="39763" y="112198"/>
                      <a:pt x="30726" y="121246"/>
                      <a:pt x="19882" y="121246"/>
                    </a:cubicBezTo>
                    <a:lnTo>
                      <a:pt x="19882" y="121246"/>
                    </a:lnTo>
                    <a:cubicBezTo>
                      <a:pt x="9037" y="121246"/>
                      <a:pt x="0" y="112198"/>
                      <a:pt x="0" y="101340"/>
                    </a:cubicBezTo>
                    <a:lnTo>
                      <a:pt x="0" y="19906"/>
                    </a:lnTo>
                    <a:cubicBezTo>
                      <a:pt x="0" y="9048"/>
                      <a:pt x="9037" y="0"/>
                      <a:pt x="19882" y="0"/>
                    </a:cubicBezTo>
                    <a:lnTo>
                      <a:pt x="19882" y="0"/>
                    </a:lnTo>
                    <a:cubicBezTo>
                      <a:pt x="30726" y="0"/>
                      <a:pt x="39763" y="9048"/>
                      <a:pt x="39763" y="19906"/>
                    </a:cubicBezTo>
                    <a:close/>
                  </a:path>
                </a:pathLst>
              </a:custGeom>
              <a:grpFill/>
              <a:ln w="18073" cap="flat">
                <a:noFill/>
                <a:prstDash val="solid"/>
                <a:miter/>
              </a:ln>
            </p:spPr>
            <p:txBody>
              <a:bodyPr rtlCol="0" anchor="ctr"/>
              <a:lstStyle/>
              <a:p>
                <a:endParaRPr lang="en-US"/>
              </a:p>
            </p:txBody>
          </p:sp>
          <p:sp>
            <p:nvSpPr>
              <p:cNvPr id="347" name="Freeform 346">
                <a:extLst>
                  <a:ext uri="{FF2B5EF4-FFF2-40B4-BE49-F238E27FC236}">
                    <a16:creationId xmlns:a16="http://schemas.microsoft.com/office/drawing/2014/main" id="{E877944F-E42F-044E-B992-6618BB346F5E}"/>
                  </a:ext>
                </a:extLst>
              </p:cNvPr>
              <p:cNvSpPr/>
              <p:nvPr/>
            </p:nvSpPr>
            <p:spPr>
              <a:xfrm>
                <a:off x="12323831" y="2148289"/>
                <a:ext cx="39763" cy="121445"/>
              </a:xfrm>
              <a:custGeom>
                <a:avLst/>
                <a:gdLst>
                  <a:gd name="connsiteX0" fmla="*/ 39764 w 39763"/>
                  <a:gd name="connsiteY0" fmla="*/ 20105 h 121445"/>
                  <a:gd name="connsiteX1" fmla="*/ 39764 w 39763"/>
                  <a:gd name="connsiteY1" fmla="*/ 101539 h 121445"/>
                  <a:gd name="connsiteX2" fmla="*/ 19882 w 39763"/>
                  <a:gd name="connsiteY2" fmla="*/ 121445 h 121445"/>
                  <a:gd name="connsiteX3" fmla="*/ 19882 w 39763"/>
                  <a:gd name="connsiteY3" fmla="*/ 121445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7" y="121445"/>
                      <a:pt x="19882" y="121445"/>
                    </a:cubicBezTo>
                    <a:lnTo>
                      <a:pt x="19882" y="121445"/>
                    </a:lnTo>
                    <a:cubicBezTo>
                      <a:pt x="9037" y="121445"/>
                      <a:pt x="0" y="112397"/>
                      <a:pt x="0" y="101539"/>
                    </a:cubicBezTo>
                    <a:lnTo>
                      <a:pt x="0" y="20105"/>
                    </a:lnTo>
                    <a:cubicBezTo>
                      <a:pt x="0" y="9247"/>
                      <a:pt x="9037" y="199"/>
                      <a:pt x="19882" y="199"/>
                    </a:cubicBezTo>
                    <a:lnTo>
                      <a:pt x="19882" y="199"/>
                    </a:lnTo>
                    <a:cubicBezTo>
                      <a:pt x="28919" y="-1611"/>
                      <a:pt x="39764" y="9247"/>
                      <a:pt x="39764" y="20105"/>
                    </a:cubicBezTo>
                    <a:close/>
                  </a:path>
                </a:pathLst>
              </a:custGeom>
              <a:grpFill/>
              <a:ln w="18073" cap="flat">
                <a:noFill/>
                <a:prstDash val="solid"/>
                <a:miter/>
              </a:ln>
            </p:spPr>
            <p:txBody>
              <a:bodyPr rtlCol="0" anchor="ctr"/>
              <a:lstStyle/>
              <a:p>
                <a:endParaRPr lang="en-US"/>
              </a:p>
            </p:txBody>
          </p:sp>
          <p:sp>
            <p:nvSpPr>
              <p:cNvPr id="348" name="Freeform 347">
                <a:extLst>
                  <a:ext uri="{FF2B5EF4-FFF2-40B4-BE49-F238E27FC236}">
                    <a16:creationId xmlns:a16="http://schemas.microsoft.com/office/drawing/2014/main" id="{67D9D7B8-EF8D-3743-B44C-BD174B9A2867}"/>
                  </a:ext>
                </a:extLst>
              </p:cNvPr>
              <p:cNvSpPr/>
              <p:nvPr/>
            </p:nvSpPr>
            <p:spPr>
              <a:xfrm>
                <a:off x="12607922" y="2148131"/>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89 w 77752"/>
                  <a:gd name="connsiteY3" fmla="*/ 90839 h 120149"/>
                  <a:gd name="connsiteX4" fmla="*/ 66552 w 77752"/>
                  <a:gd name="connsiteY4" fmla="*/ 117984 h 120149"/>
                  <a:gd name="connsiteX5" fmla="*/ 66552 w 77752"/>
                  <a:gd name="connsiteY5" fmla="*/ 117984 h 120149"/>
                  <a:gd name="connsiteX6" fmla="*/ 39441 w 77752"/>
                  <a:gd name="connsiteY6" fmla="*/ 108936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89" y="90839"/>
                    </a:lnTo>
                    <a:cubicBezTo>
                      <a:pt x="81012" y="99887"/>
                      <a:pt x="75589" y="112555"/>
                      <a:pt x="66552" y="117984"/>
                    </a:cubicBezTo>
                    <a:lnTo>
                      <a:pt x="66552" y="117984"/>
                    </a:lnTo>
                    <a:cubicBezTo>
                      <a:pt x="57515" y="123413"/>
                      <a:pt x="44863" y="117984"/>
                      <a:pt x="39441" y="108936"/>
                    </a:cubicBezTo>
                    <a:lnTo>
                      <a:pt x="3292" y="29311"/>
                    </a:lnTo>
                    <a:cubicBezTo>
                      <a:pt x="-3938" y="18453"/>
                      <a:pt x="1485" y="5785"/>
                      <a:pt x="12329" y="2166"/>
                    </a:cubicBezTo>
                    <a:close/>
                  </a:path>
                </a:pathLst>
              </a:custGeom>
              <a:grpFill/>
              <a:ln w="18073" cap="flat">
                <a:noFill/>
                <a:prstDash val="solid"/>
                <a:miter/>
              </a:ln>
            </p:spPr>
            <p:txBody>
              <a:bodyPr rtlCol="0" anchor="ctr"/>
              <a:lstStyle/>
              <a:p>
                <a:endParaRPr lang="en-US"/>
              </a:p>
            </p:txBody>
          </p:sp>
        </p:grpSp>
        <p:sp>
          <p:nvSpPr>
            <p:cNvPr id="176" name="Freeform 175">
              <a:extLst>
                <a:ext uri="{FF2B5EF4-FFF2-40B4-BE49-F238E27FC236}">
                  <a16:creationId xmlns:a16="http://schemas.microsoft.com/office/drawing/2014/main" id="{A4069020-6962-F34C-8DA3-B0DBB2BBD5C5}"/>
                </a:ext>
              </a:extLst>
            </p:cNvPr>
            <p:cNvSpPr/>
            <p:nvPr userDrawn="1"/>
          </p:nvSpPr>
          <p:spPr>
            <a:xfrm>
              <a:off x="10744718" y="2450343"/>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3 h 120149"/>
                <a:gd name="connsiteX5" fmla="*/ 65752 w 76952"/>
                <a:gd name="connsiteY5" fmla="*/ 117983 h 120149"/>
                <a:gd name="connsiteX6" fmla="*/ 38640 w 76952"/>
                <a:gd name="connsiteY6" fmla="*/ 108935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3"/>
                  </a:cubicBezTo>
                  <a:lnTo>
                    <a:pt x="65752" y="117983"/>
                  </a:lnTo>
                  <a:cubicBezTo>
                    <a:pt x="56715" y="123413"/>
                    <a:pt x="44062" y="117983"/>
                    <a:pt x="38640" y="108935"/>
                  </a:cubicBezTo>
                  <a:lnTo>
                    <a:pt x="2491" y="29311"/>
                  </a:lnTo>
                  <a:cubicBezTo>
                    <a:pt x="-2931" y="18453"/>
                    <a:pt x="684" y="7595"/>
                    <a:pt x="11529" y="2166"/>
                  </a:cubicBezTo>
                  <a:close/>
                </a:path>
              </a:pathLst>
            </a:custGeom>
            <a:solidFill>
              <a:srgbClr val="7EB4B4"/>
            </a:solidFill>
            <a:ln w="18073" cap="flat">
              <a:noFill/>
              <a:prstDash val="solid"/>
              <a:miter/>
            </a:ln>
          </p:spPr>
          <p:txBody>
            <a:bodyPr rtlCol="0" anchor="ctr"/>
            <a:lstStyle/>
            <a:p>
              <a:endParaRPr lang="en-US"/>
            </a:p>
          </p:txBody>
        </p:sp>
        <p:grpSp>
          <p:nvGrpSpPr>
            <p:cNvPr id="177" name="Graphic 2472">
              <a:extLst>
                <a:ext uri="{FF2B5EF4-FFF2-40B4-BE49-F238E27FC236}">
                  <a16:creationId xmlns:a16="http://schemas.microsoft.com/office/drawing/2014/main" id="{7DC2EB63-CC5B-DA47-9443-7A51DFD22FC8}"/>
                </a:ext>
              </a:extLst>
            </p:cNvPr>
            <p:cNvGrpSpPr/>
            <p:nvPr userDrawn="1"/>
          </p:nvGrpSpPr>
          <p:grpSpPr>
            <a:xfrm>
              <a:off x="10744718" y="2754721"/>
              <a:ext cx="76952" cy="423814"/>
              <a:chOff x="10790438" y="2754721"/>
              <a:chExt cx="76952" cy="423814"/>
            </a:xfrm>
            <a:solidFill>
              <a:srgbClr val="7EB4B4"/>
            </a:solidFill>
          </p:grpSpPr>
          <p:sp>
            <p:nvSpPr>
              <p:cNvPr id="343" name="Freeform 342">
                <a:extLst>
                  <a:ext uri="{FF2B5EF4-FFF2-40B4-BE49-F238E27FC236}">
                    <a16:creationId xmlns:a16="http://schemas.microsoft.com/office/drawing/2014/main" id="{AEE2EFC5-7BBC-D147-B335-26E2AEF84964}"/>
                  </a:ext>
                </a:extLst>
              </p:cNvPr>
              <p:cNvSpPr/>
              <p:nvPr/>
            </p:nvSpPr>
            <p:spPr>
              <a:xfrm>
                <a:off x="10809196" y="2754721"/>
                <a:ext cx="39763" cy="121246"/>
              </a:xfrm>
              <a:custGeom>
                <a:avLst/>
                <a:gdLst>
                  <a:gd name="connsiteX0" fmla="*/ 39763 w 39763"/>
                  <a:gd name="connsiteY0" fmla="*/ 19906 h 121246"/>
                  <a:gd name="connsiteX1" fmla="*/ 39763 w 39763"/>
                  <a:gd name="connsiteY1" fmla="*/ 101341 h 121246"/>
                  <a:gd name="connsiteX2" fmla="*/ 19882 w 39763"/>
                  <a:gd name="connsiteY2" fmla="*/ 121246 h 121246"/>
                  <a:gd name="connsiteX3" fmla="*/ 19882 w 39763"/>
                  <a:gd name="connsiteY3" fmla="*/ 121246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3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3" y="19906"/>
                    </a:moveTo>
                    <a:lnTo>
                      <a:pt x="39763" y="101341"/>
                    </a:lnTo>
                    <a:cubicBezTo>
                      <a:pt x="39763" y="112198"/>
                      <a:pt x="30726" y="121246"/>
                      <a:pt x="19882" y="121246"/>
                    </a:cubicBezTo>
                    <a:lnTo>
                      <a:pt x="19882" y="121246"/>
                    </a:lnTo>
                    <a:cubicBezTo>
                      <a:pt x="9037" y="121246"/>
                      <a:pt x="0" y="112198"/>
                      <a:pt x="0" y="101341"/>
                    </a:cubicBezTo>
                    <a:lnTo>
                      <a:pt x="0" y="19906"/>
                    </a:lnTo>
                    <a:cubicBezTo>
                      <a:pt x="0" y="9048"/>
                      <a:pt x="9037" y="0"/>
                      <a:pt x="19882" y="0"/>
                    </a:cubicBezTo>
                    <a:lnTo>
                      <a:pt x="19882" y="0"/>
                    </a:lnTo>
                    <a:cubicBezTo>
                      <a:pt x="28919" y="0"/>
                      <a:pt x="39763" y="9048"/>
                      <a:pt x="39763" y="19906"/>
                    </a:cubicBezTo>
                    <a:close/>
                  </a:path>
                </a:pathLst>
              </a:custGeom>
              <a:grpFill/>
              <a:ln w="18073" cap="flat">
                <a:noFill/>
                <a:prstDash val="solid"/>
                <a:miter/>
              </a:ln>
            </p:spPr>
            <p:txBody>
              <a:bodyPr rtlCol="0" anchor="ctr"/>
              <a:lstStyle/>
              <a:p>
                <a:endParaRPr lang="en-US"/>
              </a:p>
            </p:txBody>
          </p:sp>
          <p:sp>
            <p:nvSpPr>
              <p:cNvPr id="344" name="Freeform 343">
                <a:extLst>
                  <a:ext uri="{FF2B5EF4-FFF2-40B4-BE49-F238E27FC236}">
                    <a16:creationId xmlns:a16="http://schemas.microsoft.com/office/drawing/2014/main" id="{ECC94C8C-BAC4-D140-9BC6-EEB44C530A02}"/>
                  </a:ext>
                </a:extLst>
              </p:cNvPr>
              <p:cNvSpPr/>
              <p:nvPr/>
            </p:nvSpPr>
            <p:spPr>
              <a:xfrm>
                <a:off x="10790438" y="3058386"/>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3 h 120149"/>
                  <a:gd name="connsiteX5" fmla="*/ 65752 w 76952"/>
                  <a:gd name="connsiteY5" fmla="*/ 117983 h 120149"/>
                  <a:gd name="connsiteX6" fmla="*/ 38640 w 76952"/>
                  <a:gd name="connsiteY6" fmla="*/ 108935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3"/>
                    </a:cubicBezTo>
                    <a:lnTo>
                      <a:pt x="65752" y="117983"/>
                    </a:lnTo>
                    <a:cubicBezTo>
                      <a:pt x="56715" y="123413"/>
                      <a:pt x="44062" y="117983"/>
                      <a:pt x="38640" y="108935"/>
                    </a:cubicBezTo>
                    <a:lnTo>
                      <a:pt x="2491" y="29311"/>
                    </a:lnTo>
                    <a:cubicBezTo>
                      <a:pt x="-2931" y="16643"/>
                      <a:pt x="684" y="5785"/>
                      <a:pt x="11529" y="2166"/>
                    </a:cubicBezTo>
                    <a:close/>
                  </a:path>
                </a:pathLst>
              </a:custGeom>
              <a:grpFill/>
              <a:ln w="18073" cap="flat">
                <a:noFill/>
                <a:prstDash val="solid"/>
                <a:miter/>
              </a:ln>
            </p:spPr>
            <p:txBody>
              <a:bodyPr rtlCol="0" anchor="ctr"/>
              <a:lstStyle/>
              <a:p>
                <a:endParaRPr lang="en-US"/>
              </a:p>
            </p:txBody>
          </p:sp>
        </p:grpSp>
        <p:sp>
          <p:nvSpPr>
            <p:cNvPr id="178" name="Freeform 177">
              <a:extLst>
                <a:ext uri="{FF2B5EF4-FFF2-40B4-BE49-F238E27FC236}">
                  <a16:creationId xmlns:a16="http://schemas.microsoft.com/office/drawing/2014/main" id="{F29F7B12-A843-934D-ABFA-A7E5114D3889}"/>
                </a:ext>
              </a:extLst>
            </p:cNvPr>
            <p:cNvSpPr/>
            <p:nvPr userDrawn="1"/>
          </p:nvSpPr>
          <p:spPr>
            <a:xfrm>
              <a:off x="11065318" y="2450699"/>
              <a:ext cx="39763" cy="121246"/>
            </a:xfrm>
            <a:custGeom>
              <a:avLst/>
              <a:gdLst>
                <a:gd name="connsiteX0" fmla="*/ 39764 w 39763"/>
                <a:gd name="connsiteY0" fmla="*/ 19906 h 121246"/>
                <a:gd name="connsiteX1" fmla="*/ 39764 w 39763"/>
                <a:gd name="connsiteY1" fmla="*/ 101341 h 121246"/>
                <a:gd name="connsiteX2" fmla="*/ 19882 w 39763"/>
                <a:gd name="connsiteY2" fmla="*/ 121247 h 121246"/>
                <a:gd name="connsiteX3" fmla="*/ 19882 w 39763"/>
                <a:gd name="connsiteY3" fmla="*/ 121247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9"/>
                    <a:pt x="30727" y="121247"/>
                    <a:pt x="19882" y="121247"/>
                  </a:cubicBezTo>
                  <a:lnTo>
                    <a:pt x="19882" y="121247"/>
                  </a:lnTo>
                  <a:cubicBezTo>
                    <a:pt x="9037" y="121247"/>
                    <a:pt x="0" y="112199"/>
                    <a:pt x="0" y="101341"/>
                  </a:cubicBezTo>
                  <a:lnTo>
                    <a:pt x="0" y="19906"/>
                  </a:lnTo>
                  <a:cubicBezTo>
                    <a:pt x="0" y="9048"/>
                    <a:pt x="9037" y="0"/>
                    <a:pt x="19882" y="0"/>
                  </a:cubicBezTo>
                  <a:lnTo>
                    <a:pt x="19882" y="0"/>
                  </a:lnTo>
                  <a:cubicBezTo>
                    <a:pt x="30727" y="0"/>
                    <a:pt x="39764" y="9048"/>
                    <a:pt x="39764" y="19906"/>
                  </a:cubicBezTo>
                  <a:close/>
                </a:path>
              </a:pathLst>
            </a:custGeom>
            <a:solidFill>
              <a:srgbClr val="7EB4B4"/>
            </a:solidFill>
            <a:ln w="18073" cap="flat">
              <a:noFill/>
              <a:prstDash val="solid"/>
              <a:miter/>
            </a:ln>
          </p:spPr>
          <p:txBody>
            <a:bodyPr rtlCol="0" anchor="ctr"/>
            <a:lstStyle/>
            <a:p>
              <a:endParaRPr lang="en-US"/>
            </a:p>
          </p:txBody>
        </p:sp>
        <p:grpSp>
          <p:nvGrpSpPr>
            <p:cNvPr id="179" name="Graphic 2472">
              <a:extLst>
                <a:ext uri="{FF2B5EF4-FFF2-40B4-BE49-F238E27FC236}">
                  <a16:creationId xmlns:a16="http://schemas.microsoft.com/office/drawing/2014/main" id="{C756611A-6986-8745-8B60-20B617ABCD75}"/>
                </a:ext>
              </a:extLst>
            </p:cNvPr>
            <p:cNvGrpSpPr/>
            <p:nvPr userDrawn="1"/>
          </p:nvGrpSpPr>
          <p:grpSpPr>
            <a:xfrm>
              <a:off x="11350210" y="2450343"/>
              <a:ext cx="380602" cy="120149"/>
              <a:chOff x="11395930" y="2450343"/>
              <a:chExt cx="380602" cy="120149"/>
            </a:xfrm>
            <a:solidFill>
              <a:srgbClr val="7EB4B4"/>
            </a:solidFill>
          </p:grpSpPr>
          <p:sp>
            <p:nvSpPr>
              <p:cNvPr id="341" name="Freeform 340">
                <a:extLst>
                  <a:ext uri="{FF2B5EF4-FFF2-40B4-BE49-F238E27FC236}">
                    <a16:creationId xmlns:a16="http://schemas.microsoft.com/office/drawing/2014/main" id="{5338121A-346D-0445-9823-B51D208E3E11}"/>
                  </a:ext>
                </a:extLst>
              </p:cNvPr>
              <p:cNvSpPr/>
              <p:nvPr/>
            </p:nvSpPr>
            <p:spPr>
              <a:xfrm>
                <a:off x="11395930" y="2450343"/>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3 h 120149"/>
                  <a:gd name="connsiteX5" fmla="*/ 65752 w 76952"/>
                  <a:gd name="connsiteY5" fmla="*/ 117983 h 120149"/>
                  <a:gd name="connsiteX6" fmla="*/ 38640 w 76952"/>
                  <a:gd name="connsiteY6" fmla="*/ 108935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3"/>
                    </a:cubicBezTo>
                    <a:lnTo>
                      <a:pt x="65752" y="117983"/>
                    </a:lnTo>
                    <a:cubicBezTo>
                      <a:pt x="56715" y="123413"/>
                      <a:pt x="44062" y="117983"/>
                      <a:pt x="38640" y="108935"/>
                    </a:cubicBezTo>
                    <a:lnTo>
                      <a:pt x="2491" y="29311"/>
                    </a:lnTo>
                    <a:cubicBezTo>
                      <a:pt x="-2931" y="18453"/>
                      <a:pt x="684" y="7595"/>
                      <a:pt x="11529" y="2166"/>
                    </a:cubicBezTo>
                    <a:close/>
                  </a:path>
                </a:pathLst>
              </a:custGeom>
              <a:grpFill/>
              <a:ln w="18073" cap="flat">
                <a:noFill/>
                <a:prstDash val="solid"/>
                <a:miter/>
              </a:ln>
            </p:spPr>
            <p:txBody>
              <a:bodyPr rtlCol="0" anchor="ctr"/>
              <a:lstStyle/>
              <a:p>
                <a:endParaRPr lang="en-US"/>
              </a:p>
            </p:txBody>
          </p:sp>
          <p:sp>
            <p:nvSpPr>
              <p:cNvPr id="342" name="Freeform 341">
                <a:extLst>
                  <a:ext uri="{FF2B5EF4-FFF2-40B4-BE49-F238E27FC236}">
                    <a16:creationId xmlns:a16="http://schemas.microsoft.com/office/drawing/2014/main" id="{AA83738D-55F8-FE4E-93FF-E9EA97B5A50A}"/>
                  </a:ext>
                </a:extLst>
              </p:cNvPr>
              <p:cNvSpPr/>
              <p:nvPr/>
            </p:nvSpPr>
            <p:spPr>
              <a:xfrm>
                <a:off x="11698779" y="2450343"/>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3 h 120149"/>
                  <a:gd name="connsiteX5" fmla="*/ 66552 w 77752"/>
                  <a:gd name="connsiteY5" fmla="*/ 117983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grpFill/>
              <a:ln w="18073" cap="flat">
                <a:noFill/>
                <a:prstDash val="solid"/>
                <a:miter/>
              </a:ln>
            </p:spPr>
            <p:txBody>
              <a:bodyPr rtlCol="0" anchor="ctr"/>
              <a:lstStyle/>
              <a:p>
                <a:endParaRPr lang="en-US"/>
              </a:p>
            </p:txBody>
          </p:sp>
        </p:grpSp>
        <p:grpSp>
          <p:nvGrpSpPr>
            <p:cNvPr id="180" name="Graphic 2472">
              <a:extLst>
                <a:ext uri="{FF2B5EF4-FFF2-40B4-BE49-F238E27FC236}">
                  <a16:creationId xmlns:a16="http://schemas.microsoft.com/office/drawing/2014/main" id="{A1A70BA1-7EDC-584D-A48D-DCA55F794A76}"/>
                </a:ext>
              </a:extLst>
            </p:cNvPr>
            <p:cNvGrpSpPr/>
            <p:nvPr userDrawn="1"/>
          </p:nvGrpSpPr>
          <p:grpSpPr>
            <a:xfrm>
              <a:off x="11047567" y="2754364"/>
              <a:ext cx="379595" cy="120149"/>
              <a:chOff x="11093287" y="2754364"/>
              <a:chExt cx="379595" cy="120149"/>
            </a:xfrm>
            <a:solidFill>
              <a:srgbClr val="7EB4B4"/>
            </a:solidFill>
          </p:grpSpPr>
          <p:sp>
            <p:nvSpPr>
              <p:cNvPr id="339" name="Freeform 338">
                <a:extLst>
                  <a:ext uri="{FF2B5EF4-FFF2-40B4-BE49-F238E27FC236}">
                    <a16:creationId xmlns:a16="http://schemas.microsoft.com/office/drawing/2014/main" id="{FF84AECB-7162-FF4D-9079-866953E2EE48}"/>
                  </a:ext>
                </a:extLst>
              </p:cNvPr>
              <p:cNvSpPr/>
              <p:nvPr/>
            </p:nvSpPr>
            <p:spPr>
              <a:xfrm>
                <a:off x="11093287" y="2754364"/>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90" y="90839"/>
                    </a:lnTo>
                    <a:cubicBezTo>
                      <a:pt x="81012" y="99887"/>
                      <a:pt x="75590" y="112554"/>
                      <a:pt x="66552" y="117984"/>
                    </a:cubicBezTo>
                    <a:lnTo>
                      <a:pt x="66552" y="117984"/>
                    </a:lnTo>
                    <a:cubicBezTo>
                      <a:pt x="57515" y="123412"/>
                      <a:pt x="44863" y="117984"/>
                      <a:pt x="39441" y="108935"/>
                    </a:cubicBezTo>
                    <a:lnTo>
                      <a:pt x="3292" y="29311"/>
                    </a:lnTo>
                    <a:cubicBezTo>
                      <a:pt x="-3938" y="18453"/>
                      <a:pt x="1484" y="7595"/>
                      <a:pt x="12329" y="2166"/>
                    </a:cubicBezTo>
                    <a:close/>
                  </a:path>
                </a:pathLst>
              </a:custGeom>
              <a:grpFill/>
              <a:ln w="18073" cap="flat">
                <a:noFill/>
                <a:prstDash val="solid"/>
                <a:miter/>
              </a:ln>
            </p:spPr>
            <p:txBody>
              <a:bodyPr rtlCol="0" anchor="ctr"/>
              <a:lstStyle/>
              <a:p>
                <a:endParaRPr lang="en-US"/>
              </a:p>
            </p:txBody>
          </p:sp>
          <p:sp>
            <p:nvSpPr>
              <p:cNvPr id="340" name="Freeform 339">
                <a:extLst>
                  <a:ext uri="{FF2B5EF4-FFF2-40B4-BE49-F238E27FC236}">
                    <a16:creationId xmlns:a16="http://schemas.microsoft.com/office/drawing/2014/main" id="{5ED08264-B870-CF41-B2E6-B5A9FFF2DF1F}"/>
                  </a:ext>
                </a:extLst>
              </p:cNvPr>
              <p:cNvSpPr/>
              <p:nvPr/>
            </p:nvSpPr>
            <p:spPr>
              <a:xfrm>
                <a:off x="11395930" y="2754364"/>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4"/>
                      <a:pt x="65752" y="117984"/>
                    </a:cubicBezTo>
                    <a:lnTo>
                      <a:pt x="65752" y="117984"/>
                    </a:lnTo>
                    <a:cubicBezTo>
                      <a:pt x="56715" y="123412"/>
                      <a:pt x="44062" y="117984"/>
                      <a:pt x="38640" y="108935"/>
                    </a:cubicBezTo>
                    <a:lnTo>
                      <a:pt x="2491" y="29311"/>
                    </a:lnTo>
                    <a:cubicBezTo>
                      <a:pt x="-2931" y="18453"/>
                      <a:pt x="684" y="7595"/>
                      <a:pt x="11529" y="2166"/>
                    </a:cubicBezTo>
                    <a:close/>
                  </a:path>
                </a:pathLst>
              </a:custGeom>
              <a:grpFill/>
              <a:ln w="18073" cap="flat">
                <a:noFill/>
                <a:prstDash val="solid"/>
                <a:miter/>
              </a:ln>
            </p:spPr>
            <p:txBody>
              <a:bodyPr rtlCol="0" anchor="ctr"/>
              <a:lstStyle/>
              <a:p>
                <a:endParaRPr lang="en-US"/>
              </a:p>
            </p:txBody>
          </p:sp>
        </p:grpSp>
        <p:grpSp>
          <p:nvGrpSpPr>
            <p:cNvPr id="181" name="Graphic 2472">
              <a:extLst>
                <a:ext uri="{FF2B5EF4-FFF2-40B4-BE49-F238E27FC236}">
                  <a16:creationId xmlns:a16="http://schemas.microsoft.com/office/drawing/2014/main" id="{5836C5F7-F59E-1A41-AEB7-A3FA0A7DFE5D}"/>
                </a:ext>
              </a:extLst>
            </p:cNvPr>
            <p:cNvGrpSpPr/>
            <p:nvPr userDrawn="1"/>
          </p:nvGrpSpPr>
          <p:grpSpPr>
            <a:xfrm>
              <a:off x="11047567" y="2754721"/>
              <a:ext cx="683245" cy="425267"/>
              <a:chOff x="11093287" y="2754721"/>
              <a:chExt cx="683245" cy="425267"/>
            </a:xfrm>
            <a:solidFill>
              <a:srgbClr val="7EB4B4"/>
            </a:solidFill>
          </p:grpSpPr>
          <p:sp>
            <p:nvSpPr>
              <p:cNvPr id="335" name="Freeform 334">
                <a:extLst>
                  <a:ext uri="{FF2B5EF4-FFF2-40B4-BE49-F238E27FC236}">
                    <a16:creationId xmlns:a16="http://schemas.microsoft.com/office/drawing/2014/main" id="{3602C523-454F-0149-92E5-812608BFCD53}"/>
                  </a:ext>
                </a:extLst>
              </p:cNvPr>
              <p:cNvSpPr/>
              <p:nvPr/>
            </p:nvSpPr>
            <p:spPr>
              <a:xfrm>
                <a:off x="11093287" y="3058386"/>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3 h 120149"/>
                  <a:gd name="connsiteX5" fmla="*/ 66552 w 77752"/>
                  <a:gd name="connsiteY5" fmla="*/ 117983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6643"/>
                      <a:pt x="1484" y="5785"/>
                      <a:pt x="12329" y="2166"/>
                    </a:cubicBezTo>
                    <a:close/>
                  </a:path>
                </a:pathLst>
              </a:custGeom>
              <a:grpFill/>
              <a:ln w="18073" cap="flat">
                <a:noFill/>
                <a:prstDash val="solid"/>
                <a:miter/>
              </a:ln>
            </p:spPr>
            <p:txBody>
              <a:bodyPr rtlCol="0" anchor="ctr"/>
              <a:lstStyle/>
              <a:p>
                <a:endParaRPr lang="en-US"/>
              </a:p>
            </p:txBody>
          </p:sp>
          <p:sp>
            <p:nvSpPr>
              <p:cNvPr id="336" name="Freeform 335">
                <a:extLst>
                  <a:ext uri="{FF2B5EF4-FFF2-40B4-BE49-F238E27FC236}">
                    <a16:creationId xmlns:a16="http://schemas.microsoft.com/office/drawing/2014/main" id="{39559C5F-3E22-D74F-A66B-D63073BC5CAF}"/>
                  </a:ext>
                </a:extLst>
              </p:cNvPr>
              <p:cNvSpPr/>
              <p:nvPr/>
            </p:nvSpPr>
            <p:spPr>
              <a:xfrm>
                <a:off x="11718338" y="2754721"/>
                <a:ext cx="39763" cy="121246"/>
              </a:xfrm>
              <a:custGeom>
                <a:avLst/>
                <a:gdLst>
                  <a:gd name="connsiteX0" fmla="*/ 39764 w 39763"/>
                  <a:gd name="connsiteY0" fmla="*/ 19906 h 121246"/>
                  <a:gd name="connsiteX1" fmla="*/ 39764 w 39763"/>
                  <a:gd name="connsiteY1" fmla="*/ 101341 h 121246"/>
                  <a:gd name="connsiteX2" fmla="*/ 19882 w 39763"/>
                  <a:gd name="connsiteY2" fmla="*/ 121246 h 121246"/>
                  <a:gd name="connsiteX3" fmla="*/ 19882 w 39763"/>
                  <a:gd name="connsiteY3" fmla="*/ 121246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8"/>
                      <a:pt x="30727" y="121246"/>
                      <a:pt x="19882" y="121246"/>
                    </a:cubicBezTo>
                    <a:lnTo>
                      <a:pt x="19882" y="121246"/>
                    </a:lnTo>
                    <a:cubicBezTo>
                      <a:pt x="9037" y="121246"/>
                      <a:pt x="0" y="112198"/>
                      <a:pt x="0" y="101341"/>
                    </a:cubicBezTo>
                    <a:lnTo>
                      <a:pt x="0" y="19906"/>
                    </a:lnTo>
                    <a:cubicBezTo>
                      <a:pt x="0" y="9048"/>
                      <a:pt x="9037" y="0"/>
                      <a:pt x="19882" y="0"/>
                    </a:cubicBezTo>
                    <a:lnTo>
                      <a:pt x="19882" y="0"/>
                    </a:lnTo>
                    <a:cubicBezTo>
                      <a:pt x="28919" y="0"/>
                      <a:pt x="39764" y="9048"/>
                      <a:pt x="39764" y="19906"/>
                    </a:cubicBezTo>
                    <a:close/>
                  </a:path>
                </a:pathLst>
              </a:custGeom>
              <a:grpFill/>
              <a:ln w="18073" cap="flat">
                <a:noFill/>
                <a:prstDash val="solid"/>
                <a:miter/>
              </a:ln>
            </p:spPr>
            <p:txBody>
              <a:bodyPr rtlCol="0" anchor="ctr"/>
              <a:lstStyle/>
              <a:p>
                <a:endParaRPr lang="en-US"/>
              </a:p>
            </p:txBody>
          </p:sp>
          <p:sp>
            <p:nvSpPr>
              <p:cNvPr id="337" name="Freeform 336">
                <a:extLst>
                  <a:ext uri="{FF2B5EF4-FFF2-40B4-BE49-F238E27FC236}">
                    <a16:creationId xmlns:a16="http://schemas.microsoft.com/office/drawing/2014/main" id="{A89DB313-4754-394B-A5F8-5788CBB94BAE}"/>
                  </a:ext>
                </a:extLst>
              </p:cNvPr>
              <p:cNvSpPr/>
              <p:nvPr/>
            </p:nvSpPr>
            <p:spPr>
              <a:xfrm>
                <a:off x="11414688" y="3058543"/>
                <a:ext cx="39763" cy="121445"/>
              </a:xfrm>
              <a:custGeom>
                <a:avLst/>
                <a:gdLst>
                  <a:gd name="connsiteX0" fmla="*/ 39763 w 39763"/>
                  <a:gd name="connsiteY0" fmla="*/ 20105 h 121445"/>
                  <a:gd name="connsiteX1" fmla="*/ 39763 w 39763"/>
                  <a:gd name="connsiteY1" fmla="*/ 101539 h 121445"/>
                  <a:gd name="connsiteX2" fmla="*/ 19882 w 39763"/>
                  <a:gd name="connsiteY2" fmla="*/ 121446 h 121445"/>
                  <a:gd name="connsiteX3" fmla="*/ 19882 w 39763"/>
                  <a:gd name="connsiteY3" fmla="*/ 121446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3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3" y="20105"/>
                    </a:moveTo>
                    <a:lnTo>
                      <a:pt x="39763" y="101539"/>
                    </a:lnTo>
                    <a:cubicBezTo>
                      <a:pt x="39763" y="112397"/>
                      <a:pt x="30726" y="121446"/>
                      <a:pt x="19882" y="121446"/>
                    </a:cubicBezTo>
                    <a:lnTo>
                      <a:pt x="19882" y="121446"/>
                    </a:lnTo>
                    <a:cubicBezTo>
                      <a:pt x="9037" y="121446"/>
                      <a:pt x="0" y="112397"/>
                      <a:pt x="0" y="101539"/>
                    </a:cubicBezTo>
                    <a:lnTo>
                      <a:pt x="0" y="20105"/>
                    </a:lnTo>
                    <a:cubicBezTo>
                      <a:pt x="0" y="9247"/>
                      <a:pt x="9037" y="199"/>
                      <a:pt x="19882" y="199"/>
                    </a:cubicBezTo>
                    <a:lnTo>
                      <a:pt x="19882" y="199"/>
                    </a:lnTo>
                    <a:cubicBezTo>
                      <a:pt x="30726" y="-1611"/>
                      <a:pt x="39763" y="9247"/>
                      <a:pt x="39763" y="20105"/>
                    </a:cubicBezTo>
                    <a:close/>
                  </a:path>
                </a:pathLst>
              </a:custGeom>
              <a:grpFill/>
              <a:ln w="18073" cap="flat">
                <a:noFill/>
                <a:prstDash val="solid"/>
                <a:miter/>
              </a:ln>
            </p:spPr>
            <p:txBody>
              <a:bodyPr rtlCol="0" anchor="ctr"/>
              <a:lstStyle/>
              <a:p>
                <a:endParaRPr lang="en-US"/>
              </a:p>
            </p:txBody>
          </p:sp>
          <p:sp>
            <p:nvSpPr>
              <p:cNvPr id="338" name="Freeform 337">
                <a:extLst>
                  <a:ext uri="{FF2B5EF4-FFF2-40B4-BE49-F238E27FC236}">
                    <a16:creationId xmlns:a16="http://schemas.microsoft.com/office/drawing/2014/main" id="{3E406E16-ECC0-BD41-9B74-BFD0001497F9}"/>
                  </a:ext>
                </a:extLst>
              </p:cNvPr>
              <p:cNvSpPr/>
              <p:nvPr/>
            </p:nvSpPr>
            <p:spPr>
              <a:xfrm>
                <a:off x="11698779" y="3058386"/>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3 h 120149"/>
                  <a:gd name="connsiteX5" fmla="*/ 66552 w 77752"/>
                  <a:gd name="connsiteY5" fmla="*/ 117983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6643"/>
                      <a:pt x="1484" y="5785"/>
                      <a:pt x="12329" y="2166"/>
                    </a:cubicBezTo>
                    <a:close/>
                  </a:path>
                </a:pathLst>
              </a:custGeom>
              <a:grpFill/>
              <a:ln w="18073" cap="flat">
                <a:noFill/>
                <a:prstDash val="solid"/>
                <a:miter/>
              </a:ln>
            </p:spPr>
            <p:txBody>
              <a:bodyPr rtlCol="0" anchor="ctr"/>
              <a:lstStyle/>
              <a:p>
                <a:endParaRPr lang="en-US"/>
              </a:p>
            </p:txBody>
          </p:sp>
        </p:grpSp>
        <p:sp>
          <p:nvSpPr>
            <p:cNvPr id="182" name="Freeform 181">
              <a:extLst>
                <a:ext uri="{FF2B5EF4-FFF2-40B4-BE49-F238E27FC236}">
                  <a16:creationId xmlns:a16="http://schemas.microsoft.com/office/drawing/2014/main" id="{66671D43-8079-914C-8BB6-56DA82EA5B9A}"/>
                </a:ext>
              </a:extLst>
            </p:cNvPr>
            <p:cNvSpPr/>
            <p:nvPr userDrawn="1"/>
          </p:nvSpPr>
          <p:spPr>
            <a:xfrm>
              <a:off x="11974461" y="2450699"/>
              <a:ext cx="39763" cy="121246"/>
            </a:xfrm>
            <a:custGeom>
              <a:avLst/>
              <a:gdLst>
                <a:gd name="connsiteX0" fmla="*/ 39763 w 39763"/>
                <a:gd name="connsiteY0" fmla="*/ 19906 h 121246"/>
                <a:gd name="connsiteX1" fmla="*/ 39763 w 39763"/>
                <a:gd name="connsiteY1" fmla="*/ 101341 h 121246"/>
                <a:gd name="connsiteX2" fmla="*/ 19882 w 39763"/>
                <a:gd name="connsiteY2" fmla="*/ 121247 h 121246"/>
                <a:gd name="connsiteX3" fmla="*/ 19882 w 39763"/>
                <a:gd name="connsiteY3" fmla="*/ 121247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3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3" y="19906"/>
                  </a:moveTo>
                  <a:lnTo>
                    <a:pt x="39763" y="101341"/>
                  </a:lnTo>
                  <a:cubicBezTo>
                    <a:pt x="39763" y="112199"/>
                    <a:pt x="30726" y="121247"/>
                    <a:pt x="19882" y="121247"/>
                  </a:cubicBezTo>
                  <a:lnTo>
                    <a:pt x="19882" y="121247"/>
                  </a:lnTo>
                  <a:cubicBezTo>
                    <a:pt x="9037" y="121247"/>
                    <a:pt x="0" y="112199"/>
                    <a:pt x="0" y="101341"/>
                  </a:cubicBezTo>
                  <a:lnTo>
                    <a:pt x="0" y="19906"/>
                  </a:lnTo>
                  <a:cubicBezTo>
                    <a:pt x="0" y="9048"/>
                    <a:pt x="9037" y="0"/>
                    <a:pt x="19882" y="0"/>
                  </a:cubicBezTo>
                  <a:lnTo>
                    <a:pt x="19882" y="0"/>
                  </a:lnTo>
                  <a:cubicBezTo>
                    <a:pt x="30726" y="0"/>
                    <a:pt x="39763" y="9048"/>
                    <a:pt x="39763" y="19906"/>
                  </a:cubicBezTo>
                  <a:close/>
                </a:path>
              </a:pathLst>
            </a:custGeom>
            <a:solidFill>
              <a:srgbClr val="7EB4B4"/>
            </a:solidFill>
            <a:ln w="18073" cap="flat">
              <a:noFill/>
              <a:prstDash val="solid"/>
              <a:miter/>
            </a:ln>
          </p:spPr>
          <p:txBody>
            <a:bodyPr rtlCol="0" anchor="ctr"/>
            <a:lstStyle/>
            <a:p>
              <a:endParaRPr lang="en-US"/>
            </a:p>
          </p:txBody>
        </p:sp>
        <p:grpSp>
          <p:nvGrpSpPr>
            <p:cNvPr id="183" name="Graphic 2472">
              <a:extLst>
                <a:ext uri="{FF2B5EF4-FFF2-40B4-BE49-F238E27FC236}">
                  <a16:creationId xmlns:a16="http://schemas.microsoft.com/office/drawing/2014/main" id="{D18C4D34-7A8B-B241-B5CF-CA0B0D9489D3}"/>
                </a:ext>
              </a:extLst>
            </p:cNvPr>
            <p:cNvGrpSpPr/>
            <p:nvPr userDrawn="1"/>
          </p:nvGrpSpPr>
          <p:grpSpPr>
            <a:xfrm>
              <a:off x="12259353" y="2450343"/>
              <a:ext cx="380602" cy="120149"/>
              <a:chOff x="12305073" y="2450343"/>
              <a:chExt cx="380602" cy="120149"/>
            </a:xfrm>
            <a:solidFill>
              <a:srgbClr val="7EB4B4"/>
            </a:solidFill>
          </p:grpSpPr>
          <p:sp>
            <p:nvSpPr>
              <p:cNvPr id="333" name="Freeform 332">
                <a:extLst>
                  <a:ext uri="{FF2B5EF4-FFF2-40B4-BE49-F238E27FC236}">
                    <a16:creationId xmlns:a16="http://schemas.microsoft.com/office/drawing/2014/main" id="{30FB4651-C633-934C-AE28-495D6DE62C22}"/>
                  </a:ext>
                </a:extLst>
              </p:cNvPr>
              <p:cNvSpPr/>
              <p:nvPr/>
            </p:nvSpPr>
            <p:spPr>
              <a:xfrm>
                <a:off x="12305073" y="2450343"/>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3 h 120149"/>
                  <a:gd name="connsiteX5" fmla="*/ 65752 w 76952"/>
                  <a:gd name="connsiteY5" fmla="*/ 117983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3"/>
                    </a:cubicBezTo>
                    <a:lnTo>
                      <a:pt x="65752" y="117983"/>
                    </a:lnTo>
                    <a:cubicBezTo>
                      <a:pt x="56714" y="123413"/>
                      <a:pt x="44062" y="117983"/>
                      <a:pt x="38640" y="108935"/>
                    </a:cubicBezTo>
                    <a:lnTo>
                      <a:pt x="2491" y="29311"/>
                    </a:lnTo>
                    <a:cubicBezTo>
                      <a:pt x="-2931" y="18453"/>
                      <a:pt x="684" y="7595"/>
                      <a:pt x="11528" y="2166"/>
                    </a:cubicBezTo>
                    <a:close/>
                  </a:path>
                </a:pathLst>
              </a:custGeom>
              <a:grpFill/>
              <a:ln w="18073" cap="flat">
                <a:noFill/>
                <a:prstDash val="solid"/>
                <a:miter/>
              </a:ln>
            </p:spPr>
            <p:txBody>
              <a:bodyPr rtlCol="0" anchor="ctr"/>
              <a:lstStyle/>
              <a:p>
                <a:endParaRPr lang="en-US"/>
              </a:p>
            </p:txBody>
          </p:sp>
          <p:sp>
            <p:nvSpPr>
              <p:cNvPr id="334" name="Freeform 333">
                <a:extLst>
                  <a:ext uri="{FF2B5EF4-FFF2-40B4-BE49-F238E27FC236}">
                    <a16:creationId xmlns:a16="http://schemas.microsoft.com/office/drawing/2014/main" id="{984362FC-DDBC-5A4E-A286-3BA2674B52F9}"/>
                  </a:ext>
                </a:extLst>
              </p:cNvPr>
              <p:cNvSpPr/>
              <p:nvPr/>
            </p:nvSpPr>
            <p:spPr>
              <a:xfrm>
                <a:off x="12607922" y="2450343"/>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89 w 77752"/>
                  <a:gd name="connsiteY3" fmla="*/ 90839 h 120149"/>
                  <a:gd name="connsiteX4" fmla="*/ 66552 w 77752"/>
                  <a:gd name="connsiteY4" fmla="*/ 117983 h 120149"/>
                  <a:gd name="connsiteX5" fmla="*/ 66552 w 77752"/>
                  <a:gd name="connsiteY5" fmla="*/ 117983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89" y="90839"/>
                    </a:lnTo>
                    <a:cubicBezTo>
                      <a:pt x="81012" y="99887"/>
                      <a:pt x="75589" y="112555"/>
                      <a:pt x="66552" y="117983"/>
                    </a:cubicBezTo>
                    <a:lnTo>
                      <a:pt x="66552" y="117983"/>
                    </a:lnTo>
                    <a:cubicBezTo>
                      <a:pt x="57515" y="123413"/>
                      <a:pt x="44863" y="117983"/>
                      <a:pt x="39441" y="108935"/>
                    </a:cubicBezTo>
                    <a:lnTo>
                      <a:pt x="3292" y="29311"/>
                    </a:lnTo>
                    <a:cubicBezTo>
                      <a:pt x="-3938" y="18453"/>
                      <a:pt x="1485" y="7595"/>
                      <a:pt x="12329" y="2166"/>
                    </a:cubicBezTo>
                    <a:close/>
                  </a:path>
                </a:pathLst>
              </a:custGeom>
              <a:grpFill/>
              <a:ln w="18073" cap="flat">
                <a:noFill/>
                <a:prstDash val="solid"/>
                <a:miter/>
              </a:ln>
            </p:spPr>
            <p:txBody>
              <a:bodyPr rtlCol="0" anchor="ctr"/>
              <a:lstStyle/>
              <a:p>
                <a:endParaRPr lang="en-US"/>
              </a:p>
            </p:txBody>
          </p:sp>
        </p:grpSp>
        <p:grpSp>
          <p:nvGrpSpPr>
            <p:cNvPr id="184" name="Graphic 2472">
              <a:extLst>
                <a:ext uri="{FF2B5EF4-FFF2-40B4-BE49-F238E27FC236}">
                  <a16:creationId xmlns:a16="http://schemas.microsoft.com/office/drawing/2014/main" id="{922B407D-CF77-444A-BF6F-BDBE7ADBD4C5}"/>
                </a:ext>
              </a:extLst>
            </p:cNvPr>
            <p:cNvGrpSpPr/>
            <p:nvPr userDrawn="1"/>
          </p:nvGrpSpPr>
          <p:grpSpPr>
            <a:xfrm>
              <a:off x="11956709" y="2754364"/>
              <a:ext cx="379595" cy="120149"/>
              <a:chOff x="12002429" y="2754364"/>
              <a:chExt cx="379595" cy="120149"/>
            </a:xfrm>
            <a:solidFill>
              <a:srgbClr val="7EB4B4"/>
            </a:solidFill>
          </p:grpSpPr>
          <p:sp>
            <p:nvSpPr>
              <p:cNvPr id="331" name="Freeform 330">
                <a:extLst>
                  <a:ext uri="{FF2B5EF4-FFF2-40B4-BE49-F238E27FC236}">
                    <a16:creationId xmlns:a16="http://schemas.microsoft.com/office/drawing/2014/main" id="{62CC2CB0-0CAD-1449-ACBD-8FB737F83082}"/>
                  </a:ext>
                </a:extLst>
              </p:cNvPr>
              <p:cNvSpPr/>
              <p:nvPr/>
            </p:nvSpPr>
            <p:spPr>
              <a:xfrm>
                <a:off x="12002429" y="2754364"/>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89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89" y="90839"/>
                    </a:lnTo>
                    <a:cubicBezTo>
                      <a:pt x="81012" y="99887"/>
                      <a:pt x="75589" y="112554"/>
                      <a:pt x="66552" y="117984"/>
                    </a:cubicBezTo>
                    <a:lnTo>
                      <a:pt x="66552" y="117984"/>
                    </a:lnTo>
                    <a:cubicBezTo>
                      <a:pt x="57515" y="123412"/>
                      <a:pt x="44863" y="117984"/>
                      <a:pt x="39441" y="108935"/>
                    </a:cubicBezTo>
                    <a:lnTo>
                      <a:pt x="3292" y="29311"/>
                    </a:lnTo>
                    <a:cubicBezTo>
                      <a:pt x="-3938" y="18453"/>
                      <a:pt x="1485" y="7595"/>
                      <a:pt x="12329" y="2166"/>
                    </a:cubicBezTo>
                    <a:close/>
                  </a:path>
                </a:pathLst>
              </a:custGeom>
              <a:grpFill/>
              <a:ln w="18073" cap="flat">
                <a:noFill/>
                <a:prstDash val="solid"/>
                <a:miter/>
              </a:ln>
            </p:spPr>
            <p:txBody>
              <a:bodyPr rtlCol="0" anchor="ctr"/>
              <a:lstStyle/>
              <a:p>
                <a:endParaRPr lang="en-US"/>
              </a:p>
            </p:txBody>
          </p:sp>
          <p:sp>
            <p:nvSpPr>
              <p:cNvPr id="332" name="Freeform 331">
                <a:extLst>
                  <a:ext uri="{FF2B5EF4-FFF2-40B4-BE49-F238E27FC236}">
                    <a16:creationId xmlns:a16="http://schemas.microsoft.com/office/drawing/2014/main" id="{C6408919-AF94-574D-991F-7647CEF06C38}"/>
                  </a:ext>
                </a:extLst>
              </p:cNvPr>
              <p:cNvSpPr/>
              <p:nvPr/>
            </p:nvSpPr>
            <p:spPr>
              <a:xfrm>
                <a:off x="12305073" y="2754364"/>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4"/>
                      <a:pt x="65752" y="117984"/>
                    </a:cubicBezTo>
                    <a:lnTo>
                      <a:pt x="65752" y="117984"/>
                    </a:lnTo>
                    <a:cubicBezTo>
                      <a:pt x="56714" y="123412"/>
                      <a:pt x="44062" y="117984"/>
                      <a:pt x="38640" y="108935"/>
                    </a:cubicBezTo>
                    <a:lnTo>
                      <a:pt x="2491" y="29311"/>
                    </a:lnTo>
                    <a:cubicBezTo>
                      <a:pt x="-2931" y="18453"/>
                      <a:pt x="684" y="7595"/>
                      <a:pt x="11528" y="2166"/>
                    </a:cubicBezTo>
                    <a:close/>
                  </a:path>
                </a:pathLst>
              </a:custGeom>
              <a:grpFill/>
              <a:ln w="18073" cap="flat">
                <a:noFill/>
                <a:prstDash val="solid"/>
                <a:miter/>
              </a:ln>
            </p:spPr>
            <p:txBody>
              <a:bodyPr rtlCol="0" anchor="ctr"/>
              <a:lstStyle/>
              <a:p>
                <a:endParaRPr lang="en-US"/>
              </a:p>
            </p:txBody>
          </p:sp>
        </p:grpSp>
        <p:grpSp>
          <p:nvGrpSpPr>
            <p:cNvPr id="185" name="Graphic 2472">
              <a:extLst>
                <a:ext uri="{FF2B5EF4-FFF2-40B4-BE49-F238E27FC236}">
                  <a16:creationId xmlns:a16="http://schemas.microsoft.com/office/drawing/2014/main" id="{0E26299D-6E92-BA4E-9977-C8060174BA4E}"/>
                </a:ext>
              </a:extLst>
            </p:cNvPr>
            <p:cNvGrpSpPr/>
            <p:nvPr userDrawn="1"/>
          </p:nvGrpSpPr>
          <p:grpSpPr>
            <a:xfrm>
              <a:off x="11956709" y="2754721"/>
              <a:ext cx="683245" cy="425267"/>
              <a:chOff x="12002429" y="2754721"/>
              <a:chExt cx="683245" cy="425267"/>
            </a:xfrm>
            <a:solidFill>
              <a:srgbClr val="7EB4B4"/>
            </a:solidFill>
          </p:grpSpPr>
          <p:sp>
            <p:nvSpPr>
              <p:cNvPr id="327" name="Freeform 326">
                <a:extLst>
                  <a:ext uri="{FF2B5EF4-FFF2-40B4-BE49-F238E27FC236}">
                    <a16:creationId xmlns:a16="http://schemas.microsoft.com/office/drawing/2014/main" id="{52ACEECC-820E-394E-A4FB-E7A5D775F0DC}"/>
                  </a:ext>
                </a:extLst>
              </p:cNvPr>
              <p:cNvSpPr/>
              <p:nvPr/>
            </p:nvSpPr>
            <p:spPr>
              <a:xfrm>
                <a:off x="12002429" y="3058386"/>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89 w 77752"/>
                  <a:gd name="connsiteY3" fmla="*/ 90839 h 120149"/>
                  <a:gd name="connsiteX4" fmla="*/ 66552 w 77752"/>
                  <a:gd name="connsiteY4" fmla="*/ 117983 h 120149"/>
                  <a:gd name="connsiteX5" fmla="*/ 66552 w 77752"/>
                  <a:gd name="connsiteY5" fmla="*/ 117983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89" y="90839"/>
                    </a:lnTo>
                    <a:cubicBezTo>
                      <a:pt x="81012" y="99887"/>
                      <a:pt x="75589" y="112555"/>
                      <a:pt x="66552" y="117983"/>
                    </a:cubicBezTo>
                    <a:lnTo>
                      <a:pt x="66552" y="117983"/>
                    </a:lnTo>
                    <a:cubicBezTo>
                      <a:pt x="57515" y="123413"/>
                      <a:pt x="44863" y="117983"/>
                      <a:pt x="39441" y="108935"/>
                    </a:cubicBezTo>
                    <a:lnTo>
                      <a:pt x="3292" y="29311"/>
                    </a:lnTo>
                    <a:cubicBezTo>
                      <a:pt x="-3938" y="16643"/>
                      <a:pt x="1485" y="5785"/>
                      <a:pt x="12329" y="2166"/>
                    </a:cubicBezTo>
                    <a:close/>
                  </a:path>
                </a:pathLst>
              </a:custGeom>
              <a:grpFill/>
              <a:ln w="18073" cap="flat">
                <a:noFill/>
                <a:prstDash val="solid"/>
                <a:miter/>
              </a:ln>
            </p:spPr>
            <p:txBody>
              <a:bodyPr rtlCol="0" anchor="ctr"/>
              <a:lstStyle/>
              <a:p>
                <a:endParaRPr lang="en-US"/>
              </a:p>
            </p:txBody>
          </p:sp>
          <p:sp>
            <p:nvSpPr>
              <p:cNvPr id="328" name="Freeform 327">
                <a:extLst>
                  <a:ext uri="{FF2B5EF4-FFF2-40B4-BE49-F238E27FC236}">
                    <a16:creationId xmlns:a16="http://schemas.microsoft.com/office/drawing/2014/main" id="{E762AD52-5B18-544B-A6D2-C0BD4200DDD5}"/>
                  </a:ext>
                </a:extLst>
              </p:cNvPr>
              <p:cNvSpPr/>
              <p:nvPr/>
            </p:nvSpPr>
            <p:spPr>
              <a:xfrm>
                <a:off x="12625673" y="2754721"/>
                <a:ext cx="39763" cy="121246"/>
              </a:xfrm>
              <a:custGeom>
                <a:avLst/>
                <a:gdLst>
                  <a:gd name="connsiteX0" fmla="*/ 39763 w 39763"/>
                  <a:gd name="connsiteY0" fmla="*/ 19906 h 121246"/>
                  <a:gd name="connsiteX1" fmla="*/ 39763 w 39763"/>
                  <a:gd name="connsiteY1" fmla="*/ 101341 h 121246"/>
                  <a:gd name="connsiteX2" fmla="*/ 19882 w 39763"/>
                  <a:gd name="connsiteY2" fmla="*/ 121246 h 121246"/>
                  <a:gd name="connsiteX3" fmla="*/ 19882 w 39763"/>
                  <a:gd name="connsiteY3" fmla="*/ 121246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3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3" y="19906"/>
                    </a:moveTo>
                    <a:lnTo>
                      <a:pt x="39763" y="101341"/>
                    </a:lnTo>
                    <a:cubicBezTo>
                      <a:pt x="39763" y="112198"/>
                      <a:pt x="30726" y="121246"/>
                      <a:pt x="19882" y="121246"/>
                    </a:cubicBezTo>
                    <a:lnTo>
                      <a:pt x="19882" y="121246"/>
                    </a:lnTo>
                    <a:cubicBezTo>
                      <a:pt x="9037" y="121246"/>
                      <a:pt x="0" y="112198"/>
                      <a:pt x="0" y="101341"/>
                    </a:cubicBezTo>
                    <a:lnTo>
                      <a:pt x="0" y="19906"/>
                    </a:lnTo>
                    <a:cubicBezTo>
                      <a:pt x="0" y="9048"/>
                      <a:pt x="9037" y="0"/>
                      <a:pt x="19882" y="0"/>
                    </a:cubicBezTo>
                    <a:lnTo>
                      <a:pt x="19882" y="0"/>
                    </a:lnTo>
                    <a:cubicBezTo>
                      <a:pt x="30726" y="0"/>
                      <a:pt x="39763" y="9048"/>
                      <a:pt x="39763" y="19906"/>
                    </a:cubicBezTo>
                    <a:close/>
                  </a:path>
                </a:pathLst>
              </a:custGeom>
              <a:grpFill/>
              <a:ln w="18073" cap="flat">
                <a:noFill/>
                <a:prstDash val="solid"/>
                <a:miter/>
              </a:ln>
            </p:spPr>
            <p:txBody>
              <a:bodyPr rtlCol="0" anchor="ctr"/>
              <a:lstStyle/>
              <a:p>
                <a:endParaRPr lang="en-US"/>
              </a:p>
            </p:txBody>
          </p:sp>
          <p:sp>
            <p:nvSpPr>
              <p:cNvPr id="329" name="Freeform 328">
                <a:extLst>
                  <a:ext uri="{FF2B5EF4-FFF2-40B4-BE49-F238E27FC236}">
                    <a16:creationId xmlns:a16="http://schemas.microsoft.com/office/drawing/2014/main" id="{7FCA8085-4253-0140-9278-1590826FF798}"/>
                  </a:ext>
                </a:extLst>
              </p:cNvPr>
              <p:cNvSpPr/>
              <p:nvPr/>
            </p:nvSpPr>
            <p:spPr>
              <a:xfrm>
                <a:off x="12323831" y="3058543"/>
                <a:ext cx="39763" cy="121445"/>
              </a:xfrm>
              <a:custGeom>
                <a:avLst/>
                <a:gdLst>
                  <a:gd name="connsiteX0" fmla="*/ 39764 w 39763"/>
                  <a:gd name="connsiteY0" fmla="*/ 20105 h 121445"/>
                  <a:gd name="connsiteX1" fmla="*/ 39764 w 39763"/>
                  <a:gd name="connsiteY1" fmla="*/ 101539 h 121445"/>
                  <a:gd name="connsiteX2" fmla="*/ 19882 w 39763"/>
                  <a:gd name="connsiteY2" fmla="*/ 121446 h 121445"/>
                  <a:gd name="connsiteX3" fmla="*/ 19882 w 39763"/>
                  <a:gd name="connsiteY3" fmla="*/ 121446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7" y="121446"/>
                      <a:pt x="19882" y="121446"/>
                    </a:cubicBezTo>
                    <a:lnTo>
                      <a:pt x="19882" y="121446"/>
                    </a:lnTo>
                    <a:cubicBezTo>
                      <a:pt x="9037" y="121446"/>
                      <a:pt x="0" y="112397"/>
                      <a:pt x="0" y="101539"/>
                    </a:cubicBezTo>
                    <a:lnTo>
                      <a:pt x="0" y="20105"/>
                    </a:lnTo>
                    <a:cubicBezTo>
                      <a:pt x="0" y="9247"/>
                      <a:pt x="9037" y="199"/>
                      <a:pt x="19882" y="199"/>
                    </a:cubicBezTo>
                    <a:lnTo>
                      <a:pt x="19882" y="199"/>
                    </a:lnTo>
                    <a:cubicBezTo>
                      <a:pt x="28919" y="-1611"/>
                      <a:pt x="39764" y="9247"/>
                      <a:pt x="39764" y="20105"/>
                    </a:cubicBezTo>
                    <a:close/>
                  </a:path>
                </a:pathLst>
              </a:custGeom>
              <a:grpFill/>
              <a:ln w="18073" cap="flat">
                <a:noFill/>
                <a:prstDash val="solid"/>
                <a:miter/>
              </a:ln>
            </p:spPr>
            <p:txBody>
              <a:bodyPr rtlCol="0" anchor="ctr"/>
              <a:lstStyle/>
              <a:p>
                <a:endParaRPr lang="en-US"/>
              </a:p>
            </p:txBody>
          </p:sp>
          <p:sp>
            <p:nvSpPr>
              <p:cNvPr id="330" name="Freeform 329">
                <a:extLst>
                  <a:ext uri="{FF2B5EF4-FFF2-40B4-BE49-F238E27FC236}">
                    <a16:creationId xmlns:a16="http://schemas.microsoft.com/office/drawing/2014/main" id="{D8E60C33-7360-9F4A-B64A-6841AD72219B}"/>
                  </a:ext>
                </a:extLst>
              </p:cNvPr>
              <p:cNvSpPr/>
              <p:nvPr/>
            </p:nvSpPr>
            <p:spPr>
              <a:xfrm>
                <a:off x="12607922" y="3058386"/>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89 w 77752"/>
                  <a:gd name="connsiteY3" fmla="*/ 90839 h 120149"/>
                  <a:gd name="connsiteX4" fmla="*/ 66552 w 77752"/>
                  <a:gd name="connsiteY4" fmla="*/ 117983 h 120149"/>
                  <a:gd name="connsiteX5" fmla="*/ 66552 w 77752"/>
                  <a:gd name="connsiteY5" fmla="*/ 117983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89" y="90839"/>
                    </a:lnTo>
                    <a:cubicBezTo>
                      <a:pt x="81012" y="99887"/>
                      <a:pt x="75589" y="112555"/>
                      <a:pt x="66552" y="117983"/>
                    </a:cubicBezTo>
                    <a:lnTo>
                      <a:pt x="66552" y="117983"/>
                    </a:lnTo>
                    <a:cubicBezTo>
                      <a:pt x="57515" y="123413"/>
                      <a:pt x="44863" y="117983"/>
                      <a:pt x="39441" y="108935"/>
                    </a:cubicBezTo>
                    <a:lnTo>
                      <a:pt x="3292" y="29311"/>
                    </a:lnTo>
                    <a:cubicBezTo>
                      <a:pt x="-3938" y="16643"/>
                      <a:pt x="1485" y="5785"/>
                      <a:pt x="12329" y="2166"/>
                    </a:cubicBezTo>
                    <a:close/>
                  </a:path>
                </a:pathLst>
              </a:custGeom>
              <a:grpFill/>
              <a:ln w="18073" cap="flat">
                <a:noFill/>
                <a:prstDash val="solid"/>
                <a:miter/>
              </a:ln>
            </p:spPr>
            <p:txBody>
              <a:bodyPr rtlCol="0" anchor="ctr"/>
              <a:lstStyle/>
              <a:p>
                <a:endParaRPr lang="en-US"/>
              </a:p>
            </p:txBody>
          </p:sp>
        </p:grpSp>
        <p:sp>
          <p:nvSpPr>
            <p:cNvPr id="186" name="Freeform 185">
              <a:extLst>
                <a:ext uri="{FF2B5EF4-FFF2-40B4-BE49-F238E27FC236}">
                  <a16:creationId xmlns:a16="http://schemas.microsoft.com/office/drawing/2014/main" id="{502EC321-8F05-9B45-BFCB-6DC1C9CCBCA1}"/>
                </a:ext>
              </a:extLst>
            </p:cNvPr>
            <p:cNvSpPr/>
            <p:nvPr userDrawn="1"/>
          </p:nvSpPr>
          <p:spPr>
            <a:xfrm>
              <a:off x="10744718" y="3360597"/>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4"/>
                    <a:pt x="65752" y="117984"/>
                  </a:cubicBezTo>
                  <a:lnTo>
                    <a:pt x="65752" y="117984"/>
                  </a:lnTo>
                  <a:cubicBezTo>
                    <a:pt x="56715" y="123412"/>
                    <a:pt x="44062" y="117984"/>
                    <a:pt x="38640" y="108935"/>
                  </a:cubicBezTo>
                  <a:lnTo>
                    <a:pt x="2491" y="29311"/>
                  </a:lnTo>
                  <a:cubicBezTo>
                    <a:pt x="-2931" y="18453"/>
                    <a:pt x="684" y="7595"/>
                    <a:pt x="11529" y="2166"/>
                  </a:cubicBezTo>
                  <a:close/>
                </a:path>
              </a:pathLst>
            </a:custGeom>
            <a:solidFill>
              <a:srgbClr val="7EB4B4"/>
            </a:solidFill>
            <a:ln w="18073" cap="flat">
              <a:noFill/>
              <a:prstDash val="solid"/>
              <a:miter/>
            </a:ln>
          </p:spPr>
          <p:txBody>
            <a:bodyPr rtlCol="0" anchor="ctr"/>
            <a:lstStyle/>
            <a:p>
              <a:endParaRPr lang="en-US"/>
            </a:p>
          </p:txBody>
        </p:sp>
        <p:grpSp>
          <p:nvGrpSpPr>
            <p:cNvPr id="187" name="Graphic 2472">
              <a:extLst>
                <a:ext uri="{FF2B5EF4-FFF2-40B4-BE49-F238E27FC236}">
                  <a16:creationId xmlns:a16="http://schemas.microsoft.com/office/drawing/2014/main" id="{7611BD73-34B9-D34C-B430-3B4DCD259047}"/>
                </a:ext>
              </a:extLst>
            </p:cNvPr>
            <p:cNvGrpSpPr/>
            <p:nvPr userDrawn="1"/>
          </p:nvGrpSpPr>
          <p:grpSpPr>
            <a:xfrm>
              <a:off x="10744718" y="3664776"/>
              <a:ext cx="76952" cy="422203"/>
              <a:chOff x="10790438" y="3664776"/>
              <a:chExt cx="76952" cy="422203"/>
            </a:xfrm>
            <a:solidFill>
              <a:srgbClr val="7EB4B4"/>
            </a:solidFill>
          </p:grpSpPr>
          <p:sp>
            <p:nvSpPr>
              <p:cNvPr id="325" name="Freeform 324">
                <a:extLst>
                  <a:ext uri="{FF2B5EF4-FFF2-40B4-BE49-F238E27FC236}">
                    <a16:creationId xmlns:a16="http://schemas.microsoft.com/office/drawing/2014/main" id="{D417E31B-31A6-704C-9D52-AE7E7CB31FA0}"/>
                  </a:ext>
                </a:extLst>
              </p:cNvPr>
              <p:cNvSpPr/>
              <p:nvPr/>
            </p:nvSpPr>
            <p:spPr>
              <a:xfrm>
                <a:off x="10809196" y="3664776"/>
                <a:ext cx="39763" cy="121445"/>
              </a:xfrm>
              <a:custGeom>
                <a:avLst/>
                <a:gdLst>
                  <a:gd name="connsiteX0" fmla="*/ 39763 w 39763"/>
                  <a:gd name="connsiteY0" fmla="*/ 20105 h 121445"/>
                  <a:gd name="connsiteX1" fmla="*/ 39763 w 39763"/>
                  <a:gd name="connsiteY1" fmla="*/ 101539 h 121445"/>
                  <a:gd name="connsiteX2" fmla="*/ 19882 w 39763"/>
                  <a:gd name="connsiteY2" fmla="*/ 121446 h 121445"/>
                  <a:gd name="connsiteX3" fmla="*/ 19882 w 39763"/>
                  <a:gd name="connsiteY3" fmla="*/ 121446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3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3" y="20105"/>
                    </a:moveTo>
                    <a:lnTo>
                      <a:pt x="39763" y="101539"/>
                    </a:lnTo>
                    <a:cubicBezTo>
                      <a:pt x="39763" y="112397"/>
                      <a:pt x="30726" y="121446"/>
                      <a:pt x="19882" y="121446"/>
                    </a:cubicBezTo>
                    <a:lnTo>
                      <a:pt x="19882" y="121446"/>
                    </a:lnTo>
                    <a:cubicBezTo>
                      <a:pt x="9037" y="121446"/>
                      <a:pt x="0" y="112397"/>
                      <a:pt x="0" y="101539"/>
                    </a:cubicBezTo>
                    <a:lnTo>
                      <a:pt x="0" y="20105"/>
                    </a:lnTo>
                    <a:cubicBezTo>
                      <a:pt x="0" y="9247"/>
                      <a:pt x="9037" y="199"/>
                      <a:pt x="19882" y="199"/>
                    </a:cubicBezTo>
                    <a:lnTo>
                      <a:pt x="19882" y="199"/>
                    </a:lnTo>
                    <a:cubicBezTo>
                      <a:pt x="28919" y="-1611"/>
                      <a:pt x="39763" y="9247"/>
                      <a:pt x="39763" y="20105"/>
                    </a:cubicBezTo>
                    <a:close/>
                  </a:path>
                </a:pathLst>
              </a:custGeom>
              <a:grpFill/>
              <a:ln w="18073" cap="flat">
                <a:noFill/>
                <a:prstDash val="solid"/>
                <a:miter/>
              </a:ln>
            </p:spPr>
            <p:txBody>
              <a:bodyPr rtlCol="0" anchor="ctr"/>
              <a:lstStyle/>
              <a:p>
                <a:endParaRPr lang="en-US"/>
              </a:p>
            </p:txBody>
          </p:sp>
          <p:sp>
            <p:nvSpPr>
              <p:cNvPr id="326" name="Freeform 325">
                <a:extLst>
                  <a:ext uri="{FF2B5EF4-FFF2-40B4-BE49-F238E27FC236}">
                    <a16:creationId xmlns:a16="http://schemas.microsoft.com/office/drawing/2014/main" id="{FBC9DA71-D5D1-8443-9917-1A7C3C79CD5D}"/>
                  </a:ext>
                </a:extLst>
              </p:cNvPr>
              <p:cNvSpPr/>
              <p:nvPr/>
            </p:nvSpPr>
            <p:spPr>
              <a:xfrm>
                <a:off x="10790438" y="3966830"/>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4"/>
                      <a:pt x="65752" y="117984"/>
                    </a:cubicBezTo>
                    <a:lnTo>
                      <a:pt x="65752" y="117984"/>
                    </a:lnTo>
                    <a:cubicBezTo>
                      <a:pt x="56715" y="123412"/>
                      <a:pt x="44062" y="117984"/>
                      <a:pt x="38640" y="108935"/>
                    </a:cubicBezTo>
                    <a:lnTo>
                      <a:pt x="2491" y="29311"/>
                    </a:lnTo>
                    <a:cubicBezTo>
                      <a:pt x="-2931" y="18453"/>
                      <a:pt x="684" y="7595"/>
                      <a:pt x="11529" y="2166"/>
                    </a:cubicBezTo>
                    <a:close/>
                  </a:path>
                </a:pathLst>
              </a:custGeom>
              <a:grpFill/>
              <a:ln w="18073" cap="flat">
                <a:noFill/>
                <a:prstDash val="solid"/>
                <a:miter/>
              </a:ln>
            </p:spPr>
            <p:txBody>
              <a:bodyPr rtlCol="0" anchor="ctr"/>
              <a:lstStyle/>
              <a:p>
                <a:endParaRPr lang="en-US"/>
              </a:p>
            </p:txBody>
          </p:sp>
        </p:grpSp>
        <p:sp>
          <p:nvSpPr>
            <p:cNvPr id="188" name="Freeform 187">
              <a:extLst>
                <a:ext uri="{FF2B5EF4-FFF2-40B4-BE49-F238E27FC236}">
                  <a16:creationId xmlns:a16="http://schemas.microsoft.com/office/drawing/2014/main" id="{44FD7FC0-DF73-AB4B-B3C8-D6E8D2AE064A}"/>
                </a:ext>
              </a:extLst>
            </p:cNvPr>
            <p:cNvSpPr/>
            <p:nvPr userDrawn="1"/>
          </p:nvSpPr>
          <p:spPr>
            <a:xfrm>
              <a:off x="11065318" y="3360954"/>
              <a:ext cx="39763" cy="121246"/>
            </a:xfrm>
            <a:custGeom>
              <a:avLst/>
              <a:gdLst>
                <a:gd name="connsiteX0" fmla="*/ 39764 w 39763"/>
                <a:gd name="connsiteY0" fmla="*/ 19906 h 121246"/>
                <a:gd name="connsiteX1" fmla="*/ 39764 w 39763"/>
                <a:gd name="connsiteY1" fmla="*/ 101341 h 121246"/>
                <a:gd name="connsiteX2" fmla="*/ 19882 w 39763"/>
                <a:gd name="connsiteY2" fmla="*/ 121246 h 121246"/>
                <a:gd name="connsiteX3" fmla="*/ 19882 w 39763"/>
                <a:gd name="connsiteY3" fmla="*/ 121246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8"/>
                    <a:pt x="30727" y="121246"/>
                    <a:pt x="19882" y="121246"/>
                  </a:cubicBezTo>
                  <a:lnTo>
                    <a:pt x="19882" y="121246"/>
                  </a:lnTo>
                  <a:cubicBezTo>
                    <a:pt x="9037" y="121246"/>
                    <a:pt x="0" y="112198"/>
                    <a:pt x="0" y="101341"/>
                  </a:cubicBezTo>
                  <a:lnTo>
                    <a:pt x="0" y="19906"/>
                  </a:lnTo>
                  <a:cubicBezTo>
                    <a:pt x="0" y="9048"/>
                    <a:pt x="9037" y="0"/>
                    <a:pt x="19882" y="0"/>
                  </a:cubicBezTo>
                  <a:lnTo>
                    <a:pt x="19882" y="0"/>
                  </a:lnTo>
                  <a:cubicBezTo>
                    <a:pt x="30727" y="0"/>
                    <a:pt x="39764" y="9048"/>
                    <a:pt x="39764" y="19906"/>
                  </a:cubicBezTo>
                  <a:close/>
                </a:path>
              </a:pathLst>
            </a:custGeom>
            <a:solidFill>
              <a:srgbClr val="7EB4B4"/>
            </a:solidFill>
            <a:ln w="18073" cap="flat">
              <a:noFill/>
              <a:prstDash val="solid"/>
              <a:miter/>
            </a:ln>
          </p:spPr>
          <p:txBody>
            <a:bodyPr rtlCol="0" anchor="ctr"/>
            <a:lstStyle/>
            <a:p>
              <a:endParaRPr lang="en-US"/>
            </a:p>
          </p:txBody>
        </p:sp>
        <p:grpSp>
          <p:nvGrpSpPr>
            <p:cNvPr id="189" name="Graphic 2472">
              <a:extLst>
                <a:ext uri="{FF2B5EF4-FFF2-40B4-BE49-F238E27FC236}">
                  <a16:creationId xmlns:a16="http://schemas.microsoft.com/office/drawing/2014/main" id="{26252404-E1B2-C645-AA6D-908F1C01D9CE}"/>
                </a:ext>
              </a:extLst>
            </p:cNvPr>
            <p:cNvGrpSpPr/>
            <p:nvPr userDrawn="1"/>
          </p:nvGrpSpPr>
          <p:grpSpPr>
            <a:xfrm>
              <a:off x="11350210" y="3360597"/>
              <a:ext cx="380602" cy="120149"/>
              <a:chOff x="11395930" y="3360597"/>
              <a:chExt cx="380602" cy="120149"/>
            </a:xfrm>
            <a:solidFill>
              <a:srgbClr val="7EB4B4"/>
            </a:solidFill>
          </p:grpSpPr>
          <p:sp>
            <p:nvSpPr>
              <p:cNvPr id="323" name="Freeform 322">
                <a:extLst>
                  <a:ext uri="{FF2B5EF4-FFF2-40B4-BE49-F238E27FC236}">
                    <a16:creationId xmlns:a16="http://schemas.microsoft.com/office/drawing/2014/main" id="{9EDAAE7C-8156-9649-91D5-6ADF17D65E36}"/>
                  </a:ext>
                </a:extLst>
              </p:cNvPr>
              <p:cNvSpPr/>
              <p:nvPr/>
            </p:nvSpPr>
            <p:spPr>
              <a:xfrm>
                <a:off x="11395930" y="3360597"/>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4"/>
                      <a:pt x="65752" y="117984"/>
                    </a:cubicBezTo>
                    <a:lnTo>
                      <a:pt x="65752" y="117984"/>
                    </a:lnTo>
                    <a:cubicBezTo>
                      <a:pt x="56715" y="123412"/>
                      <a:pt x="44062" y="117984"/>
                      <a:pt x="38640" y="108935"/>
                    </a:cubicBezTo>
                    <a:lnTo>
                      <a:pt x="2491" y="29311"/>
                    </a:lnTo>
                    <a:cubicBezTo>
                      <a:pt x="-2931" y="18453"/>
                      <a:pt x="684" y="7595"/>
                      <a:pt x="11529" y="2166"/>
                    </a:cubicBezTo>
                    <a:close/>
                  </a:path>
                </a:pathLst>
              </a:custGeom>
              <a:grpFill/>
              <a:ln w="18073" cap="flat">
                <a:noFill/>
                <a:prstDash val="solid"/>
                <a:miter/>
              </a:ln>
            </p:spPr>
            <p:txBody>
              <a:bodyPr rtlCol="0" anchor="ctr"/>
              <a:lstStyle/>
              <a:p>
                <a:endParaRPr lang="en-US"/>
              </a:p>
            </p:txBody>
          </p:sp>
          <p:sp>
            <p:nvSpPr>
              <p:cNvPr id="324" name="Freeform 323">
                <a:extLst>
                  <a:ext uri="{FF2B5EF4-FFF2-40B4-BE49-F238E27FC236}">
                    <a16:creationId xmlns:a16="http://schemas.microsoft.com/office/drawing/2014/main" id="{E0119EF9-F68E-F546-A33E-980AF2C97A39}"/>
                  </a:ext>
                </a:extLst>
              </p:cNvPr>
              <p:cNvSpPr/>
              <p:nvPr/>
            </p:nvSpPr>
            <p:spPr>
              <a:xfrm>
                <a:off x="11698779" y="3360597"/>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90" y="90839"/>
                    </a:lnTo>
                    <a:cubicBezTo>
                      <a:pt x="81012" y="99887"/>
                      <a:pt x="75590" y="112554"/>
                      <a:pt x="66552" y="117984"/>
                    </a:cubicBezTo>
                    <a:lnTo>
                      <a:pt x="66552" y="117984"/>
                    </a:lnTo>
                    <a:cubicBezTo>
                      <a:pt x="57515" y="123412"/>
                      <a:pt x="44863" y="117984"/>
                      <a:pt x="39441" y="108935"/>
                    </a:cubicBezTo>
                    <a:lnTo>
                      <a:pt x="3292" y="29311"/>
                    </a:lnTo>
                    <a:cubicBezTo>
                      <a:pt x="-3938" y="18453"/>
                      <a:pt x="1484" y="7595"/>
                      <a:pt x="12329" y="2166"/>
                    </a:cubicBezTo>
                    <a:close/>
                  </a:path>
                </a:pathLst>
              </a:custGeom>
              <a:grpFill/>
              <a:ln w="18073" cap="flat">
                <a:noFill/>
                <a:prstDash val="solid"/>
                <a:miter/>
              </a:ln>
            </p:spPr>
            <p:txBody>
              <a:bodyPr rtlCol="0" anchor="ctr"/>
              <a:lstStyle/>
              <a:p>
                <a:endParaRPr lang="en-US"/>
              </a:p>
            </p:txBody>
          </p:sp>
        </p:grpSp>
        <p:grpSp>
          <p:nvGrpSpPr>
            <p:cNvPr id="190" name="Graphic 2472">
              <a:extLst>
                <a:ext uri="{FF2B5EF4-FFF2-40B4-BE49-F238E27FC236}">
                  <a16:creationId xmlns:a16="http://schemas.microsoft.com/office/drawing/2014/main" id="{8453B600-0E82-DF4F-BB79-EBD122AF6975}"/>
                </a:ext>
              </a:extLst>
            </p:cNvPr>
            <p:cNvGrpSpPr/>
            <p:nvPr userDrawn="1"/>
          </p:nvGrpSpPr>
          <p:grpSpPr>
            <a:xfrm>
              <a:off x="11047567" y="3664618"/>
              <a:ext cx="379595" cy="120149"/>
              <a:chOff x="11093287" y="3664618"/>
              <a:chExt cx="379595" cy="120149"/>
            </a:xfrm>
            <a:solidFill>
              <a:srgbClr val="7EB4B4"/>
            </a:solidFill>
          </p:grpSpPr>
          <p:sp>
            <p:nvSpPr>
              <p:cNvPr id="321" name="Freeform 320">
                <a:extLst>
                  <a:ext uri="{FF2B5EF4-FFF2-40B4-BE49-F238E27FC236}">
                    <a16:creationId xmlns:a16="http://schemas.microsoft.com/office/drawing/2014/main" id="{614AB2C6-7640-FA47-8077-35CD4A935A6D}"/>
                  </a:ext>
                </a:extLst>
              </p:cNvPr>
              <p:cNvSpPr/>
              <p:nvPr/>
            </p:nvSpPr>
            <p:spPr>
              <a:xfrm>
                <a:off x="11093287" y="3664618"/>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3 h 120149"/>
                  <a:gd name="connsiteX5" fmla="*/ 66552 w 77752"/>
                  <a:gd name="connsiteY5" fmla="*/ 117983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grpFill/>
              <a:ln w="18073" cap="flat">
                <a:noFill/>
                <a:prstDash val="solid"/>
                <a:miter/>
              </a:ln>
            </p:spPr>
            <p:txBody>
              <a:bodyPr rtlCol="0" anchor="ctr"/>
              <a:lstStyle/>
              <a:p>
                <a:endParaRPr lang="en-US"/>
              </a:p>
            </p:txBody>
          </p:sp>
          <p:sp>
            <p:nvSpPr>
              <p:cNvPr id="322" name="Freeform 321">
                <a:extLst>
                  <a:ext uri="{FF2B5EF4-FFF2-40B4-BE49-F238E27FC236}">
                    <a16:creationId xmlns:a16="http://schemas.microsoft.com/office/drawing/2014/main" id="{7D94C2D9-0616-BD4E-930A-C29ABA775EC3}"/>
                  </a:ext>
                </a:extLst>
              </p:cNvPr>
              <p:cNvSpPr/>
              <p:nvPr/>
            </p:nvSpPr>
            <p:spPr>
              <a:xfrm>
                <a:off x="11395930" y="3664618"/>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3 h 120149"/>
                  <a:gd name="connsiteX5" fmla="*/ 65752 w 76952"/>
                  <a:gd name="connsiteY5" fmla="*/ 117983 h 120149"/>
                  <a:gd name="connsiteX6" fmla="*/ 38640 w 76952"/>
                  <a:gd name="connsiteY6" fmla="*/ 108935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3"/>
                    </a:cubicBezTo>
                    <a:lnTo>
                      <a:pt x="65752" y="117983"/>
                    </a:lnTo>
                    <a:cubicBezTo>
                      <a:pt x="56715" y="123413"/>
                      <a:pt x="44062" y="117983"/>
                      <a:pt x="38640" y="108935"/>
                    </a:cubicBezTo>
                    <a:lnTo>
                      <a:pt x="2491" y="29311"/>
                    </a:lnTo>
                    <a:cubicBezTo>
                      <a:pt x="-2931" y="18453"/>
                      <a:pt x="684" y="7595"/>
                      <a:pt x="11529" y="2166"/>
                    </a:cubicBezTo>
                    <a:close/>
                  </a:path>
                </a:pathLst>
              </a:custGeom>
              <a:grpFill/>
              <a:ln w="18073" cap="flat">
                <a:noFill/>
                <a:prstDash val="solid"/>
                <a:miter/>
              </a:ln>
            </p:spPr>
            <p:txBody>
              <a:bodyPr rtlCol="0" anchor="ctr"/>
              <a:lstStyle/>
              <a:p>
                <a:endParaRPr lang="en-US"/>
              </a:p>
            </p:txBody>
          </p:sp>
        </p:grpSp>
        <p:grpSp>
          <p:nvGrpSpPr>
            <p:cNvPr id="191" name="Graphic 2472">
              <a:extLst>
                <a:ext uri="{FF2B5EF4-FFF2-40B4-BE49-F238E27FC236}">
                  <a16:creationId xmlns:a16="http://schemas.microsoft.com/office/drawing/2014/main" id="{F39EE809-CFB3-6140-8D1F-E97246368B4E}"/>
                </a:ext>
              </a:extLst>
            </p:cNvPr>
            <p:cNvGrpSpPr/>
            <p:nvPr userDrawn="1"/>
          </p:nvGrpSpPr>
          <p:grpSpPr>
            <a:xfrm>
              <a:off x="11047567" y="3664776"/>
              <a:ext cx="683245" cy="423656"/>
              <a:chOff x="11093287" y="3664776"/>
              <a:chExt cx="683245" cy="423656"/>
            </a:xfrm>
            <a:solidFill>
              <a:srgbClr val="7EB4B4"/>
            </a:solidFill>
          </p:grpSpPr>
          <p:sp>
            <p:nvSpPr>
              <p:cNvPr id="317" name="Freeform 316">
                <a:extLst>
                  <a:ext uri="{FF2B5EF4-FFF2-40B4-BE49-F238E27FC236}">
                    <a16:creationId xmlns:a16="http://schemas.microsoft.com/office/drawing/2014/main" id="{E8D6A5D3-9D54-5743-A856-13BB1161B49A}"/>
                  </a:ext>
                </a:extLst>
              </p:cNvPr>
              <p:cNvSpPr/>
              <p:nvPr/>
            </p:nvSpPr>
            <p:spPr>
              <a:xfrm>
                <a:off x="11093287" y="3966830"/>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90" y="90839"/>
                    </a:lnTo>
                    <a:cubicBezTo>
                      <a:pt x="81012" y="99887"/>
                      <a:pt x="75590" y="112554"/>
                      <a:pt x="66552" y="117984"/>
                    </a:cubicBezTo>
                    <a:lnTo>
                      <a:pt x="66552" y="117984"/>
                    </a:lnTo>
                    <a:cubicBezTo>
                      <a:pt x="57515" y="123412"/>
                      <a:pt x="44863" y="117984"/>
                      <a:pt x="39441" y="108935"/>
                    </a:cubicBezTo>
                    <a:lnTo>
                      <a:pt x="3292" y="29311"/>
                    </a:lnTo>
                    <a:cubicBezTo>
                      <a:pt x="-3938" y="18453"/>
                      <a:pt x="1484" y="7595"/>
                      <a:pt x="12329" y="2166"/>
                    </a:cubicBezTo>
                    <a:close/>
                  </a:path>
                </a:pathLst>
              </a:custGeom>
              <a:grpFill/>
              <a:ln w="18073" cap="flat">
                <a:noFill/>
                <a:prstDash val="solid"/>
                <a:miter/>
              </a:ln>
            </p:spPr>
            <p:txBody>
              <a:bodyPr rtlCol="0" anchor="ctr"/>
              <a:lstStyle/>
              <a:p>
                <a:endParaRPr lang="en-US"/>
              </a:p>
            </p:txBody>
          </p:sp>
          <p:sp>
            <p:nvSpPr>
              <p:cNvPr id="318" name="Freeform 317">
                <a:extLst>
                  <a:ext uri="{FF2B5EF4-FFF2-40B4-BE49-F238E27FC236}">
                    <a16:creationId xmlns:a16="http://schemas.microsoft.com/office/drawing/2014/main" id="{23EDF23F-173F-874D-9C61-3D275CCD87FE}"/>
                  </a:ext>
                </a:extLst>
              </p:cNvPr>
              <p:cNvSpPr/>
              <p:nvPr/>
            </p:nvSpPr>
            <p:spPr>
              <a:xfrm>
                <a:off x="11718338" y="3664776"/>
                <a:ext cx="39763" cy="121445"/>
              </a:xfrm>
              <a:custGeom>
                <a:avLst/>
                <a:gdLst>
                  <a:gd name="connsiteX0" fmla="*/ 39764 w 39763"/>
                  <a:gd name="connsiteY0" fmla="*/ 20105 h 121445"/>
                  <a:gd name="connsiteX1" fmla="*/ 39764 w 39763"/>
                  <a:gd name="connsiteY1" fmla="*/ 101539 h 121445"/>
                  <a:gd name="connsiteX2" fmla="*/ 19882 w 39763"/>
                  <a:gd name="connsiteY2" fmla="*/ 121446 h 121445"/>
                  <a:gd name="connsiteX3" fmla="*/ 19882 w 39763"/>
                  <a:gd name="connsiteY3" fmla="*/ 121446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7" y="121446"/>
                      <a:pt x="19882" y="121446"/>
                    </a:cubicBezTo>
                    <a:lnTo>
                      <a:pt x="19882" y="121446"/>
                    </a:lnTo>
                    <a:cubicBezTo>
                      <a:pt x="9037" y="121446"/>
                      <a:pt x="0" y="112397"/>
                      <a:pt x="0" y="101539"/>
                    </a:cubicBezTo>
                    <a:lnTo>
                      <a:pt x="0" y="20105"/>
                    </a:lnTo>
                    <a:cubicBezTo>
                      <a:pt x="0" y="9247"/>
                      <a:pt x="9037" y="199"/>
                      <a:pt x="19882" y="199"/>
                    </a:cubicBezTo>
                    <a:lnTo>
                      <a:pt x="19882" y="199"/>
                    </a:lnTo>
                    <a:cubicBezTo>
                      <a:pt x="28919" y="-1611"/>
                      <a:pt x="39764" y="9247"/>
                      <a:pt x="39764" y="20105"/>
                    </a:cubicBezTo>
                    <a:close/>
                  </a:path>
                </a:pathLst>
              </a:custGeom>
              <a:grpFill/>
              <a:ln w="18073" cap="flat">
                <a:noFill/>
                <a:prstDash val="solid"/>
                <a:miter/>
              </a:ln>
            </p:spPr>
            <p:txBody>
              <a:bodyPr rtlCol="0" anchor="ctr"/>
              <a:lstStyle/>
              <a:p>
                <a:endParaRPr lang="en-US"/>
              </a:p>
            </p:txBody>
          </p:sp>
          <p:sp>
            <p:nvSpPr>
              <p:cNvPr id="319" name="Freeform 318">
                <a:extLst>
                  <a:ext uri="{FF2B5EF4-FFF2-40B4-BE49-F238E27FC236}">
                    <a16:creationId xmlns:a16="http://schemas.microsoft.com/office/drawing/2014/main" id="{8518A716-E22F-7445-A99E-F021FDEFAA48}"/>
                  </a:ext>
                </a:extLst>
              </p:cNvPr>
              <p:cNvSpPr/>
              <p:nvPr/>
            </p:nvSpPr>
            <p:spPr>
              <a:xfrm>
                <a:off x="11414688" y="3967186"/>
                <a:ext cx="39763" cy="121246"/>
              </a:xfrm>
              <a:custGeom>
                <a:avLst/>
                <a:gdLst>
                  <a:gd name="connsiteX0" fmla="*/ 39763 w 39763"/>
                  <a:gd name="connsiteY0" fmla="*/ 19906 h 121246"/>
                  <a:gd name="connsiteX1" fmla="*/ 39763 w 39763"/>
                  <a:gd name="connsiteY1" fmla="*/ 101341 h 121246"/>
                  <a:gd name="connsiteX2" fmla="*/ 19882 w 39763"/>
                  <a:gd name="connsiteY2" fmla="*/ 121246 h 121246"/>
                  <a:gd name="connsiteX3" fmla="*/ 19882 w 39763"/>
                  <a:gd name="connsiteY3" fmla="*/ 121246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3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3" y="19906"/>
                    </a:moveTo>
                    <a:lnTo>
                      <a:pt x="39763" y="101341"/>
                    </a:lnTo>
                    <a:cubicBezTo>
                      <a:pt x="39763" y="112198"/>
                      <a:pt x="30726" y="121246"/>
                      <a:pt x="19882" y="121246"/>
                    </a:cubicBezTo>
                    <a:lnTo>
                      <a:pt x="19882" y="121246"/>
                    </a:lnTo>
                    <a:cubicBezTo>
                      <a:pt x="9037" y="121246"/>
                      <a:pt x="0" y="112198"/>
                      <a:pt x="0" y="101341"/>
                    </a:cubicBezTo>
                    <a:lnTo>
                      <a:pt x="0" y="19906"/>
                    </a:lnTo>
                    <a:cubicBezTo>
                      <a:pt x="0" y="9048"/>
                      <a:pt x="9037" y="0"/>
                      <a:pt x="19882" y="0"/>
                    </a:cubicBezTo>
                    <a:lnTo>
                      <a:pt x="19882" y="0"/>
                    </a:lnTo>
                    <a:cubicBezTo>
                      <a:pt x="30726" y="0"/>
                      <a:pt x="39763" y="9048"/>
                      <a:pt x="39763" y="19906"/>
                    </a:cubicBezTo>
                    <a:close/>
                  </a:path>
                </a:pathLst>
              </a:custGeom>
              <a:grpFill/>
              <a:ln w="18073" cap="flat">
                <a:noFill/>
                <a:prstDash val="solid"/>
                <a:miter/>
              </a:ln>
            </p:spPr>
            <p:txBody>
              <a:bodyPr rtlCol="0" anchor="ctr"/>
              <a:lstStyle/>
              <a:p>
                <a:endParaRPr lang="en-US"/>
              </a:p>
            </p:txBody>
          </p:sp>
          <p:sp>
            <p:nvSpPr>
              <p:cNvPr id="320" name="Freeform 319">
                <a:extLst>
                  <a:ext uri="{FF2B5EF4-FFF2-40B4-BE49-F238E27FC236}">
                    <a16:creationId xmlns:a16="http://schemas.microsoft.com/office/drawing/2014/main" id="{86EF6FF4-FE03-3C43-A9A1-2AEC579B7213}"/>
                  </a:ext>
                </a:extLst>
              </p:cNvPr>
              <p:cNvSpPr/>
              <p:nvPr/>
            </p:nvSpPr>
            <p:spPr>
              <a:xfrm>
                <a:off x="11698779" y="3966830"/>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90" y="90839"/>
                    </a:lnTo>
                    <a:cubicBezTo>
                      <a:pt x="81012" y="99887"/>
                      <a:pt x="75590" y="112554"/>
                      <a:pt x="66552" y="117984"/>
                    </a:cubicBezTo>
                    <a:lnTo>
                      <a:pt x="66552" y="117984"/>
                    </a:lnTo>
                    <a:cubicBezTo>
                      <a:pt x="57515" y="123412"/>
                      <a:pt x="44863" y="117984"/>
                      <a:pt x="39441" y="108935"/>
                    </a:cubicBezTo>
                    <a:lnTo>
                      <a:pt x="3292" y="29311"/>
                    </a:lnTo>
                    <a:cubicBezTo>
                      <a:pt x="-3938" y="18453"/>
                      <a:pt x="1484" y="7595"/>
                      <a:pt x="12329" y="2166"/>
                    </a:cubicBezTo>
                    <a:close/>
                  </a:path>
                </a:pathLst>
              </a:custGeom>
              <a:grpFill/>
              <a:ln w="18073" cap="flat">
                <a:noFill/>
                <a:prstDash val="solid"/>
                <a:miter/>
              </a:ln>
            </p:spPr>
            <p:txBody>
              <a:bodyPr rtlCol="0" anchor="ctr"/>
              <a:lstStyle/>
              <a:p>
                <a:endParaRPr lang="en-US"/>
              </a:p>
            </p:txBody>
          </p:sp>
        </p:grpSp>
        <p:sp>
          <p:nvSpPr>
            <p:cNvPr id="192" name="Freeform 191">
              <a:extLst>
                <a:ext uri="{FF2B5EF4-FFF2-40B4-BE49-F238E27FC236}">
                  <a16:creationId xmlns:a16="http://schemas.microsoft.com/office/drawing/2014/main" id="{989F9E10-2DE1-AB43-8A54-ED7AF13D2A65}"/>
                </a:ext>
              </a:extLst>
            </p:cNvPr>
            <p:cNvSpPr/>
            <p:nvPr userDrawn="1"/>
          </p:nvSpPr>
          <p:spPr>
            <a:xfrm>
              <a:off x="11974461" y="3360954"/>
              <a:ext cx="39763" cy="121246"/>
            </a:xfrm>
            <a:custGeom>
              <a:avLst/>
              <a:gdLst>
                <a:gd name="connsiteX0" fmla="*/ 39763 w 39763"/>
                <a:gd name="connsiteY0" fmla="*/ 19906 h 121246"/>
                <a:gd name="connsiteX1" fmla="*/ 39763 w 39763"/>
                <a:gd name="connsiteY1" fmla="*/ 101341 h 121246"/>
                <a:gd name="connsiteX2" fmla="*/ 19882 w 39763"/>
                <a:gd name="connsiteY2" fmla="*/ 121246 h 121246"/>
                <a:gd name="connsiteX3" fmla="*/ 19882 w 39763"/>
                <a:gd name="connsiteY3" fmla="*/ 121246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3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3" y="19906"/>
                  </a:moveTo>
                  <a:lnTo>
                    <a:pt x="39763" y="101341"/>
                  </a:lnTo>
                  <a:cubicBezTo>
                    <a:pt x="39763" y="112198"/>
                    <a:pt x="30726" y="121246"/>
                    <a:pt x="19882" y="121246"/>
                  </a:cubicBezTo>
                  <a:lnTo>
                    <a:pt x="19882" y="121246"/>
                  </a:lnTo>
                  <a:cubicBezTo>
                    <a:pt x="9037" y="121246"/>
                    <a:pt x="0" y="112198"/>
                    <a:pt x="0" y="101341"/>
                  </a:cubicBezTo>
                  <a:lnTo>
                    <a:pt x="0" y="19906"/>
                  </a:lnTo>
                  <a:cubicBezTo>
                    <a:pt x="0" y="9048"/>
                    <a:pt x="9037" y="0"/>
                    <a:pt x="19882" y="0"/>
                  </a:cubicBezTo>
                  <a:lnTo>
                    <a:pt x="19882" y="0"/>
                  </a:lnTo>
                  <a:cubicBezTo>
                    <a:pt x="30726" y="0"/>
                    <a:pt x="39763" y="9048"/>
                    <a:pt x="39763" y="19906"/>
                  </a:cubicBezTo>
                  <a:close/>
                </a:path>
              </a:pathLst>
            </a:custGeom>
            <a:solidFill>
              <a:srgbClr val="7EB4B4"/>
            </a:solidFill>
            <a:ln w="18073" cap="flat">
              <a:noFill/>
              <a:prstDash val="solid"/>
              <a:miter/>
            </a:ln>
          </p:spPr>
          <p:txBody>
            <a:bodyPr rtlCol="0" anchor="ctr"/>
            <a:lstStyle/>
            <a:p>
              <a:endParaRPr lang="en-US"/>
            </a:p>
          </p:txBody>
        </p:sp>
        <p:grpSp>
          <p:nvGrpSpPr>
            <p:cNvPr id="193" name="Graphic 2472">
              <a:extLst>
                <a:ext uri="{FF2B5EF4-FFF2-40B4-BE49-F238E27FC236}">
                  <a16:creationId xmlns:a16="http://schemas.microsoft.com/office/drawing/2014/main" id="{CC30801D-10AC-0545-A1DF-FDAC7D21C330}"/>
                </a:ext>
              </a:extLst>
            </p:cNvPr>
            <p:cNvGrpSpPr/>
            <p:nvPr userDrawn="1"/>
          </p:nvGrpSpPr>
          <p:grpSpPr>
            <a:xfrm>
              <a:off x="12259353" y="3360597"/>
              <a:ext cx="380602" cy="120149"/>
              <a:chOff x="12305073" y="3360597"/>
              <a:chExt cx="380602" cy="120149"/>
            </a:xfrm>
            <a:solidFill>
              <a:srgbClr val="7EB4B4"/>
            </a:solidFill>
          </p:grpSpPr>
          <p:sp>
            <p:nvSpPr>
              <p:cNvPr id="315" name="Freeform 314">
                <a:extLst>
                  <a:ext uri="{FF2B5EF4-FFF2-40B4-BE49-F238E27FC236}">
                    <a16:creationId xmlns:a16="http://schemas.microsoft.com/office/drawing/2014/main" id="{9D8D82DA-94A7-2648-8185-B21C2CE490BF}"/>
                  </a:ext>
                </a:extLst>
              </p:cNvPr>
              <p:cNvSpPr/>
              <p:nvPr/>
            </p:nvSpPr>
            <p:spPr>
              <a:xfrm>
                <a:off x="12305073" y="3360597"/>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4"/>
                      <a:pt x="65752" y="117984"/>
                    </a:cubicBezTo>
                    <a:lnTo>
                      <a:pt x="65752" y="117984"/>
                    </a:lnTo>
                    <a:cubicBezTo>
                      <a:pt x="56714" y="123412"/>
                      <a:pt x="44062" y="117984"/>
                      <a:pt x="38640" y="108935"/>
                    </a:cubicBezTo>
                    <a:lnTo>
                      <a:pt x="2491" y="29311"/>
                    </a:lnTo>
                    <a:cubicBezTo>
                      <a:pt x="-2931" y="18453"/>
                      <a:pt x="684" y="7595"/>
                      <a:pt x="11528" y="2166"/>
                    </a:cubicBezTo>
                    <a:close/>
                  </a:path>
                </a:pathLst>
              </a:custGeom>
              <a:grpFill/>
              <a:ln w="18073" cap="flat">
                <a:noFill/>
                <a:prstDash val="solid"/>
                <a:miter/>
              </a:ln>
            </p:spPr>
            <p:txBody>
              <a:bodyPr rtlCol="0" anchor="ctr"/>
              <a:lstStyle/>
              <a:p>
                <a:endParaRPr lang="en-US"/>
              </a:p>
            </p:txBody>
          </p:sp>
          <p:sp>
            <p:nvSpPr>
              <p:cNvPr id="316" name="Freeform 315">
                <a:extLst>
                  <a:ext uri="{FF2B5EF4-FFF2-40B4-BE49-F238E27FC236}">
                    <a16:creationId xmlns:a16="http://schemas.microsoft.com/office/drawing/2014/main" id="{3733F950-3E42-7949-8C4B-3EE0283F6F3B}"/>
                  </a:ext>
                </a:extLst>
              </p:cNvPr>
              <p:cNvSpPr/>
              <p:nvPr/>
            </p:nvSpPr>
            <p:spPr>
              <a:xfrm>
                <a:off x="12607922" y="3360597"/>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89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89" y="90839"/>
                    </a:lnTo>
                    <a:cubicBezTo>
                      <a:pt x="81012" y="99887"/>
                      <a:pt x="75589" y="112554"/>
                      <a:pt x="66552" y="117984"/>
                    </a:cubicBezTo>
                    <a:lnTo>
                      <a:pt x="66552" y="117984"/>
                    </a:lnTo>
                    <a:cubicBezTo>
                      <a:pt x="57515" y="123412"/>
                      <a:pt x="44863" y="117984"/>
                      <a:pt x="39441" y="108935"/>
                    </a:cubicBezTo>
                    <a:lnTo>
                      <a:pt x="3292" y="29311"/>
                    </a:lnTo>
                    <a:cubicBezTo>
                      <a:pt x="-3938" y="18453"/>
                      <a:pt x="1485" y="7595"/>
                      <a:pt x="12329" y="2166"/>
                    </a:cubicBezTo>
                    <a:close/>
                  </a:path>
                </a:pathLst>
              </a:custGeom>
              <a:grpFill/>
              <a:ln w="18073" cap="flat">
                <a:noFill/>
                <a:prstDash val="solid"/>
                <a:miter/>
              </a:ln>
            </p:spPr>
            <p:txBody>
              <a:bodyPr rtlCol="0" anchor="ctr"/>
              <a:lstStyle/>
              <a:p>
                <a:endParaRPr lang="en-US"/>
              </a:p>
            </p:txBody>
          </p:sp>
        </p:grpSp>
        <p:grpSp>
          <p:nvGrpSpPr>
            <p:cNvPr id="194" name="Graphic 2472">
              <a:extLst>
                <a:ext uri="{FF2B5EF4-FFF2-40B4-BE49-F238E27FC236}">
                  <a16:creationId xmlns:a16="http://schemas.microsoft.com/office/drawing/2014/main" id="{8D87570B-DACE-C341-835E-671BC71C7E11}"/>
                </a:ext>
              </a:extLst>
            </p:cNvPr>
            <p:cNvGrpSpPr/>
            <p:nvPr userDrawn="1"/>
          </p:nvGrpSpPr>
          <p:grpSpPr>
            <a:xfrm>
              <a:off x="11956709" y="3664618"/>
              <a:ext cx="379595" cy="120149"/>
              <a:chOff x="12002429" y="3664618"/>
              <a:chExt cx="379595" cy="120149"/>
            </a:xfrm>
            <a:solidFill>
              <a:srgbClr val="7EB4B4"/>
            </a:solidFill>
          </p:grpSpPr>
          <p:sp>
            <p:nvSpPr>
              <p:cNvPr id="313" name="Freeform 312">
                <a:extLst>
                  <a:ext uri="{FF2B5EF4-FFF2-40B4-BE49-F238E27FC236}">
                    <a16:creationId xmlns:a16="http://schemas.microsoft.com/office/drawing/2014/main" id="{D0CAE7BD-7B51-AE43-B894-60C277F370E2}"/>
                  </a:ext>
                </a:extLst>
              </p:cNvPr>
              <p:cNvSpPr/>
              <p:nvPr/>
            </p:nvSpPr>
            <p:spPr>
              <a:xfrm>
                <a:off x="12002429" y="3664618"/>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89 w 77752"/>
                  <a:gd name="connsiteY3" fmla="*/ 90839 h 120149"/>
                  <a:gd name="connsiteX4" fmla="*/ 66552 w 77752"/>
                  <a:gd name="connsiteY4" fmla="*/ 117983 h 120149"/>
                  <a:gd name="connsiteX5" fmla="*/ 66552 w 77752"/>
                  <a:gd name="connsiteY5" fmla="*/ 117983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89" y="90839"/>
                    </a:lnTo>
                    <a:cubicBezTo>
                      <a:pt x="81012" y="99887"/>
                      <a:pt x="75589" y="112555"/>
                      <a:pt x="66552" y="117983"/>
                    </a:cubicBezTo>
                    <a:lnTo>
                      <a:pt x="66552" y="117983"/>
                    </a:lnTo>
                    <a:cubicBezTo>
                      <a:pt x="57515" y="123413"/>
                      <a:pt x="44863" y="117983"/>
                      <a:pt x="39441" y="108935"/>
                    </a:cubicBezTo>
                    <a:lnTo>
                      <a:pt x="3292" y="29311"/>
                    </a:lnTo>
                    <a:cubicBezTo>
                      <a:pt x="-3938" y="18453"/>
                      <a:pt x="1485" y="7595"/>
                      <a:pt x="12329" y="2166"/>
                    </a:cubicBezTo>
                    <a:close/>
                  </a:path>
                </a:pathLst>
              </a:custGeom>
              <a:grpFill/>
              <a:ln w="18073" cap="flat">
                <a:noFill/>
                <a:prstDash val="solid"/>
                <a:miter/>
              </a:ln>
            </p:spPr>
            <p:txBody>
              <a:bodyPr rtlCol="0" anchor="ctr"/>
              <a:lstStyle/>
              <a:p>
                <a:endParaRPr lang="en-US"/>
              </a:p>
            </p:txBody>
          </p:sp>
          <p:sp>
            <p:nvSpPr>
              <p:cNvPr id="314" name="Freeform 313">
                <a:extLst>
                  <a:ext uri="{FF2B5EF4-FFF2-40B4-BE49-F238E27FC236}">
                    <a16:creationId xmlns:a16="http://schemas.microsoft.com/office/drawing/2014/main" id="{2B1938DA-1019-2D4E-80F0-BC0BCCE36095}"/>
                  </a:ext>
                </a:extLst>
              </p:cNvPr>
              <p:cNvSpPr/>
              <p:nvPr/>
            </p:nvSpPr>
            <p:spPr>
              <a:xfrm>
                <a:off x="12305073" y="3664618"/>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3 h 120149"/>
                  <a:gd name="connsiteX5" fmla="*/ 65752 w 76952"/>
                  <a:gd name="connsiteY5" fmla="*/ 117983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3"/>
                    </a:cubicBezTo>
                    <a:lnTo>
                      <a:pt x="65752" y="117983"/>
                    </a:lnTo>
                    <a:cubicBezTo>
                      <a:pt x="56714" y="123413"/>
                      <a:pt x="44062" y="117983"/>
                      <a:pt x="38640" y="108935"/>
                    </a:cubicBezTo>
                    <a:lnTo>
                      <a:pt x="2491" y="29311"/>
                    </a:lnTo>
                    <a:cubicBezTo>
                      <a:pt x="-2931" y="18453"/>
                      <a:pt x="684" y="7595"/>
                      <a:pt x="11528" y="2166"/>
                    </a:cubicBezTo>
                    <a:close/>
                  </a:path>
                </a:pathLst>
              </a:custGeom>
              <a:grpFill/>
              <a:ln w="18073" cap="flat">
                <a:noFill/>
                <a:prstDash val="solid"/>
                <a:miter/>
              </a:ln>
            </p:spPr>
            <p:txBody>
              <a:bodyPr rtlCol="0" anchor="ctr"/>
              <a:lstStyle/>
              <a:p>
                <a:endParaRPr lang="en-US"/>
              </a:p>
            </p:txBody>
          </p:sp>
        </p:grpSp>
        <p:grpSp>
          <p:nvGrpSpPr>
            <p:cNvPr id="195" name="Graphic 2472">
              <a:extLst>
                <a:ext uri="{FF2B5EF4-FFF2-40B4-BE49-F238E27FC236}">
                  <a16:creationId xmlns:a16="http://schemas.microsoft.com/office/drawing/2014/main" id="{B2C106DD-86CD-B449-B4AF-F20730315E7B}"/>
                </a:ext>
              </a:extLst>
            </p:cNvPr>
            <p:cNvGrpSpPr/>
            <p:nvPr userDrawn="1"/>
          </p:nvGrpSpPr>
          <p:grpSpPr>
            <a:xfrm>
              <a:off x="11956709" y="3664776"/>
              <a:ext cx="683245" cy="423656"/>
              <a:chOff x="12002429" y="3664776"/>
              <a:chExt cx="683245" cy="423656"/>
            </a:xfrm>
            <a:solidFill>
              <a:srgbClr val="7EB4B4"/>
            </a:solidFill>
          </p:grpSpPr>
          <p:sp>
            <p:nvSpPr>
              <p:cNvPr id="309" name="Freeform 308">
                <a:extLst>
                  <a:ext uri="{FF2B5EF4-FFF2-40B4-BE49-F238E27FC236}">
                    <a16:creationId xmlns:a16="http://schemas.microsoft.com/office/drawing/2014/main" id="{BDFBA423-A6A0-0446-8ABF-6A150CF8A5BD}"/>
                  </a:ext>
                </a:extLst>
              </p:cNvPr>
              <p:cNvSpPr/>
              <p:nvPr/>
            </p:nvSpPr>
            <p:spPr>
              <a:xfrm>
                <a:off x="12002429" y="3966830"/>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89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89" y="90839"/>
                    </a:lnTo>
                    <a:cubicBezTo>
                      <a:pt x="81012" y="99887"/>
                      <a:pt x="75589" y="112554"/>
                      <a:pt x="66552" y="117984"/>
                    </a:cubicBezTo>
                    <a:lnTo>
                      <a:pt x="66552" y="117984"/>
                    </a:lnTo>
                    <a:cubicBezTo>
                      <a:pt x="57515" y="123412"/>
                      <a:pt x="44863" y="117984"/>
                      <a:pt x="39441" y="108935"/>
                    </a:cubicBezTo>
                    <a:lnTo>
                      <a:pt x="3292" y="29311"/>
                    </a:lnTo>
                    <a:cubicBezTo>
                      <a:pt x="-3938" y="18453"/>
                      <a:pt x="1485" y="7595"/>
                      <a:pt x="12329" y="2166"/>
                    </a:cubicBezTo>
                    <a:close/>
                  </a:path>
                </a:pathLst>
              </a:custGeom>
              <a:grpFill/>
              <a:ln w="18073" cap="flat">
                <a:noFill/>
                <a:prstDash val="solid"/>
                <a:miter/>
              </a:ln>
            </p:spPr>
            <p:txBody>
              <a:bodyPr rtlCol="0" anchor="ctr"/>
              <a:lstStyle/>
              <a:p>
                <a:endParaRPr lang="en-US"/>
              </a:p>
            </p:txBody>
          </p:sp>
          <p:sp>
            <p:nvSpPr>
              <p:cNvPr id="310" name="Freeform 309">
                <a:extLst>
                  <a:ext uri="{FF2B5EF4-FFF2-40B4-BE49-F238E27FC236}">
                    <a16:creationId xmlns:a16="http://schemas.microsoft.com/office/drawing/2014/main" id="{2979ABD8-AA8C-3C4C-B483-1B59ED87FBC5}"/>
                  </a:ext>
                </a:extLst>
              </p:cNvPr>
              <p:cNvSpPr/>
              <p:nvPr/>
            </p:nvSpPr>
            <p:spPr>
              <a:xfrm>
                <a:off x="12625673" y="3664776"/>
                <a:ext cx="39763" cy="121445"/>
              </a:xfrm>
              <a:custGeom>
                <a:avLst/>
                <a:gdLst>
                  <a:gd name="connsiteX0" fmla="*/ 39763 w 39763"/>
                  <a:gd name="connsiteY0" fmla="*/ 20105 h 121445"/>
                  <a:gd name="connsiteX1" fmla="*/ 39763 w 39763"/>
                  <a:gd name="connsiteY1" fmla="*/ 101539 h 121445"/>
                  <a:gd name="connsiteX2" fmla="*/ 19882 w 39763"/>
                  <a:gd name="connsiteY2" fmla="*/ 121446 h 121445"/>
                  <a:gd name="connsiteX3" fmla="*/ 19882 w 39763"/>
                  <a:gd name="connsiteY3" fmla="*/ 121446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3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3" y="20105"/>
                    </a:moveTo>
                    <a:lnTo>
                      <a:pt x="39763" y="101539"/>
                    </a:lnTo>
                    <a:cubicBezTo>
                      <a:pt x="39763" y="112397"/>
                      <a:pt x="30726" y="121446"/>
                      <a:pt x="19882" y="121446"/>
                    </a:cubicBezTo>
                    <a:lnTo>
                      <a:pt x="19882" y="121446"/>
                    </a:lnTo>
                    <a:cubicBezTo>
                      <a:pt x="9037" y="121446"/>
                      <a:pt x="0" y="112397"/>
                      <a:pt x="0" y="101539"/>
                    </a:cubicBezTo>
                    <a:lnTo>
                      <a:pt x="0" y="20105"/>
                    </a:lnTo>
                    <a:cubicBezTo>
                      <a:pt x="0" y="9247"/>
                      <a:pt x="9037" y="199"/>
                      <a:pt x="19882" y="199"/>
                    </a:cubicBezTo>
                    <a:lnTo>
                      <a:pt x="19882" y="199"/>
                    </a:lnTo>
                    <a:cubicBezTo>
                      <a:pt x="30726" y="-1611"/>
                      <a:pt x="39763" y="9247"/>
                      <a:pt x="39763" y="20105"/>
                    </a:cubicBezTo>
                    <a:close/>
                  </a:path>
                </a:pathLst>
              </a:custGeom>
              <a:grpFill/>
              <a:ln w="18073" cap="flat">
                <a:noFill/>
                <a:prstDash val="solid"/>
                <a:miter/>
              </a:ln>
            </p:spPr>
            <p:txBody>
              <a:bodyPr rtlCol="0" anchor="ctr"/>
              <a:lstStyle/>
              <a:p>
                <a:endParaRPr lang="en-US"/>
              </a:p>
            </p:txBody>
          </p:sp>
          <p:sp>
            <p:nvSpPr>
              <p:cNvPr id="311" name="Freeform 310">
                <a:extLst>
                  <a:ext uri="{FF2B5EF4-FFF2-40B4-BE49-F238E27FC236}">
                    <a16:creationId xmlns:a16="http://schemas.microsoft.com/office/drawing/2014/main" id="{E69A3160-74B8-9D4C-B5DC-DB4352027560}"/>
                  </a:ext>
                </a:extLst>
              </p:cNvPr>
              <p:cNvSpPr/>
              <p:nvPr/>
            </p:nvSpPr>
            <p:spPr>
              <a:xfrm>
                <a:off x="12323831" y="3967186"/>
                <a:ext cx="39763" cy="121246"/>
              </a:xfrm>
              <a:custGeom>
                <a:avLst/>
                <a:gdLst>
                  <a:gd name="connsiteX0" fmla="*/ 39764 w 39763"/>
                  <a:gd name="connsiteY0" fmla="*/ 19906 h 121246"/>
                  <a:gd name="connsiteX1" fmla="*/ 39764 w 39763"/>
                  <a:gd name="connsiteY1" fmla="*/ 101341 h 121246"/>
                  <a:gd name="connsiteX2" fmla="*/ 19882 w 39763"/>
                  <a:gd name="connsiteY2" fmla="*/ 121246 h 121246"/>
                  <a:gd name="connsiteX3" fmla="*/ 19882 w 39763"/>
                  <a:gd name="connsiteY3" fmla="*/ 121246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8"/>
                      <a:pt x="30727" y="121246"/>
                      <a:pt x="19882" y="121246"/>
                    </a:cubicBezTo>
                    <a:lnTo>
                      <a:pt x="19882" y="121246"/>
                    </a:lnTo>
                    <a:cubicBezTo>
                      <a:pt x="9037" y="121246"/>
                      <a:pt x="0" y="112198"/>
                      <a:pt x="0" y="101341"/>
                    </a:cubicBezTo>
                    <a:lnTo>
                      <a:pt x="0" y="19906"/>
                    </a:lnTo>
                    <a:cubicBezTo>
                      <a:pt x="0" y="9048"/>
                      <a:pt x="9037" y="0"/>
                      <a:pt x="19882" y="0"/>
                    </a:cubicBezTo>
                    <a:lnTo>
                      <a:pt x="19882" y="0"/>
                    </a:lnTo>
                    <a:cubicBezTo>
                      <a:pt x="28919" y="0"/>
                      <a:pt x="39764" y="9048"/>
                      <a:pt x="39764" y="19906"/>
                    </a:cubicBezTo>
                    <a:close/>
                  </a:path>
                </a:pathLst>
              </a:custGeom>
              <a:grpFill/>
              <a:ln w="18073" cap="flat">
                <a:noFill/>
                <a:prstDash val="solid"/>
                <a:miter/>
              </a:ln>
            </p:spPr>
            <p:txBody>
              <a:bodyPr rtlCol="0" anchor="ctr"/>
              <a:lstStyle/>
              <a:p>
                <a:endParaRPr lang="en-US"/>
              </a:p>
            </p:txBody>
          </p:sp>
          <p:sp>
            <p:nvSpPr>
              <p:cNvPr id="312" name="Freeform 311">
                <a:extLst>
                  <a:ext uri="{FF2B5EF4-FFF2-40B4-BE49-F238E27FC236}">
                    <a16:creationId xmlns:a16="http://schemas.microsoft.com/office/drawing/2014/main" id="{0E47ECF7-D24A-CB41-AA0B-B01B8873776C}"/>
                  </a:ext>
                </a:extLst>
              </p:cNvPr>
              <p:cNvSpPr/>
              <p:nvPr/>
            </p:nvSpPr>
            <p:spPr>
              <a:xfrm>
                <a:off x="12607922" y="3966830"/>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89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89" y="90839"/>
                    </a:lnTo>
                    <a:cubicBezTo>
                      <a:pt x="81012" y="99887"/>
                      <a:pt x="75589" y="112554"/>
                      <a:pt x="66552" y="117984"/>
                    </a:cubicBezTo>
                    <a:lnTo>
                      <a:pt x="66552" y="117984"/>
                    </a:lnTo>
                    <a:cubicBezTo>
                      <a:pt x="57515" y="123412"/>
                      <a:pt x="44863" y="117984"/>
                      <a:pt x="39441" y="108935"/>
                    </a:cubicBezTo>
                    <a:lnTo>
                      <a:pt x="3292" y="29311"/>
                    </a:lnTo>
                    <a:cubicBezTo>
                      <a:pt x="-3938" y="18453"/>
                      <a:pt x="1485" y="7595"/>
                      <a:pt x="12329" y="2166"/>
                    </a:cubicBezTo>
                    <a:close/>
                  </a:path>
                </a:pathLst>
              </a:custGeom>
              <a:grpFill/>
              <a:ln w="18073" cap="flat">
                <a:noFill/>
                <a:prstDash val="solid"/>
                <a:miter/>
              </a:ln>
            </p:spPr>
            <p:txBody>
              <a:bodyPr rtlCol="0" anchor="ctr"/>
              <a:lstStyle/>
              <a:p>
                <a:endParaRPr lang="en-US"/>
              </a:p>
            </p:txBody>
          </p:sp>
        </p:grpSp>
        <p:sp>
          <p:nvSpPr>
            <p:cNvPr id="196" name="Freeform 195">
              <a:extLst>
                <a:ext uri="{FF2B5EF4-FFF2-40B4-BE49-F238E27FC236}">
                  <a16:creationId xmlns:a16="http://schemas.microsoft.com/office/drawing/2014/main" id="{AFEA3F3F-50C7-714B-8701-571DEDD82B3D}"/>
                </a:ext>
              </a:extLst>
            </p:cNvPr>
            <p:cNvSpPr/>
            <p:nvPr userDrawn="1"/>
          </p:nvSpPr>
          <p:spPr>
            <a:xfrm>
              <a:off x="10744718" y="4270851"/>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3 h 120149"/>
                <a:gd name="connsiteX5" fmla="*/ 65752 w 76952"/>
                <a:gd name="connsiteY5" fmla="*/ 117983 h 120149"/>
                <a:gd name="connsiteX6" fmla="*/ 38640 w 76952"/>
                <a:gd name="connsiteY6" fmla="*/ 108935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3"/>
                  </a:cubicBezTo>
                  <a:lnTo>
                    <a:pt x="65752" y="117983"/>
                  </a:lnTo>
                  <a:cubicBezTo>
                    <a:pt x="56715" y="123413"/>
                    <a:pt x="44062" y="117983"/>
                    <a:pt x="38640" y="108935"/>
                  </a:cubicBezTo>
                  <a:lnTo>
                    <a:pt x="2491" y="29311"/>
                  </a:lnTo>
                  <a:cubicBezTo>
                    <a:pt x="-2931" y="18453"/>
                    <a:pt x="684" y="7595"/>
                    <a:pt x="11529" y="2166"/>
                  </a:cubicBezTo>
                  <a:close/>
                </a:path>
              </a:pathLst>
            </a:custGeom>
            <a:solidFill>
              <a:srgbClr val="7EB4B4"/>
            </a:solidFill>
            <a:ln w="18073" cap="flat">
              <a:noFill/>
              <a:prstDash val="solid"/>
              <a:miter/>
            </a:ln>
          </p:spPr>
          <p:txBody>
            <a:bodyPr rtlCol="0" anchor="ctr"/>
            <a:lstStyle/>
            <a:p>
              <a:endParaRPr lang="en-US"/>
            </a:p>
          </p:txBody>
        </p:sp>
        <p:grpSp>
          <p:nvGrpSpPr>
            <p:cNvPr id="197" name="Graphic 2472">
              <a:extLst>
                <a:ext uri="{FF2B5EF4-FFF2-40B4-BE49-F238E27FC236}">
                  <a16:creationId xmlns:a16="http://schemas.microsoft.com/office/drawing/2014/main" id="{E8A6739B-0026-4A45-9FF2-3DBE8218F63D}"/>
                </a:ext>
              </a:extLst>
            </p:cNvPr>
            <p:cNvGrpSpPr/>
            <p:nvPr userDrawn="1"/>
          </p:nvGrpSpPr>
          <p:grpSpPr>
            <a:xfrm>
              <a:off x="10744718" y="4575030"/>
              <a:ext cx="76952" cy="422203"/>
              <a:chOff x="10790438" y="4575030"/>
              <a:chExt cx="76952" cy="422203"/>
            </a:xfrm>
            <a:solidFill>
              <a:srgbClr val="7EB4B4"/>
            </a:solidFill>
          </p:grpSpPr>
          <p:sp>
            <p:nvSpPr>
              <p:cNvPr id="307" name="Freeform 306">
                <a:extLst>
                  <a:ext uri="{FF2B5EF4-FFF2-40B4-BE49-F238E27FC236}">
                    <a16:creationId xmlns:a16="http://schemas.microsoft.com/office/drawing/2014/main" id="{63E03A19-29A2-0547-95CF-A6642A224157}"/>
                  </a:ext>
                </a:extLst>
              </p:cNvPr>
              <p:cNvSpPr/>
              <p:nvPr/>
            </p:nvSpPr>
            <p:spPr>
              <a:xfrm>
                <a:off x="10809196" y="4575030"/>
                <a:ext cx="39763" cy="121445"/>
              </a:xfrm>
              <a:custGeom>
                <a:avLst/>
                <a:gdLst>
                  <a:gd name="connsiteX0" fmla="*/ 39763 w 39763"/>
                  <a:gd name="connsiteY0" fmla="*/ 20105 h 121445"/>
                  <a:gd name="connsiteX1" fmla="*/ 39763 w 39763"/>
                  <a:gd name="connsiteY1" fmla="*/ 101539 h 121445"/>
                  <a:gd name="connsiteX2" fmla="*/ 19882 w 39763"/>
                  <a:gd name="connsiteY2" fmla="*/ 121445 h 121445"/>
                  <a:gd name="connsiteX3" fmla="*/ 19882 w 39763"/>
                  <a:gd name="connsiteY3" fmla="*/ 121445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3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3" y="20105"/>
                    </a:moveTo>
                    <a:lnTo>
                      <a:pt x="39763" y="101539"/>
                    </a:lnTo>
                    <a:cubicBezTo>
                      <a:pt x="39763" y="112397"/>
                      <a:pt x="30726" y="121445"/>
                      <a:pt x="19882" y="121445"/>
                    </a:cubicBezTo>
                    <a:lnTo>
                      <a:pt x="19882" y="121445"/>
                    </a:lnTo>
                    <a:cubicBezTo>
                      <a:pt x="9037" y="121445"/>
                      <a:pt x="0" y="112397"/>
                      <a:pt x="0" y="101539"/>
                    </a:cubicBezTo>
                    <a:lnTo>
                      <a:pt x="0" y="20105"/>
                    </a:lnTo>
                    <a:cubicBezTo>
                      <a:pt x="0" y="9247"/>
                      <a:pt x="9037" y="199"/>
                      <a:pt x="19882" y="199"/>
                    </a:cubicBezTo>
                    <a:lnTo>
                      <a:pt x="19882" y="199"/>
                    </a:lnTo>
                    <a:cubicBezTo>
                      <a:pt x="28919" y="-1611"/>
                      <a:pt x="39763" y="9247"/>
                      <a:pt x="39763" y="20105"/>
                    </a:cubicBezTo>
                    <a:close/>
                  </a:path>
                </a:pathLst>
              </a:custGeom>
              <a:grpFill/>
              <a:ln w="18073" cap="flat">
                <a:noFill/>
                <a:prstDash val="solid"/>
                <a:miter/>
              </a:ln>
            </p:spPr>
            <p:txBody>
              <a:bodyPr rtlCol="0" anchor="ctr"/>
              <a:lstStyle/>
              <a:p>
                <a:endParaRPr lang="en-US"/>
              </a:p>
            </p:txBody>
          </p:sp>
          <p:sp>
            <p:nvSpPr>
              <p:cNvPr id="308" name="Freeform 307">
                <a:extLst>
                  <a:ext uri="{FF2B5EF4-FFF2-40B4-BE49-F238E27FC236}">
                    <a16:creationId xmlns:a16="http://schemas.microsoft.com/office/drawing/2014/main" id="{6C9514D5-CE49-5342-A3A9-5C84E1CF9B83}"/>
                  </a:ext>
                </a:extLst>
              </p:cNvPr>
              <p:cNvSpPr/>
              <p:nvPr/>
            </p:nvSpPr>
            <p:spPr>
              <a:xfrm>
                <a:off x="10790438" y="4877084"/>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3 h 120149"/>
                  <a:gd name="connsiteX5" fmla="*/ 65752 w 76952"/>
                  <a:gd name="connsiteY5" fmla="*/ 117983 h 120149"/>
                  <a:gd name="connsiteX6" fmla="*/ 38640 w 76952"/>
                  <a:gd name="connsiteY6" fmla="*/ 108935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3"/>
                    </a:cubicBezTo>
                    <a:lnTo>
                      <a:pt x="65752" y="117983"/>
                    </a:lnTo>
                    <a:cubicBezTo>
                      <a:pt x="56715" y="123413"/>
                      <a:pt x="44062" y="117983"/>
                      <a:pt x="38640" y="108935"/>
                    </a:cubicBezTo>
                    <a:lnTo>
                      <a:pt x="2491" y="29311"/>
                    </a:lnTo>
                    <a:cubicBezTo>
                      <a:pt x="-2931" y="18453"/>
                      <a:pt x="684" y="7595"/>
                      <a:pt x="11529" y="2166"/>
                    </a:cubicBezTo>
                    <a:close/>
                  </a:path>
                </a:pathLst>
              </a:custGeom>
              <a:grpFill/>
              <a:ln w="18073" cap="flat">
                <a:noFill/>
                <a:prstDash val="solid"/>
                <a:miter/>
              </a:ln>
            </p:spPr>
            <p:txBody>
              <a:bodyPr rtlCol="0" anchor="ctr"/>
              <a:lstStyle/>
              <a:p>
                <a:endParaRPr lang="en-US"/>
              </a:p>
            </p:txBody>
          </p:sp>
        </p:grpSp>
        <p:sp>
          <p:nvSpPr>
            <p:cNvPr id="198" name="Freeform 197">
              <a:extLst>
                <a:ext uri="{FF2B5EF4-FFF2-40B4-BE49-F238E27FC236}">
                  <a16:creationId xmlns:a16="http://schemas.microsoft.com/office/drawing/2014/main" id="{94BA1D6A-12AC-224A-AA98-FF6AE2A8EA86}"/>
                </a:ext>
              </a:extLst>
            </p:cNvPr>
            <p:cNvSpPr/>
            <p:nvPr userDrawn="1"/>
          </p:nvSpPr>
          <p:spPr>
            <a:xfrm>
              <a:off x="11065318" y="4271207"/>
              <a:ext cx="39763" cy="121246"/>
            </a:xfrm>
            <a:custGeom>
              <a:avLst/>
              <a:gdLst>
                <a:gd name="connsiteX0" fmla="*/ 39764 w 39763"/>
                <a:gd name="connsiteY0" fmla="*/ 19906 h 121246"/>
                <a:gd name="connsiteX1" fmla="*/ 39764 w 39763"/>
                <a:gd name="connsiteY1" fmla="*/ 101341 h 121246"/>
                <a:gd name="connsiteX2" fmla="*/ 19882 w 39763"/>
                <a:gd name="connsiteY2" fmla="*/ 121247 h 121246"/>
                <a:gd name="connsiteX3" fmla="*/ 19882 w 39763"/>
                <a:gd name="connsiteY3" fmla="*/ 121247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9"/>
                    <a:pt x="30727" y="121247"/>
                    <a:pt x="19882" y="121247"/>
                  </a:cubicBezTo>
                  <a:lnTo>
                    <a:pt x="19882" y="121247"/>
                  </a:lnTo>
                  <a:cubicBezTo>
                    <a:pt x="9037" y="121247"/>
                    <a:pt x="0" y="112199"/>
                    <a:pt x="0" y="101341"/>
                  </a:cubicBezTo>
                  <a:lnTo>
                    <a:pt x="0" y="19906"/>
                  </a:lnTo>
                  <a:cubicBezTo>
                    <a:pt x="0" y="9048"/>
                    <a:pt x="9037" y="0"/>
                    <a:pt x="19882" y="0"/>
                  </a:cubicBezTo>
                  <a:lnTo>
                    <a:pt x="19882" y="0"/>
                  </a:lnTo>
                  <a:cubicBezTo>
                    <a:pt x="30727" y="0"/>
                    <a:pt x="39764" y="9048"/>
                    <a:pt x="39764" y="19906"/>
                  </a:cubicBezTo>
                  <a:close/>
                </a:path>
              </a:pathLst>
            </a:custGeom>
            <a:solidFill>
              <a:srgbClr val="7EB4B4"/>
            </a:solidFill>
            <a:ln w="18073" cap="flat">
              <a:noFill/>
              <a:prstDash val="solid"/>
              <a:miter/>
            </a:ln>
          </p:spPr>
          <p:txBody>
            <a:bodyPr rtlCol="0" anchor="ctr"/>
            <a:lstStyle/>
            <a:p>
              <a:endParaRPr lang="en-US"/>
            </a:p>
          </p:txBody>
        </p:sp>
        <p:grpSp>
          <p:nvGrpSpPr>
            <p:cNvPr id="199" name="Graphic 2472">
              <a:extLst>
                <a:ext uri="{FF2B5EF4-FFF2-40B4-BE49-F238E27FC236}">
                  <a16:creationId xmlns:a16="http://schemas.microsoft.com/office/drawing/2014/main" id="{C7A3B5C1-C56E-8E4D-BA1C-2BDF8F8C6197}"/>
                </a:ext>
              </a:extLst>
            </p:cNvPr>
            <p:cNvGrpSpPr/>
            <p:nvPr userDrawn="1"/>
          </p:nvGrpSpPr>
          <p:grpSpPr>
            <a:xfrm>
              <a:off x="11350210" y="4270851"/>
              <a:ext cx="380602" cy="120149"/>
              <a:chOff x="11395930" y="4270851"/>
              <a:chExt cx="380602" cy="120149"/>
            </a:xfrm>
            <a:solidFill>
              <a:srgbClr val="7EB4B4"/>
            </a:solidFill>
          </p:grpSpPr>
          <p:sp>
            <p:nvSpPr>
              <p:cNvPr id="305" name="Freeform 304">
                <a:extLst>
                  <a:ext uri="{FF2B5EF4-FFF2-40B4-BE49-F238E27FC236}">
                    <a16:creationId xmlns:a16="http://schemas.microsoft.com/office/drawing/2014/main" id="{9BCF0007-F221-4A44-A5EC-A3902C0E4E07}"/>
                  </a:ext>
                </a:extLst>
              </p:cNvPr>
              <p:cNvSpPr/>
              <p:nvPr/>
            </p:nvSpPr>
            <p:spPr>
              <a:xfrm>
                <a:off x="11395930" y="4270851"/>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3 h 120149"/>
                  <a:gd name="connsiteX5" fmla="*/ 65752 w 76952"/>
                  <a:gd name="connsiteY5" fmla="*/ 117983 h 120149"/>
                  <a:gd name="connsiteX6" fmla="*/ 38640 w 76952"/>
                  <a:gd name="connsiteY6" fmla="*/ 108935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3"/>
                    </a:cubicBezTo>
                    <a:lnTo>
                      <a:pt x="65752" y="117983"/>
                    </a:lnTo>
                    <a:cubicBezTo>
                      <a:pt x="56715" y="123413"/>
                      <a:pt x="44062" y="117983"/>
                      <a:pt x="38640" y="108935"/>
                    </a:cubicBezTo>
                    <a:lnTo>
                      <a:pt x="2491" y="29311"/>
                    </a:lnTo>
                    <a:cubicBezTo>
                      <a:pt x="-2931" y="18453"/>
                      <a:pt x="684" y="7595"/>
                      <a:pt x="11529" y="2166"/>
                    </a:cubicBezTo>
                    <a:close/>
                  </a:path>
                </a:pathLst>
              </a:custGeom>
              <a:grpFill/>
              <a:ln w="18073" cap="flat">
                <a:noFill/>
                <a:prstDash val="solid"/>
                <a:miter/>
              </a:ln>
            </p:spPr>
            <p:txBody>
              <a:bodyPr rtlCol="0" anchor="ctr"/>
              <a:lstStyle/>
              <a:p>
                <a:endParaRPr lang="en-US"/>
              </a:p>
            </p:txBody>
          </p:sp>
          <p:sp>
            <p:nvSpPr>
              <p:cNvPr id="306" name="Freeform 305">
                <a:extLst>
                  <a:ext uri="{FF2B5EF4-FFF2-40B4-BE49-F238E27FC236}">
                    <a16:creationId xmlns:a16="http://schemas.microsoft.com/office/drawing/2014/main" id="{D7E5C9AB-EFBF-0148-B16E-F7F6E2BDD480}"/>
                  </a:ext>
                </a:extLst>
              </p:cNvPr>
              <p:cNvSpPr/>
              <p:nvPr/>
            </p:nvSpPr>
            <p:spPr>
              <a:xfrm>
                <a:off x="11698779" y="4270851"/>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3 h 120149"/>
                  <a:gd name="connsiteX5" fmla="*/ 66552 w 77752"/>
                  <a:gd name="connsiteY5" fmla="*/ 117983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grpFill/>
              <a:ln w="18073" cap="flat">
                <a:noFill/>
                <a:prstDash val="solid"/>
                <a:miter/>
              </a:ln>
            </p:spPr>
            <p:txBody>
              <a:bodyPr rtlCol="0" anchor="ctr"/>
              <a:lstStyle/>
              <a:p>
                <a:endParaRPr lang="en-US"/>
              </a:p>
            </p:txBody>
          </p:sp>
        </p:grpSp>
        <p:grpSp>
          <p:nvGrpSpPr>
            <p:cNvPr id="200" name="Graphic 2472">
              <a:extLst>
                <a:ext uri="{FF2B5EF4-FFF2-40B4-BE49-F238E27FC236}">
                  <a16:creationId xmlns:a16="http://schemas.microsoft.com/office/drawing/2014/main" id="{50469B94-0792-794B-9868-E3569526E068}"/>
                </a:ext>
              </a:extLst>
            </p:cNvPr>
            <p:cNvGrpSpPr/>
            <p:nvPr userDrawn="1"/>
          </p:nvGrpSpPr>
          <p:grpSpPr>
            <a:xfrm>
              <a:off x="11047567" y="4574872"/>
              <a:ext cx="379595" cy="120149"/>
              <a:chOff x="11093287" y="4574872"/>
              <a:chExt cx="379595" cy="120149"/>
            </a:xfrm>
            <a:solidFill>
              <a:srgbClr val="7EB4B4"/>
            </a:solidFill>
          </p:grpSpPr>
          <p:sp>
            <p:nvSpPr>
              <p:cNvPr id="303" name="Freeform 302">
                <a:extLst>
                  <a:ext uri="{FF2B5EF4-FFF2-40B4-BE49-F238E27FC236}">
                    <a16:creationId xmlns:a16="http://schemas.microsoft.com/office/drawing/2014/main" id="{C245F6BE-C667-6C47-ABCF-69827706613E}"/>
                  </a:ext>
                </a:extLst>
              </p:cNvPr>
              <p:cNvSpPr/>
              <p:nvPr/>
            </p:nvSpPr>
            <p:spPr>
              <a:xfrm>
                <a:off x="11093287" y="4574872"/>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6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6643"/>
                      <a:pt x="1484" y="5785"/>
                      <a:pt x="12329" y="2166"/>
                    </a:cubicBezTo>
                    <a:close/>
                  </a:path>
                </a:pathLst>
              </a:custGeom>
              <a:grpFill/>
              <a:ln w="18073" cap="flat">
                <a:noFill/>
                <a:prstDash val="solid"/>
                <a:miter/>
              </a:ln>
            </p:spPr>
            <p:txBody>
              <a:bodyPr rtlCol="0" anchor="ctr"/>
              <a:lstStyle/>
              <a:p>
                <a:endParaRPr lang="en-US"/>
              </a:p>
            </p:txBody>
          </p:sp>
          <p:sp>
            <p:nvSpPr>
              <p:cNvPr id="304" name="Freeform 303">
                <a:extLst>
                  <a:ext uri="{FF2B5EF4-FFF2-40B4-BE49-F238E27FC236}">
                    <a16:creationId xmlns:a16="http://schemas.microsoft.com/office/drawing/2014/main" id="{C12577B1-C0C5-2E45-B0EE-E7F94715038C}"/>
                  </a:ext>
                </a:extLst>
              </p:cNvPr>
              <p:cNvSpPr/>
              <p:nvPr/>
            </p:nvSpPr>
            <p:spPr>
              <a:xfrm>
                <a:off x="11395930" y="4574872"/>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6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3"/>
                      <a:pt x="44062" y="117984"/>
                      <a:pt x="38640" y="108936"/>
                    </a:cubicBezTo>
                    <a:lnTo>
                      <a:pt x="2491" y="29311"/>
                    </a:lnTo>
                    <a:cubicBezTo>
                      <a:pt x="-2931" y="16643"/>
                      <a:pt x="684" y="5785"/>
                      <a:pt x="11529" y="2166"/>
                    </a:cubicBezTo>
                    <a:close/>
                  </a:path>
                </a:pathLst>
              </a:custGeom>
              <a:grpFill/>
              <a:ln w="18073" cap="flat">
                <a:noFill/>
                <a:prstDash val="solid"/>
                <a:miter/>
              </a:ln>
            </p:spPr>
            <p:txBody>
              <a:bodyPr rtlCol="0" anchor="ctr"/>
              <a:lstStyle/>
              <a:p>
                <a:endParaRPr lang="en-US"/>
              </a:p>
            </p:txBody>
          </p:sp>
        </p:grpSp>
        <p:grpSp>
          <p:nvGrpSpPr>
            <p:cNvPr id="201" name="Graphic 2472">
              <a:extLst>
                <a:ext uri="{FF2B5EF4-FFF2-40B4-BE49-F238E27FC236}">
                  <a16:creationId xmlns:a16="http://schemas.microsoft.com/office/drawing/2014/main" id="{CCA9C428-CDED-8C49-ABE6-C7F89C4899ED}"/>
                </a:ext>
              </a:extLst>
            </p:cNvPr>
            <p:cNvGrpSpPr/>
            <p:nvPr userDrawn="1"/>
          </p:nvGrpSpPr>
          <p:grpSpPr>
            <a:xfrm>
              <a:off x="11047567" y="4575030"/>
              <a:ext cx="683245" cy="423656"/>
              <a:chOff x="11093287" y="4575030"/>
              <a:chExt cx="683245" cy="423656"/>
            </a:xfrm>
            <a:solidFill>
              <a:srgbClr val="7EB4B4"/>
            </a:solidFill>
          </p:grpSpPr>
          <p:sp>
            <p:nvSpPr>
              <p:cNvPr id="299" name="Freeform 298">
                <a:extLst>
                  <a:ext uri="{FF2B5EF4-FFF2-40B4-BE49-F238E27FC236}">
                    <a16:creationId xmlns:a16="http://schemas.microsoft.com/office/drawing/2014/main" id="{B57C0643-DD30-1E40-B0D1-12B47161DA6D}"/>
                  </a:ext>
                </a:extLst>
              </p:cNvPr>
              <p:cNvSpPr/>
              <p:nvPr/>
            </p:nvSpPr>
            <p:spPr>
              <a:xfrm>
                <a:off x="11093287" y="4877084"/>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3 h 120149"/>
                  <a:gd name="connsiteX5" fmla="*/ 66552 w 77752"/>
                  <a:gd name="connsiteY5" fmla="*/ 117983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grpFill/>
              <a:ln w="18073" cap="flat">
                <a:noFill/>
                <a:prstDash val="solid"/>
                <a:miter/>
              </a:ln>
            </p:spPr>
            <p:txBody>
              <a:bodyPr rtlCol="0" anchor="ctr"/>
              <a:lstStyle/>
              <a:p>
                <a:endParaRPr lang="en-US"/>
              </a:p>
            </p:txBody>
          </p:sp>
          <p:sp>
            <p:nvSpPr>
              <p:cNvPr id="300" name="Freeform 299">
                <a:extLst>
                  <a:ext uri="{FF2B5EF4-FFF2-40B4-BE49-F238E27FC236}">
                    <a16:creationId xmlns:a16="http://schemas.microsoft.com/office/drawing/2014/main" id="{5E93977E-CB45-334E-BCC4-066C83162CF3}"/>
                  </a:ext>
                </a:extLst>
              </p:cNvPr>
              <p:cNvSpPr/>
              <p:nvPr/>
            </p:nvSpPr>
            <p:spPr>
              <a:xfrm>
                <a:off x="11718338" y="4575030"/>
                <a:ext cx="39763" cy="121445"/>
              </a:xfrm>
              <a:custGeom>
                <a:avLst/>
                <a:gdLst>
                  <a:gd name="connsiteX0" fmla="*/ 39764 w 39763"/>
                  <a:gd name="connsiteY0" fmla="*/ 20105 h 121445"/>
                  <a:gd name="connsiteX1" fmla="*/ 39764 w 39763"/>
                  <a:gd name="connsiteY1" fmla="*/ 101539 h 121445"/>
                  <a:gd name="connsiteX2" fmla="*/ 19882 w 39763"/>
                  <a:gd name="connsiteY2" fmla="*/ 121445 h 121445"/>
                  <a:gd name="connsiteX3" fmla="*/ 19882 w 39763"/>
                  <a:gd name="connsiteY3" fmla="*/ 121445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7" y="121445"/>
                      <a:pt x="19882" y="121445"/>
                    </a:cubicBezTo>
                    <a:lnTo>
                      <a:pt x="19882" y="121445"/>
                    </a:lnTo>
                    <a:cubicBezTo>
                      <a:pt x="9037" y="121445"/>
                      <a:pt x="0" y="112397"/>
                      <a:pt x="0" y="101539"/>
                    </a:cubicBezTo>
                    <a:lnTo>
                      <a:pt x="0" y="20105"/>
                    </a:lnTo>
                    <a:cubicBezTo>
                      <a:pt x="0" y="9247"/>
                      <a:pt x="9037" y="199"/>
                      <a:pt x="19882" y="199"/>
                    </a:cubicBezTo>
                    <a:lnTo>
                      <a:pt x="19882" y="199"/>
                    </a:lnTo>
                    <a:cubicBezTo>
                      <a:pt x="28919" y="-1611"/>
                      <a:pt x="39764" y="9247"/>
                      <a:pt x="39764" y="20105"/>
                    </a:cubicBezTo>
                    <a:close/>
                  </a:path>
                </a:pathLst>
              </a:custGeom>
              <a:grpFill/>
              <a:ln w="18073" cap="flat">
                <a:noFill/>
                <a:prstDash val="solid"/>
                <a:miter/>
              </a:ln>
            </p:spPr>
            <p:txBody>
              <a:bodyPr rtlCol="0" anchor="ctr"/>
              <a:lstStyle/>
              <a:p>
                <a:endParaRPr lang="en-US"/>
              </a:p>
            </p:txBody>
          </p:sp>
          <p:sp>
            <p:nvSpPr>
              <p:cNvPr id="301" name="Freeform 300">
                <a:extLst>
                  <a:ext uri="{FF2B5EF4-FFF2-40B4-BE49-F238E27FC236}">
                    <a16:creationId xmlns:a16="http://schemas.microsoft.com/office/drawing/2014/main" id="{3E5D800F-E593-7E4E-9E58-4B6914066E02}"/>
                  </a:ext>
                </a:extLst>
              </p:cNvPr>
              <p:cNvSpPr/>
              <p:nvPr/>
            </p:nvSpPr>
            <p:spPr>
              <a:xfrm>
                <a:off x="11414688" y="4877440"/>
                <a:ext cx="39763" cy="121246"/>
              </a:xfrm>
              <a:custGeom>
                <a:avLst/>
                <a:gdLst>
                  <a:gd name="connsiteX0" fmla="*/ 39763 w 39763"/>
                  <a:gd name="connsiteY0" fmla="*/ 19906 h 121246"/>
                  <a:gd name="connsiteX1" fmla="*/ 39763 w 39763"/>
                  <a:gd name="connsiteY1" fmla="*/ 101341 h 121246"/>
                  <a:gd name="connsiteX2" fmla="*/ 19882 w 39763"/>
                  <a:gd name="connsiteY2" fmla="*/ 121247 h 121246"/>
                  <a:gd name="connsiteX3" fmla="*/ 19882 w 39763"/>
                  <a:gd name="connsiteY3" fmla="*/ 121247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3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3" y="19906"/>
                    </a:moveTo>
                    <a:lnTo>
                      <a:pt x="39763" y="101341"/>
                    </a:lnTo>
                    <a:cubicBezTo>
                      <a:pt x="39763" y="112199"/>
                      <a:pt x="30726" y="121247"/>
                      <a:pt x="19882" y="121247"/>
                    </a:cubicBezTo>
                    <a:lnTo>
                      <a:pt x="19882" y="121247"/>
                    </a:lnTo>
                    <a:cubicBezTo>
                      <a:pt x="9037" y="121247"/>
                      <a:pt x="0" y="112199"/>
                      <a:pt x="0" y="101341"/>
                    </a:cubicBezTo>
                    <a:lnTo>
                      <a:pt x="0" y="19906"/>
                    </a:lnTo>
                    <a:cubicBezTo>
                      <a:pt x="0" y="9048"/>
                      <a:pt x="9037" y="0"/>
                      <a:pt x="19882" y="0"/>
                    </a:cubicBezTo>
                    <a:lnTo>
                      <a:pt x="19882" y="0"/>
                    </a:lnTo>
                    <a:cubicBezTo>
                      <a:pt x="30726" y="0"/>
                      <a:pt x="39763" y="9048"/>
                      <a:pt x="39763" y="19906"/>
                    </a:cubicBezTo>
                    <a:close/>
                  </a:path>
                </a:pathLst>
              </a:custGeom>
              <a:grpFill/>
              <a:ln w="18073" cap="flat">
                <a:noFill/>
                <a:prstDash val="solid"/>
                <a:miter/>
              </a:ln>
            </p:spPr>
            <p:txBody>
              <a:bodyPr rtlCol="0" anchor="ctr"/>
              <a:lstStyle/>
              <a:p>
                <a:endParaRPr lang="en-US"/>
              </a:p>
            </p:txBody>
          </p:sp>
          <p:sp>
            <p:nvSpPr>
              <p:cNvPr id="302" name="Freeform 301">
                <a:extLst>
                  <a:ext uri="{FF2B5EF4-FFF2-40B4-BE49-F238E27FC236}">
                    <a16:creationId xmlns:a16="http://schemas.microsoft.com/office/drawing/2014/main" id="{3F174202-AFB5-844E-AB81-668C85B59286}"/>
                  </a:ext>
                </a:extLst>
              </p:cNvPr>
              <p:cNvSpPr/>
              <p:nvPr/>
            </p:nvSpPr>
            <p:spPr>
              <a:xfrm>
                <a:off x="11698779" y="4877084"/>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3 h 120149"/>
                  <a:gd name="connsiteX5" fmla="*/ 66552 w 77752"/>
                  <a:gd name="connsiteY5" fmla="*/ 117983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grpFill/>
              <a:ln w="18073" cap="flat">
                <a:noFill/>
                <a:prstDash val="solid"/>
                <a:miter/>
              </a:ln>
            </p:spPr>
            <p:txBody>
              <a:bodyPr rtlCol="0" anchor="ctr"/>
              <a:lstStyle/>
              <a:p>
                <a:endParaRPr lang="en-US"/>
              </a:p>
            </p:txBody>
          </p:sp>
        </p:grpSp>
        <p:sp>
          <p:nvSpPr>
            <p:cNvPr id="202" name="Freeform 201">
              <a:extLst>
                <a:ext uri="{FF2B5EF4-FFF2-40B4-BE49-F238E27FC236}">
                  <a16:creationId xmlns:a16="http://schemas.microsoft.com/office/drawing/2014/main" id="{7865C54F-2B0F-9341-A204-F4033A006082}"/>
                </a:ext>
              </a:extLst>
            </p:cNvPr>
            <p:cNvSpPr/>
            <p:nvPr userDrawn="1"/>
          </p:nvSpPr>
          <p:spPr>
            <a:xfrm>
              <a:off x="11974461" y="4271207"/>
              <a:ext cx="39763" cy="121246"/>
            </a:xfrm>
            <a:custGeom>
              <a:avLst/>
              <a:gdLst>
                <a:gd name="connsiteX0" fmla="*/ 39763 w 39763"/>
                <a:gd name="connsiteY0" fmla="*/ 19906 h 121246"/>
                <a:gd name="connsiteX1" fmla="*/ 39763 w 39763"/>
                <a:gd name="connsiteY1" fmla="*/ 101341 h 121246"/>
                <a:gd name="connsiteX2" fmla="*/ 19882 w 39763"/>
                <a:gd name="connsiteY2" fmla="*/ 121247 h 121246"/>
                <a:gd name="connsiteX3" fmla="*/ 19882 w 39763"/>
                <a:gd name="connsiteY3" fmla="*/ 121247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3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3" y="19906"/>
                  </a:moveTo>
                  <a:lnTo>
                    <a:pt x="39763" y="101341"/>
                  </a:lnTo>
                  <a:cubicBezTo>
                    <a:pt x="39763" y="112199"/>
                    <a:pt x="30726" y="121247"/>
                    <a:pt x="19882" y="121247"/>
                  </a:cubicBezTo>
                  <a:lnTo>
                    <a:pt x="19882" y="121247"/>
                  </a:lnTo>
                  <a:cubicBezTo>
                    <a:pt x="9037" y="121247"/>
                    <a:pt x="0" y="112199"/>
                    <a:pt x="0" y="101341"/>
                  </a:cubicBezTo>
                  <a:lnTo>
                    <a:pt x="0" y="19906"/>
                  </a:lnTo>
                  <a:cubicBezTo>
                    <a:pt x="0" y="9048"/>
                    <a:pt x="9037" y="0"/>
                    <a:pt x="19882" y="0"/>
                  </a:cubicBezTo>
                  <a:lnTo>
                    <a:pt x="19882" y="0"/>
                  </a:lnTo>
                  <a:cubicBezTo>
                    <a:pt x="30726" y="0"/>
                    <a:pt x="39763" y="9048"/>
                    <a:pt x="39763" y="19906"/>
                  </a:cubicBezTo>
                  <a:close/>
                </a:path>
              </a:pathLst>
            </a:custGeom>
            <a:solidFill>
              <a:srgbClr val="7EB4B4"/>
            </a:solidFill>
            <a:ln w="18073" cap="flat">
              <a:noFill/>
              <a:prstDash val="solid"/>
              <a:miter/>
            </a:ln>
          </p:spPr>
          <p:txBody>
            <a:bodyPr rtlCol="0" anchor="ctr"/>
            <a:lstStyle/>
            <a:p>
              <a:endParaRPr lang="en-US"/>
            </a:p>
          </p:txBody>
        </p:sp>
        <p:grpSp>
          <p:nvGrpSpPr>
            <p:cNvPr id="203" name="Graphic 2472">
              <a:extLst>
                <a:ext uri="{FF2B5EF4-FFF2-40B4-BE49-F238E27FC236}">
                  <a16:creationId xmlns:a16="http://schemas.microsoft.com/office/drawing/2014/main" id="{5B614970-98F5-4041-9EF7-5A00E456839F}"/>
                </a:ext>
              </a:extLst>
            </p:cNvPr>
            <p:cNvGrpSpPr/>
            <p:nvPr userDrawn="1"/>
          </p:nvGrpSpPr>
          <p:grpSpPr>
            <a:xfrm>
              <a:off x="12259353" y="4270851"/>
              <a:ext cx="380602" cy="120149"/>
              <a:chOff x="12305073" y="4270851"/>
              <a:chExt cx="380602" cy="120149"/>
            </a:xfrm>
            <a:solidFill>
              <a:srgbClr val="7EB4B4"/>
            </a:solidFill>
          </p:grpSpPr>
          <p:sp>
            <p:nvSpPr>
              <p:cNvPr id="297" name="Freeform 296">
                <a:extLst>
                  <a:ext uri="{FF2B5EF4-FFF2-40B4-BE49-F238E27FC236}">
                    <a16:creationId xmlns:a16="http://schemas.microsoft.com/office/drawing/2014/main" id="{0C2873FF-86CE-F74C-8CF4-08B190A776A6}"/>
                  </a:ext>
                </a:extLst>
              </p:cNvPr>
              <p:cNvSpPr/>
              <p:nvPr/>
            </p:nvSpPr>
            <p:spPr>
              <a:xfrm>
                <a:off x="12305073" y="4270851"/>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3 h 120149"/>
                  <a:gd name="connsiteX5" fmla="*/ 65752 w 76952"/>
                  <a:gd name="connsiteY5" fmla="*/ 117983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3"/>
                    </a:cubicBezTo>
                    <a:lnTo>
                      <a:pt x="65752" y="117983"/>
                    </a:lnTo>
                    <a:cubicBezTo>
                      <a:pt x="56714" y="123413"/>
                      <a:pt x="44062" y="117983"/>
                      <a:pt x="38640" y="108935"/>
                    </a:cubicBezTo>
                    <a:lnTo>
                      <a:pt x="2491" y="29311"/>
                    </a:lnTo>
                    <a:cubicBezTo>
                      <a:pt x="-2931" y="18453"/>
                      <a:pt x="684" y="7595"/>
                      <a:pt x="11528" y="2166"/>
                    </a:cubicBezTo>
                    <a:close/>
                  </a:path>
                </a:pathLst>
              </a:custGeom>
              <a:grpFill/>
              <a:ln w="18073" cap="flat">
                <a:noFill/>
                <a:prstDash val="solid"/>
                <a:miter/>
              </a:ln>
            </p:spPr>
            <p:txBody>
              <a:bodyPr rtlCol="0" anchor="ctr"/>
              <a:lstStyle/>
              <a:p>
                <a:endParaRPr lang="en-US"/>
              </a:p>
            </p:txBody>
          </p:sp>
          <p:sp>
            <p:nvSpPr>
              <p:cNvPr id="298" name="Freeform 297">
                <a:extLst>
                  <a:ext uri="{FF2B5EF4-FFF2-40B4-BE49-F238E27FC236}">
                    <a16:creationId xmlns:a16="http://schemas.microsoft.com/office/drawing/2014/main" id="{470F5A0D-A0D6-9E4A-8EF4-EF7F20CB010C}"/>
                  </a:ext>
                </a:extLst>
              </p:cNvPr>
              <p:cNvSpPr/>
              <p:nvPr/>
            </p:nvSpPr>
            <p:spPr>
              <a:xfrm>
                <a:off x="12607922" y="4270851"/>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89 w 77752"/>
                  <a:gd name="connsiteY3" fmla="*/ 90839 h 120149"/>
                  <a:gd name="connsiteX4" fmla="*/ 66552 w 77752"/>
                  <a:gd name="connsiteY4" fmla="*/ 117983 h 120149"/>
                  <a:gd name="connsiteX5" fmla="*/ 66552 w 77752"/>
                  <a:gd name="connsiteY5" fmla="*/ 117983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89" y="90839"/>
                    </a:lnTo>
                    <a:cubicBezTo>
                      <a:pt x="81012" y="99887"/>
                      <a:pt x="75589" y="112555"/>
                      <a:pt x="66552" y="117983"/>
                    </a:cubicBezTo>
                    <a:lnTo>
                      <a:pt x="66552" y="117983"/>
                    </a:lnTo>
                    <a:cubicBezTo>
                      <a:pt x="57515" y="123413"/>
                      <a:pt x="44863" y="117983"/>
                      <a:pt x="39441" y="108935"/>
                    </a:cubicBezTo>
                    <a:lnTo>
                      <a:pt x="3292" y="29311"/>
                    </a:lnTo>
                    <a:cubicBezTo>
                      <a:pt x="-3938" y="18453"/>
                      <a:pt x="1485" y="7595"/>
                      <a:pt x="12329" y="2166"/>
                    </a:cubicBezTo>
                    <a:close/>
                  </a:path>
                </a:pathLst>
              </a:custGeom>
              <a:grpFill/>
              <a:ln w="18073" cap="flat">
                <a:noFill/>
                <a:prstDash val="solid"/>
                <a:miter/>
              </a:ln>
            </p:spPr>
            <p:txBody>
              <a:bodyPr rtlCol="0" anchor="ctr"/>
              <a:lstStyle/>
              <a:p>
                <a:endParaRPr lang="en-US"/>
              </a:p>
            </p:txBody>
          </p:sp>
        </p:grpSp>
        <p:grpSp>
          <p:nvGrpSpPr>
            <p:cNvPr id="204" name="Graphic 2472">
              <a:extLst>
                <a:ext uri="{FF2B5EF4-FFF2-40B4-BE49-F238E27FC236}">
                  <a16:creationId xmlns:a16="http://schemas.microsoft.com/office/drawing/2014/main" id="{BC7969DC-2938-AD4B-A0B0-302AB00C9E7E}"/>
                </a:ext>
              </a:extLst>
            </p:cNvPr>
            <p:cNvGrpSpPr/>
            <p:nvPr userDrawn="1"/>
          </p:nvGrpSpPr>
          <p:grpSpPr>
            <a:xfrm>
              <a:off x="11956709" y="4574872"/>
              <a:ext cx="379595" cy="120149"/>
              <a:chOff x="12002429" y="4574872"/>
              <a:chExt cx="379595" cy="120149"/>
            </a:xfrm>
            <a:solidFill>
              <a:srgbClr val="7EB4B4"/>
            </a:solidFill>
          </p:grpSpPr>
          <p:sp>
            <p:nvSpPr>
              <p:cNvPr id="295" name="Freeform 294">
                <a:extLst>
                  <a:ext uri="{FF2B5EF4-FFF2-40B4-BE49-F238E27FC236}">
                    <a16:creationId xmlns:a16="http://schemas.microsoft.com/office/drawing/2014/main" id="{615ED52C-5098-F64B-BDB6-FB138CABE563}"/>
                  </a:ext>
                </a:extLst>
              </p:cNvPr>
              <p:cNvSpPr/>
              <p:nvPr/>
            </p:nvSpPr>
            <p:spPr>
              <a:xfrm>
                <a:off x="12002429" y="4574872"/>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89 w 77752"/>
                  <a:gd name="connsiteY3" fmla="*/ 90839 h 120149"/>
                  <a:gd name="connsiteX4" fmla="*/ 66552 w 77752"/>
                  <a:gd name="connsiteY4" fmla="*/ 117984 h 120149"/>
                  <a:gd name="connsiteX5" fmla="*/ 66552 w 77752"/>
                  <a:gd name="connsiteY5" fmla="*/ 117984 h 120149"/>
                  <a:gd name="connsiteX6" fmla="*/ 39441 w 77752"/>
                  <a:gd name="connsiteY6" fmla="*/ 108936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89" y="90839"/>
                    </a:lnTo>
                    <a:cubicBezTo>
                      <a:pt x="81012" y="99887"/>
                      <a:pt x="75589" y="112555"/>
                      <a:pt x="66552" y="117984"/>
                    </a:cubicBezTo>
                    <a:lnTo>
                      <a:pt x="66552" y="117984"/>
                    </a:lnTo>
                    <a:cubicBezTo>
                      <a:pt x="57515" y="123413"/>
                      <a:pt x="44863" y="117984"/>
                      <a:pt x="39441" y="108936"/>
                    </a:cubicBezTo>
                    <a:lnTo>
                      <a:pt x="3292" y="29311"/>
                    </a:lnTo>
                    <a:cubicBezTo>
                      <a:pt x="-3938" y="16643"/>
                      <a:pt x="1485" y="5785"/>
                      <a:pt x="12329" y="2166"/>
                    </a:cubicBezTo>
                    <a:close/>
                  </a:path>
                </a:pathLst>
              </a:custGeom>
              <a:grpFill/>
              <a:ln w="18073" cap="flat">
                <a:noFill/>
                <a:prstDash val="solid"/>
                <a:miter/>
              </a:ln>
            </p:spPr>
            <p:txBody>
              <a:bodyPr rtlCol="0" anchor="ctr"/>
              <a:lstStyle/>
              <a:p>
                <a:endParaRPr lang="en-US"/>
              </a:p>
            </p:txBody>
          </p:sp>
          <p:sp>
            <p:nvSpPr>
              <p:cNvPr id="296" name="Freeform 295">
                <a:extLst>
                  <a:ext uri="{FF2B5EF4-FFF2-40B4-BE49-F238E27FC236}">
                    <a16:creationId xmlns:a16="http://schemas.microsoft.com/office/drawing/2014/main" id="{2669FB8E-410D-2542-A1C4-A457FB2C5632}"/>
                  </a:ext>
                </a:extLst>
              </p:cNvPr>
              <p:cNvSpPr/>
              <p:nvPr/>
            </p:nvSpPr>
            <p:spPr>
              <a:xfrm>
                <a:off x="12305073" y="4574872"/>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6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6"/>
                    </a:cubicBezTo>
                    <a:lnTo>
                      <a:pt x="2491" y="29311"/>
                    </a:lnTo>
                    <a:cubicBezTo>
                      <a:pt x="-2931" y="16643"/>
                      <a:pt x="684" y="5785"/>
                      <a:pt x="11528" y="2166"/>
                    </a:cubicBezTo>
                    <a:close/>
                  </a:path>
                </a:pathLst>
              </a:custGeom>
              <a:grpFill/>
              <a:ln w="18073" cap="flat">
                <a:noFill/>
                <a:prstDash val="solid"/>
                <a:miter/>
              </a:ln>
            </p:spPr>
            <p:txBody>
              <a:bodyPr rtlCol="0" anchor="ctr"/>
              <a:lstStyle/>
              <a:p>
                <a:endParaRPr lang="en-US"/>
              </a:p>
            </p:txBody>
          </p:sp>
        </p:grpSp>
        <p:grpSp>
          <p:nvGrpSpPr>
            <p:cNvPr id="205" name="Graphic 2472">
              <a:extLst>
                <a:ext uri="{FF2B5EF4-FFF2-40B4-BE49-F238E27FC236}">
                  <a16:creationId xmlns:a16="http://schemas.microsoft.com/office/drawing/2014/main" id="{D8707826-6EC8-3A46-9F8D-6838AE524B67}"/>
                </a:ext>
              </a:extLst>
            </p:cNvPr>
            <p:cNvGrpSpPr/>
            <p:nvPr userDrawn="1"/>
          </p:nvGrpSpPr>
          <p:grpSpPr>
            <a:xfrm>
              <a:off x="11956709" y="4575030"/>
              <a:ext cx="683245" cy="423656"/>
              <a:chOff x="12002429" y="4575030"/>
              <a:chExt cx="683245" cy="423656"/>
            </a:xfrm>
            <a:solidFill>
              <a:srgbClr val="7EB4B4"/>
            </a:solidFill>
          </p:grpSpPr>
          <p:sp>
            <p:nvSpPr>
              <p:cNvPr id="291" name="Freeform 290">
                <a:extLst>
                  <a:ext uri="{FF2B5EF4-FFF2-40B4-BE49-F238E27FC236}">
                    <a16:creationId xmlns:a16="http://schemas.microsoft.com/office/drawing/2014/main" id="{2109386A-91E8-DF45-ACC5-86231A4E08AB}"/>
                  </a:ext>
                </a:extLst>
              </p:cNvPr>
              <p:cNvSpPr/>
              <p:nvPr/>
            </p:nvSpPr>
            <p:spPr>
              <a:xfrm>
                <a:off x="12002429" y="4877084"/>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89 w 77752"/>
                  <a:gd name="connsiteY3" fmla="*/ 90839 h 120149"/>
                  <a:gd name="connsiteX4" fmla="*/ 66552 w 77752"/>
                  <a:gd name="connsiteY4" fmla="*/ 117983 h 120149"/>
                  <a:gd name="connsiteX5" fmla="*/ 66552 w 77752"/>
                  <a:gd name="connsiteY5" fmla="*/ 117983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89" y="90839"/>
                    </a:lnTo>
                    <a:cubicBezTo>
                      <a:pt x="81012" y="99887"/>
                      <a:pt x="75589" y="112555"/>
                      <a:pt x="66552" y="117983"/>
                    </a:cubicBezTo>
                    <a:lnTo>
                      <a:pt x="66552" y="117983"/>
                    </a:lnTo>
                    <a:cubicBezTo>
                      <a:pt x="57515" y="123413"/>
                      <a:pt x="44863" y="117983"/>
                      <a:pt x="39441" y="108935"/>
                    </a:cubicBezTo>
                    <a:lnTo>
                      <a:pt x="3292" y="29311"/>
                    </a:lnTo>
                    <a:cubicBezTo>
                      <a:pt x="-3938" y="18453"/>
                      <a:pt x="1485" y="7595"/>
                      <a:pt x="12329" y="2166"/>
                    </a:cubicBezTo>
                    <a:close/>
                  </a:path>
                </a:pathLst>
              </a:custGeom>
              <a:grpFill/>
              <a:ln w="18073" cap="flat">
                <a:noFill/>
                <a:prstDash val="solid"/>
                <a:miter/>
              </a:ln>
            </p:spPr>
            <p:txBody>
              <a:bodyPr rtlCol="0" anchor="ctr"/>
              <a:lstStyle/>
              <a:p>
                <a:endParaRPr lang="en-US"/>
              </a:p>
            </p:txBody>
          </p:sp>
          <p:sp>
            <p:nvSpPr>
              <p:cNvPr id="292" name="Freeform 291">
                <a:extLst>
                  <a:ext uri="{FF2B5EF4-FFF2-40B4-BE49-F238E27FC236}">
                    <a16:creationId xmlns:a16="http://schemas.microsoft.com/office/drawing/2014/main" id="{077EB318-395A-9445-9CDC-A568F4C43532}"/>
                  </a:ext>
                </a:extLst>
              </p:cNvPr>
              <p:cNvSpPr/>
              <p:nvPr/>
            </p:nvSpPr>
            <p:spPr>
              <a:xfrm>
                <a:off x="12625673" y="4575030"/>
                <a:ext cx="39763" cy="121445"/>
              </a:xfrm>
              <a:custGeom>
                <a:avLst/>
                <a:gdLst>
                  <a:gd name="connsiteX0" fmla="*/ 39763 w 39763"/>
                  <a:gd name="connsiteY0" fmla="*/ 20105 h 121445"/>
                  <a:gd name="connsiteX1" fmla="*/ 39763 w 39763"/>
                  <a:gd name="connsiteY1" fmla="*/ 101539 h 121445"/>
                  <a:gd name="connsiteX2" fmla="*/ 19882 w 39763"/>
                  <a:gd name="connsiteY2" fmla="*/ 121445 h 121445"/>
                  <a:gd name="connsiteX3" fmla="*/ 19882 w 39763"/>
                  <a:gd name="connsiteY3" fmla="*/ 121445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3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3" y="20105"/>
                    </a:moveTo>
                    <a:lnTo>
                      <a:pt x="39763" y="101539"/>
                    </a:lnTo>
                    <a:cubicBezTo>
                      <a:pt x="39763" y="112397"/>
                      <a:pt x="30726" y="121445"/>
                      <a:pt x="19882" y="121445"/>
                    </a:cubicBezTo>
                    <a:lnTo>
                      <a:pt x="19882" y="121445"/>
                    </a:lnTo>
                    <a:cubicBezTo>
                      <a:pt x="9037" y="121445"/>
                      <a:pt x="0" y="112397"/>
                      <a:pt x="0" y="101539"/>
                    </a:cubicBezTo>
                    <a:lnTo>
                      <a:pt x="0" y="20105"/>
                    </a:lnTo>
                    <a:cubicBezTo>
                      <a:pt x="0" y="9247"/>
                      <a:pt x="9037" y="199"/>
                      <a:pt x="19882" y="199"/>
                    </a:cubicBezTo>
                    <a:lnTo>
                      <a:pt x="19882" y="199"/>
                    </a:lnTo>
                    <a:cubicBezTo>
                      <a:pt x="30726" y="-1611"/>
                      <a:pt x="39763" y="9247"/>
                      <a:pt x="39763" y="20105"/>
                    </a:cubicBezTo>
                    <a:close/>
                  </a:path>
                </a:pathLst>
              </a:custGeom>
              <a:grpFill/>
              <a:ln w="18073" cap="flat">
                <a:noFill/>
                <a:prstDash val="solid"/>
                <a:miter/>
              </a:ln>
            </p:spPr>
            <p:txBody>
              <a:bodyPr rtlCol="0" anchor="ctr"/>
              <a:lstStyle/>
              <a:p>
                <a:endParaRPr lang="en-US"/>
              </a:p>
            </p:txBody>
          </p:sp>
          <p:sp>
            <p:nvSpPr>
              <p:cNvPr id="293" name="Freeform 292">
                <a:extLst>
                  <a:ext uri="{FF2B5EF4-FFF2-40B4-BE49-F238E27FC236}">
                    <a16:creationId xmlns:a16="http://schemas.microsoft.com/office/drawing/2014/main" id="{88334E38-0C1F-D44C-AD22-61C2F70B55E5}"/>
                  </a:ext>
                </a:extLst>
              </p:cNvPr>
              <p:cNvSpPr/>
              <p:nvPr/>
            </p:nvSpPr>
            <p:spPr>
              <a:xfrm>
                <a:off x="12323831" y="4877440"/>
                <a:ext cx="39763" cy="121246"/>
              </a:xfrm>
              <a:custGeom>
                <a:avLst/>
                <a:gdLst>
                  <a:gd name="connsiteX0" fmla="*/ 39764 w 39763"/>
                  <a:gd name="connsiteY0" fmla="*/ 19906 h 121246"/>
                  <a:gd name="connsiteX1" fmla="*/ 39764 w 39763"/>
                  <a:gd name="connsiteY1" fmla="*/ 101341 h 121246"/>
                  <a:gd name="connsiteX2" fmla="*/ 19882 w 39763"/>
                  <a:gd name="connsiteY2" fmla="*/ 121247 h 121246"/>
                  <a:gd name="connsiteX3" fmla="*/ 19882 w 39763"/>
                  <a:gd name="connsiteY3" fmla="*/ 121247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9"/>
                      <a:pt x="30727" y="121247"/>
                      <a:pt x="19882" y="121247"/>
                    </a:cubicBezTo>
                    <a:lnTo>
                      <a:pt x="19882" y="121247"/>
                    </a:lnTo>
                    <a:cubicBezTo>
                      <a:pt x="9037" y="121247"/>
                      <a:pt x="0" y="112199"/>
                      <a:pt x="0" y="101341"/>
                    </a:cubicBezTo>
                    <a:lnTo>
                      <a:pt x="0" y="19906"/>
                    </a:lnTo>
                    <a:cubicBezTo>
                      <a:pt x="0" y="9048"/>
                      <a:pt x="9037" y="0"/>
                      <a:pt x="19882" y="0"/>
                    </a:cubicBezTo>
                    <a:lnTo>
                      <a:pt x="19882" y="0"/>
                    </a:lnTo>
                    <a:cubicBezTo>
                      <a:pt x="28919" y="0"/>
                      <a:pt x="39764" y="9048"/>
                      <a:pt x="39764" y="19906"/>
                    </a:cubicBezTo>
                    <a:close/>
                  </a:path>
                </a:pathLst>
              </a:custGeom>
              <a:grpFill/>
              <a:ln w="18073" cap="flat">
                <a:noFill/>
                <a:prstDash val="solid"/>
                <a:miter/>
              </a:ln>
            </p:spPr>
            <p:txBody>
              <a:bodyPr rtlCol="0" anchor="ctr"/>
              <a:lstStyle/>
              <a:p>
                <a:endParaRPr lang="en-US"/>
              </a:p>
            </p:txBody>
          </p:sp>
          <p:sp>
            <p:nvSpPr>
              <p:cNvPr id="294" name="Freeform 293">
                <a:extLst>
                  <a:ext uri="{FF2B5EF4-FFF2-40B4-BE49-F238E27FC236}">
                    <a16:creationId xmlns:a16="http://schemas.microsoft.com/office/drawing/2014/main" id="{3BE49E72-F937-0A4B-B34E-100C76C05779}"/>
                  </a:ext>
                </a:extLst>
              </p:cNvPr>
              <p:cNvSpPr/>
              <p:nvPr/>
            </p:nvSpPr>
            <p:spPr>
              <a:xfrm>
                <a:off x="12607922" y="4877084"/>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89 w 77752"/>
                  <a:gd name="connsiteY3" fmla="*/ 90839 h 120149"/>
                  <a:gd name="connsiteX4" fmla="*/ 66552 w 77752"/>
                  <a:gd name="connsiteY4" fmla="*/ 117983 h 120149"/>
                  <a:gd name="connsiteX5" fmla="*/ 66552 w 77752"/>
                  <a:gd name="connsiteY5" fmla="*/ 117983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89" y="90839"/>
                    </a:lnTo>
                    <a:cubicBezTo>
                      <a:pt x="81012" y="99887"/>
                      <a:pt x="75589" y="112555"/>
                      <a:pt x="66552" y="117983"/>
                    </a:cubicBezTo>
                    <a:lnTo>
                      <a:pt x="66552" y="117983"/>
                    </a:lnTo>
                    <a:cubicBezTo>
                      <a:pt x="57515" y="123413"/>
                      <a:pt x="44863" y="117983"/>
                      <a:pt x="39441" y="108935"/>
                    </a:cubicBezTo>
                    <a:lnTo>
                      <a:pt x="3292" y="29311"/>
                    </a:lnTo>
                    <a:cubicBezTo>
                      <a:pt x="-3938" y="18453"/>
                      <a:pt x="1485" y="7595"/>
                      <a:pt x="12329" y="2166"/>
                    </a:cubicBezTo>
                    <a:close/>
                  </a:path>
                </a:pathLst>
              </a:custGeom>
              <a:grpFill/>
              <a:ln w="18073" cap="flat">
                <a:noFill/>
                <a:prstDash val="solid"/>
                <a:miter/>
              </a:ln>
            </p:spPr>
            <p:txBody>
              <a:bodyPr rtlCol="0" anchor="ctr"/>
              <a:lstStyle/>
              <a:p>
                <a:endParaRPr lang="en-US"/>
              </a:p>
            </p:txBody>
          </p:sp>
        </p:grpSp>
        <p:sp>
          <p:nvSpPr>
            <p:cNvPr id="206" name="Freeform 205">
              <a:extLst>
                <a:ext uri="{FF2B5EF4-FFF2-40B4-BE49-F238E27FC236}">
                  <a16:creationId xmlns:a16="http://schemas.microsoft.com/office/drawing/2014/main" id="{D2AFCB01-DF09-984F-9DC5-47FE57286552}"/>
                </a:ext>
              </a:extLst>
            </p:cNvPr>
            <p:cNvSpPr/>
            <p:nvPr userDrawn="1"/>
          </p:nvSpPr>
          <p:spPr>
            <a:xfrm>
              <a:off x="10744718" y="5181105"/>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6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3"/>
                    <a:pt x="44062" y="117984"/>
                    <a:pt x="38640" y="108936"/>
                  </a:cubicBezTo>
                  <a:lnTo>
                    <a:pt x="2491" y="29311"/>
                  </a:lnTo>
                  <a:cubicBezTo>
                    <a:pt x="-2931" y="18453"/>
                    <a:pt x="684" y="7595"/>
                    <a:pt x="11529" y="2166"/>
                  </a:cubicBezTo>
                  <a:close/>
                </a:path>
              </a:pathLst>
            </a:custGeom>
            <a:solidFill>
              <a:srgbClr val="7EB4B4"/>
            </a:solidFill>
            <a:ln w="18073" cap="flat">
              <a:noFill/>
              <a:prstDash val="solid"/>
              <a:miter/>
            </a:ln>
          </p:spPr>
          <p:txBody>
            <a:bodyPr rtlCol="0" anchor="ctr"/>
            <a:lstStyle/>
            <a:p>
              <a:endParaRPr lang="en-US"/>
            </a:p>
          </p:txBody>
        </p:sp>
        <p:grpSp>
          <p:nvGrpSpPr>
            <p:cNvPr id="207" name="Graphic 2472">
              <a:extLst>
                <a:ext uri="{FF2B5EF4-FFF2-40B4-BE49-F238E27FC236}">
                  <a16:creationId xmlns:a16="http://schemas.microsoft.com/office/drawing/2014/main" id="{BB50C83E-02E5-1242-B725-EF4F8FE84B06}"/>
                </a:ext>
              </a:extLst>
            </p:cNvPr>
            <p:cNvGrpSpPr/>
            <p:nvPr userDrawn="1"/>
          </p:nvGrpSpPr>
          <p:grpSpPr>
            <a:xfrm>
              <a:off x="10744718" y="5483673"/>
              <a:ext cx="76952" cy="423814"/>
              <a:chOff x="10790438" y="5483673"/>
              <a:chExt cx="76952" cy="423814"/>
            </a:xfrm>
            <a:solidFill>
              <a:srgbClr val="7EB4B4"/>
            </a:solidFill>
          </p:grpSpPr>
          <p:sp>
            <p:nvSpPr>
              <p:cNvPr id="289" name="Freeform 288">
                <a:extLst>
                  <a:ext uri="{FF2B5EF4-FFF2-40B4-BE49-F238E27FC236}">
                    <a16:creationId xmlns:a16="http://schemas.microsoft.com/office/drawing/2014/main" id="{4487955A-0D23-E842-971E-9AE140309A44}"/>
                  </a:ext>
                </a:extLst>
              </p:cNvPr>
              <p:cNvSpPr/>
              <p:nvPr/>
            </p:nvSpPr>
            <p:spPr>
              <a:xfrm>
                <a:off x="10809196" y="5483673"/>
                <a:ext cx="39763" cy="121246"/>
              </a:xfrm>
              <a:custGeom>
                <a:avLst/>
                <a:gdLst>
                  <a:gd name="connsiteX0" fmla="*/ 39763 w 39763"/>
                  <a:gd name="connsiteY0" fmla="*/ 19906 h 121246"/>
                  <a:gd name="connsiteX1" fmla="*/ 39763 w 39763"/>
                  <a:gd name="connsiteY1" fmla="*/ 101341 h 121246"/>
                  <a:gd name="connsiteX2" fmla="*/ 19882 w 39763"/>
                  <a:gd name="connsiteY2" fmla="*/ 121247 h 121246"/>
                  <a:gd name="connsiteX3" fmla="*/ 19882 w 39763"/>
                  <a:gd name="connsiteY3" fmla="*/ 121247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3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3" y="19906"/>
                    </a:moveTo>
                    <a:lnTo>
                      <a:pt x="39763" y="101341"/>
                    </a:lnTo>
                    <a:cubicBezTo>
                      <a:pt x="39763" y="112199"/>
                      <a:pt x="30726" y="121247"/>
                      <a:pt x="19882" y="121247"/>
                    </a:cubicBezTo>
                    <a:lnTo>
                      <a:pt x="19882" y="121247"/>
                    </a:lnTo>
                    <a:cubicBezTo>
                      <a:pt x="9037" y="121247"/>
                      <a:pt x="0" y="112199"/>
                      <a:pt x="0" y="101341"/>
                    </a:cubicBezTo>
                    <a:lnTo>
                      <a:pt x="0" y="19906"/>
                    </a:lnTo>
                    <a:cubicBezTo>
                      <a:pt x="0" y="9048"/>
                      <a:pt x="9037" y="0"/>
                      <a:pt x="19882" y="0"/>
                    </a:cubicBezTo>
                    <a:lnTo>
                      <a:pt x="19882" y="0"/>
                    </a:lnTo>
                    <a:cubicBezTo>
                      <a:pt x="28919" y="0"/>
                      <a:pt x="39763" y="9048"/>
                      <a:pt x="39763" y="19906"/>
                    </a:cubicBezTo>
                    <a:close/>
                  </a:path>
                </a:pathLst>
              </a:custGeom>
              <a:grpFill/>
              <a:ln w="18073" cap="flat">
                <a:noFill/>
                <a:prstDash val="solid"/>
                <a:miter/>
              </a:ln>
            </p:spPr>
            <p:txBody>
              <a:bodyPr rtlCol="0" anchor="ctr"/>
              <a:lstStyle/>
              <a:p>
                <a:endParaRPr lang="en-US"/>
              </a:p>
            </p:txBody>
          </p:sp>
          <p:sp>
            <p:nvSpPr>
              <p:cNvPr id="290" name="Freeform 289">
                <a:extLst>
                  <a:ext uri="{FF2B5EF4-FFF2-40B4-BE49-F238E27FC236}">
                    <a16:creationId xmlns:a16="http://schemas.microsoft.com/office/drawing/2014/main" id="{EB2B0AC3-7C7C-7946-B32F-2053C42B17B0}"/>
                  </a:ext>
                </a:extLst>
              </p:cNvPr>
              <p:cNvSpPr/>
              <p:nvPr/>
            </p:nvSpPr>
            <p:spPr>
              <a:xfrm>
                <a:off x="10790438" y="5787338"/>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6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3"/>
                      <a:pt x="44062" y="117984"/>
                      <a:pt x="38640" y="108936"/>
                    </a:cubicBezTo>
                    <a:lnTo>
                      <a:pt x="2491" y="29311"/>
                    </a:lnTo>
                    <a:cubicBezTo>
                      <a:pt x="-2931" y="18453"/>
                      <a:pt x="684" y="7595"/>
                      <a:pt x="11529" y="2166"/>
                    </a:cubicBezTo>
                    <a:close/>
                  </a:path>
                </a:pathLst>
              </a:custGeom>
              <a:grpFill/>
              <a:ln w="18073" cap="flat">
                <a:noFill/>
                <a:prstDash val="solid"/>
                <a:miter/>
              </a:ln>
            </p:spPr>
            <p:txBody>
              <a:bodyPr rtlCol="0" anchor="ctr"/>
              <a:lstStyle/>
              <a:p>
                <a:endParaRPr lang="en-US"/>
              </a:p>
            </p:txBody>
          </p:sp>
        </p:grpSp>
        <p:sp>
          <p:nvSpPr>
            <p:cNvPr id="208" name="Freeform 207">
              <a:extLst>
                <a:ext uri="{FF2B5EF4-FFF2-40B4-BE49-F238E27FC236}">
                  <a16:creationId xmlns:a16="http://schemas.microsoft.com/office/drawing/2014/main" id="{43EF49F0-1EF0-0C4F-AFE9-6EE4B8E08477}"/>
                </a:ext>
              </a:extLst>
            </p:cNvPr>
            <p:cNvSpPr/>
            <p:nvPr userDrawn="1"/>
          </p:nvSpPr>
          <p:spPr>
            <a:xfrm>
              <a:off x="11065318" y="5181263"/>
              <a:ext cx="39763" cy="121445"/>
            </a:xfrm>
            <a:custGeom>
              <a:avLst/>
              <a:gdLst>
                <a:gd name="connsiteX0" fmla="*/ 39764 w 39763"/>
                <a:gd name="connsiteY0" fmla="*/ 20105 h 121445"/>
                <a:gd name="connsiteX1" fmla="*/ 39764 w 39763"/>
                <a:gd name="connsiteY1" fmla="*/ 101539 h 121445"/>
                <a:gd name="connsiteX2" fmla="*/ 19882 w 39763"/>
                <a:gd name="connsiteY2" fmla="*/ 121445 h 121445"/>
                <a:gd name="connsiteX3" fmla="*/ 19882 w 39763"/>
                <a:gd name="connsiteY3" fmla="*/ 121445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7" y="121445"/>
                    <a:pt x="19882" y="121445"/>
                  </a:cubicBezTo>
                  <a:lnTo>
                    <a:pt x="19882" y="121445"/>
                  </a:lnTo>
                  <a:cubicBezTo>
                    <a:pt x="9037" y="121445"/>
                    <a:pt x="0" y="112397"/>
                    <a:pt x="0" y="101539"/>
                  </a:cubicBezTo>
                  <a:lnTo>
                    <a:pt x="0" y="20105"/>
                  </a:lnTo>
                  <a:cubicBezTo>
                    <a:pt x="0" y="9247"/>
                    <a:pt x="9037" y="199"/>
                    <a:pt x="19882" y="199"/>
                  </a:cubicBezTo>
                  <a:lnTo>
                    <a:pt x="19882" y="199"/>
                  </a:lnTo>
                  <a:cubicBezTo>
                    <a:pt x="30727" y="-1611"/>
                    <a:pt x="39764" y="9247"/>
                    <a:pt x="39764" y="20105"/>
                  </a:cubicBezTo>
                  <a:close/>
                </a:path>
              </a:pathLst>
            </a:custGeom>
            <a:solidFill>
              <a:srgbClr val="7EB4B4"/>
            </a:solidFill>
            <a:ln w="18073" cap="flat">
              <a:noFill/>
              <a:prstDash val="solid"/>
              <a:miter/>
            </a:ln>
          </p:spPr>
          <p:txBody>
            <a:bodyPr rtlCol="0" anchor="ctr"/>
            <a:lstStyle/>
            <a:p>
              <a:endParaRPr lang="en-US"/>
            </a:p>
          </p:txBody>
        </p:sp>
        <p:grpSp>
          <p:nvGrpSpPr>
            <p:cNvPr id="209" name="Graphic 2472">
              <a:extLst>
                <a:ext uri="{FF2B5EF4-FFF2-40B4-BE49-F238E27FC236}">
                  <a16:creationId xmlns:a16="http://schemas.microsoft.com/office/drawing/2014/main" id="{F570ED96-F29B-9046-8834-E8EADC7234BF}"/>
                </a:ext>
              </a:extLst>
            </p:cNvPr>
            <p:cNvGrpSpPr/>
            <p:nvPr userDrawn="1"/>
          </p:nvGrpSpPr>
          <p:grpSpPr>
            <a:xfrm>
              <a:off x="11350210" y="5181105"/>
              <a:ext cx="380602" cy="120149"/>
              <a:chOff x="11395930" y="5181105"/>
              <a:chExt cx="380602" cy="120149"/>
            </a:xfrm>
            <a:solidFill>
              <a:srgbClr val="7EB4B4"/>
            </a:solidFill>
          </p:grpSpPr>
          <p:sp>
            <p:nvSpPr>
              <p:cNvPr id="287" name="Freeform 286">
                <a:extLst>
                  <a:ext uri="{FF2B5EF4-FFF2-40B4-BE49-F238E27FC236}">
                    <a16:creationId xmlns:a16="http://schemas.microsoft.com/office/drawing/2014/main" id="{4F325778-EE61-0848-9AEF-7BB2CD24C019}"/>
                  </a:ext>
                </a:extLst>
              </p:cNvPr>
              <p:cNvSpPr/>
              <p:nvPr/>
            </p:nvSpPr>
            <p:spPr>
              <a:xfrm>
                <a:off x="11395930" y="5181105"/>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6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3"/>
                      <a:pt x="44062" y="117984"/>
                      <a:pt x="38640" y="108936"/>
                    </a:cubicBezTo>
                    <a:lnTo>
                      <a:pt x="2491" y="29311"/>
                    </a:lnTo>
                    <a:cubicBezTo>
                      <a:pt x="-2931" y="18453"/>
                      <a:pt x="684" y="7595"/>
                      <a:pt x="11529" y="2166"/>
                    </a:cubicBezTo>
                    <a:close/>
                  </a:path>
                </a:pathLst>
              </a:custGeom>
              <a:grpFill/>
              <a:ln w="18073" cap="flat">
                <a:noFill/>
                <a:prstDash val="solid"/>
                <a:miter/>
              </a:ln>
            </p:spPr>
            <p:txBody>
              <a:bodyPr rtlCol="0" anchor="ctr"/>
              <a:lstStyle/>
              <a:p>
                <a:endParaRPr lang="en-US"/>
              </a:p>
            </p:txBody>
          </p:sp>
          <p:sp>
            <p:nvSpPr>
              <p:cNvPr id="288" name="Freeform 287">
                <a:extLst>
                  <a:ext uri="{FF2B5EF4-FFF2-40B4-BE49-F238E27FC236}">
                    <a16:creationId xmlns:a16="http://schemas.microsoft.com/office/drawing/2014/main" id="{765F5A9C-B4BA-4C4C-8347-2E2872E9D42B}"/>
                  </a:ext>
                </a:extLst>
              </p:cNvPr>
              <p:cNvSpPr/>
              <p:nvPr/>
            </p:nvSpPr>
            <p:spPr>
              <a:xfrm>
                <a:off x="11698779" y="5181105"/>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6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8453"/>
                      <a:pt x="1484" y="7595"/>
                      <a:pt x="12329" y="2166"/>
                    </a:cubicBezTo>
                    <a:close/>
                  </a:path>
                </a:pathLst>
              </a:custGeom>
              <a:grpFill/>
              <a:ln w="18073" cap="flat">
                <a:noFill/>
                <a:prstDash val="solid"/>
                <a:miter/>
              </a:ln>
            </p:spPr>
            <p:txBody>
              <a:bodyPr rtlCol="0" anchor="ctr"/>
              <a:lstStyle/>
              <a:p>
                <a:endParaRPr lang="en-US"/>
              </a:p>
            </p:txBody>
          </p:sp>
        </p:grpSp>
        <p:grpSp>
          <p:nvGrpSpPr>
            <p:cNvPr id="210" name="Graphic 2472">
              <a:extLst>
                <a:ext uri="{FF2B5EF4-FFF2-40B4-BE49-F238E27FC236}">
                  <a16:creationId xmlns:a16="http://schemas.microsoft.com/office/drawing/2014/main" id="{7B5D0079-91DB-0740-947D-77093D38F675}"/>
                </a:ext>
              </a:extLst>
            </p:cNvPr>
            <p:cNvGrpSpPr/>
            <p:nvPr userDrawn="1"/>
          </p:nvGrpSpPr>
          <p:grpSpPr>
            <a:xfrm>
              <a:off x="11047567" y="5483317"/>
              <a:ext cx="379595" cy="120149"/>
              <a:chOff x="11093287" y="5483317"/>
              <a:chExt cx="379595" cy="120149"/>
            </a:xfrm>
            <a:solidFill>
              <a:srgbClr val="7EB4B4"/>
            </a:solidFill>
          </p:grpSpPr>
          <p:sp>
            <p:nvSpPr>
              <p:cNvPr id="285" name="Freeform 284">
                <a:extLst>
                  <a:ext uri="{FF2B5EF4-FFF2-40B4-BE49-F238E27FC236}">
                    <a16:creationId xmlns:a16="http://schemas.microsoft.com/office/drawing/2014/main" id="{E829A021-78F2-094D-B01C-DF1CB5948D3F}"/>
                  </a:ext>
                </a:extLst>
              </p:cNvPr>
              <p:cNvSpPr/>
              <p:nvPr/>
            </p:nvSpPr>
            <p:spPr>
              <a:xfrm>
                <a:off x="11093287" y="5483317"/>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3 h 120149"/>
                  <a:gd name="connsiteX5" fmla="*/ 66552 w 77752"/>
                  <a:gd name="connsiteY5" fmla="*/ 117983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grpFill/>
              <a:ln w="18073" cap="flat">
                <a:noFill/>
                <a:prstDash val="solid"/>
                <a:miter/>
              </a:ln>
            </p:spPr>
            <p:txBody>
              <a:bodyPr rtlCol="0" anchor="ctr"/>
              <a:lstStyle/>
              <a:p>
                <a:endParaRPr lang="en-US"/>
              </a:p>
            </p:txBody>
          </p:sp>
          <p:sp>
            <p:nvSpPr>
              <p:cNvPr id="286" name="Freeform 285">
                <a:extLst>
                  <a:ext uri="{FF2B5EF4-FFF2-40B4-BE49-F238E27FC236}">
                    <a16:creationId xmlns:a16="http://schemas.microsoft.com/office/drawing/2014/main" id="{507ECA3E-9CE7-1447-8591-04709D377D00}"/>
                  </a:ext>
                </a:extLst>
              </p:cNvPr>
              <p:cNvSpPr/>
              <p:nvPr/>
            </p:nvSpPr>
            <p:spPr>
              <a:xfrm>
                <a:off x="11395930" y="5483317"/>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3 h 120149"/>
                  <a:gd name="connsiteX5" fmla="*/ 65752 w 76952"/>
                  <a:gd name="connsiteY5" fmla="*/ 117983 h 120149"/>
                  <a:gd name="connsiteX6" fmla="*/ 38640 w 76952"/>
                  <a:gd name="connsiteY6" fmla="*/ 108935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3"/>
                    </a:cubicBezTo>
                    <a:lnTo>
                      <a:pt x="65752" y="117983"/>
                    </a:lnTo>
                    <a:cubicBezTo>
                      <a:pt x="56715" y="123413"/>
                      <a:pt x="44062" y="117983"/>
                      <a:pt x="38640" y="108935"/>
                    </a:cubicBezTo>
                    <a:lnTo>
                      <a:pt x="2491" y="29311"/>
                    </a:lnTo>
                    <a:cubicBezTo>
                      <a:pt x="-2931" y="18453"/>
                      <a:pt x="684" y="7595"/>
                      <a:pt x="11529" y="2166"/>
                    </a:cubicBezTo>
                    <a:close/>
                  </a:path>
                </a:pathLst>
              </a:custGeom>
              <a:grpFill/>
              <a:ln w="18073" cap="flat">
                <a:noFill/>
                <a:prstDash val="solid"/>
                <a:miter/>
              </a:ln>
            </p:spPr>
            <p:txBody>
              <a:bodyPr rtlCol="0" anchor="ctr"/>
              <a:lstStyle/>
              <a:p>
                <a:endParaRPr lang="en-US"/>
              </a:p>
            </p:txBody>
          </p:sp>
        </p:grpSp>
        <p:grpSp>
          <p:nvGrpSpPr>
            <p:cNvPr id="211" name="Graphic 2472">
              <a:extLst>
                <a:ext uri="{FF2B5EF4-FFF2-40B4-BE49-F238E27FC236}">
                  <a16:creationId xmlns:a16="http://schemas.microsoft.com/office/drawing/2014/main" id="{B09EBB6D-51B5-E24A-9295-67D0F75BB0C3}"/>
                </a:ext>
              </a:extLst>
            </p:cNvPr>
            <p:cNvGrpSpPr/>
            <p:nvPr userDrawn="1"/>
          </p:nvGrpSpPr>
          <p:grpSpPr>
            <a:xfrm>
              <a:off x="11047567" y="5483673"/>
              <a:ext cx="683245" cy="425267"/>
              <a:chOff x="11093287" y="5483673"/>
              <a:chExt cx="683245" cy="425267"/>
            </a:xfrm>
            <a:solidFill>
              <a:srgbClr val="7EB4B4"/>
            </a:solidFill>
          </p:grpSpPr>
          <p:sp>
            <p:nvSpPr>
              <p:cNvPr id="281" name="Freeform 280">
                <a:extLst>
                  <a:ext uri="{FF2B5EF4-FFF2-40B4-BE49-F238E27FC236}">
                    <a16:creationId xmlns:a16="http://schemas.microsoft.com/office/drawing/2014/main" id="{3A60741D-A072-424B-9DD1-30B96A71CA96}"/>
                  </a:ext>
                </a:extLst>
              </p:cNvPr>
              <p:cNvSpPr/>
              <p:nvPr/>
            </p:nvSpPr>
            <p:spPr>
              <a:xfrm>
                <a:off x="11093287" y="5787338"/>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6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8453"/>
                      <a:pt x="1484" y="7595"/>
                      <a:pt x="12329" y="2166"/>
                    </a:cubicBezTo>
                    <a:close/>
                  </a:path>
                </a:pathLst>
              </a:custGeom>
              <a:grpFill/>
              <a:ln w="18073" cap="flat">
                <a:noFill/>
                <a:prstDash val="solid"/>
                <a:miter/>
              </a:ln>
            </p:spPr>
            <p:txBody>
              <a:bodyPr rtlCol="0" anchor="ctr"/>
              <a:lstStyle/>
              <a:p>
                <a:endParaRPr lang="en-US"/>
              </a:p>
            </p:txBody>
          </p:sp>
          <p:sp>
            <p:nvSpPr>
              <p:cNvPr id="282" name="Freeform 281">
                <a:extLst>
                  <a:ext uri="{FF2B5EF4-FFF2-40B4-BE49-F238E27FC236}">
                    <a16:creationId xmlns:a16="http://schemas.microsoft.com/office/drawing/2014/main" id="{16F17FA1-3393-6A4B-8010-CBA13D5D262C}"/>
                  </a:ext>
                </a:extLst>
              </p:cNvPr>
              <p:cNvSpPr/>
              <p:nvPr/>
            </p:nvSpPr>
            <p:spPr>
              <a:xfrm>
                <a:off x="11718338" y="5483673"/>
                <a:ext cx="39763" cy="121246"/>
              </a:xfrm>
              <a:custGeom>
                <a:avLst/>
                <a:gdLst>
                  <a:gd name="connsiteX0" fmla="*/ 39764 w 39763"/>
                  <a:gd name="connsiteY0" fmla="*/ 19906 h 121246"/>
                  <a:gd name="connsiteX1" fmla="*/ 39764 w 39763"/>
                  <a:gd name="connsiteY1" fmla="*/ 101341 h 121246"/>
                  <a:gd name="connsiteX2" fmla="*/ 19882 w 39763"/>
                  <a:gd name="connsiteY2" fmla="*/ 121247 h 121246"/>
                  <a:gd name="connsiteX3" fmla="*/ 19882 w 39763"/>
                  <a:gd name="connsiteY3" fmla="*/ 121247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9"/>
                      <a:pt x="30727" y="121247"/>
                      <a:pt x="19882" y="121247"/>
                    </a:cubicBezTo>
                    <a:lnTo>
                      <a:pt x="19882" y="121247"/>
                    </a:lnTo>
                    <a:cubicBezTo>
                      <a:pt x="9037" y="121247"/>
                      <a:pt x="0" y="112199"/>
                      <a:pt x="0" y="101341"/>
                    </a:cubicBezTo>
                    <a:lnTo>
                      <a:pt x="0" y="19906"/>
                    </a:lnTo>
                    <a:cubicBezTo>
                      <a:pt x="0" y="9048"/>
                      <a:pt x="9037" y="0"/>
                      <a:pt x="19882" y="0"/>
                    </a:cubicBezTo>
                    <a:lnTo>
                      <a:pt x="19882" y="0"/>
                    </a:lnTo>
                    <a:cubicBezTo>
                      <a:pt x="28919" y="0"/>
                      <a:pt x="39764" y="9048"/>
                      <a:pt x="39764" y="19906"/>
                    </a:cubicBezTo>
                    <a:close/>
                  </a:path>
                </a:pathLst>
              </a:custGeom>
              <a:grpFill/>
              <a:ln w="18073" cap="flat">
                <a:noFill/>
                <a:prstDash val="solid"/>
                <a:miter/>
              </a:ln>
            </p:spPr>
            <p:txBody>
              <a:bodyPr rtlCol="0" anchor="ctr"/>
              <a:lstStyle/>
              <a:p>
                <a:endParaRPr lang="en-US"/>
              </a:p>
            </p:txBody>
          </p:sp>
          <p:sp>
            <p:nvSpPr>
              <p:cNvPr id="283" name="Freeform 282">
                <a:extLst>
                  <a:ext uri="{FF2B5EF4-FFF2-40B4-BE49-F238E27FC236}">
                    <a16:creationId xmlns:a16="http://schemas.microsoft.com/office/drawing/2014/main" id="{772A8187-EE65-DA4B-8788-3B93F35A6C2D}"/>
                  </a:ext>
                </a:extLst>
              </p:cNvPr>
              <p:cNvSpPr/>
              <p:nvPr/>
            </p:nvSpPr>
            <p:spPr>
              <a:xfrm>
                <a:off x="11414688" y="5787694"/>
                <a:ext cx="39763" cy="121246"/>
              </a:xfrm>
              <a:custGeom>
                <a:avLst/>
                <a:gdLst>
                  <a:gd name="connsiteX0" fmla="*/ 39763 w 39763"/>
                  <a:gd name="connsiteY0" fmla="*/ 19906 h 121246"/>
                  <a:gd name="connsiteX1" fmla="*/ 39763 w 39763"/>
                  <a:gd name="connsiteY1" fmla="*/ 101340 h 121246"/>
                  <a:gd name="connsiteX2" fmla="*/ 19882 w 39763"/>
                  <a:gd name="connsiteY2" fmla="*/ 121246 h 121246"/>
                  <a:gd name="connsiteX3" fmla="*/ 19882 w 39763"/>
                  <a:gd name="connsiteY3" fmla="*/ 121246 h 121246"/>
                  <a:gd name="connsiteX4" fmla="*/ 0 w 39763"/>
                  <a:gd name="connsiteY4" fmla="*/ 101340 h 121246"/>
                  <a:gd name="connsiteX5" fmla="*/ 0 w 39763"/>
                  <a:gd name="connsiteY5" fmla="*/ 19906 h 121246"/>
                  <a:gd name="connsiteX6" fmla="*/ 19882 w 39763"/>
                  <a:gd name="connsiteY6" fmla="*/ 0 h 121246"/>
                  <a:gd name="connsiteX7" fmla="*/ 19882 w 39763"/>
                  <a:gd name="connsiteY7" fmla="*/ 0 h 121246"/>
                  <a:gd name="connsiteX8" fmla="*/ 39763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3" y="19906"/>
                    </a:moveTo>
                    <a:lnTo>
                      <a:pt x="39763" y="101340"/>
                    </a:lnTo>
                    <a:cubicBezTo>
                      <a:pt x="39763" y="112198"/>
                      <a:pt x="30726" y="121246"/>
                      <a:pt x="19882" y="121246"/>
                    </a:cubicBezTo>
                    <a:lnTo>
                      <a:pt x="19882" y="121246"/>
                    </a:lnTo>
                    <a:cubicBezTo>
                      <a:pt x="9037" y="121246"/>
                      <a:pt x="0" y="112198"/>
                      <a:pt x="0" y="101340"/>
                    </a:cubicBezTo>
                    <a:lnTo>
                      <a:pt x="0" y="19906"/>
                    </a:lnTo>
                    <a:cubicBezTo>
                      <a:pt x="0" y="9048"/>
                      <a:pt x="9037" y="0"/>
                      <a:pt x="19882" y="0"/>
                    </a:cubicBezTo>
                    <a:lnTo>
                      <a:pt x="19882" y="0"/>
                    </a:lnTo>
                    <a:cubicBezTo>
                      <a:pt x="30726" y="0"/>
                      <a:pt x="39763" y="9048"/>
                      <a:pt x="39763" y="19906"/>
                    </a:cubicBezTo>
                    <a:close/>
                  </a:path>
                </a:pathLst>
              </a:custGeom>
              <a:grpFill/>
              <a:ln w="18073" cap="flat">
                <a:noFill/>
                <a:prstDash val="solid"/>
                <a:miter/>
              </a:ln>
            </p:spPr>
            <p:txBody>
              <a:bodyPr rtlCol="0" anchor="ctr"/>
              <a:lstStyle/>
              <a:p>
                <a:endParaRPr lang="en-US"/>
              </a:p>
            </p:txBody>
          </p:sp>
          <p:sp>
            <p:nvSpPr>
              <p:cNvPr id="284" name="Freeform 283">
                <a:extLst>
                  <a:ext uri="{FF2B5EF4-FFF2-40B4-BE49-F238E27FC236}">
                    <a16:creationId xmlns:a16="http://schemas.microsoft.com/office/drawing/2014/main" id="{314E0F43-FE25-A54C-9936-1BC4D01009D5}"/>
                  </a:ext>
                </a:extLst>
              </p:cNvPr>
              <p:cNvSpPr/>
              <p:nvPr/>
            </p:nvSpPr>
            <p:spPr>
              <a:xfrm>
                <a:off x="11698779" y="5787338"/>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6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8453"/>
                      <a:pt x="1484" y="7595"/>
                      <a:pt x="12329" y="2166"/>
                    </a:cubicBezTo>
                    <a:close/>
                  </a:path>
                </a:pathLst>
              </a:custGeom>
              <a:grpFill/>
              <a:ln w="18073" cap="flat">
                <a:noFill/>
                <a:prstDash val="solid"/>
                <a:miter/>
              </a:ln>
            </p:spPr>
            <p:txBody>
              <a:bodyPr rtlCol="0" anchor="ctr"/>
              <a:lstStyle/>
              <a:p>
                <a:endParaRPr lang="en-US"/>
              </a:p>
            </p:txBody>
          </p:sp>
        </p:grpSp>
        <p:sp>
          <p:nvSpPr>
            <p:cNvPr id="212" name="Freeform 211">
              <a:extLst>
                <a:ext uri="{FF2B5EF4-FFF2-40B4-BE49-F238E27FC236}">
                  <a16:creationId xmlns:a16="http://schemas.microsoft.com/office/drawing/2014/main" id="{CBA05C2E-C520-A449-9E88-A09D76B2CA41}"/>
                </a:ext>
              </a:extLst>
            </p:cNvPr>
            <p:cNvSpPr/>
            <p:nvPr userDrawn="1"/>
          </p:nvSpPr>
          <p:spPr>
            <a:xfrm>
              <a:off x="11974461" y="5181263"/>
              <a:ext cx="39763" cy="121445"/>
            </a:xfrm>
            <a:custGeom>
              <a:avLst/>
              <a:gdLst>
                <a:gd name="connsiteX0" fmla="*/ 39763 w 39763"/>
                <a:gd name="connsiteY0" fmla="*/ 20105 h 121445"/>
                <a:gd name="connsiteX1" fmla="*/ 39763 w 39763"/>
                <a:gd name="connsiteY1" fmla="*/ 101539 h 121445"/>
                <a:gd name="connsiteX2" fmla="*/ 19882 w 39763"/>
                <a:gd name="connsiteY2" fmla="*/ 121445 h 121445"/>
                <a:gd name="connsiteX3" fmla="*/ 19882 w 39763"/>
                <a:gd name="connsiteY3" fmla="*/ 121445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3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3" y="20105"/>
                  </a:moveTo>
                  <a:lnTo>
                    <a:pt x="39763" y="101539"/>
                  </a:lnTo>
                  <a:cubicBezTo>
                    <a:pt x="39763" y="112397"/>
                    <a:pt x="30726" y="121445"/>
                    <a:pt x="19882" y="121445"/>
                  </a:cubicBezTo>
                  <a:lnTo>
                    <a:pt x="19882" y="121445"/>
                  </a:lnTo>
                  <a:cubicBezTo>
                    <a:pt x="9037" y="121445"/>
                    <a:pt x="0" y="112397"/>
                    <a:pt x="0" y="101539"/>
                  </a:cubicBezTo>
                  <a:lnTo>
                    <a:pt x="0" y="20105"/>
                  </a:lnTo>
                  <a:cubicBezTo>
                    <a:pt x="0" y="9247"/>
                    <a:pt x="9037" y="199"/>
                    <a:pt x="19882" y="199"/>
                  </a:cubicBezTo>
                  <a:lnTo>
                    <a:pt x="19882" y="199"/>
                  </a:lnTo>
                  <a:cubicBezTo>
                    <a:pt x="30726" y="-1611"/>
                    <a:pt x="39763" y="9247"/>
                    <a:pt x="39763" y="20105"/>
                  </a:cubicBezTo>
                  <a:close/>
                </a:path>
              </a:pathLst>
            </a:custGeom>
            <a:solidFill>
              <a:srgbClr val="7EB4B4"/>
            </a:solidFill>
            <a:ln w="18073" cap="flat">
              <a:noFill/>
              <a:prstDash val="solid"/>
              <a:miter/>
            </a:ln>
          </p:spPr>
          <p:txBody>
            <a:bodyPr rtlCol="0" anchor="ctr"/>
            <a:lstStyle/>
            <a:p>
              <a:endParaRPr lang="en-US"/>
            </a:p>
          </p:txBody>
        </p:sp>
        <p:grpSp>
          <p:nvGrpSpPr>
            <p:cNvPr id="213" name="Graphic 2472">
              <a:extLst>
                <a:ext uri="{FF2B5EF4-FFF2-40B4-BE49-F238E27FC236}">
                  <a16:creationId xmlns:a16="http://schemas.microsoft.com/office/drawing/2014/main" id="{28C0FB00-B035-2E41-8845-D93855A1C8C8}"/>
                </a:ext>
              </a:extLst>
            </p:cNvPr>
            <p:cNvGrpSpPr/>
            <p:nvPr userDrawn="1"/>
          </p:nvGrpSpPr>
          <p:grpSpPr>
            <a:xfrm>
              <a:off x="12259353" y="5181105"/>
              <a:ext cx="380602" cy="120149"/>
              <a:chOff x="12305073" y="5181105"/>
              <a:chExt cx="380602" cy="120149"/>
            </a:xfrm>
            <a:solidFill>
              <a:srgbClr val="7EB4B4"/>
            </a:solidFill>
          </p:grpSpPr>
          <p:sp>
            <p:nvSpPr>
              <p:cNvPr id="279" name="Freeform 278">
                <a:extLst>
                  <a:ext uri="{FF2B5EF4-FFF2-40B4-BE49-F238E27FC236}">
                    <a16:creationId xmlns:a16="http://schemas.microsoft.com/office/drawing/2014/main" id="{3C1AE88C-9170-DB4E-A4F8-80066A9B6C1B}"/>
                  </a:ext>
                </a:extLst>
              </p:cNvPr>
              <p:cNvSpPr/>
              <p:nvPr/>
            </p:nvSpPr>
            <p:spPr>
              <a:xfrm>
                <a:off x="12305073" y="5181105"/>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6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6"/>
                    </a:cubicBezTo>
                    <a:lnTo>
                      <a:pt x="2491" y="29311"/>
                    </a:lnTo>
                    <a:cubicBezTo>
                      <a:pt x="-2931" y="18453"/>
                      <a:pt x="684" y="7595"/>
                      <a:pt x="11528" y="2166"/>
                    </a:cubicBezTo>
                    <a:close/>
                  </a:path>
                </a:pathLst>
              </a:custGeom>
              <a:grpFill/>
              <a:ln w="18073" cap="flat">
                <a:noFill/>
                <a:prstDash val="solid"/>
                <a:miter/>
              </a:ln>
            </p:spPr>
            <p:txBody>
              <a:bodyPr rtlCol="0" anchor="ctr"/>
              <a:lstStyle/>
              <a:p>
                <a:endParaRPr lang="en-US"/>
              </a:p>
            </p:txBody>
          </p:sp>
          <p:sp>
            <p:nvSpPr>
              <p:cNvPr id="280" name="Freeform 279">
                <a:extLst>
                  <a:ext uri="{FF2B5EF4-FFF2-40B4-BE49-F238E27FC236}">
                    <a16:creationId xmlns:a16="http://schemas.microsoft.com/office/drawing/2014/main" id="{7F90D4D2-A616-D046-A523-DDBC89B1B99D}"/>
                  </a:ext>
                </a:extLst>
              </p:cNvPr>
              <p:cNvSpPr/>
              <p:nvPr/>
            </p:nvSpPr>
            <p:spPr>
              <a:xfrm>
                <a:off x="12607922" y="5181105"/>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89 w 77752"/>
                  <a:gd name="connsiteY3" fmla="*/ 90839 h 120149"/>
                  <a:gd name="connsiteX4" fmla="*/ 66552 w 77752"/>
                  <a:gd name="connsiteY4" fmla="*/ 117984 h 120149"/>
                  <a:gd name="connsiteX5" fmla="*/ 66552 w 77752"/>
                  <a:gd name="connsiteY5" fmla="*/ 117984 h 120149"/>
                  <a:gd name="connsiteX6" fmla="*/ 39441 w 77752"/>
                  <a:gd name="connsiteY6" fmla="*/ 108936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89" y="90839"/>
                    </a:lnTo>
                    <a:cubicBezTo>
                      <a:pt x="81012" y="99887"/>
                      <a:pt x="75589" y="112555"/>
                      <a:pt x="66552" y="117984"/>
                    </a:cubicBezTo>
                    <a:lnTo>
                      <a:pt x="66552" y="117984"/>
                    </a:lnTo>
                    <a:cubicBezTo>
                      <a:pt x="57515" y="123413"/>
                      <a:pt x="44863" y="117984"/>
                      <a:pt x="39441" y="108936"/>
                    </a:cubicBezTo>
                    <a:lnTo>
                      <a:pt x="3292" y="29311"/>
                    </a:lnTo>
                    <a:cubicBezTo>
                      <a:pt x="-3938" y="18453"/>
                      <a:pt x="1485" y="7595"/>
                      <a:pt x="12329" y="2166"/>
                    </a:cubicBezTo>
                    <a:close/>
                  </a:path>
                </a:pathLst>
              </a:custGeom>
              <a:grpFill/>
              <a:ln w="18073" cap="flat">
                <a:noFill/>
                <a:prstDash val="solid"/>
                <a:miter/>
              </a:ln>
            </p:spPr>
            <p:txBody>
              <a:bodyPr rtlCol="0" anchor="ctr"/>
              <a:lstStyle/>
              <a:p>
                <a:endParaRPr lang="en-US"/>
              </a:p>
            </p:txBody>
          </p:sp>
        </p:grpSp>
        <p:grpSp>
          <p:nvGrpSpPr>
            <p:cNvPr id="214" name="Graphic 2472">
              <a:extLst>
                <a:ext uri="{FF2B5EF4-FFF2-40B4-BE49-F238E27FC236}">
                  <a16:creationId xmlns:a16="http://schemas.microsoft.com/office/drawing/2014/main" id="{246C3F7F-1A09-664C-8F35-C452E6EE36BD}"/>
                </a:ext>
              </a:extLst>
            </p:cNvPr>
            <p:cNvGrpSpPr/>
            <p:nvPr userDrawn="1"/>
          </p:nvGrpSpPr>
          <p:grpSpPr>
            <a:xfrm>
              <a:off x="11956709" y="5483317"/>
              <a:ext cx="379595" cy="120149"/>
              <a:chOff x="12002429" y="5483317"/>
              <a:chExt cx="379595" cy="120149"/>
            </a:xfrm>
            <a:solidFill>
              <a:srgbClr val="7EB4B4"/>
            </a:solidFill>
          </p:grpSpPr>
          <p:sp>
            <p:nvSpPr>
              <p:cNvPr id="277" name="Freeform 276">
                <a:extLst>
                  <a:ext uri="{FF2B5EF4-FFF2-40B4-BE49-F238E27FC236}">
                    <a16:creationId xmlns:a16="http://schemas.microsoft.com/office/drawing/2014/main" id="{1A998AEC-7365-0C4D-B7F4-F198EB8936A2}"/>
                  </a:ext>
                </a:extLst>
              </p:cNvPr>
              <p:cNvSpPr/>
              <p:nvPr/>
            </p:nvSpPr>
            <p:spPr>
              <a:xfrm>
                <a:off x="12002429" y="5483317"/>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89 w 77752"/>
                  <a:gd name="connsiteY3" fmla="*/ 90839 h 120149"/>
                  <a:gd name="connsiteX4" fmla="*/ 66552 w 77752"/>
                  <a:gd name="connsiteY4" fmla="*/ 117983 h 120149"/>
                  <a:gd name="connsiteX5" fmla="*/ 66552 w 77752"/>
                  <a:gd name="connsiteY5" fmla="*/ 117983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89" y="90839"/>
                    </a:lnTo>
                    <a:cubicBezTo>
                      <a:pt x="81012" y="99887"/>
                      <a:pt x="75589" y="112555"/>
                      <a:pt x="66552" y="117983"/>
                    </a:cubicBezTo>
                    <a:lnTo>
                      <a:pt x="66552" y="117983"/>
                    </a:lnTo>
                    <a:cubicBezTo>
                      <a:pt x="57515" y="123413"/>
                      <a:pt x="44863" y="117983"/>
                      <a:pt x="39441" y="108935"/>
                    </a:cubicBezTo>
                    <a:lnTo>
                      <a:pt x="3292" y="29311"/>
                    </a:lnTo>
                    <a:cubicBezTo>
                      <a:pt x="-3938" y="18453"/>
                      <a:pt x="1485" y="7595"/>
                      <a:pt x="12329" y="2166"/>
                    </a:cubicBezTo>
                    <a:close/>
                  </a:path>
                </a:pathLst>
              </a:custGeom>
              <a:grpFill/>
              <a:ln w="18073" cap="flat">
                <a:noFill/>
                <a:prstDash val="solid"/>
                <a:miter/>
              </a:ln>
            </p:spPr>
            <p:txBody>
              <a:bodyPr rtlCol="0" anchor="ctr"/>
              <a:lstStyle/>
              <a:p>
                <a:endParaRPr lang="en-US"/>
              </a:p>
            </p:txBody>
          </p:sp>
          <p:sp>
            <p:nvSpPr>
              <p:cNvPr id="278" name="Freeform 277">
                <a:extLst>
                  <a:ext uri="{FF2B5EF4-FFF2-40B4-BE49-F238E27FC236}">
                    <a16:creationId xmlns:a16="http://schemas.microsoft.com/office/drawing/2014/main" id="{FA000E67-379E-404A-8A8A-3194E679B8B6}"/>
                  </a:ext>
                </a:extLst>
              </p:cNvPr>
              <p:cNvSpPr/>
              <p:nvPr/>
            </p:nvSpPr>
            <p:spPr>
              <a:xfrm>
                <a:off x="12305073" y="5483317"/>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3 h 120149"/>
                  <a:gd name="connsiteX5" fmla="*/ 65752 w 76952"/>
                  <a:gd name="connsiteY5" fmla="*/ 117983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3"/>
                    </a:cubicBezTo>
                    <a:lnTo>
                      <a:pt x="65752" y="117983"/>
                    </a:lnTo>
                    <a:cubicBezTo>
                      <a:pt x="56714" y="123413"/>
                      <a:pt x="44062" y="117983"/>
                      <a:pt x="38640" y="108935"/>
                    </a:cubicBezTo>
                    <a:lnTo>
                      <a:pt x="2491" y="29311"/>
                    </a:lnTo>
                    <a:cubicBezTo>
                      <a:pt x="-2931" y="18453"/>
                      <a:pt x="684" y="7595"/>
                      <a:pt x="11528" y="2166"/>
                    </a:cubicBezTo>
                    <a:close/>
                  </a:path>
                </a:pathLst>
              </a:custGeom>
              <a:grpFill/>
              <a:ln w="18073" cap="flat">
                <a:noFill/>
                <a:prstDash val="solid"/>
                <a:miter/>
              </a:ln>
            </p:spPr>
            <p:txBody>
              <a:bodyPr rtlCol="0" anchor="ctr"/>
              <a:lstStyle/>
              <a:p>
                <a:endParaRPr lang="en-US"/>
              </a:p>
            </p:txBody>
          </p:sp>
        </p:grpSp>
        <p:grpSp>
          <p:nvGrpSpPr>
            <p:cNvPr id="215" name="Graphic 2472">
              <a:extLst>
                <a:ext uri="{FF2B5EF4-FFF2-40B4-BE49-F238E27FC236}">
                  <a16:creationId xmlns:a16="http://schemas.microsoft.com/office/drawing/2014/main" id="{B9AE7071-35BC-5C44-9F41-1EBB8DE033A8}"/>
                </a:ext>
              </a:extLst>
            </p:cNvPr>
            <p:cNvGrpSpPr/>
            <p:nvPr userDrawn="1"/>
          </p:nvGrpSpPr>
          <p:grpSpPr>
            <a:xfrm>
              <a:off x="11956709" y="5483673"/>
              <a:ext cx="683245" cy="425267"/>
              <a:chOff x="12002429" y="5483673"/>
              <a:chExt cx="683245" cy="425267"/>
            </a:xfrm>
            <a:solidFill>
              <a:srgbClr val="7EB4B4"/>
            </a:solidFill>
          </p:grpSpPr>
          <p:sp>
            <p:nvSpPr>
              <p:cNvPr id="273" name="Freeform 272">
                <a:extLst>
                  <a:ext uri="{FF2B5EF4-FFF2-40B4-BE49-F238E27FC236}">
                    <a16:creationId xmlns:a16="http://schemas.microsoft.com/office/drawing/2014/main" id="{8F61A8A9-ED2A-7D49-B9BE-9327E17B72BC}"/>
                  </a:ext>
                </a:extLst>
              </p:cNvPr>
              <p:cNvSpPr/>
              <p:nvPr/>
            </p:nvSpPr>
            <p:spPr>
              <a:xfrm>
                <a:off x="12002429" y="5787338"/>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89 w 77752"/>
                  <a:gd name="connsiteY3" fmla="*/ 90839 h 120149"/>
                  <a:gd name="connsiteX4" fmla="*/ 66552 w 77752"/>
                  <a:gd name="connsiteY4" fmla="*/ 117984 h 120149"/>
                  <a:gd name="connsiteX5" fmla="*/ 66552 w 77752"/>
                  <a:gd name="connsiteY5" fmla="*/ 117984 h 120149"/>
                  <a:gd name="connsiteX6" fmla="*/ 39441 w 77752"/>
                  <a:gd name="connsiteY6" fmla="*/ 108936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89" y="90839"/>
                    </a:lnTo>
                    <a:cubicBezTo>
                      <a:pt x="81012" y="99887"/>
                      <a:pt x="75589" y="112555"/>
                      <a:pt x="66552" y="117984"/>
                    </a:cubicBezTo>
                    <a:lnTo>
                      <a:pt x="66552" y="117984"/>
                    </a:lnTo>
                    <a:cubicBezTo>
                      <a:pt x="57515" y="123413"/>
                      <a:pt x="44863" y="117984"/>
                      <a:pt x="39441" y="108936"/>
                    </a:cubicBezTo>
                    <a:lnTo>
                      <a:pt x="3292" y="29311"/>
                    </a:lnTo>
                    <a:cubicBezTo>
                      <a:pt x="-3938" y="18453"/>
                      <a:pt x="1485" y="7595"/>
                      <a:pt x="12329" y="2166"/>
                    </a:cubicBezTo>
                    <a:close/>
                  </a:path>
                </a:pathLst>
              </a:custGeom>
              <a:grpFill/>
              <a:ln w="18073" cap="flat">
                <a:noFill/>
                <a:prstDash val="solid"/>
                <a:miter/>
              </a:ln>
            </p:spPr>
            <p:txBody>
              <a:bodyPr rtlCol="0" anchor="ctr"/>
              <a:lstStyle/>
              <a:p>
                <a:endParaRPr lang="en-US"/>
              </a:p>
            </p:txBody>
          </p:sp>
          <p:sp>
            <p:nvSpPr>
              <p:cNvPr id="274" name="Freeform 273">
                <a:extLst>
                  <a:ext uri="{FF2B5EF4-FFF2-40B4-BE49-F238E27FC236}">
                    <a16:creationId xmlns:a16="http://schemas.microsoft.com/office/drawing/2014/main" id="{DB1133F3-749E-114B-A144-BCC2AA654B4C}"/>
                  </a:ext>
                </a:extLst>
              </p:cNvPr>
              <p:cNvSpPr/>
              <p:nvPr/>
            </p:nvSpPr>
            <p:spPr>
              <a:xfrm>
                <a:off x="12625673" y="5483673"/>
                <a:ext cx="39763" cy="121246"/>
              </a:xfrm>
              <a:custGeom>
                <a:avLst/>
                <a:gdLst>
                  <a:gd name="connsiteX0" fmla="*/ 39763 w 39763"/>
                  <a:gd name="connsiteY0" fmla="*/ 19906 h 121246"/>
                  <a:gd name="connsiteX1" fmla="*/ 39763 w 39763"/>
                  <a:gd name="connsiteY1" fmla="*/ 101341 h 121246"/>
                  <a:gd name="connsiteX2" fmla="*/ 19882 w 39763"/>
                  <a:gd name="connsiteY2" fmla="*/ 121247 h 121246"/>
                  <a:gd name="connsiteX3" fmla="*/ 19882 w 39763"/>
                  <a:gd name="connsiteY3" fmla="*/ 121247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3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3" y="19906"/>
                    </a:moveTo>
                    <a:lnTo>
                      <a:pt x="39763" y="101341"/>
                    </a:lnTo>
                    <a:cubicBezTo>
                      <a:pt x="39763" y="112199"/>
                      <a:pt x="30726" y="121247"/>
                      <a:pt x="19882" y="121247"/>
                    </a:cubicBezTo>
                    <a:lnTo>
                      <a:pt x="19882" y="121247"/>
                    </a:lnTo>
                    <a:cubicBezTo>
                      <a:pt x="9037" y="121247"/>
                      <a:pt x="0" y="112199"/>
                      <a:pt x="0" y="101341"/>
                    </a:cubicBezTo>
                    <a:lnTo>
                      <a:pt x="0" y="19906"/>
                    </a:lnTo>
                    <a:cubicBezTo>
                      <a:pt x="0" y="9048"/>
                      <a:pt x="9037" y="0"/>
                      <a:pt x="19882" y="0"/>
                    </a:cubicBezTo>
                    <a:lnTo>
                      <a:pt x="19882" y="0"/>
                    </a:lnTo>
                    <a:cubicBezTo>
                      <a:pt x="30726" y="0"/>
                      <a:pt x="39763" y="9048"/>
                      <a:pt x="39763" y="19906"/>
                    </a:cubicBezTo>
                    <a:close/>
                  </a:path>
                </a:pathLst>
              </a:custGeom>
              <a:grpFill/>
              <a:ln w="18073" cap="flat">
                <a:noFill/>
                <a:prstDash val="solid"/>
                <a:miter/>
              </a:ln>
            </p:spPr>
            <p:txBody>
              <a:bodyPr rtlCol="0" anchor="ctr"/>
              <a:lstStyle/>
              <a:p>
                <a:endParaRPr lang="en-US"/>
              </a:p>
            </p:txBody>
          </p:sp>
          <p:sp>
            <p:nvSpPr>
              <p:cNvPr id="275" name="Freeform 274">
                <a:extLst>
                  <a:ext uri="{FF2B5EF4-FFF2-40B4-BE49-F238E27FC236}">
                    <a16:creationId xmlns:a16="http://schemas.microsoft.com/office/drawing/2014/main" id="{32038702-9A12-FD40-B4F4-98C594DC2C97}"/>
                  </a:ext>
                </a:extLst>
              </p:cNvPr>
              <p:cNvSpPr/>
              <p:nvPr/>
            </p:nvSpPr>
            <p:spPr>
              <a:xfrm>
                <a:off x="12323831" y="5787694"/>
                <a:ext cx="39763" cy="121246"/>
              </a:xfrm>
              <a:custGeom>
                <a:avLst/>
                <a:gdLst>
                  <a:gd name="connsiteX0" fmla="*/ 39764 w 39763"/>
                  <a:gd name="connsiteY0" fmla="*/ 19906 h 121246"/>
                  <a:gd name="connsiteX1" fmla="*/ 39764 w 39763"/>
                  <a:gd name="connsiteY1" fmla="*/ 101340 h 121246"/>
                  <a:gd name="connsiteX2" fmla="*/ 19882 w 39763"/>
                  <a:gd name="connsiteY2" fmla="*/ 121246 h 121246"/>
                  <a:gd name="connsiteX3" fmla="*/ 19882 w 39763"/>
                  <a:gd name="connsiteY3" fmla="*/ 121246 h 121246"/>
                  <a:gd name="connsiteX4" fmla="*/ 0 w 39763"/>
                  <a:gd name="connsiteY4" fmla="*/ 101340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0"/>
                    </a:lnTo>
                    <a:cubicBezTo>
                      <a:pt x="39764" y="112198"/>
                      <a:pt x="30727" y="121246"/>
                      <a:pt x="19882" y="121246"/>
                    </a:cubicBezTo>
                    <a:lnTo>
                      <a:pt x="19882" y="121246"/>
                    </a:lnTo>
                    <a:cubicBezTo>
                      <a:pt x="9037" y="121246"/>
                      <a:pt x="0" y="112198"/>
                      <a:pt x="0" y="101340"/>
                    </a:cubicBezTo>
                    <a:lnTo>
                      <a:pt x="0" y="19906"/>
                    </a:lnTo>
                    <a:cubicBezTo>
                      <a:pt x="0" y="9048"/>
                      <a:pt x="9037" y="0"/>
                      <a:pt x="19882" y="0"/>
                    </a:cubicBezTo>
                    <a:lnTo>
                      <a:pt x="19882" y="0"/>
                    </a:lnTo>
                    <a:cubicBezTo>
                      <a:pt x="28919" y="0"/>
                      <a:pt x="39764" y="9048"/>
                      <a:pt x="39764" y="19906"/>
                    </a:cubicBezTo>
                    <a:close/>
                  </a:path>
                </a:pathLst>
              </a:custGeom>
              <a:grpFill/>
              <a:ln w="18073" cap="flat">
                <a:noFill/>
                <a:prstDash val="solid"/>
                <a:miter/>
              </a:ln>
            </p:spPr>
            <p:txBody>
              <a:bodyPr rtlCol="0" anchor="ctr"/>
              <a:lstStyle/>
              <a:p>
                <a:endParaRPr lang="en-US"/>
              </a:p>
            </p:txBody>
          </p:sp>
          <p:sp>
            <p:nvSpPr>
              <p:cNvPr id="276" name="Freeform 275">
                <a:extLst>
                  <a:ext uri="{FF2B5EF4-FFF2-40B4-BE49-F238E27FC236}">
                    <a16:creationId xmlns:a16="http://schemas.microsoft.com/office/drawing/2014/main" id="{F7CC3840-C46E-6448-8991-0BCA28269F2D}"/>
                  </a:ext>
                </a:extLst>
              </p:cNvPr>
              <p:cNvSpPr/>
              <p:nvPr/>
            </p:nvSpPr>
            <p:spPr>
              <a:xfrm>
                <a:off x="12607922" y="5787338"/>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89 w 77752"/>
                  <a:gd name="connsiteY3" fmla="*/ 90839 h 120149"/>
                  <a:gd name="connsiteX4" fmla="*/ 66552 w 77752"/>
                  <a:gd name="connsiteY4" fmla="*/ 117984 h 120149"/>
                  <a:gd name="connsiteX5" fmla="*/ 66552 w 77752"/>
                  <a:gd name="connsiteY5" fmla="*/ 117984 h 120149"/>
                  <a:gd name="connsiteX6" fmla="*/ 39441 w 77752"/>
                  <a:gd name="connsiteY6" fmla="*/ 108936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89" y="90839"/>
                    </a:lnTo>
                    <a:cubicBezTo>
                      <a:pt x="81012" y="99887"/>
                      <a:pt x="75589" y="112555"/>
                      <a:pt x="66552" y="117984"/>
                    </a:cubicBezTo>
                    <a:lnTo>
                      <a:pt x="66552" y="117984"/>
                    </a:lnTo>
                    <a:cubicBezTo>
                      <a:pt x="57515" y="123413"/>
                      <a:pt x="44863" y="117984"/>
                      <a:pt x="39441" y="108936"/>
                    </a:cubicBezTo>
                    <a:lnTo>
                      <a:pt x="3292" y="29311"/>
                    </a:lnTo>
                    <a:cubicBezTo>
                      <a:pt x="-3938" y="18453"/>
                      <a:pt x="1485" y="7595"/>
                      <a:pt x="12329" y="2166"/>
                    </a:cubicBezTo>
                    <a:close/>
                  </a:path>
                </a:pathLst>
              </a:custGeom>
              <a:grpFill/>
              <a:ln w="18073" cap="flat">
                <a:noFill/>
                <a:prstDash val="solid"/>
                <a:miter/>
              </a:ln>
            </p:spPr>
            <p:txBody>
              <a:bodyPr rtlCol="0" anchor="ctr"/>
              <a:lstStyle/>
              <a:p>
                <a:endParaRPr lang="en-US"/>
              </a:p>
            </p:txBody>
          </p:sp>
        </p:grpSp>
        <p:sp>
          <p:nvSpPr>
            <p:cNvPr id="216" name="Freeform 215">
              <a:extLst>
                <a:ext uri="{FF2B5EF4-FFF2-40B4-BE49-F238E27FC236}">
                  <a16:creationId xmlns:a16="http://schemas.microsoft.com/office/drawing/2014/main" id="{9F00CEA5-BCDB-0F42-B6EB-E915371B75AC}"/>
                </a:ext>
              </a:extLst>
            </p:cNvPr>
            <p:cNvSpPr/>
            <p:nvPr userDrawn="1"/>
          </p:nvSpPr>
          <p:spPr>
            <a:xfrm>
              <a:off x="10744718" y="6091359"/>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2"/>
                    <a:pt x="44062" y="117984"/>
                    <a:pt x="38640" y="108935"/>
                  </a:cubicBezTo>
                  <a:lnTo>
                    <a:pt x="2491" y="29311"/>
                  </a:lnTo>
                  <a:cubicBezTo>
                    <a:pt x="-2931" y="16643"/>
                    <a:pt x="684" y="5785"/>
                    <a:pt x="11529" y="2166"/>
                  </a:cubicBezTo>
                  <a:close/>
                </a:path>
              </a:pathLst>
            </a:custGeom>
            <a:solidFill>
              <a:srgbClr val="7EB4B4"/>
            </a:solidFill>
            <a:ln w="18073" cap="flat">
              <a:noFill/>
              <a:prstDash val="solid"/>
              <a:miter/>
            </a:ln>
          </p:spPr>
          <p:txBody>
            <a:bodyPr rtlCol="0" anchor="ctr"/>
            <a:lstStyle/>
            <a:p>
              <a:endParaRPr lang="en-US"/>
            </a:p>
          </p:txBody>
        </p:sp>
        <p:grpSp>
          <p:nvGrpSpPr>
            <p:cNvPr id="217" name="Graphic 2472">
              <a:extLst>
                <a:ext uri="{FF2B5EF4-FFF2-40B4-BE49-F238E27FC236}">
                  <a16:creationId xmlns:a16="http://schemas.microsoft.com/office/drawing/2014/main" id="{45B79EC0-F4B1-FA49-9707-45D7699B2CAB}"/>
                </a:ext>
              </a:extLst>
            </p:cNvPr>
            <p:cNvGrpSpPr/>
            <p:nvPr userDrawn="1"/>
          </p:nvGrpSpPr>
          <p:grpSpPr>
            <a:xfrm>
              <a:off x="10744718" y="6393927"/>
              <a:ext cx="76952" cy="423814"/>
              <a:chOff x="10790438" y="6393927"/>
              <a:chExt cx="76952" cy="423814"/>
            </a:xfrm>
            <a:solidFill>
              <a:srgbClr val="7EB4B4"/>
            </a:solidFill>
          </p:grpSpPr>
          <p:sp>
            <p:nvSpPr>
              <p:cNvPr id="271" name="Freeform 270">
                <a:extLst>
                  <a:ext uri="{FF2B5EF4-FFF2-40B4-BE49-F238E27FC236}">
                    <a16:creationId xmlns:a16="http://schemas.microsoft.com/office/drawing/2014/main" id="{2B1EAF6A-D1D3-FB41-B721-7841A3749BEF}"/>
                  </a:ext>
                </a:extLst>
              </p:cNvPr>
              <p:cNvSpPr/>
              <p:nvPr/>
            </p:nvSpPr>
            <p:spPr>
              <a:xfrm>
                <a:off x="10809196" y="6393927"/>
                <a:ext cx="39763" cy="121246"/>
              </a:xfrm>
              <a:custGeom>
                <a:avLst/>
                <a:gdLst>
                  <a:gd name="connsiteX0" fmla="*/ 39763 w 39763"/>
                  <a:gd name="connsiteY0" fmla="*/ 19906 h 121246"/>
                  <a:gd name="connsiteX1" fmla="*/ 39763 w 39763"/>
                  <a:gd name="connsiteY1" fmla="*/ 101340 h 121246"/>
                  <a:gd name="connsiteX2" fmla="*/ 19882 w 39763"/>
                  <a:gd name="connsiteY2" fmla="*/ 121246 h 121246"/>
                  <a:gd name="connsiteX3" fmla="*/ 19882 w 39763"/>
                  <a:gd name="connsiteY3" fmla="*/ 121246 h 121246"/>
                  <a:gd name="connsiteX4" fmla="*/ 0 w 39763"/>
                  <a:gd name="connsiteY4" fmla="*/ 101340 h 121246"/>
                  <a:gd name="connsiteX5" fmla="*/ 0 w 39763"/>
                  <a:gd name="connsiteY5" fmla="*/ 19906 h 121246"/>
                  <a:gd name="connsiteX6" fmla="*/ 19882 w 39763"/>
                  <a:gd name="connsiteY6" fmla="*/ 0 h 121246"/>
                  <a:gd name="connsiteX7" fmla="*/ 19882 w 39763"/>
                  <a:gd name="connsiteY7" fmla="*/ 0 h 121246"/>
                  <a:gd name="connsiteX8" fmla="*/ 39763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3" y="19906"/>
                    </a:moveTo>
                    <a:lnTo>
                      <a:pt x="39763" y="101340"/>
                    </a:lnTo>
                    <a:cubicBezTo>
                      <a:pt x="39763" y="112198"/>
                      <a:pt x="30726" y="121246"/>
                      <a:pt x="19882" y="121246"/>
                    </a:cubicBezTo>
                    <a:lnTo>
                      <a:pt x="19882" y="121246"/>
                    </a:lnTo>
                    <a:cubicBezTo>
                      <a:pt x="9037" y="121246"/>
                      <a:pt x="0" y="112198"/>
                      <a:pt x="0" y="101340"/>
                    </a:cubicBezTo>
                    <a:lnTo>
                      <a:pt x="0" y="19906"/>
                    </a:lnTo>
                    <a:cubicBezTo>
                      <a:pt x="0" y="9048"/>
                      <a:pt x="9037" y="0"/>
                      <a:pt x="19882" y="0"/>
                    </a:cubicBezTo>
                    <a:lnTo>
                      <a:pt x="19882" y="0"/>
                    </a:lnTo>
                    <a:cubicBezTo>
                      <a:pt x="28919" y="0"/>
                      <a:pt x="39763" y="9048"/>
                      <a:pt x="39763" y="19906"/>
                    </a:cubicBezTo>
                    <a:close/>
                  </a:path>
                </a:pathLst>
              </a:custGeom>
              <a:grpFill/>
              <a:ln w="18073" cap="flat">
                <a:noFill/>
                <a:prstDash val="solid"/>
                <a:miter/>
              </a:ln>
            </p:spPr>
            <p:txBody>
              <a:bodyPr rtlCol="0" anchor="ctr"/>
              <a:lstStyle/>
              <a:p>
                <a:endParaRPr lang="en-US"/>
              </a:p>
            </p:txBody>
          </p:sp>
          <p:sp>
            <p:nvSpPr>
              <p:cNvPr id="272" name="Freeform 271">
                <a:extLst>
                  <a:ext uri="{FF2B5EF4-FFF2-40B4-BE49-F238E27FC236}">
                    <a16:creationId xmlns:a16="http://schemas.microsoft.com/office/drawing/2014/main" id="{2F27D16B-66AE-5146-929C-868384BC1F3C}"/>
                  </a:ext>
                </a:extLst>
              </p:cNvPr>
              <p:cNvSpPr/>
              <p:nvPr/>
            </p:nvSpPr>
            <p:spPr>
              <a:xfrm>
                <a:off x="10790438" y="6697592"/>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2"/>
                      <a:pt x="44062" y="117984"/>
                      <a:pt x="38640" y="108935"/>
                    </a:cubicBezTo>
                    <a:lnTo>
                      <a:pt x="2491" y="29311"/>
                    </a:lnTo>
                    <a:cubicBezTo>
                      <a:pt x="-2931" y="18453"/>
                      <a:pt x="684" y="7595"/>
                      <a:pt x="11529" y="2166"/>
                    </a:cubicBezTo>
                    <a:close/>
                  </a:path>
                </a:pathLst>
              </a:custGeom>
              <a:grpFill/>
              <a:ln w="18073" cap="flat">
                <a:noFill/>
                <a:prstDash val="solid"/>
                <a:miter/>
              </a:ln>
            </p:spPr>
            <p:txBody>
              <a:bodyPr rtlCol="0" anchor="ctr"/>
              <a:lstStyle/>
              <a:p>
                <a:endParaRPr lang="en-US"/>
              </a:p>
            </p:txBody>
          </p:sp>
        </p:grpSp>
        <p:sp>
          <p:nvSpPr>
            <p:cNvPr id="218" name="Freeform 217">
              <a:extLst>
                <a:ext uri="{FF2B5EF4-FFF2-40B4-BE49-F238E27FC236}">
                  <a16:creationId xmlns:a16="http://schemas.microsoft.com/office/drawing/2014/main" id="{70926F49-361C-F44B-ADB5-9DADF93F8F3B}"/>
                </a:ext>
              </a:extLst>
            </p:cNvPr>
            <p:cNvSpPr/>
            <p:nvPr userDrawn="1"/>
          </p:nvSpPr>
          <p:spPr>
            <a:xfrm>
              <a:off x="11065318" y="6091516"/>
              <a:ext cx="39763" cy="121445"/>
            </a:xfrm>
            <a:custGeom>
              <a:avLst/>
              <a:gdLst>
                <a:gd name="connsiteX0" fmla="*/ 39764 w 39763"/>
                <a:gd name="connsiteY0" fmla="*/ 20105 h 121445"/>
                <a:gd name="connsiteX1" fmla="*/ 39764 w 39763"/>
                <a:gd name="connsiteY1" fmla="*/ 101539 h 121445"/>
                <a:gd name="connsiteX2" fmla="*/ 19882 w 39763"/>
                <a:gd name="connsiteY2" fmla="*/ 121446 h 121445"/>
                <a:gd name="connsiteX3" fmla="*/ 19882 w 39763"/>
                <a:gd name="connsiteY3" fmla="*/ 121446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7" y="121446"/>
                    <a:pt x="19882" y="121446"/>
                  </a:cubicBezTo>
                  <a:lnTo>
                    <a:pt x="19882" y="121446"/>
                  </a:lnTo>
                  <a:cubicBezTo>
                    <a:pt x="9037" y="121446"/>
                    <a:pt x="0" y="112397"/>
                    <a:pt x="0" y="101539"/>
                  </a:cubicBezTo>
                  <a:lnTo>
                    <a:pt x="0" y="20105"/>
                  </a:lnTo>
                  <a:cubicBezTo>
                    <a:pt x="0" y="9247"/>
                    <a:pt x="9037" y="199"/>
                    <a:pt x="19882" y="199"/>
                  </a:cubicBezTo>
                  <a:lnTo>
                    <a:pt x="19882" y="199"/>
                  </a:lnTo>
                  <a:cubicBezTo>
                    <a:pt x="30727" y="-1611"/>
                    <a:pt x="39764" y="9247"/>
                    <a:pt x="39764" y="20105"/>
                  </a:cubicBezTo>
                  <a:close/>
                </a:path>
              </a:pathLst>
            </a:custGeom>
            <a:solidFill>
              <a:srgbClr val="7EB4B4"/>
            </a:solidFill>
            <a:ln w="18073" cap="flat">
              <a:noFill/>
              <a:prstDash val="solid"/>
              <a:miter/>
            </a:ln>
          </p:spPr>
          <p:txBody>
            <a:bodyPr rtlCol="0" anchor="ctr"/>
            <a:lstStyle/>
            <a:p>
              <a:endParaRPr lang="en-US"/>
            </a:p>
          </p:txBody>
        </p:sp>
        <p:grpSp>
          <p:nvGrpSpPr>
            <p:cNvPr id="219" name="Graphic 2472">
              <a:extLst>
                <a:ext uri="{FF2B5EF4-FFF2-40B4-BE49-F238E27FC236}">
                  <a16:creationId xmlns:a16="http://schemas.microsoft.com/office/drawing/2014/main" id="{4A8C0EEA-436F-B44A-B182-F2DA9B683EFE}"/>
                </a:ext>
              </a:extLst>
            </p:cNvPr>
            <p:cNvGrpSpPr/>
            <p:nvPr userDrawn="1"/>
          </p:nvGrpSpPr>
          <p:grpSpPr>
            <a:xfrm>
              <a:off x="11350210" y="6091359"/>
              <a:ext cx="380602" cy="120149"/>
              <a:chOff x="11395930" y="6091359"/>
              <a:chExt cx="380602" cy="120149"/>
            </a:xfrm>
            <a:solidFill>
              <a:srgbClr val="7EB4B4"/>
            </a:solidFill>
          </p:grpSpPr>
          <p:sp>
            <p:nvSpPr>
              <p:cNvPr id="269" name="Freeform 268">
                <a:extLst>
                  <a:ext uri="{FF2B5EF4-FFF2-40B4-BE49-F238E27FC236}">
                    <a16:creationId xmlns:a16="http://schemas.microsoft.com/office/drawing/2014/main" id="{6CA67064-8A26-F24D-A831-31A924FEC95B}"/>
                  </a:ext>
                </a:extLst>
              </p:cNvPr>
              <p:cNvSpPr/>
              <p:nvPr/>
            </p:nvSpPr>
            <p:spPr>
              <a:xfrm>
                <a:off x="11395930" y="6091359"/>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2"/>
                      <a:pt x="44062" y="117984"/>
                      <a:pt x="38640" y="108935"/>
                    </a:cubicBezTo>
                    <a:lnTo>
                      <a:pt x="2491" y="29311"/>
                    </a:lnTo>
                    <a:cubicBezTo>
                      <a:pt x="-2931" y="16643"/>
                      <a:pt x="684" y="5785"/>
                      <a:pt x="11529" y="2166"/>
                    </a:cubicBezTo>
                    <a:close/>
                  </a:path>
                </a:pathLst>
              </a:custGeom>
              <a:grpFill/>
              <a:ln w="18073" cap="flat">
                <a:noFill/>
                <a:prstDash val="solid"/>
                <a:miter/>
              </a:ln>
            </p:spPr>
            <p:txBody>
              <a:bodyPr rtlCol="0" anchor="ctr"/>
              <a:lstStyle/>
              <a:p>
                <a:endParaRPr lang="en-US"/>
              </a:p>
            </p:txBody>
          </p:sp>
          <p:sp>
            <p:nvSpPr>
              <p:cNvPr id="270" name="Freeform 269">
                <a:extLst>
                  <a:ext uri="{FF2B5EF4-FFF2-40B4-BE49-F238E27FC236}">
                    <a16:creationId xmlns:a16="http://schemas.microsoft.com/office/drawing/2014/main" id="{3675589B-35DA-8A4D-83A6-EECCB833DD35}"/>
                  </a:ext>
                </a:extLst>
              </p:cNvPr>
              <p:cNvSpPr/>
              <p:nvPr/>
            </p:nvSpPr>
            <p:spPr>
              <a:xfrm>
                <a:off x="11698779" y="6091359"/>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2"/>
                      <a:pt x="44863" y="117984"/>
                      <a:pt x="39441" y="108935"/>
                    </a:cubicBezTo>
                    <a:lnTo>
                      <a:pt x="3292" y="29311"/>
                    </a:lnTo>
                    <a:cubicBezTo>
                      <a:pt x="-3938" y="16643"/>
                      <a:pt x="1484" y="5785"/>
                      <a:pt x="12329" y="2166"/>
                    </a:cubicBezTo>
                    <a:close/>
                  </a:path>
                </a:pathLst>
              </a:custGeom>
              <a:grpFill/>
              <a:ln w="18073" cap="flat">
                <a:noFill/>
                <a:prstDash val="solid"/>
                <a:miter/>
              </a:ln>
            </p:spPr>
            <p:txBody>
              <a:bodyPr rtlCol="0" anchor="ctr"/>
              <a:lstStyle/>
              <a:p>
                <a:endParaRPr lang="en-US"/>
              </a:p>
            </p:txBody>
          </p:sp>
        </p:grpSp>
        <p:grpSp>
          <p:nvGrpSpPr>
            <p:cNvPr id="220" name="Graphic 2472">
              <a:extLst>
                <a:ext uri="{FF2B5EF4-FFF2-40B4-BE49-F238E27FC236}">
                  <a16:creationId xmlns:a16="http://schemas.microsoft.com/office/drawing/2014/main" id="{733A77C7-5ED7-474D-9B4F-164E869D77DE}"/>
                </a:ext>
              </a:extLst>
            </p:cNvPr>
            <p:cNvGrpSpPr/>
            <p:nvPr userDrawn="1"/>
          </p:nvGrpSpPr>
          <p:grpSpPr>
            <a:xfrm>
              <a:off x="11047567" y="6393570"/>
              <a:ext cx="379595" cy="120149"/>
              <a:chOff x="11093287" y="6393570"/>
              <a:chExt cx="379595" cy="120149"/>
            </a:xfrm>
            <a:solidFill>
              <a:srgbClr val="7EB4B4"/>
            </a:solidFill>
          </p:grpSpPr>
          <p:sp>
            <p:nvSpPr>
              <p:cNvPr id="267" name="Freeform 266">
                <a:extLst>
                  <a:ext uri="{FF2B5EF4-FFF2-40B4-BE49-F238E27FC236}">
                    <a16:creationId xmlns:a16="http://schemas.microsoft.com/office/drawing/2014/main" id="{AD5D5B56-8ED3-9840-95F3-6B1B4A584E48}"/>
                  </a:ext>
                </a:extLst>
              </p:cNvPr>
              <p:cNvSpPr/>
              <p:nvPr/>
            </p:nvSpPr>
            <p:spPr>
              <a:xfrm>
                <a:off x="11093287" y="6393570"/>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6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8453"/>
                      <a:pt x="1484" y="7595"/>
                      <a:pt x="12329" y="2166"/>
                    </a:cubicBezTo>
                    <a:close/>
                  </a:path>
                </a:pathLst>
              </a:custGeom>
              <a:grpFill/>
              <a:ln w="18073" cap="flat">
                <a:noFill/>
                <a:prstDash val="solid"/>
                <a:miter/>
              </a:ln>
            </p:spPr>
            <p:txBody>
              <a:bodyPr rtlCol="0" anchor="ctr"/>
              <a:lstStyle/>
              <a:p>
                <a:endParaRPr lang="en-US"/>
              </a:p>
            </p:txBody>
          </p:sp>
          <p:sp>
            <p:nvSpPr>
              <p:cNvPr id="268" name="Freeform 267">
                <a:extLst>
                  <a:ext uri="{FF2B5EF4-FFF2-40B4-BE49-F238E27FC236}">
                    <a16:creationId xmlns:a16="http://schemas.microsoft.com/office/drawing/2014/main" id="{B7B1E204-0C2F-CF4B-B6A0-51062A407206}"/>
                  </a:ext>
                </a:extLst>
              </p:cNvPr>
              <p:cNvSpPr/>
              <p:nvPr/>
            </p:nvSpPr>
            <p:spPr>
              <a:xfrm>
                <a:off x="11395930" y="6393570"/>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6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3"/>
                      <a:pt x="44062" y="117984"/>
                      <a:pt x="38640" y="108936"/>
                    </a:cubicBezTo>
                    <a:lnTo>
                      <a:pt x="2491" y="29311"/>
                    </a:lnTo>
                    <a:cubicBezTo>
                      <a:pt x="-2931" y="18453"/>
                      <a:pt x="684" y="7595"/>
                      <a:pt x="11529" y="2166"/>
                    </a:cubicBezTo>
                    <a:close/>
                  </a:path>
                </a:pathLst>
              </a:custGeom>
              <a:grpFill/>
              <a:ln w="18073" cap="flat">
                <a:noFill/>
                <a:prstDash val="solid"/>
                <a:miter/>
              </a:ln>
            </p:spPr>
            <p:txBody>
              <a:bodyPr rtlCol="0" anchor="ctr"/>
              <a:lstStyle/>
              <a:p>
                <a:endParaRPr lang="en-US"/>
              </a:p>
            </p:txBody>
          </p:sp>
        </p:grpSp>
        <p:grpSp>
          <p:nvGrpSpPr>
            <p:cNvPr id="221" name="Graphic 2472">
              <a:extLst>
                <a:ext uri="{FF2B5EF4-FFF2-40B4-BE49-F238E27FC236}">
                  <a16:creationId xmlns:a16="http://schemas.microsoft.com/office/drawing/2014/main" id="{094989D5-64E5-894D-A9B6-7B96858A0E80}"/>
                </a:ext>
              </a:extLst>
            </p:cNvPr>
            <p:cNvGrpSpPr/>
            <p:nvPr userDrawn="1"/>
          </p:nvGrpSpPr>
          <p:grpSpPr>
            <a:xfrm>
              <a:off x="11047567" y="6393927"/>
              <a:ext cx="683245" cy="425267"/>
              <a:chOff x="11093287" y="6393927"/>
              <a:chExt cx="683245" cy="425267"/>
            </a:xfrm>
            <a:solidFill>
              <a:srgbClr val="7EB4B4"/>
            </a:solidFill>
          </p:grpSpPr>
          <p:sp>
            <p:nvSpPr>
              <p:cNvPr id="263" name="Freeform 262">
                <a:extLst>
                  <a:ext uri="{FF2B5EF4-FFF2-40B4-BE49-F238E27FC236}">
                    <a16:creationId xmlns:a16="http://schemas.microsoft.com/office/drawing/2014/main" id="{B9DC62C7-1AC5-524D-B986-8A25C5291A4A}"/>
                  </a:ext>
                </a:extLst>
              </p:cNvPr>
              <p:cNvSpPr/>
              <p:nvPr/>
            </p:nvSpPr>
            <p:spPr>
              <a:xfrm>
                <a:off x="11093287" y="6697592"/>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2"/>
                      <a:pt x="44863" y="117984"/>
                      <a:pt x="39441" y="108935"/>
                    </a:cubicBezTo>
                    <a:lnTo>
                      <a:pt x="3292" y="29311"/>
                    </a:lnTo>
                    <a:cubicBezTo>
                      <a:pt x="-3938" y="18453"/>
                      <a:pt x="1484" y="7595"/>
                      <a:pt x="12329" y="2166"/>
                    </a:cubicBezTo>
                    <a:close/>
                  </a:path>
                </a:pathLst>
              </a:custGeom>
              <a:grpFill/>
              <a:ln w="18073" cap="flat">
                <a:noFill/>
                <a:prstDash val="solid"/>
                <a:miter/>
              </a:ln>
            </p:spPr>
            <p:txBody>
              <a:bodyPr rtlCol="0" anchor="ctr"/>
              <a:lstStyle/>
              <a:p>
                <a:endParaRPr lang="en-US"/>
              </a:p>
            </p:txBody>
          </p:sp>
          <p:sp>
            <p:nvSpPr>
              <p:cNvPr id="264" name="Freeform 263">
                <a:extLst>
                  <a:ext uri="{FF2B5EF4-FFF2-40B4-BE49-F238E27FC236}">
                    <a16:creationId xmlns:a16="http://schemas.microsoft.com/office/drawing/2014/main" id="{397AEA6A-E171-0845-B38A-E51497F1D4D4}"/>
                  </a:ext>
                </a:extLst>
              </p:cNvPr>
              <p:cNvSpPr/>
              <p:nvPr/>
            </p:nvSpPr>
            <p:spPr>
              <a:xfrm>
                <a:off x="11718338" y="6393927"/>
                <a:ext cx="39763" cy="121246"/>
              </a:xfrm>
              <a:custGeom>
                <a:avLst/>
                <a:gdLst>
                  <a:gd name="connsiteX0" fmla="*/ 39764 w 39763"/>
                  <a:gd name="connsiteY0" fmla="*/ 19906 h 121246"/>
                  <a:gd name="connsiteX1" fmla="*/ 39764 w 39763"/>
                  <a:gd name="connsiteY1" fmla="*/ 101340 h 121246"/>
                  <a:gd name="connsiteX2" fmla="*/ 19882 w 39763"/>
                  <a:gd name="connsiteY2" fmla="*/ 121246 h 121246"/>
                  <a:gd name="connsiteX3" fmla="*/ 19882 w 39763"/>
                  <a:gd name="connsiteY3" fmla="*/ 121246 h 121246"/>
                  <a:gd name="connsiteX4" fmla="*/ 0 w 39763"/>
                  <a:gd name="connsiteY4" fmla="*/ 101340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0"/>
                    </a:lnTo>
                    <a:cubicBezTo>
                      <a:pt x="39764" y="112198"/>
                      <a:pt x="30727" y="121246"/>
                      <a:pt x="19882" y="121246"/>
                    </a:cubicBezTo>
                    <a:lnTo>
                      <a:pt x="19882" y="121246"/>
                    </a:lnTo>
                    <a:cubicBezTo>
                      <a:pt x="9037" y="121246"/>
                      <a:pt x="0" y="112198"/>
                      <a:pt x="0" y="101340"/>
                    </a:cubicBezTo>
                    <a:lnTo>
                      <a:pt x="0" y="19906"/>
                    </a:lnTo>
                    <a:cubicBezTo>
                      <a:pt x="0" y="9048"/>
                      <a:pt x="9037" y="0"/>
                      <a:pt x="19882" y="0"/>
                    </a:cubicBezTo>
                    <a:lnTo>
                      <a:pt x="19882" y="0"/>
                    </a:lnTo>
                    <a:cubicBezTo>
                      <a:pt x="28919" y="0"/>
                      <a:pt x="39764" y="9048"/>
                      <a:pt x="39764" y="19906"/>
                    </a:cubicBezTo>
                    <a:close/>
                  </a:path>
                </a:pathLst>
              </a:custGeom>
              <a:grpFill/>
              <a:ln w="18073" cap="flat">
                <a:noFill/>
                <a:prstDash val="solid"/>
                <a:miter/>
              </a:ln>
            </p:spPr>
            <p:txBody>
              <a:bodyPr rtlCol="0" anchor="ctr"/>
              <a:lstStyle/>
              <a:p>
                <a:endParaRPr lang="en-US"/>
              </a:p>
            </p:txBody>
          </p:sp>
          <p:sp>
            <p:nvSpPr>
              <p:cNvPr id="265" name="Freeform 264">
                <a:extLst>
                  <a:ext uri="{FF2B5EF4-FFF2-40B4-BE49-F238E27FC236}">
                    <a16:creationId xmlns:a16="http://schemas.microsoft.com/office/drawing/2014/main" id="{203FD209-5D5D-2943-BF70-A606527CDD5B}"/>
                  </a:ext>
                </a:extLst>
              </p:cNvPr>
              <p:cNvSpPr/>
              <p:nvPr/>
            </p:nvSpPr>
            <p:spPr>
              <a:xfrm>
                <a:off x="11414688" y="6697948"/>
                <a:ext cx="39763" cy="121246"/>
              </a:xfrm>
              <a:custGeom>
                <a:avLst/>
                <a:gdLst>
                  <a:gd name="connsiteX0" fmla="*/ 39763 w 39763"/>
                  <a:gd name="connsiteY0" fmla="*/ 19906 h 121246"/>
                  <a:gd name="connsiteX1" fmla="*/ 39763 w 39763"/>
                  <a:gd name="connsiteY1" fmla="*/ 101341 h 121246"/>
                  <a:gd name="connsiteX2" fmla="*/ 19882 w 39763"/>
                  <a:gd name="connsiteY2" fmla="*/ 121247 h 121246"/>
                  <a:gd name="connsiteX3" fmla="*/ 19882 w 39763"/>
                  <a:gd name="connsiteY3" fmla="*/ 121247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3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3" y="19906"/>
                    </a:moveTo>
                    <a:lnTo>
                      <a:pt x="39763" y="101341"/>
                    </a:lnTo>
                    <a:cubicBezTo>
                      <a:pt x="39763" y="112199"/>
                      <a:pt x="30726" y="121247"/>
                      <a:pt x="19882" y="121247"/>
                    </a:cubicBezTo>
                    <a:lnTo>
                      <a:pt x="19882" y="121247"/>
                    </a:lnTo>
                    <a:cubicBezTo>
                      <a:pt x="9037" y="121247"/>
                      <a:pt x="0" y="112199"/>
                      <a:pt x="0" y="101341"/>
                    </a:cubicBezTo>
                    <a:lnTo>
                      <a:pt x="0" y="19906"/>
                    </a:lnTo>
                    <a:cubicBezTo>
                      <a:pt x="0" y="9048"/>
                      <a:pt x="9037" y="0"/>
                      <a:pt x="19882" y="0"/>
                    </a:cubicBezTo>
                    <a:lnTo>
                      <a:pt x="19882" y="0"/>
                    </a:lnTo>
                    <a:cubicBezTo>
                      <a:pt x="30726" y="0"/>
                      <a:pt x="39763" y="9048"/>
                      <a:pt x="39763" y="19906"/>
                    </a:cubicBezTo>
                    <a:close/>
                  </a:path>
                </a:pathLst>
              </a:custGeom>
              <a:grpFill/>
              <a:ln w="18073" cap="flat">
                <a:noFill/>
                <a:prstDash val="solid"/>
                <a:miter/>
              </a:ln>
            </p:spPr>
            <p:txBody>
              <a:bodyPr rtlCol="0" anchor="ctr"/>
              <a:lstStyle/>
              <a:p>
                <a:endParaRPr lang="en-US"/>
              </a:p>
            </p:txBody>
          </p:sp>
          <p:sp>
            <p:nvSpPr>
              <p:cNvPr id="266" name="Freeform 265">
                <a:extLst>
                  <a:ext uri="{FF2B5EF4-FFF2-40B4-BE49-F238E27FC236}">
                    <a16:creationId xmlns:a16="http://schemas.microsoft.com/office/drawing/2014/main" id="{BEC3D48A-6853-0649-9B7B-D9B2FEA4617A}"/>
                  </a:ext>
                </a:extLst>
              </p:cNvPr>
              <p:cNvSpPr/>
              <p:nvPr/>
            </p:nvSpPr>
            <p:spPr>
              <a:xfrm>
                <a:off x="11698779" y="6697592"/>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2"/>
                      <a:pt x="44863" y="117984"/>
                      <a:pt x="39441" y="108935"/>
                    </a:cubicBezTo>
                    <a:lnTo>
                      <a:pt x="3292" y="29311"/>
                    </a:lnTo>
                    <a:cubicBezTo>
                      <a:pt x="-3938" y="18453"/>
                      <a:pt x="1484" y="7595"/>
                      <a:pt x="12329" y="2166"/>
                    </a:cubicBezTo>
                    <a:close/>
                  </a:path>
                </a:pathLst>
              </a:custGeom>
              <a:grpFill/>
              <a:ln w="18073" cap="flat">
                <a:noFill/>
                <a:prstDash val="solid"/>
                <a:miter/>
              </a:ln>
            </p:spPr>
            <p:txBody>
              <a:bodyPr rtlCol="0" anchor="ctr"/>
              <a:lstStyle/>
              <a:p>
                <a:endParaRPr lang="en-US"/>
              </a:p>
            </p:txBody>
          </p:sp>
        </p:grpSp>
        <p:sp>
          <p:nvSpPr>
            <p:cNvPr id="222" name="Freeform 221">
              <a:extLst>
                <a:ext uri="{FF2B5EF4-FFF2-40B4-BE49-F238E27FC236}">
                  <a16:creationId xmlns:a16="http://schemas.microsoft.com/office/drawing/2014/main" id="{392D127E-EBB4-774E-B3AF-81DC8DACF6E3}"/>
                </a:ext>
              </a:extLst>
            </p:cNvPr>
            <p:cNvSpPr/>
            <p:nvPr userDrawn="1"/>
          </p:nvSpPr>
          <p:spPr>
            <a:xfrm>
              <a:off x="11974461" y="6091516"/>
              <a:ext cx="39763" cy="121445"/>
            </a:xfrm>
            <a:custGeom>
              <a:avLst/>
              <a:gdLst>
                <a:gd name="connsiteX0" fmla="*/ 39763 w 39763"/>
                <a:gd name="connsiteY0" fmla="*/ 20105 h 121445"/>
                <a:gd name="connsiteX1" fmla="*/ 39763 w 39763"/>
                <a:gd name="connsiteY1" fmla="*/ 101539 h 121445"/>
                <a:gd name="connsiteX2" fmla="*/ 19882 w 39763"/>
                <a:gd name="connsiteY2" fmla="*/ 121446 h 121445"/>
                <a:gd name="connsiteX3" fmla="*/ 19882 w 39763"/>
                <a:gd name="connsiteY3" fmla="*/ 121446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3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3" y="20105"/>
                  </a:moveTo>
                  <a:lnTo>
                    <a:pt x="39763" y="101539"/>
                  </a:lnTo>
                  <a:cubicBezTo>
                    <a:pt x="39763" y="112397"/>
                    <a:pt x="30726" y="121446"/>
                    <a:pt x="19882" y="121446"/>
                  </a:cubicBezTo>
                  <a:lnTo>
                    <a:pt x="19882" y="121446"/>
                  </a:lnTo>
                  <a:cubicBezTo>
                    <a:pt x="9037" y="121446"/>
                    <a:pt x="0" y="112397"/>
                    <a:pt x="0" y="101539"/>
                  </a:cubicBezTo>
                  <a:lnTo>
                    <a:pt x="0" y="20105"/>
                  </a:lnTo>
                  <a:cubicBezTo>
                    <a:pt x="0" y="9247"/>
                    <a:pt x="9037" y="199"/>
                    <a:pt x="19882" y="199"/>
                  </a:cubicBezTo>
                  <a:lnTo>
                    <a:pt x="19882" y="199"/>
                  </a:lnTo>
                  <a:cubicBezTo>
                    <a:pt x="30726" y="-1611"/>
                    <a:pt x="39763" y="9247"/>
                    <a:pt x="39763" y="20105"/>
                  </a:cubicBezTo>
                  <a:close/>
                </a:path>
              </a:pathLst>
            </a:custGeom>
            <a:solidFill>
              <a:srgbClr val="7EB4B4"/>
            </a:solidFill>
            <a:ln w="18073" cap="flat">
              <a:noFill/>
              <a:prstDash val="solid"/>
              <a:miter/>
            </a:ln>
          </p:spPr>
          <p:txBody>
            <a:bodyPr rtlCol="0" anchor="ctr"/>
            <a:lstStyle/>
            <a:p>
              <a:endParaRPr lang="en-US"/>
            </a:p>
          </p:txBody>
        </p:sp>
        <p:grpSp>
          <p:nvGrpSpPr>
            <p:cNvPr id="223" name="Graphic 2472">
              <a:extLst>
                <a:ext uri="{FF2B5EF4-FFF2-40B4-BE49-F238E27FC236}">
                  <a16:creationId xmlns:a16="http://schemas.microsoft.com/office/drawing/2014/main" id="{B3206607-7FE8-154C-9FB0-6A79B0D4AF30}"/>
                </a:ext>
              </a:extLst>
            </p:cNvPr>
            <p:cNvGrpSpPr/>
            <p:nvPr userDrawn="1"/>
          </p:nvGrpSpPr>
          <p:grpSpPr>
            <a:xfrm>
              <a:off x="12259353" y="6091359"/>
              <a:ext cx="380602" cy="120149"/>
              <a:chOff x="12305073" y="6091359"/>
              <a:chExt cx="380602" cy="120149"/>
            </a:xfrm>
            <a:solidFill>
              <a:srgbClr val="7EB4B4"/>
            </a:solidFill>
          </p:grpSpPr>
          <p:sp>
            <p:nvSpPr>
              <p:cNvPr id="261" name="Freeform 260">
                <a:extLst>
                  <a:ext uri="{FF2B5EF4-FFF2-40B4-BE49-F238E27FC236}">
                    <a16:creationId xmlns:a16="http://schemas.microsoft.com/office/drawing/2014/main" id="{260EE68A-22FD-364C-8CF3-A20DF191A0D5}"/>
                  </a:ext>
                </a:extLst>
              </p:cNvPr>
              <p:cNvSpPr/>
              <p:nvPr/>
            </p:nvSpPr>
            <p:spPr>
              <a:xfrm>
                <a:off x="12305073" y="6091359"/>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2"/>
                      <a:pt x="44062" y="117984"/>
                      <a:pt x="38640" y="108935"/>
                    </a:cubicBezTo>
                    <a:lnTo>
                      <a:pt x="2491" y="29311"/>
                    </a:lnTo>
                    <a:cubicBezTo>
                      <a:pt x="-2931" y="16643"/>
                      <a:pt x="684" y="5785"/>
                      <a:pt x="11528" y="2166"/>
                    </a:cubicBezTo>
                    <a:close/>
                  </a:path>
                </a:pathLst>
              </a:custGeom>
              <a:grpFill/>
              <a:ln w="18073" cap="flat">
                <a:noFill/>
                <a:prstDash val="solid"/>
                <a:miter/>
              </a:ln>
            </p:spPr>
            <p:txBody>
              <a:bodyPr rtlCol="0" anchor="ctr"/>
              <a:lstStyle/>
              <a:p>
                <a:endParaRPr lang="en-US"/>
              </a:p>
            </p:txBody>
          </p:sp>
          <p:sp>
            <p:nvSpPr>
              <p:cNvPr id="262" name="Freeform 261">
                <a:extLst>
                  <a:ext uri="{FF2B5EF4-FFF2-40B4-BE49-F238E27FC236}">
                    <a16:creationId xmlns:a16="http://schemas.microsoft.com/office/drawing/2014/main" id="{A5F6591D-9E95-304E-A9B0-01BB95131EC6}"/>
                  </a:ext>
                </a:extLst>
              </p:cNvPr>
              <p:cNvSpPr/>
              <p:nvPr/>
            </p:nvSpPr>
            <p:spPr>
              <a:xfrm>
                <a:off x="12607922" y="6091359"/>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89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89" y="90839"/>
                    </a:lnTo>
                    <a:cubicBezTo>
                      <a:pt x="81012" y="99887"/>
                      <a:pt x="75589" y="112555"/>
                      <a:pt x="66552" y="117984"/>
                    </a:cubicBezTo>
                    <a:lnTo>
                      <a:pt x="66552" y="117984"/>
                    </a:lnTo>
                    <a:cubicBezTo>
                      <a:pt x="57515" y="123412"/>
                      <a:pt x="44863" y="117984"/>
                      <a:pt x="39441" y="108935"/>
                    </a:cubicBezTo>
                    <a:lnTo>
                      <a:pt x="3292" y="29311"/>
                    </a:lnTo>
                    <a:cubicBezTo>
                      <a:pt x="-3938" y="16643"/>
                      <a:pt x="1485" y="5785"/>
                      <a:pt x="12329" y="2166"/>
                    </a:cubicBezTo>
                    <a:close/>
                  </a:path>
                </a:pathLst>
              </a:custGeom>
              <a:grpFill/>
              <a:ln w="18073" cap="flat">
                <a:noFill/>
                <a:prstDash val="solid"/>
                <a:miter/>
              </a:ln>
            </p:spPr>
            <p:txBody>
              <a:bodyPr rtlCol="0" anchor="ctr"/>
              <a:lstStyle/>
              <a:p>
                <a:endParaRPr lang="en-US"/>
              </a:p>
            </p:txBody>
          </p:sp>
        </p:grpSp>
        <p:grpSp>
          <p:nvGrpSpPr>
            <p:cNvPr id="224" name="Graphic 2472">
              <a:extLst>
                <a:ext uri="{FF2B5EF4-FFF2-40B4-BE49-F238E27FC236}">
                  <a16:creationId xmlns:a16="http://schemas.microsoft.com/office/drawing/2014/main" id="{88B90BD7-60E6-D240-9D69-D2BF886F5A4C}"/>
                </a:ext>
              </a:extLst>
            </p:cNvPr>
            <p:cNvGrpSpPr/>
            <p:nvPr userDrawn="1"/>
          </p:nvGrpSpPr>
          <p:grpSpPr>
            <a:xfrm>
              <a:off x="11956709" y="6393570"/>
              <a:ext cx="379595" cy="120149"/>
              <a:chOff x="12002429" y="6393570"/>
              <a:chExt cx="379595" cy="120149"/>
            </a:xfrm>
            <a:solidFill>
              <a:srgbClr val="7EB4B4"/>
            </a:solidFill>
          </p:grpSpPr>
          <p:sp>
            <p:nvSpPr>
              <p:cNvPr id="259" name="Freeform 258">
                <a:extLst>
                  <a:ext uri="{FF2B5EF4-FFF2-40B4-BE49-F238E27FC236}">
                    <a16:creationId xmlns:a16="http://schemas.microsoft.com/office/drawing/2014/main" id="{D5FC4687-A05A-F44A-85C4-36B84AB9891E}"/>
                  </a:ext>
                </a:extLst>
              </p:cNvPr>
              <p:cNvSpPr/>
              <p:nvPr/>
            </p:nvSpPr>
            <p:spPr>
              <a:xfrm>
                <a:off x="12002429" y="6393570"/>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89 w 77752"/>
                  <a:gd name="connsiteY3" fmla="*/ 90839 h 120149"/>
                  <a:gd name="connsiteX4" fmla="*/ 66552 w 77752"/>
                  <a:gd name="connsiteY4" fmla="*/ 117984 h 120149"/>
                  <a:gd name="connsiteX5" fmla="*/ 66552 w 77752"/>
                  <a:gd name="connsiteY5" fmla="*/ 117984 h 120149"/>
                  <a:gd name="connsiteX6" fmla="*/ 39441 w 77752"/>
                  <a:gd name="connsiteY6" fmla="*/ 108936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89" y="90839"/>
                    </a:lnTo>
                    <a:cubicBezTo>
                      <a:pt x="81012" y="99887"/>
                      <a:pt x="75589" y="112555"/>
                      <a:pt x="66552" y="117984"/>
                    </a:cubicBezTo>
                    <a:lnTo>
                      <a:pt x="66552" y="117984"/>
                    </a:lnTo>
                    <a:cubicBezTo>
                      <a:pt x="57515" y="123413"/>
                      <a:pt x="44863" y="117984"/>
                      <a:pt x="39441" y="108936"/>
                    </a:cubicBezTo>
                    <a:lnTo>
                      <a:pt x="3292" y="29311"/>
                    </a:lnTo>
                    <a:cubicBezTo>
                      <a:pt x="-3938" y="18453"/>
                      <a:pt x="1485" y="7595"/>
                      <a:pt x="12329" y="2166"/>
                    </a:cubicBezTo>
                    <a:close/>
                  </a:path>
                </a:pathLst>
              </a:custGeom>
              <a:grpFill/>
              <a:ln w="18073" cap="flat">
                <a:noFill/>
                <a:prstDash val="solid"/>
                <a:miter/>
              </a:ln>
            </p:spPr>
            <p:txBody>
              <a:bodyPr rtlCol="0" anchor="ctr"/>
              <a:lstStyle/>
              <a:p>
                <a:endParaRPr lang="en-US"/>
              </a:p>
            </p:txBody>
          </p:sp>
          <p:sp>
            <p:nvSpPr>
              <p:cNvPr id="260" name="Freeform 259">
                <a:extLst>
                  <a:ext uri="{FF2B5EF4-FFF2-40B4-BE49-F238E27FC236}">
                    <a16:creationId xmlns:a16="http://schemas.microsoft.com/office/drawing/2014/main" id="{5BE73B6D-9D8F-D246-AB72-738931059BE5}"/>
                  </a:ext>
                </a:extLst>
              </p:cNvPr>
              <p:cNvSpPr/>
              <p:nvPr/>
            </p:nvSpPr>
            <p:spPr>
              <a:xfrm>
                <a:off x="12305073" y="6393570"/>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6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6"/>
                    </a:cubicBezTo>
                    <a:lnTo>
                      <a:pt x="2491" y="29311"/>
                    </a:lnTo>
                    <a:cubicBezTo>
                      <a:pt x="-2931" y="18453"/>
                      <a:pt x="684" y="7595"/>
                      <a:pt x="11528" y="2166"/>
                    </a:cubicBezTo>
                    <a:close/>
                  </a:path>
                </a:pathLst>
              </a:custGeom>
              <a:grpFill/>
              <a:ln w="18073" cap="flat">
                <a:noFill/>
                <a:prstDash val="solid"/>
                <a:miter/>
              </a:ln>
            </p:spPr>
            <p:txBody>
              <a:bodyPr rtlCol="0" anchor="ctr"/>
              <a:lstStyle/>
              <a:p>
                <a:endParaRPr lang="en-US"/>
              </a:p>
            </p:txBody>
          </p:sp>
        </p:grpSp>
        <p:grpSp>
          <p:nvGrpSpPr>
            <p:cNvPr id="225" name="Graphic 2472">
              <a:extLst>
                <a:ext uri="{FF2B5EF4-FFF2-40B4-BE49-F238E27FC236}">
                  <a16:creationId xmlns:a16="http://schemas.microsoft.com/office/drawing/2014/main" id="{CB0D7D54-0034-DE47-AEEB-9AC6F6FCB391}"/>
                </a:ext>
              </a:extLst>
            </p:cNvPr>
            <p:cNvGrpSpPr/>
            <p:nvPr userDrawn="1"/>
          </p:nvGrpSpPr>
          <p:grpSpPr>
            <a:xfrm>
              <a:off x="11956709" y="6393927"/>
              <a:ext cx="683245" cy="425267"/>
              <a:chOff x="12002429" y="6393927"/>
              <a:chExt cx="683245" cy="425267"/>
            </a:xfrm>
            <a:solidFill>
              <a:srgbClr val="7EB4B4"/>
            </a:solidFill>
          </p:grpSpPr>
          <p:sp>
            <p:nvSpPr>
              <p:cNvPr id="255" name="Freeform 254">
                <a:extLst>
                  <a:ext uri="{FF2B5EF4-FFF2-40B4-BE49-F238E27FC236}">
                    <a16:creationId xmlns:a16="http://schemas.microsoft.com/office/drawing/2014/main" id="{4170F7DB-F5ED-0648-B608-3CB40FBCC945}"/>
                  </a:ext>
                </a:extLst>
              </p:cNvPr>
              <p:cNvSpPr/>
              <p:nvPr/>
            </p:nvSpPr>
            <p:spPr>
              <a:xfrm>
                <a:off x="12002429" y="6697592"/>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89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89" y="90839"/>
                    </a:lnTo>
                    <a:cubicBezTo>
                      <a:pt x="81012" y="99887"/>
                      <a:pt x="75589" y="112555"/>
                      <a:pt x="66552" y="117984"/>
                    </a:cubicBezTo>
                    <a:lnTo>
                      <a:pt x="66552" y="117984"/>
                    </a:lnTo>
                    <a:cubicBezTo>
                      <a:pt x="57515" y="123412"/>
                      <a:pt x="44863" y="117984"/>
                      <a:pt x="39441" y="108935"/>
                    </a:cubicBezTo>
                    <a:lnTo>
                      <a:pt x="3292" y="29311"/>
                    </a:lnTo>
                    <a:cubicBezTo>
                      <a:pt x="-3938" y="18453"/>
                      <a:pt x="1485" y="7595"/>
                      <a:pt x="12329" y="2166"/>
                    </a:cubicBezTo>
                    <a:close/>
                  </a:path>
                </a:pathLst>
              </a:custGeom>
              <a:grpFill/>
              <a:ln w="18073" cap="flat">
                <a:noFill/>
                <a:prstDash val="solid"/>
                <a:miter/>
              </a:ln>
            </p:spPr>
            <p:txBody>
              <a:bodyPr rtlCol="0" anchor="ctr"/>
              <a:lstStyle/>
              <a:p>
                <a:endParaRPr lang="en-US"/>
              </a:p>
            </p:txBody>
          </p:sp>
          <p:sp>
            <p:nvSpPr>
              <p:cNvPr id="256" name="Freeform 255">
                <a:extLst>
                  <a:ext uri="{FF2B5EF4-FFF2-40B4-BE49-F238E27FC236}">
                    <a16:creationId xmlns:a16="http://schemas.microsoft.com/office/drawing/2014/main" id="{96E19DE8-CA22-5E4D-9395-F36F72698B6F}"/>
                  </a:ext>
                </a:extLst>
              </p:cNvPr>
              <p:cNvSpPr/>
              <p:nvPr/>
            </p:nvSpPr>
            <p:spPr>
              <a:xfrm>
                <a:off x="12625673" y="6393927"/>
                <a:ext cx="39763" cy="121246"/>
              </a:xfrm>
              <a:custGeom>
                <a:avLst/>
                <a:gdLst>
                  <a:gd name="connsiteX0" fmla="*/ 39763 w 39763"/>
                  <a:gd name="connsiteY0" fmla="*/ 19906 h 121246"/>
                  <a:gd name="connsiteX1" fmla="*/ 39763 w 39763"/>
                  <a:gd name="connsiteY1" fmla="*/ 101340 h 121246"/>
                  <a:gd name="connsiteX2" fmla="*/ 19882 w 39763"/>
                  <a:gd name="connsiteY2" fmla="*/ 121246 h 121246"/>
                  <a:gd name="connsiteX3" fmla="*/ 19882 w 39763"/>
                  <a:gd name="connsiteY3" fmla="*/ 121246 h 121246"/>
                  <a:gd name="connsiteX4" fmla="*/ 0 w 39763"/>
                  <a:gd name="connsiteY4" fmla="*/ 101340 h 121246"/>
                  <a:gd name="connsiteX5" fmla="*/ 0 w 39763"/>
                  <a:gd name="connsiteY5" fmla="*/ 19906 h 121246"/>
                  <a:gd name="connsiteX6" fmla="*/ 19882 w 39763"/>
                  <a:gd name="connsiteY6" fmla="*/ 0 h 121246"/>
                  <a:gd name="connsiteX7" fmla="*/ 19882 w 39763"/>
                  <a:gd name="connsiteY7" fmla="*/ 0 h 121246"/>
                  <a:gd name="connsiteX8" fmla="*/ 39763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3" y="19906"/>
                    </a:moveTo>
                    <a:lnTo>
                      <a:pt x="39763" y="101340"/>
                    </a:lnTo>
                    <a:cubicBezTo>
                      <a:pt x="39763" y="112198"/>
                      <a:pt x="30726" y="121246"/>
                      <a:pt x="19882" y="121246"/>
                    </a:cubicBezTo>
                    <a:lnTo>
                      <a:pt x="19882" y="121246"/>
                    </a:lnTo>
                    <a:cubicBezTo>
                      <a:pt x="9037" y="121246"/>
                      <a:pt x="0" y="112198"/>
                      <a:pt x="0" y="101340"/>
                    </a:cubicBezTo>
                    <a:lnTo>
                      <a:pt x="0" y="19906"/>
                    </a:lnTo>
                    <a:cubicBezTo>
                      <a:pt x="0" y="9048"/>
                      <a:pt x="9037" y="0"/>
                      <a:pt x="19882" y="0"/>
                    </a:cubicBezTo>
                    <a:lnTo>
                      <a:pt x="19882" y="0"/>
                    </a:lnTo>
                    <a:cubicBezTo>
                      <a:pt x="30726" y="0"/>
                      <a:pt x="39763" y="9048"/>
                      <a:pt x="39763" y="19906"/>
                    </a:cubicBezTo>
                    <a:close/>
                  </a:path>
                </a:pathLst>
              </a:custGeom>
              <a:grpFill/>
              <a:ln w="18073" cap="flat">
                <a:noFill/>
                <a:prstDash val="solid"/>
                <a:miter/>
              </a:ln>
            </p:spPr>
            <p:txBody>
              <a:bodyPr rtlCol="0" anchor="ctr"/>
              <a:lstStyle/>
              <a:p>
                <a:endParaRPr lang="en-US"/>
              </a:p>
            </p:txBody>
          </p:sp>
          <p:sp>
            <p:nvSpPr>
              <p:cNvPr id="257" name="Freeform 256">
                <a:extLst>
                  <a:ext uri="{FF2B5EF4-FFF2-40B4-BE49-F238E27FC236}">
                    <a16:creationId xmlns:a16="http://schemas.microsoft.com/office/drawing/2014/main" id="{A02764F0-0FD2-9045-93FB-15D23D556CA6}"/>
                  </a:ext>
                </a:extLst>
              </p:cNvPr>
              <p:cNvSpPr/>
              <p:nvPr/>
            </p:nvSpPr>
            <p:spPr>
              <a:xfrm>
                <a:off x="12323831" y="6697948"/>
                <a:ext cx="39763" cy="121246"/>
              </a:xfrm>
              <a:custGeom>
                <a:avLst/>
                <a:gdLst>
                  <a:gd name="connsiteX0" fmla="*/ 39764 w 39763"/>
                  <a:gd name="connsiteY0" fmla="*/ 19906 h 121246"/>
                  <a:gd name="connsiteX1" fmla="*/ 39764 w 39763"/>
                  <a:gd name="connsiteY1" fmla="*/ 101341 h 121246"/>
                  <a:gd name="connsiteX2" fmla="*/ 19882 w 39763"/>
                  <a:gd name="connsiteY2" fmla="*/ 121247 h 121246"/>
                  <a:gd name="connsiteX3" fmla="*/ 19882 w 39763"/>
                  <a:gd name="connsiteY3" fmla="*/ 121247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9"/>
                      <a:pt x="30727" y="121247"/>
                      <a:pt x="19882" y="121247"/>
                    </a:cubicBezTo>
                    <a:lnTo>
                      <a:pt x="19882" y="121247"/>
                    </a:lnTo>
                    <a:cubicBezTo>
                      <a:pt x="9037" y="121247"/>
                      <a:pt x="0" y="112199"/>
                      <a:pt x="0" y="101341"/>
                    </a:cubicBezTo>
                    <a:lnTo>
                      <a:pt x="0" y="19906"/>
                    </a:lnTo>
                    <a:cubicBezTo>
                      <a:pt x="0" y="9048"/>
                      <a:pt x="9037" y="0"/>
                      <a:pt x="19882" y="0"/>
                    </a:cubicBezTo>
                    <a:lnTo>
                      <a:pt x="19882" y="0"/>
                    </a:lnTo>
                    <a:cubicBezTo>
                      <a:pt x="28919" y="0"/>
                      <a:pt x="39764" y="9048"/>
                      <a:pt x="39764" y="19906"/>
                    </a:cubicBezTo>
                    <a:close/>
                  </a:path>
                </a:pathLst>
              </a:custGeom>
              <a:grpFill/>
              <a:ln w="18073" cap="flat">
                <a:noFill/>
                <a:prstDash val="solid"/>
                <a:miter/>
              </a:ln>
            </p:spPr>
            <p:txBody>
              <a:bodyPr rtlCol="0" anchor="ctr"/>
              <a:lstStyle/>
              <a:p>
                <a:endParaRPr lang="en-US"/>
              </a:p>
            </p:txBody>
          </p:sp>
          <p:sp>
            <p:nvSpPr>
              <p:cNvPr id="258" name="Freeform 257">
                <a:extLst>
                  <a:ext uri="{FF2B5EF4-FFF2-40B4-BE49-F238E27FC236}">
                    <a16:creationId xmlns:a16="http://schemas.microsoft.com/office/drawing/2014/main" id="{2B447AA0-16A2-FA4B-B92B-6E068A3B0A88}"/>
                  </a:ext>
                </a:extLst>
              </p:cNvPr>
              <p:cNvSpPr/>
              <p:nvPr/>
            </p:nvSpPr>
            <p:spPr>
              <a:xfrm>
                <a:off x="12607922" y="6697592"/>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89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89" y="90839"/>
                    </a:lnTo>
                    <a:cubicBezTo>
                      <a:pt x="81012" y="99887"/>
                      <a:pt x="75589" y="112555"/>
                      <a:pt x="66552" y="117984"/>
                    </a:cubicBezTo>
                    <a:lnTo>
                      <a:pt x="66552" y="117984"/>
                    </a:lnTo>
                    <a:cubicBezTo>
                      <a:pt x="57515" y="123412"/>
                      <a:pt x="44863" y="117984"/>
                      <a:pt x="39441" y="108935"/>
                    </a:cubicBezTo>
                    <a:lnTo>
                      <a:pt x="3292" y="29311"/>
                    </a:lnTo>
                    <a:cubicBezTo>
                      <a:pt x="-3938" y="18453"/>
                      <a:pt x="1485" y="7595"/>
                      <a:pt x="12329" y="2166"/>
                    </a:cubicBezTo>
                    <a:close/>
                  </a:path>
                </a:pathLst>
              </a:custGeom>
              <a:grpFill/>
              <a:ln w="18073" cap="flat">
                <a:noFill/>
                <a:prstDash val="solid"/>
                <a:miter/>
              </a:ln>
            </p:spPr>
            <p:txBody>
              <a:bodyPr rtlCol="0" anchor="ctr"/>
              <a:lstStyle/>
              <a:p>
                <a:endParaRPr lang="en-US"/>
              </a:p>
            </p:txBody>
          </p:sp>
        </p:grpSp>
        <p:grpSp>
          <p:nvGrpSpPr>
            <p:cNvPr id="226" name="Graphic 2472">
              <a:extLst>
                <a:ext uri="{FF2B5EF4-FFF2-40B4-BE49-F238E27FC236}">
                  <a16:creationId xmlns:a16="http://schemas.microsoft.com/office/drawing/2014/main" id="{EBA3DCBF-4FF0-3F44-A88C-0D593CCECBA3}"/>
                </a:ext>
              </a:extLst>
            </p:cNvPr>
            <p:cNvGrpSpPr/>
            <p:nvPr userDrawn="1"/>
          </p:nvGrpSpPr>
          <p:grpSpPr>
            <a:xfrm>
              <a:off x="10744718" y="-249297"/>
              <a:ext cx="76952" cy="423814"/>
              <a:chOff x="10790438" y="-249297"/>
              <a:chExt cx="76952" cy="423814"/>
            </a:xfrm>
            <a:solidFill>
              <a:srgbClr val="7EB4B4"/>
            </a:solidFill>
          </p:grpSpPr>
          <p:sp>
            <p:nvSpPr>
              <p:cNvPr id="253" name="Freeform 252">
                <a:extLst>
                  <a:ext uri="{FF2B5EF4-FFF2-40B4-BE49-F238E27FC236}">
                    <a16:creationId xmlns:a16="http://schemas.microsoft.com/office/drawing/2014/main" id="{BA0B702D-5E19-9647-B3A9-87E2F248EA60}"/>
                  </a:ext>
                </a:extLst>
              </p:cNvPr>
              <p:cNvSpPr/>
              <p:nvPr/>
            </p:nvSpPr>
            <p:spPr>
              <a:xfrm>
                <a:off x="10809196" y="-249297"/>
                <a:ext cx="39763" cy="121246"/>
              </a:xfrm>
              <a:custGeom>
                <a:avLst/>
                <a:gdLst>
                  <a:gd name="connsiteX0" fmla="*/ 39763 w 39763"/>
                  <a:gd name="connsiteY0" fmla="*/ 19906 h 121246"/>
                  <a:gd name="connsiteX1" fmla="*/ 39763 w 39763"/>
                  <a:gd name="connsiteY1" fmla="*/ 101340 h 121246"/>
                  <a:gd name="connsiteX2" fmla="*/ 19882 w 39763"/>
                  <a:gd name="connsiteY2" fmla="*/ 121247 h 121246"/>
                  <a:gd name="connsiteX3" fmla="*/ 19882 w 39763"/>
                  <a:gd name="connsiteY3" fmla="*/ 121247 h 121246"/>
                  <a:gd name="connsiteX4" fmla="*/ 0 w 39763"/>
                  <a:gd name="connsiteY4" fmla="*/ 101340 h 121246"/>
                  <a:gd name="connsiteX5" fmla="*/ 0 w 39763"/>
                  <a:gd name="connsiteY5" fmla="*/ 19906 h 121246"/>
                  <a:gd name="connsiteX6" fmla="*/ 19882 w 39763"/>
                  <a:gd name="connsiteY6" fmla="*/ 0 h 121246"/>
                  <a:gd name="connsiteX7" fmla="*/ 19882 w 39763"/>
                  <a:gd name="connsiteY7" fmla="*/ 0 h 121246"/>
                  <a:gd name="connsiteX8" fmla="*/ 39763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3" y="19906"/>
                    </a:moveTo>
                    <a:lnTo>
                      <a:pt x="39763" y="101340"/>
                    </a:lnTo>
                    <a:cubicBezTo>
                      <a:pt x="39763" y="112198"/>
                      <a:pt x="30726" y="121247"/>
                      <a:pt x="19882" y="121247"/>
                    </a:cubicBezTo>
                    <a:lnTo>
                      <a:pt x="19882" y="121247"/>
                    </a:lnTo>
                    <a:cubicBezTo>
                      <a:pt x="9037" y="121247"/>
                      <a:pt x="0" y="112198"/>
                      <a:pt x="0" y="101340"/>
                    </a:cubicBezTo>
                    <a:lnTo>
                      <a:pt x="0" y="19906"/>
                    </a:lnTo>
                    <a:cubicBezTo>
                      <a:pt x="0" y="9048"/>
                      <a:pt x="9037" y="0"/>
                      <a:pt x="19882" y="0"/>
                    </a:cubicBezTo>
                    <a:lnTo>
                      <a:pt x="19882" y="0"/>
                    </a:lnTo>
                    <a:cubicBezTo>
                      <a:pt x="28919" y="0"/>
                      <a:pt x="39763" y="9048"/>
                      <a:pt x="39763" y="19906"/>
                    </a:cubicBezTo>
                    <a:close/>
                  </a:path>
                </a:pathLst>
              </a:custGeom>
              <a:grpFill/>
              <a:ln w="18073" cap="flat">
                <a:noFill/>
                <a:prstDash val="solid"/>
                <a:miter/>
              </a:ln>
            </p:spPr>
            <p:txBody>
              <a:bodyPr rtlCol="0" anchor="ctr"/>
              <a:lstStyle/>
              <a:p>
                <a:endParaRPr lang="en-US"/>
              </a:p>
            </p:txBody>
          </p:sp>
          <p:sp>
            <p:nvSpPr>
              <p:cNvPr id="254" name="Freeform 253">
                <a:extLst>
                  <a:ext uri="{FF2B5EF4-FFF2-40B4-BE49-F238E27FC236}">
                    <a16:creationId xmlns:a16="http://schemas.microsoft.com/office/drawing/2014/main" id="{981DFE8D-CAA2-1B40-BE61-6D37F017621F}"/>
                  </a:ext>
                </a:extLst>
              </p:cNvPr>
              <p:cNvSpPr/>
              <p:nvPr/>
            </p:nvSpPr>
            <p:spPr>
              <a:xfrm>
                <a:off x="10790438" y="54366"/>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3"/>
                      <a:pt x="44062" y="117984"/>
                      <a:pt x="38640" y="108935"/>
                    </a:cubicBezTo>
                    <a:lnTo>
                      <a:pt x="2491" y="29311"/>
                    </a:lnTo>
                    <a:cubicBezTo>
                      <a:pt x="-2931" y="16643"/>
                      <a:pt x="684" y="5785"/>
                      <a:pt x="11529" y="2166"/>
                    </a:cubicBezTo>
                    <a:close/>
                  </a:path>
                </a:pathLst>
              </a:custGeom>
              <a:grpFill/>
              <a:ln w="18073" cap="flat">
                <a:noFill/>
                <a:prstDash val="solid"/>
                <a:miter/>
              </a:ln>
            </p:spPr>
            <p:txBody>
              <a:bodyPr rtlCol="0" anchor="ctr"/>
              <a:lstStyle/>
              <a:p>
                <a:endParaRPr lang="en-US"/>
              </a:p>
            </p:txBody>
          </p:sp>
        </p:grpSp>
        <p:grpSp>
          <p:nvGrpSpPr>
            <p:cNvPr id="227" name="Graphic 2472">
              <a:extLst>
                <a:ext uri="{FF2B5EF4-FFF2-40B4-BE49-F238E27FC236}">
                  <a16:creationId xmlns:a16="http://schemas.microsoft.com/office/drawing/2014/main" id="{9AB9852C-E1F3-AB40-B86B-013387EC97B1}"/>
                </a:ext>
              </a:extLst>
            </p:cNvPr>
            <p:cNvGrpSpPr/>
            <p:nvPr userDrawn="1"/>
          </p:nvGrpSpPr>
          <p:grpSpPr>
            <a:xfrm>
              <a:off x="11047567" y="-249654"/>
              <a:ext cx="379595" cy="120149"/>
              <a:chOff x="11093287" y="-249654"/>
              <a:chExt cx="379595" cy="120149"/>
            </a:xfrm>
            <a:solidFill>
              <a:srgbClr val="7EB4B4"/>
            </a:solidFill>
          </p:grpSpPr>
          <p:sp>
            <p:nvSpPr>
              <p:cNvPr id="251" name="Freeform 250">
                <a:extLst>
                  <a:ext uri="{FF2B5EF4-FFF2-40B4-BE49-F238E27FC236}">
                    <a16:creationId xmlns:a16="http://schemas.microsoft.com/office/drawing/2014/main" id="{10A8400B-62FE-C74F-B534-B2DCB8B31DD3}"/>
                  </a:ext>
                </a:extLst>
              </p:cNvPr>
              <p:cNvSpPr/>
              <p:nvPr/>
            </p:nvSpPr>
            <p:spPr>
              <a:xfrm>
                <a:off x="11093287" y="-249654"/>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5"/>
                    </a:cubicBezTo>
                    <a:lnTo>
                      <a:pt x="3292" y="29311"/>
                    </a:lnTo>
                    <a:cubicBezTo>
                      <a:pt x="-3938" y="18453"/>
                      <a:pt x="1484" y="7595"/>
                      <a:pt x="12329" y="2166"/>
                    </a:cubicBezTo>
                    <a:close/>
                  </a:path>
                </a:pathLst>
              </a:custGeom>
              <a:grpFill/>
              <a:ln w="18073" cap="flat">
                <a:noFill/>
                <a:prstDash val="solid"/>
                <a:miter/>
              </a:ln>
            </p:spPr>
            <p:txBody>
              <a:bodyPr rtlCol="0" anchor="ctr"/>
              <a:lstStyle/>
              <a:p>
                <a:endParaRPr lang="en-US"/>
              </a:p>
            </p:txBody>
          </p:sp>
          <p:sp>
            <p:nvSpPr>
              <p:cNvPr id="252" name="Freeform 251">
                <a:extLst>
                  <a:ext uri="{FF2B5EF4-FFF2-40B4-BE49-F238E27FC236}">
                    <a16:creationId xmlns:a16="http://schemas.microsoft.com/office/drawing/2014/main" id="{24F52211-2FE1-454F-9551-DFB32DDEB259}"/>
                  </a:ext>
                </a:extLst>
              </p:cNvPr>
              <p:cNvSpPr/>
              <p:nvPr/>
            </p:nvSpPr>
            <p:spPr>
              <a:xfrm>
                <a:off x="11395930" y="-249654"/>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3"/>
                      <a:pt x="44062" y="117984"/>
                      <a:pt x="38640" y="108935"/>
                    </a:cubicBezTo>
                    <a:lnTo>
                      <a:pt x="2491" y="29311"/>
                    </a:lnTo>
                    <a:cubicBezTo>
                      <a:pt x="-2931" y="18453"/>
                      <a:pt x="684" y="7595"/>
                      <a:pt x="11529" y="2166"/>
                    </a:cubicBezTo>
                    <a:close/>
                  </a:path>
                </a:pathLst>
              </a:custGeom>
              <a:grpFill/>
              <a:ln w="18073" cap="flat">
                <a:noFill/>
                <a:prstDash val="solid"/>
                <a:miter/>
              </a:ln>
            </p:spPr>
            <p:txBody>
              <a:bodyPr rtlCol="0" anchor="ctr"/>
              <a:lstStyle/>
              <a:p>
                <a:endParaRPr lang="en-US"/>
              </a:p>
            </p:txBody>
          </p:sp>
        </p:grpSp>
        <p:grpSp>
          <p:nvGrpSpPr>
            <p:cNvPr id="228" name="Graphic 2472">
              <a:extLst>
                <a:ext uri="{FF2B5EF4-FFF2-40B4-BE49-F238E27FC236}">
                  <a16:creationId xmlns:a16="http://schemas.microsoft.com/office/drawing/2014/main" id="{57AF6728-CD9C-8042-8B1A-A525F8949AC9}"/>
                </a:ext>
              </a:extLst>
            </p:cNvPr>
            <p:cNvGrpSpPr/>
            <p:nvPr userDrawn="1"/>
          </p:nvGrpSpPr>
          <p:grpSpPr>
            <a:xfrm>
              <a:off x="11047567" y="-249297"/>
              <a:ext cx="683245" cy="425267"/>
              <a:chOff x="11093287" y="-249297"/>
              <a:chExt cx="683245" cy="425267"/>
            </a:xfrm>
            <a:solidFill>
              <a:srgbClr val="7EB4B4"/>
            </a:solidFill>
          </p:grpSpPr>
          <p:sp>
            <p:nvSpPr>
              <p:cNvPr id="247" name="Freeform 246">
                <a:extLst>
                  <a:ext uri="{FF2B5EF4-FFF2-40B4-BE49-F238E27FC236}">
                    <a16:creationId xmlns:a16="http://schemas.microsoft.com/office/drawing/2014/main" id="{DF36F9D6-31DF-BA4F-AA91-F90F6E02B1D7}"/>
                  </a:ext>
                </a:extLst>
              </p:cNvPr>
              <p:cNvSpPr/>
              <p:nvPr/>
            </p:nvSpPr>
            <p:spPr>
              <a:xfrm>
                <a:off x="11093287" y="54366"/>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5"/>
                    </a:cubicBezTo>
                    <a:lnTo>
                      <a:pt x="3292" y="29311"/>
                    </a:lnTo>
                    <a:cubicBezTo>
                      <a:pt x="-3938" y="16643"/>
                      <a:pt x="1484" y="5785"/>
                      <a:pt x="12329" y="2166"/>
                    </a:cubicBezTo>
                    <a:close/>
                  </a:path>
                </a:pathLst>
              </a:custGeom>
              <a:grpFill/>
              <a:ln w="18073" cap="flat">
                <a:noFill/>
                <a:prstDash val="solid"/>
                <a:miter/>
              </a:ln>
            </p:spPr>
            <p:txBody>
              <a:bodyPr rtlCol="0" anchor="ctr"/>
              <a:lstStyle/>
              <a:p>
                <a:endParaRPr lang="en-US"/>
              </a:p>
            </p:txBody>
          </p:sp>
          <p:sp>
            <p:nvSpPr>
              <p:cNvPr id="248" name="Freeform 247">
                <a:extLst>
                  <a:ext uri="{FF2B5EF4-FFF2-40B4-BE49-F238E27FC236}">
                    <a16:creationId xmlns:a16="http://schemas.microsoft.com/office/drawing/2014/main" id="{7B604728-C47A-6F4B-9794-6053A2117D3A}"/>
                  </a:ext>
                </a:extLst>
              </p:cNvPr>
              <p:cNvSpPr/>
              <p:nvPr/>
            </p:nvSpPr>
            <p:spPr>
              <a:xfrm>
                <a:off x="11718338" y="-249297"/>
                <a:ext cx="39763" cy="121246"/>
              </a:xfrm>
              <a:custGeom>
                <a:avLst/>
                <a:gdLst>
                  <a:gd name="connsiteX0" fmla="*/ 39764 w 39763"/>
                  <a:gd name="connsiteY0" fmla="*/ 19906 h 121246"/>
                  <a:gd name="connsiteX1" fmla="*/ 39764 w 39763"/>
                  <a:gd name="connsiteY1" fmla="*/ 101340 h 121246"/>
                  <a:gd name="connsiteX2" fmla="*/ 19882 w 39763"/>
                  <a:gd name="connsiteY2" fmla="*/ 121247 h 121246"/>
                  <a:gd name="connsiteX3" fmla="*/ 19882 w 39763"/>
                  <a:gd name="connsiteY3" fmla="*/ 121247 h 121246"/>
                  <a:gd name="connsiteX4" fmla="*/ 0 w 39763"/>
                  <a:gd name="connsiteY4" fmla="*/ 101340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0"/>
                    </a:lnTo>
                    <a:cubicBezTo>
                      <a:pt x="39764" y="112198"/>
                      <a:pt x="30727" y="121247"/>
                      <a:pt x="19882" y="121247"/>
                    </a:cubicBezTo>
                    <a:lnTo>
                      <a:pt x="19882" y="121247"/>
                    </a:lnTo>
                    <a:cubicBezTo>
                      <a:pt x="9037" y="121247"/>
                      <a:pt x="0" y="112198"/>
                      <a:pt x="0" y="101340"/>
                    </a:cubicBezTo>
                    <a:lnTo>
                      <a:pt x="0" y="19906"/>
                    </a:lnTo>
                    <a:cubicBezTo>
                      <a:pt x="0" y="9048"/>
                      <a:pt x="9037" y="0"/>
                      <a:pt x="19882" y="0"/>
                    </a:cubicBezTo>
                    <a:lnTo>
                      <a:pt x="19882" y="0"/>
                    </a:lnTo>
                    <a:cubicBezTo>
                      <a:pt x="28919" y="0"/>
                      <a:pt x="39764" y="9048"/>
                      <a:pt x="39764" y="19906"/>
                    </a:cubicBezTo>
                    <a:close/>
                  </a:path>
                </a:pathLst>
              </a:custGeom>
              <a:grpFill/>
              <a:ln w="18073" cap="flat">
                <a:noFill/>
                <a:prstDash val="solid"/>
                <a:miter/>
              </a:ln>
            </p:spPr>
            <p:txBody>
              <a:bodyPr rtlCol="0" anchor="ctr"/>
              <a:lstStyle/>
              <a:p>
                <a:endParaRPr lang="en-US"/>
              </a:p>
            </p:txBody>
          </p:sp>
          <p:sp>
            <p:nvSpPr>
              <p:cNvPr id="249" name="Freeform 248">
                <a:extLst>
                  <a:ext uri="{FF2B5EF4-FFF2-40B4-BE49-F238E27FC236}">
                    <a16:creationId xmlns:a16="http://schemas.microsoft.com/office/drawing/2014/main" id="{B5A777A2-1043-FC49-BF55-859357EC0E19}"/>
                  </a:ext>
                </a:extLst>
              </p:cNvPr>
              <p:cNvSpPr/>
              <p:nvPr/>
            </p:nvSpPr>
            <p:spPr>
              <a:xfrm>
                <a:off x="11414688" y="54524"/>
                <a:ext cx="39763" cy="121445"/>
              </a:xfrm>
              <a:custGeom>
                <a:avLst/>
                <a:gdLst>
                  <a:gd name="connsiteX0" fmla="*/ 39763 w 39763"/>
                  <a:gd name="connsiteY0" fmla="*/ 20105 h 121445"/>
                  <a:gd name="connsiteX1" fmla="*/ 39763 w 39763"/>
                  <a:gd name="connsiteY1" fmla="*/ 101539 h 121445"/>
                  <a:gd name="connsiteX2" fmla="*/ 19882 w 39763"/>
                  <a:gd name="connsiteY2" fmla="*/ 121446 h 121445"/>
                  <a:gd name="connsiteX3" fmla="*/ 19882 w 39763"/>
                  <a:gd name="connsiteY3" fmla="*/ 121446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3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3" y="20105"/>
                    </a:moveTo>
                    <a:lnTo>
                      <a:pt x="39763" y="101539"/>
                    </a:lnTo>
                    <a:cubicBezTo>
                      <a:pt x="39763" y="112397"/>
                      <a:pt x="30726" y="121446"/>
                      <a:pt x="19882" y="121446"/>
                    </a:cubicBezTo>
                    <a:lnTo>
                      <a:pt x="19882" y="121446"/>
                    </a:lnTo>
                    <a:cubicBezTo>
                      <a:pt x="9037" y="121446"/>
                      <a:pt x="0" y="112397"/>
                      <a:pt x="0" y="101539"/>
                    </a:cubicBezTo>
                    <a:lnTo>
                      <a:pt x="0" y="20105"/>
                    </a:lnTo>
                    <a:cubicBezTo>
                      <a:pt x="0" y="9247"/>
                      <a:pt x="9037" y="199"/>
                      <a:pt x="19882" y="199"/>
                    </a:cubicBezTo>
                    <a:lnTo>
                      <a:pt x="19882" y="199"/>
                    </a:lnTo>
                    <a:cubicBezTo>
                      <a:pt x="30726" y="-1611"/>
                      <a:pt x="39763" y="9247"/>
                      <a:pt x="39763" y="20105"/>
                    </a:cubicBezTo>
                    <a:close/>
                  </a:path>
                </a:pathLst>
              </a:custGeom>
              <a:grpFill/>
              <a:ln w="18073" cap="flat">
                <a:noFill/>
                <a:prstDash val="solid"/>
                <a:miter/>
              </a:ln>
            </p:spPr>
            <p:txBody>
              <a:bodyPr rtlCol="0" anchor="ctr"/>
              <a:lstStyle/>
              <a:p>
                <a:endParaRPr lang="en-US"/>
              </a:p>
            </p:txBody>
          </p:sp>
          <p:sp>
            <p:nvSpPr>
              <p:cNvPr id="250" name="Freeform 249">
                <a:extLst>
                  <a:ext uri="{FF2B5EF4-FFF2-40B4-BE49-F238E27FC236}">
                    <a16:creationId xmlns:a16="http://schemas.microsoft.com/office/drawing/2014/main" id="{1E8D2ECE-9588-4F42-B8CE-B0CDE6BD8DC7}"/>
                  </a:ext>
                </a:extLst>
              </p:cNvPr>
              <p:cNvSpPr/>
              <p:nvPr/>
            </p:nvSpPr>
            <p:spPr>
              <a:xfrm>
                <a:off x="11698779" y="54366"/>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5"/>
                    </a:cubicBezTo>
                    <a:lnTo>
                      <a:pt x="3292" y="29311"/>
                    </a:lnTo>
                    <a:cubicBezTo>
                      <a:pt x="-3938" y="16643"/>
                      <a:pt x="1484" y="5785"/>
                      <a:pt x="12329" y="2166"/>
                    </a:cubicBezTo>
                    <a:close/>
                  </a:path>
                </a:pathLst>
              </a:custGeom>
              <a:grpFill/>
              <a:ln w="18073" cap="flat">
                <a:noFill/>
                <a:prstDash val="solid"/>
                <a:miter/>
              </a:ln>
            </p:spPr>
            <p:txBody>
              <a:bodyPr rtlCol="0" anchor="ctr"/>
              <a:lstStyle/>
              <a:p>
                <a:endParaRPr lang="en-US"/>
              </a:p>
            </p:txBody>
          </p:sp>
        </p:grpSp>
        <p:grpSp>
          <p:nvGrpSpPr>
            <p:cNvPr id="229" name="Graphic 2472">
              <a:extLst>
                <a:ext uri="{FF2B5EF4-FFF2-40B4-BE49-F238E27FC236}">
                  <a16:creationId xmlns:a16="http://schemas.microsoft.com/office/drawing/2014/main" id="{37FC3DEF-D3A9-5F4F-B452-D562F5250791}"/>
                </a:ext>
              </a:extLst>
            </p:cNvPr>
            <p:cNvGrpSpPr/>
            <p:nvPr userDrawn="1"/>
          </p:nvGrpSpPr>
          <p:grpSpPr>
            <a:xfrm>
              <a:off x="11956709" y="-249654"/>
              <a:ext cx="379595" cy="120149"/>
              <a:chOff x="12002429" y="-249654"/>
              <a:chExt cx="379595" cy="120149"/>
            </a:xfrm>
            <a:solidFill>
              <a:srgbClr val="7EB4B4"/>
            </a:solidFill>
          </p:grpSpPr>
          <p:sp>
            <p:nvSpPr>
              <p:cNvPr id="245" name="Freeform 244">
                <a:extLst>
                  <a:ext uri="{FF2B5EF4-FFF2-40B4-BE49-F238E27FC236}">
                    <a16:creationId xmlns:a16="http://schemas.microsoft.com/office/drawing/2014/main" id="{0DCC8ABC-01B4-724C-A462-61ACD5FB7EFC}"/>
                  </a:ext>
                </a:extLst>
              </p:cNvPr>
              <p:cNvSpPr/>
              <p:nvPr/>
            </p:nvSpPr>
            <p:spPr>
              <a:xfrm>
                <a:off x="12002429" y="-249654"/>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89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89" y="90839"/>
                    </a:lnTo>
                    <a:cubicBezTo>
                      <a:pt x="81012" y="99887"/>
                      <a:pt x="75589" y="112555"/>
                      <a:pt x="66552" y="117984"/>
                    </a:cubicBezTo>
                    <a:lnTo>
                      <a:pt x="66552" y="117984"/>
                    </a:lnTo>
                    <a:cubicBezTo>
                      <a:pt x="57515" y="123413"/>
                      <a:pt x="44863" y="117984"/>
                      <a:pt x="39441" y="108935"/>
                    </a:cubicBezTo>
                    <a:lnTo>
                      <a:pt x="3292" y="29311"/>
                    </a:lnTo>
                    <a:cubicBezTo>
                      <a:pt x="-3938" y="18453"/>
                      <a:pt x="1485" y="7595"/>
                      <a:pt x="12329" y="2166"/>
                    </a:cubicBezTo>
                    <a:close/>
                  </a:path>
                </a:pathLst>
              </a:custGeom>
              <a:grpFill/>
              <a:ln w="18073" cap="flat">
                <a:noFill/>
                <a:prstDash val="solid"/>
                <a:miter/>
              </a:ln>
            </p:spPr>
            <p:txBody>
              <a:bodyPr rtlCol="0" anchor="ctr"/>
              <a:lstStyle/>
              <a:p>
                <a:endParaRPr lang="en-US"/>
              </a:p>
            </p:txBody>
          </p:sp>
          <p:sp>
            <p:nvSpPr>
              <p:cNvPr id="246" name="Freeform 245">
                <a:extLst>
                  <a:ext uri="{FF2B5EF4-FFF2-40B4-BE49-F238E27FC236}">
                    <a16:creationId xmlns:a16="http://schemas.microsoft.com/office/drawing/2014/main" id="{E7B89D9B-A9A2-1441-A14F-22C7D31D1B9B}"/>
                  </a:ext>
                </a:extLst>
              </p:cNvPr>
              <p:cNvSpPr/>
              <p:nvPr/>
            </p:nvSpPr>
            <p:spPr>
              <a:xfrm>
                <a:off x="12305073" y="-249654"/>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5"/>
                    </a:cubicBezTo>
                    <a:lnTo>
                      <a:pt x="2491" y="29311"/>
                    </a:lnTo>
                    <a:cubicBezTo>
                      <a:pt x="-2931" y="18453"/>
                      <a:pt x="684" y="7595"/>
                      <a:pt x="11528" y="2166"/>
                    </a:cubicBezTo>
                    <a:close/>
                  </a:path>
                </a:pathLst>
              </a:custGeom>
              <a:grpFill/>
              <a:ln w="18073" cap="flat">
                <a:noFill/>
                <a:prstDash val="solid"/>
                <a:miter/>
              </a:ln>
            </p:spPr>
            <p:txBody>
              <a:bodyPr rtlCol="0" anchor="ctr"/>
              <a:lstStyle/>
              <a:p>
                <a:endParaRPr lang="en-US"/>
              </a:p>
            </p:txBody>
          </p:sp>
        </p:grpSp>
        <p:grpSp>
          <p:nvGrpSpPr>
            <p:cNvPr id="230" name="Graphic 2472">
              <a:extLst>
                <a:ext uri="{FF2B5EF4-FFF2-40B4-BE49-F238E27FC236}">
                  <a16:creationId xmlns:a16="http://schemas.microsoft.com/office/drawing/2014/main" id="{64602567-6EBA-3D4B-A15D-527D66C3B258}"/>
                </a:ext>
              </a:extLst>
            </p:cNvPr>
            <p:cNvGrpSpPr/>
            <p:nvPr userDrawn="1"/>
          </p:nvGrpSpPr>
          <p:grpSpPr>
            <a:xfrm>
              <a:off x="11956709" y="-249297"/>
              <a:ext cx="683245" cy="425267"/>
              <a:chOff x="12002429" y="-249297"/>
              <a:chExt cx="683245" cy="425267"/>
            </a:xfrm>
            <a:solidFill>
              <a:srgbClr val="7EB4B4"/>
            </a:solidFill>
          </p:grpSpPr>
          <p:sp>
            <p:nvSpPr>
              <p:cNvPr id="241" name="Freeform 240">
                <a:extLst>
                  <a:ext uri="{FF2B5EF4-FFF2-40B4-BE49-F238E27FC236}">
                    <a16:creationId xmlns:a16="http://schemas.microsoft.com/office/drawing/2014/main" id="{249C294B-00E0-7C43-B998-D26AA2396024}"/>
                  </a:ext>
                </a:extLst>
              </p:cNvPr>
              <p:cNvSpPr/>
              <p:nvPr/>
            </p:nvSpPr>
            <p:spPr>
              <a:xfrm>
                <a:off x="12002429" y="54366"/>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89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89" y="90839"/>
                    </a:lnTo>
                    <a:cubicBezTo>
                      <a:pt x="81012" y="99887"/>
                      <a:pt x="75589" y="112555"/>
                      <a:pt x="66552" y="117984"/>
                    </a:cubicBezTo>
                    <a:lnTo>
                      <a:pt x="66552" y="117984"/>
                    </a:lnTo>
                    <a:cubicBezTo>
                      <a:pt x="57515" y="123413"/>
                      <a:pt x="44863" y="117984"/>
                      <a:pt x="39441" y="108935"/>
                    </a:cubicBezTo>
                    <a:lnTo>
                      <a:pt x="3292" y="29311"/>
                    </a:lnTo>
                    <a:cubicBezTo>
                      <a:pt x="-3938" y="16643"/>
                      <a:pt x="1485" y="5785"/>
                      <a:pt x="12329" y="2166"/>
                    </a:cubicBezTo>
                    <a:close/>
                  </a:path>
                </a:pathLst>
              </a:custGeom>
              <a:grpFill/>
              <a:ln w="18073" cap="flat">
                <a:noFill/>
                <a:prstDash val="solid"/>
                <a:miter/>
              </a:ln>
            </p:spPr>
            <p:txBody>
              <a:bodyPr rtlCol="0" anchor="ctr"/>
              <a:lstStyle/>
              <a:p>
                <a:endParaRPr lang="en-US"/>
              </a:p>
            </p:txBody>
          </p:sp>
          <p:sp>
            <p:nvSpPr>
              <p:cNvPr id="242" name="Freeform 241">
                <a:extLst>
                  <a:ext uri="{FF2B5EF4-FFF2-40B4-BE49-F238E27FC236}">
                    <a16:creationId xmlns:a16="http://schemas.microsoft.com/office/drawing/2014/main" id="{A412B91C-17F8-7248-AE49-38FA73577012}"/>
                  </a:ext>
                </a:extLst>
              </p:cNvPr>
              <p:cNvSpPr/>
              <p:nvPr/>
            </p:nvSpPr>
            <p:spPr>
              <a:xfrm>
                <a:off x="12625673" y="-249297"/>
                <a:ext cx="39763" cy="121246"/>
              </a:xfrm>
              <a:custGeom>
                <a:avLst/>
                <a:gdLst>
                  <a:gd name="connsiteX0" fmla="*/ 39763 w 39763"/>
                  <a:gd name="connsiteY0" fmla="*/ 19906 h 121246"/>
                  <a:gd name="connsiteX1" fmla="*/ 39763 w 39763"/>
                  <a:gd name="connsiteY1" fmla="*/ 101340 h 121246"/>
                  <a:gd name="connsiteX2" fmla="*/ 19882 w 39763"/>
                  <a:gd name="connsiteY2" fmla="*/ 121247 h 121246"/>
                  <a:gd name="connsiteX3" fmla="*/ 19882 w 39763"/>
                  <a:gd name="connsiteY3" fmla="*/ 121247 h 121246"/>
                  <a:gd name="connsiteX4" fmla="*/ 0 w 39763"/>
                  <a:gd name="connsiteY4" fmla="*/ 101340 h 121246"/>
                  <a:gd name="connsiteX5" fmla="*/ 0 w 39763"/>
                  <a:gd name="connsiteY5" fmla="*/ 19906 h 121246"/>
                  <a:gd name="connsiteX6" fmla="*/ 19882 w 39763"/>
                  <a:gd name="connsiteY6" fmla="*/ 0 h 121246"/>
                  <a:gd name="connsiteX7" fmla="*/ 19882 w 39763"/>
                  <a:gd name="connsiteY7" fmla="*/ 0 h 121246"/>
                  <a:gd name="connsiteX8" fmla="*/ 39763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3" y="19906"/>
                    </a:moveTo>
                    <a:lnTo>
                      <a:pt x="39763" y="101340"/>
                    </a:lnTo>
                    <a:cubicBezTo>
                      <a:pt x="39763" y="112198"/>
                      <a:pt x="30726" y="121247"/>
                      <a:pt x="19882" y="121247"/>
                    </a:cubicBezTo>
                    <a:lnTo>
                      <a:pt x="19882" y="121247"/>
                    </a:lnTo>
                    <a:cubicBezTo>
                      <a:pt x="9037" y="121247"/>
                      <a:pt x="0" y="112198"/>
                      <a:pt x="0" y="101340"/>
                    </a:cubicBezTo>
                    <a:lnTo>
                      <a:pt x="0" y="19906"/>
                    </a:lnTo>
                    <a:cubicBezTo>
                      <a:pt x="0" y="9048"/>
                      <a:pt x="9037" y="0"/>
                      <a:pt x="19882" y="0"/>
                    </a:cubicBezTo>
                    <a:lnTo>
                      <a:pt x="19882" y="0"/>
                    </a:lnTo>
                    <a:cubicBezTo>
                      <a:pt x="30726" y="0"/>
                      <a:pt x="39763" y="9048"/>
                      <a:pt x="39763" y="19906"/>
                    </a:cubicBezTo>
                    <a:close/>
                  </a:path>
                </a:pathLst>
              </a:custGeom>
              <a:grpFill/>
              <a:ln w="18073" cap="flat">
                <a:noFill/>
                <a:prstDash val="solid"/>
                <a:miter/>
              </a:ln>
            </p:spPr>
            <p:txBody>
              <a:bodyPr rtlCol="0" anchor="ctr"/>
              <a:lstStyle/>
              <a:p>
                <a:endParaRPr lang="en-US"/>
              </a:p>
            </p:txBody>
          </p:sp>
          <p:sp>
            <p:nvSpPr>
              <p:cNvPr id="243" name="Freeform 242">
                <a:extLst>
                  <a:ext uri="{FF2B5EF4-FFF2-40B4-BE49-F238E27FC236}">
                    <a16:creationId xmlns:a16="http://schemas.microsoft.com/office/drawing/2014/main" id="{6D6F05EB-E096-9E4E-BDDD-75CB88759FF1}"/>
                  </a:ext>
                </a:extLst>
              </p:cNvPr>
              <p:cNvSpPr/>
              <p:nvPr/>
            </p:nvSpPr>
            <p:spPr>
              <a:xfrm>
                <a:off x="12323831" y="54524"/>
                <a:ext cx="39763" cy="121445"/>
              </a:xfrm>
              <a:custGeom>
                <a:avLst/>
                <a:gdLst>
                  <a:gd name="connsiteX0" fmla="*/ 39764 w 39763"/>
                  <a:gd name="connsiteY0" fmla="*/ 20105 h 121445"/>
                  <a:gd name="connsiteX1" fmla="*/ 39764 w 39763"/>
                  <a:gd name="connsiteY1" fmla="*/ 101539 h 121445"/>
                  <a:gd name="connsiteX2" fmla="*/ 19882 w 39763"/>
                  <a:gd name="connsiteY2" fmla="*/ 121446 h 121445"/>
                  <a:gd name="connsiteX3" fmla="*/ 19882 w 39763"/>
                  <a:gd name="connsiteY3" fmla="*/ 121446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7" y="121446"/>
                      <a:pt x="19882" y="121446"/>
                    </a:cubicBezTo>
                    <a:lnTo>
                      <a:pt x="19882" y="121446"/>
                    </a:lnTo>
                    <a:cubicBezTo>
                      <a:pt x="9037" y="121446"/>
                      <a:pt x="0" y="112397"/>
                      <a:pt x="0" y="101539"/>
                    </a:cubicBezTo>
                    <a:lnTo>
                      <a:pt x="0" y="20105"/>
                    </a:lnTo>
                    <a:cubicBezTo>
                      <a:pt x="0" y="9247"/>
                      <a:pt x="9037" y="199"/>
                      <a:pt x="19882" y="199"/>
                    </a:cubicBezTo>
                    <a:lnTo>
                      <a:pt x="19882" y="199"/>
                    </a:lnTo>
                    <a:cubicBezTo>
                      <a:pt x="28919" y="-1611"/>
                      <a:pt x="39764" y="9247"/>
                      <a:pt x="39764" y="20105"/>
                    </a:cubicBezTo>
                    <a:close/>
                  </a:path>
                </a:pathLst>
              </a:custGeom>
              <a:grpFill/>
              <a:ln w="18073" cap="flat">
                <a:noFill/>
                <a:prstDash val="solid"/>
                <a:miter/>
              </a:ln>
            </p:spPr>
            <p:txBody>
              <a:bodyPr rtlCol="0" anchor="ctr"/>
              <a:lstStyle/>
              <a:p>
                <a:endParaRPr lang="en-US"/>
              </a:p>
            </p:txBody>
          </p:sp>
          <p:sp>
            <p:nvSpPr>
              <p:cNvPr id="244" name="Freeform 243">
                <a:extLst>
                  <a:ext uri="{FF2B5EF4-FFF2-40B4-BE49-F238E27FC236}">
                    <a16:creationId xmlns:a16="http://schemas.microsoft.com/office/drawing/2014/main" id="{C1DED318-A8E2-C14E-A59A-346D8670889A}"/>
                  </a:ext>
                </a:extLst>
              </p:cNvPr>
              <p:cNvSpPr/>
              <p:nvPr/>
            </p:nvSpPr>
            <p:spPr>
              <a:xfrm>
                <a:off x="12607922" y="54366"/>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89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89" y="90839"/>
                    </a:lnTo>
                    <a:cubicBezTo>
                      <a:pt x="81012" y="99887"/>
                      <a:pt x="75589" y="112555"/>
                      <a:pt x="66552" y="117984"/>
                    </a:cubicBezTo>
                    <a:lnTo>
                      <a:pt x="66552" y="117984"/>
                    </a:lnTo>
                    <a:cubicBezTo>
                      <a:pt x="57515" y="123413"/>
                      <a:pt x="44863" y="117984"/>
                      <a:pt x="39441" y="108935"/>
                    </a:cubicBezTo>
                    <a:lnTo>
                      <a:pt x="3292" y="29311"/>
                    </a:lnTo>
                    <a:cubicBezTo>
                      <a:pt x="-3938" y="16643"/>
                      <a:pt x="1485" y="5785"/>
                      <a:pt x="12329" y="2166"/>
                    </a:cubicBezTo>
                    <a:close/>
                  </a:path>
                </a:pathLst>
              </a:custGeom>
              <a:grpFill/>
              <a:ln w="18073" cap="flat">
                <a:noFill/>
                <a:prstDash val="solid"/>
                <a:miter/>
              </a:ln>
            </p:spPr>
            <p:txBody>
              <a:bodyPr rtlCol="0" anchor="ctr"/>
              <a:lstStyle/>
              <a:p>
                <a:endParaRPr lang="en-US"/>
              </a:p>
            </p:txBody>
          </p:sp>
        </p:grpSp>
        <p:sp>
          <p:nvSpPr>
            <p:cNvPr id="231" name="Freeform 230">
              <a:extLst>
                <a:ext uri="{FF2B5EF4-FFF2-40B4-BE49-F238E27FC236}">
                  <a16:creationId xmlns:a16="http://schemas.microsoft.com/office/drawing/2014/main" id="{91BC4613-5E8E-CA4B-9F79-20CEAB5A6300}"/>
                </a:ext>
              </a:extLst>
            </p:cNvPr>
            <p:cNvSpPr/>
            <p:nvPr userDrawn="1"/>
          </p:nvSpPr>
          <p:spPr>
            <a:xfrm>
              <a:off x="11972653" y="356935"/>
              <a:ext cx="39763" cy="19905"/>
            </a:xfrm>
            <a:custGeom>
              <a:avLst/>
              <a:gdLst>
                <a:gd name="connsiteX0" fmla="*/ 0 w 39763"/>
                <a:gd name="connsiteY0" fmla="*/ 19906 h 19905"/>
                <a:gd name="connsiteX1" fmla="*/ 19882 w 39763"/>
                <a:gd name="connsiteY1" fmla="*/ 0 h 19905"/>
                <a:gd name="connsiteX2" fmla="*/ 19882 w 39763"/>
                <a:gd name="connsiteY2" fmla="*/ 0 h 19905"/>
                <a:gd name="connsiteX3" fmla="*/ 39764 w 39763"/>
                <a:gd name="connsiteY3" fmla="*/ 19906 h 19905"/>
              </a:gdLst>
              <a:ahLst/>
              <a:cxnLst>
                <a:cxn ang="0">
                  <a:pos x="connsiteX0" y="connsiteY0"/>
                </a:cxn>
                <a:cxn ang="0">
                  <a:pos x="connsiteX1" y="connsiteY1"/>
                </a:cxn>
                <a:cxn ang="0">
                  <a:pos x="connsiteX2" y="connsiteY2"/>
                </a:cxn>
                <a:cxn ang="0">
                  <a:pos x="connsiteX3" y="connsiteY3"/>
                </a:cxn>
              </a:cxnLst>
              <a:rect l="l" t="t" r="r" b="b"/>
              <a:pathLst>
                <a:path w="39763" h="19905">
                  <a:moveTo>
                    <a:pt x="0" y="19906"/>
                  </a:moveTo>
                  <a:cubicBezTo>
                    <a:pt x="0" y="9048"/>
                    <a:pt x="9037" y="0"/>
                    <a:pt x="19882" y="0"/>
                  </a:cubicBezTo>
                  <a:lnTo>
                    <a:pt x="19882" y="0"/>
                  </a:lnTo>
                  <a:cubicBezTo>
                    <a:pt x="30727" y="0"/>
                    <a:pt x="39764" y="9048"/>
                    <a:pt x="39764" y="19906"/>
                  </a:cubicBezTo>
                </a:path>
              </a:pathLst>
            </a:custGeom>
            <a:solidFill>
              <a:srgbClr val="7EB4B4"/>
            </a:solidFill>
            <a:ln w="18073" cap="flat">
              <a:noFill/>
              <a:prstDash val="solid"/>
              <a:miter/>
            </a:ln>
          </p:spPr>
          <p:txBody>
            <a:bodyPr rtlCol="0" anchor="ctr"/>
            <a:lstStyle/>
            <a:p>
              <a:endParaRPr lang="en-US"/>
            </a:p>
          </p:txBody>
        </p:sp>
        <p:sp>
          <p:nvSpPr>
            <p:cNvPr id="232" name="Freeform 231">
              <a:extLst>
                <a:ext uri="{FF2B5EF4-FFF2-40B4-BE49-F238E27FC236}">
                  <a16:creationId xmlns:a16="http://schemas.microsoft.com/office/drawing/2014/main" id="{57A334F7-F5D6-9043-8F86-121A5D402573}"/>
                </a:ext>
              </a:extLst>
            </p:cNvPr>
            <p:cNvSpPr/>
            <p:nvPr userDrawn="1"/>
          </p:nvSpPr>
          <p:spPr>
            <a:xfrm>
              <a:off x="8406573" y="90916"/>
              <a:ext cx="39763" cy="81434"/>
            </a:xfrm>
            <a:custGeom>
              <a:avLst/>
              <a:gdLst>
                <a:gd name="connsiteX0" fmla="*/ 39764 w 39763"/>
                <a:gd name="connsiteY0" fmla="*/ 0 h 81434"/>
                <a:gd name="connsiteX1" fmla="*/ 39764 w 39763"/>
                <a:gd name="connsiteY1" fmla="*/ 61528 h 81434"/>
                <a:gd name="connsiteX2" fmla="*/ 19882 w 39763"/>
                <a:gd name="connsiteY2" fmla="*/ 81434 h 81434"/>
                <a:gd name="connsiteX3" fmla="*/ 19882 w 39763"/>
                <a:gd name="connsiteY3" fmla="*/ 81434 h 81434"/>
                <a:gd name="connsiteX4" fmla="*/ 0 w 39763"/>
                <a:gd name="connsiteY4" fmla="*/ 61528 h 81434"/>
                <a:gd name="connsiteX5" fmla="*/ 39764 w 39763"/>
                <a:gd name="connsiteY5" fmla="*/ 0 h 81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763" h="81434">
                  <a:moveTo>
                    <a:pt x="39764" y="0"/>
                  </a:moveTo>
                  <a:lnTo>
                    <a:pt x="39764" y="61528"/>
                  </a:lnTo>
                  <a:cubicBezTo>
                    <a:pt x="39764" y="72386"/>
                    <a:pt x="30726" y="81434"/>
                    <a:pt x="19882" y="81434"/>
                  </a:cubicBezTo>
                  <a:lnTo>
                    <a:pt x="19882" y="81434"/>
                  </a:lnTo>
                  <a:cubicBezTo>
                    <a:pt x="9037" y="81434"/>
                    <a:pt x="0" y="72386"/>
                    <a:pt x="0" y="61528"/>
                  </a:cubicBezTo>
                  <a:lnTo>
                    <a:pt x="39764" y="0"/>
                  </a:lnTo>
                  <a:close/>
                </a:path>
              </a:pathLst>
            </a:custGeom>
            <a:solidFill>
              <a:srgbClr val="7EB4B4"/>
            </a:solidFill>
            <a:ln w="18073" cap="flat">
              <a:noFill/>
              <a:prstDash val="solid"/>
              <a:miter/>
            </a:ln>
          </p:spPr>
          <p:txBody>
            <a:bodyPr rtlCol="0" anchor="ctr"/>
            <a:lstStyle/>
            <a:p>
              <a:endParaRPr lang="en-US"/>
            </a:p>
          </p:txBody>
        </p:sp>
        <p:sp>
          <p:nvSpPr>
            <p:cNvPr id="233" name="Freeform 232">
              <a:extLst>
                <a:ext uri="{FF2B5EF4-FFF2-40B4-BE49-F238E27FC236}">
                  <a16:creationId xmlns:a16="http://schemas.microsoft.com/office/drawing/2014/main" id="{1AB6BC02-3AEA-404E-A4C7-23759F93FD09}"/>
                </a:ext>
              </a:extLst>
            </p:cNvPr>
            <p:cNvSpPr/>
            <p:nvPr userDrawn="1"/>
          </p:nvSpPr>
          <p:spPr>
            <a:xfrm>
              <a:off x="8151725" y="639240"/>
              <a:ext cx="39763" cy="106769"/>
            </a:xfrm>
            <a:custGeom>
              <a:avLst/>
              <a:gdLst>
                <a:gd name="connsiteX0" fmla="*/ 36149 w 39763"/>
                <a:gd name="connsiteY0" fmla="*/ 0 h 106769"/>
                <a:gd name="connsiteX1" fmla="*/ 39764 w 39763"/>
                <a:gd name="connsiteY1" fmla="*/ 86863 h 106769"/>
                <a:gd name="connsiteX2" fmla="*/ 19882 w 39763"/>
                <a:gd name="connsiteY2" fmla="*/ 106770 h 106769"/>
                <a:gd name="connsiteX3" fmla="*/ 19882 w 39763"/>
                <a:gd name="connsiteY3" fmla="*/ 106770 h 106769"/>
                <a:gd name="connsiteX4" fmla="*/ 0 w 39763"/>
                <a:gd name="connsiteY4" fmla="*/ 86863 h 106769"/>
                <a:gd name="connsiteX5" fmla="*/ 36149 w 39763"/>
                <a:gd name="connsiteY5" fmla="*/ 0 h 106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763" h="106769">
                  <a:moveTo>
                    <a:pt x="36149" y="0"/>
                  </a:moveTo>
                  <a:lnTo>
                    <a:pt x="39764" y="86863"/>
                  </a:lnTo>
                  <a:cubicBezTo>
                    <a:pt x="39764" y="97721"/>
                    <a:pt x="30726" y="106770"/>
                    <a:pt x="19882" y="106770"/>
                  </a:cubicBezTo>
                  <a:lnTo>
                    <a:pt x="19882" y="106770"/>
                  </a:lnTo>
                  <a:cubicBezTo>
                    <a:pt x="9037" y="106770"/>
                    <a:pt x="0" y="97721"/>
                    <a:pt x="0" y="86863"/>
                  </a:cubicBezTo>
                  <a:lnTo>
                    <a:pt x="36149" y="0"/>
                  </a:lnTo>
                  <a:close/>
                </a:path>
              </a:pathLst>
            </a:custGeom>
            <a:solidFill>
              <a:srgbClr val="7EB4B4"/>
            </a:solidFill>
            <a:ln w="18073" cap="flat">
              <a:noFill/>
              <a:prstDash val="solid"/>
              <a:miter/>
            </a:ln>
          </p:spPr>
          <p:txBody>
            <a:bodyPr rtlCol="0" anchor="ctr"/>
            <a:lstStyle/>
            <a:p>
              <a:endParaRPr lang="en-US"/>
            </a:p>
          </p:txBody>
        </p:sp>
        <p:sp>
          <p:nvSpPr>
            <p:cNvPr id="234" name="Freeform 233">
              <a:extLst>
                <a:ext uri="{FF2B5EF4-FFF2-40B4-BE49-F238E27FC236}">
                  <a16:creationId xmlns:a16="http://schemas.microsoft.com/office/drawing/2014/main" id="{CE6B9756-1ECD-7743-A985-D0B24B564390}"/>
                </a:ext>
              </a:extLst>
            </p:cNvPr>
            <p:cNvSpPr/>
            <p:nvPr userDrawn="1"/>
          </p:nvSpPr>
          <p:spPr>
            <a:xfrm>
              <a:off x="7479357" y="2164775"/>
              <a:ext cx="60001" cy="96267"/>
            </a:xfrm>
            <a:custGeom>
              <a:avLst/>
              <a:gdLst>
                <a:gd name="connsiteX0" fmla="*/ 21690 w 60001"/>
                <a:gd name="connsiteY0" fmla="*/ 0 h 96267"/>
                <a:gd name="connsiteX1" fmla="*/ 57838 w 60001"/>
                <a:gd name="connsiteY1" fmla="*/ 66957 h 96267"/>
                <a:gd name="connsiteX2" fmla="*/ 48801 w 60001"/>
                <a:gd name="connsiteY2" fmla="*/ 94102 h 96267"/>
                <a:gd name="connsiteX3" fmla="*/ 48801 w 60001"/>
                <a:gd name="connsiteY3" fmla="*/ 94102 h 96267"/>
                <a:gd name="connsiteX4" fmla="*/ 21690 w 60001"/>
                <a:gd name="connsiteY4" fmla="*/ 85053 h 96267"/>
                <a:gd name="connsiteX5" fmla="*/ 0 w 60001"/>
                <a:gd name="connsiteY5" fmla="*/ 47051 h 96267"/>
                <a:gd name="connsiteX6" fmla="*/ 21690 w 60001"/>
                <a:gd name="connsiteY6" fmla="*/ 0 h 96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001" h="96267">
                  <a:moveTo>
                    <a:pt x="21690" y="0"/>
                  </a:moveTo>
                  <a:lnTo>
                    <a:pt x="57838" y="66957"/>
                  </a:lnTo>
                  <a:cubicBezTo>
                    <a:pt x="63260" y="76005"/>
                    <a:pt x="57838" y="88673"/>
                    <a:pt x="48801" y="94102"/>
                  </a:cubicBezTo>
                  <a:lnTo>
                    <a:pt x="48801" y="94102"/>
                  </a:lnTo>
                  <a:cubicBezTo>
                    <a:pt x="39764" y="99531"/>
                    <a:pt x="27112" y="94102"/>
                    <a:pt x="21690" y="85053"/>
                  </a:cubicBezTo>
                  <a:lnTo>
                    <a:pt x="0" y="47051"/>
                  </a:lnTo>
                  <a:lnTo>
                    <a:pt x="21690" y="0"/>
                  </a:lnTo>
                  <a:close/>
                </a:path>
              </a:pathLst>
            </a:custGeom>
            <a:solidFill>
              <a:srgbClr val="7EB4B4"/>
            </a:solidFill>
            <a:ln w="18073" cap="flat">
              <a:noFill/>
              <a:prstDash val="solid"/>
              <a:miter/>
            </a:ln>
          </p:spPr>
          <p:txBody>
            <a:bodyPr rtlCol="0" anchor="ctr"/>
            <a:lstStyle/>
            <a:p>
              <a:endParaRPr lang="en-US"/>
            </a:p>
          </p:txBody>
        </p:sp>
        <p:sp>
          <p:nvSpPr>
            <p:cNvPr id="235" name="Freeform 234">
              <a:extLst>
                <a:ext uri="{FF2B5EF4-FFF2-40B4-BE49-F238E27FC236}">
                  <a16:creationId xmlns:a16="http://schemas.microsoft.com/office/drawing/2014/main" id="{67D01171-2E4C-0D4F-9C10-DEB3BD24C466}"/>
                </a:ext>
              </a:extLst>
            </p:cNvPr>
            <p:cNvSpPr/>
            <p:nvPr userDrawn="1"/>
          </p:nvSpPr>
          <p:spPr>
            <a:xfrm>
              <a:off x="7204626" y="2754721"/>
              <a:ext cx="39763" cy="119437"/>
            </a:xfrm>
            <a:custGeom>
              <a:avLst/>
              <a:gdLst>
                <a:gd name="connsiteX0" fmla="*/ 27112 w 39763"/>
                <a:gd name="connsiteY0" fmla="*/ 0 h 119437"/>
                <a:gd name="connsiteX1" fmla="*/ 39764 w 39763"/>
                <a:gd name="connsiteY1" fmla="*/ 18097 h 119437"/>
                <a:gd name="connsiteX2" fmla="*/ 39764 w 39763"/>
                <a:gd name="connsiteY2" fmla="*/ 99531 h 119437"/>
                <a:gd name="connsiteX3" fmla="*/ 19882 w 39763"/>
                <a:gd name="connsiteY3" fmla="*/ 119437 h 119437"/>
                <a:gd name="connsiteX4" fmla="*/ 19882 w 39763"/>
                <a:gd name="connsiteY4" fmla="*/ 119437 h 119437"/>
                <a:gd name="connsiteX5" fmla="*/ 0 w 39763"/>
                <a:gd name="connsiteY5" fmla="*/ 99531 h 119437"/>
                <a:gd name="connsiteX6" fmla="*/ 0 w 39763"/>
                <a:gd name="connsiteY6" fmla="*/ 59718 h 119437"/>
                <a:gd name="connsiteX7" fmla="*/ 27112 w 39763"/>
                <a:gd name="connsiteY7" fmla="*/ 0 h 119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763" h="119437">
                  <a:moveTo>
                    <a:pt x="27112" y="0"/>
                  </a:moveTo>
                  <a:cubicBezTo>
                    <a:pt x="34341" y="3619"/>
                    <a:pt x="39764" y="10858"/>
                    <a:pt x="39764" y="18097"/>
                  </a:cubicBezTo>
                  <a:lnTo>
                    <a:pt x="39764" y="99531"/>
                  </a:lnTo>
                  <a:cubicBezTo>
                    <a:pt x="39764" y="110389"/>
                    <a:pt x="30727" y="119437"/>
                    <a:pt x="19882" y="119437"/>
                  </a:cubicBezTo>
                  <a:lnTo>
                    <a:pt x="19882" y="119437"/>
                  </a:lnTo>
                  <a:cubicBezTo>
                    <a:pt x="9037" y="119437"/>
                    <a:pt x="0" y="110389"/>
                    <a:pt x="0" y="99531"/>
                  </a:cubicBezTo>
                  <a:lnTo>
                    <a:pt x="0" y="59718"/>
                  </a:lnTo>
                  <a:lnTo>
                    <a:pt x="27112" y="0"/>
                  </a:lnTo>
                  <a:close/>
                </a:path>
              </a:pathLst>
            </a:custGeom>
            <a:solidFill>
              <a:srgbClr val="7EB4B4"/>
            </a:solidFill>
            <a:ln w="18073" cap="flat">
              <a:noFill/>
              <a:prstDash val="solid"/>
              <a:miter/>
            </a:ln>
          </p:spPr>
          <p:txBody>
            <a:bodyPr rtlCol="0" anchor="ctr"/>
            <a:lstStyle/>
            <a:p>
              <a:endParaRPr lang="en-US"/>
            </a:p>
          </p:txBody>
        </p:sp>
        <p:sp>
          <p:nvSpPr>
            <p:cNvPr id="236" name="Freeform 235">
              <a:extLst>
                <a:ext uri="{FF2B5EF4-FFF2-40B4-BE49-F238E27FC236}">
                  <a16:creationId xmlns:a16="http://schemas.microsoft.com/office/drawing/2014/main" id="{193DFDD9-8CCD-B04F-A8B6-32022CA5D223}"/>
                </a:ext>
              </a:extLst>
            </p:cNvPr>
            <p:cNvSpPr/>
            <p:nvPr userDrawn="1"/>
          </p:nvSpPr>
          <p:spPr>
            <a:xfrm>
              <a:off x="6911820" y="3388098"/>
              <a:ext cx="39763" cy="101340"/>
            </a:xfrm>
            <a:custGeom>
              <a:avLst/>
              <a:gdLst>
                <a:gd name="connsiteX0" fmla="*/ 39764 w 39763"/>
                <a:gd name="connsiteY0" fmla="*/ 0 h 101340"/>
                <a:gd name="connsiteX1" fmla="*/ 39764 w 39763"/>
                <a:gd name="connsiteY1" fmla="*/ 81434 h 101340"/>
                <a:gd name="connsiteX2" fmla="*/ 19882 w 39763"/>
                <a:gd name="connsiteY2" fmla="*/ 101341 h 101340"/>
                <a:gd name="connsiteX3" fmla="*/ 19882 w 39763"/>
                <a:gd name="connsiteY3" fmla="*/ 101341 h 101340"/>
                <a:gd name="connsiteX4" fmla="*/ 0 w 39763"/>
                <a:gd name="connsiteY4" fmla="*/ 81434 h 101340"/>
                <a:gd name="connsiteX5" fmla="*/ 39764 w 39763"/>
                <a:gd name="connsiteY5" fmla="*/ 0 h 101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763" h="101340">
                  <a:moveTo>
                    <a:pt x="39764" y="0"/>
                  </a:moveTo>
                  <a:lnTo>
                    <a:pt x="39764" y="81434"/>
                  </a:lnTo>
                  <a:cubicBezTo>
                    <a:pt x="39764" y="92292"/>
                    <a:pt x="30726" y="101341"/>
                    <a:pt x="19882" y="101341"/>
                  </a:cubicBezTo>
                  <a:lnTo>
                    <a:pt x="19882" y="101341"/>
                  </a:lnTo>
                  <a:cubicBezTo>
                    <a:pt x="9037" y="101341"/>
                    <a:pt x="0" y="92292"/>
                    <a:pt x="0" y="81434"/>
                  </a:cubicBezTo>
                  <a:lnTo>
                    <a:pt x="39764" y="0"/>
                  </a:lnTo>
                  <a:close/>
                </a:path>
              </a:pathLst>
            </a:custGeom>
            <a:solidFill>
              <a:srgbClr val="7EB4B4"/>
            </a:solidFill>
            <a:ln w="18073" cap="flat">
              <a:noFill/>
              <a:prstDash val="solid"/>
              <a:miter/>
            </a:ln>
          </p:spPr>
          <p:txBody>
            <a:bodyPr rtlCol="0" anchor="ctr"/>
            <a:lstStyle/>
            <a:p>
              <a:endParaRPr lang="en-US"/>
            </a:p>
          </p:txBody>
        </p:sp>
        <p:sp>
          <p:nvSpPr>
            <p:cNvPr id="237" name="Freeform 236">
              <a:extLst>
                <a:ext uri="{FF2B5EF4-FFF2-40B4-BE49-F238E27FC236}">
                  <a16:creationId xmlns:a16="http://schemas.microsoft.com/office/drawing/2014/main" id="{F569E817-E944-6846-9EBD-DB355F28A1FD}"/>
                </a:ext>
              </a:extLst>
            </p:cNvPr>
            <p:cNvSpPr/>
            <p:nvPr userDrawn="1"/>
          </p:nvSpPr>
          <p:spPr>
            <a:xfrm>
              <a:off x="6250297" y="4879250"/>
              <a:ext cx="39763" cy="117627"/>
            </a:xfrm>
            <a:custGeom>
              <a:avLst/>
              <a:gdLst>
                <a:gd name="connsiteX0" fmla="*/ 30726 w 39763"/>
                <a:gd name="connsiteY0" fmla="*/ 0 h 117627"/>
                <a:gd name="connsiteX1" fmla="*/ 39764 w 39763"/>
                <a:gd name="connsiteY1" fmla="*/ 16287 h 117627"/>
                <a:gd name="connsiteX2" fmla="*/ 39764 w 39763"/>
                <a:gd name="connsiteY2" fmla="*/ 97721 h 117627"/>
                <a:gd name="connsiteX3" fmla="*/ 19882 w 39763"/>
                <a:gd name="connsiteY3" fmla="*/ 117627 h 117627"/>
                <a:gd name="connsiteX4" fmla="*/ 19882 w 39763"/>
                <a:gd name="connsiteY4" fmla="*/ 117627 h 117627"/>
                <a:gd name="connsiteX5" fmla="*/ 0 w 39763"/>
                <a:gd name="connsiteY5" fmla="*/ 97721 h 117627"/>
                <a:gd name="connsiteX6" fmla="*/ 0 w 39763"/>
                <a:gd name="connsiteY6" fmla="*/ 66957 h 117627"/>
                <a:gd name="connsiteX7" fmla="*/ 30726 w 39763"/>
                <a:gd name="connsiteY7" fmla="*/ 0 h 11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763" h="117627">
                  <a:moveTo>
                    <a:pt x="30726" y="0"/>
                  </a:moveTo>
                  <a:cubicBezTo>
                    <a:pt x="36149" y="3620"/>
                    <a:pt x="39764" y="9048"/>
                    <a:pt x="39764" y="16287"/>
                  </a:cubicBezTo>
                  <a:lnTo>
                    <a:pt x="39764" y="97721"/>
                  </a:lnTo>
                  <a:cubicBezTo>
                    <a:pt x="39764" y="108579"/>
                    <a:pt x="30726" y="117627"/>
                    <a:pt x="19882" y="117627"/>
                  </a:cubicBezTo>
                  <a:lnTo>
                    <a:pt x="19882" y="117627"/>
                  </a:lnTo>
                  <a:cubicBezTo>
                    <a:pt x="9037" y="117627"/>
                    <a:pt x="0" y="108579"/>
                    <a:pt x="0" y="97721"/>
                  </a:cubicBezTo>
                  <a:lnTo>
                    <a:pt x="0" y="66957"/>
                  </a:lnTo>
                  <a:lnTo>
                    <a:pt x="30726" y="0"/>
                  </a:lnTo>
                  <a:close/>
                </a:path>
              </a:pathLst>
            </a:custGeom>
            <a:solidFill>
              <a:srgbClr val="7EB4B4"/>
            </a:solidFill>
            <a:ln w="18073" cap="flat">
              <a:noFill/>
              <a:prstDash val="solid"/>
              <a:miter/>
            </a:ln>
          </p:spPr>
          <p:txBody>
            <a:bodyPr rtlCol="0" anchor="ctr"/>
            <a:lstStyle/>
            <a:p>
              <a:endParaRPr lang="en-US"/>
            </a:p>
          </p:txBody>
        </p:sp>
        <p:sp>
          <p:nvSpPr>
            <p:cNvPr id="238" name="Freeform 237">
              <a:extLst>
                <a:ext uri="{FF2B5EF4-FFF2-40B4-BE49-F238E27FC236}">
                  <a16:creationId xmlns:a16="http://schemas.microsoft.com/office/drawing/2014/main" id="{249FCC62-A238-6A41-B613-C9FD3B2BF839}"/>
                </a:ext>
              </a:extLst>
            </p:cNvPr>
            <p:cNvSpPr/>
            <p:nvPr userDrawn="1"/>
          </p:nvSpPr>
          <p:spPr>
            <a:xfrm>
              <a:off x="5977374" y="5503579"/>
              <a:ext cx="49741" cy="100472"/>
            </a:xfrm>
            <a:custGeom>
              <a:avLst/>
              <a:gdLst>
                <a:gd name="connsiteX0" fmla="*/ 23497 w 49741"/>
                <a:gd name="connsiteY0" fmla="*/ 0 h 100472"/>
                <a:gd name="connsiteX1" fmla="*/ 48801 w 49741"/>
                <a:gd name="connsiteY1" fmla="*/ 76006 h 100472"/>
                <a:gd name="connsiteX2" fmla="*/ 34341 w 49741"/>
                <a:gd name="connsiteY2" fmla="*/ 99531 h 100472"/>
                <a:gd name="connsiteX3" fmla="*/ 34341 w 49741"/>
                <a:gd name="connsiteY3" fmla="*/ 99531 h 100472"/>
                <a:gd name="connsiteX4" fmla="*/ 10845 w 49741"/>
                <a:gd name="connsiteY4" fmla="*/ 85054 h 100472"/>
                <a:gd name="connsiteX5" fmla="*/ 0 w 49741"/>
                <a:gd name="connsiteY5" fmla="*/ 57909 h 100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741" h="100472">
                  <a:moveTo>
                    <a:pt x="23497" y="0"/>
                  </a:moveTo>
                  <a:lnTo>
                    <a:pt x="48801" y="76006"/>
                  </a:lnTo>
                  <a:cubicBezTo>
                    <a:pt x="52416" y="86863"/>
                    <a:pt x="45186" y="97721"/>
                    <a:pt x="34341" y="99531"/>
                  </a:cubicBezTo>
                  <a:lnTo>
                    <a:pt x="34341" y="99531"/>
                  </a:lnTo>
                  <a:cubicBezTo>
                    <a:pt x="23497" y="103150"/>
                    <a:pt x="12652" y="95911"/>
                    <a:pt x="10845" y="85054"/>
                  </a:cubicBezTo>
                  <a:lnTo>
                    <a:pt x="0" y="57909"/>
                  </a:lnTo>
                </a:path>
              </a:pathLst>
            </a:custGeom>
            <a:solidFill>
              <a:srgbClr val="7EB4B4"/>
            </a:solidFill>
            <a:ln w="18073" cap="flat">
              <a:noFill/>
              <a:prstDash val="solid"/>
              <a:miter/>
            </a:ln>
          </p:spPr>
          <p:txBody>
            <a:bodyPr rtlCol="0" anchor="ctr"/>
            <a:lstStyle/>
            <a:p>
              <a:endParaRPr lang="en-US"/>
            </a:p>
          </p:txBody>
        </p:sp>
        <p:sp>
          <p:nvSpPr>
            <p:cNvPr id="239" name="Freeform 238">
              <a:extLst>
                <a:ext uri="{FF2B5EF4-FFF2-40B4-BE49-F238E27FC236}">
                  <a16:creationId xmlns:a16="http://schemas.microsoft.com/office/drawing/2014/main" id="{F307AA85-B142-3743-9053-14958398322A}"/>
                </a:ext>
              </a:extLst>
            </p:cNvPr>
            <p:cNvSpPr/>
            <p:nvPr userDrawn="1"/>
          </p:nvSpPr>
          <p:spPr>
            <a:xfrm>
              <a:off x="5689991" y="6098954"/>
              <a:ext cx="39763" cy="119437"/>
            </a:xfrm>
            <a:custGeom>
              <a:avLst/>
              <a:gdLst>
                <a:gd name="connsiteX0" fmla="*/ 39764 w 39763"/>
                <a:gd name="connsiteY0" fmla="*/ 0 h 119437"/>
                <a:gd name="connsiteX1" fmla="*/ 39764 w 39763"/>
                <a:gd name="connsiteY1" fmla="*/ 99531 h 119437"/>
                <a:gd name="connsiteX2" fmla="*/ 19882 w 39763"/>
                <a:gd name="connsiteY2" fmla="*/ 119437 h 119437"/>
                <a:gd name="connsiteX3" fmla="*/ 19882 w 39763"/>
                <a:gd name="connsiteY3" fmla="*/ 119437 h 119437"/>
                <a:gd name="connsiteX4" fmla="*/ 0 w 39763"/>
                <a:gd name="connsiteY4" fmla="*/ 99531 h 119437"/>
                <a:gd name="connsiteX5" fmla="*/ 39764 w 39763"/>
                <a:gd name="connsiteY5" fmla="*/ 0 h 119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763" h="119437">
                  <a:moveTo>
                    <a:pt x="39764" y="0"/>
                  </a:moveTo>
                  <a:lnTo>
                    <a:pt x="39764" y="99531"/>
                  </a:lnTo>
                  <a:cubicBezTo>
                    <a:pt x="39764" y="110389"/>
                    <a:pt x="30726" y="119437"/>
                    <a:pt x="19882" y="119437"/>
                  </a:cubicBezTo>
                  <a:lnTo>
                    <a:pt x="19882" y="119437"/>
                  </a:lnTo>
                  <a:cubicBezTo>
                    <a:pt x="9037" y="119437"/>
                    <a:pt x="0" y="110389"/>
                    <a:pt x="0" y="99531"/>
                  </a:cubicBezTo>
                  <a:lnTo>
                    <a:pt x="39764" y="0"/>
                  </a:lnTo>
                  <a:close/>
                </a:path>
              </a:pathLst>
            </a:custGeom>
            <a:solidFill>
              <a:srgbClr val="7EB4B4"/>
            </a:solidFill>
            <a:ln w="18073" cap="flat">
              <a:noFill/>
              <a:prstDash val="solid"/>
              <a:miter/>
            </a:ln>
          </p:spPr>
          <p:txBody>
            <a:bodyPr rtlCol="0" anchor="ctr"/>
            <a:lstStyle/>
            <a:p>
              <a:endParaRPr lang="en-US"/>
            </a:p>
          </p:txBody>
        </p:sp>
        <p:sp>
          <p:nvSpPr>
            <p:cNvPr id="240" name="Freeform 239">
              <a:extLst>
                <a:ext uri="{FF2B5EF4-FFF2-40B4-BE49-F238E27FC236}">
                  <a16:creationId xmlns:a16="http://schemas.microsoft.com/office/drawing/2014/main" id="{B97BFF1F-3705-FC49-AD1C-0E92FF860131}"/>
                </a:ext>
              </a:extLst>
            </p:cNvPr>
            <p:cNvSpPr/>
            <p:nvPr userDrawn="1"/>
          </p:nvSpPr>
          <p:spPr>
            <a:xfrm>
              <a:off x="5411645" y="6721473"/>
              <a:ext cx="39763" cy="101340"/>
            </a:xfrm>
            <a:custGeom>
              <a:avLst/>
              <a:gdLst>
                <a:gd name="connsiteX0" fmla="*/ 39764 w 39763"/>
                <a:gd name="connsiteY0" fmla="*/ 0 h 101340"/>
                <a:gd name="connsiteX1" fmla="*/ 39764 w 39763"/>
                <a:gd name="connsiteY1" fmla="*/ 81434 h 101340"/>
                <a:gd name="connsiteX2" fmla="*/ 19882 w 39763"/>
                <a:gd name="connsiteY2" fmla="*/ 101341 h 101340"/>
                <a:gd name="connsiteX3" fmla="*/ 19882 w 39763"/>
                <a:gd name="connsiteY3" fmla="*/ 101341 h 101340"/>
                <a:gd name="connsiteX4" fmla="*/ 0 w 39763"/>
                <a:gd name="connsiteY4" fmla="*/ 81434 h 101340"/>
                <a:gd name="connsiteX5" fmla="*/ 39764 w 39763"/>
                <a:gd name="connsiteY5" fmla="*/ 0 h 101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763" h="101340">
                  <a:moveTo>
                    <a:pt x="39764" y="0"/>
                  </a:moveTo>
                  <a:lnTo>
                    <a:pt x="39764" y="81434"/>
                  </a:lnTo>
                  <a:cubicBezTo>
                    <a:pt x="39764" y="92292"/>
                    <a:pt x="30726" y="101341"/>
                    <a:pt x="19882" y="101341"/>
                  </a:cubicBezTo>
                  <a:lnTo>
                    <a:pt x="19882" y="101341"/>
                  </a:lnTo>
                  <a:cubicBezTo>
                    <a:pt x="9037" y="101341"/>
                    <a:pt x="0" y="92292"/>
                    <a:pt x="0" y="81434"/>
                  </a:cubicBezTo>
                  <a:lnTo>
                    <a:pt x="39764" y="0"/>
                  </a:lnTo>
                  <a:close/>
                </a:path>
              </a:pathLst>
            </a:custGeom>
            <a:solidFill>
              <a:srgbClr val="7EB4B4"/>
            </a:solidFill>
            <a:ln w="18073" cap="flat">
              <a:noFill/>
              <a:prstDash val="solid"/>
              <a:miter/>
            </a:ln>
          </p:spPr>
          <p:txBody>
            <a:bodyPr rtlCol="0" anchor="ctr"/>
            <a:lstStyle/>
            <a:p>
              <a:endParaRPr lang="en-US"/>
            </a:p>
          </p:txBody>
        </p:sp>
      </p:grpSp>
      <p:sp>
        <p:nvSpPr>
          <p:cNvPr id="13" name="Freeform 12">
            <a:extLst>
              <a:ext uri="{FF2B5EF4-FFF2-40B4-BE49-F238E27FC236}">
                <a16:creationId xmlns:a16="http://schemas.microsoft.com/office/drawing/2014/main" id="{032E21EF-3F23-9444-ADBE-055A788726E5}"/>
              </a:ext>
            </a:extLst>
          </p:cNvPr>
          <p:cNvSpPr/>
          <p:nvPr userDrawn="1"/>
        </p:nvSpPr>
        <p:spPr>
          <a:xfrm rot="1450454">
            <a:off x="5786547" y="5492272"/>
            <a:ext cx="892288" cy="1674612"/>
          </a:xfrm>
          <a:custGeom>
            <a:avLst/>
            <a:gdLst>
              <a:gd name="connsiteX0" fmla="*/ 272484 w 892288"/>
              <a:gd name="connsiteY0" fmla="*/ 35061 h 1674612"/>
              <a:gd name="connsiteX1" fmla="*/ 446144 w 892288"/>
              <a:gd name="connsiteY1" fmla="*/ 0 h 1674612"/>
              <a:gd name="connsiteX2" fmla="*/ 892288 w 892288"/>
              <a:gd name="connsiteY2" fmla="*/ 446144 h 1674612"/>
              <a:gd name="connsiteX3" fmla="*/ 892288 w 892288"/>
              <a:gd name="connsiteY3" fmla="*/ 1274084 h 1674612"/>
              <a:gd name="connsiteX4" fmla="*/ 0 w 892288"/>
              <a:gd name="connsiteY4" fmla="*/ 1674612 h 1674612"/>
              <a:gd name="connsiteX5" fmla="*/ 0 w 892288"/>
              <a:gd name="connsiteY5" fmla="*/ 446144 h 1674612"/>
              <a:gd name="connsiteX6" fmla="*/ 272484 w 892288"/>
              <a:gd name="connsiteY6" fmla="*/ 35061 h 1674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92288" h="1674612">
                <a:moveTo>
                  <a:pt x="272484" y="35061"/>
                </a:moveTo>
                <a:cubicBezTo>
                  <a:pt x="325860" y="12484"/>
                  <a:pt x="384544" y="0"/>
                  <a:pt x="446144" y="0"/>
                </a:cubicBezTo>
                <a:cubicBezTo>
                  <a:pt x="692543" y="0"/>
                  <a:pt x="892288" y="199745"/>
                  <a:pt x="892288" y="446144"/>
                </a:cubicBezTo>
                <a:lnTo>
                  <a:pt x="892288" y="1274084"/>
                </a:lnTo>
                <a:lnTo>
                  <a:pt x="0" y="1674612"/>
                </a:lnTo>
                <a:lnTo>
                  <a:pt x="0" y="446144"/>
                </a:lnTo>
                <a:cubicBezTo>
                  <a:pt x="0" y="261345"/>
                  <a:pt x="112356" y="102789"/>
                  <a:pt x="272484" y="35061"/>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2489" b="0" i="0" u="none" strike="noStrike" kern="0" cap="none" spc="0" normalizeH="0" baseline="0" noProof="0">
              <a:ln>
                <a:noFill/>
              </a:ln>
              <a:solidFill>
                <a:srgbClr val="FFFFFF"/>
              </a:solidFill>
              <a:effectLst/>
              <a:uLnTx/>
              <a:uFillTx/>
              <a:latin typeface="Arial"/>
              <a:ea typeface="+mn-ea"/>
              <a:cs typeface="+mn-cs"/>
              <a:sym typeface="Arial"/>
            </a:endParaRPr>
          </a:p>
        </p:txBody>
      </p:sp>
    </p:spTree>
    <p:extLst>
      <p:ext uri="{BB962C8B-B14F-4D97-AF65-F5344CB8AC3E}">
        <p14:creationId xmlns:p14="http://schemas.microsoft.com/office/powerpoint/2010/main" val="2837708434"/>
      </p:ext>
    </p:extLst>
  </p:cSld>
  <p:clrMapOvr>
    <a:masterClrMapping/>
  </p:clrMapOvr>
</p:sldLayout>
</file>

<file path=ppt/slideLayouts/slideLayout311.xml><?xml version="1.0" encoding="utf-8"?>
<p:sldLayout xmlns:a="http://schemas.openxmlformats.org/drawingml/2006/main" xmlns:r="http://schemas.openxmlformats.org/officeDocument/2006/relationships" xmlns:p="http://schemas.openxmlformats.org/presentationml/2006/main" preserve="1" userDrawn="1">
  <p:cSld name="B_Section Divider">
    <p:bg>
      <p:bgPr>
        <a:solidFill>
          <a:schemeClr val="bg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7AAB308-C0D5-AE40-AD89-F2031438CFE7}"/>
              </a:ext>
            </a:extLst>
          </p:cNvPr>
          <p:cNvSpPr>
            <a:spLocks noGrp="1"/>
          </p:cNvSpPr>
          <p:nvPr>
            <p:ph type="title" hasCustomPrompt="1"/>
          </p:nvPr>
        </p:nvSpPr>
        <p:spPr>
          <a:xfrm>
            <a:off x="2002237" y="1813894"/>
            <a:ext cx="7639883" cy="3092735"/>
          </a:xfrm>
        </p:spPr>
        <p:txBody>
          <a:bodyPr anchor="ctr" anchorCtr="0">
            <a:noAutofit/>
          </a:bodyPr>
          <a:lstStyle>
            <a:lvl1pPr marL="0" marR="0" indent="0" algn="l" defTabSz="914400" rtl="0" eaLnBrk="1" fontAlgn="auto" latinLnBrk="0" hangingPunct="1">
              <a:lnSpc>
                <a:spcPct val="90000"/>
              </a:lnSpc>
              <a:spcBef>
                <a:spcPct val="0"/>
              </a:spcBef>
              <a:spcAft>
                <a:spcPts val="0"/>
              </a:spcAft>
              <a:buClrTx/>
              <a:buSzTx/>
              <a:buFontTx/>
              <a:buNone/>
              <a:tabLst/>
              <a:defRPr lang="en-US" sz="4400" b="1" i="0" smtClean="0">
                <a:effectLst/>
                <a:latin typeface="Inter" panose="02000503000000020004" pitchFamily="2" charset="0"/>
                <a:ea typeface="Inter" panose="02000503000000020004" pitchFamily="2" charset="0"/>
                <a:cs typeface="Inter" panose="02000503000000020004" pitchFamily="2" charset="0"/>
              </a:defRPr>
            </a:lvl1pPr>
          </a:lstStyle>
          <a:p>
            <a:r>
              <a:rPr lang="en-US"/>
              <a:t>“Click here to add text for a quote or key point. Lorem ipsum dolor sit </a:t>
            </a:r>
            <a:r>
              <a:rPr lang="en-US" err="1"/>
              <a:t>amet</a:t>
            </a:r>
            <a:r>
              <a:rPr lang="en-US"/>
              <a:t>.”</a:t>
            </a:r>
          </a:p>
        </p:txBody>
      </p:sp>
      <p:sp>
        <p:nvSpPr>
          <p:cNvPr id="15" name="Freeform 14">
            <a:extLst>
              <a:ext uri="{FF2B5EF4-FFF2-40B4-BE49-F238E27FC236}">
                <a16:creationId xmlns:a16="http://schemas.microsoft.com/office/drawing/2014/main" id="{63080B5E-403D-A74B-A00F-70B503027B33}"/>
              </a:ext>
            </a:extLst>
          </p:cNvPr>
          <p:cNvSpPr/>
          <p:nvPr userDrawn="1"/>
        </p:nvSpPr>
        <p:spPr>
          <a:xfrm rot="1450454">
            <a:off x="672999" y="-1162538"/>
            <a:ext cx="892288" cy="2325077"/>
          </a:xfrm>
          <a:custGeom>
            <a:avLst/>
            <a:gdLst>
              <a:gd name="connsiteX0" fmla="*/ 0 w 892288"/>
              <a:gd name="connsiteY0" fmla="*/ 400528 h 2325077"/>
              <a:gd name="connsiteX1" fmla="*/ 892288 w 892288"/>
              <a:gd name="connsiteY1" fmla="*/ 0 h 2325077"/>
              <a:gd name="connsiteX2" fmla="*/ 892288 w 892288"/>
              <a:gd name="connsiteY2" fmla="*/ 1878933 h 2325077"/>
              <a:gd name="connsiteX3" fmla="*/ 446144 w 892288"/>
              <a:gd name="connsiteY3" fmla="*/ 2325077 h 2325077"/>
              <a:gd name="connsiteX4" fmla="*/ 0 w 892288"/>
              <a:gd name="connsiteY4" fmla="*/ 1878933 h 23250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2288" h="2325077">
                <a:moveTo>
                  <a:pt x="0" y="400528"/>
                </a:moveTo>
                <a:lnTo>
                  <a:pt x="892288" y="0"/>
                </a:lnTo>
                <a:lnTo>
                  <a:pt x="892288" y="1878933"/>
                </a:lnTo>
                <a:cubicBezTo>
                  <a:pt x="892288" y="2125332"/>
                  <a:pt x="692543" y="2325077"/>
                  <a:pt x="446144" y="2325077"/>
                </a:cubicBezTo>
                <a:cubicBezTo>
                  <a:pt x="199745" y="2325077"/>
                  <a:pt x="0" y="2125332"/>
                  <a:pt x="0" y="1878933"/>
                </a:cubicBezTo>
                <a:close/>
              </a:path>
            </a:pathLst>
          </a:custGeom>
          <a:solidFill>
            <a:srgbClr val="544785"/>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2489" b="0" i="0" u="none" strike="noStrike" kern="0" cap="none" spc="0" normalizeH="0" baseline="0" noProof="0">
              <a:ln>
                <a:noFill/>
              </a:ln>
              <a:solidFill>
                <a:srgbClr val="FFFFFF"/>
              </a:solidFill>
              <a:effectLst/>
              <a:uLnTx/>
              <a:uFillTx/>
              <a:latin typeface="Arial"/>
              <a:ea typeface="+mn-ea"/>
              <a:cs typeface="+mn-cs"/>
              <a:sym typeface="Arial"/>
            </a:endParaRPr>
          </a:p>
        </p:txBody>
      </p:sp>
      <p:sp>
        <p:nvSpPr>
          <p:cNvPr id="10" name="Freeform 9">
            <a:extLst>
              <a:ext uri="{FF2B5EF4-FFF2-40B4-BE49-F238E27FC236}">
                <a16:creationId xmlns:a16="http://schemas.microsoft.com/office/drawing/2014/main" id="{F1589932-56F1-4549-ABFA-A251884775A6}"/>
              </a:ext>
            </a:extLst>
          </p:cNvPr>
          <p:cNvSpPr/>
          <p:nvPr userDrawn="1"/>
        </p:nvSpPr>
        <p:spPr>
          <a:xfrm rot="1471785">
            <a:off x="9391923" y="4661142"/>
            <a:ext cx="1797380" cy="3078148"/>
          </a:xfrm>
          <a:custGeom>
            <a:avLst/>
            <a:gdLst>
              <a:gd name="connsiteX0" fmla="*/ 548879 w 1797380"/>
              <a:gd name="connsiteY0" fmla="*/ 70624 h 3078148"/>
              <a:gd name="connsiteX1" fmla="*/ 898690 w 1797380"/>
              <a:gd name="connsiteY1" fmla="*/ 0 h 3078148"/>
              <a:gd name="connsiteX2" fmla="*/ 1797380 w 1797380"/>
              <a:gd name="connsiteY2" fmla="*/ 898690 h 3078148"/>
              <a:gd name="connsiteX3" fmla="*/ 1797379 w 1797380"/>
              <a:gd name="connsiteY3" fmla="*/ 2257908 h 3078148"/>
              <a:gd name="connsiteX4" fmla="*/ 0 w 1797380"/>
              <a:gd name="connsiteY4" fmla="*/ 3078148 h 3078148"/>
              <a:gd name="connsiteX5" fmla="*/ 0 w 1797380"/>
              <a:gd name="connsiteY5" fmla="*/ 898690 h 3078148"/>
              <a:gd name="connsiteX6" fmla="*/ 548879 w 1797380"/>
              <a:gd name="connsiteY6" fmla="*/ 70624 h 30781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97380" h="3078148">
                <a:moveTo>
                  <a:pt x="548879" y="70624"/>
                </a:moveTo>
                <a:cubicBezTo>
                  <a:pt x="656397" y="25147"/>
                  <a:pt x="774607" y="0"/>
                  <a:pt x="898690" y="0"/>
                </a:cubicBezTo>
                <a:cubicBezTo>
                  <a:pt x="1395023" y="0"/>
                  <a:pt x="1797380" y="402357"/>
                  <a:pt x="1797380" y="898690"/>
                </a:cubicBezTo>
                <a:lnTo>
                  <a:pt x="1797379" y="2257908"/>
                </a:lnTo>
                <a:lnTo>
                  <a:pt x="0" y="3078148"/>
                </a:lnTo>
                <a:lnTo>
                  <a:pt x="0" y="898690"/>
                </a:lnTo>
                <a:cubicBezTo>
                  <a:pt x="0" y="526440"/>
                  <a:pt x="226326" y="207052"/>
                  <a:pt x="548879" y="70624"/>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2489" b="0" i="0" u="none" strike="noStrike" kern="0" cap="none" spc="0" normalizeH="0" baseline="0" noProof="0">
              <a:ln>
                <a:noFill/>
              </a:ln>
              <a:solidFill>
                <a:srgbClr val="FFFFFF"/>
              </a:solidFill>
              <a:effectLst/>
              <a:uLnTx/>
              <a:uFillTx/>
              <a:latin typeface="Arial"/>
              <a:ea typeface="+mn-ea"/>
              <a:cs typeface="+mn-cs"/>
              <a:sym typeface="Arial"/>
            </a:endParaRPr>
          </a:p>
        </p:txBody>
      </p:sp>
      <p:sp>
        <p:nvSpPr>
          <p:cNvPr id="9" name="Rounded Rectangle 8">
            <a:extLst>
              <a:ext uri="{FF2B5EF4-FFF2-40B4-BE49-F238E27FC236}">
                <a16:creationId xmlns:a16="http://schemas.microsoft.com/office/drawing/2014/main" id="{ACA8E493-EF43-3B40-9BAE-215AD261F8BE}"/>
              </a:ext>
            </a:extLst>
          </p:cNvPr>
          <p:cNvSpPr/>
          <p:nvPr userDrawn="1"/>
        </p:nvSpPr>
        <p:spPr>
          <a:xfrm rot="1446981">
            <a:off x="10797447" y="5808911"/>
            <a:ext cx="794750" cy="1931703"/>
          </a:xfrm>
          <a:prstGeom prst="roundRect">
            <a:avLst>
              <a:gd name="adj" fmla="val 5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2489" b="0" i="0" u="none" strike="noStrike" kern="0" cap="none" spc="0" normalizeH="0" baseline="0" noProof="0">
              <a:ln>
                <a:noFill/>
              </a:ln>
              <a:solidFill>
                <a:srgbClr val="FFFFFF"/>
              </a:solidFill>
              <a:effectLst/>
              <a:uLnTx/>
              <a:uFillTx/>
              <a:latin typeface="Arial"/>
              <a:ea typeface="+mn-ea"/>
              <a:cs typeface="+mn-cs"/>
              <a:sym typeface="Arial"/>
            </a:endParaRPr>
          </a:p>
        </p:txBody>
      </p:sp>
    </p:spTree>
    <p:extLst>
      <p:ext uri="{BB962C8B-B14F-4D97-AF65-F5344CB8AC3E}">
        <p14:creationId xmlns:p14="http://schemas.microsoft.com/office/powerpoint/2010/main" val="1842727759"/>
      </p:ext>
    </p:extLst>
  </p:cSld>
  <p:clrMapOvr>
    <a:masterClrMapping/>
  </p:clrMapOvr>
</p:sldLayout>
</file>

<file path=ppt/slideLayouts/slideLayout312.xml><?xml version="1.0" encoding="utf-8"?>
<p:sldLayout xmlns:a="http://schemas.openxmlformats.org/drawingml/2006/main" xmlns:r="http://schemas.openxmlformats.org/officeDocument/2006/relationships" xmlns:p="http://schemas.openxmlformats.org/presentationml/2006/main" preserve="1" userDrawn="1">
  <p:cSld name="A_Text and Icons">
    <p:spTree>
      <p:nvGrpSpPr>
        <p:cNvPr id="1" name=""/>
        <p:cNvGrpSpPr/>
        <p:nvPr/>
      </p:nvGrpSpPr>
      <p:grpSpPr>
        <a:xfrm>
          <a:off x="0" y="0"/>
          <a:ext cx="0" cy="0"/>
          <a:chOff x="0" y="0"/>
          <a:chExt cx="0" cy="0"/>
        </a:xfrm>
      </p:grpSpPr>
      <p:sp>
        <p:nvSpPr>
          <p:cNvPr id="15" name="Text Placeholder 39">
            <a:extLst>
              <a:ext uri="{FF2B5EF4-FFF2-40B4-BE49-F238E27FC236}">
                <a16:creationId xmlns:a16="http://schemas.microsoft.com/office/drawing/2014/main" id="{DDBE3C6E-0E62-8548-BC9D-49BAEB94B464}"/>
              </a:ext>
            </a:extLst>
          </p:cNvPr>
          <p:cNvSpPr>
            <a:spLocks noGrp="1"/>
          </p:cNvSpPr>
          <p:nvPr>
            <p:ph type="body" sz="quarter" idx="34" hasCustomPrompt="1"/>
          </p:nvPr>
        </p:nvSpPr>
        <p:spPr>
          <a:xfrm>
            <a:off x="349406" y="4139938"/>
            <a:ext cx="3035540" cy="1554179"/>
          </a:xfrm>
          <a:prstGeom prst="rect">
            <a:avLst/>
          </a:prstGeom>
        </p:spPr>
        <p:txBody>
          <a:bodyPr lIns="0" tIns="0" rIns="0" bIns="0">
            <a:noAutofit/>
          </a:bodyPr>
          <a:lstStyle>
            <a:lvl1pPr marL="0" indent="0" algn="l">
              <a:lnSpc>
                <a:spcPct val="120000"/>
              </a:lnSpc>
              <a:buNone/>
              <a:defRPr sz="1400" b="0" i="0">
                <a:solidFill>
                  <a:schemeClr val="tx1"/>
                </a:solidFill>
                <a:latin typeface="Inter Light" panose="02000403000000020004" pitchFamily="2" charset="0"/>
                <a:ea typeface="Inter Light" panose="02000403000000020004" pitchFamily="2" charset="0"/>
                <a:cs typeface="Inter Light" panose="02000403000000020004" pitchFamily="2" charset="0"/>
              </a:defRPr>
            </a:lvl1pPr>
          </a:lstStyle>
          <a:p>
            <a:pPr lvl="0"/>
            <a:r>
              <a:rPr lang="en-US" sz="1400"/>
              <a:t>Click to edit caption text. This is a sample of text in a three column layout. This is a sample of a slide in a presentation deck. </a:t>
            </a:r>
            <a:endParaRPr lang="en-US"/>
          </a:p>
        </p:txBody>
      </p:sp>
      <p:sp>
        <p:nvSpPr>
          <p:cNvPr id="24" name="Text Placeholder 6">
            <a:extLst>
              <a:ext uri="{FF2B5EF4-FFF2-40B4-BE49-F238E27FC236}">
                <a16:creationId xmlns:a16="http://schemas.microsoft.com/office/drawing/2014/main" id="{CEAF532E-3B6C-E547-B07F-E8F1F34AD150}"/>
              </a:ext>
            </a:extLst>
          </p:cNvPr>
          <p:cNvSpPr>
            <a:spLocks noGrp="1"/>
          </p:cNvSpPr>
          <p:nvPr>
            <p:ph type="body" sz="quarter" idx="48" hasCustomPrompt="1"/>
          </p:nvPr>
        </p:nvSpPr>
        <p:spPr>
          <a:xfrm>
            <a:off x="342961" y="3588272"/>
            <a:ext cx="3022107" cy="366724"/>
          </a:xfrm>
          <a:prstGeom prst="rect">
            <a:avLst/>
          </a:prstGeom>
        </p:spPr>
        <p:txBody>
          <a:bodyPr lIns="0" tIns="0" rIns="0" bIns="0">
            <a:noAutofit/>
          </a:bodyPr>
          <a:lstStyle>
            <a:lvl1pPr marL="0" indent="0" algn="l">
              <a:lnSpc>
                <a:spcPct val="120000"/>
              </a:lnSpc>
              <a:buNone/>
              <a:defRPr sz="1800" b="1" i="0">
                <a:latin typeface="Inter Semi Bold" panose="02000503000000020004" pitchFamily="2" charset="0"/>
                <a:ea typeface="Inter Semi Bold" panose="02000503000000020004" pitchFamily="2" charset="0"/>
                <a:cs typeface="Inter Semi Bold" panose="02000503000000020004" pitchFamily="2" charset="0"/>
              </a:defRPr>
            </a:lvl1pPr>
            <a:lvl2pPr marL="457200" indent="0" algn="l">
              <a:buNone/>
              <a:defRPr/>
            </a:lvl2pPr>
            <a:lvl3pPr marL="914400" indent="0" algn="l">
              <a:buNone/>
              <a:defRPr/>
            </a:lvl3pPr>
            <a:lvl4pPr marL="1371600" indent="0" algn="l">
              <a:buNone/>
              <a:defRPr/>
            </a:lvl4pPr>
            <a:lvl5pPr marL="1828800" indent="0" algn="l">
              <a:buNone/>
              <a:defRPr/>
            </a:lvl5pPr>
          </a:lstStyle>
          <a:p>
            <a:pPr lvl="0"/>
            <a:r>
              <a:rPr lang="en-US"/>
              <a:t>Add text here</a:t>
            </a:r>
          </a:p>
        </p:txBody>
      </p:sp>
      <p:sp>
        <p:nvSpPr>
          <p:cNvPr id="30" name="Text Placeholder 6">
            <a:extLst>
              <a:ext uri="{FF2B5EF4-FFF2-40B4-BE49-F238E27FC236}">
                <a16:creationId xmlns:a16="http://schemas.microsoft.com/office/drawing/2014/main" id="{1C27FA71-6C55-8645-8118-C2A84FDCA2A1}"/>
              </a:ext>
            </a:extLst>
          </p:cNvPr>
          <p:cNvSpPr>
            <a:spLocks noGrp="1"/>
          </p:cNvSpPr>
          <p:nvPr>
            <p:ph type="body" sz="quarter" idx="52" hasCustomPrompt="1"/>
          </p:nvPr>
        </p:nvSpPr>
        <p:spPr>
          <a:xfrm>
            <a:off x="4451656" y="3588272"/>
            <a:ext cx="3022107" cy="366724"/>
          </a:xfrm>
          <a:prstGeom prst="rect">
            <a:avLst/>
          </a:prstGeom>
        </p:spPr>
        <p:txBody>
          <a:bodyPr lIns="0" tIns="0" rIns="0" bIns="0">
            <a:noAutofit/>
          </a:bodyPr>
          <a:lstStyle>
            <a:lvl1pPr marL="0" indent="0" algn="l">
              <a:lnSpc>
                <a:spcPct val="120000"/>
              </a:lnSpc>
              <a:buNone/>
              <a:defRPr sz="1800" b="1" i="0">
                <a:latin typeface="Inter Semi Bold" panose="02000503000000020004" pitchFamily="2" charset="0"/>
                <a:ea typeface="Inter Semi Bold" panose="02000503000000020004" pitchFamily="2" charset="0"/>
                <a:cs typeface="Inter Semi Bold" panose="02000503000000020004" pitchFamily="2" charset="0"/>
              </a:defRPr>
            </a:lvl1pPr>
            <a:lvl2pPr marL="457200" indent="0" algn="l">
              <a:buNone/>
              <a:defRPr/>
            </a:lvl2pPr>
            <a:lvl3pPr marL="914400" indent="0" algn="l">
              <a:buNone/>
              <a:defRPr/>
            </a:lvl3pPr>
            <a:lvl4pPr marL="1371600" indent="0" algn="l">
              <a:buNone/>
              <a:defRPr/>
            </a:lvl4pPr>
            <a:lvl5pPr marL="1828800" indent="0" algn="l">
              <a:buNone/>
              <a:defRPr/>
            </a:lvl5pPr>
          </a:lstStyle>
          <a:p>
            <a:pPr lvl="0"/>
            <a:r>
              <a:rPr lang="en-US"/>
              <a:t>Add text here</a:t>
            </a:r>
          </a:p>
        </p:txBody>
      </p:sp>
      <p:sp>
        <p:nvSpPr>
          <p:cNvPr id="34" name="Text Placeholder 6">
            <a:extLst>
              <a:ext uri="{FF2B5EF4-FFF2-40B4-BE49-F238E27FC236}">
                <a16:creationId xmlns:a16="http://schemas.microsoft.com/office/drawing/2014/main" id="{32FBFEFC-0A3E-0848-B0C2-A9352F204E8E}"/>
              </a:ext>
            </a:extLst>
          </p:cNvPr>
          <p:cNvSpPr>
            <a:spLocks noGrp="1"/>
          </p:cNvSpPr>
          <p:nvPr>
            <p:ph type="body" sz="quarter" idx="56" hasCustomPrompt="1"/>
          </p:nvPr>
        </p:nvSpPr>
        <p:spPr>
          <a:xfrm>
            <a:off x="8571024" y="3588272"/>
            <a:ext cx="3022107" cy="366724"/>
          </a:xfrm>
          <a:prstGeom prst="rect">
            <a:avLst/>
          </a:prstGeom>
        </p:spPr>
        <p:txBody>
          <a:bodyPr lIns="0" tIns="0" rIns="0" bIns="0">
            <a:noAutofit/>
          </a:bodyPr>
          <a:lstStyle>
            <a:lvl1pPr marL="0" indent="0" algn="l">
              <a:lnSpc>
                <a:spcPct val="120000"/>
              </a:lnSpc>
              <a:buNone/>
              <a:defRPr sz="1800" b="1" i="0">
                <a:latin typeface="Inter Semi Bold" panose="02000503000000020004" pitchFamily="2" charset="0"/>
                <a:ea typeface="Inter Semi Bold" panose="02000503000000020004" pitchFamily="2" charset="0"/>
                <a:cs typeface="Inter Semi Bold" panose="02000503000000020004" pitchFamily="2" charset="0"/>
              </a:defRPr>
            </a:lvl1pPr>
            <a:lvl2pPr marL="457200" indent="0" algn="l">
              <a:buNone/>
              <a:defRPr/>
            </a:lvl2pPr>
            <a:lvl3pPr marL="914400" indent="0" algn="l">
              <a:buNone/>
              <a:defRPr/>
            </a:lvl3pPr>
            <a:lvl4pPr marL="1371600" indent="0" algn="l">
              <a:buNone/>
              <a:defRPr/>
            </a:lvl4pPr>
            <a:lvl5pPr marL="1828800" indent="0" algn="l">
              <a:buNone/>
              <a:defRPr/>
            </a:lvl5pPr>
          </a:lstStyle>
          <a:p>
            <a:pPr lvl="0"/>
            <a:r>
              <a:rPr lang="en-US"/>
              <a:t>Add text here</a:t>
            </a:r>
          </a:p>
        </p:txBody>
      </p:sp>
      <p:sp>
        <p:nvSpPr>
          <p:cNvPr id="20" name="Text Placeholder 39">
            <a:extLst>
              <a:ext uri="{FF2B5EF4-FFF2-40B4-BE49-F238E27FC236}">
                <a16:creationId xmlns:a16="http://schemas.microsoft.com/office/drawing/2014/main" id="{7081216C-D085-6E4B-BD75-C39198CA3878}"/>
              </a:ext>
            </a:extLst>
          </p:cNvPr>
          <p:cNvSpPr>
            <a:spLocks noGrp="1"/>
          </p:cNvSpPr>
          <p:nvPr>
            <p:ph type="body" sz="quarter" idx="58" hasCustomPrompt="1"/>
          </p:nvPr>
        </p:nvSpPr>
        <p:spPr>
          <a:xfrm>
            <a:off x="4438223" y="4139938"/>
            <a:ext cx="3035540" cy="1554179"/>
          </a:xfrm>
          <a:prstGeom prst="rect">
            <a:avLst/>
          </a:prstGeom>
        </p:spPr>
        <p:txBody>
          <a:bodyPr lIns="0" tIns="0" rIns="0" bIns="0">
            <a:noAutofit/>
          </a:bodyPr>
          <a:lstStyle>
            <a:lvl1pPr marL="0" indent="0" algn="l">
              <a:lnSpc>
                <a:spcPct val="120000"/>
              </a:lnSpc>
              <a:buNone/>
              <a:defRPr sz="1400" b="0" i="0">
                <a:solidFill>
                  <a:schemeClr val="tx1"/>
                </a:solidFill>
                <a:latin typeface="Inter Light" panose="02000403000000020004" pitchFamily="2" charset="0"/>
                <a:ea typeface="Inter Light" panose="02000403000000020004" pitchFamily="2" charset="0"/>
                <a:cs typeface="Inter Light" panose="02000403000000020004" pitchFamily="2" charset="0"/>
              </a:defRPr>
            </a:lvl1pPr>
          </a:lstStyle>
          <a:p>
            <a:pPr lvl="0"/>
            <a:r>
              <a:rPr lang="en-US" sz="1400"/>
              <a:t>Click to edit caption text. This is a sample of text in a three column layout. This is a sample of a slide in a presentation deck. </a:t>
            </a:r>
            <a:endParaRPr lang="en-US"/>
          </a:p>
        </p:txBody>
      </p:sp>
      <p:sp>
        <p:nvSpPr>
          <p:cNvPr id="22" name="Text Placeholder 39">
            <a:extLst>
              <a:ext uri="{FF2B5EF4-FFF2-40B4-BE49-F238E27FC236}">
                <a16:creationId xmlns:a16="http://schemas.microsoft.com/office/drawing/2014/main" id="{AEE729D0-1011-834F-AA56-5E678E4F6D2A}"/>
              </a:ext>
            </a:extLst>
          </p:cNvPr>
          <p:cNvSpPr>
            <a:spLocks noGrp="1"/>
          </p:cNvSpPr>
          <p:nvPr>
            <p:ph type="body" sz="quarter" idx="59" hasCustomPrompt="1"/>
          </p:nvPr>
        </p:nvSpPr>
        <p:spPr>
          <a:xfrm>
            <a:off x="8557591" y="4139938"/>
            <a:ext cx="3035540" cy="1554179"/>
          </a:xfrm>
          <a:prstGeom prst="rect">
            <a:avLst/>
          </a:prstGeom>
        </p:spPr>
        <p:txBody>
          <a:bodyPr lIns="0" tIns="0" rIns="0" bIns="0">
            <a:noAutofit/>
          </a:bodyPr>
          <a:lstStyle>
            <a:lvl1pPr marL="0" indent="0" algn="l">
              <a:lnSpc>
                <a:spcPct val="120000"/>
              </a:lnSpc>
              <a:buNone/>
              <a:defRPr sz="1400" b="0" i="0">
                <a:solidFill>
                  <a:schemeClr val="tx1"/>
                </a:solidFill>
                <a:latin typeface="Inter Light" panose="02000403000000020004" pitchFamily="2" charset="0"/>
                <a:ea typeface="Inter Light" panose="02000403000000020004" pitchFamily="2" charset="0"/>
                <a:cs typeface="Inter Light" panose="02000403000000020004" pitchFamily="2" charset="0"/>
              </a:defRPr>
            </a:lvl1pPr>
          </a:lstStyle>
          <a:p>
            <a:pPr lvl="0"/>
            <a:r>
              <a:rPr lang="en-US" sz="1400"/>
              <a:t>Click to edit caption text. This is a sample of text in a three column layout. This is a sample of a slide in a presentation deck. </a:t>
            </a:r>
            <a:endParaRPr lang="en-US"/>
          </a:p>
        </p:txBody>
      </p:sp>
      <p:pic>
        <p:nvPicPr>
          <p:cNvPr id="23" name="Graphic 22">
            <a:extLst>
              <a:ext uri="{FF2B5EF4-FFF2-40B4-BE49-F238E27FC236}">
                <a16:creationId xmlns:a16="http://schemas.microsoft.com/office/drawing/2014/main" id="{F25FF4DB-EDC9-3540-AE14-2051E831A11C}"/>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222250" y="6256962"/>
            <a:ext cx="1463040" cy="438912"/>
          </a:xfrm>
          <a:prstGeom prst="rect">
            <a:avLst/>
          </a:prstGeom>
        </p:spPr>
      </p:pic>
      <p:sp>
        <p:nvSpPr>
          <p:cNvPr id="31" name="Text Placeholder 30">
            <a:extLst>
              <a:ext uri="{FF2B5EF4-FFF2-40B4-BE49-F238E27FC236}">
                <a16:creationId xmlns:a16="http://schemas.microsoft.com/office/drawing/2014/main" id="{7D541FF0-19D7-5348-B955-D48043EE536C}"/>
              </a:ext>
            </a:extLst>
          </p:cNvPr>
          <p:cNvSpPr>
            <a:spLocks noGrp="1"/>
          </p:cNvSpPr>
          <p:nvPr>
            <p:ph type="body" sz="quarter" idx="67" hasCustomPrompt="1"/>
          </p:nvPr>
        </p:nvSpPr>
        <p:spPr>
          <a:xfrm>
            <a:off x="342961" y="2447206"/>
            <a:ext cx="910431" cy="910431"/>
          </a:xfrm>
          <a:custGeom>
            <a:avLst/>
            <a:gdLst>
              <a:gd name="connsiteX0" fmla="*/ 389614 w 779228"/>
              <a:gd name="connsiteY0" fmla="*/ 0 h 779228"/>
              <a:gd name="connsiteX1" fmla="*/ 779228 w 779228"/>
              <a:gd name="connsiteY1" fmla="*/ 389614 h 779228"/>
              <a:gd name="connsiteX2" fmla="*/ 389614 w 779228"/>
              <a:gd name="connsiteY2" fmla="*/ 779228 h 779228"/>
              <a:gd name="connsiteX3" fmla="*/ 0 w 779228"/>
              <a:gd name="connsiteY3" fmla="*/ 389614 h 779228"/>
              <a:gd name="connsiteX4" fmla="*/ 389614 w 779228"/>
              <a:gd name="connsiteY4" fmla="*/ 0 h 7792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228" h="779228">
                <a:moveTo>
                  <a:pt x="389614" y="0"/>
                </a:moveTo>
                <a:cubicBezTo>
                  <a:pt x="604792" y="0"/>
                  <a:pt x="779228" y="174436"/>
                  <a:pt x="779228" y="389614"/>
                </a:cubicBezTo>
                <a:cubicBezTo>
                  <a:pt x="779228" y="604792"/>
                  <a:pt x="604792" y="779228"/>
                  <a:pt x="389614" y="779228"/>
                </a:cubicBezTo>
                <a:cubicBezTo>
                  <a:pt x="174436" y="779228"/>
                  <a:pt x="0" y="604792"/>
                  <a:pt x="0" y="389614"/>
                </a:cubicBezTo>
                <a:cubicBezTo>
                  <a:pt x="0" y="174436"/>
                  <a:pt x="174436" y="0"/>
                  <a:pt x="389614" y="0"/>
                </a:cubicBezTo>
                <a:close/>
              </a:path>
            </a:pathLst>
          </a:custGeom>
          <a:solidFill>
            <a:schemeClr val="accent1"/>
          </a:solidFill>
        </p:spPr>
        <p:txBody>
          <a:bodyPr wrap="square" lIns="0" tIns="0" rIns="0" bIns="0">
            <a:noAutofit/>
          </a:bodyPr>
          <a:lstStyle>
            <a:lvl1pPr marL="0" indent="0" algn="l">
              <a:lnSpc>
                <a:spcPct val="120000"/>
              </a:lnSpc>
              <a:buNone/>
              <a:defRPr sz="1400" b="0" i="0">
                <a:solidFill>
                  <a:schemeClr val="tx1"/>
                </a:solidFill>
                <a:latin typeface="Inter Light" panose="02000403000000020004" pitchFamily="2" charset="0"/>
                <a:ea typeface="Inter Light" panose="02000403000000020004" pitchFamily="2" charset="0"/>
                <a:cs typeface="Inter Light" panose="02000403000000020004" pitchFamily="2" charset="0"/>
              </a:defRPr>
            </a:lvl1pPr>
          </a:lstStyle>
          <a:p>
            <a:pPr lvl="0"/>
            <a:r>
              <a:rPr lang="en-US"/>
              <a:t> </a:t>
            </a:r>
          </a:p>
        </p:txBody>
      </p:sp>
      <p:sp>
        <p:nvSpPr>
          <p:cNvPr id="32" name="Text Placeholder 31">
            <a:extLst>
              <a:ext uri="{FF2B5EF4-FFF2-40B4-BE49-F238E27FC236}">
                <a16:creationId xmlns:a16="http://schemas.microsoft.com/office/drawing/2014/main" id="{425E0D4F-0276-7842-9D2D-4A39087F02BB}"/>
              </a:ext>
            </a:extLst>
          </p:cNvPr>
          <p:cNvSpPr>
            <a:spLocks noGrp="1"/>
          </p:cNvSpPr>
          <p:nvPr>
            <p:ph type="body" sz="quarter" idx="68" hasCustomPrompt="1"/>
          </p:nvPr>
        </p:nvSpPr>
        <p:spPr>
          <a:xfrm>
            <a:off x="4423397" y="2447206"/>
            <a:ext cx="910431" cy="910431"/>
          </a:xfrm>
          <a:custGeom>
            <a:avLst/>
            <a:gdLst>
              <a:gd name="connsiteX0" fmla="*/ 389614 w 779228"/>
              <a:gd name="connsiteY0" fmla="*/ 0 h 779228"/>
              <a:gd name="connsiteX1" fmla="*/ 779228 w 779228"/>
              <a:gd name="connsiteY1" fmla="*/ 389614 h 779228"/>
              <a:gd name="connsiteX2" fmla="*/ 389614 w 779228"/>
              <a:gd name="connsiteY2" fmla="*/ 779228 h 779228"/>
              <a:gd name="connsiteX3" fmla="*/ 0 w 779228"/>
              <a:gd name="connsiteY3" fmla="*/ 389614 h 779228"/>
              <a:gd name="connsiteX4" fmla="*/ 389614 w 779228"/>
              <a:gd name="connsiteY4" fmla="*/ 0 h 7792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228" h="779228">
                <a:moveTo>
                  <a:pt x="389614" y="0"/>
                </a:moveTo>
                <a:cubicBezTo>
                  <a:pt x="604792" y="0"/>
                  <a:pt x="779228" y="174436"/>
                  <a:pt x="779228" y="389614"/>
                </a:cubicBezTo>
                <a:cubicBezTo>
                  <a:pt x="779228" y="604792"/>
                  <a:pt x="604792" y="779228"/>
                  <a:pt x="389614" y="779228"/>
                </a:cubicBezTo>
                <a:cubicBezTo>
                  <a:pt x="174436" y="779228"/>
                  <a:pt x="0" y="604792"/>
                  <a:pt x="0" y="389614"/>
                </a:cubicBezTo>
                <a:cubicBezTo>
                  <a:pt x="0" y="174436"/>
                  <a:pt x="174436" y="0"/>
                  <a:pt x="389614" y="0"/>
                </a:cubicBezTo>
                <a:close/>
              </a:path>
            </a:pathLst>
          </a:custGeom>
          <a:solidFill>
            <a:schemeClr val="accent5"/>
          </a:solidFill>
        </p:spPr>
        <p:txBody>
          <a:bodyPr wrap="square" lIns="0" tIns="0" rIns="0" bIns="0">
            <a:noAutofit/>
          </a:bodyPr>
          <a:lstStyle>
            <a:lvl1pPr marL="0" indent="0" algn="l">
              <a:lnSpc>
                <a:spcPct val="120000"/>
              </a:lnSpc>
              <a:buNone/>
              <a:defRPr sz="1400" b="0" i="0">
                <a:solidFill>
                  <a:schemeClr val="tx1"/>
                </a:solidFill>
                <a:latin typeface="Inter Light" panose="02000403000000020004" pitchFamily="2" charset="0"/>
                <a:ea typeface="Inter Light" panose="02000403000000020004" pitchFamily="2" charset="0"/>
                <a:cs typeface="Inter Light" panose="02000403000000020004" pitchFamily="2" charset="0"/>
              </a:defRPr>
            </a:lvl1pPr>
          </a:lstStyle>
          <a:p>
            <a:pPr lvl="0"/>
            <a:r>
              <a:rPr lang="en-US"/>
              <a:t> </a:t>
            </a:r>
          </a:p>
        </p:txBody>
      </p:sp>
      <p:sp>
        <p:nvSpPr>
          <p:cNvPr id="36" name="Text Placeholder 35">
            <a:extLst>
              <a:ext uri="{FF2B5EF4-FFF2-40B4-BE49-F238E27FC236}">
                <a16:creationId xmlns:a16="http://schemas.microsoft.com/office/drawing/2014/main" id="{A55199F6-36D2-7F4B-A37D-854D387DE412}"/>
              </a:ext>
            </a:extLst>
          </p:cNvPr>
          <p:cNvSpPr>
            <a:spLocks noGrp="1"/>
          </p:cNvSpPr>
          <p:nvPr>
            <p:ph type="body" sz="quarter" idx="70" hasCustomPrompt="1"/>
          </p:nvPr>
        </p:nvSpPr>
        <p:spPr>
          <a:xfrm>
            <a:off x="8541208" y="2447206"/>
            <a:ext cx="910431" cy="910431"/>
          </a:xfrm>
          <a:custGeom>
            <a:avLst/>
            <a:gdLst>
              <a:gd name="connsiteX0" fmla="*/ 389614 w 779228"/>
              <a:gd name="connsiteY0" fmla="*/ 0 h 779228"/>
              <a:gd name="connsiteX1" fmla="*/ 779228 w 779228"/>
              <a:gd name="connsiteY1" fmla="*/ 389614 h 779228"/>
              <a:gd name="connsiteX2" fmla="*/ 389614 w 779228"/>
              <a:gd name="connsiteY2" fmla="*/ 779228 h 779228"/>
              <a:gd name="connsiteX3" fmla="*/ 0 w 779228"/>
              <a:gd name="connsiteY3" fmla="*/ 389614 h 779228"/>
              <a:gd name="connsiteX4" fmla="*/ 389614 w 779228"/>
              <a:gd name="connsiteY4" fmla="*/ 0 h 7792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228" h="779228">
                <a:moveTo>
                  <a:pt x="389614" y="0"/>
                </a:moveTo>
                <a:cubicBezTo>
                  <a:pt x="604792" y="0"/>
                  <a:pt x="779228" y="174436"/>
                  <a:pt x="779228" y="389614"/>
                </a:cubicBezTo>
                <a:cubicBezTo>
                  <a:pt x="779228" y="604792"/>
                  <a:pt x="604792" y="779228"/>
                  <a:pt x="389614" y="779228"/>
                </a:cubicBezTo>
                <a:cubicBezTo>
                  <a:pt x="174436" y="779228"/>
                  <a:pt x="0" y="604792"/>
                  <a:pt x="0" y="389614"/>
                </a:cubicBezTo>
                <a:cubicBezTo>
                  <a:pt x="0" y="174436"/>
                  <a:pt x="174436" y="0"/>
                  <a:pt x="389614" y="0"/>
                </a:cubicBezTo>
                <a:close/>
              </a:path>
            </a:pathLst>
          </a:custGeom>
          <a:solidFill>
            <a:schemeClr val="accent4"/>
          </a:solidFill>
        </p:spPr>
        <p:txBody>
          <a:bodyPr wrap="square" lIns="0" tIns="0" rIns="0" bIns="0">
            <a:noAutofit/>
          </a:bodyPr>
          <a:lstStyle>
            <a:lvl1pPr marL="0" indent="0" algn="l">
              <a:lnSpc>
                <a:spcPct val="120000"/>
              </a:lnSpc>
              <a:buNone/>
              <a:defRPr sz="1400" b="0" i="0">
                <a:solidFill>
                  <a:schemeClr val="tx1"/>
                </a:solidFill>
                <a:latin typeface="Inter Light" panose="02000403000000020004" pitchFamily="2" charset="0"/>
                <a:ea typeface="Inter Light" panose="02000403000000020004" pitchFamily="2" charset="0"/>
                <a:cs typeface="Inter Light" panose="02000403000000020004" pitchFamily="2" charset="0"/>
              </a:defRPr>
            </a:lvl1pPr>
          </a:lstStyle>
          <a:p>
            <a:pPr lvl="0"/>
            <a:r>
              <a:rPr lang="en-US"/>
              <a:t> </a:t>
            </a:r>
          </a:p>
        </p:txBody>
      </p:sp>
      <p:sp>
        <p:nvSpPr>
          <p:cNvPr id="26" name="Title 1">
            <a:extLst>
              <a:ext uri="{FF2B5EF4-FFF2-40B4-BE49-F238E27FC236}">
                <a16:creationId xmlns:a16="http://schemas.microsoft.com/office/drawing/2014/main" id="{F6520480-1BE9-994C-AB07-9788CAE05256}"/>
              </a:ext>
            </a:extLst>
          </p:cNvPr>
          <p:cNvSpPr>
            <a:spLocks noGrp="1"/>
          </p:cNvSpPr>
          <p:nvPr>
            <p:ph type="title" hasCustomPrompt="1"/>
          </p:nvPr>
        </p:nvSpPr>
        <p:spPr>
          <a:xfrm>
            <a:off x="318247" y="329453"/>
            <a:ext cx="9361781" cy="720160"/>
          </a:xfrm>
        </p:spPr>
        <p:txBody>
          <a:bodyPr/>
          <a:lstStyle>
            <a:lvl1pPr>
              <a:defRPr b="1" i="0">
                <a:latin typeface="Inter" panose="02000503000000020004" pitchFamily="2" charset="0"/>
                <a:ea typeface="Inter" panose="02000503000000020004" pitchFamily="2" charset="0"/>
                <a:cs typeface="Inter" panose="02000503000000020004" pitchFamily="2" charset="0"/>
              </a:defRPr>
            </a:lvl1pPr>
          </a:lstStyle>
          <a:p>
            <a:r>
              <a:rPr lang="en-US"/>
              <a:t>Click to edit slide title</a:t>
            </a:r>
          </a:p>
        </p:txBody>
      </p:sp>
      <p:sp>
        <p:nvSpPr>
          <p:cNvPr id="29" name="Text Placeholder 6">
            <a:extLst>
              <a:ext uri="{FF2B5EF4-FFF2-40B4-BE49-F238E27FC236}">
                <a16:creationId xmlns:a16="http://schemas.microsoft.com/office/drawing/2014/main" id="{9B276F36-1A11-5343-AAD6-DBF787F39A6C}"/>
              </a:ext>
            </a:extLst>
          </p:cNvPr>
          <p:cNvSpPr>
            <a:spLocks noGrp="1"/>
          </p:cNvSpPr>
          <p:nvPr>
            <p:ph type="body" sz="quarter" idx="47" hasCustomPrompt="1"/>
          </p:nvPr>
        </p:nvSpPr>
        <p:spPr>
          <a:xfrm>
            <a:off x="334456" y="1049613"/>
            <a:ext cx="8445500" cy="518868"/>
          </a:xfrm>
          <a:prstGeom prst="rect">
            <a:avLst/>
          </a:prstGeom>
        </p:spPr>
        <p:txBody>
          <a:bodyPr lIns="0" tIns="0" rIns="0" bIns="0">
            <a:noAutofit/>
          </a:bodyPr>
          <a:lstStyle>
            <a:lvl1pPr marL="0" indent="0" algn="l">
              <a:spcBef>
                <a:spcPts val="0"/>
              </a:spcBef>
              <a:buNone/>
              <a:defRPr sz="2200" b="0" i="0">
                <a:latin typeface="Inter Light" panose="02000403000000020004" pitchFamily="2" charset="0"/>
                <a:ea typeface="Inter Light" panose="02000403000000020004" pitchFamily="2" charset="0"/>
                <a:cs typeface="Inter Light" panose="02000403000000020004" pitchFamily="2" charset="0"/>
              </a:defRPr>
            </a:lvl1pPr>
            <a:lvl2pPr marL="457200" indent="0" algn="l">
              <a:buNone/>
              <a:defRPr/>
            </a:lvl2pPr>
            <a:lvl3pPr marL="914400" indent="0" algn="l">
              <a:buNone/>
              <a:defRPr/>
            </a:lvl3pPr>
            <a:lvl4pPr marL="1371600" indent="0" algn="l">
              <a:buNone/>
              <a:defRPr/>
            </a:lvl4pPr>
            <a:lvl5pPr marL="1828800" indent="0" algn="l">
              <a:buNone/>
              <a:defRPr/>
            </a:lvl5pPr>
          </a:lstStyle>
          <a:p>
            <a:pPr lvl="0"/>
            <a:r>
              <a:rPr lang="en-US"/>
              <a:t>Add subhead here if needed</a:t>
            </a:r>
          </a:p>
        </p:txBody>
      </p:sp>
      <p:sp>
        <p:nvSpPr>
          <p:cNvPr id="40" name="Picture Placeholder 6">
            <a:extLst>
              <a:ext uri="{FF2B5EF4-FFF2-40B4-BE49-F238E27FC236}">
                <a16:creationId xmlns:a16="http://schemas.microsoft.com/office/drawing/2014/main" id="{E9DDC3AC-D290-7C42-AF0A-2A997960588D}"/>
              </a:ext>
            </a:extLst>
          </p:cNvPr>
          <p:cNvSpPr>
            <a:spLocks noGrp="1"/>
          </p:cNvSpPr>
          <p:nvPr>
            <p:ph type="pic" sz="quarter" idx="75"/>
          </p:nvPr>
        </p:nvSpPr>
        <p:spPr>
          <a:xfrm>
            <a:off x="4599632" y="2625295"/>
            <a:ext cx="582673" cy="550862"/>
          </a:xfrm>
          <a:prstGeom prst="rect">
            <a:avLst/>
          </a:prstGeom>
        </p:spPr>
        <p:txBody>
          <a:bodyPr lIns="0" tIns="0" rIns="0" bIns="0" anchor="ctr" anchorCtr="0">
            <a:normAutofit/>
          </a:bodyPr>
          <a:lstStyle>
            <a:lvl1pPr marL="0" indent="0" algn="ctr">
              <a:buNone/>
              <a:defRPr sz="1400"/>
            </a:lvl1pPr>
          </a:lstStyle>
          <a:p>
            <a:endParaRPr lang="en-US"/>
          </a:p>
        </p:txBody>
      </p:sp>
      <p:sp>
        <p:nvSpPr>
          <p:cNvPr id="41" name="Picture Placeholder 6">
            <a:extLst>
              <a:ext uri="{FF2B5EF4-FFF2-40B4-BE49-F238E27FC236}">
                <a16:creationId xmlns:a16="http://schemas.microsoft.com/office/drawing/2014/main" id="{EBA8843C-A5EC-264A-803F-39BED7C9A029}"/>
              </a:ext>
            </a:extLst>
          </p:cNvPr>
          <p:cNvSpPr>
            <a:spLocks noGrp="1"/>
          </p:cNvSpPr>
          <p:nvPr>
            <p:ph type="pic" sz="quarter" idx="76"/>
          </p:nvPr>
        </p:nvSpPr>
        <p:spPr>
          <a:xfrm>
            <a:off x="506839" y="2632161"/>
            <a:ext cx="582673" cy="550862"/>
          </a:xfrm>
          <a:prstGeom prst="rect">
            <a:avLst/>
          </a:prstGeom>
        </p:spPr>
        <p:txBody>
          <a:bodyPr lIns="0" tIns="0" rIns="0" bIns="0" anchor="ctr" anchorCtr="0">
            <a:normAutofit/>
          </a:bodyPr>
          <a:lstStyle>
            <a:lvl1pPr marL="0" indent="0" algn="ctr">
              <a:buNone/>
              <a:defRPr sz="1400"/>
            </a:lvl1pPr>
          </a:lstStyle>
          <a:p>
            <a:endParaRPr lang="en-US"/>
          </a:p>
        </p:txBody>
      </p:sp>
      <p:sp>
        <p:nvSpPr>
          <p:cNvPr id="42" name="Picture Placeholder 6">
            <a:extLst>
              <a:ext uri="{FF2B5EF4-FFF2-40B4-BE49-F238E27FC236}">
                <a16:creationId xmlns:a16="http://schemas.microsoft.com/office/drawing/2014/main" id="{61962B5E-8AE2-AE44-8AEF-5344A3629AAD}"/>
              </a:ext>
            </a:extLst>
          </p:cNvPr>
          <p:cNvSpPr>
            <a:spLocks noGrp="1"/>
          </p:cNvSpPr>
          <p:nvPr>
            <p:ph type="pic" sz="quarter" idx="77"/>
          </p:nvPr>
        </p:nvSpPr>
        <p:spPr>
          <a:xfrm>
            <a:off x="8705086" y="2632161"/>
            <a:ext cx="582673" cy="550862"/>
          </a:xfrm>
          <a:prstGeom prst="rect">
            <a:avLst/>
          </a:prstGeom>
        </p:spPr>
        <p:txBody>
          <a:bodyPr lIns="0" tIns="0" rIns="0" bIns="0" anchor="ctr" anchorCtr="0">
            <a:normAutofit/>
          </a:bodyPr>
          <a:lstStyle>
            <a:lvl1pPr marL="0" indent="0" algn="ctr">
              <a:buNone/>
              <a:defRPr sz="1400"/>
            </a:lvl1pPr>
          </a:lstStyle>
          <a:p>
            <a:endParaRPr lang="en-US"/>
          </a:p>
        </p:txBody>
      </p:sp>
      <p:sp>
        <p:nvSpPr>
          <p:cNvPr id="19" name="Freeform 18">
            <a:extLst>
              <a:ext uri="{FF2B5EF4-FFF2-40B4-BE49-F238E27FC236}">
                <a16:creationId xmlns:a16="http://schemas.microsoft.com/office/drawing/2014/main" id="{9DA9528B-0F28-9D4D-AF80-6784F7366BBF}"/>
              </a:ext>
            </a:extLst>
          </p:cNvPr>
          <p:cNvSpPr/>
          <p:nvPr userDrawn="1"/>
        </p:nvSpPr>
        <p:spPr>
          <a:xfrm rot="12236070">
            <a:off x="10930370" y="-387442"/>
            <a:ext cx="1028792" cy="1802670"/>
          </a:xfrm>
          <a:custGeom>
            <a:avLst/>
            <a:gdLst>
              <a:gd name="connsiteX0" fmla="*/ 314170 w 1028792"/>
              <a:gd name="connsiteY0" fmla="*/ 40424 h 1802670"/>
              <a:gd name="connsiteX1" fmla="*/ 514396 w 1028792"/>
              <a:gd name="connsiteY1" fmla="*/ 0 h 1802670"/>
              <a:gd name="connsiteX2" fmla="*/ 1028792 w 1028792"/>
              <a:gd name="connsiteY2" fmla="*/ 514396 h 1802670"/>
              <a:gd name="connsiteX3" fmla="*/ 1028791 w 1028792"/>
              <a:gd name="connsiteY3" fmla="*/ 1340869 h 1802670"/>
              <a:gd name="connsiteX4" fmla="*/ 0 w 1028792"/>
              <a:gd name="connsiteY4" fmla="*/ 1802670 h 1802670"/>
              <a:gd name="connsiteX5" fmla="*/ 0 w 1028792"/>
              <a:gd name="connsiteY5" fmla="*/ 514396 h 1802670"/>
              <a:gd name="connsiteX6" fmla="*/ 314170 w 1028792"/>
              <a:gd name="connsiteY6" fmla="*/ 40424 h 1802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28792" h="1802670">
                <a:moveTo>
                  <a:pt x="314170" y="40424"/>
                </a:moveTo>
                <a:cubicBezTo>
                  <a:pt x="375711" y="14394"/>
                  <a:pt x="443373" y="0"/>
                  <a:pt x="514396" y="0"/>
                </a:cubicBezTo>
                <a:cubicBezTo>
                  <a:pt x="798489" y="0"/>
                  <a:pt x="1028792" y="230303"/>
                  <a:pt x="1028792" y="514396"/>
                </a:cubicBezTo>
                <a:lnTo>
                  <a:pt x="1028791" y="1340869"/>
                </a:lnTo>
                <a:lnTo>
                  <a:pt x="0" y="1802670"/>
                </a:lnTo>
                <a:lnTo>
                  <a:pt x="0" y="514396"/>
                </a:lnTo>
                <a:cubicBezTo>
                  <a:pt x="0" y="301326"/>
                  <a:pt x="129545" y="118513"/>
                  <a:pt x="314170" y="40424"/>
                </a:cubicBezTo>
                <a:close/>
              </a:path>
            </a:pathLst>
          </a:custGeom>
          <a:solidFill>
            <a:srgbClr val="ABA3C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2489" b="0" i="0" u="none" strike="noStrike" kern="0" cap="none" spc="0" normalizeH="0" baseline="0" noProof="0">
              <a:ln>
                <a:noFill/>
              </a:ln>
              <a:solidFill>
                <a:srgbClr val="FFFFFF"/>
              </a:solidFill>
              <a:effectLst/>
              <a:uLnTx/>
              <a:uFillTx/>
              <a:latin typeface="Arial"/>
              <a:ea typeface="+mn-ea"/>
              <a:cs typeface="+mn-cs"/>
              <a:sym typeface="Arial"/>
            </a:endParaRPr>
          </a:p>
        </p:txBody>
      </p:sp>
      <p:sp>
        <p:nvSpPr>
          <p:cNvPr id="21" name="Freeform 20">
            <a:extLst>
              <a:ext uri="{FF2B5EF4-FFF2-40B4-BE49-F238E27FC236}">
                <a16:creationId xmlns:a16="http://schemas.microsoft.com/office/drawing/2014/main" id="{D9066E78-DD0A-7F4B-B12A-1D63B4433D52}"/>
              </a:ext>
            </a:extLst>
          </p:cNvPr>
          <p:cNvSpPr/>
          <p:nvPr userDrawn="1"/>
        </p:nvSpPr>
        <p:spPr>
          <a:xfrm rot="12257401">
            <a:off x="10379730" y="-407357"/>
            <a:ext cx="814948" cy="1273112"/>
          </a:xfrm>
          <a:custGeom>
            <a:avLst/>
            <a:gdLst>
              <a:gd name="connsiteX0" fmla="*/ 248867 w 814948"/>
              <a:gd name="connsiteY0" fmla="*/ 32021 h 1273112"/>
              <a:gd name="connsiteX1" fmla="*/ 407474 w 814948"/>
              <a:gd name="connsiteY1" fmla="*/ 0 h 1273112"/>
              <a:gd name="connsiteX2" fmla="*/ 814948 w 814948"/>
              <a:gd name="connsiteY2" fmla="*/ 407474 h 1273112"/>
              <a:gd name="connsiteX3" fmla="*/ 814948 w 814948"/>
              <a:gd name="connsiteY3" fmla="*/ 901208 h 1273112"/>
              <a:gd name="connsiteX4" fmla="*/ 0 w 814948"/>
              <a:gd name="connsiteY4" fmla="*/ 1273112 h 1273112"/>
              <a:gd name="connsiteX5" fmla="*/ 0 w 814948"/>
              <a:gd name="connsiteY5" fmla="*/ 407474 h 1273112"/>
              <a:gd name="connsiteX6" fmla="*/ 248867 w 814948"/>
              <a:gd name="connsiteY6" fmla="*/ 32021 h 1273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4948" h="1273112">
                <a:moveTo>
                  <a:pt x="248867" y="32021"/>
                </a:moveTo>
                <a:cubicBezTo>
                  <a:pt x="297616" y="11402"/>
                  <a:pt x="351214" y="0"/>
                  <a:pt x="407474" y="0"/>
                </a:cubicBezTo>
                <a:cubicBezTo>
                  <a:pt x="632516" y="0"/>
                  <a:pt x="814948" y="182432"/>
                  <a:pt x="814948" y="407474"/>
                </a:cubicBezTo>
                <a:lnTo>
                  <a:pt x="814948" y="901208"/>
                </a:lnTo>
                <a:lnTo>
                  <a:pt x="0" y="1273112"/>
                </a:lnTo>
                <a:lnTo>
                  <a:pt x="0" y="407474"/>
                </a:lnTo>
                <a:cubicBezTo>
                  <a:pt x="0" y="238693"/>
                  <a:pt x="102618" y="93879"/>
                  <a:pt x="248867" y="32021"/>
                </a:cubicBezTo>
                <a:close/>
              </a:path>
            </a:pathLst>
          </a:custGeom>
          <a:solidFill>
            <a:srgbClr val="4E427C"/>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2489" b="0" i="0" u="none" strike="noStrike" kern="0" cap="none" spc="0" normalizeH="0" baseline="0" noProof="0">
              <a:ln>
                <a:noFill/>
              </a:ln>
              <a:solidFill>
                <a:srgbClr val="FFFFFF"/>
              </a:solidFill>
              <a:effectLst/>
              <a:uLnTx/>
              <a:uFillTx/>
              <a:latin typeface="Arial"/>
              <a:ea typeface="+mn-ea"/>
              <a:cs typeface="+mn-cs"/>
              <a:sym typeface="Arial"/>
            </a:endParaRPr>
          </a:p>
        </p:txBody>
      </p:sp>
    </p:spTree>
    <p:extLst>
      <p:ext uri="{BB962C8B-B14F-4D97-AF65-F5344CB8AC3E}">
        <p14:creationId xmlns:p14="http://schemas.microsoft.com/office/powerpoint/2010/main" val="2199177680"/>
      </p:ext>
    </p:extLst>
  </p:cSld>
  <p:clrMapOvr>
    <a:masterClrMapping/>
  </p:clrMapOvr>
</p:sldLayout>
</file>

<file path=ppt/slideLayouts/slideLayout313.xml><?xml version="1.0" encoding="utf-8"?>
<p:sldLayout xmlns:a="http://schemas.openxmlformats.org/drawingml/2006/main" xmlns:r="http://schemas.openxmlformats.org/officeDocument/2006/relationships" xmlns:p="http://schemas.openxmlformats.org/presentationml/2006/main" preserve="1" userDrawn="1">
  <p:cSld name="Summary option 1">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F602FD5-ACF4-BD43-AF5B-CF7AB1737A75}"/>
              </a:ext>
            </a:extLst>
          </p:cNvPr>
          <p:cNvSpPr>
            <a:spLocks noGrp="1"/>
          </p:cNvSpPr>
          <p:nvPr>
            <p:ph type="title" hasCustomPrompt="1"/>
          </p:nvPr>
        </p:nvSpPr>
        <p:spPr>
          <a:xfrm>
            <a:off x="316379" y="1074098"/>
            <a:ext cx="5617192" cy="2508262"/>
          </a:xfrm>
        </p:spPr>
        <p:txBody>
          <a:bodyPr anchor="b" anchorCtr="0"/>
          <a:lstStyle>
            <a:lvl1pPr>
              <a:defRPr b="1" i="0">
                <a:latin typeface="Inter" panose="02000503000000020004" pitchFamily="2" charset="0"/>
                <a:ea typeface="Inter" panose="02000503000000020004" pitchFamily="2" charset="0"/>
                <a:cs typeface="Inter" panose="02000503000000020004" pitchFamily="2" charset="0"/>
              </a:defRPr>
            </a:lvl1pPr>
          </a:lstStyle>
          <a:p>
            <a:r>
              <a:rPr lang="en-US"/>
              <a:t>Click to add slide title here. Longer slide titles look like this on multiple lines</a:t>
            </a:r>
          </a:p>
        </p:txBody>
      </p:sp>
      <p:pic>
        <p:nvPicPr>
          <p:cNvPr id="11" name="Graphic 10">
            <a:extLst>
              <a:ext uri="{FF2B5EF4-FFF2-40B4-BE49-F238E27FC236}">
                <a16:creationId xmlns:a16="http://schemas.microsoft.com/office/drawing/2014/main" id="{B49547BA-A263-D94D-88A4-470FEE5F48F7}"/>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222250" y="6256962"/>
            <a:ext cx="1463040" cy="438912"/>
          </a:xfrm>
          <a:prstGeom prst="rect">
            <a:avLst/>
          </a:prstGeom>
        </p:spPr>
      </p:pic>
      <p:sp>
        <p:nvSpPr>
          <p:cNvPr id="16" name="Text Placeholder 6">
            <a:extLst>
              <a:ext uri="{FF2B5EF4-FFF2-40B4-BE49-F238E27FC236}">
                <a16:creationId xmlns:a16="http://schemas.microsoft.com/office/drawing/2014/main" id="{A91B14CA-78FF-1A4A-ADF7-BC0112E41AC9}"/>
              </a:ext>
            </a:extLst>
          </p:cNvPr>
          <p:cNvSpPr>
            <a:spLocks noGrp="1"/>
          </p:cNvSpPr>
          <p:nvPr>
            <p:ph type="body" sz="quarter" idx="64" hasCustomPrompt="1"/>
          </p:nvPr>
        </p:nvSpPr>
        <p:spPr>
          <a:xfrm>
            <a:off x="338767" y="3813402"/>
            <a:ext cx="5616575" cy="518868"/>
          </a:xfrm>
          <a:prstGeom prst="rect">
            <a:avLst/>
          </a:prstGeom>
        </p:spPr>
        <p:txBody>
          <a:bodyPr lIns="0" tIns="0" rIns="0" bIns="0" anchor="t" anchorCtr="0">
            <a:noAutofit/>
          </a:bodyPr>
          <a:lstStyle>
            <a:lvl1pPr marL="0" indent="0" algn="l">
              <a:spcBef>
                <a:spcPts val="0"/>
              </a:spcBef>
              <a:buNone/>
              <a:defRPr sz="2200" b="0" i="0">
                <a:latin typeface="Inter Light" panose="02000403000000020004" pitchFamily="2" charset="0"/>
                <a:ea typeface="Inter Light" panose="02000403000000020004" pitchFamily="2" charset="0"/>
                <a:cs typeface="Inter Light" panose="02000403000000020004" pitchFamily="2" charset="0"/>
              </a:defRPr>
            </a:lvl1pPr>
            <a:lvl2pPr marL="457200" indent="0" algn="l">
              <a:buNone/>
              <a:defRPr/>
            </a:lvl2pPr>
            <a:lvl3pPr marL="914400" indent="0" algn="l">
              <a:buNone/>
              <a:defRPr/>
            </a:lvl3pPr>
            <a:lvl4pPr marL="1371600" indent="0" algn="l">
              <a:buNone/>
              <a:defRPr/>
            </a:lvl4pPr>
            <a:lvl5pPr marL="1828800" indent="0" algn="l">
              <a:buNone/>
              <a:defRPr/>
            </a:lvl5pPr>
          </a:lstStyle>
          <a:p>
            <a:pPr lvl="0"/>
            <a:r>
              <a:rPr lang="en-US"/>
              <a:t>Click here to edit subhead text </a:t>
            </a:r>
          </a:p>
        </p:txBody>
      </p:sp>
      <p:sp>
        <p:nvSpPr>
          <p:cNvPr id="14" name="Text Placeholder 3">
            <a:extLst>
              <a:ext uri="{FF2B5EF4-FFF2-40B4-BE49-F238E27FC236}">
                <a16:creationId xmlns:a16="http://schemas.microsoft.com/office/drawing/2014/main" id="{56A69AD1-7C0B-A04E-934B-0B12C5D1F862}"/>
              </a:ext>
            </a:extLst>
          </p:cNvPr>
          <p:cNvSpPr>
            <a:spLocks noGrp="1"/>
          </p:cNvSpPr>
          <p:nvPr>
            <p:ph type="body" sz="quarter" idx="73"/>
          </p:nvPr>
        </p:nvSpPr>
        <p:spPr>
          <a:xfrm>
            <a:off x="6910213" y="4041675"/>
            <a:ext cx="6302375" cy="909810"/>
          </a:xfrm>
          <a:prstGeom prst="roundRect">
            <a:avLst>
              <a:gd name="adj" fmla="val 50000"/>
            </a:avLst>
          </a:prstGeom>
          <a:solidFill>
            <a:schemeClr val="accent3"/>
          </a:solidFill>
        </p:spPr>
        <p:txBody>
          <a:bodyPr lIns="914400" tIns="0" rIns="91440" bIns="0" anchor="ctr" anchorCtr="0">
            <a:noAutofit/>
          </a:bodyPr>
          <a:lstStyle>
            <a:lvl1pPr marL="0" indent="0">
              <a:buNone/>
              <a:defRPr sz="1800" b="0" i="0">
                <a:latin typeface="Inter Light" panose="02000403000000020004" pitchFamily="2" charset="0"/>
                <a:ea typeface="Inter Light" panose="02000403000000020004" pitchFamily="2" charset="0"/>
                <a:cs typeface="Inter Light" panose="02000403000000020004" pitchFamily="2" charset="0"/>
              </a:defRPr>
            </a:lvl1pPr>
          </a:lstStyle>
          <a:p>
            <a:pPr lvl="0"/>
            <a:r>
              <a:rPr lang="en-US"/>
              <a:t>Click to edit Master text styles</a:t>
            </a:r>
          </a:p>
        </p:txBody>
      </p:sp>
      <p:sp>
        <p:nvSpPr>
          <p:cNvPr id="13" name="Text Placeholder 3">
            <a:extLst>
              <a:ext uri="{FF2B5EF4-FFF2-40B4-BE49-F238E27FC236}">
                <a16:creationId xmlns:a16="http://schemas.microsoft.com/office/drawing/2014/main" id="{1A776A67-E65E-F74D-AB86-B3C2C62B1B0E}"/>
              </a:ext>
            </a:extLst>
          </p:cNvPr>
          <p:cNvSpPr>
            <a:spLocks noGrp="1"/>
          </p:cNvSpPr>
          <p:nvPr>
            <p:ph type="body" sz="quarter" idx="72"/>
          </p:nvPr>
        </p:nvSpPr>
        <p:spPr>
          <a:xfrm>
            <a:off x="6910213" y="2749678"/>
            <a:ext cx="6302375" cy="909810"/>
          </a:xfrm>
          <a:prstGeom prst="roundRect">
            <a:avLst>
              <a:gd name="adj" fmla="val 50000"/>
            </a:avLst>
          </a:prstGeom>
          <a:solidFill>
            <a:schemeClr val="accent6"/>
          </a:solidFill>
        </p:spPr>
        <p:txBody>
          <a:bodyPr lIns="914400" tIns="0" rIns="91440" bIns="0" anchor="ctr" anchorCtr="0">
            <a:noAutofit/>
          </a:bodyPr>
          <a:lstStyle>
            <a:lvl1pPr marL="0" indent="0">
              <a:buNone/>
              <a:defRPr sz="1800" b="0" i="0">
                <a:latin typeface="Inter Light" panose="02000403000000020004" pitchFamily="2" charset="0"/>
                <a:ea typeface="Inter Light" panose="02000403000000020004" pitchFamily="2" charset="0"/>
                <a:cs typeface="Inter Light" panose="02000403000000020004" pitchFamily="2" charset="0"/>
              </a:defRPr>
            </a:lvl1pPr>
          </a:lstStyle>
          <a:p>
            <a:pPr lvl="0"/>
            <a:r>
              <a:rPr lang="en-US"/>
              <a:t>Click to edit Master text styles</a:t>
            </a:r>
          </a:p>
        </p:txBody>
      </p:sp>
      <p:sp>
        <p:nvSpPr>
          <p:cNvPr id="4" name="Text Placeholder 3">
            <a:extLst>
              <a:ext uri="{FF2B5EF4-FFF2-40B4-BE49-F238E27FC236}">
                <a16:creationId xmlns:a16="http://schemas.microsoft.com/office/drawing/2014/main" id="{ABB9119A-7989-A244-95EB-4B160D87D5AF}"/>
              </a:ext>
            </a:extLst>
          </p:cNvPr>
          <p:cNvSpPr>
            <a:spLocks noGrp="1"/>
          </p:cNvSpPr>
          <p:nvPr>
            <p:ph type="body" sz="quarter" idx="71"/>
          </p:nvPr>
        </p:nvSpPr>
        <p:spPr>
          <a:xfrm>
            <a:off x="6910213" y="1457680"/>
            <a:ext cx="6302375" cy="909810"/>
          </a:xfrm>
          <a:prstGeom prst="roundRect">
            <a:avLst>
              <a:gd name="adj" fmla="val 50000"/>
            </a:avLst>
          </a:prstGeom>
          <a:solidFill>
            <a:schemeClr val="accent1"/>
          </a:solidFill>
        </p:spPr>
        <p:txBody>
          <a:bodyPr lIns="914400" tIns="0" rIns="91440" bIns="0" anchor="ctr" anchorCtr="0">
            <a:noAutofit/>
          </a:bodyPr>
          <a:lstStyle>
            <a:lvl1pPr marL="0" indent="0">
              <a:buNone/>
              <a:defRPr sz="1800" b="0" i="0">
                <a:latin typeface="Inter Light" panose="02000403000000020004" pitchFamily="2" charset="0"/>
                <a:ea typeface="Inter Light" panose="02000403000000020004" pitchFamily="2" charset="0"/>
                <a:cs typeface="Inter Light" panose="02000403000000020004" pitchFamily="2" charset="0"/>
              </a:defRPr>
            </a:lvl1pPr>
          </a:lstStyle>
          <a:p>
            <a:pPr lvl="0"/>
            <a:r>
              <a:rPr lang="en-US"/>
              <a:t>Click to edit Master text styles</a:t>
            </a:r>
          </a:p>
        </p:txBody>
      </p:sp>
      <p:sp>
        <p:nvSpPr>
          <p:cNvPr id="12" name="Picture Placeholder 6">
            <a:extLst>
              <a:ext uri="{FF2B5EF4-FFF2-40B4-BE49-F238E27FC236}">
                <a16:creationId xmlns:a16="http://schemas.microsoft.com/office/drawing/2014/main" id="{D91CEC83-7AE4-B14D-A914-85AD45CD1336}"/>
              </a:ext>
            </a:extLst>
          </p:cNvPr>
          <p:cNvSpPr>
            <a:spLocks noGrp="1"/>
          </p:cNvSpPr>
          <p:nvPr>
            <p:ph type="pic" sz="quarter" idx="75" hasCustomPrompt="1"/>
          </p:nvPr>
        </p:nvSpPr>
        <p:spPr>
          <a:xfrm>
            <a:off x="7157172" y="1637154"/>
            <a:ext cx="582673" cy="550862"/>
          </a:xfrm>
          <a:prstGeom prst="rect">
            <a:avLst/>
          </a:prstGeom>
        </p:spPr>
        <p:txBody>
          <a:bodyPr lIns="0" tIns="0" rIns="0" bIns="0" anchor="ctr" anchorCtr="0">
            <a:normAutofit/>
          </a:bodyPr>
          <a:lstStyle>
            <a:lvl1pPr marL="0" indent="0" algn="ctr">
              <a:buNone/>
              <a:defRPr sz="1400"/>
            </a:lvl1pPr>
          </a:lstStyle>
          <a:p>
            <a:r>
              <a:rPr lang="en-US"/>
              <a:t>Icon</a:t>
            </a:r>
          </a:p>
        </p:txBody>
      </p:sp>
      <p:sp>
        <p:nvSpPr>
          <p:cNvPr id="15" name="Picture Placeholder 6">
            <a:extLst>
              <a:ext uri="{FF2B5EF4-FFF2-40B4-BE49-F238E27FC236}">
                <a16:creationId xmlns:a16="http://schemas.microsoft.com/office/drawing/2014/main" id="{5E4AAF96-958C-994C-BC84-DA6D4C3FFF54}"/>
              </a:ext>
            </a:extLst>
          </p:cNvPr>
          <p:cNvSpPr>
            <a:spLocks noGrp="1"/>
          </p:cNvSpPr>
          <p:nvPr>
            <p:ph type="pic" sz="quarter" idx="76" hasCustomPrompt="1"/>
          </p:nvPr>
        </p:nvSpPr>
        <p:spPr>
          <a:xfrm>
            <a:off x="7157172" y="2921468"/>
            <a:ext cx="582673" cy="550862"/>
          </a:xfrm>
          <a:prstGeom prst="rect">
            <a:avLst/>
          </a:prstGeom>
        </p:spPr>
        <p:txBody>
          <a:bodyPr lIns="0" tIns="0" rIns="0" bIns="0" anchor="ctr" anchorCtr="0">
            <a:normAutofit/>
          </a:bodyPr>
          <a:lstStyle>
            <a:lvl1pPr marL="0" indent="0" algn="ctr">
              <a:buNone/>
              <a:defRPr sz="1400"/>
            </a:lvl1pPr>
          </a:lstStyle>
          <a:p>
            <a:r>
              <a:rPr lang="en-US"/>
              <a:t>Icon</a:t>
            </a:r>
          </a:p>
        </p:txBody>
      </p:sp>
      <p:sp>
        <p:nvSpPr>
          <p:cNvPr id="17" name="Picture Placeholder 6">
            <a:extLst>
              <a:ext uri="{FF2B5EF4-FFF2-40B4-BE49-F238E27FC236}">
                <a16:creationId xmlns:a16="http://schemas.microsoft.com/office/drawing/2014/main" id="{9678621E-9A0A-B84E-A813-EF720BE56E5C}"/>
              </a:ext>
            </a:extLst>
          </p:cNvPr>
          <p:cNvSpPr>
            <a:spLocks noGrp="1"/>
          </p:cNvSpPr>
          <p:nvPr>
            <p:ph type="pic" sz="quarter" idx="77" hasCustomPrompt="1"/>
          </p:nvPr>
        </p:nvSpPr>
        <p:spPr>
          <a:xfrm>
            <a:off x="7157172" y="4230492"/>
            <a:ext cx="582673" cy="550862"/>
          </a:xfrm>
          <a:prstGeom prst="rect">
            <a:avLst/>
          </a:prstGeom>
        </p:spPr>
        <p:txBody>
          <a:bodyPr lIns="0" tIns="0" rIns="0" bIns="0" anchor="ctr" anchorCtr="0">
            <a:normAutofit/>
          </a:bodyPr>
          <a:lstStyle>
            <a:lvl1pPr marL="0" indent="0" algn="ctr">
              <a:buNone/>
              <a:defRPr sz="1400"/>
            </a:lvl1pPr>
          </a:lstStyle>
          <a:p>
            <a:r>
              <a:rPr lang="en-US"/>
              <a:t>Icon</a:t>
            </a:r>
          </a:p>
        </p:txBody>
      </p:sp>
    </p:spTree>
    <p:extLst>
      <p:ext uri="{BB962C8B-B14F-4D97-AF65-F5344CB8AC3E}">
        <p14:creationId xmlns:p14="http://schemas.microsoft.com/office/powerpoint/2010/main" val="2565356457"/>
      </p:ext>
    </p:extLst>
  </p:cSld>
  <p:clrMapOvr>
    <a:masterClrMapping/>
  </p:clrMapOvr>
</p:sldLayout>
</file>

<file path=ppt/slideLayouts/slideLayout314.xml><?xml version="1.0" encoding="utf-8"?>
<p:sldLayout xmlns:a="http://schemas.openxmlformats.org/drawingml/2006/main" xmlns:r="http://schemas.openxmlformats.org/officeDocument/2006/relationships" xmlns:p="http://schemas.openxmlformats.org/presentationml/2006/main" preserve="1" userDrawn="1">
  <p:cSld name="Summary option 2">
    <p:spTree>
      <p:nvGrpSpPr>
        <p:cNvPr id="1" name=""/>
        <p:cNvGrpSpPr/>
        <p:nvPr/>
      </p:nvGrpSpPr>
      <p:grpSpPr>
        <a:xfrm>
          <a:off x="0" y="0"/>
          <a:ext cx="0" cy="0"/>
          <a:chOff x="0" y="0"/>
          <a:chExt cx="0" cy="0"/>
        </a:xfrm>
      </p:grpSpPr>
      <p:sp>
        <p:nvSpPr>
          <p:cNvPr id="14" name="Rounded Rectangle 13">
            <a:extLst>
              <a:ext uri="{FF2B5EF4-FFF2-40B4-BE49-F238E27FC236}">
                <a16:creationId xmlns:a16="http://schemas.microsoft.com/office/drawing/2014/main" id="{5FE9AEBA-4FCE-9D4A-A19C-B14A92EC29FD}"/>
              </a:ext>
            </a:extLst>
          </p:cNvPr>
          <p:cNvSpPr/>
          <p:nvPr userDrawn="1"/>
        </p:nvSpPr>
        <p:spPr>
          <a:xfrm>
            <a:off x="8216817" y="2465959"/>
            <a:ext cx="3178215" cy="2796168"/>
          </a:xfrm>
          <a:prstGeom prst="roundRect">
            <a:avLst/>
          </a:prstGeom>
          <a:solidFill>
            <a:srgbClr val="7DBB6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Rounded Rectangle 12">
            <a:extLst>
              <a:ext uri="{FF2B5EF4-FFF2-40B4-BE49-F238E27FC236}">
                <a16:creationId xmlns:a16="http://schemas.microsoft.com/office/drawing/2014/main" id="{04242E7C-A70A-E441-9083-D5C0FD3BC6CF}"/>
              </a:ext>
            </a:extLst>
          </p:cNvPr>
          <p:cNvSpPr/>
          <p:nvPr userDrawn="1"/>
        </p:nvSpPr>
        <p:spPr>
          <a:xfrm>
            <a:off x="4503453" y="2465959"/>
            <a:ext cx="3178215" cy="2796168"/>
          </a:xfrm>
          <a:prstGeom prst="roundRect">
            <a:avLst/>
          </a:prstGeom>
          <a:solidFill>
            <a:srgbClr val="3377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Rounded Rectangle 2">
            <a:extLst>
              <a:ext uri="{FF2B5EF4-FFF2-40B4-BE49-F238E27FC236}">
                <a16:creationId xmlns:a16="http://schemas.microsoft.com/office/drawing/2014/main" id="{899D2A60-C91D-3B49-8F7F-65126A4962E3}"/>
              </a:ext>
            </a:extLst>
          </p:cNvPr>
          <p:cNvSpPr/>
          <p:nvPr userDrawn="1"/>
        </p:nvSpPr>
        <p:spPr>
          <a:xfrm>
            <a:off x="790091" y="2465959"/>
            <a:ext cx="3178215" cy="2796168"/>
          </a:xfrm>
          <a:prstGeom prst="round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itle 1">
            <a:extLst>
              <a:ext uri="{FF2B5EF4-FFF2-40B4-BE49-F238E27FC236}">
                <a16:creationId xmlns:a16="http://schemas.microsoft.com/office/drawing/2014/main" id="{8B2D4AB3-C01A-8346-823A-41E98C026976}"/>
              </a:ext>
            </a:extLst>
          </p:cNvPr>
          <p:cNvSpPr>
            <a:spLocks noGrp="1"/>
          </p:cNvSpPr>
          <p:nvPr>
            <p:ph type="title" hasCustomPrompt="1"/>
          </p:nvPr>
        </p:nvSpPr>
        <p:spPr>
          <a:xfrm>
            <a:off x="318247" y="329453"/>
            <a:ext cx="10515600" cy="607595"/>
          </a:xfrm>
        </p:spPr>
        <p:txBody>
          <a:bodyPr/>
          <a:lstStyle>
            <a:lvl1pPr>
              <a:defRPr b="1" i="0">
                <a:latin typeface="Inter" panose="02000503000000020004" pitchFamily="2" charset="0"/>
                <a:ea typeface="Inter" panose="02000503000000020004" pitchFamily="2" charset="0"/>
                <a:cs typeface="Inter" panose="02000503000000020004" pitchFamily="2" charset="0"/>
              </a:defRPr>
            </a:lvl1pPr>
          </a:lstStyle>
          <a:p>
            <a:r>
              <a:rPr lang="en-US"/>
              <a:t>Click to edit slide title</a:t>
            </a:r>
          </a:p>
        </p:txBody>
      </p:sp>
      <p:sp>
        <p:nvSpPr>
          <p:cNvPr id="16" name="Text Placeholder 6">
            <a:extLst>
              <a:ext uri="{FF2B5EF4-FFF2-40B4-BE49-F238E27FC236}">
                <a16:creationId xmlns:a16="http://schemas.microsoft.com/office/drawing/2014/main" id="{40328820-0019-6C45-ABF1-660AC530D2CC}"/>
              </a:ext>
            </a:extLst>
          </p:cNvPr>
          <p:cNvSpPr>
            <a:spLocks noGrp="1"/>
          </p:cNvSpPr>
          <p:nvPr>
            <p:ph type="body" sz="quarter" idx="47" hasCustomPrompt="1"/>
          </p:nvPr>
        </p:nvSpPr>
        <p:spPr>
          <a:xfrm>
            <a:off x="334456" y="1049613"/>
            <a:ext cx="8445500" cy="518868"/>
          </a:xfrm>
          <a:prstGeom prst="rect">
            <a:avLst/>
          </a:prstGeom>
        </p:spPr>
        <p:txBody>
          <a:bodyPr lIns="0" tIns="0" rIns="0" bIns="0">
            <a:noAutofit/>
          </a:bodyPr>
          <a:lstStyle>
            <a:lvl1pPr marL="0" indent="0" algn="l">
              <a:spcBef>
                <a:spcPts val="0"/>
              </a:spcBef>
              <a:spcAft>
                <a:spcPts val="0"/>
              </a:spcAft>
              <a:buNone/>
              <a:defRPr sz="2200" b="0" i="0">
                <a:latin typeface="Inter Light" panose="02000403000000020004" pitchFamily="2" charset="0"/>
                <a:ea typeface="Inter Light" panose="02000403000000020004" pitchFamily="2" charset="0"/>
                <a:cs typeface="Inter Light" panose="02000403000000020004" pitchFamily="2" charset="0"/>
              </a:defRPr>
            </a:lvl1pPr>
            <a:lvl2pPr marL="457200" indent="0" algn="l">
              <a:buNone/>
              <a:defRPr/>
            </a:lvl2pPr>
            <a:lvl3pPr marL="914400" indent="0" algn="l">
              <a:buNone/>
              <a:defRPr/>
            </a:lvl3pPr>
            <a:lvl4pPr marL="1371600" indent="0" algn="l">
              <a:buNone/>
              <a:defRPr/>
            </a:lvl4pPr>
            <a:lvl5pPr marL="1828800" indent="0" algn="l">
              <a:buNone/>
              <a:defRPr/>
            </a:lvl5pPr>
          </a:lstStyle>
          <a:p>
            <a:pPr lvl="0"/>
            <a:r>
              <a:rPr lang="en-US"/>
              <a:t>Add subhead here if needed</a:t>
            </a:r>
          </a:p>
        </p:txBody>
      </p:sp>
      <p:sp>
        <p:nvSpPr>
          <p:cNvPr id="7" name="Text Placeholder 6">
            <a:extLst>
              <a:ext uri="{FF2B5EF4-FFF2-40B4-BE49-F238E27FC236}">
                <a16:creationId xmlns:a16="http://schemas.microsoft.com/office/drawing/2014/main" id="{473F409A-3158-DF41-86A0-DA4EB4F77146}"/>
              </a:ext>
            </a:extLst>
          </p:cNvPr>
          <p:cNvSpPr>
            <a:spLocks noGrp="1"/>
          </p:cNvSpPr>
          <p:nvPr>
            <p:ph type="body" sz="quarter" idx="63" hasCustomPrompt="1"/>
          </p:nvPr>
        </p:nvSpPr>
        <p:spPr>
          <a:xfrm>
            <a:off x="1040789" y="2841192"/>
            <a:ext cx="2645706" cy="2420937"/>
          </a:xfrm>
          <a:prstGeom prst="rect">
            <a:avLst/>
          </a:prstGeom>
        </p:spPr>
        <p:txBody>
          <a:bodyPr lIns="0" tIns="0" rIns="0" bIns="0">
            <a:noAutofit/>
          </a:bodyPr>
          <a:lstStyle>
            <a:lvl1pPr marL="0" indent="0">
              <a:lnSpc>
                <a:spcPct val="120000"/>
              </a:lnSpc>
              <a:spcBef>
                <a:spcPts val="0"/>
              </a:spcBef>
              <a:spcAft>
                <a:spcPts val="1200"/>
              </a:spcAft>
              <a:buNone/>
              <a:defRPr sz="1800" b="0" i="0">
                <a:solidFill>
                  <a:schemeClr val="tx1"/>
                </a:solidFill>
                <a:latin typeface="Inter Light" panose="02000403000000020004" pitchFamily="2" charset="0"/>
                <a:ea typeface="Inter Light" panose="02000403000000020004" pitchFamily="2" charset="0"/>
                <a:cs typeface="Inter Light" panose="02000403000000020004" pitchFamily="2" charset="0"/>
              </a:defRPr>
            </a:lvl1pPr>
            <a:lvl2pPr marL="457200" indent="0">
              <a:buNone/>
              <a:defRPr sz="1600" b="0" i="0">
                <a:solidFill>
                  <a:schemeClr val="tx1"/>
                </a:solidFill>
                <a:latin typeface="Inter" panose="02000503000000020004" pitchFamily="2" charset="0"/>
                <a:ea typeface="Inter" panose="02000503000000020004" pitchFamily="2" charset="0"/>
                <a:cs typeface="Inter" panose="02000503000000020004" pitchFamily="2" charset="0"/>
              </a:defRPr>
            </a:lvl2pPr>
            <a:lvl3pPr marL="914400" indent="0">
              <a:buNone/>
              <a:defRPr sz="1600" b="0" i="0">
                <a:solidFill>
                  <a:schemeClr val="tx1"/>
                </a:solidFill>
                <a:latin typeface="Inter" panose="02000503000000020004" pitchFamily="2" charset="0"/>
                <a:ea typeface="Inter" panose="02000503000000020004" pitchFamily="2" charset="0"/>
                <a:cs typeface="Inter" panose="02000503000000020004" pitchFamily="2" charset="0"/>
              </a:defRPr>
            </a:lvl3pPr>
            <a:lvl4pPr marL="1371600" indent="0">
              <a:buNone/>
              <a:defRPr sz="1600" b="0" i="0">
                <a:solidFill>
                  <a:schemeClr val="tx1"/>
                </a:solidFill>
                <a:latin typeface="Inter" panose="02000503000000020004" pitchFamily="2" charset="0"/>
                <a:ea typeface="Inter" panose="02000503000000020004" pitchFamily="2" charset="0"/>
                <a:cs typeface="Inter" panose="02000503000000020004" pitchFamily="2" charset="0"/>
              </a:defRPr>
            </a:lvl4pPr>
            <a:lvl5pPr marL="1828800" indent="0">
              <a:buNone/>
              <a:defRPr sz="1600" b="0" i="0">
                <a:solidFill>
                  <a:schemeClr val="tx1"/>
                </a:solidFill>
                <a:latin typeface="Inter" panose="02000503000000020004" pitchFamily="2" charset="0"/>
                <a:ea typeface="Inter" panose="02000503000000020004" pitchFamily="2" charset="0"/>
                <a:cs typeface="Inter" panose="02000503000000020004" pitchFamily="2" charset="0"/>
              </a:defRPr>
            </a:lvl5pPr>
          </a:lstStyle>
          <a:p>
            <a:pPr lvl="0"/>
            <a:r>
              <a:rPr lang="en-US"/>
              <a:t>Click to add body text here and here and more </a:t>
            </a:r>
            <a:r>
              <a:rPr lang="en-US" err="1"/>
              <a:t>loreum</a:t>
            </a:r>
            <a:r>
              <a:rPr lang="en-US"/>
              <a:t> ipsum </a:t>
            </a:r>
            <a:r>
              <a:rPr lang="en-US" err="1"/>
              <a:t>dolare</a:t>
            </a:r>
            <a:r>
              <a:rPr lang="en-US"/>
              <a:t> </a:t>
            </a:r>
            <a:r>
              <a:rPr lang="en-US" err="1"/>
              <a:t>enit</a:t>
            </a:r>
            <a:r>
              <a:rPr lang="en-US"/>
              <a:t> </a:t>
            </a:r>
            <a:r>
              <a:rPr lang="en-US" err="1"/>
              <a:t>atritturn</a:t>
            </a:r>
            <a:r>
              <a:rPr lang="en-US"/>
              <a:t> </a:t>
            </a:r>
            <a:r>
              <a:rPr lang="en-US" err="1"/>
              <a:t>bequait</a:t>
            </a:r>
            <a:r>
              <a:rPr lang="en-US"/>
              <a:t> </a:t>
            </a:r>
            <a:r>
              <a:rPr lang="en-US" err="1"/>
              <a:t>needt</a:t>
            </a:r>
            <a:r>
              <a:rPr lang="en-US"/>
              <a:t> </a:t>
            </a:r>
            <a:r>
              <a:rPr lang="en-US" err="1"/>
              <a:t>tugough</a:t>
            </a:r>
            <a:r>
              <a:rPr lang="en-US"/>
              <a:t> </a:t>
            </a:r>
            <a:r>
              <a:rPr lang="en-US" err="1"/>
              <a:t>practe</a:t>
            </a:r>
            <a:r>
              <a:rPr lang="en-US"/>
              <a:t> </a:t>
            </a:r>
            <a:r>
              <a:rPr lang="en-US" err="1"/>
              <a:t>diejck</a:t>
            </a:r>
            <a:endParaRPr lang="en-US"/>
          </a:p>
        </p:txBody>
      </p:sp>
      <p:sp>
        <p:nvSpPr>
          <p:cNvPr id="19" name="Text Placeholder 6">
            <a:extLst>
              <a:ext uri="{FF2B5EF4-FFF2-40B4-BE49-F238E27FC236}">
                <a16:creationId xmlns:a16="http://schemas.microsoft.com/office/drawing/2014/main" id="{FC20F702-6173-844D-B121-7AA434F6150B}"/>
              </a:ext>
            </a:extLst>
          </p:cNvPr>
          <p:cNvSpPr>
            <a:spLocks noGrp="1"/>
          </p:cNvSpPr>
          <p:nvPr>
            <p:ph type="body" sz="quarter" idx="64" hasCustomPrompt="1"/>
          </p:nvPr>
        </p:nvSpPr>
        <p:spPr>
          <a:xfrm>
            <a:off x="4762054" y="2841191"/>
            <a:ext cx="2645706" cy="2420937"/>
          </a:xfrm>
          <a:prstGeom prst="rect">
            <a:avLst/>
          </a:prstGeom>
        </p:spPr>
        <p:txBody>
          <a:bodyPr lIns="0" tIns="0" rIns="0" bIns="0">
            <a:noAutofit/>
          </a:bodyPr>
          <a:lstStyle>
            <a:lvl1pPr marL="0" indent="0">
              <a:lnSpc>
                <a:spcPct val="120000"/>
              </a:lnSpc>
              <a:spcBef>
                <a:spcPts val="0"/>
              </a:spcBef>
              <a:spcAft>
                <a:spcPts val="1200"/>
              </a:spcAft>
              <a:buNone/>
              <a:defRPr sz="1800" b="0" i="0">
                <a:solidFill>
                  <a:schemeClr val="bg1"/>
                </a:solidFill>
                <a:latin typeface="Inter Light" panose="02000403000000020004" pitchFamily="2" charset="0"/>
                <a:ea typeface="Inter Light" panose="02000403000000020004" pitchFamily="2" charset="0"/>
                <a:cs typeface="Inter Light" panose="02000403000000020004" pitchFamily="2" charset="0"/>
              </a:defRPr>
            </a:lvl1pPr>
            <a:lvl2pPr marL="457200" indent="0">
              <a:buNone/>
              <a:defRPr sz="1600" b="0" i="0">
                <a:solidFill>
                  <a:schemeClr val="tx1"/>
                </a:solidFill>
                <a:latin typeface="Inter" panose="02000503000000020004" pitchFamily="2" charset="0"/>
                <a:ea typeface="Inter" panose="02000503000000020004" pitchFamily="2" charset="0"/>
                <a:cs typeface="Inter" panose="02000503000000020004" pitchFamily="2" charset="0"/>
              </a:defRPr>
            </a:lvl2pPr>
            <a:lvl3pPr marL="914400" indent="0">
              <a:buNone/>
              <a:defRPr sz="1600" b="0" i="0">
                <a:solidFill>
                  <a:schemeClr val="tx1"/>
                </a:solidFill>
                <a:latin typeface="Inter" panose="02000503000000020004" pitchFamily="2" charset="0"/>
                <a:ea typeface="Inter" panose="02000503000000020004" pitchFamily="2" charset="0"/>
                <a:cs typeface="Inter" panose="02000503000000020004" pitchFamily="2" charset="0"/>
              </a:defRPr>
            </a:lvl3pPr>
            <a:lvl4pPr marL="1371600" indent="0">
              <a:buNone/>
              <a:defRPr sz="1600" b="0" i="0">
                <a:solidFill>
                  <a:schemeClr val="tx1"/>
                </a:solidFill>
                <a:latin typeface="Inter" panose="02000503000000020004" pitchFamily="2" charset="0"/>
                <a:ea typeface="Inter" panose="02000503000000020004" pitchFamily="2" charset="0"/>
                <a:cs typeface="Inter" panose="02000503000000020004" pitchFamily="2" charset="0"/>
              </a:defRPr>
            </a:lvl4pPr>
            <a:lvl5pPr marL="1828800" indent="0">
              <a:buNone/>
              <a:defRPr sz="1600" b="0" i="0">
                <a:solidFill>
                  <a:schemeClr val="tx1"/>
                </a:solidFill>
                <a:latin typeface="Inter" panose="02000503000000020004" pitchFamily="2" charset="0"/>
                <a:ea typeface="Inter" panose="02000503000000020004" pitchFamily="2" charset="0"/>
                <a:cs typeface="Inter" panose="02000503000000020004" pitchFamily="2" charset="0"/>
              </a:defRPr>
            </a:lvl5pPr>
          </a:lstStyle>
          <a:p>
            <a:pPr lvl="0"/>
            <a:r>
              <a:rPr lang="en-US"/>
              <a:t>Click to add body text here and here and more </a:t>
            </a:r>
            <a:r>
              <a:rPr lang="en-US" err="1"/>
              <a:t>loreum</a:t>
            </a:r>
            <a:r>
              <a:rPr lang="en-US"/>
              <a:t> ipsum </a:t>
            </a:r>
            <a:r>
              <a:rPr lang="en-US" err="1"/>
              <a:t>dolare</a:t>
            </a:r>
            <a:r>
              <a:rPr lang="en-US"/>
              <a:t> </a:t>
            </a:r>
            <a:r>
              <a:rPr lang="en-US" err="1"/>
              <a:t>enit</a:t>
            </a:r>
            <a:r>
              <a:rPr lang="en-US"/>
              <a:t> </a:t>
            </a:r>
            <a:r>
              <a:rPr lang="en-US" err="1"/>
              <a:t>atritturn</a:t>
            </a:r>
            <a:r>
              <a:rPr lang="en-US"/>
              <a:t> </a:t>
            </a:r>
            <a:r>
              <a:rPr lang="en-US" err="1"/>
              <a:t>bequait</a:t>
            </a:r>
            <a:r>
              <a:rPr lang="en-US"/>
              <a:t> </a:t>
            </a:r>
            <a:r>
              <a:rPr lang="en-US" err="1"/>
              <a:t>needt</a:t>
            </a:r>
            <a:r>
              <a:rPr lang="en-US"/>
              <a:t> </a:t>
            </a:r>
            <a:r>
              <a:rPr lang="en-US" err="1"/>
              <a:t>tugough</a:t>
            </a:r>
            <a:r>
              <a:rPr lang="en-US"/>
              <a:t> </a:t>
            </a:r>
            <a:r>
              <a:rPr lang="en-US" err="1"/>
              <a:t>practe</a:t>
            </a:r>
            <a:r>
              <a:rPr lang="en-US"/>
              <a:t> </a:t>
            </a:r>
            <a:r>
              <a:rPr lang="en-US" err="1"/>
              <a:t>diejck</a:t>
            </a:r>
            <a:endParaRPr lang="en-US"/>
          </a:p>
        </p:txBody>
      </p:sp>
      <p:sp>
        <p:nvSpPr>
          <p:cNvPr id="21" name="Text Placeholder 6">
            <a:extLst>
              <a:ext uri="{FF2B5EF4-FFF2-40B4-BE49-F238E27FC236}">
                <a16:creationId xmlns:a16="http://schemas.microsoft.com/office/drawing/2014/main" id="{1403F781-42B6-5143-AFA2-40924BDD184A}"/>
              </a:ext>
            </a:extLst>
          </p:cNvPr>
          <p:cNvSpPr>
            <a:spLocks noGrp="1"/>
          </p:cNvSpPr>
          <p:nvPr>
            <p:ph type="body" sz="quarter" idx="65" hasCustomPrompt="1"/>
          </p:nvPr>
        </p:nvSpPr>
        <p:spPr>
          <a:xfrm>
            <a:off x="8467766" y="2841190"/>
            <a:ext cx="2645706" cy="2420937"/>
          </a:xfrm>
          <a:prstGeom prst="rect">
            <a:avLst/>
          </a:prstGeom>
        </p:spPr>
        <p:txBody>
          <a:bodyPr lIns="0" tIns="0" rIns="0" bIns="0">
            <a:noAutofit/>
          </a:bodyPr>
          <a:lstStyle>
            <a:lvl1pPr marL="0" indent="0">
              <a:lnSpc>
                <a:spcPct val="120000"/>
              </a:lnSpc>
              <a:spcBef>
                <a:spcPts val="0"/>
              </a:spcBef>
              <a:spcAft>
                <a:spcPts val="1200"/>
              </a:spcAft>
              <a:buNone/>
              <a:defRPr sz="1800" b="0" i="0">
                <a:solidFill>
                  <a:schemeClr val="tx1"/>
                </a:solidFill>
                <a:latin typeface="Inter Light" panose="02000403000000020004" pitchFamily="2" charset="0"/>
                <a:ea typeface="Inter Light" panose="02000403000000020004" pitchFamily="2" charset="0"/>
                <a:cs typeface="Inter Light" panose="02000403000000020004" pitchFamily="2" charset="0"/>
              </a:defRPr>
            </a:lvl1pPr>
            <a:lvl2pPr marL="457200" indent="0">
              <a:buNone/>
              <a:defRPr sz="1600" b="0" i="0">
                <a:solidFill>
                  <a:schemeClr val="tx1"/>
                </a:solidFill>
                <a:latin typeface="Inter" panose="02000503000000020004" pitchFamily="2" charset="0"/>
                <a:ea typeface="Inter" panose="02000503000000020004" pitchFamily="2" charset="0"/>
                <a:cs typeface="Inter" panose="02000503000000020004" pitchFamily="2" charset="0"/>
              </a:defRPr>
            </a:lvl2pPr>
            <a:lvl3pPr marL="914400" indent="0">
              <a:buNone/>
              <a:defRPr sz="1600" b="0" i="0">
                <a:solidFill>
                  <a:schemeClr val="tx1"/>
                </a:solidFill>
                <a:latin typeface="Inter" panose="02000503000000020004" pitchFamily="2" charset="0"/>
                <a:ea typeface="Inter" panose="02000503000000020004" pitchFamily="2" charset="0"/>
                <a:cs typeface="Inter" panose="02000503000000020004" pitchFamily="2" charset="0"/>
              </a:defRPr>
            </a:lvl3pPr>
            <a:lvl4pPr marL="1371600" indent="0">
              <a:buNone/>
              <a:defRPr sz="1600" b="0" i="0">
                <a:solidFill>
                  <a:schemeClr val="tx1"/>
                </a:solidFill>
                <a:latin typeface="Inter" panose="02000503000000020004" pitchFamily="2" charset="0"/>
                <a:ea typeface="Inter" panose="02000503000000020004" pitchFamily="2" charset="0"/>
                <a:cs typeface="Inter" panose="02000503000000020004" pitchFamily="2" charset="0"/>
              </a:defRPr>
            </a:lvl4pPr>
            <a:lvl5pPr marL="1828800" indent="0">
              <a:buNone/>
              <a:defRPr sz="1600" b="0" i="0">
                <a:solidFill>
                  <a:schemeClr val="tx1"/>
                </a:solidFill>
                <a:latin typeface="Inter" panose="02000503000000020004" pitchFamily="2" charset="0"/>
                <a:ea typeface="Inter" panose="02000503000000020004" pitchFamily="2" charset="0"/>
                <a:cs typeface="Inter" panose="02000503000000020004" pitchFamily="2" charset="0"/>
              </a:defRPr>
            </a:lvl5pPr>
          </a:lstStyle>
          <a:p>
            <a:pPr lvl="0"/>
            <a:r>
              <a:rPr lang="en-US"/>
              <a:t>Click to add body text here and here and more </a:t>
            </a:r>
            <a:r>
              <a:rPr lang="en-US" err="1"/>
              <a:t>loreum</a:t>
            </a:r>
            <a:r>
              <a:rPr lang="en-US"/>
              <a:t> ipsum </a:t>
            </a:r>
            <a:r>
              <a:rPr lang="en-US" err="1"/>
              <a:t>dolare</a:t>
            </a:r>
            <a:r>
              <a:rPr lang="en-US"/>
              <a:t> </a:t>
            </a:r>
            <a:r>
              <a:rPr lang="en-US" err="1"/>
              <a:t>enit</a:t>
            </a:r>
            <a:r>
              <a:rPr lang="en-US"/>
              <a:t> </a:t>
            </a:r>
            <a:r>
              <a:rPr lang="en-US" err="1"/>
              <a:t>atritturn</a:t>
            </a:r>
            <a:r>
              <a:rPr lang="en-US"/>
              <a:t> </a:t>
            </a:r>
            <a:r>
              <a:rPr lang="en-US" err="1"/>
              <a:t>bequait</a:t>
            </a:r>
            <a:r>
              <a:rPr lang="en-US"/>
              <a:t> </a:t>
            </a:r>
            <a:r>
              <a:rPr lang="en-US" err="1"/>
              <a:t>needt</a:t>
            </a:r>
            <a:r>
              <a:rPr lang="en-US"/>
              <a:t> </a:t>
            </a:r>
            <a:r>
              <a:rPr lang="en-US" err="1"/>
              <a:t>tugough</a:t>
            </a:r>
            <a:r>
              <a:rPr lang="en-US"/>
              <a:t> </a:t>
            </a:r>
            <a:r>
              <a:rPr lang="en-US" err="1"/>
              <a:t>practe</a:t>
            </a:r>
            <a:r>
              <a:rPr lang="en-US"/>
              <a:t> </a:t>
            </a:r>
            <a:r>
              <a:rPr lang="en-US" err="1"/>
              <a:t>diejck</a:t>
            </a:r>
            <a:endParaRPr lang="en-US"/>
          </a:p>
        </p:txBody>
      </p:sp>
    </p:spTree>
    <p:extLst>
      <p:ext uri="{BB962C8B-B14F-4D97-AF65-F5344CB8AC3E}">
        <p14:creationId xmlns:p14="http://schemas.microsoft.com/office/powerpoint/2010/main" val="1377444554"/>
      </p:ext>
    </p:extLst>
  </p:cSld>
  <p:clrMapOvr>
    <a:masterClrMapping/>
  </p:clrMapOvr>
</p:sldLayout>
</file>

<file path=ppt/slideLayouts/slideLayout315.xml><?xml version="1.0" encoding="utf-8"?>
<p:sldLayout xmlns:a="http://schemas.openxmlformats.org/drawingml/2006/main" xmlns:r="http://schemas.openxmlformats.org/officeDocument/2006/relationships" xmlns:p="http://schemas.openxmlformats.org/presentationml/2006/main" preserve="1" userDrawn="1">
  <p:cSld name="Half and half text both sides">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7C76BE97-42AB-5B49-86F1-AC5F90014000}"/>
              </a:ext>
            </a:extLst>
          </p:cNvPr>
          <p:cNvSpPr/>
          <p:nvPr userDrawn="1"/>
        </p:nvSpPr>
        <p:spPr>
          <a:xfrm>
            <a:off x="6096000" y="0"/>
            <a:ext cx="6096000"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499CB587-192C-F644-BE7F-D3C367199EAF}"/>
              </a:ext>
            </a:extLst>
          </p:cNvPr>
          <p:cNvSpPr>
            <a:spLocks noGrp="1"/>
          </p:cNvSpPr>
          <p:nvPr>
            <p:ph type="title"/>
          </p:nvPr>
        </p:nvSpPr>
        <p:spPr>
          <a:xfrm>
            <a:off x="336102" y="342900"/>
            <a:ext cx="4761678" cy="1417320"/>
          </a:xfrm>
        </p:spPr>
        <p:txBody>
          <a:bodyPr/>
          <a:lstStyle/>
          <a:p>
            <a:r>
              <a:rPr lang="en-US"/>
              <a:t>Click to edit Master title style</a:t>
            </a:r>
          </a:p>
        </p:txBody>
      </p:sp>
      <p:sp>
        <p:nvSpPr>
          <p:cNvPr id="6" name="Text Placeholder 6">
            <a:extLst>
              <a:ext uri="{FF2B5EF4-FFF2-40B4-BE49-F238E27FC236}">
                <a16:creationId xmlns:a16="http://schemas.microsoft.com/office/drawing/2014/main" id="{7F1C3EA4-8FBF-9F44-BA32-99036EE5D757}"/>
              </a:ext>
            </a:extLst>
          </p:cNvPr>
          <p:cNvSpPr>
            <a:spLocks noGrp="1"/>
          </p:cNvSpPr>
          <p:nvPr>
            <p:ph type="body" sz="quarter" idx="13" hasCustomPrompt="1"/>
          </p:nvPr>
        </p:nvSpPr>
        <p:spPr>
          <a:xfrm>
            <a:off x="334456" y="1816306"/>
            <a:ext cx="5115141" cy="1041193"/>
          </a:xfrm>
          <a:prstGeom prst="rect">
            <a:avLst/>
          </a:prstGeom>
        </p:spPr>
        <p:txBody>
          <a:bodyPr lIns="0" tIns="0" rIns="0" bIns="0">
            <a:noAutofit/>
          </a:bodyPr>
          <a:lstStyle>
            <a:lvl1pPr marL="0" indent="0" algn="l">
              <a:spcBef>
                <a:spcPts val="0"/>
              </a:spcBef>
              <a:spcAft>
                <a:spcPts val="0"/>
              </a:spcAft>
              <a:buNone/>
              <a:defRPr sz="2200" b="0" i="0">
                <a:latin typeface="Inter Light" panose="02000403000000020004" pitchFamily="2" charset="0"/>
                <a:ea typeface="Inter Light" panose="02000403000000020004" pitchFamily="2" charset="0"/>
                <a:cs typeface="Inter Light" panose="02000403000000020004" pitchFamily="2" charset="0"/>
              </a:defRPr>
            </a:lvl1pPr>
            <a:lvl2pPr marL="457200" indent="0" algn="l">
              <a:buNone/>
              <a:defRPr/>
            </a:lvl2pPr>
            <a:lvl3pPr marL="914400" indent="0" algn="l">
              <a:buNone/>
              <a:defRPr/>
            </a:lvl3pPr>
            <a:lvl4pPr marL="1371600" indent="0" algn="l">
              <a:buNone/>
              <a:defRPr/>
            </a:lvl4pPr>
            <a:lvl5pPr marL="1828800" indent="0" algn="l">
              <a:buNone/>
              <a:defRPr/>
            </a:lvl5pPr>
          </a:lstStyle>
          <a:p>
            <a:pPr lvl="0"/>
            <a:r>
              <a:rPr lang="en-US"/>
              <a:t>Add subhead here if needed</a:t>
            </a:r>
          </a:p>
        </p:txBody>
      </p:sp>
      <p:sp>
        <p:nvSpPr>
          <p:cNvPr id="7" name="Text Placeholder 3">
            <a:extLst>
              <a:ext uri="{FF2B5EF4-FFF2-40B4-BE49-F238E27FC236}">
                <a16:creationId xmlns:a16="http://schemas.microsoft.com/office/drawing/2014/main" id="{72AFF612-23D2-BC41-9962-5BC201A56F7C}"/>
              </a:ext>
            </a:extLst>
          </p:cNvPr>
          <p:cNvSpPr>
            <a:spLocks noGrp="1"/>
          </p:cNvSpPr>
          <p:nvPr>
            <p:ph type="body" sz="quarter" idx="10"/>
          </p:nvPr>
        </p:nvSpPr>
        <p:spPr>
          <a:xfrm>
            <a:off x="336884" y="3384422"/>
            <a:ext cx="4973835" cy="2503031"/>
          </a:xfrm>
          <a:prstGeom prst="rect">
            <a:avLst/>
          </a:prstGeom>
        </p:spPr>
        <p:txBody>
          <a:bodyPr lIns="0" tIns="0" rIns="0" bIns="0"/>
          <a:lstStyle>
            <a:lvl1pPr>
              <a:spcBef>
                <a:spcPts val="1200"/>
              </a:spcBef>
              <a:defRPr/>
            </a:lvl1pPr>
            <a:lvl2pPr marL="475488" indent="-228600">
              <a:spcBef>
                <a:spcPts val="600"/>
              </a:spcBef>
              <a:spcAft>
                <a:spcPts val="0"/>
              </a:spcAft>
              <a:buFont typeface="System Font Regular"/>
              <a:buChar char="⎼"/>
              <a:defRPr sz="1600"/>
            </a:lvl2pPr>
          </a:lstStyle>
          <a:p>
            <a:pPr lvl="0"/>
            <a:r>
              <a:rPr lang="en-US"/>
              <a:t>Click to edit Master text styles</a:t>
            </a:r>
          </a:p>
          <a:p>
            <a:pPr lvl="1"/>
            <a:r>
              <a:rPr lang="en-US"/>
              <a:t>Second level</a:t>
            </a:r>
          </a:p>
        </p:txBody>
      </p:sp>
      <p:sp>
        <p:nvSpPr>
          <p:cNvPr id="8" name="Text Placeholder 3">
            <a:extLst>
              <a:ext uri="{FF2B5EF4-FFF2-40B4-BE49-F238E27FC236}">
                <a16:creationId xmlns:a16="http://schemas.microsoft.com/office/drawing/2014/main" id="{F6BF00C1-464A-C84D-9B7F-AB445EBA2A81}"/>
              </a:ext>
            </a:extLst>
          </p:cNvPr>
          <p:cNvSpPr>
            <a:spLocks noGrp="1"/>
          </p:cNvSpPr>
          <p:nvPr>
            <p:ph type="body" sz="quarter" idx="14"/>
          </p:nvPr>
        </p:nvSpPr>
        <p:spPr>
          <a:xfrm>
            <a:off x="6688777" y="2336902"/>
            <a:ext cx="4973835" cy="2503031"/>
          </a:xfrm>
          <a:prstGeom prst="rect">
            <a:avLst/>
          </a:prstGeom>
        </p:spPr>
        <p:txBody>
          <a:bodyPr lIns="0" tIns="0" rIns="0" bIns="0" anchor="ctr" anchorCtr="0"/>
          <a:lstStyle>
            <a:lvl1pPr>
              <a:spcBef>
                <a:spcPts val="1200"/>
              </a:spcBef>
              <a:defRPr/>
            </a:lvl1pPr>
            <a:lvl2pPr marL="475488" indent="-228600">
              <a:spcBef>
                <a:spcPts val="600"/>
              </a:spcBef>
              <a:spcAft>
                <a:spcPts val="0"/>
              </a:spcAft>
              <a:buFont typeface="System Font Regular"/>
              <a:buChar char="⎼"/>
              <a:defRPr sz="1600"/>
            </a:lvl2pPr>
          </a:lstStyle>
          <a:p>
            <a:pPr lvl="0"/>
            <a:r>
              <a:rPr lang="en-US"/>
              <a:t>Click to edit Master text styles</a:t>
            </a:r>
          </a:p>
          <a:p>
            <a:pPr lvl="1"/>
            <a:r>
              <a:rPr lang="en-US"/>
              <a:t>Second level</a:t>
            </a:r>
          </a:p>
        </p:txBody>
      </p:sp>
    </p:spTree>
    <p:extLst>
      <p:ext uri="{BB962C8B-B14F-4D97-AF65-F5344CB8AC3E}">
        <p14:creationId xmlns:p14="http://schemas.microsoft.com/office/powerpoint/2010/main" val="3589774301"/>
      </p:ext>
    </p:extLst>
  </p:cSld>
  <p:clrMapOvr>
    <a:masterClrMapping/>
  </p:clrMapOvr>
</p:sldLayout>
</file>

<file path=ppt/slideLayouts/slideLayout316.xml><?xml version="1.0" encoding="utf-8"?>
<p:sldLayout xmlns:a="http://schemas.openxmlformats.org/drawingml/2006/main" xmlns:r="http://schemas.openxmlformats.org/officeDocument/2006/relationships" xmlns:p="http://schemas.openxmlformats.org/presentationml/2006/main" preserve="1" userDrawn="1">
  <p:cSld name="Sidebar with text">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4382129F-09C9-4E4B-8D4A-6668D2BF461B}"/>
              </a:ext>
            </a:extLst>
          </p:cNvPr>
          <p:cNvSpPr/>
          <p:nvPr userDrawn="1"/>
        </p:nvSpPr>
        <p:spPr>
          <a:xfrm>
            <a:off x="-1" y="0"/>
            <a:ext cx="3957145"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867" b="0" i="0" u="none" strike="noStrike" kern="0" cap="none" spc="0" normalizeH="0" baseline="0" noProof="0">
              <a:ln>
                <a:noFill/>
              </a:ln>
              <a:solidFill>
                <a:srgbClr val="FFFFFF"/>
              </a:solidFill>
              <a:effectLst/>
              <a:uLnTx/>
              <a:uFillTx/>
              <a:latin typeface="Calibri" panose="020F0502020204030204"/>
              <a:ea typeface="+mn-ea"/>
              <a:cs typeface="+mn-cs"/>
              <a:sym typeface="Arial"/>
            </a:endParaRPr>
          </a:p>
        </p:txBody>
      </p:sp>
      <p:pic>
        <p:nvPicPr>
          <p:cNvPr id="4" name="Graphic 3">
            <a:extLst>
              <a:ext uri="{FF2B5EF4-FFF2-40B4-BE49-F238E27FC236}">
                <a16:creationId xmlns:a16="http://schemas.microsoft.com/office/drawing/2014/main" id="{1A4F80F6-D8A5-6B4D-963A-1D3EE38C7CC5}"/>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236050" y="6263247"/>
            <a:ext cx="1444258" cy="433278"/>
          </a:xfrm>
          <a:prstGeom prst="rect">
            <a:avLst/>
          </a:prstGeom>
        </p:spPr>
      </p:pic>
      <p:sp>
        <p:nvSpPr>
          <p:cNvPr id="5" name="Freeform 4">
            <a:extLst>
              <a:ext uri="{FF2B5EF4-FFF2-40B4-BE49-F238E27FC236}">
                <a16:creationId xmlns:a16="http://schemas.microsoft.com/office/drawing/2014/main" id="{7170FA52-8D12-504C-B840-C823F165D79B}"/>
              </a:ext>
            </a:extLst>
          </p:cNvPr>
          <p:cNvSpPr/>
          <p:nvPr userDrawn="1"/>
        </p:nvSpPr>
        <p:spPr>
          <a:xfrm rot="1449535">
            <a:off x="3085524" y="5867006"/>
            <a:ext cx="1205800" cy="1385991"/>
          </a:xfrm>
          <a:custGeom>
            <a:avLst/>
            <a:gdLst>
              <a:gd name="connsiteX0" fmla="*/ 368224 w 1205800"/>
              <a:gd name="connsiteY0" fmla="*/ 47379 h 1385991"/>
              <a:gd name="connsiteX1" fmla="*/ 602900 w 1205800"/>
              <a:gd name="connsiteY1" fmla="*/ 0 h 1385991"/>
              <a:gd name="connsiteX2" fmla="*/ 1205800 w 1205800"/>
              <a:gd name="connsiteY2" fmla="*/ 602900 h 1385991"/>
              <a:gd name="connsiteX3" fmla="*/ 1205800 w 1205800"/>
              <a:gd name="connsiteY3" fmla="*/ 845122 h 1385991"/>
              <a:gd name="connsiteX4" fmla="*/ 0 w 1205800"/>
              <a:gd name="connsiteY4" fmla="*/ 1385991 h 1385991"/>
              <a:gd name="connsiteX5" fmla="*/ 0 w 1205800"/>
              <a:gd name="connsiteY5" fmla="*/ 602900 h 1385991"/>
              <a:gd name="connsiteX6" fmla="*/ 368224 w 1205800"/>
              <a:gd name="connsiteY6" fmla="*/ 47379 h 1385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05800" h="1385991">
                <a:moveTo>
                  <a:pt x="368224" y="47379"/>
                </a:moveTo>
                <a:cubicBezTo>
                  <a:pt x="440354" y="16870"/>
                  <a:pt x="519657" y="0"/>
                  <a:pt x="602900" y="0"/>
                </a:cubicBezTo>
                <a:cubicBezTo>
                  <a:pt x="935872" y="0"/>
                  <a:pt x="1205800" y="269928"/>
                  <a:pt x="1205800" y="602900"/>
                </a:cubicBezTo>
                <a:lnTo>
                  <a:pt x="1205800" y="845122"/>
                </a:lnTo>
                <a:lnTo>
                  <a:pt x="0" y="1385991"/>
                </a:lnTo>
                <a:lnTo>
                  <a:pt x="0" y="602900"/>
                </a:lnTo>
                <a:cubicBezTo>
                  <a:pt x="0" y="353171"/>
                  <a:pt x="151835" y="138904"/>
                  <a:pt x="368224" y="47379"/>
                </a:cubicBez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2489" b="0" i="0" u="none" strike="noStrike" kern="0" cap="none" spc="0" normalizeH="0" baseline="0" noProof="0">
              <a:ln>
                <a:noFill/>
              </a:ln>
              <a:solidFill>
                <a:srgbClr val="FFFFFF"/>
              </a:solidFill>
              <a:effectLst/>
              <a:uLnTx/>
              <a:uFillTx/>
              <a:latin typeface="Arial"/>
              <a:ea typeface="+mn-ea"/>
              <a:cs typeface="+mn-cs"/>
              <a:sym typeface="Arial"/>
            </a:endParaRPr>
          </a:p>
        </p:txBody>
      </p:sp>
      <p:sp>
        <p:nvSpPr>
          <p:cNvPr id="6" name="Freeform 5">
            <a:extLst>
              <a:ext uri="{FF2B5EF4-FFF2-40B4-BE49-F238E27FC236}">
                <a16:creationId xmlns:a16="http://schemas.microsoft.com/office/drawing/2014/main" id="{074C1249-70E1-D744-AADD-DB28D5956C64}"/>
              </a:ext>
            </a:extLst>
          </p:cNvPr>
          <p:cNvSpPr/>
          <p:nvPr userDrawn="1"/>
        </p:nvSpPr>
        <p:spPr>
          <a:xfrm rot="1446087">
            <a:off x="2662668" y="6325803"/>
            <a:ext cx="722376" cy="802207"/>
          </a:xfrm>
          <a:custGeom>
            <a:avLst/>
            <a:gdLst>
              <a:gd name="connsiteX0" fmla="*/ 220597 w 722376"/>
              <a:gd name="connsiteY0" fmla="*/ 28384 h 802207"/>
              <a:gd name="connsiteX1" fmla="*/ 361188 w 722376"/>
              <a:gd name="connsiteY1" fmla="*/ 0 h 802207"/>
              <a:gd name="connsiteX2" fmla="*/ 722376 w 722376"/>
              <a:gd name="connsiteY2" fmla="*/ 361188 h 802207"/>
              <a:gd name="connsiteX3" fmla="*/ 722376 w 722376"/>
              <a:gd name="connsiteY3" fmla="*/ 479051 h 802207"/>
              <a:gd name="connsiteX4" fmla="*/ 0 w 722376"/>
              <a:gd name="connsiteY4" fmla="*/ 802207 h 802207"/>
              <a:gd name="connsiteX5" fmla="*/ 0 w 722376"/>
              <a:gd name="connsiteY5" fmla="*/ 361188 h 802207"/>
              <a:gd name="connsiteX6" fmla="*/ 220597 w 722376"/>
              <a:gd name="connsiteY6" fmla="*/ 28384 h 8022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2376" h="802207">
                <a:moveTo>
                  <a:pt x="220597" y="28384"/>
                </a:moveTo>
                <a:cubicBezTo>
                  <a:pt x="263809" y="10107"/>
                  <a:pt x="311318" y="0"/>
                  <a:pt x="361188" y="0"/>
                </a:cubicBezTo>
                <a:cubicBezTo>
                  <a:pt x="560667" y="0"/>
                  <a:pt x="722376" y="161709"/>
                  <a:pt x="722376" y="361188"/>
                </a:cubicBezTo>
                <a:lnTo>
                  <a:pt x="722376" y="479051"/>
                </a:lnTo>
                <a:lnTo>
                  <a:pt x="0" y="802207"/>
                </a:lnTo>
                <a:lnTo>
                  <a:pt x="0" y="361188"/>
                </a:lnTo>
                <a:cubicBezTo>
                  <a:pt x="0" y="211579"/>
                  <a:pt x="90961" y="83215"/>
                  <a:pt x="220597" y="28384"/>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2489" b="0" i="0" u="none" strike="noStrike" kern="0" cap="none" spc="0" normalizeH="0" baseline="0" noProof="0">
              <a:ln>
                <a:noFill/>
              </a:ln>
              <a:solidFill>
                <a:srgbClr val="FFFFFF"/>
              </a:solidFill>
              <a:effectLst/>
              <a:uLnTx/>
              <a:uFillTx/>
              <a:latin typeface="Arial"/>
              <a:ea typeface="+mn-ea"/>
              <a:cs typeface="+mn-cs"/>
              <a:sym typeface="Arial"/>
            </a:endParaRPr>
          </a:p>
        </p:txBody>
      </p:sp>
      <p:sp>
        <p:nvSpPr>
          <p:cNvPr id="2" name="Title 1">
            <a:extLst>
              <a:ext uri="{FF2B5EF4-FFF2-40B4-BE49-F238E27FC236}">
                <a16:creationId xmlns:a16="http://schemas.microsoft.com/office/drawing/2014/main" id="{3FA5C56F-6D87-C44D-B1A9-65D4C117A83B}"/>
              </a:ext>
            </a:extLst>
          </p:cNvPr>
          <p:cNvSpPr>
            <a:spLocks noGrp="1"/>
          </p:cNvSpPr>
          <p:nvPr>
            <p:ph type="title"/>
          </p:nvPr>
        </p:nvSpPr>
        <p:spPr>
          <a:xfrm>
            <a:off x="304800" y="1637938"/>
            <a:ext cx="3652344" cy="3312434"/>
          </a:xfrm>
        </p:spPr>
        <p:txBody>
          <a:bodyPr anchor="ctr" anchorCtr="0"/>
          <a:lstStyle/>
          <a:p>
            <a:r>
              <a:rPr lang="en-US"/>
              <a:t>Click to edit Master title style</a:t>
            </a:r>
          </a:p>
        </p:txBody>
      </p:sp>
    </p:spTree>
    <p:extLst>
      <p:ext uri="{BB962C8B-B14F-4D97-AF65-F5344CB8AC3E}">
        <p14:creationId xmlns:p14="http://schemas.microsoft.com/office/powerpoint/2010/main" val="666601998"/>
      </p:ext>
    </p:extLst>
  </p:cSld>
  <p:clrMapOvr>
    <a:masterClrMapping/>
  </p:clrMapOvr>
</p:sldLayout>
</file>

<file path=ppt/slideLayouts/slideLayout317.xml><?xml version="1.0" encoding="utf-8"?>
<p:sldLayout xmlns:a="http://schemas.openxmlformats.org/drawingml/2006/main" xmlns:r="http://schemas.openxmlformats.org/officeDocument/2006/relationships" xmlns:p="http://schemas.openxmlformats.org/presentationml/2006/main" preserve="1" userDrawn="1">
  <p:cSld name="2_Sidebar with text">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4382129F-09C9-4E4B-8D4A-6668D2BF461B}"/>
              </a:ext>
            </a:extLst>
          </p:cNvPr>
          <p:cNvSpPr/>
          <p:nvPr userDrawn="1"/>
        </p:nvSpPr>
        <p:spPr>
          <a:xfrm>
            <a:off x="-1" y="0"/>
            <a:ext cx="3957145" cy="685800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867" b="0" i="0" u="none" strike="noStrike" kern="0" cap="none" spc="0" normalizeH="0" baseline="0" noProof="0">
              <a:ln>
                <a:noFill/>
              </a:ln>
              <a:solidFill>
                <a:srgbClr val="FFFFFF"/>
              </a:solidFill>
              <a:effectLst/>
              <a:uLnTx/>
              <a:uFillTx/>
              <a:latin typeface="Calibri" panose="020F0502020204030204"/>
              <a:ea typeface="+mn-ea"/>
              <a:cs typeface="+mn-cs"/>
              <a:sym typeface="Arial"/>
            </a:endParaRPr>
          </a:p>
        </p:txBody>
      </p:sp>
      <p:pic>
        <p:nvPicPr>
          <p:cNvPr id="4" name="Graphic 3">
            <a:extLst>
              <a:ext uri="{FF2B5EF4-FFF2-40B4-BE49-F238E27FC236}">
                <a16:creationId xmlns:a16="http://schemas.microsoft.com/office/drawing/2014/main" id="{1A4F80F6-D8A5-6B4D-963A-1D3EE38C7CC5}"/>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236050" y="6263247"/>
            <a:ext cx="1444258" cy="433278"/>
          </a:xfrm>
          <a:prstGeom prst="rect">
            <a:avLst/>
          </a:prstGeom>
        </p:spPr>
      </p:pic>
      <p:sp>
        <p:nvSpPr>
          <p:cNvPr id="5" name="Freeform 4">
            <a:extLst>
              <a:ext uri="{FF2B5EF4-FFF2-40B4-BE49-F238E27FC236}">
                <a16:creationId xmlns:a16="http://schemas.microsoft.com/office/drawing/2014/main" id="{7170FA52-8D12-504C-B840-C823F165D79B}"/>
              </a:ext>
            </a:extLst>
          </p:cNvPr>
          <p:cNvSpPr/>
          <p:nvPr userDrawn="1"/>
        </p:nvSpPr>
        <p:spPr>
          <a:xfrm rot="1449535">
            <a:off x="3085524" y="5867006"/>
            <a:ext cx="1205800" cy="1385991"/>
          </a:xfrm>
          <a:custGeom>
            <a:avLst/>
            <a:gdLst>
              <a:gd name="connsiteX0" fmla="*/ 368224 w 1205800"/>
              <a:gd name="connsiteY0" fmla="*/ 47379 h 1385991"/>
              <a:gd name="connsiteX1" fmla="*/ 602900 w 1205800"/>
              <a:gd name="connsiteY1" fmla="*/ 0 h 1385991"/>
              <a:gd name="connsiteX2" fmla="*/ 1205800 w 1205800"/>
              <a:gd name="connsiteY2" fmla="*/ 602900 h 1385991"/>
              <a:gd name="connsiteX3" fmla="*/ 1205800 w 1205800"/>
              <a:gd name="connsiteY3" fmla="*/ 845122 h 1385991"/>
              <a:gd name="connsiteX4" fmla="*/ 0 w 1205800"/>
              <a:gd name="connsiteY4" fmla="*/ 1385991 h 1385991"/>
              <a:gd name="connsiteX5" fmla="*/ 0 w 1205800"/>
              <a:gd name="connsiteY5" fmla="*/ 602900 h 1385991"/>
              <a:gd name="connsiteX6" fmla="*/ 368224 w 1205800"/>
              <a:gd name="connsiteY6" fmla="*/ 47379 h 1385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05800" h="1385991">
                <a:moveTo>
                  <a:pt x="368224" y="47379"/>
                </a:moveTo>
                <a:cubicBezTo>
                  <a:pt x="440354" y="16870"/>
                  <a:pt x="519657" y="0"/>
                  <a:pt x="602900" y="0"/>
                </a:cubicBezTo>
                <a:cubicBezTo>
                  <a:pt x="935872" y="0"/>
                  <a:pt x="1205800" y="269928"/>
                  <a:pt x="1205800" y="602900"/>
                </a:cubicBezTo>
                <a:lnTo>
                  <a:pt x="1205800" y="845122"/>
                </a:lnTo>
                <a:lnTo>
                  <a:pt x="0" y="1385991"/>
                </a:lnTo>
                <a:lnTo>
                  <a:pt x="0" y="602900"/>
                </a:lnTo>
                <a:cubicBezTo>
                  <a:pt x="0" y="353171"/>
                  <a:pt x="151835" y="138904"/>
                  <a:pt x="368224" y="47379"/>
                </a:cubicBez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2489" b="0" i="0" u="none" strike="noStrike" kern="0" cap="none" spc="0" normalizeH="0" baseline="0" noProof="0">
              <a:ln>
                <a:noFill/>
              </a:ln>
              <a:solidFill>
                <a:srgbClr val="FFFFFF"/>
              </a:solidFill>
              <a:effectLst/>
              <a:uLnTx/>
              <a:uFillTx/>
              <a:latin typeface="Arial"/>
              <a:ea typeface="+mn-ea"/>
              <a:cs typeface="+mn-cs"/>
              <a:sym typeface="Arial"/>
            </a:endParaRPr>
          </a:p>
        </p:txBody>
      </p:sp>
      <p:sp>
        <p:nvSpPr>
          <p:cNvPr id="6" name="Freeform 5">
            <a:extLst>
              <a:ext uri="{FF2B5EF4-FFF2-40B4-BE49-F238E27FC236}">
                <a16:creationId xmlns:a16="http://schemas.microsoft.com/office/drawing/2014/main" id="{074C1249-70E1-D744-AADD-DB28D5956C64}"/>
              </a:ext>
            </a:extLst>
          </p:cNvPr>
          <p:cNvSpPr/>
          <p:nvPr userDrawn="1"/>
        </p:nvSpPr>
        <p:spPr>
          <a:xfrm rot="1446087">
            <a:off x="2662668" y="6325803"/>
            <a:ext cx="722376" cy="802207"/>
          </a:xfrm>
          <a:custGeom>
            <a:avLst/>
            <a:gdLst>
              <a:gd name="connsiteX0" fmla="*/ 220597 w 722376"/>
              <a:gd name="connsiteY0" fmla="*/ 28384 h 802207"/>
              <a:gd name="connsiteX1" fmla="*/ 361188 w 722376"/>
              <a:gd name="connsiteY1" fmla="*/ 0 h 802207"/>
              <a:gd name="connsiteX2" fmla="*/ 722376 w 722376"/>
              <a:gd name="connsiteY2" fmla="*/ 361188 h 802207"/>
              <a:gd name="connsiteX3" fmla="*/ 722376 w 722376"/>
              <a:gd name="connsiteY3" fmla="*/ 479051 h 802207"/>
              <a:gd name="connsiteX4" fmla="*/ 0 w 722376"/>
              <a:gd name="connsiteY4" fmla="*/ 802207 h 802207"/>
              <a:gd name="connsiteX5" fmla="*/ 0 w 722376"/>
              <a:gd name="connsiteY5" fmla="*/ 361188 h 802207"/>
              <a:gd name="connsiteX6" fmla="*/ 220597 w 722376"/>
              <a:gd name="connsiteY6" fmla="*/ 28384 h 8022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2376" h="802207">
                <a:moveTo>
                  <a:pt x="220597" y="28384"/>
                </a:moveTo>
                <a:cubicBezTo>
                  <a:pt x="263809" y="10107"/>
                  <a:pt x="311318" y="0"/>
                  <a:pt x="361188" y="0"/>
                </a:cubicBezTo>
                <a:cubicBezTo>
                  <a:pt x="560667" y="0"/>
                  <a:pt x="722376" y="161709"/>
                  <a:pt x="722376" y="361188"/>
                </a:cubicBezTo>
                <a:lnTo>
                  <a:pt x="722376" y="479051"/>
                </a:lnTo>
                <a:lnTo>
                  <a:pt x="0" y="802207"/>
                </a:lnTo>
                <a:lnTo>
                  <a:pt x="0" y="361188"/>
                </a:lnTo>
                <a:cubicBezTo>
                  <a:pt x="0" y="211579"/>
                  <a:pt x="90961" y="83215"/>
                  <a:pt x="220597" y="28384"/>
                </a:cubicBezTo>
                <a:close/>
              </a:path>
            </a:pathLst>
          </a:custGeom>
          <a:solidFill>
            <a:srgbClr val="544785"/>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2489" b="0" i="0" u="none" strike="noStrike" kern="0" cap="none" spc="0" normalizeH="0" baseline="0" noProof="0">
              <a:ln>
                <a:noFill/>
              </a:ln>
              <a:solidFill>
                <a:srgbClr val="FFFFFF"/>
              </a:solidFill>
              <a:effectLst/>
              <a:uLnTx/>
              <a:uFillTx/>
              <a:latin typeface="Arial"/>
              <a:ea typeface="+mn-ea"/>
              <a:cs typeface="+mn-cs"/>
              <a:sym typeface="Arial"/>
            </a:endParaRPr>
          </a:p>
        </p:txBody>
      </p:sp>
      <p:sp>
        <p:nvSpPr>
          <p:cNvPr id="2" name="Title 1">
            <a:extLst>
              <a:ext uri="{FF2B5EF4-FFF2-40B4-BE49-F238E27FC236}">
                <a16:creationId xmlns:a16="http://schemas.microsoft.com/office/drawing/2014/main" id="{3FA5C56F-6D87-C44D-B1A9-65D4C117A83B}"/>
              </a:ext>
            </a:extLst>
          </p:cNvPr>
          <p:cNvSpPr>
            <a:spLocks noGrp="1"/>
          </p:cNvSpPr>
          <p:nvPr>
            <p:ph type="title"/>
          </p:nvPr>
        </p:nvSpPr>
        <p:spPr>
          <a:xfrm>
            <a:off x="304800" y="1637938"/>
            <a:ext cx="3652344" cy="3312434"/>
          </a:xfrm>
        </p:spPr>
        <p:txBody>
          <a:bodyPr anchor="ctr" anchorCtr="0"/>
          <a:lstStyle/>
          <a:p>
            <a:r>
              <a:rPr lang="en-US"/>
              <a:t>Click to edit Master title style</a:t>
            </a:r>
          </a:p>
        </p:txBody>
      </p:sp>
    </p:spTree>
    <p:extLst>
      <p:ext uri="{BB962C8B-B14F-4D97-AF65-F5344CB8AC3E}">
        <p14:creationId xmlns:p14="http://schemas.microsoft.com/office/powerpoint/2010/main" val="415452416"/>
      </p:ext>
    </p:extLst>
  </p:cSld>
  <p:clrMapOvr>
    <a:masterClrMapping/>
  </p:clrMapOvr>
</p:sldLayout>
</file>

<file path=ppt/slideLayouts/slideLayout318.xml><?xml version="1.0" encoding="utf-8"?>
<p:sldLayout xmlns:a="http://schemas.openxmlformats.org/drawingml/2006/main" xmlns:r="http://schemas.openxmlformats.org/officeDocument/2006/relationships" xmlns:p="http://schemas.openxmlformats.org/presentationml/2006/main" preserve="1" userDrawn="1">
  <p:cSld name="5_Sidebar with text">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4382129F-09C9-4E4B-8D4A-6668D2BF461B}"/>
              </a:ext>
            </a:extLst>
          </p:cNvPr>
          <p:cNvSpPr/>
          <p:nvPr userDrawn="1"/>
        </p:nvSpPr>
        <p:spPr>
          <a:xfrm>
            <a:off x="-1" y="0"/>
            <a:ext cx="4764506" cy="6858000"/>
          </a:xfrm>
          <a:prstGeom prst="rect">
            <a:avLst/>
          </a:prstGeom>
          <a:solidFill>
            <a:srgbClr val="02554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867" b="0" i="0" u="none" strike="noStrike" kern="0" cap="none" spc="0" normalizeH="0" baseline="0" noProof="0">
              <a:ln>
                <a:noFill/>
              </a:ln>
              <a:solidFill>
                <a:srgbClr val="FFFFFF"/>
              </a:solidFill>
              <a:effectLst/>
              <a:uLnTx/>
              <a:uFillTx/>
              <a:latin typeface="Calibri" panose="020F0502020204030204"/>
              <a:ea typeface="+mn-ea"/>
              <a:cs typeface="+mn-cs"/>
              <a:sym typeface="Arial"/>
            </a:endParaRPr>
          </a:p>
        </p:txBody>
      </p:sp>
      <p:pic>
        <p:nvPicPr>
          <p:cNvPr id="4" name="Graphic 3">
            <a:extLst>
              <a:ext uri="{FF2B5EF4-FFF2-40B4-BE49-F238E27FC236}">
                <a16:creationId xmlns:a16="http://schemas.microsoft.com/office/drawing/2014/main" id="{1A4F80F6-D8A5-6B4D-963A-1D3EE38C7CC5}"/>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236050" y="6263247"/>
            <a:ext cx="1444258" cy="433278"/>
          </a:xfrm>
          <a:prstGeom prst="rect">
            <a:avLst/>
          </a:prstGeom>
        </p:spPr>
      </p:pic>
      <p:sp>
        <p:nvSpPr>
          <p:cNvPr id="2" name="Title 1">
            <a:extLst>
              <a:ext uri="{FF2B5EF4-FFF2-40B4-BE49-F238E27FC236}">
                <a16:creationId xmlns:a16="http://schemas.microsoft.com/office/drawing/2014/main" id="{3FA5C56F-6D87-C44D-B1A9-65D4C117A83B}"/>
              </a:ext>
            </a:extLst>
          </p:cNvPr>
          <p:cNvSpPr>
            <a:spLocks noGrp="1"/>
          </p:cNvSpPr>
          <p:nvPr>
            <p:ph type="title"/>
          </p:nvPr>
        </p:nvSpPr>
        <p:spPr>
          <a:xfrm>
            <a:off x="556080" y="1637938"/>
            <a:ext cx="3652344" cy="3312434"/>
          </a:xfrm>
        </p:spPr>
        <p:txBody>
          <a:bodyPr anchor="ctr" anchorCtr="0"/>
          <a:lstStyle>
            <a:lvl1pPr>
              <a:defRPr sz="4000">
                <a:solidFill>
                  <a:schemeClr val="bg1"/>
                </a:solidFill>
              </a:defRPr>
            </a:lvl1pPr>
          </a:lstStyle>
          <a:p>
            <a:r>
              <a:rPr lang="en-US"/>
              <a:t>Click to edit Master title style</a:t>
            </a:r>
          </a:p>
        </p:txBody>
      </p:sp>
      <p:grpSp>
        <p:nvGrpSpPr>
          <p:cNvPr id="15" name="Group 14">
            <a:extLst>
              <a:ext uri="{FF2B5EF4-FFF2-40B4-BE49-F238E27FC236}">
                <a16:creationId xmlns:a16="http://schemas.microsoft.com/office/drawing/2014/main" id="{E50CA037-98D4-182B-00EA-7780962170B5}"/>
              </a:ext>
            </a:extLst>
          </p:cNvPr>
          <p:cNvGrpSpPr/>
          <p:nvPr userDrawn="1"/>
        </p:nvGrpSpPr>
        <p:grpSpPr>
          <a:xfrm>
            <a:off x="3875411" y="5925664"/>
            <a:ext cx="1444258" cy="1229068"/>
            <a:chOff x="3875411" y="5867006"/>
            <a:chExt cx="1628656" cy="1385991"/>
          </a:xfrm>
        </p:grpSpPr>
        <p:sp>
          <p:nvSpPr>
            <p:cNvPr id="13" name="Freeform 12">
              <a:extLst>
                <a:ext uri="{FF2B5EF4-FFF2-40B4-BE49-F238E27FC236}">
                  <a16:creationId xmlns:a16="http://schemas.microsoft.com/office/drawing/2014/main" id="{6D64B2A1-9E7F-B46A-B28B-8C60F361C50F}"/>
                </a:ext>
              </a:extLst>
            </p:cNvPr>
            <p:cNvSpPr/>
            <p:nvPr userDrawn="1"/>
          </p:nvSpPr>
          <p:spPr>
            <a:xfrm rot="1449535">
              <a:off x="4298267" y="5867006"/>
              <a:ext cx="1205800" cy="1385991"/>
            </a:xfrm>
            <a:custGeom>
              <a:avLst/>
              <a:gdLst>
                <a:gd name="connsiteX0" fmla="*/ 368224 w 1205800"/>
                <a:gd name="connsiteY0" fmla="*/ 47379 h 1385991"/>
                <a:gd name="connsiteX1" fmla="*/ 602900 w 1205800"/>
                <a:gd name="connsiteY1" fmla="*/ 0 h 1385991"/>
                <a:gd name="connsiteX2" fmla="*/ 1205800 w 1205800"/>
                <a:gd name="connsiteY2" fmla="*/ 602900 h 1385991"/>
                <a:gd name="connsiteX3" fmla="*/ 1205800 w 1205800"/>
                <a:gd name="connsiteY3" fmla="*/ 845122 h 1385991"/>
                <a:gd name="connsiteX4" fmla="*/ 0 w 1205800"/>
                <a:gd name="connsiteY4" fmla="*/ 1385991 h 1385991"/>
                <a:gd name="connsiteX5" fmla="*/ 0 w 1205800"/>
                <a:gd name="connsiteY5" fmla="*/ 602900 h 1385991"/>
                <a:gd name="connsiteX6" fmla="*/ 368224 w 1205800"/>
                <a:gd name="connsiteY6" fmla="*/ 47379 h 1385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05800" h="1385991">
                  <a:moveTo>
                    <a:pt x="368224" y="47379"/>
                  </a:moveTo>
                  <a:cubicBezTo>
                    <a:pt x="440354" y="16870"/>
                    <a:pt x="519657" y="0"/>
                    <a:pt x="602900" y="0"/>
                  </a:cubicBezTo>
                  <a:cubicBezTo>
                    <a:pt x="935872" y="0"/>
                    <a:pt x="1205800" y="269928"/>
                    <a:pt x="1205800" y="602900"/>
                  </a:cubicBezTo>
                  <a:lnTo>
                    <a:pt x="1205800" y="845122"/>
                  </a:lnTo>
                  <a:lnTo>
                    <a:pt x="0" y="1385991"/>
                  </a:lnTo>
                  <a:lnTo>
                    <a:pt x="0" y="602900"/>
                  </a:lnTo>
                  <a:cubicBezTo>
                    <a:pt x="0" y="353171"/>
                    <a:pt x="151835" y="138904"/>
                    <a:pt x="368224" y="47379"/>
                  </a:cubicBezTo>
                  <a:close/>
                </a:path>
              </a:pathLst>
            </a:custGeom>
            <a:solidFill>
              <a:srgbClr val="5AA646"/>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2489" b="0" i="0" u="none" strike="noStrike" kern="0" cap="none" spc="0" normalizeH="0" baseline="0" noProof="0">
                <a:ln>
                  <a:noFill/>
                </a:ln>
                <a:solidFill>
                  <a:srgbClr val="FFFFFF"/>
                </a:solidFill>
                <a:effectLst/>
                <a:uLnTx/>
                <a:uFillTx/>
                <a:latin typeface="Arial"/>
                <a:ea typeface="+mn-ea"/>
                <a:cs typeface="+mn-cs"/>
                <a:sym typeface="Arial"/>
              </a:endParaRPr>
            </a:p>
          </p:txBody>
        </p:sp>
        <p:sp>
          <p:nvSpPr>
            <p:cNvPr id="14" name="Freeform 13">
              <a:extLst>
                <a:ext uri="{FF2B5EF4-FFF2-40B4-BE49-F238E27FC236}">
                  <a16:creationId xmlns:a16="http://schemas.microsoft.com/office/drawing/2014/main" id="{B02C45A2-C630-969B-5E17-6FFE80BFA1A4}"/>
                </a:ext>
              </a:extLst>
            </p:cNvPr>
            <p:cNvSpPr/>
            <p:nvPr userDrawn="1"/>
          </p:nvSpPr>
          <p:spPr>
            <a:xfrm rot="1446087">
              <a:off x="3875411" y="6325803"/>
              <a:ext cx="722376" cy="802207"/>
            </a:xfrm>
            <a:custGeom>
              <a:avLst/>
              <a:gdLst>
                <a:gd name="connsiteX0" fmla="*/ 220597 w 722376"/>
                <a:gd name="connsiteY0" fmla="*/ 28384 h 802207"/>
                <a:gd name="connsiteX1" fmla="*/ 361188 w 722376"/>
                <a:gd name="connsiteY1" fmla="*/ 0 h 802207"/>
                <a:gd name="connsiteX2" fmla="*/ 722376 w 722376"/>
                <a:gd name="connsiteY2" fmla="*/ 361188 h 802207"/>
                <a:gd name="connsiteX3" fmla="*/ 722376 w 722376"/>
                <a:gd name="connsiteY3" fmla="*/ 479051 h 802207"/>
                <a:gd name="connsiteX4" fmla="*/ 0 w 722376"/>
                <a:gd name="connsiteY4" fmla="*/ 802207 h 802207"/>
                <a:gd name="connsiteX5" fmla="*/ 0 w 722376"/>
                <a:gd name="connsiteY5" fmla="*/ 361188 h 802207"/>
                <a:gd name="connsiteX6" fmla="*/ 220597 w 722376"/>
                <a:gd name="connsiteY6" fmla="*/ 28384 h 8022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2376" h="802207">
                  <a:moveTo>
                    <a:pt x="220597" y="28384"/>
                  </a:moveTo>
                  <a:cubicBezTo>
                    <a:pt x="263809" y="10107"/>
                    <a:pt x="311318" y="0"/>
                    <a:pt x="361188" y="0"/>
                  </a:cubicBezTo>
                  <a:cubicBezTo>
                    <a:pt x="560667" y="0"/>
                    <a:pt x="722376" y="161709"/>
                    <a:pt x="722376" y="361188"/>
                  </a:cubicBezTo>
                  <a:lnTo>
                    <a:pt x="722376" y="479051"/>
                  </a:lnTo>
                  <a:lnTo>
                    <a:pt x="0" y="802207"/>
                  </a:lnTo>
                  <a:lnTo>
                    <a:pt x="0" y="361188"/>
                  </a:lnTo>
                  <a:cubicBezTo>
                    <a:pt x="0" y="211579"/>
                    <a:pt x="90961" y="83215"/>
                    <a:pt x="220597" y="28384"/>
                  </a:cubicBezTo>
                  <a:close/>
                </a:path>
              </a:pathLst>
            </a:custGeom>
            <a:solidFill>
              <a:srgbClr val="FED03D"/>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2489" b="0" i="0" u="none" strike="noStrike" kern="0" cap="none" spc="0" normalizeH="0" baseline="0" noProof="0">
                <a:ln>
                  <a:noFill/>
                </a:ln>
                <a:solidFill>
                  <a:srgbClr val="FFFFFF"/>
                </a:solidFill>
                <a:effectLst/>
                <a:uLnTx/>
                <a:uFillTx/>
                <a:latin typeface="Arial"/>
                <a:ea typeface="+mn-ea"/>
                <a:cs typeface="+mn-cs"/>
                <a:sym typeface="Arial"/>
              </a:endParaRPr>
            </a:p>
          </p:txBody>
        </p:sp>
      </p:grpSp>
    </p:spTree>
    <p:extLst>
      <p:ext uri="{BB962C8B-B14F-4D97-AF65-F5344CB8AC3E}">
        <p14:creationId xmlns:p14="http://schemas.microsoft.com/office/powerpoint/2010/main" val="1291526260"/>
      </p:ext>
    </p:extLst>
  </p:cSld>
  <p:clrMapOvr>
    <a:masterClrMapping/>
  </p:clrMapOvr>
</p:sldLayout>
</file>

<file path=ppt/slideLayouts/slideLayout319.xml><?xml version="1.0" encoding="utf-8"?>
<p:sldLayout xmlns:a="http://schemas.openxmlformats.org/drawingml/2006/main" xmlns:r="http://schemas.openxmlformats.org/officeDocument/2006/relationships" xmlns:p="http://schemas.openxmlformats.org/presentationml/2006/main" preserve="1" userDrawn="1">
  <p:cSld name="6_Sidebar with text">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4382129F-09C9-4E4B-8D4A-6668D2BF461B}"/>
              </a:ext>
            </a:extLst>
          </p:cNvPr>
          <p:cNvSpPr/>
          <p:nvPr userDrawn="1"/>
        </p:nvSpPr>
        <p:spPr>
          <a:xfrm>
            <a:off x="-1" y="0"/>
            <a:ext cx="4764506" cy="6858000"/>
          </a:xfrm>
          <a:prstGeom prst="rect">
            <a:avLst/>
          </a:prstGeom>
          <a:solidFill>
            <a:srgbClr val="02554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867" b="0" i="0" u="none" strike="noStrike" kern="0" cap="none" spc="0" normalizeH="0" baseline="0" noProof="0">
              <a:ln>
                <a:noFill/>
              </a:ln>
              <a:solidFill>
                <a:srgbClr val="FFFFFF"/>
              </a:solidFill>
              <a:effectLst/>
              <a:uLnTx/>
              <a:uFillTx/>
              <a:latin typeface="Calibri" panose="020F0502020204030204"/>
              <a:ea typeface="+mn-ea"/>
              <a:cs typeface="+mn-cs"/>
              <a:sym typeface="Arial"/>
            </a:endParaRPr>
          </a:p>
        </p:txBody>
      </p:sp>
      <p:pic>
        <p:nvPicPr>
          <p:cNvPr id="4" name="Graphic 3">
            <a:extLst>
              <a:ext uri="{FF2B5EF4-FFF2-40B4-BE49-F238E27FC236}">
                <a16:creationId xmlns:a16="http://schemas.microsoft.com/office/drawing/2014/main" id="{1A4F80F6-D8A5-6B4D-963A-1D3EE38C7CC5}"/>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236050" y="6263247"/>
            <a:ext cx="1444258" cy="433278"/>
          </a:xfrm>
          <a:prstGeom prst="rect">
            <a:avLst/>
          </a:prstGeom>
        </p:spPr>
      </p:pic>
      <p:sp>
        <p:nvSpPr>
          <p:cNvPr id="2" name="Title 1">
            <a:extLst>
              <a:ext uri="{FF2B5EF4-FFF2-40B4-BE49-F238E27FC236}">
                <a16:creationId xmlns:a16="http://schemas.microsoft.com/office/drawing/2014/main" id="{3FA5C56F-6D87-C44D-B1A9-65D4C117A83B}"/>
              </a:ext>
            </a:extLst>
          </p:cNvPr>
          <p:cNvSpPr>
            <a:spLocks noGrp="1"/>
          </p:cNvSpPr>
          <p:nvPr>
            <p:ph type="title"/>
          </p:nvPr>
        </p:nvSpPr>
        <p:spPr>
          <a:xfrm>
            <a:off x="556080" y="1637938"/>
            <a:ext cx="3652344" cy="3312434"/>
          </a:xfrm>
        </p:spPr>
        <p:txBody>
          <a:bodyPr anchor="ctr" anchorCtr="0"/>
          <a:lstStyle>
            <a:lvl1pPr>
              <a:defRPr sz="4000">
                <a:solidFill>
                  <a:schemeClr val="bg1"/>
                </a:solidFill>
              </a:defRPr>
            </a:lvl1pPr>
          </a:lstStyle>
          <a:p>
            <a:r>
              <a:rPr lang="en-US"/>
              <a:t>Click to edit Master title style</a:t>
            </a:r>
          </a:p>
        </p:txBody>
      </p:sp>
      <p:grpSp>
        <p:nvGrpSpPr>
          <p:cNvPr id="12" name="Group 11">
            <a:extLst>
              <a:ext uri="{FF2B5EF4-FFF2-40B4-BE49-F238E27FC236}">
                <a16:creationId xmlns:a16="http://schemas.microsoft.com/office/drawing/2014/main" id="{220DD232-F88D-67C2-E255-2C3F9C380310}"/>
              </a:ext>
            </a:extLst>
          </p:cNvPr>
          <p:cNvGrpSpPr/>
          <p:nvPr userDrawn="1"/>
        </p:nvGrpSpPr>
        <p:grpSpPr>
          <a:xfrm>
            <a:off x="3875411" y="5925664"/>
            <a:ext cx="1444258" cy="1229068"/>
            <a:chOff x="3875411" y="5867006"/>
            <a:chExt cx="1628656" cy="1385991"/>
          </a:xfrm>
        </p:grpSpPr>
        <p:sp>
          <p:nvSpPr>
            <p:cNvPr id="13" name="Freeform 12">
              <a:extLst>
                <a:ext uri="{FF2B5EF4-FFF2-40B4-BE49-F238E27FC236}">
                  <a16:creationId xmlns:a16="http://schemas.microsoft.com/office/drawing/2014/main" id="{AA9B2771-6408-4854-133B-1D01D8058D4B}"/>
                </a:ext>
              </a:extLst>
            </p:cNvPr>
            <p:cNvSpPr/>
            <p:nvPr userDrawn="1"/>
          </p:nvSpPr>
          <p:spPr>
            <a:xfrm rot="1449535">
              <a:off x="4298267" y="5867006"/>
              <a:ext cx="1205800" cy="1385991"/>
            </a:xfrm>
            <a:custGeom>
              <a:avLst/>
              <a:gdLst>
                <a:gd name="connsiteX0" fmla="*/ 368224 w 1205800"/>
                <a:gd name="connsiteY0" fmla="*/ 47379 h 1385991"/>
                <a:gd name="connsiteX1" fmla="*/ 602900 w 1205800"/>
                <a:gd name="connsiteY1" fmla="*/ 0 h 1385991"/>
                <a:gd name="connsiteX2" fmla="*/ 1205800 w 1205800"/>
                <a:gd name="connsiteY2" fmla="*/ 602900 h 1385991"/>
                <a:gd name="connsiteX3" fmla="*/ 1205800 w 1205800"/>
                <a:gd name="connsiteY3" fmla="*/ 845122 h 1385991"/>
                <a:gd name="connsiteX4" fmla="*/ 0 w 1205800"/>
                <a:gd name="connsiteY4" fmla="*/ 1385991 h 1385991"/>
                <a:gd name="connsiteX5" fmla="*/ 0 w 1205800"/>
                <a:gd name="connsiteY5" fmla="*/ 602900 h 1385991"/>
                <a:gd name="connsiteX6" fmla="*/ 368224 w 1205800"/>
                <a:gd name="connsiteY6" fmla="*/ 47379 h 1385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05800" h="1385991">
                  <a:moveTo>
                    <a:pt x="368224" y="47379"/>
                  </a:moveTo>
                  <a:cubicBezTo>
                    <a:pt x="440354" y="16870"/>
                    <a:pt x="519657" y="0"/>
                    <a:pt x="602900" y="0"/>
                  </a:cubicBezTo>
                  <a:cubicBezTo>
                    <a:pt x="935872" y="0"/>
                    <a:pt x="1205800" y="269928"/>
                    <a:pt x="1205800" y="602900"/>
                  </a:cubicBezTo>
                  <a:lnTo>
                    <a:pt x="1205800" y="845122"/>
                  </a:lnTo>
                  <a:lnTo>
                    <a:pt x="0" y="1385991"/>
                  </a:lnTo>
                  <a:lnTo>
                    <a:pt x="0" y="602900"/>
                  </a:lnTo>
                  <a:cubicBezTo>
                    <a:pt x="0" y="353171"/>
                    <a:pt x="151835" y="138904"/>
                    <a:pt x="368224" y="47379"/>
                  </a:cubicBezTo>
                  <a:close/>
                </a:path>
              </a:pathLst>
            </a:custGeom>
            <a:solidFill>
              <a:srgbClr val="88CAC9"/>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2489" b="0" i="0" u="none" strike="noStrike" kern="0" cap="none" spc="0" normalizeH="0" baseline="0" noProof="0">
                <a:ln>
                  <a:noFill/>
                </a:ln>
                <a:solidFill>
                  <a:srgbClr val="FFFFFF"/>
                </a:solidFill>
                <a:effectLst/>
                <a:uLnTx/>
                <a:uFillTx/>
                <a:latin typeface="Arial"/>
                <a:ea typeface="+mn-ea"/>
                <a:cs typeface="+mn-cs"/>
                <a:sym typeface="Arial"/>
              </a:endParaRPr>
            </a:p>
          </p:txBody>
        </p:sp>
        <p:sp>
          <p:nvSpPr>
            <p:cNvPr id="14" name="Freeform 13">
              <a:extLst>
                <a:ext uri="{FF2B5EF4-FFF2-40B4-BE49-F238E27FC236}">
                  <a16:creationId xmlns:a16="http://schemas.microsoft.com/office/drawing/2014/main" id="{443E11FA-A73D-F0D1-43FB-A6C334F91D0E}"/>
                </a:ext>
              </a:extLst>
            </p:cNvPr>
            <p:cNvSpPr/>
            <p:nvPr userDrawn="1"/>
          </p:nvSpPr>
          <p:spPr>
            <a:xfrm rot="1446087">
              <a:off x="3875411" y="6325803"/>
              <a:ext cx="722376" cy="802207"/>
            </a:xfrm>
            <a:custGeom>
              <a:avLst/>
              <a:gdLst>
                <a:gd name="connsiteX0" fmla="*/ 220597 w 722376"/>
                <a:gd name="connsiteY0" fmla="*/ 28384 h 802207"/>
                <a:gd name="connsiteX1" fmla="*/ 361188 w 722376"/>
                <a:gd name="connsiteY1" fmla="*/ 0 h 802207"/>
                <a:gd name="connsiteX2" fmla="*/ 722376 w 722376"/>
                <a:gd name="connsiteY2" fmla="*/ 361188 h 802207"/>
                <a:gd name="connsiteX3" fmla="*/ 722376 w 722376"/>
                <a:gd name="connsiteY3" fmla="*/ 479051 h 802207"/>
                <a:gd name="connsiteX4" fmla="*/ 0 w 722376"/>
                <a:gd name="connsiteY4" fmla="*/ 802207 h 802207"/>
                <a:gd name="connsiteX5" fmla="*/ 0 w 722376"/>
                <a:gd name="connsiteY5" fmla="*/ 361188 h 802207"/>
                <a:gd name="connsiteX6" fmla="*/ 220597 w 722376"/>
                <a:gd name="connsiteY6" fmla="*/ 28384 h 8022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2376" h="802207">
                  <a:moveTo>
                    <a:pt x="220597" y="28384"/>
                  </a:moveTo>
                  <a:cubicBezTo>
                    <a:pt x="263809" y="10107"/>
                    <a:pt x="311318" y="0"/>
                    <a:pt x="361188" y="0"/>
                  </a:cubicBezTo>
                  <a:cubicBezTo>
                    <a:pt x="560667" y="0"/>
                    <a:pt x="722376" y="161709"/>
                    <a:pt x="722376" y="361188"/>
                  </a:cubicBezTo>
                  <a:lnTo>
                    <a:pt x="722376" y="479051"/>
                  </a:lnTo>
                  <a:lnTo>
                    <a:pt x="0" y="802207"/>
                  </a:lnTo>
                  <a:lnTo>
                    <a:pt x="0" y="361188"/>
                  </a:lnTo>
                  <a:cubicBezTo>
                    <a:pt x="0" y="211579"/>
                    <a:pt x="90961" y="83215"/>
                    <a:pt x="220597" y="28384"/>
                  </a:cubicBezTo>
                  <a:close/>
                </a:path>
              </a:pathLst>
            </a:custGeom>
            <a:solidFill>
              <a:srgbClr val="5AA646"/>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2489" b="0" i="0" u="none" strike="noStrike" kern="0" cap="none" spc="0" normalizeH="0" baseline="0" noProof="0">
                <a:ln>
                  <a:noFill/>
                </a:ln>
                <a:solidFill>
                  <a:srgbClr val="FFFFFF"/>
                </a:solidFill>
                <a:effectLst/>
                <a:uLnTx/>
                <a:uFillTx/>
                <a:latin typeface="Arial"/>
                <a:ea typeface="+mn-ea"/>
                <a:cs typeface="+mn-cs"/>
                <a:sym typeface="Arial"/>
              </a:endParaRPr>
            </a:p>
          </p:txBody>
        </p:sp>
      </p:grpSp>
    </p:spTree>
    <p:extLst>
      <p:ext uri="{BB962C8B-B14F-4D97-AF65-F5344CB8AC3E}">
        <p14:creationId xmlns:p14="http://schemas.microsoft.com/office/powerpoint/2010/main" val="285597327"/>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showMasterSp="0" userDrawn="1">
  <p:cSld name="5_Title Only">
    <p:bg>
      <p:bgPr>
        <a:solidFill>
          <a:schemeClr val="bg1"/>
        </a:solidFill>
        <a:effectLst/>
      </p:bgPr>
    </p:bg>
    <p:spTree>
      <p:nvGrpSpPr>
        <p:cNvPr id="1" name=""/>
        <p:cNvGrpSpPr/>
        <p:nvPr/>
      </p:nvGrpSpPr>
      <p:grpSpPr>
        <a:xfrm>
          <a:off x="0" y="0"/>
          <a:ext cx="0" cy="0"/>
          <a:chOff x="0" y="0"/>
          <a:chExt cx="0" cy="0"/>
        </a:xfrm>
      </p:grpSpPr>
      <p:sp>
        <p:nvSpPr>
          <p:cNvPr id="3" name="object 2">
            <a:extLst>
              <a:ext uri="{FF2B5EF4-FFF2-40B4-BE49-F238E27FC236}">
                <a16:creationId xmlns:a16="http://schemas.microsoft.com/office/drawing/2014/main" id="{42C8781F-382A-71FC-2CFD-21D20FF6F1BF}"/>
              </a:ext>
            </a:extLst>
          </p:cNvPr>
          <p:cNvSpPr/>
          <p:nvPr userDrawn="1"/>
        </p:nvSpPr>
        <p:spPr>
          <a:xfrm>
            <a:off x="-94348" y="-93721"/>
            <a:ext cx="12380695" cy="7045442"/>
          </a:xfrm>
          <a:custGeom>
            <a:avLst/>
            <a:gdLst/>
            <a:ahLst/>
            <a:cxnLst/>
            <a:rect l="l" t="t" r="r" b="b"/>
            <a:pathLst>
              <a:path w="20104100" h="11308715">
                <a:moveTo>
                  <a:pt x="20104099" y="0"/>
                </a:moveTo>
                <a:lnTo>
                  <a:pt x="0" y="0"/>
                </a:lnTo>
                <a:lnTo>
                  <a:pt x="0" y="11308556"/>
                </a:lnTo>
                <a:lnTo>
                  <a:pt x="20104099" y="11308556"/>
                </a:lnTo>
                <a:lnTo>
                  <a:pt x="20104099" y="0"/>
                </a:lnTo>
                <a:close/>
              </a:path>
            </a:pathLst>
          </a:custGeom>
          <a:solidFill>
            <a:srgbClr val="025444"/>
          </a:solidFill>
        </p:spPr>
        <p:txBody>
          <a:bodyPr wrap="square" lIns="0" tIns="0" rIns="0" bIns="0" rtlCol="0"/>
          <a:lstStyle/>
          <a:p>
            <a:endParaRPr sz="849"/>
          </a:p>
        </p:txBody>
      </p:sp>
      <p:sp>
        <p:nvSpPr>
          <p:cNvPr id="7" name="object 2" hidden="1">
            <a:extLst>
              <a:ext uri="{FF2B5EF4-FFF2-40B4-BE49-F238E27FC236}">
                <a16:creationId xmlns:a16="http://schemas.microsoft.com/office/drawing/2014/main" id="{AE8A83C9-74C8-C53A-2935-1553F602CF34}"/>
              </a:ext>
            </a:extLst>
          </p:cNvPr>
          <p:cNvSpPr/>
          <p:nvPr userDrawn="1"/>
        </p:nvSpPr>
        <p:spPr>
          <a:xfrm>
            <a:off x="0" y="0"/>
            <a:ext cx="12192000" cy="6857615"/>
          </a:xfrm>
          <a:custGeom>
            <a:avLst/>
            <a:gdLst/>
            <a:ahLst/>
            <a:cxnLst/>
            <a:rect l="l" t="t" r="r" b="b"/>
            <a:pathLst>
              <a:path w="20104100" h="11308715">
                <a:moveTo>
                  <a:pt x="20104099" y="0"/>
                </a:moveTo>
                <a:lnTo>
                  <a:pt x="0" y="0"/>
                </a:lnTo>
                <a:lnTo>
                  <a:pt x="0" y="11308556"/>
                </a:lnTo>
                <a:lnTo>
                  <a:pt x="20104099" y="11308556"/>
                </a:lnTo>
                <a:lnTo>
                  <a:pt x="20104099" y="0"/>
                </a:lnTo>
                <a:close/>
              </a:path>
            </a:pathLst>
          </a:custGeom>
          <a:solidFill>
            <a:srgbClr val="025444"/>
          </a:solidFill>
        </p:spPr>
        <p:txBody>
          <a:bodyPr wrap="square" lIns="0" tIns="0" rIns="0" bIns="0" rtlCol="0"/>
          <a:lstStyle/>
          <a:p>
            <a:endParaRPr sz="849"/>
          </a:p>
        </p:txBody>
      </p:sp>
      <p:sp>
        <p:nvSpPr>
          <p:cNvPr id="13" name="object 4">
            <a:extLst>
              <a:ext uri="{FF2B5EF4-FFF2-40B4-BE49-F238E27FC236}">
                <a16:creationId xmlns:a16="http://schemas.microsoft.com/office/drawing/2014/main" id="{51DE260D-7C4F-9866-790E-26C27B2E1EEB}"/>
              </a:ext>
            </a:extLst>
          </p:cNvPr>
          <p:cNvSpPr/>
          <p:nvPr/>
        </p:nvSpPr>
        <p:spPr>
          <a:xfrm>
            <a:off x="8167979" y="3420652"/>
            <a:ext cx="3273664" cy="3437086"/>
          </a:xfrm>
          <a:custGeom>
            <a:avLst/>
            <a:gdLst/>
            <a:ahLst/>
            <a:cxnLst/>
            <a:rect l="l" t="t" r="r" b="b"/>
            <a:pathLst>
              <a:path w="5398134" h="5668009">
                <a:moveTo>
                  <a:pt x="4107007" y="118728"/>
                </a:moveTo>
                <a:lnTo>
                  <a:pt x="4061357" y="102735"/>
                </a:lnTo>
                <a:lnTo>
                  <a:pt x="4015581" y="87931"/>
                </a:lnTo>
                <a:lnTo>
                  <a:pt x="3969695" y="74307"/>
                </a:lnTo>
                <a:lnTo>
                  <a:pt x="3923717" y="61857"/>
                </a:lnTo>
                <a:lnTo>
                  <a:pt x="3877664" y="50570"/>
                </a:lnTo>
                <a:lnTo>
                  <a:pt x="3831554" y="40441"/>
                </a:lnTo>
                <a:lnTo>
                  <a:pt x="3785402" y="31460"/>
                </a:lnTo>
                <a:lnTo>
                  <a:pt x="3739228" y="23619"/>
                </a:lnTo>
                <a:lnTo>
                  <a:pt x="3693047" y="16912"/>
                </a:lnTo>
                <a:lnTo>
                  <a:pt x="3646877" y="11328"/>
                </a:lnTo>
                <a:lnTo>
                  <a:pt x="3600736" y="6862"/>
                </a:lnTo>
                <a:lnTo>
                  <a:pt x="3554639" y="3503"/>
                </a:lnTo>
                <a:lnTo>
                  <a:pt x="3508606" y="1246"/>
                </a:lnTo>
                <a:lnTo>
                  <a:pt x="3462653" y="80"/>
                </a:lnTo>
                <a:lnTo>
                  <a:pt x="3416796" y="0"/>
                </a:lnTo>
                <a:lnTo>
                  <a:pt x="3371054" y="995"/>
                </a:lnTo>
                <a:lnTo>
                  <a:pt x="3325444" y="3059"/>
                </a:lnTo>
                <a:lnTo>
                  <a:pt x="3279982" y="6183"/>
                </a:lnTo>
                <a:lnTo>
                  <a:pt x="3234686" y="10360"/>
                </a:lnTo>
                <a:lnTo>
                  <a:pt x="3189574" y="15580"/>
                </a:lnTo>
                <a:lnTo>
                  <a:pt x="3144661" y="21837"/>
                </a:lnTo>
                <a:lnTo>
                  <a:pt x="3099967" y="29123"/>
                </a:lnTo>
                <a:lnTo>
                  <a:pt x="3055507" y="37428"/>
                </a:lnTo>
                <a:lnTo>
                  <a:pt x="3011299" y="46746"/>
                </a:lnTo>
                <a:lnTo>
                  <a:pt x="2967360" y="57068"/>
                </a:lnTo>
                <a:lnTo>
                  <a:pt x="2923708" y="68386"/>
                </a:lnTo>
                <a:lnTo>
                  <a:pt x="2880359" y="80692"/>
                </a:lnTo>
                <a:lnTo>
                  <a:pt x="2837331" y="93978"/>
                </a:lnTo>
                <a:lnTo>
                  <a:pt x="2794642" y="108236"/>
                </a:lnTo>
                <a:lnTo>
                  <a:pt x="2752307" y="123458"/>
                </a:lnTo>
                <a:lnTo>
                  <a:pt x="2710345" y="139637"/>
                </a:lnTo>
                <a:lnTo>
                  <a:pt x="2668773" y="156763"/>
                </a:lnTo>
                <a:lnTo>
                  <a:pt x="2627607" y="174829"/>
                </a:lnTo>
                <a:lnTo>
                  <a:pt x="2586866" y="193827"/>
                </a:lnTo>
                <a:lnTo>
                  <a:pt x="2546566" y="213749"/>
                </a:lnTo>
                <a:lnTo>
                  <a:pt x="2506724" y="234587"/>
                </a:lnTo>
                <a:lnTo>
                  <a:pt x="2467358" y="256333"/>
                </a:lnTo>
                <a:lnTo>
                  <a:pt x="2428486" y="278978"/>
                </a:lnTo>
                <a:lnTo>
                  <a:pt x="2390123" y="302516"/>
                </a:lnTo>
                <a:lnTo>
                  <a:pt x="2352287" y="326937"/>
                </a:lnTo>
                <a:lnTo>
                  <a:pt x="2314997" y="352234"/>
                </a:lnTo>
                <a:lnTo>
                  <a:pt x="2278268" y="378398"/>
                </a:lnTo>
                <a:lnTo>
                  <a:pt x="2242117" y="405423"/>
                </a:lnTo>
                <a:lnTo>
                  <a:pt x="2206564" y="433299"/>
                </a:lnTo>
                <a:lnTo>
                  <a:pt x="2171623" y="462018"/>
                </a:lnTo>
                <a:lnTo>
                  <a:pt x="2137313" y="491573"/>
                </a:lnTo>
                <a:lnTo>
                  <a:pt x="2103651" y="521956"/>
                </a:lnTo>
                <a:lnTo>
                  <a:pt x="2070654" y="553159"/>
                </a:lnTo>
                <a:lnTo>
                  <a:pt x="2038340" y="585173"/>
                </a:lnTo>
                <a:lnTo>
                  <a:pt x="2006724" y="617990"/>
                </a:lnTo>
                <a:lnTo>
                  <a:pt x="1975826" y="651603"/>
                </a:lnTo>
                <a:lnTo>
                  <a:pt x="1945661" y="686004"/>
                </a:lnTo>
                <a:lnTo>
                  <a:pt x="1916247" y="721183"/>
                </a:lnTo>
                <a:lnTo>
                  <a:pt x="1887602" y="757135"/>
                </a:lnTo>
                <a:lnTo>
                  <a:pt x="1859742" y="793849"/>
                </a:lnTo>
                <a:lnTo>
                  <a:pt x="1832685" y="831319"/>
                </a:lnTo>
                <a:lnTo>
                  <a:pt x="1806448" y="869537"/>
                </a:lnTo>
                <a:lnTo>
                  <a:pt x="1781048" y="908494"/>
                </a:lnTo>
                <a:lnTo>
                  <a:pt x="1756502" y="948182"/>
                </a:lnTo>
                <a:lnTo>
                  <a:pt x="1732828" y="988593"/>
                </a:lnTo>
                <a:lnTo>
                  <a:pt x="1710043" y="1029719"/>
                </a:lnTo>
                <a:lnTo>
                  <a:pt x="1688163" y="1071553"/>
                </a:lnTo>
                <a:lnTo>
                  <a:pt x="1667207" y="1114086"/>
                </a:lnTo>
                <a:lnTo>
                  <a:pt x="1647191" y="1157310"/>
                </a:lnTo>
                <a:lnTo>
                  <a:pt x="1628133" y="1201217"/>
                </a:lnTo>
                <a:lnTo>
                  <a:pt x="1610050" y="1245799"/>
                </a:lnTo>
                <a:lnTo>
                  <a:pt x="1592958" y="1291049"/>
                </a:lnTo>
                <a:lnTo>
                  <a:pt x="0" y="5667647"/>
                </a:lnTo>
              </a:path>
              <a:path w="5398134" h="5668009">
                <a:moveTo>
                  <a:pt x="4174727" y="5667647"/>
                </a:moveTo>
                <a:lnTo>
                  <a:pt x="5279328" y="2632777"/>
                </a:lnTo>
                <a:lnTo>
                  <a:pt x="5295321" y="2587128"/>
                </a:lnTo>
                <a:lnTo>
                  <a:pt x="5310125" y="2541352"/>
                </a:lnTo>
                <a:lnTo>
                  <a:pt x="5323749" y="2495467"/>
                </a:lnTo>
                <a:lnTo>
                  <a:pt x="5336200" y="2449489"/>
                </a:lnTo>
                <a:lnTo>
                  <a:pt x="5347486" y="2403437"/>
                </a:lnTo>
                <a:lnTo>
                  <a:pt x="5357615" y="2357326"/>
                </a:lnTo>
                <a:lnTo>
                  <a:pt x="5366596" y="2311175"/>
                </a:lnTo>
                <a:lnTo>
                  <a:pt x="5374437" y="2265001"/>
                </a:lnTo>
                <a:lnTo>
                  <a:pt x="5381145" y="2218821"/>
                </a:lnTo>
                <a:lnTo>
                  <a:pt x="5386728" y="2172651"/>
                </a:lnTo>
                <a:lnTo>
                  <a:pt x="5391195" y="2126510"/>
                </a:lnTo>
                <a:lnTo>
                  <a:pt x="5394553" y="2080414"/>
                </a:lnTo>
                <a:lnTo>
                  <a:pt x="5396811" y="2034381"/>
                </a:lnTo>
                <a:lnTo>
                  <a:pt x="5397977" y="1988428"/>
                </a:lnTo>
                <a:lnTo>
                  <a:pt x="5398058" y="1942572"/>
                </a:lnTo>
                <a:lnTo>
                  <a:pt x="5397062" y="1896830"/>
                </a:lnTo>
                <a:lnTo>
                  <a:pt x="5394999" y="1851220"/>
                </a:lnTo>
                <a:lnTo>
                  <a:pt x="5391875" y="1805759"/>
                </a:lnTo>
                <a:lnTo>
                  <a:pt x="5387698" y="1760463"/>
                </a:lnTo>
                <a:lnTo>
                  <a:pt x="5382478" y="1715350"/>
                </a:lnTo>
                <a:lnTo>
                  <a:pt x="5376221" y="1670438"/>
                </a:lnTo>
                <a:lnTo>
                  <a:pt x="5368936" y="1625744"/>
                </a:lnTo>
                <a:lnTo>
                  <a:pt x="5360630" y="1581284"/>
                </a:lnTo>
                <a:lnTo>
                  <a:pt x="5351313" y="1537076"/>
                </a:lnTo>
                <a:lnTo>
                  <a:pt x="5340991" y="1493138"/>
                </a:lnTo>
                <a:lnTo>
                  <a:pt x="5329673" y="1449486"/>
                </a:lnTo>
                <a:lnTo>
                  <a:pt x="5317367" y="1406137"/>
                </a:lnTo>
                <a:lnTo>
                  <a:pt x="5304081" y="1363109"/>
                </a:lnTo>
                <a:lnTo>
                  <a:pt x="5289823" y="1320420"/>
                </a:lnTo>
                <a:lnTo>
                  <a:pt x="5274601" y="1278085"/>
                </a:lnTo>
                <a:lnTo>
                  <a:pt x="5258423" y="1236123"/>
                </a:lnTo>
                <a:lnTo>
                  <a:pt x="5241297" y="1194551"/>
                </a:lnTo>
                <a:lnTo>
                  <a:pt x="5223231" y="1153385"/>
                </a:lnTo>
                <a:lnTo>
                  <a:pt x="5204233" y="1112644"/>
                </a:lnTo>
                <a:lnTo>
                  <a:pt x="5184311" y="1072344"/>
                </a:lnTo>
                <a:lnTo>
                  <a:pt x="5163473" y="1032502"/>
                </a:lnTo>
                <a:lnTo>
                  <a:pt x="5141728" y="993136"/>
                </a:lnTo>
                <a:lnTo>
                  <a:pt x="5119082" y="954263"/>
                </a:lnTo>
                <a:lnTo>
                  <a:pt x="5095545" y="915901"/>
                </a:lnTo>
                <a:lnTo>
                  <a:pt x="5071124" y="878065"/>
                </a:lnTo>
                <a:lnTo>
                  <a:pt x="5045827" y="840774"/>
                </a:lnTo>
                <a:lnTo>
                  <a:pt x="5019662" y="804045"/>
                </a:lnTo>
                <a:lnTo>
                  <a:pt x="4992638" y="767895"/>
                </a:lnTo>
                <a:lnTo>
                  <a:pt x="4964762" y="732341"/>
                </a:lnTo>
                <a:lnTo>
                  <a:pt x="4936042" y="697400"/>
                </a:lnTo>
                <a:lnTo>
                  <a:pt x="4906487" y="663090"/>
                </a:lnTo>
                <a:lnTo>
                  <a:pt x="4876104" y="629428"/>
                </a:lnTo>
                <a:lnTo>
                  <a:pt x="4844902" y="596431"/>
                </a:lnTo>
                <a:lnTo>
                  <a:pt x="4812888" y="564116"/>
                </a:lnTo>
                <a:lnTo>
                  <a:pt x="4780070" y="532501"/>
                </a:lnTo>
                <a:lnTo>
                  <a:pt x="4746457" y="501602"/>
                </a:lnTo>
                <a:lnTo>
                  <a:pt x="4712057" y="471437"/>
                </a:lnTo>
                <a:lnTo>
                  <a:pt x="4676877" y="442023"/>
                </a:lnTo>
                <a:lnTo>
                  <a:pt x="4640925" y="413377"/>
                </a:lnTo>
                <a:lnTo>
                  <a:pt x="4604210" y="385517"/>
                </a:lnTo>
                <a:lnTo>
                  <a:pt x="4566740" y="358460"/>
                </a:lnTo>
                <a:lnTo>
                  <a:pt x="4528523" y="332222"/>
                </a:lnTo>
                <a:lnTo>
                  <a:pt x="4489566" y="306822"/>
                </a:lnTo>
                <a:lnTo>
                  <a:pt x="4449877" y="282276"/>
                </a:lnTo>
                <a:lnTo>
                  <a:pt x="4409466" y="258601"/>
                </a:lnTo>
                <a:lnTo>
                  <a:pt x="4368339" y="235815"/>
                </a:lnTo>
                <a:lnTo>
                  <a:pt x="4326505" y="213936"/>
                </a:lnTo>
                <a:lnTo>
                  <a:pt x="4283972" y="192979"/>
                </a:lnTo>
                <a:lnTo>
                  <a:pt x="4240747" y="172963"/>
                </a:lnTo>
                <a:lnTo>
                  <a:pt x="4196840" y="153904"/>
                </a:lnTo>
                <a:lnTo>
                  <a:pt x="4152257" y="135820"/>
                </a:lnTo>
                <a:lnTo>
                  <a:pt x="4107007" y="118728"/>
                </a:lnTo>
              </a:path>
            </a:pathLst>
          </a:custGeom>
          <a:ln w="41883">
            <a:solidFill>
              <a:srgbClr val="FFD13D"/>
            </a:solidFill>
          </a:ln>
        </p:spPr>
        <p:txBody>
          <a:bodyPr wrap="square" lIns="0" tIns="0" rIns="0" bIns="0" rtlCol="0"/>
          <a:lstStyle/>
          <a:p>
            <a:endParaRPr sz="849"/>
          </a:p>
        </p:txBody>
      </p:sp>
      <p:sp>
        <p:nvSpPr>
          <p:cNvPr id="2" name="object 5">
            <a:extLst>
              <a:ext uri="{FF2B5EF4-FFF2-40B4-BE49-F238E27FC236}">
                <a16:creationId xmlns:a16="http://schemas.microsoft.com/office/drawing/2014/main" id="{A52CDF9F-7BFA-306C-00BE-B5D68BA4C100}"/>
              </a:ext>
            </a:extLst>
          </p:cNvPr>
          <p:cNvSpPr/>
          <p:nvPr userDrawn="1"/>
        </p:nvSpPr>
        <p:spPr>
          <a:xfrm>
            <a:off x="10237418" y="5429267"/>
            <a:ext cx="1954725" cy="1428975"/>
          </a:xfrm>
          <a:custGeom>
            <a:avLst/>
            <a:gdLst/>
            <a:ahLst/>
            <a:cxnLst/>
            <a:rect l="l" t="t" r="r" b="b"/>
            <a:pathLst>
              <a:path w="3223259" h="2356484">
                <a:moveTo>
                  <a:pt x="2022058" y="0"/>
                </a:moveTo>
                <a:lnTo>
                  <a:pt x="1975923" y="413"/>
                </a:lnTo>
                <a:lnTo>
                  <a:pt x="1929936" y="2117"/>
                </a:lnTo>
                <a:lnTo>
                  <a:pt x="1884124" y="5102"/>
                </a:lnTo>
                <a:lnTo>
                  <a:pt x="1838511" y="9356"/>
                </a:lnTo>
                <a:lnTo>
                  <a:pt x="1793122" y="14866"/>
                </a:lnTo>
                <a:lnTo>
                  <a:pt x="1747980" y="21622"/>
                </a:lnTo>
                <a:lnTo>
                  <a:pt x="1703113" y="29612"/>
                </a:lnTo>
                <a:lnTo>
                  <a:pt x="1658543" y="38824"/>
                </a:lnTo>
                <a:lnTo>
                  <a:pt x="1614296" y="49247"/>
                </a:lnTo>
                <a:lnTo>
                  <a:pt x="1570397" y="60869"/>
                </a:lnTo>
                <a:lnTo>
                  <a:pt x="1526871" y="73679"/>
                </a:lnTo>
                <a:lnTo>
                  <a:pt x="1483741" y="87664"/>
                </a:lnTo>
                <a:lnTo>
                  <a:pt x="1441035" y="102814"/>
                </a:lnTo>
                <a:lnTo>
                  <a:pt x="1398775" y="119117"/>
                </a:lnTo>
                <a:lnTo>
                  <a:pt x="1356986" y="136562"/>
                </a:lnTo>
                <a:lnTo>
                  <a:pt x="1315695" y="155136"/>
                </a:lnTo>
                <a:lnTo>
                  <a:pt x="1274925" y="174828"/>
                </a:lnTo>
                <a:lnTo>
                  <a:pt x="1234701" y="195627"/>
                </a:lnTo>
                <a:lnTo>
                  <a:pt x="1195048" y="217521"/>
                </a:lnTo>
                <a:lnTo>
                  <a:pt x="1155991" y="240498"/>
                </a:lnTo>
                <a:lnTo>
                  <a:pt x="1117554" y="264547"/>
                </a:lnTo>
                <a:lnTo>
                  <a:pt x="1079763" y="289657"/>
                </a:lnTo>
                <a:lnTo>
                  <a:pt x="1042643" y="315815"/>
                </a:lnTo>
                <a:lnTo>
                  <a:pt x="1006217" y="343011"/>
                </a:lnTo>
                <a:lnTo>
                  <a:pt x="970511" y="371232"/>
                </a:lnTo>
                <a:lnTo>
                  <a:pt x="935550" y="400467"/>
                </a:lnTo>
                <a:lnTo>
                  <a:pt x="901359" y="430705"/>
                </a:lnTo>
                <a:lnTo>
                  <a:pt x="867962" y="461933"/>
                </a:lnTo>
                <a:lnTo>
                  <a:pt x="835384" y="494141"/>
                </a:lnTo>
                <a:lnTo>
                  <a:pt x="803650" y="527317"/>
                </a:lnTo>
                <a:lnTo>
                  <a:pt x="772785" y="561448"/>
                </a:lnTo>
                <a:lnTo>
                  <a:pt x="742813" y="596525"/>
                </a:lnTo>
                <a:lnTo>
                  <a:pt x="713760" y="632534"/>
                </a:lnTo>
                <a:lnTo>
                  <a:pt x="685650" y="669465"/>
                </a:lnTo>
                <a:lnTo>
                  <a:pt x="658508" y="707306"/>
                </a:lnTo>
                <a:lnTo>
                  <a:pt x="632359" y="746045"/>
                </a:lnTo>
                <a:lnTo>
                  <a:pt x="607228" y="785671"/>
                </a:lnTo>
                <a:lnTo>
                  <a:pt x="583139" y="826173"/>
                </a:lnTo>
                <a:lnTo>
                  <a:pt x="560117" y="867537"/>
                </a:lnTo>
                <a:lnTo>
                  <a:pt x="538187" y="909754"/>
                </a:lnTo>
                <a:lnTo>
                  <a:pt x="517374" y="952812"/>
                </a:lnTo>
                <a:lnTo>
                  <a:pt x="497703" y="996698"/>
                </a:lnTo>
                <a:lnTo>
                  <a:pt x="479199" y="1041402"/>
                </a:lnTo>
                <a:lnTo>
                  <a:pt x="461886" y="1086911"/>
                </a:lnTo>
                <a:lnTo>
                  <a:pt x="0" y="2355927"/>
                </a:lnTo>
                <a:lnTo>
                  <a:pt x="3223022" y="2355927"/>
                </a:lnTo>
                <a:lnTo>
                  <a:pt x="3223022" y="527210"/>
                </a:lnTo>
                <a:lnTo>
                  <a:pt x="3203270" y="506087"/>
                </a:lnTo>
                <a:lnTo>
                  <a:pt x="3171063" y="473509"/>
                </a:lnTo>
                <a:lnTo>
                  <a:pt x="3137887" y="441775"/>
                </a:lnTo>
                <a:lnTo>
                  <a:pt x="3103755" y="410910"/>
                </a:lnTo>
                <a:lnTo>
                  <a:pt x="3068679" y="380938"/>
                </a:lnTo>
                <a:lnTo>
                  <a:pt x="3032669" y="351885"/>
                </a:lnTo>
                <a:lnTo>
                  <a:pt x="2995738" y="323775"/>
                </a:lnTo>
                <a:lnTo>
                  <a:pt x="2957897" y="296633"/>
                </a:lnTo>
                <a:lnTo>
                  <a:pt x="2919158" y="270483"/>
                </a:lnTo>
                <a:lnTo>
                  <a:pt x="2879532" y="245352"/>
                </a:lnTo>
                <a:lnTo>
                  <a:pt x="2839031" y="221263"/>
                </a:lnTo>
                <a:lnTo>
                  <a:pt x="2797666" y="198241"/>
                </a:lnTo>
                <a:lnTo>
                  <a:pt x="2755449" y="176311"/>
                </a:lnTo>
                <a:lnTo>
                  <a:pt x="2712392" y="155498"/>
                </a:lnTo>
                <a:lnTo>
                  <a:pt x="2668506" y="135827"/>
                </a:lnTo>
                <a:lnTo>
                  <a:pt x="2623802" y="117323"/>
                </a:lnTo>
                <a:lnTo>
                  <a:pt x="2578292" y="100009"/>
                </a:lnTo>
                <a:lnTo>
                  <a:pt x="2532301" y="84019"/>
                </a:lnTo>
                <a:lnTo>
                  <a:pt x="2486162" y="69460"/>
                </a:lnTo>
                <a:lnTo>
                  <a:pt x="2439899" y="56319"/>
                </a:lnTo>
                <a:lnTo>
                  <a:pt x="2393537" y="44586"/>
                </a:lnTo>
                <a:lnTo>
                  <a:pt x="2347101" y="34248"/>
                </a:lnTo>
                <a:lnTo>
                  <a:pt x="2300615" y="25295"/>
                </a:lnTo>
                <a:lnTo>
                  <a:pt x="2254105" y="17715"/>
                </a:lnTo>
                <a:lnTo>
                  <a:pt x="2207596" y="11496"/>
                </a:lnTo>
                <a:lnTo>
                  <a:pt x="2161112" y="6626"/>
                </a:lnTo>
                <a:lnTo>
                  <a:pt x="2114677" y="3095"/>
                </a:lnTo>
                <a:lnTo>
                  <a:pt x="2068318" y="890"/>
                </a:lnTo>
                <a:lnTo>
                  <a:pt x="2022058" y="0"/>
                </a:lnTo>
                <a:close/>
              </a:path>
            </a:pathLst>
          </a:custGeom>
          <a:solidFill>
            <a:srgbClr val="5BAA47"/>
          </a:solidFill>
        </p:spPr>
        <p:txBody>
          <a:bodyPr wrap="square" lIns="0" tIns="0" rIns="0" bIns="0" rtlCol="0"/>
          <a:lstStyle/>
          <a:p>
            <a:endParaRPr sz="849"/>
          </a:p>
        </p:txBody>
      </p:sp>
      <p:sp>
        <p:nvSpPr>
          <p:cNvPr id="40" name="object 29">
            <a:extLst>
              <a:ext uri="{FF2B5EF4-FFF2-40B4-BE49-F238E27FC236}">
                <a16:creationId xmlns:a16="http://schemas.microsoft.com/office/drawing/2014/main" id="{CAFB44E6-2C4B-9A3C-F32C-630098F381D4}"/>
              </a:ext>
            </a:extLst>
          </p:cNvPr>
          <p:cNvSpPr txBox="1">
            <a:spLocks noGrp="1"/>
          </p:cNvSpPr>
          <p:nvPr>
            <p:ph type="title" idx="4294967295"/>
          </p:nvPr>
        </p:nvSpPr>
        <p:spPr>
          <a:xfrm>
            <a:off x="383751" y="887574"/>
            <a:ext cx="7919409" cy="773930"/>
          </a:xfrm>
          <a:prstGeom prst="rect">
            <a:avLst/>
          </a:prstGeom>
        </p:spPr>
        <p:txBody>
          <a:bodyPr vert="horz" wrap="square" lIns="0" tIns="12065" rIns="0" bIns="0" rtlCol="0">
            <a:spAutoFit/>
          </a:bodyPr>
          <a:lstStyle>
            <a:lvl1pPr marL="7701">
              <a:lnSpc>
                <a:spcPct val="100000"/>
              </a:lnSpc>
              <a:spcBef>
                <a:spcPts val="58"/>
              </a:spcBef>
              <a:defRPr/>
            </a:lvl1pPr>
          </a:lstStyle>
          <a:p>
            <a:pPr marL="12700">
              <a:lnSpc>
                <a:spcPct val="100000"/>
              </a:lnSpc>
              <a:spcBef>
                <a:spcPts val="95"/>
              </a:spcBef>
            </a:pPr>
            <a:r>
              <a:rPr spc="-18">
                <a:solidFill>
                  <a:srgbClr val="5BAA47"/>
                </a:solidFill>
              </a:rPr>
              <a:t>Meraki</a:t>
            </a:r>
            <a:r>
              <a:rPr spc="-154">
                <a:solidFill>
                  <a:srgbClr val="5BAA47"/>
                </a:solidFill>
              </a:rPr>
              <a:t> </a:t>
            </a:r>
            <a:r>
              <a:rPr spc="-6">
                <a:solidFill>
                  <a:srgbClr val="5BAA47"/>
                </a:solidFill>
              </a:rPr>
              <a:t>Products</a:t>
            </a:r>
          </a:p>
        </p:txBody>
      </p:sp>
      <p:sp>
        <p:nvSpPr>
          <p:cNvPr id="43" name="object 31">
            <a:extLst>
              <a:ext uri="{FF2B5EF4-FFF2-40B4-BE49-F238E27FC236}">
                <a16:creationId xmlns:a16="http://schemas.microsoft.com/office/drawing/2014/main" id="{6DCDD197-94F6-927C-FEAB-F52C7D12B397}"/>
              </a:ext>
            </a:extLst>
          </p:cNvPr>
          <p:cNvSpPr/>
          <p:nvPr userDrawn="1"/>
        </p:nvSpPr>
        <p:spPr>
          <a:xfrm>
            <a:off x="381000" y="1591856"/>
            <a:ext cx="11430289" cy="0"/>
          </a:xfrm>
          <a:custGeom>
            <a:avLst/>
            <a:gdLst/>
            <a:ahLst/>
            <a:cxnLst/>
            <a:rect l="l" t="t" r="r" b="b"/>
            <a:pathLst>
              <a:path w="18848070">
                <a:moveTo>
                  <a:pt x="0" y="0"/>
                </a:moveTo>
                <a:lnTo>
                  <a:pt x="18847593" y="0"/>
                </a:lnTo>
              </a:path>
            </a:pathLst>
          </a:custGeom>
          <a:ln w="3175">
            <a:solidFill>
              <a:srgbClr val="FFFFFF"/>
            </a:solidFill>
          </a:ln>
        </p:spPr>
        <p:txBody>
          <a:bodyPr wrap="square" lIns="0" tIns="0" rIns="0" bIns="0" rtlCol="0"/>
          <a:lstStyle/>
          <a:p>
            <a:endParaRPr sz="849"/>
          </a:p>
        </p:txBody>
      </p:sp>
      <p:sp>
        <p:nvSpPr>
          <p:cNvPr id="44" name="object 32">
            <a:extLst>
              <a:ext uri="{FF2B5EF4-FFF2-40B4-BE49-F238E27FC236}">
                <a16:creationId xmlns:a16="http://schemas.microsoft.com/office/drawing/2014/main" id="{8040AF0D-35E1-BC1A-C6C2-C6DC7CDF014C}"/>
              </a:ext>
            </a:extLst>
          </p:cNvPr>
          <p:cNvSpPr/>
          <p:nvPr userDrawn="1"/>
        </p:nvSpPr>
        <p:spPr>
          <a:xfrm>
            <a:off x="6509816" y="5241282"/>
            <a:ext cx="1305846" cy="1616501"/>
          </a:xfrm>
          <a:custGeom>
            <a:avLst/>
            <a:gdLst/>
            <a:ahLst/>
            <a:cxnLst/>
            <a:rect l="l" t="t" r="r" b="b"/>
            <a:pathLst>
              <a:path w="2153284" h="2665729">
                <a:moveTo>
                  <a:pt x="1467209" y="0"/>
                </a:moveTo>
                <a:lnTo>
                  <a:pt x="1421910" y="828"/>
                </a:lnTo>
                <a:lnTo>
                  <a:pt x="1377009" y="4592"/>
                </a:lnTo>
                <a:lnTo>
                  <a:pt x="1332641" y="11231"/>
                </a:lnTo>
                <a:lnTo>
                  <a:pt x="1288937" y="20682"/>
                </a:lnTo>
                <a:lnTo>
                  <a:pt x="1246031" y="32884"/>
                </a:lnTo>
                <a:lnTo>
                  <a:pt x="1204055" y="47774"/>
                </a:lnTo>
                <a:lnTo>
                  <a:pt x="1163143" y="65291"/>
                </a:lnTo>
                <a:lnTo>
                  <a:pt x="1123426" y="85372"/>
                </a:lnTo>
                <a:lnTo>
                  <a:pt x="1085038" y="107956"/>
                </a:lnTo>
                <a:lnTo>
                  <a:pt x="1048112" y="132981"/>
                </a:lnTo>
                <a:lnTo>
                  <a:pt x="1012779" y="160385"/>
                </a:lnTo>
                <a:lnTo>
                  <a:pt x="979174" y="190105"/>
                </a:lnTo>
                <a:lnTo>
                  <a:pt x="947429" y="222081"/>
                </a:lnTo>
                <a:lnTo>
                  <a:pt x="917676" y="256250"/>
                </a:lnTo>
                <a:lnTo>
                  <a:pt x="890049" y="292550"/>
                </a:lnTo>
                <a:lnTo>
                  <a:pt x="864680" y="330920"/>
                </a:lnTo>
                <a:lnTo>
                  <a:pt x="841702" y="371297"/>
                </a:lnTo>
                <a:lnTo>
                  <a:pt x="821248" y="413619"/>
                </a:lnTo>
                <a:lnTo>
                  <a:pt x="803451" y="457825"/>
                </a:lnTo>
                <a:lnTo>
                  <a:pt x="0" y="2665292"/>
                </a:lnTo>
                <a:lnTo>
                  <a:pt x="1480543" y="2665292"/>
                </a:lnTo>
                <a:lnTo>
                  <a:pt x="2110804" y="933664"/>
                </a:lnTo>
                <a:lnTo>
                  <a:pt x="2125585" y="888360"/>
                </a:lnTo>
                <a:lnTo>
                  <a:pt x="2137121" y="842792"/>
                </a:lnTo>
                <a:lnTo>
                  <a:pt x="2145472" y="797091"/>
                </a:lnTo>
                <a:lnTo>
                  <a:pt x="2150702" y="751392"/>
                </a:lnTo>
                <a:lnTo>
                  <a:pt x="2152872" y="705826"/>
                </a:lnTo>
                <a:lnTo>
                  <a:pt x="2152044" y="660526"/>
                </a:lnTo>
                <a:lnTo>
                  <a:pt x="2148279" y="615626"/>
                </a:lnTo>
                <a:lnTo>
                  <a:pt x="2141640" y="571258"/>
                </a:lnTo>
                <a:lnTo>
                  <a:pt x="2132189" y="527554"/>
                </a:lnTo>
                <a:lnTo>
                  <a:pt x="2119987" y="484648"/>
                </a:lnTo>
                <a:lnTo>
                  <a:pt x="2105097" y="442672"/>
                </a:lnTo>
                <a:lnTo>
                  <a:pt x="2087581" y="401760"/>
                </a:lnTo>
                <a:lnTo>
                  <a:pt x="2067499" y="362043"/>
                </a:lnTo>
                <a:lnTo>
                  <a:pt x="2044915" y="323655"/>
                </a:lnTo>
                <a:lnTo>
                  <a:pt x="2019890" y="286728"/>
                </a:lnTo>
                <a:lnTo>
                  <a:pt x="1992487" y="251396"/>
                </a:lnTo>
                <a:lnTo>
                  <a:pt x="1962766" y="217791"/>
                </a:lnTo>
                <a:lnTo>
                  <a:pt x="1930790" y="186046"/>
                </a:lnTo>
                <a:lnTo>
                  <a:pt x="1896621" y="156293"/>
                </a:lnTo>
                <a:lnTo>
                  <a:pt x="1860321" y="128666"/>
                </a:lnTo>
                <a:lnTo>
                  <a:pt x="1821952" y="103297"/>
                </a:lnTo>
                <a:lnTo>
                  <a:pt x="1781575" y="80319"/>
                </a:lnTo>
                <a:lnTo>
                  <a:pt x="1739253" y="59865"/>
                </a:lnTo>
                <a:lnTo>
                  <a:pt x="1695047" y="42068"/>
                </a:lnTo>
                <a:lnTo>
                  <a:pt x="1649743" y="27286"/>
                </a:lnTo>
                <a:lnTo>
                  <a:pt x="1604175" y="15751"/>
                </a:lnTo>
                <a:lnTo>
                  <a:pt x="1558475" y="7399"/>
                </a:lnTo>
                <a:lnTo>
                  <a:pt x="1512775" y="2169"/>
                </a:lnTo>
                <a:lnTo>
                  <a:pt x="1467209" y="0"/>
                </a:lnTo>
                <a:close/>
              </a:path>
            </a:pathLst>
          </a:custGeom>
          <a:solidFill>
            <a:srgbClr val="87C9C9"/>
          </a:solidFill>
        </p:spPr>
        <p:txBody>
          <a:bodyPr wrap="square" lIns="0" tIns="0" rIns="0" bIns="0" rtlCol="0"/>
          <a:lstStyle/>
          <a:p>
            <a:endParaRPr sz="849"/>
          </a:p>
        </p:txBody>
      </p:sp>
      <p:pic>
        <p:nvPicPr>
          <p:cNvPr id="45" name="Picture 44">
            <a:extLst>
              <a:ext uri="{FF2B5EF4-FFF2-40B4-BE49-F238E27FC236}">
                <a16:creationId xmlns:a16="http://schemas.microsoft.com/office/drawing/2014/main" id="{B3301178-8C3E-0F45-56AD-3D9444D7A3FB}"/>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373044" y="6270181"/>
            <a:ext cx="1101856" cy="213610"/>
          </a:xfrm>
          <a:prstGeom prst="rect">
            <a:avLst/>
          </a:prstGeom>
        </p:spPr>
      </p:pic>
    </p:spTree>
    <p:extLst>
      <p:ext uri="{BB962C8B-B14F-4D97-AF65-F5344CB8AC3E}">
        <p14:creationId xmlns:p14="http://schemas.microsoft.com/office/powerpoint/2010/main" val="267916702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4" presetClass="path" presetSubtype="0" accel="50000" decel="50000" fill="hold" grpId="0" nodeType="withEffect">
                                  <p:stCondLst>
                                    <p:cond delay="0"/>
                                  </p:stCondLst>
                                  <p:childTnLst>
                                    <p:animMotion origin="layout" path="M -1.51611E-7 0.25 L -1.51611E-7 5.22179E-7 " pathEditMode="relative" rAng="0" ptsTypes="AA">
                                      <p:cBhvr>
                                        <p:cTn id="6" dur="2000" fill="hold"/>
                                        <p:tgtEl>
                                          <p:spTgt spid="2"/>
                                        </p:tgtEl>
                                        <p:attrNameLst>
                                          <p:attrName>ppt_x</p:attrName>
                                          <p:attrName>ppt_y</p:attrName>
                                        </p:attrNameLst>
                                      </p:cBhvr>
                                      <p:rCtr x="0" y="-12507"/>
                                    </p:animMotion>
                                  </p:childTnLst>
                                </p:cTn>
                              </p:par>
                              <p:par>
                                <p:cTn id="7" presetID="64" presetClass="path" presetSubtype="0" accel="50000" decel="50000" fill="hold" grpId="0" nodeType="withEffect">
                                  <p:stCondLst>
                                    <p:cond delay="0"/>
                                  </p:stCondLst>
                                  <p:childTnLst>
                                    <p:animMotion origin="layout" path="M -0.09571 0.50112 L 7.012E-7 1.85289E-6 " pathEditMode="relative" rAng="0" ptsTypes="AA">
                                      <p:cBhvr>
                                        <p:cTn id="8" dur="3000" fill="hold"/>
                                        <p:tgtEl>
                                          <p:spTgt spid="13"/>
                                        </p:tgtEl>
                                        <p:attrNameLst>
                                          <p:attrName>ppt_x</p:attrName>
                                          <p:attrName>ppt_y</p:attrName>
                                        </p:attrNameLst>
                                      </p:cBhvr>
                                      <p:rCtr x="4785" y="-25056"/>
                                    </p:animMotion>
                                  </p:childTnLst>
                                </p:cTn>
                              </p:par>
                              <p:par>
                                <p:cTn id="9" presetID="64" presetClass="path" presetSubtype="0" accel="50000" decel="50000" fill="hold" grpId="0" nodeType="withEffect">
                                  <p:stCondLst>
                                    <p:cond delay="0"/>
                                  </p:stCondLst>
                                  <p:childTnLst>
                                    <p:animMotion origin="layout" path="M -0.05354 0.258 L -2.1036E-6 1.28579E-6 " pathEditMode="relative" rAng="0" ptsTypes="AA">
                                      <p:cBhvr>
                                        <p:cTn id="10" dur="2000" fill="hold"/>
                                        <p:tgtEl>
                                          <p:spTgt spid="44"/>
                                        </p:tgtEl>
                                        <p:attrNameLst>
                                          <p:attrName>ppt_x</p:attrName>
                                          <p:attrName>ppt_y</p:attrName>
                                        </p:attrNameLst>
                                      </p:cBhvr>
                                      <p:rCtr x="2677" y="-12900"/>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2" grpId="0" animBg="1"/>
      <p:bldP spid="44" grpId="0" animBg="1"/>
    </p:bldLst>
  </p:timing>
</p:sldLayout>
</file>

<file path=ppt/slideLayouts/slideLayout320.xml><?xml version="1.0" encoding="utf-8"?>
<p:sldLayout xmlns:a="http://schemas.openxmlformats.org/drawingml/2006/main" xmlns:r="http://schemas.openxmlformats.org/officeDocument/2006/relationships" xmlns:p="http://schemas.openxmlformats.org/presentationml/2006/main" preserve="1" userDrawn="1">
  <p:cSld name="4_Sidebar with text">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4382129F-09C9-4E4B-8D4A-6668D2BF461B}"/>
              </a:ext>
            </a:extLst>
          </p:cNvPr>
          <p:cNvSpPr/>
          <p:nvPr userDrawn="1"/>
        </p:nvSpPr>
        <p:spPr>
          <a:xfrm>
            <a:off x="0" y="0"/>
            <a:ext cx="6096000" cy="6857999"/>
          </a:xfrm>
          <a:prstGeom prst="rect">
            <a:avLst/>
          </a:prstGeom>
          <a:solidFill>
            <a:srgbClr val="02554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867" b="0" i="0" u="none" strike="noStrike" kern="0" cap="none" spc="0" normalizeH="0" baseline="0" noProof="0">
              <a:ln>
                <a:noFill/>
              </a:ln>
              <a:solidFill>
                <a:srgbClr val="FFFFFF"/>
              </a:solidFill>
              <a:effectLst/>
              <a:uLnTx/>
              <a:uFillTx/>
              <a:latin typeface="Calibri" panose="020F0502020204030204"/>
              <a:ea typeface="+mn-ea"/>
              <a:cs typeface="+mn-cs"/>
              <a:sym typeface="Arial"/>
            </a:endParaRPr>
          </a:p>
        </p:txBody>
      </p:sp>
      <p:pic>
        <p:nvPicPr>
          <p:cNvPr id="4" name="Graphic 3">
            <a:extLst>
              <a:ext uri="{FF2B5EF4-FFF2-40B4-BE49-F238E27FC236}">
                <a16:creationId xmlns:a16="http://schemas.microsoft.com/office/drawing/2014/main" id="{1A4F80F6-D8A5-6B4D-963A-1D3EE38C7CC5}"/>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236050" y="6263247"/>
            <a:ext cx="1444258" cy="433278"/>
          </a:xfrm>
          <a:prstGeom prst="rect">
            <a:avLst/>
          </a:prstGeom>
        </p:spPr>
      </p:pic>
    </p:spTree>
    <p:extLst>
      <p:ext uri="{BB962C8B-B14F-4D97-AF65-F5344CB8AC3E}">
        <p14:creationId xmlns:p14="http://schemas.microsoft.com/office/powerpoint/2010/main" val="207821243"/>
      </p:ext>
    </p:extLst>
  </p:cSld>
  <p:clrMapOvr>
    <a:masterClrMapping/>
  </p:clrMapOvr>
</p:sldLayout>
</file>

<file path=ppt/slideLayouts/slideLayout321.xml><?xml version="1.0" encoding="utf-8"?>
<p:sldLayout xmlns:a="http://schemas.openxmlformats.org/drawingml/2006/main" xmlns:r="http://schemas.openxmlformats.org/officeDocument/2006/relationships" xmlns:p="http://schemas.openxmlformats.org/presentationml/2006/main" preserve="1" userDrawn="1">
  <p:cSld name="3_Sidebar with text">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4382129F-09C9-4E4B-8D4A-6668D2BF461B}"/>
              </a:ext>
            </a:extLst>
          </p:cNvPr>
          <p:cNvSpPr/>
          <p:nvPr userDrawn="1"/>
        </p:nvSpPr>
        <p:spPr>
          <a:xfrm>
            <a:off x="-1" y="0"/>
            <a:ext cx="3957145" cy="6858000"/>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867" b="0" i="0" u="none" strike="noStrike" kern="0" cap="none" spc="0" normalizeH="0" baseline="0" noProof="0">
              <a:ln>
                <a:noFill/>
              </a:ln>
              <a:solidFill>
                <a:srgbClr val="FFFFFF"/>
              </a:solidFill>
              <a:effectLst/>
              <a:uLnTx/>
              <a:uFillTx/>
              <a:latin typeface="Calibri" panose="020F0502020204030204"/>
              <a:ea typeface="+mn-ea"/>
              <a:cs typeface="+mn-cs"/>
              <a:sym typeface="Arial"/>
            </a:endParaRPr>
          </a:p>
        </p:txBody>
      </p:sp>
      <p:pic>
        <p:nvPicPr>
          <p:cNvPr id="4" name="Graphic 3">
            <a:extLst>
              <a:ext uri="{FF2B5EF4-FFF2-40B4-BE49-F238E27FC236}">
                <a16:creationId xmlns:a16="http://schemas.microsoft.com/office/drawing/2014/main" id="{1A4F80F6-D8A5-6B4D-963A-1D3EE38C7CC5}"/>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236050" y="6263247"/>
            <a:ext cx="1444258" cy="433278"/>
          </a:xfrm>
          <a:prstGeom prst="rect">
            <a:avLst/>
          </a:prstGeom>
        </p:spPr>
      </p:pic>
      <p:sp>
        <p:nvSpPr>
          <p:cNvPr id="5" name="Freeform 4">
            <a:extLst>
              <a:ext uri="{FF2B5EF4-FFF2-40B4-BE49-F238E27FC236}">
                <a16:creationId xmlns:a16="http://schemas.microsoft.com/office/drawing/2014/main" id="{7170FA52-8D12-504C-B840-C823F165D79B}"/>
              </a:ext>
            </a:extLst>
          </p:cNvPr>
          <p:cNvSpPr/>
          <p:nvPr userDrawn="1"/>
        </p:nvSpPr>
        <p:spPr>
          <a:xfrm rot="1449535">
            <a:off x="3085524" y="5867006"/>
            <a:ext cx="1205800" cy="1385991"/>
          </a:xfrm>
          <a:custGeom>
            <a:avLst/>
            <a:gdLst>
              <a:gd name="connsiteX0" fmla="*/ 368224 w 1205800"/>
              <a:gd name="connsiteY0" fmla="*/ 47379 h 1385991"/>
              <a:gd name="connsiteX1" fmla="*/ 602900 w 1205800"/>
              <a:gd name="connsiteY1" fmla="*/ 0 h 1385991"/>
              <a:gd name="connsiteX2" fmla="*/ 1205800 w 1205800"/>
              <a:gd name="connsiteY2" fmla="*/ 602900 h 1385991"/>
              <a:gd name="connsiteX3" fmla="*/ 1205800 w 1205800"/>
              <a:gd name="connsiteY3" fmla="*/ 845122 h 1385991"/>
              <a:gd name="connsiteX4" fmla="*/ 0 w 1205800"/>
              <a:gd name="connsiteY4" fmla="*/ 1385991 h 1385991"/>
              <a:gd name="connsiteX5" fmla="*/ 0 w 1205800"/>
              <a:gd name="connsiteY5" fmla="*/ 602900 h 1385991"/>
              <a:gd name="connsiteX6" fmla="*/ 368224 w 1205800"/>
              <a:gd name="connsiteY6" fmla="*/ 47379 h 1385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05800" h="1385991">
                <a:moveTo>
                  <a:pt x="368224" y="47379"/>
                </a:moveTo>
                <a:cubicBezTo>
                  <a:pt x="440354" y="16870"/>
                  <a:pt x="519657" y="0"/>
                  <a:pt x="602900" y="0"/>
                </a:cubicBezTo>
                <a:cubicBezTo>
                  <a:pt x="935872" y="0"/>
                  <a:pt x="1205800" y="269928"/>
                  <a:pt x="1205800" y="602900"/>
                </a:cubicBezTo>
                <a:lnTo>
                  <a:pt x="1205800" y="845122"/>
                </a:lnTo>
                <a:lnTo>
                  <a:pt x="0" y="1385991"/>
                </a:lnTo>
                <a:lnTo>
                  <a:pt x="0" y="602900"/>
                </a:lnTo>
                <a:cubicBezTo>
                  <a:pt x="0" y="353171"/>
                  <a:pt x="151835" y="138904"/>
                  <a:pt x="368224" y="47379"/>
                </a:cubicBez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2489" b="0" i="0" u="none" strike="noStrike" kern="0" cap="none" spc="0" normalizeH="0" baseline="0" noProof="0">
              <a:ln>
                <a:noFill/>
              </a:ln>
              <a:solidFill>
                <a:srgbClr val="FFFFFF"/>
              </a:solidFill>
              <a:effectLst/>
              <a:uLnTx/>
              <a:uFillTx/>
              <a:latin typeface="Arial"/>
              <a:ea typeface="+mn-ea"/>
              <a:cs typeface="+mn-cs"/>
              <a:sym typeface="Arial"/>
            </a:endParaRPr>
          </a:p>
        </p:txBody>
      </p:sp>
      <p:sp>
        <p:nvSpPr>
          <p:cNvPr id="6" name="Freeform 5">
            <a:extLst>
              <a:ext uri="{FF2B5EF4-FFF2-40B4-BE49-F238E27FC236}">
                <a16:creationId xmlns:a16="http://schemas.microsoft.com/office/drawing/2014/main" id="{074C1249-70E1-D744-AADD-DB28D5956C64}"/>
              </a:ext>
            </a:extLst>
          </p:cNvPr>
          <p:cNvSpPr/>
          <p:nvPr userDrawn="1"/>
        </p:nvSpPr>
        <p:spPr>
          <a:xfrm rot="1446087">
            <a:off x="2662668" y="6325803"/>
            <a:ext cx="722376" cy="802207"/>
          </a:xfrm>
          <a:custGeom>
            <a:avLst/>
            <a:gdLst>
              <a:gd name="connsiteX0" fmla="*/ 220597 w 722376"/>
              <a:gd name="connsiteY0" fmla="*/ 28384 h 802207"/>
              <a:gd name="connsiteX1" fmla="*/ 361188 w 722376"/>
              <a:gd name="connsiteY1" fmla="*/ 0 h 802207"/>
              <a:gd name="connsiteX2" fmla="*/ 722376 w 722376"/>
              <a:gd name="connsiteY2" fmla="*/ 361188 h 802207"/>
              <a:gd name="connsiteX3" fmla="*/ 722376 w 722376"/>
              <a:gd name="connsiteY3" fmla="*/ 479051 h 802207"/>
              <a:gd name="connsiteX4" fmla="*/ 0 w 722376"/>
              <a:gd name="connsiteY4" fmla="*/ 802207 h 802207"/>
              <a:gd name="connsiteX5" fmla="*/ 0 w 722376"/>
              <a:gd name="connsiteY5" fmla="*/ 361188 h 802207"/>
              <a:gd name="connsiteX6" fmla="*/ 220597 w 722376"/>
              <a:gd name="connsiteY6" fmla="*/ 28384 h 8022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2376" h="802207">
                <a:moveTo>
                  <a:pt x="220597" y="28384"/>
                </a:moveTo>
                <a:cubicBezTo>
                  <a:pt x="263809" y="10107"/>
                  <a:pt x="311318" y="0"/>
                  <a:pt x="361188" y="0"/>
                </a:cubicBezTo>
                <a:cubicBezTo>
                  <a:pt x="560667" y="0"/>
                  <a:pt x="722376" y="161709"/>
                  <a:pt x="722376" y="361188"/>
                </a:cubicBezTo>
                <a:lnTo>
                  <a:pt x="722376" y="479051"/>
                </a:lnTo>
                <a:lnTo>
                  <a:pt x="0" y="802207"/>
                </a:lnTo>
                <a:lnTo>
                  <a:pt x="0" y="361188"/>
                </a:lnTo>
                <a:cubicBezTo>
                  <a:pt x="0" y="211579"/>
                  <a:pt x="90961" y="83215"/>
                  <a:pt x="220597" y="28384"/>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2489" b="0" i="0" u="none" strike="noStrike" kern="0" cap="none" spc="0" normalizeH="0" baseline="0" noProof="0">
              <a:ln>
                <a:noFill/>
              </a:ln>
              <a:solidFill>
                <a:srgbClr val="FFFFFF"/>
              </a:solidFill>
              <a:effectLst/>
              <a:uLnTx/>
              <a:uFillTx/>
              <a:latin typeface="Arial"/>
              <a:ea typeface="+mn-ea"/>
              <a:cs typeface="+mn-cs"/>
              <a:sym typeface="Arial"/>
            </a:endParaRPr>
          </a:p>
        </p:txBody>
      </p:sp>
      <p:sp>
        <p:nvSpPr>
          <p:cNvPr id="2" name="Title 1">
            <a:extLst>
              <a:ext uri="{FF2B5EF4-FFF2-40B4-BE49-F238E27FC236}">
                <a16:creationId xmlns:a16="http://schemas.microsoft.com/office/drawing/2014/main" id="{3FA5C56F-6D87-C44D-B1A9-65D4C117A83B}"/>
              </a:ext>
            </a:extLst>
          </p:cNvPr>
          <p:cNvSpPr>
            <a:spLocks noGrp="1"/>
          </p:cNvSpPr>
          <p:nvPr>
            <p:ph type="title"/>
          </p:nvPr>
        </p:nvSpPr>
        <p:spPr>
          <a:xfrm>
            <a:off x="304800" y="1637938"/>
            <a:ext cx="3652344" cy="3312434"/>
          </a:xfrm>
        </p:spPr>
        <p:txBody>
          <a:bodyPr anchor="ctr" anchorCtr="0"/>
          <a:lstStyle/>
          <a:p>
            <a:r>
              <a:rPr lang="en-US"/>
              <a:t>Click to edit Master title style</a:t>
            </a:r>
          </a:p>
        </p:txBody>
      </p:sp>
    </p:spTree>
    <p:extLst>
      <p:ext uri="{BB962C8B-B14F-4D97-AF65-F5344CB8AC3E}">
        <p14:creationId xmlns:p14="http://schemas.microsoft.com/office/powerpoint/2010/main" val="882637250"/>
      </p:ext>
    </p:extLst>
  </p:cSld>
  <p:clrMapOvr>
    <a:masterClrMapping/>
  </p:clrMapOvr>
</p:sldLayout>
</file>

<file path=ppt/slideLayouts/slideLayout322.xml><?xml version="1.0" encoding="utf-8"?>
<p:sldLayout xmlns:a="http://schemas.openxmlformats.org/drawingml/2006/main" xmlns:r="http://schemas.openxmlformats.org/officeDocument/2006/relationships" xmlns:p="http://schemas.openxmlformats.org/presentationml/2006/main" preserve="1" userDrawn="1">
  <p:cSld name="1_Sidebar with text">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4382129F-09C9-4E4B-8D4A-6668D2BF461B}"/>
              </a:ext>
            </a:extLst>
          </p:cNvPr>
          <p:cNvSpPr/>
          <p:nvPr userDrawn="1"/>
        </p:nvSpPr>
        <p:spPr>
          <a:xfrm>
            <a:off x="-1" y="0"/>
            <a:ext cx="3957145"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867" b="0" i="0" u="none" strike="noStrike" kern="0" cap="none" spc="0" normalizeH="0" baseline="0" noProof="0">
              <a:ln>
                <a:noFill/>
              </a:ln>
              <a:solidFill>
                <a:srgbClr val="FFFFFF"/>
              </a:solidFill>
              <a:effectLst/>
              <a:uLnTx/>
              <a:uFillTx/>
              <a:latin typeface="Calibri" panose="020F0502020204030204"/>
              <a:ea typeface="+mn-ea"/>
              <a:cs typeface="+mn-cs"/>
              <a:sym typeface="Arial"/>
            </a:endParaRPr>
          </a:p>
        </p:txBody>
      </p:sp>
      <p:pic>
        <p:nvPicPr>
          <p:cNvPr id="4" name="Graphic 3">
            <a:extLst>
              <a:ext uri="{FF2B5EF4-FFF2-40B4-BE49-F238E27FC236}">
                <a16:creationId xmlns:a16="http://schemas.microsoft.com/office/drawing/2014/main" id="{1A4F80F6-D8A5-6B4D-963A-1D3EE38C7CC5}"/>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236050" y="6263247"/>
            <a:ext cx="1444258" cy="433278"/>
          </a:xfrm>
          <a:prstGeom prst="rect">
            <a:avLst/>
          </a:prstGeom>
        </p:spPr>
      </p:pic>
      <p:pic>
        <p:nvPicPr>
          <p:cNvPr id="8" name="Picture 7" descr="A map of the world with padlocks&#10;&#10;Description automatically generated">
            <a:extLst>
              <a:ext uri="{FF2B5EF4-FFF2-40B4-BE49-F238E27FC236}">
                <a16:creationId xmlns:a16="http://schemas.microsoft.com/office/drawing/2014/main" id="{738F9B04-6956-DCB8-9ED3-F046E9A7CD10}"/>
              </a:ext>
            </a:extLst>
          </p:cNvPr>
          <p:cNvPicPr>
            <a:picLocks noChangeAspect="1"/>
          </p:cNvPicPr>
          <p:nvPr userDrawn="1"/>
        </p:nvPicPr>
        <p:blipFill rotWithShape="1">
          <a:blip r:embed="rId4">
            <a:extLst>
              <a:ext uri="{BEBA8EAE-BF5A-486C-A8C5-ECC9F3942E4B}">
                <a14:imgProps xmlns:a14="http://schemas.microsoft.com/office/drawing/2010/main">
                  <a14:imgLayer r:embed="rId5">
                    <a14:imgEffect>
                      <a14:artisticBlur radius="20"/>
                    </a14:imgEffect>
                  </a14:imgLayer>
                </a14:imgProps>
              </a:ext>
            </a:extLst>
          </a:blip>
          <a:srcRect l="21285" t="4864" r="42282" b="13424"/>
          <a:stretch/>
        </p:blipFill>
        <p:spPr>
          <a:xfrm>
            <a:off x="-1" y="0"/>
            <a:ext cx="3957146" cy="6857999"/>
          </a:xfrm>
          <a:prstGeom prst="rect">
            <a:avLst/>
          </a:prstGeom>
        </p:spPr>
      </p:pic>
      <p:sp>
        <p:nvSpPr>
          <p:cNvPr id="9" name="Rectangle 8">
            <a:extLst>
              <a:ext uri="{FF2B5EF4-FFF2-40B4-BE49-F238E27FC236}">
                <a16:creationId xmlns:a16="http://schemas.microsoft.com/office/drawing/2014/main" id="{CD59A38B-D372-2309-56D5-11433BCD6FF0}"/>
              </a:ext>
            </a:extLst>
          </p:cNvPr>
          <p:cNvSpPr/>
          <p:nvPr userDrawn="1"/>
        </p:nvSpPr>
        <p:spPr>
          <a:xfrm>
            <a:off x="-2" y="-1"/>
            <a:ext cx="3957144" cy="6857999"/>
          </a:xfrm>
          <a:prstGeom prst="rect">
            <a:avLst/>
          </a:prstGeom>
          <a:solidFill>
            <a:schemeClr val="accent4">
              <a:alpha val="70488"/>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Freeform 4">
            <a:extLst>
              <a:ext uri="{FF2B5EF4-FFF2-40B4-BE49-F238E27FC236}">
                <a16:creationId xmlns:a16="http://schemas.microsoft.com/office/drawing/2014/main" id="{7170FA52-8D12-504C-B840-C823F165D79B}"/>
              </a:ext>
            </a:extLst>
          </p:cNvPr>
          <p:cNvSpPr/>
          <p:nvPr userDrawn="1"/>
        </p:nvSpPr>
        <p:spPr>
          <a:xfrm rot="1449535">
            <a:off x="3085524" y="5867006"/>
            <a:ext cx="1205800" cy="1385991"/>
          </a:xfrm>
          <a:custGeom>
            <a:avLst/>
            <a:gdLst>
              <a:gd name="connsiteX0" fmla="*/ 368224 w 1205800"/>
              <a:gd name="connsiteY0" fmla="*/ 47379 h 1385991"/>
              <a:gd name="connsiteX1" fmla="*/ 602900 w 1205800"/>
              <a:gd name="connsiteY1" fmla="*/ 0 h 1385991"/>
              <a:gd name="connsiteX2" fmla="*/ 1205800 w 1205800"/>
              <a:gd name="connsiteY2" fmla="*/ 602900 h 1385991"/>
              <a:gd name="connsiteX3" fmla="*/ 1205800 w 1205800"/>
              <a:gd name="connsiteY3" fmla="*/ 845122 h 1385991"/>
              <a:gd name="connsiteX4" fmla="*/ 0 w 1205800"/>
              <a:gd name="connsiteY4" fmla="*/ 1385991 h 1385991"/>
              <a:gd name="connsiteX5" fmla="*/ 0 w 1205800"/>
              <a:gd name="connsiteY5" fmla="*/ 602900 h 1385991"/>
              <a:gd name="connsiteX6" fmla="*/ 368224 w 1205800"/>
              <a:gd name="connsiteY6" fmla="*/ 47379 h 1385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05800" h="1385991">
                <a:moveTo>
                  <a:pt x="368224" y="47379"/>
                </a:moveTo>
                <a:cubicBezTo>
                  <a:pt x="440354" y="16870"/>
                  <a:pt x="519657" y="0"/>
                  <a:pt x="602900" y="0"/>
                </a:cubicBezTo>
                <a:cubicBezTo>
                  <a:pt x="935872" y="0"/>
                  <a:pt x="1205800" y="269928"/>
                  <a:pt x="1205800" y="602900"/>
                </a:cubicBezTo>
                <a:lnTo>
                  <a:pt x="1205800" y="845122"/>
                </a:lnTo>
                <a:lnTo>
                  <a:pt x="0" y="1385991"/>
                </a:lnTo>
                <a:lnTo>
                  <a:pt x="0" y="602900"/>
                </a:lnTo>
                <a:cubicBezTo>
                  <a:pt x="0" y="353171"/>
                  <a:pt x="151835" y="138904"/>
                  <a:pt x="368224" y="47379"/>
                </a:cubicBez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2489" b="0" i="0" u="none" strike="noStrike" kern="0" cap="none" spc="0" normalizeH="0" baseline="0" noProof="0">
              <a:ln>
                <a:noFill/>
              </a:ln>
              <a:solidFill>
                <a:srgbClr val="FFFFFF"/>
              </a:solidFill>
              <a:effectLst/>
              <a:uLnTx/>
              <a:uFillTx/>
              <a:latin typeface="Arial"/>
              <a:ea typeface="+mn-ea"/>
              <a:cs typeface="+mn-cs"/>
              <a:sym typeface="Arial"/>
            </a:endParaRPr>
          </a:p>
        </p:txBody>
      </p:sp>
      <p:sp>
        <p:nvSpPr>
          <p:cNvPr id="6" name="Freeform 5">
            <a:extLst>
              <a:ext uri="{FF2B5EF4-FFF2-40B4-BE49-F238E27FC236}">
                <a16:creationId xmlns:a16="http://schemas.microsoft.com/office/drawing/2014/main" id="{074C1249-70E1-D744-AADD-DB28D5956C64}"/>
              </a:ext>
            </a:extLst>
          </p:cNvPr>
          <p:cNvSpPr/>
          <p:nvPr userDrawn="1"/>
        </p:nvSpPr>
        <p:spPr>
          <a:xfrm rot="1446087">
            <a:off x="2662668" y="6325803"/>
            <a:ext cx="722376" cy="802207"/>
          </a:xfrm>
          <a:custGeom>
            <a:avLst/>
            <a:gdLst>
              <a:gd name="connsiteX0" fmla="*/ 220597 w 722376"/>
              <a:gd name="connsiteY0" fmla="*/ 28384 h 802207"/>
              <a:gd name="connsiteX1" fmla="*/ 361188 w 722376"/>
              <a:gd name="connsiteY1" fmla="*/ 0 h 802207"/>
              <a:gd name="connsiteX2" fmla="*/ 722376 w 722376"/>
              <a:gd name="connsiteY2" fmla="*/ 361188 h 802207"/>
              <a:gd name="connsiteX3" fmla="*/ 722376 w 722376"/>
              <a:gd name="connsiteY3" fmla="*/ 479051 h 802207"/>
              <a:gd name="connsiteX4" fmla="*/ 0 w 722376"/>
              <a:gd name="connsiteY4" fmla="*/ 802207 h 802207"/>
              <a:gd name="connsiteX5" fmla="*/ 0 w 722376"/>
              <a:gd name="connsiteY5" fmla="*/ 361188 h 802207"/>
              <a:gd name="connsiteX6" fmla="*/ 220597 w 722376"/>
              <a:gd name="connsiteY6" fmla="*/ 28384 h 8022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2376" h="802207">
                <a:moveTo>
                  <a:pt x="220597" y="28384"/>
                </a:moveTo>
                <a:cubicBezTo>
                  <a:pt x="263809" y="10107"/>
                  <a:pt x="311318" y="0"/>
                  <a:pt x="361188" y="0"/>
                </a:cubicBezTo>
                <a:cubicBezTo>
                  <a:pt x="560667" y="0"/>
                  <a:pt x="722376" y="161709"/>
                  <a:pt x="722376" y="361188"/>
                </a:cubicBezTo>
                <a:lnTo>
                  <a:pt x="722376" y="479051"/>
                </a:lnTo>
                <a:lnTo>
                  <a:pt x="0" y="802207"/>
                </a:lnTo>
                <a:lnTo>
                  <a:pt x="0" y="361188"/>
                </a:lnTo>
                <a:cubicBezTo>
                  <a:pt x="0" y="211579"/>
                  <a:pt x="90961" y="83215"/>
                  <a:pt x="220597" y="28384"/>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2489" b="0" i="0" u="none" strike="noStrike" kern="0" cap="none" spc="0" normalizeH="0" baseline="0" noProof="0">
              <a:ln>
                <a:noFill/>
              </a:ln>
              <a:solidFill>
                <a:srgbClr val="FFFFFF"/>
              </a:solidFill>
              <a:effectLst/>
              <a:uLnTx/>
              <a:uFillTx/>
              <a:latin typeface="Arial"/>
              <a:ea typeface="+mn-ea"/>
              <a:cs typeface="+mn-cs"/>
              <a:sym typeface="Arial"/>
            </a:endParaRPr>
          </a:p>
        </p:txBody>
      </p:sp>
    </p:spTree>
    <p:extLst>
      <p:ext uri="{BB962C8B-B14F-4D97-AF65-F5344CB8AC3E}">
        <p14:creationId xmlns:p14="http://schemas.microsoft.com/office/powerpoint/2010/main" val="2662968013"/>
      </p:ext>
    </p:extLst>
  </p:cSld>
  <p:clrMapOvr>
    <a:masterClrMapping/>
  </p:clrMapOvr>
</p:sldLayout>
</file>

<file path=ppt/slideLayouts/slideLayout323.xml><?xml version="1.0" encoding="utf-8"?>
<p:sldLayout xmlns:a="http://schemas.openxmlformats.org/drawingml/2006/main" xmlns:r="http://schemas.openxmlformats.org/officeDocument/2006/relationships" xmlns:p="http://schemas.openxmlformats.org/presentationml/2006/main" preserve="1" userDrawn="1">
  <p:cSld name="Thank you 2">
    <p:spTree>
      <p:nvGrpSpPr>
        <p:cNvPr id="1" name=""/>
        <p:cNvGrpSpPr/>
        <p:nvPr/>
      </p:nvGrpSpPr>
      <p:grpSpPr>
        <a:xfrm>
          <a:off x="0" y="0"/>
          <a:ext cx="0" cy="0"/>
          <a:chOff x="0" y="0"/>
          <a:chExt cx="0" cy="0"/>
        </a:xfrm>
      </p:grpSpPr>
      <p:sp>
        <p:nvSpPr>
          <p:cNvPr id="11" name="Rectangle 2">
            <a:extLst>
              <a:ext uri="{FF2B5EF4-FFF2-40B4-BE49-F238E27FC236}">
                <a16:creationId xmlns:a16="http://schemas.microsoft.com/office/drawing/2014/main" id="{DBADF73A-25DA-C74F-8C1B-284A84BF1E89}"/>
              </a:ext>
            </a:extLst>
          </p:cNvPr>
          <p:cNvSpPr/>
          <p:nvPr userDrawn="1"/>
        </p:nvSpPr>
        <p:spPr>
          <a:xfrm>
            <a:off x="5024209" y="-5798"/>
            <a:ext cx="7551558" cy="7003127"/>
          </a:xfrm>
          <a:custGeom>
            <a:avLst/>
            <a:gdLst>
              <a:gd name="connsiteX0" fmla="*/ 0 w 4706911"/>
              <a:gd name="connsiteY0" fmla="*/ 0 h 5142585"/>
              <a:gd name="connsiteX1" fmla="*/ 4706911 w 4706911"/>
              <a:gd name="connsiteY1" fmla="*/ 0 h 5142585"/>
              <a:gd name="connsiteX2" fmla="*/ 4706911 w 4706911"/>
              <a:gd name="connsiteY2" fmla="*/ 5142585 h 5142585"/>
              <a:gd name="connsiteX3" fmla="*/ 0 w 4706911"/>
              <a:gd name="connsiteY3" fmla="*/ 5142585 h 5142585"/>
              <a:gd name="connsiteX4" fmla="*/ 0 w 4706911"/>
              <a:gd name="connsiteY4" fmla="*/ 0 h 5142585"/>
              <a:gd name="connsiteX0" fmla="*/ 2083633 w 4706911"/>
              <a:gd name="connsiteY0" fmla="*/ 0 h 5142585"/>
              <a:gd name="connsiteX1" fmla="*/ 4706911 w 4706911"/>
              <a:gd name="connsiteY1" fmla="*/ 0 h 5142585"/>
              <a:gd name="connsiteX2" fmla="*/ 4706911 w 4706911"/>
              <a:gd name="connsiteY2" fmla="*/ 5142585 h 5142585"/>
              <a:gd name="connsiteX3" fmla="*/ 0 w 4706911"/>
              <a:gd name="connsiteY3" fmla="*/ 5142585 h 5142585"/>
              <a:gd name="connsiteX4" fmla="*/ 2083633 w 4706911"/>
              <a:gd name="connsiteY4" fmla="*/ 0 h 5142585"/>
              <a:gd name="connsiteX0" fmla="*/ 2458388 w 4706911"/>
              <a:gd name="connsiteY0" fmla="*/ 14990 h 5142585"/>
              <a:gd name="connsiteX1" fmla="*/ 4706911 w 4706911"/>
              <a:gd name="connsiteY1" fmla="*/ 0 h 5142585"/>
              <a:gd name="connsiteX2" fmla="*/ 4706911 w 4706911"/>
              <a:gd name="connsiteY2" fmla="*/ 5142585 h 5142585"/>
              <a:gd name="connsiteX3" fmla="*/ 0 w 4706911"/>
              <a:gd name="connsiteY3" fmla="*/ 5142585 h 5142585"/>
              <a:gd name="connsiteX4" fmla="*/ 2458388 w 4706911"/>
              <a:gd name="connsiteY4" fmla="*/ 14990 h 5142585"/>
              <a:gd name="connsiteX0" fmla="*/ 2278506 w 4706911"/>
              <a:gd name="connsiteY0" fmla="*/ 0 h 5172565"/>
              <a:gd name="connsiteX1" fmla="*/ 4706911 w 4706911"/>
              <a:gd name="connsiteY1" fmla="*/ 29980 h 5172565"/>
              <a:gd name="connsiteX2" fmla="*/ 4706911 w 4706911"/>
              <a:gd name="connsiteY2" fmla="*/ 5172565 h 5172565"/>
              <a:gd name="connsiteX3" fmla="*/ 0 w 4706911"/>
              <a:gd name="connsiteY3" fmla="*/ 5172565 h 5172565"/>
              <a:gd name="connsiteX4" fmla="*/ 2278506 w 4706911"/>
              <a:gd name="connsiteY4" fmla="*/ 0 h 5172565"/>
              <a:gd name="connsiteX0" fmla="*/ 2260033 w 4706911"/>
              <a:gd name="connsiteY0" fmla="*/ 0 h 5172565"/>
              <a:gd name="connsiteX1" fmla="*/ 4706911 w 4706911"/>
              <a:gd name="connsiteY1" fmla="*/ 29980 h 5172565"/>
              <a:gd name="connsiteX2" fmla="*/ 4706911 w 4706911"/>
              <a:gd name="connsiteY2" fmla="*/ 5172565 h 5172565"/>
              <a:gd name="connsiteX3" fmla="*/ 0 w 4706911"/>
              <a:gd name="connsiteY3" fmla="*/ 5172565 h 5172565"/>
              <a:gd name="connsiteX4" fmla="*/ 2260033 w 4706911"/>
              <a:gd name="connsiteY4" fmla="*/ 0 h 5172565"/>
              <a:gd name="connsiteX0" fmla="*/ 2225850 w 4706911"/>
              <a:gd name="connsiteY0" fmla="*/ 0 h 5172565"/>
              <a:gd name="connsiteX1" fmla="*/ 4706911 w 4706911"/>
              <a:gd name="connsiteY1" fmla="*/ 29980 h 5172565"/>
              <a:gd name="connsiteX2" fmla="*/ 4706911 w 4706911"/>
              <a:gd name="connsiteY2" fmla="*/ 5172565 h 5172565"/>
              <a:gd name="connsiteX3" fmla="*/ 0 w 4706911"/>
              <a:gd name="connsiteY3" fmla="*/ 5172565 h 5172565"/>
              <a:gd name="connsiteX4" fmla="*/ 2225850 w 4706911"/>
              <a:gd name="connsiteY4" fmla="*/ 0 h 5172565"/>
              <a:gd name="connsiteX0" fmla="*/ 2345491 w 4826552"/>
              <a:gd name="connsiteY0" fmla="*/ 0 h 5172565"/>
              <a:gd name="connsiteX1" fmla="*/ 4826552 w 4826552"/>
              <a:gd name="connsiteY1" fmla="*/ 29980 h 5172565"/>
              <a:gd name="connsiteX2" fmla="*/ 4826552 w 4826552"/>
              <a:gd name="connsiteY2" fmla="*/ 5172565 h 5172565"/>
              <a:gd name="connsiteX3" fmla="*/ 0 w 4826552"/>
              <a:gd name="connsiteY3" fmla="*/ 5159853 h 5172565"/>
              <a:gd name="connsiteX4" fmla="*/ 2345491 w 4826552"/>
              <a:gd name="connsiteY4" fmla="*/ 0 h 5172565"/>
              <a:gd name="connsiteX0" fmla="*/ 2345491 w 6038948"/>
              <a:gd name="connsiteY0" fmla="*/ 0 h 5172565"/>
              <a:gd name="connsiteX1" fmla="*/ 6038948 w 6038948"/>
              <a:gd name="connsiteY1" fmla="*/ 5690 h 5172565"/>
              <a:gd name="connsiteX2" fmla="*/ 4826552 w 6038948"/>
              <a:gd name="connsiteY2" fmla="*/ 5172565 h 5172565"/>
              <a:gd name="connsiteX3" fmla="*/ 0 w 6038948"/>
              <a:gd name="connsiteY3" fmla="*/ 5159853 h 5172565"/>
              <a:gd name="connsiteX4" fmla="*/ 2345491 w 6038948"/>
              <a:gd name="connsiteY4" fmla="*/ 0 h 5172565"/>
              <a:gd name="connsiteX0" fmla="*/ 2345491 w 6038948"/>
              <a:gd name="connsiteY0" fmla="*/ 0 h 5184710"/>
              <a:gd name="connsiteX1" fmla="*/ 6038948 w 6038948"/>
              <a:gd name="connsiteY1" fmla="*/ 5690 h 5184710"/>
              <a:gd name="connsiteX2" fmla="*/ 6038948 w 6038948"/>
              <a:gd name="connsiteY2" fmla="*/ 5184710 h 5184710"/>
              <a:gd name="connsiteX3" fmla="*/ 0 w 6038948"/>
              <a:gd name="connsiteY3" fmla="*/ 5159853 h 5184710"/>
              <a:gd name="connsiteX4" fmla="*/ 2345491 w 6038948"/>
              <a:gd name="connsiteY4" fmla="*/ 0 h 5184710"/>
              <a:gd name="connsiteX0" fmla="*/ 2345491 w 7049600"/>
              <a:gd name="connsiteY0" fmla="*/ 0 h 5184710"/>
              <a:gd name="connsiteX1" fmla="*/ 6038948 w 7049600"/>
              <a:gd name="connsiteY1" fmla="*/ 5690 h 5184710"/>
              <a:gd name="connsiteX2" fmla="*/ 7049600 w 7049600"/>
              <a:gd name="connsiteY2" fmla="*/ 5184710 h 5184710"/>
              <a:gd name="connsiteX3" fmla="*/ 0 w 7049600"/>
              <a:gd name="connsiteY3" fmla="*/ 5159853 h 5184710"/>
              <a:gd name="connsiteX4" fmla="*/ 2345491 w 7049600"/>
              <a:gd name="connsiteY4" fmla="*/ 0 h 5184710"/>
              <a:gd name="connsiteX0" fmla="*/ 2345491 w 7049600"/>
              <a:gd name="connsiteY0" fmla="*/ 0 h 5184710"/>
              <a:gd name="connsiteX1" fmla="*/ 7049600 w 7049600"/>
              <a:gd name="connsiteY1" fmla="*/ 5690 h 5184710"/>
              <a:gd name="connsiteX2" fmla="*/ 7049600 w 7049600"/>
              <a:gd name="connsiteY2" fmla="*/ 5184710 h 5184710"/>
              <a:gd name="connsiteX3" fmla="*/ 0 w 7049600"/>
              <a:gd name="connsiteY3" fmla="*/ 5159853 h 5184710"/>
              <a:gd name="connsiteX4" fmla="*/ 2345491 w 7049600"/>
              <a:gd name="connsiteY4" fmla="*/ 0 h 5184710"/>
              <a:gd name="connsiteX0" fmla="*/ 2363538 w 7067647"/>
              <a:gd name="connsiteY0" fmla="*/ 0 h 5204598"/>
              <a:gd name="connsiteX1" fmla="*/ 7067647 w 7067647"/>
              <a:gd name="connsiteY1" fmla="*/ 5690 h 5204598"/>
              <a:gd name="connsiteX2" fmla="*/ 7067647 w 7067647"/>
              <a:gd name="connsiteY2" fmla="*/ 5184710 h 5204598"/>
              <a:gd name="connsiteX3" fmla="*/ 0 w 7067647"/>
              <a:gd name="connsiteY3" fmla="*/ 5204598 h 5204598"/>
              <a:gd name="connsiteX4" fmla="*/ 2363538 w 7067647"/>
              <a:gd name="connsiteY4" fmla="*/ 0 h 5204598"/>
              <a:gd name="connsiteX0" fmla="*/ 2363538 w 7085694"/>
              <a:gd name="connsiteY0" fmla="*/ 0 h 5204598"/>
              <a:gd name="connsiteX1" fmla="*/ 7067647 w 7085694"/>
              <a:gd name="connsiteY1" fmla="*/ 5690 h 5204598"/>
              <a:gd name="connsiteX2" fmla="*/ 7085694 w 7085694"/>
              <a:gd name="connsiteY2" fmla="*/ 5202609 h 5204598"/>
              <a:gd name="connsiteX3" fmla="*/ 0 w 7085694"/>
              <a:gd name="connsiteY3" fmla="*/ 5204598 h 5204598"/>
              <a:gd name="connsiteX4" fmla="*/ 2363538 w 7085694"/>
              <a:gd name="connsiteY4" fmla="*/ 0 h 5204598"/>
              <a:gd name="connsiteX0" fmla="*/ 2363538 w 7085694"/>
              <a:gd name="connsiteY0" fmla="*/ 0 h 5204598"/>
              <a:gd name="connsiteX1" fmla="*/ 5585108 w 7085694"/>
              <a:gd name="connsiteY1" fmla="*/ 5690 h 5204598"/>
              <a:gd name="connsiteX2" fmla="*/ 7085694 w 7085694"/>
              <a:gd name="connsiteY2" fmla="*/ 5202609 h 5204598"/>
              <a:gd name="connsiteX3" fmla="*/ 0 w 7085694"/>
              <a:gd name="connsiteY3" fmla="*/ 5204598 h 5204598"/>
              <a:gd name="connsiteX4" fmla="*/ 2363538 w 7085694"/>
              <a:gd name="connsiteY4" fmla="*/ 0 h 5204598"/>
              <a:gd name="connsiteX0" fmla="*/ 2363538 w 5613241"/>
              <a:gd name="connsiteY0" fmla="*/ 0 h 5204598"/>
              <a:gd name="connsiteX1" fmla="*/ 5585108 w 5613241"/>
              <a:gd name="connsiteY1" fmla="*/ 5690 h 5204598"/>
              <a:gd name="connsiteX2" fmla="*/ 5613241 w 5613241"/>
              <a:gd name="connsiteY2" fmla="*/ 5182605 h 5204598"/>
              <a:gd name="connsiteX3" fmla="*/ 0 w 5613241"/>
              <a:gd name="connsiteY3" fmla="*/ 5204598 h 5204598"/>
              <a:gd name="connsiteX4" fmla="*/ 2363538 w 5613241"/>
              <a:gd name="connsiteY4" fmla="*/ 0 h 5204598"/>
              <a:gd name="connsiteX0" fmla="*/ 2363538 w 5586631"/>
              <a:gd name="connsiteY0" fmla="*/ 0 h 5204598"/>
              <a:gd name="connsiteX1" fmla="*/ 5585108 w 5586631"/>
              <a:gd name="connsiteY1" fmla="*/ 5690 h 5204598"/>
              <a:gd name="connsiteX2" fmla="*/ 5582985 w 5586631"/>
              <a:gd name="connsiteY2" fmla="*/ 5182605 h 5204598"/>
              <a:gd name="connsiteX3" fmla="*/ 0 w 5586631"/>
              <a:gd name="connsiteY3" fmla="*/ 5204598 h 5204598"/>
              <a:gd name="connsiteX4" fmla="*/ 2363538 w 5586631"/>
              <a:gd name="connsiteY4" fmla="*/ 0 h 5204598"/>
              <a:gd name="connsiteX0" fmla="*/ 2363538 w 5585504"/>
              <a:gd name="connsiteY0" fmla="*/ 0 h 5204598"/>
              <a:gd name="connsiteX1" fmla="*/ 5585108 w 5585504"/>
              <a:gd name="connsiteY1" fmla="*/ 5690 h 5204598"/>
              <a:gd name="connsiteX2" fmla="*/ 5532559 w 5585504"/>
              <a:gd name="connsiteY2" fmla="*/ 5192607 h 5204598"/>
              <a:gd name="connsiteX3" fmla="*/ 0 w 5585504"/>
              <a:gd name="connsiteY3" fmla="*/ 5204598 h 5204598"/>
              <a:gd name="connsiteX4" fmla="*/ 2363538 w 5585504"/>
              <a:gd name="connsiteY4" fmla="*/ 0 h 5204598"/>
              <a:gd name="connsiteX0" fmla="*/ 2363538 w 5663668"/>
              <a:gd name="connsiteY0" fmla="*/ 0 h 5204598"/>
              <a:gd name="connsiteX1" fmla="*/ 5585108 w 5663668"/>
              <a:gd name="connsiteY1" fmla="*/ 5690 h 5204598"/>
              <a:gd name="connsiteX2" fmla="*/ 5663668 w 5663668"/>
              <a:gd name="connsiteY2" fmla="*/ 5192607 h 5204598"/>
              <a:gd name="connsiteX3" fmla="*/ 0 w 5663668"/>
              <a:gd name="connsiteY3" fmla="*/ 5204598 h 5204598"/>
              <a:gd name="connsiteX4" fmla="*/ 2363538 w 5663668"/>
              <a:gd name="connsiteY4" fmla="*/ 0 h 5204598"/>
              <a:gd name="connsiteX0" fmla="*/ 2363538 w 5663668"/>
              <a:gd name="connsiteY0" fmla="*/ 4312 h 5208910"/>
              <a:gd name="connsiteX1" fmla="*/ 5645621 w 5663668"/>
              <a:gd name="connsiteY1" fmla="*/ 0 h 5208910"/>
              <a:gd name="connsiteX2" fmla="*/ 5663668 w 5663668"/>
              <a:gd name="connsiteY2" fmla="*/ 5196919 h 5208910"/>
              <a:gd name="connsiteX3" fmla="*/ 0 w 5663668"/>
              <a:gd name="connsiteY3" fmla="*/ 5208910 h 5208910"/>
              <a:gd name="connsiteX4" fmla="*/ 2363538 w 5663668"/>
              <a:gd name="connsiteY4" fmla="*/ 4312 h 52089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63668" h="5208910">
                <a:moveTo>
                  <a:pt x="2363538" y="4312"/>
                </a:moveTo>
                <a:lnTo>
                  <a:pt x="5645621" y="0"/>
                </a:lnTo>
                <a:cubicBezTo>
                  <a:pt x="5651637" y="1732306"/>
                  <a:pt x="5657652" y="3464613"/>
                  <a:pt x="5663668" y="5196919"/>
                </a:cubicBezTo>
                <a:lnTo>
                  <a:pt x="0" y="5208910"/>
                </a:lnTo>
                <a:lnTo>
                  <a:pt x="2363538" y="4312"/>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2489" b="0" i="0" u="none" strike="noStrike" kern="0" cap="none" spc="0" normalizeH="0" baseline="0" noProof="0">
              <a:ln>
                <a:noFill/>
              </a:ln>
              <a:solidFill>
                <a:srgbClr val="FFFFFF"/>
              </a:solidFill>
              <a:effectLst/>
              <a:uLnTx/>
              <a:uFillTx/>
              <a:latin typeface="Arial"/>
              <a:ea typeface="+mn-ea"/>
              <a:cs typeface="+mn-cs"/>
              <a:sym typeface="Arial"/>
            </a:endParaRPr>
          </a:p>
        </p:txBody>
      </p:sp>
      <p:sp>
        <p:nvSpPr>
          <p:cNvPr id="9" name="Title 3">
            <a:extLst>
              <a:ext uri="{FF2B5EF4-FFF2-40B4-BE49-F238E27FC236}">
                <a16:creationId xmlns:a16="http://schemas.microsoft.com/office/drawing/2014/main" id="{784C470E-00DA-5C4B-A096-6219F7E898CA}"/>
              </a:ext>
            </a:extLst>
          </p:cNvPr>
          <p:cNvSpPr txBox="1">
            <a:spLocks/>
          </p:cNvSpPr>
          <p:nvPr userDrawn="1"/>
        </p:nvSpPr>
        <p:spPr>
          <a:xfrm>
            <a:off x="292100" y="3007232"/>
            <a:ext cx="3784600" cy="741935"/>
          </a:xfrm>
          <a:prstGeom prst="rect">
            <a:avLst/>
          </a:prstGeom>
        </p:spPr>
        <p:txBody>
          <a:bodyPr vert="horz" lIns="0" tIns="0" rIns="0" bIns="0" rtlCol="0" anchor="t">
            <a:normAutofit/>
          </a:bodyPr>
          <a:lstStyle>
            <a:lvl1pPr algn="l" defTabSz="914400" rtl="0" eaLnBrk="1" latinLnBrk="0" hangingPunct="1">
              <a:lnSpc>
                <a:spcPct val="90000"/>
              </a:lnSpc>
              <a:spcBef>
                <a:spcPct val="0"/>
              </a:spcBef>
              <a:buNone/>
              <a:defRPr sz="4400" b="1" i="0" kern="1200" spc="-150">
                <a:solidFill>
                  <a:schemeClr val="tx1"/>
                </a:solidFill>
                <a:latin typeface="Inter Semi Bold" panose="02000503000000020004" pitchFamily="2" charset="0"/>
                <a:ea typeface="Inter Semi Bold" panose="02000503000000020004" pitchFamily="2" charset="0"/>
                <a:cs typeface="Inter Semi Bold" panose="02000503000000020004" pitchFamily="2" charset="0"/>
              </a:defRPr>
            </a:lvl1pPr>
          </a:lstStyle>
          <a:p>
            <a:r>
              <a:rPr lang="en-US" sz="5000">
                <a:solidFill>
                  <a:schemeClr val="bg1"/>
                </a:solidFill>
                <a:latin typeface="Inter" panose="02000503000000020004" pitchFamily="2" charset="0"/>
                <a:ea typeface="Inter" panose="02000503000000020004" pitchFamily="2" charset="0"/>
                <a:cs typeface="Inter" panose="02000503000000020004" pitchFamily="2" charset="0"/>
              </a:rPr>
              <a:t>Thank you!</a:t>
            </a:r>
          </a:p>
        </p:txBody>
      </p:sp>
      <p:pic>
        <p:nvPicPr>
          <p:cNvPr id="28" name="Graphic 27">
            <a:extLst>
              <a:ext uri="{FF2B5EF4-FFF2-40B4-BE49-F238E27FC236}">
                <a16:creationId xmlns:a16="http://schemas.microsoft.com/office/drawing/2014/main" id="{A536E096-BBD1-7740-82B4-B007ADABC73C}"/>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222250" y="6256962"/>
            <a:ext cx="1463040" cy="438912"/>
          </a:xfrm>
          <a:prstGeom prst="rect">
            <a:avLst/>
          </a:prstGeom>
        </p:spPr>
      </p:pic>
      <p:sp>
        <p:nvSpPr>
          <p:cNvPr id="10" name="Title 3">
            <a:extLst>
              <a:ext uri="{FF2B5EF4-FFF2-40B4-BE49-F238E27FC236}">
                <a16:creationId xmlns:a16="http://schemas.microsoft.com/office/drawing/2014/main" id="{2241FC83-6504-5D43-9E0D-434DD090CEA4}"/>
              </a:ext>
            </a:extLst>
          </p:cNvPr>
          <p:cNvSpPr txBox="1">
            <a:spLocks/>
          </p:cNvSpPr>
          <p:nvPr userDrawn="1"/>
        </p:nvSpPr>
        <p:spPr>
          <a:xfrm>
            <a:off x="292100" y="2876606"/>
            <a:ext cx="3784600" cy="741935"/>
          </a:xfrm>
          <a:prstGeom prst="rect">
            <a:avLst/>
          </a:prstGeom>
        </p:spPr>
        <p:txBody>
          <a:bodyPr vert="horz" lIns="0" tIns="0" rIns="0" bIns="0" rtlCol="0" anchor="t">
            <a:noAutofit/>
          </a:bodyPr>
          <a:lstStyle>
            <a:lvl1pPr algn="l" defTabSz="914400" rtl="0" eaLnBrk="1" latinLnBrk="0" hangingPunct="1">
              <a:lnSpc>
                <a:spcPct val="90000"/>
              </a:lnSpc>
              <a:spcBef>
                <a:spcPct val="0"/>
              </a:spcBef>
              <a:buNone/>
              <a:defRPr sz="4400" b="1" i="0" kern="1200" spc="-150">
                <a:solidFill>
                  <a:schemeClr val="tx1"/>
                </a:solidFill>
                <a:latin typeface="Inter Semi Bold" panose="02000503000000020004" pitchFamily="2" charset="0"/>
                <a:ea typeface="Inter Semi Bold" panose="02000503000000020004" pitchFamily="2" charset="0"/>
                <a:cs typeface="Inter Semi Bold" panose="02000503000000020004" pitchFamily="2" charset="0"/>
              </a:defRPr>
            </a:lvl1pPr>
          </a:lstStyle>
          <a:p>
            <a:r>
              <a:rPr lang="en-US" sz="5000">
                <a:solidFill>
                  <a:schemeClr val="tx1"/>
                </a:solidFill>
                <a:latin typeface="Inter" panose="02000503000000020004" pitchFamily="2" charset="0"/>
                <a:ea typeface="Inter" panose="02000503000000020004" pitchFamily="2" charset="0"/>
                <a:cs typeface="Inter" panose="02000503000000020004" pitchFamily="2" charset="0"/>
              </a:rPr>
              <a:t>Thank you!</a:t>
            </a:r>
          </a:p>
        </p:txBody>
      </p:sp>
      <p:grpSp>
        <p:nvGrpSpPr>
          <p:cNvPr id="1065" name="Group 1064">
            <a:extLst>
              <a:ext uri="{FF2B5EF4-FFF2-40B4-BE49-F238E27FC236}">
                <a16:creationId xmlns:a16="http://schemas.microsoft.com/office/drawing/2014/main" id="{67CA3219-1EE1-1041-831E-BE041252CF46}"/>
              </a:ext>
            </a:extLst>
          </p:cNvPr>
          <p:cNvGrpSpPr/>
          <p:nvPr userDrawn="1"/>
        </p:nvGrpSpPr>
        <p:grpSpPr>
          <a:xfrm>
            <a:off x="5376438" y="68434"/>
            <a:ext cx="6732044" cy="6764828"/>
            <a:chOff x="5629661" y="54366"/>
            <a:chExt cx="6732044" cy="6764828"/>
          </a:xfrm>
        </p:grpSpPr>
        <p:sp>
          <p:nvSpPr>
            <p:cNvPr id="1066" name="Freeform 1065">
              <a:extLst>
                <a:ext uri="{FF2B5EF4-FFF2-40B4-BE49-F238E27FC236}">
                  <a16:creationId xmlns:a16="http://schemas.microsoft.com/office/drawing/2014/main" id="{9EE52CE0-E4F9-9949-9DF5-660420221C85}"/>
                </a:ext>
              </a:extLst>
            </p:cNvPr>
            <p:cNvSpPr/>
            <p:nvPr userDrawn="1"/>
          </p:nvSpPr>
          <p:spPr>
            <a:xfrm>
              <a:off x="8356288" y="327624"/>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5"/>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a:p>
          </p:txBody>
        </p:sp>
        <p:sp>
          <p:nvSpPr>
            <p:cNvPr id="1067" name="Freeform 1066">
              <a:extLst>
                <a:ext uri="{FF2B5EF4-FFF2-40B4-BE49-F238E27FC236}">
                  <a16:creationId xmlns:a16="http://schemas.microsoft.com/office/drawing/2014/main" id="{D9E74E5A-D797-AB42-AB26-60B8E33980D3}"/>
                </a:ext>
              </a:extLst>
            </p:cNvPr>
            <p:cNvSpPr/>
            <p:nvPr userDrawn="1"/>
          </p:nvSpPr>
          <p:spPr>
            <a:xfrm>
              <a:off x="8677690" y="327980"/>
              <a:ext cx="39763" cy="121246"/>
            </a:xfrm>
            <a:custGeom>
              <a:avLst/>
              <a:gdLst>
                <a:gd name="connsiteX0" fmla="*/ 39764 w 39763"/>
                <a:gd name="connsiteY0" fmla="*/ 19906 h 121246"/>
                <a:gd name="connsiteX1" fmla="*/ 39764 w 39763"/>
                <a:gd name="connsiteY1" fmla="*/ 101341 h 121246"/>
                <a:gd name="connsiteX2" fmla="*/ 19882 w 39763"/>
                <a:gd name="connsiteY2" fmla="*/ 121246 h 121246"/>
                <a:gd name="connsiteX3" fmla="*/ 19882 w 39763"/>
                <a:gd name="connsiteY3" fmla="*/ 121246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8"/>
                    <a:pt x="30726" y="121246"/>
                    <a:pt x="19882" y="121246"/>
                  </a:cubicBezTo>
                  <a:lnTo>
                    <a:pt x="19882" y="121246"/>
                  </a:lnTo>
                  <a:cubicBezTo>
                    <a:pt x="9037" y="121246"/>
                    <a:pt x="0" y="112198"/>
                    <a:pt x="0" y="101341"/>
                  </a:cubicBezTo>
                  <a:lnTo>
                    <a:pt x="0" y="19906"/>
                  </a:lnTo>
                  <a:cubicBezTo>
                    <a:pt x="0" y="9048"/>
                    <a:pt x="9037" y="0"/>
                    <a:pt x="19882" y="0"/>
                  </a:cubicBezTo>
                  <a:lnTo>
                    <a:pt x="19882" y="0"/>
                  </a:lnTo>
                  <a:cubicBezTo>
                    <a:pt x="30726" y="0"/>
                    <a:pt x="39764" y="9048"/>
                    <a:pt x="39764" y="19906"/>
                  </a:cubicBezTo>
                  <a:close/>
                </a:path>
              </a:pathLst>
            </a:custGeom>
            <a:solidFill>
              <a:srgbClr val="549D40"/>
            </a:solidFill>
            <a:ln w="18073" cap="flat">
              <a:noFill/>
              <a:prstDash val="solid"/>
              <a:miter/>
            </a:ln>
          </p:spPr>
          <p:txBody>
            <a:bodyPr rtlCol="0" anchor="ctr"/>
            <a:lstStyle/>
            <a:p>
              <a:endParaRPr lang="en-US"/>
            </a:p>
          </p:txBody>
        </p:sp>
        <p:sp>
          <p:nvSpPr>
            <p:cNvPr id="1068" name="Freeform 1067">
              <a:extLst>
                <a:ext uri="{FF2B5EF4-FFF2-40B4-BE49-F238E27FC236}">
                  <a16:creationId xmlns:a16="http://schemas.microsoft.com/office/drawing/2014/main" id="{95D673AF-3BCB-9841-B668-41DDB345F870}"/>
                </a:ext>
              </a:extLst>
            </p:cNvPr>
            <p:cNvSpPr/>
            <p:nvPr userDrawn="1"/>
          </p:nvSpPr>
          <p:spPr>
            <a:xfrm>
              <a:off x="8961781" y="327624"/>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5"/>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a:p>
          </p:txBody>
        </p:sp>
        <p:sp>
          <p:nvSpPr>
            <p:cNvPr id="1069" name="Freeform 1068">
              <a:extLst>
                <a:ext uri="{FF2B5EF4-FFF2-40B4-BE49-F238E27FC236}">
                  <a16:creationId xmlns:a16="http://schemas.microsoft.com/office/drawing/2014/main" id="{E48827DF-957F-3F40-9E3A-D7ABB1645BEF}"/>
                </a:ext>
              </a:extLst>
            </p:cNvPr>
            <p:cNvSpPr/>
            <p:nvPr userDrawn="1"/>
          </p:nvSpPr>
          <p:spPr>
            <a:xfrm>
              <a:off x="9265431" y="327624"/>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89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89" y="90839"/>
                  </a:lnTo>
                  <a:cubicBezTo>
                    <a:pt x="81012" y="99887"/>
                    <a:pt x="75589" y="112555"/>
                    <a:pt x="66552" y="117984"/>
                  </a:cubicBezTo>
                  <a:lnTo>
                    <a:pt x="66552" y="117984"/>
                  </a:lnTo>
                  <a:cubicBezTo>
                    <a:pt x="57515" y="123413"/>
                    <a:pt x="44863" y="117984"/>
                    <a:pt x="39441" y="108935"/>
                  </a:cubicBezTo>
                  <a:lnTo>
                    <a:pt x="3292" y="29311"/>
                  </a:lnTo>
                  <a:cubicBezTo>
                    <a:pt x="-3938" y="18453"/>
                    <a:pt x="1485" y="7595"/>
                    <a:pt x="12329" y="2166"/>
                  </a:cubicBezTo>
                  <a:close/>
                </a:path>
              </a:pathLst>
            </a:custGeom>
            <a:solidFill>
              <a:srgbClr val="549D40"/>
            </a:solidFill>
            <a:ln w="18073" cap="flat">
              <a:noFill/>
              <a:prstDash val="solid"/>
              <a:miter/>
            </a:ln>
          </p:spPr>
          <p:txBody>
            <a:bodyPr rtlCol="0" anchor="ctr"/>
            <a:lstStyle/>
            <a:p>
              <a:endParaRPr lang="en-US"/>
            </a:p>
          </p:txBody>
        </p:sp>
        <p:sp>
          <p:nvSpPr>
            <p:cNvPr id="1070" name="Freeform 1069">
              <a:extLst>
                <a:ext uri="{FF2B5EF4-FFF2-40B4-BE49-F238E27FC236}">
                  <a16:creationId xmlns:a16="http://schemas.microsoft.com/office/drawing/2014/main" id="{26304130-A80C-3444-9EE1-DF1B2E7A3CD5}"/>
                </a:ext>
              </a:extLst>
            </p:cNvPr>
            <p:cNvSpPr/>
            <p:nvPr userDrawn="1"/>
          </p:nvSpPr>
          <p:spPr>
            <a:xfrm>
              <a:off x="9586832" y="327980"/>
              <a:ext cx="39763" cy="121246"/>
            </a:xfrm>
            <a:custGeom>
              <a:avLst/>
              <a:gdLst>
                <a:gd name="connsiteX0" fmla="*/ 39764 w 39763"/>
                <a:gd name="connsiteY0" fmla="*/ 19906 h 121246"/>
                <a:gd name="connsiteX1" fmla="*/ 39764 w 39763"/>
                <a:gd name="connsiteY1" fmla="*/ 101341 h 121246"/>
                <a:gd name="connsiteX2" fmla="*/ 19882 w 39763"/>
                <a:gd name="connsiteY2" fmla="*/ 121246 h 121246"/>
                <a:gd name="connsiteX3" fmla="*/ 19882 w 39763"/>
                <a:gd name="connsiteY3" fmla="*/ 121246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8"/>
                    <a:pt x="30726" y="121246"/>
                    <a:pt x="19882" y="121246"/>
                  </a:cubicBezTo>
                  <a:lnTo>
                    <a:pt x="19882" y="121246"/>
                  </a:lnTo>
                  <a:cubicBezTo>
                    <a:pt x="9037" y="121246"/>
                    <a:pt x="0" y="112198"/>
                    <a:pt x="0" y="101341"/>
                  </a:cubicBezTo>
                  <a:lnTo>
                    <a:pt x="0" y="19906"/>
                  </a:lnTo>
                  <a:cubicBezTo>
                    <a:pt x="0" y="9048"/>
                    <a:pt x="9037" y="0"/>
                    <a:pt x="19882" y="0"/>
                  </a:cubicBezTo>
                  <a:lnTo>
                    <a:pt x="19882" y="0"/>
                  </a:lnTo>
                  <a:cubicBezTo>
                    <a:pt x="28919" y="0"/>
                    <a:pt x="39764" y="9048"/>
                    <a:pt x="39764" y="19906"/>
                  </a:cubicBezTo>
                  <a:close/>
                </a:path>
              </a:pathLst>
            </a:custGeom>
            <a:solidFill>
              <a:srgbClr val="549D40"/>
            </a:solidFill>
            <a:ln w="18073" cap="flat">
              <a:noFill/>
              <a:prstDash val="solid"/>
              <a:miter/>
            </a:ln>
          </p:spPr>
          <p:txBody>
            <a:bodyPr rtlCol="0" anchor="ctr"/>
            <a:lstStyle/>
            <a:p>
              <a:endParaRPr lang="en-US"/>
            </a:p>
          </p:txBody>
        </p:sp>
        <p:sp>
          <p:nvSpPr>
            <p:cNvPr id="1071" name="Freeform 1070">
              <a:extLst>
                <a:ext uri="{FF2B5EF4-FFF2-40B4-BE49-F238E27FC236}">
                  <a16:creationId xmlns:a16="http://schemas.microsoft.com/office/drawing/2014/main" id="{D268B237-2AD4-7D4E-A4E6-07368C45F599}"/>
                </a:ext>
              </a:extLst>
            </p:cNvPr>
            <p:cNvSpPr/>
            <p:nvPr userDrawn="1"/>
          </p:nvSpPr>
          <p:spPr>
            <a:xfrm>
              <a:off x="9870923" y="327624"/>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4 h 120149"/>
                <a:gd name="connsiteX5" fmla="*/ 66552 w 77753"/>
                <a:gd name="connsiteY5" fmla="*/ 117984 h 120149"/>
                <a:gd name="connsiteX6" fmla="*/ 39441 w 77753"/>
                <a:gd name="connsiteY6" fmla="*/ 108935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5"/>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a:p>
          </p:txBody>
        </p:sp>
        <p:sp>
          <p:nvSpPr>
            <p:cNvPr id="1072" name="Freeform 1071">
              <a:extLst>
                <a:ext uri="{FF2B5EF4-FFF2-40B4-BE49-F238E27FC236}">
                  <a16:creationId xmlns:a16="http://schemas.microsoft.com/office/drawing/2014/main" id="{A4DEE732-B564-3A4D-9018-A1F672933D4D}"/>
                </a:ext>
              </a:extLst>
            </p:cNvPr>
            <p:cNvSpPr/>
            <p:nvPr userDrawn="1"/>
          </p:nvSpPr>
          <p:spPr>
            <a:xfrm>
              <a:off x="10173566" y="327624"/>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3"/>
                    <a:pt x="44062" y="117984"/>
                    <a:pt x="38640" y="108935"/>
                  </a:cubicBezTo>
                  <a:lnTo>
                    <a:pt x="2491" y="29311"/>
                  </a:lnTo>
                  <a:cubicBezTo>
                    <a:pt x="-2931" y="18453"/>
                    <a:pt x="684" y="7595"/>
                    <a:pt x="11529" y="2166"/>
                  </a:cubicBezTo>
                  <a:close/>
                </a:path>
              </a:pathLst>
            </a:custGeom>
            <a:solidFill>
              <a:srgbClr val="549D40"/>
            </a:solidFill>
            <a:ln w="18073" cap="flat">
              <a:noFill/>
              <a:prstDash val="solid"/>
              <a:miter/>
            </a:ln>
          </p:spPr>
          <p:txBody>
            <a:bodyPr rtlCol="0" anchor="ctr"/>
            <a:lstStyle/>
            <a:p>
              <a:endParaRPr lang="en-US"/>
            </a:p>
          </p:txBody>
        </p:sp>
        <p:sp>
          <p:nvSpPr>
            <p:cNvPr id="1073" name="Freeform 1072">
              <a:extLst>
                <a:ext uri="{FF2B5EF4-FFF2-40B4-BE49-F238E27FC236}">
                  <a16:creationId xmlns:a16="http://schemas.microsoft.com/office/drawing/2014/main" id="{32EC97DE-4638-F64F-A051-422DA7E4D368}"/>
                </a:ext>
              </a:extLst>
            </p:cNvPr>
            <p:cNvSpPr/>
            <p:nvPr userDrawn="1"/>
          </p:nvSpPr>
          <p:spPr>
            <a:xfrm>
              <a:off x="10495974" y="327980"/>
              <a:ext cx="39763" cy="121246"/>
            </a:xfrm>
            <a:custGeom>
              <a:avLst/>
              <a:gdLst>
                <a:gd name="connsiteX0" fmla="*/ 39764 w 39763"/>
                <a:gd name="connsiteY0" fmla="*/ 19906 h 121246"/>
                <a:gd name="connsiteX1" fmla="*/ 39764 w 39763"/>
                <a:gd name="connsiteY1" fmla="*/ 101341 h 121246"/>
                <a:gd name="connsiteX2" fmla="*/ 19882 w 39763"/>
                <a:gd name="connsiteY2" fmla="*/ 121246 h 121246"/>
                <a:gd name="connsiteX3" fmla="*/ 19882 w 39763"/>
                <a:gd name="connsiteY3" fmla="*/ 121246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8"/>
                    <a:pt x="30727" y="121246"/>
                    <a:pt x="19882" y="121246"/>
                  </a:cubicBezTo>
                  <a:lnTo>
                    <a:pt x="19882" y="121246"/>
                  </a:lnTo>
                  <a:cubicBezTo>
                    <a:pt x="9037" y="121246"/>
                    <a:pt x="0" y="112198"/>
                    <a:pt x="0" y="101341"/>
                  </a:cubicBezTo>
                  <a:lnTo>
                    <a:pt x="0" y="19906"/>
                  </a:lnTo>
                  <a:cubicBezTo>
                    <a:pt x="0" y="9048"/>
                    <a:pt x="9037" y="0"/>
                    <a:pt x="19882" y="0"/>
                  </a:cubicBezTo>
                  <a:lnTo>
                    <a:pt x="19882" y="0"/>
                  </a:lnTo>
                  <a:cubicBezTo>
                    <a:pt x="28919" y="0"/>
                    <a:pt x="39764" y="9048"/>
                    <a:pt x="39764" y="19906"/>
                  </a:cubicBezTo>
                  <a:close/>
                </a:path>
              </a:pathLst>
            </a:custGeom>
            <a:solidFill>
              <a:srgbClr val="549D40"/>
            </a:solidFill>
            <a:ln w="18073" cap="flat">
              <a:noFill/>
              <a:prstDash val="solid"/>
              <a:miter/>
            </a:ln>
          </p:spPr>
          <p:txBody>
            <a:bodyPr rtlCol="0" anchor="ctr"/>
            <a:lstStyle/>
            <a:p>
              <a:endParaRPr lang="en-US"/>
            </a:p>
          </p:txBody>
        </p:sp>
        <p:sp>
          <p:nvSpPr>
            <p:cNvPr id="1074" name="Freeform 1073">
              <a:extLst>
                <a:ext uri="{FF2B5EF4-FFF2-40B4-BE49-F238E27FC236}">
                  <a16:creationId xmlns:a16="http://schemas.microsoft.com/office/drawing/2014/main" id="{044BC598-192F-2B4E-8050-088678B43CAE}"/>
                </a:ext>
              </a:extLst>
            </p:cNvPr>
            <p:cNvSpPr/>
            <p:nvPr userDrawn="1"/>
          </p:nvSpPr>
          <p:spPr>
            <a:xfrm>
              <a:off x="8072197" y="934213"/>
              <a:ext cx="39763" cy="121246"/>
            </a:xfrm>
            <a:custGeom>
              <a:avLst/>
              <a:gdLst>
                <a:gd name="connsiteX0" fmla="*/ 18074 w 39763"/>
                <a:gd name="connsiteY0" fmla="*/ 0 h 121246"/>
                <a:gd name="connsiteX1" fmla="*/ 18074 w 39763"/>
                <a:gd name="connsiteY1" fmla="*/ 0 h 121246"/>
                <a:gd name="connsiteX2" fmla="*/ 39764 w 39763"/>
                <a:gd name="connsiteY2" fmla="*/ 19906 h 121246"/>
                <a:gd name="connsiteX3" fmla="*/ 39764 w 39763"/>
                <a:gd name="connsiteY3" fmla="*/ 101341 h 121246"/>
                <a:gd name="connsiteX4" fmla="*/ 19882 w 39763"/>
                <a:gd name="connsiteY4" fmla="*/ 121246 h 121246"/>
                <a:gd name="connsiteX5" fmla="*/ 19882 w 39763"/>
                <a:gd name="connsiteY5" fmla="*/ 121246 h 121246"/>
                <a:gd name="connsiteX6" fmla="*/ 0 w 39763"/>
                <a:gd name="connsiteY6" fmla="*/ 101341 h 121246"/>
                <a:gd name="connsiteX7" fmla="*/ 0 w 39763"/>
                <a:gd name="connsiteY7" fmla="*/ 39812 h 121246"/>
                <a:gd name="connsiteX8" fmla="*/ 18074 w 39763"/>
                <a:gd name="connsiteY8" fmla="*/ 0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18074" y="0"/>
                  </a:moveTo>
                  <a:lnTo>
                    <a:pt x="18074" y="0"/>
                  </a:lnTo>
                  <a:cubicBezTo>
                    <a:pt x="28919" y="0"/>
                    <a:pt x="39764" y="9048"/>
                    <a:pt x="39764" y="19906"/>
                  </a:cubicBezTo>
                  <a:lnTo>
                    <a:pt x="39764" y="101341"/>
                  </a:lnTo>
                  <a:cubicBezTo>
                    <a:pt x="39764" y="112198"/>
                    <a:pt x="30726" y="121246"/>
                    <a:pt x="19882" y="121246"/>
                  </a:cubicBezTo>
                  <a:lnTo>
                    <a:pt x="19882" y="121246"/>
                  </a:lnTo>
                  <a:cubicBezTo>
                    <a:pt x="9037" y="121246"/>
                    <a:pt x="0" y="112198"/>
                    <a:pt x="0" y="101341"/>
                  </a:cubicBezTo>
                  <a:lnTo>
                    <a:pt x="0" y="39812"/>
                  </a:lnTo>
                  <a:lnTo>
                    <a:pt x="18074" y="0"/>
                  </a:lnTo>
                  <a:close/>
                </a:path>
              </a:pathLst>
            </a:custGeom>
            <a:solidFill>
              <a:srgbClr val="549D40"/>
            </a:solidFill>
            <a:ln w="18073" cap="flat">
              <a:noFill/>
              <a:prstDash val="solid"/>
              <a:miter/>
            </a:ln>
          </p:spPr>
          <p:txBody>
            <a:bodyPr rtlCol="0" anchor="ctr"/>
            <a:lstStyle/>
            <a:p>
              <a:endParaRPr lang="en-US"/>
            </a:p>
          </p:txBody>
        </p:sp>
        <p:sp>
          <p:nvSpPr>
            <p:cNvPr id="1075" name="Freeform 1074">
              <a:extLst>
                <a:ext uri="{FF2B5EF4-FFF2-40B4-BE49-F238E27FC236}">
                  <a16:creationId xmlns:a16="http://schemas.microsoft.com/office/drawing/2014/main" id="{B8BC761A-84F2-EE48-B1C0-7DBA1CDA5CE0}"/>
                </a:ext>
              </a:extLst>
            </p:cNvPr>
            <p:cNvSpPr/>
            <p:nvPr userDrawn="1"/>
          </p:nvSpPr>
          <p:spPr>
            <a:xfrm>
              <a:off x="8053439" y="1237878"/>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5"/>
                  </a:cubicBezTo>
                  <a:lnTo>
                    <a:pt x="2491" y="29311"/>
                  </a:lnTo>
                  <a:cubicBezTo>
                    <a:pt x="-2931" y="18453"/>
                    <a:pt x="684" y="7595"/>
                    <a:pt x="11528" y="2166"/>
                  </a:cubicBezTo>
                  <a:close/>
                </a:path>
              </a:pathLst>
            </a:custGeom>
            <a:solidFill>
              <a:srgbClr val="549D40"/>
            </a:solidFill>
            <a:ln w="18073" cap="flat">
              <a:noFill/>
              <a:prstDash val="solid"/>
              <a:miter/>
            </a:ln>
          </p:spPr>
          <p:txBody>
            <a:bodyPr rtlCol="0" anchor="ctr"/>
            <a:lstStyle/>
            <a:p>
              <a:endParaRPr lang="en-US"/>
            </a:p>
          </p:txBody>
        </p:sp>
        <p:sp>
          <p:nvSpPr>
            <p:cNvPr id="1076" name="Freeform 1075">
              <a:extLst>
                <a:ext uri="{FF2B5EF4-FFF2-40B4-BE49-F238E27FC236}">
                  <a16:creationId xmlns:a16="http://schemas.microsoft.com/office/drawing/2014/main" id="{B1CA27E7-B475-884D-9FEF-EAC4CC415693}"/>
                </a:ext>
              </a:extLst>
            </p:cNvPr>
            <p:cNvSpPr/>
            <p:nvPr userDrawn="1"/>
          </p:nvSpPr>
          <p:spPr>
            <a:xfrm>
              <a:off x="8374039" y="631802"/>
              <a:ext cx="39763" cy="121445"/>
            </a:xfrm>
            <a:custGeom>
              <a:avLst/>
              <a:gdLst>
                <a:gd name="connsiteX0" fmla="*/ 39764 w 39763"/>
                <a:gd name="connsiteY0" fmla="*/ 20105 h 121445"/>
                <a:gd name="connsiteX1" fmla="*/ 39764 w 39763"/>
                <a:gd name="connsiteY1" fmla="*/ 101539 h 121445"/>
                <a:gd name="connsiteX2" fmla="*/ 19882 w 39763"/>
                <a:gd name="connsiteY2" fmla="*/ 121445 h 121445"/>
                <a:gd name="connsiteX3" fmla="*/ 19882 w 39763"/>
                <a:gd name="connsiteY3" fmla="*/ 121445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7" y="121445"/>
                    <a:pt x="19882" y="121445"/>
                  </a:cubicBezTo>
                  <a:lnTo>
                    <a:pt x="19882" y="121445"/>
                  </a:lnTo>
                  <a:cubicBezTo>
                    <a:pt x="9037" y="121445"/>
                    <a:pt x="0" y="112397"/>
                    <a:pt x="0" y="101539"/>
                  </a:cubicBezTo>
                  <a:lnTo>
                    <a:pt x="0" y="20105"/>
                  </a:lnTo>
                  <a:cubicBezTo>
                    <a:pt x="0" y="9247"/>
                    <a:pt x="9037" y="199"/>
                    <a:pt x="19882" y="199"/>
                  </a:cubicBezTo>
                  <a:lnTo>
                    <a:pt x="19882" y="199"/>
                  </a:lnTo>
                  <a:cubicBezTo>
                    <a:pt x="30727" y="-1611"/>
                    <a:pt x="39764" y="9247"/>
                    <a:pt x="39764" y="20105"/>
                  </a:cubicBezTo>
                  <a:close/>
                </a:path>
              </a:pathLst>
            </a:custGeom>
            <a:solidFill>
              <a:srgbClr val="549D40"/>
            </a:solidFill>
            <a:ln w="18073" cap="flat">
              <a:noFill/>
              <a:prstDash val="solid"/>
              <a:miter/>
            </a:ln>
          </p:spPr>
          <p:txBody>
            <a:bodyPr rtlCol="0" anchor="ctr"/>
            <a:lstStyle/>
            <a:p>
              <a:endParaRPr lang="en-US"/>
            </a:p>
          </p:txBody>
        </p:sp>
        <p:sp>
          <p:nvSpPr>
            <p:cNvPr id="1077" name="Freeform 1076">
              <a:extLst>
                <a:ext uri="{FF2B5EF4-FFF2-40B4-BE49-F238E27FC236}">
                  <a16:creationId xmlns:a16="http://schemas.microsoft.com/office/drawing/2014/main" id="{0971540A-9046-FA4C-9755-06931287E514}"/>
                </a:ext>
              </a:extLst>
            </p:cNvPr>
            <p:cNvSpPr/>
            <p:nvPr userDrawn="1"/>
          </p:nvSpPr>
          <p:spPr>
            <a:xfrm>
              <a:off x="8658931" y="631645"/>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5"/>
                  </a:cubicBezTo>
                  <a:lnTo>
                    <a:pt x="2491" y="29311"/>
                  </a:lnTo>
                  <a:cubicBezTo>
                    <a:pt x="-2931" y="18453"/>
                    <a:pt x="684" y="5785"/>
                    <a:pt x="11528" y="2166"/>
                  </a:cubicBezTo>
                  <a:close/>
                </a:path>
              </a:pathLst>
            </a:custGeom>
            <a:solidFill>
              <a:srgbClr val="549D40"/>
            </a:solidFill>
            <a:ln w="18073" cap="flat">
              <a:noFill/>
              <a:prstDash val="solid"/>
              <a:miter/>
            </a:ln>
          </p:spPr>
          <p:txBody>
            <a:bodyPr rtlCol="0" anchor="ctr"/>
            <a:lstStyle/>
            <a:p>
              <a:endParaRPr lang="en-US"/>
            </a:p>
          </p:txBody>
        </p:sp>
        <p:sp>
          <p:nvSpPr>
            <p:cNvPr id="1078" name="Freeform 1077">
              <a:extLst>
                <a:ext uri="{FF2B5EF4-FFF2-40B4-BE49-F238E27FC236}">
                  <a16:creationId xmlns:a16="http://schemas.microsoft.com/office/drawing/2014/main" id="{3F37B910-EDAA-1F4A-9FA8-5877738BD611}"/>
                </a:ext>
              </a:extLst>
            </p:cNvPr>
            <p:cNvSpPr/>
            <p:nvPr userDrawn="1"/>
          </p:nvSpPr>
          <p:spPr>
            <a:xfrm>
              <a:off x="8961781" y="631645"/>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5"/>
                  </a:cubicBezTo>
                  <a:lnTo>
                    <a:pt x="3292" y="29311"/>
                  </a:lnTo>
                  <a:cubicBezTo>
                    <a:pt x="-3938" y="18453"/>
                    <a:pt x="1484" y="5785"/>
                    <a:pt x="12329" y="2166"/>
                  </a:cubicBezTo>
                  <a:close/>
                </a:path>
              </a:pathLst>
            </a:custGeom>
            <a:solidFill>
              <a:srgbClr val="549D40"/>
            </a:solidFill>
            <a:ln w="18073" cap="flat">
              <a:noFill/>
              <a:prstDash val="solid"/>
              <a:miter/>
            </a:ln>
          </p:spPr>
          <p:txBody>
            <a:bodyPr rtlCol="0" anchor="ctr"/>
            <a:lstStyle/>
            <a:p>
              <a:endParaRPr lang="en-US"/>
            </a:p>
          </p:txBody>
        </p:sp>
        <p:sp>
          <p:nvSpPr>
            <p:cNvPr id="1079" name="Freeform 1078">
              <a:extLst>
                <a:ext uri="{FF2B5EF4-FFF2-40B4-BE49-F238E27FC236}">
                  <a16:creationId xmlns:a16="http://schemas.microsoft.com/office/drawing/2014/main" id="{51402D24-3905-9A48-92C6-C8D3C490E84D}"/>
                </a:ext>
              </a:extLst>
            </p:cNvPr>
            <p:cNvSpPr/>
            <p:nvPr userDrawn="1"/>
          </p:nvSpPr>
          <p:spPr>
            <a:xfrm>
              <a:off x="8356288" y="933856"/>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5"/>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a:p>
          </p:txBody>
        </p:sp>
        <p:sp>
          <p:nvSpPr>
            <p:cNvPr id="1080" name="Freeform 1079">
              <a:extLst>
                <a:ext uri="{FF2B5EF4-FFF2-40B4-BE49-F238E27FC236}">
                  <a16:creationId xmlns:a16="http://schemas.microsoft.com/office/drawing/2014/main" id="{4F098D75-94F4-384D-B70F-196977111D65}"/>
                </a:ext>
              </a:extLst>
            </p:cNvPr>
            <p:cNvSpPr/>
            <p:nvPr userDrawn="1"/>
          </p:nvSpPr>
          <p:spPr>
            <a:xfrm>
              <a:off x="8658931" y="933856"/>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5"/>
                  </a:cubicBezTo>
                  <a:lnTo>
                    <a:pt x="2491" y="29311"/>
                  </a:lnTo>
                  <a:cubicBezTo>
                    <a:pt x="-2931" y="18453"/>
                    <a:pt x="684" y="7595"/>
                    <a:pt x="11528" y="2166"/>
                  </a:cubicBezTo>
                  <a:close/>
                </a:path>
              </a:pathLst>
            </a:custGeom>
            <a:solidFill>
              <a:srgbClr val="549D40"/>
            </a:solidFill>
            <a:ln w="18073" cap="flat">
              <a:noFill/>
              <a:prstDash val="solid"/>
              <a:miter/>
            </a:ln>
          </p:spPr>
          <p:txBody>
            <a:bodyPr rtlCol="0" anchor="ctr"/>
            <a:lstStyle/>
            <a:p>
              <a:endParaRPr lang="en-US"/>
            </a:p>
          </p:txBody>
        </p:sp>
        <p:sp>
          <p:nvSpPr>
            <p:cNvPr id="1081" name="Freeform 1080">
              <a:extLst>
                <a:ext uri="{FF2B5EF4-FFF2-40B4-BE49-F238E27FC236}">
                  <a16:creationId xmlns:a16="http://schemas.microsoft.com/office/drawing/2014/main" id="{2DAA6D89-1FD5-F744-9093-31E662CFEEE4}"/>
                </a:ext>
              </a:extLst>
            </p:cNvPr>
            <p:cNvSpPr/>
            <p:nvPr userDrawn="1"/>
          </p:nvSpPr>
          <p:spPr>
            <a:xfrm>
              <a:off x="8356288" y="1237878"/>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5"/>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a:p>
          </p:txBody>
        </p:sp>
        <p:sp>
          <p:nvSpPr>
            <p:cNvPr id="1082" name="Freeform 1081">
              <a:extLst>
                <a:ext uri="{FF2B5EF4-FFF2-40B4-BE49-F238E27FC236}">
                  <a16:creationId xmlns:a16="http://schemas.microsoft.com/office/drawing/2014/main" id="{18A52F46-85C7-C341-8EDB-5CDA68DB1C92}"/>
                </a:ext>
              </a:extLst>
            </p:cNvPr>
            <p:cNvSpPr/>
            <p:nvPr userDrawn="1"/>
          </p:nvSpPr>
          <p:spPr>
            <a:xfrm>
              <a:off x="8981340" y="934213"/>
              <a:ext cx="39763" cy="121246"/>
            </a:xfrm>
            <a:custGeom>
              <a:avLst/>
              <a:gdLst>
                <a:gd name="connsiteX0" fmla="*/ 39764 w 39763"/>
                <a:gd name="connsiteY0" fmla="*/ 19906 h 121246"/>
                <a:gd name="connsiteX1" fmla="*/ 39764 w 39763"/>
                <a:gd name="connsiteY1" fmla="*/ 101341 h 121246"/>
                <a:gd name="connsiteX2" fmla="*/ 19882 w 39763"/>
                <a:gd name="connsiteY2" fmla="*/ 121246 h 121246"/>
                <a:gd name="connsiteX3" fmla="*/ 19882 w 39763"/>
                <a:gd name="connsiteY3" fmla="*/ 121246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8"/>
                    <a:pt x="30726" y="121246"/>
                    <a:pt x="19882" y="121246"/>
                  </a:cubicBezTo>
                  <a:lnTo>
                    <a:pt x="19882" y="121246"/>
                  </a:lnTo>
                  <a:cubicBezTo>
                    <a:pt x="9037" y="121246"/>
                    <a:pt x="0" y="112198"/>
                    <a:pt x="0" y="101341"/>
                  </a:cubicBezTo>
                  <a:lnTo>
                    <a:pt x="0" y="19906"/>
                  </a:lnTo>
                  <a:cubicBezTo>
                    <a:pt x="0" y="9048"/>
                    <a:pt x="9037" y="0"/>
                    <a:pt x="19882" y="0"/>
                  </a:cubicBezTo>
                  <a:lnTo>
                    <a:pt x="19882" y="0"/>
                  </a:lnTo>
                  <a:cubicBezTo>
                    <a:pt x="28919" y="0"/>
                    <a:pt x="39764" y="9048"/>
                    <a:pt x="39764" y="19906"/>
                  </a:cubicBezTo>
                  <a:close/>
                </a:path>
              </a:pathLst>
            </a:custGeom>
            <a:solidFill>
              <a:srgbClr val="549D40"/>
            </a:solidFill>
            <a:ln w="18073" cap="flat">
              <a:noFill/>
              <a:prstDash val="solid"/>
              <a:miter/>
            </a:ln>
          </p:spPr>
          <p:txBody>
            <a:bodyPr rtlCol="0" anchor="ctr"/>
            <a:lstStyle/>
            <a:p>
              <a:endParaRPr lang="en-US"/>
            </a:p>
          </p:txBody>
        </p:sp>
        <p:sp>
          <p:nvSpPr>
            <p:cNvPr id="1083" name="Freeform 1082">
              <a:extLst>
                <a:ext uri="{FF2B5EF4-FFF2-40B4-BE49-F238E27FC236}">
                  <a16:creationId xmlns:a16="http://schemas.microsoft.com/office/drawing/2014/main" id="{6083EF83-91E6-A946-9256-45E08F2CF36C}"/>
                </a:ext>
              </a:extLst>
            </p:cNvPr>
            <p:cNvSpPr/>
            <p:nvPr userDrawn="1"/>
          </p:nvSpPr>
          <p:spPr>
            <a:xfrm>
              <a:off x="8677690" y="1238234"/>
              <a:ext cx="39763" cy="121246"/>
            </a:xfrm>
            <a:custGeom>
              <a:avLst/>
              <a:gdLst>
                <a:gd name="connsiteX0" fmla="*/ 39764 w 39763"/>
                <a:gd name="connsiteY0" fmla="*/ 19906 h 121246"/>
                <a:gd name="connsiteX1" fmla="*/ 39764 w 39763"/>
                <a:gd name="connsiteY1" fmla="*/ 101340 h 121246"/>
                <a:gd name="connsiteX2" fmla="*/ 19882 w 39763"/>
                <a:gd name="connsiteY2" fmla="*/ 121246 h 121246"/>
                <a:gd name="connsiteX3" fmla="*/ 19882 w 39763"/>
                <a:gd name="connsiteY3" fmla="*/ 121246 h 121246"/>
                <a:gd name="connsiteX4" fmla="*/ 0 w 39763"/>
                <a:gd name="connsiteY4" fmla="*/ 101340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0"/>
                  </a:lnTo>
                  <a:cubicBezTo>
                    <a:pt x="39764" y="112198"/>
                    <a:pt x="30726" y="121246"/>
                    <a:pt x="19882" y="121246"/>
                  </a:cubicBezTo>
                  <a:lnTo>
                    <a:pt x="19882" y="121246"/>
                  </a:lnTo>
                  <a:cubicBezTo>
                    <a:pt x="9037" y="121246"/>
                    <a:pt x="0" y="112198"/>
                    <a:pt x="0" y="101340"/>
                  </a:cubicBezTo>
                  <a:lnTo>
                    <a:pt x="0" y="19906"/>
                  </a:lnTo>
                  <a:cubicBezTo>
                    <a:pt x="0" y="9048"/>
                    <a:pt x="9037" y="0"/>
                    <a:pt x="19882" y="0"/>
                  </a:cubicBezTo>
                  <a:lnTo>
                    <a:pt x="19882" y="0"/>
                  </a:lnTo>
                  <a:cubicBezTo>
                    <a:pt x="30726" y="0"/>
                    <a:pt x="39764" y="9048"/>
                    <a:pt x="39764" y="19906"/>
                  </a:cubicBezTo>
                  <a:close/>
                </a:path>
              </a:pathLst>
            </a:custGeom>
            <a:solidFill>
              <a:srgbClr val="549D40"/>
            </a:solidFill>
            <a:ln w="18073" cap="flat">
              <a:noFill/>
              <a:prstDash val="solid"/>
              <a:miter/>
            </a:ln>
          </p:spPr>
          <p:txBody>
            <a:bodyPr rtlCol="0" anchor="ctr"/>
            <a:lstStyle/>
            <a:p>
              <a:endParaRPr lang="en-US"/>
            </a:p>
          </p:txBody>
        </p:sp>
        <p:sp>
          <p:nvSpPr>
            <p:cNvPr id="1084" name="Freeform 1083">
              <a:extLst>
                <a:ext uri="{FF2B5EF4-FFF2-40B4-BE49-F238E27FC236}">
                  <a16:creationId xmlns:a16="http://schemas.microsoft.com/office/drawing/2014/main" id="{A83685D8-5E66-FA44-AE32-78C2FB8402A4}"/>
                </a:ext>
              </a:extLst>
            </p:cNvPr>
            <p:cNvSpPr/>
            <p:nvPr userDrawn="1"/>
          </p:nvSpPr>
          <p:spPr>
            <a:xfrm>
              <a:off x="8961781" y="1237878"/>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5"/>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a:p>
          </p:txBody>
        </p:sp>
        <p:sp>
          <p:nvSpPr>
            <p:cNvPr id="1085" name="Freeform 1084">
              <a:extLst>
                <a:ext uri="{FF2B5EF4-FFF2-40B4-BE49-F238E27FC236}">
                  <a16:creationId xmlns:a16="http://schemas.microsoft.com/office/drawing/2014/main" id="{B9B707A7-AE12-884A-A2DD-365AA5CE14DD}"/>
                </a:ext>
              </a:extLst>
            </p:cNvPr>
            <p:cNvSpPr/>
            <p:nvPr userDrawn="1"/>
          </p:nvSpPr>
          <p:spPr>
            <a:xfrm>
              <a:off x="9283182" y="631802"/>
              <a:ext cx="39763" cy="121445"/>
            </a:xfrm>
            <a:custGeom>
              <a:avLst/>
              <a:gdLst>
                <a:gd name="connsiteX0" fmla="*/ 39764 w 39763"/>
                <a:gd name="connsiteY0" fmla="*/ 20105 h 121445"/>
                <a:gd name="connsiteX1" fmla="*/ 39764 w 39763"/>
                <a:gd name="connsiteY1" fmla="*/ 101539 h 121445"/>
                <a:gd name="connsiteX2" fmla="*/ 19882 w 39763"/>
                <a:gd name="connsiteY2" fmla="*/ 121445 h 121445"/>
                <a:gd name="connsiteX3" fmla="*/ 19882 w 39763"/>
                <a:gd name="connsiteY3" fmla="*/ 121445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6" y="121445"/>
                    <a:pt x="19882" y="121445"/>
                  </a:cubicBezTo>
                  <a:lnTo>
                    <a:pt x="19882" y="121445"/>
                  </a:lnTo>
                  <a:cubicBezTo>
                    <a:pt x="9037" y="121445"/>
                    <a:pt x="0" y="112397"/>
                    <a:pt x="0" y="101539"/>
                  </a:cubicBezTo>
                  <a:lnTo>
                    <a:pt x="0" y="20105"/>
                  </a:lnTo>
                  <a:cubicBezTo>
                    <a:pt x="0" y="9247"/>
                    <a:pt x="9037" y="199"/>
                    <a:pt x="19882" y="199"/>
                  </a:cubicBezTo>
                  <a:lnTo>
                    <a:pt x="19882" y="199"/>
                  </a:lnTo>
                  <a:cubicBezTo>
                    <a:pt x="30726" y="-1611"/>
                    <a:pt x="39764" y="9247"/>
                    <a:pt x="39764" y="20105"/>
                  </a:cubicBezTo>
                  <a:close/>
                </a:path>
              </a:pathLst>
            </a:custGeom>
            <a:solidFill>
              <a:srgbClr val="549D40"/>
            </a:solidFill>
            <a:ln w="18073" cap="flat">
              <a:noFill/>
              <a:prstDash val="solid"/>
              <a:miter/>
            </a:ln>
          </p:spPr>
          <p:txBody>
            <a:bodyPr rtlCol="0" anchor="ctr"/>
            <a:lstStyle/>
            <a:p>
              <a:endParaRPr lang="en-US"/>
            </a:p>
          </p:txBody>
        </p:sp>
        <p:sp>
          <p:nvSpPr>
            <p:cNvPr id="1086" name="Freeform 1085">
              <a:extLst>
                <a:ext uri="{FF2B5EF4-FFF2-40B4-BE49-F238E27FC236}">
                  <a16:creationId xmlns:a16="http://schemas.microsoft.com/office/drawing/2014/main" id="{60606B39-5A22-A74C-9898-6EFD2D72FE15}"/>
                </a:ext>
              </a:extLst>
            </p:cNvPr>
            <p:cNvSpPr/>
            <p:nvPr userDrawn="1"/>
          </p:nvSpPr>
          <p:spPr>
            <a:xfrm>
              <a:off x="9568074" y="631645"/>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5"/>
                  </a:cubicBezTo>
                  <a:lnTo>
                    <a:pt x="2491" y="29311"/>
                  </a:lnTo>
                  <a:cubicBezTo>
                    <a:pt x="-2931" y="18453"/>
                    <a:pt x="684" y="5785"/>
                    <a:pt x="11528" y="2166"/>
                  </a:cubicBezTo>
                  <a:close/>
                </a:path>
              </a:pathLst>
            </a:custGeom>
            <a:solidFill>
              <a:srgbClr val="549D40"/>
            </a:solidFill>
            <a:ln w="18073" cap="flat">
              <a:noFill/>
              <a:prstDash val="solid"/>
              <a:miter/>
            </a:ln>
          </p:spPr>
          <p:txBody>
            <a:bodyPr rtlCol="0" anchor="ctr"/>
            <a:lstStyle/>
            <a:p>
              <a:endParaRPr lang="en-US"/>
            </a:p>
          </p:txBody>
        </p:sp>
        <p:sp>
          <p:nvSpPr>
            <p:cNvPr id="1087" name="Freeform 1086">
              <a:extLst>
                <a:ext uri="{FF2B5EF4-FFF2-40B4-BE49-F238E27FC236}">
                  <a16:creationId xmlns:a16="http://schemas.microsoft.com/office/drawing/2014/main" id="{1A2DD846-66B6-204F-8D98-F552FE405CD0}"/>
                </a:ext>
              </a:extLst>
            </p:cNvPr>
            <p:cNvSpPr/>
            <p:nvPr userDrawn="1"/>
          </p:nvSpPr>
          <p:spPr>
            <a:xfrm>
              <a:off x="9870923" y="631645"/>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4 h 120149"/>
                <a:gd name="connsiteX5" fmla="*/ 66552 w 77753"/>
                <a:gd name="connsiteY5" fmla="*/ 117984 h 120149"/>
                <a:gd name="connsiteX6" fmla="*/ 39441 w 77753"/>
                <a:gd name="connsiteY6" fmla="*/ 108935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5"/>
                  </a:cubicBezTo>
                  <a:lnTo>
                    <a:pt x="3292" y="29311"/>
                  </a:lnTo>
                  <a:cubicBezTo>
                    <a:pt x="-3938" y="18453"/>
                    <a:pt x="1484" y="5785"/>
                    <a:pt x="12329" y="2166"/>
                  </a:cubicBezTo>
                  <a:close/>
                </a:path>
              </a:pathLst>
            </a:custGeom>
            <a:solidFill>
              <a:srgbClr val="549D40"/>
            </a:solidFill>
            <a:ln w="18073" cap="flat">
              <a:noFill/>
              <a:prstDash val="solid"/>
              <a:miter/>
            </a:ln>
          </p:spPr>
          <p:txBody>
            <a:bodyPr rtlCol="0" anchor="ctr"/>
            <a:lstStyle/>
            <a:p>
              <a:endParaRPr lang="en-US"/>
            </a:p>
          </p:txBody>
        </p:sp>
        <p:sp>
          <p:nvSpPr>
            <p:cNvPr id="1088" name="Freeform 1087">
              <a:extLst>
                <a:ext uri="{FF2B5EF4-FFF2-40B4-BE49-F238E27FC236}">
                  <a16:creationId xmlns:a16="http://schemas.microsoft.com/office/drawing/2014/main" id="{877B582A-AF18-A545-B168-7A4D8385E208}"/>
                </a:ext>
              </a:extLst>
            </p:cNvPr>
            <p:cNvSpPr/>
            <p:nvPr userDrawn="1"/>
          </p:nvSpPr>
          <p:spPr>
            <a:xfrm>
              <a:off x="9265431" y="933856"/>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89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89" y="90839"/>
                  </a:lnTo>
                  <a:cubicBezTo>
                    <a:pt x="81012" y="99887"/>
                    <a:pt x="75589" y="112555"/>
                    <a:pt x="66552" y="117984"/>
                  </a:cubicBezTo>
                  <a:lnTo>
                    <a:pt x="66552" y="117984"/>
                  </a:lnTo>
                  <a:cubicBezTo>
                    <a:pt x="57515" y="123413"/>
                    <a:pt x="44863" y="117984"/>
                    <a:pt x="39441" y="108935"/>
                  </a:cubicBezTo>
                  <a:lnTo>
                    <a:pt x="3292" y="29311"/>
                  </a:lnTo>
                  <a:cubicBezTo>
                    <a:pt x="-3938" y="18453"/>
                    <a:pt x="1485" y="7595"/>
                    <a:pt x="12329" y="2166"/>
                  </a:cubicBezTo>
                  <a:close/>
                </a:path>
              </a:pathLst>
            </a:custGeom>
            <a:solidFill>
              <a:srgbClr val="549D40"/>
            </a:solidFill>
            <a:ln w="18073" cap="flat">
              <a:noFill/>
              <a:prstDash val="solid"/>
              <a:miter/>
            </a:ln>
          </p:spPr>
          <p:txBody>
            <a:bodyPr rtlCol="0" anchor="ctr"/>
            <a:lstStyle/>
            <a:p>
              <a:endParaRPr lang="en-US"/>
            </a:p>
          </p:txBody>
        </p:sp>
        <p:sp>
          <p:nvSpPr>
            <p:cNvPr id="1089" name="Freeform 1088">
              <a:extLst>
                <a:ext uri="{FF2B5EF4-FFF2-40B4-BE49-F238E27FC236}">
                  <a16:creationId xmlns:a16="http://schemas.microsoft.com/office/drawing/2014/main" id="{5A268F41-9949-674F-A8B4-277FCC672FE5}"/>
                </a:ext>
              </a:extLst>
            </p:cNvPr>
            <p:cNvSpPr/>
            <p:nvPr userDrawn="1"/>
          </p:nvSpPr>
          <p:spPr>
            <a:xfrm>
              <a:off x="9568074" y="933856"/>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5"/>
                  </a:cubicBezTo>
                  <a:lnTo>
                    <a:pt x="2491" y="29311"/>
                  </a:lnTo>
                  <a:cubicBezTo>
                    <a:pt x="-2931" y="18453"/>
                    <a:pt x="684" y="7595"/>
                    <a:pt x="11528" y="2166"/>
                  </a:cubicBezTo>
                  <a:close/>
                </a:path>
              </a:pathLst>
            </a:custGeom>
            <a:solidFill>
              <a:srgbClr val="549D40"/>
            </a:solidFill>
            <a:ln w="18073" cap="flat">
              <a:noFill/>
              <a:prstDash val="solid"/>
              <a:miter/>
            </a:ln>
          </p:spPr>
          <p:txBody>
            <a:bodyPr rtlCol="0" anchor="ctr"/>
            <a:lstStyle/>
            <a:p>
              <a:endParaRPr lang="en-US"/>
            </a:p>
          </p:txBody>
        </p:sp>
        <p:sp>
          <p:nvSpPr>
            <p:cNvPr id="1090" name="Freeform 1089">
              <a:extLst>
                <a:ext uri="{FF2B5EF4-FFF2-40B4-BE49-F238E27FC236}">
                  <a16:creationId xmlns:a16="http://schemas.microsoft.com/office/drawing/2014/main" id="{193113C8-C6FC-1C4A-9ABE-BDA9CEE99A0E}"/>
                </a:ext>
              </a:extLst>
            </p:cNvPr>
            <p:cNvSpPr/>
            <p:nvPr userDrawn="1"/>
          </p:nvSpPr>
          <p:spPr>
            <a:xfrm>
              <a:off x="9265431" y="1237878"/>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89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89" y="90839"/>
                  </a:lnTo>
                  <a:cubicBezTo>
                    <a:pt x="81012" y="99887"/>
                    <a:pt x="75589" y="112555"/>
                    <a:pt x="66552" y="117984"/>
                  </a:cubicBezTo>
                  <a:lnTo>
                    <a:pt x="66552" y="117984"/>
                  </a:lnTo>
                  <a:cubicBezTo>
                    <a:pt x="57515" y="123413"/>
                    <a:pt x="44863" y="117984"/>
                    <a:pt x="39441" y="108935"/>
                  </a:cubicBezTo>
                  <a:lnTo>
                    <a:pt x="3292" y="29311"/>
                  </a:lnTo>
                  <a:cubicBezTo>
                    <a:pt x="-3938" y="18453"/>
                    <a:pt x="1485" y="7595"/>
                    <a:pt x="12329" y="2166"/>
                  </a:cubicBezTo>
                  <a:close/>
                </a:path>
              </a:pathLst>
            </a:custGeom>
            <a:solidFill>
              <a:srgbClr val="549D40"/>
            </a:solidFill>
            <a:ln w="18073" cap="flat">
              <a:noFill/>
              <a:prstDash val="solid"/>
              <a:miter/>
            </a:ln>
          </p:spPr>
          <p:txBody>
            <a:bodyPr rtlCol="0" anchor="ctr"/>
            <a:lstStyle/>
            <a:p>
              <a:endParaRPr lang="en-US"/>
            </a:p>
          </p:txBody>
        </p:sp>
        <p:sp>
          <p:nvSpPr>
            <p:cNvPr id="1091" name="Freeform 1090">
              <a:extLst>
                <a:ext uri="{FF2B5EF4-FFF2-40B4-BE49-F238E27FC236}">
                  <a16:creationId xmlns:a16="http://schemas.microsoft.com/office/drawing/2014/main" id="{B810F0F8-2EC5-DE4A-B184-BE2033EE4B0A}"/>
                </a:ext>
              </a:extLst>
            </p:cNvPr>
            <p:cNvSpPr/>
            <p:nvPr userDrawn="1"/>
          </p:nvSpPr>
          <p:spPr>
            <a:xfrm>
              <a:off x="9888675" y="934213"/>
              <a:ext cx="39763" cy="121246"/>
            </a:xfrm>
            <a:custGeom>
              <a:avLst/>
              <a:gdLst>
                <a:gd name="connsiteX0" fmla="*/ 39763 w 39763"/>
                <a:gd name="connsiteY0" fmla="*/ 19906 h 121246"/>
                <a:gd name="connsiteX1" fmla="*/ 39763 w 39763"/>
                <a:gd name="connsiteY1" fmla="*/ 101341 h 121246"/>
                <a:gd name="connsiteX2" fmla="*/ 19881 w 39763"/>
                <a:gd name="connsiteY2" fmla="*/ 121246 h 121246"/>
                <a:gd name="connsiteX3" fmla="*/ 19881 w 39763"/>
                <a:gd name="connsiteY3" fmla="*/ 121246 h 121246"/>
                <a:gd name="connsiteX4" fmla="*/ 0 w 39763"/>
                <a:gd name="connsiteY4" fmla="*/ 101341 h 121246"/>
                <a:gd name="connsiteX5" fmla="*/ 0 w 39763"/>
                <a:gd name="connsiteY5" fmla="*/ 19906 h 121246"/>
                <a:gd name="connsiteX6" fmla="*/ 19881 w 39763"/>
                <a:gd name="connsiteY6" fmla="*/ 0 h 121246"/>
                <a:gd name="connsiteX7" fmla="*/ 19881 w 39763"/>
                <a:gd name="connsiteY7" fmla="*/ 0 h 121246"/>
                <a:gd name="connsiteX8" fmla="*/ 39763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3" y="19906"/>
                  </a:moveTo>
                  <a:lnTo>
                    <a:pt x="39763" y="101341"/>
                  </a:lnTo>
                  <a:cubicBezTo>
                    <a:pt x="39763" y="112198"/>
                    <a:pt x="30726" y="121246"/>
                    <a:pt x="19881" y="121246"/>
                  </a:cubicBezTo>
                  <a:lnTo>
                    <a:pt x="19881" y="121246"/>
                  </a:lnTo>
                  <a:cubicBezTo>
                    <a:pt x="9037" y="121246"/>
                    <a:pt x="0" y="112198"/>
                    <a:pt x="0" y="101341"/>
                  </a:cubicBezTo>
                  <a:lnTo>
                    <a:pt x="0" y="19906"/>
                  </a:lnTo>
                  <a:cubicBezTo>
                    <a:pt x="0" y="9048"/>
                    <a:pt x="9037" y="0"/>
                    <a:pt x="19881" y="0"/>
                  </a:cubicBezTo>
                  <a:lnTo>
                    <a:pt x="19881" y="0"/>
                  </a:lnTo>
                  <a:cubicBezTo>
                    <a:pt x="30726" y="0"/>
                    <a:pt x="39763" y="9048"/>
                    <a:pt x="39763" y="19906"/>
                  </a:cubicBezTo>
                  <a:close/>
                </a:path>
              </a:pathLst>
            </a:custGeom>
            <a:solidFill>
              <a:srgbClr val="549D40"/>
            </a:solidFill>
            <a:ln w="18073" cap="flat">
              <a:noFill/>
              <a:prstDash val="solid"/>
              <a:miter/>
            </a:ln>
          </p:spPr>
          <p:txBody>
            <a:bodyPr rtlCol="0" anchor="ctr"/>
            <a:lstStyle/>
            <a:p>
              <a:endParaRPr lang="en-US"/>
            </a:p>
          </p:txBody>
        </p:sp>
        <p:sp>
          <p:nvSpPr>
            <p:cNvPr id="1092" name="Freeform 1091">
              <a:extLst>
                <a:ext uri="{FF2B5EF4-FFF2-40B4-BE49-F238E27FC236}">
                  <a16:creationId xmlns:a16="http://schemas.microsoft.com/office/drawing/2014/main" id="{252F828B-D9BE-7642-A5DE-EDFA9E1A7D34}"/>
                </a:ext>
              </a:extLst>
            </p:cNvPr>
            <p:cNvSpPr/>
            <p:nvPr userDrawn="1"/>
          </p:nvSpPr>
          <p:spPr>
            <a:xfrm>
              <a:off x="9586832" y="1238234"/>
              <a:ext cx="39763" cy="121246"/>
            </a:xfrm>
            <a:custGeom>
              <a:avLst/>
              <a:gdLst>
                <a:gd name="connsiteX0" fmla="*/ 39764 w 39763"/>
                <a:gd name="connsiteY0" fmla="*/ 19906 h 121246"/>
                <a:gd name="connsiteX1" fmla="*/ 39764 w 39763"/>
                <a:gd name="connsiteY1" fmla="*/ 101340 h 121246"/>
                <a:gd name="connsiteX2" fmla="*/ 19882 w 39763"/>
                <a:gd name="connsiteY2" fmla="*/ 121246 h 121246"/>
                <a:gd name="connsiteX3" fmla="*/ 19882 w 39763"/>
                <a:gd name="connsiteY3" fmla="*/ 121246 h 121246"/>
                <a:gd name="connsiteX4" fmla="*/ 0 w 39763"/>
                <a:gd name="connsiteY4" fmla="*/ 101340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0"/>
                  </a:lnTo>
                  <a:cubicBezTo>
                    <a:pt x="39764" y="112198"/>
                    <a:pt x="30726" y="121246"/>
                    <a:pt x="19882" y="121246"/>
                  </a:cubicBezTo>
                  <a:lnTo>
                    <a:pt x="19882" y="121246"/>
                  </a:lnTo>
                  <a:cubicBezTo>
                    <a:pt x="9037" y="121246"/>
                    <a:pt x="0" y="112198"/>
                    <a:pt x="0" y="101340"/>
                  </a:cubicBezTo>
                  <a:lnTo>
                    <a:pt x="0" y="19906"/>
                  </a:lnTo>
                  <a:cubicBezTo>
                    <a:pt x="0" y="9048"/>
                    <a:pt x="9037" y="0"/>
                    <a:pt x="19882" y="0"/>
                  </a:cubicBezTo>
                  <a:lnTo>
                    <a:pt x="19882" y="0"/>
                  </a:lnTo>
                  <a:cubicBezTo>
                    <a:pt x="28919" y="0"/>
                    <a:pt x="39764" y="9048"/>
                    <a:pt x="39764" y="19906"/>
                  </a:cubicBezTo>
                  <a:close/>
                </a:path>
              </a:pathLst>
            </a:custGeom>
            <a:solidFill>
              <a:srgbClr val="549D40"/>
            </a:solidFill>
            <a:ln w="18073" cap="flat">
              <a:noFill/>
              <a:prstDash val="solid"/>
              <a:miter/>
            </a:ln>
          </p:spPr>
          <p:txBody>
            <a:bodyPr rtlCol="0" anchor="ctr"/>
            <a:lstStyle/>
            <a:p>
              <a:endParaRPr lang="en-US"/>
            </a:p>
          </p:txBody>
        </p:sp>
        <p:sp>
          <p:nvSpPr>
            <p:cNvPr id="1093" name="Freeform 1092">
              <a:extLst>
                <a:ext uri="{FF2B5EF4-FFF2-40B4-BE49-F238E27FC236}">
                  <a16:creationId xmlns:a16="http://schemas.microsoft.com/office/drawing/2014/main" id="{E3CE8D48-524E-0042-9A95-8C9950AC5276}"/>
                </a:ext>
              </a:extLst>
            </p:cNvPr>
            <p:cNvSpPr/>
            <p:nvPr userDrawn="1"/>
          </p:nvSpPr>
          <p:spPr>
            <a:xfrm>
              <a:off x="9870923" y="1237878"/>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4 h 120149"/>
                <a:gd name="connsiteX5" fmla="*/ 66552 w 77753"/>
                <a:gd name="connsiteY5" fmla="*/ 117984 h 120149"/>
                <a:gd name="connsiteX6" fmla="*/ 39441 w 77753"/>
                <a:gd name="connsiteY6" fmla="*/ 108935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5"/>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a:p>
          </p:txBody>
        </p:sp>
        <p:sp>
          <p:nvSpPr>
            <p:cNvPr id="1094" name="Freeform 1093">
              <a:extLst>
                <a:ext uri="{FF2B5EF4-FFF2-40B4-BE49-F238E27FC236}">
                  <a16:creationId xmlns:a16="http://schemas.microsoft.com/office/drawing/2014/main" id="{266B3384-B888-954B-9BA8-CC2CC1861DE0}"/>
                </a:ext>
              </a:extLst>
            </p:cNvPr>
            <p:cNvSpPr/>
            <p:nvPr userDrawn="1"/>
          </p:nvSpPr>
          <p:spPr>
            <a:xfrm>
              <a:off x="10192325" y="631802"/>
              <a:ext cx="39763" cy="121445"/>
            </a:xfrm>
            <a:custGeom>
              <a:avLst/>
              <a:gdLst>
                <a:gd name="connsiteX0" fmla="*/ 39764 w 39763"/>
                <a:gd name="connsiteY0" fmla="*/ 20105 h 121445"/>
                <a:gd name="connsiteX1" fmla="*/ 39764 w 39763"/>
                <a:gd name="connsiteY1" fmla="*/ 101539 h 121445"/>
                <a:gd name="connsiteX2" fmla="*/ 19882 w 39763"/>
                <a:gd name="connsiteY2" fmla="*/ 121445 h 121445"/>
                <a:gd name="connsiteX3" fmla="*/ 19882 w 39763"/>
                <a:gd name="connsiteY3" fmla="*/ 121445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7" y="121445"/>
                    <a:pt x="19882" y="121445"/>
                  </a:cubicBezTo>
                  <a:lnTo>
                    <a:pt x="19882" y="121445"/>
                  </a:lnTo>
                  <a:cubicBezTo>
                    <a:pt x="9037" y="121445"/>
                    <a:pt x="0" y="112397"/>
                    <a:pt x="0" y="101539"/>
                  </a:cubicBezTo>
                  <a:lnTo>
                    <a:pt x="0" y="20105"/>
                  </a:lnTo>
                  <a:cubicBezTo>
                    <a:pt x="0" y="9247"/>
                    <a:pt x="9037" y="199"/>
                    <a:pt x="19882" y="199"/>
                  </a:cubicBezTo>
                  <a:lnTo>
                    <a:pt x="19882" y="199"/>
                  </a:lnTo>
                  <a:cubicBezTo>
                    <a:pt x="30727" y="-1611"/>
                    <a:pt x="39764" y="9247"/>
                    <a:pt x="39764" y="20105"/>
                  </a:cubicBezTo>
                  <a:close/>
                </a:path>
              </a:pathLst>
            </a:custGeom>
            <a:solidFill>
              <a:srgbClr val="549D40"/>
            </a:solidFill>
            <a:ln w="18073" cap="flat">
              <a:noFill/>
              <a:prstDash val="solid"/>
              <a:miter/>
            </a:ln>
          </p:spPr>
          <p:txBody>
            <a:bodyPr rtlCol="0" anchor="ctr"/>
            <a:lstStyle/>
            <a:p>
              <a:endParaRPr lang="en-US"/>
            </a:p>
          </p:txBody>
        </p:sp>
        <p:sp>
          <p:nvSpPr>
            <p:cNvPr id="1095" name="Freeform 1094">
              <a:extLst>
                <a:ext uri="{FF2B5EF4-FFF2-40B4-BE49-F238E27FC236}">
                  <a16:creationId xmlns:a16="http://schemas.microsoft.com/office/drawing/2014/main" id="{F5708F62-F19B-4647-99AF-43C58E8348A4}"/>
                </a:ext>
              </a:extLst>
            </p:cNvPr>
            <p:cNvSpPr/>
            <p:nvPr userDrawn="1"/>
          </p:nvSpPr>
          <p:spPr>
            <a:xfrm>
              <a:off x="10476416" y="631645"/>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4 h 120149"/>
                <a:gd name="connsiteX5" fmla="*/ 66552 w 77753"/>
                <a:gd name="connsiteY5" fmla="*/ 117984 h 120149"/>
                <a:gd name="connsiteX6" fmla="*/ 39441 w 77753"/>
                <a:gd name="connsiteY6" fmla="*/ 108935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5"/>
                  </a:cubicBezTo>
                  <a:lnTo>
                    <a:pt x="3292" y="29311"/>
                  </a:lnTo>
                  <a:cubicBezTo>
                    <a:pt x="-3938" y="18453"/>
                    <a:pt x="1484" y="5785"/>
                    <a:pt x="12329" y="2166"/>
                  </a:cubicBezTo>
                  <a:close/>
                </a:path>
              </a:pathLst>
            </a:custGeom>
            <a:solidFill>
              <a:srgbClr val="549D40"/>
            </a:solidFill>
            <a:ln w="18073" cap="flat">
              <a:noFill/>
              <a:prstDash val="solid"/>
              <a:miter/>
            </a:ln>
          </p:spPr>
          <p:txBody>
            <a:bodyPr rtlCol="0" anchor="ctr"/>
            <a:lstStyle/>
            <a:p>
              <a:endParaRPr lang="en-US"/>
            </a:p>
          </p:txBody>
        </p:sp>
        <p:sp>
          <p:nvSpPr>
            <p:cNvPr id="1096" name="Freeform 1095">
              <a:extLst>
                <a:ext uri="{FF2B5EF4-FFF2-40B4-BE49-F238E27FC236}">
                  <a16:creationId xmlns:a16="http://schemas.microsoft.com/office/drawing/2014/main" id="{BE504382-E076-0142-AE01-E069ABF2D948}"/>
                </a:ext>
              </a:extLst>
            </p:cNvPr>
            <p:cNvSpPr/>
            <p:nvPr userDrawn="1"/>
          </p:nvSpPr>
          <p:spPr>
            <a:xfrm>
              <a:off x="10173566" y="933856"/>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3"/>
                    <a:pt x="44062" y="117984"/>
                    <a:pt x="38640" y="108935"/>
                  </a:cubicBezTo>
                  <a:lnTo>
                    <a:pt x="2491" y="29311"/>
                  </a:lnTo>
                  <a:cubicBezTo>
                    <a:pt x="-2931" y="18453"/>
                    <a:pt x="684" y="7595"/>
                    <a:pt x="11529" y="2166"/>
                  </a:cubicBezTo>
                  <a:close/>
                </a:path>
              </a:pathLst>
            </a:custGeom>
            <a:solidFill>
              <a:srgbClr val="549D40"/>
            </a:solidFill>
            <a:ln w="18073" cap="flat">
              <a:noFill/>
              <a:prstDash val="solid"/>
              <a:miter/>
            </a:ln>
          </p:spPr>
          <p:txBody>
            <a:bodyPr rtlCol="0" anchor="ctr"/>
            <a:lstStyle/>
            <a:p>
              <a:endParaRPr lang="en-US"/>
            </a:p>
          </p:txBody>
        </p:sp>
        <p:sp>
          <p:nvSpPr>
            <p:cNvPr id="1097" name="Freeform 1096">
              <a:extLst>
                <a:ext uri="{FF2B5EF4-FFF2-40B4-BE49-F238E27FC236}">
                  <a16:creationId xmlns:a16="http://schemas.microsoft.com/office/drawing/2014/main" id="{D782A2E9-6921-9E4E-93F8-2F46C518E7DE}"/>
                </a:ext>
              </a:extLst>
            </p:cNvPr>
            <p:cNvSpPr/>
            <p:nvPr userDrawn="1"/>
          </p:nvSpPr>
          <p:spPr>
            <a:xfrm>
              <a:off x="10476416" y="933856"/>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4 h 120149"/>
                <a:gd name="connsiteX5" fmla="*/ 66552 w 77753"/>
                <a:gd name="connsiteY5" fmla="*/ 117984 h 120149"/>
                <a:gd name="connsiteX6" fmla="*/ 39441 w 77753"/>
                <a:gd name="connsiteY6" fmla="*/ 108935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5"/>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a:p>
          </p:txBody>
        </p:sp>
        <p:sp>
          <p:nvSpPr>
            <p:cNvPr id="1098" name="Freeform 1097">
              <a:extLst>
                <a:ext uri="{FF2B5EF4-FFF2-40B4-BE49-F238E27FC236}">
                  <a16:creationId xmlns:a16="http://schemas.microsoft.com/office/drawing/2014/main" id="{BEA1D67E-10CB-8D41-9A43-E6C5617D01BB}"/>
                </a:ext>
              </a:extLst>
            </p:cNvPr>
            <p:cNvSpPr/>
            <p:nvPr userDrawn="1"/>
          </p:nvSpPr>
          <p:spPr>
            <a:xfrm>
              <a:off x="10173566" y="1237878"/>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3"/>
                    <a:pt x="44062" y="117984"/>
                    <a:pt x="38640" y="108935"/>
                  </a:cubicBezTo>
                  <a:lnTo>
                    <a:pt x="2491" y="29311"/>
                  </a:lnTo>
                  <a:cubicBezTo>
                    <a:pt x="-2931" y="18453"/>
                    <a:pt x="684" y="7595"/>
                    <a:pt x="11529" y="2166"/>
                  </a:cubicBezTo>
                  <a:close/>
                </a:path>
              </a:pathLst>
            </a:custGeom>
            <a:solidFill>
              <a:srgbClr val="549D40"/>
            </a:solidFill>
            <a:ln w="18073" cap="flat">
              <a:noFill/>
              <a:prstDash val="solid"/>
              <a:miter/>
            </a:ln>
          </p:spPr>
          <p:txBody>
            <a:bodyPr rtlCol="0" anchor="ctr"/>
            <a:lstStyle/>
            <a:p>
              <a:endParaRPr lang="en-US"/>
            </a:p>
          </p:txBody>
        </p:sp>
        <p:sp>
          <p:nvSpPr>
            <p:cNvPr id="1099" name="Freeform 1098">
              <a:extLst>
                <a:ext uri="{FF2B5EF4-FFF2-40B4-BE49-F238E27FC236}">
                  <a16:creationId xmlns:a16="http://schemas.microsoft.com/office/drawing/2014/main" id="{21A6AF23-66E6-E14C-BE80-B2039ABF2F65}"/>
                </a:ext>
              </a:extLst>
            </p:cNvPr>
            <p:cNvSpPr/>
            <p:nvPr userDrawn="1"/>
          </p:nvSpPr>
          <p:spPr>
            <a:xfrm>
              <a:off x="10495974" y="1238234"/>
              <a:ext cx="39763" cy="121246"/>
            </a:xfrm>
            <a:custGeom>
              <a:avLst/>
              <a:gdLst>
                <a:gd name="connsiteX0" fmla="*/ 39764 w 39763"/>
                <a:gd name="connsiteY0" fmla="*/ 19906 h 121246"/>
                <a:gd name="connsiteX1" fmla="*/ 39764 w 39763"/>
                <a:gd name="connsiteY1" fmla="*/ 101340 h 121246"/>
                <a:gd name="connsiteX2" fmla="*/ 19882 w 39763"/>
                <a:gd name="connsiteY2" fmla="*/ 121246 h 121246"/>
                <a:gd name="connsiteX3" fmla="*/ 19882 w 39763"/>
                <a:gd name="connsiteY3" fmla="*/ 121246 h 121246"/>
                <a:gd name="connsiteX4" fmla="*/ 0 w 39763"/>
                <a:gd name="connsiteY4" fmla="*/ 101340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0"/>
                  </a:lnTo>
                  <a:cubicBezTo>
                    <a:pt x="39764" y="112198"/>
                    <a:pt x="30727" y="121246"/>
                    <a:pt x="19882" y="121246"/>
                  </a:cubicBezTo>
                  <a:lnTo>
                    <a:pt x="19882" y="121246"/>
                  </a:lnTo>
                  <a:cubicBezTo>
                    <a:pt x="9037" y="121246"/>
                    <a:pt x="0" y="112198"/>
                    <a:pt x="0" y="101340"/>
                  </a:cubicBezTo>
                  <a:lnTo>
                    <a:pt x="0" y="19906"/>
                  </a:lnTo>
                  <a:cubicBezTo>
                    <a:pt x="0" y="9048"/>
                    <a:pt x="9037" y="0"/>
                    <a:pt x="19882" y="0"/>
                  </a:cubicBezTo>
                  <a:lnTo>
                    <a:pt x="19882" y="0"/>
                  </a:lnTo>
                  <a:cubicBezTo>
                    <a:pt x="28919" y="0"/>
                    <a:pt x="39764" y="9048"/>
                    <a:pt x="39764" y="19906"/>
                  </a:cubicBezTo>
                  <a:close/>
                </a:path>
              </a:pathLst>
            </a:custGeom>
            <a:solidFill>
              <a:srgbClr val="549D40"/>
            </a:solidFill>
            <a:ln w="18073" cap="flat">
              <a:noFill/>
              <a:prstDash val="solid"/>
              <a:miter/>
            </a:ln>
          </p:spPr>
          <p:txBody>
            <a:bodyPr rtlCol="0" anchor="ctr"/>
            <a:lstStyle/>
            <a:p>
              <a:endParaRPr lang="en-US"/>
            </a:p>
          </p:txBody>
        </p:sp>
        <p:sp>
          <p:nvSpPr>
            <p:cNvPr id="1100" name="Freeform 1099">
              <a:extLst>
                <a:ext uri="{FF2B5EF4-FFF2-40B4-BE49-F238E27FC236}">
                  <a16:creationId xmlns:a16="http://schemas.microsoft.com/office/drawing/2014/main" id="{D292E7F2-D46A-7B40-BF9E-93F2668C87E5}"/>
                </a:ext>
              </a:extLst>
            </p:cNvPr>
            <p:cNvSpPr/>
            <p:nvPr userDrawn="1"/>
          </p:nvSpPr>
          <p:spPr>
            <a:xfrm>
              <a:off x="7750473" y="1565780"/>
              <a:ext cx="60001" cy="96267"/>
            </a:xfrm>
            <a:custGeom>
              <a:avLst/>
              <a:gdLst>
                <a:gd name="connsiteX0" fmla="*/ 21690 w 60001"/>
                <a:gd name="connsiteY0" fmla="*/ 0 h 96267"/>
                <a:gd name="connsiteX1" fmla="*/ 57838 w 60001"/>
                <a:gd name="connsiteY1" fmla="*/ 66957 h 96267"/>
                <a:gd name="connsiteX2" fmla="*/ 48801 w 60001"/>
                <a:gd name="connsiteY2" fmla="*/ 94102 h 96267"/>
                <a:gd name="connsiteX3" fmla="*/ 48801 w 60001"/>
                <a:gd name="connsiteY3" fmla="*/ 94102 h 96267"/>
                <a:gd name="connsiteX4" fmla="*/ 21690 w 60001"/>
                <a:gd name="connsiteY4" fmla="*/ 85054 h 96267"/>
                <a:gd name="connsiteX5" fmla="*/ 0 w 60001"/>
                <a:gd name="connsiteY5" fmla="*/ 47051 h 96267"/>
                <a:gd name="connsiteX6" fmla="*/ 21690 w 60001"/>
                <a:gd name="connsiteY6" fmla="*/ 0 h 96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001" h="96267">
                  <a:moveTo>
                    <a:pt x="21690" y="0"/>
                  </a:moveTo>
                  <a:lnTo>
                    <a:pt x="57838" y="66957"/>
                  </a:lnTo>
                  <a:cubicBezTo>
                    <a:pt x="63260" y="76006"/>
                    <a:pt x="57838" y="88673"/>
                    <a:pt x="48801" y="94102"/>
                  </a:cubicBezTo>
                  <a:lnTo>
                    <a:pt x="48801" y="94102"/>
                  </a:lnTo>
                  <a:cubicBezTo>
                    <a:pt x="39764" y="99531"/>
                    <a:pt x="27112" y="94102"/>
                    <a:pt x="21690" y="85054"/>
                  </a:cubicBezTo>
                  <a:lnTo>
                    <a:pt x="0" y="47051"/>
                  </a:lnTo>
                  <a:lnTo>
                    <a:pt x="21690" y="0"/>
                  </a:lnTo>
                  <a:close/>
                </a:path>
              </a:pathLst>
            </a:custGeom>
            <a:solidFill>
              <a:srgbClr val="549D40"/>
            </a:solidFill>
            <a:ln w="18073" cap="flat">
              <a:noFill/>
              <a:prstDash val="solid"/>
              <a:miter/>
            </a:ln>
          </p:spPr>
          <p:txBody>
            <a:bodyPr rtlCol="0" anchor="ctr"/>
            <a:lstStyle/>
            <a:p>
              <a:endParaRPr lang="en-US"/>
            </a:p>
          </p:txBody>
        </p:sp>
        <p:sp>
          <p:nvSpPr>
            <p:cNvPr id="1101" name="Freeform 1100">
              <a:extLst>
                <a:ext uri="{FF2B5EF4-FFF2-40B4-BE49-F238E27FC236}">
                  <a16:creationId xmlns:a16="http://schemas.microsoft.com/office/drawing/2014/main" id="{642CE463-0D4C-4C4C-9304-2ED818536B26}"/>
                </a:ext>
              </a:extLst>
            </p:cNvPr>
            <p:cNvSpPr/>
            <p:nvPr userDrawn="1"/>
          </p:nvSpPr>
          <p:spPr>
            <a:xfrm>
              <a:off x="8053439" y="1541899"/>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6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6"/>
                  </a:cubicBezTo>
                  <a:lnTo>
                    <a:pt x="2491" y="29311"/>
                  </a:lnTo>
                  <a:cubicBezTo>
                    <a:pt x="-2931" y="16643"/>
                    <a:pt x="684" y="5785"/>
                    <a:pt x="11528" y="2166"/>
                  </a:cubicBezTo>
                  <a:close/>
                </a:path>
              </a:pathLst>
            </a:custGeom>
            <a:solidFill>
              <a:srgbClr val="549D40"/>
            </a:solidFill>
            <a:ln w="18073" cap="flat">
              <a:noFill/>
              <a:prstDash val="solid"/>
              <a:miter/>
            </a:ln>
          </p:spPr>
          <p:txBody>
            <a:bodyPr rtlCol="0" anchor="ctr"/>
            <a:lstStyle/>
            <a:p>
              <a:endParaRPr lang="en-US"/>
            </a:p>
          </p:txBody>
        </p:sp>
        <p:sp>
          <p:nvSpPr>
            <p:cNvPr id="1102" name="Freeform 1101">
              <a:extLst>
                <a:ext uri="{FF2B5EF4-FFF2-40B4-BE49-F238E27FC236}">
                  <a16:creationId xmlns:a16="http://schemas.microsoft.com/office/drawing/2014/main" id="{83829CE6-402A-9E46-B162-08C4157DC99F}"/>
                </a:ext>
              </a:extLst>
            </p:cNvPr>
            <p:cNvSpPr/>
            <p:nvPr userDrawn="1"/>
          </p:nvSpPr>
          <p:spPr>
            <a:xfrm>
              <a:off x="7750796" y="1844110"/>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5"/>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a:p>
          </p:txBody>
        </p:sp>
        <p:sp>
          <p:nvSpPr>
            <p:cNvPr id="1103" name="Freeform 1102">
              <a:extLst>
                <a:ext uri="{FF2B5EF4-FFF2-40B4-BE49-F238E27FC236}">
                  <a16:creationId xmlns:a16="http://schemas.microsoft.com/office/drawing/2014/main" id="{0479CD59-A4FB-CD42-9619-C64C1526F6DD}"/>
                </a:ext>
              </a:extLst>
            </p:cNvPr>
            <p:cNvSpPr/>
            <p:nvPr userDrawn="1"/>
          </p:nvSpPr>
          <p:spPr>
            <a:xfrm>
              <a:off x="8072197" y="1844467"/>
              <a:ext cx="39763" cy="121246"/>
            </a:xfrm>
            <a:custGeom>
              <a:avLst/>
              <a:gdLst>
                <a:gd name="connsiteX0" fmla="*/ 39764 w 39763"/>
                <a:gd name="connsiteY0" fmla="*/ 19906 h 121246"/>
                <a:gd name="connsiteX1" fmla="*/ 39764 w 39763"/>
                <a:gd name="connsiteY1" fmla="*/ 101340 h 121246"/>
                <a:gd name="connsiteX2" fmla="*/ 19882 w 39763"/>
                <a:gd name="connsiteY2" fmla="*/ 121246 h 121246"/>
                <a:gd name="connsiteX3" fmla="*/ 19882 w 39763"/>
                <a:gd name="connsiteY3" fmla="*/ 121246 h 121246"/>
                <a:gd name="connsiteX4" fmla="*/ 0 w 39763"/>
                <a:gd name="connsiteY4" fmla="*/ 101340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0"/>
                  </a:lnTo>
                  <a:cubicBezTo>
                    <a:pt x="39764" y="112198"/>
                    <a:pt x="30726" y="121246"/>
                    <a:pt x="19882" y="121246"/>
                  </a:cubicBezTo>
                  <a:lnTo>
                    <a:pt x="19882" y="121246"/>
                  </a:lnTo>
                  <a:cubicBezTo>
                    <a:pt x="9037" y="121246"/>
                    <a:pt x="0" y="112198"/>
                    <a:pt x="0" y="101340"/>
                  </a:cubicBezTo>
                  <a:lnTo>
                    <a:pt x="0" y="19906"/>
                  </a:lnTo>
                  <a:cubicBezTo>
                    <a:pt x="0" y="9048"/>
                    <a:pt x="9037" y="0"/>
                    <a:pt x="19882" y="0"/>
                  </a:cubicBezTo>
                  <a:lnTo>
                    <a:pt x="19882" y="0"/>
                  </a:lnTo>
                  <a:cubicBezTo>
                    <a:pt x="28919" y="0"/>
                    <a:pt x="39764" y="9048"/>
                    <a:pt x="39764" y="19906"/>
                  </a:cubicBezTo>
                  <a:close/>
                </a:path>
              </a:pathLst>
            </a:custGeom>
            <a:solidFill>
              <a:srgbClr val="549D40"/>
            </a:solidFill>
            <a:ln w="18073" cap="flat">
              <a:noFill/>
              <a:prstDash val="solid"/>
              <a:miter/>
            </a:ln>
          </p:spPr>
          <p:txBody>
            <a:bodyPr rtlCol="0" anchor="ctr"/>
            <a:lstStyle/>
            <a:p>
              <a:endParaRPr lang="en-US"/>
            </a:p>
          </p:txBody>
        </p:sp>
        <p:sp>
          <p:nvSpPr>
            <p:cNvPr id="1104" name="Freeform 1103">
              <a:extLst>
                <a:ext uri="{FF2B5EF4-FFF2-40B4-BE49-F238E27FC236}">
                  <a16:creationId xmlns:a16="http://schemas.microsoft.com/office/drawing/2014/main" id="{688C95E3-E7CB-F64F-B56C-B99EA681F302}"/>
                </a:ext>
              </a:extLst>
            </p:cNvPr>
            <p:cNvSpPr/>
            <p:nvPr userDrawn="1"/>
          </p:nvSpPr>
          <p:spPr>
            <a:xfrm>
              <a:off x="7768547" y="2148289"/>
              <a:ext cx="39763" cy="121445"/>
            </a:xfrm>
            <a:custGeom>
              <a:avLst/>
              <a:gdLst>
                <a:gd name="connsiteX0" fmla="*/ 39764 w 39763"/>
                <a:gd name="connsiteY0" fmla="*/ 20105 h 121445"/>
                <a:gd name="connsiteX1" fmla="*/ 39764 w 39763"/>
                <a:gd name="connsiteY1" fmla="*/ 101539 h 121445"/>
                <a:gd name="connsiteX2" fmla="*/ 19882 w 39763"/>
                <a:gd name="connsiteY2" fmla="*/ 121445 h 121445"/>
                <a:gd name="connsiteX3" fmla="*/ 19882 w 39763"/>
                <a:gd name="connsiteY3" fmla="*/ 121445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7" y="121445"/>
                    <a:pt x="19882" y="121445"/>
                  </a:cubicBezTo>
                  <a:lnTo>
                    <a:pt x="19882" y="121445"/>
                  </a:lnTo>
                  <a:cubicBezTo>
                    <a:pt x="9037" y="121445"/>
                    <a:pt x="0" y="112397"/>
                    <a:pt x="0" y="101539"/>
                  </a:cubicBezTo>
                  <a:lnTo>
                    <a:pt x="0" y="20105"/>
                  </a:lnTo>
                  <a:cubicBezTo>
                    <a:pt x="0" y="9247"/>
                    <a:pt x="9037" y="199"/>
                    <a:pt x="19882" y="199"/>
                  </a:cubicBezTo>
                  <a:lnTo>
                    <a:pt x="19882" y="199"/>
                  </a:lnTo>
                  <a:cubicBezTo>
                    <a:pt x="30727" y="-1611"/>
                    <a:pt x="39764" y="9247"/>
                    <a:pt x="39764" y="20105"/>
                  </a:cubicBezTo>
                  <a:close/>
                </a:path>
              </a:pathLst>
            </a:custGeom>
            <a:solidFill>
              <a:srgbClr val="549D40"/>
            </a:solidFill>
            <a:ln w="18073" cap="flat">
              <a:noFill/>
              <a:prstDash val="solid"/>
              <a:miter/>
            </a:ln>
          </p:spPr>
          <p:txBody>
            <a:bodyPr rtlCol="0" anchor="ctr"/>
            <a:lstStyle/>
            <a:p>
              <a:endParaRPr lang="en-US"/>
            </a:p>
          </p:txBody>
        </p:sp>
        <p:sp>
          <p:nvSpPr>
            <p:cNvPr id="1105" name="Freeform 1104">
              <a:extLst>
                <a:ext uri="{FF2B5EF4-FFF2-40B4-BE49-F238E27FC236}">
                  <a16:creationId xmlns:a16="http://schemas.microsoft.com/office/drawing/2014/main" id="{E3277EBF-A23B-D345-8C0D-1E96C90DB02E}"/>
                </a:ext>
              </a:extLst>
            </p:cNvPr>
            <p:cNvSpPr/>
            <p:nvPr userDrawn="1"/>
          </p:nvSpPr>
          <p:spPr>
            <a:xfrm>
              <a:off x="8053439" y="2148131"/>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6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6"/>
                  </a:cubicBezTo>
                  <a:lnTo>
                    <a:pt x="2491" y="29311"/>
                  </a:lnTo>
                  <a:cubicBezTo>
                    <a:pt x="-2931" y="18453"/>
                    <a:pt x="684" y="5785"/>
                    <a:pt x="11528" y="2166"/>
                  </a:cubicBezTo>
                  <a:close/>
                </a:path>
              </a:pathLst>
            </a:custGeom>
            <a:solidFill>
              <a:srgbClr val="549D40"/>
            </a:solidFill>
            <a:ln w="18073" cap="flat">
              <a:noFill/>
              <a:prstDash val="solid"/>
              <a:miter/>
            </a:ln>
          </p:spPr>
          <p:txBody>
            <a:bodyPr rtlCol="0" anchor="ctr"/>
            <a:lstStyle/>
            <a:p>
              <a:endParaRPr lang="en-US"/>
            </a:p>
          </p:txBody>
        </p:sp>
        <p:sp>
          <p:nvSpPr>
            <p:cNvPr id="1106" name="Freeform 1105">
              <a:extLst>
                <a:ext uri="{FF2B5EF4-FFF2-40B4-BE49-F238E27FC236}">
                  <a16:creationId xmlns:a16="http://schemas.microsoft.com/office/drawing/2014/main" id="{E5ABDD40-FB02-E34F-8680-04898FFD28FA}"/>
                </a:ext>
              </a:extLst>
            </p:cNvPr>
            <p:cNvSpPr/>
            <p:nvPr userDrawn="1"/>
          </p:nvSpPr>
          <p:spPr>
            <a:xfrm>
              <a:off x="8374039" y="1542056"/>
              <a:ext cx="39763" cy="121445"/>
            </a:xfrm>
            <a:custGeom>
              <a:avLst/>
              <a:gdLst>
                <a:gd name="connsiteX0" fmla="*/ 39764 w 39763"/>
                <a:gd name="connsiteY0" fmla="*/ 20105 h 121445"/>
                <a:gd name="connsiteX1" fmla="*/ 39764 w 39763"/>
                <a:gd name="connsiteY1" fmla="*/ 101539 h 121445"/>
                <a:gd name="connsiteX2" fmla="*/ 19882 w 39763"/>
                <a:gd name="connsiteY2" fmla="*/ 121445 h 121445"/>
                <a:gd name="connsiteX3" fmla="*/ 19882 w 39763"/>
                <a:gd name="connsiteY3" fmla="*/ 121445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7" y="121445"/>
                    <a:pt x="19882" y="121445"/>
                  </a:cubicBezTo>
                  <a:lnTo>
                    <a:pt x="19882" y="121445"/>
                  </a:lnTo>
                  <a:cubicBezTo>
                    <a:pt x="9037" y="121445"/>
                    <a:pt x="0" y="112397"/>
                    <a:pt x="0" y="101539"/>
                  </a:cubicBezTo>
                  <a:lnTo>
                    <a:pt x="0" y="20105"/>
                  </a:lnTo>
                  <a:cubicBezTo>
                    <a:pt x="0" y="9247"/>
                    <a:pt x="9037" y="199"/>
                    <a:pt x="19882" y="199"/>
                  </a:cubicBezTo>
                  <a:lnTo>
                    <a:pt x="19882" y="199"/>
                  </a:lnTo>
                  <a:cubicBezTo>
                    <a:pt x="30727" y="-1611"/>
                    <a:pt x="39764" y="9247"/>
                    <a:pt x="39764" y="20105"/>
                  </a:cubicBezTo>
                  <a:close/>
                </a:path>
              </a:pathLst>
            </a:custGeom>
            <a:solidFill>
              <a:srgbClr val="549D40"/>
            </a:solidFill>
            <a:ln w="18073" cap="flat">
              <a:noFill/>
              <a:prstDash val="solid"/>
              <a:miter/>
            </a:ln>
          </p:spPr>
          <p:txBody>
            <a:bodyPr rtlCol="0" anchor="ctr"/>
            <a:lstStyle/>
            <a:p>
              <a:endParaRPr lang="en-US"/>
            </a:p>
          </p:txBody>
        </p:sp>
        <p:sp>
          <p:nvSpPr>
            <p:cNvPr id="1107" name="Freeform 1106">
              <a:extLst>
                <a:ext uri="{FF2B5EF4-FFF2-40B4-BE49-F238E27FC236}">
                  <a16:creationId xmlns:a16="http://schemas.microsoft.com/office/drawing/2014/main" id="{579265C4-A1C9-344E-AAE2-6D9C547EE5D6}"/>
                </a:ext>
              </a:extLst>
            </p:cNvPr>
            <p:cNvSpPr/>
            <p:nvPr userDrawn="1"/>
          </p:nvSpPr>
          <p:spPr>
            <a:xfrm>
              <a:off x="8658931" y="1541899"/>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6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6"/>
                  </a:cubicBezTo>
                  <a:lnTo>
                    <a:pt x="2491" y="29311"/>
                  </a:lnTo>
                  <a:cubicBezTo>
                    <a:pt x="-2931" y="16643"/>
                    <a:pt x="684" y="5785"/>
                    <a:pt x="11528" y="2166"/>
                  </a:cubicBezTo>
                  <a:close/>
                </a:path>
              </a:pathLst>
            </a:custGeom>
            <a:solidFill>
              <a:srgbClr val="549D40"/>
            </a:solidFill>
            <a:ln w="18073" cap="flat">
              <a:noFill/>
              <a:prstDash val="solid"/>
              <a:miter/>
            </a:ln>
          </p:spPr>
          <p:txBody>
            <a:bodyPr rtlCol="0" anchor="ctr"/>
            <a:lstStyle/>
            <a:p>
              <a:endParaRPr lang="en-US"/>
            </a:p>
          </p:txBody>
        </p:sp>
        <p:sp>
          <p:nvSpPr>
            <p:cNvPr id="1108" name="Freeform 1107">
              <a:extLst>
                <a:ext uri="{FF2B5EF4-FFF2-40B4-BE49-F238E27FC236}">
                  <a16:creationId xmlns:a16="http://schemas.microsoft.com/office/drawing/2014/main" id="{DE67E24C-6E95-E94D-93F7-BA025A950DE7}"/>
                </a:ext>
              </a:extLst>
            </p:cNvPr>
            <p:cNvSpPr/>
            <p:nvPr userDrawn="1"/>
          </p:nvSpPr>
          <p:spPr>
            <a:xfrm>
              <a:off x="8961781" y="1541899"/>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6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6643"/>
                    <a:pt x="1484" y="5785"/>
                    <a:pt x="12329" y="2166"/>
                  </a:cubicBezTo>
                  <a:close/>
                </a:path>
              </a:pathLst>
            </a:custGeom>
            <a:solidFill>
              <a:srgbClr val="549D40"/>
            </a:solidFill>
            <a:ln w="18073" cap="flat">
              <a:noFill/>
              <a:prstDash val="solid"/>
              <a:miter/>
            </a:ln>
          </p:spPr>
          <p:txBody>
            <a:bodyPr rtlCol="0" anchor="ctr"/>
            <a:lstStyle/>
            <a:p>
              <a:endParaRPr lang="en-US"/>
            </a:p>
          </p:txBody>
        </p:sp>
        <p:sp>
          <p:nvSpPr>
            <p:cNvPr id="1109" name="Freeform 1108">
              <a:extLst>
                <a:ext uri="{FF2B5EF4-FFF2-40B4-BE49-F238E27FC236}">
                  <a16:creationId xmlns:a16="http://schemas.microsoft.com/office/drawing/2014/main" id="{9A64A5DC-3139-EF47-B255-D45696FCECEC}"/>
                </a:ext>
              </a:extLst>
            </p:cNvPr>
            <p:cNvSpPr/>
            <p:nvPr userDrawn="1"/>
          </p:nvSpPr>
          <p:spPr>
            <a:xfrm>
              <a:off x="8356288" y="1844110"/>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5"/>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a:p>
          </p:txBody>
        </p:sp>
        <p:sp>
          <p:nvSpPr>
            <p:cNvPr id="1110" name="Freeform 1109">
              <a:extLst>
                <a:ext uri="{FF2B5EF4-FFF2-40B4-BE49-F238E27FC236}">
                  <a16:creationId xmlns:a16="http://schemas.microsoft.com/office/drawing/2014/main" id="{581DF330-355E-0249-A55C-64488424C658}"/>
                </a:ext>
              </a:extLst>
            </p:cNvPr>
            <p:cNvSpPr/>
            <p:nvPr userDrawn="1"/>
          </p:nvSpPr>
          <p:spPr>
            <a:xfrm>
              <a:off x="8658931" y="1844110"/>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5"/>
                  </a:cubicBezTo>
                  <a:lnTo>
                    <a:pt x="2491" y="29311"/>
                  </a:lnTo>
                  <a:cubicBezTo>
                    <a:pt x="-2931" y="18453"/>
                    <a:pt x="684" y="7595"/>
                    <a:pt x="11528" y="2166"/>
                  </a:cubicBezTo>
                  <a:close/>
                </a:path>
              </a:pathLst>
            </a:custGeom>
            <a:solidFill>
              <a:srgbClr val="549D40"/>
            </a:solidFill>
            <a:ln w="18073" cap="flat">
              <a:noFill/>
              <a:prstDash val="solid"/>
              <a:miter/>
            </a:ln>
          </p:spPr>
          <p:txBody>
            <a:bodyPr rtlCol="0" anchor="ctr"/>
            <a:lstStyle/>
            <a:p>
              <a:endParaRPr lang="en-US"/>
            </a:p>
          </p:txBody>
        </p:sp>
        <p:sp>
          <p:nvSpPr>
            <p:cNvPr id="1111" name="Freeform 1110">
              <a:extLst>
                <a:ext uri="{FF2B5EF4-FFF2-40B4-BE49-F238E27FC236}">
                  <a16:creationId xmlns:a16="http://schemas.microsoft.com/office/drawing/2014/main" id="{883C0130-A202-C841-8F59-ADC6C6FB8A0B}"/>
                </a:ext>
              </a:extLst>
            </p:cNvPr>
            <p:cNvSpPr/>
            <p:nvPr userDrawn="1"/>
          </p:nvSpPr>
          <p:spPr>
            <a:xfrm>
              <a:off x="8356288" y="2148131"/>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6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8453"/>
                    <a:pt x="1484" y="5785"/>
                    <a:pt x="12329" y="2166"/>
                  </a:cubicBezTo>
                  <a:close/>
                </a:path>
              </a:pathLst>
            </a:custGeom>
            <a:solidFill>
              <a:srgbClr val="549D40"/>
            </a:solidFill>
            <a:ln w="18073" cap="flat">
              <a:noFill/>
              <a:prstDash val="solid"/>
              <a:miter/>
            </a:ln>
          </p:spPr>
          <p:txBody>
            <a:bodyPr rtlCol="0" anchor="ctr"/>
            <a:lstStyle/>
            <a:p>
              <a:endParaRPr lang="en-US"/>
            </a:p>
          </p:txBody>
        </p:sp>
        <p:sp>
          <p:nvSpPr>
            <p:cNvPr id="1112" name="Freeform 1111">
              <a:extLst>
                <a:ext uri="{FF2B5EF4-FFF2-40B4-BE49-F238E27FC236}">
                  <a16:creationId xmlns:a16="http://schemas.microsoft.com/office/drawing/2014/main" id="{AD29BC17-0067-FD48-9B8B-20A22EB3830C}"/>
                </a:ext>
              </a:extLst>
            </p:cNvPr>
            <p:cNvSpPr/>
            <p:nvPr userDrawn="1"/>
          </p:nvSpPr>
          <p:spPr>
            <a:xfrm>
              <a:off x="8981340" y="1844467"/>
              <a:ext cx="39763" cy="121246"/>
            </a:xfrm>
            <a:custGeom>
              <a:avLst/>
              <a:gdLst>
                <a:gd name="connsiteX0" fmla="*/ 39764 w 39763"/>
                <a:gd name="connsiteY0" fmla="*/ 19906 h 121246"/>
                <a:gd name="connsiteX1" fmla="*/ 39764 w 39763"/>
                <a:gd name="connsiteY1" fmla="*/ 101340 h 121246"/>
                <a:gd name="connsiteX2" fmla="*/ 19882 w 39763"/>
                <a:gd name="connsiteY2" fmla="*/ 121246 h 121246"/>
                <a:gd name="connsiteX3" fmla="*/ 19882 w 39763"/>
                <a:gd name="connsiteY3" fmla="*/ 121246 h 121246"/>
                <a:gd name="connsiteX4" fmla="*/ 0 w 39763"/>
                <a:gd name="connsiteY4" fmla="*/ 101340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0"/>
                  </a:lnTo>
                  <a:cubicBezTo>
                    <a:pt x="39764" y="112198"/>
                    <a:pt x="30726" y="121246"/>
                    <a:pt x="19882" y="121246"/>
                  </a:cubicBezTo>
                  <a:lnTo>
                    <a:pt x="19882" y="121246"/>
                  </a:lnTo>
                  <a:cubicBezTo>
                    <a:pt x="9037" y="121246"/>
                    <a:pt x="0" y="112198"/>
                    <a:pt x="0" y="101340"/>
                  </a:cubicBezTo>
                  <a:lnTo>
                    <a:pt x="0" y="19906"/>
                  </a:lnTo>
                  <a:cubicBezTo>
                    <a:pt x="0" y="9048"/>
                    <a:pt x="9037" y="0"/>
                    <a:pt x="19882" y="0"/>
                  </a:cubicBezTo>
                  <a:lnTo>
                    <a:pt x="19882" y="0"/>
                  </a:lnTo>
                  <a:cubicBezTo>
                    <a:pt x="28919" y="0"/>
                    <a:pt x="39764" y="9048"/>
                    <a:pt x="39764" y="19906"/>
                  </a:cubicBezTo>
                  <a:close/>
                </a:path>
              </a:pathLst>
            </a:custGeom>
            <a:solidFill>
              <a:srgbClr val="549D40"/>
            </a:solidFill>
            <a:ln w="18073" cap="flat">
              <a:noFill/>
              <a:prstDash val="solid"/>
              <a:miter/>
            </a:ln>
          </p:spPr>
          <p:txBody>
            <a:bodyPr rtlCol="0" anchor="ctr"/>
            <a:lstStyle/>
            <a:p>
              <a:endParaRPr lang="en-US"/>
            </a:p>
          </p:txBody>
        </p:sp>
        <p:sp>
          <p:nvSpPr>
            <p:cNvPr id="1113" name="Freeform 1112">
              <a:extLst>
                <a:ext uri="{FF2B5EF4-FFF2-40B4-BE49-F238E27FC236}">
                  <a16:creationId xmlns:a16="http://schemas.microsoft.com/office/drawing/2014/main" id="{DAFCE51E-269C-3040-9DD8-14711498ED96}"/>
                </a:ext>
              </a:extLst>
            </p:cNvPr>
            <p:cNvSpPr/>
            <p:nvPr userDrawn="1"/>
          </p:nvSpPr>
          <p:spPr>
            <a:xfrm>
              <a:off x="8677690" y="2148289"/>
              <a:ext cx="39763" cy="121445"/>
            </a:xfrm>
            <a:custGeom>
              <a:avLst/>
              <a:gdLst>
                <a:gd name="connsiteX0" fmla="*/ 39764 w 39763"/>
                <a:gd name="connsiteY0" fmla="*/ 20105 h 121445"/>
                <a:gd name="connsiteX1" fmla="*/ 39764 w 39763"/>
                <a:gd name="connsiteY1" fmla="*/ 101539 h 121445"/>
                <a:gd name="connsiteX2" fmla="*/ 19882 w 39763"/>
                <a:gd name="connsiteY2" fmla="*/ 121445 h 121445"/>
                <a:gd name="connsiteX3" fmla="*/ 19882 w 39763"/>
                <a:gd name="connsiteY3" fmla="*/ 121445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6" y="121445"/>
                    <a:pt x="19882" y="121445"/>
                  </a:cubicBezTo>
                  <a:lnTo>
                    <a:pt x="19882" y="121445"/>
                  </a:lnTo>
                  <a:cubicBezTo>
                    <a:pt x="9037" y="121445"/>
                    <a:pt x="0" y="112397"/>
                    <a:pt x="0" y="101539"/>
                  </a:cubicBezTo>
                  <a:lnTo>
                    <a:pt x="0" y="20105"/>
                  </a:lnTo>
                  <a:cubicBezTo>
                    <a:pt x="0" y="9247"/>
                    <a:pt x="9037" y="199"/>
                    <a:pt x="19882" y="199"/>
                  </a:cubicBezTo>
                  <a:lnTo>
                    <a:pt x="19882" y="199"/>
                  </a:lnTo>
                  <a:cubicBezTo>
                    <a:pt x="30726" y="-1611"/>
                    <a:pt x="39764" y="9247"/>
                    <a:pt x="39764" y="20105"/>
                  </a:cubicBezTo>
                  <a:close/>
                </a:path>
              </a:pathLst>
            </a:custGeom>
            <a:solidFill>
              <a:srgbClr val="549D40"/>
            </a:solidFill>
            <a:ln w="18073" cap="flat">
              <a:noFill/>
              <a:prstDash val="solid"/>
              <a:miter/>
            </a:ln>
          </p:spPr>
          <p:txBody>
            <a:bodyPr rtlCol="0" anchor="ctr"/>
            <a:lstStyle/>
            <a:p>
              <a:endParaRPr lang="en-US"/>
            </a:p>
          </p:txBody>
        </p:sp>
        <p:sp>
          <p:nvSpPr>
            <p:cNvPr id="1114" name="Freeform 1113">
              <a:extLst>
                <a:ext uri="{FF2B5EF4-FFF2-40B4-BE49-F238E27FC236}">
                  <a16:creationId xmlns:a16="http://schemas.microsoft.com/office/drawing/2014/main" id="{61AAE180-07CE-2842-A388-03E3B77F7DF2}"/>
                </a:ext>
              </a:extLst>
            </p:cNvPr>
            <p:cNvSpPr/>
            <p:nvPr userDrawn="1"/>
          </p:nvSpPr>
          <p:spPr>
            <a:xfrm>
              <a:off x="8961781" y="2148131"/>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6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8453"/>
                    <a:pt x="1484" y="5785"/>
                    <a:pt x="12329" y="2166"/>
                  </a:cubicBezTo>
                  <a:close/>
                </a:path>
              </a:pathLst>
            </a:custGeom>
            <a:solidFill>
              <a:srgbClr val="549D40"/>
            </a:solidFill>
            <a:ln w="18073" cap="flat">
              <a:noFill/>
              <a:prstDash val="solid"/>
              <a:miter/>
            </a:ln>
          </p:spPr>
          <p:txBody>
            <a:bodyPr rtlCol="0" anchor="ctr"/>
            <a:lstStyle/>
            <a:p>
              <a:endParaRPr lang="en-US"/>
            </a:p>
          </p:txBody>
        </p:sp>
        <p:sp>
          <p:nvSpPr>
            <p:cNvPr id="1115" name="Freeform 1114">
              <a:extLst>
                <a:ext uri="{FF2B5EF4-FFF2-40B4-BE49-F238E27FC236}">
                  <a16:creationId xmlns:a16="http://schemas.microsoft.com/office/drawing/2014/main" id="{E7876F73-B23D-AE48-8AA6-A7206B8A5C6E}"/>
                </a:ext>
              </a:extLst>
            </p:cNvPr>
            <p:cNvSpPr/>
            <p:nvPr userDrawn="1"/>
          </p:nvSpPr>
          <p:spPr>
            <a:xfrm>
              <a:off x="9283182" y="1542056"/>
              <a:ext cx="39763" cy="121445"/>
            </a:xfrm>
            <a:custGeom>
              <a:avLst/>
              <a:gdLst>
                <a:gd name="connsiteX0" fmla="*/ 39764 w 39763"/>
                <a:gd name="connsiteY0" fmla="*/ 20105 h 121445"/>
                <a:gd name="connsiteX1" fmla="*/ 39764 w 39763"/>
                <a:gd name="connsiteY1" fmla="*/ 101539 h 121445"/>
                <a:gd name="connsiteX2" fmla="*/ 19882 w 39763"/>
                <a:gd name="connsiteY2" fmla="*/ 121445 h 121445"/>
                <a:gd name="connsiteX3" fmla="*/ 19882 w 39763"/>
                <a:gd name="connsiteY3" fmla="*/ 121445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6" y="121445"/>
                    <a:pt x="19882" y="121445"/>
                  </a:cubicBezTo>
                  <a:lnTo>
                    <a:pt x="19882" y="121445"/>
                  </a:lnTo>
                  <a:cubicBezTo>
                    <a:pt x="9037" y="121445"/>
                    <a:pt x="0" y="112397"/>
                    <a:pt x="0" y="101539"/>
                  </a:cubicBezTo>
                  <a:lnTo>
                    <a:pt x="0" y="20105"/>
                  </a:lnTo>
                  <a:cubicBezTo>
                    <a:pt x="0" y="9247"/>
                    <a:pt x="9037" y="199"/>
                    <a:pt x="19882" y="199"/>
                  </a:cubicBezTo>
                  <a:lnTo>
                    <a:pt x="19882" y="199"/>
                  </a:lnTo>
                  <a:cubicBezTo>
                    <a:pt x="30726" y="-1611"/>
                    <a:pt x="39764" y="9247"/>
                    <a:pt x="39764" y="20105"/>
                  </a:cubicBezTo>
                  <a:close/>
                </a:path>
              </a:pathLst>
            </a:custGeom>
            <a:solidFill>
              <a:srgbClr val="549D40"/>
            </a:solidFill>
            <a:ln w="18073" cap="flat">
              <a:noFill/>
              <a:prstDash val="solid"/>
              <a:miter/>
            </a:ln>
          </p:spPr>
          <p:txBody>
            <a:bodyPr rtlCol="0" anchor="ctr"/>
            <a:lstStyle/>
            <a:p>
              <a:endParaRPr lang="en-US"/>
            </a:p>
          </p:txBody>
        </p:sp>
        <p:sp>
          <p:nvSpPr>
            <p:cNvPr id="1116" name="Freeform 1115">
              <a:extLst>
                <a:ext uri="{FF2B5EF4-FFF2-40B4-BE49-F238E27FC236}">
                  <a16:creationId xmlns:a16="http://schemas.microsoft.com/office/drawing/2014/main" id="{C49E1546-CEF2-C84C-A058-342FBEA33146}"/>
                </a:ext>
              </a:extLst>
            </p:cNvPr>
            <p:cNvSpPr/>
            <p:nvPr userDrawn="1"/>
          </p:nvSpPr>
          <p:spPr>
            <a:xfrm>
              <a:off x="9568074" y="1541899"/>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6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6"/>
                  </a:cubicBezTo>
                  <a:lnTo>
                    <a:pt x="2491" y="29311"/>
                  </a:lnTo>
                  <a:cubicBezTo>
                    <a:pt x="-2931" y="16643"/>
                    <a:pt x="684" y="5785"/>
                    <a:pt x="11528" y="2166"/>
                  </a:cubicBezTo>
                  <a:close/>
                </a:path>
              </a:pathLst>
            </a:custGeom>
            <a:solidFill>
              <a:srgbClr val="549D40"/>
            </a:solidFill>
            <a:ln w="18073" cap="flat">
              <a:noFill/>
              <a:prstDash val="solid"/>
              <a:miter/>
            </a:ln>
          </p:spPr>
          <p:txBody>
            <a:bodyPr rtlCol="0" anchor="ctr"/>
            <a:lstStyle/>
            <a:p>
              <a:endParaRPr lang="en-US"/>
            </a:p>
          </p:txBody>
        </p:sp>
        <p:sp>
          <p:nvSpPr>
            <p:cNvPr id="1117" name="Freeform 1116">
              <a:extLst>
                <a:ext uri="{FF2B5EF4-FFF2-40B4-BE49-F238E27FC236}">
                  <a16:creationId xmlns:a16="http://schemas.microsoft.com/office/drawing/2014/main" id="{A00F2FD3-363B-104B-BE4A-EB0C19953029}"/>
                </a:ext>
              </a:extLst>
            </p:cNvPr>
            <p:cNvSpPr/>
            <p:nvPr userDrawn="1"/>
          </p:nvSpPr>
          <p:spPr>
            <a:xfrm>
              <a:off x="9870923" y="1541899"/>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4 h 120149"/>
                <a:gd name="connsiteX5" fmla="*/ 66552 w 77753"/>
                <a:gd name="connsiteY5" fmla="*/ 117984 h 120149"/>
                <a:gd name="connsiteX6" fmla="*/ 39441 w 77753"/>
                <a:gd name="connsiteY6" fmla="*/ 108936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6643"/>
                    <a:pt x="1484" y="5785"/>
                    <a:pt x="12329" y="2166"/>
                  </a:cubicBezTo>
                  <a:close/>
                </a:path>
              </a:pathLst>
            </a:custGeom>
            <a:solidFill>
              <a:srgbClr val="549D40"/>
            </a:solidFill>
            <a:ln w="18073" cap="flat">
              <a:noFill/>
              <a:prstDash val="solid"/>
              <a:miter/>
            </a:ln>
          </p:spPr>
          <p:txBody>
            <a:bodyPr rtlCol="0" anchor="ctr"/>
            <a:lstStyle/>
            <a:p>
              <a:endParaRPr lang="en-US"/>
            </a:p>
          </p:txBody>
        </p:sp>
        <p:sp>
          <p:nvSpPr>
            <p:cNvPr id="1118" name="Freeform 1117">
              <a:extLst>
                <a:ext uri="{FF2B5EF4-FFF2-40B4-BE49-F238E27FC236}">
                  <a16:creationId xmlns:a16="http://schemas.microsoft.com/office/drawing/2014/main" id="{A514C873-3F5B-5244-9029-C75DB1EE493A}"/>
                </a:ext>
              </a:extLst>
            </p:cNvPr>
            <p:cNvSpPr/>
            <p:nvPr userDrawn="1"/>
          </p:nvSpPr>
          <p:spPr>
            <a:xfrm>
              <a:off x="9265431" y="1844110"/>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89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89" y="90839"/>
                  </a:lnTo>
                  <a:cubicBezTo>
                    <a:pt x="81012" y="99887"/>
                    <a:pt x="75589" y="112555"/>
                    <a:pt x="66552" y="117984"/>
                  </a:cubicBezTo>
                  <a:lnTo>
                    <a:pt x="66552" y="117984"/>
                  </a:lnTo>
                  <a:cubicBezTo>
                    <a:pt x="57515" y="123413"/>
                    <a:pt x="44863" y="117984"/>
                    <a:pt x="39441" y="108935"/>
                  </a:cubicBezTo>
                  <a:lnTo>
                    <a:pt x="3292" y="29311"/>
                  </a:lnTo>
                  <a:cubicBezTo>
                    <a:pt x="-3938" y="18453"/>
                    <a:pt x="1485" y="7595"/>
                    <a:pt x="12329" y="2166"/>
                  </a:cubicBezTo>
                  <a:close/>
                </a:path>
              </a:pathLst>
            </a:custGeom>
            <a:solidFill>
              <a:srgbClr val="549D40"/>
            </a:solidFill>
            <a:ln w="18073" cap="flat">
              <a:noFill/>
              <a:prstDash val="solid"/>
              <a:miter/>
            </a:ln>
          </p:spPr>
          <p:txBody>
            <a:bodyPr rtlCol="0" anchor="ctr"/>
            <a:lstStyle/>
            <a:p>
              <a:endParaRPr lang="en-US"/>
            </a:p>
          </p:txBody>
        </p:sp>
        <p:sp>
          <p:nvSpPr>
            <p:cNvPr id="1119" name="Freeform 1118">
              <a:extLst>
                <a:ext uri="{FF2B5EF4-FFF2-40B4-BE49-F238E27FC236}">
                  <a16:creationId xmlns:a16="http://schemas.microsoft.com/office/drawing/2014/main" id="{2F8A97DF-6B37-9F4D-B446-8200A84F0E0D}"/>
                </a:ext>
              </a:extLst>
            </p:cNvPr>
            <p:cNvSpPr/>
            <p:nvPr userDrawn="1"/>
          </p:nvSpPr>
          <p:spPr>
            <a:xfrm>
              <a:off x="9568074" y="1844110"/>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5"/>
                  </a:cubicBezTo>
                  <a:lnTo>
                    <a:pt x="2491" y="29311"/>
                  </a:lnTo>
                  <a:cubicBezTo>
                    <a:pt x="-2931" y="18453"/>
                    <a:pt x="684" y="7595"/>
                    <a:pt x="11528" y="2166"/>
                  </a:cubicBezTo>
                  <a:close/>
                </a:path>
              </a:pathLst>
            </a:custGeom>
            <a:solidFill>
              <a:srgbClr val="549D40"/>
            </a:solidFill>
            <a:ln w="18073" cap="flat">
              <a:noFill/>
              <a:prstDash val="solid"/>
              <a:miter/>
            </a:ln>
          </p:spPr>
          <p:txBody>
            <a:bodyPr rtlCol="0" anchor="ctr"/>
            <a:lstStyle/>
            <a:p>
              <a:endParaRPr lang="en-US"/>
            </a:p>
          </p:txBody>
        </p:sp>
        <p:sp>
          <p:nvSpPr>
            <p:cNvPr id="1120" name="Freeform 1119">
              <a:extLst>
                <a:ext uri="{FF2B5EF4-FFF2-40B4-BE49-F238E27FC236}">
                  <a16:creationId xmlns:a16="http://schemas.microsoft.com/office/drawing/2014/main" id="{E4ADD8DD-33F7-C943-A26A-230D24412A76}"/>
                </a:ext>
              </a:extLst>
            </p:cNvPr>
            <p:cNvSpPr/>
            <p:nvPr userDrawn="1"/>
          </p:nvSpPr>
          <p:spPr>
            <a:xfrm>
              <a:off x="9265431" y="2148131"/>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89 w 77752"/>
                <a:gd name="connsiteY3" fmla="*/ 90839 h 120149"/>
                <a:gd name="connsiteX4" fmla="*/ 66552 w 77752"/>
                <a:gd name="connsiteY4" fmla="*/ 117984 h 120149"/>
                <a:gd name="connsiteX5" fmla="*/ 66552 w 77752"/>
                <a:gd name="connsiteY5" fmla="*/ 117984 h 120149"/>
                <a:gd name="connsiteX6" fmla="*/ 39441 w 77752"/>
                <a:gd name="connsiteY6" fmla="*/ 108936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89" y="90839"/>
                  </a:lnTo>
                  <a:cubicBezTo>
                    <a:pt x="81012" y="99887"/>
                    <a:pt x="75589" y="112555"/>
                    <a:pt x="66552" y="117984"/>
                  </a:cubicBezTo>
                  <a:lnTo>
                    <a:pt x="66552" y="117984"/>
                  </a:lnTo>
                  <a:cubicBezTo>
                    <a:pt x="57515" y="123413"/>
                    <a:pt x="44863" y="117984"/>
                    <a:pt x="39441" y="108936"/>
                  </a:cubicBezTo>
                  <a:lnTo>
                    <a:pt x="3292" y="29311"/>
                  </a:lnTo>
                  <a:cubicBezTo>
                    <a:pt x="-3938" y="18453"/>
                    <a:pt x="1485" y="5785"/>
                    <a:pt x="12329" y="2166"/>
                  </a:cubicBezTo>
                  <a:close/>
                </a:path>
              </a:pathLst>
            </a:custGeom>
            <a:solidFill>
              <a:srgbClr val="549D40"/>
            </a:solidFill>
            <a:ln w="18073" cap="flat">
              <a:noFill/>
              <a:prstDash val="solid"/>
              <a:miter/>
            </a:ln>
          </p:spPr>
          <p:txBody>
            <a:bodyPr rtlCol="0" anchor="ctr"/>
            <a:lstStyle/>
            <a:p>
              <a:endParaRPr lang="en-US"/>
            </a:p>
          </p:txBody>
        </p:sp>
        <p:sp>
          <p:nvSpPr>
            <p:cNvPr id="1121" name="Freeform 1120">
              <a:extLst>
                <a:ext uri="{FF2B5EF4-FFF2-40B4-BE49-F238E27FC236}">
                  <a16:creationId xmlns:a16="http://schemas.microsoft.com/office/drawing/2014/main" id="{9E30A2D6-7C76-0249-B8C0-EE8B79C6C696}"/>
                </a:ext>
              </a:extLst>
            </p:cNvPr>
            <p:cNvSpPr/>
            <p:nvPr userDrawn="1"/>
          </p:nvSpPr>
          <p:spPr>
            <a:xfrm>
              <a:off x="9888675" y="1844467"/>
              <a:ext cx="39763" cy="121246"/>
            </a:xfrm>
            <a:custGeom>
              <a:avLst/>
              <a:gdLst>
                <a:gd name="connsiteX0" fmla="*/ 39763 w 39763"/>
                <a:gd name="connsiteY0" fmla="*/ 19906 h 121246"/>
                <a:gd name="connsiteX1" fmla="*/ 39763 w 39763"/>
                <a:gd name="connsiteY1" fmla="*/ 101340 h 121246"/>
                <a:gd name="connsiteX2" fmla="*/ 19881 w 39763"/>
                <a:gd name="connsiteY2" fmla="*/ 121246 h 121246"/>
                <a:gd name="connsiteX3" fmla="*/ 19881 w 39763"/>
                <a:gd name="connsiteY3" fmla="*/ 121246 h 121246"/>
                <a:gd name="connsiteX4" fmla="*/ 0 w 39763"/>
                <a:gd name="connsiteY4" fmla="*/ 101340 h 121246"/>
                <a:gd name="connsiteX5" fmla="*/ 0 w 39763"/>
                <a:gd name="connsiteY5" fmla="*/ 19906 h 121246"/>
                <a:gd name="connsiteX6" fmla="*/ 19881 w 39763"/>
                <a:gd name="connsiteY6" fmla="*/ 0 h 121246"/>
                <a:gd name="connsiteX7" fmla="*/ 19881 w 39763"/>
                <a:gd name="connsiteY7" fmla="*/ 0 h 121246"/>
                <a:gd name="connsiteX8" fmla="*/ 39763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3" y="19906"/>
                  </a:moveTo>
                  <a:lnTo>
                    <a:pt x="39763" y="101340"/>
                  </a:lnTo>
                  <a:cubicBezTo>
                    <a:pt x="39763" y="112198"/>
                    <a:pt x="30726" y="121246"/>
                    <a:pt x="19881" y="121246"/>
                  </a:cubicBezTo>
                  <a:lnTo>
                    <a:pt x="19881" y="121246"/>
                  </a:lnTo>
                  <a:cubicBezTo>
                    <a:pt x="9037" y="121246"/>
                    <a:pt x="0" y="112198"/>
                    <a:pt x="0" y="101340"/>
                  </a:cubicBezTo>
                  <a:lnTo>
                    <a:pt x="0" y="19906"/>
                  </a:lnTo>
                  <a:cubicBezTo>
                    <a:pt x="0" y="9048"/>
                    <a:pt x="9037" y="0"/>
                    <a:pt x="19881" y="0"/>
                  </a:cubicBezTo>
                  <a:lnTo>
                    <a:pt x="19881" y="0"/>
                  </a:lnTo>
                  <a:cubicBezTo>
                    <a:pt x="30726" y="0"/>
                    <a:pt x="39763" y="9048"/>
                    <a:pt x="39763" y="19906"/>
                  </a:cubicBezTo>
                  <a:close/>
                </a:path>
              </a:pathLst>
            </a:custGeom>
            <a:solidFill>
              <a:srgbClr val="549D40"/>
            </a:solidFill>
            <a:ln w="18073" cap="flat">
              <a:noFill/>
              <a:prstDash val="solid"/>
              <a:miter/>
            </a:ln>
          </p:spPr>
          <p:txBody>
            <a:bodyPr rtlCol="0" anchor="ctr"/>
            <a:lstStyle/>
            <a:p>
              <a:endParaRPr lang="en-US"/>
            </a:p>
          </p:txBody>
        </p:sp>
        <p:sp>
          <p:nvSpPr>
            <p:cNvPr id="1122" name="Freeform 1121">
              <a:extLst>
                <a:ext uri="{FF2B5EF4-FFF2-40B4-BE49-F238E27FC236}">
                  <a16:creationId xmlns:a16="http://schemas.microsoft.com/office/drawing/2014/main" id="{34174611-28B2-534D-9FCE-3EB6EC2456D7}"/>
                </a:ext>
              </a:extLst>
            </p:cNvPr>
            <p:cNvSpPr/>
            <p:nvPr userDrawn="1"/>
          </p:nvSpPr>
          <p:spPr>
            <a:xfrm>
              <a:off x="9586832" y="2148289"/>
              <a:ext cx="39763" cy="121445"/>
            </a:xfrm>
            <a:custGeom>
              <a:avLst/>
              <a:gdLst>
                <a:gd name="connsiteX0" fmla="*/ 39764 w 39763"/>
                <a:gd name="connsiteY0" fmla="*/ 20105 h 121445"/>
                <a:gd name="connsiteX1" fmla="*/ 39764 w 39763"/>
                <a:gd name="connsiteY1" fmla="*/ 101539 h 121445"/>
                <a:gd name="connsiteX2" fmla="*/ 19882 w 39763"/>
                <a:gd name="connsiteY2" fmla="*/ 121445 h 121445"/>
                <a:gd name="connsiteX3" fmla="*/ 19882 w 39763"/>
                <a:gd name="connsiteY3" fmla="*/ 121445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6" y="121445"/>
                    <a:pt x="19882" y="121445"/>
                  </a:cubicBezTo>
                  <a:lnTo>
                    <a:pt x="19882" y="121445"/>
                  </a:lnTo>
                  <a:cubicBezTo>
                    <a:pt x="9037" y="121445"/>
                    <a:pt x="0" y="112397"/>
                    <a:pt x="0" y="101539"/>
                  </a:cubicBezTo>
                  <a:lnTo>
                    <a:pt x="0" y="20105"/>
                  </a:lnTo>
                  <a:cubicBezTo>
                    <a:pt x="0" y="9247"/>
                    <a:pt x="9037" y="199"/>
                    <a:pt x="19882" y="199"/>
                  </a:cubicBezTo>
                  <a:lnTo>
                    <a:pt x="19882" y="199"/>
                  </a:lnTo>
                  <a:cubicBezTo>
                    <a:pt x="28919" y="-1611"/>
                    <a:pt x="39764" y="9247"/>
                    <a:pt x="39764" y="20105"/>
                  </a:cubicBezTo>
                  <a:close/>
                </a:path>
              </a:pathLst>
            </a:custGeom>
            <a:solidFill>
              <a:srgbClr val="549D40"/>
            </a:solidFill>
            <a:ln w="18073" cap="flat">
              <a:noFill/>
              <a:prstDash val="solid"/>
              <a:miter/>
            </a:ln>
          </p:spPr>
          <p:txBody>
            <a:bodyPr rtlCol="0" anchor="ctr"/>
            <a:lstStyle/>
            <a:p>
              <a:endParaRPr lang="en-US"/>
            </a:p>
          </p:txBody>
        </p:sp>
        <p:sp>
          <p:nvSpPr>
            <p:cNvPr id="1123" name="Freeform 1122">
              <a:extLst>
                <a:ext uri="{FF2B5EF4-FFF2-40B4-BE49-F238E27FC236}">
                  <a16:creationId xmlns:a16="http://schemas.microsoft.com/office/drawing/2014/main" id="{0C311A3B-BA04-A54F-80B9-F815979C8CEF}"/>
                </a:ext>
              </a:extLst>
            </p:cNvPr>
            <p:cNvSpPr/>
            <p:nvPr userDrawn="1"/>
          </p:nvSpPr>
          <p:spPr>
            <a:xfrm>
              <a:off x="9870923" y="2148131"/>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4 h 120149"/>
                <a:gd name="connsiteX5" fmla="*/ 66552 w 77753"/>
                <a:gd name="connsiteY5" fmla="*/ 117984 h 120149"/>
                <a:gd name="connsiteX6" fmla="*/ 39441 w 77753"/>
                <a:gd name="connsiteY6" fmla="*/ 108936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8453"/>
                    <a:pt x="1484" y="5785"/>
                    <a:pt x="12329" y="2166"/>
                  </a:cubicBezTo>
                  <a:close/>
                </a:path>
              </a:pathLst>
            </a:custGeom>
            <a:solidFill>
              <a:srgbClr val="549D40"/>
            </a:solidFill>
            <a:ln w="18073" cap="flat">
              <a:noFill/>
              <a:prstDash val="solid"/>
              <a:miter/>
            </a:ln>
          </p:spPr>
          <p:txBody>
            <a:bodyPr rtlCol="0" anchor="ctr"/>
            <a:lstStyle/>
            <a:p>
              <a:endParaRPr lang="en-US"/>
            </a:p>
          </p:txBody>
        </p:sp>
        <p:sp>
          <p:nvSpPr>
            <p:cNvPr id="1124" name="Freeform 1123">
              <a:extLst>
                <a:ext uri="{FF2B5EF4-FFF2-40B4-BE49-F238E27FC236}">
                  <a16:creationId xmlns:a16="http://schemas.microsoft.com/office/drawing/2014/main" id="{A754221D-06BD-1947-8AEF-FF5E222AA995}"/>
                </a:ext>
              </a:extLst>
            </p:cNvPr>
            <p:cNvSpPr/>
            <p:nvPr userDrawn="1"/>
          </p:nvSpPr>
          <p:spPr>
            <a:xfrm>
              <a:off x="10192325" y="1542056"/>
              <a:ext cx="39763" cy="121445"/>
            </a:xfrm>
            <a:custGeom>
              <a:avLst/>
              <a:gdLst>
                <a:gd name="connsiteX0" fmla="*/ 39764 w 39763"/>
                <a:gd name="connsiteY0" fmla="*/ 20105 h 121445"/>
                <a:gd name="connsiteX1" fmla="*/ 39764 w 39763"/>
                <a:gd name="connsiteY1" fmla="*/ 101539 h 121445"/>
                <a:gd name="connsiteX2" fmla="*/ 19882 w 39763"/>
                <a:gd name="connsiteY2" fmla="*/ 121445 h 121445"/>
                <a:gd name="connsiteX3" fmla="*/ 19882 w 39763"/>
                <a:gd name="connsiteY3" fmla="*/ 121445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7" y="121445"/>
                    <a:pt x="19882" y="121445"/>
                  </a:cubicBezTo>
                  <a:lnTo>
                    <a:pt x="19882" y="121445"/>
                  </a:lnTo>
                  <a:cubicBezTo>
                    <a:pt x="9037" y="121445"/>
                    <a:pt x="0" y="112397"/>
                    <a:pt x="0" y="101539"/>
                  </a:cubicBezTo>
                  <a:lnTo>
                    <a:pt x="0" y="20105"/>
                  </a:lnTo>
                  <a:cubicBezTo>
                    <a:pt x="0" y="9247"/>
                    <a:pt x="9037" y="199"/>
                    <a:pt x="19882" y="199"/>
                  </a:cubicBezTo>
                  <a:lnTo>
                    <a:pt x="19882" y="199"/>
                  </a:lnTo>
                  <a:cubicBezTo>
                    <a:pt x="30727" y="-1611"/>
                    <a:pt x="39764" y="9247"/>
                    <a:pt x="39764" y="20105"/>
                  </a:cubicBezTo>
                  <a:close/>
                </a:path>
              </a:pathLst>
            </a:custGeom>
            <a:solidFill>
              <a:srgbClr val="549D40"/>
            </a:solidFill>
            <a:ln w="18073" cap="flat">
              <a:noFill/>
              <a:prstDash val="solid"/>
              <a:miter/>
            </a:ln>
          </p:spPr>
          <p:txBody>
            <a:bodyPr rtlCol="0" anchor="ctr"/>
            <a:lstStyle/>
            <a:p>
              <a:endParaRPr lang="en-US"/>
            </a:p>
          </p:txBody>
        </p:sp>
        <p:sp>
          <p:nvSpPr>
            <p:cNvPr id="1125" name="Freeform 1124">
              <a:extLst>
                <a:ext uri="{FF2B5EF4-FFF2-40B4-BE49-F238E27FC236}">
                  <a16:creationId xmlns:a16="http://schemas.microsoft.com/office/drawing/2014/main" id="{8EC26BC1-C8BB-2D49-9F90-C44815418A38}"/>
                </a:ext>
              </a:extLst>
            </p:cNvPr>
            <p:cNvSpPr/>
            <p:nvPr userDrawn="1"/>
          </p:nvSpPr>
          <p:spPr>
            <a:xfrm>
              <a:off x="10476416" y="1541899"/>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4 h 120149"/>
                <a:gd name="connsiteX5" fmla="*/ 66552 w 77753"/>
                <a:gd name="connsiteY5" fmla="*/ 117984 h 120149"/>
                <a:gd name="connsiteX6" fmla="*/ 39441 w 77753"/>
                <a:gd name="connsiteY6" fmla="*/ 108936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6643"/>
                    <a:pt x="1484" y="5785"/>
                    <a:pt x="12329" y="2166"/>
                  </a:cubicBezTo>
                  <a:close/>
                </a:path>
              </a:pathLst>
            </a:custGeom>
            <a:solidFill>
              <a:srgbClr val="549D40"/>
            </a:solidFill>
            <a:ln w="18073" cap="flat">
              <a:noFill/>
              <a:prstDash val="solid"/>
              <a:miter/>
            </a:ln>
          </p:spPr>
          <p:txBody>
            <a:bodyPr rtlCol="0" anchor="ctr"/>
            <a:lstStyle/>
            <a:p>
              <a:endParaRPr lang="en-US"/>
            </a:p>
          </p:txBody>
        </p:sp>
        <p:sp>
          <p:nvSpPr>
            <p:cNvPr id="1126" name="Freeform 1125">
              <a:extLst>
                <a:ext uri="{FF2B5EF4-FFF2-40B4-BE49-F238E27FC236}">
                  <a16:creationId xmlns:a16="http://schemas.microsoft.com/office/drawing/2014/main" id="{D8F571E8-43A3-A943-B49A-6F7CF9862207}"/>
                </a:ext>
              </a:extLst>
            </p:cNvPr>
            <p:cNvSpPr/>
            <p:nvPr userDrawn="1"/>
          </p:nvSpPr>
          <p:spPr>
            <a:xfrm>
              <a:off x="10173566" y="1844110"/>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3"/>
                    <a:pt x="44062" y="117984"/>
                    <a:pt x="38640" y="108935"/>
                  </a:cubicBezTo>
                  <a:lnTo>
                    <a:pt x="2491" y="29311"/>
                  </a:lnTo>
                  <a:cubicBezTo>
                    <a:pt x="-2931" y="18453"/>
                    <a:pt x="684" y="7595"/>
                    <a:pt x="11529" y="2166"/>
                  </a:cubicBezTo>
                  <a:close/>
                </a:path>
              </a:pathLst>
            </a:custGeom>
            <a:solidFill>
              <a:srgbClr val="549D40"/>
            </a:solidFill>
            <a:ln w="18073" cap="flat">
              <a:noFill/>
              <a:prstDash val="solid"/>
              <a:miter/>
            </a:ln>
          </p:spPr>
          <p:txBody>
            <a:bodyPr rtlCol="0" anchor="ctr"/>
            <a:lstStyle/>
            <a:p>
              <a:endParaRPr lang="en-US"/>
            </a:p>
          </p:txBody>
        </p:sp>
        <p:sp>
          <p:nvSpPr>
            <p:cNvPr id="1127" name="Freeform 1126">
              <a:extLst>
                <a:ext uri="{FF2B5EF4-FFF2-40B4-BE49-F238E27FC236}">
                  <a16:creationId xmlns:a16="http://schemas.microsoft.com/office/drawing/2014/main" id="{A362D64F-D962-994F-AFDE-86DFC39E16F0}"/>
                </a:ext>
              </a:extLst>
            </p:cNvPr>
            <p:cNvSpPr/>
            <p:nvPr userDrawn="1"/>
          </p:nvSpPr>
          <p:spPr>
            <a:xfrm>
              <a:off x="10476416" y="1844110"/>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4 h 120149"/>
                <a:gd name="connsiteX5" fmla="*/ 66552 w 77753"/>
                <a:gd name="connsiteY5" fmla="*/ 117984 h 120149"/>
                <a:gd name="connsiteX6" fmla="*/ 39441 w 77753"/>
                <a:gd name="connsiteY6" fmla="*/ 108935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5"/>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a:p>
          </p:txBody>
        </p:sp>
        <p:sp>
          <p:nvSpPr>
            <p:cNvPr id="1128" name="Freeform 1127">
              <a:extLst>
                <a:ext uri="{FF2B5EF4-FFF2-40B4-BE49-F238E27FC236}">
                  <a16:creationId xmlns:a16="http://schemas.microsoft.com/office/drawing/2014/main" id="{39E95119-E393-CC49-9A48-38572D9C5AA0}"/>
                </a:ext>
              </a:extLst>
            </p:cNvPr>
            <p:cNvSpPr/>
            <p:nvPr userDrawn="1"/>
          </p:nvSpPr>
          <p:spPr>
            <a:xfrm>
              <a:off x="10173566" y="2148131"/>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6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3"/>
                    <a:pt x="44062" y="117984"/>
                    <a:pt x="38640" y="108936"/>
                  </a:cubicBezTo>
                  <a:lnTo>
                    <a:pt x="2491" y="29311"/>
                  </a:lnTo>
                  <a:cubicBezTo>
                    <a:pt x="-2931" y="18453"/>
                    <a:pt x="684" y="5785"/>
                    <a:pt x="11529" y="2166"/>
                  </a:cubicBezTo>
                  <a:close/>
                </a:path>
              </a:pathLst>
            </a:custGeom>
            <a:solidFill>
              <a:srgbClr val="549D40"/>
            </a:solidFill>
            <a:ln w="18073" cap="flat">
              <a:noFill/>
              <a:prstDash val="solid"/>
              <a:miter/>
            </a:ln>
          </p:spPr>
          <p:txBody>
            <a:bodyPr rtlCol="0" anchor="ctr"/>
            <a:lstStyle/>
            <a:p>
              <a:endParaRPr lang="en-US"/>
            </a:p>
          </p:txBody>
        </p:sp>
        <p:sp>
          <p:nvSpPr>
            <p:cNvPr id="1129" name="Freeform 1128">
              <a:extLst>
                <a:ext uri="{FF2B5EF4-FFF2-40B4-BE49-F238E27FC236}">
                  <a16:creationId xmlns:a16="http://schemas.microsoft.com/office/drawing/2014/main" id="{78587A4B-81AE-2B41-9C6F-E321AA5F2B71}"/>
                </a:ext>
              </a:extLst>
            </p:cNvPr>
            <p:cNvSpPr/>
            <p:nvPr userDrawn="1"/>
          </p:nvSpPr>
          <p:spPr>
            <a:xfrm>
              <a:off x="10495974" y="2148289"/>
              <a:ext cx="39763" cy="121445"/>
            </a:xfrm>
            <a:custGeom>
              <a:avLst/>
              <a:gdLst>
                <a:gd name="connsiteX0" fmla="*/ 39764 w 39763"/>
                <a:gd name="connsiteY0" fmla="*/ 20105 h 121445"/>
                <a:gd name="connsiteX1" fmla="*/ 39764 w 39763"/>
                <a:gd name="connsiteY1" fmla="*/ 101539 h 121445"/>
                <a:gd name="connsiteX2" fmla="*/ 19882 w 39763"/>
                <a:gd name="connsiteY2" fmla="*/ 121445 h 121445"/>
                <a:gd name="connsiteX3" fmla="*/ 19882 w 39763"/>
                <a:gd name="connsiteY3" fmla="*/ 121445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7" y="121445"/>
                    <a:pt x="19882" y="121445"/>
                  </a:cubicBezTo>
                  <a:lnTo>
                    <a:pt x="19882" y="121445"/>
                  </a:lnTo>
                  <a:cubicBezTo>
                    <a:pt x="9037" y="121445"/>
                    <a:pt x="0" y="112397"/>
                    <a:pt x="0" y="101539"/>
                  </a:cubicBezTo>
                  <a:lnTo>
                    <a:pt x="0" y="20105"/>
                  </a:lnTo>
                  <a:cubicBezTo>
                    <a:pt x="0" y="9247"/>
                    <a:pt x="9037" y="199"/>
                    <a:pt x="19882" y="199"/>
                  </a:cubicBezTo>
                  <a:lnTo>
                    <a:pt x="19882" y="199"/>
                  </a:lnTo>
                  <a:cubicBezTo>
                    <a:pt x="28919" y="-1611"/>
                    <a:pt x="39764" y="9247"/>
                    <a:pt x="39764" y="20105"/>
                  </a:cubicBezTo>
                  <a:close/>
                </a:path>
              </a:pathLst>
            </a:custGeom>
            <a:solidFill>
              <a:srgbClr val="549D40"/>
            </a:solidFill>
            <a:ln w="18073" cap="flat">
              <a:noFill/>
              <a:prstDash val="solid"/>
              <a:miter/>
            </a:ln>
          </p:spPr>
          <p:txBody>
            <a:bodyPr rtlCol="0" anchor="ctr"/>
            <a:lstStyle/>
            <a:p>
              <a:endParaRPr lang="en-US"/>
            </a:p>
          </p:txBody>
        </p:sp>
        <p:sp>
          <p:nvSpPr>
            <p:cNvPr id="1130" name="Freeform 1129">
              <a:extLst>
                <a:ext uri="{FF2B5EF4-FFF2-40B4-BE49-F238E27FC236}">
                  <a16:creationId xmlns:a16="http://schemas.microsoft.com/office/drawing/2014/main" id="{D1B4C897-E1A6-C943-A0DD-414D0B6BD6B9}"/>
                </a:ext>
              </a:extLst>
            </p:cNvPr>
            <p:cNvSpPr/>
            <p:nvPr userDrawn="1"/>
          </p:nvSpPr>
          <p:spPr>
            <a:xfrm>
              <a:off x="7144296" y="3058386"/>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3 h 120149"/>
                <a:gd name="connsiteX5" fmla="*/ 65752 w 76952"/>
                <a:gd name="connsiteY5" fmla="*/ 117983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3"/>
                  </a:cubicBezTo>
                  <a:lnTo>
                    <a:pt x="65752" y="117983"/>
                  </a:lnTo>
                  <a:cubicBezTo>
                    <a:pt x="56714" y="123413"/>
                    <a:pt x="44062" y="117983"/>
                    <a:pt x="38640" y="108935"/>
                  </a:cubicBezTo>
                  <a:lnTo>
                    <a:pt x="2491" y="29311"/>
                  </a:lnTo>
                  <a:cubicBezTo>
                    <a:pt x="-2931" y="16643"/>
                    <a:pt x="684" y="5785"/>
                    <a:pt x="11528" y="2166"/>
                  </a:cubicBezTo>
                  <a:close/>
                </a:path>
              </a:pathLst>
            </a:custGeom>
            <a:solidFill>
              <a:srgbClr val="549D40"/>
            </a:solidFill>
            <a:ln w="18073" cap="flat">
              <a:noFill/>
              <a:prstDash val="solid"/>
              <a:miter/>
            </a:ln>
          </p:spPr>
          <p:txBody>
            <a:bodyPr rtlCol="0" anchor="ctr"/>
            <a:lstStyle/>
            <a:p>
              <a:endParaRPr lang="en-US"/>
            </a:p>
          </p:txBody>
        </p:sp>
        <p:sp>
          <p:nvSpPr>
            <p:cNvPr id="1131" name="Freeform 1130">
              <a:extLst>
                <a:ext uri="{FF2B5EF4-FFF2-40B4-BE49-F238E27FC236}">
                  <a16:creationId xmlns:a16="http://schemas.microsoft.com/office/drawing/2014/main" id="{3567D22A-E7D3-644A-A386-5E97B841ED17}"/>
                </a:ext>
              </a:extLst>
            </p:cNvPr>
            <p:cNvSpPr/>
            <p:nvPr userDrawn="1"/>
          </p:nvSpPr>
          <p:spPr>
            <a:xfrm>
              <a:off x="7466705" y="2450699"/>
              <a:ext cx="39763" cy="121246"/>
            </a:xfrm>
            <a:custGeom>
              <a:avLst/>
              <a:gdLst>
                <a:gd name="connsiteX0" fmla="*/ 39764 w 39763"/>
                <a:gd name="connsiteY0" fmla="*/ 19906 h 121246"/>
                <a:gd name="connsiteX1" fmla="*/ 39764 w 39763"/>
                <a:gd name="connsiteY1" fmla="*/ 101341 h 121246"/>
                <a:gd name="connsiteX2" fmla="*/ 19882 w 39763"/>
                <a:gd name="connsiteY2" fmla="*/ 121247 h 121246"/>
                <a:gd name="connsiteX3" fmla="*/ 19882 w 39763"/>
                <a:gd name="connsiteY3" fmla="*/ 121247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9"/>
                    <a:pt x="30726" y="121247"/>
                    <a:pt x="19882" y="121247"/>
                  </a:cubicBezTo>
                  <a:lnTo>
                    <a:pt x="19882" y="121247"/>
                  </a:lnTo>
                  <a:cubicBezTo>
                    <a:pt x="9037" y="121247"/>
                    <a:pt x="0" y="112199"/>
                    <a:pt x="0" y="101341"/>
                  </a:cubicBezTo>
                  <a:lnTo>
                    <a:pt x="0" y="19906"/>
                  </a:lnTo>
                  <a:cubicBezTo>
                    <a:pt x="0" y="9048"/>
                    <a:pt x="9037" y="0"/>
                    <a:pt x="19882" y="0"/>
                  </a:cubicBezTo>
                  <a:lnTo>
                    <a:pt x="19882" y="0"/>
                  </a:lnTo>
                  <a:cubicBezTo>
                    <a:pt x="28919" y="0"/>
                    <a:pt x="39764" y="9048"/>
                    <a:pt x="39764" y="19906"/>
                  </a:cubicBezTo>
                  <a:close/>
                </a:path>
              </a:pathLst>
            </a:custGeom>
            <a:solidFill>
              <a:srgbClr val="549D40"/>
            </a:solidFill>
            <a:ln w="18073" cap="flat">
              <a:noFill/>
              <a:prstDash val="solid"/>
              <a:miter/>
            </a:ln>
          </p:spPr>
          <p:txBody>
            <a:bodyPr rtlCol="0" anchor="ctr"/>
            <a:lstStyle/>
            <a:p>
              <a:endParaRPr lang="en-US"/>
            </a:p>
          </p:txBody>
        </p:sp>
        <p:sp>
          <p:nvSpPr>
            <p:cNvPr id="1132" name="Freeform 1131">
              <a:extLst>
                <a:ext uri="{FF2B5EF4-FFF2-40B4-BE49-F238E27FC236}">
                  <a16:creationId xmlns:a16="http://schemas.microsoft.com/office/drawing/2014/main" id="{ADE2CBB9-0755-7F4D-BE95-70EB5C068095}"/>
                </a:ext>
              </a:extLst>
            </p:cNvPr>
            <p:cNvSpPr/>
            <p:nvPr userDrawn="1"/>
          </p:nvSpPr>
          <p:spPr>
            <a:xfrm>
              <a:off x="7750796" y="2450343"/>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3 h 120149"/>
                <a:gd name="connsiteX5" fmla="*/ 66552 w 77752"/>
                <a:gd name="connsiteY5" fmla="*/ 117983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a:p>
          </p:txBody>
        </p:sp>
        <p:sp>
          <p:nvSpPr>
            <p:cNvPr id="1133" name="Freeform 1132">
              <a:extLst>
                <a:ext uri="{FF2B5EF4-FFF2-40B4-BE49-F238E27FC236}">
                  <a16:creationId xmlns:a16="http://schemas.microsoft.com/office/drawing/2014/main" id="{A424EC96-DC4D-2C42-BEAC-41E349EA392C}"/>
                </a:ext>
              </a:extLst>
            </p:cNvPr>
            <p:cNvSpPr/>
            <p:nvPr userDrawn="1"/>
          </p:nvSpPr>
          <p:spPr>
            <a:xfrm>
              <a:off x="8053439" y="2450343"/>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3 h 120149"/>
                <a:gd name="connsiteX5" fmla="*/ 65752 w 76952"/>
                <a:gd name="connsiteY5" fmla="*/ 117983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3"/>
                  </a:cubicBezTo>
                  <a:lnTo>
                    <a:pt x="65752" y="117983"/>
                  </a:lnTo>
                  <a:cubicBezTo>
                    <a:pt x="56714" y="123413"/>
                    <a:pt x="44062" y="117983"/>
                    <a:pt x="38640" y="108935"/>
                  </a:cubicBezTo>
                  <a:lnTo>
                    <a:pt x="2491" y="29311"/>
                  </a:lnTo>
                  <a:cubicBezTo>
                    <a:pt x="-2931" y="18453"/>
                    <a:pt x="684" y="7595"/>
                    <a:pt x="11528" y="2166"/>
                  </a:cubicBezTo>
                  <a:close/>
                </a:path>
              </a:pathLst>
            </a:custGeom>
            <a:solidFill>
              <a:srgbClr val="549D40"/>
            </a:solidFill>
            <a:ln w="18073" cap="flat">
              <a:noFill/>
              <a:prstDash val="solid"/>
              <a:miter/>
            </a:ln>
          </p:spPr>
          <p:txBody>
            <a:bodyPr rtlCol="0" anchor="ctr"/>
            <a:lstStyle/>
            <a:p>
              <a:endParaRPr lang="en-US"/>
            </a:p>
          </p:txBody>
        </p:sp>
        <p:sp>
          <p:nvSpPr>
            <p:cNvPr id="1134" name="Freeform 1133">
              <a:extLst>
                <a:ext uri="{FF2B5EF4-FFF2-40B4-BE49-F238E27FC236}">
                  <a16:creationId xmlns:a16="http://schemas.microsoft.com/office/drawing/2014/main" id="{C202799B-9053-1242-BCFC-373B99667862}"/>
                </a:ext>
              </a:extLst>
            </p:cNvPr>
            <p:cNvSpPr/>
            <p:nvPr userDrawn="1"/>
          </p:nvSpPr>
          <p:spPr>
            <a:xfrm>
              <a:off x="7447146" y="2754364"/>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4 h 120149"/>
                <a:gd name="connsiteX5" fmla="*/ 66552 w 77753"/>
                <a:gd name="connsiteY5" fmla="*/ 117984 h 120149"/>
                <a:gd name="connsiteX6" fmla="*/ 39441 w 77753"/>
                <a:gd name="connsiteY6" fmla="*/ 108935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8" y="2166"/>
                    <a:pt x="39441" y="11214"/>
                  </a:cubicBezTo>
                  <a:lnTo>
                    <a:pt x="75590" y="90839"/>
                  </a:lnTo>
                  <a:cubicBezTo>
                    <a:pt x="81012" y="99887"/>
                    <a:pt x="75590" y="112554"/>
                    <a:pt x="66552" y="117984"/>
                  </a:cubicBezTo>
                  <a:lnTo>
                    <a:pt x="66552" y="117984"/>
                  </a:lnTo>
                  <a:cubicBezTo>
                    <a:pt x="57515" y="123412"/>
                    <a:pt x="44863" y="117984"/>
                    <a:pt x="39441" y="108935"/>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a:p>
          </p:txBody>
        </p:sp>
        <p:sp>
          <p:nvSpPr>
            <p:cNvPr id="1135" name="Freeform 1134">
              <a:extLst>
                <a:ext uri="{FF2B5EF4-FFF2-40B4-BE49-F238E27FC236}">
                  <a16:creationId xmlns:a16="http://schemas.microsoft.com/office/drawing/2014/main" id="{EBF489CE-F8F1-D541-A6B3-EE2D9989DE3D}"/>
                </a:ext>
              </a:extLst>
            </p:cNvPr>
            <p:cNvSpPr/>
            <p:nvPr userDrawn="1"/>
          </p:nvSpPr>
          <p:spPr>
            <a:xfrm>
              <a:off x="7750796" y="2754364"/>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4"/>
                    <a:pt x="66552" y="117984"/>
                  </a:cubicBezTo>
                  <a:lnTo>
                    <a:pt x="66552" y="117984"/>
                  </a:lnTo>
                  <a:cubicBezTo>
                    <a:pt x="57515" y="123412"/>
                    <a:pt x="44863" y="117984"/>
                    <a:pt x="39441" y="108935"/>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a:p>
          </p:txBody>
        </p:sp>
        <p:sp>
          <p:nvSpPr>
            <p:cNvPr id="1136" name="Freeform 1135">
              <a:extLst>
                <a:ext uri="{FF2B5EF4-FFF2-40B4-BE49-F238E27FC236}">
                  <a16:creationId xmlns:a16="http://schemas.microsoft.com/office/drawing/2014/main" id="{5A5D4996-BCB6-E048-A3FB-2E409FE5F388}"/>
                </a:ext>
              </a:extLst>
            </p:cNvPr>
            <p:cNvSpPr/>
            <p:nvPr userDrawn="1"/>
          </p:nvSpPr>
          <p:spPr>
            <a:xfrm>
              <a:off x="7447146" y="3058386"/>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3 h 120149"/>
                <a:gd name="connsiteX5" fmla="*/ 66552 w 77753"/>
                <a:gd name="connsiteY5" fmla="*/ 117983 h 120149"/>
                <a:gd name="connsiteX6" fmla="*/ 39441 w 77753"/>
                <a:gd name="connsiteY6" fmla="*/ 108935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8"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6643"/>
                    <a:pt x="1484" y="5785"/>
                    <a:pt x="12329" y="2166"/>
                  </a:cubicBezTo>
                  <a:close/>
                </a:path>
              </a:pathLst>
            </a:custGeom>
            <a:solidFill>
              <a:srgbClr val="549D40"/>
            </a:solidFill>
            <a:ln w="18073" cap="flat">
              <a:noFill/>
              <a:prstDash val="solid"/>
              <a:miter/>
            </a:ln>
          </p:spPr>
          <p:txBody>
            <a:bodyPr rtlCol="0" anchor="ctr"/>
            <a:lstStyle/>
            <a:p>
              <a:endParaRPr lang="en-US"/>
            </a:p>
          </p:txBody>
        </p:sp>
        <p:sp>
          <p:nvSpPr>
            <p:cNvPr id="1137" name="Freeform 1136">
              <a:extLst>
                <a:ext uri="{FF2B5EF4-FFF2-40B4-BE49-F238E27FC236}">
                  <a16:creationId xmlns:a16="http://schemas.microsoft.com/office/drawing/2014/main" id="{5A071A9E-AFDF-DA43-848F-B8099BD99C09}"/>
                </a:ext>
              </a:extLst>
            </p:cNvPr>
            <p:cNvSpPr/>
            <p:nvPr userDrawn="1"/>
          </p:nvSpPr>
          <p:spPr>
            <a:xfrm>
              <a:off x="8072197" y="2754721"/>
              <a:ext cx="39763" cy="121246"/>
            </a:xfrm>
            <a:custGeom>
              <a:avLst/>
              <a:gdLst>
                <a:gd name="connsiteX0" fmla="*/ 39764 w 39763"/>
                <a:gd name="connsiteY0" fmla="*/ 19906 h 121246"/>
                <a:gd name="connsiteX1" fmla="*/ 39764 w 39763"/>
                <a:gd name="connsiteY1" fmla="*/ 101341 h 121246"/>
                <a:gd name="connsiteX2" fmla="*/ 19882 w 39763"/>
                <a:gd name="connsiteY2" fmla="*/ 121246 h 121246"/>
                <a:gd name="connsiteX3" fmla="*/ 19882 w 39763"/>
                <a:gd name="connsiteY3" fmla="*/ 121246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8"/>
                    <a:pt x="30726" y="121246"/>
                    <a:pt x="19882" y="121246"/>
                  </a:cubicBezTo>
                  <a:lnTo>
                    <a:pt x="19882" y="121246"/>
                  </a:lnTo>
                  <a:cubicBezTo>
                    <a:pt x="9037" y="121246"/>
                    <a:pt x="0" y="112198"/>
                    <a:pt x="0" y="101341"/>
                  </a:cubicBezTo>
                  <a:lnTo>
                    <a:pt x="0" y="19906"/>
                  </a:lnTo>
                  <a:cubicBezTo>
                    <a:pt x="0" y="9048"/>
                    <a:pt x="9037" y="0"/>
                    <a:pt x="19882" y="0"/>
                  </a:cubicBezTo>
                  <a:lnTo>
                    <a:pt x="19882" y="0"/>
                  </a:lnTo>
                  <a:cubicBezTo>
                    <a:pt x="28919" y="0"/>
                    <a:pt x="39764" y="9048"/>
                    <a:pt x="39764" y="19906"/>
                  </a:cubicBezTo>
                  <a:close/>
                </a:path>
              </a:pathLst>
            </a:custGeom>
            <a:solidFill>
              <a:srgbClr val="549D40"/>
            </a:solidFill>
            <a:ln w="18073" cap="flat">
              <a:noFill/>
              <a:prstDash val="solid"/>
              <a:miter/>
            </a:ln>
          </p:spPr>
          <p:txBody>
            <a:bodyPr rtlCol="0" anchor="ctr"/>
            <a:lstStyle/>
            <a:p>
              <a:endParaRPr lang="en-US"/>
            </a:p>
          </p:txBody>
        </p:sp>
        <p:sp>
          <p:nvSpPr>
            <p:cNvPr id="1138" name="Freeform 1137">
              <a:extLst>
                <a:ext uri="{FF2B5EF4-FFF2-40B4-BE49-F238E27FC236}">
                  <a16:creationId xmlns:a16="http://schemas.microsoft.com/office/drawing/2014/main" id="{62A2989D-576A-3B4C-AE14-CD285A5213AD}"/>
                </a:ext>
              </a:extLst>
            </p:cNvPr>
            <p:cNvSpPr/>
            <p:nvPr userDrawn="1"/>
          </p:nvSpPr>
          <p:spPr>
            <a:xfrm>
              <a:off x="7768547" y="3058543"/>
              <a:ext cx="39763" cy="121445"/>
            </a:xfrm>
            <a:custGeom>
              <a:avLst/>
              <a:gdLst>
                <a:gd name="connsiteX0" fmla="*/ 39764 w 39763"/>
                <a:gd name="connsiteY0" fmla="*/ 20105 h 121445"/>
                <a:gd name="connsiteX1" fmla="*/ 39764 w 39763"/>
                <a:gd name="connsiteY1" fmla="*/ 101539 h 121445"/>
                <a:gd name="connsiteX2" fmla="*/ 19882 w 39763"/>
                <a:gd name="connsiteY2" fmla="*/ 121446 h 121445"/>
                <a:gd name="connsiteX3" fmla="*/ 19882 w 39763"/>
                <a:gd name="connsiteY3" fmla="*/ 121446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7" y="121446"/>
                    <a:pt x="19882" y="121446"/>
                  </a:cubicBezTo>
                  <a:lnTo>
                    <a:pt x="19882" y="121446"/>
                  </a:lnTo>
                  <a:cubicBezTo>
                    <a:pt x="9037" y="121446"/>
                    <a:pt x="0" y="112397"/>
                    <a:pt x="0" y="101539"/>
                  </a:cubicBezTo>
                  <a:lnTo>
                    <a:pt x="0" y="20105"/>
                  </a:lnTo>
                  <a:cubicBezTo>
                    <a:pt x="0" y="9247"/>
                    <a:pt x="9037" y="199"/>
                    <a:pt x="19882" y="199"/>
                  </a:cubicBezTo>
                  <a:lnTo>
                    <a:pt x="19882" y="199"/>
                  </a:lnTo>
                  <a:cubicBezTo>
                    <a:pt x="30727" y="-1611"/>
                    <a:pt x="39764" y="9247"/>
                    <a:pt x="39764" y="20105"/>
                  </a:cubicBezTo>
                  <a:close/>
                </a:path>
              </a:pathLst>
            </a:custGeom>
            <a:solidFill>
              <a:srgbClr val="549D40"/>
            </a:solidFill>
            <a:ln w="18073" cap="flat">
              <a:noFill/>
              <a:prstDash val="solid"/>
              <a:miter/>
            </a:ln>
          </p:spPr>
          <p:txBody>
            <a:bodyPr rtlCol="0" anchor="ctr"/>
            <a:lstStyle/>
            <a:p>
              <a:endParaRPr lang="en-US"/>
            </a:p>
          </p:txBody>
        </p:sp>
        <p:sp>
          <p:nvSpPr>
            <p:cNvPr id="1139" name="Freeform 1138">
              <a:extLst>
                <a:ext uri="{FF2B5EF4-FFF2-40B4-BE49-F238E27FC236}">
                  <a16:creationId xmlns:a16="http://schemas.microsoft.com/office/drawing/2014/main" id="{4C41826A-8841-2C49-A128-619E8BC5A55E}"/>
                </a:ext>
              </a:extLst>
            </p:cNvPr>
            <p:cNvSpPr/>
            <p:nvPr userDrawn="1"/>
          </p:nvSpPr>
          <p:spPr>
            <a:xfrm>
              <a:off x="8053439" y="3058386"/>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3 h 120149"/>
                <a:gd name="connsiteX5" fmla="*/ 65752 w 76952"/>
                <a:gd name="connsiteY5" fmla="*/ 117983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3"/>
                  </a:cubicBezTo>
                  <a:lnTo>
                    <a:pt x="65752" y="117983"/>
                  </a:lnTo>
                  <a:cubicBezTo>
                    <a:pt x="56714" y="123413"/>
                    <a:pt x="44062" y="117983"/>
                    <a:pt x="38640" y="108935"/>
                  </a:cubicBezTo>
                  <a:lnTo>
                    <a:pt x="2491" y="29311"/>
                  </a:lnTo>
                  <a:cubicBezTo>
                    <a:pt x="-2931" y="16643"/>
                    <a:pt x="684" y="5785"/>
                    <a:pt x="11528" y="2166"/>
                  </a:cubicBezTo>
                  <a:close/>
                </a:path>
              </a:pathLst>
            </a:custGeom>
            <a:solidFill>
              <a:srgbClr val="549D40"/>
            </a:solidFill>
            <a:ln w="18073" cap="flat">
              <a:noFill/>
              <a:prstDash val="solid"/>
              <a:miter/>
            </a:ln>
          </p:spPr>
          <p:txBody>
            <a:bodyPr rtlCol="0" anchor="ctr"/>
            <a:lstStyle/>
            <a:p>
              <a:endParaRPr lang="en-US"/>
            </a:p>
          </p:txBody>
        </p:sp>
        <p:sp>
          <p:nvSpPr>
            <p:cNvPr id="1140" name="Freeform 1139">
              <a:extLst>
                <a:ext uri="{FF2B5EF4-FFF2-40B4-BE49-F238E27FC236}">
                  <a16:creationId xmlns:a16="http://schemas.microsoft.com/office/drawing/2014/main" id="{DC141EA3-2B98-6843-962F-855CC6CC2E51}"/>
                </a:ext>
              </a:extLst>
            </p:cNvPr>
            <p:cNvSpPr/>
            <p:nvPr userDrawn="1"/>
          </p:nvSpPr>
          <p:spPr>
            <a:xfrm>
              <a:off x="8374039" y="2450699"/>
              <a:ext cx="39763" cy="121246"/>
            </a:xfrm>
            <a:custGeom>
              <a:avLst/>
              <a:gdLst>
                <a:gd name="connsiteX0" fmla="*/ 39764 w 39763"/>
                <a:gd name="connsiteY0" fmla="*/ 19906 h 121246"/>
                <a:gd name="connsiteX1" fmla="*/ 39764 w 39763"/>
                <a:gd name="connsiteY1" fmla="*/ 101341 h 121246"/>
                <a:gd name="connsiteX2" fmla="*/ 19882 w 39763"/>
                <a:gd name="connsiteY2" fmla="*/ 121247 h 121246"/>
                <a:gd name="connsiteX3" fmla="*/ 19882 w 39763"/>
                <a:gd name="connsiteY3" fmla="*/ 121247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9"/>
                    <a:pt x="30727" y="121247"/>
                    <a:pt x="19882" y="121247"/>
                  </a:cubicBezTo>
                  <a:lnTo>
                    <a:pt x="19882" y="121247"/>
                  </a:lnTo>
                  <a:cubicBezTo>
                    <a:pt x="9037" y="121247"/>
                    <a:pt x="0" y="112199"/>
                    <a:pt x="0" y="101341"/>
                  </a:cubicBezTo>
                  <a:lnTo>
                    <a:pt x="0" y="19906"/>
                  </a:lnTo>
                  <a:cubicBezTo>
                    <a:pt x="0" y="9048"/>
                    <a:pt x="9037" y="0"/>
                    <a:pt x="19882" y="0"/>
                  </a:cubicBezTo>
                  <a:lnTo>
                    <a:pt x="19882" y="0"/>
                  </a:lnTo>
                  <a:cubicBezTo>
                    <a:pt x="30727" y="0"/>
                    <a:pt x="39764" y="9048"/>
                    <a:pt x="39764" y="19906"/>
                  </a:cubicBezTo>
                  <a:close/>
                </a:path>
              </a:pathLst>
            </a:custGeom>
            <a:solidFill>
              <a:srgbClr val="549D40"/>
            </a:solidFill>
            <a:ln w="18073" cap="flat">
              <a:noFill/>
              <a:prstDash val="solid"/>
              <a:miter/>
            </a:ln>
          </p:spPr>
          <p:txBody>
            <a:bodyPr rtlCol="0" anchor="ctr"/>
            <a:lstStyle/>
            <a:p>
              <a:endParaRPr lang="en-US"/>
            </a:p>
          </p:txBody>
        </p:sp>
        <p:sp>
          <p:nvSpPr>
            <p:cNvPr id="1141" name="Freeform 1140">
              <a:extLst>
                <a:ext uri="{FF2B5EF4-FFF2-40B4-BE49-F238E27FC236}">
                  <a16:creationId xmlns:a16="http://schemas.microsoft.com/office/drawing/2014/main" id="{E43B5DA4-0EAF-F744-BA1C-61F314236926}"/>
                </a:ext>
              </a:extLst>
            </p:cNvPr>
            <p:cNvSpPr/>
            <p:nvPr userDrawn="1"/>
          </p:nvSpPr>
          <p:spPr>
            <a:xfrm>
              <a:off x="8658931" y="2450343"/>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3 h 120149"/>
                <a:gd name="connsiteX5" fmla="*/ 65752 w 76952"/>
                <a:gd name="connsiteY5" fmla="*/ 117983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3"/>
                  </a:cubicBezTo>
                  <a:lnTo>
                    <a:pt x="65752" y="117983"/>
                  </a:lnTo>
                  <a:cubicBezTo>
                    <a:pt x="56714" y="123413"/>
                    <a:pt x="44062" y="117983"/>
                    <a:pt x="38640" y="108935"/>
                  </a:cubicBezTo>
                  <a:lnTo>
                    <a:pt x="2491" y="29311"/>
                  </a:lnTo>
                  <a:cubicBezTo>
                    <a:pt x="-2931" y="18453"/>
                    <a:pt x="684" y="7595"/>
                    <a:pt x="11528" y="2166"/>
                  </a:cubicBezTo>
                  <a:close/>
                </a:path>
              </a:pathLst>
            </a:custGeom>
            <a:solidFill>
              <a:srgbClr val="549D40"/>
            </a:solidFill>
            <a:ln w="18073" cap="flat">
              <a:noFill/>
              <a:prstDash val="solid"/>
              <a:miter/>
            </a:ln>
          </p:spPr>
          <p:txBody>
            <a:bodyPr rtlCol="0" anchor="ctr"/>
            <a:lstStyle/>
            <a:p>
              <a:endParaRPr lang="en-US"/>
            </a:p>
          </p:txBody>
        </p:sp>
        <p:sp>
          <p:nvSpPr>
            <p:cNvPr id="1142" name="Freeform 1141">
              <a:extLst>
                <a:ext uri="{FF2B5EF4-FFF2-40B4-BE49-F238E27FC236}">
                  <a16:creationId xmlns:a16="http://schemas.microsoft.com/office/drawing/2014/main" id="{9F122575-C2F6-314E-93D7-56F17E567BE5}"/>
                </a:ext>
              </a:extLst>
            </p:cNvPr>
            <p:cNvSpPr/>
            <p:nvPr userDrawn="1"/>
          </p:nvSpPr>
          <p:spPr>
            <a:xfrm>
              <a:off x="8961781" y="2450343"/>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3 h 120149"/>
                <a:gd name="connsiteX5" fmla="*/ 66552 w 77752"/>
                <a:gd name="connsiteY5" fmla="*/ 117983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a:p>
          </p:txBody>
        </p:sp>
        <p:sp>
          <p:nvSpPr>
            <p:cNvPr id="1143" name="Freeform 1142">
              <a:extLst>
                <a:ext uri="{FF2B5EF4-FFF2-40B4-BE49-F238E27FC236}">
                  <a16:creationId xmlns:a16="http://schemas.microsoft.com/office/drawing/2014/main" id="{A34EF404-D469-CF42-94E0-39D971E63B56}"/>
                </a:ext>
              </a:extLst>
            </p:cNvPr>
            <p:cNvSpPr/>
            <p:nvPr userDrawn="1"/>
          </p:nvSpPr>
          <p:spPr>
            <a:xfrm>
              <a:off x="8356288" y="2754364"/>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4"/>
                    <a:pt x="66552" y="117984"/>
                  </a:cubicBezTo>
                  <a:lnTo>
                    <a:pt x="66552" y="117984"/>
                  </a:lnTo>
                  <a:cubicBezTo>
                    <a:pt x="57515" y="123412"/>
                    <a:pt x="44863" y="117984"/>
                    <a:pt x="39441" y="108935"/>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a:p>
          </p:txBody>
        </p:sp>
        <p:sp>
          <p:nvSpPr>
            <p:cNvPr id="1144" name="Freeform 1143">
              <a:extLst>
                <a:ext uri="{FF2B5EF4-FFF2-40B4-BE49-F238E27FC236}">
                  <a16:creationId xmlns:a16="http://schemas.microsoft.com/office/drawing/2014/main" id="{E7C75503-8E5A-0B44-A89E-23D6A35B5F25}"/>
                </a:ext>
              </a:extLst>
            </p:cNvPr>
            <p:cNvSpPr/>
            <p:nvPr userDrawn="1"/>
          </p:nvSpPr>
          <p:spPr>
            <a:xfrm>
              <a:off x="8658931" y="2754364"/>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4"/>
                    <a:pt x="65752" y="117984"/>
                  </a:cubicBezTo>
                  <a:lnTo>
                    <a:pt x="65752" y="117984"/>
                  </a:lnTo>
                  <a:cubicBezTo>
                    <a:pt x="56714" y="123412"/>
                    <a:pt x="44062" y="117984"/>
                    <a:pt x="38640" y="108935"/>
                  </a:cubicBezTo>
                  <a:lnTo>
                    <a:pt x="2491" y="29311"/>
                  </a:lnTo>
                  <a:cubicBezTo>
                    <a:pt x="-2931" y="18453"/>
                    <a:pt x="684" y="7595"/>
                    <a:pt x="11528" y="2166"/>
                  </a:cubicBezTo>
                  <a:close/>
                </a:path>
              </a:pathLst>
            </a:custGeom>
            <a:solidFill>
              <a:srgbClr val="549D40"/>
            </a:solidFill>
            <a:ln w="18073" cap="flat">
              <a:noFill/>
              <a:prstDash val="solid"/>
              <a:miter/>
            </a:ln>
          </p:spPr>
          <p:txBody>
            <a:bodyPr rtlCol="0" anchor="ctr"/>
            <a:lstStyle/>
            <a:p>
              <a:endParaRPr lang="en-US"/>
            </a:p>
          </p:txBody>
        </p:sp>
        <p:sp>
          <p:nvSpPr>
            <p:cNvPr id="1145" name="Freeform 1144">
              <a:extLst>
                <a:ext uri="{FF2B5EF4-FFF2-40B4-BE49-F238E27FC236}">
                  <a16:creationId xmlns:a16="http://schemas.microsoft.com/office/drawing/2014/main" id="{C891830C-954A-774E-8B19-89D601B1A1C8}"/>
                </a:ext>
              </a:extLst>
            </p:cNvPr>
            <p:cNvSpPr/>
            <p:nvPr userDrawn="1"/>
          </p:nvSpPr>
          <p:spPr>
            <a:xfrm>
              <a:off x="8356288" y="3058386"/>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3 h 120149"/>
                <a:gd name="connsiteX5" fmla="*/ 66552 w 77752"/>
                <a:gd name="connsiteY5" fmla="*/ 117983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6643"/>
                    <a:pt x="1484" y="5785"/>
                    <a:pt x="12329" y="2166"/>
                  </a:cubicBezTo>
                  <a:close/>
                </a:path>
              </a:pathLst>
            </a:custGeom>
            <a:solidFill>
              <a:srgbClr val="549D40"/>
            </a:solidFill>
            <a:ln w="18073" cap="flat">
              <a:noFill/>
              <a:prstDash val="solid"/>
              <a:miter/>
            </a:ln>
          </p:spPr>
          <p:txBody>
            <a:bodyPr rtlCol="0" anchor="ctr"/>
            <a:lstStyle/>
            <a:p>
              <a:endParaRPr lang="en-US"/>
            </a:p>
          </p:txBody>
        </p:sp>
        <p:sp>
          <p:nvSpPr>
            <p:cNvPr id="1146" name="Freeform 1145">
              <a:extLst>
                <a:ext uri="{FF2B5EF4-FFF2-40B4-BE49-F238E27FC236}">
                  <a16:creationId xmlns:a16="http://schemas.microsoft.com/office/drawing/2014/main" id="{8FC67665-076A-7D4B-A5EA-350B9396F10A}"/>
                </a:ext>
              </a:extLst>
            </p:cNvPr>
            <p:cNvSpPr/>
            <p:nvPr userDrawn="1"/>
          </p:nvSpPr>
          <p:spPr>
            <a:xfrm>
              <a:off x="8981340" y="2754721"/>
              <a:ext cx="39763" cy="121246"/>
            </a:xfrm>
            <a:custGeom>
              <a:avLst/>
              <a:gdLst>
                <a:gd name="connsiteX0" fmla="*/ 39764 w 39763"/>
                <a:gd name="connsiteY0" fmla="*/ 19906 h 121246"/>
                <a:gd name="connsiteX1" fmla="*/ 39764 w 39763"/>
                <a:gd name="connsiteY1" fmla="*/ 101341 h 121246"/>
                <a:gd name="connsiteX2" fmla="*/ 19882 w 39763"/>
                <a:gd name="connsiteY2" fmla="*/ 121246 h 121246"/>
                <a:gd name="connsiteX3" fmla="*/ 19882 w 39763"/>
                <a:gd name="connsiteY3" fmla="*/ 121246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8"/>
                    <a:pt x="30726" y="121246"/>
                    <a:pt x="19882" y="121246"/>
                  </a:cubicBezTo>
                  <a:lnTo>
                    <a:pt x="19882" y="121246"/>
                  </a:lnTo>
                  <a:cubicBezTo>
                    <a:pt x="9037" y="121246"/>
                    <a:pt x="0" y="112198"/>
                    <a:pt x="0" y="101341"/>
                  </a:cubicBezTo>
                  <a:lnTo>
                    <a:pt x="0" y="19906"/>
                  </a:lnTo>
                  <a:cubicBezTo>
                    <a:pt x="0" y="9048"/>
                    <a:pt x="9037" y="0"/>
                    <a:pt x="19882" y="0"/>
                  </a:cubicBezTo>
                  <a:lnTo>
                    <a:pt x="19882" y="0"/>
                  </a:lnTo>
                  <a:cubicBezTo>
                    <a:pt x="28919" y="0"/>
                    <a:pt x="39764" y="9048"/>
                    <a:pt x="39764" y="19906"/>
                  </a:cubicBezTo>
                  <a:close/>
                </a:path>
              </a:pathLst>
            </a:custGeom>
            <a:solidFill>
              <a:srgbClr val="549D40"/>
            </a:solidFill>
            <a:ln w="18073" cap="flat">
              <a:noFill/>
              <a:prstDash val="solid"/>
              <a:miter/>
            </a:ln>
          </p:spPr>
          <p:txBody>
            <a:bodyPr rtlCol="0" anchor="ctr"/>
            <a:lstStyle/>
            <a:p>
              <a:endParaRPr lang="en-US"/>
            </a:p>
          </p:txBody>
        </p:sp>
        <p:sp>
          <p:nvSpPr>
            <p:cNvPr id="1147" name="Freeform 1146">
              <a:extLst>
                <a:ext uri="{FF2B5EF4-FFF2-40B4-BE49-F238E27FC236}">
                  <a16:creationId xmlns:a16="http://schemas.microsoft.com/office/drawing/2014/main" id="{40CC886A-0AB6-974A-B8B6-A772D8F78132}"/>
                </a:ext>
              </a:extLst>
            </p:cNvPr>
            <p:cNvSpPr/>
            <p:nvPr userDrawn="1"/>
          </p:nvSpPr>
          <p:spPr>
            <a:xfrm>
              <a:off x="8677690" y="3058543"/>
              <a:ext cx="39763" cy="121445"/>
            </a:xfrm>
            <a:custGeom>
              <a:avLst/>
              <a:gdLst>
                <a:gd name="connsiteX0" fmla="*/ 39764 w 39763"/>
                <a:gd name="connsiteY0" fmla="*/ 20105 h 121445"/>
                <a:gd name="connsiteX1" fmla="*/ 39764 w 39763"/>
                <a:gd name="connsiteY1" fmla="*/ 101539 h 121445"/>
                <a:gd name="connsiteX2" fmla="*/ 19882 w 39763"/>
                <a:gd name="connsiteY2" fmla="*/ 121446 h 121445"/>
                <a:gd name="connsiteX3" fmla="*/ 19882 w 39763"/>
                <a:gd name="connsiteY3" fmla="*/ 121446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6" y="121446"/>
                    <a:pt x="19882" y="121446"/>
                  </a:cubicBezTo>
                  <a:lnTo>
                    <a:pt x="19882" y="121446"/>
                  </a:lnTo>
                  <a:cubicBezTo>
                    <a:pt x="9037" y="121446"/>
                    <a:pt x="0" y="112397"/>
                    <a:pt x="0" y="101539"/>
                  </a:cubicBezTo>
                  <a:lnTo>
                    <a:pt x="0" y="20105"/>
                  </a:lnTo>
                  <a:cubicBezTo>
                    <a:pt x="0" y="9247"/>
                    <a:pt x="9037" y="199"/>
                    <a:pt x="19882" y="199"/>
                  </a:cubicBezTo>
                  <a:lnTo>
                    <a:pt x="19882" y="199"/>
                  </a:lnTo>
                  <a:cubicBezTo>
                    <a:pt x="30726" y="-1611"/>
                    <a:pt x="39764" y="9247"/>
                    <a:pt x="39764" y="20105"/>
                  </a:cubicBezTo>
                  <a:close/>
                </a:path>
              </a:pathLst>
            </a:custGeom>
            <a:solidFill>
              <a:srgbClr val="549D40"/>
            </a:solidFill>
            <a:ln w="18073" cap="flat">
              <a:noFill/>
              <a:prstDash val="solid"/>
              <a:miter/>
            </a:ln>
          </p:spPr>
          <p:txBody>
            <a:bodyPr rtlCol="0" anchor="ctr"/>
            <a:lstStyle/>
            <a:p>
              <a:endParaRPr lang="en-US"/>
            </a:p>
          </p:txBody>
        </p:sp>
        <p:sp>
          <p:nvSpPr>
            <p:cNvPr id="1148" name="Freeform 1147">
              <a:extLst>
                <a:ext uri="{FF2B5EF4-FFF2-40B4-BE49-F238E27FC236}">
                  <a16:creationId xmlns:a16="http://schemas.microsoft.com/office/drawing/2014/main" id="{15C9EA2A-D726-0647-9219-761A56DD7C13}"/>
                </a:ext>
              </a:extLst>
            </p:cNvPr>
            <p:cNvSpPr/>
            <p:nvPr userDrawn="1"/>
          </p:nvSpPr>
          <p:spPr>
            <a:xfrm>
              <a:off x="8961781" y="3058386"/>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3 h 120149"/>
                <a:gd name="connsiteX5" fmla="*/ 66552 w 77752"/>
                <a:gd name="connsiteY5" fmla="*/ 117983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6643"/>
                    <a:pt x="1484" y="5785"/>
                    <a:pt x="12329" y="2166"/>
                  </a:cubicBezTo>
                  <a:close/>
                </a:path>
              </a:pathLst>
            </a:custGeom>
            <a:solidFill>
              <a:srgbClr val="549D40"/>
            </a:solidFill>
            <a:ln w="18073" cap="flat">
              <a:noFill/>
              <a:prstDash val="solid"/>
              <a:miter/>
            </a:ln>
          </p:spPr>
          <p:txBody>
            <a:bodyPr rtlCol="0" anchor="ctr"/>
            <a:lstStyle/>
            <a:p>
              <a:endParaRPr lang="en-US"/>
            </a:p>
          </p:txBody>
        </p:sp>
        <p:sp>
          <p:nvSpPr>
            <p:cNvPr id="1149" name="Freeform 1148">
              <a:extLst>
                <a:ext uri="{FF2B5EF4-FFF2-40B4-BE49-F238E27FC236}">
                  <a16:creationId xmlns:a16="http://schemas.microsoft.com/office/drawing/2014/main" id="{48CB7B12-59BA-5144-87C5-2CC11DEDAC9E}"/>
                </a:ext>
              </a:extLst>
            </p:cNvPr>
            <p:cNvSpPr/>
            <p:nvPr userDrawn="1"/>
          </p:nvSpPr>
          <p:spPr>
            <a:xfrm>
              <a:off x="9283182" y="2450699"/>
              <a:ext cx="39763" cy="121246"/>
            </a:xfrm>
            <a:custGeom>
              <a:avLst/>
              <a:gdLst>
                <a:gd name="connsiteX0" fmla="*/ 39764 w 39763"/>
                <a:gd name="connsiteY0" fmla="*/ 19906 h 121246"/>
                <a:gd name="connsiteX1" fmla="*/ 39764 w 39763"/>
                <a:gd name="connsiteY1" fmla="*/ 101341 h 121246"/>
                <a:gd name="connsiteX2" fmla="*/ 19882 w 39763"/>
                <a:gd name="connsiteY2" fmla="*/ 121247 h 121246"/>
                <a:gd name="connsiteX3" fmla="*/ 19882 w 39763"/>
                <a:gd name="connsiteY3" fmla="*/ 121247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9"/>
                    <a:pt x="30726" y="121247"/>
                    <a:pt x="19882" y="121247"/>
                  </a:cubicBezTo>
                  <a:lnTo>
                    <a:pt x="19882" y="121247"/>
                  </a:lnTo>
                  <a:cubicBezTo>
                    <a:pt x="9037" y="121247"/>
                    <a:pt x="0" y="112199"/>
                    <a:pt x="0" y="101341"/>
                  </a:cubicBezTo>
                  <a:lnTo>
                    <a:pt x="0" y="19906"/>
                  </a:lnTo>
                  <a:cubicBezTo>
                    <a:pt x="0" y="9048"/>
                    <a:pt x="9037" y="0"/>
                    <a:pt x="19882" y="0"/>
                  </a:cubicBezTo>
                  <a:lnTo>
                    <a:pt x="19882" y="0"/>
                  </a:lnTo>
                  <a:cubicBezTo>
                    <a:pt x="30726" y="0"/>
                    <a:pt x="39764" y="9048"/>
                    <a:pt x="39764" y="19906"/>
                  </a:cubicBezTo>
                  <a:close/>
                </a:path>
              </a:pathLst>
            </a:custGeom>
            <a:solidFill>
              <a:srgbClr val="549D40"/>
            </a:solidFill>
            <a:ln w="18073" cap="flat">
              <a:noFill/>
              <a:prstDash val="solid"/>
              <a:miter/>
            </a:ln>
          </p:spPr>
          <p:txBody>
            <a:bodyPr rtlCol="0" anchor="ctr"/>
            <a:lstStyle/>
            <a:p>
              <a:endParaRPr lang="en-US"/>
            </a:p>
          </p:txBody>
        </p:sp>
        <p:sp>
          <p:nvSpPr>
            <p:cNvPr id="1150" name="Freeform 1149">
              <a:extLst>
                <a:ext uri="{FF2B5EF4-FFF2-40B4-BE49-F238E27FC236}">
                  <a16:creationId xmlns:a16="http://schemas.microsoft.com/office/drawing/2014/main" id="{1D750DA6-DBFC-124C-9560-370771D81807}"/>
                </a:ext>
              </a:extLst>
            </p:cNvPr>
            <p:cNvSpPr/>
            <p:nvPr userDrawn="1"/>
          </p:nvSpPr>
          <p:spPr>
            <a:xfrm>
              <a:off x="9568074" y="2450343"/>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3 h 120149"/>
                <a:gd name="connsiteX5" fmla="*/ 65752 w 76952"/>
                <a:gd name="connsiteY5" fmla="*/ 117983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3"/>
                  </a:cubicBezTo>
                  <a:lnTo>
                    <a:pt x="65752" y="117983"/>
                  </a:lnTo>
                  <a:cubicBezTo>
                    <a:pt x="56714" y="123413"/>
                    <a:pt x="44062" y="117983"/>
                    <a:pt x="38640" y="108935"/>
                  </a:cubicBezTo>
                  <a:lnTo>
                    <a:pt x="2491" y="29311"/>
                  </a:lnTo>
                  <a:cubicBezTo>
                    <a:pt x="-2931" y="18453"/>
                    <a:pt x="684" y="7595"/>
                    <a:pt x="11528" y="2166"/>
                  </a:cubicBezTo>
                  <a:close/>
                </a:path>
              </a:pathLst>
            </a:custGeom>
            <a:solidFill>
              <a:srgbClr val="549D40"/>
            </a:solidFill>
            <a:ln w="18073" cap="flat">
              <a:noFill/>
              <a:prstDash val="solid"/>
              <a:miter/>
            </a:ln>
          </p:spPr>
          <p:txBody>
            <a:bodyPr rtlCol="0" anchor="ctr"/>
            <a:lstStyle/>
            <a:p>
              <a:endParaRPr lang="en-US"/>
            </a:p>
          </p:txBody>
        </p:sp>
        <p:sp>
          <p:nvSpPr>
            <p:cNvPr id="1151" name="Freeform 1150">
              <a:extLst>
                <a:ext uri="{FF2B5EF4-FFF2-40B4-BE49-F238E27FC236}">
                  <a16:creationId xmlns:a16="http://schemas.microsoft.com/office/drawing/2014/main" id="{0BFEEC10-B25E-7649-BAF2-F1A85D7D99D6}"/>
                </a:ext>
              </a:extLst>
            </p:cNvPr>
            <p:cNvSpPr/>
            <p:nvPr userDrawn="1"/>
          </p:nvSpPr>
          <p:spPr>
            <a:xfrm>
              <a:off x="9870923" y="2450343"/>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3 h 120149"/>
                <a:gd name="connsiteX5" fmla="*/ 66552 w 77753"/>
                <a:gd name="connsiteY5" fmla="*/ 117983 h 120149"/>
                <a:gd name="connsiteX6" fmla="*/ 39441 w 77753"/>
                <a:gd name="connsiteY6" fmla="*/ 108935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9"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a:p>
          </p:txBody>
        </p:sp>
        <p:sp>
          <p:nvSpPr>
            <p:cNvPr id="1152" name="Freeform 1151">
              <a:extLst>
                <a:ext uri="{FF2B5EF4-FFF2-40B4-BE49-F238E27FC236}">
                  <a16:creationId xmlns:a16="http://schemas.microsoft.com/office/drawing/2014/main" id="{B2A53393-625A-294F-998D-3FDC36129555}"/>
                </a:ext>
              </a:extLst>
            </p:cNvPr>
            <p:cNvSpPr/>
            <p:nvPr userDrawn="1"/>
          </p:nvSpPr>
          <p:spPr>
            <a:xfrm>
              <a:off x="9265431" y="2754364"/>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89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89" y="90839"/>
                  </a:lnTo>
                  <a:cubicBezTo>
                    <a:pt x="81012" y="99887"/>
                    <a:pt x="75589" y="112554"/>
                    <a:pt x="66552" y="117984"/>
                  </a:cubicBezTo>
                  <a:lnTo>
                    <a:pt x="66552" y="117984"/>
                  </a:lnTo>
                  <a:cubicBezTo>
                    <a:pt x="57515" y="123412"/>
                    <a:pt x="44863" y="117984"/>
                    <a:pt x="39441" y="108935"/>
                  </a:cubicBezTo>
                  <a:lnTo>
                    <a:pt x="3292" y="29311"/>
                  </a:lnTo>
                  <a:cubicBezTo>
                    <a:pt x="-3938" y="18453"/>
                    <a:pt x="1485" y="7595"/>
                    <a:pt x="12329" y="2166"/>
                  </a:cubicBezTo>
                  <a:close/>
                </a:path>
              </a:pathLst>
            </a:custGeom>
            <a:solidFill>
              <a:srgbClr val="549D40"/>
            </a:solidFill>
            <a:ln w="18073" cap="flat">
              <a:noFill/>
              <a:prstDash val="solid"/>
              <a:miter/>
            </a:ln>
          </p:spPr>
          <p:txBody>
            <a:bodyPr rtlCol="0" anchor="ctr"/>
            <a:lstStyle/>
            <a:p>
              <a:endParaRPr lang="en-US"/>
            </a:p>
          </p:txBody>
        </p:sp>
        <p:sp>
          <p:nvSpPr>
            <p:cNvPr id="1153" name="Freeform 1152">
              <a:extLst>
                <a:ext uri="{FF2B5EF4-FFF2-40B4-BE49-F238E27FC236}">
                  <a16:creationId xmlns:a16="http://schemas.microsoft.com/office/drawing/2014/main" id="{FC7163DE-F985-944D-AB3E-E76EC5708A98}"/>
                </a:ext>
              </a:extLst>
            </p:cNvPr>
            <p:cNvSpPr/>
            <p:nvPr userDrawn="1"/>
          </p:nvSpPr>
          <p:spPr>
            <a:xfrm>
              <a:off x="9568074" y="2754364"/>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4"/>
                    <a:pt x="65752" y="117984"/>
                  </a:cubicBezTo>
                  <a:lnTo>
                    <a:pt x="65752" y="117984"/>
                  </a:lnTo>
                  <a:cubicBezTo>
                    <a:pt x="56714" y="123412"/>
                    <a:pt x="44062" y="117984"/>
                    <a:pt x="38640" y="108935"/>
                  </a:cubicBezTo>
                  <a:lnTo>
                    <a:pt x="2491" y="29311"/>
                  </a:lnTo>
                  <a:cubicBezTo>
                    <a:pt x="-2931" y="18453"/>
                    <a:pt x="684" y="7595"/>
                    <a:pt x="11528" y="2166"/>
                  </a:cubicBezTo>
                  <a:close/>
                </a:path>
              </a:pathLst>
            </a:custGeom>
            <a:solidFill>
              <a:srgbClr val="549D40"/>
            </a:solidFill>
            <a:ln w="18073" cap="flat">
              <a:noFill/>
              <a:prstDash val="solid"/>
              <a:miter/>
            </a:ln>
          </p:spPr>
          <p:txBody>
            <a:bodyPr rtlCol="0" anchor="ctr"/>
            <a:lstStyle/>
            <a:p>
              <a:endParaRPr lang="en-US"/>
            </a:p>
          </p:txBody>
        </p:sp>
        <p:sp>
          <p:nvSpPr>
            <p:cNvPr id="1154" name="Freeform 1153">
              <a:extLst>
                <a:ext uri="{FF2B5EF4-FFF2-40B4-BE49-F238E27FC236}">
                  <a16:creationId xmlns:a16="http://schemas.microsoft.com/office/drawing/2014/main" id="{A119AE2D-BD10-5243-99F2-B7DEECDDD083}"/>
                </a:ext>
              </a:extLst>
            </p:cNvPr>
            <p:cNvSpPr/>
            <p:nvPr userDrawn="1"/>
          </p:nvSpPr>
          <p:spPr>
            <a:xfrm>
              <a:off x="9265431" y="3058386"/>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89 w 77752"/>
                <a:gd name="connsiteY3" fmla="*/ 90839 h 120149"/>
                <a:gd name="connsiteX4" fmla="*/ 66552 w 77752"/>
                <a:gd name="connsiteY4" fmla="*/ 117983 h 120149"/>
                <a:gd name="connsiteX5" fmla="*/ 66552 w 77752"/>
                <a:gd name="connsiteY5" fmla="*/ 117983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89" y="90839"/>
                  </a:lnTo>
                  <a:cubicBezTo>
                    <a:pt x="81012" y="99887"/>
                    <a:pt x="75589" y="112555"/>
                    <a:pt x="66552" y="117983"/>
                  </a:cubicBezTo>
                  <a:lnTo>
                    <a:pt x="66552" y="117983"/>
                  </a:lnTo>
                  <a:cubicBezTo>
                    <a:pt x="57515" y="123413"/>
                    <a:pt x="44863" y="117983"/>
                    <a:pt x="39441" y="108935"/>
                  </a:cubicBezTo>
                  <a:lnTo>
                    <a:pt x="3292" y="29311"/>
                  </a:lnTo>
                  <a:cubicBezTo>
                    <a:pt x="-3938" y="16643"/>
                    <a:pt x="1485" y="5785"/>
                    <a:pt x="12329" y="2166"/>
                  </a:cubicBezTo>
                  <a:close/>
                </a:path>
              </a:pathLst>
            </a:custGeom>
            <a:solidFill>
              <a:srgbClr val="549D40"/>
            </a:solidFill>
            <a:ln w="18073" cap="flat">
              <a:noFill/>
              <a:prstDash val="solid"/>
              <a:miter/>
            </a:ln>
          </p:spPr>
          <p:txBody>
            <a:bodyPr rtlCol="0" anchor="ctr"/>
            <a:lstStyle/>
            <a:p>
              <a:endParaRPr lang="en-US"/>
            </a:p>
          </p:txBody>
        </p:sp>
        <p:sp>
          <p:nvSpPr>
            <p:cNvPr id="1155" name="Freeform 1154">
              <a:extLst>
                <a:ext uri="{FF2B5EF4-FFF2-40B4-BE49-F238E27FC236}">
                  <a16:creationId xmlns:a16="http://schemas.microsoft.com/office/drawing/2014/main" id="{6FAC906A-2264-B440-B97F-4BF603B3CD53}"/>
                </a:ext>
              </a:extLst>
            </p:cNvPr>
            <p:cNvSpPr/>
            <p:nvPr userDrawn="1"/>
          </p:nvSpPr>
          <p:spPr>
            <a:xfrm>
              <a:off x="9888675" y="2754721"/>
              <a:ext cx="39763" cy="121246"/>
            </a:xfrm>
            <a:custGeom>
              <a:avLst/>
              <a:gdLst>
                <a:gd name="connsiteX0" fmla="*/ 39763 w 39763"/>
                <a:gd name="connsiteY0" fmla="*/ 19906 h 121246"/>
                <a:gd name="connsiteX1" fmla="*/ 39763 w 39763"/>
                <a:gd name="connsiteY1" fmla="*/ 101341 h 121246"/>
                <a:gd name="connsiteX2" fmla="*/ 19881 w 39763"/>
                <a:gd name="connsiteY2" fmla="*/ 121246 h 121246"/>
                <a:gd name="connsiteX3" fmla="*/ 19881 w 39763"/>
                <a:gd name="connsiteY3" fmla="*/ 121246 h 121246"/>
                <a:gd name="connsiteX4" fmla="*/ 0 w 39763"/>
                <a:gd name="connsiteY4" fmla="*/ 101341 h 121246"/>
                <a:gd name="connsiteX5" fmla="*/ 0 w 39763"/>
                <a:gd name="connsiteY5" fmla="*/ 19906 h 121246"/>
                <a:gd name="connsiteX6" fmla="*/ 19881 w 39763"/>
                <a:gd name="connsiteY6" fmla="*/ 0 h 121246"/>
                <a:gd name="connsiteX7" fmla="*/ 19881 w 39763"/>
                <a:gd name="connsiteY7" fmla="*/ 0 h 121246"/>
                <a:gd name="connsiteX8" fmla="*/ 39763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3" y="19906"/>
                  </a:moveTo>
                  <a:lnTo>
                    <a:pt x="39763" y="101341"/>
                  </a:lnTo>
                  <a:cubicBezTo>
                    <a:pt x="39763" y="112198"/>
                    <a:pt x="30726" y="121246"/>
                    <a:pt x="19881" y="121246"/>
                  </a:cubicBezTo>
                  <a:lnTo>
                    <a:pt x="19881" y="121246"/>
                  </a:lnTo>
                  <a:cubicBezTo>
                    <a:pt x="9037" y="121246"/>
                    <a:pt x="0" y="112198"/>
                    <a:pt x="0" y="101341"/>
                  </a:cubicBezTo>
                  <a:lnTo>
                    <a:pt x="0" y="19906"/>
                  </a:lnTo>
                  <a:cubicBezTo>
                    <a:pt x="0" y="9048"/>
                    <a:pt x="9037" y="0"/>
                    <a:pt x="19881" y="0"/>
                  </a:cubicBezTo>
                  <a:lnTo>
                    <a:pt x="19881" y="0"/>
                  </a:lnTo>
                  <a:cubicBezTo>
                    <a:pt x="30726" y="0"/>
                    <a:pt x="39763" y="9048"/>
                    <a:pt x="39763" y="19906"/>
                  </a:cubicBezTo>
                  <a:close/>
                </a:path>
              </a:pathLst>
            </a:custGeom>
            <a:solidFill>
              <a:srgbClr val="549D40"/>
            </a:solidFill>
            <a:ln w="18073" cap="flat">
              <a:noFill/>
              <a:prstDash val="solid"/>
              <a:miter/>
            </a:ln>
          </p:spPr>
          <p:txBody>
            <a:bodyPr rtlCol="0" anchor="ctr"/>
            <a:lstStyle/>
            <a:p>
              <a:endParaRPr lang="en-US"/>
            </a:p>
          </p:txBody>
        </p:sp>
        <p:sp>
          <p:nvSpPr>
            <p:cNvPr id="1156" name="Freeform 1155">
              <a:extLst>
                <a:ext uri="{FF2B5EF4-FFF2-40B4-BE49-F238E27FC236}">
                  <a16:creationId xmlns:a16="http://schemas.microsoft.com/office/drawing/2014/main" id="{5469279D-02E8-6343-9E2A-F4AB79D9E1DE}"/>
                </a:ext>
              </a:extLst>
            </p:cNvPr>
            <p:cNvSpPr/>
            <p:nvPr userDrawn="1"/>
          </p:nvSpPr>
          <p:spPr>
            <a:xfrm>
              <a:off x="9586832" y="3058543"/>
              <a:ext cx="39763" cy="121445"/>
            </a:xfrm>
            <a:custGeom>
              <a:avLst/>
              <a:gdLst>
                <a:gd name="connsiteX0" fmla="*/ 39764 w 39763"/>
                <a:gd name="connsiteY0" fmla="*/ 20105 h 121445"/>
                <a:gd name="connsiteX1" fmla="*/ 39764 w 39763"/>
                <a:gd name="connsiteY1" fmla="*/ 101539 h 121445"/>
                <a:gd name="connsiteX2" fmla="*/ 19882 w 39763"/>
                <a:gd name="connsiteY2" fmla="*/ 121446 h 121445"/>
                <a:gd name="connsiteX3" fmla="*/ 19882 w 39763"/>
                <a:gd name="connsiteY3" fmla="*/ 121446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6" y="121446"/>
                    <a:pt x="19882" y="121446"/>
                  </a:cubicBezTo>
                  <a:lnTo>
                    <a:pt x="19882" y="121446"/>
                  </a:lnTo>
                  <a:cubicBezTo>
                    <a:pt x="9037" y="121446"/>
                    <a:pt x="0" y="112397"/>
                    <a:pt x="0" y="101539"/>
                  </a:cubicBezTo>
                  <a:lnTo>
                    <a:pt x="0" y="20105"/>
                  </a:lnTo>
                  <a:cubicBezTo>
                    <a:pt x="0" y="9247"/>
                    <a:pt x="9037" y="199"/>
                    <a:pt x="19882" y="199"/>
                  </a:cubicBezTo>
                  <a:lnTo>
                    <a:pt x="19882" y="199"/>
                  </a:lnTo>
                  <a:cubicBezTo>
                    <a:pt x="28919" y="-1611"/>
                    <a:pt x="39764" y="9247"/>
                    <a:pt x="39764" y="20105"/>
                  </a:cubicBezTo>
                  <a:close/>
                </a:path>
              </a:pathLst>
            </a:custGeom>
            <a:solidFill>
              <a:srgbClr val="549D40"/>
            </a:solidFill>
            <a:ln w="18073" cap="flat">
              <a:noFill/>
              <a:prstDash val="solid"/>
              <a:miter/>
            </a:ln>
          </p:spPr>
          <p:txBody>
            <a:bodyPr rtlCol="0" anchor="ctr"/>
            <a:lstStyle/>
            <a:p>
              <a:endParaRPr lang="en-US"/>
            </a:p>
          </p:txBody>
        </p:sp>
        <p:sp>
          <p:nvSpPr>
            <p:cNvPr id="1157" name="Freeform 1156">
              <a:extLst>
                <a:ext uri="{FF2B5EF4-FFF2-40B4-BE49-F238E27FC236}">
                  <a16:creationId xmlns:a16="http://schemas.microsoft.com/office/drawing/2014/main" id="{69421A0A-A382-D441-9317-5DACCE3C8FE9}"/>
                </a:ext>
              </a:extLst>
            </p:cNvPr>
            <p:cNvSpPr/>
            <p:nvPr userDrawn="1"/>
          </p:nvSpPr>
          <p:spPr>
            <a:xfrm>
              <a:off x="9870923" y="3058386"/>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3 h 120149"/>
                <a:gd name="connsiteX5" fmla="*/ 66552 w 77753"/>
                <a:gd name="connsiteY5" fmla="*/ 117983 h 120149"/>
                <a:gd name="connsiteX6" fmla="*/ 39441 w 77753"/>
                <a:gd name="connsiteY6" fmla="*/ 108935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9"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6643"/>
                    <a:pt x="1484" y="5785"/>
                    <a:pt x="12329" y="2166"/>
                  </a:cubicBezTo>
                  <a:close/>
                </a:path>
              </a:pathLst>
            </a:custGeom>
            <a:solidFill>
              <a:srgbClr val="549D40"/>
            </a:solidFill>
            <a:ln w="18073" cap="flat">
              <a:noFill/>
              <a:prstDash val="solid"/>
              <a:miter/>
            </a:ln>
          </p:spPr>
          <p:txBody>
            <a:bodyPr rtlCol="0" anchor="ctr"/>
            <a:lstStyle/>
            <a:p>
              <a:endParaRPr lang="en-US"/>
            </a:p>
          </p:txBody>
        </p:sp>
        <p:sp>
          <p:nvSpPr>
            <p:cNvPr id="1158" name="Freeform 1157">
              <a:extLst>
                <a:ext uri="{FF2B5EF4-FFF2-40B4-BE49-F238E27FC236}">
                  <a16:creationId xmlns:a16="http://schemas.microsoft.com/office/drawing/2014/main" id="{A24E31AB-7B04-5E49-8E9A-4786AA1A6631}"/>
                </a:ext>
              </a:extLst>
            </p:cNvPr>
            <p:cNvSpPr/>
            <p:nvPr userDrawn="1"/>
          </p:nvSpPr>
          <p:spPr>
            <a:xfrm>
              <a:off x="10192325" y="2450699"/>
              <a:ext cx="39763" cy="121246"/>
            </a:xfrm>
            <a:custGeom>
              <a:avLst/>
              <a:gdLst>
                <a:gd name="connsiteX0" fmla="*/ 39764 w 39763"/>
                <a:gd name="connsiteY0" fmla="*/ 19906 h 121246"/>
                <a:gd name="connsiteX1" fmla="*/ 39764 w 39763"/>
                <a:gd name="connsiteY1" fmla="*/ 101341 h 121246"/>
                <a:gd name="connsiteX2" fmla="*/ 19882 w 39763"/>
                <a:gd name="connsiteY2" fmla="*/ 121247 h 121246"/>
                <a:gd name="connsiteX3" fmla="*/ 19882 w 39763"/>
                <a:gd name="connsiteY3" fmla="*/ 121247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9"/>
                    <a:pt x="30727" y="121247"/>
                    <a:pt x="19882" y="121247"/>
                  </a:cubicBezTo>
                  <a:lnTo>
                    <a:pt x="19882" y="121247"/>
                  </a:lnTo>
                  <a:cubicBezTo>
                    <a:pt x="9037" y="121247"/>
                    <a:pt x="0" y="112199"/>
                    <a:pt x="0" y="101341"/>
                  </a:cubicBezTo>
                  <a:lnTo>
                    <a:pt x="0" y="19906"/>
                  </a:lnTo>
                  <a:cubicBezTo>
                    <a:pt x="0" y="9048"/>
                    <a:pt x="9037" y="0"/>
                    <a:pt x="19882" y="0"/>
                  </a:cubicBezTo>
                  <a:lnTo>
                    <a:pt x="19882" y="0"/>
                  </a:lnTo>
                  <a:cubicBezTo>
                    <a:pt x="30727" y="0"/>
                    <a:pt x="39764" y="9048"/>
                    <a:pt x="39764" y="19906"/>
                  </a:cubicBezTo>
                  <a:close/>
                </a:path>
              </a:pathLst>
            </a:custGeom>
            <a:solidFill>
              <a:srgbClr val="549D40"/>
            </a:solidFill>
            <a:ln w="18073" cap="flat">
              <a:noFill/>
              <a:prstDash val="solid"/>
              <a:miter/>
            </a:ln>
          </p:spPr>
          <p:txBody>
            <a:bodyPr rtlCol="0" anchor="ctr"/>
            <a:lstStyle/>
            <a:p>
              <a:endParaRPr lang="en-US"/>
            </a:p>
          </p:txBody>
        </p:sp>
        <p:sp>
          <p:nvSpPr>
            <p:cNvPr id="1159" name="Freeform 1158">
              <a:extLst>
                <a:ext uri="{FF2B5EF4-FFF2-40B4-BE49-F238E27FC236}">
                  <a16:creationId xmlns:a16="http://schemas.microsoft.com/office/drawing/2014/main" id="{A8C69092-BF4D-AC41-98F8-16150FCD3DA5}"/>
                </a:ext>
              </a:extLst>
            </p:cNvPr>
            <p:cNvSpPr/>
            <p:nvPr userDrawn="1"/>
          </p:nvSpPr>
          <p:spPr>
            <a:xfrm>
              <a:off x="10476416" y="2450343"/>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3 h 120149"/>
                <a:gd name="connsiteX5" fmla="*/ 66552 w 77753"/>
                <a:gd name="connsiteY5" fmla="*/ 117983 h 120149"/>
                <a:gd name="connsiteX6" fmla="*/ 39441 w 77753"/>
                <a:gd name="connsiteY6" fmla="*/ 108935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9"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a:p>
          </p:txBody>
        </p:sp>
        <p:sp>
          <p:nvSpPr>
            <p:cNvPr id="1160" name="Freeform 1159">
              <a:extLst>
                <a:ext uri="{FF2B5EF4-FFF2-40B4-BE49-F238E27FC236}">
                  <a16:creationId xmlns:a16="http://schemas.microsoft.com/office/drawing/2014/main" id="{B7455448-DABB-084F-9EB1-DF6EC843B24C}"/>
                </a:ext>
              </a:extLst>
            </p:cNvPr>
            <p:cNvSpPr/>
            <p:nvPr userDrawn="1"/>
          </p:nvSpPr>
          <p:spPr>
            <a:xfrm>
              <a:off x="10173566" y="2754364"/>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4"/>
                    <a:pt x="65752" y="117984"/>
                  </a:cubicBezTo>
                  <a:lnTo>
                    <a:pt x="65752" y="117984"/>
                  </a:lnTo>
                  <a:cubicBezTo>
                    <a:pt x="56715" y="123412"/>
                    <a:pt x="44062" y="117984"/>
                    <a:pt x="38640" y="108935"/>
                  </a:cubicBezTo>
                  <a:lnTo>
                    <a:pt x="2491" y="29311"/>
                  </a:lnTo>
                  <a:cubicBezTo>
                    <a:pt x="-2931" y="18453"/>
                    <a:pt x="684" y="7595"/>
                    <a:pt x="11529" y="2166"/>
                  </a:cubicBezTo>
                  <a:close/>
                </a:path>
              </a:pathLst>
            </a:custGeom>
            <a:solidFill>
              <a:srgbClr val="549D40"/>
            </a:solidFill>
            <a:ln w="18073" cap="flat">
              <a:noFill/>
              <a:prstDash val="solid"/>
              <a:miter/>
            </a:ln>
          </p:spPr>
          <p:txBody>
            <a:bodyPr rtlCol="0" anchor="ctr"/>
            <a:lstStyle/>
            <a:p>
              <a:endParaRPr lang="en-US"/>
            </a:p>
          </p:txBody>
        </p:sp>
        <p:sp>
          <p:nvSpPr>
            <p:cNvPr id="1161" name="Freeform 1160">
              <a:extLst>
                <a:ext uri="{FF2B5EF4-FFF2-40B4-BE49-F238E27FC236}">
                  <a16:creationId xmlns:a16="http://schemas.microsoft.com/office/drawing/2014/main" id="{00E70578-4740-5647-A043-D282B4B7C797}"/>
                </a:ext>
              </a:extLst>
            </p:cNvPr>
            <p:cNvSpPr/>
            <p:nvPr userDrawn="1"/>
          </p:nvSpPr>
          <p:spPr>
            <a:xfrm>
              <a:off x="10476416" y="2754364"/>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4 h 120149"/>
                <a:gd name="connsiteX5" fmla="*/ 66552 w 77753"/>
                <a:gd name="connsiteY5" fmla="*/ 117984 h 120149"/>
                <a:gd name="connsiteX6" fmla="*/ 39441 w 77753"/>
                <a:gd name="connsiteY6" fmla="*/ 108935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9" y="2166"/>
                    <a:pt x="39441" y="11214"/>
                  </a:cubicBezTo>
                  <a:lnTo>
                    <a:pt x="75590" y="90839"/>
                  </a:lnTo>
                  <a:cubicBezTo>
                    <a:pt x="81012" y="99887"/>
                    <a:pt x="75590" y="112554"/>
                    <a:pt x="66552" y="117984"/>
                  </a:cubicBezTo>
                  <a:lnTo>
                    <a:pt x="66552" y="117984"/>
                  </a:lnTo>
                  <a:cubicBezTo>
                    <a:pt x="57515" y="123412"/>
                    <a:pt x="44863" y="117984"/>
                    <a:pt x="39441" y="108935"/>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a:p>
          </p:txBody>
        </p:sp>
        <p:sp>
          <p:nvSpPr>
            <p:cNvPr id="1162" name="Freeform 1161">
              <a:extLst>
                <a:ext uri="{FF2B5EF4-FFF2-40B4-BE49-F238E27FC236}">
                  <a16:creationId xmlns:a16="http://schemas.microsoft.com/office/drawing/2014/main" id="{9E72BC4D-31D1-B24F-9D75-4B8358E4A0FE}"/>
                </a:ext>
              </a:extLst>
            </p:cNvPr>
            <p:cNvSpPr/>
            <p:nvPr userDrawn="1"/>
          </p:nvSpPr>
          <p:spPr>
            <a:xfrm>
              <a:off x="10173566" y="3058386"/>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3 h 120149"/>
                <a:gd name="connsiteX5" fmla="*/ 65752 w 76952"/>
                <a:gd name="connsiteY5" fmla="*/ 117983 h 120149"/>
                <a:gd name="connsiteX6" fmla="*/ 38640 w 76952"/>
                <a:gd name="connsiteY6" fmla="*/ 108935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3"/>
                  </a:cubicBezTo>
                  <a:lnTo>
                    <a:pt x="65752" y="117983"/>
                  </a:lnTo>
                  <a:cubicBezTo>
                    <a:pt x="56715" y="123413"/>
                    <a:pt x="44062" y="117983"/>
                    <a:pt x="38640" y="108935"/>
                  </a:cubicBezTo>
                  <a:lnTo>
                    <a:pt x="2491" y="29311"/>
                  </a:lnTo>
                  <a:cubicBezTo>
                    <a:pt x="-2931" y="16643"/>
                    <a:pt x="684" y="5785"/>
                    <a:pt x="11529" y="2166"/>
                  </a:cubicBezTo>
                  <a:close/>
                </a:path>
              </a:pathLst>
            </a:custGeom>
            <a:solidFill>
              <a:srgbClr val="549D40"/>
            </a:solidFill>
            <a:ln w="18073" cap="flat">
              <a:noFill/>
              <a:prstDash val="solid"/>
              <a:miter/>
            </a:ln>
          </p:spPr>
          <p:txBody>
            <a:bodyPr rtlCol="0" anchor="ctr"/>
            <a:lstStyle/>
            <a:p>
              <a:endParaRPr lang="en-US"/>
            </a:p>
          </p:txBody>
        </p:sp>
        <p:sp>
          <p:nvSpPr>
            <p:cNvPr id="1163" name="Freeform 1162">
              <a:extLst>
                <a:ext uri="{FF2B5EF4-FFF2-40B4-BE49-F238E27FC236}">
                  <a16:creationId xmlns:a16="http://schemas.microsoft.com/office/drawing/2014/main" id="{12A98FC9-86C1-A444-A973-A16EA93F629B}"/>
                </a:ext>
              </a:extLst>
            </p:cNvPr>
            <p:cNvSpPr/>
            <p:nvPr userDrawn="1"/>
          </p:nvSpPr>
          <p:spPr>
            <a:xfrm>
              <a:off x="10495974" y="3058543"/>
              <a:ext cx="39763" cy="121445"/>
            </a:xfrm>
            <a:custGeom>
              <a:avLst/>
              <a:gdLst>
                <a:gd name="connsiteX0" fmla="*/ 39764 w 39763"/>
                <a:gd name="connsiteY0" fmla="*/ 20105 h 121445"/>
                <a:gd name="connsiteX1" fmla="*/ 39764 w 39763"/>
                <a:gd name="connsiteY1" fmla="*/ 101539 h 121445"/>
                <a:gd name="connsiteX2" fmla="*/ 19882 w 39763"/>
                <a:gd name="connsiteY2" fmla="*/ 121446 h 121445"/>
                <a:gd name="connsiteX3" fmla="*/ 19882 w 39763"/>
                <a:gd name="connsiteY3" fmla="*/ 121446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7" y="121446"/>
                    <a:pt x="19882" y="121446"/>
                  </a:cubicBezTo>
                  <a:lnTo>
                    <a:pt x="19882" y="121446"/>
                  </a:lnTo>
                  <a:cubicBezTo>
                    <a:pt x="9037" y="121446"/>
                    <a:pt x="0" y="112397"/>
                    <a:pt x="0" y="101539"/>
                  </a:cubicBezTo>
                  <a:lnTo>
                    <a:pt x="0" y="20105"/>
                  </a:lnTo>
                  <a:cubicBezTo>
                    <a:pt x="0" y="9247"/>
                    <a:pt x="9037" y="199"/>
                    <a:pt x="19882" y="199"/>
                  </a:cubicBezTo>
                  <a:lnTo>
                    <a:pt x="19882" y="199"/>
                  </a:lnTo>
                  <a:cubicBezTo>
                    <a:pt x="28919" y="-1611"/>
                    <a:pt x="39764" y="9247"/>
                    <a:pt x="39764" y="20105"/>
                  </a:cubicBezTo>
                  <a:close/>
                </a:path>
              </a:pathLst>
            </a:custGeom>
            <a:solidFill>
              <a:srgbClr val="549D40"/>
            </a:solidFill>
            <a:ln w="18073" cap="flat">
              <a:noFill/>
              <a:prstDash val="solid"/>
              <a:miter/>
            </a:ln>
          </p:spPr>
          <p:txBody>
            <a:bodyPr rtlCol="0" anchor="ctr"/>
            <a:lstStyle/>
            <a:p>
              <a:endParaRPr lang="en-US"/>
            </a:p>
          </p:txBody>
        </p:sp>
        <p:sp>
          <p:nvSpPr>
            <p:cNvPr id="1164" name="Freeform 1163">
              <a:extLst>
                <a:ext uri="{FF2B5EF4-FFF2-40B4-BE49-F238E27FC236}">
                  <a16:creationId xmlns:a16="http://schemas.microsoft.com/office/drawing/2014/main" id="{7460850E-DC15-284B-BB1C-1C6028EE1E78}"/>
                </a:ext>
              </a:extLst>
            </p:cNvPr>
            <p:cNvSpPr/>
            <p:nvPr userDrawn="1"/>
          </p:nvSpPr>
          <p:spPr>
            <a:xfrm>
              <a:off x="7144296" y="3360597"/>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4"/>
                    <a:pt x="65752" y="117984"/>
                  </a:cubicBezTo>
                  <a:lnTo>
                    <a:pt x="65752" y="117984"/>
                  </a:lnTo>
                  <a:cubicBezTo>
                    <a:pt x="56714" y="123412"/>
                    <a:pt x="44062" y="117984"/>
                    <a:pt x="38640" y="108935"/>
                  </a:cubicBezTo>
                  <a:lnTo>
                    <a:pt x="2491" y="29311"/>
                  </a:lnTo>
                  <a:cubicBezTo>
                    <a:pt x="-2931" y="18453"/>
                    <a:pt x="684" y="7595"/>
                    <a:pt x="11528" y="2166"/>
                  </a:cubicBezTo>
                  <a:close/>
                </a:path>
              </a:pathLst>
            </a:custGeom>
            <a:solidFill>
              <a:srgbClr val="549D40"/>
            </a:solidFill>
            <a:ln w="18073" cap="flat">
              <a:noFill/>
              <a:prstDash val="solid"/>
              <a:miter/>
            </a:ln>
          </p:spPr>
          <p:txBody>
            <a:bodyPr rtlCol="0" anchor="ctr"/>
            <a:lstStyle/>
            <a:p>
              <a:endParaRPr lang="en-US"/>
            </a:p>
          </p:txBody>
        </p:sp>
        <p:sp>
          <p:nvSpPr>
            <p:cNvPr id="1165" name="Freeform 1164">
              <a:extLst>
                <a:ext uri="{FF2B5EF4-FFF2-40B4-BE49-F238E27FC236}">
                  <a16:creationId xmlns:a16="http://schemas.microsoft.com/office/drawing/2014/main" id="{50167024-0371-B84A-951A-57367A35327A}"/>
                </a:ext>
              </a:extLst>
            </p:cNvPr>
            <p:cNvSpPr/>
            <p:nvPr userDrawn="1"/>
          </p:nvSpPr>
          <p:spPr>
            <a:xfrm>
              <a:off x="6844945" y="3664974"/>
              <a:ext cx="72653" cy="119793"/>
            </a:xfrm>
            <a:custGeom>
              <a:avLst/>
              <a:gdLst>
                <a:gd name="connsiteX0" fmla="*/ 16267 w 72653"/>
                <a:gd name="connsiteY0" fmla="*/ 0 h 119793"/>
                <a:gd name="connsiteX1" fmla="*/ 34341 w 72653"/>
                <a:gd name="connsiteY1" fmla="*/ 10858 h 119793"/>
                <a:gd name="connsiteX2" fmla="*/ 70490 w 72653"/>
                <a:gd name="connsiteY2" fmla="*/ 90483 h 119793"/>
                <a:gd name="connsiteX3" fmla="*/ 61453 w 72653"/>
                <a:gd name="connsiteY3" fmla="*/ 117627 h 119793"/>
                <a:gd name="connsiteX4" fmla="*/ 61453 w 72653"/>
                <a:gd name="connsiteY4" fmla="*/ 117627 h 119793"/>
                <a:gd name="connsiteX5" fmla="*/ 34341 w 72653"/>
                <a:gd name="connsiteY5" fmla="*/ 108579 h 119793"/>
                <a:gd name="connsiteX6" fmla="*/ 0 w 72653"/>
                <a:gd name="connsiteY6" fmla="*/ 32574 h 119793"/>
                <a:gd name="connsiteX7" fmla="*/ 16267 w 72653"/>
                <a:gd name="connsiteY7" fmla="*/ 0 h 1197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2653" h="119793">
                  <a:moveTo>
                    <a:pt x="16267" y="0"/>
                  </a:moveTo>
                  <a:cubicBezTo>
                    <a:pt x="23497" y="0"/>
                    <a:pt x="30726" y="5429"/>
                    <a:pt x="34341" y="10858"/>
                  </a:cubicBezTo>
                  <a:lnTo>
                    <a:pt x="70490" y="90483"/>
                  </a:lnTo>
                  <a:cubicBezTo>
                    <a:pt x="75912" y="99531"/>
                    <a:pt x="70490" y="112199"/>
                    <a:pt x="61453" y="117627"/>
                  </a:cubicBezTo>
                  <a:lnTo>
                    <a:pt x="61453" y="117627"/>
                  </a:lnTo>
                  <a:cubicBezTo>
                    <a:pt x="52416" y="123057"/>
                    <a:pt x="39764" y="117627"/>
                    <a:pt x="34341" y="108579"/>
                  </a:cubicBezTo>
                  <a:lnTo>
                    <a:pt x="0" y="32574"/>
                  </a:lnTo>
                  <a:lnTo>
                    <a:pt x="16267" y="0"/>
                  </a:lnTo>
                  <a:close/>
                </a:path>
              </a:pathLst>
            </a:custGeom>
            <a:solidFill>
              <a:srgbClr val="549D40"/>
            </a:solidFill>
            <a:ln w="18073" cap="flat">
              <a:noFill/>
              <a:prstDash val="solid"/>
              <a:miter/>
            </a:ln>
          </p:spPr>
          <p:txBody>
            <a:bodyPr rtlCol="0" anchor="ctr"/>
            <a:lstStyle/>
            <a:p>
              <a:endParaRPr lang="en-US"/>
            </a:p>
          </p:txBody>
        </p:sp>
        <p:sp>
          <p:nvSpPr>
            <p:cNvPr id="1166" name="Freeform 1165">
              <a:extLst>
                <a:ext uri="{FF2B5EF4-FFF2-40B4-BE49-F238E27FC236}">
                  <a16:creationId xmlns:a16="http://schemas.microsoft.com/office/drawing/2014/main" id="{F91AF610-C809-AD46-8535-CA6858D4239C}"/>
                </a:ext>
              </a:extLst>
            </p:cNvPr>
            <p:cNvSpPr/>
            <p:nvPr userDrawn="1"/>
          </p:nvSpPr>
          <p:spPr>
            <a:xfrm>
              <a:off x="7163055" y="3664776"/>
              <a:ext cx="39763" cy="121445"/>
            </a:xfrm>
            <a:custGeom>
              <a:avLst/>
              <a:gdLst>
                <a:gd name="connsiteX0" fmla="*/ 39764 w 39763"/>
                <a:gd name="connsiteY0" fmla="*/ 20105 h 121445"/>
                <a:gd name="connsiteX1" fmla="*/ 39764 w 39763"/>
                <a:gd name="connsiteY1" fmla="*/ 101539 h 121445"/>
                <a:gd name="connsiteX2" fmla="*/ 19882 w 39763"/>
                <a:gd name="connsiteY2" fmla="*/ 121446 h 121445"/>
                <a:gd name="connsiteX3" fmla="*/ 19882 w 39763"/>
                <a:gd name="connsiteY3" fmla="*/ 121446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6" y="121446"/>
                    <a:pt x="19882" y="121446"/>
                  </a:cubicBezTo>
                  <a:lnTo>
                    <a:pt x="19882" y="121446"/>
                  </a:lnTo>
                  <a:cubicBezTo>
                    <a:pt x="9037" y="121446"/>
                    <a:pt x="0" y="112397"/>
                    <a:pt x="0" y="101539"/>
                  </a:cubicBezTo>
                  <a:lnTo>
                    <a:pt x="0" y="20105"/>
                  </a:lnTo>
                  <a:cubicBezTo>
                    <a:pt x="0" y="9247"/>
                    <a:pt x="9037" y="199"/>
                    <a:pt x="19882" y="199"/>
                  </a:cubicBezTo>
                  <a:lnTo>
                    <a:pt x="19882" y="199"/>
                  </a:lnTo>
                  <a:cubicBezTo>
                    <a:pt x="30726" y="-1611"/>
                    <a:pt x="39764" y="9247"/>
                    <a:pt x="39764" y="20105"/>
                  </a:cubicBezTo>
                  <a:close/>
                </a:path>
              </a:pathLst>
            </a:custGeom>
            <a:solidFill>
              <a:srgbClr val="549D40"/>
            </a:solidFill>
            <a:ln w="18073" cap="flat">
              <a:noFill/>
              <a:prstDash val="solid"/>
              <a:miter/>
            </a:ln>
          </p:spPr>
          <p:txBody>
            <a:bodyPr rtlCol="0" anchor="ctr"/>
            <a:lstStyle/>
            <a:p>
              <a:endParaRPr lang="en-US"/>
            </a:p>
          </p:txBody>
        </p:sp>
        <p:sp>
          <p:nvSpPr>
            <p:cNvPr id="1167" name="Freeform 1166">
              <a:extLst>
                <a:ext uri="{FF2B5EF4-FFF2-40B4-BE49-F238E27FC236}">
                  <a16:creationId xmlns:a16="http://schemas.microsoft.com/office/drawing/2014/main" id="{17F9D75C-D135-1B4F-A56B-F2E3209F57A8}"/>
                </a:ext>
              </a:extLst>
            </p:cNvPr>
            <p:cNvSpPr/>
            <p:nvPr userDrawn="1"/>
          </p:nvSpPr>
          <p:spPr>
            <a:xfrm>
              <a:off x="6859405" y="3967186"/>
              <a:ext cx="39763" cy="121246"/>
            </a:xfrm>
            <a:custGeom>
              <a:avLst/>
              <a:gdLst>
                <a:gd name="connsiteX0" fmla="*/ 39764 w 39763"/>
                <a:gd name="connsiteY0" fmla="*/ 19906 h 121246"/>
                <a:gd name="connsiteX1" fmla="*/ 39764 w 39763"/>
                <a:gd name="connsiteY1" fmla="*/ 101341 h 121246"/>
                <a:gd name="connsiteX2" fmla="*/ 19882 w 39763"/>
                <a:gd name="connsiteY2" fmla="*/ 121246 h 121246"/>
                <a:gd name="connsiteX3" fmla="*/ 19882 w 39763"/>
                <a:gd name="connsiteY3" fmla="*/ 121246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8"/>
                    <a:pt x="30727" y="121246"/>
                    <a:pt x="19882" y="121246"/>
                  </a:cubicBezTo>
                  <a:lnTo>
                    <a:pt x="19882" y="121246"/>
                  </a:lnTo>
                  <a:cubicBezTo>
                    <a:pt x="9037" y="121246"/>
                    <a:pt x="0" y="112198"/>
                    <a:pt x="0" y="101341"/>
                  </a:cubicBezTo>
                  <a:lnTo>
                    <a:pt x="0" y="19906"/>
                  </a:lnTo>
                  <a:cubicBezTo>
                    <a:pt x="0" y="9048"/>
                    <a:pt x="9037" y="0"/>
                    <a:pt x="19882" y="0"/>
                  </a:cubicBezTo>
                  <a:lnTo>
                    <a:pt x="19882" y="0"/>
                  </a:lnTo>
                  <a:cubicBezTo>
                    <a:pt x="30727" y="0"/>
                    <a:pt x="39764" y="9048"/>
                    <a:pt x="39764" y="19906"/>
                  </a:cubicBezTo>
                  <a:close/>
                </a:path>
              </a:pathLst>
            </a:custGeom>
            <a:solidFill>
              <a:srgbClr val="549D40"/>
            </a:solidFill>
            <a:ln w="18073" cap="flat">
              <a:noFill/>
              <a:prstDash val="solid"/>
              <a:miter/>
            </a:ln>
          </p:spPr>
          <p:txBody>
            <a:bodyPr rtlCol="0" anchor="ctr"/>
            <a:lstStyle/>
            <a:p>
              <a:endParaRPr lang="en-US"/>
            </a:p>
          </p:txBody>
        </p:sp>
        <p:sp>
          <p:nvSpPr>
            <p:cNvPr id="1168" name="Freeform 1167">
              <a:extLst>
                <a:ext uri="{FF2B5EF4-FFF2-40B4-BE49-F238E27FC236}">
                  <a16:creationId xmlns:a16="http://schemas.microsoft.com/office/drawing/2014/main" id="{C1DFA2AC-39EC-C54C-99D0-047EFE936ED2}"/>
                </a:ext>
              </a:extLst>
            </p:cNvPr>
            <p:cNvSpPr/>
            <p:nvPr userDrawn="1"/>
          </p:nvSpPr>
          <p:spPr>
            <a:xfrm>
              <a:off x="7144296" y="3966830"/>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4"/>
                    <a:pt x="65752" y="117984"/>
                  </a:cubicBezTo>
                  <a:lnTo>
                    <a:pt x="65752" y="117984"/>
                  </a:lnTo>
                  <a:cubicBezTo>
                    <a:pt x="56714" y="123412"/>
                    <a:pt x="44062" y="117984"/>
                    <a:pt x="38640" y="108935"/>
                  </a:cubicBezTo>
                  <a:lnTo>
                    <a:pt x="2491" y="29311"/>
                  </a:lnTo>
                  <a:cubicBezTo>
                    <a:pt x="-2931" y="18453"/>
                    <a:pt x="684" y="7595"/>
                    <a:pt x="11528" y="2166"/>
                  </a:cubicBezTo>
                  <a:close/>
                </a:path>
              </a:pathLst>
            </a:custGeom>
            <a:solidFill>
              <a:srgbClr val="549D40"/>
            </a:solidFill>
            <a:ln w="18073" cap="flat">
              <a:noFill/>
              <a:prstDash val="solid"/>
              <a:miter/>
            </a:ln>
          </p:spPr>
          <p:txBody>
            <a:bodyPr rtlCol="0" anchor="ctr"/>
            <a:lstStyle/>
            <a:p>
              <a:endParaRPr lang="en-US"/>
            </a:p>
          </p:txBody>
        </p:sp>
        <p:sp>
          <p:nvSpPr>
            <p:cNvPr id="1169" name="Freeform 1168">
              <a:extLst>
                <a:ext uri="{FF2B5EF4-FFF2-40B4-BE49-F238E27FC236}">
                  <a16:creationId xmlns:a16="http://schemas.microsoft.com/office/drawing/2014/main" id="{102A0270-3BB4-364D-86B9-E1A2F8DA4700}"/>
                </a:ext>
              </a:extLst>
            </p:cNvPr>
            <p:cNvSpPr/>
            <p:nvPr userDrawn="1"/>
          </p:nvSpPr>
          <p:spPr>
            <a:xfrm>
              <a:off x="7466705" y="3360954"/>
              <a:ext cx="39763" cy="121246"/>
            </a:xfrm>
            <a:custGeom>
              <a:avLst/>
              <a:gdLst>
                <a:gd name="connsiteX0" fmla="*/ 39764 w 39763"/>
                <a:gd name="connsiteY0" fmla="*/ 19906 h 121246"/>
                <a:gd name="connsiteX1" fmla="*/ 39764 w 39763"/>
                <a:gd name="connsiteY1" fmla="*/ 101341 h 121246"/>
                <a:gd name="connsiteX2" fmla="*/ 19882 w 39763"/>
                <a:gd name="connsiteY2" fmla="*/ 121246 h 121246"/>
                <a:gd name="connsiteX3" fmla="*/ 19882 w 39763"/>
                <a:gd name="connsiteY3" fmla="*/ 121246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8"/>
                    <a:pt x="30726" y="121246"/>
                    <a:pt x="19882" y="121246"/>
                  </a:cubicBezTo>
                  <a:lnTo>
                    <a:pt x="19882" y="121246"/>
                  </a:lnTo>
                  <a:cubicBezTo>
                    <a:pt x="9037" y="121246"/>
                    <a:pt x="0" y="112198"/>
                    <a:pt x="0" y="101341"/>
                  </a:cubicBezTo>
                  <a:lnTo>
                    <a:pt x="0" y="19906"/>
                  </a:lnTo>
                  <a:cubicBezTo>
                    <a:pt x="0" y="9048"/>
                    <a:pt x="9037" y="0"/>
                    <a:pt x="19882" y="0"/>
                  </a:cubicBezTo>
                  <a:lnTo>
                    <a:pt x="19882" y="0"/>
                  </a:lnTo>
                  <a:cubicBezTo>
                    <a:pt x="28919" y="0"/>
                    <a:pt x="39764" y="9048"/>
                    <a:pt x="39764" y="19906"/>
                  </a:cubicBezTo>
                  <a:close/>
                </a:path>
              </a:pathLst>
            </a:custGeom>
            <a:solidFill>
              <a:srgbClr val="549D40"/>
            </a:solidFill>
            <a:ln w="18073" cap="flat">
              <a:noFill/>
              <a:prstDash val="solid"/>
              <a:miter/>
            </a:ln>
          </p:spPr>
          <p:txBody>
            <a:bodyPr rtlCol="0" anchor="ctr"/>
            <a:lstStyle/>
            <a:p>
              <a:endParaRPr lang="en-US"/>
            </a:p>
          </p:txBody>
        </p:sp>
        <p:sp>
          <p:nvSpPr>
            <p:cNvPr id="1170" name="Freeform 1169">
              <a:extLst>
                <a:ext uri="{FF2B5EF4-FFF2-40B4-BE49-F238E27FC236}">
                  <a16:creationId xmlns:a16="http://schemas.microsoft.com/office/drawing/2014/main" id="{B2893EAD-6A00-8A4C-ACC6-54D1D046787C}"/>
                </a:ext>
              </a:extLst>
            </p:cNvPr>
            <p:cNvSpPr/>
            <p:nvPr userDrawn="1"/>
          </p:nvSpPr>
          <p:spPr>
            <a:xfrm>
              <a:off x="7750796" y="3360597"/>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4"/>
                    <a:pt x="66552" y="117984"/>
                  </a:cubicBezTo>
                  <a:lnTo>
                    <a:pt x="66552" y="117984"/>
                  </a:lnTo>
                  <a:cubicBezTo>
                    <a:pt x="57515" y="123412"/>
                    <a:pt x="44863" y="117984"/>
                    <a:pt x="39441" y="108935"/>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a:p>
          </p:txBody>
        </p:sp>
        <p:sp>
          <p:nvSpPr>
            <p:cNvPr id="1171" name="Freeform 1170">
              <a:extLst>
                <a:ext uri="{FF2B5EF4-FFF2-40B4-BE49-F238E27FC236}">
                  <a16:creationId xmlns:a16="http://schemas.microsoft.com/office/drawing/2014/main" id="{C444B6E4-8F07-CB43-95ED-B666FE616FC3}"/>
                </a:ext>
              </a:extLst>
            </p:cNvPr>
            <p:cNvSpPr/>
            <p:nvPr userDrawn="1"/>
          </p:nvSpPr>
          <p:spPr>
            <a:xfrm>
              <a:off x="8053439" y="3360597"/>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4"/>
                    <a:pt x="65752" y="117984"/>
                  </a:cubicBezTo>
                  <a:lnTo>
                    <a:pt x="65752" y="117984"/>
                  </a:lnTo>
                  <a:cubicBezTo>
                    <a:pt x="56714" y="123412"/>
                    <a:pt x="44062" y="117984"/>
                    <a:pt x="38640" y="108935"/>
                  </a:cubicBezTo>
                  <a:lnTo>
                    <a:pt x="2491" y="29311"/>
                  </a:lnTo>
                  <a:cubicBezTo>
                    <a:pt x="-2931" y="18453"/>
                    <a:pt x="684" y="7595"/>
                    <a:pt x="11528" y="2166"/>
                  </a:cubicBezTo>
                  <a:close/>
                </a:path>
              </a:pathLst>
            </a:custGeom>
            <a:solidFill>
              <a:srgbClr val="549D40"/>
            </a:solidFill>
            <a:ln w="18073" cap="flat">
              <a:noFill/>
              <a:prstDash val="solid"/>
              <a:miter/>
            </a:ln>
          </p:spPr>
          <p:txBody>
            <a:bodyPr rtlCol="0" anchor="ctr"/>
            <a:lstStyle/>
            <a:p>
              <a:endParaRPr lang="en-US"/>
            </a:p>
          </p:txBody>
        </p:sp>
        <p:sp>
          <p:nvSpPr>
            <p:cNvPr id="1172" name="Freeform 1171">
              <a:extLst>
                <a:ext uri="{FF2B5EF4-FFF2-40B4-BE49-F238E27FC236}">
                  <a16:creationId xmlns:a16="http://schemas.microsoft.com/office/drawing/2014/main" id="{1E156A10-6C83-6A4B-8E88-BC85AA696433}"/>
                </a:ext>
              </a:extLst>
            </p:cNvPr>
            <p:cNvSpPr/>
            <p:nvPr userDrawn="1"/>
          </p:nvSpPr>
          <p:spPr>
            <a:xfrm>
              <a:off x="7447146" y="3664618"/>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3 h 120149"/>
                <a:gd name="connsiteX5" fmla="*/ 66552 w 77753"/>
                <a:gd name="connsiteY5" fmla="*/ 117983 h 120149"/>
                <a:gd name="connsiteX6" fmla="*/ 39441 w 77753"/>
                <a:gd name="connsiteY6" fmla="*/ 108935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8"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a:p>
          </p:txBody>
        </p:sp>
        <p:sp>
          <p:nvSpPr>
            <p:cNvPr id="1173" name="Freeform 1172">
              <a:extLst>
                <a:ext uri="{FF2B5EF4-FFF2-40B4-BE49-F238E27FC236}">
                  <a16:creationId xmlns:a16="http://schemas.microsoft.com/office/drawing/2014/main" id="{B9E5BB2E-B47A-174D-B61A-DA6BD1D140A2}"/>
                </a:ext>
              </a:extLst>
            </p:cNvPr>
            <p:cNvSpPr/>
            <p:nvPr userDrawn="1"/>
          </p:nvSpPr>
          <p:spPr>
            <a:xfrm>
              <a:off x="7750796" y="3664618"/>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3 h 120149"/>
                <a:gd name="connsiteX5" fmla="*/ 66552 w 77752"/>
                <a:gd name="connsiteY5" fmla="*/ 117983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a:p>
          </p:txBody>
        </p:sp>
        <p:sp>
          <p:nvSpPr>
            <p:cNvPr id="1174" name="Freeform 1173">
              <a:extLst>
                <a:ext uri="{FF2B5EF4-FFF2-40B4-BE49-F238E27FC236}">
                  <a16:creationId xmlns:a16="http://schemas.microsoft.com/office/drawing/2014/main" id="{388454F1-C247-AE4D-A71C-506C499C637C}"/>
                </a:ext>
              </a:extLst>
            </p:cNvPr>
            <p:cNvSpPr/>
            <p:nvPr userDrawn="1"/>
          </p:nvSpPr>
          <p:spPr>
            <a:xfrm>
              <a:off x="7447146" y="3966830"/>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4 h 120149"/>
                <a:gd name="connsiteX5" fmla="*/ 66552 w 77753"/>
                <a:gd name="connsiteY5" fmla="*/ 117984 h 120149"/>
                <a:gd name="connsiteX6" fmla="*/ 39441 w 77753"/>
                <a:gd name="connsiteY6" fmla="*/ 108935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8" y="2166"/>
                    <a:pt x="39441" y="11214"/>
                  </a:cubicBezTo>
                  <a:lnTo>
                    <a:pt x="75590" y="90839"/>
                  </a:lnTo>
                  <a:cubicBezTo>
                    <a:pt x="81012" y="99887"/>
                    <a:pt x="75590" y="112554"/>
                    <a:pt x="66552" y="117984"/>
                  </a:cubicBezTo>
                  <a:lnTo>
                    <a:pt x="66552" y="117984"/>
                  </a:lnTo>
                  <a:cubicBezTo>
                    <a:pt x="57515" y="123412"/>
                    <a:pt x="44863" y="117984"/>
                    <a:pt x="39441" y="108935"/>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a:p>
          </p:txBody>
        </p:sp>
        <p:sp>
          <p:nvSpPr>
            <p:cNvPr id="1175" name="Freeform 1174">
              <a:extLst>
                <a:ext uri="{FF2B5EF4-FFF2-40B4-BE49-F238E27FC236}">
                  <a16:creationId xmlns:a16="http://schemas.microsoft.com/office/drawing/2014/main" id="{6B8528EC-F135-2241-9017-B0345D7BA595}"/>
                </a:ext>
              </a:extLst>
            </p:cNvPr>
            <p:cNvSpPr/>
            <p:nvPr userDrawn="1"/>
          </p:nvSpPr>
          <p:spPr>
            <a:xfrm>
              <a:off x="8072197" y="3664776"/>
              <a:ext cx="39763" cy="121445"/>
            </a:xfrm>
            <a:custGeom>
              <a:avLst/>
              <a:gdLst>
                <a:gd name="connsiteX0" fmla="*/ 39764 w 39763"/>
                <a:gd name="connsiteY0" fmla="*/ 20105 h 121445"/>
                <a:gd name="connsiteX1" fmla="*/ 39764 w 39763"/>
                <a:gd name="connsiteY1" fmla="*/ 101539 h 121445"/>
                <a:gd name="connsiteX2" fmla="*/ 19882 w 39763"/>
                <a:gd name="connsiteY2" fmla="*/ 121446 h 121445"/>
                <a:gd name="connsiteX3" fmla="*/ 19882 w 39763"/>
                <a:gd name="connsiteY3" fmla="*/ 121446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6" y="121446"/>
                    <a:pt x="19882" y="121446"/>
                  </a:cubicBezTo>
                  <a:lnTo>
                    <a:pt x="19882" y="121446"/>
                  </a:lnTo>
                  <a:cubicBezTo>
                    <a:pt x="9037" y="121446"/>
                    <a:pt x="0" y="112397"/>
                    <a:pt x="0" y="101539"/>
                  </a:cubicBezTo>
                  <a:lnTo>
                    <a:pt x="0" y="20105"/>
                  </a:lnTo>
                  <a:cubicBezTo>
                    <a:pt x="0" y="9247"/>
                    <a:pt x="9037" y="199"/>
                    <a:pt x="19882" y="199"/>
                  </a:cubicBezTo>
                  <a:lnTo>
                    <a:pt x="19882" y="199"/>
                  </a:lnTo>
                  <a:cubicBezTo>
                    <a:pt x="28919" y="-1611"/>
                    <a:pt x="39764" y="9247"/>
                    <a:pt x="39764" y="20105"/>
                  </a:cubicBezTo>
                  <a:close/>
                </a:path>
              </a:pathLst>
            </a:custGeom>
            <a:solidFill>
              <a:srgbClr val="549D40"/>
            </a:solidFill>
            <a:ln w="18073" cap="flat">
              <a:noFill/>
              <a:prstDash val="solid"/>
              <a:miter/>
            </a:ln>
          </p:spPr>
          <p:txBody>
            <a:bodyPr rtlCol="0" anchor="ctr"/>
            <a:lstStyle/>
            <a:p>
              <a:endParaRPr lang="en-US"/>
            </a:p>
          </p:txBody>
        </p:sp>
        <p:sp>
          <p:nvSpPr>
            <p:cNvPr id="1176" name="Freeform 1175">
              <a:extLst>
                <a:ext uri="{FF2B5EF4-FFF2-40B4-BE49-F238E27FC236}">
                  <a16:creationId xmlns:a16="http://schemas.microsoft.com/office/drawing/2014/main" id="{1EBAFE47-B94C-494E-BCCB-2FC7AE286909}"/>
                </a:ext>
              </a:extLst>
            </p:cNvPr>
            <p:cNvSpPr/>
            <p:nvPr userDrawn="1"/>
          </p:nvSpPr>
          <p:spPr>
            <a:xfrm>
              <a:off x="7768547" y="3967186"/>
              <a:ext cx="39763" cy="121246"/>
            </a:xfrm>
            <a:custGeom>
              <a:avLst/>
              <a:gdLst>
                <a:gd name="connsiteX0" fmla="*/ 39764 w 39763"/>
                <a:gd name="connsiteY0" fmla="*/ 19906 h 121246"/>
                <a:gd name="connsiteX1" fmla="*/ 39764 w 39763"/>
                <a:gd name="connsiteY1" fmla="*/ 101341 h 121246"/>
                <a:gd name="connsiteX2" fmla="*/ 19882 w 39763"/>
                <a:gd name="connsiteY2" fmla="*/ 121246 h 121246"/>
                <a:gd name="connsiteX3" fmla="*/ 19882 w 39763"/>
                <a:gd name="connsiteY3" fmla="*/ 121246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8"/>
                    <a:pt x="30727" y="121246"/>
                    <a:pt x="19882" y="121246"/>
                  </a:cubicBezTo>
                  <a:lnTo>
                    <a:pt x="19882" y="121246"/>
                  </a:lnTo>
                  <a:cubicBezTo>
                    <a:pt x="9037" y="121246"/>
                    <a:pt x="0" y="112198"/>
                    <a:pt x="0" y="101341"/>
                  </a:cubicBezTo>
                  <a:lnTo>
                    <a:pt x="0" y="19906"/>
                  </a:lnTo>
                  <a:cubicBezTo>
                    <a:pt x="0" y="9048"/>
                    <a:pt x="9037" y="0"/>
                    <a:pt x="19882" y="0"/>
                  </a:cubicBezTo>
                  <a:lnTo>
                    <a:pt x="19882" y="0"/>
                  </a:lnTo>
                  <a:cubicBezTo>
                    <a:pt x="30727" y="0"/>
                    <a:pt x="39764" y="9048"/>
                    <a:pt x="39764" y="19906"/>
                  </a:cubicBezTo>
                  <a:close/>
                </a:path>
              </a:pathLst>
            </a:custGeom>
            <a:solidFill>
              <a:srgbClr val="549D40"/>
            </a:solidFill>
            <a:ln w="18073" cap="flat">
              <a:noFill/>
              <a:prstDash val="solid"/>
              <a:miter/>
            </a:ln>
          </p:spPr>
          <p:txBody>
            <a:bodyPr rtlCol="0" anchor="ctr"/>
            <a:lstStyle/>
            <a:p>
              <a:endParaRPr lang="en-US"/>
            </a:p>
          </p:txBody>
        </p:sp>
        <p:sp>
          <p:nvSpPr>
            <p:cNvPr id="1177" name="Freeform 1176">
              <a:extLst>
                <a:ext uri="{FF2B5EF4-FFF2-40B4-BE49-F238E27FC236}">
                  <a16:creationId xmlns:a16="http://schemas.microsoft.com/office/drawing/2014/main" id="{2953AF25-D19B-6546-A5DF-5E79A6C7218A}"/>
                </a:ext>
              </a:extLst>
            </p:cNvPr>
            <p:cNvSpPr/>
            <p:nvPr userDrawn="1"/>
          </p:nvSpPr>
          <p:spPr>
            <a:xfrm>
              <a:off x="8053439" y="3966830"/>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4"/>
                    <a:pt x="65752" y="117984"/>
                  </a:cubicBezTo>
                  <a:lnTo>
                    <a:pt x="65752" y="117984"/>
                  </a:lnTo>
                  <a:cubicBezTo>
                    <a:pt x="56714" y="123412"/>
                    <a:pt x="44062" y="117984"/>
                    <a:pt x="38640" y="108935"/>
                  </a:cubicBezTo>
                  <a:lnTo>
                    <a:pt x="2491" y="29311"/>
                  </a:lnTo>
                  <a:cubicBezTo>
                    <a:pt x="-2931" y="18453"/>
                    <a:pt x="684" y="7595"/>
                    <a:pt x="11528" y="2166"/>
                  </a:cubicBezTo>
                  <a:close/>
                </a:path>
              </a:pathLst>
            </a:custGeom>
            <a:solidFill>
              <a:srgbClr val="549D40"/>
            </a:solidFill>
            <a:ln w="18073" cap="flat">
              <a:noFill/>
              <a:prstDash val="solid"/>
              <a:miter/>
            </a:ln>
          </p:spPr>
          <p:txBody>
            <a:bodyPr rtlCol="0" anchor="ctr"/>
            <a:lstStyle/>
            <a:p>
              <a:endParaRPr lang="en-US"/>
            </a:p>
          </p:txBody>
        </p:sp>
        <p:sp>
          <p:nvSpPr>
            <p:cNvPr id="1178" name="Freeform 1177">
              <a:extLst>
                <a:ext uri="{FF2B5EF4-FFF2-40B4-BE49-F238E27FC236}">
                  <a16:creationId xmlns:a16="http://schemas.microsoft.com/office/drawing/2014/main" id="{5F7E656C-5C31-F14D-B89C-1F4F17EB1618}"/>
                </a:ext>
              </a:extLst>
            </p:cNvPr>
            <p:cNvSpPr/>
            <p:nvPr userDrawn="1"/>
          </p:nvSpPr>
          <p:spPr>
            <a:xfrm>
              <a:off x="8374039" y="3360954"/>
              <a:ext cx="39763" cy="121246"/>
            </a:xfrm>
            <a:custGeom>
              <a:avLst/>
              <a:gdLst>
                <a:gd name="connsiteX0" fmla="*/ 39764 w 39763"/>
                <a:gd name="connsiteY0" fmla="*/ 19906 h 121246"/>
                <a:gd name="connsiteX1" fmla="*/ 39764 w 39763"/>
                <a:gd name="connsiteY1" fmla="*/ 101341 h 121246"/>
                <a:gd name="connsiteX2" fmla="*/ 19882 w 39763"/>
                <a:gd name="connsiteY2" fmla="*/ 121246 h 121246"/>
                <a:gd name="connsiteX3" fmla="*/ 19882 w 39763"/>
                <a:gd name="connsiteY3" fmla="*/ 121246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8"/>
                    <a:pt x="30727" y="121246"/>
                    <a:pt x="19882" y="121246"/>
                  </a:cubicBezTo>
                  <a:lnTo>
                    <a:pt x="19882" y="121246"/>
                  </a:lnTo>
                  <a:cubicBezTo>
                    <a:pt x="9037" y="121246"/>
                    <a:pt x="0" y="112198"/>
                    <a:pt x="0" y="101341"/>
                  </a:cubicBezTo>
                  <a:lnTo>
                    <a:pt x="0" y="19906"/>
                  </a:lnTo>
                  <a:cubicBezTo>
                    <a:pt x="0" y="9048"/>
                    <a:pt x="9037" y="0"/>
                    <a:pt x="19882" y="0"/>
                  </a:cubicBezTo>
                  <a:lnTo>
                    <a:pt x="19882" y="0"/>
                  </a:lnTo>
                  <a:cubicBezTo>
                    <a:pt x="30727" y="0"/>
                    <a:pt x="39764" y="9048"/>
                    <a:pt x="39764" y="19906"/>
                  </a:cubicBezTo>
                  <a:close/>
                </a:path>
              </a:pathLst>
            </a:custGeom>
            <a:solidFill>
              <a:srgbClr val="549D40"/>
            </a:solidFill>
            <a:ln w="18073" cap="flat">
              <a:noFill/>
              <a:prstDash val="solid"/>
              <a:miter/>
            </a:ln>
          </p:spPr>
          <p:txBody>
            <a:bodyPr rtlCol="0" anchor="ctr"/>
            <a:lstStyle/>
            <a:p>
              <a:endParaRPr lang="en-US"/>
            </a:p>
          </p:txBody>
        </p:sp>
        <p:sp>
          <p:nvSpPr>
            <p:cNvPr id="1179" name="Freeform 1178">
              <a:extLst>
                <a:ext uri="{FF2B5EF4-FFF2-40B4-BE49-F238E27FC236}">
                  <a16:creationId xmlns:a16="http://schemas.microsoft.com/office/drawing/2014/main" id="{153439B8-375B-034E-9DFD-DBF6294EF9B7}"/>
                </a:ext>
              </a:extLst>
            </p:cNvPr>
            <p:cNvSpPr/>
            <p:nvPr userDrawn="1"/>
          </p:nvSpPr>
          <p:spPr>
            <a:xfrm>
              <a:off x="8658931" y="3360597"/>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4"/>
                    <a:pt x="65752" y="117984"/>
                  </a:cubicBezTo>
                  <a:lnTo>
                    <a:pt x="65752" y="117984"/>
                  </a:lnTo>
                  <a:cubicBezTo>
                    <a:pt x="56714" y="123412"/>
                    <a:pt x="44062" y="117984"/>
                    <a:pt x="38640" y="108935"/>
                  </a:cubicBezTo>
                  <a:lnTo>
                    <a:pt x="2491" y="29311"/>
                  </a:lnTo>
                  <a:cubicBezTo>
                    <a:pt x="-2931" y="18453"/>
                    <a:pt x="684" y="7595"/>
                    <a:pt x="11528" y="2166"/>
                  </a:cubicBezTo>
                  <a:close/>
                </a:path>
              </a:pathLst>
            </a:custGeom>
            <a:solidFill>
              <a:srgbClr val="549D40"/>
            </a:solidFill>
            <a:ln w="18073" cap="flat">
              <a:noFill/>
              <a:prstDash val="solid"/>
              <a:miter/>
            </a:ln>
          </p:spPr>
          <p:txBody>
            <a:bodyPr rtlCol="0" anchor="ctr"/>
            <a:lstStyle/>
            <a:p>
              <a:endParaRPr lang="en-US"/>
            </a:p>
          </p:txBody>
        </p:sp>
        <p:sp>
          <p:nvSpPr>
            <p:cNvPr id="1180" name="Freeform 1179">
              <a:extLst>
                <a:ext uri="{FF2B5EF4-FFF2-40B4-BE49-F238E27FC236}">
                  <a16:creationId xmlns:a16="http://schemas.microsoft.com/office/drawing/2014/main" id="{CFAC43FD-CC81-8049-830C-F0FE3C534979}"/>
                </a:ext>
              </a:extLst>
            </p:cNvPr>
            <p:cNvSpPr/>
            <p:nvPr userDrawn="1"/>
          </p:nvSpPr>
          <p:spPr>
            <a:xfrm>
              <a:off x="8961781" y="3360597"/>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4"/>
                    <a:pt x="66552" y="117984"/>
                  </a:cubicBezTo>
                  <a:lnTo>
                    <a:pt x="66552" y="117984"/>
                  </a:lnTo>
                  <a:cubicBezTo>
                    <a:pt x="57515" y="123412"/>
                    <a:pt x="44863" y="117984"/>
                    <a:pt x="39441" y="108935"/>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a:p>
          </p:txBody>
        </p:sp>
        <p:sp>
          <p:nvSpPr>
            <p:cNvPr id="1181" name="Freeform 1180">
              <a:extLst>
                <a:ext uri="{FF2B5EF4-FFF2-40B4-BE49-F238E27FC236}">
                  <a16:creationId xmlns:a16="http://schemas.microsoft.com/office/drawing/2014/main" id="{A84C8F69-07B7-F84C-9726-3D55AFE9D189}"/>
                </a:ext>
              </a:extLst>
            </p:cNvPr>
            <p:cNvSpPr/>
            <p:nvPr userDrawn="1"/>
          </p:nvSpPr>
          <p:spPr>
            <a:xfrm>
              <a:off x="8356288" y="3664618"/>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3 h 120149"/>
                <a:gd name="connsiteX5" fmla="*/ 66552 w 77752"/>
                <a:gd name="connsiteY5" fmla="*/ 117983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a:p>
          </p:txBody>
        </p:sp>
        <p:sp>
          <p:nvSpPr>
            <p:cNvPr id="1182" name="Freeform 1181">
              <a:extLst>
                <a:ext uri="{FF2B5EF4-FFF2-40B4-BE49-F238E27FC236}">
                  <a16:creationId xmlns:a16="http://schemas.microsoft.com/office/drawing/2014/main" id="{2473C0C7-81B6-B841-9D39-079C6C715C17}"/>
                </a:ext>
              </a:extLst>
            </p:cNvPr>
            <p:cNvSpPr/>
            <p:nvPr userDrawn="1"/>
          </p:nvSpPr>
          <p:spPr>
            <a:xfrm>
              <a:off x="8658931" y="3664618"/>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3 h 120149"/>
                <a:gd name="connsiteX5" fmla="*/ 65752 w 76952"/>
                <a:gd name="connsiteY5" fmla="*/ 117983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3"/>
                  </a:cubicBezTo>
                  <a:lnTo>
                    <a:pt x="65752" y="117983"/>
                  </a:lnTo>
                  <a:cubicBezTo>
                    <a:pt x="56714" y="123413"/>
                    <a:pt x="44062" y="117983"/>
                    <a:pt x="38640" y="108935"/>
                  </a:cubicBezTo>
                  <a:lnTo>
                    <a:pt x="2491" y="29311"/>
                  </a:lnTo>
                  <a:cubicBezTo>
                    <a:pt x="-2931" y="18453"/>
                    <a:pt x="684" y="7595"/>
                    <a:pt x="11528" y="2166"/>
                  </a:cubicBezTo>
                  <a:close/>
                </a:path>
              </a:pathLst>
            </a:custGeom>
            <a:solidFill>
              <a:srgbClr val="549D40"/>
            </a:solidFill>
            <a:ln w="18073" cap="flat">
              <a:noFill/>
              <a:prstDash val="solid"/>
              <a:miter/>
            </a:ln>
          </p:spPr>
          <p:txBody>
            <a:bodyPr rtlCol="0" anchor="ctr"/>
            <a:lstStyle/>
            <a:p>
              <a:endParaRPr lang="en-US"/>
            </a:p>
          </p:txBody>
        </p:sp>
        <p:sp>
          <p:nvSpPr>
            <p:cNvPr id="1183" name="Freeform 1182">
              <a:extLst>
                <a:ext uri="{FF2B5EF4-FFF2-40B4-BE49-F238E27FC236}">
                  <a16:creationId xmlns:a16="http://schemas.microsoft.com/office/drawing/2014/main" id="{D59AC146-170D-D044-8DB4-A4FA25169764}"/>
                </a:ext>
              </a:extLst>
            </p:cNvPr>
            <p:cNvSpPr/>
            <p:nvPr userDrawn="1"/>
          </p:nvSpPr>
          <p:spPr>
            <a:xfrm>
              <a:off x="8356288" y="3966830"/>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4"/>
                    <a:pt x="66552" y="117984"/>
                  </a:cubicBezTo>
                  <a:lnTo>
                    <a:pt x="66552" y="117984"/>
                  </a:lnTo>
                  <a:cubicBezTo>
                    <a:pt x="57515" y="123412"/>
                    <a:pt x="44863" y="117984"/>
                    <a:pt x="39441" y="108935"/>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a:p>
          </p:txBody>
        </p:sp>
        <p:sp>
          <p:nvSpPr>
            <p:cNvPr id="1184" name="Freeform 1183">
              <a:extLst>
                <a:ext uri="{FF2B5EF4-FFF2-40B4-BE49-F238E27FC236}">
                  <a16:creationId xmlns:a16="http://schemas.microsoft.com/office/drawing/2014/main" id="{FF2E5D5C-FDB7-2C4C-8512-A29CCE5E0D7A}"/>
                </a:ext>
              </a:extLst>
            </p:cNvPr>
            <p:cNvSpPr/>
            <p:nvPr userDrawn="1"/>
          </p:nvSpPr>
          <p:spPr>
            <a:xfrm>
              <a:off x="8981340" y="3664776"/>
              <a:ext cx="39763" cy="121445"/>
            </a:xfrm>
            <a:custGeom>
              <a:avLst/>
              <a:gdLst>
                <a:gd name="connsiteX0" fmla="*/ 39764 w 39763"/>
                <a:gd name="connsiteY0" fmla="*/ 20105 h 121445"/>
                <a:gd name="connsiteX1" fmla="*/ 39764 w 39763"/>
                <a:gd name="connsiteY1" fmla="*/ 101539 h 121445"/>
                <a:gd name="connsiteX2" fmla="*/ 19882 w 39763"/>
                <a:gd name="connsiteY2" fmla="*/ 121446 h 121445"/>
                <a:gd name="connsiteX3" fmla="*/ 19882 w 39763"/>
                <a:gd name="connsiteY3" fmla="*/ 121446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6" y="121446"/>
                    <a:pt x="19882" y="121446"/>
                  </a:cubicBezTo>
                  <a:lnTo>
                    <a:pt x="19882" y="121446"/>
                  </a:lnTo>
                  <a:cubicBezTo>
                    <a:pt x="9037" y="121446"/>
                    <a:pt x="0" y="112397"/>
                    <a:pt x="0" y="101539"/>
                  </a:cubicBezTo>
                  <a:lnTo>
                    <a:pt x="0" y="20105"/>
                  </a:lnTo>
                  <a:cubicBezTo>
                    <a:pt x="0" y="9247"/>
                    <a:pt x="9037" y="199"/>
                    <a:pt x="19882" y="199"/>
                  </a:cubicBezTo>
                  <a:lnTo>
                    <a:pt x="19882" y="199"/>
                  </a:lnTo>
                  <a:cubicBezTo>
                    <a:pt x="28919" y="-1611"/>
                    <a:pt x="39764" y="9247"/>
                    <a:pt x="39764" y="20105"/>
                  </a:cubicBezTo>
                  <a:close/>
                </a:path>
              </a:pathLst>
            </a:custGeom>
            <a:solidFill>
              <a:srgbClr val="549D40"/>
            </a:solidFill>
            <a:ln w="18073" cap="flat">
              <a:noFill/>
              <a:prstDash val="solid"/>
              <a:miter/>
            </a:ln>
          </p:spPr>
          <p:txBody>
            <a:bodyPr rtlCol="0" anchor="ctr"/>
            <a:lstStyle/>
            <a:p>
              <a:endParaRPr lang="en-US"/>
            </a:p>
          </p:txBody>
        </p:sp>
        <p:sp>
          <p:nvSpPr>
            <p:cNvPr id="1185" name="Freeform 1184">
              <a:extLst>
                <a:ext uri="{FF2B5EF4-FFF2-40B4-BE49-F238E27FC236}">
                  <a16:creationId xmlns:a16="http://schemas.microsoft.com/office/drawing/2014/main" id="{1FE21F39-060E-1F4C-BE53-FCC4B9677DAC}"/>
                </a:ext>
              </a:extLst>
            </p:cNvPr>
            <p:cNvSpPr/>
            <p:nvPr userDrawn="1"/>
          </p:nvSpPr>
          <p:spPr>
            <a:xfrm>
              <a:off x="8677690" y="3967186"/>
              <a:ext cx="39763" cy="121246"/>
            </a:xfrm>
            <a:custGeom>
              <a:avLst/>
              <a:gdLst>
                <a:gd name="connsiteX0" fmla="*/ 39764 w 39763"/>
                <a:gd name="connsiteY0" fmla="*/ 19906 h 121246"/>
                <a:gd name="connsiteX1" fmla="*/ 39764 w 39763"/>
                <a:gd name="connsiteY1" fmla="*/ 101341 h 121246"/>
                <a:gd name="connsiteX2" fmla="*/ 19882 w 39763"/>
                <a:gd name="connsiteY2" fmla="*/ 121246 h 121246"/>
                <a:gd name="connsiteX3" fmla="*/ 19882 w 39763"/>
                <a:gd name="connsiteY3" fmla="*/ 121246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8"/>
                    <a:pt x="30726" y="121246"/>
                    <a:pt x="19882" y="121246"/>
                  </a:cubicBezTo>
                  <a:lnTo>
                    <a:pt x="19882" y="121246"/>
                  </a:lnTo>
                  <a:cubicBezTo>
                    <a:pt x="9037" y="121246"/>
                    <a:pt x="0" y="112198"/>
                    <a:pt x="0" y="101341"/>
                  </a:cubicBezTo>
                  <a:lnTo>
                    <a:pt x="0" y="19906"/>
                  </a:lnTo>
                  <a:cubicBezTo>
                    <a:pt x="0" y="9048"/>
                    <a:pt x="9037" y="0"/>
                    <a:pt x="19882" y="0"/>
                  </a:cubicBezTo>
                  <a:lnTo>
                    <a:pt x="19882" y="0"/>
                  </a:lnTo>
                  <a:cubicBezTo>
                    <a:pt x="30726" y="0"/>
                    <a:pt x="39764" y="9048"/>
                    <a:pt x="39764" y="19906"/>
                  </a:cubicBezTo>
                  <a:close/>
                </a:path>
              </a:pathLst>
            </a:custGeom>
            <a:solidFill>
              <a:srgbClr val="549D40"/>
            </a:solidFill>
            <a:ln w="18073" cap="flat">
              <a:noFill/>
              <a:prstDash val="solid"/>
              <a:miter/>
            </a:ln>
          </p:spPr>
          <p:txBody>
            <a:bodyPr rtlCol="0" anchor="ctr"/>
            <a:lstStyle/>
            <a:p>
              <a:endParaRPr lang="en-US"/>
            </a:p>
          </p:txBody>
        </p:sp>
        <p:sp>
          <p:nvSpPr>
            <p:cNvPr id="1186" name="Freeform 1185">
              <a:extLst>
                <a:ext uri="{FF2B5EF4-FFF2-40B4-BE49-F238E27FC236}">
                  <a16:creationId xmlns:a16="http://schemas.microsoft.com/office/drawing/2014/main" id="{4997CA07-8BFE-1342-8815-914BED5EAD8B}"/>
                </a:ext>
              </a:extLst>
            </p:cNvPr>
            <p:cNvSpPr/>
            <p:nvPr userDrawn="1"/>
          </p:nvSpPr>
          <p:spPr>
            <a:xfrm>
              <a:off x="8961781" y="3966830"/>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4"/>
                    <a:pt x="66552" y="117984"/>
                  </a:cubicBezTo>
                  <a:lnTo>
                    <a:pt x="66552" y="117984"/>
                  </a:lnTo>
                  <a:cubicBezTo>
                    <a:pt x="57515" y="123412"/>
                    <a:pt x="44863" y="117984"/>
                    <a:pt x="39441" y="108935"/>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a:p>
          </p:txBody>
        </p:sp>
        <p:sp>
          <p:nvSpPr>
            <p:cNvPr id="1187" name="Freeform 1186">
              <a:extLst>
                <a:ext uri="{FF2B5EF4-FFF2-40B4-BE49-F238E27FC236}">
                  <a16:creationId xmlns:a16="http://schemas.microsoft.com/office/drawing/2014/main" id="{7ED4C78F-C6AA-6A4A-8286-0F49017DA60A}"/>
                </a:ext>
              </a:extLst>
            </p:cNvPr>
            <p:cNvSpPr/>
            <p:nvPr userDrawn="1"/>
          </p:nvSpPr>
          <p:spPr>
            <a:xfrm>
              <a:off x="9283182" y="3360954"/>
              <a:ext cx="39763" cy="121246"/>
            </a:xfrm>
            <a:custGeom>
              <a:avLst/>
              <a:gdLst>
                <a:gd name="connsiteX0" fmla="*/ 39764 w 39763"/>
                <a:gd name="connsiteY0" fmla="*/ 19906 h 121246"/>
                <a:gd name="connsiteX1" fmla="*/ 39764 w 39763"/>
                <a:gd name="connsiteY1" fmla="*/ 101341 h 121246"/>
                <a:gd name="connsiteX2" fmla="*/ 19882 w 39763"/>
                <a:gd name="connsiteY2" fmla="*/ 121246 h 121246"/>
                <a:gd name="connsiteX3" fmla="*/ 19882 w 39763"/>
                <a:gd name="connsiteY3" fmla="*/ 121246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8"/>
                    <a:pt x="30726" y="121246"/>
                    <a:pt x="19882" y="121246"/>
                  </a:cubicBezTo>
                  <a:lnTo>
                    <a:pt x="19882" y="121246"/>
                  </a:lnTo>
                  <a:cubicBezTo>
                    <a:pt x="9037" y="121246"/>
                    <a:pt x="0" y="112198"/>
                    <a:pt x="0" y="101341"/>
                  </a:cubicBezTo>
                  <a:lnTo>
                    <a:pt x="0" y="19906"/>
                  </a:lnTo>
                  <a:cubicBezTo>
                    <a:pt x="0" y="9048"/>
                    <a:pt x="9037" y="0"/>
                    <a:pt x="19882" y="0"/>
                  </a:cubicBezTo>
                  <a:lnTo>
                    <a:pt x="19882" y="0"/>
                  </a:lnTo>
                  <a:cubicBezTo>
                    <a:pt x="30726" y="0"/>
                    <a:pt x="39764" y="9048"/>
                    <a:pt x="39764" y="19906"/>
                  </a:cubicBezTo>
                  <a:close/>
                </a:path>
              </a:pathLst>
            </a:custGeom>
            <a:solidFill>
              <a:srgbClr val="549D40"/>
            </a:solidFill>
            <a:ln w="18073" cap="flat">
              <a:noFill/>
              <a:prstDash val="solid"/>
              <a:miter/>
            </a:ln>
          </p:spPr>
          <p:txBody>
            <a:bodyPr rtlCol="0" anchor="ctr"/>
            <a:lstStyle/>
            <a:p>
              <a:endParaRPr lang="en-US"/>
            </a:p>
          </p:txBody>
        </p:sp>
        <p:sp>
          <p:nvSpPr>
            <p:cNvPr id="1188" name="Freeform 1187">
              <a:extLst>
                <a:ext uri="{FF2B5EF4-FFF2-40B4-BE49-F238E27FC236}">
                  <a16:creationId xmlns:a16="http://schemas.microsoft.com/office/drawing/2014/main" id="{8E5529A6-01B3-0E4F-8B7E-23680B80AE3B}"/>
                </a:ext>
              </a:extLst>
            </p:cNvPr>
            <p:cNvSpPr/>
            <p:nvPr userDrawn="1"/>
          </p:nvSpPr>
          <p:spPr>
            <a:xfrm>
              <a:off x="9568074" y="3360597"/>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4"/>
                    <a:pt x="65752" y="117984"/>
                  </a:cubicBezTo>
                  <a:lnTo>
                    <a:pt x="65752" y="117984"/>
                  </a:lnTo>
                  <a:cubicBezTo>
                    <a:pt x="56714" y="123412"/>
                    <a:pt x="44062" y="117984"/>
                    <a:pt x="38640" y="108935"/>
                  </a:cubicBezTo>
                  <a:lnTo>
                    <a:pt x="2491" y="29311"/>
                  </a:lnTo>
                  <a:cubicBezTo>
                    <a:pt x="-2931" y="18453"/>
                    <a:pt x="684" y="7595"/>
                    <a:pt x="11528" y="2166"/>
                  </a:cubicBezTo>
                  <a:close/>
                </a:path>
              </a:pathLst>
            </a:custGeom>
            <a:solidFill>
              <a:srgbClr val="549D40"/>
            </a:solidFill>
            <a:ln w="18073" cap="flat">
              <a:noFill/>
              <a:prstDash val="solid"/>
              <a:miter/>
            </a:ln>
          </p:spPr>
          <p:txBody>
            <a:bodyPr rtlCol="0" anchor="ctr"/>
            <a:lstStyle/>
            <a:p>
              <a:endParaRPr lang="en-US"/>
            </a:p>
          </p:txBody>
        </p:sp>
        <p:sp>
          <p:nvSpPr>
            <p:cNvPr id="1189" name="Freeform 1188">
              <a:extLst>
                <a:ext uri="{FF2B5EF4-FFF2-40B4-BE49-F238E27FC236}">
                  <a16:creationId xmlns:a16="http://schemas.microsoft.com/office/drawing/2014/main" id="{79532456-0C54-6744-AE5A-0D8BEBDE6E35}"/>
                </a:ext>
              </a:extLst>
            </p:cNvPr>
            <p:cNvSpPr/>
            <p:nvPr userDrawn="1"/>
          </p:nvSpPr>
          <p:spPr>
            <a:xfrm>
              <a:off x="9870923" y="3360597"/>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4 h 120149"/>
                <a:gd name="connsiteX5" fmla="*/ 66552 w 77753"/>
                <a:gd name="connsiteY5" fmla="*/ 117984 h 120149"/>
                <a:gd name="connsiteX6" fmla="*/ 39441 w 77753"/>
                <a:gd name="connsiteY6" fmla="*/ 108935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9" y="2166"/>
                    <a:pt x="39441" y="11214"/>
                  </a:cubicBezTo>
                  <a:lnTo>
                    <a:pt x="75590" y="90839"/>
                  </a:lnTo>
                  <a:cubicBezTo>
                    <a:pt x="81012" y="99887"/>
                    <a:pt x="75590" y="112554"/>
                    <a:pt x="66552" y="117984"/>
                  </a:cubicBezTo>
                  <a:lnTo>
                    <a:pt x="66552" y="117984"/>
                  </a:lnTo>
                  <a:cubicBezTo>
                    <a:pt x="57515" y="123412"/>
                    <a:pt x="44863" y="117984"/>
                    <a:pt x="39441" y="108935"/>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a:p>
          </p:txBody>
        </p:sp>
        <p:sp>
          <p:nvSpPr>
            <p:cNvPr id="1190" name="Freeform 1189">
              <a:extLst>
                <a:ext uri="{FF2B5EF4-FFF2-40B4-BE49-F238E27FC236}">
                  <a16:creationId xmlns:a16="http://schemas.microsoft.com/office/drawing/2014/main" id="{406B9502-2AC2-694E-ADA7-309B610F1ED9}"/>
                </a:ext>
              </a:extLst>
            </p:cNvPr>
            <p:cNvSpPr/>
            <p:nvPr userDrawn="1"/>
          </p:nvSpPr>
          <p:spPr>
            <a:xfrm>
              <a:off x="9265431" y="3664618"/>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89 w 77752"/>
                <a:gd name="connsiteY3" fmla="*/ 90839 h 120149"/>
                <a:gd name="connsiteX4" fmla="*/ 66552 w 77752"/>
                <a:gd name="connsiteY4" fmla="*/ 117983 h 120149"/>
                <a:gd name="connsiteX5" fmla="*/ 66552 w 77752"/>
                <a:gd name="connsiteY5" fmla="*/ 117983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89" y="90839"/>
                  </a:lnTo>
                  <a:cubicBezTo>
                    <a:pt x="81012" y="99887"/>
                    <a:pt x="75589" y="112555"/>
                    <a:pt x="66552" y="117983"/>
                  </a:cubicBezTo>
                  <a:lnTo>
                    <a:pt x="66552" y="117983"/>
                  </a:lnTo>
                  <a:cubicBezTo>
                    <a:pt x="57515" y="123413"/>
                    <a:pt x="44863" y="117983"/>
                    <a:pt x="39441" y="108935"/>
                  </a:cubicBezTo>
                  <a:lnTo>
                    <a:pt x="3292" y="29311"/>
                  </a:lnTo>
                  <a:cubicBezTo>
                    <a:pt x="-3938" y="18453"/>
                    <a:pt x="1485" y="7595"/>
                    <a:pt x="12329" y="2166"/>
                  </a:cubicBezTo>
                  <a:close/>
                </a:path>
              </a:pathLst>
            </a:custGeom>
            <a:solidFill>
              <a:srgbClr val="549D40"/>
            </a:solidFill>
            <a:ln w="18073" cap="flat">
              <a:noFill/>
              <a:prstDash val="solid"/>
              <a:miter/>
            </a:ln>
          </p:spPr>
          <p:txBody>
            <a:bodyPr rtlCol="0" anchor="ctr"/>
            <a:lstStyle/>
            <a:p>
              <a:endParaRPr lang="en-US"/>
            </a:p>
          </p:txBody>
        </p:sp>
        <p:sp>
          <p:nvSpPr>
            <p:cNvPr id="1191" name="Freeform 1190">
              <a:extLst>
                <a:ext uri="{FF2B5EF4-FFF2-40B4-BE49-F238E27FC236}">
                  <a16:creationId xmlns:a16="http://schemas.microsoft.com/office/drawing/2014/main" id="{11024420-5E2A-1945-BE2F-8716418DE2E5}"/>
                </a:ext>
              </a:extLst>
            </p:cNvPr>
            <p:cNvSpPr/>
            <p:nvPr userDrawn="1"/>
          </p:nvSpPr>
          <p:spPr>
            <a:xfrm>
              <a:off x="9568074" y="3664618"/>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3 h 120149"/>
                <a:gd name="connsiteX5" fmla="*/ 65752 w 76952"/>
                <a:gd name="connsiteY5" fmla="*/ 117983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3"/>
                  </a:cubicBezTo>
                  <a:lnTo>
                    <a:pt x="65752" y="117983"/>
                  </a:lnTo>
                  <a:cubicBezTo>
                    <a:pt x="56714" y="123413"/>
                    <a:pt x="44062" y="117983"/>
                    <a:pt x="38640" y="108935"/>
                  </a:cubicBezTo>
                  <a:lnTo>
                    <a:pt x="2491" y="29311"/>
                  </a:lnTo>
                  <a:cubicBezTo>
                    <a:pt x="-2931" y="18453"/>
                    <a:pt x="684" y="7595"/>
                    <a:pt x="11528" y="2166"/>
                  </a:cubicBezTo>
                  <a:close/>
                </a:path>
              </a:pathLst>
            </a:custGeom>
            <a:solidFill>
              <a:srgbClr val="549D40"/>
            </a:solidFill>
            <a:ln w="18073" cap="flat">
              <a:noFill/>
              <a:prstDash val="solid"/>
              <a:miter/>
            </a:ln>
          </p:spPr>
          <p:txBody>
            <a:bodyPr rtlCol="0" anchor="ctr"/>
            <a:lstStyle/>
            <a:p>
              <a:endParaRPr lang="en-US"/>
            </a:p>
          </p:txBody>
        </p:sp>
        <p:sp>
          <p:nvSpPr>
            <p:cNvPr id="1192" name="Freeform 1191">
              <a:extLst>
                <a:ext uri="{FF2B5EF4-FFF2-40B4-BE49-F238E27FC236}">
                  <a16:creationId xmlns:a16="http://schemas.microsoft.com/office/drawing/2014/main" id="{5CF7526B-19A3-DF42-9226-51FFBD31F60B}"/>
                </a:ext>
              </a:extLst>
            </p:cNvPr>
            <p:cNvSpPr/>
            <p:nvPr userDrawn="1"/>
          </p:nvSpPr>
          <p:spPr>
            <a:xfrm>
              <a:off x="9265431" y="3966830"/>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89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89" y="90839"/>
                  </a:lnTo>
                  <a:cubicBezTo>
                    <a:pt x="81012" y="99887"/>
                    <a:pt x="75589" y="112554"/>
                    <a:pt x="66552" y="117984"/>
                  </a:cubicBezTo>
                  <a:lnTo>
                    <a:pt x="66552" y="117984"/>
                  </a:lnTo>
                  <a:cubicBezTo>
                    <a:pt x="57515" y="123412"/>
                    <a:pt x="44863" y="117984"/>
                    <a:pt x="39441" y="108935"/>
                  </a:cubicBezTo>
                  <a:lnTo>
                    <a:pt x="3292" y="29311"/>
                  </a:lnTo>
                  <a:cubicBezTo>
                    <a:pt x="-3938" y="18453"/>
                    <a:pt x="1485" y="7595"/>
                    <a:pt x="12329" y="2166"/>
                  </a:cubicBezTo>
                  <a:close/>
                </a:path>
              </a:pathLst>
            </a:custGeom>
            <a:solidFill>
              <a:srgbClr val="549D40"/>
            </a:solidFill>
            <a:ln w="18073" cap="flat">
              <a:noFill/>
              <a:prstDash val="solid"/>
              <a:miter/>
            </a:ln>
          </p:spPr>
          <p:txBody>
            <a:bodyPr rtlCol="0" anchor="ctr"/>
            <a:lstStyle/>
            <a:p>
              <a:endParaRPr lang="en-US"/>
            </a:p>
          </p:txBody>
        </p:sp>
        <p:sp>
          <p:nvSpPr>
            <p:cNvPr id="1193" name="Freeform 1192">
              <a:extLst>
                <a:ext uri="{FF2B5EF4-FFF2-40B4-BE49-F238E27FC236}">
                  <a16:creationId xmlns:a16="http://schemas.microsoft.com/office/drawing/2014/main" id="{17E5D2BC-41E2-AE4D-AC47-C755A640F27B}"/>
                </a:ext>
              </a:extLst>
            </p:cNvPr>
            <p:cNvSpPr/>
            <p:nvPr userDrawn="1"/>
          </p:nvSpPr>
          <p:spPr>
            <a:xfrm>
              <a:off x="9888675" y="3664776"/>
              <a:ext cx="39763" cy="121445"/>
            </a:xfrm>
            <a:custGeom>
              <a:avLst/>
              <a:gdLst>
                <a:gd name="connsiteX0" fmla="*/ 39763 w 39763"/>
                <a:gd name="connsiteY0" fmla="*/ 20105 h 121445"/>
                <a:gd name="connsiteX1" fmla="*/ 39763 w 39763"/>
                <a:gd name="connsiteY1" fmla="*/ 101539 h 121445"/>
                <a:gd name="connsiteX2" fmla="*/ 19881 w 39763"/>
                <a:gd name="connsiteY2" fmla="*/ 121446 h 121445"/>
                <a:gd name="connsiteX3" fmla="*/ 19881 w 39763"/>
                <a:gd name="connsiteY3" fmla="*/ 121446 h 121445"/>
                <a:gd name="connsiteX4" fmla="*/ 0 w 39763"/>
                <a:gd name="connsiteY4" fmla="*/ 101539 h 121445"/>
                <a:gd name="connsiteX5" fmla="*/ 0 w 39763"/>
                <a:gd name="connsiteY5" fmla="*/ 20105 h 121445"/>
                <a:gd name="connsiteX6" fmla="*/ 19881 w 39763"/>
                <a:gd name="connsiteY6" fmla="*/ 199 h 121445"/>
                <a:gd name="connsiteX7" fmla="*/ 19881 w 39763"/>
                <a:gd name="connsiteY7" fmla="*/ 199 h 121445"/>
                <a:gd name="connsiteX8" fmla="*/ 39763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3" y="20105"/>
                  </a:moveTo>
                  <a:lnTo>
                    <a:pt x="39763" y="101539"/>
                  </a:lnTo>
                  <a:cubicBezTo>
                    <a:pt x="39763" y="112397"/>
                    <a:pt x="30726" y="121446"/>
                    <a:pt x="19881" y="121446"/>
                  </a:cubicBezTo>
                  <a:lnTo>
                    <a:pt x="19881" y="121446"/>
                  </a:lnTo>
                  <a:cubicBezTo>
                    <a:pt x="9037" y="121446"/>
                    <a:pt x="0" y="112397"/>
                    <a:pt x="0" y="101539"/>
                  </a:cubicBezTo>
                  <a:lnTo>
                    <a:pt x="0" y="20105"/>
                  </a:lnTo>
                  <a:cubicBezTo>
                    <a:pt x="0" y="9247"/>
                    <a:pt x="9037" y="199"/>
                    <a:pt x="19881" y="199"/>
                  </a:cubicBezTo>
                  <a:lnTo>
                    <a:pt x="19881" y="199"/>
                  </a:lnTo>
                  <a:cubicBezTo>
                    <a:pt x="30726" y="-1611"/>
                    <a:pt x="39763" y="9247"/>
                    <a:pt x="39763" y="20105"/>
                  </a:cubicBezTo>
                  <a:close/>
                </a:path>
              </a:pathLst>
            </a:custGeom>
            <a:solidFill>
              <a:srgbClr val="549D40"/>
            </a:solidFill>
            <a:ln w="18073" cap="flat">
              <a:noFill/>
              <a:prstDash val="solid"/>
              <a:miter/>
            </a:ln>
          </p:spPr>
          <p:txBody>
            <a:bodyPr rtlCol="0" anchor="ctr"/>
            <a:lstStyle/>
            <a:p>
              <a:endParaRPr lang="en-US"/>
            </a:p>
          </p:txBody>
        </p:sp>
        <p:sp>
          <p:nvSpPr>
            <p:cNvPr id="1194" name="Freeform 1193">
              <a:extLst>
                <a:ext uri="{FF2B5EF4-FFF2-40B4-BE49-F238E27FC236}">
                  <a16:creationId xmlns:a16="http://schemas.microsoft.com/office/drawing/2014/main" id="{3671B2BF-4010-BF47-AF03-DB2F59EFBECA}"/>
                </a:ext>
              </a:extLst>
            </p:cNvPr>
            <p:cNvSpPr/>
            <p:nvPr userDrawn="1"/>
          </p:nvSpPr>
          <p:spPr>
            <a:xfrm>
              <a:off x="9586832" y="3967186"/>
              <a:ext cx="39763" cy="121246"/>
            </a:xfrm>
            <a:custGeom>
              <a:avLst/>
              <a:gdLst>
                <a:gd name="connsiteX0" fmla="*/ 39764 w 39763"/>
                <a:gd name="connsiteY0" fmla="*/ 19906 h 121246"/>
                <a:gd name="connsiteX1" fmla="*/ 39764 w 39763"/>
                <a:gd name="connsiteY1" fmla="*/ 101341 h 121246"/>
                <a:gd name="connsiteX2" fmla="*/ 19882 w 39763"/>
                <a:gd name="connsiteY2" fmla="*/ 121246 h 121246"/>
                <a:gd name="connsiteX3" fmla="*/ 19882 w 39763"/>
                <a:gd name="connsiteY3" fmla="*/ 121246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8"/>
                    <a:pt x="30726" y="121246"/>
                    <a:pt x="19882" y="121246"/>
                  </a:cubicBezTo>
                  <a:lnTo>
                    <a:pt x="19882" y="121246"/>
                  </a:lnTo>
                  <a:cubicBezTo>
                    <a:pt x="9037" y="121246"/>
                    <a:pt x="0" y="112198"/>
                    <a:pt x="0" y="101341"/>
                  </a:cubicBezTo>
                  <a:lnTo>
                    <a:pt x="0" y="19906"/>
                  </a:lnTo>
                  <a:cubicBezTo>
                    <a:pt x="0" y="9048"/>
                    <a:pt x="9037" y="0"/>
                    <a:pt x="19882" y="0"/>
                  </a:cubicBezTo>
                  <a:lnTo>
                    <a:pt x="19882" y="0"/>
                  </a:lnTo>
                  <a:cubicBezTo>
                    <a:pt x="28919" y="0"/>
                    <a:pt x="39764" y="9048"/>
                    <a:pt x="39764" y="19906"/>
                  </a:cubicBezTo>
                  <a:close/>
                </a:path>
              </a:pathLst>
            </a:custGeom>
            <a:solidFill>
              <a:srgbClr val="549D40"/>
            </a:solidFill>
            <a:ln w="18073" cap="flat">
              <a:noFill/>
              <a:prstDash val="solid"/>
              <a:miter/>
            </a:ln>
          </p:spPr>
          <p:txBody>
            <a:bodyPr rtlCol="0" anchor="ctr"/>
            <a:lstStyle/>
            <a:p>
              <a:endParaRPr lang="en-US"/>
            </a:p>
          </p:txBody>
        </p:sp>
        <p:sp>
          <p:nvSpPr>
            <p:cNvPr id="1195" name="Freeform 1194">
              <a:extLst>
                <a:ext uri="{FF2B5EF4-FFF2-40B4-BE49-F238E27FC236}">
                  <a16:creationId xmlns:a16="http://schemas.microsoft.com/office/drawing/2014/main" id="{2534E645-2FB7-A34F-8492-6A3996A572C4}"/>
                </a:ext>
              </a:extLst>
            </p:cNvPr>
            <p:cNvSpPr/>
            <p:nvPr userDrawn="1"/>
          </p:nvSpPr>
          <p:spPr>
            <a:xfrm>
              <a:off x="9870923" y="3966830"/>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4 h 120149"/>
                <a:gd name="connsiteX5" fmla="*/ 66552 w 77753"/>
                <a:gd name="connsiteY5" fmla="*/ 117984 h 120149"/>
                <a:gd name="connsiteX6" fmla="*/ 39441 w 77753"/>
                <a:gd name="connsiteY6" fmla="*/ 108935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9" y="2166"/>
                    <a:pt x="39441" y="11214"/>
                  </a:cubicBezTo>
                  <a:lnTo>
                    <a:pt x="75590" y="90839"/>
                  </a:lnTo>
                  <a:cubicBezTo>
                    <a:pt x="81012" y="99887"/>
                    <a:pt x="75590" y="112554"/>
                    <a:pt x="66552" y="117984"/>
                  </a:cubicBezTo>
                  <a:lnTo>
                    <a:pt x="66552" y="117984"/>
                  </a:lnTo>
                  <a:cubicBezTo>
                    <a:pt x="57515" y="123412"/>
                    <a:pt x="44863" y="117984"/>
                    <a:pt x="39441" y="108935"/>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a:p>
          </p:txBody>
        </p:sp>
        <p:sp>
          <p:nvSpPr>
            <p:cNvPr id="1196" name="Freeform 1195">
              <a:extLst>
                <a:ext uri="{FF2B5EF4-FFF2-40B4-BE49-F238E27FC236}">
                  <a16:creationId xmlns:a16="http://schemas.microsoft.com/office/drawing/2014/main" id="{F7AC564F-9A3A-2B44-ABDC-F6053A70FF43}"/>
                </a:ext>
              </a:extLst>
            </p:cNvPr>
            <p:cNvSpPr/>
            <p:nvPr userDrawn="1"/>
          </p:nvSpPr>
          <p:spPr>
            <a:xfrm>
              <a:off x="10192325" y="3360954"/>
              <a:ext cx="39763" cy="121246"/>
            </a:xfrm>
            <a:custGeom>
              <a:avLst/>
              <a:gdLst>
                <a:gd name="connsiteX0" fmla="*/ 39764 w 39763"/>
                <a:gd name="connsiteY0" fmla="*/ 19906 h 121246"/>
                <a:gd name="connsiteX1" fmla="*/ 39764 w 39763"/>
                <a:gd name="connsiteY1" fmla="*/ 101341 h 121246"/>
                <a:gd name="connsiteX2" fmla="*/ 19882 w 39763"/>
                <a:gd name="connsiteY2" fmla="*/ 121246 h 121246"/>
                <a:gd name="connsiteX3" fmla="*/ 19882 w 39763"/>
                <a:gd name="connsiteY3" fmla="*/ 121246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8"/>
                    <a:pt x="30727" y="121246"/>
                    <a:pt x="19882" y="121246"/>
                  </a:cubicBezTo>
                  <a:lnTo>
                    <a:pt x="19882" y="121246"/>
                  </a:lnTo>
                  <a:cubicBezTo>
                    <a:pt x="9037" y="121246"/>
                    <a:pt x="0" y="112198"/>
                    <a:pt x="0" y="101341"/>
                  </a:cubicBezTo>
                  <a:lnTo>
                    <a:pt x="0" y="19906"/>
                  </a:lnTo>
                  <a:cubicBezTo>
                    <a:pt x="0" y="9048"/>
                    <a:pt x="9037" y="0"/>
                    <a:pt x="19882" y="0"/>
                  </a:cubicBezTo>
                  <a:lnTo>
                    <a:pt x="19882" y="0"/>
                  </a:lnTo>
                  <a:cubicBezTo>
                    <a:pt x="30727" y="0"/>
                    <a:pt x="39764" y="9048"/>
                    <a:pt x="39764" y="19906"/>
                  </a:cubicBezTo>
                  <a:close/>
                </a:path>
              </a:pathLst>
            </a:custGeom>
            <a:solidFill>
              <a:srgbClr val="549D40"/>
            </a:solidFill>
            <a:ln w="18073" cap="flat">
              <a:noFill/>
              <a:prstDash val="solid"/>
              <a:miter/>
            </a:ln>
          </p:spPr>
          <p:txBody>
            <a:bodyPr rtlCol="0" anchor="ctr"/>
            <a:lstStyle/>
            <a:p>
              <a:endParaRPr lang="en-US"/>
            </a:p>
          </p:txBody>
        </p:sp>
        <p:sp>
          <p:nvSpPr>
            <p:cNvPr id="1197" name="Freeform 1196">
              <a:extLst>
                <a:ext uri="{FF2B5EF4-FFF2-40B4-BE49-F238E27FC236}">
                  <a16:creationId xmlns:a16="http://schemas.microsoft.com/office/drawing/2014/main" id="{45D1CAE9-F0E2-D84E-8F3A-5970A1E67510}"/>
                </a:ext>
              </a:extLst>
            </p:cNvPr>
            <p:cNvSpPr/>
            <p:nvPr userDrawn="1"/>
          </p:nvSpPr>
          <p:spPr>
            <a:xfrm>
              <a:off x="10476416" y="3360597"/>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4 h 120149"/>
                <a:gd name="connsiteX5" fmla="*/ 66552 w 77753"/>
                <a:gd name="connsiteY5" fmla="*/ 117984 h 120149"/>
                <a:gd name="connsiteX6" fmla="*/ 39441 w 77753"/>
                <a:gd name="connsiteY6" fmla="*/ 108935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9" y="2166"/>
                    <a:pt x="39441" y="11214"/>
                  </a:cubicBezTo>
                  <a:lnTo>
                    <a:pt x="75590" y="90839"/>
                  </a:lnTo>
                  <a:cubicBezTo>
                    <a:pt x="81012" y="99887"/>
                    <a:pt x="75590" y="112554"/>
                    <a:pt x="66552" y="117984"/>
                  </a:cubicBezTo>
                  <a:lnTo>
                    <a:pt x="66552" y="117984"/>
                  </a:lnTo>
                  <a:cubicBezTo>
                    <a:pt x="57515" y="123412"/>
                    <a:pt x="44863" y="117984"/>
                    <a:pt x="39441" y="108935"/>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a:p>
          </p:txBody>
        </p:sp>
        <p:sp>
          <p:nvSpPr>
            <p:cNvPr id="1198" name="Freeform 1197">
              <a:extLst>
                <a:ext uri="{FF2B5EF4-FFF2-40B4-BE49-F238E27FC236}">
                  <a16:creationId xmlns:a16="http://schemas.microsoft.com/office/drawing/2014/main" id="{3FCE2FE2-C211-4A46-94AA-32F8042DD25E}"/>
                </a:ext>
              </a:extLst>
            </p:cNvPr>
            <p:cNvSpPr/>
            <p:nvPr userDrawn="1"/>
          </p:nvSpPr>
          <p:spPr>
            <a:xfrm>
              <a:off x="10173566" y="3664618"/>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3 h 120149"/>
                <a:gd name="connsiteX5" fmla="*/ 65752 w 76952"/>
                <a:gd name="connsiteY5" fmla="*/ 117983 h 120149"/>
                <a:gd name="connsiteX6" fmla="*/ 38640 w 76952"/>
                <a:gd name="connsiteY6" fmla="*/ 108935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3"/>
                  </a:cubicBezTo>
                  <a:lnTo>
                    <a:pt x="65752" y="117983"/>
                  </a:lnTo>
                  <a:cubicBezTo>
                    <a:pt x="56715" y="123413"/>
                    <a:pt x="44062" y="117983"/>
                    <a:pt x="38640" y="108935"/>
                  </a:cubicBezTo>
                  <a:lnTo>
                    <a:pt x="2491" y="29311"/>
                  </a:lnTo>
                  <a:cubicBezTo>
                    <a:pt x="-2931" y="18453"/>
                    <a:pt x="684" y="7595"/>
                    <a:pt x="11529" y="2166"/>
                  </a:cubicBezTo>
                  <a:close/>
                </a:path>
              </a:pathLst>
            </a:custGeom>
            <a:solidFill>
              <a:srgbClr val="549D40"/>
            </a:solidFill>
            <a:ln w="18073" cap="flat">
              <a:noFill/>
              <a:prstDash val="solid"/>
              <a:miter/>
            </a:ln>
          </p:spPr>
          <p:txBody>
            <a:bodyPr rtlCol="0" anchor="ctr"/>
            <a:lstStyle/>
            <a:p>
              <a:endParaRPr lang="en-US"/>
            </a:p>
          </p:txBody>
        </p:sp>
        <p:sp>
          <p:nvSpPr>
            <p:cNvPr id="1199" name="Freeform 1198">
              <a:extLst>
                <a:ext uri="{FF2B5EF4-FFF2-40B4-BE49-F238E27FC236}">
                  <a16:creationId xmlns:a16="http://schemas.microsoft.com/office/drawing/2014/main" id="{035F3658-3108-DB4A-B640-DEA38373FBC3}"/>
                </a:ext>
              </a:extLst>
            </p:cNvPr>
            <p:cNvSpPr/>
            <p:nvPr userDrawn="1"/>
          </p:nvSpPr>
          <p:spPr>
            <a:xfrm>
              <a:off x="10476416" y="3664618"/>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3 h 120149"/>
                <a:gd name="connsiteX5" fmla="*/ 66552 w 77753"/>
                <a:gd name="connsiteY5" fmla="*/ 117983 h 120149"/>
                <a:gd name="connsiteX6" fmla="*/ 39441 w 77753"/>
                <a:gd name="connsiteY6" fmla="*/ 108935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9"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a:p>
          </p:txBody>
        </p:sp>
        <p:sp>
          <p:nvSpPr>
            <p:cNvPr id="1200" name="Freeform 1199">
              <a:extLst>
                <a:ext uri="{FF2B5EF4-FFF2-40B4-BE49-F238E27FC236}">
                  <a16:creationId xmlns:a16="http://schemas.microsoft.com/office/drawing/2014/main" id="{FB3DCFCB-4B39-E44D-A8C9-C47FECABB087}"/>
                </a:ext>
              </a:extLst>
            </p:cNvPr>
            <p:cNvSpPr/>
            <p:nvPr userDrawn="1"/>
          </p:nvSpPr>
          <p:spPr>
            <a:xfrm>
              <a:off x="10173566" y="3966830"/>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4"/>
                    <a:pt x="65752" y="117984"/>
                  </a:cubicBezTo>
                  <a:lnTo>
                    <a:pt x="65752" y="117984"/>
                  </a:lnTo>
                  <a:cubicBezTo>
                    <a:pt x="56715" y="123412"/>
                    <a:pt x="44062" y="117984"/>
                    <a:pt x="38640" y="108935"/>
                  </a:cubicBezTo>
                  <a:lnTo>
                    <a:pt x="2491" y="29311"/>
                  </a:lnTo>
                  <a:cubicBezTo>
                    <a:pt x="-2931" y="18453"/>
                    <a:pt x="684" y="7595"/>
                    <a:pt x="11529" y="2166"/>
                  </a:cubicBezTo>
                  <a:close/>
                </a:path>
              </a:pathLst>
            </a:custGeom>
            <a:solidFill>
              <a:srgbClr val="549D40"/>
            </a:solidFill>
            <a:ln w="18073" cap="flat">
              <a:noFill/>
              <a:prstDash val="solid"/>
              <a:miter/>
            </a:ln>
          </p:spPr>
          <p:txBody>
            <a:bodyPr rtlCol="0" anchor="ctr"/>
            <a:lstStyle/>
            <a:p>
              <a:endParaRPr lang="en-US"/>
            </a:p>
          </p:txBody>
        </p:sp>
        <p:sp>
          <p:nvSpPr>
            <p:cNvPr id="1201" name="Freeform 1200">
              <a:extLst>
                <a:ext uri="{FF2B5EF4-FFF2-40B4-BE49-F238E27FC236}">
                  <a16:creationId xmlns:a16="http://schemas.microsoft.com/office/drawing/2014/main" id="{E996D82E-C301-AE4A-89D9-61DDF4F75827}"/>
                </a:ext>
              </a:extLst>
            </p:cNvPr>
            <p:cNvSpPr/>
            <p:nvPr userDrawn="1"/>
          </p:nvSpPr>
          <p:spPr>
            <a:xfrm>
              <a:off x="10495974" y="3967186"/>
              <a:ext cx="39763" cy="121246"/>
            </a:xfrm>
            <a:custGeom>
              <a:avLst/>
              <a:gdLst>
                <a:gd name="connsiteX0" fmla="*/ 39764 w 39763"/>
                <a:gd name="connsiteY0" fmla="*/ 19906 h 121246"/>
                <a:gd name="connsiteX1" fmla="*/ 39764 w 39763"/>
                <a:gd name="connsiteY1" fmla="*/ 101341 h 121246"/>
                <a:gd name="connsiteX2" fmla="*/ 19882 w 39763"/>
                <a:gd name="connsiteY2" fmla="*/ 121246 h 121246"/>
                <a:gd name="connsiteX3" fmla="*/ 19882 w 39763"/>
                <a:gd name="connsiteY3" fmla="*/ 121246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8"/>
                    <a:pt x="30727" y="121246"/>
                    <a:pt x="19882" y="121246"/>
                  </a:cubicBezTo>
                  <a:lnTo>
                    <a:pt x="19882" y="121246"/>
                  </a:lnTo>
                  <a:cubicBezTo>
                    <a:pt x="9037" y="121246"/>
                    <a:pt x="0" y="112198"/>
                    <a:pt x="0" y="101341"/>
                  </a:cubicBezTo>
                  <a:lnTo>
                    <a:pt x="0" y="19906"/>
                  </a:lnTo>
                  <a:cubicBezTo>
                    <a:pt x="0" y="9048"/>
                    <a:pt x="9037" y="0"/>
                    <a:pt x="19882" y="0"/>
                  </a:cubicBezTo>
                  <a:lnTo>
                    <a:pt x="19882" y="0"/>
                  </a:lnTo>
                  <a:cubicBezTo>
                    <a:pt x="28919" y="0"/>
                    <a:pt x="39764" y="9048"/>
                    <a:pt x="39764" y="19906"/>
                  </a:cubicBezTo>
                  <a:close/>
                </a:path>
              </a:pathLst>
            </a:custGeom>
            <a:solidFill>
              <a:srgbClr val="549D40"/>
            </a:solidFill>
            <a:ln w="18073" cap="flat">
              <a:noFill/>
              <a:prstDash val="solid"/>
              <a:miter/>
            </a:ln>
          </p:spPr>
          <p:txBody>
            <a:bodyPr rtlCol="0" anchor="ctr"/>
            <a:lstStyle/>
            <a:p>
              <a:endParaRPr lang="en-US"/>
            </a:p>
          </p:txBody>
        </p:sp>
        <p:sp>
          <p:nvSpPr>
            <p:cNvPr id="1202" name="Freeform 1201">
              <a:extLst>
                <a:ext uri="{FF2B5EF4-FFF2-40B4-BE49-F238E27FC236}">
                  <a16:creationId xmlns:a16="http://schemas.microsoft.com/office/drawing/2014/main" id="{1D1E4662-EC3F-7947-A4DA-C1D5FF9EF541}"/>
                </a:ext>
              </a:extLst>
            </p:cNvPr>
            <p:cNvSpPr/>
            <p:nvPr userDrawn="1"/>
          </p:nvSpPr>
          <p:spPr>
            <a:xfrm>
              <a:off x="6521413" y="4274827"/>
              <a:ext cx="39763" cy="117627"/>
            </a:xfrm>
            <a:custGeom>
              <a:avLst/>
              <a:gdLst>
                <a:gd name="connsiteX0" fmla="*/ 30726 w 39763"/>
                <a:gd name="connsiteY0" fmla="*/ 0 h 117627"/>
                <a:gd name="connsiteX1" fmla="*/ 39764 w 39763"/>
                <a:gd name="connsiteY1" fmla="*/ 16287 h 117627"/>
                <a:gd name="connsiteX2" fmla="*/ 39764 w 39763"/>
                <a:gd name="connsiteY2" fmla="*/ 97721 h 117627"/>
                <a:gd name="connsiteX3" fmla="*/ 19882 w 39763"/>
                <a:gd name="connsiteY3" fmla="*/ 117627 h 117627"/>
                <a:gd name="connsiteX4" fmla="*/ 19882 w 39763"/>
                <a:gd name="connsiteY4" fmla="*/ 117627 h 117627"/>
                <a:gd name="connsiteX5" fmla="*/ 0 w 39763"/>
                <a:gd name="connsiteY5" fmla="*/ 97721 h 117627"/>
                <a:gd name="connsiteX6" fmla="*/ 0 w 39763"/>
                <a:gd name="connsiteY6" fmla="*/ 66957 h 117627"/>
                <a:gd name="connsiteX7" fmla="*/ 30726 w 39763"/>
                <a:gd name="connsiteY7" fmla="*/ 0 h 11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763" h="117627">
                  <a:moveTo>
                    <a:pt x="30726" y="0"/>
                  </a:moveTo>
                  <a:cubicBezTo>
                    <a:pt x="36149" y="3619"/>
                    <a:pt x="39764" y="9048"/>
                    <a:pt x="39764" y="16287"/>
                  </a:cubicBezTo>
                  <a:lnTo>
                    <a:pt x="39764" y="97721"/>
                  </a:lnTo>
                  <a:cubicBezTo>
                    <a:pt x="39764" y="108579"/>
                    <a:pt x="30726" y="117627"/>
                    <a:pt x="19882" y="117627"/>
                  </a:cubicBezTo>
                  <a:lnTo>
                    <a:pt x="19882" y="117627"/>
                  </a:lnTo>
                  <a:cubicBezTo>
                    <a:pt x="9037" y="117627"/>
                    <a:pt x="0" y="108579"/>
                    <a:pt x="0" y="97721"/>
                  </a:cubicBezTo>
                  <a:lnTo>
                    <a:pt x="0" y="66957"/>
                  </a:lnTo>
                  <a:lnTo>
                    <a:pt x="30726" y="0"/>
                  </a:lnTo>
                  <a:close/>
                </a:path>
              </a:pathLst>
            </a:custGeom>
            <a:solidFill>
              <a:srgbClr val="549D40"/>
            </a:solidFill>
            <a:ln w="18073" cap="flat">
              <a:noFill/>
              <a:prstDash val="solid"/>
              <a:miter/>
            </a:ln>
          </p:spPr>
          <p:txBody>
            <a:bodyPr rtlCol="0" anchor="ctr"/>
            <a:lstStyle/>
            <a:p>
              <a:endParaRPr lang="en-US"/>
            </a:p>
          </p:txBody>
        </p:sp>
        <p:sp>
          <p:nvSpPr>
            <p:cNvPr id="1203" name="Freeform 1202">
              <a:extLst>
                <a:ext uri="{FF2B5EF4-FFF2-40B4-BE49-F238E27FC236}">
                  <a16:creationId xmlns:a16="http://schemas.microsoft.com/office/drawing/2014/main" id="{D0711075-2193-B243-82EE-DB74CF77EDC7}"/>
                </a:ext>
              </a:extLst>
            </p:cNvPr>
            <p:cNvSpPr/>
            <p:nvPr userDrawn="1"/>
          </p:nvSpPr>
          <p:spPr>
            <a:xfrm>
              <a:off x="6841653" y="4270851"/>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3 h 120149"/>
                <a:gd name="connsiteX5" fmla="*/ 66552 w 77752"/>
                <a:gd name="connsiteY5" fmla="*/ 117983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a:p>
          </p:txBody>
        </p:sp>
        <p:sp>
          <p:nvSpPr>
            <p:cNvPr id="1204" name="Freeform 1203">
              <a:extLst>
                <a:ext uri="{FF2B5EF4-FFF2-40B4-BE49-F238E27FC236}">
                  <a16:creationId xmlns:a16="http://schemas.microsoft.com/office/drawing/2014/main" id="{F7280F2D-FC6D-0649-8078-897BFFD856D4}"/>
                </a:ext>
              </a:extLst>
            </p:cNvPr>
            <p:cNvSpPr/>
            <p:nvPr userDrawn="1"/>
          </p:nvSpPr>
          <p:spPr>
            <a:xfrm>
              <a:off x="7144296" y="4270851"/>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3 h 120149"/>
                <a:gd name="connsiteX5" fmla="*/ 65752 w 76952"/>
                <a:gd name="connsiteY5" fmla="*/ 117983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3"/>
                  </a:cubicBezTo>
                  <a:lnTo>
                    <a:pt x="65752" y="117983"/>
                  </a:lnTo>
                  <a:cubicBezTo>
                    <a:pt x="56714" y="123413"/>
                    <a:pt x="44062" y="117983"/>
                    <a:pt x="38640" y="108935"/>
                  </a:cubicBezTo>
                  <a:lnTo>
                    <a:pt x="2491" y="29311"/>
                  </a:lnTo>
                  <a:cubicBezTo>
                    <a:pt x="-2931" y="18453"/>
                    <a:pt x="684" y="7595"/>
                    <a:pt x="11528" y="2166"/>
                  </a:cubicBezTo>
                  <a:close/>
                </a:path>
              </a:pathLst>
            </a:custGeom>
            <a:solidFill>
              <a:srgbClr val="549D40"/>
            </a:solidFill>
            <a:ln w="18073" cap="flat">
              <a:noFill/>
              <a:prstDash val="solid"/>
              <a:miter/>
            </a:ln>
          </p:spPr>
          <p:txBody>
            <a:bodyPr rtlCol="0" anchor="ctr"/>
            <a:lstStyle/>
            <a:p>
              <a:endParaRPr lang="en-US"/>
            </a:p>
          </p:txBody>
        </p:sp>
        <p:sp>
          <p:nvSpPr>
            <p:cNvPr id="1205" name="Freeform 1204">
              <a:extLst>
                <a:ext uri="{FF2B5EF4-FFF2-40B4-BE49-F238E27FC236}">
                  <a16:creationId xmlns:a16="http://schemas.microsoft.com/office/drawing/2014/main" id="{11DC272D-6E19-FA4A-981B-6E85EEB8B754}"/>
                </a:ext>
              </a:extLst>
            </p:cNvPr>
            <p:cNvSpPr/>
            <p:nvPr userDrawn="1"/>
          </p:nvSpPr>
          <p:spPr>
            <a:xfrm>
              <a:off x="6520730" y="4574872"/>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6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6"/>
                  </a:cubicBezTo>
                  <a:lnTo>
                    <a:pt x="2491" y="29311"/>
                  </a:lnTo>
                  <a:cubicBezTo>
                    <a:pt x="-2931" y="16643"/>
                    <a:pt x="684" y="5785"/>
                    <a:pt x="11528" y="2166"/>
                  </a:cubicBezTo>
                  <a:close/>
                </a:path>
              </a:pathLst>
            </a:custGeom>
            <a:solidFill>
              <a:srgbClr val="549D40"/>
            </a:solidFill>
            <a:ln w="18073" cap="flat">
              <a:noFill/>
              <a:prstDash val="solid"/>
              <a:miter/>
            </a:ln>
          </p:spPr>
          <p:txBody>
            <a:bodyPr rtlCol="0" anchor="ctr"/>
            <a:lstStyle/>
            <a:p>
              <a:endParaRPr lang="en-US"/>
            </a:p>
          </p:txBody>
        </p:sp>
        <p:sp>
          <p:nvSpPr>
            <p:cNvPr id="1206" name="Freeform 1205">
              <a:extLst>
                <a:ext uri="{FF2B5EF4-FFF2-40B4-BE49-F238E27FC236}">
                  <a16:creationId xmlns:a16="http://schemas.microsoft.com/office/drawing/2014/main" id="{850E9612-C46D-CA44-86F5-6FE4A3E675F1}"/>
                </a:ext>
              </a:extLst>
            </p:cNvPr>
            <p:cNvSpPr/>
            <p:nvPr userDrawn="1"/>
          </p:nvSpPr>
          <p:spPr>
            <a:xfrm>
              <a:off x="6841653" y="4574872"/>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6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6643"/>
                    <a:pt x="1484" y="5785"/>
                    <a:pt x="12329" y="2166"/>
                  </a:cubicBezTo>
                  <a:close/>
                </a:path>
              </a:pathLst>
            </a:custGeom>
            <a:solidFill>
              <a:srgbClr val="549D40"/>
            </a:solidFill>
            <a:ln w="18073" cap="flat">
              <a:noFill/>
              <a:prstDash val="solid"/>
              <a:miter/>
            </a:ln>
          </p:spPr>
          <p:txBody>
            <a:bodyPr rtlCol="0" anchor="ctr"/>
            <a:lstStyle/>
            <a:p>
              <a:endParaRPr lang="en-US"/>
            </a:p>
          </p:txBody>
        </p:sp>
        <p:sp>
          <p:nvSpPr>
            <p:cNvPr id="1207" name="Freeform 1206">
              <a:extLst>
                <a:ext uri="{FF2B5EF4-FFF2-40B4-BE49-F238E27FC236}">
                  <a16:creationId xmlns:a16="http://schemas.microsoft.com/office/drawing/2014/main" id="{93C24EA1-4CE7-9E42-9A18-F7CA6BBB7FA7}"/>
                </a:ext>
              </a:extLst>
            </p:cNvPr>
            <p:cNvSpPr/>
            <p:nvPr userDrawn="1"/>
          </p:nvSpPr>
          <p:spPr>
            <a:xfrm>
              <a:off x="6538804" y="4877084"/>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3 h 120149"/>
                <a:gd name="connsiteX5" fmla="*/ 65752 w 76952"/>
                <a:gd name="connsiteY5" fmla="*/ 117983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3"/>
                  </a:cubicBezTo>
                  <a:lnTo>
                    <a:pt x="65752" y="117983"/>
                  </a:lnTo>
                  <a:cubicBezTo>
                    <a:pt x="56714" y="123413"/>
                    <a:pt x="44062" y="117983"/>
                    <a:pt x="38640" y="108935"/>
                  </a:cubicBezTo>
                  <a:lnTo>
                    <a:pt x="2491" y="29311"/>
                  </a:lnTo>
                  <a:cubicBezTo>
                    <a:pt x="-2931" y="18453"/>
                    <a:pt x="684" y="7595"/>
                    <a:pt x="11528" y="2166"/>
                  </a:cubicBezTo>
                  <a:close/>
                </a:path>
              </a:pathLst>
            </a:custGeom>
            <a:solidFill>
              <a:srgbClr val="549D40"/>
            </a:solidFill>
            <a:ln w="18073" cap="flat">
              <a:noFill/>
              <a:prstDash val="solid"/>
              <a:miter/>
            </a:ln>
          </p:spPr>
          <p:txBody>
            <a:bodyPr rtlCol="0" anchor="ctr"/>
            <a:lstStyle/>
            <a:p>
              <a:endParaRPr lang="en-US"/>
            </a:p>
          </p:txBody>
        </p:sp>
        <p:sp>
          <p:nvSpPr>
            <p:cNvPr id="1208" name="Freeform 1207">
              <a:extLst>
                <a:ext uri="{FF2B5EF4-FFF2-40B4-BE49-F238E27FC236}">
                  <a16:creationId xmlns:a16="http://schemas.microsoft.com/office/drawing/2014/main" id="{B6320250-9C49-7E41-A793-0B5BFCC73962}"/>
                </a:ext>
              </a:extLst>
            </p:cNvPr>
            <p:cNvSpPr/>
            <p:nvPr userDrawn="1"/>
          </p:nvSpPr>
          <p:spPr>
            <a:xfrm>
              <a:off x="7163055" y="4575030"/>
              <a:ext cx="39763" cy="121445"/>
            </a:xfrm>
            <a:custGeom>
              <a:avLst/>
              <a:gdLst>
                <a:gd name="connsiteX0" fmla="*/ 39764 w 39763"/>
                <a:gd name="connsiteY0" fmla="*/ 20105 h 121445"/>
                <a:gd name="connsiteX1" fmla="*/ 39764 w 39763"/>
                <a:gd name="connsiteY1" fmla="*/ 101539 h 121445"/>
                <a:gd name="connsiteX2" fmla="*/ 19882 w 39763"/>
                <a:gd name="connsiteY2" fmla="*/ 121445 h 121445"/>
                <a:gd name="connsiteX3" fmla="*/ 19882 w 39763"/>
                <a:gd name="connsiteY3" fmla="*/ 121445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6" y="121445"/>
                    <a:pt x="19882" y="121445"/>
                  </a:cubicBezTo>
                  <a:lnTo>
                    <a:pt x="19882" y="121445"/>
                  </a:lnTo>
                  <a:cubicBezTo>
                    <a:pt x="9037" y="121445"/>
                    <a:pt x="0" y="112397"/>
                    <a:pt x="0" y="101539"/>
                  </a:cubicBezTo>
                  <a:lnTo>
                    <a:pt x="0" y="20105"/>
                  </a:lnTo>
                  <a:cubicBezTo>
                    <a:pt x="0" y="9247"/>
                    <a:pt x="9037" y="199"/>
                    <a:pt x="19882" y="199"/>
                  </a:cubicBezTo>
                  <a:lnTo>
                    <a:pt x="19882" y="199"/>
                  </a:lnTo>
                  <a:cubicBezTo>
                    <a:pt x="30726" y="-1611"/>
                    <a:pt x="39764" y="9247"/>
                    <a:pt x="39764" y="20105"/>
                  </a:cubicBezTo>
                  <a:close/>
                </a:path>
              </a:pathLst>
            </a:custGeom>
            <a:solidFill>
              <a:srgbClr val="549D40"/>
            </a:solidFill>
            <a:ln w="18073" cap="flat">
              <a:noFill/>
              <a:prstDash val="solid"/>
              <a:miter/>
            </a:ln>
          </p:spPr>
          <p:txBody>
            <a:bodyPr rtlCol="0" anchor="ctr"/>
            <a:lstStyle/>
            <a:p>
              <a:endParaRPr lang="en-US"/>
            </a:p>
          </p:txBody>
        </p:sp>
        <p:sp>
          <p:nvSpPr>
            <p:cNvPr id="1209" name="Freeform 1208">
              <a:extLst>
                <a:ext uri="{FF2B5EF4-FFF2-40B4-BE49-F238E27FC236}">
                  <a16:creationId xmlns:a16="http://schemas.microsoft.com/office/drawing/2014/main" id="{0329A77C-3E24-0740-BC47-2789C0D3B815}"/>
                </a:ext>
              </a:extLst>
            </p:cNvPr>
            <p:cNvSpPr/>
            <p:nvPr userDrawn="1"/>
          </p:nvSpPr>
          <p:spPr>
            <a:xfrm>
              <a:off x="6859405" y="4877440"/>
              <a:ext cx="39763" cy="121246"/>
            </a:xfrm>
            <a:custGeom>
              <a:avLst/>
              <a:gdLst>
                <a:gd name="connsiteX0" fmla="*/ 39764 w 39763"/>
                <a:gd name="connsiteY0" fmla="*/ 19906 h 121246"/>
                <a:gd name="connsiteX1" fmla="*/ 39764 w 39763"/>
                <a:gd name="connsiteY1" fmla="*/ 101341 h 121246"/>
                <a:gd name="connsiteX2" fmla="*/ 19882 w 39763"/>
                <a:gd name="connsiteY2" fmla="*/ 121247 h 121246"/>
                <a:gd name="connsiteX3" fmla="*/ 19882 w 39763"/>
                <a:gd name="connsiteY3" fmla="*/ 121247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9"/>
                    <a:pt x="30727" y="121247"/>
                    <a:pt x="19882" y="121247"/>
                  </a:cubicBezTo>
                  <a:lnTo>
                    <a:pt x="19882" y="121247"/>
                  </a:lnTo>
                  <a:cubicBezTo>
                    <a:pt x="9037" y="121247"/>
                    <a:pt x="0" y="112199"/>
                    <a:pt x="0" y="101341"/>
                  </a:cubicBezTo>
                  <a:lnTo>
                    <a:pt x="0" y="19906"/>
                  </a:lnTo>
                  <a:cubicBezTo>
                    <a:pt x="0" y="9048"/>
                    <a:pt x="9037" y="0"/>
                    <a:pt x="19882" y="0"/>
                  </a:cubicBezTo>
                  <a:lnTo>
                    <a:pt x="19882" y="0"/>
                  </a:lnTo>
                  <a:cubicBezTo>
                    <a:pt x="30727" y="0"/>
                    <a:pt x="39764" y="9048"/>
                    <a:pt x="39764" y="19906"/>
                  </a:cubicBezTo>
                  <a:close/>
                </a:path>
              </a:pathLst>
            </a:custGeom>
            <a:solidFill>
              <a:srgbClr val="549D40"/>
            </a:solidFill>
            <a:ln w="18073" cap="flat">
              <a:noFill/>
              <a:prstDash val="solid"/>
              <a:miter/>
            </a:ln>
          </p:spPr>
          <p:txBody>
            <a:bodyPr rtlCol="0" anchor="ctr"/>
            <a:lstStyle/>
            <a:p>
              <a:endParaRPr lang="en-US"/>
            </a:p>
          </p:txBody>
        </p:sp>
        <p:sp>
          <p:nvSpPr>
            <p:cNvPr id="1210" name="Freeform 1209">
              <a:extLst>
                <a:ext uri="{FF2B5EF4-FFF2-40B4-BE49-F238E27FC236}">
                  <a16:creationId xmlns:a16="http://schemas.microsoft.com/office/drawing/2014/main" id="{7A997B4D-7713-DF42-8208-F72C6D4F3851}"/>
                </a:ext>
              </a:extLst>
            </p:cNvPr>
            <p:cNvSpPr/>
            <p:nvPr userDrawn="1"/>
          </p:nvSpPr>
          <p:spPr>
            <a:xfrm>
              <a:off x="7144296" y="4877084"/>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3 h 120149"/>
                <a:gd name="connsiteX5" fmla="*/ 65752 w 76952"/>
                <a:gd name="connsiteY5" fmla="*/ 117983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3"/>
                  </a:cubicBezTo>
                  <a:lnTo>
                    <a:pt x="65752" y="117983"/>
                  </a:lnTo>
                  <a:cubicBezTo>
                    <a:pt x="56714" y="123413"/>
                    <a:pt x="44062" y="117983"/>
                    <a:pt x="38640" y="108935"/>
                  </a:cubicBezTo>
                  <a:lnTo>
                    <a:pt x="2491" y="29311"/>
                  </a:lnTo>
                  <a:cubicBezTo>
                    <a:pt x="-2931" y="18453"/>
                    <a:pt x="684" y="7595"/>
                    <a:pt x="11528" y="2166"/>
                  </a:cubicBezTo>
                  <a:close/>
                </a:path>
              </a:pathLst>
            </a:custGeom>
            <a:solidFill>
              <a:srgbClr val="549D40"/>
            </a:solidFill>
            <a:ln w="18073" cap="flat">
              <a:noFill/>
              <a:prstDash val="solid"/>
              <a:miter/>
            </a:ln>
          </p:spPr>
          <p:txBody>
            <a:bodyPr rtlCol="0" anchor="ctr"/>
            <a:lstStyle/>
            <a:p>
              <a:endParaRPr lang="en-US"/>
            </a:p>
          </p:txBody>
        </p:sp>
        <p:sp>
          <p:nvSpPr>
            <p:cNvPr id="1211" name="Freeform 1210">
              <a:extLst>
                <a:ext uri="{FF2B5EF4-FFF2-40B4-BE49-F238E27FC236}">
                  <a16:creationId xmlns:a16="http://schemas.microsoft.com/office/drawing/2014/main" id="{42B3CC69-20FC-8A4D-B190-9C62CB7EB724}"/>
                </a:ext>
              </a:extLst>
            </p:cNvPr>
            <p:cNvSpPr/>
            <p:nvPr userDrawn="1"/>
          </p:nvSpPr>
          <p:spPr>
            <a:xfrm>
              <a:off x="7466705" y="4271207"/>
              <a:ext cx="39763" cy="121246"/>
            </a:xfrm>
            <a:custGeom>
              <a:avLst/>
              <a:gdLst>
                <a:gd name="connsiteX0" fmla="*/ 39764 w 39763"/>
                <a:gd name="connsiteY0" fmla="*/ 19906 h 121246"/>
                <a:gd name="connsiteX1" fmla="*/ 39764 w 39763"/>
                <a:gd name="connsiteY1" fmla="*/ 101341 h 121246"/>
                <a:gd name="connsiteX2" fmla="*/ 19882 w 39763"/>
                <a:gd name="connsiteY2" fmla="*/ 121247 h 121246"/>
                <a:gd name="connsiteX3" fmla="*/ 19882 w 39763"/>
                <a:gd name="connsiteY3" fmla="*/ 121247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9"/>
                    <a:pt x="30726" y="121247"/>
                    <a:pt x="19882" y="121247"/>
                  </a:cubicBezTo>
                  <a:lnTo>
                    <a:pt x="19882" y="121247"/>
                  </a:lnTo>
                  <a:cubicBezTo>
                    <a:pt x="9037" y="121247"/>
                    <a:pt x="0" y="112199"/>
                    <a:pt x="0" y="101341"/>
                  </a:cubicBezTo>
                  <a:lnTo>
                    <a:pt x="0" y="19906"/>
                  </a:lnTo>
                  <a:cubicBezTo>
                    <a:pt x="0" y="9048"/>
                    <a:pt x="9037" y="0"/>
                    <a:pt x="19882" y="0"/>
                  </a:cubicBezTo>
                  <a:lnTo>
                    <a:pt x="19882" y="0"/>
                  </a:lnTo>
                  <a:cubicBezTo>
                    <a:pt x="28919" y="0"/>
                    <a:pt x="39764" y="9048"/>
                    <a:pt x="39764" y="19906"/>
                  </a:cubicBezTo>
                  <a:close/>
                </a:path>
              </a:pathLst>
            </a:custGeom>
            <a:solidFill>
              <a:srgbClr val="549D40"/>
            </a:solidFill>
            <a:ln w="18073" cap="flat">
              <a:noFill/>
              <a:prstDash val="solid"/>
              <a:miter/>
            </a:ln>
          </p:spPr>
          <p:txBody>
            <a:bodyPr rtlCol="0" anchor="ctr"/>
            <a:lstStyle/>
            <a:p>
              <a:endParaRPr lang="en-US"/>
            </a:p>
          </p:txBody>
        </p:sp>
        <p:sp>
          <p:nvSpPr>
            <p:cNvPr id="1212" name="Freeform 1211">
              <a:extLst>
                <a:ext uri="{FF2B5EF4-FFF2-40B4-BE49-F238E27FC236}">
                  <a16:creationId xmlns:a16="http://schemas.microsoft.com/office/drawing/2014/main" id="{A0CA95EC-2DEC-5F49-AC71-8860C7D934C0}"/>
                </a:ext>
              </a:extLst>
            </p:cNvPr>
            <p:cNvSpPr/>
            <p:nvPr userDrawn="1"/>
          </p:nvSpPr>
          <p:spPr>
            <a:xfrm>
              <a:off x="7750796" y="4270851"/>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3 h 120149"/>
                <a:gd name="connsiteX5" fmla="*/ 66552 w 77752"/>
                <a:gd name="connsiteY5" fmla="*/ 117983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a:p>
          </p:txBody>
        </p:sp>
        <p:sp>
          <p:nvSpPr>
            <p:cNvPr id="1213" name="Freeform 1212">
              <a:extLst>
                <a:ext uri="{FF2B5EF4-FFF2-40B4-BE49-F238E27FC236}">
                  <a16:creationId xmlns:a16="http://schemas.microsoft.com/office/drawing/2014/main" id="{B9179698-03E3-404D-8443-1D86B0684CDB}"/>
                </a:ext>
              </a:extLst>
            </p:cNvPr>
            <p:cNvSpPr/>
            <p:nvPr userDrawn="1"/>
          </p:nvSpPr>
          <p:spPr>
            <a:xfrm>
              <a:off x="8053439" y="4270851"/>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3 h 120149"/>
                <a:gd name="connsiteX5" fmla="*/ 65752 w 76952"/>
                <a:gd name="connsiteY5" fmla="*/ 117983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3"/>
                  </a:cubicBezTo>
                  <a:lnTo>
                    <a:pt x="65752" y="117983"/>
                  </a:lnTo>
                  <a:cubicBezTo>
                    <a:pt x="56714" y="123413"/>
                    <a:pt x="44062" y="117983"/>
                    <a:pt x="38640" y="108935"/>
                  </a:cubicBezTo>
                  <a:lnTo>
                    <a:pt x="2491" y="29311"/>
                  </a:lnTo>
                  <a:cubicBezTo>
                    <a:pt x="-2931" y="18453"/>
                    <a:pt x="684" y="7595"/>
                    <a:pt x="11528" y="2166"/>
                  </a:cubicBezTo>
                  <a:close/>
                </a:path>
              </a:pathLst>
            </a:custGeom>
            <a:solidFill>
              <a:srgbClr val="549D40"/>
            </a:solidFill>
            <a:ln w="18073" cap="flat">
              <a:noFill/>
              <a:prstDash val="solid"/>
              <a:miter/>
            </a:ln>
          </p:spPr>
          <p:txBody>
            <a:bodyPr rtlCol="0" anchor="ctr"/>
            <a:lstStyle/>
            <a:p>
              <a:endParaRPr lang="en-US"/>
            </a:p>
          </p:txBody>
        </p:sp>
        <p:sp>
          <p:nvSpPr>
            <p:cNvPr id="1214" name="Freeform 1213">
              <a:extLst>
                <a:ext uri="{FF2B5EF4-FFF2-40B4-BE49-F238E27FC236}">
                  <a16:creationId xmlns:a16="http://schemas.microsoft.com/office/drawing/2014/main" id="{3A5A2344-A33D-EF4C-8A9C-EF899C578933}"/>
                </a:ext>
              </a:extLst>
            </p:cNvPr>
            <p:cNvSpPr/>
            <p:nvPr userDrawn="1"/>
          </p:nvSpPr>
          <p:spPr>
            <a:xfrm>
              <a:off x="7447146" y="4574872"/>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4 h 120149"/>
                <a:gd name="connsiteX5" fmla="*/ 66552 w 77753"/>
                <a:gd name="connsiteY5" fmla="*/ 117984 h 120149"/>
                <a:gd name="connsiteX6" fmla="*/ 39441 w 77753"/>
                <a:gd name="connsiteY6" fmla="*/ 108936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6643"/>
                    <a:pt x="1484" y="5785"/>
                    <a:pt x="12329" y="2166"/>
                  </a:cubicBezTo>
                  <a:close/>
                </a:path>
              </a:pathLst>
            </a:custGeom>
            <a:solidFill>
              <a:srgbClr val="549D40"/>
            </a:solidFill>
            <a:ln w="18073" cap="flat">
              <a:noFill/>
              <a:prstDash val="solid"/>
              <a:miter/>
            </a:ln>
          </p:spPr>
          <p:txBody>
            <a:bodyPr rtlCol="0" anchor="ctr"/>
            <a:lstStyle/>
            <a:p>
              <a:endParaRPr lang="en-US"/>
            </a:p>
          </p:txBody>
        </p:sp>
        <p:sp>
          <p:nvSpPr>
            <p:cNvPr id="1215" name="Freeform 1214">
              <a:extLst>
                <a:ext uri="{FF2B5EF4-FFF2-40B4-BE49-F238E27FC236}">
                  <a16:creationId xmlns:a16="http://schemas.microsoft.com/office/drawing/2014/main" id="{82165CE4-D51C-E24D-95BB-6FF2D712C7DC}"/>
                </a:ext>
              </a:extLst>
            </p:cNvPr>
            <p:cNvSpPr/>
            <p:nvPr userDrawn="1"/>
          </p:nvSpPr>
          <p:spPr>
            <a:xfrm>
              <a:off x="7750796" y="4574872"/>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6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6643"/>
                    <a:pt x="1484" y="5785"/>
                    <a:pt x="12329" y="2166"/>
                  </a:cubicBezTo>
                  <a:close/>
                </a:path>
              </a:pathLst>
            </a:custGeom>
            <a:solidFill>
              <a:srgbClr val="549D40"/>
            </a:solidFill>
            <a:ln w="18073" cap="flat">
              <a:noFill/>
              <a:prstDash val="solid"/>
              <a:miter/>
            </a:ln>
          </p:spPr>
          <p:txBody>
            <a:bodyPr rtlCol="0" anchor="ctr"/>
            <a:lstStyle/>
            <a:p>
              <a:endParaRPr lang="en-US"/>
            </a:p>
          </p:txBody>
        </p:sp>
        <p:sp>
          <p:nvSpPr>
            <p:cNvPr id="1216" name="Freeform 1215">
              <a:extLst>
                <a:ext uri="{FF2B5EF4-FFF2-40B4-BE49-F238E27FC236}">
                  <a16:creationId xmlns:a16="http://schemas.microsoft.com/office/drawing/2014/main" id="{A7EE4FF8-A176-2B41-B4A3-3F2678882C72}"/>
                </a:ext>
              </a:extLst>
            </p:cNvPr>
            <p:cNvSpPr/>
            <p:nvPr userDrawn="1"/>
          </p:nvSpPr>
          <p:spPr>
            <a:xfrm>
              <a:off x="7447146" y="4877084"/>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3 h 120149"/>
                <a:gd name="connsiteX5" fmla="*/ 66552 w 77753"/>
                <a:gd name="connsiteY5" fmla="*/ 117983 h 120149"/>
                <a:gd name="connsiteX6" fmla="*/ 39441 w 77753"/>
                <a:gd name="connsiteY6" fmla="*/ 108935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8"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a:p>
          </p:txBody>
        </p:sp>
        <p:sp>
          <p:nvSpPr>
            <p:cNvPr id="1217" name="Freeform 1216">
              <a:extLst>
                <a:ext uri="{FF2B5EF4-FFF2-40B4-BE49-F238E27FC236}">
                  <a16:creationId xmlns:a16="http://schemas.microsoft.com/office/drawing/2014/main" id="{5FF9A05E-FBA1-BC4B-B37A-48245097D9EE}"/>
                </a:ext>
              </a:extLst>
            </p:cNvPr>
            <p:cNvSpPr/>
            <p:nvPr userDrawn="1"/>
          </p:nvSpPr>
          <p:spPr>
            <a:xfrm>
              <a:off x="8072197" y="4575030"/>
              <a:ext cx="39763" cy="121445"/>
            </a:xfrm>
            <a:custGeom>
              <a:avLst/>
              <a:gdLst>
                <a:gd name="connsiteX0" fmla="*/ 39764 w 39763"/>
                <a:gd name="connsiteY0" fmla="*/ 20105 h 121445"/>
                <a:gd name="connsiteX1" fmla="*/ 39764 w 39763"/>
                <a:gd name="connsiteY1" fmla="*/ 101539 h 121445"/>
                <a:gd name="connsiteX2" fmla="*/ 19882 w 39763"/>
                <a:gd name="connsiteY2" fmla="*/ 121445 h 121445"/>
                <a:gd name="connsiteX3" fmla="*/ 19882 w 39763"/>
                <a:gd name="connsiteY3" fmla="*/ 121445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6" y="121445"/>
                    <a:pt x="19882" y="121445"/>
                  </a:cubicBezTo>
                  <a:lnTo>
                    <a:pt x="19882" y="121445"/>
                  </a:lnTo>
                  <a:cubicBezTo>
                    <a:pt x="9037" y="121445"/>
                    <a:pt x="0" y="112397"/>
                    <a:pt x="0" y="101539"/>
                  </a:cubicBezTo>
                  <a:lnTo>
                    <a:pt x="0" y="20105"/>
                  </a:lnTo>
                  <a:cubicBezTo>
                    <a:pt x="0" y="9247"/>
                    <a:pt x="9037" y="199"/>
                    <a:pt x="19882" y="199"/>
                  </a:cubicBezTo>
                  <a:lnTo>
                    <a:pt x="19882" y="199"/>
                  </a:lnTo>
                  <a:cubicBezTo>
                    <a:pt x="28919" y="-1611"/>
                    <a:pt x="39764" y="9247"/>
                    <a:pt x="39764" y="20105"/>
                  </a:cubicBezTo>
                  <a:close/>
                </a:path>
              </a:pathLst>
            </a:custGeom>
            <a:solidFill>
              <a:srgbClr val="549D40"/>
            </a:solidFill>
            <a:ln w="18073" cap="flat">
              <a:noFill/>
              <a:prstDash val="solid"/>
              <a:miter/>
            </a:ln>
          </p:spPr>
          <p:txBody>
            <a:bodyPr rtlCol="0" anchor="ctr"/>
            <a:lstStyle/>
            <a:p>
              <a:endParaRPr lang="en-US"/>
            </a:p>
          </p:txBody>
        </p:sp>
        <p:sp>
          <p:nvSpPr>
            <p:cNvPr id="1218" name="Freeform 1217">
              <a:extLst>
                <a:ext uri="{FF2B5EF4-FFF2-40B4-BE49-F238E27FC236}">
                  <a16:creationId xmlns:a16="http://schemas.microsoft.com/office/drawing/2014/main" id="{FE7C610A-08AA-E244-BBEB-99DC6ED60E6E}"/>
                </a:ext>
              </a:extLst>
            </p:cNvPr>
            <p:cNvSpPr/>
            <p:nvPr userDrawn="1"/>
          </p:nvSpPr>
          <p:spPr>
            <a:xfrm>
              <a:off x="7768547" y="4877440"/>
              <a:ext cx="39763" cy="121246"/>
            </a:xfrm>
            <a:custGeom>
              <a:avLst/>
              <a:gdLst>
                <a:gd name="connsiteX0" fmla="*/ 39764 w 39763"/>
                <a:gd name="connsiteY0" fmla="*/ 19906 h 121246"/>
                <a:gd name="connsiteX1" fmla="*/ 39764 w 39763"/>
                <a:gd name="connsiteY1" fmla="*/ 101341 h 121246"/>
                <a:gd name="connsiteX2" fmla="*/ 19882 w 39763"/>
                <a:gd name="connsiteY2" fmla="*/ 121247 h 121246"/>
                <a:gd name="connsiteX3" fmla="*/ 19882 w 39763"/>
                <a:gd name="connsiteY3" fmla="*/ 121247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9"/>
                    <a:pt x="30727" y="121247"/>
                    <a:pt x="19882" y="121247"/>
                  </a:cubicBezTo>
                  <a:lnTo>
                    <a:pt x="19882" y="121247"/>
                  </a:lnTo>
                  <a:cubicBezTo>
                    <a:pt x="9037" y="121247"/>
                    <a:pt x="0" y="112199"/>
                    <a:pt x="0" y="101341"/>
                  </a:cubicBezTo>
                  <a:lnTo>
                    <a:pt x="0" y="19906"/>
                  </a:lnTo>
                  <a:cubicBezTo>
                    <a:pt x="0" y="9048"/>
                    <a:pt x="9037" y="0"/>
                    <a:pt x="19882" y="0"/>
                  </a:cubicBezTo>
                  <a:lnTo>
                    <a:pt x="19882" y="0"/>
                  </a:lnTo>
                  <a:cubicBezTo>
                    <a:pt x="30727" y="0"/>
                    <a:pt x="39764" y="9048"/>
                    <a:pt x="39764" y="19906"/>
                  </a:cubicBezTo>
                  <a:close/>
                </a:path>
              </a:pathLst>
            </a:custGeom>
            <a:solidFill>
              <a:srgbClr val="549D40"/>
            </a:solidFill>
            <a:ln w="18073" cap="flat">
              <a:noFill/>
              <a:prstDash val="solid"/>
              <a:miter/>
            </a:ln>
          </p:spPr>
          <p:txBody>
            <a:bodyPr rtlCol="0" anchor="ctr"/>
            <a:lstStyle/>
            <a:p>
              <a:endParaRPr lang="en-US"/>
            </a:p>
          </p:txBody>
        </p:sp>
        <p:sp>
          <p:nvSpPr>
            <p:cNvPr id="1219" name="Freeform 1218">
              <a:extLst>
                <a:ext uri="{FF2B5EF4-FFF2-40B4-BE49-F238E27FC236}">
                  <a16:creationId xmlns:a16="http://schemas.microsoft.com/office/drawing/2014/main" id="{199EE8B7-7FA3-F649-8AB8-1A30ED0CDA53}"/>
                </a:ext>
              </a:extLst>
            </p:cNvPr>
            <p:cNvSpPr/>
            <p:nvPr userDrawn="1"/>
          </p:nvSpPr>
          <p:spPr>
            <a:xfrm>
              <a:off x="8053439" y="4877084"/>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3 h 120149"/>
                <a:gd name="connsiteX5" fmla="*/ 65752 w 76952"/>
                <a:gd name="connsiteY5" fmla="*/ 117983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3"/>
                  </a:cubicBezTo>
                  <a:lnTo>
                    <a:pt x="65752" y="117983"/>
                  </a:lnTo>
                  <a:cubicBezTo>
                    <a:pt x="56714" y="123413"/>
                    <a:pt x="44062" y="117983"/>
                    <a:pt x="38640" y="108935"/>
                  </a:cubicBezTo>
                  <a:lnTo>
                    <a:pt x="2491" y="29311"/>
                  </a:lnTo>
                  <a:cubicBezTo>
                    <a:pt x="-2931" y="18453"/>
                    <a:pt x="684" y="7595"/>
                    <a:pt x="11528" y="2166"/>
                  </a:cubicBezTo>
                  <a:close/>
                </a:path>
              </a:pathLst>
            </a:custGeom>
            <a:solidFill>
              <a:srgbClr val="549D40"/>
            </a:solidFill>
            <a:ln w="18073" cap="flat">
              <a:noFill/>
              <a:prstDash val="solid"/>
              <a:miter/>
            </a:ln>
          </p:spPr>
          <p:txBody>
            <a:bodyPr rtlCol="0" anchor="ctr"/>
            <a:lstStyle/>
            <a:p>
              <a:endParaRPr lang="en-US"/>
            </a:p>
          </p:txBody>
        </p:sp>
        <p:sp>
          <p:nvSpPr>
            <p:cNvPr id="1220" name="Freeform 1219">
              <a:extLst>
                <a:ext uri="{FF2B5EF4-FFF2-40B4-BE49-F238E27FC236}">
                  <a16:creationId xmlns:a16="http://schemas.microsoft.com/office/drawing/2014/main" id="{D5700A36-D990-0943-9CA2-BC2086536B62}"/>
                </a:ext>
              </a:extLst>
            </p:cNvPr>
            <p:cNvSpPr/>
            <p:nvPr userDrawn="1"/>
          </p:nvSpPr>
          <p:spPr>
            <a:xfrm>
              <a:off x="8374039" y="4271207"/>
              <a:ext cx="39763" cy="121246"/>
            </a:xfrm>
            <a:custGeom>
              <a:avLst/>
              <a:gdLst>
                <a:gd name="connsiteX0" fmla="*/ 39764 w 39763"/>
                <a:gd name="connsiteY0" fmla="*/ 19906 h 121246"/>
                <a:gd name="connsiteX1" fmla="*/ 39764 w 39763"/>
                <a:gd name="connsiteY1" fmla="*/ 101341 h 121246"/>
                <a:gd name="connsiteX2" fmla="*/ 19882 w 39763"/>
                <a:gd name="connsiteY2" fmla="*/ 121247 h 121246"/>
                <a:gd name="connsiteX3" fmla="*/ 19882 w 39763"/>
                <a:gd name="connsiteY3" fmla="*/ 121247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9"/>
                    <a:pt x="30727" y="121247"/>
                    <a:pt x="19882" y="121247"/>
                  </a:cubicBezTo>
                  <a:lnTo>
                    <a:pt x="19882" y="121247"/>
                  </a:lnTo>
                  <a:cubicBezTo>
                    <a:pt x="9037" y="121247"/>
                    <a:pt x="0" y="112199"/>
                    <a:pt x="0" y="101341"/>
                  </a:cubicBezTo>
                  <a:lnTo>
                    <a:pt x="0" y="19906"/>
                  </a:lnTo>
                  <a:cubicBezTo>
                    <a:pt x="0" y="9048"/>
                    <a:pt x="9037" y="0"/>
                    <a:pt x="19882" y="0"/>
                  </a:cubicBezTo>
                  <a:lnTo>
                    <a:pt x="19882" y="0"/>
                  </a:lnTo>
                  <a:cubicBezTo>
                    <a:pt x="30727" y="0"/>
                    <a:pt x="39764" y="9048"/>
                    <a:pt x="39764" y="19906"/>
                  </a:cubicBezTo>
                  <a:close/>
                </a:path>
              </a:pathLst>
            </a:custGeom>
            <a:solidFill>
              <a:srgbClr val="549D40"/>
            </a:solidFill>
            <a:ln w="18073" cap="flat">
              <a:noFill/>
              <a:prstDash val="solid"/>
              <a:miter/>
            </a:ln>
          </p:spPr>
          <p:txBody>
            <a:bodyPr rtlCol="0" anchor="ctr"/>
            <a:lstStyle/>
            <a:p>
              <a:endParaRPr lang="en-US"/>
            </a:p>
          </p:txBody>
        </p:sp>
        <p:sp>
          <p:nvSpPr>
            <p:cNvPr id="1221" name="Freeform 1220">
              <a:extLst>
                <a:ext uri="{FF2B5EF4-FFF2-40B4-BE49-F238E27FC236}">
                  <a16:creationId xmlns:a16="http://schemas.microsoft.com/office/drawing/2014/main" id="{AFCC8EFE-2082-314C-B6DF-DB1130EE30E6}"/>
                </a:ext>
              </a:extLst>
            </p:cNvPr>
            <p:cNvSpPr/>
            <p:nvPr userDrawn="1"/>
          </p:nvSpPr>
          <p:spPr>
            <a:xfrm>
              <a:off x="8658931" y="4270851"/>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3 h 120149"/>
                <a:gd name="connsiteX5" fmla="*/ 65752 w 76952"/>
                <a:gd name="connsiteY5" fmla="*/ 117983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3"/>
                  </a:cubicBezTo>
                  <a:lnTo>
                    <a:pt x="65752" y="117983"/>
                  </a:lnTo>
                  <a:cubicBezTo>
                    <a:pt x="56714" y="123413"/>
                    <a:pt x="44062" y="117983"/>
                    <a:pt x="38640" y="108935"/>
                  </a:cubicBezTo>
                  <a:lnTo>
                    <a:pt x="2491" y="29311"/>
                  </a:lnTo>
                  <a:cubicBezTo>
                    <a:pt x="-2931" y="18453"/>
                    <a:pt x="684" y="7595"/>
                    <a:pt x="11528" y="2166"/>
                  </a:cubicBezTo>
                  <a:close/>
                </a:path>
              </a:pathLst>
            </a:custGeom>
            <a:solidFill>
              <a:srgbClr val="549D40"/>
            </a:solidFill>
            <a:ln w="18073" cap="flat">
              <a:noFill/>
              <a:prstDash val="solid"/>
              <a:miter/>
            </a:ln>
          </p:spPr>
          <p:txBody>
            <a:bodyPr rtlCol="0" anchor="ctr"/>
            <a:lstStyle/>
            <a:p>
              <a:endParaRPr lang="en-US"/>
            </a:p>
          </p:txBody>
        </p:sp>
        <p:sp>
          <p:nvSpPr>
            <p:cNvPr id="1222" name="Freeform 1221">
              <a:extLst>
                <a:ext uri="{FF2B5EF4-FFF2-40B4-BE49-F238E27FC236}">
                  <a16:creationId xmlns:a16="http://schemas.microsoft.com/office/drawing/2014/main" id="{5FFCA81D-D5E6-5247-BE25-4B336D8E8DF7}"/>
                </a:ext>
              </a:extLst>
            </p:cNvPr>
            <p:cNvSpPr/>
            <p:nvPr userDrawn="1"/>
          </p:nvSpPr>
          <p:spPr>
            <a:xfrm>
              <a:off x="8961781" y="4270851"/>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3 h 120149"/>
                <a:gd name="connsiteX5" fmla="*/ 66552 w 77752"/>
                <a:gd name="connsiteY5" fmla="*/ 117983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a:p>
          </p:txBody>
        </p:sp>
        <p:sp>
          <p:nvSpPr>
            <p:cNvPr id="1223" name="Freeform 1222">
              <a:extLst>
                <a:ext uri="{FF2B5EF4-FFF2-40B4-BE49-F238E27FC236}">
                  <a16:creationId xmlns:a16="http://schemas.microsoft.com/office/drawing/2014/main" id="{02683137-1139-2047-9918-8B8106642034}"/>
                </a:ext>
              </a:extLst>
            </p:cNvPr>
            <p:cNvSpPr/>
            <p:nvPr userDrawn="1"/>
          </p:nvSpPr>
          <p:spPr>
            <a:xfrm>
              <a:off x="8356288" y="4574872"/>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6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6643"/>
                    <a:pt x="1484" y="5785"/>
                    <a:pt x="12329" y="2166"/>
                  </a:cubicBezTo>
                  <a:close/>
                </a:path>
              </a:pathLst>
            </a:custGeom>
            <a:solidFill>
              <a:srgbClr val="549D40"/>
            </a:solidFill>
            <a:ln w="18073" cap="flat">
              <a:noFill/>
              <a:prstDash val="solid"/>
              <a:miter/>
            </a:ln>
          </p:spPr>
          <p:txBody>
            <a:bodyPr rtlCol="0" anchor="ctr"/>
            <a:lstStyle/>
            <a:p>
              <a:endParaRPr lang="en-US"/>
            </a:p>
          </p:txBody>
        </p:sp>
        <p:sp>
          <p:nvSpPr>
            <p:cNvPr id="1224" name="Freeform 1223">
              <a:extLst>
                <a:ext uri="{FF2B5EF4-FFF2-40B4-BE49-F238E27FC236}">
                  <a16:creationId xmlns:a16="http://schemas.microsoft.com/office/drawing/2014/main" id="{D0EEE431-AA66-4C41-9187-AA363C291830}"/>
                </a:ext>
              </a:extLst>
            </p:cNvPr>
            <p:cNvSpPr/>
            <p:nvPr userDrawn="1"/>
          </p:nvSpPr>
          <p:spPr>
            <a:xfrm>
              <a:off x="8658931" y="4574872"/>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6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6"/>
                  </a:cubicBezTo>
                  <a:lnTo>
                    <a:pt x="2491" y="29311"/>
                  </a:lnTo>
                  <a:cubicBezTo>
                    <a:pt x="-2931" y="16643"/>
                    <a:pt x="684" y="5785"/>
                    <a:pt x="11528" y="2166"/>
                  </a:cubicBezTo>
                  <a:close/>
                </a:path>
              </a:pathLst>
            </a:custGeom>
            <a:solidFill>
              <a:srgbClr val="549D40"/>
            </a:solidFill>
            <a:ln w="18073" cap="flat">
              <a:noFill/>
              <a:prstDash val="solid"/>
              <a:miter/>
            </a:ln>
          </p:spPr>
          <p:txBody>
            <a:bodyPr rtlCol="0" anchor="ctr"/>
            <a:lstStyle/>
            <a:p>
              <a:endParaRPr lang="en-US"/>
            </a:p>
          </p:txBody>
        </p:sp>
        <p:sp>
          <p:nvSpPr>
            <p:cNvPr id="1225" name="Freeform 1224">
              <a:extLst>
                <a:ext uri="{FF2B5EF4-FFF2-40B4-BE49-F238E27FC236}">
                  <a16:creationId xmlns:a16="http://schemas.microsoft.com/office/drawing/2014/main" id="{E8CF8DB0-B37C-0646-9478-96B2DCB87761}"/>
                </a:ext>
              </a:extLst>
            </p:cNvPr>
            <p:cNvSpPr/>
            <p:nvPr userDrawn="1"/>
          </p:nvSpPr>
          <p:spPr>
            <a:xfrm>
              <a:off x="8356288" y="4877084"/>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3 h 120149"/>
                <a:gd name="connsiteX5" fmla="*/ 66552 w 77752"/>
                <a:gd name="connsiteY5" fmla="*/ 117983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a:p>
          </p:txBody>
        </p:sp>
        <p:sp>
          <p:nvSpPr>
            <p:cNvPr id="1226" name="Freeform 1225">
              <a:extLst>
                <a:ext uri="{FF2B5EF4-FFF2-40B4-BE49-F238E27FC236}">
                  <a16:creationId xmlns:a16="http://schemas.microsoft.com/office/drawing/2014/main" id="{A627EECC-E5AB-E748-8C27-0CB7FEFF1C30}"/>
                </a:ext>
              </a:extLst>
            </p:cNvPr>
            <p:cNvSpPr/>
            <p:nvPr userDrawn="1"/>
          </p:nvSpPr>
          <p:spPr>
            <a:xfrm>
              <a:off x="8981340" y="4575030"/>
              <a:ext cx="39763" cy="121445"/>
            </a:xfrm>
            <a:custGeom>
              <a:avLst/>
              <a:gdLst>
                <a:gd name="connsiteX0" fmla="*/ 39764 w 39763"/>
                <a:gd name="connsiteY0" fmla="*/ 20105 h 121445"/>
                <a:gd name="connsiteX1" fmla="*/ 39764 w 39763"/>
                <a:gd name="connsiteY1" fmla="*/ 101539 h 121445"/>
                <a:gd name="connsiteX2" fmla="*/ 19882 w 39763"/>
                <a:gd name="connsiteY2" fmla="*/ 121445 h 121445"/>
                <a:gd name="connsiteX3" fmla="*/ 19882 w 39763"/>
                <a:gd name="connsiteY3" fmla="*/ 121445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6" y="121445"/>
                    <a:pt x="19882" y="121445"/>
                  </a:cubicBezTo>
                  <a:lnTo>
                    <a:pt x="19882" y="121445"/>
                  </a:lnTo>
                  <a:cubicBezTo>
                    <a:pt x="9037" y="121445"/>
                    <a:pt x="0" y="112397"/>
                    <a:pt x="0" y="101539"/>
                  </a:cubicBezTo>
                  <a:lnTo>
                    <a:pt x="0" y="20105"/>
                  </a:lnTo>
                  <a:cubicBezTo>
                    <a:pt x="0" y="9247"/>
                    <a:pt x="9037" y="199"/>
                    <a:pt x="19882" y="199"/>
                  </a:cubicBezTo>
                  <a:lnTo>
                    <a:pt x="19882" y="199"/>
                  </a:lnTo>
                  <a:cubicBezTo>
                    <a:pt x="28919" y="-1611"/>
                    <a:pt x="39764" y="9247"/>
                    <a:pt x="39764" y="20105"/>
                  </a:cubicBezTo>
                  <a:close/>
                </a:path>
              </a:pathLst>
            </a:custGeom>
            <a:solidFill>
              <a:srgbClr val="549D40"/>
            </a:solidFill>
            <a:ln w="18073" cap="flat">
              <a:noFill/>
              <a:prstDash val="solid"/>
              <a:miter/>
            </a:ln>
          </p:spPr>
          <p:txBody>
            <a:bodyPr rtlCol="0" anchor="ctr"/>
            <a:lstStyle/>
            <a:p>
              <a:endParaRPr lang="en-US"/>
            </a:p>
          </p:txBody>
        </p:sp>
        <p:sp>
          <p:nvSpPr>
            <p:cNvPr id="1227" name="Freeform 1226">
              <a:extLst>
                <a:ext uri="{FF2B5EF4-FFF2-40B4-BE49-F238E27FC236}">
                  <a16:creationId xmlns:a16="http://schemas.microsoft.com/office/drawing/2014/main" id="{7CD495E6-53CE-1848-AE14-4F30BF2573A0}"/>
                </a:ext>
              </a:extLst>
            </p:cNvPr>
            <p:cNvSpPr/>
            <p:nvPr userDrawn="1"/>
          </p:nvSpPr>
          <p:spPr>
            <a:xfrm>
              <a:off x="8677690" y="4877440"/>
              <a:ext cx="39763" cy="121246"/>
            </a:xfrm>
            <a:custGeom>
              <a:avLst/>
              <a:gdLst>
                <a:gd name="connsiteX0" fmla="*/ 39764 w 39763"/>
                <a:gd name="connsiteY0" fmla="*/ 19906 h 121246"/>
                <a:gd name="connsiteX1" fmla="*/ 39764 w 39763"/>
                <a:gd name="connsiteY1" fmla="*/ 101341 h 121246"/>
                <a:gd name="connsiteX2" fmla="*/ 19882 w 39763"/>
                <a:gd name="connsiteY2" fmla="*/ 121247 h 121246"/>
                <a:gd name="connsiteX3" fmla="*/ 19882 w 39763"/>
                <a:gd name="connsiteY3" fmla="*/ 121247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9"/>
                    <a:pt x="30726" y="121247"/>
                    <a:pt x="19882" y="121247"/>
                  </a:cubicBezTo>
                  <a:lnTo>
                    <a:pt x="19882" y="121247"/>
                  </a:lnTo>
                  <a:cubicBezTo>
                    <a:pt x="9037" y="121247"/>
                    <a:pt x="0" y="112199"/>
                    <a:pt x="0" y="101341"/>
                  </a:cubicBezTo>
                  <a:lnTo>
                    <a:pt x="0" y="19906"/>
                  </a:lnTo>
                  <a:cubicBezTo>
                    <a:pt x="0" y="9048"/>
                    <a:pt x="9037" y="0"/>
                    <a:pt x="19882" y="0"/>
                  </a:cubicBezTo>
                  <a:lnTo>
                    <a:pt x="19882" y="0"/>
                  </a:lnTo>
                  <a:cubicBezTo>
                    <a:pt x="30726" y="0"/>
                    <a:pt x="39764" y="9048"/>
                    <a:pt x="39764" y="19906"/>
                  </a:cubicBezTo>
                  <a:close/>
                </a:path>
              </a:pathLst>
            </a:custGeom>
            <a:solidFill>
              <a:srgbClr val="549D40"/>
            </a:solidFill>
            <a:ln w="18073" cap="flat">
              <a:noFill/>
              <a:prstDash val="solid"/>
              <a:miter/>
            </a:ln>
          </p:spPr>
          <p:txBody>
            <a:bodyPr rtlCol="0" anchor="ctr"/>
            <a:lstStyle/>
            <a:p>
              <a:endParaRPr lang="en-US"/>
            </a:p>
          </p:txBody>
        </p:sp>
        <p:sp>
          <p:nvSpPr>
            <p:cNvPr id="1228" name="Freeform 1227">
              <a:extLst>
                <a:ext uri="{FF2B5EF4-FFF2-40B4-BE49-F238E27FC236}">
                  <a16:creationId xmlns:a16="http://schemas.microsoft.com/office/drawing/2014/main" id="{D450F1BF-72BF-3747-A599-BAC02260B3BE}"/>
                </a:ext>
              </a:extLst>
            </p:cNvPr>
            <p:cNvSpPr/>
            <p:nvPr userDrawn="1"/>
          </p:nvSpPr>
          <p:spPr>
            <a:xfrm>
              <a:off x="8961781" y="4877084"/>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3 h 120149"/>
                <a:gd name="connsiteX5" fmla="*/ 66552 w 77752"/>
                <a:gd name="connsiteY5" fmla="*/ 117983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a:p>
          </p:txBody>
        </p:sp>
        <p:sp>
          <p:nvSpPr>
            <p:cNvPr id="1229" name="Freeform 1228">
              <a:extLst>
                <a:ext uri="{FF2B5EF4-FFF2-40B4-BE49-F238E27FC236}">
                  <a16:creationId xmlns:a16="http://schemas.microsoft.com/office/drawing/2014/main" id="{C5E3E1A9-2654-6547-A81D-0E30F046E397}"/>
                </a:ext>
              </a:extLst>
            </p:cNvPr>
            <p:cNvSpPr/>
            <p:nvPr userDrawn="1"/>
          </p:nvSpPr>
          <p:spPr>
            <a:xfrm>
              <a:off x="9283182" y="4271207"/>
              <a:ext cx="39763" cy="121246"/>
            </a:xfrm>
            <a:custGeom>
              <a:avLst/>
              <a:gdLst>
                <a:gd name="connsiteX0" fmla="*/ 39764 w 39763"/>
                <a:gd name="connsiteY0" fmla="*/ 19906 h 121246"/>
                <a:gd name="connsiteX1" fmla="*/ 39764 w 39763"/>
                <a:gd name="connsiteY1" fmla="*/ 101341 h 121246"/>
                <a:gd name="connsiteX2" fmla="*/ 19882 w 39763"/>
                <a:gd name="connsiteY2" fmla="*/ 121247 h 121246"/>
                <a:gd name="connsiteX3" fmla="*/ 19882 w 39763"/>
                <a:gd name="connsiteY3" fmla="*/ 121247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9"/>
                    <a:pt x="30726" y="121247"/>
                    <a:pt x="19882" y="121247"/>
                  </a:cubicBezTo>
                  <a:lnTo>
                    <a:pt x="19882" y="121247"/>
                  </a:lnTo>
                  <a:cubicBezTo>
                    <a:pt x="9037" y="121247"/>
                    <a:pt x="0" y="112199"/>
                    <a:pt x="0" y="101341"/>
                  </a:cubicBezTo>
                  <a:lnTo>
                    <a:pt x="0" y="19906"/>
                  </a:lnTo>
                  <a:cubicBezTo>
                    <a:pt x="0" y="9048"/>
                    <a:pt x="9037" y="0"/>
                    <a:pt x="19882" y="0"/>
                  </a:cubicBezTo>
                  <a:lnTo>
                    <a:pt x="19882" y="0"/>
                  </a:lnTo>
                  <a:cubicBezTo>
                    <a:pt x="30726" y="0"/>
                    <a:pt x="39764" y="9048"/>
                    <a:pt x="39764" y="19906"/>
                  </a:cubicBezTo>
                  <a:close/>
                </a:path>
              </a:pathLst>
            </a:custGeom>
            <a:solidFill>
              <a:srgbClr val="549D40"/>
            </a:solidFill>
            <a:ln w="18073" cap="flat">
              <a:noFill/>
              <a:prstDash val="solid"/>
              <a:miter/>
            </a:ln>
          </p:spPr>
          <p:txBody>
            <a:bodyPr rtlCol="0" anchor="ctr"/>
            <a:lstStyle/>
            <a:p>
              <a:endParaRPr lang="en-US"/>
            </a:p>
          </p:txBody>
        </p:sp>
        <p:sp>
          <p:nvSpPr>
            <p:cNvPr id="1230" name="Freeform 1229">
              <a:extLst>
                <a:ext uri="{FF2B5EF4-FFF2-40B4-BE49-F238E27FC236}">
                  <a16:creationId xmlns:a16="http://schemas.microsoft.com/office/drawing/2014/main" id="{3A2BE7F0-135D-8545-9359-34012003EE61}"/>
                </a:ext>
              </a:extLst>
            </p:cNvPr>
            <p:cNvSpPr/>
            <p:nvPr userDrawn="1"/>
          </p:nvSpPr>
          <p:spPr>
            <a:xfrm>
              <a:off x="9568074" y="4270851"/>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3 h 120149"/>
                <a:gd name="connsiteX5" fmla="*/ 65752 w 76952"/>
                <a:gd name="connsiteY5" fmla="*/ 117983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3"/>
                  </a:cubicBezTo>
                  <a:lnTo>
                    <a:pt x="65752" y="117983"/>
                  </a:lnTo>
                  <a:cubicBezTo>
                    <a:pt x="56714" y="123413"/>
                    <a:pt x="44062" y="117983"/>
                    <a:pt x="38640" y="108935"/>
                  </a:cubicBezTo>
                  <a:lnTo>
                    <a:pt x="2491" y="29311"/>
                  </a:lnTo>
                  <a:cubicBezTo>
                    <a:pt x="-2931" y="18453"/>
                    <a:pt x="684" y="7595"/>
                    <a:pt x="11528" y="2166"/>
                  </a:cubicBezTo>
                  <a:close/>
                </a:path>
              </a:pathLst>
            </a:custGeom>
            <a:solidFill>
              <a:srgbClr val="549D40"/>
            </a:solidFill>
            <a:ln w="18073" cap="flat">
              <a:noFill/>
              <a:prstDash val="solid"/>
              <a:miter/>
            </a:ln>
          </p:spPr>
          <p:txBody>
            <a:bodyPr rtlCol="0" anchor="ctr"/>
            <a:lstStyle/>
            <a:p>
              <a:endParaRPr lang="en-US"/>
            </a:p>
          </p:txBody>
        </p:sp>
        <p:sp>
          <p:nvSpPr>
            <p:cNvPr id="1231" name="Freeform 1230">
              <a:extLst>
                <a:ext uri="{FF2B5EF4-FFF2-40B4-BE49-F238E27FC236}">
                  <a16:creationId xmlns:a16="http://schemas.microsoft.com/office/drawing/2014/main" id="{ABA0A9E0-8E7B-3142-8729-A8AA26C6F369}"/>
                </a:ext>
              </a:extLst>
            </p:cNvPr>
            <p:cNvSpPr/>
            <p:nvPr userDrawn="1"/>
          </p:nvSpPr>
          <p:spPr>
            <a:xfrm>
              <a:off x="9870923" y="4270851"/>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3 h 120149"/>
                <a:gd name="connsiteX5" fmla="*/ 66552 w 77753"/>
                <a:gd name="connsiteY5" fmla="*/ 117983 h 120149"/>
                <a:gd name="connsiteX6" fmla="*/ 39441 w 77753"/>
                <a:gd name="connsiteY6" fmla="*/ 108935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9"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a:p>
          </p:txBody>
        </p:sp>
        <p:sp>
          <p:nvSpPr>
            <p:cNvPr id="1232" name="Freeform 1231">
              <a:extLst>
                <a:ext uri="{FF2B5EF4-FFF2-40B4-BE49-F238E27FC236}">
                  <a16:creationId xmlns:a16="http://schemas.microsoft.com/office/drawing/2014/main" id="{092D780F-4981-6249-8FC9-194BA85BB31B}"/>
                </a:ext>
              </a:extLst>
            </p:cNvPr>
            <p:cNvSpPr/>
            <p:nvPr userDrawn="1"/>
          </p:nvSpPr>
          <p:spPr>
            <a:xfrm>
              <a:off x="9265431" y="4574872"/>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89 w 77752"/>
                <a:gd name="connsiteY3" fmla="*/ 90839 h 120149"/>
                <a:gd name="connsiteX4" fmla="*/ 66552 w 77752"/>
                <a:gd name="connsiteY4" fmla="*/ 117984 h 120149"/>
                <a:gd name="connsiteX5" fmla="*/ 66552 w 77752"/>
                <a:gd name="connsiteY5" fmla="*/ 117984 h 120149"/>
                <a:gd name="connsiteX6" fmla="*/ 39441 w 77752"/>
                <a:gd name="connsiteY6" fmla="*/ 108936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89" y="90839"/>
                  </a:lnTo>
                  <a:cubicBezTo>
                    <a:pt x="81012" y="99887"/>
                    <a:pt x="75589" y="112555"/>
                    <a:pt x="66552" y="117984"/>
                  </a:cubicBezTo>
                  <a:lnTo>
                    <a:pt x="66552" y="117984"/>
                  </a:lnTo>
                  <a:cubicBezTo>
                    <a:pt x="57515" y="123413"/>
                    <a:pt x="44863" y="117984"/>
                    <a:pt x="39441" y="108936"/>
                  </a:cubicBezTo>
                  <a:lnTo>
                    <a:pt x="3292" y="29311"/>
                  </a:lnTo>
                  <a:cubicBezTo>
                    <a:pt x="-3938" y="16643"/>
                    <a:pt x="1485" y="5785"/>
                    <a:pt x="12329" y="2166"/>
                  </a:cubicBezTo>
                  <a:close/>
                </a:path>
              </a:pathLst>
            </a:custGeom>
            <a:solidFill>
              <a:srgbClr val="549D40"/>
            </a:solidFill>
            <a:ln w="18073" cap="flat">
              <a:noFill/>
              <a:prstDash val="solid"/>
              <a:miter/>
            </a:ln>
          </p:spPr>
          <p:txBody>
            <a:bodyPr rtlCol="0" anchor="ctr"/>
            <a:lstStyle/>
            <a:p>
              <a:endParaRPr lang="en-US"/>
            </a:p>
          </p:txBody>
        </p:sp>
        <p:sp>
          <p:nvSpPr>
            <p:cNvPr id="1233" name="Freeform 1232">
              <a:extLst>
                <a:ext uri="{FF2B5EF4-FFF2-40B4-BE49-F238E27FC236}">
                  <a16:creationId xmlns:a16="http://schemas.microsoft.com/office/drawing/2014/main" id="{1CA55B27-FCE0-F540-B4A8-49DA79A16166}"/>
                </a:ext>
              </a:extLst>
            </p:cNvPr>
            <p:cNvSpPr/>
            <p:nvPr userDrawn="1"/>
          </p:nvSpPr>
          <p:spPr>
            <a:xfrm>
              <a:off x="9568074" y="4574872"/>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6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6"/>
                  </a:cubicBezTo>
                  <a:lnTo>
                    <a:pt x="2491" y="29311"/>
                  </a:lnTo>
                  <a:cubicBezTo>
                    <a:pt x="-2931" y="16643"/>
                    <a:pt x="684" y="5785"/>
                    <a:pt x="11528" y="2166"/>
                  </a:cubicBezTo>
                  <a:close/>
                </a:path>
              </a:pathLst>
            </a:custGeom>
            <a:solidFill>
              <a:srgbClr val="549D40"/>
            </a:solidFill>
            <a:ln w="18073" cap="flat">
              <a:noFill/>
              <a:prstDash val="solid"/>
              <a:miter/>
            </a:ln>
          </p:spPr>
          <p:txBody>
            <a:bodyPr rtlCol="0" anchor="ctr"/>
            <a:lstStyle/>
            <a:p>
              <a:endParaRPr lang="en-US"/>
            </a:p>
          </p:txBody>
        </p:sp>
        <p:sp>
          <p:nvSpPr>
            <p:cNvPr id="1234" name="Freeform 1233">
              <a:extLst>
                <a:ext uri="{FF2B5EF4-FFF2-40B4-BE49-F238E27FC236}">
                  <a16:creationId xmlns:a16="http://schemas.microsoft.com/office/drawing/2014/main" id="{E9E36FCD-C44E-1040-87FC-52E5693079D8}"/>
                </a:ext>
              </a:extLst>
            </p:cNvPr>
            <p:cNvSpPr/>
            <p:nvPr userDrawn="1"/>
          </p:nvSpPr>
          <p:spPr>
            <a:xfrm>
              <a:off x="9265431" y="4877084"/>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89 w 77752"/>
                <a:gd name="connsiteY3" fmla="*/ 90839 h 120149"/>
                <a:gd name="connsiteX4" fmla="*/ 66552 w 77752"/>
                <a:gd name="connsiteY4" fmla="*/ 117983 h 120149"/>
                <a:gd name="connsiteX5" fmla="*/ 66552 w 77752"/>
                <a:gd name="connsiteY5" fmla="*/ 117983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89" y="90839"/>
                  </a:lnTo>
                  <a:cubicBezTo>
                    <a:pt x="81012" y="99887"/>
                    <a:pt x="75589" y="112555"/>
                    <a:pt x="66552" y="117983"/>
                  </a:cubicBezTo>
                  <a:lnTo>
                    <a:pt x="66552" y="117983"/>
                  </a:lnTo>
                  <a:cubicBezTo>
                    <a:pt x="57515" y="123413"/>
                    <a:pt x="44863" y="117983"/>
                    <a:pt x="39441" y="108935"/>
                  </a:cubicBezTo>
                  <a:lnTo>
                    <a:pt x="3292" y="29311"/>
                  </a:lnTo>
                  <a:cubicBezTo>
                    <a:pt x="-3938" y="18453"/>
                    <a:pt x="1485" y="7595"/>
                    <a:pt x="12329" y="2166"/>
                  </a:cubicBezTo>
                  <a:close/>
                </a:path>
              </a:pathLst>
            </a:custGeom>
            <a:solidFill>
              <a:srgbClr val="549D40"/>
            </a:solidFill>
            <a:ln w="18073" cap="flat">
              <a:noFill/>
              <a:prstDash val="solid"/>
              <a:miter/>
            </a:ln>
          </p:spPr>
          <p:txBody>
            <a:bodyPr rtlCol="0" anchor="ctr"/>
            <a:lstStyle/>
            <a:p>
              <a:endParaRPr lang="en-US"/>
            </a:p>
          </p:txBody>
        </p:sp>
        <p:sp>
          <p:nvSpPr>
            <p:cNvPr id="1235" name="Freeform 1234">
              <a:extLst>
                <a:ext uri="{FF2B5EF4-FFF2-40B4-BE49-F238E27FC236}">
                  <a16:creationId xmlns:a16="http://schemas.microsoft.com/office/drawing/2014/main" id="{9548CAA4-5DEE-DF40-9DC8-C687C95C7488}"/>
                </a:ext>
              </a:extLst>
            </p:cNvPr>
            <p:cNvSpPr/>
            <p:nvPr userDrawn="1"/>
          </p:nvSpPr>
          <p:spPr>
            <a:xfrm>
              <a:off x="9888675" y="4575030"/>
              <a:ext cx="39763" cy="121445"/>
            </a:xfrm>
            <a:custGeom>
              <a:avLst/>
              <a:gdLst>
                <a:gd name="connsiteX0" fmla="*/ 39763 w 39763"/>
                <a:gd name="connsiteY0" fmla="*/ 20105 h 121445"/>
                <a:gd name="connsiteX1" fmla="*/ 39763 w 39763"/>
                <a:gd name="connsiteY1" fmla="*/ 101539 h 121445"/>
                <a:gd name="connsiteX2" fmla="*/ 19881 w 39763"/>
                <a:gd name="connsiteY2" fmla="*/ 121445 h 121445"/>
                <a:gd name="connsiteX3" fmla="*/ 19881 w 39763"/>
                <a:gd name="connsiteY3" fmla="*/ 121445 h 121445"/>
                <a:gd name="connsiteX4" fmla="*/ 0 w 39763"/>
                <a:gd name="connsiteY4" fmla="*/ 101539 h 121445"/>
                <a:gd name="connsiteX5" fmla="*/ 0 w 39763"/>
                <a:gd name="connsiteY5" fmla="*/ 20105 h 121445"/>
                <a:gd name="connsiteX6" fmla="*/ 19881 w 39763"/>
                <a:gd name="connsiteY6" fmla="*/ 199 h 121445"/>
                <a:gd name="connsiteX7" fmla="*/ 19881 w 39763"/>
                <a:gd name="connsiteY7" fmla="*/ 199 h 121445"/>
                <a:gd name="connsiteX8" fmla="*/ 39763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3" y="20105"/>
                  </a:moveTo>
                  <a:lnTo>
                    <a:pt x="39763" y="101539"/>
                  </a:lnTo>
                  <a:cubicBezTo>
                    <a:pt x="39763" y="112397"/>
                    <a:pt x="30726" y="121445"/>
                    <a:pt x="19881" y="121445"/>
                  </a:cubicBezTo>
                  <a:lnTo>
                    <a:pt x="19881" y="121445"/>
                  </a:lnTo>
                  <a:cubicBezTo>
                    <a:pt x="9037" y="121445"/>
                    <a:pt x="0" y="112397"/>
                    <a:pt x="0" y="101539"/>
                  </a:cubicBezTo>
                  <a:lnTo>
                    <a:pt x="0" y="20105"/>
                  </a:lnTo>
                  <a:cubicBezTo>
                    <a:pt x="0" y="9247"/>
                    <a:pt x="9037" y="199"/>
                    <a:pt x="19881" y="199"/>
                  </a:cubicBezTo>
                  <a:lnTo>
                    <a:pt x="19881" y="199"/>
                  </a:lnTo>
                  <a:cubicBezTo>
                    <a:pt x="30726" y="-1611"/>
                    <a:pt x="39763" y="9247"/>
                    <a:pt x="39763" y="20105"/>
                  </a:cubicBezTo>
                  <a:close/>
                </a:path>
              </a:pathLst>
            </a:custGeom>
            <a:solidFill>
              <a:srgbClr val="549D40"/>
            </a:solidFill>
            <a:ln w="18073" cap="flat">
              <a:noFill/>
              <a:prstDash val="solid"/>
              <a:miter/>
            </a:ln>
          </p:spPr>
          <p:txBody>
            <a:bodyPr rtlCol="0" anchor="ctr"/>
            <a:lstStyle/>
            <a:p>
              <a:endParaRPr lang="en-US"/>
            </a:p>
          </p:txBody>
        </p:sp>
        <p:sp>
          <p:nvSpPr>
            <p:cNvPr id="1236" name="Freeform 1235">
              <a:extLst>
                <a:ext uri="{FF2B5EF4-FFF2-40B4-BE49-F238E27FC236}">
                  <a16:creationId xmlns:a16="http://schemas.microsoft.com/office/drawing/2014/main" id="{057B097B-097C-1944-B1A4-FDDE75D814A0}"/>
                </a:ext>
              </a:extLst>
            </p:cNvPr>
            <p:cNvSpPr/>
            <p:nvPr userDrawn="1"/>
          </p:nvSpPr>
          <p:spPr>
            <a:xfrm>
              <a:off x="9586832" y="4877440"/>
              <a:ext cx="39763" cy="121246"/>
            </a:xfrm>
            <a:custGeom>
              <a:avLst/>
              <a:gdLst>
                <a:gd name="connsiteX0" fmla="*/ 39764 w 39763"/>
                <a:gd name="connsiteY0" fmla="*/ 19906 h 121246"/>
                <a:gd name="connsiteX1" fmla="*/ 39764 w 39763"/>
                <a:gd name="connsiteY1" fmla="*/ 101341 h 121246"/>
                <a:gd name="connsiteX2" fmla="*/ 19882 w 39763"/>
                <a:gd name="connsiteY2" fmla="*/ 121247 h 121246"/>
                <a:gd name="connsiteX3" fmla="*/ 19882 w 39763"/>
                <a:gd name="connsiteY3" fmla="*/ 121247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9"/>
                    <a:pt x="30726" y="121247"/>
                    <a:pt x="19882" y="121247"/>
                  </a:cubicBezTo>
                  <a:lnTo>
                    <a:pt x="19882" y="121247"/>
                  </a:lnTo>
                  <a:cubicBezTo>
                    <a:pt x="9037" y="121247"/>
                    <a:pt x="0" y="112199"/>
                    <a:pt x="0" y="101341"/>
                  </a:cubicBezTo>
                  <a:lnTo>
                    <a:pt x="0" y="19906"/>
                  </a:lnTo>
                  <a:cubicBezTo>
                    <a:pt x="0" y="9048"/>
                    <a:pt x="9037" y="0"/>
                    <a:pt x="19882" y="0"/>
                  </a:cubicBezTo>
                  <a:lnTo>
                    <a:pt x="19882" y="0"/>
                  </a:lnTo>
                  <a:cubicBezTo>
                    <a:pt x="28919" y="0"/>
                    <a:pt x="39764" y="9048"/>
                    <a:pt x="39764" y="19906"/>
                  </a:cubicBezTo>
                  <a:close/>
                </a:path>
              </a:pathLst>
            </a:custGeom>
            <a:solidFill>
              <a:srgbClr val="549D40"/>
            </a:solidFill>
            <a:ln w="18073" cap="flat">
              <a:noFill/>
              <a:prstDash val="solid"/>
              <a:miter/>
            </a:ln>
          </p:spPr>
          <p:txBody>
            <a:bodyPr rtlCol="0" anchor="ctr"/>
            <a:lstStyle/>
            <a:p>
              <a:endParaRPr lang="en-US"/>
            </a:p>
          </p:txBody>
        </p:sp>
        <p:sp>
          <p:nvSpPr>
            <p:cNvPr id="1237" name="Freeform 1236">
              <a:extLst>
                <a:ext uri="{FF2B5EF4-FFF2-40B4-BE49-F238E27FC236}">
                  <a16:creationId xmlns:a16="http://schemas.microsoft.com/office/drawing/2014/main" id="{AEACEF12-5D34-B24B-BD75-A0CB7785A1BC}"/>
                </a:ext>
              </a:extLst>
            </p:cNvPr>
            <p:cNvSpPr/>
            <p:nvPr userDrawn="1"/>
          </p:nvSpPr>
          <p:spPr>
            <a:xfrm>
              <a:off x="9870923" y="4877084"/>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3 h 120149"/>
                <a:gd name="connsiteX5" fmla="*/ 66552 w 77753"/>
                <a:gd name="connsiteY5" fmla="*/ 117983 h 120149"/>
                <a:gd name="connsiteX6" fmla="*/ 39441 w 77753"/>
                <a:gd name="connsiteY6" fmla="*/ 108935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9"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a:p>
          </p:txBody>
        </p:sp>
        <p:sp>
          <p:nvSpPr>
            <p:cNvPr id="1238" name="Freeform 1237">
              <a:extLst>
                <a:ext uri="{FF2B5EF4-FFF2-40B4-BE49-F238E27FC236}">
                  <a16:creationId xmlns:a16="http://schemas.microsoft.com/office/drawing/2014/main" id="{D30522F7-1590-9C4D-90D5-C5DE39002220}"/>
                </a:ext>
              </a:extLst>
            </p:cNvPr>
            <p:cNvSpPr/>
            <p:nvPr userDrawn="1"/>
          </p:nvSpPr>
          <p:spPr>
            <a:xfrm>
              <a:off x="10192325" y="4271207"/>
              <a:ext cx="39763" cy="121246"/>
            </a:xfrm>
            <a:custGeom>
              <a:avLst/>
              <a:gdLst>
                <a:gd name="connsiteX0" fmla="*/ 39764 w 39763"/>
                <a:gd name="connsiteY0" fmla="*/ 19906 h 121246"/>
                <a:gd name="connsiteX1" fmla="*/ 39764 w 39763"/>
                <a:gd name="connsiteY1" fmla="*/ 101341 h 121246"/>
                <a:gd name="connsiteX2" fmla="*/ 19882 w 39763"/>
                <a:gd name="connsiteY2" fmla="*/ 121247 h 121246"/>
                <a:gd name="connsiteX3" fmla="*/ 19882 w 39763"/>
                <a:gd name="connsiteY3" fmla="*/ 121247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9"/>
                    <a:pt x="30727" y="121247"/>
                    <a:pt x="19882" y="121247"/>
                  </a:cubicBezTo>
                  <a:lnTo>
                    <a:pt x="19882" y="121247"/>
                  </a:lnTo>
                  <a:cubicBezTo>
                    <a:pt x="9037" y="121247"/>
                    <a:pt x="0" y="112199"/>
                    <a:pt x="0" y="101341"/>
                  </a:cubicBezTo>
                  <a:lnTo>
                    <a:pt x="0" y="19906"/>
                  </a:lnTo>
                  <a:cubicBezTo>
                    <a:pt x="0" y="9048"/>
                    <a:pt x="9037" y="0"/>
                    <a:pt x="19882" y="0"/>
                  </a:cubicBezTo>
                  <a:lnTo>
                    <a:pt x="19882" y="0"/>
                  </a:lnTo>
                  <a:cubicBezTo>
                    <a:pt x="30727" y="0"/>
                    <a:pt x="39764" y="9048"/>
                    <a:pt x="39764" y="19906"/>
                  </a:cubicBezTo>
                  <a:close/>
                </a:path>
              </a:pathLst>
            </a:custGeom>
            <a:solidFill>
              <a:srgbClr val="549D40"/>
            </a:solidFill>
            <a:ln w="18073" cap="flat">
              <a:noFill/>
              <a:prstDash val="solid"/>
              <a:miter/>
            </a:ln>
          </p:spPr>
          <p:txBody>
            <a:bodyPr rtlCol="0" anchor="ctr"/>
            <a:lstStyle/>
            <a:p>
              <a:endParaRPr lang="en-US"/>
            </a:p>
          </p:txBody>
        </p:sp>
        <p:sp>
          <p:nvSpPr>
            <p:cNvPr id="1239" name="Freeform 1238">
              <a:extLst>
                <a:ext uri="{FF2B5EF4-FFF2-40B4-BE49-F238E27FC236}">
                  <a16:creationId xmlns:a16="http://schemas.microsoft.com/office/drawing/2014/main" id="{C39426E7-1F2D-8A47-94AD-8BEF3B070AE5}"/>
                </a:ext>
              </a:extLst>
            </p:cNvPr>
            <p:cNvSpPr/>
            <p:nvPr userDrawn="1"/>
          </p:nvSpPr>
          <p:spPr>
            <a:xfrm>
              <a:off x="10476416" y="4270851"/>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3 h 120149"/>
                <a:gd name="connsiteX5" fmla="*/ 66552 w 77753"/>
                <a:gd name="connsiteY5" fmla="*/ 117983 h 120149"/>
                <a:gd name="connsiteX6" fmla="*/ 39441 w 77753"/>
                <a:gd name="connsiteY6" fmla="*/ 108935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9"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a:p>
          </p:txBody>
        </p:sp>
        <p:sp>
          <p:nvSpPr>
            <p:cNvPr id="1240" name="Freeform 1239">
              <a:extLst>
                <a:ext uri="{FF2B5EF4-FFF2-40B4-BE49-F238E27FC236}">
                  <a16:creationId xmlns:a16="http://schemas.microsoft.com/office/drawing/2014/main" id="{063F7F47-C17D-E04E-8759-6290BD5F821F}"/>
                </a:ext>
              </a:extLst>
            </p:cNvPr>
            <p:cNvSpPr/>
            <p:nvPr userDrawn="1"/>
          </p:nvSpPr>
          <p:spPr>
            <a:xfrm>
              <a:off x="10173566" y="4574872"/>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6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3"/>
                    <a:pt x="44062" y="117984"/>
                    <a:pt x="38640" y="108936"/>
                  </a:cubicBezTo>
                  <a:lnTo>
                    <a:pt x="2491" y="29311"/>
                  </a:lnTo>
                  <a:cubicBezTo>
                    <a:pt x="-2931" y="16643"/>
                    <a:pt x="684" y="5785"/>
                    <a:pt x="11529" y="2166"/>
                  </a:cubicBezTo>
                  <a:close/>
                </a:path>
              </a:pathLst>
            </a:custGeom>
            <a:solidFill>
              <a:srgbClr val="549D40"/>
            </a:solidFill>
            <a:ln w="18073" cap="flat">
              <a:noFill/>
              <a:prstDash val="solid"/>
              <a:miter/>
            </a:ln>
          </p:spPr>
          <p:txBody>
            <a:bodyPr rtlCol="0" anchor="ctr"/>
            <a:lstStyle/>
            <a:p>
              <a:endParaRPr lang="en-US"/>
            </a:p>
          </p:txBody>
        </p:sp>
        <p:sp>
          <p:nvSpPr>
            <p:cNvPr id="1241" name="Freeform 1240">
              <a:extLst>
                <a:ext uri="{FF2B5EF4-FFF2-40B4-BE49-F238E27FC236}">
                  <a16:creationId xmlns:a16="http://schemas.microsoft.com/office/drawing/2014/main" id="{0B30D69D-7BE4-1441-8BC2-1701126A4C5D}"/>
                </a:ext>
              </a:extLst>
            </p:cNvPr>
            <p:cNvSpPr/>
            <p:nvPr userDrawn="1"/>
          </p:nvSpPr>
          <p:spPr>
            <a:xfrm>
              <a:off x="10476416" y="4574872"/>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4 h 120149"/>
                <a:gd name="connsiteX5" fmla="*/ 66552 w 77753"/>
                <a:gd name="connsiteY5" fmla="*/ 117984 h 120149"/>
                <a:gd name="connsiteX6" fmla="*/ 39441 w 77753"/>
                <a:gd name="connsiteY6" fmla="*/ 108936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6643"/>
                    <a:pt x="1484" y="5785"/>
                    <a:pt x="12329" y="2166"/>
                  </a:cubicBezTo>
                  <a:close/>
                </a:path>
              </a:pathLst>
            </a:custGeom>
            <a:solidFill>
              <a:srgbClr val="549D40"/>
            </a:solidFill>
            <a:ln w="18073" cap="flat">
              <a:noFill/>
              <a:prstDash val="solid"/>
              <a:miter/>
            </a:ln>
          </p:spPr>
          <p:txBody>
            <a:bodyPr rtlCol="0" anchor="ctr"/>
            <a:lstStyle/>
            <a:p>
              <a:endParaRPr lang="en-US"/>
            </a:p>
          </p:txBody>
        </p:sp>
        <p:sp>
          <p:nvSpPr>
            <p:cNvPr id="1242" name="Freeform 1241">
              <a:extLst>
                <a:ext uri="{FF2B5EF4-FFF2-40B4-BE49-F238E27FC236}">
                  <a16:creationId xmlns:a16="http://schemas.microsoft.com/office/drawing/2014/main" id="{91267D5C-4741-C944-B745-B19F96A79F53}"/>
                </a:ext>
              </a:extLst>
            </p:cNvPr>
            <p:cNvSpPr/>
            <p:nvPr userDrawn="1"/>
          </p:nvSpPr>
          <p:spPr>
            <a:xfrm>
              <a:off x="10173566" y="4877084"/>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3 h 120149"/>
                <a:gd name="connsiteX5" fmla="*/ 65752 w 76952"/>
                <a:gd name="connsiteY5" fmla="*/ 117983 h 120149"/>
                <a:gd name="connsiteX6" fmla="*/ 38640 w 76952"/>
                <a:gd name="connsiteY6" fmla="*/ 108935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3"/>
                  </a:cubicBezTo>
                  <a:lnTo>
                    <a:pt x="65752" y="117983"/>
                  </a:lnTo>
                  <a:cubicBezTo>
                    <a:pt x="56715" y="123413"/>
                    <a:pt x="44062" y="117983"/>
                    <a:pt x="38640" y="108935"/>
                  </a:cubicBezTo>
                  <a:lnTo>
                    <a:pt x="2491" y="29311"/>
                  </a:lnTo>
                  <a:cubicBezTo>
                    <a:pt x="-2931" y="18453"/>
                    <a:pt x="684" y="7595"/>
                    <a:pt x="11529" y="2166"/>
                  </a:cubicBezTo>
                  <a:close/>
                </a:path>
              </a:pathLst>
            </a:custGeom>
            <a:solidFill>
              <a:srgbClr val="549D40"/>
            </a:solidFill>
            <a:ln w="18073" cap="flat">
              <a:noFill/>
              <a:prstDash val="solid"/>
              <a:miter/>
            </a:ln>
          </p:spPr>
          <p:txBody>
            <a:bodyPr rtlCol="0" anchor="ctr"/>
            <a:lstStyle/>
            <a:p>
              <a:endParaRPr lang="en-US"/>
            </a:p>
          </p:txBody>
        </p:sp>
        <p:sp>
          <p:nvSpPr>
            <p:cNvPr id="1243" name="Freeform 1242">
              <a:extLst>
                <a:ext uri="{FF2B5EF4-FFF2-40B4-BE49-F238E27FC236}">
                  <a16:creationId xmlns:a16="http://schemas.microsoft.com/office/drawing/2014/main" id="{0033792D-34CD-5941-A297-E0A2757EF694}"/>
                </a:ext>
              </a:extLst>
            </p:cNvPr>
            <p:cNvSpPr/>
            <p:nvPr userDrawn="1"/>
          </p:nvSpPr>
          <p:spPr>
            <a:xfrm>
              <a:off x="10495974" y="4877440"/>
              <a:ext cx="39763" cy="121246"/>
            </a:xfrm>
            <a:custGeom>
              <a:avLst/>
              <a:gdLst>
                <a:gd name="connsiteX0" fmla="*/ 39764 w 39763"/>
                <a:gd name="connsiteY0" fmla="*/ 19906 h 121246"/>
                <a:gd name="connsiteX1" fmla="*/ 39764 w 39763"/>
                <a:gd name="connsiteY1" fmla="*/ 101341 h 121246"/>
                <a:gd name="connsiteX2" fmla="*/ 19882 w 39763"/>
                <a:gd name="connsiteY2" fmla="*/ 121247 h 121246"/>
                <a:gd name="connsiteX3" fmla="*/ 19882 w 39763"/>
                <a:gd name="connsiteY3" fmla="*/ 121247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9"/>
                    <a:pt x="30727" y="121247"/>
                    <a:pt x="19882" y="121247"/>
                  </a:cubicBezTo>
                  <a:lnTo>
                    <a:pt x="19882" y="121247"/>
                  </a:lnTo>
                  <a:cubicBezTo>
                    <a:pt x="9037" y="121247"/>
                    <a:pt x="0" y="112199"/>
                    <a:pt x="0" y="101341"/>
                  </a:cubicBezTo>
                  <a:lnTo>
                    <a:pt x="0" y="19906"/>
                  </a:lnTo>
                  <a:cubicBezTo>
                    <a:pt x="0" y="9048"/>
                    <a:pt x="9037" y="0"/>
                    <a:pt x="19882" y="0"/>
                  </a:cubicBezTo>
                  <a:lnTo>
                    <a:pt x="19882" y="0"/>
                  </a:lnTo>
                  <a:cubicBezTo>
                    <a:pt x="28919" y="0"/>
                    <a:pt x="39764" y="9048"/>
                    <a:pt x="39764" y="19906"/>
                  </a:cubicBezTo>
                  <a:close/>
                </a:path>
              </a:pathLst>
            </a:custGeom>
            <a:solidFill>
              <a:srgbClr val="549D40"/>
            </a:solidFill>
            <a:ln w="18073" cap="flat">
              <a:noFill/>
              <a:prstDash val="solid"/>
              <a:miter/>
            </a:ln>
          </p:spPr>
          <p:txBody>
            <a:bodyPr rtlCol="0" anchor="ctr"/>
            <a:lstStyle/>
            <a:p>
              <a:endParaRPr lang="en-US"/>
            </a:p>
          </p:txBody>
        </p:sp>
        <p:sp>
          <p:nvSpPr>
            <p:cNvPr id="1244" name="Freeform 1243">
              <a:extLst>
                <a:ext uri="{FF2B5EF4-FFF2-40B4-BE49-F238E27FC236}">
                  <a16:creationId xmlns:a16="http://schemas.microsoft.com/office/drawing/2014/main" id="{C49E8698-8E5A-6748-B2DF-237909E06F29}"/>
                </a:ext>
              </a:extLst>
            </p:cNvPr>
            <p:cNvSpPr/>
            <p:nvPr userDrawn="1"/>
          </p:nvSpPr>
          <p:spPr>
            <a:xfrm>
              <a:off x="6236161" y="5181105"/>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6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a:p>
          </p:txBody>
        </p:sp>
        <p:sp>
          <p:nvSpPr>
            <p:cNvPr id="1245" name="Freeform 1244">
              <a:extLst>
                <a:ext uri="{FF2B5EF4-FFF2-40B4-BE49-F238E27FC236}">
                  <a16:creationId xmlns:a16="http://schemas.microsoft.com/office/drawing/2014/main" id="{23345CFF-6BE3-514F-A1BF-4414DC3715CB}"/>
                </a:ext>
              </a:extLst>
            </p:cNvPr>
            <p:cNvSpPr/>
            <p:nvPr userDrawn="1"/>
          </p:nvSpPr>
          <p:spPr>
            <a:xfrm>
              <a:off x="6253912" y="5483673"/>
              <a:ext cx="39763" cy="121246"/>
            </a:xfrm>
            <a:custGeom>
              <a:avLst/>
              <a:gdLst>
                <a:gd name="connsiteX0" fmla="*/ 39764 w 39763"/>
                <a:gd name="connsiteY0" fmla="*/ 19906 h 121246"/>
                <a:gd name="connsiteX1" fmla="*/ 39764 w 39763"/>
                <a:gd name="connsiteY1" fmla="*/ 101341 h 121246"/>
                <a:gd name="connsiteX2" fmla="*/ 19882 w 39763"/>
                <a:gd name="connsiteY2" fmla="*/ 121247 h 121246"/>
                <a:gd name="connsiteX3" fmla="*/ 19882 w 39763"/>
                <a:gd name="connsiteY3" fmla="*/ 121247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9"/>
                    <a:pt x="30727" y="121247"/>
                    <a:pt x="19882" y="121247"/>
                  </a:cubicBezTo>
                  <a:lnTo>
                    <a:pt x="19882" y="121247"/>
                  </a:lnTo>
                  <a:cubicBezTo>
                    <a:pt x="9037" y="121247"/>
                    <a:pt x="0" y="112199"/>
                    <a:pt x="0" y="101341"/>
                  </a:cubicBezTo>
                  <a:lnTo>
                    <a:pt x="0" y="19906"/>
                  </a:lnTo>
                  <a:cubicBezTo>
                    <a:pt x="0" y="9048"/>
                    <a:pt x="9037" y="0"/>
                    <a:pt x="19882" y="0"/>
                  </a:cubicBezTo>
                  <a:lnTo>
                    <a:pt x="19882" y="0"/>
                  </a:lnTo>
                  <a:cubicBezTo>
                    <a:pt x="30727" y="0"/>
                    <a:pt x="39764" y="9048"/>
                    <a:pt x="39764" y="19906"/>
                  </a:cubicBezTo>
                  <a:close/>
                </a:path>
              </a:pathLst>
            </a:custGeom>
            <a:solidFill>
              <a:srgbClr val="549D40"/>
            </a:solidFill>
            <a:ln w="18073" cap="flat">
              <a:noFill/>
              <a:prstDash val="solid"/>
              <a:miter/>
            </a:ln>
          </p:spPr>
          <p:txBody>
            <a:bodyPr rtlCol="0" anchor="ctr"/>
            <a:lstStyle/>
            <a:p>
              <a:endParaRPr lang="en-US"/>
            </a:p>
          </p:txBody>
        </p:sp>
        <p:sp>
          <p:nvSpPr>
            <p:cNvPr id="1246" name="Freeform 1245">
              <a:extLst>
                <a:ext uri="{FF2B5EF4-FFF2-40B4-BE49-F238E27FC236}">
                  <a16:creationId xmlns:a16="http://schemas.microsoft.com/office/drawing/2014/main" id="{40715139-431D-9F41-8CFA-AA5AF6861D5E}"/>
                </a:ext>
              </a:extLst>
            </p:cNvPr>
            <p:cNvSpPr/>
            <p:nvPr userDrawn="1"/>
          </p:nvSpPr>
          <p:spPr>
            <a:xfrm>
              <a:off x="5952070" y="5787694"/>
              <a:ext cx="39763" cy="121246"/>
            </a:xfrm>
            <a:custGeom>
              <a:avLst/>
              <a:gdLst>
                <a:gd name="connsiteX0" fmla="*/ 39764 w 39763"/>
                <a:gd name="connsiteY0" fmla="*/ 19906 h 121246"/>
                <a:gd name="connsiteX1" fmla="*/ 39764 w 39763"/>
                <a:gd name="connsiteY1" fmla="*/ 101340 h 121246"/>
                <a:gd name="connsiteX2" fmla="*/ 19882 w 39763"/>
                <a:gd name="connsiteY2" fmla="*/ 121246 h 121246"/>
                <a:gd name="connsiteX3" fmla="*/ 19882 w 39763"/>
                <a:gd name="connsiteY3" fmla="*/ 121246 h 121246"/>
                <a:gd name="connsiteX4" fmla="*/ 0 w 39763"/>
                <a:gd name="connsiteY4" fmla="*/ 101340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0"/>
                  </a:lnTo>
                  <a:cubicBezTo>
                    <a:pt x="39764" y="112198"/>
                    <a:pt x="30726" y="121246"/>
                    <a:pt x="19882" y="121246"/>
                  </a:cubicBezTo>
                  <a:lnTo>
                    <a:pt x="19882" y="121246"/>
                  </a:lnTo>
                  <a:cubicBezTo>
                    <a:pt x="9037" y="121246"/>
                    <a:pt x="0" y="112198"/>
                    <a:pt x="0" y="101340"/>
                  </a:cubicBezTo>
                  <a:lnTo>
                    <a:pt x="0" y="19906"/>
                  </a:lnTo>
                  <a:cubicBezTo>
                    <a:pt x="0" y="9048"/>
                    <a:pt x="9037" y="0"/>
                    <a:pt x="19882" y="0"/>
                  </a:cubicBezTo>
                  <a:lnTo>
                    <a:pt x="19882" y="0"/>
                  </a:lnTo>
                  <a:cubicBezTo>
                    <a:pt x="28919" y="0"/>
                    <a:pt x="39764" y="9048"/>
                    <a:pt x="39764" y="19906"/>
                  </a:cubicBezTo>
                  <a:close/>
                </a:path>
              </a:pathLst>
            </a:custGeom>
            <a:solidFill>
              <a:srgbClr val="549D40"/>
            </a:solidFill>
            <a:ln w="18073" cap="flat">
              <a:noFill/>
              <a:prstDash val="solid"/>
              <a:miter/>
            </a:ln>
          </p:spPr>
          <p:txBody>
            <a:bodyPr rtlCol="0" anchor="ctr"/>
            <a:lstStyle/>
            <a:p>
              <a:endParaRPr lang="en-US"/>
            </a:p>
          </p:txBody>
        </p:sp>
        <p:sp>
          <p:nvSpPr>
            <p:cNvPr id="1247" name="Freeform 1246">
              <a:extLst>
                <a:ext uri="{FF2B5EF4-FFF2-40B4-BE49-F238E27FC236}">
                  <a16:creationId xmlns:a16="http://schemas.microsoft.com/office/drawing/2014/main" id="{45AAA248-3C56-8348-AFB5-86940EC58C6D}"/>
                </a:ext>
              </a:extLst>
            </p:cNvPr>
            <p:cNvSpPr/>
            <p:nvPr userDrawn="1"/>
          </p:nvSpPr>
          <p:spPr>
            <a:xfrm>
              <a:off x="6236161" y="5787338"/>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6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a:p>
          </p:txBody>
        </p:sp>
        <p:sp>
          <p:nvSpPr>
            <p:cNvPr id="1248" name="Freeform 1247">
              <a:extLst>
                <a:ext uri="{FF2B5EF4-FFF2-40B4-BE49-F238E27FC236}">
                  <a16:creationId xmlns:a16="http://schemas.microsoft.com/office/drawing/2014/main" id="{EAE9D1BE-62A3-224E-9558-BBDD5B1FFA4B}"/>
                </a:ext>
              </a:extLst>
            </p:cNvPr>
            <p:cNvSpPr/>
            <p:nvPr userDrawn="1"/>
          </p:nvSpPr>
          <p:spPr>
            <a:xfrm>
              <a:off x="6557562" y="5181263"/>
              <a:ext cx="39763" cy="121445"/>
            </a:xfrm>
            <a:custGeom>
              <a:avLst/>
              <a:gdLst>
                <a:gd name="connsiteX0" fmla="*/ 39764 w 39763"/>
                <a:gd name="connsiteY0" fmla="*/ 20105 h 121445"/>
                <a:gd name="connsiteX1" fmla="*/ 39764 w 39763"/>
                <a:gd name="connsiteY1" fmla="*/ 101539 h 121445"/>
                <a:gd name="connsiteX2" fmla="*/ 19882 w 39763"/>
                <a:gd name="connsiteY2" fmla="*/ 121445 h 121445"/>
                <a:gd name="connsiteX3" fmla="*/ 19882 w 39763"/>
                <a:gd name="connsiteY3" fmla="*/ 121445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6" y="121445"/>
                    <a:pt x="19882" y="121445"/>
                  </a:cubicBezTo>
                  <a:lnTo>
                    <a:pt x="19882" y="121445"/>
                  </a:lnTo>
                  <a:cubicBezTo>
                    <a:pt x="9037" y="121445"/>
                    <a:pt x="0" y="112397"/>
                    <a:pt x="0" y="101539"/>
                  </a:cubicBezTo>
                  <a:lnTo>
                    <a:pt x="0" y="20105"/>
                  </a:lnTo>
                  <a:cubicBezTo>
                    <a:pt x="0" y="9247"/>
                    <a:pt x="9037" y="199"/>
                    <a:pt x="19882" y="199"/>
                  </a:cubicBezTo>
                  <a:lnTo>
                    <a:pt x="19882" y="199"/>
                  </a:lnTo>
                  <a:cubicBezTo>
                    <a:pt x="28919" y="-1611"/>
                    <a:pt x="39764" y="9247"/>
                    <a:pt x="39764" y="20105"/>
                  </a:cubicBezTo>
                  <a:close/>
                </a:path>
              </a:pathLst>
            </a:custGeom>
            <a:solidFill>
              <a:srgbClr val="549D40"/>
            </a:solidFill>
            <a:ln w="18073" cap="flat">
              <a:noFill/>
              <a:prstDash val="solid"/>
              <a:miter/>
            </a:ln>
          </p:spPr>
          <p:txBody>
            <a:bodyPr rtlCol="0" anchor="ctr"/>
            <a:lstStyle/>
            <a:p>
              <a:endParaRPr lang="en-US"/>
            </a:p>
          </p:txBody>
        </p:sp>
        <p:sp>
          <p:nvSpPr>
            <p:cNvPr id="1249" name="Freeform 1248">
              <a:extLst>
                <a:ext uri="{FF2B5EF4-FFF2-40B4-BE49-F238E27FC236}">
                  <a16:creationId xmlns:a16="http://schemas.microsoft.com/office/drawing/2014/main" id="{8A7F13CE-B2AE-F84D-955A-3ECA6F2A4CAE}"/>
                </a:ext>
              </a:extLst>
            </p:cNvPr>
            <p:cNvSpPr/>
            <p:nvPr userDrawn="1"/>
          </p:nvSpPr>
          <p:spPr>
            <a:xfrm>
              <a:off x="6841653" y="5181105"/>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6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a:p>
          </p:txBody>
        </p:sp>
        <p:sp>
          <p:nvSpPr>
            <p:cNvPr id="1250" name="Freeform 1249">
              <a:extLst>
                <a:ext uri="{FF2B5EF4-FFF2-40B4-BE49-F238E27FC236}">
                  <a16:creationId xmlns:a16="http://schemas.microsoft.com/office/drawing/2014/main" id="{8F0061EA-3114-6849-94D2-E9EBAC15D07A}"/>
                </a:ext>
              </a:extLst>
            </p:cNvPr>
            <p:cNvSpPr/>
            <p:nvPr userDrawn="1"/>
          </p:nvSpPr>
          <p:spPr>
            <a:xfrm>
              <a:off x="7144296" y="5181105"/>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6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6"/>
                  </a:cubicBezTo>
                  <a:lnTo>
                    <a:pt x="2491" y="29311"/>
                  </a:lnTo>
                  <a:cubicBezTo>
                    <a:pt x="-2931" y="18453"/>
                    <a:pt x="684" y="7595"/>
                    <a:pt x="11528" y="2166"/>
                  </a:cubicBezTo>
                  <a:close/>
                </a:path>
              </a:pathLst>
            </a:custGeom>
            <a:solidFill>
              <a:srgbClr val="549D40"/>
            </a:solidFill>
            <a:ln w="18073" cap="flat">
              <a:noFill/>
              <a:prstDash val="solid"/>
              <a:miter/>
            </a:ln>
          </p:spPr>
          <p:txBody>
            <a:bodyPr rtlCol="0" anchor="ctr"/>
            <a:lstStyle/>
            <a:p>
              <a:endParaRPr lang="en-US"/>
            </a:p>
          </p:txBody>
        </p:sp>
        <p:sp>
          <p:nvSpPr>
            <p:cNvPr id="1251" name="Freeform 1250">
              <a:extLst>
                <a:ext uri="{FF2B5EF4-FFF2-40B4-BE49-F238E27FC236}">
                  <a16:creationId xmlns:a16="http://schemas.microsoft.com/office/drawing/2014/main" id="{E951EEF4-6090-9547-A48D-3DDA24D3B00B}"/>
                </a:ext>
              </a:extLst>
            </p:cNvPr>
            <p:cNvSpPr/>
            <p:nvPr userDrawn="1"/>
          </p:nvSpPr>
          <p:spPr>
            <a:xfrm>
              <a:off x="6538804" y="5483317"/>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3 h 120149"/>
                <a:gd name="connsiteX5" fmla="*/ 65752 w 76952"/>
                <a:gd name="connsiteY5" fmla="*/ 117983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3"/>
                  </a:cubicBezTo>
                  <a:lnTo>
                    <a:pt x="65752" y="117983"/>
                  </a:lnTo>
                  <a:cubicBezTo>
                    <a:pt x="56714" y="123413"/>
                    <a:pt x="44062" y="117983"/>
                    <a:pt x="38640" y="108935"/>
                  </a:cubicBezTo>
                  <a:lnTo>
                    <a:pt x="2491" y="29311"/>
                  </a:lnTo>
                  <a:cubicBezTo>
                    <a:pt x="-2931" y="18453"/>
                    <a:pt x="684" y="7595"/>
                    <a:pt x="11528" y="2166"/>
                  </a:cubicBezTo>
                  <a:close/>
                </a:path>
              </a:pathLst>
            </a:custGeom>
            <a:solidFill>
              <a:srgbClr val="549D40"/>
            </a:solidFill>
            <a:ln w="18073" cap="flat">
              <a:noFill/>
              <a:prstDash val="solid"/>
              <a:miter/>
            </a:ln>
          </p:spPr>
          <p:txBody>
            <a:bodyPr rtlCol="0" anchor="ctr"/>
            <a:lstStyle/>
            <a:p>
              <a:endParaRPr lang="en-US"/>
            </a:p>
          </p:txBody>
        </p:sp>
        <p:sp>
          <p:nvSpPr>
            <p:cNvPr id="1252" name="Freeform 1251">
              <a:extLst>
                <a:ext uri="{FF2B5EF4-FFF2-40B4-BE49-F238E27FC236}">
                  <a16:creationId xmlns:a16="http://schemas.microsoft.com/office/drawing/2014/main" id="{82BBD7B0-3348-D444-BDDE-72AA1585D742}"/>
                </a:ext>
              </a:extLst>
            </p:cNvPr>
            <p:cNvSpPr/>
            <p:nvPr userDrawn="1"/>
          </p:nvSpPr>
          <p:spPr>
            <a:xfrm>
              <a:off x="6841653" y="5483317"/>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3 h 120149"/>
                <a:gd name="connsiteX5" fmla="*/ 66552 w 77752"/>
                <a:gd name="connsiteY5" fmla="*/ 117983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a:p>
          </p:txBody>
        </p:sp>
        <p:sp>
          <p:nvSpPr>
            <p:cNvPr id="1253" name="Freeform 1252">
              <a:extLst>
                <a:ext uri="{FF2B5EF4-FFF2-40B4-BE49-F238E27FC236}">
                  <a16:creationId xmlns:a16="http://schemas.microsoft.com/office/drawing/2014/main" id="{B42D9F6B-2060-3F47-94D7-574ED96D3D09}"/>
                </a:ext>
              </a:extLst>
            </p:cNvPr>
            <p:cNvSpPr/>
            <p:nvPr userDrawn="1"/>
          </p:nvSpPr>
          <p:spPr>
            <a:xfrm>
              <a:off x="6538804" y="5787338"/>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6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6"/>
                  </a:cubicBezTo>
                  <a:lnTo>
                    <a:pt x="2491" y="29311"/>
                  </a:lnTo>
                  <a:cubicBezTo>
                    <a:pt x="-2931" y="18453"/>
                    <a:pt x="684" y="7595"/>
                    <a:pt x="11528" y="2166"/>
                  </a:cubicBezTo>
                  <a:close/>
                </a:path>
              </a:pathLst>
            </a:custGeom>
            <a:solidFill>
              <a:srgbClr val="549D40"/>
            </a:solidFill>
            <a:ln w="18073" cap="flat">
              <a:noFill/>
              <a:prstDash val="solid"/>
              <a:miter/>
            </a:ln>
          </p:spPr>
          <p:txBody>
            <a:bodyPr rtlCol="0" anchor="ctr"/>
            <a:lstStyle/>
            <a:p>
              <a:endParaRPr lang="en-US"/>
            </a:p>
          </p:txBody>
        </p:sp>
        <p:sp>
          <p:nvSpPr>
            <p:cNvPr id="1254" name="Freeform 1253">
              <a:extLst>
                <a:ext uri="{FF2B5EF4-FFF2-40B4-BE49-F238E27FC236}">
                  <a16:creationId xmlns:a16="http://schemas.microsoft.com/office/drawing/2014/main" id="{14943C94-1775-F541-974A-F436AAECA95D}"/>
                </a:ext>
              </a:extLst>
            </p:cNvPr>
            <p:cNvSpPr/>
            <p:nvPr userDrawn="1"/>
          </p:nvSpPr>
          <p:spPr>
            <a:xfrm>
              <a:off x="7163055" y="5483673"/>
              <a:ext cx="39763" cy="121246"/>
            </a:xfrm>
            <a:custGeom>
              <a:avLst/>
              <a:gdLst>
                <a:gd name="connsiteX0" fmla="*/ 39764 w 39763"/>
                <a:gd name="connsiteY0" fmla="*/ 19906 h 121246"/>
                <a:gd name="connsiteX1" fmla="*/ 39764 w 39763"/>
                <a:gd name="connsiteY1" fmla="*/ 101341 h 121246"/>
                <a:gd name="connsiteX2" fmla="*/ 19882 w 39763"/>
                <a:gd name="connsiteY2" fmla="*/ 121247 h 121246"/>
                <a:gd name="connsiteX3" fmla="*/ 19882 w 39763"/>
                <a:gd name="connsiteY3" fmla="*/ 121247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9"/>
                    <a:pt x="30726" y="121247"/>
                    <a:pt x="19882" y="121247"/>
                  </a:cubicBezTo>
                  <a:lnTo>
                    <a:pt x="19882" y="121247"/>
                  </a:lnTo>
                  <a:cubicBezTo>
                    <a:pt x="9037" y="121247"/>
                    <a:pt x="0" y="112199"/>
                    <a:pt x="0" y="101341"/>
                  </a:cubicBezTo>
                  <a:lnTo>
                    <a:pt x="0" y="19906"/>
                  </a:lnTo>
                  <a:cubicBezTo>
                    <a:pt x="0" y="9048"/>
                    <a:pt x="9037" y="0"/>
                    <a:pt x="19882" y="0"/>
                  </a:cubicBezTo>
                  <a:lnTo>
                    <a:pt x="19882" y="0"/>
                  </a:lnTo>
                  <a:cubicBezTo>
                    <a:pt x="30726" y="0"/>
                    <a:pt x="39764" y="9048"/>
                    <a:pt x="39764" y="19906"/>
                  </a:cubicBezTo>
                  <a:close/>
                </a:path>
              </a:pathLst>
            </a:custGeom>
            <a:solidFill>
              <a:srgbClr val="549D40"/>
            </a:solidFill>
            <a:ln w="18073" cap="flat">
              <a:noFill/>
              <a:prstDash val="solid"/>
              <a:miter/>
            </a:ln>
          </p:spPr>
          <p:txBody>
            <a:bodyPr rtlCol="0" anchor="ctr"/>
            <a:lstStyle/>
            <a:p>
              <a:endParaRPr lang="en-US"/>
            </a:p>
          </p:txBody>
        </p:sp>
        <p:sp>
          <p:nvSpPr>
            <p:cNvPr id="1255" name="Freeform 1254">
              <a:extLst>
                <a:ext uri="{FF2B5EF4-FFF2-40B4-BE49-F238E27FC236}">
                  <a16:creationId xmlns:a16="http://schemas.microsoft.com/office/drawing/2014/main" id="{25A8B02A-7A1A-D541-87C1-EF949BB6E247}"/>
                </a:ext>
              </a:extLst>
            </p:cNvPr>
            <p:cNvSpPr/>
            <p:nvPr userDrawn="1"/>
          </p:nvSpPr>
          <p:spPr>
            <a:xfrm>
              <a:off x="6859405" y="5787694"/>
              <a:ext cx="39763" cy="121246"/>
            </a:xfrm>
            <a:custGeom>
              <a:avLst/>
              <a:gdLst>
                <a:gd name="connsiteX0" fmla="*/ 39764 w 39763"/>
                <a:gd name="connsiteY0" fmla="*/ 19906 h 121246"/>
                <a:gd name="connsiteX1" fmla="*/ 39764 w 39763"/>
                <a:gd name="connsiteY1" fmla="*/ 101340 h 121246"/>
                <a:gd name="connsiteX2" fmla="*/ 19882 w 39763"/>
                <a:gd name="connsiteY2" fmla="*/ 121246 h 121246"/>
                <a:gd name="connsiteX3" fmla="*/ 19882 w 39763"/>
                <a:gd name="connsiteY3" fmla="*/ 121246 h 121246"/>
                <a:gd name="connsiteX4" fmla="*/ 0 w 39763"/>
                <a:gd name="connsiteY4" fmla="*/ 101340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0"/>
                  </a:lnTo>
                  <a:cubicBezTo>
                    <a:pt x="39764" y="112198"/>
                    <a:pt x="30727" y="121246"/>
                    <a:pt x="19882" y="121246"/>
                  </a:cubicBezTo>
                  <a:lnTo>
                    <a:pt x="19882" y="121246"/>
                  </a:lnTo>
                  <a:cubicBezTo>
                    <a:pt x="9037" y="121246"/>
                    <a:pt x="0" y="112198"/>
                    <a:pt x="0" y="101340"/>
                  </a:cubicBezTo>
                  <a:lnTo>
                    <a:pt x="0" y="19906"/>
                  </a:lnTo>
                  <a:cubicBezTo>
                    <a:pt x="0" y="9048"/>
                    <a:pt x="9037" y="0"/>
                    <a:pt x="19882" y="0"/>
                  </a:cubicBezTo>
                  <a:lnTo>
                    <a:pt x="19882" y="0"/>
                  </a:lnTo>
                  <a:cubicBezTo>
                    <a:pt x="30727" y="0"/>
                    <a:pt x="39764" y="9048"/>
                    <a:pt x="39764" y="19906"/>
                  </a:cubicBezTo>
                  <a:close/>
                </a:path>
              </a:pathLst>
            </a:custGeom>
            <a:solidFill>
              <a:srgbClr val="549D40"/>
            </a:solidFill>
            <a:ln w="18073" cap="flat">
              <a:noFill/>
              <a:prstDash val="solid"/>
              <a:miter/>
            </a:ln>
          </p:spPr>
          <p:txBody>
            <a:bodyPr rtlCol="0" anchor="ctr"/>
            <a:lstStyle/>
            <a:p>
              <a:endParaRPr lang="en-US"/>
            </a:p>
          </p:txBody>
        </p:sp>
        <p:sp>
          <p:nvSpPr>
            <p:cNvPr id="1256" name="Freeform 1255">
              <a:extLst>
                <a:ext uri="{FF2B5EF4-FFF2-40B4-BE49-F238E27FC236}">
                  <a16:creationId xmlns:a16="http://schemas.microsoft.com/office/drawing/2014/main" id="{FC0B9A15-D03A-9E42-A06B-D3750B02DFEE}"/>
                </a:ext>
              </a:extLst>
            </p:cNvPr>
            <p:cNvSpPr/>
            <p:nvPr userDrawn="1"/>
          </p:nvSpPr>
          <p:spPr>
            <a:xfrm>
              <a:off x="7144296" y="5787338"/>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6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6"/>
                  </a:cubicBezTo>
                  <a:lnTo>
                    <a:pt x="2491" y="29311"/>
                  </a:lnTo>
                  <a:cubicBezTo>
                    <a:pt x="-2931" y="18453"/>
                    <a:pt x="684" y="7595"/>
                    <a:pt x="11528" y="2166"/>
                  </a:cubicBezTo>
                  <a:close/>
                </a:path>
              </a:pathLst>
            </a:custGeom>
            <a:solidFill>
              <a:srgbClr val="549D40"/>
            </a:solidFill>
            <a:ln w="18073" cap="flat">
              <a:noFill/>
              <a:prstDash val="solid"/>
              <a:miter/>
            </a:ln>
          </p:spPr>
          <p:txBody>
            <a:bodyPr rtlCol="0" anchor="ctr"/>
            <a:lstStyle/>
            <a:p>
              <a:endParaRPr lang="en-US"/>
            </a:p>
          </p:txBody>
        </p:sp>
        <p:sp>
          <p:nvSpPr>
            <p:cNvPr id="1257" name="Freeform 1256">
              <a:extLst>
                <a:ext uri="{FF2B5EF4-FFF2-40B4-BE49-F238E27FC236}">
                  <a16:creationId xmlns:a16="http://schemas.microsoft.com/office/drawing/2014/main" id="{ADC67446-67E0-604C-8C4D-7C8388ACCFA5}"/>
                </a:ext>
              </a:extLst>
            </p:cNvPr>
            <p:cNvSpPr/>
            <p:nvPr userDrawn="1"/>
          </p:nvSpPr>
          <p:spPr>
            <a:xfrm>
              <a:off x="7466705" y="5181263"/>
              <a:ext cx="39763" cy="121445"/>
            </a:xfrm>
            <a:custGeom>
              <a:avLst/>
              <a:gdLst>
                <a:gd name="connsiteX0" fmla="*/ 39764 w 39763"/>
                <a:gd name="connsiteY0" fmla="*/ 20105 h 121445"/>
                <a:gd name="connsiteX1" fmla="*/ 39764 w 39763"/>
                <a:gd name="connsiteY1" fmla="*/ 101539 h 121445"/>
                <a:gd name="connsiteX2" fmla="*/ 19882 w 39763"/>
                <a:gd name="connsiteY2" fmla="*/ 121445 h 121445"/>
                <a:gd name="connsiteX3" fmla="*/ 19882 w 39763"/>
                <a:gd name="connsiteY3" fmla="*/ 121445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6" y="121445"/>
                    <a:pt x="19882" y="121445"/>
                  </a:cubicBezTo>
                  <a:lnTo>
                    <a:pt x="19882" y="121445"/>
                  </a:lnTo>
                  <a:cubicBezTo>
                    <a:pt x="9037" y="121445"/>
                    <a:pt x="0" y="112397"/>
                    <a:pt x="0" y="101539"/>
                  </a:cubicBezTo>
                  <a:lnTo>
                    <a:pt x="0" y="20105"/>
                  </a:lnTo>
                  <a:cubicBezTo>
                    <a:pt x="0" y="9247"/>
                    <a:pt x="9037" y="199"/>
                    <a:pt x="19882" y="199"/>
                  </a:cubicBezTo>
                  <a:lnTo>
                    <a:pt x="19882" y="199"/>
                  </a:lnTo>
                  <a:cubicBezTo>
                    <a:pt x="28919" y="-1611"/>
                    <a:pt x="39764" y="9247"/>
                    <a:pt x="39764" y="20105"/>
                  </a:cubicBezTo>
                  <a:close/>
                </a:path>
              </a:pathLst>
            </a:custGeom>
            <a:solidFill>
              <a:srgbClr val="549D40"/>
            </a:solidFill>
            <a:ln w="18073" cap="flat">
              <a:noFill/>
              <a:prstDash val="solid"/>
              <a:miter/>
            </a:ln>
          </p:spPr>
          <p:txBody>
            <a:bodyPr rtlCol="0" anchor="ctr"/>
            <a:lstStyle/>
            <a:p>
              <a:endParaRPr lang="en-US"/>
            </a:p>
          </p:txBody>
        </p:sp>
        <p:sp>
          <p:nvSpPr>
            <p:cNvPr id="1258" name="Freeform 1257">
              <a:extLst>
                <a:ext uri="{FF2B5EF4-FFF2-40B4-BE49-F238E27FC236}">
                  <a16:creationId xmlns:a16="http://schemas.microsoft.com/office/drawing/2014/main" id="{031DCAA2-6849-D342-A527-5970D2E1F27E}"/>
                </a:ext>
              </a:extLst>
            </p:cNvPr>
            <p:cNvSpPr/>
            <p:nvPr userDrawn="1"/>
          </p:nvSpPr>
          <p:spPr>
            <a:xfrm>
              <a:off x="7750796" y="5181105"/>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6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a:p>
          </p:txBody>
        </p:sp>
        <p:sp>
          <p:nvSpPr>
            <p:cNvPr id="1259" name="Freeform 1258">
              <a:extLst>
                <a:ext uri="{FF2B5EF4-FFF2-40B4-BE49-F238E27FC236}">
                  <a16:creationId xmlns:a16="http://schemas.microsoft.com/office/drawing/2014/main" id="{5761171E-FD0A-AF4E-8527-C58756DD413E}"/>
                </a:ext>
              </a:extLst>
            </p:cNvPr>
            <p:cNvSpPr/>
            <p:nvPr userDrawn="1"/>
          </p:nvSpPr>
          <p:spPr>
            <a:xfrm>
              <a:off x="8053439" y="5181105"/>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6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6"/>
                  </a:cubicBezTo>
                  <a:lnTo>
                    <a:pt x="2491" y="29311"/>
                  </a:lnTo>
                  <a:cubicBezTo>
                    <a:pt x="-2931" y="18453"/>
                    <a:pt x="684" y="7595"/>
                    <a:pt x="11528" y="2166"/>
                  </a:cubicBezTo>
                  <a:close/>
                </a:path>
              </a:pathLst>
            </a:custGeom>
            <a:solidFill>
              <a:srgbClr val="549D40"/>
            </a:solidFill>
            <a:ln w="18073" cap="flat">
              <a:noFill/>
              <a:prstDash val="solid"/>
              <a:miter/>
            </a:ln>
          </p:spPr>
          <p:txBody>
            <a:bodyPr rtlCol="0" anchor="ctr"/>
            <a:lstStyle/>
            <a:p>
              <a:endParaRPr lang="en-US"/>
            </a:p>
          </p:txBody>
        </p:sp>
        <p:sp>
          <p:nvSpPr>
            <p:cNvPr id="1260" name="Freeform 1259">
              <a:extLst>
                <a:ext uri="{FF2B5EF4-FFF2-40B4-BE49-F238E27FC236}">
                  <a16:creationId xmlns:a16="http://schemas.microsoft.com/office/drawing/2014/main" id="{E4CEA02F-07D4-4E4A-B2A4-422E7F33160C}"/>
                </a:ext>
              </a:extLst>
            </p:cNvPr>
            <p:cNvSpPr/>
            <p:nvPr userDrawn="1"/>
          </p:nvSpPr>
          <p:spPr>
            <a:xfrm>
              <a:off x="7447146" y="5483317"/>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3 h 120149"/>
                <a:gd name="connsiteX5" fmla="*/ 66552 w 77753"/>
                <a:gd name="connsiteY5" fmla="*/ 117983 h 120149"/>
                <a:gd name="connsiteX6" fmla="*/ 39441 w 77753"/>
                <a:gd name="connsiteY6" fmla="*/ 108935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8"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a:p>
          </p:txBody>
        </p:sp>
        <p:sp>
          <p:nvSpPr>
            <p:cNvPr id="1261" name="Freeform 1260">
              <a:extLst>
                <a:ext uri="{FF2B5EF4-FFF2-40B4-BE49-F238E27FC236}">
                  <a16:creationId xmlns:a16="http://schemas.microsoft.com/office/drawing/2014/main" id="{F1AB55C8-CA90-1D43-89A7-9B8301D2232C}"/>
                </a:ext>
              </a:extLst>
            </p:cNvPr>
            <p:cNvSpPr/>
            <p:nvPr userDrawn="1"/>
          </p:nvSpPr>
          <p:spPr>
            <a:xfrm>
              <a:off x="7750796" y="5483317"/>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3 h 120149"/>
                <a:gd name="connsiteX5" fmla="*/ 66552 w 77752"/>
                <a:gd name="connsiteY5" fmla="*/ 117983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a:p>
          </p:txBody>
        </p:sp>
        <p:sp>
          <p:nvSpPr>
            <p:cNvPr id="1262" name="Freeform 1261">
              <a:extLst>
                <a:ext uri="{FF2B5EF4-FFF2-40B4-BE49-F238E27FC236}">
                  <a16:creationId xmlns:a16="http://schemas.microsoft.com/office/drawing/2014/main" id="{A76CB1F6-9FD5-9D4F-AFC1-5678E0828E1C}"/>
                </a:ext>
              </a:extLst>
            </p:cNvPr>
            <p:cNvSpPr/>
            <p:nvPr userDrawn="1"/>
          </p:nvSpPr>
          <p:spPr>
            <a:xfrm>
              <a:off x="7447146" y="5787338"/>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4 h 120149"/>
                <a:gd name="connsiteX5" fmla="*/ 66552 w 77753"/>
                <a:gd name="connsiteY5" fmla="*/ 117984 h 120149"/>
                <a:gd name="connsiteX6" fmla="*/ 39441 w 77753"/>
                <a:gd name="connsiteY6" fmla="*/ 108936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a:p>
          </p:txBody>
        </p:sp>
        <p:sp>
          <p:nvSpPr>
            <p:cNvPr id="1263" name="Freeform 1262">
              <a:extLst>
                <a:ext uri="{FF2B5EF4-FFF2-40B4-BE49-F238E27FC236}">
                  <a16:creationId xmlns:a16="http://schemas.microsoft.com/office/drawing/2014/main" id="{7BCD25A5-C7C4-014D-B9CF-164B4FB2864D}"/>
                </a:ext>
              </a:extLst>
            </p:cNvPr>
            <p:cNvSpPr/>
            <p:nvPr userDrawn="1"/>
          </p:nvSpPr>
          <p:spPr>
            <a:xfrm>
              <a:off x="8072197" y="5483673"/>
              <a:ext cx="39763" cy="121246"/>
            </a:xfrm>
            <a:custGeom>
              <a:avLst/>
              <a:gdLst>
                <a:gd name="connsiteX0" fmla="*/ 39764 w 39763"/>
                <a:gd name="connsiteY0" fmla="*/ 19906 h 121246"/>
                <a:gd name="connsiteX1" fmla="*/ 39764 w 39763"/>
                <a:gd name="connsiteY1" fmla="*/ 101341 h 121246"/>
                <a:gd name="connsiteX2" fmla="*/ 19882 w 39763"/>
                <a:gd name="connsiteY2" fmla="*/ 121247 h 121246"/>
                <a:gd name="connsiteX3" fmla="*/ 19882 w 39763"/>
                <a:gd name="connsiteY3" fmla="*/ 121247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9"/>
                    <a:pt x="30726" y="121247"/>
                    <a:pt x="19882" y="121247"/>
                  </a:cubicBezTo>
                  <a:lnTo>
                    <a:pt x="19882" y="121247"/>
                  </a:lnTo>
                  <a:cubicBezTo>
                    <a:pt x="9037" y="121247"/>
                    <a:pt x="0" y="112199"/>
                    <a:pt x="0" y="101341"/>
                  </a:cubicBezTo>
                  <a:lnTo>
                    <a:pt x="0" y="19906"/>
                  </a:lnTo>
                  <a:cubicBezTo>
                    <a:pt x="0" y="9048"/>
                    <a:pt x="9037" y="0"/>
                    <a:pt x="19882" y="0"/>
                  </a:cubicBezTo>
                  <a:lnTo>
                    <a:pt x="19882" y="0"/>
                  </a:lnTo>
                  <a:cubicBezTo>
                    <a:pt x="28919" y="0"/>
                    <a:pt x="39764" y="9048"/>
                    <a:pt x="39764" y="19906"/>
                  </a:cubicBezTo>
                  <a:close/>
                </a:path>
              </a:pathLst>
            </a:custGeom>
            <a:solidFill>
              <a:srgbClr val="549D40"/>
            </a:solidFill>
            <a:ln w="18073" cap="flat">
              <a:noFill/>
              <a:prstDash val="solid"/>
              <a:miter/>
            </a:ln>
          </p:spPr>
          <p:txBody>
            <a:bodyPr rtlCol="0" anchor="ctr"/>
            <a:lstStyle/>
            <a:p>
              <a:endParaRPr lang="en-US"/>
            </a:p>
          </p:txBody>
        </p:sp>
        <p:sp>
          <p:nvSpPr>
            <p:cNvPr id="1264" name="Freeform 1263">
              <a:extLst>
                <a:ext uri="{FF2B5EF4-FFF2-40B4-BE49-F238E27FC236}">
                  <a16:creationId xmlns:a16="http://schemas.microsoft.com/office/drawing/2014/main" id="{29202213-C458-2F40-81A4-D5F8D941F33F}"/>
                </a:ext>
              </a:extLst>
            </p:cNvPr>
            <p:cNvSpPr/>
            <p:nvPr userDrawn="1"/>
          </p:nvSpPr>
          <p:spPr>
            <a:xfrm>
              <a:off x="7768547" y="5787694"/>
              <a:ext cx="39763" cy="121246"/>
            </a:xfrm>
            <a:custGeom>
              <a:avLst/>
              <a:gdLst>
                <a:gd name="connsiteX0" fmla="*/ 39764 w 39763"/>
                <a:gd name="connsiteY0" fmla="*/ 19906 h 121246"/>
                <a:gd name="connsiteX1" fmla="*/ 39764 w 39763"/>
                <a:gd name="connsiteY1" fmla="*/ 101340 h 121246"/>
                <a:gd name="connsiteX2" fmla="*/ 19882 w 39763"/>
                <a:gd name="connsiteY2" fmla="*/ 121246 h 121246"/>
                <a:gd name="connsiteX3" fmla="*/ 19882 w 39763"/>
                <a:gd name="connsiteY3" fmla="*/ 121246 h 121246"/>
                <a:gd name="connsiteX4" fmla="*/ 0 w 39763"/>
                <a:gd name="connsiteY4" fmla="*/ 101340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0"/>
                  </a:lnTo>
                  <a:cubicBezTo>
                    <a:pt x="39764" y="112198"/>
                    <a:pt x="30727" y="121246"/>
                    <a:pt x="19882" y="121246"/>
                  </a:cubicBezTo>
                  <a:lnTo>
                    <a:pt x="19882" y="121246"/>
                  </a:lnTo>
                  <a:cubicBezTo>
                    <a:pt x="9037" y="121246"/>
                    <a:pt x="0" y="112198"/>
                    <a:pt x="0" y="101340"/>
                  </a:cubicBezTo>
                  <a:lnTo>
                    <a:pt x="0" y="19906"/>
                  </a:lnTo>
                  <a:cubicBezTo>
                    <a:pt x="0" y="9048"/>
                    <a:pt x="9037" y="0"/>
                    <a:pt x="19882" y="0"/>
                  </a:cubicBezTo>
                  <a:lnTo>
                    <a:pt x="19882" y="0"/>
                  </a:lnTo>
                  <a:cubicBezTo>
                    <a:pt x="30727" y="0"/>
                    <a:pt x="39764" y="9048"/>
                    <a:pt x="39764" y="19906"/>
                  </a:cubicBezTo>
                  <a:close/>
                </a:path>
              </a:pathLst>
            </a:custGeom>
            <a:solidFill>
              <a:srgbClr val="549D40"/>
            </a:solidFill>
            <a:ln w="18073" cap="flat">
              <a:noFill/>
              <a:prstDash val="solid"/>
              <a:miter/>
            </a:ln>
          </p:spPr>
          <p:txBody>
            <a:bodyPr rtlCol="0" anchor="ctr"/>
            <a:lstStyle/>
            <a:p>
              <a:endParaRPr lang="en-US"/>
            </a:p>
          </p:txBody>
        </p:sp>
        <p:sp>
          <p:nvSpPr>
            <p:cNvPr id="1265" name="Freeform 1264">
              <a:extLst>
                <a:ext uri="{FF2B5EF4-FFF2-40B4-BE49-F238E27FC236}">
                  <a16:creationId xmlns:a16="http://schemas.microsoft.com/office/drawing/2014/main" id="{7C0EA373-D85E-104C-898D-DF2517948D71}"/>
                </a:ext>
              </a:extLst>
            </p:cNvPr>
            <p:cNvSpPr/>
            <p:nvPr userDrawn="1"/>
          </p:nvSpPr>
          <p:spPr>
            <a:xfrm>
              <a:off x="8053439" y="5787338"/>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6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6"/>
                  </a:cubicBezTo>
                  <a:lnTo>
                    <a:pt x="2491" y="29311"/>
                  </a:lnTo>
                  <a:cubicBezTo>
                    <a:pt x="-2931" y="18453"/>
                    <a:pt x="684" y="7595"/>
                    <a:pt x="11528" y="2166"/>
                  </a:cubicBezTo>
                  <a:close/>
                </a:path>
              </a:pathLst>
            </a:custGeom>
            <a:solidFill>
              <a:srgbClr val="549D40"/>
            </a:solidFill>
            <a:ln w="18073" cap="flat">
              <a:noFill/>
              <a:prstDash val="solid"/>
              <a:miter/>
            </a:ln>
          </p:spPr>
          <p:txBody>
            <a:bodyPr rtlCol="0" anchor="ctr"/>
            <a:lstStyle/>
            <a:p>
              <a:endParaRPr lang="en-US"/>
            </a:p>
          </p:txBody>
        </p:sp>
        <p:sp>
          <p:nvSpPr>
            <p:cNvPr id="1266" name="Freeform 1265">
              <a:extLst>
                <a:ext uri="{FF2B5EF4-FFF2-40B4-BE49-F238E27FC236}">
                  <a16:creationId xmlns:a16="http://schemas.microsoft.com/office/drawing/2014/main" id="{A0EB1EDA-DAB9-474D-89ED-CB93F12A37BB}"/>
                </a:ext>
              </a:extLst>
            </p:cNvPr>
            <p:cNvSpPr/>
            <p:nvPr userDrawn="1"/>
          </p:nvSpPr>
          <p:spPr>
            <a:xfrm>
              <a:off x="8374039" y="5181263"/>
              <a:ext cx="39763" cy="121445"/>
            </a:xfrm>
            <a:custGeom>
              <a:avLst/>
              <a:gdLst>
                <a:gd name="connsiteX0" fmla="*/ 39764 w 39763"/>
                <a:gd name="connsiteY0" fmla="*/ 20105 h 121445"/>
                <a:gd name="connsiteX1" fmla="*/ 39764 w 39763"/>
                <a:gd name="connsiteY1" fmla="*/ 101539 h 121445"/>
                <a:gd name="connsiteX2" fmla="*/ 19882 w 39763"/>
                <a:gd name="connsiteY2" fmla="*/ 121445 h 121445"/>
                <a:gd name="connsiteX3" fmla="*/ 19882 w 39763"/>
                <a:gd name="connsiteY3" fmla="*/ 121445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7" y="121445"/>
                    <a:pt x="19882" y="121445"/>
                  </a:cubicBezTo>
                  <a:lnTo>
                    <a:pt x="19882" y="121445"/>
                  </a:lnTo>
                  <a:cubicBezTo>
                    <a:pt x="9037" y="121445"/>
                    <a:pt x="0" y="112397"/>
                    <a:pt x="0" y="101539"/>
                  </a:cubicBezTo>
                  <a:lnTo>
                    <a:pt x="0" y="20105"/>
                  </a:lnTo>
                  <a:cubicBezTo>
                    <a:pt x="0" y="9247"/>
                    <a:pt x="9037" y="199"/>
                    <a:pt x="19882" y="199"/>
                  </a:cubicBezTo>
                  <a:lnTo>
                    <a:pt x="19882" y="199"/>
                  </a:lnTo>
                  <a:cubicBezTo>
                    <a:pt x="30727" y="-1611"/>
                    <a:pt x="39764" y="9247"/>
                    <a:pt x="39764" y="20105"/>
                  </a:cubicBezTo>
                  <a:close/>
                </a:path>
              </a:pathLst>
            </a:custGeom>
            <a:solidFill>
              <a:srgbClr val="549D40"/>
            </a:solidFill>
            <a:ln w="18073" cap="flat">
              <a:noFill/>
              <a:prstDash val="solid"/>
              <a:miter/>
            </a:ln>
          </p:spPr>
          <p:txBody>
            <a:bodyPr rtlCol="0" anchor="ctr"/>
            <a:lstStyle/>
            <a:p>
              <a:endParaRPr lang="en-US"/>
            </a:p>
          </p:txBody>
        </p:sp>
        <p:sp>
          <p:nvSpPr>
            <p:cNvPr id="1267" name="Freeform 1266">
              <a:extLst>
                <a:ext uri="{FF2B5EF4-FFF2-40B4-BE49-F238E27FC236}">
                  <a16:creationId xmlns:a16="http://schemas.microsoft.com/office/drawing/2014/main" id="{42FBF94B-85A7-F344-8D5B-AFCA78793FDA}"/>
                </a:ext>
              </a:extLst>
            </p:cNvPr>
            <p:cNvSpPr/>
            <p:nvPr userDrawn="1"/>
          </p:nvSpPr>
          <p:spPr>
            <a:xfrm>
              <a:off x="8658931" y="5181105"/>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6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6"/>
                  </a:cubicBezTo>
                  <a:lnTo>
                    <a:pt x="2491" y="29311"/>
                  </a:lnTo>
                  <a:cubicBezTo>
                    <a:pt x="-2931" y="18453"/>
                    <a:pt x="684" y="7595"/>
                    <a:pt x="11528" y="2166"/>
                  </a:cubicBezTo>
                  <a:close/>
                </a:path>
              </a:pathLst>
            </a:custGeom>
            <a:solidFill>
              <a:srgbClr val="549D40"/>
            </a:solidFill>
            <a:ln w="18073" cap="flat">
              <a:noFill/>
              <a:prstDash val="solid"/>
              <a:miter/>
            </a:ln>
          </p:spPr>
          <p:txBody>
            <a:bodyPr rtlCol="0" anchor="ctr"/>
            <a:lstStyle/>
            <a:p>
              <a:endParaRPr lang="en-US"/>
            </a:p>
          </p:txBody>
        </p:sp>
        <p:sp>
          <p:nvSpPr>
            <p:cNvPr id="1268" name="Freeform 1267">
              <a:extLst>
                <a:ext uri="{FF2B5EF4-FFF2-40B4-BE49-F238E27FC236}">
                  <a16:creationId xmlns:a16="http://schemas.microsoft.com/office/drawing/2014/main" id="{ABDD1B69-FAD1-B243-93F6-574424F8E161}"/>
                </a:ext>
              </a:extLst>
            </p:cNvPr>
            <p:cNvSpPr/>
            <p:nvPr userDrawn="1"/>
          </p:nvSpPr>
          <p:spPr>
            <a:xfrm>
              <a:off x="8961781" y="5181105"/>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6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a:p>
          </p:txBody>
        </p:sp>
        <p:sp>
          <p:nvSpPr>
            <p:cNvPr id="1269" name="Freeform 1268">
              <a:extLst>
                <a:ext uri="{FF2B5EF4-FFF2-40B4-BE49-F238E27FC236}">
                  <a16:creationId xmlns:a16="http://schemas.microsoft.com/office/drawing/2014/main" id="{10D12711-6AEC-BD48-8800-05DE8B595348}"/>
                </a:ext>
              </a:extLst>
            </p:cNvPr>
            <p:cNvSpPr/>
            <p:nvPr userDrawn="1"/>
          </p:nvSpPr>
          <p:spPr>
            <a:xfrm>
              <a:off x="8356288" y="5483317"/>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3 h 120149"/>
                <a:gd name="connsiteX5" fmla="*/ 66552 w 77752"/>
                <a:gd name="connsiteY5" fmla="*/ 117983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a:p>
          </p:txBody>
        </p:sp>
        <p:sp>
          <p:nvSpPr>
            <p:cNvPr id="1270" name="Freeform 1269">
              <a:extLst>
                <a:ext uri="{FF2B5EF4-FFF2-40B4-BE49-F238E27FC236}">
                  <a16:creationId xmlns:a16="http://schemas.microsoft.com/office/drawing/2014/main" id="{56CB82CF-4716-764D-8BC6-56377DFA6BCD}"/>
                </a:ext>
              </a:extLst>
            </p:cNvPr>
            <p:cNvSpPr/>
            <p:nvPr userDrawn="1"/>
          </p:nvSpPr>
          <p:spPr>
            <a:xfrm>
              <a:off x="8658931" y="5483317"/>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3 h 120149"/>
                <a:gd name="connsiteX5" fmla="*/ 65752 w 76952"/>
                <a:gd name="connsiteY5" fmla="*/ 117983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3"/>
                  </a:cubicBezTo>
                  <a:lnTo>
                    <a:pt x="65752" y="117983"/>
                  </a:lnTo>
                  <a:cubicBezTo>
                    <a:pt x="56714" y="123413"/>
                    <a:pt x="44062" y="117983"/>
                    <a:pt x="38640" y="108935"/>
                  </a:cubicBezTo>
                  <a:lnTo>
                    <a:pt x="2491" y="29311"/>
                  </a:lnTo>
                  <a:cubicBezTo>
                    <a:pt x="-2931" y="18453"/>
                    <a:pt x="684" y="7595"/>
                    <a:pt x="11528" y="2166"/>
                  </a:cubicBezTo>
                  <a:close/>
                </a:path>
              </a:pathLst>
            </a:custGeom>
            <a:solidFill>
              <a:srgbClr val="549D40"/>
            </a:solidFill>
            <a:ln w="18073" cap="flat">
              <a:noFill/>
              <a:prstDash val="solid"/>
              <a:miter/>
            </a:ln>
          </p:spPr>
          <p:txBody>
            <a:bodyPr rtlCol="0" anchor="ctr"/>
            <a:lstStyle/>
            <a:p>
              <a:endParaRPr lang="en-US"/>
            </a:p>
          </p:txBody>
        </p:sp>
        <p:sp>
          <p:nvSpPr>
            <p:cNvPr id="1271" name="Freeform 1270">
              <a:extLst>
                <a:ext uri="{FF2B5EF4-FFF2-40B4-BE49-F238E27FC236}">
                  <a16:creationId xmlns:a16="http://schemas.microsoft.com/office/drawing/2014/main" id="{31683200-CB8B-704A-B306-1E7C7E55B3CF}"/>
                </a:ext>
              </a:extLst>
            </p:cNvPr>
            <p:cNvSpPr/>
            <p:nvPr userDrawn="1"/>
          </p:nvSpPr>
          <p:spPr>
            <a:xfrm>
              <a:off x="8356288" y="5787338"/>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6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a:p>
          </p:txBody>
        </p:sp>
        <p:sp>
          <p:nvSpPr>
            <p:cNvPr id="1272" name="Freeform 1271">
              <a:extLst>
                <a:ext uri="{FF2B5EF4-FFF2-40B4-BE49-F238E27FC236}">
                  <a16:creationId xmlns:a16="http://schemas.microsoft.com/office/drawing/2014/main" id="{26A05D07-A572-0A42-A93C-E2C7EC93580A}"/>
                </a:ext>
              </a:extLst>
            </p:cNvPr>
            <p:cNvSpPr/>
            <p:nvPr userDrawn="1"/>
          </p:nvSpPr>
          <p:spPr>
            <a:xfrm>
              <a:off x="8981340" y="5483673"/>
              <a:ext cx="39763" cy="121246"/>
            </a:xfrm>
            <a:custGeom>
              <a:avLst/>
              <a:gdLst>
                <a:gd name="connsiteX0" fmla="*/ 39764 w 39763"/>
                <a:gd name="connsiteY0" fmla="*/ 19906 h 121246"/>
                <a:gd name="connsiteX1" fmla="*/ 39764 w 39763"/>
                <a:gd name="connsiteY1" fmla="*/ 101341 h 121246"/>
                <a:gd name="connsiteX2" fmla="*/ 19882 w 39763"/>
                <a:gd name="connsiteY2" fmla="*/ 121247 h 121246"/>
                <a:gd name="connsiteX3" fmla="*/ 19882 w 39763"/>
                <a:gd name="connsiteY3" fmla="*/ 121247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9"/>
                    <a:pt x="30726" y="121247"/>
                    <a:pt x="19882" y="121247"/>
                  </a:cubicBezTo>
                  <a:lnTo>
                    <a:pt x="19882" y="121247"/>
                  </a:lnTo>
                  <a:cubicBezTo>
                    <a:pt x="9037" y="121247"/>
                    <a:pt x="0" y="112199"/>
                    <a:pt x="0" y="101341"/>
                  </a:cubicBezTo>
                  <a:lnTo>
                    <a:pt x="0" y="19906"/>
                  </a:lnTo>
                  <a:cubicBezTo>
                    <a:pt x="0" y="9048"/>
                    <a:pt x="9037" y="0"/>
                    <a:pt x="19882" y="0"/>
                  </a:cubicBezTo>
                  <a:lnTo>
                    <a:pt x="19882" y="0"/>
                  </a:lnTo>
                  <a:cubicBezTo>
                    <a:pt x="28919" y="0"/>
                    <a:pt x="39764" y="9048"/>
                    <a:pt x="39764" y="19906"/>
                  </a:cubicBezTo>
                  <a:close/>
                </a:path>
              </a:pathLst>
            </a:custGeom>
            <a:solidFill>
              <a:srgbClr val="549D40"/>
            </a:solidFill>
            <a:ln w="18073" cap="flat">
              <a:noFill/>
              <a:prstDash val="solid"/>
              <a:miter/>
            </a:ln>
          </p:spPr>
          <p:txBody>
            <a:bodyPr rtlCol="0" anchor="ctr"/>
            <a:lstStyle/>
            <a:p>
              <a:endParaRPr lang="en-US"/>
            </a:p>
          </p:txBody>
        </p:sp>
        <p:sp>
          <p:nvSpPr>
            <p:cNvPr id="1273" name="Freeform 1272">
              <a:extLst>
                <a:ext uri="{FF2B5EF4-FFF2-40B4-BE49-F238E27FC236}">
                  <a16:creationId xmlns:a16="http://schemas.microsoft.com/office/drawing/2014/main" id="{07E7A6D5-DC4B-D043-B5D5-770A2BA7FD58}"/>
                </a:ext>
              </a:extLst>
            </p:cNvPr>
            <p:cNvSpPr/>
            <p:nvPr userDrawn="1"/>
          </p:nvSpPr>
          <p:spPr>
            <a:xfrm>
              <a:off x="8677690" y="5787694"/>
              <a:ext cx="39763" cy="121246"/>
            </a:xfrm>
            <a:custGeom>
              <a:avLst/>
              <a:gdLst>
                <a:gd name="connsiteX0" fmla="*/ 39764 w 39763"/>
                <a:gd name="connsiteY0" fmla="*/ 19906 h 121246"/>
                <a:gd name="connsiteX1" fmla="*/ 39764 w 39763"/>
                <a:gd name="connsiteY1" fmla="*/ 101340 h 121246"/>
                <a:gd name="connsiteX2" fmla="*/ 19882 w 39763"/>
                <a:gd name="connsiteY2" fmla="*/ 121246 h 121246"/>
                <a:gd name="connsiteX3" fmla="*/ 19882 w 39763"/>
                <a:gd name="connsiteY3" fmla="*/ 121246 h 121246"/>
                <a:gd name="connsiteX4" fmla="*/ 0 w 39763"/>
                <a:gd name="connsiteY4" fmla="*/ 101340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0"/>
                  </a:lnTo>
                  <a:cubicBezTo>
                    <a:pt x="39764" y="112198"/>
                    <a:pt x="30726" y="121246"/>
                    <a:pt x="19882" y="121246"/>
                  </a:cubicBezTo>
                  <a:lnTo>
                    <a:pt x="19882" y="121246"/>
                  </a:lnTo>
                  <a:cubicBezTo>
                    <a:pt x="9037" y="121246"/>
                    <a:pt x="0" y="112198"/>
                    <a:pt x="0" y="101340"/>
                  </a:cubicBezTo>
                  <a:lnTo>
                    <a:pt x="0" y="19906"/>
                  </a:lnTo>
                  <a:cubicBezTo>
                    <a:pt x="0" y="9048"/>
                    <a:pt x="9037" y="0"/>
                    <a:pt x="19882" y="0"/>
                  </a:cubicBezTo>
                  <a:lnTo>
                    <a:pt x="19882" y="0"/>
                  </a:lnTo>
                  <a:cubicBezTo>
                    <a:pt x="30726" y="0"/>
                    <a:pt x="39764" y="9048"/>
                    <a:pt x="39764" y="19906"/>
                  </a:cubicBezTo>
                  <a:close/>
                </a:path>
              </a:pathLst>
            </a:custGeom>
            <a:solidFill>
              <a:srgbClr val="549D40"/>
            </a:solidFill>
            <a:ln w="18073" cap="flat">
              <a:noFill/>
              <a:prstDash val="solid"/>
              <a:miter/>
            </a:ln>
          </p:spPr>
          <p:txBody>
            <a:bodyPr rtlCol="0" anchor="ctr"/>
            <a:lstStyle/>
            <a:p>
              <a:endParaRPr lang="en-US"/>
            </a:p>
          </p:txBody>
        </p:sp>
        <p:sp>
          <p:nvSpPr>
            <p:cNvPr id="1274" name="Freeform 1273">
              <a:extLst>
                <a:ext uri="{FF2B5EF4-FFF2-40B4-BE49-F238E27FC236}">
                  <a16:creationId xmlns:a16="http://schemas.microsoft.com/office/drawing/2014/main" id="{185B1FB5-5928-CE40-A32A-A2861F5DCBE6}"/>
                </a:ext>
              </a:extLst>
            </p:cNvPr>
            <p:cNvSpPr/>
            <p:nvPr userDrawn="1"/>
          </p:nvSpPr>
          <p:spPr>
            <a:xfrm>
              <a:off x="8961781" y="5787338"/>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6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a:p>
          </p:txBody>
        </p:sp>
        <p:sp>
          <p:nvSpPr>
            <p:cNvPr id="1275" name="Freeform 1274">
              <a:extLst>
                <a:ext uri="{FF2B5EF4-FFF2-40B4-BE49-F238E27FC236}">
                  <a16:creationId xmlns:a16="http://schemas.microsoft.com/office/drawing/2014/main" id="{670AB1B6-181F-9F42-B0AB-CE4BF0952EAD}"/>
                </a:ext>
              </a:extLst>
            </p:cNvPr>
            <p:cNvSpPr/>
            <p:nvPr userDrawn="1"/>
          </p:nvSpPr>
          <p:spPr>
            <a:xfrm>
              <a:off x="9283182" y="5181263"/>
              <a:ext cx="39763" cy="121445"/>
            </a:xfrm>
            <a:custGeom>
              <a:avLst/>
              <a:gdLst>
                <a:gd name="connsiteX0" fmla="*/ 39764 w 39763"/>
                <a:gd name="connsiteY0" fmla="*/ 20105 h 121445"/>
                <a:gd name="connsiteX1" fmla="*/ 39764 w 39763"/>
                <a:gd name="connsiteY1" fmla="*/ 101539 h 121445"/>
                <a:gd name="connsiteX2" fmla="*/ 19882 w 39763"/>
                <a:gd name="connsiteY2" fmla="*/ 121445 h 121445"/>
                <a:gd name="connsiteX3" fmla="*/ 19882 w 39763"/>
                <a:gd name="connsiteY3" fmla="*/ 121445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6" y="121445"/>
                    <a:pt x="19882" y="121445"/>
                  </a:cubicBezTo>
                  <a:lnTo>
                    <a:pt x="19882" y="121445"/>
                  </a:lnTo>
                  <a:cubicBezTo>
                    <a:pt x="9037" y="121445"/>
                    <a:pt x="0" y="112397"/>
                    <a:pt x="0" y="101539"/>
                  </a:cubicBezTo>
                  <a:lnTo>
                    <a:pt x="0" y="20105"/>
                  </a:lnTo>
                  <a:cubicBezTo>
                    <a:pt x="0" y="9247"/>
                    <a:pt x="9037" y="199"/>
                    <a:pt x="19882" y="199"/>
                  </a:cubicBezTo>
                  <a:lnTo>
                    <a:pt x="19882" y="199"/>
                  </a:lnTo>
                  <a:cubicBezTo>
                    <a:pt x="30726" y="-1611"/>
                    <a:pt x="39764" y="9247"/>
                    <a:pt x="39764" y="20105"/>
                  </a:cubicBezTo>
                  <a:close/>
                </a:path>
              </a:pathLst>
            </a:custGeom>
            <a:solidFill>
              <a:srgbClr val="549D40"/>
            </a:solidFill>
            <a:ln w="18073" cap="flat">
              <a:noFill/>
              <a:prstDash val="solid"/>
              <a:miter/>
            </a:ln>
          </p:spPr>
          <p:txBody>
            <a:bodyPr rtlCol="0" anchor="ctr"/>
            <a:lstStyle/>
            <a:p>
              <a:endParaRPr lang="en-US"/>
            </a:p>
          </p:txBody>
        </p:sp>
        <p:sp>
          <p:nvSpPr>
            <p:cNvPr id="1276" name="Freeform 1275">
              <a:extLst>
                <a:ext uri="{FF2B5EF4-FFF2-40B4-BE49-F238E27FC236}">
                  <a16:creationId xmlns:a16="http://schemas.microsoft.com/office/drawing/2014/main" id="{D7078A7C-46A7-D84A-BA57-FC143D1EE4F9}"/>
                </a:ext>
              </a:extLst>
            </p:cNvPr>
            <p:cNvSpPr/>
            <p:nvPr userDrawn="1"/>
          </p:nvSpPr>
          <p:spPr>
            <a:xfrm>
              <a:off x="9568074" y="5181105"/>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6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6"/>
                  </a:cubicBezTo>
                  <a:lnTo>
                    <a:pt x="2491" y="29311"/>
                  </a:lnTo>
                  <a:cubicBezTo>
                    <a:pt x="-2931" y="18453"/>
                    <a:pt x="684" y="7595"/>
                    <a:pt x="11528" y="2166"/>
                  </a:cubicBezTo>
                  <a:close/>
                </a:path>
              </a:pathLst>
            </a:custGeom>
            <a:solidFill>
              <a:srgbClr val="549D40"/>
            </a:solidFill>
            <a:ln w="18073" cap="flat">
              <a:noFill/>
              <a:prstDash val="solid"/>
              <a:miter/>
            </a:ln>
          </p:spPr>
          <p:txBody>
            <a:bodyPr rtlCol="0" anchor="ctr"/>
            <a:lstStyle/>
            <a:p>
              <a:endParaRPr lang="en-US"/>
            </a:p>
          </p:txBody>
        </p:sp>
        <p:sp>
          <p:nvSpPr>
            <p:cNvPr id="1277" name="Freeform 1276">
              <a:extLst>
                <a:ext uri="{FF2B5EF4-FFF2-40B4-BE49-F238E27FC236}">
                  <a16:creationId xmlns:a16="http://schemas.microsoft.com/office/drawing/2014/main" id="{458C812B-0EFC-1E4B-89BB-27004B1BB0F3}"/>
                </a:ext>
              </a:extLst>
            </p:cNvPr>
            <p:cNvSpPr/>
            <p:nvPr userDrawn="1"/>
          </p:nvSpPr>
          <p:spPr>
            <a:xfrm>
              <a:off x="9870923" y="5181105"/>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4 h 120149"/>
                <a:gd name="connsiteX5" fmla="*/ 66552 w 77753"/>
                <a:gd name="connsiteY5" fmla="*/ 117984 h 120149"/>
                <a:gd name="connsiteX6" fmla="*/ 39441 w 77753"/>
                <a:gd name="connsiteY6" fmla="*/ 108936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a:p>
          </p:txBody>
        </p:sp>
        <p:sp>
          <p:nvSpPr>
            <p:cNvPr id="1278" name="Freeform 1277">
              <a:extLst>
                <a:ext uri="{FF2B5EF4-FFF2-40B4-BE49-F238E27FC236}">
                  <a16:creationId xmlns:a16="http://schemas.microsoft.com/office/drawing/2014/main" id="{24DD49E7-5F82-684E-9BED-03F5C3CFECBF}"/>
                </a:ext>
              </a:extLst>
            </p:cNvPr>
            <p:cNvSpPr/>
            <p:nvPr userDrawn="1"/>
          </p:nvSpPr>
          <p:spPr>
            <a:xfrm>
              <a:off x="9265431" y="5483317"/>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89 w 77752"/>
                <a:gd name="connsiteY3" fmla="*/ 90839 h 120149"/>
                <a:gd name="connsiteX4" fmla="*/ 66552 w 77752"/>
                <a:gd name="connsiteY4" fmla="*/ 117983 h 120149"/>
                <a:gd name="connsiteX5" fmla="*/ 66552 w 77752"/>
                <a:gd name="connsiteY5" fmla="*/ 117983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89" y="90839"/>
                  </a:lnTo>
                  <a:cubicBezTo>
                    <a:pt x="81012" y="99887"/>
                    <a:pt x="75589" y="112555"/>
                    <a:pt x="66552" y="117983"/>
                  </a:cubicBezTo>
                  <a:lnTo>
                    <a:pt x="66552" y="117983"/>
                  </a:lnTo>
                  <a:cubicBezTo>
                    <a:pt x="57515" y="123413"/>
                    <a:pt x="44863" y="117983"/>
                    <a:pt x="39441" y="108935"/>
                  </a:cubicBezTo>
                  <a:lnTo>
                    <a:pt x="3292" y="29311"/>
                  </a:lnTo>
                  <a:cubicBezTo>
                    <a:pt x="-3938" y="18453"/>
                    <a:pt x="1485" y="7595"/>
                    <a:pt x="12329" y="2166"/>
                  </a:cubicBezTo>
                  <a:close/>
                </a:path>
              </a:pathLst>
            </a:custGeom>
            <a:solidFill>
              <a:srgbClr val="549D40"/>
            </a:solidFill>
            <a:ln w="18073" cap="flat">
              <a:noFill/>
              <a:prstDash val="solid"/>
              <a:miter/>
            </a:ln>
          </p:spPr>
          <p:txBody>
            <a:bodyPr rtlCol="0" anchor="ctr"/>
            <a:lstStyle/>
            <a:p>
              <a:endParaRPr lang="en-US"/>
            </a:p>
          </p:txBody>
        </p:sp>
        <p:sp>
          <p:nvSpPr>
            <p:cNvPr id="1279" name="Freeform 1278">
              <a:extLst>
                <a:ext uri="{FF2B5EF4-FFF2-40B4-BE49-F238E27FC236}">
                  <a16:creationId xmlns:a16="http://schemas.microsoft.com/office/drawing/2014/main" id="{08788E7D-1F10-5C4E-9459-221F4A262BAF}"/>
                </a:ext>
              </a:extLst>
            </p:cNvPr>
            <p:cNvSpPr/>
            <p:nvPr userDrawn="1"/>
          </p:nvSpPr>
          <p:spPr>
            <a:xfrm>
              <a:off x="9568074" y="5483317"/>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3 h 120149"/>
                <a:gd name="connsiteX5" fmla="*/ 65752 w 76952"/>
                <a:gd name="connsiteY5" fmla="*/ 117983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3"/>
                  </a:cubicBezTo>
                  <a:lnTo>
                    <a:pt x="65752" y="117983"/>
                  </a:lnTo>
                  <a:cubicBezTo>
                    <a:pt x="56714" y="123413"/>
                    <a:pt x="44062" y="117983"/>
                    <a:pt x="38640" y="108935"/>
                  </a:cubicBezTo>
                  <a:lnTo>
                    <a:pt x="2491" y="29311"/>
                  </a:lnTo>
                  <a:cubicBezTo>
                    <a:pt x="-2931" y="18453"/>
                    <a:pt x="684" y="7595"/>
                    <a:pt x="11528" y="2166"/>
                  </a:cubicBezTo>
                  <a:close/>
                </a:path>
              </a:pathLst>
            </a:custGeom>
            <a:solidFill>
              <a:srgbClr val="549D40"/>
            </a:solidFill>
            <a:ln w="18073" cap="flat">
              <a:noFill/>
              <a:prstDash val="solid"/>
              <a:miter/>
            </a:ln>
          </p:spPr>
          <p:txBody>
            <a:bodyPr rtlCol="0" anchor="ctr"/>
            <a:lstStyle/>
            <a:p>
              <a:endParaRPr lang="en-US"/>
            </a:p>
          </p:txBody>
        </p:sp>
        <p:sp>
          <p:nvSpPr>
            <p:cNvPr id="1280" name="Freeform 1279">
              <a:extLst>
                <a:ext uri="{FF2B5EF4-FFF2-40B4-BE49-F238E27FC236}">
                  <a16:creationId xmlns:a16="http://schemas.microsoft.com/office/drawing/2014/main" id="{D69B1378-9421-CB45-BFEC-6A71EDA86662}"/>
                </a:ext>
              </a:extLst>
            </p:cNvPr>
            <p:cNvSpPr/>
            <p:nvPr userDrawn="1"/>
          </p:nvSpPr>
          <p:spPr>
            <a:xfrm>
              <a:off x="9265431" y="5787338"/>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89 w 77752"/>
                <a:gd name="connsiteY3" fmla="*/ 90839 h 120149"/>
                <a:gd name="connsiteX4" fmla="*/ 66552 w 77752"/>
                <a:gd name="connsiteY4" fmla="*/ 117984 h 120149"/>
                <a:gd name="connsiteX5" fmla="*/ 66552 w 77752"/>
                <a:gd name="connsiteY5" fmla="*/ 117984 h 120149"/>
                <a:gd name="connsiteX6" fmla="*/ 39441 w 77752"/>
                <a:gd name="connsiteY6" fmla="*/ 108936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89" y="90839"/>
                  </a:lnTo>
                  <a:cubicBezTo>
                    <a:pt x="81012" y="99887"/>
                    <a:pt x="75589" y="112555"/>
                    <a:pt x="66552" y="117984"/>
                  </a:cubicBezTo>
                  <a:lnTo>
                    <a:pt x="66552" y="117984"/>
                  </a:lnTo>
                  <a:cubicBezTo>
                    <a:pt x="57515" y="123413"/>
                    <a:pt x="44863" y="117984"/>
                    <a:pt x="39441" y="108936"/>
                  </a:cubicBezTo>
                  <a:lnTo>
                    <a:pt x="3292" y="29311"/>
                  </a:lnTo>
                  <a:cubicBezTo>
                    <a:pt x="-3938" y="18453"/>
                    <a:pt x="1485" y="7595"/>
                    <a:pt x="12329" y="2166"/>
                  </a:cubicBezTo>
                  <a:close/>
                </a:path>
              </a:pathLst>
            </a:custGeom>
            <a:solidFill>
              <a:srgbClr val="549D40"/>
            </a:solidFill>
            <a:ln w="18073" cap="flat">
              <a:noFill/>
              <a:prstDash val="solid"/>
              <a:miter/>
            </a:ln>
          </p:spPr>
          <p:txBody>
            <a:bodyPr rtlCol="0" anchor="ctr"/>
            <a:lstStyle/>
            <a:p>
              <a:endParaRPr lang="en-US"/>
            </a:p>
          </p:txBody>
        </p:sp>
        <p:sp>
          <p:nvSpPr>
            <p:cNvPr id="1281" name="Freeform 1280">
              <a:extLst>
                <a:ext uri="{FF2B5EF4-FFF2-40B4-BE49-F238E27FC236}">
                  <a16:creationId xmlns:a16="http://schemas.microsoft.com/office/drawing/2014/main" id="{25198A32-8F7D-384E-88CC-6159A719C0A7}"/>
                </a:ext>
              </a:extLst>
            </p:cNvPr>
            <p:cNvSpPr/>
            <p:nvPr userDrawn="1"/>
          </p:nvSpPr>
          <p:spPr>
            <a:xfrm>
              <a:off x="9888675" y="5483673"/>
              <a:ext cx="39763" cy="121246"/>
            </a:xfrm>
            <a:custGeom>
              <a:avLst/>
              <a:gdLst>
                <a:gd name="connsiteX0" fmla="*/ 39763 w 39763"/>
                <a:gd name="connsiteY0" fmla="*/ 19906 h 121246"/>
                <a:gd name="connsiteX1" fmla="*/ 39763 w 39763"/>
                <a:gd name="connsiteY1" fmla="*/ 101341 h 121246"/>
                <a:gd name="connsiteX2" fmla="*/ 19881 w 39763"/>
                <a:gd name="connsiteY2" fmla="*/ 121247 h 121246"/>
                <a:gd name="connsiteX3" fmla="*/ 19881 w 39763"/>
                <a:gd name="connsiteY3" fmla="*/ 121247 h 121246"/>
                <a:gd name="connsiteX4" fmla="*/ 0 w 39763"/>
                <a:gd name="connsiteY4" fmla="*/ 101341 h 121246"/>
                <a:gd name="connsiteX5" fmla="*/ 0 w 39763"/>
                <a:gd name="connsiteY5" fmla="*/ 19906 h 121246"/>
                <a:gd name="connsiteX6" fmla="*/ 19881 w 39763"/>
                <a:gd name="connsiteY6" fmla="*/ 0 h 121246"/>
                <a:gd name="connsiteX7" fmla="*/ 19881 w 39763"/>
                <a:gd name="connsiteY7" fmla="*/ 0 h 121246"/>
                <a:gd name="connsiteX8" fmla="*/ 39763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3" y="19906"/>
                  </a:moveTo>
                  <a:lnTo>
                    <a:pt x="39763" y="101341"/>
                  </a:lnTo>
                  <a:cubicBezTo>
                    <a:pt x="39763" y="112199"/>
                    <a:pt x="30726" y="121247"/>
                    <a:pt x="19881" y="121247"/>
                  </a:cubicBezTo>
                  <a:lnTo>
                    <a:pt x="19881" y="121247"/>
                  </a:lnTo>
                  <a:cubicBezTo>
                    <a:pt x="9037" y="121247"/>
                    <a:pt x="0" y="112199"/>
                    <a:pt x="0" y="101341"/>
                  </a:cubicBezTo>
                  <a:lnTo>
                    <a:pt x="0" y="19906"/>
                  </a:lnTo>
                  <a:cubicBezTo>
                    <a:pt x="0" y="9048"/>
                    <a:pt x="9037" y="0"/>
                    <a:pt x="19881" y="0"/>
                  </a:cubicBezTo>
                  <a:lnTo>
                    <a:pt x="19881" y="0"/>
                  </a:lnTo>
                  <a:cubicBezTo>
                    <a:pt x="30726" y="0"/>
                    <a:pt x="39763" y="9048"/>
                    <a:pt x="39763" y="19906"/>
                  </a:cubicBezTo>
                  <a:close/>
                </a:path>
              </a:pathLst>
            </a:custGeom>
            <a:solidFill>
              <a:srgbClr val="549D40"/>
            </a:solidFill>
            <a:ln w="18073" cap="flat">
              <a:noFill/>
              <a:prstDash val="solid"/>
              <a:miter/>
            </a:ln>
          </p:spPr>
          <p:txBody>
            <a:bodyPr rtlCol="0" anchor="ctr"/>
            <a:lstStyle/>
            <a:p>
              <a:endParaRPr lang="en-US"/>
            </a:p>
          </p:txBody>
        </p:sp>
        <p:sp>
          <p:nvSpPr>
            <p:cNvPr id="1282" name="Freeform 1281">
              <a:extLst>
                <a:ext uri="{FF2B5EF4-FFF2-40B4-BE49-F238E27FC236}">
                  <a16:creationId xmlns:a16="http://schemas.microsoft.com/office/drawing/2014/main" id="{CC6B3C9E-63A0-8D45-B6DC-931434623BD9}"/>
                </a:ext>
              </a:extLst>
            </p:cNvPr>
            <p:cNvSpPr/>
            <p:nvPr userDrawn="1"/>
          </p:nvSpPr>
          <p:spPr>
            <a:xfrm>
              <a:off x="9586832" y="5787694"/>
              <a:ext cx="39763" cy="121246"/>
            </a:xfrm>
            <a:custGeom>
              <a:avLst/>
              <a:gdLst>
                <a:gd name="connsiteX0" fmla="*/ 39764 w 39763"/>
                <a:gd name="connsiteY0" fmla="*/ 19906 h 121246"/>
                <a:gd name="connsiteX1" fmla="*/ 39764 w 39763"/>
                <a:gd name="connsiteY1" fmla="*/ 101340 h 121246"/>
                <a:gd name="connsiteX2" fmla="*/ 19882 w 39763"/>
                <a:gd name="connsiteY2" fmla="*/ 121246 h 121246"/>
                <a:gd name="connsiteX3" fmla="*/ 19882 w 39763"/>
                <a:gd name="connsiteY3" fmla="*/ 121246 h 121246"/>
                <a:gd name="connsiteX4" fmla="*/ 0 w 39763"/>
                <a:gd name="connsiteY4" fmla="*/ 101340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0"/>
                  </a:lnTo>
                  <a:cubicBezTo>
                    <a:pt x="39764" y="112198"/>
                    <a:pt x="30726" y="121246"/>
                    <a:pt x="19882" y="121246"/>
                  </a:cubicBezTo>
                  <a:lnTo>
                    <a:pt x="19882" y="121246"/>
                  </a:lnTo>
                  <a:cubicBezTo>
                    <a:pt x="9037" y="121246"/>
                    <a:pt x="0" y="112198"/>
                    <a:pt x="0" y="101340"/>
                  </a:cubicBezTo>
                  <a:lnTo>
                    <a:pt x="0" y="19906"/>
                  </a:lnTo>
                  <a:cubicBezTo>
                    <a:pt x="0" y="9048"/>
                    <a:pt x="9037" y="0"/>
                    <a:pt x="19882" y="0"/>
                  </a:cubicBezTo>
                  <a:lnTo>
                    <a:pt x="19882" y="0"/>
                  </a:lnTo>
                  <a:cubicBezTo>
                    <a:pt x="28919" y="0"/>
                    <a:pt x="39764" y="9048"/>
                    <a:pt x="39764" y="19906"/>
                  </a:cubicBezTo>
                  <a:close/>
                </a:path>
              </a:pathLst>
            </a:custGeom>
            <a:solidFill>
              <a:srgbClr val="549D40"/>
            </a:solidFill>
            <a:ln w="18073" cap="flat">
              <a:noFill/>
              <a:prstDash val="solid"/>
              <a:miter/>
            </a:ln>
          </p:spPr>
          <p:txBody>
            <a:bodyPr rtlCol="0" anchor="ctr"/>
            <a:lstStyle/>
            <a:p>
              <a:endParaRPr lang="en-US"/>
            </a:p>
          </p:txBody>
        </p:sp>
        <p:sp>
          <p:nvSpPr>
            <p:cNvPr id="1283" name="Freeform 1282">
              <a:extLst>
                <a:ext uri="{FF2B5EF4-FFF2-40B4-BE49-F238E27FC236}">
                  <a16:creationId xmlns:a16="http://schemas.microsoft.com/office/drawing/2014/main" id="{7CF48A23-52C2-4A4A-8532-A66038D8EE1B}"/>
                </a:ext>
              </a:extLst>
            </p:cNvPr>
            <p:cNvSpPr/>
            <p:nvPr userDrawn="1"/>
          </p:nvSpPr>
          <p:spPr>
            <a:xfrm>
              <a:off x="9870923" y="5787338"/>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4 h 120149"/>
                <a:gd name="connsiteX5" fmla="*/ 66552 w 77753"/>
                <a:gd name="connsiteY5" fmla="*/ 117984 h 120149"/>
                <a:gd name="connsiteX6" fmla="*/ 39441 w 77753"/>
                <a:gd name="connsiteY6" fmla="*/ 108936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a:p>
          </p:txBody>
        </p:sp>
        <p:sp>
          <p:nvSpPr>
            <p:cNvPr id="1284" name="Freeform 1283">
              <a:extLst>
                <a:ext uri="{FF2B5EF4-FFF2-40B4-BE49-F238E27FC236}">
                  <a16:creationId xmlns:a16="http://schemas.microsoft.com/office/drawing/2014/main" id="{9B92F747-B27F-954D-BDE3-8861F9AE62A3}"/>
                </a:ext>
              </a:extLst>
            </p:cNvPr>
            <p:cNvSpPr/>
            <p:nvPr userDrawn="1"/>
          </p:nvSpPr>
          <p:spPr>
            <a:xfrm>
              <a:off x="10192325" y="5181263"/>
              <a:ext cx="39763" cy="121445"/>
            </a:xfrm>
            <a:custGeom>
              <a:avLst/>
              <a:gdLst>
                <a:gd name="connsiteX0" fmla="*/ 39764 w 39763"/>
                <a:gd name="connsiteY0" fmla="*/ 20105 h 121445"/>
                <a:gd name="connsiteX1" fmla="*/ 39764 w 39763"/>
                <a:gd name="connsiteY1" fmla="*/ 101539 h 121445"/>
                <a:gd name="connsiteX2" fmla="*/ 19882 w 39763"/>
                <a:gd name="connsiteY2" fmla="*/ 121445 h 121445"/>
                <a:gd name="connsiteX3" fmla="*/ 19882 w 39763"/>
                <a:gd name="connsiteY3" fmla="*/ 121445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7" y="121445"/>
                    <a:pt x="19882" y="121445"/>
                  </a:cubicBezTo>
                  <a:lnTo>
                    <a:pt x="19882" y="121445"/>
                  </a:lnTo>
                  <a:cubicBezTo>
                    <a:pt x="9037" y="121445"/>
                    <a:pt x="0" y="112397"/>
                    <a:pt x="0" y="101539"/>
                  </a:cubicBezTo>
                  <a:lnTo>
                    <a:pt x="0" y="20105"/>
                  </a:lnTo>
                  <a:cubicBezTo>
                    <a:pt x="0" y="9247"/>
                    <a:pt x="9037" y="199"/>
                    <a:pt x="19882" y="199"/>
                  </a:cubicBezTo>
                  <a:lnTo>
                    <a:pt x="19882" y="199"/>
                  </a:lnTo>
                  <a:cubicBezTo>
                    <a:pt x="30727" y="-1611"/>
                    <a:pt x="39764" y="9247"/>
                    <a:pt x="39764" y="20105"/>
                  </a:cubicBezTo>
                  <a:close/>
                </a:path>
              </a:pathLst>
            </a:custGeom>
            <a:solidFill>
              <a:srgbClr val="549D40"/>
            </a:solidFill>
            <a:ln w="18073" cap="flat">
              <a:noFill/>
              <a:prstDash val="solid"/>
              <a:miter/>
            </a:ln>
          </p:spPr>
          <p:txBody>
            <a:bodyPr rtlCol="0" anchor="ctr"/>
            <a:lstStyle/>
            <a:p>
              <a:endParaRPr lang="en-US"/>
            </a:p>
          </p:txBody>
        </p:sp>
        <p:sp>
          <p:nvSpPr>
            <p:cNvPr id="1285" name="Freeform 1284">
              <a:extLst>
                <a:ext uri="{FF2B5EF4-FFF2-40B4-BE49-F238E27FC236}">
                  <a16:creationId xmlns:a16="http://schemas.microsoft.com/office/drawing/2014/main" id="{799D68A8-487A-9B42-90A5-EBBAB9167015}"/>
                </a:ext>
              </a:extLst>
            </p:cNvPr>
            <p:cNvSpPr/>
            <p:nvPr userDrawn="1"/>
          </p:nvSpPr>
          <p:spPr>
            <a:xfrm>
              <a:off x="10476416" y="5181105"/>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4 h 120149"/>
                <a:gd name="connsiteX5" fmla="*/ 66552 w 77753"/>
                <a:gd name="connsiteY5" fmla="*/ 117984 h 120149"/>
                <a:gd name="connsiteX6" fmla="*/ 39441 w 77753"/>
                <a:gd name="connsiteY6" fmla="*/ 108936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a:p>
          </p:txBody>
        </p:sp>
        <p:sp>
          <p:nvSpPr>
            <p:cNvPr id="1286" name="Freeform 1285">
              <a:extLst>
                <a:ext uri="{FF2B5EF4-FFF2-40B4-BE49-F238E27FC236}">
                  <a16:creationId xmlns:a16="http://schemas.microsoft.com/office/drawing/2014/main" id="{BDD126CE-6BDA-6943-9214-DEF1CD556B7B}"/>
                </a:ext>
              </a:extLst>
            </p:cNvPr>
            <p:cNvSpPr/>
            <p:nvPr userDrawn="1"/>
          </p:nvSpPr>
          <p:spPr>
            <a:xfrm>
              <a:off x="10173566" y="5483317"/>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3 h 120149"/>
                <a:gd name="connsiteX5" fmla="*/ 65752 w 76952"/>
                <a:gd name="connsiteY5" fmla="*/ 117983 h 120149"/>
                <a:gd name="connsiteX6" fmla="*/ 38640 w 76952"/>
                <a:gd name="connsiteY6" fmla="*/ 108935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3"/>
                  </a:cubicBezTo>
                  <a:lnTo>
                    <a:pt x="65752" y="117983"/>
                  </a:lnTo>
                  <a:cubicBezTo>
                    <a:pt x="56715" y="123413"/>
                    <a:pt x="44062" y="117983"/>
                    <a:pt x="38640" y="108935"/>
                  </a:cubicBezTo>
                  <a:lnTo>
                    <a:pt x="2491" y="29311"/>
                  </a:lnTo>
                  <a:cubicBezTo>
                    <a:pt x="-2931" y="18453"/>
                    <a:pt x="684" y="7595"/>
                    <a:pt x="11529" y="2166"/>
                  </a:cubicBezTo>
                  <a:close/>
                </a:path>
              </a:pathLst>
            </a:custGeom>
            <a:solidFill>
              <a:srgbClr val="549D40"/>
            </a:solidFill>
            <a:ln w="18073" cap="flat">
              <a:noFill/>
              <a:prstDash val="solid"/>
              <a:miter/>
            </a:ln>
          </p:spPr>
          <p:txBody>
            <a:bodyPr rtlCol="0" anchor="ctr"/>
            <a:lstStyle/>
            <a:p>
              <a:endParaRPr lang="en-US"/>
            </a:p>
          </p:txBody>
        </p:sp>
        <p:sp>
          <p:nvSpPr>
            <p:cNvPr id="1287" name="Freeform 1286">
              <a:extLst>
                <a:ext uri="{FF2B5EF4-FFF2-40B4-BE49-F238E27FC236}">
                  <a16:creationId xmlns:a16="http://schemas.microsoft.com/office/drawing/2014/main" id="{821722C9-FF9E-584D-8D80-CC4BEABE8412}"/>
                </a:ext>
              </a:extLst>
            </p:cNvPr>
            <p:cNvSpPr/>
            <p:nvPr userDrawn="1"/>
          </p:nvSpPr>
          <p:spPr>
            <a:xfrm>
              <a:off x="10476416" y="5483317"/>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3 h 120149"/>
                <a:gd name="connsiteX5" fmla="*/ 66552 w 77753"/>
                <a:gd name="connsiteY5" fmla="*/ 117983 h 120149"/>
                <a:gd name="connsiteX6" fmla="*/ 39441 w 77753"/>
                <a:gd name="connsiteY6" fmla="*/ 108935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9"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a:p>
          </p:txBody>
        </p:sp>
        <p:sp>
          <p:nvSpPr>
            <p:cNvPr id="1288" name="Freeform 1287">
              <a:extLst>
                <a:ext uri="{FF2B5EF4-FFF2-40B4-BE49-F238E27FC236}">
                  <a16:creationId xmlns:a16="http://schemas.microsoft.com/office/drawing/2014/main" id="{740089D6-8DAE-B341-A4F0-6DCF1BD2DF43}"/>
                </a:ext>
              </a:extLst>
            </p:cNvPr>
            <p:cNvSpPr/>
            <p:nvPr userDrawn="1"/>
          </p:nvSpPr>
          <p:spPr>
            <a:xfrm>
              <a:off x="10173566" y="5787338"/>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6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3"/>
                    <a:pt x="44062" y="117984"/>
                    <a:pt x="38640" y="108936"/>
                  </a:cubicBezTo>
                  <a:lnTo>
                    <a:pt x="2491" y="29311"/>
                  </a:lnTo>
                  <a:cubicBezTo>
                    <a:pt x="-2931" y="18453"/>
                    <a:pt x="684" y="7595"/>
                    <a:pt x="11529" y="2166"/>
                  </a:cubicBezTo>
                  <a:close/>
                </a:path>
              </a:pathLst>
            </a:custGeom>
            <a:solidFill>
              <a:srgbClr val="549D40"/>
            </a:solidFill>
            <a:ln w="18073" cap="flat">
              <a:noFill/>
              <a:prstDash val="solid"/>
              <a:miter/>
            </a:ln>
          </p:spPr>
          <p:txBody>
            <a:bodyPr rtlCol="0" anchor="ctr"/>
            <a:lstStyle/>
            <a:p>
              <a:endParaRPr lang="en-US"/>
            </a:p>
          </p:txBody>
        </p:sp>
        <p:sp>
          <p:nvSpPr>
            <p:cNvPr id="1289" name="Freeform 1288">
              <a:extLst>
                <a:ext uri="{FF2B5EF4-FFF2-40B4-BE49-F238E27FC236}">
                  <a16:creationId xmlns:a16="http://schemas.microsoft.com/office/drawing/2014/main" id="{BEE3AE26-7F41-8E45-A3B6-A965D836FFBB}"/>
                </a:ext>
              </a:extLst>
            </p:cNvPr>
            <p:cNvSpPr/>
            <p:nvPr userDrawn="1"/>
          </p:nvSpPr>
          <p:spPr>
            <a:xfrm>
              <a:off x="10495974" y="5787694"/>
              <a:ext cx="39763" cy="121246"/>
            </a:xfrm>
            <a:custGeom>
              <a:avLst/>
              <a:gdLst>
                <a:gd name="connsiteX0" fmla="*/ 39764 w 39763"/>
                <a:gd name="connsiteY0" fmla="*/ 19906 h 121246"/>
                <a:gd name="connsiteX1" fmla="*/ 39764 w 39763"/>
                <a:gd name="connsiteY1" fmla="*/ 101340 h 121246"/>
                <a:gd name="connsiteX2" fmla="*/ 19882 w 39763"/>
                <a:gd name="connsiteY2" fmla="*/ 121246 h 121246"/>
                <a:gd name="connsiteX3" fmla="*/ 19882 w 39763"/>
                <a:gd name="connsiteY3" fmla="*/ 121246 h 121246"/>
                <a:gd name="connsiteX4" fmla="*/ 0 w 39763"/>
                <a:gd name="connsiteY4" fmla="*/ 101340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0"/>
                  </a:lnTo>
                  <a:cubicBezTo>
                    <a:pt x="39764" y="112198"/>
                    <a:pt x="30727" y="121246"/>
                    <a:pt x="19882" y="121246"/>
                  </a:cubicBezTo>
                  <a:lnTo>
                    <a:pt x="19882" y="121246"/>
                  </a:lnTo>
                  <a:cubicBezTo>
                    <a:pt x="9037" y="121246"/>
                    <a:pt x="0" y="112198"/>
                    <a:pt x="0" y="101340"/>
                  </a:cubicBezTo>
                  <a:lnTo>
                    <a:pt x="0" y="19906"/>
                  </a:lnTo>
                  <a:cubicBezTo>
                    <a:pt x="0" y="9048"/>
                    <a:pt x="9037" y="0"/>
                    <a:pt x="19882" y="0"/>
                  </a:cubicBezTo>
                  <a:lnTo>
                    <a:pt x="19882" y="0"/>
                  </a:lnTo>
                  <a:cubicBezTo>
                    <a:pt x="28919" y="0"/>
                    <a:pt x="39764" y="9048"/>
                    <a:pt x="39764" y="19906"/>
                  </a:cubicBezTo>
                  <a:close/>
                </a:path>
              </a:pathLst>
            </a:custGeom>
            <a:solidFill>
              <a:srgbClr val="549D40"/>
            </a:solidFill>
            <a:ln w="18073" cap="flat">
              <a:noFill/>
              <a:prstDash val="solid"/>
              <a:miter/>
            </a:ln>
          </p:spPr>
          <p:txBody>
            <a:bodyPr rtlCol="0" anchor="ctr"/>
            <a:lstStyle/>
            <a:p>
              <a:endParaRPr lang="en-US"/>
            </a:p>
          </p:txBody>
        </p:sp>
        <p:sp>
          <p:nvSpPr>
            <p:cNvPr id="1290" name="Freeform 1289">
              <a:extLst>
                <a:ext uri="{FF2B5EF4-FFF2-40B4-BE49-F238E27FC236}">
                  <a16:creationId xmlns:a16="http://schemas.microsoft.com/office/drawing/2014/main" id="{716736A3-5F71-BA43-AF4F-CBAD9424AA25}"/>
                </a:ext>
              </a:extLst>
            </p:cNvPr>
            <p:cNvSpPr/>
            <p:nvPr userDrawn="1"/>
          </p:nvSpPr>
          <p:spPr>
            <a:xfrm>
              <a:off x="5932511" y="6091359"/>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2"/>
                    <a:pt x="44863" y="117984"/>
                    <a:pt x="39441" y="108935"/>
                  </a:cubicBezTo>
                  <a:lnTo>
                    <a:pt x="3292" y="29311"/>
                  </a:lnTo>
                  <a:cubicBezTo>
                    <a:pt x="-3938" y="16643"/>
                    <a:pt x="1485" y="5785"/>
                    <a:pt x="12329" y="2166"/>
                  </a:cubicBezTo>
                  <a:close/>
                </a:path>
              </a:pathLst>
            </a:custGeom>
            <a:solidFill>
              <a:srgbClr val="549D40"/>
            </a:solidFill>
            <a:ln w="18073" cap="flat">
              <a:noFill/>
              <a:prstDash val="solid"/>
              <a:miter/>
            </a:ln>
          </p:spPr>
          <p:txBody>
            <a:bodyPr rtlCol="0" anchor="ctr"/>
            <a:lstStyle/>
            <a:p>
              <a:endParaRPr lang="en-US"/>
            </a:p>
          </p:txBody>
        </p:sp>
        <p:sp>
          <p:nvSpPr>
            <p:cNvPr id="1291" name="Freeform 1290">
              <a:extLst>
                <a:ext uri="{FF2B5EF4-FFF2-40B4-BE49-F238E27FC236}">
                  <a16:creationId xmlns:a16="http://schemas.microsoft.com/office/drawing/2014/main" id="{945EE1CE-FA44-4B42-B020-44BFAE11C6F1}"/>
                </a:ext>
              </a:extLst>
            </p:cNvPr>
            <p:cNvSpPr/>
            <p:nvPr userDrawn="1"/>
          </p:nvSpPr>
          <p:spPr>
            <a:xfrm>
              <a:off x="6236161" y="6091359"/>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2"/>
                    <a:pt x="44863" y="117984"/>
                    <a:pt x="39441" y="108935"/>
                  </a:cubicBezTo>
                  <a:lnTo>
                    <a:pt x="3292" y="29311"/>
                  </a:lnTo>
                  <a:cubicBezTo>
                    <a:pt x="-3938" y="16643"/>
                    <a:pt x="1484" y="5785"/>
                    <a:pt x="12329" y="2166"/>
                  </a:cubicBezTo>
                  <a:close/>
                </a:path>
              </a:pathLst>
            </a:custGeom>
            <a:solidFill>
              <a:srgbClr val="549D40"/>
            </a:solidFill>
            <a:ln w="18073" cap="flat">
              <a:noFill/>
              <a:prstDash val="solid"/>
              <a:miter/>
            </a:ln>
          </p:spPr>
          <p:txBody>
            <a:bodyPr rtlCol="0" anchor="ctr"/>
            <a:lstStyle/>
            <a:p>
              <a:endParaRPr lang="en-US"/>
            </a:p>
          </p:txBody>
        </p:sp>
        <p:sp>
          <p:nvSpPr>
            <p:cNvPr id="1292" name="Freeform 1291">
              <a:extLst>
                <a:ext uri="{FF2B5EF4-FFF2-40B4-BE49-F238E27FC236}">
                  <a16:creationId xmlns:a16="http://schemas.microsoft.com/office/drawing/2014/main" id="{FAF51C7A-1399-474E-806A-04CDE74DC5D6}"/>
                </a:ext>
              </a:extLst>
            </p:cNvPr>
            <p:cNvSpPr/>
            <p:nvPr userDrawn="1"/>
          </p:nvSpPr>
          <p:spPr>
            <a:xfrm>
              <a:off x="5629661" y="6393570"/>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6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6"/>
                  </a:cubicBezTo>
                  <a:lnTo>
                    <a:pt x="2491" y="29311"/>
                  </a:lnTo>
                  <a:cubicBezTo>
                    <a:pt x="-2931" y="18453"/>
                    <a:pt x="684" y="7595"/>
                    <a:pt x="11528" y="2166"/>
                  </a:cubicBezTo>
                  <a:close/>
                </a:path>
              </a:pathLst>
            </a:custGeom>
            <a:solidFill>
              <a:srgbClr val="549D40"/>
            </a:solidFill>
            <a:ln w="18073" cap="flat">
              <a:noFill/>
              <a:prstDash val="solid"/>
              <a:miter/>
            </a:ln>
          </p:spPr>
          <p:txBody>
            <a:bodyPr rtlCol="0" anchor="ctr"/>
            <a:lstStyle/>
            <a:p>
              <a:endParaRPr lang="en-US"/>
            </a:p>
          </p:txBody>
        </p:sp>
        <p:sp>
          <p:nvSpPr>
            <p:cNvPr id="1293" name="Freeform 1292">
              <a:extLst>
                <a:ext uri="{FF2B5EF4-FFF2-40B4-BE49-F238E27FC236}">
                  <a16:creationId xmlns:a16="http://schemas.microsoft.com/office/drawing/2014/main" id="{8AE28850-EDC6-3B48-900F-FCE449C04156}"/>
                </a:ext>
              </a:extLst>
            </p:cNvPr>
            <p:cNvSpPr/>
            <p:nvPr userDrawn="1"/>
          </p:nvSpPr>
          <p:spPr>
            <a:xfrm>
              <a:off x="5932511" y="6393570"/>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6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8453"/>
                    <a:pt x="1485" y="7595"/>
                    <a:pt x="12329" y="2166"/>
                  </a:cubicBezTo>
                  <a:close/>
                </a:path>
              </a:pathLst>
            </a:custGeom>
            <a:solidFill>
              <a:srgbClr val="549D40"/>
            </a:solidFill>
            <a:ln w="18073" cap="flat">
              <a:noFill/>
              <a:prstDash val="solid"/>
              <a:miter/>
            </a:ln>
          </p:spPr>
          <p:txBody>
            <a:bodyPr rtlCol="0" anchor="ctr"/>
            <a:lstStyle/>
            <a:p>
              <a:endParaRPr lang="en-US"/>
            </a:p>
          </p:txBody>
        </p:sp>
        <p:sp>
          <p:nvSpPr>
            <p:cNvPr id="1294" name="Freeform 1293">
              <a:extLst>
                <a:ext uri="{FF2B5EF4-FFF2-40B4-BE49-F238E27FC236}">
                  <a16:creationId xmlns:a16="http://schemas.microsoft.com/office/drawing/2014/main" id="{22214545-3A1C-C542-8D38-D95C24AA018A}"/>
                </a:ext>
              </a:extLst>
            </p:cNvPr>
            <p:cNvSpPr/>
            <p:nvPr userDrawn="1"/>
          </p:nvSpPr>
          <p:spPr>
            <a:xfrm>
              <a:off x="5629661" y="6697592"/>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2"/>
                    <a:pt x="44062" y="117984"/>
                    <a:pt x="38640" y="108935"/>
                  </a:cubicBezTo>
                  <a:lnTo>
                    <a:pt x="2491" y="29311"/>
                  </a:lnTo>
                  <a:cubicBezTo>
                    <a:pt x="-2931" y="18453"/>
                    <a:pt x="684" y="7595"/>
                    <a:pt x="11528" y="2166"/>
                  </a:cubicBezTo>
                  <a:close/>
                </a:path>
              </a:pathLst>
            </a:custGeom>
            <a:solidFill>
              <a:srgbClr val="549D40"/>
            </a:solidFill>
            <a:ln w="18073" cap="flat">
              <a:noFill/>
              <a:prstDash val="solid"/>
              <a:miter/>
            </a:ln>
          </p:spPr>
          <p:txBody>
            <a:bodyPr rtlCol="0" anchor="ctr"/>
            <a:lstStyle/>
            <a:p>
              <a:endParaRPr lang="en-US"/>
            </a:p>
          </p:txBody>
        </p:sp>
        <p:sp>
          <p:nvSpPr>
            <p:cNvPr id="1295" name="Freeform 1294">
              <a:extLst>
                <a:ext uri="{FF2B5EF4-FFF2-40B4-BE49-F238E27FC236}">
                  <a16:creationId xmlns:a16="http://schemas.microsoft.com/office/drawing/2014/main" id="{70EBD83B-AA3B-2D44-A842-011B3A21F54B}"/>
                </a:ext>
              </a:extLst>
            </p:cNvPr>
            <p:cNvSpPr/>
            <p:nvPr userDrawn="1"/>
          </p:nvSpPr>
          <p:spPr>
            <a:xfrm>
              <a:off x="6253912" y="6393927"/>
              <a:ext cx="39763" cy="121246"/>
            </a:xfrm>
            <a:custGeom>
              <a:avLst/>
              <a:gdLst>
                <a:gd name="connsiteX0" fmla="*/ 39764 w 39763"/>
                <a:gd name="connsiteY0" fmla="*/ 19906 h 121246"/>
                <a:gd name="connsiteX1" fmla="*/ 39764 w 39763"/>
                <a:gd name="connsiteY1" fmla="*/ 101340 h 121246"/>
                <a:gd name="connsiteX2" fmla="*/ 19882 w 39763"/>
                <a:gd name="connsiteY2" fmla="*/ 121246 h 121246"/>
                <a:gd name="connsiteX3" fmla="*/ 19882 w 39763"/>
                <a:gd name="connsiteY3" fmla="*/ 121246 h 121246"/>
                <a:gd name="connsiteX4" fmla="*/ 0 w 39763"/>
                <a:gd name="connsiteY4" fmla="*/ 101340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0"/>
                  </a:lnTo>
                  <a:cubicBezTo>
                    <a:pt x="39764" y="112198"/>
                    <a:pt x="30727" y="121246"/>
                    <a:pt x="19882" y="121246"/>
                  </a:cubicBezTo>
                  <a:lnTo>
                    <a:pt x="19882" y="121246"/>
                  </a:lnTo>
                  <a:cubicBezTo>
                    <a:pt x="9037" y="121246"/>
                    <a:pt x="0" y="112198"/>
                    <a:pt x="0" y="101340"/>
                  </a:cubicBezTo>
                  <a:lnTo>
                    <a:pt x="0" y="19906"/>
                  </a:lnTo>
                  <a:cubicBezTo>
                    <a:pt x="0" y="9048"/>
                    <a:pt x="9037" y="0"/>
                    <a:pt x="19882" y="0"/>
                  </a:cubicBezTo>
                  <a:lnTo>
                    <a:pt x="19882" y="0"/>
                  </a:lnTo>
                  <a:cubicBezTo>
                    <a:pt x="30727" y="0"/>
                    <a:pt x="39764" y="9048"/>
                    <a:pt x="39764" y="19906"/>
                  </a:cubicBezTo>
                  <a:close/>
                </a:path>
              </a:pathLst>
            </a:custGeom>
            <a:solidFill>
              <a:srgbClr val="549D40"/>
            </a:solidFill>
            <a:ln w="18073" cap="flat">
              <a:noFill/>
              <a:prstDash val="solid"/>
              <a:miter/>
            </a:ln>
          </p:spPr>
          <p:txBody>
            <a:bodyPr rtlCol="0" anchor="ctr"/>
            <a:lstStyle/>
            <a:p>
              <a:endParaRPr lang="en-US"/>
            </a:p>
          </p:txBody>
        </p:sp>
        <p:sp>
          <p:nvSpPr>
            <p:cNvPr id="1296" name="Freeform 1295">
              <a:extLst>
                <a:ext uri="{FF2B5EF4-FFF2-40B4-BE49-F238E27FC236}">
                  <a16:creationId xmlns:a16="http://schemas.microsoft.com/office/drawing/2014/main" id="{128A9F81-50C9-F84C-9BBE-9F9146C4363C}"/>
                </a:ext>
              </a:extLst>
            </p:cNvPr>
            <p:cNvSpPr/>
            <p:nvPr userDrawn="1"/>
          </p:nvSpPr>
          <p:spPr>
            <a:xfrm>
              <a:off x="5952070" y="6697948"/>
              <a:ext cx="39763" cy="121246"/>
            </a:xfrm>
            <a:custGeom>
              <a:avLst/>
              <a:gdLst>
                <a:gd name="connsiteX0" fmla="*/ 39764 w 39763"/>
                <a:gd name="connsiteY0" fmla="*/ 19906 h 121246"/>
                <a:gd name="connsiteX1" fmla="*/ 39764 w 39763"/>
                <a:gd name="connsiteY1" fmla="*/ 101341 h 121246"/>
                <a:gd name="connsiteX2" fmla="*/ 19882 w 39763"/>
                <a:gd name="connsiteY2" fmla="*/ 121247 h 121246"/>
                <a:gd name="connsiteX3" fmla="*/ 19882 w 39763"/>
                <a:gd name="connsiteY3" fmla="*/ 121247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9"/>
                    <a:pt x="30726" y="121247"/>
                    <a:pt x="19882" y="121247"/>
                  </a:cubicBezTo>
                  <a:lnTo>
                    <a:pt x="19882" y="121247"/>
                  </a:lnTo>
                  <a:cubicBezTo>
                    <a:pt x="9037" y="121247"/>
                    <a:pt x="0" y="112199"/>
                    <a:pt x="0" y="101341"/>
                  </a:cubicBezTo>
                  <a:lnTo>
                    <a:pt x="0" y="19906"/>
                  </a:lnTo>
                  <a:cubicBezTo>
                    <a:pt x="0" y="9048"/>
                    <a:pt x="9037" y="0"/>
                    <a:pt x="19882" y="0"/>
                  </a:cubicBezTo>
                  <a:lnTo>
                    <a:pt x="19882" y="0"/>
                  </a:lnTo>
                  <a:cubicBezTo>
                    <a:pt x="28919" y="0"/>
                    <a:pt x="39764" y="9048"/>
                    <a:pt x="39764" y="19906"/>
                  </a:cubicBezTo>
                  <a:close/>
                </a:path>
              </a:pathLst>
            </a:custGeom>
            <a:solidFill>
              <a:srgbClr val="549D40"/>
            </a:solidFill>
            <a:ln w="18073" cap="flat">
              <a:noFill/>
              <a:prstDash val="solid"/>
              <a:miter/>
            </a:ln>
          </p:spPr>
          <p:txBody>
            <a:bodyPr rtlCol="0" anchor="ctr"/>
            <a:lstStyle/>
            <a:p>
              <a:endParaRPr lang="en-US"/>
            </a:p>
          </p:txBody>
        </p:sp>
        <p:sp>
          <p:nvSpPr>
            <p:cNvPr id="1297" name="Freeform 1296">
              <a:extLst>
                <a:ext uri="{FF2B5EF4-FFF2-40B4-BE49-F238E27FC236}">
                  <a16:creationId xmlns:a16="http://schemas.microsoft.com/office/drawing/2014/main" id="{D87071DB-C552-D443-9EC9-FF4A880B0A38}"/>
                </a:ext>
              </a:extLst>
            </p:cNvPr>
            <p:cNvSpPr/>
            <p:nvPr userDrawn="1"/>
          </p:nvSpPr>
          <p:spPr>
            <a:xfrm>
              <a:off x="6236161" y="6697592"/>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2"/>
                    <a:pt x="44863" y="117984"/>
                    <a:pt x="39441" y="108935"/>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a:p>
          </p:txBody>
        </p:sp>
        <p:sp>
          <p:nvSpPr>
            <p:cNvPr id="1298" name="Freeform 1297">
              <a:extLst>
                <a:ext uri="{FF2B5EF4-FFF2-40B4-BE49-F238E27FC236}">
                  <a16:creationId xmlns:a16="http://schemas.microsoft.com/office/drawing/2014/main" id="{3C51C61E-63E7-2F4A-8DBD-F2754EAAF98C}"/>
                </a:ext>
              </a:extLst>
            </p:cNvPr>
            <p:cNvSpPr/>
            <p:nvPr userDrawn="1"/>
          </p:nvSpPr>
          <p:spPr>
            <a:xfrm>
              <a:off x="6557562" y="6091516"/>
              <a:ext cx="39763" cy="121445"/>
            </a:xfrm>
            <a:custGeom>
              <a:avLst/>
              <a:gdLst>
                <a:gd name="connsiteX0" fmla="*/ 39764 w 39763"/>
                <a:gd name="connsiteY0" fmla="*/ 20105 h 121445"/>
                <a:gd name="connsiteX1" fmla="*/ 39764 w 39763"/>
                <a:gd name="connsiteY1" fmla="*/ 101539 h 121445"/>
                <a:gd name="connsiteX2" fmla="*/ 19882 w 39763"/>
                <a:gd name="connsiteY2" fmla="*/ 121446 h 121445"/>
                <a:gd name="connsiteX3" fmla="*/ 19882 w 39763"/>
                <a:gd name="connsiteY3" fmla="*/ 121446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6" y="121446"/>
                    <a:pt x="19882" y="121446"/>
                  </a:cubicBezTo>
                  <a:lnTo>
                    <a:pt x="19882" y="121446"/>
                  </a:lnTo>
                  <a:cubicBezTo>
                    <a:pt x="9037" y="121446"/>
                    <a:pt x="0" y="112397"/>
                    <a:pt x="0" y="101539"/>
                  </a:cubicBezTo>
                  <a:lnTo>
                    <a:pt x="0" y="20105"/>
                  </a:lnTo>
                  <a:cubicBezTo>
                    <a:pt x="0" y="9247"/>
                    <a:pt x="9037" y="199"/>
                    <a:pt x="19882" y="199"/>
                  </a:cubicBezTo>
                  <a:lnTo>
                    <a:pt x="19882" y="199"/>
                  </a:lnTo>
                  <a:cubicBezTo>
                    <a:pt x="28919" y="-1611"/>
                    <a:pt x="39764" y="9247"/>
                    <a:pt x="39764" y="20105"/>
                  </a:cubicBezTo>
                  <a:close/>
                </a:path>
              </a:pathLst>
            </a:custGeom>
            <a:solidFill>
              <a:srgbClr val="549D40"/>
            </a:solidFill>
            <a:ln w="18073" cap="flat">
              <a:noFill/>
              <a:prstDash val="solid"/>
              <a:miter/>
            </a:ln>
          </p:spPr>
          <p:txBody>
            <a:bodyPr rtlCol="0" anchor="ctr"/>
            <a:lstStyle/>
            <a:p>
              <a:endParaRPr lang="en-US"/>
            </a:p>
          </p:txBody>
        </p:sp>
        <p:sp>
          <p:nvSpPr>
            <p:cNvPr id="1299" name="Freeform 1298">
              <a:extLst>
                <a:ext uri="{FF2B5EF4-FFF2-40B4-BE49-F238E27FC236}">
                  <a16:creationId xmlns:a16="http://schemas.microsoft.com/office/drawing/2014/main" id="{29F14D2A-E24E-2249-9358-AB37B3BD7F5D}"/>
                </a:ext>
              </a:extLst>
            </p:cNvPr>
            <p:cNvSpPr/>
            <p:nvPr userDrawn="1"/>
          </p:nvSpPr>
          <p:spPr>
            <a:xfrm>
              <a:off x="6841653" y="6091359"/>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2"/>
                    <a:pt x="44863" y="117984"/>
                    <a:pt x="39441" y="108935"/>
                  </a:cubicBezTo>
                  <a:lnTo>
                    <a:pt x="3292" y="29311"/>
                  </a:lnTo>
                  <a:cubicBezTo>
                    <a:pt x="-3938" y="16643"/>
                    <a:pt x="1484" y="5785"/>
                    <a:pt x="12329" y="2166"/>
                  </a:cubicBezTo>
                  <a:close/>
                </a:path>
              </a:pathLst>
            </a:custGeom>
            <a:solidFill>
              <a:srgbClr val="549D40"/>
            </a:solidFill>
            <a:ln w="18073" cap="flat">
              <a:noFill/>
              <a:prstDash val="solid"/>
              <a:miter/>
            </a:ln>
          </p:spPr>
          <p:txBody>
            <a:bodyPr rtlCol="0" anchor="ctr"/>
            <a:lstStyle/>
            <a:p>
              <a:endParaRPr lang="en-US"/>
            </a:p>
          </p:txBody>
        </p:sp>
        <p:sp>
          <p:nvSpPr>
            <p:cNvPr id="1300" name="Freeform 1299">
              <a:extLst>
                <a:ext uri="{FF2B5EF4-FFF2-40B4-BE49-F238E27FC236}">
                  <a16:creationId xmlns:a16="http://schemas.microsoft.com/office/drawing/2014/main" id="{87489CF5-9706-F940-ACA2-BE48BAC21AA5}"/>
                </a:ext>
              </a:extLst>
            </p:cNvPr>
            <p:cNvSpPr/>
            <p:nvPr userDrawn="1"/>
          </p:nvSpPr>
          <p:spPr>
            <a:xfrm>
              <a:off x="7144296" y="6091359"/>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2"/>
                    <a:pt x="44062" y="117984"/>
                    <a:pt x="38640" y="108935"/>
                  </a:cubicBezTo>
                  <a:lnTo>
                    <a:pt x="2491" y="29311"/>
                  </a:lnTo>
                  <a:cubicBezTo>
                    <a:pt x="-2931" y="16643"/>
                    <a:pt x="684" y="5785"/>
                    <a:pt x="11528" y="2166"/>
                  </a:cubicBezTo>
                  <a:close/>
                </a:path>
              </a:pathLst>
            </a:custGeom>
            <a:solidFill>
              <a:srgbClr val="549D40"/>
            </a:solidFill>
            <a:ln w="18073" cap="flat">
              <a:noFill/>
              <a:prstDash val="solid"/>
              <a:miter/>
            </a:ln>
          </p:spPr>
          <p:txBody>
            <a:bodyPr rtlCol="0" anchor="ctr"/>
            <a:lstStyle/>
            <a:p>
              <a:endParaRPr lang="en-US"/>
            </a:p>
          </p:txBody>
        </p:sp>
        <p:sp>
          <p:nvSpPr>
            <p:cNvPr id="1301" name="Freeform 1300">
              <a:extLst>
                <a:ext uri="{FF2B5EF4-FFF2-40B4-BE49-F238E27FC236}">
                  <a16:creationId xmlns:a16="http://schemas.microsoft.com/office/drawing/2014/main" id="{C6464D79-5F39-CE42-98F4-A8B72AFBF3E4}"/>
                </a:ext>
              </a:extLst>
            </p:cNvPr>
            <p:cNvSpPr/>
            <p:nvPr userDrawn="1"/>
          </p:nvSpPr>
          <p:spPr>
            <a:xfrm>
              <a:off x="6538804" y="6393570"/>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6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6"/>
                  </a:cubicBezTo>
                  <a:lnTo>
                    <a:pt x="2491" y="29311"/>
                  </a:lnTo>
                  <a:cubicBezTo>
                    <a:pt x="-2931" y="18453"/>
                    <a:pt x="684" y="7595"/>
                    <a:pt x="11528" y="2166"/>
                  </a:cubicBezTo>
                  <a:close/>
                </a:path>
              </a:pathLst>
            </a:custGeom>
            <a:solidFill>
              <a:srgbClr val="549D40"/>
            </a:solidFill>
            <a:ln w="18073" cap="flat">
              <a:noFill/>
              <a:prstDash val="solid"/>
              <a:miter/>
            </a:ln>
          </p:spPr>
          <p:txBody>
            <a:bodyPr rtlCol="0" anchor="ctr"/>
            <a:lstStyle/>
            <a:p>
              <a:endParaRPr lang="en-US"/>
            </a:p>
          </p:txBody>
        </p:sp>
        <p:sp>
          <p:nvSpPr>
            <p:cNvPr id="1302" name="Freeform 1301">
              <a:extLst>
                <a:ext uri="{FF2B5EF4-FFF2-40B4-BE49-F238E27FC236}">
                  <a16:creationId xmlns:a16="http://schemas.microsoft.com/office/drawing/2014/main" id="{1C0FF854-6669-9847-A5AD-B922C1989D81}"/>
                </a:ext>
              </a:extLst>
            </p:cNvPr>
            <p:cNvSpPr/>
            <p:nvPr userDrawn="1"/>
          </p:nvSpPr>
          <p:spPr>
            <a:xfrm>
              <a:off x="6841653" y="6393570"/>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6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a:p>
          </p:txBody>
        </p:sp>
        <p:sp>
          <p:nvSpPr>
            <p:cNvPr id="1303" name="Freeform 1302">
              <a:extLst>
                <a:ext uri="{FF2B5EF4-FFF2-40B4-BE49-F238E27FC236}">
                  <a16:creationId xmlns:a16="http://schemas.microsoft.com/office/drawing/2014/main" id="{A27AB67D-E930-084D-8A91-DD69B11EDB5A}"/>
                </a:ext>
              </a:extLst>
            </p:cNvPr>
            <p:cNvSpPr/>
            <p:nvPr userDrawn="1"/>
          </p:nvSpPr>
          <p:spPr>
            <a:xfrm>
              <a:off x="6538804" y="6697592"/>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2"/>
                    <a:pt x="44062" y="117984"/>
                    <a:pt x="38640" y="108935"/>
                  </a:cubicBezTo>
                  <a:lnTo>
                    <a:pt x="2491" y="29311"/>
                  </a:lnTo>
                  <a:cubicBezTo>
                    <a:pt x="-2931" y="18453"/>
                    <a:pt x="684" y="7595"/>
                    <a:pt x="11528" y="2166"/>
                  </a:cubicBezTo>
                  <a:close/>
                </a:path>
              </a:pathLst>
            </a:custGeom>
            <a:solidFill>
              <a:srgbClr val="549D40"/>
            </a:solidFill>
            <a:ln w="18073" cap="flat">
              <a:noFill/>
              <a:prstDash val="solid"/>
              <a:miter/>
            </a:ln>
          </p:spPr>
          <p:txBody>
            <a:bodyPr rtlCol="0" anchor="ctr"/>
            <a:lstStyle/>
            <a:p>
              <a:endParaRPr lang="en-US"/>
            </a:p>
          </p:txBody>
        </p:sp>
        <p:sp>
          <p:nvSpPr>
            <p:cNvPr id="1304" name="Freeform 1303">
              <a:extLst>
                <a:ext uri="{FF2B5EF4-FFF2-40B4-BE49-F238E27FC236}">
                  <a16:creationId xmlns:a16="http://schemas.microsoft.com/office/drawing/2014/main" id="{80B62F3E-512A-6B46-A0ED-4874DBFDE1E2}"/>
                </a:ext>
              </a:extLst>
            </p:cNvPr>
            <p:cNvSpPr/>
            <p:nvPr userDrawn="1"/>
          </p:nvSpPr>
          <p:spPr>
            <a:xfrm>
              <a:off x="7163055" y="6393927"/>
              <a:ext cx="39763" cy="121246"/>
            </a:xfrm>
            <a:custGeom>
              <a:avLst/>
              <a:gdLst>
                <a:gd name="connsiteX0" fmla="*/ 39764 w 39763"/>
                <a:gd name="connsiteY0" fmla="*/ 19906 h 121246"/>
                <a:gd name="connsiteX1" fmla="*/ 39764 w 39763"/>
                <a:gd name="connsiteY1" fmla="*/ 101340 h 121246"/>
                <a:gd name="connsiteX2" fmla="*/ 19882 w 39763"/>
                <a:gd name="connsiteY2" fmla="*/ 121246 h 121246"/>
                <a:gd name="connsiteX3" fmla="*/ 19882 w 39763"/>
                <a:gd name="connsiteY3" fmla="*/ 121246 h 121246"/>
                <a:gd name="connsiteX4" fmla="*/ 0 w 39763"/>
                <a:gd name="connsiteY4" fmla="*/ 101340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0"/>
                  </a:lnTo>
                  <a:cubicBezTo>
                    <a:pt x="39764" y="112198"/>
                    <a:pt x="30726" y="121246"/>
                    <a:pt x="19882" y="121246"/>
                  </a:cubicBezTo>
                  <a:lnTo>
                    <a:pt x="19882" y="121246"/>
                  </a:lnTo>
                  <a:cubicBezTo>
                    <a:pt x="9037" y="121246"/>
                    <a:pt x="0" y="112198"/>
                    <a:pt x="0" y="101340"/>
                  </a:cubicBezTo>
                  <a:lnTo>
                    <a:pt x="0" y="19906"/>
                  </a:lnTo>
                  <a:cubicBezTo>
                    <a:pt x="0" y="9048"/>
                    <a:pt x="9037" y="0"/>
                    <a:pt x="19882" y="0"/>
                  </a:cubicBezTo>
                  <a:lnTo>
                    <a:pt x="19882" y="0"/>
                  </a:lnTo>
                  <a:cubicBezTo>
                    <a:pt x="30726" y="0"/>
                    <a:pt x="39764" y="9048"/>
                    <a:pt x="39764" y="19906"/>
                  </a:cubicBezTo>
                  <a:close/>
                </a:path>
              </a:pathLst>
            </a:custGeom>
            <a:solidFill>
              <a:srgbClr val="549D40"/>
            </a:solidFill>
            <a:ln w="18073" cap="flat">
              <a:noFill/>
              <a:prstDash val="solid"/>
              <a:miter/>
            </a:ln>
          </p:spPr>
          <p:txBody>
            <a:bodyPr rtlCol="0" anchor="ctr"/>
            <a:lstStyle/>
            <a:p>
              <a:endParaRPr lang="en-US"/>
            </a:p>
          </p:txBody>
        </p:sp>
        <p:sp>
          <p:nvSpPr>
            <p:cNvPr id="1305" name="Freeform 1304">
              <a:extLst>
                <a:ext uri="{FF2B5EF4-FFF2-40B4-BE49-F238E27FC236}">
                  <a16:creationId xmlns:a16="http://schemas.microsoft.com/office/drawing/2014/main" id="{089E72D5-AADC-464C-9A03-7E92FC7F320E}"/>
                </a:ext>
              </a:extLst>
            </p:cNvPr>
            <p:cNvSpPr/>
            <p:nvPr userDrawn="1"/>
          </p:nvSpPr>
          <p:spPr>
            <a:xfrm>
              <a:off x="6859405" y="6697948"/>
              <a:ext cx="39763" cy="121246"/>
            </a:xfrm>
            <a:custGeom>
              <a:avLst/>
              <a:gdLst>
                <a:gd name="connsiteX0" fmla="*/ 39764 w 39763"/>
                <a:gd name="connsiteY0" fmla="*/ 19906 h 121246"/>
                <a:gd name="connsiteX1" fmla="*/ 39764 w 39763"/>
                <a:gd name="connsiteY1" fmla="*/ 101341 h 121246"/>
                <a:gd name="connsiteX2" fmla="*/ 19882 w 39763"/>
                <a:gd name="connsiteY2" fmla="*/ 121247 h 121246"/>
                <a:gd name="connsiteX3" fmla="*/ 19882 w 39763"/>
                <a:gd name="connsiteY3" fmla="*/ 121247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9"/>
                    <a:pt x="30727" y="121247"/>
                    <a:pt x="19882" y="121247"/>
                  </a:cubicBezTo>
                  <a:lnTo>
                    <a:pt x="19882" y="121247"/>
                  </a:lnTo>
                  <a:cubicBezTo>
                    <a:pt x="9037" y="121247"/>
                    <a:pt x="0" y="112199"/>
                    <a:pt x="0" y="101341"/>
                  </a:cubicBezTo>
                  <a:lnTo>
                    <a:pt x="0" y="19906"/>
                  </a:lnTo>
                  <a:cubicBezTo>
                    <a:pt x="0" y="9048"/>
                    <a:pt x="9037" y="0"/>
                    <a:pt x="19882" y="0"/>
                  </a:cubicBezTo>
                  <a:lnTo>
                    <a:pt x="19882" y="0"/>
                  </a:lnTo>
                  <a:cubicBezTo>
                    <a:pt x="30727" y="0"/>
                    <a:pt x="39764" y="9048"/>
                    <a:pt x="39764" y="19906"/>
                  </a:cubicBezTo>
                  <a:close/>
                </a:path>
              </a:pathLst>
            </a:custGeom>
            <a:solidFill>
              <a:srgbClr val="549D40"/>
            </a:solidFill>
            <a:ln w="18073" cap="flat">
              <a:noFill/>
              <a:prstDash val="solid"/>
              <a:miter/>
            </a:ln>
          </p:spPr>
          <p:txBody>
            <a:bodyPr rtlCol="0" anchor="ctr"/>
            <a:lstStyle/>
            <a:p>
              <a:endParaRPr lang="en-US"/>
            </a:p>
          </p:txBody>
        </p:sp>
        <p:sp>
          <p:nvSpPr>
            <p:cNvPr id="1306" name="Freeform 1305">
              <a:extLst>
                <a:ext uri="{FF2B5EF4-FFF2-40B4-BE49-F238E27FC236}">
                  <a16:creationId xmlns:a16="http://schemas.microsoft.com/office/drawing/2014/main" id="{808F8CEC-B5DC-6942-A9B2-344358AEF2F8}"/>
                </a:ext>
              </a:extLst>
            </p:cNvPr>
            <p:cNvSpPr/>
            <p:nvPr userDrawn="1"/>
          </p:nvSpPr>
          <p:spPr>
            <a:xfrm>
              <a:off x="7144296" y="6697592"/>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2"/>
                    <a:pt x="44062" y="117984"/>
                    <a:pt x="38640" y="108935"/>
                  </a:cubicBezTo>
                  <a:lnTo>
                    <a:pt x="2491" y="29311"/>
                  </a:lnTo>
                  <a:cubicBezTo>
                    <a:pt x="-2931" y="18453"/>
                    <a:pt x="684" y="7595"/>
                    <a:pt x="11528" y="2166"/>
                  </a:cubicBezTo>
                  <a:close/>
                </a:path>
              </a:pathLst>
            </a:custGeom>
            <a:solidFill>
              <a:srgbClr val="549D40"/>
            </a:solidFill>
            <a:ln w="18073" cap="flat">
              <a:noFill/>
              <a:prstDash val="solid"/>
              <a:miter/>
            </a:ln>
          </p:spPr>
          <p:txBody>
            <a:bodyPr rtlCol="0" anchor="ctr"/>
            <a:lstStyle/>
            <a:p>
              <a:endParaRPr lang="en-US"/>
            </a:p>
          </p:txBody>
        </p:sp>
        <p:sp>
          <p:nvSpPr>
            <p:cNvPr id="1307" name="Freeform 1306">
              <a:extLst>
                <a:ext uri="{FF2B5EF4-FFF2-40B4-BE49-F238E27FC236}">
                  <a16:creationId xmlns:a16="http://schemas.microsoft.com/office/drawing/2014/main" id="{454BEB25-6B2C-A04B-83DF-C33005DFBD1D}"/>
                </a:ext>
              </a:extLst>
            </p:cNvPr>
            <p:cNvSpPr/>
            <p:nvPr userDrawn="1"/>
          </p:nvSpPr>
          <p:spPr>
            <a:xfrm>
              <a:off x="7466705" y="6091516"/>
              <a:ext cx="39763" cy="121445"/>
            </a:xfrm>
            <a:custGeom>
              <a:avLst/>
              <a:gdLst>
                <a:gd name="connsiteX0" fmla="*/ 39764 w 39763"/>
                <a:gd name="connsiteY0" fmla="*/ 20105 h 121445"/>
                <a:gd name="connsiteX1" fmla="*/ 39764 w 39763"/>
                <a:gd name="connsiteY1" fmla="*/ 101539 h 121445"/>
                <a:gd name="connsiteX2" fmla="*/ 19882 w 39763"/>
                <a:gd name="connsiteY2" fmla="*/ 121446 h 121445"/>
                <a:gd name="connsiteX3" fmla="*/ 19882 w 39763"/>
                <a:gd name="connsiteY3" fmla="*/ 121446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6" y="121446"/>
                    <a:pt x="19882" y="121446"/>
                  </a:cubicBezTo>
                  <a:lnTo>
                    <a:pt x="19882" y="121446"/>
                  </a:lnTo>
                  <a:cubicBezTo>
                    <a:pt x="9037" y="121446"/>
                    <a:pt x="0" y="112397"/>
                    <a:pt x="0" y="101539"/>
                  </a:cubicBezTo>
                  <a:lnTo>
                    <a:pt x="0" y="20105"/>
                  </a:lnTo>
                  <a:cubicBezTo>
                    <a:pt x="0" y="9247"/>
                    <a:pt x="9037" y="199"/>
                    <a:pt x="19882" y="199"/>
                  </a:cubicBezTo>
                  <a:lnTo>
                    <a:pt x="19882" y="199"/>
                  </a:lnTo>
                  <a:cubicBezTo>
                    <a:pt x="28919" y="-1611"/>
                    <a:pt x="39764" y="9247"/>
                    <a:pt x="39764" y="20105"/>
                  </a:cubicBezTo>
                  <a:close/>
                </a:path>
              </a:pathLst>
            </a:custGeom>
            <a:solidFill>
              <a:srgbClr val="549D40"/>
            </a:solidFill>
            <a:ln w="18073" cap="flat">
              <a:noFill/>
              <a:prstDash val="solid"/>
              <a:miter/>
            </a:ln>
          </p:spPr>
          <p:txBody>
            <a:bodyPr rtlCol="0" anchor="ctr"/>
            <a:lstStyle/>
            <a:p>
              <a:endParaRPr lang="en-US"/>
            </a:p>
          </p:txBody>
        </p:sp>
        <p:sp>
          <p:nvSpPr>
            <p:cNvPr id="1308" name="Freeform 1307">
              <a:extLst>
                <a:ext uri="{FF2B5EF4-FFF2-40B4-BE49-F238E27FC236}">
                  <a16:creationId xmlns:a16="http://schemas.microsoft.com/office/drawing/2014/main" id="{38528702-375A-4445-90BC-878BBDD38711}"/>
                </a:ext>
              </a:extLst>
            </p:cNvPr>
            <p:cNvSpPr/>
            <p:nvPr userDrawn="1"/>
          </p:nvSpPr>
          <p:spPr>
            <a:xfrm>
              <a:off x="7750796" y="6091359"/>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2"/>
                    <a:pt x="44863" y="117984"/>
                    <a:pt x="39441" y="108935"/>
                  </a:cubicBezTo>
                  <a:lnTo>
                    <a:pt x="3292" y="29311"/>
                  </a:lnTo>
                  <a:cubicBezTo>
                    <a:pt x="-3938" y="16643"/>
                    <a:pt x="1484" y="5785"/>
                    <a:pt x="12329" y="2166"/>
                  </a:cubicBezTo>
                  <a:close/>
                </a:path>
              </a:pathLst>
            </a:custGeom>
            <a:solidFill>
              <a:srgbClr val="549D40"/>
            </a:solidFill>
            <a:ln w="18073" cap="flat">
              <a:noFill/>
              <a:prstDash val="solid"/>
              <a:miter/>
            </a:ln>
          </p:spPr>
          <p:txBody>
            <a:bodyPr rtlCol="0" anchor="ctr"/>
            <a:lstStyle/>
            <a:p>
              <a:endParaRPr lang="en-US"/>
            </a:p>
          </p:txBody>
        </p:sp>
        <p:sp>
          <p:nvSpPr>
            <p:cNvPr id="1309" name="Freeform 1308">
              <a:extLst>
                <a:ext uri="{FF2B5EF4-FFF2-40B4-BE49-F238E27FC236}">
                  <a16:creationId xmlns:a16="http://schemas.microsoft.com/office/drawing/2014/main" id="{689BD165-9EDB-6248-AF65-460D9213263C}"/>
                </a:ext>
              </a:extLst>
            </p:cNvPr>
            <p:cNvSpPr/>
            <p:nvPr userDrawn="1"/>
          </p:nvSpPr>
          <p:spPr>
            <a:xfrm>
              <a:off x="8053439" y="6091359"/>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2"/>
                    <a:pt x="44062" y="117984"/>
                    <a:pt x="38640" y="108935"/>
                  </a:cubicBezTo>
                  <a:lnTo>
                    <a:pt x="2491" y="29311"/>
                  </a:lnTo>
                  <a:cubicBezTo>
                    <a:pt x="-2931" y="16643"/>
                    <a:pt x="684" y="5785"/>
                    <a:pt x="11528" y="2166"/>
                  </a:cubicBezTo>
                  <a:close/>
                </a:path>
              </a:pathLst>
            </a:custGeom>
            <a:solidFill>
              <a:srgbClr val="549D40"/>
            </a:solidFill>
            <a:ln w="18073" cap="flat">
              <a:noFill/>
              <a:prstDash val="solid"/>
              <a:miter/>
            </a:ln>
          </p:spPr>
          <p:txBody>
            <a:bodyPr rtlCol="0" anchor="ctr"/>
            <a:lstStyle/>
            <a:p>
              <a:endParaRPr lang="en-US"/>
            </a:p>
          </p:txBody>
        </p:sp>
        <p:sp>
          <p:nvSpPr>
            <p:cNvPr id="1310" name="Freeform 1309">
              <a:extLst>
                <a:ext uri="{FF2B5EF4-FFF2-40B4-BE49-F238E27FC236}">
                  <a16:creationId xmlns:a16="http://schemas.microsoft.com/office/drawing/2014/main" id="{1518A486-41FF-DB49-8989-581C1345F723}"/>
                </a:ext>
              </a:extLst>
            </p:cNvPr>
            <p:cNvSpPr/>
            <p:nvPr userDrawn="1"/>
          </p:nvSpPr>
          <p:spPr>
            <a:xfrm>
              <a:off x="7447146" y="6393570"/>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4 h 120149"/>
                <a:gd name="connsiteX5" fmla="*/ 66552 w 77753"/>
                <a:gd name="connsiteY5" fmla="*/ 117984 h 120149"/>
                <a:gd name="connsiteX6" fmla="*/ 39441 w 77753"/>
                <a:gd name="connsiteY6" fmla="*/ 108936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a:p>
          </p:txBody>
        </p:sp>
        <p:sp>
          <p:nvSpPr>
            <p:cNvPr id="1311" name="Freeform 1310">
              <a:extLst>
                <a:ext uri="{FF2B5EF4-FFF2-40B4-BE49-F238E27FC236}">
                  <a16:creationId xmlns:a16="http://schemas.microsoft.com/office/drawing/2014/main" id="{D0EAFBF4-86A6-B84E-9C7D-F3B87DB9B027}"/>
                </a:ext>
              </a:extLst>
            </p:cNvPr>
            <p:cNvSpPr/>
            <p:nvPr userDrawn="1"/>
          </p:nvSpPr>
          <p:spPr>
            <a:xfrm>
              <a:off x="7750796" y="6393570"/>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6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a:p>
          </p:txBody>
        </p:sp>
        <p:sp>
          <p:nvSpPr>
            <p:cNvPr id="1312" name="Freeform 1311">
              <a:extLst>
                <a:ext uri="{FF2B5EF4-FFF2-40B4-BE49-F238E27FC236}">
                  <a16:creationId xmlns:a16="http://schemas.microsoft.com/office/drawing/2014/main" id="{F1C32169-E94F-894C-96B4-094F2BB6DAE3}"/>
                </a:ext>
              </a:extLst>
            </p:cNvPr>
            <p:cNvSpPr/>
            <p:nvPr userDrawn="1"/>
          </p:nvSpPr>
          <p:spPr>
            <a:xfrm>
              <a:off x="7447146" y="6697592"/>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4 h 120149"/>
                <a:gd name="connsiteX5" fmla="*/ 66552 w 77753"/>
                <a:gd name="connsiteY5" fmla="*/ 117984 h 120149"/>
                <a:gd name="connsiteX6" fmla="*/ 39441 w 77753"/>
                <a:gd name="connsiteY6" fmla="*/ 108935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2"/>
                    <a:pt x="44863" y="117984"/>
                    <a:pt x="39441" y="108935"/>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a:p>
          </p:txBody>
        </p:sp>
        <p:sp>
          <p:nvSpPr>
            <p:cNvPr id="1313" name="Freeform 1312">
              <a:extLst>
                <a:ext uri="{FF2B5EF4-FFF2-40B4-BE49-F238E27FC236}">
                  <a16:creationId xmlns:a16="http://schemas.microsoft.com/office/drawing/2014/main" id="{98BB31B3-263C-E949-989B-6F7F65C146FD}"/>
                </a:ext>
              </a:extLst>
            </p:cNvPr>
            <p:cNvSpPr/>
            <p:nvPr userDrawn="1"/>
          </p:nvSpPr>
          <p:spPr>
            <a:xfrm>
              <a:off x="8072197" y="6393927"/>
              <a:ext cx="39763" cy="121246"/>
            </a:xfrm>
            <a:custGeom>
              <a:avLst/>
              <a:gdLst>
                <a:gd name="connsiteX0" fmla="*/ 39764 w 39763"/>
                <a:gd name="connsiteY0" fmla="*/ 19906 h 121246"/>
                <a:gd name="connsiteX1" fmla="*/ 39764 w 39763"/>
                <a:gd name="connsiteY1" fmla="*/ 101340 h 121246"/>
                <a:gd name="connsiteX2" fmla="*/ 19882 w 39763"/>
                <a:gd name="connsiteY2" fmla="*/ 121246 h 121246"/>
                <a:gd name="connsiteX3" fmla="*/ 19882 w 39763"/>
                <a:gd name="connsiteY3" fmla="*/ 121246 h 121246"/>
                <a:gd name="connsiteX4" fmla="*/ 0 w 39763"/>
                <a:gd name="connsiteY4" fmla="*/ 101340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0"/>
                  </a:lnTo>
                  <a:cubicBezTo>
                    <a:pt x="39764" y="112198"/>
                    <a:pt x="30726" y="121246"/>
                    <a:pt x="19882" y="121246"/>
                  </a:cubicBezTo>
                  <a:lnTo>
                    <a:pt x="19882" y="121246"/>
                  </a:lnTo>
                  <a:cubicBezTo>
                    <a:pt x="9037" y="121246"/>
                    <a:pt x="0" y="112198"/>
                    <a:pt x="0" y="101340"/>
                  </a:cubicBezTo>
                  <a:lnTo>
                    <a:pt x="0" y="19906"/>
                  </a:lnTo>
                  <a:cubicBezTo>
                    <a:pt x="0" y="9048"/>
                    <a:pt x="9037" y="0"/>
                    <a:pt x="19882" y="0"/>
                  </a:cubicBezTo>
                  <a:lnTo>
                    <a:pt x="19882" y="0"/>
                  </a:lnTo>
                  <a:cubicBezTo>
                    <a:pt x="28919" y="0"/>
                    <a:pt x="39764" y="9048"/>
                    <a:pt x="39764" y="19906"/>
                  </a:cubicBezTo>
                  <a:close/>
                </a:path>
              </a:pathLst>
            </a:custGeom>
            <a:solidFill>
              <a:srgbClr val="549D40"/>
            </a:solidFill>
            <a:ln w="18073" cap="flat">
              <a:noFill/>
              <a:prstDash val="solid"/>
              <a:miter/>
            </a:ln>
          </p:spPr>
          <p:txBody>
            <a:bodyPr rtlCol="0" anchor="ctr"/>
            <a:lstStyle/>
            <a:p>
              <a:endParaRPr lang="en-US"/>
            </a:p>
          </p:txBody>
        </p:sp>
        <p:sp>
          <p:nvSpPr>
            <p:cNvPr id="1314" name="Freeform 1313">
              <a:extLst>
                <a:ext uri="{FF2B5EF4-FFF2-40B4-BE49-F238E27FC236}">
                  <a16:creationId xmlns:a16="http://schemas.microsoft.com/office/drawing/2014/main" id="{77E52ACD-FBE9-D541-A2A4-DB3A51A5CFCA}"/>
                </a:ext>
              </a:extLst>
            </p:cNvPr>
            <p:cNvSpPr/>
            <p:nvPr userDrawn="1"/>
          </p:nvSpPr>
          <p:spPr>
            <a:xfrm>
              <a:off x="7768547" y="6697948"/>
              <a:ext cx="39763" cy="121246"/>
            </a:xfrm>
            <a:custGeom>
              <a:avLst/>
              <a:gdLst>
                <a:gd name="connsiteX0" fmla="*/ 39764 w 39763"/>
                <a:gd name="connsiteY0" fmla="*/ 19906 h 121246"/>
                <a:gd name="connsiteX1" fmla="*/ 39764 w 39763"/>
                <a:gd name="connsiteY1" fmla="*/ 101341 h 121246"/>
                <a:gd name="connsiteX2" fmla="*/ 19882 w 39763"/>
                <a:gd name="connsiteY2" fmla="*/ 121247 h 121246"/>
                <a:gd name="connsiteX3" fmla="*/ 19882 w 39763"/>
                <a:gd name="connsiteY3" fmla="*/ 121247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9"/>
                    <a:pt x="30727" y="121247"/>
                    <a:pt x="19882" y="121247"/>
                  </a:cubicBezTo>
                  <a:lnTo>
                    <a:pt x="19882" y="121247"/>
                  </a:lnTo>
                  <a:cubicBezTo>
                    <a:pt x="9037" y="121247"/>
                    <a:pt x="0" y="112199"/>
                    <a:pt x="0" y="101341"/>
                  </a:cubicBezTo>
                  <a:lnTo>
                    <a:pt x="0" y="19906"/>
                  </a:lnTo>
                  <a:cubicBezTo>
                    <a:pt x="0" y="9048"/>
                    <a:pt x="9037" y="0"/>
                    <a:pt x="19882" y="0"/>
                  </a:cubicBezTo>
                  <a:lnTo>
                    <a:pt x="19882" y="0"/>
                  </a:lnTo>
                  <a:cubicBezTo>
                    <a:pt x="30727" y="0"/>
                    <a:pt x="39764" y="9048"/>
                    <a:pt x="39764" y="19906"/>
                  </a:cubicBezTo>
                  <a:close/>
                </a:path>
              </a:pathLst>
            </a:custGeom>
            <a:solidFill>
              <a:srgbClr val="549D40"/>
            </a:solidFill>
            <a:ln w="18073" cap="flat">
              <a:noFill/>
              <a:prstDash val="solid"/>
              <a:miter/>
            </a:ln>
          </p:spPr>
          <p:txBody>
            <a:bodyPr rtlCol="0" anchor="ctr"/>
            <a:lstStyle/>
            <a:p>
              <a:endParaRPr lang="en-US"/>
            </a:p>
          </p:txBody>
        </p:sp>
        <p:sp>
          <p:nvSpPr>
            <p:cNvPr id="1315" name="Freeform 1314">
              <a:extLst>
                <a:ext uri="{FF2B5EF4-FFF2-40B4-BE49-F238E27FC236}">
                  <a16:creationId xmlns:a16="http://schemas.microsoft.com/office/drawing/2014/main" id="{1A9C496F-648C-144B-A01F-9898CB5AD937}"/>
                </a:ext>
              </a:extLst>
            </p:cNvPr>
            <p:cNvSpPr/>
            <p:nvPr userDrawn="1"/>
          </p:nvSpPr>
          <p:spPr>
            <a:xfrm>
              <a:off x="8053439" y="6697592"/>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2"/>
                    <a:pt x="44062" y="117984"/>
                    <a:pt x="38640" y="108935"/>
                  </a:cubicBezTo>
                  <a:lnTo>
                    <a:pt x="2491" y="29311"/>
                  </a:lnTo>
                  <a:cubicBezTo>
                    <a:pt x="-2931" y="18453"/>
                    <a:pt x="684" y="7595"/>
                    <a:pt x="11528" y="2166"/>
                  </a:cubicBezTo>
                  <a:close/>
                </a:path>
              </a:pathLst>
            </a:custGeom>
            <a:solidFill>
              <a:srgbClr val="549D40"/>
            </a:solidFill>
            <a:ln w="18073" cap="flat">
              <a:noFill/>
              <a:prstDash val="solid"/>
              <a:miter/>
            </a:ln>
          </p:spPr>
          <p:txBody>
            <a:bodyPr rtlCol="0" anchor="ctr"/>
            <a:lstStyle/>
            <a:p>
              <a:endParaRPr lang="en-US"/>
            </a:p>
          </p:txBody>
        </p:sp>
        <p:sp>
          <p:nvSpPr>
            <p:cNvPr id="1316" name="Freeform 1315">
              <a:extLst>
                <a:ext uri="{FF2B5EF4-FFF2-40B4-BE49-F238E27FC236}">
                  <a16:creationId xmlns:a16="http://schemas.microsoft.com/office/drawing/2014/main" id="{B6A4243A-A822-BE41-8B97-4E1AB609A88D}"/>
                </a:ext>
              </a:extLst>
            </p:cNvPr>
            <p:cNvSpPr/>
            <p:nvPr userDrawn="1"/>
          </p:nvSpPr>
          <p:spPr>
            <a:xfrm>
              <a:off x="8374039" y="6091516"/>
              <a:ext cx="39763" cy="121445"/>
            </a:xfrm>
            <a:custGeom>
              <a:avLst/>
              <a:gdLst>
                <a:gd name="connsiteX0" fmla="*/ 39764 w 39763"/>
                <a:gd name="connsiteY0" fmla="*/ 20105 h 121445"/>
                <a:gd name="connsiteX1" fmla="*/ 39764 w 39763"/>
                <a:gd name="connsiteY1" fmla="*/ 101539 h 121445"/>
                <a:gd name="connsiteX2" fmla="*/ 19882 w 39763"/>
                <a:gd name="connsiteY2" fmla="*/ 121446 h 121445"/>
                <a:gd name="connsiteX3" fmla="*/ 19882 w 39763"/>
                <a:gd name="connsiteY3" fmla="*/ 121446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7" y="121446"/>
                    <a:pt x="19882" y="121446"/>
                  </a:cubicBezTo>
                  <a:lnTo>
                    <a:pt x="19882" y="121446"/>
                  </a:lnTo>
                  <a:cubicBezTo>
                    <a:pt x="9037" y="121446"/>
                    <a:pt x="0" y="112397"/>
                    <a:pt x="0" y="101539"/>
                  </a:cubicBezTo>
                  <a:lnTo>
                    <a:pt x="0" y="20105"/>
                  </a:lnTo>
                  <a:cubicBezTo>
                    <a:pt x="0" y="9247"/>
                    <a:pt x="9037" y="199"/>
                    <a:pt x="19882" y="199"/>
                  </a:cubicBezTo>
                  <a:lnTo>
                    <a:pt x="19882" y="199"/>
                  </a:lnTo>
                  <a:cubicBezTo>
                    <a:pt x="30727" y="-1611"/>
                    <a:pt x="39764" y="9247"/>
                    <a:pt x="39764" y="20105"/>
                  </a:cubicBezTo>
                  <a:close/>
                </a:path>
              </a:pathLst>
            </a:custGeom>
            <a:solidFill>
              <a:srgbClr val="549D40"/>
            </a:solidFill>
            <a:ln w="18073" cap="flat">
              <a:noFill/>
              <a:prstDash val="solid"/>
              <a:miter/>
            </a:ln>
          </p:spPr>
          <p:txBody>
            <a:bodyPr rtlCol="0" anchor="ctr"/>
            <a:lstStyle/>
            <a:p>
              <a:endParaRPr lang="en-US"/>
            </a:p>
          </p:txBody>
        </p:sp>
        <p:sp>
          <p:nvSpPr>
            <p:cNvPr id="1317" name="Freeform 1316">
              <a:extLst>
                <a:ext uri="{FF2B5EF4-FFF2-40B4-BE49-F238E27FC236}">
                  <a16:creationId xmlns:a16="http://schemas.microsoft.com/office/drawing/2014/main" id="{4C649CD6-4AA6-BE4D-81A4-DF15478093F9}"/>
                </a:ext>
              </a:extLst>
            </p:cNvPr>
            <p:cNvSpPr/>
            <p:nvPr userDrawn="1"/>
          </p:nvSpPr>
          <p:spPr>
            <a:xfrm>
              <a:off x="8658931" y="6091359"/>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2"/>
                    <a:pt x="44062" y="117984"/>
                    <a:pt x="38640" y="108935"/>
                  </a:cubicBezTo>
                  <a:lnTo>
                    <a:pt x="2491" y="29311"/>
                  </a:lnTo>
                  <a:cubicBezTo>
                    <a:pt x="-2931" y="16643"/>
                    <a:pt x="684" y="5785"/>
                    <a:pt x="11528" y="2166"/>
                  </a:cubicBezTo>
                  <a:close/>
                </a:path>
              </a:pathLst>
            </a:custGeom>
            <a:solidFill>
              <a:srgbClr val="549D40"/>
            </a:solidFill>
            <a:ln w="18073" cap="flat">
              <a:noFill/>
              <a:prstDash val="solid"/>
              <a:miter/>
            </a:ln>
          </p:spPr>
          <p:txBody>
            <a:bodyPr rtlCol="0" anchor="ctr"/>
            <a:lstStyle/>
            <a:p>
              <a:endParaRPr lang="en-US"/>
            </a:p>
          </p:txBody>
        </p:sp>
        <p:sp>
          <p:nvSpPr>
            <p:cNvPr id="1318" name="Freeform 1317">
              <a:extLst>
                <a:ext uri="{FF2B5EF4-FFF2-40B4-BE49-F238E27FC236}">
                  <a16:creationId xmlns:a16="http://schemas.microsoft.com/office/drawing/2014/main" id="{FF35E071-99E3-7242-8AF7-A2EBB379175C}"/>
                </a:ext>
              </a:extLst>
            </p:cNvPr>
            <p:cNvSpPr/>
            <p:nvPr userDrawn="1"/>
          </p:nvSpPr>
          <p:spPr>
            <a:xfrm>
              <a:off x="8961781" y="6091359"/>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2"/>
                    <a:pt x="44863" y="117984"/>
                    <a:pt x="39441" y="108935"/>
                  </a:cubicBezTo>
                  <a:lnTo>
                    <a:pt x="3292" y="29311"/>
                  </a:lnTo>
                  <a:cubicBezTo>
                    <a:pt x="-3938" y="16643"/>
                    <a:pt x="1484" y="5785"/>
                    <a:pt x="12329" y="2166"/>
                  </a:cubicBezTo>
                  <a:close/>
                </a:path>
              </a:pathLst>
            </a:custGeom>
            <a:solidFill>
              <a:srgbClr val="549D40"/>
            </a:solidFill>
            <a:ln w="18073" cap="flat">
              <a:noFill/>
              <a:prstDash val="solid"/>
              <a:miter/>
            </a:ln>
          </p:spPr>
          <p:txBody>
            <a:bodyPr rtlCol="0" anchor="ctr"/>
            <a:lstStyle/>
            <a:p>
              <a:endParaRPr lang="en-US"/>
            </a:p>
          </p:txBody>
        </p:sp>
        <p:sp>
          <p:nvSpPr>
            <p:cNvPr id="1319" name="Freeform 1318">
              <a:extLst>
                <a:ext uri="{FF2B5EF4-FFF2-40B4-BE49-F238E27FC236}">
                  <a16:creationId xmlns:a16="http://schemas.microsoft.com/office/drawing/2014/main" id="{DDA08F54-59CC-6544-91B4-CC9215007BC3}"/>
                </a:ext>
              </a:extLst>
            </p:cNvPr>
            <p:cNvSpPr/>
            <p:nvPr userDrawn="1"/>
          </p:nvSpPr>
          <p:spPr>
            <a:xfrm>
              <a:off x="8356288" y="6393570"/>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6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a:p>
          </p:txBody>
        </p:sp>
        <p:sp>
          <p:nvSpPr>
            <p:cNvPr id="1320" name="Freeform 1319">
              <a:extLst>
                <a:ext uri="{FF2B5EF4-FFF2-40B4-BE49-F238E27FC236}">
                  <a16:creationId xmlns:a16="http://schemas.microsoft.com/office/drawing/2014/main" id="{8137ED7E-BFCC-F04F-B90B-528BBE67B23A}"/>
                </a:ext>
              </a:extLst>
            </p:cNvPr>
            <p:cNvSpPr/>
            <p:nvPr userDrawn="1"/>
          </p:nvSpPr>
          <p:spPr>
            <a:xfrm>
              <a:off x="8658931" y="6393570"/>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6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6"/>
                  </a:cubicBezTo>
                  <a:lnTo>
                    <a:pt x="2491" y="29311"/>
                  </a:lnTo>
                  <a:cubicBezTo>
                    <a:pt x="-2931" y="18453"/>
                    <a:pt x="684" y="7595"/>
                    <a:pt x="11528" y="2166"/>
                  </a:cubicBezTo>
                  <a:close/>
                </a:path>
              </a:pathLst>
            </a:custGeom>
            <a:solidFill>
              <a:srgbClr val="549D40"/>
            </a:solidFill>
            <a:ln w="18073" cap="flat">
              <a:noFill/>
              <a:prstDash val="solid"/>
              <a:miter/>
            </a:ln>
          </p:spPr>
          <p:txBody>
            <a:bodyPr rtlCol="0" anchor="ctr"/>
            <a:lstStyle/>
            <a:p>
              <a:endParaRPr lang="en-US"/>
            </a:p>
          </p:txBody>
        </p:sp>
        <p:sp>
          <p:nvSpPr>
            <p:cNvPr id="1321" name="Freeform 1320">
              <a:extLst>
                <a:ext uri="{FF2B5EF4-FFF2-40B4-BE49-F238E27FC236}">
                  <a16:creationId xmlns:a16="http://schemas.microsoft.com/office/drawing/2014/main" id="{A6681757-4C0B-B24A-994E-80134ACFC9F6}"/>
                </a:ext>
              </a:extLst>
            </p:cNvPr>
            <p:cNvSpPr/>
            <p:nvPr userDrawn="1"/>
          </p:nvSpPr>
          <p:spPr>
            <a:xfrm>
              <a:off x="8356288" y="6697592"/>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2"/>
                    <a:pt x="44863" y="117984"/>
                    <a:pt x="39441" y="108935"/>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a:p>
          </p:txBody>
        </p:sp>
        <p:sp>
          <p:nvSpPr>
            <p:cNvPr id="1322" name="Freeform 1321">
              <a:extLst>
                <a:ext uri="{FF2B5EF4-FFF2-40B4-BE49-F238E27FC236}">
                  <a16:creationId xmlns:a16="http://schemas.microsoft.com/office/drawing/2014/main" id="{82BCC40A-3D93-C947-8735-22088CA00FBC}"/>
                </a:ext>
              </a:extLst>
            </p:cNvPr>
            <p:cNvSpPr/>
            <p:nvPr userDrawn="1"/>
          </p:nvSpPr>
          <p:spPr>
            <a:xfrm>
              <a:off x="8981340" y="6393927"/>
              <a:ext cx="39763" cy="121246"/>
            </a:xfrm>
            <a:custGeom>
              <a:avLst/>
              <a:gdLst>
                <a:gd name="connsiteX0" fmla="*/ 39764 w 39763"/>
                <a:gd name="connsiteY0" fmla="*/ 19906 h 121246"/>
                <a:gd name="connsiteX1" fmla="*/ 39764 w 39763"/>
                <a:gd name="connsiteY1" fmla="*/ 101340 h 121246"/>
                <a:gd name="connsiteX2" fmla="*/ 19882 w 39763"/>
                <a:gd name="connsiteY2" fmla="*/ 121246 h 121246"/>
                <a:gd name="connsiteX3" fmla="*/ 19882 w 39763"/>
                <a:gd name="connsiteY3" fmla="*/ 121246 h 121246"/>
                <a:gd name="connsiteX4" fmla="*/ 0 w 39763"/>
                <a:gd name="connsiteY4" fmla="*/ 101340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0"/>
                  </a:lnTo>
                  <a:cubicBezTo>
                    <a:pt x="39764" y="112198"/>
                    <a:pt x="30726" y="121246"/>
                    <a:pt x="19882" y="121246"/>
                  </a:cubicBezTo>
                  <a:lnTo>
                    <a:pt x="19882" y="121246"/>
                  </a:lnTo>
                  <a:cubicBezTo>
                    <a:pt x="9037" y="121246"/>
                    <a:pt x="0" y="112198"/>
                    <a:pt x="0" y="101340"/>
                  </a:cubicBezTo>
                  <a:lnTo>
                    <a:pt x="0" y="19906"/>
                  </a:lnTo>
                  <a:cubicBezTo>
                    <a:pt x="0" y="9048"/>
                    <a:pt x="9037" y="0"/>
                    <a:pt x="19882" y="0"/>
                  </a:cubicBezTo>
                  <a:lnTo>
                    <a:pt x="19882" y="0"/>
                  </a:lnTo>
                  <a:cubicBezTo>
                    <a:pt x="28919" y="0"/>
                    <a:pt x="39764" y="9048"/>
                    <a:pt x="39764" y="19906"/>
                  </a:cubicBezTo>
                  <a:close/>
                </a:path>
              </a:pathLst>
            </a:custGeom>
            <a:solidFill>
              <a:srgbClr val="549D40"/>
            </a:solidFill>
            <a:ln w="18073" cap="flat">
              <a:noFill/>
              <a:prstDash val="solid"/>
              <a:miter/>
            </a:ln>
          </p:spPr>
          <p:txBody>
            <a:bodyPr rtlCol="0" anchor="ctr"/>
            <a:lstStyle/>
            <a:p>
              <a:endParaRPr lang="en-US"/>
            </a:p>
          </p:txBody>
        </p:sp>
        <p:sp>
          <p:nvSpPr>
            <p:cNvPr id="1323" name="Freeform 1322">
              <a:extLst>
                <a:ext uri="{FF2B5EF4-FFF2-40B4-BE49-F238E27FC236}">
                  <a16:creationId xmlns:a16="http://schemas.microsoft.com/office/drawing/2014/main" id="{FDE891BA-1BDB-494B-8285-EEFE7C967262}"/>
                </a:ext>
              </a:extLst>
            </p:cNvPr>
            <p:cNvSpPr/>
            <p:nvPr userDrawn="1"/>
          </p:nvSpPr>
          <p:spPr>
            <a:xfrm>
              <a:off x="8677690" y="6697948"/>
              <a:ext cx="39763" cy="121246"/>
            </a:xfrm>
            <a:custGeom>
              <a:avLst/>
              <a:gdLst>
                <a:gd name="connsiteX0" fmla="*/ 39764 w 39763"/>
                <a:gd name="connsiteY0" fmla="*/ 19906 h 121246"/>
                <a:gd name="connsiteX1" fmla="*/ 39764 w 39763"/>
                <a:gd name="connsiteY1" fmla="*/ 101341 h 121246"/>
                <a:gd name="connsiteX2" fmla="*/ 19882 w 39763"/>
                <a:gd name="connsiteY2" fmla="*/ 121247 h 121246"/>
                <a:gd name="connsiteX3" fmla="*/ 19882 w 39763"/>
                <a:gd name="connsiteY3" fmla="*/ 121247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9"/>
                    <a:pt x="30726" y="121247"/>
                    <a:pt x="19882" y="121247"/>
                  </a:cubicBezTo>
                  <a:lnTo>
                    <a:pt x="19882" y="121247"/>
                  </a:lnTo>
                  <a:cubicBezTo>
                    <a:pt x="9037" y="121247"/>
                    <a:pt x="0" y="112199"/>
                    <a:pt x="0" y="101341"/>
                  </a:cubicBezTo>
                  <a:lnTo>
                    <a:pt x="0" y="19906"/>
                  </a:lnTo>
                  <a:cubicBezTo>
                    <a:pt x="0" y="9048"/>
                    <a:pt x="9037" y="0"/>
                    <a:pt x="19882" y="0"/>
                  </a:cubicBezTo>
                  <a:lnTo>
                    <a:pt x="19882" y="0"/>
                  </a:lnTo>
                  <a:cubicBezTo>
                    <a:pt x="30726" y="0"/>
                    <a:pt x="39764" y="9048"/>
                    <a:pt x="39764" y="19906"/>
                  </a:cubicBezTo>
                  <a:close/>
                </a:path>
              </a:pathLst>
            </a:custGeom>
            <a:solidFill>
              <a:srgbClr val="549D40"/>
            </a:solidFill>
            <a:ln w="18073" cap="flat">
              <a:noFill/>
              <a:prstDash val="solid"/>
              <a:miter/>
            </a:ln>
          </p:spPr>
          <p:txBody>
            <a:bodyPr rtlCol="0" anchor="ctr"/>
            <a:lstStyle/>
            <a:p>
              <a:endParaRPr lang="en-US"/>
            </a:p>
          </p:txBody>
        </p:sp>
        <p:sp>
          <p:nvSpPr>
            <p:cNvPr id="1324" name="Freeform 1323">
              <a:extLst>
                <a:ext uri="{FF2B5EF4-FFF2-40B4-BE49-F238E27FC236}">
                  <a16:creationId xmlns:a16="http://schemas.microsoft.com/office/drawing/2014/main" id="{EDF2FD7F-4579-C54D-A870-CC3CB99C3269}"/>
                </a:ext>
              </a:extLst>
            </p:cNvPr>
            <p:cNvSpPr/>
            <p:nvPr userDrawn="1"/>
          </p:nvSpPr>
          <p:spPr>
            <a:xfrm>
              <a:off x="8961781" y="6697592"/>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2"/>
                    <a:pt x="44863" y="117984"/>
                    <a:pt x="39441" y="108935"/>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a:p>
          </p:txBody>
        </p:sp>
        <p:sp>
          <p:nvSpPr>
            <p:cNvPr id="1325" name="Freeform 1324">
              <a:extLst>
                <a:ext uri="{FF2B5EF4-FFF2-40B4-BE49-F238E27FC236}">
                  <a16:creationId xmlns:a16="http://schemas.microsoft.com/office/drawing/2014/main" id="{059CE069-98BA-634A-A735-CC48957FA603}"/>
                </a:ext>
              </a:extLst>
            </p:cNvPr>
            <p:cNvSpPr/>
            <p:nvPr userDrawn="1"/>
          </p:nvSpPr>
          <p:spPr>
            <a:xfrm>
              <a:off x="9283182" y="6091516"/>
              <a:ext cx="39763" cy="121445"/>
            </a:xfrm>
            <a:custGeom>
              <a:avLst/>
              <a:gdLst>
                <a:gd name="connsiteX0" fmla="*/ 39764 w 39763"/>
                <a:gd name="connsiteY0" fmla="*/ 20105 h 121445"/>
                <a:gd name="connsiteX1" fmla="*/ 39764 w 39763"/>
                <a:gd name="connsiteY1" fmla="*/ 101539 h 121445"/>
                <a:gd name="connsiteX2" fmla="*/ 19882 w 39763"/>
                <a:gd name="connsiteY2" fmla="*/ 121446 h 121445"/>
                <a:gd name="connsiteX3" fmla="*/ 19882 w 39763"/>
                <a:gd name="connsiteY3" fmla="*/ 121446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6" y="121446"/>
                    <a:pt x="19882" y="121446"/>
                  </a:cubicBezTo>
                  <a:lnTo>
                    <a:pt x="19882" y="121446"/>
                  </a:lnTo>
                  <a:cubicBezTo>
                    <a:pt x="9037" y="121446"/>
                    <a:pt x="0" y="112397"/>
                    <a:pt x="0" y="101539"/>
                  </a:cubicBezTo>
                  <a:lnTo>
                    <a:pt x="0" y="20105"/>
                  </a:lnTo>
                  <a:cubicBezTo>
                    <a:pt x="0" y="9247"/>
                    <a:pt x="9037" y="199"/>
                    <a:pt x="19882" y="199"/>
                  </a:cubicBezTo>
                  <a:lnTo>
                    <a:pt x="19882" y="199"/>
                  </a:lnTo>
                  <a:cubicBezTo>
                    <a:pt x="30726" y="-1611"/>
                    <a:pt x="39764" y="9247"/>
                    <a:pt x="39764" y="20105"/>
                  </a:cubicBezTo>
                  <a:close/>
                </a:path>
              </a:pathLst>
            </a:custGeom>
            <a:solidFill>
              <a:srgbClr val="549D40"/>
            </a:solidFill>
            <a:ln w="18073" cap="flat">
              <a:noFill/>
              <a:prstDash val="solid"/>
              <a:miter/>
            </a:ln>
          </p:spPr>
          <p:txBody>
            <a:bodyPr rtlCol="0" anchor="ctr"/>
            <a:lstStyle/>
            <a:p>
              <a:endParaRPr lang="en-US"/>
            </a:p>
          </p:txBody>
        </p:sp>
        <p:sp>
          <p:nvSpPr>
            <p:cNvPr id="1326" name="Freeform 1325">
              <a:extLst>
                <a:ext uri="{FF2B5EF4-FFF2-40B4-BE49-F238E27FC236}">
                  <a16:creationId xmlns:a16="http://schemas.microsoft.com/office/drawing/2014/main" id="{0E30144E-C09A-2247-B971-4906B3E7B453}"/>
                </a:ext>
              </a:extLst>
            </p:cNvPr>
            <p:cNvSpPr/>
            <p:nvPr userDrawn="1"/>
          </p:nvSpPr>
          <p:spPr>
            <a:xfrm>
              <a:off x="9568074" y="6091359"/>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2"/>
                    <a:pt x="44062" y="117984"/>
                    <a:pt x="38640" y="108935"/>
                  </a:cubicBezTo>
                  <a:lnTo>
                    <a:pt x="2491" y="29311"/>
                  </a:lnTo>
                  <a:cubicBezTo>
                    <a:pt x="-2931" y="16643"/>
                    <a:pt x="684" y="5785"/>
                    <a:pt x="11528" y="2166"/>
                  </a:cubicBezTo>
                  <a:close/>
                </a:path>
              </a:pathLst>
            </a:custGeom>
            <a:solidFill>
              <a:srgbClr val="549D40"/>
            </a:solidFill>
            <a:ln w="18073" cap="flat">
              <a:noFill/>
              <a:prstDash val="solid"/>
              <a:miter/>
            </a:ln>
          </p:spPr>
          <p:txBody>
            <a:bodyPr rtlCol="0" anchor="ctr"/>
            <a:lstStyle/>
            <a:p>
              <a:endParaRPr lang="en-US"/>
            </a:p>
          </p:txBody>
        </p:sp>
        <p:sp>
          <p:nvSpPr>
            <p:cNvPr id="1327" name="Freeform 1326">
              <a:extLst>
                <a:ext uri="{FF2B5EF4-FFF2-40B4-BE49-F238E27FC236}">
                  <a16:creationId xmlns:a16="http://schemas.microsoft.com/office/drawing/2014/main" id="{195E6729-9DE8-3443-BA44-ACC79D774A14}"/>
                </a:ext>
              </a:extLst>
            </p:cNvPr>
            <p:cNvSpPr/>
            <p:nvPr userDrawn="1"/>
          </p:nvSpPr>
          <p:spPr>
            <a:xfrm>
              <a:off x="9870923" y="6091359"/>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4 h 120149"/>
                <a:gd name="connsiteX5" fmla="*/ 66552 w 77753"/>
                <a:gd name="connsiteY5" fmla="*/ 117984 h 120149"/>
                <a:gd name="connsiteX6" fmla="*/ 39441 w 77753"/>
                <a:gd name="connsiteY6" fmla="*/ 108935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2"/>
                    <a:pt x="44863" y="117984"/>
                    <a:pt x="39441" y="108935"/>
                  </a:cubicBezTo>
                  <a:lnTo>
                    <a:pt x="3292" y="29311"/>
                  </a:lnTo>
                  <a:cubicBezTo>
                    <a:pt x="-3938" y="16643"/>
                    <a:pt x="1484" y="5785"/>
                    <a:pt x="12329" y="2166"/>
                  </a:cubicBezTo>
                  <a:close/>
                </a:path>
              </a:pathLst>
            </a:custGeom>
            <a:solidFill>
              <a:srgbClr val="549D40"/>
            </a:solidFill>
            <a:ln w="18073" cap="flat">
              <a:noFill/>
              <a:prstDash val="solid"/>
              <a:miter/>
            </a:ln>
          </p:spPr>
          <p:txBody>
            <a:bodyPr rtlCol="0" anchor="ctr"/>
            <a:lstStyle/>
            <a:p>
              <a:endParaRPr lang="en-US"/>
            </a:p>
          </p:txBody>
        </p:sp>
        <p:sp>
          <p:nvSpPr>
            <p:cNvPr id="1328" name="Freeform 1327">
              <a:extLst>
                <a:ext uri="{FF2B5EF4-FFF2-40B4-BE49-F238E27FC236}">
                  <a16:creationId xmlns:a16="http://schemas.microsoft.com/office/drawing/2014/main" id="{1CEF22C2-37EA-144B-A64A-4E57B593EBE5}"/>
                </a:ext>
              </a:extLst>
            </p:cNvPr>
            <p:cNvSpPr/>
            <p:nvPr userDrawn="1"/>
          </p:nvSpPr>
          <p:spPr>
            <a:xfrm>
              <a:off x="9265431" y="6393570"/>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89 w 77752"/>
                <a:gd name="connsiteY3" fmla="*/ 90839 h 120149"/>
                <a:gd name="connsiteX4" fmla="*/ 66552 w 77752"/>
                <a:gd name="connsiteY4" fmla="*/ 117984 h 120149"/>
                <a:gd name="connsiteX5" fmla="*/ 66552 w 77752"/>
                <a:gd name="connsiteY5" fmla="*/ 117984 h 120149"/>
                <a:gd name="connsiteX6" fmla="*/ 39441 w 77752"/>
                <a:gd name="connsiteY6" fmla="*/ 108936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89" y="90839"/>
                  </a:lnTo>
                  <a:cubicBezTo>
                    <a:pt x="81012" y="99887"/>
                    <a:pt x="75589" y="112555"/>
                    <a:pt x="66552" y="117984"/>
                  </a:cubicBezTo>
                  <a:lnTo>
                    <a:pt x="66552" y="117984"/>
                  </a:lnTo>
                  <a:cubicBezTo>
                    <a:pt x="57515" y="123413"/>
                    <a:pt x="44863" y="117984"/>
                    <a:pt x="39441" y="108936"/>
                  </a:cubicBezTo>
                  <a:lnTo>
                    <a:pt x="3292" y="29311"/>
                  </a:lnTo>
                  <a:cubicBezTo>
                    <a:pt x="-3938" y="18453"/>
                    <a:pt x="1485" y="7595"/>
                    <a:pt x="12329" y="2166"/>
                  </a:cubicBezTo>
                  <a:close/>
                </a:path>
              </a:pathLst>
            </a:custGeom>
            <a:solidFill>
              <a:srgbClr val="549D40"/>
            </a:solidFill>
            <a:ln w="18073" cap="flat">
              <a:noFill/>
              <a:prstDash val="solid"/>
              <a:miter/>
            </a:ln>
          </p:spPr>
          <p:txBody>
            <a:bodyPr rtlCol="0" anchor="ctr"/>
            <a:lstStyle/>
            <a:p>
              <a:endParaRPr lang="en-US"/>
            </a:p>
          </p:txBody>
        </p:sp>
        <p:sp>
          <p:nvSpPr>
            <p:cNvPr id="1329" name="Freeform 1328">
              <a:extLst>
                <a:ext uri="{FF2B5EF4-FFF2-40B4-BE49-F238E27FC236}">
                  <a16:creationId xmlns:a16="http://schemas.microsoft.com/office/drawing/2014/main" id="{2E373870-11B5-1B48-AA97-CA251B397AC3}"/>
                </a:ext>
              </a:extLst>
            </p:cNvPr>
            <p:cNvSpPr/>
            <p:nvPr userDrawn="1"/>
          </p:nvSpPr>
          <p:spPr>
            <a:xfrm>
              <a:off x="9568074" y="6393570"/>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6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6"/>
                  </a:cubicBezTo>
                  <a:lnTo>
                    <a:pt x="2491" y="29311"/>
                  </a:lnTo>
                  <a:cubicBezTo>
                    <a:pt x="-2931" y="18453"/>
                    <a:pt x="684" y="7595"/>
                    <a:pt x="11528" y="2166"/>
                  </a:cubicBezTo>
                  <a:close/>
                </a:path>
              </a:pathLst>
            </a:custGeom>
            <a:solidFill>
              <a:srgbClr val="549D40"/>
            </a:solidFill>
            <a:ln w="18073" cap="flat">
              <a:noFill/>
              <a:prstDash val="solid"/>
              <a:miter/>
            </a:ln>
          </p:spPr>
          <p:txBody>
            <a:bodyPr rtlCol="0" anchor="ctr"/>
            <a:lstStyle/>
            <a:p>
              <a:endParaRPr lang="en-US"/>
            </a:p>
          </p:txBody>
        </p:sp>
        <p:sp>
          <p:nvSpPr>
            <p:cNvPr id="1330" name="Freeform 1329">
              <a:extLst>
                <a:ext uri="{FF2B5EF4-FFF2-40B4-BE49-F238E27FC236}">
                  <a16:creationId xmlns:a16="http://schemas.microsoft.com/office/drawing/2014/main" id="{9D33C0DB-7F9C-9043-9667-745BEB5C7517}"/>
                </a:ext>
              </a:extLst>
            </p:cNvPr>
            <p:cNvSpPr/>
            <p:nvPr userDrawn="1"/>
          </p:nvSpPr>
          <p:spPr>
            <a:xfrm>
              <a:off x="9265431" y="6697592"/>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89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89" y="90839"/>
                  </a:lnTo>
                  <a:cubicBezTo>
                    <a:pt x="81012" y="99887"/>
                    <a:pt x="75589" y="112555"/>
                    <a:pt x="66552" y="117984"/>
                  </a:cubicBezTo>
                  <a:lnTo>
                    <a:pt x="66552" y="117984"/>
                  </a:lnTo>
                  <a:cubicBezTo>
                    <a:pt x="57515" y="123412"/>
                    <a:pt x="44863" y="117984"/>
                    <a:pt x="39441" y="108935"/>
                  </a:cubicBezTo>
                  <a:lnTo>
                    <a:pt x="3292" y="29311"/>
                  </a:lnTo>
                  <a:cubicBezTo>
                    <a:pt x="-3938" y="18453"/>
                    <a:pt x="1485" y="7595"/>
                    <a:pt x="12329" y="2166"/>
                  </a:cubicBezTo>
                  <a:close/>
                </a:path>
              </a:pathLst>
            </a:custGeom>
            <a:solidFill>
              <a:srgbClr val="549D40"/>
            </a:solidFill>
            <a:ln w="18073" cap="flat">
              <a:noFill/>
              <a:prstDash val="solid"/>
              <a:miter/>
            </a:ln>
          </p:spPr>
          <p:txBody>
            <a:bodyPr rtlCol="0" anchor="ctr"/>
            <a:lstStyle/>
            <a:p>
              <a:endParaRPr lang="en-US"/>
            </a:p>
          </p:txBody>
        </p:sp>
        <p:sp>
          <p:nvSpPr>
            <p:cNvPr id="1331" name="Freeform 1330">
              <a:extLst>
                <a:ext uri="{FF2B5EF4-FFF2-40B4-BE49-F238E27FC236}">
                  <a16:creationId xmlns:a16="http://schemas.microsoft.com/office/drawing/2014/main" id="{E80207EB-4BED-D945-B3A2-397EA60FC12A}"/>
                </a:ext>
              </a:extLst>
            </p:cNvPr>
            <p:cNvSpPr/>
            <p:nvPr userDrawn="1"/>
          </p:nvSpPr>
          <p:spPr>
            <a:xfrm>
              <a:off x="9888675" y="6393927"/>
              <a:ext cx="39763" cy="121246"/>
            </a:xfrm>
            <a:custGeom>
              <a:avLst/>
              <a:gdLst>
                <a:gd name="connsiteX0" fmla="*/ 39763 w 39763"/>
                <a:gd name="connsiteY0" fmla="*/ 19906 h 121246"/>
                <a:gd name="connsiteX1" fmla="*/ 39763 w 39763"/>
                <a:gd name="connsiteY1" fmla="*/ 101340 h 121246"/>
                <a:gd name="connsiteX2" fmla="*/ 19881 w 39763"/>
                <a:gd name="connsiteY2" fmla="*/ 121246 h 121246"/>
                <a:gd name="connsiteX3" fmla="*/ 19881 w 39763"/>
                <a:gd name="connsiteY3" fmla="*/ 121246 h 121246"/>
                <a:gd name="connsiteX4" fmla="*/ 0 w 39763"/>
                <a:gd name="connsiteY4" fmla="*/ 101340 h 121246"/>
                <a:gd name="connsiteX5" fmla="*/ 0 w 39763"/>
                <a:gd name="connsiteY5" fmla="*/ 19906 h 121246"/>
                <a:gd name="connsiteX6" fmla="*/ 19881 w 39763"/>
                <a:gd name="connsiteY6" fmla="*/ 0 h 121246"/>
                <a:gd name="connsiteX7" fmla="*/ 19881 w 39763"/>
                <a:gd name="connsiteY7" fmla="*/ 0 h 121246"/>
                <a:gd name="connsiteX8" fmla="*/ 39763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3" y="19906"/>
                  </a:moveTo>
                  <a:lnTo>
                    <a:pt x="39763" y="101340"/>
                  </a:lnTo>
                  <a:cubicBezTo>
                    <a:pt x="39763" y="112198"/>
                    <a:pt x="30726" y="121246"/>
                    <a:pt x="19881" y="121246"/>
                  </a:cubicBezTo>
                  <a:lnTo>
                    <a:pt x="19881" y="121246"/>
                  </a:lnTo>
                  <a:cubicBezTo>
                    <a:pt x="9037" y="121246"/>
                    <a:pt x="0" y="112198"/>
                    <a:pt x="0" y="101340"/>
                  </a:cubicBezTo>
                  <a:lnTo>
                    <a:pt x="0" y="19906"/>
                  </a:lnTo>
                  <a:cubicBezTo>
                    <a:pt x="0" y="9048"/>
                    <a:pt x="9037" y="0"/>
                    <a:pt x="19881" y="0"/>
                  </a:cubicBezTo>
                  <a:lnTo>
                    <a:pt x="19881" y="0"/>
                  </a:lnTo>
                  <a:cubicBezTo>
                    <a:pt x="30726" y="0"/>
                    <a:pt x="39763" y="9048"/>
                    <a:pt x="39763" y="19906"/>
                  </a:cubicBezTo>
                  <a:close/>
                </a:path>
              </a:pathLst>
            </a:custGeom>
            <a:solidFill>
              <a:srgbClr val="549D40"/>
            </a:solidFill>
            <a:ln w="18073" cap="flat">
              <a:noFill/>
              <a:prstDash val="solid"/>
              <a:miter/>
            </a:ln>
          </p:spPr>
          <p:txBody>
            <a:bodyPr rtlCol="0" anchor="ctr"/>
            <a:lstStyle/>
            <a:p>
              <a:endParaRPr lang="en-US"/>
            </a:p>
          </p:txBody>
        </p:sp>
        <p:sp>
          <p:nvSpPr>
            <p:cNvPr id="1332" name="Freeform 1331">
              <a:extLst>
                <a:ext uri="{FF2B5EF4-FFF2-40B4-BE49-F238E27FC236}">
                  <a16:creationId xmlns:a16="http://schemas.microsoft.com/office/drawing/2014/main" id="{5FED6C6B-9B06-9B45-A9D5-B9E38359E259}"/>
                </a:ext>
              </a:extLst>
            </p:cNvPr>
            <p:cNvSpPr/>
            <p:nvPr userDrawn="1"/>
          </p:nvSpPr>
          <p:spPr>
            <a:xfrm>
              <a:off x="9586832" y="6697948"/>
              <a:ext cx="39763" cy="121246"/>
            </a:xfrm>
            <a:custGeom>
              <a:avLst/>
              <a:gdLst>
                <a:gd name="connsiteX0" fmla="*/ 39764 w 39763"/>
                <a:gd name="connsiteY0" fmla="*/ 19906 h 121246"/>
                <a:gd name="connsiteX1" fmla="*/ 39764 w 39763"/>
                <a:gd name="connsiteY1" fmla="*/ 101341 h 121246"/>
                <a:gd name="connsiteX2" fmla="*/ 19882 w 39763"/>
                <a:gd name="connsiteY2" fmla="*/ 121247 h 121246"/>
                <a:gd name="connsiteX3" fmla="*/ 19882 w 39763"/>
                <a:gd name="connsiteY3" fmla="*/ 121247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9"/>
                    <a:pt x="30726" y="121247"/>
                    <a:pt x="19882" y="121247"/>
                  </a:cubicBezTo>
                  <a:lnTo>
                    <a:pt x="19882" y="121247"/>
                  </a:lnTo>
                  <a:cubicBezTo>
                    <a:pt x="9037" y="121247"/>
                    <a:pt x="0" y="112199"/>
                    <a:pt x="0" y="101341"/>
                  </a:cubicBezTo>
                  <a:lnTo>
                    <a:pt x="0" y="19906"/>
                  </a:lnTo>
                  <a:cubicBezTo>
                    <a:pt x="0" y="9048"/>
                    <a:pt x="9037" y="0"/>
                    <a:pt x="19882" y="0"/>
                  </a:cubicBezTo>
                  <a:lnTo>
                    <a:pt x="19882" y="0"/>
                  </a:lnTo>
                  <a:cubicBezTo>
                    <a:pt x="28919" y="0"/>
                    <a:pt x="39764" y="9048"/>
                    <a:pt x="39764" y="19906"/>
                  </a:cubicBezTo>
                  <a:close/>
                </a:path>
              </a:pathLst>
            </a:custGeom>
            <a:solidFill>
              <a:srgbClr val="549D40"/>
            </a:solidFill>
            <a:ln w="18073" cap="flat">
              <a:noFill/>
              <a:prstDash val="solid"/>
              <a:miter/>
            </a:ln>
          </p:spPr>
          <p:txBody>
            <a:bodyPr rtlCol="0" anchor="ctr"/>
            <a:lstStyle/>
            <a:p>
              <a:endParaRPr lang="en-US"/>
            </a:p>
          </p:txBody>
        </p:sp>
        <p:sp>
          <p:nvSpPr>
            <p:cNvPr id="1333" name="Freeform 1332">
              <a:extLst>
                <a:ext uri="{FF2B5EF4-FFF2-40B4-BE49-F238E27FC236}">
                  <a16:creationId xmlns:a16="http://schemas.microsoft.com/office/drawing/2014/main" id="{C6CC7F04-BEAB-CE4C-BDCF-555EEBC48636}"/>
                </a:ext>
              </a:extLst>
            </p:cNvPr>
            <p:cNvSpPr/>
            <p:nvPr userDrawn="1"/>
          </p:nvSpPr>
          <p:spPr>
            <a:xfrm>
              <a:off x="9870923" y="6697592"/>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4 h 120149"/>
                <a:gd name="connsiteX5" fmla="*/ 66552 w 77753"/>
                <a:gd name="connsiteY5" fmla="*/ 117984 h 120149"/>
                <a:gd name="connsiteX6" fmla="*/ 39441 w 77753"/>
                <a:gd name="connsiteY6" fmla="*/ 108935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2"/>
                    <a:pt x="44863" y="117984"/>
                    <a:pt x="39441" y="108935"/>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a:p>
          </p:txBody>
        </p:sp>
        <p:sp>
          <p:nvSpPr>
            <p:cNvPr id="1334" name="Freeform 1333">
              <a:extLst>
                <a:ext uri="{FF2B5EF4-FFF2-40B4-BE49-F238E27FC236}">
                  <a16:creationId xmlns:a16="http://schemas.microsoft.com/office/drawing/2014/main" id="{9DEB4EF5-2227-E344-89DB-DB4956655F4B}"/>
                </a:ext>
              </a:extLst>
            </p:cNvPr>
            <p:cNvSpPr/>
            <p:nvPr userDrawn="1"/>
          </p:nvSpPr>
          <p:spPr>
            <a:xfrm>
              <a:off x="10192325" y="6091516"/>
              <a:ext cx="39763" cy="121445"/>
            </a:xfrm>
            <a:custGeom>
              <a:avLst/>
              <a:gdLst>
                <a:gd name="connsiteX0" fmla="*/ 39764 w 39763"/>
                <a:gd name="connsiteY0" fmla="*/ 20105 h 121445"/>
                <a:gd name="connsiteX1" fmla="*/ 39764 w 39763"/>
                <a:gd name="connsiteY1" fmla="*/ 101539 h 121445"/>
                <a:gd name="connsiteX2" fmla="*/ 19882 w 39763"/>
                <a:gd name="connsiteY2" fmla="*/ 121446 h 121445"/>
                <a:gd name="connsiteX3" fmla="*/ 19882 w 39763"/>
                <a:gd name="connsiteY3" fmla="*/ 121446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7" y="121446"/>
                    <a:pt x="19882" y="121446"/>
                  </a:cubicBezTo>
                  <a:lnTo>
                    <a:pt x="19882" y="121446"/>
                  </a:lnTo>
                  <a:cubicBezTo>
                    <a:pt x="9037" y="121446"/>
                    <a:pt x="0" y="112397"/>
                    <a:pt x="0" y="101539"/>
                  </a:cubicBezTo>
                  <a:lnTo>
                    <a:pt x="0" y="20105"/>
                  </a:lnTo>
                  <a:cubicBezTo>
                    <a:pt x="0" y="9247"/>
                    <a:pt x="9037" y="199"/>
                    <a:pt x="19882" y="199"/>
                  </a:cubicBezTo>
                  <a:lnTo>
                    <a:pt x="19882" y="199"/>
                  </a:lnTo>
                  <a:cubicBezTo>
                    <a:pt x="30727" y="-1611"/>
                    <a:pt x="39764" y="9247"/>
                    <a:pt x="39764" y="20105"/>
                  </a:cubicBezTo>
                  <a:close/>
                </a:path>
              </a:pathLst>
            </a:custGeom>
            <a:solidFill>
              <a:srgbClr val="549D40"/>
            </a:solidFill>
            <a:ln w="18073" cap="flat">
              <a:noFill/>
              <a:prstDash val="solid"/>
              <a:miter/>
            </a:ln>
          </p:spPr>
          <p:txBody>
            <a:bodyPr rtlCol="0" anchor="ctr"/>
            <a:lstStyle/>
            <a:p>
              <a:endParaRPr lang="en-US"/>
            </a:p>
          </p:txBody>
        </p:sp>
        <p:sp>
          <p:nvSpPr>
            <p:cNvPr id="1335" name="Freeform 1334">
              <a:extLst>
                <a:ext uri="{FF2B5EF4-FFF2-40B4-BE49-F238E27FC236}">
                  <a16:creationId xmlns:a16="http://schemas.microsoft.com/office/drawing/2014/main" id="{54303D06-C394-174B-A862-74DD959EFD45}"/>
                </a:ext>
              </a:extLst>
            </p:cNvPr>
            <p:cNvSpPr/>
            <p:nvPr userDrawn="1"/>
          </p:nvSpPr>
          <p:spPr>
            <a:xfrm>
              <a:off x="10476416" y="6091359"/>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4 h 120149"/>
                <a:gd name="connsiteX5" fmla="*/ 66552 w 77753"/>
                <a:gd name="connsiteY5" fmla="*/ 117984 h 120149"/>
                <a:gd name="connsiteX6" fmla="*/ 39441 w 77753"/>
                <a:gd name="connsiteY6" fmla="*/ 108935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2"/>
                    <a:pt x="44863" y="117984"/>
                    <a:pt x="39441" y="108935"/>
                  </a:cubicBezTo>
                  <a:lnTo>
                    <a:pt x="3292" y="29311"/>
                  </a:lnTo>
                  <a:cubicBezTo>
                    <a:pt x="-3938" y="16643"/>
                    <a:pt x="1484" y="5785"/>
                    <a:pt x="12329" y="2166"/>
                  </a:cubicBezTo>
                  <a:close/>
                </a:path>
              </a:pathLst>
            </a:custGeom>
            <a:solidFill>
              <a:srgbClr val="549D40"/>
            </a:solidFill>
            <a:ln w="18073" cap="flat">
              <a:noFill/>
              <a:prstDash val="solid"/>
              <a:miter/>
            </a:ln>
          </p:spPr>
          <p:txBody>
            <a:bodyPr rtlCol="0" anchor="ctr"/>
            <a:lstStyle/>
            <a:p>
              <a:endParaRPr lang="en-US"/>
            </a:p>
          </p:txBody>
        </p:sp>
        <p:sp>
          <p:nvSpPr>
            <p:cNvPr id="1336" name="Freeform 1335">
              <a:extLst>
                <a:ext uri="{FF2B5EF4-FFF2-40B4-BE49-F238E27FC236}">
                  <a16:creationId xmlns:a16="http://schemas.microsoft.com/office/drawing/2014/main" id="{B5DDE7A7-6883-FF47-A7B8-626E1CEA6753}"/>
                </a:ext>
              </a:extLst>
            </p:cNvPr>
            <p:cNvSpPr/>
            <p:nvPr userDrawn="1"/>
          </p:nvSpPr>
          <p:spPr>
            <a:xfrm>
              <a:off x="10173566" y="6393570"/>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6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3"/>
                    <a:pt x="44062" y="117984"/>
                    <a:pt x="38640" y="108936"/>
                  </a:cubicBezTo>
                  <a:lnTo>
                    <a:pt x="2491" y="29311"/>
                  </a:lnTo>
                  <a:cubicBezTo>
                    <a:pt x="-2931" y="18453"/>
                    <a:pt x="684" y="7595"/>
                    <a:pt x="11529" y="2166"/>
                  </a:cubicBezTo>
                  <a:close/>
                </a:path>
              </a:pathLst>
            </a:custGeom>
            <a:solidFill>
              <a:srgbClr val="549D40"/>
            </a:solidFill>
            <a:ln w="18073" cap="flat">
              <a:noFill/>
              <a:prstDash val="solid"/>
              <a:miter/>
            </a:ln>
          </p:spPr>
          <p:txBody>
            <a:bodyPr rtlCol="0" anchor="ctr"/>
            <a:lstStyle/>
            <a:p>
              <a:endParaRPr lang="en-US"/>
            </a:p>
          </p:txBody>
        </p:sp>
        <p:sp>
          <p:nvSpPr>
            <p:cNvPr id="1337" name="Freeform 1336">
              <a:extLst>
                <a:ext uri="{FF2B5EF4-FFF2-40B4-BE49-F238E27FC236}">
                  <a16:creationId xmlns:a16="http://schemas.microsoft.com/office/drawing/2014/main" id="{FA01DCD1-3B08-9F49-AA1B-DA7262F70F58}"/>
                </a:ext>
              </a:extLst>
            </p:cNvPr>
            <p:cNvSpPr/>
            <p:nvPr userDrawn="1"/>
          </p:nvSpPr>
          <p:spPr>
            <a:xfrm>
              <a:off x="10476416" y="6393570"/>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4 h 120149"/>
                <a:gd name="connsiteX5" fmla="*/ 66552 w 77753"/>
                <a:gd name="connsiteY5" fmla="*/ 117984 h 120149"/>
                <a:gd name="connsiteX6" fmla="*/ 39441 w 77753"/>
                <a:gd name="connsiteY6" fmla="*/ 108936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a:p>
          </p:txBody>
        </p:sp>
        <p:sp>
          <p:nvSpPr>
            <p:cNvPr id="1338" name="Freeform 1337">
              <a:extLst>
                <a:ext uri="{FF2B5EF4-FFF2-40B4-BE49-F238E27FC236}">
                  <a16:creationId xmlns:a16="http://schemas.microsoft.com/office/drawing/2014/main" id="{8EEF0BBE-D582-5B45-8C1F-91C36B4C5182}"/>
                </a:ext>
              </a:extLst>
            </p:cNvPr>
            <p:cNvSpPr/>
            <p:nvPr userDrawn="1"/>
          </p:nvSpPr>
          <p:spPr>
            <a:xfrm>
              <a:off x="10173566" y="6697592"/>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2"/>
                    <a:pt x="44062" y="117984"/>
                    <a:pt x="38640" y="108935"/>
                  </a:cubicBezTo>
                  <a:lnTo>
                    <a:pt x="2491" y="29311"/>
                  </a:lnTo>
                  <a:cubicBezTo>
                    <a:pt x="-2931" y="18453"/>
                    <a:pt x="684" y="7595"/>
                    <a:pt x="11529" y="2166"/>
                  </a:cubicBezTo>
                  <a:close/>
                </a:path>
              </a:pathLst>
            </a:custGeom>
            <a:solidFill>
              <a:srgbClr val="549D40"/>
            </a:solidFill>
            <a:ln w="18073" cap="flat">
              <a:noFill/>
              <a:prstDash val="solid"/>
              <a:miter/>
            </a:ln>
          </p:spPr>
          <p:txBody>
            <a:bodyPr rtlCol="0" anchor="ctr"/>
            <a:lstStyle/>
            <a:p>
              <a:endParaRPr lang="en-US"/>
            </a:p>
          </p:txBody>
        </p:sp>
        <p:sp>
          <p:nvSpPr>
            <p:cNvPr id="1339" name="Freeform 1338">
              <a:extLst>
                <a:ext uri="{FF2B5EF4-FFF2-40B4-BE49-F238E27FC236}">
                  <a16:creationId xmlns:a16="http://schemas.microsoft.com/office/drawing/2014/main" id="{0EDD7329-AA0E-B946-933E-23ABCEE98BEB}"/>
                </a:ext>
              </a:extLst>
            </p:cNvPr>
            <p:cNvSpPr/>
            <p:nvPr userDrawn="1"/>
          </p:nvSpPr>
          <p:spPr>
            <a:xfrm>
              <a:off x="10495974" y="6697948"/>
              <a:ext cx="39763" cy="121246"/>
            </a:xfrm>
            <a:custGeom>
              <a:avLst/>
              <a:gdLst>
                <a:gd name="connsiteX0" fmla="*/ 39764 w 39763"/>
                <a:gd name="connsiteY0" fmla="*/ 19906 h 121246"/>
                <a:gd name="connsiteX1" fmla="*/ 39764 w 39763"/>
                <a:gd name="connsiteY1" fmla="*/ 101341 h 121246"/>
                <a:gd name="connsiteX2" fmla="*/ 19882 w 39763"/>
                <a:gd name="connsiteY2" fmla="*/ 121247 h 121246"/>
                <a:gd name="connsiteX3" fmla="*/ 19882 w 39763"/>
                <a:gd name="connsiteY3" fmla="*/ 121247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9"/>
                    <a:pt x="30727" y="121247"/>
                    <a:pt x="19882" y="121247"/>
                  </a:cubicBezTo>
                  <a:lnTo>
                    <a:pt x="19882" y="121247"/>
                  </a:lnTo>
                  <a:cubicBezTo>
                    <a:pt x="9037" y="121247"/>
                    <a:pt x="0" y="112199"/>
                    <a:pt x="0" y="101341"/>
                  </a:cubicBezTo>
                  <a:lnTo>
                    <a:pt x="0" y="19906"/>
                  </a:lnTo>
                  <a:cubicBezTo>
                    <a:pt x="0" y="9048"/>
                    <a:pt x="9037" y="0"/>
                    <a:pt x="19882" y="0"/>
                  </a:cubicBezTo>
                  <a:lnTo>
                    <a:pt x="19882" y="0"/>
                  </a:lnTo>
                  <a:cubicBezTo>
                    <a:pt x="28919" y="0"/>
                    <a:pt x="39764" y="9048"/>
                    <a:pt x="39764" y="19906"/>
                  </a:cubicBezTo>
                  <a:close/>
                </a:path>
              </a:pathLst>
            </a:custGeom>
            <a:solidFill>
              <a:srgbClr val="549D40"/>
            </a:solidFill>
            <a:ln w="18073" cap="flat">
              <a:noFill/>
              <a:prstDash val="solid"/>
              <a:miter/>
            </a:ln>
          </p:spPr>
          <p:txBody>
            <a:bodyPr rtlCol="0" anchor="ctr"/>
            <a:lstStyle/>
            <a:p>
              <a:endParaRPr lang="en-US"/>
            </a:p>
          </p:txBody>
        </p:sp>
        <p:sp>
          <p:nvSpPr>
            <p:cNvPr id="1340" name="Freeform 1339">
              <a:extLst>
                <a:ext uri="{FF2B5EF4-FFF2-40B4-BE49-F238E27FC236}">
                  <a16:creationId xmlns:a16="http://schemas.microsoft.com/office/drawing/2014/main" id="{1C42FBED-2920-654D-B59A-372A65280FA3}"/>
                </a:ext>
              </a:extLst>
            </p:cNvPr>
            <p:cNvSpPr/>
            <p:nvPr userDrawn="1"/>
          </p:nvSpPr>
          <p:spPr>
            <a:xfrm>
              <a:off x="8677690" y="54524"/>
              <a:ext cx="39763" cy="121445"/>
            </a:xfrm>
            <a:custGeom>
              <a:avLst/>
              <a:gdLst>
                <a:gd name="connsiteX0" fmla="*/ 39764 w 39763"/>
                <a:gd name="connsiteY0" fmla="*/ 20105 h 121445"/>
                <a:gd name="connsiteX1" fmla="*/ 39764 w 39763"/>
                <a:gd name="connsiteY1" fmla="*/ 101539 h 121445"/>
                <a:gd name="connsiteX2" fmla="*/ 19882 w 39763"/>
                <a:gd name="connsiteY2" fmla="*/ 121446 h 121445"/>
                <a:gd name="connsiteX3" fmla="*/ 19882 w 39763"/>
                <a:gd name="connsiteY3" fmla="*/ 121446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6" y="121446"/>
                    <a:pt x="19882" y="121446"/>
                  </a:cubicBezTo>
                  <a:lnTo>
                    <a:pt x="19882" y="121446"/>
                  </a:lnTo>
                  <a:cubicBezTo>
                    <a:pt x="9037" y="121446"/>
                    <a:pt x="0" y="112397"/>
                    <a:pt x="0" y="101539"/>
                  </a:cubicBezTo>
                  <a:lnTo>
                    <a:pt x="0" y="20105"/>
                  </a:lnTo>
                  <a:cubicBezTo>
                    <a:pt x="0" y="9247"/>
                    <a:pt x="9037" y="199"/>
                    <a:pt x="19882" y="199"/>
                  </a:cubicBezTo>
                  <a:lnTo>
                    <a:pt x="19882" y="199"/>
                  </a:lnTo>
                  <a:cubicBezTo>
                    <a:pt x="30726" y="-1611"/>
                    <a:pt x="39764" y="9247"/>
                    <a:pt x="39764" y="20105"/>
                  </a:cubicBezTo>
                  <a:close/>
                </a:path>
              </a:pathLst>
            </a:custGeom>
            <a:solidFill>
              <a:srgbClr val="549D40"/>
            </a:solidFill>
            <a:ln w="18073" cap="flat">
              <a:noFill/>
              <a:prstDash val="solid"/>
              <a:miter/>
            </a:ln>
          </p:spPr>
          <p:txBody>
            <a:bodyPr rtlCol="0" anchor="ctr"/>
            <a:lstStyle/>
            <a:p>
              <a:endParaRPr lang="en-US"/>
            </a:p>
          </p:txBody>
        </p:sp>
        <p:sp>
          <p:nvSpPr>
            <p:cNvPr id="1341" name="Freeform 1340">
              <a:extLst>
                <a:ext uri="{FF2B5EF4-FFF2-40B4-BE49-F238E27FC236}">
                  <a16:creationId xmlns:a16="http://schemas.microsoft.com/office/drawing/2014/main" id="{3AAE158A-087E-4F44-8C80-B2E61E6257A5}"/>
                </a:ext>
              </a:extLst>
            </p:cNvPr>
            <p:cNvSpPr/>
            <p:nvPr userDrawn="1"/>
          </p:nvSpPr>
          <p:spPr>
            <a:xfrm>
              <a:off x="8961781" y="54366"/>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5"/>
                  </a:cubicBezTo>
                  <a:lnTo>
                    <a:pt x="3292" y="29311"/>
                  </a:lnTo>
                  <a:cubicBezTo>
                    <a:pt x="-3938" y="16643"/>
                    <a:pt x="1484" y="5785"/>
                    <a:pt x="12329" y="2166"/>
                  </a:cubicBezTo>
                  <a:close/>
                </a:path>
              </a:pathLst>
            </a:custGeom>
            <a:solidFill>
              <a:srgbClr val="549D40"/>
            </a:solidFill>
            <a:ln w="18073" cap="flat">
              <a:noFill/>
              <a:prstDash val="solid"/>
              <a:miter/>
            </a:ln>
          </p:spPr>
          <p:txBody>
            <a:bodyPr rtlCol="0" anchor="ctr"/>
            <a:lstStyle/>
            <a:p>
              <a:endParaRPr lang="en-US"/>
            </a:p>
          </p:txBody>
        </p:sp>
        <p:sp>
          <p:nvSpPr>
            <p:cNvPr id="1342" name="Freeform 1341">
              <a:extLst>
                <a:ext uri="{FF2B5EF4-FFF2-40B4-BE49-F238E27FC236}">
                  <a16:creationId xmlns:a16="http://schemas.microsoft.com/office/drawing/2014/main" id="{4B9FA473-969D-1B43-8F06-E85488E91775}"/>
                </a:ext>
              </a:extLst>
            </p:cNvPr>
            <p:cNvSpPr/>
            <p:nvPr userDrawn="1"/>
          </p:nvSpPr>
          <p:spPr>
            <a:xfrm>
              <a:off x="9265431" y="54366"/>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89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89" y="90839"/>
                  </a:lnTo>
                  <a:cubicBezTo>
                    <a:pt x="81012" y="99887"/>
                    <a:pt x="75589" y="112555"/>
                    <a:pt x="66552" y="117984"/>
                  </a:cubicBezTo>
                  <a:lnTo>
                    <a:pt x="66552" y="117984"/>
                  </a:lnTo>
                  <a:cubicBezTo>
                    <a:pt x="57515" y="123413"/>
                    <a:pt x="44863" y="117984"/>
                    <a:pt x="39441" y="108935"/>
                  </a:cubicBezTo>
                  <a:lnTo>
                    <a:pt x="3292" y="29311"/>
                  </a:lnTo>
                  <a:cubicBezTo>
                    <a:pt x="-3938" y="16643"/>
                    <a:pt x="1485" y="5785"/>
                    <a:pt x="12329" y="2166"/>
                  </a:cubicBezTo>
                  <a:close/>
                </a:path>
              </a:pathLst>
            </a:custGeom>
            <a:solidFill>
              <a:srgbClr val="549D40"/>
            </a:solidFill>
            <a:ln w="18073" cap="flat">
              <a:noFill/>
              <a:prstDash val="solid"/>
              <a:miter/>
            </a:ln>
          </p:spPr>
          <p:txBody>
            <a:bodyPr rtlCol="0" anchor="ctr"/>
            <a:lstStyle/>
            <a:p>
              <a:endParaRPr lang="en-US"/>
            </a:p>
          </p:txBody>
        </p:sp>
        <p:sp>
          <p:nvSpPr>
            <p:cNvPr id="1343" name="Freeform 1342">
              <a:extLst>
                <a:ext uri="{FF2B5EF4-FFF2-40B4-BE49-F238E27FC236}">
                  <a16:creationId xmlns:a16="http://schemas.microsoft.com/office/drawing/2014/main" id="{711D07B1-1F47-C143-8C39-EC138C21C239}"/>
                </a:ext>
              </a:extLst>
            </p:cNvPr>
            <p:cNvSpPr/>
            <p:nvPr userDrawn="1"/>
          </p:nvSpPr>
          <p:spPr>
            <a:xfrm>
              <a:off x="9586832" y="54524"/>
              <a:ext cx="39763" cy="121445"/>
            </a:xfrm>
            <a:custGeom>
              <a:avLst/>
              <a:gdLst>
                <a:gd name="connsiteX0" fmla="*/ 39764 w 39763"/>
                <a:gd name="connsiteY0" fmla="*/ 20105 h 121445"/>
                <a:gd name="connsiteX1" fmla="*/ 39764 w 39763"/>
                <a:gd name="connsiteY1" fmla="*/ 101539 h 121445"/>
                <a:gd name="connsiteX2" fmla="*/ 19882 w 39763"/>
                <a:gd name="connsiteY2" fmla="*/ 121446 h 121445"/>
                <a:gd name="connsiteX3" fmla="*/ 19882 w 39763"/>
                <a:gd name="connsiteY3" fmla="*/ 121446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6" y="121446"/>
                    <a:pt x="19882" y="121446"/>
                  </a:cubicBezTo>
                  <a:lnTo>
                    <a:pt x="19882" y="121446"/>
                  </a:lnTo>
                  <a:cubicBezTo>
                    <a:pt x="9037" y="121446"/>
                    <a:pt x="0" y="112397"/>
                    <a:pt x="0" y="101539"/>
                  </a:cubicBezTo>
                  <a:lnTo>
                    <a:pt x="0" y="20105"/>
                  </a:lnTo>
                  <a:cubicBezTo>
                    <a:pt x="0" y="9247"/>
                    <a:pt x="9037" y="199"/>
                    <a:pt x="19882" y="199"/>
                  </a:cubicBezTo>
                  <a:lnTo>
                    <a:pt x="19882" y="199"/>
                  </a:lnTo>
                  <a:cubicBezTo>
                    <a:pt x="28919" y="-1611"/>
                    <a:pt x="39764" y="9247"/>
                    <a:pt x="39764" y="20105"/>
                  </a:cubicBezTo>
                  <a:close/>
                </a:path>
              </a:pathLst>
            </a:custGeom>
            <a:solidFill>
              <a:srgbClr val="549D40"/>
            </a:solidFill>
            <a:ln w="18073" cap="flat">
              <a:noFill/>
              <a:prstDash val="solid"/>
              <a:miter/>
            </a:ln>
          </p:spPr>
          <p:txBody>
            <a:bodyPr rtlCol="0" anchor="ctr"/>
            <a:lstStyle/>
            <a:p>
              <a:endParaRPr lang="en-US"/>
            </a:p>
          </p:txBody>
        </p:sp>
        <p:sp>
          <p:nvSpPr>
            <p:cNvPr id="1344" name="Freeform 1343">
              <a:extLst>
                <a:ext uri="{FF2B5EF4-FFF2-40B4-BE49-F238E27FC236}">
                  <a16:creationId xmlns:a16="http://schemas.microsoft.com/office/drawing/2014/main" id="{9BD21632-7C11-0244-B0CC-6B9AB59BB216}"/>
                </a:ext>
              </a:extLst>
            </p:cNvPr>
            <p:cNvSpPr/>
            <p:nvPr userDrawn="1"/>
          </p:nvSpPr>
          <p:spPr>
            <a:xfrm>
              <a:off x="9870923" y="54366"/>
              <a:ext cx="77753" cy="120149"/>
            </a:xfrm>
            <a:custGeom>
              <a:avLst/>
              <a:gdLst>
                <a:gd name="connsiteX0" fmla="*/ 12329 w 77753"/>
                <a:gd name="connsiteY0" fmla="*/ 2166 h 120149"/>
                <a:gd name="connsiteX1" fmla="*/ 12329 w 77753"/>
                <a:gd name="connsiteY1" fmla="*/ 2166 h 120149"/>
                <a:gd name="connsiteX2" fmla="*/ 39441 w 77753"/>
                <a:gd name="connsiteY2" fmla="*/ 11214 h 120149"/>
                <a:gd name="connsiteX3" fmla="*/ 75590 w 77753"/>
                <a:gd name="connsiteY3" fmla="*/ 90839 h 120149"/>
                <a:gd name="connsiteX4" fmla="*/ 66552 w 77753"/>
                <a:gd name="connsiteY4" fmla="*/ 117984 h 120149"/>
                <a:gd name="connsiteX5" fmla="*/ 66552 w 77753"/>
                <a:gd name="connsiteY5" fmla="*/ 117984 h 120149"/>
                <a:gd name="connsiteX6" fmla="*/ 39441 w 77753"/>
                <a:gd name="connsiteY6" fmla="*/ 108935 h 120149"/>
                <a:gd name="connsiteX7" fmla="*/ 3292 w 77753"/>
                <a:gd name="connsiteY7" fmla="*/ 29311 h 120149"/>
                <a:gd name="connsiteX8" fmla="*/ 12329 w 77753"/>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3" h="120149">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5"/>
                  </a:cubicBezTo>
                  <a:lnTo>
                    <a:pt x="3292" y="29311"/>
                  </a:lnTo>
                  <a:cubicBezTo>
                    <a:pt x="-3938" y="16643"/>
                    <a:pt x="1484" y="5785"/>
                    <a:pt x="12329" y="2166"/>
                  </a:cubicBezTo>
                  <a:close/>
                </a:path>
              </a:pathLst>
            </a:custGeom>
            <a:solidFill>
              <a:srgbClr val="549D40"/>
            </a:solidFill>
            <a:ln w="18073" cap="flat">
              <a:noFill/>
              <a:prstDash val="solid"/>
              <a:miter/>
            </a:ln>
          </p:spPr>
          <p:txBody>
            <a:bodyPr rtlCol="0" anchor="ctr"/>
            <a:lstStyle/>
            <a:p>
              <a:endParaRPr lang="en-US"/>
            </a:p>
          </p:txBody>
        </p:sp>
        <p:sp>
          <p:nvSpPr>
            <p:cNvPr id="1345" name="Freeform 1344">
              <a:extLst>
                <a:ext uri="{FF2B5EF4-FFF2-40B4-BE49-F238E27FC236}">
                  <a16:creationId xmlns:a16="http://schemas.microsoft.com/office/drawing/2014/main" id="{FDBF0FB8-B2B6-ED4A-BEE7-48EA51588360}"/>
                </a:ext>
              </a:extLst>
            </p:cNvPr>
            <p:cNvSpPr/>
            <p:nvPr userDrawn="1"/>
          </p:nvSpPr>
          <p:spPr>
            <a:xfrm>
              <a:off x="10173566" y="54366"/>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3"/>
                    <a:pt x="44062" y="117984"/>
                    <a:pt x="38640" y="108935"/>
                  </a:cubicBezTo>
                  <a:lnTo>
                    <a:pt x="2491" y="29311"/>
                  </a:lnTo>
                  <a:cubicBezTo>
                    <a:pt x="-2931" y="16643"/>
                    <a:pt x="684" y="5785"/>
                    <a:pt x="11529" y="2166"/>
                  </a:cubicBezTo>
                  <a:close/>
                </a:path>
              </a:pathLst>
            </a:custGeom>
            <a:solidFill>
              <a:srgbClr val="549D40"/>
            </a:solidFill>
            <a:ln w="18073" cap="flat">
              <a:noFill/>
              <a:prstDash val="solid"/>
              <a:miter/>
            </a:ln>
          </p:spPr>
          <p:txBody>
            <a:bodyPr rtlCol="0" anchor="ctr"/>
            <a:lstStyle/>
            <a:p>
              <a:endParaRPr lang="en-US"/>
            </a:p>
          </p:txBody>
        </p:sp>
        <p:sp>
          <p:nvSpPr>
            <p:cNvPr id="1346" name="Freeform 1345">
              <a:extLst>
                <a:ext uri="{FF2B5EF4-FFF2-40B4-BE49-F238E27FC236}">
                  <a16:creationId xmlns:a16="http://schemas.microsoft.com/office/drawing/2014/main" id="{74B0D958-79F9-EE44-86BA-9EEFCF431658}"/>
                </a:ext>
              </a:extLst>
            </p:cNvPr>
            <p:cNvSpPr/>
            <p:nvPr userDrawn="1"/>
          </p:nvSpPr>
          <p:spPr>
            <a:xfrm>
              <a:off x="10495974" y="54524"/>
              <a:ext cx="39763" cy="121445"/>
            </a:xfrm>
            <a:custGeom>
              <a:avLst/>
              <a:gdLst>
                <a:gd name="connsiteX0" fmla="*/ 39764 w 39763"/>
                <a:gd name="connsiteY0" fmla="*/ 20105 h 121445"/>
                <a:gd name="connsiteX1" fmla="*/ 39764 w 39763"/>
                <a:gd name="connsiteY1" fmla="*/ 101539 h 121445"/>
                <a:gd name="connsiteX2" fmla="*/ 19882 w 39763"/>
                <a:gd name="connsiteY2" fmla="*/ 121446 h 121445"/>
                <a:gd name="connsiteX3" fmla="*/ 19882 w 39763"/>
                <a:gd name="connsiteY3" fmla="*/ 121446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7" y="121446"/>
                    <a:pt x="19882" y="121446"/>
                  </a:cubicBezTo>
                  <a:lnTo>
                    <a:pt x="19882" y="121446"/>
                  </a:lnTo>
                  <a:cubicBezTo>
                    <a:pt x="9037" y="121446"/>
                    <a:pt x="0" y="112397"/>
                    <a:pt x="0" y="101539"/>
                  </a:cubicBezTo>
                  <a:lnTo>
                    <a:pt x="0" y="20105"/>
                  </a:lnTo>
                  <a:cubicBezTo>
                    <a:pt x="0" y="9247"/>
                    <a:pt x="9037" y="199"/>
                    <a:pt x="19882" y="199"/>
                  </a:cubicBezTo>
                  <a:lnTo>
                    <a:pt x="19882" y="199"/>
                  </a:lnTo>
                  <a:cubicBezTo>
                    <a:pt x="28919" y="-1611"/>
                    <a:pt x="39764" y="9247"/>
                    <a:pt x="39764" y="20105"/>
                  </a:cubicBezTo>
                  <a:close/>
                </a:path>
              </a:pathLst>
            </a:custGeom>
            <a:solidFill>
              <a:srgbClr val="549D40"/>
            </a:solidFill>
            <a:ln w="18073" cap="flat">
              <a:noFill/>
              <a:prstDash val="solid"/>
              <a:miter/>
            </a:ln>
          </p:spPr>
          <p:txBody>
            <a:bodyPr rtlCol="0" anchor="ctr"/>
            <a:lstStyle/>
            <a:p>
              <a:endParaRPr lang="en-US"/>
            </a:p>
          </p:txBody>
        </p:sp>
        <p:sp>
          <p:nvSpPr>
            <p:cNvPr id="1347" name="Freeform 1346">
              <a:extLst>
                <a:ext uri="{FF2B5EF4-FFF2-40B4-BE49-F238E27FC236}">
                  <a16:creationId xmlns:a16="http://schemas.microsoft.com/office/drawing/2014/main" id="{F2FBF483-5218-6D42-A5DE-881F8A299BC9}"/>
                </a:ext>
              </a:extLst>
            </p:cNvPr>
            <p:cNvSpPr/>
            <p:nvPr userDrawn="1"/>
          </p:nvSpPr>
          <p:spPr>
            <a:xfrm>
              <a:off x="10769446" y="327624"/>
              <a:ext cx="77624" cy="120149"/>
            </a:xfrm>
            <a:custGeom>
              <a:avLst/>
              <a:gdLst>
                <a:gd name="connsiteX0" fmla="*/ 12200 w 77624"/>
                <a:gd name="connsiteY0" fmla="*/ 2166 h 120149"/>
                <a:gd name="connsiteX1" fmla="*/ 12200 w 77624"/>
                <a:gd name="connsiteY1" fmla="*/ 2166 h 120149"/>
                <a:gd name="connsiteX2" fmla="*/ 39312 w 77624"/>
                <a:gd name="connsiteY2" fmla="*/ 11214 h 120149"/>
                <a:gd name="connsiteX3" fmla="*/ 75461 w 77624"/>
                <a:gd name="connsiteY3" fmla="*/ 90839 h 120149"/>
                <a:gd name="connsiteX4" fmla="*/ 66424 w 77624"/>
                <a:gd name="connsiteY4" fmla="*/ 117984 h 120149"/>
                <a:gd name="connsiteX5" fmla="*/ 66424 w 77624"/>
                <a:gd name="connsiteY5" fmla="*/ 117984 h 120149"/>
                <a:gd name="connsiteX6" fmla="*/ 39312 w 77624"/>
                <a:gd name="connsiteY6" fmla="*/ 108935 h 120149"/>
                <a:gd name="connsiteX7" fmla="*/ 1356 w 77624"/>
                <a:gd name="connsiteY7" fmla="*/ 29311 h 120149"/>
                <a:gd name="connsiteX8" fmla="*/ 12200 w 77624"/>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624" h="120149">
                  <a:moveTo>
                    <a:pt x="12200" y="2166"/>
                  </a:moveTo>
                  <a:lnTo>
                    <a:pt x="12200" y="2166"/>
                  </a:lnTo>
                  <a:cubicBezTo>
                    <a:pt x="21238" y="-3263"/>
                    <a:pt x="33889" y="2166"/>
                    <a:pt x="39312" y="11214"/>
                  </a:cubicBezTo>
                  <a:lnTo>
                    <a:pt x="75461" y="90839"/>
                  </a:lnTo>
                  <a:cubicBezTo>
                    <a:pt x="80883" y="99887"/>
                    <a:pt x="75461" y="112555"/>
                    <a:pt x="66424" y="117984"/>
                  </a:cubicBezTo>
                  <a:lnTo>
                    <a:pt x="66424" y="117984"/>
                  </a:lnTo>
                  <a:cubicBezTo>
                    <a:pt x="57386" y="123413"/>
                    <a:pt x="44734" y="117984"/>
                    <a:pt x="39312" y="108935"/>
                  </a:cubicBezTo>
                  <a:lnTo>
                    <a:pt x="1356" y="29311"/>
                  </a:lnTo>
                  <a:cubicBezTo>
                    <a:pt x="-2259" y="18453"/>
                    <a:pt x="1356" y="7595"/>
                    <a:pt x="12200" y="2166"/>
                  </a:cubicBezTo>
                  <a:close/>
                </a:path>
              </a:pathLst>
            </a:custGeom>
            <a:solidFill>
              <a:srgbClr val="549D40"/>
            </a:solidFill>
            <a:ln w="18073" cap="flat">
              <a:noFill/>
              <a:prstDash val="solid"/>
              <a:miter/>
            </a:ln>
          </p:spPr>
          <p:txBody>
            <a:bodyPr rtlCol="0" anchor="ctr"/>
            <a:lstStyle/>
            <a:p>
              <a:endParaRPr lang="en-US"/>
            </a:p>
          </p:txBody>
        </p:sp>
        <p:sp>
          <p:nvSpPr>
            <p:cNvPr id="1348" name="Freeform 1347">
              <a:extLst>
                <a:ext uri="{FF2B5EF4-FFF2-40B4-BE49-F238E27FC236}">
                  <a16:creationId xmlns:a16="http://schemas.microsoft.com/office/drawing/2014/main" id="{4C15AD65-E2CB-9D4B-B8A6-1BA9E64DEB02}"/>
                </a:ext>
              </a:extLst>
            </p:cNvPr>
            <p:cNvSpPr/>
            <p:nvPr userDrawn="1"/>
          </p:nvSpPr>
          <p:spPr>
            <a:xfrm>
              <a:off x="11072967" y="327624"/>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5"/>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a:p>
          </p:txBody>
        </p:sp>
        <p:sp>
          <p:nvSpPr>
            <p:cNvPr id="1349" name="Freeform 1348">
              <a:extLst>
                <a:ext uri="{FF2B5EF4-FFF2-40B4-BE49-F238E27FC236}">
                  <a16:creationId xmlns:a16="http://schemas.microsoft.com/office/drawing/2014/main" id="{CEAE5308-392C-BE4C-8C00-34D14D092C98}"/>
                </a:ext>
              </a:extLst>
            </p:cNvPr>
            <p:cNvSpPr/>
            <p:nvPr userDrawn="1"/>
          </p:nvSpPr>
          <p:spPr>
            <a:xfrm>
              <a:off x="11394368" y="327980"/>
              <a:ext cx="39763" cy="121246"/>
            </a:xfrm>
            <a:custGeom>
              <a:avLst/>
              <a:gdLst>
                <a:gd name="connsiteX0" fmla="*/ 39763 w 39763"/>
                <a:gd name="connsiteY0" fmla="*/ 19906 h 121246"/>
                <a:gd name="connsiteX1" fmla="*/ 39763 w 39763"/>
                <a:gd name="connsiteY1" fmla="*/ 101341 h 121246"/>
                <a:gd name="connsiteX2" fmla="*/ 19882 w 39763"/>
                <a:gd name="connsiteY2" fmla="*/ 121246 h 121246"/>
                <a:gd name="connsiteX3" fmla="*/ 19882 w 39763"/>
                <a:gd name="connsiteY3" fmla="*/ 121246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3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3" y="19906"/>
                  </a:moveTo>
                  <a:lnTo>
                    <a:pt x="39763" y="101341"/>
                  </a:lnTo>
                  <a:cubicBezTo>
                    <a:pt x="39763" y="112198"/>
                    <a:pt x="30726" y="121246"/>
                    <a:pt x="19882" y="121246"/>
                  </a:cubicBezTo>
                  <a:lnTo>
                    <a:pt x="19882" y="121246"/>
                  </a:lnTo>
                  <a:cubicBezTo>
                    <a:pt x="9037" y="121246"/>
                    <a:pt x="0" y="112198"/>
                    <a:pt x="0" y="101341"/>
                  </a:cubicBezTo>
                  <a:lnTo>
                    <a:pt x="0" y="19906"/>
                  </a:lnTo>
                  <a:cubicBezTo>
                    <a:pt x="0" y="9048"/>
                    <a:pt x="9037" y="0"/>
                    <a:pt x="19882" y="0"/>
                  </a:cubicBezTo>
                  <a:lnTo>
                    <a:pt x="19882" y="0"/>
                  </a:lnTo>
                  <a:cubicBezTo>
                    <a:pt x="30726" y="0"/>
                    <a:pt x="39763" y="9048"/>
                    <a:pt x="39763" y="19906"/>
                  </a:cubicBezTo>
                  <a:close/>
                </a:path>
              </a:pathLst>
            </a:custGeom>
            <a:solidFill>
              <a:srgbClr val="549D40"/>
            </a:solidFill>
            <a:ln w="18073" cap="flat">
              <a:noFill/>
              <a:prstDash val="solid"/>
              <a:miter/>
            </a:ln>
          </p:spPr>
          <p:txBody>
            <a:bodyPr rtlCol="0" anchor="ctr"/>
            <a:lstStyle/>
            <a:p>
              <a:endParaRPr lang="en-US"/>
            </a:p>
          </p:txBody>
        </p:sp>
        <p:sp>
          <p:nvSpPr>
            <p:cNvPr id="1350" name="Freeform 1349">
              <a:extLst>
                <a:ext uri="{FF2B5EF4-FFF2-40B4-BE49-F238E27FC236}">
                  <a16:creationId xmlns:a16="http://schemas.microsoft.com/office/drawing/2014/main" id="{82564B2E-9A0C-9241-A00B-02AE6E333355}"/>
                </a:ext>
              </a:extLst>
            </p:cNvPr>
            <p:cNvSpPr/>
            <p:nvPr userDrawn="1"/>
          </p:nvSpPr>
          <p:spPr>
            <a:xfrm>
              <a:off x="11678459" y="327624"/>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5"/>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a:p>
          </p:txBody>
        </p:sp>
        <p:sp>
          <p:nvSpPr>
            <p:cNvPr id="1351" name="Freeform 1350">
              <a:extLst>
                <a:ext uri="{FF2B5EF4-FFF2-40B4-BE49-F238E27FC236}">
                  <a16:creationId xmlns:a16="http://schemas.microsoft.com/office/drawing/2014/main" id="{4568A08B-81CC-5141-B66D-CBE746504184}"/>
                </a:ext>
              </a:extLst>
            </p:cNvPr>
            <p:cNvSpPr/>
            <p:nvPr userDrawn="1"/>
          </p:nvSpPr>
          <p:spPr>
            <a:xfrm>
              <a:off x="11982109" y="327624"/>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89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89" y="90839"/>
                  </a:lnTo>
                  <a:cubicBezTo>
                    <a:pt x="81012" y="99887"/>
                    <a:pt x="75589" y="112555"/>
                    <a:pt x="66552" y="117984"/>
                  </a:cubicBezTo>
                  <a:lnTo>
                    <a:pt x="66552" y="117984"/>
                  </a:lnTo>
                  <a:cubicBezTo>
                    <a:pt x="57515" y="123413"/>
                    <a:pt x="44863" y="117984"/>
                    <a:pt x="39441" y="108935"/>
                  </a:cubicBezTo>
                  <a:lnTo>
                    <a:pt x="3292" y="29311"/>
                  </a:lnTo>
                  <a:cubicBezTo>
                    <a:pt x="-3938" y="18453"/>
                    <a:pt x="1485" y="7595"/>
                    <a:pt x="12329" y="2166"/>
                  </a:cubicBezTo>
                  <a:close/>
                </a:path>
              </a:pathLst>
            </a:custGeom>
            <a:solidFill>
              <a:srgbClr val="549D40"/>
            </a:solidFill>
            <a:ln w="18073" cap="flat">
              <a:noFill/>
              <a:prstDash val="solid"/>
              <a:miter/>
            </a:ln>
          </p:spPr>
          <p:txBody>
            <a:bodyPr rtlCol="0" anchor="ctr"/>
            <a:lstStyle/>
            <a:p>
              <a:endParaRPr lang="en-US"/>
            </a:p>
          </p:txBody>
        </p:sp>
        <p:sp>
          <p:nvSpPr>
            <p:cNvPr id="1352" name="Freeform 1351">
              <a:extLst>
                <a:ext uri="{FF2B5EF4-FFF2-40B4-BE49-F238E27FC236}">
                  <a16:creationId xmlns:a16="http://schemas.microsoft.com/office/drawing/2014/main" id="{89722BE3-9FF3-6F4D-BA8B-FA0F88F7C07F}"/>
                </a:ext>
              </a:extLst>
            </p:cNvPr>
            <p:cNvSpPr/>
            <p:nvPr userDrawn="1"/>
          </p:nvSpPr>
          <p:spPr>
            <a:xfrm>
              <a:off x="12303511" y="327980"/>
              <a:ext cx="39763" cy="121246"/>
            </a:xfrm>
            <a:custGeom>
              <a:avLst/>
              <a:gdLst>
                <a:gd name="connsiteX0" fmla="*/ 39764 w 39763"/>
                <a:gd name="connsiteY0" fmla="*/ 19906 h 121246"/>
                <a:gd name="connsiteX1" fmla="*/ 39764 w 39763"/>
                <a:gd name="connsiteY1" fmla="*/ 101341 h 121246"/>
                <a:gd name="connsiteX2" fmla="*/ 19882 w 39763"/>
                <a:gd name="connsiteY2" fmla="*/ 121246 h 121246"/>
                <a:gd name="connsiteX3" fmla="*/ 19882 w 39763"/>
                <a:gd name="connsiteY3" fmla="*/ 121246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8"/>
                    <a:pt x="30727" y="121246"/>
                    <a:pt x="19882" y="121246"/>
                  </a:cubicBezTo>
                  <a:lnTo>
                    <a:pt x="19882" y="121246"/>
                  </a:lnTo>
                  <a:cubicBezTo>
                    <a:pt x="9037" y="121246"/>
                    <a:pt x="0" y="112198"/>
                    <a:pt x="0" y="101341"/>
                  </a:cubicBezTo>
                  <a:lnTo>
                    <a:pt x="0" y="19906"/>
                  </a:lnTo>
                  <a:cubicBezTo>
                    <a:pt x="0" y="9048"/>
                    <a:pt x="9037" y="0"/>
                    <a:pt x="19882" y="0"/>
                  </a:cubicBezTo>
                  <a:lnTo>
                    <a:pt x="19882" y="0"/>
                  </a:lnTo>
                  <a:cubicBezTo>
                    <a:pt x="28919" y="0"/>
                    <a:pt x="39764" y="9048"/>
                    <a:pt x="39764" y="19906"/>
                  </a:cubicBezTo>
                  <a:close/>
                </a:path>
              </a:pathLst>
            </a:custGeom>
            <a:solidFill>
              <a:srgbClr val="549D40"/>
            </a:solidFill>
            <a:ln w="18073" cap="flat">
              <a:noFill/>
              <a:prstDash val="solid"/>
              <a:miter/>
            </a:ln>
          </p:spPr>
          <p:txBody>
            <a:bodyPr rtlCol="0" anchor="ctr"/>
            <a:lstStyle/>
            <a:p>
              <a:endParaRPr lang="en-US"/>
            </a:p>
          </p:txBody>
        </p:sp>
        <p:sp>
          <p:nvSpPr>
            <p:cNvPr id="1353" name="Freeform 1352">
              <a:extLst>
                <a:ext uri="{FF2B5EF4-FFF2-40B4-BE49-F238E27FC236}">
                  <a16:creationId xmlns:a16="http://schemas.microsoft.com/office/drawing/2014/main" id="{33EC17F7-7AAA-554E-9AED-3A34041D6759}"/>
                </a:ext>
              </a:extLst>
            </p:cNvPr>
            <p:cNvSpPr/>
            <p:nvPr userDrawn="1"/>
          </p:nvSpPr>
          <p:spPr>
            <a:xfrm>
              <a:off x="10770118" y="631645"/>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3"/>
                    <a:pt x="44062" y="117984"/>
                    <a:pt x="38640" y="108935"/>
                  </a:cubicBezTo>
                  <a:lnTo>
                    <a:pt x="2491" y="29311"/>
                  </a:lnTo>
                  <a:cubicBezTo>
                    <a:pt x="-2931" y="18453"/>
                    <a:pt x="684" y="5785"/>
                    <a:pt x="11529" y="2166"/>
                  </a:cubicBezTo>
                  <a:close/>
                </a:path>
              </a:pathLst>
            </a:custGeom>
            <a:solidFill>
              <a:srgbClr val="549D40"/>
            </a:solidFill>
            <a:ln w="18073" cap="flat">
              <a:noFill/>
              <a:prstDash val="solid"/>
              <a:miter/>
            </a:ln>
          </p:spPr>
          <p:txBody>
            <a:bodyPr rtlCol="0" anchor="ctr"/>
            <a:lstStyle/>
            <a:p>
              <a:endParaRPr lang="en-US"/>
            </a:p>
          </p:txBody>
        </p:sp>
        <p:sp>
          <p:nvSpPr>
            <p:cNvPr id="1354" name="Freeform 1353">
              <a:extLst>
                <a:ext uri="{FF2B5EF4-FFF2-40B4-BE49-F238E27FC236}">
                  <a16:creationId xmlns:a16="http://schemas.microsoft.com/office/drawing/2014/main" id="{093EFC54-56CF-E744-89BD-9E76CCDF27B2}"/>
                </a:ext>
              </a:extLst>
            </p:cNvPr>
            <p:cNvSpPr/>
            <p:nvPr userDrawn="1"/>
          </p:nvSpPr>
          <p:spPr>
            <a:xfrm>
              <a:off x="10788876" y="934213"/>
              <a:ext cx="39763" cy="121246"/>
            </a:xfrm>
            <a:custGeom>
              <a:avLst/>
              <a:gdLst>
                <a:gd name="connsiteX0" fmla="*/ 39763 w 39763"/>
                <a:gd name="connsiteY0" fmla="*/ 19906 h 121246"/>
                <a:gd name="connsiteX1" fmla="*/ 39763 w 39763"/>
                <a:gd name="connsiteY1" fmla="*/ 101341 h 121246"/>
                <a:gd name="connsiteX2" fmla="*/ 19882 w 39763"/>
                <a:gd name="connsiteY2" fmla="*/ 121246 h 121246"/>
                <a:gd name="connsiteX3" fmla="*/ 19882 w 39763"/>
                <a:gd name="connsiteY3" fmla="*/ 121246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3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3" y="19906"/>
                  </a:moveTo>
                  <a:lnTo>
                    <a:pt x="39763" y="101341"/>
                  </a:lnTo>
                  <a:cubicBezTo>
                    <a:pt x="39763" y="112198"/>
                    <a:pt x="30726" y="121246"/>
                    <a:pt x="19882" y="121246"/>
                  </a:cubicBezTo>
                  <a:lnTo>
                    <a:pt x="19882" y="121246"/>
                  </a:lnTo>
                  <a:cubicBezTo>
                    <a:pt x="9037" y="121246"/>
                    <a:pt x="0" y="112198"/>
                    <a:pt x="0" y="101341"/>
                  </a:cubicBezTo>
                  <a:lnTo>
                    <a:pt x="0" y="19906"/>
                  </a:lnTo>
                  <a:cubicBezTo>
                    <a:pt x="0" y="9048"/>
                    <a:pt x="9037" y="0"/>
                    <a:pt x="19882" y="0"/>
                  </a:cubicBezTo>
                  <a:lnTo>
                    <a:pt x="19882" y="0"/>
                  </a:lnTo>
                  <a:cubicBezTo>
                    <a:pt x="28919" y="0"/>
                    <a:pt x="39763" y="9048"/>
                    <a:pt x="39763" y="19906"/>
                  </a:cubicBezTo>
                  <a:close/>
                </a:path>
              </a:pathLst>
            </a:custGeom>
            <a:solidFill>
              <a:srgbClr val="549D40"/>
            </a:solidFill>
            <a:ln w="18073" cap="flat">
              <a:noFill/>
              <a:prstDash val="solid"/>
              <a:miter/>
            </a:ln>
          </p:spPr>
          <p:txBody>
            <a:bodyPr rtlCol="0" anchor="ctr"/>
            <a:lstStyle/>
            <a:p>
              <a:endParaRPr lang="en-US"/>
            </a:p>
          </p:txBody>
        </p:sp>
        <p:sp>
          <p:nvSpPr>
            <p:cNvPr id="1355" name="Freeform 1354">
              <a:extLst>
                <a:ext uri="{FF2B5EF4-FFF2-40B4-BE49-F238E27FC236}">
                  <a16:creationId xmlns:a16="http://schemas.microsoft.com/office/drawing/2014/main" id="{88A0CC10-EE42-0B4B-B79C-C54E3289B8DD}"/>
                </a:ext>
              </a:extLst>
            </p:cNvPr>
            <p:cNvSpPr/>
            <p:nvPr userDrawn="1"/>
          </p:nvSpPr>
          <p:spPr>
            <a:xfrm>
              <a:off x="10770118" y="1237878"/>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3"/>
                    <a:pt x="44062" y="117984"/>
                    <a:pt x="38640" y="108935"/>
                  </a:cubicBezTo>
                  <a:lnTo>
                    <a:pt x="2491" y="29311"/>
                  </a:lnTo>
                  <a:cubicBezTo>
                    <a:pt x="-2931" y="18453"/>
                    <a:pt x="684" y="7595"/>
                    <a:pt x="11529" y="2166"/>
                  </a:cubicBezTo>
                  <a:close/>
                </a:path>
              </a:pathLst>
            </a:custGeom>
            <a:solidFill>
              <a:srgbClr val="549D40"/>
            </a:solidFill>
            <a:ln w="18073" cap="flat">
              <a:noFill/>
              <a:prstDash val="solid"/>
              <a:miter/>
            </a:ln>
          </p:spPr>
          <p:txBody>
            <a:bodyPr rtlCol="0" anchor="ctr"/>
            <a:lstStyle/>
            <a:p>
              <a:endParaRPr lang="en-US"/>
            </a:p>
          </p:txBody>
        </p:sp>
        <p:sp>
          <p:nvSpPr>
            <p:cNvPr id="1356" name="Freeform 1355">
              <a:extLst>
                <a:ext uri="{FF2B5EF4-FFF2-40B4-BE49-F238E27FC236}">
                  <a16:creationId xmlns:a16="http://schemas.microsoft.com/office/drawing/2014/main" id="{F00D27B5-4544-4341-9FF6-E6D9F9BFFBFC}"/>
                </a:ext>
              </a:extLst>
            </p:cNvPr>
            <p:cNvSpPr/>
            <p:nvPr userDrawn="1"/>
          </p:nvSpPr>
          <p:spPr>
            <a:xfrm>
              <a:off x="11090718" y="631802"/>
              <a:ext cx="39763" cy="121445"/>
            </a:xfrm>
            <a:custGeom>
              <a:avLst/>
              <a:gdLst>
                <a:gd name="connsiteX0" fmla="*/ 39764 w 39763"/>
                <a:gd name="connsiteY0" fmla="*/ 20105 h 121445"/>
                <a:gd name="connsiteX1" fmla="*/ 39764 w 39763"/>
                <a:gd name="connsiteY1" fmla="*/ 101539 h 121445"/>
                <a:gd name="connsiteX2" fmla="*/ 19882 w 39763"/>
                <a:gd name="connsiteY2" fmla="*/ 121445 h 121445"/>
                <a:gd name="connsiteX3" fmla="*/ 19882 w 39763"/>
                <a:gd name="connsiteY3" fmla="*/ 121445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7" y="121445"/>
                    <a:pt x="19882" y="121445"/>
                  </a:cubicBezTo>
                  <a:lnTo>
                    <a:pt x="19882" y="121445"/>
                  </a:lnTo>
                  <a:cubicBezTo>
                    <a:pt x="9037" y="121445"/>
                    <a:pt x="0" y="112397"/>
                    <a:pt x="0" y="101539"/>
                  </a:cubicBezTo>
                  <a:lnTo>
                    <a:pt x="0" y="20105"/>
                  </a:lnTo>
                  <a:cubicBezTo>
                    <a:pt x="0" y="9247"/>
                    <a:pt x="9037" y="199"/>
                    <a:pt x="19882" y="199"/>
                  </a:cubicBezTo>
                  <a:lnTo>
                    <a:pt x="19882" y="199"/>
                  </a:lnTo>
                  <a:cubicBezTo>
                    <a:pt x="30727" y="-1611"/>
                    <a:pt x="39764" y="9247"/>
                    <a:pt x="39764" y="20105"/>
                  </a:cubicBezTo>
                  <a:close/>
                </a:path>
              </a:pathLst>
            </a:custGeom>
            <a:solidFill>
              <a:srgbClr val="549D40"/>
            </a:solidFill>
            <a:ln w="18073" cap="flat">
              <a:noFill/>
              <a:prstDash val="solid"/>
              <a:miter/>
            </a:ln>
          </p:spPr>
          <p:txBody>
            <a:bodyPr rtlCol="0" anchor="ctr"/>
            <a:lstStyle/>
            <a:p>
              <a:endParaRPr lang="en-US"/>
            </a:p>
          </p:txBody>
        </p:sp>
        <p:sp>
          <p:nvSpPr>
            <p:cNvPr id="1357" name="Freeform 1356">
              <a:extLst>
                <a:ext uri="{FF2B5EF4-FFF2-40B4-BE49-F238E27FC236}">
                  <a16:creationId xmlns:a16="http://schemas.microsoft.com/office/drawing/2014/main" id="{4F8C0879-2059-B04D-9CC8-48C296FD96D5}"/>
                </a:ext>
              </a:extLst>
            </p:cNvPr>
            <p:cNvSpPr/>
            <p:nvPr userDrawn="1"/>
          </p:nvSpPr>
          <p:spPr>
            <a:xfrm>
              <a:off x="11375610" y="631645"/>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3"/>
                    <a:pt x="44062" y="117984"/>
                    <a:pt x="38640" y="108935"/>
                  </a:cubicBezTo>
                  <a:lnTo>
                    <a:pt x="2491" y="29311"/>
                  </a:lnTo>
                  <a:cubicBezTo>
                    <a:pt x="-2931" y="18453"/>
                    <a:pt x="684" y="5785"/>
                    <a:pt x="11529" y="2166"/>
                  </a:cubicBezTo>
                  <a:close/>
                </a:path>
              </a:pathLst>
            </a:custGeom>
            <a:solidFill>
              <a:srgbClr val="549D40"/>
            </a:solidFill>
            <a:ln w="18073" cap="flat">
              <a:noFill/>
              <a:prstDash val="solid"/>
              <a:miter/>
            </a:ln>
          </p:spPr>
          <p:txBody>
            <a:bodyPr rtlCol="0" anchor="ctr"/>
            <a:lstStyle/>
            <a:p>
              <a:endParaRPr lang="en-US"/>
            </a:p>
          </p:txBody>
        </p:sp>
        <p:sp>
          <p:nvSpPr>
            <p:cNvPr id="1358" name="Freeform 1357">
              <a:extLst>
                <a:ext uri="{FF2B5EF4-FFF2-40B4-BE49-F238E27FC236}">
                  <a16:creationId xmlns:a16="http://schemas.microsoft.com/office/drawing/2014/main" id="{08A50D36-0078-C844-9C0B-05011DBCEEDB}"/>
                </a:ext>
              </a:extLst>
            </p:cNvPr>
            <p:cNvSpPr/>
            <p:nvPr userDrawn="1"/>
          </p:nvSpPr>
          <p:spPr>
            <a:xfrm>
              <a:off x="11678459" y="631645"/>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5"/>
                  </a:cubicBezTo>
                  <a:lnTo>
                    <a:pt x="3292" y="29311"/>
                  </a:lnTo>
                  <a:cubicBezTo>
                    <a:pt x="-3938" y="18453"/>
                    <a:pt x="1484" y="5785"/>
                    <a:pt x="12329" y="2166"/>
                  </a:cubicBezTo>
                  <a:close/>
                </a:path>
              </a:pathLst>
            </a:custGeom>
            <a:solidFill>
              <a:srgbClr val="549D40"/>
            </a:solidFill>
            <a:ln w="18073" cap="flat">
              <a:noFill/>
              <a:prstDash val="solid"/>
              <a:miter/>
            </a:ln>
          </p:spPr>
          <p:txBody>
            <a:bodyPr rtlCol="0" anchor="ctr"/>
            <a:lstStyle/>
            <a:p>
              <a:endParaRPr lang="en-US"/>
            </a:p>
          </p:txBody>
        </p:sp>
        <p:sp>
          <p:nvSpPr>
            <p:cNvPr id="1359" name="Freeform 1358">
              <a:extLst>
                <a:ext uri="{FF2B5EF4-FFF2-40B4-BE49-F238E27FC236}">
                  <a16:creationId xmlns:a16="http://schemas.microsoft.com/office/drawing/2014/main" id="{C7355F8F-4187-844A-AB5A-F66B5CF94345}"/>
                </a:ext>
              </a:extLst>
            </p:cNvPr>
            <p:cNvSpPr/>
            <p:nvPr userDrawn="1"/>
          </p:nvSpPr>
          <p:spPr>
            <a:xfrm>
              <a:off x="11072967" y="933856"/>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5"/>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a:p>
          </p:txBody>
        </p:sp>
        <p:sp>
          <p:nvSpPr>
            <p:cNvPr id="1360" name="Freeform 1359">
              <a:extLst>
                <a:ext uri="{FF2B5EF4-FFF2-40B4-BE49-F238E27FC236}">
                  <a16:creationId xmlns:a16="http://schemas.microsoft.com/office/drawing/2014/main" id="{6795BD80-34B6-CB49-814F-2F73D10F41E1}"/>
                </a:ext>
              </a:extLst>
            </p:cNvPr>
            <p:cNvSpPr/>
            <p:nvPr userDrawn="1"/>
          </p:nvSpPr>
          <p:spPr>
            <a:xfrm>
              <a:off x="11375610" y="933856"/>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3"/>
                    <a:pt x="44062" y="117984"/>
                    <a:pt x="38640" y="108935"/>
                  </a:cubicBezTo>
                  <a:lnTo>
                    <a:pt x="2491" y="29311"/>
                  </a:lnTo>
                  <a:cubicBezTo>
                    <a:pt x="-2931" y="18453"/>
                    <a:pt x="684" y="7595"/>
                    <a:pt x="11529" y="2166"/>
                  </a:cubicBezTo>
                  <a:close/>
                </a:path>
              </a:pathLst>
            </a:custGeom>
            <a:solidFill>
              <a:srgbClr val="549D40"/>
            </a:solidFill>
            <a:ln w="18073" cap="flat">
              <a:noFill/>
              <a:prstDash val="solid"/>
              <a:miter/>
            </a:ln>
          </p:spPr>
          <p:txBody>
            <a:bodyPr rtlCol="0" anchor="ctr"/>
            <a:lstStyle/>
            <a:p>
              <a:endParaRPr lang="en-US"/>
            </a:p>
          </p:txBody>
        </p:sp>
        <p:sp>
          <p:nvSpPr>
            <p:cNvPr id="1361" name="Freeform 1360">
              <a:extLst>
                <a:ext uri="{FF2B5EF4-FFF2-40B4-BE49-F238E27FC236}">
                  <a16:creationId xmlns:a16="http://schemas.microsoft.com/office/drawing/2014/main" id="{7493C580-1945-3647-BDF3-2F49FC88C7F5}"/>
                </a:ext>
              </a:extLst>
            </p:cNvPr>
            <p:cNvSpPr/>
            <p:nvPr userDrawn="1"/>
          </p:nvSpPr>
          <p:spPr>
            <a:xfrm>
              <a:off x="11072967" y="1237878"/>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5"/>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a:p>
          </p:txBody>
        </p:sp>
        <p:sp>
          <p:nvSpPr>
            <p:cNvPr id="1362" name="Freeform 1361">
              <a:extLst>
                <a:ext uri="{FF2B5EF4-FFF2-40B4-BE49-F238E27FC236}">
                  <a16:creationId xmlns:a16="http://schemas.microsoft.com/office/drawing/2014/main" id="{B2203F0B-C878-164D-B9A9-701EA852C17C}"/>
                </a:ext>
              </a:extLst>
            </p:cNvPr>
            <p:cNvSpPr/>
            <p:nvPr userDrawn="1"/>
          </p:nvSpPr>
          <p:spPr>
            <a:xfrm>
              <a:off x="11698018" y="934213"/>
              <a:ext cx="39763" cy="121246"/>
            </a:xfrm>
            <a:custGeom>
              <a:avLst/>
              <a:gdLst>
                <a:gd name="connsiteX0" fmla="*/ 39764 w 39763"/>
                <a:gd name="connsiteY0" fmla="*/ 19906 h 121246"/>
                <a:gd name="connsiteX1" fmla="*/ 39764 w 39763"/>
                <a:gd name="connsiteY1" fmla="*/ 101341 h 121246"/>
                <a:gd name="connsiteX2" fmla="*/ 19882 w 39763"/>
                <a:gd name="connsiteY2" fmla="*/ 121246 h 121246"/>
                <a:gd name="connsiteX3" fmla="*/ 19882 w 39763"/>
                <a:gd name="connsiteY3" fmla="*/ 121246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8"/>
                    <a:pt x="30727" y="121246"/>
                    <a:pt x="19882" y="121246"/>
                  </a:cubicBezTo>
                  <a:lnTo>
                    <a:pt x="19882" y="121246"/>
                  </a:lnTo>
                  <a:cubicBezTo>
                    <a:pt x="9037" y="121246"/>
                    <a:pt x="0" y="112198"/>
                    <a:pt x="0" y="101341"/>
                  </a:cubicBezTo>
                  <a:lnTo>
                    <a:pt x="0" y="19906"/>
                  </a:lnTo>
                  <a:cubicBezTo>
                    <a:pt x="0" y="9048"/>
                    <a:pt x="9037" y="0"/>
                    <a:pt x="19882" y="0"/>
                  </a:cubicBezTo>
                  <a:lnTo>
                    <a:pt x="19882" y="0"/>
                  </a:lnTo>
                  <a:cubicBezTo>
                    <a:pt x="28919" y="0"/>
                    <a:pt x="39764" y="9048"/>
                    <a:pt x="39764" y="19906"/>
                  </a:cubicBezTo>
                  <a:close/>
                </a:path>
              </a:pathLst>
            </a:custGeom>
            <a:solidFill>
              <a:srgbClr val="549D40"/>
            </a:solidFill>
            <a:ln w="18073" cap="flat">
              <a:noFill/>
              <a:prstDash val="solid"/>
              <a:miter/>
            </a:ln>
          </p:spPr>
          <p:txBody>
            <a:bodyPr rtlCol="0" anchor="ctr"/>
            <a:lstStyle/>
            <a:p>
              <a:endParaRPr lang="en-US"/>
            </a:p>
          </p:txBody>
        </p:sp>
        <p:sp>
          <p:nvSpPr>
            <p:cNvPr id="1363" name="Freeform 1362">
              <a:extLst>
                <a:ext uri="{FF2B5EF4-FFF2-40B4-BE49-F238E27FC236}">
                  <a16:creationId xmlns:a16="http://schemas.microsoft.com/office/drawing/2014/main" id="{B8652873-F04E-2C44-9AA7-CC8A5C2886A2}"/>
                </a:ext>
              </a:extLst>
            </p:cNvPr>
            <p:cNvSpPr/>
            <p:nvPr userDrawn="1"/>
          </p:nvSpPr>
          <p:spPr>
            <a:xfrm>
              <a:off x="11394368" y="1238234"/>
              <a:ext cx="39763" cy="121246"/>
            </a:xfrm>
            <a:custGeom>
              <a:avLst/>
              <a:gdLst>
                <a:gd name="connsiteX0" fmla="*/ 39763 w 39763"/>
                <a:gd name="connsiteY0" fmla="*/ 19906 h 121246"/>
                <a:gd name="connsiteX1" fmla="*/ 39763 w 39763"/>
                <a:gd name="connsiteY1" fmla="*/ 101340 h 121246"/>
                <a:gd name="connsiteX2" fmla="*/ 19882 w 39763"/>
                <a:gd name="connsiteY2" fmla="*/ 121246 h 121246"/>
                <a:gd name="connsiteX3" fmla="*/ 19882 w 39763"/>
                <a:gd name="connsiteY3" fmla="*/ 121246 h 121246"/>
                <a:gd name="connsiteX4" fmla="*/ 0 w 39763"/>
                <a:gd name="connsiteY4" fmla="*/ 101340 h 121246"/>
                <a:gd name="connsiteX5" fmla="*/ 0 w 39763"/>
                <a:gd name="connsiteY5" fmla="*/ 19906 h 121246"/>
                <a:gd name="connsiteX6" fmla="*/ 19882 w 39763"/>
                <a:gd name="connsiteY6" fmla="*/ 0 h 121246"/>
                <a:gd name="connsiteX7" fmla="*/ 19882 w 39763"/>
                <a:gd name="connsiteY7" fmla="*/ 0 h 121246"/>
                <a:gd name="connsiteX8" fmla="*/ 39763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3" y="19906"/>
                  </a:moveTo>
                  <a:lnTo>
                    <a:pt x="39763" y="101340"/>
                  </a:lnTo>
                  <a:cubicBezTo>
                    <a:pt x="39763" y="112198"/>
                    <a:pt x="30726" y="121246"/>
                    <a:pt x="19882" y="121246"/>
                  </a:cubicBezTo>
                  <a:lnTo>
                    <a:pt x="19882" y="121246"/>
                  </a:lnTo>
                  <a:cubicBezTo>
                    <a:pt x="9037" y="121246"/>
                    <a:pt x="0" y="112198"/>
                    <a:pt x="0" y="101340"/>
                  </a:cubicBezTo>
                  <a:lnTo>
                    <a:pt x="0" y="19906"/>
                  </a:lnTo>
                  <a:cubicBezTo>
                    <a:pt x="0" y="9048"/>
                    <a:pt x="9037" y="0"/>
                    <a:pt x="19882" y="0"/>
                  </a:cubicBezTo>
                  <a:lnTo>
                    <a:pt x="19882" y="0"/>
                  </a:lnTo>
                  <a:cubicBezTo>
                    <a:pt x="30726" y="0"/>
                    <a:pt x="39763" y="9048"/>
                    <a:pt x="39763" y="19906"/>
                  </a:cubicBezTo>
                  <a:close/>
                </a:path>
              </a:pathLst>
            </a:custGeom>
            <a:solidFill>
              <a:srgbClr val="549D40"/>
            </a:solidFill>
            <a:ln w="18073" cap="flat">
              <a:noFill/>
              <a:prstDash val="solid"/>
              <a:miter/>
            </a:ln>
          </p:spPr>
          <p:txBody>
            <a:bodyPr rtlCol="0" anchor="ctr"/>
            <a:lstStyle/>
            <a:p>
              <a:endParaRPr lang="en-US"/>
            </a:p>
          </p:txBody>
        </p:sp>
        <p:sp>
          <p:nvSpPr>
            <p:cNvPr id="1364" name="Freeform 1363">
              <a:extLst>
                <a:ext uri="{FF2B5EF4-FFF2-40B4-BE49-F238E27FC236}">
                  <a16:creationId xmlns:a16="http://schemas.microsoft.com/office/drawing/2014/main" id="{87DB633B-BCA3-E940-8C43-704A3CA82911}"/>
                </a:ext>
              </a:extLst>
            </p:cNvPr>
            <p:cNvSpPr/>
            <p:nvPr userDrawn="1"/>
          </p:nvSpPr>
          <p:spPr>
            <a:xfrm>
              <a:off x="11678459" y="1237878"/>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5"/>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a:p>
          </p:txBody>
        </p:sp>
        <p:sp>
          <p:nvSpPr>
            <p:cNvPr id="1365" name="Freeform 1364">
              <a:extLst>
                <a:ext uri="{FF2B5EF4-FFF2-40B4-BE49-F238E27FC236}">
                  <a16:creationId xmlns:a16="http://schemas.microsoft.com/office/drawing/2014/main" id="{C88EFF78-EAC5-DD4E-8499-5C9F07B606CA}"/>
                </a:ext>
              </a:extLst>
            </p:cNvPr>
            <p:cNvSpPr/>
            <p:nvPr userDrawn="1"/>
          </p:nvSpPr>
          <p:spPr>
            <a:xfrm>
              <a:off x="11999861" y="631802"/>
              <a:ext cx="39763" cy="121445"/>
            </a:xfrm>
            <a:custGeom>
              <a:avLst/>
              <a:gdLst>
                <a:gd name="connsiteX0" fmla="*/ 39763 w 39763"/>
                <a:gd name="connsiteY0" fmla="*/ 20105 h 121445"/>
                <a:gd name="connsiteX1" fmla="*/ 39763 w 39763"/>
                <a:gd name="connsiteY1" fmla="*/ 101539 h 121445"/>
                <a:gd name="connsiteX2" fmla="*/ 19882 w 39763"/>
                <a:gd name="connsiteY2" fmla="*/ 121445 h 121445"/>
                <a:gd name="connsiteX3" fmla="*/ 19882 w 39763"/>
                <a:gd name="connsiteY3" fmla="*/ 121445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3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3" y="20105"/>
                  </a:moveTo>
                  <a:lnTo>
                    <a:pt x="39763" y="101539"/>
                  </a:lnTo>
                  <a:cubicBezTo>
                    <a:pt x="39763" y="112397"/>
                    <a:pt x="30726" y="121445"/>
                    <a:pt x="19882" y="121445"/>
                  </a:cubicBezTo>
                  <a:lnTo>
                    <a:pt x="19882" y="121445"/>
                  </a:lnTo>
                  <a:cubicBezTo>
                    <a:pt x="9037" y="121445"/>
                    <a:pt x="0" y="112397"/>
                    <a:pt x="0" y="101539"/>
                  </a:cubicBezTo>
                  <a:lnTo>
                    <a:pt x="0" y="20105"/>
                  </a:lnTo>
                  <a:cubicBezTo>
                    <a:pt x="0" y="9247"/>
                    <a:pt x="9037" y="199"/>
                    <a:pt x="19882" y="199"/>
                  </a:cubicBezTo>
                  <a:lnTo>
                    <a:pt x="19882" y="199"/>
                  </a:lnTo>
                  <a:cubicBezTo>
                    <a:pt x="30726" y="-1611"/>
                    <a:pt x="39763" y="9247"/>
                    <a:pt x="39763" y="20105"/>
                  </a:cubicBezTo>
                  <a:close/>
                </a:path>
              </a:pathLst>
            </a:custGeom>
            <a:solidFill>
              <a:srgbClr val="549D40"/>
            </a:solidFill>
            <a:ln w="18073" cap="flat">
              <a:noFill/>
              <a:prstDash val="solid"/>
              <a:miter/>
            </a:ln>
          </p:spPr>
          <p:txBody>
            <a:bodyPr rtlCol="0" anchor="ctr"/>
            <a:lstStyle/>
            <a:p>
              <a:endParaRPr lang="en-US"/>
            </a:p>
          </p:txBody>
        </p:sp>
        <p:sp>
          <p:nvSpPr>
            <p:cNvPr id="1366" name="Freeform 1365">
              <a:extLst>
                <a:ext uri="{FF2B5EF4-FFF2-40B4-BE49-F238E27FC236}">
                  <a16:creationId xmlns:a16="http://schemas.microsoft.com/office/drawing/2014/main" id="{7E4BCFBF-3ACD-D049-9C93-AD5A10D30234}"/>
                </a:ext>
              </a:extLst>
            </p:cNvPr>
            <p:cNvSpPr/>
            <p:nvPr userDrawn="1"/>
          </p:nvSpPr>
          <p:spPr>
            <a:xfrm>
              <a:off x="12284753" y="631645"/>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5"/>
                  </a:cubicBezTo>
                  <a:lnTo>
                    <a:pt x="2491" y="29311"/>
                  </a:lnTo>
                  <a:cubicBezTo>
                    <a:pt x="-2931" y="18453"/>
                    <a:pt x="684" y="5785"/>
                    <a:pt x="11528" y="2166"/>
                  </a:cubicBezTo>
                  <a:close/>
                </a:path>
              </a:pathLst>
            </a:custGeom>
            <a:solidFill>
              <a:srgbClr val="549D40"/>
            </a:solidFill>
            <a:ln w="18073" cap="flat">
              <a:noFill/>
              <a:prstDash val="solid"/>
              <a:miter/>
            </a:ln>
          </p:spPr>
          <p:txBody>
            <a:bodyPr rtlCol="0" anchor="ctr"/>
            <a:lstStyle/>
            <a:p>
              <a:endParaRPr lang="en-US"/>
            </a:p>
          </p:txBody>
        </p:sp>
        <p:sp>
          <p:nvSpPr>
            <p:cNvPr id="1367" name="Freeform 1366">
              <a:extLst>
                <a:ext uri="{FF2B5EF4-FFF2-40B4-BE49-F238E27FC236}">
                  <a16:creationId xmlns:a16="http://schemas.microsoft.com/office/drawing/2014/main" id="{9424909E-057D-2F48-805D-CB1600A9AACF}"/>
                </a:ext>
              </a:extLst>
            </p:cNvPr>
            <p:cNvSpPr/>
            <p:nvPr userDrawn="1"/>
          </p:nvSpPr>
          <p:spPr>
            <a:xfrm>
              <a:off x="11982109" y="933856"/>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89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89" y="90839"/>
                  </a:lnTo>
                  <a:cubicBezTo>
                    <a:pt x="81012" y="99887"/>
                    <a:pt x="75589" y="112555"/>
                    <a:pt x="66552" y="117984"/>
                  </a:cubicBezTo>
                  <a:lnTo>
                    <a:pt x="66552" y="117984"/>
                  </a:lnTo>
                  <a:cubicBezTo>
                    <a:pt x="57515" y="123413"/>
                    <a:pt x="44863" y="117984"/>
                    <a:pt x="39441" y="108935"/>
                  </a:cubicBezTo>
                  <a:lnTo>
                    <a:pt x="3292" y="29311"/>
                  </a:lnTo>
                  <a:cubicBezTo>
                    <a:pt x="-3938" y="18453"/>
                    <a:pt x="1485" y="7595"/>
                    <a:pt x="12329" y="2166"/>
                  </a:cubicBezTo>
                  <a:close/>
                </a:path>
              </a:pathLst>
            </a:custGeom>
            <a:solidFill>
              <a:srgbClr val="549D40"/>
            </a:solidFill>
            <a:ln w="18073" cap="flat">
              <a:noFill/>
              <a:prstDash val="solid"/>
              <a:miter/>
            </a:ln>
          </p:spPr>
          <p:txBody>
            <a:bodyPr rtlCol="0" anchor="ctr"/>
            <a:lstStyle/>
            <a:p>
              <a:endParaRPr lang="en-US"/>
            </a:p>
          </p:txBody>
        </p:sp>
        <p:sp>
          <p:nvSpPr>
            <p:cNvPr id="1368" name="Freeform 1367">
              <a:extLst>
                <a:ext uri="{FF2B5EF4-FFF2-40B4-BE49-F238E27FC236}">
                  <a16:creationId xmlns:a16="http://schemas.microsoft.com/office/drawing/2014/main" id="{44EDB7AA-1AED-2448-B3DB-0AD6FADDD8ED}"/>
                </a:ext>
              </a:extLst>
            </p:cNvPr>
            <p:cNvSpPr/>
            <p:nvPr userDrawn="1"/>
          </p:nvSpPr>
          <p:spPr>
            <a:xfrm>
              <a:off x="12284753" y="933856"/>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5"/>
                  </a:cubicBezTo>
                  <a:lnTo>
                    <a:pt x="2491" y="29311"/>
                  </a:lnTo>
                  <a:cubicBezTo>
                    <a:pt x="-2931" y="18453"/>
                    <a:pt x="684" y="7595"/>
                    <a:pt x="11528" y="2166"/>
                  </a:cubicBezTo>
                  <a:close/>
                </a:path>
              </a:pathLst>
            </a:custGeom>
            <a:solidFill>
              <a:srgbClr val="549D40"/>
            </a:solidFill>
            <a:ln w="18073" cap="flat">
              <a:noFill/>
              <a:prstDash val="solid"/>
              <a:miter/>
            </a:ln>
          </p:spPr>
          <p:txBody>
            <a:bodyPr rtlCol="0" anchor="ctr"/>
            <a:lstStyle/>
            <a:p>
              <a:endParaRPr lang="en-US"/>
            </a:p>
          </p:txBody>
        </p:sp>
        <p:sp>
          <p:nvSpPr>
            <p:cNvPr id="1369" name="Freeform 1368">
              <a:extLst>
                <a:ext uri="{FF2B5EF4-FFF2-40B4-BE49-F238E27FC236}">
                  <a16:creationId xmlns:a16="http://schemas.microsoft.com/office/drawing/2014/main" id="{90103633-1B29-F24A-8625-441BFB351E5B}"/>
                </a:ext>
              </a:extLst>
            </p:cNvPr>
            <p:cNvSpPr/>
            <p:nvPr userDrawn="1"/>
          </p:nvSpPr>
          <p:spPr>
            <a:xfrm>
              <a:off x="11982109" y="1237878"/>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89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89" y="90839"/>
                  </a:lnTo>
                  <a:cubicBezTo>
                    <a:pt x="81012" y="99887"/>
                    <a:pt x="75589" y="112555"/>
                    <a:pt x="66552" y="117984"/>
                  </a:cubicBezTo>
                  <a:lnTo>
                    <a:pt x="66552" y="117984"/>
                  </a:lnTo>
                  <a:cubicBezTo>
                    <a:pt x="57515" y="123413"/>
                    <a:pt x="44863" y="117984"/>
                    <a:pt x="39441" y="108935"/>
                  </a:cubicBezTo>
                  <a:lnTo>
                    <a:pt x="3292" y="29311"/>
                  </a:lnTo>
                  <a:cubicBezTo>
                    <a:pt x="-3938" y="18453"/>
                    <a:pt x="1485" y="7595"/>
                    <a:pt x="12329" y="2166"/>
                  </a:cubicBezTo>
                  <a:close/>
                </a:path>
              </a:pathLst>
            </a:custGeom>
            <a:solidFill>
              <a:srgbClr val="549D40"/>
            </a:solidFill>
            <a:ln w="18073" cap="flat">
              <a:noFill/>
              <a:prstDash val="solid"/>
              <a:miter/>
            </a:ln>
          </p:spPr>
          <p:txBody>
            <a:bodyPr rtlCol="0" anchor="ctr"/>
            <a:lstStyle/>
            <a:p>
              <a:endParaRPr lang="en-US"/>
            </a:p>
          </p:txBody>
        </p:sp>
        <p:sp>
          <p:nvSpPr>
            <p:cNvPr id="1370" name="Freeform 1369">
              <a:extLst>
                <a:ext uri="{FF2B5EF4-FFF2-40B4-BE49-F238E27FC236}">
                  <a16:creationId xmlns:a16="http://schemas.microsoft.com/office/drawing/2014/main" id="{BA69A18D-DC19-0E49-8BE1-70464BCC286D}"/>
                </a:ext>
              </a:extLst>
            </p:cNvPr>
            <p:cNvSpPr/>
            <p:nvPr userDrawn="1"/>
          </p:nvSpPr>
          <p:spPr>
            <a:xfrm>
              <a:off x="12303511" y="1238234"/>
              <a:ext cx="39763" cy="121246"/>
            </a:xfrm>
            <a:custGeom>
              <a:avLst/>
              <a:gdLst>
                <a:gd name="connsiteX0" fmla="*/ 39764 w 39763"/>
                <a:gd name="connsiteY0" fmla="*/ 19906 h 121246"/>
                <a:gd name="connsiteX1" fmla="*/ 39764 w 39763"/>
                <a:gd name="connsiteY1" fmla="*/ 101340 h 121246"/>
                <a:gd name="connsiteX2" fmla="*/ 19882 w 39763"/>
                <a:gd name="connsiteY2" fmla="*/ 121246 h 121246"/>
                <a:gd name="connsiteX3" fmla="*/ 19882 w 39763"/>
                <a:gd name="connsiteY3" fmla="*/ 121246 h 121246"/>
                <a:gd name="connsiteX4" fmla="*/ 0 w 39763"/>
                <a:gd name="connsiteY4" fmla="*/ 101340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0"/>
                  </a:lnTo>
                  <a:cubicBezTo>
                    <a:pt x="39764" y="112198"/>
                    <a:pt x="30727" y="121246"/>
                    <a:pt x="19882" y="121246"/>
                  </a:cubicBezTo>
                  <a:lnTo>
                    <a:pt x="19882" y="121246"/>
                  </a:lnTo>
                  <a:cubicBezTo>
                    <a:pt x="9037" y="121246"/>
                    <a:pt x="0" y="112198"/>
                    <a:pt x="0" y="101340"/>
                  </a:cubicBezTo>
                  <a:lnTo>
                    <a:pt x="0" y="19906"/>
                  </a:lnTo>
                  <a:cubicBezTo>
                    <a:pt x="0" y="9048"/>
                    <a:pt x="9037" y="0"/>
                    <a:pt x="19882" y="0"/>
                  </a:cubicBezTo>
                  <a:lnTo>
                    <a:pt x="19882" y="0"/>
                  </a:lnTo>
                  <a:cubicBezTo>
                    <a:pt x="28919" y="0"/>
                    <a:pt x="39764" y="9048"/>
                    <a:pt x="39764" y="19906"/>
                  </a:cubicBezTo>
                  <a:close/>
                </a:path>
              </a:pathLst>
            </a:custGeom>
            <a:solidFill>
              <a:srgbClr val="549D40"/>
            </a:solidFill>
            <a:ln w="18073" cap="flat">
              <a:noFill/>
              <a:prstDash val="solid"/>
              <a:miter/>
            </a:ln>
          </p:spPr>
          <p:txBody>
            <a:bodyPr rtlCol="0" anchor="ctr"/>
            <a:lstStyle/>
            <a:p>
              <a:endParaRPr lang="en-US"/>
            </a:p>
          </p:txBody>
        </p:sp>
        <p:sp>
          <p:nvSpPr>
            <p:cNvPr id="1371" name="Freeform 1370">
              <a:extLst>
                <a:ext uri="{FF2B5EF4-FFF2-40B4-BE49-F238E27FC236}">
                  <a16:creationId xmlns:a16="http://schemas.microsoft.com/office/drawing/2014/main" id="{0C06762C-EAF7-1E4A-988C-4FE119189D87}"/>
                </a:ext>
              </a:extLst>
            </p:cNvPr>
            <p:cNvSpPr/>
            <p:nvPr userDrawn="1"/>
          </p:nvSpPr>
          <p:spPr>
            <a:xfrm>
              <a:off x="10770118" y="1541899"/>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6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3"/>
                    <a:pt x="44062" y="117984"/>
                    <a:pt x="38640" y="108936"/>
                  </a:cubicBezTo>
                  <a:lnTo>
                    <a:pt x="2491" y="29311"/>
                  </a:lnTo>
                  <a:cubicBezTo>
                    <a:pt x="-2931" y="16643"/>
                    <a:pt x="684" y="5785"/>
                    <a:pt x="11529" y="2166"/>
                  </a:cubicBezTo>
                  <a:close/>
                </a:path>
              </a:pathLst>
            </a:custGeom>
            <a:solidFill>
              <a:srgbClr val="549D40"/>
            </a:solidFill>
            <a:ln w="18073" cap="flat">
              <a:noFill/>
              <a:prstDash val="solid"/>
              <a:miter/>
            </a:ln>
          </p:spPr>
          <p:txBody>
            <a:bodyPr rtlCol="0" anchor="ctr"/>
            <a:lstStyle/>
            <a:p>
              <a:endParaRPr lang="en-US"/>
            </a:p>
          </p:txBody>
        </p:sp>
        <p:sp>
          <p:nvSpPr>
            <p:cNvPr id="1372" name="Freeform 1371">
              <a:extLst>
                <a:ext uri="{FF2B5EF4-FFF2-40B4-BE49-F238E27FC236}">
                  <a16:creationId xmlns:a16="http://schemas.microsoft.com/office/drawing/2014/main" id="{4C2F4AC5-0347-2A4D-BE06-8AA7A9677CA6}"/>
                </a:ext>
              </a:extLst>
            </p:cNvPr>
            <p:cNvSpPr/>
            <p:nvPr userDrawn="1"/>
          </p:nvSpPr>
          <p:spPr>
            <a:xfrm>
              <a:off x="10788876" y="1844467"/>
              <a:ext cx="39763" cy="121246"/>
            </a:xfrm>
            <a:custGeom>
              <a:avLst/>
              <a:gdLst>
                <a:gd name="connsiteX0" fmla="*/ 39763 w 39763"/>
                <a:gd name="connsiteY0" fmla="*/ 19906 h 121246"/>
                <a:gd name="connsiteX1" fmla="*/ 39763 w 39763"/>
                <a:gd name="connsiteY1" fmla="*/ 101340 h 121246"/>
                <a:gd name="connsiteX2" fmla="*/ 19882 w 39763"/>
                <a:gd name="connsiteY2" fmla="*/ 121246 h 121246"/>
                <a:gd name="connsiteX3" fmla="*/ 19882 w 39763"/>
                <a:gd name="connsiteY3" fmla="*/ 121246 h 121246"/>
                <a:gd name="connsiteX4" fmla="*/ 0 w 39763"/>
                <a:gd name="connsiteY4" fmla="*/ 101340 h 121246"/>
                <a:gd name="connsiteX5" fmla="*/ 0 w 39763"/>
                <a:gd name="connsiteY5" fmla="*/ 19906 h 121246"/>
                <a:gd name="connsiteX6" fmla="*/ 19882 w 39763"/>
                <a:gd name="connsiteY6" fmla="*/ 0 h 121246"/>
                <a:gd name="connsiteX7" fmla="*/ 19882 w 39763"/>
                <a:gd name="connsiteY7" fmla="*/ 0 h 121246"/>
                <a:gd name="connsiteX8" fmla="*/ 39763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3" y="19906"/>
                  </a:moveTo>
                  <a:lnTo>
                    <a:pt x="39763" y="101340"/>
                  </a:lnTo>
                  <a:cubicBezTo>
                    <a:pt x="39763" y="112198"/>
                    <a:pt x="30726" y="121246"/>
                    <a:pt x="19882" y="121246"/>
                  </a:cubicBezTo>
                  <a:lnTo>
                    <a:pt x="19882" y="121246"/>
                  </a:lnTo>
                  <a:cubicBezTo>
                    <a:pt x="9037" y="121246"/>
                    <a:pt x="0" y="112198"/>
                    <a:pt x="0" y="101340"/>
                  </a:cubicBezTo>
                  <a:lnTo>
                    <a:pt x="0" y="19906"/>
                  </a:lnTo>
                  <a:cubicBezTo>
                    <a:pt x="0" y="9048"/>
                    <a:pt x="9037" y="0"/>
                    <a:pt x="19882" y="0"/>
                  </a:cubicBezTo>
                  <a:lnTo>
                    <a:pt x="19882" y="0"/>
                  </a:lnTo>
                  <a:cubicBezTo>
                    <a:pt x="28919" y="0"/>
                    <a:pt x="39763" y="9048"/>
                    <a:pt x="39763" y="19906"/>
                  </a:cubicBezTo>
                  <a:close/>
                </a:path>
              </a:pathLst>
            </a:custGeom>
            <a:solidFill>
              <a:srgbClr val="549D40"/>
            </a:solidFill>
            <a:ln w="18073" cap="flat">
              <a:noFill/>
              <a:prstDash val="solid"/>
              <a:miter/>
            </a:ln>
          </p:spPr>
          <p:txBody>
            <a:bodyPr rtlCol="0" anchor="ctr"/>
            <a:lstStyle/>
            <a:p>
              <a:endParaRPr lang="en-US"/>
            </a:p>
          </p:txBody>
        </p:sp>
        <p:sp>
          <p:nvSpPr>
            <p:cNvPr id="1373" name="Freeform 1372">
              <a:extLst>
                <a:ext uri="{FF2B5EF4-FFF2-40B4-BE49-F238E27FC236}">
                  <a16:creationId xmlns:a16="http://schemas.microsoft.com/office/drawing/2014/main" id="{63DD899C-E9A4-6B44-8BBE-A63BEC54D71E}"/>
                </a:ext>
              </a:extLst>
            </p:cNvPr>
            <p:cNvSpPr/>
            <p:nvPr userDrawn="1"/>
          </p:nvSpPr>
          <p:spPr>
            <a:xfrm>
              <a:off x="10770118" y="2148131"/>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6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3"/>
                    <a:pt x="44062" y="117984"/>
                    <a:pt x="38640" y="108936"/>
                  </a:cubicBezTo>
                  <a:lnTo>
                    <a:pt x="2491" y="29311"/>
                  </a:lnTo>
                  <a:cubicBezTo>
                    <a:pt x="-2931" y="18453"/>
                    <a:pt x="684" y="5785"/>
                    <a:pt x="11529" y="2166"/>
                  </a:cubicBezTo>
                  <a:close/>
                </a:path>
              </a:pathLst>
            </a:custGeom>
            <a:solidFill>
              <a:srgbClr val="549D40"/>
            </a:solidFill>
            <a:ln w="18073" cap="flat">
              <a:noFill/>
              <a:prstDash val="solid"/>
              <a:miter/>
            </a:ln>
          </p:spPr>
          <p:txBody>
            <a:bodyPr rtlCol="0" anchor="ctr"/>
            <a:lstStyle/>
            <a:p>
              <a:endParaRPr lang="en-US"/>
            </a:p>
          </p:txBody>
        </p:sp>
        <p:sp>
          <p:nvSpPr>
            <p:cNvPr id="1374" name="Freeform 1373">
              <a:extLst>
                <a:ext uri="{FF2B5EF4-FFF2-40B4-BE49-F238E27FC236}">
                  <a16:creationId xmlns:a16="http://schemas.microsoft.com/office/drawing/2014/main" id="{07DF56C2-2EC4-9D40-9CD6-64154AE5406E}"/>
                </a:ext>
              </a:extLst>
            </p:cNvPr>
            <p:cNvSpPr/>
            <p:nvPr userDrawn="1"/>
          </p:nvSpPr>
          <p:spPr>
            <a:xfrm>
              <a:off x="11090718" y="1542056"/>
              <a:ext cx="39763" cy="121445"/>
            </a:xfrm>
            <a:custGeom>
              <a:avLst/>
              <a:gdLst>
                <a:gd name="connsiteX0" fmla="*/ 39764 w 39763"/>
                <a:gd name="connsiteY0" fmla="*/ 20105 h 121445"/>
                <a:gd name="connsiteX1" fmla="*/ 39764 w 39763"/>
                <a:gd name="connsiteY1" fmla="*/ 101539 h 121445"/>
                <a:gd name="connsiteX2" fmla="*/ 19882 w 39763"/>
                <a:gd name="connsiteY2" fmla="*/ 121445 h 121445"/>
                <a:gd name="connsiteX3" fmla="*/ 19882 w 39763"/>
                <a:gd name="connsiteY3" fmla="*/ 121445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7" y="121445"/>
                    <a:pt x="19882" y="121445"/>
                  </a:cubicBezTo>
                  <a:lnTo>
                    <a:pt x="19882" y="121445"/>
                  </a:lnTo>
                  <a:cubicBezTo>
                    <a:pt x="9037" y="121445"/>
                    <a:pt x="0" y="112397"/>
                    <a:pt x="0" y="101539"/>
                  </a:cubicBezTo>
                  <a:lnTo>
                    <a:pt x="0" y="20105"/>
                  </a:lnTo>
                  <a:cubicBezTo>
                    <a:pt x="0" y="9247"/>
                    <a:pt x="9037" y="199"/>
                    <a:pt x="19882" y="199"/>
                  </a:cubicBezTo>
                  <a:lnTo>
                    <a:pt x="19882" y="199"/>
                  </a:lnTo>
                  <a:cubicBezTo>
                    <a:pt x="30727" y="-1611"/>
                    <a:pt x="39764" y="9247"/>
                    <a:pt x="39764" y="20105"/>
                  </a:cubicBezTo>
                  <a:close/>
                </a:path>
              </a:pathLst>
            </a:custGeom>
            <a:solidFill>
              <a:srgbClr val="549D40"/>
            </a:solidFill>
            <a:ln w="18073" cap="flat">
              <a:noFill/>
              <a:prstDash val="solid"/>
              <a:miter/>
            </a:ln>
          </p:spPr>
          <p:txBody>
            <a:bodyPr rtlCol="0" anchor="ctr"/>
            <a:lstStyle/>
            <a:p>
              <a:endParaRPr lang="en-US"/>
            </a:p>
          </p:txBody>
        </p:sp>
        <p:sp>
          <p:nvSpPr>
            <p:cNvPr id="1375" name="Freeform 1374">
              <a:extLst>
                <a:ext uri="{FF2B5EF4-FFF2-40B4-BE49-F238E27FC236}">
                  <a16:creationId xmlns:a16="http://schemas.microsoft.com/office/drawing/2014/main" id="{49383988-EF80-854F-A6DC-7B69EA2BDB18}"/>
                </a:ext>
              </a:extLst>
            </p:cNvPr>
            <p:cNvSpPr/>
            <p:nvPr userDrawn="1"/>
          </p:nvSpPr>
          <p:spPr>
            <a:xfrm>
              <a:off x="11375610" y="1541899"/>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6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3"/>
                    <a:pt x="44062" y="117984"/>
                    <a:pt x="38640" y="108936"/>
                  </a:cubicBezTo>
                  <a:lnTo>
                    <a:pt x="2491" y="29311"/>
                  </a:lnTo>
                  <a:cubicBezTo>
                    <a:pt x="-2931" y="16643"/>
                    <a:pt x="684" y="5785"/>
                    <a:pt x="11529" y="2166"/>
                  </a:cubicBezTo>
                  <a:close/>
                </a:path>
              </a:pathLst>
            </a:custGeom>
            <a:solidFill>
              <a:srgbClr val="549D40"/>
            </a:solidFill>
            <a:ln w="18073" cap="flat">
              <a:noFill/>
              <a:prstDash val="solid"/>
              <a:miter/>
            </a:ln>
          </p:spPr>
          <p:txBody>
            <a:bodyPr rtlCol="0" anchor="ctr"/>
            <a:lstStyle/>
            <a:p>
              <a:endParaRPr lang="en-US"/>
            </a:p>
          </p:txBody>
        </p:sp>
        <p:sp>
          <p:nvSpPr>
            <p:cNvPr id="1376" name="Freeform 1375">
              <a:extLst>
                <a:ext uri="{FF2B5EF4-FFF2-40B4-BE49-F238E27FC236}">
                  <a16:creationId xmlns:a16="http://schemas.microsoft.com/office/drawing/2014/main" id="{11382C78-53F3-644B-A463-45CE4546F960}"/>
                </a:ext>
              </a:extLst>
            </p:cNvPr>
            <p:cNvSpPr/>
            <p:nvPr userDrawn="1"/>
          </p:nvSpPr>
          <p:spPr>
            <a:xfrm>
              <a:off x="11678459" y="1541899"/>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6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6643"/>
                    <a:pt x="1484" y="5785"/>
                    <a:pt x="12329" y="2166"/>
                  </a:cubicBezTo>
                  <a:close/>
                </a:path>
              </a:pathLst>
            </a:custGeom>
            <a:solidFill>
              <a:srgbClr val="549D40"/>
            </a:solidFill>
            <a:ln w="18073" cap="flat">
              <a:noFill/>
              <a:prstDash val="solid"/>
              <a:miter/>
            </a:ln>
          </p:spPr>
          <p:txBody>
            <a:bodyPr rtlCol="0" anchor="ctr"/>
            <a:lstStyle/>
            <a:p>
              <a:endParaRPr lang="en-US"/>
            </a:p>
          </p:txBody>
        </p:sp>
        <p:sp>
          <p:nvSpPr>
            <p:cNvPr id="1377" name="Freeform 1376">
              <a:extLst>
                <a:ext uri="{FF2B5EF4-FFF2-40B4-BE49-F238E27FC236}">
                  <a16:creationId xmlns:a16="http://schemas.microsoft.com/office/drawing/2014/main" id="{B92BA95E-8248-854B-A3C5-A5CBE289CC01}"/>
                </a:ext>
              </a:extLst>
            </p:cNvPr>
            <p:cNvSpPr/>
            <p:nvPr userDrawn="1"/>
          </p:nvSpPr>
          <p:spPr>
            <a:xfrm>
              <a:off x="11072967" y="1844110"/>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5"/>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a:p>
          </p:txBody>
        </p:sp>
        <p:sp>
          <p:nvSpPr>
            <p:cNvPr id="1378" name="Freeform 1377">
              <a:extLst>
                <a:ext uri="{FF2B5EF4-FFF2-40B4-BE49-F238E27FC236}">
                  <a16:creationId xmlns:a16="http://schemas.microsoft.com/office/drawing/2014/main" id="{A0B1312C-85A1-6A45-9A19-9DD2F8C41184}"/>
                </a:ext>
              </a:extLst>
            </p:cNvPr>
            <p:cNvSpPr/>
            <p:nvPr userDrawn="1"/>
          </p:nvSpPr>
          <p:spPr>
            <a:xfrm>
              <a:off x="11375610" y="1844110"/>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3"/>
                    <a:pt x="44062" y="117984"/>
                    <a:pt x="38640" y="108935"/>
                  </a:cubicBezTo>
                  <a:lnTo>
                    <a:pt x="2491" y="29311"/>
                  </a:lnTo>
                  <a:cubicBezTo>
                    <a:pt x="-2931" y="18453"/>
                    <a:pt x="684" y="7595"/>
                    <a:pt x="11529" y="2166"/>
                  </a:cubicBezTo>
                  <a:close/>
                </a:path>
              </a:pathLst>
            </a:custGeom>
            <a:solidFill>
              <a:srgbClr val="549D40"/>
            </a:solidFill>
            <a:ln w="18073" cap="flat">
              <a:noFill/>
              <a:prstDash val="solid"/>
              <a:miter/>
            </a:ln>
          </p:spPr>
          <p:txBody>
            <a:bodyPr rtlCol="0" anchor="ctr"/>
            <a:lstStyle/>
            <a:p>
              <a:endParaRPr lang="en-US"/>
            </a:p>
          </p:txBody>
        </p:sp>
        <p:sp>
          <p:nvSpPr>
            <p:cNvPr id="1379" name="Freeform 1378">
              <a:extLst>
                <a:ext uri="{FF2B5EF4-FFF2-40B4-BE49-F238E27FC236}">
                  <a16:creationId xmlns:a16="http://schemas.microsoft.com/office/drawing/2014/main" id="{5BF0D2F8-357B-8E42-9B95-5EED5D1D2798}"/>
                </a:ext>
              </a:extLst>
            </p:cNvPr>
            <p:cNvSpPr/>
            <p:nvPr userDrawn="1"/>
          </p:nvSpPr>
          <p:spPr>
            <a:xfrm>
              <a:off x="11072967" y="2148131"/>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6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8453"/>
                    <a:pt x="1484" y="5785"/>
                    <a:pt x="12329" y="2166"/>
                  </a:cubicBezTo>
                  <a:close/>
                </a:path>
              </a:pathLst>
            </a:custGeom>
            <a:solidFill>
              <a:srgbClr val="549D40"/>
            </a:solidFill>
            <a:ln w="18073" cap="flat">
              <a:noFill/>
              <a:prstDash val="solid"/>
              <a:miter/>
            </a:ln>
          </p:spPr>
          <p:txBody>
            <a:bodyPr rtlCol="0" anchor="ctr"/>
            <a:lstStyle/>
            <a:p>
              <a:endParaRPr lang="en-US"/>
            </a:p>
          </p:txBody>
        </p:sp>
        <p:sp>
          <p:nvSpPr>
            <p:cNvPr id="1380" name="Freeform 1379">
              <a:extLst>
                <a:ext uri="{FF2B5EF4-FFF2-40B4-BE49-F238E27FC236}">
                  <a16:creationId xmlns:a16="http://schemas.microsoft.com/office/drawing/2014/main" id="{9A7FBB16-B087-6F45-AA6E-1595118736EA}"/>
                </a:ext>
              </a:extLst>
            </p:cNvPr>
            <p:cNvSpPr/>
            <p:nvPr userDrawn="1"/>
          </p:nvSpPr>
          <p:spPr>
            <a:xfrm>
              <a:off x="11698018" y="1844467"/>
              <a:ext cx="39763" cy="121246"/>
            </a:xfrm>
            <a:custGeom>
              <a:avLst/>
              <a:gdLst>
                <a:gd name="connsiteX0" fmla="*/ 39764 w 39763"/>
                <a:gd name="connsiteY0" fmla="*/ 19906 h 121246"/>
                <a:gd name="connsiteX1" fmla="*/ 39764 w 39763"/>
                <a:gd name="connsiteY1" fmla="*/ 101340 h 121246"/>
                <a:gd name="connsiteX2" fmla="*/ 19882 w 39763"/>
                <a:gd name="connsiteY2" fmla="*/ 121246 h 121246"/>
                <a:gd name="connsiteX3" fmla="*/ 19882 w 39763"/>
                <a:gd name="connsiteY3" fmla="*/ 121246 h 121246"/>
                <a:gd name="connsiteX4" fmla="*/ 0 w 39763"/>
                <a:gd name="connsiteY4" fmla="*/ 101340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0"/>
                  </a:lnTo>
                  <a:cubicBezTo>
                    <a:pt x="39764" y="112198"/>
                    <a:pt x="30727" y="121246"/>
                    <a:pt x="19882" y="121246"/>
                  </a:cubicBezTo>
                  <a:lnTo>
                    <a:pt x="19882" y="121246"/>
                  </a:lnTo>
                  <a:cubicBezTo>
                    <a:pt x="9037" y="121246"/>
                    <a:pt x="0" y="112198"/>
                    <a:pt x="0" y="101340"/>
                  </a:cubicBezTo>
                  <a:lnTo>
                    <a:pt x="0" y="19906"/>
                  </a:lnTo>
                  <a:cubicBezTo>
                    <a:pt x="0" y="9048"/>
                    <a:pt x="9037" y="0"/>
                    <a:pt x="19882" y="0"/>
                  </a:cubicBezTo>
                  <a:lnTo>
                    <a:pt x="19882" y="0"/>
                  </a:lnTo>
                  <a:cubicBezTo>
                    <a:pt x="28919" y="0"/>
                    <a:pt x="39764" y="9048"/>
                    <a:pt x="39764" y="19906"/>
                  </a:cubicBezTo>
                  <a:close/>
                </a:path>
              </a:pathLst>
            </a:custGeom>
            <a:solidFill>
              <a:srgbClr val="549D40"/>
            </a:solidFill>
            <a:ln w="18073" cap="flat">
              <a:noFill/>
              <a:prstDash val="solid"/>
              <a:miter/>
            </a:ln>
          </p:spPr>
          <p:txBody>
            <a:bodyPr rtlCol="0" anchor="ctr"/>
            <a:lstStyle/>
            <a:p>
              <a:endParaRPr lang="en-US"/>
            </a:p>
          </p:txBody>
        </p:sp>
        <p:sp>
          <p:nvSpPr>
            <p:cNvPr id="1381" name="Freeform 1380">
              <a:extLst>
                <a:ext uri="{FF2B5EF4-FFF2-40B4-BE49-F238E27FC236}">
                  <a16:creationId xmlns:a16="http://schemas.microsoft.com/office/drawing/2014/main" id="{F6C51B8E-EB3B-284C-AE65-D2C7C0420417}"/>
                </a:ext>
              </a:extLst>
            </p:cNvPr>
            <p:cNvSpPr/>
            <p:nvPr userDrawn="1"/>
          </p:nvSpPr>
          <p:spPr>
            <a:xfrm>
              <a:off x="11394368" y="2148289"/>
              <a:ext cx="39763" cy="121445"/>
            </a:xfrm>
            <a:custGeom>
              <a:avLst/>
              <a:gdLst>
                <a:gd name="connsiteX0" fmla="*/ 39763 w 39763"/>
                <a:gd name="connsiteY0" fmla="*/ 20105 h 121445"/>
                <a:gd name="connsiteX1" fmla="*/ 39763 w 39763"/>
                <a:gd name="connsiteY1" fmla="*/ 101539 h 121445"/>
                <a:gd name="connsiteX2" fmla="*/ 19882 w 39763"/>
                <a:gd name="connsiteY2" fmla="*/ 121445 h 121445"/>
                <a:gd name="connsiteX3" fmla="*/ 19882 w 39763"/>
                <a:gd name="connsiteY3" fmla="*/ 121445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3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3" y="20105"/>
                  </a:moveTo>
                  <a:lnTo>
                    <a:pt x="39763" y="101539"/>
                  </a:lnTo>
                  <a:cubicBezTo>
                    <a:pt x="39763" y="112397"/>
                    <a:pt x="30726" y="121445"/>
                    <a:pt x="19882" y="121445"/>
                  </a:cubicBezTo>
                  <a:lnTo>
                    <a:pt x="19882" y="121445"/>
                  </a:lnTo>
                  <a:cubicBezTo>
                    <a:pt x="9037" y="121445"/>
                    <a:pt x="0" y="112397"/>
                    <a:pt x="0" y="101539"/>
                  </a:cubicBezTo>
                  <a:lnTo>
                    <a:pt x="0" y="20105"/>
                  </a:lnTo>
                  <a:cubicBezTo>
                    <a:pt x="0" y="9247"/>
                    <a:pt x="9037" y="199"/>
                    <a:pt x="19882" y="199"/>
                  </a:cubicBezTo>
                  <a:lnTo>
                    <a:pt x="19882" y="199"/>
                  </a:lnTo>
                  <a:cubicBezTo>
                    <a:pt x="30726" y="-1611"/>
                    <a:pt x="39763" y="9247"/>
                    <a:pt x="39763" y="20105"/>
                  </a:cubicBezTo>
                  <a:close/>
                </a:path>
              </a:pathLst>
            </a:custGeom>
            <a:solidFill>
              <a:srgbClr val="549D40"/>
            </a:solidFill>
            <a:ln w="18073" cap="flat">
              <a:noFill/>
              <a:prstDash val="solid"/>
              <a:miter/>
            </a:ln>
          </p:spPr>
          <p:txBody>
            <a:bodyPr rtlCol="0" anchor="ctr"/>
            <a:lstStyle/>
            <a:p>
              <a:endParaRPr lang="en-US"/>
            </a:p>
          </p:txBody>
        </p:sp>
        <p:sp>
          <p:nvSpPr>
            <p:cNvPr id="1382" name="Freeform 1381">
              <a:extLst>
                <a:ext uri="{FF2B5EF4-FFF2-40B4-BE49-F238E27FC236}">
                  <a16:creationId xmlns:a16="http://schemas.microsoft.com/office/drawing/2014/main" id="{CE04350D-C4BA-8141-82B0-5DF3C17A417B}"/>
                </a:ext>
              </a:extLst>
            </p:cNvPr>
            <p:cNvSpPr/>
            <p:nvPr userDrawn="1"/>
          </p:nvSpPr>
          <p:spPr>
            <a:xfrm>
              <a:off x="11678459" y="2148131"/>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6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8453"/>
                    <a:pt x="1484" y="5785"/>
                    <a:pt x="12329" y="2166"/>
                  </a:cubicBezTo>
                  <a:close/>
                </a:path>
              </a:pathLst>
            </a:custGeom>
            <a:solidFill>
              <a:srgbClr val="549D40"/>
            </a:solidFill>
            <a:ln w="18073" cap="flat">
              <a:noFill/>
              <a:prstDash val="solid"/>
              <a:miter/>
            </a:ln>
          </p:spPr>
          <p:txBody>
            <a:bodyPr rtlCol="0" anchor="ctr"/>
            <a:lstStyle/>
            <a:p>
              <a:endParaRPr lang="en-US"/>
            </a:p>
          </p:txBody>
        </p:sp>
        <p:sp>
          <p:nvSpPr>
            <p:cNvPr id="1383" name="Freeform 1382">
              <a:extLst>
                <a:ext uri="{FF2B5EF4-FFF2-40B4-BE49-F238E27FC236}">
                  <a16:creationId xmlns:a16="http://schemas.microsoft.com/office/drawing/2014/main" id="{D4EED9CD-603A-6D4B-9E3B-2C58B9B5108E}"/>
                </a:ext>
              </a:extLst>
            </p:cNvPr>
            <p:cNvSpPr/>
            <p:nvPr userDrawn="1"/>
          </p:nvSpPr>
          <p:spPr>
            <a:xfrm>
              <a:off x="11999861" y="1542056"/>
              <a:ext cx="39763" cy="121445"/>
            </a:xfrm>
            <a:custGeom>
              <a:avLst/>
              <a:gdLst>
                <a:gd name="connsiteX0" fmla="*/ 39763 w 39763"/>
                <a:gd name="connsiteY0" fmla="*/ 20105 h 121445"/>
                <a:gd name="connsiteX1" fmla="*/ 39763 w 39763"/>
                <a:gd name="connsiteY1" fmla="*/ 101539 h 121445"/>
                <a:gd name="connsiteX2" fmla="*/ 19882 w 39763"/>
                <a:gd name="connsiteY2" fmla="*/ 121445 h 121445"/>
                <a:gd name="connsiteX3" fmla="*/ 19882 w 39763"/>
                <a:gd name="connsiteY3" fmla="*/ 121445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3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3" y="20105"/>
                  </a:moveTo>
                  <a:lnTo>
                    <a:pt x="39763" y="101539"/>
                  </a:lnTo>
                  <a:cubicBezTo>
                    <a:pt x="39763" y="112397"/>
                    <a:pt x="30726" y="121445"/>
                    <a:pt x="19882" y="121445"/>
                  </a:cubicBezTo>
                  <a:lnTo>
                    <a:pt x="19882" y="121445"/>
                  </a:lnTo>
                  <a:cubicBezTo>
                    <a:pt x="9037" y="121445"/>
                    <a:pt x="0" y="112397"/>
                    <a:pt x="0" y="101539"/>
                  </a:cubicBezTo>
                  <a:lnTo>
                    <a:pt x="0" y="20105"/>
                  </a:lnTo>
                  <a:cubicBezTo>
                    <a:pt x="0" y="9247"/>
                    <a:pt x="9037" y="199"/>
                    <a:pt x="19882" y="199"/>
                  </a:cubicBezTo>
                  <a:lnTo>
                    <a:pt x="19882" y="199"/>
                  </a:lnTo>
                  <a:cubicBezTo>
                    <a:pt x="30726" y="-1611"/>
                    <a:pt x="39763" y="9247"/>
                    <a:pt x="39763" y="20105"/>
                  </a:cubicBezTo>
                  <a:close/>
                </a:path>
              </a:pathLst>
            </a:custGeom>
            <a:solidFill>
              <a:srgbClr val="549D40"/>
            </a:solidFill>
            <a:ln w="18073" cap="flat">
              <a:noFill/>
              <a:prstDash val="solid"/>
              <a:miter/>
            </a:ln>
          </p:spPr>
          <p:txBody>
            <a:bodyPr rtlCol="0" anchor="ctr"/>
            <a:lstStyle/>
            <a:p>
              <a:endParaRPr lang="en-US"/>
            </a:p>
          </p:txBody>
        </p:sp>
        <p:sp>
          <p:nvSpPr>
            <p:cNvPr id="1384" name="Freeform 1383">
              <a:extLst>
                <a:ext uri="{FF2B5EF4-FFF2-40B4-BE49-F238E27FC236}">
                  <a16:creationId xmlns:a16="http://schemas.microsoft.com/office/drawing/2014/main" id="{061DBB07-9F76-EC48-BD71-873D804149E5}"/>
                </a:ext>
              </a:extLst>
            </p:cNvPr>
            <p:cNvSpPr/>
            <p:nvPr userDrawn="1"/>
          </p:nvSpPr>
          <p:spPr>
            <a:xfrm>
              <a:off x="12284753" y="1541899"/>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6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6"/>
                  </a:cubicBezTo>
                  <a:lnTo>
                    <a:pt x="2491" y="29311"/>
                  </a:lnTo>
                  <a:cubicBezTo>
                    <a:pt x="-2931" y="16643"/>
                    <a:pt x="684" y="5785"/>
                    <a:pt x="11528" y="2166"/>
                  </a:cubicBezTo>
                  <a:close/>
                </a:path>
              </a:pathLst>
            </a:custGeom>
            <a:solidFill>
              <a:srgbClr val="549D40"/>
            </a:solidFill>
            <a:ln w="18073" cap="flat">
              <a:noFill/>
              <a:prstDash val="solid"/>
              <a:miter/>
            </a:ln>
          </p:spPr>
          <p:txBody>
            <a:bodyPr rtlCol="0" anchor="ctr"/>
            <a:lstStyle/>
            <a:p>
              <a:endParaRPr lang="en-US"/>
            </a:p>
          </p:txBody>
        </p:sp>
        <p:sp>
          <p:nvSpPr>
            <p:cNvPr id="1385" name="Freeform 1384">
              <a:extLst>
                <a:ext uri="{FF2B5EF4-FFF2-40B4-BE49-F238E27FC236}">
                  <a16:creationId xmlns:a16="http://schemas.microsoft.com/office/drawing/2014/main" id="{BD939B75-E370-2442-8928-5D047274ADA1}"/>
                </a:ext>
              </a:extLst>
            </p:cNvPr>
            <p:cNvSpPr/>
            <p:nvPr userDrawn="1"/>
          </p:nvSpPr>
          <p:spPr>
            <a:xfrm>
              <a:off x="11982109" y="1844110"/>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89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89" y="90839"/>
                  </a:lnTo>
                  <a:cubicBezTo>
                    <a:pt x="81012" y="99887"/>
                    <a:pt x="75589" y="112555"/>
                    <a:pt x="66552" y="117984"/>
                  </a:cubicBezTo>
                  <a:lnTo>
                    <a:pt x="66552" y="117984"/>
                  </a:lnTo>
                  <a:cubicBezTo>
                    <a:pt x="57515" y="123413"/>
                    <a:pt x="44863" y="117984"/>
                    <a:pt x="39441" y="108935"/>
                  </a:cubicBezTo>
                  <a:lnTo>
                    <a:pt x="3292" y="29311"/>
                  </a:lnTo>
                  <a:cubicBezTo>
                    <a:pt x="-3938" y="18453"/>
                    <a:pt x="1485" y="7595"/>
                    <a:pt x="12329" y="2166"/>
                  </a:cubicBezTo>
                  <a:close/>
                </a:path>
              </a:pathLst>
            </a:custGeom>
            <a:solidFill>
              <a:srgbClr val="549D40"/>
            </a:solidFill>
            <a:ln w="18073" cap="flat">
              <a:noFill/>
              <a:prstDash val="solid"/>
              <a:miter/>
            </a:ln>
          </p:spPr>
          <p:txBody>
            <a:bodyPr rtlCol="0" anchor="ctr"/>
            <a:lstStyle/>
            <a:p>
              <a:endParaRPr lang="en-US"/>
            </a:p>
          </p:txBody>
        </p:sp>
        <p:sp>
          <p:nvSpPr>
            <p:cNvPr id="1386" name="Freeform 1385">
              <a:extLst>
                <a:ext uri="{FF2B5EF4-FFF2-40B4-BE49-F238E27FC236}">
                  <a16:creationId xmlns:a16="http://schemas.microsoft.com/office/drawing/2014/main" id="{FD201348-99CF-AC41-8D1D-336C8FE8C169}"/>
                </a:ext>
              </a:extLst>
            </p:cNvPr>
            <p:cNvSpPr/>
            <p:nvPr userDrawn="1"/>
          </p:nvSpPr>
          <p:spPr>
            <a:xfrm>
              <a:off x="12284753" y="1844110"/>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5"/>
                  </a:cubicBezTo>
                  <a:lnTo>
                    <a:pt x="2491" y="29311"/>
                  </a:lnTo>
                  <a:cubicBezTo>
                    <a:pt x="-2931" y="18453"/>
                    <a:pt x="684" y="7595"/>
                    <a:pt x="11528" y="2166"/>
                  </a:cubicBezTo>
                  <a:close/>
                </a:path>
              </a:pathLst>
            </a:custGeom>
            <a:solidFill>
              <a:srgbClr val="549D40"/>
            </a:solidFill>
            <a:ln w="18073" cap="flat">
              <a:noFill/>
              <a:prstDash val="solid"/>
              <a:miter/>
            </a:ln>
          </p:spPr>
          <p:txBody>
            <a:bodyPr rtlCol="0" anchor="ctr"/>
            <a:lstStyle/>
            <a:p>
              <a:endParaRPr lang="en-US"/>
            </a:p>
          </p:txBody>
        </p:sp>
        <p:sp>
          <p:nvSpPr>
            <p:cNvPr id="1387" name="Freeform 1386">
              <a:extLst>
                <a:ext uri="{FF2B5EF4-FFF2-40B4-BE49-F238E27FC236}">
                  <a16:creationId xmlns:a16="http://schemas.microsoft.com/office/drawing/2014/main" id="{BD76A458-B39B-D845-A37E-89771A5D8638}"/>
                </a:ext>
              </a:extLst>
            </p:cNvPr>
            <p:cNvSpPr/>
            <p:nvPr userDrawn="1"/>
          </p:nvSpPr>
          <p:spPr>
            <a:xfrm>
              <a:off x="11982109" y="2148131"/>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89 w 77752"/>
                <a:gd name="connsiteY3" fmla="*/ 90839 h 120149"/>
                <a:gd name="connsiteX4" fmla="*/ 66552 w 77752"/>
                <a:gd name="connsiteY4" fmla="*/ 117984 h 120149"/>
                <a:gd name="connsiteX5" fmla="*/ 66552 w 77752"/>
                <a:gd name="connsiteY5" fmla="*/ 117984 h 120149"/>
                <a:gd name="connsiteX6" fmla="*/ 39441 w 77752"/>
                <a:gd name="connsiteY6" fmla="*/ 108936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89" y="90839"/>
                  </a:lnTo>
                  <a:cubicBezTo>
                    <a:pt x="81012" y="99887"/>
                    <a:pt x="75589" y="112555"/>
                    <a:pt x="66552" y="117984"/>
                  </a:cubicBezTo>
                  <a:lnTo>
                    <a:pt x="66552" y="117984"/>
                  </a:lnTo>
                  <a:cubicBezTo>
                    <a:pt x="57515" y="123413"/>
                    <a:pt x="44863" y="117984"/>
                    <a:pt x="39441" y="108936"/>
                  </a:cubicBezTo>
                  <a:lnTo>
                    <a:pt x="3292" y="29311"/>
                  </a:lnTo>
                  <a:cubicBezTo>
                    <a:pt x="-3938" y="18453"/>
                    <a:pt x="1485" y="5785"/>
                    <a:pt x="12329" y="2166"/>
                  </a:cubicBezTo>
                  <a:close/>
                </a:path>
              </a:pathLst>
            </a:custGeom>
            <a:solidFill>
              <a:srgbClr val="549D40"/>
            </a:solidFill>
            <a:ln w="18073" cap="flat">
              <a:noFill/>
              <a:prstDash val="solid"/>
              <a:miter/>
            </a:ln>
          </p:spPr>
          <p:txBody>
            <a:bodyPr rtlCol="0" anchor="ctr"/>
            <a:lstStyle/>
            <a:p>
              <a:endParaRPr lang="en-US"/>
            </a:p>
          </p:txBody>
        </p:sp>
        <p:sp>
          <p:nvSpPr>
            <p:cNvPr id="1388" name="Freeform 1387">
              <a:extLst>
                <a:ext uri="{FF2B5EF4-FFF2-40B4-BE49-F238E27FC236}">
                  <a16:creationId xmlns:a16="http://schemas.microsoft.com/office/drawing/2014/main" id="{BA2D200A-DD8B-AA4F-93D8-B368B082103C}"/>
                </a:ext>
              </a:extLst>
            </p:cNvPr>
            <p:cNvSpPr/>
            <p:nvPr userDrawn="1"/>
          </p:nvSpPr>
          <p:spPr>
            <a:xfrm>
              <a:off x="12303511" y="2148289"/>
              <a:ext cx="39763" cy="121445"/>
            </a:xfrm>
            <a:custGeom>
              <a:avLst/>
              <a:gdLst>
                <a:gd name="connsiteX0" fmla="*/ 39764 w 39763"/>
                <a:gd name="connsiteY0" fmla="*/ 20105 h 121445"/>
                <a:gd name="connsiteX1" fmla="*/ 39764 w 39763"/>
                <a:gd name="connsiteY1" fmla="*/ 101539 h 121445"/>
                <a:gd name="connsiteX2" fmla="*/ 19882 w 39763"/>
                <a:gd name="connsiteY2" fmla="*/ 121445 h 121445"/>
                <a:gd name="connsiteX3" fmla="*/ 19882 w 39763"/>
                <a:gd name="connsiteY3" fmla="*/ 121445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7" y="121445"/>
                    <a:pt x="19882" y="121445"/>
                  </a:cubicBezTo>
                  <a:lnTo>
                    <a:pt x="19882" y="121445"/>
                  </a:lnTo>
                  <a:cubicBezTo>
                    <a:pt x="9037" y="121445"/>
                    <a:pt x="0" y="112397"/>
                    <a:pt x="0" y="101539"/>
                  </a:cubicBezTo>
                  <a:lnTo>
                    <a:pt x="0" y="20105"/>
                  </a:lnTo>
                  <a:cubicBezTo>
                    <a:pt x="0" y="9247"/>
                    <a:pt x="9037" y="199"/>
                    <a:pt x="19882" y="199"/>
                  </a:cubicBezTo>
                  <a:lnTo>
                    <a:pt x="19882" y="199"/>
                  </a:lnTo>
                  <a:cubicBezTo>
                    <a:pt x="28919" y="-1611"/>
                    <a:pt x="39764" y="9247"/>
                    <a:pt x="39764" y="20105"/>
                  </a:cubicBezTo>
                  <a:close/>
                </a:path>
              </a:pathLst>
            </a:custGeom>
            <a:solidFill>
              <a:srgbClr val="549D40"/>
            </a:solidFill>
            <a:ln w="18073" cap="flat">
              <a:noFill/>
              <a:prstDash val="solid"/>
              <a:miter/>
            </a:ln>
          </p:spPr>
          <p:txBody>
            <a:bodyPr rtlCol="0" anchor="ctr"/>
            <a:lstStyle/>
            <a:p>
              <a:endParaRPr lang="en-US"/>
            </a:p>
          </p:txBody>
        </p:sp>
        <p:sp>
          <p:nvSpPr>
            <p:cNvPr id="1389" name="Freeform 1388">
              <a:extLst>
                <a:ext uri="{FF2B5EF4-FFF2-40B4-BE49-F238E27FC236}">
                  <a16:creationId xmlns:a16="http://schemas.microsoft.com/office/drawing/2014/main" id="{B97DC69C-4F01-B14A-9908-1CD5845A4F53}"/>
                </a:ext>
              </a:extLst>
            </p:cNvPr>
            <p:cNvSpPr/>
            <p:nvPr userDrawn="1"/>
          </p:nvSpPr>
          <p:spPr>
            <a:xfrm>
              <a:off x="10770118" y="2450343"/>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3 h 120149"/>
                <a:gd name="connsiteX5" fmla="*/ 65752 w 76952"/>
                <a:gd name="connsiteY5" fmla="*/ 117983 h 120149"/>
                <a:gd name="connsiteX6" fmla="*/ 38640 w 76952"/>
                <a:gd name="connsiteY6" fmla="*/ 108935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3"/>
                  </a:cubicBezTo>
                  <a:lnTo>
                    <a:pt x="65752" y="117983"/>
                  </a:lnTo>
                  <a:cubicBezTo>
                    <a:pt x="56715" y="123413"/>
                    <a:pt x="44062" y="117983"/>
                    <a:pt x="38640" y="108935"/>
                  </a:cubicBezTo>
                  <a:lnTo>
                    <a:pt x="2491" y="29311"/>
                  </a:lnTo>
                  <a:cubicBezTo>
                    <a:pt x="-2931" y="18453"/>
                    <a:pt x="684" y="7595"/>
                    <a:pt x="11529" y="2166"/>
                  </a:cubicBezTo>
                  <a:close/>
                </a:path>
              </a:pathLst>
            </a:custGeom>
            <a:solidFill>
              <a:srgbClr val="549D40"/>
            </a:solidFill>
            <a:ln w="18073" cap="flat">
              <a:noFill/>
              <a:prstDash val="solid"/>
              <a:miter/>
            </a:ln>
          </p:spPr>
          <p:txBody>
            <a:bodyPr rtlCol="0" anchor="ctr"/>
            <a:lstStyle/>
            <a:p>
              <a:endParaRPr lang="en-US"/>
            </a:p>
          </p:txBody>
        </p:sp>
        <p:sp>
          <p:nvSpPr>
            <p:cNvPr id="1390" name="Freeform 1389">
              <a:extLst>
                <a:ext uri="{FF2B5EF4-FFF2-40B4-BE49-F238E27FC236}">
                  <a16:creationId xmlns:a16="http://schemas.microsoft.com/office/drawing/2014/main" id="{21DFFE29-26DC-1C4D-8006-9C6FAD2B654A}"/>
                </a:ext>
              </a:extLst>
            </p:cNvPr>
            <p:cNvSpPr/>
            <p:nvPr userDrawn="1"/>
          </p:nvSpPr>
          <p:spPr>
            <a:xfrm>
              <a:off x="10788876" y="2754721"/>
              <a:ext cx="39763" cy="121246"/>
            </a:xfrm>
            <a:custGeom>
              <a:avLst/>
              <a:gdLst>
                <a:gd name="connsiteX0" fmla="*/ 39763 w 39763"/>
                <a:gd name="connsiteY0" fmla="*/ 19906 h 121246"/>
                <a:gd name="connsiteX1" fmla="*/ 39763 w 39763"/>
                <a:gd name="connsiteY1" fmla="*/ 101341 h 121246"/>
                <a:gd name="connsiteX2" fmla="*/ 19882 w 39763"/>
                <a:gd name="connsiteY2" fmla="*/ 121246 h 121246"/>
                <a:gd name="connsiteX3" fmla="*/ 19882 w 39763"/>
                <a:gd name="connsiteY3" fmla="*/ 121246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3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3" y="19906"/>
                  </a:moveTo>
                  <a:lnTo>
                    <a:pt x="39763" y="101341"/>
                  </a:lnTo>
                  <a:cubicBezTo>
                    <a:pt x="39763" y="112198"/>
                    <a:pt x="30726" y="121246"/>
                    <a:pt x="19882" y="121246"/>
                  </a:cubicBezTo>
                  <a:lnTo>
                    <a:pt x="19882" y="121246"/>
                  </a:lnTo>
                  <a:cubicBezTo>
                    <a:pt x="9037" y="121246"/>
                    <a:pt x="0" y="112198"/>
                    <a:pt x="0" y="101341"/>
                  </a:cubicBezTo>
                  <a:lnTo>
                    <a:pt x="0" y="19906"/>
                  </a:lnTo>
                  <a:cubicBezTo>
                    <a:pt x="0" y="9048"/>
                    <a:pt x="9037" y="0"/>
                    <a:pt x="19882" y="0"/>
                  </a:cubicBezTo>
                  <a:lnTo>
                    <a:pt x="19882" y="0"/>
                  </a:lnTo>
                  <a:cubicBezTo>
                    <a:pt x="28919" y="0"/>
                    <a:pt x="39763" y="9048"/>
                    <a:pt x="39763" y="19906"/>
                  </a:cubicBezTo>
                  <a:close/>
                </a:path>
              </a:pathLst>
            </a:custGeom>
            <a:solidFill>
              <a:srgbClr val="549D40"/>
            </a:solidFill>
            <a:ln w="18073" cap="flat">
              <a:noFill/>
              <a:prstDash val="solid"/>
              <a:miter/>
            </a:ln>
          </p:spPr>
          <p:txBody>
            <a:bodyPr rtlCol="0" anchor="ctr"/>
            <a:lstStyle/>
            <a:p>
              <a:endParaRPr lang="en-US"/>
            </a:p>
          </p:txBody>
        </p:sp>
        <p:sp>
          <p:nvSpPr>
            <p:cNvPr id="1391" name="Freeform 1390">
              <a:extLst>
                <a:ext uri="{FF2B5EF4-FFF2-40B4-BE49-F238E27FC236}">
                  <a16:creationId xmlns:a16="http://schemas.microsoft.com/office/drawing/2014/main" id="{14EFCA4C-F32C-D64F-AB78-CEEED9E7E720}"/>
                </a:ext>
              </a:extLst>
            </p:cNvPr>
            <p:cNvSpPr/>
            <p:nvPr userDrawn="1"/>
          </p:nvSpPr>
          <p:spPr>
            <a:xfrm>
              <a:off x="10770118" y="3058386"/>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3 h 120149"/>
                <a:gd name="connsiteX5" fmla="*/ 65752 w 76952"/>
                <a:gd name="connsiteY5" fmla="*/ 117983 h 120149"/>
                <a:gd name="connsiteX6" fmla="*/ 38640 w 76952"/>
                <a:gd name="connsiteY6" fmla="*/ 108935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3"/>
                  </a:cubicBezTo>
                  <a:lnTo>
                    <a:pt x="65752" y="117983"/>
                  </a:lnTo>
                  <a:cubicBezTo>
                    <a:pt x="56715" y="123413"/>
                    <a:pt x="44062" y="117983"/>
                    <a:pt x="38640" y="108935"/>
                  </a:cubicBezTo>
                  <a:lnTo>
                    <a:pt x="2491" y="29311"/>
                  </a:lnTo>
                  <a:cubicBezTo>
                    <a:pt x="-2931" y="16643"/>
                    <a:pt x="684" y="5785"/>
                    <a:pt x="11529" y="2166"/>
                  </a:cubicBezTo>
                  <a:close/>
                </a:path>
              </a:pathLst>
            </a:custGeom>
            <a:solidFill>
              <a:srgbClr val="549D40"/>
            </a:solidFill>
            <a:ln w="18073" cap="flat">
              <a:noFill/>
              <a:prstDash val="solid"/>
              <a:miter/>
            </a:ln>
          </p:spPr>
          <p:txBody>
            <a:bodyPr rtlCol="0" anchor="ctr"/>
            <a:lstStyle/>
            <a:p>
              <a:endParaRPr lang="en-US"/>
            </a:p>
          </p:txBody>
        </p:sp>
        <p:sp>
          <p:nvSpPr>
            <p:cNvPr id="1392" name="Freeform 1391">
              <a:extLst>
                <a:ext uri="{FF2B5EF4-FFF2-40B4-BE49-F238E27FC236}">
                  <a16:creationId xmlns:a16="http://schemas.microsoft.com/office/drawing/2014/main" id="{7B509D92-4D2B-7746-8E84-388A32957D04}"/>
                </a:ext>
              </a:extLst>
            </p:cNvPr>
            <p:cNvSpPr/>
            <p:nvPr userDrawn="1"/>
          </p:nvSpPr>
          <p:spPr>
            <a:xfrm>
              <a:off x="11090718" y="2450699"/>
              <a:ext cx="39763" cy="121246"/>
            </a:xfrm>
            <a:custGeom>
              <a:avLst/>
              <a:gdLst>
                <a:gd name="connsiteX0" fmla="*/ 39764 w 39763"/>
                <a:gd name="connsiteY0" fmla="*/ 19906 h 121246"/>
                <a:gd name="connsiteX1" fmla="*/ 39764 w 39763"/>
                <a:gd name="connsiteY1" fmla="*/ 101341 h 121246"/>
                <a:gd name="connsiteX2" fmla="*/ 19882 w 39763"/>
                <a:gd name="connsiteY2" fmla="*/ 121247 h 121246"/>
                <a:gd name="connsiteX3" fmla="*/ 19882 w 39763"/>
                <a:gd name="connsiteY3" fmla="*/ 121247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9"/>
                    <a:pt x="30727" y="121247"/>
                    <a:pt x="19882" y="121247"/>
                  </a:cubicBezTo>
                  <a:lnTo>
                    <a:pt x="19882" y="121247"/>
                  </a:lnTo>
                  <a:cubicBezTo>
                    <a:pt x="9037" y="121247"/>
                    <a:pt x="0" y="112199"/>
                    <a:pt x="0" y="101341"/>
                  </a:cubicBezTo>
                  <a:lnTo>
                    <a:pt x="0" y="19906"/>
                  </a:lnTo>
                  <a:cubicBezTo>
                    <a:pt x="0" y="9048"/>
                    <a:pt x="9037" y="0"/>
                    <a:pt x="19882" y="0"/>
                  </a:cubicBezTo>
                  <a:lnTo>
                    <a:pt x="19882" y="0"/>
                  </a:lnTo>
                  <a:cubicBezTo>
                    <a:pt x="30727" y="0"/>
                    <a:pt x="39764" y="9048"/>
                    <a:pt x="39764" y="19906"/>
                  </a:cubicBezTo>
                  <a:close/>
                </a:path>
              </a:pathLst>
            </a:custGeom>
            <a:solidFill>
              <a:srgbClr val="549D40"/>
            </a:solidFill>
            <a:ln w="18073" cap="flat">
              <a:noFill/>
              <a:prstDash val="solid"/>
              <a:miter/>
            </a:ln>
          </p:spPr>
          <p:txBody>
            <a:bodyPr rtlCol="0" anchor="ctr"/>
            <a:lstStyle/>
            <a:p>
              <a:endParaRPr lang="en-US"/>
            </a:p>
          </p:txBody>
        </p:sp>
        <p:sp>
          <p:nvSpPr>
            <p:cNvPr id="1393" name="Freeform 1392">
              <a:extLst>
                <a:ext uri="{FF2B5EF4-FFF2-40B4-BE49-F238E27FC236}">
                  <a16:creationId xmlns:a16="http://schemas.microsoft.com/office/drawing/2014/main" id="{1C1B0D63-1177-9844-8916-071B254E0AA0}"/>
                </a:ext>
              </a:extLst>
            </p:cNvPr>
            <p:cNvSpPr/>
            <p:nvPr userDrawn="1"/>
          </p:nvSpPr>
          <p:spPr>
            <a:xfrm>
              <a:off x="11375610" y="2450343"/>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3 h 120149"/>
                <a:gd name="connsiteX5" fmla="*/ 65752 w 76952"/>
                <a:gd name="connsiteY5" fmla="*/ 117983 h 120149"/>
                <a:gd name="connsiteX6" fmla="*/ 38640 w 76952"/>
                <a:gd name="connsiteY6" fmla="*/ 108935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3"/>
                  </a:cubicBezTo>
                  <a:lnTo>
                    <a:pt x="65752" y="117983"/>
                  </a:lnTo>
                  <a:cubicBezTo>
                    <a:pt x="56715" y="123413"/>
                    <a:pt x="44062" y="117983"/>
                    <a:pt x="38640" y="108935"/>
                  </a:cubicBezTo>
                  <a:lnTo>
                    <a:pt x="2491" y="29311"/>
                  </a:lnTo>
                  <a:cubicBezTo>
                    <a:pt x="-2931" y="18453"/>
                    <a:pt x="684" y="7595"/>
                    <a:pt x="11529" y="2166"/>
                  </a:cubicBezTo>
                  <a:close/>
                </a:path>
              </a:pathLst>
            </a:custGeom>
            <a:solidFill>
              <a:srgbClr val="549D40"/>
            </a:solidFill>
            <a:ln w="18073" cap="flat">
              <a:noFill/>
              <a:prstDash val="solid"/>
              <a:miter/>
            </a:ln>
          </p:spPr>
          <p:txBody>
            <a:bodyPr rtlCol="0" anchor="ctr"/>
            <a:lstStyle/>
            <a:p>
              <a:endParaRPr lang="en-US"/>
            </a:p>
          </p:txBody>
        </p:sp>
        <p:sp>
          <p:nvSpPr>
            <p:cNvPr id="1394" name="Freeform 1393">
              <a:extLst>
                <a:ext uri="{FF2B5EF4-FFF2-40B4-BE49-F238E27FC236}">
                  <a16:creationId xmlns:a16="http://schemas.microsoft.com/office/drawing/2014/main" id="{B2C84413-7168-3A4C-9545-E869F1B3330B}"/>
                </a:ext>
              </a:extLst>
            </p:cNvPr>
            <p:cNvSpPr/>
            <p:nvPr userDrawn="1"/>
          </p:nvSpPr>
          <p:spPr>
            <a:xfrm>
              <a:off x="11678459" y="2450343"/>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3 h 120149"/>
                <a:gd name="connsiteX5" fmla="*/ 66552 w 77752"/>
                <a:gd name="connsiteY5" fmla="*/ 117983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a:p>
          </p:txBody>
        </p:sp>
        <p:sp>
          <p:nvSpPr>
            <p:cNvPr id="1395" name="Freeform 1394">
              <a:extLst>
                <a:ext uri="{FF2B5EF4-FFF2-40B4-BE49-F238E27FC236}">
                  <a16:creationId xmlns:a16="http://schemas.microsoft.com/office/drawing/2014/main" id="{B04E5E43-E91F-FE49-BBF0-4B15AFBD529E}"/>
                </a:ext>
              </a:extLst>
            </p:cNvPr>
            <p:cNvSpPr/>
            <p:nvPr userDrawn="1"/>
          </p:nvSpPr>
          <p:spPr>
            <a:xfrm>
              <a:off x="11072967" y="2754364"/>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90" y="90839"/>
                  </a:lnTo>
                  <a:cubicBezTo>
                    <a:pt x="81012" y="99887"/>
                    <a:pt x="75590" y="112554"/>
                    <a:pt x="66552" y="117984"/>
                  </a:cubicBezTo>
                  <a:lnTo>
                    <a:pt x="66552" y="117984"/>
                  </a:lnTo>
                  <a:cubicBezTo>
                    <a:pt x="57515" y="123412"/>
                    <a:pt x="44863" y="117984"/>
                    <a:pt x="39441" y="108935"/>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a:p>
          </p:txBody>
        </p:sp>
        <p:sp>
          <p:nvSpPr>
            <p:cNvPr id="1396" name="Freeform 1395">
              <a:extLst>
                <a:ext uri="{FF2B5EF4-FFF2-40B4-BE49-F238E27FC236}">
                  <a16:creationId xmlns:a16="http://schemas.microsoft.com/office/drawing/2014/main" id="{30A320B8-BB35-8E45-8835-9C12D3E6846B}"/>
                </a:ext>
              </a:extLst>
            </p:cNvPr>
            <p:cNvSpPr/>
            <p:nvPr userDrawn="1"/>
          </p:nvSpPr>
          <p:spPr>
            <a:xfrm>
              <a:off x="11375610" y="2754364"/>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4"/>
                    <a:pt x="65752" y="117984"/>
                  </a:cubicBezTo>
                  <a:lnTo>
                    <a:pt x="65752" y="117984"/>
                  </a:lnTo>
                  <a:cubicBezTo>
                    <a:pt x="56715" y="123412"/>
                    <a:pt x="44062" y="117984"/>
                    <a:pt x="38640" y="108935"/>
                  </a:cubicBezTo>
                  <a:lnTo>
                    <a:pt x="2491" y="29311"/>
                  </a:lnTo>
                  <a:cubicBezTo>
                    <a:pt x="-2931" y="18453"/>
                    <a:pt x="684" y="7595"/>
                    <a:pt x="11529" y="2166"/>
                  </a:cubicBezTo>
                  <a:close/>
                </a:path>
              </a:pathLst>
            </a:custGeom>
            <a:solidFill>
              <a:srgbClr val="549D40"/>
            </a:solidFill>
            <a:ln w="18073" cap="flat">
              <a:noFill/>
              <a:prstDash val="solid"/>
              <a:miter/>
            </a:ln>
          </p:spPr>
          <p:txBody>
            <a:bodyPr rtlCol="0" anchor="ctr"/>
            <a:lstStyle/>
            <a:p>
              <a:endParaRPr lang="en-US"/>
            </a:p>
          </p:txBody>
        </p:sp>
        <p:sp>
          <p:nvSpPr>
            <p:cNvPr id="1397" name="Freeform 1396">
              <a:extLst>
                <a:ext uri="{FF2B5EF4-FFF2-40B4-BE49-F238E27FC236}">
                  <a16:creationId xmlns:a16="http://schemas.microsoft.com/office/drawing/2014/main" id="{A3863239-1038-5243-9ECC-2EF7120D0063}"/>
                </a:ext>
              </a:extLst>
            </p:cNvPr>
            <p:cNvSpPr/>
            <p:nvPr userDrawn="1"/>
          </p:nvSpPr>
          <p:spPr>
            <a:xfrm>
              <a:off x="11072967" y="3058386"/>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3 h 120149"/>
                <a:gd name="connsiteX5" fmla="*/ 66552 w 77752"/>
                <a:gd name="connsiteY5" fmla="*/ 117983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6643"/>
                    <a:pt x="1484" y="5785"/>
                    <a:pt x="12329" y="2166"/>
                  </a:cubicBezTo>
                  <a:close/>
                </a:path>
              </a:pathLst>
            </a:custGeom>
            <a:solidFill>
              <a:srgbClr val="549D40"/>
            </a:solidFill>
            <a:ln w="18073" cap="flat">
              <a:noFill/>
              <a:prstDash val="solid"/>
              <a:miter/>
            </a:ln>
          </p:spPr>
          <p:txBody>
            <a:bodyPr rtlCol="0" anchor="ctr"/>
            <a:lstStyle/>
            <a:p>
              <a:endParaRPr lang="en-US"/>
            </a:p>
          </p:txBody>
        </p:sp>
        <p:sp>
          <p:nvSpPr>
            <p:cNvPr id="1398" name="Freeform 1397">
              <a:extLst>
                <a:ext uri="{FF2B5EF4-FFF2-40B4-BE49-F238E27FC236}">
                  <a16:creationId xmlns:a16="http://schemas.microsoft.com/office/drawing/2014/main" id="{C89FC00C-EF07-F44D-899D-43995EBCD1C8}"/>
                </a:ext>
              </a:extLst>
            </p:cNvPr>
            <p:cNvSpPr/>
            <p:nvPr userDrawn="1"/>
          </p:nvSpPr>
          <p:spPr>
            <a:xfrm>
              <a:off x="11698018" y="2754721"/>
              <a:ext cx="39763" cy="121246"/>
            </a:xfrm>
            <a:custGeom>
              <a:avLst/>
              <a:gdLst>
                <a:gd name="connsiteX0" fmla="*/ 39764 w 39763"/>
                <a:gd name="connsiteY0" fmla="*/ 19906 h 121246"/>
                <a:gd name="connsiteX1" fmla="*/ 39764 w 39763"/>
                <a:gd name="connsiteY1" fmla="*/ 101341 h 121246"/>
                <a:gd name="connsiteX2" fmla="*/ 19882 w 39763"/>
                <a:gd name="connsiteY2" fmla="*/ 121246 h 121246"/>
                <a:gd name="connsiteX3" fmla="*/ 19882 w 39763"/>
                <a:gd name="connsiteY3" fmla="*/ 121246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8"/>
                    <a:pt x="30727" y="121246"/>
                    <a:pt x="19882" y="121246"/>
                  </a:cubicBezTo>
                  <a:lnTo>
                    <a:pt x="19882" y="121246"/>
                  </a:lnTo>
                  <a:cubicBezTo>
                    <a:pt x="9037" y="121246"/>
                    <a:pt x="0" y="112198"/>
                    <a:pt x="0" y="101341"/>
                  </a:cubicBezTo>
                  <a:lnTo>
                    <a:pt x="0" y="19906"/>
                  </a:lnTo>
                  <a:cubicBezTo>
                    <a:pt x="0" y="9048"/>
                    <a:pt x="9037" y="0"/>
                    <a:pt x="19882" y="0"/>
                  </a:cubicBezTo>
                  <a:lnTo>
                    <a:pt x="19882" y="0"/>
                  </a:lnTo>
                  <a:cubicBezTo>
                    <a:pt x="28919" y="0"/>
                    <a:pt x="39764" y="9048"/>
                    <a:pt x="39764" y="19906"/>
                  </a:cubicBezTo>
                  <a:close/>
                </a:path>
              </a:pathLst>
            </a:custGeom>
            <a:solidFill>
              <a:srgbClr val="549D40"/>
            </a:solidFill>
            <a:ln w="18073" cap="flat">
              <a:noFill/>
              <a:prstDash val="solid"/>
              <a:miter/>
            </a:ln>
          </p:spPr>
          <p:txBody>
            <a:bodyPr rtlCol="0" anchor="ctr"/>
            <a:lstStyle/>
            <a:p>
              <a:endParaRPr lang="en-US"/>
            </a:p>
          </p:txBody>
        </p:sp>
        <p:sp>
          <p:nvSpPr>
            <p:cNvPr id="1399" name="Freeform 1398">
              <a:extLst>
                <a:ext uri="{FF2B5EF4-FFF2-40B4-BE49-F238E27FC236}">
                  <a16:creationId xmlns:a16="http://schemas.microsoft.com/office/drawing/2014/main" id="{CEF3FABD-0C43-A041-85DF-14721F8835B3}"/>
                </a:ext>
              </a:extLst>
            </p:cNvPr>
            <p:cNvSpPr/>
            <p:nvPr userDrawn="1"/>
          </p:nvSpPr>
          <p:spPr>
            <a:xfrm>
              <a:off x="11394368" y="3058543"/>
              <a:ext cx="39763" cy="121445"/>
            </a:xfrm>
            <a:custGeom>
              <a:avLst/>
              <a:gdLst>
                <a:gd name="connsiteX0" fmla="*/ 39763 w 39763"/>
                <a:gd name="connsiteY0" fmla="*/ 20105 h 121445"/>
                <a:gd name="connsiteX1" fmla="*/ 39763 w 39763"/>
                <a:gd name="connsiteY1" fmla="*/ 101539 h 121445"/>
                <a:gd name="connsiteX2" fmla="*/ 19882 w 39763"/>
                <a:gd name="connsiteY2" fmla="*/ 121446 h 121445"/>
                <a:gd name="connsiteX3" fmla="*/ 19882 w 39763"/>
                <a:gd name="connsiteY3" fmla="*/ 121446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3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3" y="20105"/>
                  </a:moveTo>
                  <a:lnTo>
                    <a:pt x="39763" y="101539"/>
                  </a:lnTo>
                  <a:cubicBezTo>
                    <a:pt x="39763" y="112397"/>
                    <a:pt x="30726" y="121446"/>
                    <a:pt x="19882" y="121446"/>
                  </a:cubicBezTo>
                  <a:lnTo>
                    <a:pt x="19882" y="121446"/>
                  </a:lnTo>
                  <a:cubicBezTo>
                    <a:pt x="9037" y="121446"/>
                    <a:pt x="0" y="112397"/>
                    <a:pt x="0" y="101539"/>
                  </a:cubicBezTo>
                  <a:lnTo>
                    <a:pt x="0" y="20105"/>
                  </a:lnTo>
                  <a:cubicBezTo>
                    <a:pt x="0" y="9247"/>
                    <a:pt x="9037" y="199"/>
                    <a:pt x="19882" y="199"/>
                  </a:cubicBezTo>
                  <a:lnTo>
                    <a:pt x="19882" y="199"/>
                  </a:lnTo>
                  <a:cubicBezTo>
                    <a:pt x="30726" y="-1611"/>
                    <a:pt x="39763" y="9247"/>
                    <a:pt x="39763" y="20105"/>
                  </a:cubicBezTo>
                  <a:close/>
                </a:path>
              </a:pathLst>
            </a:custGeom>
            <a:solidFill>
              <a:srgbClr val="549D40"/>
            </a:solidFill>
            <a:ln w="18073" cap="flat">
              <a:noFill/>
              <a:prstDash val="solid"/>
              <a:miter/>
            </a:ln>
          </p:spPr>
          <p:txBody>
            <a:bodyPr rtlCol="0" anchor="ctr"/>
            <a:lstStyle/>
            <a:p>
              <a:endParaRPr lang="en-US"/>
            </a:p>
          </p:txBody>
        </p:sp>
        <p:sp>
          <p:nvSpPr>
            <p:cNvPr id="1400" name="Freeform 1399">
              <a:extLst>
                <a:ext uri="{FF2B5EF4-FFF2-40B4-BE49-F238E27FC236}">
                  <a16:creationId xmlns:a16="http://schemas.microsoft.com/office/drawing/2014/main" id="{C77C41F0-545C-FF40-A82F-D9CC7A3E4649}"/>
                </a:ext>
              </a:extLst>
            </p:cNvPr>
            <p:cNvSpPr/>
            <p:nvPr userDrawn="1"/>
          </p:nvSpPr>
          <p:spPr>
            <a:xfrm>
              <a:off x="11678459" y="3058386"/>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3 h 120149"/>
                <a:gd name="connsiteX5" fmla="*/ 66552 w 77752"/>
                <a:gd name="connsiteY5" fmla="*/ 117983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6643"/>
                    <a:pt x="1484" y="5785"/>
                    <a:pt x="12329" y="2166"/>
                  </a:cubicBezTo>
                  <a:close/>
                </a:path>
              </a:pathLst>
            </a:custGeom>
            <a:solidFill>
              <a:srgbClr val="549D40"/>
            </a:solidFill>
            <a:ln w="18073" cap="flat">
              <a:noFill/>
              <a:prstDash val="solid"/>
              <a:miter/>
            </a:ln>
          </p:spPr>
          <p:txBody>
            <a:bodyPr rtlCol="0" anchor="ctr"/>
            <a:lstStyle/>
            <a:p>
              <a:endParaRPr lang="en-US"/>
            </a:p>
          </p:txBody>
        </p:sp>
        <p:sp>
          <p:nvSpPr>
            <p:cNvPr id="1401" name="Freeform 1400">
              <a:extLst>
                <a:ext uri="{FF2B5EF4-FFF2-40B4-BE49-F238E27FC236}">
                  <a16:creationId xmlns:a16="http://schemas.microsoft.com/office/drawing/2014/main" id="{C01C3334-375D-7B48-8E3F-AC7D3D130DA8}"/>
                </a:ext>
              </a:extLst>
            </p:cNvPr>
            <p:cNvSpPr/>
            <p:nvPr userDrawn="1"/>
          </p:nvSpPr>
          <p:spPr>
            <a:xfrm>
              <a:off x="11999861" y="2450699"/>
              <a:ext cx="39763" cy="121246"/>
            </a:xfrm>
            <a:custGeom>
              <a:avLst/>
              <a:gdLst>
                <a:gd name="connsiteX0" fmla="*/ 39763 w 39763"/>
                <a:gd name="connsiteY0" fmla="*/ 19906 h 121246"/>
                <a:gd name="connsiteX1" fmla="*/ 39763 w 39763"/>
                <a:gd name="connsiteY1" fmla="*/ 101341 h 121246"/>
                <a:gd name="connsiteX2" fmla="*/ 19882 w 39763"/>
                <a:gd name="connsiteY2" fmla="*/ 121247 h 121246"/>
                <a:gd name="connsiteX3" fmla="*/ 19882 w 39763"/>
                <a:gd name="connsiteY3" fmla="*/ 121247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3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3" y="19906"/>
                  </a:moveTo>
                  <a:lnTo>
                    <a:pt x="39763" y="101341"/>
                  </a:lnTo>
                  <a:cubicBezTo>
                    <a:pt x="39763" y="112199"/>
                    <a:pt x="30726" y="121247"/>
                    <a:pt x="19882" y="121247"/>
                  </a:cubicBezTo>
                  <a:lnTo>
                    <a:pt x="19882" y="121247"/>
                  </a:lnTo>
                  <a:cubicBezTo>
                    <a:pt x="9037" y="121247"/>
                    <a:pt x="0" y="112199"/>
                    <a:pt x="0" y="101341"/>
                  </a:cubicBezTo>
                  <a:lnTo>
                    <a:pt x="0" y="19906"/>
                  </a:lnTo>
                  <a:cubicBezTo>
                    <a:pt x="0" y="9048"/>
                    <a:pt x="9037" y="0"/>
                    <a:pt x="19882" y="0"/>
                  </a:cubicBezTo>
                  <a:lnTo>
                    <a:pt x="19882" y="0"/>
                  </a:lnTo>
                  <a:cubicBezTo>
                    <a:pt x="30726" y="0"/>
                    <a:pt x="39763" y="9048"/>
                    <a:pt x="39763" y="19906"/>
                  </a:cubicBezTo>
                  <a:close/>
                </a:path>
              </a:pathLst>
            </a:custGeom>
            <a:solidFill>
              <a:srgbClr val="549D40"/>
            </a:solidFill>
            <a:ln w="18073" cap="flat">
              <a:noFill/>
              <a:prstDash val="solid"/>
              <a:miter/>
            </a:ln>
          </p:spPr>
          <p:txBody>
            <a:bodyPr rtlCol="0" anchor="ctr"/>
            <a:lstStyle/>
            <a:p>
              <a:endParaRPr lang="en-US"/>
            </a:p>
          </p:txBody>
        </p:sp>
        <p:sp>
          <p:nvSpPr>
            <p:cNvPr id="1402" name="Freeform 1401">
              <a:extLst>
                <a:ext uri="{FF2B5EF4-FFF2-40B4-BE49-F238E27FC236}">
                  <a16:creationId xmlns:a16="http://schemas.microsoft.com/office/drawing/2014/main" id="{E0D59C0C-D1C1-8649-B73B-22A706C6F889}"/>
                </a:ext>
              </a:extLst>
            </p:cNvPr>
            <p:cNvSpPr/>
            <p:nvPr userDrawn="1"/>
          </p:nvSpPr>
          <p:spPr>
            <a:xfrm>
              <a:off x="12284753" y="2450343"/>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3 h 120149"/>
                <a:gd name="connsiteX5" fmla="*/ 65752 w 76952"/>
                <a:gd name="connsiteY5" fmla="*/ 117983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3"/>
                  </a:cubicBezTo>
                  <a:lnTo>
                    <a:pt x="65752" y="117983"/>
                  </a:lnTo>
                  <a:cubicBezTo>
                    <a:pt x="56714" y="123413"/>
                    <a:pt x="44062" y="117983"/>
                    <a:pt x="38640" y="108935"/>
                  </a:cubicBezTo>
                  <a:lnTo>
                    <a:pt x="2491" y="29311"/>
                  </a:lnTo>
                  <a:cubicBezTo>
                    <a:pt x="-2931" y="18453"/>
                    <a:pt x="684" y="7595"/>
                    <a:pt x="11528" y="2166"/>
                  </a:cubicBezTo>
                  <a:close/>
                </a:path>
              </a:pathLst>
            </a:custGeom>
            <a:solidFill>
              <a:srgbClr val="549D40"/>
            </a:solidFill>
            <a:ln w="18073" cap="flat">
              <a:noFill/>
              <a:prstDash val="solid"/>
              <a:miter/>
            </a:ln>
          </p:spPr>
          <p:txBody>
            <a:bodyPr rtlCol="0" anchor="ctr"/>
            <a:lstStyle/>
            <a:p>
              <a:endParaRPr lang="en-US"/>
            </a:p>
          </p:txBody>
        </p:sp>
        <p:sp>
          <p:nvSpPr>
            <p:cNvPr id="1403" name="Freeform 1402">
              <a:extLst>
                <a:ext uri="{FF2B5EF4-FFF2-40B4-BE49-F238E27FC236}">
                  <a16:creationId xmlns:a16="http://schemas.microsoft.com/office/drawing/2014/main" id="{B1CDBE7C-2389-C742-8217-5BDC6FC17CF6}"/>
                </a:ext>
              </a:extLst>
            </p:cNvPr>
            <p:cNvSpPr/>
            <p:nvPr userDrawn="1"/>
          </p:nvSpPr>
          <p:spPr>
            <a:xfrm>
              <a:off x="11982109" y="2754364"/>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89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89" y="90839"/>
                  </a:lnTo>
                  <a:cubicBezTo>
                    <a:pt x="81012" y="99887"/>
                    <a:pt x="75589" y="112554"/>
                    <a:pt x="66552" y="117984"/>
                  </a:cubicBezTo>
                  <a:lnTo>
                    <a:pt x="66552" y="117984"/>
                  </a:lnTo>
                  <a:cubicBezTo>
                    <a:pt x="57515" y="123412"/>
                    <a:pt x="44863" y="117984"/>
                    <a:pt x="39441" y="108935"/>
                  </a:cubicBezTo>
                  <a:lnTo>
                    <a:pt x="3292" y="29311"/>
                  </a:lnTo>
                  <a:cubicBezTo>
                    <a:pt x="-3938" y="18453"/>
                    <a:pt x="1485" y="7595"/>
                    <a:pt x="12329" y="2166"/>
                  </a:cubicBezTo>
                  <a:close/>
                </a:path>
              </a:pathLst>
            </a:custGeom>
            <a:solidFill>
              <a:srgbClr val="549D40"/>
            </a:solidFill>
            <a:ln w="18073" cap="flat">
              <a:noFill/>
              <a:prstDash val="solid"/>
              <a:miter/>
            </a:ln>
          </p:spPr>
          <p:txBody>
            <a:bodyPr rtlCol="0" anchor="ctr"/>
            <a:lstStyle/>
            <a:p>
              <a:endParaRPr lang="en-US"/>
            </a:p>
          </p:txBody>
        </p:sp>
        <p:sp>
          <p:nvSpPr>
            <p:cNvPr id="1404" name="Freeform 1403">
              <a:extLst>
                <a:ext uri="{FF2B5EF4-FFF2-40B4-BE49-F238E27FC236}">
                  <a16:creationId xmlns:a16="http://schemas.microsoft.com/office/drawing/2014/main" id="{FB24071F-75C6-4647-9E3B-6FA388B96E11}"/>
                </a:ext>
              </a:extLst>
            </p:cNvPr>
            <p:cNvSpPr/>
            <p:nvPr userDrawn="1"/>
          </p:nvSpPr>
          <p:spPr>
            <a:xfrm>
              <a:off x="12284753" y="2754364"/>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4"/>
                    <a:pt x="65752" y="117984"/>
                  </a:cubicBezTo>
                  <a:lnTo>
                    <a:pt x="65752" y="117984"/>
                  </a:lnTo>
                  <a:cubicBezTo>
                    <a:pt x="56714" y="123412"/>
                    <a:pt x="44062" y="117984"/>
                    <a:pt x="38640" y="108935"/>
                  </a:cubicBezTo>
                  <a:lnTo>
                    <a:pt x="2491" y="29311"/>
                  </a:lnTo>
                  <a:cubicBezTo>
                    <a:pt x="-2931" y="18453"/>
                    <a:pt x="684" y="7595"/>
                    <a:pt x="11528" y="2166"/>
                  </a:cubicBezTo>
                  <a:close/>
                </a:path>
              </a:pathLst>
            </a:custGeom>
            <a:solidFill>
              <a:srgbClr val="549D40"/>
            </a:solidFill>
            <a:ln w="18073" cap="flat">
              <a:noFill/>
              <a:prstDash val="solid"/>
              <a:miter/>
            </a:ln>
          </p:spPr>
          <p:txBody>
            <a:bodyPr rtlCol="0" anchor="ctr"/>
            <a:lstStyle/>
            <a:p>
              <a:endParaRPr lang="en-US"/>
            </a:p>
          </p:txBody>
        </p:sp>
        <p:sp>
          <p:nvSpPr>
            <p:cNvPr id="1405" name="Freeform 1404">
              <a:extLst>
                <a:ext uri="{FF2B5EF4-FFF2-40B4-BE49-F238E27FC236}">
                  <a16:creationId xmlns:a16="http://schemas.microsoft.com/office/drawing/2014/main" id="{29A679FE-AB02-2940-94EB-EB779F719BEC}"/>
                </a:ext>
              </a:extLst>
            </p:cNvPr>
            <p:cNvSpPr/>
            <p:nvPr userDrawn="1"/>
          </p:nvSpPr>
          <p:spPr>
            <a:xfrm>
              <a:off x="11982109" y="3058386"/>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89 w 77752"/>
                <a:gd name="connsiteY3" fmla="*/ 90839 h 120149"/>
                <a:gd name="connsiteX4" fmla="*/ 66552 w 77752"/>
                <a:gd name="connsiteY4" fmla="*/ 117983 h 120149"/>
                <a:gd name="connsiteX5" fmla="*/ 66552 w 77752"/>
                <a:gd name="connsiteY5" fmla="*/ 117983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89" y="90839"/>
                  </a:lnTo>
                  <a:cubicBezTo>
                    <a:pt x="81012" y="99887"/>
                    <a:pt x="75589" y="112555"/>
                    <a:pt x="66552" y="117983"/>
                  </a:cubicBezTo>
                  <a:lnTo>
                    <a:pt x="66552" y="117983"/>
                  </a:lnTo>
                  <a:cubicBezTo>
                    <a:pt x="57515" y="123413"/>
                    <a:pt x="44863" y="117983"/>
                    <a:pt x="39441" y="108935"/>
                  </a:cubicBezTo>
                  <a:lnTo>
                    <a:pt x="3292" y="29311"/>
                  </a:lnTo>
                  <a:cubicBezTo>
                    <a:pt x="-3938" y="16643"/>
                    <a:pt x="1485" y="5785"/>
                    <a:pt x="12329" y="2166"/>
                  </a:cubicBezTo>
                  <a:close/>
                </a:path>
              </a:pathLst>
            </a:custGeom>
            <a:solidFill>
              <a:srgbClr val="549D40"/>
            </a:solidFill>
            <a:ln w="18073" cap="flat">
              <a:noFill/>
              <a:prstDash val="solid"/>
              <a:miter/>
            </a:ln>
          </p:spPr>
          <p:txBody>
            <a:bodyPr rtlCol="0" anchor="ctr"/>
            <a:lstStyle/>
            <a:p>
              <a:endParaRPr lang="en-US"/>
            </a:p>
          </p:txBody>
        </p:sp>
        <p:sp>
          <p:nvSpPr>
            <p:cNvPr id="1406" name="Freeform 1405">
              <a:extLst>
                <a:ext uri="{FF2B5EF4-FFF2-40B4-BE49-F238E27FC236}">
                  <a16:creationId xmlns:a16="http://schemas.microsoft.com/office/drawing/2014/main" id="{52E8A414-C270-D341-83A5-A2991461159B}"/>
                </a:ext>
              </a:extLst>
            </p:cNvPr>
            <p:cNvSpPr/>
            <p:nvPr userDrawn="1"/>
          </p:nvSpPr>
          <p:spPr>
            <a:xfrm>
              <a:off x="12303511" y="3058543"/>
              <a:ext cx="39763" cy="121445"/>
            </a:xfrm>
            <a:custGeom>
              <a:avLst/>
              <a:gdLst>
                <a:gd name="connsiteX0" fmla="*/ 39764 w 39763"/>
                <a:gd name="connsiteY0" fmla="*/ 20105 h 121445"/>
                <a:gd name="connsiteX1" fmla="*/ 39764 w 39763"/>
                <a:gd name="connsiteY1" fmla="*/ 101539 h 121445"/>
                <a:gd name="connsiteX2" fmla="*/ 19882 w 39763"/>
                <a:gd name="connsiteY2" fmla="*/ 121446 h 121445"/>
                <a:gd name="connsiteX3" fmla="*/ 19882 w 39763"/>
                <a:gd name="connsiteY3" fmla="*/ 121446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7" y="121446"/>
                    <a:pt x="19882" y="121446"/>
                  </a:cubicBezTo>
                  <a:lnTo>
                    <a:pt x="19882" y="121446"/>
                  </a:lnTo>
                  <a:cubicBezTo>
                    <a:pt x="9037" y="121446"/>
                    <a:pt x="0" y="112397"/>
                    <a:pt x="0" y="101539"/>
                  </a:cubicBezTo>
                  <a:lnTo>
                    <a:pt x="0" y="20105"/>
                  </a:lnTo>
                  <a:cubicBezTo>
                    <a:pt x="0" y="9247"/>
                    <a:pt x="9037" y="199"/>
                    <a:pt x="19882" y="199"/>
                  </a:cubicBezTo>
                  <a:lnTo>
                    <a:pt x="19882" y="199"/>
                  </a:lnTo>
                  <a:cubicBezTo>
                    <a:pt x="28919" y="-1611"/>
                    <a:pt x="39764" y="9247"/>
                    <a:pt x="39764" y="20105"/>
                  </a:cubicBezTo>
                  <a:close/>
                </a:path>
              </a:pathLst>
            </a:custGeom>
            <a:solidFill>
              <a:srgbClr val="549D40"/>
            </a:solidFill>
            <a:ln w="18073" cap="flat">
              <a:noFill/>
              <a:prstDash val="solid"/>
              <a:miter/>
            </a:ln>
          </p:spPr>
          <p:txBody>
            <a:bodyPr rtlCol="0" anchor="ctr"/>
            <a:lstStyle/>
            <a:p>
              <a:endParaRPr lang="en-US"/>
            </a:p>
          </p:txBody>
        </p:sp>
        <p:sp>
          <p:nvSpPr>
            <p:cNvPr id="1407" name="Freeform 1406">
              <a:extLst>
                <a:ext uri="{FF2B5EF4-FFF2-40B4-BE49-F238E27FC236}">
                  <a16:creationId xmlns:a16="http://schemas.microsoft.com/office/drawing/2014/main" id="{96FACB9E-FDB8-774B-B2A2-FB8C733B4FEE}"/>
                </a:ext>
              </a:extLst>
            </p:cNvPr>
            <p:cNvSpPr/>
            <p:nvPr userDrawn="1"/>
          </p:nvSpPr>
          <p:spPr>
            <a:xfrm>
              <a:off x="10770118" y="3360597"/>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4"/>
                    <a:pt x="65752" y="117984"/>
                  </a:cubicBezTo>
                  <a:lnTo>
                    <a:pt x="65752" y="117984"/>
                  </a:lnTo>
                  <a:cubicBezTo>
                    <a:pt x="56715" y="123412"/>
                    <a:pt x="44062" y="117984"/>
                    <a:pt x="38640" y="108935"/>
                  </a:cubicBezTo>
                  <a:lnTo>
                    <a:pt x="2491" y="29311"/>
                  </a:lnTo>
                  <a:cubicBezTo>
                    <a:pt x="-2931" y="18453"/>
                    <a:pt x="684" y="7595"/>
                    <a:pt x="11529" y="2166"/>
                  </a:cubicBezTo>
                  <a:close/>
                </a:path>
              </a:pathLst>
            </a:custGeom>
            <a:solidFill>
              <a:srgbClr val="549D40"/>
            </a:solidFill>
            <a:ln w="18073" cap="flat">
              <a:noFill/>
              <a:prstDash val="solid"/>
              <a:miter/>
            </a:ln>
          </p:spPr>
          <p:txBody>
            <a:bodyPr rtlCol="0" anchor="ctr"/>
            <a:lstStyle/>
            <a:p>
              <a:endParaRPr lang="en-US"/>
            </a:p>
          </p:txBody>
        </p:sp>
        <p:sp>
          <p:nvSpPr>
            <p:cNvPr id="1408" name="Freeform 1407">
              <a:extLst>
                <a:ext uri="{FF2B5EF4-FFF2-40B4-BE49-F238E27FC236}">
                  <a16:creationId xmlns:a16="http://schemas.microsoft.com/office/drawing/2014/main" id="{7208091A-DD4B-B246-8DA2-5106A0D232AB}"/>
                </a:ext>
              </a:extLst>
            </p:cNvPr>
            <p:cNvSpPr/>
            <p:nvPr userDrawn="1"/>
          </p:nvSpPr>
          <p:spPr>
            <a:xfrm>
              <a:off x="10788876" y="3664776"/>
              <a:ext cx="39763" cy="121445"/>
            </a:xfrm>
            <a:custGeom>
              <a:avLst/>
              <a:gdLst>
                <a:gd name="connsiteX0" fmla="*/ 39763 w 39763"/>
                <a:gd name="connsiteY0" fmla="*/ 20105 h 121445"/>
                <a:gd name="connsiteX1" fmla="*/ 39763 w 39763"/>
                <a:gd name="connsiteY1" fmla="*/ 101539 h 121445"/>
                <a:gd name="connsiteX2" fmla="*/ 19882 w 39763"/>
                <a:gd name="connsiteY2" fmla="*/ 121446 h 121445"/>
                <a:gd name="connsiteX3" fmla="*/ 19882 w 39763"/>
                <a:gd name="connsiteY3" fmla="*/ 121446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3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3" y="20105"/>
                  </a:moveTo>
                  <a:lnTo>
                    <a:pt x="39763" y="101539"/>
                  </a:lnTo>
                  <a:cubicBezTo>
                    <a:pt x="39763" y="112397"/>
                    <a:pt x="30726" y="121446"/>
                    <a:pt x="19882" y="121446"/>
                  </a:cubicBezTo>
                  <a:lnTo>
                    <a:pt x="19882" y="121446"/>
                  </a:lnTo>
                  <a:cubicBezTo>
                    <a:pt x="9037" y="121446"/>
                    <a:pt x="0" y="112397"/>
                    <a:pt x="0" y="101539"/>
                  </a:cubicBezTo>
                  <a:lnTo>
                    <a:pt x="0" y="20105"/>
                  </a:lnTo>
                  <a:cubicBezTo>
                    <a:pt x="0" y="9247"/>
                    <a:pt x="9037" y="199"/>
                    <a:pt x="19882" y="199"/>
                  </a:cubicBezTo>
                  <a:lnTo>
                    <a:pt x="19882" y="199"/>
                  </a:lnTo>
                  <a:cubicBezTo>
                    <a:pt x="28919" y="-1611"/>
                    <a:pt x="39763" y="9247"/>
                    <a:pt x="39763" y="20105"/>
                  </a:cubicBezTo>
                  <a:close/>
                </a:path>
              </a:pathLst>
            </a:custGeom>
            <a:solidFill>
              <a:srgbClr val="549D40"/>
            </a:solidFill>
            <a:ln w="18073" cap="flat">
              <a:noFill/>
              <a:prstDash val="solid"/>
              <a:miter/>
            </a:ln>
          </p:spPr>
          <p:txBody>
            <a:bodyPr rtlCol="0" anchor="ctr"/>
            <a:lstStyle/>
            <a:p>
              <a:endParaRPr lang="en-US"/>
            </a:p>
          </p:txBody>
        </p:sp>
        <p:sp>
          <p:nvSpPr>
            <p:cNvPr id="1409" name="Freeform 1408">
              <a:extLst>
                <a:ext uri="{FF2B5EF4-FFF2-40B4-BE49-F238E27FC236}">
                  <a16:creationId xmlns:a16="http://schemas.microsoft.com/office/drawing/2014/main" id="{B157CE6B-24B0-AD47-BE1E-F0874BB01682}"/>
                </a:ext>
              </a:extLst>
            </p:cNvPr>
            <p:cNvSpPr/>
            <p:nvPr userDrawn="1"/>
          </p:nvSpPr>
          <p:spPr>
            <a:xfrm>
              <a:off x="10770118" y="3966830"/>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4"/>
                    <a:pt x="65752" y="117984"/>
                  </a:cubicBezTo>
                  <a:lnTo>
                    <a:pt x="65752" y="117984"/>
                  </a:lnTo>
                  <a:cubicBezTo>
                    <a:pt x="56715" y="123412"/>
                    <a:pt x="44062" y="117984"/>
                    <a:pt x="38640" y="108935"/>
                  </a:cubicBezTo>
                  <a:lnTo>
                    <a:pt x="2491" y="29311"/>
                  </a:lnTo>
                  <a:cubicBezTo>
                    <a:pt x="-2931" y="18453"/>
                    <a:pt x="684" y="7595"/>
                    <a:pt x="11529" y="2166"/>
                  </a:cubicBezTo>
                  <a:close/>
                </a:path>
              </a:pathLst>
            </a:custGeom>
            <a:solidFill>
              <a:srgbClr val="549D40"/>
            </a:solidFill>
            <a:ln w="18073" cap="flat">
              <a:noFill/>
              <a:prstDash val="solid"/>
              <a:miter/>
            </a:ln>
          </p:spPr>
          <p:txBody>
            <a:bodyPr rtlCol="0" anchor="ctr"/>
            <a:lstStyle/>
            <a:p>
              <a:endParaRPr lang="en-US"/>
            </a:p>
          </p:txBody>
        </p:sp>
        <p:sp>
          <p:nvSpPr>
            <p:cNvPr id="1410" name="Freeform 1409">
              <a:extLst>
                <a:ext uri="{FF2B5EF4-FFF2-40B4-BE49-F238E27FC236}">
                  <a16:creationId xmlns:a16="http://schemas.microsoft.com/office/drawing/2014/main" id="{F4F9E527-8D12-B544-A89B-339BA514F70A}"/>
                </a:ext>
              </a:extLst>
            </p:cNvPr>
            <p:cNvSpPr/>
            <p:nvPr userDrawn="1"/>
          </p:nvSpPr>
          <p:spPr>
            <a:xfrm>
              <a:off x="11090718" y="3360954"/>
              <a:ext cx="39763" cy="121246"/>
            </a:xfrm>
            <a:custGeom>
              <a:avLst/>
              <a:gdLst>
                <a:gd name="connsiteX0" fmla="*/ 39764 w 39763"/>
                <a:gd name="connsiteY0" fmla="*/ 19906 h 121246"/>
                <a:gd name="connsiteX1" fmla="*/ 39764 w 39763"/>
                <a:gd name="connsiteY1" fmla="*/ 101341 h 121246"/>
                <a:gd name="connsiteX2" fmla="*/ 19882 w 39763"/>
                <a:gd name="connsiteY2" fmla="*/ 121246 h 121246"/>
                <a:gd name="connsiteX3" fmla="*/ 19882 w 39763"/>
                <a:gd name="connsiteY3" fmla="*/ 121246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8"/>
                    <a:pt x="30727" y="121246"/>
                    <a:pt x="19882" y="121246"/>
                  </a:cubicBezTo>
                  <a:lnTo>
                    <a:pt x="19882" y="121246"/>
                  </a:lnTo>
                  <a:cubicBezTo>
                    <a:pt x="9037" y="121246"/>
                    <a:pt x="0" y="112198"/>
                    <a:pt x="0" y="101341"/>
                  </a:cubicBezTo>
                  <a:lnTo>
                    <a:pt x="0" y="19906"/>
                  </a:lnTo>
                  <a:cubicBezTo>
                    <a:pt x="0" y="9048"/>
                    <a:pt x="9037" y="0"/>
                    <a:pt x="19882" y="0"/>
                  </a:cubicBezTo>
                  <a:lnTo>
                    <a:pt x="19882" y="0"/>
                  </a:lnTo>
                  <a:cubicBezTo>
                    <a:pt x="30727" y="0"/>
                    <a:pt x="39764" y="9048"/>
                    <a:pt x="39764" y="19906"/>
                  </a:cubicBezTo>
                  <a:close/>
                </a:path>
              </a:pathLst>
            </a:custGeom>
            <a:solidFill>
              <a:srgbClr val="549D40"/>
            </a:solidFill>
            <a:ln w="18073" cap="flat">
              <a:noFill/>
              <a:prstDash val="solid"/>
              <a:miter/>
            </a:ln>
          </p:spPr>
          <p:txBody>
            <a:bodyPr rtlCol="0" anchor="ctr"/>
            <a:lstStyle/>
            <a:p>
              <a:endParaRPr lang="en-US"/>
            </a:p>
          </p:txBody>
        </p:sp>
        <p:sp>
          <p:nvSpPr>
            <p:cNvPr id="1411" name="Freeform 1410">
              <a:extLst>
                <a:ext uri="{FF2B5EF4-FFF2-40B4-BE49-F238E27FC236}">
                  <a16:creationId xmlns:a16="http://schemas.microsoft.com/office/drawing/2014/main" id="{4B643B9E-D15C-9D44-A50A-A2CCC1986E59}"/>
                </a:ext>
              </a:extLst>
            </p:cNvPr>
            <p:cNvSpPr/>
            <p:nvPr userDrawn="1"/>
          </p:nvSpPr>
          <p:spPr>
            <a:xfrm>
              <a:off x="11375610" y="3360597"/>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4"/>
                    <a:pt x="65752" y="117984"/>
                  </a:cubicBezTo>
                  <a:lnTo>
                    <a:pt x="65752" y="117984"/>
                  </a:lnTo>
                  <a:cubicBezTo>
                    <a:pt x="56715" y="123412"/>
                    <a:pt x="44062" y="117984"/>
                    <a:pt x="38640" y="108935"/>
                  </a:cubicBezTo>
                  <a:lnTo>
                    <a:pt x="2491" y="29311"/>
                  </a:lnTo>
                  <a:cubicBezTo>
                    <a:pt x="-2931" y="18453"/>
                    <a:pt x="684" y="7595"/>
                    <a:pt x="11529" y="2166"/>
                  </a:cubicBezTo>
                  <a:close/>
                </a:path>
              </a:pathLst>
            </a:custGeom>
            <a:solidFill>
              <a:srgbClr val="549D40"/>
            </a:solidFill>
            <a:ln w="18073" cap="flat">
              <a:noFill/>
              <a:prstDash val="solid"/>
              <a:miter/>
            </a:ln>
          </p:spPr>
          <p:txBody>
            <a:bodyPr rtlCol="0" anchor="ctr"/>
            <a:lstStyle/>
            <a:p>
              <a:endParaRPr lang="en-US"/>
            </a:p>
          </p:txBody>
        </p:sp>
        <p:sp>
          <p:nvSpPr>
            <p:cNvPr id="1412" name="Freeform 1411">
              <a:extLst>
                <a:ext uri="{FF2B5EF4-FFF2-40B4-BE49-F238E27FC236}">
                  <a16:creationId xmlns:a16="http://schemas.microsoft.com/office/drawing/2014/main" id="{3EAD378E-76A8-4B41-A272-FD30B138F289}"/>
                </a:ext>
              </a:extLst>
            </p:cNvPr>
            <p:cNvSpPr/>
            <p:nvPr userDrawn="1"/>
          </p:nvSpPr>
          <p:spPr>
            <a:xfrm>
              <a:off x="11678459" y="3360597"/>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90" y="90839"/>
                  </a:lnTo>
                  <a:cubicBezTo>
                    <a:pt x="81012" y="99887"/>
                    <a:pt x="75590" y="112554"/>
                    <a:pt x="66552" y="117984"/>
                  </a:cubicBezTo>
                  <a:lnTo>
                    <a:pt x="66552" y="117984"/>
                  </a:lnTo>
                  <a:cubicBezTo>
                    <a:pt x="57515" y="123412"/>
                    <a:pt x="44863" y="117984"/>
                    <a:pt x="39441" y="108935"/>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a:p>
          </p:txBody>
        </p:sp>
        <p:sp>
          <p:nvSpPr>
            <p:cNvPr id="1413" name="Freeform 1412">
              <a:extLst>
                <a:ext uri="{FF2B5EF4-FFF2-40B4-BE49-F238E27FC236}">
                  <a16:creationId xmlns:a16="http://schemas.microsoft.com/office/drawing/2014/main" id="{355B211A-814B-9042-B176-DC7FA6138605}"/>
                </a:ext>
              </a:extLst>
            </p:cNvPr>
            <p:cNvSpPr/>
            <p:nvPr userDrawn="1"/>
          </p:nvSpPr>
          <p:spPr>
            <a:xfrm>
              <a:off x="11072967" y="3664618"/>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3 h 120149"/>
                <a:gd name="connsiteX5" fmla="*/ 66552 w 77752"/>
                <a:gd name="connsiteY5" fmla="*/ 117983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a:p>
          </p:txBody>
        </p:sp>
        <p:sp>
          <p:nvSpPr>
            <p:cNvPr id="1414" name="Freeform 1413">
              <a:extLst>
                <a:ext uri="{FF2B5EF4-FFF2-40B4-BE49-F238E27FC236}">
                  <a16:creationId xmlns:a16="http://schemas.microsoft.com/office/drawing/2014/main" id="{D687D110-03B0-8B43-8527-1FFA3CB10054}"/>
                </a:ext>
              </a:extLst>
            </p:cNvPr>
            <p:cNvSpPr/>
            <p:nvPr userDrawn="1"/>
          </p:nvSpPr>
          <p:spPr>
            <a:xfrm>
              <a:off x="11375610" y="3664618"/>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3 h 120149"/>
                <a:gd name="connsiteX5" fmla="*/ 65752 w 76952"/>
                <a:gd name="connsiteY5" fmla="*/ 117983 h 120149"/>
                <a:gd name="connsiteX6" fmla="*/ 38640 w 76952"/>
                <a:gd name="connsiteY6" fmla="*/ 108935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3"/>
                  </a:cubicBezTo>
                  <a:lnTo>
                    <a:pt x="65752" y="117983"/>
                  </a:lnTo>
                  <a:cubicBezTo>
                    <a:pt x="56715" y="123413"/>
                    <a:pt x="44062" y="117983"/>
                    <a:pt x="38640" y="108935"/>
                  </a:cubicBezTo>
                  <a:lnTo>
                    <a:pt x="2491" y="29311"/>
                  </a:lnTo>
                  <a:cubicBezTo>
                    <a:pt x="-2931" y="18453"/>
                    <a:pt x="684" y="7595"/>
                    <a:pt x="11529" y="2166"/>
                  </a:cubicBezTo>
                  <a:close/>
                </a:path>
              </a:pathLst>
            </a:custGeom>
            <a:solidFill>
              <a:srgbClr val="549D40"/>
            </a:solidFill>
            <a:ln w="18073" cap="flat">
              <a:noFill/>
              <a:prstDash val="solid"/>
              <a:miter/>
            </a:ln>
          </p:spPr>
          <p:txBody>
            <a:bodyPr rtlCol="0" anchor="ctr"/>
            <a:lstStyle/>
            <a:p>
              <a:endParaRPr lang="en-US"/>
            </a:p>
          </p:txBody>
        </p:sp>
        <p:sp>
          <p:nvSpPr>
            <p:cNvPr id="1415" name="Freeform 1414">
              <a:extLst>
                <a:ext uri="{FF2B5EF4-FFF2-40B4-BE49-F238E27FC236}">
                  <a16:creationId xmlns:a16="http://schemas.microsoft.com/office/drawing/2014/main" id="{2D0F890B-D671-3A4D-BCF4-7FEC51A329A0}"/>
                </a:ext>
              </a:extLst>
            </p:cNvPr>
            <p:cNvSpPr/>
            <p:nvPr userDrawn="1"/>
          </p:nvSpPr>
          <p:spPr>
            <a:xfrm>
              <a:off x="11072967" y="3966830"/>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90" y="90839"/>
                  </a:lnTo>
                  <a:cubicBezTo>
                    <a:pt x="81012" y="99887"/>
                    <a:pt x="75590" y="112554"/>
                    <a:pt x="66552" y="117984"/>
                  </a:cubicBezTo>
                  <a:lnTo>
                    <a:pt x="66552" y="117984"/>
                  </a:lnTo>
                  <a:cubicBezTo>
                    <a:pt x="57515" y="123412"/>
                    <a:pt x="44863" y="117984"/>
                    <a:pt x="39441" y="108935"/>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a:p>
          </p:txBody>
        </p:sp>
        <p:sp>
          <p:nvSpPr>
            <p:cNvPr id="1416" name="Freeform 1415">
              <a:extLst>
                <a:ext uri="{FF2B5EF4-FFF2-40B4-BE49-F238E27FC236}">
                  <a16:creationId xmlns:a16="http://schemas.microsoft.com/office/drawing/2014/main" id="{0AD8320C-1E17-9F4E-8080-B1439831EE37}"/>
                </a:ext>
              </a:extLst>
            </p:cNvPr>
            <p:cNvSpPr/>
            <p:nvPr userDrawn="1"/>
          </p:nvSpPr>
          <p:spPr>
            <a:xfrm>
              <a:off x="11698018" y="3664776"/>
              <a:ext cx="39763" cy="121445"/>
            </a:xfrm>
            <a:custGeom>
              <a:avLst/>
              <a:gdLst>
                <a:gd name="connsiteX0" fmla="*/ 39764 w 39763"/>
                <a:gd name="connsiteY0" fmla="*/ 20105 h 121445"/>
                <a:gd name="connsiteX1" fmla="*/ 39764 w 39763"/>
                <a:gd name="connsiteY1" fmla="*/ 101539 h 121445"/>
                <a:gd name="connsiteX2" fmla="*/ 19882 w 39763"/>
                <a:gd name="connsiteY2" fmla="*/ 121446 h 121445"/>
                <a:gd name="connsiteX3" fmla="*/ 19882 w 39763"/>
                <a:gd name="connsiteY3" fmla="*/ 121446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7" y="121446"/>
                    <a:pt x="19882" y="121446"/>
                  </a:cubicBezTo>
                  <a:lnTo>
                    <a:pt x="19882" y="121446"/>
                  </a:lnTo>
                  <a:cubicBezTo>
                    <a:pt x="9037" y="121446"/>
                    <a:pt x="0" y="112397"/>
                    <a:pt x="0" y="101539"/>
                  </a:cubicBezTo>
                  <a:lnTo>
                    <a:pt x="0" y="20105"/>
                  </a:lnTo>
                  <a:cubicBezTo>
                    <a:pt x="0" y="9247"/>
                    <a:pt x="9037" y="199"/>
                    <a:pt x="19882" y="199"/>
                  </a:cubicBezTo>
                  <a:lnTo>
                    <a:pt x="19882" y="199"/>
                  </a:lnTo>
                  <a:cubicBezTo>
                    <a:pt x="28919" y="-1611"/>
                    <a:pt x="39764" y="9247"/>
                    <a:pt x="39764" y="20105"/>
                  </a:cubicBezTo>
                  <a:close/>
                </a:path>
              </a:pathLst>
            </a:custGeom>
            <a:solidFill>
              <a:srgbClr val="549D40"/>
            </a:solidFill>
            <a:ln w="18073" cap="flat">
              <a:noFill/>
              <a:prstDash val="solid"/>
              <a:miter/>
            </a:ln>
          </p:spPr>
          <p:txBody>
            <a:bodyPr rtlCol="0" anchor="ctr"/>
            <a:lstStyle/>
            <a:p>
              <a:endParaRPr lang="en-US"/>
            </a:p>
          </p:txBody>
        </p:sp>
        <p:sp>
          <p:nvSpPr>
            <p:cNvPr id="1417" name="Freeform 1416">
              <a:extLst>
                <a:ext uri="{FF2B5EF4-FFF2-40B4-BE49-F238E27FC236}">
                  <a16:creationId xmlns:a16="http://schemas.microsoft.com/office/drawing/2014/main" id="{604C1C70-C9A8-3049-8A4A-A15222F88826}"/>
                </a:ext>
              </a:extLst>
            </p:cNvPr>
            <p:cNvSpPr/>
            <p:nvPr userDrawn="1"/>
          </p:nvSpPr>
          <p:spPr>
            <a:xfrm>
              <a:off x="11394368" y="3967186"/>
              <a:ext cx="39763" cy="121246"/>
            </a:xfrm>
            <a:custGeom>
              <a:avLst/>
              <a:gdLst>
                <a:gd name="connsiteX0" fmla="*/ 39763 w 39763"/>
                <a:gd name="connsiteY0" fmla="*/ 19906 h 121246"/>
                <a:gd name="connsiteX1" fmla="*/ 39763 w 39763"/>
                <a:gd name="connsiteY1" fmla="*/ 101341 h 121246"/>
                <a:gd name="connsiteX2" fmla="*/ 19882 w 39763"/>
                <a:gd name="connsiteY2" fmla="*/ 121246 h 121246"/>
                <a:gd name="connsiteX3" fmla="*/ 19882 w 39763"/>
                <a:gd name="connsiteY3" fmla="*/ 121246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3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3" y="19906"/>
                  </a:moveTo>
                  <a:lnTo>
                    <a:pt x="39763" y="101341"/>
                  </a:lnTo>
                  <a:cubicBezTo>
                    <a:pt x="39763" y="112198"/>
                    <a:pt x="30726" y="121246"/>
                    <a:pt x="19882" y="121246"/>
                  </a:cubicBezTo>
                  <a:lnTo>
                    <a:pt x="19882" y="121246"/>
                  </a:lnTo>
                  <a:cubicBezTo>
                    <a:pt x="9037" y="121246"/>
                    <a:pt x="0" y="112198"/>
                    <a:pt x="0" y="101341"/>
                  </a:cubicBezTo>
                  <a:lnTo>
                    <a:pt x="0" y="19906"/>
                  </a:lnTo>
                  <a:cubicBezTo>
                    <a:pt x="0" y="9048"/>
                    <a:pt x="9037" y="0"/>
                    <a:pt x="19882" y="0"/>
                  </a:cubicBezTo>
                  <a:lnTo>
                    <a:pt x="19882" y="0"/>
                  </a:lnTo>
                  <a:cubicBezTo>
                    <a:pt x="30726" y="0"/>
                    <a:pt x="39763" y="9048"/>
                    <a:pt x="39763" y="19906"/>
                  </a:cubicBezTo>
                  <a:close/>
                </a:path>
              </a:pathLst>
            </a:custGeom>
            <a:solidFill>
              <a:srgbClr val="549D40"/>
            </a:solidFill>
            <a:ln w="18073" cap="flat">
              <a:noFill/>
              <a:prstDash val="solid"/>
              <a:miter/>
            </a:ln>
          </p:spPr>
          <p:txBody>
            <a:bodyPr rtlCol="0" anchor="ctr"/>
            <a:lstStyle/>
            <a:p>
              <a:endParaRPr lang="en-US"/>
            </a:p>
          </p:txBody>
        </p:sp>
        <p:sp>
          <p:nvSpPr>
            <p:cNvPr id="1418" name="Freeform 1417">
              <a:extLst>
                <a:ext uri="{FF2B5EF4-FFF2-40B4-BE49-F238E27FC236}">
                  <a16:creationId xmlns:a16="http://schemas.microsoft.com/office/drawing/2014/main" id="{17B44DAB-ED3B-174C-B3F2-105FF6368F89}"/>
                </a:ext>
              </a:extLst>
            </p:cNvPr>
            <p:cNvSpPr/>
            <p:nvPr userDrawn="1"/>
          </p:nvSpPr>
          <p:spPr>
            <a:xfrm>
              <a:off x="11678459" y="3966830"/>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90" y="90839"/>
                  </a:lnTo>
                  <a:cubicBezTo>
                    <a:pt x="81012" y="99887"/>
                    <a:pt x="75590" y="112554"/>
                    <a:pt x="66552" y="117984"/>
                  </a:cubicBezTo>
                  <a:lnTo>
                    <a:pt x="66552" y="117984"/>
                  </a:lnTo>
                  <a:cubicBezTo>
                    <a:pt x="57515" y="123412"/>
                    <a:pt x="44863" y="117984"/>
                    <a:pt x="39441" y="108935"/>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a:p>
          </p:txBody>
        </p:sp>
        <p:sp>
          <p:nvSpPr>
            <p:cNvPr id="1419" name="Freeform 1418">
              <a:extLst>
                <a:ext uri="{FF2B5EF4-FFF2-40B4-BE49-F238E27FC236}">
                  <a16:creationId xmlns:a16="http://schemas.microsoft.com/office/drawing/2014/main" id="{3021677C-8127-A74F-8AC2-784035E03DE4}"/>
                </a:ext>
              </a:extLst>
            </p:cNvPr>
            <p:cNvSpPr/>
            <p:nvPr userDrawn="1"/>
          </p:nvSpPr>
          <p:spPr>
            <a:xfrm>
              <a:off x="11999861" y="3360954"/>
              <a:ext cx="39763" cy="121246"/>
            </a:xfrm>
            <a:custGeom>
              <a:avLst/>
              <a:gdLst>
                <a:gd name="connsiteX0" fmla="*/ 39763 w 39763"/>
                <a:gd name="connsiteY0" fmla="*/ 19906 h 121246"/>
                <a:gd name="connsiteX1" fmla="*/ 39763 w 39763"/>
                <a:gd name="connsiteY1" fmla="*/ 101341 h 121246"/>
                <a:gd name="connsiteX2" fmla="*/ 19882 w 39763"/>
                <a:gd name="connsiteY2" fmla="*/ 121246 h 121246"/>
                <a:gd name="connsiteX3" fmla="*/ 19882 w 39763"/>
                <a:gd name="connsiteY3" fmla="*/ 121246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3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3" y="19906"/>
                  </a:moveTo>
                  <a:lnTo>
                    <a:pt x="39763" y="101341"/>
                  </a:lnTo>
                  <a:cubicBezTo>
                    <a:pt x="39763" y="112198"/>
                    <a:pt x="30726" y="121246"/>
                    <a:pt x="19882" y="121246"/>
                  </a:cubicBezTo>
                  <a:lnTo>
                    <a:pt x="19882" y="121246"/>
                  </a:lnTo>
                  <a:cubicBezTo>
                    <a:pt x="9037" y="121246"/>
                    <a:pt x="0" y="112198"/>
                    <a:pt x="0" y="101341"/>
                  </a:cubicBezTo>
                  <a:lnTo>
                    <a:pt x="0" y="19906"/>
                  </a:lnTo>
                  <a:cubicBezTo>
                    <a:pt x="0" y="9048"/>
                    <a:pt x="9037" y="0"/>
                    <a:pt x="19882" y="0"/>
                  </a:cubicBezTo>
                  <a:lnTo>
                    <a:pt x="19882" y="0"/>
                  </a:lnTo>
                  <a:cubicBezTo>
                    <a:pt x="30726" y="0"/>
                    <a:pt x="39763" y="9048"/>
                    <a:pt x="39763" y="19906"/>
                  </a:cubicBezTo>
                  <a:close/>
                </a:path>
              </a:pathLst>
            </a:custGeom>
            <a:solidFill>
              <a:srgbClr val="549D40"/>
            </a:solidFill>
            <a:ln w="18073" cap="flat">
              <a:noFill/>
              <a:prstDash val="solid"/>
              <a:miter/>
            </a:ln>
          </p:spPr>
          <p:txBody>
            <a:bodyPr rtlCol="0" anchor="ctr"/>
            <a:lstStyle/>
            <a:p>
              <a:endParaRPr lang="en-US"/>
            </a:p>
          </p:txBody>
        </p:sp>
        <p:sp>
          <p:nvSpPr>
            <p:cNvPr id="1420" name="Freeform 1419">
              <a:extLst>
                <a:ext uri="{FF2B5EF4-FFF2-40B4-BE49-F238E27FC236}">
                  <a16:creationId xmlns:a16="http://schemas.microsoft.com/office/drawing/2014/main" id="{15606582-A10D-7244-9DF1-C65A9E395306}"/>
                </a:ext>
              </a:extLst>
            </p:cNvPr>
            <p:cNvSpPr/>
            <p:nvPr userDrawn="1"/>
          </p:nvSpPr>
          <p:spPr>
            <a:xfrm>
              <a:off x="12284753" y="3360597"/>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4"/>
                    <a:pt x="65752" y="117984"/>
                  </a:cubicBezTo>
                  <a:lnTo>
                    <a:pt x="65752" y="117984"/>
                  </a:lnTo>
                  <a:cubicBezTo>
                    <a:pt x="56714" y="123412"/>
                    <a:pt x="44062" y="117984"/>
                    <a:pt x="38640" y="108935"/>
                  </a:cubicBezTo>
                  <a:lnTo>
                    <a:pt x="2491" y="29311"/>
                  </a:lnTo>
                  <a:cubicBezTo>
                    <a:pt x="-2931" y="18453"/>
                    <a:pt x="684" y="7595"/>
                    <a:pt x="11528" y="2166"/>
                  </a:cubicBezTo>
                  <a:close/>
                </a:path>
              </a:pathLst>
            </a:custGeom>
            <a:solidFill>
              <a:srgbClr val="549D40"/>
            </a:solidFill>
            <a:ln w="18073" cap="flat">
              <a:noFill/>
              <a:prstDash val="solid"/>
              <a:miter/>
            </a:ln>
          </p:spPr>
          <p:txBody>
            <a:bodyPr rtlCol="0" anchor="ctr"/>
            <a:lstStyle/>
            <a:p>
              <a:endParaRPr lang="en-US"/>
            </a:p>
          </p:txBody>
        </p:sp>
        <p:sp>
          <p:nvSpPr>
            <p:cNvPr id="1421" name="Freeform 1420">
              <a:extLst>
                <a:ext uri="{FF2B5EF4-FFF2-40B4-BE49-F238E27FC236}">
                  <a16:creationId xmlns:a16="http://schemas.microsoft.com/office/drawing/2014/main" id="{997F12FF-D2B9-9B46-8F67-98A0C6944923}"/>
                </a:ext>
              </a:extLst>
            </p:cNvPr>
            <p:cNvSpPr/>
            <p:nvPr userDrawn="1"/>
          </p:nvSpPr>
          <p:spPr>
            <a:xfrm>
              <a:off x="11982109" y="3664618"/>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89 w 77752"/>
                <a:gd name="connsiteY3" fmla="*/ 90839 h 120149"/>
                <a:gd name="connsiteX4" fmla="*/ 66552 w 77752"/>
                <a:gd name="connsiteY4" fmla="*/ 117983 h 120149"/>
                <a:gd name="connsiteX5" fmla="*/ 66552 w 77752"/>
                <a:gd name="connsiteY5" fmla="*/ 117983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89" y="90839"/>
                  </a:lnTo>
                  <a:cubicBezTo>
                    <a:pt x="81012" y="99887"/>
                    <a:pt x="75589" y="112555"/>
                    <a:pt x="66552" y="117983"/>
                  </a:cubicBezTo>
                  <a:lnTo>
                    <a:pt x="66552" y="117983"/>
                  </a:lnTo>
                  <a:cubicBezTo>
                    <a:pt x="57515" y="123413"/>
                    <a:pt x="44863" y="117983"/>
                    <a:pt x="39441" y="108935"/>
                  </a:cubicBezTo>
                  <a:lnTo>
                    <a:pt x="3292" y="29311"/>
                  </a:lnTo>
                  <a:cubicBezTo>
                    <a:pt x="-3938" y="18453"/>
                    <a:pt x="1485" y="7595"/>
                    <a:pt x="12329" y="2166"/>
                  </a:cubicBezTo>
                  <a:close/>
                </a:path>
              </a:pathLst>
            </a:custGeom>
            <a:solidFill>
              <a:srgbClr val="549D40"/>
            </a:solidFill>
            <a:ln w="18073" cap="flat">
              <a:noFill/>
              <a:prstDash val="solid"/>
              <a:miter/>
            </a:ln>
          </p:spPr>
          <p:txBody>
            <a:bodyPr rtlCol="0" anchor="ctr"/>
            <a:lstStyle/>
            <a:p>
              <a:endParaRPr lang="en-US"/>
            </a:p>
          </p:txBody>
        </p:sp>
        <p:sp>
          <p:nvSpPr>
            <p:cNvPr id="1422" name="Freeform 1421">
              <a:extLst>
                <a:ext uri="{FF2B5EF4-FFF2-40B4-BE49-F238E27FC236}">
                  <a16:creationId xmlns:a16="http://schemas.microsoft.com/office/drawing/2014/main" id="{80D66850-9C5C-1940-8729-FCB373CEC66E}"/>
                </a:ext>
              </a:extLst>
            </p:cNvPr>
            <p:cNvSpPr/>
            <p:nvPr userDrawn="1"/>
          </p:nvSpPr>
          <p:spPr>
            <a:xfrm>
              <a:off x="12284753" y="3664618"/>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3 h 120149"/>
                <a:gd name="connsiteX5" fmla="*/ 65752 w 76952"/>
                <a:gd name="connsiteY5" fmla="*/ 117983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3"/>
                  </a:cubicBezTo>
                  <a:lnTo>
                    <a:pt x="65752" y="117983"/>
                  </a:lnTo>
                  <a:cubicBezTo>
                    <a:pt x="56714" y="123413"/>
                    <a:pt x="44062" y="117983"/>
                    <a:pt x="38640" y="108935"/>
                  </a:cubicBezTo>
                  <a:lnTo>
                    <a:pt x="2491" y="29311"/>
                  </a:lnTo>
                  <a:cubicBezTo>
                    <a:pt x="-2931" y="18453"/>
                    <a:pt x="684" y="7595"/>
                    <a:pt x="11528" y="2166"/>
                  </a:cubicBezTo>
                  <a:close/>
                </a:path>
              </a:pathLst>
            </a:custGeom>
            <a:solidFill>
              <a:srgbClr val="549D40"/>
            </a:solidFill>
            <a:ln w="18073" cap="flat">
              <a:noFill/>
              <a:prstDash val="solid"/>
              <a:miter/>
            </a:ln>
          </p:spPr>
          <p:txBody>
            <a:bodyPr rtlCol="0" anchor="ctr"/>
            <a:lstStyle/>
            <a:p>
              <a:endParaRPr lang="en-US"/>
            </a:p>
          </p:txBody>
        </p:sp>
        <p:sp>
          <p:nvSpPr>
            <p:cNvPr id="1423" name="Freeform 1422">
              <a:extLst>
                <a:ext uri="{FF2B5EF4-FFF2-40B4-BE49-F238E27FC236}">
                  <a16:creationId xmlns:a16="http://schemas.microsoft.com/office/drawing/2014/main" id="{18C8030E-C3E4-7F46-8EC3-01321022072D}"/>
                </a:ext>
              </a:extLst>
            </p:cNvPr>
            <p:cNvSpPr/>
            <p:nvPr userDrawn="1"/>
          </p:nvSpPr>
          <p:spPr>
            <a:xfrm>
              <a:off x="11982109" y="3966830"/>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89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89" y="90839"/>
                  </a:lnTo>
                  <a:cubicBezTo>
                    <a:pt x="81012" y="99887"/>
                    <a:pt x="75589" y="112554"/>
                    <a:pt x="66552" y="117984"/>
                  </a:cubicBezTo>
                  <a:lnTo>
                    <a:pt x="66552" y="117984"/>
                  </a:lnTo>
                  <a:cubicBezTo>
                    <a:pt x="57515" y="123412"/>
                    <a:pt x="44863" y="117984"/>
                    <a:pt x="39441" y="108935"/>
                  </a:cubicBezTo>
                  <a:lnTo>
                    <a:pt x="3292" y="29311"/>
                  </a:lnTo>
                  <a:cubicBezTo>
                    <a:pt x="-3938" y="18453"/>
                    <a:pt x="1485" y="7595"/>
                    <a:pt x="12329" y="2166"/>
                  </a:cubicBezTo>
                  <a:close/>
                </a:path>
              </a:pathLst>
            </a:custGeom>
            <a:solidFill>
              <a:srgbClr val="549D40"/>
            </a:solidFill>
            <a:ln w="18073" cap="flat">
              <a:noFill/>
              <a:prstDash val="solid"/>
              <a:miter/>
            </a:ln>
          </p:spPr>
          <p:txBody>
            <a:bodyPr rtlCol="0" anchor="ctr"/>
            <a:lstStyle/>
            <a:p>
              <a:endParaRPr lang="en-US"/>
            </a:p>
          </p:txBody>
        </p:sp>
        <p:sp>
          <p:nvSpPr>
            <p:cNvPr id="1424" name="Freeform 1423">
              <a:extLst>
                <a:ext uri="{FF2B5EF4-FFF2-40B4-BE49-F238E27FC236}">
                  <a16:creationId xmlns:a16="http://schemas.microsoft.com/office/drawing/2014/main" id="{73284826-9940-3A42-AA0D-351EFAE80138}"/>
                </a:ext>
              </a:extLst>
            </p:cNvPr>
            <p:cNvSpPr/>
            <p:nvPr userDrawn="1"/>
          </p:nvSpPr>
          <p:spPr>
            <a:xfrm>
              <a:off x="12303511" y="3967186"/>
              <a:ext cx="39763" cy="121246"/>
            </a:xfrm>
            <a:custGeom>
              <a:avLst/>
              <a:gdLst>
                <a:gd name="connsiteX0" fmla="*/ 39764 w 39763"/>
                <a:gd name="connsiteY0" fmla="*/ 19906 h 121246"/>
                <a:gd name="connsiteX1" fmla="*/ 39764 w 39763"/>
                <a:gd name="connsiteY1" fmla="*/ 101341 h 121246"/>
                <a:gd name="connsiteX2" fmla="*/ 19882 w 39763"/>
                <a:gd name="connsiteY2" fmla="*/ 121246 h 121246"/>
                <a:gd name="connsiteX3" fmla="*/ 19882 w 39763"/>
                <a:gd name="connsiteY3" fmla="*/ 121246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8"/>
                    <a:pt x="30727" y="121246"/>
                    <a:pt x="19882" y="121246"/>
                  </a:cubicBezTo>
                  <a:lnTo>
                    <a:pt x="19882" y="121246"/>
                  </a:lnTo>
                  <a:cubicBezTo>
                    <a:pt x="9037" y="121246"/>
                    <a:pt x="0" y="112198"/>
                    <a:pt x="0" y="101341"/>
                  </a:cubicBezTo>
                  <a:lnTo>
                    <a:pt x="0" y="19906"/>
                  </a:lnTo>
                  <a:cubicBezTo>
                    <a:pt x="0" y="9048"/>
                    <a:pt x="9037" y="0"/>
                    <a:pt x="19882" y="0"/>
                  </a:cubicBezTo>
                  <a:lnTo>
                    <a:pt x="19882" y="0"/>
                  </a:lnTo>
                  <a:cubicBezTo>
                    <a:pt x="28919" y="0"/>
                    <a:pt x="39764" y="9048"/>
                    <a:pt x="39764" y="19906"/>
                  </a:cubicBezTo>
                  <a:close/>
                </a:path>
              </a:pathLst>
            </a:custGeom>
            <a:solidFill>
              <a:srgbClr val="549D40"/>
            </a:solidFill>
            <a:ln w="18073" cap="flat">
              <a:noFill/>
              <a:prstDash val="solid"/>
              <a:miter/>
            </a:ln>
          </p:spPr>
          <p:txBody>
            <a:bodyPr rtlCol="0" anchor="ctr"/>
            <a:lstStyle/>
            <a:p>
              <a:endParaRPr lang="en-US"/>
            </a:p>
          </p:txBody>
        </p:sp>
        <p:sp>
          <p:nvSpPr>
            <p:cNvPr id="1425" name="Freeform 1424">
              <a:extLst>
                <a:ext uri="{FF2B5EF4-FFF2-40B4-BE49-F238E27FC236}">
                  <a16:creationId xmlns:a16="http://schemas.microsoft.com/office/drawing/2014/main" id="{B988574F-B02F-8240-92BF-1993C4D9E9F3}"/>
                </a:ext>
              </a:extLst>
            </p:cNvPr>
            <p:cNvSpPr/>
            <p:nvPr userDrawn="1"/>
          </p:nvSpPr>
          <p:spPr>
            <a:xfrm>
              <a:off x="10770118" y="4270851"/>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3 h 120149"/>
                <a:gd name="connsiteX5" fmla="*/ 65752 w 76952"/>
                <a:gd name="connsiteY5" fmla="*/ 117983 h 120149"/>
                <a:gd name="connsiteX6" fmla="*/ 38640 w 76952"/>
                <a:gd name="connsiteY6" fmla="*/ 108935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3"/>
                  </a:cubicBezTo>
                  <a:lnTo>
                    <a:pt x="65752" y="117983"/>
                  </a:lnTo>
                  <a:cubicBezTo>
                    <a:pt x="56715" y="123413"/>
                    <a:pt x="44062" y="117983"/>
                    <a:pt x="38640" y="108935"/>
                  </a:cubicBezTo>
                  <a:lnTo>
                    <a:pt x="2491" y="29311"/>
                  </a:lnTo>
                  <a:cubicBezTo>
                    <a:pt x="-2931" y="18453"/>
                    <a:pt x="684" y="7595"/>
                    <a:pt x="11529" y="2166"/>
                  </a:cubicBezTo>
                  <a:close/>
                </a:path>
              </a:pathLst>
            </a:custGeom>
            <a:solidFill>
              <a:srgbClr val="549D40"/>
            </a:solidFill>
            <a:ln w="18073" cap="flat">
              <a:noFill/>
              <a:prstDash val="solid"/>
              <a:miter/>
            </a:ln>
          </p:spPr>
          <p:txBody>
            <a:bodyPr rtlCol="0" anchor="ctr"/>
            <a:lstStyle/>
            <a:p>
              <a:endParaRPr lang="en-US"/>
            </a:p>
          </p:txBody>
        </p:sp>
        <p:sp>
          <p:nvSpPr>
            <p:cNvPr id="1426" name="Freeform 1425">
              <a:extLst>
                <a:ext uri="{FF2B5EF4-FFF2-40B4-BE49-F238E27FC236}">
                  <a16:creationId xmlns:a16="http://schemas.microsoft.com/office/drawing/2014/main" id="{85B15F26-4C70-054E-8C55-129B6999EF6B}"/>
                </a:ext>
              </a:extLst>
            </p:cNvPr>
            <p:cNvSpPr/>
            <p:nvPr userDrawn="1"/>
          </p:nvSpPr>
          <p:spPr>
            <a:xfrm>
              <a:off x="10788876" y="4575030"/>
              <a:ext cx="39763" cy="121445"/>
            </a:xfrm>
            <a:custGeom>
              <a:avLst/>
              <a:gdLst>
                <a:gd name="connsiteX0" fmla="*/ 39763 w 39763"/>
                <a:gd name="connsiteY0" fmla="*/ 20105 h 121445"/>
                <a:gd name="connsiteX1" fmla="*/ 39763 w 39763"/>
                <a:gd name="connsiteY1" fmla="*/ 101539 h 121445"/>
                <a:gd name="connsiteX2" fmla="*/ 19882 w 39763"/>
                <a:gd name="connsiteY2" fmla="*/ 121445 h 121445"/>
                <a:gd name="connsiteX3" fmla="*/ 19882 w 39763"/>
                <a:gd name="connsiteY3" fmla="*/ 121445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3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3" y="20105"/>
                  </a:moveTo>
                  <a:lnTo>
                    <a:pt x="39763" y="101539"/>
                  </a:lnTo>
                  <a:cubicBezTo>
                    <a:pt x="39763" y="112397"/>
                    <a:pt x="30726" y="121445"/>
                    <a:pt x="19882" y="121445"/>
                  </a:cubicBezTo>
                  <a:lnTo>
                    <a:pt x="19882" y="121445"/>
                  </a:lnTo>
                  <a:cubicBezTo>
                    <a:pt x="9037" y="121445"/>
                    <a:pt x="0" y="112397"/>
                    <a:pt x="0" y="101539"/>
                  </a:cubicBezTo>
                  <a:lnTo>
                    <a:pt x="0" y="20105"/>
                  </a:lnTo>
                  <a:cubicBezTo>
                    <a:pt x="0" y="9247"/>
                    <a:pt x="9037" y="199"/>
                    <a:pt x="19882" y="199"/>
                  </a:cubicBezTo>
                  <a:lnTo>
                    <a:pt x="19882" y="199"/>
                  </a:lnTo>
                  <a:cubicBezTo>
                    <a:pt x="28919" y="-1611"/>
                    <a:pt x="39763" y="9247"/>
                    <a:pt x="39763" y="20105"/>
                  </a:cubicBezTo>
                  <a:close/>
                </a:path>
              </a:pathLst>
            </a:custGeom>
            <a:solidFill>
              <a:srgbClr val="549D40"/>
            </a:solidFill>
            <a:ln w="18073" cap="flat">
              <a:noFill/>
              <a:prstDash val="solid"/>
              <a:miter/>
            </a:ln>
          </p:spPr>
          <p:txBody>
            <a:bodyPr rtlCol="0" anchor="ctr"/>
            <a:lstStyle/>
            <a:p>
              <a:endParaRPr lang="en-US"/>
            </a:p>
          </p:txBody>
        </p:sp>
        <p:sp>
          <p:nvSpPr>
            <p:cNvPr id="1427" name="Freeform 1426">
              <a:extLst>
                <a:ext uri="{FF2B5EF4-FFF2-40B4-BE49-F238E27FC236}">
                  <a16:creationId xmlns:a16="http://schemas.microsoft.com/office/drawing/2014/main" id="{A4049545-BDB7-B942-98D0-293B4729025B}"/>
                </a:ext>
              </a:extLst>
            </p:cNvPr>
            <p:cNvSpPr/>
            <p:nvPr userDrawn="1"/>
          </p:nvSpPr>
          <p:spPr>
            <a:xfrm>
              <a:off x="10770118" y="4877084"/>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3 h 120149"/>
                <a:gd name="connsiteX5" fmla="*/ 65752 w 76952"/>
                <a:gd name="connsiteY5" fmla="*/ 117983 h 120149"/>
                <a:gd name="connsiteX6" fmla="*/ 38640 w 76952"/>
                <a:gd name="connsiteY6" fmla="*/ 108935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3"/>
                  </a:cubicBezTo>
                  <a:lnTo>
                    <a:pt x="65752" y="117983"/>
                  </a:lnTo>
                  <a:cubicBezTo>
                    <a:pt x="56715" y="123413"/>
                    <a:pt x="44062" y="117983"/>
                    <a:pt x="38640" y="108935"/>
                  </a:cubicBezTo>
                  <a:lnTo>
                    <a:pt x="2491" y="29311"/>
                  </a:lnTo>
                  <a:cubicBezTo>
                    <a:pt x="-2931" y="18453"/>
                    <a:pt x="684" y="7595"/>
                    <a:pt x="11529" y="2166"/>
                  </a:cubicBezTo>
                  <a:close/>
                </a:path>
              </a:pathLst>
            </a:custGeom>
            <a:solidFill>
              <a:srgbClr val="549D40"/>
            </a:solidFill>
            <a:ln w="18073" cap="flat">
              <a:noFill/>
              <a:prstDash val="solid"/>
              <a:miter/>
            </a:ln>
          </p:spPr>
          <p:txBody>
            <a:bodyPr rtlCol="0" anchor="ctr"/>
            <a:lstStyle/>
            <a:p>
              <a:endParaRPr lang="en-US"/>
            </a:p>
          </p:txBody>
        </p:sp>
        <p:sp>
          <p:nvSpPr>
            <p:cNvPr id="1428" name="Freeform 1427">
              <a:extLst>
                <a:ext uri="{FF2B5EF4-FFF2-40B4-BE49-F238E27FC236}">
                  <a16:creationId xmlns:a16="http://schemas.microsoft.com/office/drawing/2014/main" id="{9AB7D2BD-D420-0144-B9D6-9D545AB254DA}"/>
                </a:ext>
              </a:extLst>
            </p:cNvPr>
            <p:cNvSpPr/>
            <p:nvPr userDrawn="1"/>
          </p:nvSpPr>
          <p:spPr>
            <a:xfrm>
              <a:off x="11090718" y="4271207"/>
              <a:ext cx="39763" cy="121246"/>
            </a:xfrm>
            <a:custGeom>
              <a:avLst/>
              <a:gdLst>
                <a:gd name="connsiteX0" fmla="*/ 39764 w 39763"/>
                <a:gd name="connsiteY0" fmla="*/ 19906 h 121246"/>
                <a:gd name="connsiteX1" fmla="*/ 39764 w 39763"/>
                <a:gd name="connsiteY1" fmla="*/ 101341 h 121246"/>
                <a:gd name="connsiteX2" fmla="*/ 19882 w 39763"/>
                <a:gd name="connsiteY2" fmla="*/ 121247 h 121246"/>
                <a:gd name="connsiteX3" fmla="*/ 19882 w 39763"/>
                <a:gd name="connsiteY3" fmla="*/ 121247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9"/>
                    <a:pt x="30727" y="121247"/>
                    <a:pt x="19882" y="121247"/>
                  </a:cubicBezTo>
                  <a:lnTo>
                    <a:pt x="19882" y="121247"/>
                  </a:lnTo>
                  <a:cubicBezTo>
                    <a:pt x="9037" y="121247"/>
                    <a:pt x="0" y="112199"/>
                    <a:pt x="0" y="101341"/>
                  </a:cubicBezTo>
                  <a:lnTo>
                    <a:pt x="0" y="19906"/>
                  </a:lnTo>
                  <a:cubicBezTo>
                    <a:pt x="0" y="9048"/>
                    <a:pt x="9037" y="0"/>
                    <a:pt x="19882" y="0"/>
                  </a:cubicBezTo>
                  <a:lnTo>
                    <a:pt x="19882" y="0"/>
                  </a:lnTo>
                  <a:cubicBezTo>
                    <a:pt x="30727" y="0"/>
                    <a:pt x="39764" y="9048"/>
                    <a:pt x="39764" y="19906"/>
                  </a:cubicBezTo>
                  <a:close/>
                </a:path>
              </a:pathLst>
            </a:custGeom>
            <a:solidFill>
              <a:srgbClr val="549D40"/>
            </a:solidFill>
            <a:ln w="18073" cap="flat">
              <a:noFill/>
              <a:prstDash val="solid"/>
              <a:miter/>
            </a:ln>
          </p:spPr>
          <p:txBody>
            <a:bodyPr rtlCol="0" anchor="ctr"/>
            <a:lstStyle/>
            <a:p>
              <a:endParaRPr lang="en-US"/>
            </a:p>
          </p:txBody>
        </p:sp>
        <p:sp>
          <p:nvSpPr>
            <p:cNvPr id="1429" name="Freeform 1428">
              <a:extLst>
                <a:ext uri="{FF2B5EF4-FFF2-40B4-BE49-F238E27FC236}">
                  <a16:creationId xmlns:a16="http://schemas.microsoft.com/office/drawing/2014/main" id="{331836B5-DB19-6144-98BB-33A7F86797A2}"/>
                </a:ext>
              </a:extLst>
            </p:cNvPr>
            <p:cNvSpPr/>
            <p:nvPr userDrawn="1"/>
          </p:nvSpPr>
          <p:spPr>
            <a:xfrm>
              <a:off x="11375610" y="4270851"/>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3 h 120149"/>
                <a:gd name="connsiteX5" fmla="*/ 65752 w 76952"/>
                <a:gd name="connsiteY5" fmla="*/ 117983 h 120149"/>
                <a:gd name="connsiteX6" fmla="*/ 38640 w 76952"/>
                <a:gd name="connsiteY6" fmla="*/ 108935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3"/>
                  </a:cubicBezTo>
                  <a:lnTo>
                    <a:pt x="65752" y="117983"/>
                  </a:lnTo>
                  <a:cubicBezTo>
                    <a:pt x="56715" y="123413"/>
                    <a:pt x="44062" y="117983"/>
                    <a:pt x="38640" y="108935"/>
                  </a:cubicBezTo>
                  <a:lnTo>
                    <a:pt x="2491" y="29311"/>
                  </a:lnTo>
                  <a:cubicBezTo>
                    <a:pt x="-2931" y="18453"/>
                    <a:pt x="684" y="7595"/>
                    <a:pt x="11529" y="2166"/>
                  </a:cubicBezTo>
                  <a:close/>
                </a:path>
              </a:pathLst>
            </a:custGeom>
            <a:solidFill>
              <a:srgbClr val="549D40"/>
            </a:solidFill>
            <a:ln w="18073" cap="flat">
              <a:noFill/>
              <a:prstDash val="solid"/>
              <a:miter/>
            </a:ln>
          </p:spPr>
          <p:txBody>
            <a:bodyPr rtlCol="0" anchor="ctr"/>
            <a:lstStyle/>
            <a:p>
              <a:endParaRPr lang="en-US"/>
            </a:p>
          </p:txBody>
        </p:sp>
        <p:sp>
          <p:nvSpPr>
            <p:cNvPr id="1430" name="Freeform 1429">
              <a:extLst>
                <a:ext uri="{FF2B5EF4-FFF2-40B4-BE49-F238E27FC236}">
                  <a16:creationId xmlns:a16="http://schemas.microsoft.com/office/drawing/2014/main" id="{F38A70D1-02F1-384D-9BDB-75ADADA6EA32}"/>
                </a:ext>
              </a:extLst>
            </p:cNvPr>
            <p:cNvSpPr/>
            <p:nvPr userDrawn="1"/>
          </p:nvSpPr>
          <p:spPr>
            <a:xfrm>
              <a:off x="11678459" y="4270851"/>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3 h 120149"/>
                <a:gd name="connsiteX5" fmla="*/ 66552 w 77752"/>
                <a:gd name="connsiteY5" fmla="*/ 117983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a:p>
          </p:txBody>
        </p:sp>
        <p:sp>
          <p:nvSpPr>
            <p:cNvPr id="1431" name="Freeform 1430">
              <a:extLst>
                <a:ext uri="{FF2B5EF4-FFF2-40B4-BE49-F238E27FC236}">
                  <a16:creationId xmlns:a16="http://schemas.microsoft.com/office/drawing/2014/main" id="{49359B58-7C2F-6F40-94FF-EB008464D66F}"/>
                </a:ext>
              </a:extLst>
            </p:cNvPr>
            <p:cNvSpPr/>
            <p:nvPr userDrawn="1"/>
          </p:nvSpPr>
          <p:spPr>
            <a:xfrm>
              <a:off x="11072967" y="4574872"/>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6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6643"/>
                    <a:pt x="1484" y="5785"/>
                    <a:pt x="12329" y="2166"/>
                  </a:cubicBezTo>
                  <a:close/>
                </a:path>
              </a:pathLst>
            </a:custGeom>
            <a:solidFill>
              <a:srgbClr val="549D40"/>
            </a:solidFill>
            <a:ln w="18073" cap="flat">
              <a:noFill/>
              <a:prstDash val="solid"/>
              <a:miter/>
            </a:ln>
          </p:spPr>
          <p:txBody>
            <a:bodyPr rtlCol="0" anchor="ctr"/>
            <a:lstStyle/>
            <a:p>
              <a:endParaRPr lang="en-US"/>
            </a:p>
          </p:txBody>
        </p:sp>
        <p:sp>
          <p:nvSpPr>
            <p:cNvPr id="1432" name="Freeform 1431">
              <a:extLst>
                <a:ext uri="{FF2B5EF4-FFF2-40B4-BE49-F238E27FC236}">
                  <a16:creationId xmlns:a16="http://schemas.microsoft.com/office/drawing/2014/main" id="{2BB286F5-FFF5-CA45-9F88-F2435BA97D76}"/>
                </a:ext>
              </a:extLst>
            </p:cNvPr>
            <p:cNvSpPr/>
            <p:nvPr userDrawn="1"/>
          </p:nvSpPr>
          <p:spPr>
            <a:xfrm>
              <a:off x="11375610" y="4574872"/>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6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3"/>
                    <a:pt x="44062" y="117984"/>
                    <a:pt x="38640" y="108936"/>
                  </a:cubicBezTo>
                  <a:lnTo>
                    <a:pt x="2491" y="29311"/>
                  </a:lnTo>
                  <a:cubicBezTo>
                    <a:pt x="-2931" y="16643"/>
                    <a:pt x="684" y="5785"/>
                    <a:pt x="11529" y="2166"/>
                  </a:cubicBezTo>
                  <a:close/>
                </a:path>
              </a:pathLst>
            </a:custGeom>
            <a:solidFill>
              <a:srgbClr val="549D40"/>
            </a:solidFill>
            <a:ln w="18073" cap="flat">
              <a:noFill/>
              <a:prstDash val="solid"/>
              <a:miter/>
            </a:ln>
          </p:spPr>
          <p:txBody>
            <a:bodyPr rtlCol="0" anchor="ctr"/>
            <a:lstStyle/>
            <a:p>
              <a:endParaRPr lang="en-US"/>
            </a:p>
          </p:txBody>
        </p:sp>
        <p:sp>
          <p:nvSpPr>
            <p:cNvPr id="1433" name="Freeform 1432">
              <a:extLst>
                <a:ext uri="{FF2B5EF4-FFF2-40B4-BE49-F238E27FC236}">
                  <a16:creationId xmlns:a16="http://schemas.microsoft.com/office/drawing/2014/main" id="{D79A10A0-0A55-A742-AC28-D2DB701F4645}"/>
                </a:ext>
              </a:extLst>
            </p:cNvPr>
            <p:cNvSpPr/>
            <p:nvPr userDrawn="1"/>
          </p:nvSpPr>
          <p:spPr>
            <a:xfrm>
              <a:off x="11072967" y="4877084"/>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3 h 120149"/>
                <a:gd name="connsiteX5" fmla="*/ 66552 w 77752"/>
                <a:gd name="connsiteY5" fmla="*/ 117983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a:p>
          </p:txBody>
        </p:sp>
        <p:sp>
          <p:nvSpPr>
            <p:cNvPr id="1434" name="Freeform 1433">
              <a:extLst>
                <a:ext uri="{FF2B5EF4-FFF2-40B4-BE49-F238E27FC236}">
                  <a16:creationId xmlns:a16="http://schemas.microsoft.com/office/drawing/2014/main" id="{E1B3A5FA-B31B-A044-8ED1-05451E8EA6BA}"/>
                </a:ext>
              </a:extLst>
            </p:cNvPr>
            <p:cNvSpPr/>
            <p:nvPr userDrawn="1"/>
          </p:nvSpPr>
          <p:spPr>
            <a:xfrm>
              <a:off x="11698018" y="4575030"/>
              <a:ext cx="39763" cy="121445"/>
            </a:xfrm>
            <a:custGeom>
              <a:avLst/>
              <a:gdLst>
                <a:gd name="connsiteX0" fmla="*/ 39764 w 39763"/>
                <a:gd name="connsiteY0" fmla="*/ 20105 h 121445"/>
                <a:gd name="connsiteX1" fmla="*/ 39764 w 39763"/>
                <a:gd name="connsiteY1" fmla="*/ 101539 h 121445"/>
                <a:gd name="connsiteX2" fmla="*/ 19882 w 39763"/>
                <a:gd name="connsiteY2" fmla="*/ 121445 h 121445"/>
                <a:gd name="connsiteX3" fmla="*/ 19882 w 39763"/>
                <a:gd name="connsiteY3" fmla="*/ 121445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7" y="121445"/>
                    <a:pt x="19882" y="121445"/>
                  </a:cubicBezTo>
                  <a:lnTo>
                    <a:pt x="19882" y="121445"/>
                  </a:lnTo>
                  <a:cubicBezTo>
                    <a:pt x="9037" y="121445"/>
                    <a:pt x="0" y="112397"/>
                    <a:pt x="0" y="101539"/>
                  </a:cubicBezTo>
                  <a:lnTo>
                    <a:pt x="0" y="20105"/>
                  </a:lnTo>
                  <a:cubicBezTo>
                    <a:pt x="0" y="9247"/>
                    <a:pt x="9037" y="199"/>
                    <a:pt x="19882" y="199"/>
                  </a:cubicBezTo>
                  <a:lnTo>
                    <a:pt x="19882" y="199"/>
                  </a:lnTo>
                  <a:cubicBezTo>
                    <a:pt x="28919" y="-1611"/>
                    <a:pt x="39764" y="9247"/>
                    <a:pt x="39764" y="20105"/>
                  </a:cubicBezTo>
                  <a:close/>
                </a:path>
              </a:pathLst>
            </a:custGeom>
            <a:solidFill>
              <a:srgbClr val="549D40"/>
            </a:solidFill>
            <a:ln w="18073" cap="flat">
              <a:noFill/>
              <a:prstDash val="solid"/>
              <a:miter/>
            </a:ln>
          </p:spPr>
          <p:txBody>
            <a:bodyPr rtlCol="0" anchor="ctr"/>
            <a:lstStyle/>
            <a:p>
              <a:endParaRPr lang="en-US"/>
            </a:p>
          </p:txBody>
        </p:sp>
        <p:sp>
          <p:nvSpPr>
            <p:cNvPr id="1435" name="Freeform 1434">
              <a:extLst>
                <a:ext uri="{FF2B5EF4-FFF2-40B4-BE49-F238E27FC236}">
                  <a16:creationId xmlns:a16="http://schemas.microsoft.com/office/drawing/2014/main" id="{EB698BD7-E67A-A64D-8794-7CABE2B7675C}"/>
                </a:ext>
              </a:extLst>
            </p:cNvPr>
            <p:cNvSpPr/>
            <p:nvPr userDrawn="1"/>
          </p:nvSpPr>
          <p:spPr>
            <a:xfrm>
              <a:off x="11394368" y="4877440"/>
              <a:ext cx="39763" cy="121246"/>
            </a:xfrm>
            <a:custGeom>
              <a:avLst/>
              <a:gdLst>
                <a:gd name="connsiteX0" fmla="*/ 39763 w 39763"/>
                <a:gd name="connsiteY0" fmla="*/ 19906 h 121246"/>
                <a:gd name="connsiteX1" fmla="*/ 39763 w 39763"/>
                <a:gd name="connsiteY1" fmla="*/ 101341 h 121246"/>
                <a:gd name="connsiteX2" fmla="*/ 19882 w 39763"/>
                <a:gd name="connsiteY2" fmla="*/ 121247 h 121246"/>
                <a:gd name="connsiteX3" fmla="*/ 19882 w 39763"/>
                <a:gd name="connsiteY3" fmla="*/ 121247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3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3" y="19906"/>
                  </a:moveTo>
                  <a:lnTo>
                    <a:pt x="39763" y="101341"/>
                  </a:lnTo>
                  <a:cubicBezTo>
                    <a:pt x="39763" y="112199"/>
                    <a:pt x="30726" y="121247"/>
                    <a:pt x="19882" y="121247"/>
                  </a:cubicBezTo>
                  <a:lnTo>
                    <a:pt x="19882" y="121247"/>
                  </a:lnTo>
                  <a:cubicBezTo>
                    <a:pt x="9037" y="121247"/>
                    <a:pt x="0" y="112199"/>
                    <a:pt x="0" y="101341"/>
                  </a:cubicBezTo>
                  <a:lnTo>
                    <a:pt x="0" y="19906"/>
                  </a:lnTo>
                  <a:cubicBezTo>
                    <a:pt x="0" y="9048"/>
                    <a:pt x="9037" y="0"/>
                    <a:pt x="19882" y="0"/>
                  </a:cubicBezTo>
                  <a:lnTo>
                    <a:pt x="19882" y="0"/>
                  </a:lnTo>
                  <a:cubicBezTo>
                    <a:pt x="30726" y="0"/>
                    <a:pt x="39763" y="9048"/>
                    <a:pt x="39763" y="19906"/>
                  </a:cubicBezTo>
                  <a:close/>
                </a:path>
              </a:pathLst>
            </a:custGeom>
            <a:solidFill>
              <a:srgbClr val="549D40"/>
            </a:solidFill>
            <a:ln w="18073" cap="flat">
              <a:noFill/>
              <a:prstDash val="solid"/>
              <a:miter/>
            </a:ln>
          </p:spPr>
          <p:txBody>
            <a:bodyPr rtlCol="0" anchor="ctr"/>
            <a:lstStyle/>
            <a:p>
              <a:endParaRPr lang="en-US"/>
            </a:p>
          </p:txBody>
        </p:sp>
        <p:sp>
          <p:nvSpPr>
            <p:cNvPr id="1436" name="Freeform 1435">
              <a:extLst>
                <a:ext uri="{FF2B5EF4-FFF2-40B4-BE49-F238E27FC236}">
                  <a16:creationId xmlns:a16="http://schemas.microsoft.com/office/drawing/2014/main" id="{0F89F2D9-82C1-8347-9395-2DF39D090CCE}"/>
                </a:ext>
              </a:extLst>
            </p:cNvPr>
            <p:cNvSpPr/>
            <p:nvPr userDrawn="1"/>
          </p:nvSpPr>
          <p:spPr>
            <a:xfrm>
              <a:off x="11678459" y="4877084"/>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3 h 120149"/>
                <a:gd name="connsiteX5" fmla="*/ 66552 w 77752"/>
                <a:gd name="connsiteY5" fmla="*/ 117983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a:p>
          </p:txBody>
        </p:sp>
        <p:sp>
          <p:nvSpPr>
            <p:cNvPr id="1437" name="Freeform 1436">
              <a:extLst>
                <a:ext uri="{FF2B5EF4-FFF2-40B4-BE49-F238E27FC236}">
                  <a16:creationId xmlns:a16="http://schemas.microsoft.com/office/drawing/2014/main" id="{0F3672DC-1406-354B-BAC9-BD7C974D25E5}"/>
                </a:ext>
              </a:extLst>
            </p:cNvPr>
            <p:cNvSpPr/>
            <p:nvPr userDrawn="1"/>
          </p:nvSpPr>
          <p:spPr>
            <a:xfrm>
              <a:off x="11999861" y="4271207"/>
              <a:ext cx="39763" cy="121246"/>
            </a:xfrm>
            <a:custGeom>
              <a:avLst/>
              <a:gdLst>
                <a:gd name="connsiteX0" fmla="*/ 39763 w 39763"/>
                <a:gd name="connsiteY0" fmla="*/ 19906 h 121246"/>
                <a:gd name="connsiteX1" fmla="*/ 39763 w 39763"/>
                <a:gd name="connsiteY1" fmla="*/ 101341 h 121246"/>
                <a:gd name="connsiteX2" fmla="*/ 19882 w 39763"/>
                <a:gd name="connsiteY2" fmla="*/ 121247 h 121246"/>
                <a:gd name="connsiteX3" fmla="*/ 19882 w 39763"/>
                <a:gd name="connsiteY3" fmla="*/ 121247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3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3" y="19906"/>
                  </a:moveTo>
                  <a:lnTo>
                    <a:pt x="39763" y="101341"/>
                  </a:lnTo>
                  <a:cubicBezTo>
                    <a:pt x="39763" y="112199"/>
                    <a:pt x="30726" y="121247"/>
                    <a:pt x="19882" y="121247"/>
                  </a:cubicBezTo>
                  <a:lnTo>
                    <a:pt x="19882" y="121247"/>
                  </a:lnTo>
                  <a:cubicBezTo>
                    <a:pt x="9037" y="121247"/>
                    <a:pt x="0" y="112199"/>
                    <a:pt x="0" y="101341"/>
                  </a:cubicBezTo>
                  <a:lnTo>
                    <a:pt x="0" y="19906"/>
                  </a:lnTo>
                  <a:cubicBezTo>
                    <a:pt x="0" y="9048"/>
                    <a:pt x="9037" y="0"/>
                    <a:pt x="19882" y="0"/>
                  </a:cubicBezTo>
                  <a:lnTo>
                    <a:pt x="19882" y="0"/>
                  </a:lnTo>
                  <a:cubicBezTo>
                    <a:pt x="30726" y="0"/>
                    <a:pt x="39763" y="9048"/>
                    <a:pt x="39763" y="19906"/>
                  </a:cubicBezTo>
                  <a:close/>
                </a:path>
              </a:pathLst>
            </a:custGeom>
            <a:solidFill>
              <a:srgbClr val="549D40"/>
            </a:solidFill>
            <a:ln w="18073" cap="flat">
              <a:noFill/>
              <a:prstDash val="solid"/>
              <a:miter/>
            </a:ln>
          </p:spPr>
          <p:txBody>
            <a:bodyPr rtlCol="0" anchor="ctr"/>
            <a:lstStyle/>
            <a:p>
              <a:endParaRPr lang="en-US"/>
            </a:p>
          </p:txBody>
        </p:sp>
        <p:sp>
          <p:nvSpPr>
            <p:cNvPr id="1438" name="Freeform 1437">
              <a:extLst>
                <a:ext uri="{FF2B5EF4-FFF2-40B4-BE49-F238E27FC236}">
                  <a16:creationId xmlns:a16="http://schemas.microsoft.com/office/drawing/2014/main" id="{99710C79-A9BB-9F4B-92B2-F61ED7AAA6D5}"/>
                </a:ext>
              </a:extLst>
            </p:cNvPr>
            <p:cNvSpPr/>
            <p:nvPr userDrawn="1"/>
          </p:nvSpPr>
          <p:spPr>
            <a:xfrm>
              <a:off x="12284753" y="4270851"/>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3 h 120149"/>
                <a:gd name="connsiteX5" fmla="*/ 65752 w 76952"/>
                <a:gd name="connsiteY5" fmla="*/ 117983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3"/>
                  </a:cubicBezTo>
                  <a:lnTo>
                    <a:pt x="65752" y="117983"/>
                  </a:lnTo>
                  <a:cubicBezTo>
                    <a:pt x="56714" y="123413"/>
                    <a:pt x="44062" y="117983"/>
                    <a:pt x="38640" y="108935"/>
                  </a:cubicBezTo>
                  <a:lnTo>
                    <a:pt x="2491" y="29311"/>
                  </a:lnTo>
                  <a:cubicBezTo>
                    <a:pt x="-2931" y="18453"/>
                    <a:pt x="684" y="7595"/>
                    <a:pt x="11528" y="2166"/>
                  </a:cubicBezTo>
                  <a:close/>
                </a:path>
              </a:pathLst>
            </a:custGeom>
            <a:solidFill>
              <a:srgbClr val="549D40"/>
            </a:solidFill>
            <a:ln w="18073" cap="flat">
              <a:noFill/>
              <a:prstDash val="solid"/>
              <a:miter/>
            </a:ln>
          </p:spPr>
          <p:txBody>
            <a:bodyPr rtlCol="0" anchor="ctr"/>
            <a:lstStyle/>
            <a:p>
              <a:endParaRPr lang="en-US"/>
            </a:p>
          </p:txBody>
        </p:sp>
        <p:sp>
          <p:nvSpPr>
            <p:cNvPr id="1439" name="Freeform 1438">
              <a:extLst>
                <a:ext uri="{FF2B5EF4-FFF2-40B4-BE49-F238E27FC236}">
                  <a16:creationId xmlns:a16="http://schemas.microsoft.com/office/drawing/2014/main" id="{26F34033-D302-2C46-AF28-460611E194C8}"/>
                </a:ext>
              </a:extLst>
            </p:cNvPr>
            <p:cNvSpPr/>
            <p:nvPr userDrawn="1"/>
          </p:nvSpPr>
          <p:spPr>
            <a:xfrm>
              <a:off x="11982109" y="4574872"/>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89 w 77752"/>
                <a:gd name="connsiteY3" fmla="*/ 90839 h 120149"/>
                <a:gd name="connsiteX4" fmla="*/ 66552 w 77752"/>
                <a:gd name="connsiteY4" fmla="*/ 117984 h 120149"/>
                <a:gd name="connsiteX5" fmla="*/ 66552 w 77752"/>
                <a:gd name="connsiteY5" fmla="*/ 117984 h 120149"/>
                <a:gd name="connsiteX6" fmla="*/ 39441 w 77752"/>
                <a:gd name="connsiteY6" fmla="*/ 108936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89" y="90839"/>
                  </a:lnTo>
                  <a:cubicBezTo>
                    <a:pt x="81012" y="99887"/>
                    <a:pt x="75589" y="112555"/>
                    <a:pt x="66552" y="117984"/>
                  </a:cubicBezTo>
                  <a:lnTo>
                    <a:pt x="66552" y="117984"/>
                  </a:lnTo>
                  <a:cubicBezTo>
                    <a:pt x="57515" y="123413"/>
                    <a:pt x="44863" y="117984"/>
                    <a:pt x="39441" y="108936"/>
                  </a:cubicBezTo>
                  <a:lnTo>
                    <a:pt x="3292" y="29311"/>
                  </a:lnTo>
                  <a:cubicBezTo>
                    <a:pt x="-3938" y="16643"/>
                    <a:pt x="1485" y="5785"/>
                    <a:pt x="12329" y="2166"/>
                  </a:cubicBezTo>
                  <a:close/>
                </a:path>
              </a:pathLst>
            </a:custGeom>
            <a:solidFill>
              <a:srgbClr val="549D40"/>
            </a:solidFill>
            <a:ln w="18073" cap="flat">
              <a:noFill/>
              <a:prstDash val="solid"/>
              <a:miter/>
            </a:ln>
          </p:spPr>
          <p:txBody>
            <a:bodyPr rtlCol="0" anchor="ctr"/>
            <a:lstStyle/>
            <a:p>
              <a:endParaRPr lang="en-US"/>
            </a:p>
          </p:txBody>
        </p:sp>
        <p:sp>
          <p:nvSpPr>
            <p:cNvPr id="1440" name="Freeform 1439">
              <a:extLst>
                <a:ext uri="{FF2B5EF4-FFF2-40B4-BE49-F238E27FC236}">
                  <a16:creationId xmlns:a16="http://schemas.microsoft.com/office/drawing/2014/main" id="{21BE24D8-853A-F14B-974C-D1AB209D0AE7}"/>
                </a:ext>
              </a:extLst>
            </p:cNvPr>
            <p:cNvSpPr/>
            <p:nvPr userDrawn="1"/>
          </p:nvSpPr>
          <p:spPr>
            <a:xfrm>
              <a:off x="12284753" y="4574872"/>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6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6"/>
                  </a:cubicBezTo>
                  <a:lnTo>
                    <a:pt x="2491" y="29311"/>
                  </a:lnTo>
                  <a:cubicBezTo>
                    <a:pt x="-2931" y="16643"/>
                    <a:pt x="684" y="5785"/>
                    <a:pt x="11528" y="2166"/>
                  </a:cubicBezTo>
                  <a:close/>
                </a:path>
              </a:pathLst>
            </a:custGeom>
            <a:solidFill>
              <a:srgbClr val="549D40"/>
            </a:solidFill>
            <a:ln w="18073" cap="flat">
              <a:noFill/>
              <a:prstDash val="solid"/>
              <a:miter/>
            </a:ln>
          </p:spPr>
          <p:txBody>
            <a:bodyPr rtlCol="0" anchor="ctr"/>
            <a:lstStyle/>
            <a:p>
              <a:endParaRPr lang="en-US"/>
            </a:p>
          </p:txBody>
        </p:sp>
        <p:sp>
          <p:nvSpPr>
            <p:cNvPr id="1441" name="Freeform 1440">
              <a:extLst>
                <a:ext uri="{FF2B5EF4-FFF2-40B4-BE49-F238E27FC236}">
                  <a16:creationId xmlns:a16="http://schemas.microsoft.com/office/drawing/2014/main" id="{BFF82F92-D1E8-0C43-B485-D14793DB6FB9}"/>
                </a:ext>
              </a:extLst>
            </p:cNvPr>
            <p:cNvSpPr/>
            <p:nvPr userDrawn="1"/>
          </p:nvSpPr>
          <p:spPr>
            <a:xfrm>
              <a:off x="11982109" y="4877084"/>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89 w 77752"/>
                <a:gd name="connsiteY3" fmla="*/ 90839 h 120149"/>
                <a:gd name="connsiteX4" fmla="*/ 66552 w 77752"/>
                <a:gd name="connsiteY4" fmla="*/ 117983 h 120149"/>
                <a:gd name="connsiteX5" fmla="*/ 66552 w 77752"/>
                <a:gd name="connsiteY5" fmla="*/ 117983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89" y="90839"/>
                  </a:lnTo>
                  <a:cubicBezTo>
                    <a:pt x="81012" y="99887"/>
                    <a:pt x="75589" y="112555"/>
                    <a:pt x="66552" y="117983"/>
                  </a:cubicBezTo>
                  <a:lnTo>
                    <a:pt x="66552" y="117983"/>
                  </a:lnTo>
                  <a:cubicBezTo>
                    <a:pt x="57515" y="123413"/>
                    <a:pt x="44863" y="117983"/>
                    <a:pt x="39441" y="108935"/>
                  </a:cubicBezTo>
                  <a:lnTo>
                    <a:pt x="3292" y="29311"/>
                  </a:lnTo>
                  <a:cubicBezTo>
                    <a:pt x="-3938" y="18453"/>
                    <a:pt x="1485" y="7595"/>
                    <a:pt x="12329" y="2166"/>
                  </a:cubicBezTo>
                  <a:close/>
                </a:path>
              </a:pathLst>
            </a:custGeom>
            <a:solidFill>
              <a:srgbClr val="549D40"/>
            </a:solidFill>
            <a:ln w="18073" cap="flat">
              <a:noFill/>
              <a:prstDash val="solid"/>
              <a:miter/>
            </a:ln>
          </p:spPr>
          <p:txBody>
            <a:bodyPr rtlCol="0" anchor="ctr"/>
            <a:lstStyle/>
            <a:p>
              <a:endParaRPr lang="en-US"/>
            </a:p>
          </p:txBody>
        </p:sp>
        <p:sp>
          <p:nvSpPr>
            <p:cNvPr id="1442" name="Freeform 1441">
              <a:extLst>
                <a:ext uri="{FF2B5EF4-FFF2-40B4-BE49-F238E27FC236}">
                  <a16:creationId xmlns:a16="http://schemas.microsoft.com/office/drawing/2014/main" id="{2DC8BAF3-73B5-FC42-B2FD-C10437A9BC8B}"/>
                </a:ext>
              </a:extLst>
            </p:cNvPr>
            <p:cNvSpPr/>
            <p:nvPr userDrawn="1"/>
          </p:nvSpPr>
          <p:spPr>
            <a:xfrm>
              <a:off x="12303511" y="4877440"/>
              <a:ext cx="39763" cy="121246"/>
            </a:xfrm>
            <a:custGeom>
              <a:avLst/>
              <a:gdLst>
                <a:gd name="connsiteX0" fmla="*/ 39764 w 39763"/>
                <a:gd name="connsiteY0" fmla="*/ 19906 h 121246"/>
                <a:gd name="connsiteX1" fmla="*/ 39764 w 39763"/>
                <a:gd name="connsiteY1" fmla="*/ 101341 h 121246"/>
                <a:gd name="connsiteX2" fmla="*/ 19882 w 39763"/>
                <a:gd name="connsiteY2" fmla="*/ 121247 h 121246"/>
                <a:gd name="connsiteX3" fmla="*/ 19882 w 39763"/>
                <a:gd name="connsiteY3" fmla="*/ 121247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9"/>
                    <a:pt x="30727" y="121247"/>
                    <a:pt x="19882" y="121247"/>
                  </a:cubicBezTo>
                  <a:lnTo>
                    <a:pt x="19882" y="121247"/>
                  </a:lnTo>
                  <a:cubicBezTo>
                    <a:pt x="9037" y="121247"/>
                    <a:pt x="0" y="112199"/>
                    <a:pt x="0" y="101341"/>
                  </a:cubicBezTo>
                  <a:lnTo>
                    <a:pt x="0" y="19906"/>
                  </a:lnTo>
                  <a:cubicBezTo>
                    <a:pt x="0" y="9048"/>
                    <a:pt x="9037" y="0"/>
                    <a:pt x="19882" y="0"/>
                  </a:cubicBezTo>
                  <a:lnTo>
                    <a:pt x="19882" y="0"/>
                  </a:lnTo>
                  <a:cubicBezTo>
                    <a:pt x="28919" y="0"/>
                    <a:pt x="39764" y="9048"/>
                    <a:pt x="39764" y="19906"/>
                  </a:cubicBezTo>
                  <a:close/>
                </a:path>
              </a:pathLst>
            </a:custGeom>
            <a:solidFill>
              <a:srgbClr val="549D40"/>
            </a:solidFill>
            <a:ln w="18073" cap="flat">
              <a:noFill/>
              <a:prstDash val="solid"/>
              <a:miter/>
            </a:ln>
          </p:spPr>
          <p:txBody>
            <a:bodyPr rtlCol="0" anchor="ctr"/>
            <a:lstStyle/>
            <a:p>
              <a:endParaRPr lang="en-US"/>
            </a:p>
          </p:txBody>
        </p:sp>
        <p:sp>
          <p:nvSpPr>
            <p:cNvPr id="1443" name="Freeform 1442">
              <a:extLst>
                <a:ext uri="{FF2B5EF4-FFF2-40B4-BE49-F238E27FC236}">
                  <a16:creationId xmlns:a16="http://schemas.microsoft.com/office/drawing/2014/main" id="{FF79D04A-C36D-884A-8E2B-E20ABE1577EC}"/>
                </a:ext>
              </a:extLst>
            </p:cNvPr>
            <p:cNvSpPr/>
            <p:nvPr userDrawn="1"/>
          </p:nvSpPr>
          <p:spPr>
            <a:xfrm>
              <a:off x="10770118" y="5181105"/>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6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3"/>
                    <a:pt x="44062" y="117984"/>
                    <a:pt x="38640" y="108936"/>
                  </a:cubicBezTo>
                  <a:lnTo>
                    <a:pt x="2491" y="29311"/>
                  </a:lnTo>
                  <a:cubicBezTo>
                    <a:pt x="-2931" y="18453"/>
                    <a:pt x="684" y="7595"/>
                    <a:pt x="11529" y="2166"/>
                  </a:cubicBezTo>
                  <a:close/>
                </a:path>
              </a:pathLst>
            </a:custGeom>
            <a:solidFill>
              <a:srgbClr val="549D40"/>
            </a:solidFill>
            <a:ln w="18073" cap="flat">
              <a:noFill/>
              <a:prstDash val="solid"/>
              <a:miter/>
            </a:ln>
          </p:spPr>
          <p:txBody>
            <a:bodyPr rtlCol="0" anchor="ctr"/>
            <a:lstStyle/>
            <a:p>
              <a:endParaRPr lang="en-US"/>
            </a:p>
          </p:txBody>
        </p:sp>
        <p:sp>
          <p:nvSpPr>
            <p:cNvPr id="1444" name="Freeform 1443">
              <a:extLst>
                <a:ext uri="{FF2B5EF4-FFF2-40B4-BE49-F238E27FC236}">
                  <a16:creationId xmlns:a16="http://schemas.microsoft.com/office/drawing/2014/main" id="{1425D68A-BF7C-4641-BA20-B90A91F7C8C4}"/>
                </a:ext>
              </a:extLst>
            </p:cNvPr>
            <p:cNvSpPr/>
            <p:nvPr userDrawn="1"/>
          </p:nvSpPr>
          <p:spPr>
            <a:xfrm>
              <a:off x="10788876" y="5483673"/>
              <a:ext cx="39763" cy="121246"/>
            </a:xfrm>
            <a:custGeom>
              <a:avLst/>
              <a:gdLst>
                <a:gd name="connsiteX0" fmla="*/ 39763 w 39763"/>
                <a:gd name="connsiteY0" fmla="*/ 19906 h 121246"/>
                <a:gd name="connsiteX1" fmla="*/ 39763 w 39763"/>
                <a:gd name="connsiteY1" fmla="*/ 101341 h 121246"/>
                <a:gd name="connsiteX2" fmla="*/ 19882 w 39763"/>
                <a:gd name="connsiteY2" fmla="*/ 121247 h 121246"/>
                <a:gd name="connsiteX3" fmla="*/ 19882 w 39763"/>
                <a:gd name="connsiteY3" fmla="*/ 121247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3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3" y="19906"/>
                  </a:moveTo>
                  <a:lnTo>
                    <a:pt x="39763" y="101341"/>
                  </a:lnTo>
                  <a:cubicBezTo>
                    <a:pt x="39763" y="112199"/>
                    <a:pt x="30726" y="121247"/>
                    <a:pt x="19882" y="121247"/>
                  </a:cubicBezTo>
                  <a:lnTo>
                    <a:pt x="19882" y="121247"/>
                  </a:lnTo>
                  <a:cubicBezTo>
                    <a:pt x="9037" y="121247"/>
                    <a:pt x="0" y="112199"/>
                    <a:pt x="0" y="101341"/>
                  </a:cubicBezTo>
                  <a:lnTo>
                    <a:pt x="0" y="19906"/>
                  </a:lnTo>
                  <a:cubicBezTo>
                    <a:pt x="0" y="9048"/>
                    <a:pt x="9037" y="0"/>
                    <a:pt x="19882" y="0"/>
                  </a:cubicBezTo>
                  <a:lnTo>
                    <a:pt x="19882" y="0"/>
                  </a:lnTo>
                  <a:cubicBezTo>
                    <a:pt x="28919" y="0"/>
                    <a:pt x="39763" y="9048"/>
                    <a:pt x="39763" y="19906"/>
                  </a:cubicBezTo>
                  <a:close/>
                </a:path>
              </a:pathLst>
            </a:custGeom>
            <a:solidFill>
              <a:srgbClr val="549D40"/>
            </a:solidFill>
            <a:ln w="18073" cap="flat">
              <a:noFill/>
              <a:prstDash val="solid"/>
              <a:miter/>
            </a:ln>
          </p:spPr>
          <p:txBody>
            <a:bodyPr rtlCol="0" anchor="ctr"/>
            <a:lstStyle/>
            <a:p>
              <a:endParaRPr lang="en-US"/>
            </a:p>
          </p:txBody>
        </p:sp>
        <p:sp>
          <p:nvSpPr>
            <p:cNvPr id="1445" name="Freeform 1444">
              <a:extLst>
                <a:ext uri="{FF2B5EF4-FFF2-40B4-BE49-F238E27FC236}">
                  <a16:creationId xmlns:a16="http://schemas.microsoft.com/office/drawing/2014/main" id="{0B3C6204-1D66-8247-9814-3C25771AEE47}"/>
                </a:ext>
              </a:extLst>
            </p:cNvPr>
            <p:cNvSpPr/>
            <p:nvPr userDrawn="1"/>
          </p:nvSpPr>
          <p:spPr>
            <a:xfrm>
              <a:off x="10770118" y="5787338"/>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6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3"/>
                    <a:pt x="44062" y="117984"/>
                    <a:pt x="38640" y="108936"/>
                  </a:cubicBezTo>
                  <a:lnTo>
                    <a:pt x="2491" y="29311"/>
                  </a:lnTo>
                  <a:cubicBezTo>
                    <a:pt x="-2931" y="18453"/>
                    <a:pt x="684" y="7595"/>
                    <a:pt x="11529" y="2166"/>
                  </a:cubicBezTo>
                  <a:close/>
                </a:path>
              </a:pathLst>
            </a:custGeom>
            <a:solidFill>
              <a:srgbClr val="549D40"/>
            </a:solidFill>
            <a:ln w="18073" cap="flat">
              <a:noFill/>
              <a:prstDash val="solid"/>
              <a:miter/>
            </a:ln>
          </p:spPr>
          <p:txBody>
            <a:bodyPr rtlCol="0" anchor="ctr"/>
            <a:lstStyle/>
            <a:p>
              <a:endParaRPr lang="en-US"/>
            </a:p>
          </p:txBody>
        </p:sp>
        <p:sp>
          <p:nvSpPr>
            <p:cNvPr id="1446" name="Freeform 1445">
              <a:extLst>
                <a:ext uri="{FF2B5EF4-FFF2-40B4-BE49-F238E27FC236}">
                  <a16:creationId xmlns:a16="http://schemas.microsoft.com/office/drawing/2014/main" id="{AA1ED161-152D-2D4D-A16D-4BB03FA228AD}"/>
                </a:ext>
              </a:extLst>
            </p:cNvPr>
            <p:cNvSpPr/>
            <p:nvPr userDrawn="1"/>
          </p:nvSpPr>
          <p:spPr>
            <a:xfrm>
              <a:off x="11090718" y="5181263"/>
              <a:ext cx="39763" cy="121445"/>
            </a:xfrm>
            <a:custGeom>
              <a:avLst/>
              <a:gdLst>
                <a:gd name="connsiteX0" fmla="*/ 39764 w 39763"/>
                <a:gd name="connsiteY0" fmla="*/ 20105 h 121445"/>
                <a:gd name="connsiteX1" fmla="*/ 39764 w 39763"/>
                <a:gd name="connsiteY1" fmla="*/ 101539 h 121445"/>
                <a:gd name="connsiteX2" fmla="*/ 19882 w 39763"/>
                <a:gd name="connsiteY2" fmla="*/ 121445 h 121445"/>
                <a:gd name="connsiteX3" fmla="*/ 19882 w 39763"/>
                <a:gd name="connsiteY3" fmla="*/ 121445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7" y="121445"/>
                    <a:pt x="19882" y="121445"/>
                  </a:cubicBezTo>
                  <a:lnTo>
                    <a:pt x="19882" y="121445"/>
                  </a:lnTo>
                  <a:cubicBezTo>
                    <a:pt x="9037" y="121445"/>
                    <a:pt x="0" y="112397"/>
                    <a:pt x="0" y="101539"/>
                  </a:cubicBezTo>
                  <a:lnTo>
                    <a:pt x="0" y="20105"/>
                  </a:lnTo>
                  <a:cubicBezTo>
                    <a:pt x="0" y="9247"/>
                    <a:pt x="9037" y="199"/>
                    <a:pt x="19882" y="199"/>
                  </a:cubicBezTo>
                  <a:lnTo>
                    <a:pt x="19882" y="199"/>
                  </a:lnTo>
                  <a:cubicBezTo>
                    <a:pt x="30727" y="-1611"/>
                    <a:pt x="39764" y="9247"/>
                    <a:pt x="39764" y="20105"/>
                  </a:cubicBezTo>
                  <a:close/>
                </a:path>
              </a:pathLst>
            </a:custGeom>
            <a:solidFill>
              <a:srgbClr val="549D40"/>
            </a:solidFill>
            <a:ln w="18073" cap="flat">
              <a:noFill/>
              <a:prstDash val="solid"/>
              <a:miter/>
            </a:ln>
          </p:spPr>
          <p:txBody>
            <a:bodyPr rtlCol="0" anchor="ctr"/>
            <a:lstStyle/>
            <a:p>
              <a:endParaRPr lang="en-US"/>
            </a:p>
          </p:txBody>
        </p:sp>
        <p:sp>
          <p:nvSpPr>
            <p:cNvPr id="1447" name="Freeform 1446">
              <a:extLst>
                <a:ext uri="{FF2B5EF4-FFF2-40B4-BE49-F238E27FC236}">
                  <a16:creationId xmlns:a16="http://schemas.microsoft.com/office/drawing/2014/main" id="{DF49EB37-D973-C141-86F6-1715F7CD750E}"/>
                </a:ext>
              </a:extLst>
            </p:cNvPr>
            <p:cNvSpPr/>
            <p:nvPr userDrawn="1"/>
          </p:nvSpPr>
          <p:spPr>
            <a:xfrm>
              <a:off x="11375610" y="5181105"/>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6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3"/>
                    <a:pt x="44062" y="117984"/>
                    <a:pt x="38640" y="108936"/>
                  </a:cubicBezTo>
                  <a:lnTo>
                    <a:pt x="2491" y="29311"/>
                  </a:lnTo>
                  <a:cubicBezTo>
                    <a:pt x="-2931" y="18453"/>
                    <a:pt x="684" y="7595"/>
                    <a:pt x="11529" y="2166"/>
                  </a:cubicBezTo>
                  <a:close/>
                </a:path>
              </a:pathLst>
            </a:custGeom>
            <a:solidFill>
              <a:srgbClr val="549D40"/>
            </a:solidFill>
            <a:ln w="18073" cap="flat">
              <a:noFill/>
              <a:prstDash val="solid"/>
              <a:miter/>
            </a:ln>
          </p:spPr>
          <p:txBody>
            <a:bodyPr rtlCol="0" anchor="ctr"/>
            <a:lstStyle/>
            <a:p>
              <a:endParaRPr lang="en-US"/>
            </a:p>
          </p:txBody>
        </p:sp>
        <p:sp>
          <p:nvSpPr>
            <p:cNvPr id="1448" name="Freeform 1447">
              <a:extLst>
                <a:ext uri="{FF2B5EF4-FFF2-40B4-BE49-F238E27FC236}">
                  <a16:creationId xmlns:a16="http://schemas.microsoft.com/office/drawing/2014/main" id="{B6B1F61F-B70D-A648-A81B-547DFC1D50AD}"/>
                </a:ext>
              </a:extLst>
            </p:cNvPr>
            <p:cNvSpPr/>
            <p:nvPr userDrawn="1"/>
          </p:nvSpPr>
          <p:spPr>
            <a:xfrm>
              <a:off x="11678459" y="5181105"/>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6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a:p>
          </p:txBody>
        </p:sp>
        <p:sp>
          <p:nvSpPr>
            <p:cNvPr id="1449" name="Freeform 1448">
              <a:extLst>
                <a:ext uri="{FF2B5EF4-FFF2-40B4-BE49-F238E27FC236}">
                  <a16:creationId xmlns:a16="http://schemas.microsoft.com/office/drawing/2014/main" id="{69E322DC-1B22-0448-8D3F-15D677EADC65}"/>
                </a:ext>
              </a:extLst>
            </p:cNvPr>
            <p:cNvSpPr/>
            <p:nvPr userDrawn="1"/>
          </p:nvSpPr>
          <p:spPr>
            <a:xfrm>
              <a:off x="11072967" y="5483317"/>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3 h 120149"/>
                <a:gd name="connsiteX5" fmla="*/ 66552 w 77752"/>
                <a:gd name="connsiteY5" fmla="*/ 117983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a:p>
          </p:txBody>
        </p:sp>
        <p:sp>
          <p:nvSpPr>
            <p:cNvPr id="1450" name="Freeform 1449">
              <a:extLst>
                <a:ext uri="{FF2B5EF4-FFF2-40B4-BE49-F238E27FC236}">
                  <a16:creationId xmlns:a16="http://schemas.microsoft.com/office/drawing/2014/main" id="{B0BA42E6-0FC0-0742-8C42-B14E45E4365A}"/>
                </a:ext>
              </a:extLst>
            </p:cNvPr>
            <p:cNvSpPr/>
            <p:nvPr userDrawn="1"/>
          </p:nvSpPr>
          <p:spPr>
            <a:xfrm>
              <a:off x="11375610" y="5483317"/>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3 h 120149"/>
                <a:gd name="connsiteX5" fmla="*/ 65752 w 76952"/>
                <a:gd name="connsiteY5" fmla="*/ 117983 h 120149"/>
                <a:gd name="connsiteX6" fmla="*/ 38640 w 76952"/>
                <a:gd name="connsiteY6" fmla="*/ 108935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3"/>
                  </a:cubicBezTo>
                  <a:lnTo>
                    <a:pt x="65752" y="117983"/>
                  </a:lnTo>
                  <a:cubicBezTo>
                    <a:pt x="56715" y="123413"/>
                    <a:pt x="44062" y="117983"/>
                    <a:pt x="38640" y="108935"/>
                  </a:cubicBezTo>
                  <a:lnTo>
                    <a:pt x="2491" y="29311"/>
                  </a:lnTo>
                  <a:cubicBezTo>
                    <a:pt x="-2931" y="18453"/>
                    <a:pt x="684" y="7595"/>
                    <a:pt x="11529" y="2166"/>
                  </a:cubicBezTo>
                  <a:close/>
                </a:path>
              </a:pathLst>
            </a:custGeom>
            <a:solidFill>
              <a:srgbClr val="549D40"/>
            </a:solidFill>
            <a:ln w="18073" cap="flat">
              <a:noFill/>
              <a:prstDash val="solid"/>
              <a:miter/>
            </a:ln>
          </p:spPr>
          <p:txBody>
            <a:bodyPr rtlCol="0" anchor="ctr"/>
            <a:lstStyle/>
            <a:p>
              <a:endParaRPr lang="en-US"/>
            </a:p>
          </p:txBody>
        </p:sp>
        <p:sp>
          <p:nvSpPr>
            <p:cNvPr id="1451" name="Freeform 1450">
              <a:extLst>
                <a:ext uri="{FF2B5EF4-FFF2-40B4-BE49-F238E27FC236}">
                  <a16:creationId xmlns:a16="http://schemas.microsoft.com/office/drawing/2014/main" id="{1153C669-B492-1B47-AD48-03AC38931F68}"/>
                </a:ext>
              </a:extLst>
            </p:cNvPr>
            <p:cNvSpPr/>
            <p:nvPr userDrawn="1"/>
          </p:nvSpPr>
          <p:spPr>
            <a:xfrm>
              <a:off x="11072967" y="5787338"/>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6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a:p>
          </p:txBody>
        </p:sp>
        <p:sp>
          <p:nvSpPr>
            <p:cNvPr id="1452" name="Freeform 1451">
              <a:extLst>
                <a:ext uri="{FF2B5EF4-FFF2-40B4-BE49-F238E27FC236}">
                  <a16:creationId xmlns:a16="http://schemas.microsoft.com/office/drawing/2014/main" id="{039E7AD2-8FB3-2845-AA0A-C884E9EB3F2D}"/>
                </a:ext>
              </a:extLst>
            </p:cNvPr>
            <p:cNvSpPr/>
            <p:nvPr userDrawn="1"/>
          </p:nvSpPr>
          <p:spPr>
            <a:xfrm>
              <a:off x="11698018" y="5483673"/>
              <a:ext cx="39763" cy="121246"/>
            </a:xfrm>
            <a:custGeom>
              <a:avLst/>
              <a:gdLst>
                <a:gd name="connsiteX0" fmla="*/ 39764 w 39763"/>
                <a:gd name="connsiteY0" fmla="*/ 19906 h 121246"/>
                <a:gd name="connsiteX1" fmla="*/ 39764 w 39763"/>
                <a:gd name="connsiteY1" fmla="*/ 101341 h 121246"/>
                <a:gd name="connsiteX2" fmla="*/ 19882 w 39763"/>
                <a:gd name="connsiteY2" fmla="*/ 121247 h 121246"/>
                <a:gd name="connsiteX3" fmla="*/ 19882 w 39763"/>
                <a:gd name="connsiteY3" fmla="*/ 121247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9"/>
                    <a:pt x="30727" y="121247"/>
                    <a:pt x="19882" y="121247"/>
                  </a:cubicBezTo>
                  <a:lnTo>
                    <a:pt x="19882" y="121247"/>
                  </a:lnTo>
                  <a:cubicBezTo>
                    <a:pt x="9037" y="121247"/>
                    <a:pt x="0" y="112199"/>
                    <a:pt x="0" y="101341"/>
                  </a:cubicBezTo>
                  <a:lnTo>
                    <a:pt x="0" y="19906"/>
                  </a:lnTo>
                  <a:cubicBezTo>
                    <a:pt x="0" y="9048"/>
                    <a:pt x="9037" y="0"/>
                    <a:pt x="19882" y="0"/>
                  </a:cubicBezTo>
                  <a:lnTo>
                    <a:pt x="19882" y="0"/>
                  </a:lnTo>
                  <a:cubicBezTo>
                    <a:pt x="28919" y="0"/>
                    <a:pt x="39764" y="9048"/>
                    <a:pt x="39764" y="19906"/>
                  </a:cubicBezTo>
                  <a:close/>
                </a:path>
              </a:pathLst>
            </a:custGeom>
            <a:solidFill>
              <a:srgbClr val="549D40"/>
            </a:solidFill>
            <a:ln w="18073" cap="flat">
              <a:noFill/>
              <a:prstDash val="solid"/>
              <a:miter/>
            </a:ln>
          </p:spPr>
          <p:txBody>
            <a:bodyPr rtlCol="0" anchor="ctr"/>
            <a:lstStyle/>
            <a:p>
              <a:endParaRPr lang="en-US"/>
            </a:p>
          </p:txBody>
        </p:sp>
        <p:sp>
          <p:nvSpPr>
            <p:cNvPr id="1453" name="Freeform 1452">
              <a:extLst>
                <a:ext uri="{FF2B5EF4-FFF2-40B4-BE49-F238E27FC236}">
                  <a16:creationId xmlns:a16="http://schemas.microsoft.com/office/drawing/2014/main" id="{FF8C6829-C427-694C-B800-F32081F9AC6F}"/>
                </a:ext>
              </a:extLst>
            </p:cNvPr>
            <p:cNvSpPr/>
            <p:nvPr userDrawn="1"/>
          </p:nvSpPr>
          <p:spPr>
            <a:xfrm>
              <a:off x="11394368" y="5787694"/>
              <a:ext cx="39763" cy="121246"/>
            </a:xfrm>
            <a:custGeom>
              <a:avLst/>
              <a:gdLst>
                <a:gd name="connsiteX0" fmla="*/ 39763 w 39763"/>
                <a:gd name="connsiteY0" fmla="*/ 19906 h 121246"/>
                <a:gd name="connsiteX1" fmla="*/ 39763 w 39763"/>
                <a:gd name="connsiteY1" fmla="*/ 101340 h 121246"/>
                <a:gd name="connsiteX2" fmla="*/ 19882 w 39763"/>
                <a:gd name="connsiteY2" fmla="*/ 121246 h 121246"/>
                <a:gd name="connsiteX3" fmla="*/ 19882 w 39763"/>
                <a:gd name="connsiteY3" fmla="*/ 121246 h 121246"/>
                <a:gd name="connsiteX4" fmla="*/ 0 w 39763"/>
                <a:gd name="connsiteY4" fmla="*/ 101340 h 121246"/>
                <a:gd name="connsiteX5" fmla="*/ 0 w 39763"/>
                <a:gd name="connsiteY5" fmla="*/ 19906 h 121246"/>
                <a:gd name="connsiteX6" fmla="*/ 19882 w 39763"/>
                <a:gd name="connsiteY6" fmla="*/ 0 h 121246"/>
                <a:gd name="connsiteX7" fmla="*/ 19882 w 39763"/>
                <a:gd name="connsiteY7" fmla="*/ 0 h 121246"/>
                <a:gd name="connsiteX8" fmla="*/ 39763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3" y="19906"/>
                  </a:moveTo>
                  <a:lnTo>
                    <a:pt x="39763" y="101340"/>
                  </a:lnTo>
                  <a:cubicBezTo>
                    <a:pt x="39763" y="112198"/>
                    <a:pt x="30726" y="121246"/>
                    <a:pt x="19882" y="121246"/>
                  </a:cubicBezTo>
                  <a:lnTo>
                    <a:pt x="19882" y="121246"/>
                  </a:lnTo>
                  <a:cubicBezTo>
                    <a:pt x="9037" y="121246"/>
                    <a:pt x="0" y="112198"/>
                    <a:pt x="0" y="101340"/>
                  </a:cubicBezTo>
                  <a:lnTo>
                    <a:pt x="0" y="19906"/>
                  </a:lnTo>
                  <a:cubicBezTo>
                    <a:pt x="0" y="9048"/>
                    <a:pt x="9037" y="0"/>
                    <a:pt x="19882" y="0"/>
                  </a:cubicBezTo>
                  <a:lnTo>
                    <a:pt x="19882" y="0"/>
                  </a:lnTo>
                  <a:cubicBezTo>
                    <a:pt x="30726" y="0"/>
                    <a:pt x="39763" y="9048"/>
                    <a:pt x="39763" y="19906"/>
                  </a:cubicBezTo>
                  <a:close/>
                </a:path>
              </a:pathLst>
            </a:custGeom>
            <a:solidFill>
              <a:srgbClr val="549D40"/>
            </a:solidFill>
            <a:ln w="18073" cap="flat">
              <a:noFill/>
              <a:prstDash val="solid"/>
              <a:miter/>
            </a:ln>
          </p:spPr>
          <p:txBody>
            <a:bodyPr rtlCol="0" anchor="ctr"/>
            <a:lstStyle/>
            <a:p>
              <a:endParaRPr lang="en-US"/>
            </a:p>
          </p:txBody>
        </p:sp>
        <p:sp>
          <p:nvSpPr>
            <p:cNvPr id="1454" name="Freeform 1453">
              <a:extLst>
                <a:ext uri="{FF2B5EF4-FFF2-40B4-BE49-F238E27FC236}">
                  <a16:creationId xmlns:a16="http://schemas.microsoft.com/office/drawing/2014/main" id="{2F10154D-4DDA-BE42-8610-2623A467F60B}"/>
                </a:ext>
              </a:extLst>
            </p:cNvPr>
            <p:cNvSpPr/>
            <p:nvPr userDrawn="1"/>
          </p:nvSpPr>
          <p:spPr>
            <a:xfrm>
              <a:off x="11678459" y="5787338"/>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6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a:p>
          </p:txBody>
        </p:sp>
        <p:sp>
          <p:nvSpPr>
            <p:cNvPr id="1455" name="Freeform 1454">
              <a:extLst>
                <a:ext uri="{FF2B5EF4-FFF2-40B4-BE49-F238E27FC236}">
                  <a16:creationId xmlns:a16="http://schemas.microsoft.com/office/drawing/2014/main" id="{012ED3C6-FC0C-CC4F-BDC9-BFD76B9DEB41}"/>
                </a:ext>
              </a:extLst>
            </p:cNvPr>
            <p:cNvSpPr/>
            <p:nvPr userDrawn="1"/>
          </p:nvSpPr>
          <p:spPr>
            <a:xfrm>
              <a:off x="11999861" y="5181263"/>
              <a:ext cx="39763" cy="121445"/>
            </a:xfrm>
            <a:custGeom>
              <a:avLst/>
              <a:gdLst>
                <a:gd name="connsiteX0" fmla="*/ 39763 w 39763"/>
                <a:gd name="connsiteY0" fmla="*/ 20105 h 121445"/>
                <a:gd name="connsiteX1" fmla="*/ 39763 w 39763"/>
                <a:gd name="connsiteY1" fmla="*/ 101539 h 121445"/>
                <a:gd name="connsiteX2" fmla="*/ 19882 w 39763"/>
                <a:gd name="connsiteY2" fmla="*/ 121445 h 121445"/>
                <a:gd name="connsiteX3" fmla="*/ 19882 w 39763"/>
                <a:gd name="connsiteY3" fmla="*/ 121445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3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3" y="20105"/>
                  </a:moveTo>
                  <a:lnTo>
                    <a:pt x="39763" y="101539"/>
                  </a:lnTo>
                  <a:cubicBezTo>
                    <a:pt x="39763" y="112397"/>
                    <a:pt x="30726" y="121445"/>
                    <a:pt x="19882" y="121445"/>
                  </a:cubicBezTo>
                  <a:lnTo>
                    <a:pt x="19882" y="121445"/>
                  </a:lnTo>
                  <a:cubicBezTo>
                    <a:pt x="9037" y="121445"/>
                    <a:pt x="0" y="112397"/>
                    <a:pt x="0" y="101539"/>
                  </a:cubicBezTo>
                  <a:lnTo>
                    <a:pt x="0" y="20105"/>
                  </a:lnTo>
                  <a:cubicBezTo>
                    <a:pt x="0" y="9247"/>
                    <a:pt x="9037" y="199"/>
                    <a:pt x="19882" y="199"/>
                  </a:cubicBezTo>
                  <a:lnTo>
                    <a:pt x="19882" y="199"/>
                  </a:lnTo>
                  <a:cubicBezTo>
                    <a:pt x="30726" y="-1611"/>
                    <a:pt x="39763" y="9247"/>
                    <a:pt x="39763" y="20105"/>
                  </a:cubicBezTo>
                  <a:close/>
                </a:path>
              </a:pathLst>
            </a:custGeom>
            <a:solidFill>
              <a:srgbClr val="549D40"/>
            </a:solidFill>
            <a:ln w="18073" cap="flat">
              <a:noFill/>
              <a:prstDash val="solid"/>
              <a:miter/>
            </a:ln>
          </p:spPr>
          <p:txBody>
            <a:bodyPr rtlCol="0" anchor="ctr"/>
            <a:lstStyle/>
            <a:p>
              <a:endParaRPr lang="en-US"/>
            </a:p>
          </p:txBody>
        </p:sp>
        <p:sp>
          <p:nvSpPr>
            <p:cNvPr id="1456" name="Freeform 1455">
              <a:extLst>
                <a:ext uri="{FF2B5EF4-FFF2-40B4-BE49-F238E27FC236}">
                  <a16:creationId xmlns:a16="http://schemas.microsoft.com/office/drawing/2014/main" id="{422F665C-3973-3F45-9EB7-9BD3E351C0E8}"/>
                </a:ext>
              </a:extLst>
            </p:cNvPr>
            <p:cNvSpPr/>
            <p:nvPr userDrawn="1"/>
          </p:nvSpPr>
          <p:spPr>
            <a:xfrm>
              <a:off x="12284753" y="5181105"/>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6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6"/>
                  </a:cubicBezTo>
                  <a:lnTo>
                    <a:pt x="2491" y="29311"/>
                  </a:lnTo>
                  <a:cubicBezTo>
                    <a:pt x="-2931" y="18453"/>
                    <a:pt x="684" y="7595"/>
                    <a:pt x="11528" y="2166"/>
                  </a:cubicBezTo>
                  <a:close/>
                </a:path>
              </a:pathLst>
            </a:custGeom>
            <a:solidFill>
              <a:srgbClr val="549D40"/>
            </a:solidFill>
            <a:ln w="18073" cap="flat">
              <a:noFill/>
              <a:prstDash val="solid"/>
              <a:miter/>
            </a:ln>
          </p:spPr>
          <p:txBody>
            <a:bodyPr rtlCol="0" anchor="ctr"/>
            <a:lstStyle/>
            <a:p>
              <a:endParaRPr lang="en-US"/>
            </a:p>
          </p:txBody>
        </p:sp>
        <p:sp>
          <p:nvSpPr>
            <p:cNvPr id="1457" name="Freeform 1456">
              <a:extLst>
                <a:ext uri="{FF2B5EF4-FFF2-40B4-BE49-F238E27FC236}">
                  <a16:creationId xmlns:a16="http://schemas.microsoft.com/office/drawing/2014/main" id="{80CE9373-6246-C245-B7ED-20C38A662328}"/>
                </a:ext>
              </a:extLst>
            </p:cNvPr>
            <p:cNvSpPr/>
            <p:nvPr userDrawn="1"/>
          </p:nvSpPr>
          <p:spPr>
            <a:xfrm>
              <a:off x="11982109" y="5483317"/>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89 w 77752"/>
                <a:gd name="connsiteY3" fmla="*/ 90839 h 120149"/>
                <a:gd name="connsiteX4" fmla="*/ 66552 w 77752"/>
                <a:gd name="connsiteY4" fmla="*/ 117983 h 120149"/>
                <a:gd name="connsiteX5" fmla="*/ 66552 w 77752"/>
                <a:gd name="connsiteY5" fmla="*/ 117983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89" y="90839"/>
                  </a:lnTo>
                  <a:cubicBezTo>
                    <a:pt x="81012" y="99887"/>
                    <a:pt x="75589" y="112555"/>
                    <a:pt x="66552" y="117983"/>
                  </a:cubicBezTo>
                  <a:lnTo>
                    <a:pt x="66552" y="117983"/>
                  </a:lnTo>
                  <a:cubicBezTo>
                    <a:pt x="57515" y="123413"/>
                    <a:pt x="44863" y="117983"/>
                    <a:pt x="39441" y="108935"/>
                  </a:cubicBezTo>
                  <a:lnTo>
                    <a:pt x="3292" y="29311"/>
                  </a:lnTo>
                  <a:cubicBezTo>
                    <a:pt x="-3938" y="18453"/>
                    <a:pt x="1485" y="7595"/>
                    <a:pt x="12329" y="2166"/>
                  </a:cubicBezTo>
                  <a:close/>
                </a:path>
              </a:pathLst>
            </a:custGeom>
            <a:solidFill>
              <a:srgbClr val="549D40"/>
            </a:solidFill>
            <a:ln w="18073" cap="flat">
              <a:noFill/>
              <a:prstDash val="solid"/>
              <a:miter/>
            </a:ln>
          </p:spPr>
          <p:txBody>
            <a:bodyPr rtlCol="0" anchor="ctr"/>
            <a:lstStyle/>
            <a:p>
              <a:endParaRPr lang="en-US"/>
            </a:p>
          </p:txBody>
        </p:sp>
        <p:sp>
          <p:nvSpPr>
            <p:cNvPr id="1458" name="Freeform 1457">
              <a:extLst>
                <a:ext uri="{FF2B5EF4-FFF2-40B4-BE49-F238E27FC236}">
                  <a16:creationId xmlns:a16="http://schemas.microsoft.com/office/drawing/2014/main" id="{3291E8D0-A602-7249-AFC0-C7B4FCA6AEDD}"/>
                </a:ext>
              </a:extLst>
            </p:cNvPr>
            <p:cNvSpPr/>
            <p:nvPr userDrawn="1"/>
          </p:nvSpPr>
          <p:spPr>
            <a:xfrm>
              <a:off x="12284753" y="5483317"/>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3 h 120149"/>
                <a:gd name="connsiteX5" fmla="*/ 65752 w 76952"/>
                <a:gd name="connsiteY5" fmla="*/ 117983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3"/>
                  </a:cubicBezTo>
                  <a:lnTo>
                    <a:pt x="65752" y="117983"/>
                  </a:lnTo>
                  <a:cubicBezTo>
                    <a:pt x="56714" y="123413"/>
                    <a:pt x="44062" y="117983"/>
                    <a:pt x="38640" y="108935"/>
                  </a:cubicBezTo>
                  <a:lnTo>
                    <a:pt x="2491" y="29311"/>
                  </a:lnTo>
                  <a:cubicBezTo>
                    <a:pt x="-2931" y="18453"/>
                    <a:pt x="684" y="7595"/>
                    <a:pt x="11528" y="2166"/>
                  </a:cubicBezTo>
                  <a:close/>
                </a:path>
              </a:pathLst>
            </a:custGeom>
            <a:solidFill>
              <a:srgbClr val="549D40"/>
            </a:solidFill>
            <a:ln w="18073" cap="flat">
              <a:noFill/>
              <a:prstDash val="solid"/>
              <a:miter/>
            </a:ln>
          </p:spPr>
          <p:txBody>
            <a:bodyPr rtlCol="0" anchor="ctr"/>
            <a:lstStyle/>
            <a:p>
              <a:endParaRPr lang="en-US"/>
            </a:p>
          </p:txBody>
        </p:sp>
        <p:sp>
          <p:nvSpPr>
            <p:cNvPr id="1459" name="Freeform 1458">
              <a:extLst>
                <a:ext uri="{FF2B5EF4-FFF2-40B4-BE49-F238E27FC236}">
                  <a16:creationId xmlns:a16="http://schemas.microsoft.com/office/drawing/2014/main" id="{1A5AB994-507D-A74B-AB6C-E718A657B4A6}"/>
                </a:ext>
              </a:extLst>
            </p:cNvPr>
            <p:cNvSpPr/>
            <p:nvPr userDrawn="1"/>
          </p:nvSpPr>
          <p:spPr>
            <a:xfrm>
              <a:off x="11982109" y="5787338"/>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89 w 77752"/>
                <a:gd name="connsiteY3" fmla="*/ 90839 h 120149"/>
                <a:gd name="connsiteX4" fmla="*/ 66552 w 77752"/>
                <a:gd name="connsiteY4" fmla="*/ 117984 h 120149"/>
                <a:gd name="connsiteX5" fmla="*/ 66552 w 77752"/>
                <a:gd name="connsiteY5" fmla="*/ 117984 h 120149"/>
                <a:gd name="connsiteX6" fmla="*/ 39441 w 77752"/>
                <a:gd name="connsiteY6" fmla="*/ 108936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89" y="90839"/>
                  </a:lnTo>
                  <a:cubicBezTo>
                    <a:pt x="81012" y="99887"/>
                    <a:pt x="75589" y="112555"/>
                    <a:pt x="66552" y="117984"/>
                  </a:cubicBezTo>
                  <a:lnTo>
                    <a:pt x="66552" y="117984"/>
                  </a:lnTo>
                  <a:cubicBezTo>
                    <a:pt x="57515" y="123413"/>
                    <a:pt x="44863" y="117984"/>
                    <a:pt x="39441" y="108936"/>
                  </a:cubicBezTo>
                  <a:lnTo>
                    <a:pt x="3292" y="29311"/>
                  </a:lnTo>
                  <a:cubicBezTo>
                    <a:pt x="-3938" y="18453"/>
                    <a:pt x="1485" y="7595"/>
                    <a:pt x="12329" y="2166"/>
                  </a:cubicBezTo>
                  <a:close/>
                </a:path>
              </a:pathLst>
            </a:custGeom>
            <a:solidFill>
              <a:srgbClr val="549D40"/>
            </a:solidFill>
            <a:ln w="18073" cap="flat">
              <a:noFill/>
              <a:prstDash val="solid"/>
              <a:miter/>
            </a:ln>
          </p:spPr>
          <p:txBody>
            <a:bodyPr rtlCol="0" anchor="ctr"/>
            <a:lstStyle/>
            <a:p>
              <a:endParaRPr lang="en-US"/>
            </a:p>
          </p:txBody>
        </p:sp>
        <p:sp>
          <p:nvSpPr>
            <p:cNvPr id="1460" name="Freeform 1459">
              <a:extLst>
                <a:ext uri="{FF2B5EF4-FFF2-40B4-BE49-F238E27FC236}">
                  <a16:creationId xmlns:a16="http://schemas.microsoft.com/office/drawing/2014/main" id="{49E9E811-C3C1-AE4C-B541-2A0B80219D24}"/>
                </a:ext>
              </a:extLst>
            </p:cNvPr>
            <p:cNvSpPr/>
            <p:nvPr userDrawn="1"/>
          </p:nvSpPr>
          <p:spPr>
            <a:xfrm>
              <a:off x="12303511" y="5787694"/>
              <a:ext cx="39763" cy="121246"/>
            </a:xfrm>
            <a:custGeom>
              <a:avLst/>
              <a:gdLst>
                <a:gd name="connsiteX0" fmla="*/ 39764 w 39763"/>
                <a:gd name="connsiteY0" fmla="*/ 19906 h 121246"/>
                <a:gd name="connsiteX1" fmla="*/ 39764 w 39763"/>
                <a:gd name="connsiteY1" fmla="*/ 101340 h 121246"/>
                <a:gd name="connsiteX2" fmla="*/ 19882 w 39763"/>
                <a:gd name="connsiteY2" fmla="*/ 121246 h 121246"/>
                <a:gd name="connsiteX3" fmla="*/ 19882 w 39763"/>
                <a:gd name="connsiteY3" fmla="*/ 121246 h 121246"/>
                <a:gd name="connsiteX4" fmla="*/ 0 w 39763"/>
                <a:gd name="connsiteY4" fmla="*/ 101340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0"/>
                  </a:lnTo>
                  <a:cubicBezTo>
                    <a:pt x="39764" y="112198"/>
                    <a:pt x="30727" y="121246"/>
                    <a:pt x="19882" y="121246"/>
                  </a:cubicBezTo>
                  <a:lnTo>
                    <a:pt x="19882" y="121246"/>
                  </a:lnTo>
                  <a:cubicBezTo>
                    <a:pt x="9037" y="121246"/>
                    <a:pt x="0" y="112198"/>
                    <a:pt x="0" y="101340"/>
                  </a:cubicBezTo>
                  <a:lnTo>
                    <a:pt x="0" y="19906"/>
                  </a:lnTo>
                  <a:cubicBezTo>
                    <a:pt x="0" y="9048"/>
                    <a:pt x="9037" y="0"/>
                    <a:pt x="19882" y="0"/>
                  </a:cubicBezTo>
                  <a:lnTo>
                    <a:pt x="19882" y="0"/>
                  </a:lnTo>
                  <a:cubicBezTo>
                    <a:pt x="28919" y="0"/>
                    <a:pt x="39764" y="9048"/>
                    <a:pt x="39764" y="19906"/>
                  </a:cubicBezTo>
                  <a:close/>
                </a:path>
              </a:pathLst>
            </a:custGeom>
            <a:solidFill>
              <a:srgbClr val="549D40"/>
            </a:solidFill>
            <a:ln w="18073" cap="flat">
              <a:noFill/>
              <a:prstDash val="solid"/>
              <a:miter/>
            </a:ln>
          </p:spPr>
          <p:txBody>
            <a:bodyPr rtlCol="0" anchor="ctr"/>
            <a:lstStyle/>
            <a:p>
              <a:endParaRPr lang="en-US"/>
            </a:p>
          </p:txBody>
        </p:sp>
        <p:sp>
          <p:nvSpPr>
            <p:cNvPr id="1461" name="Freeform 1460">
              <a:extLst>
                <a:ext uri="{FF2B5EF4-FFF2-40B4-BE49-F238E27FC236}">
                  <a16:creationId xmlns:a16="http://schemas.microsoft.com/office/drawing/2014/main" id="{22FA6640-6F28-6741-9A8A-7DA737912C14}"/>
                </a:ext>
              </a:extLst>
            </p:cNvPr>
            <p:cNvSpPr/>
            <p:nvPr userDrawn="1"/>
          </p:nvSpPr>
          <p:spPr>
            <a:xfrm>
              <a:off x="10770118" y="6091359"/>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2"/>
                    <a:pt x="44062" y="117984"/>
                    <a:pt x="38640" y="108935"/>
                  </a:cubicBezTo>
                  <a:lnTo>
                    <a:pt x="2491" y="29311"/>
                  </a:lnTo>
                  <a:cubicBezTo>
                    <a:pt x="-2931" y="16643"/>
                    <a:pt x="684" y="5785"/>
                    <a:pt x="11529" y="2166"/>
                  </a:cubicBezTo>
                  <a:close/>
                </a:path>
              </a:pathLst>
            </a:custGeom>
            <a:solidFill>
              <a:srgbClr val="549D40"/>
            </a:solidFill>
            <a:ln w="18073" cap="flat">
              <a:noFill/>
              <a:prstDash val="solid"/>
              <a:miter/>
            </a:ln>
          </p:spPr>
          <p:txBody>
            <a:bodyPr rtlCol="0" anchor="ctr"/>
            <a:lstStyle/>
            <a:p>
              <a:endParaRPr lang="en-US"/>
            </a:p>
          </p:txBody>
        </p:sp>
        <p:sp>
          <p:nvSpPr>
            <p:cNvPr id="1462" name="Freeform 1461">
              <a:extLst>
                <a:ext uri="{FF2B5EF4-FFF2-40B4-BE49-F238E27FC236}">
                  <a16:creationId xmlns:a16="http://schemas.microsoft.com/office/drawing/2014/main" id="{9C9C8203-E4BE-0540-9582-A8ECB9457699}"/>
                </a:ext>
              </a:extLst>
            </p:cNvPr>
            <p:cNvSpPr/>
            <p:nvPr userDrawn="1"/>
          </p:nvSpPr>
          <p:spPr>
            <a:xfrm>
              <a:off x="10788876" y="6393927"/>
              <a:ext cx="39763" cy="121246"/>
            </a:xfrm>
            <a:custGeom>
              <a:avLst/>
              <a:gdLst>
                <a:gd name="connsiteX0" fmla="*/ 39763 w 39763"/>
                <a:gd name="connsiteY0" fmla="*/ 19906 h 121246"/>
                <a:gd name="connsiteX1" fmla="*/ 39763 w 39763"/>
                <a:gd name="connsiteY1" fmla="*/ 101340 h 121246"/>
                <a:gd name="connsiteX2" fmla="*/ 19882 w 39763"/>
                <a:gd name="connsiteY2" fmla="*/ 121246 h 121246"/>
                <a:gd name="connsiteX3" fmla="*/ 19882 w 39763"/>
                <a:gd name="connsiteY3" fmla="*/ 121246 h 121246"/>
                <a:gd name="connsiteX4" fmla="*/ 0 w 39763"/>
                <a:gd name="connsiteY4" fmla="*/ 101340 h 121246"/>
                <a:gd name="connsiteX5" fmla="*/ 0 w 39763"/>
                <a:gd name="connsiteY5" fmla="*/ 19906 h 121246"/>
                <a:gd name="connsiteX6" fmla="*/ 19882 w 39763"/>
                <a:gd name="connsiteY6" fmla="*/ 0 h 121246"/>
                <a:gd name="connsiteX7" fmla="*/ 19882 w 39763"/>
                <a:gd name="connsiteY7" fmla="*/ 0 h 121246"/>
                <a:gd name="connsiteX8" fmla="*/ 39763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3" y="19906"/>
                  </a:moveTo>
                  <a:lnTo>
                    <a:pt x="39763" y="101340"/>
                  </a:lnTo>
                  <a:cubicBezTo>
                    <a:pt x="39763" y="112198"/>
                    <a:pt x="30726" y="121246"/>
                    <a:pt x="19882" y="121246"/>
                  </a:cubicBezTo>
                  <a:lnTo>
                    <a:pt x="19882" y="121246"/>
                  </a:lnTo>
                  <a:cubicBezTo>
                    <a:pt x="9037" y="121246"/>
                    <a:pt x="0" y="112198"/>
                    <a:pt x="0" y="101340"/>
                  </a:cubicBezTo>
                  <a:lnTo>
                    <a:pt x="0" y="19906"/>
                  </a:lnTo>
                  <a:cubicBezTo>
                    <a:pt x="0" y="9048"/>
                    <a:pt x="9037" y="0"/>
                    <a:pt x="19882" y="0"/>
                  </a:cubicBezTo>
                  <a:lnTo>
                    <a:pt x="19882" y="0"/>
                  </a:lnTo>
                  <a:cubicBezTo>
                    <a:pt x="28919" y="0"/>
                    <a:pt x="39763" y="9048"/>
                    <a:pt x="39763" y="19906"/>
                  </a:cubicBezTo>
                  <a:close/>
                </a:path>
              </a:pathLst>
            </a:custGeom>
            <a:solidFill>
              <a:srgbClr val="549D40"/>
            </a:solidFill>
            <a:ln w="18073" cap="flat">
              <a:noFill/>
              <a:prstDash val="solid"/>
              <a:miter/>
            </a:ln>
          </p:spPr>
          <p:txBody>
            <a:bodyPr rtlCol="0" anchor="ctr"/>
            <a:lstStyle/>
            <a:p>
              <a:endParaRPr lang="en-US"/>
            </a:p>
          </p:txBody>
        </p:sp>
        <p:sp>
          <p:nvSpPr>
            <p:cNvPr id="1463" name="Freeform 1462">
              <a:extLst>
                <a:ext uri="{FF2B5EF4-FFF2-40B4-BE49-F238E27FC236}">
                  <a16:creationId xmlns:a16="http://schemas.microsoft.com/office/drawing/2014/main" id="{F9298EFD-6AC1-EC4F-87E4-5C62830BC6C6}"/>
                </a:ext>
              </a:extLst>
            </p:cNvPr>
            <p:cNvSpPr/>
            <p:nvPr userDrawn="1"/>
          </p:nvSpPr>
          <p:spPr>
            <a:xfrm>
              <a:off x="10770118" y="6697592"/>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2"/>
                    <a:pt x="44062" y="117984"/>
                    <a:pt x="38640" y="108935"/>
                  </a:cubicBezTo>
                  <a:lnTo>
                    <a:pt x="2491" y="29311"/>
                  </a:lnTo>
                  <a:cubicBezTo>
                    <a:pt x="-2931" y="18453"/>
                    <a:pt x="684" y="7595"/>
                    <a:pt x="11529" y="2166"/>
                  </a:cubicBezTo>
                  <a:close/>
                </a:path>
              </a:pathLst>
            </a:custGeom>
            <a:solidFill>
              <a:srgbClr val="549D40"/>
            </a:solidFill>
            <a:ln w="18073" cap="flat">
              <a:noFill/>
              <a:prstDash val="solid"/>
              <a:miter/>
            </a:ln>
          </p:spPr>
          <p:txBody>
            <a:bodyPr rtlCol="0" anchor="ctr"/>
            <a:lstStyle/>
            <a:p>
              <a:endParaRPr lang="en-US"/>
            </a:p>
          </p:txBody>
        </p:sp>
        <p:sp>
          <p:nvSpPr>
            <p:cNvPr id="1464" name="Freeform 1463">
              <a:extLst>
                <a:ext uri="{FF2B5EF4-FFF2-40B4-BE49-F238E27FC236}">
                  <a16:creationId xmlns:a16="http://schemas.microsoft.com/office/drawing/2014/main" id="{3A15022E-037D-164E-AD12-CF10355A76C6}"/>
                </a:ext>
              </a:extLst>
            </p:cNvPr>
            <p:cNvSpPr/>
            <p:nvPr userDrawn="1"/>
          </p:nvSpPr>
          <p:spPr>
            <a:xfrm>
              <a:off x="11090718" y="6091516"/>
              <a:ext cx="39763" cy="121445"/>
            </a:xfrm>
            <a:custGeom>
              <a:avLst/>
              <a:gdLst>
                <a:gd name="connsiteX0" fmla="*/ 39764 w 39763"/>
                <a:gd name="connsiteY0" fmla="*/ 20105 h 121445"/>
                <a:gd name="connsiteX1" fmla="*/ 39764 w 39763"/>
                <a:gd name="connsiteY1" fmla="*/ 101539 h 121445"/>
                <a:gd name="connsiteX2" fmla="*/ 19882 w 39763"/>
                <a:gd name="connsiteY2" fmla="*/ 121446 h 121445"/>
                <a:gd name="connsiteX3" fmla="*/ 19882 w 39763"/>
                <a:gd name="connsiteY3" fmla="*/ 121446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7" y="121446"/>
                    <a:pt x="19882" y="121446"/>
                  </a:cubicBezTo>
                  <a:lnTo>
                    <a:pt x="19882" y="121446"/>
                  </a:lnTo>
                  <a:cubicBezTo>
                    <a:pt x="9037" y="121446"/>
                    <a:pt x="0" y="112397"/>
                    <a:pt x="0" y="101539"/>
                  </a:cubicBezTo>
                  <a:lnTo>
                    <a:pt x="0" y="20105"/>
                  </a:lnTo>
                  <a:cubicBezTo>
                    <a:pt x="0" y="9247"/>
                    <a:pt x="9037" y="199"/>
                    <a:pt x="19882" y="199"/>
                  </a:cubicBezTo>
                  <a:lnTo>
                    <a:pt x="19882" y="199"/>
                  </a:lnTo>
                  <a:cubicBezTo>
                    <a:pt x="30727" y="-1611"/>
                    <a:pt x="39764" y="9247"/>
                    <a:pt x="39764" y="20105"/>
                  </a:cubicBezTo>
                  <a:close/>
                </a:path>
              </a:pathLst>
            </a:custGeom>
            <a:solidFill>
              <a:srgbClr val="549D40"/>
            </a:solidFill>
            <a:ln w="18073" cap="flat">
              <a:noFill/>
              <a:prstDash val="solid"/>
              <a:miter/>
            </a:ln>
          </p:spPr>
          <p:txBody>
            <a:bodyPr rtlCol="0" anchor="ctr"/>
            <a:lstStyle/>
            <a:p>
              <a:endParaRPr lang="en-US"/>
            </a:p>
          </p:txBody>
        </p:sp>
        <p:sp>
          <p:nvSpPr>
            <p:cNvPr id="1465" name="Freeform 1464">
              <a:extLst>
                <a:ext uri="{FF2B5EF4-FFF2-40B4-BE49-F238E27FC236}">
                  <a16:creationId xmlns:a16="http://schemas.microsoft.com/office/drawing/2014/main" id="{4C964102-EA60-604D-B1CE-558D6E79D64E}"/>
                </a:ext>
              </a:extLst>
            </p:cNvPr>
            <p:cNvSpPr/>
            <p:nvPr userDrawn="1"/>
          </p:nvSpPr>
          <p:spPr>
            <a:xfrm>
              <a:off x="11375610" y="6091359"/>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2"/>
                    <a:pt x="44062" y="117984"/>
                    <a:pt x="38640" y="108935"/>
                  </a:cubicBezTo>
                  <a:lnTo>
                    <a:pt x="2491" y="29311"/>
                  </a:lnTo>
                  <a:cubicBezTo>
                    <a:pt x="-2931" y="16643"/>
                    <a:pt x="684" y="5785"/>
                    <a:pt x="11529" y="2166"/>
                  </a:cubicBezTo>
                  <a:close/>
                </a:path>
              </a:pathLst>
            </a:custGeom>
            <a:solidFill>
              <a:srgbClr val="549D40"/>
            </a:solidFill>
            <a:ln w="18073" cap="flat">
              <a:noFill/>
              <a:prstDash val="solid"/>
              <a:miter/>
            </a:ln>
          </p:spPr>
          <p:txBody>
            <a:bodyPr rtlCol="0" anchor="ctr"/>
            <a:lstStyle/>
            <a:p>
              <a:endParaRPr lang="en-US"/>
            </a:p>
          </p:txBody>
        </p:sp>
        <p:sp>
          <p:nvSpPr>
            <p:cNvPr id="1466" name="Freeform 1465">
              <a:extLst>
                <a:ext uri="{FF2B5EF4-FFF2-40B4-BE49-F238E27FC236}">
                  <a16:creationId xmlns:a16="http://schemas.microsoft.com/office/drawing/2014/main" id="{9871A557-AA0E-AA4A-8DE0-78543D3F2CE5}"/>
                </a:ext>
              </a:extLst>
            </p:cNvPr>
            <p:cNvSpPr/>
            <p:nvPr userDrawn="1"/>
          </p:nvSpPr>
          <p:spPr>
            <a:xfrm>
              <a:off x="11678459" y="6091359"/>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2"/>
                    <a:pt x="44863" y="117984"/>
                    <a:pt x="39441" y="108935"/>
                  </a:cubicBezTo>
                  <a:lnTo>
                    <a:pt x="3292" y="29311"/>
                  </a:lnTo>
                  <a:cubicBezTo>
                    <a:pt x="-3938" y="16643"/>
                    <a:pt x="1484" y="5785"/>
                    <a:pt x="12329" y="2166"/>
                  </a:cubicBezTo>
                  <a:close/>
                </a:path>
              </a:pathLst>
            </a:custGeom>
            <a:solidFill>
              <a:srgbClr val="549D40"/>
            </a:solidFill>
            <a:ln w="18073" cap="flat">
              <a:noFill/>
              <a:prstDash val="solid"/>
              <a:miter/>
            </a:ln>
          </p:spPr>
          <p:txBody>
            <a:bodyPr rtlCol="0" anchor="ctr"/>
            <a:lstStyle/>
            <a:p>
              <a:endParaRPr lang="en-US"/>
            </a:p>
          </p:txBody>
        </p:sp>
        <p:sp>
          <p:nvSpPr>
            <p:cNvPr id="1467" name="Freeform 1466">
              <a:extLst>
                <a:ext uri="{FF2B5EF4-FFF2-40B4-BE49-F238E27FC236}">
                  <a16:creationId xmlns:a16="http://schemas.microsoft.com/office/drawing/2014/main" id="{9585E4C5-719C-BD44-B8A4-20087D4C9466}"/>
                </a:ext>
              </a:extLst>
            </p:cNvPr>
            <p:cNvSpPr/>
            <p:nvPr userDrawn="1"/>
          </p:nvSpPr>
          <p:spPr>
            <a:xfrm>
              <a:off x="11072967" y="6393570"/>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6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a:p>
          </p:txBody>
        </p:sp>
        <p:sp>
          <p:nvSpPr>
            <p:cNvPr id="1468" name="Freeform 1467">
              <a:extLst>
                <a:ext uri="{FF2B5EF4-FFF2-40B4-BE49-F238E27FC236}">
                  <a16:creationId xmlns:a16="http://schemas.microsoft.com/office/drawing/2014/main" id="{7D157A52-8212-6744-97C7-AA0AE40689C5}"/>
                </a:ext>
              </a:extLst>
            </p:cNvPr>
            <p:cNvSpPr/>
            <p:nvPr userDrawn="1"/>
          </p:nvSpPr>
          <p:spPr>
            <a:xfrm>
              <a:off x="11375610" y="6393570"/>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6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3"/>
                    <a:pt x="44062" y="117984"/>
                    <a:pt x="38640" y="108936"/>
                  </a:cubicBezTo>
                  <a:lnTo>
                    <a:pt x="2491" y="29311"/>
                  </a:lnTo>
                  <a:cubicBezTo>
                    <a:pt x="-2931" y="18453"/>
                    <a:pt x="684" y="7595"/>
                    <a:pt x="11529" y="2166"/>
                  </a:cubicBezTo>
                  <a:close/>
                </a:path>
              </a:pathLst>
            </a:custGeom>
            <a:solidFill>
              <a:srgbClr val="549D40"/>
            </a:solidFill>
            <a:ln w="18073" cap="flat">
              <a:noFill/>
              <a:prstDash val="solid"/>
              <a:miter/>
            </a:ln>
          </p:spPr>
          <p:txBody>
            <a:bodyPr rtlCol="0" anchor="ctr"/>
            <a:lstStyle/>
            <a:p>
              <a:endParaRPr lang="en-US"/>
            </a:p>
          </p:txBody>
        </p:sp>
        <p:sp>
          <p:nvSpPr>
            <p:cNvPr id="1469" name="Freeform 1468">
              <a:extLst>
                <a:ext uri="{FF2B5EF4-FFF2-40B4-BE49-F238E27FC236}">
                  <a16:creationId xmlns:a16="http://schemas.microsoft.com/office/drawing/2014/main" id="{BB6C61A9-0E76-4F4C-8A91-B2F53DCB0AED}"/>
                </a:ext>
              </a:extLst>
            </p:cNvPr>
            <p:cNvSpPr/>
            <p:nvPr userDrawn="1"/>
          </p:nvSpPr>
          <p:spPr>
            <a:xfrm>
              <a:off x="11072967" y="6697592"/>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2"/>
                    <a:pt x="44863" y="117984"/>
                    <a:pt x="39441" y="108935"/>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a:p>
          </p:txBody>
        </p:sp>
        <p:sp>
          <p:nvSpPr>
            <p:cNvPr id="1470" name="Freeform 1469">
              <a:extLst>
                <a:ext uri="{FF2B5EF4-FFF2-40B4-BE49-F238E27FC236}">
                  <a16:creationId xmlns:a16="http://schemas.microsoft.com/office/drawing/2014/main" id="{ACB099CC-7224-A341-9F9E-A71478F0C5F0}"/>
                </a:ext>
              </a:extLst>
            </p:cNvPr>
            <p:cNvSpPr/>
            <p:nvPr userDrawn="1"/>
          </p:nvSpPr>
          <p:spPr>
            <a:xfrm>
              <a:off x="11698018" y="6393927"/>
              <a:ext cx="39763" cy="121246"/>
            </a:xfrm>
            <a:custGeom>
              <a:avLst/>
              <a:gdLst>
                <a:gd name="connsiteX0" fmla="*/ 39764 w 39763"/>
                <a:gd name="connsiteY0" fmla="*/ 19906 h 121246"/>
                <a:gd name="connsiteX1" fmla="*/ 39764 w 39763"/>
                <a:gd name="connsiteY1" fmla="*/ 101340 h 121246"/>
                <a:gd name="connsiteX2" fmla="*/ 19882 w 39763"/>
                <a:gd name="connsiteY2" fmla="*/ 121246 h 121246"/>
                <a:gd name="connsiteX3" fmla="*/ 19882 w 39763"/>
                <a:gd name="connsiteY3" fmla="*/ 121246 h 121246"/>
                <a:gd name="connsiteX4" fmla="*/ 0 w 39763"/>
                <a:gd name="connsiteY4" fmla="*/ 101340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0"/>
                  </a:lnTo>
                  <a:cubicBezTo>
                    <a:pt x="39764" y="112198"/>
                    <a:pt x="30727" y="121246"/>
                    <a:pt x="19882" y="121246"/>
                  </a:cubicBezTo>
                  <a:lnTo>
                    <a:pt x="19882" y="121246"/>
                  </a:lnTo>
                  <a:cubicBezTo>
                    <a:pt x="9037" y="121246"/>
                    <a:pt x="0" y="112198"/>
                    <a:pt x="0" y="101340"/>
                  </a:cubicBezTo>
                  <a:lnTo>
                    <a:pt x="0" y="19906"/>
                  </a:lnTo>
                  <a:cubicBezTo>
                    <a:pt x="0" y="9048"/>
                    <a:pt x="9037" y="0"/>
                    <a:pt x="19882" y="0"/>
                  </a:cubicBezTo>
                  <a:lnTo>
                    <a:pt x="19882" y="0"/>
                  </a:lnTo>
                  <a:cubicBezTo>
                    <a:pt x="28919" y="0"/>
                    <a:pt x="39764" y="9048"/>
                    <a:pt x="39764" y="19906"/>
                  </a:cubicBezTo>
                  <a:close/>
                </a:path>
              </a:pathLst>
            </a:custGeom>
            <a:solidFill>
              <a:srgbClr val="549D40"/>
            </a:solidFill>
            <a:ln w="18073" cap="flat">
              <a:noFill/>
              <a:prstDash val="solid"/>
              <a:miter/>
            </a:ln>
          </p:spPr>
          <p:txBody>
            <a:bodyPr rtlCol="0" anchor="ctr"/>
            <a:lstStyle/>
            <a:p>
              <a:endParaRPr lang="en-US"/>
            </a:p>
          </p:txBody>
        </p:sp>
        <p:sp>
          <p:nvSpPr>
            <p:cNvPr id="1471" name="Freeform 1470">
              <a:extLst>
                <a:ext uri="{FF2B5EF4-FFF2-40B4-BE49-F238E27FC236}">
                  <a16:creationId xmlns:a16="http://schemas.microsoft.com/office/drawing/2014/main" id="{CDAC0035-F8EF-2544-AF20-6DF8A6E52094}"/>
                </a:ext>
              </a:extLst>
            </p:cNvPr>
            <p:cNvSpPr/>
            <p:nvPr userDrawn="1"/>
          </p:nvSpPr>
          <p:spPr>
            <a:xfrm>
              <a:off x="11394368" y="6697948"/>
              <a:ext cx="39763" cy="121246"/>
            </a:xfrm>
            <a:custGeom>
              <a:avLst/>
              <a:gdLst>
                <a:gd name="connsiteX0" fmla="*/ 39763 w 39763"/>
                <a:gd name="connsiteY0" fmla="*/ 19906 h 121246"/>
                <a:gd name="connsiteX1" fmla="*/ 39763 w 39763"/>
                <a:gd name="connsiteY1" fmla="*/ 101341 h 121246"/>
                <a:gd name="connsiteX2" fmla="*/ 19882 w 39763"/>
                <a:gd name="connsiteY2" fmla="*/ 121247 h 121246"/>
                <a:gd name="connsiteX3" fmla="*/ 19882 w 39763"/>
                <a:gd name="connsiteY3" fmla="*/ 121247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3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3" y="19906"/>
                  </a:moveTo>
                  <a:lnTo>
                    <a:pt x="39763" y="101341"/>
                  </a:lnTo>
                  <a:cubicBezTo>
                    <a:pt x="39763" y="112199"/>
                    <a:pt x="30726" y="121247"/>
                    <a:pt x="19882" y="121247"/>
                  </a:cubicBezTo>
                  <a:lnTo>
                    <a:pt x="19882" y="121247"/>
                  </a:lnTo>
                  <a:cubicBezTo>
                    <a:pt x="9037" y="121247"/>
                    <a:pt x="0" y="112199"/>
                    <a:pt x="0" y="101341"/>
                  </a:cubicBezTo>
                  <a:lnTo>
                    <a:pt x="0" y="19906"/>
                  </a:lnTo>
                  <a:cubicBezTo>
                    <a:pt x="0" y="9048"/>
                    <a:pt x="9037" y="0"/>
                    <a:pt x="19882" y="0"/>
                  </a:cubicBezTo>
                  <a:lnTo>
                    <a:pt x="19882" y="0"/>
                  </a:lnTo>
                  <a:cubicBezTo>
                    <a:pt x="30726" y="0"/>
                    <a:pt x="39763" y="9048"/>
                    <a:pt x="39763" y="19906"/>
                  </a:cubicBezTo>
                  <a:close/>
                </a:path>
              </a:pathLst>
            </a:custGeom>
            <a:solidFill>
              <a:srgbClr val="549D40"/>
            </a:solidFill>
            <a:ln w="18073" cap="flat">
              <a:noFill/>
              <a:prstDash val="solid"/>
              <a:miter/>
            </a:ln>
          </p:spPr>
          <p:txBody>
            <a:bodyPr rtlCol="0" anchor="ctr"/>
            <a:lstStyle/>
            <a:p>
              <a:endParaRPr lang="en-US"/>
            </a:p>
          </p:txBody>
        </p:sp>
        <p:sp>
          <p:nvSpPr>
            <p:cNvPr id="1472" name="Freeform 1471">
              <a:extLst>
                <a:ext uri="{FF2B5EF4-FFF2-40B4-BE49-F238E27FC236}">
                  <a16:creationId xmlns:a16="http://schemas.microsoft.com/office/drawing/2014/main" id="{B5C10EE6-24C6-9849-842C-1FA58D2F3FD0}"/>
                </a:ext>
              </a:extLst>
            </p:cNvPr>
            <p:cNvSpPr/>
            <p:nvPr userDrawn="1"/>
          </p:nvSpPr>
          <p:spPr>
            <a:xfrm>
              <a:off x="11678459" y="6697592"/>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2"/>
                    <a:pt x="44863" y="117984"/>
                    <a:pt x="39441" y="108935"/>
                  </a:cubicBezTo>
                  <a:lnTo>
                    <a:pt x="3292" y="29311"/>
                  </a:lnTo>
                  <a:cubicBezTo>
                    <a:pt x="-3938" y="18453"/>
                    <a:pt x="1484" y="7595"/>
                    <a:pt x="12329" y="2166"/>
                  </a:cubicBezTo>
                  <a:close/>
                </a:path>
              </a:pathLst>
            </a:custGeom>
            <a:solidFill>
              <a:srgbClr val="549D40"/>
            </a:solidFill>
            <a:ln w="18073" cap="flat">
              <a:noFill/>
              <a:prstDash val="solid"/>
              <a:miter/>
            </a:ln>
          </p:spPr>
          <p:txBody>
            <a:bodyPr rtlCol="0" anchor="ctr"/>
            <a:lstStyle/>
            <a:p>
              <a:endParaRPr lang="en-US"/>
            </a:p>
          </p:txBody>
        </p:sp>
        <p:sp>
          <p:nvSpPr>
            <p:cNvPr id="1473" name="Freeform 1472">
              <a:extLst>
                <a:ext uri="{FF2B5EF4-FFF2-40B4-BE49-F238E27FC236}">
                  <a16:creationId xmlns:a16="http://schemas.microsoft.com/office/drawing/2014/main" id="{B12776DB-E8EA-5241-A8E9-E3C0908E6B1B}"/>
                </a:ext>
              </a:extLst>
            </p:cNvPr>
            <p:cNvSpPr/>
            <p:nvPr userDrawn="1"/>
          </p:nvSpPr>
          <p:spPr>
            <a:xfrm>
              <a:off x="11999861" y="6091516"/>
              <a:ext cx="39763" cy="121445"/>
            </a:xfrm>
            <a:custGeom>
              <a:avLst/>
              <a:gdLst>
                <a:gd name="connsiteX0" fmla="*/ 39763 w 39763"/>
                <a:gd name="connsiteY0" fmla="*/ 20105 h 121445"/>
                <a:gd name="connsiteX1" fmla="*/ 39763 w 39763"/>
                <a:gd name="connsiteY1" fmla="*/ 101539 h 121445"/>
                <a:gd name="connsiteX2" fmla="*/ 19882 w 39763"/>
                <a:gd name="connsiteY2" fmla="*/ 121446 h 121445"/>
                <a:gd name="connsiteX3" fmla="*/ 19882 w 39763"/>
                <a:gd name="connsiteY3" fmla="*/ 121446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3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3" y="20105"/>
                  </a:moveTo>
                  <a:lnTo>
                    <a:pt x="39763" y="101539"/>
                  </a:lnTo>
                  <a:cubicBezTo>
                    <a:pt x="39763" y="112397"/>
                    <a:pt x="30726" y="121446"/>
                    <a:pt x="19882" y="121446"/>
                  </a:cubicBezTo>
                  <a:lnTo>
                    <a:pt x="19882" y="121446"/>
                  </a:lnTo>
                  <a:cubicBezTo>
                    <a:pt x="9037" y="121446"/>
                    <a:pt x="0" y="112397"/>
                    <a:pt x="0" y="101539"/>
                  </a:cubicBezTo>
                  <a:lnTo>
                    <a:pt x="0" y="20105"/>
                  </a:lnTo>
                  <a:cubicBezTo>
                    <a:pt x="0" y="9247"/>
                    <a:pt x="9037" y="199"/>
                    <a:pt x="19882" y="199"/>
                  </a:cubicBezTo>
                  <a:lnTo>
                    <a:pt x="19882" y="199"/>
                  </a:lnTo>
                  <a:cubicBezTo>
                    <a:pt x="30726" y="-1611"/>
                    <a:pt x="39763" y="9247"/>
                    <a:pt x="39763" y="20105"/>
                  </a:cubicBezTo>
                  <a:close/>
                </a:path>
              </a:pathLst>
            </a:custGeom>
            <a:solidFill>
              <a:srgbClr val="549D40"/>
            </a:solidFill>
            <a:ln w="18073" cap="flat">
              <a:noFill/>
              <a:prstDash val="solid"/>
              <a:miter/>
            </a:ln>
          </p:spPr>
          <p:txBody>
            <a:bodyPr rtlCol="0" anchor="ctr"/>
            <a:lstStyle/>
            <a:p>
              <a:endParaRPr lang="en-US"/>
            </a:p>
          </p:txBody>
        </p:sp>
        <p:sp>
          <p:nvSpPr>
            <p:cNvPr id="1474" name="Freeform 1473">
              <a:extLst>
                <a:ext uri="{FF2B5EF4-FFF2-40B4-BE49-F238E27FC236}">
                  <a16:creationId xmlns:a16="http://schemas.microsoft.com/office/drawing/2014/main" id="{6B0B6926-4139-EA4E-82D5-602CDBB99602}"/>
                </a:ext>
              </a:extLst>
            </p:cNvPr>
            <p:cNvSpPr/>
            <p:nvPr userDrawn="1"/>
          </p:nvSpPr>
          <p:spPr>
            <a:xfrm>
              <a:off x="12284753" y="6091359"/>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2"/>
                    <a:pt x="44062" y="117984"/>
                    <a:pt x="38640" y="108935"/>
                  </a:cubicBezTo>
                  <a:lnTo>
                    <a:pt x="2491" y="29311"/>
                  </a:lnTo>
                  <a:cubicBezTo>
                    <a:pt x="-2931" y="16643"/>
                    <a:pt x="684" y="5785"/>
                    <a:pt x="11528" y="2166"/>
                  </a:cubicBezTo>
                  <a:close/>
                </a:path>
              </a:pathLst>
            </a:custGeom>
            <a:solidFill>
              <a:srgbClr val="549D40"/>
            </a:solidFill>
            <a:ln w="18073" cap="flat">
              <a:noFill/>
              <a:prstDash val="solid"/>
              <a:miter/>
            </a:ln>
          </p:spPr>
          <p:txBody>
            <a:bodyPr rtlCol="0" anchor="ctr"/>
            <a:lstStyle/>
            <a:p>
              <a:endParaRPr lang="en-US"/>
            </a:p>
          </p:txBody>
        </p:sp>
        <p:sp>
          <p:nvSpPr>
            <p:cNvPr id="1475" name="Freeform 1474">
              <a:extLst>
                <a:ext uri="{FF2B5EF4-FFF2-40B4-BE49-F238E27FC236}">
                  <a16:creationId xmlns:a16="http://schemas.microsoft.com/office/drawing/2014/main" id="{863998BB-6DB6-C442-842E-6788F8AA02D6}"/>
                </a:ext>
              </a:extLst>
            </p:cNvPr>
            <p:cNvSpPr/>
            <p:nvPr userDrawn="1"/>
          </p:nvSpPr>
          <p:spPr>
            <a:xfrm>
              <a:off x="11982109" y="6393570"/>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89 w 77752"/>
                <a:gd name="connsiteY3" fmla="*/ 90839 h 120149"/>
                <a:gd name="connsiteX4" fmla="*/ 66552 w 77752"/>
                <a:gd name="connsiteY4" fmla="*/ 117984 h 120149"/>
                <a:gd name="connsiteX5" fmla="*/ 66552 w 77752"/>
                <a:gd name="connsiteY5" fmla="*/ 117984 h 120149"/>
                <a:gd name="connsiteX6" fmla="*/ 39441 w 77752"/>
                <a:gd name="connsiteY6" fmla="*/ 108936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89" y="90839"/>
                  </a:lnTo>
                  <a:cubicBezTo>
                    <a:pt x="81012" y="99887"/>
                    <a:pt x="75589" y="112555"/>
                    <a:pt x="66552" y="117984"/>
                  </a:cubicBezTo>
                  <a:lnTo>
                    <a:pt x="66552" y="117984"/>
                  </a:lnTo>
                  <a:cubicBezTo>
                    <a:pt x="57515" y="123413"/>
                    <a:pt x="44863" y="117984"/>
                    <a:pt x="39441" y="108936"/>
                  </a:cubicBezTo>
                  <a:lnTo>
                    <a:pt x="3292" y="29311"/>
                  </a:lnTo>
                  <a:cubicBezTo>
                    <a:pt x="-3938" y="18453"/>
                    <a:pt x="1485" y="7595"/>
                    <a:pt x="12329" y="2166"/>
                  </a:cubicBezTo>
                  <a:close/>
                </a:path>
              </a:pathLst>
            </a:custGeom>
            <a:solidFill>
              <a:srgbClr val="549D40"/>
            </a:solidFill>
            <a:ln w="18073" cap="flat">
              <a:noFill/>
              <a:prstDash val="solid"/>
              <a:miter/>
            </a:ln>
          </p:spPr>
          <p:txBody>
            <a:bodyPr rtlCol="0" anchor="ctr"/>
            <a:lstStyle/>
            <a:p>
              <a:endParaRPr lang="en-US"/>
            </a:p>
          </p:txBody>
        </p:sp>
        <p:sp>
          <p:nvSpPr>
            <p:cNvPr id="1476" name="Freeform 1475">
              <a:extLst>
                <a:ext uri="{FF2B5EF4-FFF2-40B4-BE49-F238E27FC236}">
                  <a16:creationId xmlns:a16="http://schemas.microsoft.com/office/drawing/2014/main" id="{047CEA14-02A1-FF4B-ABE5-8CE37178302F}"/>
                </a:ext>
              </a:extLst>
            </p:cNvPr>
            <p:cNvSpPr/>
            <p:nvPr userDrawn="1"/>
          </p:nvSpPr>
          <p:spPr>
            <a:xfrm>
              <a:off x="12284753" y="6393570"/>
              <a:ext cx="76952" cy="120149"/>
            </a:xfrm>
            <a:custGeom>
              <a:avLst/>
              <a:gdLst>
                <a:gd name="connsiteX0" fmla="*/ 11528 w 76952"/>
                <a:gd name="connsiteY0" fmla="*/ 2166 h 120149"/>
                <a:gd name="connsiteX1" fmla="*/ 11528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6 h 120149"/>
                <a:gd name="connsiteX7" fmla="*/ 2491 w 76952"/>
                <a:gd name="connsiteY7" fmla="*/ 29311 h 120149"/>
                <a:gd name="connsiteX8" fmla="*/ 11528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6"/>
                  </a:cubicBezTo>
                  <a:lnTo>
                    <a:pt x="2491" y="29311"/>
                  </a:lnTo>
                  <a:cubicBezTo>
                    <a:pt x="-2931" y="18453"/>
                    <a:pt x="684" y="7595"/>
                    <a:pt x="11528" y="2166"/>
                  </a:cubicBezTo>
                  <a:close/>
                </a:path>
              </a:pathLst>
            </a:custGeom>
            <a:solidFill>
              <a:srgbClr val="549D40"/>
            </a:solidFill>
            <a:ln w="18073" cap="flat">
              <a:noFill/>
              <a:prstDash val="solid"/>
              <a:miter/>
            </a:ln>
          </p:spPr>
          <p:txBody>
            <a:bodyPr rtlCol="0" anchor="ctr"/>
            <a:lstStyle/>
            <a:p>
              <a:endParaRPr lang="en-US"/>
            </a:p>
          </p:txBody>
        </p:sp>
        <p:sp>
          <p:nvSpPr>
            <p:cNvPr id="1477" name="Freeform 1476">
              <a:extLst>
                <a:ext uri="{FF2B5EF4-FFF2-40B4-BE49-F238E27FC236}">
                  <a16:creationId xmlns:a16="http://schemas.microsoft.com/office/drawing/2014/main" id="{9668656F-34E0-3849-AC52-02475867D2BD}"/>
                </a:ext>
              </a:extLst>
            </p:cNvPr>
            <p:cNvSpPr/>
            <p:nvPr userDrawn="1"/>
          </p:nvSpPr>
          <p:spPr>
            <a:xfrm>
              <a:off x="11982109" y="6697592"/>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89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89" y="90839"/>
                  </a:lnTo>
                  <a:cubicBezTo>
                    <a:pt x="81012" y="99887"/>
                    <a:pt x="75589" y="112555"/>
                    <a:pt x="66552" y="117984"/>
                  </a:cubicBezTo>
                  <a:lnTo>
                    <a:pt x="66552" y="117984"/>
                  </a:lnTo>
                  <a:cubicBezTo>
                    <a:pt x="57515" y="123412"/>
                    <a:pt x="44863" y="117984"/>
                    <a:pt x="39441" y="108935"/>
                  </a:cubicBezTo>
                  <a:lnTo>
                    <a:pt x="3292" y="29311"/>
                  </a:lnTo>
                  <a:cubicBezTo>
                    <a:pt x="-3938" y="18453"/>
                    <a:pt x="1485" y="7595"/>
                    <a:pt x="12329" y="2166"/>
                  </a:cubicBezTo>
                  <a:close/>
                </a:path>
              </a:pathLst>
            </a:custGeom>
            <a:solidFill>
              <a:srgbClr val="549D40"/>
            </a:solidFill>
            <a:ln w="18073" cap="flat">
              <a:noFill/>
              <a:prstDash val="solid"/>
              <a:miter/>
            </a:ln>
          </p:spPr>
          <p:txBody>
            <a:bodyPr rtlCol="0" anchor="ctr"/>
            <a:lstStyle/>
            <a:p>
              <a:endParaRPr lang="en-US"/>
            </a:p>
          </p:txBody>
        </p:sp>
        <p:sp>
          <p:nvSpPr>
            <p:cNvPr id="1478" name="Freeform 1477">
              <a:extLst>
                <a:ext uri="{FF2B5EF4-FFF2-40B4-BE49-F238E27FC236}">
                  <a16:creationId xmlns:a16="http://schemas.microsoft.com/office/drawing/2014/main" id="{3579C1D8-4BA2-7740-82AC-902508641EED}"/>
                </a:ext>
              </a:extLst>
            </p:cNvPr>
            <p:cNvSpPr/>
            <p:nvPr userDrawn="1"/>
          </p:nvSpPr>
          <p:spPr>
            <a:xfrm>
              <a:off x="12303511" y="6697948"/>
              <a:ext cx="39763" cy="121246"/>
            </a:xfrm>
            <a:custGeom>
              <a:avLst/>
              <a:gdLst>
                <a:gd name="connsiteX0" fmla="*/ 39764 w 39763"/>
                <a:gd name="connsiteY0" fmla="*/ 19906 h 121246"/>
                <a:gd name="connsiteX1" fmla="*/ 39764 w 39763"/>
                <a:gd name="connsiteY1" fmla="*/ 101341 h 121246"/>
                <a:gd name="connsiteX2" fmla="*/ 19882 w 39763"/>
                <a:gd name="connsiteY2" fmla="*/ 121247 h 121246"/>
                <a:gd name="connsiteX3" fmla="*/ 19882 w 39763"/>
                <a:gd name="connsiteY3" fmla="*/ 121247 h 121246"/>
                <a:gd name="connsiteX4" fmla="*/ 0 w 39763"/>
                <a:gd name="connsiteY4" fmla="*/ 101341 h 121246"/>
                <a:gd name="connsiteX5" fmla="*/ 0 w 39763"/>
                <a:gd name="connsiteY5" fmla="*/ 19906 h 121246"/>
                <a:gd name="connsiteX6" fmla="*/ 19882 w 39763"/>
                <a:gd name="connsiteY6" fmla="*/ 0 h 121246"/>
                <a:gd name="connsiteX7" fmla="*/ 19882 w 39763"/>
                <a:gd name="connsiteY7" fmla="*/ 0 h 121246"/>
                <a:gd name="connsiteX8" fmla="*/ 39764 w 39763"/>
                <a:gd name="connsiteY8" fmla="*/ 19906 h 12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246">
                  <a:moveTo>
                    <a:pt x="39764" y="19906"/>
                  </a:moveTo>
                  <a:lnTo>
                    <a:pt x="39764" y="101341"/>
                  </a:lnTo>
                  <a:cubicBezTo>
                    <a:pt x="39764" y="112199"/>
                    <a:pt x="30727" y="121247"/>
                    <a:pt x="19882" y="121247"/>
                  </a:cubicBezTo>
                  <a:lnTo>
                    <a:pt x="19882" y="121247"/>
                  </a:lnTo>
                  <a:cubicBezTo>
                    <a:pt x="9037" y="121247"/>
                    <a:pt x="0" y="112199"/>
                    <a:pt x="0" y="101341"/>
                  </a:cubicBezTo>
                  <a:lnTo>
                    <a:pt x="0" y="19906"/>
                  </a:lnTo>
                  <a:cubicBezTo>
                    <a:pt x="0" y="9048"/>
                    <a:pt x="9037" y="0"/>
                    <a:pt x="19882" y="0"/>
                  </a:cubicBezTo>
                  <a:lnTo>
                    <a:pt x="19882" y="0"/>
                  </a:lnTo>
                  <a:cubicBezTo>
                    <a:pt x="28919" y="0"/>
                    <a:pt x="39764" y="9048"/>
                    <a:pt x="39764" y="19906"/>
                  </a:cubicBezTo>
                  <a:close/>
                </a:path>
              </a:pathLst>
            </a:custGeom>
            <a:solidFill>
              <a:srgbClr val="549D40"/>
            </a:solidFill>
            <a:ln w="18073" cap="flat">
              <a:noFill/>
              <a:prstDash val="solid"/>
              <a:miter/>
            </a:ln>
          </p:spPr>
          <p:txBody>
            <a:bodyPr rtlCol="0" anchor="ctr"/>
            <a:lstStyle/>
            <a:p>
              <a:endParaRPr lang="en-US"/>
            </a:p>
          </p:txBody>
        </p:sp>
        <p:sp>
          <p:nvSpPr>
            <p:cNvPr id="1479" name="Freeform 1478">
              <a:extLst>
                <a:ext uri="{FF2B5EF4-FFF2-40B4-BE49-F238E27FC236}">
                  <a16:creationId xmlns:a16="http://schemas.microsoft.com/office/drawing/2014/main" id="{DEA71C60-A789-0946-8EAC-8E1E69EB5FDD}"/>
                </a:ext>
              </a:extLst>
            </p:cNvPr>
            <p:cNvSpPr/>
            <p:nvPr userDrawn="1"/>
          </p:nvSpPr>
          <p:spPr>
            <a:xfrm>
              <a:off x="10770118" y="54366"/>
              <a:ext cx="76952" cy="120149"/>
            </a:xfrm>
            <a:custGeom>
              <a:avLst/>
              <a:gdLst>
                <a:gd name="connsiteX0" fmla="*/ 11529 w 76952"/>
                <a:gd name="connsiteY0" fmla="*/ 2166 h 120149"/>
                <a:gd name="connsiteX1" fmla="*/ 11529 w 76952"/>
                <a:gd name="connsiteY1" fmla="*/ 2166 h 120149"/>
                <a:gd name="connsiteX2" fmla="*/ 38640 w 76952"/>
                <a:gd name="connsiteY2" fmla="*/ 11214 h 120149"/>
                <a:gd name="connsiteX3" fmla="*/ 74789 w 76952"/>
                <a:gd name="connsiteY3" fmla="*/ 90839 h 120149"/>
                <a:gd name="connsiteX4" fmla="*/ 65752 w 76952"/>
                <a:gd name="connsiteY4" fmla="*/ 117984 h 120149"/>
                <a:gd name="connsiteX5" fmla="*/ 65752 w 76952"/>
                <a:gd name="connsiteY5" fmla="*/ 117984 h 120149"/>
                <a:gd name="connsiteX6" fmla="*/ 38640 w 76952"/>
                <a:gd name="connsiteY6" fmla="*/ 108935 h 120149"/>
                <a:gd name="connsiteX7" fmla="*/ 2491 w 76952"/>
                <a:gd name="connsiteY7" fmla="*/ 29311 h 120149"/>
                <a:gd name="connsiteX8" fmla="*/ 11529 w 769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952" h="120149">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3"/>
                    <a:pt x="44062" y="117984"/>
                    <a:pt x="38640" y="108935"/>
                  </a:cubicBezTo>
                  <a:lnTo>
                    <a:pt x="2491" y="29311"/>
                  </a:lnTo>
                  <a:cubicBezTo>
                    <a:pt x="-2931" y="16643"/>
                    <a:pt x="684" y="5785"/>
                    <a:pt x="11529" y="2166"/>
                  </a:cubicBezTo>
                  <a:close/>
                </a:path>
              </a:pathLst>
            </a:custGeom>
            <a:solidFill>
              <a:srgbClr val="549D40"/>
            </a:solidFill>
            <a:ln w="18073" cap="flat">
              <a:noFill/>
              <a:prstDash val="solid"/>
              <a:miter/>
            </a:ln>
          </p:spPr>
          <p:txBody>
            <a:bodyPr rtlCol="0" anchor="ctr"/>
            <a:lstStyle/>
            <a:p>
              <a:endParaRPr lang="en-US"/>
            </a:p>
          </p:txBody>
        </p:sp>
        <p:sp>
          <p:nvSpPr>
            <p:cNvPr id="1480" name="Freeform 1479">
              <a:extLst>
                <a:ext uri="{FF2B5EF4-FFF2-40B4-BE49-F238E27FC236}">
                  <a16:creationId xmlns:a16="http://schemas.microsoft.com/office/drawing/2014/main" id="{8108A3E3-9FD1-F640-B57B-8D6FAF8335C2}"/>
                </a:ext>
              </a:extLst>
            </p:cNvPr>
            <p:cNvSpPr/>
            <p:nvPr userDrawn="1"/>
          </p:nvSpPr>
          <p:spPr>
            <a:xfrm>
              <a:off x="11072967" y="54366"/>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5"/>
                  </a:cubicBezTo>
                  <a:lnTo>
                    <a:pt x="3292" y="29311"/>
                  </a:lnTo>
                  <a:cubicBezTo>
                    <a:pt x="-3938" y="16643"/>
                    <a:pt x="1484" y="5785"/>
                    <a:pt x="12329" y="2166"/>
                  </a:cubicBezTo>
                  <a:close/>
                </a:path>
              </a:pathLst>
            </a:custGeom>
            <a:solidFill>
              <a:srgbClr val="549D40"/>
            </a:solidFill>
            <a:ln w="18073" cap="flat">
              <a:noFill/>
              <a:prstDash val="solid"/>
              <a:miter/>
            </a:ln>
          </p:spPr>
          <p:txBody>
            <a:bodyPr rtlCol="0" anchor="ctr"/>
            <a:lstStyle/>
            <a:p>
              <a:endParaRPr lang="en-US"/>
            </a:p>
          </p:txBody>
        </p:sp>
        <p:sp>
          <p:nvSpPr>
            <p:cNvPr id="1481" name="Freeform 1480">
              <a:extLst>
                <a:ext uri="{FF2B5EF4-FFF2-40B4-BE49-F238E27FC236}">
                  <a16:creationId xmlns:a16="http://schemas.microsoft.com/office/drawing/2014/main" id="{4237C099-3CA6-BE4F-B59D-A3511A14CC53}"/>
                </a:ext>
              </a:extLst>
            </p:cNvPr>
            <p:cNvSpPr/>
            <p:nvPr userDrawn="1"/>
          </p:nvSpPr>
          <p:spPr>
            <a:xfrm>
              <a:off x="11394368" y="54524"/>
              <a:ext cx="39763" cy="121445"/>
            </a:xfrm>
            <a:custGeom>
              <a:avLst/>
              <a:gdLst>
                <a:gd name="connsiteX0" fmla="*/ 39763 w 39763"/>
                <a:gd name="connsiteY0" fmla="*/ 20105 h 121445"/>
                <a:gd name="connsiteX1" fmla="*/ 39763 w 39763"/>
                <a:gd name="connsiteY1" fmla="*/ 101539 h 121445"/>
                <a:gd name="connsiteX2" fmla="*/ 19882 w 39763"/>
                <a:gd name="connsiteY2" fmla="*/ 121446 h 121445"/>
                <a:gd name="connsiteX3" fmla="*/ 19882 w 39763"/>
                <a:gd name="connsiteY3" fmla="*/ 121446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3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3" y="20105"/>
                  </a:moveTo>
                  <a:lnTo>
                    <a:pt x="39763" y="101539"/>
                  </a:lnTo>
                  <a:cubicBezTo>
                    <a:pt x="39763" y="112397"/>
                    <a:pt x="30726" y="121446"/>
                    <a:pt x="19882" y="121446"/>
                  </a:cubicBezTo>
                  <a:lnTo>
                    <a:pt x="19882" y="121446"/>
                  </a:lnTo>
                  <a:cubicBezTo>
                    <a:pt x="9037" y="121446"/>
                    <a:pt x="0" y="112397"/>
                    <a:pt x="0" y="101539"/>
                  </a:cubicBezTo>
                  <a:lnTo>
                    <a:pt x="0" y="20105"/>
                  </a:lnTo>
                  <a:cubicBezTo>
                    <a:pt x="0" y="9247"/>
                    <a:pt x="9037" y="199"/>
                    <a:pt x="19882" y="199"/>
                  </a:cubicBezTo>
                  <a:lnTo>
                    <a:pt x="19882" y="199"/>
                  </a:lnTo>
                  <a:cubicBezTo>
                    <a:pt x="30726" y="-1611"/>
                    <a:pt x="39763" y="9247"/>
                    <a:pt x="39763" y="20105"/>
                  </a:cubicBezTo>
                  <a:close/>
                </a:path>
              </a:pathLst>
            </a:custGeom>
            <a:solidFill>
              <a:srgbClr val="549D40"/>
            </a:solidFill>
            <a:ln w="18073" cap="flat">
              <a:noFill/>
              <a:prstDash val="solid"/>
              <a:miter/>
            </a:ln>
          </p:spPr>
          <p:txBody>
            <a:bodyPr rtlCol="0" anchor="ctr"/>
            <a:lstStyle/>
            <a:p>
              <a:endParaRPr lang="en-US"/>
            </a:p>
          </p:txBody>
        </p:sp>
        <p:sp>
          <p:nvSpPr>
            <p:cNvPr id="1482" name="Freeform 1481">
              <a:extLst>
                <a:ext uri="{FF2B5EF4-FFF2-40B4-BE49-F238E27FC236}">
                  <a16:creationId xmlns:a16="http://schemas.microsoft.com/office/drawing/2014/main" id="{8795FF36-8940-1F4E-A9F3-6C9505FB8505}"/>
                </a:ext>
              </a:extLst>
            </p:cNvPr>
            <p:cNvSpPr/>
            <p:nvPr userDrawn="1"/>
          </p:nvSpPr>
          <p:spPr>
            <a:xfrm>
              <a:off x="11678459" y="54366"/>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90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5"/>
                  </a:cubicBezTo>
                  <a:lnTo>
                    <a:pt x="3292" y="29311"/>
                  </a:lnTo>
                  <a:cubicBezTo>
                    <a:pt x="-3938" y="16643"/>
                    <a:pt x="1484" y="5785"/>
                    <a:pt x="12329" y="2166"/>
                  </a:cubicBezTo>
                  <a:close/>
                </a:path>
              </a:pathLst>
            </a:custGeom>
            <a:solidFill>
              <a:srgbClr val="549D40"/>
            </a:solidFill>
            <a:ln w="18073" cap="flat">
              <a:noFill/>
              <a:prstDash val="solid"/>
              <a:miter/>
            </a:ln>
          </p:spPr>
          <p:txBody>
            <a:bodyPr rtlCol="0" anchor="ctr"/>
            <a:lstStyle/>
            <a:p>
              <a:endParaRPr lang="en-US"/>
            </a:p>
          </p:txBody>
        </p:sp>
        <p:sp>
          <p:nvSpPr>
            <p:cNvPr id="1483" name="Freeform 1482">
              <a:extLst>
                <a:ext uri="{FF2B5EF4-FFF2-40B4-BE49-F238E27FC236}">
                  <a16:creationId xmlns:a16="http://schemas.microsoft.com/office/drawing/2014/main" id="{C2E1654A-DF94-464D-A806-23752E76623F}"/>
                </a:ext>
              </a:extLst>
            </p:cNvPr>
            <p:cNvSpPr/>
            <p:nvPr userDrawn="1"/>
          </p:nvSpPr>
          <p:spPr>
            <a:xfrm>
              <a:off x="11982109" y="54366"/>
              <a:ext cx="77752" cy="120149"/>
            </a:xfrm>
            <a:custGeom>
              <a:avLst/>
              <a:gdLst>
                <a:gd name="connsiteX0" fmla="*/ 12329 w 77752"/>
                <a:gd name="connsiteY0" fmla="*/ 2166 h 120149"/>
                <a:gd name="connsiteX1" fmla="*/ 12329 w 77752"/>
                <a:gd name="connsiteY1" fmla="*/ 2166 h 120149"/>
                <a:gd name="connsiteX2" fmla="*/ 39441 w 77752"/>
                <a:gd name="connsiteY2" fmla="*/ 11214 h 120149"/>
                <a:gd name="connsiteX3" fmla="*/ 75589 w 77752"/>
                <a:gd name="connsiteY3" fmla="*/ 90839 h 120149"/>
                <a:gd name="connsiteX4" fmla="*/ 66552 w 77752"/>
                <a:gd name="connsiteY4" fmla="*/ 117984 h 120149"/>
                <a:gd name="connsiteX5" fmla="*/ 66552 w 77752"/>
                <a:gd name="connsiteY5" fmla="*/ 117984 h 120149"/>
                <a:gd name="connsiteX6" fmla="*/ 39441 w 77752"/>
                <a:gd name="connsiteY6" fmla="*/ 108935 h 120149"/>
                <a:gd name="connsiteX7" fmla="*/ 3292 w 77752"/>
                <a:gd name="connsiteY7" fmla="*/ 29311 h 120149"/>
                <a:gd name="connsiteX8" fmla="*/ 12329 w 77752"/>
                <a:gd name="connsiteY8" fmla="*/ 2166 h 12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52" h="120149">
                  <a:moveTo>
                    <a:pt x="12329" y="2166"/>
                  </a:moveTo>
                  <a:lnTo>
                    <a:pt x="12329" y="2166"/>
                  </a:lnTo>
                  <a:cubicBezTo>
                    <a:pt x="21366" y="-3263"/>
                    <a:pt x="34018" y="2166"/>
                    <a:pt x="39441" y="11214"/>
                  </a:cubicBezTo>
                  <a:lnTo>
                    <a:pt x="75589" y="90839"/>
                  </a:lnTo>
                  <a:cubicBezTo>
                    <a:pt x="81012" y="99887"/>
                    <a:pt x="75589" y="112555"/>
                    <a:pt x="66552" y="117984"/>
                  </a:cubicBezTo>
                  <a:lnTo>
                    <a:pt x="66552" y="117984"/>
                  </a:lnTo>
                  <a:cubicBezTo>
                    <a:pt x="57515" y="123413"/>
                    <a:pt x="44863" y="117984"/>
                    <a:pt x="39441" y="108935"/>
                  </a:cubicBezTo>
                  <a:lnTo>
                    <a:pt x="3292" y="29311"/>
                  </a:lnTo>
                  <a:cubicBezTo>
                    <a:pt x="-3938" y="16643"/>
                    <a:pt x="1485" y="5785"/>
                    <a:pt x="12329" y="2166"/>
                  </a:cubicBezTo>
                  <a:close/>
                </a:path>
              </a:pathLst>
            </a:custGeom>
            <a:solidFill>
              <a:srgbClr val="549D40"/>
            </a:solidFill>
            <a:ln w="18073" cap="flat">
              <a:noFill/>
              <a:prstDash val="solid"/>
              <a:miter/>
            </a:ln>
          </p:spPr>
          <p:txBody>
            <a:bodyPr rtlCol="0" anchor="ctr"/>
            <a:lstStyle/>
            <a:p>
              <a:endParaRPr lang="en-US"/>
            </a:p>
          </p:txBody>
        </p:sp>
        <p:sp>
          <p:nvSpPr>
            <p:cNvPr id="1484" name="Freeform 1483">
              <a:extLst>
                <a:ext uri="{FF2B5EF4-FFF2-40B4-BE49-F238E27FC236}">
                  <a16:creationId xmlns:a16="http://schemas.microsoft.com/office/drawing/2014/main" id="{CF831B43-1940-B044-BD7F-3DDABAE21D73}"/>
                </a:ext>
              </a:extLst>
            </p:cNvPr>
            <p:cNvSpPr/>
            <p:nvPr userDrawn="1"/>
          </p:nvSpPr>
          <p:spPr>
            <a:xfrm>
              <a:off x="12303511" y="54524"/>
              <a:ext cx="39763" cy="121445"/>
            </a:xfrm>
            <a:custGeom>
              <a:avLst/>
              <a:gdLst>
                <a:gd name="connsiteX0" fmla="*/ 39764 w 39763"/>
                <a:gd name="connsiteY0" fmla="*/ 20105 h 121445"/>
                <a:gd name="connsiteX1" fmla="*/ 39764 w 39763"/>
                <a:gd name="connsiteY1" fmla="*/ 101539 h 121445"/>
                <a:gd name="connsiteX2" fmla="*/ 19882 w 39763"/>
                <a:gd name="connsiteY2" fmla="*/ 121446 h 121445"/>
                <a:gd name="connsiteX3" fmla="*/ 19882 w 39763"/>
                <a:gd name="connsiteY3" fmla="*/ 121446 h 121445"/>
                <a:gd name="connsiteX4" fmla="*/ 0 w 39763"/>
                <a:gd name="connsiteY4" fmla="*/ 101539 h 121445"/>
                <a:gd name="connsiteX5" fmla="*/ 0 w 39763"/>
                <a:gd name="connsiteY5" fmla="*/ 20105 h 121445"/>
                <a:gd name="connsiteX6" fmla="*/ 19882 w 39763"/>
                <a:gd name="connsiteY6" fmla="*/ 199 h 121445"/>
                <a:gd name="connsiteX7" fmla="*/ 19882 w 39763"/>
                <a:gd name="connsiteY7" fmla="*/ 199 h 121445"/>
                <a:gd name="connsiteX8" fmla="*/ 39764 w 39763"/>
                <a:gd name="connsiteY8" fmla="*/ 20105 h 12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3" h="121445">
                  <a:moveTo>
                    <a:pt x="39764" y="20105"/>
                  </a:moveTo>
                  <a:lnTo>
                    <a:pt x="39764" y="101539"/>
                  </a:lnTo>
                  <a:cubicBezTo>
                    <a:pt x="39764" y="112397"/>
                    <a:pt x="30727" y="121446"/>
                    <a:pt x="19882" y="121446"/>
                  </a:cubicBezTo>
                  <a:lnTo>
                    <a:pt x="19882" y="121446"/>
                  </a:lnTo>
                  <a:cubicBezTo>
                    <a:pt x="9037" y="121446"/>
                    <a:pt x="0" y="112397"/>
                    <a:pt x="0" y="101539"/>
                  </a:cubicBezTo>
                  <a:lnTo>
                    <a:pt x="0" y="20105"/>
                  </a:lnTo>
                  <a:cubicBezTo>
                    <a:pt x="0" y="9247"/>
                    <a:pt x="9037" y="199"/>
                    <a:pt x="19882" y="199"/>
                  </a:cubicBezTo>
                  <a:lnTo>
                    <a:pt x="19882" y="199"/>
                  </a:lnTo>
                  <a:cubicBezTo>
                    <a:pt x="28919" y="-1611"/>
                    <a:pt x="39764" y="9247"/>
                    <a:pt x="39764" y="20105"/>
                  </a:cubicBezTo>
                  <a:close/>
                </a:path>
              </a:pathLst>
            </a:custGeom>
            <a:solidFill>
              <a:srgbClr val="549D40"/>
            </a:solidFill>
            <a:ln w="18073" cap="flat">
              <a:noFill/>
              <a:prstDash val="solid"/>
              <a:miter/>
            </a:ln>
          </p:spPr>
          <p:txBody>
            <a:bodyPr rtlCol="0" anchor="ctr"/>
            <a:lstStyle/>
            <a:p>
              <a:endParaRPr lang="en-US"/>
            </a:p>
          </p:txBody>
        </p:sp>
        <p:sp>
          <p:nvSpPr>
            <p:cNvPr id="1485" name="Freeform 1484">
              <a:extLst>
                <a:ext uri="{FF2B5EF4-FFF2-40B4-BE49-F238E27FC236}">
                  <a16:creationId xmlns:a16="http://schemas.microsoft.com/office/drawing/2014/main" id="{E6603754-0D6E-CE4E-9555-46258605E47A}"/>
                </a:ext>
              </a:extLst>
            </p:cNvPr>
            <p:cNvSpPr/>
            <p:nvPr userDrawn="1"/>
          </p:nvSpPr>
          <p:spPr>
            <a:xfrm>
              <a:off x="11998053" y="356935"/>
              <a:ext cx="39763" cy="19905"/>
            </a:xfrm>
            <a:custGeom>
              <a:avLst/>
              <a:gdLst>
                <a:gd name="connsiteX0" fmla="*/ 0 w 39763"/>
                <a:gd name="connsiteY0" fmla="*/ 19906 h 19905"/>
                <a:gd name="connsiteX1" fmla="*/ 19882 w 39763"/>
                <a:gd name="connsiteY1" fmla="*/ 0 h 19905"/>
                <a:gd name="connsiteX2" fmla="*/ 19882 w 39763"/>
                <a:gd name="connsiteY2" fmla="*/ 0 h 19905"/>
                <a:gd name="connsiteX3" fmla="*/ 39764 w 39763"/>
                <a:gd name="connsiteY3" fmla="*/ 19906 h 19905"/>
              </a:gdLst>
              <a:ahLst/>
              <a:cxnLst>
                <a:cxn ang="0">
                  <a:pos x="connsiteX0" y="connsiteY0"/>
                </a:cxn>
                <a:cxn ang="0">
                  <a:pos x="connsiteX1" y="connsiteY1"/>
                </a:cxn>
                <a:cxn ang="0">
                  <a:pos x="connsiteX2" y="connsiteY2"/>
                </a:cxn>
                <a:cxn ang="0">
                  <a:pos x="connsiteX3" y="connsiteY3"/>
                </a:cxn>
              </a:cxnLst>
              <a:rect l="l" t="t" r="r" b="b"/>
              <a:pathLst>
                <a:path w="39763" h="19905">
                  <a:moveTo>
                    <a:pt x="0" y="19906"/>
                  </a:moveTo>
                  <a:cubicBezTo>
                    <a:pt x="0" y="9048"/>
                    <a:pt x="9037" y="0"/>
                    <a:pt x="19882" y="0"/>
                  </a:cubicBezTo>
                  <a:lnTo>
                    <a:pt x="19882" y="0"/>
                  </a:lnTo>
                  <a:cubicBezTo>
                    <a:pt x="30727" y="0"/>
                    <a:pt x="39764" y="9048"/>
                    <a:pt x="39764" y="19906"/>
                  </a:cubicBezTo>
                </a:path>
              </a:pathLst>
            </a:custGeom>
            <a:solidFill>
              <a:srgbClr val="549D40"/>
            </a:solidFill>
            <a:ln w="18073" cap="flat">
              <a:noFill/>
              <a:prstDash val="solid"/>
              <a:miter/>
            </a:ln>
          </p:spPr>
          <p:txBody>
            <a:bodyPr rtlCol="0" anchor="ctr"/>
            <a:lstStyle/>
            <a:p>
              <a:endParaRPr lang="en-US"/>
            </a:p>
          </p:txBody>
        </p:sp>
        <p:sp>
          <p:nvSpPr>
            <p:cNvPr id="1486" name="Freeform 1485">
              <a:extLst>
                <a:ext uri="{FF2B5EF4-FFF2-40B4-BE49-F238E27FC236}">
                  <a16:creationId xmlns:a16="http://schemas.microsoft.com/office/drawing/2014/main" id="{FD8BDABF-4F3E-D740-B6C6-4777FD6409F6}"/>
                </a:ext>
              </a:extLst>
            </p:cNvPr>
            <p:cNvSpPr/>
            <p:nvPr userDrawn="1"/>
          </p:nvSpPr>
          <p:spPr>
            <a:xfrm>
              <a:off x="8406573" y="90916"/>
              <a:ext cx="39763" cy="81434"/>
            </a:xfrm>
            <a:custGeom>
              <a:avLst/>
              <a:gdLst>
                <a:gd name="connsiteX0" fmla="*/ 39764 w 39763"/>
                <a:gd name="connsiteY0" fmla="*/ 0 h 81434"/>
                <a:gd name="connsiteX1" fmla="*/ 39764 w 39763"/>
                <a:gd name="connsiteY1" fmla="*/ 61528 h 81434"/>
                <a:gd name="connsiteX2" fmla="*/ 19882 w 39763"/>
                <a:gd name="connsiteY2" fmla="*/ 81434 h 81434"/>
                <a:gd name="connsiteX3" fmla="*/ 19882 w 39763"/>
                <a:gd name="connsiteY3" fmla="*/ 81434 h 81434"/>
                <a:gd name="connsiteX4" fmla="*/ 0 w 39763"/>
                <a:gd name="connsiteY4" fmla="*/ 61528 h 81434"/>
                <a:gd name="connsiteX5" fmla="*/ 39764 w 39763"/>
                <a:gd name="connsiteY5" fmla="*/ 0 h 81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763" h="81434">
                  <a:moveTo>
                    <a:pt x="39764" y="0"/>
                  </a:moveTo>
                  <a:lnTo>
                    <a:pt x="39764" y="61528"/>
                  </a:lnTo>
                  <a:cubicBezTo>
                    <a:pt x="39764" y="72386"/>
                    <a:pt x="30726" y="81434"/>
                    <a:pt x="19882" y="81434"/>
                  </a:cubicBezTo>
                  <a:lnTo>
                    <a:pt x="19882" y="81434"/>
                  </a:lnTo>
                  <a:cubicBezTo>
                    <a:pt x="9037" y="81434"/>
                    <a:pt x="0" y="72386"/>
                    <a:pt x="0" y="61528"/>
                  </a:cubicBezTo>
                  <a:lnTo>
                    <a:pt x="39764" y="0"/>
                  </a:lnTo>
                  <a:close/>
                </a:path>
              </a:pathLst>
            </a:custGeom>
            <a:solidFill>
              <a:srgbClr val="549D40"/>
            </a:solidFill>
            <a:ln w="18073" cap="flat">
              <a:noFill/>
              <a:prstDash val="solid"/>
              <a:miter/>
            </a:ln>
          </p:spPr>
          <p:txBody>
            <a:bodyPr rtlCol="0" anchor="ctr"/>
            <a:lstStyle/>
            <a:p>
              <a:endParaRPr lang="en-US"/>
            </a:p>
          </p:txBody>
        </p:sp>
        <p:sp>
          <p:nvSpPr>
            <p:cNvPr id="1487" name="Freeform 1486">
              <a:extLst>
                <a:ext uri="{FF2B5EF4-FFF2-40B4-BE49-F238E27FC236}">
                  <a16:creationId xmlns:a16="http://schemas.microsoft.com/office/drawing/2014/main" id="{34D84BB0-80B8-6649-B05D-F0F48959C944}"/>
                </a:ext>
              </a:extLst>
            </p:cNvPr>
            <p:cNvSpPr/>
            <p:nvPr userDrawn="1"/>
          </p:nvSpPr>
          <p:spPr>
            <a:xfrm>
              <a:off x="8151725" y="639240"/>
              <a:ext cx="39763" cy="106769"/>
            </a:xfrm>
            <a:custGeom>
              <a:avLst/>
              <a:gdLst>
                <a:gd name="connsiteX0" fmla="*/ 36149 w 39763"/>
                <a:gd name="connsiteY0" fmla="*/ 0 h 106769"/>
                <a:gd name="connsiteX1" fmla="*/ 39764 w 39763"/>
                <a:gd name="connsiteY1" fmla="*/ 86863 h 106769"/>
                <a:gd name="connsiteX2" fmla="*/ 19882 w 39763"/>
                <a:gd name="connsiteY2" fmla="*/ 106770 h 106769"/>
                <a:gd name="connsiteX3" fmla="*/ 19882 w 39763"/>
                <a:gd name="connsiteY3" fmla="*/ 106770 h 106769"/>
                <a:gd name="connsiteX4" fmla="*/ 0 w 39763"/>
                <a:gd name="connsiteY4" fmla="*/ 86863 h 106769"/>
                <a:gd name="connsiteX5" fmla="*/ 36149 w 39763"/>
                <a:gd name="connsiteY5" fmla="*/ 0 h 106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763" h="106769">
                  <a:moveTo>
                    <a:pt x="36149" y="0"/>
                  </a:moveTo>
                  <a:lnTo>
                    <a:pt x="39764" y="86863"/>
                  </a:lnTo>
                  <a:cubicBezTo>
                    <a:pt x="39764" y="97721"/>
                    <a:pt x="30726" y="106770"/>
                    <a:pt x="19882" y="106770"/>
                  </a:cubicBezTo>
                  <a:lnTo>
                    <a:pt x="19882" y="106770"/>
                  </a:lnTo>
                  <a:cubicBezTo>
                    <a:pt x="9037" y="106770"/>
                    <a:pt x="0" y="97721"/>
                    <a:pt x="0" y="86863"/>
                  </a:cubicBezTo>
                  <a:lnTo>
                    <a:pt x="36149" y="0"/>
                  </a:lnTo>
                  <a:close/>
                </a:path>
              </a:pathLst>
            </a:custGeom>
            <a:solidFill>
              <a:srgbClr val="549D40"/>
            </a:solidFill>
            <a:ln w="18073" cap="flat">
              <a:noFill/>
              <a:prstDash val="solid"/>
              <a:miter/>
            </a:ln>
          </p:spPr>
          <p:txBody>
            <a:bodyPr rtlCol="0" anchor="ctr"/>
            <a:lstStyle/>
            <a:p>
              <a:endParaRPr lang="en-US"/>
            </a:p>
          </p:txBody>
        </p:sp>
        <p:sp>
          <p:nvSpPr>
            <p:cNvPr id="1488" name="Freeform 1487">
              <a:extLst>
                <a:ext uri="{FF2B5EF4-FFF2-40B4-BE49-F238E27FC236}">
                  <a16:creationId xmlns:a16="http://schemas.microsoft.com/office/drawing/2014/main" id="{96987F48-4F36-9C4B-B012-11C33F1BCCF3}"/>
                </a:ext>
              </a:extLst>
            </p:cNvPr>
            <p:cNvSpPr/>
            <p:nvPr userDrawn="1"/>
          </p:nvSpPr>
          <p:spPr>
            <a:xfrm>
              <a:off x="7479357" y="2164775"/>
              <a:ext cx="60001" cy="96267"/>
            </a:xfrm>
            <a:custGeom>
              <a:avLst/>
              <a:gdLst>
                <a:gd name="connsiteX0" fmla="*/ 21690 w 60001"/>
                <a:gd name="connsiteY0" fmla="*/ 0 h 96267"/>
                <a:gd name="connsiteX1" fmla="*/ 57838 w 60001"/>
                <a:gd name="connsiteY1" fmla="*/ 66957 h 96267"/>
                <a:gd name="connsiteX2" fmla="*/ 48801 w 60001"/>
                <a:gd name="connsiteY2" fmla="*/ 94102 h 96267"/>
                <a:gd name="connsiteX3" fmla="*/ 48801 w 60001"/>
                <a:gd name="connsiteY3" fmla="*/ 94102 h 96267"/>
                <a:gd name="connsiteX4" fmla="*/ 21690 w 60001"/>
                <a:gd name="connsiteY4" fmla="*/ 85053 h 96267"/>
                <a:gd name="connsiteX5" fmla="*/ 0 w 60001"/>
                <a:gd name="connsiteY5" fmla="*/ 47051 h 96267"/>
                <a:gd name="connsiteX6" fmla="*/ 21690 w 60001"/>
                <a:gd name="connsiteY6" fmla="*/ 0 h 96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001" h="96267">
                  <a:moveTo>
                    <a:pt x="21690" y="0"/>
                  </a:moveTo>
                  <a:lnTo>
                    <a:pt x="57838" y="66957"/>
                  </a:lnTo>
                  <a:cubicBezTo>
                    <a:pt x="63260" y="76005"/>
                    <a:pt x="57838" y="88673"/>
                    <a:pt x="48801" y="94102"/>
                  </a:cubicBezTo>
                  <a:lnTo>
                    <a:pt x="48801" y="94102"/>
                  </a:lnTo>
                  <a:cubicBezTo>
                    <a:pt x="39764" y="99531"/>
                    <a:pt x="27112" y="94102"/>
                    <a:pt x="21690" y="85053"/>
                  </a:cubicBezTo>
                  <a:lnTo>
                    <a:pt x="0" y="47051"/>
                  </a:lnTo>
                  <a:lnTo>
                    <a:pt x="21690" y="0"/>
                  </a:lnTo>
                  <a:close/>
                </a:path>
              </a:pathLst>
            </a:custGeom>
            <a:solidFill>
              <a:srgbClr val="549D40"/>
            </a:solidFill>
            <a:ln w="18073" cap="flat">
              <a:noFill/>
              <a:prstDash val="solid"/>
              <a:miter/>
            </a:ln>
          </p:spPr>
          <p:txBody>
            <a:bodyPr rtlCol="0" anchor="ctr"/>
            <a:lstStyle/>
            <a:p>
              <a:endParaRPr lang="en-US"/>
            </a:p>
          </p:txBody>
        </p:sp>
        <p:sp>
          <p:nvSpPr>
            <p:cNvPr id="1489" name="Freeform 1488">
              <a:extLst>
                <a:ext uri="{FF2B5EF4-FFF2-40B4-BE49-F238E27FC236}">
                  <a16:creationId xmlns:a16="http://schemas.microsoft.com/office/drawing/2014/main" id="{5E30FA87-62E1-1C48-9E84-A173061C6D0B}"/>
                </a:ext>
              </a:extLst>
            </p:cNvPr>
            <p:cNvSpPr/>
            <p:nvPr userDrawn="1"/>
          </p:nvSpPr>
          <p:spPr>
            <a:xfrm>
              <a:off x="7204626" y="2754721"/>
              <a:ext cx="39763" cy="119437"/>
            </a:xfrm>
            <a:custGeom>
              <a:avLst/>
              <a:gdLst>
                <a:gd name="connsiteX0" fmla="*/ 27112 w 39763"/>
                <a:gd name="connsiteY0" fmla="*/ 0 h 119437"/>
                <a:gd name="connsiteX1" fmla="*/ 39764 w 39763"/>
                <a:gd name="connsiteY1" fmla="*/ 18097 h 119437"/>
                <a:gd name="connsiteX2" fmla="*/ 39764 w 39763"/>
                <a:gd name="connsiteY2" fmla="*/ 99531 h 119437"/>
                <a:gd name="connsiteX3" fmla="*/ 19882 w 39763"/>
                <a:gd name="connsiteY3" fmla="*/ 119437 h 119437"/>
                <a:gd name="connsiteX4" fmla="*/ 19882 w 39763"/>
                <a:gd name="connsiteY4" fmla="*/ 119437 h 119437"/>
                <a:gd name="connsiteX5" fmla="*/ 0 w 39763"/>
                <a:gd name="connsiteY5" fmla="*/ 99531 h 119437"/>
                <a:gd name="connsiteX6" fmla="*/ 0 w 39763"/>
                <a:gd name="connsiteY6" fmla="*/ 59718 h 119437"/>
                <a:gd name="connsiteX7" fmla="*/ 27112 w 39763"/>
                <a:gd name="connsiteY7" fmla="*/ 0 h 119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763" h="119437">
                  <a:moveTo>
                    <a:pt x="27112" y="0"/>
                  </a:moveTo>
                  <a:cubicBezTo>
                    <a:pt x="34341" y="3619"/>
                    <a:pt x="39764" y="10858"/>
                    <a:pt x="39764" y="18097"/>
                  </a:cubicBezTo>
                  <a:lnTo>
                    <a:pt x="39764" y="99531"/>
                  </a:lnTo>
                  <a:cubicBezTo>
                    <a:pt x="39764" y="110389"/>
                    <a:pt x="30727" y="119437"/>
                    <a:pt x="19882" y="119437"/>
                  </a:cubicBezTo>
                  <a:lnTo>
                    <a:pt x="19882" y="119437"/>
                  </a:lnTo>
                  <a:cubicBezTo>
                    <a:pt x="9037" y="119437"/>
                    <a:pt x="0" y="110389"/>
                    <a:pt x="0" y="99531"/>
                  </a:cubicBezTo>
                  <a:lnTo>
                    <a:pt x="0" y="59718"/>
                  </a:lnTo>
                  <a:lnTo>
                    <a:pt x="27112" y="0"/>
                  </a:lnTo>
                  <a:close/>
                </a:path>
              </a:pathLst>
            </a:custGeom>
            <a:solidFill>
              <a:srgbClr val="549D40"/>
            </a:solidFill>
            <a:ln w="18073" cap="flat">
              <a:noFill/>
              <a:prstDash val="solid"/>
              <a:miter/>
            </a:ln>
          </p:spPr>
          <p:txBody>
            <a:bodyPr rtlCol="0" anchor="ctr"/>
            <a:lstStyle/>
            <a:p>
              <a:endParaRPr lang="en-US"/>
            </a:p>
          </p:txBody>
        </p:sp>
        <p:sp>
          <p:nvSpPr>
            <p:cNvPr id="1490" name="Freeform 1489">
              <a:extLst>
                <a:ext uri="{FF2B5EF4-FFF2-40B4-BE49-F238E27FC236}">
                  <a16:creationId xmlns:a16="http://schemas.microsoft.com/office/drawing/2014/main" id="{528F9BFF-4B4A-014F-B47E-F23302363253}"/>
                </a:ext>
              </a:extLst>
            </p:cNvPr>
            <p:cNvSpPr/>
            <p:nvPr userDrawn="1"/>
          </p:nvSpPr>
          <p:spPr>
            <a:xfrm>
              <a:off x="6911820" y="3388098"/>
              <a:ext cx="39763" cy="101340"/>
            </a:xfrm>
            <a:custGeom>
              <a:avLst/>
              <a:gdLst>
                <a:gd name="connsiteX0" fmla="*/ 39764 w 39763"/>
                <a:gd name="connsiteY0" fmla="*/ 0 h 101340"/>
                <a:gd name="connsiteX1" fmla="*/ 39764 w 39763"/>
                <a:gd name="connsiteY1" fmla="*/ 81434 h 101340"/>
                <a:gd name="connsiteX2" fmla="*/ 19882 w 39763"/>
                <a:gd name="connsiteY2" fmla="*/ 101341 h 101340"/>
                <a:gd name="connsiteX3" fmla="*/ 19882 w 39763"/>
                <a:gd name="connsiteY3" fmla="*/ 101341 h 101340"/>
                <a:gd name="connsiteX4" fmla="*/ 0 w 39763"/>
                <a:gd name="connsiteY4" fmla="*/ 81434 h 101340"/>
                <a:gd name="connsiteX5" fmla="*/ 39764 w 39763"/>
                <a:gd name="connsiteY5" fmla="*/ 0 h 101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763" h="101340">
                  <a:moveTo>
                    <a:pt x="39764" y="0"/>
                  </a:moveTo>
                  <a:lnTo>
                    <a:pt x="39764" y="81434"/>
                  </a:lnTo>
                  <a:cubicBezTo>
                    <a:pt x="39764" y="92292"/>
                    <a:pt x="30726" y="101341"/>
                    <a:pt x="19882" y="101341"/>
                  </a:cubicBezTo>
                  <a:lnTo>
                    <a:pt x="19882" y="101341"/>
                  </a:lnTo>
                  <a:cubicBezTo>
                    <a:pt x="9037" y="101341"/>
                    <a:pt x="0" y="92292"/>
                    <a:pt x="0" y="81434"/>
                  </a:cubicBezTo>
                  <a:lnTo>
                    <a:pt x="39764" y="0"/>
                  </a:lnTo>
                  <a:close/>
                </a:path>
              </a:pathLst>
            </a:custGeom>
            <a:solidFill>
              <a:srgbClr val="549D40"/>
            </a:solidFill>
            <a:ln w="18073" cap="flat">
              <a:noFill/>
              <a:prstDash val="solid"/>
              <a:miter/>
            </a:ln>
          </p:spPr>
          <p:txBody>
            <a:bodyPr rtlCol="0" anchor="ctr"/>
            <a:lstStyle/>
            <a:p>
              <a:endParaRPr lang="en-US"/>
            </a:p>
          </p:txBody>
        </p:sp>
        <p:sp>
          <p:nvSpPr>
            <p:cNvPr id="1491" name="Freeform 1490">
              <a:extLst>
                <a:ext uri="{FF2B5EF4-FFF2-40B4-BE49-F238E27FC236}">
                  <a16:creationId xmlns:a16="http://schemas.microsoft.com/office/drawing/2014/main" id="{04A43219-2C18-EC4B-B9B0-F03781D08888}"/>
                </a:ext>
              </a:extLst>
            </p:cNvPr>
            <p:cNvSpPr/>
            <p:nvPr userDrawn="1"/>
          </p:nvSpPr>
          <p:spPr>
            <a:xfrm>
              <a:off x="6250297" y="4879250"/>
              <a:ext cx="39763" cy="117627"/>
            </a:xfrm>
            <a:custGeom>
              <a:avLst/>
              <a:gdLst>
                <a:gd name="connsiteX0" fmla="*/ 30726 w 39763"/>
                <a:gd name="connsiteY0" fmla="*/ 0 h 117627"/>
                <a:gd name="connsiteX1" fmla="*/ 39764 w 39763"/>
                <a:gd name="connsiteY1" fmla="*/ 16287 h 117627"/>
                <a:gd name="connsiteX2" fmla="*/ 39764 w 39763"/>
                <a:gd name="connsiteY2" fmla="*/ 97721 h 117627"/>
                <a:gd name="connsiteX3" fmla="*/ 19882 w 39763"/>
                <a:gd name="connsiteY3" fmla="*/ 117627 h 117627"/>
                <a:gd name="connsiteX4" fmla="*/ 19882 w 39763"/>
                <a:gd name="connsiteY4" fmla="*/ 117627 h 117627"/>
                <a:gd name="connsiteX5" fmla="*/ 0 w 39763"/>
                <a:gd name="connsiteY5" fmla="*/ 97721 h 117627"/>
                <a:gd name="connsiteX6" fmla="*/ 0 w 39763"/>
                <a:gd name="connsiteY6" fmla="*/ 66957 h 117627"/>
                <a:gd name="connsiteX7" fmla="*/ 30726 w 39763"/>
                <a:gd name="connsiteY7" fmla="*/ 0 h 11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763" h="117627">
                  <a:moveTo>
                    <a:pt x="30726" y="0"/>
                  </a:moveTo>
                  <a:cubicBezTo>
                    <a:pt x="36149" y="3620"/>
                    <a:pt x="39764" y="9048"/>
                    <a:pt x="39764" y="16287"/>
                  </a:cubicBezTo>
                  <a:lnTo>
                    <a:pt x="39764" y="97721"/>
                  </a:lnTo>
                  <a:cubicBezTo>
                    <a:pt x="39764" y="108579"/>
                    <a:pt x="30726" y="117627"/>
                    <a:pt x="19882" y="117627"/>
                  </a:cubicBezTo>
                  <a:lnTo>
                    <a:pt x="19882" y="117627"/>
                  </a:lnTo>
                  <a:cubicBezTo>
                    <a:pt x="9037" y="117627"/>
                    <a:pt x="0" y="108579"/>
                    <a:pt x="0" y="97721"/>
                  </a:cubicBezTo>
                  <a:lnTo>
                    <a:pt x="0" y="66957"/>
                  </a:lnTo>
                  <a:lnTo>
                    <a:pt x="30726" y="0"/>
                  </a:lnTo>
                  <a:close/>
                </a:path>
              </a:pathLst>
            </a:custGeom>
            <a:solidFill>
              <a:srgbClr val="549D40"/>
            </a:solidFill>
            <a:ln w="18073" cap="flat">
              <a:noFill/>
              <a:prstDash val="solid"/>
              <a:miter/>
            </a:ln>
          </p:spPr>
          <p:txBody>
            <a:bodyPr rtlCol="0" anchor="ctr"/>
            <a:lstStyle/>
            <a:p>
              <a:endParaRPr lang="en-US"/>
            </a:p>
          </p:txBody>
        </p:sp>
        <p:sp>
          <p:nvSpPr>
            <p:cNvPr id="1492" name="Freeform 1491">
              <a:extLst>
                <a:ext uri="{FF2B5EF4-FFF2-40B4-BE49-F238E27FC236}">
                  <a16:creationId xmlns:a16="http://schemas.microsoft.com/office/drawing/2014/main" id="{114F29FA-361B-9F40-9671-01783B66065B}"/>
                </a:ext>
              </a:extLst>
            </p:cNvPr>
            <p:cNvSpPr/>
            <p:nvPr userDrawn="1"/>
          </p:nvSpPr>
          <p:spPr>
            <a:xfrm>
              <a:off x="5977374" y="5503579"/>
              <a:ext cx="49741" cy="100472"/>
            </a:xfrm>
            <a:custGeom>
              <a:avLst/>
              <a:gdLst>
                <a:gd name="connsiteX0" fmla="*/ 23497 w 49741"/>
                <a:gd name="connsiteY0" fmla="*/ 0 h 100472"/>
                <a:gd name="connsiteX1" fmla="*/ 48801 w 49741"/>
                <a:gd name="connsiteY1" fmla="*/ 76006 h 100472"/>
                <a:gd name="connsiteX2" fmla="*/ 34341 w 49741"/>
                <a:gd name="connsiteY2" fmla="*/ 99531 h 100472"/>
                <a:gd name="connsiteX3" fmla="*/ 34341 w 49741"/>
                <a:gd name="connsiteY3" fmla="*/ 99531 h 100472"/>
                <a:gd name="connsiteX4" fmla="*/ 10845 w 49741"/>
                <a:gd name="connsiteY4" fmla="*/ 85054 h 100472"/>
                <a:gd name="connsiteX5" fmla="*/ 0 w 49741"/>
                <a:gd name="connsiteY5" fmla="*/ 57909 h 100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741" h="100472">
                  <a:moveTo>
                    <a:pt x="23497" y="0"/>
                  </a:moveTo>
                  <a:lnTo>
                    <a:pt x="48801" y="76006"/>
                  </a:lnTo>
                  <a:cubicBezTo>
                    <a:pt x="52416" y="86863"/>
                    <a:pt x="45186" y="97721"/>
                    <a:pt x="34341" y="99531"/>
                  </a:cubicBezTo>
                  <a:lnTo>
                    <a:pt x="34341" y="99531"/>
                  </a:lnTo>
                  <a:cubicBezTo>
                    <a:pt x="23497" y="103150"/>
                    <a:pt x="12652" y="95911"/>
                    <a:pt x="10845" y="85054"/>
                  </a:cubicBezTo>
                  <a:lnTo>
                    <a:pt x="0" y="57909"/>
                  </a:lnTo>
                </a:path>
              </a:pathLst>
            </a:custGeom>
            <a:solidFill>
              <a:srgbClr val="549D40"/>
            </a:solidFill>
            <a:ln w="18073" cap="flat">
              <a:noFill/>
              <a:prstDash val="solid"/>
              <a:miter/>
            </a:ln>
          </p:spPr>
          <p:txBody>
            <a:bodyPr rtlCol="0" anchor="ctr"/>
            <a:lstStyle/>
            <a:p>
              <a:endParaRPr lang="en-US"/>
            </a:p>
          </p:txBody>
        </p:sp>
        <p:sp>
          <p:nvSpPr>
            <p:cNvPr id="1493" name="Freeform 1492">
              <a:extLst>
                <a:ext uri="{FF2B5EF4-FFF2-40B4-BE49-F238E27FC236}">
                  <a16:creationId xmlns:a16="http://schemas.microsoft.com/office/drawing/2014/main" id="{D13933F7-D75D-6542-9C7F-6B5F205B03C0}"/>
                </a:ext>
              </a:extLst>
            </p:cNvPr>
            <p:cNvSpPr/>
            <p:nvPr userDrawn="1"/>
          </p:nvSpPr>
          <p:spPr>
            <a:xfrm>
              <a:off x="5689991" y="6098954"/>
              <a:ext cx="39763" cy="119437"/>
            </a:xfrm>
            <a:custGeom>
              <a:avLst/>
              <a:gdLst>
                <a:gd name="connsiteX0" fmla="*/ 39764 w 39763"/>
                <a:gd name="connsiteY0" fmla="*/ 0 h 119437"/>
                <a:gd name="connsiteX1" fmla="*/ 39764 w 39763"/>
                <a:gd name="connsiteY1" fmla="*/ 99531 h 119437"/>
                <a:gd name="connsiteX2" fmla="*/ 19882 w 39763"/>
                <a:gd name="connsiteY2" fmla="*/ 119437 h 119437"/>
                <a:gd name="connsiteX3" fmla="*/ 19882 w 39763"/>
                <a:gd name="connsiteY3" fmla="*/ 119437 h 119437"/>
                <a:gd name="connsiteX4" fmla="*/ 0 w 39763"/>
                <a:gd name="connsiteY4" fmla="*/ 99531 h 119437"/>
                <a:gd name="connsiteX5" fmla="*/ 39764 w 39763"/>
                <a:gd name="connsiteY5" fmla="*/ 0 h 119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763" h="119437">
                  <a:moveTo>
                    <a:pt x="39764" y="0"/>
                  </a:moveTo>
                  <a:lnTo>
                    <a:pt x="39764" y="99531"/>
                  </a:lnTo>
                  <a:cubicBezTo>
                    <a:pt x="39764" y="110389"/>
                    <a:pt x="30726" y="119437"/>
                    <a:pt x="19882" y="119437"/>
                  </a:cubicBezTo>
                  <a:lnTo>
                    <a:pt x="19882" y="119437"/>
                  </a:lnTo>
                  <a:cubicBezTo>
                    <a:pt x="9037" y="119437"/>
                    <a:pt x="0" y="110389"/>
                    <a:pt x="0" y="99531"/>
                  </a:cubicBezTo>
                  <a:lnTo>
                    <a:pt x="39764" y="0"/>
                  </a:lnTo>
                  <a:close/>
                </a:path>
              </a:pathLst>
            </a:custGeom>
            <a:solidFill>
              <a:srgbClr val="549D40"/>
            </a:solidFill>
            <a:ln w="18073" cap="flat">
              <a:noFill/>
              <a:prstDash val="solid"/>
              <a:miter/>
            </a:ln>
          </p:spPr>
          <p:txBody>
            <a:bodyPr rtlCol="0" anchor="ctr"/>
            <a:lstStyle/>
            <a:p>
              <a:endParaRPr lang="en-US"/>
            </a:p>
          </p:txBody>
        </p:sp>
      </p:grpSp>
      <p:sp>
        <p:nvSpPr>
          <p:cNvPr id="12" name="Freeform 11">
            <a:extLst>
              <a:ext uri="{FF2B5EF4-FFF2-40B4-BE49-F238E27FC236}">
                <a16:creationId xmlns:a16="http://schemas.microsoft.com/office/drawing/2014/main" id="{E10FCA99-46FB-0C40-BADC-558C9B18D35E}"/>
              </a:ext>
            </a:extLst>
          </p:cNvPr>
          <p:cNvSpPr/>
          <p:nvPr userDrawn="1"/>
        </p:nvSpPr>
        <p:spPr>
          <a:xfrm rot="1450454">
            <a:off x="7685688" y="-409300"/>
            <a:ext cx="751118" cy="1599554"/>
          </a:xfrm>
          <a:custGeom>
            <a:avLst/>
            <a:gdLst>
              <a:gd name="connsiteX0" fmla="*/ 0 w 892289"/>
              <a:gd name="connsiteY0" fmla="*/ 400528 h 1900186"/>
              <a:gd name="connsiteX1" fmla="*/ 892289 w 892289"/>
              <a:gd name="connsiteY1" fmla="*/ 0 h 1900186"/>
              <a:gd name="connsiteX2" fmla="*/ 892288 w 892289"/>
              <a:gd name="connsiteY2" fmla="*/ 1454042 h 1900186"/>
              <a:gd name="connsiteX3" fmla="*/ 446144 w 892289"/>
              <a:gd name="connsiteY3" fmla="*/ 1900186 h 1900186"/>
              <a:gd name="connsiteX4" fmla="*/ 0 w 892289"/>
              <a:gd name="connsiteY4" fmla="*/ 1454042 h 19001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2289" h="1900186">
                <a:moveTo>
                  <a:pt x="0" y="400528"/>
                </a:moveTo>
                <a:lnTo>
                  <a:pt x="892289" y="0"/>
                </a:lnTo>
                <a:lnTo>
                  <a:pt x="892288" y="1454042"/>
                </a:lnTo>
                <a:cubicBezTo>
                  <a:pt x="892288" y="1700441"/>
                  <a:pt x="692543" y="1900186"/>
                  <a:pt x="446144" y="1900186"/>
                </a:cubicBezTo>
                <a:cubicBezTo>
                  <a:pt x="199745" y="1900186"/>
                  <a:pt x="0" y="1700441"/>
                  <a:pt x="0" y="1454042"/>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2489" b="0" i="0" u="none" strike="noStrike" kern="0" cap="none" spc="0" normalizeH="0" baseline="0" noProof="0">
              <a:ln>
                <a:noFill/>
              </a:ln>
              <a:solidFill>
                <a:srgbClr val="FFFFFF"/>
              </a:solidFill>
              <a:effectLst/>
              <a:uLnTx/>
              <a:uFillTx/>
              <a:latin typeface="Arial"/>
              <a:ea typeface="+mn-ea"/>
              <a:cs typeface="+mn-cs"/>
              <a:sym typeface="Arial"/>
            </a:endParaRPr>
          </a:p>
        </p:txBody>
      </p:sp>
      <p:sp>
        <p:nvSpPr>
          <p:cNvPr id="13" name="Freeform 12">
            <a:extLst>
              <a:ext uri="{FF2B5EF4-FFF2-40B4-BE49-F238E27FC236}">
                <a16:creationId xmlns:a16="http://schemas.microsoft.com/office/drawing/2014/main" id="{5E123C4A-EC0B-D846-8432-8E1B0B21C9F5}"/>
              </a:ext>
            </a:extLst>
          </p:cNvPr>
          <p:cNvSpPr/>
          <p:nvPr userDrawn="1"/>
        </p:nvSpPr>
        <p:spPr>
          <a:xfrm rot="1450454">
            <a:off x="4888194" y="5593459"/>
            <a:ext cx="892288" cy="1692032"/>
          </a:xfrm>
          <a:custGeom>
            <a:avLst/>
            <a:gdLst>
              <a:gd name="connsiteX0" fmla="*/ 272484 w 892288"/>
              <a:gd name="connsiteY0" fmla="*/ 35061 h 1692032"/>
              <a:gd name="connsiteX1" fmla="*/ 446144 w 892288"/>
              <a:gd name="connsiteY1" fmla="*/ 0 h 1692032"/>
              <a:gd name="connsiteX2" fmla="*/ 892288 w 892288"/>
              <a:gd name="connsiteY2" fmla="*/ 446144 h 1692032"/>
              <a:gd name="connsiteX3" fmla="*/ 892288 w 892288"/>
              <a:gd name="connsiteY3" fmla="*/ 1291504 h 1692032"/>
              <a:gd name="connsiteX4" fmla="*/ 0 w 892288"/>
              <a:gd name="connsiteY4" fmla="*/ 1692032 h 1692032"/>
              <a:gd name="connsiteX5" fmla="*/ 0 w 892288"/>
              <a:gd name="connsiteY5" fmla="*/ 446144 h 1692032"/>
              <a:gd name="connsiteX6" fmla="*/ 272484 w 892288"/>
              <a:gd name="connsiteY6" fmla="*/ 35061 h 1692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92288" h="1692032">
                <a:moveTo>
                  <a:pt x="272484" y="35061"/>
                </a:moveTo>
                <a:cubicBezTo>
                  <a:pt x="325860" y="12484"/>
                  <a:pt x="384544" y="0"/>
                  <a:pt x="446144" y="0"/>
                </a:cubicBezTo>
                <a:cubicBezTo>
                  <a:pt x="692543" y="0"/>
                  <a:pt x="892288" y="199745"/>
                  <a:pt x="892288" y="446144"/>
                </a:cubicBezTo>
                <a:lnTo>
                  <a:pt x="892288" y="1291504"/>
                </a:lnTo>
                <a:lnTo>
                  <a:pt x="0" y="1692032"/>
                </a:lnTo>
                <a:lnTo>
                  <a:pt x="0" y="446144"/>
                </a:lnTo>
                <a:cubicBezTo>
                  <a:pt x="0" y="261345"/>
                  <a:pt x="112357" y="102788"/>
                  <a:pt x="272484" y="35061"/>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2489" b="0" i="0" u="none" strike="noStrike" kern="0" cap="none" spc="0" normalizeH="0" baseline="0" noProof="0">
              <a:ln>
                <a:noFill/>
              </a:ln>
              <a:solidFill>
                <a:srgbClr val="FFFFFF"/>
              </a:solidFill>
              <a:effectLst/>
              <a:uLnTx/>
              <a:uFillTx/>
              <a:latin typeface="Arial"/>
              <a:ea typeface="+mn-ea"/>
              <a:cs typeface="+mn-cs"/>
              <a:sym typeface="Arial"/>
            </a:endParaRPr>
          </a:p>
        </p:txBody>
      </p:sp>
      <p:sp>
        <p:nvSpPr>
          <p:cNvPr id="15" name="Freeform 14">
            <a:extLst>
              <a:ext uri="{FF2B5EF4-FFF2-40B4-BE49-F238E27FC236}">
                <a16:creationId xmlns:a16="http://schemas.microsoft.com/office/drawing/2014/main" id="{23635D73-F9A2-1548-8343-1F3F987E36F8}"/>
              </a:ext>
            </a:extLst>
          </p:cNvPr>
          <p:cNvSpPr/>
          <p:nvPr userDrawn="1"/>
        </p:nvSpPr>
        <p:spPr>
          <a:xfrm rot="1471785">
            <a:off x="4307774" y="6133339"/>
            <a:ext cx="706818" cy="1125070"/>
          </a:xfrm>
          <a:custGeom>
            <a:avLst/>
            <a:gdLst>
              <a:gd name="connsiteX0" fmla="*/ 215847 w 706818"/>
              <a:gd name="connsiteY0" fmla="*/ 27773 h 1125070"/>
              <a:gd name="connsiteX1" fmla="*/ 353409 w 706818"/>
              <a:gd name="connsiteY1" fmla="*/ 0 h 1125070"/>
              <a:gd name="connsiteX2" fmla="*/ 706818 w 706818"/>
              <a:gd name="connsiteY2" fmla="*/ 353409 h 1125070"/>
              <a:gd name="connsiteX3" fmla="*/ 706818 w 706818"/>
              <a:gd name="connsiteY3" fmla="*/ 802511 h 1125070"/>
              <a:gd name="connsiteX4" fmla="*/ 0 w 706818"/>
              <a:gd name="connsiteY4" fmla="*/ 1125070 h 1125070"/>
              <a:gd name="connsiteX5" fmla="*/ 0 w 706818"/>
              <a:gd name="connsiteY5" fmla="*/ 353409 h 1125070"/>
              <a:gd name="connsiteX6" fmla="*/ 215847 w 706818"/>
              <a:gd name="connsiteY6" fmla="*/ 27773 h 1125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06818" h="1125070">
                <a:moveTo>
                  <a:pt x="215847" y="27773"/>
                </a:moveTo>
                <a:cubicBezTo>
                  <a:pt x="258127" y="9889"/>
                  <a:pt x="304613" y="0"/>
                  <a:pt x="353409" y="0"/>
                </a:cubicBezTo>
                <a:cubicBezTo>
                  <a:pt x="548591" y="0"/>
                  <a:pt x="706818" y="158227"/>
                  <a:pt x="706818" y="353409"/>
                </a:cubicBezTo>
                <a:lnTo>
                  <a:pt x="706818" y="802511"/>
                </a:lnTo>
                <a:lnTo>
                  <a:pt x="0" y="1125070"/>
                </a:lnTo>
                <a:lnTo>
                  <a:pt x="0" y="353409"/>
                </a:lnTo>
                <a:cubicBezTo>
                  <a:pt x="0" y="207022"/>
                  <a:pt x="89003" y="81423"/>
                  <a:pt x="215847" y="27773"/>
                </a:cubicBezTo>
                <a:close/>
              </a:path>
            </a:pathLst>
          </a:custGeom>
          <a:solidFill>
            <a:srgbClr val="9DD4D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2489" b="0" i="0" u="none" strike="noStrike" kern="0" cap="none" spc="0" normalizeH="0" baseline="0" noProof="0">
              <a:ln>
                <a:noFill/>
              </a:ln>
              <a:solidFill>
                <a:srgbClr val="FFFFFF"/>
              </a:solidFill>
              <a:effectLst/>
              <a:uLnTx/>
              <a:uFillTx/>
              <a:latin typeface="Arial"/>
              <a:ea typeface="+mn-ea"/>
              <a:cs typeface="+mn-cs"/>
              <a:sym typeface="Arial"/>
            </a:endParaRPr>
          </a:p>
        </p:txBody>
      </p:sp>
    </p:spTree>
    <p:extLst>
      <p:ext uri="{BB962C8B-B14F-4D97-AF65-F5344CB8AC3E}">
        <p14:creationId xmlns:p14="http://schemas.microsoft.com/office/powerpoint/2010/main" val="2498439085"/>
      </p:ext>
    </p:extLst>
  </p:cSld>
  <p:clrMapOvr>
    <a:masterClrMapping/>
  </p:clrMapOvr>
</p:sldLayout>
</file>

<file path=ppt/slideLayouts/slideLayout324.xml><?xml version="1.0" encoding="utf-8"?>
<p:sldLayout xmlns:a="http://schemas.openxmlformats.org/drawingml/2006/main" xmlns:r="http://schemas.openxmlformats.org/officeDocument/2006/relationships" xmlns:p="http://schemas.openxmlformats.org/presentationml/2006/main" preserve="1" userDrawn="1">
  <p:cSld name="A_Thank You">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24D1383-7DBE-C048-AF5D-CA29946C64FE}"/>
              </a:ext>
            </a:extLst>
          </p:cNvPr>
          <p:cNvSpPr>
            <a:spLocks noGrp="1"/>
          </p:cNvSpPr>
          <p:nvPr>
            <p:ph type="ctrTitle" hasCustomPrompt="1"/>
          </p:nvPr>
        </p:nvSpPr>
        <p:spPr>
          <a:xfrm>
            <a:off x="318247" y="1923711"/>
            <a:ext cx="5521569" cy="2737078"/>
          </a:xfrm>
        </p:spPr>
        <p:txBody>
          <a:bodyPr anchor="ctr" anchorCtr="0">
            <a:noAutofit/>
          </a:bodyPr>
          <a:lstStyle>
            <a:lvl1pPr algn="l">
              <a:defRPr sz="5000" b="1" i="0">
                <a:latin typeface="Inter" panose="02000503000000020004" pitchFamily="2" charset="0"/>
                <a:ea typeface="Inter" panose="02000503000000020004" pitchFamily="2" charset="0"/>
                <a:cs typeface="Inter" panose="02000503000000020004" pitchFamily="2" charset="0"/>
              </a:defRPr>
            </a:lvl1pPr>
          </a:lstStyle>
          <a:p>
            <a:r>
              <a:rPr lang="en-US"/>
              <a:t>Thank you</a:t>
            </a:r>
          </a:p>
        </p:txBody>
      </p:sp>
      <p:sp>
        <p:nvSpPr>
          <p:cNvPr id="10" name="Picture Placeholder 9">
            <a:extLst>
              <a:ext uri="{FF2B5EF4-FFF2-40B4-BE49-F238E27FC236}">
                <a16:creationId xmlns:a16="http://schemas.microsoft.com/office/drawing/2014/main" id="{BDD5F8E8-7299-BF4E-A40A-3F324D7C0AE0}"/>
              </a:ext>
            </a:extLst>
          </p:cNvPr>
          <p:cNvSpPr>
            <a:spLocks noGrp="1"/>
          </p:cNvSpPr>
          <p:nvPr>
            <p:ph type="pic" sz="quarter" idx="13" hasCustomPrompt="1"/>
          </p:nvPr>
        </p:nvSpPr>
        <p:spPr>
          <a:xfrm>
            <a:off x="5481166" y="0"/>
            <a:ext cx="6710834" cy="6858000"/>
          </a:xfrm>
          <a:custGeom>
            <a:avLst/>
            <a:gdLst>
              <a:gd name="connsiteX0" fmla="*/ 3055786 w 6710834"/>
              <a:gd name="connsiteY0" fmla="*/ 0 h 6858000"/>
              <a:gd name="connsiteX1" fmla="*/ 6710834 w 6710834"/>
              <a:gd name="connsiteY1" fmla="*/ 0 h 6858000"/>
              <a:gd name="connsiteX2" fmla="*/ 6710834 w 6710834"/>
              <a:gd name="connsiteY2" fmla="*/ 6858000 h 6858000"/>
              <a:gd name="connsiteX3" fmla="*/ 0 w 6710834"/>
              <a:gd name="connsiteY3" fmla="*/ 6858000 h 6858000"/>
              <a:gd name="connsiteX4" fmla="*/ 3018390 w 6710834"/>
              <a:gd name="connsiteY4" fmla="*/ 78585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10834" h="6858000">
                <a:moveTo>
                  <a:pt x="3055786" y="0"/>
                </a:moveTo>
                <a:lnTo>
                  <a:pt x="6710834" y="0"/>
                </a:lnTo>
                <a:lnTo>
                  <a:pt x="6710834" y="6858000"/>
                </a:lnTo>
                <a:lnTo>
                  <a:pt x="0" y="6858000"/>
                </a:lnTo>
                <a:lnTo>
                  <a:pt x="3018390" y="78585"/>
                </a:lnTo>
                <a:close/>
              </a:path>
            </a:pathLst>
          </a:custGeom>
          <a:solidFill>
            <a:schemeClr val="bg1">
              <a:lumMod val="50000"/>
            </a:schemeClr>
          </a:solidFill>
        </p:spPr>
        <p:txBody>
          <a:bodyPr wrap="square" anchor="ctr" anchorCtr="0">
            <a:noAutofit/>
          </a:bodyPr>
          <a:lstStyle>
            <a:lvl1pPr marL="0" indent="0" algn="ctr">
              <a:buNone/>
              <a:defRPr/>
            </a:lvl1pPr>
          </a:lstStyle>
          <a:p>
            <a:r>
              <a:rPr lang="en-US"/>
              <a:t>Add cover photo</a:t>
            </a:r>
            <a:br>
              <a:rPr lang="en-US"/>
            </a:br>
            <a:r>
              <a:rPr lang="en-US"/>
              <a:t>here to end</a:t>
            </a:r>
          </a:p>
        </p:txBody>
      </p:sp>
    </p:spTree>
    <p:extLst>
      <p:ext uri="{BB962C8B-B14F-4D97-AF65-F5344CB8AC3E}">
        <p14:creationId xmlns:p14="http://schemas.microsoft.com/office/powerpoint/2010/main" val="1114724041"/>
      </p:ext>
    </p:extLst>
  </p:cSld>
  <p:clrMapOvr>
    <a:masterClrMapping/>
  </p:clrMapOvr>
</p:sldLayout>
</file>

<file path=ppt/slideLayouts/slideLayout325.xml><?xml version="1.0" encoding="utf-8"?>
<p:sldLayout xmlns:a="http://schemas.openxmlformats.org/drawingml/2006/main" xmlns:r="http://schemas.openxmlformats.org/officeDocument/2006/relationships" xmlns:p="http://schemas.openxmlformats.org/presentationml/2006/main" matchingName="Blank" preserve="1" userDrawn="1">
  <p:cSld name="Blank">
    <p:spTree>
      <p:nvGrpSpPr>
        <p:cNvPr id="1" name="Shape 49"/>
        <p:cNvGrpSpPr/>
        <p:nvPr/>
      </p:nvGrpSpPr>
      <p:grpSpPr>
        <a:xfrm>
          <a:off x="0" y="0"/>
          <a:ext cx="0" cy="0"/>
          <a:chOff x="0" y="0"/>
          <a:chExt cx="0" cy="0"/>
        </a:xfrm>
      </p:grpSpPr>
    </p:spTree>
    <p:extLst>
      <p:ext uri="{BB962C8B-B14F-4D97-AF65-F5344CB8AC3E}">
        <p14:creationId xmlns:p14="http://schemas.microsoft.com/office/powerpoint/2010/main" val="2307547630"/>
      </p:ext>
    </p:extLst>
  </p:cSld>
  <p:clrMapOvr>
    <a:masterClrMapping/>
  </p:clrMapOvr>
</p:sldLayout>
</file>

<file path=ppt/slideLayouts/slideLayout326.xml><?xml version="1.0" encoding="utf-8"?>
<p:sldLayout xmlns:a="http://schemas.openxmlformats.org/drawingml/2006/main" xmlns:r="http://schemas.openxmlformats.org/officeDocument/2006/relationships" xmlns:p="http://schemas.openxmlformats.org/presentationml/2006/main" preserve="1" userDrawn="1">
  <p:cSld name="Key takeaways">
    <p:spTree>
      <p:nvGrpSpPr>
        <p:cNvPr id="1" name=""/>
        <p:cNvGrpSpPr/>
        <p:nvPr/>
      </p:nvGrpSpPr>
      <p:grpSpPr>
        <a:xfrm>
          <a:off x="0" y="0"/>
          <a:ext cx="0" cy="0"/>
          <a:chOff x="0" y="0"/>
          <a:chExt cx="0" cy="0"/>
        </a:xfrm>
      </p:grpSpPr>
      <p:sp>
        <p:nvSpPr>
          <p:cNvPr id="3" name="Freeform 2">
            <a:extLst>
              <a:ext uri="{FF2B5EF4-FFF2-40B4-BE49-F238E27FC236}">
                <a16:creationId xmlns:a16="http://schemas.microsoft.com/office/drawing/2014/main" id="{1AB6DDD5-D3C7-8640-91D6-CE6E761B7561}"/>
              </a:ext>
            </a:extLst>
          </p:cNvPr>
          <p:cNvSpPr/>
          <p:nvPr userDrawn="1"/>
        </p:nvSpPr>
        <p:spPr>
          <a:xfrm rot="1449535">
            <a:off x="3600885" y="5232642"/>
            <a:ext cx="1205800" cy="2206452"/>
          </a:xfrm>
          <a:custGeom>
            <a:avLst/>
            <a:gdLst>
              <a:gd name="connsiteX0" fmla="*/ 368224 w 1205800"/>
              <a:gd name="connsiteY0" fmla="*/ 47379 h 2206452"/>
              <a:gd name="connsiteX1" fmla="*/ 602900 w 1205800"/>
              <a:gd name="connsiteY1" fmla="*/ 0 h 2206452"/>
              <a:gd name="connsiteX2" fmla="*/ 1205800 w 1205800"/>
              <a:gd name="connsiteY2" fmla="*/ 602900 h 2206452"/>
              <a:gd name="connsiteX3" fmla="*/ 1205800 w 1205800"/>
              <a:gd name="connsiteY3" fmla="*/ 1665583 h 2206452"/>
              <a:gd name="connsiteX4" fmla="*/ 0 w 1205800"/>
              <a:gd name="connsiteY4" fmla="*/ 2206452 h 2206452"/>
              <a:gd name="connsiteX5" fmla="*/ 0 w 1205800"/>
              <a:gd name="connsiteY5" fmla="*/ 602900 h 2206452"/>
              <a:gd name="connsiteX6" fmla="*/ 368224 w 1205800"/>
              <a:gd name="connsiteY6" fmla="*/ 47379 h 2206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05800" h="2206452">
                <a:moveTo>
                  <a:pt x="368224" y="47379"/>
                </a:moveTo>
                <a:cubicBezTo>
                  <a:pt x="440354" y="16870"/>
                  <a:pt x="519657" y="0"/>
                  <a:pt x="602900" y="0"/>
                </a:cubicBezTo>
                <a:cubicBezTo>
                  <a:pt x="935872" y="0"/>
                  <a:pt x="1205800" y="269928"/>
                  <a:pt x="1205800" y="602900"/>
                </a:cubicBezTo>
                <a:lnTo>
                  <a:pt x="1205800" y="1665583"/>
                </a:lnTo>
                <a:lnTo>
                  <a:pt x="0" y="2206452"/>
                </a:lnTo>
                <a:lnTo>
                  <a:pt x="0" y="602900"/>
                </a:lnTo>
                <a:cubicBezTo>
                  <a:pt x="0" y="353171"/>
                  <a:pt x="151835" y="138904"/>
                  <a:pt x="368224" y="47379"/>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2489" b="0" i="0" u="none" strike="noStrike" kern="0" cap="none" spc="0" normalizeH="0" baseline="0" noProof="0">
              <a:ln>
                <a:noFill/>
              </a:ln>
              <a:solidFill>
                <a:srgbClr val="FFFFFF"/>
              </a:solidFill>
              <a:effectLst/>
              <a:uLnTx/>
              <a:uFillTx/>
              <a:latin typeface="Arial"/>
              <a:ea typeface="+mn-ea"/>
              <a:cs typeface="+mn-cs"/>
              <a:sym typeface="Arial"/>
            </a:endParaRPr>
          </a:p>
        </p:txBody>
      </p:sp>
      <p:sp>
        <p:nvSpPr>
          <p:cNvPr id="4" name="Freeform 3">
            <a:extLst>
              <a:ext uri="{FF2B5EF4-FFF2-40B4-BE49-F238E27FC236}">
                <a16:creationId xmlns:a16="http://schemas.microsoft.com/office/drawing/2014/main" id="{BA6703F5-4FFA-3749-86C4-CC90E578B758}"/>
              </a:ext>
            </a:extLst>
          </p:cNvPr>
          <p:cNvSpPr/>
          <p:nvPr userDrawn="1"/>
        </p:nvSpPr>
        <p:spPr>
          <a:xfrm rot="1446087">
            <a:off x="3178479" y="5691625"/>
            <a:ext cx="722376" cy="1622300"/>
          </a:xfrm>
          <a:custGeom>
            <a:avLst/>
            <a:gdLst>
              <a:gd name="connsiteX0" fmla="*/ 220597 w 722376"/>
              <a:gd name="connsiteY0" fmla="*/ 28384 h 1622300"/>
              <a:gd name="connsiteX1" fmla="*/ 361188 w 722376"/>
              <a:gd name="connsiteY1" fmla="*/ 0 h 1622300"/>
              <a:gd name="connsiteX2" fmla="*/ 722376 w 722376"/>
              <a:gd name="connsiteY2" fmla="*/ 361188 h 1622300"/>
              <a:gd name="connsiteX3" fmla="*/ 722376 w 722376"/>
              <a:gd name="connsiteY3" fmla="*/ 1299143 h 1622300"/>
              <a:gd name="connsiteX4" fmla="*/ 0 w 722376"/>
              <a:gd name="connsiteY4" fmla="*/ 1622300 h 1622300"/>
              <a:gd name="connsiteX5" fmla="*/ 0 w 722376"/>
              <a:gd name="connsiteY5" fmla="*/ 361188 h 1622300"/>
              <a:gd name="connsiteX6" fmla="*/ 220597 w 722376"/>
              <a:gd name="connsiteY6" fmla="*/ 28384 h 1622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2376" h="1622300">
                <a:moveTo>
                  <a:pt x="220597" y="28384"/>
                </a:moveTo>
                <a:cubicBezTo>
                  <a:pt x="263809" y="10107"/>
                  <a:pt x="311318" y="0"/>
                  <a:pt x="361188" y="0"/>
                </a:cubicBezTo>
                <a:cubicBezTo>
                  <a:pt x="560667" y="0"/>
                  <a:pt x="722376" y="161709"/>
                  <a:pt x="722376" y="361188"/>
                </a:cubicBezTo>
                <a:lnTo>
                  <a:pt x="722376" y="1299143"/>
                </a:lnTo>
                <a:lnTo>
                  <a:pt x="0" y="1622300"/>
                </a:lnTo>
                <a:lnTo>
                  <a:pt x="0" y="361188"/>
                </a:lnTo>
                <a:cubicBezTo>
                  <a:pt x="0" y="211579"/>
                  <a:pt x="90961" y="83215"/>
                  <a:pt x="220597" y="28384"/>
                </a:cubicBez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2489" b="0" i="0" u="none" strike="noStrike" kern="0" cap="none" spc="0" normalizeH="0" baseline="0" noProof="0">
              <a:ln>
                <a:noFill/>
              </a:ln>
              <a:solidFill>
                <a:srgbClr val="FFFFFF"/>
              </a:solidFill>
              <a:effectLst/>
              <a:uLnTx/>
              <a:uFillTx/>
              <a:latin typeface="Arial"/>
              <a:ea typeface="+mn-ea"/>
              <a:cs typeface="+mn-cs"/>
              <a:sym typeface="Arial"/>
            </a:endParaRPr>
          </a:p>
        </p:txBody>
      </p:sp>
      <p:sp>
        <p:nvSpPr>
          <p:cNvPr id="5" name="Title 1">
            <a:extLst>
              <a:ext uri="{FF2B5EF4-FFF2-40B4-BE49-F238E27FC236}">
                <a16:creationId xmlns:a16="http://schemas.microsoft.com/office/drawing/2014/main" id="{CF25E042-3127-5041-A195-6CA3BD9D111F}"/>
              </a:ext>
            </a:extLst>
          </p:cNvPr>
          <p:cNvSpPr>
            <a:spLocks noGrp="1"/>
          </p:cNvSpPr>
          <p:nvPr>
            <p:ph type="title" hasCustomPrompt="1"/>
          </p:nvPr>
        </p:nvSpPr>
        <p:spPr>
          <a:xfrm>
            <a:off x="318247" y="1980621"/>
            <a:ext cx="5777753" cy="2506694"/>
          </a:xfrm>
        </p:spPr>
        <p:txBody>
          <a:bodyPr anchor="ctr" anchorCtr="0"/>
          <a:lstStyle>
            <a:lvl1pPr>
              <a:defRPr b="1" i="0" spc="-110" baseline="0">
                <a:latin typeface="Inter" panose="02000503000000020004" pitchFamily="2" charset="0"/>
                <a:ea typeface="Inter" panose="02000503000000020004" pitchFamily="2" charset="0"/>
                <a:cs typeface="Inter" panose="02000503000000020004" pitchFamily="2" charset="0"/>
              </a:defRPr>
            </a:lvl1pPr>
          </a:lstStyle>
          <a:p>
            <a:r>
              <a:rPr lang="en-US"/>
              <a:t>Click to edit slide title</a:t>
            </a:r>
          </a:p>
        </p:txBody>
      </p:sp>
      <p:sp>
        <p:nvSpPr>
          <p:cNvPr id="7" name="Text Placeholder 3">
            <a:extLst>
              <a:ext uri="{FF2B5EF4-FFF2-40B4-BE49-F238E27FC236}">
                <a16:creationId xmlns:a16="http://schemas.microsoft.com/office/drawing/2014/main" id="{F083583C-2024-984F-A87F-28DE807C97B2}"/>
              </a:ext>
            </a:extLst>
          </p:cNvPr>
          <p:cNvSpPr>
            <a:spLocks noGrp="1"/>
          </p:cNvSpPr>
          <p:nvPr>
            <p:ph type="body" sz="quarter" idx="10"/>
          </p:nvPr>
        </p:nvSpPr>
        <p:spPr>
          <a:xfrm>
            <a:off x="6721642" y="1379159"/>
            <a:ext cx="5152111" cy="2503031"/>
          </a:xfrm>
          <a:prstGeom prst="rect">
            <a:avLst/>
          </a:prstGeom>
        </p:spPr>
        <p:txBody>
          <a:bodyPr lIns="0" tIns="0" rIns="0" bIns="0" anchor="ctr" anchorCtr="0"/>
          <a:lstStyle>
            <a:lvl1pPr>
              <a:spcBef>
                <a:spcPts val="1800"/>
              </a:spcBef>
              <a:spcAft>
                <a:spcPts val="0"/>
              </a:spcAft>
              <a:defRPr/>
            </a:lvl1pPr>
            <a:lvl2pPr marL="475488" indent="-228600">
              <a:spcBef>
                <a:spcPts val="600"/>
              </a:spcBef>
              <a:spcAft>
                <a:spcPts val="0"/>
              </a:spcAft>
              <a:buFont typeface="System Font Regular"/>
              <a:buChar char="⎼"/>
              <a:defRPr sz="1600"/>
            </a:lvl2pPr>
          </a:lstStyle>
          <a:p>
            <a:pPr lvl="0"/>
            <a:r>
              <a:rPr lang="en-US"/>
              <a:t>Click to edit Master text styles</a:t>
            </a:r>
          </a:p>
          <a:p>
            <a:pPr lvl="1"/>
            <a:r>
              <a:rPr lang="en-US"/>
              <a:t>Second level</a:t>
            </a:r>
          </a:p>
        </p:txBody>
      </p:sp>
    </p:spTree>
    <p:extLst>
      <p:ext uri="{BB962C8B-B14F-4D97-AF65-F5344CB8AC3E}">
        <p14:creationId xmlns:p14="http://schemas.microsoft.com/office/powerpoint/2010/main" val="169402044"/>
      </p:ext>
    </p:extLst>
  </p:cSld>
  <p:clrMapOvr>
    <a:masterClrMapping/>
  </p:clrMapOvr>
</p:sldLayout>
</file>

<file path=ppt/slideLayouts/slideLayout327.xml><?xml version="1.0" encoding="utf-8"?>
<p:sldLayout xmlns:a="http://schemas.openxmlformats.org/drawingml/2006/main" xmlns:r="http://schemas.openxmlformats.org/officeDocument/2006/relationships" xmlns:p="http://schemas.openxmlformats.org/presentationml/2006/main" preserve="1" userDrawn="1">
  <p:cSld name="Stat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702691E-0FC5-C240-BC07-6593E5C91F6F}"/>
              </a:ext>
            </a:extLst>
          </p:cNvPr>
          <p:cNvSpPr>
            <a:spLocks noGrp="1"/>
          </p:cNvSpPr>
          <p:nvPr>
            <p:ph type="title"/>
          </p:nvPr>
        </p:nvSpPr>
        <p:spPr/>
        <p:txBody>
          <a:bodyPr/>
          <a:lstStyle/>
          <a:p>
            <a:r>
              <a:rPr lang="en-US"/>
              <a:t>Click to edit Master title style</a:t>
            </a:r>
          </a:p>
        </p:txBody>
      </p:sp>
      <p:sp>
        <p:nvSpPr>
          <p:cNvPr id="3" name="Rounded Rectangle 2">
            <a:extLst>
              <a:ext uri="{FF2B5EF4-FFF2-40B4-BE49-F238E27FC236}">
                <a16:creationId xmlns:a16="http://schemas.microsoft.com/office/drawing/2014/main" id="{194B23B8-5B58-8A42-B111-EBCB08E80C4D}"/>
              </a:ext>
            </a:extLst>
          </p:cNvPr>
          <p:cNvSpPr/>
          <p:nvPr userDrawn="1"/>
        </p:nvSpPr>
        <p:spPr>
          <a:xfrm>
            <a:off x="645070" y="2482371"/>
            <a:ext cx="2370057" cy="1895306"/>
          </a:xfrm>
          <a:prstGeom prst="roundRect">
            <a:avLst>
              <a:gd name="adj" fmla="val 13669"/>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867" b="0" i="0" u="none" strike="noStrike" kern="0" cap="none" spc="0" normalizeH="0" baseline="0" noProof="0">
              <a:ln>
                <a:noFill/>
              </a:ln>
              <a:solidFill>
                <a:srgbClr val="FFFFFF"/>
              </a:solidFill>
              <a:effectLst/>
              <a:uLnTx/>
              <a:uFillTx/>
              <a:latin typeface="Arial"/>
              <a:ea typeface="+mn-ea"/>
              <a:cs typeface="+mn-cs"/>
              <a:sym typeface="Arial"/>
            </a:endParaRPr>
          </a:p>
        </p:txBody>
      </p:sp>
      <p:sp>
        <p:nvSpPr>
          <p:cNvPr id="6" name="Rounded Rectangle 5">
            <a:extLst>
              <a:ext uri="{FF2B5EF4-FFF2-40B4-BE49-F238E27FC236}">
                <a16:creationId xmlns:a16="http://schemas.microsoft.com/office/drawing/2014/main" id="{BAECD1C2-D876-4745-8648-691BE5BCA0CF}"/>
              </a:ext>
            </a:extLst>
          </p:cNvPr>
          <p:cNvSpPr/>
          <p:nvPr userDrawn="1"/>
        </p:nvSpPr>
        <p:spPr>
          <a:xfrm>
            <a:off x="9176873" y="2481347"/>
            <a:ext cx="2370057" cy="1895306"/>
          </a:xfrm>
          <a:prstGeom prst="roundRect">
            <a:avLst>
              <a:gd name="adj" fmla="val 16042"/>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867" b="0" i="0" u="none" strike="noStrike" kern="0" cap="none" spc="0" normalizeH="0" baseline="0" noProof="0">
              <a:ln>
                <a:noFill/>
              </a:ln>
              <a:solidFill>
                <a:srgbClr val="FFFFFF"/>
              </a:solidFill>
              <a:effectLst/>
              <a:uLnTx/>
              <a:uFillTx/>
              <a:latin typeface="Arial"/>
              <a:ea typeface="+mn-ea"/>
              <a:cs typeface="+mn-cs"/>
              <a:sym typeface="Arial"/>
            </a:endParaRPr>
          </a:p>
        </p:txBody>
      </p:sp>
      <p:sp>
        <p:nvSpPr>
          <p:cNvPr id="9" name="Rounded Rectangle 8">
            <a:extLst>
              <a:ext uri="{FF2B5EF4-FFF2-40B4-BE49-F238E27FC236}">
                <a16:creationId xmlns:a16="http://schemas.microsoft.com/office/drawing/2014/main" id="{49A5EC3D-4E0D-164B-8439-758CA008F300}"/>
              </a:ext>
            </a:extLst>
          </p:cNvPr>
          <p:cNvSpPr/>
          <p:nvPr userDrawn="1"/>
        </p:nvSpPr>
        <p:spPr>
          <a:xfrm>
            <a:off x="6336828" y="2481347"/>
            <a:ext cx="2370057" cy="1895306"/>
          </a:xfrm>
          <a:prstGeom prst="roundRect">
            <a:avLst>
              <a:gd name="adj" fmla="val 15251"/>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867" b="0" i="0" u="none" strike="noStrike" kern="0" cap="none" spc="0" normalizeH="0" baseline="0" noProof="0">
              <a:ln>
                <a:noFill/>
              </a:ln>
              <a:solidFill>
                <a:srgbClr val="FFFFFF"/>
              </a:solidFill>
              <a:effectLst/>
              <a:uLnTx/>
              <a:uFillTx/>
              <a:latin typeface="Arial"/>
              <a:ea typeface="+mn-ea"/>
              <a:cs typeface="+mn-cs"/>
              <a:sym typeface="Arial"/>
            </a:endParaRPr>
          </a:p>
        </p:txBody>
      </p:sp>
      <p:sp>
        <p:nvSpPr>
          <p:cNvPr id="12" name="Rounded Rectangle 11">
            <a:extLst>
              <a:ext uri="{FF2B5EF4-FFF2-40B4-BE49-F238E27FC236}">
                <a16:creationId xmlns:a16="http://schemas.microsoft.com/office/drawing/2014/main" id="{FBA445F5-A6D6-C544-9E63-1F80E461A11A}"/>
              </a:ext>
            </a:extLst>
          </p:cNvPr>
          <p:cNvSpPr/>
          <p:nvPr userDrawn="1"/>
        </p:nvSpPr>
        <p:spPr>
          <a:xfrm>
            <a:off x="3496783" y="2481347"/>
            <a:ext cx="2370057" cy="1895306"/>
          </a:xfrm>
          <a:prstGeom prst="roundRect">
            <a:avLst>
              <a:gd name="adj" fmla="val 1446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867" b="0" i="0" u="none" strike="noStrike" kern="0" cap="none" spc="0" normalizeH="0" baseline="0" noProof="0">
              <a:ln>
                <a:noFill/>
              </a:ln>
              <a:solidFill>
                <a:srgbClr val="FFFFFF"/>
              </a:solidFill>
              <a:effectLst/>
              <a:uLnTx/>
              <a:uFillTx/>
              <a:latin typeface="Arial"/>
              <a:ea typeface="+mn-ea"/>
              <a:cs typeface="+mn-cs"/>
              <a:sym typeface="Arial"/>
            </a:endParaRPr>
          </a:p>
        </p:txBody>
      </p:sp>
      <p:sp>
        <p:nvSpPr>
          <p:cNvPr id="17" name="Text Placeholder 6">
            <a:extLst>
              <a:ext uri="{FF2B5EF4-FFF2-40B4-BE49-F238E27FC236}">
                <a16:creationId xmlns:a16="http://schemas.microsoft.com/office/drawing/2014/main" id="{9B96A2B5-965F-C946-8271-30F5F21FA5FE}"/>
              </a:ext>
            </a:extLst>
          </p:cNvPr>
          <p:cNvSpPr>
            <a:spLocks noGrp="1"/>
          </p:cNvSpPr>
          <p:nvPr>
            <p:ph type="body" sz="quarter" idx="73" hasCustomPrompt="1"/>
          </p:nvPr>
        </p:nvSpPr>
        <p:spPr>
          <a:xfrm>
            <a:off x="9291335" y="2647453"/>
            <a:ext cx="2141821" cy="738664"/>
          </a:xfrm>
          <a:prstGeom prst="rect">
            <a:avLst/>
          </a:prstGeom>
        </p:spPr>
        <p:txBody>
          <a:bodyPr lIns="0" tIns="0" rIns="0" bIns="0" anchor="ctr" anchorCtr="0">
            <a:noAutofit/>
          </a:bodyPr>
          <a:lstStyle>
            <a:lvl1pPr marL="0" indent="0" algn="ctr">
              <a:lnSpc>
                <a:spcPct val="120000"/>
              </a:lnSpc>
              <a:spcBef>
                <a:spcPts val="0"/>
              </a:spcBef>
              <a:spcAft>
                <a:spcPts val="2400"/>
              </a:spcAft>
              <a:buFont typeface="Arial" panose="020B0604020202020204" pitchFamily="34" charset="0"/>
              <a:buNone/>
              <a:defRPr sz="6700" b="1" i="0" spc="-300">
                <a:solidFill>
                  <a:schemeClr val="tx1"/>
                </a:solidFill>
                <a:latin typeface="Inter" panose="02000503000000020004" pitchFamily="2" charset="0"/>
                <a:ea typeface="Inter" panose="02000503000000020004" pitchFamily="2" charset="0"/>
                <a:cs typeface="Inter" panose="02000503000000020004" pitchFamily="2" charset="0"/>
              </a:defRPr>
            </a:lvl1pPr>
            <a:lvl2pPr marL="457200" indent="0">
              <a:buNone/>
              <a:defRPr sz="1600" b="0" i="0">
                <a:solidFill>
                  <a:schemeClr val="tx1"/>
                </a:solidFill>
                <a:latin typeface="Inter" panose="02000503000000020004" pitchFamily="2" charset="0"/>
                <a:ea typeface="Inter" panose="02000503000000020004" pitchFamily="2" charset="0"/>
                <a:cs typeface="Inter" panose="02000503000000020004" pitchFamily="2" charset="0"/>
              </a:defRPr>
            </a:lvl2pPr>
            <a:lvl3pPr marL="914400" indent="0">
              <a:buNone/>
              <a:defRPr sz="1600" b="0" i="0">
                <a:solidFill>
                  <a:schemeClr val="tx1"/>
                </a:solidFill>
                <a:latin typeface="Inter" panose="02000503000000020004" pitchFamily="2" charset="0"/>
                <a:ea typeface="Inter" panose="02000503000000020004" pitchFamily="2" charset="0"/>
                <a:cs typeface="Inter" panose="02000503000000020004" pitchFamily="2" charset="0"/>
              </a:defRPr>
            </a:lvl3pPr>
            <a:lvl4pPr marL="1371600" indent="0">
              <a:buNone/>
              <a:defRPr sz="1600" b="0" i="0">
                <a:solidFill>
                  <a:schemeClr val="tx1"/>
                </a:solidFill>
                <a:latin typeface="Inter" panose="02000503000000020004" pitchFamily="2" charset="0"/>
                <a:ea typeface="Inter" panose="02000503000000020004" pitchFamily="2" charset="0"/>
                <a:cs typeface="Inter" panose="02000503000000020004" pitchFamily="2" charset="0"/>
              </a:defRPr>
            </a:lvl4pPr>
            <a:lvl5pPr marL="1828800" indent="0">
              <a:buNone/>
              <a:defRPr sz="1600" b="0" i="0">
                <a:solidFill>
                  <a:schemeClr val="tx1"/>
                </a:solidFill>
                <a:latin typeface="Inter" panose="02000503000000020004" pitchFamily="2" charset="0"/>
                <a:ea typeface="Inter" panose="02000503000000020004" pitchFamily="2" charset="0"/>
                <a:cs typeface="Inter" panose="02000503000000020004" pitchFamily="2" charset="0"/>
              </a:defRPr>
            </a:lvl5pPr>
          </a:lstStyle>
          <a:p>
            <a:pPr lvl="0"/>
            <a:r>
              <a:rPr lang="en-US"/>
              <a:t>00%</a:t>
            </a:r>
          </a:p>
        </p:txBody>
      </p:sp>
      <p:sp>
        <p:nvSpPr>
          <p:cNvPr id="18" name="Text Placeholder 6">
            <a:extLst>
              <a:ext uri="{FF2B5EF4-FFF2-40B4-BE49-F238E27FC236}">
                <a16:creationId xmlns:a16="http://schemas.microsoft.com/office/drawing/2014/main" id="{3DDB8CEE-F2CD-CD42-AE22-5B80853A6333}"/>
              </a:ext>
            </a:extLst>
          </p:cNvPr>
          <p:cNvSpPr>
            <a:spLocks noGrp="1"/>
          </p:cNvSpPr>
          <p:nvPr>
            <p:ph type="body" sz="quarter" idx="75" hasCustomPrompt="1"/>
          </p:nvPr>
        </p:nvSpPr>
        <p:spPr>
          <a:xfrm>
            <a:off x="9291335" y="3490937"/>
            <a:ext cx="2141820" cy="779811"/>
          </a:xfrm>
          <a:prstGeom prst="rect">
            <a:avLst/>
          </a:prstGeom>
        </p:spPr>
        <p:txBody>
          <a:bodyPr lIns="0" tIns="0" rIns="0" bIns="0" anchor="ctr" anchorCtr="0">
            <a:noAutofit/>
          </a:bodyPr>
          <a:lstStyle>
            <a:lvl1pPr marL="0" indent="0" algn="ctr">
              <a:lnSpc>
                <a:spcPct val="95000"/>
              </a:lnSpc>
              <a:spcBef>
                <a:spcPts val="0"/>
              </a:spcBef>
              <a:spcAft>
                <a:spcPts val="2400"/>
              </a:spcAft>
              <a:buFont typeface="Arial" panose="020B0604020202020204" pitchFamily="34" charset="0"/>
              <a:buNone/>
              <a:defRPr sz="1600" b="0" i="0">
                <a:solidFill>
                  <a:schemeClr val="tx1"/>
                </a:solidFill>
                <a:latin typeface="Inter Light" panose="02000403000000020004" pitchFamily="2" charset="0"/>
                <a:ea typeface="Inter Light" panose="02000403000000020004" pitchFamily="2" charset="0"/>
                <a:cs typeface="Inter Light" panose="02000403000000020004" pitchFamily="2" charset="0"/>
              </a:defRPr>
            </a:lvl1pPr>
            <a:lvl2pPr marL="457200" indent="0">
              <a:buNone/>
              <a:defRPr sz="1600" b="0" i="0">
                <a:solidFill>
                  <a:schemeClr val="tx1"/>
                </a:solidFill>
                <a:latin typeface="Inter" panose="02000503000000020004" pitchFamily="2" charset="0"/>
                <a:ea typeface="Inter" panose="02000503000000020004" pitchFamily="2" charset="0"/>
                <a:cs typeface="Inter" panose="02000503000000020004" pitchFamily="2" charset="0"/>
              </a:defRPr>
            </a:lvl2pPr>
            <a:lvl3pPr marL="914400" indent="0">
              <a:buNone/>
              <a:defRPr sz="1600" b="0" i="0">
                <a:solidFill>
                  <a:schemeClr val="tx1"/>
                </a:solidFill>
                <a:latin typeface="Inter" panose="02000503000000020004" pitchFamily="2" charset="0"/>
                <a:ea typeface="Inter" panose="02000503000000020004" pitchFamily="2" charset="0"/>
                <a:cs typeface="Inter" panose="02000503000000020004" pitchFamily="2" charset="0"/>
              </a:defRPr>
            </a:lvl3pPr>
            <a:lvl4pPr marL="1371600" indent="0">
              <a:buNone/>
              <a:defRPr sz="1600" b="0" i="0">
                <a:solidFill>
                  <a:schemeClr val="tx1"/>
                </a:solidFill>
                <a:latin typeface="Inter" panose="02000503000000020004" pitchFamily="2" charset="0"/>
                <a:ea typeface="Inter" panose="02000503000000020004" pitchFamily="2" charset="0"/>
                <a:cs typeface="Inter" panose="02000503000000020004" pitchFamily="2" charset="0"/>
              </a:defRPr>
            </a:lvl4pPr>
            <a:lvl5pPr marL="1828800" indent="0">
              <a:buNone/>
              <a:defRPr sz="1600" b="0" i="0">
                <a:solidFill>
                  <a:schemeClr val="tx1"/>
                </a:solidFill>
                <a:latin typeface="Inter" panose="02000503000000020004" pitchFamily="2" charset="0"/>
                <a:ea typeface="Inter" panose="02000503000000020004" pitchFamily="2" charset="0"/>
                <a:cs typeface="Inter" panose="02000503000000020004" pitchFamily="2" charset="0"/>
              </a:defRPr>
            </a:lvl5pPr>
          </a:lstStyle>
          <a:p>
            <a:pPr lvl="0"/>
            <a:r>
              <a:rPr lang="en-US"/>
              <a:t>Click to add body text here and here</a:t>
            </a:r>
          </a:p>
        </p:txBody>
      </p:sp>
      <p:sp>
        <p:nvSpPr>
          <p:cNvPr id="19" name="Text Placeholder 6">
            <a:extLst>
              <a:ext uri="{FF2B5EF4-FFF2-40B4-BE49-F238E27FC236}">
                <a16:creationId xmlns:a16="http://schemas.microsoft.com/office/drawing/2014/main" id="{84AF6AB8-20E4-3C47-9045-4A7FEF316070}"/>
              </a:ext>
            </a:extLst>
          </p:cNvPr>
          <p:cNvSpPr>
            <a:spLocks noGrp="1"/>
          </p:cNvSpPr>
          <p:nvPr>
            <p:ph type="body" sz="quarter" idx="76" hasCustomPrompt="1"/>
          </p:nvPr>
        </p:nvSpPr>
        <p:spPr>
          <a:xfrm>
            <a:off x="6448475" y="2647453"/>
            <a:ext cx="2141821" cy="738664"/>
          </a:xfrm>
          <a:prstGeom prst="rect">
            <a:avLst/>
          </a:prstGeom>
        </p:spPr>
        <p:txBody>
          <a:bodyPr lIns="0" tIns="0" rIns="0" bIns="0" anchor="ctr" anchorCtr="0">
            <a:noAutofit/>
          </a:bodyPr>
          <a:lstStyle>
            <a:lvl1pPr marL="0" indent="0" algn="ctr">
              <a:lnSpc>
                <a:spcPct val="120000"/>
              </a:lnSpc>
              <a:spcBef>
                <a:spcPts val="0"/>
              </a:spcBef>
              <a:spcAft>
                <a:spcPts val="2400"/>
              </a:spcAft>
              <a:buFont typeface="Arial" panose="020B0604020202020204" pitchFamily="34" charset="0"/>
              <a:buNone/>
              <a:defRPr sz="6700" b="1" i="0" spc="-300">
                <a:solidFill>
                  <a:schemeClr val="bg1"/>
                </a:solidFill>
                <a:latin typeface="Inter" panose="02000503000000020004" pitchFamily="2" charset="0"/>
                <a:ea typeface="Inter" panose="02000503000000020004" pitchFamily="2" charset="0"/>
                <a:cs typeface="Inter" panose="02000503000000020004" pitchFamily="2" charset="0"/>
              </a:defRPr>
            </a:lvl1pPr>
            <a:lvl2pPr marL="457200" indent="0">
              <a:buNone/>
              <a:defRPr sz="1600" b="0" i="0">
                <a:solidFill>
                  <a:schemeClr val="tx1"/>
                </a:solidFill>
                <a:latin typeface="Inter" panose="02000503000000020004" pitchFamily="2" charset="0"/>
                <a:ea typeface="Inter" panose="02000503000000020004" pitchFamily="2" charset="0"/>
                <a:cs typeface="Inter" panose="02000503000000020004" pitchFamily="2" charset="0"/>
              </a:defRPr>
            </a:lvl2pPr>
            <a:lvl3pPr marL="914400" indent="0">
              <a:buNone/>
              <a:defRPr sz="1600" b="0" i="0">
                <a:solidFill>
                  <a:schemeClr val="tx1"/>
                </a:solidFill>
                <a:latin typeface="Inter" panose="02000503000000020004" pitchFamily="2" charset="0"/>
                <a:ea typeface="Inter" panose="02000503000000020004" pitchFamily="2" charset="0"/>
                <a:cs typeface="Inter" panose="02000503000000020004" pitchFamily="2" charset="0"/>
              </a:defRPr>
            </a:lvl3pPr>
            <a:lvl4pPr marL="1371600" indent="0">
              <a:buNone/>
              <a:defRPr sz="1600" b="0" i="0">
                <a:solidFill>
                  <a:schemeClr val="tx1"/>
                </a:solidFill>
                <a:latin typeface="Inter" panose="02000503000000020004" pitchFamily="2" charset="0"/>
                <a:ea typeface="Inter" panose="02000503000000020004" pitchFamily="2" charset="0"/>
                <a:cs typeface="Inter" panose="02000503000000020004" pitchFamily="2" charset="0"/>
              </a:defRPr>
            </a:lvl4pPr>
            <a:lvl5pPr marL="1828800" indent="0">
              <a:buNone/>
              <a:defRPr sz="1600" b="0" i="0">
                <a:solidFill>
                  <a:schemeClr val="tx1"/>
                </a:solidFill>
                <a:latin typeface="Inter" panose="02000503000000020004" pitchFamily="2" charset="0"/>
                <a:ea typeface="Inter" panose="02000503000000020004" pitchFamily="2" charset="0"/>
                <a:cs typeface="Inter" panose="02000503000000020004" pitchFamily="2" charset="0"/>
              </a:defRPr>
            </a:lvl5pPr>
          </a:lstStyle>
          <a:p>
            <a:pPr lvl="0"/>
            <a:r>
              <a:rPr lang="en-US"/>
              <a:t>00%</a:t>
            </a:r>
          </a:p>
        </p:txBody>
      </p:sp>
      <p:sp>
        <p:nvSpPr>
          <p:cNvPr id="20" name="Text Placeholder 6">
            <a:extLst>
              <a:ext uri="{FF2B5EF4-FFF2-40B4-BE49-F238E27FC236}">
                <a16:creationId xmlns:a16="http://schemas.microsoft.com/office/drawing/2014/main" id="{2E49E45D-06F1-4343-AC31-48E9886D403D}"/>
              </a:ext>
            </a:extLst>
          </p:cNvPr>
          <p:cNvSpPr>
            <a:spLocks noGrp="1"/>
          </p:cNvSpPr>
          <p:nvPr>
            <p:ph type="body" sz="quarter" idx="77" hasCustomPrompt="1"/>
          </p:nvPr>
        </p:nvSpPr>
        <p:spPr>
          <a:xfrm>
            <a:off x="6448475" y="3490937"/>
            <a:ext cx="2141820" cy="779811"/>
          </a:xfrm>
          <a:prstGeom prst="rect">
            <a:avLst/>
          </a:prstGeom>
        </p:spPr>
        <p:txBody>
          <a:bodyPr lIns="0" tIns="0" rIns="0" bIns="0" anchor="ctr" anchorCtr="0">
            <a:noAutofit/>
          </a:bodyPr>
          <a:lstStyle>
            <a:lvl1pPr marL="0" indent="0" algn="ctr">
              <a:lnSpc>
                <a:spcPct val="95000"/>
              </a:lnSpc>
              <a:spcBef>
                <a:spcPts val="0"/>
              </a:spcBef>
              <a:spcAft>
                <a:spcPts val="2400"/>
              </a:spcAft>
              <a:buFont typeface="Arial" panose="020B0604020202020204" pitchFamily="34" charset="0"/>
              <a:buNone/>
              <a:defRPr sz="1600" b="0" i="0">
                <a:solidFill>
                  <a:schemeClr val="bg1"/>
                </a:solidFill>
                <a:latin typeface="Inter Light" panose="02000403000000020004" pitchFamily="2" charset="0"/>
                <a:ea typeface="Inter Light" panose="02000403000000020004" pitchFamily="2" charset="0"/>
                <a:cs typeface="Inter Light" panose="02000403000000020004" pitchFamily="2" charset="0"/>
              </a:defRPr>
            </a:lvl1pPr>
            <a:lvl2pPr marL="457200" indent="0">
              <a:buNone/>
              <a:defRPr sz="1600" b="0" i="0">
                <a:solidFill>
                  <a:schemeClr val="tx1"/>
                </a:solidFill>
                <a:latin typeface="Inter" panose="02000503000000020004" pitchFamily="2" charset="0"/>
                <a:ea typeface="Inter" panose="02000503000000020004" pitchFamily="2" charset="0"/>
                <a:cs typeface="Inter" panose="02000503000000020004" pitchFamily="2" charset="0"/>
              </a:defRPr>
            </a:lvl2pPr>
            <a:lvl3pPr marL="914400" indent="0">
              <a:buNone/>
              <a:defRPr sz="1600" b="0" i="0">
                <a:solidFill>
                  <a:schemeClr val="tx1"/>
                </a:solidFill>
                <a:latin typeface="Inter" panose="02000503000000020004" pitchFamily="2" charset="0"/>
                <a:ea typeface="Inter" panose="02000503000000020004" pitchFamily="2" charset="0"/>
                <a:cs typeface="Inter" panose="02000503000000020004" pitchFamily="2" charset="0"/>
              </a:defRPr>
            </a:lvl3pPr>
            <a:lvl4pPr marL="1371600" indent="0">
              <a:buNone/>
              <a:defRPr sz="1600" b="0" i="0">
                <a:solidFill>
                  <a:schemeClr val="tx1"/>
                </a:solidFill>
                <a:latin typeface="Inter" panose="02000503000000020004" pitchFamily="2" charset="0"/>
                <a:ea typeface="Inter" panose="02000503000000020004" pitchFamily="2" charset="0"/>
                <a:cs typeface="Inter" panose="02000503000000020004" pitchFamily="2" charset="0"/>
              </a:defRPr>
            </a:lvl4pPr>
            <a:lvl5pPr marL="1828800" indent="0">
              <a:buNone/>
              <a:defRPr sz="1600" b="0" i="0">
                <a:solidFill>
                  <a:schemeClr val="tx1"/>
                </a:solidFill>
                <a:latin typeface="Inter" panose="02000503000000020004" pitchFamily="2" charset="0"/>
                <a:ea typeface="Inter" panose="02000503000000020004" pitchFamily="2" charset="0"/>
                <a:cs typeface="Inter" panose="02000503000000020004" pitchFamily="2" charset="0"/>
              </a:defRPr>
            </a:lvl5pPr>
          </a:lstStyle>
          <a:p>
            <a:pPr lvl="0"/>
            <a:r>
              <a:rPr lang="en-US"/>
              <a:t>Click to add body text here and here</a:t>
            </a:r>
          </a:p>
        </p:txBody>
      </p:sp>
      <p:sp>
        <p:nvSpPr>
          <p:cNvPr id="21" name="Text Placeholder 6">
            <a:extLst>
              <a:ext uri="{FF2B5EF4-FFF2-40B4-BE49-F238E27FC236}">
                <a16:creationId xmlns:a16="http://schemas.microsoft.com/office/drawing/2014/main" id="{7C420CB9-B50A-454C-9FB3-7A48A7832D9B}"/>
              </a:ext>
            </a:extLst>
          </p:cNvPr>
          <p:cNvSpPr>
            <a:spLocks noGrp="1"/>
          </p:cNvSpPr>
          <p:nvPr>
            <p:ph type="body" sz="quarter" idx="78" hasCustomPrompt="1"/>
          </p:nvPr>
        </p:nvSpPr>
        <p:spPr>
          <a:xfrm>
            <a:off x="3600641" y="2647453"/>
            <a:ext cx="2141821" cy="738664"/>
          </a:xfrm>
          <a:prstGeom prst="rect">
            <a:avLst/>
          </a:prstGeom>
        </p:spPr>
        <p:txBody>
          <a:bodyPr lIns="0" tIns="0" rIns="0" bIns="0" anchor="ctr" anchorCtr="0">
            <a:noAutofit/>
          </a:bodyPr>
          <a:lstStyle>
            <a:lvl1pPr marL="0" indent="0" algn="ctr">
              <a:lnSpc>
                <a:spcPct val="120000"/>
              </a:lnSpc>
              <a:spcBef>
                <a:spcPts val="0"/>
              </a:spcBef>
              <a:spcAft>
                <a:spcPts val="2400"/>
              </a:spcAft>
              <a:buFont typeface="Arial" panose="020B0604020202020204" pitchFamily="34" charset="0"/>
              <a:buNone/>
              <a:defRPr sz="6700" b="1" i="0" spc="-300">
                <a:solidFill>
                  <a:schemeClr val="tx1"/>
                </a:solidFill>
                <a:latin typeface="Inter" panose="02000503000000020004" pitchFamily="2" charset="0"/>
                <a:ea typeface="Inter" panose="02000503000000020004" pitchFamily="2" charset="0"/>
                <a:cs typeface="Inter" panose="02000503000000020004" pitchFamily="2" charset="0"/>
              </a:defRPr>
            </a:lvl1pPr>
            <a:lvl2pPr marL="457200" indent="0">
              <a:buNone/>
              <a:defRPr sz="1600" b="0" i="0">
                <a:solidFill>
                  <a:schemeClr val="tx1"/>
                </a:solidFill>
                <a:latin typeface="Inter" panose="02000503000000020004" pitchFamily="2" charset="0"/>
                <a:ea typeface="Inter" panose="02000503000000020004" pitchFamily="2" charset="0"/>
                <a:cs typeface="Inter" panose="02000503000000020004" pitchFamily="2" charset="0"/>
              </a:defRPr>
            </a:lvl2pPr>
            <a:lvl3pPr marL="914400" indent="0">
              <a:buNone/>
              <a:defRPr sz="1600" b="0" i="0">
                <a:solidFill>
                  <a:schemeClr val="tx1"/>
                </a:solidFill>
                <a:latin typeface="Inter" panose="02000503000000020004" pitchFamily="2" charset="0"/>
                <a:ea typeface="Inter" panose="02000503000000020004" pitchFamily="2" charset="0"/>
                <a:cs typeface="Inter" panose="02000503000000020004" pitchFamily="2" charset="0"/>
              </a:defRPr>
            </a:lvl3pPr>
            <a:lvl4pPr marL="1371600" indent="0">
              <a:buNone/>
              <a:defRPr sz="1600" b="0" i="0">
                <a:solidFill>
                  <a:schemeClr val="tx1"/>
                </a:solidFill>
                <a:latin typeface="Inter" panose="02000503000000020004" pitchFamily="2" charset="0"/>
                <a:ea typeface="Inter" panose="02000503000000020004" pitchFamily="2" charset="0"/>
                <a:cs typeface="Inter" panose="02000503000000020004" pitchFamily="2" charset="0"/>
              </a:defRPr>
            </a:lvl4pPr>
            <a:lvl5pPr marL="1828800" indent="0">
              <a:buNone/>
              <a:defRPr sz="1600" b="0" i="0">
                <a:solidFill>
                  <a:schemeClr val="tx1"/>
                </a:solidFill>
                <a:latin typeface="Inter" panose="02000503000000020004" pitchFamily="2" charset="0"/>
                <a:ea typeface="Inter" panose="02000503000000020004" pitchFamily="2" charset="0"/>
                <a:cs typeface="Inter" panose="02000503000000020004" pitchFamily="2" charset="0"/>
              </a:defRPr>
            </a:lvl5pPr>
          </a:lstStyle>
          <a:p>
            <a:pPr lvl="0"/>
            <a:r>
              <a:rPr lang="en-US"/>
              <a:t>00%</a:t>
            </a:r>
          </a:p>
        </p:txBody>
      </p:sp>
      <p:sp>
        <p:nvSpPr>
          <p:cNvPr id="22" name="Text Placeholder 6">
            <a:extLst>
              <a:ext uri="{FF2B5EF4-FFF2-40B4-BE49-F238E27FC236}">
                <a16:creationId xmlns:a16="http://schemas.microsoft.com/office/drawing/2014/main" id="{60C92586-E3E6-634F-86C3-2FBFC3C96F02}"/>
              </a:ext>
            </a:extLst>
          </p:cNvPr>
          <p:cNvSpPr>
            <a:spLocks noGrp="1"/>
          </p:cNvSpPr>
          <p:nvPr>
            <p:ph type="body" sz="quarter" idx="79" hasCustomPrompt="1"/>
          </p:nvPr>
        </p:nvSpPr>
        <p:spPr>
          <a:xfrm>
            <a:off x="3600641" y="3490937"/>
            <a:ext cx="2141820" cy="779811"/>
          </a:xfrm>
          <a:prstGeom prst="rect">
            <a:avLst/>
          </a:prstGeom>
        </p:spPr>
        <p:txBody>
          <a:bodyPr lIns="0" tIns="0" rIns="0" bIns="0" anchor="ctr" anchorCtr="0">
            <a:noAutofit/>
          </a:bodyPr>
          <a:lstStyle>
            <a:lvl1pPr marL="0" indent="0" algn="ctr">
              <a:lnSpc>
                <a:spcPct val="95000"/>
              </a:lnSpc>
              <a:spcBef>
                <a:spcPts val="0"/>
              </a:spcBef>
              <a:spcAft>
                <a:spcPts val="2400"/>
              </a:spcAft>
              <a:buFont typeface="Arial" panose="020B0604020202020204" pitchFamily="34" charset="0"/>
              <a:buNone/>
              <a:defRPr sz="1600" b="0" i="0">
                <a:solidFill>
                  <a:schemeClr val="tx1"/>
                </a:solidFill>
                <a:latin typeface="Inter Light" panose="02000403000000020004" pitchFamily="2" charset="0"/>
                <a:ea typeface="Inter Light" panose="02000403000000020004" pitchFamily="2" charset="0"/>
                <a:cs typeface="Inter Light" panose="02000403000000020004" pitchFamily="2" charset="0"/>
              </a:defRPr>
            </a:lvl1pPr>
            <a:lvl2pPr marL="457200" indent="0">
              <a:buNone/>
              <a:defRPr sz="1600" b="0" i="0">
                <a:solidFill>
                  <a:schemeClr val="tx1"/>
                </a:solidFill>
                <a:latin typeface="Inter" panose="02000503000000020004" pitchFamily="2" charset="0"/>
                <a:ea typeface="Inter" panose="02000503000000020004" pitchFamily="2" charset="0"/>
                <a:cs typeface="Inter" panose="02000503000000020004" pitchFamily="2" charset="0"/>
              </a:defRPr>
            </a:lvl2pPr>
            <a:lvl3pPr marL="914400" indent="0">
              <a:buNone/>
              <a:defRPr sz="1600" b="0" i="0">
                <a:solidFill>
                  <a:schemeClr val="tx1"/>
                </a:solidFill>
                <a:latin typeface="Inter" panose="02000503000000020004" pitchFamily="2" charset="0"/>
                <a:ea typeface="Inter" panose="02000503000000020004" pitchFamily="2" charset="0"/>
                <a:cs typeface="Inter" panose="02000503000000020004" pitchFamily="2" charset="0"/>
              </a:defRPr>
            </a:lvl3pPr>
            <a:lvl4pPr marL="1371600" indent="0">
              <a:buNone/>
              <a:defRPr sz="1600" b="0" i="0">
                <a:solidFill>
                  <a:schemeClr val="tx1"/>
                </a:solidFill>
                <a:latin typeface="Inter" panose="02000503000000020004" pitchFamily="2" charset="0"/>
                <a:ea typeface="Inter" panose="02000503000000020004" pitchFamily="2" charset="0"/>
                <a:cs typeface="Inter" panose="02000503000000020004" pitchFamily="2" charset="0"/>
              </a:defRPr>
            </a:lvl4pPr>
            <a:lvl5pPr marL="1828800" indent="0">
              <a:buNone/>
              <a:defRPr sz="1600" b="0" i="0">
                <a:solidFill>
                  <a:schemeClr val="tx1"/>
                </a:solidFill>
                <a:latin typeface="Inter" panose="02000503000000020004" pitchFamily="2" charset="0"/>
                <a:ea typeface="Inter" panose="02000503000000020004" pitchFamily="2" charset="0"/>
                <a:cs typeface="Inter" panose="02000503000000020004" pitchFamily="2" charset="0"/>
              </a:defRPr>
            </a:lvl5pPr>
          </a:lstStyle>
          <a:p>
            <a:pPr lvl="0"/>
            <a:r>
              <a:rPr lang="en-US"/>
              <a:t>Click to add body text here and here</a:t>
            </a:r>
          </a:p>
        </p:txBody>
      </p:sp>
      <p:sp>
        <p:nvSpPr>
          <p:cNvPr id="23" name="Text Placeholder 6">
            <a:extLst>
              <a:ext uri="{FF2B5EF4-FFF2-40B4-BE49-F238E27FC236}">
                <a16:creationId xmlns:a16="http://schemas.microsoft.com/office/drawing/2014/main" id="{03670C77-F5AF-9041-A83E-FEF0976DED21}"/>
              </a:ext>
            </a:extLst>
          </p:cNvPr>
          <p:cNvSpPr>
            <a:spLocks noGrp="1"/>
          </p:cNvSpPr>
          <p:nvPr>
            <p:ph type="body" sz="quarter" idx="80" hasCustomPrompt="1"/>
          </p:nvPr>
        </p:nvSpPr>
        <p:spPr>
          <a:xfrm>
            <a:off x="757781" y="2647453"/>
            <a:ext cx="2141821" cy="738664"/>
          </a:xfrm>
          <a:prstGeom prst="rect">
            <a:avLst/>
          </a:prstGeom>
        </p:spPr>
        <p:txBody>
          <a:bodyPr lIns="0" tIns="0" rIns="0" bIns="0" anchor="ctr" anchorCtr="0">
            <a:noAutofit/>
          </a:bodyPr>
          <a:lstStyle>
            <a:lvl1pPr marL="0" indent="0" algn="ctr">
              <a:lnSpc>
                <a:spcPct val="120000"/>
              </a:lnSpc>
              <a:spcBef>
                <a:spcPts val="0"/>
              </a:spcBef>
              <a:spcAft>
                <a:spcPts val="2400"/>
              </a:spcAft>
              <a:buFont typeface="Arial" panose="020B0604020202020204" pitchFamily="34" charset="0"/>
              <a:buNone/>
              <a:defRPr sz="6700" b="1" i="0" spc="-300">
                <a:solidFill>
                  <a:schemeClr val="tx1"/>
                </a:solidFill>
                <a:latin typeface="Inter" panose="02000503000000020004" pitchFamily="2" charset="0"/>
                <a:ea typeface="Inter" panose="02000503000000020004" pitchFamily="2" charset="0"/>
                <a:cs typeface="Inter" panose="02000503000000020004" pitchFamily="2" charset="0"/>
              </a:defRPr>
            </a:lvl1pPr>
            <a:lvl2pPr marL="457200" indent="0">
              <a:buNone/>
              <a:defRPr sz="1600" b="0" i="0">
                <a:solidFill>
                  <a:schemeClr val="tx1"/>
                </a:solidFill>
                <a:latin typeface="Inter" panose="02000503000000020004" pitchFamily="2" charset="0"/>
                <a:ea typeface="Inter" panose="02000503000000020004" pitchFamily="2" charset="0"/>
                <a:cs typeface="Inter" panose="02000503000000020004" pitchFamily="2" charset="0"/>
              </a:defRPr>
            </a:lvl2pPr>
            <a:lvl3pPr marL="914400" indent="0">
              <a:buNone/>
              <a:defRPr sz="1600" b="0" i="0">
                <a:solidFill>
                  <a:schemeClr val="tx1"/>
                </a:solidFill>
                <a:latin typeface="Inter" panose="02000503000000020004" pitchFamily="2" charset="0"/>
                <a:ea typeface="Inter" panose="02000503000000020004" pitchFamily="2" charset="0"/>
                <a:cs typeface="Inter" panose="02000503000000020004" pitchFamily="2" charset="0"/>
              </a:defRPr>
            </a:lvl3pPr>
            <a:lvl4pPr marL="1371600" indent="0">
              <a:buNone/>
              <a:defRPr sz="1600" b="0" i="0">
                <a:solidFill>
                  <a:schemeClr val="tx1"/>
                </a:solidFill>
                <a:latin typeface="Inter" panose="02000503000000020004" pitchFamily="2" charset="0"/>
                <a:ea typeface="Inter" panose="02000503000000020004" pitchFamily="2" charset="0"/>
                <a:cs typeface="Inter" panose="02000503000000020004" pitchFamily="2" charset="0"/>
              </a:defRPr>
            </a:lvl4pPr>
            <a:lvl5pPr marL="1828800" indent="0">
              <a:buNone/>
              <a:defRPr sz="1600" b="0" i="0">
                <a:solidFill>
                  <a:schemeClr val="tx1"/>
                </a:solidFill>
                <a:latin typeface="Inter" panose="02000503000000020004" pitchFamily="2" charset="0"/>
                <a:ea typeface="Inter" panose="02000503000000020004" pitchFamily="2" charset="0"/>
                <a:cs typeface="Inter" panose="02000503000000020004" pitchFamily="2" charset="0"/>
              </a:defRPr>
            </a:lvl5pPr>
          </a:lstStyle>
          <a:p>
            <a:pPr lvl="0"/>
            <a:r>
              <a:rPr lang="en-US"/>
              <a:t>00%</a:t>
            </a:r>
          </a:p>
        </p:txBody>
      </p:sp>
      <p:sp>
        <p:nvSpPr>
          <p:cNvPr id="24" name="Text Placeholder 6">
            <a:extLst>
              <a:ext uri="{FF2B5EF4-FFF2-40B4-BE49-F238E27FC236}">
                <a16:creationId xmlns:a16="http://schemas.microsoft.com/office/drawing/2014/main" id="{A6E2D0F7-0FD5-9142-A584-1FF66CBA8666}"/>
              </a:ext>
            </a:extLst>
          </p:cNvPr>
          <p:cNvSpPr>
            <a:spLocks noGrp="1"/>
          </p:cNvSpPr>
          <p:nvPr>
            <p:ph type="body" sz="quarter" idx="81" hasCustomPrompt="1"/>
          </p:nvPr>
        </p:nvSpPr>
        <p:spPr>
          <a:xfrm>
            <a:off x="757781" y="3490937"/>
            <a:ext cx="2141820" cy="779811"/>
          </a:xfrm>
          <a:prstGeom prst="rect">
            <a:avLst/>
          </a:prstGeom>
        </p:spPr>
        <p:txBody>
          <a:bodyPr lIns="0" tIns="0" rIns="0" bIns="0" anchor="ctr" anchorCtr="0">
            <a:noAutofit/>
          </a:bodyPr>
          <a:lstStyle>
            <a:lvl1pPr marL="0" indent="0" algn="ctr">
              <a:lnSpc>
                <a:spcPct val="95000"/>
              </a:lnSpc>
              <a:spcBef>
                <a:spcPts val="0"/>
              </a:spcBef>
              <a:spcAft>
                <a:spcPts val="2400"/>
              </a:spcAft>
              <a:buFont typeface="Arial" panose="020B0604020202020204" pitchFamily="34" charset="0"/>
              <a:buNone/>
              <a:defRPr sz="1600" b="0" i="0">
                <a:solidFill>
                  <a:schemeClr val="tx1"/>
                </a:solidFill>
                <a:latin typeface="Inter Light" panose="02000403000000020004" pitchFamily="2" charset="0"/>
                <a:ea typeface="Inter Light" panose="02000403000000020004" pitchFamily="2" charset="0"/>
                <a:cs typeface="Inter Light" panose="02000403000000020004" pitchFamily="2" charset="0"/>
              </a:defRPr>
            </a:lvl1pPr>
            <a:lvl2pPr marL="457200" indent="0">
              <a:buNone/>
              <a:defRPr sz="1600" b="0" i="0">
                <a:solidFill>
                  <a:schemeClr val="tx1"/>
                </a:solidFill>
                <a:latin typeface="Inter" panose="02000503000000020004" pitchFamily="2" charset="0"/>
                <a:ea typeface="Inter" panose="02000503000000020004" pitchFamily="2" charset="0"/>
                <a:cs typeface="Inter" panose="02000503000000020004" pitchFamily="2" charset="0"/>
              </a:defRPr>
            </a:lvl2pPr>
            <a:lvl3pPr marL="914400" indent="0">
              <a:buNone/>
              <a:defRPr sz="1600" b="0" i="0">
                <a:solidFill>
                  <a:schemeClr val="tx1"/>
                </a:solidFill>
                <a:latin typeface="Inter" panose="02000503000000020004" pitchFamily="2" charset="0"/>
                <a:ea typeface="Inter" panose="02000503000000020004" pitchFamily="2" charset="0"/>
                <a:cs typeface="Inter" panose="02000503000000020004" pitchFamily="2" charset="0"/>
              </a:defRPr>
            </a:lvl3pPr>
            <a:lvl4pPr marL="1371600" indent="0">
              <a:buNone/>
              <a:defRPr sz="1600" b="0" i="0">
                <a:solidFill>
                  <a:schemeClr val="tx1"/>
                </a:solidFill>
                <a:latin typeface="Inter" panose="02000503000000020004" pitchFamily="2" charset="0"/>
                <a:ea typeface="Inter" panose="02000503000000020004" pitchFamily="2" charset="0"/>
                <a:cs typeface="Inter" panose="02000503000000020004" pitchFamily="2" charset="0"/>
              </a:defRPr>
            </a:lvl4pPr>
            <a:lvl5pPr marL="1828800" indent="0">
              <a:buNone/>
              <a:defRPr sz="1600" b="0" i="0">
                <a:solidFill>
                  <a:schemeClr val="tx1"/>
                </a:solidFill>
                <a:latin typeface="Inter" panose="02000503000000020004" pitchFamily="2" charset="0"/>
                <a:ea typeface="Inter" panose="02000503000000020004" pitchFamily="2" charset="0"/>
                <a:cs typeface="Inter" panose="02000503000000020004" pitchFamily="2" charset="0"/>
              </a:defRPr>
            </a:lvl5pPr>
          </a:lstStyle>
          <a:p>
            <a:pPr lvl="0"/>
            <a:r>
              <a:rPr lang="en-US"/>
              <a:t>Click to add body text here and here</a:t>
            </a:r>
          </a:p>
        </p:txBody>
      </p:sp>
      <p:sp>
        <p:nvSpPr>
          <p:cNvPr id="25" name="Freeform 24">
            <a:extLst>
              <a:ext uri="{FF2B5EF4-FFF2-40B4-BE49-F238E27FC236}">
                <a16:creationId xmlns:a16="http://schemas.microsoft.com/office/drawing/2014/main" id="{8F077CB3-0398-134E-BFB3-DD1575B22C91}"/>
              </a:ext>
            </a:extLst>
          </p:cNvPr>
          <p:cNvSpPr/>
          <p:nvPr userDrawn="1"/>
        </p:nvSpPr>
        <p:spPr>
          <a:xfrm rot="1450454">
            <a:off x="9781766" y="5436915"/>
            <a:ext cx="1028792" cy="1802670"/>
          </a:xfrm>
          <a:custGeom>
            <a:avLst/>
            <a:gdLst>
              <a:gd name="connsiteX0" fmla="*/ 314170 w 1028792"/>
              <a:gd name="connsiteY0" fmla="*/ 40424 h 1802670"/>
              <a:gd name="connsiteX1" fmla="*/ 514396 w 1028792"/>
              <a:gd name="connsiteY1" fmla="*/ 0 h 1802670"/>
              <a:gd name="connsiteX2" fmla="*/ 1028792 w 1028792"/>
              <a:gd name="connsiteY2" fmla="*/ 514396 h 1802670"/>
              <a:gd name="connsiteX3" fmla="*/ 1028791 w 1028792"/>
              <a:gd name="connsiteY3" fmla="*/ 1340869 h 1802670"/>
              <a:gd name="connsiteX4" fmla="*/ 0 w 1028792"/>
              <a:gd name="connsiteY4" fmla="*/ 1802670 h 1802670"/>
              <a:gd name="connsiteX5" fmla="*/ 0 w 1028792"/>
              <a:gd name="connsiteY5" fmla="*/ 514396 h 1802670"/>
              <a:gd name="connsiteX6" fmla="*/ 314170 w 1028792"/>
              <a:gd name="connsiteY6" fmla="*/ 40424 h 1802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28792" h="1802670">
                <a:moveTo>
                  <a:pt x="314170" y="40424"/>
                </a:moveTo>
                <a:cubicBezTo>
                  <a:pt x="375711" y="14394"/>
                  <a:pt x="443373" y="0"/>
                  <a:pt x="514396" y="0"/>
                </a:cubicBezTo>
                <a:cubicBezTo>
                  <a:pt x="798489" y="0"/>
                  <a:pt x="1028792" y="230303"/>
                  <a:pt x="1028792" y="514396"/>
                </a:cubicBezTo>
                <a:lnTo>
                  <a:pt x="1028791" y="1340869"/>
                </a:lnTo>
                <a:lnTo>
                  <a:pt x="0" y="1802670"/>
                </a:lnTo>
                <a:lnTo>
                  <a:pt x="0" y="514396"/>
                </a:lnTo>
                <a:cubicBezTo>
                  <a:pt x="0" y="301326"/>
                  <a:pt x="129545" y="118513"/>
                  <a:pt x="314170" y="40424"/>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2489" b="0" i="0" u="none" strike="noStrike" kern="0" cap="none" spc="0" normalizeH="0" baseline="0" noProof="0">
              <a:ln>
                <a:noFill/>
              </a:ln>
              <a:solidFill>
                <a:srgbClr val="FFFFFF"/>
              </a:solidFill>
              <a:effectLst/>
              <a:uLnTx/>
              <a:uFillTx/>
              <a:latin typeface="Arial"/>
              <a:ea typeface="+mn-ea"/>
              <a:cs typeface="+mn-cs"/>
              <a:sym typeface="Arial"/>
            </a:endParaRPr>
          </a:p>
        </p:txBody>
      </p:sp>
      <p:sp>
        <p:nvSpPr>
          <p:cNvPr id="26" name="Freeform 25">
            <a:extLst>
              <a:ext uri="{FF2B5EF4-FFF2-40B4-BE49-F238E27FC236}">
                <a16:creationId xmlns:a16="http://schemas.microsoft.com/office/drawing/2014/main" id="{B305123E-F64D-734B-94BA-5F8F023989C9}"/>
              </a:ext>
            </a:extLst>
          </p:cNvPr>
          <p:cNvSpPr/>
          <p:nvPr userDrawn="1"/>
        </p:nvSpPr>
        <p:spPr>
          <a:xfrm rot="1471785">
            <a:off x="9198538" y="5891990"/>
            <a:ext cx="814948" cy="1273112"/>
          </a:xfrm>
          <a:custGeom>
            <a:avLst/>
            <a:gdLst>
              <a:gd name="connsiteX0" fmla="*/ 248867 w 814948"/>
              <a:gd name="connsiteY0" fmla="*/ 32021 h 1273112"/>
              <a:gd name="connsiteX1" fmla="*/ 407474 w 814948"/>
              <a:gd name="connsiteY1" fmla="*/ 0 h 1273112"/>
              <a:gd name="connsiteX2" fmla="*/ 814948 w 814948"/>
              <a:gd name="connsiteY2" fmla="*/ 407474 h 1273112"/>
              <a:gd name="connsiteX3" fmla="*/ 814948 w 814948"/>
              <a:gd name="connsiteY3" fmla="*/ 901208 h 1273112"/>
              <a:gd name="connsiteX4" fmla="*/ 0 w 814948"/>
              <a:gd name="connsiteY4" fmla="*/ 1273112 h 1273112"/>
              <a:gd name="connsiteX5" fmla="*/ 0 w 814948"/>
              <a:gd name="connsiteY5" fmla="*/ 407474 h 1273112"/>
              <a:gd name="connsiteX6" fmla="*/ 248867 w 814948"/>
              <a:gd name="connsiteY6" fmla="*/ 32021 h 1273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4948" h="1273112">
                <a:moveTo>
                  <a:pt x="248867" y="32021"/>
                </a:moveTo>
                <a:cubicBezTo>
                  <a:pt x="297616" y="11402"/>
                  <a:pt x="351214" y="0"/>
                  <a:pt x="407474" y="0"/>
                </a:cubicBezTo>
                <a:cubicBezTo>
                  <a:pt x="632516" y="0"/>
                  <a:pt x="814948" y="182432"/>
                  <a:pt x="814948" y="407474"/>
                </a:cubicBezTo>
                <a:lnTo>
                  <a:pt x="814948" y="901208"/>
                </a:lnTo>
                <a:lnTo>
                  <a:pt x="0" y="1273112"/>
                </a:lnTo>
                <a:lnTo>
                  <a:pt x="0" y="407474"/>
                </a:lnTo>
                <a:cubicBezTo>
                  <a:pt x="0" y="238693"/>
                  <a:pt x="102618" y="93879"/>
                  <a:pt x="248867" y="32021"/>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2489" b="0" i="0" u="none" strike="noStrike" kern="0" cap="none" spc="0" normalizeH="0" baseline="0" noProof="0">
              <a:ln>
                <a:noFill/>
              </a:ln>
              <a:solidFill>
                <a:srgbClr val="FFFFFF"/>
              </a:solidFill>
              <a:effectLst/>
              <a:uLnTx/>
              <a:uFillTx/>
              <a:latin typeface="Arial"/>
              <a:ea typeface="+mn-ea"/>
              <a:cs typeface="+mn-cs"/>
              <a:sym typeface="Arial"/>
            </a:endParaRPr>
          </a:p>
        </p:txBody>
      </p:sp>
    </p:spTree>
    <p:extLst>
      <p:ext uri="{BB962C8B-B14F-4D97-AF65-F5344CB8AC3E}">
        <p14:creationId xmlns:p14="http://schemas.microsoft.com/office/powerpoint/2010/main" val="3285606404"/>
      </p:ext>
    </p:extLst>
  </p:cSld>
  <p:clrMapOvr>
    <a:masterClrMapping/>
  </p:clrMapOvr>
</p:sldLayout>
</file>

<file path=ppt/slideLayouts/slideLayout328.xml><?xml version="1.0" encoding="utf-8"?>
<p:sldLayout xmlns:a="http://schemas.openxmlformats.org/drawingml/2006/main" xmlns:r="http://schemas.openxmlformats.org/officeDocument/2006/relationships" xmlns:p="http://schemas.openxmlformats.org/presentationml/2006/main" preserve="1" userDrawn="1">
  <p:cSld name="Title Slide">
    <p:spTree>
      <p:nvGrpSpPr>
        <p:cNvPr id="1" name=""/>
        <p:cNvGrpSpPr/>
        <p:nvPr/>
      </p:nvGrpSpPr>
      <p:grpSpPr>
        <a:xfrm>
          <a:off x="0" y="0"/>
          <a:ext cx="0" cy="0"/>
          <a:chOff x="0" y="0"/>
          <a:chExt cx="0" cy="0"/>
        </a:xfrm>
      </p:grpSpPr>
      <p:sp>
        <p:nvSpPr>
          <p:cNvPr id="7" name="object 2">
            <a:extLst>
              <a:ext uri="{FF2B5EF4-FFF2-40B4-BE49-F238E27FC236}">
                <a16:creationId xmlns:a16="http://schemas.microsoft.com/office/drawing/2014/main" id="{8563DCC6-576F-4CBC-F466-56F80DCE97E0}"/>
              </a:ext>
            </a:extLst>
          </p:cNvPr>
          <p:cNvSpPr/>
          <p:nvPr userDrawn="1"/>
        </p:nvSpPr>
        <p:spPr>
          <a:xfrm>
            <a:off x="0" y="0"/>
            <a:ext cx="12192000" cy="6857615"/>
          </a:xfrm>
          <a:custGeom>
            <a:avLst/>
            <a:gdLst/>
            <a:ahLst/>
            <a:cxnLst/>
            <a:rect l="l" t="t" r="r" b="b"/>
            <a:pathLst>
              <a:path w="20104100" h="11308715">
                <a:moveTo>
                  <a:pt x="20104099" y="0"/>
                </a:moveTo>
                <a:lnTo>
                  <a:pt x="0" y="0"/>
                </a:lnTo>
                <a:lnTo>
                  <a:pt x="0" y="11308556"/>
                </a:lnTo>
                <a:lnTo>
                  <a:pt x="20104099" y="11308556"/>
                </a:lnTo>
                <a:lnTo>
                  <a:pt x="20104099" y="0"/>
                </a:lnTo>
                <a:close/>
              </a:path>
            </a:pathLst>
          </a:custGeom>
          <a:solidFill>
            <a:srgbClr val="025444"/>
          </a:solidFill>
        </p:spPr>
        <p:txBody>
          <a:bodyPr wrap="square" lIns="0" tIns="0" rIns="0" bIns="0" rtlCol="0"/>
          <a:lstStyle/>
          <a:p>
            <a:endParaRPr sz="849"/>
          </a:p>
        </p:txBody>
      </p:sp>
      <p:sp>
        <p:nvSpPr>
          <p:cNvPr id="8" name="object 24">
            <a:extLst>
              <a:ext uri="{FF2B5EF4-FFF2-40B4-BE49-F238E27FC236}">
                <a16:creationId xmlns:a16="http://schemas.microsoft.com/office/drawing/2014/main" id="{57F041AB-54A0-CDE3-7A7C-7C8579FC3AE5}"/>
              </a:ext>
            </a:extLst>
          </p:cNvPr>
          <p:cNvSpPr txBox="1"/>
          <p:nvPr userDrawn="1"/>
        </p:nvSpPr>
        <p:spPr>
          <a:xfrm>
            <a:off x="354043" y="-335946"/>
            <a:ext cx="1044368" cy="161404"/>
          </a:xfrm>
          <a:prstGeom prst="rect">
            <a:avLst/>
          </a:prstGeom>
        </p:spPr>
        <p:txBody>
          <a:bodyPr vert="horz" wrap="square" lIns="0" tIns="7316" rIns="0" bIns="0" rtlCol="0">
            <a:spAutoFit/>
          </a:bodyPr>
          <a:lstStyle/>
          <a:p>
            <a:pPr marL="7701">
              <a:lnSpc>
                <a:spcPct val="100000"/>
              </a:lnSpc>
              <a:spcBef>
                <a:spcPts val="58"/>
              </a:spcBef>
            </a:pPr>
            <a:r>
              <a:rPr sz="1001" b="0" i="0">
                <a:solidFill>
                  <a:srgbClr val="FFFFFF"/>
                </a:solidFill>
                <a:latin typeface="Sharp Sans Medium" pitchFamily="2" charset="77"/>
                <a:cs typeface="Sharp Sans Medium" pitchFamily="2" charset="77"/>
              </a:rPr>
              <a:t>CISCO</a:t>
            </a:r>
            <a:r>
              <a:rPr sz="1001" b="0" i="0" spc="230">
                <a:solidFill>
                  <a:srgbClr val="FFFFFF"/>
                </a:solidFill>
                <a:latin typeface="Sharp Sans Medium" pitchFamily="2" charset="77"/>
                <a:cs typeface="Sharp Sans Medium" pitchFamily="2" charset="77"/>
              </a:rPr>
              <a:t> </a:t>
            </a:r>
            <a:r>
              <a:rPr sz="1001" b="0" i="0" spc="33">
                <a:solidFill>
                  <a:srgbClr val="FFFFFF"/>
                </a:solidFill>
                <a:latin typeface="Sharp Sans Medium" pitchFamily="2" charset="77"/>
                <a:cs typeface="Sharp Sans Medium" pitchFamily="2" charset="77"/>
              </a:rPr>
              <a:t>MERAKI</a:t>
            </a:r>
            <a:endParaRPr sz="1001" b="0" i="0">
              <a:latin typeface="Sharp Sans Medium" pitchFamily="2" charset="77"/>
              <a:cs typeface="Sharp Sans Medium" pitchFamily="2" charset="77"/>
            </a:endParaRPr>
          </a:p>
        </p:txBody>
      </p:sp>
      <p:sp>
        <p:nvSpPr>
          <p:cNvPr id="10" name="object 2">
            <a:extLst>
              <a:ext uri="{FF2B5EF4-FFF2-40B4-BE49-F238E27FC236}">
                <a16:creationId xmlns:a16="http://schemas.microsoft.com/office/drawing/2014/main" id="{21643689-D81C-3C38-F929-565EB1233863}"/>
              </a:ext>
            </a:extLst>
          </p:cNvPr>
          <p:cNvSpPr txBox="1"/>
          <p:nvPr userDrawn="1"/>
        </p:nvSpPr>
        <p:spPr>
          <a:xfrm>
            <a:off x="10938251" y="6341066"/>
            <a:ext cx="880704" cy="122517"/>
          </a:xfrm>
          <a:prstGeom prst="rect">
            <a:avLst/>
          </a:prstGeom>
        </p:spPr>
        <p:txBody>
          <a:bodyPr vert="horz" wrap="square" lIns="0" tIns="10397" rIns="0" bIns="0" rtlCol="0">
            <a:spAutoFit/>
          </a:bodyPr>
          <a:lstStyle/>
          <a:p>
            <a:pPr marL="7701" algn="r">
              <a:lnSpc>
                <a:spcPct val="100000"/>
              </a:lnSpc>
              <a:spcBef>
                <a:spcPts val="82"/>
              </a:spcBef>
            </a:pPr>
            <a:r>
              <a:rPr sz="728" b="0" i="0">
                <a:solidFill>
                  <a:schemeClr val="bg1"/>
                </a:solidFill>
                <a:latin typeface="Sharp Sans Medium" pitchFamily="2" charset="77"/>
                <a:cs typeface="Sharp Sans Medium" pitchFamily="2" charset="77"/>
              </a:rPr>
              <a:t>Meraki</a:t>
            </a:r>
            <a:r>
              <a:rPr sz="728" b="0" i="0" spc="42">
                <a:solidFill>
                  <a:schemeClr val="bg1"/>
                </a:solidFill>
                <a:latin typeface="Sharp Sans Medium" pitchFamily="2" charset="77"/>
                <a:cs typeface="Sharp Sans Medium" pitchFamily="2" charset="77"/>
              </a:rPr>
              <a:t> </a:t>
            </a:r>
            <a:r>
              <a:rPr sz="728" b="0" i="0">
                <a:solidFill>
                  <a:schemeClr val="bg1"/>
                </a:solidFill>
                <a:latin typeface="Sharp Sans Medium" pitchFamily="2" charset="77"/>
                <a:cs typeface="Sharp Sans Medium" pitchFamily="2" charset="77"/>
              </a:rPr>
              <a:t>SMB</a:t>
            </a:r>
            <a:r>
              <a:rPr sz="728" b="0" i="0" spc="52">
                <a:solidFill>
                  <a:schemeClr val="bg1"/>
                </a:solidFill>
                <a:latin typeface="Sharp Sans Medium" pitchFamily="2" charset="77"/>
                <a:cs typeface="Sharp Sans Medium" pitchFamily="2" charset="77"/>
              </a:rPr>
              <a:t> </a:t>
            </a:r>
            <a:r>
              <a:rPr sz="728" b="0" i="0" spc="-6">
                <a:solidFill>
                  <a:schemeClr val="bg1"/>
                </a:solidFill>
                <a:latin typeface="Sharp Sans Medium" pitchFamily="2" charset="77"/>
                <a:cs typeface="Sharp Sans Medium" pitchFamily="2" charset="77"/>
              </a:rPr>
              <a:t>Guide</a:t>
            </a:r>
            <a:endParaRPr sz="728" b="0" i="0">
              <a:solidFill>
                <a:schemeClr val="bg1"/>
              </a:solidFill>
              <a:latin typeface="Sharp Sans Medium" pitchFamily="2" charset="77"/>
              <a:cs typeface="Sharp Sans Medium" pitchFamily="2" charset="77"/>
            </a:endParaRPr>
          </a:p>
        </p:txBody>
      </p:sp>
      <p:pic>
        <p:nvPicPr>
          <p:cNvPr id="11" name="Picture 10">
            <a:extLst>
              <a:ext uri="{FF2B5EF4-FFF2-40B4-BE49-F238E27FC236}">
                <a16:creationId xmlns:a16="http://schemas.microsoft.com/office/drawing/2014/main" id="{77452192-C0E7-3E7E-7977-EE23CC53EF6F}"/>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373044" y="6270181"/>
            <a:ext cx="1101856" cy="213610"/>
          </a:xfrm>
          <a:prstGeom prst="rect">
            <a:avLst/>
          </a:prstGeom>
        </p:spPr>
      </p:pic>
      <p:sp>
        <p:nvSpPr>
          <p:cNvPr id="12" name="object 25">
            <a:extLst>
              <a:ext uri="{FF2B5EF4-FFF2-40B4-BE49-F238E27FC236}">
                <a16:creationId xmlns:a16="http://schemas.microsoft.com/office/drawing/2014/main" id="{D6E3ADDF-27B0-FD49-C949-3260CD5BF777}"/>
              </a:ext>
            </a:extLst>
          </p:cNvPr>
          <p:cNvSpPr txBox="1">
            <a:spLocks noGrp="1"/>
          </p:cNvSpPr>
          <p:nvPr>
            <p:ph type="title" idx="4294967295" hasCustomPrompt="1"/>
          </p:nvPr>
        </p:nvSpPr>
        <p:spPr>
          <a:xfrm>
            <a:off x="373299" y="998828"/>
            <a:ext cx="6963611" cy="782074"/>
          </a:xfrm>
          <a:prstGeom prst="rect">
            <a:avLst/>
          </a:prstGeom>
        </p:spPr>
        <p:txBody>
          <a:bodyPr vert="horz" wrap="square" lIns="0" tIns="12065" rIns="0" bIns="0" rtlCol="0">
            <a:spAutoFit/>
          </a:bodyPr>
          <a:lstStyle>
            <a:lvl1pPr marL="7701">
              <a:lnSpc>
                <a:spcPct val="100000"/>
              </a:lnSpc>
              <a:spcBef>
                <a:spcPts val="58"/>
              </a:spcBef>
              <a:defRPr/>
            </a:lvl1pPr>
          </a:lstStyle>
          <a:p>
            <a:pPr marL="12700">
              <a:lnSpc>
                <a:spcPct val="100000"/>
              </a:lnSpc>
              <a:spcBef>
                <a:spcPts val="95"/>
              </a:spcBef>
            </a:pPr>
            <a:r>
              <a:rPr lang="en-GB" sz="5003">
                <a:solidFill>
                  <a:srgbClr val="FFFFFF"/>
                </a:solidFill>
              </a:rPr>
              <a:t>Insert Slide Title</a:t>
            </a:r>
            <a:endParaRPr sz="5003"/>
          </a:p>
        </p:txBody>
      </p:sp>
    </p:spTree>
    <p:extLst>
      <p:ext uri="{BB962C8B-B14F-4D97-AF65-F5344CB8AC3E}">
        <p14:creationId xmlns:p14="http://schemas.microsoft.com/office/powerpoint/2010/main" val="3004061035"/>
      </p:ext>
    </p:extLst>
  </p:cSld>
  <p:clrMapOvr>
    <a:masterClrMapping/>
  </p:clrMapOvr>
</p:sldLayout>
</file>

<file path=ppt/slideLayouts/slideLayout329.xml><?xml version="1.0" encoding="utf-8"?>
<p:sldLayout xmlns:a="http://schemas.openxmlformats.org/drawingml/2006/main" xmlns:r="http://schemas.openxmlformats.org/officeDocument/2006/relationships" xmlns:p="http://schemas.openxmlformats.org/presentationml/2006/main" preserve="1" userDrawn="1">
  <p:cSld name="2_Title Slide">
    <p:spTree>
      <p:nvGrpSpPr>
        <p:cNvPr id="1" name=""/>
        <p:cNvGrpSpPr/>
        <p:nvPr/>
      </p:nvGrpSpPr>
      <p:grpSpPr>
        <a:xfrm>
          <a:off x="0" y="0"/>
          <a:ext cx="0" cy="0"/>
          <a:chOff x="0" y="0"/>
          <a:chExt cx="0" cy="0"/>
        </a:xfrm>
      </p:grpSpPr>
      <p:sp>
        <p:nvSpPr>
          <p:cNvPr id="7" name="object 2">
            <a:extLst>
              <a:ext uri="{FF2B5EF4-FFF2-40B4-BE49-F238E27FC236}">
                <a16:creationId xmlns:a16="http://schemas.microsoft.com/office/drawing/2014/main" id="{8563DCC6-576F-4CBC-F466-56F80DCE97E0}"/>
              </a:ext>
            </a:extLst>
          </p:cNvPr>
          <p:cNvSpPr/>
          <p:nvPr userDrawn="1"/>
        </p:nvSpPr>
        <p:spPr>
          <a:xfrm>
            <a:off x="0" y="0"/>
            <a:ext cx="12192000" cy="6857615"/>
          </a:xfrm>
          <a:custGeom>
            <a:avLst/>
            <a:gdLst/>
            <a:ahLst/>
            <a:cxnLst/>
            <a:rect l="l" t="t" r="r" b="b"/>
            <a:pathLst>
              <a:path w="20104100" h="11308715">
                <a:moveTo>
                  <a:pt x="20104099" y="0"/>
                </a:moveTo>
                <a:lnTo>
                  <a:pt x="0" y="0"/>
                </a:lnTo>
                <a:lnTo>
                  <a:pt x="0" y="11308556"/>
                </a:lnTo>
                <a:lnTo>
                  <a:pt x="20104099" y="11308556"/>
                </a:lnTo>
                <a:lnTo>
                  <a:pt x="20104099" y="0"/>
                </a:lnTo>
                <a:close/>
              </a:path>
            </a:pathLst>
          </a:custGeom>
          <a:solidFill>
            <a:srgbClr val="025444"/>
          </a:solidFill>
        </p:spPr>
        <p:txBody>
          <a:bodyPr wrap="square" lIns="0" tIns="0" rIns="0" bIns="0" rtlCol="0"/>
          <a:lstStyle/>
          <a:p>
            <a:endParaRPr sz="849"/>
          </a:p>
        </p:txBody>
      </p:sp>
      <p:pic>
        <p:nvPicPr>
          <p:cNvPr id="2" name="Picture 1" descr="A picture containing screenshot, black, darkness&#10;&#10;Description automatically generated">
            <a:extLst>
              <a:ext uri="{FF2B5EF4-FFF2-40B4-BE49-F238E27FC236}">
                <a16:creationId xmlns:a16="http://schemas.microsoft.com/office/drawing/2014/main" id="{585AE968-56F2-80E5-8137-2D28121F3A45}"/>
              </a:ext>
            </a:extLst>
          </p:cNvPr>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0" y="241"/>
            <a:ext cx="12192000" cy="6857519"/>
          </a:xfrm>
          <a:prstGeom prst="rect">
            <a:avLst/>
          </a:prstGeom>
        </p:spPr>
      </p:pic>
      <p:sp>
        <p:nvSpPr>
          <p:cNvPr id="8" name="object 24">
            <a:extLst>
              <a:ext uri="{FF2B5EF4-FFF2-40B4-BE49-F238E27FC236}">
                <a16:creationId xmlns:a16="http://schemas.microsoft.com/office/drawing/2014/main" id="{57F041AB-54A0-CDE3-7A7C-7C8579FC3AE5}"/>
              </a:ext>
            </a:extLst>
          </p:cNvPr>
          <p:cNvSpPr txBox="1"/>
          <p:nvPr userDrawn="1"/>
        </p:nvSpPr>
        <p:spPr>
          <a:xfrm>
            <a:off x="401788" y="-354126"/>
            <a:ext cx="1044368" cy="161404"/>
          </a:xfrm>
          <a:prstGeom prst="rect">
            <a:avLst/>
          </a:prstGeom>
        </p:spPr>
        <p:txBody>
          <a:bodyPr vert="horz" wrap="square" lIns="0" tIns="7316" rIns="0" bIns="0" rtlCol="0">
            <a:spAutoFit/>
          </a:bodyPr>
          <a:lstStyle/>
          <a:p>
            <a:pPr marL="7701">
              <a:lnSpc>
                <a:spcPct val="100000"/>
              </a:lnSpc>
              <a:spcBef>
                <a:spcPts val="58"/>
              </a:spcBef>
            </a:pPr>
            <a:r>
              <a:rPr sz="1001" b="0" i="0">
                <a:solidFill>
                  <a:srgbClr val="FFFFFF"/>
                </a:solidFill>
                <a:latin typeface="Sharp Sans Medium" pitchFamily="2" charset="77"/>
                <a:cs typeface="Sharp Sans Medium" pitchFamily="2" charset="77"/>
              </a:rPr>
              <a:t>CISCO</a:t>
            </a:r>
            <a:r>
              <a:rPr sz="1001" b="0" i="0" spc="230">
                <a:solidFill>
                  <a:srgbClr val="FFFFFF"/>
                </a:solidFill>
                <a:latin typeface="Sharp Sans Medium" pitchFamily="2" charset="77"/>
                <a:cs typeface="Sharp Sans Medium" pitchFamily="2" charset="77"/>
              </a:rPr>
              <a:t> </a:t>
            </a:r>
            <a:r>
              <a:rPr sz="1001" b="0" i="0" spc="33">
                <a:solidFill>
                  <a:srgbClr val="FFFFFF"/>
                </a:solidFill>
                <a:latin typeface="Sharp Sans Medium" pitchFamily="2" charset="77"/>
                <a:cs typeface="Sharp Sans Medium" pitchFamily="2" charset="77"/>
              </a:rPr>
              <a:t>MERAKI</a:t>
            </a:r>
            <a:endParaRPr sz="1001" b="0" i="0">
              <a:latin typeface="Sharp Sans Medium" pitchFamily="2" charset="77"/>
              <a:cs typeface="Sharp Sans Medium" pitchFamily="2" charset="77"/>
            </a:endParaRPr>
          </a:p>
        </p:txBody>
      </p:sp>
      <p:sp>
        <p:nvSpPr>
          <p:cNvPr id="10" name="object 2">
            <a:extLst>
              <a:ext uri="{FF2B5EF4-FFF2-40B4-BE49-F238E27FC236}">
                <a16:creationId xmlns:a16="http://schemas.microsoft.com/office/drawing/2014/main" id="{21643689-D81C-3C38-F929-565EB1233863}"/>
              </a:ext>
            </a:extLst>
          </p:cNvPr>
          <p:cNvSpPr txBox="1"/>
          <p:nvPr userDrawn="1"/>
        </p:nvSpPr>
        <p:spPr>
          <a:xfrm>
            <a:off x="10938251" y="6341066"/>
            <a:ext cx="880704" cy="122517"/>
          </a:xfrm>
          <a:prstGeom prst="rect">
            <a:avLst/>
          </a:prstGeom>
        </p:spPr>
        <p:txBody>
          <a:bodyPr vert="horz" wrap="square" lIns="0" tIns="10397" rIns="0" bIns="0" rtlCol="0">
            <a:spAutoFit/>
          </a:bodyPr>
          <a:lstStyle/>
          <a:p>
            <a:pPr marL="7701" algn="r">
              <a:lnSpc>
                <a:spcPct val="100000"/>
              </a:lnSpc>
              <a:spcBef>
                <a:spcPts val="82"/>
              </a:spcBef>
            </a:pPr>
            <a:r>
              <a:rPr sz="728" b="0" i="0">
                <a:solidFill>
                  <a:schemeClr val="bg1"/>
                </a:solidFill>
                <a:latin typeface="Sharp Sans Medium" pitchFamily="2" charset="77"/>
                <a:cs typeface="Sharp Sans Medium" pitchFamily="2" charset="77"/>
              </a:rPr>
              <a:t>Meraki</a:t>
            </a:r>
            <a:r>
              <a:rPr sz="728" b="0" i="0" spc="42">
                <a:solidFill>
                  <a:schemeClr val="bg1"/>
                </a:solidFill>
                <a:latin typeface="Sharp Sans Medium" pitchFamily="2" charset="77"/>
                <a:cs typeface="Sharp Sans Medium" pitchFamily="2" charset="77"/>
              </a:rPr>
              <a:t> </a:t>
            </a:r>
            <a:r>
              <a:rPr sz="728" b="0" i="0">
                <a:solidFill>
                  <a:schemeClr val="bg1"/>
                </a:solidFill>
                <a:latin typeface="Sharp Sans Medium" pitchFamily="2" charset="77"/>
                <a:cs typeface="Sharp Sans Medium" pitchFamily="2" charset="77"/>
              </a:rPr>
              <a:t>SMB</a:t>
            </a:r>
            <a:r>
              <a:rPr sz="728" b="0" i="0" spc="52">
                <a:solidFill>
                  <a:schemeClr val="bg1"/>
                </a:solidFill>
                <a:latin typeface="Sharp Sans Medium" pitchFamily="2" charset="77"/>
                <a:cs typeface="Sharp Sans Medium" pitchFamily="2" charset="77"/>
              </a:rPr>
              <a:t> </a:t>
            </a:r>
            <a:r>
              <a:rPr sz="728" b="0" i="0" spc="-6">
                <a:solidFill>
                  <a:schemeClr val="bg1"/>
                </a:solidFill>
                <a:latin typeface="Sharp Sans Medium" pitchFamily="2" charset="77"/>
                <a:cs typeface="Sharp Sans Medium" pitchFamily="2" charset="77"/>
              </a:rPr>
              <a:t>Guide</a:t>
            </a:r>
            <a:endParaRPr sz="728" b="0" i="0">
              <a:solidFill>
                <a:schemeClr val="bg1"/>
              </a:solidFill>
              <a:latin typeface="Sharp Sans Medium" pitchFamily="2" charset="77"/>
              <a:cs typeface="Sharp Sans Medium" pitchFamily="2" charset="77"/>
            </a:endParaRPr>
          </a:p>
        </p:txBody>
      </p:sp>
      <p:pic>
        <p:nvPicPr>
          <p:cNvPr id="11" name="Picture 10">
            <a:extLst>
              <a:ext uri="{FF2B5EF4-FFF2-40B4-BE49-F238E27FC236}">
                <a16:creationId xmlns:a16="http://schemas.microsoft.com/office/drawing/2014/main" id="{77452192-C0E7-3E7E-7977-EE23CC53EF6F}"/>
              </a:ext>
            </a:extLst>
          </p:cNvPr>
          <p:cNvPicPr>
            <a:picLocks noChangeAspect="1"/>
          </p:cNvPicPr>
          <p:nvPr userDrawn="1"/>
        </p:nvPicPr>
        <p:blipFill>
          <a:blip r:embed="rId3" cstate="print">
            <a:extLst>
              <a:ext uri="{28A0092B-C50C-407E-A947-70E740481C1C}">
                <a14:useLocalDpi xmlns:a14="http://schemas.microsoft.com/office/drawing/2010/main" val="0"/>
              </a:ext>
            </a:extLst>
          </a:blip>
          <a:srcRect/>
          <a:stretch/>
        </p:blipFill>
        <p:spPr>
          <a:xfrm>
            <a:off x="373044" y="6270181"/>
            <a:ext cx="1101856" cy="213610"/>
          </a:xfrm>
          <a:prstGeom prst="rect">
            <a:avLst/>
          </a:prstGeom>
        </p:spPr>
      </p:pic>
      <p:sp>
        <p:nvSpPr>
          <p:cNvPr id="12" name="object 25">
            <a:extLst>
              <a:ext uri="{FF2B5EF4-FFF2-40B4-BE49-F238E27FC236}">
                <a16:creationId xmlns:a16="http://schemas.microsoft.com/office/drawing/2014/main" id="{D6E3ADDF-27B0-FD49-C949-3260CD5BF777}"/>
              </a:ext>
            </a:extLst>
          </p:cNvPr>
          <p:cNvSpPr txBox="1">
            <a:spLocks noGrp="1"/>
          </p:cNvSpPr>
          <p:nvPr>
            <p:ph type="title" idx="4294967295" hasCustomPrompt="1"/>
          </p:nvPr>
        </p:nvSpPr>
        <p:spPr>
          <a:xfrm>
            <a:off x="373299" y="998828"/>
            <a:ext cx="6963611" cy="782074"/>
          </a:xfrm>
          <a:prstGeom prst="rect">
            <a:avLst/>
          </a:prstGeom>
        </p:spPr>
        <p:txBody>
          <a:bodyPr vert="horz" wrap="square" lIns="0" tIns="12065" rIns="0" bIns="0" rtlCol="0">
            <a:spAutoFit/>
          </a:bodyPr>
          <a:lstStyle>
            <a:lvl1pPr marL="7701">
              <a:lnSpc>
                <a:spcPct val="100000"/>
              </a:lnSpc>
              <a:spcBef>
                <a:spcPts val="58"/>
              </a:spcBef>
              <a:defRPr/>
            </a:lvl1pPr>
          </a:lstStyle>
          <a:p>
            <a:pPr marL="12700">
              <a:lnSpc>
                <a:spcPct val="100000"/>
              </a:lnSpc>
              <a:spcBef>
                <a:spcPts val="95"/>
              </a:spcBef>
            </a:pPr>
            <a:r>
              <a:rPr lang="en-GB" sz="5003">
                <a:solidFill>
                  <a:srgbClr val="FFFFFF"/>
                </a:solidFill>
              </a:rPr>
              <a:t>Insert Slide Title</a:t>
            </a:r>
            <a:endParaRPr sz="5003"/>
          </a:p>
        </p:txBody>
      </p:sp>
    </p:spTree>
    <p:extLst>
      <p:ext uri="{BB962C8B-B14F-4D97-AF65-F5344CB8AC3E}">
        <p14:creationId xmlns:p14="http://schemas.microsoft.com/office/powerpoint/2010/main" val="995467475"/>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matchingName="Title Slide" type="title">
  <p:cSld name="TITLE">
    <p:spTree>
      <p:nvGrpSpPr>
        <p:cNvPr id="1" name="Shape 1014"/>
        <p:cNvGrpSpPr/>
        <p:nvPr/>
      </p:nvGrpSpPr>
      <p:grpSpPr>
        <a:xfrm>
          <a:off x="0" y="0"/>
          <a:ext cx="0" cy="0"/>
          <a:chOff x="0" y="0"/>
          <a:chExt cx="0" cy="0"/>
        </a:xfrm>
      </p:grpSpPr>
      <p:sp>
        <p:nvSpPr>
          <p:cNvPr id="1015" name="Google Shape;1015;p157"/>
          <p:cNvSpPr txBox="1">
            <a:spLocks noGrp="1"/>
          </p:cNvSpPr>
          <p:nvPr>
            <p:ph type="ctrTitle"/>
          </p:nvPr>
        </p:nvSpPr>
        <p:spPr>
          <a:xfrm>
            <a:off x="1524000" y="1122363"/>
            <a:ext cx="9144000" cy="2387700"/>
          </a:xfrm>
          <a:prstGeom prst="rect">
            <a:avLst/>
          </a:prstGeom>
          <a:noFill/>
          <a:ln>
            <a:noFill/>
          </a:ln>
        </p:spPr>
        <p:txBody>
          <a:bodyPr spcFirstLastPara="1" wrap="square" lIns="68575" tIns="34275" rIns="68575" bIns="34275" anchor="b" anchorCtr="0">
            <a:noAutofit/>
          </a:bodyPr>
          <a:lstStyle>
            <a:lvl1pPr lvl="0" algn="ctr" rtl="0">
              <a:lnSpc>
                <a:spcPct val="90000"/>
              </a:lnSpc>
              <a:spcBef>
                <a:spcPts val="0"/>
              </a:spcBef>
              <a:spcAft>
                <a:spcPts val="0"/>
              </a:spcAft>
              <a:buClr>
                <a:schemeClr val="accent6"/>
              </a:buClr>
              <a:buSzPts val="4500"/>
              <a:buFont typeface="Proxima Nova"/>
              <a:buNone/>
              <a:defRPr sz="6700" b="0" i="0">
                <a:solidFill>
                  <a:schemeClr val="accent5"/>
                </a:solidFill>
                <a:latin typeface="Roboto Light"/>
                <a:ea typeface="Roboto Light"/>
                <a:cs typeface="Roboto Light"/>
                <a:sym typeface="Roboto Light"/>
              </a:defRPr>
            </a:lvl1pPr>
            <a:lvl2pPr lvl="1" algn="l" rtl="0">
              <a:lnSpc>
                <a:spcPct val="100000"/>
              </a:lnSpc>
              <a:spcBef>
                <a:spcPts val="0"/>
              </a:spcBef>
              <a:spcAft>
                <a:spcPts val="0"/>
              </a:spcAft>
              <a:buSzPts val="1100"/>
              <a:buNone/>
              <a:defRPr/>
            </a:lvl2pPr>
            <a:lvl3pPr lvl="2" algn="l" rtl="0">
              <a:lnSpc>
                <a:spcPct val="100000"/>
              </a:lnSpc>
              <a:spcBef>
                <a:spcPts val="0"/>
              </a:spcBef>
              <a:spcAft>
                <a:spcPts val="0"/>
              </a:spcAft>
              <a:buSzPts val="1100"/>
              <a:buNone/>
              <a:defRPr/>
            </a:lvl3pPr>
            <a:lvl4pPr lvl="3" algn="l" rtl="0">
              <a:lnSpc>
                <a:spcPct val="100000"/>
              </a:lnSpc>
              <a:spcBef>
                <a:spcPts val="0"/>
              </a:spcBef>
              <a:spcAft>
                <a:spcPts val="0"/>
              </a:spcAft>
              <a:buSzPts val="1100"/>
              <a:buNone/>
              <a:defRPr/>
            </a:lvl4pPr>
            <a:lvl5pPr lvl="4" algn="l" rtl="0">
              <a:lnSpc>
                <a:spcPct val="100000"/>
              </a:lnSpc>
              <a:spcBef>
                <a:spcPts val="0"/>
              </a:spcBef>
              <a:spcAft>
                <a:spcPts val="0"/>
              </a:spcAft>
              <a:buSzPts val="1100"/>
              <a:buNone/>
              <a:defRPr/>
            </a:lvl5pPr>
            <a:lvl6pPr lvl="5" algn="l" rtl="0">
              <a:lnSpc>
                <a:spcPct val="100000"/>
              </a:lnSpc>
              <a:spcBef>
                <a:spcPts val="0"/>
              </a:spcBef>
              <a:spcAft>
                <a:spcPts val="0"/>
              </a:spcAft>
              <a:buSzPts val="1100"/>
              <a:buNone/>
              <a:defRPr/>
            </a:lvl6pPr>
            <a:lvl7pPr lvl="6" algn="l" rtl="0">
              <a:lnSpc>
                <a:spcPct val="100000"/>
              </a:lnSpc>
              <a:spcBef>
                <a:spcPts val="0"/>
              </a:spcBef>
              <a:spcAft>
                <a:spcPts val="0"/>
              </a:spcAft>
              <a:buSzPts val="1100"/>
              <a:buNone/>
              <a:defRPr/>
            </a:lvl7pPr>
            <a:lvl8pPr lvl="7" algn="l" rtl="0">
              <a:lnSpc>
                <a:spcPct val="100000"/>
              </a:lnSpc>
              <a:spcBef>
                <a:spcPts val="0"/>
              </a:spcBef>
              <a:spcAft>
                <a:spcPts val="0"/>
              </a:spcAft>
              <a:buSzPts val="1100"/>
              <a:buNone/>
              <a:defRPr/>
            </a:lvl8pPr>
            <a:lvl9pPr lvl="8" algn="l" rtl="0">
              <a:lnSpc>
                <a:spcPct val="100000"/>
              </a:lnSpc>
              <a:spcBef>
                <a:spcPts val="0"/>
              </a:spcBef>
              <a:spcAft>
                <a:spcPts val="0"/>
              </a:spcAft>
              <a:buSzPts val="1100"/>
              <a:buNone/>
              <a:defRPr/>
            </a:lvl9pPr>
          </a:lstStyle>
          <a:p>
            <a:endParaRPr/>
          </a:p>
        </p:txBody>
      </p:sp>
      <p:sp>
        <p:nvSpPr>
          <p:cNvPr id="1016" name="Google Shape;1016;p157"/>
          <p:cNvSpPr txBox="1">
            <a:spLocks noGrp="1"/>
          </p:cNvSpPr>
          <p:nvPr>
            <p:ph type="subTitle" idx="1"/>
          </p:nvPr>
        </p:nvSpPr>
        <p:spPr>
          <a:xfrm>
            <a:off x="1524000" y="3602037"/>
            <a:ext cx="9144000" cy="1655700"/>
          </a:xfrm>
          <a:prstGeom prst="rect">
            <a:avLst/>
          </a:prstGeom>
          <a:noFill/>
          <a:ln>
            <a:noFill/>
          </a:ln>
        </p:spPr>
        <p:txBody>
          <a:bodyPr spcFirstLastPara="1" wrap="square" lIns="68575" tIns="34275" rIns="68575" bIns="34275" anchor="t" anchorCtr="0">
            <a:noAutofit/>
          </a:bodyPr>
          <a:lstStyle>
            <a:lvl1pPr lvl="0" algn="ctr" rtl="0">
              <a:lnSpc>
                <a:spcPct val="100000"/>
              </a:lnSpc>
              <a:spcBef>
                <a:spcPts val="0"/>
              </a:spcBef>
              <a:spcAft>
                <a:spcPts val="0"/>
              </a:spcAft>
              <a:buClr>
                <a:schemeClr val="dk2"/>
              </a:buClr>
              <a:buSzPts val="1800"/>
              <a:buNone/>
              <a:defRPr sz="2800" b="0" i="0">
                <a:solidFill>
                  <a:schemeClr val="accent5"/>
                </a:solidFill>
                <a:latin typeface="Roboto Light"/>
                <a:ea typeface="Roboto Light"/>
                <a:cs typeface="Roboto Light"/>
                <a:sym typeface="Roboto Light"/>
              </a:defRPr>
            </a:lvl1pPr>
            <a:lvl2pPr lvl="1" algn="ctr" rtl="0">
              <a:lnSpc>
                <a:spcPct val="100000"/>
              </a:lnSpc>
              <a:spcBef>
                <a:spcPts val="1200"/>
              </a:spcBef>
              <a:spcAft>
                <a:spcPts val="0"/>
              </a:spcAft>
              <a:buClr>
                <a:schemeClr val="dk1"/>
              </a:buClr>
              <a:buSzPts val="1500"/>
              <a:buNone/>
              <a:defRPr sz="2000"/>
            </a:lvl2pPr>
            <a:lvl3pPr lvl="2" algn="ctr" rtl="0">
              <a:lnSpc>
                <a:spcPct val="100000"/>
              </a:lnSpc>
              <a:spcBef>
                <a:spcPts val="667"/>
              </a:spcBef>
              <a:spcAft>
                <a:spcPts val="0"/>
              </a:spcAft>
              <a:buSzPts val="1400"/>
              <a:buNone/>
              <a:defRPr sz="1867"/>
            </a:lvl3pPr>
            <a:lvl4pPr lvl="3" algn="ctr" rtl="0">
              <a:lnSpc>
                <a:spcPct val="90000"/>
              </a:lnSpc>
              <a:spcBef>
                <a:spcPts val="667"/>
              </a:spcBef>
              <a:spcAft>
                <a:spcPts val="0"/>
              </a:spcAft>
              <a:buClr>
                <a:schemeClr val="dk1"/>
              </a:buClr>
              <a:buSzPts val="1200"/>
              <a:buNone/>
              <a:defRPr sz="1600"/>
            </a:lvl4pPr>
            <a:lvl5pPr lvl="4" algn="ctr" rtl="0">
              <a:lnSpc>
                <a:spcPct val="90000"/>
              </a:lnSpc>
              <a:spcBef>
                <a:spcPts val="533"/>
              </a:spcBef>
              <a:spcAft>
                <a:spcPts val="0"/>
              </a:spcAft>
              <a:buClr>
                <a:schemeClr val="dk1"/>
              </a:buClr>
              <a:buSzPts val="1200"/>
              <a:buNone/>
              <a:defRPr sz="1600"/>
            </a:lvl5pPr>
            <a:lvl6pPr lvl="5" algn="ctr" rtl="0">
              <a:lnSpc>
                <a:spcPct val="90000"/>
              </a:lnSpc>
              <a:spcBef>
                <a:spcPts val="533"/>
              </a:spcBef>
              <a:spcAft>
                <a:spcPts val="0"/>
              </a:spcAft>
              <a:buClr>
                <a:schemeClr val="dk1"/>
              </a:buClr>
              <a:buSzPts val="1200"/>
              <a:buNone/>
              <a:defRPr sz="1600"/>
            </a:lvl6pPr>
            <a:lvl7pPr lvl="6" algn="ctr" rtl="0">
              <a:lnSpc>
                <a:spcPct val="90000"/>
              </a:lnSpc>
              <a:spcBef>
                <a:spcPts val="533"/>
              </a:spcBef>
              <a:spcAft>
                <a:spcPts val="0"/>
              </a:spcAft>
              <a:buClr>
                <a:schemeClr val="dk1"/>
              </a:buClr>
              <a:buSzPts val="1200"/>
              <a:buNone/>
              <a:defRPr sz="1600"/>
            </a:lvl7pPr>
            <a:lvl8pPr lvl="7" algn="ctr" rtl="0">
              <a:lnSpc>
                <a:spcPct val="90000"/>
              </a:lnSpc>
              <a:spcBef>
                <a:spcPts val="533"/>
              </a:spcBef>
              <a:spcAft>
                <a:spcPts val="0"/>
              </a:spcAft>
              <a:buClr>
                <a:schemeClr val="dk1"/>
              </a:buClr>
              <a:buSzPts val="1200"/>
              <a:buNone/>
              <a:defRPr sz="1600"/>
            </a:lvl8pPr>
            <a:lvl9pPr lvl="8" algn="ctr" rtl="0">
              <a:lnSpc>
                <a:spcPct val="90000"/>
              </a:lnSpc>
              <a:spcBef>
                <a:spcPts val="533"/>
              </a:spcBef>
              <a:spcAft>
                <a:spcPts val="0"/>
              </a:spcAft>
              <a:buClr>
                <a:schemeClr val="dk1"/>
              </a:buClr>
              <a:buSzPts val="1200"/>
              <a:buNone/>
              <a:defRPr sz="1600"/>
            </a:lvl9pPr>
          </a:lstStyle>
          <a:p>
            <a:endParaRPr/>
          </a:p>
        </p:txBody>
      </p:sp>
    </p:spTree>
  </p:cSld>
  <p:clrMapOvr>
    <a:masterClrMapping/>
  </p:clrMapOvr>
</p:sldLayout>
</file>

<file path=ppt/slideLayouts/slideLayout330.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pic>
        <p:nvPicPr>
          <p:cNvPr id="7" name="Picture 6" descr="A person looking at a tablet&#10;&#10;Description automatically generated with low confidence">
            <a:extLst>
              <a:ext uri="{FF2B5EF4-FFF2-40B4-BE49-F238E27FC236}">
                <a16:creationId xmlns:a16="http://schemas.microsoft.com/office/drawing/2014/main" id="{76001D8E-9002-2949-6396-59485905D786}"/>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0" y="241"/>
            <a:ext cx="12192000" cy="6857519"/>
          </a:xfrm>
          <a:prstGeom prst="rect">
            <a:avLst/>
          </a:prstGeom>
        </p:spPr>
      </p:pic>
      <p:pic>
        <p:nvPicPr>
          <p:cNvPr id="71" name="Picture 70" descr="A green letter on a black background&#10;&#10;Description automatically generated with medium confidence">
            <a:extLst>
              <a:ext uri="{FF2B5EF4-FFF2-40B4-BE49-F238E27FC236}">
                <a16:creationId xmlns:a16="http://schemas.microsoft.com/office/drawing/2014/main" id="{8D8C872A-E1A5-080E-2C0A-69252684CDE7}"/>
              </a:ext>
            </a:extLst>
          </p:cNvPr>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319626" y="-775905"/>
            <a:ext cx="2122290" cy="411435"/>
          </a:xfrm>
          <a:prstGeom prst="rect">
            <a:avLst/>
          </a:prstGeom>
        </p:spPr>
      </p:pic>
      <p:sp>
        <p:nvSpPr>
          <p:cNvPr id="73" name="Rectangle 72">
            <a:extLst>
              <a:ext uri="{FF2B5EF4-FFF2-40B4-BE49-F238E27FC236}">
                <a16:creationId xmlns:a16="http://schemas.microsoft.com/office/drawing/2014/main" id="{2F823556-C889-6656-9B64-D2DA062B74EF}"/>
              </a:ext>
            </a:extLst>
          </p:cNvPr>
          <p:cNvSpPr/>
          <p:nvPr userDrawn="1"/>
        </p:nvSpPr>
        <p:spPr>
          <a:xfrm>
            <a:off x="134782" y="6062842"/>
            <a:ext cx="1663596" cy="64690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849"/>
          </a:p>
        </p:txBody>
      </p:sp>
      <p:sp>
        <p:nvSpPr>
          <p:cNvPr id="8" name="object 10">
            <a:extLst>
              <a:ext uri="{FF2B5EF4-FFF2-40B4-BE49-F238E27FC236}">
                <a16:creationId xmlns:a16="http://schemas.microsoft.com/office/drawing/2014/main" id="{87F8FD53-DEEE-3176-C763-696835CFF8C6}"/>
              </a:ext>
            </a:extLst>
          </p:cNvPr>
          <p:cNvSpPr/>
          <p:nvPr userDrawn="1"/>
        </p:nvSpPr>
        <p:spPr>
          <a:xfrm>
            <a:off x="5678323" y="4907648"/>
            <a:ext cx="1434319" cy="1950205"/>
          </a:xfrm>
          <a:custGeom>
            <a:avLst/>
            <a:gdLst/>
            <a:ahLst/>
            <a:cxnLst/>
            <a:rect l="l" t="t" r="r" b="b"/>
            <a:pathLst>
              <a:path w="1209039" h="1644015">
                <a:moveTo>
                  <a:pt x="972874" y="21304"/>
                </a:moveTo>
                <a:lnTo>
                  <a:pt x="925925" y="7708"/>
                </a:lnTo>
                <a:lnTo>
                  <a:pt x="878703" y="692"/>
                </a:lnTo>
                <a:lnTo>
                  <a:pt x="831758" y="0"/>
                </a:lnTo>
                <a:lnTo>
                  <a:pt x="785638" y="5374"/>
                </a:lnTo>
                <a:lnTo>
                  <a:pt x="740892" y="16561"/>
                </a:lnTo>
                <a:lnTo>
                  <a:pt x="698068" y="33304"/>
                </a:lnTo>
                <a:lnTo>
                  <a:pt x="657716" y="55346"/>
                </a:lnTo>
                <a:lnTo>
                  <a:pt x="620384" y="82433"/>
                </a:lnTo>
                <a:lnTo>
                  <a:pt x="586622" y="114308"/>
                </a:lnTo>
                <a:lnTo>
                  <a:pt x="556977" y="150716"/>
                </a:lnTo>
                <a:lnTo>
                  <a:pt x="532000" y="191399"/>
                </a:lnTo>
                <a:lnTo>
                  <a:pt x="512238" y="236104"/>
                </a:lnTo>
                <a:lnTo>
                  <a:pt x="0" y="1643461"/>
                </a:lnTo>
              </a:path>
              <a:path w="1209039" h="1644015">
                <a:moveTo>
                  <a:pt x="764915" y="1643461"/>
                </a:moveTo>
                <a:lnTo>
                  <a:pt x="1187673" y="481939"/>
                </a:lnTo>
                <a:lnTo>
                  <a:pt x="1201269" y="434991"/>
                </a:lnTo>
                <a:lnTo>
                  <a:pt x="1208285" y="387769"/>
                </a:lnTo>
                <a:lnTo>
                  <a:pt x="1208978" y="340824"/>
                </a:lnTo>
                <a:lnTo>
                  <a:pt x="1203603" y="294704"/>
                </a:lnTo>
                <a:lnTo>
                  <a:pt x="1192416" y="249957"/>
                </a:lnTo>
                <a:lnTo>
                  <a:pt x="1175674" y="207134"/>
                </a:lnTo>
                <a:lnTo>
                  <a:pt x="1153631" y="166781"/>
                </a:lnTo>
                <a:lnTo>
                  <a:pt x="1126544" y="129450"/>
                </a:lnTo>
                <a:lnTo>
                  <a:pt x="1094669" y="95687"/>
                </a:lnTo>
                <a:lnTo>
                  <a:pt x="1058262" y="66043"/>
                </a:lnTo>
                <a:lnTo>
                  <a:pt x="1017578" y="41066"/>
                </a:lnTo>
                <a:lnTo>
                  <a:pt x="972874" y="21304"/>
                </a:lnTo>
              </a:path>
            </a:pathLst>
          </a:custGeom>
          <a:ln w="41883">
            <a:solidFill>
              <a:schemeClr val="accent3"/>
            </a:solidFill>
          </a:ln>
        </p:spPr>
        <p:txBody>
          <a:bodyPr wrap="square" lIns="0" tIns="0" rIns="0" bIns="0" rtlCol="0"/>
          <a:lstStyle/>
          <a:p>
            <a:endParaRPr sz="849"/>
          </a:p>
        </p:txBody>
      </p:sp>
      <p:sp>
        <p:nvSpPr>
          <p:cNvPr id="3" name="Rectangle 2">
            <a:extLst>
              <a:ext uri="{FF2B5EF4-FFF2-40B4-BE49-F238E27FC236}">
                <a16:creationId xmlns:a16="http://schemas.microsoft.com/office/drawing/2014/main" id="{7FE27A35-5683-6D7D-09C0-48E1DAA0A301}"/>
              </a:ext>
            </a:extLst>
          </p:cNvPr>
          <p:cNvSpPr/>
          <p:nvPr userDrawn="1"/>
        </p:nvSpPr>
        <p:spPr>
          <a:xfrm>
            <a:off x="10791037" y="6062841"/>
            <a:ext cx="1400963" cy="808636"/>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849"/>
          </a:p>
        </p:txBody>
      </p:sp>
      <p:sp>
        <p:nvSpPr>
          <p:cNvPr id="2" name="object 2">
            <a:extLst>
              <a:ext uri="{FF2B5EF4-FFF2-40B4-BE49-F238E27FC236}">
                <a16:creationId xmlns:a16="http://schemas.microsoft.com/office/drawing/2014/main" id="{FD8BF374-25B2-37B4-4A32-0BA891139A0D}"/>
              </a:ext>
            </a:extLst>
          </p:cNvPr>
          <p:cNvSpPr txBox="1"/>
          <p:nvPr userDrawn="1"/>
        </p:nvSpPr>
        <p:spPr>
          <a:xfrm>
            <a:off x="10938251" y="6341066"/>
            <a:ext cx="880704" cy="122517"/>
          </a:xfrm>
          <a:prstGeom prst="rect">
            <a:avLst/>
          </a:prstGeom>
        </p:spPr>
        <p:txBody>
          <a:bodyPr vert="horz" wrap="square" lIns="0" tIns="10397" rIns="0" bIns="0" rtlCol="0">
            <a:spAutoFit/>
          </a:bodyPr>
          <a:lstStyle/>
          <a:p>
            <a:pPr marL="7701" algn="r">
              <a:lnSpc>
                <a:spcPct val="100000"/>
              </a:lnSpc>
              <a:spcBef>
                <a:spcPts val="82"/>
              </a:spcBef>
            </a:pPr>
            <a:r>
              <a:rPr sz="728" b="0" i="0">
                <a:solidFill>
                  <a:schemeClr val="bg1"/>
                </a:solidFill>
                <a:latin typeface="Sharp Sans Medium" pitchFamily="2" charset="77"/>
                <a:cs typeface="Sharp Sans Medium" pitchFamily="2" charset="77"/>
              </a:rPr>
              <a:t>Meraki</a:t>
            </a:r>
            <a:r>
              <a:rPr sz="728" b="0" i="0" spc="42">
                <a:solidFill>
                  <a:schemeClr val="bg1"/>
                </a:solidFill>
                <a:latin typeface="Sharp Sans Medium" pitchFamily="2" charset="77"/>
                <a:cs typeface="Sharp Sans Medium" pitchFamily="2" charset="77"/>
              </a:rPr>
              <a:t> </a:t>
            </a:r>
            <a:r>
              <a:rPr sz="728" b="0" i="0">
                <a:solidFill>
                  <a:schemeClr val="bg1"/>
                </a:solidFill>
                <a:latin typeface="Sharp Sans Medium" pitchFamily="2" charset="77"/>
                <a:cs typeface="Sharp Sans Medium" pitchFamily="2" charset="77"/>
              </a:rPr>
              <a:t>SMB</a:t>
            </a:r>
            <a:r>
              <a:rPr sz="728" b="0" i="0" spc="52">
                <a:solidFill>
                  <a:schemeClr val="bg1"/>
                </a:solidFill>
                <a:latin typeface="Sharp Sans Medium" pitchFamily="2" charset="77"/>
                <a:cs typeface="Sharp Sans Medium" pitchFamily="2" charset="77"/>
              </a:rPr>
              <a:t> </a:t>
            </a:r>
            <a:r>
              <a:rPr sz="728" b="0" i="0" spc="-6">
                <a:solidFill>
                  <a:schemeClr val="bg1"/>
                </a:solidFill>
                <a:latin typeface="Sharp Sans Medium" pitchFamily="2" charset="77"/>
                <a:cs typeface="Sharp Sans Medium" pitchFamily="2" charset="77"/>
              </a:rPr>
              <a:t>Guide</a:t>
            </a:r>
            <a:endParaRPr sz="728" b="0" i="0">
              <a:solidFill>
                <a:schemeClr val="bg1"/>
              </a:solidFill>
              <a:latin typeface="Sharp Sans Medium" pitchFamily="2" charset="77"/>
              <a:cs typeface="Sharp Sans Medium" pitchFamily="2" charset="77"/>
            </a:endParaRPr>
          </a:p>
        </p:txBody>
      </p:sp>
      <p:sp>
        <p:nvSpPr>
          <p:cNvPr id="4" name="object 10">
            <a:extLst>
              <a:ext uri="{FF2B5EF4-FFF2-40B4-BE49-F238E27FC236}">
                <a16:creationId xmlns:a16="http://schemas.microsoft.com/office/drawing/2014/main" id="{1281BEBE-D049-A004-8454-DE0C75AFFD46}"/>
              </a:ext>
            </a:extLst>
          </p:cNvPr>
          <p:cNvSpPr/>
          <p:nvPr userDrawn="1"/>
        </p:nvSpPr>
        <p:spPr>
          <a:xfrm rot="10800000">
            <a:off x="10602342" y="-1"/>
            <a:ext cx="2739431" cy="3724730"/>
          </a:xfrm>
          <a:custGeom>
            <a:avLst/>
            <a:gdLst/>
            <a:ahLst/>
            <a:cxnLst/>
            <a:rect l="l" t="t" r="r" b="b"/>
            <a:pathLst>
              <a:path w="1209039" h="1644015">
                <a:moveTo>
                  <a:pt x="972874" y="21304"/>
                </a:moveTo>
                <a:lnTo>
                  <a:pt x="925925" y="7708"/>
                </a:lnTo>
                <a:lnTo>
                  <a:pt x="878703" y="692"/>
                </a:lnTo>
                <a:lnTo>
                  <a:pt x="831758" y="0"/>
                </a:lnTo>
                <a:lnTo>
                  <a:pt x="785638" y="5374"/>
                </a:lnTo>
                <a:lnTo>
                  <a:pt x="740892" y="16561"/>
                </a:lnTo>
                <a:lnTo>
                  <a:pt x="698068" y="33304"/>
                </a:lnTo>
                <a:lnTo>
                  <a:pt x="657716" y="55346"/>
                </a:lnTo>
                <a:lnTo>
                  <a:pt x="620384" y="82433"/>
                </a:lnTo>
                <a:lnTo>
                  <a:pt x="586622" y="114308"/>
                </a:lnTo>
                <a:lnTo>
                  <a:pt x="556977" y="150716"/>
                </a:lnTo>
                <a:lnTo>
                  <a:pt x="532000" y="191399"/>
                </a:lnTo>
                <a:lnTo>
                  <a:pt x="512238" y="236104"/>
                </a:lnTo>
                <a:lnTo>
                  <a:pt x="0" y="1643461"/>
                </a:lnTo>
              </a:path>
              <a:path w="1209039" h="1644015">
                <a:moveTo>
                  <a:pt x="764915" y="1643461"/>
                </a:moveTo>
                <a:lnTo>
                  <a:pt x="1187673" y="481939"/>
                </a:lnTo>
                <a:lnTo>
                  <a:pt x="1201269" y="434991"/>
                </a:lnTo>
                <a:lnTo>
                  <a:pt x="1208285" y="387769"/>
                </a:lnTo>
                <a:lnTo>
                  <a:pt x="1208978" y="340824"/>
                </a:lnTo>
                <a:lnTo>
                  <a:pt x="1203603" y="294704"/>
                </a:lnTo>
                <a:lnTo>
                  <a:pt x="1192416" y="249957"/>
                </a:lnTo>
                <a:lnTo>
                  <a:pt x="1175674" y="207134"/>
                </a:lnTo>
                <a:lnTo>
                  <a:pt x="1153631" y="166781"/>
                </a:lnTo>
                <a:lnTo>
                  <a:pt x="1126544" y="129450"/>
                </a:lnTo>
                <a:lnTo>
                  <a:pt x="1094669" y="95687"/>
                </a:lnTo>
                <a:lnTo>
                  <a:pt x="1058262" y="66043"/>
                </a:lnTo>
                <a:lnTo>
                  <a:pt x="1017578" y="41066"/>
                </a:lnTo>
                <a:lnTo>
                  <a:pt x="972874" y="21304"/>
                </a:lnTo>
              </a:path>
            </a:pathLst>
          </a:custGeom>
          <a:ln w="41883">
            <a:solidFill>
              <a:schemeClr val="accent1"/>
            </a:solidFill>
          </a:ln>
        </p:spPr>
        <p:txBody>
          <a:bodyPr wrap="square" lIns="0" tIns="0" rIns="0" bIns="0" rtlCol="0"/>
          <a:lstStyle/>
          <a:p>
            <a:endParaRPr sz="849"/>
          </a:p>
        </p:txBody>
      </p:sp>
      <p:pic>
        <p:nvPicPr>
          <p:cNvPr id="5" name="Picture 4" descr="A green letter on a black background&#10;&#10;Description automatically generated with medium confidence">
            <a:extLst>
              <a:ext uri="{FF2B5EF4-FFF2-40B4-BE49-F238E27FC236}">
                <a16:creationId xmlns:a16="http://schemas.microsoft.com/office/drawing/2014/main" id="{D77FDAA4-0A72-25CE-ED35-5F3EC230AEAD}"/>
              </a:ext>
            </a:extLst>
          </p:cNvPr>
          <p:cNvPicPr>
            <a:picLocks noChangeAspect="1"/>
          </p:cNvPicPr>
          <p:nvPr userDrawn="1"/>
        </p:nvPicPr>
        <p:blipFill>
          <a:blip r:embed="rId4" cstate="print">
            <a:extLst>
              <a:ext uri="{28A0092B-C50C-407E-A947-70E740481C1C}">
                <a14:useLocalDpi xmlns:a14="http://schemas.microsoft.com/office/drawing/2010/main" val="0"/>
              </a:ext>
            </a:extLst>
          </a:blip>
          <a:stretch>
            <a:fillRect/>
          </a:stretch>
        </p:blipFill>
        <p:spPr>
          <a:xfrm>
            <a:off x="373045" y="6270181"/>
            <a:ext cx="1101856" cy="213610"/>
          </a:xfrm>
          <a:prstGeom prst="rect">
            <a:avLst/>
          </a:prstGeom>
        </p:spPr>
      </p:pic>
    </p:spTree>
    <p:extLst>
      <p:ext uri="{BB962C8B-B14F-4D97-AF65-F5344CB8AC3E}">
        <p14:creationId xmlns:p14="http://schemas.microsoft.com/office/powerpoint/2010/main" val="423878385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4" presetClass="path" presetSubtype="0" accel="50000" decel="50000" fill="hold" grpId="0" nodeType="withEffect">
                                  <p:stCondLst>
                                    <p:cond delay="0"/>
                                  </p:stCondLst>
                                  <p:childTnLst>
                                    <p:animMotion origin="layout" path="M -0.06325 0.34967 L 2.19836E-6 -4.60415E-6 " pathEditMode="relative" rAng="0" ptsTypes="AA">
                                      <p:cBhvr>
                                        <p:cTn id="6" dur="3000" fill="hold"/>
                                        <p:tgtEl>
                                          <p:spTgt spid="8"/>
                                        </p:tgtEl>
                                        <p:attrNameLst>
                                          <p:attrName>ppt_x</p:attrName>
                                          <p:attrName>ppt_y</p:attrName>
                                        </p:attrNameLst>
                                      </p:cBhvr>
                                      <p:rCtr x="3159" y="-17490"/>
                                    </p:animMotion>
                                  </p:childTnLst>
                                </p:cTn>
                              </p:par>
                              <p:par>
                                <p:cTn id="7" presetID="64" presetClass="path" presetSubtype="0" accel="50000" decel="50000" fill="hold" grpId="0" nodeType="withEffect">
                                  <p:stCondLst>
                                    <p:cond delay="0"/>
                                  </p:stCondLst>
                                  <p:childTnLst>
                                    <p:animMotion origin="layout" path="M 0.11236 -0.52611 L -4.76943E-6 2.57159E-6 " pathEditMode="relative" rAng="0" ptsTypes="AA">
                                      <p:cBhvr>
                                        <p:cTn id="8" dur="3000" fill="hold"/>
                                        <p:tgtEl>
                                          <p:spTgt spid="4"/>
                                        </p:tgtEl>
                                        <p:attrNameLst>
                                          <p:attrName>ppt_x</p:attrName>
                                          <p:attrName>ppt_y</p:attrName>
                                        </p:attrNameLst>
                                      </p:cBhvr>
                                      <p:rCtr x="-5456" y="25940"/>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4" grpId="0" animBg="1"/>
    </p:bldLst>
  </p:timing>
</p:sldLayout>
</file>

<file path=ppt/slideLayouts/slideLayout331.xml><?xml version="1.0" encoding="utf-8"?>
<p:sldLayout xmlns:a="http://schemas.openxmlformats.org/drawingml/2006/main" xmlns:r="http://schemas.openxmlformats.org/officeDocument/2006/relationships" xmlns:p="http://schemas.openxmlformats.org/presentationml/2006/main" preserve="1" userDrawn="1">
  <p:cSld name="1_Title Slide">
    <p:spTree>
      <p:nvGrpSpPr>
        <p:cNvPr id="1" name=""/>
        <p:cNvGrpSpPr/>
        <p:nvPr/>
      </p:nvGrpSpPr>
      <p:grpSpPr>
        <a:xfrm>
          <a:off x="0" y="0"/>
          <a:ext cx="0" cy="0"/>
          <a:chOff x="0" y="0"/>
          <a:chExt cx="0" cy="0"/>
        </a:xfrm>
      </p:grpSpPr>
      <p:sp>
        <p:nvSpPr>
          <p:cNvPr id="7" name="object 2">
            <a:extLst>
              <a:ext uri="{FF2B5EF4-FFF2-40B4-BE49-F238E27FC236}">
                <a16:creationId xmlns:a16="http://schemas.microsoft.com/office/drawing/2014/main" id="{8563DCC6-576F-4CBC-F466-56F80DCE97E0}"/>
              </a:ext>
            </a:extLst>
          </p:cNvPr>
          <p:cNvSpPr/>
          <p:nvPr userDrawn="1"/>
        </p:nvSpPr>
        <p:spPr>
          <a:xfrm>
            <a:off x="0" y="0"/>
            <a:ext cx="12192000" cy="6857615"/>
          </a:xfrm>
          <a:custGeom>
            <a:avLst/>
            <a:gdLst/>
            <a:ahLst/>
            <a:cxnLst/>
            <a:rect l="l" t="t" r="r" b="b"/>
            <a:pathLst>
              <a:path w="20104100" h="11308715">
                <a:moveTo>
                  <a:pt x="20104099" y="0"/>
                </a:moveTo>
                <a:lnTo>
                  <a:pt x="0" y="0"/>
                </a:lnTo>
                <a:lnTo>
                  <a:pt x="0" y="11308556"/>
                </a:lnTo>
                <a:lnTo>
                  <a:pt x="20104099" y="11308556"/>
                </a:lnTo>
                <a:lnTo>
                  <a:pt x="20104099" y="0"/>
                </a:lnTo>
                <a:close/>
              </a:path>
            </a:pathLst>
          </a:custGeom>
          <a:solidFill>
            <a:srgbClr val="025444"/>
          </a:solidFill>
        </p:spPr>
        <p:txBody>
          <a:bodyPr wrap="square" lIns="0" tIns="0" rIns="0" bIns="0" rtlCol="0"/>
          <a:lstStyle/>
          <a:p>
            <a:endParaRPr sz="849"/>
          </a:p>
        </p:txBody>
      </p:sp>
      <p:sp>
        <p:nvSpPr>
          <p:cNvPr id="8" name="object 24">
            <a:extLst>
              <a:ext uri="{FF2B5EF4-FFF2-40B4-BE49-F238E27FC236}">
                <a16:creationId xmlns:a16="http://schemas.microsoft.com/office/drawing/2014/main" id="{57F041AB-54A0-CDE3-7A7C-7C8579FC3AE5}"/>
              </a:ext>
            </a:extLst>
          </p:cNvPr>
          <p:cNvSpPr txBox="1"/>
          <p:nvPr userDrawn="1"/>
        </p:nvSpPr>
        <p:spPr>
          <a:xfrm>
            <a:off x="388891" y="-342939"/>
            <a:ext cx="1044368" cy="161404"/>
          </a:xfrm>
          <a:prstGeom prst="rect">
            <a:avLst/>
          </a:prstGeom>
        </p:spPr>
        <p:txBody>
          <a:bodyPr vert="horz" wrap="square" lIns="0" tIns="7316" rIns="0" bIns="0" rtlCol="0">
            <a:spAutoFit/>
          </a:bodyPr>
          <a:lstStyle/>
          <a:p>
            <a:pPr marL="7701">
              <a:lnSpc>
                <a:spcPct val="100000"/>
              </a:lnSpc>
              <a:spcBef>
                <a:spcPts val="58"/>
              </a:spcBef>
            </a:pPr>
            <a:r>
              <a:rPr sz="1001" b="0" i="0">
                <a:solidFill>
                  <a:srgbClr val="FFFFFF"/>
                </a:solidFill>
                <a:latin typeface="Sharp Sans Medium" pitchFamily="2" charset="77"/>
                <a:cs typeface="Sharp Sans Medium" pitchFamily="2" charset="77"/>
              </a:rPr>
              <a:t>CISCO</a:t>
            </a:r>
            <a:r>
              <a:rPr sz="1001" b="0" i="0" spc="230">
                <a:solidFill>
                  <a:srgbClr val="FFFFFF"/>
                </a:solidFill>
                <a:latin typeface="Sharp Sans Medium" pitchFamily="2" charset="77"/>
                <a:cs typeface="Sharp Sans Medium" pitchFamily="2" charset="77"/>
              </a:rPr>
              <a:t> </a:t>
            </a:r>
            <a:r>
              <a:rPr sz="1001" b="0" i="0" spc="33">
                <a:solidFill>
                  <a:srgbClr val="FFFFFF"/>
                </a:solidFill>
                <a:latin typeface="Sharp Sans Medium" pitchFamily="2" charset="77"/>
                <a:cs typeface="Sharp Sans Medium" pitchFamily="2" charset="77"/>
              </a:rPr>
              <a:t>MERAKI</a:t>
            </a:r>
            <a:endParaRPr sz="1001" b="0" i="0">
              <a:latin typeface="Sharp Sans Medium" pitchFamily="2" charset="77"/>
              <a:cs typeface="Sharp Sans Medium" pitchFamily="2" charset="77"/>
            </a:endParaRPr>
          </a:p>
        </p:txBody>
      </p:sp>
      <p:sp>
        <p:nvSpPr>
          <p:cNvPr id="10" name="object 2">
            <a:extLst>
              <a:ext uri="{FF2B5EF4-FFF2-40B4-BE49-F238E27FC236}">
                <a16:creationId xmlns:a16="http://schemas.microsoft.com/office/drawing/2014/main" id="{21643689-D81C-3C38-F929-565EB1233863}"/>
              </a:ext>
            </a:extLst>
          </p:cNvPr>
          <p:cNvSpPr txBox="1"/>
          <p:nvPr userDrawn="1"/>
        </p:nvSpPr>
        <p:spPr>
          <a:xfrm>
            <a:off x="10938251" y="6341066"/>
            <a:ext cx="880704" cy="122517"/>
          </a:xfrm>
          <a:prstGeom prst="rect">
            <a:avLst/>
          </a:prstGeom>
        </p:spPr>
        <p:txBody>
          <a:bodyPr vert="horz" wrap="square" lIns="0" tIns="10397" rIns="0" bIns="0" rtlCol="0">
            <a:spAutoFit/>
          </a:bodyPr>
          <a:lstStyle/>
          <a:p>
            <a:pPr marL="7701" algn="r">
              <a:lnSpc>
                <a:spcPct val="100000"/>
              </a:lnSpc>
              <a:spcBef>
                <a:spcPts val="82"/>
              </a:spcBef>
            </a:pPr>
            <a:r>
              <a:rPr sz="728" b="0" i="0">
                <a:solidFill>
                  <a:schemeClr val="bg1"/>
                </a:solidFill>
                <a:latin typeface="Sharp Sans Medium" pitchFamily="2" charset="77"/>
                <a:cs typeface="Sharp Sans Medium" pitchFamily="2" charset="77"/>
              </a:rPr>
              <a:t>Meraki</a:t>
            </a:r>
            <a:r>
              <a:rPr sz="728" b="0" i="0" spc="42">
                <a:solidFill>
                  <a:schemeClr val="bg1"/>
                </a:solidFill>
                <a:latin typeface="Sharp Sans Medium" pitchFamily="2" charset="77"/>
                <a:cs typeface="Sharp Sans Medium" pitchFamily="2" charset="77"/>
              </a:rPr>
              <a:t> </a:t>
            </a:r>
            <a:r>
              <a:rPr sz="728" b="0" i="0">
                <a:solidFill>
                  <a:schemeClr val="bg1"/>
                </a:solidFill>
                <a:latin typeface="Sharp Sans Medium" pitchFamily="2" charset="77"/>
                <a:cs typeface="Sharp Sans Medium" pitchFamily="2" charset="77"/>
              </a:rPr>
              <a:t>SMB</a:t>
            </a:r>
            <a:r>
              <a:rPr sz="728" b="0" i="0" spc="52">
                <a:solidFill>
                  <a:schemeClr val="bg1"/>
                </a:solidFill>
                <a:latin typeface="Sharp Sans Medium" pitchFamily="2" charset="77"/>
                <a:cs typeface="Sharp Sans Medium" pitchFamily="2" charset="77"/>
              </a:rPr>
              <a:t> </a:t>
            </a:r>
            <a:r>
              <a:rPr sz="728" b="0" i="0" spc="-6">
                <a:solidFill>
                  <a:schemeClr val="bg1"/>
                </a:solidFill>
                <a:latin typeface="Sharp Sans Medium" pitchFamily="2" charset="77"/>
                <a:cs typeface="Sharp Sans Medium" pitchFamily="2" charset="77"/>
              </a:rPr>
              <a:t>Guide</a:t>
            </a:r>
            <a:endParaRPr sz="728" b="0" i="0">
              <a:solidFill>
                <a:schemeClr val="bg1"/>
              </a:solidFill>
              <a:latin typeface="Sharp Sans Medium" pitchFamily="2" charset="77"/>
              <a:cs typeface="Sharp Sans Medium" pitchFamily="2" charset="77"/>
            </a:endParaRPr>
          </a:p>
        </p:txBody>
      </p:sp>
      <p:pic>
        <p:nvPicPr>
          <p:cNvPr id="11" name="Picture 10">
            <a:extLst>
              <a:ext uri="{FF2B5EF4-FFF2-40B4-BE49-F238E27FC236}">
                <a16:creationId xmlns:a16="http://schemas.microsoft.com/office/drawing/2014/main" id="{77452192-C0E7-3E7E-7977-EE23CC53EF6F}"/>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373044" y="6270181"/>
            <a:ext cx="1101856" cy="213610"/>
          </a:xfrm>
          <a:prstGeom prst="rect">
            <a:avLst/>
          </a:prstGeom>
        </p:spPr>
      </p:pic>
      <p:sp>
        <p:nvSpPr>
          <p:cNvPr id="15" name="object 3">
            <a:extLst>
              <a:ext uri="{FF2B5EF4-FFF2-40B4-BE49-F238E27FC236}">
                <a16:creationId xmlns:a16="http://schemas.microsoft.com/office/drawing/2014/main" id="{3316D4EE-AEF3-DF19-3B9E-82DB8EB91064}"/>
              </a:ext>
            </a:extLst>
          </p:cNvPr>
          <p:cNvSpPr/>
          <p:nvPr userDrawn="1"/>
        </p:nvSpPr>
        <p:spPr>
          <a:xfrm>
            <a:off x="10301958" y="5608869"/>
            <a:ext cx="1890415" cy="1248764"/>
          </a:xfrm>
          <a:custGeom>
            <a:avLst/>
            <a:gdLst/>
            <a:ahLst/>
            <a:cxnLst/>
            <a:rect l="l" t="t" r="r" b="b"/>
            <a:pathLst>
              <a:path w="3117215" h="2059304">
                <a:moveTo>
                  <a:pt x="1914027" y="0"/>
                </a:moveTo>
                <a:lnTo>
                  <a:pt x="1867891" y="413"/>
                </a:lnTo>
                <a:lnTo>
                  <a:pt x="1821905" y="2117"/>
                </a:lnTo>
                <a:lnTo>
                  <a:pt x="1776093" y="5102"/>
                </a:lnTo>
                <a:lnTo>
                  <a:pt x="1730480" y="9356"/>
                </a:lnTo>
                <a:lnTo>
                  <a:pt x="1685090" y="14866"/>
                </a:lnTo>
                <a:lnTo>
                  <a:pt x="1639949" y="21622"/>
                </a:lnTo>
                <a:lnTo>
                  <a:pt x="1595081" y="29612"/>
                </a:lnTo>
                <a:lnTo>
                  <a:pt x="1550512" y="38824"/>
                </a:lnTo>
                <a:lnTo>
                  <a:pt x="1506265" y="49247"/>
                </a:lnTo>
                <a:lnTo>
                  <a:pt x="1462366" y="60869"/>
                </a:lnTo>
                <a:lnTo>
                  <a:pt x="1418839" y="73679"/>
                </a:lnTo>
                <a:lnTo>
                  <a:pt x="1375710" y="87664"/>
                </a:lnTo>
                <a:lnTo>
                  <a:pt x="1333003" y="102814"/>
                </a:lnTo>
                <a:lnTo>
                  <a:pt x="1290743" y="119117"/>
                </a:lnTo>
                <a:lnTo>
                  <a:pt x="1248955" y="136562"/>
                </a:lnTo>
                <a:lnTo>
                  <a:pt x="1207664" y="155136"/>
                </a:lnTo>
                <a:lnTo>
                  <a:pt x="1166893" y="174828"/>
                </a:lnTo>
                <a:lnTo>
                  <a:pt x="1126669" y="195627"/>
                </a:lnTo>
                <a:lnTo>
                  <a:pt x="1087016" y="217521"/>
                </a:lnTo>
                <a:lnTo>
                  <a:pt x="1047959" y="240498"/>
                </a:lnTo>
                <a:lnTo>
                  <a:pt x="1009523" y="264547"/>
                </a:lnTo>
                <a:lnTo>
                  <a:pt x="971732" y="289657"/>
                </a:lnTo>
                <a:lnTo>
                  <a:pt x="934611" y="315815"/>
                </a:lnTo>
                <a:lnTo>
                  <a:pt x="898186" y="343011"/>
                </a:lnTo>
                <a:lnTo>
                  <a:pt x="862480" y="371232"/>
                </a:lnTo>
                <a:lnTo>
                  <a:pt x="827519" y="400467"/>
                </a:lnTo>
                <a:lnTo>
                  <a:pt x="793328" y="430705"/>
                </a:lnTo>
                <a:lnTo>
                  <a:pt x="759931" y="461933"/>
                </a:lnTo>
                <a:lnTo>
                  <a:pt x="727353" y="494141"/>
                </a:lnTo>
                <a:lnTo>
                  <a:pt x="695619" y="527317"/>
                </a:lnTo>
                <a:lnTo>
                  <a:pt x="664754" y="561448"/>
                </a:lnTo>
                <a:lnTo>
                  <a:pt x="634782" y="596525"/>
                </a:lnTo>
                <a:lnTo>
                  <a:pt x="605729" y="632534"/>
                </a:lnTo>
                <a:lnTo>
                  <a:pt x="577619" y="669465"/>
                </a:lnTo>
                <a:lnTo>
                  <a:pt x="550477" y="707306"/>
                </a:lnTo>
                <a:lnTo>
                  <a:pt x="524328" y="746045"/>
                </a:lnTo>
                <a:lnTo>
                  <a:pt x="499196" y="785671"/>
                </a:lnTo>
                <a:lnTo>
                  <a:pt x="475107" y="826173"/>
                </a:lnTo>
                <a:lnTo>
                  <a:pt x="452086" y="867537"/>
                </a:lnTo>
                <a:lnTo>
                  <a:pt x="430156" y="909754"/>
                </a:lnTo>
                <a:lnTo>
                  <a:pt x="409343" y="952812"/>
                </a:lnTo>
                <a:lnTo>
                  <a:pt x="389672" y="996698"/>
                </a:lnTo>
                <a:lnTo>
                  <a:pt x="371168" y="1041402"/>
                </a:lnTo>
                <a:lnTo>
                  <a:pt x="353854" y="1086911"/>
                </a:lnTo>
                <a:lnTo>
                  <a:pt x="0" y="2059115"/>
                </a:lnTo>
                <a:lnTo>
                  <a:pt x="3116600" y="2059115"/>
                </a:lnTo>
                <a:lnTo>
                  <a:pt x="3116600" y="528932"/>
                </a:lnTo>
                <a:lnTo>
                  <a:pt x="3095239" y="506087"/>
                </a:lnTo>
                <a:lnTo>
                  <a:pt x="3063031" y="473509"/>
                </a:lnTo>
                <a:lnTo>
                  <a:pt x="3029856" y="441775"/>
                </a:lnTo>
                <a:lnTo>
                  <a:pt x="2995724" y="410910"/>
                </a:lnTo>
                <a:lnTo>
                  <a:pt x="2960647" y="380938"/>
                </a:lnTo>
                <a:lnTo>
                  <a:pt x="2924638" y="351885"/>
                </a:lnTo>
                <a:lnTo>
                  <a:pt x="2887707" y="323775"/>
                </a:lnTo>
                <a:lnTo>
                  <a:pt x="2849866" y="296633"/>
                </a:lnTo>
                <a:lnTo>
                  <a:pt x="2811127" y="270483"/>
                </a:lnTo>
                <a:lnTo>
                  <a:pt x="2771501" y="245352"/>
                </a:lnTo>
                <a:lnTo>
                  <a:pt x="2731000" y="221263"/>
                </a:lnTo>
                <a:lnTo>
                  <a:pt x="2689635" y="198241"/>
                </a:lnTo>
                <a:lnTo>
                  <a:pt x="2647418" y="176311"/>
                </a:lnTo>
                <a:lnTo>
                  <a:pt x="2604361" y="155498"/>
                </a:lnTo>
                <a:lnTo>
                  <a:pt x="2560474" y="135827"/>
                </a:lnTo>
                <a:lnTo>
                  <a:pt x="2515771" y="117323"/>
                </a:lnTo>
                <a:lnTo>
                  <a:pt x="2470261" y="100009"/>
                </a:lnTo>
                <a:lnTo>
                  <a:pt x="2424270" y="84019"/>
                </a:lnTo>
                <a:lnTo>
                  <a:pt x="2378131" y="69460"/>
                </a:lnTo>
                <a:lnTo>
                  <a:pt x="2331868" y="56319"/>
                </a:lnTo>
                <a:lnTo>
                  <a:pt x="2285505" y="44586"/>
                </a:lnTo>
                <a:lnTo>
                  <a:pt x="2239069" y="34248"/>
                </a:lnTo>
                <a:lnTo>
                  <a:pt x="2192584" y="25295"/>
                </a:lnTo>
                <a:lnTo>
                  <a:pt x="2146074" y="17715"/>
                </a:lnTo>
                <a:lnTo>
                  <a:pt x="2099565" y="11496"/>
                </a:lnTo>
                <a:lnTo>
                  <a:pt x="2053080" y="6626"/>
                </a:lnTo>
                <a:lnTo>
                  <a:pt x="2006646" y="3095"/>
                </a:lnTo>
                <a:lnTo>
                  <a:pt x="1960287" y="890"/>
                </a:lnTo>
                <a:lnTo>
                  <a:pt x="1914027" y="0"/>
                </a:lnTo>
                <a:close/>
              </a:path>
            </a:pathLst>
          </a:custGeom>
          <a:solidFill>
            <a:srgbClr val="5BAA47"/>
          </a:solidFill>
        </p:spPr>
        <p:txBody>
          <a:bodyPr wrap="square" lIns="0" tIns="0" rIns="0" bIns="0" rtlCol="0"/>
          <a:lstStyle/>
          <a:p>
            <a:endParaRPr sz="849"/>
          </a:p>
        </p:txBody>
      </p:sp>
      <p:sp>
        <p:nvSpPr>
          <p:cNvPr id="16" name="object 4">
            <a:extLst>
              <a:ext uri="{FF2B5EF4-FFF2-40B4-BE49-F238E27FC236}">
                <a16:creationId xmlns:a16="http://schemas.microsoft.com/office/drawing/2014/main" id="{864324E4-F8DF-11F3-6665-C24264C39FC3}"/>
              </a:ext>
            </a:extLst>
          </p:cNvPr>
          <p:cNvSpPr txBox="1">
            <a:spLocks/>
          </p:cNvSpPr>
          <p:nvPr userDrawn="1"/>
        </p:nvSpPr>
        <p:spPr>
          <a:xfrm>
            <a:off x="373298" y="998828"/>
            <a:ext cx="3079963" cy="777278"/>
          </a:xfrm>
          <a:prstGeom prst="rect">
            <a:avLst/>
          </a:prstGeom>
        </p:spPr>
        <p:txBody>
          <a:bodyPr vert="horz" wrap="square" lIns="0" tIns="7316" rIns="0" bIns="0" rtlCol="0">
            <a:spAutoFit/>
          </a:bodyPr>
          <a:lstStyle>
            <a:lvl1pPr>
              <a:defRPr>
                <a:latin typeface="+mj-lt"/>
                <a:ea typeface="+mj-ea"/>
                <a:cs typeface="+mj-cs"/>
              </a:defRPr>
            </a:lvl1pPr>
          </a:lstStyle>
          <a:p>
            <a:pPr marL="7701">
              <a:spcBef>
                <a:spcPts val="58"/>
              </a:spcBef>
            </a:pPr>
            <a:r>
              <a:rPr lang="en-GB" sz="5003" b="1" spc="-36">
                <a:solidFill>
                  <a:srgbClr val="FFFFFF"/>
                </a:solidFill>
                <a:latin typeface="Sharp Sans" pitchFamily="2" charset="77"/>
                <a:ea typeface="Sharp Sans" pitchFamily="2" charset="77"/>
                <a:cs typeface="Sharp Sans" pitchFamily="2" charset="77"/>
              </a:rPr>
              <a:t>Overview</a:t>
            </a:r>
            <a:endParaRPr lang="en-GB" sz="5003" b="1">
              <a:latin typeface="Sharp Sans" pitchFamily="2" charset="77"/>
              <a:ea typeface="Sharp Sans" pitchFamily="2" charset="77"/>
              <a:cs typeface="Sharp Sans" pitchFamily="2" charset="77"/>
            </a:endParaRPr>
          </a:p>
        </p:txBody>
      </p:sp>
      <p:graphicFrame>
        <p:nvGraphicFramePr>
          <p:cNvPr id="17" name="object 5">
            <a:extLst>
              <a:ext uri="{FF2B5EF4-FFF2-40B4-BE49-F238E27FC236}">
                <a16:creationId xmlns:a16="http://schemas.microsoft.com/office/drawing/2014/main" id="{399394A6-5A0E-D4DB-6331-1A8DF97E21DA}"/>
              </a:ext>
            </a:extLst>
          </p:cNvPr>
          <p:cNvGraphicFramePr>
            <a:graphicFrameLocks noGrp="1"/>
          </p:cNvGraphicFramePr>
          <p:nvPr userDrawn="1">
            <p:extLst>
              <p:ext uri="{D42A27DB-BD31-4B8C-83A1-F6EECF244321}">
                <p14:modId xmlns:p14="http://schemas.microsoft.com/office/powerpoint/2010/main" val="3487593969"/>
              </p:ext>
            </p:extLst>
          </p:nvPr>
        </p:nvGraphicFramePr>
        <p:xfrm>
          <a:off x="381000" y="2202328"/>
          <a:ext cx="11438376" cy="3455183"/>
        </p:xfrm>
        <a:graphic>
          <a:graphicData uri="http://schemas.openxmlformats.org/drawingml/2006/table">
            <a:tbl>
              <a:tblPr firstRow="1" bandRow="1">
                <a:tableStyleId>{2D5ABB26-0587-4C30-8999-92F81FD0307C}</a:tableStyleId>
              </a:tblPr>
              <a:tblGrid>
                <a:gridCol w="11438376">
                  <a:extLst>
                    <a:ext uri="{9D8B030D-6E8A-4147-A177-3AD203B41FA5}">
                      <a16:colId xmlns:a16="http://schemas.microsoft.com/office/drawing/2014/main" val="20000"/>
                    </a:ext>
                  </a:extLst>
                </a:gridCol>
              </a:tblGrid>
              <a:tr h="596850">
                <a:tc>
                  <a:txBody>
                    <a:bodyPr/>
                    <a:lstStyle/>
                    <a:p>
                      <a:pPr marL="41275">
                        <a:lnSpc>
                          <a:spcPct val="100000"/>
                        </a:lnSpc>
                        <a:spcBef>
                          <a:spcPts val="420"/>
                        </a:spcBef>
                      </a:pPr>
                      <a:r>
                        <a:rPr sz="2300" b="0" i="0">
                          <a:solidFill>
                            <a:srgbClr val="FFFFFF"/>
                          </a:solidFill>
                          <a:latin typeface="Sharp Sans Medium" pitchFamily="2" charset="77"/>
                          <a:cs typeface="Sharp Sans Medium" pitchFamily="2" charset="77"/>
                        </a:rPr>
                        <a:t>SMB</a:t>
                      </a:r>
                      <a:r>
                        <a:rPr sz="2300" b="0" i="0" spc="15">
                          <a:solidFill>
                            <a:srgbClr val="FFFFFF"/>
                          </a:solidFill>
                          <a:latin typeface="Sharp Sans Medium" pitchFamily="2" charset="77"/>
                          <a:cs typeface="Sharp Sans Medium" pitchFamily="2" charset="77"/>
                        </a:rPr>
                        <a:t> </a:t>
                      </a:r>
                      <a:r>
                        <a:rPr sz="2300" b="0" i="0" spc="-10">
                          <a:solidFill>
                            <a:srgbClr val="FFFFFF"/>
                          </a:solidFill>
                          <a:latin typeface="Sharp Sans Medium" pitchFamily="2" charset="77"/>
                          <a:cs typeface="Sharp Sans Medium" pitchFamily="2" charset="77"/>
                        </a:rPr>
                        <a:t>Challenges</a:t>
                      </a:r>
                      <a:endParaRPr sz="2300" b="0" i="0">
                        <a:latin typeface="Sharp Sans Medium" pitchFamily="2" charset="77"/>
                        <a:cs typeface="Sharp Sans Medium" pitchFamily="2" charset="77"/>
                      </a:endParaRPr>
                    </a:p>
                  </a:txBody>
                  <a:tcPr marL="0" marR="0" marT="32345" marB="0">
                    <a:lnB w="3175">
                      <a:solidFill>
                        <a:srgbClr val="FFFFFF"/>
                      </a:solidFill>
                      <a:prstDash val="solid"/>
                    </a:lnB>
                    <a:noFill/>
                  </a:tcPr>
                </a:tc>
                <a:extLst>
                  <a:ext uri="{0D108BD9-81ED-4DB2-BD59-A6C34878D82A}">
                    <a16:rowId xmlns:a16="http://schemas.microsoft.com/office/drawing/2014/main" val="10000"/>
                  </a:ext>
                </a:extLst>
              </a:tr>
              <a:tr h="760117">
                <a:tc>
                  <a:txBody>
                    <a:bodyPr/>
                    <a:lstStyle/>
                    <a:p>
                      <a:pPr marL="41275">
                        <a:lnSpc>
                          <a:spcPct val="100000"/>
                        </a:lnSpc>
                        <a:spcBef>
                          <a:spcPts val="2540"/>
                        </a:spcBef>
                      </a:pPr>
                      <a:r>
                        <a:rPr sz="2300" b="0" i="0">
                          <a:solidFill>
                            <a:srgbClr val="FFFFFF"/>
                          </a:solidFill>
                          <a:latin typeface="Sharp Sans Medium" pitchFamily="2" charset="77"/>
                          <a:cs typeface="Sharp Sans Medium" pitchFamily="2" charset="77"/>
                        </a:rPr>
                        <a:t>The</a:t>
                      </a:r>
                      <a:r>
                        <a:rPr sz="2300" b="0" i="0" spc="-65">
                          <a:solidFill>
                            <a:srgbClr val="FFFFFF"/>
                          </a:solidFill>
                          <a:latin typeface="Sharp Sans Medium" pitchFamily="2" charset="77"/>
                          <a:cs typeface="Sharp Sans Medium" pitchFamily="2" charset="77"/>
                        </a:rPr>
                        <a:t> </a:t>
                      </a:r>
                      <a:r>
                        <a:rPr sz="2300" b="0" i="0">
                          <a:solidFill>
                            <a:srgbClr val="FFFFFF"/>
                          </a:solidFill>
                          <a:latin typeface="Sharp Sans Medium" pitchFamily="2" charset="77"/>
                          <a:cs typeface="Sharp Sans Medium" pitchFamily="2" charset="77"/>
                        </a:rPr>
                        <a:t>Meraki</a:t>
                      </a:r>
                      <a:r>
                        <a:rPr sz="2300" b="0" i="0" spc="-65">
                          <a:solidFill>
                            <a:srgbClr val="FFFFFF"/>
                          </a:solidFill>
                          <a:latin typeface="Sharp Sans Medium" pitchFamily="2" charset="77"/>
                          <a:cs typeface="Sharp Sans Medium" pitchFamily="2" charset="77"/>
                        </a:rPr>
                        <a:t> </a:t>
                      </a:r>
                      <a:r>
                        <a:rPr sz="2300" b="0" i="0" spc="-10">
                          <a:solidFill>
                            <a:srgbClr val="FFFFFF"/>
                          </a:solidFill>
                          <a:latin typeface="Sharp Sans Medium" pitchFamily="2" charset="77"/>
                          <a:cs typeface="Sharp Sans Medium" pitchFamily="2" charset="77"/>
                        </a:rPr>
                        <a:t>Platform</a:t>
                      </a:r>
                      <a:endParaRPr sz="2300" b="0" i="0">
                        <a:latin typeface="Sharp Sans Medium" pitchFamily="2" charset="77"/>
                        <a:cs typeface="Sharp Sans Medium" pitchFamily="2" charset="77"/>
                      </a:endParaRPr>
                    </a:p>
                  </a:txBody>
                  <a:tcPr marL="0" marR="0" marT="195613" marB="0">
                    <a:lnT w="3175">
                      <a:solidFill>
                        <a:srgbClr val="FFFFFF"/>
                      </a:solidFill>
                      <a:prstDash val="solid"/>
                    </a:lnT>
                    <a:lnB w="3175">
                      <a:solidFill>
                        <a:srgbClr val="FFFFFF"/>
                      </a:solidFill>
                      <a:prstDash val="solid"/>
                    </a:lnB>
                    <a:noFill/>
                  </a:tcPr>
                </a:tc>
                <a:extLst>
                  <a:ext uri="{0D108BD9-81ED-4DB2-BD59-A6C34878D82A}">
                    <a16:rowId xmlns:a16="http://schemas.microsoft.com/office/drawing/2014/main" val="10001"/>
                  </a:ext>
                </a:extLst>
              </a:tr>
              <a:tr h="760117">
                <a:tc>
                  <a:txBody>
                    <a:bodyPr/>
                    <a:lstStyle/>
                    <a:p>
                      <a:pPr marL="41275">
                        <a:lnSpc>
                          <a:spcPct val="100000"/>
                        </a:lnSpc>
                        <a:spcBef>
                          <a:spcPts val="2540"/>
                        </a:spcBef>
                      </a:pPr>
                      <a:r>
                        <a:rPr sz="2300" b="0" i="0">
                          <a:solidFill>
                            <a:srgbClr val="FFFFFF"/>
                          </a:solidFill>
                          <a:latin typeface="Sharp Sans Medium" pitchFamily="2" charset="77"/>
                          <a:cs typeface="Sharp Sans Medium" pitchFamily="2" charset="77"/>
                        </a:rPr>
                        <a:t>Cloud</a:t>
                      </a:r>
                      <a:r>
                        <a:rPr sz="2300" b="0" i="0" spc="-10">
                          <a:solidFill>
                            <a:srgbClr val="FFFFFF"/>
                          </a:solidFill>
                          <a:latin typeface="Sharp Sans Medium" pitchFamily="2" charset="77"/>
                          <a:cs typeface="Sharp Sans Medium" pitchFamily="2" charset="77"/>
                        </a:rPr>
                        <a:t> </a:t>
                      </a:r>
                      <a:r>
                        <a:rPr sz="2300" b="0" i="0" spc="-465">
                          <a:solidFill>
                            <a:srgbClr val="FFFFFF"/>
                          </a:solidFill>
                          <a:latin typeface="Sharp Sans Medium" pitchFamily="2" charset="77"/>
                          <a:cs typeface="Sharp Sans Medium" pitchFamily="2" charset="77"/>
                        </a:rPr>
                        <a:t>T</a:t>
                      </a:r>
                      <a:r>
                        <a:rPr sz="2300" b="0" i="0" spc="30">
                          <a:solidFill>
                            <a:srgbClr val="FFFFFF"/>
                          </a:solidFill>
                          <a:latin typeface="Sharp Sans Medium" pitchFamily="2" charset="77"/>
                          <a:cs typeface="Sharp Sans Medium" pitchFamily="2" charset="77"/>
                        </a:rPr>
                        <a:t>ech</a:t>
                      </a:r>
                      <a:r>
                        <a:rPr sz="2300" b="0" i="0" spc="15">
                          <a:solidFill>
                            <a:srgbClr val="FFFFFF"/>
                          </a:solidFill>
                          <a:latin typeface="Sharp Sans Medium" pitchFamily="2" charset="77"/>
                          <a:cs typeface="Sharp Sans Medium" pitchFamily="2" charset="77"/>
                        </a:rPr>
                        <a:t>n</a:t>
                      </a:r>
                      <a:r>
                        <a:rPr sz="2300" b="0" i="0" spc="30">
                          <a:solidFill>
                            <a:srgbClr val="FFFFFF"/>
                          </a:solidFill>
                          <a:latin typeface="Sharp Sans Medium" pitchFamily="2" charset="77"/>
                          <a:cs typeface="Sharp Sans Medium" pitchFamily="2" charset="77"/>
                        </a:rPr>
                        <a:t>ologi</a:t>
                      </a:r>
                      <a:r>
                        <a:rPr sz="2300" b="0" i="0" spc="35">
                          <a:solidFill>
                            <a:srgbClr val="FFFFFF"/>
                          </a:solidFill>
                          <a:latin typeface="Sharp Sans Medium" pitchFamily="2" charset="77"/>
                          <a:cs typeface="Sharp Sans Medium" pitchFamily="2" charset="77"/>
                        </a:rPr>
                        <a:t>e</a:t>
                      </a:r>
                      <a:r>
                        <a:rPr sz="2300" b="0" i="0" spc="30">
                          <a:solidFill>
                            <a:srgbClr val="FFFFFF"/>
                          </a:solidFill>
                          <a:latin typeface="Sharp Sans Medium" pitchFamily="2" charset="77"/>
                          <a:cs typeface="Sharp Sans Medium" pitchFamily="2" charset="77"/>
                        </a:rPr>
                        <a:t>s</a:t>
                      </a:r>
                      <a:endParaRPr sz="2300" b="0" i="0">
                        <a:latin typeface="Sharp Sans Medium" pitchFamily="2" charset="77"/>
                        <a:cs typeface="Sharp Sans Medium" pitchFamily="2" charset="77"/>
                      </a:endParaRPr>
                    </a:p>
                  </a:txBody>
                  <a:tcPr marL="0" marR="0" marT="195613" marB="0">
                    <a:lnT w="3175">
                      <a:solidFill>
                        <a:srgbClr val="FFFFFF"/>
                      </a:solidFill>
                      <a:prstDash val="solid"/>
                    </a:lnT>
                    <a:lnB w="3175">
                      <a:solidFill>
                        <a:srgbClr val="FFFFFF"/>
                      </a:solidFill>
                      <a:prstDash val="solid"/>
                    </a:lnB>
                    <a:noFill/>
                  </a:tcPr>
                </a:tc>
                <a:extLst>
                  <a:ext uri="{0D108BD9-81ED-4DB2-BD59-A6C34878D82A}">
                    <a16:rowId xmlns:a16="http://schemas.microsoft.com/office/drawing/2014/main" val="10002"/>
                  </a:ext>
                </a:extLst>
              </a:tr>
              <a:tr h="760117">
                <a:tc>
                  <a:txBody>
                    <a:bodyPr/>
                    <a:lstStyle/>
                    <a:p>
                      <a:pPr marL="41275">
                        <a:lnSpc>
                          <a:spcPct val="100000"/>
                        </a:lnSpc>
                        <a:spcBef>
                          <a:spcPts val="2540"/>
                        </a:spcBef>
                      </a:pPr>
                      <a:r>
                        <a:rPr sz="2300" b="0" i="0">
                          <a:solidFill>
                            <a:srgbClr val="FFFFFF"/>
                          </a:solidFill>
                          <a:latin typeface="Sharp Sans Medium" pitchFamily="2" charset="77"/>
                          <a:cs typeface="Sharp Sans Medium" pitchFamily="2" charset="77"/>
                        </a:rPr>
                        <a:t>Seamless</a:t>
                      </a:r>
                      <a:r>
                        <a:rPr sz="2300" b="0" i="0" spc="35">
                          <a:solidFill>
                            <a:srgbClr val="FFFFFF"/>
                          </a:solidFill>
                          <a:latin typeface="Sharp Sans Medium" pitchFamily="2" charset="77"/>
                          <a:cs typeface="Sharp Sans Medium" pitchFamily="2" charset="77"/>
                        </a:rPr>
                        <a:t> </a:t>
                      </a:r>
                      <a:r>
                        <a:rPr sz="2300" b="0" i="0" spc="-10">
                          <a:solidFill>
                            <a:srgbClr val="FFFFFF"/>
                          </a:solidFill>
                          <a:latin typeface="Sharp Sans Medium" pitchFamily="2" charset="77"/>
                          <a:cs typeface="Sharp Sans Medium" pitchFamily="2" charset="77"/>
                        </a:rPr>
                        <a:t>Environments</a:t>
                      </a:r>
                      <a:endParaRPr sz="2300" b="0" i="0">
                        <a:latin typeface="Sharp Sans Medium" pitchFamily="2" charset="77"/>
                        <a:cs typeface="Sharp Sans Medium" pitchFamily="2" charset="77"/>
                      </a:endParaRPr>
                    </a:p>
                  </a:txBody>
                  <a:tcPr marL="0" marR="0" marT="195613" marB="0">
                    <a:lnT w="3175">
                      <a:solidFill>
                        <a:srgbClr val="FFFFFF"/>
                      </a:solidFill>
                      <a:prstDash val="solid"/>
                    </a:lnT>
                    <a:lnB w="3175">
                      <a:solidFill>
                        <a:srgbClr val="FFFFFF"/>
                      </a:solidFill>
                      <a:prstDash val="solid"/>
                    </a:lnB>
                    <a:noFill/>
                  </a:tcPr>
                </a:tc>
                <a:extLst>
                  <a:ext uri="{0D108BD9-81ED-4DB2-BD59-A6C34878D82A}">
                    <a16:rowId xmlns:a16="http://schemas.microsoft.com/office/drawing/2014/main" val="10003"/>
                  </a:ext>
                </a:extLst>
              </a:tr>
              <a:tr h="577982">
                <a:tc>
                  <a:txBody>
                    <a:bodyPr/>
                    <a:lstStyle/>
                    <a:p>
                      <a:pPr marL="41275">
                        <a:lnSpc>
                          <a:spcPct val="100000"/>
                        </a:lnSpc>
                        <a:spcBef>
                          <a:spcPts val="2540"/>
                        </a:spcBef>
                      </a:pPr>
                      <a:r>
                        <a:rPr sz="2300" b="0" i="0">
                          <a:solidFill>
                            <a:srgbClr val="FFFFFF"/>
                          </a:solidFill>
                          <a:latin typeface="Sharp Sans Medium" pitchFamily="2" charset="77"/>
                          <a:cs typeface="Sharp Sans Medium" pitchFamily="2" charset="77"/>
                        </a:rPr>
                        <a:t>Customer</a:t>
                      </a:r>
                      <a:r>
                        <a:rPr sz="2300" b="0" i="0" spc="-175">
                          <a:solidFill>
                            <a:srgbClr val="FFFFFF"/>
                          </a:solidFill>
                          <a:latin typeface="Sharp Sans Medium" pitchFamily="2" charset="77"/>
                          <a:cs typeface="Sharp Sans Medium" pitchFamily="2" charset="77"/>
                        </a:rPr>
                        <a:t> </a:t>
                      </a:r>
                      <a:r>
                        <a:rPr sz="2300" b="0" i="0" spc="-10">
                          <a:solidFill>
                            <a:srgbClr val="FFFFFF"/>
                          </a:solidFill>
                          <a:latin typeface="Sharp Sans Medium" pitchFamily="2" charset="77"/>
                          <a:cs typeface="Sharp Sans Medium" pitchFamily="2" charset="77"/>
                        </a:rPr>
                        <a:t>Success</a:t>
                      </a:r>
                      <a:endParaRPr sz="2300" b="0" i="0">
                        <a:latin typeface="Sharp Sans Medium" pitchFamily="2" charset="77"/>
                        <a:cs typeface="Sharp Sans Medium" pitchFamily="2" charset="77"/>
                      </a:endParaRPr>
                    </a:p>
                  </a:txBody>
                  <a:tcPr marL="0" marR="0" marT="195613" marB="0">
                    <a:lnT w="3175">
                      <a:solidFill>
                        <a:srgbClr val="FFFFFF"/>
                      </a:solidFill>
                      <a:prstDash val="solid"/>
                    </a:lnT>
                    <a:noFill/>
                  </a:tcPr>
                </a:tc>
                <a:extLst>
                  <a:ext uri="{0D108BD9-81ED-4DB2-BD59-A6C34878D82A}">
                    <a16:rowId xmlns:a16="http://schemas.microsoft.com/office/drawing/2014/main" val="10004"/>
                  </a:ext>
                </a:extLst>
              </a:tr>
            </a:tbl>
          </a:graphicData>
        </a:graphic>
      </p:graphicFrame>
      <p:sp>
        <p:nvSpPr>
          <p:cNvPr id="20" name="object 8">
            <a:extLst>
              <a:ext uri="{FF2B5EF4-FFF2-40B4-BE49-F238E27FC236}">
                <a16:creationId xmlns:a16="http://schemas.microsoft.com/office/drawing/2014/main" id="{2D079FCE-4CC5-6FFA-2B1F-B0D0A28DC26F}"/>
              </a:ext>
            </a:extLst>
          </p:cNvPr>
          <p:cNvSpPr/>
          <p:nvPr/>
        </p:nvSpPr>
        <p:spPr>
          <a:xfrm>
            <a:off x="7486696" y="0"/>
            <a:ext cx="1113300" cy="1088192"/>
          </a:xfrm>
          <a:custGeom>
            <a:avLst/>
            <a:gdLst/>
            <a:ahLst/>
            <a:cxnLst/>
            <a:rect l="l" t="t" r="r" b="b"/>
            <a:pathLst>
              <a:path w="1835784" h="1794510">
                <a:moveTo>
                  <a:pt x="1835790" y="0"/>
                </a:moveTo>
                <a:lnTo>
                  <a:pt x="355246" y="0"/>
                </a:lnTo>
                <a:lnTo>
                  <a:pt x="42068" y="860452"/>
                </a:lnTo>
                <a:lnTo>
                  <a:pt x="27286" y="905756"/>
                </a:lnTo>
                <a:lnTo>
                  <a:pt x="15751" y="951324"/>
                </a:lnTo>
                <a:lnTo>
                  <a:pt x="7399" y="997024"/>
                </a:lnTo>
                <a:lnTo>
                  <a:pt x="2169" y="1042724"/>
                </a:lnTo>
                <a:lnTo>
                  <a:pt x="0" y="1088290"/>
                </a:lnTo>
                <a:lnTo>
                  <a:pt x="828" y="1133589"/>
                </a:lnTo>
                <a:lnTo>
                  <a:pt x="4592" y="1178490"/>
                </a:lnTo>
                <a:lnTo>
                  <a:pt x="11231" y="1222858"/>
                </a:lnTo>
                <a:lnTo>
                  <a:pt x="20682" y="1266562"/>
                </a:lnTo>
                <a:lnTo>
                  <a:pt x="32884" y="1309468"/>
                </a:lnTo>
                <a:lnTo>
                  <a:pt x="47774" y="1351443"/>
                </a:lnTo>
                <a:lnTo>
                  <a:pt x="65291" y="1392356"/>
                </a:lnTo>
                <a:lnTo>
                  <a:pt x="85372" y="1432073"/>
                </a:lnTo>
                <a:lnTo>
                  <a:pt x="107956" y="1470461"/>
                </a:lnTo>
                <a:lnTo>
                  <a:pt x="132981" y="1507387"/>
                </a:lnTo>
                <a:lnTo>
                  <a:pt x="160385" y="1542719"/>
                </a:lnTo>
                <a:lnTo>
                  <a:pt x="190105" y="1576325"/>
                </a:lnTo>
                <a:lnTo>
                  <a:pt x="222081" y="1608070"/>
                </a:lnTo>
                <a:lnTo>
                  <a:pt x="256250" y="1637822"/>
                </a:lnTo>
                <a:lnTo>
                  <a:pt x="292550" y="1665450"/>
                </a:lnTo>
                <a:lnTo>
                  <a:pt x="330920" y="1690819"/>
                </a:lnTo>
                <a:lnTo>
                  <a:pt x="371297" y="1713796"/>
                </a:lnTo>
                <a:lnTo>
                  <a:pt x="413619" y="1734250"/>
                </a:lnTo>
                <a:lnTo>
                  <a:pt x="457825" y="1752048"/>
                </a:lnTo>
                <a:lnTo>
                  <a:pt x="503128" y="1766829"/>
                </a:lnTo>
                <a:lnTo>
                  <a:pt x="548696" y="1778365"/>
                </a:lnTo>
                <a:lnTo>
                  <a:pt x="594397" y="1786717"/>
                </a:lnTo>
                <a:lnTo>
                  <a:pt x="640096" y="1791946"/>
                </a:lnTo>
                <a:lnTo>
                  <a:pt x="685662" y="1794116"/>
                </a:lnTo>
                <a:lnTo>
                  <a:pt x="730962" y="1793288"/>
                </a:lnTo>
                <a:lnTo>
                  <a:pt x="775862" y="1789523"/>
                </a:lnTo>
                <a:lnTo>
                  <a:pt x="820230" y="1782884"/>
                </a:lnTo>
                <a:lnTo>
                  <a:pt x="863934" y="1773433"/>
                </a:lnTo>
                <a:lnTo>
                  <a:pt x="906840" y="1761232"/>
                </a:lnTo>
                <a:lnTo>
                  <a:pt x="948816" y="1746342"/>
                </a:lnTo>
                <a:lnTo>
                  <a:pt x="989729" y="1728825"/>
                </a:lnTo>
                <a:lnTo>
                  <a:pt x="1029445" y="1708744"/>
                </a:lnTo>
                <a:lnTo>
                  <a:pt x="1067833" y="1686159"/>
                </a:lnTo>
                <a:lnTo>
                  <a:pt x="1104760" y="1661135"/>
                </a:lnTo>
                <a:lnTo>
                  <a:pt x="1140092" y="1633731"/>
                </a:lnTo>
                <a:lnTo>
                  <a:pt x="1173697" y="1604010"/>
                </a:lnTo>
                <a:lnTo>
                  <a:pt x="1205442" y="1572034"/>
                </a:lnTo>
                <a:lnTo>
                  <a:pt x="1235195" y="1537865"/>
                </a:lnTo>
                <a:lnTo>
                  <a:pt x="1262822" y="1501565"/>
                </a:lnTo>
                <a:lnTo>
                  <a:pt x="1288191" y="1463196"/>
                </a:lnTo>
                <a:lnTo>
                  <a:pt x="1311169" y="1422819"/>
                </a:lnTo>
                <a:lnTo>
                  <a:pt x="1331623" y="1380497"/>
                </a:lnTo>
                <a:lnTo>
                  <a:pt x="1349420" y="1336291"/>
                </a:lnTo>
                <a:lnTo>
                  <a:pt x="1835790" y="0"/>
                </a:lnTo>
                <a:close/>
              </a:path>
            </a:pathLst>
          </a:custGeom>
          <a:solidFill>
            <a:srgbClr val="87C9C9"/>
          </a:solidFill>
        </p:spPr>
        <p:txBody>
          <a:bodyPr wrap="square" lIns="0" tIns="0" rIns="0" bIns="0" rtlCol="0"/>
          <a:lstStyle/>
          <a:p>
            <a:endParaRPr sz="849"/>
          </a:p>
        </p:txBody>
      </p:sp>
      <p:sp>
        <p:nvSpPr>
          <p:cNvPr id="21" name="object 9">
            <a:extLst>
              <a:ext uri="{FF2B5EF4-FFF2-40B4-BE49-F238E27FC236}">
                <a16:creationId xmlns:a16="http://schemas.microsoft.com/office/drawing/2014/main" id="{4CBA0B5C-3FD8-A21E-67AE-969CB99CAAEB}"/>
              </a:ext>
            </a:extLst>
          </p:cNvPr>
          <p:cNvSpPr/>
          <p:nvPr/>
        </p:nvSpPr>
        <p:spPr>
          <a:xfrm>
            <a:off x="7911565" y="0"/>
            <a:ext cx="1056306" cy="1615731"/>
          </a:xfrm>
          <a:custGeom>
            <a:avLst/>
            <a:gdLst/>
            <a:ahLst/>
            <a:cxnLst/>
            <a:rect l="l" t="t" r="r" b="b"/>
            <a:pathLst>
              <a:path w="1741805" h="2664460">
                <a:moveTo>
                  <a:pt x="775040" y="0"/>
                </a:moveTo>
                <a:lnTo>
                  <a:pt x="26998" y="2055237"/>
                </a:lnTo>
                <a:lnTo>
                  <a:pt x="13323" y="2099658"/>
                </a:lnTo>
                <a:lnTo>
                  <a:pt x="4369" y="2144371"/>
                </a:lnTo>
                <a:lnTo>
                  <a:pt x="0" y="2189082"/>
                </a:lnTo>
                <a:lnTo>
                  <a:pt x="79" y="2233500"/>
                </a:lnTo>
                <a:lnTo>
                  <a:pt x="4470" y="2277331"/>
                </a:lnTo>
                <a:lnTo>
                  <a:pt x="13036" y="2320284"/>
                </a:lnTo>
                <a:lnTo>
                  <a:pt x="25642" y="2362066"/>
                </a:lnTo>
                <a:lnTo>
                  <a:pt x="42151" y="2402384"/>
                </a:lnTo>
                <a:lnTo>
                  <a:pt x="62425" y="2440946"/>
                </a:lnTo>
                <a:lnTo>
                  <a:pt x="86329" y="2477459"/>
                </a:lnTo>
                <a:lnTo>
                  <a:pt x="113727" y="2511631"/>
                </a:lnTo>
                <a:lnTo>
                  <a:pt x="144482" y="2543169"/>
                </a:lnTo>
                <a:lnTo>
                  <a:pt x="178457" y="2571781"/>
                </a:lnTo>
                <a:lnTo>
                  <a:pt x="215516" y="2597175"/>
                </a:lnTo>
                <a:lnTo>
                  <a:pt x="255523" y="2619057"/>
                </a:lnTo>
                <a:lnTo>
                  <a:pt x="298340" y="2637136"/>
                </a:lnTo>
                <a:lnTo>
                  <a:pt x="342762" y="2650809"/>
                </a:lnTo>
                <a:lnTo>
                  <a:pt x="387474" y="2659762"/>
                </a:lnTo>
                <a:lnTo>
                  <a:pt x="432185" y="2664130"/>
                </a:lnTo>
                <a:lnTo>
                  <a:pt x="476603" y="2664051"/>
                </a:lnTo>
                <a:lnTo>
                  <a:pt x="520435" y="2659659"/>
                </a:lnTo>
                <a:lnTo>
                  <a:pt x="563388" y="2651093"/>
                </a:lnTo>
                <a:lnTo>
                  <a:pt x="605170" y="2638487"/>
                </a:lnTo>
                <a:lnTo>
                  <a:pt x="645488" y="2621979"/>
                </a:lnTo>
                <a:lnTo>
                  <a:pt x="684051" y="2601705"/>
                </a:lnTo>
                <a:lnTo>
                  <a:pt x="720564" y="2577801"/>
                </a:lnTo>
                <a:lnTo>
                  <a:pt x="754737" y="2550404"/>
                </a:lnTo>
                <a:lnTo>
                  <a:pt x="786277" y="2519650"/>
                </a:lnTo>
                <a:lnTo>
                  <a:pt x="814890" y="2485676"/>
                </a:lnTo>
                <a:lnTo>
                  <a:pt x="840285" y="2448617"/>
                </a:lnTo>
                <a:lnTo>
                  <a:pt x="862169" y="2408611"/>
                </a:lnTo>
                <a:lnTo>
                  <a:pt x="880249" y="2365793"/>
                </a:lnTo>
                <a:lnTo>
                  <a:pt x="1741324" y="0"/>
                </a:lnTo>
              </a:path>
            </a:pathLst>
          </a:custGeom>
          <a:ln w="41883">
            <a:solidFill>
              <a:srgbClr val="FFD13D"/>
            </a:solidFill>
          </a:ln>
        </p:spPr>
        <p:txBody>
          <a:bodyPr wrap="square" lIns="0" tIns="0" rIns="0" bIns="0" rtlCol="0"/>
          <a:lstStyle/>
          <a:p>
            <a:endParaRPr sz="849"/>
          </a:p>
        </p:txBody>
      </p:sp>
      <p:sp>
        <p:nvSpPr>
          <p:cNvPr id="22" name="object 32">
            <a:extLst>
              <a:ext uri="{FF2B5EF4-FFF2-40B4-BE49-F238E27FC236}">
                <a16:creationId xmlns:a16="http://schemas.microsoft.com/office/drawing/2014/main" id="{A78B9D57-AA9A-C4A1-FC38-96661B7BB241}"/>
              </a:ext>
            </a:extLst>
          </p:cNvPr>
          <p:cNvSpPr txBox="1">
            <a:spLocks/>
          </p:cNvSpPr>
          <p:nvPr userDrawn="1"/>
        </p:nvSpPr>
        <p:spPr>
          <a:xfrm>
            <a:off x="10938251" y="6331351"/>
            <a:ext cx="880704" cy="132237"/>
          </a:xfrm>
          <a:prstGeom prst="rect">
            <a:avLst/>
          </a:prstGeom>
        </p:spPr>
        <p:txBody>
          <a:bodyPr vert="horz" wrap="square" lIns="0" tIns="20023" rIns="0" bIns="0" rtlCol="0">
            <a:spAutoFit/>
          </a:bodyPr>
          <a:lstStyle>
            <a:defPPr>
              <a:defRPr kern="0"/>
            </a:defPPr>
          </a:lstStyle>
          <a:p>
            <a:pPr marL="7701" algn="r">
              <a:spcBef>
                <a:spcPts val="158"/>
              </a:spcBef>
            </a:pPr>
            <a:r>
              <a:rPr lang="en-GB" sz="728">
                <a:solidFill>
                  <a:schemeClr val="bg1"/>
                </a:solidFill>
                <a:latin typeface="Sharp Sans Medium" pitchFamily="2" charset="77"/>
                <a:ea typeface="Sharp Sans Medium" pitchFamily="2" charset="77"/>
                <a:cs typeface="Sharp Sans Medium" pitchFamily="2" charset="77"/>
              </a:rPr>
              <a:t>Meraki</a:t>
            </a:r>
            <a:r>
              <a:rPr lang="en-GB" sz="728" spc="42">
                <a:solidFill>
                  <a:schemeClr val="bg1"/>
                </a:solidFill>
                <a:latin typeface="Sharp Sans Medium" pitchFamily="2" charset="77"/>
                <a:ea typeface="Sharp Sans Medium" pitchFamily="2" charset="77"/>
                <a:cs typeface="Sharp Sans Medium" pitchFamily="2" charset="77"/>
              </a:rPr>
              <a:t> </a:t>
            </a:r>
            <a:r>
              <a:rPr lang="en-GB" sz="728">
                <a:solidFill>
                  <a:schemeClr val="bg1"/>
                </a:solidFill>
                <a:latin typeface="Sharp Sans Medium" pitchFamily="2" charset="77"/>
                <a:ea typeface="Sharp Sans Medium" pitchFamily="2" charset="77"/>
                <a:cs typeface="Sharp Sans Medium" pitchFamily="2" charset="77"/>
              </a:rPr>
              <a:t>SMB</a:t>
            </a:r>
            <a:r>
              <a:rPr lang="en-GB" sz="728" spc="52">
                <a:solidFill>
                  <a:schemeClr val="bg1"/>
                </a:solidFill>
                <a:latin typeface="Sharp Sans Medium" pitchFamily="2" charset="77"/>
                <a:ea typeface="Sharp Sans Medium" pitchFamily="2" charset="77"/>
                <a:cs typeface="Sharp Sans Medium" pitchFamily="2" charset="77"/>
              </a:rPr>
              <a:t> </a:t>
            </a:r>
            <a:r>
              <a:rPr lang="en-GB" sz="728" spc="-6">
                <a:solidFill>
                  <a:schemeClr val="bg1"/>
                </a:solidFill>
                <a:latin typeface="Sharp Sans Medium" pitchFamily="2" charset="77"/>
                <a:ea typeface="Sharp Sans Medium" pitchFamily="2" charset="77"/>
                <a:cs typeface="Sharp Sans Medium" pitchFamily="2" charset="77"/>
              </a:rPr>
              <a:t>Guide</a:t>
            </a:r>
          </a:p>
        </p:txBody>
      </p:sp>
    </p:spTree>
    <p:extLst>
      <p:ext uri="{BB962C8B-B14F-4D97-AF65-F5344CB8AC3E}">
        <p14:creationId xmlns:p14="http://schemas.microsoft.com/office/powerpoint/2010/main" val="240862869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6" presetClass="path" presetSubtype="0" accel="50000" decel="50000" fill="hold" grpId="0" nodeType="withEffect">
                                  <p:stCondLst>
                                    <p:cond delay="0"/>
                                  </p:stCondLst>
                                  <p:childTnLst>
                                    <p:animMotion origin="layout" path="M -0.00174 0.25351 L 2.64056E-6 5.05334E-7 " pathEditMode="relative" rAng="0" ptsTypes="AA">
                                      <p:cBhvr>
                                        <p:cTn id="6" dur="2000" fill="hold"/>
                                        <p:tgtEl>
                                          <p:spTgt spid="15"/>
                                        </p:tgtEl>
                                        <p:attrNameLst>
                                          <p:attrName>ppt_x</p:attrName>
                                          <p:attrName>ppt_y</p:attrName>
                                        </p:attrNameLst>
                                      </p:cBhvr>
                                      <p:rCtr x="87" y="-12675"/>
                                    </p:animMotion>
                                  </p:childTnLst>
                                </p:cTn>
                              </p:par>
                              <p:par>
                                <p:cTn id="7" presetID="42" presetClass="path" presetSubtype="0" accel="50000" decel="50000" fill="hold" grpId="0" nodeType="withEffect">
                                  <p:stCondLst>
                                    <p:cond delay="0"/>
                                  </p:stCondLst>
                                  <p:childTnLst>
                                    <p:animMotion origin="layout" path="M 0.04565 -0.24172 L -4.15666E-6 6.23245E-7 " pathEditMode="relative" rAng="0" ptsTypes="AA">
                                      <p:cBhvr>
                                        <p:cTn id="8" dur="2000" fill="hold"/>
                                        <p:tgtEl>
                                          <p:spTgt spid="20"/>
                                        </p:tgtEl>
                                        <p:attrNameLst>
                                          <p:attrName>ppt_x</p:attrName>
                                          <p:attrName>ppt_y</p:attrName>
                                        </p:attrNameLst>
                                      </p:cBhvr>
                                      <p:rCtr x="-2282" y="12086"/>
                                    </p:animMotion>
                                  </p:childTnLst>
                                </p:cTn>
                              </p:par>
                              <p:par>
                                <p:cTn id="9" presetID="42" presetClass="path" presetSubtype="0" accel="50000" decel="50000" fill="hold" grpId="0" nodeType="withEffect">
                                  <p:stCondLst>
                                    <p:cond delay="0"/>
                                  </p:stCondLst>
                                  <p:childTnLst>
                                    <p:animMotion origin="layout" path="M 0.04801 -0.25786 L 1.64245E-6 -9.15216E-7 " pathEditMode="relative" rAng="0" ptsTypes="AA">
                                      <p:cBhvr>
                                        <p:cTn id="10" dur="3000" fill="hold"/>
                                        <p:tgtEl>
                                          <p:spTgt spid="21"/>
                                        </p:tgtEl>
                                        <p:attrNameLst>
                                          <p:attrName>ppt_x</p:attrName>
                                          <p:attrName>ppt_y</p:attrName>
                                        </p:attrNameLst>
                                      </p:cBhvr>
                                      <p:rCtr x="-2401" y="12900"/>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animBg="1"/>
      <p:bldP spid="20" grpId="0" animBg="1"/>
      <p:bldP spid="21" grpId="0" animBg="1"/>
    </p:bldLst>
  </p:timing>
</p:sldLayout>
</file>

<file path=ppt/slideLayouts/slideLayout332.xml><?xml version="1.0" encoding="utf-8"?>
<p:sldLayout xmlns:a="http://schemas.openxmlformats.org/drawingml/2006/main" xmlns:r="http://schemas.openxmlformats.org/officeDocument/2006/relationships" xmlns:p="http://schemas.openxmlformats.org/presentationml/2006/main" showMasterSp="0" preserve="1" userDrawn="1">
  <p:cSld name="Two Content">
    <p:bg>
      <p:bgPr>
        <a:solidFill>
          <a:schemeClr val="bg1"/>
        </a:solidFill>
        <a:effectLst/>
      </p:bgPr>
    </p:bg>
    <p:spTree>
      <p:nvGrpSpPr>
        <p:cNvPr id="1" name=""/>
        <p:cNvGrpSpPr/>
        <p:nvPr/>
      </p:nvGrpSpPr>
      <p:grpSpPr>
        <a:xfrm>
          <a:off x="0" y="0"/>
          <a:ext cx="0" cy="0"/>
          <a:chOff x="0" y="0"/>
          <a:chExt cx="0" cy="0"/>
        </a:xfrm>
      </p:grpSpPr>
      <p:pic>
        <p:nvPicPr>
          <p:cNvPr id="13" name="object 4">
            <a:extLst>
              <a:ext uri="{FF2B5EF4-FFF2-40B4-BE49-F238E27FC236}">
                <a16:creationId xmlns:a16="http://schemas.microsoft.com/office/drawing/2014/main" id="{D79B2DAA-F2E1-F613-3062-01AAA3164044}"/>
              </a:ext>
            </a:extLst>
          </p:cNvPr>
          <p:cNvPicPr/>
          <p:nvPr userDrawn="1"/>
        </p:nvPicPr>
        <p:blipFill rotWithShape="1">
          <a:blip r:embed="rId2" cstate="print"/>
          <a:srcRect l="1" r="-2" b="7241"/>
          <a:stretch/>
        </p:blipFill>
        <p:spPr>
          <a:xfrm>
            <a:off x="5356625" y="3175"/>
            <a:ext cx="6835375" cy="6854343"/>
          </a:xfrm>
          <a:prstGeom prst="rect">
            <a:avLst/>
          </a:prstGeom>
        </p:spPr>
      </p:pic>
      <p:sp>
        <p:nvSpPr>
          <p:cNvPr id="2" name="object 4">
            <a:extLst>
              <a:ext uri="{FF2B5EF4-FFF2-40B4-BE49-F238E27FC236}">
                <a16:creationId xmlns:a16="http://schemas.microsoft.com/office/drawing/2014/main" id="{8582B221-304F-546A-6B4A-2B6283A153E0}"/>
              </a:ext>
            </a:extLst>
          </p:cNvPr>
          <p:cNvSpPr/>
          <p:nvPr userDrawn="1"/>
        </p:nvSpPr>
        <p:spPr>
          <a:xfrm>
            <a:off x="3177" y="0"/>
            <a:ext cx="8341084" cy="6857615"/>
          </a:xfrm>
          <a:custGeom>
            <a:avLst/>
            <a:gdLst/>
            <a:ahLst/>
            <a:cxnLst/>
            <a:rect l="l" t="t" r="r" b="b"/>
            <a:pathLst>
              <a:path w="13754100" h="11308715">
                <a:moveTo>
                  <a:pt x="13753507" y="0"/>
                </a:moveTo>
                <a:lnTo>
                  <a:pt x="0" y="0"/>
                </a:lnTo>
                <a:lnTo>
                  <a:pt x="0" y="11308556"/>
                </a:lnTo>
                <a:lnTo>
                  <a:pt x="9703610" y="11308556"/>
                </a:lnTo>
                <a:lnTo>
                  <a:pt x="13753507" y="0"/>
                </a:lnTo>
                <a:close/>
              </a:path>
            </a:pathLst>
          </a:custGeom>
          <a:solidFill>
            <a:srgbClr val="FFFFFF"/>
          </a:solidFill>
        </p:spPr>
        <p:txBody>
          <a:bodyPr wrap="square" lIns="0" tIns="0" rIns="0" bIns="0" rtlCol="0"/>
          <a:lstStyle/>
          <a:p>
            <a:endParaRPr sz="849"/>
          </a:p>
        </p:txBody>
      </p:sp>
      <p:sp>
        <p:nvSpPr>
          <p:cNvPr id="9" name="object 2">
            <a:extLst>
              <a:ext uri="{FF2B5EF4-FFF2-40B4-BE49-F238E27FC236}">
                <a16:creationId xmlns:a16="http://schemas.microsoft.com/office/drawing/2014/main" id="{CB350534-4084-3EC2-36E6-F3BA81EF34A9}"/>
              </a:ext>
            </a:extLst>
          </p:cNvPr>
          <p:cNvSpPr txBox="1"/>
          <p:nvPr userDrawn="1"/>
        </p:nvSpPr>
        <p:spPr>
          <a:xfrm>
            <a:off x="10938251" y="6341066"/>
            <a:ext cx="880704" cy="122517"/>
          </a:xfrm>
          <a:prstGeom prst="rect">
            <a:avLst/>
          </a:prstGeom>
        </p:spPr>
        <p:txBody>
          <a:bodyPr vert="horz" wrap="square" lIns="0" tIns="10397" rIns="0" bIns="0" rtlCol="0">
            <a:spAutoFit/>
          </a:bodyPr>
          <a:lstStyle/>
          <a:p>
            <a:pPr marL="7701" algn="r">
              <a:lnSpc>
                <a:spcPct val="100000"/>
              </a:lnSpc>
              <a:spcBef>
                <a:spcPts val="82"/>
              </a:spcBef>
            </a:pPr>
            <a:r>
              <a:rPr sz="728" b="0" i="0">
                <a:solidFill>
                  <a:srgbClr val="B7B7B7"/>
                </a:solidFill>
                <a:latin typeface="Sharp Sans Medium" pitchFamily="2" charset="77"/>
                <a:cs typeface="Sharp Sans Medium" pitchFamily="2" charset="77"/>
              </a:rPr>
              <a:t>Meraki</a:t>
            </a:r>
            <a:r>
              <a:rPr sz="728" b="0" i="0" spc="42">
                <a:solidFill>
                  <a:srgbClr val="B7B7B7"/>
                </a:solidFill>
                <a:latin typeface="Sharp Sans Medium" pitchFamily="2" charset="77"/>
                <a:cs typeface="Sharp Sans Medium" pitchFamily="2" charset="77"/>
              </a:rPr>
              <a:t> </a:t>
            </a:r>
            <a:r>
              <a:rPr sz="728" b="0" i="0">
                <a:solidFill>
                  <a:srgbClr val="B7B7B7"/>
                </a:solidFill>
                <a:latin typeface="Sharp Sans Medium" pitchFamily="2" charset="77"/>
                <a:cs typeface="Sharp Sans Medium" pitchFamily="2" charset="77"/>
              </a:rPr>
              <a:t>SMB</a:t>
            </a:r>
            <a:r>
              <a:rPr sz="728" b="0" i="0" spc="52">
                <a:solidFill>
                  <a:srgbClr val="B7B7B7"/>
                </a:solidFill>
                <a:latin typeface="Sharp Sans Medium" pitchFamily="2" charset="77"/>
                <a:cs typeface="Sharp Sans Medium" pitchFamily="2" charset="77"/>
              </a:rPr>
              <a:t> </a:t>
            </a:r>
            <a:r>
              <a:rPr sz="728" b="0" i="0" spc="-6">
                <a:solidFill>
                  <a:srgbClr val="B7B7B7"/>
                </a:solidFill>
                <a:latin typeface="Sharp Sans Medium" pitchFamily="2" charset="77"/>
                <a:cs typeface="Sharp Sans Medium" pitchFamily="2" charset="77"/>
              </a:rPr>
              <a:t>Guide</a:t>
            </a:r>
            <a:endParaRPr sz="728" b="0" i="0">
              <a:latin typeface="Sharp Sans Medium" pitchFamily="2" charset="77"/>
              <a:cs typeface="Sharp Sans Medium" pitchFamily="2" charset="77"/>
            </a:endParaRPr>
          </a:p>
        </p:txBody>
      </p:sp>
      <p:pic>
        <p:nvPicPr>
          <p:cNvPr id="10" name="Picture 9" descr="A green letter on a black background&#10;&#10;Description automatically generated with medium confidence">
            <a:extLst>
              <a:ext uri="{FF2B5EF4-FFF2-40B4-BE49-F238E27FC236}">
                <a16:creationId xmlns:a16="http://schemas.microsoft.com/office/drawing/2014/main" id="{4222A8A2-D174-E5F7-B257-351E3417CD66}"/>
              </a:ext>
            </a:extLst>
          </p:cNvPr>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373045" y="6270181"/>
            <a:ext cx="1101856" cy="213610"/>
          </a:xfrm>
          <a:prstGeom prst="rect">
            <a:avLst/>
          </a:prstGeom>
        </p:spPr>
      </p:pic>
      <p:sp>
        <p:nvSpPr>
          <p:cNvPr id="11" name="object 2">
            <a:extLst>
              <a:ext uri="{FF2B5EF4-FFF2-40B4-BE49-F238E27FC236}">
                <a16:creationId xmlns:a16="http://schemas.microsoft.com/office/drawing/2014/main" id="{FBDA334E-259B-5B4A-FFDD-4D61941778DE}"/>
              </a:ext>
            </a:extLst>
          </p:cNvPr>
          <p:cNvSpPr txBox="1"/>
          <p:nvPr userDrawn="1"/>
        </p:nvSpPr>
        <p:spPr>
          <a:xfrm>
            <a:off x="10945953" y="6339052"/>
            <a:ext cx="865301" cy="124461"/>
          </a:xfrm>
          <a:prstGeom prst="rect">
            <a:avLst/>
          </a:prstGeom>
        </p:spPr>
        <p:txBody>
          <a:bodyPr vert="horz" wrap="square" lIns="0" tIns="12322" rIns="0" bIns="0" rtlCol="0">
            <a:spAutoFit/>
          </a:bodyPr>
          <a:lstStyle/>
          <a:p>
            <a:pPr>
              <a:lnSpc>
                <a:spcPct val="100000"/>
              </a:lnSpc>
              <a:spcBef>
                <a:spcPts val="97"/>
              </a:spcBef>
            </a:pPr>
            <a:r>
              <a:rPr sz="728" b="0" i="0">
                <a:solidFill>
                  <a:srgbClr val="B7B7B7"/>
                </a:solidFill>
                <a:latin typeface="Sharp Sans Medium" pitchFamily="2" charset="77"/>
                <a:cs typeface="Sharp Sans Medium" pitchFamily="2" charset="77"/>
              </a:rPr>
              <a:t>Meraki</a:t>
            </a:r>
            <a:r>
              <a:rPr sz="728" b="0" i="0" spc="42">
                <a:solidFill>
                  <a:srgbClr val="B7B7B7"/>
                </a:solidFill>
                <a:latin typeface="Sharp Sans Medium" pitchFamily="2" charset="77"/>
                <a:cs typeface="Sharp Sans Medium" pitchFamily="2" charset="77"/>
              </a:rPr>
              <a:t> </a:t>
            </a:r>
            <a:r>
              <a:rPr sz="728" b="0" i="0">
                <a:solidFill>
                  <a:srgbClr val="B7B7B7"/>
                </a:solidFill>
                <a:latin typeface="Sharp Sans Medium" pitchFamily="2" charset="77"/>
                <a:cs typeface="Sharp Sans Medium" pitchFamily="2" charset="77"/>
              </a:rPr>
              <a:t>SMB</a:t>
            </a:r>
            <a:r>
              <a:rPr sz="728" b="0" i="0" spc="52">
                <a:solidFill>
                  <a:srgbClr val="B7B7B7"/>
                </a:solidFill>
                <a:latin typeface="Sharp Sans Medium" pitchFamily="2" charset="77"/>
                <a:cs typeface="Sharp Sans Medium" pitchFamily="2" charset="77"/>
              </a:rPr>
              <a:t> </a:t>
            </a:r>
            <a:r>
              <a:rPr sz="728" b="0" i="0" spc="-6">
                <a:solidFill>
                  <a:srgbClr val="B7B7B7"/>
                </a:solidFill>
                <a:latin typeface="Sharp Sans Medium" pitchFamily="2" charset="77"/>
                <a:cs typeface="Sharp Sans Medium" pitchFamily="2" charset="77"/>
              </a:rPr>
              <a:t>Guide</a:t>
            </a:r>
            <a:endParaRPr sz="728" b="0" i="0">
              <a:latin typeface="Sharp Sans Medium" pitchFamily="2" charset="77"/>
              <a:cs typeface="Sharp Sans Medium" pitchFamily="2" charset="77"/>
            </a:endParaRPr>
          </a:p>
        </p:txBody>
      </p:sp>
      <p:sp>
        <p:nvSpPr>
          <p:cNvPr id="17" name="object 8">
            <a:extLst>
              <a:ext uri="{FF2B5EF4-FFF2-40B4-BE49-F238E27FC236}">
                <a16:creationId xmlns:a16="http://schemas.microsoft.com/office/drawing/2014/main" id="{DD41F994-9440-2CAA-FD7F-EEA7319A146E}"/>
              </a:ext>
            </a:extLst>
          </p:cNvPr>
          <p:cNvSpPr/>
          <p:nvPr userDrawn="1"/>
        </p:nvSpPr>
        <p:spPr>
          <a:xfrm>
            <a:off x="10106834" y="4903111"/>
            <a:ext cx="2085271" cy="1954588"/>
          </a:xfrm>
          <a:custGeom>
            <a:avLst/>
            <a:gdLst/>
            <a:ahLst/>
            <a:cxnLst/>
            <a:rect l="l" t="t" r="r" b="b"/>
            <a:pathLst>
              <a:path w="3438525" h="3223259">
                <a:moveTo>
                  <a:pt x="2326237" y="0"/>
                </a:moveTo>
                <a:lnTo>
                  <a:pt x="2280553" y="409"/>
                </a:lnTo>
                <a:lnTo>
                  <a:pt x="2235017" y="2097"/>
                </a:lnTo>
                <a:lnTo>
                  <a:pt x="2189653" y="5053"/>
                </a:lnTo>
                <a:lnTo>
                  <a:pt x="2144486" y="9265"/>
                </a:lnTo>
                <a:lnTo>
                  <a:pt x="2099540" y="14721"/>
                </a:lnTo>
                <a:lnTo>
                  <a:pt x="2054841" y="21411"/>
                </a:lnTo>
                <a:lnTo>
                  <a:pt x="2010412" y="29323"/>
                </a:lnTo>
                <a:lnTo>
                  <a:pt x="1966278" y="38445"/>
                </a:lnTo>
                <a:lnTo>
                  <a:pt x="1922464" y="48766"/>
                </a:lnTo>
                <a:lnTo>
                  <a:pt x="1878995" y="60274"/>
                </a:lnTo>
                <a:lnTo>
                  <a:pt x="1835894" y="72958"/>
                </a:lnTo>
                <a:lnTo>
                  <a:pt x="1793187" y="86807"/>
                </a:lnTo>
                <a:lnTo>
                  <a:pt x="1750898" y="101809"/>
                </a:lnTo>
                <a:lnTo>
                  <a:pt x="1709051" y="117952"/>
                </a:lnTo>
                <a:lnTo>
                  <a:pt x="1667672" y="135226"/>
                </a:lnTo>
                <a:lnTo>
                  <a:pt x="1626785" y="153618"/>
                </a:lnTo>
                <a:lnTo>
                  <a:pt x="1586413" y="173117"/>
                </a:lnTo>
                <a:lnTo>
                  <a:pt x="1546583" y="193713"/>
                </a:lnTo>
                <a:lnTo>
                  <a:pt x="1507318" y="215392"/>
                </a:lnTo>
                <a:lnTo>
                  <a:pt x="1468643" y="238144"/>
                </a:lnTo>
                <a:lnTo>
                  <a:pt x="1430583" y="261958"/>
                </a:lnTo>
                <a:lnTo>
                  <a:pt x="1393162" y="286822"/>
                </a:lnTo>
                <a:lnTo>
                  <a:pt x="1356404" y="312724"/>
                </a:lnTo>
                <a:lnTo>
                  <a:pt x="1320335" y="339653"/>
                </a:lnTo>
                <a:lnTo>
                  <a:pt x="1284979" y="367598"/>
                </a:lnTo>
                <a:lnTo>
                  <a:pt x="1250360" y="396547"/>
                </a:lnTo>
                <a:lnTo>
                  <a:pt x="1216503" y="426488"/>
                </a:lnTo>
                <a:lnTo>
                  <a:pt x="1183433" y="457411"/>
                </a:lnTo>
                <a:lnTo>
                  <a:pt x="1151174" y="489303"/>
                </a:lnTo>
                <a:lnTo>
                  <a:pt x="1119750" y="522154"/>
                </a:lnTo>
                <a:lnTo>
                  <a:pt x="1089187" y="555951"/>
                </a:lnTo>
                <a:lnTo>
                  <a:pt x="1059509" y="590684"/>
                </a:lnTo>
                <a:lnTo>
                  <a:pt x="1030740" y="626341"/>
                </a:lnTo>
                <a:lnTo>
                  <a:pt x="1002906" y="662910"/>
                </a:lnTo>
                <a:lnTo>
                  <a:pt x="976029" y="700380"/>
                </a:lnTo>
                <a:lnTo>
                  <a:pt x="950136" y="738740"/>
                </a:lnTo>
                <a:lnTo>
                  <a:pt x="925251" y="777977"/>
                </a:lnTo>
                <a:lnTo>
                  <a:pt x="901398" y="818082"/>
                </a:lnTo>
                <a:lnTo>
                  <a:pt x="878601" y="859041"/>
                </a:lnTo>
                <a:lnTo>
                  <a:pt x="856887" y="900844"/>
                </a:lnTo>
                <a:lnTo>
                  <a:pt x="836278" y="943480"/>
                </a:lnTo>
                <a:lnTo>
                  <a:pt x="816799" y="986936"/>
                </a:lnTo>
                <a:lnTo>
                  <a:pt x="798476" y="1031202"/>
                </a:lnTo>
                <a:lnTo>
                  <a:pt x="781333" y="1076265"/>
                </a:lnTo>
                <a:lnTo>
                  <a:pt x="0" y="3222961"/>
                </a:lnTo>
                <a:lnTo>
                  <a:pt x="3438351" y="3222961"/>
                </a:lnTo>
                <a:lnTo>
                  <a:pt x="3438351" y="444340"/>
                </a:lnTo>
                <a:lnTo>
                  <a:pt x="3431146" y="437447"/>
                </a:lnTo>
                <a:lnTo>
                  <a:pt x="3397348" y="406884"/>
                </a:lnTo>
                <a:lnTo>
                  <a:pt x="3362615" y="377206"/>
                </a:lnTo>
                <a:lnTo>
                  <a:pt x="3326958" y="348437"/>
                </a:lnTo>
                <a:lnTo>
                  <a:pt x="3290388" y="320602"/>
                </a:lnTo>
                <a:lnTo>
                  <a:pt x="3252918" y="293726"/>
                </a:lnTo>
                <a:lnTo>
                  <a:pt x="3214557" y="267832"/>
                </a:lnTo>
                <a:lnTo>
                  <a:pt x="3175319" y="242947"/>
                </a:lnTo>
                <a:lnTo>
                  <a:pt x="3135215" y="219094"/>
                </a:lnTo>
                <a:lnTo>
                  <a:pt x="3094255" y="196297"/>
                </a:lnTo>
                <a:lnTo>
                  <a:pt x="3052451" y="174582"/>
                </a:lnTo>
                <a:lnTo>
                  <a:pt x="3009815" y="153973"/>
                </a:lnTo>
                <a:lnTo>
                  <a:pt x="2966358" y="134495"/>
                </a:lnTo>
                <a:lnTo>
                  <a:pt x="2922092" y="116172"/>
                </a:lnTo>
                <a:lnTo>
                  <a:pt x="2877028" y="99028"/>
                </a:lnTo>
                <a:lnTo>
                  <a:pt x="2831487" y="83195"/>
                </a:lnTo>
                <a:lnTo>
                  <a:pt x="2785799" y="68778"/>
                </a:lnTo>
                <a:lnTo>
                  <a:pt x="2739989" y="55766"/>
                </a:lnTo>
                <a:lnTo>
                  <a:pt x="2694080" y="44148"/>
                </a:lnTo>
                <a:lnTo>
                  <a:pt x="2648099" y="33912"/>
                </a:lnTo>
                <a:lnTo>
                  <a:pt x="2602068" y="25047"/>
                </a:lnTo>
                <a:lnTo>
                  <a:pt x="2556013" y="17541"/>
                </a:lnTo>
                <a:lnTo>
                  <a:pt x="2509959" y="11383"/>
                </a:lnTo>
                <a:lnTo>
                  <a:pt x="2463930" y="6561"/>
                </a:lnTo>
                <a:lnTo>
                  <a:pt x="2417950" y="3064"/>
                </a:lnTo>
                <a:lnTo>
                  <a:pt x="2372044" y="881"/>
                </a:lnTo>
                <a:lnTo>
                  <a:pt x="2326237" y="0"/>
                </a:lnTo>
                <a:close/>
              </a:path>
            </a:pathLst>
          </a:custGeom>
          <a:solidFill>
            <a:srgbClr val="025444"/>
          </a:solidFill>
        </p:spPr>
        <p:txBody>
          <a:bodyPr wrap="square" lIns="0" tIns="0" rIns="0" bIns="0" rtlCol="0"/>
          <a:lstStyle/>
          <a:p>
            <a:endParaRPr sz="849"/>
          </a:p>
        </p:txBody>
      </p:sp>
      <p:sp>
        <p:nvSpPr>
          <p:cNvPr id="36" name="object 27">
            <a:extLst>
              <a:ext uri="{FF2B5EF4-FFF2-40B4-BE49-F238E27FC236}">
                <a16:creationId xmlns:a16="http://schemas.microsoft.com/office/drawing/2014/main" id="{6CC61C2F-95CE-53FC-2057-D4F1FE656C15}"/>
              </a:ext>
            </a:extLst>
          </p:cNvPr>
          <p:cNvSpPr txBox="1"/>
          <p:nvPr userDrawn="1"/>
        </p:nvSpPr>
        <p:spPr>
          <a:xfrm>
            <a:off x="10938251" y="6341066"/>
            <a:ext cx="880704" cy="122517"/>
          </a:xfrm>
          <a:prstGeom prst="rect">
            <a:avLst/>
          </a:prstGeom>
        </p:spPr>
        <p:txBody>
          <a:bodyPr vert="horz" wrap="square" lIns="0" tIns="10397" rIns="0" bIns="0" rtlCol="0">
            <a:spAutoFit/>
          </a:bodyPr>
          <a:lstStyle/>
          <a:p>
            <a:pPr marL="7701">
              <a:lnSpc>
                <a:spcPct val="100000"/>
              </a:lnSpc>
              <a:spcBef>
                <a:spcPts val="82"/>
              </a:spcBef>
            </a:pPr>
            <a:r>
              <a:rPr sz="728" b="0" i="0">
                <a:solidFill>
                  <a:srgbClr val="FFFFFF"/>
                </a:solidFill>
                <a:latin typeface="Sharp Sans Medium" pitchFamily="2" charset="77"/>
                <a:cs typeface="Sharp Sans Medium" pitchFamily="2" charset="77"/>
              </a:rPr>
              <a:t>Meraki</a:t>
            </a:r>
            <a:r>
              <a:rPr sz="728" b="0" i="0" spc="42">
                <a:solidFill>
                  <a:srgbClr val="FFFFFF"/>
                </a:solidFill>
                <a:latin typeface="Sharp Sans Medium" pitchFamily="2" charset="77"/>
                <a:cs typeface="Sharp Sans Medium" pitchFamily="2" charset="77"/>
              </a:rPr>
              <a:t> </a:t>
            </a:r>
            <a:r>
              <a:rPr sz="728" b="0" i="0">
                <a:solidFill>
                  <a:srgbClr val="FFFFFF"/>
                </a:solidFill>
                <a:latin typeface="Sharp Sans Medium" pitchFamily="2" charset="77"/>
                <a:cs typeface="Sharp Sans Medium" pitchFamily="2" charset="77"/>
              </a:rPr>
              <a:t>SMB</a:t>
            </a:r>
            <a:r>
              <a:rPr sz="728" b="0" i="0" spc="52">
                <a:solidFill>
                  <a:srgbClr val="FFFFFF"/>
                </a:solidFill>
                <a:latin typeface="Sharp Sans Medium" pitchFamily="2" charset="77"/>
                <a:cs typeface="Sharp Sans Medium" pitchFamily="2" charset="77"/>
              </a:rPr>
              <a:t> </a:t>
            </a:r>
            <a:r>
              <a:rPr sz="728" b="0" i="0" spc="-6">
                <a:solidFill>
                  <a:srgbClr val="FFFFFF"/>
                </a:solidFill>
                <a:latin typeface="Sharp Sans Medium" pitchFamily="2" charset="77"/>
                <a:cs typeface="Sharp Sans Medium" pitchFamily="2" charset="77"/>
              </a:rPr>
              <a:t>Guide</a:t>
            </a:r>
            <a:endParaRPr sz="728" b="0" i="0">
              <a:latin typeface="Sharp Sans Medium" pitchFamily="2" charset="77"/>
              <a:cs typeface="Sharp Sans Medium" pitchFamily="2" charset="77"/>
            </a:endParaRPr>
          </a:p>
        </p:txBody>
      </p:sp>
      <p:sp>
        <p:nvSpPr>
          <p:cNvPr id="37" name="object 2">
            <a:extLst>
              <a:ext uri="{FF2B5EF4-FFF2-40B4-BE49-F238E27FC236}">
                <a16:creationId xmlns:a16="http://schemas.microsoft.com/office/drawing/2014/main" id="{FEDC858E-6A56-E965-BC28-CD311F028A6B}"/>
              </a:ext>
            </a:extLst>
          </p:cNvPr>
          <p:cNvSpPr txBox="1"/>
          <p:nvPr userDrawn="1"/>
        </p:nvSpPr>
        <p:spPr>
          <a:xfrm>
            <a:off x="273415" y="-454505"/>
            <a:ext cx="1044368" cy="161404"/>
          </a:xfrm>
          <a:prstGeom prst="rect">
            <a:avLst/>
          </a:prstGeom>
        </p:spPr>
        <p:txBody>
          <a:bodyPr vert="horz" wrap="square" lIns="0" tIns="7316" rIns="0" bIns="0" rtlCol="0">
            <a:spAutoFit/>
          </a:bodyPr>
          <a:lstStyle/>
          <a:p>
            <a:pPr marL="7701" algn="l">
              <a:lnSpc>
                <a:spcPct val="100000"/>
              </a:lnSpc>
              <a:spcBef>
                <a:spcPts val="58"/>
              </a:spcBef>
            </a:pPr>
            <a:r>
              <a:rPr sz="1001" b="0" i="0">
                <a:solidFill>
                  <a:srgbClr val="B7B7B7"/>
                </a:solidFill>
                <a:latin typeface="Sharp Sans Medium" pitchFamily="2" charset="77"/>
                <a:cs typeface="Sharp Sans Medium" pitchFamily="2" charset="77"/>
              </a:rPr>
              <a:t>CISCO</a:t>
            </a:r>
            <a:r>
              <a:rPr sz="1001" b="0" i="0" spc="230">
                <a:solidFill>
                  <a:srgbClr val="B7B7B7"/>
                </a:solidFill>
                <a:latin typeface="Sharp Sans Medium" pitchFamily="2" charset="77"/>
                <a:cs typeface="Sharp Sans Medium" pitchFamily="2" charset="77"/>
              </a:rPr>
              <a:t> </a:t>
            </a:r>
            <a:r>
              <a:rPr sz="1001" b="0" i="0" spc="33">
                <a:solidFill>
                  <a:srgbClr val="B7B7B7"/>
                </a:solidFill>
                <a:latin typeface="Sharp Sans Medium" pitchFamily="2" charset="77"/>
                <a:cs typeface="Sharp Sans Medium" pitchFamily="2" charset="77"/>
              </a:rPr>
              <a:t>MERAKI</a:t>
            </a:r>
            <a:endParaRPr sz="1001" b="0" i="0">
              <a:latin typeface="Sharp Sans Medium" pitchFamily="2" charset="77"/>
              <a:cs typeface="Sharp Sans Medium" pitchFamily="2" charset="77"/>
            </a:endParaRPr>
          </a:p>
        </p:txBody>
      </p:sp>
      <p:sp>
        <p:nvSpPr>
          <p:cNvPr id="3" name="object 10">
            <a:extLst>
              <a:ext uri="{FF2B5EF4-FFF2-40B4-BE49-F238E27FC236}">
                <a16:creationId xmlns:a16="http://schemas.microsoft.com/office/drawing/2014/main" id="{F7465DA8-2571-965F-80D7-D9C1B36669A4}"/>
              </a:ext>
            </a:extLst>
          </p:cNvPr>
          <p:cNvSpPr/>
          <p:nvPr userDrawn="1"/>
        </p:nvSpPr>
        <p:spPr>
          <a:xfrm>
            <a:off x="7290110" y="413030"/>
            <a:ext cx="1066318" cy="1968065"/>
          </a:xfrm>
          <a:custGeom>
            <a:avLst/>
            <a:gdLst/>
            <a:ahLst/>
            <a:cxnLst/>
            <a:rect l="l" t="t" r="r" b="b"/>
            <a:pathLst>
              <a:path w="1758315" h="3245485">
                <a:moveTo>
                  <a:pt x="1459819" y="26994"/>
                </a:moveTo>
                <a:lnTo>
                  <a:pt x="1415398" y="13320"/>
                </a:lnTo>
                <a:lnTo>
                  <a:pt x="1370686" y="4368"/>
                </a:lnTo>
                <a:lnTo>
                  <a:pt x="1325974" y="0"/>
                </a:lnTo>
                <a:lnTo>
                  <a:pt x="1281557" y="79"/>
                </a:lnTo>
                <a:lnTo>
                  <a:pt x="1237725" y="4471"/>
                </a:lnTo>
                <a:lnTo>
                  <a:pt x="1194772" y="13037"/>
                </a:lnTo>
                <a:lnTo>
                  <a:pt x="1152990" y="25643"/>
                </a:lnTo>
                <a:lnTo>
                  <a:pt x="1112672" y="42151"/>
                </a:lnTo>
                <a:lnTo>
                  <a:pt x="1074109" y="62425"/>
                </a:lnTo>
                <a:lnTo>
                  <a:pt x="1037595" y="86328"/>
                </a:lnTo>
                <a:lnTo>
                  <a:pt x="1003423" y="113725"/>
                </a:lnTo>
                <a:lnTo>
                  <a:pt x="971883" y="144479"/>
                </a:lnTo>
                <a:lnTo>
                  <a:pt x="943270" y="178454"/>
                </a:lnTo>
                <a:lnTo>
                  <a:pt x="917875" y="215512"/>
                </a:lnTo>
                <a:lnTo>
                  <a:pt x="895991" y="255519"/>
                </a:lnTo>
                <a:lnTo>
                  <a:pt x="877910" y="298337"/>
                </a:lnTo>
                <a:lnTo>
                  <a:pt x="26994" y="2636234"/>
                </a:lnTo>
                <a:lnTo>
                  <a:pt x="13320" y="2680655"/>
                </a:lnTo>
                <a:lnTo>
                  <a:pt x="4368" y="2725368"/>
                </a:lnTo>
                <a:lnTo>
                  <a:pt x="0" y="2770079"/>
                </a:lnTo>
                <a:lnTo>
                  <a:pt x="79" y="2814496"/>
                </a:lnTo>
                <a:lnTo>
                  <a:pt x="4471" y="2858328"/>
                </a:lnTo>
                <a:lnTo>
                  <a:pt x="13037" y="2901281"/>
                </a:lnTo>
                <a:lnTo>
                  <a:pt x="25643" y="2943062"/>
                </a:lnTo>
                <a:lnTo>
                  <a:pt x="42151" y="2983380"/>
                </a:lnTo>
                <a:lnTo>
                  <a:pt x="62425" y="3021942"/>
                </a:lnTo>
                <a:lnTo>
                  <a:pt x="86328" y="3058455"/>
                </a:lnTo>
                <a:lnTo>
                  <a:pt x="113725" y="3092627"/>
                </a:lnTo>
                <a:lnTo>
                  <a:pt x="144479" y="3124166"/>
                </a:lnTo>
                <a:lnTo>
                  <a:pt x="178454" y="3152778"/>
                </a:lnTo>
                <a:lnTo>
                  <a:pt x="215512" y="3178171"/>
                </a:lnTo>
                <a:lnTo>
                  <a:pt x="255519" y="3200054"/>
                </a:lnTo>
                <a:lnTo>
                  <a:pt x="298337" y="3218132"/>
                </a:lnTo>
                <a:lnTo>
                  <a:pt x="342759" y="3231806"/>
                </a:lnTo>
                <a:lnTo>
                  <a:pt x="387474" y="3240759"/>
                </a:lnTo>
                <a:lnTo>
                  <a:pt x="432186" y="3245127"/>
                </a:lnTo>
                <a:lnTo>
                  <a:pt x="476605" y="3245047"/>
                </a:lnTo>
                <a:lnTo>
                  <a:pt x="520438" y="3240656"/>
                </a:lnTo>
                <a:lnTo>
                  <a:pt x="563391" y="3232089"/>
                </a:lnTo>
                <a:lnTo>
                  <a:pt x="605174" y="3219484"/>
                </a:lnTo>
                <a:lnTo>
                  <a:pt x="645492" y="3202976"/>
                </a:lnTo>
                <a:lnTo>
                  <a:pt x="684054" y="3182702"/>
                </a:lnTo>
                <a:lnTo>
                  <a:pt x="720568" y="3158798"/>
                </a:lnTo>
                <a:lnTo>
                  <a:pt x="754740" y="3131401"/>
                </a:lnTo>
                <a:lnTo>
                  <a:pt x="786279" y="3100647"/>
                </a:lnTo>
                <a:lnTo>
                  <a:pt x="814891" y="3066673"/>
                </a:lnTo>
                <a:lnTo>
                  <a:pt x="840284" y="3029614"/>
                </a:lnTo>
                <a:lnTo>
                  <a:pt x="862167" y="2989608"/>
                </a:lnTo>
                <a:lnTo>
                  <a:pt x="880245" y="2946790"/>
                </a:lnTo>
                <a:lnTo>
                  <a:pt x="1731162" y="608892"/>
                </a:lnTo>
                <a:lnTo>
                  <a:pt x="1744835" y="564471"/>
                </a:lnTo>
                <a:lnTo>
                  <a:pt x="1753788" y="519759"/>
                </a:lnTo>
                <a:lnTo>
                  <a:pt x="1758156" y="475048"/>
                </a:lnTo>
                <a:lnTo>
                  <a:pt x="1758077" y="430630"/>
                </a:lnTo>
                <a:lnTo>
                  <a:pt x="1753685" y="386798"/>
                </a:lnTo>
                <a:lnTo>
                  <a:pt x="1745119" y="343846"/>
                </a:lnTo>
                <a:lnTo>
                  <a:pt x="1732513" y="302064"/>
                </a:lnTo>
                <a:lnTo>
                  <a:pt x="1716005" y="261746"/>
                </a:lnTo>
                <a:lnTo>
                  <a:pt x="1695731" y="223184"/>
                </a:lnTo>
                <a:lnTo>
                  <a:pt x="1671828" y="186671"/>
                </a:lnTo>
                <a:lnTo>
                  <a:pt x="1644431" y="152499"/>
                </a:lnTo>
                <a:lnTo>
                  <a:pt x="1613677" y="120961"/>
                </a:lnTo>
                <a:lnTo>
                  <a:pt x="1579702" y="92349"/>
                </a:lnTo>
                <a:lnTo>
                  <a:pt x="1542644" y="66955"/>
                </a:lnTo>
                <a:lnTo>
                  <a:pt x="1502637" y="45073"/>
                </a:lnTo>
                <a:lnTo>
                  <a:pt x="1459819" y="26994"/>
                </a:lnTo>
                <a:close/>
              </a:path>
            </a:pathLst>
          </a:custGeom>
          <a:ln w="41883">
            <a:solidFill>
              <a:schemeClr val="accent3"/>
            </a:solidFill>
          </a:ln>
        </p:spPr>
        <p:txBody>
          <a:bodyPr wrap="square" lIns="0" tIns="0" rIns="0" bIns="0" rtlCol="0"/>
          <a:lstStyle/>
          <a:p>
            <a:endParaRPr sz="849"/>
          </a:p>
        </p:txBody>
      </p:sp>
    </p:spTree>
    <p:extLst>
      <p:ext uri="{BB962C8B-B14F-4D97-AF65-F5344CB8AC3E}">
        <p14:creationId xmlns:p14="http://schemas.microsoft.com/office/powerpoint/2010/main" val="1913805374"/>
      </p:ext>
    </p:extLst>
  </p:cSld>
  <p:clrMapOvr>
    <a:masterClrMapping/>
  </p:clrMapOvr>
</p:sldLayout>
</file>

<file path=ppt/slideLayouts/slideLayout333.xml><?xml version="1.0" encoding="utf-8"?>
<p:sldLayout xmlns:a="http://schemas.openxmlformats.org/drawingml/2006/main" xmlns:r="http://schemas.openxmlformats.org/officeDocument/2006/relationships" xmlns:p="http://schemas.openxmlformats.org/presentationml/2006/main" showMasterSp="0" preserve="1" userDrawn="1">
  <p:cSld name="Title Only">
    <p:bg>
      <p:bgPr>
        <a:solidFill>
          <a:schemeClr val="bg1"/>
        </a:solidFill>
        <a:effectLst/>
      </p:bgPr>
    </p:bg>
    <p:spTree>
      <p:nvGrpSpPr>
        <p:cNvPr id="1" name=""/>
        <p:cNvGrpSpPr/>
        <p:nvPr/>
      </p:nvGrpSpPr>
      <p:grpSpPr>
        <a:xfrm>
          <a:off x="0" y="0"/>
          <a:ext cx="0" cy="0"/>
          <a:chOff x="0" y="0"/>
          <a:chExt cx="0" cy="0"/>
        </a:xfrm>
      </p:grpSpPr>
      <p:sp>
        <p:nvSpPr>
          <p:cNvPr id="6" name="object 3">
            <a:extLst>
              <a:ext uri="{FF2B5EF4-FFF2-40B4-BE49-F238E27FC236}">
                <a16:creationId xmlns:a16="http://schemas.microsoft.com/office/drawing/2014/main" id="{83C648D2-3BDA-CA0C-89A4-EE8AAA79D875}"/>
              </a:ext>
            </a:extLst>
          </p:cNvPr>
          <p:cNvSpPr/>
          <p:nvPr userDrawn="1"/>
        </p:nvSpPr>
        <p:spPr>
          <a:xfrm>
            <a:off x="0" y="1"/>
            <a:ext cx="6114484" cy="5340075"/>
          </a:xfrm>
          <a:custGeom>
            <a:avLst/>
            <a:gdLst/>
            <a:ahLst/>
            <a:cxnLst/>
            <a:rect l="l" t="t" r="r" b="b"/>
            <a:pathLst>
              <a:path w="10082530" h="8806180">
                <a:moveTo>
                  <a:pt x="10082307" y="0"/>
                </a:moveTo>
                <a:lnTo>
                  <a:pt x="0" y="0"/>
                </a:lnTo>
                <a:lnTo>
                  <a:pt x="0" y="7258594"/>
                </a:lnTo>
                <a:lnTo>
                  <a:pt x="35077" y="7296321"/>
                </a:lnTo>
                <a:lnTo>
                  <a:pt x="66366" y="7329265"/>
                </a:lnTo>
                <a:lnTo>
                  <a:pt x="97987" y="7361930"/>
                </a:lnTo>
                <a:lnTo>
                  <a:pt x="129938" y="7394316"/>
                </a:lnTo>
                <a:lnTo>
                  <a:pt x="162220" y="7426418"/>
                </a:lnTo>
                <a:lnTo>
                  <a:pt x="194829" y="7458235"/>
                </a:lnTo>
                <a:lnTo>
                  <a:pt x="227766" y="7489762"/>
                </a:lnTo>
                <a:lnTo>
                  <a:pt x="261028" y="7520998"/>
                </a:lnTo>
                <a:lnTo>
                  <a:pt x="294615" y="7551939"/>
                </a:lnTo>
                <a:lnTo>
                  <a:pt x="328524" y="7582583"/>
                </a:lnTo>
                <a:lnTo>
                  <a:pt x="362755" y="7612926"/>
                </a:lnTo>
                <a:lnTo>
                  <a:pt x="397306" y="7642966"/>
                </a:lnTo>
                <a:lnTo>
                  <a:pt x="432176" y="7672700"/>
                </a:lnTo>
                <a:lnTo>
                  <a:pt x="467364" y="7702125"/>
                </a:lnTo>
                <a:lnTo>
                  <a:pt x="502868" y="7731238"/>
                </a:lnTo>
                <a:lnTo>
                  <a:pt x="538687" y="7760037"/>
                </a:lnTo>
                <a:lnTo>
                  <a:pt x="574819" y="7788518"/>
                </a:lnTo>
                <a:lnTo>
                  <a:pt x="611263" y="7816678"/>
                </a:lnTo>
                <a:lnTo>
                  <a:pt x="648019" y="7844515"/>
                </a:lnTo>
                <a:lnTo>
                  <a:pt x="685084" y="7872025"/>
                </a:lnTo>
                <a:lnTo>
                  <a:pt x="722457" y="7899207"/>
                </a:lnTo>
                <a:lnTo>
                  <a:pt x="760137" y="7926057"/>
                </a:lnTo>
                <a:lnTo>
                  <a:pt x="798122" y="7952571"/>
                </a:lnTo>
                <a:lnTo>
                  <a:pt x="836412" y="7978748"/>
                </a:lnTo>
                <a:lnTo>
                  <a:pt x="875004" y="8004585"/>
                </a:lnTo>
                <a:lnTo>
                  <a:pt x="913898" y="8030078"/>
                </a:lnTo>
                <a:lnTo>
                  <a:pt x="953092" y="8055225"/>
                </a:lnTo>
                <a:lnTo>
                  <a:pt x="992585" y="8080022"/>
                </a:lnTo>
                <a:lnTo>
                  <a:pt x="1032375" y="8104467"/>
                </a:lnTo>
                <a:lnTo>
                  <a:pt x="1072462" y="8128558"/>
                </a:lnTo>
                <a:lnTo>
                  <a:pt x="1112843" y="8152290"/>
                </a:lnTo>
                <a:lnTo>
                  <a:pt x="1153518" y="8175662"/>
                </a:lnTo>
                <a:lnTo>
                  <a:pt x="1194485" y="8198670"/>
                </a:lnTo>
                <a:lnTo>
                  <a:pt x="1235742" y="8221312"/>
                </a:lnTo>
                <a:lnTo>
                  <a:pt x="1277289" y="8243585"/>
                </a:lnTo>
                <a:lnTo>
                  <a:pt x="1319124" y="8265485"/>
                </a:lnTo>
                <a:lnTo>
                  <a:pt x="1361246" y="8287010"/>
                </a:lnTo>
                <a:lnTo>
                  <a:pt x="1403653" y="8308157"/>
                </a:lnTo>
                <a:lnTo>
                  <a:pt x="1446345" y="8328924"/>
                </a:lnTo>
                <a:lnTo>
                  <a:pt x="1489319" y="8349307"/>
                </a:lnTo>
                <a:lnTo>
                  <a:pt x="1532574" y="8369303"/>
                </a:lnTo>
                <a:lnTo>
                  <a:pt x="1576110" y="8388910"/>
                </a:lnTo>
                <a:lnTo>
                  <a:pt x="1619924" y="8408124"/>
                </a:lnTo>
                <a:lnTo>
                  <a:pt x="1664015" y="8426943"/>
                </a:lnTo>
                <a:lnTo>
                  <a:pt x="1708383" y="8445365"/>
                </a:lnTo>
                <a:lnTo>
                  <a:pt x="1753025" y="8463385"/>
                </a:lnTo>
                <a:lnTo>
                  <a:pt x="1797941" y="8481001"/>
                </a:lnTo>
                <a:lnTo>
                  <a:pt x="1843128" y="8498211"/>
                </a:lnTo>
                <a:lnTo>
                  <a:pt x="1888587" y="8515011"/>
                </a:lnTo>
                <a:lnTo>
                  <a:pt x="1934209" y="8531362"/>
                </a:lnTo>
                <a:lnTo>
                  <a:pt x="1979887" y="8547224"/>
                </a:lnTo>
                <a:lnTo>
                  <a:pt x="2025618" y="8562601"/>
                </a:lnTo>
                <a:lnTo>
                  <a:pt x="2071399" y="8577492"/>
                </a:lnTo>
                <a:lnTo>
                  <a:pt x="2117227" y="8591899"/>
                </a:lnTo>
                <a:lnTo>
                  <a:pt x="2163100" y="8605825"/>
                </a:lnTo>
                <a:lnTo>
                  <a:pt x="2209015" y="8619269"/>
                </a:lnTo>
                <a:lnTo>
                  <a:pt x="2254968" y="8632233"/>
                </a:lnTo>
                <a:lnTo>
                  <a:pt x="2300957" y="8644719"/>
                </a:lnTo>
                <a:lnTo>
                  <a:pt x="2346978" y="8656729"/>
                </a:lnTo>
                <a:lnTo>
                  <a:pt x="2393030" y="8668262"/>
                </a:lnTo>
                <a:lnTo>
                  <a:pt x="2439109" y="8679321"/>
                </a:lnTo>
                <a:lnTo>
                  <a:pt x="2485213" y="8689907"/>
                </a:lnTo>
                <a:lnTo>
                  <a:pt x="2531338" y="8700022"/>
                </a:lnTo>
                <a:lnTo>
                  <a:pt x="2577481" y="8709666"/>
                </a:lnTo>
                <a:lnTo>
                  <a:pt x="2623640" y="8718841"/>
                </a:lnTo>
                <a:lnTo>
                  <a:pt x="2669812" y="8727549"/>
                </a:lnTo>
                <a:lnTo>
                  <a:pt x="2715994" y="8735790"/>
                </a:lnTo>
                <a:lnTo>
                  <a:pt x="2762182" y="8743567"/>
                </a:lnTo>
                <a:lnTo>
                  <a:pt x="2808375" y="8750880"/>
                </a:lnTo>
                <a:lnTo>
                  <a:pt x="2900763" y="8764120"/>
                </a:lnTo>
                <a:lnTo>
                  <a:pt x="2993132" y="8775522"/>
                </a:lnTo>
                <a:lnTo>
                  <a:pt x="3085461" y="8785096"/>
                </a:lnTo>
                <a:lnTo>
                  <a:pt x="3177726" y="8792853"/>
                </a:lnTo>
                <a:lnTo>
                  <a:pt x="3269904" y="8798805"/>
                </a:lnTo>
                <a:lnTo>
                  <a:pt x="3361973" y="8802960"/>
                </a:lnTo>
                <a:lnTo>
                  <a:pt x="3453909" y="8805331"/>
                </a:lnTo>
                <a:lnTo>
                  <a:pt x="3545689" y="8805928"/>
                </a:lnTo>
                <a:lnTo>
                  <a:pt x="3637291" y="8804762"/>
                </a:lnTo>
                <a:lnTo>
                  <a:pt x="3728691" y="8801843"/>
                </a:lnTo>
                <a:lnTo>
                  <a:pt x="3819867" y="8797182"/>
                </a:lnTo>
                <a:lnTo>
                  <a:pt x="3910795" y="8790790"/>
                </a:lnTo>
                <a:lnTo>
                  <a:pt x="4001453" y="8782678"/>
                </a:lnTo>
                <a:lnTo>
                  <a:pt x="4091817" y="8772856"/>
                </a:lnTo>
                <a:lnTo>
                  <a:pt x="4181864" y="8761335"/>
                </a:lnTo>
                <a:lnTo>
                  <a:pt x="4271572" y="8748125"/>
                </a:lnTo>
                <a:lnTo>
                  <a:pt x="4360917" y="8733239"/>
                </a:lnTo>
                <a:lnTo>
                  <a:pt x="4449877" y="8716685"/>
                </a:lnTo>
                <a:lnTo>
                  <a:pt x="4538429" y="8698475"/>
                </a:lnTo>
                <a:lnTo>
                  <a:pt x="4626549" y="8678620"/>
                </a:lnTo>
                <a:lnTo>
                  <a:pt x="4714214" y="8657130"/>
                </a:lnTo>
                <a:lnTo>
                  <a:pt x="4757870" y="8645775"/>
                </a:lnTo>
                <a:lnTo>
                  <a:pt x="4801403" y="8634016"/>
                </a:lnTo>
                <a:lnTo>
                  <a:pt x="4844810" y="8621853"/>
                </a:lnTo>
                <a:lnTo>
                  <a:pt x="4888090" y="8609289"/>
                </a:lnTo>
                <a:lnTo>
                  <a:pt x="4931239" y="8596324"/>
                </a:lnTo>
                <a:lnTo>
                  <a:pt x="4974255" y="8582959"/>
                </a:lnTo>
                <a:lnTo>
                  <a:pt x="5017133" y="8569197"/>
                </a:lnTo>
                <a:lnTo>
                  <a:pt x="5059873" y="8555038"/>
                </a:lnTo>
                <a:lnTo>
                  <a:pt x="5102469" y="8540483"/>
                </a:lnTo>
                <a:lnTo>
                  <a:pt x="5144921" y="8525535"/>
                </a:lnTo>
                <a:lnTo>
                  <a:pt x="5187225" y="8510194"/>
                </a:lnTo>
                <a:lnTo>
                  <a:pt x="5229377" y="8494462"/>
                </a:lnTo>
                <a:lnTo>
                  <a:pt x="5271376" y="8478340"/>
                </a:lnTo>
                <a:lnTo>
                  <a:pt x="5313218" y="8461830"/>
                </a:lnTo>
                <a:lnTo>
                  <a:pt x="5354901" y="8444932"/>
                </a:lnTo>
                <a:lnTo>
                  <a:pt x="5396421" y="8427648"/>
                </a:lnTo>
                <a:lnTo>
                  <a:pt x="5437776" y="8409980"/>
                </a:lnTo>
                <a:lnTo>
                  <a:pt x="5478962" y="8391928"/>
                </a:lnTo>
                <a:lnTo>
                  <a:pt x="5519977" y="8373495"/>
                </a:lnTo>
                <a:lnTo>
                  <a:pt x="5560819" y="8354681"/>
                </a:lnTo>
                <a:lnTo>
                  <a:pt x="5601484" y="8335488"/>
                </a:lnTo>
                <a:lnTo>
                  <a:pt x="5641969" y="8315917"/>
                </a:lnTo>
                <a:lnTo>
                  <a:pt x="5682271" y="8295970"/>
                </a:lnTo>
                <a:lnTo>
                  <a:pt x="5722388" y="8275647"/>
                </a:lnTo>
                <a:lnTo>
                  <a:pt x="5762317" y="8254951"/>
                </a:lnTo>
                <a:lnTo>
                  <a:pt x="5802054" y="8233882"/>
                </a:lnTo>
                <a:lnTo>
                  <a:pt x="5841598" y="8212442"/>
                </a:lnTo>
                <a:lnTo>
                  <a:pt x="5880944" y="8190632"/>
                </a:lnTo>
                <a:lnTo>
                  <a:pt x="5920091" y="8168453"/>
                </a:lnTo>
                <a:lnTo>
                  <a:pt x="5959035" y="8145908"/>
                </a:lnTo>
                <a:lnTo>
                  <a:pt x="5997773" y="8122996"/>
                </a:lnTo>
                <a:lnTo>
                  <a:pt x="6036303" y="8099721"/>
                </a:lnTo>
                <a:lnTo>
                  <a:pt x="6074622" y="8076082"/>
                </a:lnTo>
                <a:lnTo>
                  <a:pt x="6112726" y="8052081"/>
                </a:lnTo>
                <a:lnTo>
                  <a:pt x="6150614" y="8027720"/>
                </a:lnTo>
                <a:lnTo>
                  <a:pt x="6188281" y="8003000"/>
                </a:lnTo>
                <a:lnTo>
                  <a:pt x="6225726" y="7977922"/>
                </a:lnTo>
                <a:lnTo>
                  <a:pt x="6262945" y="7952487"/>
                </a:lnTo>
                <a:lnTo>
                  <a:pt x="6299936" y="7926698"/>
                </a:lnTo>
                <a:lnTo>
                  <a:pt x="6336695" y="7900555"/>
                </a:lnTo>
                <a:lnTo>
                  <a:pt x="6373220" y="7874059"/>
                </a:lnTo>
                <a:lnTo>
                  <a:pt x="6409508" y="7847212"/>
                </a:lnTo>
                <a:lnTo>
                  <a:pt x="6445555" y="7820016"/>
                </a:lnTo>
                <a:lnTo>
                  <a:pt x="6481360" y="7792471"/>
                </a:lnTo>
                <a:lnTo>
                  <a:pt x="6516919" y="7764580"/>
                </a:lnTo>
                <a:lnTo>
                  <a:pt x="6552229" y="7736342"/>
                </a:lnTo>
                <a:lnTo>
                  <a:pt x="6587288" y="7707760"/>
                </a:lnTo>
                <a:lnTo>
                  <a:pt x="6622093" y="7678835"/>
                </a:lnTo>
                <a:lnTo>
                  <a:pt x="6656640" y="7649569"/>
                </a:lnTo>
                <a:lnTo>
                  <a:pt x="6690927" y="7619962"/>
                </a:lnTo>
                <a:lnTo>
                  <a:pt x="6724951" y="7590016"/>
                </a:lnTo>
                <a:lnTo>
                  <a:pt x="6758709" y="7559732"/>
                </a:lnTo>
                <a:lnTo>
                  <a:pt x="6792198" y="7529113"/>
                </a:lnTo>
                <a:lnTo>
                  <a:pt x="6825416" y="7498158"/>
                </a:lnTo>
                <a:lnTo>
                  <a:pt x="6858359" y="7466869"/>
                </a:lnTo>
                <a:lnTo>
                  <a:pt x="6891025" y="7435248"/>
                </a:lnTo>
                <a:lnTo>
                  <a:pt x="6923411" y="7403297"/>
                </a:lnTo>
                <a:lnTo>
                  <a:pt x="6955513" y="7371015"/>
                </a:lnTo>
                <a:lnTo>
                  <a:pt x="6987329" y="7338406"/>
                </a:lnTo>
                <a:lnTo>
                  <a:pt x="7018857" y="7305469"/>
                </a:lnTo>
                <a:lnTo>
                  <a:pt x="7050093" y="7272207"/>
                </a:lnTo>
                <a:lnTo>
                  <a:pt x="7081034" y="7238620"/>
                </a:lnTo>
                <a:lnTo>
                  <a:pt x="7111678" y="7204711"/>
                </a:lnTo>
                <a:lnTo>
                  <a:pt x="7142021" y="7170480"/>
                </a:lnTo>
                <a:lnTo>
                  <a:pt x="7172061" y="7135929"/>
                </a:lnTo>
                <a:lnTo>
                  <a:pt x="7201795" y="7101059"/>
                </a:lnTo>
                <a:lnTo>
                  <a:pt x="7231220" y="7065871"/>
                </a:lnTo>
                <a:lnTo>
                  <a:pt x="7260333" y="7030367"/>
                </a:lnTo>
                <a:lnTo>
                  <a:pt x="7289131" y="6994548"/>
                </a:lnTo>
                <a:lnTo>
                  <a:pt x="7317612" y="6958416"/>
                </a:lnTo>
                <a:lnTo>
                  <a:pt x="7345772" y="6921972"/>
                </a:lnTo>
                <a:lnTo>
                  <a:pt x="7373609" y="6885216"/>
                </a:lnTo>
                <a:lnTo>
                  <a:pt x="7401120" y="6848151"/>
                </a:lnTo>
                <a:lnTo>
                  <a:pt x="7428302" y="6810778"/>
                </a:lnTo>
                <a:lnTo>
                  <a:pt x="7455151" y="6773098"/>
                </a:lnTo>
                <a:lnTo>
                  <a:pt x="7481666" y="6735113"/>
                </a:lnTo>
                <a:lnTo>
                  <a:pt x="7507843" y="6696823"/>
                </a:lnTo>
                <a:lnTo>
                  <a:pt x="7533680" y="6658231"/>
                </a:lnTo>
                <a:lnTo>
                  <a:pt x="7559173" y="6619337"/>
                </a:lnTo>
                <a:lnTo>
                  <a:pt x="7584319" y="6580143"/>
                </a:lnTo>
                <a:lnTo>
                  <a:pt x="7609117" y="6540650"/>
                </a:lnTo>
                <a:lnTo>
                  <a:pt x="7633562" y="6500860"/>
                </a:lnTo>
                <a:lnTo>
                  <a:pt x="7657652" y="6460773"/>
                </a:lnTo>
                <a:lnTo>
                  <a:pt x="7681385" y="6420392"/>
                </a:lnTo>
                <a:lnTo>
                  <a:pt x="7704757" y="6379717"/>
                </a:lnTo>
                <a:lnTo>
                  <a:pt x="7727765" y="6338750"/>
                </a:lnTo>
                <a:lnTo>
                  <a:pt x="7750407" y="6297493"/>
                </a:lnTo>
                <a:lnTo>
                  <a:pt x="7772679" y="6255946"/>
                </a:lnTo>
                <a:lnTo>
                  <a:pt x="7794580" y="6214111"/>
                </a:lnTo>
                <a:lnTo>
                  <a:pt x="7816105" y="6171989"/>
                </a:lnTo>
                <a:lnTo>
                  <a:pt x="7837252" y="6129582"/>
                </a:lnTo>
                <a:lnTo>
                  <a:pt x="7858019" y="6086890"/>
                </a:lnTo>
                <a:lnTo>
                  <a:pt x="7878401" y="6043916"/>
                </a:lnTo>
                <a:lnTo>
                  <a:pt x="7898398" y="6000661"/>
                </a:lnTo>
                <a:lnTo>
                  <a:pt x="7918004" y="5957125"/>
                </a:lnTo>
                <a:lnTo>
                  <a:pt x="7937219" y="5913311"/>
                </a:lnTo>
                <a:lnTo>
                  <a:pt x="7956038" y="5869220"/>
                </a:lnTo>
                <a:lnTo>
                  <a:pt x="7974459" y="5824852"/>
                </a:lnTo>
                <a:lnTo>
                  <a:pt x="7992479" y="5780210"/>
                </a:lnTo>
                <a:lnTo>
                  <a:pt x="8010096" y="5735294"/>
                </a:lnTo>
                <a:lnTo>
                  <a:pt x="8027306" y="5690107"/>
                </a:lnTo>
                <a:lnTo>
                  <a:pt x="8044106" y="5644648"/>
                </a:lnTo>
                <a:lnTo>
                  <a:pt x="9964644" y="368003"/>
                </a:lnTo>
                <a:lnTo>
                  <a:pt x="9980995" y="322381"/>
                </a:lnTo>
                <a:lnTo>
                  <a:pt x="9996857" y="276703"/>
                </a:lnTo>
                <a:lnTo>
                  <a:pt x="10012234" y="230972"/>
                </a:lnTo>
                <a:lnTo>
                  <a:pt x="10027125" y="185191"/>
                </a:lnTo>
                <a:lnTo>
                  <a:pt x="10041532" y="139362"/>
                </a:lnTo>
                <a:lnTo>
                  <a:pt x="10055458" y="93489"/>
                </a:lnTo>
                <a:lnTo>
                  <a:pt x="10068902" y="47575"/>
                </a:lnTo>
                <a:lnTo>
                  <a:pt x="10081866" y="1622"/>
                </a:lnTo>
                <a:lnTo>
                  <a:pt x="10082307" y="0"/>
                </a:lnTo>
                <a:close/>
              </a:path>
            </a:pathLst>
          </a:custGeom>
          <a:solidFill>
            <a:srgbClr val="025444"/>
          </a:solidFill>
        </p:spPr>
        <p:txBody>
          <a:bodyPr wrap="square" lIns="0" tIns="0" rIns="0" bIns="0" rtlCol="0"/>
          <a:lstStyle/>
          <a:p>
            <a:endParaRPr sz="849"/>
          </a:p>
        </p:txBody>
      </p:sp>
      <p:sp>
        <p:nvSpPr>
          <p:cNvPr id="7" name="object 47">
            <a:extLst>
              <a:ext uri="{FF2B5EF4-FFF2-40B4-BE49-F238E27FC236}">
                <a16:creationId xmlns:a16="http://schemas.microsoft.com/office/drawing/2014/main" id="{56A07013-3774-B57B-D96F-01CF0E5E8B9C}"/>
              </a:ext>
            </a:extLst>
          </p:cNvPr>
          <p:cNvSpPr/>
          <p:nvPr userDrawn="1"/>
        </p:nvSpPr>
        <p:spPr>
          <a:xfrm>
            <a:off x="4139758" y="5323033"/>
            <a:ext cx="1276194" cy="1534482"/>
          </a:xfrm>
          <a:custGeom>
            <a:avLst/>
            <a:gdLst/>
            <a:ahLst/>
            <a:cxnLst/>
            <a:rect l="l" t="t" r="r" b="b"/>
            <a:pathLst>
              <a:path w="2104390" h="2530475">
                <a:moveTo>
                  <a:pt x="1418142" y="0"/>
                </a:moveTo>
                <a:lnTo>
                  <a:pt x="1372842" y="828"/>
                </a:lnTo>
                <a:lnTo>
                  <a:pt x="1327942" y="4592"/>
                </a:lnTo>
                <a:lnTo>
                  <a:pt x="1283573" y="11231"/>
                </a:lnTo>
                <a:lnTo>
                  <a:pt x="1239870" y="20682"/>
                </a:lnTo>
                <a:lnTo>
                  <a:pt x="1196964" y="32884"/>
                </a:lnTo>
                <a:lnTo>
                  <a:pt x="1154988" y="47774"/>
                </a:lnTo>
                <a:lnTo>
                  <a:pt x="1114075" y="65291"/>
                </a:lnTo>
                <a:lnTo>
                  <a:pt x="1074359" y="85372"/>
                </a:lnTo>
                <a:lnTo>
                  <a:pt x="1035971" y="107956"/>
                </a:lnTo>
                <a:lnTo>
                  <a:pt x="999044" y="132981"/>
                </a:lnTo>
                <a:lnTo>
                  <a:pt x="963712" y="160385"/>
                </a:lnTo>
                <a:lnTo>
                  <a:pt x="930107" y="190105"/>
                </a:lnTo>
                <a:lnTo>
                  <a:pt x="898361" y="222081"/>
                </a:lnTo>
                <a:lnTo>
                  <a:pt x="868609" y="256250"/>
                </a:lnTo>
                <a:lnTo>
                  <a:pt x="840982" y="292550"/>
                </a:lnTo>
                <a:lnTo>
                  <a:pt x="815613" y="330920"/>
                </a:lnTo>
                <a:lnTo>
                  <a:pt x="792635" y="371297"/>
                </a:lnTo>
                <a:lnTo>
                  <a:pt x="772181" y="413619"/>
                </a:lnTo>
                <a:lnTo>
                  <a:pt x="754383" y="457825"/>
                </a:lnTo>
                <a:lnTo>
                  <a:pt x="0" y="2530480"/>
                </a:lnTo>
                <a:lnTo>
                  <a:pt x="1480543" y="2530480"/>
                </a:lnTo>
                <a:lnTo>
                  <a:pt x="2061736" y="933664"/>
                </a:lnTo>
                <a:lnTo>
                  <a:pt x="2076518" y="888360"/>
                </a:lnTo>
                <a:lnTo>
                  <a:pt x="2088053" y="842792"/>
                </a:lnTo>
                <a:lnTo>
                  <a:pt x="2096405" y="797091"/>
                </a:lnTo>
                <a:lnTo>
                  <a:pt x="2101635" y="751392"/>
                </a:lnTo>
                <a:lnTo>
                  <a:pt x="2103804" y="705826"/>
                </a:lnTo>
                <a:lnTo>
                  <a:pt x="2102976" y="660526"/>
                </a:lnTo>
                <a:lnTo>
                  <a:pt x="2099211" y="615626"/>
                </a:lnTo>
                <a:lnTo>
                  <a:pt x="2092573" y="571258"/>
                </a:lnTo>
                <a:lnTo>
                  <a:pt x="2083121" y="527554"/>
                </a:lnTo>
                <a:lnTo>
                  <a:pt x="2070920" y="484648"/>
                </a:lnTo>
                <a:lnTo>
                  <a:pt x="2056030" y="442672"/>
                </a:lnTo>
                <a:lnTo>
                  <a:pt x="2038513" y="401760"/>
                </a:lnTo>
                <a:lnTo>
                  <a:pt x="2018432" y="362043"/>
                </a:lnTo>
                <a:lnTo>
                  <a:pt x="1995848" y="323655"/>
                </a:lnTo>
                <a:lnTo>
                  <a:pt x="1970823" y="286728"/>
                </a:lnTo>
                <a:lnTo>
                  <a:pt x="1943419" y="251396"/>
                </a:lnTo>
                <a:lnTo>
                  <a:pt x="1913698" y="217791"/>
                </a:lnTo>
                <a:lnTo>
                  <a:pt x="1881723" y="186046"/>
                </a:lnTo>
                <a:lnTo>
                  <a:pt x="1847554" y="156293"/>
                </a:lnTo>
                <a:lnTo>
                  <a:pt x="1811253" y="128666"/>
                </a:lnTo>
                <a:lnTo>
                  <a:pt x="1772884" y="103297"/>
                </a:lnTo>
                <a:lnTo>
                  <a:pt x="1732507" y="80319"/>
                </a:lnTo>
                <a:lnTo>
                  <a:pt x="1690185" y="59865"/>
                </a:lnTo>
                <a:lnTo>
                  <a:pt x="1645979" y="42068"/>
                </a:lnTo>
                <a:lnTo>
                  <a:pt x="1600676" y="27286"/>
                </a:lnTo>
                <a:lnTo>
                  <a:pt x="1555107" y="15751"/>
                </a:lnTo>
                <a:lnTo>
                  <a:pt x="1509407" y="7399"/>
                </a:lnTo>
                <a:lnTo>
                  <a:pt x="1463707" y="2169"/>
                </a:lnTo>
                <a:lnTo>
                  <a:pt x="1418142" y="0"/>
                </a:lnTo>
                <a:close/>
              </a:path>
            </a:pathLst>
          </a:custGeom>
          <a:solidFill>
            <a:srgbClr val="87C9C9"/>
          </a:solidFill>
        </p:spPr>
        <p:txBody>
          <a:bodyPr wrap="square" lIns="0" tIns="0" rIns="0" bIns="0" rtlCol="0"/>
          <a:lstStyle/>
          <a:p>
            <a:endParaRPr sz="849"/>
          </a:p>
        </p:txBody>
      </p:sp>
      <p:sp>
        <p:nvSpPr>
          <p:cNvPr id="8" name="object 48">
            <a:extLst>
              <a:ext uri="{FF2B5EF4-FFF2-40B4-BE49-F238E27FC236}">
                <a16:creationId xmlns:a16="http://schemas.microsoft.com/office/drawing/2014/main" id="{B957D128-79D2-644C-7149-0C79EE4F1C9C}"/>
              </a:ext>
            </a:extLst>
          </p:cNvPr>
          <p:cNvSpPr/>
          <p:nvPr userDrawn="1"/>
        </p:nvSpPr>
        <p:spPr>
          <a:xfrm>
            <a:off x="3849943" y="5867280"/>
            <a:ext cx="828717" cy="990386"/>
          </a:xfrm>
          <a:custGeom>
            <a:avLst/>
            <a:gdLst/>
            <a:ahLst/>
            <a:cxnLst/>
            <a:rect l="l" t="t" r="r" b="b"/>
            <a:pathLst>
              <a:path w="1366520" h="1633220">
                <a:moveTo>
                  <a:pt x="1067676" y="26994"/>
                </a:moveTo>
                <a:lnTo>
                  <a:pt x="1023255" y="13320"/>
                </a:lnTo>
                <a:lnTo>
                  <a:pt x="978542" y="4368"/>
                </a:lnTo>
                <a:lnTo>
                  <a:pt x="933831" y="0"/>
                </a:lnTo>
                <a:lnTo>
                  <a:pt x="889413" y="79"/>
                </a:lnTo>
                <a:lnTo>
                  <a:pt x="845582" y="4471"/>
                </a:lnTo>
                <a:lnTo>
                  <a:pt x="802629" y="13037"/>
                </a:lnTo>
                <a:lnTo>
                  <a:pt x="760847" y="25643"/>
                </a:lnTo>
                <a:lnTo>
                  <a:pt x="720528" y="42151"/>
                </a:lnTo>
                <a:lnTo>
                  <a:pt x="681966" y="62425"/>
                </a:lnTo>
                <a:lnTo>
                  <a:pt x="645452" y="86328"/>
                </a:lnTo>
                <a:lnTo>
                  <a:pt x="611279" y="113725"/>
                </a:lnTo>
                <a:lnTo>
                  <a:pt x="579740" y="144479"/>
                </a:lnTo>
                <a:lnTo>
                  <a:pt x="551126" y="178454"/>
                </a:lnTo>
                <a:lnTo>
                  <a:pt x="525732" y="215512"/>
                </a:lnTo>
                <a:lnTo>
                  <a:pt x="503848" y="255519"/>
                </a:lnTo>
                <a:lnTo>
                  <a:pt x="485767" y="298337"/>
                </a:lnTo>
                <a:lnTo>
                  <a:pt x="0" y="1632975"/>
                </a:lnTo>
              </a:path>
              <a:path w="1366520" h="1633220">
                <a:moveTo>
                  <a:pt x="966288" y="1632975"/>
                </a:moveTo>
                <a:lnTo>
                  <a:pt x="1339019" y="608903"/>
                </a:lnTo>
                <a:lnTo>
                  <a:pt x="1352692" y="564480"/>
                </a:lnTo>
                <a:lnTo>
                  <a:pt x="1361645" y="519766"/>
                </a:lnTo>
                <a:lnTo>
                  <a:pt x="1366013" y="475053"/>
                </a:lnTo>
                <a:lnTo>
                  <a:pt x="1365933" y="430634"/>
                </a:lnTo>
                <a:lnTo>
                  <a:pt x="1361542" y="386802"/>
                </a:lnTo>
                <a:lnTo>
                  <a:pt x="1352975" y="343848"/>
                </a:lnTo>
                <a:lnTo>
                  <a:pt x="1340370" y="302066"/>
                </a:lnTo>
                <a:lnTo>
                  <a:pt x="1323862" y="261747"/>
                </a:lnTo>
                <a:lnTo>
                  <a:pt x="1303588" y="223185"/>
                </a:lnTo>
                <a:lnTo>
                  <a:pt x="1279684" y="186672"/>
                </a:lnTo>
                <a:lnTo>
                  <a:pt x="1252287" y="152499"/>
                </a:lnTo>
                <a:lnTo>
                  <a:pt x="1221533" y="120961"/>
                </a:lnTo>
                <a:lnTo>
                  <a:pt x="1187559" y="92349"/>
                </a:lnTo>
                <a:lnTo>
                  <a:pt x="1150500" y="66955"/>
                </a:lnTo>
                <a:lnTo>
                  <a:pt x="1110494" y="45073"/>
                </a:lnTo>
                <a:lnTo>
                  <a:pt x="1067676" y="26994"/>
                </a:lnTo>
              </a:path>
            </a:pathLst>
          </a:custGeom>
          <a:ln w="41883">
            <a:solidFill>
              <a:srgbClr val="5BAA47"/>
            </a:solidFill>
          </a:ln>
        </p:spPr>
        <p:txBody>
          <a:bodyPr wrap="square" lIns="0" tIns="0" rIns="0" bIns="0" rtlCol="0"/>
          <a:lstStyle/>
          <a:p>
            <a:endParaRPr sz="849"/>
          </a:p>
        </p:txBody>
      </p:sp>
      <p:sp>
        <p:nvSpPr>
          <p:cNvPr id="9" name="object 24">
            <a:extLst>
              <a:ext uri="{FF2B5EF4-FFF2-40B4-BE49-F238E27FC236}">
                <a16:creationId xmlns:a16="http://schemas.microsoft.com/office/drawing/2014/main" id="{B34CE257-195F-E931-615A-15164925374F}"/>
              </a:ext>
            </a:extLst>
          </p:cNvPr>
          <p:cNvSpPr txBox="1"/>
          <p:nvPr userDrawn="1"/>
        </p:nvSpPr>
        <p:spPr>
          <a:xfrm>
            <a:off x="373045" y="-360035"/>
            <a:ext cx="1044368" cy="161404"/>
          </a:xfrm>
          <a:prstGeom prst="rect">
            <a:avLst/>
          </a:prstGeom>
        </p:spPr>
        <p:txBody>
          <a:bodyPr vert="horz" wrap="square" lIns="0" tIns="7316" rIns="0" bIns="0" rtlCol="0">
            <a:spAutoFit/>
          </a:bodyPr>
          <a:lstStyle/>
          <a:p>
            <a:pPr marL="7701">
              <a:lnSpc>
                <a:spcPct val="100000"/>
              </a:lnSpc>
              <a:spcBef>
                <a:spcPts val="58"/>
              </a:spcBef>
            </a:pPr>
            <a:r>
              <a:rPr sz="1001" b="0" i="0">
                <a:solidFill>
                  <a:srgbClr val="FFFFFF"/>
                </a:solidFill>
                <a:latin typeface="Sharp Sans Medium" pitchFamily="2" charset="77"/>
                <a:cs typeface="Sharp Sans Medium" pitchFamily="2" charset="77"/>
              </a:rPr>
              <a:t>CISCO</a:t>
            </a:r>
            <a:r>
              <a:rPr sz="1001" b="0" i="0" spc="230">
                <a:solidFill>
                  <a:srgbClr val="FFFFFF"/>
                </a:solidFill>
                <a:latin typeface="Sharp Sans Medium" pitchFamily="2" charset="77"/>
                <a:cs typeface="Sharp Sans Medium" pitchFamily="2" charset="77"/>
              </a:rPr>
              <a:t> </a:t>
            </a:r>
            <a:r>
              <a:rPr sz="1001" b="0" i="0" spc="33">
                <a:solidFill>
                  <a:srgbClr val="FFFFFF"/>
                </a:solidFill>
                <a:latin typeface="Sharp Sans Medium" pitchFamily="2" charset="77"/>
                <a:cs typeface="Sharp Sans Medium" pitchFamily="2" charset="77"/>
              </a:rPr>
              <a:t>MERAKI</a:t>
            </a:r>
            <a:endParaRPr sz="1001" b="0" i="0">
              <a:latin typeface="Sharp Sans Medium" pitchFamily="2" charset="77"/>
              <a:cs typeface="Sharp Sans Medium" pitchFamily="2" charset="77"/>
            </a:endParaRPr>
          </a:p>
        </p:txBody>
      </p:sp>
      <p:pic>
        <p:nvPicPr>
          <p:cNvPr id="11" name="Picture 10" descr="A green letter on a black background&#10;&#10;Description automatically generated with medium confidence">
            <a:extLst>
              <a:ext uri="{FF2B5EF4-FFF2-40B4-BE49-F238E27FC236}">
                <a16:creationId xmlns:a16="http://schemas.microsoft.com/office/drawing/2014/main" id="{5A898DD6-33F5-9C06-C1DE-2A45B595CBB6}"/>
              </a:ext>
            </a:extLst>
          </p:cNvPr>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373045" y="6270181"/>
            <a:ext cx="1101856" cy="213610"/>
          </a:xfrm>
          <a:prstGeom prst="rect">
            <a:avLst/>
          </a:prstGeom>
        </p:spPr>
      </p:pic>
      <p:sp>
        <p:nvSpPr>
          <p:cNvPr id="12" name="object 2">
            <a:extLst>
              <a:ext uri="{FF2B5EF4-FFF2-40B4-BE49-F238E27FC236}">
                <a16:creationId xmlns:a16="http://schemas.microsoft.com/office/drawing/2014/main" id="{9807405B-CFD6-E639-E42A-967722C50C03}"/>
              </a:ext>
            </a:extLst>
          </p:cNvPr>
          <p:cNvSpPr txBox="1"/>
          <p:nvPr userDrawn="1"/>
        </p:nvSpPr>
        <p:spPr>
          <a:xfrm>
            <a:off x="10938251" y="6341066"/>
            <a:ext cx="880704" cy="122517"/>
          </a:xfrm>
          <a:prstGeom prst="rect">
            <a:avLst/>
          </a:prstGeom>
        </p:spPr>
        <p:txBody>
          <a:bodyPr vert="horz" wrap="square" lIns="0" tIns="10397" rIns="0" bIns="0" rtlCol="0">
            <a:spAutoFit/>
          </a:bodyPr>
          <a:lstStyle/>
          <a:p>
            <a:pPr marL="7701" algn="r">
              <a:lnSpc>
                <a:spcPct val="100000"/>
              </a:lnSpc>
              <a:spcBef>
                <a:spcPts val="82"/>
              </a:spcBef>
            </a:pPr>
            <a:r>
              <a:rPr sz="728" b="0" i="0">
                <a:solidFill>
                  <a:srgbClr val="B7B7B7"/>
                </a:solidFill>
                <a:latin typeface="Sharp Sans Medium" pitchFamily="2" charset="77"/>
                <a:cs typeface="Sharp Sans Medium" pitchFamily="2" charset="77"/>
              </a:rPr>
              <a:t>Meraki</a:t>
            </a:r>
            <a:r>
              <a:rPr sz="728" b="0" i="0" spc="42">
                <a:solidFill>
                  <a:srgbClr val="B7B7B7"/>
                </a:solidFill>
                <a:latin typeface="Sharp Sans Medium" pitchFamily="2" charset="77"/>
                <a:cs typeface="Sharp Sans Medium" pitchFamily="2" charset="77"/>
              </a:rPr>
              <a:t> </a:t>
            </a:r>
            <a:r>
              <a:rPr sz="728" b="0" i="0">
                <a:solidFill>
                  <a:srgbClr val="B7B7B7"/>
                </a:solidFill>
                <a:latin typeface="Sharp Sans Medium" pitchFamily="2" charset="77"/>
                <a:cs typeface="Sharp Sans Medium" pitchFamily="2" charset="77"/>
              </a:rPr>
              <a:t>SMB</a:t>
            </a:r>
            <a:r>
              <a:rPr sz="728" b="0" i="0" spc="52">
                <a:solidFill>
                  <a:srgbClr val="B7B7B7"/>
                </a:solidFill>
                <a:latin typeface="Sharp Sans Medium" pitchFamily="2" charset="77"/>
                <a:cs typeface="Sharp Sans Medium" pitchFamily="2" charset="77"/>
              </a:rPr>
              <a:t> </a:t>
            </a:r>
            <a:r>
              <a:rPr sz="728" b="0" i="0" spc="-6">
                <a:solidFill>
                  <a:srgbClr val="B7B7B7"/>
                </a:solidFill>
                <a:latin typeface="Sharp Sans Medium" pitchFamily="2" charset="77"/>
                <a:cs typeface="Sharp Sans Medium" pitchFamily="2" charset="77"/>
              </a:rPr>
              <a:t>Guide</a:t>
            </a:r>
            <a:endParaRPr sz="728" b="0" i="0">
              <a:latin typeface="Sharp Sans Medium" pitchFamily="2" charset="77"/>
              <a:cs typeface="Sharp Sans Medium" pitchFamily="2" charset="77"/>
            </a:endParaRPr>
          </a:p>
        </p:txBody>
      </p:sp>
    </p:spTree>
    <p:extLst>
      <p:ext uri="{BB962C8B-B14F-4D97-AF65-F5344CB8AC3E}">
        <p14:creationId xmlns:p14="http://schemas.microsoft.com/office/powerpoint/2010/main" val="356300916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4" presetClass="path" presetSubtype="0" accel="50000" decel="50000" fill="hold" grpId="0" nodeType="withEffect">
                                  <p:stCondLst>
                                    <p:cond delay="0"/>
                                  </p:stCondLst>
                                  <p:childTnLst>
                                    <p:animMotion origin="layout" path="M -0.04351 0.2858 L 1.70562E-6 -4.2785E-6 " pathEditMode="relative" rAng="0" ptsTypes="AA">
                                      <p:cBhvr>
                                        <p:cTn id="6" dur="2000" fill="hold"/>
                                        <p:tgtEl>
                                          <p:spTgt spid="7"/>
                                        </p:tgtEl>
                                        <p:attrNameLst>
                                          <p:attrName>ppt_x</p:attrName>
                                          <p:attrName>ppt_y</p:attrName>
                                        </p:attrNameLst>
                                      </p:cBhvr>
                                      <p:rCtr x="2172" y="-14290"/>
                                    </p:animMotion>
                                  </p:childTnLst>
                                </p:cTn>
                              </p:par>
                              <p:par>
                                <p:cTn id="7" presetID="64" presetClass="path" presetSubtype="0" accel="50000" decel="50000" fill="hold" grpId="0" nodeType="withEffect">
                                  <p:stCondLst>
                                    <p:cond delay="0"/>
                                  </p:stCondLst>
                                  <p:childTnLst>
                                    <p:animMotion origin="layout" path="M -0.04682 0.24607 L -0.00134 8.47838E-7 " pathEditMode="relative" rAng="0" ptsTypes="AA">
                                      <p:cBhvr>
                                        <p:cTn id="8" dur="3000" fill="hold"/>
                                        <p:tgtEl>
                                          <p:spTgt spid="8"/>
                                        </p:tgtEl>
                                        <p:attrNameLst>
                                          <p:attrName>ppt_x</p:attrName>
                                          <p:attrName>ppt_y</p:attrName>
                                        </p:attrNameLst>
                                      </p:cBhvr>
                                      <p:rCtr x="2274" y="-12310"/>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8" grpId="0" animBg="1"/>
    </p:bldLst>
  </p:timing>
</p:sldLayout>
</file>

<file path=ppt/slideLayouts/slideLayout334.xml><?xml version="1.0" encoding="utf-8"?>
<p:sldLayout xmlns:a="http://schemas.openxmlformats.org/drawingml/2006/main" xmlns:r="http://schemas.openxmlformats.org/officeDocument/2006/relationships" xmlns:p="http://schemas.openxmlformats.org/presentationml/2006/main" showMasterSp="0" preserve="1" userDrawn="1">
  <p:cSld name="1_Title Only">
    <p:bg>
      <p:bgPr>
        <a:solidFill>
          <a:schemeClr val="bg1"/>
        </a:solidFill>
        <a:effectLst/>
      </p:bgPr>
    </p:bg>
    <p:spTree>
      <p:nvGrpSpPr>
        <p:cNvPr id="1" name=""/>
        <p:cNvGrpSpPr/>
        <p:nvPr/>
      </p:nvGrpSpPr>
      <p:grpSpPr>
        <a:xfrm>
          <a:off x="0" y="0"/>
          <a:ext cx="0" cy="0"/>
          <a:chOff x="0" y="0"/>
          <a:chExt cx="0" cy="0"/>
        </a:xfrm>
      </p:grpSpPr>
      <p:sp>
        <p:nvSpPr>
          <p:cNvPr id="7" name="object 8">
            <a:extLst>
              <a:ext uri="{FF2B5EF4-FFF2-40B4-BE49-F238E27FC236}">
                <a16:creationId xmlns:a16="http://schemas.microsoft.com/office/drawing/2014/main" id="{92A343D8-35A6-168C-8644-D76EF9C42AE8}"/>
              </a:ext>
            </a:extLst>
          </p:cNvPr>
          <p:cNvSpPr/>
          <p:nvPr userDrawn="1"/>
        </p:nvSpPr>
        <p:spPr>
          <a:xfrm>
            <a:off x="10106834" y="4903111"/>
            <a:ext cx="2085271" cy="1954588"/>
          </a:xfrm>
          <a:custGeom>
            <a:avLst/>
            <a:gdLst/>
            <a:ahLst/>
            <a:cxnLst/>
            <a:rect l="l" t="t" r="r" b="b"/>
            <a:pathLst>
              <a:path w="3438525" h="3223259">
                <a:moveTo>
                  <a:pt x="2326237" y="0"/>
                </a:moveTo>
                <a:lnTo>
                  <a:pt x="2280553" y="409"/>
                </a:lnTo>
                <a:lnTo>
                  <a:pt x="2235017" y="2097"/>
                </a:lnTo>
                <a:lnTo>
                  <a:pt x="2189653" y="5053"/>
                </a:lnTo>
                <a:lnTo>
                  <a:pt x="2144486" y="9265"/>
                </a:lnTo>
                <a:lnTo>
                  <a:pt x="2099540" y="14721"/>
                </a:lnTo>
                <a:lnTo>
                  <a:pt x="2054841" y="21411"/>
                </a:lnTo>
                <a:lnTo>
                  <a:pt x="2010412" y="29323"/>
                </a:lnTo>
                <a:lnTo>
                  <a:pt x="1966278" y="38445"/>
                </a:lnTo>
                <a:lnTo>
                  <a:pt x="1922464" y="48766"/>
                </a:lnTo>
                <a:lnTo>
                  <a:pt x="1878995" y="60274"/>
                </a:lnTo>
                <a:lnTo>
                  <a:pt x="1835894" y="72958"/>
                </a:lnTo>
                <a:lnTo>
                  <a:pt x="1793187" y="86807"/>
                </a:lnTo>
                <a:lnTo>
                  <a:pt x="1750898" y="101809"/>
                </a:lnTo>
                <a:lnTo>
                  <a:pt x="1709051" y="117952"/>
                </a:lnTo>
                <a:lnTo>
                  <a:pt x="1667672" y="135226"/>
                </a:lnTo>
                <a:lnTo>
                  <a:pt x="1626785" y="153618"/>
                </a:lnTo>
                <a:lnTo>
                  <a:pt x="1586413" y="173117"/>
                </a:lnTo>
                <a:lnTo>
                  <a:pt x="1546583" y="193713"/>
                </a:lnTo>
                <a:lnTo>
                  <a:pt x="1507318" y="215392"/>
                </a:lnTo>
                <a:lnTo>
                  <a:pt x="1468643" y="238144"/>
                </a:lnTo>
                <a:lnTo>
                  <a:pt x="1430583" y="261958"/>
                </a:lnTo>
                <a:lnTo>
                  <a:pt x="1393162" y="286822"/>
                </a:lnTo>
                <a:lnTo>
                  <a:pt x="1356404" y="312724"/>
                </a:lnTo>
                <a:lnTo>
                  <a:pt x="1320335" y="339653"/>
                </a:lnTo>
                <a:lnTo>
                  <a:pt x="1284979" y="367598"/>
                </a:lnTo>
                <a:lnTo>
                  <a:pt x="1250360" y="396547"/>
                </a:lnTo>
                <a:lnTo>
                  <a:pt x="1216503" y="426488"/>
                </a:lnTo>
                <a:lnTo>
                  <a:pt x="1183433" y="457411"/>
                </a:lnTo>
                <a:lnTo>
                  <a:pt x="1151174" y="489303"/>
                </a:lnTo>
                <a:lnTo>
                  <a:pt x="1119750" y="522154"/>
                </a:lnTo>
                <a:lnTo>
                  <a:pt x="1089187" y="555951"/>
                </a:lnTo>
                <a:lnTo>
                  <a:pt x="1059509" y="590684"/>
                </a:lnTo>
                <a:lnTo>
                  <a:pt x="1030740" y="626341"/>
                </a:lnTo>
                <a:lnTo>
                  <a:pt x="1002906" y="662910"/>
                </a:lnTo>
                <a:lnTo>
                  <a:pt x="976029" y="700380"/>
                </a:lnTo>
                <a:lnTo>
                  <a:pt x="950136" y="738740"/>
                </a:lnTo>
                <a:lnTo>
                  <a:pt x="925251" y="777977"/>
                </a:lnTo>
                <a:lnTo>
                  <a:pt x="901398" y="818082"/>
                </a:lnTo>
                <a:lnTo>
                  <a:pt x="878601" y="859041"/>
                </a:lnTo>
                <a:lnTo>
                  <a:pt x="856887" y="900844"/>
                </a:lnTo>
                <a:lnTo>
                  <a:pt x="836278" y="943480"/>
                </a:lnTo>
                <a:lnTo>
                  <a:pt x="816799" y="986936"/>
                </a:lnTo>
                <a:lnTo>
                  <a:pt x="798476" y="1031202"/>
                </a:lnTo>
                <a:lnTo>
                  <a:pt x="781333" y="1076265"/>
                </a:lnTo>
                <a:lnTo>
                  <a:pt x="0" y="3222961"/>
                </a:lnTo>
                <a:lnTo>
                  <a:pt x="3438351" y="3222961"/>
                </a:lnTo>
                <a:lnTo>
                  <a:pt x="3438351" y="444340"/>
                </a:lnTo>
                <a:lnTo>
                  <a:pt x="3431146" y="437447"/>
                </a:lnTo>
                <a:lnTo>
                  <a:pt x="3397348" y="406884"/>
                </a:lnTo>
                <a:lnTo>
                  <a:pt x="3362615" y="377206"/>
                </a:lnTo>
                <a:lnTo>
                  <a:pt x="3326958" y="348437"/>
                </a:lnTo>
                <a:lnTo>
                  <a:pt x="3290388" y="320602"/>
                </a:lnTo>
                <a:lnTo>
                  <a:pt x="3252918" y="293726"/>
                </a:lnTo>
                <a:lnTo>
                  <a:pt x="3214557" y="267832"/>
                </a:lnTo>
                <a:lnTo>
                  <a:pt x="3175319" y="242947"/>
                </a:lnTo>
                <a:lnTo>
                  <a:pt x="3135215" y="219094"/>
                </a:lnTo>
                <a:lnTo>
                  <a:pt x="3094255" y="196297"/>
                </a:lnTo>
                <a:lnTo>
                  <a:pt x="3052451" y="174582"/>
                </a:lnTo>
                <a:lnTo>
                  <a:pt x="3009815" y="153973"/>
                </a:lnTo>
                <a:lnTo>
                  <a:pt x="2966358" y="134495"/>
                </a:lnTo>
                <a:lnTo>
                  <a:pt x="2922092" y="116172"/>
                </a:lnTo>
                <a:lnTo>
                  <a:pt x="2877028" y="99028"/>
                </a:lnTo>
                <a:lnTo>
                  <a:pt x="2831487" y="83195"/>
                </a:lnTo>
                <a:lnTo>
                  <a:pt x="2785799" y="68778"/>
                </a:lnTo>
                <a:lnTo>
                  <a:pt x="2739989" y="55766"/>
                </a:lnTo>
                <a:lnTo>
                  <a:pt x="2694080" y="44148"/>
                </a:lnTo>
                <a:lnTo>
                  <a:pt x="2648099" y="33912"/>
                </a:lnTo>
                <a:lnTo>
                  <a:pt x="2602068" y="25047"/>
                </a:lnTo>
                <a:lnTo>
                  <a:pt x="2556013" y="17541"/>
                </a:lnTo>
                <a:lnTo>
                  <a:pt x="2509959" y="11383"/>
                </a:lnTo>
                <a:lnTo>
                  <a:pt x="2463930" y="6561"/>
                </a:lnTo>
                <a:lnTo>
                  <a:pt x="2417950" y="3064"/>
                </a:lnTo>
                <a:lnTo>
                  <a:pt x="2372044" y="881"/>
                </a:lnTo>
                <a:lnTo>
                  <a:pt x="2326237" y="0"/>
                </a:lnTo>
                <a:close/>
              </a:path>
            </a:pathLst>
          </a:custGeom>
          <a:solidFill>
            <a:srgbClr val="025444"/>
          </a:solidFill>
        </p:spPr>
        <p:txBody>
          <a:bodyPr wrap="square" lIns="0" tIns="0" rIns="0" bIns="0" rtlCol="0"/>
          <a:lstStyle/>
          <a:p>
            <a:endParaRPr sz="849"/>
          </a:p>
        </p:txBody>
      </p:sp>
      <p:pic>
        <p:nvPicPr>
          <p:cNvPr id="11" name="Picture 10" descr="A green letter on a black background&#10;&#10;Description automatically generated with medium confidence">
            <a:extLst>
              <a:ext uri="{FF2B5EF4-FFF2-40B4-BE49-F238E27FC236}">
                <a16:creationId xmlns:a16="http://schemas.microsoft.com/office/drawing/2014/main" id="{5A898DD6-33F5-9C06-C1DE-2A45B595CBB6}"/>
              </a:ext>
            </a:extLst>
          </p:cNvPr>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373045" y="6270181"/>
            <a:ext cx="1101856" cy="213610"/>
          </a:xfrm>
          <a:prstGeom prst="rect">
            <a:avLst/>
          </a:prstGeom>
        </p:spPr>
      </p:pic>
      <p:sp>
        <p:nvSpPr>
          <p:cNvPr id="12" name="object 2">
            <a:extLst>
              <a:ext uri="{FF2B5EF4-FFF2-40B4-BE49-F238E27FC236}">
                <a16:creationId xmlns:a16="http://schemas.microsoft.com/office/drawing/2014/main" id="{9807405B-CFD6-E639-E42A-967722C50C03}"/>
              </a:ext>
            </a:extLst>
          </p:cNvPr>
          <p:cNvSpPr txBox="1"/>
          <p:nvPr userDrawn="1"/>
        </p:nvSpPr>
        <p:spPr>
          <a:xfrm>
            <a:off x="10938251" y="6341066"/>
            <a:ext cx="880704" cy="122517"/>
          </a:xfrm>
          <a:prstGeom prst="rect">
            <a:avLst/>
          </a:prstGeom>
        </p:spPr>
        <p:txBody>
          <a:bodyPr vert="horz" wrap="square" lIns="0" tIns="10397" rIns="0" bIns="0" rtlCol="0">
            <a:spAutoFit/>
          </a:bodyPr>
          <a:lstStyle/>
          <a:p>
            <a:pPr marL="7701" algn="r">
              <a:lnSpc>
                <a:spcPct val="100000"/>
              </a:lnSpc>
              <a:spcBef>
                <a:spcPts val="82"/>
              </a:spcBef>
            </a:pPr>
            <a:r>
              <a:rPr sz="728" b="0" i="0">
                <a:solidFill>
                  <a:srgbClr val="B7B7B7"/>
                </a:solidFill>
                <a:latin typeface="Sharp Sans Medium" pitchFamily="2" charset="77"/>
                <a:cs typeface="Sharp Sans Medium" pitchFamily="2" charset="77"/>
              </a:rPr>
              <a:t>Meraki</a:t>
            </a:r>
            <a:r>
              <a:rPr sz="728" b="0" i="0" spc="42">
                <a:solidFill>
                  <a:srgbClr val="B7B7B7"/>
                </a:solidFill>
                <a:latin typeface="Sharp Sans Medium" pitchFamily="2" charset="77"/>
                <a:cs typeface="Sharp Sans Medium" pitchFamily="2" charset="77"/>
              </a:rPr>
              <a:t> </a:t>
            </a:r>
            <a:r>
              <a:rPr sz="728" b="0" i="0">
                <a:solidFill>
                  <a:srgbClr val="B7B7B7"/>
                </a:solidFill>
                <a:latin typeface="Sharp Sans Medium" pitchFamily="2" charset="77"/>
                <a:cs typeface="Sharp Sans Medium" pitchFamily="2" charset="77"/>
              </a:rPr>
              <a:t>SMB</a:t>
            </a:r>
            <a:r>
              <a:rPr sz="728" b="0" i="0" spc="52">
                <a:solidFill>
                  <a:srgbClr val="B7B7B7"/>
                </a:solidFill>
                <a:latin typeface="Sharp Sans Medium" pitchFamily="2" charset="77"/>
                <a:cs typeface="Sharp Sans Medium" pitchFamily="2" charset="77"/>
              </a:rPr>
              <a:t> </a:t>
            </a:r>
            <a:r>
              <a:rPr sz="728" b="0" i="0" spc="-6">
                <a:solidFill>
                  <a:srgbClr val="B7B7B7"/>
                </a:solidFill>
                <a:latin typeface="Sharp Sans Medium" pitchFamily="2" charset="77"/>
                <a:cs typeface="Sharp Sans Medium" pitchFamily="2" charset="77"/>
              </a:rPr>
              <a:t>Guide</a:t>
            </a:r>
            <a:endParaRPr sz="728" b="0" i="0">
              <a:latin typeface="Sharp Sans Medium" pitchFamily="2" charset="77"/>
              <a:cs typeface="Sharp Sans Medium" pitchFamily="2" charset="77"/>
            </a:endParaRPr>
          </a:p>
        </p:txBody>
      </p:sp>
      <p:sp>
        <p:nvSpPr>
          <p:cNvPr id="3" name="object 5">
            <a:extLst>
              <a:ext uri="{FF2B5EF4-FFF2-40B4-BE49-F238E27FC236}">
                <a16:creationId xmlns:a16="http://schemas.microsoft.com/office/drawing/2014/main" id="{C05EA0DE-8198-134B-45B4-5B4C93D7117F}"/>
              </a:ext>
            </a:extLst>
          </p:cNvPr>
          <p:cNvSpPr/>
          <p:nvPr userDrawn="1"/>
        </p:nvSpPr>
        <p:spPr>
          <a:xfrm>
            <a:off x="9516984" y="6038472"/>
            <a:ext cx="965810" cy="819417"/>
          </a:xfrm>
          <a:custGeom>
            <a:avLst/>
            <a:gdLst/>
            <a:ahLst/>
            <a:cxnLst/>
            <a:rect l="l" t="t" r="r" b="b"/>
            <a:pathLst>
              <a:path w="1592580" h="1351279">
                <a:moveTo>
                  <a:pt x="934911" y="0"/>
                </a:moveTo>
                <a:lnTo>
                  <a:pt x="889122" y="2338"/>
                </a:lnTo>
                <a:lnTo>
                  <a:pt x="843854" y="7889"/>
                </a:lnTo>
                <a:lnTo>
                  <a:pt x="799270" y="16580"/>
                </a:lnTo>
                <a:lnTo>
                  <a:pt x="755528" y="28334"/>
                </a:lnTo>
                <a:lnTo>
                  <a:pt x="712790" y="43078"/>
                </a:lnTo>
                <a:lnTo>
                  <a:pt x="671215" y="60736"/>
                </a:lnTo>
                <a:lnTo>
                  <a:pt x="630965" y="81234"/>
                </a:lnTo>
                <a:lnTo>
                  <a:pt x="592199" y="104496"/>
                </a:lnTo>
                <a:lnTo>
                  <a:pt x="555078" y="130449"/>
                </a:lnTo>
                <a:lnTo>
                  <a:pt x="519762" y="159017"/>
                </a:lnTo>
                <a:lnTo>
                  <a:pt x="486412" y="190125"/>
                </a:lnTo>
                <a:lnTo>
                  <a:pt x="455188" y="223698"/>
                </a:lnTo>
                <a:lnTo>
                  <a:pt x="426251" y="259663"/>
                </a:lnTo>
                <a:lnTo>
                  <a:pt x="399760" y="297944"/>
                </a:lnTo>
                <a:lnTo>
                  <a:pt x="375877" y="338466"/>
                </a:lnTo>
                <a:lnTo>
                  <a:pt x="354761" y="381154"/>
                </a:lnTo>
                <a:lnTo>
                  <a:pt x="336573" y="425934"/>
                </a:lnTo>
                <a:lnTo>
                  <a:pt x="0" y="1350668"/>
                </a:lnTo>
                <a:lnTo>
                  <a:pt x="1377433" y="1350668"/>
                </a:lnTo>
                <a:lnTo>
                  <a:pt x="1552882" y="868633"/>
                </a:lnTo>
                <a:lnTo>
                  <a:pt x="1567733" y="822639"/>
                </a:lnTo>
                <a:lnTo>
                  <a:pt x="1578997" y="776364"/>
                </a:lnTo>
                <a:lnTo>
                  <a:pt x="1586748" y="729971"/>
                </a:lnTo>
                <a:lnTo>
                  <a:pt x="1591062" y="683618"/>
                </a:lnTo>
                <a:lnTo>
                  <a:pt x="1592012" y="637467"/>
                </a:lnTo>
                <a:lnTo>
                  <a:pt x="1589674" y="591678"/>
                </a:lnTo>
                <a:lnTo>
                  <a:pt x="1584122" y="546410"/>
                </a:lnTo>
                <a:lnTo>
                  <a:pt x="1575431" y="501826"/>
                </a:lnTo>
                <a:lnTo>
                  <a:pt x="1563677" y="458084"/>
                </a:lnTo>
                <a:lnTo>
                  <a:pt x="1548933" y="415346"/>
                </a:lnTo>
                <a:lnTo>
                  <a:pt x="1531275" y="373771"/>
                </a:lnTo>
                <a:lnTo>
                  <a:pt x="1510778" y="333521"/>
                </a:lnTo>
                <a:lnTo>
                  <a:pt x="1487515" y="294755"/>
                </a:lnTo>
                <a:lnTo>
                  <a:pt x="1461563" y="257634"/>
                </a:lnTo>
                <a:lnTo>
                  <a:pt x="1432995" y="222318"/>
                </a:lnTo>
                <a:lnTo>
                  <a:pt x="1401887" y="188968"/>
                </a:lnTo>
                <a:lnTo>
                  <a:pt x="1368313" y="157744"/>
                </a:lnTo>
                <a:lnTo>
                  <a:pt x="1332348" y="128807"/>
                </a:lnTo>
                <a:lnTo>
                  <a:pt x="1294068" y="102316"/>
                </a:lnTo>
                <a:lnTo>
                  <a:pt x="1253546" y="78433"/>
                </a:lnTo>
                <a:lnTo>
                  <a:pt x="1210857" y="57317"/>
                </a:lnTo>
                <a:lnTo>
                  <a:pt x="1166077" y="39130"/>
                </a:lnTo>
                <a:lnTo>
                  <a:pt x="1120082" y="24278"/>
                </a:lnTo>
                <a:lnTo>
                  <a:pt x="1073808" y="13014"/>
                </a:lnTo>
                <a:lnTo>
                  <a:pt x="1027415" y="5263"/>
                </a:lnTo>
                <a:lnTo>
                  <a:pt x="981062" y="950"/>
                </a:lnTo>
                <a:lnTo>
                  <a:pt x="934911" y="0"/>
                </a:lnTo>
                <a:close/>
              </a:path>
            </a:pathLst>
          </a:custGeom>
          <a:solidFill>
            <a:srgbClr val="87C9C9"/>
          </a:solidFill>
        </p:spPr>
        <p:txBody>
          <a:bodyPr wrap="square" lIns="0" tIns="0" rIns="0" bIns="0" rtlCol="0"/>
          <a:lstStyle/>
          <a:p>
            <a:endParaRPr sz="849"/>
          </a:p>
        </p:txBody>
      </p:sp>
      <p:sp>
        <p:nvSpPr>
          <p:cNvPr id="5" name="object 8">
            <a:extLst>
              <a:ext uri="{FF2B5EF4-FFF2-40B4-BE49-F238E27FC236}">
                <a16:creationId xmlns:a16="http://schemas.microsoft.com/office/drawing/2014/main" id="{5DD78DEF-25E6-2FFC-DD1A-5FE56CE9B09C}"/>
              </a:ext>
            </a:extLst>
          </p:cNvPr>
          <p:cNvSpPr/>
          <p:nvPr/>
        </p:nvSpPr>
        <p:spPr>
          <a:xfrm>
            <a:off x="6810509" y="0"/>
            <a:ext cx="1595434" cy="1862172"/>
          </a:xfrm>
          <a:custGeom>
            <a:avLst/>
            <a:gdLst/>
            <a:ahLst/>
            <a:cxnLst/>
            <a:rect l="l" t="t" r="r" b="b"/>
            <a:pathLst>
              <a:path w="2630805" h="3070860">
                <a:moveTo>
                  <a:pt x="2630774" y="0"/>
                </a:moveTo>
                <a:lnTo>
                  <a:pt x="736481" y="0"/>
                </a:lnTo>
                <a:lnTo>
                  <a:pt x="53644" y="1876087"/>
                </a:lnTo>
                <a:lnTo>
                  <a:pt x="38179" y="1922425"/>
                </a:lnTo>
                <a:lnTo>
                  <a:pt x="25382" y="1969002"/>
                </a:lnTo>
                <a:lnTo>
                  <a:pt x="15213" y="2015731"/>
                </a:lnTo>
                <a:lnTo>
                  <a:pt x="7631" y="2062524"/>
                </a:lnTo>
                <a:lnTo>
                  <a:pt x="2595" y="2109295"/>
                </a:lnTo>
                <a:lnTo>
                  <a:pt x="65" y="2155956"/>
                </a:lnTo>
                <a:lnTo>
                  <a:pt x="0" y="2202421"/>
                </a:lnTo>
                <a:lnTo>
                  <a:pt x="2359" y="2248602"/>
                </a:lnTo>
                <a:lnTo>
                  <a:pt x="7102" y="2294413"/>
                </a:lnTo>
                <a:lnTo>
                  <a:pt x="14189" y="2339767"/>
                </a:lnTo>
                <a:lnTo>
                  <a:pt x="23579" y="2384576"/>
                </a:lnTo>
                <a:lnTo>
                  <a:pt x="35231" y="2428754"/>
                </a:lnTo>
                <a:lnTo>
                  <a:pt x="49105" y="2472214"/>
                </a:lnTo>
                <a:lnTo>
                  <a:pt x="65160" y="2514868"/>
                </a:lnTo>
                <a:lnTo>
                  <a:pt x="83356" y="2556630"/>
                </a:lnTo>
                <a:lnTo>
                  <a:pt x="103652" y="2597413"/>
                </a:lnTo>
                <a:lnTo>
                  <a:pt x="126007" y="2637130"/>
                </a:lnTo>
                <a:lnTo>
                  <a:pt x="150382" y="2675693"/>
                </a:lnTo>
                <a:lnTo>
                  <a:pt x="176734" y="2713016"/>
                </a:lnTo>
                <a:lnTo>
                  <a:pt x="205025" y="2749012"/>
                </a:lnTo>
                <a:lnTo>
                  <a:pt x="235212" y="2783594"/>
                </a:lnTo>
                <a:lnTo>
                  <a:pt x="267257" y="2816674"/>
                </a:lnTo>
                <a:lnTo>
                  <a:pt x="301117" y="2848167"/>
                </a:lnTo>
                <a:lnTo>
                  <a:pt x="336754" y="2877984"/>
                </a:lnTo>
                <a:lnTo>
                  <a:pt x="374125" y="2906039"/>
                </a:lnTo>
                <a:lnTo>
                  <a:pt x="413190" y="2932245"/>
                </a:lnTo>
                <a:lnTo>
                  <a:pt x="453910" y="2956514"/>
                </a:lnTo>
                <a:lnTo>
                  <a:pt x="496242" y="2978761"/>
                </a:lnTo>
                <a:lnTo>
                  <a:pt x="540148" y="2998898"/>
                </a:lnTo>
                <a:lnTo>
                  <a:pt x="585586" y="3016837"/>
                </a:lnTo>
                <a:lnTo>
                  <a:pt x="631924" y="3032302"/>
                </a:lnTo>
                <a:lnTo>
                  <a:pt x="678501" y="3045099"/>
                </a:lnTo>
                <a:lnTo>
                  <a:pt x="725230" y="3055268"/>
                </a:lnTo>
                <a:lnTo>
                  <a:pt x="772023" y="3062850"/>
                </a:lnTo>
                <a:lnTo>
                  <a:pt x="818794" y="3067886"/>
                </a:lnTo>
                <a:lnTo>
                  <a:pt x="865456" y="3070416"/>
                </a:lnTo>
                <a:lnTo>
                  <a:pt x="911921" y="3070482"/>
                </a:lnTo>
                <a:lnTo>
                  <a:pt x="958103" y="3068122"/>
                </a:lnTo>
                <a:lnTo>
                  <a:pt x="1003914" y="3063379"/>
                </a:lnTo>
                <a:lnTo>
                  <a:pt x="1049268" y="3056292"/>
                </a:lnTo>
                <a:lnTo>
                  <a:pt x="1094078" y="3046902"/>
                </a:lnTo>
                <a:lnTo>
                  <a:pt x="1138256" y="3035250"/>
                </a:lnTo>
                <a:lnTo>
                  <a:pt x="1181717" y="3021376"/>
                </a:lnTo>
                <a:lnTo>
                  <a:pt x="1224372" y="3005321"/>
                </a:lnTo>
                <a:lnTo>
                  <a:pt x="1266134" y="2987125"/>
                </a:lnTo>
                <a:lnTo>
                  <a:pt x="1306918" y="2966829"/>
                </a:lnTo>
                <a:lnTo>
                  <a:pt x="1346635" y="2944474"/>
                </a:lnTo>
                <a:lnTo>
                  <a:pt x="1385198" y="2920100"/>
                </a:lnTo>
                <a:lnTo>
                  <a:pt x="1422522" y="2893747"/>
                </a:lnTo>
                <a:lnTo>
                  <a:pt x="1458518" y="2865456"/>
                </a:lnTo>
                <a:lnTo>
                  <a:pt x="1493101" y="2835269"/>
                </a:lnTo>
                <a:lnTo>
                  <a:pt x="1526181" y="2803224"/>
                </a:lnTo>
                <a:lnTo>
                  <a:pt x="1557674" y="2769364"/>
                </a:lnTo>
                <a:lnTo>
                  <a:pt x="1587492" y="2733727"/>
                </a:lnTo>
                <a:lnTo>
                  <a:pt x="1615547" y="2696356"/>
                </a:lnTo>
                <a:lnTo>
                  <a:pt x="1641753" y="2657291"/>
                </a:lnTo>
                <a:lnTo>
                  <a:pt x="1666023" y="2616571"/>
                </a:lnTo>
                <a:lnTo>
                  <a:pt x="1688270" y="2574239"/>
                </a:lnTo>
                <a:lnTo>
                  <a:pt x="1708407" y="2530333"/>
                </a:lnTo>
                <a:lnTo>
                  <a:pt x="1726347" y="2484896"/>
                </a:lnTo>
                <a:lnTo>
                  <a:pt x="2630774" y="0"/>
                </a:lnTo>
                <a:close/>
              </a:path>
            </a:pathLst>
          </a:custGeom>
          <a:solidFill>
            <a:srgbClr val="FFD13D"/>
          </a:solidFill>
        </p:spPr>
        <p:txBody>
          <a:bodyPr wrap="square" lIns="0" tIns="0" rIns="0" bIns="0" rtlCol="0"/>
          <a:lstStyle/>
          <a:p>
            <a:endParaRPr sz="849"/>
          </a:p>
        </p:txBody>
      </p:sp>
      <p:sp>
        <p:nvSpPr>
          <p:cNvPr id="10" name="object 9">
            <a:extLst>
              <a:ext uri="{FF2B5EF4-FFF2-40B4-BE49-F238E27FC236}">
                <a16:creationId xmlns:a16="http://schemas.microsoft.com/office/drawing/2014/main" id="{3E19ED74-FBC8-C6E8-4E07-8A66DA3906C0}"/>
              </a:ext>
            </a:extLst>
          </p:cNvPr>
          <p:cNvSpPr/>
          <p:nvPr/>
        </p:nvSpPr>
        <p:spPr>
          <a:xfrm>
            <a:off x="7856890" y="0"/>
            <a:ext cx="931537" cy="1273409"/>
          </a:xfrm>
          <a:custGeom>
            <a:avLst/>
            <a:gdLst/>
            <a:ahLst/>
            <a:cxnLst/>
            <a:rect l="l" t="t" r="r" b="b"/>
            <a:pathLst>
              <a:path w="1536065" h="2099945">
                <a:moveTo>
                  <a:pt x="569565" y="0"/>
                </a:moveTo>
                <a:lnTo>
                  <a:pt x="26994" y="1490705"/>
                </a:lnTo>
                <a:lnTo>
                  <a:pt x="13320" y="1535128"/>
                </a:lnTo>
                <a:lnTo>
                  <a:pt x="4368" y="1579842"/>
                </a:lnTo>
                <a:lnTo>
                  <a:pt x="0" y="1624555"/>
                </a:lnTo>
                <a:lnTo>
                  <a:pt x="79" y="1668973"/>
                </a:lnTo>
                <a:lnTo>
                  <a:pt x="4471" y="1712806"/>
                </a:lnTo>
                <a:lnTo>
                  <a:pt x="13038" y="1755760"/>
                </a:lnTo>
                <a:lnTo>
                  <a:pt x="25643" y="1797542"/>
                </a:lnTo>
                <a:lnTo>
                  <a:pt x="42152" y="1837860"/>
                </a:lnTo>
                <a:lnTo>
                  <a:pt x="62426" y="1876423"/>
                </a:lnTo>
                <a:lnTo>
                  <a:pt x="86331" y="1912936"/>
                </a:lnTo>
                <a:lnTo>
                  <a:pt x="113729" y="1947108"/>
                </a:lnTo>
                <a:lnTo>
                  <a:pt x="144484" y="1978647"/>
                </a:lnTo>
                <a:lnTo>
                  <a:pt x="178459" y="2007259"/>
                </a:lnTo>
                <a:lnTo>
                  <a:pt x="215519" y="2032653"/>
                </a:lnTo>
                <a:lnTo>
                  <a:pt x="255527" y="2054535"/>
                </a:lnTo>
                <a:lnTo>
                  <a:pt x="298347" y="2072614"/>
                </a:lnTo>
                <a:lnTo>
                  <a:pt x="342768" y="2086287"/>
                </a:lnTo>
                <a:lnTo>
                  <a:pt x="387481" y="2095240"/>
                </a:lnTo>
                <a:lnTo>
                  <a:pt x="432192" y="2099608"/>
                </a:lnTo>
                <a:lnTo>
                  <a:pt x="476609" y="2099528"/>
                </a:lnTo>
                <a:lnTo>
                  <a:pt x="520441" y="2095137"/>
                </a:lnTo>
                <a:lnTo>
                  <a:pt x="563394" y="2086570"/>
                </a:lnTo>
                <a:lnTo>
                  <a:pt x="605175" y="2073964"/>
                </a:lnTo>
                <a:lnTo>
                  <a:pt x="645493" y="2057456"/>
                </a:lnTo>
                <a:lnTo>
                  <a:pt x="684055" y="2037181"/>
                </a:lnTo>
                <a:lnTo>
                  <a:pt x="720568" y="2013277"/>
                </a:lnTo>
                <a:lnTo>
                  <a:pt x="754740" y="1985879"/>
                </a:lnTo>
                <a:lnTo>
                  <a:pt x="786279" y="1955124"/>
                </a:lnTo>
                <a:lnTo>
                  <a:pt x="814891" y="1921148"/>
                </a:lnTo>
                <a:lnTo>
                  <a:pt x="840284" y="1884088"/>
                </a:lnTo>
                <a:lnTo>
                  <a:pt x="862167" y="1844080"/>
                </a:lnTo>
                <a:lnTo>
                  <a:pt x="880245" y="1801261"/>
                </a:lnTo>
                <a:lnTo>
                  <a:pt x="1535849" y="0"/>
                </a:lnTo>
              </a:path>
            </a:pathLst>
          </a:custGeom>
          <a:ln w="41883">
            <a:solidFill>
              <a:srgbClr val="5BAA47"/>
            </a:solidFill>
          </a:ln>
        </p:spPr>
        <p:txBody>
          <a:bodyPr wrap="square" lIns="0" tIns="0" rIns="0" bIns="0" rtlCol="0"/>
          <a:lstStyle/>
          <a:p>
            <a:endParaRPr sz="849"/>
          </a:p>
        </p:txBody>
      </p:sp>
      <p:sp>
        <p:nvSpPr>
          <p:cNvPr id="13" name="object 10">
            <a:extLst>
              <a:ext uri="{FF2B5EF4-FFF2-40B4-BE49-F238E27FC236}">
                <a16:creationId xmlns:a16="http://schemas.microsoft.com/office/drawing/2014/main" id="{5B7292D5-9309-84A7-DEAD-293889AF9B1C}"/>
              </a:ext>
            </a:extLst>
          </p:cNvPr>
          <p:cNvSpPr/>
          <p:nvPr userDrawn="1"/>
        </p:nvSpPr>
        <p:spPr>
          <a:xfrm>
            <a:off x="2909085" y="5860921"/>
            <a:ext cx="733214" cy="996932"/>
          </a:xfrm>
          <a:custGeom>
            <a:avLst/>
            <a:gdLst/>
            <a:ahLst/>
            <a:cxnLst/>
            <a:rect l="l" t="t" r="r" b="b"/>
            <a:pathLst>
              <a:path w="1209039" h="1644015">
                <a:moveTo>
                  <a:pt x="972874" y="21304"/>
                </a:moveTo>
                <a:lnTo>
                  <a:pt x="925925" y="7708"/>
                </a:lnTo>
                <a:lnTo>
                  <a:pt x="878703" y="692"/>
                </a:lnTo>
                <a:lnTo>
                  <a:pt x="831758" y="0"/>
                </a:lnTo>
                <a:lnTo>
                  <a:pt x="785638" y="5374"/>
                </a:lnTo>
                <a:lnTo>
                  <a:pt x="740892" y="16561"/>
                </a:lnTo>
                <a:lnTo>
                  <a:pt x="698068" y="33304"/>
                </a:lnTo>
                <a:lnTo>
                  <a:pt x="657716" y="55346"/>
                </a:lnTo>
                <a:lnTo>
                  <a:pt x="620384" y="82433"/>
                </a:lnTo>
                <a:lnTo>
                  <a:pt x="586622" y="114308"/>
                </a:lnTo>
                <a:lnTo>
                  <a:pt x="556977" y="150716"/>
                </a:lnTo>
                <a:lnTo>
                  <a:pt x="532000" y="191399"/>
                </a:lnTo>
                <a:lnTo>
                  <a:pt x="512238" y="236104"/>
                </a:lnTo>
                <a:lnTo>
                  <a:pt x="0" y="1643461"/>
                </a:lnTo>
              </a:path>
              <a:path w="1209039" h="1644015">
                <a:moveTo>
                  <a:pt x="764915" y="1643461"/>
                </a:moveTo>
                <a:lnTo>
                  <a:pt x="1187673" y="481939"/>
                </a:lnTo>
                <a:lnTo>
                  <a:pt x="1201269" y="434991"/>
                </a:lnTo>
                <a:lnTo>
                  <a:pt x="1208285" y="387769"/>
                </a:lnTo>
                <a:lnTo>
                  <a:pt x="1208978" y="340824"/>
                </a:lnTo>
                <a:lnTo>
                  <a:pt x="1203603" y="294704"/>
                </a:lnTo>
                <a:lnTo>
                  <a:pt x="1192416" y="249957"/>
                </a:lnTo>
                <a:lnTo>
                  <a:pt x="1175674" y="207134"/>
                </a:lnTo>
                <a:lnTo>
                  <a:pt x="1153631" y="166781"/>
                </a:lnTo>
                <a:lnTo>
                  <a:pt x="1126544" y="129450"/>
                </a:lnTo>
                <a:lnTo>
                  <a:pt x="1094669" y="95687"/>
                </a:lnTo>
                <a:lnTo>
                  <a:pt x="1058262" y="66043"/>
                </a:lnTo>
                <a:lnTo>
                  <a:pt x="1017578" y="41066"/>
                </a:lnTo>
                <a:lnTo>
                  <a:pt x="972874" y="21304"/>
                </a:lnTo>
              </a:path>
            </a:pathLst>
          </a:custGeom>
          <a:ln w="41883">
            <a:solidFill>
              <a:srgbClr val="5BAA47"/>
            </a:solidFill>
          </a:ln>
        </p:spPr>
        <p:txBody>
          <a:bodyPr wrap="square" lIns="0" tIns="0" rIns="0" bIns="0" rtlCol="0"/>
          <a:lstStyle/>
          <a:p>
            <a:endParaRPr sz="849"/>
          </a:p>
        </p:txBody>
      </p:sp>
      <p:sp>
        <p:nvSpPr>
          <p:cNvPr id="14" name="object 32">
            <a:extLst>
              <a:ext uri="{FF2B5EF4-FFF2-40B4-BE49-F238E27FC236}">
                <a16:creationId xmlns:a16="http://schemas.microsoft.com/office/drawing/2014/main" id="{72F665FF-E751-6BA0-186E-48FAA4EDE156}"/>
              </a:ext>
            </a:extLst>
          </p:cNvPr>
          <p:cNvSpPr txBox="1">
            <a:spLocks/>
          </p:cNvSpPr>
          <p:nvPr userDrawn="1"/>
        </p:nvSpPr>
        <p:spPr>
          <a:xfrm>
            <a:off x="10938251" y="6331351"/>
            <a:ext cx="880704" cy="132237"/>
          </a:xfrm>
          <a:prstGeom prst="rect">
            <a:avLst/>
          </a:prstGeom>
        </p:spPr>
        <p:txBody>
          <a:bodyPr vert="horz" wrap="square" lIns="0" tIns="20023" rIns="0" bIns="0" rtlCol="0">
            <a:spAutoFit/>
          </a:bodyPr>
          <a:lstStyle>
            <a:defPPr>
              <a:defRPr kern="0"/>
            </a:defPPr>
          </a:lstStyle>
          <a:p>
            <a:pPr marL="7701" algn="r">
              <a:spcBef>
                <a:spcPts val="158"/>
              </a:spcBef>
            </a:pPr>
            <a:r>
              <a:rPr lang="en-GB" sz="728">
                <a:solidFill>
                  <a:schemeClr val="bg1"/>
                </a:solidFill>
                <a:latin typeface="Sharp Sans Medium" pitchFamily="2" charset="77"/>
                <a:ea typeface="Sharp Sans Medium" pitchFamily="2" charset="77"/>
                <a:cs typeface="Sharp Sans Medium" pitchFamily="2" charset="77"/>
              </a:rPr>
              <a:t>Meraki</a:t>
            </a:r>
            <a:r>
              <a:rPr lang="en-GB" sz="728" spc="42">
                <a:solidFill>
                  <a:schemeClr val="bg1"/>
                </a:solidFill>
                <a:latin typeface="Sharp Sans Medium" pitchFamily="2" charset="77"/>
                <a:ea typeface="Sharp Sans Medium" pitchFamily="2" charset="77"/>
                <a:cs typeface="Sharp Sans Medium" pitchFamily="2" charset="77"/>
              </a:rPr>
              <a:t> </a:t>
            </a:r>
            <a:r>
              <a:rPr lang="en-GB" sz="728">
                <a:solidFill>
                  <a:schemeClr val="bg1"/>
                </a:solidFill>
                <a:latin typeface="Sharp Sans Medium" pitchFamily="2" charset="77"/>
                <a:ea typeface="Sharp Sans Medium" pitchFamily="2" charset="77"/>
                <a:cs typeface="Sharp Sans Medium" pitchFamily="2" charset="77"/>
              </a:rPr>
              <a:t>SMB</a:t>
            </a:r>
            <a:r>
              <a:rPr lang="en-GB" sz="728" spc="52">
                <a:solidFill>
                  <a:schemeClr val="bg1"/>
                </a:solidFill>
                <a:latin typeface="Sharp Sans Medium" pitchFamily="2" charset="77"/>
                <a:ea typeface="Sharp Sans Medium" pitchFamily="2" charset="77"/>
                <a:cs typeface="Sharp Sans Medium" pitchFamily="2" charset="77"/>
              </a:rPr>
              <a:t> </a:t>
            </a:r>
            <a:r>
              <a:rPr lang="en-GB" sz="728" spc="-6">
                <a:solidFill>
                  <a:schemeClr val="bg1"/>
                </a:solidFill>
                <a:latin typeface="Sharp Sans Medium" pitchFamily="2" charset="77"/>
                <a:ea typeface="Sharp Sans Medium" pitchFamily="2" charset="77"/>
                <a:cs typeface="Sharp Sans Medium" pitchFamily="2" charset="77"/>
              </a:rPr>
              <a:t>Guide</a:t>
            </a:r>
          </a:p>
        </p:txBody>
      </p:sp>
      <p:sp>
        <p:nvSpPr>
          <p:cNvPr id="15" name="object 2">
            <a:extLst>
              <a:ext uri="{FF2B5EF4-FFF2-40B4-BE49-F238E27FC236}">
                <a16:creationId xmlns:a16="http://schemas.microsoft.com/office/drawing/2014/main" id="{24181DA2-6B20-61D9-5130-61E29943A1DD}"/>
              </a:ext>
            </a:extLst>
          </p:cNvPr>
          <p:cNvSpPr txBox="1"/>
          <p:nvPr userDrawn="1"/>
        </p:nvSpPr>
        <p:spPr>
          <a:xfrm>
            <a:off x="373045" y="-360035"/>
            <a:ext cx="1044368" cy="161404"/>
          </a:xfrm>
          <a:prstGeom prst="rect">
            <a:avLst/>
          </a:prstGeom>
        </p:spPr>
        <p:txBody>
          <a:bodyPr vert="horz" wrap="square" lIns="0" tIns="7316" rIns="0" bIns="0" rtlCol="0">
            <a:spAutoFit/>
          </a:bodyPr>
          <a:lstStyle/>
          <a:p>
            <a:pPr marL="7701" algn="l">
              <a:lnSpc>
                <a:spcPct val="100000"/>
              </a:lnSpc>
              <a:spcBef>
                <a:spcPts val="58"/>
              </a:spcBef>
            </a:pPr>
            <a:r>
              <a:rPr sz="1001" b="0" i="0">
                <a:solidFill>
                  <a:srgbClr val="B7B7B7"/>
                </a:solidFill>
                <a:latin typeface="Sharp Sans Medium" pitchFamily="2" charset="77"/>
                <a:cs typeface="Sharp Sans Medium" pitchFamily="2" charset="77"/>
              </a:rPr>
              <a:t>CISCO</a:t>
            </a:r>
            <a:r>
              <a:rPr sz="1001" b="0" i="0" spc="230">
                <a:solidFill>
                  <a:srgbClr val="B7B7B7"/>
                </a:solidFill>
                <a:latin typeface="Sharp Sans Medium" pitchFamily="2" charset="77"/>
                <a:cs typeface="Sharp Sans Medium" pitchFamily="2" charset="77"/>
              </a:rPr>
              <a:t> </a:t>
            </a:r>
            <a:r>
              <a:rPr sz="1001" b="0" i="0" spc="33">
                <a:solidFill>
                  <a:srgbClr val="B7B7B7"/>
                </a:solidFill>
                <a:latin typeface="Sharp Sans Medium" pitchFamily="2" charset="77"/>
                <a:cs typeface="Sharp Sans Medium" pitchFamily="2" charset="77"/>
              </a:rPr>
              <a:t>MERAKI</a:t>
            </a:r>
            <a:endParaRPr sz="1001" b="0" i="0">
              <a:latin typeface="Sharp Sans Medium" pitchFamily="2" charset="77"/>
              <a:cs typeface="Sharp Sans Medium" pitchFamily="2" charset="77"/>
            </a:endParaRPr>
          </a:p>
        </p:txBody>
      </p:sp>
    </p:spTree>
    <p:extLst>
      <p:ext uri="{BB962C8B-B14F-4D97-AF65-F5344CB8AC3E}">
        <p14:creationId xmlns:p14="http://schemas.microsoft.com/office/powerpoint/2010/main" val="3815417042"/>
      </p:ext>
    </p:extLst>
  </p:cSld>
  <p:clrMapOvr>
    <a:masterClrMapping/>
  </p:clrMapOvr>
</p:sldLayout>
</file>

<file path=ppt/slideLayouts/slideLayout335.xml><?xml version="1.0" encoding="utf-8"?>
<p:sldLayout xmlns:a="http://schemas.openxmlformats.org/drawingml/2006/main" xmlns:r="http://schemas.openxmlformats.org/officeDocument/2006/relationships" xmlns:p="http://schemas.openxmlformats.org/presentationml/2006/main" showMasterSp="0" preserve="1" userDrawn="1">
  <p:cSld name="2_Title Only">
    <p:bg>
      <p:bgPr>
        <a:solidFill>
          <a:schemeClr val="bg1"/>
        </a:solidFill>
        <a:effectLst/>
      </p:bgPr>
    </p:bg>
    <p:spTree>
      <p:nvGrpSpPr>
        <p:cNvPr id="1" name=""/>
        <p:cNvGrpSpPr/>
        <p:nvPr/>
      </p:nvGrpSpPr>
      <p:grpSpPr>
        <a:xfrm>
          <a:off x="0" y="0"/>
          <a:ext cx="0" cy="0"/>
          <a:chOff x="0" y="0"/>
          <a:chExt cx="0" cy="0"/>
        </a:xfrm>
      </p:grpSpPr>
      <p:pic>
        <p:nvPicPr>
          <p:cNvPr id="7" name="object 3">
            <a:extLst>
              <a:ext uri="{FF2B5EF4-FFF2-40B4-BE49-F238E27FC236}">
                <a16:creationId xmlns:a16="http://schemas.microsoft.com/office/drawing/2014/main" id="{35F5248A-38D6-9A89-73FD-D99A7CEEAC80}"/>
              </a:ext>
            </a:extLst>
          </p:cNvPr>
          <p:cNvPicPr/>
          <p:nvPr/>
        </p:nvPicPr>
        <p:blipFill>
          <a:blip r:embed="rId2" cstate="print"/>
          <a:stretch>
            <a:fillRect/>
          </a:stretch>
        </p:blipFill>
        <p:spPr>
          <a:xfrm>
            <a:off x="4572000" y="3175"/>
            <a:ext cx="7620000" cy="6854343"/>
          </a:xfrm>
          <a:prstGeom prst="rect">
            <a:avLst/>
          </a:prstGeom>
        </p:spPr>
      </p:pic>
      <p:sp>
        <p:nvSpPr>
          <p:cNvPr id="8" name="object 4">
            <a:extLst>
              <a:ext uri="{FF2B5EF4-FFF2-40B4-BE49-F238E27FC236}">
                <a16:creationId xmlns:a16="http://schemas.microsoft.com/office/drawing/2014/main" id="{B857BFB0-EFEF-53AC-28D8-7CCB223ABF70}"/>
              </a:ext>
            </a:extLst>
          </p:cNvPr>
          <p:cNvSpPr/>
          <p:nvPr/>
        </p:nvSpPr>
        <p:spPr>
          <a:xfrm>
            <a:off x="3177" y="0"/>
            <a:ext cx="8341084" cy="6857615"/>
          </a:xfrm>
          <a:custGeom>
            <a:avLst/>
            <a:gdLst/>
            <a:ahLst/>
            <a:cxnLst/>
            <a:rect l="l" t="t" r="r" b="b"/>
            <a:pathLst>
              <a:path w="13754100" h="11308715">
                <a:moveTo>
                  <a:pt x="13753507" y="0"/>
                </a:moveTo>
                <a:lnTo>
                  <a:pt x="0" y="0"/>
                </a:lnTo>
                <a:lnTo>
                  <a:pt x="0" y="11308556"/>
                </a:lnTo>
                <a:lnTo>
                  <a:pt x="9703610" y="11308556"/>
                </a:lnTo>
                <a:lnTo>
                  <a:pt x="13753507" y="0"/>
                </a:lnTo>
                <a:close/>
              </a:path>
            </a:pathLst>
          </a:custGeom>
          <a:solidFill>
            <a:srgbClr val="FFFFFF"/>
          </a:solidFill>
        </p:spPr>
        <p:txBody>
          <a:bodyPr wrap="square" lIns="0" tIns="0" rIns="0" bIns="0" rtlCol="0"/>
          <a:lstStyle/>
          <a:p>
            <a:endParaRPr sz="849"/>
          </a:p>
        </p:txBody>
      </p:sp>
      <p:sp>
        <p:nvSpPr>
          <p:cNvPr id="9" name="object 5">
            <a:extLst>
              <a:ext uri="{FF2B5EF4-FFF2-40B4-BE49-F238E27FC236}">
                <a16:creationId xmlns:a16="http://schemas.microsoft.com/office/drawing/2014/main" id="{3FFD1DB7-7D8D-555F-8E61-CA99174BF04A}"/>
              </a:ext>
            </a:extLst>
          </p:cNvPr>
          <p:cNvSpPr txBox="1"/>
          <p:nvPr userDrawn="1"/>
        </p:nvSpPr>
        <p:spPr>
          <a:xfrm>
            <a:off x="373045" y="-373824"/>
            <a:ext cx="1044368" cy="161404"/>
          </a:xfrm>
          <a:prstGeom prst="rect">
            <a:avLst/>
          </a:prstGeom>
        </p:spPr>
        <p:txBody>
          <a:bodyPr vert="horz" wrap="square" lIns="0" tIns="7316" rIns="0" bIns="0" rtlCol="0">
            <a:spAutoFit/>
          </a:bodyPr>
          <a:lstStyle/>
          <a:p>
            <a:pPr marL="7701">
              <a:lnSpc>
                <a:spcPct val="100000"/>
              </a:lnSpc>
              <a:spcBef>
                <a:spcPts val="58"/>
              </a:spcBef>
            </a:pPr>
            <a:r>
              <a:rPr sz="1001" b="0" i="0">
                <a:solidFill>
                  <a:srgbClr val="B7B7B7"/>
                </a:solidFill>
                <a:latin typeface="Sharp Sans Medium" pitchFamily="2" charset="77"/>
                <a:cs typeface="Sharp Sans Medium" pitchFamily="2" charset="77"/>
              </a:rPr>
              <a:t>CISCO</a:t>
            </a:r>
            <a:r>
              <a:rPr sz="1001" b="0" i="0" spc="230">
                <a:solidFill>
                  <a:srgbClr val="B7B7B7"/>
                </a:solidFill>
                <a:latin typeface="Sharp Sans Medium" pitchFamily="2" charset="77"/>
                <a:cs typeface="Sharp Sans Medium" pitchFamily="2" charset="77"/>
              </a:rPr>
              <a:t> </a:t>
            </a:r>
            <a:r>
              <a:rPr sz="1001" b="0" i="0" spc="33">
                <a:solidFill>
                  <a:srgbClr val="B7B7B7"/>
                </a:solidFill>
                <a:latin typeface="Sharp Sans Medium" pitchFamily="2" charset="77"/>
                <a:cs typeface="Sharp Sans Medium" pitchFamily="2" charset="77"/>
              </a:rPr>
              <a:t>MERAKI</a:t>
            </a:r>
            <a:endParaRPr sz="1001" b="0" i="0">
              <a:latin typeface="Sharp Sans Medium" pitchFamily="2" charset="77"/>
              <a:cs typeface="Sharp Sans Medium" pitchFamily="2" charset="77"/>
            </a:endParaRPr>
          </a:p>
        </p:txBody>
      </p:sp>
      <p:sp>
        <p:nvSpPr>
          <p:cNvPr id="20" name="object 9">
            <a:extLst>
              <a:ext uri="{FF2B5EF4-FFF2-40B4-BE49-F238E27FC236}">
                <a16:creationId xmlns:a16="http://schemas.microsoft.com/office/drawing/2014/main" id="{8DA9CE56-0C2B-2D55-1388-3D39C83B95E8}"/>
              </a:ext>
            </a:extLst>
          </p:cNvPr>
          <p:cNvSpPr/>
          <p:nvPr/>
        </p:nvSpPr>
        <p:spPr>
          <a:xfrm>
            <a:off x="7093092" y="0"/>
            <a:ext cx="1931619" cy="2407424"/>
          </a:xfrm>
          <a:custGeom>
            <a:avLst/>
            <a:gdLst/>
            <a:ahLst/>
            <a:cxnLst/>
            <a:rect l="l" t="t" r="r" b="b"/>
            <a:pathLst>
              <a:path w="3185159" h="3970020">
                <a:moveTo>
                  <a:pt x="3184913" y="0"/>
                </a:moveTo>
                <a:lnTo>
                  <a:pt x="1006656" y="0"/>
                </a:lnTo>
                <a:lnTo>
                  <a:pt x="61842" y="2595845"/>
                </a:lnTo>
                <a:lnTo>
                  <a:pt x="46411" y="2641498"/>
                </a:lnTo>
                <a:lnTo>
                  <a:pt x="33240" y="2687363"/>
                </a:lnTo>
                <a:lnTo>
                  <a:pt x="22297" y="2733377"/>
                </a:lnTo>
                <a:lnTo>
                  <a:pt x="13555" y="2779477"/>
                </a:lnTo>
                <a:lnTo>
                  <a:pt x="6984" y="2825601"/>
                </a:lnTo>
                <a:lnTo>
                  <a:pt x="2553" y="2871684"/>
                </a:lnTo>
                <a:lnTo>
                  <a:pt x="235" y="2917665"/>
                </a:lnTo>
                <a:lnTo>
                  <a:pt x="0" y="2963480"/>
                </a:lnTo>
                <a:lnTo>
                  <a:pt x="1817" y="3009066"/>
                </a:lnTo>
                <a:lnTo>
                  <a:pt x="5658" y="3054360"/>
                </a:lnTo>
                <a:lnTo>
                  <a:pt x="11494" y="3099299"/>
                </a:lnTo>
                <a:lnTo>
                  <a:pt x="19295" y="3143820"/>
                </a:lnTo>
                <a:lnTo>
                  <a:pt x="29032" y="3187861"/>
                </a:lnTo>
                <a:lnTo>
                  <a:pt x="40675" y="3231358"/>
                </a:lnTo>
                <a:lnTo>
                  <a:pt x="54195" y="3274248"/>
                </a:lnTo>
                <a:lnTo>
                  <a:pt x="69562" y="3316468"/>
                </a:lnTo>
                <a:lnTo>
                  <a:pt x="86748" y="3357955"/>
                </a:lnTo>
                <a:lnTo>
                  <a:pt x="105723" y="3398647"/>
                </a:lnTo>
                <a:lnTo>
                  <a:pt x="126457" y="3438480"/>
                </a:lnTo>
                <a:lnTo>
                  <a:pt x="148921" y="3477391"/>
                </a:lnTo>
                <a:lnTo>
                  <a:pt x="173087" y="3515317"/>
                </a:lnTo>
                <a:lnTo>
                  <a:pt x="198923" y="3552195"/>
                </a:lnTo>
                <a:lnTo>
                  <a:pt x="226402" y="3587963"/>
                </a:lnTo>
                <a:lnTo>
                  <a:pt x="255493" y="3622557"/>
                </a:lnTo>
                <a:lnTo>
                  <a:pt x="286167" y="3655914"/>
                </a:lnTo>
                <a:lnTo>
                  <a:pt x="318396" y="3687972"/>
                </a:lnTo>
                <a:lnTo>
                  <a:pt x="352148" y="3718666"/>
                </a:lnTo>
                <a:lnTo>
                  <a:pt x="387396" y="3747935"/>
                </a:lnTo>
                <a:lnTo>
                  <a:pt x="424110" y="3775715"/>
                </a:lnTo>
                <a:lnTo>
                  <a:pt x="462261" y="3801944"/>
                </a:lnTo>
                <a:lnTo>
                  <a:pt x="501818" y="3826558"/>
                </a:lnTo>
                <a:lnTo>
                  <a:pt x="542753" y="3849494"/>
                </a:lnTo>
                <a:lnTo>
                  <a:pt x="585036" y="3870689"/>
                </a:lnTo>
                <a:lnTo>
                  <a:pt x="628638" y="3890081"/>
                </a:lnTo>
                <a:lnTo>
                  <a:pt x="673530" y="3907606"/>
                </a:lnTo>
                <a:lnTo>
                  <a:pt x="719184" y="3923036"/>
                </a:lnTo>
                <a:lnTo>
                  <a:pt x="765050" y="3936208"/>
                </a:lnTo>
                <a:lnTo>
                  <a:pt x="811065" y="3947150"/>
                </a:lnTo>
                <a:lnTo>
                  <a:pt x="857166" y="3955893"/>
                </a:lnTo>
                <a:lnTo>
                  <a:pt x="903289" y="3962464"/>
                </a:lnTo>
                <a:lnTo>
                  <a:pt x="949373" y="3966894"/>
                </a:lnTo>
                <a:lnTo>
                  <a:pt x="995354" y="3969213"/>
                </a:lnTo>
                <a:lnTo>
                  <a:pt x="1041169" y="3969448"/>
                </a:lnTo>
                <a:lnTo>
                  <a:pt x="1086756" y="3967631"/>
                </a:lnTo>
                <a:lnTo>
                  <a:pt x="1132050" y="3963789"/>
                </a:lnTo>
                <a:lnTo>
                  <a:pt x="1176989" y="3957954"/>
                </a:lnTo>
                <a:lnTo>
                  <a:pt x="1221511" y="3950153"/>
                </a:lnTo>
                <a:lnTo>
                  <a:pt x="1265551" y="3940416"/>
                </a:lnTo>
                <a:lnTo>
                  <a:pt x="1309048" y="3928773"/>
                </a:lnTo>
                <a:lnTo>
                  <a:pt x="1351938" y="3915253"/>
                </a:lnTo>
                <a:lnTo>
                  <a:pt x="1394158" y="3899885"/>
                </a:lnTo>
                <a:lnTo>
                  <a:pt x="1435645" y="3882700"/>
                </a:lnTo>
                <a:lnTo>
                  <a:pt x="1476336" y="3863725"/>
                </a:lnTo>
                <a:lnTo>
                  <a:pt x="1516169" y="3842991"/>
                </a:lnTo>
                <a:lnTo>
                  <a:pt x="1555080" y="3820526"/>
                </a:lnTo>
                <a:lnTo>
                  <a:pt x="1593006" y="3796361"/>
                </a:lnTo>
                <a:lnTo>
                  <a:pt x="1629884" y="3770525"/>
                </a:lnTo>
                <a:lnTo>
                  <a:pt x="1665651" y="3743046"/>
                </a:lnTo>
                <a:lnTo>
                  <a:pt x="1700245" y="3713955"/>
                </a:lnTo>
                <a:lnTo>
                  <a:pt x="1733602" y="3683281"/>
                </a:lnTo>
                <a:lnTo>
                  <a:pt x="1765659" y="3651052"/>
                </a:lnTo>
                <a:lnTo>
                  <a:pt x="1796353" y="3617299"/>
                </a:lnTo>
                <a:lnTo>
                  <a:pt x="1825622" y="3582051"/>
                </a:lnTo>
                <a:lnTo>
                  <a:pt x="1853402" y="3545337"/>
                </a:lnTo>
                <a:lnTo>
                  <a:pt x="1879630" y="3507187"/>
                </a:lnTo>
                <a:lnTo>
                  <a:pt x="1904244" y="3467630"/>
                </a:lnTo>
                <a:lnTo>
                  <a:pt x="1927180" y="3426695"/>
                </a:lnTo>
                <a:lnTo>
                  <a:pt x="1948375" y="3384412"/>
                </a:lnTo>
                <a:lnTo>
                  <a:pt x="1967766" y="3340809"/>
                </a:lnTo>
                <a:lnTo>
                  <a:pt x="1985291" y="3295918"/>
                </a:lnTo>
                <a:lnTo>
                  <a:pt x="3184913" y="0"/>
                </a:lnTo>
                <a:close/>
              </a:path>
            </a:pathLst>
          </a:custGeom>
          <a:solidFill>
            <a:srgbClr val="87C9C9"/>
          </a:solidFill>
        </p:spPr>
        <p:txBody>
          <a:bodyPr wrap="square" lIns="0" tIns="0" rIns="0" bIns="0" rtlCol="0"/>
          <a:lstStyle/>
          <a:p>
            <a:endParaRPr sz="849"/>
          </a:p>
        </p:txBody>
      </p:sp>
      <p:sp>
        <p:nvSpPr>
          <p:cNvPr id="22" name="object 11">
            <a:extLst>
              <a:ext uri="{FF2B5EF4-FFF2-40B4-BE49-F238E27FC236}">
                <a16:creationId xmlns:a16="http://schemas.microsoft.com/office/drawing/2014/main" id="{099666DF-A325-E62E-33EF-50A8535C5C0B}"/>
              </a:ext>
            </a:extLst>
          </p:cNvPr>
          <p:cNvSpPr/>
          <p:nvPr/>
        </p:nvSpPr>
        <p:spPr>
          <a:xfrm>
            <a:off x="8389770" y="0"/>
            <a:ext cx="805227" cy="1380842"/>
          </a:xfrm>
          <a:custGeom>
            <a:avLst/>
            <a:gdLst/>
            <a:ahLst/>
            <a:cxnLst/>
            <a:rect l="l" t="t" r="r" b="b"/>
            <a:pathLst>
              <a:path w="1327784" h="2277110">
                <a:moveTo>
                  <a:pt x="704906" y="0"/>
                </a:moveTo>
                <a:lnTo>
                  <a:pt x="17612" y="1884834"/>
                </a:lnTo>
                <a:lnTo>
                  <a:pt x="4979" y="1930656"/>
                </a:lnTo>
                <a:lnTo>
                  <a:pt x="0" y="1976669"/>
                </a:lnTo>
                <a:lnTo>
                  <a:pt x="2313" y="2022101"/>
                </a:lnTo>
                <a:lnTo>
                  <a:pt x="11560" y="2066183"/>
                </a:lnTo>
                <a:lnTo>
                  <a:pt x="27380" y="2108143"/>
                </a:lnTo>
                <a:lnTo>
                  <a:pt x="49413" y="2147211"/>
                </a:lnTo>
                <a:lnTo>
                  <a:pt x="77299" y="2182616"/>
                </a:lnTo>
                <a:lnTo>
                  <a:pt x="110679" y="2213588"/>
                </a:lnTo>
                <a:lnTo>
                  <a:pt x="149191" y="2239355"/>
                </a:lnTo>
                <a:lnTo>
                  <a:pt x="192476" y="2259148"/>
                </a:lnTo>
                <a:lnTo>
                  <a:pt x="238383" y="2271757"/>
                </a:lnTo>
                <a:lnTo>
                  <a:pt x="284481" y="2276727"/>
                </a:lnTo>
                <a:lnTo>
                  <a:pt x="329997" y="2274417"/>
                </a:lnTo>
                <a:lnTo>
                  <a:pt x="374160" y="2265187"/>
                </a:lnTo>
                <a:lnTo>
                  <a:pt x="416197" y="2249397"/>
                </a:lnTo>
                <a:lnTo>
                  <a:pt x="455336" y="2227405"/>
                </a:lnTo>
                <a:lnTo>
                  <a:pt x="490807" y="2199570"/>
                </a:lnTo>
                <a:lnTo>
                  <a:pt x="521835" y="2166253"/>
                </a:lnTo>
                <a:lnTo>
                  <a:pt x="547650" y="2127813"/>
                </a:lnTo>
                <a:lnTo>
                  <a:pt x="567480" y="2084608"/>
                </a:lnTo>
                <a:lnTo>
                  <a:pt x="1327620" y="0"/>
                </a:lnTo>
              </a:path>
            </a:pathLst>
          </a:custGeom>
          <a:ln w="41883">
            <a:solidFill>
              <a:srgbClr val="FFFFFF"/>
            </a:solidFill>
          </a:ln>
        </p:spPr>
        <p:txBody>
          <a:bodyPr wrap="square" lIns="0" tIns="0" rIns="0" bIns="0" rtlCol="0"/>
          <a:lstStyle/>
          <a:p>
            <a:endParaRPr sz="849"/>
          </a:p>
        </p:txBody>
      </p:sp>
      <p:pic>
        <p:nvPicPr>
          <p:cNvPr id="36" name="Picture 35" descr="A green letter on a black background&#10;&#10;Description automatically generated with medium confidence">
            <a:extLst>
              <a:ext uri="{FF2B5EF4-FFF2-40B4-BE49-F238E27FC236}">
                <a16:creationId xmlns:a16="http://schemas.microsoft.com/office/drawing/2014/main" id="{3A95014C-C5CB-3AE8-0E14-BEC1CCA7E015}"/>
              </a:ext>
            </a:extLst>
          </p:cNvPr>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373045" y="6270181"/>
            <a:ext cx="1101856" cy="213610"/>
          </a:xfrm>
          <a:prstGeom prst="rect">
            <a:avLst/>
          </a:prstGeom>
        </p:spPr>
      </p:pic>
      <p:sp>
        <p:nvSpPr>
          <p:cNvPr id="37" name="object 27">
            <a:extLst>
              <a:ext uri="{FF2B5EF4-FFF2-40B4-BE49-F238E27FC236}">
                <a16:creationId xmlns:a16="http://schemas.microsoft.com/office/drawing/2014/main" id="{8E485812-A3B0-F82C-145C-1EE6D923774A}"/>
              </a:ext>
            </a:extLst>
          </p:cNvPr>
          <p:cNvSpPr txBox="1"/>
          <p:nvPr userDrawn="1"/>
        </p:nvSpPr>
        <p:spPr>
          <a:xfrm>
            <a:off x="10938251" y="6341066"/>
            <a:ext cx="880704" cy="122517"/>
          </a:xfrm>
          <a:prstGeom prst="rect">
            <a:avLst/>
          </a:prstGeom>
        </p:spPr>
        <p:txBody>
          <a:bodyPr vert="horz" wrap="square" lIns="0" tIns="10397" rIns="0" bIns="0" rtlCol="0">
            <a:spAutoFit/>
          </a:bodyPr>
          <a:lstStyle/>
          <a:p>
            <a:pPr marL="7701">
              <a:lnSpc>
                <a:spcPct val="100000"/>
              </a:lnSpc>
              <a:spcBef>
                <a:spcPts val="82"/>
              </a:spcBef>
            </a:pPr>
            <a:r>
              <a:rPr sz="728" b="0" i="0">
                <a:solidFill>
                  <a:srgbClr val="FFFFFF"/>
                </a:solidFill>
                <a:latin typeface="Sharp Sans Medium" pitchFamily="2" charset="77"/>
                <a:cs typeface="Sharp Sans Medium" pitchFamily="2" charset="77"/>
              </a:rPr>
              <a:t>Meraki</a:t>
            </a:r>
            <a:r>
              <a:rPr sz="728" b="0" i="0" spc="42">
                <a:solidFill>
                  <a:srgbClr val="FFFFFF"/>
                </a:solidFill>
                <a:latin typeface="Sharp Sans Medium" pitchFamily="2" charset="77"/>
                <a:cs typeface="Sharp Sans Medium" pitchFamily="2" charset="77"/>
              </a:rPr>
              <a:t> </a:t>
            </a:r>
            <a:r>
              <a:rPr sz="728" b="0" i="0">
                <a:solidFill>
                  <a:srgbClr val="FFFFFF"/>
                </a:solidFill>
                <a:latin typeface="Sharp Sans Medium" pitchFamily="2" charset="77"/>
                <a:cs typeface="Sharp Sans Medium" pitchFamily="2" charset="77"/>
              </a:rPr>
              <a:t>SMB</a:t>
            </a:r>
            <a:r>
              <a:rPr sz="728" b="0" i="0" spc="52">
                <a:solidFill>
                  <a:srgbClr val="FFFFFF"/>
                </a:solidFill>
                <a:latin typeface="Sharp Sans Medium" pitchFamily="2" charset="77"/>
                <a:cs typeface="Sharp Sans Medium" pitchFamily="2" charset="77"/>
              </a:rPr>
              <a:t> </a:t>
            </a:r>
            <a:r>
              <a:rPr sz="728" b="0" i="0" spc="-6">
                <a:solidFill>
                  <a:srgbClr val="FFFFFF"/>
                </a:solidFill>
                <a:latin typeface="Sharp Sans Medium" pitchFamily="2" charset="77"/>
                <a:cs typeface="Sharp Sans Medium" pitchFamily="2" charset="77"/>
              </a:rPr>
              <a:t>Guide</a:t>
            </a:r>
            <a:endParaRPr sz="728" b="0" i="0">
              <a:latin typeface="Sharp Sans Medium" pitchFamily="2" charset="77"/>
              <a:cs typeface="Sharp Sans Medium" pitchFamily="2" charset="77"/>
            </a:endParaRPr>
          </a:p>
        </p:txBody>
      </p:sp>
      <p:sp>
        <p:nvSpPr>
          <p:cNvPr id="2" name="object 48">
            <a:extLst>
              <a:ext uri="{FF2B5EF4-FFF2-40B4-BE49-F238E27FC236}">
                <a16:creationId xmlns:a16="http://schemas.microsoft.com/office/drawing/2014/main" id="{CD6C92DF-90D5-9BC4-4AB4-F462F1BC0A70}"/>
              </a:ext>
            </a:extLst>
          </p:cNvPr>
          <p:cNvSpPr/>
          <p:nvPr userDrawn="1"/>
        </p:nvSpPr>
        <p:spPr>
          <a:xfrm>
            <a:off x="8670833" y="5867280"/>
            <a:ext cx="828717" cy="990386"/>
          </a:xfrm>
          <a:custGeom>
            <a:avLst/>
            <a:gdLst/>
            <a:ahLst/>
            <a:cxnLst/>
            <a:rect l="l" t="t" r="r" b="b"/>
            <a:pathLst>
              <a:path w="1366520" h="1633220">
                <a:moveTo>
                  <a:pt x="1067676" y="26994"/>
                </a:moveTo>
                <a:lnTo>
                  <a:pt x="1023255" y="13320"/>
                </a:lnTo>
                <a:lnTo>
                  <a:pt x="978542" y="4368"/>
                </a:lnTo>
                <a:lnTo>
                  <a:pt x="933831" y="0"/>
                </a:lnTo>
                <a:lnTo>
                  <a:pt x="889413" y="79"/>
                </a:lnTo>
                <a:lnTo>
                  <a:pt x="845582" y="4471"/>
                </a:lnTo>
                <a:lnTo>
                  <a:pt x="802629" y="13037"/>
                </a:lnTo>
                <a:lnTo>
                  <a:pt x="760847" y="25643"/>
                </a:lnTo>
                <a:lnTo>
                  <a:pt x="720528" y="42151"/>
                </a:lnTo>
                <a:lnTo>
                  <a:pt x="681966" y="62425"/>
                </a:lnTo>
                <a:lnTo>
                  <a:pt x="645452" y="86328"/>
                </a:lnTo>
                <a:lnTo>
                  <a:pt x="611279" y="113725"/>
                </a:lnTo>
                <a:lnTo>
                  <a:pt x="579740" y="144479"/>
                </a:lnTo>
                <a:lnTo>
                  <a:pt x="551126" y="178454"/>
                </a:lnTo>
                <a:lnTo>
                  <a:pt x="525732" y="215512"/>
                </a:lnTo>
                <a:lnTo>
                  <a:pt x="503848" y="255519"/>
                </a:lnTo>
                <a:lnTo>
                  <a:pt x="485767" y="298337"/>
                </a:lnTo>
                <a:lnTo>
                  <a:pt x="0" y="1632975"/>
                </a:lnTo>
              </a:path>
              <a:path w="1366520" h="1633220">
                <a:moveTo>
                  <a:pt x="966288" y="1632975"/>
                </a:moveTo>
                <a:lnTo>
                  <a:pt x="1339019" y="608903"/>
                </a:lnTo>
                <a:lnTo>
                  <a:pt x="1352692" y="564480"/>
                </a:lnTo>
                <a:lnTo>
                  <a:pt x="1361645" y="519766"/>
                </a:lnTo>
                <a:lnTo>
                  <a:pt x="1366013" y="475053"/>
                </a:lnTo>
                <a:lnTo>
                  <a:pt x="1365933" y="430634"/>
                </a:lnTo>
                <a:lnTo>
                  <a:pt x="1361542" y="386802"/>
                </a:lnTo>
                <a:lnTo>
                  <a:pt x="1352975" y="343848"/>
                </a:lnTo>
                <a:lnTo>
                  <a:pt x="1340370" y="302066"/>
                </a:lnTo>
                <a:lnTo>
                  <a:pt x="1323862" y="261747"/>
                </a:lnTo>
                <a:lnTo>
                  <a:pt x="1303588" y="223185"/>
                </a:lnTo>
                <a:lnTo>
                  <a:pt x="1279684" y="186672"/>
                </a:lnTo>
                <a:lnTo>
                  <a:pt x="1252287" y="152499"/>
                </a:lnTo>
                <a:lnTo>
                  <a:pt x="1221533" y="120961"/>
                </a:lnTo>
                <a:lnTo>
                  <a:pt x="1187559" y="92349"/>
                </a:lnTo>
                <a:lnTo>
                  <a:pt x="1150500" y="66955"/>
                </a:lnTo>
                <a:lnTo>
                  <a:pt x="1110494" y="45073"/>
                </a:lnTo>
                <a:lnTo>
                  <a:pt x="1067676" y="26994"/>
                </a:lnTo>
              </a:path>
            </a:pathLst>
          </a:custGeom>
          <a:ln w="41883">
            <a:solidFill>
              <a:srgbClr val="5BAA47"/>
            </a:solidFill>
          </a:ln>
        </p:spPr>
        <p:txBody>
          <a:bodyPr wrap="square" lIns="0" tIns="0" rIns="0" bIns="0" rtlCol="0"/>
          <a:lstStyle/>
          <a:p>
            <a:endParaRPr sz="849"/>
          </a:p>
        </p:txBody>
      </p:sp>
    </p:spTree>
    <p:extLst>
      <p:ext uri="{BB962C8B-B14F-4D97-AF65-F5344CB8AC3E}">
        <p14:creationId xmlns:p14="http://schemas.microsoft.com/office/powerpoint/2010/main" val="6278560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3" presetClass="path" presetSubtype="0" accel="50000" decel="50000" fill="hold" grpId="0" nodeType="withEffect">
                                  <p:stCondLst>
                                    <p:cond delay="0"/>
                                  </p:stCondLst>
                                  <p:childTnLst>
                                    <p:animMotion origin="layout" path="M -0.03048 0 L 1.09286E-6 0 " pathEditMode="relative" rAng="0" ptsTypes="AA">
                                      <p:cBhvr>
                                        <p:cTn id="6" dur="1000" fill="hold"/>
                                        <p:tgtEl>
                                          <p:spTgt spid="8"/>
                                        </p:tgtEl>
                                        <p:attrNameLst>
                                          <p:attrName>ppt_x</p:attrName>
                                          <p:attrName>ppt_y</p:attrName>
                                        </p:attrNameLst>
                                      </p:cBhvr>
                                      <p:rCtr x="1524" y="0"/>
                                    </p:animMotion>
                                  </p:childTnLst>
                                </p:cTn>
                              </p:par>
                              <p:par>
                                <p:cTn id="7" presetID="42" presetClass="path" presetSubtype="0" accel="50000" decel="50000" fill="hold" grpId="0" nodeType="withEffect">
                                  <p:stCondLst>
                                    <p:cond delay="0"/>
                                  </p:stCondLst>
                                  <p:childTnLst>
                                    <p:animMotion origin="layout" path="M 0.06601 -0.36945 L 2.41946E-6 -3.22291E-6 " pathEditMode="relative" rAng="0" ptsTypes="AA">
                                      <p:cBhvr>
                                        <p:cTn id="8" dur="2000" fill="hold"/>
                                        <p:tgtEl>
                                          <p:spTgt spid="20"/>
                                        </p:tgtEl>
                                        <p:attrNameLst>
                                          <p:attrName>ppt_x</p:attrName>
                                          <p:attrName>ppt_y</p:attrName>
                                        </p:attrNameLst>
                                      </p:cBhvr>
                                      <p:rCtr x="-3301" y="18473"/>
                                    </p:animMotion>
                                  </p:childTnLst>
                                </p:cTn>
                              </p:par>
                              <p:par>
                                <p:cTn id="9" presetID="42" presetClass="path" presetSubtype="0" accel="50000" decel="50000" fill="hold" grpId="0" nodeType="withEffect">
                                  <p:stCondLst>
                                    <p:cond delay="0"/>
                                  </p:stCondLst>
                                  <p:childTnLst>
                                    <p:animMotion origin="layout" path="M 0.04793 -0.28117 L 1.85723E-6 4.29534E-6 " pathEditMode="relative" rAng="0" ptsTypes="AA">
                                      <p:cBhvr>
                                        <p:cTn id="10" dur="3000" fill="hold"/>
                                        <p:tgtEl>
                                          <p:spTgt spid="22"/>
                                        </p:tgtEl>
                                        <p:attrNameLst>
                                          <p:attrName>ppt_x</p:attrName>
                                          <p:attrName>ppt_y</p:attrName>
                                        </p:attrNameLst>
                                      </p:cBhvr>
                                      <p:rCtr x="-2401" y="14065"/>
                                    </p:animMotion>
                                  </p:childTnLst>
                                </p:cTn>
                              </p:par>
                              <p:par>
                                <p:cTn id="11" presetID="64" presetClass="path" presetSubtype="0" accel="50000" decel="50000" fill="hold" grpId="0" nodeType="withEffect">
                                  <p:stCondLst>
                                    <p:cond delay="0"/>
                                  </p:stCondLst>
                                  <p:childTnLst>
                                    <p:animMotion origin="layout" path="M -0.04682 0.24607 L -0.00134 8.47838E-7 " pathEditMode="relative" rAng="0" ptsTypes="AA">
                                      <p:cBhvr>
                                        <p:cTn id="12" dur="3000" fill="hold"/>
                                        <p:tgtEl>
                                          <p:spTgt spid="2"/>
                                        </p:tgtEl>
                                        <p:attrNameLst>
                                          <p:attrName>ppt_x</p:attrName>
                                          <p:attrName>ppt_y</p:attrName>
                                        </p:attrNameLst>
                                      </p:cBhvr>
                                      <p:rCtr x="2274" y="-12310"/>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20" grpId="0" animBg="1"/>
      <p:bldP spid="22" grpId="0" animBg="1"/>
      <p:bldP spid="2" grpId="0" animBg="1"/>
    </p:bldLst>
  </p:timing>
</p:sldLayout>
</file>

<file path=ppt/slideLayouts/slideLayout336.xml><?xml version="1.0" encoding="utf-8"?>
<p:sldLayout xmlns:a="http://schemas.openxmlformats.org/drawingml/2006/main" xmlns:r="http://schemas.openxmlformats.org/officeDocument/2006/relationships" xmlns:p="http://schemas.openxmlformats.org/presentationml/2006/main" type="obj" preserve="1">
  <p:cSld name="Blank">
    <p:spTree>
      <p:nvGrpSpPr>
        <p:cNvPr id="1" name=""/>
        <p:cNvGrpSpPr/>
        <p:nvPr/>
      </p:nvGrpSpPr>
      <p:grpSpPr>
        <a:xfrm>
          <a:off x="0" y="0"/>
          <a:ext cx="0" cy="0"/>
          <a:chOff x="0" y="0"/>
          <a:chExt cx="0" cy="0"/>
        </a:xfrm>
      </p:grpSpPr>
      <p:pic>
        <p:nvPicPr>
          <p:cNvPr id="6" name="object 3">
            <a:extLst>
              <a:ext uri="{FF2B5EF4-FFF2-40B4-BE49-F238E27FC236}">
                <a16:creationId xmlns:a16="http://schemas.microsoft.com/office/drawing/2014/main" id="{DA607789-EE5D-A1FE-EDA1-EAEDD4CDF76A}"/>
              </a:ext>
            </a:extLst>
          </p:cNvPr>
          <p:cNvPicPr/>
          <p:nvPr/>
        </p:nvPicPr>
        <p:blipFill>
          <a:blip r:embed="rId2" cstate="print"/>
          <a:stretch>
            <a:fillRect/>
          </a:stretch>
        </p:blipFill>
        <p:spPr>
          <a:xfrm>
            <a:off x="2502452" y="971867"/>
            <a:ext cx="9689547" cy="5886030"/>
          </a:xfrm>
          <a:prstGeom prst="rect">
            <a:avLst/>
          </a:prstGeom>
        </p:spPr>
      </p:pic>
      <p:sp>
        <p:nvSpPr>
          <p:cNvPr id="7" name="object 4">
            <a:extLst>
              <a:ext uri="{FF2B5EF4-FFF2-40B4-BE49-F238E27FC236}">
                <a16:creationId xmlns:a16="http://schemas.microsoft.com/office/drawing/2014/main" id="{1BF2FA1B-6747-6A8D-41EE-1758AF1A0ED9}"/>
              </a:ext>
            </a:extLst>
          </p:cNvPr>
          <p:cNvSpPr/>
          <p:nvPr/>
        </p:nvSpPr>
        <p:spPr>
          <a:xfrm>
            <a:off x="0" y="385"/>
            <a:ext cx="12192000" cy="6857615"/>
          </a:xfrm>
          <a:custGeom>
            <a:avLst/>
            <a:gdLst/>
            <a:ahLst/>
            <a:cxnLst/>
            <a:rect l="l" t="t" r="r" b="b"/>
            <a:pathLst>
              <a:path w="20104100" h="11308715">
                <a:moveTo>
                  <a:pt x="20104099" y="0"/>
                </a:moveTo>
                <a:lnTo>
                  <a:pt x="0" y="0"/>
                </a:lnTo>
                <a:lnTo>
                  <a:pt x="0" y="11308556"/>
                </a:lnTo>
                <a:lnTo>
                  <a:pt x="10603668" y="11308556"/>
                </a:lnTo>
                <a:lnTo>
                  <a:pt x="13476562" y="3415324"/>
                </a:lnTo>
                <a:lnTo>
                  <a:pt x="13493416" y="3370243"/>
                </a:lnTo>
                <a:lnTo>
                  <a:pt x="13510985" y="3325637"/>
                </a:lnTo>
                <a:lnTo>
                  <a:pt x="13529258" y="3281513"/>
                </a:lnTo>
                <a:lnTo>
                  <a:pt x="13548228" y="3237873"/>
                </a:lnTo>
                <a:lnTo>
                  <a:pt x="13567885" y="3194721"/>
                </a:lnTo>
                <a:lnTo>
                  <a:pt x="13588220" y="3152062"/>
                </a:lnTo>
                <a:lnTo>
                  <a:pt x="13609226" y="3109901"/>
                </a:lnTo>
                <a:lnTo>
                  <a:pt x="13630892" y="3068240"/>
                </a:lnTo>
                <a:lnTo>
                  <a:pt x="13653209" y="3027085"/>
                </a:lnTo>
                <a:lnTo>
                  <a:pt x="13676170" y="2986438"/>
                </a:lnTo>
                <a:lnTo>
                  <a:pt x="13699765" y="2946306"/>
                </a:lnTo>
                <a:lnTo>
                  <a:pt x="13723985" y="2906691"/>
                </a:lnTo>
                <a:lnTo>
                  <a:pt x="13748821" y="2867598"/>
                </a:lnTo>
                <a:lnTo>
                  <a:pt x="13774265" y="2829030"/>
                </a:lnTo>
                <a:lnTo>
                  <a:pt x="13800307" y="2790993"/>
                </a:lnTo>
                <a:lnTo>
                  <a:pt x="13826939" y="2753490"/>
                </a:lnTo>
                <a:lnTo>
                  <a:pt x="13854152" y="2716525"/>
                </a:lnTo>
                <a:lnTo>
                  <a:pt x="13881937" y="2680103"/>
                </a:lnTo>
                <a:lnTo>
                  <a:pt x="13910285" y="2644228"/>
                </a:lnTo>
                <a:lnTo>
                  <a:pt x="13939187" y="2608903"/>
                </a:lnTo>
                <a:lnTo>
                  <a:pt x="13968634" y="2574133"/>
                </a:lnTo>
                <a:lnTo>
                  <a:pt x="13998617" y="2539922"/>
                </a:lnTo>
                <a:lnTo>
                  <a:pt x="14029128" y="2506274"/>
                </a:lnTo>
                <a:lnTo>
                  <a:pt x="14060158" y="2473194"/>
                </a:lnTo>
                <a:lnTo>
                  <a:pt x="14091698" y="2440685"/>
                </a:lnTo>
                <a:lnTo>
                  <a:pt x="14123738" y="2408752"/>
                </a:lnTo>
                <a:lnTo>
                  <a:pt x="14156270" y="2377399"/>
                </a:lnTo>
                <a:lnTo>
                  <a:pt x="14189286" y="2346629"/>
                </a:lnTo>
                <a:lnTo>
                  <a:pt x="14222776" y="2316448"/>
                </a:lnTo>
                <a:lnTo>
                  <a:pt x="14256731" y="2286858"/>
                </a:lnTo>
                <a:lnTo>
                  <a:pt x="14291142" y="2257865"/>
                </a:lnTo>
                <a:lnTo>
                  <a:pt x="14326001" y="2229473"/>
                </a:lnTo>
                <a:lnTo>
                  <a:pt x="14361299" y="2201685"/>
                </a:lnTo>
                <a:lnTo>
                  <a:pt x="14397027" y="2174505"/>
                </a:lnTo>
                <a:lnTo>
                  <a:pt x="14433175" y="2147939"/>
                </a:lnTo>
                <a:lnTo>
                  <a:pt x="14469736" y="2121990"/>
                </a:lnTo>
                <a:lnTo>
                  <a:pt x="14506700" y="2096662"/>
                </a:lnTo>
                <a:lnTo>
                  <a:pt x="14544058" y="2071959"/>
                </a:lnTo>
                <a:lnTo>
                  <a:pt x="14581801" y="2047885"/>
                </a:lnTo>
                <a:lnTo>
                  <a:pt x="14619921" y="2024446"/>
                </a:lnTo>
                <a:lnTo>
                  <a:pt x="14658409" y="2001643"/>
                </a:lnTo>
                <a:lnTo>
                  <a:pt x="14697256" y="1979483"/>
                </a:lnTo>
                <a:lnTo>
                  <a:pt x="14736452" y="1957969"/>
                </a:lnTo>
                <a:lnTo>
                  <a:pt x="14775990" y="1937105"/>
                </a:lnTo>
                <a:lnTo>
                  <a:pt x="14815859" y="1916895"/>
                </a:lnTo>
                <a:lnTo>
                  <a:pt x="14856052" y="1897344"/>
                </a:lnTo>
                <a:lnTo>
                  <a:pt x="14896559" y="1878455"/>
                </a:lnTo>
                <a:lnTo>
                  <a:pt x="14937372" y="1860233"/>
                </a:lnTo>
                <a:lnTo>
                  <a:pt x="14978481" y="1842682"/>
                </a:lnTo>
                <a:lnTo>
                  <a:pt x="15019878" y="1825806"/>
                </a:lnTo>
                <a:lnTo>
                  <a:pt x="15061554" y="1809609"/>
                </a:lnTo>
                <a:lnTo>
                  <a:pt x="15103500" y="1794095"/>
                </a:lnTo>
                <a:lnTo>
                  <a:pt x="15145707" y="1779269"/>
                </a:lnTo>
                <a:lnTo>
                  <a:pt x="15188166" y="1765134"/>
                </a:lnTo>
                <a:lnTo>
                  <a:pt x="15230868" y="1751695"/>
                </a:lnTo>
                <a:lnTo>
                  <a:pt x="15273805" y="1738956"/>
                </a:lnTo>
                <a:lnTo>
                  <a:pt x="15316968" y="1726921"/>
                </a:lnTo>
                <a:lnTo>
                  <a:pt x="15360347" y="1715594"/>
                </a:lnTo>
                <a:lnTo>
                  <a:pt x="15403934" y="1704979"/>
                </a:lnTo>
                <a:lnTo>
                  <a:pt x="15447719" y="1695081"/>
                </a:lnTo>
                <a:lnTo>
                  <a:pt x="15491695" y="1685903"/>
                </a:lnTo>
                <a:lnTo>
                  <a:pt x="15535852" y="1677450"/>
                </a:lnTo>
                <a:lnTo>
                  <a:pt x="15580182" y="1669726"/>
                </a:lnTo>
                <a:lnTo>
                  <a:pt x="15624674" y="1662734"/>
                </a:lnTo>
                <a:lnTo>
                  <a:pt x="15669322" y="1656480"/>
                </a:lnTo>
                <a:lnTo>
                  <a:pt x="15714115" y="1650967"/>
                </a:lnTo>
                <a:lnTo>
                  <a:pt x="15759044" y="1646200"/>
                </a:lnTo>
                <a:lnTo>
                  <a:pt x="15804102" y="1642182"/>
                </a:lnTo>
                <a:lnTo>
                  <a:pt x="15849278" y="1638918"/>
                </a:lnTo>
                <a:lnTo>
                  <a:pt x="15894565" y="1636411"/>
                </a:lnTo>
                <a:lnTo>
                  <a:pt x="15939953" y="1634667"/>
                </a:lnTo>
                <a:lnTo>
                  <a:pt x="15985433" y="1633688"/>
                </a:lnTo>
                <a:lnTo>
                  <a:pt x="20104099" y="1633480"/>
                </a:lnTo>
                <a:lnTo>
                  <a:pt x="20104099" y="0"/>
                </a:lnTo>
                <a:close/>
              </a:path>
              <a:path w="20104100" h="11308715">
                <a:moveTo>
                  <a:pt x="20104099" y="1633480"/>
                </a:moveTo>
                <a:lnTo>
                  <a:pt x="16030996" y="1633480"/>
                </a:lnTo>
                <a:lnTo>
                  <a:pt x="16076635" y="1634046"/>
                </a:lnTo>
                <a:lnTo>
                  <a:pt x="16122339" y="1635391"/>
                </a:lnTo>
                <a:lnTo>
                  <a:pt x="16168099" y="1637519"/>
                </a:lnTo>
                <a:lnTo>
                  <a:pt x="16213908" y="1640433"/>
                </a:lnTo>
                <a:lnTo>
                  <a:pt x="16259756" y="1644138"/>
                </a:lnTo>
                <a:lnTo>
                  <a:pt x="16305634" y="1648638"/>
                </a:lnTo>
                <a:lnTo>
                  <a:pt x="16351533" y="1653938"/>
                </a:lnTo>
                <a:lnTo>
                  <a:pt x="16397445" y="1660041"/>
                </a:lnTo>
                <a:lnTo>
                  <a:pt x="16443360" y="1666951"/>
                </a:lnTo>
                <a:lnTo>
                  <a:pt x="16489270" y="1674673"/>
                </a:lnTo>
                <a:lnTo>
                  <a:pt x="16535166" y="1683211"/>
                </a:lnTo>
                <a:lnTo>
                  <a:pt x="16581038" y="1692569"/>
                </a:lnTo>
                <a:lnTo>
                  <a:pt x="16626879" y="1702751"/>
                </a:lnTo>
                <a:lnTo>
                  <a:pt x="16672678" y="1713761"/>
                </a:lnTo>
                <a:lnTo>
                  <a:pt x="16718428" y="1725603"/>
                </a:lnTo>
                <a:lnTo>
                  <a:pt x="16764120" y="1738282"/>
                </a:lnTo>
                <a:lnTo>
                  <a:pt x="16809744" y="1751802"/>
                </a:lnTo>
                <a:lnTo>
                  <a:pt x="16855291" y="1766167"/>
                </a:lnTo>
                <a:lnTo>
                  <a:pt x="16900753" y="1781380"/>
                </a:lnTo>
                <a:lnTo>
                  <a:pt x="16946121" y="1797446"/>
                </a:lnTo>
                <a:lnTo>
                  <a:pt x="16991203" y="1814301"/>
                </a:lnTo>
                <a:lnTo>
                  <a:pt x="17035808" y="1831869"/>
                </a:lnTo>
                <a:lnTo>
                  <a:pt x="17079932" y="1850142"/>
                </a:lnTo>
                <a:lnTo>
                  <a:pt x="17123572" y="1869112"/>
                </a:lnTo>
                <a:lnTo>
                  <a:pt x="17166724" y="1888769"/>
                </a:lnTo>
                <a:lnTo>
                  <a:pt x="17209383" y="1909105"/>
                </a:lnTo>
                <a:lnTo>
                  <a:pt x="17251544" y="1930110"/>
                </a:lnTo>
                <a:lnTo>
                  <a:pt x="17293205" y="1951776"/>
                </a:lnTo>
                <a:lnTo>
                  <a:pt x="17334361" y="1974093"/>
                </a:lnTo>
                <a:lnTo>
                  <a:pt x="17375007" y="1997054"/>
                </a:lnTo>
                <a:lnTo>
                  <a:pt x="17415139" y="2020649"/>
                </a:lnTo>
                <a:lnTo>
                  <a:pt x="17454754" y="2044869"/>
                </a:lnTo>
                <a:lnTo>
                  <a:pt x="17493847" y="2069705"/>
                </a:lnTo>
                <a:lnTo>
                  <a:pt x="17532415" y="2095149"/>
                </a:lnTo>
                <a:lnTo>
                  <a:pt x="17570452" y="2121191"/>
                </a:lnTo>
                <a:lnTo>
                  <a:pt x="17607955" y="2147823"/>
                </a:lnTo>
                <a:lnTo>
                  <a:pt x="17644920" y="2175036"/>
                </a:lnTo>
                <a:lnTo>
                  <a:pt x="17681342" y="2202820"/>
                </a:lnTo>
                <a:lnTo>
                  <a:pt x="17717217" y="2231168"/>
                </a:lnTo>
                <a:lnTo>
                  <a:pt x="17752542" y="2260070"/>
                </a:lnTo>
                <a:lnTo>
                  <a:pt x="17787312" y="2289517"/>
                </a:lnTo>
                <a:lnTo>
                  <a:pt x="17821523" y="2319500"/>
                </a:lnTo>
                <a:lnTo>
                  <a:pt x="17855171" y="2350011"/>
                </a:lnTo>
                <a:lnTo>
                  <a:pt x="17888251" y="2381041"/>
                </a:lnTo>
                <a:lnTo>
                  <a:pt x="17920760" y="2412580"/>
                </a:lnTo>
                <a:lnTo>
                  <a:pt x="17952693" y="2444620"/>
                </a:lnTo>
                <a:lnTo>
                  <a:pt x="17984046" y="2477153"/>
                </a:lnTo>
                <a:lnTo>
                  <a:pt x="18014816" y="2510168"/>
                </a:lnTo>
                <a:lnTo>
                  <a:pt x="18044998" y="2543658"/>
                </a:lnTo>
                <a:lnTo>
                  <a:pt x="18074587" y="2577612"/>
                </a:lnTo>
                <a:lnTo>
                  <a:pt x="18103580" y="2612024"/>
                </a:lnTo>
                <a:lnTo>
                  <a:pt x="18131973" y="2646883"/>
                </a:lnTo>
                <a:lnTo>
                  <a:pt x="18159760" y="2682180"/>
                </a:lnTo>
                <a:lnTo>
                  <a:pt x="18186940" y="2717908"/>
                </a:lnTo>
                <a:lnTo>
                  <a:pt x="18213506" y="2754056"/>
                </a:lnTo>
                <a:lnTo>
                  <a:pt x="18239455" y="2790617"/>
                </a:lnTo>
                <a:lnTo>
                  <a:pt x="18264783" y="2827580"/>
                </a:lnTo>
                <a:lnTo>
                  <a:pt x="18289486" y="2864938"/>
                </a:lnTo>
                <a:lnTo>
                  <a:pt x="18313560" y="2902682"/>
                </a:lnTo>
                <a:lnTo>
                  <a:pt x="18337000" y="2940802"/>
                </a:lnTo>
                <a:lnTo>
                  <a:pt x="18359802" y="2979289"/>
                </a:lnTo>
                <a:lnTo>
                  <a:pt x="18381962" y="3018136"/>
                </a:lnTo>
                <a:lnTo>
                  <a:pt x="18403476" y="3057332"/>
                </a:lnTo>
                <a:lnTo>
                  <a:pt x="18424340" y="3096869"/>
                </a:lnTo>
                <a:lnTo>
                  <a:pt x="18444550" y="3136738"/>
                </a:lnTo>
                <a:lnTo>
                  <a:pt x="18464101" y="3176931"/>
                </a:lnTo>
                <a:lnTo>
                  <a:pt x="18482990" y="3217438"/>
                </a:lnTo>
                <a:lnTo>
                  <a:pt x="18501212" y="3258251"/>
                </a:lnTo>
                <a:lnTo>
                  <a:pt x="18518763" y="3299360"/>
                </a:lnTo>
                <a:lnTo>
                  <a:pt x="18535639" y="3340757"/>
                </a:lnTo>
                <a:lnTo>
                  <a:pt x="18551836" y="3382432"/>
                </a:lnTo>
                <a:lnTo>
                  <a:pt x="18567350" y="3424378"/>
                </a:lnTo>
                <a:lnTo>
                  <a:pt x="18582176" y="3466585"/>
                </a:lnTo>
                <a:lnTo>
                  <a:pt x="18596311" y="3509044"/>
                </a:lnTo>
                <a:lnTo>
                  <a:pt x="18609750" y="3551746"/>
                </a:lnTo>
                <a:lnTo>
                  <a:pt x="18622489" y="3594683"/>
                </a:lnTo>
                <a:lnTo>
                  <a:pt x="18634524" y="3637845"/>
                </a:lnTo>
                <a:lnTo>
                  <a:pt x="18645851" y="3681224"/>
                </a:lnTo>
                <a:lnTo>
                  <a:pt x="18656466" y="3724811"/>
                </a:lnTo>
                <a:lnTo>
                  <a:pt x="18666364" y="3768596"/>
                </a:lnTo>
                <a:lnTo>
                  <a:pt x="18675542" y="3812572"/>
                </a:lnTo>
                <a:lnTo>
                  <a:pt x="18683995" y="3856729"/>
                </a:lnTo>
                <a:lnTo>
                  <a:pt x="18691719" y="3901058"/>
                </a:lnTo>
                <a:lnTo>
                  <a:pt x="18698711" y="3945551"/>
                </a:lnTo>
                <a:lnTo>
                  <a:pt x="18704965" y="3990198"/>
                </a:lnTo>
                <a:lnTo>
                  <a:pt x="18710478" y="4034991"/>
                </a:lnTo>
                <a:lnTo>
                  <a:pt x="18715245" y="4079920"/>
                </a:lnTo>
                <a:lnTo>
                  <a:pt x="18719263" y="4124977"/>
                </a:lnTo>
                <a:lnTo>
                  <a:pt x="18722528" y="4170154"/>
                </a:lnTo>
                <a:lnTo>
                  <a:pt x="18725034" y="4215440"/>
                </a:lnTo>
                <a:lnTo>
                  <a:pt x="18726778" y="4260828"/>
                </a:lnTo>
                <a:lnTo>
                  <a:pt x="18727757" y="4306308"/>
                </a:lnTo>
                <a:lnTo>
                  <a:pt x="18727965" y="4351872"/>
                </a:lnTo>
                <a:lnTo>
                  <a:pt x="18727399" y="4397510"/>
                </a:lnTo>
                <a:lnTo>
                  <a:pt x="18726054" y="4443214"/>
                </a:lnTo>
                <a:lnTo>
                  <a:pt x="18723927" y="4488974"/>
                </a:lnTo>
                <a:lnTo>
                  <a:pt x="18721012" y="4534783"/>
                </a:lnTo>
                <a:lnTo>
                  <a:pt x="18717307" y="4580631"/>
                </a:lnTo>
                <a:lnTo>
                  <a:pt x="18712807" y="4626508"/>
                </a:lnTo>
                <a:lnTo>
                  <a:pt x="18707507" y="4672408"/>
                </a:lnTo>
                <a:lnTo>
                  <a:pt x="18701404" y="4718319"/>
                </a:lnTo>
                <a:lnTo>
                  <a:pt x="18694494" y="4764234"/>
                </a:lnTo>
                <a:lnTo>
                  <a:pt x="18686772" y="4810144"/>
                </a:lnTo>
                <a:lnTo>
                  <a:pt x="18678234" y="4856040"/>
                </a:lnTo>
                <a:lnTo>
                  <a:pt x="18668876" y="4901912"/>
                </a:lnTo>
                <a:lnTo>
                  <a:pt x="18658694" y="4947753"/>
                </a:lnTo>
                <a:lnTo>
                  <a:pt x="18647684" y="4993552"/>
                </a:lnTo>
                <a:lnTo>
                  <a:pt x="18635842" y="5039302"/>
                </a:lnTo>
                <a:lnTo>
                  <a:pt x="18623163" y="5084994"/>
                </a:lnTo>
                <a:lnTo>
                  <a:pt x="18609643" y="5130618"/>
                </a:lnTo>
                <a:lnTo>
                  <a:pt x="18595279" y="5176165"/>
                </a:lnTo>
                <a:lnTo>
                  <a:pt x="18580065" y="5221627"/>
                </a:lnTo>
                <a:lnTo>
                  <a:pt x="18563999" y="5266995"/>
                </a:lnTo>
                <a:lnTo>
                  <a:pt x="16365053" y="11308556"/>
                </a:lnTo>
                <a:lnTo>
                  <a:pt x="20104099" y="11308556"/>
                </a:lnTo>
                <a:lnTo>
                  <a:pt x="20104099" y="1633480"/>
                </a:lnTo>
                <a:close/>
              </a:path>
            </a:pathLst>
          </a:custGeom>
          <a:solidFill>
            <a:srgbClr val="5BAA47"/>
          </a:solidFill>
        </p:spPr>
        <p:txBody>
          <a:bodyPr wrap="square" lIns="0" tIns="0" rIns="0" bIns="0" rtlCol="0"/>
          <a:lstStyle/>
          <a:p>
            <a:endParaRPr sz="849"/>
          </a:p>
        </p:txBody>
      </p:sp>
      <p:sp>
        <p:nvSpPr>
          <p:cNvPr id="8" name="object 5">
            <a:extLst>
              <a:ext uri="{FF2B5EF4-FFF2-40B4-BE49-F238E27FC236}">
                <a16:creationId xmlns:a16="http://schemas.microsoft.com/office/drawing/2014/main" id="{3C717544-22A1-9E88-72DA-2C7BE61BECCA}"/>
              </a:ext>
            </a:extLst>
          </p:cNvPr>
          <p:cNvSpPr/>
          <p:nvPr/>
        </p:nvSpPr>
        <p:spPr>
          <a:xfrm>
            <a:off x="10237418" y="5429267"/>
            <a:ext cx="1954725" cy="1428975"/>
          </a:xfrm>
          <a:custGeom>
            <a:avLst/>
            <a:gdLst/>
            <a:ahLst/>
            <a:cxnLst/>
            <a:rect l="l" t="t" r="r" b="b"/>
            <a:pathLst>
              <a:path w="3223259" h="2356484">
                <a:moveTo>
                  <a:pt x="2022058" y="0"/>
                </a:moveTo>
                <a:lnTo>
                  <a:pt x="1975923" y="413"/>
                </a:lnTo>
                <a:lnTo>
                  <a:pt x="1929936" y="2117"/>
                </a:lnTo>
                <a:lnTo>
                  <a:pt x="1884124" y="5102"/>
                </a:lnTo>
                <a:lnTo>
                  <a:pt x="1838511" y="9356"/>
                </a:lnTo>
                <a:lnTo>
                  <a:pt x="1793122" y="14866"/>
                </a:lnTo>
                <a:lnTo>
                  <a:pt x="1747980" y="21622"/>
                </a:lnTo>
                <a:lnTo>
                  <a:pt x="1703113" y="29612"/>
                </a:lnTo>
                <a:lnTo>
                  <a:pt x="1658543" y="38824"/>
                </a:lnTo>
                <a:lnTo>
                  <a:pt x="1614296" y="49247"/>
                </a:lnTo>
                <a:lnTo>
                  <a:pt x="1570397" y="60869"/>
                </a:lnTo>
                <a:lnTo>
                  <a:pt x="1526871" y="73679"/>
                </a:lnTo>
                <a:lnTo>
                  <a:pt x="1483741" y="87664"/>
                </a:lnTo>
                <a:lnTo>
                  <a:pt x="1441035" y="102814"/>
                </a:lnTo>
                <a:lnTo>
                  <a:pt x="1398775" y="119117"/>
                </a:lnTo>
                <a:lnTo>
                  <a:pt x="1356986" y="136562"/>
                </a:lnTo>
                <a:lnTo>
                  <a:pt x="1315695" y="155136"/>
                </a:lnTo>
                <a:lnTo>
                  <a:pt x="1274925" y="174828"/>
                </a:lnTo>
                <a:lnTo>
                  <a:pt x="1234701" y="195627"/>
                </a:lnTo>
                <a:lnTo>
                  <a:pt x="1195048" y="217521"/>
                </a:lnTo>
                <a:lnTo>
                  <a:pt x="1155991" y="240498"/>
                </a:lnTo>
                <a:lnTo>
                  <a:pt x="1117554" y="264547"/>
                </a:lnTo>
                <a:lnTo>
                  <a:pt x="1079763" y="289657"/>
                </a:lnTo>
                <a:lnTo>
                  <a:pt x="1042643" y="315815"/>
                </a:lnTo>
                <a:lnTo>
                  <a:pt x="1006217" y="343011"/>
                </a:lnTo>
                <a:lnTo>
                  <a:pt x="970511" y="371232"/>
                </a:lnTo>
                <a:lnTo>
                  <a:pt x="935550" y="400467"/>
                </a:lnTo>
                <a:lnTo>
                  <a:pt x="901359" y="430705"/>
                </a:lnTo>
                <a:lnTo>
                  <a:pt x="867962" y="461933"/>
                </a:lnTo>
                <a:lnTo>
                  <a:pt x="835384" y="494141"/>
                </a:lnTo>
                <a:lnTo>
                  <a:pt x="803650" y="527317"/>
                </a:lnTo>
                <a:lnTo>
                  <a:pt x="772785" y="561448"/>
                </a:lnTo>
                <a:lnTo>
                  <a:pt x="742813" y="596525"/>
                </a:lnTo>
                <a:lnTo>
                  <a:pt x="713760" y="632534"/>
                </a:lnTo>
                <a:lnTo>
                  <a:pt x="685650" y="669465"/>
                </a:lnTo>
                <a:lnTo>
                  <a:pt x="658508" y="707306"/>
                </a:lnTo>
                <a:lnTo>
                  <a:pt x="632359" y="746045"/>
                </a:lnTo>
                <a:lnTo>
                  <a:pt x="607228" y="785671"/>
                </a:lnTo>
                <a:lnTo>
                  <a:pt x="583139" y="826173"/>
                </a:lnTo>
                <a:lnTo>
                  <a:pt x="560117" y="867537"/>
                </a:lnTo>
                <a:lnTo>
                  <a:pt x="538187" y="909754"/>
                </a:lnTo>
                <a:lnTo>
                  <a:pt x="517374" y="952812"/>
                </a:lnTo>
                <a:lnTo>
                  <a:pt x="497703" y="996698"/>
                </a:lnTo>
                <a:lnTo>
                  <a:pt x="479199" y="1041402"/>
                </a:lnTo>
                <a:lnTo>
                  <a:pt x="461886" y="1086911"/>
                </a:lnTo>
                <a:lnTo>
                  <a:pt x="0" y="2355927"/>
                </a:lnTo>
                <a:lnTo>
                  <a:pt x="3223022" y="2355927"/>
                </a:lnTo>
                <a:lnTo>
                  <a:pt x="3223022" y="527210"/>
                </a:lnTo>
                <a:lnTo>
                  <a:pt x="3203270" y="506087"/>
                </a:lnTo>
                <a:lnTo>
                  <a:pt x="3171063" y="473509"/>
                </a:lnTo>
                <a:lnTo>
                  <a:pt x="3137887" y="441775"/>
                </a:lnTo>
                <a:lnTo>
                  <a:pt x="3103755" y="410910"/>
                </a:lnTo>
                <a:lnTo>
                  <a:pt x="3068679" y="380938"/>
                </a:lnTo>
                <a:lnTo>
                  <a:pt x="3032669" y="351885"/>
                </a:lnTo>
                <a:lnTo>
                  <a:pt x="2995738" y="323775"/>
                </a:lnTo>
                <a:lnTo>
                  <a:pt x="2957897" y="296633"/>
                </a:lnTo>
                <a:lnTo>
                  <a:pt x="2919158" y="270483"/>
                </a:lnTo>
                <a:lnTo>
                  <a:pt x="2879532" y="245352"/>
                </a:lnTo>
                <a:lnTo>
                  <a:pt x="2839031" y="221263"/>
                </a:lnTo>
                <a:lnTo>
                  <a:pt x="2797666" y="198241"/>
                </a:lnTo>
                <a:lnTo>
                  <a:pt x="2755449" y="176311"/>
                </a:lnTo>
                <a:lnTo>
                  <a:pt x="2712392" y="155498"/>
                </a:lnTo>
                <a:lnTo>
                  <a:pt x="2668506" y="135827"/>
                </a:lnTo>
                <a:lnTo>
                  <a:pt x="2623802" y="117323"/>
                </a:lnTo>
                <a:lnTo>
                  <a:pt x="2578292" y="100009"/>
                </a:lnTo>
                <a:lnTo>
                  <a:pt x="2532301" y="84019"/>
                </a:lnTo>
                <a:lnTo>
                  <a:pt x="2486162" y="69460"/>
                </a:lnTo>
                <a:lnTo>
                  <a:pt x="2439899" y="56319"/>
                </a:lnTo>
                <a:lnTo>
                  <a:pt x="2393537" y="44586"/>
                </a:lnTo>
                <a:lnTo>
                  <a:pt x="2347101" y="34248"/>
                </a:lnTo>
                <a:lnTo>
                  <a:pt x="2300615" y="25295"/>
                </a:lnTo>
                <a:lnTo>
                  <a:pt x="2254105" y="17715"/>
                </a:lnTo>
                <a:lnTo>
                  <a:pt x="2207596" y="11496"/>
                </a:lnTo>
                <a:lnTo>
                  <a:pt x="2161112" y="6626"/>
                </a:lnTo>
                <a:lnTo>
                  <a:pt x="2114677" y="3095"/>
                </a:lnTo>
                <a:lnTo>
                  <a:pt x="2068318" y="890"/>
                </a:lnTo>
                <a:lnTo>
                  <a:pt x="2022058" y="0"/>
                </a:lnTo>
                <a:close/>
              </a:path>
            </a:pathLst>
          </a:custGeom>
          <a:solidFill>
            <a:srgbClr val="025444"/>
          </a:solidFill>
        </p:spPr>
        <p:txBody>
          <a:bodyPr wrap="square" lIns="0" tIns="0" rIns="0" bIns="0" rtlCol="0"/>
          <a:lstStyle/>
          <a:p>
            <a:endParaRPr sz="849"/>
          </a:p>
        </p:txBody>
      </p:sp>
      <p:sp>
        <p:nvSpPr>
          <p:cNvPr id="22" name="object 19">
            <a:extLst>
              <a:ext uri="{FF2B5EF4-FFF2-40B4-BE49-F238E27FC236}">
                <a16:creationId xmlns:a16="http://schemas.microsoft.com/office/drawing/2014/main" id="{6B01E2BB-D56C-7A78-C707-CAAC673D617A}"/>
              </a:ext>
            </a:extLst>
          </p:cNvPr>
          <p:cNvSpPr/>
          <p:nvPr/>
        </p:nvSpPr>
        <p:spPr>
          <a:xfrm>
            <a:off x="11633205" y="1461337"/>
            <a:ext cx="559152" cy="1723934"/>
          </a:xfrm>
          <a:custGeom>
            <a:avLst/>
            <a:gdLst/>
            <a:ahLst/>
            <a:cxnLst/>
            <a:rect l="l" t="t" r="r" b="b"/>
            <a:pathLst>
              <a:path w="922019" h="2842895">
                <a:moveTo>
                  <a:pt x="921429" y="0"/>
                </a:moveTo>
                <a:lnTo>
                  <a:pt x="16015" y="2487617"/>
                </a:lnTo>
                <a:lnTo>
                  <a:pt x="3760" y="2533739"/>
                </a:lnTo>
                <a:lnTo>
                  <a:pt x="0" y="2579977"/>
                </a:lnTo>
                <a:lnTo>
                  <a:pt x="4288" y="2625376"/>
                </a:lnTo>
                <a:lnTo>
                  <a:pt x="16180" y="2668977"/>
                </a:lnTo>
                <a:lnTo>
                  <a:pt x="35227" y="2709824"/>
                </a:lnTo>
                <a:lnTo>
                  <a:pt x="60983" y="2746960"/>
                </a:lnTo>
                <a:lnTo>
                  <a:pt x="93002" y="2779428"/>
                </a:lnTo>
                <a:lnTo>
                  <a:pt x="130837" y="2806269"/>
                </a:lnTo>
                <a:lnTo>
                  <a:pt x="174042" y="2826529"/>
                </a:lnTo>
                <a:lnTo>
                  <a:pt x="220163" y="2838781"/>
                </a:lnTo>
                <a:lnTo>
                  <a:pt x="266402" y="2842540"/>
                </a:lnTo>
                <a:lnTo>
                  <a:pt x="311800" y="2838250"/>
                </a:lnTo>
                <a:lnTo>
                  <a:pt x="355402" y="2826359"/>
                </a:lnTo>
                <a:lnTo>
                  <a:pt x="396249" y="2807311"/>
                </a:lnTo>
                <a:lnTo>
                  <a:pt x="433385" y="2781555"/>
                </a:lnTo>
                <a:lnTo>
                  <a:pt x="465852" y="2749535"/>
                </a:lnTo>
                <a:lnTo>
                  <a:pt x="492694" y="2711699"/>
                </a:lnTo>
                <a:lnTo>
                  <a:pt x="512953" y="2668491"/>
                </a:lnTo>
                <a:lnTo>
                  <a:pt x="921429" y="1546217"/>
                </a:lnTo>
              </a:path>
            </a:pathLst>
          </a:custGeom>
          <a:ln w="41883">
            <a:solidFill>
              <a:srgbClr val="FFFFFF"/>
            </a:solidFill>
          </a:ln>
        </p:spPr>
        <p:txBody>
          <a:bodyPr wrap="square" lIns="0" tIns="0" rIns="0" bIns="0" rtlCol="0"/>
          <a:lstStyle/>
          <a:p>
            <a:endParaRPr sz="849"/>
          </a:p>
        </p:txBody>
      </p:sp>
      <p:sp>
        <p:nvSpPr>
          <p:cNvPr id="24" name="object 21">
            <a:extLst>
              <a:ext uri="{FF2B5EF4-FFF2-40B4-BE49-F238E27FC236}">
                <a16:creationId xmlns:a16="http://schemas.microsoft.com/office/drawing/2014/main" id="{CC8D79B1-2D61-A834-4AB3-60F0141A879C}"/>
              </a:ext>
            </a:extLst>
          </p:cNvPr>
          <p:cNvSpPr/>
          <p:nvPr/>
        </p:nvSpPr>
        <p:spPr>
          <a:xfrm>
            <a:off x="5351737" y="4511752"/>
            <a:ext cx="2122240" cy="2346198"/>
          </a:xfrm>
          <a:custGeom>
            <a:avLst/>
            <a:gdLst/>
            <a:ahLst/>
            <a:cxnLst/>
            <a:rect l="l" t="t" r="r" b="b"/>
            <a:pathLst>
              <a:path w="3499484" h="3869054">
                <a:moveTo>
                  <a:pt x="2689787" y="74484"/>
                </a:moveTo>
                <a:lnTo>
                  <a:pt x="2644092" y="58842"/>
                </a:lnTo>
                <a:lnTo>
                  <a:pt x="2598211" y="45090"/>
                </a:lnTo>
                <a:lnTo>
                  <a:pt x="2552188" y="33206"/>
                </a:lnTo>
                <a:lnTo>
                  <a:pt x="2506067" y="23171"/>
                </a:lnTo>
                <a:lnTo>
                  <a:pt x="2459891" y="14963"/>
                </a:lnTo>
                <a:lnTo>
                  <a:pt x="2413706" y="8562"/>
                </a:lnTo>
                <a:lnTo>
                  <a:pt x="2367553" y="3948"/>
                </a:lnTo>
                <a:lnTo>
                  <a:pt x="2321478" y="1101"/>
                </a:lnTo>
                <a:lnTo>
                  <a:pt x="2275524" y="0"/>
                </a:lnTo>
                <a:lnTo>
                  <a:pt x="2229734" y="624"/>
                </a:lnTo>
                <a:lnTo>
                  <a:pt x="2184153" y="2953"/>
                </a:lnTo>
                <a:lnTo>
                  <a:pt x="2138824" y="6967"/>
                </a:lnTo>
                <a:lnTo>
                  <a:pt x="2093792" y="12646"/>
                </a:lnTo>
                <a:lnTo>
                  <a:pt x="2049099" y="19968"/>
                </a:lnTo>
                <a:lnTo>
                  <a:pt x="2004790" y="28914"/>
                </a:lnTo>
                <a:lnTo>
                  <a:pt x="1960909" y="39463"/>
                </a:lnTo>
                <a:lnTo>
                  <a:pt x="1917499" y="51594"/>
                </a:lnTo>
                <a:lnTo>
                  <a:pt x="1874605" y="65288"/>
                </a:lnTo>
                <a:lnTo>
                  <a:pt x="1832269" y="80523"/>
                </a:lnTo>
                <a:lnTo>
                  <a:pt x="1790536" y="97280"/>
                </a:lnTo>
                <a:lnTo>
                  <a:pt x="1749449" y="115537"/>
                </a:lnTo>
                <a:lnTo>
                  <a:pt x="1709053" y="135276"/>
                </a:lnTo>
                <a:lnTo>
                  <a:pt x="1669391" y="156474"/>
                </a:lnTo>
                <a:lnTo>
                  <a:pt x="1630507" y="179112"/>
                </a:lnTo>
                <a:lnTo>
                  <a:pt x="1592445" y="203169"/>
                </a:lnTo>
                <a:lnTo>
                  <a:pt x="1555249" y="228624"/>
                </a:lnTo>
                <a:lnTo>
                  <a:pt x="1518961" y="255459"/>
                </a:lnTo>
                <a:lnTo>
                  <a:pt x="1483627" y="283651"/>
                </a:lnTo>
                <a:lnTo>
                  <a:pt x="1449290" y="313181"/>
                </a:lnTo>
                <a:lnTo>
                  <a:pt x="1415994" y="344027"/>
                </a:lnTo>
                <a:lnTo>
                  <a:pt x="1383782" y="376171"/>
                </a:lnTo>
                <a:lnTo>
                  <a:pt x="1352699" y="409590"/>
                </a:lnTo>
                <a:lnTo>
                  <a:pt x="1322788" y="444266"/>
                </a:lnTo>
                <a:lnTo>
                  <a:pt x="1294093" y="480177"/>
                </a:lnTo>
                <a:lnTo>
                  <a:pt x="1266657" y="517303"/>
                </a:lnTo>
                <a:lnTo>
                  <a:pt x="1240525" y="555623"/>
                </a:lnTo>
                <a:lnTo>
                  <a:pt x="1215741" y="595118"/>
                </a:lnTo>
                <a:lnTo>
                  <a:pt x="1192348" y="635766"/>
                </a:lnTo>
                <a:lnTo>
                  <a:pt x="1170390" y="677548"/>
                </a:lnTo>
                <a:lnTo>
                  <a:pt x="1149910" y="720442"/>
                </a:lnTo>
                <a:lnTo>
                  <a:pt x="1130953" y="764429"/>
                </a:lnTo>
                <a:lnTo>
                  <a:pt x="1113563" y="809487"/>
                </a:lnTo>
                <a:lnTo>
                  <a:pt x="0" y="3868976"/>
                </a:lnTo>
              </a:path>
              <a:path w="3499484" h="3869054">
                <a:moveTo>
                  <a:pt x="2617407" y="3868976"/>
                </a:moveTo>
                <a:lnTo>
                  <a:pt x="3424791" y="1650708"/>
                </a:lnTo>
                <a:lnTo>
                  <a:pt x="3440432" y="1605013"/>
                </a:lnTo>
                <a:lnTo>
                  <a:pt x="3454185" y="1559131"/>
                </a:lnTo>
                <a:lnTo>
                  <a:pt x="3466068" y="1513108"/>
                </a:lnTo>
                <a:lnTo>
                  <a:pt x="3476104" y="1466987"/>
                </a:lnTo>
                <a:lnTo>
                  <a:pt x="3484312" y="1420812"/>
                </a:lnTo>
                <a:lnTo>
                  <a:pt x="3490713" y="1374626"/>
                </a:lnTo>
                <a:lnTo>
                  <a:pt x="3495326" y="1328474"/>
                </a:lnTo>
                <a:lnTo>
                  <a:pt x="3498174" y="1282399"/>
                </a:lnTo>
                <a:lnTo>
                  <a:pt x="3499275" y="1236444"/>
                </a:lnTo>
                <a:lnTo>
                  <a:pt x="3498651" y="1190655"/>
                </a:lnTo>
                <a:lnTo>
                  <a:pt x="3496322" y="1145074"/>
                </a:lnTo>
                <a:lnTo>
                  <a:pt x="3492307" y="1099745"/>
                </a:lnTo>
                <a:lnTo>
                  <a:pt x="3486629" y="1054713"/>
                </a:lnTo>
                <a:lnTo>
                  <a:pt x="3479307" y="1010020"/>
                </a:lnTo>
                <a:lnTo>
                  <a:pt x="3470361" y="965711"/>
                </a:lnTo>
                <a:lnTo>
                  <a:pt x="3459812" y="921830"/>
                </a:lnTo>
                <a:lnTo>
                  <a:pt x="3447681" y="878420"/>
                </a:lnTo>
                <a:lnTo>
                  <a:pt x="3433987" y="835525"/>
                </a:lnTo>
                <a:lnTo>
                  <a:pt x="3418752" y="793190"/>
                </a:lnTo>
                <a:lnTo>
                  <a:pt x="3401995" y="751457"/>
                </a:lnTo>
                <a:lnTo>
                  <a:pt x="3383737" y="710370"/>
                </a:lnTo>
                <a:lnTo>
                  <a:pt x="3363999" y="669974"/>
                </a:lnTo>
                <a:lnTo>
                  <a:pt x="3342801" y="630312"/>
                </a:lnTo>
                <a:lnTo>
                  <a:pt x="3320163" y="591428"/>
                </a:lnTo>
                <a:lnTo>
                  <a:pt x="3296106" y="553366"/>
                </a:lnTo>
                <a:lnTo>
                  <a:pt x="3270650" y="516169"/>
                </a:lnTo>
                <a:lnTo>
                  <a:pt x="3243816" y="479882"/>
                </a:lnTo>
                <a:lnTo>
                  <a:pt x="3215624" y="444548"/>
                </a:lnTo>
                <a:lnTo>
                  <a:pt x="3186094" y="410211"/>
                </a:lnTo>
                <a:lnTo>
                  <a:pt x="3155247" y="376915"/>
                </a:lnTo>
                <a:lnTo>
                  <a:pt x="3123104" y="344703"/>
                </a:lnTo>
                <a:lnTo>
                  <a:pt x="3089684" y="313620"/>
                </a:lnTo>
                <a:lnTo>
                  <a:pt x="3055009" y="283708"/>
                </a:lnTo>
                <a:lnTo>
                  <a:pt x="3019098" y="255013"/>
                </a:lnTo>
                <a:lnTo>
                  <a:pt x="2981972" y="227578"/>
                </a:lnTo>
                <a:lnTo>
                  <a:pt x="2943651" y="201446"/>
                </a:lnTo>
                <a:lnTo>
                  <a:pt x="2904157" y="176662"/>
                </a:lnTo>
                <a:lnTo>
                  <a:pt x="2863509" y="153269"/>
                </a:lnTo>
                <a:lnTo>
                  <a:pt x="2821727" y="131310"/>
                </a:lnTo>
                <a:lnTo>
                  <a:pt x="2778833" y="110831"/>
                </a:lnTo>
                <a:lnTo>
                  <a:pt x="2734846" y="91874"/>
                </a:lnTo>
                <a:lnTo>
                  <a:pt x="2689787" y="74484"/>
                </a:lnTo>
              </a:path>
            </a:pathLst>
          </a:custGeom>
          <a:ln w="41883">
            <a:solidFill>
              <a:srgbClr val="FFD13D"/>
            </a:solidFill>
          </a:ln>
        </p:spPr>
        <p:txBody>
          <a:bodyPr wrap="square" lIns="0" tIns="0" rIns="0" bIns="0" rtlCol="0"/>
          <a:lstStyle/>
          <a:p>
            <a:endParaRPr sz="849"/>
          </a:p>
        </p:txBody>
      </p:sp>
      <p:sp>
        <p:nvSpPr>
          <p:cNvPr id="26" name="object 24">
            <a:extLst>
              <a:ext uri="{FF2B5EF4-FFF2-40B4-BE49-F238E27FC236}">
                <a16:creationId xmlns:a16="http://schemas.microsoft.com/office/drawing/2014/main" id="{179E4C43-89DA-8B05-A2F0-D40DB3FB2DF2}"/>
              </a:ext>
            </a:extLst>
          </p:cNvPr>
          <p:cNvSpPr txBox="1"/>
          <p:nvPr userDrawn="1"/>
        </p:nvSpPr>
        <p:spPr>
          <a:xfrm>
            <a:off x="373045" y="-345036"/>
            <a:ext cx="1044368" cy="161404"/>
          </a:xfrm>
          <a:prstGeom prst="rect">
            <a:avLst/>
          </a:prstGeom>
        </p:spPr>
        <p:txBody>
          <a:bodyPr vert="horz" wrap="square" lIns="0" tIns="7316" rIns="0" bIns="0" rtlCol="0">
            <a:spAutoFit/>
          </a:bodyPr>
          <a:lstStyle/>
          <a:p>
            <a:pPr marL="7701">
              <a:lnSpc>
                <a:spcPct val="100000"/>
              </a:lnSpc>
              <a:spcBef>
                <a:spcPts val="58"/>
              </a:spcBef>
            </a:pPr>
            <a:r>
              <a:rPr sz="1001" b="0" i="0">
                <a:solidFill>
                  <a:srgbClr val="FFFFFF"/>
                </a:solidFill>
                <a:latin typeface="Sharp Sans Medium" pitchFamily="2" charset="77"/>
                <a:cs typeface="Sharp Sans Medium" pitchFamily="2" charset="77"/>
              </a:rPr>
              <a:t>CISCO</a:t>
            </a:r>
            <a:r>
              <a:rPr sz="1001" b="0" i="0" spc="230">
                <a:solidFill>
                  <a:srgbClr val="FFFFFF"/>
                </a:solidFill>
                <a:latin typeface="Sharp Sans Medium" pitchFamily="2" charset="77"/>
                <a:cs typeface="Sharp Sans Medium" pitchFamily="2" charset="77"/>
              </a:rPr>
              <a:t> </a:t>
            </a:r>
            <a:r>
              <a:rPr sz="1001" b="0" i="0" spc="33">
                <a:solidFill>
                  <a:srgbClr val="FFFFFF"/>
                </a:solidFill>
                <a:latin typeface="Sharp Sans Medium" pitchFamily="2" charset="77"/>
                <a:cs typeface="Sharp Sans Medium" pitchFamily="2" charset="77"/>
              </a:rPr>
              <a:t>MERAKI</a:t>
            </a:r>
            <a:endParaRPr sz="1001" b="0" i="0">
              <a:latin typeface="Sharp Sans Medium" pitchFamily="2" charset="77"/>
              <a:cs typeface="Sharp Sans Medium" pitchFamily="2" charset="77"/>
            </a:endParaRPr>
          </a:p>
        </p:txBody>
      </p:sp>
      <p:pic>
        <p:nvPicPr>
          <p:cNvPr id="27" name="Picture 26">
            <a:extLst>
              <a:ext uri="{FF2B5EF4-FFF2-40B4-BE49-F238E27FC236}">
                <a16:creationId xmlns:a16="http://schemas.microsoft.com/office/drawing/2014/main" id="{44A29F37-451E-20FF-414D-4401DF3B784F}"/>
              </a:ext>
            </a:extLst>
          </p:cNvPr>
          <p:cNvPicPr>
            <a:picLocks noChangeAspect="1"/>
          </p:cNvPicPr>
          <p:nvPr userDrawn="1"/>
        </p:nvPicPr>
        <p:blipFill>
          <a:blip r:embed="rId3" cstate="print">
            <a:extLst>
              <a:ext uri="{28A0092B-C50C-407E-A947-70E740481C1C}">
                <a14:useLocalDpi xmlns:a14="http://schemas.microsoft.com/office/drawing/2010/main" val="0"/>
              </a:ext>
            </a:extLst>
          </a:blip>
          <a:srcRect/>
          <a:stretch/>
        </p:blipFill>
        <p:spPr>
          <a:xfrm>
            <a:off x="373044" y="6270181"/>
            <a:ext cx="1101856" cy="213610"/>
          </a:xfrm>
          <a:prstGeom prst="rect">
            <a:avLst/>
          </a:prstGeom>
        </p:spPr>
      </p:pic>
      <p:sp>
        <p:nvSpPr>
          <p:cNvPr id="28" name="object 27">
            <a:extLst>
              <a:ext uri="{FF2B5EF4-FFF2-40B4-BE49-F238E27FC236}">
                <a16:creationId xmlns:a16="http://schemas.microsoft.com/office/drawing/2014/main" id="{B750A4A1-7F78-B55A-95B9-AB73A843E167}"/>
              </a:ext>
            </a:extLst>
          </p:cNvPr>
          <p:cNvSpPr txBox="1"/>
          <p:nvPr userDrawn="1"/>
        </p:nvSpPr>
        <p:spPr>
          <a:xfrm>
            <a:off x="10938251" y="6341066"/>
            <a:ext cx="880704" cy="122517"/>
          </a:xfrm>
          <a:prstGeom prst="rect">
            <a:avLst/>
          </a:prstGeom>
        </p:spPr>
        <p:txBody>
          <a:bodyPr vert="horz" wrap="square" lIns="0" tIns="10397" rIns="0" bIns="0" rtlCol="0">
            <a:spAutoFit/>
          </a:bodyPr>
          <a:lstStyle/>
          <a:p>
            <a:pPr marL="7701">
              <a:lnSpc>
                <a:spcPct val="100000"/>
              </a:lnSpc>
              <a:spcBef>
                <a:spcPts val="82"/>
              </a:spcBef>
            </a:pPr>
            <a:r>
              <a:rPr sz="728" b="0" i="0">
                <a:solidFill>
                  <a:srgbClr val="FFFFFF"/>
                </a:solidFill>
                <a:latin typeface="Sharp Sans Medium" pitchFamily="2" charset="77"/>
                <a:cs typeface="Sharp Sans Medium" pitchFamily="2" charset="77"/>
              </a:rPr>
              <a:t>Meraki</a:t>
            </a:r>
            <a:r>
              <a:rPr sz="728" b="0" i="0" spc="42">
                <a:solidFill>
                  <a:srgbClr val="FFFFFF"/>
                </a:solidFill>
                <a:latin typeface="Sharp Sans Medium" pitchFamily="2" charset="77"/>
                <a:cs typeface="Sharp Sans Medium" pitchFamily="2" charset="77"/>
              </a:rPr>
              <a:t> </a:t>
            </a:r>
            <a:r>
              <a:rPr sz="728" b="0" i="0">
                <a:solidFill>
                  <a:srgbClr val="FFFFFF"/>
                </a:solidFill>
                <a:latin typeface="Sharp Sans Medium" pitchFamily="2" charset="77"/>
                <a:cs typeface="Sharp Sans Medium" pitchFamily="2" charset="77"/>
              </a:rPr>
              <a:t>SMB</a:t>
            </a:r>
            <a:r>
              <a:rPr sz="728" b="0" i="0" spc="52">
                <a:solidFill>
                  <a:srgbClr val="FFFFFF"/>
                </a:solidFill>
                <a:latin typeface="Sharp Sans Medium" pitchFamily="2" charset="77"/>
                <a:cs typeface="Sharp Sans Medium" pitchFamily="2" charset="77"/>
              </a:rPr>
              <a:t> </a:t>
            </a:r>
            <a:r>
              <a:rPr sz="728" b="0" i="0" spc="-6">
                <a:solidFill>
                  <a:srgbClr val="FFFFFF"/>
                </a:solidFill>
                <a:latin typeface="Sharp Sans Medium" pitchFamily="2" charset="77"/>
                <a:cs typeface="Sharp Sans Medium" pitchFamily="2" charset="77"/>
              </a:rPr>
              <a:t>Guide</a:t>
            </a:r>
            <a:endParaRPr sz="728" b="0" i="0">
              <a:latin typeface="Sharp Sans Medium" pitchFamily="2" charset="77"/>
              <a:cs typeface="Sharp Sans Medium" pitchFamily="2" charset="77"/>
            </a:endParaRPr>
          </a:p>
        </p:txBody>
      </p:sp>
      <p:sp>
        <p:nvSpPr>
          <p:cNvPr id="2" name="object 8">
            <a:extLst>
              <a:ext uri="{FF2B5EF4-FFF2-40B4-BE49-F238E27FC236}">
                <a16:creationId xmlns:a16="http://schemas.microsoft.com/office/drawing/2014/main" id="{DC5EA05A-E6A7-6293-6F28-9B60183AED73}"/>
              </a:ext>
            </a:extLst>
          </p:cNvPr>
          <p:cNvSpPr/>
          <p:nvPr userDrawn="1"/>
        </p:nvSpPr>
        <p:spPr>
          <a:xfrm>
            <a:off x="5755440" y="0"/>
            <a:ext cx="1113300" cy="1088192"/>
          </a:xfrm>
          <a:custGeom>
            <a:avLst/>
            <a:gdLst/>
            <a:ahLst/>
            <a:cxnLst/>
            <a:rect l="l" t="t" r="r" b="b"/>
            <a:pathLst>
              <a:path w="1835784" h="1794510">
                <a:moveTo>
                  <a:pt x="1835790" y="0"/>
                </a:moveTo>
                <a:lnTo>
                  <a:pt x="355246" y="0"/>
                </a:lnTo>
                <a:lnTo>
                  <a:pt x="42068" y="860452"/>
                </a:lnTo>
                <a:lnTo>
                  <a:pt x="27286" y="905756"/>
                </a:lnTo>
                <a:lnTo>
                  <a:pt x="15751" y="951324"/>
                </a:lnTo>
                <a:lnTo>
                  <a:pt x="7399" y="997024"/>
                </a:lnTo>
                <a:lnTo>
                  <a:pt x="2169" y="1042724"/>
                </a:lnTo>
                <a:lnTo>
                  <a:pt x="0" y="1088290"/>
                </a:lnTo>
                <a:lnTo>
                  <a:pt x="828" y="1133589"/>
                </a:lnTo>
                <a:lnTo>
                  <a:pt x="4592" y="1178490"/>
                </a:lnTo>
                <a:lnTo>
                  <a:pt x="11231" y="1222858"/>
                </a:lnTo>
                <a:lnTo>
                  <a:pt x="20682" y="1266562"/>
                </a:lnTo>
                <a:lnTo>
                  <a:pt x="32884" y="1309468"/>
                </a:lnTo>
                <a:lnTo>
                  <a:pt x="47774" y="1351443"/>
                </a:lnTo>
                <a:lnTo>
                  <a:pt x="65291" y="1392356"/>
                </a:lnTo>
                <a:lnTo>
                  <a:pt x="85372" y="1432073"/>
                </a:lnTo>
                <a:lnTo>
                  <a:pt x="107956" y="1470461"/>
                </a:lnTo>
                <a:lnTo>
                  <a:pt x="132981" y="1507387"/>
                </a:lnTo>
                <a:lnTo>
                  <a:pt x="160385" y="1542719"/>
                </a:lnTo>
                <a:lnTo>
                  <a:pt x="190105" y="1576325"/>
                </a:lnTo>
                <a:lnTo>
                  <a:pt x="222081" y="1608070"/>
                </a:lnTo>
                <a:lnTo>
                  <a:pt x="256250" y="1637822"/>
                </a:lnTo>
                <a:lnTo>
                  <a:pt x="292550" y="1665450"/>
                </a:lnTo>
                <a:lnTo>
                  <a:pt x="330920" y="1690819"/>
                </a:lnTo>
                <a:lnTo>
                  <a:pt x="371297" y="1713796"/>
                </a:lnTo>
                <a:lnTo>
                  <a:pt x="413619" y="1734250"/>
                </a:lnTo>
                <a:lnTo>
                  <a:pt x="457825" y="1752048"/>
                </a:lnTo>
                <a:lnTo>
                  <a:pt x="503128" y="1766829"/>
                </a:lnTo>
                <a:lnTo>
                  <a:pt x="548696" y="1778365"/>
                </a:lnTo>
                <a:lnTo>
                  <a:pt x="594397" y="1786717"/>
                </a:lnTo>
                <a:lnTo>
                  <a:pt x="640096" y="1791946"/>
                </a:lnTo>
                <a:lnTo>
                  <a:pt x="685662" y="1794116"/>
                </a:lnTo>
                <a:lnTo>
                  <a:pt x="730962" y="1793288"/>
                </a:lnTo>
                <a:lnTo>
                  <a:pt x="775862" y="1789523"/>
                </a:lnTo>
                <a:lnTo>
                  <a:pt x="820230" y="1782884"/>
                </a:lnTo>
                <a:lnTo>
                  <a:pt x="863934" y="1773433"/>
                </a:lnTo>
                <a:lnTo>
                  <a:pt x="906840" y="1761232"/>
                </a:lnTo>
                <a:lnTo>
                  <a:pt x="948816" y="1746342"/>
                </a:lnTo>
                <a:lnTo>
                  <a:pt x="989729" y="1728825"/>
                </a:lnTo>
                <a:lnTo>
                  <a:pt x="1029445" y="1708744"/>
                </a:lnTo>
                <a:lnTo>
                  <a:pt x="1067833" y="1686159"/>
                </a:lnTo>
                <a:lnTo>
                  <a:pt x="1104760" y="1661135"/>
                </a:lnTo>
                <a:lnTo>
                  <a:pt x="1140092" y="1633731"/>
                </a:lnTo>
                <a:lnTo>
                  <a:pt x="1173697" y="1604010"/>
                </a:lnTo>
                <a:lnTo>
                  <a:pt x="1205442" y="1572034"/>
                </a:lnTo>
                <a:lnTo>
                  <a:pt x="1235195" y="1537865"/>
                </a:lnTo>
                <a:lnTo>
                  <a:pt x="1262822" y="1501565"/>
                </a:lnTo>
                <a:lnTo>
                  <a:pt x="1288191" y="1463196"/>
                </a:lnTo>
                <a:lnTo>
                  <a:pt x="1311169" y="1422819"/>
                </a:lnTo>
                <a:lnTo>
                  <a:pt x="1331623" y="1380497"/>
                </a:lnTo>
                <a:lnTo>
                  <a:pt x="1349420" y="1336291"/>
                </a:lnTo>
                <a:lnTo>
                  <a:pt x="1835790" y="0"/>
                </a:lnTo>
                <a:close/>
              </a:path>
            </a:pathLst>
          </a:custGeom>
          <a:solidFill>
            <a:srgbClr val="87C9C9"/>
          </a:solidFill>
        </p:spPr>
        <p:txBody>
          <a:bodyPr wrap="square" lIns="0" tIns="0" rIns="0" bIns="0" rtlCol="0"/>
          <a:lstStyle/>
          <a:p>
            <a:endParaRPr sz="849"/>
          </a:p>
        </p:txBody>
      </p:sp>
    </p:spTree>
    <p:extLst>
      <p:ext uri="{BB962C8B-B14F-4D97-AF65-F5344CB8AC3E}">
        <p14:creationId xmlns:p14="http://schemas.microsoft.com/office/powerpoint/2010/main" val="260337499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4" presetClass="path" presetSubtype="0" accel="50000" decel="50000" fill="hold" grpId="0" nodeType="withEffect">
                                  <p:stCondLst>
                                    <p:cond delay="0"/>
                                  </p:stCondLst>
                                  <p:childTnLst>
                                    <p:animMotion origin="layout" path="M -1.51611E-7 0.25 L -1.51611E-7 5.22179E-7 " pathEditMode="relative" rAng="0" ptsTypes="AA">
                                      <p:cBhvr>
                                        <p:cTn id="6" dur="2000" fill="hold"/>
                                        <p:tgtEl>
                                          <p:spTgt spid="8"/>
                                        </p:tgtEl>
                                        <p:attrNameLst>
                                          <p:attrName>ppt_x</p:attrName>
                                          <p:attrName>ppt_y</p:attrName>
                                        </p:attrNameLst>
                                      </p:cBhvr>
                                      <p:rCtr x="0" y="-12507"/>
                                    </p:animMotion>
                                  </p:childTnLst>
                                </p:cTn>
                              </p:par>
                              <p:par>
                                <p:cTn id="7" presetID="42" presetClass="path" presetSubtype="0" accel="50000" decel="50000" fill="hold" grpId="0" nodeType="withEffect">
                                  <p:stCondLst>
                                    <p:cond delay="0"/>
                                  </p:stCondLst>
                                  <p:childTnLst>
                                    <p:animMotion origin="layout" path="M 0.04564 -0.24172 L 2.0657E-6 6.23245E-7 " pathEditMode="relative" rAng="0" ptsTypes="AA">
                                      <p:cBhvr>
                                        <p:cTn id="8" dur="2000" fill="hold"/>
                                        <p:tgtEl>
                                          <p:spTgt spid="2"/>
                                        </p:tgtEl>
                                        <p:attrNameLst>
                                          <p:attrName>ppt_x</p:attrName>
                                          <p:attrName>ppt_y</p:attrName>
                                        </p:attrNameLst>
                                      </p:cBhvr>
                                      <p:rCtr x="-2282" y="12086"/>
                                    </p:animMotion>
                                  </p:childTnLst>
                                </p:cTn>
                              </p:par>
                              <p:par>
                                <p:cTn id="9" presetID="42" presetClass="path" presetSubtype="0" accel="50000" decel="50000" fill="hold" grpId="0" nodeType="withEffect">
                                  <p:stCondLst>
                                    <p:cond delay="0"/>
                                  </p:stCondLst>
                                  <p:childTnLst>
                                    <p:animMotion origin="layout" path="M 0.07249 -0.22276 L -4.22615E-6 -8.81527E-7 " pathEditMode="relative" rAng="0" ptsTypes="AA">
                                      <p:cBhvr>
                                        <p:cTn id="10" dur="3000" fill="hold"/>
                                        <p:tgtEl>
                                          <p:spTgt spid="22"/>
                                        </p:tgtEl>
                                        <p:attrNameLst>
                                          <p:attrName>ppt_x</p:attrName>
                                          <p:attrName>ppt_y</p:attrName>
                                        </p:attrNameLst>
                                      </p:cBhvr>
                                      <p:rCtr x="-3601" y="11454"/>
                                    </p:animMotion>
                                  </p:childTnLst>
                                </p:cTn>
                              </p:par>
                              <p:par>
                                <p:cTn id="11" presetID="64" presetClass="path" presetSubtype="0" accel="50000" decel="50000" fill="hold" grpId="0" nodeType="withEffect">
                                  <p:stCondLst>
                                    <p:cond delay="0"/>
                                  </p:stCondLst>
                                  <p:childTnLst>
                                    <p:animMotion origin="layout" path="M -0.05393 0.3651 L 8.46494E-7 1.73498E-6 " pathEditMode="relative" rAng="0" ptsTypes="AA">
                                      <p:cBhvr>
                                        <p:cTn id="12" dur="3000" fill="hold"/>
                                        <p:tgtEl>
                                          <p:spTgt spid="24"/>
                                        </p:tgtEl>
                                        <p:attrNameLst>
                                          <p:attrName>ppt_x</p:attrName>
                                          <p:attrName>ppt_y</p:attrName>
                                        </p:attrNameLst>
                                      </p:cBhvr>
                                      <p:rCtr x="2693" y="-18262"/>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22" grpId="0" animBg="1"/>
      <p:bldP spid="24" grpId="0" animBg="1"/>
      <p:bldP spid="2" grpId="0" animBg="1"/>
    </p:bldLst>
  </p:timing>
</p:sldLayout>
</file>

<file path=ppt/slideLayouts/slideLayout337.xml><?xml version="1.0" encoding="utf-8"?>
<p:sldLayout xmlns:a="http://schemas.openxmlformats.org/drawingml/2006/main" xmlns:r="http://schemas.openxmlformats.org/officeDocument/2006/relationships" xmlns:p="http://schemas.openxmlformats.org/presentationml/2006/main" type="obj" preserve="1">
  <p:cSld name="1_Blank">
    <p:spTree>
      <p:nvGrpSpPr>
        <p:cNvPr id="1" name=""/>
        <p:cNvGrpSpPr/>
        <p:nvPr/>
      </p:nvGrpSpPr>
      <p:grpSpPr>
        <a:xfrm>
          <a:off x="0" y="0"/>
          <a:ext cx="0" cy="0"/>
          <a:chOff x="0" y="0"/>
          <a:chExt cx="0" cy="0"/>
        </a:xfrm>
      </p:grpSpPr>
      <p:pic>
        <p:nvPicPr>
          <p:cNvPr id="5" name="object 3">
            <a:extLst>
              <a:ext uri="{FF2B5EF4-FFF2-40B4-BE49-F238E27FC236}">
                <a16:creationId xmlns:a16="http://schemas.microsoft.com/office/drawing/2014/main" id="{65231C24-6B19-4458-3F00-98E3A69C31CB}"/>
              </a:ext>
            </a:extLst>
          </p:cNvPr>
          <p:cNvPicPr/>
          <p:nvPr userDrawn="1"/>
        </p:nvPicPr>
        <p:blipFill>
          <a:blip r:embed="rId2" cstate="print"/>
          <a:stretch>
            <a:fillRect/>
          </a:stretch>
        </p:blipFill>
        <p:spPr>
          <a:xfrm>
            <a:off x="723900" y="0"/>
            <a:ext cx="11468099" cy="6857519"/>
          </a:xfrm>
          <a:prstGeom prst="rect">
            <a:avLst/>
          </a:prstGeom>
        </p:spPr>
      </p:pic>
      <p:sp>
        <p:nvSpPr>
          <p:cNvPr id="10" name="object 5">
            <a:extLst>
              <a:ext uri="{FF2B5EF4-FFF2-40B4-BE49-F238E27FC236}">
                <a16:creationId xmlns:a16="http://schemas.microsoft.com/office/drawing/2014/main" id="{0E1085EE-5B46-625F-D8E8-67C8F62E5DE1}"/>
              </a:ext>
            </a:extLst>
          </p:cNvPr>
          <p:cNvSpPr/>
          <p:nvPr userDrawn="1"/>
        </p:nvSpPr>
        <p:spPr>
          <a:xfrm>
            <a:off x="0" y="0"/>
            <a:ext cx="7498119" cy="6857615"/>
          </a:xfrm>
          <a:custGeom>
            <a:avLst/>
            <a:gdLst/>
            <a:ahLst/>
            <a:cxnLst/>
            <a:rect l="l" t="t" r="r" b="b"/>
            <a:pathLst>
              <a:path w="12364085" h="11308715">
                <a:moveTo>
                  <a:pt x="12364073" y="0"/>
                </a:moveTo>
                <a:lnTo>
                  <a:pt x="0" y="0"/>
                </a:lnTo>
                <a:lnTo>
                  <a:pt x="0" y="11308556"/>
                </a:lnTo>
                <a:lnTo>
                  <a:pt x="8314165" y="11308556"/>
                </a:lnTo>
                <a:lnTo>
                  <a:pt x="12364073" y="0"/>
                </a:lnTo>
                <a:close/>
              </a:path>
            </a:pathLst>
          </a:custGeom>
          <a:solidFill>
            <a:srgbClr val="87C9C9"/>
          </a:solidFill>
        </p:spPr>
        <p:txBody>
          <a:bodyPr wrap="square" lIns="0" tIns="0" rIns="0" bIns="0" rtlCol="0"/>
          <a:lstStyle/>
          <a:p>
            <a:endParaRPr sz="849"/>
          </a:p>
        </p:txBody>
      </p:sp>
      <p:sp>
        <p:nvSpPr>
          <p:cNvPr id="11" name="object 6">
            <a:extLst>
              <a:ext uri="{FF2B5EF4-FFF2-40B4-BE49-F238E27FC236}">
                <a16:creationId xmlns:a16="http://schemas.microsoft.com/office/drawing/2014/main" id="{4ED29D29-9EA5-074E-3488-5EEBD3563EED}"/>
              </a:ext>
            </a:extLst>
          </p:cNvPr>
          <p:cNvSpPr txBox="1"/>
          <p:nvPr userDrawn="1"/>
        </p:nvSpPr>
        <p:spPr>
          <a:xfrm>
            <a:off x="373045" y="-373824"/>
            <a:ext cx="1044368" cy="161404"/>
          </a:xfrm>
          <a:prstGeom prst="rect">
            <a:avLst/>
          </a:prstGeom>
        </p:spPr>
        <p:txBody>
          <a:bodyPr vert="horz" wrap="square" lIns="0" tIns="7316" rIns="0" bIns="0" rtlCol="0">
            <a:spAutoFit/>
          </a:bodyPr>
          <a:lstStyle/>
          <a:p>
            <a:pPr marL="7701">
              <a:lnSpc>
                <a:spcPct val="100000"/>
              </a:lnSpc>
              <a:spcBef>
                <a:spcPts val="58"/>
              </a:spcBef>
            </a:pPr>
            <a:r>
              <a:rPr sz="1001" b="0" i="0">
                <a:solidFill>
                  <a:schemeClr val="bg1"/>
                </a:solidFill>
                <a:latin typeface="Sharp Sans Medium" pitchFamily="2" charset="77"/>
                <a:cs typeface="Sharp Sans Medium" pitchFamily="2" charset="77"/>
              </a:rPr>
              <a:t>CISCO</a:t>
            </a:r>
            <a:r>
              <a:rPr sz="1001" b="0" i="0" spc="230">
                <a:solidFill>
                  <a:schemeClr val="bg1"/>
                </a:solidFill>
                <a:latin typeface="Sharp Sans Medium" pitchFamily="2" charset="77"/>
                <a:cs typeface="Sharp Sans Medium" pitchFamily="2" charset="77"/>
              </a:rPr>
              <a:t> </a:t>
            </a:r>
            <a:r>
              <a:rPr sz="1001" b="0" i="0" spc="33">
                <a:solidFill>
                  <a:schemeClr val="bg1"/>
                </a:solidFill>
                <a:latin typeface="Sharp Sans Medium" pitchFamily="2" charset="77"/>
                <a:cs typeface="Sharp Sans Medium" pitchFamily="2" charset="77"/>
              </a:rPr>
              <a:t>MERAKI</a:t>
            </a:r>
            <a:endParaRPr sz="1001" b="0" i="0">
              <a:solidFill>
                <a:schemeClr val="bg1"/>
              </a:solidFill>
              <a:latin typeface="Sharp Sans Medium" pitchFamily="2" charset="77"/>
              <a:cs typeface="Sharp Sans Medium" pitchFamily="2" charset="77"/>
            </a:endParaRPr>
          </a:p>
        </p:txBody>
      </p:sp>
      <p:sp>
        <p:nvSpPr>
          <p:cNvPr id="29" name="object 19">
            <a:extLst>
              <a:ext uri="{FF2B5EF4-FFF2-40B4-BE49-F238E27FC236}">
                <a16:creationId xmlns:a16="http://schemas.microsoft.com/office/drawing/2014/main" id="{232E714A-184C-37B5-E8A0-BBFFFC9C53D0}"/>
              </a:ext>
            </a:extLst>
          </p:cNvPr>
          <p:cNvSpPr/>
          <p:nvPr/>
        </p:nvSpPr>
        <p:spPr>
          <a:xfrm>
            <a:off x="4520273" y="5323033"/>
            <a:ext cx="1276194" cy="1534482"/>
          </a:xfrm>
          <a:custGeom>
            <a:avLst/>
            <a:gdLst/>
            <a:ahLst/>
            <a:cxnLst/>
            <a:rect l="l" t="t" r="r" b="b"/>
            <a:pathLst>
              <a:path w="2104390" h="2530475">
                <a:moveTo>
                  <a:pt x="1418142" y="0"/>
                </a:moveTo>
                <a:lnTo>
                  <a:pt x="1372842" y="828"/>
                </a:lnTo>
                <a:lnTo>
                  <a:pt x="1327942" y="4592"/>
                </a:lnTo>
                <a:lnTo>
                  <a:pt x="1283573" y="11231"/>
                </a:lnTo>
                <a:lnTo>
                  <a:pt x="1239870" y="20682"/>
                </a:lnTo>
                <a:lnTo>
                  <a:pt x="1196964" y="32884"/>
                </a:lnTo>
                <a:lnTo>
                  <a:pt x="1154988" y="47774"/>
                </a:lnTo>
                <a:lnTo>
                  <a:pt x="1114075" y="65291"/>
                </a:lnTo>
                <a:lnTo>
                  <a:pt x="1074359" y="85372"/>
                </a:lnTo>
                <a:lnTo>
                  <a:pt x="1035971" y="107956"/>
                </a:lnTo>
                <a:lnTo>
                  <a:pt x="999044" y="132981"/>
                </a:lnTo>
                <a:lnTo>
                  <a:pt x="963712" y="160385"/>
                </a:lnTo>
                <a:lnTo>
                  <a:pt x="930107" y="190105"/>
                </a:lnTo>
                <a:lnTo>
                  <a:pt x="898361" y="222081"/>
                </a:lnTo>
                <a:lnTo>
                  <a:pt x="868609" y="256250"/>
                </a:lnTo>
                <a:lnTo>
                  <a:pt x="840982" y="292550"/>
                </a:lnTo>
                <a:lnTo>
                  <a:pt x="815613" y="330920"/>
                </a:lnTo>
                <a:lnTo>
                  <a:pt x="792635" y="371297"/>
                </a:lnTo>
                <a:lnTo>
                  <a:pt x="772181" y="413619"/>
                </a:lnTo>
                <a:lnTo>
                  <a:pt x="754383" y="457825"/>
                </a:lnTo>
                <a:lnTo>
                  <a:pt x="0" y="2530480"/>
                </a:lnTo>
                <a:lnTo>
                  <a:pt x="1480543" y="2530480"/>
                </a:lnTo>
                <a:lnTo>
                  <a:pt x="2061736" y="933664"/>
                </a:lnTo>
                <a:lnTo>
                  <a:pt x="2076518" y="888360"/>
                </a:lnTo>
                <a:lnTo>
                  <a:pt x="2088053" y="842792"/>
                </a:lnTo>
                <a:lnTo>
                  <a:pt x="2096405" y="797091"/>
                </a:lnTo>
                <a:lnTo>
                  <a:pt x="2101635" y="751392"/>
                </a:lnTo>
                <a:lnTo>
                  <a:pt x="2103804" y="705826"/>
                </a:lnTo>
                <a:lnTo>
                  <a:pt x="2102976" y="660526"/>
                </a:lnTo>
                <a:lnTo>
                  <a:pt x="2099211" y="615626"/>
                </a:lnTo>
                <a:lnTo>
                  <a:pt x="2092573" y="571258"/>
                </a:lnTo>
                <a:lnTo>
                  <a:pt x="2083121" y="527554"/>
                </a:lnTo>
                <a:lnTo>
                  <a:pt x="2070920" y="484648"/>
                </a:lnTo>
                <a:lnTo>
                  <a:pt x="2056030" y="442672"/>
                </a:lnTo>
                <a:lnTo>
                  <a:pt x="2038513" y="401760"/>
                </a:lnTo>
                <a:lnTo>
                  <a:pt x="2018432" y="362043"/>
                </a:lnTo>
                <a:lnTo>
                  <a:pt x="1995848" y="323655"/>
                </a:lnTo>
                <a:lnTo>
                  <a:pt x="1970823" y="286728"/>
                </a:lnTo>
                <a:lnTo>
                  <a:pt x="1943419" y="251396"/>
                </a:lnTo>
                <a:lnTo>
                  <a:pt x="1913698" y="217791"/>
                </a:lnTo>
                <a:lnTo>
                  <a:pt x="1881723" y="186046"/>
                </a:lnTo>
                <a:lnTo>
                  <a:pt x="1847554" y="156293"/>
                </a:lnTo>
                <a:lnTo>
                  <a:pt x="1811253" y="128666"/>
                </a:lnTo>
                <a:lnTo>
                  <a:pt x="1772884" y="103297"/>
                </a:lnTo>
                <a:lnTo>
                  <a:pt x="1732507" y="80319"/>
                </a:lnTo>
                <a:lnTo>
                  <a:pt x="1690185" y="59865"/>
                </a:lnTo>
                <a:lnTo>
                  <a:pt x="1645979" y="42068"/>
                </a:lnTo>
                <a:lnTo>
                  <a:pt x="1600676" y="27286"/>
                </a:lnTo>
                <a:lnTo>
                  <a:pt x="1555107" y="15751"/>
                </a:lnTo>
                <a:lnTo>
                  <a:pt x="1509407" y="7399"/>
                </a:lnTo>
                <a:lnTo>
                  <a:pt x="1463707" y="2169"/>
                </a:lnTo>
                <a:lnTo>
                  <a:pt x="1418142" y="0"/>
                </a:lnTo>
                <a:close/>
              </a:path>
            </a:pathLst>
          </a:custGeom>
          <a:solidFill>
            <a:srgbClr val="FFD13D"/>
          </a:solidFill>
        </p:spPr>
        <p:txBody>
          <a:bodyPr wrap="square" lIns="0" tIns="0" rIns="0" bIns="0" rtlCol="0"/>
          <a:lstStyle/>
          <a:p>
            <a:endParaRPr sz="849"/>
          </a:p>
        </p:txBody>
      </p:sp>
      <p:sp>
        <p:nvSpPr>
          <p:cNvPr id="2" name="object 8">
            <a:extLst>
              <a:ext uri="{FF2B5EF4-FFF2-40B4-BE49-F238E27FC236}">
                <a16:creationId xmlns:a16="http://schemas.microsoft.com/office/drawing/2014/main" id="{6ED9AB19-BD85-FCBB-11BC-5C6C1BA5D048}"/>
              </a:ext>
            </a:extLst>
          </p:cNvPr>
          <p:cNvSpPr/>
          <p:nvPr userDrawn="1"/>
        </p:nvSpPr>
        <p:spPr>
          <a:xfrm>
            <a:off x="10106834" y="4903111"/>
            <a:ext cx="2085271" cy="1954588"/>
          </a:xfrm>
          <a:custGeom>
            <a:avLst/>
            <a:gdLst/>
            <a:ahLst/>
            <a:cxnLst/>
            <a:rect l="l" t="t" r="r" b="b"/>
            <a:pathLst>
              <a:path w="3438525" h="3223259">
                <a:moveTo>
                  <a:pt x="2326237" y="0"/>
                </a:moveTo>
                <a:lnTo>
                  <a:pt x="2280553" y="409"/>
                </a:lnTo>
                <a:lnTo>
                  <a:pt x="2235017" y="2097"/>
                </a:lnTo>
                <a:lnTo>
                  <a:pt x="2189653" y="5053"/>
                </a:lnTo>
                <a:lnTo>
                  <a:pt x="2144486" y="9265"/>
                </a:lnTo>
                <a:lnTo>
                  <a:pt x="2099540" y="14721"/>
                </a:lnTo>
                <a:lnTo>
                  <a:pt x="2054841" y="21411"/>
                </a:lnTo>
                <a:lnTo>
                  <a:pt x="2010412" y="29323"/>
                </a:lnTo>
                <a:lnTo>
                  <a:pt x="1966278" y="38445"/>
                </a:lnTo>
                <a:lnTo>
                  <a:pt x="1922464" y="48766"/>
                </a:lnTo>
                <a:lnTo>
                  <a:pt x="1878995" y="60274"/>
                </a:lnTo>
                <a:lnTo>
                  <a:pt x="1835894" y="72958"/>
                </a:lnTo>
                <a:lnTo>
                  <a:pt x="1793187" y="86807"/>
                </a:lnTo>
                <a:lnTo>
                  <a:pt x="1750898" y="101809"/>
                </a:lnTo>
                <a:lnTo>
                  <a:pt x="1709051" y="117952"/>
                </a:lnTo>
                <a:lnTo>
                  <a:pt x="1667672" y="135226"/>
                </a:lnTo>
                <a:lnTo>
                  <a:pt x="1626785" y="153618"/>
                </a:lnTo>
                <a:lnTo>
                  <a:pt x="1586413" y="173117"/>
                </a:lnTo>
                <a:lnTo>
                  <a:pt x="1546583" y="193713"/>
                </a:lnTo>
                <a:lnTo>
                  <a:pt x="1507318" y="215392"/>
                </a:lnTo>
                <a:lnTo>
                  <a:pt x="1468643" y="238144"/>
                </a:lnTo>
                <a:lnTo>
                  <a:pt x="1430583" y="261958"/>
                </a:lnTo>
                <a:lnTo>
                  <a:pt x="1393162" y="286822"/>
                </a:lnTo>
                <a:lnTo>
                  <a:pt x="1356404" y="312724"/>
                </a:lnTo>
                <a:lnTo>
                  <a:pt x="1320335" y="339653"/>
                </a:lnTo>
                <a:lnTo>
                  <a:pt x="1284979" y="367598"/>
                </a:lnTo>
                <a:lnTo>
                  <a:pt x="1250360" y="396547"/>
                </a:lnTo>
                <a:lnTo>
                  <a:pt x="1216503" y="426488"/>
                </a:lnTo>
                <a:lnTo>
                  <a:pt x="1183433" y="457411"/>
                </a:lnTo>
                <a:lnTo>
                  <a:pt x="1151174" y="489303"/>
                </a:lnTo>
                <a:lnTo>
                  <a:pt x="1119750" y="522154"/>
                </a:lnTo>
                <a:lnTo>
                  <a:pt x="1089187" y="555951"/>
                </a:lnTo>
                <a:lnTo>
                  <a:pt x="1059509" y="590684"/>
                </a:lnTo>
                <a:lnTo>
                  <a:pt x="1030740" y="626341"/>
                </a:lnTo>
                <a:lnTo>
                  <a:pt x="1002906" y="662910"/>
                </a:lnTo>
                <a:lnTo>
                  <a:pt x="976029" y="700380"/>
                </a:lnTo>
                <a:lnTo>
                  <a:pt x="950136" y="738740"/>
                </a:lnTo>
                <a:lnTo>
                  <a:pt x="925251" y="777977"/>
                </a:lnTo>
                <a:lnTo>
                  <a:pt x="901398" y="818082"/>
                </a:lnTo>
                <a:lnTo>
                  <a:pt x="878601" y="859041"/>
                </a:lnTo>
                <a:lnTo>
                  <a:pt x="856887" y="900844"/>
                </a:lnTo>
                <a:lnTo>
                  <a:pt x="836278" y="943480"/>
                </a:lnTo>
                <a:lnTo>
                  <a:pt x="816799" y="986936"/>
                </a:lnTo>
                <a:lnTo>
                  <a:pt x="798476" y="1031202"/>
                </a:lnTo>
                <a:lnTo>
                  <a:pt x="781333" y="1076265"/>
                </a:lnTo>
                <a:lnTo>
                  <a:pt x="0" y="3222961"/>
                </a:lnTo>
                <a:lnTo>
                  <a:pt x="3438351" y="3222961"/>
                </a:lnTo>
                <a:lnTo>
                  <a:pt x="3438351" y="444340"/>
                </a:lnTo>
                <a:lnTo>
                  <a:pt x="3431146" y="437447"/>
                </a:lnTo>
                <a:lnTo>
                  <a:pt x="3397348" y="406884"/>
                </a:lnTo>
                <a:lnTo>
                  <a:pt x="3362615" y="377206"/>
                </a:lnTo>
                <a:lnTo>
                  <a:pt x="3326958" y="348437"/>
                </a:lnTo>
                <a:lnTo>
                  <a:pt x="3290388" y="320602"/>
                </a:lnTo>
                <a:lnTo>
                  <a:pt x="3252918" y="293726"/>
                </a:lnTo>
                <a:lnTo>
                  <a:pt x="3214557" y="267832"/>
                </a:lnTo>
                <a:lnTo>
                  <a:pt x="3175319" y="242947"/>
                </a:lnTo>
                <a:lnTo>
                  <a:pt x="3135215" y="219094"/>
                </a:lnTo>
                <a:lnTo>
                  <a:pt x="3094255" y="196297"/>
                </a:lnTo>
                <a:lnTo>
                  <a:pt x="3052451" y="174582"/>
                </a:lnTo>
                <a:lnTo>
                  <a:pt x="3009815" y="153973"/>
                </a:lnTo>
                <a:lnTo>
                  <a:pt x="2966358" y="134495"/>
                </a:lnTo>
                <a:lnTo>
                  <a:pt x="2922092" y="116172"/>
                </a:lnTo>
                <a:lnTo>
                  <a:pt x="2877028" y="99028"/>
                </a:lnTo>
                <a:lnTo>
                  <a:pt x="2831487" y="83195"/>
                </a:lnTo>
                <a:lnTo>
                  <a:pt x="2785799" y="68778"/>
                </a:lnTo>
                <a:lnTo>
                  <a:pt x="2739989" y="55766"/>
                </a:lnTo>
                <a:lnTo>
                  <a:pt x="2694080" y="44148"/>
                </a:lnTo>
                <a:lnTo>
                  <a:pt x="2648099" y="33912"/>
                </a:lnTo>
                <a:lnTo>
                  <a:pt x="2602068" y="25047"/>
                </a:lnTo>
                <a:lnTo>
                  <a:pt x="2556013" y="17541"/>
                </a:lnTo>
                <a:lnTo>
                  <a:pt x="2509959" y="11383"/>
                </a:lnTo>
                <a:lnTo>
                  <a:pt x="2463930" y="6561"/>
                </a:lnTo>
                <a:lnTo>
                  <a:pt x="2417950" y="3064"/>
                </a:lnTo>
                <a:lnTo>
                  <a:pt x="2372044" y="881"/>
                </a:lnTo>
                <a:lnTo>
                  <a:pt x="2326237" y="0"/>
                </a:lnTo>
                <a:close/>
              </a:path>
            </a:pathLst>
          </a:custGeom>
          <a:solidFill>
            <a:srgbClr val="025444"/>
          </a:solidFill>
        </p:spPr>
        <p:txBody>
          <a:bodyPr wrap="square" lIns="0" tIns="0" rIns="0" bIns="0" rtlCol="0"/>
          <a:lstStyle/>
          <a:p>
            <a:endParaRPr sz="849"/>
          </a:p>
        </p:txBody>
      </p:sp>
      <p:sp>
        <p:nvSpPr>
          <p:cNvPr id="30" name="object 20">
            <a:extLst>
              <a:ext uri="{FF2B5EF4-FFF2-40B4-BE49-F238E27FC236}">
                <a16:creationId xmlns:a16="http://schemas.microsoft.com/office/drawing/2014/main" id="{6457FE8C-DEDF-FCDA-3B5D-1A079B019197}"/>
              </a:ext>
            </a:extLst>
          </p:cNvPr>
          <p:cNvSpPr/>
          <p:nvPr/>
        </p:nvSpPr>
        <p:spPr>
          <a:xfrm>
            <a:off x="6450346" y="0"/>
            <a:ext cx="614606" cy="777830"/>
          </a:xfrm>
          <a:custGeom>
            <a:avLst/>
            <a:gdLst/>
            <a:ahLst/>
            <a:cxnLst/>
            <a:rect l="l" t="t" r="r" b="b"/>
            <a:pathLst>
              <a:path w="1013459" h="1282700">
                <a:moveTo>
                  <a:pt x="328823" y="0"/>
                </a:moveTo>
                <a:lnTo>
                  <a:pt x="18971" y="851318"/>
                </a:lnTo>
                <a:lnTo>
                  <a:pt x="5995" y="897158"/>
                </a:lnTo>
                <a:lnTo>
                  <a:pt x="0" y="943235"/>
                </a:lnTo>
                <a:lnTo>
                  <a:pt x="688" y="988913"/>
                </a:lnTo>
                <a:lnTo>
                  <a:pt x="7763" y="1033554"/>
                </a:lnTo>
                <a:lnTo>
                  <a:pt x="20928" y="1076519"/>
                </a:lnTo>
                <a:lnTo>
                  <a:pt x="39885" y="1117172"/>
                </a:lnTo>
                <a:lnTo>
                  <a:pt x="64336" y="1154874"/>
                </a:lnTo>
                <a:lnTo>
                  <a:pt x="93985" y="1188989"/>
                </a:lnTo>
                <a:lnTo>
                  <a:pt x="128534" y="1218879"/>
                </a:lnTo>
                <a:lnTo>
                  <a:pt x="167686" y="1243905"/>
                </a:lnTo>
                <a:lnTo>
                  <a:pt x="211143" y="1263431"/>
                </a:lnTo>
                <a:lnTo>
                  <a:pt x="256985" y="1276407"/>
                </a:lnTo>
                <a:lnTo>
                  <a:pt x="303064" y="1282402"/>
                </a:lnTo>
                <a:lnTo>
                  <a:pt x="348743" y="1281714"/>
                </a:lnTo>
                <a:lnTo>
                  <a:pt x="393384" y="1274638"/>
                </a:lnTo>
                <a:lnTo>
                  <a:pt x="436349" y="1261474"/>
                </a:lnTo>
                <a:lnTo>
                  <a:pt x="477002" y="1242517"/>
                </a:lnTo>
                <a:lnTo>
                  <a:pt x="514705" y="1218066"/>
                </a:lnTo>
                <a:lnTo>
                  <a:pt x="548820" y="1188417"/>
                </a:lnTo>
                <a:lnTo>
                  <a:pt x="578710" y="1153868"/>
                </a:lnTo>
                <a:lnTo>
                  <a:pt x="603738" y="1114716"/>
                </a:lnTo>
                <a:lnTo>
                  <a:pt x="623267" y="1071259"/>
                </a:lnTo>
                <a:lnTo>
                  <a:pt x="1013171" y="0"/>
                </a:lnTo>
              </a:path>
            </a:pathLst>
          </a:custGeom>
          <a:ln w="41883">
            <a:solidFill>
              <a:srgbClr val="5BAA47"/>
            </a:solidFill>
          </a:ln>
        </p:spPr>
        <p:txBody>
          <a:bodyPr wrap="square" lIns="0" tIns="0" rIns="0" bIns="0" rtlCol="0"/>
          <a:lstStyle/>
          <a:p>
            <a:endParaRPr sz="849"/>
          </a:p>
        </p:txBody>
      </p:sp>
      <p:sp>
        <p:nvSpPr>
          <p:cNvPr id="32" name="object 27">
            <a:extLst>
              <a:ext uri="{FF2B5EF4-FFF2-40B4-BE49-F238E27FC236}">
                <a16:creationId xmlns:a16="http://schemas.microsoft.com/office/drawing/2014/main" id="{0450B28F-1490-197E-2507-EBECCB60D242}"/>
              </a:ext>
            </a:extLst>
          </p:cNvPr>
          <p:cNvSpPr txBox="1"/>
          <p:nvPr userDrawn="1"/>
        </p:nvSpPr>
        <p:spPr>
          <a:xfrm>
            <a:off x="10938251" y="6341066"/>
            <a:ext cx="880704" cy="122517"/>
          </a:xfrm>
          <a:prstGeom prst="rect">
            <a:avLst/>
          </a:prstGeom>
        </p:spPr>
        <p:txBody>
          <a:bodyPr vert="horz" wrap="square" lIns="0" tIns="10397" rIns="0" bIns="0" rtlCol="0">
            <a:spAutoFit/>
          </a:bodyPr>
          <a:lstStyle/>
          <a:p>
            <a:pPr marL="7701">
              <a:lnSpc>
                <a:spcPct val="100000"/>
              </a:lnSpc>
              <a:spcBef>
                <a:spcPts val="82"/>
              </a:spcBef>
            </a:pPr>
            <a:r>
              <a:rPr sz="728" b="0" i="0">
                <a:solidFill>
                  <a:srgbClr val="FFFFFF"/>
                </a:solidFill>
                <a:latin typeface="Sharp Sans Medium" pitchFamily="2" charset="77"/>
                <a:cs typeface="Sharp Sans Medium" pitchFamily="2" charset="77"/>
              </a:rPr>
              <a:t>Meraki</a:t>
            </a:r>
            <a:r>
              <a:rPr sz="728" b="0" i="0" spc="42">
                <a:solidFill>
                  <a:srgbClr val="FFFFFF"/>
                </a:solidFill>
                <a:latin typeface="Sharp Sans Medium" pitchFamily="2" charset="77"/>
                <a:cs typeface="Sharp Sans Medium" pitchFamily="2" charset="77"/>
              </a:rPr>
              <a:t> </a:t>
            </a:r>
            <a:r>
              <a:rPr sz="728" b="0" i="0">
                <a:solidFill>
                  <a:srgbClr val="FFFFFF"/>
                </a:solidFill>
                <a:latin typeface="Sharp Sans Medium" pitchFamily="2" charset="77"/>
                <a:cs typeface="Sharp Sans Medium" pitchFamily="2" charset="77"/>
              </a:rPr>
              <a:t>SMB</a:t>
            </a:r>
            <a:r>
              <a:rPr sz="728" b="0" i="0" spc="52">
                <a:solidFill>
                  <a:srgbClr val="FFFFFF"/>
                </a:solidFill>
                <a:latin typeface="Sharp Sans Medium" pitchFamily="2" charset="77"/>
                <a:cs typeface="Sharp Sans Medium" pitchFamily="2" charset="77"/>
              </a:rPr>
              <a:t> </a:t>
            </a:r>
            <a:r>
              <a:rPr sz="728" b="0" i="0" spc="-6">
                <a:solidFill>
                  <a:srgbClr val="FFFFFF"/>
                </a:solidFill>
                <a:latin typeface="Sharp Sans Medium" pitchFamily="2" charset="77"/>
                <a:cs typeface="Sharp Sans Medium" pitchFamily="2" charset="77"/>
              </a:rPr>
              <a:t>Guide</a:t>
            </a:r>
            <a:endParaRPr sz="728" b="0" i="0">
              <a:latin typeface="Sharp Sans Medium" pitchFamily="2" charset="77"/>
              <a:cs typeface="Sharp Sans Medium" pitchFamily="2" charset="77"/>
            </a:endParaRPr>
          </a:p>
        </p:txBody>
      </p:sp>
      <p:pic>
        <p:nvPicPr>
          <p:cNvPr id="34" name="Picture 33">
            <a:extLst>
              <a:ext uri="{FF2B5EF4-FFF2-40B4-BE49-F238E27FC236}">
                <a16:creationId xmlns:a16="http://schemas.microsoft.com/office/drawing/2014/main" id="{225B5E72-8ABE-653A-531B-F51DCDDE2F49}"/>
              </a:ext>
            </a:extLst>
          </p:cNvPr>
          <p:cNvPicPr>
            <a:picLocks noChangeAspect="1"/>
          </p:cNvPicPr>
          <p:nvPr userDrawn="1"/>
        </p:nvPicPr>
        <p:blipFill>
          <a:blip r:embed="rId3" cstate="print">
            <a:extLst>
              <a:ext uri="{28A0092B-C50C-407E-A947-70E740481C1C}">
                <a14:useLocalDpi xmlns:a14="http://schemas.microsoft.com/office/drawing/2010/main" val="0"/>
              </a:ext>
            </a:extLst>
          </a:blip>
          <a:srcRect/>
          <a:stretch/>
        </p:blipFill>
        <p:spPr>
          <a:xfrm>
            <a:off x="373044" y="6270181"/>
            <a:ext cx="1101856" cy="213610"/>
          </a:xfrm>
          <a:prstGeom prst="rect">
            <a:avLst/>
          </a:prstGeom>
        </p:spPr>
      </p:pic>
    </p:spTree>
    <p:extLst>
      <p:ext uri="{BB962C8B-B14F-4D97-AF65-F5344CB8AC3E}">
        <p14:creationId xmlns:p14="http://schemas.microsoft.com/office/powerpoint/2010/main" val="80756742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3" presetClass="path" presetSubtype="0" accel="50000" decel="50000" fill="hold" grpId="0" nodeType="withEffect">
                                  <p:stCondLst>
                                    <p:cond delay="0"/>
                                  </p:stCondLst>
                                  <p:childTnLst>
                                    <p:animMotion origin="layout" path="M -0.05386 0 L 4.21352E-6 0 " pathEditMode="relative" rAng="0" ptsTypes="AA">
                                      <p:cBhvr>
                                        <p:cTn id="6" dur="1000" fill="hold"/>
                                        <p:tgtEl>
                                          <p:spTgt spid="10"/>
                                        </p:tgtEl>
                                        <p:attrNameLst>
                                          <p:attrName>ppt_x</p:attrName>
                                          <p:attrName>ppt_y</p:attrName>
                                        </p:attrNameLst>
                                      </p:cBhvr>
                                      <p:rCtr x="2693" y="0"/>
                                    </p:animMotion>
                                  </p:childTnLst>
                                </p:cTn>
                              </p:par>
                              <p:par>
                                <p:cTn id="7" presetID="64" presetClass="path" presetSubtype="0" accel="50000" decel="50000" fill="hold" grpId="0" nodeType="withEffect">
                                  <p:stCondLst>
                                    <p:cond delay="0"/>
                                  </p:stCondLst>
                                  <p:childTnLst>
                                    <p:animMotion origin="layout" path="M 0.00245 0.30966 L -1.99621E-6 -3.49242E-6 " pathEditMode="relative" rAng="0" ptsTypes="AA">
                                      <p:cBhvr>
                                        <p:cTn id="8" dur="2000" fill="hold"/>
                                        <p:tgtEl>
                                          <p:spTgt spid="2"/>
                                        </p:tgtEl>
                                        <p:attrNameLst>
                                          <p:attrName>ppt_x</p:attrName>
                                          <p:attrName>ppt_y</p:attrName>
                                        </p:attrNameLst>
                                      </p:cBhvr>
                                      <p:rCtr x="-126" y="-15483"/>
                                    </p:animMotion>
                                  </p:childTnLst>
                                </p:cTn>
                              </p:par>
                              <p:par>
                                <p:cTn id="9" presetID="64" presetClass="path" presetSubtype="0" accel="50000" decel="50000" fill="hold" grpId="0" nodeType="withEffect">
                                  <p:stCondLst>
                                    <p:cond delay="0"/>
                                  </p:stCondLst>
                                  <p:childTnLst>
                                    <p:animMotion origin="layout" path="M -0.04817 0.25885 L 9.28617E-7 -4.2785E-6 " pathEditMode="relative" rAng="0" ptsTypes="AA">
                                      <p:cBhvr>
                                        <p:cTn id="10" dur="3000" fill="hold"/>
                                        <p:tgtEl>
                                          <p:spTgt spid="29"/>
                                        </p:tgtEl>
                                        <p:attrNameLst>
                                          <p:attrName>ppt_x</p:attrName>
                                          <p:attrName>ppt_y</p:attrName>
                                        </p:attrNameLst>
                                      </p:cBhvr>
                                      <p:rCtr x="2408" y="-12942"/>
                                    </p:animMotion>
                                  </p:childTnLst>
                                </p:cTn>
                              </p:par>
                              <p:par>
                                <p:cTn id="11" presetID="42" presetClass="path" presetSubtype="0" accel="50000" decel="50000" fill="hold" grpId="0" nodeType="withEffect">
                                  <p:stCondLst>
                                    <p:cond delay="0"/>
                                  </p:stCondLst>
                                  <p:childTnLst>
                                    <p:animMotion origin="layout" path="M 0.02519 -0.11342 L 1.73721E-6 2.86356E-7 " pathEditMode="relative" rAng="0" ptsTypes="AA">
                                      <p:cBhvr>
                                        <p:cTn id="12" dur="3000" fill="hold"/>
                                        <p:tgtEl>
                                          <p:spTgt spid="30"/>
                                        </p:tgtEl>
                                        <p:attrNameLst>
                                          <p:attrName>ppt_x</p:attrName>
                                          <p:attrName>ppt_y</p:attrName>
                                        </p:attrNameLst>
                                      </p:cBhvr>
                                      <p:rCtr x="-1263" y="5671"/>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29" grpId="0" animBg="1"/>
      <p:bldP spid="2" grpId="0" animBg="1"/>
      <p:bldP spid="30" grpId="0" animBg="1"/>
    </p:bldLst>
  </p:timing>
</p:sldLayout>
</file>

<file path=ppt/slideLayouts/slideLayout338.xml><?xml version="1.0" encoding="utf-8"?>
<p:sldLayout xmlns:a="http://schemas.openxmlformats.org/drawingml/2006/main" xmlns:r="http://schemas.openxmlformats.org/officeDocument/2006/relationships" xmlns:p="http://schemas.openxmlformats.org/presentationml/2006/main" type="obj" preserve="1">
  <p:cSld name="2_Blank">
    <p:spTree>
      <p:nvGrpSpPr>
        <p:cNvPr id="1" name=""/>
        <p:cNvGrpSpPr/>
        <p:nvPr/>
      </p:nvGrpSpPr>
      <p:grpSpPr>
        <a:xfrm>
          <a:off x="0" y="0"/>
          <a:ext cx="0" cy="0"/>
          <a:chOff x="0" y="0"/>
          <a:chExt cx="0" cy="0"/>
        </a:xfrm>
      </p:grpSpPr>
      <p:pic>
        <p:nvPicPr>
          <p:cNvPr id="2" name="Picture Placeholder 3" descr="A picture containing person, indoor, computer, glasses&#10;&#10;Description automatically generated">
            <a:extLst>
              <a:ext uri="{FF2B5EF4-FFF2-40B4-BE49-F238E27FC236}">
                <a16:creationId xmlns:a16="http://schemas.microsoft.com/office/drawing/2014/main" id="{26ED55A8-0D29-39D6-506A-8D4BD01609D6}"/>
              </a:ext>
            </a:extLst>
          </p:cNvPr>
          <p:cNvPicPr>
            <a:picLocks noChangeAspect="1"/>
          </p:cNvPicPr>
          <p:nvPr userDrawn="1"/>
        </p:nvPicPr>
        <p:blipFill rotWithShape="1">
          <a:blip r:embed="rId2"/>
          <a:srcRect l="1177" r="9212"/>
          <a:stretch/>
        </p:blipFill>
        <p:spPr>
          <a:xfrm>
            <a:off x="1474900" y="0"/>
            <a:ext cx="10859584" cy="6858000"/>
          </a:xfrm>
          <a:prstGeom prst="rect">
            <a:avLst/>
          </a:prstGeom>
        </p:spPr>
      </p:pic>
      <p:sp>
        <p:nvSpPr>
          <p:cNvPr id="7" name="object 5">
            <a:extLst>
              <a:ext uri="{FF2B5EF4-FFF2-40B4-BE49-F238E27FC236}">
                <a16:creationId xmlns:a16="http://schemas.microsoft.com/office/drawing/2014/main" id="{D1AD20BE-8FC6-0C4B-44AC-71D524B14ECD}"/>
              </a:ext>
            </a:extLst>
          </p:cNvPr>
          <p:cNvSpPr/>
          <p:nvPr userDrawn="1"/>
        </p:nvSpPr>
        <p:spPr>
          <a:xfrm>
            <a:off x="0" y="0"/>
            <a:ext cx="7498119" cy="6858000"/>
          </a:xfrm>
          <a:custGeom>
            <a:avLst/>
            <a:gdLst/>
            <a:ahLst/>
            <a:cxnLst/>
            <a:rect l="l" t="t" r="r" b="b"/>
            <a:pathLst>
              <a:path w="12364085" h="11308715">
                <a:moveTo>
                  <a:pt x="12364073" y="0"/>
                </a:moveTo>
                <a:lnTo>
                  <a:pt x="0" y="0"/>
                </a:lnTo>
                <a:lnTo>
                  <a:pt x="0" y="11308556"/>
                </a:lnTo>
                <a:lnTo>
                  <a:pt x="8314165" y="11308556"/>
                </a:lnTo>
                <a:lnTo>
                  <a:pt x="12364073" y="0"/>
                </a:lnTo>
                <a:close/>
              </a:path>
            </a:pathLst>
          </a:custGeom>
          <a:solidFill>
            <a:srgbClr val="87C9C9"/>
          </a:solidFill>
        </p:spPr>
        <p:txBody>
          <a:bodyPr wrap="square" lIns="0" tIns="0" rIns="0" bIns="0" rtlCol="0"/>
          <a:lstStyle/>
          <a:p>
            <a:endParaRPr sz="849"/>
          </a:p>
        </p:txBody>
      </p:sp>
      <p:pic>
        <p:nvPicPr>
          <p:cNvPr id="34" name="Picture 33">
            <a:extLst>
              <a:ext uri="{FF2B5EF4-FFF2-40B4-BE49-F238E27FC236}">
                <a16:creationId xmlns:a16="http://schemas.microsoft.com/office/drawing/2014/main" id="{225B5E72-8ABE-653A-531B-F51DCDDE2F49}"/>
              </a:ext>
            </a:extLst>
          </p:cNvPr>
          <p:cNvPicPr>
            <a:picLocks noChangeAspect="1"/>
          </p:cNvPicPr>
          <p:nvPr userDrawn="1"/>
        </p:nvPicPr>
        <p:blipFill>
          <a:blip r:embed="rId3" cstate="print">
            <a:extLst>
              <a:ext uri="{28A0092B-C50C-407E-A947-70E740481C1C}">
                <a14:useLocalDpi xmlns:a14="http://schemas.microsoft.com/office/drawing/2010/main" val="0"/>
              </a:ext>
            </a:extLst>
          </a:blip>
          <a:srcRect/>
          <a:stretch/>
        </p:blipFill>
        <p:spPr>
          <a:xfrm>
            <a:off x="373044" y="6270181"/>
            <a:ext cx="1101856" cy="213610"/>
          </a:xfrm>
          <a:prstGeom prst="rect">
            <a:avLst/>
          </a:prstGeom>
        </p:spPr>
      </p:pic>
      <p:sp>
        <p:nvSpPr>
          <p:cNvPr id="3" name="object 19">
            <a:extLst>
              <a:ext uri="{FF2B5EF4-FFF2-40B4-BE49-F238E27FC236}">
                <a16:creationId xmlns:a16="http://schemas.microsoft.com/office/drawing/2014/main" id="{01CAF4F4-07D9-1170-4591-065CCABC5023}"/>
              </a:ext>
            </a:extLst>
          </p:cNvPr>
          <p:cNvSpPr/>
          <p:nvPr userDrawn="1"/>
        </p:nvSpPr>
        <p:spPr>
          <a:xfrm>
            <a:off x="4520273" y="5323033"/>
            <a:ext cx="1276194" cy="1534967"/>
          </a:xfrm>
          <a:custGeom>
            <a:avLst/>
            <a:gdLst/>
            <a:ahLst/>
            <a:cxnLst/>
            <a:rect l="l" t="t" r="r" b="b"/>
            <a:pathLst>
              <a:path w="2104390" h="2530475">
                <a:moveTo>
                  <a:pt x="1418142" y="0"/>
                </a:moveTo>
                <a:lnTo>
                  <a:pt x="1372842" y="828"/>
                </a:lnTo>
                <a:lnTo>
                  <a:pt x="1327942" y="4592"/>
                </a:lnTo>
                <a:lnTo>
                  <a:pt x="1283573" y="11231"/>
                </a:lnTo>
                <a:lnTo>
                  <a:pt x="1239870" y="20682"/>
                </a:lnTo>
                <a:lnTo>
                  <a:pt x="1196964" y="32884"/>
                </a:lnTo>
                <a:lnTo>
                  <a:pt x="1154988" y="47774"/>
                </a:lnTo>
                <a:lnTo>
                  <a:pt x="1114075" y="65291"/>
                </a:lnTo>
                <a:lnTo>
                  <a:pt x="1074359" y="85372"/>
                </a:lnTo>
                <a:lnTo>
                  <a:pt x="1035971" y="107956"/>
                </a:lnTo>
                <a:lnTo>
                  <a:pt x="999044" y="132981"/>
                </a:lnTo>
                <a:lnTo>
                  <a:pt x="963712" y="160385"/>
                </a:lnTo>
                <a:lnTo>
                  <a:pt x="930107" y="190105"/>
                </a:lnTo>
                <a:lnTo>
                  <a:pt x="898361" y="222081"/>
                </a:lnTo>
                <a:lnTo>
                  <a:pt x="868609" y="256250"/>
                </a:lnTo>
                <a:lnTo>
                  <a:pt x="840982" y="292550"/>
                </a:lnTo>
                <a:lnTo>
                  <a:pt x="815613" y="330920"/>
                </a:lnTo>
                <a:lnTo>
                  <a:pt x="792635" y="371297"/>
                </a:lnTo>
                <a:lnTo>
                  <a:pt x="772181" y="413619"/>
                </a:lnTo>
                <a:lnTo>
                  <a:pt x="754383" y="457825"/>
                </a:lnTo>
                <a:lnTo>
                  <a:pt x="0" y="2530480"/>
                </a:lnTo>
                <a:lnTo>
                  <a:pt x="1480543" y="2530480"/>
                </a:lnTo>
                <a:lnTo>
                  <a:pt x="2061736" y="933664"/>
                </a:lnTo>
                <a:lnTo>
                  <a:pt x="2076518" y="888360"/>
                </a:lnTo>
                <a:lnTo>
                  <a:pt x="2088053" y="842792"/>
                </a:lnTo>
                <a:lnTo>
                  <a:pt x="2096405" y="797091"/>
                </a:lnTo>
                <a:lnTo>
                  <a:pt x="2101635" y="751392"/>
                </a:lnTo>
                <a:lnTo>
                  <a:pt x="2103804" y="705826"/>
                </a:lnTo>
                <a:lnTo>
                  <a:pt x="2102976" y="660526"/>
                </a:lnTo>
                <a:lnTo>
                  <a:pt x="2099211" y="615626"/>
                </a:lnTo>
                <a:lnTo>
                  <a:pt x="2092573" y="571258"/>
                </a:lnTo>
                <a:lnTo>
                  <a:pt x="2083121" y="527554"/>
                </a:lnTo>
                <a:lnTo>
                  <a:pt x="2070920" y="484648"/>
                </a:lnTo>
                <a:lnTo>
                  <a:pt x="2056030" y="442672"/>
                </a:lnTo>
                <a:lnTo>
                  <a:pt x="2038513" y="401760"/>
                </a:lnTo>
                <a:lnTo>
                  <a:pt x="2018432" y="362043"/>
                </a:lnTo>
                <a:lnTo>
                  <a:pt x="1995848" y="323655"/>
                </a:lnTo>
                <a:lnTo>
                  <a:pt x="1970823" y="286728"/>
                </a:lnTo>
                <a:lnTo>
                  <a:pt x="1943419" y="251396"/>
                </a:lnTo>
                <a:lnTo>
                  <a:pt x="1913698" y="217791"/>
                </a:lnTo>
                <a:lnTo>
                  <a:pt x="1881723" y="186046"/>
                </a:lnTo>
                <a:lnTo>
                  <a:pt x="1847554" y="156293"/>
                </a:lnTo>
                <a:lnTo>
                  <a:pt x="1811253" y="128666"/>
                </a:lnTo>
                <a:lnTo>
                  <a:pt x="1772884" y="103297"/>
                </a:lnTo>
                <a:lnTo>
                  <a:pt x="1732507" y="80319"/>
                </a:lnTo>
                <a:lnTo>
                  <a:pt x="1690185" y="59865"/>
                </a:lnTo>
                <a:lnTo>
                  <a:pt x="1645979" y="42068"/>
                </a:lnTo>
                <a:lnTo>
                  <a:pt x="1600676" y="27286"/>
                </a:lnTo>
                <a:lnTo>
                  <a:pt x="1555107" y="15751"/>
                </a:lnTo>
                <a:lnTo>
                  <a:pt x="1509407" y="7399"/>
                </a:lnTo>
                <a:lnTo>
                  <a:pt x="1463707" y="2169"/>
                </a:lnTo>
                <a:lnTo>
                  <a:pt x="1418142" y="0"/>
                </a:lnTo>
                <a:close/>
              </a:path>
            </a:pathLst>
          </a:custGeom>
          <a:solidFill>
            <a:srgbClr val="FFD13D"/>
          </a:solidFill>
        </p:spPr>
        <p:txBody>
          <a:bodyPr wrap="square" lIns="0" tIns="0" rIns="0" bIns="0" rtlCol="0"/>
          <a:lstStyle/>
          <a:p>
            <a:endParaRPr sz="849"/>
          </a:p>
        </p:txBody>
      </p:sp>
      <p:sp>
        <p:nvSpPr>
          <p:cNvPr id="4" name="object 8">
            <a:extLst>
              <a:ext uri="{FF2B5EF4-FFF2-40B4-BE49-F238E27FC236}">
                <a16:creationId xmlns:a16="http://schemas.microsoft.com/office/drawing/2014/main" id="{53BAAF44-865A-96EF-E042-0631017DF563}"/>
              </a:ext>
            </a:extLst>
          </p:cNvPr>
          <p:cNvSpPr/>
          <p:nvPr userDrawn="1"/>
        </p:nvSpPr>
        <p:spPr>
          <a:xfrm>
            <a:off x="10249213" y="4903412"/>
            <a:ext cx="2085271" cy="1954588"/>
          </a:xfrm>
          <a:custGeom>
            <a:avLst/>
            <a:gdLst/>
            <a:ahLst/>
            <a:cxnLst/>
            <a:rect l="l" t="t" r="r" b="b"/>
            <a:pathLst>
              <a:path w="3438525" h="3223259">
                <a:moveTo>
                  <a:pt x="2326237" y="0"/>
                </a:moveTo>
                <a:lnTo>
                  <a:pt x="2280553" y="409"/>
                </a:lnTo>
                <a:lnTo>
                  <a:pt x="2235017" y="2097"/>
                </a:lnTo>
                <a:lnTo>
                  <a:pt x="2189653" y="5053"/>
                </a:lnTo>
                <a:lnTo>
                  <a:pt x="2144486" y="9265"/>
                </a:lnTo>
                <a:lnTo>
                  <a:pt x="2099540" y="14721"/>
                </a:lnTo>
                <a:lnTo>
                  <a:pt x="2054841" y="21411"/>
                </a:lnTo>
                <a:lnTo>
                  <a:pt x="2010412" y="29323"/>
                </a:lnTo>
                <a:lnTo>
                  <a:pt x="1966278" y="38445"/>
                </a:lnTo>
                <a:lnTo>
                  <a:pt x="1922464" y="48766"/>
                </a:lnTo>
                <a:lnTo>
                  <a:pt x="1878995" y="60274"/>
                </a:lnTo>
                <a:lnTo>
                  <a:pt x="1835894" y="72958"/>
                </a:lnTo>
                <a:lnTo>
                  <a:pt x="1793187" y="86807"/>
                </a:lnTo>
                <a:lnTo>
                  <a:pt x="1750898" y="101809"/>
                </a:lnTo>
                <a:lnTo>
                  <a:pt x="1709051" y="117952"/>
                </a:lnTo>
                <a:lnTo>
                  <a:pt x="1667672" y="135226"/>
                </a:lnTo>
                <a:lnTo>
                  <a:pt x="1626785" y="153618"/>
                </a:lnTo>
                <a:lnTo>
                  <a:pt x="1586413" y="173117"/>
                </a:lnTo>
                <a:lnTo>
                  <a:pt x="1546583" y="193713"/>
                </a:lnTo>
                <a:lnTo>
                  <a:pt x="1507318" y="215392"/>
                </a:lnTo>
                <a:lnTo>
                  <a:pt x="1468643" y="238144"/>
                </a:lnTo>
                <a:lnTo>
                  <a:pt x="1430583" y="261958"/>
                </a:lnTo>
                <a:lnTo>
                  <a:pt x="1393162" y="286822"/>
                </a:lnTo>
                <a:lnTo>
                  <a:pt x="1356404" y="312724"/>
                </a:lnTo>
                <a:lnTo>
                  <a:pt x="1320335" y="339653"/>
                </a:lnTo>
                <a:lnTo>
                  <a:pt x="1284979" y="367598"/>
                </a:lnTo>
                <a:lnTo>
                  <a:pt x="1250360" y="396547"/>
                </a:lnTo>
                <a:lnTo>
                  <a:pt x="1216503" y="426488"/>
                </a:lnTo>
                <a:lnTo>
                  <a:pt x="1183433" y="457411"/>
                </a:lnTo>
                <a:lnTo>
                  <a:pt x="1151174" y="489303"/>
                </a:lnTo>
                <a:lnTo>
                  <a:pt x="1119750" y="522154"/>
                </a:lnTo>
                <a:lnTo>
                  <a:pt x="1089187" y="555951"/>
                </a:lnTo>
                <a:lnTo>
                  <a:pt x="1059509" y="590684"/>
                </a:lnTo>
                <a:lnTo>
                  <a:pt x="1030740" y="626341"/>
                </a:lnTo>
                <a:lnTo>
                  <a:pt x="1002906" y="662910"/>
                </a:lnTo>
                <a:lnTo>
                  <a:pt x="976029" y="700380"/>
                </a:lnTo>
                <a:lnTo>
                  <a:pt x="950136" y="738740"/>
                </a:lnTo>
                <a:lnTo>
                  <a:pt x="925251" y="777977"/>
                </a:lnTo>
                <a:lnTo>
                  <a:pt x="901398" y="818082"/>
                </a:lnTo>
                <a:lnTo>
                  <a:pt x="878601" y="859041"/>
                </a:lnTo>
                <a:lnTo>
                  <a:pt x="856887" y="900844"/>
                </a:lnTo>
                <a:lnTo>
                  <a:pt x="836278" y="943480"/>
                </a:lnTo>
                <a:lnTo>
                  <a:pt x="816799" y="986936"/>
                </a:lnTo>
                <a:lnTo>
                  <a:pt x="798476" y="1031202"/>
                </a:lnTo>
                <a:lnTo>
                  <a:pt x="781333" y="1076265"/>
                </a:lnTo>
                <a:lnTo>
                  <a:pt x="0" y="3222961"/>
                </a:lnTo>
                <a:lnTo>
                  <a:pt x="3438351" y="3222961"/>
                </a:lnTo>
                <a:lnTo>
                  <a:pt x="3438351" y="444340"/>
                </a:lnTo>
                <a:lnTo>
                  <a:pt x="3431146" y="437447"/>
                </a:lnTo>
                <a:lnTo>
                  <a:pt x="3397348" y="406884"/>
                </a:lnTo>
                <a:lnTo>
                  <a:pt x="3362615" y="377206"/>
                </a:lnTo>
                <a:lnTo>
                  <a:pt x="3326958" y="348437"/>
                </a:lnTo>
                <a:lnTo>
                  <a:pt x="3290388" y="320602"/>
                </a:lnTo>
                <a:lnTo>
                  <a:pt x="3252918" y="293726"/>
                </a:lnTo>
                <a:lnTo>
                  <a:pt x="3214557" y="267832"/>
                </a:lnTo>
                <a:lnTo>
                  <a:pt x="3175319" y="242947"/>
                </a:lnTo>
                <a:lnTo>
                  <a:pt x="3135215" y="219094"/>
                </a:lnTo>
                <a:lnTo>
                  <a:pt x="3094255" y="196297"/>
                </a:lnTo>
                <a:lnTo>
                  <a:pt x="3052451" y="174582"/>
                </a:lnTo>
                <a:lnTo>
                  <a:pt x="3009815" y="153973"/>
                </a:lnTo>
                <a:lnTo>
                  <a:pt x="2966358" y="134495"/>
                </a:lnTo>
                <a:lnTo>
                  <a:pt x="2922092" y="116172"/>
                </a:lnTo>
                <a:lnTo>
                  <a:pt x="2877028" y="99028"/>
                </a:lnTo>
                <a:lnTo>
                  <a:pt x="2831487" y="83195"/>
                </a:lnTo>
                <a:lnTo>
                  <a:pt x="2785799" y="68778"/>
                </a:lnTo>
                <a:lnTo>
                  <a:pt x="2739989" y="55766"/>
                </a:lnTo>
                <a:lnTo>
                  <a:pt x="2694080" y="44148"/>
                </a:lnTo>
                <a:lnTo>
                  <a:pt x="2648099" y="33912"/>
                </a:lnTo>
                <a:lnTo>
                  <a:pt x="2602068" y="25047"/>
                </a:lnTo>
                <a:lnTo>
                  <a:pt x="2556013" y="17541"/>
                </a:lnTo>
                <a:lnTo>
                  <a:pt x="2509959" y="11383"/>
                </a:lnTo>
                <a:lnTo>
                  <a:pt x="2463930" y="6561"/>
                </a:lnTo>
                <a:lnTo>
                  <a:pt x="2417950" y="3064"/>
                </a:lnTo>
                <a:lnTo>
                  <a:pt x="2372044" y="881"/>
                </a:lnTo>
                <a:lnTo>
                  <a:pt x="2326237" y="0"/>
                </a:lnTo>
                <a:close/>
              </a:path>
            </a:pathLst>
          </a:custGeom>
          <a:solidFill>
            <a:srgbClr val="025444"/>
          </a:solidFill>
        </p:spPr>
        <p:txBody>
          <a:bodyPr wrap="square" lIns="0" tIns="0" rIns="0" bIns="0" rtlCol="0"/>
          <a:lstStyle/>
          <a:p>
            <a:endParaRPr sz="849"/>
          </a:p>
        </p:txBody>
      </p:sp>
      <p:sp>
        <p:nvSpPr>
          <p:cNvPr id="5" name="object 20">
            <a:extLst>
              <a:ext uri="{FF2B5EF4-FFF2-40B4-BE49-F238E27FC236}">
                <a16:creationId xmlns:a16="http://schemas.microsoft.com/office/drawing/2014/main" id="{606610CC-95F9-952D-63E5-B9E845050FEC}"/>
              </a:ext>
            </a:extLst>
          </p:cNvPr>
          <p:cNvSpPr/>
          <p:nvPr userDrawn="1"/>
        </p:nvSpPr>
        <p:spPr>
          <a:xfrm>
            <a:off x="6450346" y="0"/>
            <a:ext cx="614606" cy="777830"/>
          </a:xfrm>
          <a:custGeom>
            <a:avLst/>
            <a:gdLst/>
            <a:ahLst/>
            <a:cxnLst/>
            <a:rect l="l" t="t" r="r" b="b"/>
            <a:pathLst>
              <a:path w="1013459" h="1282700">
                <a:moveTo>
                  <a:pt x="328823" y="0"/>
                </a:moveTo>
                <a:lnTo>
                  <a:pt x="18971" y="851318"/>
                </a:lnTo>
                <a:lnTo>
                  <a:pt x="5995" y="897158"/>
                </a:lnTo>
                <a:lnTo>
                  <a:pt x="0" y="943235"/>
                </a:lnTo>
                <a:lnTo>
                  <a:pt x="688" y="988913"/>
                </a:lnTo>
                <a:lnTo>
                  <a:pt x="7763" y="1033554"/>
                </a:lnTo>
                <a:lnTo>
                  <a:pt x="20928" y="1076519"/>
                </a:lnTo>
                <a:lnTo>
                  <a:pt x="39885" y="1117172"/>
                </a:lnTo>
                <a:lnTo>
                  <a:pt x="64336" y="1154874"/>
                </a:lnTo>
                <a:lnTo>
                  <a:pt x="93985" y="1188989"/>
                </a:lnTo>
                <a:lnTo>
                  <a:pt x="128534" y="1218879"/>
                </a:lnTo>
                <a:lnTo>
                  <a:pt x="167686" y="1243905"/>
                </a:lnTo>
                <a:lnTo>
                  <a:pt x="211143" y="1263431"/>
                </a:lnTo>
                <a:lnTo>
                  <a:pt x="256985" y="1276407"/>
                </a:lnTo>
                <a:lnTo>
                  <a:pt x="303064" y="1282402"/>
                </a:lnTo>
                <a:lnTo>
                  <a:pt x="348743" y="1281714"/>
                </a:lnTo>
                <a:lnTo>
                  <a:pt x="393384" y="1274638"/>
                </a:lnTo>
                <a:lnTo>
                  <a:pt x="436349" y="1261474"/>
                </a:lnTo>
                <a:lnTo>
                  <a:pt x="477002" y="1242517"/>
                </a:lnTo>
                <a:lnTo>
                  <a:pt x="514705" y="1218066"/>
                </a:lnTo>
                <a:lnTo>
                  <a:pt x="548820" y="1188417"/>
                </a:lnTo>
                <a:lnTo>
                  <a:pt x="578710" y="1153868"/>
                </a:lnTo>
                <a:lnTo>
                  <a:pt x="603738" y="1114716"/>
                </a:lnTo>
                <a:lnTo>
                  <a:pt x="623267" y="1071259"/>
                </a:lnTo>
                <a:lnTo>
                  <a:pt x="1013171" y="0"/>
                </a:lnTo>
              </a:path>
            </a:pathLst>
          </a:custGeom>
          <a:ln w="41883">
            <a:solidFill>
              <a:srgbClr val="5BAA47"/>
            </a:solidFill>
          </a:ln>
        </p:spPr>
        <p:txBody>
          <a:bodyPr wrap="square" lIns="0" tIns="0" rIns="0" bIns="0" rtlCol="0"/>
          <a:lstStyle/>
          <a:p>
            <a:endParaRPr sz="849"/>
          </a:p>
        </p:txBody>
      </p:sp>
      <p:sp>
        <p:nvSpPr>
          <p:cNvPr id="6" name="object 27">
            <a:extLst>
              <a:ext uri="{FF2B5EF4-FFF2-40B4-BE49-F238E27FC236}">
                <a16:creationId xmlns:a16="http://schemas.microsoft.com/office/drawing/2014/main" id="{2B7DF0F1-86A9-00CD-5612-0C502BF4B953}"/>
              </a:ext>
            </a:extLst>
          </p:cNvPr>
          <p:cNvSpPr txBox="1"/>
          <p:nvPr userDrawn="1"/>
        </p:nvSpPr>
        <p:spPr>
          <a:xfrm>
            <a:off x="10938251" y="6341066"/>
            <a:ext cx="880704" cy="122517"/>
          </a:xfrm>
          <a:prstGeom prst="rect">
            <a:avLst/>
          </a:prstGeom>
        </p:spPr>
        <p:txBody>
          <a:bodyPr vert="horz" wrap="square" lIns="0" tIns="10397" rIns="0" bIns="0" rtlCol="0">
            <a:spAutoFit/>
          </a:bodyPr>
          <a:lstStyle/>
          <a:p>
            <a:pPr marL="7701">
              <a:lnSpc>
                <a:spcPct val="100000"/>
              </a:lnSpc>
              <a:spcBef>
                <a:spcPts val="82"/>
              </a:spcBef>
            </a:pPr>
            <a:r>
              <a:rPr sz="728" b="0" i="0">
                <a:solidFill>
                  <a:srgbClr val="FFFFFF"/>
                </a:solidFill>
                <a:latin typeface="Sharp Sans Medium" pitchFamily="2" charset="77"/>
                <a:cs typeface="Sharp Sans Medium" pitchFamily="2" charset="77"/>
              </a:rPr>
              <a:t>Meraki</a:t>
            </a:r>
            <a:r>
              <a:rPr sz="728" b="0" i="0" spc="42">
                <a:solidFill>
                  <a:srgbClr val="FFFFFF"/>
                </a:solidFill>
                <a:latin typeface="Sharp Sans Medium" pitchFamily="2" charset="77"/>
                <a:cs typeface="Sharp Sans Medium" pitchFamily="2" charset="77"/>
              </a:rPr>
              <a:t> </a:t>
            </a:r>
            <a:r>
              <a:rPr sz="728" b="0" i="0">
                <a:solidFill>
                  <a:srgbClr val="FFFFFF"/>
                </a:solidFill>
                <a:latin typeface="Sharp Sans Medium" pitchFamily="2" charset="77"/>
                <a:cs typeface="Sharp Sans Medium" pitchFamily="2" charset="77"/>
              </a:rPr>
              <a:t>SMB</a:t>
            </a:r>
            <a:r>
              <a:rPr sz="728" b="0" i="0" spc="52">
                <a:solidFill>
                  <a:srgbClr val="FFFFFF"/>
                </a:solidFill>
                <a:latin typeface="Sharp Sans Medium" pitchFamily="2" charset="77"/>
                <a:cs typeface="Sharp Sans Medium" pitchFamily="2" charset="77"/>
              </a:rPr>
              <a:t> </a:t>
            </a:r>
            <a:r>
              <a:rPr sz="728" b="0" i="0" spc="-6">
                <a:solidFill>
                  <a:srgbClr val="FFFFFF"/>
                </a:solidFill>
                <a:latin typeface="Sharp Sans Medium" pitchFamily="2" charset="77"/>
                <a:cs typeface="Sharp Sans Medium" pitchFamily="2" charset="77"/>
              </a:rPr>
              <a:t>Guide</a:t>
            </a:r>
            <a:endParaRPr sz="728" b="0" i="0">
              <a:latin typeface="Sharp Sans Medium" pitchFamily="2" charset="77"/>
              <a:cs typeface="Sharp Sans Medium" pitchFamily="2" charset="77"/>
            </a:endParaRPr>
          </a:p>
        </p:txBody>
      </p:sp>
    </p:spTree>
    <p:extLst>
      <p:ext uri="{BB962C8B-B14F-4D97-AF65-F5344CB8AC3E}">
        <p14:creationId xmlns:p14="http://schemas.microsoft.com/office/powerpoint/2010/main" val="416106038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4" presetClass="path" presetSubtype="0" accel="50000" decel="50000" fill="hold" grpId="0" nodeType="withEffect">
                                  <p:stCondLst>
                                    <p:cond delay="0"/>
                                  </p:stCondLst>
                                  <p:childTnLst>
                                    <p:animMotion origin="layout" path="M 0.00245 0.30966 L -1.99621E-6 -3.49242E-6 " pathEditMode="relative" rAng="0" ptsTypes="AA">
                                      <p:cBhvr>
                                        <p:cTn id="6" dur="2000" fill="hold"/>
                                        <p:tgtEl>
                                          <p:spTgt spid="4"/>
                                        </p:tgtEl>
                                        <p:attrNameLst>
                                          <p:attrName>ppt_x</p:attrName>
                                          <p:attrName>ppt_y</p:attrName>
                                        </p:attrNameLst>
                                      </p:cBhvr>
                                      <p:rCtr x="-126" y="-15483"/>
                                    </p:animMotion>
                                  </p:childTnLst>
                                </p:cTn>
                              </p:par>
                              <p:par>
                                <p:cTn id="7" presetID="64" presetClass="path" presetSubtype="0" accel="50000" decel="50000" fill="hold" grpId="0" nodeType="withEffect">
                                  <p:stCondLst>
                                    <p:cond delay="0"/>
                                  </p:stCondLst>
                                  <p:childTnLst>
                                    <p:animMotion origin="layout" path="M -0.04817 0.25885 L 9.28617E-7 -4.2785E-6 " pathEditMode="relative" rAng="0" ptsTypes="AA">
                                      <p:cBhvr>
                                        <p:cTn id="8" dur="3000" fill="hold"/>
                                        <p:tgtEl>
                                          <p:spTgt spid="3"/>
                                        </p:tgtEl>
                                        <p:attrNameLst>
                                          <p:attrName>ppt_x</p:attrName>
                                          <p:attrName>ppt_y</p:attrName>
                                        </p:attrNameLst>
                                      </p:cBhvr>
                                      <p:rCtr x="2408" y="-12942"/>
                                    </p:animMotion>
                                  </p:childTnLst>
                                </p:cTn>
                              </p:par>
                              <p:par>
                                <p:cTn id="9" presetID="42" presetClass="path" presetSubtype="0" accel="50000" decel="50000" fill="hold" grpId="0" nodeType="withEffect">
                                  <p:stCondLst>
                                    <p:cond delay="0"/>
                                  </p:stCondLst>
                                  <p:childTnLst>
                                    <p:animMotion origin="layout" path="M 0.02519 -0.11342 L 1.73721E-6 2.86356E-7 " pathEditMode="relative" rAng="0" ptsTypes="AA">
                                      <p:cBhvr>
                                        <p:cTn id="10" dur="3000" fill="hold"/>
                                        <p:tgtEl>
                                          <p:spTgt spid="5"/>
                                        </p:tgtEl>
                                        <p:attrNameLst>
                                          <p:attrName>ppt_x</p:attrName>
                                          <p:attrName>ppt_y</p:attrName>
                                        </p:attrNameLst>
                                      </p:cBhvr>
                                      <p:rCtr x="-1263" y="5671"/>
                                    </p:animMotion>
                                  </p:childTnLst>
                                </p:cTn>
                              </p:par>
                              <p:par>
                                <p:cTn id="11" presetID="63" presetClass="path" presetSubtype="0" accel="50000" decel="50000" fill="hold" grpId="0" nodeType="withEffect">
                                  <p:stCondLst>
                                    <p:cond delay="0"/>
                                  </p:stCondLst>
                                  <p:childTnLst>
                                    <p:animMotion origin="layout" path="M -0.05386 0 L 4.21352E-6 0 " pathEditMode="relative" rAng="0" ptsTypes="AA">
                                      <p:cBhvr>
                                        <p:cTn id="12" dur="1000" fill="hold"/>
                                        <p:tgtEl>
                                          <p:spTgt spid="7"/>
                                        </p:tgtEl>
                                        <p:attrNameLst>
                                          <p:attrName>ppt_x</p:attrName>
                                          <p:attrName>ppt_y</p:attrName>
                                        </p:attrNameLst>
                                      </p:cBhvr>
                                      <p:rCtr x="2693" y="0"/>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3" grpId="0" animBg="1"/>
      <p:bldP spid="4" grpId="0" animBg="1"/>
      <p:bldP spid="5" grpId="0" animBg="1"/>
    </p:bldLst>
  </p:timing>
</p:sldLayout>
</file>

<file path=ppt/slideLayouts/slideLayout339.xml><?xml version="1.0" encoding="utf-8"?>
<p:sldLayout xmlns:a="http://schemas.openxmlformats.org/drawingml/2006/main" xmlns:r="http://schemas.openxmlformats.org/officeDocument/2006/relationships" xmlns:p="http://schemas.openxmlformats.org/presentationml/2006/main" type="obj" preserve="1">
  <p:cSld name="3_Blank">
    <p:spTree>
      <p:nvGrpSpPr>
        <p:cNvPr id="1" name=""/>
        <p:cNvGrpSpPr/>
        <p:nvPr/>
      </p:nvGrpSpPr>
      <p:grpSpPr>
        <a:xfrm>
          <a:off x="0" y="0"/>
          <a:ext cx="0" cy="0"/>
          <a:chOff x="0" y="0"/>
          <a:chExt cx="0" cy="0"/>
        </a:xfrm>
      </p:grpSpPr>
      <p:pic>
        <p:nvPicPr>
          <p:cNvPr id="2" name="Picture Placeholder 3" descr="A picture containing person, indoor, computer, glasses&#10;&#10;Description automatically generated">
            <a:extLst>
              <a:ext uri="{FF2B5EF4-FFF2-40B4-BE49-F238E27FC236}">
                <a16:creationId xmlns:a16="http://schemas.microsoft.com/office/drawing/2014/main" id="{26ED55A8-0D29-39D6-506A-8D4BD01609D6}"/>
              </a:ext>
            </a:extLst>
          </p:cNvPr>
          <p:cNvPicPr>
            <a:picLocks noChangeAspect="1"/>
          </p:cNvPicPr>
          <p:nvPr userDrawn="1"/>
        </p:nvPicPr>
        <p:blipFill rotWithShape="1">
          <a:blip r:embed="rId2"/>
          <a:srcRect l="1177" r="9212"/>
          <a:stretch/>
        </p:blipFill>
        <p:spPr>
          <a:xfrm>
            <a:off x="1474900" y="0"/>
            <a:ext cx="10859584" cy="6858000"/>
          </a:xfrm>
          <a:prstGeom prst="rect">
            <a:avLst/>
          </a:prstGeom>
        </p:spPr>
      </p:pic>
      <p:sp>
        <p:nvSpPr>
          <p:cNvPr id="7" name="object 5">
            <a:extLst>
              <a:ext uri="{FF2B5EF4-FFF2-40B4-BE49-F238E27FC236}">
                <a16:creationId xmlns:a16="http://schemas.microsoft.com/office/drawing/2014/main" id="{FE57428B-90DA-72CF-0E2D-2145345C8D5E}"/>
              </a:ext>
            </a:extLst>
          </p:cNvPr>
          <p:cNvSpPr/>
          <p:nvPr userDrawn="1"/>
        </p:nvSpPr>
        <p:spPr>
          <a:xfrm>
            <a:off x="0" y="0"/>
            <a:ext cx="7498119" cy="6857615"/>
          </a:xfrm>
          <a:custGeom>
            <a:avLst/>
            <a:gdLst/>
            <a:ahLst/>
            <a:cxnLst/>
            <a:rect l="l" t="t" r="r" b="b"/>
            <a:pathLst>
              <a:path w="12364085" h="11308715">
                <a:moveTo>
                  <a:pt x="12364073" y="0"/>
                </a:moveTo>
                <a:lnTo>
                  <a:pt x="0" y="0"/>
                </a:lnTo>
                <a:lnTo>
                  <a:pt x="0" y="11308556"/>
                </a:lnTo>
                <a:lnTo>
                  <a:pt x="8314165" y="11308556"/>
                </a:lnTo>
                <a:lnTo>
                  <a:pt x="12364073" y="0"/>
                </a:lnTo>
                <a:close/>
              </a:path>
            </a:pathLst>
          </a:custGeom>
          <a:solidFill>
            <a:srgbClr val="87C9C9"/>
          </a:solidFill>
        </p:spPr>
        <p:txBody>
          <a:bodyPr wrap="square" lIns="0" tIns="0" rIns="0" bIns="0" rtlCol="0"/>
          <a:lstStyle/>
          <a:p>
            <a:endParaRPr sz="849"/>
          </a:p>
        </p:txBody>
      </p:sp>
      <p:pic>
        <p:nvPicPr>
          <p:cNvPr id="34" name="Picture 33">
            <a:extLst>
              <a:ext uri="{FF2B5EF4-FFF2-40B4-BE49-F238E27FC236}">
                <a16:creationId xmlns:a16="http://schemas.microsoft.com/office/drawing/2014/main" id="{225B5E72-8ABE-653A-531B-F51DCDDE2F49}"/>
              </a:ext>
            </a:extLst>
          </p:cNvPr>
          <p:cNvPicPr>
            <a:picLocks noChangeAspect="1"/>
          </p:cNvPicPr>
          <p:nvPr userDrawn="1"/>
        </p:nvPicPr>
        <p:blipFill>
          <a:blip r:embed="rId3" cstate="print">
            <a:extLst>
              <a:ext uri="{28A0092B-C50C-407E-A947-70E740481C1C}">
                <a14:useLocalDpi xmlns:a14="http://schemas.microsoft.com/office/drawing/2010/main" val="0"/>
              </a:ext>
            </a:extLst>
          </a:blip>
          <a:srcRect/>
          <a:stretch/>
        </p:blipFill>
        <p:spPr>
          <a:xfrm>
            <a:off x="373044" y="6270181"/>
            <a:ext cx="1101856" cy="213610"/>
          </a:xfrm>
          <a:prstGeom prst="rect">
            <a:avLst/>
          </a:prstGeom>
        </p:spPr>
      </p:pic>
      <p:sp>
        <p:nvSpPr>
          <p:cNvPr id="3" name="object 19">
            <a:extLst>
              <a:ext uri="{FF2B5EF4-FFF2-40B4-BE49-F238E27FC236}">
                <a16:creationId xmlns:a16="http://schemas.microsoft.com/office/drawing/2014/main" id="{28D20E83-F7AB-F08C-4233-D91DE4842E4F}"/>
              </a:ext>
            </a:extLst>
          </p:cNvPr>
          <p:cNvSpPr/>
          <p:nvPr userDrawn="1"/>
        </p:nvSpPr>
        <p:spPr>
          <a:xfrm>
            <a:off x="4520273" y="5323033"/>
            <a:ext cx="1276194" cy="1534482"/>
          </a:xfrm>
          <a:custGeom>
            <a:avLst/>
            <a:gdLst/>
            <a:ahLst/>
            <a:cxnLst/>
            <a:rect l="l" t="t" r="r" b="b"/>
            <a:pathLst>
              <a:path w="2104390" h="2530475">
                <a:moveTo>
                  <a:pt x="1418142" y="0"/>
                </a:moveTo>
                <a:lnTo>
                  <a:pt x="1372842" y="828"/>
                </a:lnTo>
                <a:lnTo>
                  <a:pt x="1327942" y="4592"/>
                </a:lnTo>
                <a:lnTo>
                  <a:pt x="1283573" y="11231"/>
                </a:lnTo>
                <a:lnTo>
                  <a:pt x="1239870" y="20682"/>
                </a:lnTo>
                <a:lnTo>
                  <a:pt x="1196964" y="32884"/>
                </a:lnTo>
                <a:lnTo>
                  <a:pt x="1154988" y="47774"/>
                </a:lnTo>
                <a:lnTo>
                  <a:pt x="1114075" y="65291"/>
                </a:lnTo>
                <a:lnTo>
                  <a:pt x="1074359" y="85372"/>
                </a:lnTo>
                <a:lnTo>
                  <a:pt x="1035971" y="107956"/>
                </a:lnTo>
                <a:lnTo>
                  <a:pt x="999044" y="132981"/>
                </a:lnTo>
                <a:lnTo>
                  <a:pt x="963712" y="160385"/>
                </a:lnTo>
                <a:lnTo>
                  <a:pt x="930107" y="190105"/>
                </a:lnTo>
                <a:lnTo>
                  <a:pt x="898361" y="222081"/>
                </a:lnTo>
                <a:lnTo>
                  <a:pt x="868609" y="256250"/>
                </a:lnTo>
                <a:lnTo>
                  <a:pt x="840982" y="292550"/>
                </a:lnTo>
                <a:lnTo>
                  <a:pt x="815613" y="330920"/>
                </a:lnTo>
                <a:lnTo>
                  <a:pt x="792635" y="371297"/>
                </a:lnTo>
                <a:lnTo>
                  <a:pt x="772181" y="413619"/>
                </a:lnTo>
                <a:lnTo>
                  <a:pt x="754383" y="457825"/>
                </a:lnTo>
                <a:lnTo>
                  <a:pt x="0" y="2530480"/>
                </a:lnTo>
                <a:lnTo>
                  <a:pt x="1480543" y="2530480"/>
                </a:lnTo>
                <a:lnTo>
                  <a:pt x="2061736" y="933664"/>
                </a:lnTo>
                <a:lnTo>
                  <a:pt x="2076518" y="888360"/>
                </a:lnTo>
                <a:lnTo>
                  <a:pt x="2088053" y="842792"/>
                </a:lnTo>
                <a:lnTo>
                  <a:pt x="2096405" y="797091"/>
                </a:lnTo>
                <a:lnTo>
                  <a:pt x="2101635" y="751392"/>
                </a:lnTo>
                <a:lnTo>
                  <a:pt x="2103804" y="705826"/>
                </a:lnTo>
                <a:lnTo>
                  <a:pt x="2102976" y="660526"/>
                </a:lnTo>
                <a:lnTo>
                  <a:pt x="2099211" y="615626"/>
                </a:lnTo>
                <a:lnTo>
                  <a:pt x="2092573" y="571258"/>
                </a:lnTo>
                <a:lnTo>
                  <a:pt x="2083121" y="527554"/>
                </a:lnTo>
                <a:lnTo>
                  <a:pt x="2070920" y="484648"/>
                </a:lnTo>
                <a:lnTo>
                  <a:pt x="2056030" y="442672"/>
                </a:lnTo>
                <a:lnTo>
                  <a:pt x="2038513" y="401760"/>
                </a:lnTo>
                <a:lnTo>
                  <a:pt x="2018432" y="362043"/>
                </a:lnTo>
                <a:lnTo>
                  <a:pt x="1995848" y="323655"/>
                </a:lnTo>
                <a:lnTo>
                  <a:pt x="1970823" y="286728"/>
                </a:lnTo>
                <a:lnTo>
                  <a:pt x="1943419" y="251396"/>
                </a:lnTo>
                <a:lnTo>
                  <a:pt x="1913698" y="217791"/>
                </a:lnTo>
                <a:lnTo>
                  <a:pt x="1881723" y="186046"/>
                </a:lnTo>
                <a:lnTo>
                  <a:pt x="1847554" y="156293"/>
                </a:lnTo>
                <a:lnTo>
                  <a:pt x="1811253" y="128666"/>
                </a:lnTo>
                <a:lnTo>
                  <a:pt x="1772884" y="103297"/>
                </a:lnTo>
                <a:lnTo>
                  <a:pt x="1732507" y="80319"/>
                </a:lnTo>
                <a:lnTo>
                  <a:pt x="1690185" y="59865"/>
                </a:lnTo>
                <a:lnTo>
                  <a:pt x="1645979" y="42068"/>
                </a:lnTo>
                <a:lnTo>
                  <a:pt x="1600676" y="27286"/>
                </a:lnTo>
                <a:lnTo>
                  <a:pt x="1555107" y="15751"/>
                </a:lnTo>
                <a:lnTo>
                  <a:pt x="1509407" y="7399"/>
                </a:lnTo>
                <a:lnTo>
                  <a:pt x="1463707" y="2169"/>
                </a:lnTo>
                <a:lnTo>
                  <a:pt x="1418142" y="0"/>
                </a:lnTo>
                <a:close/>
              </a:path>
            </a:pathLst>
          </a:custGeom>
          <a:solidFill>
            <a:srgbClr val="FFD13D"/>
          </a:solidFill>
        </p:spPr>
        <p:txBody>
          <a:bodyPr wrap="square" lIns="0" tIns="0" rIns="0" bIns="0" rtlCol="0"/>
          <a:lstStyle/>
          <a:p>
            <a:endParaRPr sz="849"/>
          </a:p>
        </p:txBody>
      </p:sp>
      <p:sp>
        <p:nvSpPr>
          <p:cNvPr id="4" name="object 8">
            <a:extLst>
              <a:ext uri="{FF2B5EF4-FFF2-40B4-BE49-F238E27FC236}">
                <a16:creationId xmlns:a16="http://schemas.microsoft.com/office/drawing/2014/main" id="{150EB1C7-53D5-3223-B629-1ABF66B0A30A}"/>
              </a:ext>
            </a:extLst>
          </p:cNvPr>
          <p:cNvSpPr/>
          <p:nvPr userDrawn="1"/>
        </p:nvSpPr>
        <p:spPr>
          <a:xfrm>
            <a:off x="10106834" y="4903111"/>
            <a:ext cx="2085271" cy="1954588"/>
          </a:xfrm>
          <a:custGeom>
            <a:avLst/>
            <a:gdLst/>
            <a:ahLst/>
            <a:cxnLst/>
            <a:rect l="l" t="t" r="r" b="b"/>
            <a:pathLst>
              <a:path w="3438525" h="3223259">
                <a:moveTo>
                  <a:pt x="2326237" y="0"/>
                </a:moveTo>
                <a:lnTo>
                  <a:pt x="2280553" y="409"/>
                </a:lnTo>
                <a:lnTo>
                  <a:pt x="2235017" y="2097"/>
                </a:lnTo>
                <a:lnTo>
                  <a:pt x="2189653" y="5053"/>
                </a:lnTo>
                <a:lnTo>
                  <a:pt x="2144486" y="9265"/>
                </a:lnTo>
                <a:lnTo>
                  <a:pt x="2099540" y="14721"/>
                </a:lnTo>
                <a:lnTo>
                  <a:pt x="2054841" y="21411"/>
                </a:lnTo>
                <a:lnTo>
                  <a:pt x="2010412" y="29323"/>
                </a:lnTo>
                <a:lnTo>
                  <a:pt x="1966278" y="38445"/>
                </a:lnTo>
                <a:lnTo>
                  <a:pt x="1922464" y="48766"/>
                </a:lnTo>
                <a:lnTo>
                  <a:pt x="1878995" y="60274"/>
                </a:lnTo>
                <a:lnTo>
                  <a:pt x="1835894" y="72958"/>
                </a:lnTo>
                <a:lnTo>
                  <a:pt x="1793187" y="86807"/>
                </a:lnTo>
                <a:lnTo>
                  <a:pt x="1750898" y="101809"/>
                </a:lnTo>
                <a:lnTo>
                  <a:pt x="1709051" y="117952"/>
                </a:lnTo>
                <a:lnTo>
                  <a:pt x="1667672" y="135226"/>
                </a:lnTo>
                <a:lnTo>
                  <a:pt x="1626785" y="153618"/>
                </a:lnTo>
                <a:lnTo>
                  <a:pt x="1586413" y="173117"/>
                </a:lnTo>
                <a:lnTo>
                  <a:pt x="1546583" y="193713"/>
                </a:lnTo>
                <a:lnTo>
                  <a:pt x="1507318" y="215392"/>
                </a:lnTo>
                <a:lnTo>
                  <a:pt x="1468643" y="238144"/>
                </a:lnTo>
                <a:lnTo>
                  <a:pt x="1430583" y="261958"/>
                </a:lnTo>
                <a:lnTo>
                  <a:pt x="1393162" y="286822"/>
                </a:lnTo>
                <a:lnTo>
                  <a:pt x="1356404" y="312724"/>
                </a:lnTo>
                <a:lnTo>
                  <a:pt x="1320335" y="339653"/>
                </a:lnTo>
                <a:lnTo>
                  <a:pt x="1284979" y="367598"/>
                </a:lnTo>
                <a:lnTo>
                  <a:pt x="1250360" y="396547"/>
                </a:lnTo>
                <a:lnTo>
                  <a:pt x="1216503" y="426488"/>
                </a:lnTo>
                <a:lnTo>
                  <a:pt x="1183433" y="457411"/>
                </a:lnTo>
                <a:lnTo>
                  <a:pt x="1151174" y="489303"/>
                </a:lnTo>
                <a:lnTo>
                  <a:pt x="1119750" y="522154"/>
                </a:lnTo>
                <a:lnTo>
                  <a:pt x="1089187" y="555951"/>
                </a:lnTo>
                <a:lnTo>
                  <a:pt x="1059509" y="590684"/>
                </a:lnTo>
                <a:lnTo>
                  <a:pt x="1030740" y="626341"/>
                </a:lnTo>
                <a:lnTo>
                  <a:pt x="1002906" y="662910"/>
                </a:lnTo>
                <a:lnTo>
                  <a:pt x="976029" y="700380"/>
                </a:lnTo>
                <a:lnTo>
                  <a:pt x="950136" y="738740"/>
                </a:lnTo>
                <a:lnTo>
                  <a:pt x="925251" y="777977"/>
                </a:lnTo>
                <a:lnTo>
                  <a:pt x="901398" y="818082"/>
                </a:lnTo>
                <a:lnTo>
                  <a:pt x="878601" y="859041"/>
                </a:lnTo>
                <a:lnTo>
                  <a:pt x="856887" y="900844"/>
                </a:lnTo>
                <a:lnTo>
                  <a:pt x="836278" y="943480"/>
                </a:lnTo>
                <a:lnTo>
                  <a:pt x="816799" y="986936"/>
                </a:lnTo>
                <a:lnTo>
                  <a:pt x="798476" y="1031202"/>
                </a:lnTo>
                <a:lnTo>
                  <a:pt x="781333" y="1076265"/>
                </a:lnTo>
                <a:lnTo>
                  <a:pt x="0" y="3222961"/>
                </a:lnTo>
                <a:lnTo>
                  <a:pt x="3438351" y="3222961"/>
                </a:lnTo>
                <a:lnTo>
                  <a:pt x="3438351" y="444340"/>
                </a:lnTo>
                <a:lnTo>
                  <a:pt x="3431146" y="437447"/>
                </a:lnTo>
                <a:lnTo>
                  <a:pt x="3397348" y="406884"/>
                </a:lnTo>
                <a:lnTo>
                  <a:pt x="3362615" y="377206"/>
                </a:lnTo>
                <a:lnTo>
                  <a:pt x="3326958" y="348437"/>
                </a:lnTo>
                <a:lnTo>
                  <a:pt x="3290388" y="320602"/>
                </a:lnTo>
                <a:lnTo>
                  <a:pt x="3252918" y="293726"/>
                </a:lnTo>
                <a:lnTo>
                  <a:pt x="3214557" y="267832"/>
                </a:lnTo>
                <a:lnTo>
                  <a:pt x="3175319" y="242947"/>
                </a:lnTo>
                <a:lnTo>
                  <a:pt x="3135215" y="219094"/>
                </a:lnTo>
                <a:lnTo>
                  <a:pt x="3094255" y="196297"/>
                </a:lnTo>
                <a:lnTo>
                  <a:pt x="3052451" y="174582"/>
                </a:lnTo>
                <a:lnTo>
                  <a:pt x="3009815" y="153973"/>
                </a:lnTo>
                <a:lnTo>
                  <a:pt x="2966358" y="134495"/>
                </a:lnTo>
                <a:lnTo>
                  <a:pt x="2922092" y="116172"/>
                </a:lnTo>
                <a:lnTo>
                  <a:pt x="2877028" y="99028"/>
                </a:lnTo>
                <a:lnTo>
                  <a:pt x="2831487" y="83195"/>
                </a:lnTo>
                <a:lnTo>
                  <a:pt x="2785799" y="68778"/>
                </a:lnTo>
                <a:lnTo>
                  <a:pt x="2739989" y="55766"/>
                </a:lnTo>
                <a:lnTo>
                  <a:pt x="2694080" y="44148"/>
                </a:lnTo>
                <a:lnTo>
                  <a:pt x="2648099" y="33912"/>
                </a:lnTo>
                <a:lnTo>
                  <a:pt x="2602068" y="25047"/>
                </a:lnTo>
                <a:lnTo>
                  <a:pt x="2556013" y="17541"/>
                </a:lnTo>
                <a:lnTo>
                  <a:pt x="2509959" y="11383"/>
                </a:lnTo>
                <a:lnTo>
                  <a:pt x="2463930" y="6561"/>
                </a:lnTo>
                <a:lnTo>
                  <a:pt x="2417950" y="3064"/>
                </a:lnTo>
                <a:lnTo>
                  <a:pt x="2372044" y="881"/>
                </a:lnTo>
                <a:lnTo>
                  <a:pt x="2326237" y="0"/>
                </a:lnTo>
                <a:close/>
              </a:path>
            </a:pathLst>
          </a:custGeom>
          <a:solidFill>
            <a:srgbClr val="025444"/>
          </a:solidFill>
        </p:spPr>
        <p:txBody>
          <a:bodyPr wrap="square" lIns="0" tIns="0" rIns="0" bIns="0" rtlCol="0"/>
          <a:lstStyle/>
          <a:p>
            <a:endParaRPr sz="849"/>
          </a:p>
        </p:txBody>
      </p:sp>
      <p:sp>
        <p:nvSpPr>
          <p:cNvPr id="5" name="object 20">
            <a:extLst>
              <a:ext uri="{FF2B5EF4-FFF2-40B4-BE49-F238E27FC236}">
                <a16:creationId xmlns:a16="http://schemas.microsoft.com/office/drawing/2014/main" id="{F982642D-AAB7-B80D-D492-0741F7B42E7D}"/>
              </a:ext>
            </a:extLst>
          </p:cNvPr>
          <p:cNvSpPr/>
          <p:nvPr userDrawn="1"/>
        </p:nvSpPr>
        <p:spPr>
          <a:xfrm>
            <a:off x="6450346" y="0"/>
            <a:ext cx="614606" cy="777830"/>
          </a:xfrm>
          <a:custGeom>
            <a:avLst/>
            <a:gdLst/>
            <a:ahLst/>
            <a:cxnLst/>
            <a:rect l="l" t="t" r="r" b="b"/>
            <a:pathLst>
              <a:path w="1013459" h="1282700">
                <a:moveTo>
                  <a:pt x="328823" y="0"/>
                </a:moveTo>
                <a:lnTo>
                  <a:pt x="18971" y="851318"/>
                </a:lnTo>
                <a:lnTo>
                  <a:pt x="5995" y="897158"/>
                </a:lnTo>
                <a:lnTo>
                  <a:pt x="0" y="943235"/>
                </a:lnTo>
                <a:lnTo>
                  <a:pt x="688" y="988913"/>
                </a:lnTo>
                <a:lnTo>
                  <a:pt x="7763" y="1033554"/>
                </a:lnTo>
                <a:lnTo>
                  <a:pt x="20928" y="1076519"/>
                </a:lnTo>
                <a:lnTo>
                  <a:pt x="39885" y="1117172"/>
                </a:lnTo>
                <a:lnTo>
                  <a:pt x="64336" y="1154874"/>
                </a:lnTo>
                <a:lnTo>
                  <a:pt x="93985" y="1188989"/>
                </a:lnTo>
                <a:lnTo>
                  <a:pt x="128534" y="1218879"/>
                </a:lnTo>
                <a:lnTo>
                  <a:pt x="167686" y="1243905"/>
                </a:lnTo>
                <a:lnTo>
                  <a:pt x="211143" y="1263431"/>
                </a:lnTo>
                <a:lnTo>
                  <a:pt x="256985" y="1276407"/>
                </a:lnTo>
                <a:lnTo>
                  <a:pt x="303064" y="1282402"/>
                </a:lnTo>
                <a:lnTo>
                  <a:pt x="348743" y="1281714"/>
                </a:lnTo>
                <a:lnTo>
                  <a:pt x="393384" y="1274638"/>
                </a:lnTo>
                <a:lnTo>
                  <a:pt x="436349" y="1261474"/>
                </a:lnTo>
                <a:lnTo>
                  <a:pt x="477002" y="1242517"/>
                </a:lnTo>
                <a:lnTo>
                  <a:pt x="514705" y="1218066"/>
                </a:lnTo>
                <a:lnTo>
                  <a:pt x="548820" y="1188417"/>
                </a:lnTo>
                <a:lnTo>
                  <a:pt x="578710" y="1153868"/>
                </a:lnTo>
                <a:lnTo>
                  <a:pt x="603738" y="1114716"/>
                </a:lnTo>
                <a:lnTo>
                  <a:pt x="623267" y="1071259"/>
                </a:lnTo>
                <a:lnTo>
                  <a:pt x="1013171" y="0"/>
                </a:lnTo>
              </a:path>
            </a:pathLst>
          </a:custGeom>
          <a:ln w="41883">
            <a:solidFill>
              <a:srgbClr val="5BAA47"/>
            </a:solidFill>
          </a:ln>
        </p:spPr>
        <p:txBody>
          <a:bodyPr wrap="square" lIns="0" tIns="0" rIns="0" bIns="0" rtlCol="0"/>
          <a:lstStyle/>
          <a:p>
            <a:endParaRPr sz="849"/>
          </a:p>
        </p:txBody>
      </p:sp>
      <p:sp>
        <p:nvSpPr>
          <p:cNvPr id="6" name="object 27">
            <a:extLst>
              <a:ext uri="{FF2B5EF4-FFF2-40B4-BE49-F238E27FC236}">
                <a16:creationId xmlns:a16="http://schemas.microsoft.com/office/drawing/2014/main" id="{6EB85683-8E87-3E93-20F5-A17B345EAFD6}"/>
              </a:ext>
            </a:extLst>
          </p:cNvPr>
          <p:cNvSpPr txBox="1"/>
          <p:nvPr userDrawn="1"/>
        </p:nvSpPr>
        <p:spPr>
          <a:xfrm>
            <a:off x="10938251" y="6341066"/>
            <a:ext cx="880704" cy="122517"/>
          </a:xfrm>
          <a:prstGeom prst="rect">
            <a:avLst/>
          </a:prstGeom>
        </p:spPr>
        <p:txBody>
          <a:bodyPr vert="horz" wrap="square" lIns="0" tIns="10397" rIns="0" bIns="0" rtlCol="0">
            <a:spAutoFit/>
          </a:bodyPr>
          <a:lstStyle/>
          <a:p>
            <a:pPr marL="7701">
              <a:lnSpc>
                <a:spcPct val="100000"/>
              </a:lnSpc>
              <a:spcBef>
                <a:spcPts val="82"/>
              </a:spcBef>
            </a:pPr>
            <a:r>
              <a:rPr sz="728" b="0" i="0">
                <a:solidFill>
                  <a:srgbClr val="FFFFFF"/>
                </a:solidFill>
                <a:latin typeface="Sharp Sans Medium" pitchFamily="2" charset="77"/>
                <a:cs typeface="Sharp Sans Medium" pitchFamily="2" charset="77"/>
              </a:rPr>
              <a:t>Meraki</a:t>
            </a:r>
            <a:r>
              <a:rPr sz="728" b="0" i="0" spc="42">
                <a:solidFill>
                  <a:srgbClr val="FFFFFF"/>
                </a:solidFill>
                <a:latin typeface="Sharp Sans Medium" pitchFamily="2" charset="77"/>
                <a:cs typeface="Sharp Sans Medium" pitchFamily="2" charset="77"/>
              </a:rPr>
              <a:t> </a:t>
            </a:r>
            <a:r>
              <a:rPr sz="728" b="0" i="0">
                <a:solidFill>
                  <a:srgbClr val="FFFFFF"/>
                </a:solidFill>
                <a:latin typeface="Sharp Sans Medium" pitchFamily="2" charset="77"/>
                <a:cs typeface="Sharp Sans Medium" pitchFamily="2" charset="77"/>
              </a:rPr>
              <a:t>SMB</a:t>
            </a:r>
            <a:r>
              <a:rPr sz="728" b="0" i="0" spc="52">
                <a:solidFill>
                  <a:srgbClr val="FFFFFF"/>
                </a:solidFill>
                <a:latin typeface="Sharp Sans Medium" pitchFamily="2" charset="77"/>
                <a:cs typeface="Sharp Sans Medium" pitchFamily="2" charset="77"/>
              </a:rPr>
              <a:t> </a:t>
            </a:r>
            <a:r>
              <a:rPr sz="728" b="0" i="0" spc="-6">
                <a:solidFill>
                  <a:srgbClr val="FFFFFF"/>
                </a:solidFill>
                <a:latin typeface="Sharp Sans Medium" pitchFamily="2" charset="77"/>
                <a:cs typeface="Sharp Sans Medium" pitchFamily="2" charset="77"/>
              </a:rPr>
              <a:t>Guide</a:t>
            </a:r>
            <a:endParaRPr sz="728" b="0" i="0">
              <a:latin typeface="Sharp Sans Medium" pitchFamily="2" charset="77"/>
              <a:cs typeface="Sharp Sans Medium" pitchFamily="2" charset="77"/>
            </a:endParaRPr>
          </a:p>
        </p:txBody>
      </p:sp>
    </p:spTree>
    <p:extLst>
      <p:ext uri="{BB962C8B-B14F-4D97-AF65-F5344CB8AC3E}">
        <p14:creationId xmlns:p14="http://schemas.microsoft.com/office/powerpoint/2010/main" val="302416492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4" presetClass="path" presetSubtype="0" accel="50000" decel="50000" fill="hold" grpId="0" nodeType="withEffect">
                                  <p:stCondLst>
                                    <p:cond delay="0"/>
                                  </p:stCondLst>
                                  <p:childTnLst>
                                    <p:animMotion origin="layout" path="M 0.00245 0.30966 L -1.99621E-6 -3.49242E-6 " pathEditMode="relative" rAng="0" ptsTypes="AA">
                                      <p:cBhvr>
                                        <p:cTn id="6" dur="2000" fill="hold"/>
                                        <p:tgtEl>
                                          <p:spTgt spid="4"/>
                                        </p:tgtEl>
                                        <p:attrNameLst>
                                          <p:attrName>ppt_x</p:attrName>
                                          <p:attrName>ppt_y</p:attrName>
                                        </p:attrNameLst>
                                      </p:cBhvr>
                                      <p:rCtr x="-126" y="-15483"/>
                                    </p:animMotion>
                                  </p:childTnLst>
                                </p:cTn>
                              </p:par>
                              <p:par>
                                <p:cTn id="7" presetID="64" presetClass="path" presetSubtype="0" accel="50000" decel="50000" fill="hold" grpId="0" nodeType="withEffect">
                                  <p:stCondLst>
                                    <p:cond delay="0"/>
                                  </p:stCondLst>
                                  <p:childTnLst>
                                    <p:animMotion origin="layout" path="M -0.04817 0.25885 L 9.28617E-7 -4.2785E-6 " pathEditMode="relative" rAng="0" ptsTypes="AA">
                                      <p:cBhvr>
                                        <p:cTn id="8" dur="3000" fill="hold"/>
                                        <p:tgtEl>
                                          <p:spTgt spid="3"/>
                                        </p:tgtEl>
                                        <p:attrNameLst>
                                          <p:attrName>ppt_x</p:attrName>
                                          <p:attrName>ppt_y</p:attrName>
                                        </p:attrNameLst>
                                      </p:cBhvr>
                                      <p:rCtr x="2408" y="-12942"/>
                                    </p:animMotion>
                                  </p:childTnLst>
                                </p:cTn>
                              </p:par>
                              <p:par>
                                <p:cTn id="9" presetID="42" presetClass="path" presetSubtype="0" accel="50000" decel="50000" fill="hold" grpId="0" nodeType="withEffect">
                                  <p:stCondLst>
                                    <p:cond delay="0"/>
                                  </p:stCondLst>
                                  <p:childTnLst>
                                    <p:animMotion origin="layout" path="M 0.02519 -0.11342 L 1.73721E-6 2.86356E-7 " pathEditMode="relative" rAng="0" ptsTypes="AA">
                                      <p:cBhvr>
                                        <p:cTn id="10" dur="3000" fill="hold"/>
                                        <p:tgtEl>
                                          <p:spTgt spid="5"/>
                                        </p:tgtEl>
                                        <p:attrNameLst>
                                          <p:attrName>ppt_x</p:attrName>
                                          <p:attrName>ppt_y</p:attrName>
                                        </p:attrNameLst>
                                      </p:cBhvr>
                                      <p:rCtr x="-1263" y="5671"/>
                                    </p:animMotion>
                                  </p:childTnLst>
                                </p:cTn>
                              </p:par>
                              <p:par>
                                <p:cTn id="11" presetID="63" presetClass="path" presetSubtype="0" accel="50000" decel="50000" fill="hold" grpId="0" nodeType="withEffect">
                                  <p:stCondLst>
                                    <p:cond delay="0"/>
                                  </p:stCondLst>
                                  <p:childTnLst>
                                    <p:animMotion origin="layout" path="M -0.05386 0 L 4.21352E-6 0 " pathEditMode="relative" rAng="0" ptsTypes="AA">
                                      <p:cBhvr>
                                        <p:cTn id="12" dur="1000" fill="hold"/>
                                        <p:tgtEl>
                                          <p:spTgt spid="7"/>
                                        </p:tgtEl>
                                        <p:attrNameLst>
                                          <p:attrName>ppt_x</p:attrName>
                                          <p:attrName>ppt_y</p:attrName>
                                        </p:attrNameLst>
                                      </p:cBhvr>
                                      <p:rCtr x="2693" y="0"/>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3" grpId="0" animBg="1"/>
      <p:bldP spid="4" grpId="0" animBg="1"/>
      <p:bldP spid="5" grpId="0" animBg="1"/>
    </p:bldLst>
  </p:timing>
</p:sldLayout>
</file>

<file path=ppt/slideLayouts/slideLayout34.xml><?xml version="1.0" encoding="utf-8"?>
<p:sldLayout xmlns:a="http://schemas.openxmlformats.org/drawingml/2006/main" xmlns:r="http://schemas.openxmlformats.org/officeDocument/2006/relationships" xmlns:p="http://schemas.openxmlformats.org/presentationml/2006/main" matchingName="Blank">
  <p:cSld name="Blank">
    <p:spTree>
      <p:nvGrpSpPr>
        <p:cNvPr id="1" name="Shape 1017"/>
        <p:cNvGrpSpPr/>
        <p:nvPr/>
      </p:nvGrpSpPr>
      <p:grpSpPr>
        <a:xfrm>
          <a:off x="0" y="0"/>
          <a:ext cx="0" cy="0"/>
          <a:chOff x="0" y="0"/>
          <a:chExt cx="0" cy="0"/>
        </a:xfrm>
      </p:grpSpPr>
    </p:spTree>
  </p:cSld>
  <p:clrMapOvr>
    <a:masterClrMapping/>
  </p:clrMapOvr>
</p:sldLayout>
</file>

<file path=ppt/slideLayouts/slideLayout340.xml><?xml version="1.0" encoding="utf-8"?>
<p:sldLayout xmlns:a="http://schemas.openxmlformats.org/drawingml/2006/main" xmlns:r="http://schemas.openxmlformats.org/officeDocument/2006/relationships" xmlns:p="http://schemas.openxmlformats.org/presentationml/2006/main" type="obj" preserve="1">
  <p:cSld name="4_Blank">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6CD16196-E9DD-21A6-295C-58CFC6A6ED64}"/>
              </a:ext>
            </a:extLst>
          </p:cNvPr>
          <p:cNvPicPr>
            <a:picLocks noChangeAspect="1"/>
          </p:cNvPicPr>
          <p:nvPr userDrawn="1"/>
        </p:nvPicPr>
        <p:blipFill rotWithShape="1">
          <a:blip r:embed="rId2" cstate="hqprint">
            <a:extLst>
              <a:ext uri="{28A0092B-C50C-407E-A947-70E740481C1C}">
                <a14:useLocalDpi xmlns:a14="http://schemas.microsoft.com/office/drawing/2010/main"/>
              </a:ext>
            </a:extLst>
          </a:blip>
          <a:srcRect t="7132" r="-11980" b="6915"/>
          <a:stretch/>
        </p:blipFill>
        <p:spPr>
          <a:xfrm flipH="1">
            <a:off x="2399121" y="8623"/>
            <a:ext cx="9792879" cy="6857615"/>
          </a:xfrm>
          <a:prstGeom prst="rect">
            <a:avLst/>
          </a:prstGeom>
        </p:spPr>
      </p:pic>
      <p:sp>
        <p:nvSpPr>
          <p:cNvPr id="2" name="object 5">
            <a:extLst>
              <a:ext uri="{FF2B5EF4-FFF2-40B4-BE49-F238E27FC236}">
                <a16:creationId xmlns:a16="http://schemas.microsoft.com/office/drawing/2014/main" id="{7AAE71EC-2251-904A-871D-7FC724D81241}"/>
              </a:ext>
            </a:extLst>
          </p:cNvPr>
          <p:cNvSpPr/>
          <p:nvPr userDrawn="1"/>
        </p:nvSpPr>
        <p:spPr>
          <a:xfrm>
            <a:off x="0" y="0"/>
            <a:ext cx="7498119" cy="6857615"/>
          </a:xfrm>
          <a:custGeom>
            <a:avLst/>
            <a:gdLst/>
            <a:ahLst/>
            <a:cxnLst/>
            <a:rect l="l" t="t" r="r" b="b"/>
            <a:pathLst>
              <a:path w="12364085" h="11308715">
                <a:moveTo>
                  <a:pt x="12364073" y="0"/>
                </a:moveTo>
                <a:lnTo>
                  <a:pt x="0" y="0"/>
                </a:lnTo>
                <a:lnTo>
                  <a:pt x="0" y="11308556"/>
                </a:lnTo>
                <a:lnTo>
                  <a:pt x="8314165" y="11308556"/>
                </a:lnTo>
                <a:lnTo>
                  <a:pt x="12364073" y="0"/>
                </a:lnTo>
                <a:close/>
              </a:path>
            </a:pathLst>
          </a:custGeom>
          <a:solidFill>
            <a:srgbClr val="87C9C9"/>
          </a:solidFill>
        </p:spPr>
        <p:txBody>
          <a:bodyPr wrap="square" lIns="0" tIns="0" rIns="0" bIns="0" rtlCol="0"/>
          <a:lstStyle/>
          <a:p>
            <a:endParaRPr sz="849"/>
          </a:p>
        </p:txBody>
      </p:sp>
      <p:sp>
        <p:nvSpPr>
          <p:cNvPr id="4" name="object 19">
            <a:extLst>
              <a:ext uri="{FF2B5EF4-FFF2-40B4-BE49-F238E27FC236}">
                <a16:creationId xmlns:a16="http://schemas.microsoft.com/office/drawing/2014/main" id="{0B010FBA-1F83-C404-4542-9668BFAE3A70}"/>
              </a:ext>
            </a:extLst>
          </p:cNvPr>
          <p:cNvSpPr/>
          <p:nvPr userDrawn="1"/>
        </p:nvSpPr>
        <p:spPr>
          <a:xfrm>
            <a:off x="4520273" y="5323033"/>
            <a:ext cx="1276194" cy="1534482"/>
          </a:xfrm>
          <a:custGeom>
            <a:avLst/>
            <a:gdLst/>
            <a:ahLst/>
            <a:cxnLst/>
            <a:rect l="l" t="t" r="r" b="b"/>
            <a:pathLst>
              <a:path w="2104390" h="2530475">
                <a:moveTo>
                  <a:pt x="1418142" y="0"/>
                </a:moveTo>
                <a:lnTo>
                  <a:pt x="1372842" y="828"/>
                </a:lnTo>
                <a:lnTo>
                  <a:pt x="1327942" y="4592"/>
                </a:lnTo>
                <a:lnTo>
                  <a:pt x="1283573" y="11231"/>
                </a:lnTo>
                <a:lnTo>
                  <a:pt x="1239870" y="20682"/>
                </a:lnTo>
                <a:lnTo>
                  <a:pt x="1196964" y="32884"/>
                </a:lnTo>
                <a:lnTo>
                  <a:pt x="1154988" y="47774"/>
                </a:lnTo>
                <a:lnTo>
                  <a:pt x="1114075" y="65291"/>
                </a:lnTo>
                <a:lnTo>
                  <a:pt x="1074359" y="85372"/>
                </a:lnTo>
                <a:lnTo>
                  <a:pt x="1035971" y="107956"/>
                </a:lnTo>
                <a:lnTo>
                  <a:pt x="999044" y="132981"/>
                </a:lnTo>
                <a:lnTo>
                  <a:pt x="963712" y="160385"/>
                </a:lnTo>
                <a:lnTo>
                  <a:pt x="930107" y="190105"/>
                </a:lnTo>
                <a:lnTo>
                  <a:pt x="898361" y="222081"/>
                </a:lnTo>
                <a:lnTo>
                  <a:pt x="868609" y="256250"/>
                </a:lnTo>
                <a:lnTo>
                  <a:pt x="840982" y="292550"/>
                </a:lnTo>
                <a:lnTo>
                  <a:pt x="815613" y="330920"/>
                </a:lnTo>
                <a:lnTo>
                  <a:pt x="792635" y="371297"/>
                </a:lnTo>
                <a:lnTo>
                  <a:pt x="772181" y="413619"/>
                </a:lnTo>
                <a:lnTo>
                  <a:pt x="754383" y="457825"/>
                </a:lnTo>
                <a:lnTo>
                  <a:pt x="0" y="2530480"/>
                </a:lnTo>
                <a:lnTo>
                  <a:pt x="1480543" y="2530480"/>
                </a:lnTo>
                <a:lnTo>
                  <a:pt x="2061736" y="933664"/>
                </a:lnTo>
                <a:lnTo>
                  <a:pt x="2076518" y="888360"/>
                </a:lnTo>
                <a:lnTo>
                  <a:pt x="2088053" y="842792"/>
                </a:lnTo>
                <a:lnTo>
                  <a:pt x="2096405" y="797091"/>
                </a:lnTo>
                <a:lnTo>
                  <a:pt x="2101635" y="751392"/>
                </a:lnTo>
                <a:lnTo>
                  <a:pt x="2103804" y="705826"/>
                </a:lnTo>
                <a:lnTo>
                  <a:pt x="2102976" y="660526"/>
                </a:lnTo>
                <a:lnTo>
                  <a:pt x="2099211" y="615626"/>
                </a:lnTo>
                <a:lnTo>
                  <a:pt x="2092573" y="571258"/>
                </a:lnTo>
                <a:lnTo>
                  <a:pt x="2083121" y="527554"/>
                </a:lnTo>
                <a:lnTo>
                  <a:pt x="2070920" y="484648"/>
                </a:lnTo>
                <a:lnTo>
                  <a:pt x="2056030" y="442672"/>
                </a:lnTo>
                <a:lnTo>
                  <a:pt x="2038513" y="401760"/>
                </a:lnTo>
                <a:lnTo>
                  <a:pt x="2018432" y="362043"/>
                </a:lnTo>
                <a:lnTo>
                  <a:pt x="1995848" y="323655"/>
                </a:lnTo>
                <a:lnTo>
                  <a:pt x="1970823" y="286728"/>
                </a:lnTo>
                <a:lnTo>
                  <a:pt x="1943419" y="251396"/>
                </a:lnTo>
                <a:lnTo>
                  <a:pt x="1913698" y="217791"/>
                </a:lnTo>
                <a:lnTo>
                  <a:pt x="1881723" y="186046"/>
                </a:lnTo>
                <a:lnTo>
                  <a:pt x="1847554" y="156293"/>
                </a:lnTo>
                <a:lnTo>
                  <a:pt x="1811253" y="128666"/>
                </a:lnTo>
                <a:lnTo>
                  <a:pt x="1772884" y="103297"/>
                </a:lnTo>
                <a:lnTo>
                  <a:pt x="1732507" y="80319"/>
                </a:lnTo>
                <a:lnTo>
                  <a:pt x="1690185" y="59865"/>
                </a:lnTo>
                <a:lnTo>
                  <a:pt x="1645979" y="42068"/>
                </a:lnTo>
                <a:lnTo>
                  <a:pt x="1600676" y="27286"/>
                </a:lnTo>
                <a:lnTo>
                  <a:pt x="1555107" y="15751"/>
                </a:lnTo>
                <a:lnTo>
                  <a:pt x="1509407" y="7399"/>
                </a:lnTo>
                <a:lnTo>
                  <a:pt x="1463707" y="2169"/>
                </a:lnTo>
                <a:lnTo>
                  <a:pt x="1418142" y="0"/>
                </a:lnTo>
                <a:close/>
              </a:path>
            </a:pathLst>
          </a:custGeom>
          <a:solidFill>
            <a:srgbClr val="FFD13D"/>
          </a:solidFill>
        </p:spPr>
        <p:txBody>
          <a:bodyPr wrap="square" lIns="0" tIns="0" rIns="0" bIns="0" rtlCol="0"/>
          <a:lstStyle/>
          <a:p>
            <a:endParaRPr sz="849"/>
          </a:p>
        </p:txBody>
      </p:sp>
      <p:sp>
        <p:nvSpPr>
          <p:cNvPr id="5" name="object 8">
            <a:extLst>
              <a:ext uri="{FF2B5EF4-FFF2-40B4-BE49-F238E27FC236}">
                <a16:creationId xmlns:a16="http://schemas.microsoft.com/office/drawing/2014/main" id="{477A5770-8A2C-99BD-12FB-E4EC67CAF752}"/>
              </a:ext>
            </a:extLst>
          </p:cNvPr>
          <p:cNvSpPr/>
          <p:nvPr userDrawn="1"/>
        </p:nvSpPr>
        <p:spPr>
          <a:xfrm>
            <a:off x="10106834" y="4903111"/>
            <a:ext cx="2085271" cy="1954588"/>
          </a:xfrm>
          <a:custGeom>
            <a:avLst/>
            <a:gdLst/>
            <a:ahLst/>
            <a:cxnLst/>
            <a:rect l="l" t="t" r="r" b="b"/>
            <a:pathLst>
              <a:path w="3438525" h="3223259">
                <a:moveTo>
                  <a:pt x="2326237" y="0"/>
                </a:moveTo>
                <a:lnTo>
                  <a:pt x="2280553" y="409"/>
                </a:lnTo>
                <a:lnTo>
                  <a:pt x="2235017" y="2097"/>
                </a:lnTo>
                <a:lnTo>
                  <a:pt x="2189653" y="5053"/>
                </a:lnTo>
                <a:lnTo>
                  <a:pt x="2144486" y="9265"/>
                </a:lnTo>
                <a:lnTo>
                  <a:pt x="2099540" y="14721"/>
                </a:lnTo>
                <a:lnTo>
                  <a:pt x="2054841" y="21411"/>
                </a:lnTo>
                <a:lnTo>
                  <a:pt x="2010412" y="29323"/>
                </a:lnTo>
                <a:lnTo>
                  <a:pt x="1966278" y="38445"/>
                </a:lnTo>
                <a:lnTo>
                  <a:pt x="1922464" y="48766"/>
                </a:lnTo>
                <a:lnTo>
                  <a:pt x="1878995" y="60274"/>
                </a:lnTo>
                <a:lnTo>
                  <a:pt x="1835894" y="72958"/>
                </a:lnTo>
                <a:lnTo>
                  <a:pt x="1793187" y="86807"/>
                </a:lnTo>
                <a:lnTo>
                  <a:pt x="1750898" y="101809"/>
                </a:lnTo>
                <a:lnTo>
                  <a:pt x="1709051" y="117952"/>
                </a:lnTo>
                <a:lnTo>
                  <a:pt x="1667672" y="135226"/>
                </a:lnTo>
                <a:lnTo>
                  <a:pt x="1626785" y="153618"/>
                </a:lnTo>
                <a:lnTo>
                  <a:pt x="1586413" y="173117"/>
                </a:lnTo>
                <a:lnTo>
                  <a:pt x="1546583" y="193713"/>
                </a:lnTo>
                <a:lnTo>
                  <a:pt x="1507318" y="215392"/>
                </a:lnTo>
                <a:lnTo>
                  <a:pt x="1468643" y="238144"/>
                </a:lnTo>
                <a:lnTo>
                  <a:pt x="1430583" y="261958"/>
                </a:lnTo>
                <a:lnTo>
                  <a:pt x="1393162" y="286822"/>
                </a:lnTo>
                <a:lnTo>
                  <a:pt x="1356404" y="312724"/>
                </a:lnTo>
                <a:lnTo>
                  <a:pt x="1320335" y="339653"/>
                </a:lnTo>
                <a:lnTo>
                  <a:pt x="1284979" y="367598"/>
                </a:lnTo>
                <a:lnTo>
                  <a:pt x="1250360" y="396547"/>
                </a:lnTo>
                <a:lnTo>
                  <a:pt x="1216503" y="426488"/>
                </a:lnTo>
                <a:lnTo>
                  <a:pt x="1183433" y="457411"/>
                </a:lnTo>
                <a:lnTo>
                  <a:pt x="1151174" y="489303"/>
                </a:lnTo>
                <a:lnTo>
                  <a:pt x="1119750" y="522154"/>
                </a:lnTo>
                <a:lnTo>
                  <a:pt x="1089187" y="555951"/>
                </a:lnTo>
                <a:lnTo>
                  <a:pt x="1059509" y="590684"/>
                </a:lnTo>
                <a:lnTo>
                  <a:pt x="1030740" y="626341"/>
                </a:lnTo>
                <a:lnTo>
                  <a:pt x="1002906" y="662910"/>
                </a:lnTo>
                <a:lnTo>
                  <a:pt x="976029" y="700380"/>
                </a:lnTo>
                <a:lnTo>
                  <a:pt x="950136" y="738740"/>
                </a:lnTo>
                <a:lnTo>
                  <a:pt x="925251" y="777977"/>
                </a:lnTo>
                <a:lnTo>
                  <a:pt x="901398" y="818082"/>
                </a:lnTo>
                <a:lnTo>
                  <a:pt x="878601" y="859041"/>
                </a:lnTo>
                <a:lnTo>
                  <a:pt x="856887" y="900844"/>
                </a:lnTo>
                <a:lnTo>
                  <a:pt x="836278" y="943480"/>
                </a:lnTo>
                <a:lnTo>
                  <a:pt x="816799" y="986936"/>
                </a:lnTo>
                <a:lnTo>
                  <a:pt x="798476" y="1031202"/>
                </a:lnTo>
                <a:lnTo>
                  <a:pt x="781333" y="1076265"/>
                </a:lnTo>
                <a:lnTo>
                  <a:pt x="0" y="3222961"/>
                </a:lnTo>
                <a:lnTo>
                  <a:pt x="3438351" y="3222961"/>
                </a:lnTo>
                <a:lnTo>
                  <a:pt x="3438351" y="444340"/>
                </a:lnTo>
                <a:lnTo>
                  <a:pt x="3431146" y="437447"/>
                </a:lnTo>
                <a:lnTo>
                  <a:pt x="3397348" y="406884"/>
                </a:lnTo>
                <a:lnTo>
                  <a:pt x="3362615" y="377206"/>
                </a:lnTo>
                <a:lnTo>
                  <a:pt x="3326958" y="348437"/>
                </a:lnTo>
                <a:lnTo>
                  <a:pt x="3290388" y="320602"/>
                </a:lnTo>
                <a:lnTo>
                  <a:pt x="3252918" y="293726"/>
                </a:lnTo>
                <a:lnTo>
                  <a:pt x="3214557" y="267832"/>
                </a:lnTo>
                <a:lnTo>
                  <a:pt x="3175319" y="242947"/>
                </a:lnTo>
                <a:lnTo>
                  <a:pt x="3135215" y="219094"/>
                </a:lnTo>
                <a:lnTo>
                  <a:pt x="3094255" y="196297"/>
                </a:lnTo>
                <a:lnTo>
                  <a:pt x="3052451" y="174582"/>
                </a:lnTo>
                <a:lnTo>
                  <a:pt x="3009815" y="153973"/>
                </a:lnTo>
                <a:lnTo>
                  <a:pt x="2966358" y="134495"/>
                </a:lnTo>
                <a:lnTo>
                  <a:pt x="2922092" y="116172"/>
                </a:lnTo>
                <a:lnTo>
                  <a:pt x="2877028" y="99028"/>
                </a:lnTo>
                <a:lnTo>
                  <a:pt x="2831487" y="83195"/>
                </a:lnTo>
                <a:lnTo>
                  <a:pt x="2785799" y="68778"/>
                </a:lnTo>
                <a:lnTo>
                  <a:pt x="2739989" y="55766"/>
                </a:lnTo>
                <a:lnTo>
                  <a:pt x="2694080" y="44148"/>
                </a:lnTo>
                <a:lnTo>
                  <a:pt x="2648099" y="33912"/>
                </a:lnTo>
                <a:lnTo>
                  <a:pt x="2602068" y="25047"/>
                </a:lnTo>
                <a:lnTo>
                  <a:pt x="2556013" y="17541"/>
                </a:lnTo>
                <a:lnTo>
                  <a:pt x="2509959" y="11383"/>
                </a:lnTo>
                <a:lnTo>
                  <a:pt x="2463930" y="6561"/>
                </a:lnTo>
                <a:lnTo>
                  <a:pt x="2417950" y="3064"/>
                </a:lnTo>
                <a:lnTo>
                  <a:pt x="2372044" y="881"/>
                </a:lnTo>
                <a:lnTo>
                  <a:pt x="2326237" y="0"/>
                </a:lnTo>
                <a:close/>
              </a:path>
            </a:pathLst>
          </a:custGeom>
          <a:solidFill>
            <a:srgbClr val="025444"/>
          </a:solidFill>
        </p:spPr>
        <p:txBody>
          <a:bodyPr wrap="square" lIns="0" tIns="0" rIns="0" bIns="0" rtlCol="0"/>
          <a:lstStyle/>
          <a:p>
            <a:endParaRPr sz="849"/>
          </a:p>
        </p:txBody>
      </p:sp>
      <p:sp>
        <p:nvSpPr>
          <p:cNvPr id="6" name="object 20">
            <a:extLst>
              <a:ext uri="{FF2B5EF4-FFF2-40B4-BE49-F238E27FC236}">
                <a16:creationId xmlns:a16="http://schemas.microsoft.com/office/drawing/2014/main" id="{0F183898-40EA-F978-2B50-6F2DE6FFC5F3}"/>
              </a:ext>
            </a:extLst>
          </p:cNvPr>
          <p:cNvSpPr/>
          <p:nvPr userDrawn="1"/>
        </p:nvSpPr>
        <p:spPr>
          <a:xfrm>
            <a:off x="6450346" y="0"/>
            <a:ext cx="614606" cy="777830"/>
          </a:xfrm>
          <a:custGeom>
            <a:avLst/>
            <a:gdLst/>
            <a:ahLst/>
            <a:cxnLst/>
            <a:rect l="l" t="t" r="r" b="b"/>
            <a:pathLst>
              <a:path w="1013459" h="1282700">
                <a:moveTo>
                  <a:pt x="328823" y="0"/>
                </a:moveTo>
                <a:lnTo>
                  <a:pt x="18971" y="851318"/>
                </a:lnTo>
                <a:lnTo>
                  <a:pt x="5995" y="897158"/>
                </a:lnTo>
                <a:lnTo>
                  <a:pt x="0" y="943235"/>
                </a:lnTo>
                <a:lnTo>
                  <a:pt x="688" y="988913"/>
                </a:lnTo>
                <a:lnTo>
                  <a:pt x="7763" y="1033554"/>
                </a:lnTo>
                <a:lnTo>
                  <a:pt x="20928" y="1076519"/>
                </a:lnTo>
                <a:lnTo>
                  <a:pt x="39885" y="1117172"/>
                </a:lnTo>
                <a:lnTo>
                  <a:pt x="64336" y="1154874"/>
                </a:lnTo>
                <a:lnTo>
                  <a:pt x="93985" y="1188989"/>
                </a:lnTo>
                <a:lnTo>
                  <a:pt x="128534" y="1218879"/>
                </a:lnTo>
                <a:lnTo>
                  <a:pt x="167686" y="1243905"/>
                </a:lnTo>
                <a:lnTo>
                  <a:pt x="211143" y="1263431"/>
                </a:lnTo>
                <a:lnTo>
                  <a:pt x="256985" y="1276407"/>
                </a:lnTo>
                <a:lnTo>
                  <a:pt x="303064" y="1282402"/>
                </a:lnTo>
                <a:lnTo>
                  <a:pt x="348743" y="1281714"/>
                </a:lnTo>
                <a:lnTo>
                  <a:pt x="393384" y="1274638"/>
                </a:lnTo>
                <a:lnTo>
                  <a:pt x="436349" y="1261474"/>
                </a:lnTo>
                <a:lnTo>
                  <a:pt x="477002" y="1242517"/>
                </a:lnTo>
                <a:lnTo>
                  <a:pt x="514705" y="1218066"/>
                </a:lnTo>
                <a:lnTo>
                  <a:pt x="548820" y="1188417"/>
                </a:lnTo>
                <a:lnTo>
                  <a:pt x="578710" y="1153868"/>
                </a:lnTo>
                <a:lnTo>
                  <a:pt x="603738" y="1114716"/>
                </a:lnTo>
                <a:lnTo>
                  <a:pt x="623267" y="1071259"/>
                </a:lnTo>
                <a:lnTo>
                  <a:pt x="1013171" y="0"/>
                </a:lnTo>
              </a:path>
            </a:pathLst>
          </a:custGeom>
          <a:ln w="41883">
            <a:solidFill>
              <a:srgbClr val="5BAA47"/>
            </a:solidFill>
          </a:ln>
        </p:spPr>
        <p:txBody>
          <a:bodyPr wrap="square" lIns="0" tIns="0" rIns="0" bIns="0" rtlCol="0"/>
          <a:lstStyle/>
          <a:p>
            <a:endParaRPr sz="849"/>
          </a:p>
        </p:txBody>
      </p:sp>
      <p:sp>
        <p:nvSpPr>
          <p:cNvPr id="7" name="object 27">
            <a:extLst>
              <a:ext uri="{FF2B5EF4-FFF2-40B4-BE49-F238E27FC236}">
                <a16:creationId xmlns:a16="http://schemas.microsoft.com/office/drawing/2014/main" id="{71DD9688-F8BB-4FE8-1646-924706F09172}"/>
              </a:ext>
            </a:extLst>
          </p:cNvPr>
          <p:cNvSpPr txBox="1"/>
          <p:nvPr userDrawn="1"/>
        </p:nvSpPr>
        <p:spPr>
          <a:xfrm>
            <a:off x="10938251" y="6341066"/>
            <a:ext cx="880704" cy="122517"/>
          </a:xfrm>
          <a:prstGeom prst="rect">
            <a:avLst/>
          </a:prstGeom>
        </p:spPr>
        <p:txBody>
          <a:bodyPr vert="horz" wrap="square" lIns="0" tIns="10397" rIns="0" bIns="0" rtlCol="0">
            <a:spAutoFit/>
          </a:bodyPr>
          <a:lstStyle/>
          <a:p>
            <a:pPr marL="7701">
              <a:lnSpc>
                <a:spcPct val="100000"/>
              </a:lnSpc>
              <a:spcBef>
                <a:spcPts val="82"/>
              </a:spcBef>
            </a:pPr>
            <a:r>
              <a:rPr sz="728" b="0" i="0">
                <a:solidFill>
                  <a:srgbClr val="FFFFFF"/>
                </a:solidFill>
                <a:latin typeface="Sharp Sans Medium" pitchFamily="2" charset="77"/>
                <a:cs typeface="Sharp Sans Medium" pitchFamily="2" charset="77"/>
              </a:rPr>
              <a:t>Meraki</a:t>
            </a:r>
            <a:r>
              <a:rPr sz="728" b="0" i="0" spc="42">
                <a:solidFill>
                  <a:srgbClr val="FFFFFF"/>
                </a:solidFill>
                <a:latin typeface="Sharp Sans Medium" pitchFamily="2" charset="77"/>
                <a:cs typeface="Sharp Sans Medium" pitchFamily="2" charset="77"/>
              </a:rPr>
              <a:t> </a:t>
            </a:r>
            <a:r>
              <a:rPr sz="728" b="0" i="0">
                <a:solidFill>
                  <a:srgbClr val="FFFFFF"/>
                </a:solidFill>
                <a:latin typeface="Sharp Sans Medium" pitchFamily="2" charset="77"/>
                <a:cs typeface="Sharp Sans Medium" pitchFamily="2" charset="77"/>
              </a:rPr>
              <a:t>SMB</a:t>
            </a:r>
            <a:r>
              <a:rPr sz="728" b="0" i="0" spc="52">
                <a:solidFill>
                  <a:srgbClr val="FFFFFF"/>
                </a:solidFill>
                <a:latin typeface="Sharp Sans Medium" pitchFamily="2" charset="77"/>
                <a:cs typeface="Sharp Sans Medium" pitchFamily="2" charset="77"/>
              </a:rPr>
              <a:t> </a:t>
            </a:r>
            <a:r>
              <a:rPr sz="728" b="0" i="0" spc="-6">
                <a:solidFill>
                  <a:srgbClr val="FFFFFF"/>
                </a:solidFill>
                <a:latin typeface="Sharp Sans Medium" pitchFamily="2" charset="77"/>
                <a:cs typeface="Sharp Sans Medium" pitchFamily="2" charset="77"/>
              </a:rPr>
              <a:t>Guide</a:t>
            </a:r>
            <a:endParaRPr sz="728" b="0" i="0">
              <a:latin typeface="Sharp Sans Medium" pitchFamily="2" charset="77"/>
              <a:cs typeface="Sharp Sans Medium" pitchFamily="2" charset="77"/>
            </a:endParaRPr>
          </a:p>
        </p:txBody>
      </p:sp>
      <p:sp>
        <p:nvSpPr>
          <p:cNvPr id="11" name="object 6">
            <a:extLst>
              <a:ext uri="{FF2B5EF4-FFF2-40B4-BE49-F238E27FC236}">
                <a16:creationId xmlns:a16="http://schemas.microsoft.com/office/drawing/2014/main" id="{4ED29D29-9EA5-074E-3488-5EEBD3563EED}"/>
              </a:ext>
            </a:extLst>
          </p:cNvPr>
          <p:cNvSpPr txBox="1"/>
          <p:nvPr userDrawn="1"/>
        </p:nvSpPr>
        <p:spPr>
          <a:xfrm>
            <a:off x="401788" y="-354126"/>
            <a:ext cx="1044368" cy="161404"/>
          </a:xfrm>
          <a:prstGeom prst="rect">
            <a:avLst/>
          </a:prstGeom>
        </p:spPr>
        <p:txBody>
          <a:bodyPr vert="horz" wrap="square" lIns="0" tIns="7316" rIns="0" bIns="0" rtlCol="0">
            <a:spAutoFit/>
          </a:bodyPr>
          <a:lstStyle/>
          <a:p>
            <a:pPr marL="7701">
              <a:lnSpc>
                <a:spcPct val="100000"/>
              </a:lnSpc>
              <a:spcBef>
                <a:spcPts val="58"/>
              </a:spcBef>
            </a:pPr>
            <a:r>
              <a:rPr sz="1001" b="0" i="0">
                <a:solidFill>
                  <a:schemeClr val="bg1"/>
                </a:solidFill>
                <a:latin typeface="Sharp Sans Medium" pitchFamily="2" charset="77"/>
                <a:cs typeface="Sharp Sans Medium" pitchFamily="2" charset="77"/>
              </a:rPr>
              <a:t>CISCO</a:t>
            </a:r>
            <a:r>
              <a:rPr sz="1001" b="0" i="0" spc="230">
                <a:solidFill>
                  <a:schemeClr val="bg1"/>
                </a:solidFill>
                <a:latin typeface="Sharp Sans Medium" pitchFamily="2" charset="77"/>
                <a:cs typeface="Sharp Sans Medium" pitchFamily="2" charset="77"/>
              </a:rPr>
              <a:t> </a:t>
            </a:r>
            <a:r>
              <a:rPr sz="1001" b="0" i="0" spc="33">
                <a:solidFill>
                  <a:schemeClr val="bg1"/>
                </a:solidFill>
                <a:latin typeface="Sharp Sans Medium" pitchFamily="2" charset="77"/>
                <a:cs typeface="Sharp Sans Medium" pitchFamily="2" charset="77"/>
              </a:rPr>
              <a:t>MERAKI</a:t>
            </a:r>
            <a:endParaRPr sz="1001" b="0" i="0">
              <a:solidFill>
                <a:schemeClr val="bg1"/>
              </a:solidFill>
              <a:latin typeface="Sharp Sans Medium" pitchFamily="2" charset="77"/>
              <a:cs typeface="Sharp Sans Medium" pitchFamily="2" charset="77"/>
            </a:endParaRPr>
          </a:p>
        </p:txBody>
      </p:sp>
      <p:pic>
        <p:nvPicPr>
          <p:cNvPr id="34" name="Picture 33">
            <a:extLst>
              <a:ext uri="{FF2B5EF4-FFF2-40B4-BE49-F238E27FC236}">
                <a16:creationId xmlns:a16="http://schemas.microsoft.com/office/drawing/2014/main" id="{225B5E72-8ABE-653A-531B-F51DCDDE2F49}"/>
              </a:ext>
            </a:extLst>
          </p:cNvPr>
          <p:cNvPicPr>
            <a:picLocks noChangeAspect="1"/>
          </p:cNvPicPr>
          <p:nvPr userDrawn="1"/>
        </p:nvPicPr>
        <p:blipFill>
          <a:blip r:embed="rId3" cstate="print">
            <a:extLst>
              <a:ext uri="{28A0092B-C50C-407E-A947-70E740481C1C}">
                <a14:useLocalDpi xmlns:a14="http://schemas.microsoft.com/office/drawing/2010/main" val="0"/>
              </a:ext>
            </a:extLst>
          </a:blip>
          <a:srcRect/>
          <a:stretch/>
        </p:blipFill>
        <p:spPr>
          <a:xfrm>
            <a:off x="373044" y="6270181"/>
            <a:ext cx="1101856" cy="213610"/>
          </a:xfrm>
          <a:prstGeom prst="rect">
            <a:avLst/>
          </a:prstGeom>
        </p:spPr>
      </p:pic>
    </p:spTree>
    <p:extLst>
      <p:ext uri="{BB962C8B-B14F-4D97-AF65-F5344CB8AC3E}">
        <p14:creationId xmlns:p14="http://schemas.microsoft.com/office/powerpoint/2010/main" val="111695444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4" presetClass="path" presetSubtype="0" accel="50000" decel="50000" fill="hold" grpId="0" nodeType="withEffect">
                                  <p:stCondLst>
                                    <p:cond delay="0"/>
                                  </p:stCondLst>
                                  <p:childTnLst>
                                    <p:animMotion origin="layout" path="M 0.00245 0.30966 L -1.99621E-6 -3.49242E-6 " pathEditMode="relative" rAng="0" ptsTypes="AA">
                                      <p:cBhvr>
                                        <p:cTn id="6" dur="2000" fill="hold"/>
                                        <p:tgtEl>
                                          <p:spTgt spid="5"/>
                                        </p:tgtEl>
                                        <p:attrNameLst>
                                          <p:attrName>ppt_x</p:attrName>
                                          <p:attrName>ppt_y</p:attrName>
                                        </p:attrNameLst>
                                      </p:cBhvr>
                                      <p:rCtr x="-126" y="-15483"/>
                                    </p:animMotion>
                                  </p:childTnLst>
                                </p:cTn>
                              </p:par>
                              <p:par>
                                <p:cTn id="7" presetID="64" presetClass="path" presetSubtype="0" accel="50000" decel="50000" fill="hold" grpId="0" nodeType="withEffect">
                                  <p:stCondLst>
                                    <p:cond delay="0"/>
                                  </p:stCondLst>
                                  <p:childTnLst>
                                    <p:animMotion origin="layout" path="M -0.04817 0.25885 L 9.28617E-7 -4.2785E-6 " pathEditMode="relative" rAng="0" ptsTypes="AA">
                                      <p:cBhvr>
                                        <p:cTn id="8" dur="3000" fill="hold"/>
                                        <p:tgtEl>
                                          <p:spTgt spid="4"/>
                                        </p:tgtEl>
                                        <p:attrNameLst>
                                          <p:attrName>ppt_x</p:attrName>
                                          <p:attrName>ppt_y</p:attrName>
                                        </p:attrNameLst>
                                      </p:cBhvr>
                                      <p:rCtr x="2408" y="-12942"/>
                                    </p:animMotion>
                                  </p:childTnLst>
                                </p:cTn>
                              </p:par>
                              <p:par>
                                <p:cTn id="9" presetID="42" presetClass="path" presetSubtype="0" accel="50000" decel="50000" fill="hold" grpId="0" nodeType="withEffect">
                                  <p:stCondLst>
                                    <p:cond delay="0"/>
                                  </p:stCondLst>
                                  <p:childTnLst>
                                    <p:animMotion origin="layout" path="M 0.02519 -0.11342 L 1.73721E-6 2.86356E-7 " pathEditMode="relative" rAng="0" ptsTypes="AA">
                                      <p:cBhvr>
                                        <p:cTn id="10" dur="3000" fill="hold"/>
                                        <p:tgtEl>
                                          <p:spTgt spid="6"/>
                                        </p:tgtEl>
                                        <p:attrNameLst>
                                          <p:attrName>ppt_x</p:attrName>
                                          <p:attrName>ppt_y</p:attrName>
                                        </p:attrNameLst>
                                      </p:cBhvr>
                                      <p:rCtr x="-1263" y="5671"/>
                                    </p:animMotion>
                                  </p:childTnLst>
                                </p:cTn>
                              </p:par>
                              <p:par>
                                <p:cTn id="11" presetID="63" presetClass="path" presetSubtype="0" accel="50000" decel="50000" fill="hold" grpId="0" nodeType="withEffect">
                                  <p:stCondLst>
                                    <p:cond delay="0"/>
                                  </p:stCondLst>
                                  <p:childTnLst>
                                    <p:animMotion origin="layout" path="M -0.05386 0 L 4.21352E-6 0 " pathEditMode="relative" rAng="0" ptsTypes="AA">
                                      <p:cBhvr>
                                        <p:cTn id="12" dur="1000" fill="hold"/>
                                        <p:tgtEl>
                                          <p:spTgt spid="2"/>
                                        </p:tgtEl>
                                        <p:attrNameLst>
                                          <p:attrName>ppt_x</p:attrName>
                                          <p:attrName>ppt_y</p:attrName>
                                        </p:attrNameLst>
                                      </p:cBhvr>
                                      <p:rCtr x="2693" y="0"/>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4" grpId="0" animBg="1"/>
      <p:bldP spid="5" grpId="0" animBg="1"/>
      <p:bldP spid="6" grpId="0" animBg="1"/>
    </p:bldLst>
  </p:timing>
</p:sldLayout>
</file>

<file path=ppt/slideLayouts/slideLayout341.xml><?xml version="1.0" encoding="utf-8"?>
<p:sldLayout xmlns:a="http://schemas.openxmlformats.org/drawingml/2006/main" xmlns:r="http://schemas.openxmlformats.org/officeDocument/2006/relationships" xmlns:p="http://schemas.openxmlformats.org/presentationml/2006/main" showMasterSp="0" preserve="1" userDrawn="1">
  <p:cSld name="3_Title Only">
    <p:bg>
      <p:bgPr>
        <a:solidFill>
          <a:schemeClr val="bg1"/>
        </a:solidFill>
        <a:effectLst/>
      </p:bgPr>
    </p:bg>
    <p:spTree>
      <p:nvGrpSpPr>
        <p:cNvPr id="1" name=""/>
        <p:cNvGrpSpPr/>
        <p:nvPr/>
      </p:nvGrpSpPr>
      <p:grpSpPr>
        <a:xfrm>
          <a:off x="0" y="0"/>
          <a:ext cx="0" cy="0"/>
          <a:chOff x="0" y="0"/>
          <a:chExt cx="0" cy="0"/>
        </a:xfrm>
      </p:grpSpPr>
      <p:sp>
        <p:nvSpPr>
          <p:cNvPr id="7" name="object 8">
            <a:extLst>
              <a:ext uri="{FF2B5EF4-FFF2-40B4-BE49-F238E27FC236}">
                <a16:creationId xmlns:a16="http://schemas.microsoft.com/office/drawing/2014/main" id="{5410E7E7-64D3-0F70-C328-9AB78BBB4F79}"/>
              </a:ext>
            </a:extLst>
          </p:cNvPr>
          <p:cNvSpPr/>
          <p:nvPr userDrawn="1"/>
        </p:nvSpPr>
        <p:spPr>
          <a:xfrm>
            <a:off x="6590386" y="0"/>
            <a:ext cx="1113300" cy="1088192"/>
          </a:xfrm>
          <a:custGeom>
            <a:avLst/>
            <a:gdLst/>
            <a:ahLst/>
            <a:cxnLst/>
            <a:rect l="l" t="t" r="r" b="b"/>
            <a:pathLst>
              <a:path w="1835784" h="1794510">
                <a:moveTo>
                  <a:pt x="1835790" y="0"/>
                </a:moveTo>
                <a:lnTo>
                  <a:pt x="355246" y="0"/>
                </a:lnTo>
                <a:lnTo>
                  <a:pt x="42068" y="860452"/>
                </a:lnTo>
                <a:lnTo>
                  <a:pt x="27286" y="905756"/>
                </a:lnTo>
                <a:lnTo>
                  <a:pt x="15751" y="951324"/>
                </a:lnTo>
                <a:lnTo>
                  <a:pt x="7399" y="997024"/>
                </a:lnTo>
                <a:lnTo>
                  <a:pt x="2169" y="1042724"/>
                </a:lnTo>
                <a:lnTo>
                  <a:pt x="0" y="1088290"/>
                </a:lnTo>
                <a:lnTo>
                  <a:pt x="828" y="1133589"/>
                </a:lnTo>
                <a:lnTo>
                  <a:pt x="4592" y="1178490"/>
                </a:lnTo>
                <a:lnTo>
                  <a:pt x="11231" y="1222858"/>
                </a:lnTo>
                <a:lnTo>
                  <a:pt x="20682" y="1266562"/>
                </a:lnTo>
                <a:lnTo>
                  <a:pt x="32884" y="1309468"/>
                </a:lnTo>
                <a:lnTo>
                  <a:pt x="47774" y="1351443"/>
                </a:lnTo>
                <a:lnTo>
                  <a:pt x="65291" y="1392356"/>
                </a:lnTo>
                <a:lnTo>
                  <a:pt x="85372" y="1432073"/>
                </a:lnTo>
                <a:lnTo>
                  <a:pt x="107956" y="1470461"/>
                </a:lnTo>
                <a:lnTo>
                  <a:pt x="132981" y="1507387"/>
                </a:lnTo>
                <a:lnTo>
                  <a:pt x="160385" y="1542719"/>
                </a:lnTo>
                <a:lnTo>
                  <a:pt x="190105" y="1576325"/>
                </a:lnTo>
                <a:lnTo>
                  <a:pt x="222081" y="1608070"/>
                </a:lnTo>
                <a:lnTo>
                  <a:pt x="256250" y="1637822"/>
                </a:lnTo>
                <a:lnTo>
                  <a:pt x="292550" y="1665450"/>
                </a:lnTo>
                <a:lnTo>
                  <a:pt x="330920" y="1690819"/>
                </a:lnTo>
                <a:lnTo>
                  <a:pt x="371297" y="1713796"/>
                </a:lnTo>
                <a:lnTo>
                  <a:pt x="413619" y="1734250"/>
                </a:lnTo>
                <a:lnTo>
                  <a:pt x="457825" y="1752048"/>
                </a:lnTo>
                <a:lnTo>
                  <a:pt x="503128" y="1766829"/>
                </a:lnTo>
                <a:lnTo>
                  <a:pt x="548696" y="1778365"/>
                </a:lnTo>
                <a:lnTo>
                  <a:pt x="594397" y="1786717"/>
                </a:lnTo>
                <a:lnTo>
                  <a:pt x="640096" y="1791946"/>
                </a:lnTo>
                <a:lnTo>
                  <a:pt x="685662" y="1794116"/>
                </a:lnTo>
                <a:lnTo>
                  <a:pt x="730962" y="1793288"/>
                </a:lnTo>
                <a:lnTo>
                  <a:pt x="775862" y="1789523"/>
                </a:lnTo>
                <a:lnTo>
                  <a:pt x="820230" y="1782884"/>
                </a:lnTo>
                <a:lnTo>
                  <a:pt x="863934" y="1773433"/>
                </a:lnTo>
                <a:lnTo>
                  <a:pt x="906840" y="1761232"/>
                </a:lnTo>
                <a:lnTo>
                  <a:pt x="948816" y="1746342"/>
                </a:lnTo>
                <a:lnTo>
                  <a:pt x="989729" y="1728825"/>
                </a:lnTo>
                <a:lnTo>
                  <a:pt x="1029445" y="1708744"/>
                </a:lnTo>
                <a:lnTo>
                  <a:pt x="1067833" y="1686159"/>
                </a:lnTo>
                <a:lnTo>
                  <a:pt x="1104760" y="1661135"/>
                </a:lnTo>
                <a:lnTo>
                  <a:pt x="1140092" y="1633731"/>
                </a:lnTo>
                <a:lnTo>
                  <a:pt x="1173697" y="1604010"/>
                </a:lnTo>
                <a:lnTo>
                  <a:pt x="1205442" y="1572034"/>
                </a:lnTo>
                <a:lnTo>
                  <a:pt x="1235195" y="1537865"/>
                </a:lnTo>
                <a:lnTo>
                  <a:pt x="1262822" y="1501565"/>
                </a:lnTo>
                <a:lnTo>
                  <a:pt x="1288191" y="1463196"/>
                </a:lnTo>
                <a:lnTo>
                  <a:pt x="1311169" y="1422819"/>
                </a:lnTo>
                <a:lnTo>
                  <a:pt x="1331623" y="1380497"/>
                </a:lnTo>
                <a:lnTo>
                  <a:pt x="1349420" y="1336291"/>
                </a:lnTo>
                <a:lnTo>
                  <a:pt x="1835790" y="0"/>
                </a:lnTo>
                <a:close/>
              </a:path>
            </a:pathLst>
          </a:custGeom>
          <a:solidFill>
            <a:srgbClr val="87C9C9"/>
          </a:solidFill>
        </p:spPr>
        <p:txBody>
          <a:bodyPr wrap="square" lIns="0" tIns="0" rIns="0" bIns="0" rtlCol="0"/>
          <a:lstStyle/>
          <a:p>
            <a:endParaRPr sz="849"/>
          </a:p>
        </p:txBody>
      </p:sp>
      <p:pic>
        <p:nvPicPr>
          <p:cNvPr id="36" name="Picture 35" descr="A green letter on a black background&#10;&#10;Description automatically generated with medium confidence">
            <a:extLst>
              <a:ext uri="{FF2B5EF4-FFF2-40B4-BE49-F238E27FC236}">
                <a16:creationId xmlns:a16="http://schemas.microsoft.com/office/drawing/2014/main" id="{3A95014C-C5CB-3AE8-0E14-BEC1CCA7E015}"/>
              </a:ext>
            </a:extLst>
          </p:cNvPr>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373045" y="6270181"/>
            <a:ext cx="1101856" cy="213610"/>
          </a:xfrm>
          <a:prstGeom prst="rect">
            <a:avLst/>
          </a:prstGeom>
        </p:spPr>
      </p:pic>
      <p:sp>
        <p:nvSpPr>
          <p:cNvPr id="37" name="object 27">
            <a:extLst>
              <a:ext uri="{FF2B5EF4-FFF2-40B4-BE49-F238E27FC236}">
                <a16:creationId xmlns:a16="http://schemas.microsoft.com/office/drawing/2014/main" id="{8E485812-A3B0-F82C-145C-1EE6D923774A}"/>
              </a:ext>
            </a:extLst>
          </p:cNvPr>
          <p:cNvSpPr txBox="1"/>
          <p:nvPr userDrawn="1"/>
        </p:nvSpPr>
        <p:spPr>
          <a:xfrm>
            <a:off x="10938251" y="6341066"/>
            <a:ext cx="880704" cy="122517"/>
          </a:xfrm>
          <a:prstGeom prst="rect">
            <a:avLst/>
          </a:prstGeom>
        </p:spPr>
        <p:txBody>
          <a:bodyPr vert="horz" wrap="square" lIns="0" tIns="10397" rIns="0" bIns="0" rtlCol="0">
            <a:spAutoFit/>
          </a:bodyPr>
          <a:lstStyle/>
          <a:p>
            <a:pPr marL="7701">
              <a:lnSpc>
                <a:spcPct val="100000"/>
              </a:lnSpc>
              <a:spcBef>
                <a:spcPts val="82"/>
              </a:spcBef>
            </a:pPr>
            <a:r>
              <a:rPr sz="728" b="0" i="0">
                <a:solidFill>
                  <a:srgbClr val="FFFFFF"/>
                </a:solidFill>
                <a:latin typeface="Sharp Sans Medium" pitchFamily="2" charset="77"/>
                <a:cs typeface="Sharp Sans Medium" pitchFamily="2" charset="77"/>
              </a:rPr>
              <a:t>Meraki</a:t>
            </a:r>
            <a:r>
              <a:rPr sz="728" b="0" i="0" spc="42">
                <a:solidFill>
                  <a:srgbClr val="FFFFFF"/>
                </a:solidFill>
                <a:latin typeface="Sharp Sans Medium" pitchFamily="2" charset="77"/>
                <a:cs typeface="Sharp Sans Medium" pitchFamily="2" charset="77"/>
              </a:rPr>
              <a:t> </a:t>
            </a:r>
            <a:r>
              <a:rPr sz="728" b="0" i="0">
                <a:solidFill>
                  <a:srgbClr val="FFFFFF"/>
                </a:solidFill>
                <a:latin typeface="Sharp Sans Medium" pitchFamily="2" charset="77"/>
                <a:cs typeface="Sharp Sans Medium" pitchFamily="2" charset="77"/>
              </a:rPr>
              <a:t>SMB</a:t>
            </a:r>
            <a:r>
              <a:rPr sz="728" b="0" i="0" spc="52">
                <a:solidFill>
                  <a:srgbClr val="FFFFFF"/>
                </a:solidFill>
                <a:latin typeface="Sharp Sans Medium" pitchFamily="2" charset="77"/>
                <a:cs typeface="Sharp Sans Medium" pitchFamily="2" charset="77"/>
              </a:rPr>
              <a:t> </a:t>
            </a:r>
            <a:r>
              <a:rPr sz="728" b="0" i="0" spc="-6">
                <a:solidFill>
                  <a:srgbClr val="FFFFFF"/>
                </a:solidFill>
                <a:latin typeface="Sharp Sans Medium" pitchFamily="2" charset="77"/>
                <a:cs typeface="Sharp Sans Medium" pitchFamily="2" charset="77"/>
              </a:rPr>
              <a:t>Guide</a:t>
            </a:r>
            <a:endParaRPr sz="728" b="0" i="0">
              <a:latin typeface="Sharp Sans Medium" pitchFamily="2" charset="77"/>
              <a:cs typeface="Sharp Sans Medium" pitchFamily="2" charset="77"/>
            </a:endParaRPr>
          </a:p>
        </p:txBody>
      </p:sp>
      <p:sp>
        <p:nvSpPr>
          <p:cNvPr id="2" name="object 4">
            <a:extLst>
              <a:ext uri="{FF2B5EF4-FFF2-40B4-BE49-F238E27FC236}">
                <a16:creationId xmlns:a16="http://schemas.microsoft.com/office/drawing/2014/main" id="{78A4692B-7DFD-B9C8-9FBA-DC7C06AB6820}"/>
              </a:ext>
            </a:extLst>
          </p:cNvPr>
          <p:cNvSpPr/>
          <p:nvPr userDrawn="1"/>
        </p:nvSpPr>
        <p:spPr>
          <a:xfrm>
            <a:off x="6569354" y="3783155"/>
            <a:ext cx="2425692" cy="3074741"/>
          </a:xfrm>
          <a:custGeom>
            <a:avLst/>
            <a:gdLst/>
            <a:ahLst/>
            <a:cxnLst/>
            <a:rect l="l" t="t" r="r" b="b"/>
            <a:pathLst>
              <a:path w="3999865" h="5070475">
                <a:moveTo>
                  <a:pt x="2748889" y="0"/>
                </a:moveTo>
                <a:lnTo>
                  <a:pt x="2702764" y="246"/>
                </a:lnTo>
                <a:lnTo>
                  <a:pt x="2656835" y="2173"/>
                </a:lnTo>
                <a:lnTo>
                  <a:pt x="2611143" y="5762"/>
                </a:lnTo>
                <a:lnTo>
                  <a:pt x="2565730" y="10992"/>
                </a:lnTo>
                <a:lnTo>
                  <a:pt x="2520638" y="17844"/>
                </a:lnTo>
                <a:lnTo>
                  <a:pt x="2475909" y="26299"/>
                </a:lnTo>
                <a:lnTo>
                  <a:pt x="2431586" y="36336"/>
                </a:lnTo>
                <a:lnTo>
                  <a:pt x="2387710" y="47937"/>
                </a:lnTo>
                <a:lnTo>
                  <a:pt x="2344323" y="61081"/>
                </a:lnTo>
                <a:lnTo>
                  <a:pt x="2301468" y="75750"/>
                </a:lnTo>
                <a:lnTo>
                  <a:pt x="2259186" y="91922"/>
                </a:lnTo>
                <a:lnTo>
                  <a:pt x="2217520" y="109580"/>
                </a:lnTo>
                <a:lnTo>
                  <a:pt x="2176512" y="128702"/>
                </a:lnTo>
                <a:lnTo>
                  <a:pt x="2136203" y="149270"/>
                </a:lnTo>
                <a:lnTo>
                  <a:pt x="2096635" y="171264"/>
                </a:lnTo>
                <a:lnTo>
                  <a:pt x="2057852" y="194665"/>
                </a:lnTo>
                <a:lnTo>
                  <a:pt x="2019895" y="219452"/>
                </a:lnTo>
                <a:lnTo>
                  <a:pt x="1982805" y="245606"/>
                </a:lnTo>
                <a:lnTo>
                  <a:pt x="1946625" y="273107"/>
                </a:lnTo>
                <a:lnTo>
                  <a:pt x="1911398" y="301937"/>
                </a:lnTo>
                <a:lnTo>
                  <a:pt x="1877164" y="332075"/>
                </a:lnTo>
                <a:lnTo>
                  <a:pt x="1843966" y="363501"/>
                </a:lnTo>
                <a:lnTo>
                  <a:pt x="1811847" y="396197"/>
                </a:lnTo>
                <a:lnTo>
                  <a:pt x="1780848" y="430142"/>
                </a:lnTo>
                <a:lnTo>
                  <a:pt x="1751011" y="465316"/>
                </a:lnTo>
                <a:lnTo>
                  <a:pt x="1722379" y="501701"/>
                </a:lnTo>
                <a:lnTo>
                  <a:pt x="1694993" y="539277"/>
                </a:lnTo>
                <a:lnTo>
                  <a:pt x="1668895" y="578023"/>
                </a:lnTo>
                <a:lnTo>
                  <a:pt x="1644128" y="617921"/>
                </a:lnTo>
                <a:lnTo>
                  <a:pt x="1620734" y="658951"/>
                </a:lnTo>
                <a:lnTo>
                  <a:pt x="1598754" y="701093"/>
                </a:lnTo>
                <a:lnTo>
                  <a:pt x="1578231" y="744327"/>
                </a:lnTo>
                <a:lnTo>
                  <a:pt x="1559207" y="788634"/>
                </a:lnTo>
                <a:lnTo>
                  <a:pt x="1541723" y="833995"/>
                </a:lnTo>
                <a:lnTo>
                  <a:pt x="0" y="5069853"/>
                </a:lnTo>
                <a:lnTo>
                  <a:pt x="2696937" y="5069853"/>
                </a:lnTo>
                <a:lnTo>
                  <a:pt x="3923179" y="1700775"/>
                </a:lnTo>
                <a:lnTo>
                  <a:pt x="3938943" y="1654788"/>
                </a:lnTo>
                <a:lnTo>
                  <a:pt x="3952850" y="1608618"/>
                </a:lnTo>
                <a:lnTo>
                  <a:pt x="3964919" y="1562307"/>
                </a:lnTo>
                <a:lnTo>
                  <a:pt x="3975169" y="1515896"/>
                </a:lnTo>
                <a:lnTo>
                  <a:pt x="3983621" y="1469427"/>
                </a:lnTo>
                <a:lnTo>
                  <a:pt x="3990295" y="1422944"/>
                </a:lnTo>
                <a:lnTo>
                  <a:pt x="3995208" y="1376487"/>
                </a:lnTo>
                <a:lnTo>
                  <a:pt x="3998383" y="1330099"/>
                </a:lnTo>
                <a:lnTo>
                  <a:pt x="3999837" y="1283822"/>
                </a:lnTo>
                <a:lnTo>
                  <a:pt x="3999590" y="1237698"/>
                </a:lnTo>
                <a:lnTo>
                  <a:pt x="3997663" y="1191769"/>
                </a:lnTo>
                <a:lnTo>
                  <a:pt x="3994074" y="1146076"/>
                </a:lnTo>
                <a:lnTo>
                  <a:pt x="3988844" y="1100663"/>
                </a:lnTo>
                <a:lnTo>
                  <a:pt x="3981992" y="1055572"/>
                </a:lnTo>
                <a:lnTo>
                  <a:pt x="3973537" y="1010843"/>
                </a:lnTo>
                <a:lnTo>
                  <a:pt x="3963500" y="966519"/>
                </a:lnTo>
                <a:lnTo>
                  <a:pt x="3951899" y="922643"/>
                </a:lnTo>
                <a:lnTo>
                  <a:pt x="3938755" y="879257"/>
                </a:lnTo>
                <a:lnTo>
                  <a:pt x="3924086" y="836401"/>
                </a:lnTo>
                <a:lnTo>
                  <a:pt x="3907914" y="794120"/>
                </a:lnTo>
                <a:lnTo>
                  <a:pt x="3890256" y="752454"/>
                </a:lnTo>
                <a:lnTo>
                  <a:pt x="3871134" y="711445"/>
                </a:lnTo>
                <a:lnTo>
                  <a:pt x="3850566" y="671136"/>
                </a:lnTo>
                <a:lnTo>
                  <a:pt x="3828572" y="631569"/>
                </a:lnTo>
                <a:lnTo>
                  <a:pt x="3805171" y="592786"/>
                </a:lnTo>
                <a:lnTo>
                  <a:pt x="3780384" y="554828"/>
                </a:lnTo>
                <a:lnTo>
                  <a:pt x="3754230" y="517738"/>
                </a:lnTo>
                <a:lnTo>
                  <a:pt x="3726729" y="481559"/>
                </a:lnTo>
                <a:lnTo>
                  <a:pt x="3697899" y="446331"/>
                </a:lnTo>
                <a:lnTo>
                  <a:pt x="3667761" y="412097"/>
                </a:lnTo>
                <a:lnTo>
                  <a:pt x="3636335" y="378900"/>
                </a:lnTo>
                <a:lnTo>
                  <a:pt x="3603639" y="346781"/>
                </a:lnTo>
                <a:lnTo>
                  <a:pt x="3569695" y="315782"/>
                </a:lnTo>
                <a:lnTo>
                  <a:pt x="3534520" y="285945"/>
                </a:lnTo>
                <a:lnTo>
                  <a:pt x="3498135" y="257312"/>
                </a:lnTo>
                <a:lnTo>
                  <a:pt x="3460559" y="229926"/>
                </a:lnTo>
                <a:lnTo>
                  <a:pt x="3421813" y="203829"/>
                </a:lnTo>
                <a:lnTo>
                  <a:pt x="3381915" y="179062"/>
                </a:lnTo>
                <a:lnTo>
                  <a:pt x="3340885" y="155667"/>
                </a:lnTo>
                <a:lnTo>
                  <a:pt x="3298744" y="133688"/>
                </a:lnTo>
                <a:lnTo>
                  <a:pt x="3255509" y="113164"/>
                </a:lnTo>
                <a:lnTo>
                  <a:pt x="3211202" y="94140"/>
                </a:lnTo>
                <a:lnTo>
                  <a:pt x="3165841" y="76657"/>
                </a:lnTo>
                <a:lnTo>
                  <a:pt x="3119855" y="60893"/>
                </a:lnTo>
                <a:lnTo>
                  <a:pt x="3073685" y="46986"/>
                </a:lnTo>
                <a:lnTo>
                  <a:pt x="3027373" y="34917"/>
                </a:lnTo>
                <a:lnTo>
                  <a:pt x="2980962" y="24667"/>
                </a:lnTo>
                <a:lnTo>
                  <a:pt x="2934494" y="16215"/>
                </a:lnTo>
                <a:lnTo>
                  <a:pt x="2888010" y="9542"/>
                </a:lnTo>
                <a:lnTo>
                  <a:pt x="2841554" y="4628"/>
                </a:lnTo>
                <a:lnTo>
                  <a:pt x="2795166" y="1454"/>
                </a:lnTo>
                <a:lnTo>
                  <a:pt x="2748889" y="0"/>
                </a:lnTo>
                <a:close/>
              </a:path>
            </a:pathLst>
          </a:custGeom>
          <a:solidFill>
            <a:srgbClr val="FFD13D"/>
          </a:solidFill>
        </p:spPr>
        <p:txBody>
          <a:bodyPr wrap="square" lIns="0" tIns="0" rIns="0" bIns="0" rtlCol="0"/>
          <a:lstStyle/>
          <a:p>
            <a:endParaRPr sz="849"/>
          </a:p>
        </p:txBody>
      </p:sp>
      <p:sp>
        <p:nvSpPr>
          <p:cNvPr id="3" name="object 13">
            <a:extLst>
              <a:ext uri="{FF2B5EF4-FFF2-40B4-BE49-F238E27FC236}">
                <a16:creationId xmlns:a16="http://schemas.microsoft.com/office/drawing/2014/main" id="{CF9B2492-83AC-2FB1-C717-75E3EC5E9F71}"/>
              </a:ext>
            </a:extLst>
          </p:cNvPr>
          <p:cNvSpPr/>
          <p:nvPr userDrawn="1"/>
        </p:nvSpPr>
        <p:spPr>
          <a:xfrm>
            <a:off x="6353693" y="5376739"/>
            <a:ext cx="870692" cy="1480958"/>
          </a:xfrm>
          <a:custGeom>
            <a:avLst/>
            <a:gdLst/>
            <a:ahLst/>
            <a:cxnLst/>
            <a:rect l="l" t="t" r="r" b="b"/>
            <a:pathLst>
              <a:path w="1435734" h="2442209">
                <a:moveTo>
                  <a:pt x="1224052" y="18966"/>
                </a:moveTo>
                <a:lnTo>
                  <a:pt x="1178210" y="5993"/>
                </a:lnTo>
                <a:lnTo>
                  <a:pt x="1132131" y="0"/>
                </a:lnTo>
                <a:lnTo>
                  <a:pt x="1086452" y="690"/>
                </a:lnTo>
                <a:lnTo>
                  <a:pt x="1041812" y="7766"/>
                </a:lnTo>
                <a:lnTo>
                  <a:pt x="998846" y="20931"/>
                </a:lnTo>
                <a:lnTo>
                  <a:pt x="958193" y="39888"/>
                </a:lnTo>
                <a:lnTo>
                  <a:pt x="920491" y="64339"/>
                </a:lnTo>
                <a:lnTo>
                  <a:pt x="886375" y="93986"/>
                </a:lnTo>
                <a:lnTo>
                  <a:pt x="856485" y="128534"/>
                </a:lnTo>
                <a:lnTo>
                  <a:pt x="831457" y="167683"/>
                </a:lnTo>
                <a:lnTo>
                  <a:pt x="811929" y="211138"/>
                </a:lnTo>
                <a:lnTo>
                  <a:pt x="0" y="2441914"/>
                </a:lnTo>
              </a:path>
              <a:path w="1435734" h="2442209">
                <a:moveTo>
                  <a:pt x="684348" y="2441914"/>
                </a:moveTo>
                <a:lnTo>
                  <a:pt x="1416225" y="431090"/>
                </a:lnTo>
                <a:lnTo>
                  <a:pt x="1429201" y="385247"/>
                </a:lnTo>
                <a:lnTo>
                  <a:pt x="1435196" y="339168"/>
                </a:lnTo>
                <a:lnTo>
                  <a:pt x="1434507" y="293488"/>
                </a:lnTo>
                <a:lnTo>
                  <a:pt x="1427432" y="248846"/>
                </a:lnTo>
                <a:lnTo>
                  <a:pt x="1414267" y="205880"/>
                </a:lnTo>
                <a:lnTo>
                  <a:pt x="1395311" y="165226"/>
                </a:lnTo>
                <a:lnTo>
                  <a:pt x="1370860" y="127523"/>
                </a:lnTo>
                <a:lnTo>
                  <a:pt x="1341211" y="93408"/>
                </a:lnTo>
                <a:lnTo>
                  <a:pt x="1306662" y="63519"/>
                </a:lnTo>
                <a:lnTo>
                  <a:pt x="1267510" y="38492"/>
                </a:lnTo>
                <a:lnTo>
                  <a:pt x="1224052" y="18966"/>
                </a:lnTo>
              </a:path>
            </a:pathLst>
          </a:custGeom>
          <a:ln w="41883">
            <a:solidFill>
              <a:srgbClr val="5BAA47"/>
            </a:solidFill>
          </a:ln>
        </p:spPr>
        <p:txBody>
          <a:bodyPr wrap="square" lIns="0" tIns="0" rIns="0" bIns="0" rtlCol="0"/>
          <a:lstStyle/>
          <a:p>
            <a:endParaRPr sz="849"/>
          </a:p>
        </p:txBody>
      </p:sp>
      <p:grpSp>
        <p:nvGrpSpPr>
          <p:cNvPr id="4" name="object 14">
            <a:extLst>
              <a:ext uri="{FF2B5EF4-FFF2-40B4-BE49-F238E27FC236}">
                <a16:creationId xmlns:a16="http://schemas.microsoft.com/office/drawing/2014/main" id="{899AC23B-B1CC-8D78-E25C-6737E5FB5982}"/>
              </a:ext>
            </a:extLst>
          </p:cNvPr>
          <p:cNvGrpSpPr/>
          <p:nvPr userDrawn="1"/>
        </p:nvGrpSpPr>
        <p:grpSpPr>
          <a:xfrm>
            <a:off x="9606110" y="0"/>
            <a:ext cx="2585890" cy="3240318"/>
            <a:chOff x="15840690" y="0"/>
            <a:chExt cx="4264025" cy="5343525"/>
          </a:xfrm>
        </p:grpSpPr>
        <p:sp>
          <p:nvSpPr>
            <p:cNvPr id="5" name="object 15">
              <a:extLst>
                <a:ext uri="{FF2B5EF4-FFF2-40B4-BE49-F238E27FC236}">
                  <a16:creationId xmlns:a16="http://schemas.microsoft.com/office/drawing/2014/main" id="{CAF878A0-FD93-F2D4-BE19-364ED0CE6027}"/>
                </a:ext>
              </a:extLst>
            </p:cNvPr>
            <p:cNvSpPr/>
            <p:nvPr/>
          </p:nvSpPr>
          <p:spPr>
            <a:xfrm>
              <a:off x="15840690" y="0"/>
              <a:ext cx="4264025" cy="5343525"/>
            </a:xfrm>
            <a:custGeom>
              <a:avLst/>
              <a:gdLst/>
              <a:ahLst/>
              <a:cxnLst/>
              <a:rect l="l" t="t" r="r" b="b"/>
              <a:pathLst>
                <a:path w="4264025" h="5343525">
                  <a:moveTo>
                    <a:pt x="4263408" y="0"/>
                  </a:moveTo>
                  <a:lnTo>
                    <a:pt x="1021482" y="0"/>
                  </a:lnTo>
                  <a:lnTo>
                    <a:pt x="130692" y="2447416"/>
                  </a:lnTo>
                  <a:lnTo>
                    <a:pt x="114709" y="2492871"/>
                  </a:lnTo>
                  <a:lnTo>
                    <a:pt x="99798" y="2538442"/>
                  </a:lnTo>
                  <a:lnTo>
                    <a:pt x="85954" y="2584114"/>
                  </a:lnTo>
                  <a:lnTo>
                    <a:pt x="73169" y="2629874"/>
                  </a:lnTo>
                  <a:lnTo>
                    <a:pt x="61437" y="2675707"/>
                  </a:lnTo>
                  <a:lnTo>
                    <a:pt x="50751" y="2721600"/>
                  </a:lnTo>
                  <a:lnTo>
                    <a:pt x="41105" y="2767538"/>
                  </a:lnTo>
                  <a:lnTo>
                    <a:pt x="32492" y="2813508"/>
                  </a:lnTo>
                  <a:lnTo>
                    <a:pt x="24906" y="2859495"/>
                  </a:lnTo>
                  <a:lnTo>
                    <a:pt x="18340" y="2905485"/>
                  </a:lnTo>
                  <a:lnTo>
                    <a:pt x="12788" y="2951464"/>
                  </a:lnTo>
                  <a:lnTo>
                    <a:pt x="8242" y="2997418"/>
                  </a:lnTo>
                  <a:lnTo>
                    <a:pt x="4697" y="3043334"/>
                  </a:lnTo>
                  <a:lnTo>
                    <a:pt x="2146" y="3089196"/>
                  </a:lnTo>
                  <a:lnTo>
                    <a:pt x="582" y="3134992"/>
                  </a:lnTo>
                  <a:lnTo>
                    <a:pt x="0" y="3180706"/>
                  </a:lnTo>
                  <a:lnTo>
                    <a:pt x="391" y="3226326"/>
                  </a:lnTo>
                  <a:lnTo>
                    <a:pt x="1750" y="3271836"/>
                  </a:lnTo>
                  <a:lnTo>
                    <a:pt x="4070" y="3317223"/>
                  </a:lnTo>
                  <a:lnTo>
                    <a:pt x="7345" y="3362472"/>
                  </a:lnTo>
                  <a:lnTo>
                    <a:pt x="11568" y="3407571"/>
                  </a:lnTo>
                  <a:lnTo>
                    <a:pt x="16732" y="3452504"/>
                  </a:lnTo>
                  <a:lnTo>
                    <a:pt x="22831" y="3497258"/>
                  </a:lnTo>
                  <a:lnTo>
                    <a:pt x="29859" y="3541818"/>
                  </a:lnTo>
                  <a:lnTo>
                    <a:pt x="37809" y="3586171"/>
                  </a:lnTo>
                  <a:lnTo>
                    <a:pt x="46673" y="3630302"/>
                  </a:lnTo>
                  <a:lnTo>
                    <a:pt x="56447" y="3674197"/>
                  </a:lnTo>
                  <a:lnTo>
                    <a:pt x="67123" y="3717843"/>
                  </a:lnTo>
                  <a:lnTo>
                    <a:pt x="78694" y="3761226"/>
                  </a:lnTo>
                  <a:lnTo>
                    <a:pt x="91155" y="3804330"/>
                  </a:lnTo>
                  <a:lnTo>
                    <a:pt x="104498" y="3847143"/>
                  </a:lnTo>
                  <a:lnTo>
                    <a:pt x="118717" y="3889650"/>
                  </a:lnTo>
                  <a:lnTo>
                    <a:pt x="133805" y="3931836"/>
                  </a:lnTo>
                  <a:lnTo>
                    <a:pt x="149756" y="3973689"/>
                  </a:lnTo>
                  <a:lnTo>
                    <a:pt x="166564" y="4015194"/>
                  </a:lnTo>
                  <a:lnTo>
                    <a:pt x="184222" y="4056337"/>
                  </a:lnTo>
                  <a:lnTo>
                    <a:pt x="202722" y="4097104"/>
                  </a:lnTo>
                  <a:lnTo>
                    <a:pt x="222059" y="4137481"/>
                  </a:lnTo>
                  <a:lnTo>
                    <a:pt x="242227" y="4177453"/>
                  </a:lnTo>
                  <a:lnTo>
                    <a:pt x="263218" y="4217008"/>
                  </a:lnTo>
                  <a:lnTo>
                    <a:pt x="285026" y="4256130"/>
                  </a:lnTo>
                  <a:lnTo>
                    <a:pt x="307644" y="4294805"/>
                  </a:lnTo>
                  <a:lnTo>
                    <a:pt x="331067" y="4333020"/>
                  </a:lnTo>
                  <a:lnTo>
                    <a:pt x="355287" y="4370761"/>
                  </a:lnTo>
                  <a:lnTo>
                    <a:pt x="380297" y="4408014"/>
                  </a:lnTo>
                  <a:lnTo>
                    <a:pt x="406092" y="4444763"/>
                  </a:lnTo>
                  <a:lnTo>
                    <a:pt x="432665" y="4480996"/>
                  </a:lnTo>
                  <a:lnTo>
                    <a:pt x="460008" y="4516699"/>
                  </a:lnTo>
                  <a:lnTo>
                    <a:pt x="488117" y="4551857"/>
                  </a:lnTo>
                  <a:lnTo>
                    <a:pt x="516983" y="4586456"/>
                  </a:lnTo>
                  <a:lnTo>
                    <a:pt x="546601" y="4620482"/>
                  </a:lnTo>
                  <a:lnTo>
                    <a:pt x="576964" y="4653922"/>
                  </a:lnTo>
                  <a:lnTo>
                    <a:pt x="608065" y="4686760"/>
                  </a:lnTo>
                  <a:lnTo>
                    <a:pt x="639898" y="4718984"/>
                  </a:lnTo>
                  <a:lnTo>
                    <a:pt x="672457" y="4750578"/>
                  </a:lnTo>
                  <a:lnTo>
                    <a:pt x="705734" y="4781530"/>
                  </a:lnTo>
                  <a:lnTo>
                    <a:pt x="739723" y="4811825"/>
                  </a:lnTo>
                  <a:lnTo>
                    <a:pt x="774418" y="4841448"/>
                  </a:lnTo>
                  <a:lnTo>
                    <a:pt x="809812" y="4870386"/>
                  </a:lnTo>
                  <a:lnTo>
                    <a:pt x="845899" y="4898625"/>
                  </a:lnTo>
                  <a:lnTo>
                    <a:pt x="882672" y="4926151"/>
                  </a:lnTo>
                  <a:lnTo>
                    <a:pt x="920124" y="4952949"/>
                  </a:lnTo>
                  <a:lnTo>
                    <a:pt x="958249" y="4979006"/>
                  </a:lnTo>
                  <a:lnTo>
                    <a:pt x="997040" y="5004308"/>
                  </a:lnTo>
                  <a:lnTo>
                    <a:pt x="1036491" y="5028840"/>
                  </a:lnTo>
                  <a:lnTo>
                    <a:pt x="1076595" y="5052588"/>
                  </a:lnTo>
                  <a:lnTo>
                    <a:pt x="1117346" y="5075539"/>
                  </a:lnTo>
                  <a:lnTo>
                    <a:pt x="1158738" y="5097678"/>
                  </a:lnTo>
                  <a:lnTo>
                    <a:pt x="1200762" y="5118992"/>
                  </a:lnTo>
                  <a:lnTo>
                    <a:pt x="1243414" y="5139466"/>
                  </a:lnTo>
                  <a:lnTo>
                    <a:pt x="1286686" y="5159086"/>
                  </a:lnTo>
                  <a:lnTo>
                    <a:pt x="1330572" y="5177838"/>
                  </a:lnTo>
                  <a:lnTo>
                    <a:pt x="1375066" y="5195708"/>
                  </a:lnTo>
                  <a:lnTo>
                    <a:pt x="1420160" y="5212683"/>
                  </a:lnTo>
                  <a:lnTo>
                    <a:pt x="1465615" y="5228666"/>
                  </a:lnTo>
                  <a:lnTo>
                    <a:pt x="1511186" y="5243576"/>
                  </a:lnTo>
                  <a:lnTo>
                    <a:pt x="1556858" y="5257421"/>
                  </a:lnTo>
                  <a:lnTo>
                    <a:pt x="1602618" y="5270206"/>
                  </a:lnTo>
                  <a:lnTo>
                    <a:pt x="1648452" y="5281938"/>
                  </a:lnTo>
                  <a:lnTo>
                    <a:pt x="1694344" y="5292623"/>
                  </a:lnTo>
                  <a:lnTo>
                    <a:pt x="1740283" y="5302269"/>
                  </a:lnTo>
                  <a:lnTo>
                    <a:pt x="1786252" y="5310882"/>
                  </a:lnTo>
                  <a:lnTo>
                    <a:pt x="1832239" y="5318468"/>
                  </a:lnTo>
                  <a:lnTo>
                    <a:pt x="1878229" y="5325034"/>
                  </a:lnTo>
                  <a:lnTo>
                    <a:pt x="1924209" y="5330587"/>
                  </a:lnTo>
                  <a:lnTo>
                    <a:pt x="1970163" y="5335132"/>
                  </a:lnTo>
                  <a:lnTo>
                    <a:pt x="2016079" y="5338677"/>
                  </a:lnTo>
                  <a:lnTo>
                    <a:pt x="2061941" y="5341228"/>
                  </a:lnTo>
                  <a:lnTo>
                    <a:pt x="2107737" y="5342792"/>
                  </a:lnTo>
                  <a:lnTo>
                    <a:pt x="2153451" y="5343375"/>
                  </a:lnTo>
                  <a:lnTo>
                    <a:pt x="2199071" y="5342984"/>
                  </a:lnTo>
                  <a:lnTo>
                    <a:pt x="2244581" y="5341625"/>
                  </a:lnTo>
                  <a:lnTo>
                    <a:pt x="2289968" y="5339304"/>
                  </a:lnTo>
                  <a:lnTo>
                    <a:pt x="2335218" y="5336030"/>
                  </a:lnTo>
                  <a:lnTo>
                    <a:pt x="2380317" y="5331807"/>
                  </a:lnTo>
                  <a:lnTo>
                    <a:pt x="2425250" y="5326642"/>
                  </a:lnTo>
                  <a:lnTo>
                    <a:pt x="2470004" y="5320543"/>
                  </a:lnTo>
                  <a:lnTo>
                    <a:pt x="2514564" y="5313515"/>
                  </a:lnTo>
                  <a:lnTo>
                    <a:pt x="2558917" y="5305566"/>
                  </a:lnTo>
                  <a:lnTo>
                    <a:pt x="2603048" y="5296701"/>
                  </a:lnTo>
                  <a:lnTo>
                    <a:pt x="2646944" y="5286927"/>
                  </a:lnTo>
                  <a:lnTo>
                    <a:pt x="2690590" y="5276252"/>
                  </a:lnTo>
                  <a:lnTo>
                    <a:pt x="2733972" y="5264680"/>
                  </a:lnTo>
                  <a:lnTo>
                    <a:pt x="2777077" y="5252220"/>
                  </a:lnTo>
                  <a:lnTo>
                    <a:pt x="2819890" y="5238877"/>
                  </a:lnTo>
                  <a:lnTo>
                    <a:pt x="2862397" y="5224658"/>
                  </a:lnTo>
                  <a:lnTo>
                    <a:pt x="2904584" y="5209569"/>
                  </a:lnTo>
                  <a:lnTo>
                    <a:pt x="2946437" y="5193618"/>
                  </a:lnTo>
                  <a:lnTo>
                    <a:pt x="2987942" y="5176810"/>
                  </a:lnTo>
                  <a:lnTo>
                    <a:pt x="3029085" y="5159153"/>
                  </a:lnTo>
                  <a:lnTo>
                    <a:pt x="3069852" y="5140652"/>
                  </a:lnTo>
                  <a:lnTo>
                    <a:pt x="3110229" y="5121315"/>
                  </a:lnTo>
                  <a:lnTo>
                    <a:pt x="3150202" y="5101148"/>
                  </a:lnTo>
                  <a:lnTo>
                    <a:pt x="3189756" y="5080156"/>
                  </a:lnTo>
                  <a:lnTo>
                    <a:pt x="3228878" y="5058348"/>
                  </a:lnTo>
                  <a:lnTo>
                    <a:pt x="3267554" y="5035730"/>
                  </a:lnTo>
                  <a:lnTo>
                    <a:pt x="3305769" y="5012308"/>
                  </a:lnTo>
                  <a:lnTo>
                    <a:pt x="3343510" y="4988088"/>
                  </a:lnTo>
                  <a:lnTo>
                    <a:pt x="3380762" y="4963077"/>
                  </a:lnTo>
                  <a:lnTo>
                    <a:pt x="3417512" y="4937282"/>
                  </a:lnTo>
                  <a:lnTo>
                    <a:pt x="3453745" y="4910710"/>
                  </a:lnTo>
                  <a:lnTo>
                    <a:pt x="3489448" y="4883366"/>
                  </a:lnTo>
                  <a:lnTo>
                    <a:pt x="3524605" y="4855258"/>
                  </a:lnTo>
                  <a:lnTo>
                    <a:pt x="3559205" y="4826391"/>
                  </a:lnTo>
                  <a:lnTo>
                    <a:pt x="3593231" y="4796773"/>
                  </a:lnTo>
                  <a:lnTo>
                    <a:pt x="3626670" y="4766410"/>
                  </a:lnTo>
                  <a:lnTo>
                    <a:pt x="3659509" y="4735309"/>
                  </a:lnTo>
                  <a:lnTo>
                    <a:pt x="3691732" y="4703476"/>
                  </a:lnTo>
                  <a:lnTo>
                    <a:pt x="3723327" y="4670918"/>
                  </a:lnTo>
                  <a:lnTo>
                    <a:pt x="3754278" y="4637640"/>
                  </a:lnTo>
                  <a:lnTo>
                    <a:pt x="3784573" y="4603651"/>
                  </a:lnTo>
                  <a:lnTo>
                    <a:pt x="3814196" y="4568956"/>
                  </a:lnTo>
                  <a:lnTo>
                    <a:pt x="3843134" y="4533562"/>
                  </a:lnTo>
                  <a:lnTo>
                    <a:pt x="3871373" y="4497475"/>
                  </a:lnTo>
                  <a:lnTo>
                    <a:pt x="3898899" y="4460703"/>
                  </a:lnTo>
                  <a:lnTo>
                    <a:pt x="3925697" y="4423251"/>
                  </a:lnTo>
                  <a:lnTo>
                    <a:pt x="3951753" y="4385126"/>
                  </a:lnTo>
                  <a:lnTo>
                    <a:pt x="3977055" y="4346334"/>
                  </a:lnTo>
                  <a:lnTo>
                    <a:pt x="4001587" y="4306883"/>
                  </a:lnTo>
                  <a:lnTo>
                    <a:pt x="4025335" y="4266779"/>
                  </a:lnTo>
                  <a:lnTo>
                    <a:pt x="4048285" y="4226028"/>
                  </a:lnTo>
                  <a:lnTo>
                    <a:pt x="4070424" y="4184637"/>
                  </a:lnTo>
                  <a:lnTo>
                    <a:pt x="4091738" y="4142612"/>
                  </a:lnTo>
                  <a:lnTo>
                    <a:pt x="4112211" y="4099960"/>
                  </a:lnTo>
                  <a:lnTo>
                    <a:pt x="4131831" y="4056688"/>
                  </a:lnTo>
                  <a:lnTo>
                    <a:pt x="4150583" y="4012802"/>
                  </a:lnTo>
                  <a:lnTo>
                    <a:pt x="4168453" y="3968309"/>
                  </a:lnTo>
                  <a:lnTo>
                    <a:pt x="4185427" y="3923214"/>
                  </a:lnTo>
                  <a:lnTo>
                    <a:pt x="4263408" y="3708964"/>
                  </a:lnTo>
                  <a:lnTo>
                    <a:pt x="4263408" y="0"/>
                  </a:lnTo>
                  <a:close/>
                </a:path>
              </a:pathLst>
            </a:custGeom>
            <a:solidFill>
              <a:srgbClr val="5BAA47"/>
            </a:solidFill>
          </p:spPr>
          <p:txBody>
            <a:bodyPr wrap="square" lIns="0" tIns="0" rIns="0" bIns="0" rtlCol="0"/>
            <a:lstStyle/>
            <a:p>
              <a:endParaRPr sz="849"/>
            </a:p>
          </p:txBody>
        </p:sp>
        <p:pic>
          <p:nvPicPr>
            <p:cNvPr id="6" name="object 16">
              <a:extLst>
                <a:ext uri="{FF2B5EF4-FFF2-40B4-BE49-F238E27FC236}">
                  <a16:creationId xmlns:a16="http://schemas.microsoft.com/office/drawing/2014/main" id="{2FDAF5F1-949D-3C2E-7C3C-5A1771E2932C}"/>
                </a:ext>
              </a:extLst>
            </p:cNvPr>
            <p:cNvPicPr/>
            <p:nvPr/>
          </p:nvPicPr>
          <p:blipFill>
            <a:blip r:embed="rId3" cstate="print"/>
            <a:stretch>
              <a:fillRect/>
            </a:stretch>
          </p:blipFill>
          <p:spPr>
            <a:xfrm>
              <a:off x="16876659" y="925123"/>
              <a:ext cx="2599187" cy="2923523"/>
            </a:xfrm>
            <a:prstGeom prst="rect">
              <a:avLst/>
            </a:prstGeom>
          </p:spPr>
        </p:pic>
      </p:grpSp>
      <p:sp>
        <p:nvSpPr>
          <p:cNvPr id="12" name="object 2">
            <a:extLst>
              <a:ext uri="{FF2B5EF4-FFF2-40B4-BE49-F238E27FC236}">
                <a16:creationId xmlns:a16="http://schemas.microsoft.com/office/drawing/2014/main" id="{32784892-40B9-A478-1D63-2063A463166E}"/>
              </a:ext>
            </a:extLst>
          </p:cNvPr>
          <p:cNvSpPr txBox="1"/>
          <p:nvPr userDrawn="1"/>
        </p:nvSpPr>
        <p:spPr>
          <a:xfrm>
            <a:off x="10938251" y="6341066"/>
            <a:ext cx="880704" cy="122517"/>
          </a:xfrm>
          <a:prstGeom prst="rect">
            <a:avLst/>
          </a:prstGeom>
        </p:spPr>
        <p:txBody>
          <a:bodyPr vert="horz" wrap="square" lIns="0" tIns="10397" rIns="0" bIns="0" rtlCol="0">
            <a:spAutoFit/>
          </a:bodyPr>
          <a:lstStyle/>
          <a:p>
            <a:pPr marL="7701" algn="r">
              <a:lnSpc>
                <a:spcPct val="100000"/>
              </a:lnSpc>
              <a:spcBef>
                <a:spcPts val="82"/>
              </a:spcBef>
            </a:pPr>
            <a:r>
              <a:rPr sz="728" b="0" i="0">
                <a:solidFill>
                  <a:srgbClr val="B7B7B7"/>
                </a:solidFill>
                <a:latin typeface="Sharp Sans Medium" pitchFamily="2" charset="77"/>
                <a:cs typeface="Sharp Sans Medium" pitchFamily="2" charset="77"/>
              </a:rPr>
              <a:t>Meraki</a:t>
            </a:r>
            <a:r>
              <a:rPr sz="728" b="0" i="0" spc="42">
                <a:solidFill>
                  <a:srgbClr val="B7B7B7"/>
                </a:solidFill>
                <a:latin typeface="Sharp Sans Medium" pitchFamily="2" charset="77"/>
                <a:cs typeface="Sharp Sans Medium" pitchFamily="2" charset="77"/>
              </a:rPr>
              <a:t> </a:t>
            </a:r>
            <a:r>
              <a:rPr sz="728" b="0" i="0">
                <a:solidFill>
                  <a:srgbClr val="B7B7B7"/>
                </a:solidFill>
                <a:latin typeface="Sharp Sans Medium" pitchFamily="2" charset="77"/>
                <a:cs typeface="Sharp Sans Medium" pitchFamily="2" charset="77"/>
              </a:rPr>
              <a:t>SMB</a:t>
            </a:r>
            <a:r>
              <a:rPr sz="728" b="0" i="0" spc="52">
                <a:solidFill>
                  <a:srgbClr val="B7B7B7"/>
                </a:solidFill>
                <a:latin typeface="Sharp Sans Medium" pitchFamily="2" charset="77"/>
                <a:cs typeface="Sharp Sans Medium" pitchFamily="2" charset="77"/>
              </a:rPr>
              <a:t> </a:t>
            </a:r>
            <a:r>
              <a:rPr sz="728" b="0" i="0" spc="-6">
                <a:solidFill>
                  <a:srgbClr val="B7B7B7"/>
                </a:solidFill>
                <a:latin typeface="Sharp Sans Medium" pitchFamily="2" charset="77"/>
                <a:cs typeface="Sharp Sans Medium" pitchFamily="2" charset="77"/>
              </a:rPr>
              <a:t>Guide</a:t>
            </a:r>
            <a:endParaRPr sz="728" b="0" i="0">
              <a:latin typeface="Sharp Sans Medium" pitchFamily="2" charset="77"/>
              <a:cs typeface="Sharp Sans Medium" pitchFamily="2" charset="77"/>
            </a:endParaRPr>
          </a:p>
        </p:txBody>
      </p:sp>
      <p:sp>
        <p:nvSpPr>
          <p:cNvPr id="8" name="object 9">
            <a:extLst>
              <a:ext uri="{FF2B5EF4-FFF2-40B4-BE49-F238E27FC236}">
                <a16:creationId xmlns:a16="http://schemas.microsoft.com/office/drawing/2014/main" id="{9DD3307A-D407-69DC-0CC0-462B843C5928}"/>
              </a:ext>
            </a:extLst>
          </p:cNvPr>
          <p:cNvSpPr/>
          <p:nvPr userDrawn="1"/>
        </p:nvSpPr>
        <p:spPr>
          <a:xfrm>
            <a:off x="9418962" y="-309592"/>
            <a:ext cx="711421" cy="1088192"/>
          </a:xfrm>
          <a:custGeom>
            <a:avLst/>
            <a:gdLst/>
            <a:ahLst/>
            <a:cxnLst/>
            <a:rect l="l" t="t" r="r" b="b"/>
            <a:pathLst>
              <a:path w="1741805" h="2664460">
                <a:moveTo>
                  <a:pt x="775040" y="0"/>
                </a:moveTo>
                <a:lnTo>
                  <a:pt x="26998" y="2055237"/>
                </a:lnTo>
                <a:lnTo>
                  <a:pt x="13323" y="2099658"/>
                </a:lnTo>
                <a:lnTo>
                  <a:pt x="4369" y="2144371"/>
                </a:lnTo>
                <a:lnTo>
                  <a:pt x="0" y="2189082"/>
                </a:lnTo>
                <a:lnTo>
                  <a:pt x="79" y="2233500"/>
                </a:lnTo>
                <a:lnTo>
                  <a:pt x="4470" y="2277331"/>
                </a:lnTo>
                <a:lnTo>
                  <a:pt x="13036" y="2320284"/>
                </a:lnTo>
                <a:lnTo>
                  <a:pt x="25642" y="2362066"/>
                </a:lnTo>
                <a:lnTo>
                  <a:pt x="42151" y="2402384"/>
                </a:lnTo>
                <a:lnTo>
                  <a:pt x="62425" y="2440946"/>
                </a:lnTo>
                <a:lnTo>
                  <a:pt x="86329" y="2477459"/>
                </a:lnTo>
                <a:lnTo>
                  <a:pt x="113727" y="2511631"/>
                </a:lnTo>
                <a:lnTo>
                  <a:pt x="144482" y="2543169"/>
                </a:lnTo>
                <a:lnTo>
                  <a:pt x="178457" y="2571781"/>
                </a:lnTo>
                <a:lnTo>
                  <a:pt x="215516" y="2597175"/>
                </a:lnTo>
                <a:lnTo>
                  <a:pt x="255523" y="2619057"/>
                </a:lnTo>
                <a:lnTo>
                  <a:pt x="298340" y="2637136"/>
                </a:lnTo>
                <a:lnTo>
                  <a:pt x="342762" y="2650809"/>
                </a:lnTo>
                <a:lnTo>
                  <a:pt x="387474" y="2659762"/>
                </a:lnTo>
                <a:lnTo>
                  <a:pt x="432185" y="2664130"/>
                </a:lnTo>
                <a:lnTo>
                  <a:pt x="476603" y="2664051"/>
                </a:lnTo>
                <a:lnTo>
                  <a:pt x="520435" y="2659659"/>
                </a:lnTo>
                <a:lnTo>
                  <a:pt x="563388" y="2651093"/>
                </a:lnTo>
                <a:lnTo>
                  <a:pt x="605170" y="2638487"/>
                </a:lnTo>
                <a:lnTo>
                  <a:pt x="645488" y="2621979"/>
                </a:lnTo>
                <a:lnTo>
                  <a:pt x="684051" y="2601705"/>
                </a:lnTo>
                <a:lnTo>
                  <a:pt x="720564" y="2577801"/>
                </a:lnTo>
                <a:lnTo>
                  <a:pt x="754737" y="2550404"/>
                </a:lnTo>
                <a:lnTo>
                  <a:pt x="786277" y="2519650"/>
                </a:lnTo>
                <a:lnTo>
                  <a:pt x="814890" y="2485676"/>
                </a:lnTo>
                <a:lnTo>
                  <a:pt x="840285" y="2448617"/>
                </a:lnTo>
                <a:lnTo>
                  <a:pt x="862169" y="2408611"/>
                </a:lnTo>
                <a:lnTo>
                  <a:pt x="880249" y="2365793"/>
                </a:lnTo>
                <a:lnTo>
                  <a:pt x="1741324" y="0"/>
                </a:lnTo>
              </a:path>
            </a:pathLst>
          </a:custGeom>
          <a:ln w="41883">
            <a:solidFill>
              <a:srgbClr val="FFD13D"/>
            </a:solidFill>
          </a:ln>
        </p:spPr>
        <p:txBody>
          <a:bodyPr wrap="square" lIns="0" tIns="0" rIns="0" bIns="0" rtlCol="0"/>
          <a:lstStyle/>
          <a:p>
            <a:endParaRPr sz="849"/>
          </a:p>
        </p:txBody>
      </p:sp>
    </p:spTree>
    <p:extLst>
      <p:ext uri="{BB962C8B-B14F-4D97-AF65-F5344CB8AC3E}">
        <p14:creationId xmlns:p14="http://schemas.microsoft.com/office/powerpoint/2010/main" val="4064628408"/>
      </p:ext>
    </p:extLst>
  </p:cSld>
  <p:clrMapOvr>
    <a:masterClrMapping/>
  </p:clrMapOvr>
</p:sldLayout>
</file>

<file path=ppt/slideLayouts/slideLayout342.xml><?xml version="1.0" encoding="utf-8"?>
<p:sldLayout xmlns:a="http://schemas.openxmlformats.org/drawingml/2006/main" xmlns:r="http://schemas.openxmlformats.org/officeDocument/2006/relationships" xmlns:p="http://schemas.openxmlformats.org/presentationml/2006/main" showMasterSp="0" preserve="1" userDrawn="1">
  <p:cSld name="5_Title Only">
    <p:bg>
      <p:bgPr>
        <a:solidFill>
          <a:schemeClr val="bg1"/>
        </a:solidFill>
        <a:effectLst/>
      </p:bgPr>
    </p:bg>
    <p:spTree>
      <p:nvGrpSpPr>
        <p:cNvPr id="1" name=""/>
        <p:cNvGrpSpPr/>
        <p:nvPr/>
      </p:nvGrpSpPr>
      <p:grpSpPr>
        <a:xfrm>
          <a:off x="0" y="0"/>
          <a:ext cx="0" cy="0"/>
          <a:chOff x="0" y="0"/>
          <a:chExt cx="0" cy="0"/>
        </a:xfrm>
      </p:grpSpPr>
      <p:sp>
        <p:nvSpPr>
          <p:cNvPr id="3" name="object 2">
            <a:extLst>
              <a:ext uri="{FF2B5EF4-FFF2-40B4-BE49-F238E27FC236}">
                <a16:creationId xmlns:a16="http://schemas.microsoft.com/office/drawing/2014/main" id="{42C8781F-382A-71FC-2CFD-21D20FF6F1BF}"/>
              </a:ext>
            </a:extLst>
          </p:cNvPr>
          <p:cNvSpPr/>
          <p:nvPr userDrawn="1"/>
        </p:nvSpPr>
        <p:spPr>
          <a:xfrm>
            <a:off x="-94348" y="-93721"/>
            <a:ext cx="12380695" cy="7045442"/>
          </a:xfrm>
          <a:custGeom>
            <a:avLst/>
            <a:gdLst/>
            <a:ahLst/>
            <a:cxnLst/>
            <a:rect l="l" t="t" r="r" b="b"/>
            <a:pathLst>
              <a:path w="20104100" h="11308715">
                <a:moveTo>
                  <a:pt x="20104099" y="0"/>
                </a:moveTo>
                <a:lnTo>
                  <a:pt x="0" y="0"/>
                </a:lnTo>
                <a:lnTo>
                  <a:pt x="0" y="11308556"/>
                </a:lnTo>
                <a:lnTo>
                  <a:pt x="20104099" y="11308556"/>
                </a:lnTo>
                <a:lnTo>
                  <a:pt x="20104099" y="0"/>
                </a:lnTo>
                <a:close/>
              </a:path>
            </a:pathLst>
          </a:custGeom>
          <a:solidFill>
            <a:srgbClr val="025444"/>
          </a:solidFill>
        </p:spPr>
        <p:txBody>
          <a:bodyPr wrap="square" lIns="0" tIns="0" rIns="0" bIns="0" rtlCol="0"/>
          <a:lstStyle/>
          <a:p>
            <a:endParaRPr sz="849"/>
          </a:p>
        </p:txBody>
      </p:sp>
      <p:sp>
        <p:nvSpPr>
          <p:cNvPr id="7" name="object 2" hidden="1">
            <a:extLst>
              <a:ext uri="{FF2B5EF4-FFF2-40B4-BE49-F238E27FC236}">
                <a16:creationId xmlns:a16="http://schemas.microsoft.com/office/drawing/2014/main" id="{AE8A83C9-74C8-C53A-2935-1553F602CF34}"/>
              </a:ext>
            </a:extLst>
          </p:cNvPr>
          <p:cNvSpPr/>
          <p:nvPr userDrawn="1"/>
        </p:nvSpPr>
        <p:spPr>
          <a:xfrm>
            <a:off x="0" y="0"/>
            <a:ext cx="12192000" cy="6857615"/>
          </a:xfrm>
          <a:custGeom>
            <a:avLst/>
            <a:gdLst/>
            <a:ahLst/>
            <a:cxnLst/>
            <a:rect l="l" t="t" r="r" b="b"/>
            <a:pathLst>
              <a:path w="20104100" h="11308715">
                <a:moveTo>
                  <a:pt x="20104099" y="0"/>
                </a:moveTo>
                <a:lnTo>
                  <a:pt x="0" y="0"/>
                </a:lnTo>
                <a:lnTo>
                  <a:pt x="0" y="11308556"/>
                </a:lnTo>
                <a:lnTo>
                  <a:pt x="20104099" y="11308556"/>
                </a:lnTo>
                <a:lnTo>
                  <a:pt x="20104099" y="0"/>
                </a:lnTo>
                <a:close/>
              </a:path>
            </a:pathLst>
          </a:custGeom>
          <a:solidFill>
            <a:srgbClr val="025444"/>
          </a:solidFill>
        </p:spPr>
        <p:txBody>
          <a:bodyPr wrap="square" lIns="0" tIns="0" rIns="0" bIns="0" rtlCol="0"/>
          <a:lstStyle/>
          <a:p>
            <a:endParaRPr sz="849"/>
          </a:p>
        </p:txBody>
      </p:sp>
      <p:sp>
        <p:nvSpPr>
          <p:cNvPr id="13" name="object 4">
            <a:extLst>
              <a:ext uri="{FF2B5EF4-FFF2-40B4-BE49-F238E27FC236}">
                <a16:creationId xmlns:a16="http://schemas.microsoft.com/office/drawing/2014/main" id="{51DE260D-7C4F-9866-790E-26C27B2E1EEB}"/>
              </a:ext>
            </a:extLst>
          </p:cNvPr>
          <p:cNvSpPr/>
          <p:nvPr/>
        </p:nvSpPr>
        <p:spPr>
          <a:xfrm>
            <a:off x="8167979" y="3420652"/>
            <a:ext cx="3273664" cy="3437086"/>
          </a:xfrm>
          <a:custGeom>
            <a:avLst/>
            <a:gdLst/>
            <a:ahLst/>
            <a:cxnLst/>
            <a:rect l="l" t="t" r="r" b="b"/>
            <a:pathLst>
              <a:path w="5398134" h="5668009">
                <a:moveTo>
                  <a:pt x="4107007" y="118728"/>
                </a:moveTo>
                <a:lnTo>
                  <a:pt x="4061357" y="102735"/>
                </a:lnTo>
                <a:lnTo>
                  <a:pt x="4015581" y="87931"/>
                </a:lnTo>
                <a:lnTo>
                  <a:pt x="3969695" y="74307"/>
                </a:lnTo>
                <a:lnTo>
                  <a:pt x="3923717" y="61857"/>
                </a:lnTo>
                <a:lnTo>
                  <a:pt x="3877664" y="50570"/>
                </a:lnTo>
                <a:lnTo>
                  <a:pt x="3831554" y="40441"/>
                </a:lnTo>
                <a:lnTo>
                  <a:pt x="3785402" y="31460"/>
                </a:lnTo>
                <a:lnTo>
                  <a:pt x="3739228" y="23619"/>
                </a:lnTo>
                <a:lnTo>
                  <a:pt x="3693047" y="16912"/>
                </a:lnTo>
                <a:lnTo>
                  <a:pt x="3646877" y="11328"/>
                </a:lnTo>
                <a:lnTo>
                  <a:pt x="3600736" y="6862"/>
                </a:lnTo>
                <a:lnTo>
                  <a:pt x="3554639" y="3503"/>
                </a:lnTo>
                <a:lnTo>
                  <a:pt x="3508606" y="1246"/>
                </a:lnTo>
                <a:lnTo>
                  <a:pt x="3462653" y="80"/>
                </a:lnTo>
                <a:lnTo>
                  <a:pt x="3416796" y="0"/>
                </a:lnTo>
                <a:lnTo>
                  <a:pt x="3371054" y="995"/>
                </a:lnTo>
                <a:lnTo>
                  <a:pt x="3325444" y="3059"/>
                </a:lnTo>
                <a:lnTo>
                  <a:pt x="3279982" y="6183"/>
                </a:lnTo>
                <a:lnTo>
                  <a:pt x="3234686" y="10360"/>
                </a:lnTo>
                <a:lnTo>
                  <a:pt x="3189574" y="15580"/>
                </a:lnTo>
                <a:lnTo>
                  <a:pt x="3144661" y="21837"/>
                </a:lnTo>
                <a:lnTo>
                  <a:pt x="3099967" y="29123"/>
                </a:lnTo>
                <a:lnTo>
                  <a:pt x="3055507" y="37428"/>
                </a:lnTo>
                <a:lnTo>
                  <a:pt x="3011299" y="46746"/>
                </a:lnTo>
                <a:lnTo>
                  <a:pt x="2967360" y="57068"/>
                </a:lnTo>
                <a:lnTo>
                  <a:pt x="2923708" y="68386"/>
                </a:lnTo>
                <a:lnTo>
                  <a:pt x="2880359" y="80692"/>
                </a:lnTo>
                <a:lnTo>
                  <a:pt x="2837331" y="93978"/>
                </a:lnTo>
                <a:lnTo>
                  <a:pt x="2794642" y="108236"/>
                </a:lnTo>
                <a:lnTo>
                  <a:pt x="2752307" y="123458"/>
                </a:lnTo>
                <a:lnTo>
                  <a:pt x="2710345" y="139637"/>
                </a:lnTo>
                <a:lnTo>
                  <a:pt x="2668773" y="156763"/>
                </a:lnTo>
                <a:lnTo>
                  <a:pt x="2627607" y="174829"/>
                </a:lnTo>
                <a:lnTo>
                  <a:pt x="2586866" y="193827"/>
                </a:lnTo>
                <a:lnTo>
                  <a:pt x="2546566" y="213749"/>
                </a:lnTo>
                <a:lnTo>
                  <a:pt x="2506724" y="234587"/>
                </a:lnTo>
                <a:lnTo>
                  <a:pt x="2467358" y="256333"/>
                </a:lnTo>
                <a:lnTo>
                  <a:pt x="2428486" y="278978"/>
                </a:lnTo>
                <a:lnTo>
                  <a:pt x="2390123" y="302516"/>
                </a:lnTo>
                <a:lnTo>
                  <a:pt x="2352287" y="326937"/>
                </a:lnTo>
                <a:lnTo>
                  <a:pt x="2314997" y="352234"/>
                </a:lnTo>
                <a:lnTo>
                  <a:pt x="2278268" y="378398"/>
                </a:lnTo>
                <a:lnTo>
                  <a:pt x="2242117" y="405423"/>
                </a:lnTo>
                <a:lnTo>
                  <a:pt x="2206564" y="433299"/>
                </a:lnTo>
                <a:lnTo>
                  <a:pt x="2171623" y="462018"/>
                </a:lnTo>
                <a:lnTo>
                  <a:pt x="2137313" y="491573"/>
                </a:lnTo>
                <a:lnTo>
                  <a:pt x="2103651" y="521956"/>
                </a:lnTo>
                <a:lnTo>
                  <a:pt x="2070654" y="553159"/>
                </a:lnTo>
                <a:lnTo>
                  <a:pt x="2038340" y="585173"/>
                </a:lnTo>
                <a:lnTo>
                  <a:pt x="2006724" y="617990"/>
                </a:lnTo>
                <a:lnTo>
                  <a:pt x="1975826" y="651603"/>
                </a:lnTo>
                <a:lnTo>
                  <a:pt x="1945661" y="686004"/>
                </a:lnTo>
                <a:lnTo>
                  <a:pt x="1916247" y="721183"/>
                </a:lnTo>
                <a:lnTo>
                  <a:pt x="1887602" y="757135"/>
                </a:lnTo>
                <a:lnTo>
                  <a:pt x="1859742" y="793849"/>
                </a:lnTo>
                <a:lnTo>
                  <a:pt x="1832685" y="831319"/>
                </a:lnTo>
                <a:lnTo>
                  <a:pt x="1806448" y="869537"/>
                </a:lnTo>
                <a:lnTo>
                  <a:pt x="1781048" y="908494"/>
                </a:lnTo>
                <a:lnTo>
                  <a:pt x="1756502" y="948182"/>
                </a:lnTo>
                <a:lnTo>
                  <a:pt x="1732828" y="988593"/>
                </a:lnTo>
                <a:lnTo>
                  <a:pt x="1710043" y="1029719"/>
                </a:lnTo>
                <a:lnTo>
                  <a:pt x="1688163" y="1071553"/>
                </a:lnTo>
                <a:lnTo>
                  <a:pt x="1667207" y="1114086"/>
                </a:lnTo>
                <a:lnTo>
                  <a:pt x="1647191" y="1157310"/>
                </a:lnTo>
                <a:lnTo>
                  <a:pt x="1628133" y="1201217"/>
                </a:lnTo>
                <a:lnTo>
                  <a:pt x="1610050" y="1245799"/>
                </a:lnTo>
                <a:lnTo>
                  <a:pt x="1592958" y="1291049"/>
                </a:lnTo>
                <a:lnTo>
                  <a:pt x="0" y="5667647"/>
                </a:lnTo>
              </a:path>
              <a:path w="5398134" h="5668009">
                <a:moveTo>
                  <a:pt x="4174727" y="5667647"/>
                </a:moveTo>
                <a:lnTo>
                  <a:pt x="5279328" y="2632777"/>
                </a:lnTo>
                <a:lnTo>
                  <a:pt x="5295321" y="2587128"/>
                </a:lnTo>
                <a:lnTo>
                  <a:pt x="5310125" y="2541352"/>
                </a:lnTo>
                <a:lnTo>
                  <a:pt x="5323749" y="2495467"/>
                </a:lnTo>
                <a:lnTo>
                  <a:pt x="5336200" y="2449489"/>
                </a:lnTo>
                <a:lnTo>
                  <a:pt x="5347486" y="2403437"/>
                </a:lnTo>
                <a:lnTo>
                  <a:pt x="5357615" y="2357326"/>
                </a:lnTo>
                <a:lnTo>
                  <a:pt x="5366596" y="2311175"/>
                </a:lnTo>
                <a:lnTo>
                  <a:pt x="5374437" y="2265001"/>
                </a:lnTo>
                <a:lnTo>
                  <a:pt x="5381145" y="2218821"/>
                </a:lnTo>
                <a:lnTo>
                  <a:pt x="5386728" y="2172651"/>
                </a:lnTo>
                <a:lnTo>
                  <a:pt x="5391195" y="2126510"/>
                </a:lnTo>
                <a:lnTo>
                  <a:pt x="5394553" y="2080414"/>
                </a:lnTo>
                <a:lnTo>
                  <a:pt x="5396811" y="2034381"/>
                </a:lnTo>
                <a:lnTo>
                  <a:pt x="5397977" y="1988428"/>
                </a:lnTo>
                <a:lnTo>
                  <a:pt x="5398058" y="1942572"/>
                </a:lnTo>
                <a:lnTo>
                  <a:pt x="5397062" y="1896830"/>
                </a:lnTo>
                <a:lnTo>
                  <a:pt x="5394999" y="1851220"/>
                </a:lnTo>
                <a:lnTo>
                  <a:pt x="5391875" y="1805759"/>
                </a:lnTo>
                <a:lnTo>
                  <a:pt x="5387698" y="1760463"/>
                </a:lnTo>
                <a:lnTo>
                  <a:pt x="5382478" y="1715350"/>
                </a:lnTo>
                <a:lnTo>
                  <a:pt x="5376221" y="1670438"/>
                </a:lnTo>
                <a:lnTo>
                  <a:pt x="5368936" y="1625744"/>
                </a:lnTo>
                <a:lnTo>
                  <a:pt x="5360630" y="1581284"/>
                </a:lnTo>
                <a:lnTo>
                  <a:pt x="5351313" y="1537076"/>
                </a:lnTo>
                <a:lnTo>
                  <a:pt x="5340991" y="1493138"/>
                </a:lnTo>
                <a:lnTo>
                  <a:pt x="5329673" y="1449486"/>
                </a:lnTo>
                <a:lnTo>
                  <a:pt x="5317367" y="1406137"/>
                </a:lnTo>
                <a:lnTo>
                  <a:pt x="5304081" y="1363109"/>
                </a:lnTo>
                <a:lnTo>
                  <a:pt x="5289823" y="1320420"/>
                </a:lnTo>
                <a:lnTo>
                  <a:pt x="5274601" y="1278085"/>
                </a:lnTo>
                <a:lnTo>
                  <a:pt x="5258423" y="1236123"/>
                </a:lnTo>
                <a:lnTo>
                  <a:pt x="5241297" y="1194551"/>
                </a:lnTo>
                <a:lnTo>
                  <a:pt x="5223231" y="1153385"/>
                </a:lnTo>
                <a:lnTo>
                  <a:pt x="5204233" y="1112644"/>
                </a:lnTo>
                <a:lnTo>
                  <a:pt x="5184311" y="1072344"/>
                </a:lnTo>
                <a:lnTo>
                  <a:pt x="5163473" y="1032502"/>
                </a:lnTo>
                <a:lnTo>
                  <a:pt x="5141728" y="993136"/>
                </a:lnTo>
                <a:lnTo>
                  <a:pt x="5119082" y="954263"/>
                </a:lnTo>
                <a:lnTo>
                  <a:pt x="5095545" y="915901"/>
                </a:lnTo>
                <a:lnTo>
                  <a:pt x="5071124" y="878065"/>
                </a:lnTo>
                <a:lnTo>
                  <a:pt x="5045827" y="840774"/>
                </a:lnTo>
                <a:lnTo>
                  <a:pt x="5019662" y="804045"/>
                </a:lnTo>
                <a:lnTo>
                  <a:pt x="4992638" y="767895"/>
                </a:lnTo>
                <a:lnTo>
                  <a:pt x="4964762" y="732341"/>
                </a:lnTo>
                <a:lnTo>
                  <a:pt x="4936042" y="697400"/>
                </a:lnTo>
                <a:lnTo>
                  <a:pt x="4906487" y="663090"/>
                </a:lnTo>
                <a:lnTo>
                  <a:pt x="4876104" y="629428"/>
                </a:lnTo>
                <a:lnTo>
                  <a:pt x="4844902" y="596431"/>
                </a:lnTo>
                <a:lnTo>
                  <a:pt x="4812888" y="564116"/>
                </a:lnTo>
                <a:lnTo>
                  <a:pt x="4780070" y="532501"/>
                </a:lnTo>
                <a:lnTo>
                  <a:pt x="4746457" y="501602"/>
                </a:lnTo>
                <a:lnTo>
                  <a:pt x="4712057" y="471437"/>
                </a:lnTo>
                <a:lnTo>
                  <a:pt x="4676877" y="442023"/>
                </a:lnTo>
                <a:lnTo>
                  <a:pt x="4640925" y="413377"/>
                </a:lnTo>
                <a:lnTo>
                  <a:pt x="4604210" y="385517"/>
                </a:lnTo>
                <a:lnTo>
                  <a:pt x="4566740" y="358460"/>
                </a:lnTo>
                <a:lnTo>
                  <a:pt x="4528523" y="332222"/>
                </a:lnTo>
                <a:lnTo>
                  <a:pt x="4489566" y="306822"/>
                </a:lnTo>
                <a:lnTo>
                  <a:pt x="4449877" y="282276"/>
                </a:lnTo>
                <a:lnTo>
                  <a:pt x="4409466" y="258601"/>
                </a:lnTo>
                <a:lnTo>
                  <a:pt x="4368339" y="235815"/>
                </a:lnTo>
                <a:lnTo>
                  <a:pt x="4326505" y="213936"/>
                </a:lnTo>
                <a:lnTo>
                  <a:pt x="4283972" y="192979"/>
                </a:lnTo>
                <a:lnTo>
                  <a:pt x="4240747" y="172963"/>
                </a:lnTo>
                <a:lnTo>
                  <a:pt x="4196840" y="153904"/>
                </a:lnTo>
                <a:lnTo>
                  <a:pt x="4152257" y="135820"/>
                </a:lnTo>
                <a:lnTo>
                  <a:pt x="4107007" y="118728"/>
                </a:lnTo>
              </a:path>
            </a:pathLst>
          </a:custGeom>
          <a:ln w="41883">
            <a:solidFill>
              <a:srgbClr val="FFD13D"/>
            </a:solidFill>
          </a:ln>
        </p:spPr>
        <p:txBody>
          <a:bodyPr wrap="square" lIns="0" tIns="0" rIns="0" bIns="0" rtlCol="0"/>
          <a:lstStyle/>
          <a:p>
            <a:endParaRPr sz="849"/>
          </a:p>
        </p:txBody>
      </p:sp>
      <p:sp>
        <p:nvSpPr>
          <p:cNvPr id="2" name="object 5">
            <a:extLst>
              <a:ext uri="{FF2B5EF4-FFF2-40B4-BE49-F238E27FC236}">
                <a16:creationId xmlns:a16="http://schemas.microsoft.com/office/drawing/2014/main" id="{A52CDF9F-7BFA-306C-00BE-B5D68BA4C100}"/>
              </a:ext>
            </a:extLst>
          </p:cNvPr>
          <p:cNvSpPr/>
          <p:nvPr userDrawn="1"/>
        </p:nvSpPr>
        <p:spPr>
          <a:xfrm>
            <a:off x="10237418" y="5429267"/>
            <a:ext cx="1954725" cy="1428975"/>
          </a:xfrm>
          <a:custGeom>
            <a:avLst/>
            <a:gdLst/>
            <a:ahLst/>
            <a:cxnLst/>
            <a:rect l="l" t="t" r="r" b="b"/>
            <a:pathLst>
              <a:path w="3223259" h="2356484">
                <a:moveTo>
                  <a:pt x="2022058" y="0"/>
                </a:moveTo>
                <a:lnTo>
                  <a:pt x="1975923" y="413"/>
                </a:lnTo>
                <a:lnTo>
                  <a:pt x="1929936" y="2117"/>
                </a:lnTo>
                <a:lnTo>
                  <a:pt x="1884124" y="5102"/>
                </a:lnTo>
                <a:lnTo>
                  <a:pt x="1838511" y="9356"/>
                </a:lnTo>
                <a:lnTo>
                  <a:pt x="1793122" y="14866"/>
                </a:lnTo>
                <a:lnTo>
                  <a:pt x="1747980" y="21622"/>
                </a:lnTo>
                <a:lnTo>
                  <a:pt x="1703113" y="29612"/>
                </a:lnTo>
                <a:lnTo>
                  <a:pt x="1658543" y="38824"/>
                </a:lnTo>
                <a:lnTo>
                  <a:pt x="1614296" y="49247"/>
                </a:lnTo>
                <a:lnTo>
                  <a:pt x="1570397" y="60869"/>
                </a:lnTo>
                <a:lnTo>
                  <a:pt x="1526871" y="73679"/>
                </a:lnTo>
                <a:lnTo>
                  <a:pt x="1483741" y="87664"/>
                </a:lnTo>
                <a:lnTo>
                  <a:pt x="1441035" y="102814"/>
                </a:lnTo>
                <a:lnTo>
                  <a:pt x="1398775" y="119117"/>
                </a:lnTo>
                <a:lnTo>
                  <a:pt x="1356986" y="136562"/>
                </a:lnTo>
                <a:lnTo>
                  <a:pt x="1315695" y="155136"/>
                </a:lnTo>
                <a:lnTo>
                  <a:pt x="1274925" y="174828"/>
                </a:lnTo>
                <a:lnTo>
                  <a:pt x="1234701" y="195627"/>
                </a:lnTo>
                <a:lnTo>
                  <a:pt x="1195048" y="217521"/>
                </a:lnTo>
                <a:lnTo>
                  <a:pt x="1155991" y="240498"/>
                </a:lnTo>
                <a:lnTo>
                  <a:pt x="1117554" y="264547"/>
                </a:lnTo>
                <a:lnTo>
                  <a:pt x="1079763" y="289657"/>
                </a:lnTo>
                <a:lnTo>
                  <a:pt x="1042643" y="315815"/>
                </a:lnTo>
                <a:lnTo>
                  <a:pt x="1006217" y="343011"/>
                </a:lnTo>
                <a:lnTo>
                  <a:pt x="970511" y="371232"/>
                </a:lnTo>
                <a:lnTo>
                  <a:pt x="935550" y="400467"/>
                </a:lnTo>
                <a:lnTo>
                  <a:pt x="901359" y="430705"/>
                </a:lnTo>
                <a:lnTo>
                  <a:pt x="867962" y="461933"/>
                </a:lnTo>
                <a:lnTo>
                  <a:pt x="835384" y="494141"/>
                </a:lnTo>
                <a:lnTo>
                  <a:pt x="803650" y="527317"/>
                </a:lnTo>
                <a:lnTo>
                  <a:pt x="772785" y="561448"/>
                </a:lnTo>
                <a:lnTo>
                  <a:pt x="742813" y="596525"/>
                </a:lnTo>
                <a:lnTo>
                  <a:pt x="713760" y="632534"/>
                </a:lnTo>
                <a:lnTo>
                  <a:pt x="685650" y="669465"/>
                </a:lnTo>
                <a:lnTo>
                  <a:pt x="658508" y="707306"/>
                </a:lnTo>
                <a:lnTo>
                  <a:pt x="632359" y="746045"/>
                </a:lnTo>
                <a:lnTo>
                  <a:pt x="607228" y="785671"/>
                </a:lnTo>
                <a:lnTo>
                  <a:pt x="583139" y="826173"/>
                </a:lnTo>
                <a:lnTo>
                  <a:pt x="560117" y="867537"/>
                </a:lnTo>
                <a:lnTo>
                  <a:pt x="538187" y="909754"/>
                </a:lnTo>
                <a:lnTo>
                  <a:pt x="517374" y="952812"/>
                </a:lnTo>
                <a:lnTo>
                  <a:pt x="497703" y="996698"/>
                </a:lnTo>
                <a:lnTo>
                  <a:pt x="479199" y="1041402"/>
                </a:lnTo>
                <a:lnTo>
                  <a:pt x="461886" y="1086911"/>
                </a:lnTo>
                <a:lnTo>
                  <a:pt x="0" y="2355927"/>
                </a:lnTo>
                <a:lnTo>
                  <a:pt x="3223022" y="2355927"/>
                </a:lnTo>
                <a:lnTo>
                  <a:pt x="3223022" y="527210"/>
                </a:lnTo>
                <a:lnTo>
                  <a:pt x="3203270" y="506087"/>
                </a:lnTo>
                <a:lnTo>
                  <a:pt x="3171063" y="473509"/>
                </a:lnTo>
                <a:lnTo>
                  <a:pt x="3137887" y="441775"/>
                </a:lnTo>
                <a:lnTo>
                  <a:pt x="3103755" y="410910"/>
                </a:lnTo>
                <a:lnTo>
                  <a:pt x="3068679" y="380938"/>
                </a:lnTo>
                <a:lnTo>
                  <a:pt x="3032669" y="351885"/>
                </a:lnTo>
                <a:lnTo>
                  <a:pt x="2995738" y="323775"/>
                </a:lnTo>
                <a:lnTo>
                  <a:pt x="2957897" y="296633"/>
                </a:lnTo>
                <a:lnTo>
                  <a:pt x="2919158" y="270483"/>
                </a:lnTo>
                <a:lnTo>
                  <a:pt x="2879532" y="245352"/>
                </a:lnTo>
                <a:lnTo>
                  <a:pt x="2839031" y="221263"/>
                </a:lnTo>
                <a:lnTo>
                  <a:pt x="2797666" y="198241"/>
                </a:lnTo>
                <a:lnTo>
                  <a:pt x="2755449" y="176311"/>
                </a:lnTo>
                <a:lnTo>
                  <a:pt x="2712392" y="155498"/>
                </a:lnTo>
                <a:lnTo>
                  <a:pt x="2668506" y="135827"/>
                </a:lnTo>
                <a:lnTo>
                  <a:pt x="2623802" y="117323"/>
                </a:lnTo>
                <a:lnTo>
                  <a:pt x="2578292" y="100009"/>
                </a:lnTo>
                <a:lnTo>
                  <a:pt x="2532301" y="84019"/>
                </a:lnTo>
                <a:lnTo>
                  <a:pt x="2486162" y="69460"/>
                </a:lnTo>
                <a:lnTo>
                  <a:pt x="2439899" y="56319"/>
                </a:lnTo>
                <a:lnTo>
                  <a:pt x="2393537" y="44586"/>
                </a:lnTo>
                <a:lnTo>
                  <a:pt x="2347101" y="34248"/>
                </a:lnTo>
                <a:lnTo>
                  <a:pt x="2300615" y="25295"/>
                </a:lnTo>
                <a:lnTo>
                  <a:pt x="2254105" y="17715"/>
                </a:lnTo>
                <a:lnTo>
                  <a:pt x="2207596" y="11496"/>
                </a:lnTo>
                <a:lnTo>
                  <a:pt x="2161112" y="6626"/>
                </a:lnTo>
                <a:lnTo>
                  <a:pt x="2114677" y="3095"/>
                </a:lnTo>
                <a:lnTo>
                  <a:pt x="2068318" y="890"/>
                </a:lnTo>
                <a:lnTo>
                  <a:pt x="2022058" y="0"/>
                </a:lnTo>
                <a:close/>
              </a:path>
            </a:pathLst>
          </a:custGeom>
          <a:solidFill>
            <a:srgbClr val="5BAA47"/>
          </a:solidFill>
        </p:spPr>
        <p:txBody>
          <a:bodyPr wrap="square" lIns="0" tIns="0" rIns="0" bIns="0" rtlCol="0"/>
          <a:lstStyle/>
          <a:p>
            <a:endParaRPr sz="849"/>
          </a:p>
        </p:txBody>
      </p:sp>
      <p:sp>
        <p:nvSpPr>
          <p:cNvPr id="39" name="object 28">
            <a:extLst>
              <a:ext uri="{FF2B5EF4-FFF2-40B4-BE49-F238E27FC236}">
                <a16:creationId xmlns:a16="http://schemas.microsoft.com/office/drawing/2014/main" id="{D037AF7A-C1AB-1B49-8B86-9E9C1AA21360}"/>
              </a:ext>
            </a:extLst>
          </p:cNvPr>
          <p:cNvSpPr txBox="1"/>
          <p:nvPr userDrawn="1"/>
        </p:nvSpPr>
        <p:spPr>
          <a:xfrm>
            <a:off x="366543" y="-451571"/>
            <a:ext cx="1044368" cy="161404"/>
          </a:xfrm>
          <a:prstGeom prst="rect">
            <a:avLst/>
          </a:prstGeom>
        </p:spPr>
        <p:txBody>
          <a:bodyPr vert="horz" wrap="square" lIns="0" tIns="7316" rIns="0" bIns="0" rtlCol="0">
            <a:spAutoFit/>
          </a:bodyPr>
          <a:lstStyle/>
          <a:p>
            <a:pPr marL="7701">
              <a:lnSpc>
                <a:spcPct val="100000"/>
              </a:lnSpc>
              <a:spcBef>
                <a:spcPts val="58"/>
              </a:spcBef>
            </a:pPr>
            <a:r>
              <a:rPr sz="1001" b="0" i="0">
                <a:solidFill>
                  <a:srgbClr val="FFFFFF"/>
                </a:solidFill>
                <a:latin typeface="Sharp Sans Medium" pitchFamily="2" charset="77"/>
                <a:cs typeface="Sharp Sans Medium" pitchFamily="2" charset="77"/>
              </a:rPr>
              <a:t>CISCO</a:t>
            </a:r>
            <a:r>
              <a:rPr sz="1001" b="0" i="0" spc="230">
                <a:solidFill>
                  <a:srgbClr val="FFFFFF"/>
                </a:solidFill>
                <a:latin typeface="Sharp Sans Medium" pitchFamily="2" charset="77"/>
                <a:cs typeface="Sharp Sans Medium" pitchFamily="2" charset="77"/>
              </a:rPr>
              <a:t> </a:t>
            </a:r>
            <a:r>
              <a:rPr sz="1001" b="0" i="0" spc="33">
                <a:solidFill>
                  <a:srgbClr val="FFFFFF"/>
                </a:solidFill>
                <a:latin typeface="Sharp Sans Medium" pitchFamily="2" charset="77"/>
                <a:cs typeface="Sharp Sans Medium" pitchFamily="2" charset="77"/>
              </a:rPr>
              <a:t>MERAKI</a:t>
            </a:r>
            <a:endParaRPr sz="1001" b="0" i="0">
              <a:latin typeface="Sharp Sans Medium" pitchFamily="2" charset="77"/>
              <a:cs typeface="Sharp Sans Medium" pitchFamily="2" charset="77"/>
            </a:endParaRPr>
          </a:p>
        </p:txBody>
      </p:sp>
      <p:sp>
        <p:nvSpPr>
          <p:cNvPr id="40" name="object 29">
            <a:extLst>
              <a:ext uri="{FF2B5EF4-FFF2-40B4-BE49-F238E27FC236}">
                <a16:creationId xmlns:a16="http://schemas.microsoft.com/office/drawing/2014/main" id="{CAFB44E6-2C4B-9A3C-F32C-630098F381D4}"/>
              </a:ext>
            </a:extLst>
          </p:cNvPr>
          <p:cNvSpPr txBox="1">
            <a:spLocks noGrp="1"/>
          </p:cNvSpPr>
          <p:nvPr>
            <p:ph type="title" idx="4294967295"/>
          </p:nvPr>
        </p:nvSpPr>
        <p:spPr>
          <a:xfrm>
            <a:off x="383751" y="887574"/>
            <a:ext cx="7919409" cy="773930"/>
          </a:xfrm>
          <a:prstGeom prst="rect">
            <a:avLst/>
          </a:prstGeom>
        </p:spPr>
        <p:txBody>
          <a:bodyPr vert="horz" wrap="square" lIns="0" tIns="12065" rIns="0" bIns="0" rtlCol="0">
            <a:spAutoFit/>
          </a:bodyPr>
          <a:lstStyle>
            <a:lvl1pPr marL="7701">
              <a:lnSpc>
                <a:spcPct val="100000"/>
              </a:lnSpc>
              <a:spcBef>
                <a:spcPts val="58"/>
              </a:spcBef>
              <a:defRPr/>
            </a:lvl1pPr>
          </a:lstStyle>
          <a:p>
            <a:pPr marL="12700">
              <a:lnSpc>
                <a:spcPct val="100000"/>
              </a:lnSpc>
              <a:spcBef>
                <a:spcPts val="95"/>
              </a:spcBef>
            </a:pPr>
            <a:r>
              <a:rPr spc="-18">
                <a:solidFill>
                  <a:srgbClr val="5BAA47"/>
                </a:solidFill>
              </a:rPr>
              <a:t>Meraki</a:t>
            </a:r>
            <a:r>
              <a:rPr spc="-154">
                <a:solidFill>
                  <a:srgbClr val="5BAA47"/>
                </a:solidFill>
              </a:rPr>
              <a:t> </a:t>
            </a:r>
            <a:r>
              <a:rPr spc="-6">
                <a:solidFill>
                  <a:srgbClr val="5BAA47"/>
                </a:solidFill>
              </a:rPr>
              <a:t>Products</a:t>
            </a:r>
          </a:p>
        </p:txBody>
      </p:sp>
      <p:sp>
        <p:nvSpPr>
          <p:cNvPr id="43" name="object 31">
            <a:extLst>
              <a:ext uri="{FF2B5EF4-FFF2-40B4-BE49-F238E27FC236}">
                <a16:creationId xmlns:a16="http://schemas.microsoft.com/office/drawing/2014/main" id="{6DCDD197-94F6-927C-FEAB-F52C7D12B397}"/>
              </a:ext>
            </a:extLst>
          </p:cNvPr>
          <p:cNvSpPr/>
          <p:nvPr userDrawn="1"/>
        </p:nvSpPr>
        <p:spPr>
          <a:xfrm>
            <a:off x="381000" y="1591856"/>
            <a:ext cx="11430289" cy="0"/>
          </a:xfrm>
          <a:custGeom>
            <a:avLst/>
            <a:gdLst/>
            <a:ahLst/>
            <a:cxnLst/>
            <a:rect l="l" t="t" r="r" b="b"/>
            <a:pathLst>
              <a:path w="18848070">
                <a:moveTo>
                  <a:pt x="0" y="0"/>
                </a:moveTo>
                <a:lnTo>
                  <a:pt x="18847593" y="0"/>
                </a:lnTo>
              </a:path>
            </a:pathLst>
          </a:custGeom>
          <a:ln w="3175">
            <a:solidFill>
              <a:srgbClr val="FFFFFF"/>
            </a:solidFill>
          </a:ln>
        </p:spPr>
        <p:txBody>
          <a:bodyPr wrap="square" lIns="0" tIns="0" rIns="0" bIns="0" rtlCol="0"/>
          <a:lstStyle/>
          <a:p>
            <a:endParaRPr sz="849"/>
          </a:p>
        </p:txBody>
      </p:sp>
      <p:sp>
        <p:nvSpPr>
          <p:cNvPr id="44" name="object 32">
            <a:extLst>
              <a:ext uri="{FF2B5EF4-FFF2-40B4-BE49-F238E27FC236}">
                <a16:creationId xmlns:a16="http://schemas.microsoft.com/office/drawing/2014/main" id="{8040AF0D-35E1-BC1A-C6C2-C6DC7CDF014C}"/>
              </a:ext>
            </a:extLst>
          </p:cNvPr>
          <p:cNvSpPr/>
          <p:nvPr userDrawn="1"/>
        </p:nvSpPr>
        <p:spPr>
          <a:xfrm>
            <a:off x="6509816" y="5241282"/>
            <a:ext cx="1305846" cy="1616501"/>
          </a:xfrm>
          <a:custGeom>
            <a:avLst/>
            <a:gdLst/>
            <a:ahLst/>
            <a:cxnLst/>
            <a:rect l="l" t="t" r="r" b="b"/>
            <a:pathLst>
              <a:path w="2153284" h="2665729">
                <a:moveTo>
                  <a:pt x="1467209" y="0"/>
                </a:moveTo>
                <a:lnTo>
                  <a:pt x="1421910" y="828"/>
                </a:lnTo>
                <a:lnTo>
                  <a:pt x="1377009" y="4592"/>
                </a:lnTo>
                <a:lnTo>
                  <a:pt x="1332641" y="11231"/>
                </a:lnTo>
                <a:lnTo>
                  <a:pt x="1288937" y="20682"/>
                </a:lnTo>
                <a:lnTo>
                  <a:pt x="1246031" y="32884"/>
                </a:lnTo>
                <a:lnTo>
                  <a:pt x="1204055" y="47774"/>
                </a:lnTo>
                <a:lnTo>
                  <a:pt x="1163143" y="65291"/>
                </a:lnTo>
                <a:lnTo>
                  <a:pt x="1123426" y="85372"/>
                </a:lnTo>
                <a:lnTo>
                  <a:pt x="1085038" y="107956"/>
                </a:lnTo>
                <a:lnTo>
                  <a:pt x="1048112" y="132981"/>
                </a:lnTo>
                <a:lnTo>
                  <a:pt x="1012779" y="160385"/>
                </a:lnTo>
                <a:lnTo>
                  <a:pt x="979174" y="190105"/>
                </a:lnTo>
                <a:lnTo>
                  <a:pt x="947429" y="222081"/>
                </a:lnTo>
                <a:lnTo>
                  <a:pt x="917676" y="256250"/>
                </a:lnTo>
                <a:lnTo>
                  <a:pt x="890049" y="292550"/>
                </a:lnTo>
                <a:lnTo>
                  <a:pt x="864680" y="330920"/>
                </a:lnTo>
                <a:lnTo>
                  <a:pt x="841702" y="371297"/>
                </a:lnTo>
                <a:lnTo>
                  <a:pt x="821248" y="413619"/>
                </a:lnTo>
                <a:lnTo>
                  <a:pt x="803451" y="457825"/>
                </a:lnTo>
                <a:lnTo>
                  <a:pt x="0" y="2665292"/>
                </a:lnTo>
                <a:lnTo>
                  <a:pt x="1480543" y="2665292"/>
                </a:lnTo>
                <a:lnTo>
                  <a:pt x="2110804" y="933664"/>
                </a:lnTo>
                <a:lnTo>
                  <a:pt x="2125585" y="888360"/>
                </a:lnTo>
                <a:lnTo>
                  <a:pt x="2137121" y="842792"/>
                </a:lnTo>
                <a:lnTo>
                  <a:pt x="2145472" y="797091"/>
                </a:lnTo>
                <a:lnTo>
                  <a:pt x="2150702" y="751392"/>
                </a:lnTo>
                <a:lnTo>
                  <a:pt x="2152872" y="705826"/>
                </a:lnTo>
                <a:lnTo>
                  <a:pt x="2152044" y="660526"/>
                </a:lnTo>
                <a:lnTo>
                  <a:pt x="2148279" y="615626"/>
                </a:lnTo>
                <a:lnTo>
                  <a:pt x="2141640" y="571258"/>
                </a:lnTo>
                <a:lnTo>
                  <a:pt x="2132189" y="527554"/>
                </a:lnTo>
                <a:lnTo>
                  <a:pt x="2119987" y="484648"/>
                </a:lnTo>
                <a:lnTo>
                  <a:pt x="2105097" y="442672"/>
                </a:lnTo>
                <a:lnTo>
                  <a:pt x="2087581" y="401760"/>
                </a:lnTo>
                <a:lnTo>
                  <a:pt x="2067499" y="362043"/>
                </a:lnTo>
                <a:lnTo>
                  <a:pt x="2044915" y="323655"/>
                </a:lnTo>
                <a:lnTo>
                  <a:pt x="2019890" y="286728"/>
                </a:lnTo>
                <a:lnTo>
                  <a:pt x="1992487" y="251396"/>
                </a:lnTo>
                <a:lnTo>
                  <a:pt x="1962766" y="217791"/>
                </a:lnTo>
                <a:lnTo>
                  <a:pt x="1930790" y="186046"/>
                </a:lnTo>
                <a:lnTo>
                  <a:pt x="1896621" y="156293"/>
                </a:lnTo>
                <a:lnTo>
                  <a:pt x="1860321" y="128666"/>
                </a:lnTo>
                <a:lnTo>
                  <a:pt x="1821952" y="103297"/>
                </a:lnTo>
                <a:lnTo>
                  <a:pt x="1781575" y="80319"/>
                </a:lnTo>
                <a:lnTo>
                  <a:pt x="1739253" y="59865"/>
                </a:lnTo>
                <a:lnTo>
                  <a:pt x="1695047" y="42068"/>
                </a:lnTo>
                <a:lnTo>
                  <a:pt x="1649743" y="27286"/>
                </a:lnTo>
                <a:lnTo>
                  <a:pt x="1604175" y="15751"/>
                </a:lnTo>
                <a:lnTo>
                  <a:pt x="1558475" y="7399"/>
                </a:lnTo>
                <a:lnTo>
                  <a:pt x="1512775" y="2169"/>
                </a:lnTo>
                <a:lnTo>
                  <a:pt x="1467209" y="0"/>
                </a:lnTo>
                <a:close/>
              </a:path>
            </a:pathLst>
          </a:custGeom>
          <a:solidFill>
            <a:srgbClr val="87C9C9"/>
          </a:solidFill>
        </p:spPr>
        <p:txBody>
          <a:bodyPr wrap="square" lIns="0" tIns="0" rIns="0" bIns="0" rtlCol="0"/>
          <a:lstStyle/>
          <a:p>
            <a:endParaRPr sz="849"/>
          </a:p>
        </p:txBody>
      </p:sp>
      <p:pic>
        <p:nvPicPr>
          <p:cNvPr id="45" name="Picture 44">
            <a:extLst>
              <a:ext uri="{FF2B5EF4-FFF2-40B4-BE49-F238E27FC236}">
                <a16:creationId xmlns:a16="http://schemas.microsoft.com/office/drawing/2014/main" id="{B3301178-8C3E-0F45-56AD-3D9444D7A3FB}"/>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373044" y="6270181"/>
            <a:ext cx="1101856" cy="213610"/>
          </a:xfrm>
          <a:prstGeom prst="rect">
            <a:avLst/>
          </a:prstGeom>
        </p:spPr>
      </p:pic>
      <p:sp>
        <p:nvSpPr>
          <p:cNvPr id="46" name="object 27">
            <a:extLst>
              <a:ext uri="{FF2B5EF4-FFF2-40B4-BE49-F238E27FC236}">
                <a16:creationId xmlns:a16="http://schemas.microsoft.com/office/drawing/2014/main" id="{26D7B4E8-AD28-8C41-BA48-37818999D853}"/>
              </a:ext>
            </a:extLst>
          </p:cNvPr>
          <p:cNvSpPr txBox="1"/>
          <p:nvPr userDrawn="1"/>
        </p:nvSpPr>
        <p:spPr>
          <a:xfrm>
            <a:off x="10938251" y="6341066"/>
            <a:ext cx="880704" cy="122517"/>
          </a:xfrm>
          <a:prstGeom prst="rect">
            <a:avLst/>
          </a:prstGeom>
        </p:spPr>
        <p:txBody>
          <a:bodyPr vert="horz" wrap="square" lIns="0" tIns="10397" rIns="0" bIns="0" rtlCol="0">
            <a:spAutoFit/>
          </a:bodyPr>
          <a:lstStyle/>
          <a:p>
            <a:pPr marL="7701">
              <a:lnSpc>
                <a:spcPct val="100000"/>
              </a:lnSpc>
              <a:spcBef>
                <a:spcPts val="82"/>
              </a:spcBef>
            </a:pPr>
            <a:r>
              <a:rPr sz="728" b="0" i="0">
                <a:solidFill>
                  <a:srgbClr val="FFFFFF"/>
                </a:solidFill>
                <a:latin typeface="Sharp Sans Medium" pitchFamily="2" charset="77"/>
                <a:cs typeface="Sharp Sans Medium" pitchFamily="2" charset="77"/>
              </a:rPr>
              <a:t>Meraki</a:t>
            </a:r>
            <a:r>
              <a:rPr sz="728" b="0" i="0" spc="42">
                <a:solidFill>
                  <a:srgbClr val="FFFFFF"/>
                </a:solidFill>
                <a:latin typeface="Sharp Sans Medium" pitchFamily="2" charset="77"/>
                <a:cs typeface="Sharp Sans Medium" pitchFamily="2" charset="77"/>
              </a:rPr>
              <a:t> </a:t>
            </a:r>
            <a:r>
              <a:rPr sz="728" b="0" i="0">
                <a:solidFill>
                  <a:srgbClr val="FFFFFF"/>
                </a:solidFill>
                <a:latin typeface="Sharp Sans Medium" pitchFamily="2" charset="77"/>
                <a:cs typeface="Sharp Sans Medium" pitchFamily="2" charset="77"/>
              </a:rPr>
              <a:t>SMB</a:t>
            </a:r>
            <a:r>
              <a:rPr sz="728" b="0" i="0" spc="52">
                <a:solidFill>
                  <a:srgbClr val="FFFFFF"/>
                </a:solidFill>
                <a:latin typeface="Sharp Sans Medium" pitchFamily="2" charset="77"/>
                <a:cs typeface="Sharp Sans Medium" pitchFamily="2" charset="77"/>
              </a:rPr>
              <a:t> </a:t>
            </a:r>
            <a:r>
              <a:rPr sz="728" b="0" i="0" spc="-6">
                <a:solidFill>
                  <a:srgbClr val="FFFFFF"/>
                </a:solidFill>
                <a:latin typeface="Sharp Sans Medium" pitchFamily="2" charset="77"/>
                <a:cs typeface="Sharp Sans Medium" pitchFamily="2" charset="77"/>
              </a:rPr>
              <a:t>Guide</a:t>
            </a:r>
            <a:endParaRPr sz="728" b="0" i="0">
              <a:latin typeface="Sharp Sans Medium" pitchFamily="2" charset="77"/>
              <a:cs typeface="Sharp Sans Medium" pitchFamily="2" charset="77"/>
            </a:endParaRPr>
          </a:p>
        </p:txBody>
      </p:sp>
    </p:spTree>
    <p:extLst>
      <p:ext uri="{BB962C8B-B14F-4D97-AF65-F5344CB8AC3E}">
        <p14:creationId xmlns:p14="http://schemas.microsoft.com/office/powerpoint/2010/main" val="362861990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4" presetClass="path" presetSubtype="0" accel="50000" decel="50000" fill="hold" grpId="0" nodeType="withEffect">
                                  <p:stCondLst>
                                    <p:cond delay="0"/>
                                  </p:stCondLst>
                                  <p:childTnLst>
                                    <p:animMotion origin="layout" path="M -1.51611E-7 0.25 L -1.51611E-7 5.22179E-7 " pathEditMode="relative" rAng="0" ptsTypes="AA">
                                      <p:cBhvr>
                                        <p:cTn id="6" dur="2000" fill="hold"/>
                                        <p:tgtEl>
                                          <p:spTgt spid="2"/>
                                        </p:tgtEl>
                                        <p:attrNameLst>
                                          <p:attrName>ppt_x</p:attrName>
                                          <p:attrName>ppt_y</p:attrName>
                                        </p:attrNameLst>
                                      </p:cBhvr>
                                      <p:rCtr x="0" y="-12507"/>
                                    </p:animMotion>
                                  </p:childTnLst>
                                </p:cTn>
                              </p:par>
                              <p:par>
                                <p:cTn id="7" presetID="64" presetClass="path" presetSubtype="0" accel="50000" decel="50000" fill="hold" grpId="0" nodeType="withEffect">
                                  <p:stCondLst>
                                    <p:cond delay="0"/>
                                  </p:stCondLst>
                                  <p:childTnLst>
                                    <p:animMotion origin="layout" path="M -0.09571 0.50112 L 7.012E-7 1.85289E-6 " pathEditMode="relative" rAng="0" ptsTypes="AA">
                                      <p:cBhvr>
                                        <p:cTn id="8" dur="3000" fill="hold"/>
                                        <p:tgtEl>
                                          <p:spTgt spid="13"/>
                                        </p:tgtEl>
                                        <p:attrNameLst>
                                          <p:attrName>ppt_x</p:attrName>
                                          <p:attrName>ppt_y</p:attrName>
                                        </p:attrNameLst>
                                      </p:cBhvr>
                                      <p:rCtr x="4785" y="-25056"/>
                                    </p:animMotion>
                                  </p:childTnLst>
                                </p:cTn>
                              </p:par>
                              <p:par>
                                <p:cTn id="9" presetID="64" presetClass="path" presetSubtype="0" accel="50000" decel="50000" fill="hold" grpId="0" nodeType="withEffect">
                                  <p:stCondLst>
                                    <p:cond delay="0"/>
                                  </p:stCondLst>
                                  <p:childTnLst>
                                    <p:animMotion origin="layout" path="M -0.05354 0.258 L -2.1036E-6 1.28579E-6 " pathEditMode="relative" rAng="0" ptsTypes="AA">
                                      <p:cBhvr>
                                        <p:cTn id="10" dur="2000" fill="hold"/>
                                        <p:tgtEl>
                                          <p:spTgt spid="44"/>
                                        </p:tgtEl>
                                        <p:attrNameLst>
                                          <p:attrName>ppt_x</p:attrName>
                                          <p:attrName>ppt_y</p:attrName>
                                        </p:attrNameLst>
                                      </p:cBhvr>
                                      <p:rCtr x="2677" y="-12900"/>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2" grpId="0" animBg="1"/>
      <p:bldP spid="44" grpId="0" animBg="1"/>
    </p:bldLst>
  </p:timing>
</p:sldLayout>
</file>

<file path=ppt/slideLayouts/slideLayout343.xml><?xml version="1.0" encoding="utf-8"?>
<p:sldLayout xmlns:a="http://schemas.openxmlformats.org/drawingml/2006/main" xmlns:r="http://schemas.openxmlformats.org/officeDocument/2006/relationships" xmlns:p="http://schemas.openxmlformats.org/presentationml/2006/main" showMasterSp="0" preserve="1" userDrawn="1">
  <p:cSld name="6_Title Only">
    <p:bg>
      <p:bgPr>
        <a:solidFill>
          <a:schemeClr val="bg1"/>
        </a:solidFill>
        <a:effectLst/>
      </p:bgPr>
    </p:bg>
    <p:spTree>
      <p:nvGrpSpPr>
        <p:cNvPr id="1" name=""/>
        <p:cNvGrpSpPr/>
        <p:nvPr/>
      </p:nvGrpSpPr>
      <p:grpSpPr>
        <a:xfrm>
          <a:off x="0" y="0"/>
          <a:ext cx="0" cy="0"/>
          <a:chOff x="0" y="0"/>
          <a:chExt cx="0" cy="0"/>
        </a:xfrm>
      </p:grpSpPr>
      <p:sp>
        <p:nvSpPr>
          <p:cNvPr id="309" name="bg object 16">
            <a:extLst>
              <a:ext uri="{FF2B5EF4-FFF2-40B4-BE49-F238E27FC236}">
                <a16:creationId xmlns:a16="http://schemas.microsoft.com/office/drawing/2014/main" id="{005CCFB8-A7A2-4ADC-3E9C-5A0B54D8AA32}"/>
              </a:ext>
            </a:extLst>
          </p:cNvPr>
          <p:cNvSpPr/>
          <p:nvPr userDrawn="1"/>
        </p:nvSpPr>
        <p:spPr>
          <a:xfrm>
            <a:off x="0" y="0"/>
            <a:ext cx="12192000" cy="6857615"/>
          </a:xfrm>
          <a:custGeom>
            <a:avLst/>
            <a:gdLst/>
            <a:ahLst/>
            <a:cxnLst/>
            <a:rect l="l" t="t" r="r" b="b"/>
            <a:pathLst>
              <a:path w="20104100" h="11308715">
                <a:moveTo>
                  <a:pt x="20104099" y="0"/>
                </a:moveTo>
                <a:lnTo>
                  <a:pt x="0" y="0"/>
                </a:lnTo>
                <a:lnTo>
                  <a:pt x="0" y="11308556"/>
                </a:lnTo>
                <a:lnTo>
                  <a:pt x="20104099" y="11308556"/>
                </a:lnTo>
                <a:lnTo>
                  <a:pt x="20104099" y="0"/>
                </a:lnTo>
                <a:close/>
              </a:path>
            </a:pathLst>
          </a:custGeom>
          <a:solidFill>
            <a:srgbClr val="5BAA47"/>
          </a:solidFill>
        </p:spPr>
        <p:txBody>
          <a:bodyPr wrap="square" lIns="0" tIns="0" rIns="0" bIns="0" rtlCol="0"/>
          <a:lstStyle/>
          <a:p>
            <a:endParaRPr sz="849"/>
          </a:p>
        </p:txBody>
      </p:sp>
      <p:sp>
        <p:nvSpPr>
          <p:cNvPr id="306" name="object 296">
            <a:extLst>
              <a:ext uri="{FF2B5EF4-FFF2-40B4-BE49-F238E27FC236}">
                <a16:creationId xmlns:a16="http://schemas.microsoft.com/office/drawing/2014/main" id="{1A0F8DB1-EF54-51A6-0424-06B2A1357D9A}"/>
              </a:ext>
            </a:extLst>
          </p:cNvPr>
          <p:cNvSpPr txBox="1"/>
          <p:nvPr userDrawn="1"/>
        </p:nvSpPr>
        <p:spPr>
          <a:xfrm>
            <a:off x="373045" y="-373824"/>
            <a:ext cx="1044368" cy="161404"/>
          </a:xfrm>
          <a:prstGeom prst="rect">
            <a:avLst/>
          </a:prstGeom>
        </p:spPr>
        <p:txBody>
          <a:bodyPr vert="horz" wrap="square" lIns="0" tIns="7316" rIns="0" bIns="0" rtlCol="0">
            <a:spAutoFit/>
          </a:bodyPr>
          <a:lstStyle/>
          <a:p>
            <a:pPr marL="7701">
              <a:lnSpc>
                <a:spcPct val="100000"/>
              </a:lnSpc>
              <a:spcBef>
                <a:spcPts val="58"/>
              </a:spcBef>
            </a:pPr>
            <a:r>
              <a:rPr sz="1001" b="0" i="0">
                <a:solidFill>
                  <a:srgbClr val="FFFFFF"/>
                </a:solidFill>
                <a:latin typeface="Sharp Sans Medium" pitchFamily="2" charset="77"/>
                <a:cs typeface="Sharp Sans Medium" pitchFamily="2" charset="77"/>
              </a:rPr>
              <a:t>CISCO</a:t>
            </a:r>
            <a:r>
              <a:rPr sz="1001" b="0" i="0" spc="230">
                <a:solidFill>
                  <a:srgbClr val="FFFFFF"/>
                </a:solidFill>
                <a:latin typeface="Sharp Sans Medium" pitchFamily="2" charset="77"/>
                <a:cs typeface="Sharp Sans Medium" pitchFamily="2" charset="77"/>
              </a:rPr>
              <a:t> </a:t>
            </a:r>
            <a:r>
              <a:rPr sz="1001" b="0" i="0" spc="33">
                <a:solidFill>
                  <a:srgbClr val="FFFFFF"/>
                </a:solidFill>
                <a:latin typeface="Sharp Sans Medium" pitchFamily="2" charset="77"/>
                <a:cs typeface="Sharp Sans Medium" pitchFamily="2" charset="77"/>
              </a:rPr>
              <a:t>MERAKI</a:t>
            </a:r>
            <a:endParaRPr sz="1001" b="0" i="0">
              <a:latin typeface="Sharp Sans Medium" pitchFamily="2" charset="77"/>
              <a:cs typeface="Sharp Sans Medium" pitchFamily="2" charset="77"/>
            </a:endParaRPr>
          </a:p>
        </p:txBody>
      </p:sp>
      <p:sp>
        <p:nvSpPr>
          <p:cNvPr id="2" name="object 4">
            <a:extLst>
              <a:ext uri="{FF2B5EF4-FFF2-40B4-BE49-F238E27FC236}">
                <a16:creationId xmlns:a16="http://schemas.microsoft.com/office/drawing/2014/main" id="{210B7140-DCA9-1C61-A921-CC01D37F5CC5}"/>
              </a:ext>
            </a:extLst>
          </p:cNvPr>
          <p:cNvSpPr/>
          <p:nvPr userDrawn="1"/>
        </p:nvSpPr>
        <p:spPr>
          <a:xfrm>
            <a:off x="8167979" y="3420652"/>
            <a:ext cx="3273664" cy="3437086"/>
          </a:xfrm>
          <a:custGeom>
            <a:avLst/>
            <a:gdLst/>
            <a:ahLst/>
            <a:cxnLst/>
            <a:rect l="l" t="t" r="r" b="b"/>
            <a:pathLst>
              <a:path w="5398134" h="5668009">
                <a:moveTo>
                  <a:pt x="4107007" y="118728"/>
                </a:moveTo>
                <a:lnTo>
                  <a:pt x="4061357" y="102735"/>
                </a:lnTo>
                <a:lnTo>
                  <a:pt x="4015581" y="87931"/>
                </a:lnTo>
                <a:lnTo>
                  <a:pt x="3969695" y="74307"/>
                </a:lnTo>
                <a:lnTo>
                  <a:pt x="3923717" y="61857"/>
                </a:lnTo>
                <a:lnTo>
                  <a:pt x="3877664" y="50570"/>
                </a:lnTo>
                <a:lnTo>
                  <a:pt x="3831554" y="40441"/>
                </a:lnTo>
                <a:lnTo>
                  <a:pt x="3785402" y="31460"/>
                </a:lnTo>
                <a:lnTo>
                  <a:pt x="3739228" y="23619"/>
                </a:lnTo>
                <a:lnTo>
                  <a:pt x="3693047" y="16912"/>
                </a:lnTo>
                <a:lnTo>
                  <a:pt x="3646877" y="11328"/>
                </a:lnTo>
                <a:lnTo>
                  <a:pt x="3600736" y="6862"/>
                </a:lnTo>
                <a:lnTo>
                  <a:pt x="3554639" y="3503"/>
                </a:lnTo>
                <a:lnTo>
                  <a:pt x="3508606" y="1246"/>
                </a:lnTo>
                <a:lnTo>
                  <a:pt x="3462653" y="80"/>
                </a:lnTo>
                <a:lnTo>
                  <a:pt x="3416796" y="0"/>
                </a:lnTo>
                <a:lnTo>
                  <a:pt x="3371054" y="995"/>
                </a:lnTo>
                <a:lnTo>
                  <a:pt x="3325444" y="3059"/>
                </a:lnTo>
                <a:lnTo>
                  <a:pt x="3279982" y="6183"/>
                </a:lnTo>
                <a:lnTo>
                  <a:pt x="3234686" y="10360"/>
                </a:lnTo>
                <a:lnTo>
                  <a:pt x="3189574" y="15580"/>
                </a:lnTo>
                <a:lnTo>
                  <a:pt x="3144661" y="21837"/>
                </a:lnTo>
                <a:lnTo>
                  <a:pt x="3099967" y="29123"/>
                </a:lnTo>
                <a:lnTo>
                  <a:pt x="3055507" y="37428"/>
                </a:lnTo>
                <a:lnTo>
                  <a:pt x="3011299" y="46746"/>
                </a:lnTo>
                <a:lnTo>
                  <a:pt x="2967360" y="57068"/>
                </a:lnTo>
                <a:lnTo>
                  <a:pt x="2923708" y="68386"/>
                </a:lnTo>
                <a:lnTo>
                  <a:pt x="2880359" y="80692"/>
                </a:lnTo>
                <a:lnTo>
                  <a:pt x="2837331" y="93978"/>
                </a:lnTo>
                <a:lnTo>
                  <a:pt x="2794642" y="108236"/>
                </a:lnTo>
                <a:lnTo>
                  <a:pt x="2752307" y="123458"/>
                </a:lnTo>
                <a:lnTo>
                  <a:pt x="2710345" y="139637"/>
                </a:lnTo>
                <a:lnTo>
                  <a:pt x="2668773" y="156763"/>
                </a:lnTo>
                <a:lnTo>
                  <a:pt x="2627607" y="174829"/>
                </a:lnTo>
                <a:lnTo>
                  <a:pt x="2586866" y="193827"/>
                </a:lnTo>
                <a:lnTo>
                  <a:pt x="2546566" y="213749"/>
                </a:lnTo>
                <a:lnTo>
                  <a:pt x="2506724" y="234587"/>
                </a:lnTo>
                <a:lnTo>
                  <a:pt x="2467358" y="256333"/>
                </a:lnTo>
                <a:lnTo>
                  <a:pt x="2428486" y="278978"/>
                </a:lnTo>
                <a:lnTo>
                  <a:pt x="2390123" y="302516"/>
                </a:lnTo>
                <a:lnTo>
                  <a:pt x="2352287" y="326937"/>
                </a:lnTo>
                <a:lnTo>
                  <a:pt x="2314997" y="352234"/>
                </a:lnTo>
                <a:lnTo>
                  <a:pt x="2278268" y="378398"/>
                </a:lnTo>
                <a:lnTo>
                  <a:pt x="2242117" y="405423"/>
                </a:lnTo>
                <a:lnTo>
                  <a:pt x="2206564" y="433299"/>
                </a:lnTo>
                <a:lnTo>
                  <a:pt x="2171623" y="462018"/>
                </a:lnTo>
                <a:lnTo>
                  <a:pt x="2137313" y="491573"/>
                </a:lnTo>
                <a:lnTo>
                  <a:pt x="2103651" y="521956"/>
                </a:lnTo>
                <a:lnTo>
                  <a:pt x="2070654" y="553159"/>
                </a:lnTo>
                <a:lnTo>
                  <a:pt x="2038340" y="585173"/>
                </a:lnTo>
                <a:lnTo>
                  <a:pt x="2006724" y="617990"/>
                </a:lnTo>
                <a:lnTo>
                  <a:pt x="1975826" y="651603"/>
                </a:lnTo>
                <a:lnTo>
                  <a:pt x="1945661" y="686004"/>
                </a:lnTo>
                <a:lnTo>
                  <a:pt x="1916247" y="721183"/>
                </a:lnTo>
                <a:lnTo>
                  <a:pt x="1887602" y="757135"/>
                </a:lnTo>
                <a:lnTo>
                  <a:pt x="1859742" y="793849"/>
                </a:lnTo>
                <a:lnTo>
                  <a:pt x="1832685" y="831319"/>
                </a:lnTo>
                <a:lnTo>
                  <a:pt x="1806448" y="869537"/>
                </a:lnTo>
                <a:lnTo>
                  <a:pt x="1781048" y="908494"/>
                </a:lnTo>
                <a:lnTo>
                  <a:pt x="1756502" y="948182"/>
                </a:lnTo>
                <a:lnTo>
                  <a:pt x="1732828" y="988593"/>
                </a:lnTo>
                <a:lnTo>
                  <a:pt x="1710043" y="1029719"/>
                </a:lnTo>
                <a:lnTo>
                  <a:pt x="1688163" y="1071553"/>
                </a:lnTo>
                <a:lnTo>
                  <a:pt x="1667207" y="1114086"/>
                </a:lnTo>
                <a:lnTo>
                  <a:pt x="1647191" y="1157310"/>
                </a:lnTo>
                <a:lnTo>
                  <a:pt x="1628133" y="1201217"/>
                </a:lnTo>
                <a:lnTo>
                  <a:pt x="1610050" y="1245799"/>
                </a:lnTo>
                <a:lnTo>
                  <a:pt x="1592958" y="1291049"/>
                </a:lnTo>
                <a:lnTo>
                  <a:pt x="0" y="5667647"/>
                </a:lnTo>
              </a:path>
              <a:path w="5398134" h="5668009">
                <a:moveTo>
                  <a:pt x="4174727" y="5667647"/>
                </a:moveTo>
                <a:lnTo>
                  <a:pt x="5279328" y="2632777"/>
                </a:lnTo>
                <a:lnTo>
                  <a:pt x="5295321" y="2587128"/>
                </a:lnTo>
                <a:lnTo>
                  <a:pt x="5310125" y="2541352"/>
                </a:lnTo>
                <a:lnTo>
                  <a:pt x="5323749" y="2495467"/>
                </a:lnTo>
                <a:lnTo>
                  <a:pt x="5336200" y="2449489"/>
                </a:lnTo>
                <a:lnTo>
                  <a:pt x="5347486" y="2403437"/>
                </a:lnTo>
                <a:lnTo>
                  <a:pt x="5357615" y="2357326"/>
                </a:lnTo>
                <a:lnTo>
                  <a:pt x="5366596" y="2311175"/>
                </a:lnTo>
                <a:lnTo>
                  <a:pt x="5374437" y="2265001"/>
                </a:lnTo>
                <a:lnTo>
                  <a:pt x="5381145" y="2218821"/>
                </a:lnTo>
                <a:lnTo>
                  <a:pt x="5386728" y="2172651"/>
                </a:lnTo>
                <a:lnTo>
                  <a:pt x="5391195" y="2126510"/>
                </a:lnTo>
                <a:lnTo>
                  <a:pt x="5394553" y="2080414"/>
                </a:lnTo>
                <a:lnTo>
                  <a:pt x="5396811" y="2034381"/>
                </a:lnTo>
                <a:lnTo>
                  <a:pt x="5397977" y="1988428"/>
                </a:lnTo>
                <a:lnTo>
                  <a:pt x="5398058" y="1942572"/>
                </a:lnTo>
                <a:lnTo>
                  <a:pt x="5397062" y="1896830"/>
                </a:lnTo>
                <a:lnTo>
                  <a:pt x="5394999" y="1851220"/>
                </a:lnTo>
                <a:lnTo>
                  <a:pt x="5391875" y="1805759"/>
                </a:lnTo>
                <a:lnTo>
                  <a:pt x="5387698" y="1760463"/>
                </a:lnTo>
                <a:lnTo>
                  <a:pt x="5382478" y="1715350"/>
                </a:lnTo>
                <a:lnTo>
                  <a:pt x="5376221" y="1670438"/>
                </a:lnTo>
                <a:lnTo>
                  <a:pt x="5368936" y="1625744"/>
                </a:lnTo>
                <a:lnTo>
                  <a:pt x="5360630" y="1581284"/>
                </a:lnTo>
                <a:lnTo>
                  <a:pt x="5351313" y="1537076"/>
                </a:lnTo>
                <a:lnTo>
                  <a:pt x="5340991" y="1493138"/>
                </a:lnTo>
                <a:lnTo>
                  <a:pt x="5329673" y="1449486"/>
                </a:lnTo>
                <a:lnTo>
                  <a:pt x="5317367" y="1406137"/>
                </a:lnTo>
                <a:lnTo>
                  <a:pt x="5304081" y="1363109"/>
                </a:lnTo>
                <a:lnTo>
                  <a:pt x="5289823" y="1320420"/>
                </a:lnTo>
                <a:lnTo>
                  <a:pt x="5274601" y="1278085"/>
                </a:lnTo>
                <a:lnTo>
                  <a:pt x="5258423" y="1236123"/>
                </a:lnTo>
                <a:lnTo>
                  <a:pt x="5241297" y="1194551"/>
                </a:lnTo>
                <a:lnTo>
                  <a:pt x="5223231" y="1153385"/>
                </a:lnTo>
                <a:lnTo>
                  <a:pt x="5204233" y="1112644"/>
                </a:lnTo>
                <a:lnTo>
                  <a:pt x="5184311" y="1072344"/>
                </a:lnTo>
                <a:lnTo>
                  <a:pt x="5163473" y="1032502"/>
                </a:lnTo>
                <a:lnTo>
                  <a:pt x="5141728" y="993136"/>
                </a:lnTo>
                <a:lnTo>
                  <a:pt x="5119082" y="954263"/>
                </a:lnTo>
                <a:lnTo>
                  <a:pt x="5095545" y="915901"/>
                </a:lnTo>
                <a:lnTo>
                  <a:pt x="5071124" y="878065"/>
                </a:lnTo>
                <a:lnTo>
                  <a:pt x="5045827" y="840774"/>
                </a:lnTo>
                <a:lnTo>
                  <a:pt x="5019662" y="804045"/>
                </a:lnTo>
                <a:lnTo>
                  <a:pt x="4992638" y="767895"/>
                </a:lnTo>
                <a:lnTo>
                  <a:pt x="4964762" y="732341"/>
                </a:lnTo>
                <a:lnTo>
                  <a:pt x="4936042" y="697400"/>
                </a:lnTo>
                <a:lnTo>
                  <a:pt x="4906487" y="663090"/>
                </a:lnTo>
                <a:lnTo>
                  <a:pt x="4876104" y="629428"/>
                </a:lnTo>
                <a:lnTo>
                  <a:pt x="4844902" y="596431"/>
                </a:lnTo>
                <a:lnTo>
                  <a:pt x="4812888" y="564116"/>
                </a:lnTo>
                <a:lnTo>
                  <a:pt x="4780070" y="532501"/>
                </a:lnTo>
                <a:lnTo>
                  <a:pt x="4746457" y="501602"/>
                </a:lnTo>
                <a:lnTo>
                  <a:pt x="4712057" y="471437"/>
                </a:lnTo>
                <a:lnTo>
                  <a:pt x="4676877" y="442023"/>
                </a:lnTo>
                <a:lnTo>
                  <a:pt x="4640925" y="413377"/>
                </a:lnTo>
                <a:lnTo>
                  <a:pt x="4604210" y="385517"/>
                </a:lnTo>
                <a:lnTo>
                  <a:pt x="4566740" y="358460"/>
                </a:lnTo>
                <a:lnTo>
                  <a:pt x="4528523" y="332222"/>
                </a:lnTo>
                <a:lnTo>
                  <a:pt x="4489566" y="306822"/>
                </a:lnTo>
                <a:lnTo>
                  <a:pt x="4449877" y="282276"/>
                </a:lnTo>
                <a:lnTo>
                  <a:pt x="4409466" y="258601"/>
                </a:lnTo>
                <a:lnTo>
                  <a:pt x="4368339" y="235815"/>
                </a:lnTo>
                <a:lnTo>
                  <a:pt x="4326505" y="213936"/>
                </a:lnTo>
                <a:lnTo>
                  <a:pt x="4283972" y="192979"/>
                </a:lnTo>
                <a:lnTo>
                  <a:pt x="4240747" y="172963"/>
                </a:lnTo>
                <a:lnTo>
                  <a:pt x="4196840" y="153904"/>
                </a:lnTo>
                <a:lnTo>
                  <a:pt x="4152257" y="135820"/>
                </a:lnTo>
                <a:lnTo>
                  <a:pt x="4107007" y="118728"/>
                </a:lnTo>
              </a:path>
            </a:pathLst>
          </a:custGeom>
          <a:ln w="41883">
            <a:solidFill>
              <a:srgbClr val="FFD13D"/>
            </a:solidFill>
          </a:ln>
        </p:spPr>
        <p:txBody>
          <a:bodyPr wrap="square" lIns="0" tIns="0" rIns="0" bIns="0" rtlCol="0"/>
          <a:lstStyle/>
          <a:p>
            <a:endParaRPr sz="849"/>
          </a:p>
        </p:txBody>
      </p:sp>
      <p:sp>
        <p:nvSpPr>
          <p:cNvPr id="4" name="object 9">
            <a:extLst>
              <a:ext uri="{FF2B5EF4-FFF2-40B4-BE49-F238E27FC236}">
                <a16:creationId xmlns:a16="http://schemas.microsoft.com/office/drawing/2014/main" id="{3A64D67B-827A-B2E1-4E4D-FD929204671E}"/>
              </a:ext>
            </a:extLst>
          </p:cNvPr>
          <p:cNvSpPr/>
          <p:nvPr userDrawn="1"/>
        </p:nvSpPr>
        <p:spPr>
          <a:xfrm>
            <a:off x="5197898" y="-910857"/>
            <a:ext cx="2751291" cy="3429001"/>
          </a:xfrm>
          <a:custGeom>
            <a:avLst/>
            <a:gdLst/>
            <a:ahLst/>
            <a:cxnLst/>
            <a:rect l="l" t="t" r="r" b="b"/>
            <a:pathLst>
              <a:path w="3185159" h="3970020">
                <a:moveTo>
                  <a:pt x="3184913" y="0"/>
                </a:moveTo>
                <a:lnTo>
                  <a:pt x="1006656" y="0"/>
                </a:lnTo>
                <a:lnTo>
                  <a:pt x="61842" y="2595845"/>
                </a:lnTo>
                <a:lnTo>
                  <a:pt x="46411" y="2641498"/>
                </a:lnTo>
                <a:lnTo>
                  <a:pt x="33240" y="2687363"/>
                </a:lnTo>
                <a:lnTo>
                  <a:pt x="22297" y="2733377"/>
                </a:lnTo>
                <a:lnTo>
                  <a:pt x="13555" y="2779477"/>
                </a:lnTo>
                <a:lnTo>
                  <a:pt x="6984" y="2825601"/>
                </a:lnTo>
                <a:lnTo>
                  <a:pt x="2553" y="2871684"/>
                </a:lnTo>
                <a:lnTo>
                  <a:pt x="235" y="2917665"/>
                </a:lnTo>
                <a:lnTo>
                  <a:pt x="0" y="2963480"/>
                </a:lnTo>
                <a:lnTo>
                  <a:pt x="1817" y="3009066"/>
                </a:lnTo>
                <a:lnTo>
                  <a:pt x="5658" y="3054360"/>
                </a:lnTo>
                <a:lnTo>
                  <a:pt x="11494" y="3099299"/>
                </a:lnTo>
                <a:lnTo>
                  <a:pt x="19295" y="3143820"/>
                </a:lnTo>
                <a:lnTo>
                  <a:pt x="29032" y="3187861"/>
                </a:lnTo>
                <a:lnTo>
                  <a:pt x="40675" y="3231358"/>
                </a:lnTo>
                <a:lnTo>
                  <a:pt x="54195" y="3274248"/>
                </a:lnTo>
                <a:lnTo>
                  <a:pt x="69562" y="3316468"/>
                </a:lnTo>
                <a:lnTo>
                  <a:pt x="86748" y="3357955"/>
                </a:lnTo>
                <a:lnTo>
                  <a:pt x="105723" y="3398647"/>
                </a:lnTo>
                <a:lnTo>
                  <a:pt x="126457" y="3438480"/>
                </a:lnTo>
                <a:lnTo>
                  <a:pt x="148921" y="3477391"/>
                </a:lnTo>
                <a:lnTo>
                  <a:pt x="173087" y="3515317"/>
                </a:lnTo>
                <a:lnTo>
                  <a:pt x="198923" y="3552195"/>
                </a:lnTo>
                <a:lnTo>
                  <a:pt x="226402" y="3587963"/>
                </a:lnTo>
                <a:lnTo>
                  <a:pt x="255493" y="3622557"/>
                </a:lnTo>
                <a:lnTo>
                  <a:pt x="286167" y="3655914"/>
                </a:lnTo>
                <a:lnTo>
                  <a:pt x="318396" y="3687972"/>
                </a:lnTo>
                <a:lnTo>
                  <a:pt x="352148" y="3718666"/>
                </a:lnTo>
                <a:lnTo>
                  <a:pt x="387396" y="3747935"/>
                </a:lnTo>
                <a:lnTo>
                  <a:pt x="424110" y="3775715"/>
                </a:lnTo>
                <a:lnTo>
                  <a:pt x="462261" y="3801944"/>
                </a:lnTo>
                <a:lnTo>
                  <a:pt x="501818" y="3826558"/>
                </a:lnTo>
                <a:lnTo>
                  <a:pt x="542753" y="3849494"/>
                </a:lnTo>
                <a:lnTo>
                  <a:pt x="585036" y="3870689"/>
                </a:lnTo>
                <a:lnTo>
                  <a:pt x="628638" y="3890081"/>
                </a:lnTo>
                <a:lnTo>
                  <a:pt x="673530" y="3907606"/>
                </a:lnTo>
                <a:lnTo>
                  <a:pt x="719184" y="3923036"/>
                </a:lnTo>
                <a:lnTo>
                  <a:pt x="765050" y="3936208"/>
                </a:lnTo>
                <a:lnTo>
                  <a:pt x="811065" y="3947150"/>
                </a:lnTo>
                <a:lnTo>
                  <a:pt x="857166" y="3955893"/>
                </a:lnTo>
                <a:lnTo>
                  <a:pt x="903289" y="3962464"/>
                </a:lnTo>
                <a:lnTo>
                  <a:pt x="949373" y="3966894"/>
                </a:lnTo>
                <a:lnTo>
                  <a:pt x="995354" y="3969213"/>
                </a:lnTo>
                <a:lnTo>
                  <a:pt x="1041169" y="3969448"/>
                </a:lnTo>
                <a:lnTo>
                  <a:pt x="1086756" y="3967631"/>
                </a:lnTo>
                <a:lnTo>
                  <a:pt x="1132050" y="3963789"/>
                </a:lnTo>
                <a:lnTo>
                  <a:pt x="1176989" y="3957954"/>
                </a:lnTo>
                <a:lnTo>
                  <a:pt x="1221511" y="3950153"/>
                </a:lnTo>
                <a:lnTo>
                  <a:pt x="1265551" y="3940416"/>
                </a:lnTo>
                <a:lnTo>
                  <a:pt x="1309048" y="3928773"/>
                </a:lnTo>
                <a:lnTo>
                  <a:pt x="1351938" y="3915253"/>
                </a:lnTo>
                <a:lnTo>
                  <a:pt x="1394158" y="3899885"/>
                </a:lnTo>
                <a:lnTo>
                  <a:pt x="1435645" y="3882700"/>
                </a:lnTo>
                <a:lnTo>
                  <a:pt x="1476336" y="3863725"/>
                </a:lnTo>
                <a:lnTo>
                  <a:pt x="1516169" y="3842991"/>
                </a:lnTo>
                <a:lnTo>
                  <a:pt x="1555080" y="3820526"/>
                </a:lnTo>
                <a:lnTo>
                  <a:pt x="1593006" y="3796361"/>
                </a:lnTo>
                <a:lnTo>
                  <a:pt x="1629884" y="3770525"/>
                </a:lnTo>
                <a:lnTo>
                  <a:pt x="1665651" y="3743046"/>
                </a:lnTo>
                <a:lnTo>
                  <a:pt x="1700245" y="3713955"/>
                </a:lnTo>
                <a:lnTo>
                  <a:pt x="1733602" y="3683281"/>
                </a:lnTo>
                <a:lnTo>
                  <a:pt x="1765659" y="3651052"/>
                </a:lnTo>
                <a:lnTo>
                  <a:pt x="1796353" y="3617299"/>
                </a:lnTo>
                <a:lnTo>
                  <a:pt x="1825622" y="3582051"/>
                </a:lnTo>
                <a:lnTo>
                  <a:pt x="1853402" y="3545337"/>
                </a:lnTo>
                <a:lnTo>
                  <a:pt x="1879630" y="3507187"/>
                </a:lnTo>
                <a:lnTo>
                  <a:pt x="1904244" y="3467630"/>
                </a:lnTo>
                <a:lnTo>
                  <a:pt x="1927180" y="3426695"/>
                </a:lnTo>
                <a:lnTo>
                  <a:pt x="1948375" y="3384412"/>
                </a:lnTo>
                <a:lnTo>
                  <a:pt x="1967766" y="3340809"/>
                </a:lnTo>
                <a:lnTo>
                  <a:pt x="1985291" y="3295918"/>
                </a:lnTo>
                <a:lnTo>
                  <a:pt x="3184913" y="0"/>
                </a:lnTo>
                <a:close/>
              </a:path>
            </a:pathLst>
          </a:custGeom>
          <a:solidFill>
            <a:schemeClr val="tx1"/>
          </a:solidFill>
        </p:spPr>
        <p:txBody>
          <a:bodyPr wrap="square" lIns="0" tIns="0" rIns="0" bIns="0" rtlCol="0"/>
          <a:lstStyle/>
          <a:p>
            <a:endParaRPr sz="849"/>
          </a:p>
        </p:txBody>
      </p:sp>
      <p:sp>
        <p:nvSpPr>
          <p:cNvPr id="3" name="object 5">
            <a:extLst>
              <a:ext uri="{FF2B5EF4-FFF2-40B4-BE49-F238E27FC236}">
                <a16:creationId xmlns:a16="http://schemas.microsoft.com/office/drawing/2014/main" id="{814C158B-7594-E8F8-43D8-48D2ED3D8ADC}"/>
              </a:ext>
            </a:extLst>
          </p:cNvPr>
          <p:cNvSpPr/>
          <p:nvPr userDrawn="1"/>
        </p:nvSpPr>
        <p:spPr>
          <a:xfrm>
            <a:off x="10237418" y="5429267"/>
            <a:ext cx="1954725" cy="1428975"/>
          </a:xfrm>
          <a:custGeom>
            <a:avLst/>
            <a:gdLst/>
            <a:ahLst/>
            <a:cxnLst/>
            <a:rect l="l" t="t" r="r" b="b"/>
            <a:pathLst>
              <a:path w="3223259" h="2356484">
                <a:moveTo>
                  <a:pt x="2022058" y="0"/>
                </a:moveTo>
                <a:lnTo>
                  <a:pt x="1975923" y="413"/>
                </a:lnTo>
                <a:lnTo>
                  <a:pt x="1929936" y="2117"/>
                </a:lnTo>
                <a:lnTo>
                  <a:pt x="1884124" y="5102"/>
                </a:lnTo>
                <a:lnTo>
                  <a:pt x="1838511" y="9356"/>
                </a:lnTo>
                <a:lnTo>
                  <a:pt x="1793122" y="14866"/>
                </a:lnTo>
                <a:lnTo>
                  <a:pt x="1747980" y="21622"/>
                </a:lnTo>
                <a:lnTo>
                  <a:pt x="1703113" y="29612"/>
                </a:lnTo>
                <a:lnTo>
                  <a:pt x="1658543" y="38824"/>
                </a:lnTo>
                <a:lnTo>
                  <a:pt x="1614296" y="49247"/>
                </a:lnTo>
                <a:lnTo>
                  <a:pt x="1570397" y="60869"/>
                </a:lnTo>
                <a:lnTo>
                  <a:pt x="1526871" y="73679"/>
                </a:lnTo>
                <a:lnTo>
                  <a:pt x="1483741" y="87664"/>
                </a:lnTo>
                <a:lnTo>
                  <a:pt x="1441035" y="102814"/>
                </a:lnTo>
                <a:lnTo>
                  <a:pt x="1398775" y="119117"/>
                </a:lnTo>
                <a:lnTo>
                  <a:pt x="1356986" y="136562"/>
                </a:lnTo>
                <a:lnTo>
                  <a:pt x="1315695" y="155136"/>
                </a:lnTo>
                <a:lnTo>
                  <a:pt x="1274925" y="174828"/>
                </a:lnTo>
                <a:lnTo>
                  <a:pt x="1234701" y="195627"/>
                </a:lnTo>
                <a:lnTo>
                  <a:pt x="1195048" y="217521"/>
                </a:lnTo>
                <a:lnTo>
                  <a:pt x="1155991" y="240498"/>
                </a:lnTo>
                <a:lnTo>
                  <a:pt x="1117554" y="264547"/>
                </a:lnTo>
                <a:lnTo>
                  <a:pt x="1079763" y="289657"/>
                </a:lnTo>
                <a:lnTo>
                  <a:pt x="1042643" y="315815"/>
                </a:lnTo>
                <a:lnTo>
                  <a:pt x="1006217" y="343011"/>
                </a:lnTo>
                <a:lnTo>
                  <a:pt x="970511" y="371232"/>
                </a:lnTo>
                <a:lnTo>
                  <a:pt x="935550" y="400467"/>
                </a:lnTo>
                <a:lnTo>
                  <a:pt x="901359" y="430705"/>
                </a:lnTo>
                <a:lnTo>
                  <a:pt x="867962" y="461933"/>
                </a:lnTo>
                <a:lnTo>
                  <a:pt x="835384" y="494141"/>
                </a:lnTo>
                <a:lnTo>
                  <a:pt x="803650" y="527317"/>
                </a:lnTo>
                <a:lnTo>
                  <a:pt x="772785" y="561448"/>
                </a:lnTo>
                <a:lnTo>
                  <a:pt x="742813" y="596525"/>
                </a:lnTo>
                <a:lnTo>
                  <a:pt x="713760" y="632534"/>
                </a:lnTo>
                <a:lnTo>
                  <a:pt x="685650" y="669465"/>
                </a:lnTo>
                <a:lnTo>
                  <a:pt x="658508" y="707306"/>
                </a:lnTo>
                <a:lnTo>
                  <a:pt x="632359" y="746045"/>
                </a:lnTo>
                <a:lnTo>
                  <a:pt x="607228" y="785671"/>
                </a:lnTo>
                <a:lnTo>
                  <a:pt x="583139" y="826173"/>
                </a:lnTo>
                <a:lnTo>
                  <a:pt x="560117" y="867537"/>
                </a:lnTo>
                <a:lnTo>
                  <a:pt x="538187" y="909754"/>
                </a:lnTo>
                <a:lnTo>
                  <a:pt x="517374" y="952812"/>
                </a:lnTo>
                <a:lnTo>
                  <a:pt x="497703" y="996698"/>
                </a:lnTo>
                <a:lnTo>
                  <a:pt x="479199" y="1041402"/>
                </a:lnTo>
                <a:lnTo>
                  <a:pt x="461886" y="1086911"/>
                </a:lnTo>
                <a:lnTo>
                  <a:pt x="0" y="2355927"/>
                </a:lnTo>
                <a:lnTo>
                  <a:pt x="3223022" y="2355927"/>
                </a:lnTo>
                <a:lnTo>
                  <a:pt x="3223022" y="527210"/>
                </a:lnTo>
                <a:lnTo>
                  <a:pt x="3203270" y="506087"/>
                </a:lnTo>
                <a:lnTo>
                  <a:pt x="3171063" y="473509"/>
                </a:lnTo>
                <a:lnTo>
                  <a:pt x="3137887" y="441775"/>
                </a:lnTo>
                <a:lnTo>
                  <a:pt x="3103755" y="410910"/>
                </a:lnTo>
                <a:lnTo>
                  <a:pt x="3068679" y="380938"/>
                </a:lnTo>
                <a:lnTo>
                  <a:pt x="3032669" y="351885"/>
                </a:lnTo>
                <a:lnTo>
                  <a:pt x="2995738" y="323775"/>
                </a:lnTo>
                <a:lnTo>
                  <a:pt x="2957897" y="296633"/>
                </a:lnTo>
                <a:lnTo>
                  <a:pt x="2919158" y="270483"/>
                </a:lnTo>
                <a:lnTo>
                  <a:pt x="2879532" y="245352"/>
                </a:lnTo>
                <a:lnTo>
                  <a:pt x="2839031" y="221263"/>
                </a:lnTo>
                <a:lnTo>
                  <a:pt x="2797666" y="198241"/>
                </a:lnTo>
                <a:lnTo>
                  <a:pt x="2755449" y="176311"/>
                </a:lnTo>
                <a:lnTo>
                  <a:pt x="2712392" y="155498"/>
                </a:lnTo>
                <a:lnTo>
                  <a:pt x="2668506" y="135827"/>
                </a:lnTo>
                <a:lnTo>
                  <a:pt x="2623802" y="117323"/>
                </a:lnTo>
                <a:lnTo>
                  <a:pt x="2578292" y="100009"/>
                </a:lnTo>
                <a:lnTo>
                  <a:pt x="2532301" y="84019"/>
                </a:lnTo>
                <a:lnTo>
                  <a:pt x="2486162" y="69460"/>
                </a:lnTo>
                <a:lnTo>
                  <a:pt x="2439899" y="56319"/>
                </a:lnTo>
                <a:lnTo>
                  <a:pt x="2393537" y="44586"/>
                </a:lnTo>
                <a:lnTo>
                  <a:pt x="2347101" y="34248"/>
                </a:lnTo>
                <a:lnTo>
                  <a:pt x="2300615" y="25295"/>
                </a:lnTo>
                <a:lnTo>
                  <a:pt x="2254105" y="17715"/>
                </a:lnTo>
                <a:lnTo>
                  <a:pt x="2207596" y="11496"/>
                </a:lnTo>
                <a:lnTo>
                  <a:pt x="2161112" y="6626"/>
                </a:lnTo>
                <a:lnTo>
                  <a:pt x="2114677" y="3095"/>
                </a:lnTo>
                <a:lnTo>
                  <a:pt x="2068318" y="890"/>
                </a:lnTo>
                <a:lnTo>
                  <a:pt x="2022058" y="0"/>
                </a:lnTo>
                <a:close/>
              </a:path>
            </a:pathLst>
          </a:custGeom>
          <a:solidFill>
            <a:schemeClr val="accent2"/>
          </a:solidFill>
        </p:spPr>
        <p:txBody>
          <a:bodyPr wrap="square" lIns="0" tIns="0" rIns="0" bIns="0" rtlCol="0"/>
          <a:lstStyle/>
          <a:p>
            <a:endParaRPr sz="849"/>
          </a:p>
        </p:txBody>
      </p:sp>
      <p:sp>
        <p:nvSpPr>
          <p:cNvPr id="314" name="object 3">
            <a:extLst>
              <a:ext uri="{FF2B5EF4-FFF2-40B4-BE49-F238E27FC236}">
                <a16:creationId xmlns:a16="http://schemas.microsoft.com/office/drawing/2014/main" id="{E9903A37-0EE5-2EC8-0369-3C2393652373}"/>
              </a:ext>
            </a:extLst>
          </p:cNvPr>
          <p:cNvSpPr txBox="1">
            <a:spLocks noGrp="1"/>
          </p:cNvSpPr>
          <p:nvPr>
            <p:ph type="title"/>
          </p:nvPr>
        </p:nvSpPr>
        <p:spPr>
          <a:xfrm>
            <a:off x="373298" y="2655240"/>
            <a:ext cx="4567427" cy="1551963"/>
          </a:xfrm>
          <a:prstGeom prst="rect">
            <a:avLst/>
          </a:prstGeom>
        </p:spPr>
        <p:txBody>
          <a:bodyPr vert="horz" wrap="square" lIns="0" tIns="12065" rIns="0" bIns="0" rtlCol="0">
            <a:spAutoFit/>
          </a:bodyPr>
          <a:lstStyle>
            <a:lvl1pPr marL="7701" marR="3081">
              <a:lnSpc>
                <a:spcPct val="100000"/>
              </a:lnSpc>
              <a:spcBef>
                <a:spcPts val="58"/>
              </a:spcBef>
              <a:defRPr sz="5003">
                <a:solidFill>
                  <a:schemeClr val="bg1"/>
                </a:solidFill>
              </a:defRPr>
            </a:lvl1pPr>
          </a:lstStyle>
          <a:p>
            <a:pPr marL="12700" marR="5080">
              <a:lnSpc>
                <a:spcPct val="100000"/>
              </a:lnSpc>
              <a:spcBef>
                <a:spcPts val="95"/>
              </a:spcBef>
            </a:pPr>
            <a:r>
              <a:rPr spc="-42"/>
              <a:t>Customer </a:t>
            </a:r>
            <a:r>
              <a:rPr spc="-6"/>
              <a:t>Success</a:t>
            </a:r>
          </a:p>
        </p:txBody>
      </p:sp>
      <p:pic>
        <p:nvPicPr>
          <p:cNvPr id="315" name="Picture 314">
            <a:extLst>
              <a:ext uri="{FF2B5EF4-FFF2-40B4-BE49-F238E27FC236}">
                <a16:creationId xmlns:a16="http://schemas.microsoft.com/office/drawing/2014/main" id="{42BC8C43-FC0D-07AB-3B7C-2DB5BE13662A}"/>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373044" y="6270181"/>
            <a:ext cx="1101856" cy="213610"/>
          </a:xfrm>
          <a:prstGeom prst="rect">
            <a:avLst/>
          </a:prstGeom>
        </p:spPr>
      </p:pic>
      <p:sp>
        <p:nvSpPr>
          <p:cNvPr id="316" name="object 27">
            <a:extLst>
              <a:ext uri="{FF2B5EF4-FFF2-40B4-BE49-F238E27FC236}">
                <a16:creationId xmlns:a16="http://schemas.microsoft.com/office/drawing/2014/main" id="{E294CE97-1988-3242-0399-40C9A3F4125C}"/>
              </a:ext>
            </a:extLst>
          </p:cNvPr>
          <p:cNvSpPr txBox="1"/>
          <p:nvPr userDrawn="1"/>
        </p:nvSpPr>
        <p:spPr>
          <a:xfrm>
            <a:off x="10938251" y="6341066"/>
            <a:ext cx="880704" cy="122517"/>
          </a:xfrm>
          <a:prstGeom prst="rect">
            <a:avLst/>
          </a:prstGeom>
        </p:spPr>
        <p:txBody>
          <a:bodyPr vert="horz" wrap="square" lIns="0" tIns="10397" rIns="0" bIns="0" rtlCol="0">
            <a:spAutoFit/>
          </a:bodyPr>
          <a:lstStyle/>
          <a:p>
            <a:pPr marL="7701">
              <a:lnSpc>
                <a:spcPct val="100000"/>
              </a:lnSpc>
              <a:spcBef>
                <a:spcPts val="82"/>
              </a:spcBef>
            </a:pPr>
            <a:r>
              <a:rPr sz="728" b="0" i="0">
                <a:solidFill>
                  <a:srgbClr val="FFFFFF"/>
                </a:solidFill>
                <a:latin typeface="Sharp Sans Medium" pitchFamily="2" charset="77"/>
                <a:cs typeface="Sharp Sans Medium" pitchFamily="2" charset="77"/>
              </a:rPr>
              <a:t>Meraki</a:t>
            </a:r>
            <a:r>
              <a:rPr sz="728" b="0" i="0" spc="42">
                <a:solidFill>
                  <a:srgbClr val="FFFFFF"/>
                </a:solidFill>
                <a:latin typeface="Sharp Sans Medium" pitchFamily="2" charset="77"/>
                <a:cs typeface="Sharp Sans Medium" pitchFamily="2" charset="77"/>
              </a:rPr>
              <a:t> </a:t>
            </a:r>
            <a:r>
              <a:rPr sz="728" b="0" i="0">
                <a:solidFill>
                  <a:srgbClr val="FFFFFF"/>
                </a:solidFill>
                <a:latin typeface="Sharp Sans Medium" pitchFamily="2" charset="77"/>
                <a:cs typeface="Sharp Sans Medium" pitchFamily="2" charset="77"/>
              </a:rPr>
              <a:t>SMB</a:t>
            </a:r>
            <a:r>
              <a:rPr sz="728" b="0" i="0" spc="52">
                <a:solidFill>
                  <a:srgbClr val="FFFFFF"/>
                </a:solidFill>
                <a:latin typeface="Sharp Sans Medium" pitchFamily="2" charset="77"/>
                <a:cs typeface="Sharp Sans Medium" pitchFamily="2" charset="77"/>
              </a:rPr>
              <a:t> </a:t>
            </a:r>
            <a:r>
              <a:rPr sz="728" b="0" i="0" spc="-6">
                <a:solidFill>
                  <a:srgbClr val="FFFFFF"/>
                </a:solidFill>
                <a:latin typeface="Sharp Sans Medium" pitchFamily="2" charset="77"/>
                <a:cs typeface="Sharp Sans Medium" pitchFamily="2" charset="77"/>
              </a:rPr>
              <a:t>Guide</a:t>
            </a:r>
            <a:endParaRPr sz="728" b="0" i="0">
              <a:latin typeface="Sharp Sans Medium" pitchFamily="2" charset="77"/>
              <a:cs typeface="Sharp Sans Medium" pitchFamily="2" charset="77"/>
            </a:endParaRPr>
          </a:p>
        </p:txBody>
      </p:sp>
      <p:sp>
        <p:nvSpPr>
          <p:cNvPr id="5" name="object 11">
            <a:extLst>
              <a:ext uri="{FF2B5EF4-FFF2-40B4-BE49-F238E27FC236}">
                <a16:creationId xmlns:a16="http://schemas.microsoft.com/office/drawing/2014/main" id="{042D3005-A65E-CC4D-50B7-57BDF5ED346F}"/>
              </a:ext>
            </a:extLst>
          </p:cNvPr>
          <p:cNvSpPr/>
          <p:nvPr userDrawn="1"/>
        </p:nvSpPr>
        <p:spPr>
          <a:xfrm>
            <a:off x="7000931" y="0"/>
            <a:ext cx="805227" cy="1380842"/>
          </a:xfrm>
          <a:custGeom>
            <a:avLst/>
            <a:gdLst/>
            <a:ahLst/>
            <a:cxnLst/>
            <a:rect l="l" t="t" r="r" b="b"/>
            <a:pathLst>
              <a:path w="1327784" h="2277110">
                <a:moveTo>
                  <a:pt x="704906" y="0"/>
                </a:moveTo>
                <a:lnTo>
                  <a:pt x="17612" y="1884834"/>
                </a:lnTo>
                <a:lnTo>
                  <a:pt x="4979" y="1930656"/>
                </a:lnTo>
                <a:lnTo>
                  <a:pt x="0" y="1976669"/>
                </a:lnTo>
                <a:lnTo>
                  <a:pt x="2313" y="2022101"/>
                </a:lnTo>
                <a:lnTo>
                  <a:pt x="11560" y="2066183"/>
                </a:lnTo>
                <a:lnTo>
                  <a:pt x="27380" y="2108143"/>
                </a:lnTo>
                <a:lnTo>
                  <a:pt x="49413" y="2147211"/>
                </a:lnTo>
                <a:lnTo>
                  <a:pt x="77299" y="2182616"/>
                </a:lnTo>
                <a:lnTo>
                  <a:pt x="110679" y="2213588"/>
                </a:lnTo>
                <a:lnTo>
                  <a:pt x="149191" y="2239355"/>
                </a:lnTo>
                <a:lnTo>
                  <a:pt x="192476" y="2259148"/>
                </a:lnTo>
                <a:lnTo>
                  <a:pt x="238383" y="2271757"/>
                </a:lnTo>
                <a:lnTo>
                  <a:pt x="284481" y="2276727"/>
                </a:lnTo>
                <a:lnTo>
                  <a:pt x="329997" y="2274417"/>
                </a:lnTo>
                <a:lnTo>
                  <a:pt x="374160" y="2265187"/>
                </a:lnTo>
                <a:lnTo>
                  <a:pt x="416197" y="2249397"/>
                </a:lnTo>
                <a:lnTo>
                  <a:pt x="455336" y="2227405"/>
                </a:lnTo>
                <a:lnTo>
                  <a:pt x="490807" y="2199570"/>
                </a:lnTo>
                <a:lnTo>
                  <a:pt x="521835" y="2166253"/>
                </a:lnTo>
                <a:lnTo>
                  <a:pt x="547650" y="2127813"/>
                </a:lnTo>
                <a:lnTo>
                  <a:pt x="567480" y="2084608"/>
                </a:lnTo>
                <a:lnTo>
                  <a:pt x="1327620" y="0"/>
                </a:lnTo>
              </a:path>
            </a:pathLst>
          </a:custGeom>
          <a:ln w="41883">
            <a:solidFill>
              <a:schemeClr val="accent2"/>
            </a:solidFill>
          </a:ln>
        </p:spPr>
        <p:txBody>
          <a:bodyPr wrap="square" lIns="0" tIns="0" rIns="0" bIns="0" rtlCol="0"/>
          <a:lstStyle/>
          <a:p>
            <a:endParaRPr sz="849"/>
          </a:p>
        </p:txBody>
      </p:sp>
    </p:spTree>
    <p:extLst>
      <p:ext uri="{BB962C8B-B14F-4D97-AF65-F5344CB8AC3E}">
        <p14:creationId xmlns:p14="http://schemas.microsoft.com/office/powerpoint/2010/main" val="41775412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4" presetClass="path" presetSubtype="0" accel="50000" decel="50000" fill="hold" grpId="0" nodeType="withEffect">
                                  <p:stCondLst>
                                    <p:cond delay="0"/>
                                  </p:stCondLst>
                                  <p:childTnLst>
                                    <p:animMotion origin="layout" path="M -1.51611E-7 0.25 L -1.51611E-7 5.22179E-7 " pathEditMode="relative" rAng="0" ptsTypes="AA">
                                      <p:cBhvr>
                                        <p:cTn id="6" dur="2000" fill="hold"/>
                                        <p:tgtEl>
                                          <p:spTgt spid="3"/>
                                        </p:tgtEl>
                                        <p:attrNameLst>
                                          <p:attrName>ppt_x</p:attrName>
                                          <p:attrName>ppt_y</p:attrName>
                                        </p:attrNameLst>
                                      </p:cBhvr>
                                      <p:rCtr x="0" y="-12507"/>
                                    </p:animMotion>
                                  </p:childTnLst>
                                </p:cTn>
                              </p:par>
                              <p:par>
                                <p:cTn id="7" presetID="64" presetClass="path" presetSubtype="0" accel="50000" decel="50000" fill="hold" grpId="0" nodeType="withEffect">
                                  <p:stCondLst>
                                    <p:cond delay="0"/>
                                  </p:stCondLst>
                                  <p:childTnLst>
                                    <p:animMotion origin="layout" path="M -0.09571 0.50112 L 7.012E-7 1.85289E-6 " pathEditMode="relative" rAng="0" ptsTypes="AA">
                                      <p:cBhvr>
                                        <p:cTn id="8" dur="3000" fill="hold"/>
                                        <p:tgtEl>
                                          <p:spTgt spid="2"/>
                                        </p:tgtEl>
                                        <p:attrNameLst>
                                          <p:attrName>ppt_x</p:attrName>
                                          <p:attrName>ppt_y</p:attrName>
                                        </p:attrNameLst>
                                      </p:cBhvr>
                                      <p:rCtr x="4785" y="-25056"/>
                                    </p:animMotion>
                                  </p:childTnLst>
                                </p:cTn>
                              </p:par>
                              <p:par>
                                <p:cTn id="9" presetID="42" presetClass="path" presetSubtype="0" accel="50000" decel="50000" fill="hold" grpId="0" nodeType="withEffect">
                                  <p:stCondLst>
                                    <p:cond delay="0"/>
                                  </p:stCondLst>
                                  <p:childTnLst>
                                    <p:animMotion origin="layout" path="M 0.06601 -0.35837 L 3.85976E-6 5.67097E-7 " pathEditMode="relative" rAng="0" ptsTypes="AA">
                                      <p:cBhvr>
                                        <p:cTn id="10" dur="2000" fill="hold"/>
                                        <p:tgtEl>
                                          <p:spTgt spid="4"/>
                                        </p:tgtEl>
                                        <p:attrNameLst>
                                          <p:attrName>ppt_x</p:attrName>
                                          <p:attrName>ppt_y</p:attrName>
                                        </p:attrNameLst>
                                      </p:cBhvr>
                                      <p:rCtr x="-3301" y="17925"/>
                                    </p:animMotion>
                                  </p:childTnLst>
                                </p:cTn>
                              </p:par>
                              <p:par>
                                <p:cTn id="11" presetID="42" presetClass="path" presetSubtype="0" accel="50000" decel="50000" fill="hold" grpId="0" nodeType="withEffect">
                                  <p:stCondLst>
                                    <p:cond delay="0"/>
                                  </p:stCondLst>
                                  <p:childTnLst>
                                    <p:animMotion origin="layout" path="M 0.04793 -0.28117 L -3.10171E-6 4.29534E-6 " pathEditMode="relative" rAng="0" ptsTypes="AA">
                                      <p:cBhvr>
                                        <p:cTn id="12" dur="3000" fill="hold"/>
                                        <p:tgtEl>
                                          <p:spTgt spid="5"/>
                                        </p:tgtEl>
                                        <p:attrNameLst>
                                          <p:attrName>ppt_x</p:attrName>
                                          <p:attrName>ppt_y</p:attrName>
                                        </p:attrNameLst>
                                      </p:cBhvr>
                                      <p:rCtr x="-2401" y="14065"/>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4" grpId="0" animBg="1"/>
      <p:bldP spid="3" grpId="0" animBg="1"/>
      <p:bldP spid="5" grpId="0" animBg="1"/>
    </p:bldLst>
  </p:timing>
</p:sldLayout>
</file>

<file path=ppt/slideLayouts/slideLayout344.xml><?xml version="1.0" encoding="utf-8"?>
<p:sldLayout xmlns:a="http://schemas.openxmlformats.org/drawingml/2006/main" xmlns:r="http://schemas.openxmlformats.org/officeDocument/2006/relationships" xmlns:p="http://schemas.openxmlformats.org/presentationml/2006/main" showMasterSp="0" preserve="1" userDrawn="1">
  <p:cSld name="4_Title Only">
    <p:bg>
      <p:bgPr>
        <a:solidFill>
          <a:schemeClr val="bg1"/>
        </a:solidFill>
        <a:effectLst/>
      </p:bgPr>
    </p:bg>
    <p:spTree>
      <p:nvGrpSpPr>
        <p:cNvPr id="1" name=""/>
        <p:cNvGrpSpPr/>
        <p:nvPr/>
      </p:nvGrpSpPr>
      <p:grpSpPr>
        <a:xfrm>
          <a:off x="0" y="0"/>
          <a:ext cx="0" cy="0"/>
          <a:chOff x="0" y="0"/>
          <a:chExt cx="0" cy="0"/>
        </a:xfrm>
      </p:grpSpPr>
      <p:sp>
        <p:nvSpPr>
          <p:cNvPr id="2" name="object 2">
            <a:extLst>
              <a:ext uri="{FF2B5EF4-FFF2-40B4-BE49-F238E27FC236}">
                <a16:creationId xmlns:a16="http://schemas.microsoft.com/office/drawing/2014/main" id="{AAA0C914-B4BF-DC06-6493-B0F5170D0D11}"/>
              </a:ext>
            </a:extLst>
          </p:cNvPr>
          <p:cNvSpPr/>
          <p:nvPr userDrawn="1"/>
        </p:nvSpPr>
        <p:spPr>
          <a:xfrm>
            <a:off x="0" y="0"/>
            <a:ext cx="12192000" cy="6857615"/>
          </a:xfrm>
          <a:custGeom>
            <a:avLst/>
            <a:gdLst/>
            <a:ahLst/>
            <a:cxnLst/>
            <a:rect l="l" t="t" r="r" b="b"/>
            <a:pathLst>
              <a:path w="20104100" h="11308715">
                <a:moveTo>
                  <a:pt x="20104099" y="0"/>
                </a:moveTo>
                <a:lnTo>
                  <a:pt x="0" y="0"/>
                </a:lnTo>
                <a:lnTo>
                  <a:pt x="0" y="11308556"/>
                </a:lnTo>
                <a:lnTo>
                  <a:pt x="20104099" y="11308556"/>
                </a:lnTo>
                <a:lnTo>
                  <a:pt x="20104099" y="0"/>
                </a:lnTo>
                <a:close/>
              </a:path>
            </a:pathLst>
          </a:custGeom>
          <a:solidFill>
            <a:srgbClr val="DEEEDA"/>
          </a:solidFill>
        </p:spPr>
        <p:txBody>
          <a:bodyPr wrap="square" lIns="0" tIns="0" rIns="0" bIns="0" rtlCol="0"/>
          <a:lstStyle/>
          <a:p>
            <a:endParaRPr sz="849"/>
          </a:p>
        </p:txBody>
      </p:sp>
      <p:sp>
        <p:nvSpPr>
          <p:cNvPr id="9" name="object 5">
            <a:extLst>
              <a:ext uri="{FF2B5EF4-FFF2-40B4-BE49-F238E27FC236}">
                <a16:creationId xmlns:a16="http://schemas.microsoft.com/office/drawing/2014/main" id="{3FFD1DB7-7D8D-555F-8E61-CA99174BF04A}"/>
              </a:ext>
            </a:extLst>
          </p:cNvPr>
          <p:cNvSpPr txBox="1"/>
          <p:nvPr userDrawn="1"/>
        </p:nvSpPr>
        <p:spPr>
          <a:xfrm>
            <a:off x="382072" y="-396013"/>
            <a:ext cx="1044368" cy="161404"/>
          </a:xfrm>
          <a:prstGeom prst="rect">
            <a:avLst/>
          </a:prstGeom>
        </p:spPr>
        <p:txBody>
          <a:bodyPr vert="horz" wrap="square" lIns="0" tIns="7316" rIns="0" bIns="0" rtlCol="0">
            <a:spAutoFit/>
          </a:bodyPr>
          <a:lstStyle/>
          <a:p>
            <a:pPr marL="7701">
              <a:lnSpc>
                <a:spcPct val="100000"/>
              </a:lnSpc>
              <a:spcBef>
                <a:spcPts val="58"/>
              </a:spcBef>
            </a:pPr>
            <a:r>
              <a:rPr sz="1001" b="0" i="0">
                <a:solidFill>
                  <a:srgbClr val="2B6E62"/>
                </a:solidFill>
                <a:latin typeface="Sharp Sans Medium" pitchFamily="2" charset="77"/>
                <a:cs typeface="Sharp Sans Medium" pitchFamily="2" charset="77"/>
              </a:rPr>
              <a:t>CISCO</a:t>
            </a:r>
            <a:r>
              <a:rPr sz="1001" b="0" i="0" spc="230">
                <a:solidFill>
                  <a:srgbClr val="2B6E62"/>
                </a:solidFill>
                <a:latin typeface="Sharp Sans Medium" pitchFamily="2" charset="77"/>
                <a:cs typeface="Sharp Sans Medium" pitchFamily="2" charset="77"/>
              </a:rPr>
              <a:t> </a:t>
            </a:r>
            <a:r>
              <a:rPr sz="1001" b="0" i="0" spc="33">
                <a:solidFill>
                  <a:srgbClr val="2B6E62"/>
                </a:solidFill>
                <a:latin typeface="Sharp Sans Medium" pitchFamily="2" charset="77"/>
                <a:cs typeface="Sharp Sans Medium" pitchFamily="2" charset="77"/>
              </a:rPr>
              <a:t>MERAKI</a:t>
            </a:r>
            <a:endParaRPr sz="1001" b="0" i="0">
              <a:solidFill>
                <a:srgbClr val="2B6E62"/>
              </a:solidFill>
              <a:latin typeface="Sharp Sans Medium" pitchFamily="2" charset="77"/>
              <a:cs typeface="Sharp Sans Medium" pitchFamily="2" charset="77"/>
            </a:endParaRPr>
          </a:p>
        </p:txBody>
      </p:sp>
      <p:pic>
        <p:nvPicPr>
          <p:cNvPr id="36" name="Picture 35" descr="A green letter on a black background&#10;&#10;Description automatically generated with medium confidence">
            <a:extLst>
              <a:ext uri="{FF2B5EF4-FFF2-40B4-BE49-F238E27FC236}">
                <a16:creationId xmlns:a16="http://schemas.microsoft.com/office/drawing/2014/main" id="{3A95014C-C5CB-3AE8-0E14-BEC1CCA7E015}"/>
              </a:ext>
            </a:extLst>
          </p:cNvPr>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373045" y="6270181"/>
            <a:ext cx="1101856" cy="213610"/>
          </a:xfrm>
          <a:prstGeom prst="rect">
            <a:avLst/>
          </a:prstGeom>
        </p:spPr>
      </p:pic>
      <p:sp>
        <p:nvSpPr>
          <p:cNvPr id="8" name="object 8">
            <a:extLst>
              <a:ext uri="{FF2B5EF4-FFF2-40B4-BE49-F238E27FC236}">
                <a16:creationId xmlns:a16="http://schemas.microsoft.com/office/drawing/2014/main" id="{D99305CF-55AC-298E-D130-9B406BD78E8A}"/>
              </a:ext>
            </a:extLst>
          </p:cNvPr>
          <p:cNvSpPr/>
          <p:nvPr userDrawn="1"/>
        </p:nvSpPr>
        <p:spPr>
          <a:xfrm>
            <a:off x="10106834" y="4903111"/>
            <a:ext cx="2085271" cy="1954588"/>
          </a:xfrm>
          <a:custGeom>
            <a:avLst/>
            <a:gdLst/>
            <a:ahLst/>
            <a:cxnLst/>
            <a:rect l="l" t="t" r="r" b="b"/>
            <a:pathLst>
              <a:path w="3438525" h="3223259">
                <a:moveTo>
                  <a:pt x="2326237" y="0"/>
                </a:moveTo>
                <a:lnTo>
                  <a:pt x="2280553" y="409"/>
                </a:lnTo>
                <a:lnTo>
                  <a:pt x="2235017" y="2097"/>
                </a:lnTo>
                <a:lnTo>
                  <a:pt x="2189653" y="5053"/>
                </a:lnTo>
                <a:lnTo>
                  <a:pt x="2144486" y="9265"/>
                </a:lnTo>
                <a:lnTo>
                  <a:pt x="2099540" y="14721"/>
                </a:lnTo>
                <a:lnTo>
                  <a:pt x="2054841" y="21411"/>
                </a:lnTo>
                <a:lnTo>
                  <a:pt x="2010412" y="29323"/>
                </a:lnTo>
                <a:lnTo>
                  <a:pt x="1966278" y="38445"/>
                </a:lnTo>
                <a:lnTo>
                  <a:pt x="1922464" y="48766"/>
                </a:lnTo>
                <a:lnTo>
                  <a:pt x="1878995" y="60274"/>
                </a:lnTo>
                <a:lnTo>
                  <a:pt x="1835894" y="72958"/>
                </a:lnTo>
                <a:lnTo>
                  <a:pt x="1793187" y="86807"/>
                </a:lnTo>
                <a:lnTo>
                  <a:pt x="1750898" y="101809"/>
                </a:lnTo>
                <a:lnTo>
                  <a:pt x="1709051" y="117952"/>
                </a:lnTo>
                <a:lnTo>
                  <a:pt x="1667672" y="135226"/>
                </a:lnTo>
                <a:lnTo>
                  <a:pt x="1626785" y="153618"/>
                </a:lnTo>
                <a:lnTo>
                  <a:pt x="1586413" y="173117"/>
                </a:lnTo>
                <a:lnTo>
                  <a:pt x="1546583" y="193713"/>
                </a:lnTo>
                <a:lnTo>
                  <a:pt x="1507318" y="215392"/>
                </a:lnTo>
                <a:lnTo>
                  <a:pt x="1468643" y="238144"/>
                </a:lnTo>
                <a:lnTo>
                  <a:pt x="1430583" y="261958"/>
                </a:lnTo>
                <a:lnTo>
                  <a:pt x="1393162" y="286822"/>
                </a:lnTo>
                <a:lnTo>
                  <a:pt x="1356404" y="312724"/>
                </a:lnTo>
                <a:lnTo>
                  <a:pt x="1320335" y="339653"/>
                </a:lnTo>
                <a:lnTo>
                  <a:pt x="1284979" y="367598"/>
                </a:lnTo>
                <a:lnTo>
                  <a:pt x="1250360" y="396547"/>
                </a:lnTo>
                <a:lnTo>
                  <a:pt x="1216503" y="426488"/>
                </a:lnTo>
                <a:lnTo>
                  <a:pt x="1183433" y="457411"/>
                </a:lnTo>
                <a:lnTo>
                  <a:pt x="1151174" y="489303"/>
                </a:lnTo>
                <a:lnTo>
                  <a:pt x="1119750" y="522154"/>
                </a:lnTo>
                <a:lnTo>
                  <a:pt x="1089187" y="555951"/>
                </a:lnTo>
                <a:lnTo>
                  <a:pt x="1059509" y="590684"/>
                </a:lnTo>
                <a:lnTo>
                  <a:pt x="1030740" y="626341"/>
                </a:lnTo>
                <a:lnTo>
                  <a:pt x="1002906" y="662910"/>
                </a:lnTo>
                <a:lnTo>
                  <a:pt x="976029" y="700380"/>
                </a:lnTo>
                <a:lnTo>
                  <a:pt x="950136" y="738740"/>
                </a:lnTo>
                <a:lnTo>
                  <a:pt x="925251" y="777977"/>
                </a:lnTo>
                <a:lnTo>
                  <a:pt x="901398" y="818082"/>
                </a:lnTo>
                <a:lnTo>
                  <a:pt x="878601" y="859041"/>
                </a:lnTo>
                <a:lnTo>
                  <a:pt x="856887" y="900844"/>
                </a:lnTo>
                <a:lnTo>
                  <a:pt x="836278" y="943480"/>
                </a:lnTo>
                <a:lnTo>
                  <a:pt x="816799" y="986936"/>
                </a:lnTo>
                <a:lnTo>
                  <a:pt x="798476" y="1031202"/>
                </a:lnTo>
                <a:lnTo>
                  <a:pt x="781333" y="1076265"/>
                </a:lnTo>
                <a:lnTo>
                  <a:pt x="0" y="3222961"/>
                </a:lnTo>
                <a:lnTo>
                  <a:pt x="3438351" y="3222961"/>
                </a:lnTo>
                <a:lnTo>
                  <a:pt x="3438351" y="444340"/>
                </a:lnTo>
                <a:lnTo>
                  <a:pt x="3431146" y="437447"/>
                </a:lnTo>
                <a:lnTo>
                  <a:pt x="3397348" y="406884"/>
                </a:lnTo>
                <a:lnTo>
                  <a:pt x="3362615" y="377206"/>
                </a:lnTo>
                <a:lnTo>
                  <a:pt x="3326958" y="348437"/>
                </a:lnTo>
                <a:lnTo>
                  <a:pt x="3290388" y="320602"/>
                </a:lnTo>
                <a:lnTo>
                  <a:pt x="3252918" y="293726"/>
                </a:lnTo>
                <a:lnTo>
                  <a:pt x="3214557" y="267832"/>
                </a:lnTo>
                <a:lnTo>
                  <a:pt x="3175319" y="242947"/>
                </a:lnTo>
                <a:lnTo>
                  <a:pt x="3135215" y="219094"/>
                </a:lnTo>
                <a:lnTo>
                  <a:pt x="3094255" y="196297"/>
                </a:lnTo>
                <a:lnTo>
                  <a:pt x="3052451" y="174582"/>
                </a:lnTo>
                <a:lnTo>
                  <a:pt x="3009815" y="153973"/>
                </a:lnTo>
                <a:lnTo>
                  <a:pt x="2966358" y="134495"/>
                </a:lnTo>
                <a:lnTo>
                  <a:pt x="2922092" y="116172"/>
                </a:lnTo>
                <a:lnTo>
                  <a:pt x="2877028" y="99028"/>
                </a:lnTo>
                <a:lnTo>
                  <a:pt x="2831487" y="83195"/>
                </a:lnTo>
                <a:lnTo>
                  <a:pt x="2785799" y="68778"/>
                </a:lnTo>
                <a:lnTo>
                  <a:pt x="2739989" y="55766"/>
                </a:lnTo>
                <a:lnTo>
                  <a:pt x="2694080" y="44148"/>
                </a:lnTo>
                <a:lnTo>
                  <a:pt x="2648099" y="33912"/>
                </a:lnTo>
                <a:lnTo>
                  <a:pt x="2602068" y="25047"/>
                </a:lnTo>
                <a:lnTo>
                  <a:pt x="2556013" y="17541"/>
                </a:lnTo>
                <a:lnTo>
                  <a:pt x="2509959" y="11383"/>
                </a:lnTo>
                <a:lnTo>
                  <a:pt x="2463930" y="6561"/>
                </a:lnTo>
                <a:lnTo>
                  <a:pt x="2417950" y="3064"/>
                </a:lnTo>
                <a:lnTo>
                  <a:pt x="2372044" y="881"/>
                </a:lnTo>
                <a:lnTo>
                  <a:pt x="2326237" y="0"/>
                </a:lnTo>
                <a:close/>
              </a:path>
            </a:pathLst>
          </a:custGeom>
          <a:solidFill>
            <a:srgbClr val="025444"/>
          </a:solidFill>
        </p:spPr>
        <p:txBody>
          <a:bodyPr wrap="square" lIns="0" tIns="0" rIns="0" bIns="0" rtlCol="0"/>
          <a:lstStyle/>
          <a:p>
            <a:endParaRPr sz="849"/>
          </a:p>
        </p:txBody>
      </p:sp>
      <p:sp>
        <p:nvSpPr>
          <p:cNvPr id="11" name="object 5">
            <a:extLst>
              <a:ext uri="{FF2B5EF4-FFF2-40B4-BE49-F238E27FC236}">
                <a16:creationId xmlns:a16="http://schemas.microsoft.com/office/drawing/2014/main" id="{7A59DB0A-4D72-2386-9C2B-8406D051ED66}"/>
              </a:ext>
            </a:extLst>
          </p:cNvPr>
          <p:cNvSpPr/>
          <p:nvPr userDrawn="1"/>
        </p:nvSpPr>
        <p:spPr>
          <a:xfrm>
            <a:off x="9516984" y="6038472"/>
            <a:ext cx="965810" cy="819417"/>
          </a:xfrm>
          <a:custGeom>
            <a:avLst/>
            <a:gdLst/>
            <a:ahLst/>
            <a:cxnLst/>
            <a:rect l="l" t="t" r="r" b="b"/>
            <a:pathLst>
              <a:path w="1592580" h="1351279">
                <a:moveTo>
                  <a:pt x="934911" y="0"/>
                </a:moveTo>
                <a:lnTo>
                  <a:pt x="889122" y="2338"/>
                </a:lnTo>
                <a:lnTo>
                  <a:pt x="843854" y="7889"/>
                </a:lnTo>
                <a:lnTo>
                  <a:pt x="799270" y="16580"/>
                </a:lnTo>
                <a:lnTo>
                  <a:pt x="755528" y="28334"/>
                </a:lnTo>
                <a:lnTo>
                  <a:pt x="712790" y="43078"/>
                </a:lnTo>
                <a:lnTo>
                  <a:pt x="671215" y="60736"/>
                </a:lnTo>
                <a:lnTo>
                  <a:pt x="630965" y="81234"/>
                </a:lnTo>
                <a:lnTo>
                  <a:pt x="592199" y="104496"/>
                </a:lnTo>
                <a:lnTo>
                  <a:pt x="555078" y="130449"/>
                </a:lnTo>
                <a:lnTo>
                  <a:pt x="519762" y="159017"/>
                </a:lnTo>
                <a:lnTo>
                  <a:pt x="486412" y="190125"/>
                </a:lnTo>
                <a:lnTo>
                  <a:pt x="455188" y="223698"/>
                </a:lnTo>
                <a:lnTo>
                  <a:pt x="426251" y="259663"/>
                </a:lnTo>
                <a:lnTo>
                  <a:pt x="399760" y="297944"/>
                </a:lnTo>
                <a:lnTo>
                  <a:pt x="375877" y="338466"/>
                </a:lnTo>
                <a:lnTo>
                  <a:pt x="354761" y="381154"/>
                </a:lnTo>
                <a:lnTo>
                  <a:pt x="336573" y="425934"/>
                </a:lnTo>
                <a:lnTo>
                  <a:pt x="0" y="1350668"/>
                </a:lnTo>
                <a:lnTo>
                  <a:pt x="1377433" y="1350668"/>
                </a:lnTo>
                <a:lnTo>
                  <a:pt x="1552882" y="868633"/>
                </a:lnTo>
                <a:lnTo>
                  <a:pt x="1567733" y="822639"/>
                </a:lnTo>
                <a:lnTo>
                  <a:pt x="1578997" y="776364"/>
                </a:lnTo>
                <a:lnTo>
                  <a:pt x="1586748" y="729971"/>
                </a:lnTo>
                <a:lnTo>
                  <a:pt x="1591062" y="683618"/>
                </a:lnTo>
                <a:lnTo>
                  <a:pt x="1592012" y="637467"/>
                </a:lnTo>
                <a:lnTo>
                  <a:pt x="1589674" y="591678"/>
                </a:lnTo>
                <a:lnTo>
                  <a:pt x="1584122" y="546410"/>
                </a:lnTo>
                <a:lnTo>
                  <a:pt x="1575431" y="501826"/>
                </a:lnTo>
                <a:lnTo>
                  <a:pt x="1563677" y="458084"/>
                </a:lnTo>
                <a:lnTo>
                  <a:pt x="1548933" y="415346"/>
                </a:lnTo>
                <a:lnTo>
                  <a:pt x="1531275" y="373771"/>
                </a:lnTo>
                <a:lnTo>
                  <a:pt x="1510778" y="333521"/>
                </a:lnTo>
                <a:lnTo>
                  <a:pt x="1487515" y="294755"/>
                </a:lnTo>
                <a:lnTo>
                  <a:pt x="1461563" y="257634"/>
                </a:lnTo>
                <a:lnTo>
                  <a:pt x="1432995" y="222318"/>
                </a:lnTo>
                <a:lnTo>
                  <a:pt x="1401887" y="188968"/>
                </a:lnTo>
                <a:lnTo>
                  <a:pt x="1368313" y="157744"/>
                </a:lnTo>
                <a:lnTo>
                  <a:pt x="1332348" y="128807"/>
                </a:lnTo>
                <a:lnTo>
                  <a:pt x="1294068" y="102316"/>
                </a:lnTo>
                <a:lnTo>
                  <a:pt x="1253546" y="78433"/>
                </a:lnTo>
                <a:lnTo>
                  <a:pt x="1210857" y="57317"/>
                </a:lnTo>
                <a:lnTo>
                  <a:pt x="1166077" y="39130"/>
                </a:lnTo>
                <a:lnTo>
                  <a:pt x="1120082" y="24278"/>
                </a:lnTo>
                <a:lnTo>
                  <a:pt x="1073808" y="13014"/>
                </a:lnTo>
                <a:lnTo>
                  <a:pt x="1027415" y="5263"/>
                </a:lnTo>
                <a:lnTo>
                  <a:pt x="981062" y="950"/>
                </a:lnTo>
                <a:lnTo>
                  <a:pt x="934911" y="0"/>
                </a:lnTo>
                <a:close/>
              </a:path>
            </a:pathLst>
          </a:custGeom>
          <a:solidFill>
            <a:srgbClr val="87C9C9"/>
          </a:solidFill>
        </p:spPr>
        <p:txBody>
          <a:bodyPr wrap="square" lIns="0" tIns="0" rIns="0" bIns="0" rtlCol="0"/>
          <a:lstStyle/>
          <a:p>
            <a:endParaRPr sz="849"/>
          </a:p>
        </p:txBody>
      </p:sp>
      <p:sp>
        <p:nvSpPr>
          <p:cNvPr id="37" name="object 27">
            <a:extLst>
              <a:ext uri="{FF2B5EF4-FFF2-40B4-BE49-F238E27FC236}">
                <a16:creationId xmlns:a16="http://schemas.microsoft.com/office/drawing/2014/main" id="{8E485812-A3B0-F82C-145C-1EE6D923774A}"/>
              </a:ext>
            </a:extLst>
          </p:cNvPr>
          <p:cNvSpPr txBox="1"/>
          <p:nvPr userDrawn="1"/>
        </p:nvSpPr>
        <p:spPr>
          <a:xfrm>
            <a:off x="10938251" y="6341066"/>
            <a:ext cx="880704" cy="122517"/>
          </a:xfrm>
          <a:prstGeom prst="rect">
            <a:avLst/>
          </a:prstGeom>
        </p:spPr>
        <p:txBody>
          <a:bodyPr vert="horz" wrap="square" lIns="0" tIns="10397" rIns="0" bIns="0" rtlCol="0">
            <a:spAutoFit/>
          </a:bodyPr>
          <a:lstStyle/>
          <a:p>
            <a:pPr marL="7701">
              <a:lnSpc>
                <a:spcPct val="100000"/>
              </a:lnSpc>
              <a:spcBef>
                <a:spcPts val="82"/>
              </a:spcBef>
            </a:pPr>
            <a:r>
              <a:rPr sz="728" b="0" i="0">
                <a:solidFill>
                  <a:srgbClr val="FFFFFF"/>
                </a:solidFill>
                <a:latin typeface="Sharp Sans Medium" pitchFamily="2" charset="77"/>
                <a:cs typeface="Sharp Sans Medium" pitchFamily="2" charset="77"/>
              </a:rPr>
              <a:t>Meraki</a:t>
            </a:r>
            <a:r>
              <a:rPr sz="728" b="0" i="0" spc="42">
                <a:solidFill>
                  <a:srgbClr val="FFFFFF"/>
                </a:solidFill>
                <a:latin typeface="Sharp Sans Medium" pitchFamily="2" charset="77"/>
                <a:cs typeface="Sharp Sans Medium" pitchFamily="2" charset="77"/>
              </a:rPr>
              <a:t> </a:t>
            </a:r>
            <a:r>
              <a:rPr sz="728" b="0" i="0">
                <a:solidFill>
                  <a:srgbClr val="FFFFFF"/>
                </a:solidFill>
                <a:latin typeface="Sharp Sans Medium" pitchFamily="2" charset="77"/>
                <a:cs typeface="Sharp Sans Medium" pitchFamily="2" charset="77"/>
              </a:rPr>
              <a:t>SMB</a:t>
            </a:r>
            <a:r>
              <a:rPr sz="728" b="0" i="0" spc="52">
                <a:solidFill>
                  <a:srgbClr val="FFFFFF"/>
                </a:solidFill>
                <a:latin typeface="Sharp Sans Medium" pitchFamily="2" charset="77"/>
                <a:cs typeface="Sharp Sans Medium" pitchFamily="2" charset="77"/>
              </a:rPr>
              <a:t> </a:t>
            </a:r>
            <a:r>
              <a:rPr sz="728" b="0" i="0" spc="-6">
                <a:solidFill>
                  <a:srgbClr val="FFFFFF"/>
                </a:solidFill>
                <a:latin typeface="Sharp Sans Medium" pitchFamily="2" charset="77"/>
                <a:cs typeface="Sharp Sans Medium" pitchFamily="2" charset="77"/>
              </a:rPr>
              <a:t>Guide</a:t>
            </a:r>
            <a:endParaRPr sz="728" b="0" i="0">
              <a:latin typeface="Sharp Sans Medium" pitchFamily="2" charset="77"/>
              <a:cs typeface="Sharp Sans Medium" pitchFamily="2" charset="77"/>
            </a:endParaRPr>
          </a:p>
        </p:txBody>
      </p:sp>
      <p:pic>
        <p:nvPicPr>
          <p:cNvPr id="13" name="Picture 12" descr="A green letter on a black background&#10;&#10;Description automatically generated with medium confidence">
            <a:extLst>
              <a:ext uri="{FF2B5EF4-FFF2-40B4-BE49-F238E27FC236}">
                <a16:creationId xmlns:a16="http://schemas.microsoft.com/office/drawing/2014/main" id="{8B342EC2-EB9F-72DE-8164-9EF1848D36E1}"/>
              </a:ext>
            </a:extLst>
          </p:cNvPr>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373045" y="6270181"/>
            <a:ext cx="1101856" cy="213610"/>
          </a:xfrm>
          <a:prstGeom prst="rect">
            <a:avLst/>
          </a:prstGeom>
        </p:spPr>
      </p:pic>
      <p:sp>
        <p:nvSpPr>
          <p:cNvPr id="12" name="object 8">
            <a:extLst>
              <a:ext uri="{FF2B5EF4-FFF2-40B4-BE49-F238E27FC236}">
                <a16:creationId xmlns:a16="http://schemas.microsoft.com/office/drawing/2014/main" id="{AAF218E2-4759-76F4-4AE8-76BA1D366811}"/>
              </a:ext>
            </a:extLst>
          </p:cNvPr>
          <p:cNvSpPr/>
          <p:nvPr userDrawn="1"/>
        </p:nvSpPr>
        <p:spPr>
          <a:xfrm>
            <a:off x="6696743" y="-76480"/>
            <a:ext cx="1459386" cy="1703378"/>
          </a:xfrm>
          <a:custGeom>
            <a:avLst/>
            <a:gdLst/>
            <a:ahLst/>
            <a:cxnLst/>
            <a:rect l="l" t="t" r="r" b="b"/>
            <a:pathLst>
              <a:path w="2630805" h="3070860">
                <a:moveTo>
                  <a:pt x="2630774" y="0"/>
                </a:moveTo>
                <a:lnTo>
                  <a:pt x="736481" y="0"/>
                </a:lnTo>
                <a:lnTo>
                  <a:pt x="53644" y="1876087"/>
                </a:lnTo>
                <a:lnTo>
                  <a:pt x="38179" y="1922425"/>
                </a:lnTo>
                <a:lnTo>
                  <a:pt x="25382" y="1969002"/>
                </a:lnTo>
                <a:lnTo>
                  <a:pt x="15213" y="2015731"/>
                </a:lnTo>
                <a:lnTo>
                  <a:pt x="7631" y="2062524"/>
                </a:lnTo>
                <a:lnTo>
                  <a:pt x="2595" y="2109295"/>
                </a:lnTo>
                <a:lnTo>
                  <a:pt x="65" y="2155956"/>
                </a:lnTo>
                <a:lnTo>
                  <a:pt x="0" y="2202421"/>
                </a:lnTo>
                <a:lnTo>
                  <a:pt x="2359" y="2248602"/>
                </a:lnTo>
                <a:lnTo>
                  <a:pt x="7102" y="2294413"/>
                </a:lnTo>
                <a:lnTo>
                  <a:pt x="14189" y="2339767"/>
                </a:lnTo>
                <a:lnTo>
                  <a:pt x="23579" y="2384576"/>
                </a:lnTo>
                <a:lnTo>
                  <a:pt x="35231" y="2428754"/>
                </a:lnTo>
                <a:lnTo>
                  <a:pt x="49105" y="2472214"/>
                </a:lnTo>
                <a:lnTo>
                  <a:pt x="65160" y="2514868"/>
                </a:lnTo>
                <a:lnTo>
                  <a:pt x="83356" y="2556630"/>
                </a:lnTo>
                <a:lnTo>
                  <a:pt x="103652" y="2597413"/>
                </a:lnTo>
                <a:lnTo>
                  <a:pt x="126007" y="2637130"/>
                </a:lnTo>
                <a:lnTo>
                  <a:pt x="150382" y="2675693"/>
                </a:lnTo>
                <a:lnTo>
                  <a:pt x="176734" y="2713016"/>
                </a:lnTo>
                <a:lnTo>
                  <a:pt x="205025" y="2749012"/>
                </a:lnTo>
                <a:lnTo>
                  <a:pt x="235212" y="2783594"/>
                </a:lnTo>
                <a:lnTo>
                  <a:pt x="267257" y="2816674"/>
                </a:lnTo>
                <a:lnTo>
                  <a:pt x="301117" y="2848167"/>
                </a:lnTo>
                <a:lnTo>
                  <a:pt x="336754" y="2877984"/>
                </a:lnTo>
                <a:lnTo>
                  <a:pt x="374125" y="2906039"/>
                </a:lnTo>
                <a:lnTo>
                  <a:pt x="413190" y="2932245"/>
                </a:lnTo>
                <a:lnTo>
                  <a:pt x="453910" y="2956514"/>
                </a:lnTo>
                <a:lnTo>
                  <a:pt x="496242" y="2978761"/>
                </a:lnTo>
                <a:lnTo>
                  <a:pt x="540148" y="2998898"/>
                </a:lnTo>
                <a:lnTo>
                  <a:pt x="585586" y="3016837"/>
                </a:lnTo>
                <a:lnTo>
                  <a:pt x="631924" y="3032302"/>
                </a:lnTo>
                <a:lnTo>
                  <a:pt x="678501" y="3045099"/>
                </a:lnTo>
                <a:lnTo>
                  <a:pt x="725230" y="3055268"/>
                </a:lnTo>
                <a:lnTo>
                  <a:pt x="772023" y="3062850"/>
                </a:lnTo>
                <a:lnTo>
                  <a:pt x="818794" y="3067886"/>
                </a:lnTo>
                <a:lnTo>
                  <a:pt x="865456" y="3070416"/>
                </a:lnTo>
                <a:lnTo>
                  <a:pt x="911921" y="3070482"/>
                </a:lnTo>
                <a:lnTo>
                  <a:pt x="958103" y="3068122"/>
                </a:lnTo>
                <a:lnTo>
                  <a:pt x="1003914" y="3063379"/>
                </a:lnTo>
                <a:lnTo>
                  <a:pt x="1049268" y="3056292"/>
                </a:lnTo>
                <a:lnTo>
                  <a:pt x="1094078" y="3046902"/>
                </a:lnTo>
                <a:lnTo>
                  <a:pt x="1138256" y="3035250"/>
                </a:lnTo>
                <a:lnTo>
                  <a:pt x="1181717" y="3021376"/>
                </a:lnTo>
                <a:lnTo>
                  <a:pt x="1224372" y="3005321"/>
                </a:lnTo>
                <a:lnTo>
                  <a:pt x="1266134" y="2987125"/>
                </a:lnTo>
                <a:lnTo>
                  <a:pt x="1306918" y="2966829"/>
                </a:lnTo>
                <a:lnTo>
                  <a:pt x="1346635" y="2944474"/>
                </a:lnTo>
                <a:lnTo>
                  <a:pt x="1385198" y="2920100"/>
                </a:lnTo>
                <a:lnTo>
                  <a:pt x="1422522" y="2893747"/>
                </a:lnTo>
                <a:lnTo>
                  <a:pt x="1458518" y="2865456"/>
                </a:lnTo>
                <a:lnTo>
                  <a:pt x="1493101" y="2835269"/>
                </a:lnTo>
                <a:lnTo>
                  <a:pt x="1526181" y="2803224"/>
                </a:lnTo>
                <a:lnTo>
                  <a:pt x="1557674" y="2769364"/>
                </a:lnTo>
                <a:lnTo>
                  <a:pt x="1587492" y="2733727"/>
                </a:lnTo>
                <a:lnTo>
                  <a:pt x="1615547" y="2696356"/>
                </a:lnTo>
                <a:lnTo>
                  <a:pt x="1641753" y="2657291"/>
                </a:lnTo>
                <a:lnTo>
                  <a:pt x="1666023" y="2616571"/>
                </a:lnTo>
                <a:lnTo>
                  <a:pt x="1688270" y="2574239"/>
                </a:lnTo>
                <a:lnTo>
                  <a:pt x="1708407" y="2530333"/>
                </a:lnTo>
                <a:lnTo>
                  <a:pt x="1726347" y="2484896"/>
                </a:lnTo>
                <a:lnTo>
                  <a:pt x="2630774" y="0"/>
                </a:lnTo>
                <a:close/>
              </a:path>
            </a:pathLst>
          </a:custGeom>
          <a:solidFill>
            <a:srgbClr val="FFD13D"/>
          </a:solidFill>
        </p:spPr>
        <p:txBody>
          <a:bodyPr wrap="square" lIns="0" tIns="0" rIns="0" bIns="0" rtlCol="0"/>
          <a:lstStyle/>
          <a:p>
            <a:endParaRPr sz="849"/>
          </a:p>
        </p:txBody>
      </p:sp>
      <p:sp>
        <p:nvSpPr>
          <p:cNvPr id="14" name="object 9">
            <a:extLst>
              <a:ext uri="{FF2B5EF4-FFF2-40B4-BE49-F238E27FC236}">
                <a16:creationId xmlns:a16="http://schemas.microsoft.com/office/drawing/2014/main" id="{41B1200A-7E00-E995-3D9E-6C95A9FFFEC4}"/>
              </a:ext>
            </a:extLst>
          </p:cNvPr>
          <p:cNvSpPr/>
          <p:nvPr userDrawn="1"/>
        </p:nvSpPr>
        <p:spPr>
          <a:xfrm>
            <a:off x="7556264" y="-76480"/>
            <a:ext cx="852101" cy="1164820"/>
          </a:xfrm>
          <a:custGeom>
            <a:avLst/>
            <a:gdLst/>
            <a:ahLst/>
            <a:cxnLst/>
            <a:rect l="l" t="t" r="r" b="b"/>
            <a:pathLst>
              <a:path w="1536065" h="2099945">
                <a:moveTo>
                  <a:pt x="569565" y="0"/>
                </a:moveTo>
                <a:lnTo>
                  <a:pt x="26994" y="1490705"/>
                </a:lnTo>
                <a:lnTo>
                  <a:pt x="13320" y="1535128"/>
                </a:lnTo>
                <a:lnTo>
                  <a:pt x="4368" y="1579842"/>
                </a:lnTo>
                <a:lnTo>
                  <a:pt x="0" y="1624555"/>
                </a:lnTo>
                <a:lnTo>
                  <a:pt x="79" y="1668973"/>
                </a:lnTo>
                <a:lnTo>
                  <a:pt x="4471" y="1712806"/>
                </a:lnTo>
                <a:lnTo>
                  <a:pt x="13038" y="1755760"/>
                </a:lnTo>
                <a:lnTo>
                  <a:pt x="25643" y="1797542"/>
                </a:lnTo>
                <a:lnTo>
                  <a:pt x="42152" y="1837860"/>
                </a:lnTo>
                <a:lnTo>
                  <a:pt x="62426" y="1876423"/>
                </a:lnTo>
                <a:lnTo>
                  <a:pt x="86331" y="1912936"/>
                </a:lnTo>
                <a:lnTo>
                  <a:pt x="113729" y="1947108"/>
                </a:lnTo>
                <a:lnTo>
                  <a:pt x="144484" y="1978647"/>
                </a:lnTo>
                <a:lnTo>
                  <a:pt x="178459" y="2007259"/>
                </a:lnTo>
                <a:lnTo>
                  <a:pt x="215519" y="2032653"/>
                </a:lnTo>
                <a:lnTo>
                  <a:pt x="255527" y="2054535"/>
                </a:lnTo>
                <a:lnTo>
                  <a:pt x="298347" y="2072614"/>
                </a:lnTo>
                <a:lnTo>
                  <a:pt x="342768" y="2086287"/>
                </a:lnTo>
                <a:lnTo>
                  <a:pt x="387481" y="2095240"/>
                </a:lnTo>
                <a:lnTo>
                  <a:pt x="432192" y="2099608"/>
                </a:lnTo>
                <a:lnTo>
                  <a:pt x="476609" y="2099528"/>
                </a:lnTo>
                <a:lnTo>
                  <a:pt x="520441" y="2095137"/>
                </a:lnTo>
                <a:lnTo>
                  <a:pt x="563394" y="2086570"/>
                </a:lnTo>
                <a:lnTo>
                  <a:pt x="605175" y="2073964"/>
                </a:lnTo>
                <a:lnTo>
                  <a:pt x="645493" y="2057456"/>
                </a:lnTo>
                <a:lnTo>
                  <a:pt x="684055" y="2037181"/>
                </a:lnTo>
                <a:lnTo>
                  <a:pt x="720568" y="2013277"/>
                </a:lnTo>
                <a:lnTo>
                  <a:pt x="754740" y="1985879"/>
                </a:lnTo>
                <a:lnTo>
                  <a:pt x="786279" y="1955124"/>
                </a:lnTo>
                <a:lnTo>
                  <a:pt x="814891" y="1921148"/>
                </a:lnTo>
                <a:lnTo>
                  <a:pt x="840284" y="1884088"/>
                </a:lnTo>
                <a:lnTo>
                  <a:pt x="862167" y="1844080"/>
                </a:lnTo>
                <a:lnTo>
                  <a:pt x="880245" y="1801261"/>
                </a:lnTo>
                <a:lnTo>
                  <a:pt x="1535849" y="0"/>
                </a:lnTo>
              </a:path>
            </a:pathLst>
          </a:custGeom>
          <a:ln w="41883">
            <a:solidFill>
              <a:srgbClr val="5BAA47"/>
            </a:solidFill>
          </a:ln>
        </p:spPr>
        <p:txBody>
          <a:bodyPr wrap="square" lIns="0" tIns="0" rIns="0" bIns="0" rtlCol="0"/>
          <a:lstStyle/>
          <a:p>
            <a:endParaRPr sz="849"/>
          </a:p>
        </p:txBody>
      </p:sp>
    </p:spTree>
    <p:extLst>
      <p:ext uri="{BB962C8B-B14F-4D97-AF65-F5344CB8AC3E}">
        <p14:creationId xmlns:p14="http://schemas.microsoft.com/office/powerpoint/2010/main" val="2375575649"/>
      </p:ext>
    </p:extLst>
  </p:cSld>
  <p:clrMapOvr>
    <a:masterClrMapping/>
  </p:clrMapOvr>
</p:sldLayout>
</file>

<file path=ppt/slideLayouts/slideLayout345.xml><?xml version="1.0" encoding="utf-8"?>
<p:sldLayout xmlns:a="http://schemas.openxmlformats.org/drawingml/2006/main" xmlns:r="http://schemas.openxmlformats.org/officeDocument/2006/relationships" xmlns:p="http://schemas.openxmlformats.org/presentationml/2006/main" showMasterSp="0" preserve="1" userDrawn="1">
  <p:cSld name="17_Title Only">
    <p:bg>
      <p:bgPr>
        <a:solidFill>
          <a:schemeClr val="bg1"/>
        </a:solidFill>
        <a:effectLst/>
      </p:bgPr>
    </p:bg>
    <p:spTree>
      <p:nvGrpSpPr>
        <p:cNvPr id="1" name=""/>
        <p:cNvGrpSpPr/>
        <p:nvPr/>
      </p:nvGrpSpPr>
      <p:grpSpPr>
        <a:xfrm>
          <a:off x="0" y="0"/>
          <a:ext cx="0" cy="0"/>
          <a:chOff x="0" y="0"/>
          <a:chExt cx="0" cy="0"/>
        </a:xfrm>
      </p:grpSpPr>
      <p:sp>
        <p:nvSpPr>
          <p:cNvPr id="2" name="object 2">
            <a:extLst>
              <a:ext uri="{FF2B5EF4-FFF2-40B4-BE49-F238E27FC236}">
                <a16:creationId xmlns:a16="http://schemas.microsoft.com/office/drawing/2014/main" id="{AAA0C914-B4BF-DC06-6493-B0F5170D0D11}"/>
              </a:ext>
            </a:extLst>
          </p:cNvPr>
          <p:cNvSpPr/>
          <p:nvPr userDrawn="1"/>
        </p:nvSpPr>
        <p:spPr>
          <a:xfrm>
            <a:off x="0" y="0"/>
            <a:ext cx="12192000" cy="6857615"/>
          </a:xfrm>
          <a:custGeom>
            <a:avLst/>
            <a:gdLst/>
            <a:ahLst/>
            <a:cxnLst/>
            <a:rect l="l" t="t" r="r" b="b"/>
            <a:pathLst>
              <a:path w="20104100" h="11308715">
                <a:moveTo>
                  <a:pt x="20104099" y="0"/>
                </a:moveTo>
                <a:lnTo>
                  <a:pt x="0" y="0"/>
                </a:lnTo>
                <a:lnTo>
                  <a:pt x="0" y="11308556"/>
                </a:lnTo>
                <a:lnTo>
                  <a:pt x="20104099" y="11308556"/>
                </a:lnTo>
                <a:lnTo>
                  <a:pt x="20104099" y="0"/>
                </a:lnTo>
                <a:close/>
              </a:path>
            </a:pathLst>
          </a:custGeom>
          <a:solidFill>
            <a:srgbClr val="DEEEDA"/>
          </a:solidFill>
        </p:spPr>
        <p:txBody>
          <a:bodyPr wrap="square" lIns="0" tIns="0" rIns="0" bIns="0" rtlCol="0"/>
          <a:lstStyle/>
          <a:p>
            <a:endParaRPr sz="849"/>
          </a:p>
        </p:txBody>
      </p:sp>
      <p:pic>
        <p:nvPicPr>
          <p:cNvPr id="36" name="Picture 35" descr="A green letter on a black background&#10;&#10;Description automatically generated with medium confidence">
            <a:extLst>
              <a:ext uri="{FF2B5EF4-FFF2-40B4-BE49-F238E27FC236}">
                <a16:creationId xmlns:a16="http://schemas.microsoft.com/office/drawing/2014/main" id="{3A95014C-C5CB-3AE8-0E14-BEC1CCA7E015}"/>
              </a:ext>
            </a:extLst>
          </p:cNvPr>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373045" y="6270181"/>
            <a:ext cx="1101856" cy="213610"/>
          </a:xfrm>
          <a:prstGeom prst="rect">
            <a:avLst/>
          </a:prstGeom>
        </p:spPr>
      </p:pic>
      <p:pic>
        <p:nvPicPr>
          <p:cNvPr id="13" name="Picture 12" descr="A green letter on a black background&#10;&#10;Description automatically generated with medium confidence">
            <a:extLst>
              <a:ext uri="{FF2B5EF4-FFF2-40B4-BE49-F238E27FC236}">
                <a16:creationId xmlns:a16="http://schemas.microsoft.com/office/drawing/2014/main" id="{8B342EC2-EB9F-72DE-8164-9EF1848D36E1}"/>
              </a:ext>
            </a:extLst>
          </p:cNvPr>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373045" y="6270181"/>
            <a:ext cx="1101856" cy="213610"/>
          </a:xfrm>
          <a:prstGeom prst="rect">
            <a:avLst/>
          </a:prstGeom>
        </p:spPr>
      </p:pic>
    </p:spTree>
    <p:extLst>
      <p:ext uri="{BB962C8B-B14F-4D97-AF65-F5344CB8AC3E}">
        <p14:creationId xmlns:p14="http://schemas.microsoft.com/office/powerpoint/2010/main" val="3898284731"/>
      </p:ext>
    </p:extLst>
  </p:cSld>
  <p:clrMapOvr>
    <a:masterClrMapping/>
  </p:clrMapOvr>
</p:sldLayout>
</file>

<file path=ppt/slideLayouts/slideLayout346.xml><?xml version="1.0" encoding="utf-8"?>
<p:sldLayout xmlns:a="http://schemas.openxmlformats.org/drawingml/2006/main" xmlns:r="http://schemas.openxmlformats.org/officeDocument/2006/relationships" xmlns:p="http://schemas.openxmlformats.org/presentationml/2006/main" showMasterSp="0" preserve="1" userDrawn="1">
  <p:cSld name="7_Title Only">
    <p:bg>
      <p:bgPr>
        <a:solidFill>
          <a:schemeClr val="bg1"/>
        </a:solidFill>
        <a:effectLst/>
      </p:bgPr>
    </p:bg>
    <p:spTree>
      <p:nvGrpSpPr>
        <p:cNvPr id="1" name=""/>
        <p:cNvGrpSpPr/>
        <p:nvPr/>
      </p:nvGrpSpPr>
      <p:grpSpPr>
        <a:xfrm>
          <a:off x="0" y="0"/>
          <a:ext cx="0" cy="0"/>
          <a:chOff x="0" y="0"/>
          <a:chExt cx="0" cy="0"/>
        </a:xfrm>
      </p:grpSpPr>
      <p:pic>
        <p:nvPicPr>
          <p:cNvPr id="2" name="object 4">
            <a:extLst>
              <a:ext uri="{FF2B5EF4-FFF2-40B4-BE49-F238E27FC236}">
                <a16:creationId xmlns:a16="http://schemas.microsoft.com/office/drawing/2014/main" id="{206E20D3-0AAD-3406-F436-989E3AEE163B}"/>
              </a:ext>
            </a:extLst>
          </p:cNvPr>
          <p:cNvPicPr/>
          <p:nvPr userDrawn="1"/>
        </p:nvPicPr>
        <p:blipFill rotWithShape="1">
          <a:blip r:embed="rId2" cstate="print"/>
          <a:srcRect r="5116" b="13160"/>
          <a:stretch/>
        </p:blipFill>
        <p:spPr>
          <a:xfrm>
            <a:off x="5264203" y="3175"/>
            <a:ext cx="6927797" cy="6854343"/>
          </a:xfrm>
          <a:prstGeom prst="rect">
            <a:avLst/>
          </a:prstGeom>
        </p:spPr>
      </p:pic>
      <p:sp>
        <p:nvSpPr>
          <p:cNvPr id="7" name="object 4">
            <a:extLst>
              <a:ext uri="{FF2B5EF4-FFF2-40B4-BE49-F238E27FC236}">
                <a16:creationId xmlns:a16="http://schemas.microsoft.com/office/drawing/2014/main" id="{B338E0CB-5C7D-D071-DC46-D400830AEA8F}"/>
              </a:ext>
            </a:extLst>
          </p:cNvPr>
          <p:cNvSpPr/>
          <p:nvPr userDrawn="1"/>
        </p:nvSpPr>
        <p:spPr>
          <a:xfrm>
            <a:off x="-12840" y="-2789"/>
            <a:ext cx="8341084" cy="6857615"/>
          </a:xfrm>
          <a:custGeom>
            <a:avLst/>
            <a:gdLst/>
            <a:ahLst/>
            <a:cxnLst/>
            <a:rect l="l" t="t" r="r" b="b"/>
            <a:pathLst>
              <a:path w="13754100" h="11308715">
                <a:moveTo>
                  <a:pt x="13753507" y="0"/>
                </a:moveTo>
                <a:lnTo>
                  <a:pt x="0" y="0"/>
                </a:lnTo>
                <a:lnTo>
                  <a:pt x="0" y="11308556"/>
                </a:lnTo>
                <a:lnTo>
                  <a:pt x="9703610" y="11308556"/>
                </a:lnTo>
                <a:lnTo>
                  <a:pt x="13753507" y="0"/>
                </a:lnTo>
                <a:close/>
              </a:path>
            </a:pathLst>
          </a:custGeom>
          <a:solidFill>
            <a:srgbClr val="FFFFFF"/>
          </a:solidFill>
        </p:spPr>
        <p:txBody>
          <a:bodyPr wrap="square" lIns="0" tIns="0" rIns="0" bIns="0" rtlCol="0"/>
          <a:lstStyle/>
          <a:p>
            <a:endParaRPr sz="849"/>
          </a:p>
        </p:txBody>
      </p:sp>
      <p:sp>
        <p:nvSpPr>
          <p:cNvPr id="5" name="object 10">
            <a:extLst>
              <a:ext uri="{FF2B5EF4-FFF2-40B4-BE49-F238E27FC236}">
                <a16:creationId xmlns:a16="http://schemas.microsoft.com/office/drawing/2014/main" id="{F918870D-A6E3-B280-4B0D-107267A07B06}"/>
              </a:ext>
            </a:extLst>
          </p:cNvPr>
          <p:cNvSpPr/>
          <p:nvPr userDrawn="1"/>
        </p:nvSpPr>
        <p:spPr>
          <a:xfrm>
            <a:off x="7290110" y="413030"/>
            <a:ext cx="1066318" cy="1968065"/>
          </a:xfrm>
          <a:custGeom>
            <a:avLst/>
            <a:gdLst/>
            <a:ahLst/>
            <a:cxnLst/>
            <a:rect l="l" t="t" r="r" b="b"/>
            <a:pathLst>
              <a:path w="1758315" h="3245485">
                <a:moveTo>
                  <a:pt x="1459819" y="26994"/>
                </a:moveTo>
                <a:lnTo>
                  <a:pt x="1415398" y="13320"/>
                </a:lnTo>
                <a:lnTo>
                  <a:pt x="1370686" y="4368"/>
                </a:lnTo>
                <a:lnTo>
                  <a:pt x="1325974" y="0"/>
                </a:lnTo>
                <a:lnTo>
                  <a:pt x="1281557" y="79"/>
                </a:lnTo>
                <a:lnTo>
                  <a:pt x="1237725" y="4471"/>
                </a:lnTo>
                <a:lnTo>
                  <a:pt x="1194772" y="13037"/>
                </a:lnTo>
                <a:lnTo>
                  <a:pt x="1152990" y="25643"/>
                </a:lnTo>
                <a:lnTo>
                  <a:pt x="1112672" y="42151"/>
                </a:lnTo>
                <a:lnTo>
                  <a:pt x="1074109" y="62425"/>
                </a:lnTo>
                <a:lnTo>
                  <a:pt x="1037595" y="86328"/>
                </a:lnTo>
                <a:lnTo>
                  <a:pt x="1003423" y="113725"/>
                </a:lnTo>
                <a:lnTo>
                  <a:pt x="971883" y="144479"/>
                </a:lnTo>
                <a:lnTo>
                  <a:pt x="943270" y="178454"/>
                </a:lnTo>
                <a:lnTo>
                  <a:pt x="917875" y="215512"/>
                </a:lnTo>
                <a:lnTo>
                  <a:pt x="895991" y="255519"/>
                </a:lnTo>
                <a:lnTo>
                  <a:pt x="877910" y="298337"/>
                </a:lnTo>
                <a:lnTo>
                  <a:pt x="26994" y="2636234"/>
                </a:lnTo>
                <a:lnTo>
                  <a:pt x="13320" y="2680655"/>
                </a:lnTo>
                <a:lnTo>
                  <a:pt x="4368" y="2725368"/>
                </a:lnTo>
                <a:lnTo>
                  <a:pt x="0" y="2770079"/>
                </a:lnTo>
                <a:lnTo>
                  <a:pt x="79" y="2814496"/>
                </a:lnTo>
                <a:lnTo>
                  <a:pt x="4471" y="2858328"/>
                </a:lnTo>
                <a:lnTo>
                  <a:pt x="13037" y="2901281"/>
                </a:lnTo>
                <a:lnTo>
                  <a:pt x="25643" y="2943062"/>
                </a:lnTo>
                <a:lnTo>
                  <a:pt x="42151" y="2983380"/>
                </a:lnTo>
                <a:lnTo>
                  <a:pt x="62425" y="3021942"/>
                </a:lnTo>
                <a:lnTo>
                  <a:pt x="86328" y="3058455"/>
                </a:lnTo>
                <a:lnTo>
                  <a:pt x="113725" y="3092627"/>
                </a:lnTo>
                <a:lnTo>
                  <a:pt x="144479" y="3124166"/>
                </a:lnTo>
                <a:lnTo>
                  <a:pt x="178454" y="3152778"/>
                </a:lnTo>
                <a:lnTo>
                  <a:pt x="215512" y="3178171"/>
                </a:lnTo>
                <a:lnTo>
                  <a:pt x="255519" y="3200054"/>
                </a:lnTo>
                <a:lnTo>
                  <a:pt x="298337" y="3218132"/>
                </a:lnTo>
                <a:lnTo>
                  <a:pt x="342759" y="3231806"/>
                </a:lnTo>
                <a:lnTo>
                  <a:pt x="387474" y="3240759"/>
                </a:lnTo>
                <a:lnTo>
                  <a:pt x="432186" y="3245127"/>
                </a:lnTo>
                <a:lnTo>
                  <a:pt x="476605" y="3245047"/>
                </a:lnTo>
                <a:lnTo>
                  <a:pt x="520438" y="3240656"/>
                </a:lnTo>
                <a:lnTo>
                  <a:pt x="563391" y="3232089"/>
                </a:lnTo>
                <a:lnTo>
                  <a:pt x="605174" y="3219484"/>
                </a:lnTo>
                <a:lnTo>
                  <a:pt x="645492" y="3202976"/>
                </a:lnTo>
                <a:lnTo>
                  <a:pt x="684054" y="3182702"/>
                </a:lnTo>
                <a:lnTo>
                  <a:pt x="720568" y="3158798"/>
                </a:lnTo>
                <a:lnTo>
                  <a:pt x="754740" y="3131401"/>
                </a:lnTo>
                <a:lnTo>
                  <a:pt x="786279" y="3100647"/>
                </a:lnTo>
                <a:lnTo>
                  <a:pt x="814891" y="3066673"/>
                </a:lnTo>
                <a:lnTo>
                  <a:pt x="840284" y="3029614"/>
                </a:lnTo>
                <a:lnTo>
                  <a:pt x="862167" y="2989608"/>
                </a:lnTo>
                <a:lnTo>
                  <a:pt x="880245" y="2946790"/>
                </a:lnTo>
                <a:lnTo>
                  <a:pt x="1731162" y="608892"/>
                </a:lnTo>
                <a:lnTo>
                  <a:pt x="1744835" y="564471"/>
                </a:lnTo>
                <a:lnTo>
                  <a:pt x="1753788" y="519759"/>
                </a:lnTo>
                <a:lnTo>
                  <a:pt x="1758156" y="475048"/>
                </a:lnTo>
                <a:lnTo>
                  <a:pt x="1758077" y="430630"/>
                </a:lnTo>
                <a:lnTo>
                  <a:pt x="1753685" y="386798"/>
                </a:lnTo>
                <a:lnTo>
                  <a:pt x="1745119" y="343846"/>
                </a:lnTo>
                <a:lnTo>
                  <a:pt x="1732513" y="302064"/>
                </a:lnTo>
                <a:lnTo>
                  <a:pt x="1716005" y="261746"/>
                </a:lnTo>
                <a:lnTo>
                  <a:pt x="1695731" y="223184"/>
                </a:lnTo>
                <a:lnTo>
                  <a:pt x="1671828" y="186671"/>
                </a:lnTo>
                <a:lnTo>
                  <a:pt x="1644431" y="152499"/>
                </a:lnTo>
                <a:lnTo>
                  <a:pt x="1613677" y="120961"/>
                </a:lnTo>
                <a:lnTo>
                  <a:pt x="1579702" y="92349"/>
                </a:lnTo>
                <a:lnTo>
                  <a:pt x="1542644" y="66955"/>
                </a:lnTo>
                <a:lnTo>
                  <a:pt x="1502637" y="45073"/>
                </a:lnTo>
                <a:lnTo>
                  <a:pt x="1459819" y="26994"/>
                </a:lnTo>
                <a:close/>
              </a:path>
            </a:pathLst>
          </a:custGeom>
          <a:ln w="41883">
            <a:solidFill>
              <a:srgbClr val="5BAA47"/>
            </a:solidFill>
          </a:ln>
        </p:spPr>
        <p:txBody>
          <a:bodyPr wrap="square" lIns="0" tIns="0" rIns="0" bIns="0" rtlCol="0"/>
          <a:lstStyle/>
          <a:p>
            <a:endParaRPr sz="849"/>
          </a:p>
        </p:txBody>
      </p:sp>
      <p:pic>
        <p:nvPicPr>
          <p:cNvPr id="11" name="Picture 10" descr="A green letter on a black background&#10;&#10;Description automatically generated with medium confidence">
            <a:extLst>
              <a:ext uri="{FF2B5EF4-FFF2-40B4-BE49-F238E27FC236}">
                <a16:creationId xmlns:a16="http://schemas.microsoft.com/office/drawing/2014/main" id="{639A2054-861D-F1E3-FD1C-1FE9ECB2CACF}"/>
              </a:ext>
            </a:extLst>
          </p:cNvPr>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373045" y="6270181"/>
            <a:ext cx="1101856" cy="213610"/>
          </a:xfrm>
          <a:prstGeom prst="rect">
            <a:avLst/>
          </a:prstGeom>
        </p:spPr>
      </p:pic>
      <p:sp>
        <p:nvSpPr>
          <p:cNvPr id="10" name="object 8">
            <a:extLst>
              <a:ext uri="{FF2B5EF4-FFF2-40B4-BE49-F238E27FC236}">
                <a16:creationId xmlns:a16="http://schemas.microsoft.com/office/drawing/2014/main" id="{A62EA058-D2C7-2792-E9C9-D9BA229D1C28}"/>
              </a:ext>
            </a:extLst>
          </p:cNvPr>
          <p:cNvSpPr/>
          <p:nvPr userDrawn="1"/>
        </p:nvSpPr>
        <p:spPr>
          <a:xfrm>
            <a:off x="10106834" y="4903111"/>
            <a:ext cx="2085271" cy="1954588"/>
          </a:xfrm>
          <a:custGeom>
            <a:avLst/>
            <a:gdLst/>
            <a:ahLst/>
            <a:cxnLst/>
            <a:rect l="l" t="t" r="r" b="b"/>
            <a:pathLst>
              <a:path w="3438525" h="3223259">
                <a:moveTo>
                  <a:pt x="2326237" y="0"/>
                </a:moveTo>
                <a:lnTo>
                  <a:pt x="2280553" y="409"/>
                </a:lnTo>
                <a:lnTo>
                  <a:pt x="2235017" y="2097"/>
                </a:lnTo>
                <a:lnTo>
                  <a:pt x="2189653" y="5053"/>
                </a:lnTo>
                <a:lnTo>
                  <a:pt x="2144486" y="9265"/>
                </a:lnTo>
                <a:lnTo>
                  <a:pt x="2099540" y="14721"/>
                </a:lnTo>
                <a:lnTo>
                  <a:pt x="2054841" y="21411"/>
                </a:lnTo>
                <a:lnTo>
                  <a:pt x="2010412" y="29323"/>
                </a:lnTo>
                <a:lnTo>
                  <a:pt x="1966278" y="38445"/>
                </a:lnTo>
                <a:lnTo>
                  <a:pt x="1922464" y="48766"/>
                </a:lnTo>
                <a:lnTo>
                  <a:pt x="1878995" y="60274"/>
                </a:lnTo>
                <a:lnTo>
                  <a:pt x="1835894" y="72958"/>
                </a:lnTo>
                <a:lnTo>
                  <a:pt x="1793187" y="86807"/>
                </a:lnTo>
                <a:lnTo>
                  <a:pt x="1750898" y="101809"/>
                </a:lnTo>
                <a:lnTo>
                  <a:pt x="1709051" y="117952"/>
                </a:lnTo>
                <a:lnTo>
                  <a:pt x="1667672" y="135226"/>
                </a:lnTo>
                <a:lnTo>
                  <a:pt x="1626785" y="153618"/>
                </a:lnTo>
                <a:lnTo>
                  <a:pt x="1586413" y="173117"/>
                </a:lnTo>
                <a:lnTo>
                  <a:pt x="1546583" y="193713"/>
                </a:lnTo>
                <a:lnTo>
                  <a:pt x="1507318" y="215392"/>
                </a:lnTo>
                <a:lnTo>
                  <a:pt x="1468643" y="238144"/>
                </a:lnTo>
                <a:lnTo>
                  <a:pt x="1430583" y="261958"/>
                </a:lnTo>
                <a:lnTo>
                  <a:pt x="1393162" y="286822"/>
                </a:lnTo>
                <a:lnTo>
                  <a:pt x="1356404" y="312724"/>
                </a:lnTo>
                <a:lnTo>
                  <a:pt x="1320335" y="339653"/>
                </a:lnTo>
                <a:lnTo>
                  <a:pt x="1284979" y="367598"/>
                </a:lnTo>
                <a:lnTo>
                  <a:pt x="1250360" y="396547"/>
                </a:lnTo>
                <a:lnTo>
                  <a:pt x="1216503" y="426488"/>
                </a:lnTo>
                <a:lnTo>
                  <a:pt x="1183433" y="457411"/>
                </a:lnTo>
                <a:lnTo>
                  <a:pt x="1151174" y="489303"/>
                </a:lnTo>
                <a:lnTo>
                  <a:pt x="1119750" y="522154"/>
                </a:lnTo>
                <a:lnTo>
                  <a:pt x="1089187" y="555951"/>
                </a:lnTo>
                <a:lnTo>
                  <a:pt x="1059509" y="590684"/>
                </a:lnTo>
                <a:lnTo>
                  <a:pt x="1030740" y="626341"/>
                </a:lnTo>
                <a:lnTo>
                  <a:pt x="1002906" y="662910"/>
                </a:lnTo>
                <a:lnTo>
                  <a:pt x="976029" y="700380"/>
                </a:lnTo>
                <a:lnTo>
                  <a:pt x="950136" y="738740"/>
                </a:lnTo>
                <a:lnTo>
                  <a:pt x="925251" y="777977"/>
                </a:lnTo>
                <a:lnTo>
                  <a:pt x="901398" y="818082"/>
                </a:lnTo>
                <a:lnTo>
                  <a:pt x="878601" y="859041"/>
                </a:lnTo>
                <a:lnTo>
                  <a:pt x="856887" y="900844"/>
                </a:lnTo>
                <a:lnTo>
                  <a:pt x="836278" y="943480"/>
                </a:lnTo>
                <a:lnTo>
                  <a:pt x="816799" y="986936"/>
                </a:lnTo>
                <a:lnTo>
                  <a:pt x="798476" y="1031202"/>
                </a:lnTo>
                <a:lnTo>
                  <a:pt x="781333" y="1076265"/>
                </a:lnTo>
                <a:lnTo>
                  <a:pt x="0" y="3222961"/>
                </a:lnTo>
                <a:lnTo>
                  <a:pt x="3438351" y="3222961"/>
                </a:lnTo>
                <a:lnTo>
                  <a:pt x="3438351" y="444340"/>
                </a:lnTo>
                <a:lnTo>
                  <a:pt x="3431146" y="437447"/>
                </a:lnTo>
                <a:lnTo>
                  <a:pt x="3397348" y="406884"/>
                </a:lnTo>
                <a:lnTo>
                  <a:pt x="3362615" y="377206"/>
                </a:lnTo>
                <a:lnTo>
                  <a:pt x="3326958" y="348437"/>
                </a:lnTo>
                <a:lnTo>
                  <a:pt x="3290388" y="320602"/>
                </a:lnTo>
                <a:lnTo>
                  <a:pt x="3252918" y="293726"/>
                </a:lnTo>
                <a:lnTo>
                  <a:pt x="3214557" y="267832"/>
                </a:lnTo>
                <a:lnTo>
                  <a:pt x="3175319" y="242947"/>
                </a:lnTo>
                <a:lnTo>
                  <a:pt x="3135215" y="219094"/>
                </a:lnTo>
                <a:lnTo>
                  <a:pt x="3094255" y="196297"/>
                </a:lnTo>
                <a:lnTo>
                  <a:pt x="3052451" y="174582"/>
                </a:lnTo>
                <a:lnTo>
                  <a:pt x="3009815" y="153973"/>
                </a:lnTo>
                <a:lnTo>
                  <a:pt x="2966358" y="134495"/>
                </a:lnTo>
                <a:lnTo>
                  <a:pt x="2922092" y="116172"/>
                </a:lnTo>
                <a:lnTo>
                  <a:pt x="2877028" y="99028"/>
                </a:lnTo>
                <a:lnTo>
                  <a:pt x="2831487" y="83195"/>
                </a:lnTo>
                <a:lnTo>
                  <a:pt x="2785799" y="68778"/>
                </a:lnTo>
                <a:lnTo>
                  <a:pt x="2739989" y="55766"/>
                </a:lnTo>
                <a:lnTo>
                  <a:pt x="2694080" y="44148"/>
                </a:lnTo>
                <a:lnTo>
                  <a:pt x="2648099" y="33912"/>
                </a:lnTo>
                <a:lnTo>
                  <a:pt x="2602068" y="25047"/>
                </a:lnTo>
                <a:lnTo>
                  <a:pt x="2556013" y="17541"/>
                </a:lnTo>
                <a:lnTo>
                  <a:pt x="2509959" y="11383"/>
                </a:lnTo>
                <a:lnTo>
                  <a:pt x="2463930" y="6561"/>
                </a:lnTo>
                <a:lnTo>
                  <a:pt x="2417950" y="3064"/>
                </a:lnTo>
                <a:lnTo>
                  <a:pt x="2372044" y="881"/>
                </a:lnTo>
                <a:lnTo>
                  <a:pt x="2326237" y="0"/>
                </a:lnTo>
                <a:close/>
              </a:path>
            </a:pathLst>
          </a:custGeom>
          <a:solidFill>
            <a:srgbClr val="5BAA47"/>
          </a:solidFill>
        </p:spPr>
        <p:txBody>
          <a:bodyPr wrap="square" lIns="0" tIns="0" rIns="0" bIns="0" rtlCol="0"/>
          <a:lstStyle/>
          <a:p>
            <a:endParaRPr sz="849"/>
          </a:p>
        </p:txBody>
      </p:sp>
      <p:sp>
        <p:nvSpPr>
          <p:cNvPr id="14" name="object 2">
            <a:extLst>
              <a:ext uri="{FF2B5EF4-FFF2-40B4-BE49-F238E27FC236}">
                <a16:creationId xmlns:a16="http://schemas.microsoft.com/office/drawing/2014/main" id="{B8728B40-2381-0A87-1199-87350FA83EE5}"/>
              </a:ext>
            </a:extLst>
          </p:cNvPr>
          <p:cNvSpPr txBox="1"/>
          <p:nvPr userDrawn="1"/>
        </p:nvSpPr>
        <p:spPr>
          <a:xfrm>
            <a:off x="10938251" y="6341066"/>
            <a:ext cx="880704" cy="122517"/>
          </a:xfrm>
          <a:prstGeom prst="rect">
            <a:avLst/>
          </a:prstGeom>
        </p:spPr>
        <p:txBody>
          <a:bodyPr vert="horz" wrap="square" lIns="0" tIns="10397" rIns="0" bIns="0" rtlCol="0">
            <a:spAutoFit/>
          </a:bodyPr>
          <a:lstStyle/>
          <a:p>
            <a:pPr marL="7701" algn="r">
              <a:lnSpc>
                <a:spcPct val="100000"/>
              </a:lnSpc>
              <a:spcBef>
                <a:spcPts val="82"/>
              </a:spcBef>
            </a:pPr>
            <a:r>
              <a:rPr sz="728" b="0" i="0">
                <a:solidFill>
                  <a:schemeClr val="bg1"/>
                </a:solidFill>
                <a:latin typeface="Sharp Sans Medium" pitchFamily="2" charset="77"/>
                <a:cs typeface="Sharp Sans Medium" pitchFamily="2" charset="77"/>
              </a:rPr>
              <a:t>Meraki</a:t>
            </a:r>
            <a:r>
              <a:rPr sz="728" b="0" i="0" spc="42">
                <a:solidFill>
                  <a:schemeClr val="bg1"/>
                </a:solidFill>
                <a:latin typeface="Sharp Sans Medium" pitchFamily="2" charset="77"/>
                <a:cs typeface="Sharp Sans Medium" pitchFamily="2" charset="77"/>
              </a:rPr>
              <a:t> </a:t>
            </a:r>
            <a:r>
              <a:rPr sz="728" b="0" i="0">
                <a:solidFill>
                  <a:schemeClr val="bg1"/>
                </a:solidFill>
                <a:latin typeface="Sharp Sans Medium" pitchFamily="2" charset="77"/>
                <a:cs typeface="Sharp Sans Medium" pitchFamily="2" charset="77"/>
              </a:rPr>
              <a:t>SMB</a:t>
            </a:r>
            <a:r>
              <a:rPr sz="728" b="0" i="0" spc="52">
                <a:solidFill>
                  <a:schemeClr val="bg1"/>
                </a:solidFill>
                <a:latin typeface="Sharp Sans Medium" pitchFamily="2" charset="77"/>
                <a:cs typeface="Sharp Sans Medium" pitchFamily="2" charset="77"/>
              </a:rPr>
              <a:t> </a:t>
            </a:r>
            <a:r>
              <a:rPr sz="728" b="0" i="0" spc="-6">
                <a:solidFill>
                  <a:schemeClr val="bg1"/>
                </a:solidFill>
                <a:latin typeface="Sharp Sans Medium" pitchFamily="2" charset="77"/>
                <a:cs typeface="Sharp Sans Medium" pitchFamily="2" charset="77"/>
              </a:rPr>
              <a:t>Guide</a:t>
            </a:r>
            <a:endParaRPr sz="728" b="0" i="0">
              <a:solidFill>
                <a:schemeClr val="bg1"/>
              </a:solidFill>
              <a:latin typeface="Sharp Sans Medium" pitchFamily="2" charset="77"/>
              <a:cs typeface="Sharp Sans Medium" pitchFamily="2" charset="77"/>
            </a:endParaRPr>
          </a:p>
        </p:txBody>
      </p:sp>
      <p:sp>
        <p:nvSpPr>
          <p:cNvPr id="9" name="object 5">
            <a:extLst>
              <a:ext uri="{FF2B5EF4-FFF2-40B4-BE49-F238E27FC236}">
                <a16:creationId xmlns:a16="http://schemas.microsoft.com/office/drawing/2014/main" id="{3FFD1DB7-7D8D-555F-8E61-CA99174BF04A}"/>
              </a:ext>
            </a:extLst>
          </p:cNvPr>
          <p:cNvSpPr txBox="1"/>
          <p:nvPr userDrawn="1"/>
        </p:nvSpPr>
        <p:spPr>
          <a:xfrm>
            <a:off x="401788" y="-454505"/>
            <a:ext cx="1044368" cy="161404"/>
          </a:xfrm>
          <a:prstGeom prst="rect">
            <a:avLst/>
          </a:prstGeom>
        </p:spPr>
        <p:txBody>
          <a:bodyPr vert="horz" wrap="square" lIns="0" tIns="7316" rIns="0" bIns="0" rtlCol="0">
            <a:spAutoFit/>
          </a:bodyPr>
          <a:lstStyle/>
          <a:p>
            <a:pPr marL="7701">
              <a:lnSpc>
                <a:spcPct val="100000"/>
              </a:lnSpc>
              <a:spcBef>
                <a:spcPts val="58"/>
              </a:spcBef>
            </a:pPr>
            <a:r>
              <a:rPr sz="1001" b="0" i="0">
                <a:solidFill>
                  <a:srgbClr val="B7B7B7"/>
                </a:solidFill>
                <a:latin typeface="Sharp Sans Medium" pitchFamily="2" charset="77"/>
                <a:cs typeface="Sharp Sans Medium" pitchFamily="2" charset="77"/>
              </a:rPr>
              <a:t>CISCO</a:t>
            </a:r>
            <a:r>
              <a:rPr sz="1001" b="0" i="0" spc="230">
                <a:solidFill>
                  <a:srgbClr val="B7B7B7"/>
                </a:solidFill>
                <a:latin typeface="Sharp Sans Medium" pitchFamily="2" charset="77"/>
                <a:cs typeface="Sharp Sans Medium" pitchFamily="2" charset="77"/>
              </a:rPr>
              <a:t> </a:t>
            </a:r>
            <a:r>
              <a:rPr sz="1001" b="0" i="0" spc="33">
                <a:solidFill>
                  <a:srgbClr val="B7B7B7"/>
                </a:solidFill>
                <a:latin typeface="Sharp Sans Medium" pitchFamily="2" charset="77"/>
                <a:cs typeface="Sharp Sans Medium" pitchFamily="2" charset="77"/>
              </a:rPr>
              <a:t>MERAKI</a:t>
            </a:r>
            <a:endParaRPr sz="1001" b="0" i="0">
              <a:latin typeface="Sharp Sans Medium" pitchFamily="2" charset="77"/>
              <a:cs typeface="Sharp Sans Medium" pitchFamily="2" charset="77"/>
            </a:endParaRPr>
          </a:p>
        </p:txBody>
      </p:sp>
    </p:spTree>
    <p:extLst>
      <p:ext uri="{BB962C8B-B14F-4D97-AF65-F5344CB8AC3E}">
        <p14:creationId xmlns:p14="http://schemas.microsoft.com/office/powerpoint/2010/main" val="2681163937"/>
      </p:ext>
    </p:extLst>
  </p:cSld>
  <p:clrMapOvr>
    <a:masterClrMapping/>
  </p:clrMapOvr>
</p:sldLayout>
</file>

<file path=ppt/slideLayouts/slideLayout347.xml><?xml version="1.0" encoding="utf-8"?>
<p:sldLayout xmlns:a="http://schemas.openxmlformats.org/drawingml/2006/main" xmlns:r="http://schemas.openxmlformats.org/officeDocument/2006/relationships" xmlns:p="http://schemas.openxmlformats.org/presentationml/2006/main" showMasterSp="0" preserve="1" userDrawn="1">
  <p:cSld name="9_Title Only">
    <p:bg>
      <p:bgPr>
        <a:solidFill>
          <a:schemeClr val="bg1"/>
        </a:solidFill>
        <a:effectLst/>
      </p:bgPr>
    </p:bg>
    <p:spTree>
      <p:nvGrpSpPr>
        <p:cNvPr id="1" name=""/>
        <p:cNvGrpSpPr/>
        <p:nvPr/>
      </p:nvGrpSpPr>
      <p:grpSpPr>
        <a:xfrm>
          <a:off x="0" y="0"/>
          <a:ext cx="0" cy="0"/>
          <a:chOff x="0" y="0"/>
          <a:chExt cx="0" cy="0"/>
        </a:xfrm>
      </p:grpSpPr>
      <p:pic>
        <p:nvPicPr>
          <p:cNvPr id="14" name="Picture 13" descr="A map of the world&#10;&#10;Description automatically generated" hidden="1">
            <a:extLst>
              <a:ext uri="{FF2B5EF4-FFF2-40B4-BE49-F238E27FC236}">
                <a16:creationId xmlns:a16="http://schemas.microsoft.com/office/drawing/2014/main" id="{1BA77941-D575-1AF1-BC76-36AD8780AC94}"/>
              </a:ext>
            </a:extLst>
          </p:cNvPr>
          <p:cNvPicPr>
            <a:picLocks noChangeAspect="1"/>
          </p:cNvPicPr>
          <p:nvPr userDrawn="1"/>
        </p:nvPicPr>
        <p:blipFill>
          <a:blip r:embed="rId2">
            <a:alphaModFix amt="10000"/>
            <a:extLst>
              <a:ext uri="{28A0092B-C50C-407E-A947-70E740481C1C}">
                <a14:useLocalDpi xmlns:a14="http://schemas.microsoft.com/office/drawing/2010/main" val="0"/>
              </a:ext>
            </a:extLst>
          </a:blip>
          <a:stretch>
            <a:fillRect/>
          </a:stretch>
        </p:blipFill>
        <p:spPr>
          <a:xfrm>
            <a:off x="-1112915" y="1442067"/>
            <a:ext cx="14417829" cy="8126073"/>
          </a:xfrm>
          <a:prstGeom prst="rect">
            <a:avLst/>
          </a:prstGeom>
        </p:spPr>
      </p:pic>
      <p:pic>
        <p:nvPicPr>
          <p:cNvPr id="36" name="Picture 35" descr="A green letter on a black background&#10;&#10;Description automatically generated with medium confidence">
            <a:extLst>
              <a:ext uri="{FF2B5EF4-FFF2-40B4-BE49-F238E27FC236}">
                <a16:creationId xmlns:a16="http://schemas.microsoft.com/office/drawing/2014/main" id="{3A95014C-C5CB-3AE8-0E14-BEC1CCA7E015}"/>
              </a:ext>
            </a:extLst>
          </p:cNvPr>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373045" y="6270181"/>
            <a:ext cx="1101856" cy="213610"/>
          </a:xfrm>
          <a:prstGeom prst="rect">
            <a:avLst/>
          </a:prstGeom>
        </p:spPr>
      </p:pic>
      <p:sp>
        <p:nvSpPr>
          <p:cNvPr id="8" name="object 5">
            <a:extLst>
              <a:ext uri="{FF2B5EF4-FFF2-40B4-BE49-F238E27FC236}">
                <a16:creationId xmlns:a16="http://schemas.microsoft.com/office/drawing/2014/main" id="{DD46251D-741A-18A4-D6A1-8AD2EEEFF4CC}"/>
              </a:ext>
            </a:extLst>
          </p:cNvPr>
          <p:cNvSpPr/>
          <p:nvPr userDrawn="1"/>
        </p:nvSpPr>
        <p:spPr>
          <a:xfrm>
            <a:off x="10237418" y="5429267"/>
            <a:ext cx="1954725" cy="1428975"/>
          </a:xfrm>
          <a:custGeom>
            <a:avLst/>
            <a:gdLst/>
            <a:ahLst/>
            <a:cxnLst/>
            <a:rect l="l" t="t" r="r" b="b"/>
            <a:pathLst>
              <a:path w="3223259" h="2356484">
                <a:moveTo>
                  <a:pt x="2022058" y="0"/>
                </a:moveTo>
                <a:lnTo>
                  <a:pt x="1975923" y="413"/>
                </a:lnTo>
                <a:lnTo>
                  <a:pt x="1929936" y="2117"/>
                </a:lnTo>
                <a:lnTo>
                  <a:pt x="1884124" y="5102"/>
                </a:lnTo>
                <a:lnTo>
                  <a:pt x="1838511" y="9356"/>
                </a:lnTo>
                <a:lnTo>
                  <a:pt x="1793122" y="14866"/>
                </a:lnTo>
                <a:lnTo>
                  <a:pt x="1747980" y="21622"/>
                </a:lnTo>
                <a:lnTo>
                  <a:pt x="1703113" y="29612"/>
                </a:lnTo>
                <a:lnTo>
                  <a:pt x="1658543" y="38824"/>
                </a:lnTo>
                <a:lnTo>
                  <a:pt x="1614296" y="49247"/>
                </a:lnTo>
                <a:lnTo>
                  <a:pt x="1570397" y="60869"/>
                </a:lnTo>
                <a:lnTo>
                  <a:pt x="1526871" y="73679"/>
                </a:lnTo>
                <a:lnTo>
                  <a:pt x="1483741" y="87664"/>
                </a:lnTo>
                <a:lnTo>
                  <a:pt x="1441035" y="102814"/>
                </a:lnTo>
                <a:lnTo>
                  <a:pt x="1398775" y="119117"/>
                </a:lnTo>
                <a:lnTo>
                  <a:pt x="1356986" y="136562"/>
                </a:lnTo>
                <a:lnTo>
                  <a:pt x="1315695" y="155136"/>
                </a:lnTo>
                <a:lnTo>
                  <a:pt x="1274925" y="174828"/>
                </a:lnTo>
                <a:lnTo>
                  <a:pt x="1234701" y="195627"/>
                </a:lnTo>
                <a:lnTo>
                  <a:pt x="1195048" y="217521"/>
                </a:lnTo>
                <a:lnTo>
                  <a:pt x="1155991" y="240498"/>
                </a:lnTo>
                <a:lnTo>
                  <a:pt x="1117554" y="264547"/>
                </a:lnTo>
                <a:lnTo>
                  <a:pt x="1079763" y="289657"/>
                </a:lnTo>
                <a:lnTo>
                  <a:pt x="1042643" y="315815"/>
                </a:lnTo>
                <a:lnTo>
                  <a:pt x="1006217" y="343011"/>
                </a:lnTo>
                <a:lnTo>
                  <a:pt x="970511" y="371232"/>
                </a:lnTo>
                <a:lnTo>
                  <a:pt x="935550" y="400467"/>
                </a:lnTo>
                <a:lnTo>
                  <a:pt x="901359" y="430705"/>
                </a:lnTo>
                <a:lnTo>
                  <a:pt x="867962" y="461933"/>
                </a:lnTo>
                <a:lnTo>
                  <a:pt x="835384" y="494141"/>
                </a:lnTo>
                <a:lnTo>
                  <a:pt x="803650" y="527317"/>
                </a:lnTo>
                <a:lnTo>
                  <a:pt x="772785" y="561448"/>
                </a:lnTo>
                <a:lnTo>
                  <a:pt x="742813" y="596525"/>
                </a:lnTo>
                <a:lnTo>
                  <a:pt x="713760" y="632534"/>
                </a:lnTo>
                <a:lnTo>
                  <a:pt x="685650" y="669465"/>
                </a:lnTo>
                <a:lnTo>
                  <a:pt x="658508" y="707306"/>
                </a:lnTo>
                <a:lnTo>
                  <a:pt x="632359" y="746045"/>
                </a:lnTo>
                <a:lnTo>
                  <a:pt x="607228" y="785671"/>
                </a:lnTo>
                <a:lnTo>
                  <a:pt x="583139" y="826173"/>
                </a:lnTo>
                <a:lnTo>
                  <a:pt x="560117" y="867537"/>
                </a:lnTo>
                <a:lnTo>
                  <a:pt x="538187" y="909754"/>
                </a:lnTo>
                <a:lnTo>
                  <a:pt x="517374" y="952812"/>
                </a:lnTo>
                <a:lnTo>
                  <a:pt x="497703" y="996698"/>
                </a:lnTo>
                <a:lnTo>
                  <a:pt x="479199" y="1041402"/>
                </a:lnTo>
                <a:lnTo>
                  <a:pt x="461886" y="1086911"/>
                </a:lnTo>
                <a:lnTo>
                  <a:pt x="0" y="2355927"/>
                </a:lnTo>
                <a:lnTo>
                  <a:pt x="3223022" y="2355927"/>
                </a:lnTo>
                <a:lnTo>
                  <a:pt x="3223022" y="527210"/>
                </a:lnTo>
                <a:lnTo>
                  <a:pt x="3203270" y="506087"/>
                </a:lnTo>
                <a:lnTo>
                  <a:pt x="3171063" y="473509"/>
                </a:lnTo>
                <a:lnTo>
                  <a:pt x="3137887" y="441775"/>
                </a:lnTo>
                <a:lnTo>
                  <a:pt x="3103755" y="410910"/>
                </a:lnTo>
                <a:lnTo>
                  <a:pt x="3068679" y="380938"/>
                </a:lnTo>
                <a:lnTo>
                  <a:pt x="3032669" y="351885"/>
                </a:lnTo>
                <a:lnTo>
                  <a:pt x="2995738" y="323775"/>
                </a:lnTo>
                <a:lnTo>
                  <a:pt x="2957897" y="296633"/>
                </a:lnTo>
                <a:lnTo>
                  <a:pt x="2919158" y="270483"/>
                </a:lnTo>
                <a:lnTo>
                  <a:pt x="2879532" y="245352"/>
                </a:lnTo>
                <a:lnTo>
                  <a:pt x="2839031" y="221263"/>
                </a:lnTo>
                <a:lnTo>
                  <a:pt x="2797666" y="198241"/>
                </a:lnTo>
                <a:lnTo>
                  <a:pt x="2755449" y="176311"/>
                </a:lnTo>
                <a:lnTo>
                  <a:pt x="2712392" y="155498"/>
                </a:lnTo>
                <a:lnTo>
                  <a:pt x="2668506" y="135827"/>
                </a:lnTo>
                <a:lnTo>
                  <a:pt x="2623802" y="117323"/>
                </a:lnTo>
                <a:lnTo>
                  <a:pt x="2578292" y="100009"/>
                </a:lnTo>
                <a:lnTo>
                  <a:pt x="2532301" y="84019"/>
                </a:lnTo>
                <a:lnTo>
                  <a:pt x="2486162" y="69460"/>
                </a:lnTo>
                <a:lnTo>
                  <a:pt x="2439899" y="56319"/>
                </a:lnTo>
                <a:lnTo>
                  <a:pt x="2393537" y="44586"/>
                </a:lnTo>
                <a:lnTo>
                  <a:pt x="2347101" y="34248"/>
                </a:lnTo>
                <a:lnTo>
                  <a:pt x="2300615" y="25295"/>
                </a:lnTo>
                <a:lnTo>
                  <a:pt x="2254105" y="17715"/>
                </a:lnTo>
                <a:lnTo>
                  <a:pt x="2207596" y="11496"/>
                </a:lnTo>
                <a:lnTo>
                  <a:pt x="2161112" y="6626"/>
                </a:lnTo>
                <a:lnTo>
                  <a:pt x="2114677" y="3095"/>
                </a:lnTo>
                <a:lnTo>
                  <a:pt x="2068318" y="890"/>
                </a:lnTo>
                <a:lnTo>
                  <a:pt x="2022058" y="0"/>
                </a:lnTo>
                <a:close/>
              </a:path>
            </a:pathLst>
          </a:custGeom>
          <a:solidFill>
            <a:schemeClr val="accent2"/>
          </a:solidFill>
        </p:spPr>
        <p:txBody>
          <a:bodyPr wrap="square" lIns="0" tIns="0" rIns="0" bIns="0" rtlCol="0"/>
          <a:lstStyle/>
          <a:p>
            <a:endParaRPr sz="849"/>
          </a:p>
        </p:txBody>
      </p:sp>
      <p:sp>
        <p:nvSpPr>
          <p:cNvPr id="37" name="object 27">
            <a:extLst>
              <a:ext uri="{FF2B5EF4-FFF2-40B4-BE49-F238E27FC236}">
                <a16:creationId xmlns:a16="http://schemas.microsoft.com/office/drawing/2014/main" id="{8E485812-A3B0-F82C-145C-1EE6D923774A}"/>
              </a:ext>
            </a:extLst>
          </p:cNvPr>
          <p:cNvSpPr txBox="1"/>
          <p:nvPr userDrawn="1"/>
        </p:nvSpPr>
        <p:spPr>
          <a:xfrm>
            <a:off x="10938251" y="6341066"/>
            <a:ext cx="880704" cy="122517"/>
          </a:xfrm>
          <a:prstGeom prst="rect">
            <a:avLst/>
          </a:prstGeom>
        </p:spPr>
        <p:txBody>
          <a:bodyPr vert="horz" wrap="square" lIns="0" tIns="10397" rIns="0" bIns="0" rtlCol="0">
            <a:spAutoFit/>
          </a:bodyPr>
          <a:lstStyle/>
          <a:p>
            <a:pPr marL="7701">
              <a:lnSpc>
                <a:spcPct val="100000"/>
              </a:lnSpc>
              <a:spcBef>
                <a:spcPts val="82"/>
              </a:spcBef>
            </a:pPr>
            <a:r>
              <a:rPr sz="728" b="0" i="0">
                <a:solidFill>
                  <a:srgbClr val="FFFFFF"/>
                </a:solidFill>
                <a:latin typeface="Sharp Sans Medium" pitchFamily="2" charset="77"/>
                <a:cs typeface="Sharp Sans Medium" pitchFamily="2" charset="77"/>
              </a:rPr>
              <a:t>Meraki</a:t>
            </a:r>
            <a:r>
              <a:rPr sz="728" b="0" i="0" spc="42">
                <a:solidFill>
                  <a:srgbClr val="FFFFFF"/>
                </a:solidFill>
                <a:latin typeface="Sharp Sans Medium" pitchFamily="2" charset="77"/>
                <a:cs typeface="Sharp Sans Medium" pitchFamily="2" charset="77"/>
              </a:rPr>
              <a:t> </a:t>
            </a:r>
            <a:r>
              <a:rPr sz="728" b="0" i="0">
                <a:solidFill>
                  <a:srgbClr val="FFFFFF"/>
                </a:solidFill>
                <a:latin typeface="Sharp Sans Medium" pitchFamily="2" charset="77"/>
                <a:cs typeface="Sharp Sans Medium" pitchFamily="2" charset="77"/>
              </a:rPr>
              <a:t>SMB</a:t>
            </a:r>
            <a:r>
              <a:rPr sz="728" b="0" i="0" spc="52">
                <a:solidFill>
                  <a:srgbClr val="FFFFFF"/>
                </a:solidFill>
                <a:latin typeface="Sharp Sans Medium" pitchFamily="2" charset="77"/>
                <a:cs typeface="Sharp Sans Medium" pitchFamily="2" charset="77"/>
              </a:rPr>
              <a:t> </a:t>
            </a:r>
            <a:r>
              <a:rPr sz="728" b="0" i="0" spc="-6">
                <a:solidFill>
                  <a:srgbClr val="FFFFFF"/>
                </a:solidFill>
                <a:latin typeface="Sharp Sans Medium" pitchFamily="2" charset="77"/>
                <a:cs typeface="Sharp Sans Medium" pitchFamily="2" charset="77"/>
              </a:rPr>
              <a:t>Guide</a:t>
            </a:r>
            <a:endParaRPr sz="728" b="0" i="0">
              <a:latin typeface="Sharp Sans Medium" pitchFamily="2" charset="77"/>
              <a:cs typeface="Sharp Sans Medium" pitchFamily="2" charset="77"/>
            </a:endParaRPr>
          </a:p>
        </p:txBody>
      </p:sp>
      <p:sp>
        <p:nvSpPr>
          <p:cNvPr id="7" name="object 18">
            <a:extLst>
              <a:ext uri="{FF2B5EF4-FFF2-40B4-BE49-F238E27FC236}">
                <a16:creationId xmlns:a16="http://schemas.microsoft.com/office/drawing/2014/main" id="{8C6FD7FD-0593-E614-D6B9-EBC38845F764}"/>
              </a:ext>
            </a:extLst>
          </p:cNvPr>
          <p:cNvSpPr/>
          <p:nvPr/>
        </p:nvSpPr>
        <p:spPr>
          <a:xfrm>
            <a:off x="6013007" y="5615463"/>
            <a:ext cx="1169523" cy="1242218"/>
          </a:xfrm>
          <a:custGeom>
            <a:avLst/>
            <a:gdLst/>
            <a:ahLst/>
            <a:cxnLst/>
            <a:rect l="l" t="t" r="r" b="b"/>
            <a:pathLst>
              <a:path w="1928495" h="2048509">
                <a:moveTo>
                  <a:pt x="1242621" y="0"/>
                </a:moveTo>
                <a:lnTo>
                  <a:pt x="1197322" y="828"/>
                </a:lnTo>
                <a:lnTo>
                  <a:pt x="1152421" y="4592"/>
                </a:lnTo>
                <a:lnTo>
                  <a:pt x="1108053" y="11231"/>
                </a:lnTo>
                <a:lnTo>
                  <a:pt x="1064349" y="20682"/>
                </a:lnTo>
                <a:lnTo>
                  <a:pt x="1021443" y="32884"/>
                </a:lnTo>
                <a:lnTo>
                  <a:pt x="979468" y="47774"/>
                </a:lnTo>
                <a:lnTo>
                  <a:pt x="938555" y="65291"/>
                </a:lnTo>
                <a:lnTo>
                  <a:pt x="898838" y="85372"/>
                </a:lnTo>
                <a:lnTo>
                  <a:pt x="860450" y="107956"/>
                </a:lnTo>
                <a:lnTo>
                  <a:pt x="823524" y="132981"/>
                </a:lnTo>
                <a:lnTo>
                  <a:pt x="788191" y="160385"/>
                </a:lnTo>
                <a:lnTo>
                  <a:pt x="754586" y="190105"/>
                </a:lnTo>
                <a:lnTo>
                  <a:pt x="722841" y="222081"/>
                </a:lnTo>
                <a:lnTo>
                  <a:pt x="693088" y="256250"/>
                </a:lnTo>
                <a:lnTo>
                  <a:pt x="665461" y="292550"/>
                </a:lnTo>
                <a:lnTo>
                  <a:pt x="640092" y="330920"/>
                </a:lnTo>
                <a:lnTo>
                  <a:pt x="617114" y="371297"/>
                </a:lnTo>
                <a:lnTo>
                  <a:pt x="596660" y="413619"/>
                </a:lnTo>
                <a:lnTo>
                  <a:pt x="578863" y="457825"/>
                </a:lnTo>
                <a:lnTo>
                  <a:pt x="0" y="2048240"/>
                </a:lnTo>
                <a:lnTo>
                  <a:pt x="1480543" y="2048240"/>
                </a:lnTo>
                <a:lnTo>
                  <a:pt x="1886216" y="933664"/>
                </a:lnTo>
                <a:lnTo>
                  <a:pt x="1900997" y="888360"/>
                </a:lnTo>
                <a:lnTo>
                  <a:pt x="1912533" y="842792"/>
                </a:lnTo>
                <a:lnTo>
                  <a:pt x="1920884" y="797091"/>
                </a:lnTo>
                <a:lnTo>
                  <a:pt x="1926114" y="751392"/>
                </a:lnTo>
                <a:lnTo>
                  <a:pt x="1928284" y="705826"/>
                </a:lnTo>
                <a:lnTo>
                  <a:pt x="1927456" y="660526"/>
                </a:lnTo>
                <a:lnTo>
                  <a:pt x="1923691" y="615626"/>
                </a:lnTo>
                <a:lnTo>
                  <a:pt x="1917052" y="571258"/>
                </a:lnTo>
                <a:lnTo>
                  <a:pt x="1907601" y="527554"/>
                </a:lnTo>
                <a:lnTo>
                  <a:pt x="1895399" y="484648"/>
                </a:lnTo>
                <a:lnTo>
                  <a:pt x="1880509" y="442672"/>
                </a:lnTo>
                <a:lnTo>
                  <a:pt x="1862993" y="401760"/>
                </a:lnTo>
                <a:lnTo>
                  <a:pt x="1842911" y="362043"/>
                </a:lnTo>
                <a:lnTo>
                  <a:pt x="1820327" y="323655"/>
                </a:lnTo>
                <a:lnTo>
                  <a:pt x="1795302" y="286728"/>
                </a:lnTo>
                <a:lnTo>
                  <a:pt x="1767899" y="251396"/>
                </a:lnTo>
                <a:lnTo>
                  <a:pt x="1738178" y="217791"/>
                </a:lnTo>
                <a:lnTo>
                  <a:pt x="1706202" y="186046"/>
                </a:lnTo>
                <a:lnTo>
                  <a:pt x="1672033" y="156293"/>
                </a:lnTo>
                <a:lnTo>
                  <a:pt x="1635733" y="128666"/>
                </a:lnTo>
                <a:lnTo>
                  <a:pt x="1597364" y="103297"/>
                </a:lnTo>
                <a:lnTo>
                  <a:pt x="1556987" y="80319"/>
                </a:lnTo>
                <a:lnTo>
                  <a:pt x="1514665" y="59865"/>
                </a:lnTo>
                <a:lnTo>
                  <a:pt x="1470459" y="42068"/>
                </a:lnTo>
                <a:lnTo>
                  <a:pt x="1425155" y="27286"/>
                </a:lnTo>
                <a:lnTo>
                  <a:pt x="1379587" y="15751"/>
                </a:lnTo>
                <a:lnTo>
                  <a:pt x="1333887" y="7399"/>
                </a:lnTo>
                <a:lnTo>
                  <a:pt x="1288187" y="2169"/>
                </a:lnTo>
                <a:lnTo>
                  <a:pt x="1242621" y="0"/>
                </a:lnTo>
                <a:close/>
              </a:path>
            </a:pathLst>
          </a:custGeom>
          <a:solidFill>
            <a:srgbClr val="025444"/>
          </a:solidFill>
        </p:spPr>
        <p:txBody>
          <a:bodyPr wrap="square" lIns="0" tIns="0" rIns="0" bIns="0" rtlCol="0"/>
          <a:lstStyle/>
          <a:p>
            <a:endParaRPr sz="849"/>
          </a:p>
        </p:txBody>
      </p:sp>
      <p:sp>
        <p:nvSpPr>
          <p:cNvPr id="10" name="object 19">
            <a:extLst>
              <a:ext uri="{FF2B5EF4-FFF2-40B4-BE49-F238E27FC236}">
                <a16:creationId xmlns:a16="http://schemas.microsoft.com/office/drawing/2014/main" id="{0C829B43-446D-03F2-30F9-E6B6BBF7B580}"/>
              </a:ext>
            </a:extLst>
          </p:cNvPr>
          <p:cNvSpPr/>
          <p:nvPr/>
        </p:nvSpPr>
        <p:spPr>
          <a:xfrm>
            <a:off x="5723192" y="6159711"/>
            <a:ext cx="722047" cy="698122"/>
          </a:xfrm>
          <a:custGeom>
            <a:avLst/>
            <a:gdLst/>
            <a:ahLst/>
            <a:cxnLst/>
            <a:rect l="l" t="t" r="r" b="b"/>
            <a:pathLst>
              <a:path w="1190625" h="1151254">
                <a:moveTo>
                  <a:pt x="892154" y="26994"/>
                </a:moveTo>
                <a:lnTo>
                  <a:pt x="847733" y="13320"/>
                </a:lnTo>
                <a:lnTo>
                  <a:pt x="803020" y="4368"/>
                </a:lnTo>
                <a:lnTo>
                  <a:pt x="758309" y="0"/>
                </a:lnTo>
                <a:lnTo>
                  <a:pt x="713891" y="79"/>
                </a:lnTo>
                <a:lnTo>
                  <a:pt x="670060" y="4471"/>
                </a:lnTo>
                <a:lnTo>
                  <a:pt x="627106" y="13037"/>
                </a:lnTo>
                <a:lnTo>
                  <a:pt x="585325" y="25643"/>
                </a:lnTo>
                <a:lnTo>
                  <a:pt x="545006" y="42151"/>
                </a:lnTo>
                <a:lnTo>
                  <a:pt x="506444" y="62425"/>
                </a:lnTo>
                <a:lnTo>
                  <a:pt x="469930" y="86328"/>
                </a:lnTo>
                <a:lnTo>
                  <a:pt x="435757" y="113725"/>
                </a:lnTo>
                <a:lnTo>
                  <a:pt x="404218" y="144479"/>
                </a:lnTo>
                <a:lnTo>
                  <a:pt x="375604" y="178454"/>
                </a:lnTo>
                <a:lnTo>
                  <a:pt x="350209" y="215512"/>
                </a:lnTo>
                <a:lnTo>
                  <a:pt x="328325" y="255519"/>
                </a:lnTo>
                <a:lnTo>
                  <a:pt x="310245" y="298337"/>
                </a:lnTo>
                <a:lnTo>
                  <a:pt x="0" y="1150736"/>
                </a:lnTo>
              </a:path>
              <a:path w="1190625" h="1151254">
                <a:moveTo>
                  <a:pt x="966286" y="1150736"/>
                </a:moveTo>
                <a:lnTo>
                  <a:pt x="1163496" y="608903"/>
                </a:lnTo>
                <a:lnTo>
                  <a:pt x="1177170" y="564480"/>
                </a:lnTo>
                <a:lnTo>
                  <a:pt x="1186123" y="519766"/>
                </a:lnTo>
                <a:lnTo>
                  <a:pt x="1190491" y="475053"/>
                </a:lnTo>
                <a:lnTo>
                  <a:pt x="1190411" y="430634"/>
                </a:lnTo>
                <a:lnTo>
                  <a:pt x="1186020" y="386802"/>
                </a:lnTo>
                <a:lnTo>
                  <a:pt x="1177453" y="343848"/>
                </a:lnTo>
                <a:lnTo>
                  <a:pt x="1164848" y="302066"/>
                </a:lnTo>
                <a:lnTo>
                  <a:pt x="1148340" y="261747"/>
                </a:lnTo>
                <a:lnTo>
                  <a:pt x="1128066" y="223185"/>
                </a:lnTo>
                <a:lnTo>
                  <a:pt x="1104162" y="186672"/>
                </a:lnTo>
                <a:lnTo>
                  <a:pt x="1076765" y="152499"/>
                </a:lnTo>
                <a:lnTo>
                  <a:pt x="1046011" y="120961"/>
                </a:lnTo>
                <a:lnTo>
                  <a:pt x="1012037" y="92349"/>
                </a:lnTo>
                <a:lnTo>
                  <a:pt x="974978" y="66955"/>
                </a:lnTo>
                <a:lnTo>
                  <a:pt x="934972" y="45073"/>
                </a:lnTo>
                <a:lnTo>
                  <a:pt x="892154" y="26994"/>
                </a:lnTo>
              </a:path>
            </a:pathLst>
          </a:custGeom>
          <a:ln w="41883">
            <a:solidFill>
              <a:srgbClr val="FFD13D"/>
            </a:solidFill>
          </a:ln>
        </p:spPr>
        <p:txBody>
          <a:bodyPr wrap="square" lIns="0" tIns="0" rIns="0" bIns="0" rtlCol="0"/>
          <a:lstStyle/>
          <a:p>
            <a:endParaRPr sz="849"/>
          </a:p>
        </p:txBody>
      </p:sp>
      <p:sp>
        <p:nvSpPr>
          <p:cNvPr id="11" name="object 8">
            <a:extLst>
              <a:ext uri="{FF2B5EF4-FFF2-40B4-BE49-F238E27FC236}">
                <a16:creationId xmlns:a16="http://schemas.microsoft.com/office/drawing/2014/main" id="{15C77750-4D13-4C1C-8434-A38C109F6BED}"/>
              </a:ext>
            </a:extLst>
          </p:cNvPr>
          <p:cNvSpPr/>
          <p:nvPr userDrawn="1"/>
        </p:nvSpPr>
        <p:spPr>
          <a:xfrm>
            <a:off x="10358258" y="-76480"/>
            <a:ext cx="1459386" cy="1703378"/>
          </a:xfrm>
          <a:custGeom>
            <a:avLst/>
            <a:gdLst/>
            <a:ahLst/>
            <a:cxnLst/>
            <a:rect l="l" t="t" r="r" b="b"/>
            <a:pathLst>
              <a:path w="2630805" h="3070860">
                <a:moveTo>
                  <a:pt x="2630774" y="0"/>
                </a:moveTo>
                <a:lnTo>
                  <a:pt x="736481" y="0"/>
                </a:lnTo>
                <a:lnTo>
                  <a:pt x="53644" y="1876087"/>
                </a:lnTo>
                <a:lnTo>
                  <a:pt x="38179" y="1922425"/>
                </a:lnTo>
                <a:lnTo>
                  <a:pt x="25382" y="1969002"/>
                </a:lnTo>
                <a:lnTo>
                  <a:pt x="15213" y="2015731"/>
                </a:lnTo>
                <a:lnTo>
                  <a:pt x="7631" y="2062524"/>
                </a:lnTo>
                <a:lnTo>
                  <a:pt x="2595" y="2109295"/>
                </a:lnTo>
                <a:lnTo>
                  <a:pt x="65" y="2155956"/>
                </a:lnTo>
                <a:lnTo>
                  <a:pt x="0" y="2202421"/>
                </a:lnTo>
                <a:lnTo>
                  <a:pt x="2359" y="2248602"/>
                </a:lnTo>
                <a:lnTo>
                  <a:pt x="7102" y="2294413"/>
                </a:lnTo>
                <a:lnTo>
                  <a:pt x="14189" y="2339767"/>
                </a:lnTo>
                <a:lnTo>
                  <a:pt x="23579" y="2384576"/>
                </a:lnTo>
                <a:lnTo>
                  <a:pt x="35231" y="2428754"/>
                </a:lnTo>
                <a:lnTo>
                  <a:pt x="49105" y="2472214"/>
                </a:lnTo>
                <a:lnTo>
                  <a:pt x="65160" y="2514868"/>
                </a:lnTo>
                <a:lnTo>
                  <a:pt x="83356" y="2556630"/>
                </a:lnTo>
                <a:lnTo>
                  <a:pt x="103652" y="2597413"/>
                </a:lnTo>
                <a:lnTo>
                  <a:pt x="126007" y="2637130"/>
                </a:lnTo>
                <a:lnTo>
                  <a:pt x="150382" y="2675693"/>
                </a:lnTo>
                <a:lnTo>
                  <a:pt x="176734" y="2713016"/>
                </a:lnTo>
                <a:lnTo>
                  <a:pt x="205025" y="2749012"/>
                </a:lnTo>
                <a:lnTo>
                  <a:pt x="235212" y="2783594"/>
                </a:lnTo>
                <a:lnTo>
                  <a:pt x="267257" y="2816674"/>
                </a:lnTo>
                <a:lnTo>
                  <a:pt x="301117" y="2848167"/>
                </a:lnTo>
                <a:lnTo>
                  <a:pt x="336754" y="2877984"/>
                </a:lnTo>
                <a:lnTo>
                  <a:pt x="374125" y="2906039"/>
                </a:lnTo>
                <a:lnTo>
                  <a:pt x="413190" y="2932245"/>
                </a:lnTo>
                <a:lnTo>
                  <a:pt x="453910" y="2956514"/>
                </a:lnTo>
                <a:lnTo>
                  <a:pt x="496242" y="2978761"/>
                </a:lnTo>
                <a:lnTo>
                  <a:pt x="540148" y="2998898"/>
                </a:lnTo>
                <a:lnTo>
                  <a:pt x="585586" y="3016837"/>
                </a:lnTo>
                <a:lnTo>
                  <a:pt x="631924" y="3032302"/>
                </a:lnTo>
                <a:lnTo>
                  <a:pt x="678501" y="3045099"/>
                </a:lnTo>
                <a:lnTo>
                  <a:pt x="725230" y="3055268"/>
                </a:lnTo>
                <a:lnTo>
                  <a:pt x="772023" y="3062850"/>
                </a:lnTo>
                <a:lnTo>
                  <a:pt x="818794" y="3067886"/>
                </a:lnTo>
                <a:lnTo>
                  <a:pt x="865456" y="3070416"/>
                </a:lnTo>
                <a:lnTo>
                  <a:pt x="911921" y="3070482"/>
                </a:lnTo>
                <a:lnTo>
                  <a:pt x="958103" y="3068122"/>
                </a:lnTo>
                <a:lnTo>
                  <a:pt x="1003914" y="3063379"/>
                </a:lnTo>
                <a:lnTo>
                  <a:pt x="1049268" y="3056292"/>
                </a:lnTo>
                <a:lnTo>
                  <a:pt x="1094078" y="3046902"/>
                </a:lnTo>
                <a:lnTo>
                  <a:pt x="1138256" y="3035250"/>
                </a:lnTo>
                <a:lnTo>
                  <a:pt x="1181717" y="3021376"/>
                </a:lnTo>
                <a:lnTo>
                  <a:pt x="1224372" y="3005321"/>
                </a:lnTo>
                <a:lnTo>
                  <a:pt x="1266134" y="2987125"/>
                </a:lnTo>
                <a:lnTo>
                  <a:pt x="1306918" y="2966829"/>
                </a:lnTo>
                <a:lnTo>
                  <a:pt x="1346635" y="2944474"/>
                </a:lnTo>
                <a:lnTo>
                  <a:pt x="1385198" y="2920100"/>
                </a:lnTo>
                <a:lnTo>
                  <a:pt x="1422522" y="2893747"/>
                </a:lnTo>
                <a:lnTo>
                  <a:pt x="1458518" y="2865456"/>
                </a:lnTo>
                <a:lnTo>
                  <a:pt x="1493101" y="2835269"/>
                </a:lnTo>
                <a:lnTo>
                  <a:pt x="1526181" y="2803224"/>
                </a:lnTo>
                <a:lnTo>
                  <a:pt x="1557674" y="2769364"/>
                </a:lnTo>
                <a:lnTo>
                  <a:pt x="1587492" y="2733727"/>
                </a:lnTo>
                <a:lnTo>
                  <a:pt x="1615547" y="2696356"/>
                </a:lnTo>
                <a:lnTo>
                  <a:pt x="1641753" y="2657291"/>
                </a:lnTo>
                <a:lnTo>
                  <a:pt x="1666023" y="2616571"/>
                </a:lnTo>
                <a:lnTo>
                  <a:pt x="1688270" y="2574239"/>
                </a:lnTo>
                <a:lnTo>
                  <a:pt x="1708407" y="2530333"/>
                </a:lnTo>
                <a:lnTo>
                  <a:pt x="1726347" y="2484896"/>
                </a:lnTo>
                <a:lnTo>
                  <a:pt x="2630774" y="0"/>
                </a:lnTo>
                <a:close/>
              </a:path>
            </a:pathLst>
          </a:custGeom>
          <a:solidFill>
            <a:srgbClr val="FFD13D"/>
          </a:solidFill>
        </p:spPr>
        <p:txBody>
          <a:bodyPr wrap="square" lIns="0" tIns="0" rIns="0" bIns="0" rtlCol="0"/>
          <a:lstStyle/>
          <a:p>
            <a:endParaRPr sz="849"/>
          </a:p>
        </p:txBody>
      </p:sp>
      <p:sp>
        <p:nvSpPr>
          <p:cNvPr id="13" name="object 9">
            <a:extLst>
              <a:ext uri="{FF2B5EF4-FFF2-40B4-BE49-F238E27FC236}">
                <a16:creationId xmlns:a16="http://schemas.microsoft.com/office/drawing/2014/main" id="{E0EBA68F-079C-4909-A436-BB9A6835479F}"/>
              </a:ext>
            </a:extLst>
          </p:cNvPr>
          <p:cNvSpPr/>
          <p:nvPr userDrawn="1"/>
        </p:nvSpPr>
        <p:spPr>
          <a:xfrm>
            <a:off x="11217779" y="-76480"/>
            <a:ext cx="852101" cy="1164820"/>
          </a:xfrm>
          <a:custGeom>
            <a:avLst/>
            <a:gdLst/>
            <a:ahLst/>
            <a:cxnLst/>
            <a:rect l="l" t="t" r="r" b="b"/>
            <a:pathLst>
              <a:path w="1536065" h="2099945">
                <a:moveTo>
                  <a:pt x="569565" y="0"/>
                </a:moveTo>
                <a:lnTo>
                  <a:pt x="26994" y="1490705"/>
                </a:lnTo>
                <a:lnTo>
                  <a:pt x="13320" y="1535128"/>
                </a:lnTo>
                <a:lnTo>
                  <a:pt x="4368" y="1579842"/>
                </a:lnTo>
                <a:lnTo>
                  <a:pt x="0" y="1624555"/>
                </a:lnTo>
                <a:lnTo>
                  <a:pt x="79" y="1668973"/>
                </a:lnTo>
                <a:lnTo>
                  <a:pt x="4471" y="1712806"/>
                </a:lnTo>
                <a:lnTo>
                  <a:pt x="13038" y="1755760"/>
                </a:lnTo>
                <a:lnTo>
                  <a:pt x="25643" y="1797542"/>
                </a:lnTo>
                <a:lnTo>
                  <a:pt x="42152" y="1837860"/>
                </a:lnTo>
                <a:lnTo>
                  <a:pt x="62426" y="1876423"/>
                </a:lnTo>
                <a:lnTo>
                  <a:pt x="86331" y="1912936"/>
                </a:lnTo>
                <a:lnTo>
                  <a:pt x="113729" y="1947108"/>
                </a:lnTo>
                <a:lnTo>
                  <a:pt x="144484" y="1978647"/>
                </a:lnTo>
                <a:lnTo>
                  <a:pt x="178459" y="2007259"/>
                </a:lnTo>
                <a:lnTo>
                  <a:pt x="215519" y="2032653"/>
                </a:lnTo>
                <a:lnTo>
                  <a:pt x="255527" y="2054535"/>
                </a:lnTo>
                <a:lnTo>
                  <a:pt x="298347" y="2072614"/>
                </a:lnTo>
                <a:lnTo>
                  <a:pt x="342768" y="2086287"/>
                </a:lnTo>
                <a:lnTo>
                  <a:pt x="387481" y="2095240"/>
                </a:lnTo>
                <a:lnTo>
                  <a:pt x="432192" y="2099608"/>
                </a:lnTo>
                <a:lnTo>
                  <a:pt x="476609" y="2099528"/>
                </a:lnTo>
                <a:lnTo>
                  <a:pt x="520441" y="2095137"/>
                </a:lnTo>
                <a:lnTo>
                  <a:pt x="563394" y="2086570"/>
                </a:lnTo>
                <a:lnTo>
                  <a:pt x="605175" y="2073964"/>
                </a:lnTo>
                <a:lnTo>
                  <a:pt x="645493" y="2057456"/>
                </a:lnTo>
                <a:lnTo>
                  <a:pt x="684055" y="2037181"/>
                </a:lnTo>
                <a:lnTo>
                  <a:pt x="720568" y="2013277"/>
                </a:lnTo>
                <a:lnTo>
                  <a:pt x="754740" y="1985879"/>
                </a:lnTo>
                <a:lnTo>
                  <a:pt x="786279" y="1955124"/>
                </a:lnTo>
                <a:lnTo>
                  <a:pt x="814891" y="1921148"/>
                </a:lnTo>
                <a:lnTo>
                  <a:pt x="840284" y="1884088"/>
                </a:lnTo>
                <a:lnTo>
                  <a:pt x="862167" y="1844080"/>
                </a:lnTo>
                <a:lnTo>
                  <a:pt x="880245" y="1801261"/>
                </a:lnTo>
                <a:lnTo>
                  <a:pt x="1535849" y="0"/>
                </a:lnTo>
              </a:path>
            </a:pathLst>
          </a:custGeom>
          <a:ln w="41883">
            <a:solidFill>
              <a:srgbClr val="5BAA47"/>
            </a:solidFill>
          </a:ln>
        </p:spPr>
        <p:txBody>
          <a:bodyPr wrap="square" lIns="0" tIns="0" rIns="0" bIns="0" rtlCol="0"/>
          <a:lstStyle/>
          <a:p>
            <a:endParaRPr sz="849"/>
          </a:p>
        </p:txBody>
      </p:sp>
    </p:spTree>
    <p:extLst>
      <p:ext uri="{BB962C8B-B14F-4D97-AF65-F5344CB8AC3E}">
        <p14:creationId xmlns:p14="http://schemas.microsoft.com/office/powerpoint/2010/main" val="138737683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fade">
                                      <p:cBhvr>
                                        <p:cTn id="7" dur="2000"/>
                                        <p:tgtEl>
                                          <p:spTgt spid="14"/>
                                        </p:tgtEl>
                                      </p:cBhvr>
                                    </p:animEffect>
                                  </p:childTnLst>
                                </p:cTn>
                              </p:par>
                              <p:par>
                                <p:cTn id="8" presetID="64" presetClass="path" presetSubtype="0" accel="50000" decel="50000" fill="hold" grpId="0" nodeType="withEffect">
                                  <p:stCondLst>
                                    <p:cond delay="0"/>
                                  </p:stCondLst>
                                  <p:childTnLst>
                                    <p:animMotion origin="layout" path="M -1.51611E-7 0.25 L -1.51611E-7 5.22179E-7 " pathEditMode="relative" rAng="0" ptsTypes="AA">
                                      <p:cBhvr>
                                        <p:cTn id="9" dur="2000" fill="hold"/>
                                        <p:tgtEl>
                                          <p:spTgt spid="8"/>
                                        </p:tgtEl>
                                        <p:attrNameLst>
                                          <p:attrName>ppt_x</p:attrName>
                                          <p:attrName>ppt_y</p:attrName>
                                        </p:attrNameLst>
                                      </p:cBhvr>
                                      <p:rCtr x="0" y="-12507"/>
                                    </p:animMotion>
                                  </p:childTnLst>
                                </p:cTn>
                              </p:par>
                              <p:par>
                                <p:cTn id="10" presetID="42" presetClass="path" presetSubtype="0" accel="50000" decel="50000" fill="hold" grpId="0" nodeType="withEffect">
                                  <p:stCondLst>
                                    <p:cond delay="0"/>
                                  </p:stCondLst>
                                  <p:childTnLst>
                                    <p:animMotion origin="layout" path="M 0.05038 -0.24888 L 1.69931E-6 1.68445E-6 " pathEditMode="relative" rAng="0" ptsTypes="AA">
                                      <p:cBhvr>
                                        <p:cTn id="11" dur="2000" fill="hold"/>
                                        <p:tgtEl>
                                          <p:spTgt spid="11"/>
                                        </p:tgtEl>
                                        <p:attrNameLst>
                                          <p:attrName>ppt_x</p:attrName>
                                          <p:attrName>ppt_y</p:attrName>
                                        </p:attrNameLst>
                                      </p:cBhvr>
                                      <p:rCtr x="-2519" y="12451"/>
                                    </p:animMotion>
                                  </p:childTnLst>
                                </p:cTn>
                              </p:par>
                              <p:par>
                                <p:cTn id="12" presetID="42" presetClass="path" presetSubtype="0" accel="50000" decel="50000" fill="hold" grpId="0" nodeType="withEffect">
                                  <p:stCondLst>
                                    <p:cond delay="0"/>
                                  </p:stCondLst>
                                  <p:childTnLst>
                                    <p:animMotion origin="layout" path="M 0.04477 -0.23961 L -5.24321E-7 -4.9242E-6 " pathEditMode="relative" rAng="0" ptsTypes="AA">
                                      <p:cBhvr>
                                        <p:cTn id="13" dur="3000" fill="hold"/>
                                        <p:tgtEl>
                                          <p:spTgt spid="13"/>
                                        </p:tgtEl>
                                        <p:attrNameLst>
                                          <p:attrName>ppt_x</p:attrName>
                                          <p:attrName>ppt_y</p:attrName>
                                        </p:attrNameLst>
                                      </p:cBhvr>
                                      <p:rCtr x="-2243" y="11988"/>
                                    </p:animMotion>
                                  </p:childTnLst>
                                </p:cTn>
                              </p:par>
                              <p:par>
                                <p:cTn id="14" presetID="64" presetClass="path" presetSubtype="0" accel="50000" decel="50000" fill="hold" grpId="0" nodeType="withEffect">
                                  <p:stCondLst>
                                    <p:cond delay="0"/>
                                  </p:stCondLst>
                                  <p:childTnLst>
                                    <p:animMotion origin="layout" path="M -0.04114 0.20831 L -2.40051E-7 -6.06401E-7 " pathEditMode="relative" rAng="0" ptsTypes="AA">
                                      <p:cBhvr>
                                        <p:cTn id="15" dur="2000" fill="hold"/>
                                        <p:tgtEl>
                                          <p:spTgt spid="7"/>
                                        </p:tgtEl>
                                        <p:attrNameLst>
                                          <p:attrName>ppt_x</p:attrName>
                                          <p:attrName>ppt_y</p:attrName>
                                        </p:attrNameLst>
                                      </p:cBhvr>
                                      <p:rCtr x="2053" y="-10415"/>
                                    </p:animMotion>
                                  </p:childTnLst>
                                </p:cTn>
                              </p:par>
                              <p:par>
                                <p:cTn id="16" presetID="64" presetClass="path" presetSubtype="0" accel="50000" decel="50000" fill="hold" grpId="0" nodeType="withEffect">
                                  <p:stCondLst>
                                    <p:cond delay="0"/>
                                  </p:stCondLst>
                                  <p:childTnLst>
                                    <p:animMotion origin="layout" path="M -0.018 0.10176 L -2.43209E-6 4.51993E-6 " pathEditMode="relative" rAng="0" ptsTypes="AA">
                                      <p:cBhvr>
                                        <p:cTn id="17" dur="3000" fill="hold"/>
                                        <p:tgtEl>
                                          <p:spTgt spid="10"/>
                                        </p:tgtEl>
                                        <p:attrNameLst>
                                          <p:attrName>ppt_x</p:attrName>
                                          <p:attrName>ppt_y</p:attrName>
                                        </p:attrNameLst>
                                      </p:cBhvr>
                                      <p:rCtr x="900" y="-5095"/>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7" grpId="0" animBg="1"/>
      <p:bldP spid="10" grpId="0" animBg="1"/>
      <p:bldP spid="11" grpId="0" animBg="1"/>
      <p:bldP spid="13" grpId="0" animBg="1"/>
    </p:bldLst>
  </p:timing>
</p:sldLayout>
</file>

<file path=ppt/slideLayouts/slideLayout348.xml><?xml version="1.0" encoding="utf-8"?>
<p:sldLayout xmlns:a="http://schemas.openxmlformats.org/drawingml/2006/main" xmlns:r="http://schemas.openxmlformats.org/officeDocument/2006/relationships" xmlns:p="http://schemas.openxmlformats.org/presentationml/2006/main" showMasterSp="0" preserve="1" userDrawn="1">
  <p:cSld name="10_Title Only">
    <p:bg>
      <p:bgPr>
        <a:solidFill>
          <a:schemeClr val="bg1"/>
        </a:solidFill>
        <a:effectLst/>
      </p:bgPr>
    </p:bg>
    <p:spTree>
      <p:nvGrpSpPr>
        <p:cNvPr id="1" name=""/>
        <p:cNvGrpSpPr/>
        <p:nvPr/>
      </p:nvGrpSpPr>
      <p:grpSpPr>
        <a:xfrm>
          <a:off x="0" y="0"/>
          <a:ext cx="0" cy="0"/>
          <a:chOff x="0" y="0"/>
          <a:chExt cx="0" cy="0"/>
        </a:xfrm>
      </p:grpSpPr>
      <p:sp>
        <p:nvSpPr>
          <p:cNvPr id="8" name="object 4">
            <a:extLst>
              <a:ext uri="{FF2B5EF4-FFF2-40B4-BE49-F238E27FC236}">
                <a16:creationId xmlns:a16="http://schemas.microsoft.com/office/drawing/2014/main" id="{DA74551D-778A-3344-B9A2-96449476300E}"/>
              </a:ext>
            </a:extLst>
          </p:cNvPr>
          <p:cNvSpPr/>
          <p:nvPr userDrawn="1"/>
        </p:nvSpPr>
        <p:spPr>
          <a:xfrm>
            <a:off x="4866068" y="0"/>
            <a:ext cx="4432019" cy="2570691"/>
          </a:xfrm>
          <a:custGeom>
            <a:avLst/>
            <a:gdLst/>
            <a:ahLst/>
            <a:cxnLst/>
            <a:rect l="l" t="t" r="r" b="b"/>
            <a:pathLst>
              <a:path w="7308215" h="4239260">
                <a:moveTo>
                  <a:pt x="7308165" y="0"/>
                </a:moveTo>
                <a:lnTo>
                  <a:pt x="108303" y="0"/>
                </a:lnTo>
                <a:lnTo>
                  <a:pt x="94731" y="53952"/>
                </a:lnTo>
                <a:lnTo>
                  <a:pt x="83937" y="99958"/>
                </a:lnTo>
                <a:lnTo>
                  <a:pt x="73808" y="145995"/>
                </a:lnTo>
                <a:lnTo>
                  <a:pt x="64344" y="192059"/>
                </a:lnTo>
                <a:lnTo>
                  <a:pt x="55540" y="238142"/>
                </a:lnTo>
                <a:lnTo>
                  <a:pt x="47394" y="284239"/>
                </a:lnTo>
                <a:lnTo>
                  <a:pt x="39904" y="330345"/>
                </a:lnTo>
                <a:lnTo>
                  <a:pt x="33066" y="376453"/>
                </a:lnTo>
                <a:lnTo>
                  <a:pt x="26878" y="422558"/>
                </a:lnTo>
                <a:lnTo>
                  <a:pt x="21338" y="468655"/>
                </a:lnTo>
                <a:lnTo>
                  <a:pt x="16442" y="514737"/>
                </a:lnTo>
                <a:lnTo>
                  <a:pt x="12188" y="560799"/>
                </a:lnTo>
                <a:lnTo>
                  <a:pt x="8574" y="606835"/>
                </a:lnTo>
                <a:lnTo>
                  <a:pt x="5597" y="652839"/>
                </a:lnTo>
                <a:lnTo>
                  <a:pt x="3253" y="698806"/>
                </a:lnTo>
                <a:lnTo>
                  <a:pt x="1541" y="744729"/>
                </a:lnTo>
                <a:lnTo>
                  <a:pt x="457" y="790604"/>
                </a:lnTo>
                <a:lnTo>
                  <a:pt x="0" y="836424"/>
                </a:lnTo>
                <a:lnTo>
                  <a:pt x="165" y="882184"/>
                </a:lnTo>
                <a:lnTo>
                  <a:pt x="952" y="927877"/>
                </a:lnTo>
                <a:lnTo>
                  <a:pt x="2356" y="973499"/>
                </a:lnTo>
                <a:lnTo>
                  <a:pt x="4375" y="1019043"/>
                </a:lnTo>
                <a:lnTo>
                  <a:pt x="7008" y="1064504"/>
                </a:lnTo>
                <a:lnTo>
                  <a:pt x="10250" y="1109876"/>
                </a:lnTo>
                <a:lnTo>
                  <a:pt x="14099" y="1155153"/>
                </a:lnTo>
                <a:lnTo>
                  <a:pt x="18553" y="1200330"/>
                </a:lnTo>
                <a:lnTo>
                  <a:pt x="23609" y="1245400"/>
                </a:lnTo>
                <a:lnTo>
                  <a:pt x="29265" y="1290359"/>
                </a:lnTo>
                <a:lnTo>
                  <a:pt x="35516" y="1335200"/>
                </a:lnTo>
                <a:lnTo>
                  <a:pt x="42362" y="1379917"/>
                </a:lnTo>
                <a:lnTo>
                  <a:pt x="49799" y="1424505"/>
                </a:lnTo>
                <a:lnTo>
                  <a:pt x="57825" y="1468959"/>
                </a:lnTo>
                <a:lnTo>
                  <a:pt x="66436" y="1513271"/>
                </a:lnTo>
                <a:lnTo>
                  <a:pt x="75631" y="1557438"/>
                </a:lnTo>
                <a:lnTo>
                  <a:pt x="85406" y="1601452"/>
                </a:lnTo>
                <a:lnTo>
                  <a:pt x="95759" y="1645309"/>
                </a:lnTo>
                <a:lnTo>
                  <a:pt x="106687" y="1689001"/>
                </a:lnTo>
                <a:lnTo>
                  <a:pt x="118188" y="1732525"/>
                </a:lnTo>
                <a:lnTo>
                  <a:pt x="130259" y="1775874"/>
                </a:lnTo>
                <a:lnTo>
                  <a:pt x="142897" y="1819042"/>
                </a:lnTo>
                <a:lnTo>
                  <a:pt x="156099" y="1862023"/>
                </a:lnTo>
                <a:lnTo>
                  <a:pt x="169863" y="1904813"/>
                </a:lnTo>
                <a:lnTo>
                  <a:pt x="184186" y="1947404"/>
                </a:lnTo>
                <a:lnTo>
                  <a:pt x="199066" y="1989792"/>
                </a:lnTo>
                <a:lnTo>
                  <a:pt x="214500" y="2031970"/>
                </a:lnTo>
                <a:lnTo>
                  <a:pt x="230485" y="2073933"/>
                </a:lnTo>
                <a:lnTo>
                  <a:pt x="247018" y="2115675"/>
                </a:lnTo>
                <a:lnTo>
                  <a:pt x="264097" y="2157191"/>
                </a:lnTo>
                <a:lnTo>
                  <a:pt x="281719" y="2198474"/>
                </a:lnTo>
                <a:lnTo>
                  <a:pt x="299882" y="2239520"/>
                </a:lnTo>
                <a:lnTo>
                  <a:pt x="318582" y="2280321"/>
                </a:lnTo>
                <a:lnTo>
                  <a:pt x="337817" y="2320873"/>
                </a:lnTo>
                <a:lnTo>
                  <a:pt x="357585" y="2361170"/>
                </a:lnTo>
                <a:lnTo>
                  <a:pt x="377883" y="2401206"/>
                </a:lnTo>
                <a:lnTo>
                  <a:pt x="398708" y="2440975"/>
                </a:lnTo>
                <a:lnTo>
                  <a:pt x="420057" y="2480471"/>
                </a:lnTo>
                <a:lnTo>
                  <a:pt x="441928" y="2519689"/>
                </a:lnTo>
                <a:lnTo>
                  <a:pt x="464318" y="2558624"/>
                </a:lnTo>
                <a:lnTo>
                  <a:pt x="487224" y="2597269"/>
                </a:lnTo>
                <a:lnTo>
                  <a:pt x="510644" y="2635618"/>
                </a:lnTo>
                <a:lnTo>
                  <a:pt x="534575" y="2673666"/>
                </a:lnTo>
                <a:lnTo>
                  <a:pt x="559015" y="2711408"/>
                </a:lnTo>
                <a:lnTo>
                  <a:pt x="583960" y="2748837"/>
                </a:lnTo>
                <a:lnTo>
                  <a:pt x="609408" y="2785947"/>
                </a:lnTo>
                <a:lnTo>
                  <a:pt x="635357" y="2822734"/>
                </a:lnTo>
                <a:lnTo>
                  <a:pt x="661803" y="2859191"/>
                </a:lnTo>
                <a:lnTo>
                  <a:pt x="688744" y="2895312"/>
                </a:lnTo>
                <a:lnTo>
                  <a:pt x="716178" y="2931092"/>
                </a:lnTo>
                <a:lnTo>
                  <a:pt x="744101" y="2966525"/>
                </a:lnTo>
                <a:lnTo>
                  <a:pt x="772511" y="3001605"/>
                </a:lnTo>
                <a:lnTo>
                  <a:pt x="801406" y="3036327"/>
                </a:lnTo>
                <a:lnTo>
                  <a:pt x="830782" y="3070685"/>
                </a:lnTo>
                <a:lnTo>
                  <a:pt x="860637" y="3104673"/>
                </a:lnTo>
                <a:lnTo>
                  <a:pt x="890969" y="3138285"/>
                </a:lnTo>
                <a:lnTo>
                  <a:pt x="921774" y="3171516"/>
                </a:lnTo>
                <a:lnTo>
                  <a:pt x="953050" y="3204359"/>
                </a:lnTo>
                <a:lnTo>
                  <a:pt x="984794" y="3236810"/>
                </a:lnTo>
                <a:lnTo>
                  <a:pt x="1017004" y="3268863"/>
                </a:lnTo>
                <a:lnTo>
                  <a:pt x="1049677" y="3300511"/>
                </a:lnTo>
                <a:lnTo>
                  <a:pt x="1082810" y="3331749"/>
                </a:lnTo>
                <a:lnTo>
                  <a:pt x="1116401" y="3362571"/>
                </a:lnTo>
                <a:lnTo>
                  <a:pt x="1150446" y="3392972"/>
                </a:lnTo>
                <a:lnTo>
                  <a:pt x="1184944" y="3422945"/>
                </a:lnTo>
                <a:lnTo>
                  <a:pt x="1219891" y="3452486"/>
                </a:lnTo>
                <a:lnTo>
                  <a:pt x="1255286" y="3481588"/>
                </a:lnTo>
                <a:lnTo>
                  <a:pt x="1291124" y="3510245"/>
                </a:lnTo>
                <a:lnTo>
                  <a:pt x="1327404" y="3538452"/>
                </a:lnTo>
                <a:lnTo>
                  <a:pt x="1364123" y="3566204"/>
                </a:lnTo>
                <a:lnTo>
                  <a:pt x="1401278" y="3593494"/>
                </a:lnTo>
                <a:lnTo>
                  <a:pt x="1438867" y="3620316"/>
                </a:lnTo>
                <a:lnTo>
                  <a:pt x="1476887" y="3646666"/>
                </a:lnTo>
                <a:lnTo>
                  <a:pt x="1515334" y="3672536"/>
                </a:lnTo>
                <a:lnTo>
                  <a:pt x="1554207" y="3697922"/>
                </a:lnTo>
                <a:lnTo>
                  <a:pt x="1593503" y="3722818"/>
                </a:lnTo>
                <a:lnTo>
                  <a:pt x="1633220" y="3747218"/>
                </a:lnTo>
                <a:lnTo>
                  <a:pt x="1673353" y="3771116"/>
                </a:lnTo>
                <a:lnTo>
                  <a:pt x="1713902" y="3794506"/>
                </a:lnTo>
                <a:lnTo>
                  <a:pt x="1754863" y="3817384"/>
                </a:lnTo>
                <a:lnTo>
                  <a:pt x="1796233" y="3839742"/>
                </a:lnTo>
                <a:lnTo>
                  <a:pt x="1838010" y="3861576"/>
                </a:lnTo>
                <a:lnTo>
                  <a:pt x="1880191" y="3882879"/>
                </a:lnTo>
                <a:lnTo>
                  <a:pt x="1922773" y="3903646"/>
                </a:lnTo>
                <a:lnTo>
                  <a:pt x="1965754" y="3923871"/>
                </a:lnTo>
                <a:lnTo>
                  <a:pt x="2009132" y="3943549"/>
                </a:lnTo>
                <a:lnTo>
                  <a:pt x="2052902" y="3962673"/>
                </a:lnTo>
                <a:lnTo>
                  <a:pt x="2097064" y="3981239"/>
                </a:lnTo>
                <a:lnTo>
                  <a:pt x="2141614" y="3999239"/>
                </a:lnTo>
                <a:lnTo>
                  <a:pt x="2186549" y="4016669"/>
                </a:lnTo>
                <a:lnTo>
                  <a:pt x="2231867" y="4033523"/>
                </a:lnTo>
                <a:lnTo>
                  <a:pt x="2277415" y="4049742"/>
                </a:lnTo>
                <a:lnTo>
                  <a:pt x="2323041" y="4065273"/>
                </a:lnTo>
                <a:lnTo>
                  <a:pt x="2368739" y="4080120"/>
                </a:lnTo>
                <a:lnTo>
                  <a:pt x="2414502" y="4094284"/>
                </a:lnTo>
                <a:lnTo>
                  <a:pt x="2460325" y="4107769"/>
                </a:lnTo>
                <a:lnTo>
                  <a:pt x="2506203" y="4120577"/>
                </a:lnTo>
                <a:lnTo>
                  <a:pt x="2552129" y="4132711"/>
                </a:lnTo>
                <a:lnTo>
                  <a:pt x="2598098" y="4144174"/>
                </a:lnTo>
                <a:lnTo>
                  <a:pt x="2644104" y="4154968"/>
                </a:lnTo>
                <a:lnTo>
                  <a:pt x="2690141" y="4165096"/>
                </a:lnTo>
                <a:lnTo>
                  <a:pt x="2736204" y="4174560"/>
                </a:lnTo>
                <a:lnTo>
                  <a:pt x="2782287" y="4183364"/>
                </a:lnTo>
                <a:lnTo>
                  <a:pt x="2828384" y="4191510"/>
                </a:lnTo>
                <a:lnTo>
                  <a:pt x="2874490" y="4199000"/>
                </a:lnTo>
                <a:lnTo>
                  <a:pt x="2920598" y="4205838"/>
                </a:lnTo>
                <a:lnTo>
                  <a:pt x="2966703" y="4212025"/>
                </a:lnTo>
                <a:lnTo>
                  <a:pt x="3012799" y="4217566"/>
                </a:lnTo>
                <a:lnTo>
                  <a:pt x="3058881" y="4222461"/>
                </a:lnTo>
                <a:lnTo>
                  <a:pt x="3104943" y="4226715"/>
                </a:lnTo>
                <a:lnTo>
                  <a:pt x="3150979" y="4230329"/>
                </a:lnTo>
                <a:lnTo>
                  <a:pt x="3196983" y="4233306"/>
                </a:lnTo>
                <a:lnTo>
                  <a:pt x="3242949" y="4235650"/>
                </a:lnTo>
                <a:lnTo>
                  <a:pt x="3288873" y="4237362"/>
                </a:lnTo>
                <a:lnTo>
                  <a:pt x="3334747" y="4238446"/>
                </a:lnTo>
                <a:lnTo>
                  <a:pt x="3380567" y="4238903"/>
                </a:lnTo>
                <a:lnTo>
                  <a:pt x="3426327" y="4238737"/>
                </a:lnTo>
                <a:lnTo>
                  <a:pt x="3472020" y="4237951"/>
                </a:lnTo>
                <a:lnTo>
                  <a:pt x="3517642" y="4236546"/>
                </a:lnTo>
                <a:lnTo>
                  <a:pt x="3563186" y="4234527"/>
                </a:lnTo>
                <a:lnTo>
                  <a:pt x="3608646" y="4231895"/>
                </a:lnTo>
                <a:lnTo>
                  <a:pt x="3654018" y="4228652"/>
                </a:lnTo>
                <a:lnTo>
                  <a:pt x="3699295" y="4224803"/>
                </a:lnTo>
                <a:lnTo>
                  <a:pt x="3744472" y="4220349"/>
                </a:lnTo>
                <a:lnTo>
                  <a:pt x="3789542" y="4215293"/>
                </a:lnTo>
                <a:lnTo>
                  <a:pt x="3834500" y="4209637"/>
                </a:lnTo>
                <a:lnTo>
                  <a:pt x="3879341" y="4203386"/>
                </a:lnTo>
                <a:lnTo>
                  <a:pt x="3924058" y="4196540"/>
                </a:lnTo>
                <a:lnTo>
                  <a:pt x="3968646" y="4189103"/>
                </a:lnTo>
                <a:lnTo>
                  <a:pt x="4013100" y="4181077"/>
                </a:lnTo>
                <a:lnTo>
                  <a:pt x="4057412" y="4172466"/>
                </a:lnTo>
                <a:lnTo>
                  <a:pt x="4101578" y="4163271"/>
                </a:lnTo>
                <a:lnTo>
                  <a:pt x="4145593" y="4153496"/>
                </a:lnTo>
                <a:lnTo>
                  <a:pt x="4189449" y="4143143"/>
                </a:lnTo>
                <a:lnTo>
                  <a:pt x="4233142" y="4132215"/>
                </a:lnTo>
                <a:lnTo>
                  <a:pt x="4276666" y="4120714"/>
                </a:lnTo>
                <a:lnTo>
                  <a:pt x="4320014" y="4108643"/>
                </a:lnTo>
                <a:lnTo>
                  <a:pt x="4363182" y="4096006"/>
                </a:lnTo>
                <a:lnTo>
                  <a:pt x="4406163" y="4082803"/>
                </a:lnTo>
                <a:lnTo>
                  <a:pt x="4448953" y="4069039"/>
                </a:lnTo>
                <a:lnTo>
                  <a:pt x="4491544" y="4054716"/>
                </a:lnTo>
                <a:lnTo>
                  <a:pt x="4533931" y="4039836"/>
                </a:lnTo>
                <a:lnTo>
                  <a:pt x="4576110" y="4024403"/>
                </a:lnTo>
                <a:lnTo>
                  <a:pt x="4618073" y="4008418"/>
                </a:lnTo>
                <a:lnTo>
                  <a:pt x="4659815" y="3991885"/>
                </a:lnTo>
                <a:lnTo>
                  <a:pt x="4701330" y="3974806"/>
                </a:lnTo>
                <a:lnTo>
                  <a:pt x="4742614" y="3957184"/>
                </a:lnTo>
                <a:lnTo>
                  <a:pt x="4783659" y="3939021"/>
                </a:lnTo>
                <a:lnTo>
                  <a:pt x="4824460" y="3920321"/>
                </a:lnTo>
                <a:lnTo>
                  <a:pt x="4865012" y="3901086"/>
                </a:lnTo>
                <a:lnTo>
                  <a:pt x="4905309" y="3881318"/>
                </a:lnTo>
                <a:lnTo>
                  <a:pt x="4945345" y="3861020"/>
                </a:lnTo>
                <a:lnTo>
                  <a:pt x="4985114" y="3840195"/>
                </a:lnTo>
                <a:lnTo>
                  <a:pt x="5024610" y="3818846"/>
                </a:lnTo>
                <a:lnTo>
                  <a:pt x="5063828" y="3796976"/>
                </a:lnTo>
                <a:lnTo>
                  <a:pt x="5102763" y="3774586"/>
                </a:lnTo>
                <a:lnTo>
                  <a:pt x="5141408" y="3751679"/>
                </a:lnTo>
                <a:lnTo>
                  <a:pt x="5179757" y="3728259"/>
                </a:lnTo>
                <a:lnTo>
                  <a:pt x="5217805" y="3704328"/>
                </a:lnTo>
                <a:lnTo>
                  <a:pt x="5255547" y="3679889"/>
                </a:lnTo>
                <a:lnTo>
                  <a:pt x="5292975" y="3654944"/>
                </a:lnTo>
                <a:lnTo>
                  <a:pt x="5330086" y="3629496"/>
                </a:lnTo>
                <a:lnTo>
                  <a:pt x="5366872" y="3603547"/>
                </a:lnTo>
                <a:lnTo>
                  <a:pt x="5403329" y="3577101"/>
                </a:lnTo>
                <a:lnTo>
                  <a:pt x="5439450" y="3550160"/>
                </a:lnTo>
                <a:lnTo>
                  <a:pt x="5475230" y="3522726"/>
                </a:lnTo>
                <a:lnTo>
                  <a:pt x="5510663" y="3494803"/>
                </a:lnTo>
                <a:lnTo>
                  <a:pt x="5545744" y="3466393"/>
                </a:lnTo>
                <a:lnTo>
                  <a:pt x="5580465" y="3437499"/>
                </a:lnTo>
                <a:lnTo>
                  <a:pt x="5614823" y="3408123"/>
                </a:lnTo>
                <a:lnTo>
                  <a:pt x="5648811" y="3378267"/>
                </a:lnTo>
                <a:lnTo>
                  <a:pt x="5682423" y="3347936"/>
                </a:lnTo>
                <a:lnTo>
                  <a:pt x="5715654" y="3317131"/>
                </a:lnTo>
                <a:lnTo>
                  <a:pt x="5748498" y="3285855"/>
                </a:lnTo>
                <a:lnTo>
                  <a:pt x="5780948" y="3254111"/>
                </a:lnTo>
                <a:lnTo>
                  <a:pt x="5813001" y="3221901"/>
                </a:lnTo>
                <a:lnTo>
                  <a:pt x="5844649" y="3189228"/>
                </a:lnTo>
                <a:lnTo>
                  <a:pt x="5875887" y="3156095"/>
                </a:lnTo>
                <a:lnTo>
                  <a:pt x="5906709" y="3122505"/>
                </a:lnTo>
                <a:lnTo>
                  <a:pt x="5937110" y="3088459"/>
                </a:lnTo>
                <a:lnTo>
                  <a:pt x="5967083" y="3053961"/>
                </a:lnTo>
                <a:lnTo>
                  <a:pt x="5996624" y="3019014"/>
                </a:lnTo>
                <a:lnTo>
                  <a:pt x="6025726" y="2983620"/>
                </a:lnTo>
                <a:lnTo>
                  <a:pt x="6054383" y="2947781"/>
                </a:lnTo>
                <a:lnTo>
                  <a:pt x="6082591" y="2911502"/>
                </a:lnTo>
                <a:lnTo>
                  <a:pt x="6110342" y="2874783"/>
                </a:lnTo>
                <a:lnTo>
                  <a:pt x="6137632" y="2837628"/>
                </a:lnTo>
                <a:lnTo>
                  <a:pt x="6164454" y="2800039"/>
                </a:lnTo>
                <a:lnTo>
                  <a:pt x="6190804" y="2762020"/>
                </a:lnTo>
                <a:lnTo>
                  <a:pt x="6216674" y="2723572"/>
                </a:lnTo>
                <a:lnTo>
                  <a:pt x="6242060" y="2684699"/>
                </a:lnTo>
                <a:lnTo>
                  <a:pt x="6266956" y="2645403"/>
                </a:lnTo>
                <a:lnTo>
                  <a:pt x="6291356" y="2605687"/>
                </a:lnTo>
                <a:lnTo>
                  <a:pt x="6315254" y="2565553"/>
                </a:lnTo>
                <a:lnTo>
                  <a:pt x="6338644" y="2525005"/>
                </a:lnTo>
                <a:lnTo>
                  <a:pt x="6361521" y="2484044"/>
                </a:lnTo>
                <a:lnTo>
                  <a:pt x="6383880" y="2442674"/>
                </a:lnTo>
                <a:lnTo>
                  <a:pt x="6405714" y="2400897"/>
                </a:lnTo>
                <a:lnTo>
                  <a:pt x="6427017" y="2358716"/>
                </a:lnTo>
                <a:lnTo>
                  <a:pt x="6447784" y="2316134"/>
                </a:lnTo>
                <a:lnTo>
                  <a:pt x="6468009" y="2273152"/>
                </a:lnTo>
                <a:lnTo>
                  <a:pt x="6487687" y="2229775"/>
                </a:lnTo>
                <a:lnTo>
                  <a:pt x="6506811" y="2186004"/>
                </a:lnTo>
                <a:lnTo>
                  <a:pt x="6525377" y="2141843"/>
                </a:lnTo>
                <a:lnTo>
                  <a:pt x="6543377" y="2097293"/>
                </a:lnTo>
                <a:lnTo>
                  <a:pt x="6560807" y="2052358"/>
                </a:lnTo>
                <a:lnTo>
                  <a:pt x="6577661" y="2007040"/>
                </a:lnTo>
                <a:lnTo>
                  <a:pt x="7308165" y="0"/>
                </a:lnTo>
                <a:close/>
              </a:path>
            </a:pathLst>
          </a:custGeom>
          <a:solidFill>
            <a:srgbClr val="E7F4F4"/>
          </a:solidFill>
        </p:spPr>
        <p:txBody>
          <a:bodyPr wrap="square" lIns="0" tIns="0" rIns="0" bIns="0" rtlCol="0"/>
          <a:lstStyle/>
          <a:p>
            <a:endParaRPr sz="849"/>
          </a:p>
        </p:txBody>
      </p:sp>
      <p:sp>
        <p:nvSpPr>
          <p:cNvPr id="2" name="object 5">
            <a:extLst>
              <a:ext uri="{FF2B5EF4-FFF2-40B4-BE49-F238E27FC236}">
                <a16:creationId xmlns:a16="http://schemas.microsoft.com/office/drawing/2014/main" id="{650396AE-2DC6-E0A0-B4B8-427CBC34C5CB}"/>
              </a:ext>
            </a:extLst>
          </p:cNvPr>
          <p:cNvSpPr/>
          <p:nvPr userDrawn="1"/>
        </p:nvSpPr>
        <p:spPr>
          <a:xfrm>
            <a:off x="10237418" y="5733804"/>
            <a:ext cx="1954725" cy="1428975"/>
          </a:xfrm>
          <a:custGeom>
            <a:avLst/>
            <a:gdLst/>
            <a:ahLst/>
            <a:cxnLst/>
            <a:rect l="l" t="t" r="r" b="b"/>
            <a:pathLst>
              <a:path w="3223259" h="2356484">
                <a:moveTo>
                  <a:pt x="2022058" y="0"/>
                </a:moveTo>
                <a:lnTo>
                  <a:pt x="1975923" y="413"/>
                </a:lnTo>
                <a:lnTo>
                  <a:pt x="1929936" y="2117"/>
                </a:lnTo>
                <a:lnTo>
                  <a:pt x="1884124" y="5102"/>
                </a:lnTo>
                <a:lnTo>
                  <a:pt x="1838511" y="9356"/>
                </a:lnTo>
                <a:lnTo>
                  <a:pt x="1793122" y="14866"/>
                </a:lnTo>
                <a:lnTo>
                  <a:pt x="1747980" y="21622"/>
                </a:lnTo>
                <a:lnTo>
                  <a:pt x="1703113" y="29612"/>
                </a:lnTo>
                <a:lnTo>
                  <a:pt x="1658543" y="38824"/>
                </a:lnTo>
                <a:lnTo>
                  <a:pt x="1614296" y="49247"/>
                </a:lnTo>
                <a:lnTo>
                  <a:pt x="1570397" y="60869"/>
                </a:lnTo>
                <a:lnTo>
                  <a:pt x="1526871" y="73679"/>
                </a:lnTo>
                <a:lnTo>
                  <a:pt x="1483741" y="87664"/>
                </a:lnTo>
                <a:lnTo>
                  <a:pt x="1441035" y="102814"/>
                </a:lnTo>
                <a:lnTo>
                  <a:pt x="1398775" y="119117"/>
                </a:lnTo>
                <a:lnTo>
                  <a:pt x="1356986" y="136562"/>
                </a:lnTo>
                <a:lnTo>
                  <a:pt x="1315695" y="155136"/>
                </a:lnTo>
                <a:lnTo>
                  <a:pt x="1274925" y="174828"/>
                </a:lnTo>
                <a:lnTo>
                  <a:pt x="1234701" y="195627"/>
                </a:lnTo>
                <a:lnTo>
                  <a:pt x="1195048" y="217521"/>
                </a:lnTo>
                <a:lnTo>
                  <a:pt x="1155991" y="240498"/>
                </a:lnTo>
                <a:lnTo>
                  <a:pt x="1117554" y="264547"/>
                </a:lnTo>
                <a:lnTo>
                  <a:pt x="1079763" y="289657"/>
                </a:lnTo>
                <a:lnTo>
                  <a:pt x="1042643" y="315815"/>
                </a:lnTo>
                <a:lnTo>
                  <a:pt x="1006217" y="343011"/>
                </a:lnTo>
                <a:lnTo>
                  <a:pt x="970511" y="371232"/>
                </a:lnTo>
                <a:lnTo>
                  <a:pt x="935550" y="400467"/>
                </a:lnTo>
                <a:lnTo>
                  <a:pt x="901359" y="430705"/>
                </a:lnTo>
                <a:lnTo>
                  <a:pt x="867962" y="461933"/>
                </a:lnTo>
                <a:lnTo>
                  <a:pt x="835384" y="494141"/>
                </a:lnTo>
                <a:lnTo>
                  <a:pt x="803650" y="527317"/>
                </a:lnTo>
                <a:lnTo>
                  <a:pt x="772785" y="561448"/>
                </a:lnTo>
                <a:lnTo>
                  <a:pt x="742813" y="596525"/>
                </a:lnTo>
                <a:lnTo>
                  <a:pt x="713760" y="632534"/>
                </a:lnTo>
                <a:lnTo>
                  <a:pt x="685650" y="669465"/>
                </a:lnTo>
                <a:lnTo>
                  <a:pt x="658508" y="707306"/>
                </a:lnTo>
                <a:lnTo>
                  <a:pt x="632359" y="746045"/>
                </a:lnTo>
                <a:lnTo>
                  <a:pt x="607228" y="785671"/>
                </a:lnTo>
                <a:lnTo>
                  <a:pt x="583139" y="826173"/>
                </a:lnTo>
                <a:lnTo>
                  <a:pt x="560117" y="867537"/>
                </a:lnTo>
                <a:lnTo>
                  <a:pt x="538187" y="909754"/>
                </a:lnTo>
                <a:lnTo>
                  <a:pt x="517374" y="952812"/>
                </a:lnTo>
                <a:lnTo>
                  <a:pt x="497703" y="996698"/>
                </a:lnTo>
                <a:lnTo>
                  <a:pt x="479199" y="1041402"/>
                </a:lnTo>
                <a:lnTo>
                  <a:pt x="461886" y="1086911"/>
                </a:lnTo>
                <a:lnTo>
                  <a:pt x="0" y="2355927"/>
                </a:lnTo>
                <a:lnTo>
                  <a:pt x="3223022" y="2355927"/>
                </a:lnTo>
                <a:lnTo>
                  <a:pt x="3223022" y="527210"/>
                </a:lnTo>
                <a:lnTo>
                  <a:pt x="3203270" y="506087"/>
                </a:lnTo>
                <a:lnTo>
                  <a:pt x="3171063" y="473509"/>
                </a:lnTo>
                <a:lnTo>
                  <a:pt x="3137887" y="441775"/>
                </a:lnTo>
                <a:lnTo>
                  <a:pt x="3103755" y="410910"/>
                </a:lnTo>
                <a:lnTo>
                  <a:pt x="3068679" y="380938"/>
                </a:lnTo>
                <a:lnTo>
                  <a:pt x="3032669" y="351885"/>
                </a:lnTo>
                <a:lnTo>
                  <a:pt x="2995738" y="323775"/>
                </a:lnTo>
                <a:lnTo>
                  <a:pt x="2957897" y="296633"/>
                </a:lnTo>
                <a:lnTo>
                  <a:pt x="2919158" y="270483"/>
                </a:lnTo>
                <a:lnTo>
                  <a:pt x="2879532" y="245352"/>
                </a:lnTo>
                <a:lnTo>
                  <a:pt x="2839031" y="221263"/>
                </a:lnTo>
                <a:lnTo>
                  <a:pt x="2797666" y="198241"/>
                </a:lnTo>
                <a:lnTo>
                  <a:pt x="2755449" y="176311"/>
                </a:lnTo>
                <a:lnTo>
                  <a:pt x="2712392" y="155498"/>
                </a:lnTo>
                <a:lnTo>
                  <a:pt x="2668506" y="135827"/>
                </a:lnTo>
                <a:lnTo>
                  <a:pt x="2623802" y="117323"/>
                </a:lnTo>
                <a:lnTo>
                  <a:pt x="2578292" y="100009"/>
                </a:lnTo>
                <a:lnTo>
                  <a:pt x="2532301" y="84019"/>
                </a:lnTo>
                <a:lnTo>
                  <a:pt x="2486162" y="69460"/>
                </a:lnTo>
                <a:lnTo>
                  <a:pt x="2439899" y="56319"/>
                </a:lnTo>
                <a:lnTo>
                  <a:pt x="2393537" y="44586"/>
                </a:lnTo>
                <a:lnTo>
                  <a:pt x="2347101" y="34248"/>
                </a:lnTo>
                <a:lnTo>
                  <a:pt x="2300615" y="25295"/>
                </a:lnTo>
                <a:lnTo>
                  <a:pt x="2254105" y="17715"/>
                </a:lnTo>
                <a:lnTo>
                  <a:pt x="2207596" y="11496"/>
                </a:lnTo>
                <a:lnTo>
                  <a:pt x="2161112" y="6626"/>
                </a:lnTo>
                <a:lnTo>
                  <a:pt x="2114677" y="3095"/>
                </a:lnTo>
                <a:lnTo>
                  <a:pt x="2068318" y="890"/>
                </a:lnTo>
                <a:lnTo>
                  <a:pt x="2022058" y="0"/>
                </a:lnTo>
                <a:close/>
              </a:path>
            </a:pathLst>
          </a:custGeom>
          <a:solidFill>
            <a:schemeClr val="tx1"/>
          </a:solidFill>
        </p:spPr>
        <p:txBody>
          <a:bodyPr wrap="square" lIns="0" tIns="0" rIns="0" bIns="0" rtlCol="0"/>
          <a:lstStyle/>
          <a:p>
            <a:endParaRPr sz="849"/>
          </a:p>
        </p:txBody>
      </p:sp>
      <p:pic>
        <p:nvPicPr>
          <p:cNvPr id="36" name="Picture 35" descr="A green letter on a black background&#10;&#10;Description automatically generated with medium confidence">
            <a:extLst>
              <a:ext uri="{FF2B5EF4-FFF2-40B4-BE49-F238E27FC236}">
                <a16:creationId xmlns:a16="http://schemas.microsoft.com/office/drawing/2014/main" id="{3A95014C-C5CB-3AE8-0E14-BEC1CCA7E015}"/>
              </a:ext>
            </a:extLst>
          </p:cNvPr>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373045" y="6270181"/>
            <a:ext cx="1101856" cy="213610"/>
          </a:xfrm>
          <a:prstGeom prst="rect">
            <a:avLst/>
          </a:prstGeom>
        </p:spPr>
      </p:pic>
      <p:sp>
        <p:nvSpPr>
          <p:cNvPr id="18" name="object 2">
            <a:extLst>
              <a:ext uri="{FF2B5EF4-FFF2-40B4-BE49-F238E27FC236}">
                <a16:creationId xmlns:a16="http://schemas.microsoft.com/office/drawing/2014/main" id="{3D2178E6-59C4-98C8-7961-6A74FB6DB45A}"/>
              </a:ext>
            </a:extLst>
          </p:cNvPr>
          <p:cNvSpPr txBox="1"/>
          <p:nvPr userDrawn="1"/>
        </p:nvSpPr>
        <p:spPr>
          <a:xfrm>
            <a:off x="10938251" y="6341066"/>
            <a:ext cx="880704" cy="122517"/>
          </a:xfrm>
          <a:prstGeom prst="rect">
            <a:avLst/>
          </a:prstGeom>
        </p:spPr>
        <p:txBody>
          <a:bodyPr vert="horz" wrap="square" lIns="0" tIns="10397" rIns="0" bIns="0" rtlCol="0">
            <a:spAutoFit/>
          </a:bodyPr>
          <a:lstStyle/>
          <a:p>
            <a:pPr marL="7701" algn="r">
              <a:lnSpc>
                <a:spcPct val="100000"/>
              </a:lnSpc>
              <a:spcBef>
                <a:spcPts val="82"/>
              </a:spcBef>
            </a:pPr>
            <a:r>
              <a:rPr sz="728" b="0" i="0">
                <a:solidFill>
                  <a:schemeClr val="bg1"/>
                </a:solidFill>
                <a:latin typeface="Sharp Sans Medium" pitchFamily="2" charset="77"/>
                <a:cs typeface="Sharp Sans Medium" pitchFamily="2" charset="77"/>
              </a:rPr>
              <a:t>Meraki</a:t>
            </a:r>
            <a:r>
              <a:rPr sz="728" b="0" i="0" spc="42">
                <a:solidFill>
                  <a:schemeClr val="bg1"/>
                </a:solidFill>
                <a:latin typeface="Sharp Sans Medium" pitchFamily="2" charset="77"/>
                <a:cs typeface="Sharp Sans Medium" pitchFamily="2" charset="77"/>
              </a:rPr>
              <a:t> </a:t>
            </a:r>
            <a:r>
              <a:rPr sz="728" b="0" i="0">
                <a:solidFill>
                  <a:schemeClr val="bg1"/>
                </a:solidFill>
                <a:latin typeface="Sharp Sans Medium" pitchFamily="2" charset="77"/>
                <a:cs typeface="Sharp Sans Medium" pitchFamily="2" charset="77"/>
              </a:rPr>
              <a:t>SMB</a:t>
            </a:r>
            <a:r>
              <a:rPr sz="728" b="0" i="0" spc="52">
                <a:solidFill>
                  <a:schemeClr val="bg1"/>
                </a:solidFill>
                <a:latin typeface="Sharp Sans Medium" pitchFamily="2" charset="77"/>
                <a:cs typeface="Sharp Sans Medium" pitchFamily="2" charset="77"/>
              </a:rPr>
              <a:t> </a:t>
            </a:r>
            <a:r>
              <a:rPr sz="728" b="0" i="0" spc="-6">
                <a:solidFill>
                  <a:schemeClr val="bg1"/>
                </a:solidFill>
                <a:latin typeface="Sharp Sans Medium" pitchFamily="2" charset="77"/>
                <a:cs typeface="Sharp Sans Medium" pitchFamily="2" charset="77"/>
              </a:rPr>
              <a:t>Guide</a:t>
            </a:r>
            <a:endParaRPr sz="728" b="0" i="0">
              <a:solidFill>
                <a:schemeClr val="bg1"/>
              </a:solidFill>
              <a:latin typeface="Sharp Sans Medium" pitchFamily="2" charset="77"/>
              <a:cs typeface="Sharp Sans Medium" pitchFamily="2" charset="77"/>
            </a:endParaRPr>
          </a:p>
        </p:txBody>
      </p:sp>
      <p:sp>
        <p:nvSpPr>
          <p:cNvPr id="3" name="object 5">
            <a:extLst>
              <a:ext uri="{FF2B5EF4-FFF2-40B4-BE49-F238E27FC236}">
                <a16:creationId xmlns:a16="http://schemas.microsoft.com/office/drawing/2014/main" id="{C21442AA-674D-E1D1-2B7B-99B90623406B}"/>
              </a:ext>
            </a:extLst>
          </p:cNvPr>
          <p:cNvSpPr/>
          <p:nvPr userDrawn="1"/>
        </p:nvSpPr>
        <p:spPr>
          <a:xfrm>
            <a:off x="9584941" y="6448292"/>
            <a:ext cx="965810" cy="819417"/>
          </a:xfrm>
          <a:custGeom>
            <a:avLst/>
            <a:gdLst/>
            <a:ahLst/>
            <a:cxnLst/>
            <a:rect l="l" t="t" r="r" b="b"/>
            <a:pathLst>
              <a:path w="1592580" h="1351279">
                <a:moveTo>
                  <a:pt x="934911" y="0"/>
                </a:moveTo>
                <a:lnTo>
                  <a:pt x="889122" y="2338"/>
                </a:lnTo>
                <a:lnTo>
                  <a:pt x="843854" y="7889"/>
                </a:lnTo>
                <a:lnTo>
                  <a:pt x="799270" y="16580"/>
                </a:lnTo>
                <a:lnTo>
                  <a:pt x="755528" y="28334"/>
                </a:lnTo>
                <a:lnTo>
                  <a:pt x="712790" y="43078"/>
                </a:lnTo>
                <a:lnTo>
                  <a:pt x="671215" y="60736"/>
                </a:lnTo>
                <a:lnTo>
                  <a:pt x="630965" y="81234"/>
                </a:lnTo>
                <a:lnTo>
                  <a:pt x="592199" y="104496"/>
                </a:lnTo>
                <a:lnTo>
                  <a:pt x="555078" y="130449"/>
                </a:lnTo>
                <a:lnTo>
                  <a:pt x="519762" y="159017"/>
                </a:lnTo>
                <a:lnTo>
                  <a:pt x="486412" y="190125"/>
                </a:lnTo>
                <a:lnTo>
                  <a:pt x="455188" y="223698"/>
                </a:lnTo>
                <a:lnTo>
                  <a:pt x="426251" y="259663"/>
                </a:lnTo>
                <a:lnTo>
                  <a:pt x="399760" y="297944"/>
                </a:lnTo>
                <a:lnTo>
                  <a:pt x="375877" y="338466"/>
                </a:lnTo>
                <a:lnTo>
                  <a:pt x="354761" y="381154"/>
                </a:lnTo>
                <a:lnTo>
                  <a:pt x="336573" y="425934"/>
                </a:lnTo>
                <a:lnTo>
                  <a:pt x="0" y="1350668"/>
                </a:lnTo>
                <a:lnTo>
                  <a:pt x="1377433" y="1350668"/>
                </a:lnTo>
                <a:lnTo>
                  <a:pt x="1552882" y="868633"/>
                </a:lnTo>
                <a:lnTo>
                  <a:pt x="1567733" y="822639"/>
                </a:lnTo>
                <a:lnTo>
                  <a:pt x="1578997" y="776364"/>
                </a:lnTo>
                <a:lnTo>
                  <a:pt x="1586748" y="729971"/>
                </a:lnTo>
                <a:lnTo>
                  <a:pt x="1591062" y="683618"/>
                </a:lnTo>
                <a:lnTo>
                  <a:pt x="1592012" y="637467"/>
                </a:lnTo>
                <a:lnTo>
                  <a:pt x="1589674" y="591678"/>
                </a:lnTo>
                <a:lnTo>
                  <a:pt x="1584122" y="546410"/>
                </a:lnTo>
                <a:lnTo>
                  <a:pt x="1575431" y="501826"/>
                </a:lnTo>
                <a:lnTo>
                  <a:pt x="1563677" y="458084"/>
                </a:lnTo>
                <a:lnTo>
                  <a:pt x="1548933" y="415346"/>
                </a:lnTo>
                <a:lnTo>
                  <a:pt x="1531275" y="373771"/>
                </a:lnTo>
                <a:lnTo>
                  <a:pt x="1510778" y="333521"/>
                </a:lnTo>
                <a:lnTo>
                  <a:pt x="1487515" y="294755"/>
                </a:lnTo>
                <a:lnTo>
                  <a:pt x="1461563" y="257634"/>
                </a:lnTo>
                <a:lnTo>
                  <a:pt x="1432995" y="222318"/>
                </a:lnTo>
                <a:lnTo>
                  <a:pt x="1401887" y="188968"/>
                </a:lnTo>
                <a:lnTo>
                  <a:pt x="1368313" y="157744"/>
                </a:lnTo>
                <a:lnTo>
                  <a:pt x="1332348" y="128807"/>
                </a:lnTo>
                <a:lnTo>
                  <a:pt x="1294068" y="102316"/>
                </a:lnTo>
                <a:lnTo>
                  <a:pt x="1253546" y="78433"/>
                </a:lnTo>
                <a:lnTo>
                  <a:pt x="1210857" y="57317"/>
                </a:lnTo>
                <a:lnTo>
                  <a:pt x="1166077" y="39130"/>
                </a:lnTo>
                <a:lnTo>
                  <a:pt x="1120082" y="24278"/>
                </a:lnTo>
                <a:lnTo>
                  <a:pt x="1073808" y="13014"/>
                </a:lnTo>
                <a:lnTo>
                  <a:pt x="1027415" y="5263"/>
                </a:lnTo>
                <a:lnTo>
                  <a:pt x="981062" y="950"/>
                </a:lnTo>
                <a:lnTo>
                  <a:pt x="934911" y="0"/>
                </a:lnTo>
                <a:close/>
              </a:path>
            </a:pathLst>
          </a:custGeom>
          <a:solidFill>
            <a:schemeClr val="tx2"/>
          </a:solidFill>
        </p:spPr>
        <p:txBody>
          <a:bodyPr wrap="square" lIns="0" tIns="0" rIns="0" bIns="0" rtlCol="0"/>
          <a:lstStyle/>
          <a:p>
            <a:endParaRPr sz="849"/>
          </a:p>
        </p:txBody>
      </p:sp>
    </p:spTree>
    <p:extLst>
      <p:ext uri="{BB962C8B-B14F-4D97-AF65-F5344CB8AC3E}">
        <p14:creationId xmlns:p14="http://schemas.microsoft.com/office/powerpoint/2010/main" val="2141196228"/>
      </p:ext>
    </p:extLst>
  </p:cSld>
  <p:clrMapOvr>
    <a:masterClrMapping/>
  </p:clrMapOvr>
</p:sldLayout>
</file>

<file path=ppt/slideLayouts/slideLayout349.xml><?xml version="1.0" encoding="utf-8"?>
<p:sldLayout xmlns:a="http://schemas.openxmlformats.org/drawingml/2006/main" xmlns:r="http://schemas.openxmlformats.org/officeDocument/2006/relationships" xmlns:p="http://schemas.openxmlformats.org/presentationml/2006/main" showMasterSp="0" preserve="1" userDrawn="1">
  <p:cSld name="8_Title Only">
    <p:bg>
      <p:bgPr>
        <a:solidFill>
          <a:schemeClr val="bg1"/>
        </a:solidFill>
        <a:effectLst/>
      </p:bgPr>
    </p:bg>
    <p:spTree>
      <p:nvGrpSpPr>
        <p:cNvPr id="1" name=""/>
        <p:cNvGrpSpPr/>
        <p:nvPr/>
      </p:nvGrpSpPr>
      <p:grpSpPr>
        <a:xfrm>
          <a:off x="0" y="0"/>
          <a:ext cx="0" cy="0"/>
          <a:chOff x="0" y="0"/>
          <a:chExt cx="0" cy="0"/>
        </a:xfrm>
      </p:grpSpPr>
      <p:pic>
        <p:nvPicPr>
          <p:cNvPr id="36" name="Picture 35" descr="A green letter on a black background&#10;&#10;Description automatically generated with medium confidence">
            <a:extLst>
              <a:ext uri="{FF2B5EF4-FFF2-40B4-BE49-F238E27FC236}">
                <a16:creationId xmlns:a16="http://schemas.microsoft.com/office/drawing/2014/main" id="{3A95014C-C5CB-3AE8-0E14-BEC1CCA7E015}"/>
              </a:ext>
            </a:extLst>
          </p:cNvPr>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373045" y="6270181"/>
            <a:ext cx="1101856" cy="213610"/>
          </a:xfrm>
          <a:prstGeom prst="rect">
            <a:avLst/>
          </a:prstGeom>
        </p:spPr>
      </p:pic>
      <p:sp>
        <p:nvSpPr>
          <p:cNvPr id="37" name="object 27">
            <a:extLst>
              <a:ext uri="{FF2B5EF4-FFF2-40B4-BE49-F238E27FC236}">
                <a16:creationId xmlns:a16="http://schemas.microsoft.com/office/drawing/2014/main" id="{8E485812-A3B0-F82C-145C-1EE6D923774A}"/>
              </a:ext>
            </a:extLst>
          </p:cNvPr>
          <p:cNvSpPr txBox="1"/>
          <p:nvPr userDrawn="1"/>
        </p:nvSpPr>
        <p:spPr>
          <a:xfrm>
            <a:off x="10938251" y="6341066"/>
            <a:ext cx="880704" cy="122517"/>
          </a:xfrm>
          <a:prstGeom prst="rect">
            <a:avLst/>
          </a:prstGeom>
        </p:spPr>
        <p:txBody>
          <a:bodyPr vert="horz" wrap="square" lIns="0" tIns="10397" rIns="0" bIns="0" rtlCol="0">
            <a:spAutoFit/>
          </a:bodyPr>
          <a:lstStyle/>
          <a:p>
            <a:pPr marL="7701">
              <a:lnSpc>
                <a:spcPct val="100000"/>
              </a:lnSpc>
              <a:spcBef>
                <a:spcPts val="82"/>
              </a:spcBef>
            </a:pPr>
            <a:r>
              <a:rPr sz="728" b="0" i="0">
                <a:solidFill>
                  <a:srgbClr val="FFFFFF"/>
                </a:solidFill>
                <a:latin typeface="Sharp Sans Medium" pitchFamily="2" charset="77"/>
                <a:cs typeface="Sharp Sans Medium" pitchFamily="2" charset="77"/>
              </a:rPr>
              <a:t>Meraki</a:t>
            </a:r>
            <a:r>
              <a:rPr sz="728" b="0" i="0" spc="42">
                <a:solidFill>
                  <a:srgbClr val="FFFFFF"/>
                </a:solidFill>
                <a:latin typeface="Sharp Sans Medium" pitchFamily="2" charset="77"/>
                <a:cs typeface="Sharp Sans Medium" pitchFamily="2" charset="77"/>
              </a:rPr>
              <a:t> </a:t>
            </a:r>
            <a:r>
              <a:rPr sz="728" b="0" i="0">
                <a:solidFill>
                  <a:srgbClr val="FFFFFF"/>
                </a:solidFill>
                <a:latin typeface="Sharp Sans Medium" pitchFamily="2" charset="77"/>
                <a:cs typeface="Sharp Sans Medium" pitchFamily="2" charset="77"/>
              </a:rPr>
              <a:t>SMB</a:t>
            </a:r>
            <a:r>
              <a:rPr sz="728" b="0" i="0" spc="52">
                <a:solidFill>
                  <a:srgbClr val="FFFFFF"/>
                </a:solidFill>
                <a:latin typeface="Sharp Sans Medium" pitchFamily="2" charset="77"/>
                <a:cs typeface="Sharp Sans Medium" pitchFamily="2" charset="77"/>
              </a:rPr>
              <a:t> </a:t>
            </a:r>
            <a:r>
              <a:rPr sz="728" b="0" i="0" spc="-6">
                <a:solidFill>
                  <a:srgbClr val="FFFFFF"/>
                </a:solidFill>
                <a:latin typeface="Sharp Sans Medium" pitchFamily="2" charset="77"/>
                <a:cs typeface="Sharp Sans Medium" pitchFamily="2" charset="77"/>
              </a:rPr>
              <a:t>Guide</a:t>
            </a:r>
            <a:endParaRPr sz="728" b="0" i="0">
              <a:latin typeface="Sharp Sans Medium" pitchFamily="2" charset="77"/>
              <a:cs typeface="Sharp Sans Medium" pitchFamily="2" charset="77"/>
            </a:endParaRPr>
          </a:p>
        </p:txBody>
      </p:sp>
      <p:sp>
        <p:nvSpPr>
          <p:cNvPr id="12" name="object 4">
            <a:extLst>
              <a:ext uri="{FF2B5EF4-FFF2-40B4-BE49-F238E27FC236}">
                <a16:creationId xmlns:a16="http://schemas.microsoft.com/office/drawing/2014/main" id="{D07F572A-5692-6B10-BC3D-134BF39F82F4}"/>
              </a:ext>
            </a:extLst>
          </p:cNvPr>
          <p:cNvSpPr/>
          <p:nvPr userDrawn="1"/>
        </p:nvSpPr>
        <p:spPr>
          <a:xfrm>
            <a:off x="10242305" y="0"/>
            <a:ext cx="1949719" cy="4210681"/>
          </a:xfrm>
          <a:custGeom>
            <a:avLst/>
            <a:gdLst/>
            <a:ahLst/>
            <a:cxnLst/>
            <a:rect l="l" t="t" r="r" b="b"/>
            <a:pathLst>
              <a:path w="3215005" h="6943725">
                <a:moveTo>
                  <a:pt x="3214965" y="0"/>
                </a:moveTo>
                <a:lnTo>
                  <a:pt x="1594168" y="0"/>
                </a:lnTo>
                <a:lnTo>
                  <a:pt x="1578446" y="34769"/>
                </a:lnTo>
                <a:lnTo>
                  <a:pt x="1559618" y="78922"/>
                </a:lnTo>
                <a:lnTo>
                  <a:pt x="1541665" y="123677"/>
                </a:lnTo>
                <a:lnTo>
                  <a:pt x="1524602" y="169028"/>
                </a:lnTo>
                <a:lnTo>
                  <a:pt x="133157" y="3992000"/>
                </a:lnTo>
                <a:lnTo>
                  <a:pt x="117077" y="4037709"/>
                </a:lnTo>
                <a:lnTo>
                  <a:pt x="102062" y="4083534"/>
                </a:lnTo>
                <a:lnTo>
                  <a:pt x="88104" y="4129459"/>
                </a:lnTo>
                <a:lnTo>
                  <a:pt x="75198" y="4175472"/>
                </a:lnTo>
                <a:lnTo>
                  <a:pt x="63337" y="4221558"/>
                </a:lnTo>
                <a:lnTo>
                  <a:pt x="52514" y="4267704"/>
                </a:lnTo>
                <a:lnTo>
                  <a:pt x="42724" y="4313897"/>
                </a:lnTo>
                <a:lnTo>
                  <a:pt x="33959" y="4360122"/>
                </a:lnTo>
                <a:lnTo>
                  <a:pt x="26214" y="4406365"/>
                </a:lnTo>
                <a:lnTo>
                  <a:pt x="19482" y="4452614"/>
                </a:lnTo>
                <a:lnTo>
                  <a:pt x="13756" y="4498853"/>
                </a:lnTo>
                <a:lnTo>
                  <a:pt x="9030" y="4545070"/>
                </a:lnTo>
                <a:lnTo>
                  <a:pt x="5298" y="4591251"/>
                </a:lnTo>
                <a:lnTo>
                  <a:pt x="2553" y="4637381"/>
                </a:lnTo>
                <a:lnTo>
                  <a:pt x="789" y="4683448"/>
                </a:lnTo>
                <a:lnTo>
                  <a:pt x="0" y="4729436"/>
                </a:lnTo>
                <a:lnTo>
                  <a:pt x="178" y="4775334"/>
                </a:lnTo>
                <a:lnTo>
                  <a:pt x="1318" y="4821126"/>
                </a:lnTo>
                <a:lnTo>
                  <a:pt x="3414" y="4866800"/>
                </a:lnTo>
                <a:lnTo>
                  <a:pt x="6458" y="4912341"/>
                </a:lnTo>
                <a:lnTo>
                  <a:pt x="10444" y="4957735"/>
                </a:lnTo>
                <a:lnTo>
                  <a:pt x="15367" y="5002969"/>
                </a:lnTo>
                <a:lnTo>
                  <a:pt x="21219" y="5048029"/>
                </a:lnTo>
                <a:lnTo>
                  <a:pt x="27994" y="5092902"/>
                </a:lnTo>
                <a:lnTo>
                  <a:pt x="35686" y="5137573"/>
                </a:lnTo>
                <a:lnTo>
                  <a:pt x="44288" y="5182029"/>
                </a:lnTo>
                <a:lnTo>
                  <a:pt x="53794" y="5226256"/>
                </a:lnTo>
                <a:lnTo>
                  <a:pt x="64198" y="5270241"/>
                </a:lnTo>
                <a:lnTo>
                  <a:pt x="75493" y="5313969"/>
                </a:lnTo>
                <a:lnTo>
                  <a:pt x="87672" y="5357426"/>
                </a:lnTo>
                <a:lnTo>
                  <a:pt x="100730" y="5400600"/>
                </a:lnTo>
                <a:lnTo>
                  <a:pt x="114659" y="5443476"/>
                </a:lnTo>
                <a:lnTo>
                  <a:pt x="129454" y="5486041"/>
                </a:lnTo>
                <a:lnTo>
                  <a:pt x="145108" y="5528280"/>
                </a:lnTo>
                <a:lnTo>
                  <a:pt x="161614" y="5570181"/>
                </a:lnTo>
                <a:lnTo>
                  <a:pt x="178967" y="5611729"/>
                </a:lnTo>
                <a:lnTo>
                  <a:pt x="197159" y="5652910"/>
                </a:lnTo>
                <a:lnTo>
                  <a:pt x="216185" y="5693711"/>
                </a:lnTo>
                <a:lnTo>
                  <a:pt x="236038" y="5734118"/>
                </a:lnTo>
                <a:lnTo>
                  <a:pt x="256711" y="5774117"/>
                </a:lnTo>
                <a:lnTo>
                  <a:pt x="278198" y="5813695"/>
                </a:lnTo>
                <a:lnTo>
                  <a:pt x="300493" y="5852837"/>
                </a:lnTo>
                <a:lnTo>
                  <a:pt x="323590" y="5891531"/>
                </a:lnTo>
                <a:lnTo>
                  <a:pt x="347481" y="5929762"/>
                </a:lnTo>
                <a:lnTo>
                  <a:pt x="372160" y="5967516"/>
                </a:lnTo>
                <a:lnTo>
                  <a:pt x="397622" y="6004780"/>
                </a:lnTo>
                <a:lnTo>
                  <a:pt x="423859" y="6041540"/>
                </a:lnTo>
                <a:lnTo>
                  <a:pt x="450866" y="6077782"/>
                </a:lnTo>
                <a:lnTo>
                  <a:pt x="478635" y="6113493"/>
                </a:lnTo>
                <a:lnTo>
                  <a:pt x="507161" y="6148658"/>
                </a:lnTo>
                <a:lnTo>
                  <a:pt x="536437" y="6183265"/>
                </a:lnTo>
                <a:lnTo>
                  <a:pt x="566456" y="6217298"/>
                </a:lnTo>
                <a:lnTo>
                  <a:pt x="597212" y="6250745"/>
                </a:lnTo>
                <a:lnTo>
                  <a:pt x="628699" y="6283592"/>
                </a:lnTo>
                <a:lnTo>
                  <a:pt x="660911" y="6315824"/>
                </a:lnTo>
                <a:lnTo>
                  <a:pt x="693840" y="6347429"/>
                </a:lnTo>
                <a:lnTo>
                  <a:pt x="727481" y="6378393"/>
                </a:lnTo>
                <a:lnTo>
                  <a:pt x="761827" y="6408701"/>
                </a:lnTo>
                <a:lnTo>
                  <a:pt x="796871" y="6438339"/>
                </a:lnTo>
                <a:lnTo>
                  <a:pt x="832608" y="6467295"/>
                </a:lnTo>
                <a:lnTo>
                  <a:pt x="869031" y="6495555"/>
                </a:lnTo>
                <a:lnTo>
                  <a:pt x="906133" y="6523104"/>
                </a:lnTo>
                <a:lnTo>
                  <a:pt x="943908" y="6549929"/>
                </a:lnTo>
                <a:lnTo>
                  <a:pt x="982349" y="6576016"/>
                </a:lnTo>
                <a:lnTo>
                  <a:pt x="1021451" y="6601352"/>
                </a:lnTo>
                <a:lnTo>
                  <a:pt x="1061207" y="6625922"/>
                </a:lnTo>
                <a:lnTo>
                  <a:pt x="1101610" y="6649713"/>
                </a:lnTo>
                <a:lnTo>
                  <a:pt x="1142654" y="6672711"/>
                </a:lnTo>
                <a:lnTo>
                  <a:pt x="1184332" y="6694903"/>
                </a:lnTo>
                <a:lnTo>
                  <a:pt x="1226639" y="6716274"/>
                </a:lnTo>
                <a:lnTo>
                  <a:pt x="1269567" y="6736811"/>
                </a:lnTo>
                <a:lnTo>
                  <a:pt x="1313110" y="6756501"/>
                </a:lnTo>
                <a:lnTo>
                  <a:pt x="1357263" y="6775328"/>
                </a:lnTo>
                <a:lnTo>
                  <a:pt x="1402018" y="6793281"/>
                </a:lnTo>
                <a:lnTo>
                  <a:pt x="1447368" y="6810344"/>
                </a:lnTo>
                <a:lnTo>
                  <a:pt x="1493078" y="6826423"/>
                </a:lnTo>
                <a:lnTo>
                  <a:pt x="1538902" y="6841439"/>
                </a:lnTo>
                <a:lnTo>
                  <a:pt x="1584827" y="6855396"/>
                </a:lnTo>
                <a:lnTo>
                  <a:pt x="1630840" y="6868303"/>
                </a:lnTo>
                <a:lnTo>
                  <a:pt x="1676926" y="6880164"/>
                </a:lnTo>
                <a:lnTo>
                  <a:pt x="1723072" y="6890987"/>
                </a:lnTo>
                <a:lnTo>
                  <a:pt x="1769265" y="6900777"/>
                </a:lnTo>
                <a:lnTo>
                  <a:pt x="1815490" y="6909542"/>
                </a:lnTo>
                <a:lnTo>
                  <a:pt x="1861733" y="6917287"/>
                </a:lnTo>
                <a:lnTo>
                  <a:pt x="1907981" y="6924019"/>
                </a:lnTo>
                <a:lnTo>
                  <a:pt x="1954221" y="6929745"/>
                </a:lnTo>
                <a:lnTo>
                  <a:pt x="2000438" y="6934471"/>
                </a:lnTo>
                <a:lnTo>
                  <a:pt x="2046618" y="6938203"/>
                </a:lnTo>
                <a:lnTo>
                  <a:pt x="2092748" y="6940948"/>
                </a:lnTo>
                <a:lnTo>
                  <a:pt x="2138815" y="6942712"/>
                </a:lnTo>
                <a:lnTo>
                  <a:pt x="2184804" y="6943501"/>
                </a:lnTo>
                <a:lnTo>
                  <a:pt x="2230701" y="6943323"/>
                </a:lnTo>
                <a:lnTo>
                  <a:pt x="2276493" y="6942183"/>
                </a:lnTo>
                <a:lnTo>
                  <a:pt x="2322166" y="6940087"/>
                </a:lnTo>
                <a:lnTo>
                  <a:pt x="2367707" y="6937043"/>
                </a:lnTo>
                <a:lnTo>
                  <a:pt x="2413101" y="6933057"/>
                </a:lnTo>
                <a:lnTo>
                  <a:pt x="2458335" y="6928134"/>
                </a:lnTo>
                <a:lnTo>
                  <a:pt x="2503396" y="6922282"/>
                </a:lnTo>
                <a:lnTo>
                  <a:pt x="2548268" y="6915507"/>
                </a:lnTo>
                <a:lnTo>
                  <a:pt x="2592939" y="6907815"/>
                </a:lnTo>
                <a:lnTo>
                  <a:pt x="2637395" y="6899213"/>
                </a:lnTo>
                <a:lnTo>
                  <a:pt x="2681622" y="6889706"/>
                </a:lnTo>
                <a:lnTo>
                  <a:pt x="2725606" y="6879303"/>
                </a:lnTo>
                <a:lnTo>
                  <a:pt x="2769334" y="6868008"/>
                </a:lnTo>
                <a:lnTo>
                  <a:pt x="2812792" y="6855829"/>
                </a:lnTo>
                <a:lnTo>
                  <a:pt x="2855965" y="6842771"/>
                </a:lnTo>
                <a:lnTo>
                  <a:pt x="2898841" y="6828842"/>
                </a:lnTo>
                <a:lnTo>
                  <a:pt x="2941406" y="6814047"/>
                </a:lnTo>
                <a:lnTo>
                  <a:pt x="2983645" y="6798393"/>
                </a:lnTo>
                <a:lnTo>
                  <a:pt x="3025545" y="6781887"/>
                </a:lnTo>
                <a:lnTo>
                  <a:pt x="3067093" y="6764534"/>
                </a:lnTo>
                <a:lnTo>
                  <a:pt x="3108274" y="6746341"/>
                </a:lnTo>
                <a:lnTo>
                  <a:pt x="3149075" y="6727316"/>
                </a:lnTo>
                <a:lnTo>
                  <a:pt x="3189482" y="6707463"/>
                </a:lnTo>
                <a:lnTo>
                  <a:pt x="3214965" y="6694292"/>
                </a:lnTo>
                <a:lnTo>
                  <a:pt x="3214965" y="0"/>
                </a:lnTo>
                <a:close/>
              </a:path>
            </a:pathLst>
          </a:custGeom>
          <a:solidFill>
            <a:srgbClr val="DEEEDA"/>
          </a:solidFill>
        </p:spPr>
        <p:txBody>
          <a:bodyPr wrap="square" lIns="0" tIns="0" rIns="0" bIns="0" rtlCol="0"/>
          <a:lstStyle/>
          <a:p>
            <a:endParaRPr sz="849"/>
          </a:p>
        </p:txBody>
      </p:sp>
      <p:sp>
        <p:nvSpPr>
          <p:cNvPr id="21" name="object 2">
            <a:extLst>
              <a:ext uri="{FF2B5EF4-FFF2-40B4-BE49-F238E27FC236}">
                <a16:creationId xmlns:a16="http://schemas.microsoft.com/office/drawing/2014/main" id="{A5FA6093-AEAB-A176-73E9-F1E475B50F93}"/>
              </a:ext>
            </a:extLst>
          </p:cNvPr>
          <p:cNvSpPr txBox="1"/>
          <p:nvPr userDrawn="1"/>
        </p:nvSpPr>
        <p:spPr>
          <a:xfrm>
            <a:off x="10938251" y="6341066"/>
            <a:ext cx="880704" cy="122517"/>
          </a:xfrm>
          <a:prstGeom prst="rect">
            <a:avLst/>
          </a:prstGeom>
        </p:spPr>
        <p:txBody>
          <a:bodyPr vert="horz" wrap="square" lIns="0" tIns="10397" rIns="0" bIns="0" rtlCol="0">
            <a:spAutoFit/>
          </a:bodyPr>
          <a:lstStyle/>
          <a:p>
            <a:pPr marL="7701" algn="r">
              <a:lnSpc>
                <a:spcPct val="100000"/>
              </a:lnSpc>
              <a:spcBef>
                <a:spcPts val="82"/>
              </a:spcBef>
            </a:pPr>
            <a:r>
              <a:rPr sz="728" b="0" i="0">
                <a:solidFill>
                  <a:srgbClr val="B7B7B7"/>
                </a:solidFill>
                <a:latin typeface="Sharp Sans Medium" pitchFamily="2" charset="77"/>
                <a:cs typeface="Sharp Sans Medium" pitchFamily="2" charset="77"/>
              </a:rPr>
              <a:t>Meraki</a:t>
            </a:r>
            <a:r>
              <a:rPr sz="728" b="0" i="0" spc="42">
                <a:solidFill>
                  <a:srgbClr val="B7B7B7"/>
                </a:solidFill>
                <a:latin typeface="Sharp Sans Medium" pitchFamily="2" charset="77"/>
                <a:cs typeface="Sharp Sans Medium" pitchFamily="2" charset="77"/>
              </a:rPr>
              <a:t> </a:t>
            </a:r>
            <a:r>
              <a:rPr sz="728" b="0" i="0">
                <a:solidFill>
                  <a:srgbClr val="B7B7B7"/>
                </a:solidFill>
                <a:latin typeface="Sharp Sans Medium" pitchFamily="2" charset="77"/>
                <a:cs typeface="Sharp Sans Medium" pitchFamily="2" charset="77"/>
              </a:rPr>
              <a:t>SMB</a:t>
            </a:r>
            <a:r>
              <a:rPr sz="728" b="0" i="0" spc="52">
                <a:solidFill>
                  <a:srgbClr val="B7B7B7"/>
                </a:solidFill>
                <a:latin typeface="Sharp Sans Medium" pitchFamily="2" charset="77"/>
                <a:cs typeface="Sharp Sans Medium" pitchFamily="2" charset="77"/>
              </a:rPr>
              <a:t> </a:t>
            </a:r>
            <a:r>
              <a:rPr sz="728" b="0" i="0" spc="-6">
                <a:solidFill>
                  <a:srgbClr val="B7B7B7"/>
                </a:solidFill>
                <a:latin typeface="Sharp Sans Medium" pitchFamily="2" charset="77"/>
                <a:cs typeface="Sharp Sans Medium" pitchFamily="2" charset="77"/>
              </a:rPr>
              <a:t>Guide</a:t>
            </a:r>
            <a:endParaRPr sz="728" b="0" i="0">
              <a:latin typeface="Sharp Sans Medium" pitchFamily="2" charset="77"/>
              <a:cs typeface="Sharp Sans Medium" pitchFamily="2" charset="77"/>
            </a:endParaRPr>
          </a:p>
        </p:txBody>
      </p:sp>
      <p:sp>
        <p:nvSpPr>
          <p:cNvPr id="2" name="object 8">
            <a:extLst>
              <a:ext uri="{FF2B5EF4-FFF2-40B4-BE49-F238E27FC236}">
                <a16:creationId xmlns:a16="http://schemas.microsoft.com/office/drawing/2014/main" id="{2834B99D-1802-9C54-B460-1509464A6AEF}"/>
              </a:ext>
            </a:extLst>
          </p:cNvPr>
          <p:cNvSpPr/>
          <p:nvPr userDrawn="1"/>
        </p:nvSpPr>
        <p:spPr>
          <a:xfrm>
            <a:off x="8042660" y="-569748"/>
            <a:ext cx="1459386" cy="1703378"/>
          </a:xfrm>
          <a:custGeom>
            <a:avLst/>
            <a:gdLst/>
            <a:ahLst/>
            <a:cxnLst/>
            <a:rect l="l" t="t" r="r" b="b"/>
            <a:pathLst>
              <a:path w="2630805" h="3070860">
                <a:moveTo>
                  <a:pt x="2630774" y="0"/>
                </a:moveTo>
                <a:lnTo>
                  <a:pt x="736481" y="0"/>
                </a:lnTo>
                <a:lnTo>
                  <a:pt x="53644" y="1876087"/>
                </a:lnTo>
                <a:lnTo>
                  <a:pt x="38179" y="1922425"/>
                </a:lnTo>
                <a:lnTo>
                  <a:pt x="25382" y="1969002"/>
                </a:lnTo>
                <a:lnTo>
                  <a:pt x="15213" y="2015731"/>
                </a:lnTo>
                <a:lnTo>
                  <a:pt x="7631" y="2062524"/>
                </a:lnTo>
                <a:lnTo>
                  <a:pt x="2595" y="2109295"/>
                </a:lnTo>
                <a:lnTo>
                  <a:pt x="65" y="2155956"/>
                </a:lnTo>
                <a:lnTo>
                  <a:pt x="0" y="2202421"/>
                </a:lnTo>
                <a:lnTo>
                  <a:pt x="2359" y="2248602"/>
                </a:lnTo>
                <a:lnTo>
                  <a:pt x="7102" y="2294413"/>
                </a:lnTo>
                <a:lnTo>
                  <a:pt x="14189" y="2339767"/>
                </a:lnTo>
                <a:lnTo>
                  <a:pt x="23579" y="2384576"/>
                </a:lnTo>
                <a:lnTo>
                  <a:pt x="35231" y="2428754"/>
                </a:lnTo>
                <a:lnTo>
                  <a:pt x="49105" y="2472214"/>
                </a:lnTo>
                <a:lnTo>
                  <a:pt x="65160" y="2514868"/>
                </a:lnTo>
                <a:lnTo>
                  <a:pt x="83356" y="2556630"/>
                </a:lnTo>
                <a:lnTo>
                  <a:pt x="103652" y="2597413"/>
                </a:lnTo>
                <a:lnTo>
                  <a:pt x="126007" y="2637130"/>
                </a:lnTo>
                <a:lnTo>
                  <a:pt x="150382" y="2675693"/>
                </a:lnTo>
                <a:lnTo>
                  <a:pt x="176734" y="2713016"/>
                </a:lnTo>
                <a:lnTo>
                  <a:pt x="205025" y="2749012"/>
                </a:lnTo>
                <a:lnTo>
                  <a:pt x="235212" y="2783594"/>
                </a:lnTo>
                <a:lnTo>
                  <a:pt x="267257" y="2816674"/>
                </a:lnTo>
                <a:lnTo>
                  <a:pt x="301117" y="2848167"/>
                </a:lnTo>
                <a:lnTo>
                  <a:pt x="336754" y="2877984"/>
                </a:lnTo>
                <a:lnTo>
                  <a:pt x="374125" y="2906039"/>
                </a:lnTo>
                <a:lnTo>
                  <a:pt x="413190" y="2932245"/>
                </a:lnTo>
                <a:lnTo>
                  <a:pt x="453910" y="2956514"/>
                </a:lnTo>
                <a:lnTo>
                  <a:pt x="496242" y="2978761"/>
                </a:lnTo>
                <a:lnTo>
                  <a:pt x="540148" y="2998898"/>
                </a:lnTo>
                <a:lnTo>
                  <a:pt x="585586" y="3016837"/>
                </a:lnTo>
                <a:lnTo>
                  <a:pt x="631924" y="3032302"/>
                </a:lnTo>
                <a:lnTo>
                  <a:pt x="678501" y="3045099"/>
                </a:lnTo>
                <a:lnTo>
                  <a:pt x="725230" y="3055268"/>
                </a:lnTo>
                <a:lnTo>
                  <a:pt x="772023" y="3062850"/>
                </a:lnTo>
                <a:lnTo>
                  <a:pt x="818794" y="3067886"/>
                </a:lnTo>
                <a:lnTo>
                  <a:pt x="865456" y="3070416"/>
                </a:lnTo>
                <a:lnTo>
                  <a:pt x="911921" y="3070482"/>
                </a:lnTo>
                <a:lnTo>
                  <a:pt x="958103" y="3068122"/>
                </a:lnTo>
                <a:lnTo>
                  <a:pt x="1003914" y="3063379"/>
                </a:lnTo>
                <a:lnTo>
                  <a:pt x="1049268" y="3056292"/>
                </a:lnTo>
                <a:lnTo>
                  <a:pt x="1094078" y="3046902"/>
                </a:lnTo>
                <a:lnTo>
                  <a:pt x="1138256" y="3035250"/>
                </a:lnTo>
                <a:lnTo>
                  <a:pt x="1181717" y="3021376"/>
                </a:lnTo>
                <a:lnTo>
                  <a:pt x="1224372" y="3005321"/>
                </a:lnTo>
                <a:lnTo>
                  <a:pt x="1266134" y="2987125"/>
                </a:lnTo>
                <a:lnTo>
                  <a:pt x="1306918" y="2966829"/>
                </a:lnTo>
                <a:lnTo>
                  <a:pt x="1346635" y="2944474"/>
                </a:lnTo>
                <a:lnTo>
                  <a:pt x="1385198" y="2920100"/>
                </a:lnTo>
                <a:lnTo>
                  <a:pt x="1422522" y="2893747"/>
                </a:lnTo>
                <a:lnTo>
                  <a:pt x="1458518" y="2865456"/>
                </a:lnTo>
                <a:lnTo>
                  <a:pt x="1493101" y="2835269"/>
                </a:lnTo>
                <a:lnTo>
                  <a:pt x="1526181" y="2803224"/>
                </a:lnTo>
                <a:lnTo>
                  <a:pt x="1557674" y="2769364"/>
                </a:lnTo>
                <a:lnTo>
                  <a:pt x="1587492" y="2733727"/>
                </a:lnTo>
                <a:lnTo>
                  <a:pt x="1615547" y="2696356"/>
                </a:lnTo>
                <a:lnTo>
                  <a:pt x="1641753" y="2657291"/>
                </a:lnTo>
                <a:lnTo>
                  <a:pt x="1666023" y="2616571"/>
                </a:lnTo>
                <a:lnTo>
                  <a:pt x="1688270" y="2574239"/>
                </a:lnTo>
                <a:lnTo>
                  <a:pt x="1708407" y="2530333"/>
                </a:lnTo>
                <a:lnTo>
                  <a:pt x="1726347" y="2484896"/>
                </a:lnTo>
                <a:lnTo>
                  <a:pt x="2630774" y="0"/>
                </a:lnTo>
                <a:close/>
              </a:path>
            </a:pathLst>
          </a:custGeom>
          <a:solidFill>
            <a:srgbClr val="FFD13D"/>
          </a:solidFill>
        </p:spPr>
        <p:txBody>
          <a:bodyPr wrap="square" lIns="0" tIns="0" rIns="0" bIns="0" rtlCol="0"/>
          <a:lstStyle/>
          <a:p>
            <a:endParaRPr sz="849"/>
          </a:p>
        </p:txBody>
      </p:sp>
      <p:sp>
        <p:nvSpPr>
          <p:cNvPr id="3" name="object 9">
            <a:extLst>
              <a:ext uri="{FF2B5EF4-FFF2-40B4-BE49-F238E27FC236}">
                <a16:creationId xmlns:a16="http://schemas.microsoft.com/office/drawing/2014/main" id="{0F0EA7DB-09A8-CEAE-F26E-3CAF6F7C6CE0}"/>
              </a:ext>
            </a:extLst>
          </p:cNvPr>
          <p:cNvSpPr/>
          <p:nvPr userDrawn="1"/>
        </p:nvSpPr>
        <p:spPr>
          <a:xfrm>
            <a:off x="8902181" y="-569748"/>
            <a:ext cx="852101" cy="1164820"/>
          </a:xfrm>
          <a:custGeom>
            <a:avLst/>
            <a:gdLst/>
            <a:ahLst/>
            <a:cxnLst/>
            <a:rect l="l" t="t" r="r" b="b"/>
            <a:pathLst>
              <a:path w="1536065" h="2099945">
                <a:moveTo>
                  <a:pt x="569565" y="0"/>
                </a:moveTo>
                <a:lnTo>
                  <a:pt x="26994" y="1490705"/>
                </a:lnTo>
                <a:lnTo>
                  <a:pt x="13320" y="1535128"/>
                </a:lnTo>
                <a:lnTo>
                  <a:pt x="4368" y="1579842"/>
                </a:lnTo>
                <a:lnTo>
                  <a:pt x="0" y="1624555"/>
                </a:lnTo>
                <a:lnTo>
                  <a:pt x="79" y="1668973"/>
                </a:lnTo>
                <a:lnTo>
                  <a:pt x="4471" y="1712806"/>
                </a:lnTo>
                <a:lnTo>
                  <a:pt x="13038" y="1755760"/>
                </a:lnTo>
                <a:lnTo>
                  <a:pt x="25643" y="1797542"/>
                </a:lnTo>
                <a:lnTo>
                  <a:pt x="42152" y="1837860"/>
                </a:lnTo>
                <a:lnTo>
                  <a:pt x="62426" y="1876423"/>
                </a:lnTo>
                <a:lnTo>
                  <a:pt x="86331" y="1912936"/>
                </a:lnTo>
                <a:lnTo>
                  <a:pt x="113729" y="1947108"/>
                </a:lnTo>
                <a:lnTo>
                  <a:pt x="144484" y="1978647"/>
                </a:lnTo>
                <a:lnTo>
                  <a:pt x="178459" y="2007259"/>
                </a:lnTo>
                <a:lnTo>
                  <a:pt x="215519" y="2032653"/>
                </a:lnTo>
                <a:lnTo>
                  <a:pt x="255527" y="2054535"/>
                </a:lnTo>
                <a:lnTo>
                  <a:pt x="298347" y="2072614"/>
                </a:lnTo>
                <a:lnTo>
                  <a:pt x="342768" y="2086287"/>
                </a:lnTo>
                <a:lnTo>
                  <a:pt x="387481" y="2095240"/>
                </a:lnTo>
                <a:lnTo>
                  <a:pt x="432192" y="2099608"/>
                </a:lnTo>
                <a:lnTo>
                  <a:pt x="476609" y="2099528"/>
                </a:lnTo>
                <a:lnTo>
                  <a:pt x="520441" y="2095137"/>
                </a:lnTo>
                <a:lnTo>
                  <a:pt x="563394" y="2086570"/>
                </a:lnTo>
                <a:lnTo>
                  <a:pt x="605175" y="2073964"/>
                </a:lnTo>
                <a:lnTo>
                  <a:pt x="645493" y="2057456"/>
                </a:lnTo>
                <a:lnTo>
                  <a:pt x="684055" y="2037181"/>
                </a:lnTo>
                <a:lnTo>
                  <a:pt x="720568" y="2013277"/>
                </a:lnTo>
                <a:lnTo>
                  <a:pt x="754740" y="1985879"/>
                </a:lnTo>
                <a:lnTo>
                  <a:pt x="786279" y="1955124"/>
                </a:lnTo>
                <a:lnTo>
                  <a:pt x="814891" y="1921148"/>
                </a:lnTo>
                <a:lnTo>
                  <a:pt x="840284" y="1884088"/>
                </a:lnTo>
                <a:lnTo>
                  <a:pt x="862167" y="1844080"/>
                </a:lnTo>
                <a:lnTo>
                  <a:pt x="880245" y="1801261"/>
                </a:lnTo>
                <a:lnTo>
                  <a:pt x="1535849" y="0"/>
                </a:lnTo>
              </a:path>
            </a:pathLst>
          </a:custGeom>
          <a:ln w="41883">
            <a:solidFill>
              <a:schemeClr val="accent2"/>
            </a:solidFill>
          </a:ln>
        </p:spPr>
        <p:txBody>
          <a:bodyPr wrap="square" lIns="0" tIns="0" rIns="0" bIns="0" rtlCol="0"/>
          <a:lstStyle/>
          <a:p>
            <a:endParaRPr sz="849"/>
          </a:p>
        </p:txBody>
      </p:sp>
    </p:spTree>
    <p:extLst>
      <p:ext uri="{BB962C8B-B14F-4D97-AF65-F5344CB8AC3E}">
        <p14:creationId xmlns:p14="http://schemas.microsoft.com/office/powerpoint/2010/main" val="1222130303"/>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matchingName="Cover-A">
  <p:cSld name="Cover-A">
    <p:spTree>
      <p:nvGrpSpPr>
        <p:cNvPr id="1" name="Shape 1018"/>
        <p:cNvGrpSpPr/>
        <p:nvPr/>
      </p:nvGrpSpPr>
      <p:grpSpPr>
        <a:xfrm>
          <a:off x="0" y="0"/>
          <a:ext cx="0" cy="0"/>
          <a:chOff x="0" y="0"/>
          <a:chExt cx="0" cy="0"/>
        </a:xfrm>
      </p:grpSpPr>
      <p:sp>
        <p:nvSpPr>
          <p:cNvPr id="1019" name="Google Shape;1019;p159"/>
          <p:cNvSpPr/>
          <p:nvPr/>
        </p:nvSpPr>
        <p:spPr>
          <a:xfrm>
            <a:off x="5355462" y="-88646"/>
            <a:ext cx="6898067" cy="7031391"/>
          </a:xfrm>
          <a:custGeom>
            <a:avLst/>
            <a:gdLst/>
            <a:ahLst/>
            <a:cxnLst/>
            <a:rect l="l" t="t" r="r" b="b"/>
            <a:pathLst>
              <a:path w="5176786" h="5227800" extrusionOk="0">
                <a:moveTo>
                  <a:pt x="2363538" y="0"/>
                </a:moveTo>
                <a:lnTo>
                  <a:pt x="5170952" y="18285"/>
                </a:lnTo>
                <a:cubicBezTo>
                  <a:pt x="5176968" y="1750591"/>
                  <a:pt x="5170770" y="3495494"/>
                  <a:pt x="5176786" y="5227800"/>
                </a:cubicBezTo>
                <a:lnTo>
                  <a:pt x="0" y="5204598"/>
                </a:lnTo>
                <a:lnTo>
                  <a:pt x="2363538" y="0"/>
                </a:lnTo>
                <a:close/>
              </a:path>
            </a:pathLst>
          </a:custGeom>
          <a:solidFill>
            <a:schemeClr val="accent6"/>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89"/>
              <a:buFont typeface="Arial"/>
              <a:buNone/>
            </a:pPr>
            <a:endParaRPr sz="2489" b="0" i="0" u="none" strike="noStrike" cap="none">
              <a:solidFill>
                <a:srgbClr val="FFFFFF"/>
              </a:solidFill>
              <a:latin typeface="Arial"/>
              <a:ea typeface="Arial"/>
              <a:cs typeface="Arial"/>
              <a:sym typeface="Arial"/>
            </a:endParaRPr>
          </a:p>
        </p:txBody>
      </p:sp>
      <p:sp>
        <p:nvSpPr>
          <p:cNvPr id="1020" name="Google Shape;1020;p159"/>
          <p:cNvSpPr txBox="1">
            <a:spLocks noGrp="1"/>
          </p:cNvSpPr>
          <p:nvPr>
            <p:ph type="ctrTitle"/>
          </p:nvPr>
        </p:nvSpPr>
        <p:spPr>
          <a:xfrm>
            <a:off x="348319" y="1654119"/>
            <a:ext cx="5521500" cy="1989600"/>
          </a:xfrm>
          <a:prstGeom prst="rect">
            <a:avLst/>
          </a:prstGeom>
          <a:noFill/>
          <a:ln>
            <a:noFill/>
          </a:ln>
        </p:spPr>
        <p:txBody>
          <a:bodyPr spcFirstLastPara="1" wrap="square" lIns="0" tIns="0" rIns="0" bIns="0" anchor="b" anchorCtr="0">
            <a:noAutofit/>
          </a:bodyPr>
          <a:lstStyle>
            <a:lvl1pPr lvl="0" algn="l" rtl="0">
              <a:lnSpc>
                <a:spcPct val="90000"/>
              </a:lnSpc>
              <a:spcBef>
                <a:spcPts val="0"/>
              </a:spcBef>
              <a:spcAft>
                <a:spcPts val="0"/>
              </a:spcAft>
              <a:buClr>
                <a:schemeClr val="dk1"/>
              </a:buClr>
              <a:buSzPts val="6000"/>
              <a:buFont typeface="Inter"/>
              <a:buNone/>
              <a:defRPr sz="6000" b="1" i="0">
                <a:latin typeface="Inter"/>
                <a:ea typeface="Inter"/>
                <a:cs typeface="Inter"/>
                <a:sym typeface="Inter"/>
              </a:defRPr>
            </a:lvl1pPr>
            <a:lvl2pPr lvl="1" algn="l" rtl="0">
              <a:lnSpc>
                <a:spcPct val="100000"/>
              </a:lnSpc>
              <a:spcBef>
                <a:spcPts val="0"/>
              </a:spcBef>
              <a:spcAft>
                <a:spcPts val="0"/>
              </a:spcAft>
              <a:buSzPts val="1400"/>
              <a:buNone/>
              <a:defRPr/>
            </a:lvl2pPr>
            <a:lvl3pPr lvl="2" algn="l" rtl="0">
              <a:lnSpc>
                <a:spcPct val="100000"/>
              </a:lnSpc>
              <a:spcBef>
                <a:spcPts val="0"/>
              </a:spcBef>
              <a:spcAft>
                <a:spcPts val="0"/>
              </a:spcAft>
              <a:buSzPts val="1400"/>
              <a:buNone/>
              <a:defRPr/>
            </a:lvl3pPr>
            <a:lvl4pPr lvl="3" algn="l" rtl="0">
              <a:lnSpc>
                <a:spcPct val="100000"/>
              </a:lnSpc>
              <a:spcBef>
                <a:spcPts val="0"/>
              </a:spcBef>
              <a:spcAft>
                <a:spcPts val="0"/>
              </a:spcAft>
              <a:buSzPts val="1400"/>
              <a:buNone/>
              <a:defRPr/>
            </a:lvl4pPr>
            <a:lvl5pPr lvl="4" algn="l" rtl="0">
              <a:lnSpc>
                <a:spcPct val="100000"/>
              </a:lnSpc>
              <a:spcBef>
                <a:spcPts val="0"/>
              </a:spcBef>
              <a:spcAft>
                <a:spcPts val="0"/>
              </a:spcAft>
              <a:buSzPts val="1400"/>
              <a:buNone/>
              <a:defRPr/>
            </a:lvl5pPr>
            <a:lvl6pPr lvl="5" algn="l" rtl="0">
              <a:lnSpc>
                <a:spcPct val="100000"/>
              </a:lnSpc>
              <a:spcBef>
                <a:spcPts val="0"/>
              </a:spcBef>
              <a:spcAft>
                <a:spcPts val="0"/>
              </a:spcAft>
              <a:buSzPts val="1400"/>
              <a:buNone/>
              <a:defRPr/>
            </a:lvl6pPr>
            <a:lvl7pPr lvl="6" algn="l" rtl="0">
              <a:lnSpc>
                <a:spcPct val="100000"/>
              </a:lnSpc>
              <a:spcBef>
                <a:spcPts val="0"/>
              </a:spcBef>
              <a:spcAft>
                <a:spcPts val="0"/>
              </a:spcAft>
              <a:buSzPts val="1400"/>
              <a:buNone/>
              <a:defRPr/>
            </a:lvl7pPr>
            <a:lvl8pPr lvl="7" algn="l" rtl="0">
              <a:lnSpc>
                <a:spcPct val="100000"/>
              </a:lnSpc>
              <a:spcBef>
                <a:spcPts val="0"/>
              </a:spcBef>
              <a:spcAft>
                <a:spcPts val="0"/>
              </a:spcAft>
              <a:buSzPts val="1400"/>
              <a:buNone/>
              <a:defRPr/>
            </a:lvl8pPr>
            <a:lvl9pPr lvl="8" algn="l" rtl="0">
              <a:lnSpc>
                <a:spcPct val="100000"/>
              </a:lnSpc>
              <a:spcBef>
                <a:spcPts val="0"/>
              </a:spcBef>
              <a:spcAft>
                <a:spcPts val="0"/>
              </a:spcAft>
              <a:buSzPts val="1400"/>
              <a:buNone/>
              <a:defRPr/>
            </a:lvl9pPr>
          </a:lstStyle>
          <a:p>
            <a:endParaRPr/>
          </a:p>
        </p:txBody>
      </p:sp>
      <p:sp>
        <p:nvSpPr>
          <p:cNvPr id="1021" name="Google Shape;1021;p159"/>
          <p:cNvSpPr txBox="1">
            <a:spLocks noGrp="1"/>
          </p:cNvSpPr>
          <p:nvPr>
            <p:ph type="subTitle" idx="1"/>
          </p:nvPr>
        </p:nvSpPr>
        <p:spPr>
          <a:xfrm>
            <a:off x="348319" y="3908190"/>
            <a:ext cx="5521500" cy="512400"/>
          </a:xfrm>
          <a:prstGeom prst="rect">
            <a:avLst/>
          </a:prstGeom>
          <a:noFill/>
          <a:ln>
            <a:noFill/>
          </a:ln>
        </p:spPr>
        <p:txBody>
          <a:bodyPr spcFirstLastPara="1" wrap="square" lIns="0" tIns="0" rIns="0" bIns="0" anchor="t" anchorCtr="0">
            <a:noAutofit/>
          </a:bodyPr>
          <a:lstStyle>
            <a:lvl1pPr marR="0" lvl="0" algn="l" rtl="0">
              <a:lnSpc>
                <a:spcPct val="110000"/>
              </a:lnSpc>
              <a:spcBef>
                <a:spcPts val="0"/>
              </a:spcBef>
              <a:spcAft>
                <a:spcPts val="0"/>
              </a:spcAft>
              <a:buClr>
                <a:schemeClr val="dk1"/>
              </a:buClr>
              <a:buSzPts val="2400"/>
              <a:buFont typeface="Arial"/>
              <a:buNone/>
              <a:defRPr sz="2400" b="0" i="0">
                <a:latin typeface="Inter"/>
                <a:ea typeface="Inter"/>
                <a:cs typeface="Inter"/>
                <a:sym typeface="Inter"/>
              </a:defRPr>
            </a:lvl1pPr>
            <a:lvl2pPr lvl="1" algn="ctr" rtl="0">
              <a:lnSpc>
                <a:spcPct val="110000"/>
              </a:lnSpc>
              <a:spcBef>
                <a:spcPts val="500"/>
              </a:spcBef>
              <a:spcAft>
                <a:spcPts val="0"/>
              </a:spcAft>
              <a:buClr>
                <a:schemeClr val="dk1"/>
              </a:buClr>
              <a:buSzPts val="2000"/>
              <a:buNone/>
              <a:defRPr sz="2000"/>
            </a:lvl2pPr>
            <a:lvl3pPr lvl="2" algn="ctr" rtl="0">
              <a:lnSpc>
                <a:spcPct val="110000"/>
              </a:lnSpc>
              <a:spcBef>
                <a:spcPts val="500"/>
              </a:spcBef>
              <a:spcAft>
                <a:spcPts val="0"/>
              </a:spcAft>
              <a:buClr>
                <a:schemeClr val="dk1"/>
              </a:buClr>
              <a:buSzPts val="1800"/>
              <a:buNone/>
              <a:defRPr sz="1800"/>
            </a:lvl3pPr>
            <a:lvl4pPr lvl="3" algn="ctr" rtl="0">
              <a:lnSpc>
                <a:spcPct val="110000"/>
              </a:lnSpc>
              <a:spcBef>
                <a:spcPts val="500"/>
              </a:spcBef>
              <a:spcAft>
                <a:spcPts val="0"/>
              </a:spcAft>
              <a:buClr>
                <a:schemeClr val="dk1"/>
              </a:buClr>
              <a:buSzPts val="1600"/>
              <a:buNone/>
              <a:defRPr sz="1600"/>
            </a:lvl4pPr>
            <a:lvl5pPr lvl="4" algn="ctr" rtl="0">
              <a:lnSpc>
                <a:spcPct val="110000"/>
              </a:lnSpc>
              <a:spcBef>
                <a:spcPts val="500"/>
              </a:spcBef>
              <a:spcAft>
                <a:spcPts val="0"/>
              </a:spcAft>
              <a:buClr>
                <a:schemeClr val="dk1"/>
              </a:buClr>
              <a:buSzPts val="1600"/>
              <a:buNone/>
              <a:defRPr sz="1600"/>
            </a:lvl5pPr>
            <a:lvl6pPr lvl="5" algn="ctr" rtl="0">
              <a:lnSpc>
                <a:spcPct val="90000"/>
              </a:lnSpc>
              <a:spcBef>
                <a:spcPts val="500"/>
              </a:spcBef>
              <a:spcAft>
                <a:spcPts val="0"/>
              </a:spcAft>
              <a:buClr>
                <a:schemeClr val="dk1"/>
              </a:buClr>
              <a:buSzPts val="1600"/>
              <a:buNone/>
              <a:defRPr sz="1600"/>
            </a:lvl6pPr>
            <a:lvl7pPr lvl="6" algn="ctr" rtl="0">
              <a:lnSpc>
                <a:spcPct val="90000"/>
              </a:lnSpc>
              <a:spcBef>
                <a:spcPts val="500"/>
              </a:spcBef>
              <a:spcAft>
                <a:spcPts val="0"/>
              </a:spcAft>
              <a:buClr>
                <a:schemeClr val="dk1"/>
              </a:buClr>
              <a:buSzPts val="1600"/>
              <a:buNone/>
              <a:defRPr sz="1600"/>
            </a:lvl7pPr>
            <a:lvl8pPr lvl="7" algn="ctr" rtl="0">
              <a:lnSpc>
                <a:spcPct val="90000"/>
              </a:lnSpc>
              <a:spcBef>
                <a:spcPts val="500"/>
              </a:spcBef>
              <a:spcAft>
                <a:spcPts val="0"/>
              </a:spcAft>
              <a:buClr>
                <a:schemeClr val="dk1"/>
              </a:buClr>
              <a:buSzPts val="1600"/>
              <a:buNone/>
              <a:defRPr sz="1600"/>
            </a:lvl8pPr>
            <a:lvl9pPr lvl="8" algn="ctr" rtl="0">
              <a:lnSpc>
                <a:spcPct val="90000"/>
              </a:lnSpc>
              <a:spcBef>
                <a:spcPts val="500"/>
              </a:spcBef>
              <a:spcAft>
                <a:spcPts val="0"/>
              </a:spcAft>
              <a:buClr>
                <a:schemeClr val="dk1"/>
              </a:buClr>
              <a:buSzPts val="1600"/>
              <a:buNone/>
              <a:defRPr sz="1600"/>
            </a:lvl9pPr>
          </a:lstStyle>
          <a:p>
            <a:endParaRPr/>
          </a:p>
        </p:txBody>
      </p:sp>
      <p:pic>
        <p:nvPicPr>
          <p:cNvPr id="1022" name="Google Shape;1022;p159"/>
          <p:cNvPicPr preferRelativeResize="0"/>
          <p:nvPr/>
        </p:nvPicPr>
        <p:blipFill rotWithShape="1">
          <a:blip r:embed="rId2">
            <a:alphaModFix/>
          </a:blip>
          <a:srcRect l="13561" t="5733" r="42720" b="39454"/>
          <a:stretch/>
        </p:blipFill>
        <p:spPr>
          <a:xfrm>
            <a:off x="5567562" y="-49736"/>
            <a:ext cx="6648927" cy="7028524"/>
          </a:xfrm>
          <a:custGeom>
            <a:avLst/>
            <a:gdLst/>
            <a:ahLst/>
            <a:cxnLst/>
            <a:rect l="l" t="t" r="r" b="b"/>
            <a:pathLst>
              <a:path w="6648927" h="7028524" extrusionOk="0">
                <a:moveTo>
                  <a:pt x="2897929" y="0"/>
                </a:moveTo>
                <a:lnTo>
                  <a:pt x="6641148" y="24584"/>
                </a:lnTo>
                <a:cubicBezTo>
                  <a:pt x="6649170" y="2353585"/>
                  <a:pt x="6640906" y="4699523"/>
                  <a:pt x="6648927" y="7028524"/>
                </a:cubicBezTo>
                <a:lnTo>
                  <a:pt x="0" y="6998476"/>
                </a:lnTo>
                <a:lnTo>
                  <a:pt x="2283903" y="1363385"/>
                </a:lnTo>
                <a:close/>
              </a:path>
            </a:pathLst>
          </a:custGeom>
          <a:noFill/>
          <a:ln>
            <a:noFill/>
          </a:ln>
        </p:spPr>
      </p:pic>
      <p:sp>
        <p:nvSpPr>
          <p:cNvPr id="1023" name="Google Shape;1023;p159"/>
          <p:cNvSpPr/>
          <p:nvPr/>
        </p:nvSpPr>
        <p:spPr>
          <a:xfrm rot="1451706">
            <a:off x="7773502" y="-393533"/>
            <a:ext cx="892626" cy="1900904"/>
          </a:xfrm>
          <a:custGeom>
            <a:avLst/>
            <a:gdLst/>
            <a:ahLst/>
            <a:cxnLst/>
            <a:rect l="l" t="t" r="r" b="b"/>
            <a:pathLst>
              <a:path w="892289" h="1900186" extrusionOk="0">
                <a:moveTo>
                  <a:pt x="0" y="400528"/>
                </a:moveTo>
                <a:lnTo>
                  <a:pt x="892289" y="0"/>
                </a:lnTo>
                <a:lnTo>
                  <a:pt x="892288" y="1454042"/>
                </a:lnTo>
                <a:cubicBezTo>
                  <a:pt x="892288" y="1700441"/>
                  <a:pt x="692543" y="1900186"/>
                  <a:pt x="446144" y="1900186"/>
                </a:cubicBezTo>
                <a:cubicBezTo>
                  <a:pt x="199745" y="1900186"/>
                  <a:pt x="0" y="1700441"/>
                  <a:pt x="0" y="1454042"/>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89"/>
              <a:buFont typeface="Arial"/>
              <a:buNone/>
            </a:pPr>
            <a:endParaRPr sz="2489" b="0" i="0" u="none" strike="noStrike" cap="none">
              <a:solidFill>
                <a:srgbClr val="FFFFFF"/>
              </a:solidFill>
              <a:latin typeface="Arial"/>
              <a:ea typeface="Arial"/>
              <a:cs typeface="Arial"/>
              <a:sym typeface="Arial"/>
            </a:endParaRPr>
          </a:p>
        </p:txBody>
      </p:sp>
      <p:sp>
        <p:nvSpPr>
          <p:cNvPr id="1024" name="Google Shape;1024;p159"/>
          <p:cNvSpPr/>
          <p:nvPr/>
        </p:nvSpPr>
        <p:spPr>
          <a:xfrm rot="1470904">
            <a:off x="7401660" y="-325063"/>
            <a:ext cx="706933" cy="1125368"/>
          </a:xfrm>
          <a:custGeom>
            <a:avLst/>
            <a:gdLst/>
            <a:ahLst/>
            <a:cxnLst/>
            <a:rect l="l" t="t" r="r" b="b"/>
            <a:pathLst>
              <a:path w="706818" h="1125185" extrusionOk="0">
                <a:moveTo>
                  <a:pt x="0" y="322558"/>
                </a:moveTo>
                <a:lnTo>
                  <a:pt x="706818" y="0"/>
                </a:lnTo>
                <a:lnTo>
                  <a:pt x="706818" y="771776"/>
                </a:lnTo>
                <a:cubicBezTo>
                  <a:pt x="706818" y="966958"/>
                  <a:pt x="548591" y="1125185"/>
                  <a:pt x="353409" y="1125185"/>
                </a:cubicBezTo>
                <a:cubicBezTo>
                  <a:pt x="158227" y="1125185"/>
                  <a:pt x="0" y="966958"/>
                  <a:pt x="0" y="771776"/>
                </a:cubicBezTo>
                <a:close/>
              </a:path>
            </a:pathLst>
          </a:custGeom>
          <a:solidFill>
            <a:srgbClr val="9DD4D3"/>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89"/>
              <a:buFont typeface="Arial"/>
              <a:buNone/>
            </a:pPr>
            <a:endParaRPr sz="2489" b="0" i="0" u="none" strike="noStrike" cap="none">
              <a:solidFill>
                <a:srgbClr val="FFFFFF"/>
              </a:solidFill>
              <a:latin typeface="Arial"/>
              <a:ea typeface="Arial"/>
              <a:cs typeface="Arial"/>
              <a:sym typeface="Arial"/>
            </a:endParaRPr>
          </a:p>
        </p:txBody>
      </p:sp>
      <p:sp>
        <p:nvSpPr>
          <p:cNvPr id="1025" name="Google Shape;1025;p159"/>
          <p:cNvSpPr/>
          <p:nvPr/>
        </p:nvSpPr>
        <p:spPr>
          <a:xfrm rot="1451706">
            <a:off x="5170050" y="5542928"/>
            <a:ext cx="892625" cy="1593571"/>
          </a:xfrm>
          <a:custGeom>
            <a:avLst/>
            <a:gdLst/>
            <a:ahLst/>
            <a:cxnLst/>
            <a:rect l="l" t="t" r="r" b="b"/>
            <a:pathLst>
              <a:path w="892288" h="1592969" extrusionOk="0">
                <a:moveTo>
                  <a:pt x="272484" y="35061"/>
                </a:moveTo>
                <a:cubicBezTo>
                  <a:pt x="325860" y="12484"/>
                  <a:pt x="384544" y="0"/>
                  <a:pt x="446144" y="0"/>
                </a:cubicBezTo>
                <a:cubicBezTo>
                  <a:pt x="692543" y="0"/>
                  <a:pt x="892288" y="199745"/>
                  <a:pt x="892288" y="446144"/>
                </a:cubicBezTo>
                <a:lnTo>
                  <a:pt x="892288" y="1192442"/>
                </a:lnTo>
                <a:lnTo>
                  <a:pt x="0" y="1592969"/>
                </a:lnTo>
                <a:lnTo>
                  <a:pt x="0" y="446144"/>
                </a:lnTo>
                <a:cubicBezTo>
                  <a:pt x="0" y="261345"/>
                  <a:pt x="112357" y="102788"/>
                  <a:pt x="272484" y="35061"/>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89"/>
              <a:buFont typeface="Arial"/>
              <a:buNone/>
            </a:pPr>
            <a:endParaRPr sz="2489" b="0" i="0" u="none" strike="noStrike" cap="none">
              <a:solidFill>
                <a:srgbClr val="FFFFFF"/>
              </a:solidFill>
              <a:latin typeface="Arial"/>
              <a:ea typeface="Arial"/>
              <a:cs typeface="Arial"/>
              <a:sym typeface="Arial"/>
            </a:endParaRPr>
          </a:p>
        </p:txBody>
      </p:sp>
    </p:spTree>
  </p:cSld>
  <p:clrMapOvr>
    <a:masterClrMapping/>
  </p:clrMapOvr>
</p:sldLayout>
</file>

<file path=ppt/slideLayouts/slideLayout350.xml><?xml version="1.0" encoding="utf-8"?>
<p:sldLayout xmlns:a="http://schemas.openxmlformats.org/drawingml/2006/main" xmlns:r="http://schemas.openxmlformats.org/officeDocument/2006/relationships" xmlns:p="http://schemas.openxmlformats.org/presentationml/2006/main" showMasterSp="0" preserve="1" userDrawn="1">
  <p:cSld name="12_Title Only">
    <p:bg>
      <p:bgPr>
        <a:solidFill>
          <a:schemeClr val="bg1"/>
        </a:solidFill>
        <a:effectLst/>
      </p:bgPr>
    </p:bg>
    <p:spTree>
      <p:nvGrpSpPr>
        <p:cNvPr id="1" name=""/>
        <p:cNvGrpSpPr/>
        <p:nvPr/>
      </p:nvGrpSpPr>
      <p:grpSpPr>
        <a:xfrm>
          <a:off x="0" y="0"/>
          <a:ext cx="0" cy="0"/>
          <a:chOff x="0" y="0"/>
          <a:chExt cx="0" cy="0"/>
        </a:xfrm>
      </p:grpSpPr>
      <p:sp>
        <p:nvSpPr>
          <p:cNvPr id="5" name="object 8">
            <a:extLst>
              <a:ext uri="{FF2B5EF4-FFF2-40B4-BE49-F238E27FC236}">
                <a16:creationId xmlns:a16="http://schemas.microsoft.com/office/drawing/2014/main" id="{4D7AA25C-736B-B8CC-304B-E15CD26E2679}"/>
              </a:ext>
            </a:extLst>
          </p:cNvPr>
          <p:cNvSpPr/>
          <p:nvPr userDrawn="1"/>
        </p:nvSpPr>
        <p:spPr>
          <a:xfrm>
            <a:off x="10106834" y="4903111"/>
            <a:ext cx="2085271" cy="1954588"/>
          </a:xfrm>
          <a:custGeom>
            <a:avLst/>
            <a:gdLst/>
            <a:ahLst/>
            <a:cxnLst/>
            <a:rect l="l" t="t" r="r" b="b"/>
            <a:pathLst>
              <a:path w="3438525" h="3223259">
                <a:moveTo>
                  <a:pt x="2326237" y="0"/>
                </a:moveTo>
                <a:lnTo>
                  <a:pt x="2280553" y="409"/>
                </a:lnTo>
                <a:lnTo>
                  <a:pt x="2235017" y="2097"/>
                </a:lnTo>
                <a:lnTo>
                  <a:pt x="2189653" y="5053"/>
                </a:lnTo>
                <a:lnTo>
                  <a:pt x="2144486" y="9265"/>
                </a:lnTo>
                <a:lnTo>
                  <a:pt x="2099540" y="14721"/>
                </a:lnTo>
                <a:lnTo>
                  <a:pt x="2054841" y="21411"/>
                </a:lnTo>
                <a:lnTo>
                  <a:pt x="2010412" y="29323"/>
                </a:lnTo>
                <a:lnTo>
                  <a:pt x="1966278" y="38445"/>
                </a:lnTo>
                <a:lnTo>
                  <a:pt x="1922464" y="48766"/>
                </a:lnTo>
                <a:lnTo>
                  <a:pt x="1878995" y="60274"/>
                </a:lnTo>
                <a:lnTo>
                  <a:pt x="1835894" y="72958"/>
                </a:lnTo>
                <a:lnTo>
                  <a:pt x="1793187" y="86807"/>
                </a:lnTo>
                <a:lnTo>
                  <a:pt x="1750898" y="101809"/>
                </a:lnTo>
                <a:lnTo>
                  <a:pt x="1709051" y="117952"/>
                </a:lnTo>
                <a:lnTo>
                  <a:pt x="1667672" y="135226"/>
                </a:lnTo>
                <a:lnTo>
                  <a:pt x="1626785" y="153618"/>
                </a:lnTo>
                <a:lnTo>
                  <a:pt x="1586413" y="173117"/>
                </a:lnTo>
                <a:lnTo>
                  <a:pt x="1546583" y="193713"/>
                </a:lnTo>
                <a:lnTo>
                  <a:pt x="1507318" y="215392"/>
                </a:lnTo>
                <a:lnTo>
                  <a:pt x="1468643" y="238144"/>
                </a:lnTo>
                <a:lnTo>
                  <a:pt x="1430583" y="261958"/>
                </a:lnTo>
                <a:lnTo>
                  <a:pt x="1393162" y="286822"/>
                </a:lnTo>
                <a:lnTo>
                  <a:pt x="1356404" y="312724"/>
                </a:lnTo>
                <a:lnTo>
                  <a:pt x="1320335" y="339653"/>
                </a:lnTo>
                <a:lnTo>
                  <a:pt x="1284979" y="367598"/>
                </a:lnTo>
                <a:lnTo>
                  <a:pt x="1250360" y="396547"/>
                </a:lnTo>
                <a:lnTo>
                  <a:pt x="1216503" y="426488"/>
                </a:lnTo>
                <a:lnTo>
                  <a:pt x="1183433" y="457411"/>
                </a:lnTo>
                <a:lnTo>
                  <a:pt x="1151174" y="489303"/>
                </a:lnTo>
                <a:lnTo>
                  <a:pt x="1119750" y="522154"/>
                </a:lnTo>
                <a:lnTo>
                  <a:pt x="1089187" y="555951"/>
                </a:lnTo>
                <a:lnTo>
                  <a:pt x="1059509" y="590684"/>
                </a:lnTo>
                <a:lnTo>
                  <a:pt x="1030740" y="626341"/>
                </a:lnTo>
                <a:lnTo>
                  <a:pt x="1002906" y="662910"/>
                </a:lnTo>
                <a:lnTo>
                  <a:pt x="976029" y="700380"/>
                </a:lnTo>
                <a:lnTo>
                  <a:pt x="950136" y="738740"/>
                </a:lnTo>
                <a:lnTo>
                  <a:pt x="925251" y="777977"/>
                </a:lnTo>
                <a:lnTo>
                  <a:pt x="901398" y="818082"/>
                </a:lnTo>
                <a:lnTo>
                  <a:pt x="878601" y="859041"/>
                </a:lnTo>
                <a:lnTo>
                  <a:pt x="856887" y="900844"/>
                </a:lnTo>
                <a:lnTo>
                  <a:pt x="836278" y="943480"/>
                </a:lnTo>
                <a:lnTo>
                  <a:pt x="816799" y="986936"/>
                </a:lnTo>
                <a:lnTo>
                  <a:pt x="798476" y="1031202"/>
                </a:lnTo>
                <a:lnTo>
                  <a:pt x="781333" y="1076265"/>
                </a:lnTo>
                <a:lnTo>
                  <a:pt x="0" y="3222961"/>
                </a:lnTo>
                <a:lnTo>
                  <a:pt x="3438351" y="3222961"/>
                </a:lnTo>
                <a:lnTo>
                  <a:pt x="3438351" y="444340"/>
                </a:lnTo>
                <a:lnTo>
                  <a:pt x="3431146" y="437447"/>
                </a:lnTo>
                <a:lnTo>
                  <a:pt x="3397348" y="406884"/>
                </a:lnTo>
                <a:lnTo>
                  <a:pt x="3362615" y="377206"/>
                </a:lnTo>
                <a:lnTo>
                  <a:pt x="3326958" y="348437"/>
                </a:lnTo>
                <a:lnTo>
                  <a:pt x="3290388" y="320602"/>
                </a:lnTo>
                <a:lnTo>
                  <a:pt x="3252918" y="293726"/>
                </a:lnTo>
                <a:lnTo>
                  <a:pt x="3214557" y="267832"/>
                </a:lnTo>
                <a:lnTo>
                  <a:pt x="3175319" y="242947"/>
                </a:lnTo>
                <a:lnTo>
                  <a:pt x="3135215" y="219094"/>
                </a:lnTo>
                <a:lnTo>
                  <a:pt x="3094255" y="196297"/>
                </a:lnTo>
                <a:lnTo>
                  <a:pt x="3052451" y="174582"/>
                </a:lnTo>
                <a:lnTo>
                  <a:pt x="3009815" y="153973"/>
                </a:lnTo>
                <a:lnTo>
                  <a:pt x="2966358" y="134495"/>
                </a:lnTo>
                <a:lnTo>
                  <a:pt x="2922092" y="116172"/>
                </a:lnTo>
                <a:lnTo>
                  <a:pt x="2877028" y="99028"/>
                </a:lnTo>
                <a:lnTo>
                  <a:pt x="2831487" y="83195"/>
                </a:lnTo>
                <a:lnTo>
                  <a:pt x="2785799" y="68778"/>
                </a:lnTo>
                <a:lnTo>
                  <a:pt x="2739989" y="55766"/>
                </a:lnTo>
                <a:lnTo>
                  <a:pt x="2694080" y="44148"/>
                </a:lnTo>
                <a:lnTo>
                  <a:pt x="2648099" y="33912"/>
                </a:lnTo>
                <a:lnTo>
                  <a:pt x="2602068" y="25047"/>
                </a:lnTo>
                <a:lnTo>
                  <a:pt x="2556013" y="17541"/>
                </a:lnTo>
                <a:lnTo>
                  <a:pt x="2509959" y="11383"/>
                </a:lnTo>
                <a:lnTo>
                  <a:pt x="2463930" y="6561"/>
                </a:lnTo>
                <a:lnTo>
                  <a:pt x="2417950" y="3064"/>
                </a:lnTo>
                <a:lnTo>
                  <a:pt x="2372044" y="881"/>
                </a:lnTo>
                <a:lnTo>
                  <a:pt x="2326237" y="0"/>
                </a:lnTo>
                <a:close/>
              </a:path>
            </a:pathLst>
          </a:custGeom>
          <a:solidFill>
            <a:srgbClr val="025444"/>
          </a:solidFill>
        </p:spPr>
        <p:txBody>
          <a:bodyPr wrap="square" lIns="0" tIns="0" rIns="0" bIns="0" rtlCol="0"/>
          <a:lstStyle/>
          <a:p>
            <a:endParaRPr sz="849"/>
          </a:p>
        </p:txBody>
      </p:sp>
      <p:sp>
        <p:nvSpPr>
          <p:cNvPr id="6" name="object 5">
            <a:extLst>
              <a:ext uri="{FF2B5EF4-FFF2-40B4-BE49-F238E27FC236}">
                <a16:creationId xmlns:a16="http://schemas.microsoft.com/office/drawing/2014/main" id="{E4F4B557-A382-7808-36B8-1470D7129656}"/>
              </a:ext>
            </a:extLst>
          </p:cNvPr>
          <p:cNvSpPr/>
          <p:nvPr userDrawn="1"/>
        </p:nvSpPr>
        <p:spPr>
          <a:xfrm>
            <a:off x="9516984" y="6038472"/>
            <a:ext cx="965810" cy="819417"/>
          </a:xfrm>
          <a:custGeom>
            <a:avLst/>
            <a:gdLst/>
            <a:ahLst/>
            <a:cxnLst/>
            <a:rect l="l" t="t" r="r" b="b"/>
            <a:pathLst>
              <a:path w="1592580" h="1351279">
                <a:moveTo>
                  <a:pt x="934911" y="0"/>
                </a:moveTo>
                <a:lnTo>
                  <a:pt x="889122" y="2338"/>
                </a:lnTo>
                <a:lnTo>
                  <a:pt x="843854" y="7889"/>
                </a:lnTo>
                <a:lnTo>
                  <a:pt x="799270" y="16580"/>
                </a:lnTo>
                <a:lnTo>
                  <a:pt x="755528" y="28334"/>
                </a:lnTo>
                <a:lnTo>
                  <a:pt x="712790" y="43078"/>
                </a:lnTo>
                <a:lnTo>
                  <a:pt x="671215" y="60736"/>
                </a:lnTo>
                <a:lnTo>
                  <a:pt x="630965" y="81234"/>
                </a:lnTo>
                <a:lnTo>
                  <a:pt x="592199" y="104496"/>
                </a:lnTo>
                <a:lnTo>
                  <a:pt x="555078" y="130449"/>
                </a:lnTo>
                <a:lnTo>
                  <a:pt x="519762" y="159017"/>
                </a:lnTo>
                <a:lnTo>
                  <a:pt x="486412" y="190125"/>
                </a:lnTo>
                <a:lnTo>
                  <a:pt x="455188" y="223698"/>
                </a:lnTo>
                <a:lnTo>
                  <a:pt x="426251" y="259663"/>
                </a:lnTo>
                <a:lnTo>
                  <a:pt x="399760" y="297944"/>
                </a:lnTo>
                <a:lnTo>
                  <a:pt x="375877" y="338466"/>
                </a:lnTo>
                <a:lnTo>
                  <a:pt x="354761" y="381154"/>
                </a:lnTo>
                <a:lnTo>
                  <a:pt x="336573" y="425934"/>
                </a:lnTo>
                <a:lnTo>
                  <a:pt x="0" y="1350668"/>
                </a:lnTo>
                <a:lnTo>
                  <a:pt x="1377433" y="1350668"/>
                </a:lnTo>
                <a:lnTo>
                  <a:pt x="1552882" y="868633"/>
                </a:lnTo>
                <a:lnTo>
                  <a:pt x="1567733" y="822639"/>
                </a:lnTo>
                <a:lnTo>
                  <a:pt x="1578997" y="776364"/>
                </a:lnTo>
                <a:lnTo>
                  <a:pt x="1586748" y="729971"/>
                </a:lnTo>
                <a:lnTo>
                  <a:pt x="1591062" y="683618"/>
                </a:lnTo>
                <a:lnTo>
                  <a:pt x="1592012" y="637467"/>
                </a:lnTo>
                <a:lnTo>
                  <a:pt x="1589674" y="591678"/>
                </a:lnTo>
                <a:lnTo>
                  <a:pt x="1584122" y="546410"/>
                </a:lnTo>
                <a:lnTo>
                  <a:pt x="1575431" y="501826"/>
                </a:lnTo>
                <a:lnTo>
                  <a:pt x="1563677" y="458084"/>
                </a:lnTo>
                <a:lnTo>
                  <a:pt x="1548933" y="415346"/>
                </a:lnTo>
                <a:lnTo>
                  <a:pt x="1531275" y="373771"/>
                </a:lnTo>
                <a:lnTo>
                  <a:pt x="1510778" y="333521"/>
                </a:lnTo>
                <a:lnTo>
                  <a:pt x="1487515" y="294755"/>
                </a:lnTo>
                <a:lnTo>
                  <a:pt x="1461563" y="257634"/>
                </a:lnTo>
                <a:lnTo>
                  <a:pt x="1432995" y="222318"/>
                </a:lnTo>
                <a:lnTo>
                  <a:pt x="1401887" y="188968"/>
                </a:lnTo>
                <a:lnTo>
                  <a:pt x="1368313" y="157744"/>
                </a:lnTo>
                <a:lnTo>
                  <a:pt x="1332348" y="128807"/>
                </a:lnTo>
                <a:lnTo>
                  <a:pt x="1294068" y="102316"/>
                </a:lnTo>
                <a:lnTo>
                  <a:pt x="1253546" y="78433"/>
                </a:lnTo>
                <a:lnTo>
                  <a:pt x="1210857" y="57317"/>
                </a:lnTo>
                <a:lnTo>
                  <a:pt x="1166077" y="39130"/>
                </a:lnTo>
                <a:lnTo>
                  <a:pt x="1120082" y="24278"/>
                </a:lnTo>
                <a:lnTo>
                  <a:pt x="1073808" y="13014"/>
                </a:lnTo>
                <a:lnTo>
                  <a:pt x="1027415" y="5263"/>
                </a:lnTo>
                <a:lnTo>
                  <a:pt x="981062" y="950"/>
                </a:lnTo>
                <a:lnTo>
                  <a:pt x="934911" y="0"/>
                </a:lnTo>
                <a:close/>
              </a:path>
            </a:pathLst>
          </a:custGeom>
          <a:solidFill>
            <a:schemeClr val="accent1"/>
          </a:solidFill>
        </p:spPr>
        <p:txBody>
          <a:bodyPr wrap="square" lIns="0" tIns="0" rIns="0" bIns="0" rtlCol="0"/>
          <a:lstStyle/>
          <a:p>
            <a:endParaRPr sz="849"/>
          </a:p>
        </p:txBody>
      </p:sp>
      <p:pic>
        <p:nvPicPr>
          <p:cNvPr id="36" name="Picture 35" descr="A green letter on a black background&#10;&#10;Description automatically generated with medium confidence">
            <a:extLst>
              <a:ext uri="{FF2B5EF4-FFF2-40B4-BE49-F238E27FC236}">
                <a16:creationId xmlns:a16="http://schemas.microsoft.com/office/drawing/2014/main" id="{3A95014C-C5CB-3AE8-0E14-BEC1CCA7E015}"/>
              </a:ext>
            </a:extLst>
          </p:cNvPr>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373045" y="6270181"/>
            <a:ext cx="1101856" cy="213610"/>
          </a:xfrm>
          <a:prstGeom prst="rect">
            <a:avLst/>
          </a:prstGeom>
        </p:spPr>
      </p:pic>
      <p:sp>
        <p:nvSpPr>
          <p:cNvPr id="2" name="object 4">
            <a:extLst>
              <a:ext uri="{FF2B5EF4-FFF2-40B4-BE49-F238E27FC236}">
                <a16:creationId xmlns:a16="http://schemas.microsoft.com/office/drawing/2014/main" id="{99F1B553-6CBF-5034-01B3-5AA82C6494BE}"/>
              </a:ext>
            </a:extLst>
          </p:cNvPr>
          <p:cNvSpPr/>
          <p:nvPr userDrawn="1"/>
        </p:nvSpPr>
        <p:spPr>
          <a:xfrm>
            <a:off x="6381323" y="1589"/>
            <a:ext cx="5811032" cy="3373166"/>
          </a:xfrm>
          <a:custGeom>
            <a:avLst/>
            <a:gdLst/>
            <a:ahLst/>
            <a:cxnLst/>
            <a:rect l="l" t="t" r="r" b="b"/>
            <a:pathLst>
              <a:path w="9582150" h="5562600">
                <a:moveTo>
                  <a:pt x="5080976" y="5549900"/>
                </a:moveTo>
                <a:lnTo>
                  <a:pt x="4347514" y="5549900"/>
                </a:lnTo>
                <a:lnTo>
                  <a:pt x="4393636" y="5562600"/>
                </a:lnTo>
                <a:lnTo>
                  <a:pt x="5035521" y="5562600"/>
                </a:lnTo>
                <a:lnTo>
                  <a:pt x="5080976" y="5549900"/>
                </a:lnTo>
                <a:close/>
              </a:path>
              <a:path w="9582150" h="5562600">
                <a:moveTo>
                  <a:pt x="5216921" y="5537200"/>
                </a:moveTo>
                <a:lnTo>
                  <a:pt x="4209033" y="5537200"/>
                </a:lnTo>
                <a:lnTo>
                  <a:pt x="4255209" y="5549900"/>
                </a:lnTo>
                <a:lnTo>
                  <a:pt x="5171679" y="5549900"/>
                </a:lnTo>
                <a:lnTo>
                  <a:pt x="5216921" y="5537200"/>
                </a:lnTo>
                <a:close/>
              </a:path>
              <a:path w="9582150" h="5562600">
                <a:moveTo>
                  <a:pt x="5352171" y="5524500"/>
                </a:moveTo>
                <a:lnTo>
                  <a:pt x="4116650" y="5524500"/>
                </a:lnTo>
                <a:lnTo>
                  <a:pt x="4162846" y="5537200"/>
                </a:lnTo>
                <a:lnTo>
                  <a:pt x="5307170" y="5537200"/>
                </a:lnTo>
                <a:lnTo>
                  <a:pt x="5352171" y="5524500"/>
                </a:lnTo>
                <a:close/>
              </a:path>
              <a:path w="9582150" h="5562600">
                <a:moveTo>
                  <a:pt x="5486644" y="5499100"/>
                </a:moveTo>
                <a:lnTo>
                  <a:pt x="3931838" y="5499100"/>
                </a:lnTo>
                <a:lnTo>
                  <a:pt x="3978039" y="5511800"/>
                </a:lnTo>
                <a:lnTo>
                  <a:pt x="4024243" y="5511800"/>
                </a:lnTo>
                <a:lnTo>
                  <a:pt x="4070448" y="5524500"/>
                </a:lnTo>
                <a:lnTo>
                  <a:pt x="5397085" y="5524500"/>
                </a:lnTo>
                <a:lnTo>
                  <a:pt x="5486644" y="5499100"/>
                </a:lnTo>
                <a:close/>
              </a:path>
              <a:path w="9582150" h="5562600">
                <a:moveTo>
                  <a:pt x="9581563" y="0"/>
                </a:moveTo>
                <a:lnTo>
                  <a:pt x="77474" y="0"/>
                </a:lnTo>
                <a:lnTo>
                  <a:pt x="74371" y="25400"/>
                </a:lnTo>
                <a:lnTo>
                  <a:pt x="66280" y="63500"/>
                </a:lnTo>
                <a:lnTo>
                  <a:pt x="58662" y="114300"/>
                </a:lnTo>
                <a:lnTo>
                  <a:pt x="51516" y="165100"/>
                </a:lnTo>
                <a:lnTo>
                  <a:pt x="44840" y="203200"/>
                </a:lnTo>
                <a:lnTo>
                  <a:pt x="38633" y="254000"/>
                </a:lnTo>
                <a:lnTo>
                  <a:pt x="32894" y="292100"/>
                </a:lnTo>
                <a:lnTo>
                  <a:pt x="27621" y="342900"/>
                </a:lnTo>
                <a:lnTo>
                  <a:pt x="22813" y="393700"/>
                </a:lnTo>
                <a:lnTo>
                  <a:pt x="18469" y="431800"/>
                </a:lnTo>
                <a:lnTo>
                  <a:pt x="14587" y="482600"/>
                </a:lnTo>
                <a:lnTo>
                  <a:pt x="11166" y="533400"/>
                </a:lnTo>
                <a:lnTo>
                  <a:pt x="8204" y="571500"/>
                </a:lnTo>
                <a:lnTo>
                  <a:pt x="5699" y="622300"/>
                </a:lnTo>
                <a:lnTo>
                  <a:pt x="3652" y="660400"/>
                </a:lnTo>
                <a:lnTo>
                  <a:pt x="2059" y="711200"/>
                </a:lnTo>
                <a:lnTo>
                  <a:pt x="921" y="762000"/>
                </a:lnTo>
                <a:lnTo>
                  <a:pt x="235" y="800100"/>
                </a:lnTo>
                <a:lnTo>
                  <a:pt x="0" y="850900"/>
                </a:lnTo>
                <a:lnTo>
                  <a:pt x="214" y="901700"/>
                </a:lnTo>
                <a:lnTo>
                  <a:pt x="877" y="939800"/>
                </a:lnTo>
                <a:lnTo>
                  <a:pt x="1986" y="990600"/>
                </a:lnTo>
                <a:lnTo>
                  <a:pt x="3541" y="1028700"/>
                </a:lnTo>
                <a:lnTo>
                  <a:pt x="5540" y="1079500"/>
                </a:lnTo>
                <a:lnTo>
                  <a:pt x="7982" y="1130300"/>
                </a:lnTo>
                <a:lnTo>
                  <a:pt x="10865" y="1168400"/>
                </a:lnTo>
                <a:lnTo>
                  <a:pt x="14187" y="1219200"/>
                </a:lnTo>
                <a:lnTo>
                  <a:pt x="17949" y="1257300"/>
                </a:lnTo>
                <a:lnTo>
                  <a:pt x="22147" y="1308100"/>
                </a:lnTo>
                <a:lnTo>
                  <a:pt x="26781" y="1346200"/>
                </a:lnTo>
                <a:lnTo>
                  <a:pt x="31850" y="1397000"/>
                </a:lnTo>
                <a:lnTo>
                  <a:pt x="37351" y="1447800"/>
                </a:lnTo>
                <a:lnTo>
                  <a:pt x="43284" y="1485900"/>
                </a:lnTo>
                <a:lnTo>
                  <a:pt x="49647" y="1536700"/>
                </a:lnTo>
                <a:lnTo>
                  <a:pt x="56439" y="1574800"/>
                </a:lnTo>
                <a:lnTo>
                  <a:pt x="63658" y="1625600"/>
                </a:lnTo>
                <a:lnTo>
                  <a:pt x="71303" y="1663700"/>
                </a:lnTo>
                <a:lnTo>
                  <a:pt x="79373" y="1714500"/>
                </a:lnTo>
                <a:lnTo>
                  <a:pt x="87866" y="1752600"/>
                </a:lnTo>
                <a:lnTo>
                  <a:pt x="96780" y="1803400"/>
                </a:lnTo>
                <a:lnTo>
                  <a:pt x="106115" y="1841500"/>
                </a:lnTo>
                <a:lnTo>
                  <a:pt x="115870" y="1892300"/>
                </a:lnTo>
                <a:lnTo>
                  <a:pt x="126041" y="1930400"/>
                </a:lnTo>
                <a:lnTo>
                  <a:pt x="136629" y="1981200"/>
                </a:lnTo>
                <a:lnTo>
                  <a:pt x="147632" y="2019300"/>
                </a:lnTo>
                <a:lnTo>
                  <a:pt x="159049" y="2057400"/>
                </a:lnTo>
                <a:lnTo>
                  <a:pt x="170877" y="2108200"/>
                </a:lnTo>
                <a:lnTo>
                  <a:pt x="183116" y="2146300"/>
                </a:lnTo>
                <a:lnTo>
                  <a:pt x="195765" y="2197100"/>
                </a:lnTo>
                <a:lnTo>
                  <a:pt x="208821" y="2235200"/>
                </a:lnTo>
                <a:lnTo>
                  <a:pt x="222284" y="2273300"/>
                </a:lnTo>
                <a:lnTo>
                  <a:pt x="236152" y="2324100"/>
                </a:lnTo>
                <a:lnTo>
                  <a:pt x="250423" y="2362200"/>
                </a:lnTo>
                <a:lnTo>
                  <a:pt x="265097" y="2413000"/>
                </a:lnTo>
                <a:lnTo>
                  <a:pt x="280172" y="2451100"/>
                </a:lnTo>
                <a:lnTo>
                  <a:pt x="295647" y="2489200"/>
                </a:lnTo>
                <a:lnTo>
                  <a:pt x="311519" y="2540000"/>
                </a:lnTo>
                <a:lnTo>
                  <a:pt x="327789" y="2578100"/>
                </a:lnTo>
                <a:lnTo>
                  <a:pt x="344453" y="2616200"/>
                </a:lnTo>
                <a:lnTo>
                  <a:pt x="361512" y="2654300"/>
                </a:lnTo>
                <a:lnTo>
                  <a:pt x="378964" y="2705100"/>
                </a:lnTo>
                <a:lnTo>
                  <a:pt x="396806" y="2743200"/>
                </a:lnTo>
                <a:lnTo>
                  <a:pt x="415039" y="2781300"/>
                </a:lnTo>
                <a:lnTo>
                  <a:pt x="433660" y="2819400"/>
                </a:lnTo>
                <a:lnTo>
                  <a:pt x="452668" y="2870200"/>
                </a:lnTo>
                <a:lnTo>
                  <a:pt x="472061" y="2908300"/>
                </a:lnTo>
                <a:lnTo>
                  <a:pt x="491839" y="2946400"/>
                </a:lnTo>
                <a:lnTo>
                  <a:pt x="512000" y="2984500"/>
                </a:lnTo>
                <a:lnTo>
                  <a:pt x="532542" y="3022600"/>
                </a:lnTo>
                <a:lnTo>
                  <a:pt x="553464" y="3060700"/>
                </a:lnTo>
                <a:lnTo>
                  <a:pt x="574765" y="3111500"/>
                </a:lnTo>
                <a:lnTo>
                  <a:pt x="596443" y="3149600"/>
                </a:lnTo>
                <a:lnTo>
                  <a:pt x="618497" y="3187700"/>
                </a:lnTo>
                <a:lnTo>
                  <a:pt x="640926" y="3225800"/>
                </a:lnTo>
                <a:lnTo>
                  <a:pt x="663728" y="3263900"/>
                </a:lnTo>
                <a:lnTo>
                  <a:pt x="686902" y="3302000"/>
                </a:lnTo>
                <a:lnTo>
                  <a:pt x="710446" y="3340100"/>
                </a:lnTo>
                <a:lnTo>
                  <a:pt x="734359" y="3378200"/>
                </a:lnTo>
                <a:lnTo>
                  <a:pt x="758639" y="3416300"/>
                </a:lnTo>
                <a:lnTo>
                  <a:pt x="783286" y="3454400"/>
                </a:lnTo>
                <a:lnTo>
                  <a:pt x="808297" y="3492500"/>
                </a:lnTo>
                <a:lnTo>
                  <a:pt x="833672" y="3530600"/>
                </a:lnTo>
                <a:lnTo>
                  <a:pt x="859409" y="3568700"/>
                </a:lnTo>
                <a:lnTo>
                  <a:pt x="885506" y="3606800"/>
                </a:lnTo>
                <a:lnTo>
                  <a:pt x="911963" y="3632200"/>
                </a:lnTo>
                <a:lnTo>
                  <a:pt x="938778" y="3670300"/>
                </a:lnTo>
                <a:lnTo>
                  <a:pt x="965949" y="3708400"/>
                </a:lnTo>
                <a:lnTo>
                  <a:pt x="993475" y="3746500"/>
                </a:lnTo>
                <a:lnTo>
                  <a:pt x="1021355" y="3784600"/>
                </a:lnTo>
                <a:lnTo>
                  <a:pt x="1049587" y="3822700"/>
                </a:lnTo>
                <a:lnTo>
                  <a:pt x="1078170" y="3848100"/>
                </a:lnTo>
                <a:lnTo>
                  <a:pt x="1107102" y="3886200"/>
                </a:lnTo>
                <a:lnTo>
                  <a:pt x="1136382" y="3924300"/>
                </a:lnTo>
                <a:lnTo>
                  <a:pt x="1166010" y="3962400"/>
                </a:lnTo>
                <a:lnTo>
                  <a:pt x="1195982" y="3987800"/>
                </a:lnTo>
                <a:lnTo>
                  <a:pt x="1226299" y="4025900"/>
                </a:lnTo>
                <a:lnTo>
                  <a:pt x="1256958" y="4051300"/>
                </a:lnTo>
                <a:lnTo>
                  <a:pt x="1287958" y="4089400"/>
                </a:lnTo>
                <a:lnTo>
                  <a:pt x="1319298" y="4127500"/>
                </a:lnTo>
                <a:lnTo>
                  <a:pt x="1350976" y="4152900"/>
                </a:lnTo>
                <a:lnTo>
                  <a:pt x="1382992" y="4191000"/>
                </a:lnTo>
                <a:lnTo>
                  <a:pt x="1415343" y="4216400"/>
                </a:lnTo>
                <a:lnTo>
                  <a:pt x="1448028" y="4254500"/>
                </a:lnTo>
                <a:lnTo>
                  <a:pt x="1481046" y="4279900"/>
                </a:lnTo>
                <a:lnTo>
                  <a:pt x="1514395" y="4318000"/>
                </a:lnTo>
                <a:lnTo>
                  <a:pt x="1548074" y="4343400"/>
                </a:lnTo>
                <a:lnTo>
                  <a:pt x="1582082" y="4381500"/>
                </a:lnTo>
                <a:lnTo>
                  <a:pt x="1651079" y="4432300"/>
                </a:lnTo>
                <a:lnTo>
                  <a:pt x="1686064" y="4470400"/>
                </a:lnTo>
                <a:lnTo>
                  <a:pt x="1757003" y="4521200"/>
                </a:lnTo>
                <a:lnTo>
                  <a:pt x="1792954" y="4559300"/>
                </a:lnTo>
                <a:lnTo>
                  <a:pt x="1865811" y="4610100"/>
                </a:lnTo>
                <a:lnTo>
                  <a:pt x="1977463" y="4686300"/>
                </a:lnTo>
                <a:lnTo>
                  <a:pt x="2015306" y="4724400"/>
                </a:lnTo>
                <a:lnTo>
                  <a:pt x="2130694" y="4800600"/>
                </a:lnTo>
                <a:lnTo>
                  <a:pt x="2248839" y="4876800"/>
                </a:lnTo>
                <a:lnTo>
                  <a:pt x="2288827" y="4889500"/>
                </a:lnTo>
                <a:lnTo>
                  <a:pt x="2329116" y="4914900"/>
                </a:lnTo>
                <a:lnTo>
                  <a:pt x="2493251" y="5016500"/>
                </a:lnTo>
                <a:lnTo>
                  <a:pt x="2535023" y="5029200"/>
                </a:lnTo>
                <a:lnTo>
                  <a:pt x="2619444" y="5080000"/>
                </a:lnTo>
                <a:lnTo>
                  <a:pt x="2662089" y="5092700"/>
                </a:lnTo>
                <a:lnTo>
                  <a:pt x="2748243" y="5143500"/>
                </a:lnTo>
                <a:lnTo>
                  <a:pt x="2791749" y="5156200"/>
                </a:lnTo>
                <a:lnTo>
                  <a:pt x="2835540" y="5181600"/>
                </a:lnTo>
                <a:lnTo>
                  <a:pt x="2879613" y="5194300"/>
                </a:lnTo>
                <a:lnTo>
                  <a:pt x="2923967" y="5219700"/>
                </a:lnTo>
                <a:lnTo>
                  <a:pt x="3013514" y="5245100"/>
                </a:lnTo>
                <a:lnTo>
                  <a:pt x="3058704" y="5270500"/>
                </a:lnTo>
                <a:lnTo>
                  <a:pt x="3149803" y="5295900"/>
                </a:lnTo>
                <a:lnTo>
                  <a:pt x="3195493" y="5321300"/>
                </a:lnTo>
                <a:lnTo>
                  <a:pt x="3747126" y="5473700"/>
                </a:lnTo>
                <a:lnTo>
                  <a:pt x="3793284" y="5473700"/>
                </a:lnTo>
                <a:lnTo>
                  <a:pt x="3885643" y="5499100"/>
                </a:lnTo>
                <a:lnTo>
                  <a:pt x="5531282" y="5499100"/>
                </a:lnTo>
                <a:lnTo>
                  <a:pt x="5575822" y="5486400"/>
                </a:lnTo>
                <a:lnTo>
                  <a:pt x="5620261" y="5486400"/>
                </a:lnTo>
                <a:lnTo>
                  <a:pt x="5752941" y="5448300"/>
                </a:lnTo>
                <a:lnTo>
                  <a:pt x="5796945" y="5448300"/>
                </a:lnTo>
                <a:lnTo>
                  <a:pt x="6272679" y="5308600"/>
                </a:lnTo>
                <a:lnTo>
                  <a:pt x="6315094" y="5283200"/>
                </a:lnTo>
                <a:lnTo>
                  <a:pt x="6441416" y="5245100"/>
                </a:lnTo>
                <a:lnTo>
                  <a:pt x="6483206" y="5219700"/>
                </a:lnTo>
                <a:lnTo>
                  <a:pt x="6566292" y="5194300"/>
                </a:lnTo>
                <a:lnTo>
                  <a:pt x="6607581" y="5168900"/>
                </a:lnTo>
                <a:lnTo>
                  <a:pt x="6648698" y="5156200"/>
                </a:lnTo>
                <a:lnTo>
                  <a:pt x="6689640" y="5130800"/>
                </a:lnTo>
                <a:lnTo>
                  <a:pt x="6730402" y="5118100"/>
                </a:lnTo>
                <a:lnTo>
                  <a:pt x="6770983" y="5092700"/>
                </a:lnTo>
                <a:lnTo>
                  <a:pt x="6811380" y="5080000"/>
                </a:lnTo>
                <a:lnTo>
                  <a:pt x="6851588" y="5054600"/>
                </a:lnTo>
                <a:lnTo>
                  <a:pt x="6891607" y="5041900"/>
                </a:lnTo>
                <a:lnTo>
                  <a:pt x="6971059" y="4991100"/>
                </a:lnTo>
                <a:lnTo>
                  <a:pt x="7010488" y="4978400"/>
                </a:lnTo>
                <a:lnTo>
                  <a:pt x="7166147" y="4876800"/>
                </a:lnTo>
                <a:lnTo>
                  <a:pt x="7204533" y="4864100"/>
                </a:lnTo>
                <a:lnTo>
                  <a:pt x="7355873" y="4762500"/>
                </a:lnTo>
                <a:lnTo>
                  <a:pt x="7503543" y="4660900"/>
                </a:lnTo>
                <a:lnTo>
                  <a:pt x="7539865" y="4635500"/>
                </a:lnTo>
                <a:lnTo>
                  <a:pt x="7575942" y="4597400"/>
                </a:lnTo>
                <a:lnTo>
                  <a:pt x="7682680" y="4521200"/>
                </a:lnTo>
                <a:lnTo>
                  <a:pt x="7717750" y="4495800"/>
                </a:lnTo>
                <a:lnTo>
                  <a:pt x="7752562" y="4457700"/>
                </a:lnTo>
                <a:lnTo>
                  <a:pt x="7821395" y="4406900"/>
                </a:lnTo>
                <a:lnTo>
                  <a:pt x="7855411" y="4368800"/>
                </a:lnTo>
                <a:lnTo>
                  <a:pt x="7922627" y="4318000"/>
                </a:lnTo>
                <a:lnTo>
                  <a:pt x="7955821" y="4279900"/>
                </a:lnTo>
                <a:lnTo>
                  <a:pt x="7988735" y="4254500"/>
                </a:lnTo>
                <a:lnTo>
                  <a:pt x="8021365" y="4216400"/>
                </a:lnTo>
                <a:lnTo>
                  <a:pt x="8053710" y="4191000"/>
                </a:lnTo>
                <a:lnTo>
                  <a:pt x="8085766" y="4152900"/>
                </a:lnTo>
                <a:lnTo>
                  <a:pt x="8117530" y="4114800"/>
                </a:lnTo>
                <a:lnTo>
                  <a:pt x="8148998" y="4089400"/>
                </a:lnTo>
                <a:lnTo>
                  <a:pt x="8180169" y="4051300"/>
                </a:lnTo>
                <a:lnTo>
                  <a:pt x="8211039" y="4025900"/>
                </a:lnTo>
                <a:lnTo>
                  <a:pt x="8241605" y="3987800"/>
                </a:lnTo>
                <a:lnTo>
                  <a:pt x="8271864" y="3949700"/>
                </a:lnTo>
                <a:lnTo>
                  <a:pt x="8301814" y="3911600"/>
                </a:lnTo>
                <a:lnTo>
                  <a:pt x="8331450" y="3886200"/>
                </a:lnTo>
                <a:lnTo>
                  <a:pt x="8360770" y="3848100"/>
                </a:lnTo>
                <a:lnTo>
                  <a:pt x="8389772" y="3810000"/>
                </a:lnTo>
                <a:lnTo>
                  <a:pt x="8418452" y="3771900"/>
                </a:lnTo>
                <a:lnTo>
                  <a:pt x="8446807" y="3733800"/>
                </a:lnTo>
                <a:lnTo>
                  <a:pt x="8474835" y="3708400"/>
                </a:lnTo>
                <a:lnTo>
                  <a:pt x="8502531" y="3670300"/>
                </a:lnTo>
                <a:lnTo>
                  <a:pt x="8529894" y="3632200"/>
                </a:lnTo>
                <a:lnTo>
                  <a:pt x="8556921" y="3594100"/>
                </a:lnTo>
                <a:lnTo>
                  <a:pt x="8583607" y="3556000"/>
                </a:lnTo>
                <a:lnTo>
                  <a:pt x="8609951" y="3517900"/>
                </a:lnTo>
                <a:lnTo>
                  <a:pt x="8635949" y="3479800"/>
                </a:lnTo>
                <a:lnTo>
                  <a:pt x="8661599" y="3441700"/>
                </a:lnTo>
                <a:lnTo>
                  <a:pt x="8686897" y="3403600"/>
                </a:lnTo>
                <a:lnTo>
                  <a:pt x="8711840" y="3365500"/>
                </a:lnTo>
                <a:lnTo>
                  <a:pt x="8736426" y="3314700"/>
                </a:lnTo>
                <a:lnTo>
                  <a:pt x="8760651" y="3276600"/>
                </a:lnTo>
                <a:lnTo>
                  <a:pt x="8784513" y="3238500"/>
                </a:lnTo>
                <a:lnTo>
                  <a:pt x="8808008" y="3200400"/>
                </a:lnTo>
                <a:lnTo>
                  <a:pt x="8831134" y="3162300"/>
                </a:lnTo>
                <a:lnTo>
                  <a:pt x="8853887" y="3111500"/>
                </a:lnTo>
                <a:lnTo>
                  <a:pt x="8876264" y="3073400"/>
                </a:lnTo>
                <a:lnTo>
                  <a:pt x="8898264" y="3035300"/>
                </a:lnTo>
                <a:lnTo>
                  <a:pt x="8919881" y="2997200"/>
                </a:lnTo>
                <a:lnTo>
                  <a:pt x="8941115" y="2946400"/>
                </a:lnTo>
                <a:lnTo>
                  <a:pt x="8961961" y="2908300"/>
                </a:lnTo>
                <a:lnTo>
                  <a:pt x="8982416" y="2870200"/>
                </a:lnTo>
                <a:lnTo>
                  <a:pt x="9002479" y="2819400"/>
                </a:lnTo>
                <a:lnTo>
                  <a:pt x="9022145" y="2781300"/>
                </a:lnTo>
                <a:lnTo>
                  <a:pt x="9041411" y="2730500"/>
                </a:lnTo>
                <a:lnTo>
                  <a:pt x="9060275" y="2692400"/>
                </a:lnTo>
                <a:lnTo>
                  <a:pt x="9078734" y="2641600"/>
                </a:lnTo>
                <a:lnTo>
                  <a:pt x="9096785" y="2603500"/>
                </a:lnTo>
                <a:lnTo>
                  <a:pt x="9114424" y="2552700"/>
                </a:lnTo>
                <a:lnTo>
                  <a:pt x="9131650" y="2514600"/>
                </a:lnTo>
                <a:lnTo>
                  <a:pt x="9148458" y="2463800"/>
                </a:lnTo>
                <a:lnTo>
                  <a:pt x="9581563" y="1270000"/>
                </a:lnTo>
                <a:lnTo>
                  <a:pt x="9581563" y="0"/>
                </a:lnTo>
                <a:close/>
              </a:path>
            </a:pathLst>
          </a:custGeom>
          <a:solidFill>
            <a:srgbClr val="E7F4F4"/>
          </a:solidFill>
        </p:spPr>
        <p:txBody>
          <a:bodyPr wrap="square" lIns="0" tIns="0" rIns="0" bIns="0" rtlCol="0"/>
          <a:lstStyle/>
          <a:p>
            <a:endParaRPr sz="849"/>
          </a:p>
        </p:txBody>
      </p:sp>
      <p:sp>
        <p:nvSpPr>
          <p:cNvPr id="17" name="object 2">
            <a:extLst>
              <a:ext uri="{FF2B5EF4-FFF2-40B4-BE49-F238E27FC236}">
                <a16:creationId xmlns:a16="http://schemas.microsoft.com/office/drawing/2014/main" id="{23DBBD7D-7467-C9DC-3607-FFFCDE4F72C6}"/>
              </a:ext>
            </a:extLst>
          </p:cNvPr>
          <p:cNvSpPr txBox="1"/>
          <p:nvPr userDrawn="1"/>
        </p:nvSpPr>
        <p:spPr>
          <a:xfrm>
            <a:off x="10938251" y="6341066"/>
            <a:ext cx="880704" cy="122517"/>
          </a:xfrm>
          <a:prstGeom prst="rect">
            <a:avLst/>
          </a:prstGeom>
        </p:spPr>
        <p:txBody>
          <a:bodyPr vert="horz" wrap="square" lIns="0" tIns="10397" rIns="0" bIns="0" rtlCol="0">
            <a:spAutoFit/>
          </a:bodyPr>
          <a:lstStyle/>
          <a:p>
            <a:pPr marL="7701" algn="r">
              <a:lnSpc>
                <a:spcPct val="100000"/>
              </a:lnSpc>
              <a:spcBef>
                <a:spcPts val="82"/>
              </a:spcBef>
            </a:pPr>
            <a:r>
              <a:rPr sz="728" b="0" i="0">
                <a:solidFill>
                  <a:schemeClr val="bg1"/>
                </a:solidFill>
                <a:latin typeface="Sharp Sans Medium" pitchFamily="2" charset="77"/>
                <a:cs typeface="Sharp Sans Medium" pitchFamily="2" charset="77"/>
              </a:rPr>
              <a:t>Meraki</a:t>
            </a:r>
            <a:r>
              <a:rPr sz="728" b="0" i="0" spc="42">
                <a:solidFill>
                  <a:schemeClr val="bg1"/>
                </a:solidFill>
                <a:latin typeface="Sharp Sans Medium" pitchFamily="2" charset="77"/>
                <a:cs typeface="Sharp Sans Medium" pitchFamily="2" charset="77"/>
              </a:rPr>
              <a:t> </a:t>
            </a:r>
            <a:r>
              <a:rPr sz="728" b="0" i="0">
                <a:solidFill>
                  <a:schemeClr val="bg1"/>
                </a:solidFill>
                <a:latin typeface="Sharp Sans Medium" pitchFamily="2" charset="77"/>
                <a:cs typeface="Sharp Sans Medium" pitchFamily="2" charset="77"/>
              </a:rPr>
              <a:t>SMB</a:t>
            </a:r>
            <a:r>
              <a:rPr sz="728" b="0" i="0" spc="52">
                <a:solidFill>
                  <a:schemeClr val="bg1"/>
                </a:solidFill>
                <a:latin typeface="Sharp Sans Medium" pitchFamily="2" charset="77"/>
                <a:cs typeface="Sharp Sans Medium" pitchFamily="2" charset="77"/>
              </a:rPr>
              <a:t> </a:t>
            </a:r>
            <a:r>
              <a:rPr sz="728" b="0" i="0" spc="-6">
                <a:solidFill>
                  <a:schemeClr val="bg1"/>
                </a:solidFill>
                <a:latin typeface="Sharp Sans Medium" pitchFamily="2" charset="77"/>
                <a:cs typeface="Sharp Sans Medium" pitchFamily="2" charset="77"/>
              </a:rPr>
              <a:t>Guide</a:t>
            </a:r>
            <a:endParaRPr sz="728" b="0" i="0">
              <a:solidFill>
                <a:schemeClr val="bg1"/>
              </a:solidFill>
              <a:latin typeface="Sharp Sans Medium" pitchFamily="2" charset="77"/>
              <a:cs typeface="Sharp Sans Medium" pitchFamily="2" charset="77"/>
            </a:endParaRPr>
          </a:p>
        </p:txBody>
      </p:sp>
    </p:spTree>
    <p:extLst>
      <p:ext uri="{BB962C8B-B14F-4D97-AF65-F5344CB8AC3E}">
        <p14:creationId xmlns:p14="http://schemas.microsoft.com/office/powerpoint/2010/main" val="3888397621"/>
      </p:ext>
    </p:extLst>
  </p:cSld>
  <p:clrMapOvr>
    <a:masterClrMapping/>
  </p:clrMapOvr>
</p:sldLayout>
</file>

<file path=ppt/slideLayouts/slideLayout351.xml><?xml version="1.0" encoding="utf-8"?>
<p:sldLayout xmlns:a="http://schemas.openxmlformats.org/drawingml/2006/main" xmlns:r="http://schemas.openxmlformats.org/officeDocument/2006/relationships" xmlns:p="http://schemas.openxmlformats.org/presentationml/2006/main" showMasterSp="0" preserve="1" userDrawn="1">
  <p:cSld name="13_Title Only">
    <p:bg>
      <p:bgPr>
        <a:solidFill>
          <a:schemeClr val="bg1"/>
        </a:solidFill>
        <a:effectLst/>
      </p:bgPr>
    </p:bg>
    <p:spTree>
      <p:nvGrpSpPr>
        <p:cNvPr id="1" name=""/>
        <p:cNvGrpSpPr/>
        <p:nvPr/>
      </p:nvGrpSpPr>
      <p:grpSpPr>
        <a:xfrm>
          <a:off x="0" y="0"/>
          <a:ext cx="0" cy="0"/>
          <a:chOff x="0" y="0"/>
          <a:chExt cx="0" cy="0"/>
        </a:xfrm>
      </p:grpSpPr>
      <p:sp>
        <p:nvSpPr>
          <p:cNvPr id="9" name="object 5">
            <a:extLst>
              <a:ext uri="{FF2B5EF4-FFF2-40B4-BE49-F238E27FC236}">
                <a16:creationId xmlns:a16="http://schemas.microsoft.com/office/drawing/2014/main" id="{3FFD1DB7-7D8D-555F-8E61-CA99174BF04A}"/>
              </a:ext>
            </a:extLst>
          </p:cNvPr>
          <p:cNvSpPr txBox="1"/>
          <p:nvPr userDrawn="1"/>
        </p:nvSpPr>
        <p:spPr>
          <a:xfrm>
            <a:off x="374357" y="341524"/>
            <a:ext cx="1044368" cy="161404"/>
          </a:xfrm>
          <a:prstGeom prst="rect">
            <a:avLst/>
          </a:prstGeom>
        </p:spPr>
        <p:txBody>
          <a:bodyPr vert="horz" wrap="square" lIns="0" tIns="7316" rIns="0" bIns="0" rtlCol="0">
            <a:spAutoFit/>
          </a:bodyPr>
          <a:lstStyle/>
          <a:p>
            <a:pPr marL="7701">
              <a:lnSpc>
                <a:spcPct val="100000"/>
              </a:lnSpc>
              <a:spcBef>
                <a:spcPts val="58"/>
              </a:spcBef>
            </a:pPr>
            <a:r>
              <a:rPr sz="1001" b="0" i="0">
                <a:solidFill>
                  <a:srgbClr val="B7B7B7"/>
                </a:solidFill>
                <a:latin typeface="Sharp Sans Medium" pitchFamily="2" charset="77"/>
                <a:cs typeface="Sharp Sans Medium" pitchFamily="2" charset="77"/>
              </a:rPr>
              <a:t>CISCO</a:t>
            </a:r>
            <a:r>
              <a:rPr sz="1001" b="0" i="0" spc="230">
                <a:solidFill>
                  <a:srgbClr val="B7B7B7"/>
                </a:solidFill>
                <a:latin typeface="Sharp Sans Medium" pitchFamily="2" charset="77"/>
                <a:cs typeface="Sharp Sans Medium" pitchFamily="2" charset="77"/>
              </a:rPr>
              <a:t> </a:t>
            </a:r>
            <a:r>
              <a:rPr sz="1001" b="0" i="0" spc="33">
                <a:solidFill>
                  <a:srgbClr val="B7B7B7"/>
                </a:solidFill>
                <a:latin typeface="Sharp Sans Medium" pitchFamily="2" charset="77"/>
                <a:cs typeface="Sharp Sans Medium" pitchFamily="2" charset="77"/>
              </a:rPr>
              <a:t>MERAKI</a:t>
            </a:r>
            <a:endParaRPr sz="1001" b="0" i="0">
              <a:latin typeface="Sharp Sans Medium" pitchFamily="2" charset="77"/>
              <a:cs typeface="Sharp Sans Medium" pitchFamily="2" charset="77"/>
            </a:endParaRPr>
          </a:p>
        </p:txBody>
      </p:sp>
      <p:pic>
        <p:nvPicPr>
          <p:cNvPr id="36" name="Picture 35" descr="A green letter on a black background&#10;&#10;Description automatically generated with medium confidence">
            <a:extLst>
              <a:ext uri="{FF2B5EF4-FFF2-40B4-BE49-F238E27FC236}">
                <a16:creationId xmlns:a16="http://schemas.microsoft.com/office/drawing/2014/main" id="{3A95014C-C5CB-3AE8-0E14-BEC1CCA7E015}"/>
              </a:ext>
            </a:extLst>
          </p:cNvPr>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373045" y="6270181"/>
            <a:ext cx="1101856" cy="213610"/>
          </a:xfrm>
          <a:prstGeom prst="rect">
            <a:avLst/>
          </a:prstGeom>
        </p:spPr>
      </p:pic>
      <p:sp>
        <p:nvSpPr>
          <p:cNvPr id="11" name="object 2">
            <a:extLst>
              <a:ext uri="{FF2B5EF4-FFF2-40B4-BE49-F238E27FC236}">
                <a16:creationId xmlns:a16="http://schemas.microsoft.com/office/drawing/2014/main" id="{85C2A349-E755-FC68-9C64-D06A4A99E350}"/>
              </a:ext>
            </a:extLst>
          </p:cNvPr>
          <p:cNvSpPr txBox="1"/>
          <p:nvPr userDrawn="1"/>
        </p:nvSpPr>
        <p:spPr>
          <a:xfrm>
            <a:off x="10938251" y="6341066"/>
            <a:ext cx="880704" cy="122517"/>
          </a:xfrm>
          <a:prstGeom prst="rect">
            <a:avLst/>
          </a:prstGeom>
        </p:spPr>
        <p:txBody>
          <a:bodyPr vert="horz" wrap="square" lIns="0" tIns="10397" rIns="0" bIns="0" rtlCol="0">
            <a:spAutoFit/>
          </a:bodyPr>
          <a:lstStyle/>
          <a:p>
            <a:pPr marL="7701" algn="r">
              <a:lnSpc>
                <a:spcPct val="100000"/>
              </a:lnSpc>
              <a:spcBef>
                <a:spcPts val="82"/>
              </a:spcBef>
            </a:pPr>
            <a:r>
              <a:rPr sz="728" b="0" i="0">
                <a:solidFill>
                  <a:srgbClr val="B7B7B7"/>
                </a:solidFill>
                <a:latin typeface="Sharp Sans Medium" pitchFamily="2" charset="77"/>
                <a:cs typeface="Sharp Sans Medium" pitchFamily="2" charset="77"/>
              </a:rPr>
              <a:t>Meraki</a:t>
            </a:r>
            <a:r>
              <a:rPr sz="728" b="0" i="0" spc="42">
                <a:solidFill>
                  <a:srgbClr val="B7B7B7"/>
                </a:solidFill>
                <a:latin typeface="Sharp Sans Medium" pitchFamily="2" charset="77"/>
                <a:cs typeface="Sharp Sans Medium" pitchFamily="2" charset="77"/>
              </a:rPr>
              <a:t> </a:t>
            </a:r>
            <a:r>
              <a:rPr sz="728" b="0" i="0">
                <a:solidFill>
                  <a:srgbClr val="B7B7B7"/>
                </a:solidFill>
                <a:latin typeface="Sharp Sans Medium" pitchFamily="2" charset="77"/>
                <a:cs typeface="Sharp Sans Medium" pitchFamily="2" charset="77"/>
              </a:rPr>
              <a:t>SMB</a:t>
            </a:r>
            <a:r>
              <a:rPr sz="728" b="0" i="0" spc="52">
                <a:solidFill>
                  <a:srgbClr val="B7B7B7"/>
                </a:solidFill>
                <a:latin typeface="Sharp Sans Medium" pitchFamily="2" charset="77"/>
                <a:cs typeface="Sharp Sans Medium" pitchFamily="2" charset="77"/>
              </a:rPr>
              <a:t> </a:t>
            </a:r>
            <a:r>
              <a:rPr sz="728" b="0" i="0" spc="-6">
                <a:solidFill>
                  <a:srgbClr val="B7B7B7"/>
                </a:solidFill>
                <a:latin typeface="Sharp Sans Medium" pitchFamily="2" charset="77"/>
                <a:cs typeface="Sharp Sans Medium" pitchFamily="2" charset="77"/>
              </a:rPr>
              <a:t>Guide</a:t>
            </a:r>
            <a:endParaRPr sz="728" b="0" i="0">
              <a:latin typeface="Sharp Sans Medium" pitchFamily="2" charset="77"/>
              <a:cs typeface="Sharp Sans Medium" pitchFamily="2" charset="77"/>
            </a:endParaRPr>
          </a:p>
        </p:txBody>
      </p:sp>
      <p:sp>
        <p:nvSpPr>
          <p:cNvPr id="2" name="object 4">
            <a:extLst>
              <a:ext uri="{FF2B5EF4-FFF2-40B4-BE49-F238E27FC236}">
                <a16:creationId xmlns:a16="http://schemas.microsoft.com/office/drawing/2014/main" id="{E52F167C-FDF1-4112-CD3C-32F79FA568ED}"/>
              </a:ext>
            </a:extLst>
          </p:cNvPr>
          <p:cNvSpPr/>
          <p:nvPr userDrawn="1"/>
        </p:nvSpPr>
        <p:spPr>
          <a:xfrm>
            <a:off x="6381323" y="0"/>
            <a:ext cx="5811032" cy="3373166"/>
          </a:xfrm>
          <a:custGeom>
            <a:avLst/>
            <a:gdLst/>
            <a:ahLst/>
            <a:cxnLst/>
            <a:rect l="l" t="t" r="r" b="b"/>
            <a:pathLst>
              <a:path w="9582150" h="5562600">
                <a:moveTo>
                  <a:pt x="5080976" y="5549900"/>
                </a:moveTo>
                <a:lnTo>
                  <a:pt x="4347514" y="5549900"/>
                </a:lnTo>
                <a:lnTo>
                  <a:pt x="4393636" y="5562600"/>
                </a:lnTo>
                <a:lnTo>
                  <a:pt x="5035521" y="5562600"/>
                </a:lnTo>
                <a:lnTo>
                  <a:pt x="5080976" y="5549900"/>
                </a:lnTo>
                <a:close/>
              </a:path>
              <a:path w="9582150" h="5562600">
                <a:moveTo>
                  <a:pt x="5216921" y="5537200"/>
                </a:moveTo>
                <a:lnTo>
                  <a:pt x="4209033" y="5537200"/>
                </a:lnTo>
                <a:lnTo>
                  <a:pt x="4255209" y="5549900"/>
                </a:lnTo>
                <a:lnTo>
                  <a:pt x="5171679" y="5549900"/>
                </a:lnTo>
                <a:lnTo>
                  <a:pt x="5216921" y="5537200"/>
                </a:lnTo>
                <a:close/>
              </a:path>
              <a:path w="9582150" h="5562600">
                <a:moveTo>
                  <a:pt x="5352171" y="5524500"/>
                </a:moveTo>
                <a:lnTo>
                  <a:pt x="4116650" y="5524500"/>
                </a:lnTo>
                <a:lnTo>
                  <a:pt x="4162846" y="5537200"/>
                </a:lnTo>
                <a:lnTo>
                  <a:pt x="5307170" y="5537200"/>
                </a:lnTo>
                <a:lnTo>
                  <a:pt x="5352171" y="5524500"/>
                </a:lnTo>
                <a:close/>
              </a:path>
              <a:path w="9582150" h="5562600">
                <a:moveTo>
                  <a:pt x="5486644" y="5499100"/>
                </a:moveTo>
                <a:lnTo>
                  <a:pt x="3931838" y="5499100"/>
                </a:lnTo>
                <a:lnTo>
                  <a:pt x="3978039" y="5511800"/>
                </a:lnTo>
                <a:lnTo>
                  <a:pt x="4024243" y="5511800"/>
                </a:lnTo>
                <a:lnTo>
                  <a:pt x="4070448" y="5524500"/>
                </a:lnTo>
                <a:lnTo>
                  <a:pt x="5397085" y="5524500"/>
                </a:lnTo>
                <a:lnTo>
                  <a:pt x="5486644" y="5499100"/>
                </a:lnTo>
                <a:close/>
              </a:path>
              <a:path w="9582150" h="5562600">
                <a:moveTo>
                  <a:pt x="9581563" y="0"/>
                </a:moveTo>
                <a:lnTo>
                  <a:pt x="77474" y="0"/>
                </a:lnTo>
                <a:lnTo>
                  <a:pt x="74371" y="25400"/>
                </a:lnTo>
                <a:lnTo>
                  <a:pt x="66280" y="63500"/>
                </a:lnTo>
                <a:lnTo>
                  <a:pt x="58662" y="114300"/>
                </a:lnTo>
                <a:lnTo>
                  <a:pt x="51516" y="165100"/>
                </a:lnTo>
                <a:lnTo>
                  <a:pt x="44840" y="203200"/>
                </a:lnTo>
                <a:lnTo>
                  <a:pt x="38633" y="254000"/>
                </a:lnTo>
                <a:lnTo>
                  <a:pt x="32894" y="292100"/>
                </a:lnTo>
                <a:lnTo>
                  <a:pt x="27621" y="342900"/>
                </a:lnTo>
                <a:lnTo>
                  <a:pt x="22813" y="393700"/>
                </a:lnTo>
                <a:lnTo>
                  <a:pt x="18469" y="431800"/>
                </a:lnTo>
                <a:lnTo>
                  <a:pt x="14587" y="482600"/>
                </a:lnTo>
                <a:lnTo>
                  <a:pt x="11166" y="533400"/>
                </a:lnTo>
                <a:lnTo>
                  <a:pt x="8204" y="571500"/>
                </a:lnTo>
                <a:lnTo>
                  <a:pt x="5699" y="622300"/>
                </a:lnTo>
                <a:lnTo>
                  <a:pt x="3652" y="660400"/>
                </a:lnTo>
                <a:lnTo>
                  <a:pt x="2059" y="711200"/>
                </a:lnTo>
                <a:lnTo>
                  <a:pt x="921" y="762000"/>
                </a:lnTo>
                <a:lnTo>
                  <a:pt x="235" y="800100"/>
                </a:lnTo>
                <a:lnTo>
                  <a:pt x="0" y="850900"/>
                </a:lnTo>
                <a:lnTo>
                  <a:pt x="214" y="901700"/>
                </a:lnTo>
                <a:lnTo>
                  <a:pt x="877" y="939800"/>
                </a:lnTo>
                <a:lnTo>
                  <a:pt x="1986" y="990600"/>
                </a:lnTo>
                <a:lnTo>
                  <a:pt x="3541" y="1028700"/>
                </a:lnTo>
                <a:lnTo>
                  <a:pt x="5540" y="1079500"/>
                </a:lnTo>
                <a:lnTo>
                  <a:pt x="7982" y="1130300"/>
                </a:lnTo>
                <a:lnTo>
                  <a:pt x="10865" y="1168400"/>
                </a:lnTo>
                <a:lnTo>
                  <a:pt x="14187" y="1219200"/>
                </a:lnTo>
                <a:lnTo>
                  <a:pt x="17949" y="1257300"/>
                </a:lnTo>
                <a:lnTo>
                  <a:pt x="22147" y="1308100"/>
                </a:lnTo>
                <a:lnTo>
                  <a:pt x="26781" y="1346200"/>
                </a:lnTo>
                <a:lnTo>
                  <a:pt x="31850" y="1397000"/>
                </a:lnTo>
                <a:lnTo>
                  <a:pt x="37351" y="1447800"/>
                </a:lnTo>
                <a:lnTo>
                  <a:pt x="43284" y="1485900"/>
                </a:lnTo>
                <a:lnTo>
                  <a:pt x="49647" y="1536700"/>
                </a:lnTo>
                <a:lnTo>
                  <a:pt x="56439" y="1574800"/>
                </a:lnTo>
                <a:lnTo>
                  <a:pt x="63658" y="1625600"/>
                </a:lnTo>
                <a:lnTo>
                  <a:pt x="71303" y="1663700"/>
                </a:lnTo>
                <a:lnTo>
                  <a:pt x="79373" y="1714500"/>
                </a:lnTo>
                <a:lnTo>
                  <a:pt x="87866" y="1752600"/>
                </a:lnTo>
                <a:lnTo>
                  <a:pt x="96780" y="1803400"/>
                </a:lnTo>
                <a:lnTo>
                  <a:pt x="106115" y="1841500"/>
                </a:lnTo>
                <a:lnTo>
                  <a:pt x="115870" y="1892300"/>
                </a:lnTo>
                <a:lnTo>
                  <a:pt x="126041" y="1930400"/>
                </a:lnTo>
                <a:lnTo>
                  <a:pt x="136629" y="1981200"/>
                </a:lnTo>
                <a:lnTo>
                  <a:pt x="147632" y="2019300"/>
                </a:lnTo>
                <a:lnTo>
                  <a:pt x="159049" y="2057400"/>
                </a:lnTo>
                <a:lnTo>
                  <a:pt x="170877" y="2108200"/>
                </a:lnTo>
                <a:lnTo>
                  <a:pt x="183116" y="2146300"/>
                </a:lnTo>
                <a:lnTo>
                  <a:pt x="195765" y="2197100"/>
                </a:lnTo>
                <a:lnTo>
                  <a:pt x="208821" y="2235200"/>
                </a:lnTo>
                <a:lnTo>
                  <a:pt x="222284" y="2273300"/>
                </a:lnTo>
                <a:lnTo>
                  <a:pt x="236152" y="2324100"/>
                </a:lnTo>
                <a:lnTo>
                  <a:pt x="250423" y="2362200"/>
                </a:lnTo>
                <a:lnTo>
                  <a:pt x="265097" y="2413000"/>
                </a:lnTo>
                <a:lnTo>
                  <a:pt x="280172" y="2451100"/>
                </a:lnTo>
                <a:lnTo>
                  <a:pt x="295647" y="2489200"/>
                </a:lnTo>
                <a:lnTo>
                  <a:pt x="311519" y="2540000"/>
                </a:lnTo>
                <a:lnTo>
                  <a:pt x="327789" y="2578100"/>
                </a:lnTo>
                <a:lnTo>
                  <a:pt x="344453" y="2616200"/>
                </a:lnTo>
                <a:lnTo>
                  <a:pt x="361512" y="2654300"/>
                </a:lnTo>
                <a:lnTo>
                  <a:pt x="378964" y="2705100"/>
                </a:lnTo>
                <a:lnTo>
                  <a:pt x="396806" y="2743200"/>
                </a:lnTo>
                <a:lnTo>
                  <a:pt x="415039" y="2781300"/>
                </a:lnTo>
                <a:lnTo>
                  <a:pt x="433660" y="2819400"/>
                </a:lnTo>
                <a:lnTo>
                  <a:pt x="452668" y="2870200"/>
                </a:lnTo>
                <a:lnTo>
                  <a:pt x="472061" y="2908300"/>
                </a:lnTo>
                <a:lnTo>
                  <a:pt x="491839" y="2946400"/>
                </a:lnTo>
                <a:lnTo>
                  <a:pt x="512000" y="2984500"/>
                </a:lnTo>
                <a:lnTo>
                  <a:pt x="532542" y="3022600"/>
                </a:lnTo>
                <a:lnTo>
                  <a:pt x="553464" y="3060700"/>
                </a:lnTo>
                <a:lnTo>
                  <a:pt x="574765" y="3111500"/>
                </a:lnTo>
                <a:lnTo>
                  <a:pt x="596443" y="3149600"/>
                </a:lnTo>
                <a:lnTo>
                  <a:pt x="618497" y="3187700"/>
                </a:lnTo>
                <a:lnTo>
                  <a:pt x="640926" y="3225800"/>
                </a:lnTo>
                <a:lnTo>
                  <a:pt x="663728" y="3263900"/>
                </a:lnTo>
                <a:lnTo>
                  <a:pt x="686902" y="3302000"/>
                </a:lnTo>
                <a:lnTo>
                  <a:pt x="710446" y="3340100"/>
                </a:lnTo>
                <a:lnTo>
                  <a:pt x="734359" y="3378200"/>
                </a:lnTo>
                <a:lnTo>
                  <a:pt x="758639" y="3416300"/>
                </a:lnTo>
                <a:lnTo>
                  <a:pt x="783286" y="3454400"/>
                </a:lnTo>
                <a:lnTo>
                  <a:pt x="808297" y="3492500"/>
                </a:lnTo>
                <a:lnTo>
                  <a:pt x="833672" y="3530600"/>
                </a:lnTo>
                <a:lnTo>
                  <a:pt x="859409" y="3568700"/>
                </a:lnTo>
                <a:lnTo>
                  <a:pt x="885506" y="3606800"/>
                </a:lnTo>
                <a:lnTo>
                  <a:pt x="911963" y="3632200"/>
                </a:lnTo>
                <a:lnTo>
                  <a:pt x="938778" y="3670300"/>
                </a:lnTo>
                <a:lnTo>
                  <a:pt x="965949" y="3708400"/>
                </a:lnTo>
                <a:lnTo>
                  <a:pt x="993475" y="3746500"/>
                </a:lnTo>
                <a:lnTo>
                  <a:pt x="1021355" y="3784600"/>
                </a:lnTo>
                <a:lnTo>
                  <a:pt x="1049587" y="3822700"/>
                </a:lnTo>
                <a:lnTo>
                  <a:pt x="1078170" y="3848100"/>
                </a:lnTo>
                <a:lnTo>
                  <a:pt x="1107102" y="3886200"/>
                </a:lnTo>
                <a:lnTo>
                  <a:pt x="1136382" y="3924300"/>
                </a:lnTo>
                <a:lnTo>
                  <a:pt x="1166010" y="3962400"/>
                </a:lnTo>
                <a:lnTo>
                  <a:pt x="1195982" y="3987800"/>
                </a:lnTo>
                <a:lnTo>
                  <a:pt x="1226299" y="4025900"/>
                </a:lnTo>
                <a:lnTo>
                  <a:pt x="1256958" y="4051300"/>
                </a:lnTo>
                <a:lnTo>
                  <a:pt x="1287958" y="4089400"/>
                </a:lnTo>
                <a:lnTo>
                  <a:pt x="1319298" y="4127500"/>
                </a:lnTo>
                <a:lnTo>
                  <a:pt x="1350976" y="4152900"/>
                </a:lnTo>
                <a:lnTo>
                  <a:pt x="1382992" y="4191000"/>
                </a:lnTo>
                <a:lnTo>
                  <a:pt x="1415343" y="4216400"/>
                </a:lnTo>
                <a:lnTo>
                  <a:pt x="1448028" y="4254500"/>
                </a:lnTo>
                <a:lnTo>
                  <a:pt x="1481046" y="4279900"/>
                </a:lnTo>
                <a:lnTo>
                  <a:pt x="1514395" y="4318000"/>
                </a:lnTo>
                <a:lnTo>
                  <a:pt x="1548074" y="4343400"/>
                </a:lnTo>
                <a:lnTo>
                  <a:pt x="1582082" y="4381500"/>
                </a:lnTo>
                <a:lnTo>
                  <a:pt x="1651079" y="4432300"/>
                </a:lnTo>
                <a:lnTo>
                  <a:pt x="1686064" y="4470400"/>
                </a:lnTo>
                <a:lnTo>
                  <a:pt x="1757003" y="4521200"/>
                </a:lnTo>
                <a:lnTo>
                  <a:pt x="1792954" y="4559300"/>
                </a:lnTo>
                <a:lnTo>
                  <a:pt x="1865811" y="4610100"/>
                </a:lnTo>
                <a:lnTo>
                  <a:pt x="1977463" y="4686300"/>
                </a:lnTo>
                <a:lnTo>
                  <a:pt x="2015306" y="4724400"/>
                </a:lnTo>
                <a:lnTo>
                  <a:pt x="2130694" y="4800600"/>
                </a:lnTo>
                <a:lnTo>
                  <a:pt x="2248839" y="4876800"/>
                </a:lnTo>
                <a:lnTo>
                  <a:pt x="2288827" y="4889500"/>
                </a:lnTo>
                <a:lnTo>
                  <a:pt x="2329116" y="4914900"/>
                </a:lnTo>
                <a:lnTo>
                  <a:pt x="2493251" y="5016500"/>
                </a:lnTo>
                <a:lnTo>
                  <a:pt x="2535023" y="5029200"/>
                </a:lnTo>
                <a:lnTo>
                  <a:pt x="2619444" y="5080000"/>
                </a:lnTo>
                <a:lnTo>
                  <a:pt x="2662089" y="5092700"/>
                </a:lnTo>
                <a:lnTo>
                  <a:pt x="2748243" y="5143500"/>
                </a:lnTo>
                <a:lnTo>
                  <a:pt x="2791749" y="5156200"/>
                </a:lnTo>
                <a:lnTo>
                  <a:pt x="2835540" y="5181600"/>
                </a:lnTo>
                <a:lnTo>
                  <a:pt x="2879613" y="5194300"/>
                </a:lnTo>
                <a:lnTo>
                  <a:pt x="2923967" y="5219700"/>
                </a:lnTo>
                <a:lnTo>
                  <a:pt x="3013514" y="5245100"/>
                </a:lnTo>
                <a:lnTo>
                  <a:pt x="3058704" y="5270500"/>
                </a:lnTo>
                <a:lnTo>
                  <a:pt x="3149803" y="5295900"/>
                </a:lnTo>
                <a:lnTo>
                  <a:pt x="3195493" y="5321300"/>
                </a:lnTo>
                <a:lnTo>
                  <a:pt x="3747126" y="5473700"/>
                </a:lnTo>
                <a:lnTo>
                  <a:pt x="3793284" y="5473700"/>
                </a:lnTo>
                <a:lnTo>
                  <a:pt x="3885643" y="5499100"/>
                </a:lnTo>
                <a:lnTo>
                  <a:pt x="5531282" y="5499100"/>
                </a:lnTo>
                <a:lnTo>
                  <a:pt x="5575822" y="5486400"/>
                </a:lnTo>
                <a:lnTo>
                  <a:pt x="5620261" y="5486400"/>
                </a:lnTo>
                <a:lnTo>
                  <a:pt x="5752941" y="5448300"/>
                </a:lnTo>
                <a:lnTo>
                  <a:pt x="5796945" y="5448300"/>
                </a:lnTo>
                <a:lnTo>
                  <a:pt x="6272679" y="5308600"/>
                </a:lnTo>
                <a:lnTo>
                  <a:pt x="6315094" y="5283200"/>
                </a:lnTo>
                <a:lnTo>
                  <a:pt x="6441416" y="5245100"/>
                </a:lnTo>
                <a:lnTo>
                  <a:pt x="6483206" y="5219700"/>
                </a:lnTo>
                <a:lnTo>
                  <a:pt x="6566292" y="5194300"/>
                </a:lnTo>
                <a:lnTo>
                  <a:pt x="6607581" y="5168900"/>
                </a:lnTo>
                <a:lnTo>
                  <a:pt x="6648698" y="5156200"/>
                </a:lnTo>
                <a:lnTo>
                  <a:pt x="6689640" y="5130800"/>
                </a:lnTo>
                <a:lnTo>
                  <a:pt x="6730402" y="5118100"/>
                </a:lnTo>
                <a:lnTo>
                  <a:pt x="6770983" y="5092700"/>
                </a:lnTo>
                <a:lnTo>
                  <a:pt x="6811380" y="5080000"/>
                </a:lnTo>
                <a:lnTo>
                  <a:pt x="6851588" y="5054600"/>
                </a:lnTo>
                <a:lnTo>
                  <a:pt x="6891607" y="5041900"/>
                </a:lnTo>
                <a:lnTo>
                  <a:pt x="6971059" y="4991100"/>
                </a:lnTo>
                <a:lnTo>
                  <a:pt x="7010488" y="4978400"/>
                </a:lnTo>
                <a:lnTo>
                  <a:pt x="7166147" y="4876800"/>
                </a:lnTo>
                <a:lnTo>
                  <a:pt x="7204533" y="4864100"/>
                </a:lnTo>
                <a:lnTo>
                  <a:pt x="7355873" y="4762500"/>
                </a:lnTo>
                <a:lnTo>
                  <a:pt x="7503543" y="4660900"/>
                </a:lnTo>
                <a:lnTo>
                  <a:pt x="7539865" y="4635500"/>
                </a:lnTo>
                <a:lnTo>
                  <a:pt x="7575942" y="4597400"/>
                </a:lnTo>
                <a:lnTo>
                  <a:pt x="7682680" y="4521200"/>
                </a:lnTo>
                <a:lnTo>
                  <a:pt x="7717750" y="4495800"/>
                </a:lnTo>
                <a:lnTo>
                  <a:pt x="7752562" y="4457700"/>
                </a:lnTo>
                <a:lnTo>
                  <a:pt x="7821395" y="4406900"/>
                </a:lnTo>
                <a:lnTo>
                  <a:pt x="7855411" y="4368800"/>
                </a:lnTo>
                <a:lnTo>
                  <a:pt x="7922627" y="4318000"/>
                </a:lnTo>
                <a:lnTo>
                  <a:pt x="7955821" y="4279900"/>
                </a:lnTo>
                <a:lnTo>
                  <a:pt x="7988735" y="4254500"/>
                </a:lnTo>
                <a:lnTo>
                  <a:pt x="8021365" y="4216400"/>
                </a:lnTo>
                <a:lnTo>
                  <a:pt x="8053710" y="4191000"/>
                </a:lnTo>
                <a:lnTo>
                  <a:pt x="8085766" y="4152900"/>
                </a:lnTo>
                <a:lnTo>
                  <a:pt x="8117530" y="4114800"/>
                </a:lnTo>
                <a:lnTo>
                  <a:pt x="8148998" y="4089400"/>
                </a:lnTo>
                <a:lnTo>
                  <a:pt x="8180169" y="4051300"/>
                </a:lnTo>
                <a:lnTo>
                  <a:pt x="8211039" y="4025900"/>
                </a:lnTo>
                <a:lnTo>
                  <a:pt x="8241605" y="3987800"/>
                </a:lnTo>
                <a:lnTo>
                  <a:pt x="8271864" y="3949700"/>
                </a:lnTo>
                <a:lnTo>
                  <a:pt x="8301814" y="3911600"/>
                </a:lnTo>
                <a:lnTo>
                  <a:pt x="8331450" y="3886200"/>
                </a:lnTo>
                <a:lnTo>
                  <a:pt x="8360770" y="3848100"/>
                </a:lnTo>
                <a:lnTo>
                  <a:pt x="8389772" y="3810000"/>
                </a:lnTo>
                <a:lnTo>
                  <a:pt x="8418452" y="3771900"/>
                </a:lnTo>
                <a:lnTo>
                  <a:pt x="8446807" y="3733800"/>
                </a:lnTo>
                <a:lnTo>
                  <a:pt x="8474835" y="3708400"/>
                </a:lnTo>
                <a:lnTo>
                  <a:pt x="8502531" y="3670300"/>
                </a:lnTo>
                <a:lnTo>
                  <a:pt x="8529894" y="3632200"/>
                </a:lnTo>
                <a:lnTo>
                  <a:pt x="8556921" y="3594100"/>
                </a:lnTo>
                <a:lnTo>
                  <a:pt x="8583607" y="3556000"/>
                </a:lnTo>
                <a:lnTo>
                  <a:pt x="8609951" y="3517900"/>
                </a:lnTo>
                <a:lnTo>
                  <a:pt x="8635949" y="3479800"/>
                </a:lnTo>
                <a:lnTo>
                  <a:pt x="8661599" y="3441700"/>
                </a:lnTo>
                <a:lnTo>
                  <a:pt x="8686897" y="3403600"/>
                </a:lnTo>
                <a:lnTo>
                  <a:pt x="8711840" y="3365500"/>
                </a:lnTo>
                <a:lnTo>
                  <a:pt x="8736426" y="3314700"/>
                </a:lnTo>
                <a:lnTo>
                  <a:pt x="8760651" y="3276600"/>
                </a:lnTo>
                <a:lnTo>
                  <a:pt x="8784513" y="3238500"/>
                </a:lnTo>
                <a:lnTo>
                  <a:pt x="8808008" y="3200400"/>
                </a:lnTo>
                <a:lnTo>
                  <a:pt x="8831134" y="3162300"/>
                </a:lnTo>
                <a:lnTo>
                  <a:pt x="8853887" y="3111500"/>
                </a:lnTo>
                <a:lnTo>
                  <a:pt x="8876264" y="3073400"/>
                </a:lnTo>
                <a:lnTo>
                  <a:pt x="8898264" y="3035300"/>
                </a:lnTo>
                <a:lnTo>
                  <a:pt x="8919881" y="2997200"/>
                </a:lnTo>
                <a:lnTo>
                  <a:pt x="8941115" y="2946400"/>
                </a:lnTo>
                <a:lnTo>
                  <a:pt x="8961961" y="2908300"/>
                </a:lnTo>
                <a:lnTo>
                  <a:pt x="8982416" y="2870200"/>
                </a:lnTo>
                <a:lnTo>
                  <a:pt x="9002479" y="2819400"/>
                </a:lnTo>
                <a:lnTo>
                  <a:pt x="9022145" y="2781300"/>
                </a:lnTo>
                <a:lnTo>
                  <a:pt x="9041411" y="2730500"/>
                </a:lnTo>
                <a:lnTo>
                  <a:pt x="9060275" y="2692400"/>
                </a:lnTo>
                <a:lnTo>
                  <a:pt x="9078734" y="2641600"/>
                </a:lnTo>
                <a:lnTo>
                  <a:pt x="9096785" y="2603500"/>
                </a:lnTo>
                <a:lnTo>
                  <a:pt x="9114424" y="2552700"/>
                </a:lnTo>
                <a:lnTo>
                  <a:pt x="9131650" y="2514600"/>
                </a:lnTo>
                <a:lnTo>
                  <a:pt x="9148458" y="2463800"/>
                </a:lnTo>
                <a:lnTo>
                  <a:pt x="9581563" y="1270000"/>
                </a:lnTo>
                <a:lnTo>
                  <a:pt x="9581563" y="0"/>
                </a:lnTo>
                <a:close/>
              </a:path>
            </a:pathLst>
          </a:custGeom>
          <a:solidFill>
            <a:srgbClr val="DEEEDB"/>
          </a:solidFill>
        </p:spPr>
        <p:txBody>
          <a:bodyPr wrap="square" lIns="0" tIns="0" rIns="0" bIns="0" rtlCol="0"/>
          <a:lstStyle/>
          <a:p>
            <a:endParaRPr sz="849"/>
          </a:p>
        </p:txBody>
      </p:sp>
      <p:sp>
        <p:nvSpPr>
          <p:cNvPr id="3" name="object 47">
            <a:extLst>
              <a:ext uri="{FF2B5EF4-FFF2-40B4-BE49-F238E27FC236}">
                <a16:creationId xmlns:a16="http://schemas.microsoft.com/office/drawing/2014/main" id="{428F5211-CB8B-AA6C-B141-285EECD8090C}"/>
              </a:ext>
            </a:extLst>
          </p:cNvPr>
          <p:cNvSpPr/>
          <p:nvPr userDrawn="1"/>
        </p:nvSpPr>
        <p:spPr>
          <a:xfrm>
            <a:off x="6096000" y="5615464"/>
            <a:ext cx="1276194" cy="1534482"/>
          </a:xfrm>
          <a:custGeom>
            <a:avLst/>
            <a:gdLst/>
            <a:ahLst/>
            <a:cxnLst/>
            <a:rect l="l" t="t" r="r" b="b"/>
            <a:pathLst>
              <a:path w="2104390" h="2530475">
                <a:moveTo>
                  <a:pt x="1418142" y="0"/>
                </a:moveTo>
                <a:lnTo>
                  <a:pt x="1372842" y="828"/>
                </a:lnTo>
                <a:lnTo>
                  <a:pt x="1327942" y="4592"/>
                </a:lnTo>
                <a:lnTo>
                  <a:pt x="1283573" y="11231"/>
                </a:lnTo>
                <a:lnTo>
                  <a:pt x="1239870" y="20682"/>
                </a:lnTo>
                <a:lnTo>
                  <a:pt x="1196964" y="32884"/>
                </a:lnTo>
                <a:lnTo>
                  <a:pt x="1154988" y="47774"/>
                </a:lnTo>
                <a:lnTo>
                  <a:pt x="1114075" y="65291"/>
                </a:lnTo>
                <a:lnTo>
                  <a:pt x="1074359" y="85372"/>
                </a:lnTo>
                <a:lnTo>
                  <a:pt x="1035971" y="107956"/>
                </a:lnTo>
                <a:lnTo>
                  <a:pt x="999044" y="132981"/>
                </a:lnTo>
                <a:lnTo>
                  <a:pt x="963712" y="160385"/>
                </a:lnTo>
                <a:lnTo>
                  <a:pt x="930107" y="190105"/>
                </a:lnTo>
                <a:lnTo>
                  <a:pt x="898361" y="222081"/>
                </a:lnTo>
                <a:lnTo>
                  <a:pt x="868609" y="256250"/>
                </a:lnTo>
                <a:lnTo>
                  <a:pt x="840982" y="292550"/>
                </a:lnTo>
                <a:lnTo>
                  <a:pt x="815613" y="330920"/>
                </a:lnTo>
                <a:lnTo>
                  <a:pt x="792635" y="371297"/>
                </a:lnTo>
                <a:lnTo>
                  <a:pt x="772181" y="413619"/>
                </a:lnTo>
                <a:lnTo>
                  <a:pt x="754383" y="457825"/>
                </a:lnTo>
                <a:lnTo>
                  <a:pt x="0" y="2530480"/>
                </a:lnTo>
                <a:lnTo>
                  <a:pt x="1480543" y="2530480"/>
                </a:lnTo>
                <a:lnTo>
                  <a:pt x="2061736" y="933664"/>
                </a:lnTo>
                <a:lnTo>
                  <a:pt x="2076518" y="888360"/>
                </a:lnTo>
                <a:lnTo>
                  <a:pt x="2088053" y="842792"/>
                </a:lnTo>
                <a:lnTo>
                  <a:pt x="2096405" y="797091"/>
                </a:lnTo>
                <a:lnTo>
                  <a:pt x="2101635" y="751392"/>
                </a:lnTo>
                <a:lnTo>
                  <a:pt x="2103804" y="705826"/>
                </a:lnTo>
                <a:lnTo>
                  <a:pt x="2102976" y="660526"/>
                </a:lnTo>
                <a:lnTo>
                  <a:pt x="2099211" y="615626"/>
                </a:lnTo>
                <a:lnTo>
                  <a:pt x="2092573" y="571258"/>
                </a:lnTo>
                <a:lnTo>
                  <a:pt x="2083121" y="527554"/>
                </a:lnTo>
                <a:lnTo>
                  <a:pt x="2070920" y="484648"/>
                </a:lnTo>
                <a:lnTo>
                  <a:pt x="2056030" y="442672"/>
                </a:lnTo>
                <a:lnTo>
                  <a:pt x="2038513" y="401760"/>
                </a:lnTo>
                <a:lnTo>
                  <a:pt x="2018432" y="362043"/>
                </a:lnTo>
                <a:lnTo>
                  <a:pt x="1995848" y="323655"/>
                </a:lnTo>
                <a:lnTo>
                  <a:pt x="1970823" y="286728"/>
                </a:lnTo>
                <a:lnTo>
                  <a:pt x="1943419" y="251396"/>
                </a:lnTo>
                <a:lnTo>
                  <a:pt x="1913698" y="217791"/>
                </a:lnTo>
                <a:lnTo>
                  <a:pt x="1881723" y="186046"/>
                </a:lnTo>
                <a:lnTo>
                  <a:pt x="1847554" y="156293"/>
                </a:lnTo>
                <a:lnTo>
                  <a:pt x="1811253" y="128666"/>
                </a:lnTo>
                <a:lnTo>
                  <a:pt x="1772884" y="103297"/>
                </a:lnTo>
                <a:lnTo>
                  <a:pt x="1732507" y="80319"/>
                </a:lnTo>
                <a:lnTo>
                  <a:pt x="1690185" y="59865"/>
                </a:lnTo>
                <a:lnTo>
                  <a:pt x="1645979" y="42068"/>
                </a:lnTo>
                <a:lnTo>
                  <a:pt x="1600676" y="27286"/>
                </a:lnTo>
                <a:lnTo>
                  <a:pt x="1555107" y="15751"/>
                </a:lnTo>
                <a:lnTo>
                  <a:pt x="1509407" y="7399"/>
                </a:lnTo>
                <a:lnTo>
                  <a:pt x="1463707" y="2169"/>
                </a:lnTo>
                <a:lnTo>
                  <a:pt x="1418142" y="0"/>
                </a:lnTo>
                <a:close/>
              </a:path>
            </a:pathLst>
          </a:custGeom>
          <a:solidFill>
            <a:srgbClr val="87C9C9"/>
          </a:solidFill>
        </p:spPr>
        <p:txBody>
          <a:bodyPr wrap="square" lIns="0" tIns="0" rIns="0" bIns="0" rtlCol="0"/>
          <a:lstStyle/>
          <a:p>
            <a:endParaRPr sz="849"/>
          </a:p>
        </p:txBody>
      </p:sp>
      <p:sp>
        <p:nvSpPr>
          <p:cNvPr id="4" name="object 48">
            <a:extLst>
              <a:ext uri="{FF2B5EF4-FFF2-40B4-BE49-F238E27FC236}">
                <a16:creationId xmlns:a16="http://schemas.microsoft.com/office/drawing/2014/main" id="{8FEAC4DF-C53F-D472-01C0-0BB2F57186E0}"/>
              </a:ext>
            </a:extLst>
          </p:cNvPr>
          <p:cNvSpPr/>
          <p:nvPr userDrawn="1"/>
        </p:nvSpPr>
        <p:spPr>
          <a:xfrm>
            <a:off x="5806185" y="6159711"/>
            <a:ext cx="828717" cy="990386"/>
          </a:xfrm>
          <a:custGeom>
            <a:avLst/>
            <a:gdLst/>
            <a:ahLst/>
            <a:cxnLst/>
            <a:rect l="l" t="t" r="r" b="b"/>
            <a:pathLst>
              <a:path w="1366520" h="1633220">
                <a:moveTo>
                  <a:pt x="1067676" y="26994"/>
                </a:moveTo>
                <a:lnTo>
                  <a:pt x="1023255" y="13320"/>
                </a:lnTo>
                <a:lnTo>
                  <a:pt x="978542" y="4368"/>
                </a:lnTo>
                <a:lnTo>
                  <a:pt x="933831" y="0"/>
                </a:lnTo>
                <a:lnTo>
                  <a:pt x="889413" y="79"/>
                </a:lnTo>
                <a:lnTo>
                  <a:pt x="845582" y="4471"/>
                </a:lnTo>
                <a:lnTo>
                  <a:pt x="802629" y="13037"/>
                </a:lnTo>
                <a:lnTo>
                  <a:pt x="760847" y="25643"/>
                </a:lnTo>
                <a:lnTo>
                  <a:pt x="720528" y="42151"/>
                </a:lnTo>
                <a:lnTo>
                  <a:pt x="681966" y="62425"/>
                </a:lnTo>
                <a:lnTo>
                  <a:pt x="645452" y="86328"/>
                </a:lnTo>
                <a:lnTo>
                  <a:pt x="611279" y="113725"/>
                </a:lnTo>
                <a:lnTo>
                  <a:pt x="579740" y="144479"/>
                </a:lnTo>
                <a:lnTo>
                  <a:pt x="551126" y="178454"/>
                </a:lnTo>
                <a:lnTo>
                  <a:pt x="525732" y="215512"/>
                </a:lnTo>
                <a:lnTo>
                  <a:pt x="503848" y="255519"/>
                </a:lnTo>
                <a:lnTo>
                  <a:pt x="485767" y="298337"/>
                </a:lnTo>
                <a:lnTo>
                  <a:pt x="0" y="1632975"/>
                </a:lnTo>
              </a:path>
              <a:path w="1366520" h="1633220">
                <a:moveTo>
                  <a:pt x="966288" y="1632975"/>
                </a:moveTo>
                <a:lnTo>
                  <a:pt x="1339019" y="608903"/>
                </a:lnTo>
                <a:lnTo>
                  <a:pt x="1352692" y="564480"/>
                </a:lnTo>
                <a:lnTo>
                  <a:pt x="1361645" y="519766"/>
                </a:lnTo>
                <a:lnTo>
                  <a:pt x="1366013" y="475053"/>
                </a:lnTo>
                <a:lnTo>
                  <a:pt x="1365933" y="430634"/>
                </a:lnTo>
                <a:lnTo>
                  <a:pt x="1361542" y="386802"/>
                </a:lnTo>
                <a:lnTo>
                  <a:pt x="1352975" y="343848"/>
                </a:lnTo>
                <a:lnTo>
                  <a:pt x="1340370" y="302066"/>
                </a:lnTo>
                <a:lnTo>
                  <a:pt x="1323862" y="261747"/>
                </a:lnTo>
                <a:lnTo>
                  <a:pt x="1303588" y="223185"/>
                </a:lnTo>
                <a:lnTo>
                  <a:pt x="1279684" y="186672"/>
                </a:lnTo>
                <a:lnTo>
                  <a:pt x="1252287" y="152499"/>
                </a:lnTo>
                <a:lnTo>
                  <a:pt x="1221533" y="120961"/>
                </a:lnTo>
                <a:lnTo>
                  <a:pt x="1187559" y="92349"/>
                </a:lnTo>
                <a:lnTo>
                  <a:pt x="1150500" y="66955"/>
                </a:lnTo>
                <a:lnTo>
                  <a:pt x="1110494" y="45073"/>
                </a:lnTo>
                <a:lnTo>
                  <a:pt x="1067676" y="26994"/>
                </a:lnTo>
              </a:path>
            </a:pathLst>
          </a:custGeom>
          <a:ln w="41883">
            <a:solidFill>
              <a:schemeClr val="accent3"/>
            </a:solidFill>
          </a:ln>
        </p:spPr>
        <p:txBody>
          <a:bodyPr wrap="square" lIns="0" tIns="0" rIns="0" bIns="0" rtlCol="0"/>
          <a:lstStyle/>
          <a:p>
            <a:endParaRPr sz="849"/>
          </a:p>
        </p:txBody>
      </p:sp>
    </p:spTree>
    <p:extLst>
      <p:ext uri="{BB962C8B-B14F-4D97-AF65-F5344CB8AC3E}">
        <p14:creationId xmlns:p14="http://schemas.microsoft.com/office/powerpoint/2010/main" val="4012280338"/>
      </p:ext>
    </p:extLst>
  </p:cSld>
  <p:clrMapOvr>
    <a:masterClrMapping/>
  </p:clrMapOvr>
</p:sldLayout>
</file>

<file path=ppt/slideLayouts/slideLayout352.xml><?xml version="1.0" encoding="utf-8"?>
<p:sldLayout xmlns:a="http://schemas.openxmlformats.org/drawingml/2006/main" xmlns:r="http://schemas.openxmlformats.org/officeDocument/2006/relationships" xmlns:p="http://schemas.openxmlformats.org/presentationml/2006/main" showMasterSp="0" preserve="1" userDrawn="1">
  <p:cSld name="14_Title Only">
    <p:bg>
      <p:bgPr>
        <a:solidFill>
          <a:schemeClr val="bg1"/>
        </a:solidFill>
        <a:effectLst/>
      </p:bgPr>
    </p:bg>
    <p:spTree>
      <p:nvGrpSpPr>
        <p:cNvPr id="1" name=""/>
        <p:cNvGrpSpPr/>
        <p:nvPr/>
      </p:nvGrpSpPr>
      <p:grpSpPr>
        <a:xfrm>
          <a:off x="0" y="0"/>
          <a:ext cx="0" cy="0"/>
          <a:chOff x="0" y="0"/>
          <a:chExt cx="0" cy="0"/>
        </a:xfrm>
      </p:grpSpPr>
      <p:sp>
        <p:nvSpPr>
          <p:cNvPr id="3" name="object 4">
            <a:extLst>
              <a:ext uri="{FF2B5EF4-FFF2-40B4-BE49-F238E27FC236}">
                <a16:creationId xmlns:a16="http://schemas.microsoft.com/office/drawing/2014/main" id="{4814699B-A7CC-6EC3-0DDB-106A1617292F}"/>
              </a:ext>
            </a:extLst>
          </p:cNvPr>
          <p:cNvSpPr/>
          <p:nvPr/>
        </p:nvSpPr>
        <p:spPr>
          <a:xfrm>
            <a:off x="0" y="0"/>
            <a:ext cx="4715062" cy="4682000"/>
          </a:xfrm>
          <a:custGeom>
            <a:avLst/>
            <a:gdLst/>
            <a:ahLst/>
            <a:cxnLst/>
            <a:rect l="l" t="t" r="r" b="b"/>
            <a:pathLst>
              <a:path w="7774940" h="7720965">
                <a:moveTo>
                  <a:pt x="7774351" y="0"/>
                </a:moveTo>
                <a:lnTo>
                  <a:pt x="0" y="0"/>
                </a:lnTo>
                <a:lnTo>
                  <a:pt x="0" y="7061036"/>
                </a:lnTo>
                <a:lnTo>
                  <a:pt x="32797" y="7082539"/>
                </a:lnTo>
                <a:lnTo>
                  <a:pt x="71854" y="7107496"/>
                </a:lnTo>
                <a:lnTo>
                  <a:pt x="111270" y="7132032"/>
                </a:lnTo>
                <a:lnTo>
                  <a:pt x="151042" y="7156144"/>
                </a:lnTo>
                <a:lnTo>
                  <a:pt x="191168" y="7179828"/>
                </a:lnTo>
                <a:lnTo>
                  <a:pt x="231646" y="7203079"/>
                </a:lnTo>
                <a:lnTo>
                  <a:pt x="272474" y="7225893"/>
                </a:lnTo>
                <a:lnTo>
                  <a:pt x="313651" y="7248267"/>
                </a:lnTo>
                <a:lnTo>
                  <a:pt x="355175" y="7270195"/>
                </a:lnTo>
                <a:lnTo>
                  <a:pt x="397042" y="7291675"/>
                </a:lnTo>
                <a:lnTo>
                  <a:pt x="439253" y="7312701"/>
                </a:lnTo>
                <a:lnTo>
                  <a:pt x="481804" y="7333270"/>
                </a:lnTo>
                <a:lnTo>
                  <a:pt x="524694" y="7353377"/>
                </a:lnTo>
                <a:lnTo>
                  <a:pt x="567920" y="7373018"/>
                </a:lnTo>
                <a:lnTo>
                  <a:pt x="611481" y="7392190"/>
                </a:lnTo>
                <a:lnTo>
                  <a:pt x="655375" y="7410887"/>
                </a:lnTo>
                <a:lnTo>
                  <a:pt x="699601" y="7429106"/>
                </a:lnTo>
                <a:lnTo>
                  <a:pt x="744155" y="7446843"/>
                </a:lnTo>
                <a:lnTo>
                  <a:pt x="789036" y="7464093"/>
                </a:lnTo>
                <a:lnTo>
                  <a:pt x="834242" y="7480852"/>
                </a:lnTo>
                <a:lnTo>
                  <a:pt x="879645" y="7497072"/>
                </a:lnTo>
                <a:lnTo>
                  <a:pt x="925114" y="7512707"/>
                </a:lnTo>
                <a:lnTo>
                  <a:pt x="970645" y="7527758"/>
                </a:lnTo>
                <a:lnTo>
                  <a:pt x="1016235" y="7542229"/>
                </a:lnTo>
                <a:lnTo>
                  <a:pt x="1061878" y="7556121"/>
                </a:lnTo>
                <a:lnTo>
                  <a:pt x="1107571" y="7569435"/>
                </a:lnTo>
                <a:lnTo>
                  <a:pt x="1153310" y="7582174"/>
                </a:lnTo>
                <a:lnTo>
                  <a:pt x="1199090" y="7594341"/>
                </a:lnTo>
                <a:lnTo>
                  <a:pt x="1244907" y="7605935"/>
                </a:lnTo>
                <a:lnTo>
                  <a:pt x="1290758" y="7616961"/>
                </a:lnTo>
                <a:lnTo>
                  <a:pt x="1336637" y="7627418"/>
                </a:lnTo>
                <a:lnTo>
                  <a:pt x="1382541" y="7637311"/>
                </a:lnTo>
                <a:lnTo>
                  <a:pt x="1428466" y="7646639"/>
                </a:lnTo>
                <a:lnTo>
                  <a:pt x="1474408" y="7655407"/>
                </a:lnTo>
                <a:lnTo>
                  <a:pt x="1520361" y="7663614"/>
                </a:lnTo>
                <a:lnTo>
                  <a:pt x="1566323" y="7671264"/>
                </a:lnTo>
                <a:lnTo>
                  <a:pt x="1612289" y="7678358"/>
                </a:lnTo>
                <a:lnTo>
                  <a:pt x="1658255" y="7684898"/>
                </a:lnTo>
                <a:lnTo>
                  <a:pt x="1704216" y="7690886"/>
                </a:lnTo>
                <a:lnTo>
                  <a:pt x="1750169" y="7696324"/>
                </a:lnTo>
                <a:lnTo>
                  <a:pt x="1796109" y="7701214"/>
                </a:lnTo>
                <a:lnTo>
                  <a:pt x="1842033" y="7705558"/>
                </a:lnTo>
                <a:lnTo>
                  <a:pt x="1887936" y="7709357"/>
                </a:lnTo>
                <a:lnTo>
                  <a:pt x="1933813" y="7712615"/>
                </a:lnTo>
                <a:lnTo>
                  <a:pt x="1979662" y="7715332"/>
                </a:lnTo>
                <a:lnTo>
                  <a:pt x="2025476" y="7717511"/>
                </a:lnTo>
                <a:lnTo>
                  <a:pt x="2071254" y="7719153"/>
                </a:lnTo>
                <a:lnTo>
                  <a:pt x="2116989" y="7720261"/>
                </a:lnTo>
                <a:lnTo>
                  <a:pt x="2162679" y="7720836"/>
                </a:lnTo>
                <a:lnTo>
                  <a:pt x="2208319" y="7720881"/>
                </a:lnTo>
                <a:lnTo>
                  <a:pt x="2253904" y="7720397"/>
                </a:lnTo>
                <a:lnTo>
                  <a:pt x="2299432" y="7719386"/>
                </a:lnTo>
                <a:lnTo>
                  <a:pt x="2344896" y="7717851"/>
                </a:lnTo>
                <a:lnTo>
                  <a:pt x="2390294" y="7715792"/>
                </a:lnTo>
                <a:lnTo>
                  <a:pt x="2435622" y="7713213"/>
                </a:lnTo>
                <a:lnTo>
                  <a:pt x="2480874" y="7710115"/>
                </a:lnTo>
                <a:lnTo>
                  <a:pt x="2526047" y="7706500"/>
                </a:lnTo>
                <a:lnTo>
                  <a:pt x="2571137" y="7702369"/>
                </a:lnTo>
                <a:lnTo>
                  <a:pt x="2616139" y="7697726"/>
                </a:lnTo>
                <a:lnTo>
                  <a:pt x="2661050" y="7692571"/>
                </a:lnTo>
                <a:lnTo>
                  <a:pt x="2705865" y="7686907"/>
                </a:lnTo>
                <a:lnTo>
                  <a:pt x="2750580" y="7680735"/>
                </a:lnTo>
                <a:lnTo>
                  <a:pt x="2795191" y="7674058"/>
                </a:lnTo>
                <a:lnTo>
                  <a:pt x="2839693" y="7666878"/>
                </a:lnTo>
                <a:lnTo>
                  <a:pt x="2884084" y="7659196"/>
                </a:lnTo>
                <a:lnTo>
                  <a:pt x="2928357" y="7651015"/>
                </a:lnTo>
                <a:lnTo>
                  <a:pt x="2972511" y="7642336"/>
                </a:lnTo>
                <a:lnTo>
                  <a:pt x="3016539" y="7633161"/>
                </a:lnTo>
                <a:lnTo>
                  <a:pt x="3060438" y="7623492"/>
                </a:lnTo>
                <a:lnTo>
                  <a:pt x="3104204" y="7613332"/>
                </a:lnTo>
                <a:lnTo>
                  <a:pt x="3147833" y="7602681"/>
                </a:lnTo>
                <a:lnTo>
                  <a:pt x="3191320" y="7591543"/>
                </a:lnTo>
                <a:lnTo>
                  <a:pt x="3234661" y="7579919"/>
                </a:lnTo>
                <a:lnTo>
                  <a:pt x="3277853" y="7567810"/>
                </a:lnTo>
                <a:lnTo>
                  <a:pt x="3320891" y="7555220"/>
                </a:lnTo>
                <a:lnTo>
                  <a:pt x="3363770" y="7542149"/>
                </a:lnTo>
                <a:lnTo>
                  <a:pt x="3406488" y="7528600"/>
                </a:lnTo>
                <a:lnTo>
                  <a:pt x="3449038" y="7514574"/>
                </a:lnTo>
                <a:lnTo>
                  <a:pt x="3491419" y="7500075"/>
                </a:lnTo>
                <a:lnTo>
                  <a:pt x="3533624" y="7485102"/>
                </a:lnTo>
                <a:lnTo>
                  <a:pt x="3575651" y="7469660"/>
                </a:lnTo>
                <a:lnTo>
                  <a:pt x="3617494" y="7453748"/>
                </a:lnTo>
                <a:lnTo>
                  <a:pt x="3659151" y="7437370"/>
                </a:lnTo>
                <a:lnTo>
                  <a:pt x="3700616" y="7420528"/>
                </a:lnTo>
                <a:lnTo>
                  <a:pt x="3741885" y="7403222"/>
                </a:lnTo>
                <a:lnTo>
                  <a:pt x="3782955" y="7385456"/>
                </a:lnTo>
                <a:lnTo>
                  <a:pt x="3823821" y="7367231"/>
                </a:lnTo>
                <a:lnTo>
                  <a:pt x="3864478" y="7348549"/>
                </a:lnTo>
                <a:lnTo>
                  <a:pt x="3904924" y="7329412"/>
                </a:lnTo>
                <a:lnTo>
                  <a:pt x="3945153" y="7309822"/>
                </a:lnTo>
                <a:lnTo>
                  <a:pt x="3985162" y="7289780"/>
                </a:lnTo>
                <a:lnTo>
                  <a:pt x="4024946" y="7269290"/>
                </a:lnTo>
                <a:lnTo>
                  <a:pt x="4064502" y="7248352"/>
                </a:lnTo>
                <a:lnTo>
                  <a:pt x="4103824" y="7226969"/>
                </a:lnTo>
                <a:lnTo>
                  <a:pt x="4142909" y="7205143"/>
                </a:lnTo>
                <a:lnTo>
                  <a:pt x="4181753" y="7182875"/>
                </a:lnTo>
                <a:lnTo>
                  <a:pt x="4220352" y="7160168"/>
                </a:lnTo>
                <a:lnTo>
                  <a:pt x="4258701" y="7137023"/>
                </a:lnTo>
                <a:lnTo>
                  <a:pt x="4296796" y="7113442"/>
                </a:lnTo>
                <a:lnTo>
                  <a:pt x="4334633" y="7089428"/>
                </a:lnTo>
                <a:lnTo>
                  <a:pt x="4372209" y="7064982"/>
                </a:lnTo>
                <a:lnTo>
                  <a:pt x="4409518" y="7040106"/>
                </a:lnTo>
                <a:lnTo>
                  <a:pt x="4446556" y="7014803"/>
                </a:lnTo>
                <a:lnTo>
                  <a:pt x="4483321" y="6989073"/>
                </a:lnTo>
                <a:lnTo>
                  <a:pt x="4519806" y="6962920"/>
                </a:lnTo>
                <a:lnTo>
                  <a:pt x="4556009" y="6936344"/>
                </a:lnTo>
                <a:lnTo>
                  <a:pt x="4591924" y="6909348"/>
                </a:lnTo>
                <a:lnTo>
                  <a:pt x="4627549" y="6881935"/>
                </a:lnTo>
                <a:lnTo>
                  <a:pt x="4662878" y="6854104"/>
                </a:lnTo>
                <a:lnTo>
                  <a:pt x="4697907" y="6825860"/>
                </a:lnTo>
                <a:lnTo>
                  <a:pt x="4732633" y="6797203"/>
                </a:lnTo>
                <a:lnTo>
                  <a:pt x="4767052" y="6768136"/>
                </a:lnTo>
                <a:lnTo>
                  <a:pt x="4801158" y="6738660"/>
                </a:lnTo>
                <a:lnTo>
                  <a:pt x="4834948" y="6708778"/>
                </a:lnTo>
                <a:lnTo>
                  <a:pt x="4868418" y="6678492"/>
                </a:lnTo>
                <a:lnTo>
                  <a:pt x="4901563" y="6647802"/>
                </a:lnTo>
                <a:lnTo>
                  <a:pt x="4934380" y="6616712"/>
                </a:lnTo>
                <a:lnTo>
                  <a:pt x="4966864" y="6585223"/>
                </a:lnTo>
                <a:lnTo>
                  <a:pt x="4999012" y="6553337"/>
                </a:lnTo>
                <a:lnTo>
                  <a:pt x="5030818" y="6521056"/>
                </a:lnTo>
                <a:lnTo>
                  <a:pt x="5062279" y="6488383"/>
                </a:lnTo>
                <a:lnTo>
                  <a:pt x="5093390" y="6455318"/>
                </a:lnTo>
                <a:lnTo>
                  <a:pt x="5124148" y="6421864"/>
                </a:lnTo>
                <a:lnTo>
                  <a:pt x="5154549" y="6388023"/>
                </a:lnTo>
                <a:lnTo>
                  <a:pt x="5184587" y="6353797"/>
                </a:lnTo>
                <a:lnTo>
                  <a:pt x="5214260" y="6319188"/>
                </a:lnTo>
                <a:lnTo>
                  <a:pt x="5243562" y="6284197"/>
                </a:lnTo>
                <a:lnTo>
                  <a:pt x="5272490" y="6248827"/>
                </a:lnTo>
                <a:lnTo>
                  <a:pt x="5301040" y="6213079"/>
                </a:lnTo>
                <a:lnTo>
                  <a:pt x="5329207" y="6176956"/>
                </a:lnTo>
                <a:lnTo>
                  <a:pt x="5356987" y="6140459"/>
                </a:lnTo>
                <a:lnTo>
                  <a:pt x="5384377" y="6103591"/>
                </a:lnTo>
                <a:lnTo>
                  <a:pt x="5411371" y="6066353"/>
                </a:lnTo>
                <a:lnTo>
                  <a:pt x="5437966" y="6028747"/>
                </a:lnTo>
                <a:lnTo>
                  <a:pt x="5464157" y="5990775"/>
                </a:lnTo>
                <a:lnTo>
                  <a:pt x="5489941" y="5952440"/>
                </a:lnTo>
                <a:lnTo>
                  <a:pt x="5515313" y="5913742"/>
                </a:lnTo>
                <a:lnTo>
                  <a:pt x="5540269" y="5874684"/>
                </a:lnTo>
                <a:lnTo>
                  <a:pt x="5564806" y="5835269"/>
                </a:lnTo>
                <a:lnTo>
                  <a:pt x="5588918" y="5795497"/>
                </a:lnTo>
                <a:lnTo>
                  <a:pt x="5612601" y="5755371"/>
                </a:lnTo>
                <a:lnTo>
                  <a:pt x="5635853" y="5714893"/>
                </a:lnTo>
                <a:lnTo>
                  <a:pt x="5658667" y="5674064"/>
                </a:lnTo>
                <a:lnTo>
                  <a:pt x="5681041" y="5632887"/>
                </a:lnTo>
                <a:lnTo>
                  <a:pt x="5702970" y="5591364"/>
                </a:lnTo>
                <a:lnTo>
                  <a:pt x="5724449" y="5549496"/>
                </a:lnTo>
                <a:lnTo>
                  <a:pt x="5745475" y="5507286"/>
                </a:lnTo>
                <a:lnTo>
                  <a:pt x="5766044" y="5464735"/>
                </a:lnTo>
                <a:lnTo>
                  <a:pt x="5786151" y="5421845"/>
                </a:lnTo>
                <a:lnTo>
                  <a:pt x="5805793" y="5378618"/>
                </a:lnTo>
                <a:lnTo>
                  <a:pt x="5824964" y="5335057"/>
                </a:lnTo>
                <a:lnTo>
                  <a:pt x="5843661" y="5291163"/>
                </a:lnTo>
                <a:lnTo>
                  <a:pt x="5861880" y="5246938"/>
                </a:lnTo>
                <a:lnTo>
                  <a:pt x="5879617" y="5202384"/>
                </a:lnTo>
                <a:lnTo>
                  <a:pt x="5896867" y="5157503"/>
                </a:lnTo>
                <a:lnTo>
                  <a:pt x="5913627" y="5112296"/>
                </a:lnTo>
                <a:lnTo>
                  <a:pt x="7774351" y="0"/>
                </a:lnTo>
                <a:close/>
              </a:path>
            </a:pathLst>
          </a:custGeom>
          <a:solidFill>
            <a:srgbClr val="025444"/>
          </a:solidFill>
        </p:spPr>
        <p:txBody>
          <a:bodyPr wrap="square" lIns="0" tIns="0" rIns="0" bIns="0" rtlCol="0"/>
          <a:lstStyle/>
          <a:p>
            <a:endParaRPr sz="849"/>
          </a:p>
        </p:txBody>
      </p:sp>
      <p:pic>
        <p:nvPicPr>
          <p:cNvPr id="36" name="Picture 35" descr="A green letter on a black background&#10;&#10;Description automatically generated with medium confidence">
            <a:extLst>
              <a:ext uri="{FF2B5EF4-FFF2-40B4-BE49-F238E27FC236}">
                <a16:creationId xmlns:a16="http://schemas.microsoft.com/office/drawing/2014/main" id="{3A95014C-C5CB-3AE8-0E14-BEC1CCA7E015}"/>
              </a:ext>
            </a:extLst>
          </p:cNvPr>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373045" y="6270181"/>
            <a:ext cx="1101856" cy="213610"/>
          </a:xfrm>
          <a:prstGeom prst="rect">
            <a:avLst/>
          </a:prstGeom>
        </p:spPr>
      </p:pic>
      <p:sp>
        <p:nvSpPr>
          <p:cNvPr id="37" name="object 27">
            <a:extLst>
              <a:ext uri="{FF2B5EF4-FFF2-40B4-BE49-F238E27FC236}">
                <a16:creationId xmlns:a16="http://schemas.microsoft.com/office/drawing/2014/main" id="{8E485812-A3B0-F82C-145C-1EE6D923774A}"/>
              </a:ext>
            </a:extLst>
          </p:cNvPr>
          <p:cNvSpPr txBox="1"/>
          <p:nvPr userDrawn="1"/>
        </p:nvSpPr>
        <p:spPr>
          <a:xfrm>
            <a:off x="10938251" y="6341066"/>
            <a:ext cx="880704" cy="122517"/>
          </a:xfrm>
          <a:prstGeom prst="rect">
            <a:avLst/>
          </a:prstGeom>
        </p:spPr>
        <p:txBody>
          <a:bodyPr vert="horz" wrap="square" lIns="0" tIns="10397" rIns="0" bIns="0" rtlCol="0">
            <a:spAutoFit/>
          </a:bodyPr>
          <a:lstStyle/>
          <a:p>
            <a:pPr marL="7701">
              <a:lnSpc>
                <a:spcPct val="100000"/>
              </a:lnSpc>
              <a:spcBef>
                <a:spcPts val="82"/>
              </a:spcBef>
            </a:pPr>
            <a:r>
              <a:rPr sz="728" b="0" i="0">
                <a:solidFill>
                  <a:srgbClr val="FFFFFF"/>
                </a:solidFill>
                <a:latin typeface="Sharp Sans Medium" pitchFamily="2" charset="77"/>
                <a:cs typeface="Sharp Sans Medium" pitchFamily="2" charset="77"/>
              </a:rPr>
              <a:t>Meraki</a:t>
            </a:r>
            <a:r>
              <a:rPr sz="728" b="0" i="0" spc="42">
                <a:solidFill>
                  <a:srgbClr val="FFFFFF"/>
                </a:solidFill>
                <a:latin typeface="Sharp Sans Medium" pitchFamily="2" charset="77"/>
                <a:cs typeface="Sharp Sans Medium" pitchFamily="2" charset="77"/>
              </a:rPr>
              <a:t> </a:t>
            </a:r>
            <a:r>
              <a:rPr sz="728" b="0" i="0">
                <a:solidFill>
                  <a:srgbClr val="FFFFFF"/>
                </a:solidFill>
                <a:latin typeface="Sharp Sans Medium" pitchFamily="2" charset="77"/>
                <a:cs typeface="Sharp Sans Medium" pitchFamily="2" charset="77"/>
              </a:rPr>
              <a:t>SMB</a:t>
            </a:r>
            <a:r>
              <a:rPr sz="728" b="0" i="0" spc="52">
                <a:solidFill>
                  <a:srgbClr val="FFFFFF"/>
                </a:solidFill>
                <a:latin typeface="Sharp Sans Medium" pitchFamily="2" charset="77"/>
                <a:cs typeface="Sharp Sans Medium" pitchFamily="2" charset="77"/>
              </a:rPr>
              <a:t> </a:t>
            </a:r>
            <a:r>
              <a:rPr sz="728" b="0" i="0" spc="-6">
                <a:solidFill>
                  <a:srgbClr val="FFFFFF"/>
                </a:solidFill>
                <a:latin typeface="Sharp Sans Medium" pitchFamily="2" charset="77"/>
                <a:cs typeface="Sharp Sans Medium" pitchFamily="2" charset="77"/>
              </a:rPr>
              <a:t>Guide</a:t>
            </a:r>
            <a:endParaRPr sz="728" b="0" i="0">
              <a:latin typeface="Sharp Sans Medium" pitchFamily="2" charset="77"/>
              <a:cs typeface="Sharp Sans Medium" pitchFamily="2" charset="77"/>
            </a:endParaRPr>
          </a:p>
        </p:txBody>
      </p:sp>
      <p:sp>
        <p:nvSpPr>
          <p:cNvPr id="11" name="object 2">
            <a:extLst>
              <a:ext uri="{FF2B5EF4-FFF2-40B4-BE49-F238E27FC236}">
                <a16:creationId xmlns:a16="http://schemas.microsoft.com/office/drawing/2014/main" id="{D056A457-287E-86EE-1638-3880B74EB4F4}"/>
              </a:ext>
            </a:extLst>
          </p:cNvPr>
          <p:cNvSpPr txBox="1"/>
          <p:nvPr userDrawn="1"/>
        </p:nvSpPr>
        <p:spPr>
          <a:xfrm>
            <a:off x="10938251" y="6341066"/>
            <a:ext cx="880704" cy="122517"/>
          </a:xfrm>
          <a:prstGeom prst="rect">
            <a:avLst/>
          </a:prstGeom>
        </p:spPr>
        <p:txBody>
          <a:bodyPr vert="horz" wrap="square" lIns="0" tIns="10397" rIns="0" bIns="0" rtlCol="0">
            <a:spAutoFit/>
          </a:bodyPr>
          <a:lstStyle/>
          <a:p>
            <a:pPr marL="7701" algn="r">
              <a:lnSpc>
                <a:spcPct val="100000"/>
              </a:lnSpc>
              <a:spcBef>
                <a:spcPts val="82"/>
              </a:spcBef>
            </a:pPr>
            <a:r>
              <a:rPr sz="728" b="0" i="0">
                <a:solidFill>
                  <a:srgbClr val="B7B7B7"/>
                </a:solidFill>
                <a:latin typeface="Sharp Sans Medium" pitchFamily="2" charset="77"/>
                <a:cs typeface="Sharp Sans Medium" pitchFamily="2" charset="77"/>
              </a:rPr>
              <a:t>Meraki</a:t>
            </a:r>
            <a:r>
              <a:rPr sz="728" b="0" i="0" spc="42">
                <a:solidFill>
                  <a:srgbClr val="B7B7B7"/>
                </a:solidFill>
                <a:latin typeface="Sharp Sans Medium" pitchFamily="2" charset="77"/>
                <a:cs typeface="Sharp Sans Medium" pitchFamily="2" charset="77"/>
              </a:rPr>
              <a:t> </a:t>
            </a:r>
            <a:r>
              <a:rPr sz="728" b="0" i="0">
                <a:solidFill>
                  <a:srgbClr val="B7B7B7"/>
                </a:solidFill>
                <a:latin typeface="Sharp Sans Medium" pitchFamily="2" charset="77"/>
                <a:cs typeface="Sharp Sans Medium" pitchFamily="2" charset="77"/>
              </a:rPr>
              <a:t>SMB</a:t>
            </a:r>
            <a:r>
              <a:rPr sz="728" b="0" i="0" spc="52">
                <a:solidFill>
                  <a:srgbClr val="B7B7B7"/>
                </a:solidFill>
                <a:latin typeface="Sharp Sans Medium" pitchFamily="2" charset="77"/>
                <a:cs typeface="Sharp Sans Medium" pitchFamily="2" charset="77"/>
              </a:rPr>
              <a:t> </a:t>
            </a:r>
            <a:r>
              <a:rPr sz="728" b="0" i="0" spc="-6">
                <a:solidFill>
                  <a:srgbClr val="B7B7B7"/>
                </a:solidFill>
                <a:latin typeface="Sharp Sans Medium" pitchFamily="2" charset="77"/>
                <a:cs typeface="Sharp Sans Medium" pitchFamily="2" charset="77"/>
              </a:rPr>
              <a:t>Guide</a:t>
            </a:r>
            <a:endParaRPr sz="728" b="0" i="0">
              <a:latin typeface="Sharp Sans Medium" pitchFamily="2" charset="77"/>
              <a:cs typeface="Sharp Sans Medium" pitchFamily="2" charset="77"/>
            </a:endParaRPr>
          </a:p>
        </p:txBody>
      </p:sp>
      <p:sp>
        <p:nvSpPr>
          <p:cNvPr id="12" name="object 5">
            <a:extLst>
              <a:ext uri="{FF2B5EF4-FFF2-40B4-BE49-F238E27FC236}">
                <a16:creationId xmlns:a16="http://schemas.microsoft.com/office/drawing/2014/main" id="{DDBD85C0-B753-E90E-B2D6-54BDBD9CA776}"/>
              </a:ext>
            </a:extLst>
          </p:cNvPr>
          <p:cNvSpPr txBox="1"/>
          <p:nvPr userDrawn="1"/>
        </p:nvSpPr>
        <p:spPr>
          <a:xfrm>
            <a:off x="373045" y="-332124"/>
            <a:ext cx="1044368" cy="161404"/>
          </a:xfrm>
          <a:prstGeom prst="rect">
            <a:avLst/>
          </a:prstGeom>
        </p:spPr>
        <p:txBody>
          <a:bodyPr vert="horz" wrap="square" lIns="0" tIns="7316" rIns="0" bIns="0" rtlCol="0">
            <a:spAutoFit/>
          </a:bodyPr>
          <a:lstStyle/>
          <a:p>
            <a:pPr marL="7701">
              <a:lnSpc>
                <a:spcPct val="100000"/>
              </a:lnSpc>
              <a:spcBef>
                <a:spcPts val="58"/>
              </a:spcBef>
            </a:pPr>
            <a:r>
              <a:rPr sz="1001" b="0" i="0">
                <a:solidFill>
                  <a:schemeClr val="bg1"/>
                </a:solidFill>
                <a:latin typeface="Sharp Sans Medium" pitchFamily="2" charset="77"/>
                <a:cs typeface="Sharp Sans Medium" pitchFamily="2" charset="77"/>
              </a:rPr>
              <a:t>CISCO</a:t>
            </a:r>
            <a:r>
              <a:rPr sz="1001" b="0" i="0" spc="230">
                <a:solidFill>
                  <a:schemeClr val="bg1"/>
                </a:solidFill>
                <a:latin typeface="Sharp Sans Medium" pitchFamily="2" charset="77"/>
                <a:cs typeface="Sharp Sans Medium" pitchFamily="2" charset="77"/>
              </a:rPr>
              <a:t> </a:t>
            </a:r>
            <a:r>
              <a:rPr sz="1001" b="0" i="0" spc="33">
                <a:solidFill>
                  <a:schemeClr val="bg1"/>
                </a:solidFill>
                <a:latin typeface="Sharp Sans Medium" pitchFamily="2" charset="77"/>
                <a:cs typeface="Sharp Sans Medium" pitchFamily="2" charset="77"/>
              </a:rPr>
              <a:t>MERAKI</a:t>
            </a:r>
            <a:endParaRPr sz="1001" b="0" i="0">
              <a:solidFill>
                <a:schemeClr val="bg1"/>
              </a:solidFill>
              <a:latin typeface="Sharp Sans Medium" pitchFamily="2" charset="77"/>
              <a:cs typeface="Sharp Sans Medium" pitchFamily="2" charset="77"/>
            </a:endParaRPr>
          </a:p>
        </p:txBody>
      </p:sp>
    </p:spTree>
    <p:extLst>
      <p:ext uri="{BB962C8B-B14F-4D97-AF65-F5344CB8AC3E}">
        <p14:creationId xmlns:p14="http://schemas.microsoft.com/office/powerpoint/2010/main" val="3945425982"/>
      </p:ext>
    </p:extLst>
  </p:cSld>
  <p:clrMapOvr>
    <a:masterClrMapping/>
  </p:clrMapOvr>
</p:sldLayout>
</file>

<file path=ppt/slideLayouts/slideLayout353.xml><?xml version="1.0" encoding="utf-8"?>
<p:sldLayout xmlns:a="http://schemas.openxmlformats.org/drawingml/2006/main" xmlns:r="http://schemas.openxmlformats.org/officeDocument/2006/relationships" xmlns:p="http://schemas.openxmlformats.org/presentationml/2006/main" showMasterSp="0" preserve="1" userDrawn="1">
  <p:cSld name="11_Title Only">
    <p:bg>
      <p:bgPr>
        <a:solidFill>
          <a:schemeClr val="bg1"/>
        </a:solidFill>
        <a:effectLst/>
      </p:bgPr>
    </p:bg>
    <p:spTree>
      <p:nvGrpSpPr>
        <p:cNvPr id="1" name=""/>
        <p:cNvGrpSpPr/>
        <p:nvPr/>
      </p:nvGrpSpPr>
      <p:grpSpPr>
        <a:xfrm>
          <a:off x="0" y="0"/>
          <a:ext cx="0" cy="0"/>
          <a:chOff x="0" y="0"/>
          <a:chExt cx="0" cy="0"/>
        </a:xfrm>
      </p:grpSpPr>
      <p:pic>
        <p:nvPicPr>
          <p:cNvPr id="6" name="object 3">
            <a:extLst>
              <a:ext uri="{FF2B5EF4-FFF2-40B4-BE49-F238E27FC236}">
                <a16:creationId xmlns:a16="http://schemas.microsoft.com/office/drawing/2014/main" id="{32ACE06B-E57A-BF90-B6EB-53EAC7BE52FE}"/>
              </a:ext>
            </a:extLst>
          </p:cNvPr>
          <p:cNvPicPr/>
          <p:nvPr userDrawn="1"/>
        </p:nvPicPr>
        <p:blipFill>
          <a:blip r:embed="rId2" cstate="print"/>
          <a:stretch>
            <a:fillRect/>
          </a:stretch>
        </p:blipFill>
        <p:spPr>
          <a:xfrm>
            <a:off x="8316903" y="2018150"/>
            <a:ext cx="3875097" cy="4839369"/>
          </a:xfrm>
          <a:prstGeom prst="rect">
            <a:avLst/>
          </a:prstGeom>
        </p:spPr>
      </p:pic>
      <p:sp>
        <p:nvSpPr>
          <p:cNvPr id="9" name="object 5">
            <a:extLst>
              <a:ext uri="{FF2B5EF4-FFF2-40B4-BE49-F238E27FC236}">
                <a16:creationId xmlns:a16="http://schemas.microsoft.com/office/drawing/2014/main" id="{3FFD1DB7-7D8D-555F-8E61-CA99174BF04A}"/>
              </a:ext>
            </a:extLst>
          </p:cNvPr>
          <p:cNvSpPr txBox="1"/>
          <p:nvPr userDrawn="1"/>
        </p:nvSpPr>
        <p:spPr>
          <a:xfrm>
            <a:off x="373045" y="-406243"/>
            <a:ext cx="1044368" cy="161404"/>
          </a:xfrm>
          <a:prstGeom prst="rect">
            <a:avLst/>
          </a:prstGeom>
        </p:spPr>
        <p:txBody>
          <a:bodyPr vert="horz" wrap="square" lIns="0" tIns="7316" rIns="0" bIns="0" rtlCol="0">
            <a:spAutoFit/>
          </a:bodyPr>
          <a:lstStyle/>
          <a:p>
            <a:pPr marL="7701">
              <a:lnSpc>
                <a:spcPct val="100000"/>
              </a:lnSpc>
              <a:spcBef>
                <a:spcPts val="58"/>
              </a:spcBef>
            </a:pPr>
            <a:r>
              <a:rPr sz="1001" b="0" i="0">
                <a:solidFill>
                  <a:srgbClr val="B7B7B7"/>
                </a:solidFill>
                <a:latin typeface="Sharp Sans Medium" pitchFamily="2" charset="77"/>
                <a:cs typeface="Sharp Sans Medium" pitchFamily="2" charset="77"/>
              </a:rPr>
              <a:t>CISCO</a:t>
            </a:r>
            <a:r>
              <a:rPr sz="1001" b="0" i="0" spc="230">
                <a:solidFill>
                  <a:srgbClr val="B7B7B7"/>
                </a:solidFill>
                <a:latin typeface="Sharp Sans Medium" pitchFamily="2" charset="77"/>
                <a:cs typeface="Sharp Sans Medium" pitchFamily="2" charset="77"/>
              </a:rPr>
              <a:t> </a:t>
            </a:r>
            <a:r>
              <a:rPr sz="1001" b="0" i="0" spc="33">
                <a:solidFill>
                  <a:srgbClr val="B7B7B7"/>
                </a:solidFill>
                <a:latin typeface="Sharp Sans Medium" pitchFamily="2" charset="77"/>
                <a:cs typeface="Sharp Sans Medium" pitchFamily="2" charset="77"/>
              </a:rPr>
              <a:t>MERAKI</a:t>
            </a:r>
            <a:endParaRPr sz="1001" b="0" i="0">
              <a:latin typeface="Sharp Sans Medium" pitchFamily="2" charset="77"/>
              <a:cs typeface="Sharp Sans Medium" pitchFamily="2" charset="77"/>
            </a:endParaRPr>
          </a:p>
        </p:txBody>
      </p:sp>
      <p:pic>
        <p:nvPicPr>
          <p:cNvPr id="36" name="Picture 35" descr="A green letter on a black background&#10;&#10;Description automatically generated with medium confidence">
            <a:extLst>
              <a:ext uri="{FF2B5EF4-FFF2-40B4-BE49-F238E27FC236}">
                <a16:creationId xmlns:a16="http://schemas.microsoft.com/office/drawing/2014/main" id="{3A95014C-C5CB-3AE8-0E14-BEC1CCA7E015}"/>
              </a:ext>
            </a:extLst>
          </p:cNvPr>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373045" y="6270181"/>
            <a:ext cx="1101856" cy="213610"/>
          </a:xfrm>
          <a:prstGeom prst="rect">
            <a:avLst/>
          </a:prstGeom>
        </p:spPr>
      </p:pic>
      <p:sp>
        <p:nvSpPr>
          <p:cNvPr id="37" name="object 27">
            <a:extLst>
              <a:ext uri="{FF2B5EF4-FFF2-40B4-BE49-F238E27FC236}">
                <a16:creationId xmlns:a16="http://schemas.microsoft.com/office/drawing/2014/main" id="{8E485812-A3B0-F82C-145C-1EE6D923774A}"/>
              </a:ext>
            </a:extLst>
          </p:cNvPr>
          <p:cNvSpPr txBox="1"/>
          <p:nvPr userDrawn="1"/>
        </p:nvSpPr>
        <p:spPr>
          <a:xfrm>
            <a:off x="10938251" y="6341066"/>
            <a:ext cx="880704" cy="122517"/>
          </a:xfrm>
          <a:prstGeom prst="rect">
            <a:avLst/>
          </a:prstGeom>
        </p:spPr>
        <p:txBody>
          <a:bodyPr vert="horz" wrap="square" lIns="0" tIns="10397" rIns="0" bIns="0" rtlCol="0">
            <a:spAutoFit/>
          </a:bodyPr>
          <a:lstStyle/>
          <a:p>
            <a:pPr marL="7701">
              <a:lnSpc>
                <a:spcPct val="100000"/>
              </a:lnSpc>
              <a:spcBef>
                <a:spcPts val="82"/>
              </a:spcBef>
            </a:pPr>
            <a:r>
              <a:rPr sz="728" b="0" i="0">
                <a:solidFill>
                  <a:srgbClr val="FFFFFF"/>
                </a:solidFill>
                <a:latin typeface="Sharp Sans Medium" pitchFamily="2" charset="77"/>
                <a:cs typeface="Sharp Sans Medium" pitchFamily="2" charset="77"/>
              </a:rPr>
              <a:t>Meraki</a:t>
            </a:r>
            <a:r>
              <a:rPr sz="728" b="0" i="0" spc="42">
                <a:solidFill>
                  <a:srgbClr val="FFFFFF"/>
                </a:solidFill>
                <a:latin typeface="Sharp Sans Medium" pitchFamily="2" charset="77"/>
                <a:cs typeface="Sharp Sans Medium" pitchFamily="2" charset="77"/>
              </a:rPr>
              <a:t> </a:t>
            </a:r>
            <a:r>
              <a:rPr sz="728" b="0" i="0">
                <a:solidFill>
                  <a:srgbClr val="FFFFFF"/>
                </a:solidFill>
                <a:latin typeface="Sharp Sans Medium" pitchFamily="2" charset="77"/>
                <a:cs typeface="Sharp Sans Medium" pitchFamily="2" charset="77"/>
              </a:rPr>
              <a:t>SMB</a:t>
            </a:r>
            <a:r>
              <a:rPr sz="728" b="0" i="0" spc="52">
                <a:solidFill>
                  <a:srgbClr val="FFFFFF"/>
                </a:solidFill>
                <a:latin typeface="Sharp Sans Medium" pitchFamily="2" charset="77"/>
                <a:cs typeface="Sharp Sans Medium" pitchFamily="2" charset="77"/>
              </a:rPr>
              <a:t> </a:t>
            </a:r>
            <a:r>
              <a:rPr sz="728" b="0" i="0" spc="-6">
                <a:solidFill>
                  <a:srgbClr val="FFFFFF"/>
                </a:solidFill>
                <a:latin typeface="Sharp Sans Medium" pitchFamily="2" charset="77"/>
                <a:cs typeface="Sharp Sans Medium" pitchFamily="2" charset="77"/>
              </a:rPr>
              <a:t>Guide</a:t>
            </a:r>
            <a:endParaRPr sz="728" b="0" i="0">
              <a:latin typeface="Sharp Sans Medium" pitchFamily="2" charset="77"/>
              <a:cs typeface="Sharp Sans Medium" pitchFamily="2" charset="77"/>
            </a:endParaRPr>
          </a:p>
        </p:txBody>
      </p:sp>
      <p:sp>
        <p:nvSpPr>
          <p:cNvPr id="5" name="object 258">
            <a:extLst>
              <a:ext uri="{FF2B5EF4-FFF2-40B4-BE49-F238E27FC236}">
                <a16:creationId xmlns:a16="http://schemas.microsoft.com/office/drawing/2014/main" id="{50966B0F-62A0-2347-947E-F22F476AA24E}"/>
              </a:ext>
            </a:extLst>
          </p:cNvPr>
          <p:cNvSpPr/>
          <p:nvPr userDrawn="1"/>
        </p:nvSpPr>
        <p:spPr>
          <a:xfrm>
            <a:off x="8316903" y="6009679"/>
            <a:ext cx="661587" cy="847912"/>
          </a:xfrm>
          <a:custGeom>
            <a:avLst/>
            <a:gdLst/>
            <a:ahLst/>
            <a:cxnLst/>
            <a:rect l="l" t="t" r="r" b="b"/>
            <a:pathLst>
              <a:path w="1090930" h="1398270">
                <a:moveTo>
                  <a:pt x="731363" y="0"/>
                </a:moveTo>
                <a:lnTo>
                  <a:pt x="687436" y="5119"/>
                </a:lnTo>
                <a:lnTo>
                  <a:pt x="644818" y="15774"/>
                </a:lnTo>
                <a:lnTo>
                  <a:pt x="604031" y="31721"/>
                </a:lnTo>
                <a:lnTo>
                  <a:pt x="565598" y="52715"/>
                </a:lnTo>
                <a:lnTo>
                  <a:pt x="530041" y="78514"/>
                </a:lnTo>
                <a:lnTo>
                  <a:pt x="497885" y="108872"/>
                </a:lnTo>
                <a:lnTo>
                  <a:pt x="469650" y="143548"/>
                </a:lnTo>
                <a:lnTo>
                  <a:pt x="445860" y="182295"/>
                </a:lnTo>
                <a:lnTo>
                  <a:pt x="427037" y="224872"/>
                </a:lnTo>
                <a:lnTo>
                  <a:pt x="0" y="1398149"/>
                </a:lnTo>
                <a:lnTo>
                  <a:pt x="728538" y="1398149"/>
                </a:lnTo>
                <a:lnTo>
                  <a:pt x="1070348" y="459022"/>
                </a:lnTo>
                <a:lnTo>
                  <a:pt x="1083300" y="414306"/>
                </a:lnTo>
                <a:lnTo>
                  <a:pt x="1089985" y="369330"/>
                </a:lnTo>
                <a:lnTo>
                  <a:pt x="1090646" y="324617"/>
                </a:lnTo>
                <a:lnTo>
                  <a:pt x="1085527" y="280690"/>
                </a:lnTo>
                <a:lnTo>
                  <a:pt x="1074873" y="238072"/>
                </a:lnTo>
                <a:lnTo>
                  <a:pt x="1058927" y="197285"/>
                </a:lnTo>
                <a:lnTo>
                  <a:pt x="1037932" y="158852"/>
                </a:lnTo>
                <a:lnTo>
                  <a:pt x="1012133" y="123296"/>
                </a:lnTo>
                <a:lnTo>
                  <a:pt x="981773" y="91139"/>
                </a:lnTo>
                <a:lnTo>
                  <a:pt x="947096" y="62904"/>
                </a:lnTo>
                <a:lnTo>
                  <a:pt x="908346" y="39114"/>
                </a:lnTo>
                <a:lnTo>
                  <a:pt x="865767" y="20292"/>
                </a:lnTo>
                <a:lnTo>
                  <a:pt x="821051" y="7342"/>
                </a:lnTo>
                <a:lnTo>
                  <a:pt x="776075" y="659"/>
                </a:lnTo>
                <a:lnTo>
                  <a:pt x="731363" y="0"/>
                </a:lnTo>
                <a:close/>
              </a:path>
            </a:pathLst>
          </a:custGeom>
          <a:solidFill>
            <a:srgbClr val="5BAA47"/>
          </a:solidFill>
        </p:spPr>
        <p:txBody>
          <a:bodyPr wrap="square" lIns="0" tIns="0" rIns="0" bIns="0" rtlCol="0"/>
          <a:lstStyle/>
          <a:p>
            <a:endParaRPr sz="849"/>
          </a:p>
        </p:txBody>
      </p:sp>
      <p:sp>
        <p:nvSpPr>
          <p:cNvPr id="7" name="object 8">
            <a:extLst>
              <a:ext uri="{FF2B5EF4-FFF2-40B4-BE49-F238E27FC236}">
                <a16:creationId xmlns:a16="http://schemas.microsoft.com/office/drawing/2014/main" id="{D586E59F-C794-7E1E-95E3-0046C133C2FA}"/>
              </a:ext>
            </a:extLst>
          </p:cNvPr>
          <p:cNvSpPr/>
          <p:nvPr userDrawn="1"/>
        </p:nvSpPr>
        <p:spPr>
          <a:xfrm>
            <a:off x="5259139" y="-569748"/>
            <a:ext cx="1459386" cy="1703378"/>
          </a:xfrm>
          <a:custGeom>
            <a:avLst/>
            <a:gdLst/>
            <a:ahLst/>
            <a:cxnLst/>
            <a:rect l="l" t="t" r="r" b="b"/>
            <a:pathLst>
              <a:path w="2630805" h="3070860">
                <a:moveTo>
                  <a:pt x="2630774" y="0"/>
                </a:moveTo>
                <a:lnTo>
                  <a:pt x="736481" y="0"/>
                </a:lnTo>
                <a:lnTo>
                  <a:pt x="53644" y="1876087"/>
                </a:lnTo>
                <a:lnTo>
                  <a:pt x="38179" y="1922425"/>
                </a:lnTo>
                <a:lnTo>
                  <a:pt x="25382" y="1969002"/>
                </a:lnTo>
                <a:lnTo>
                  <a:pt x="15213" y="2015731"/>
                </a:lnTo>
                <a:lnTo>
                  <a:pt x="7631" y="2062524"/>
                </a:lnTo>
                <a:lnTo>
                  <a:pt x="2595" y="2109295"/>
                </a:lnTo>
                <a:lnTo>
                  <a:pt x="65" y="2155956"/>
                </a:lnTo>
                <a:lnTo>
                  <a:pt x="0" y="2202421"/>
                </a:lnTo>
                <a:lnTo>
                  <a:pt x="2359" y="2248602"/>
                </a:lnTo>
                <a:lnTo>
                  <a:pt x="7102" y="2294413"/>
                </a:lnTo>
                <a:lnTo>
                  <a:pt x="14189" y="2339767"/>
                </a:lnTo>
                <a:lnTo>
                  <a:pt x="23579" y="2384576"/>
                </a:lnTo>
                <a:lnTo>
                  <a:pt x="35231" y="2428754"/>
                </a:lnTo>
                <a:lnTo>
                  <a:pt x="49105" y="2472214"/>
                </a:lnTo>
                <a:lnTo>
                  <a:pt x="65160" y="2514868"/>
                </a:lnTo>
                <a:lnTo>
                  <a:pt x="83356" y="2556630"/>
                </a:lnTo>
                <a:lnTo>
                  <a:pt x="103652" y="2597413"/>
                </a:lnTo>
                <a:lnTo>
                  <a:pt x="126007" y="2637130"/>
                </a:lnTo>
                <a:lnTo>
                  <a:pt x="150382" y="2675693"/>
                </a:lnTo>
                <a:lnTo>
                  <a:pt x="176734" y="2713016"/>
                </a:lnTo>
                <a:lnTo>
                  <a:pt x="205025" y="2749012"/>
                </a:lnTo>
                <a:lnTo>
                  <a:pt x="235212" y="2783594"/>
                </a:lnTo>
                <a:lnTo>
                  <a:pt x="267257" y="2816674"/>
                </a:lnTo>
                <a:lnTo>
                  <a:pt x="301117" y="2848167"/>
                </a:lnTo>
                <a:lnTo>
                  <a:pt x="336754" y="2877984"/>
                </a:lnTo>
                <a:lnTo>
                  <a:pt x="374125" y="2906039"/>
                </a:lnTo>
                <a:lnTo>
                  <a:pt x="413190" y="2932245"/>
                </a:lnTo>
                <a:lnTo>
                  <a:pt x="453910" y="2956514"/>
                </a:lnTo>
                <a:lnTo>
                  <a:pt x="496242" y="2978761"/>
                </a:lnTo>
                <a:lnTo>
                  <a:pt x="540148" y="2998898"/>
                </a:lnTo>
                <a:lnTo>
                  <a:pt x="585586" y="3016837"/>
                </a:lnTo>
                <a:lnTo>
                  <a:pt x="631924" y="3032302"/>
                </a:lnTo>
                <a:lnTo>
                  <a:pt x="678501" y="3045099"/>
                </a:lnTo>
                <a:lnTo>
                  <a:pt x="725230" y="3055268"/>
                </a:lnTo>
                <a:lnTo>
                  <a:pt x="772023" y="3062850"/>
                </a:lnTo>
                <a:lnTo>
                  <a:pt x="818794" y="3067886"/>
                </a:lnTo>
                <a:lnTo>
                  <a:pt x="865456" y="3070416"/>
                </a:lnTo>
                <a:lnTo>
                  <a:pt x="911921" y="3070482"/>
                </a:lnTo>
                <a:lnTo>
                  <a:pt x="958103" y="3068122"/>
                </a:lnTo>
                <a:lnTo>
                  <a:pt x="1003914" y="3063379"/>
                </a:lnTo>
                <a:lnTo>
                  <a:pt x="1049268" y="3056292"/>
                </a:lnTo>
                <a:lnTo>
                  <a:pt x="1094078" y="3046902"/>
                </a:lnTo>
                <a:lnTo>
                  <a:pt x="1138256" y="3035250"/>
                </a:lnTo>
                <a:lnTo>
                  <a:pt x="1181717" y="3021376"/>
                </a:lnTo>
                <a:lnTo>
                  <a:pt x="1224372" y="3005321"/>
                </a:lnTo>
                <a:lnTo>
                  <a:pt x="1266134" y="2987125"/>
                </a:lnTo>
                <a:lnTo>
                  <a:pt x="1306918" y="2966829"/>
                </a:lnTo>
                <a:lnTo>
                  <a:pt x="1346635" y="2944474"/>
                </a:lnTo>
                <a:lnTo>
                  <a:pt x="1385198" y="2920100"/>
                </a:lnTo>
                <a:lnTo>
                  <a:pt x="1422522" y="2893747"/>
                </a:lnTo>
                <a:lnTo>
                  <a:pt x="1458518" y="2865456"/>
                </a:lnTo>
                <a:lnTo>
                  <a:pt x="1493101" y="2835269"/>
                </a:lnTo>
                <a:lnTo>
                  <a:pt x="1526181" y="2803224"/>
                </a:lnTo>
                <a:lnTo>
                  <a:pt x="1557674" y="2769364"/>
                </a:lnTo>
                <a:lnTo>
                  <a:pt x="1587492" y="2733727"/>
                </a:lnTo>
                <a:lnTo>
                  <a:pt x="1615547" y="2696356"/>
                </a:lnTo>
                <a:lnTo>
                  <a:pt x="1641753" y="2657291"/>
                </a:lnTo>
                <a:lnTo>
                  <a:pt x="1666023" y="2616571"/>
                </a:lnTo>
                <a:lnTo>
                  <a:pt x="1688270" y="2574239"/>
                </a:lnTo>
                <a:lnTo>
                  <a:pt x="1708407" y="2530333"/>
                </a:lnTo>
                <a:lnTo>
                  <a:pt x="1726347" y="2484896"/>
                </a:lnTo>
                <a:lnTo>
                  <a:pt x="2630774" y="0"/>
                </a:lnTo>
                <a:close/>
              </a:path>
            </a:pathLst>
          </a:custGeom>
          <a:solidFill>
            <a:srgbClr val="FFD13D"/>
          </a:solidFill>
        </p:spPr>
        <p:txBody>
          <a:bodyPr wrap="square" lIns="0" tIns="0" rIns="0" bIns="0" rtlCol="0"/>
          <a:lstStyle/>
          <a:p>
            <a:endParaRPr sz="849"/>
          </a:p>
        </p:txBody>
      </p:sp>
      <p:sp>
        <p:nvSpPr>
          <p:cNvPr id="8" name="object 9">
            <a:extLst>
              <a:ext uri="{FF2B5EF4-FFF2-40B4-BE49-F238E27FC236}">
                <a16:creationId xmlns:a16="http://schemas.microsoft.com/office/drawing/2014/main" id="{8FD15997-4F9F-D5F5-5A32-EBFFB97DDD2D}"/>
              </a:ext>
            </a:extLst>
          </p:cNvPr>
          <p:cNvSpPr/>
          <p:nvPr userDrawn="1"/>
        </p:nvSpPr>
        <p:spPr>
          <a:xfrm>
            <a:off x="6118659" y="-569748"/>
            <a:ext cx="852101" cy="1164820"/>
          </a:xfrm>
          <a:custGeom>
            <a:avLst/>
            <a:gdLst/>
            <a:ahLst/>
            <a:cxnLst/>
            <a:rect l="l" t="t" r="r" b="b"/>
            <a:pathLst>
              <a:path w="1536065" h="2099945">
                <a:moveTo>
                  <a:pt x="569565" y="0"/>
                </a:moveTo>
                <a:lnTo>
                  <a:pt x="26994" y="1490705"/>
                </a:lnTo>
                <a:lnTo>
                  <a:pt x="13320" y="1535128"/>
                </a:lnTo>
                <a:lnTo>
                  <a:pt x="4368" y="1579842"/>
                </a:lnTo>
                <a:lnTo>
                  <a:pt x="0" y="1624555"/>
                </a:lnTo>
                <a:lnTo>
                  <a:pt x="79" y="1668973"/>
                </a:lnTo>
                <a:lnTo>
                  <a:pt x="4471" y="1712806"/>
                </a:lnTo>
                <a:lnTo>
                  <a:pt x="13038" y="1755760"/>
                </a:lnTo>
                <a:lnTo>
                  <a:pt x="25643" y="1797542"/>
                </a:lnTo>
                <a:lnTo>
                  <a:pt x="42152" y="1837860"/>
                </a:lnTo>
                <a:lnTo>
                  <a:pt x="62426" y="1876423"/>
                </a:lnTo>
                <a:lnTo>
                  <a:pt x="86331" y="1912936"/>
                </a:lnTo>
                <a:lnTo>
                  <a:pt x="113729" y="1947108"/>
                </a:lnTo>
                <a:lnTo>
                  <a:pt x="144484" y="1978647"/>
                </a:lnTo>
                <a:lnTo>
                  <a:pt x="178459" y="2007259"/>
                </a:lnTo>
                <a:lnTo>
                  <a:pt x="215519" y="2032653"/>
                </a:lnTo>
                <a:lnTo>
                  <a:pt x="255527" y="2054535"/>
                </a:lnTo>
                <a:lnTo>
                  <a:pt x="298347" y="2072614"/>
                </a:lnTo>
                <a:lnTo>
                  <a:pt x="342768" y="2086287"/>
                </a:lnTo>
                <a:lnTo>
                  <a:pt x="387481" y="2095240"/>
                </a:lnTo>
                <a:lnTo>
                  <a:pt x="432192" y="2099608"/>
                </a:lnTo>
                <a:lnTo>
                  <a:pt x="476609" y="2099528"/>
                </a:lnTo>
                <a:lnTo>
                  <a:pt x="520441" y="2095137"/>
                </a:lnTo>
                <a:lnTo>
                  <a:pt x="563394" y="2086570"/>
                </a:lnTo>
                <a:lnTo>
                  <a:pt x="605175" y="2073964"/>
                </a:lnTo>
                <a:lnTo>
                  <a:pt x="645493" y="2057456"/>
                </a:lnTo>
                <a:lnTo>
                  <a:pt x="684055" y="2037181"/>
                </a:lnTo>
                <a:lnTo>
                  <a:pt x="720568" y="2013277"/>
                </a:lnTo>
                <a:lnTo>
                  <a:pt x="754740" y="1985879"/>
                </a:lnTo>
                <a:lnTo>
                  <a:pt x="786279" y="1955124"/>
                </a:lnTo>
                <a:lnTo>
                  <a:pt x="814891" y="1921148"/>
                </a:lnTo>
                <a:lnTo>
                  <a:pt x="840284" y="1884088"/>
                </a:lnTo>
                <a:lnTo>
                  <a:pt x="862167" y="1844080"/>
                </a:lnTo>
                <a:lnTo>
                  <a:pt x="880245" y="1801261"/>
                </a:lnTo>
                <a:lnTo>
                  <a:pt x="1535849" y="0"/>
                </a:lnTo>
              </a:path>
            </a:pathLst>
          </a:custGeom>
          <a:ln w="41883">
            <a:solidFill>
              <a:schemeClr val="accent2"/>
            </a:solidFill>
          </a:ln>
        </p:spPr>
        <p:txBody>
          <a:bodyPr wrap="square" lIns="0" tIns="0" rIns="0" bIns="0" rtlCol="0"/>
          <a:lstStyle/>
          <a:p>
            <a:endParaRPr sz="849"/>
          </a:p>
        </p:txBody>
      </p:sp>
    </p:spTree>
    <p:extLst>
      <p:ext uri="{BB962C8B-B14F-4D97-AF65-F5344CB8AC3E}">
        <p14:creationId xmlns:p14="http://schemas.microsoft.com/office/powerpoint/2010/main" val="2917696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path" presetSubtype="0" accel="50000" decel="50000" fill="hold" grpId="0" nodeType="withEffect">
                                  <p:stCondLst>
                                    <p:cond delay="0"/>
                                  </p:stCondLst>
                                  <p:childTnLst>
                                    <p:animMotion origin="layout" path="M 0.05038 -0.24888 L -4.99684E-6 1.42055E-6 " pathEditMode="relative" rAng="0" ptsTypes="AA">
                                      <p:cBhvr>
                                        <p:cTn id="6" dur="2000" fill="hold"/>
                                        <p:tgtEl>
                                          <p:spTgt spid="7"/>
                                        </p:tgtEl>
                                        <p:attrNameLst>
                                          <p:attrName>ppt_x</p:attrName>
                                          <p:attrName>ppt_y</p:attrName>
                                        </p:attrNameLst>
                                      </p:cBhvr>
                                      <p:rCtr x="-2519" y="12451"/>
                                    </p:animMotion>
                                  </p:childTnLst>
                                </p:cTn>
                              </p:par>
                              <p:par>
                                <p:cTn id="7" presetID="42" presetClass="path" presetSubtype="0" accel="50000" decel="50000" fill="hold" grpId="0" nodeType="withEffect">
                                  <p:stCondLst>
                                    <p:cond delay="0"/>
                                  </p:stCondLst>
                                  <p:childTnLst>
                                    <p:animMotion origin="layout" path="M 0.04477 -0.23961 L 2.77953E-6 -4.81752E-6 " pathEditMode="relative" rAng="0" ptsTypes="AA">
                                      <p:cBhvr>
                                        <p:cTn id="8" dur="500" fill="hold"/>
                                        <p:tgtEl>
                                          <p:spTgt spid="8"/>
                                        </p:tgtEl>
                                        <p:attrNameLst>
                                          <p:attrName>ppt_x</p:attrName>
                                          <p:attrName>ppt_y</p:attrName>
                                        </p:attrNameLst>
                                      </p:cBhvr>
                                      <p:rCtr x="-2243" y="11988"/>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8" grpId="0" animBg="1"/>
    </p:bldLst>
  </p:timing>
</p:sldLayout>
</file>

<file path=ppt/slideLayouts/slideLayout354.xml><?xml version="1.0" encoding="utf-8"?>
<p:sldLayout xmlns:a="http://schemas.openxmlformats.org/drawingml/2006/main" xmlns:r="http://schemas.openxmlformats.org/officeDocument/2006/relationships" xmlns:p="http://schemas.openxmlformats.org/presentationml/2006/main" showMasterSp="0" preserve="1" userDrawn="1">
  <p:cSld name="16_Title Only">
    <p:bg>
      <p:bgPr>
        <a:solidFill>
          <a:schemeClr val="bg1"/>
        </a:solidFill>
        <a:effectLst/>
      </p:bgPr>
    </p:bg>
    <p:spTree>
      <p:nvGrpSpPr>
        <p:cNvPr id="1" name=""/>
        <p:cNvGrpSpPr/>
        <p:nvPr/>
      </p:nvGrpSpPr>
      <p:grpSpPr>
        <a:xfrm>
          <a:off x="0" y="0"/>
          <a:ext cx="0" cy="0"/>
          <a:chOff x="0" y="0"/>
          <a:chExt cx="0" cy="0"/>
        </a:xfrm>
      </p:grpSpPr>
      <p:pic>
        <p:nvPicPr>
          <p:cNvPr id="2" name="object 3">
            <a:extLst>
              <a:ext uri="{FF2B5EF4-FFF2-40B4-BE49-F238E27FC236}">
                <a16:creationId xmlns:a16="http://schemas.microsoft.com/office/drawing/2014/main" id="{65DB786D-18A7-4921-502C-056DE743E46A}"/>
              </a:ext>
            </a:extLst>
          </p:cNvPr>
          <p:cNvPicPr/>
          <p:nvPr userDrawn="1"/>
        </p:nvPicPr>
        <p:blipFill>
          <a:blip r:embed="rId2" cstate="print"/>
          <a:stretch>
            <a:fillRect/>
          </a:stretch>
        </p:blipFill>
        <p:spPr>
          <a:xfrm>
            <a:off x="6152211" y="1696531"/>
            <a:ext cx="6039789" cy="5160987"/>
          </a:xfrm>
          <a:prstGeom prst="rect">
            <a:avLst/>
          </a:prstGeom>
        </p:spPr>
      </p:pic>
      <p:sp>
        <p:nvSpPr>
          <p:cNvPr id="3" name="object 4">
            <a:extLst>
              <a:ext uri="{FF2B5EF4-FFF2-40B4-BE49-F238E27FC236}">
                <a16:creationId xmlns:a16="http://schemas.microsoft.com/office/drawing/2014/main" id="{16EE8444-A55F-298F-A6CD-503E7D75110A}"/>
              </a:ext>
            </a:extLst>
          </p:cNvPr>
          <p:cNvSpPr/>
          <p:nvPr userDrawn="1"/>
        </p:nvSpPr>
        <p:spPr>
          <a:xfrm>
            <a:off x="0" y="-97"/>
            <a:ext cx="12192000" cy="6857615"/>
          </a:xfrm>
          <a:custGeom>
            <a:avLst/>
            <a:gdLst/>
            <a:ahLst/>
            <a:cxnLst/>
            <a:rect l="l" t="t" r="r" b="b"/>
            <a:pathLst>
              <a:path w="20104100" h="11308715">
                <a:moveTo>
                  <a:pt x="20104099" y="0"/>
                </a:moveTo>
                <a:lnTo>
                  <a:pt x="0" y="0"/>
                </a:lnTo>
                <a:lnTo>
                  <a:pt x="0" y="11308556"/>
                </a:lnTo>
                <a:lnTo>
                  <a:pt x="12675097" y="11308556"/>
                </a:lnTo>
                <a:lnTo>
                  <a:pt x="15145067" y="4381887"/>
                </a:lnTo>
                <a:lnTo>
                  <a:pt x="15162010" y="4335831"/>
                </a:lnTo>
                <a:lnTo>
                  <a:pt x="15179782" y="4290343"/>
                </a:lnTo>
                <a:lnTo>
                  <a:pt x="15198372" y="4245426"/>
                </a:lnTo>
                <a:lnTo>
                  <a:pt x="15217767" y="4201088"/>
                </a:lnTo>
                <a:lnTo>
                  <a:pt x="15237957" y="4157334"/>
                </a:lnTo>
                <a:lnTo>
                  <a:pt x="15258928" y="4114170"/>
                </a:lnTo>
                <a:lnTo>
                  <a:pt x="15280669" y="4071602"/>
                </a:lnTo>
                <a:lnTo>
                  <a:pt x="15303168" y="4029634"/>
                </a:lnTo>
                <a:lnTo>
                  <a:pt x="15326412" y="3988274"/>
                </a:lnTo>
                <a:lnTo>
                  <a:pt x="15350390" y="3947526"/>
                </a:lnTo>
                <a:lnTo>
                  <a:pt x="15375089" y="3907396"/>
                </a:lnTo>
                <a:lnTo>
                  <a:pt x="15400498" y="3867891"/>
                </a:lnTo>
                <a:lnTo>
                  <a:pt x="15426605" y="3829015"/>
                </a:lnTo>
                <a:lnTo>
                  <a:pt x="15453397" y="3790775"/>
                </a:lnTo>
                <a:lnTo>
                  <a:pt x="15480863" y="3753176"/>
                </a:lnTo>
                <a:lnTo>
                  <a:pt x="15508990" y="3716224"/>
                </a:lnTo>
                <a:lnTo>
                  <a:pt x="15537767" y="3679925"/>
                </a:lnTo>
                <a:lnTo>
                  <a:pt x="15567181" y="3644284"/>
                </a:lnTo>
                <a:lnTo>
                  <a:pt x="15597221" y="3609307"/>
                </a:lnTo>
                <a:lnTo>
                  <a:pt x="15627874" y="3575000"/>
                </a:lnTo>
                <a:lnTo>
                  <a:pt x="15659128" y="3541369"/>
                </a:lnTo>
                <a:lnTo>
                  <a:pt x="15690972" y="3508419"/>
                </a:lnTo>
                <a:lnTo>
                  <a:pt x="15723393" y="3476156"/>
                </a:lnTo>
                <a:lnTo>
                  <a:pt x="15756379" y="3444586"/>
                </a:lnTo>
                <a:lnTo>
                  <a:pt x="15789919" y="3413715"/>
                </a:lnTo>
                <a:lnTo>
                  <a:pt x="15824000" y="3383547"/>
                </a:lnTo>
                <a:lnTo>
                  <a:pt x="15858610" y="3354090"/>
                </a:lnTo>
                <a:lnTo>
                  <a:pt x="15893737" y="3325348"/>
                </a:lnTo>
                <a:lnTo>
                  <a:pt x="15929370" y="3297327"/>
                </a:lnTo>
                <a:lnTo>
                  <a:pt x="15965496" y="3270034"/>
                </a:lnTo>
                <a:lnTo>
                  <a:pt x="16002103" y="3243473"/>
                </a:lnTo>
                <a:lnTo>
                  <a:pt x="16039179" y="3217651"/>
                </a:lnTo>
                <a:lnTo>
                  <a:pt x="16076712" y="3192573"/>
                </a:lnTo>
                <a:lnTo>
                  <a:pt x="16114690" y="3168245"/>
                </a:lnTo>
                <a:lnTo>
                  <a:pt x="16153102" y="3144673"/>
                </a:lnTo>
                <a:lnTo>
                  <a:pt x="16191934" y="3121862"/>
                </a:lnTo>
                <a:lnTo>
                  <a:pt x="16231175" y="3099819"/>
                </a:lnTo>
                <a:lnTo>
                  <a:pt x="16270814" y="3078548"/>
                </a:lnTo>
                <a:lnTo>
                  <a:pt x="16310837" y="3058056"/>
                </a:lnTo>
                <a:lnTo>
                  <a:pt x="16351233" y="3038348"/>
                </a:lnTo>
                <a:lnTo>
                  <a:pt x="16391991" y="3019430"/>
                </a:lnTo>
                <a:lnTo>
                  <a:pt x="16433097" y="3001308"/>
                </a:lnTo>
                <a:lnTo>
                  <a:pt x="16474540" y="2983988"/>
                </a:lnTo>
                <a:lnTo>
                  <a:pt x="16516308" y="2967474"/>
                </a:lnTo>
                <a:lnTo>
                  <a:pt x="16558388" y="2951774"/>
                </a:lnTo>
                <a:lnTo>
                  <a:pt x="16600770" y="2936892"/>
                </a:lnTo>
                <a:lnTo>
                  <a:pt x="16643440" y="2922835"/>
                </a:lnTo>
                <a:lnTo>
                  <a:pt x="16686387" y="2909607"/>
                </a:lnTo>
                <a:lnTo>
                  <a:pt x="16729599" y="2897216"/>
                </a:lnTo>
                <a:lnTo>
                  <a:pt x="16773064" y="2885666"/>
                </a:lnTo>
                <a:lnTo>
                  <a:pt x="16816769" y="2874963"/>
                </a:lnTo>
                <a:lnTo>
                  <a:pt x="16860703" y="2865113"/>
                </a:lnTo>
                <a:lnTo>
                  <a:pt x="16904853" y="2856122"/>
                </a:lnTo>
                <a:lnTo>
                  <a:pt x="16949208" y="2847995"/>
                </a:lnTo>
                <a:lnTo>
                  <a:pt x="16993756" y="2840739"/>
                </a:lnTo>
                <a:lnTo>
                  <a:pt x="17038485" y="2834358"/>
                </a:lnTo>
                <a:lnTo>
                  <a:pt x="17083382" y="2828859"/>
                </a:lnTo>
                <a:lnTo>
                  <a:pt x="17128435" y="2824248"/>
                </a:lnTo>
                <a:lnTo>
                  <a:pt x="17173633" y="2820529"/>
                </a:lnTo>
                <a:lnTo>
                  <a:pt x="17218964" y="2817709"/>
                </a:lnTo>
                <a:lnTo>
                  <a:pt x="17264415" y="2815794"/>
                </a:lnTo>
                <a:lnTo>
                  <a:pt x="17309974" y="2814788"/>
                </a:lnTo>
                <a:lnTo>
                  <a:pt x="20104099" y="2814699"/>
                </a:lnTo>
                <a:lnTo>
                  <a:pt x="20104099" y="0"/>
                </a:lnTo>
                <a:close/>
              </a:path>
              <a:path w="20104100" h="11308715">
                <a:moveTo>
                  <a:pt x="20104099" y="2814699"/>
                </a:moveTo>
                <a:lnTo>
                  <a:pt x="17355630" y="2814699"/>
                </a:lnTo>
                <a:lnTo>
                  <a:pt x="17401370" y="2815531"/>
                </a:lnTo>
                <a:lnTo>
                  <a:pt x="17447183" y="2817291"/>
                </a:lnTo>
                <a:lnTo>
                  <a:pt x="17493056" y="2819984"/>
                </a:lnTo>
                <a:lnTo>
                  <a:pt x="17538977" y="2823615"/>
                </a:lnTo>
                <a:lnTo>
                  <a:pt x="17584935" y="2828192"/>
                </a:lnTo>
                <a:lnTo>
                  <a:pt x="17630916" y="2833718"/>
                </a:lnTo>
                <a:lnTo>
                  <a:pt x="17676911" y="2840200"/>
                </a:lnTo>
                <a:lnTo>
                  <a:pt x="17722905" y="2847645"/>
                </a:lnTo>
                <a:lnTo>
                  <a:pt x="17768888" y="2856056"/>
                </a:lnTo>
                <a:lnTo>
                  <a:pt x="17814847" y="2865441"/>
                </a:lnTo>
                <a:lnTo>
                  <a:pt x="17860770" y="2875804"/>
                </a:lnTo>
                <a:lnTo>
                  <a:pt x="17906645" y="2887152"/>
                </a:lnTo>
                <a:lnTo>
                  <a:pt x="17952460" y="2899491"/>
                </a:lnTo>
                <a:lnTo>
                  <a:pt x="17998203" y="2912825"/>
                </a:lnTo>
                <a:lnTo>
                  <a:pt x="18043863" y="2927162"/>
                </a:lnTo>
                <a:lnTo>
                  <a:pt x="18089426" y="2942505"/>
                </a:lnTo>
                <a:lnTo>
                  <a:pt x="18134882" y="2958862"/>
                </a:lnTo>
                <a:lnTo>
                  <a:pt x="18179450" y="2975936"/>
                </a:lnTo>
                <a:lnTo>
                  <a:pt x="18223476" y="2993837"/>
                </a:lnTo>
                <a:lnTo>
                  <a:pt x="18266956" y="3012552"/>
                </a:lnTo>
                <a:lnTo>
                  <a:pt x="18309883" y="3032069"/>
                </a:lnTo>
                <a:lnTo>
                  <a:pt x="18352252" y="3052378"/>
                </a:lnTo>
                <a:lnTo>
                  <a:pt x="18394057" y="3073465"/>
                </a:lnTo>
                <a:lnTo>
                  <a:pt x="18435294" y="3095320"/>
                </a:lnTo>
                <a:lnTo>
                  <a:pt x="18475957" y="3117931"/>
                </a:lnTo>
                <a:lnTo>
                  <a:pt x="18516041" y="3141284"/>
                </a:lnTo>
                <a:lnTo>
                  <a:pt x="18555539" y="3165370"/>
                </a:lnTo>
                <a:lnTo>
                  <a:pt x="18594448" y="3190176"/>
                </a:lnTo>
                <a:lnTo>
                  <a:pt x="18632760" y="3215690"/>
                </a:lnTo>
                <a:lnTo>
                  <a:pt x="18670472" y="3241900"/>
                </a:lnTo>
                <a:lnTo>
                  <a:pt x="18707577" y="3268794"/>
                </a:lnTo>
                <a:lnTo>
                  <a:pt x="18744070" y="3296362"/>
                </a:lnTo>
                <a:lnTo>
                  <a:pt x="18779946" y="3324590"/>
                </a:lnTo>
                <a:lnTo>
                  <a:pt x="18815199" y="3353467"/>
                </a:lnTo>
                <a:lnTo>
                  <a:pt x="18849824" y="3382981"/>
                </a:lnTo>
                <a:lnTo>
                  <a:pt x="18883816" y="3413121"/>
                </a:lnTo>
                <a:lnTo>
                  <a:pt x="18917169" y="3443875"/>
                </a:lnTo>
                <a:lnTo>
                  <a:pt x="18949877" y="3475230"/>
                </a:lnTo>
                <a:lnTo>
                  <a:pt x="18981936" y="3507175"/>
                </a:lnTo>
                <a:lnTo>
                  <a:pt x="19013339" y="3539698"/>
                </a:lnTo>
                <a:lnTo>
                  <a:pt x="19044083" y="3572787"/>
                </a:lnTo>
                <a:lnTo>
                  <a:pt x="19074160" y="3606431"/>
                </a:lnTo>
                <a:lnTo>
                  <a:pt x="19103566" y="3640617"/>
                </a:lnTo>
                <a:lnTo>
                  <a:pt x="19132295" y="3675334"/>
                </a:lnTo>
                <a:lnTo>
                  <a:pt x="19160342" y="3710570"/>
                </a:lnTo>
                <a:lnTo>
                  <a:pt x="19187702" y="3746314"/>
                </a:lnTo>
                <a:lnTo>
                  <a:pt x="19214369" y="3782552"/>
                </a:lnTo>
                <a:lnTo>
                  <a:pt x="19240337" y="3819274"/>
                </a:lnTo>
                <a:lnTo>
                  <a:pt x="19265602" y="3856468"/>
                </a:lnTo>
                <a:lnTo>
                  <a:pt x="19290157" y="3894122"/>
                </a:lnTo>
                <a:lnTo>
                  <a:pt x="19313999" y="3932223"/>
                </a:lnTo>
                <a:lnTo>
                  <a:pt x="19337120" y="3970761"/>
                </a:lnTo>
                <a:lnTo>
                  <a:pt x="19359516" y="4009724"/>
                </a:lnTo>
                <a:lnTo>
                  <a:pt x="19381181" y="4049098"/>
                </a:lnTo>
                <a:lnTo>
                  <a:pt x="19402110" y="4088874"/>
                </a:lnTo>
                <a:lnTo>
                  <a:pt x="19422298" y="4129038"/>
                </a:lnTo>
                <a:lnTo>
                  <a:pt x="19441738" y="4169580"/>
                </a:lnTo>
                <a:lnTo>
                  <a:pt x="19460427" y="4210487"/>
                </a:lnTo>
                <a:lnTo>
                  <a:pt x="19478357" y="4251747"/>
                </a:lnTo>
                <a:lnTo>
                  <a:pt x="19495525" y="4293349"/>
                </a:lnTo>
                <a:lnTo>
                  <a:pt x="19511924" y="4335281"/>
                </a:lnTo>
                <a:lnTo>
                  <a:pt x="19527549" y="4377530"/>
                </a:lnTo>
                <a:lnTo>
                  <a:pt x="19542395" y="4420086"/>
                </a:lnTo>
                <a:lnTo>
                  <a:pt x="19556456" y="4462936"/>
                </a:lnTo>
                <a:lnTo>
                  <a:pt x="19569727" y="4506069"/>
                </a:lnTo>
                <a:lnTo>
                  <a:pt x="19582202" y="4549472"/>
                </a:lnTo>
                <a:lnTo>
                  <a:pt x="19593877" y="4593134"/>
                </a:lnTo>
                <a:lnTo>
                  <a:pt x="19604745" y="4637044"/>
                </a:lnTo>
                <a:lnTo>
                  <a:pt x="19614801" y="4681188"/>
                </a:lnTo>
                <a:lnTo>
                  <a:pt x="19624041" y="4725556"/>
                </a:lnTo>
                <a:lnTo>
                  <a:pt x="19632457" y="4770135"/>
                </a:lnTo>
                <a:lnTo>
                  <a:pt x="19640046" y="4814915"/>
                </a:lnTo>
                <a:lnTo>
                  <a:pt x="19646802" y="4859882"/>
                </a:lnTo>
                <a:lnTo>
                  <a:pt x="19652719" y="4905025"/>
                </a:lnTo>
                <a:lnTo>
                  <a:pt x="19657791" y="4950332"/>
                </a:lnTo>
                <a:lnTo>
                  <a:pt x="19662014" y="4995792"/>
                </a:lnTo>
                <a:lnTo>
                  <a:pt x="19665383" y="5041393"/>
                </a:lnTo>
                <a:lnTo>
                  <a:pt x="19667890" y="5087122"/>
                </a:lnTo>
                <a:lnTo>
                  <a:pt x="19669533" y="5132968"/>
                </a:lnTo>
                <a:lnTo>
                  <a:pt x="19670303" y="5178920"/>
                </a:lnTo>
                <a:lnTo>
                  <a:pt x="19670198" y="5224965"/>
                </a:lnTo>
                <a:lnTo>
                  <a:pt x="19669210" y="5271091"/>
                </a:lnTo>
                <a:lnTo>
                  <a:pt x="19667336" y="5317287"/>
                </a:lnTo>
                <a:lnTo>
                  <a:pt x="19664568" y="5363541"/>
                </a:lnTo>
                <a:lnTo>
                  <a:pt x="19660902" y="5409841"/>
                </a:lnTo>
                <a:lnTo>
                  <a:pt x="19656333" y="5456175"/>
                </a:lnTo>
                <a:lnTo>
                  <a:pt x="19650855" y="5502531"/>
                </a:lnTo>
                <a:lnTo>
                  <a:pt x="19644462" y="5548898"/>
                </a:lnTo>
                <a:lnTo>
                  <a:pt x="19637150" y="5595264"/>
                </a:lnTo>
                <a:lnTo>
                  <a:pt x="19628912" y="5641617"/>
                </a:lnTo>
                <a:lnTo>
                  <a:pt x="19619744" y="5687945"/>
                </a:lnTo>
                <a:lnTo>
                  <a:pt x="19609641" y="5734236"/>
                </a:lnTo>
                <a:lnTo>
                  <a:pt x="19598595" y="5780478"/>
                </a:lnTo>
                <a:lnTo>
                  <a:pt x="19586603" y="5826661"/>
                </a:lnTo>
                <a:lnTo>
                  <a:pt x="19573659" y="5872771"/>
                </a:lnTo>
                <a:lnTo>
                  <a:pt x="19559757" y="5918797"/>
                </a:lnTo>
                <a:lnTo>
                  <a:pt x="19544892" y="5964727"/>
                </a:lnTo>
                <a:lnTo>
                  <a:pt x="19529059" y="6010549"/>
                </a:lnTo>
                <a:lnTo>
                  <a:pt x="17639847" y="11308556"/>
                </a:lnTo>
                <a:lnTo>
                  <a:pt x="20104099" y="11308556"/>
                </a:lnTo>
                <a:lnTo>
                  <a:pt x="20104099" y="2814699"/>
                </a:lnTo>
                <a:close/>
              </a:path>
            </a:pathLst>
          </a:custGeom>
          <a:solidFill>
            <a:srgbClr val="025444"/>
          </a:solidFill>
        </p:spPr>
        <p:txBody>
          <a:bodyPr wrap="square" lIns="0" tIns="0" rIns="0" bIns="0" rtlCol="0"/>
          <a:lstStyle/>
          <a:p>
            <a:endParaRPr lang="en-US" sz="849"/>
          </a:p>
        </p:txBody>
      </p:sp>
      <p:sp>
        <p:nvSpPr>
          <p:cNvPr id="9" name="object 5">
            <a:extLst>
              <a:ext uri="{FF2B5EF4-FFF2-40B4-BE49-F238E27FC236}">
                <a16:creationId xmlns:a16="http://schemas.microsoft.com/office/drawing/2014/main" id="{3FFD1DB7-7D8D-555F-8E61-CA99174BF04A}"/>
              </a:ext>
            </a:extLst>
          </p:cNvPr>
          <p:cNvSpPr txBox="1"/>
          <p:nvPr userDrawn="1"/>
        </p:nvSpPr>
        <p:spPr>
          <a:xfrm>
            <a:off x="388891" y="-389410"/>
            <a:ext cx="1044368" cy="161404"/>
          </a:xfrm>
          <a:prstGeom prst="rect">
            <a:avLst/>
          </a:prstGeom>
        </p:spPr>
        <p:txBody>
          <a:bodyPr vert="horz" wrap="square" lIns="0" tIns="7316" rIns="0" bIns="0" rtlCol="0">
            <a:spAutoFit/>
          </a:bodyPr>
          <a:lstStyle/>
          <a:p>
            <a:pPr marL="7701">
              <a:lnSpc>
                <a:spcPct val="100000"/>
              </a:lnSpc>
              <a:spcBef>
                <a:spcPts val="58"/>
              </a:spcBef>
            </a:pPr>
            <a:r>
              <a:rPr sz="1001" b="0" i="0">
                <a:solidFill>
                  <a:schemeClr val="bg1"/>
                </a:solidFill>
                <a:latin typeface="Sharp Sans Medium" pitchFamily="2" charset="77"/>
                <a:cs typeface="Sharp Sans Medium" pitchFamily="2" charset="77"/>
              </a:rPr>
              <a:t>CISCO</a:t>
            </a:r>
            <a:r>
              <a:rPr sz="1001" b="0" i="0" spc="230">
                <a:solidFill>
                  <a:schemeClr val="bg1"/>
                </a:solidFill>
                <a:latin typeface="Sharp Sans Medium" pitchFamily="2" charset="77"/>
                <a:cs typeface="Sharp Sans Medium" pitchFamily="2" charset="77"/>
              </a:rPr>
              <a:t> </a:t>
            </a:r>
            <a:r>
              <a:rPr sz="1001" b="0" i="0" spc="33">
                <a:solidFill>
                  <a:schemeClr val="bg1"/>
                </a:solidFill>
                <a:latin typeface="Sharp Sans Medium" pitchFamily="2" charset="77"/>
                <a:cs typeface="Sharp Sans Medium" pitchFamily="2" charset="77"/>
              </a:rPr>
              <a:t>MERAKI</a:t>
            </a:r>
            <a:endParaRPr sz="1001" b="0" i="0">
              <a:solidFill>
                <a:schemeClr val="bg1"/>
              </a:solidFill>
              <a:latin typeface="Sharp Sans Medium" pitchFamily="2" charset="77"/>
              <a:cs typeface="Sharp Sans Medium" pitchFamily="2" charset="77"/>
            </a:endParaRPr>
          </a:p>
        </p:txBody>
      </p:sp>
      <p:pic>
        <p:nvPicPr>
          <p:cNvPr id="36" name="Picture 35" descr="A green letter on a black background&#10;&#10;Description automatically generated with medium confidence">
            <a:extLst>
              <a:ext uri="{FF2B5EF4-FFF2-40B4-BE49-F238E27FC236}">
                <a16:creationId xmlns:a16="http://schemas.microsoft.com/office/drawing/2014/main" id="{3A95014C-C5CB-3AE8-0E14-BEC1CCA7E015}"/>
              </a:ext>
            </a:extLst>
          </p:cNvPr>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373045" y="6270181"/>
            <a:ext cx="1101856" cy="213610"/>
          </a:xfrm>
          <a:prstGeom prst="rect">
            <a:avLst/>
          </a:prstGeom>
        </p:spPr>
      </p:pic>
      <p:sp>
        <p:nvSpPr>
          <p:cNvPr id="4" name="object 5">
            <a:extLst>
              <a:ext uri="{FF2B5EF4-FFF2-40B4-BE49-F238E27FC236}">
                <a16:creationId xmlns:a16="http://schemas.microsoft.com/office/drawing/2014/main" id="{CF69DBF4-4D5A-0D1E-54DD-04783FBEF56F}"/>
              </a:ext>
            </a:extLst>
          </p:cNvPr>
          <p:cNvSpPr/>
          <p:nvPr userDrawn="1"/>
        </p:nvSpPr>
        <p:spPr>
          <a:xfrm>
            <a:off x="10237418" y="5428882"/>
            <a:ext cx="1954725" cy="1428975"/>
          </a:xfrm>
          <a:custGeom>
            <a:avLst/>
            <a:gdLst/>
            <a:ahLst/>
            <a:cxnLst/>
            <a:rect l="l" t="t" r="r" b="b"/>
            <a:pathLst>
              <a:path w="3223259" h="2356484">
                <a:moveTo>
                  <a:pt x="2022058" y="0"/>
                </a:moveTo>
                <a:lnTo>
                  <a:pt x="1975923" y="413"/>
                </a:lnTo>
                <a:lnTo>
                  <a:pt x="1929936" y="2117"/>
                </a:lnTo>
                <a:lnTo>
                  <a:pt x="1884124" y="5102"/>
                </a:lnTo>
                <a:lnTo>
                  <a:pt x="1838511" y="9356"/>
                </a:lnTo>
                <a:lnTo>
                  <a:pt x="1793122" y="14866"/>
                </a:lnTo>
                <a:lnTo>
                  <a:pt x="1747980" y="21622"/>
                </a:lnTo>
                <a:lnTo>
                  <a:pt x="1703113" y="29612"/>
                </a:lnTo>
                <a:lnTo>
                  <a:pt x="1658543" y="38824"/>
                </a:lnTo>
                <a:lnTo>
                  <a:pt x="1614296" y="49247"/>
                </a:lnTo>
                <a:lnTo>
                  <a:pt x="1570397" y="60869"/>
                </a:lnTo>
                <a:lnTo>
                  <a:pt x="1526871" y="73679"/>
                </a:lnTo>
                <a:lnTo>
                  <a:pt x="1483741" y="87664"/>
                </a:lnTo>
                <a:lnTo>
                  <a:pt x="1441035" y="102814"/>
                </a:lnTo>
                <a:lnTo>
                  <a:pt x="1398775" y="119117"/>
                </a:lnTo>
                <a:lnTo>
                  <a:pt x="1356986" y="136562"/>
                </a:lnTo>
                <a:lnTo>
                  <a:pt x="1315695" y="155136"/>
                </a:lnTo>
                <a:lnTo>
                  <a:pt x="1274925" y="174828"/>
                </a:lnTo>
                <a:lnTo>
                  <a:pt x="1234701" y="195627"/>
                </a:lnTo>
                <a:lnTo>
                  <a:pt x="1195048" y="217521"/>
                </a:lnTo>
                <a:lnTo>
                  <a:pt x="1155991" y="240498"/>
                </a:lnTo>
                <a:lnTo>
                  <a:pt x="1117554" y="264547"/>
                </a:lnTo>
                <a:lnTo>
                  <a:pt x="1079763" y="289657"/>
                </a:lnTo>
                <a:lnTo>
                  <a:pt x="1042643" y="315815"/>
                </a:lnTo>
                <a:lnTo>
                  <a:pt x="1006217" y="343011"/>
                </a:lnTo>
                <a:lnTo>
                  <a:pt x="970511" y="371232"/>
                </a:lnTo>
                <a:lnTo>
                  <a:pt x="935550" y="400467"/>
                </a:lnTo>
                <a:lnTo>
                  <a:pt x="901359" y="430705"/>
                </a:lnTo>
                <a:lnTo>
                  <a:pt x="867962" y="461933"/>
                </a:lnTo>
                <a:lnTo>
                  <a:pt x="835384" y="494141"/>
                </a:lnTo>
                <a:lnTo>
                  <a:pt x="803650" y="527317"/>
                </a:lnTo>
                <a:lnTo>
                  <a:pt x="772785" y="561448"/>
                </a:lnTo>
                <a:lnTo>
                  <a:pt x="742813" y="596525"/>
                </a:lnTo>
                <a:lnTo>
                  <a:pt x="713760" y="632534"/>
                </a:lnTo>
                <a:lnTo>
                  <a:pt x="685650" y="669465"/>
                </a:lnTo>
                <a:lnTo>
                  <a:pt x="658508" y="707306"/>
                </a:lnTo>
                <a:lnTo>
                  <a:pt x="632359" y="746045"/>
                </a:lnTo>
                <a:lnTo>
                  <a:pt x="607228" y="785671"/>
                </a:lnTo>
                <a:lnTo>
                  <a:pt x="583139" y="826173"/>
                </a:lnTo>
                <a:lnTo>
                  <a:pt x="560117" y="867537"/>
                </a:lnTo>
                <a:lnTo>
                  <a:pt x="538187" y="909754"/>
                </a:lnTo>
                <a:lnTo>
                  <a:pt x="517374" y="952812"/>
                </a:lnTo>
                <a:lnTo>
                  <a:pt x="497703" y="996698"/>
                </a:lnTo>
                <a:lnTo>
                  <a:pt x="479199" y="1041402"/>
                </a:lnTo>
                <a:lnTo>
                  <a:pt x="461886" y="1086911"/>
                </a:lnTo>
                <a:lnTo>
                  <a:pt x="0" y="2355927"/>
                </a:lnTo>
                <a:lnTo>
                  <a:pt x="3223022" y="2355927"/>
                </a:lnTo>
                <a:lnTo>
                  <a:pt x="3223022" y="527210"/>
                </a:lnTo>
                <a:lnTo>
                  <a:pt x="3203270" y="506087"/>
                </a:lnTo>
                <a:lnTo>
                  <a:pt x="3171063" y="473509"/>
                </a:lnTo>
                <a:lnTo>
                  <a:pt x="3137887" y="441775"/>
                </a:lnTo>
                <a:lnTo>
                  <a:pt x="3103755" y="410910"/>
                </a:lnTo>
                <a:lnTo>
                  <a:pt x="3068679" y="380938"/>
                </a:lnTo>
                <a:lnTo>
                  <a:pt x="3032669" y="351885"/>
                </a:lnTo>
                <a:lnTo>
                  <a:pt x="2995738" y="323775"/>
                </a:lnTo>
                <a:lnTo>
                  <a:pt x="2957897" y="296633"/>
                </a:lnTo>
                <a:lnTo>
                  <a:pt x="2919158" y="270483"/>
                </a:lnTo>
                <a:lnTo>
                  <a:pt x="2879532" y="245352"/>
                </a:lnTo>
                <a:lnTo>
                  <a:pt x="2839031" y="221263"/>
                </a:lnTo>
                <a:lnTo>
                  <a:pt x="2797666" y="198241"/>
                </a:lnTo>
                <a:lnTo>
                  <a:pt x="2755449" y="176311"/>
                </a:lnTo>
                <a:lnTo>
                  <a:pt x="2712392" y="155498"/>
                </a:lnTo>
                <a:lnTo>
                  <a:pt x="2668506" y="135827"/>
                </a:lnTo>
                <a:lnTo>
                  <a:pt x="2623802" y="117323"/>
                </a:lnTo>
                <a:lnTo>
                  <a:pt x="2578292" y="100009"/>
                </a:lnTo>
                <a:lnTo>
                  <a:pt x="2532301" y="84019"/>
                </a:lnTo>
                <a:lnTo>
                  <a:pt x="2486162" y="69460"/>
                </a:lnTo>
                <a:lnTo>
                  <a:pt x="2439899" y="56319"/>
                </a:lnTo>
                <a:lnTo>
                  <a:pt x="2393537" y="44586"/>
                </a:lnTo>
                <a:lnTo>
                  <a:pt x="2347101" y="34248"/>
                </a:lnTo>
                <a:lnTo>
                  <a:pt x="2300615" y="25295"/>
                </a:lnTo>
                <a:lnTo>
                  <a:pt x="2254105" y="17715"/>
                </a:lnTo>
                <a:lnTo>
                  <a:pt x="2207596" y="11496"/>
                </a:lnTo>
                <a:lnTo>
                  <a:pt x="2161112" y="6626"/>
                </a:lnTo>
                <a:lnTo>
                  <a:pt x="2114677" y="3095"/>
                </a:lnTo>
                <a:lnTo>
                  <a:pt x="2068318" y="890"/>
                </a:lnTo>
                <a:lnTo>
                  <a:pt x="2022058" y="0"/>
                </a:lnTo>
                <a:close/>
              </a:path>
            </a:pathLst>
          </a:custGeom>
          <a:solidFill>
            <a:srgbClr val="5BAA47"/>
          </a:solidFill>
        </p:spPr>
        <p:txBody>
          <a:bodyPr wrap="square" lIns="0" tIns="0" rIns="0" bIns="0" rtlCol="0"/>
          <a:lstStyle/>
          <a:p>
            <a:endParaRPr sz="849"/>
          </a:p>
        </p:txBody>
      </p:sp>
      <p:pic>
        <p:nvPicPr>
          <p:cNvPr id="11" name="Picture 10">
            <a:extLst>
              <a:ext uri="{FF2B5EF4-FFF2-40B4-BE49-F238E27FC236}">
                <a16:creationId xmlns:a16="http://schemas.microsoft.com/office/drawing/2014/main" id="{3BCDCA6E-69B3-35BF-D338-8A88839EDA99}"/>
              </a:ext>
            </a:extLst>
          </p:cNvPr>
          <p:cNvPicPr>
            <a:picLocks noChangeAspect="1"/>
          </p:cNvPicPr>
          <p:nvPr userDrawn="1"/>
        </p:nvPicPr>
        <p:blipFill>
          <a:blip r:embed="rId4" cstate="print">
            <a:extLst>
              <a:ext uri="{28A0092B-C50C-407E-A947-70E740481C1C}">
                <a14:useLocalDpi xmlns:a14="http://schemas.microsoft.com/office/drawing/2010/main" val="0"/>
              </a:ext>
            </a:extLst>
          </a:blip>
          <a:srcRect/>
          <a:stretch/>
        </p:blipFill>
        <p:spPr>
          <a:xfrm>
            <a:off x="373044" y="6270181"/>
            <a:ext cx="1101856" cy="213610"/>
          </a:xfrm>
          <a:prstGeom prst="rect">
            <a:avLst/>
          </a:prstGeom>
        </p:spPr>
      </p:pic>
      <p:sp>
        <p:nvSpPr>
          <p:cNvPr id="10" name="object 9">
            <a:extLst>
              <a:ext uri="{FF2B5EF4-FFF2-40B4-BE49-F238E27FC236}">
                <a16:creationId xmlns:a16="http://schemas.microsoft.com/office/drawing/2014/main" id="{FAD9B7D2-09AB-2B79-881E-394A1295B0B4}"/>
              </a:ext>
            </a:extLst>
          </p:cNvPr>
          <p:cNvSpPr/>
          <p:nvPr userDrawn="1"/>
        </p:nvSpPr>
        <p:spPr>
          <a:xfrm>
            <a:off x="5726312" y="-693116"/>
            <a:ext cx="1453658" cy="1811729"/>
          </a:xfrm>
          <a:custGeom>
            <a:avLst/>
            <a:gdLst/>
            <a:ahLst/>
            <a:cxnLst/>
            <a:rect l="l" t="t" r="r" b="b"/>
            <a:pathLst>
              <a:path w="3185159" h="3970020">
                <a:moveTo>
                  <a:pt x="3184913" y="0"/>
                </a:moveTo>
                <a:lnTo>
                  <a:pt x="1006656" y="0"/>
                </a:lnTo>
                <a:lnTo>
                  <a:pt x="61842" y="2595845"/>
                </a:lnTo>
                <a:lnTo>
                  <a:pt x="46411" y="2641498"/>
                </a:lnTo>
                <a:lnTo>
                  <a:pt x="33240" y="2687363"/>
                </a:lnTo>
                <a:lnTo>
                  <a:pt x="22297" y="2733377"/>
                </a:lnTo>
                <a:lnTo>
                  <a:pt x="13555" y="2779477"/>
                </a:lnTo>
                <a:lnTo>
                  <a:pt x="6984" y="2825601"/>
                </a:lnTo>
                <a:lnTo>
                  <a:pt x="2553" y="2871684"/>
                </a:lnTo>
                <a:lnTo>
                  <a:pt x="235" y="2917665"/>
                </a:lnTo>
                <a:lnTo>
                  <a:pt x="0" y="2963480"/>
                </a:lnTo>
                <a:lnTo>
                  <a:pt x="1817" y="3009066"/>
                </a:lnTo>
                <a:lnTo>
                  <a:pt x="5658" y="3054360"/>
                </a:lnTo>
                <a:lnTo>
                  <a:pt x="11494" y="3099299"/>
                </a:lnTo>
                <a:lnTo>
                  <a:pt x="19295" y="3143820"/>
                </a:lnTo>
                <a:lnTo>
                  <a:pt x="29032" y="3187861"/>
                </a:lnTo>
                <a:lnTo>
                  <a:pt x="40675" y="3231358"/>
                </a:lnTo>
                <a:lnTo>
                  <a:pt x="54195" y="3274248"/>
                </a:lnTo>
                <a:lnTo>
                  <a:pt x="69562" y="3316468"/>
                </a:lnTo>
                <a:lnTo>
                  <a:pt x="86748" y="3357955"/>
                </a:lnTo>
                <a:lnTo>
                  <a:pt x="105723" y="3398647"/>
                </a:lnTo>
                <a:lnTo>
                  <a:pt x="126457" y="3438480"/>
                </a:lnTo>
                <a:lnTo>
                  <a:pt x="148921" y="3477391"/>
                </a:lnTo>
                <a:lnTo>
                  <a:pt x="173087" y="3515317"/>
                </a:lnTo>
                <a:lnTo>
                  <a:pt x="198923" y="3552195"/>
                </a:lnTo>
                <a:lnTo>
                  <a:pt x="226402" y="3587963"/>
                </a:lnTo>
                <a:lnTo>
                  <a:pt x="255493" y="3622557"/>
                </a:lnTo>
                <a:lnTo>
                  <a:pt x="286167" y="3655914"/>
                </a:lnTo>
                <a:lnTo>
                  <a:pt x="318396" y="3687972"/>
                </a:lnTo>
                <a:lnTo>
                  <a:pt x="352148" y="3718666"/>
                </a:lnTo>
                <a:lnTo>
                  <a:pt x="387396" y="3747935"/>
                </a:lnTo>
                <a:lnTo>
                  <a:pt x="424110" y="3775715"/>
                </a:lnTo>
                <a:lnTo>
                  <a:pt x="462261" y="3801944"/>
                </a:lnTo>
                <a:lnTo>
                  <a:pt x="501818" y="3826558"/>
                </a:lnTo>
                <a:lnTo>
                  <a:pt x="542753" y="3849494"/>
                </a:lnTo>
                <a:lnTo>
                  <a:pt x="585036" y="3870689"/>
                </a:lnTo>
                <a:lnTo>
                  <a:pt x="628638" y="3890081"/>
                </a:lnTo>
                <a:lnTo>
                  <a:pt x="673530" y="3907606"/>
                </a:lnTo>
                <a:lnTo>
                  <a:pt x="719184" y="3923036"/>
                </a:lnTo>
                <a:lnTo>
                  <a:pt x="765050" y="3936208"/>
                </a:lnTo>
                <a:lnTo>
                  <a:pt x="811065" y="3947150"/>
                </a:lnTo>
                <a:lnTo>
                  <a:pt x="857166" y="3955893"/>
                </a:lnTo>
                <a:lnTo>
                  <a:pt x="903289" y="3962464"/>
                </a:lnTo>
                <a:lnTo>
                  <a:pt x="949373" y="3966894"/>
                </a:lnTo>
                <a:lnTo>
                  <a:pt x="995354" y="3969213"/>
                </a:lnTo>
                <a:lnTo>
                  <a:pt x="1041169" y="3969448"/>
                </a:lnTo>
                <a:lnTo>
                  <a:pt x="1086756" y="3967631"/>
                </a:lnTo>
                <a:lnTo>
                  <a:pt x="1132050" y="3963789"/>
                </a:lnTo>
                <a:lnTo>
                  <a:pt x="1176989" y="3957954"/>
                </a:lnTo>
                <a:lnTo>
                  <a:pt x="1221511" y="3950153"/>
                </a:lnTo>
                <a:lnTo>
                  <a:pt x="1265551" y="3940416"/>
                </a:lnTo>
                <a:lnTo>
                  <a:pt x="1309048" y="3928773"/>
                </a:lnTo>
                <a:lnTo>
                  <a:pt x="1351938" y="3915253"/>
                </a:lnTo>
                <a:lnTo>
                  <a:pt x="1394158" y="3899885"/>
                </a:lnTo>
                <a:lnTo>
                  <a:pt x="1435645" y="3882700"/>
                </a:lnTo>
                <a:lnTo>
                  <a:pt x="1476336" y="3863725"/>
                </a:lnTo>
                <a:lnTo>
                  <a:pt x="1516169" y="3842991"/>
                </a:lnTo>
                <a:lnTo>
                  <a:pt x="1555080" y="3820526"/>
                </a:lnTo>
                <a:lnTo>
                  <a:pt x="1593006" y="3796361"/>
                </a:lnTo>
                <a:lnTo>
                  <a:pt x="1629884" y="3770525"/>
                </a:lnTo>
                <a:lnTo>
                  <a:pt x="1665651" y="3743046"/>
                </a:lnTo>
                <a:lnTo>
                  <a:pt x="1700245" y="3713955"/>
                </a:lnTo>
                <a:lnTo>
                  <a:pt x="1733602" y="3683281"/>
                </a:lnTo>
                <a:lnTo>
                  <a:pt x="1765659" y="3651052"/>
                </a:lnTo>
                <a:lnTo>
                  <a:pt x="1796353" y="3617299"/>
                </a:lnTo>
                <a:lnTo>
                  <a:pt x="1825622" y="3582051"/>
                </a:lnTo>
                <a:lnTo>
                  <a:pt x="1853402" y="3545337"/>
                </a:lnTo>
                <a:lnTo>
                  <a:pt x="1879630" y="3507187"/>
                </a:lnTo>
                <a:lnTo>
                  <a:pt x="1904244" y="3467630"/>
                </a:lnTo>
                <a:lnTo>
                  <a:pt x="1927180" y="3426695"/>
                </a:lnTo>
                <a:lnTo>
                  <a:pt x="1948375" y="3384412"/>
                </a:lnTo>
                <a:lnTo>
                  <a:pt x="1967766" y="3340809"/>
                </a:lnTo>
                <a:lnTo>
                  <a:pt x="1985291" y="3295918"/>
                </a:lnTo>
                <a:lnTo>
                  <a:pt x="3184913" y="0"/>
                </a:lnTo>
                <a:close/>
              </a:path>
            </a:pathLst>
          </a:custGeom>
          <a:solidFill>
            <a:srgbClr val="87C9C9"/>
          </a:solidFill>
        </p:spPr>
        <p:txBody>
          <a:bodyPr wrap="square" lIns="0" tIns="0" rIns="0" bIns="0" rtlCol="0"/>
          <a:lstStyle/>
          <a:p>
            <a:endParaRPr sz="849"/>
          </a:p>
        </p:txBody>
      </p:sp>
      <p:sp>
        <p:nvSpPr>
          <p:cNvPr id="12" name="object 11">
            <a:extLst>
              <a:ext uri="{FF2B5EF4-FFF2-40B4-BE49-F238E27FC236}">
                <a16:creationId xmlns:a16="http://schemas.microsoft.com/office/drawing/2014/main" id="{0E8388EE-C435-1294-17E2-FBBEF34016D1}"/>
              </a:ext>
            </a:extLst>
          </p:cNvPr>
          <p:cNvSpPr/>
          <p:nvPr userDrawn="1"/>
        </p:nvSpPr>
        <p:spPr>
          <a:xfrm>
            <a:off x="9761893" y="-397150"/>
            <a:ext cx="805227" cy="1380842"/>
          </a:xfrm>
          <a:custGeom>
            <a:avLst/>
            <a:gdLst/>
            <a:ahLst/>
            <a:cxnLst/>
            <a:rect l="l" t="t" r="r" b="b"/>
            <a:pathLst>
              <a:path w="1327784" h="2277110">
                <a:moveTo>
                  <a:pt x="704906" y="0"/>
                </a:moveTo>
                <a:lnTo>
                  <a:pt x="17612" y="1884834"/>
                </a:lnTo>
                <a:lnTo>
                  <a:pt x="4979" y="1930656"/>
                </a:lnTo>
                <a:lnTo>
                  <a:pt x="0" y="1976669"/>
                </a:lnTo>
                <a:lnTo>
                  <a:pt x="2313" y="2022101"/>
                </a:lnTo>
                <a:lnTo>
                  <a:pt x="11560" y="2066183"/>
                </a:lnTo>
                <a:lnTo>
                  <a:pt x="27380" y="2108143"/>
                </a:lnTo>
                <a:lnTo>
                  <a:pt x="49413" y="2147211"/>
                </a:lnTo>
                <a:lnTo>
                  <a:pt x="77299" y="2182616"/>
                </a:lnTo>
                <a:lnTo>
                  <a:pt x="110679" y="2213588"/>
                </a:lnTo>
                <a:lnTo>
                  <a:pt x="149191" y="2239355"/>
                </a:lnTo>
                <a:lnTo>
                  <a:pt x="192476" y="2259148"/>
                </a:lnTo>
                <a:lnTo>
                  <a:pt x="238383" y="2271757"/>
                </a:lnTo>
                <a:lnTo>
                  <a:pt x="284481" y="2276727"/>
                </a:lnTo>
                <a:lnTo>
                  <a:pt x="329997" y="2274417"/>
                </a:lnTo>
                <a:lnTo>
                  <a:pt x="374160" y="2265187"/>
                </a:lnTo>
                <a:lnTo>
                  <a:pt x="416197" y="2249397"/>
                </a:lnTo>
                <a:lnTo>
                  <a:pt x="455336" y="2227405"/>
                </a:lnTo>
                <a:lnTo>
                  <a:pt x="490807" y="2199570"/>
                </a:lnTo>
                <a:lnTo>
                  <a:pt x="521835" y="2166253"/>
                </a:lnTo>
                <a:lnTo>
                  <a:pt x="547650" y="2127813"/>
                </a:lnTo>
                <a:lnTo>
                  <a:pt x="567480" y="2084608"/>
                </a:lnTo>
                <a:lnTo>
                  <a:pt x="1327620" y="0"/>
                </a:lnTo>
              </a:path>
            </a:pathLst>
          </a:custGeom>
          <a:ln w="41883">
            <a:solidFill>
              <a:srgbClr val="FFFFFF"/>
            </a:solidFill>
          </a:ln>
        </p:spPr>
        <p:txBody>
          <a:bodyPr wrap="square" lIns="0" tIns="0" rIns="0" bIns="0" rtlCol="0"/>
          <a:lstStyle/>
          <a:p>
            <a:endParaRPr sz="849"/>
          </a:p>
        </p:txBody>
      </p:sp>
      <p:sp>
        <p:nvSpPr>
          <p:cNvPr id="13" name="object 5">
            <a:extLst>
              <a:ext uri="{FF2B5EF4-FFF2-40B4-BE49-F238E27FC236}">
                <a16:creationId xmlns:a16="http://schemas.microsoft.com/office/drawing/2014/main" id="{ABC34BBC-C7CD-D9A9-7700-EB0C11183D65}"/>
              </a:ext>
            </a:extLst>
          </p:cNvPr>
          <p:cNvSpPr/>
          <p:nvPr userDrawn="1"/>
        </p:nvSpPr>
        <p:spPr>
          <a:xfrm>
            <a:off x="10237418" y="5429267"/>
            <a:ext cx="1954725" cy="1428975"/>
          </a:xfrm>
          <a:custGeom>
            <a:avLst/>
            <a:gdLst/>
            <a:ahLst/>
            <a:cxnLst/>
            <a:rect l="l" t="t" r="r" b="b"/>
            <a:pathLst>
              <a:path w="3223259" h="2356484">
                <a:moveTo>
                  <a:pt x="2022058" y="0"/>
                </a:moveTo>
                <a:lnTo>
                  <a:pt x="1975923" y="413"/>
                </a:lnTo>
                <a:lnTo>
                  <a:pt x="1929936" y="2117"/>
                </a:lnTo>
                <a:lnTo>
                  <a:pt x="1884124" y="5102"/>
                </a:lnTo>
                <a:lnTo>
                  <a:pt x="1838511" y="9356"/>
                </a:lnTo>
                <a:lnTo>
                  <a:pt x="1793122" y="14866"/>
                </a:lnTo>
                <a:lnTo>
                  <a:pt x="1747980" y="21622"/>
                </a:lnTo>
                <a:lnTo>
                  <a:pt x="1703113" y="29612"/>
                </a:lnTo>
                <a:lnTo>
                  <a:pt x="1658543" y="38824"/>
                </a:lnTo>
                <a:lnTo>
                  <a:pt x="1614296" y="49247"/>
                </a:lnTo>
                <a:lnTo>
                  <a:pt x="1570397" y="60869"/>
                </a:lnTo>
                <a:lnTo>
                  <a:pt x="1526871" y="73679"/>
                </a:lnTo>
                <a:lnTo>
                  <a:pt x="1483741" y="87664"/>
                </a:lnTo>
                <a:lnTo>
                  <a:pt x="1441035" y="102814"/>
                </a:lnTo>
                <a:lnTo>
                  <a:pt x="1398775" y="119117"/>
                </a:lnTo>
                <a:lnTo>
                  <a:pt x="1356986" y="136562"/>
                </a:lnTo>
                <a:lnTo>
                  <a:pt x="1315695" y="155136"/>
                </a:lnTo>
                <a:lnTo>
                  <a:pt x="1274925" y="174828"/>
                </a:lnTo>
                <a:lnTo>
                  <a:pt x="1234701" y="195627"/>
                </a:lnTo>
                <a:lnTo>
                  <a:pt x="1195048" y="217521"/>
                </a:lnTo>
                <a:lnTo>
                  <a:pt x="1155991" y="240498"/>
                </a:lnTo>
                <a:lnTo>
                  <a:pt x="1117554" y="264547"/>
                </a:lnTo>
                <a:lnTo>
                  <a:pt x="1079763" y="289657"/>
                </a:lnTo>
                <a:lnTo>
                  <a:pt x="1042643" y="315815"/>
                </a:lnTo>
                <a:lnTo>
                  <a:pt x="1006217" y="343011"/>
                </a:lnTo>
                <a:lnTo>
                  <a:pt x="970511" y="371232"/>
                </a:lnTo>
                <a:lnTo>
                  <a:pt x="935550" y="400467"/>
                </a:lnTo>
                <a:lnTo>
                  <a:pt x="901359" y="430705"/>
                </a:lnTo>
                <a:lnTo>
                  <a:pt x="867962" y="461933"/>
                </a:lnTo>
                <a:lnTo>
                  <a:pt x="835384" y="494141"/>
                </a:lnTo>
                <a:lnTo>
                  <a:pt x="803650" y="527317"/>
                </a:lnTo>
                <a:lnTo>
                  <a:pt x="772785" y="561448"/>
                </a:lnTo>
                <a:lnTo>
                  <a:pt x="742813" y="596525"/>
                </a:lnTo>
                <a:lnTo>
                  <a:pt x="713760" y="632534"/>
                </a:lnTo>
                <a:lnTo>
                  <a:pt x="685650" y="669465"/>
                </a:lnTo>
                <a:lnTo>
                  <a:pt x="658508" y="707306"/>
                </a:lnTo>
                <a:lnTo>
                  <a:pt x="632359" y="746045"/>
                </a:lnTo>
                <a:lnTo>
                  <a:pt x="607228" y="785671"/>
                </a:lnTo>
                <a:lnTo>
                  <a:pt x="583139" y="826173"/>
                </a:lnTo>
                <a:lnTo>
                  <a:pt x="560117" y="867537"/>
                </a:lnTo>
                <a:lnTo>
                  <a:pt x="538187" y="909754"/>
                </a:lnTo>
                <a:lnTo>
                  <a:pt x="517374" y="952812"/>
                </a:lnTo>
                <a:lnTo>
                  <a:pt x="497703" y="996698"/>
                </a:lnTo>
                <a:lnTo>
                  <a:pt x="479199" y="1041402"/>
                </a:lnTo>
                <a:lnTo>
                  <a:pt x="461886" y="1086911"/>
                </a:lnTo>
                <a:lnTo>
                  <a:pt x="0" y="2355927"/>
                </a:lnTo>
                <a:lnTo>
                  <a:pt x="3223022" y="2355927"/>
                </a:lnTo>
                <a:lnTo>
                  <a:pt x="3223022" y="527210"/>
                </a:lnTo>
                <a:lnTo>
                  <a:pt x="3203270" y="506087"/>
                </a:lnTo>
                <a:lnTo>
                  <a:pt x="3171063" y="473509"/>
                </a:lnTo>
                <a:lnTo>
                  <a:pt x="3137887" y="441775"/>
                </a:lnTo>
                <a:lnTo>
                  <a:pt x="3103755" y="410910"/>
                </a:lnTo>
                <a:lnTo>
                  <a:pt x="3068679" y="380938"/>
                </a:lnTo>
                <a:lnTo>
                  <a:pt x="3032669" y="351885"/>
                </a:lnTo>
                <a:lnTo>
                  <a:pt x="2995738" y="323775"/>
                </a:lnTo>
                <a:lnTo>
                  <a:pt x="2957897" y="296633"/>
                </a:lnTo>
                <a:lnTo>
                  <a:pt x="2919158" y="270483"/>
                </a:lnTo>
                <a:lnTo>
                  <a:pt x="2879532" y="245352"/>
                </a:lnTo>
                <a:lnTo>
                  <a:pt x="2839031" y="221263"/>
                </a:lnTo>
                <a:lnTo>
                  <a:pt x="2797666" y="198241"/>
                </a:lnTo>
                <a:lnTo>
                  <a:pt x="2755449" y="176311"/>
                </a:lnTo>
                <a:lnTo>
                  <a:pt x="2712392" y="155498"/>
                </a:lnTo>
                <a:lnTo>
                  <a:pt x="2668506" y="135827"/>
                </a:lnTo>
                <a:lnTo>
                  <a:pt x="2623802" y="117323"/>
                </a:lnTo>
                <a:lnTo>
                  <a:pt x="2578292" y="100009"/>
                </a:lnTo>
                <a:lnTo>
                  <a:pt x="2532301" y="84019"/>
                </a:lnTo>
                <a:lnTo>
                  <a:pt x="2486162" y="69460"/>
                </a:lnTo>
                <a:lnTo>
                  <a:pt x="2439899" y="56319"/>
                </a:lnTo>
                <a:lnTo>
                  <a:pt x="2393537" y="44586"/>
                </a:lnTo>
                <a:lnTo>
                  <a:pt x="2347101" y="34248"/>
                </a:lnTo>
                <a:lnTo>
                  <a:pt x="2300615" y="25295"/>
                </a:lnTo>
                <a:lnTo>
                  <a:pt x="2254105" y="17715"/>
                </a:lnTo>
                <a:lnTo>
                  <a:pt x="2207596" y="11496"/>
                </a:lnTo>
                <a:lnTo>
                  <a:pt x="2161112" y="6626"/>
                </a:lnTo>
                <a:lnTo>
                  <a:pt x="2114677" y="3095"/>
                </a:lnTo>
                <a:lnTo>
                  <a:pt x="2068318" y="890"/>
                </a:lnTo>
                <a:lnTo>
                  <a:pt x="2022058" y="0"/>
                </a:lnTo>
                <a:close/>
              </a:path>
            </a:pathLst>
          </a:custGeom>
          <a:solidFill>
            <a:schemeClr val="accent1"/>
          </a:solidFill>
        </p:spPr>
        <p:txBody>
          <a:bodyPr wrap="square" lIns="0" tIns="0" rIns="0" bIns="0" rtlCol="0"/>
          <a:lstStyle/>
          <a:p>
            <a:endParaRPr sz="849"/>
          </a:p>
        </p:txBody>
      </p:sp>
      <p:sp>
        <p:nvSpPr>
          <p:cNvPr id="16" name="object 4">
            <a:extLst>
              <a:ext uri="{FF2B5EF4-FFF2-40B4-BE49-F238E27FC236}">
                <a16:creationId xmlns:a16="http://schemas.microsoft.com/office/drawing/2014/main" id="{DE72BAF6-1491-6B6E-336D-3256D92B84A3}"/>
              </a:ext>
            </a:extLst>
          </p:cNvPr>
          <p:cNvSpPr/>
          <p:nvPr userDrawn="1"/>
        </p:nvSpPr>
        <p:spPr>
          <a:xfrm>
            <a:off x="6262423" y="4511367"/>
            <a:ext cx="2234808" cy="2346371"/>
          </a:xfrm>
          <a:custGeom>
            <a:avLst/>
            <a:gdLst/>
            <a:ahLst/>
            <a:cxnLst/>
            <a:rect l="l" t="t" r="r" b="b"/>
            <a:pathLst>
              <a:path w="5398134" h="5668009">
                <a:moveTo>
                  <a:pt x="4107007" y="118728"/>
                </a:moveTo>
                <a:lnTo>
                  <a:pt x="4061357" y="102735"/>
                </a:lnTo>
                <a:lnTo>
                  <a:pt x="4015581" y="87931"/>
                </a:lnTo>
                <a:lnTo>
                  <a:pt x="3969695" y="74307"/>
                </a:lnTo>
                <a:lnTo>
                  <a:pt x="3923717" y="61857"/>
                </a:lnTo>
                <a:lnTo>
                  <a:pt x="3877664" y="50570"/>
                </a:lnTo>
                <a:lnTo>
                  <a:pt x="3831554" y="40441"/>
                </a:lnTo>
                <a:lnTo>
                  <a:pt x="3785402" y="31460"/>
                </a:lnTo>
                <a:lnTo>
                  <a:pt x="3739228" y="23619"/>
                </a:lnTo>
                <a:lnTo>
                  <a:pt x="3693047" y="16912"/>
                </a:lnTo>
                <a:lnTo>
                  <a:pt x="3646877" y="11328"/>
                </a:lnTo>
                <a:lnTo>
                  <a:pt x="3600736" y="6862"/>
                </a:lnTo>
                <a:lnTo>
                  <a:pt x="3554639" y="3503"/>
                </a:lnTo>
                <a:lnTo>
                  <a:pt x="3508606" y="1246"/>
                </a:lnTo>
                <a:lnTo>
                  <a:pt x="3462653" y="80"/>
                </a:lnTo>
                <a:lnTo>
                  <a:pt x="3416796" y="0"/>
                </a:lnTo>
                <a:lnTo>
                  <a:pt x="3371054" y="995"/>
                </a:lnTo>
                <a:lnTo>
                  <a:pt x="3325444" y="3059"/>
                </a:lnTo>
                <a:lnTo>
                  <a:pt x="3279982" y="6183"/>
                </a:lnTo>
                <a:lnTo>
                  <a:pt x="3234686" y="10360"/>
                </a:lnTo>
                <a:lnTo>
                  <a:pt x="3189574" y="15580"/>
                </a:lnTo>
                <a:lnTo>
                  <a:pt x="3144661" y="21837"/>
                </a:lnTo>
                <a:lnTo>
                  <a:pt x="3099967" y="29123"/>
                </a:lnTo>
                <a:lnTo>
                  <a:pt x="3055507" y="37428"/>
                </a:lnTo>
                <a:lnTo>
                  <a:pt x="3011299" y="46746"/>
                </a:lnTo>
                <a:lnTo>
                  <a:pt x="2967360" y="57068"/>
                </a:lnTo>
                <a:lnTo>
                  <a:pt x="2923708" y="68386"/>
                </a:lnTo>
                <a:lnTo>
                  <a:pt x="2880359" y="80692"/>
                </a:lnTo>
                <a:lnTo>
                  <a:pt x="2837331" y="93978"/>
                </a:lnTo>
                <a:lnTo>
                  <a:pt x="2794642" y="108236"/>
                </a:lnTo>
                <a:lnTo>
                  <a:pt x="2752307" y="123458"/>
                </a:lnTo>
                <a:lnTo>
                  <a:pt x="2710345" y="139637"/>
                </a:lnTo>
                <a:lnTo>
                  <a:pt x="2668773" y="156763"/>
                </a:lnTo>
                <a:lnTo>
                  <a:pt x="2627607" y="174829"/>
                </a:lnTo>
                <a:lnTo>
                  <a:pt x="2586866" y="193827"/>
                </a:lnTo>
                <a:lnTo>
                  <a:pt x="2546566" y="213749"/>
                </a:lnTo>
                <a:lnTo>
                  <a:pt x="2506724" y="234587"/>
                </a:lnTo>
                <a:lnTo>
                  <a:pt x="2467358" y="256333"/>
                </a:lnTo>
                <a:lnTo>
                  <a:pt x="2428486" y="278978"/>
                </a:lnTo>
                <a:lnTo>
                  <a:pt x="2390123" y="302516"/>
                </a:lnTo>
                <a:lnTo>
                  <a:pt x="2352287" y="326937"/>
                </a:lnTo>
                <a:lnTo>
                  <a:pt x="2314997" y="352234"/>
                </a:lnTo>
                <a:lnTo>
                  <a:pt x="2278268" y="378398"/>
                </a:lnTo>
                <a:lnTo>
                  <a:pt x="2242117" y="405423"/>
                </a:lnTo>
                <a:lnTo>
                  <a:pt x="2206564" y="433299"/>
                </a:lnTo>
                <a:lnTo>
                  <a:pt x="2171623" y="462018"/>
                </a:lnTo>
                <a:lnTo>
                  <a:pt x="2137313" y="491573"/>
                </a:lnTo>
                <a:lnTo>
                  <a:pt x="2103651" y="521956"/>
                </a:lnTo>
                <a:lnTo>
                  <a:pt x="2070654" y="553159"/>
                </a:lnTo>
                <a:lnTo>
                  <a:pt x="2038340" y="585173"/>
                </a:lnTo>
                <a:lnTo>
                  <a:pt x="2006724" y="617990"/>
                </a:lnTo>
                <a:lnTo>
                  <a:pt x="1975826" y="651603"/>
                </a:lnTo>
                <a:lnTo>
                  <a:pt x="1945661" y="686004"/>
                </a:lnTo>
                <a:lnTo>
                  <a:pt x="1916247" y="721183"/>
                </a:lnTo>
                <a:lnTo>
                  <a:pt x="1887602" y="757135"/>
                </a:lnTo>
                <a:lnTo>
                  <a:pt x="1859742" y="793849"/>
                </a:lnTo>
                <a:lnTo>
                  <a:pt x="1832685" y="831319"/>
                </a:lnTo>
                <a:lnTo>
                  <a:pt x="1806448" y="869537"/>
                </a:lnTo>
                <a:lnTo>
                  <a:pt x="1781048" y="908494"/>
                </a:lnTo>
                <a:lnTo>
                  <a:pt x="1756502" y="948182"/>
                </a:lnTo>
                <a:lnTo>
                  <a:pt x="1732828" y="988593"/>
                </a:lnTo>
                <a:lnTo>
                  <a:pt x="1710043" y="1029719"/>
                </a:lnTo>
                <a:lnTo>
                  <a:pt x="1688163" y="1071553"/>
                </a:lnTo>
                <a:lnTo>
                  <a:pt x="1667207" y="1114086"/>
                </a:lnTo>
                <a:lnTo>
                  <a:pt x="1647191" y="1157310"/>
                </a:lnTo>
                <a:lnTo>
                  <a:pt x="1628133" y="1201217"/>
                </a:lnTo>
                <a:lnTo>
                  <a:pt x="1610050" y="1245799"/>
                </a:lnTo>
                <a:lnTo>
                  <a:pt x="1592958" y="1291049"/>
                </a:lnTo>
                <a:lnTo>
                  <a:pt x="0" y="5667647"/>
                </a:lnTo>
              </a:path>
              <a:path w="5398134" h="5668009">
                <a:moveTo>
                  <a:pt x="4174727" y="5667647"/>
                </a:moveTo>
                <a:lnTo>
                  <a:pt x="5279328" y="2632777"/>
                </a:lnTo>
                <a:lnTo>
                  <a:pt x="5295321" y="2587128"/>
                </a:lnTo>
                <a:lnTo>
                  <a:pt x="5310125" y="2541352"/>
                </a:lnTo>
                <a:lnTo>
                  <a:pt x="5323749" y="2495467"/>
                </a:lnTo>
                <a:lnTo>
                  <a:pt x="5336200" y="2449489"/>
                </a:lnTo>
                <a:lnTo>
                  <a:pt x="5347486" y="2403437"/>
                </a:lnTo>
                <a:lnTo>
                  <a:pt x="5357615" y="2357326"/>
                </a:lnTo>
                <a:lnTo>
                  <a:pt x="5366596" y="2311175"/>
                </a:lnTo>
                <a:lnTo>
                  <a:pt x="5374437" y="2265001"/>
                </a:lnTo>
                <a:lnTo>
                  <a:pt x="5381145" y="2218821"/>
                </a:lnTo>
                <a:lnTo>
                  <a:pt x="5386728" y="2172651"/>
                </a:lnTo>
                <a:lnTo>
                  <a:pt x="5391195" y="2126510"/>
                </a:lnTo>
                <a:lnTo>
                  <a:pt x="5394553" y="2080414"/>
                </a:lnTo>
                <a:lnTo>
                  <a:pt x="5396811" y="2034381"/>
                </a:lnTo>
                <a:lnTo>
                  <a:pt x="5397977" y="1988428"/>
                </a:lnTo>
                <a:lnTo>
                  <a:pt x="5398058" y="1942572"/>
                </a:lnTo>
                <a:lnTo>
                  <a:pt x="5397062" y="1896830"/>
                </a:lnTo>
                <a:lnTo>
                  <a:pt x="5394999" y="1851220"/>
                </a:lnTo>
                <a:lnTo>
                  <a:pt x="5391875" y="1805759"/>
                </a:lnTo>
                <a:lnTo>
                  <a:pt x="5387698" y="1760463"/>
                </a:lnTo>
                <a:lnTo>
                  <a:pt x="5382478" y="1715350"/>
                </a:lnTo>
                <a:lnTo>
                  <a:pt x="5376221" y="1670438"/>
                </a:lnTo>
                <a:lnTo>
                  <a:pt x="5368936" y="1625744"/>
                </a:lnTo>
                <a:lnTo>
                  <a:pt x="5360630" y="1581284"/>
                </a:lnTo>
                <a:lnTo>
                  <a:pt x="5351313" y="1537076"/>
                </a:lnTo>
                <a:lnTo>
                  <a:pt x="5340991" y="1493138"/>
                </a:lnTo>
                <a:lnTo>
                  <a:pt x="5329673" y="1449486"/>
                </a:lnTo>
                <a:lnTo>
                  <a:pt x="5317367" y="1406137"/>
                </a:lnTo>
                <a:lnTo>
                  <a:pt x="5304081" y="1363109"/>
                </a:lnTo>
                <a:lnTo>
                  <a:pt x="5289823" y="1320420"/>
                </a:lnTo>
                <a:lnTo>
                  <a:pt x="5274601" y="1278085"/>
                </a:lnTo>
                <a:lnTo>
                  <a:pt x="5258423" y="1236123"/>
                </a:lnTo>
                <a:lnTo>
                  <a:pt x="5241297" y="1194551"/>
                </a:lnTo>
                <a:lnTo>
                  <a:pt x="5223231" y="1153385"/>
                </a:lnTo>
                <a:lnTo>
                  <a:pt x="5204233" y="1112644"/>
                </a:lnTo>
                <a:lnTo>
                  <a:pt x="5184311" y="1072344"/>
                </a:lnTo>
                <a:lnTo>
                  <a:pt x="5163473" y="1032502"/>
                </a:lnTo>
                <a:lnTo>
                  <a:pt x="5141728" y="993136"/>
                </a:lnTo>
                <a:lnTo>
                  <a:pt x="5119082" y="954263"/>
                </a:lnTo>
                <a:lnTo>
                  <a:pt x="5095545" y="915901"/>
                </a:lnTo>
                <a:lnTo>
                  <a:pt x="5071124" y="878065"/>
                </a:lnTo>
                <a:lnTo>
                  <a:pt x="5045827" y="840774"/>
                </a:lnTo>
                <a:lnTo>
                  <a:pt x="5019662" y="804045"/>
                </a:lnTo>
                <a:lnTo>
                  <a:pt x="4992638" y="767895"/>
                </a:lnTo>
                <a:lnTo>
                  <a:pt x="4964762" y="732341"/>
                </a:lnTo>
                <a:lnTo>
                  <a:pt x="4936042" y="697400"/>
                </a:lnTo>
                <a:lnTo>
                  <a:pt x="4906487" y="663090"/>
                </a:lnTo>
                <a:lnTo>
                  <a:pt x="4876104" y="629428"/>
                </a:lnTo>
                <a:lnTo>
                  <a:pt x="4844902" y="596431"/>
                </a:lnTo>
                <a:lnTo>
                  <a:pt x="4812888" y="564116"/>
                </a:lnTo>
                <a:lnTo>
                  <a:pt x="4780070" y="532501"/>
                </a:lnTo>
                <a:lnTo>
                  <a:pt x="4746457" y="501602"/>
                </a:lnTo>
                <a:lnTo>
                  <a:pt x="4712057" y="471437"/>
                </a:lnTo>
                <a:lnTo>
                  <a:pt x="4676877" y="442023"/>
                </a:lnTo>
                <a:lnTo>
                  <a:pt x="4640925" y="413377"/>
                </a:lnTo>
                <a:lnTo>
                  <a:pt x="4604210" y="385517"/>
                </a:lnTo>
                <a:lnTo>
                  <a:pt x="4566740" y="358460"/>
                </a:lnTo>
                <a:lnTo>
                  <a:pt x="4528523" y="332222"/>
                </a:lnTo>
                <a:lnTo>
                  <a:pt x="4489566" y="306822"/>
                </a:lnTo>
                <a:lnTo>
                  <a:pt x="4449877" y="282276"/>
                </a:lnTo>
                <a:lnTo>
                  <a:pt x="4409466" y="258601"/>
                </a:lnTo>
                <a:lnTo>
                  <a:pt x="4368339" y="235815"/>
                </a:lnTo>
                <a:lnTo>
                  <a:pt x="4326505" y="213936"/>
                </a:lnTo>
                <a:lnTo>
                  <a:pt x="4283972" y="192979"/>
                </a:lnTo>
                <a:lnTo>
                  <a:pt x="4240747" y="172963"/>
                </a:lnTo>
                <a:lnTo>
                  <a:pt x="4196840" y="153904"/>
                </a:lnTo>
                <a:lnTo>
                  <a:pt x="4152257" y="135820"/>
                </a:lnTo>
                <a:lnTo>
                  <a:pt x="4107007" y="118728"/>
                </a:lnTo>
              </a:path>
            </a:pathLst>
          </a:custGeom>
          <a:ln w="41883">
            <a:solidFill>
              <a:srgbClr val="FFD13D"/>
            </a:solidFill>
          </a:ln>
        </p:spPr>
        <p:txBody>
          <a:bodyPr wrap="square" lIns="0" tIns="0" rIns="0" bIns="0" rtlCol="0"/>
          <a:lstStyle/>
          <a:p>
            <a:endParaRPr sz="849"/>
          </a:p>
        </p:txBody>
      </p:sp>
      <p:sp>
        <p:nvSpPr>
          <p:cNvPr id="6" name="object 27">
            <a:extLst>
              <a:ext uri="{FF2B5EF4-FFF2-40B4-BE49-F238E27FC236}">
                <a16:creationId xmlns:a16="http://schemas.microsoft.com/office/drawing/2014/main" id="{A4D54CD7-CA9B-286A-FE49-803DA20CD031}"/>
              </a:ext>
            </a:extLst>
          </p:cNvPr>
          <p:cNvSpPr txBox="1"/>
          <p:nvPr userDrawn="1"/>
        </p:nvSpPr>
        <p:spPr>
          <a:xfrm>
            <a:off x="10938251" y="6341066"/>
            <a:ext cx="880704" cy="122517"/>
          </a:xfrm>
          <a:prstGeom prst="rect">
            <a:avLst/>
          </a:prstGeom>
        </p:spPr>
        <p:txBody>
          <a:bodyPr vert="horz" wrap="square" lIns="0" tIns="10397" rIns="0" bIns="0" rtlCol="0">
            <a:spAutoFit/>
          </a:bodyPr>
          <a:lstStyle/>
          <a:p>
            <a:pPr marL="7701">
              <a:lnSpc>
                <a:spcPct val="100000"/>
              </a:lnSpc>
              <a:spcBef>
                <a:spcPts val="82"/>
              </a:spcBef>
            </a:pPr>
            <a:r>
              <a:rPr sz="728" b="0" i="0">
                <a:solidFill>
                  <a:srgbClr val="FFFFFF"/>
                </a:solidFill>
                <a:latin typeface="Sharp Sans Medium" pitchFamily="2" charset="77"/>
                <a:cs typeface="Sharp Sans Medium" pitchFamily="2" charset="77"/>
              </a:rPr>
              <a:t>Meraki</a:t>
            </a:r>
            <a:r>
              <a:rPr sz="728" b="0" i="0" spc="42">
                <a:solidFill>
                  <a:srgbClr val="FFFFFF"/>
                </a:solidFill>
                <a:latin typeface="Sharp Sans Medium" pitchFamily="2" charset="77"/>
                <a:cs typeface="Sharp Sans Medium" pitchFamily="2" charset="77"/>
              </a:rPr>
              <a:t> </a:t>
            </a:r>
            <a:r>
              <a:rPr sz="728" b="0" i="0">
                <a:solidFill>
                  <a:srgbClr val="FFFFFF"/>
                </a:solidFill>
                <a:latin typeface="Sharp Sans Medium" pitchFamily="2" charset="77"/>
                <a:cs typeface="Sharp Sans Medium" pitchFamily="2" charset="77"/>
              </a:rPr>
              <a:t>SMB</a:t>
            </a:r>
            <a:r>
              <a:rPr sz="728" b="0" i="0" spc="52">
                <a:solidFill>
                  <a:srgbClr val="FFFFFF"/>
                </a:solidFill>
                <a:latin typeface="Sharp Sans Medium" pitchFamily="2" charset="77"/>
                <a:cs typeface="Sharp Sans Medium" pitchFamily="2" charset="77"/>
              </a:rPr>
              <a:t> </a:t>
            </a:r>
            <a:r>
              <a:rPr sz="728" b="0" i="0" spc="-6">
                <a:solidFill>
                  <a:srgbClr val="FFFFFF"/>
                </a:solidFill>
                <a:latin typeface="Sharp Sans Medium" pitchFamily="2" charset="77"/>
                <a:cs typeface="Sharp Sans Medium" pitchFamily="2" charset="77"/>
              </a:rPr>
              <a:t>Guide</a:t>
            </a:r>
            <a:endParaRPr sz="728" b="0" i="0">
              <a:latin typeface="Sharp Sans Medium" pitchFamily="2" charset="77"/>
              <a:cs typeface="Sharp Sans Medium" pitchFamily="2" charset="77"/>
            </a:endParaRPr>
          </a:p>
        </p:txBody>
      </p:sp>
    </p:spTree>
    <p:extLst>
      <p:ext uri="{BB962C8B-B14F-4D97-AF65-F5344CB8AC3E}">
        <p14:creationId xmlns:p14="http://schemas.microsoft.com/office/powerpoint/2010/main" val="3928338931"/>
      </p:ext>
    </p:extLst>
  </p:cSld>
  <p:clrMapOvr>
    <a:masterClrMapping/>
  </p:clrMapOvr>
</p:sldLayout>
</file>

<file path=ppt/slideLayouts/slideLayout355.xml><?xml version="1.0" encoding="utf-8"?>
<p:sldLayout xmlns:a="http://schemas.openxmlformats.org/drawingml/2006/main" xmlns:r="http://schemas.openxmlformats.org/officeDocument/2006/relationships" xmlns:p="http://schemas.openxmlformats.org/presentationml/2006/main" showMasterSp="0" preserve="1" userDrawn="1">
  <p:cSld name="15_Title Only">
    <p:bg>
      <p:bgPr>
        <a:solidFill>
          <a:schemeClr val="bg1"/>
        </a:solidFill>
        <a:effectLst/>
      </p:bgPr>
    </p:bg>
    <p:spTree>
      <p:nvGrpSpPr>
        <p:cNvPr id="1" name=""/>
        <p:cNvGrpSpPr/>
        <p:nvPr/>
      </p:nvGrpSpPr>
      <p:grpSpPr>
        <a:xfrm>
          <a:off x="0" y="0"/>
          <a:ext cx="0" cy="0"/>
          <a:chOff x="0" y="0"/>
          <a:chExt cx="0" cy="0"/>
        </a:xfrm>
      </p:grpSpPr>
      <p:pic>
        <p:nvPicPr>
          <p:cNvPr id="36" name="Picture 35" descr="A green letter on a black background&#10;&#10;Description automatically generated with medium confidence">
            <a:extLst>
              <a:ext uri="{FF2B5EF4-FFF2-40B4-BE49-F238E27FC236}">
                <a16:creationId xmlns:a16="http://schemas.microsoft.com/office/drawing/2014/main" id="{3A95014C-C5CB-3AE8-0E14-BEC1CCA7E015}"/>
              </a:ext>
            </a:extLst>
          </p:cNvPr>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373045" y="6270181"/>
            <a:ext cx="1101856" cy="213610"/>
          </a:xfrm>
          <a:prstGeom prst="rect">
            <a:avLst/>
          </a:prstGeom>
        </p:spPr>
      </p:pic>
      <p:sp>
        <p:nvSpPr>
          <p:cNvPr id="2" name="object 2">
            <a:extLst>
              <a:ext uri="{FF2B5EF4-FFF2-40B4-BE49-F238E27FC236}">
                <a16:creationId xmlns:a16="http://schemas.microsoft.com/office/drawing/2014/main" id="{99251BB5-752D-D476-BC7F-1BE74BDE3E97}"/>
              </a:ext>
            </a:extLst>
          </p:cNvPr>
          <p:cNvSpPr txBox="1"/>
          <p:nvPr userDrawn="1"/>
        </p:nvSpPr>
        <p:spPr>
          <a:xfrm>
            <a:off x="10938251" y="6341066"/>
            <a:ext cx="880704" cy="122517"/>
          </a:xfrm>
          <a:prstGeom prst="rect">
            <a:avLst/>
          </a:prstGeom>
        </p:spPr>
        <p:txBody>
          <a:bodyPr vert="horz" wrap="square" lIns="0" tIns="10397" rIns="0" bIns="0" rtlCol="0">
            <a:spAutoFit/>
          </a:bodyPr>
          <a:lstStyle/>
          <a:p>
            <a:pPr marL="7701" algn="r">
              <a:lnSpc>
                <a:spcPct val="100000"/>
              </a:lnSpc>
              <a:spcBef>
                <a:spcPts val="82"/>
              </a:spcBef>
            </a:pPr>
            <a:r>
              <a:rPr sz="728" b="0" i="0">
                <a:solidFill>
                  <a:srgbClr val="B7B7B7"/>
                </a:solidFill>
                <a:latin typeface="Sharp Sans Medium" pitchFamily="2" charset="77"/>
                <a:cs typeface="Sharp Sans Medium" pitchFamily="2" charset="77"/>
              </a:rPr>
              <a:t>Meraki</a:t>
            </a:r>
            <a:r>
              <a:rPr sz="728" b="0" i="0" spc="42">
                <a:solidFill>
                  <a:srgbClr val="B7B7B7"/>
                </a:solidFill>
                <a:latin typeface="Sharp Sans Medium" pitchFamily="2" charset="77"/>
                <a:cs typeface="Sharp Sans Medium" pitchFamily="2" charset="77"/>
              </a:rPr>
              <a:t> </a:t>
            </a:r>
            <a:r>
              <a:rPr sz="728" b="0" i="0">
                <a:solidFill>
                  <a:srgbClr val="B7B7B7"/>
                </a:solidFill>
                <a:latin typeface="Sharp Sans Medium" pitchFamily="2" charset="77"/>
                <a:cs typeface="Sharp Sans Medium" pitchFamily="2" charset="77"/>
              </a:rPr>
              <a:t>SMB</a:t>
            </a:r>
            <a:r>
              <a:rPr sz="728" b="0" i="0" spc="52">
                <a:solidFill>
                  <a:srgbClr val="B7B7B7"/>
                </a:solidFill>
                <a:latin typeface="Sharp Sans Medium" pitchFamily="2" charset="77"/>
                <a:cs typeface="Sharp Sans Medium" pitchFamily="2" charset="77"/>
              </a:rPr>
              <a:t> </a:t>
            </a:r>
            <a:r>
              <a:rPr sz="728" b="0" i="0" spc="-6">
                <a:solidFill>
                  <a:srgbClr val="B7B7B7"/>
                </a:solidFill>
                <a:latin typeface="Sharp Sans Medium" pitchFamily="2" charset="77"/>
                <a:cs typeface="Sharp Sans Medium" pitchFamily="2" charset="77"/>
              </a:rPr>
              <a:t>Guide</a:t>
            </a:r>
            <a:endParaRPr sz="728" b="0" i="0">
              <a:latin typeface="Sharp Sans Medium" pitchFamily="2" charset="77"/>
              <a:cs typeface="Sharp Sans Medium" pitchFamily="2" charset="77"/>
            </a:endParaRPr>
          </a:p>
        </p:txBody>
      </p:sp>
    </p:spTree>
    <p:extLst>
      <p:ext uri="{BB962C8B-B14F-4D97-AF65-F5344CB8AC3E}">
        <p14:creationId xmlns:p14="http://schemas.microsoft.com/office/powerpoint/2010/main" val="1478858434"/>
      </p:ext>
    </p:extLst>
  </p:cSld>
  <p:clrMapOvr>
    <a:masterClrMapping/>
  </p:clrMapOvr>
</p:sldLayout>
</file>

<file path=ppt/slideLayouts/slideLayout356.xml><?xml version="1.0" encoding="utf-8"?>
<p:sldLayout xmlns:a="http://schemas.openxmlformats.org/drawingml/2006/main" xmlns:r="http://schemas.openxmlformats.org/officeDocument/2006/relationships" xmlns:p="http://schemas.openxmlformats.org/presentationml/2006/main" showMasterSp="0" preserve="1" userDrawn="1">
  <p:cSld name="19_Title Only">
    <p:bg>
      <p:bgPr>
        <a:solidFill>
          <a:schemeClr val="bg1"/>
        </a:solidFill>
        <a:effectLst/>
      </p:bgPr>
    </p:bg>
    <p:spTree>
      <p:nvGrpSpPr>
        <p:cNvPr id="1" name=""/>
        <p:cNvGrpSpPr/>
        <p:nvPr/>
      </p:nvGrpSpPr>
      <p:grpSpPr>
        <a:xfrm>
          <a:off x="0" y="0"/>
          <a:ext cx="0" cy="0"/>
          <a:chOff x="0" y="0"/>
          <a:chExt cx="0" cy="0"/>
        </a:xfrm>
      </p:grpSpPr>
      <p:sp>
        <p:nvSpPr>
          <p:cNvPr id="9" name="object 5">
            <a:extLst>
              <a:ext uri="{FF2B5EF4-FFF2-40B4-BE49-F238E27FC236}">
                <a16:creationId xmlns:a16="http://schemas.microsoft.com/office/drawing/2014/main" id="{3FFD1DB7-7D8D-555F-8E61-CA99174BF04A}"/>
              </a:ext>
            </a:extLst>
          </p:cNvPr>
          <p:cNvSpPr txBox="1"/>
          <p:nvPr userDrawn="1"/>
        </p:nvSpPr>
        <p:spPr>
          <a:xfrm>
            <a:off x="401788" y="-360035"/>
            <a:ext cx="1044368" cy="161404"/>
          </a:xfrm>
          <a:prstGeom prst="rect">
            <a:avLst/>
          </a:prstGeom>
        </p:spPr>
        <p:txBody>
          <a:bodyPr vert="horz" wrap="square" lIns="0" tIns="7316" rIns="0" bIns="0" rtlCol="0">
            <a:spAutoFit/>
          </a:bodyPr>
          <a:lstStyle/>
          <a:p>
            <a:pPr marL="7701">
              <a:lnSpc>
                <a:spcPct val="100000"/>
              </a:lnSpc>
              <a:spcBef>
                <a:spcPts val="58"/>
              </a:spcBef>
            </a:pPr>
            <a:r>
              <a:rPr sz="1001" b="0" i="0">
                <a:solidFill>
                  <a:srgbClr val="B7B7B7"/>
                </a:solidFill>
                <a:latin typeface="Sharp Sans Medium" pitchFamily="2" charset="77"/>
                <a:cs typeface="Sharp Sans Medium" pitchFamily="2" charset="77"/>
              </a:rPr>
              <a:t>CISCO</a:t>
            </a:r>
            <a:r>
              <a:rPr sz="1001" b="0" i="0" spc="230">
                <a:solidFill>
                  <a:srgbClr val="B7B7B7"/>
                </a:solidFill>
                <a:latin typeface="Sharp Sans Medium" pitchFamily="2" charset="77"/>
                <a:cs typeface="Sharp Sans Medium" pitchFamily="2" charset="77"/>
              </a:rPr>
              <a:t> </a:t>
            </a:r>
            <a:r>
              <a:rPr sz="1001" b="0" i="0" spc="33">
                <a:solidFill>
                  <a:srgbClr val="B7B7B7"/>
                </a:solidFill>
                <a:latin typeface="Sharp Sans Medium" pitchFamily="2" charset="77"/>
                <a:cs typeface="Sharp Sans Medium" pitchFamily="2" charset="77"/>
              </a:rPr>
              <a:t>MERAKI</a:t>
            </a:r>
            <a:endParaRPr sz="1001" b="0" i="0">
              <a:latin typeface="Sharp Sans Medium" pitchFamily="2" charset="77"/>
              <a:cs typeface="Sharp Sans Medium" pitchFamily="2" charset="77"/>
            </a:endParaRPr>
          </a:p>
        </p:txBody>
      </p:sp>
      <p:pic>
        <p:nvPicPr>
          <p:cNvPr id="36" name="Picture 35" descr="A green letter on a black background&#10;&#10;Description automatically generated with medium confidence">
            <a:extLst>
              <a:ext uri="{FF2B5EF4-FFF2-40B4-BE49-F238E27FC236}">
                <a16:creationId xmlns:a16="http://schemas.microsoft.com/office/drawing/2014/main" id="{3A95014C-C5CB-3AE8-0E14-BEC1CCA7E015}"/>
              </a:ext>
            </a:extLst>
          </p:cNvPr>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373045" y="6270181"/>
            <a:ext cx="1101856" cy="213610"/>
          </a:xfrm>
          <a:prstGeom prst="rect">
            <a:avLst/>
          </a:prstGeom>
        </p:spPr>
      </p:pic>
      <p:sp>
        <p:nvSpPr>
          <p:cNvPr id="2" name="object 2">
            <a:extLst>
              <a:ext uri="{FF2B5EF4-FFF2-40B4-BE49-F238E27FC236}">
                <a16:creationId xmlns:a16="http://schemas.microsoft.com/office/drawing/2014/main" id="{99251BB5-752D-D476-BC7F-1BE74BDE3E97}"/>
              </a:ext>
            </a:extLst>
          </p:cNvPr>
          <p:cNvSpPr txBox="1"/>
          <p:nvPr userDrawn="1"/>
        </p:nvSpPr>
        <p:spPr>
          <a:xfrm>
            <a:off x="10938251" y="6341066"/>
            <a:ext cx="880704" cy="122517"/>
          </a:xfrm>
          <a:prstGeom prst="rect">
            <a:avLst/>
          </a:prstGeom>
        </p:spPr>
        <p:txBody>
          <a:bodyPr vert="horz" wrap="square" lIns="0" tIns="10397" rIns="0" bIns="0" rtlCol="0">
            <a:spAutoFit/>
          </a:bodyPr>
          <a:lstStyle/>
          <a:p>
            <a:pPr marL="7701" algn="r">
              <a:lnSpc>
                <a:spcPct val="100000"/>
              </a:lnSpc>
              <a:spcBef>
                <a:spcPts val="82"/>
              </a:spcBef>
            </a:pPr>
            <a:r>
              <a:rPr sz="728" b="0" i="0">
                <a:solidFill>
                  <a:srgbClr val="B7B7B7"/>
                </a:solidFill>
                <a:latin typeface="Sharp Sans Medium" pitchFamily="2" charset="77"/>
                <a:cs typeface="Sharp Sans Medium" pitchFamily="2" charset="77"/>
              </a:rPr>
              <a:t>Meraki</a:t>
            </a:r>
            <a:r>
              <a:rPr sz="728" b="0" i="0" spc="42">
                <a:solidFill>
                  <a:srgbClr val="B7B7B7"/>
                </a:solidFill>
                <a:latin typeface="Sharp Sans Medium" pitchFamily="2" charset="77"/>
                <a:cs typeface="Sharp Sans Medium" pitchFamily="2" charset="77"/>
              </a:rPr>
              <a:t> </a:t>
            </a:r>
            <a:r>
              <a:rPr sz="728" b="0" i="0">
                <a:solidFill>
                  <a:srgbClr val="B7B7B7"/>
                </a:solidFill>
                <a:latin typeface="Sharp Sans Medium" pitchFamily="2" charset="77"/>
                <a:cs typeface="Sharp Sans Medium" pitchFamily="2" charset="77"/>
              </a:rPr>
              <a:t>SMB</a:t>
            </a:r>
            <a:r>
              <a:rPr sz="728" b="0" i="0" spc="52">
                <a:solidFill>
                  <a:srgbClr val="B7B7B7"/>
                </a:solidFill>
                <a:latin typeface="Sharp Sans Medium" pitchFamily="2" charset="77"/>
                <a:cs typeface="Sharp Sans Medium" pitchFamily="2" charset="77"/>
              </a:rPr>
              <a:t> </a:t>
            </a:r>
            <a:r>
              <a:rPr sz="728" b="0" i="0" spc="-6">
                <a:solidFill>
                  <a:srgbClr val="B7B7B7"/>
                </a:solidFill>
                <a:latin typeface="Sharp Sans Medium" pitchFamily="2" charset="77"/>
                <a:cs typeface="Sharp Sans Medium" pitchFamily="2" charset="77"/>
              </a:rPr>
              <a:t>Guide</a:t>
            </a:r>
            <a:endParaRPr sz="728" b="0" i="0">
              <a:latin typeface="Sharp Sans Medium" pitchFamily="2" charset="77"/>
              <a:cs typeface="Sharp Sans Medium" pitchFamily="2" charset="77"/>
            </a:endParaRPr>
          </a:p>
        </p:txBody>
      </p:sp>
      <p:sp>
        <p:nvSpPr>
          <p:cNvPr id="3" name="object 47">
            <a:extLst>
              <a:ext uri="{FF2B5EF4-FFF2-40B4-BE49-F238E27FC236}">
                <a16:creationId xmlns:a16="http://schemas.microsoft.com/office/drawing/2014/main" id="{68D6E487-7AF6-F1D7-7989-B0A7B82E727C}"/>
              </a:ext>
            </a:extLst>
          </p:cNvPr>
          <p:cNvSpPr/>
          <p:nvPr userDrawn="1"/>
        </p:nvSpPr>
        <p:spPr>
          <a:xfrm>
            <a:off x="3367728" y="5615464"/>
            <a:ext cx="1276194" cy="1534482"/>
          </a:xfrm>
          <a:custGeom>
            <a:avLst/>
            <a:gdLst/>
            <a:ahLst/>
            <a:cxnLst/>
            <a:rect l="l" t="t" r="r" b="b"/>
            <a:pathLst>
              <a:path w="2104390" h="2530475">
                <a:moveTo>
                  <a:pt x="1418142" y="0"/>
                </a:moveTo>
                <a:lnTo>
                  <a:pt x="1372842" y="828"/>
                </a:lnTo>
                <a:lnTo>
                  <a:pt x="1327942" y="4592"/>
                </a:lnTo>
                <a:lnTo>
                  <a:pt x="1283573" y="11231"/>
                </a:lnTo>
                <a:lnTo>
                  <a:pt x="1239870" y="20682"/>
                </a:lnTo>
                <a:lnTo>
                  <a:pt x="1196964" y="32884"/>
                </a:lnTo>
                <a:lnTo>
                  <a:pt x="1154988" y="47774"/>
                </a:lnTo>
                <a:lnTo>
                  <a:pt x="1114075" y="65291"/>
                </a:lnTo>
                <a:lnTo>
                  <a:pt x="1074359" y="85372"/>
                </a:lnTo>
                <a:lnTo>
                  <a:pt x="1035971" y="107956"/>
                </a:lnTo>
                <a:lnTo>
                  <a:pt x="999044" y="132981"/>
                </a:lnTo>
                <a:lnTo>
                  <a:pt x="963712" y="160385"/>
                </a:lnTo>
                <a:lnTo>
                  <a:pt x="930107" y="190105"/>
                </a:lnTo>
                <a:lnTo>
                  <a:pt x="898361" y="222081"/>
                </a:lnTo>
                <a:lnTo>
                  <a:pt x="868609" y="256250"/>
                </a:lnTo>
                <a:lnTo>
                  <a:pt x="840982" y="292550"/>
                </a:lnTo>
                <a:lnTo>
                  <a:pt x="815613" y="330920"/>
                </a:lnTo>
                <a:lnTo>
                  <a:pt x="792635" y="371297"/>
                </a:lnTo>
                <a:lnTo>
                  <a:pt x="772181" y="413619"/>
                </a:lnTo>
                <a:lnTo>
                  <a:pt x="754383" y="457825"/>
                </a:lnTo>
                <a:lnTo>
                  <a:pt x="0" y="2530480"/>
                </a:lnTo>
                <a:lnTo>
                  <a:pt x="1480543" y="2530480"/>
                </a:lnTo>
                <a:lnTo>
                  <a:pt x="2061736" y="933664"/>
                </a:lnTo>
                <a:lnTo>
                  <a:pt x="2076518" y="888360"/>
                </a:lnTo>
                <a:lnTo>
                  <a:pt x="2088053" y="842792"/>
                </a:lnTo>
                <a:lnTo>
                  <a:pt x="2096405" y="797091"/>
                </a:lnTo>
                <a:lnTo>
                  <a:pt x="2101635" y="751392"/>
                </a:lnTo>
                <a:lnTo>
                  <a:pt x="2103804" y="705826"/>
                </a:lnTo>
                <a:lnTo>
                  <a:pt x="2102976" y="660526"/>
                </a:lnTo>
                <a:lnTo>
                  <a:pt x="2099211" y="615626"/>
                </a:lnTo>
                <a:lnTo>
                  <a:pt x="2092573" y="571258"/>
                </a:lnTo>
                <a:lnTo>
                  <a:pt x="2083121" y="527554"/>
                </a:lnTo>
                <a:lnTo>
                  <a:pt x="2070920" y="484648"/>
                </a:lnTo>
                <a:lnTo>
                  <a:pt x="2056030" y="442672"/>
                </a:lnTo>
                <a:lnTo>
                  <a:pt x="2038513" y="401760"/>
                </a:lnTo>
                <a:lnTo>
                  <a:pt x="2018432" y="362043"/>
                </a:lnTo>
                <a:lnTo>
                  <a:pt x="1995848" y="323655"/>
                </a:lnTo>
                <a:lnTo>
                  <a:pt x="1970823" y="286728"/>
                </a:lnTo>
                <a:lnTo>
                  <a:pt x="1943419" y="251396"/>
                </a:lnTo>
                <a:lnTo>
                  <a:pt x="1913698" y="217791"/>
                </a:lnTo>
                <a:lnTo>
                  <a:pt x="1881723" y="186046"/>
                </a:lnTo>
                <a:lnTo>
                  <a:pt x="1847554" y="156293"/>
                </a:lnTo>
                <a:lnTo>
                  <a:pt x="1811253" y="128666"/>
                </a:lnTo>
                <a:lnTo>
                  <a:pt x="1772884" y="103297"/>
                </a:lnTo>
                <a:lnTo>
                  <a:pt x="1732507" y="80319"/>
                </a:lnTo>
                <a:lnTo>
                  <a:pt x="1690185" y="59865"/>
                </a:lnTo>
                <a:lnTo>
                  <a:pt x="1645979" y="42068"/>
                </a:lnTo>
                <a:lnTo>
                  <a:pt x="1600676" y="27286"/>
                </a:lnTo>
                <a:lnTo>
                  <a:pt x="1555107" y="15751"/>
                </a:lnTo>
                <a:lnTo>
                  <a:pt x="1509407" y="7399"/>
                </a:lnTo>
                <a:lnTo>
                  <a:pt x="1463707" y="2169"/>
                </a:lnTo>
                <a:lnTo>
                  <a:pt x="1418142" y="0"/>
                </a:lnTo>
                <a:close/>
              </a:path>
            </a:pathLst>
          </a:custGeom>
          <a:solidFill>
            <a:schemeClr val="accent3"/>
          </a:solidFill>
        </p:spPr>
        <p:txBody>
          <a:bodyPr wrap="square" lIns="0" tIns="0" rIns="0" bIns="0" rtlCol="0"/>
          <a:lstStyle/>
          <a:p>
            <a:endParaRPr sz="849"/>
          </a:p>
        </p:txBody>
      </p:sp>
      <p:sp>
        <p:nvSpPr>
          <p:cNvPr id="4" name="object 48">
            <a:extLst>
              <a:ext uri="{FF2B5EF4-FFF2-40B4-BE49-F238E27FC236}">
                <a16:creationId xmlns:a16="http://schemas.microsoft.com/office/drawing/2014/main" id="{52AC63CD-EAFA-43B6-1D57-D7DCC56E19D2}"/>
              </a:ext>
            </a:extLst>
          </p:cNvPr>
          <p:cNvSpPr/>
          <p:nvPr userDrawn="1"/>
        </p:nvSpPr>
        <p:spPr>
          <a:xfrm>
            <a:off x="3077913" y="6159711"/>
            <a:ext cx="828717" cy="990386"/>
          </a:xfrm>
          <a:custGeom>
            <a:avLst/>
            <a:gdLst/>
            <a:ahLst/>
            <a:cxnLst/>
            <a:rect l="l" t="t" r="r" b="b"/>
            <a:pathLst>
              <a:path w="1366520" h="1633220">
                <a:moveTo>
                  <a:pt x="1067676" y="26994"/>
                </a:moveTo>
                <a:lnTo>
                  <a:pt x="1023255" y="13320"/>
                </a:lnTo>
                <a:lnTo>
                  <a:pt x="978542" y="4368"/>
                </a:lnTo>
                <a:lnTo>
                  <a:pt x="933831" y="0"/>
                </a:lnTo>
                <a:lnTo>
                  <a:pt x="889413" y="79"/>
                </a:lnTo>
                <a:lnTo>
                  <a:pt x="845582" y="4471"/>
                </a:lnTo>
                <a:lnTo>
                  <a:pt x="802629" y="13037"/>
                </a:lnTo>
                <a:lnTo>
                  <a:pt x="760847" y="25643"/>
                </a:lnTo>
                <a:lnTo>
                  <a:pt x="720528" y="42151"/>
                </a:lnTo>
                <a:lnTo>
                  <a:pt x="681966" y="62425"/>
                </a:lnTo>
                <a:lnTo>
                  <a:pt x="645452" y="86328"/>
                </a:lnTo>
                <a:lnTo>
                  <a:pt x="611279" y="113725"/>
                </a:lnTo>
                <a:lnTo>
                  <a:pt x="579740" y="144479"/>
                </a:lnTo>
                <a:lnTo>
                  <a:pt x="551126" y="178454"/>
                </a:lnTo>
                <a:lnTo>
                  <a:pt x="525732" y="215512"/>
                </a:lnTo>
                <a:lnTo>
                  <a:pt x="503848" y="255519"/>
                </a:lnTo>
                <a:lnTo>
                  <a:pt x="485767" y="298337"/>
                </a:lnTo>
                <a:lnTo>
                  <a:pt x="0" y="1632975"/>
                </a:lnTo>
              </a:path>
              <a:path w="1366520" h="1633220">
                <a:moveTo>
                  <a:pt x="966288" y="1632975"/>
                </a:moveTo>
                <a:lnTo>
                  <a:pt x="1339019" y="608903"/>
                </a:lnTo>
                <a:lnTo>
                  <a:pt x="1352692" y="564480"/>
                </a:lnTo>
                <a:lnTo>
                  <a:pt x="1361645" y="519766"/>
                </a:lnTo>
                <a:lnTo>
                  <a:pt x="1366013" y="475053"/>
                </a:lnTo>
                <a:lnTo>
                  <a:pt x="1365933" y="430634"/>
                </a:lnTo>
                <a:lnTo>
                  <a:pt x="1361542" y="386802"/>
                </a:lnTo>
                <a:lnTo>
                  <a:pt x="1352975" y="343848"/>
                </a:lnTo>
                <a:lnTo>
                  <a:pt x="1340370" y="302066"/>
                </a:lnTo>
                <a:lnTo>
                  <a:pt x="1323862" y="261747"/>
                </a:lnTo>
                <a:lnTo>
                  <a:pt x="1303588" y="223185"/>
                </a:lnTo>
                <a:lnTo>
                  <a:pt x="1279684" y="186672"/>
                </a:lnTo>
                <a:lnTo>
                  <a:pt x="1252287" y="152499"/>
                </a:lnTo>
                <a:lnTo>
                  <a:pt x="1221533" y="120961"/>
                </a:lnTo>
                <a:lnTo>
                  <a:pt x="1187559" y="92349"/>
                </a:lnTo>
                <a:lnTo>
                  <a:pt x="1150500" y="66955"/>
                </a:lnTo>
                <a:lnTo>
                  <a:pt x="1110494" y="45073"/>
                </a:lnTo>
                <a:lnTo>
                  <a:pt x="1067676" y="26994"/>
                </a:lnTo>
              </a:path>
            </a:pathLst>
          </a:custGeom>
          <a:ln w="41883">
            <a:solidFill>
              <a:schemeClr val="accent1"/>
            </a:solidFill>
          </a:ln>
        </p:spPr>
        <p:txBody>
          <a:bodyPr wrap="square" lIns="0" tIns="0" rIns="0" bIns="0" rtlCol="0"/>
          <a:lstStyle/>
          <a:p>
            <a:endParaRPr sz="849"/>
          </a:p>
        </p:txBody>
      </p:sp>
      <p:sp>
        <p:nvSpPr>
          <p:cNvPr id="5" name="object 6">
            <a:extLst>
              <a:ext uri="{FF2B5EF4-FFF2-40B4-BE49-F238E27FC236}">
                <a16:creationId xmlns:a16="http://schemas.microsoft.com/office/drawing/2014/main" id="{726E39E2-441C-C2E9-6D1E-8BE16521E579}"/>
              </a:ext>
            </a:extLst>
          </p:cNvPr>
          <p:cNvSpPr/>
          <p:nvPr userDrawn="1"/>
        </p:nvSpPr>
        <p:spPr>
          <a:xfrm>
            <a:off x="6427049" y="3337"/>
            <a:ext cx="5765206" cy="3480984"/>
          </a:xfrm>
          <a:custGeom>
            <a:avLst/>
            <a:gdLst/>
            <a:ahLst/>
            <a:cxnLst/>
            <a:rect l="l" t="t" r="r" b="b"/>
            <a:pathLst>
              <a:path w="9506585" h="5740400">
                <a:moveTo>
                  <a:pt x="5551352" y="5727700"/>
                </a:moveTo>
                <a:lnTo>
                  <a:pt x="4817235" y="5727700"/>
                </a:lnTo>
                <a:lnTo>
                  <a:pt x="4863388" y="5740400"/>
                </a:lnTo>
                <a:lnTo>
                  <a:pt x="5505833" y="5740400"/>
                </a:lnTo>
                <a:lnTo>
                  <a:pt x="5551352" y="5727700"/>
                </a:lnTo>
                <a:close/>
              </a:path>
              <a:path w="9506585" h="5740400">
                <a:moveTo>
                  <a:pt x="5687514" y="5715000"/>
                </a:moveTo>
                <a:lnTo>
                  <a:pt x="4678663" y="5715000"/>
                </a:lnTo>
                <a:lnTo>
                  <a:pt x="4724870" y="5727700"/>
                </a:lnTo>
                <a:lnTo>
                  <a:pt x="5642195" y="5727700"/>
                </a:lnTo>
                <a:lnTo>
                  <a:pt x="5687514" y="5715000"/>
                </a:lnTo>
                <a:close/>
              </a:path>
              <a:path w="9506585" h="5740400">
                <a:moveTo>
                  <a:pt x="5823031" y="5702300"/>
                </a:moveTo>
                <a:lnTo>
                  <a:pt x="4539976" y="5702300"/>
                </a:lnTo>
                <a:lnTo>
                  <a:pt x="4586213" y="5715000"/>
                </a:lnTo>
                <a:lnTo>
                  <a:pt x="5777935" y="5715000"/>
                </a:lnTo>
                <a:lnTo>
                  <a:pt x="5823031" y="5702300"/>
                </a:lnTo>
                <a:close/>
              </a:path>
              <a:path w="9506585" h="5740400">
                <a:moveTo>
                  <a:pt x="5912981" y="5689600"/>
                </a:moveTo>
                <a:lnTo>
                  <a:pt x="4447489" y="5689600"/>
                </a:lnTo>
                <a:lnTo>
                  <a:pt x="4493733" y="5702300"/>
                </a:lnTo>
                <a:lnTo>
                  <a:pt x="5868047" y="5702300"/>
                </a:lnTo>
                <a:lnTo>
                  <a:pt x="5912981" y="5689600"/>
                </a:lnTo>
                <a:close/>
              </a:path>
              <a:path w="9506585" h="5740400">
                <a:moveTo>
                  <a:pt x="9506162" y="0"/>
                </a:moveTo>
                <a:lnTo>
                  <a:pt x="48056" y="0"/>
                </a:lnTo>
                <a:lnTo>
                  <a:pt x="42213" y="38100"/>
                </a:lnTo>
                <a:lnTo>
                  <a:pt x="36355" y="88900"/>
                </a:lnTo>
                <a:lnTo>
                  <a:pt x="30939" y="139700"/>
                </a:lnTo>
                <a:lnTo>
                  <a:pt x="25964" y="177800"/>
                </a:lnTo>
                <a:lnTo>
                  <a:pt x="21430" y="228600"/>
                </a:lnTo>
                <a:lnTo>
                  <a:pt x="17333" y="279400"/>
                </a:lnTo>
                <a:lnTo>
                  <a:pt x="13675" y="317500"/>
                </a:lnTo>
                <a:lnTo>
                  <a:pt x="10452" y="368300"/>
                </a:lnTo>
                <a:lnTo>
                  <a:pt x="7664" y="419100"/>
                </a:lnTo>
                <a:lnTo>
                  <a:pt x="5310" y="457200"/>
                </a:lnTo>
                <a:lnTo>
                  <a:pt x="3388" y="508000"/>
                </a:lnTo>
                <a:lnTo>
                  <a:pt x="1897" y="546100"/>
                </a:lnTo>
                <a:lnTo>
                  <a:pt x="837" y="596900"/>
                </a:lnTo>
                <a:lnTo>
                  <a:pt x="204" y="647700"/>
                </a:lnTo>
                <a:lnTo>
                  <a:pt x="0" y="685800"/>
                </a:lnTo>
                <a:lnTo>
                  <a:pt x="221" y="736600"/>
                </a:lnTo>
                <a:lnTo>
                  <a:pt x="867" y="787400"/>
                </a:lnTo>
                <a:lnTo>
                  <a:pt x="1937" y="825500"/>
                </a:lnTo>
                <a:lnTo>
                  <a:pt x="3429" y="876300"/>
                </a:lnTo>
                <a:lnTo>
                  <a:pt x="5342" y="914400"/>
                </a:lnTo>
                <a:lnTo>
                  <a:pt x="7675" y="965200"/>
                </a:lnTo>
                <a:lnTo>
                  <a:pt x="10427" y="1003300"/>
                </a:lnTo>
                <a:lnTo>
                  <a:pt x="13596" y="1054100"/>
                </a:lnTo>
                <a:lnTo>
                  <a:pt x="17181" y="1104900"/>
                </a:lnTo>
                <a:lnTo>
                  <a:pt x="21182" y="1143000"/>
                </a:lnTo>
                <a:lnTo>
                  <a:pt x="25595" y="1193800"/>
                </a:lnTo>
                <a:lnTo>
                  <a:pt x="30422" y="1231900"/>
                </a:lnTo>
                <a:lnTo>
                  <a:pt x="35659" y="1282700"/>
                </a:lnTo>
                <a:lnTo>
                  <a:pt x="41306" y="1320800"/>
                </a:lnTo>
                <a:lnTo>
                  <a:pt x="47362" y="1371600"/>
                </a:lnTo>
                <a:lnTo>
                  <a:pt x="53826" y="1422400"/>
                </a:lnTo>
                <a:lnTo>
                  <a:pt x="60695" y="1460500"/>
                </a:lnTo>
                <a:lnTo>
                  <a:pt x="67969" y="1511300"/>
                </a:lnTo>
                <a:lnTo>
                  <a:pt x="75647" y="1549400"/>
                </a:lnTo>
                <a:lnTo>
                  <a:pt x="83728" y="1600200"/>
                </a:lnTo>
                <a:lnTo>
                  <a:pt x="92209" y="1638300"/>
                </a:lnTo>
                <a:lnTo>
                  <a:pt x="101091" y="1689100"/>
                </a:lnTo>
                <a:lnTo>
                  <a:pt x="110371" y="1727200"/>
                </a:lnTo>
                <a:lnTo>
                  <a:pt x="120049" y="1778000"/>
                </a:lnTo>
                <a:lnTo>
                  <a:pt x="130122" y="1816100"/>
                </a:lnTo>
                <a:lnTo>
                  <a:pt x="140591" y="1866900"/>
                </a:lnTo>
                <a:lnTo>
                  <a:pt x="151453" y="1905000"/>
                </a:lnTo>
                <a:lnTo>
                  <a:pt x="162708" y="1943100"/>
                </a:lnTo>
                <a:lnTo>
                  <a:pt x="174354" y="1993900"/>
                </a:lnTo>
                <a:lnTo>
                  <a:pt x="186390" y="2032000"/>
                </a:lnTo>
                <a:lnTo>
                  <a:pt x="198814" y="2082800"/>
                </a:lnTo>
                <a:lnTo>
                  <a:pt x="211626" y="2120900"/>
                </a:lnTo>
                <a:lnTo>
                  <a:pt x="224824" y="2171700"/>
                </a:lnTo>
                <a:lnTo>
                  <a:pt x="238407" y="2209800"/>
                </a:lnTo>
                <a:lnTo>
                  <a:pt x="252374" y="2247900"/>
                </a:lnTo>
                <a:lnTo>
                  <a:pt x="266723" y="2298700"/>
                </a:lnTo>
                <a:lnTo>
                  <a:pt x="281453" y="2336800"/>
                </a:lnTo>
                <a:lnTo>
                  <a:pt x="296564" y="2374900"/>
                </a:lnTo>
                <a:lnTo>
                  <a:pt x="312053" y="2425700"/>
                </a:lnTo>
                <a:lnTo>
                  <a:pt x="327919" y="2463800"/>
                </a:lnTo>
                <a:lnTo>
                  <a:pt x="344162" y="2501900"/>
                </a:lnTo>
                <a:lnTo>
                  <a:pt x="360779" y="2552700"/>
                </a:lnTo>
                <a:lnTo>
                  <a:pt x="377771" y="2590800"/>
                </a:lnTo>
                <a:lnTo>
                  <a:pt x="395134" y="2628900"/>
                </a:lnTo>
                <a:lnTo>
                  <a:pt x="412869" y="2667000"/>
                </a:lnTo>
                <a:lnTo>
                  <a:pt x="430974" y="2717800"/>
                </a:lnTo>
                <a:lnTo>
                  <a:pt x="449448" y="2755900"/>
                </a:lnTo>
                <a:lnTo>
                  <a:pt x="468289" y="2794000"/>
                </a:lnTo>
                <a:lnTo>
                  <a:pt x="487496" y="2832100"/>
                </a:lnTo>
                <a:lnTo>
                  <a:pt x="507068" y="2870200"/>
                </a:lnTo>
                <a:lnTo>
                  <a:pt x="527004" y="2921000"/>
                </a:lnTo>
                <a:lnTo>
                  <a:pt x="547302" y="2959100"/>
                </a:lnTo>
                <a:lnTo>
                  <a:pt x="567962" y="2997200"/>
                </a:lnTo>
                <a:lnTo>
                  <a:pt x="588982" y="3035300"/>
                </a:lnTo>
                <a:lnTo>
                  <a:pt x="610360" y="3073400"/>
                </a:lnTo>
                <a:lnTo>
                  <a:pt x="632096" y="3111500"/>
                </a:lnTo>
                <a:lnTo>
                  <a:pt x="654188" y="3149600"/>
                </a:lnTo>
                <a:lnTo>
                  <a:pt x="676634" y="3200400"/>
                </a:lnTo>
                <a:lnTo>
                  <a:pt x="699435" y="3238500"/>
                </a:lnTo>
                <a:lnTo>
                  <a:pt x="722588" y="3276600"/>
                </a:lnTo>
                <a:lnTo>
                  <a:pt x="746093" y="3314700"/>
                </a:lnTo>
                <a:lnTo>
                  <a:pt x="769947" y="3352800"/>
                </a:lnTo>
                <a:lnTo>
                  <a:pt x="794150" y="3390900"/>
                </a:lnTo>
                <a:lnTo>
                  <a:pt x="818701" y="3429000"/>
                </a:lnTo>
                <a:lnTo>
                  <a:pt x="843597" y="3467100"/>
                </a:lnTo>
                <a:lnTo>
                  <a:pt x="868839" y="3505200"/>
                </a:lnTo>
                <a:lnTo>
                  <a:pt x="894425" y="3530600"/>
                </a:lnTo>
                <a:lnTo>
                  <a:pt x="920353" y="3568700"/>
                </a:lnTo>
                <a:lnTo>
                  <a:pt x="946622" y="3606800"/>
                </a:lnTo>
                <a:lnTo>
                  <a:pt x="973231" y="3644900"/>
                </a:lnTo>
                <a:lnTo>
                  <a:pt x="1000179" y="3683000"/>
                </a:lnTo>
                <a:lnTo>
                  <a:pt x="1027465" y="3721100"/>
                </a:lnTo>
                <a:lnTo>
                  <a:pt x="1055087" y="3759200"/>
                </a:lnTo>
                <a:lnTo>
                  <a:pt x="1083044" y="3784600"/>
                </a:lnTo>
                <a:lnTo>
                  <a:pt x="1111334" y="3822700"/>
                </a:lnTo>
                <a:lnTo>
                  <a:pt x="1139957" y="3860800"/>
                </a:lnTo>
                <a:lnTo>
                  <a:pt x="1168911" y="3898900"/>
                </a:lnTo>
                <a:lnTo>
                  <a:pt x="1198196" y="3924300"/>
                </a:lnTo>
                <a:lnTo>
                  <a:pt x="1227809" y="3962400"/>
                </a:lnTo>
                <a:lnTo>
                  <a:pt x="1257749" y="4000500"/>
                </a:lnTo>
                <a:lnTo>
                  <a:pt x="1288016" y="4038600"/>
                </a:lnTo>
                <a:lnTo>
                  <a:pt x="1318608" y="4064000"/>
                </a:lnTo>
                <a:lnTo>
                  <a:pt x="1349524" y="4102100"/>
                </a:lnTo>
                <a:lnTo>
                  <a:pt x="1380762" y="4127500"/>
                </a:lnTo>
                <a:lnTo>
                  <a:pt x="1412321" y="4165600"/>
                </a:lnTo>
                <a:lnTo>
                  <a:pt x="1444201" y="4203700"/>
                </a:lnTo>
                <a:lnTo>
                  <a:pt x="1476399" y="4229100"/>
                </a:lnTo>
                <a:lnTo>
                  <a:pt x="1508915" y="4267200"/>
                </a:lnTo>
                <a:lnTo>
                  <a:pt x="1541747" y="4292600"/>
                </a:lnTo>
                <a:lnTo>
                  <a:pt x="1574894" y="4330700"/>
                </a:lnTo>
                <a:lnTo>
                  <a:pt x="1642128" y="4381500"/>
                </a:lnTo>
                <a:lnTo>
                  <a:pt x="1676213" y="4419600"/>
                </a:lnTo>
                <a:lnTo>
                  <a:pt x="1710608" y="4445000"/>
                </a:lnTo>
                <a:lnTo>
                  <a:pt x="1745311" y="4483100"/>
                </a:lnTo>
                <a:lnTo>
                  <a:pt x="1815640" y="4533900"/>
                </a:lnTo>
                <a:lnTo>
                  <a:pt x="1851262" y="4572000"/>
                </a:lnTo>
                <a:lnTo>
                  <a:pt x="1887188" y="4597400"/>
                </a:lnTo>
                <a:lnTo>
                  <a:pt x="1996777" y="4673600"/>
                </a:lnTo>
                <a:lnTo>
                  <a:pt x="2033906" y="4711700"/>
                </a:lnTo>
                <a:lnTo>
                  <a:pt x="2071333" y="4737100"/>
                </a:lnTo>
                <a:lnTo>
                  <a:pt x="2185385" y="4813300"/>
                </a:lnTo>
                <a:lnTo>
                  <a:pt x="2341545" y="4914900"/>
                </a:lnTo>
                <a:lnTo>
                  <a:pt x="2502306" y="5016500"/>
                </a:lnTo>
                <a:lnTo>
                  <a:pt x="2543206" y="5029200"/>
                </a:lnTo>
                <a:lnTo>
                  <a:pt x="2667588" y="5105400"/>
                </a:lnTo>
                <a:lnTo>
                  <a:pt x="2709606" y="5118100"/>
                </a:lnTo>
                <a:lnTo>
                  <a:pt x="2794469" y="5168900"/>
                </a:lnTo>
                <a:lnTo>
                  <a:pt x="2837312" y="5181600"/>
                </a:lnTo>
                <a:lnTo>
                  <a:pt x="2923814" y="5232400"/>
                </a:lnTo>
                <a:lnTo>
                  <a:pt x="2967471" y="5245100"/>
                </a:lnTo>
                <a:lnTo>
                  <a:pt x="3011397" y="5270500"/>
                </a:lnTo>
                <a:lnTo>
                  <a:pt x="3055590" y="5283200"/>
                </a:lnTo>
                <a:lnTo>
                  <a:pt x="3100050" y="5308600"/>
                </a:lnTo>
                <a:lnTo>
                  <a:pt x="3189764" y="5334000"/>
                </a:lnTo>
                <a:lnTo>
                  <a:pt x="3235015" y="5359400"/>
                </a:lnTo>
                <a:lnTo>
                  <a:pt x="3280528" y="5372100"/>
                </a:lnTo>
                <a:lnTo>
                  <a:pt x="3480605" y="5448300"/>
                </a:lnTo>
                <a:lnTo>
                  <a:pt x="3617777" y="5486400"/>
                </a:lnTo>
                <a:lnTo>
                  <a:pt x="3663602" y="5511800"/>
                </a:lnTo>
                <a:lnTo>
                  <a:pt x="4077778" y="5626100"/>
                </a:lnTo>
                <a:lnTo>
                  <a:pt x="4123943" y="5626100"/>
                </a:lnTo>
                <a:lnTo>
                  <a:pt x="4262543" y="5664200"/>
                </a:lnTo>
                <a:lnTo>
                  <a:pt x="4308770" y="5664200"/>
                </a:lnTo>
                <a:lnTo>
                  <a:pt x="4401245" y="5689600"/>
                </a:lnTo>
                <a:lnTo>
                  <a:pt x="5957829" y="5689600"/>
                </a:lnTo>
                <a:lnTo>
                  <a:pt x="6002590" y="5676900"/>
                </a:lnTo>
                <a:lnTo>
                  <a:pt x="6047261" y="5676900"/>
                </a:lnTo>
                <a:lnTo>
                  <a:pt x="6136320" y="5651500"/>
                </a:lnTo>
                <a:lnTo>
                  <a:pt x="6180703" y="5651500"/>
                </a:lnTo>
                <a:lnTo>
                  <a:pt x="6357197" y="5600700"/>
                </a:lnTo>
                <a:lnTo>
                  <a:pt x="6401047" y="5600700"/>
                </a:lnTo>
                <a:lnTo>
                  <a:pt x="6747502" y="5499100"/>
                </a:lnTo>
                <a:lnTo>
                  <a:pt x="6790225" y="5473700"/>
                </a:lnTo>
                <a:lnTo>
                  <a:pt x="6959705" y="5422900"/>
                </a:lnTo>
                <a:lnTo>
                  <a:pt x="7001708" y="5397500"/>
                </a:lnTo>
                <a:lnTo>
                  <a:pt x="7085255" y="5372100"/>
                </a:lnTo>
                <a:lnTo>
                  <a:pt x="7126794" y="5346700"/>
                </a:lnTo>
                <a:lnTo>
                  <a:pt x="7209390" y="5321300"/>
                </a:lnTo>
                <a:lnTo>
                  <a:pt x="7250440" y="5295900"/>
                </a:lnTo>
                <a:lnTo>
                  <a:pt x="7291323" y="5283200"/>
                </a:lnTo>
                <a:lnTo>
                  <a:pt x="7332035" y="5257800"/>
                </a:lnTo>
                <a:lnTo>
                  <a:pt x="7372574" y="5245100"/>
                </a:lnTo>
                <a:lnTo>
                  <a:pt x="7453120" y="5194300"/>
                </a:lnTo>
                <a:lnTo>
                  <a:pt x="7493122" y="5181600"/>
                </a:lnTo>
                <a:lnTo>
                  <a:pt x="7572571" y="5130800"/>
                </a:lnTo>
                <a:lnTo>
                  <a:pt x="7612012" y="5118100"/>
                </a:lnTo>
                <a:lnTo>
                  <a:pt x="7729174" y="5041900"/>
                </a:lnTo>
                <a:lnTo>
                  <a:pt x="7767830" y="5029200"/>
                </a:lnTo>
                <a:lnTo>
                  <a:pt x="7958018" y="4902200"/>
                </a:lnTo>
                <a:lnTo>
                  <a:pt x="8106291" y="4800600"/>
                </a:lnTo>
                <a:lnTo>
                  <a:pt x="8215122" y="4724400"/>
                </a:lnTo>
                <a:lnTo>
                  <a:pt x="8250932" y="4686300"/>
                </a:lnTo>
                <a:lnTo>
                  <a:pt x="8356927" y="4610100"/>
                </a:lnTo>
                <a:lnTo>
                  <a:pt x="8391771" y="4572000"/>
                </a:lnTo>
                <a:lnTo>
                  <a:pt x="8460710" y="4521200"/>
                </a:lnTo>
                <a:lnTo>
                  <a:pt x="8494801" y="4483100"/>
                </a:lnTo>
                <a:lnTo>
                  <a:pt x="8562210" y="4432300"/>
                </a:lnTo>
                <a:lnTo>
                  <a:pt x="8595523" y="4394200"/>
                </a:lnTo>
                <a:lnTo>
                  <a:pt x="8628572" y="4368800"/>
                </a:lnTo>
                <a:lnTo>
                  <a:pt x="8661353" y="4330700"/>
                </a:lnTo>
                <a:lnTo>
                  <a:pt x="8693865" y="4305300"/>
                </a:lnTo>
                <a:lnTo>
                  <a:pt x="8726104" y="4267200"/>
                </a:lnTo>
                <a:lnTo>
                  <a:pt x="8758068" y="4241800"/>
                </a:lnTo>
                <a:lnTo>
                  <a:pt x="8789755" y="4203700"/>
                </a:lnTo>
                <a:lnTo>
                  <a:pt x="8821160" y="4165600"/>
                </a:lnTo>
                <a:lnTo>
                  <a:pt x="8852283" y="4140200"/>
                </a:lnTo>
                <a:lnTo>
                  <a:pt x="8883120" y="4102100"/>
                </a:lnTo>
                <a:lnTo>
                  <a:pt x="8913668" y="4076700"/>
                </a:lnTo>
                <a:lnTo>
                  <a:pt x="8943925" y="4038600"/>
                </a:lnTo>
                <a:lnTo>
                  <a:pt x="8973888" y="4000500"/>
                </a:lnTo>
                <a:lnTo>
                  <a:pt x="9003554" y="3962400"/>
                </a:lnTo>
                <a:lnTo>
                  <a:pt x="9032921" y="3937000"/>
                </a:lnTo>
                <a:lnTo>
                  <a:pt x="9061987" y="3898900"/>
                </a:lnTo>
                <a:lnTo>
                  <a:pt x="9090747" y="3860800"/>
                </a:lnTo>
                <a:lnTo>
                  <a:pt x="9119201" y="3822700"/>
                </a:lnTo>
                <a:lnTo>
                  <a:pt x="9147344" y="3784600"/>
                </a:lnTo>
                <a:lnTo>
                  <a:pt x="9175175" y="3746500"/>
                </a:lnTo>
                <a:lnTo>
                  <a:pt x="9202690" y="3708400"/>
                </a:lnTo>
                <a:lnTo>
                  <a:pt x="9229888" y="3670300"/>
                </a:lnTo>
                <a:lnTo>
                  <a:pt x="9256764" y="3632200"/>
                </a:lnTo>
                <a:lnTo>
                  <a:pt x="9283318" y="3594100"/>
                </a:lnTo>
                <a:lnTo>
                  <a:pt x="9309545" y="3556000"/>
                </a:lnTo>
                <a:lnTo>
                  <a:pt x="9335444" y="3517900"/>
                </a:lnTo>
                <a:lnTo>
                  <a:pt x="9361011" y="3479800"/>
                </a:lnTo>
                <a:lnTo>
                  <a:pt x="9386245" y="3441700"/>
                </a:lnTo>
                <a:lnTo>
                  <a:pt x="9411141" y="3403600"/>
                </a:lnTo>
                <a:lnTo>
                  <a:pt x="9435698" y="3365500"/>
                </a:lnTo>
                <a:lnTo>
                  <a:pt x="9459913" y="3327400"/>
                </a:lnTo>
                <a:lnTo>
                  <a:pt x="9483784" y="3289300"/>
                </a:lnTo>
                <a:lnTo>
                  <a:pt x="9506162" y="3251200"/>
                </a:lnTo>
                <a:lnTo>
                  <a:pt x="9506162" y="0"/>
                </a:lnTo>
                <a:close/>
              </a:path>
            </a:pathLst>
          </a:custGeom>
          <a:solidFill>
            <a:srgbClr val="87C9C9"/>
          </a:solidFill>
        </p:spPr>
        <p:txBody>
          <a:bodyPr wrap="square" lIns="0" tIns="0" rIns="0" bIns="0" rtlCol="0"/>
          <a:lstStyle/>
          <a:p>
            <a:endParaRPr sz="849"/>
          </a:p>
        </p:txBody>
      </p:sp>
      <p:sp>
        <p:nvSpPr>
          <p:cNvPr id="7" name="TextBox 6">
            <a:extLst>
              <a:ext uri="{FF2B5EF4-FFF2-40B4-BE49-F238E27FC236}">
                <a16:creationId xmlns:a16="http://schemas.microsoft.com/office/drawing/2014/main" id="{4A7DE607-0149-100A-7776-279C479509FA}"/>
              </a:ext>
            </a:extLst>
          </p:cNvPr>
          <p:cNvSpPr txBox="1"/>
          <p:nvPr userDrawn="1"/>
        </p:nvSpPr>
        <p:spPr>
          <a:xfrm>
            <a:off x="3419613" y="2307624"/>
            <a:ext cx="6839227" cy="260392"/>
          </a:xfrm>
          <a:prstGeom prst="rect">
            <a:avLst/>
          </a:prstGeom>
          <a:noFill/>
        </p:spPr>
        <p:txBody>
          <a:bodyPr wrap="square">
            <a:spAutoFit/>
          </a:bodyPr>
          <a:lstStyle/>
          <a:p>
            <a:pPr marL="7701">
              <a:lnSpc>
                <a:spcPct val="100000"/>
              </a:lnSpc>
              <a:spcBef>
                <a:spcPts val="67"/>
              </a:spcBef>
            </a:pPr>
            <a:r>
              <a:rPr lang="en-US" sz="1092">
                <a:solidFill>
                  <a:srgbClr val="FFFFFF"/>
                </a:solidFill>
                <a:latin typeface="Sharp Sans Medium" pitchFamily="2" charset="77"/>
                <a:cs typeface="Sharp Sans Medium" pitchFamily="2" charset="77"/>
              </a:rPr>
              <a:t>For</a:t>
            </a:r>
            <a:r>
              <a:rPr lang="en-US" sz="1092" spc="-18">
                <a:solidFill>
                  <a:srgbClr val="FFFFFF"/>
                </a:solidFill>
                <a:latin typeface="Sharp Sans Medium" pitchFamily="2" charset="77"/>
                <a:cs typeface="Sharp Sans Medium" pitchFamily="2" charset="77"/>
              </a:rPr>
              <a:t> </a:t>
            </a:r>
            <a:r>
              <a:rPr lang="en-US" sz="1092">
                <a:solidFill>
                  <a:srgbClr val="FFFFFF"/>
                </a:solidFill>
                <a:latin typeface="Sharp Sans Medium" pitchFamily="2" charset="77"/>
                <a:cs typeface="Sharp Sans Medium" pitchFamily="2" charset="77"/>
              </a:rPr>
              <a:t>small</a:t>
            </a:r>
            <a:r>
              <a:rPr lang="en-US" sz="1092" spc="-9">
                <a:solidFill>
                  <a:srgbClr val="FFFFFF"/>
                </a:solidFill>
                <a:latin typeface="Sharp Sans Medium" pitchFamily="2" charset="77"/>
                <a:cs typeface="Sharp Sans Medium" pitchFamily="2" charset="77"/>
              </a:rPr>
              <a:t> </a:t>
            </a:r>
            <a:r>
              <a:rPr lang="en-US" sz="1092">
                <a:solidFill>
                  <a:srgbClr val="FFFFFF"/>
                </a:solidFill>
                <a:latin typeface="Sharp Sans Medium" pitchFamily="2" charset="77"/>
                <a:cs typeface="Sharp Sans Medium" pitchFamily="2" charset="77"/>
              </a:rPr>
              <a:t>to</a:t>
            </a:r>
            <a:r>
              <a:rPr lang="en-US" sz="1092" spc="-9">
                <a:solidFill>
                  <a:srgbClr val="FFFFFF"/>
                </a:solidFill>
                <a:latin typeface="Sharp Sans Medium" pitchFamily="2" charset="77"/>
                <a:cs typeface="Sharp Sans Medium" pitchFamily="2" charset="77"/>
              </a:rPr>
              <a:t> </a:t>
            </a:r>
            <a:r>
              <a:rPr lang="en-US" sz="1092">
                <a:solidFill>
                  <a:srgbClr val="FFFFFF"/>
                </a:solidFill>
                <a:latin typeface="Sharp Sans Medium" pitchFamily="2" charset="77"/>
                <a:cs typeface="Sharp Sans Medium" pitchFamily="2" charset="77"/>
              </a:rPr>
              <a:t>medium</a:t>
            </a:r>
            <a:r>
              <a:rPr lang="en-US" sz="1092" spc="-9">
                <a:solidFill>
                  <a:srgbClr val="FFFFFF"/>
                </a:solidFill>
                <a:latin typeface="Sharp Sans Medium" pitchFamily="2" charset="77"/>
                <a:cs typeface="Sharp Sans Medium" pitchFamily="2" charset="77"/>
              </a:rPr>
              <a:t> </a:t>
            </a:r>
            <a:r>
              <a:rPr lang="en-US" sz="1092" spc="-6">
                <a:solidFill>
                  <a:srgbClr val="FFFFFF"/>
                </a:solidFill>
                <a:latin typeface="Sharp Sans Medium" pitchFamily="2" charset="77"/>
                <a:cs typeface="Sharp Sans Medium" pitchFamily="2" charset="77"/>
              </a:rPr>
              <a:t>deployments</a:t>
            </a:r>
          </a:p>
        </p:txBody>
      </p:sp>
    </p:spTree>
    <p:extLst>
      <p:ext uri="{BB962C8B-B14F-4D97-AF65-F5344CB8AC3E}">
        <p14:creationId xmlns:p14="http://schemas.microsoft.com/office/powerpoint/2010/main" val="2517563971"/>
      </p:ext>
    </p:extLst>
  </p:cSld>
  <p:clrMapOvr>
    <a:masterClrMapping/>
  </p:clrMapOvr>
</p:sldLayout>
</file>

<file path=ppt/slideLayouts/slideLayout357.xml><?xml version="1.0" encoding="utf-8"?>
<p:sldLayout xmlns:a="http://schemas.openxmlformats.org/drawingml/2006/main" xmlns:r="http://schemas.openxmlformats.org/officeDocument/2006/relationships" xmlns:p="http://schemas.openxmlformats.org/presentationml/2006/main" showMasterSp="0" preserve="1" userDrawn="1">
  <p:cSld name="18_Title Only">
    <p:bg>
      <p:bgPr>
        <a:solidFill>
          <a:schemeClr val="bg1"/>
        </a:solidFill>
        <a:effectLst/>
      </p:bgPr>
    </p:bg>
    <p:spTree>
      <p:nvGrpSpPr>
        <p:cNvPr id="1" name=""/>
        <p:cNvGrpSpPr/>
        <p:nvPr/>
      </p:nvGrpSpPr>
      <p:grpSpPr>
        <a:xfrm>
          <a:off x="0" y="0"/>
          <a:ext cx="0" cy="0"/>
          <a:chOff x="0" y="0"/>
          <a:chExt cx="0" cy="0"/>
        </a:xfrm>
      </p:grpSpPr>
      <p:sp>
        <p:nvSpPr>
          <p:cNvPr id="9" name="object 5">
            <a:extLst>
              <a:ext uri="{FF2B5EF4-FFF2-40B4-BE49-F238E27FC236}">
                <a16:creationId xmlns:a16="http://schemas.microsoft.com/office/drawing/2014/main" id="{3FFD1DB7-7D8D-555F-8E61-CA99174BF04A}"/>
              </a:ext>
            </a:extLst>
          </p:cNvPr>
          <p:cNvSpPr txBox="1"/>
          <p:nvPr userDrawn="1"/>
        </p:nvSpPr>
        <p:spPr>
          <a:xfrm>
            <a:off x="373045" y="-390273"/>
            <a:ext cx="1044368" cy="161404"/>
          </a:xfrm>
          <a:prstGeom prst="rect">
            <a:avLst/>
          </a:prstGeom>
        </p:spPr>
        <p:txBody>
          <a:bodyPr vert="horz" wrap="square" lIns="0" tIns="7316" rIns="0" bIns="0" rtlCol="0">
            <a:spAutoFit/>
          </a:bodyPr>
          <a:lstStyle/>
          <a:p>
            <a:pPr marL="7701">
              <a:lnSpc>
                <a:spcPct val="100000"/>
              </a:lnSpc>
              <a:spcBef>
                <a:spcPts val="58"/>
              </a:spcBef>
            </a:pPr>
            <a:r>
              <a:rPr sz="1001" b="0" i="0">
                <a:solidFill>
                  <a:srgbClr val="B7B7B7"/>
                </a:solidFill>
                <a:latin typeface="Sharp Sans Medium" pitchFamily="2" charset="77"/>
                <a:cs typeface="Sharp Sans Medium" pitchFamily="2" charset="77"/>
              </a:rPr>
              <a:t>CISCO</a:t>
            </a:r>
            <a:r>
              <a:rPr sz="1001" b="0" i="0" spc="230">
                <a:solidFill>
                  <a:srgbClr val="B7B7B7"/>
                </a:solidFill>
                <a:latin typeface="Sharp Sans Medium" pitchFamily="2" charset="77"/>
                <a:cs typeface="Sharp Sans Medium" pitchFamily="2" charset="77"/>
              </a:rPr>
              <a:t> </a:t>
            </a:r>
            <a:r>
              <a:rPr sz="1001" b="0" i="0" spc="33">
                <a:solidFill>
                  <a:srgbClr val="B7B7B7"/>
                </a:solidFill>
                <a:latin typeface="Sharp Sans Medium" pitchFamily="2" charset="77"/>
                <a:cs typeface="Sharp Sans Medium" pitchFamily="2" charset="77"/>
              </a:rPr>
              <a:t>MERAKI</a:t>
            </a:r>
            <a:endParaRPr sz="1001" b="0" i="0">
              <a:latin typeface="Sharp Sans Medium" pitchFamily="2" charset="77"/>
              <a:cs typeface="Sharp Sans Medium" pitchFamily="2" charset="77"/>
            </a:endParaRPr>
          </a:p>
        </p:txBody>
      </p:sp>
      <p:pic>
        <p:nvPicPr>
          <p:cNvPr id="36" name="Picture 35" descr="A green letter on a black background&#10;&#10;Description automatically generated with medium confidence">
            <a:extLst>
              <a:ext uri="{FF2B5EF4-FFF2-40B4-BE49-F238E27FC236}">
                <a16:creationId xmlns:a16="http://schemas.microsoft.com/office/drawing/2014/main" id="{3A95014C-C5CB-3AE8-0E14-BEC1CCA7E015}"/>
              </a:ext>
            </a:extLst>
          </p:cNvPr>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373045" y="6270181"/>
            <a:ext cx="1101856" cy="213610"/>
          </a:xfrm>
          <a:prstGeom prst="rect">
            <a:avLst/>
          </a:prstGeom>
        </p:spPr>
      </p:pic>
      <p:pic>
        <p:nvPicPr>
          <p:cNvPr id="4" name="object 3">
            <a:extLst>
              <a:ext uri="{FF2B5EF4-FFF2-40B4-BE49-F238E27FC236}">
                <a16:creationId xmlns:a16="http://schemas.microsoft.com/office/drawing/2014/main" id="{C54EACF6-B7AA-E30B-7254-0025DA5B087A}"/>
              </a:ext>
            </a:extLst>
          </p:cNvPr>
          <p:cNvPicPr/>
          <p:nvPr userDrawn="1"/>
        </p:nvPicPr>
        <p:blipFill rotWithShape="1">
          <a:blip r:embed="rId3" cstate="print"/>
          <a:srcRect l="14921" t="185"/>
          <a:stretch/>
        </p:blipFill>
        <p:spPr>
          <a:xfrm>
            <a:off x="7868614" y="0"/>
            <a:ext cx="4323385" cy="6857519"/>
          </a:xfrm>
          <a:prstGeom prst="rect">
            <a:avLst/>
          </a:prstGeom>
        </p:spPr>
      </p:pic>
      <p:sp>
        <p:nvSpPr>
          <p:cNvPr id="5" name="object 27">
            <a:extLst>
              <a:ext uri="{FF2B5EF4-FFF2-40B4-BE49-F238E27FC236}">
                <a16:creationId xmlns:a16="http://schemas.microsoft.com/office/drawing/2014/main" id="{C6E724EE-5A57-C163-E170-8578F3B440C1}"/>
              </a:ext>
            </a:extLst>
          </p:cNvPr>
          <p:cNvSpPr/>
          <p:nvPr userDrawn="1"/>
        </p:nvSpPr>
        <p:spPr>
          <a:xfrm>
            <a:off x="7999005" y="5998889"/>
            <a:ext cx="665438" cy="858694"/>
          </a:xfrm>
          <a:custGeom>
            <a:avLst/>
            <a:gdLst/>
            <a:ahLst/>
            <a:cxnLst/>
            <a:rect l="l" t="t" r="r" b="b"/>
            <a:pathLst>
              <a:path w="1097280" h="1416050">
                <a:moveTo>
                  <a:pt x="737839" y="0"/>
                </a:moveTo>
                <a:lnTo>
                  <a:pt x="693912" y="5119"/>
                </a:lnTo>
                <a:lnTo>
                  <a:pt x="651294" y="15774"/>
                </a:lnTo>
                <a:lnTo>
                  <a:pt x="610507" y="31721"/>
                </a:lnTo>
                <a:lnTo>
                  <a:pt x="572074" y="52715"/>
                </a:lnTo>
                <a:lnTo>
                  <a:pt x="536518" y="78514"/>
                </a:lnTo>
                <a:lnTo>
                  <a:pt x="504361" y="108872"/>
                </a:lnTo>
                <a:lnTo>
                  <a:pt x="476126" y="143548"/>
                </a:lnTo>
                <a:lnTo>
                  <a:pt x="452336" y="182295"/>
                </a:lnTo>
                <a:lnTo>
                  <a:pt x="433514" y="224872"/>
                </a:lnTo>
                <a:lnTo>
                  <a:pt x="0" y="1415944"/>
                </a:lnTo>
                <a:lnTo>
                  <a:pt x="728538" y="1415944"/>
                </a:lnTo>
                <a:lnTo>
                  <a:pt x="1076824" y="459022"/>
                </a:lnTo>
                <a:lnTo>
                  <a:pt x="1089776" y="414306"/>
                </a:lnTo>
                <a:lnTo>
                  <a:pt x="1096461" y="369330"/>
                </a:lnTo>
                <a:lnTo>
                  <a:pt x="1097122" y="324617"/>
                </a:lnTo>
                <a:lnTo>
                  <a:pt x="1092004" y="280690"/>
                </a:lnTo>
                <a:lnTo>
                  <a:pt x="1081350" y="238072"/>
                </a:lnTo>
                <a:lnTo>
                  <a:pt x="1065403" y="197285"/>
                </a:lnTo>
                <a:lnTo>
                  <a:pt x="1044408" y="158852"/>
                </a:lnTo>
                <a:lnTo>
                  <a:pt x="1018609" y="123296"/>
                </a:lnTo>
                <a:lnTo>
                  <a:pt x="988249" y="91139"/>
                </a:lnTo>
                <a:lnTo>
                  <a:pt x="953573" y="62904"/>
                </a:lnTo>
                <a:lnTo>
                  <a:pt x="914823" y="39114"/>
                </a:lnTo>
                <a:lnTo>
                  <a:pt x="872244" y="20292"/>
                </a:lnTo>
                <a:lnTo>
                  <a:pt x="827528" y="7342"/>
                </a:lnTo>
                <a:lnTo>
                  <a:pt x="782552" y="659"/>
                </a:lnTo>
                <a:lnTo>
                  <a:pt x="737839" y="0"/>
                </a:lnTo>
                <a:close/>
              </a:path>
            </a:pathLst>
          </a:custGeom>
          <a:solidFill>
            <a:srgbClr val="5BAA47"/>
          </a:solidFill>
        </p:spPr>
        <p:txBody>
          <a:bodyPr wrap="square" lIns="0" tIns="0" rIns="0" bIns="0" rtlCol="0"/>
          <a:lstStyle/>
          <a:p>
            <a:endParaRPr sz="849"/>
          </a:p>
        </p:txBody>
      </p:sp>
      <p:sp>
        <p:nvSpPr>
          <p:cNvPr id="8" name="Rectangle 7">
            <a:extLst>
              <a:ext uri="{FF2B5EF4-FFF2-40B4-BE49-F238E27FC236}">
                <a16:creationId xmlns:a16="http://schemas.microsoft.com/office/drawing/2014/main" id="{86E4D299-F931-1662-978B-78C87E9E6F16}"/>
              </a:ext>
            </a:extLst>
          </p:cNvPr>
          <p:cNvSpPr/>
          <p:nvPr userDrawn="1"/>
        </p:nvSpPr>
        <p:spPr>
          <a:xfrm>
            <a:off x="7667174" y="-128997"/>
            <a:ext cx="1247697" cy="17096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849"/>
          </a:p>
        </p:txBody>
      </p:sp>
      <p:sp>
        <p:nvSpPr>
          <p:cNvPr id="6" name="object 8">
            <a:extLst>
              <a:ext uri="{FF2B5EF4-FFF2-40B4-BE49-F238E27FC236}">
                <a16:creationId xmlns:a16="http://schemas.microsoft.com/office/drawing/2014/main" id="{A7581383-097F-7FCF-A4B2-36148EA53BC5}"/>
              </a:ext>
            </a:extLst>
          </p:cNvPr>
          <p:cNvSpPr/>
          <p:nvPr userDrawn="1"/>
        </p:nvSpPr>
        <p:spPr>
          <a:xfrm>
            <a:off x="7178744" y="0"/>
            <a:ext cx="1113300" cy="1088192"/>
          </a:xfrm>
          <a:custGeom>
            <a:avLst/>
            <a:gdLst/>
            <a:ahLst/>
            <a:cxnLst/>
            <a:rect l="l" t="t" r="r" b="b"/>
            <a:pathLst>
              <a:path w="1835784" h="1794510">
                <a:moveTo>
                  <a:pt x="1835790" y="0"/>
                </a:moveTo>
                <a:lnTo>
                  <a:pt x="355246" y="0"/>
                </a:lnTo>
                <a:lnTo>
                  <a:pt x="42068" y="860452"/>
                </a:lnTo>
                <a:lnTo>
                  <a:pt x="27286" y="905756"/>
                </a:lnTo>
                <a:lnTo>
                  <a:pt x="15751" y="951324"/>
                </a:lnTo>
                <a:lnTo>
                  <a:pt x="7399" y="997024"/>
                </a:lnTo>
                <a:lnTo>
                  <a:pt x="2169" y="1042724"/>
                </a:lnTo>
                <a:lnTo>
                  <a:pt x="0" y="1088290"/>
                </a:lnTo>
                <a:lnTo>
                  <a:pt x="828" y="1133589"/>
                </a:lnTo>
                <a:lnTo>
                  <a:pt x="4592" y="1178490"/>
                </a:lnTo>
                <a:lnTo>
                  <a:pt x="11231" y="1222858"/>
                </a:lnTo>
                <a:lnTo>
                  <a:pt x="20682" y="1266562"/>
                </a:lnTo>
                <a:lnTo>
                  <a:pt x="32884" y="1309468"/>
                </a:lnTo>
                <a:lnTo>
                  <a:pt x="47774" y="1351443"/>
                </a:lnTo>
                <a:lnTo>
                  <a:pt x="65291" y="1392356"/>
                </a:lnTo>
                <a:lnTo>
                  <a:pt x="85372" y="1432073"/>
                </a:lnTo>
                <a:lnTo>
                  <a:pt x="107956" y="1470461"/>
                </a:lnTo>
                <a:lnTo>
                  <a:pt x="132981" y="1507387"/>
                </a:lnTo>
                <a:lnTo>
                  <a:pt x="160385" y="1542719"/>
                </a:lnTo>
                <a:lnTo>
                  <a:pt x="190105" y="1576325"/>
                </a:lnTo>
                <a:lnTo>
                  <a:pt x="222081" y="1608070"/>
                </a:lnTo>
                <a:lnTo>
                  <a:pt x="256250" y="1637822"/>
                </a:lnTo>
                <a:lnTo>
                  <a:pt x="292550" y="1665450"/>
                </a:lnTo>
                <a:lnTo>
                  <a:pt x="330920" y="1690819"/>
                </a:lnTo>
                <a:lnTo>
                  <a:pt x="371297" y="1713796"/>
                </a:lnTo>
                <a:lnTo>
                  <a:pt x="413619" y="1734250"/>
                </a:lnTo>
                <a:lnTo>
                  <a:pt x="457825" y="1752048"/>
                </a:lnTo>
                <a:lnTo>
                  <a:pt x="503128" y="1766829"/>
                </a:lnTo>
                <a:lnTo>
                  <a:pt x="548696" y="1778365"/>
                </a:lnTo>
                <a:lnTo>
                  <a:pt x="594397" y="1786717"/>
                </a:lnTo>
                <a:lnTo>
                  <a:pt x="640096" y="1791946"/>
                </a:lnTo>
                <a:lnTo>
                  <a:pt x="685662" y="1794116"/>
                </a:lnTo>
                <a:lnTo>
                  <a:pt x="730962" y="1793288"/>
                </a:lnTo>
                <a:lnTo>
                  <a:pt x="775862" y="1789523"/>
                </a:lnTo>
                <a:lnTo>
                  <a:pt x="820230" y="1782884"/>
                </a:lnTo>
                <a:lnTo>
                  <a:pt x="863934" y="1773433"/>
                </a:lnTo>
                <a:lnTo>
                  <a:pt x="906840" y="1761232"/>
                </a:lnTo>
                <a:lnTo>
                  <a:pt x="948816" y="1746342"/>
                </a:lnTo>
                <a:lnTo>
                  <a:pt x="989729" y="1728825"/>
                </a:lnTo>
                <a:lnTo>
                  <a:pt x="1029445" y="1708744"/>
                </a:lnTo>
                <a:lnTo>
                  <a:pt x="1067833" y="1686159"/>
                </a:lnTo>
                <a:lnTo>
                  <a:pt x="1104760" y="1661135"/>
                </a:lnTo>
                <a:lnTo>
                  <a:pt x="1140092" y="1633731"/>
                </a:lnTo>
                <a:lnTo>
                  <a:pt x="1173697" y="1604010"/>
                </a:lnTo>
                <a:lnTo>
                  <a:pt x="1205442" y="1572034"/>
                </a:lnTo>
                <a:lnTo>
                  <a:pt x="1235195" y="1537865"/>
                </a:lnTo>
                <a:lnTo>
                  <a:pt x="1262822" y="1501565"/>
                </a:lnTo>
                <a:lnTo>
                  <a:pt x="1288191" y="1463196"/>
                </a:lnTo>
                <a:lnTo>
                  <a:pt x="1311169" y="1422819"/>
                </a:lnTo>
                <a:lnTo>
                  <a:pt x="1331623" y="1380497"/>
                </a:lnTo>
                <a:lnTo>
                  <a:pt x="1349420" y="1336291"/>
                </a:lnTo>
                <a:lnTo>
                  <a:pt x="1835790" y="0"/>
                </a:lnTo>
                <a:close/>
              </a:path>
            </a:pathLst>
          </a:custGeom>
          <a:solidFill>
            <a:srgbClr val="87C9C9"/>
          </a:solidFill>
        </p:spPr>
        <p:txBody>
          <a:bodyPr wrap="square" lIns="0" tIns="0" rIns="0" bIns="0" rtlCol="0"/>
          <a:lstStyle/>
          <a:p>
            <a:endParaRPr sz="849"/>
          </a:p>
        </p:txBody>
      </p:sp>
      <p:sp>
        <p:nvSpPr>
          <p:cNvPr id="7" name="object 9">
            <a:extLst>
              <a:ext uri="{FF2B5EF4-FFF2-40B4-BE49-F238E27FC236}">
                <a16:creationId xmlns:a16="http://schemas.microsoft.com/office/drawing/2014/main" id="{D50F46F5-1F53-D107-C17F-7185E9009324}"/>
              </a:ext>
            </a:extLst>
          </p:cNvPr>
          <p:cNvSpPr/>
          <p:nvPr userDrawn="1"/>
        </p:nvSpPr>
        <p:spPr>
          <a:xfrm>
            <a:off x="7126182" y="-309592"/>
            <a:ext cx="540992" cy="827504"/>
          </a:xfrm>
          <a:custGeom>
            <a:avLst/>
            <a:gdLst/>
            <a:ahLst/>
            <a:cxnLst/>
            <a:rect l="l" t="t" r="r" b="b"/>
            <a:pathLst>
              <a:path w="1741805" h="2664460">
                <a:moveTo>
                  <a:pt x="775040" y="0"/>
                </a:moveTo>
                <a:lnTo>
                  <a:pt x="26998" y="2055237"/>
                </a:lnTo>
                <a:lnTo>
                  <a:pt x="13323" y="2099658"/>
                </a:lnTo>
                <a:lnTo>
                  <a:pt x="4369" y="2144371"/>
                </a:lnTo>
                <a:lnTo>
                  <a:pt x="0" y="2189082"/>
                </a:lnTo>
                <a:lnTo>
                  <a:pt x="79" y="2233500"/>
                </a:lnTo>
                <a:lnTo>
                  <a:pt x="4470" y="2277331"/>
                </a:lnTo>
                <a:lnTo>
                  <a:pt x="13036" y="2320284"/>
                </a:lnTo>
                <a:lnTo>
                  <a:pt x="25642" y="2362066"/>
                </a:lnTo>
                <a:lnTo>
                  <a:pt x="42151" y="2402384"/>
                </a:lnTo>
                <a:lnTo>
                  <a:pt x="62425" y="2440946"/>
                </a:lnTo>
                <a:lnTo>
                  <a:pt x="86329" y="2477459"/>
                </a:lnTo>
                <a:lnTo>
                  <a:pt x="113727" y="2511631"/>
                </a:lnTo>
                <a:lnTo>
                  <a:pt x="144482" y="2543169"/>
                </a:lnTo>
                <a:lnTo>
                  <a:pt x="178457" y="2571781"/>
                </a:lnTo>
                <a:lnTo>
                  <a:pt x="215516" y="2597175"/>
                </a:lnTo>
                <a:lnTo>
                  <a:pt x="255523" y="2619057"/>
                </a:lnTo>
                <a:lnTo>
                  <a:pt x="298340" y="2637136"/>
                </a:lnTo>
                <a:lnTo>
                  <a:pt x="342762" y="2650809"/>
                </a:lnTo>
                <a:lnTo>
                  <a:pt x="387474" y="2659762"/>
                </a:lnTo>
                <a:lnTo>
                  <a:pt x="432185" y="2664130"/>
                </a:lnTo>
                <a:lnTo>
                  <a:pt x="476603" y="2664051"/>
                </a:lnTo>
                <a:lnTo>
                  <a:pt x="520435" y="2659659"/>
                </a:lnTo>
                <a:lnTo>
                  <a:pt x="563388" y="2651093"/>
                </a:lnTo>
                <a:lnTo>
                  <a:pt x="605170" y="2638487"/>
                </a:lnTo>
                <a:lnTo>
                  <a:pt x="645488" y="2621979"/>
                </a:lnTo>
                <a:lnTo>
                  <a:pt x="684051" y="2601705"/>
                </a:lnTo>
                <a:lnTo>
                  <a:pt x="720564" y="2577801"/>
                </a:lnTo>
                <a:lnTo>
                  <a:pt x="754737" y="2550404"/>
                </a:lnTo>
                <a:lnTo>
                  <a:pt x="786277" y="2519650"/>
                </a:lnTo>
                <a:lnTo>
                  <a:pt x="814890" y="2485676"/>
                </a:lnTo>
                <a:lnTo>
                  <a:pt x="840285" y="2448617"/>
                </a:lnTo>
                <a:lnTo>
                  <a:pt x="862169" y="2408611"/>
                </a:lnTo>
                <a:lnTo>
                  <a:pt x="880249" y="2365793"/>
                </a:lnTo>
                <a:lnTo>
                  <a:pt x="1741324" y="0"/>
                </a:lnTo>
              </a:path>
            </a:pathLst>
          </a:custGeom>
          <a:ln w="41883">
            <a:solidFill>
              <a:srgbClr val="FFD13D"/>
            </a:solidFill>
          </a:ln>
        </p:spPr>
        <p:txBody>
          <a:bodyPr wrap="square" lIns="0" tIns="0" rIns="0" bIns="0" rtlCol="0"/>
          <a:lstStyle/>
          <a:p>
            <a:endParaRPr sz="849"/>
          </a:p>
        </p:txBody>
      </p:sp>
      <p:sp>
        <p:nvSpPr>
          <p:cNvPr id="10" name="object 27">
            <a:extLst>
              <a:ext uri="{FF2B5EF4-FFF2-40B4-BE49-F238E27FC236}">
                <a16:creationId xmlns:a16="http://schemas.microsoft.com/office/drawing/2014/main" id="{109DF056-0AD3-CE85-8750-6BB84B4A74ED}"/>
              </a:ext>
            </a:extLst>
          </p:cNvPr>
          <p:cNvSpPr txBox="1"/>
          <p:nvPr userDrawn="1"/>
        </p:nvSpPr>
        <p:spPr>
          <a:xfrm>
            <a:off x="10938251" y="6341066"/>
            <a:ext cx="880704" cy="122517"/>
          </a:xfrm>
          <a:prstGeom prst="rect">
            <a:avLst/>
          </a:prstGeom>
        </p:spPr>
        <p:txBody>
          <a:bodyPr vert="horz" wrap="square" lIns="0" tIns="10397" rIns="0" bIns="0" rtlCol="0">
            <a:spAutoFit/>
          </a:bodyPr>
          <a:lstStyle/>
          <a:p>
            <a:pPr marL="7701">
              <a:lnSpc>
                <a:spcPct val="100000"/>
              </a:lnSpc>
              <a:spcBef>
                <a:spcPts val="82"/>
              </a:spcBef>
            </a:pPr>
            <a:r>
              <a:rPr sz="728" b="0" i="0">
                <a:solidFill>
                  <a:srgbClr val="FFFFFF"/>
                </a:solidFill>
                <a:latin typeface="Sharp Sans Medium" pitchFamily="2" charset="77"/>
                <a:cs typeface="Sharp Sans Medium" pitchFamily="2" charset="77"/>
              </a:rPr>
              <a:t>Meraki</a:t>
            </a:r>
            <a:r>
              <a:rPr sz="728" b="0" i="0" spc="42">
                <a:solidFill>
                  <a:srgbClr val="FFFFFF"/>
                </a:solidFill>
                <a:latin typeface="Sharp Sans Medium" pitchFamily="2" charset="77"/>
                <a:cs typeface="Sharp Sans Medium" pitchFamily="2" charset="77"/>
              </a:rPr>
              <a:t> </a:t>
            </a:r>
            <a:r>
              <a:rPr sz="728" b="0" i="0">
                <a:solidFill>
                  <a:srgbClr val="FFFFFF"/>
                </a:solidFill>
                <a:latin typeface="Sharp Sans Medium" pitchFamily="2" charset="77"/>
                <a:cs typeface="Sharp Sans Medium" pitchFamily="2" charset="77"/>
              </a:rPr>
              <a:t>SMB</a:t>
            </a:r>
            <a:r>
              <a:rPr sz="728" b="0" i="0" spc="52">
                <a:solidFill>
                  <a:srgbClr val="FFFFFF"/>
                </a:solidFill>
                <a:latin typeface="Sharp Sans Medium" pitchFamily="2" charset="77"/>
                <a:cs typeface="Sharp Sans Medium" pitchFamily="2" charset="77"/>
              </a:rPr>
              <a:t> </a:t>
            </a:r>
            <a:r>
              <a:rPr sz="728" b="0" i="0" spc="-6">
                <a:solidFill>
                  <a:srgbClr val="FFFFFF"/>
                </a:solidFill>
                <a:latin typeface="Sharp Sans Medium" pitchFamily="2" charset="77"/>
                <a:cs typeface="Sharp Sans Medium" pitchFamily="2" charset="77"/>
              </a:rPr>
              <a:t>Guide</a:t>
            </a:r>
            <a:endParaRPr sz="728" b="0" i="0">
              <a:latin typeface="Sharp Sans Medium" pitchFamily="2" charset="77"/>
              <a:cs typeface="Sharp Sans Medium" pitchFamily="2" charset="77"/>
            </a:endParaRPr>
          </a:p>
        </p:txBody>
      </p:sp>
    </p:spTree>
    <p:extLst>
      <p:ext uri="{BB962C8B-B14F-4D97-AF65-F5344CB8AC3E}">
        <p14:creationId xmlns:p14="http://schemas.microsoft.com/office/powerpoint/2010/main" val="312621913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path" presetSubtype="0" accel="50000" decel="50000" fill="hold" grpId="0" nodeType="withEffect">
                                  <p:stCondLst>
                                    <p:cond delay="0"/>
                                  </p:stCondLst>
                                  <p:childTnLst>
                                    <p:animMotion origin="layout" path="M 0.04564 -0.24172 L 4.32091E-6 6.23245E-7 " pathEditMode="relative" rAng="0" ptsTypes="AA">
                                      <p:cBhvr>
                                        <p:cTn id="6" dur="2000" fill="hold"/>
                                        <p:tgtEl>
                                          <p:spTgt spid="6"/>
                                        </p:tgtEl>
                                        <p:attrNameLst>
                                          <p:attrName>ppt_x</p:attrName>
                                          <p:attrName>ppt_y</p:attrName>
                                        </p:attrNameLst>
                                      </p:cBhvr>
                                      <p:rCtr x="-2282" y="12086"/>
                                    </p:animMotion>
                                  </p:childTnLst>
                                </p:cTn>
                              </p:par>
                              <p:par>
                                <p:cTn id="7" presetID="42" presetClass="path" presetSubtype="0" accel="50000" decel="50000" fill="hold" grpId="0" nodeType="withEffect">
                                  <p:stCondLst>
                                    <p:cond delay="0"/>
                                  </p:stCondLst>
                                  <p:childTnLst>
                                    <p:animMotion origin="layout" path="M 0.02922 -0.12704 L -3.53759E-7 -2.24593E-8 " pathEditMode="relative" rAng="0" ptsTypes="AA">
                                      <p:cBhvr>
                                        <p:cTn id="8" dur="3000" fill="hold"/>
                                        <p:tgtEl>
                                          <p:spTgt spid="7"/>
                                        </p:tgtEl>
                                        <p:attrNameLst>
                                          <p:attrName>ppt_x</p:attrName>
                                          <p:attrName>ppt_y</p:attrName>
                                        </p:attrNameLst>
                                      </p:cBhvr>
                                      <p:rCtr x="-1461" y="6359"/>
                                    </p:animMotion>
                                  </p:childTnLst>
                                </p:cTn>
                              </p:par>
                              <p:par>
                                <p:cTn id="9" presetID="64" presetClass="path" presetSubtype="0" accel="50000" decel="50000" fill="hold" grpId="0" nodeType="withEffect">
                                  <p:stCondLst>
                                    <p:cond delay="0"/>
                                  </p:stCondLst>
                                  <p:childTnLst>
                                    <p:animMotion origin="layout" path="M -0.02724 0.14206 L -4.3904E-6 -4.72207E-6 " pathEditMode="relative" rAng="0" ptsTypes="AA">
                                      <p:cBhvr>
                                        <p:cTn id="10" dur="2000" fill="hold"/>
                                        <p:tgtEl>
                                          <p:spTgt spid="5"/>
                                        </p:tgtEl>
                                        <p:attrNameLst>
                                          <p:attrName>ppt_x</p:attrName>
                                          <p:attrName>ppt_y</p:attrName>
                                        </p:attrNameLst>
                                      </p:cBhvr>
                                      <p:rCtr x="1358" y="-7103"/>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animBg="1"/>
      <p:bldP spid="7" grpId="0" animBg="1"/>
    </p:bldLst>
  </p:timing>
</p:sldLayout>
</file>

<file path=ppt/slideLayouts/slideLayout36.xml><?xml version="1.0" encoding="utf-8"?>
<p:sldLayout xmlns:a="http://schemas.openxmlformats.org/drawingml/2006/main" xmlns:r="http://schemas.openxmlformats.org/officeDocument/2006/relationships" xmlns:p="http://schemas.openxmlformats.org/presentationml/2006/main" matchingName="Intro more text">
  <p:cSld name="Intro more text">
    <p:bg>
      <p:bgPr>
        <a:solidFill>
          <a:schemeClr val="lt1"/>
        </a:solidFill>
        <a:effectLst/>
      </p:bgPr>
    </p:bg>
    <p:spTree>
      <p:nvGrpSpPr>
        <p:cNvPr id="1" name="Shape 1026"/>
        <p:cNvGrpSpPr/>
        <p:nvPr/>
      </p:nvGrpSpPr>
      <p:grpSpPr>
        <a:xfrm>
          <a:off x="0" y="0"/>
          <a:ext cx="0" cy="0"/>
          <a:chOff x="0" y="0"/>
          <a:chExt cx="0" cy="0"/>
        </a:xfrm>
      </p:grpSpPr>
      <p:sp>
        <p:nvSpPr>
          <p:cNvPr id="1027" name="Google Shape;1027;p160"/>
          <p:cNvSpPr>
            <a:spLocks noGrp="1"/>
          </p:cNvSpPr>
          <p:nvPr>
            <p:ph type="pic" idx="2"/>
          </p:nvPr>
        </p:nvSpPr>
        <p:spPr>
          <a:xfrm>
            <a:off x="7566593" y="1791441"/>
            <a:ext cx="4087800" cy="3275100"/>
          </a:xfrm>
          <a:prstGeom prst="roundRect">
            <a:avLst>
              <a:gd name="adj" fmla="val 16667"/>
            </a:avLst>
          </a:prstGeom>
          <a:solidFill>
            <a:srgbClr val="7F7F7F"/>
          </a:solidFill>
          <a:ln>
            <a:noFill/>
          </a:ln>
        </p:spPr>
      </p:sp>
      <p:sp>
        <p:nvSpPr>
          <p:cNvPr id="1028" name="Google Shape;1028;p160"/>
          <p:cNvSpPr txBox="1">
            <a:spLocks noGrp="1"/>
          </p:cNvSpPr>
          <p:nvPr>
            <p:ph type="body" idx="1"/>
          </p:nvPr>
        </p:nvSpPr>
        <p:spPr>
          <a:xfrm>
            <a:off x="352385" y="2064615"/>
            <a:ext cx="6168900" cy="2969700"/>
          </a:xfrm>
          <a:prstGeom prst="rect">
            <a:avLst/>
          </a:prstGeom>
          <a:noFill/>
          <a:ln>
            <a:noFill/>
          </a:ln>
        </p:spPr>
        <p:txBody>
          <a:bodyPr spcFirstLastPara="1" wrap="square" lIns="0" tIns="0" rIns="0" bIns="0" anchor="ctr" anchorCtr="0">
            <a:noAutofit/>
          </a:bodyPr>
          <a:lstStyle>
            <a:lvl1pPr marL="457200" marR="0" lvl="0" indent="-228600" algn="l" rtl="0">
              <a:lnSpc>
                <a:spcPct val="120000"/>
              </a:lnSpc>
              <a:spcBef>
                <a:spcPts val="0"/>
              </a:spcBef>
              <a:spcAft>
                <a:spcPts val="0"/>
              </a:spcAft>
              <a:buClr>
                <a:schemeClr val="dk1"/>
              </a:buClr>
              <a:buSzPts val="1800"/>
              <a:buFont typeface="Arial"/>
              <a:buNone/>
              <a:defRPr sz="1800" b="0" i="0">
                <a:solidFill>
                  <a:schemeClr val="dk1"/>
                </a:solidFill>
                <a:latin typeface="Inter Light"/>
                <a:ea typeface="Inter Light"/>
                <a:cs typeface="Inter Light"/>
                <a:sym typeface="Inter Light"/>
              </a:defRPr>
            </a:lvl1pPr>
            <a:lvl2pPr marL="914400" lvl="1" indent="-342900" algn="l" rtl="0">
              <a:lnSpc>
                <a:spcPct val="110000"/>
              </a:lnSpc>
              <a:spcBef>
                <a:spcPts val="1200"/>
              </a:spcBef>
              <a:spcAft>
                <a:spcPts val="0"/>
              </a:spcAft>
              <a:buClr>
                <a:schemeClr val="dk1"/>
              </a:buClr>
              <a:buSzPts val="1800"/>
              <a:buChar char="•"/>
              <a:defRPr/>
            </a:lvl2pPr>
            <a:lvl3pPr marL="1371600" lvl="2" indent="-342900" algn="l" rtl="0">
              <a:lnSpc>
                <a:spcPct val="110000"/>
              </a:lnSpc>
              <a:spcBef>
                <a:spcPts val="500"/>
              </a:spcBef>
              <a:spcAft>
                <a:spcPts val="0"/>
              </a:spcAft>
              <a:buClr>
                <a:schemeClr val="dk1"/>
              </a:buClr>
              <a:buSzPts val="1800"/>
              <a:buChar char="•"/>
              <a:defRPr/>
            </a:lvl3pPr>
            <a:lvl4pPr marL="1828800" lvl="3" indent="-342900" algn="l" rtl="0">
              <a:lnSpc>
                <a:spcPct val="110000"/>
              </a:lnSpc>
              <a:spcBef>
                <a:spcPts val="500"/>
              </a:spcBef>
              <a:spcAft>
                <a:spcPts val="0"/>
              </a:spcAft>
              <a:buClr>
                <a:schemeClr val="dk1"/>
              </a:buClr>
              <a:buSzPts val="1800"/>
              <a:buChar char="•"/>
              <a:defRPr/>
            </a:lvl4pPr>
            <a:lvl5pPr marL="2286000" lvl="4" indent="-342900" algn="l" rtl="0">
              <a:lnSpc>
                <a:spcPct val="110000"/>
              </a:lnSpc>
              <a:spcBef>
                <a:spcPts val="500"/>
              </a:spcBef>
              <a:spcAft>
                <a:spcPts val="0"/>
              </a:spcAft>
              <a:buClr>
                <a:schemeClr val="dk1"/>
              </a:buClr>
              <a:buSzPts val="1800"/>
              <a:buChar char="•"/>
              <a:defRPr/>
            </a:lvl5pPr>
            <a:lvl6pPr marL="2743200" lvl="5" indent="-342900" algn="l" rtl="0">
              <a:lnSpc>
                <a:spcPct val="90000"/>
              </a:lnSpc>
              <a:spcBef>
                <a:spcPts val="500"/>
              </a:spcBef>
              <a:spcAft>
                <a:spcPts val="0"/>
              </a:spcAft>
              <a:buClr>
                <a:schemeClr val="dk1"/>
              </a:buClr>
              <a:buSzPts val="1800"/>
              <a:buChar char="•"/>
              <a:defRPr/>
            </a:lvl6pPr>
            <a:lvl7pPr marL="3200400" lvl="6" indent="-342900" algn="l" rtl="0">
              <a:lnSpc>
                <a:spcPct val="90000"/>
              </a:lnSpc>
              <a:spcBef>
                <a:spcPts val="500"/>
              </a:spcBef>
              <a:spcAft>
                <a:spcPts val="0"/>
              </a:spcAft>
              <a:buClr>
                <a:schemeClr val="dk1"/>
              </a:buClr>
              <a:buSzPts val="1800"/>
              <a:buChar char="•"/>
              <a:defRPr/>
            </a:lvl7pPr>
            <a:lvl8pPr marL="3657600" lvl="7" indent="-342900" algn="l" rtl="0">
              <a:lnSpc>
                <a:spcPct val="90000"/>
              </a:lnSpc>
              <a:spcBef>
                <a:spcPts val="500"/>
              </a:spcBef>
              <a:spcAft>
                <a:spcPts val="0"/>
              </a:spcAft>
              <a:buClr>
                <a:schemeClr val="dk1"/>
              </a:buClr>
              <a:buSzPts val="1800"/>
              <a:buChar char="•"/>
              <a:defRPr/>
            </a:lvl8pPr>
            <a:lvl9pPr marL="4114800" lvl="8" indent="-342900" algn="l" rtl="0">
              <a:lnSpc>
                <a:spcPct val="90000"/>
              </a:lnSpc>
              <a:spcBef>
                <a:spcPts val="500"/>
              </a:spcBef>
              <a:spcAft>
                <a:spcPts val="0"/>
              </a:spcAft>
              <a:buClr>
                <a:schemeClr val="dk1"/>
              </a:buClr>
              <a:buSzPts val="1800"/>
              <a:buChar char="•"/>
              <a:defRPr/>
            </a:lvl9pPr>
          </a:lstStyle>
          <a:p>
            <a:endParaRPr/>
          </a:p>
        </p:txBody>
      </p:sp>
      <p:sp>
        <p:nvSpPr>
          <p:cNvPr id="1029" name="Google Shape;1029;p160"/>
          <p:cNvSpPr txBox="1">
            <a:spLocks noGrp="1"/>
          </p:cNvSpPr>
          <p:nvPr>
            <p:ph type="title"/>
          </p:nvPr>
        </p:nvSpPr>
        <p:spPr>
          <a:xfrm>
            <a:off x="336176" y="329453"/>
            <a:ext cx="8242200" cy="607500"/>
          </a:xfrm>
          <a:prstGeom prst="rect">
            <a:avLst/>
          </a:prstGeom>
          <a:noFill/>
          <a:ln>
            <a:noFill/>
          </a:ln>
        </p:spPr>
        <p:txBody>
          <a:bodyPr spcFirstLastPara="1" wrap="square" lIns="0" tIns="0" rIns="0" bIns="0" anchor="t" anchorCtr="0">
            <a:noAutofit/>
          </a:bodyPr>
          <a:lstStyle>
            <a:lvl1pPr lvl="0" algn="l" rtl="0">
              <a:lnSpc>
                <a:spcPct val="90000"/>
              </a:lnSpc>
              <a:spcBef>
                <a:spcPts val="0"/>
              </a:spcBef>
              <a:spcAft>
                <a:spcPts val="0"/>
              </a:spcAft>
              <a:buClr>
                <a:schemeClr val="dk1"/>
              </a:buClr>
              <a:buSzPts val="4400"/>
              <a:buFont typeface="Inter"/>
              <a:buNone/>
              <a:defRPr b="1" i="0">
                <a:latin typeface="Inter"/>
                <a:ea typeface="Inter"/>
                <a:cs typeface="Inter"/>
                <a:sym typeface="Inter"/>
              </a:defRPr>
            </a:lvl1pPr>
            <a:lvl2pPr lvl="1" algn="l" rtl="0">
              <a:lnSpc>
                <a:spcPct val="100000"/>
              </a:lnSpc>
              <a:spcBef>
                <a:spcPts val="0"/>
              </a:spcBef>
              <a:spcAft>
                <a:spcPts val="0"/>
              </a:spcAft>
              <a:buSzPts val="1400"/>
              <a:buNone/>
              <a:defRPr/>
            </a:lvl2pPr>
            <a:lvl3pPr lvl="2" algn="l" rtl="0">
              <a:lnSpc>
                <a:spcPct val="100000"/>
              </a:lnSpc>
              <a:spcBef>
                <a:spcPts val="0"/>
              </a:spcBef>
              <a:spcAft>
                <a:spcPts val="0"/>
              </a:spcAft>
              <a:buSzPts val="1400"/>
              <a:buNone/>
              <a:defRPr/>
            </a:lvl3pPr>
            <a:lvl4pPr lvl="3" algn="l" rtl="0">
              <a:lnSpc>
                <a:spcPct val="100000"/>
              </a:lnSpc>
              <a:spcBef>
                <a:spcPts val="0"/>
              </a:spcBef>
              <a:spcAft>
                <a:spcPts val="0"/>
              </a:spcAft>
              <a:buSzPts val="1400"/>
              <a:buNone/>
              <a:defRPr/>
            </a:lvl4pPr>
            <a:lvl5pPr lvl="4" algn="l" rtl="0">
              <a:lnSpc>
                <a:spcPct val="100000"/>
              </a:lnSpc>
              <a:spcBef>
                <a:spcPts val="0"/>
              </a:spcBef>
              <a:spcAft>
                <a:spcPts val="0"/>
              </a:spcAft>
              <a:buSzPts val="1400"/>
              <a:buNone/>
              <a:defRPr/>
            </a:lvl5pPr>
            <a:lvl6pPr lvl="5" algn="l" rtl="0">
              <a:lnSpc>
                <a:spcPct val="100000"/>
              </a:lnSpc>
              <a:spcBef>
                <a:spcPts val="0"/>
              </a:spcBef>
              <a:spcAft>
                <a:spcPts val="0"/>
              </a:spcAft>
              <a:buSzPts val="1400"/>
              <a:buNone/>
              <a:defRPr/>
            </a:lvl6pPr>
            <a:lvl7pPr lvl="6" algn="l" rtl="0">
              <a:lnSpc>
                <a:spcPct val="100000"/>
              </a:lnSpc>
              <a:spcBef>
                <a:spcPts val="0"/>
              </a:spcBef>
              <a:spcAft>
                <a:spcPts val="0"/>
              </a:spcAft>
              <a:buSzPts val="1400"/>
              <a:buNone/>
              <a:defRPr/>
            </a:lvl7pPr>
            <a:lvl8pPr lvl="7" algn="l" rtl="0">
              <a:lnSpc>
                <a:spcPct val="100000"/>
              </a:lnSpc>
              <a:spcBef>
                <a:spcPts val="0"/>
              </a:spcBef>
              <a:spcAft>
                <a:spcPts val="0"/>
              </a:spcAft>
              <a:buSzPts val="1400"/>
              <a:buNone/>
              <a:defRPr/>
            </a:lvl8pPr>
            <a:lvl9pPr lvl="8" algn="l" rtl="0">
              <a:lnSpc>
                <a:spcPct val="100000"/>
              </a:lnSpc>
              <a:spcBef>
                <a:spcPts val="0"/>
              </a:spcBef>
              <a:spcAft>
                <a:spcPts val="0"/>
              </a:spcAft>
              <a:buSzPts val="1400"/>
              <a:buNone/>
              <a:defRPr/>
            </a:lvl9pPr>
          </a:lstStyle>
          <a:p>
            <a:endParaRPr/>
          </a:p>
        </p:txBody>
      </p:sp>
      <p:sp>
        <p:nvSpPr>
          <p:cNvPr id="1030" name="Google Shape;1030;p160"/>
          <p:cNvSpPr txBox="1">
            <a:spLocks noGrp="1"/>
          </p:cNvSpPr>
          <p:nvPr>
            <p:ph type="body" idx="3"/>
          </p:nvPr>
        </p:nvSpPr>
        <p:spPr>
          <a:xfrm>
            <a:off x="352385" y="1049612"/>
            <a:ext cx="7214100" cy="597000"/>
          </a:xfrm>
          <a:prstGeom prst="rect">
            <a:avLst/>
          </a:prstGeom>
          <a:noFill/>
          <a:ln>
            <a:noFill/>
          </a:ln>
        </p:spPr>
        <p:txBody>
          <a:bodyPr spcFirstLastPara="1" wrap="square" lIns="0" tIns="0" rIns="0" bIns="0" anchor="t" anchorCtr="0">
            <a:noAutofit/>
          </a:bodyPr>
          <a:lstStyle>
            <a:lvl1pPr marL="457200" lvl="0" indent="-228600" algn="l" rtl="0">
              <a:lnSpc>
                <a:spcPct val="110000"/>
              </a:lnSpc>
              <a:spcBef>
                <a:spcPts val="0"/>
              </a:spcBef>
              <a:spcAft>
                <a:spcPts val="0"/>
              </a:spcAft>
              <a:buClr>
                <a:schemeClr val="dk1"/>
              </a:buClr>
              <a:buSzPts val="2200"/>
              <a:buNone/>
              <a:defRPr sz="2200" b="0" i="0">
                <a:latin typeface="Inter Light"/>
                <a:ea typeface="Inter Light"/>
                <a:cs typeface="Inter Light"/>
                <a:sym typeface="Inter Light"/>
              </a:defRPr>
            </a:lvl1pPr>
            <a:lvl2pPr marL="914400" lvl="1" indent="-228600" algn="l" rtl="0">
              <a:lnSpc>
                <a:spcPct val="110000"/>
              </a:lnSpc>
              <a:spcBef>
                <a:spcPts val="500"/>
              </a:spcBef>
              <a:spcAft>
                <a:spcPts val="0"/>
              </a:spcAft>
              <a:buClr>
                <a:schemeClr val="dk1"/>
              </a:buClr>
              <a:buSzPts val="2400"/>
              <a:buNone/>
              <a:defRPr/>
            </a:lvl2pPr>
            <a:lvl3pPr marL="1371600" lvl="2" indent="-228600" algn="l" rtl="0">
              <a:lnSpc>
                <a:spcPct val="110000"/>
              </a:lnSpc>
              <a:spcBef>
                <a:spcPts val="500"/>
              </a:spcBef>
              <a:spcAft>
                <a:spcPts val="0"/>
              </a:spcAft>
              <a:buClr>
                <a:schemeClr val="dk1"/>
              </a:buClr>
              <a:buSzPts val="2000"/>
              <a:buNone/>
              <a:defRPr/>
            </a:lvl3pPr>
            <a:lvl4pPr marL="1828800" lvl="3" indent="-228600" algn="l" rtl="0">
              <a:lnSpc>
                <a:spcPct val="110000"/>
              </a:lnSpc>
              <a:spcBef>
                <a:spcPts val="500"/>
              </a:spcBef>
              <a:spcAft>
                <a:spcPts val="0"/>
              </a:spcAft>
              <a:buClr>
                <a:schemeClr val="dk1"/>
              </a:buClr>
              <a:buSzPts val="1800"/>
              <a:buNone/>
              <a:defRPr/>
            </a:lvl4pPr>
            <a:lvl5pPr marL="2286000" lvl="4" indent="-228600" algn="l" rtl="0">
              <a:lnSpc>
                <a:spcPct val="110000"/>
              </a:lnSpc>
              <a:spcBef>
                <a:spcPts val="500"/>
              </a:spcBef>
              <a:spcAft>
                <a:spcPts val="0"/>
              </a:spcAft>
              <a:buClr>
                <a:schemeClr val="dk1"/>
              </a:buClr>
              <a:buSzPts val="1800"/>
              <a:buNone/>
              <a:defRPr/>
            </a:lvl5pPr>
            <a:lvl6pPr marL="2743200" lvl="5" indent="-342900" algn="l" rtl="0">
              <a:lnSpc>
                <a:spcPct val="90000"/>
              </a:lnSpc>
              <a:spcBef>
                <a:spcPts val="500"/>
              </a:spcBef>
              <a:spcAft>
                <a:spcPts val="0"/>
              </a:spcAft>
              <a:buClr>
                <a:schemeClr val="dk1"/>
              </a:buClr>
              <a:buSzPts val="1800"/>
              <a:buChar char="•"/>
              <a:defRPr/>
            </a:lvl6pPr>
            <a:lvl7pPr marL="3200400" lvl="6" indent="-342900" algn="l" rtl="0">
              <a:lnSpc>
                <a:spcPct val="90000"/>
              </a:lnSpc>
              <a:spcBef>
                <a:spcPts val="500"/>
              </a:spcBef>
              <a:spcAft>
                <a:spcPts val="0"/>
              </a:spcAft>
              <a:buClr>
                <a:schemeClr val="dk1"/>
              </a:buClr>
              <a:buSzPts val="1800"/>
              <a:buChar char="•"/>
              <a:defRPr/>
            </a:lvl7pPr>
            <a:lvl8pPr marL="3657600" lvl="7" indent="-342900" algn="l" rtl="0">
              <a:lnSpc>
                <a:spcPct val="90000"/>
              </a:lnSpc>
              <a:spcBef>
                <a:spcPts val="500"/>
              </a:spcBef>
              <a:spcAft>
                <a:spcPts val="0"/>
              </a:spcAft>
              <a:buClr>
                <a:schemeClr val="dk1"/>
              </a:buClr>
              <a:buSzPts val="1800"/>
              <a:buChar char="•"/>
              <a:defRPr/>
            </a:lvl8pPr>
            <a:lvl9pPr marL="4114800" lvl="8" indent="-342900" algn="l" rtl="0">
              <a:lnSpc>
                <a:spcPct val="90000"/>
              </a:lnSpc>
              <a:spcBef>
                <a:spcPts val="500"/>
              </a:spcBef>
              <a:spcAft>
                <a:spcPts val="0"/>
              </a:spcAft>
              <a:buClr>
                <a:schemeClr val="dk1"/>
              </a:buClr>
              <a:buSzPts val="1800"/>
              <a:buChar char="•"/>
              <a:defRPr/>
            </a:lvl9pPr>
          </a:lstStyle>
          <a:p>
            <a:endParaRPr/>
          </a:p>
        </p:txBody>
      </p:sp>
      <p:sp>
        <p:nvSpPr>
          <p:cNvPr id="1031" name="Google Shape;1031;p160"/>
          <p:cNvSpPr/>
          <p:nvPr/>
        </p:nvSpPr>
        <p:spPr>
          <a:xfrm rot="1451706">
            <a:off x="5740541" y="5550802"/>
            <a:ext cx="892625" cy="1698962"/>
          </a:xfrm>
          <a:custGeom>
            <a:avLst/>
            <a:gdLst/>
            <a:ahLst/>
            <a:cxnLst/>
            <a:rect l="l" t="t" r="r" b="b"/>
            <a:pathLst>
              <a:path w="892288" h="1698320" extrusionOk="0">
                <a:moveTo>
                  <a:pt x="272484" y="35061"/>
                </a:moveTo>
                <a:cubicBezTo>
                  <a:pt x="325860" y="12484"/>
                  <a:pt x="384544" y="0"/>
                  <a:pt x="446144" y="0"/>
                </a:cubicBezTo>
                <a:cubicBezTo>
                  <a:pt x="692543" y="0"/>
                  <a:pt x="892288" y="199745"/>
                  <a:pt x="892288" y="446144"/>
                </a:cubicBezTo>
                <a:lnTo>
                  <a:pt x="892288" y="1297792"/>
                </a:lnTo>
                <a:lnTo>
                  <a:pt x="0" y="1698320"/>
                </a:lnTo>
                <a:lnTo>
                  <a:pt x="0" y="446144"/>
                </a:lnTo>
                <a:cubicBezTo>
                  <a:pt x="0" y="261345"/>
                  <a:pt x="112357" y="102788"/>
                  <a:pt x="272484" y="35061"/>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89"/>
              <a:buFont typeface="Arial"/>
              <a:buNone/>
            </a:pPr>
            <a:endParaRPr sz="2489" b="0" i="0" u="none" strike="noStrike" cap="none">
              <a:solidFill>
                <a:srgbClr val="FFFFFF"/>
              </a:solidFill>
              <a:latin typeface="Arial"/>
              <a:ea typeface="Arial"/>
              <a:cs typeface="Arial"/>
              <a:sym typeface="Arial"/>
            </a:endParaRPr>
          </a:p>
        </p:txBody>
      </p:sp>
      <p:sp>
        <p:nvSpPr>
          <p:cNvPr id="1032" name="Google Shape;1032;p160"/>
          <p:cNvSpPr/>
          <p:nvPr/>
        </p:nvSpPr>
        <p:spPr>
          <a:xfrm rot="1470904">
            <a:off x="5203803" y="5902594"/>
            <a:ext cx="706933" cy="1294644"/>
          </a:xfrm>
          <a:custGeom>
            <a:avLst/>
            <a:gdLst/>
            <a:ahLst/>
            <a:cxnLst/>
            <a:rect l="l" t="t" r="r" b="b"/>
            <a:pathLst>
              <a:path w="706818" h="1294434" extrusionOk="0">
                <a:moveTo>
                  <a:pt x="215847" y="27773"/>
                </a:moveTo>
                <a:cubicBezTo>
                  <a:pt x="258127" y="9889"/>
                  <a:pt x="304613" y="0"/>
                  <a:pt x="353409" y="0"/>
                </a:cubicBezTo>
                <a:cubicBezTo>
                  <a:pt x="548591" y="0"/>
                  <a:pt x="706818" y="158227"/>
                  <a:pt x="706818" y="353409"/>
                </a:cubicBezTo>
                <a:lnTo>
                  <a:pt x="706818" y="971875"/>
                </a:lnTo>
                <a:lnTo>
                  <a:pt x="0" y="1294434"/>
                </a:lnTo>
                <a:lnTo>
                  <a:pt x="0" y="353409"/>
                </a:lnTo>
                <a:cubicBezTo>
                  <a:pt x="0" y="207022"/>
                  <a:pt x="89003" y="81423"/>
                  <a:pt x="215847" y="27773"/>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89"/>
              <a:buFont typeface="Arial"/>
              <a:buNone/>
            </a:pPr>
            <a:endParaRPr sz="2489" b="0" i="0" u="none" strike="noStrike" cap="none">
              <a:solidFill>
                <a:srgbClr val="FFFFFF"/>
              </a:solidFill>
              <a:latin typeface="Arial"/>
              <a:ea typeface="Arial"/>
              <a:cs typeface="Arial"/>
              <a:sym typeface="Arial"/>
            </a:endParaRPr>
          </a:p>
        </p:txBody>
      </p:sp>
    </p:spTree>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matchingName="A_Three Column">
  <p:cSld name="A_Three Column">
    <p:spTree>
      <p:nvGrpSpPr>
        <p:cNvPr id="1" name="Shape 1033"/>
        <p:cNvGrpSpPr/>
        <p:nvPr/>
      </p:nvGrpSpPr>
      <p:grpSpPr>
        <a:xfrm>
          <a:off x="0" y="0"/>
          <a:ext cx="0" cy="0"/>
          <a:chOff x="0" y="0"/>
          <a:chExt cx="0" cy="0"/>
        </a:xfrm>
      </p:grpSpPr>
      <p:sp>
        <p:nvSpPr>
          <p:cNvPr id="1034" name="Google Shape;1034;p161"/>
          <p:cNvSpPr txBox="1">
            <a:spLocks noGrp="1"/>
          </p:cNvSpPr>
          <p:nvPr>
            <p:ph type="body" idx="1"/>
          </p:nvPr>
        </p:nvSpPr>
        <p:spPr>
          <a:xfrm>
            <a:off x="432070" y="3306538"/>
            <a:ext cx="3229500" cy="1619100"/>
          </a:xfrm>
          <a:prstGeom prst="rect">
            <a:avLst/>
          </a:prstGeom>
          <a:noFill/>
          <a:ln>
            <a:noFill/>
          </a:ln>
        </p:spPr>
        <p:txBody>
          <a:bodyPr spcFirstLastPara="1" wrap="square" lIns="0" tIns="0" rIns="0" bIns="0" anchor="t" anchorCtr="0">
            <a:noAutofit/>
          </a:bodyPr>
          <a:lstStyle>
            <a:lvl1pPr marL="457200" lvl="0" indent="-228600" algn="l" rtl="0">
              <a:lnSpc>
                <a:spcPct val="120000"/>
              </a:lnSpc>
              <a:spcBef>
                <a:spcPts val="0"/>
              </a:spcBef>
              <a:spcAft>
                <a:spcPts val="0"/>
              </a:spcAft>
              <a:buClr>
                <a:schemeClr val="dk1"/>
              </a:buClr>
              <a:buSzPts val="1400"/>
              <a:buNone/>
              <a:defRPr sz="1400" b="0" i="0">
                <a:latin typeface="Inter Light"/>
                <a:ea typeface="Inter Light"/>
                <a:cs typeface="Inter Light"/>
                <a:sym typeface="Inter Light"/>
              </a:defRPr>
            </a:lvl1pPr>
            <a:lvl2pPr marL="914400" lvl="1" indent="-228600" algn="l" rtl="0">
              <a:lnSpc>
                <a:spcPct val="110000"/>
              </a:lnSpc>
              <a:spcBef>
                <a:spcPts val="1200"/>
              </a:spcBef>
              <a:spcAft>
                <a:spcPts val="0"/>
              </a:spcAft>
              <a:buClr>
                <a:schemeClr val="dk1"/>
              </a:buClr>
              <a:buSzPts val="2400"/>
              <a:buNone/>
              <a:defRPr/>
            </a:lvl2pPr>
            <a:lvl3pPr marL="1371600" lvl="2" indent="-228600" algn="l" rtl="0">
              <a:lnSpc>
                <a:spcPct val="110000"/>
              </a:lnSpc>
              <a:spcBef>
                <a:spcPts val="500"/>
              </a:spcBef>
              <a:spcAft>
                <a:spcPts val="0"/>
              </a:spcAft>
              <a:buClr>
                <a:schemeClr val="dk1"/>
              </a:buClr>
              <a:buSzPts val="2000"/>
              <a:buNone/>
              <a:defRPr/>
            </a:lvl3pPr>
            <a:lvl4pPr marL="1828800" lvl="3" indent="-228600" algn="l" rtl="0">
              <a:lnSpc>
                <a:spcPct val="110000"/>
              </a:lnSpc>
              <a:spcBef>
                <a:spcPts val="500"/>
              </a:spcBef>
              <a:spcAft>
                <a:spcPts val="0"/>
              </a:spcAft>
              <a:buClr>
                <a:schemeClr val="dk1"/>
              </a:buClr>
              <a:buSzPts val="1800"/>
              <a:buNone/>
              <a:defRPr/>
            </a:lvl4pPr>
            <a:lvl5pPr marL="2286000" lvl="4" indent="-228600" algn="l" rtl="0">
              <a:lnSpc>
                <a:spcPct val="110000"/>
              </a:lnSpc>
              <a:spcBef>
                <a:spcPts val="500"/>
              </a:spcBef>
              <a:spcAft>
                <a:spcPts val="0"/>
              </a:spcAft>
              <a:buClr>
                <a:schemeClr val="dk1"/>
              </a:buClr>
              <a:buSzPts val="1800"/>
              <a:buNone/>
              <a:defRPr/>
            </a:lvl5pPr>
            <a:lvl6pPr marL="2743200" lvl="5" indent="-342900" algn="l" rtl="0">
              <a:lnSpc>
                <a:spcPct val="90000"/>
              </a:lnSpc>
              <a:spcBef>
                <a:spcPts val="500"/>
              </a:spcBef>
              <a:spcAft>
                <a:spcPts val="0"/>
              </a:spcAft>
              <a:buClr>
                <a:schemeClr val="dk1"/>
              </a:buClr>
              <a:buSzPts val="1800"/>
              <a:buChar char="•"/>
              <a:defRPr/>
            </a:lvl6pPr>
            <a:lvl7pPr marL="3200400" lvl="6" indent="-342900" algn="l" rtl="0">
              <a:lnSpc>
                <a:spcPct val="90000"/>
              </a:lnSpc>
              <a:spcBef>
                <a:spcPts val="500"/>
              </a:spcBef>
              <a:spcAft>
                <a:spcPts val="0"/>
              </a:spcAft>
              <a:buClr>
                <a:schemeClr val="dk1"/>
              </a:buClr>
              <a:buSzPts val="1800"/>
              <a:buChar char="•"/>
              <a:defRPr/>
            </a:lvl7pPr>
            <a:lvl8pPr marL="3657600" lvl="7" indent="-342900" algn="l" rtl="0">
              <a:lnSpc>
                <a:spcPct val="90000"/>
              </a:lnSpc>
              <a:spcBef>
                <a:spcPts val="500"/>
              </a:spcBef>
              <a:spcAft>
                <a:spcPts val="0"/>
              </a:spcAft>
              <a:buClr>
                <a:schemeClr val="dk1"/>
              </a:buClr>
              <a:buSzPts val="1800"/>
              <a:buChar char="•"/>
              <a:defRPr/>
            </a:lvl8pPr>
            <a:lvl9pPr marL="4114800" lvl="8" indent="-342900" algn="l" rtl="0">
              <a:lnSpc>
                <a:spcPct val="90000"/>
              </a:lnSpc>
              <a:spcBef>
                <a:spcPts val="500"/>
              </a:spcBef>
              <a:spcAft>
                <a:spcPts val="0"/>
              </a:spcAft>
              <a:buClr>
                <a:schemeClr val="dk1"/>
              </a:buClr>
              <a:buSzPts val="1800"/>
              <a:buChar char="•"/>
              <a:defRPr/>
            </a:lvl9pPr>
          </a:lstStyle>
          <a:p>
            <a:endParaRPr/>
          </a:p>
        </p:txBody>
      </p:sp>
      <p:sp>
        <p:nvSpPr>
          <p:cNvPr id="1035" name="Google Shape;1035;p161"/>
          <p:cNvSpPr txBox="1">
            <a:spLocks noGrp="1"/>
          </p:cNvSpPr>
          <p:nvPr>
            <p:ph type="body" idx="2"/>
          </p:nvPr>
        </p:nvSpPr>
        <p:spPr>
          <a:xfrm>
            <a:off x="4298211" y="3306538"/>
            <a:ext cx="3229500" cy="1619100"/>
          </a:xfrm>
          <a:prstGeom prst="rect">
            <a:avLst/>
          </a:prstGeom>
          <a:noFill/>
          <a:ln>
            <a:noFill/>
          </a:ln>
        </p:spPr>
        <p:txBody>
          <a:bodyPr spcFirstLastPara="1" wrap="square" lIns="0" tIns="0" rIns="0" bIns="0" anchor="t" anchorCtr="0">
            <a:noAutofit/>
          </a:bodyPr>
          <a:lstStyle>
            <a:lvl1pPr marL="457200" lvl="0" indent="-228600" algn="l" rtl="0">
              <a:lnSpc>
                <a:spcPct val="120000"/>
              </a:lnSpc>
              <a:spcBef>
                <a:spcPts val="0"/>
              </a:spcBef>
              <a:spcAft>
                <a:spcPts val="0"/>
              </a:spcAft>
              <a:buClr>
                <a:schemeClr val="dk1"/>
              </a:buClr>
              <a:buSzPts val="1400"/>
              <a:buNone/>
              <a:defRPr sz="1400" b="0" i="0">
                <a:latin typeface="Inter Light"/>
                <a:ea typeface="Inter Light"/>
                <a:cs typeface="Inter Light"/>
                <a:sym typeface="Inter Light"/>
              </a:defRPr>
            </a:lvl1pPr>
            <a:lvl2pPr marL="914400" lvl="1" indent="-228600" algn="l" rtl="0">
              <a:lnSpc>
                <a:spcPct val="110000"/>
              </a:lnSpc>
              <a:spcBef>
                <a:spcPts val="1200"/>
              </a:spcBef>
              <a:spcAft>
                <a:spcPts val="0"/>
              </a:spcAft>
              <a:buClr>
                <a:schemeClr val="dk1"/>
              </a:buClr>
              <a:buSzPts val="2400"/>
              <a:buNone/>
              <a:defRPr/>
            </a:lvl2pPr>
            <a:lvl3pPr marL="1371600" lvl="2" indent="-228600" algn="l" rtl="0">
              <a:lnSpc>
                <a:spcPct val="110000"/>
              </a:lnSpc>
              <a:spcBef>
                <a:spcPts val="500"/>
              </a:spcBef>
              <a:spcAft>
                <a:spcPts val="0"/>
              </a:spcAft>
              <a:buClr>
                <a:schemeClr val="dk1"/>
              </a:buClr>
              <a:buSzPts val="2000"/>
              <a:buNone/>
              <a:defRPr/>
            </a:lvl3pPr>
            <a:lvl4pPr marL="1828800" lvl="3" indent="-228600" algn="l" rtl="0">
              <a:lnSpc>
                <a:spcPct val="110000"/>
              </a:lnSpc>
              <a:spcBef>
                <a:spcPts val="500"/>
              </a:spcBef>
              <a:spcAft>
                <a:spcPts val="0"/>
              </a:spcAft>
              <a:buClr>
                <a:schemeClr val="dk1"/>
              </a:buClr>
              <a:buSzPts val="1800"/>
              <a:buNone/>
              <a:defRPr/>
            </a:lvl4pPr>
            <a:lvl5pPr marL="2286000" lvl="4" indent="-228600" algn="l" rtl="0">
              <a:lnSpc>
                <a:spcPct val="110000"/>
              </a:lnSpc>
              <a:spcBef>
                <a:spcPts val="500"/>
              </a:spcBef>
              <a:spcAft>
                <a:spcPts val="0"/>
              </a:spcAft>
              <a:buClr>
                <a:schemeClr val="dk1"/>
              </a:buClr>
              <a:buSzPts val="1800"/>
              <a:buNone/>
              <a:defRPr/>
            </a:lvl5pPr>
            <a:lvl6pPr marL="2743200" lvl="5" indent="-342900" algn="l" rtl="0">
              <a:lnSpc>
                <a:spcPct val="90000"/>
              </a:lnSpc>
              <a:spcBef>
                <a:spcPts val="500"/>
              </a:spcBef>
              <a:spcAft>
                <a:spcPts val="0"/>
              </a:spcAft>
              <a:buClr>
                <a:schemeClr val="dk1"/>
              </a:buClr>
              <a:buSzPts val="1800"/>
              <a:buChar char="•"/>
              <a:defRPr/>
            </a:lvl6pPr>
            <a:lvl7pPr marL="3200400" lvl="6" indent="-342900" algn="l" rtl="0">
              <a:lnSpc>
                <a:spcPct val="90000"/>
              </a:lnSpc>
              <a:spcBef>
                <a:spcPts val="500"/>
              </a:spcBef>
              <a:spcAft>
                <a:spcPts val="0"/>
              </a:spcAft>
              <a:buClr>
                <a:schemeClr val="dk1"/>
              </a:buClr>
              <a:buSzPts val="1800"/>
              <a:buChar char="•"/>
              <a:defRPr/>
            </a:lvl7pPr>
            <a:lvl8pPr marL="3657600" lvl="7" indent="-342900" algn="l" rtl="0">
              <a:lnSpc>
                <a:spcPct val="90000"/>
              </a:lnSpc>
              <a:spcBef>
                <a:spcPts val="500"/>
              </a:spcBef>
              <a:spcAft>
                <a:spcPts val="0"/>
              </a:spcAft>
              <a:buClr>
                <a:schemeClr val="dk1"/>
              </a:buClr>
              <a:buSzPts val="1800"/>
              <a:buChar char="•"/>
              <a:defRPr/>
            </a:lvl8pPr>
            <a:lvl9pPr marL="4114800" lvl="8" indent="-342900" algn="l" rtl="0">
              <a:lnSpc>
                <a:spcPct val="90000"/>
              </a:lnSpc>
              <a:spcBef>
                <a:spcPts val="500"/>
              </a:spcBef>
              <a:spcAft>
                <a:spcPts val="0"/>
              </a:spcAft>
              <a:buClr>
                <a:schemeClr val="dk1"/>
              </a:buClr>
              <a:buSzPts val="1800"/>
              <a:buChar char="•"/>
              <a:defRPr/>
            </a:lvl9pPr>
          </a:lstStyle>
          <a:p>
            <a:endParaRPr/>
          </a:p>
        </p:txBody>
      </p:sp>
      <p:sp>
        <p:nvSpPr>
          <p:cNvPr id="1036" name="Google Shape;1036;p161"/>
          <p:cNvSpPr txBox="1">
            <a:spLocks noGrp="1"/>
          </p:cNvSpPr>
          <p:nvPr>
            <p:ph type="body" idx="3"/>
          </p:nvPr>
        </p:nvSpPr>
        <p:spPr>
          <a:xfrm>
            <a:off x="8123961" y="3306538"/>
            <a:ext cx="3229500" cy="1619100"/>
          </a:xfrm>
          <a:prstGeom prst="rect">
            <a:avLst/>
          </a:prstGeom>
          <a:noFill/>
          <a:ln>
            <a:noFill/>
          </a:ln>
        </p:spPr>
        <p:txBody>
          <a:bodyPr spcFirstLastPara="1" wrap="square" lIns="0" tIns="0" rIns="0" bIns="0" anchor="t" anchorCtr="0">
            <a:noAutofit/>
          </a:bodyPr>
          <a:lstStyle>
            <a:lvl1pPr marL="457200" lvl="0" indent="-228600" algn="l" rtl="0">
              <a:lnSpc>
                <a:spcPct val="120000"/>
              </a:lnSpc>
              <a:spcBef>
                <a:spcPts val="0"/>
              </a:spcBef>
              <a:spcAft>
                <a:spcPts val="0"/>
              </a:spcAft>
              <a:buClr>
                <a:schemeClr val="dk1"/>
              </a:buClr>
              <a:buSzPts val="1400"/>
              <a:buNone/>
              <a:defRPr sz="1400" b="0" i="0">
                <a:latin typeface="Inter Light"/>
                <a:ea typeface="Inter Light"/>
                <a:cs typeface="Inter Light"/>
                <a:sym typeface="Inter Light"/>
              </a:defRPr>
            </a:lvl1pPr>
            <a:lvl2pPr marL="914400" lvl="1" indent="-228600" algn="l" rtl="0">
              <a:lnSpc>
                <a:spcPct val="110000"/>
              </a:lnSpc>
              <a:spcBef>
                <a:spcPts val="1200"/>
              </a:spcBef>
              <a:spcAft>
                <a:spcPts val="0"/>
              </a:spcAft>
              <a:buClr>
                <a:schemeClr val="dk1"/>
              </a:buClr>
              <a:buSzPts val="2400"/>
              <a:buNone/>
              <a:defRPr/>
            </a:lvl2pPr>
            <a:lvl3pPr marL="1371600" lvl="2" indent="-228600" algn="l" rtl="0">
              <a:lnSpc>
                <a:spcPct val="110000"/>
              </a:lnSpc>
              <a:spcBef>
                <a:spcPts val="500"/>
              </a:spcBef>
              <a:spcAft>
                <a:spcPts val="0"/>
              </a:spcAft>
              <a:buClr>
                <a:schemeClr val="dk1"/>
              </a:buClr>
              <a:buSzPts val="2000"/>
              <a:buNone/>
              <a:defRPr/>
            </a:lvl3pPr>
            <a:lvl4pPr marL="1828800" lvl="3" indent="-228600" algn="l" rtl="0">
              <a:lnSpc>
                <a:spcPct val="110000"/>
              </a:lnSpc>
              <a:spcBef>
                <a:spcPts val="500"/>
              </a:spcBef>
              <a:spcAft>
                <a:spcPts val="0"/>
              </a:spcAft>
              <a:buClr>
                <a:schemeClr val="dk1"/>
              </a:buClr>
              <a:buSzPts val="1800"/>
              <a:buNone/>
              <a:defRPr/>
            </a:lvl4pPr>
            <a:lvl5pPr marL="2286000" lvl="4" indent="-228600" algn="l" rtl="0">
              <a:lnSpc>
                <a:spcPct val="110000"/>
              </a:lnSpc>
              <a:spcBef>
                <a:spcPts val="500"/>
              </a:spcBef>
              <a:spcAft>
                <a:spcPts val="0"/>
              </a:spcAft>
              <a:buClr>
                <a:schemeClr val="dk1"/>
              </a:buClr>
              <a:buSzPts val="1800"/>
              <a:buNone/>
              <a:defRPr/>
            </a:lvl5pPr>
            <a:lvl6pPr marL="2743200" lvl="5" indent="-342900" algn="l" rtl="0">
              <a:lnSpc>
                <a:spcPct val="90000"/>
              </a:lnSpc>
              <a:spcBef>
                <a:spcPts val="500"/>
              </a:spcBef>
              <a:spcAft>
                <a:spcPts val="0"/>
              </a:spcAft>
              <a:buClr>
                <a:schemeClr val="dk1"/>
              </a:buClr>
              <a:buSzPts val="1800"/>
              <a:buChar char="•"/>
              <a:defRPr/>
            </a:lvl6pPr>
            <a:lvl7pPr marL="3200400" lvl="6" indent="-342900" algn="l" rtl="0">
              <a:lnSpc>
                <a:spcPct val="90000"/>
              </a:lnSpc>
              <a:spcBef>
                <a:spcPts val="500"/>
              </a:spcBef>
              <a:spcAft>
                <a:spcPts val="0"/>
              </a:spcAft>
              <a:buClr>
                <a:schemeClr val="dk1"/>
              </a:buClr>
              <a:buSzPts val="1800"/>
              <a:buChar char="•"/>
              <a:defRPr/>
            </a:lvl7pPr>
            <a:lvl8pPr marL="3657600" lvl="7" indent="-342900" algn="l" rtl="0">
              <a:lnSpc>
                <a:spcPct val="90000"/>
              </a:lnSpc>
              <a:spcBef>
                <a:spcPts val="500"/>
              </a:spcBef>
              <a:spcAft>
                <a:spcPts val="0"/>
              </a:spcAft>
              <a:buClr>
                <a:schemeClr val="dk1"/>
              </a:buClr>
              <a:buSzPts val="1800"/>
              <a:buChar char="•"/>
              <a:defRPr/>
            </a:lvl8pPr>
            <a:lvl9pPr marL="4114800" lvl="8" indent="-342900" algn="l" rtl="0">
              <a:lnSpc>
                <a:spcPct val="90000"/>
              </a:lnSpc>
              <a:spcBef>
                <a:spcPts val="500"/>
              </a:spcBef>
              <a:spcAft>
                <a:spcPts val="0"/>
              </a:spcAft>
              <a:buClr>
                <a:schemeClr val="dk1"/>
              </a:buClr>
              <a:buSzPts val="1800"/>
              <a:buChar char="•"/>
              <a:defRPr/>
            </a:lvl9pPr>
          </a:lstStyle>
          <a:p>
            <a:endParaRPr/>
          </a:p>
        </p:txBody>
      </p:sp>
      <p:sp>
        <p:nvSpPr>
          <p:cNvPr id="1037" name="Google Shape;1037;p161"/>
          <p:cNvSpPr txBox="1">
            <a:spLocks noGrp="1"/>
          </p:cNvSpPr>
          <p:nvPr>
            <p:ph type="title"/>
          </p:nvPr>
        </p:nvSpPr>
        <p:spPr>
          <a:xfrm>
            <a:off x="318247" y="329453"/>
            <a:ext cx="10515600" cy="607500"/>
          </a:xfrm>
          <a:prstGeom prst="rect">
            <a:avLst/>
          </a:prstGeom>
          <a:noFill/>
          <a:ln>
            <a:noFill/>
          </a:ln>
        </p:spPr>
        <p:txBody>
          <a:bodyPr spcFirstLastPara="1" wrap="square" lIns="0" tIns="0" rIns="0" bIns="0" anchor="t" anchorCtr="0">
            <a:noAutofit/>
          </a:bodyPr>
          <a:lstStyle>
            <a:lvl1pPr lvl="0" algn="l" rtl="0">
              <a:lnSpc>
                <a:spcPct val="90000"/>
              </a:lnSpc>
              <a:spcBef>
                <a:spcPts val="0"/>
              </a:spcBef>
              <a:spcAft>
                <a:spcPts val="0"/>
              </a:spcAft>
              <a:buClr>
                <a:schemeClr val="dk1"/>
              </a:buClr>
              <a:buSzPts val="4400"/>
              <a:buFont typeface="Inter"/>
              <a:buNone/>
              <a:defRPr b="1" i="0">
                <a:latin typeface="Inter"/>
                <a:ea typeface="Inter"/>
                <a:cs typeface="Inter"/>
                <a:sym typeface="Inter"/>
              </a:defRPr>
            </a:lvl1pPr>
            <a:lvl2pPr lvl="1" algn="l" rtl="0">
              <a:lnSpc>
                <a:spcPct val="100000"/>
              </a:lnSpc>
              <a:spcBef>
                <a:spcPts val="0"/>
              </a:spcBef>
              <a:spcAft>
                <a:spcPts val="0"/>
              </a:spcAft>
              <a:buSzPts val="1400"/>
              <a:buNone/>
              <a:defRPr/>
            </a:lvl2pPr>
            <a:lvl3pPr lvl="2" algn="l" rtl="0">
              <a:lnSpc>
                <a:spcPct val="100000"/>
              </a:lnSpc>
              <a:spcBef>
                <a:spcPts val="0"/>
              </a:spcBef>
              <a:spcAft>
                <a:spcPts val="0"/>
              </a:spcAft>
              <a:buSzPts val="1400"/>
              <a:buNone/>
              <a:defRPr/>
            </a:lvl3pPr>
            <a:lvl4pPr lvl="3" algn="l" rtl="0">
              <a:lnSpc>
                <a:spcPct val="100000"/>
              </a:lnSpc>
              <a:spcBef>
                <a:spcPts val="0"/>
              </a:spcBef>
              <a:spcAft>
                <a:spcPts val="0"/>
              </a:spcAft>
              <a:buSzPts val="1400"/>
              <a:buNone/>
              <a:defRPr/>
            </a:lvl4pPr>
            <a:lvl5pPr lvl="4" algn="l" rtl="0">
              <a:lnSpc>
                <a:spcPct val="100000"/>
              </a:lnSpc>
              <a:spcBef>
                <a:spcPts val="0"/>
              </a:spcBef>
              <a:spcAft>
                <a:spcPts val="0"/>
              </a:spcAft>
              <a:buSzPts val="1400"/>
              <a:buNone/>
              <a:defRPr/>
            </a:lvl5pPr>
            <a:lvl6pPr lvl="5" algn="l" rtl="0">
              <a:lnSpc>
                <a:spcPct val="100000"/>
              </a:lnSpc>
              <a:spcBef>
                <a:spcPts val="0"/>
              </a:spcBef>
              <a:spcAft>
                <a:spcPts val="0"/>
              </a:spcAft>
              <a:buSzPts val="1400"/>
              <a:buNone/>
              <a:defRPr/>
            </a:lvl6pPr>
            <a:lvl7pPr lvl="6" algn="l" rtl="0">
              <a:lnSpc>
                <a:spcPct val="100000"/>
              </a:lnSpc>
              <a:spcBef>
                <a:spcPts val="0"/>
              </a:spcBef>
              <a:spcAft>
                <a:spcPts val="0"/>
              </a:spcAft>
              <a:buSzPts val="1400"/>
              <a:buNone/>
              <a:defRPr/>
            </a:lvl7pPr>
            <a:lvl8pPr lvl="7" algn="l" rtl="0">
              <a:lnSpc>
                <a:spcPct val="100000"/>
              </a:lnSpc>
              <a:spcBef>
                <a:spcPts val="0"/>
              </a:spcBef>
              <a:spcAft>
                <a:spcPts val="0"/>
              </a:spcAft>
              <a:buSzPts val="1400"/>
              <a:buNone/>
              <a:defRPr/>
            </a:lvl8pPr>
            <a:lvl9pPr lvl="8" algn="l" rtl="0">
              <a:lnSpc>
                <a:spcPct val="100000"/>
              </a:lnSpc>
              <a:spcBef>
                <a:spcPts val="0"/>
              </a:spcBef>
              <a:spcAft>
                <a:spcPts val="0"/>
              </a:spcAft>
              <a:buSzPts val="1400"/>
              <a:buNone/>
              <a:defRPr/>
            </a:lvl9pPr>
          </a:lstStyle>
          <a:p>
            <a:endParaRPr/>
          </a:p>
        </p:txBody>
      </p:sp>
      <p:sp>
        <p:nvSpPr>
          <p:cNvPr id="1038" name="Google Shape;1038;p161"/>
          <p:cNvSpPr txBox="1">
            <a:spLocks noGrp="1"/>
          </p:cNvSpPr>
          <p:nvPr>
            <p:ph type="body" idx="4"/>
          </p:nvPr>
        </p:nvSpPr>
        <p:spPr>
          <a:xfrm>
            <a:off x="334456" y="1049613"/>
            <a:ext cx="8445600" cy="519000"/>
          </a:xfrm>
          <a:prstGeom prst="rect">
            <a:avLst/>
          </a:prstGeom>
          <a:noFill/>
          <a:ln>
            <a:noFill/>
          </a:ln>
        </p:spPr>
        <p:txBody>
          <a:bodyPr spcFirstLastPara="1" wrap="square" lIns="0" tIns="0" rIns="0" bIns="0" anchor="t" anchorCtr="0">
            <a:noAutofit/>
          </a:bodyPr>
          <a:lstStyle>
            <a:lvl1pPr marL="457200" lvl="0" indent="-228600" algn="l" rtl="0">
              <a:lnSpc>
                <a:spcPct val="110000"/>
              </a:lnSpc>
              <a:spcBef>
                <a:spcPts val="0"/>
              </a:spcBef>
              <a:spcAft>
                <a:spcPts val="0"/>
              </a:spcAft>
              <a:buClr>
                <a:schemeClr val="dk1"/>
              </a:buClr>
              <a:buSzPts val="2200"/>
              <a:buNone/>
              <a:defRPr sz="2200" b="0" i="0">
                <a:latin typeface="Inter Light"/>
                <a:ea typeface="Inter Light"/>
                <a:cs typeface="Inter Light"/>
                <a:sym typeface="Inter Light"/>
              </a:defRPr>
            </a:lvl1pPr>
            <a:lvl2pPr marL="914400" lvl="1" indent="-228600" algn="l" rtl="0">
              <a:lnSpc>
                <a:spcPct val="110000"/>
              </a:lnSpc>
              <a:spcBef>
                <a:spcPts val="500"/>
              </a:spcBef>
              <a:spcAft>
                <a:spcPts val="0"/>
              </a:spcAft>
              <a:buClr>
                <a:schemeClr val="dk1"/>
              </a:buClr>
              <a:buSzPts val="2400"/>
              <a:buNone/>
              <a:defRPr/>
            </a:lvl2pPr>
            <a:lvl3pPr marL="1371600" lvl="2" indent="-228600" algn="l" rtl="0">
              <a:lnSpc>
                <a:spcPct val="110000"/>
              </a:lnSpc>
              <a:spcBef>
                <a:spcPts val="500"/>
              </a:spcBef>
              <a:spcAft>
                <a:spcPts val="0"/>
              </a:spcAft>
              <a:buClr>
                <a:schemeClr val="dk1"/>
              </a:buClr>
              <a:buSzPts val="2000"/>
              <a:buNone/>
              <a:defRPr/>
            </a:lvl3pPr>
            <a:lvl4pPr marL="1828800" lvl="3" indent="-228600" algn="l" rtl="0">
              <a:lnSpc>
                <a:spcPct val="110000"/>
              </a:lnSpc>
              <a:spcBef>
                <a:spcPts val="500"/>
              </a:spcBef>
              <a:spcAft>
                <a:spcPts val="0"/>
              </a:spcAft>
              <a:buClr>
                <a:schemeClr val="dk1"/>
              </a:buClr>
              <a:buSzPts val="1800"/>
              <a:buNone/>
              <a:defRPr/>
            </a:lvl4pPr>
            <a:lvl5pPr marL="2286000" lvl="4" indent="-228600" algn="l" rtl="0">
              <a:lnSpc>
                <a:spcPct val="110000"/>
              </a:lnSpc>
              <a:spcBef>
                <a:spcPts val="500"/>
              </a:spcBef>
              <a:spcAft>
                <a:spcPts val="0"/>
              </a:spcAft>
              <a:buClr>
                <a:schemeClr val="dk1"/>
              </a:buClr>
              <a:buSzPts val="1800"/>
              <a:buNone/>
              <a:defRPr/>
            </a:lvl5pPr>
            <a:lvl6pPr marL="2743200" lvl="5" indent="-342900" algn="l" rtl="0">
              <a:lnSpc>
                <a:spcPct val="90000"/>
              </a:lnSpc>
              <a:spcBef>
                <a:spcPts val="500"/>
              </a:spcBef>
              <a:spcAft>
                <a:spcPts val="0"/>
              </a:spcAft>
              <a:buClr>
                <a:schemeClr val="dk1"/>
              </a:buClr>
              <a:buSzPts val="1800"/>
              <a:buChar char="•"/>
              <a:defRPr/>
            </a:lvl6pPr>
            <a:lvl7pPr marL="3200400" lvl="6" indent="-342900" algn="l" rtl="0">
              <a:lnSpc>
                <a:spcPct val="90000"/>
              </a:lnSpc>
              <a:spcBef>
                <a:spcPts val="500"/>
              </a:spcBef>
              <a:spcAft>
                <a:spcPts val="0"/>
              </a:spcAft>
              <a:buClr>
                <a:schemeClr val="dk1"/>
              </a:buClr>
              <a:buSzPts val="1800"/>
              <a:buChar char="•"/>
              <a:defRPr/>
            </a:lvl7pPr>
            <a:lvl8pPr marL="3657600" lvl="7" indent="-342900" algn="l" rtl="0">
              <a:lnSpc>
                <a:spcPct val="90000"/>
              </a:lnSpc>
              <a:spcBef>
                <a:spcPts val="500"/>
              </a:spcBef>
              <a:spcAft>
                <a:spcPts val="0"/>
              </a:spcAft>
              <a:buClr>
                <a:schemeClr val="dk1"/>
              </a:buClr>
              <a:buSzPts val="1800"/>
              <a:buChar char="•"/>
              <a:defRPr/>
            </a:lvl8pPr>
            <a:lvl9pPr marL="4114800" lvl="8" indent="-342900" algn="l" rtl="0">
              <a:lnSpc>
                <a:spcPct val="90000"/>
              </a:lnSpc>
              <a:spcBef>
                <a:spcPts val="500"/>
              </a:spcBef>
              <a:spcAft>
                <a:spcPts val="0"/>
              </a:spcAft>
              <a:buClr>
                <a:schemeClr val="dk1"/>
              </a:buClr>
              <a:buSzPts val="1800"/>
              <a:buChar char="•"/>
              <a:defRPr/>
            </a:lvl9pPr>
          </a:lstStyle>
          <a:p>
            <a:endParaRPr/>
          </a:p>
        </p:txBody>
      </p:sp>
      <p:sp>
        <p:nvSpPr>
          <p:cNvPr id="1039" name="Google Shape;1039;p161"/>
          <p:cNvSpPr>
            <a:spLocks noGrp="1"/>
          </p:cNvSpPr>
          <p:nvPr>
            <p:ph type="body" idx="5"/>
          </p:nvPr>
        </p:nvSpPr>
        <p:spPr>
          <a:xfrm>
            <a:off x="304800" y="2619687"/>
            <a:ext cx="3247500" cy="486300"/>
          </a:xfrm>
          <a:prstGeom prst="roundRect">
            <a:avLst>
              <a:gd name="adj" fmla="val 50000"/>
            </a:avLst>
          </a:prstGeom>
          <a:solidFill>
            <a:schemeClr val="accent1"/>
          </a:solidFill>
          <a:ln>
            <a:noFill/>
          </a:ln>
        </p:spPr>
        <p:txBody>
          <a:bodyPr spcFirstLastPara="1" wrap="square" lIns="0" tIns="0" rIns="0" bIns="0" anchor="ctr" anchorCtr="0">
            <a:noAutofit/>
          </a:bodyPr>
          <a:lstStyle>
            <a:lvl1pPr marL="457200" lvl="0" indent="-228600" algn="ctr" rtl="0">
              <a:lnSpc>
                <a:spcPct val="110000"/>
              </a:lnSpc>
              <a:spcBef>
                <a:spcPts val="0"/>
              </a:spcBef>
              <a:spcAft>
                <a:spcPts val="0"/>
              </a:spcAft>
              <a:buClr>
                <a:schemeClr val="lt1"/>
              </a:buClr>
              <a:buSzPts val="1600"/>
              <a:buNone/>
              <a:defRPr sz="1600">
                <a:solidFill>
                  <a:schemeClr val="lt1"/>
                </a:solidFill>
              </a:defRPr>
            </a:lvl1pPr>
            <a:lvl2pPr marL="914400" lvl="1" indent="-342900" algn="l" rtl="0">
              <a:lnSpc>
                <a:spcPct val="110000"/>
              </a:lnSpc>
              <a:spcBef>
                <a:spcPts val="500"/>
              </a:spcBef>
              <a:spcAft>
                <a:spcPts val="0"/>
              </a:spcAft>
              <a:buClr>
                <a:schemeClr val="dk1"/>
              </a:buClr>
              <a:buSzPts val="1800"/>
              <a:buChar char="•"/>
              <a:defRPr/>
            </a:lvl2pPr>
            <a:lvl3pPr marL="1371600" lvl="2" indent="-342900" algn="l" rtl="0">
              <a:lnSpc>
                <a:spcPct val="110000"/>
              </a:lnSpc>
              <a:spcBef>
                <a:spcPts val="500"/>
              </a:spcBef>
              <a:spcAft>
                <a:spcPts val="0"/>
              </a:spcAft>
              <a:buClr>
                <a:schemeClr val="dk1"/>
              </a:buClr>
              <a:buSzPts val="1800"/>
              <a:buChar char="•"/>
              <a:defRPr/>
            </a:lvl3pPr>
            <a:lvl4pPr marL="1828800" lvl="3" indent="-342900" algn="l" rtl="0">
              <a:lnSpc>
                <a:spcPct val="110000"/>
              </a:lnSpc>
              <a:spcBef>
                <a:spcPts val="500"/>
              </a:spcBef>
              <a:spcAft>
                <a:spcPts val="0"/>
              </a:spcAft>
              <a:buClr>
                <a:schemeClr val="dk1"/>
              </a:buClr>
              <a:buSzPts val="1800"/>
              <a:buChar char="•"/>
              <a:defRPr/>
            </a:lvl4pPr>
            <a:lvl5pPr marL="2286000" lvl="4" indent="-342900" algn="l" rtl="0">
              <a:lnSpc>
                <a:spcPct val="110000"/>
              </a:lnSpc>
              <a:spcBef>
                <a:spcPts val="500"/>
              </a:spcBef>
              <a:spcAft>
                <a:spcPts val="0"/>
              </a:spcAft>
              <a:buClr>
                <a:schemeClr val="dk1"/>
              </a:buClr>
              <a:buSzPts val="1800"/>
              <a:buChar char="•"/>
              <a:defRPr/>
            </a:lvl5pPr>
            <a:lvl6pPr marL="2743200" lvl="5" indent="-342900" algn="l" rtl="0">
              <a:lnSpc>
                <a:spcPct val="90000"/>
              </a:lnSpc>
              <a:spcBef>
                <a:spcPts val="500"/>
              </a:spcBef>
              <a:spcAft>
                <a:spcPts val="0"/>
              </a:spcAft>
              <a:buClr>
                <a:schemeClr val="dk1"/>
              </a:buClr>
              <a:buSzPts val="1800"/>
              <a:buChar char="•"/>
              <a:defRPr/>
            </a:lvl6pPr>
            <a:lvl7pPr marL="3200400" lvl="6" indent="-342900" algn="l" rtl="0">
              <a:lnSpc>
                <a:spcPct val="90000"/>
              </a:lnSpc>
              <a:spcBef>
                <a:spcPts val="500"/>
              </a:spcBef>
              <a:spcAft>
                <a:spcPts val="0"/>
              </a:spcAft>
              <a:buClr>
                <a:schemeClr val="dk1"/>
              </a:buClr>
              <a:buSzPts val="1800"/>
              <a:buChar char="•"/>
              <a:defRPr/>
            </a:lvl7pPr>
            <a:lvl8pPr marL="3657600" lvl="7" indent="-342900" algn="l" rtl="0">
              <a:lnSpc>
                <a:spcPct val="90000"/>
              </a:lnSpc>
              <a:spcBef>
                <a:spcPts val="500"/>
              </a:spcBef>
              <a:spcAft>
                <a:spcPts val="0"/>
              </a:spcAft>
              <a:buClr>
                <a:schemeClr val="dk1"/>
              </a:buClr>
              <a:buSzPts val="1800"/>
              <a:buChar char="•"/>
              <a:defRPr/>
            </a:lvl8pPr>
            <a:lvl9pPr marL="4114800" lvl="8" indent="-342900" algn="l" rtl="0">
              <a:lnSpc>
                <a:spcPct val="90000"/>
              </a:lnSpc>
              <a:spcBef>
                <a:spcPts val="500"/>
              </a:spcBef>
              <a:spcAft>
                <a:spcPts val="0"/>
              </a:spcAft>
              <a:buClr>
                <a:schemeClr val="dk1"/>
              </a:buClr>
              <a:buSzPts val="1800"/>
              <a:buChar char="•"/>
              <a:defRPr/>
            </a:lvl9pPr>
          </a:lstStyle>
          <a:p>
            <a:endParaRPr/>
          </a:p>
        </p:txBody>
      </p:sp>
      <p:sp>
        <p:nvSpPr>
          <p:cNvPr id="1040" name="Google Shape;1040;p161"/>
          <p:cNvSpPr>
            <a:spLocks noGrp="1"/>
          </p:cNvSpPr>
          <p:nvPr>
            <p:ph type="body" idx="6"/>
          </p:nvPr>
        </p:nvSpPr>
        <p:spPr>
          <a:xfrm>
            <a:off x="4162170" y="2619687"/>
            <a:ext cx="3256200" cy="486300"/>
          </a:xfrm>
          <a:prstGeom prst="roundRect">
            <a:avLst>
              <a:gd name="adj" fmla="val 50000"/>
            </a:avLst>
          </a:prstGeom>
          <a:solidFill>
            <a:schemeClr val="accent4"/>
          </a:solidFill>
          <a:ln>
            <a:noFill/>
          </a:ln>
        </p:spPr>
        <p:txBody>
          <a:bodyPr spcFirstLastPara="1" wrap="square" lIns="0" tIns="0" rIns="0" bIns="0" anchor="ctr" anchorCtr="0">
            <a:noAutofit/>
          </a:bodyPr>
          <a:lstStyle>
            <a:lvl1pPr marL="457200" lvl="0" indent="-228600" algn="ctr" rtl="0">
              <a:lnSpc>
                <a:spcPct val="110000"/>
              </a:lnSpc>
              <a:spcBef>
                <a:spcPts val="0"/>
              </a:spcBef>
              <a:spcAft>
                <a:spcPts val="0"/>
              </a:spcAft>
              <a:buClr>
                <a:schemeClr val="lt1"/>
              </a:buClr>
              <a:buSzPts val="1600"/>
              <a:buNone/>
              <a:defRPr sz="1600">
                <a:solidFill>
                  <a:schemeClr val="lt1"/>
                </a:solidFill>
              </a:defRPr>
            </a:lvl1pPr>
            <a:lvl2pPr marL="914400" lvl="1" indent="-342900" algn="l" rtl="0">
              <a:lnSpc>
                <a:spcPct val="110000"/>
              </a:lnSpc>
              <a:spcBef>
                <a:spcPts val="500"/>
              </a:spcBef>
              <a:spcAft>
                <a:spcPts val="0"/>
              </a:spcAft>
              <a:buClr>
                <a:schemeClr val="dk1"/>
              </a:buClr>
              <a:buSzPts val="1800"/>
              <a:buChar char="•"/>
              <a:defRPr/>
            </a:lvl2pPr>
            <a:lvl3pPr marL="1371600" lvl="2" indent="-342900" algn="l" rtl="0">
              <a:lnSpc>
                <a:spcPct val="110000"/>
              </a:lnSpc>
              <a:spcBef>
                <a:spcPts val="500"/>
              </a:spcBef>
              <a:spcAft>
                <a:spcPts val="0"/>
              </a:spcAft>
              <a:buClr>
                <a:schemeClr val="dk1"/>
              </a:buClr>
              <a:buSzPts val="1800"/>
              <a:buChar char="•"/>
              <a:defRPr/>
            </a:lvl3pPr>
            <a:lvl4pPr marL="1828800" lvl="3" indent="-342900" algn="l" rtl="0">
              <a:lnSpc>
                <a:spcPct val="110000"/>
              </a:lnSpc>
              <a:spcBef>
                <a:spcPts val="500"/>
              </a:spcBef>
              <a:spcAft>
                <a:spcPts val="0"/>
              </a:spcAft>
              <a:buClr>
                <a:schemeClr val="dk1"/>
              </a:buClr>
              <a:buSzPts val="1800"/>
              <a:buChar char="•"/>
              <a:defRPr/>
            </a:lvl4pPr>
            <a:lvl5pPr marL="2286000" lvl="4" indent="-342900" algn="l" rtl="0">
              <a:lnSpc>
                <a:spcPct val="110000"/>
              </a:lnSpc>
              <a:spcBef>
                <a:spcPts val="500"/>
              </a:spcBef>
              <a:spcAft>
                <a:spcPts val="0"/>
              </a:spcAft>
              <a:buClr>
                <a:schemeClr val="dk1"/>
              </a:buClr>
              <a:buSzPts val="1800"/>
              <a:buChar char="•"/>
              <a:defRPr/>
            </a:lvl5pPr>
            <a:lvl6pPr marL="2743200" lvl="5" indent="-342900" algn="l" rtl="0">
              <a:lnSpc>
                <a:spcPct val="90000"/>
              </a:lnSpc>
              <a:spcBef>
                <a:spcPts val="500"/>
              </a:spcBef>
              <a:spcAft>
                <a:spcPts val="0"/>
              </a:spcAft>
              <a:buClr>
                <a:schemeClr val="dk1"/>
              </a:buClr>
              <a:buSzPts val="1800"/>
              <a:buChar char="•"/>
              <a:defRPr/>
            </a:lvl6pPr>
            <a:lvl7pPr marL="3200400" lvl="6" indent="-342900" algn="l" rtl="0">
              <a:lnSpc>
                <a:spcPct val="90000"/>
              </a:lnSpc>
              <a:spcBef>
                <a:spcPts val="500"/>
              </a:spcBef>
              <a:spcAft>
                <a:spcPts val="0"/>
              </a:spcAft>
              <a:buClr>
                <a:schemeClr val="dk1"/>
              </a:buClr>
              <a:buSzPts val="1800"/>
              <a:buChar char="•"/>
              <a:defRPr/>
            </a:lvl7pPr>
            <a:lvl8pPr marL="3657600" lvl="7" indent="-342900" algn="l" rtl="0">
              <a:lnSpc>
                <a:spcPct val="90000"/>
              </a:lnSpc>
              <a:spcBef>
                <a:spcPts val="500"/>
              </a:spcBef>
              <a:spcAft>
                <a:spcPts val="0"/>
              </a:spcAft>
              <a:buClr>
                <a:schemeClr val="dk1"/>
              </a:buClr>
              <a:buSzPts val="1800"/>
              <a:buChar char="•"/>
              <a:defRPr/>
            </a:lvl8pPr>
            <a:lvl9pPr marL="4114800" lvl="8" indent="-342900" algn="l" rtl="0">
              <a:lnSpc>
                <a:spcPct val="90000"/>
              </a:lnSpc>
              <a:spcBef>
                <a:spcPts val="500"/>
              </a:spcBef>
              <a:spcAft>
                <a:spcPts val="0"/>
              </a:spcAft>
              <a:buClr>
                <a:schemeClr val="dk1"/>
              </a:buClr>
              <a:buSzPts val="1800"/>
              <a:buChar char="•"/>
              <a:defRPr/>
            </a:lvl9pPr>
          </a:lstStyle>
          <a:p>
            <a:endParaRPr/>
          </a:p>
        </p:txBody>
      </p:sp>
      <p:sp>
        <p:nvSpPr>
          <p:cNvPr id="1041" name="Google Shape;1041;p161"/>
          <p:cNvSpPr>
            <a:spLocks noGrp="1"/>
          </p:cNvSpPr>
          <p:nvPr>
            <p:ph type="body" idx="7"/>
          </p:nvPr>
        </p:nvSpPr>
        <p:spPr>
          <a:xfrm>
            <a:off x="7982971" y="2619687"/>
            <a:ext cx="3256200" cy="486300"/>
          </a:xfrm>
          <a:prstGeom prst="roundRect">
            <a:avLst>
              <a:gd name="adj" fmla="val 50000"/>
            </a:avLst>
          </a:prstGeom>
          <a:solidFill>
            <a:srgbClr val="7F73A3"/>
          </a:solidFill>
          <a:ln>
            <a:noFill/>
          </a:ln>
        </p:spPr>
        <p:txBody>
          <a:bodyPr spcFirstLastPara="1" wrap="square" lIns="0" tIns="0" rIns="0" bIns="0" anchor="ctr" anchorCtr="0">
            <a:noAutofit/>
          </a:bodyPr>
          <a:lstStyle>
            <a:lvl1pPr marL="457200" lvl="0" indent="-228600" algn="ctr" rtl="0">
              <a:lnSpc>
                <a:spcPct val="110000"/>
              </a:lnSpc>
              <a:spcBef>
                <a:spcPts val="0"/>
              </a:spcBef>
              <a:spcAft>
                <a:spcPts val="0"/>
              </a:spcAft>
              <a:buClr>
                <a:schemeClr val="lt1"/>
              </a:buClr>
              <a:buSzPts val="1600"/>
              <a:buNone/>
              <a:defRPr sz="1600">
                <a:solidFill>
                  <a:schemeClr val="lt1"/>
                </a:solidFill>
              </a:defRPr>
            </a:lvl1pPr>
            <a:lvl2pPr marL="914400" lvl="1" indent="-342900" algn="l" rtl="0">
              <a:lnSpc>
                <a:spcPct val="110000"/>
              </a:lnSpc>
              <a:spcBef>
                <a:spcPts val="500"/>
              </a:spcBef>
              <a:spcAft>
                <a:spcPts val="0"/>
              </a:spcAft>
              <a:buClr>
                <a:schemeClr val="dk1"/>
              </a:buClr>
              <a:buSzPts val="1800"/>
              <a:buChar char="•"/>
              <a:defRPr/>
            </a:lvl2pPr>
            <a:lvl3pPr marL="1371600" lvl="2" indent="-342900" algn="l" rtl="0">
              <a:lnSpc>
                <a:spcPct val="110000"/>
              </a:lnSpc>
              <a:spcBef>
                <a:spcPts val="500"/>
              </a:spcBef>
              <a:spcAft>
                <a:spcPts val="0"/>
              </a:spcAft>
              <a:buClr>
                <a:schemeClr val="dk1"/>
              </a:buClr>
              <a:buSzPts val="1800"/>
              <a:buChar char="•"/>
              <a:defRPr/>
            </a:lvl3pPr>
            <a:lvl4pPr marL="1828800" lvl="3" indent="-342900" algn="l" rtl="0">
              <a:lnSpc>
                <a:spcPct val="110000"/>
              </a:lnSpc>
              <a:spcBef>
                <a:spcPts val="500"/>
              </a:spcBef>
              <a:spcAft>
                <a:spcPts val="0"/>
              </a:spcAft>
              <a:buClr>
                <a:schemeClr val="dk1"/>
              </a:buClr>
              <a:buSzPts val="1800"/>
              <a:buChar char="•"/>
              <a:defRPr/>
            </a:lvl4pPr>
            <a:lvl5pPr marL="2286000" lvl="4" indent="-342900" algn="l" rtl="0">
              <a:lnSpc>
                <a:spcPct val="110000"/>
              </a:lnSpc>
              <a:spcBef>
                <a:spcPts val="500"/>
              </a:spcBef>
              <a:spcAft>
                <a:spcPts val="0"/>
              </a:spcAft>
              <a:buClr>
                <a:schemeClr val="dk1"/>
              </a:buClr>
              <a:buSzPts val="1800"/>
              <a:buChar char="•"/>
              <a:defRPr/>
            </a:lvl5pPr>
            <a:lvl6pPr marL="2743200" lvl="5" indent="-342900" algn="l" rtl="0">
              <a:lnSpc>
                <a:spcPct val="90000"/>
              </a:lnSpc>
              <a:spcBef>
                <a:spcPts val="500"/>
              </a:spcBef>
              <a:spcAft>
                <a:spcPts val="0"/>
              </a:spcAft>
              <a:buClr>
                <a:schemeClr val="dk1"/>
              </a:buClr>
              <a:buSzPts val="1800"/>
              <a:buChar char="•"/>
              <a:defRPr/>
            </a:lvl6pPr>
            <a:lvl7pPr marL="3200400" lvl="6" indent="-342900" algn="l" rtl="0">
              <a:lnSpc>
                <a:spcPct val="90000"/>
              </a:lnSpc>
              <a:spcBef>
                <a:spcPts val="500"/>
              </a:spcBef>
              <a:spcAft>
                <a:spcPts val="0"/>
              </a:spcAft>
              <a:buClr>
                <a:schemeClr val="dk1"/>
              </a:buClr>
              <a:buSzPts val="1800"/>
              <a:buChar char="•"/>
              <a:defRPr/>
            </a:lvl7pPr>
            <a:lvl8pPr marL="3657600" lvl="7" indent="-342900" algn="l" rtl="0">
              <a:lnSpc>
                <a:spcPct val="90000"/>
              </a:lnSpc>
              <a:spcBef>
                <a:spcPts val="500"/>
              </a:spcBef>
              <a:spcAft>
                <a:spcPts val="0"/>
              </a:spcAft>
              <a:buClr>
                <a:schemeClr val="dk1"/>
              </a:buClr>
              <a:buSzPts val="1800"/>
              <a:buChar char="•"/>
              <a:defRPr/>
            </a:lvl8pPr>
            <a:lvl9pPr marL="4114800" lvl="8" indent="-342900" algn="l" rtl="0">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matchingName="1_Four column icons">
  <p:cSld name="1_Four column icons">
    <p:spTree>
      <p:nvGrpSpPr>
        <p:cNvPr id="1" name="Shape 1042"/>
        <p:cNvGrpSpPr/>
        <p:nvPr/>
      </p:nvGrpSpPr>
      <p:grpSpPr>
        <a:xfrm>
          <a:off x="0" y="0"/>
          <a:ext cx="0" cy="0"/>
          <a:chOff x="0" y="0"/>
          <a:chExt cx="0" cy="0"/>
        </a:xfrm>
      </p:grpSpPr>
      <p:sp>
        <p:nvSpPr>
          <p:cNvPr id="1043" name="Google Shape;1043;p162"/>
          <p:cNvSpPr txBox="1">
            <a:spLocks noGrp="1"/>
          </p:cNvSpPr>
          <p:nvPr>
            <p:ph type="title"/>
          </p:nvPr>
        </p:nvSpPr>
        <p:spPr>
          <a:xfrm>
            <a:off x="318247" y="329453"/>
            <a:ext cx="10515600" cy="607500"/>
          </a:xfrm>
          <a:prstGeom prst="rect">
            <a:avLst/>
          </a:prstGeom>
          <a:noFill/>
          <a:ln>
            <a:noFill/>
          </a:ln>
        </p:spPr>
        <p:txBody>
          <a:bodyPr spcFirstLastPara="1" wrap="square" lIns="0" tIns="0" rIns="0" bIns="0" anchor="t" anchorCtr="0">
            <a:noAutofit/>
          </a:bodyPr>
          <a:lstStyle>
            <a:lvl1pPr lvl="0" algn="l" rtl="0">
              <a:lnSpc>
                <a:spcPct val="90000"/>
              </a:lnSpc>
              <a:spcBef>
                <a:spcPts val="0"/>
              </a:spcBef>
              <a:spcAft>
                <a:spcPts val="0"/>
              </a:spcAft>
              <a:buClr>
                <a:schemeClr val="dk1"/>
              </a:buClr>
              <a:buSzPts val="4400"/>
              <a:buFont typeface="Inter"/>
              <a:buNone/>
              <a:defRPr b="1" i="0">
                <a:latin typeface="Inter"/>
                <a:ea typeface="Inter"/>
                <a:cs typeface="Inter"/>
                <a:sym typeface="Inter"/>
              </a:defRPr>
            </a:lvl1pPr>
            <a:lvl2pPr lvl="1" algn="l" rtl="0">
              <a:lnSpc>
                <a:spcPct val="100000"/>
              </a:lnSpc>
              <a:spcBef>
                <a:spcPts val="0"/>
              </a:spcBef>
              <a:spcAft>
                <a:spcPts val="0"/>
              </a:spcAft>
              <a:buSzPts val="1400"/>
              <a:buNone/>
              <a:defRPr/>
            </a:lvl2pPr>
            <a:lvl3pPr lvl="2" algn="l" rtl="0">
              <a:lnSpc>
                <a:spcPct val="100000"/>
              </a:lnSpc>
              <a:spcBef>
                <a:spcPts val="0"/>
              </a:spcBef>
              <a:spcAft>
                <a:spcPts val="0"/>
              </a:spcAft>
              <a:buSzPts val="1400"/>
              <a:buNone/>
              <a:defRPr/>
            </a:lvl3pPr>
            <a:lvl4pPr lvl="3" algn="l" rtl="0">
              <a:lnSpc>
                <a:spcPct val="100000"/>
              </a:lnSpc>
              <a:spcBef>
                <a:spcPts val="0"/>
              </a:spcBef>
              <a:spcAft>
                <a:spcPts val="0"/>
              </a:spcAft>
              <a:buSzPts val="1400"/>
              <a:buNone/>
              <a:defRPr/>
            </a:lvl4pPr>
            <a:lvl5pPr lvl="4" algn="l" rtl="0">
              <a:lnSpc>
                <a:spcPct val="100000"/>
              </a:lnSpc>
              <a:spcBef>
                <a:spcPts val="0"/>
              </a:spcBef>
              <a:spcAft>
                <a:spcPts val="0"/>
              </a:spcAft>
              <a:buSzPts val="1400"/>
              <a:buNone/>
              <a:defRPr/>
            </a:lvl5pPr>
            <a:lvl6pPr lvl="5" algn="l" rtl="0">
              <a:lnSpc>
                <a:spcPct val="100000"/>
              </a:lnSpc>
              <a:spcBef>
                <a:spcPts val="0"/>
              </a:spcBef>
              <a:spcAft>
                <a:spcPts val="0"/>
              </a:spcAft>
              <a:buSzPts val="1400"/>
              <a:buNone/>
              <a:defRPr/>
            </a:lvl6pPr>
            <a:lvl7pPr lvl="6" algn="l" rtl="0">
              <a:lnSpc>
                <a:spcPct val="100000"/>
              </a:lnSpc>
              <a:spcBef>
                <a:spcPts val="0"/>
              </a:spcBef>
              <a:spcAft>
                <a:spcPts val="0"/>
              </a:spcAft>
              <a:buSzPts val="1400"/>
              <a:buNone/>
              <a:defRPr/>
            </a:lvl7pPr>
            <a:lvl8pPr lvl="7" algn="l" rtl="0">
              <a:lnSpc>
                <a:spcPct val="100000"/>
              </a:lnSpc>
              <a:spcBef>
                <a:spcPts val="0"/>
              </a:spcBef>
              <a:spcAft>
                <a:spcPts val="0"/>
              </a:spcAft>
              <a:buSzPts val="1400"/>
              <a:buNone/>
              <a:defRPr/>
            </a:lvl8pPr>
            <a:lvl9pPr lvl="8" algn="l" rtl="0">
              <a:lnSpc>
                <a:spcPct val="100000"/>
              </a:lnSpc>
              <a:spcBef>
                <a:spcPts val="0"/>
              </a:spcBef>
              <a:spcAft>
                <a:spcPts val="0"/>
              </a:spcAft>
              <a:buSzPts val="1400"/>
              <a:buNone/>
              <a:defRPr/>
            </a:lvl9pPr>
          </a:lstStyle>
          <a:p>
            <a:endParaRPr/>
          </a:p>
        </p:txBody>
      </p:sp>
      <p:sp>
        <p:nvSpPr>
          <p:cNvPr id="1044" name="Google Shape;1044;p162"/>
          <p:cNvSpPr txBox="1">
            <a:spLocks noGrp="1"/>
          </p:cNvSpPr>
          <p:nvPr>
            <p:ph type="body" idx="1"/>
          </p:nvPr>
        </p:nvSpPr>
        <p:spPr>
          <a:xfrm>
            <a:off x="334456" y="1049613"/>
            <a:ext cx="8445600" cy="519000"/>
          </a:xfrm>
          <a:prstGeom prst="rect">
            <a:avLst/>
          </a:prstGeom>
          <a:noFill/>
          <a:ln>
            <a:noFill/>
          </a:ln>
        </p:spPr>
        <p:txBody>
          <a:bodyPr spcFirstLastPara="1" wrap="square" lIns="0" tIns="0" rIns="0" bIns="0" anchor="t" anchorCtr="0">
            <a:noAutofit/>
          </a:bodyPr>
          <a:lstStyle>
            <a:lvl1pPr marL="457200" lvl="0" indent="-228600" algn="l" rtl="0">
              <a:lnSpc>
                <a:spcPct val="110000"/>
              </a:lnSpc>
              <a:spcBef>
                <a:spcPts val="0"/>
              </a:spcBef>
              <a:spcAft>
                <a:spcPts val="0"/>
              </a:spcAft>
              <a:buClr>
                <a:schemeClr val="dk1"/>
              </a:buClr>
              <a:buSzPts val="2200"/>
              <a:buNone/>
              <a:defRPr sz="2200" b="0" i="0">
                <a:latin typeface="Inter Light"/>
                <a:ea typeface="Inter Light"/>
                <a:cs typeface="Inter Light"/>
                <a:sym typeface="Inter Light"/>
              </a:defRPr>
            </a:lvl1pPr>
            <a:lvl2pPr marL="914400" lvl="1" indent="-228600" algn="l" rtl="0">
              <a:lnSpc>
                <a:spcPct val="110000"/>
              </a:lnSpc>
              <a:spcBef>
                <a:spcPts val="500"/>
              </a:spcBef>
              <a:spcAft>
                <a:spcPts val="0"/>
              </a:spcAft>
              <a:buClr>
                <a:schemeClr val="dk1"/>
              </a:buClr>
              <a:buSzPts val="2400"/>
              <a:buNone/>
              <a:defRPr/>
            </a:lvl2pPr>
            <a:lvl3pPr marL="1371600" lvl="2" indent="-228600" algn="l" rtl="0">
              <a:lnSpc>
                <a:spcPct val="110000"/>
              </a:lnSpc>
              <a:spcBef>
                <a:spcPts val="500"/>
              </a:spcBef>
              <a:spcAft>
                <a:spcPts val="0"/>
              </a:spcAft>
              <a:buClr>
                <a:schemeClr val="dk1"/>
              </a:buClr>
              <a:buSzPts val="2000"/>
              <a:buNone/>
              <a:defRPr/>
            </a:lvl3pPr>
            <a:lvl4pPr marL="1828800" lvl="3" indent="-228600" algn="l" rtl="0">
              <a:lnSpc>
                <a:spcPct val="110000"/>
              </a:lnSpc>
              <a:spcBef>
                <a:spcPts val="500"/>
              </a:spcBef>
              <a:spcAft>
                <a:spcPts val="0"/>
              </a:spcAft>
              <a:buClr>
                <a:schemeClr val="dk1"/>
              </a:buClr>
              <a:buSzPts val="1800"/>
              <a:buNone/>
              <a:defRPr/>
            </a:lvl4pPr>
            <a:lvl5pPr marL="2286000" lvl="4" indent="-228600" algn="l" rtl="0">
              <a:lnSpc>
                <a:spcPct val="110000"/>
              </a:lnSpc>
              <a:spcBef>
                <a:spcPts val="500"/>
              </a:spcBef>
              <a:spcAft>
                <a:spcPts val="0"/>
              </a:spcAft>
              <a:buClr>
                <a:schemeClr val="dk1"/>
              </a:buClr>
              <a:buSzPts val="1800"/>
              <a:buNone/>
              <a:defRPr/>
            </a:lvl5pPr>
            <a:lvl6pPr marL="2743200" lvl="5" indent="-342900" algn="l" rtl="0">
              <a:lnSpc>
                <a:spcPct val="90000"/>
              </a:lnSpc>
              <a:spcBef>
                <a:spcPts val="500"/>
              </a:spcBef>
              <a:spcAft>
                <a:spcPts val="0"/>
              </a:spcAft>
              <a:buClr>
                <a:schemeClr val="dk1"/>
              </a:buClr>
              <a:buSzPts val="1800"/>
              <a:buChar char="•"/>
              <a:defRPr/>
            </a:lvl6pPr>
            <a:lvl7pPr marL="3200400" lvl="6" indent="-342900" algn="l" rtl="0">
              <a:lnSpc>
                <a:spcPct val="90000"/>
              </a:lnSpc>
              <a:spcBef>
                <a:spcPts val="500"/>
              </a:spcBef>
              <a:spcAft>
                <a:spcPts val="0"/>
              </a:spcAft>
              <a:buClr>
                <a:schemeClr val="dk1"/>
              </a:buClr>
              <a:buSzPts val="1800"/>
              <a:buChar char="•"/>
              <a:defRPr/>
            </a:lvl7pPr>
            <a:lvl8pPr marL="3657600" lvl="7" indent="-342900" algn="l" rtl="0">
              <a:lnSpc>
                <a:spcPct val="90000"/>
              </a:lnSpc>
              <a:spcBef>
                <a:spcPts val="500"/>
              </a:spcBef>
              <a:spcAft>
                <a:spcPts val="0"/>
              </a:spcAft>
              <a:buClr>
                <a:schemeClr val="dk1"/>
              </a:buClr>
              <a:buSzPts val="1800"/>
              <a:buChar char="•"/>
              <a:defRPr/>
            </a:lvl8pPr>
            <a:lvl9pPr marL="4114800" lvl="8" indent="-342900" algn="l" rtl="0">
              <a:lnSpc>
                <a:spcPct val="90000"/>
              </a:lnSpc>
              <a:spcBef>
                <a:spcPts val="500"/>
              </a:spcBef>
              <a:spcAft>
                <a:spcPts val="0"/>
              </a:spcAft>
              <a:buClr>
                <a:schemeClr val="dk1"/>
              </a:buClr>
              <a:buSzPts val="1800"/>
              <a:buChar char="•"/>
              <a:defRPr/>
            </a:lvl9pPr>
          </a:lstStyle>
          <a:p>
            <a:endParaRPr/>
          </a:p>
        </p:txBody>
      </p:sp>
      <p:sp>
        <p:nvSpPr>
          <p:cNvPr id="1045" name="Google Shape;1045;p162"/>
          <p:cNvSpPr/>
          <p:nvPr/>
        </p:nvSpPr>
        <p:spPr>
          <a:xfrm>
            <a:off x="349610" y="2195099"/>
            <a:ext cx="909749" cy="909749"/>
          </a:xfrm>
          <a:custGeom>
            <a:avLst/>
            <a:gdLst/>
            <a:ahLst/>
            <a:cxnLst/>
            <a:rect l="l" t="t" r="r" b="b"/>
            <a:pathLst>
              <a:path w="779228" h="779228" extrusionOk="0">
                <a:moveTo>
                  <a:pt x="389614" y="0"/>
                </a:moveTo>
                <a:cubicBezTo>
                  <a:pt x="604792" y="0"/>
                  <a:pt x="779228" y="174436"/>
                  <a:pt x="779228" y="389614"/>
                </a:cubicBezTo>
                <a:cubicBezTo>
                  <a:pt x="779228" y="604792"/>
                  <a:pt x="604792" y="779228"/>
                  <a:pt x="389614" y="779228"/>
                </a:cubicBezTo>
                <a:cubicBezTo>
                  <a:pt x="174436" y="779228"/>
                  <a:pt x="0" y="604792"/>
                  <a:pt x="0" y="389614"/>
                </a:cubicBezTo>
                <a:cubicBezTo>
                  <a:pt x="0" y="174436"/>
                  <a:pt x="174436" y="0"/>
                  <a:pt x="389614" y="0"/>
                </a:cubicBezTo>
                <a:close/>
              </a:path>
            </a:pathLst>
          </a:custGeom>
          <a:solidFill>
            <a:schemeClr val="accent1"/>
          </a:solidFill>
          <a:ln>
            <a:noFill/>
          </a:ln>
        </p:spPr>
        <p:txBody>
          <a:bodyPr spcFirstLastPara="1" wrap="square" lIns="0" tIns="0" rIns="0" bIns="0" anchor="t" anchorCtr="0">
            <a:noAutofit/>
          </a:bodyPr>
          <a:lstStyle/>
          <a:p>
            <a:pPr marL="0" marR="0" lvl="0" indent="0" algn="l" rtl="0">
              <a:lnSpc>
                <a:spcPct val="120000"/>
              </a:lnSpc>
              <a:spcBef>
                <a:spcPts val="0"/>
              </a:spcBef>
              <a:spcAft>
                <a:spcPts val="0"/>
              </a:spcAft>
              <a:buClr>
                <a:schemeClr val="dk1"/>
              </a:buClr>
              <a:buSzPts val="1400"/>
              <a:buFont typeface="Arial"/>
              <a:buNone/>
            </a:pPr>
            <a:r>
              <a:rPr lang="en-US" sz="1400" b="0" i="0" u="none" strike="noStrike" cap="none">
                <a:solidFill>
                  <a:schemeClr val="dk1"/>
                </a:solidFill>
                <a:latin typeface="Inter Light"/>
                <a:ea typeface="Inter Light"/>
                <a:cs typeface="Inter Light"/>
                <a:sym typeface="Inter Light"/>
              </a:rPr>
              <a:t> </a:t>
            </a:r>
            <a:endParaRPr sz="1400" b="0" i="0" u="none" strike="noStrike" cap="none">
              <a:solidFill>
                <a:schemeClr val="dk1"/>
              </a:solidFill>
              <a:latin typeface="Inter Light"/>
              <a:ea typeface="Inter Light"/>
              <a:cs typeface="Inter Light"/>
              <a:sym typeface="Inter Light"/>
            </a:endParaRPr>
          </a:p>
        </p:txBody>
      </p:sp>
      <p:sp>
        <p:nvSpPr>
          <p:cNvPr id="1046" name="Google Shape;1046;p162"/>
          <p:cNvSpPr/>
          <p:nvPr/>
        </p:nvSpPr>
        <p:spPr>
          <a:xfrm>
            <a:off x="3222471" y="2195099"/>
            <a:ext cx="909749" cy="909749"/>
          </a:xfrm>
          <a:custGeom>
            <a:avLst/>
            <a:gdLst/>
            <a:ahLst/>
            <a:cxnLst/>
            <a:rect l="l" t="t" r="r" b="b"/>
            <a:pathLst>
              <a:path w="779228" h="779228" extrusionOk="0">
                <a:moveTo>
                  <a:pt x="389614" y="0"/>
                </a:moveTo>
                <a:cubicBezTo>
                  <a:pt x="604792" y="0"/>
                  <a:pt x="779228" y="174436"/>
                  <a:pt x="779228" y="389614"/>
                </a:cubicBezTo>
                <a:cubicBezTo>
                  <a:pt x="779228" y="604792"/>
                  <a:pt x="604792" y="779228"/>
                  <a:pt x="389614" y="779228"/>
                </a:cubicBezTo>
                <a:cubicBezTo>
                  <a:pt x="174436" y="779228"/>
                  <a:pt x="0" y="604792"/>
                  <a:pt x="0" y="389614"/>
                </a:cubicBezTo>
                <a:cubicBezTo>
                  <a:pt x="0" y="174436"/>
                  <a:pt x="174436" y="0"/>
                  <a:pt x="389614" y="0"/>
                </a:cubicBezTo>
                <a:close/>
              </a:path>
            </a:pathLst>
          </a:custGeom>
          <a:solidFill>
            <a:srgbClr val="544785"/>
          </a:solidFill>
          <a:ln>
            <a:noFill/>
          </a:ln>
        </p:spPr>
        <p:txBody>
          <a:bodyPr spcFirstLastPara="1" wrap="square" lIns="0" tIns="0" rIns="0" bIns="0" anchor="t" anchorCtr="0">
            <a:noAutofit/>
          </a:bodyPr>
          <a:lstStyle/>
          <a:p>
            <a:pPr marL="0" marR="0" lvl="0" indent="0" algn="l" rtl="0">
              <a:lnSpc>
                <a:spcPct val="120000"/>
              </a:lnSpc>
              <a:spcBef>
                <a:spcPts val="0"/>
              </a:spcBef>
              <a:spcAft>
                <a:spcPts val="0"/>
              </a:spcAft>
              <a:buClr>
                <a:schemeClr val="dk1"/>
              </a:buClr>
              <a:buSzPts val="1400"/>
              <a:buFont typeface="Arial"/>
              <a:buNone/>
            </a:pPr>
            <a:r>
              <a:rPr lang="en-US" sz="1400" b="0" i="0" u="none" strike="noStrike" cap="none">
                <a:solidFill>
                  <a:schemeClr val="dk1"/>
                </a:solidFill>
                <a:latin typeface="Inter Light"/>
                <a:ea typeface="Inter Light"/>
                <a:cs typeface="Inter Light"/>
                <a:sym typeface="Inter Light"/>
              </a:rPr>
              <a:t> </a:t>
            </a:r>
            <a:endParaRPr sz="1400" b="0" i="0" u="none" strike="noStrike" cap="none">
              <a:solidFill>
                <a:schemeClr val="dk1"/>
              </a:solidFill>
              <a:latin typeface="Inter Light"/>
              <a:ea typeface="Inter Light"/>
              <a:cs typeface="Inter Light"/>
              <a:sym typeface="Inter Light"/>
            </a:endParaRPr>
          </a:p>
        </p:txBody>
      </p:sp>
      <p:sp>
        <p:nvSpPr>
          <p:cNvPr id="1047" name="Google Shape;1047;p162"/>
          <p:cNvSpPr/>
          <p:nvPr/>
        </p:nvSpPr>
        <p:spPr>
          <a:xfrm>
            <a:off x="6041530" y="2195099"/>
            <a:ext cx="909749" cy="909749"/>
          </a:xfrm>
          <a:custGeom>
            <a:avLst/>
            <a:gdLst/>
            <a:ahLst/>
            <a:cxnLst/>
            <a:rect l="l" t="t" r="r" b="b"/>
            <a:pathLst>
              <a:path w="779228" h="779228" extrusionOk="0">
                <a:moveTo>
                  <a:pt x="389614" y="0"/>
                </a:moveTo>
                <a:cubicBezTo>
                  <a:pt x="604792" y="0"/>
                  <a:pt x="779228" y="174436"/>
                  <a:pt x="779228" y="389614"/>
                </a:cubicBezTo>
                <a:cubicBezTo>
                  <a:pt x="779228" y="604792"/>
                  <a:pt x="604792" y="779228"/>
                  <a:pt x="389614" y="779228"/>
                </a:cubicBezTo>
                <a:cubicBezTo>
                  <a:pt x="174436" y="779228"/>
                  <a:pt x="0" y="604792"/>
                  <a:pt x="0" y="389614"/>
                </a:cubicBezTo>
                <a:cubicBezTo>
                  <a:pt x="0" y="174436"/>
                  <a:pt x="174436" y="0"/>
                  <a:pt x="389614" y="0"/>
                </a:cubicBezTo>
                <a:close/>
              </a:path>
            </a:pathLst>
          </a:custGeom>
          <a:solidFill>
            <a:schemeClr val="accent5"/>
          </a:solidFill>
          <a:ln>
            <a:noFill/>
          </a:ln>
        </p:spPr>
        <p:txBody>
          <a:bodyPr spcFirstLastPara="1" wrap="square" lIns="0" tIns="0" rIns="0" bIns="0" anchor="t" anchorCtr="0">
            <a:noAutofit/>
          </a:bodyPr>
          <a:lstStyle/>
          <a:p>
            <a:pPr marL="0" marR="0" lvl="0" indent="0" algn="l" rtl="0">
              <a:lnSpc>
                <a:spcPct val="120000"/>
              </a:lnSpc>
              <a:spcBef>
                <a:spcPts val="0"/>
              </a:spcBef>
              <a:spcAft>
                <a:spcPts val="0"/>
              </a:spcAft>
              <a:buClr>
                <a:schemeClr val="dk1"/>
              </a:buClr>
              <a:buSzPts val="1400"/>
              <a:buFont typeface="Arial"/>
              <a:buNone/>
            </a:pPr>
            <a:r>
              <a:rPr lang="en-US" sz="1400" b="0" i="0" u="none" strike="noStrike" cap="none">
                <a:solidFill>
                  <a:schemeClr val="dk1"/>
                </a:solidFill>
                <a:latin typeface="Inter Light"/>
                <a:ea typeface="Inter Light"/>
                <a:cs typeface="Inter Light"/>
                <a:sym typeface="Inter Light"/>
              </a:rPr>
              <a:t> </a:t>
            </a:r>
            <a:endParaRPr sz="1400" b="0" i="0" u="none" strike="noStrike" cap="none">
              <a:solidFill>
                <a:schemeClr val="dk1"/>
              </a:solidFill>
              <a:latin typeface="Inter Light"/>
              <a:ea typeface="Inter Light"/>
              <a:cs typeface="Inter Light"/>
              <a:sym typeface="Inter Light"/>
            </a:endParaRPr>
          </a:p>
        </p:txBody>
      </p:sp>
      <p:sp>
        <p:nvSpPr>
          <p:cNvPr id="1048" name="Google Shape;1048;p162"/>
          <p:cNvSpPr/>
          <p:nvPr/>
        </p:nvSpPr>
        <p:spPr>
          <a:xfrm>
            <a:off x="8844260" y="2195099"/>
            <a:ext cx="909749" cy="909749"/>
          </a:xfrm>
          <a:custGeom>
            <a:avLst/>
            <a:gdLst/>
            <a:ahLst/>
            <a:cxnLst/>
            <a:rect l="l" t="t" r="r" b="b"/>
            <a:pathLst>
              <a:path w="779228" h="779228" extrusionOk="0">
                <a:moveTo>
                  <a:pt x="389614" y="0"/>
                </a:moveTo>
                <a:cubicBezTo>
                  <a:pt x="604792" y="0"/>
                  <a:pt x="779228" y="174436"/>
                  <a:pt x="779228" y="389614"/>
                </a:cubicBezTo>
                <a:cubicBezTo>
                  <a:pt x="779228" y="604792"/>
                  <a:pt x="604792" y="779228"/>
                  <a:pt x="389614" y="779228"/>
                </a:cubicBezTo>
                <a:cubicBezTo>
                  <a:pt x="174436" y="779228"/>
                  <a:pt x="0" y="604792"/>
                  <a:pt x="0" y="389614"/>
                </a:cubicBezTo>
                <a:cubicBezTo>
                  <a:pt x="0" y="174436"/>
                  <a:pt x="174436" y="0"/>
                  <a:pt x="389614" y="0"/>
                </a:cubicBezTo>
                <a:close/>
              </a:path>
            </a:pathLst>
          </a:custGeom>
          <a:solidFill>
            <a:schemeClr val="accent6"/>
          </a:solidFill>
          <a:ln>
            <a:noFill/>
          </a:ln>
        </p:spPr>
        <p:txBody>
          <a:bodyPr spcFirstLastPara="1" wrap="square" lIns="0" tIns="0" rIns="0" bIns="0" anchor="t" anchorCtr="0">
            <a:noAutofit/>
          </a:bodyPr>
          <a:lstStyle/>
          <a:p>
            <a:pPr marL="0" marR="0" lvl="0" indent="0" algn="l" rtl="0">
              <a:lnSpc>
                <a:spcPct val="120000"/>
              </a:lnSpc>
              <a:spcBef>
                <a:spcPts val="0"/>
              </a:spcBef>
              <a:spcAft>
                <a:spcPts val="0"/>
              </a:spcAft>
              <a:buClr>
                <a:schemeClr val="dk1"/>
              </a:buClr>
              <a:buSzPts val="1400"/>
              <a:buFont typeface="Arial"/>
              <a:buNone/>
            </a:pPr>
            <a:r>
              <a:rPr lang="en-US" sz="1400" b="0" i="0" u="none" strike="noStrike" cap="none">
                <a:solidFill>
                  <a:schemeClr val="dk1"/>
                </a:solidFill>
                <a:latin typeface="Inter Light"/>
                <a:ea typeface="Inter Light"/>
                <a:cs typeface="Inter Light"/>
                <a:sym typeface="Inter Light"/>
              </a:rPr>
              <a:t> </a:t>
            </a:r>
            <a:endParaRPr sz="1400" b="0" i="0" u="none" strike="noStrike" cap="none">
              <a:solidFill>
                <a:schemeClr val="dk1"/>
              </a:solidFill>
              <a:latin typeface="Inter Light"/>
              <a:ea typeface="Inter Light"/>
              <a:cs typeface="Inter Light"/>
              <a:sym typeface="Inter Light"/>
            </a:endParaRPr>
          </a:p>
        </p:txBody>
      </p:sp>
      <p:sp>
        <p:nvSpPr>
          <p:cNvPr id="1049" name="Google Shape;1049;p162"/>
          <p:cNvSpPr>
            <a:spLocks noGrp="1"/>
          </p:cNvSpPr>
          <p:nvPr>
            <p:ph type="pic" idx="2"/>
          </p:nvPr>
        </p:nvSpPr>
        <p:spPr>
          <a:xfrm>
            <a:off x="9010996" y="2373282"/>
            <a:ext cx="577800" cy="561000"/>
          </a:xfrm>
          <a:prstGeom prst="rect">
            <a:avLst/>
          </a:prstGeom>
          <a:noFill/>
          <a:ln>
            <a:noFill/>
          </a:ln>
        </p:spPr>
      </p:sp>
      <p:sp>
        <p:nvSpPr>
          <p:cNvPr id="1050" name="Google Shape;1050;p162"/>
          <p:cNvSpPr>
            <a:spLocks noGrp="1"/>
          </p:cNvSpPr>
          <p:nvPr>
            <p:ph type="pic" idx="3"/>
          </p:nvPr>
        </p:nvSpPr>
        <p:spPr>
          <a:xfrm>
            <a:off x="6213782" y="2373282"/>
            <a:ext cx="577800" cy="561000"/>
          </a:xfrm>
          <a:prstGeom prst="rect">
            <a:avLst/>
          </a:prstGeom>
          <a:noFill/>
          <a:ln>
            <a:noFill/>
          </a:ln>
        </p:spPr>
      </p:sp>
      <p:sp>
        <p:nvSpPr>
          <p:cNvPr id="1051" name="Google Shape;1051;p162"/>
          <p:cNvSpPr>
            <a:spLocks noGrp="1"/>
          </p:cNvSpPr>
          <p:nvPr>
            <p:ph type="pic" idx="4"/>
          </p:nvPr>
        </p:nvSpPr>
        <p:spPr>
          <a:xfrm>
            <a:off x="3392054" y="2369757"/>
            <a:ext cx="577800" cy="561000"/>
          </a:xfrm>
          <a:prstGeom prst="rect">
            <a:avLst/>
          </a:prstGeom>
          <a:noFill/>
          <a:ln>
            <a:noFill/>
          </a:ln>
        </p:spPr>
      </p:sp>
      <p:sp>
        <p:nvSpPr>
          <p:cNvPr id="1052" name="Google Shape;1052;p162"/>
          <p:cNvSpPr>
            <a:spLocks noGrp="1"/>
          </p:cNvSpPr>
          <p:nvPr>
            <p:ph type="pic" idx="5"/>
          </p:nvPr>
        </p:nvSpPr>
        <p:spPr>
          <a:xfrm>
            <a:off x="515957" y="2369758"/>
            <a:ext cx="577800" cy="561000"/>
          </a:xfrm>
          <a:prstGeom prst="rect">
            <a:avLst/>
          </a:prstGeom>
          <a:noFill/>
          <a:ln>
            <a:noFill/>
          </a:ln>
        </p:spPr>
      </p:sp>
    </p:spTree>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matchingName="Divider 2">
  <p:cSld name="Divider 2">
    <p:spTree>
      <p:nvGrpSpPr>
        <p:cNvPr id="1" name="Shape 1053"/>
        <p:cNvGrpSpPr/>
        <p:nvPr/>
      </p:nvGrpSpPr>
      <p:grpSpPr>
        <a:xfrm>
          <a:off x="0" y="0"/>
          <a:ext cx="0" cy="0"/>
          <a:chOff x="0" y="0"/>
          <a:chExt cx="0" cy="0"/>
        </a:xfrm>
      </p:grpSpPr>
      <p:sp>
        <p:nvSpPr>
          <p:cNvPr id="1054" name="Google Shape;1054;p163"/>
          <p:cNvSpPr/>
          <p:nvPr/>
        </p:nvSpPr>
        <p:spPr>
          <a:xfrm>
            <a:off x="0" y="0"/>
            <a:ext cx="12192000" cy="6858000"/>
          </a:xfrm>
          <a:prstGeom prst="rect">
            <a:avLst/>
          </a:prstGeom>
          <a:solidFill>
            <a:schemeClr val="accent6"/>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67"/>
              <a:buFont typeface="Arial"/>
              <a:buNone/>
            </a:pPr>
            <a:endParaRPr sz="1867" b="0" i="0" u="none" strike="noStrike" cap="none">
              <a:solidFill>
                <a:schemeClr val="lt1"/>
              </a:solidFill>
              <a:latin typeface="Arial"/>
              <a:ea typeface="Arial"/>
              <a:cs typeface="Arial"/>
              <a:sym typeface="Arial"/>
            </a:endParaRPr>
          </a:p>
        </p:txBody>
      </p:sp>
      <p:pic>
        <p:nvPicPr>
          <p:cNvPr id="1055" name="Google Shape;1055;p163"/>
          <p:cNvPicPr preferRelativeResize="0"/>
          <p:nvPr/>
        </p:nvPicPr>
        <p:blipFill rotWithShape="1">
          <a:blip r:embed="rId2">
            <a:alphaModFix/>
          </a:blip>
          <a:srcRect/>
          <a:stretch/>
        </p:blipFill>
        <p:spPr>
          <a:xfrm>
            <a:off x="236050" y="6263247"/>
            <a:ext cx="1444256" cy="433279"/>
          </a:xfrm>
          <a:prstGeom prst="rect">
            <a:avLst/>
          </a:prstGeom>
          <a:noFill/>
          <a:ln>
            <a:noFill/>
          </a:ln>
        </p:spPr>
      </p:pic>
      <p:sp>
        <p:nvSpPr>
          <p:cNvPr id="1056" name="Google Shape;1056;p163"/>
          <p:cNvSpPr txBox="1">
            <a:spLocks noGrp="1"/>
          </p:cNvSpPr>
          <p:nvPr>
            <p:ph type="title"/>
          </p:nvPr>
        </p:nvSpPr>
        <p:spPr>
          <a:xfrm>
            <a:off x="331693" y="1739348"/>
            <a:ext cx="7257900" cy="3299700"/>
          </a:xfrm>
          <a:prstGeom prst="rect">
            <a:avLst/>
          </a:prstGeom>
          <a:noFill/>
          <a:ln>
            <a:noFill/>
          </a:ln>
        </p:spPr>
        <p:txBody>
          <a:bodyPr spcFirstLastPara="1" wrap="square" lIns="0" tIns="0" rIns="0" bIns="0" anchor="ctr" anchorCtr="0">
            <a:noAutofit/>
          </a:bodyPr>
          <a:lstStyle>
            <a:lvl1pPr lvl="0" algn="l" rtl="0">
              <a:lnSpc>
                <a:spcPct val="90000"/>
              </a:lnSpc>
              <a:spcBef>
                <a:spcPts val="0"/>
              </a:spcBef>
              <a:spcAft>
                <a:spcPts val="0"/>
              </a:spcAft>
              <a:buClr>
                <a:schemeClr val="dk1"/>
              </a:buClr>
              <a:buSzPts val="5000"/>
              <a:buFont typeface="Inter"/>
              <a:buNone/>
              <a:defRPr sz="5000"/>
            </a:lvl1pPr>
            <a:lvl2pPr lvl="1" algn="l" rtl="0">
              <a:lnSpc>
                <a:spcPct val="100000"/>
              </a:lnSpc>
              <a:spcBef>
                <a:spcPts val="0"/>
              </a:spcBef>
              <a:spcAft>
                <a:spcPts val="0"/>
              </a:spcAft>
              <a:buSzPts val="1400"/>
              <a:buNone/>
              <a:defRPr/>
            </a:lvl2pPr>
            <a:lvl3pPr lvl="2" algn="l" rtl="0">
              <a:lnSpc>
                <a:spcPct val="100000"/>
              </a:lnSpc>
              <a:spcBef>
                <a:spcPts val="0"/>
              </a:spcBef>
              <a:spcAft>
                <a:spcPts val="0"/>
              </a:spcAft>
              <a:buSzPts val="1400"/>
              <a:buNone/>
              <a:defRPr/>
            </a:lvl3pPr>
            <a:lvl4pPr lvl="3" algn="l" rtl="0">
              <a:lnSpc>
                <a:spcPct val="100000"/>
              </a:lnSpc>
              <a:spcBef>
                <a:spcPts val="0"/>
              </a:spcBef>
              <a:spcAft>
                <a:spcPts val="0"/>
              </a:spcAft>
              <a:buSzPts val="1400"/>
              <a:buNone/>
              <a:defRPr/>
            </a:lvl4pPr>
            <a:lvl5pPr lvl="4" algn="l" rtl="0">
              <a:lnSpc>
                <a:spcPct val="100000"/>
              </a:lnSpc>
              <a:spcBef>
                <a:spcPts val="0"/>
              </a:spcBef>
              <a:spcAft>
                <a:spcPts val="0"/>
              </a:spcAft>
              <a:buSzPts val="1400"/>
              <a:buNone/>
              <a:defRPr/>
            </a:lvl5pPr>
            <a:lvl6pPr lvl="5" algn="l" rtl="0">
              <a:lnSpc>
                <a:spcPct val="100000"/>
              </a:lnSpc>
              <a:spcBef>
                <a:spcPts val="0"/>
              </a:spcBef>
              <a:spcAft>
                <a:spcPts val="0"/>
              </a:spcAft>
              <a:buSzPts val="1400"/>
              <a:buNone/>
              <a:defRPr/>
            </a:lvl6pPr>
            <a:lvl7pPr lvl="6" algn="l" rtl="0">
              <a:lnSpc>
                <a:spcPct val="100000"/>
              </a:lnSpc>
              <a:spcBef>
                <a:spcPts val="0"/>
              </a:spcBef>
              <a:spcAft>
                <a:spcPts val="0"/>
              </a:spcAft>
              <a:buSzPts val="1400"/>
              <a:buNone/>
              <a:defRPr/>
            </a:lvl7pPr>
            <a:lvl8pPr lvl="7" algn="l" rtl="0">
              <a:lnSpc>
                <a:spcPct val="100000"/>
              </a:lnSpc>
              <a:spcBef>
                <a:spcPts val="0"/>
              </a:spcBef>
              <a:spcAft>
                <a:spcPts val="0"/>
              </a:spcAft>
              <a:buSzPts val="1400"/>
              <a:buNone/>
              <a:defRPr/>
            </a:lvl8pPr>
            <a:lvl9pPr lvl="8" algn="l" rtl="0">
              <a:lnSpc>
                <a:spcPct val="100000"/>
              </a:lnSpc>
              <a:spcBef>
                <a:spcPts val="0"/>
              </a:spcBef>
              <a:spcAft>
                <a:spcPts val="0"/>
              </a:spcAft>
              <a:buSzPts val="1400"/>
              <a:buNone/>
              <a:defRPr/>
            </a:lvl9pPr>
          </a:lstStyle>
          <a:p>
            <a:endParaRPr/>
          </a:p>
        </p:txBody>
      </p:sp>
      <p:grpSp>
        <p:nvGrpSpPr>
          <p:cNvPr id="1057" name="Google Shape;1057;p163"/>
          <p:cNvGrpSpPr/>
          <p:nvPr/>
        </p:nvGrpSpPr>
        <p:grpSpPr>
          <a:xfrm>
            <a:off x="5786425" y="54366"/>
            <a:ext cx="6344566" cy="6768447"/>
            <a:chOff x="5786425" y="54366"/>
            <a:chExt cx="6344566" cy="6768447"/>
          </a:xfrm>
        </p:grpSpPr>
        <p:sp>
          <p:nvSpPr>
            <p:cNvPr id="1058" name="Google Shape;1058;p163"/>
            <p:cNvSpPr/>
            <p:nvPr/>
          </p:nvSpPr>
          <p:spPr>
            <a:xfrm>
              <a:off x="8731068" y="327624"/>
              <a:ext cx="77752" cy="120149"/>
            </a:xfrm>
            <a:custGeom>
              <a:avLst/>
              <a:gdLst/>
              <a:ahLst/>
              <a:cxnLst/>
              <a:rect l="l" t="t" r="r" b="b"/>
              <a:pathLst>
                <a:path w="77752" h="120149" extrusionOk="0">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5"/>
                  </a:cubicBezTo>
                  <a:lnTo>
                    <a:pt x="3292" y="29311"/>
                  </a:lnTo>
                  <a:cubicBezTo>
                    <a:pt x="-3938" y="18453"/>
                    <a:pt x="1484" y="7595"/>
                    <a:pt x="12329"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59" name="Google Shape;1059;p163"/>
            <p:cNvSpPr/>
            <p:nvPr/>
          </p:nvSpPr>
          <p:spPr>
            <a:xfrm>
              <a:off x="9052470" y="327980"/>
              <a:ext cx="39763" cy="121246"/>
            </a:xfrm>
            <a:custGeom>
              <a:avLst/>
              <a:gdLst/>
              <a:ahLst/>
              <a:cxnLst/>
              <a:rect l="l" t="t" r="r" b="b"/>
              <a:pathLst>
                <a:path w="39763" h="121246" extrusionOk="0">
                  <a:moveTo>
                    <a:pt x="39764" y="19906"/>
                  </a:moveTo>
                  <a:lnTo>
                    <a:pt x="39764" y="101341"/>
                  </a:lnTo>
                  <a:cubicBezTo>
                    <a:pt x="39764" y="112198"/>
                    <a:pt x="30726" y="121246"/>
                    <a:pt x="19882" y="121246"/>
                  </a:cubicBezTo>
                  <a:lnTo>
                    <a:pt x="19882" y="121246"/>
                  </a:lnTo>
                  <a:cubicBezTo>
                    <a:pt x="9037" y="121246"/>
                    <a:pt x="0" y="112198"/>
                    <a:pt x="0" y="101341"/>
                  </a:cubicBezTo>
                  <a:lnTo>
                    <a:pt x="0" y="19906"/>
                  </a:lnTo>
                  <a:cubicBezTo>
                    <a:pt x="0" y="9048"/>
                    <a:pt x="9037" y="0"/>
                    <a:pt x="19882" y="0"/>
                  </a:cubicBezTo>
                  <a:lnTo>
                    <a:pt x="19882" y="0"/>
                  </a:lnTo>
                  <a:cubicBezTo>
                    <a:pt x="30726" y="0"/>
                    <a:pt x="39764" y="9048"/>
                    <a:pt x="39764" y="1990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60" name="Google Shape;1060;p163"/>
            <p:cNvSpPr/>
            <p:nvPr/>
          </p:nvSpPr>
          <p:spPr>
            <a:xfrm>
              <a:off x="9336561" y="327624"/>
              <a:ext cx="77752" cy="120149"/>
            </a:xfrm>
            <a:custGeom>
              <a:avLst/>
              <a:gdLst/>
              <a:ahLst/>
              <a:cxnLst/>
              <a:rect l="l" t="t" r="r" b="b"/>
              <a:pathLst>
                <a:path w="77752" h="120149" extrusionOk="0">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5"/>
                  </a:cubicBezTo>
                  <a:lnTo>
                    <a:pt x="3292" y="29311"/>
                  </a:lnTo>
                  <a:cubicBezTo>
                    <a:pt x="-3938" y="18453"/>
                    <a:pt x="1484" y="7595"/>
                    <a:pt x="12329"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61" name="Google Shape;1061;p163"/>
            <p:cNvSpPr/>
            <p:nvPr/>
          </p:nvSpPr>
          <p:spPr>
            <a:xfrm>
              <a:off x="9640211" y="327624"/>
              <a:ext cx="77752" cy="120149"/>
            </a:xfrm>
            <a:custGeom>
              <a:avLst/>
              <a:gdLst/>
              <a:ahLst/>
              <a:cxnLst/>
              <a:rect l="l" t="t" r="r" b="b"/>
              <a:pathLst>
                <a:path w="77752" h="120149" extrusionOk="0">
                  <a:moveTo>
                    <a:pt x="12329" y="2166"/>
                  </a:moveTo>
                  <a:lnTo>
                    <a:pt x="12329" y="2166"/>
                  </a:lnTo>
                  <a:cubicBezTo>
                    <a:pt x="21366" y="-3263"/>
                    <a:pt x="34019" y="2166"/>
                    <a:pt x="39441" y="11214"/>
                  </a:cubicBezTo>
                  <a:lnTo>
                    <a:pt x="75589" y="90839"/>
                  </a:lnTo>
                  <a:cubicBezTo>
                    <a:pt x="81012" y="99887"/>
                    <a:pt x="75589" y="112555"/>
                    <a:pt x="66552" y="117984"/>
                  </a:cubicBezTo>
                  <a:lnTo>
                    <a:pt x="66552" y="117984"/>
                  </a:lnTo>
                  <a:cubicBezTo>
                    <a:pt x="57515" y="123413"/>
                    <a:pt x="44863" y="117984"/>
                    <a:pt x="39441" y="108935"/>
                  </a:cubicBezTo>
                  <a:lnTo>
                    <a:pt x="3292" y="29311"/>
                  </a:lnTo>
                  <a:cubicBezTo>
                    <a:pt x="-3938" y="18453"/>
                    <a:pt x="1485" y="7595"/>
                    <a:pt x="12329"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62" name="Google Shape;1062;p163"/>
            <p:cNvSpPr/>
            <p:nvPr/>
          </p:nvSpPr>
          <p:spPr>
            <a:xfrm>
              <a:off x="9961612" y="327980"/>
              <a:ext cx="39763" cy="121246"/>
            </a:xfrm>
            <a:custGeom>
              <a:avLst/>
              <a:gdLst/>
              <a:ahLst/>
              <a:cxnLst/>
              <a:rect l="l" t="t" r="r" b="b"/>
              <a:pathLst>
                <a:path w="39763" h="121246" extrusionOk="0">
                  <a:moveTo>
                    <a:pt x="39764" y="19906"/>
                  </a:moveTo>
                  <a:lnTo>
                    <a:pt x="39764" y="101341"/>
                  </a:lnTo>
                  <a:cubicBezTo>
                    <a:pt x="39764" y="112198"/>
                    <a:pt x="30726" y="121246"/>
                    <a:pt x="19882" y="121246"/>
                  </a:cubicBezTo>
                  <a:lnTo>
                    <a:pt x="19882" y="121246"/>
                  </a:lnTo>
                  <a:cubicBezTo>
                    <a:pt x="9037" y="121246"/>
                    <a:pt x="0" y="112198"/>
                    <a:pt x="0" y="101341"/>
                  </a:cubicBezTo>
                  <a:lnTo>
                    <a:pt x="0" y="19906"/>
                  </a:lnTo>
                  <a:cubicBezTo>
                    <a:pt x="0" y="9048"/>
                    <a:pt x="9037" y="0"/>
                    <a:pt x="19882" y="0"/>
                  </a:cubicBezTo>
                  <a:lnTo>
                    <a:pt x="19882" y="0"/>
                  </a:lnTo>
                  <a:cubicBezTo>
                    <a:pt x="28919" y="0"/>
                    <a:pt x="39764" y="9048"/>
                    <a:pt x="39764" y="1990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63" name="Google Shape;1063;p163"/>
            <p:cNvSpPr/>
            <p:nvPr/>
          </p:nvSpPr>
          <p:spPr>
            <a:xfrm>
              <a:off x="10245703" y="327624"/>
              <a:ext cx="77753" cy="120149"/>
            </a:xfrm>
            <a:custGeom>
              <a:avLst/>
              <a:gdLst/>
              <a:ahLst/>
              <a:cxnLst/>
              <a:rect l="l" t="t" r="r" b="b"/>
              <a:pathLst>
                <a:path w="77753" h="120149" extrusionOk="0">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5"/>
                  </a:cubicBezTo>
                  <a:lnTo>
                    <a:pt x="3292" y="29311"/>
                  </a:lnTo>
                  <a:cubicBezTo>
                    <a:pt x="-3938" y="18453"/>
                    <a:pt x="1484" y="7595"/>
                    <a:pt x="12329"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64" name="Google Shape;1064;p163"/>
            <p:cNvSpPr/>
            <p:nvPr/>
          </p:nvSpPr>
          <p:spPr>
            <a:xfrm>
              <a:off x="10548346" y="327624"/>
              <a:ext cx="76952" cy="120149"/>
            </a:xfrm>
            <a:custGeom>
              <a:avLst/>
              <a:gdLst/>
              <a:ahLst/>
              <a:cxnLst/>
              <a:rect l="l" t="t" r="r" b="b"/>
              <a:pathLst>
                <a:path w="76952" h="120149" extrusionOk="0">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3"/>
                    <a:pt x="44062" y="117984"/>
                    <a:pt x="38640" y="108935"/>
                  </a:cubicBezTo>
                  <a:lnTo>
                    <a:pt x="2491" y="29311"/>
                  </a:lnTo>
                  <a:cubicBezTo>
                    <a:pt x="-2931" y="18453"/>
                    <a:pt x="684" y="7595"/>
                    <a:pt x="11529"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65" name="Google Shape;1065;p163"/>
            <p:cNvSpPr/>
            <p:nvPr/>
          </p:nvSpPr>
          <p:spPr>
            <a:xfrm>
              <a:off x="10870754" y="327980"/>
              <a:ext cx="39763" cy="121246"/>
            </a:xfrm>
            <a:custGeom>
              <a:avLst/>
              <a:gdLst/>
              <a:ahLst/>
              <a:cxnLst/>
              <a:rect l="l" t="t" r="r" b="b"/>
              <a:pathLst>
                <a:path w="39763" h="121246" extrusionOk="0">
                  <a:moveTo>
                    <a:pt x="39764" y="19906"/>
                  </a:moveTo>
                  <a:lnTo>
                    <a:pt x="39764" y="101341"/>
                  </a:lnTo>
                  <a:cubicBezTo>
                    <a:pt x="39764" y="112198"/>
                    <a:pt x="30727" y="121246"/>
                    <a:pt x="19882" y="121246"/>
                  </a:cubicBezTo>
                  <a:lnTo>
                    <a:pt x="19882" y="121246"/>
                  </a:lnTo>
                  <a:cubicBezTo>
                    <a:pt x="9037" y="121246"/>
                    <a:pt x="0" y="112198"/>
                    <a:pt x="0" y="101341"/>
                  </a:cubicBezTo>
                  <a:lnTo>
                    <a:pt x="0" y="19906"/>
                  </a:lnTo>
                  <a:cubicBezTo>
                    <a:pt x="0" y="9048"/>
                    <a:pt x="9037" y="0"/>
                    <a:pt x="19882" y="0"/>
                  </a:cubicBezTo>
                  <a:lnTo>
                    <a:pt x="19882" y="0"/>
                  </a:lnTo>
                  <a:cubicBezTo>
                    <a:pt x="28919" y="0"/>
                    <a:pt x="39764" y="9048"/>
                    <a:pt x="39764" y="1990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66" name="Google Shape;1066;p163"/>
            <p:cNvSpPr/>
            <p:nvPr/>
          </p:nvSpPr>
          <p:spPr>
            <a:xfrm>
              <a:off x="8446977" y="934213"/>
              <a:ext cx="39763" cy="121246"/>
            </a:xfrm>
            <a:custGeom>
              <a:avLst/>
              <a:gdLst/>
              <a:ahLst/>
              <a:cxnLst/>
              <a:rect l="l" t="t" r="r" b="b"/>
              <a:pathLst>
                <a:path w="39763" h="121246" extrusionOk="0">
                  <a:moveTo>
                    <a:pt x="18074" y="0"/>
                  </a:moveTo>
                  <a:lnTo>
                    <a:pt x="18074" y="0"/>
                  </a:lnTo>
                  <a:cubicBezTo>
                    <a:pt x="28919" y="0"/>
                    <a:pt x="39764" y="9048"/>
                    <a:pt x="39764" y="19906"/>
                  </a:cubicBezTo>
                  <a:lnTo>
                    <a:pt x="39764" y="101341"/>
                  </a:lnTo>
                  <a:cubicBezTo>
                    <a:pt x="39764" y="112198"/>
                    <a:pt x="30726" y="121246"/>
                    <a:pt x="19882" y="121246"/>
                  </a:cubicBezTo>
                  <a:lnTo>
                    <a:pt x="19882" y="121246"/>
                  </a:lnTo>
                  <a:cubicBezTo>
                    <a:pt x="9037" y="121246"/>
                    <a:pt x="0" y="112198"/>
                    <a:pt x="0" y="101341"/>
                  </a:cubicBezTo>
                  <a:lnTo>
                    <a:pt x="0" y="39812"/>
                  </a:lnTo>
                  <a:lnTo>
                    <a:pt x="18074" y="0"/>
                  </a:ln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67" name="Google Shape;1067;p163"/>
            <p:cNvSpPr/>
            <p:nvPr/>
          </p:nvSpPr>
          <p:spPr>
            <a:xfrm>
              <a:off x="8428219" y="1237878"/>
              <a:ext cx="76952" cy="120149"/>
            </a:xfrm>
            <a:custGeom>
              <a:avLst/>
              <a:gdLst/>
              <a:ahLst/>
              <a:cxnLst/>
              <a:rect l="l" t="t" r="r" b="b"/>
              <a:pathLst>
                <a:path w="76952" h="120149" extrusionOk="0">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5"/>
                  </a:cubicBezTo>
                  <a:lnTo>
                    <a:pt x="2491" y="29311"/>
                  </a:lnTo>
                  <a:cubicBezTo>
                    <a:pt x="-2931" y="18453"/>
                    <a:pt x="684" y="7595"/>
                    <a:pt x="11528"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68" name="Google Shape;1068;p163"/>
            <p:cNvSpPr/>
            <p:nvPr/>
          </p:nvSpPr>
          <p:spPr>
            <a:xfrm>
              <a:off x="8748819" y="631802"/>
              <a:ext cx="39763" cy="121445"/>
            </a:xfrm>
            <a:custGeom>
              <a:avLst/>
              <a:gdLst/>
              <a:ahLst/>
              <a:cxnLst/>
              <a:rect l="l" t="t" r="r" b="b"/>
              <a:pathLst>
                <a:path w="39763" h="121445" extrusionOk="0">
                  <a:moveTo>
                    <a:pt x="39764" y="20105"/>
                  </a:moveTo>
                  <a:lnTo>
                    <a:pt x="39764" y="101539"/>
                  </a:lnTo>
                  <a:cubicBezTo>
                    <a:pt x="39764" y="112397"/>
                    <a:pt x="30727" y="121445"/>
                    <a:pt x="19882" y="121445"/>
                  </a:cubicBezTo>
                  <a:lnTo>
                    <a:pt x="19882" y="121445"/>
                  </a:lnTo>
                  <a:cubicBezTo>
                    <a:pt x="9037" y="121445"/>
                    <a:pt x="0" y="112397"/>
                    <a:pt x="0" y="101539"/>
                  </a:cubicBezTo>
                  <a:lnTo>
                    <a:pt x="0" y="20105"/>
                  </a:lnTo>
                  <a:cubicBezTo>
                    <a:pt x="0" y="9247"/>
                    <a:pt x="9037" y="199"/>
                    <a:pt x="19882" y="199"/>
                  </a:cubicBezTo>
                  <a:lnTo>
                    <a:pt x="19882" y="199"/>
                  </a:lnTo>
                  <a:cubicBezTo>
                    <a:pt x="30727" y="-1611"/>
                    <a:pt x="39764" y="9247"/>
                    <a:pt x="39764" y="20105"/>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69" name="Google Shape;1069;p163"/>
            <p:cNvSpPr/>
            <p:nvPr/>
          </p:nvSpPr>
          <p:spPr>
            <a:xfrm>
              <a:off x="9033711" y="631645"/>
              <a:ext cx="76952" cy="120149"/>
            </a:xfrm>
            <a:custGeom>
              <a:avLst/>
              <a:gdLst/>
              <a:ahLst/>
              <a:cxnLst/>
              <a:rect l="l" t="t" r="r" b="b"/>
              <a:pathLst>
                <a:path w="76952" h="120149" extrusionOk="0">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5"/>
                  </a:cubicBezTo>
                  <a:lnTo>
                    <a:pt x="2491" y="29311"/>
                  </a:lnTo>
                  <a:cubicBezTo>
                    <a:pt x="-2931" y="18453"/>
                    <a:pt x="684" y="5785"/>
                    <a:pt x="11528"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70" name="Google Shape;1070;p163"/>
            <p:cNvSpPr/>
            <p:nvPr/>
          </p:nvSpPr>
          <p:spPr>
            <a:xfrm>
              <a:off x="9336561" y="631645"/>
              <a:ext cx="77752" cy="120149"/>
            </a:xfrm>
            <a:custGeom>
              <a:avLst/>
              <a:gdLst/>
              <a:ahLst/>
              <a:cxnLst/>
              <a:rect l="l" t="t" r="r" b="b"/>
              <a:pathLst>
                <a:path w="77752" h="120149" extrusionOk="0">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5"/>
                  </a:cubicBezTo>
                  <a:lnTo>
                    <a:pt x="3292" y="29311"/>
                  </a:lnTo>
                  <a:cubicBezTo>
                    <a:pt x="-3938" y="18453"/>
                    <a:pt x="1484" y="5785"/>
                    <a:pt x="12329"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71" name="Google Shape;1071;p163"/>
            <p:cNvSpPr/>
            <p:nvPr/>
          </p:nvSpPr>
          <p:spPr>
            <a:xfrm>
              <a:off x="8731068" y="933856"/>
              <a:ext cx="77752" cy="120149"/>
            </a:xfrm>
            <a:custGeom>
              <a:avLst/>
              <a:gdLst/>
              <a:ahLst/>
              <a:cxnLst/>
              <a:rect l="l" t="t" r="r" b="b"/>
              <a:pathLst>
                <a:path w="77752" h="120149" extrusionOk="0">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5"/>
                  </a:cubicBezTo>
                  <a:lnTo>
                    <a:pt x="3292" y="29311"/>
                  </a:lnTo>
                  <a:cubicBezTo>
                    <a:pt x="-3938" y="18453"/>
                    <a:pt x="1484" y="7595"/>
                    <a:pt x="12329"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72" name="Google Shape;1072;p163"/>
            <p:cNvSpPr/>
            <p:nvPr/>
          </p:nvSpPr>
          <p:spPr>
            <a:xfrm>
              <a:off x="9033711" y="933856"/>
              <a:ext cx="76952" cy="120149"/>
            </a:xfrm>
            <a:custGeom>
              <a:avLst/>
              <a:gdLst/>
              <a:ahLst/>
              <a:cxnLst/>
              <a:rect l="l" t="t" r="r" b="b"/>
              <a:pathLst>
                <a:path w="76952" h="120149" extrusionOk="0">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5"/>
                  </a:cubicBezTo>
                  <a:lnTo>
                    <a:pt x="2491" y="29311"/>
                  </a:lnTo>
                  <a:cubicBezTo>
                    <a:pt x="-2931" y="18453"/>
                    <a:pt x="684" y="7595"/>
                    <a:pt x="11528"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73" name="Google Shape;1073;p163"/>
            <p:cNvSpPr/>
            <p:nvPr/>
          </p:nvSpPr>
          <p:spPr>
            <a:xfrm>
              <a:off x="8731068" y="1237878"/>
              <a:ext cx="77752" cy="120149"/>
            </a:xfrm>
            <a:custGeom>
              <a:avLst/>
              <a:gdLst/>
              <a:ahLst/>
              <a:cxnLst/>
              <a:rect l="l" t="t" r="r" b="b"/>
              <a:pathLst>
                <a:path w="77752" h="120149" extrusionOk="0">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5"/>
                  </a:cubicBezTo>
                  <a:lnTo>
                    <a:pt x="3292" y="29311"/>
                  </a:lnTo>
                  <a:cubicBezTo>
                    <a:pt x="-3938" y="18453"/>
                    <a:pt x="1484" y="7595"/>
                    <a:pt x="12329"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74" name="Google Shape;1074;p163"/>
            <p:cNvSpPr/>
            <p:nvPr/>
          </p:nvSpPr>
          <p:spPr>
            <a:xfrm>
              <a:off x="9356120" y="934213"/>
              <a:ext cx="39763" cy="121246"/>
            </a:xfrm>
            <a:custGeom>
              <a:avLst/>
              <a:gdLst/>
              <a:ahLst/>
              <a:cxnLst/>
              <a:rect l="l" t="t" r="r" b="b"/>
              <a:pathLst>
                <a:path w="39763" h="121246" extrusionOk="0">
                  <a:moveTo>
                    <a:pt x="39764" y="19906"/>
                  </a:moveTo>
                  <a:lnTo>
                    <a:pt x="39764" y="101341"/>
                  </a:lnTo>
                  <a:cubicBezTo>
                    <a:pt x="39764" y="112198"/>
                    <a:pt x="30726" y="121246"/>
                    <a:pt x="19882" y="121246"/>
                  </a:cubicBezTo>
                  <a:lnTo>
                    <a:pt x="19882" y="121246"/>
                  </a:lnTo>
                  <a:cubicBezTo>
                    <a:pt x="9037" y="121246"/>
                    <a:pt x="0" y="112198"/>
                    <a:pt x="0" y="101341"/>
                  </a:cubicBezTo>
                  <a:lnTo>
                    <a:pt x="0" y="19906"/>
                  </a:lnTo>
                  <a:cubicBezTo>
                    <a:pt x="0" y="9048"/>
                    <a:pt x="9037" y="0"/>
                    <a:pt x="19882" y="0"/>
                  </a:cubicBezTo>
                  <a:lnTo>
                    <a:pt x="19882" y="0"/>
                  </a:lnTo>
                  <a:cubicBezTo>
                    <a:pt x="28919" y="0"/>
                    <a:pt x="39764" y="9048"/>
                    <a:pt x="39764" y="1990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75" name="Google Shape;1075;p163"/>
            <p:cNvSpPr/>
            <p:nvPr/>
          </p:nvSpPr>
          <p:spPr>
            <a:xfrm>
              <a:off x="9052470" y="1238234"/>
              <a:ext cx="39763" cy="121246"/>
            </a:xfrm>
            <a:custGeom>
              <a:avLst/>
              <a:gdLst/>
              <a:ahLst/>
              <a:cxnLst/>
              <a:rect l="l" t="t" r="r" b="b"/>
              <a:pathLst>
                <a:path w="39763" h="121246" extrusionOk="0">
                  <a:moveTo>
                    <a:pt x="39764" y="19906"/>
                  </a:moveTo>
                  <a:lnTo>
                    <a:pt x="39764" y="101340"/>
                  </a:lnTo>
                  <a:cubicBezTo>
                    <a:pt x="39764" y="112198"/>
                    <a:pt x="30726" y="121246"/>
                    <a:pt x="19882" y="121246"/>
                  </a:cubicBezTo>
                  <a:lnTo>
                    <a:pt x="19882" y="121246"/>
                  </a:lnTo>
                  <a:cubicBezTo>
                    <a:pt x="9037" y="121246"/>
                    <a:pt x="0" y="112198"/>
                    <a:pt x="0" y="101340"/>
                  </a:cubicBezTo>
                  <a:lnTo>
                    <a:pt x="0" y="19906"/>
                  </a:lnTo>
                  <a:cubicBezTo>
                    <a:pt x="0" y="9048"/>
                    <a:pt x="9037" y="0"/>
                    <a:pt x="19882" y="0"/>
                  </a:cubicBezTo>
                  <a:lnTo>
                    <a:pt x="19882" y="0"/>
                  </a:lnTo>
                  <a:cubicBezTo>
                    <a:pt x="30726" y="0"/>
                    <a:pt x="39764" y="9048"/>
                    <a:pt x="39764" y="1990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76" name="Google Shape;1076;p163"/>
            <p:cNvSpPr/>
            <p:nvPr/>
          </p:nvSpPr>
          <p:spPr>
            <a:xfrm>
              <a:off x="9336561" y="1237878"/>
              <a:ext cx="77752" cy="120149"/>
            </a:xfrm>
            <a:custGeom>
              <a:avLst/>
              <a:gdLst/>
              <a:ahLst/>
              <a:cxnLst/>
              <a:rect l="l" t="t" r="r" b="b"/>
              <a:pathLst>
                <a:path w="77752" h="120149" extrusionOk="0">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5"/>
                  </a:cubicBezTo>
                  <a:lnTo>
                    <a:pt x="3292" y="29311"/>
                  </a:lnTo>
                  <a:cubicBezTo>
                    <a:pt x="-3938" y="18453"/>
                    <a:pt x="1484" y="7595"/>
                    <a:pt x="12329"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77" name="Google Shape;1077;p163"/>
            <p:cNvSpPr/>
            <p:nvPr/>
          </p:nvSpPr>
          <p:spPr>
            <a:xfrm>
              <a:off x="9657962" y="631802"/>
              <a:ext cx="39763" cy="121445"/>
            </a:xfrm>
            <a:custGeom>
              <a:avLst/>
              <a:gdLst/>
              <a:ahLst/>
              <a:cxnLst/>
              <a:rect l="l" t="t" r="r" b="b"/>
              <a:pathLst>
                <a:path w="39763" h="121445" extrusionOk="0">
                  <a:moveTo>
                    <a:pt x="39764" y="20105"/>
                  </a:moveTo>
                  <a:lnTo>
                    <a:pt x="39764" y="101539"/>
                  </a:lnTo>
                  <a:cubicBezTo>
                    <a:pt x="39764" y="112397"/>
                    <a:pt x="30726" y="121445"/>
                    <a:pt x="19882" y="121445"/>
                  </a:cubicBezTo>
                  <a:lnTo>
                    <a:pt x="19882" y="121445"/>
                  </a:lnTo>
                  <a:cubicBezTo>
                    <a:pt x="9037" y="121445"/>
                    <a:pt x="0" y="112397"/>
                    <a:pt x="0" y="101539"/>
                  </a:cubicBezTo>
                  <a:lnTo>
                    <a:pt x="0" y="20105"/>
                  </a:lnTo>
                  <a:cubicBezTo>
                    <a:pt x="0" y="9247"/>
                    <a:pt x="9037" y="199"/>
                    <a:pt x="19882" y="199"/>
                  </a:cubicBezTo>
                  <a:lnTo>
                    <a:pt x="19882" y="199"/>
                  </a:lnTo>
                  <a:cubicBezTo>
                    <a:pt x="30726" y="-1611"/>
                    <a:pt x="39764" y="9247"/>
                    <a:pt x="39764" y="20105"/>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78" name="Google Shape;1078;p163"/>
            <p:cNvSpPr/>
            <p:nvPr/>
          </p:nvSpPr>
          <p:spPr>
            <a:xfrm>
              <a:off x="9942854" y="631645"/>
              <a:ext cx="76952" cy="120149"/>
            </a:xfrm>
            <a:custGeom>
              <a:avLst/>
              <a:gdLst/>
              <a:ahLst/>
              <a:cxnLst/>
              <a:rect l="l" t="t" r="r" b="b"/>
              <a:pathLst>
                <a:path w="76952" h="120149" extrusionOk="0">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5"/>
                  </a:cubicBezTo>
                  <a:lnTo>
                    <a:pt x="2491" y="29311"/>
                  </a:lnTo>
                  <a:cubicBezTo>
                    <a:pt x="-2931" y="18453"/>
                    <a:pt x="684" y="5785"/>
                    <a:pt x="11528"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79" name="Google Shape;1079;p163"/>
            <p:cNvSpPr/>
            <p:nvPr/>
          </p:nvSpPr>
          <p:spPr>
            <a:xfrm>
              <a:off x="10245703" y="631645"/>
              <a:ext cx="77753" cy="120149"/>
            </a:xfrm>
            <a:custGeom>
              <a:avLst/>
              <a:gdLst/>
              <a:ahLst/>
              <a:cxnLst/>
              <a:rect l="l" t="t" r="r" b="b"/>
              <a:pathLst>
                <a:path w="77753" h="120149" extrusionOk="0">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5"/>
                  </a:cubicBezTo>
                  <a:lnTo>
                    <a:pt x="3292" y="29311"/>
                  </a:lnTo>
                  <a:cubicBezTo>
                    <a:pt x="-3938" y="18453"/>
                    <a:pt x="1484" y="5785"/>
                    <a:pt x="12329"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80" name="Google Shape;1080;p163"/>
            <p:cNvSpPr/>
            <p:nvPr/>
          </p:nvSpPr>
          <p:spPr>
            <a:xfrm>
              <a:off x="9640211" y="933856"/>
              <a:ext cx="77752" cy="120149"/>
            </a:xfrm>
            <a:custGeom>
              <a:avLst/>
              <a:gdLst/>
              <a:ahLst/>
              <a:cxnLst/>
              <a:rect l="l" t="t" r="r" b="b"/>
              <a:pathLst>
                <a:path w="77752" h="120149" extrusionOk="0">
                  <a:moveTo>
                    <a:pt x="12329" y="2166"/>
                  </a:moveTo>
                  <a:lnTo>
                    <a:pt x="12329" y="2166"/>
                  </a:lnTo>
                  <a:cubicBezTo>
                    <a:pt x="21366" y="-3263"/>
                    <a:pt x="34019" y="2166"/>
                    <a:pt x="39441" y="11214"/>
                  </a:cubicBezTo>
                  <a:lnTo>
                    <a:pt x="75589" y="90839"/>
                  </a:lnTo>
                  <a:cubicBezTo>
                    <a:pt x="81012" y="99887"/>
                    <a:pt x="75589" y="112555"/>
                    <a:pt x="66552" y="117984"/>
                  </a:cubicBezTo>
                  <a:lnTo>
                    <a:pt x="66552" y="117984"/>
                  </a:lnTo>
                  <a:cubicBezTo>
                    <a:pt x="57515" y="123413"/>
                    <a:pt x="44863" y="117984"/>
                    <a:pt x="39441" y="108935"/>
                  </a:cubicBezTo>
                  <a:lnTo>
                    <a:pt x="3292" y="29311"/>
                  </a:lnTo>
                  <a:cubicBezTo>
                    <a:pt x="-3938" y="18453"/>
                    <a:pt x="1485" y="7595"/>
                    <a:pt x="12329"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81" name="Google Shape;1081;p163"/>
            <p:cNvSpPr/>
            <p:nvPr/>
          </p:nvSpPr>
          <p:spPr>
            <a:xfrm>
              <a:off x="9942854" y="933856"/>
              <a:ext cx="76952" cy="120149"/>
            </a:xfrm>
            <a:custGeom>
              <a:avLst/>
              <a:gdLst/>
              <a:ahLst/>
              <a:cxnLst/>
              <a:rect l="l" t="t" r="r" b="b"/>
              <a:pathLst>
                <a:path w="76952" h="120149" extrusionOk="0">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5"/>
                  </a:cubicBezTo>
                  <a:lnTo>
                    <a:pt x="2491" y="29311"/>
                  </a:lnTo>
                  <a:cubicBezTo>
                    <a:pt x="-2931" y="18453"/>
                    <a:pt x="684" y="7595"/>
                    <a:pt x="11528"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82" name="Google Shape;1082;p163"/>
            <p:cNvSpPr/>
            <p:nvPr/>
          </p:nvSpPr>
          <p:spPr>
            <a:xfrm>
              <a:off x="9640211" y="1237878"/>
              <a:ext cx="77752" cy="120149"/>
            </a:xfrm>
            <a:custGeom>
              <a:avLst/>
              <a:gdLst/>
              <a:ahLst/>
              <a:cxnLst/>
              <a:rect l="l" t="t" r="r" b="b"/>
              <a:pathLst>
                <a:path w="77752" h="120149" extrusionOk="0">
                  <a:moveTo>
                    <a:pt x="12329" y="2166"/>
                  </a:moveTo>
                  <a:lnTo>
                    <a:pt x="12329" y="2166"/>
                  </a:lnTo>
                  <a:cubicBezTo>
                    <a:pt x="21366" y="-3263"/>
                    <a:pt x="34019" y="2166"/>
                    <a:pt x="39441" y="11214"/>
                  </a:cubicBezTo>
                  <a:lnTo>
                    <a:pt x="75589" y="90839"/>
                  </a:lnTo>
                  <a:cubicBezTo>
                    <a:pt x="81012" y="99887"/>
                    <a:pt x="75589" y="112555"/>
                    <a:pt x="66552" y="117984"/>
                  </a:cubicBezTo>
                  <a:lnTo>
                    <a:pt x="66552" y="117984"/>
                  </a:lnTo>
                  <a:cubicBezTo>
                    <a:pt x="57515" y="123413"/>
                    <a:pt x="44863" y="117984"/>
                    <a:pt x="39441" y="108935"/>
                  </a:cubicBezTo>
                  <a:lnTo>
                    <a:pt x="3292" y="29311"/>
                  </a:lnTo>
                  <a:cubicBezTo>
                    <a:pt x="-3938" y="18453"/>
                    <a:pt x="1485" y="7595"/>
                    <a:pt x="12329"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83" name="Google Shape;1083;p163"/>
            <p:cNvSpPr/>
            <p:nvPr/>
          </p:nvSpPr>
          <p:spPr>
            <a:xfrm>
              <a:off x="10263455" y="934213"/>
              <a:ext cx="39763" cy="121246"/>
            </a:xfrm>
            <a:custGeom>
              <a:avLst/>
              <a:gdLst/>
              <a:ahLst/>
              <a:cxnLst/>
              <a:rect l="l" t="t" r="r" b="b"/>
              <a:pathLst>
                <a:path w="39763" h="121246" extrusionOk="0">
                  <a:moveTo>
                    <a:pt x="39763" y="19906"/>
                  </a:moveTo>
                  <a:lnTo>
                    <a:pt x="39763" y="101341"/>
                  </a:lnTo>
                  <a:cubicBezTo>
                    <a:pt x="39763" y="112198"/>
                    <a:pt x="30726" y="121246"/>
                    <a:pt x="19881" y="121246"/>
                  </a:cubicBezTo>
                  <a:lnTo>
                    <a:pt x="19881" y="121246"/>
                  </a:lnTo>
                  <a:cubicBezTo>
                    <a:pt x="9037" y="121246"/>
                    <a:pt x="0" y="112198"/>
                    <a:pt x="0" y="101341"/>
                  </a:cubicBezTo>
                  <a:lnTo>
                    <a:pt x="0" y="19906"/>
                  </a:lnTo>
                  <a:cubicBezTo>
                    <a:pt x="0" y="9048"/>
                    <a:pt x="9037" y="0"/>
                    <a:pt x="19881" y="0"/>
                  </a:cubicBezTo>
                  <a:lnTo>
                    <a:pt x="19881" y="0"/>
                  </a:lnTo>
                  <a:cubicBezTo>
                    <a:pt x="30726" y="0"/>
                    <a:pt x="39763" y="9048"/>
                    <a:pt x="39763" y="1990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84" name="Google Shape;1084;p163"/>
            <p:cNvSpPr/>
            <p:nvPr/>
          </p:nvSpPr>
          <p:spPr>
            <a:xfrm>
              <a:off x="9961612" y="1238234"/>
              <a:ext cx="39763" cy="121246"/>
            </a:xfrm>
            <a:custGeom>
              <a:avLst/>
              <a:gdLst/>
              <a:ahLst/>
              <a:cxnLst/>
              <a:rect l="l" t="t" r="r" b="b"/>
              <a:pathLst>
                <a:path w="39763" h="121246" extrusionOk="0">
                  <a:moveTo>
                    <a:pt x="39764" y="19906"/>
                  </a:moveTo>
                  <a:lnTo>
                    <a:pt x="39764" y="101340"/>
                  </a:lnTo>
                  <a:cubicBezTo>
                    <a:pt x="39764" y="112198"/>
                    <a:pt x="30726" y="121246"/>
                    <a:pt x="19882" y="121246"/>
                  </a:cubicBezTo>
                  <a:lnTo>
                    <a:pt x="19882" y="121246"/>
                  </a:lnTo>
                  <a:cubicBezTo>
                    <a:pt x="9037" y="121246"/>
                    <a:pt x="0" y="112198"/>
                    <a:pt x="0" y="101340"/>
                  </a:cubicBezTo>
                  <a:lnTo>
                    <a:pt x="0" y="19906"/>
                  </a:lnTo>
                  <a:cubicBezTo>
                    <a:pt x="0" y="9048"/>
                    <a:pt x="9037" y="0"/>
                    <a:pt x="19882" y="0"/>
                  </a:cubicBezTo>
                  <a:lnTo>
                    <a:pt x="19882" y="0"/>
                  </a:lnTo>
                  <a:cubicBezTo>
                    <a:pt x="28919" y="0"/>
                    <a:pt x="39764" y="9048"/>
                    <a:pt x="39764" y="1990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85" name="Google Shape;1085;p163"/>
            <p:cNvSpPr/>
            <p:nvPr/>
          </p:nvSpPr>
          <p:spPr>
            <a:xfrm>
              <a:off x="10245703" y="1237878"/>
              <a:ext cx="77753" cy="120149"/>
            </a:xfrm>
            <a:custGeom>
              <a:avLst/>
              <a:gdLst/>
              <a:ahLst/>
              <a:cxnLst/>
              <a:rect l="l" t="t" r="r" b="b"/>
              <a:pathLst>
                <a:path w="77753" h="120149" extrusionOk="0">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5"/>
                  </a:cubicBezTo>
                  <a:lnTo>
                    <a:pt x="3292" y="29311"/>
                  </a:lnTo>
                  <a:cubicBezTo>
                    <a:pt x="-3938" y="18453"/>
                    <a:pt x="1484" y="7595"/>
                    <a:pt x="12329"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86" name="Google Shape;1086;p163"/>
            <p:cNvSpPr/>
            <p:nvPr/>
          </p:nvSpPr>
          <p:spPr>
            <a:xfrm>
              <a:off x="10567105" y="631802"/>
              <a:ext cx="39763" cy="121445"/>
            </a:xfrm>
            <a:custGeom>
              <a:avLst/>
              <a:gdLst/>
              <a:ahLst/>
              <a:cxnLst/>
              <a:rect l="l" t="t" r="r" b="b"/>
              <a:pathLst>
                <a:path w="39763" h="121445" extrusionOk="0">
                  <a:moveTo>
                    <a:pt x="39764" y="20105"/>
                  </a:moveTo>
                  <a:lnTo>
                    <a:pt x="39764" y="101539"/>
                  </a:lnTo>
                  <a:cubicBezTo>
                    <a:pt x="39764" y="112397"/>
                    <a:pt x="30727" y="121445"/>
                    <a:pt x="19882" y="121445"/>
                  </a:cubicBezTo>
                  <a:lnTo>
                    <a:pt x="19882" y="121445"/>
                  </a:lnTo>
                  <a:cubicBezTo>
                    <a:pt x="9037" y="121445"/>
                    <a:pt x="0" y="112397"/>
                    <a:pt x="0" y="101539"/>
                  </a:cubicBezTo>
                  <a:lnTo>
                    <a:pt x="0" y="20105"/>
                  </a:lnTo>
                  <a:cubicBezTo>
                    <a:pt x="0" y="9247"/>
                    <a:pt x="9037" y="199"/>
                    <a:pt x="19882" y="199"/>
                  </a:cubicBezTo>
                  <a:lnTo>
                    <a:pt x="19882" y="199"/>
                  </a:lnTo>
                  <a:cubicBezTo>
                    <a:pt x="30727" y="-1611"/>
                    <a:pt x="39764" y="9247"/>
                    <a:pt x="39764" y="20105"/>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87" name="Google Shape;1087;p163"/>
            <p:cNvSpPr/>
            <p:nvPr/>
          </p:nvSpPr>
          <p:spPr>
            <a:xfrm>
              <a:off x="10851196" y="631645"/>
              <a:ext cx="77753" cy="120149"/>
            </a:xfrm>
            <a:custGeom>
              <a:avLst/>
              <a:gdLst/>
              <a:ahLst/>
              <a:cxnLst/>
              <a:rect l="l" t="t" r="r" b="b"/>
              <a:pathLst>
                <a:path w="77753" h="120149" extrusionOk="0">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5"/>
                  </a:cubicBezTo>
                  <a:lnTo>
                    <a:pt x="3292" y="29311"/>
                  </a:lnTo>
                  <a:cubicBezTo>
                    <a:pt x="-3938" y="18453"/>
                    <a:pt x="1484" y="5785"/>
                    <a:pt x="12329"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88" name="Google Shape;1088;p163"/>
            <p:cNvSpPr/>
            <p:nvPr/>
          </p:nvSpPr>
          <p:spPr>
            <a:xfrm>
              <a:off x="10548346" y="933856"/>
              <a:ext cx="76952" cy="120149"/>
            </a:xfrm>
            <a:custGeom>
              <a:avLst/>
              <a:gdLst/>
              <a:ahLst/>
              <a:cxnLst/>
              <a:rect l="l" t="t" r="r" b="b"/>
              <a:pathLst>
                <a:path w="76952" h="120149" extrusionOk="0">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3"/>
                    <a:pt x="44062" y="117984"/>
                    <a:pt x="38640" y="108935"/>
                  </a:cubicBezTo>
                  <a:lnTo>
                    <a:pt x="2491" y="29311"/>
                  </a:lnTo>
                  <a:cubicBezTo>
                    <a:pt x="-2931" y="18453"/>
                    <a:pt x="684" y="7595"/>
                    <a:pt x="11529"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89" name="Google Shape;1089;p163"/>
            <p:cNvSpPr/>
            <p:nvPr/>
          </p:nvSpPr>
          <p:spPr>
            <a:xfrm>
              <a:off x="10851196" y="933856"/>
              <a:ext cx="77753" cy="120149"/>
            </a:xfrm>
            <a:custGeom>
              <a:avLst/>
              <a:gdLst/>
              <a:ahLst/>
              <a:cxnLst/>
              <a:rect l="l" t="t" r="r" b="b"/>
              <a:pathLst>
                <a:path w="77753" h="120149" extrusionOk="0">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5"/>
                  </a:cubicBezTo>
                  <a:lnTo>
                    <a:pt x="3292" y="29311"/>
                  </a:lnTo>
                  <a:cubicBezTo>
                    <a:pt x="-3938" y="18453"/>
                    <a:pt x="1484" y="7595"/>
                    <a:pt x="12329"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90" name="Google Shape;1090;p163"/>
            <p:cNvSpPr/>
            <p:nvPr/>
          </p:nvSpPr>
          <p:spPr>
            <a:xfrm>
              <a:off x="10548346" y="1237878"/>
              <a:ext cx="76952" cy="120149"/>
            </a:xfrm>
            <a:custGeom>
              <a:avLst/>
              <a:gdLst/>
              <a:ahLst/>
              <a:cxnLst/>
              <a:rect l="l" t="t" r="r" b="b"/>
              <a:pathLst>
                <a:path w="76952" h="120149" extrusionOk="0">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3"/>
                    <a:pt x="44062" y="117984"/>
                    <a:pt x="38640" y="108935"/>
                  </a:cubicBezTo>
                  <a:lnTo>
                    <a:pt x="2491" y="29311"/>
                  </a:lnTo>
                  <a:cubicBezTo>
                    <a:pt x="-2931" y="18453"/>
                    <a:pt x="684" y="7595"/>
                    <a:pt x="11529"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91" name="Google Shape;1091;p163"/>
            <p:cNvSpPr/>
            <p:nvPr/>
          </p:nvSpPr>
          <p:spPr>
            <a:xfrm>
              <a:off x="10870754" y="1238234"/>
              <a:ext cx="39763" cy="121246"/>
            </a:xfrm>
            <a:custGeom>
              <a:avLst/>
              <a:gdLst/>
              <a:ahLst/>
              <a:cxnLst/>
              <a:rect l="l" t="t" r="r" b="b"/>
              <a:pathLst>
                <a:path w="39763" h="121246" extrusionOk="0">
                  <a:moveTo>
                    <a:pt x="39764" y="19906"/>
                  </a:moveTo>
                  <a:lnTo>
                    <a:pt x="39764" y="101340"/>
                  </a:lnTo>
                  <a:cubicBezTo>
                    <a:pt x="39764" y="112198"/>
                    <a:pt x="30727" y="121246"/>
                    <a:pt x="19882" y="121246"/>
                  </a:cubicBezTo>
                  <a:lnTo>
                    <a:pt x="19882" y="121246"/>
                  </a:lnTo>
                  <a:cubicBezTo>
                    <a:pt x="9037" y="121246"/>
                    <a:pt x="0" y="112198"/>
                    <a:pt x="0" y="101340"/>
                  </a:cubicBezTo>
                  <a:lnTo>
                    <a:pt x="0" y="19906"/>
                  </a:lnTo>
                  <a:cubicBezTo>
                    <a:pt x="0" y="9048"/>
                    <a:pt x="9037" y="0"/>
                    <a:pt x="19882" y="0"/>
                  </a:cubicBezTo>
                  <a:lnTo>
                    <a:pt x="19882" y="0"/>
                  </a:lnTo>
                  <a:cubicBezTo>
                    <a:pt x="28919" y="0"/>
                    <a:pt x="39764" y="9048"/>
                    <a:pt x="39764" y="1990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92" name="Google Shape;1092;p163"/>
            <p:cNvSpPr/>
            <p:nvPr/>
          </p:nvSpPr>
          <p:spPr>
            <a:xfrm>
              <a:off x="8125253" y="1565780"/>
              <a:ext cx="60001" cy="96267"/>
            </a:xfrm>
            <a:custGeom>
              <a:avLst/>
              <a:gdLst/>
              <a:ahLst/>
              <a:cxnLst/>
              <a:rect l="l" t="t" r="r" b="b"/>
              <a:pathLst>
                <a:path w="60001" h="96267" extrusionOk="0">
                  <a:moveTo>
                    <a:pt x="21690" y="0"/>
                  </a:moveTo>
                  <a:lnTo>
                    <a:pt x="57838" y="66957"/>
                  </a:lnTo>
                  <a:cubicBezTo>
                    <a:pt x="63260" y="76006"/>
                    <a:pt x="57838" y="88673"/>
                    <a:pt x="48801" y="94102"/>
                  </a:cubicBezTo>
                  <a:lnTo>
                    <a:pt x="48801" y="94102"/>
                  </a:lnTo>
                  <a:cubicBezTo>
                    <a:pt x="39764" y="99531"/>
                    <a:pt x="27112" y="94102"/>
                    <a:pt x="21690" y="85054"/>
                  </a:cubicBezTo>
                  <a:lnTo>
                    <a:pt x="0" y="47051"/>
                  </a:lnTo>
                  <a:lnTo>
                    <a:pt x="21690" y="0"/>
                  </a:ln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93" name="Google Shape;1093;p163"/>
            <p:cNvSpPr/>
            <p:nvPr/>
          </p:nvSpPr>
          <p:spPr>
            <a:xfrm>
              <a:off x="8428219" y="1541899"/>
              <a:ext cx="76952" cy="120149"/>
            </a:xfrm>
            <a:custGeom>
              <a:avLst/>
              <a:gdLst/>
              <a:ahLst/>
              <a:cxnLst/>
              <a:rect l="l" t="t" r="r" b="b"/>
              <a:pathLst>
                <a:path w="76952" h="120149" extrusionOk="0">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6"/>
                  </a:cubicBezTo>
                  <a:lnTo>
                    <a:pt x="2491" y="29311"/>
                  </a:lnTo>
                  <a:cubicBezTo>
                    <a:pt x="-2931" y="16643"/>
                    <a:pt x="684" y="5785"/>
                    <a:pt x="11528"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94" name="Google Shape;1094;p163"/>
            <p:cNvSpPr/>
            <p:nvPr/>
          </p:nvSpPr>
          <p:spPr>
            <a:xfrm>
              <a:off x="8125576" y="1844110"/>
              <a:ext cx="77752" cy="120149"/>
            </a:xfrm>
            <a:custGeom>
              <a:avLst/>
              <a:gdLst/>
              <a:ahLst/>
              <a:cxnLst/>
              <a:rect l="l" t="t" r="r" b="b"/>
              <a:pathLst>
                <a:path w="77752" h="120149" extrusionOk="0">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5"/>
                  </a:cubicBezTo>
                  <a:lnTo>
                    <a:pt x="3292" y="29311"/>
                  </a:lnTo>
                  <a:cubicBezTo>
                    <a:pt x="-3938" y="18453"/>
                    <a:pt x="1484" y="7595"/>
                    <a:pt x="12329"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95" name="Google Shape;1095;p163"/>
            <p:cNvSpPr/>
            <p:nvPr/>
          </p:nvSpPr>
          <p:spPr>
            <a:xfrm>
              <a:off x="8446977" y="1844467"/>
              <a:ext cx="39763" cy="121246"/>
            </a:xfrm>
            <a:custGeom>
              <a:avLst/>
              <a:gdLst/>
              <a:ahLst/>
              <a:cxnLst/>
              <a:rect l="l" t="t" r="r" b="b"/>
              <a:pathLst>
                <a:path w="39763" h="121246" extrusionOk="0">
                  <a:moveTo>
                    <a:pt x="39764" y="19906"/>
                  </a:moveTo>
                  <a:lnTo>
                    <a:pt x="39764" y="101340"/>
                  </a:lnTo>
                  <a:cubicBezTo>
                    <a:pt x="39764" y="112198"/>
                    <a:pt x="30726" y="121246"/>
                    <a:pt x="19882" y="121246"/>
                  </a:cubicBezTo>
                  <a:lnTo>
                    <a:pt x="19882" y="121246"/>
                  </a:lnTo>
                  <a:cubicBezTo>
                    <a:pt x="9037" y="121246"/>
                    <a:pt x="0" y="112198"/>
                    <a:pt x="0" y="101340"/>
                  </a:cubicBezTo>
                  <a:lnTo>
                    <a:pt x="0" y="19906"/>
                  </a:lnTo>
                  <a:cubicBezTo>
                    <a:pt x="0" y="9048"/>
                    <a:pt x="9037" y="0"/>
                    <a:pt x="19882" y="0"/>
                  </a:cubicBezTo>
                  <a:lnTo>
                    <a:pt x="19882" y="0"/>
                  </a:lnTo>
                  <a:cubicBezTo>
                    <a:pt x="28919" y="0"/>
                    <a:pt x="39764" y="9048"/>
                    <a:pt x="39764" y="1990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96" name="Google Shape;1096;p163"/>
            <p:cNvSpPr/>
            <p:nvPr/>
          </p:nvSpPr>
          <p:spPr>
            <a:xfrm>
              <a:off x="8143327" y="2148289"/>
              <a:ext cx="39763" cy="121445"/>
            </a:xfrm>
            <a:custGeom>
              <a:avLst/>
              <a:gdLst/>
              <a:ahLst/>
              <a:cxnLst/>
              <a:rect l="l" t="t" r="r" b="b"/>
              <a:pathLst>
                <a:path w="39763" h="121445" extrusionOk="0">
                  <a:moveTo>
                    <a:pt x="39764" y="20105"/>
                  </a:moveTo>
                  <a:lnTo>
                    <a:pt x="39764" y="101539"/>
                  </a:lnTo>
                  <a:cubicBezTo>
                    <a:pt x="39764" y="112397"/>
                    <a:pt x="30727" y="121445"/>
                    <a:pt x="19882" y="121445"/>
                  </a:cubicBezTo>
                  <a:lnTo>
                    <a:pt x="19882" y="121445"/>
                  </a:lnTo>
                  <a:cubicBezTo>
                    <a:pt x="9037" y="121445"/>
                    <a:pt x="0" y="112397"/>
                    <a:pt x="0" y="101539"/>
                  </a:cubicBezTo>
                  <a:lnTo>
                    <a:pt x="0" y="20105"/>
                  </a:lnTo>
                  <a:cubicBezTo>
                    <a:pt x="0" y="9247"/>
                    <a:pt x="9037" y="199"/>
                    <a:pt x="19882" y="199"/>
                  </a:cubicBezTo>
                  <a:lnTo>
                    <a:pt x="19882" y="199"/>
                  </a:lnTo>
                  <a:cubicBezTo>
                    <a:pt x="30727" y="-1611"/>
                    <a:pt x="39764" y="9247"/>
                    <a:pt x="39764" y="20105"/>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97" name="Google Shape;1097;p163"/>
            <p:cNvSpPr/>
            <p:nvPr/>
          </p:nvSpPr>
          <p:spPr>
            <a:xfrm>
              <a:off x="8428219" y="2148131"/>
              <a:ext cx="76952" cy="120149"/>
            </a:xfrm>
            <a:custGeom>
              <a:avLst/>
              <a:gdLst/>
              <a:ahLst/>
              <a:cxnLst/>
              <a:rect l="l" t="t" r="r" b="b"/>
              <a:pathLst>
                <a:path w="76952" h="120149" extrusionOk="0">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6"/>
                  </a:cubicBezTo>
                  <a:lnTo>
                    <a:pt x="2491" y="29311"/>
                  </a:lnTo>
                  <a:cubicBezTo>
                    <a:pt x="-2931" y="18453"/>
                    <a:pt x="684" y="5785"/>
                    <a:pt x="11528"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98" name="Google Shape;1098;p163"/>
            <p:cNvSpPr/>
            <p:nvPr/>
          </p:nvSpPr>
          <p:spPr>
            <a:xfrm>
              <a:off x="8748819" y="1542056"/>
              <a:ext cx="39763" cy="121445"/>
            </a:xfrm>
            <a:custGeom>
              <a:avLst/>
              <a:gdLst/>
              <a:ahLst/>
              <a:cxnLst/>
              <a:rect l="l" t="t" r="r" b="b"/>
              <a:pathLst>
                <a:path w="39763" h="121445" extrusionOk="0">
                  <a:moveTo>
                    <a:pt x="39764" y="20105"/>
                  </a:moveTo>
                  <a:lnTo>
                    <a:pt x="39764" y="101539"/>
                  </a:lnTo>
                  <a:cubicBezTo>
                    <a:pt x="39764" y="112397"/>
                    <a:pt x="30727" y="121445"/>
                    <a:pt x="19882" y="121445"/>
                  </a:cubicBezTo>
                  <a:lnTo>
                    <a:pt x="19882" y="121445"/>
                  </a:lnTo>
                  <a:cubicBezTo>
                    <a:pt x="9037" y="121445"/>
                    <a:pt x="0" y="112397"/>
                    <a:pt x="0" y="101539"/>
                  </a:cubicBezTo>
                  <a:lnTo>
                    <a:pt x="0" y="20105"/>
                  </a:lnTo>
                  <a:cubicBezTo>
                    <a:pt x="0" y="9247"/>
                    <a:pt x="9037" y="199"/>
                    <a:pt x="19882" y="199"/>
                  </a:cubicBezTo>
                  <a:lnTo>
                    <a:pt x="19882" y="199"/>
                  </a:lnTo>
                  <a:cubicBezTo>
                    <a:pt x="30727" y="-1611"/>
                    <a:pt x="39764" y="9247"/>
                    <a:pt x="39764" y="20105"/>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99" name="Google Shape;1099;p163"/>
            <p:cNvSpPr/>
            <p:nvPr/>
          </p:nvSpPr>
          <p:spPr>
            <a:xfrm>
              <a:off x="9033711" y="1541899"/>
              <a:ext cx="76952" cy="120149"/>
            </a:xfrm>
            <a:custGeom>
              <a:avLst/>
              <a:gdLst/>
              <a:ahLst/>
              <a:cxnLst/>
              <a:rect l="l" t="t" r="r" b="b"/>
              <a:pathLst>
                <a:path w="76952" h="120149" extrusionOk="0">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6"/>
                  </a:cubicBezTo>
                  <a:lnTo>
                    <a:pt x="2491" y="29311"/>
                  </a:lnTo>
                  <a:cubicBezTo>
                    <a:pt x="-2931" y="16643"/>
                    <a:pt x="684" y="5785"/>
                    <a:pt x="11528"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00" name="Google Shape;1100;p163"/>
            <p:cNvSpPr/>
            <p:nvPr/>
          </p:nvSpPr>
          <p:spPr>
            <a:xfrm>
              <a:off x="9336561" y="1541899"/>
              <a:ext cx="77752" cy="120149"/>
            </a:xfrm>
            <a:custGeom>
              <a:avLst/>
              <a:gdLst/>
              <a:ahLst/>
              <a:cxnLst/>
              <a:rect l="l" t="t" r="r" b="b"/>
              <a:pathLst>
                <a:path w="77752" h="120149" extrusionOk="0">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6643"/>
                    <a:pt x="1484" y="5785"/>
                    <a:pt x="12329"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01" name="Google Shape;1101;p163"/>
            <p:cNvSpPr/>
            <p:nvPr/>
          </p:nvSpPr>
          <p:spPr>
            <a:xfrm>
              <a:off x="8731068" y="1844110"/>
              <a:ext cx="77752" cy="120149"/>
            </a:xfrm>
            <a:custGeom>
              <a:avLst/>
              <a:gdLst/>
              <a:ahLst/>
              <a:cxnLst/>
              <a:rect l="l" t="t" r="r" b="b"/>
              <a:pathLst>
                <a:path w="77752" h="120149" extrusionOk="0">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5"/>
                  </a:cubicBezTo>
                  <a:lnTo>
                    <a:pt x="3292" y="29311"/>
                  </a:lnTo>
                  <a:cubicBezTo>
                    <a:pt x="-3938" y="18453"/>
                    <a:pt x="1484" y="7595"/>
                    <a:pt x="12329"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02" name="Google Shape;1102;p163"/>
            <p:cNvSpPr/>
            <p:nvPr/>
          </p:nvSpPr>
          <p:spPr>
            <a:xfrm>
              <a:off x="9033711" y="1844110"/>
              <a:ext cx="76952" cy="120149"/>
            </a:xfrm>
            <a:custGeom>
              <a:avLst/>
              <a:gdLst/>
              <a:ahLst/>
              <a:cxnLst/>
              <a:rect l="l" t="t" r="r" b="b"/>
              <a:pathLst>
                <a:path w="76952" h="120149" extrusionOk="0">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5"/>
                  </a:cubicBezTo>
                  <a:lnTo>
                    <a:pt x="2491" y="29311"/>
                  </a:lnTo>
                  <a:cubicBezTo>
                    <a:pt x="-2931" y="18453"/>
                    <a:pt x="684" y="7595"/>
                    <a:pt x="11528"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03" name="Google Shape;1103;p163"/>
            <p:cNvSpPr/>
            <p:nvPr/>
          </p:nvSpPr>
          <p:spPr>
            <a:xfrm>
              <a:off x="8731068" y="2148131"/>
              <a:ext cx="77752" cy="120149"/>
            </a:xfrm>
            <a:custGeom>
              <a:avLst/>
              <a:gdLst/>
              <a:ahLst/>
              <a:cxnLst/>
              <a:rect l="l" t="t" r="r" b="b"/>
              <a:pathLst>
                <a:path w="77752" h="120149" extrusionOk="0">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8453"/>
                    <a:pt x="1484" y="5785"/>
                    <a:pt x="12329"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04" name="Google Shape;1104;p163"/>
            <p:cNvSpPr/>
            <p:nvPr/>
          </p:nvSpPr>
          <p:spPr>
            <a:xfrm>
              <a:off x="9356120" y="1844467"/>
              <a:ext cx="39763" cy="121246"/>
            </a:xfrm>
            <a:custGeom>
              <a:avLst/>
              <a:gdLst/>
              <a:ahLst/>
              <a:cxnLst/>
              <a:rect l="l" t="t" r="r" b="b"/>
              <a:pathLst>
                <a:path w="39763" h="121246" extrusionOk="0">
                  <a:moveTo>
                    <a:pt x="39764" y="19906"/>
                  </a:moveTo>
                  <a:lnTo>
                    <a:pt x="39764" y="101340"/>
                  </a:lnTo>
                  <a:cubicBezTo>
                    <a:pt x="39764" y="112198"/>
                    <a:pt x="30726" y="121246"/>
                    <a:pt x="19882" y="121246"/>
                  </a:cubicBezTo>
                  <a:lnTo>
                    <a:pt x="19882" y="121246"/>
                  </a:lnTo>
                  <a:cubicBezTo>
                    <a:pt x="9037" y="121246"/>
                    <a:pt x="0" y="112198"/>
                    <a:pt x="0" y="101340"/>
                  </a:cubicBezTo>
                  <a:lnTo>
                    <a:pt x="0" y="19906"/>
                  </a:lnTo>
                  <a:cubicBezTo>
                    <a:pt x="0" y="9048"/>
                    <a:pt x="9037" y="0"/>
                    <a:pt x="19882" y="0"/>
                  </a:cubicBezTo>
                  <a:lnTo>
                    <a:pt x="19882" y="0"/>
                  </a:lnTo>
                  <a:cubicBezTo>
                    <a:pt x="28919" y="0"/>
                    <a:pt x="39764" y="9048"/>
                    <a:pt x="39764" y="1990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05" name="Google Shape;1105;p163"/>
            <p:cNvSpPr/>
            <p:nvPr/>
          </p:nvSpPr>
          <p:spPr>
            <a:xfrm>
              <a:off x="9052470" y="2148289"/>
              <a:ext cx="39763" cy="121445"/>
            </a:xfrm>
            <a:custGeom>
              <a:avLst/>
              <a:gdLst/>
              <a:ahLst/>
              <a:cxnLst/>
              <a:rect l="l" t="t" r="r" b="b"/>
              <a:pathLst>
                <a:path w="39763" h="121445" extrusionOk="0">
                  <a:moveTo>
                    <a:pt x="39764" y="20105"/>
                  </a:moveTo>
                  <a:lnTo>
                    <a:pt x="39764" y="101539"/>
                  </a:lnTo>
                  <a:cubicBezTo>
                    <a:pt x="39764" y="112397"/>
                    <a:pt x="30726" y="121445"/>
                    <a:pt x="19882" y="121445"/>
                  </a:cubicBezTo>
                  <a:lnTo>
                    <a:pt x="19882" y="121445"/>
                  </a:lnTo>
                  <a:cubicBezTo>
                    <a:pt x="9037" y="121445"/>
                    <a:pt x="0" y="112397"/>
                    <a:pt x="0" y="101539"/>
                  </a:cubicBezTo>
                  <a:lnTo>
                    <a:pt x="0" y="20105"/>
                  </a:lnTo>
                  <a:cubicBezTo>
                    <a:pt x="0" y="9247"/>
                    <a:pt x="9037" y="199"/>
                    <a:pt x="19882" y="199"/>
                  </a:cubicBezTo>
                  <a:lnTo>
                    <a:pt x="19882" y="199"/>
                  </a:lnTo>
                  <a:cubicBezTo>
                    <a:pt x="30726" y="-1611"/>
                    <a:pt x="39764" y="9247"/>
                    <a:pt x="39764" y="20105"/>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06" name="Google Shape;1106;p163"/>
            <p:cNvSpPr/>
            <p:nvPr/>
          </p:nvSpPr>
          <p:spPr>
            <a:xfrm>
              <a:off x="9336561" y="2148131"/>
              <a:ext cx="77752" cy="120149"/>
            </a:xfrm>
            <a:custGeom>
              <a:avLst/>
              <a:gdLst/>
              <a:ahLst/>
              <a:cxnLst/>
              <a:rect l="l" t="t" r="r" b="b"/>
              <a:pathLst>
                <a:path w="77752" h="120149" extrusionOk="0">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8453"/>
                    <a:pt x="1484" y="5785"/>
                    <a:pt x="12329"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07" name="Google Shape;1107;p163"/>
            <p:cNvSpPr/>
            <p:nvPr/>
          </p:nvSpPr>
          <p:spPr>
            <a:xfrm>
              <a:off x="9657962" y="1542056"/>
              <a:ext cx="39763" cy="121445"/>
            </a:xfrm>
            <a:custGeom>
              <a:avLst/>
              <a:gdLst/>
              <a:ahLst/>
              <a:cxnLst/>
              <a:rect l="l" t="t" r="r" b="b"/>
              <a:pathLst>
                <a:path w="39763" h="121445" extrusionOk="0">
                  <a:moveTo>
                    <a:pt x="39764" y="20105"/>
                  </a:moveTo>
                  <a:lnTo>
                    <a:pt x="39764" y="101539"/>
                  </a:lnTo>
                  <a:cubicBezTo>
                    <a:pt x="39764" y="112397"/>
                    <a:pt x="30726" y="121445"/>
                    <a:pt x="19882" y="121445"/>
                  </a:cubicBezTo>
                  <a:lnTo>
                    <a:pt x="19882" y="121445"/>
                  </a:lnTo>
                  <a:cubicBezTo>
                    <a:pt x="9037" y="121445"/>
                    <a:pt x="0" y="112397"/>
                    <a:pt x="0" y="101539"/>
                  </a:cubicBezTo>
                  <a:lnTo>
                    <a:pt x="0" y="20105"/>
                  </a:lnTo>
                  <a:cubicBezTo>
                    <a:pt x="0" y="9247"/>
                    <a:pt x="9037" y="199"/>
                    <a:pt x="19882" y="199"/>
                  </a:cubicBezTo>
                  <a:lnTo>
                    <a:pt x="19882" y="199"/>
                  </a:lnTo>
                  <a:cubicBezTo>
                    <a:pt x="30726" y="-1611"/>
                    <a:pt x="39764" y="9247"/>
                    <a:pt x="39764" y="20105"/>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08" name="Google Shape;1108;p163"/>
            <p:cNvSpPr/>
            <p:nvPr/>
          </p:nvSpPr>
          <p:spPr>
            <a:xfrm>
              <a:off x="9942854" y="1541899"/>
              <a:ext cx="76952" cy="120149"/>
            </a:xfrm>
            <a:custGeom>
              <a:avLst/>
              <a:gdLst/>
              <a:ahLst/>
              <a:cxnLst/>
              <a:rect l="l" t="t" r="r" b="b"/>
              <a:pathLst>
                <a:path w="76952" h="120149" extrusionOk="0">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6"/>
                  </a:cubicBezTo>
                  <a:lnTo>
                    <a:pt x="2491" y="29311"/>
                  </a:lnTo>
                  <a:cubicBezTo>
                    <a:pt x="-2931" y="16643"/>
                    <a:pt x="684" y="5785"/>
                    <a:pt x="11528"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09" name="Google Shape;1109;p163"/>
            <p:cNvSpPr/>
            <p:nvPr/>
          </p:nvSpPr>
          <p:spPr>
            <a:xfrm>
              <a:off x="10245703" y="1541899"/>
              <a:ext cx="77753" cy="120149"/>
            </a:xfrm>
            <a:custGeom>
              <a:avLst/>
              <a:gdLst/>
              <a:ahLst/>
              <a:cxnLst/>
              <a:rect l="l" t="t" r="r" b="b"/>
              <a:pathLst>
                <a:path w="77753" h="120149" extrusionOk="0">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6643"/>
                    <a:pt x="1484" y="5785"/>
                    <a:pt x="12329"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10" name="Google Shape;1110;p163"/>
            <p:cNvSpPr/>
            <p:nvPr/>
          </p:nvSpPr>
          <p:spPr>
            <a:xfrm>
              <a:off x="9640211" y="1844110"/>
              <a:ext cx="77752" cy="120149"/>
            </a:xfrm>
            <a:custGeom>
              <a:avLst/>
              <a:gdLst/>
              <a:ahLst/>
              <a:cxnLst/>
              <a:rect l="l" t="t" r="r" b="b"/>
              <a:pathLst>
                <a:path w="77752" h="120149" extrusionOk="0">
                  <a:moveTo>
                    <a:pt x="12329" y="2166"/>
                  </a:moveTo>
                  <a:lnTo>
                    <a:pt x="12329" y="2166"/>
                  </a:lnTo>
                  <a:cubicBezTo>
                    <a:pt x="21366" y="-3263"/>
                    <a:pt x="34019" y="2166"/>
                    <a:pt x="39441" y="11214"/>
                  </a:cubicBezTo>
                  <a:lnTo>
                    <a:pt x="75589" y="90839"/>
                  </a:lnTo>
                  <a:cubicBezTo>
                    <a:pt x="81012" y="99887"/>
                    <a:pt x="75589" y="112555"/>
                    <a:pt x="66552" y="117984"/>
                  </a:cubicBezTo>
                  <a:lnTo>
                    <a:pt x="66552" y="117984"/>
                  </a:lnTo>
                  <a:cubicBezTo>
                    <a:pt x="57515" y="123413"/>
                    <a:pt x="44863" y="117984"/>
                    <a:pt x="39441" y="108935"/>
                  </a:cubicBezTo>
                  <a:lnTo>
                    <a:pt x="3292" y="29311"/>
                  </a:lnTo>
                  <a:cubicBezTo>
                    <a:pt x="-3938" y="18453"/>
                    <a:pt x="1485" y="7595"/>
                    <a:pt x="12329"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11" name="Google Shape;1111;p163"/>
            <p:cNvSpPr/>
            <p:nvPr/>
          </p:nvSpPr>
          <p:spPr>
            <a:xfrm>
              <a:off x="9942854" y="1844110"/>
              <a:ext cx="76952" cy="120149"/>
            </a:xfrm>
            <a:custGeom>
              <a:avLst/>
              <a:gdLst/>
              <a:ahLst/>
              <a:cxnLst/>
              <a:rect l="l" t="t" r="r" b="b"/>
              <a:pathLst>
                <a:path w="76952" h="120149" extrusionOk="0">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5"/>
                  </a:cubicBezTo>
                  <a:lnTo>
                    <a:pt x="2491" y="29311"/>
                  </a:lnTo>
                  <a:cubicBezTo>
                    <a:pt x="-2931" y="18453"/>
                    <a:pt x="684" y="7595"/>
                    <a:pt x="11528"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12" name="Google Shape;1112;p163"/>
            <p:cNvSpPr/>
            <p:nvPr/>
          </p:nvSpPr>
          <p:spPr>
            <a:xfrm>
              <a:off x="9640211" y="2148131"/>
              <a:ext cx="77752" cy="120149"/>
            </a:xfrm>
            <a:custGeom>
              <a:avLst/>
              <a:gdLst/>
              <a:ahLst/>
              <a:cxnLst/>
              <a:rect l="l" t="t" r="r" b="b"/>
              <a:pathLst>
                <a:path w="77752" h="120149" extrusionOk="0">
                  <a:moveTo>
                    <a:pt x="12329" y="2166"/>
                  </a:moveTo>
                  <a:lnTo>
                    <a:pt x="12329" y="2166"/>
                  </a:lnTo>
                  <a:cubicBezTo>
                    <a:pt x="21366" y="-3263"/>
                    <a:pt x="34019" y="2166"/>
                    <a:pt x="39441" y="11214"/>
                  </a:cubicBezTo>
                  <a:lnTo>
                    <a:pt x="75589" y="90839"/>
                  </a:lnTo>
                  <a:cubicBezTo>
                    <a:pt x="81012" y="99887"/>
                    <a:pt x="75589" y="112555"/>
                    <a:pt x="66552" y="117984"/>
                  </a:cubicBezTo>
                  <a:lnTo>
                    <a:pt x="66552" y="117984"/>
                  </a:lnTo>
                  <a:cubicBezTo>
                    <a:pt x="57515" y="123413"/>
                    <a:pt x="44863" y="117984"/>
                    <a:pt x="39441" y="108936"/>
                  </a:cubicBezTo>
                  <a:lnTo>
                    <a:pt x="3292" y="29311"/>
                  </a:lnTo>
                  <a:cubicBezTo>
                    <a:pt x="-3938" y="18453"/>
                    <a:pt x="1485" y="5785"/>
                    <a:pt x="12329"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13" name="Google Shape;1113;p163"/>
            <p:cNvSpPr/>
            <p:nvPr/>
          </p:nvSpPr>
          <p:spPr>
            <a:xfrm>
              <a:off x="10263455" y="1844467"/>
              <a:ext cx="39763" cy="121246"/>
            </a:xfrm>
            <a:custGeom>
              <a:avLst/>
              <a:gdLst/>
              <a:ahLst/>
              <a:cxnLst/>
              <a:rect l="l" t="t" r="r" b="b"/>
              <a:pathLst>
                <a:path w="39763" h="121246" extrusionOk="0">
                  <a:moveTo>
                    <a:pt x="39763" y="19906"/>
                  </a:moveTo>
                  <a:lnTo>
                    <a:pt x="39763" y="101340"/>
                  </a:lnTo>
                  <a:cubicBezTo>
                    <a:pt x="39763" y="112198"/>
                    <a:pt x="30726" y="121246"/>
                    <a:pt x="19881" y="121246"/>
                  </a:cubicBezTo>
                  <a:lnTo>
                    <a:pt x="19881" y="121246"/>
                  </a:lnTo>
                  <a:cubicBezTo>
                    <a:pt x="9037" y="121246"/>
                    <a:pt x="0" y="112198"/>
                    <a:pt x="0" y="101340"/>
                  </a:cubicBezTo>
                  <a:lnTo>
                    <a:pt x="0" y="19906"/>
                  </a:lnTo>
                  <a:cubicBezTo>
                    <a:pt x="0" y="9048"/>
                    <a:pt x="9037" y="0"/>
                    <a:pt x="19881" y="0"/>
                  </a:cubicBezTo>
                  <a:lnTo>
                    <a:pt x="19881" y="0"/>
                  </a:lnTo>
                  <a:cubicBezTo>
                    <a:pt x="30726" y="0"/>
                    <a:pt x="39763" y="9048"/>
                    <a:pt x="39763" y="1990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14" name="Google Shape;1114;p163"/>
            <p:cNvSpPr/>
            <p:nvPr/>
          </p:nvSpPr>
          <p:spPr>
            <a:xfrm>
              <a:off x="9961612" y="2148289"/>
              <a:ext cx="39763" cy="121445"/>
            </a:xfrm>
            <a:custGeom>
              <a:avLst/>
              <a:gdLst/>
              <a:ahLst/>
              <a:cxnLst/>
              <a:rect l="l" t="t" r="r" b="b"/>
              <a:pathLst>
                <a:path w="39763" h="121445" extrusionOk="0">
                  <a:moveTo>
                    <a:pt x="39764" y="20105"/>
                  </a:moveTo>
                  <a:lnTo>
                    <a:pt x="39764" y="101539"/>
                  </a:lnTo>
                  <a:cubicBezTo>
                    <a:pt x="39764" y="112397"/>
                    <a:pt x="30726" y="121445"/>
                    <a:pt x="19882" y="121445"/>
                  </a:cubicBezTo>
                  <a:lnTo>
                    <a:pt x="19882" y="121445"/>
                  </a:lnTo>
                  <a:cubicBezTo>
                    <a:pt x="9037" y="121445"/>
                    <a:pt x="0" y="112397"/>
                    <a:pt x="0" y="101539"/>
                  </a:cubicBezTo>
                  <a:lnTo>
                    <a:pt x="0" y="20105"/>
                  </a:lnTo>
                  <a:cubicBezTo>
                    <a:pt x="0" y="9247"/>
                    <a:pt x="9037" y="199"/>
                    <a:pt x="19882" y="199"/>
                  </a:cubicBezTo>
                  <a:lnTo>
                    <a:pt x="19882" y="199"/>
                  </a:lnTo>
                  <a:cubicBezTo>
                    <a:pt x="28919" y="-1611"/>
                    <a:pt x="39764" y="9247"/>
                    <a:pt x="39764" y="20105"/>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15" name="Google Shape;1115;p163"/>
            <p:cNvSpPr/>
            <p:nvPr/>
          </p:nvSpPr>
          <p:spPr>
            <a:xfrm>
              <a:off x="10245703" y="2148131"/>
              <a:ext cx="77753" cy="120149"/>
            </a:xfrm>
            <a:custGeom>
              <a:avLst/>
              <a:gdLst/>
              <a:ahLst/>
              <a:cxnLst/>
              <a:rect l="l" t="t" r="r" b="b"/>
              <a:pathLst>
                <a:path w="77753" h="120149" extrusionOk="0">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8453"/>
                    <a:pt x="1484" y="5785"/>
                    <a:pt x="12329"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16" name="Google Shape;1116;p163"/>
            <p:cNvSpPr/>
            <p:nvPr/>
          </p:nvSpPr>
          <p:spPr>
            <a:xfrm>
              <a:off x="10567105" y="1542056"/>
              <a:ext cx="39763" cy="121445"/>
            </a:xfrm>
            <a:custGeom>
              <a:avLst/>
              <a:gdLst/>
              <a:ahLst/>
              <a:cxnLst/>
              <a:rect l="l" t="t" r="r" b="b"/>
              <a:pathLst>
                <a:path w="39763" h="121445" extrusionOk="0">
                  <a:moveTo>
                    <a:pt x="39764" y="20105"/>
                  </a:moveTo>
                  <a:lnTo>
                    <a:pt x="39764" y="101539"/>
                  </a:lnTo>
                  <a:cubicBezTo>
                    <a:pt x="39764" y="112397"/>
                    <a:pt x="30727" y="121445"/>
                    <a:pt x="19882" y="121445"/>
                  </a:cubicBezTo>
                  <a:lnTo>
                    <a:pt x="19882" y="121445"/>
                  </a:lnTo>
                  <a:cubicBezTo>
                    <a:pt x="9037" y="121445"/>
                    <a:pt x="0" y="112397"/>
                    <a:pt x="0" y="101539"/>
                  </a:cubicBezTo>
                  <a:lnTo>
                    <a:pt x="0" y="20105"/>
                  </a:lnTo>
                  <a:cubicBezTo>
                    <a:pt x="0" y="9247"/>
                    <a:pt x="9037" y="199"/>
                    <a:pt x="19882" y="199"/>
                  </a:cubicBezTo>
                  <a:lnTo>
                    <a:pt x="19882" y="199"/>
                  </a:lnTo>
                  <a:cubicBezTo>
                    <a:pt x="30727" y="-1611"/>
                    <a:pt x="39764" y="9247"/>
                    <a:pt x="39764" y="20105"/>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17" name="Google Shape;1117;p163"/>
            <p:cNvSpPr/>
            <p:nvPr/>
          </p:nvSpPr>
          <p:spPr>
            <a:xfrm>
              <a:off x="10851196" y="1541899"/>
              <a:ext cx="77753" cy="120149"/>
            </a:xfrm>
            <a:custGeom>
              <a:avLst/>
              <a:gdLst/>
              <a:ahLst/>
              <a:cxnLst/>
              <a:rect l="l" t="t" r="r" b="b"/>
              <a:pathLst>
                <a:path w="77753" h="120149" extrusionOk="0">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6643"/>
                    <a:pt x="1484" y="5785"/>
                    <a:pt x="12329"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18" name="Google Shape;1118;p163"/>
            <p:cNvSpPr/>
            <p:nvPr/>
          </p:nvSpPr>
          <p:spPr>
            <a:xfrm>
              <a:off x="10548346" y="1844110"/>
              <a:ext cx="76952" cy="120149"/>
            </a:xfrm>
            <a:custGeom>
              <a:avLst/>
              <a:gdLst/>
              <a:ahLst/>
              <a:cxnLst/>
              <a:rect l="l" t="t" r="r" b="b"/>
              <a:pathLst>
                <a:path w="76952" h="120149" extrusionOk="0">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3"/>
                    <a:pt x="44062" y="117984"/>
                    <a:pt x="38640" y="108935"/>
                  </a:cubicBezTo>
                  <a:lnTo>
                    <a:pt x="2491" y="29311"/>
                  </a:lnTo>
                  <a:cubicBezTo>
                    <a:pt x="-2931" y="18453"/>
                    <a:pt x="684" y="7595"/>
                    <a:pt x="11529"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19" name="Google Shape;1119;p163"/>
            <p:cNvSpPr/>
            <p:nvPr/>
          </p:nvSpPr>
          <p:spPr>
            <a:xfrm>
              <a:off x="10851196" y="1844110"/>
              <a:ext cx="77753" cy="120149"/>
            </a:xfrm>
            <a:custGeom>
              <a:avLst/>
              <a:gdLst/>
              <a:ahLst/>
              <a:cxnLst/>
              <a:rect l="l" t="t" r="r" b="b"/>
              <a:pathLst>
                <a:path w="77753" h="120149" extrusionOk="0">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5"/>
                  </a:cubicBezTo>
                  <a:lnTo>
                    <a:pt x="3292" y="29311"/>
                  </a:lnTo>
                  <a:cubicBezTo>
                    <a:pt x="-3938" y="18453"/>
                    <a:pt x="1484" y="7595"/>
                    <a:pt x="12329"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20" name="Google Shape;1120;p163"/>
            <p:cNvSpPr/>
            <p:nvPr/>
          </p:nvSpPr>
          <p:spPr>
            <a:xfrm>
              <a:off x="10548346" y="2148131"/>
              <a:ext cx="76952" cy="120149"/>
            </a:xfrm>
            <a:custGeom>
              <a:avLst/>
              <a:gdLst/>
              <a:ahLst/>
              <a:cxnLst/>
              <a:rect l="l" t="t" r="r" b="b"/>
              <a:pathLst>
                <a:path w="76952" h="120149" extrusionOk="0">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3"/>
                    <a:pt x="44062" y="117984"/>
                    <a:pt x="38640" y="108936"/>
                  </a:cubicBezTo>
                  <a:lnTo>
                    <a:pt x="2491" y="29311"/>
                  </a:lnTo>
                  <a:cubicBezTo>
                    <a:pt x="-2931" y="18453"/>
                    <a:pt x="684" y="5785"/>
                    <a:pt x="11529"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21" name="Google Shape;1121;p163"/>
            <p:cNvSpPr/>
            <p:nvPr/>
          </p:nvSpPr>
          <p:spPr>
            <a:xfrm>
              <a:off x="10870754" y="2148289"/>
              <a:ext cx="39763" cy="121445"/>
            </a:xfrm>
            <a:custGeom>
              <a:avLst/>
              <a:gdLst/>
              <a:ahLst/>
              <a:cxnLst/>
              <a:rect l="l" t="t" r="r" b="b"/>
              <a:pathLst>
                <a:path w="39763" h="121445" extrusionOk="0">
                  <a:moveTo>
                    <a:pt x="39764" y="20105"/>
                  </a:moveTo>
                  <a:lnTo>
                    <a:pt x="39764" y="101539"/>
                  </a:lnTo>
                  <a:cubicBezTo>
                    <a:pt x="39764" y="112397"/>
                    <a:pt x="30727" y="121445"/>
                    <a:pt x="19882" y="121445"/>
                  </a:cubicBezTo>
                  <a:lnTo>
                    <a:pt x="19882" y="121445"/>
                  </a:lnTo>
                  <a:cubicBezTo>
                    <a:pt x="9037" y="121445"/>
                    <a:pt x="0" y="112397"/>
                    <a:pt x="0" y="101539"/>
                  </a:cubicBezTo>
                  <a:lnTo>
                    <a:pt x="0" y="20105"/>
                  </a:lnTo>
                  <a:cubicBezTo>
                    <a:pt x="0" y="9247"/>
                    <a:pt x="9037" y="199"/>
                    <a:pt x="19882" y="199"/>
                  </a:cubicBezTo>
                  <a:lnTo>
                    <a:pt x="19882" y="199"/>
                  </a:lnTo>
                  <a:cubicBezTo>
                    <a:pt x="28919" y="-1611"/>
                    <a:pt x="39764" y="9247"/>
                    <a:pt x="39764" y="20105"/>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22" name="Google Shape;1122;p163"/>
            <p:cNvSpPr/>
            <p:nvPr/>
          </p:nvSpPr>
          <p:spPr>
            <a:xfrm>
              <a:off x="7519076" y="3058386"/>
              <a:ext cx="76952" cy="120149"/>
            </a:xfrm>
            <a:custGeom>
              <a:avLst/>
              <a:gdLst/>
              <a:ahLst/>
              <a:cxnLst/>
              <a:rect l="l" t="t" r="r" b="b"/>
              <a:pathLst>
                <a:path w="76952" h="120149" extrusionOk="0">
                  <a:moveTo>
                    <a:pt x="11528" y="2166"/>
                  </a:moveTo>
                  <a:lnTo>
                    <a:pt x="11528" y="2166"/>
                  </a:lnTo>
                  <a:cubicBezTo>
                    <a:pt x="20566" y="-3263"/>
                    <a:pt x="33218" y="2166"/>
                    <a:pt x="38640" y="11214"/>
                  </a:cubicBezTo>
                  <a:lnTo>
                    <a:pt x="74789" y="90839"/>
                  </a:lnTo>
                  <a:cubicBezTo>
                    <a:pt x="80211" y="99887"/>
                    <a:pt x="74789" y="112555"/>
                    <a:pt x="65752" y="117983"/>
                  </a:cubicBezTo>
                  <a:lnTo>
                    <a:pt x="65752" y="117983"/>
                  </a:lnTo>
                  <a:cubicBezTo>
                    <a:pt x="56714" y="123413"/>
                    <a:pt x="44062" y="117983"/>
                    <a:pt x="38640" y="108935"/>
                  </a:cubicBezTo>
                  <a:lnTo>
                    <a:pt x="2491" y="29311"/>
                  </a:lnTo>
                  <a:cubicBezTo>
                    <a:pt x="-2931" y="16643"/>
                    <a:pt x="684" y="5785"/>
                    <a:pt x="11528"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23" name="Google Shape;1123;p163"/>
            <p:cNvSpPr/>
            <p:nvPr/>
          </p:nvSpPr>
          <p:spPr>
            <a:xfrm>
              <a:off x="7841485" y="2450699"/>
              <a:ext cx="39763" cy="121246"/>
            </a:xfrm>
            <a:custGeom>
              <a:avLst/>
              <a:gdLst/>
              <a:ahLst/>
              <a:cxnLst/>
              <a:rect l="l" t="t" r="r" b="b"/>
              <a:pathLst>
                <a:path w="39763" h="121246" extrusionOk="0">
                  <a:moveTo>
                    <a:pt x="39764" y="19906"/>
                  </a:moveTo>
                  <a:lnTo>
                    <a:pt x="39764" y="101341"/>
                  </a:lnTo>
                  <a:cubicBezTo>
                    <a:pt x="39764" y="112199"/>
                    <a:pt x="30726" y="121247"/>
                    <a:pt x="19882" y="121247"/>
                  </a:cubicBezTo>
                  <a:lnTo>
                    <a:pt x="19882" y="121247"/>
                  </a:lnTo>
                  <a:cubicBezTo>
                    <a:pt x="9037" y="121247"/>
                    <a:pt x="0" y="112199"/>
                    <a:pt x="0" y="101341"/>
                  </a:cubicBezTo>
                  <a:lnTo>
                    <a:pt x="0" y="19906"/>
                  </a:lnTo>
                  <a:cubicBezTo>
                    <a:pt x="0" y="9048"/>
                    <a:pt x="9037" y="0"/>
                    <a:pt x="19882" y="0"/>
                  </a:cubicBezTo>
                  <a:lnTo>
                    <a:pt x="19882" y="0"/>
                  </a:lnTo>
                  <a:cubicBezTo>
                    <a:pt x="28919" y="0"/>
                    <a:pt x="39764" y="9048"/>
                    <a:pt x="39764" y="1990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24" name="Google Shape;1124;p163"/>
            <p:cNvSpPr/>
            <p:nvPr/>
          </p:nvSpPr>
          <p:spPr>
            <a:xfrm>
              <a:off x="8125576" y="2450343"/>
              <a:ext cx="77752" cy="120149"/>
            </a:xfrm>
            <a:custGeom>
              <a:avLst/>
              <a:gdLst/>
              <a:ahLst/>
              <a:cxnLst/>
              <a:rect l="l" t="t" r="r" b="b"/>
              <a:pathLst>
                <a:path w="77752" h="120149" extrusionOk="0">
                  <a:moveTo>
                    <a:pt x="12329" y="2166"/>
                  </a:moveTo>
                  <a:lnTo>
                    <a:pt x="12329" y="2166"/>
                  </a:lnTo>
                  <a:cubicBezTo>
                    <a:pt x="21366" y="-3263"/>
                    <a:pt x="34018"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25" name="Google Shape;1125;p163"/>
            <p:cNvSpPr/>
            <p:nvPr/>
          </p:nvSpPr>
          <p:spPr>
            <a:xfrm>
              <a:off x="8428219" y="2450343"/>
              <a:ext cx="76952" cy="120149"/>
            </a:xfrm>
            <a:custGeom>
              <a:avLst/>
              <a:gdLst/>
              <a:ahLst/>
              <a:cxnLst/>
              <a:rect l="l" t="t" r="r" b="b"/>
              <a:pathLst>
                <a:path w="76952" h="120149" extrusionOk="0">
                  <a:moveTo>
                    <a:pt x="11528" y="2166"/>
                  </a:moveTo>
                  <a:lnTo>
                    <a:pt x="11528" y="2166"/>
                  </a:lnTo>
                  <a:cubicBezTo>
                    <a:pt x="20566" y="-3263"/>
                    <a:pt x="33218" y="2166"/>
                    <a:pt x="38640" y="11214"/>
                  </a:cubicBezTo>
                  <a:lnTo>
                    <a:pt x="74789" y="90839"/>
                  </a:lnTo>
                  <a:cubicBezTo>
                    <a:pt x="80211" y="99887"/>
                    <a:pt x="74789" y="112555"/>
                    <a:pt x="65752" y="117983"/>
                  </a:cubicBezTo>
                  <a:lnTo>
                    <a:pt x="65752" y="117983"/>
                  </a:lnTo>
                  <a:cubicBezTo>
                    <a:pt x="56714" y="123413"/>
                    <a:pt x="44062" y="117983"/>
                    <a:pt x="38640" y="108935"/>
                  </a:cubicBezTo>
                  <a:lnTo>
                    <a:pt x="2491" y="29311"/>
                  </a:lnTo>
                  <a:cubicBezTo>
                    <a:pt x="-2931" y="18453"/>
                    <a:pt x="684" y="7595"/>
                    <a:pt x="11528"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26" name="Google Shape;1126;p163"/>
            <p:cNvSpPr/>
            <p:nvPr/>
          </p:nvSpPr>
          <p:spPr>
            <a:xfrm>
              <a:off x="7821926" y="2754364"/>
              <a:ext cx="77753" cy="120149"/>
            </a:xfrm>
            <a:custGeom>
              <a:avLst/>
              <a:gdLst/>
              <a:ahLst/>
              <a:cxnLst/>
              <a:rect l="l" t="t" r="r" b="b"/>
              <a:pathLst>
                <a:path w="77753" h="120149" extrusionOk="0">
                  <a:moveTo>
                    <a:pt x="12329" y="2166"/>
                  </a:moveTo>
                  <a:lnTo>
                    <a:pt x="12329" y="2166"/>
                  </a:lnTo>
                  <a:cubicBezTo>
                    <a:pt x="21366" y="-3263"/>
                    <a:pt x="34018" y="2166"/>
                    <a:pt x="39441" y="11214"/>
                  </a:cubicBezTo>
                  <a:lnTo>
                    <a:pt x="75590" y="90839"/>
                  </a:lnTo>
                  <a:cubicBezTo>
                    <a:pt x="81012" y="99887"/>
                    <a:pt x="75590" y="112554"/>
                    <a:pt x="66552" y="117984"/>
                  </a:cubicBezTo>
                  <a:lnTo>
                    <a:pt x="66552" y="117984"/>
                  </a:lnTo>
                  <a:cubicBezTo>
                    <a:pt x="57515" y="123412"/>
                    <a:pt x="44863" y="117984"/>
                    <a:pt x="39441" y="108935"/>
                  </a:cubicBezTo>
                  <a:lnTo>
                    <a:pt x="3292" y="29311"/>
                  </a:lnTo>
                  <a:cubicBezTo>
                    <a:pt x="-3938" y="18453"/>
                    <a:pt x="1484" y="7595"/>
                    <a:pt x="12329"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27" name="Google Shape;1127;p163"/>
            <p:cNvSpPr/>
            <p:nvPr/>
          </p:nvSpPr>
          <p:spPr>
            <a:xfrm>
              <a:off x="8125576" y="2754364"/>
              <a:ext cx="77752" cy="120149"/>
            </a:xfrm>
            <a:custGeom>
              <a:avLst/>
              <a:gdLst/>
              <a:ahLst/>
              <a:cxnLst/>
              <a:rect l="l" t="t" r="r" b="b"/>
              <a:pathLst>
                <a:path w="77752" h="120149" extrusionOk="0">
                  <a:moveTo>
                    <a:pt x="12329" y="2166"/>
                  </a:moveTo>
                  <a:lnTo>
                    <a:pt x="12329" y="2166"/>
                  </a:lnTo>
                  <a:cubicBezTo>
                    <a:pt x="21366" y="-3263"/>
                    <a:pt x="34018" y="2166"/>
                    <a:pt x="39441" y="11214"/>
                  </a:cubicBezTo>
                  <a:lnTo>
                    <a:pt x="75590" y="90839"/>
                  </a:lnTo>
                  <a:cubicBezTo>
                    <a:pt x="81012" y="99887"/>
                    <a:pt x="75590" y="112554"/>
                    <a:pt x="66552" y="117984"/>
                  </a:cubicBezTo>
                  <a:lnTo>
                    <a:pt x="66552" y="117984"/>
                  </a:lnTo>
                  <a:cubicBezTo>
                    <a:pt x="57515" y="123412"/>
                    <a:pt x="44863" y="117984"/>
                    <a:pt x="39441" y="108935"/>
                  </a:cubicBezTo>
                  <a:lnTo>
                    <a:pt x="3292" y="29311"/>
                  </a:lnTo>
                  <a:cubicBezTo>
                    <a:pt x="-3938" y="18453"/>
                    <a:pt x="1484" y="7595"/>
                    <a:pt x="12329"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28" name="Google Shape;1128;p163"/>
            <p:cNvSpPr/>
            <p:nvPr/>
          </p:nvSpPr>
          <p:spPr>
            <a:xfrm>
              <a:off x="7821926" y="3058386"/>
              <a:ext cx="77753" cy="120149"/>
            </a:xfrm>
            <a:custGeom>
              <a:avLst/>
              <a:gdLst/>
              <a:ahLst/>
              <a:cxnLst/>
              <a:rect l="l" t="t" r="r" b="b"/>
              <a:pathLst>
                <a:path w="77753" h="120149" extrusionOk="0">
                  <a:moveTo>
                    <a:pt x="12329" y="2166"/>
                  </a:moveTo>
                  <a:lnTo>
                    <a:pt x="12329" y="2166"/>
                  </a:lnTo>
                  <a:cubicBezTo>
                    <a:pt x="21366" y="-3263"/>
                    <a:pt x="34018"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6643"/>
                    <a:pt x="1484" y="5785"/>
                    <a:pt x="12329"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29" name="Google Shape;1129;p163"/>
            <p:cNvSpPr/>
            <p:nvPr/>
          </p:nvSpPr>
          <p:spPr>
            <a:xfrm>
              <a:off x="8446977" y="2754721"/>
              <a:ext cx="39763" cy="121246"/>
            </a:xfrm>
            <a:custGeom>
              <a:avLst/>
              <a:gdLst/>
              <a:ahLst/>
              <a:cxnLst/>
              <a:rect l="l" t="t" r="r" b="b"/>
              <a:pathLst>
                <a:path w="39763" h="121246" extrusionOk="0">
                  <a:moveTo>
                    <a:pt x="39764" y="19906"/>
                  </a:moveTo>
                  <a:lnTo>
                    <a:pt x="39764" y="101341"/>
                  </a:lnTo>
                  <a:cubicBezTo>
                    <a:pt x="39764" y="112198"/>
                    <a:pt x="30726" y="121246"/>
                    <a:pt x="19882" y="121246"/>
                  </a:cubicBezTo>
                  <a:lnTo>
                    <a:pt x="19882" y="121246"/>
                  </a:lnTo>
                  <a:cubicBezTo>
                    <a:pt x="9037" y="121246"/>
                    <a:pt x="0" y="112198"/>
                    <a:pt x="0" y="101341"/>
                  </a:cubicBezTo>
                  <a:lnTo>
                    <a:pt x="0" y="19906"/>
                  </a:lnTo>
                  <a:cubicBezTo>
                    <a:pt x="0" y="9048"/>
                    <a:pt x="9037" y="0"/>
                    <a:pt x="19882" y="0"/>
                  </a:cubicBezTo>
                  <a:lnTo>
                    <a:pt x="19882" y="0"/>
                  </a:lnTo>
                  <a:cubicBezTo>
                    <a:pt x="28919" y="0"/>
                    <a:pt x="39764" y="9048"/>
                    <a:pt x="39764" y="1990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30" name="Google Shape;1130;p163"/>
            <p:cNvSpPr/>
            <p:nvPr/>
          </p:nvSpPr>
          <p:spPr>
            <a:xfrm>
              <a:off x="8143327" y="3058543"/>
              <a:ext cx="39763" cy="121445"/>
            </a:xfrm>
            <a:custGeom>
              <a:avLst/>
              <a:gdLst/>
              <a:ahLst/>
              <a:cxnLst/>
              <a:rect l="l" t="t" r="r" b="b"/>
              <a:pathLst>
                <a:path w="39763" h="121445" extrusionOk="0">
                  <a:moveTo>
                    <a:pt x="39764" y="20105"/>
                  </a:moveTo>
                  <a:lnTo>
                    <a:pt x="39764" y="101539"/>
                  </a:lnTo>
                  <a:cubicBezTo>
                    <a:pt x="39764" y="112397"/>
                    <a:pt x="30727" y="121446"/>
                    <a:pt x="19882" y="121446"/>
                  </a:cubicBezTo>
                  <a:lnTo>
                    <a:pt x="19882" y="121446"/>
                  </a:lnTo>
                  <a:cubicBezTo>
                    <a:pt x="9037" y="121446"/>
                    <a:pt x="0" y="112397"/>
                    <a:pt x="0" y="101539"/>
                  </a:cubicBezTo>
                  <a:lnTo>
                    <a:pt x="0" y="20105"/>
                  </a:lnTo>
                  <a:cubicBezTo>
                    <a:pt x="0" y="9247"/>
                    <a:pt x="9037" y="199"/>
                    <a:pt x="19882" y="199"/>
                  </a:cubicBezTo>
                  <a:lnTo>
                    <a:pt x="19882" y="199"/>
                  </a:lnTo>
                  <a:cubicBezTo>
                    <a:pt x="30727" y="-1611"/>
                    <a:pt x="39764" y="9247"/>
                    <a:pt x="39764" y="20105"/>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31" name="Google Shape;1131;p163"/>
            <p:cNvSpPr/>
            <p:nvPr/>
          </p:nvSpPr>
          <p:spPr>
            <a:xfrm>
              <a:off x="8428219" y="3058386"/>
              <a:ext cx="76952" cy="120149"/>
            </a:xfrm>
            <a:custGeom>
              <a:avLst/>
              <a:gdLst/>
              <a:ahLst/>
              <a:cxnLst/>
              <a:rect l="l" t="t" r="r" b="b"/>
              <a:pathLst>
                <a:path w="76952" h="120149" extrusionOk="0">
                  <a:moveTo>
                    <a:pt x="11528" y="2166"/>
                  </a:moveTo>
                  <a:lnTo>
                    <a:pt x="11528" y="2166"/>
                  </a:lnTo>
                  <a:cubicBezTo>
                    <a:pt x="20566" y="-3263"/>
                    <a:pt x="33218" y="2166"/>
                    <a:pt x="38640" y="11214"/>
                  </a:cubicBezTo>
                  <a:lnTo>
                    <a:pt x="74789" y="90839"/>
                  </a:lnTo>
                  <a:cubicBezTo>
                    <a:pt x="80211" y="99887"/>
                    <a:pt x="74789" y="112555"/>
                    <a:pt x="65752" y="117983"/>
                  </a:cubicBezTo>
                  <a:lnTo>
                    <a:pt x="65752" y="117983"/>
                  </a:lnTo>
                  <a:cubicBezTo>
                    <a:pt x="56714" y="123413"/>
                    <a:pt x="44062" y="117983"/>
                    <a:pt x="38640" y="108935"/>
                  </a:cubicBezTo>
                  <a:lnTo>
                    <a:pt x="2491" y="29311"/>
                  </a:lnTo>
                  <a:cubicBezTo>
                    <a:pt x="-2931" y="16643"/>
                    <a:pt x="684" y="5785"/>
                    <a:pt x="11528"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32" name="Google Shape;1132;p163"/>
            <p:cNvSpPr/>
            <p:nvPr/>
          </p:nvSpPr>
          <p:spPr>
            <a:xfrm>
              <a:off x="8748819" y="2450699"/>
              <a:ext cx="39763" cy="121246"/>
            </a:xfrm>
            <a:custGeom>
              <a:avLst/>
              <a:gdLst/>
              <a:ahLst/>
              <a:cxnLst/>
              <a:rect l="l" t="t" r="r" b="b"/>
              <a:pathLst>
                <a:path w="39763" h="121246" extrusionOk="0">
                  <a:moveTo>
                    <a:pt x="39764" y="19906"/>
                  </a:moveTo>
                  <a:lnTo>
                    <a:pt x="39764" y="101341"/>
                  </a:lnTo>
                  <a:cubicBezTo>
                    <a:pt x="39764" y="112199"/>
                    <a:pt x="30727" y="121247"/>
                    <a:pt x="19882" y="121247"/>
                  </a:cubicBezTo>
                  <a:lnTo>
                    <a:pt x="19882" y="121247"/>
                  </a:lnTo>
                  <a:cubicBezTo>
                    <a:pt x="9037" y="121247"/>
                    <a:pt x="0" y="112199"/>
                    <a:pt x="0" y="101341"/>
                  </a:cubicBezTo>
                  <a:lnTo>
                    <a:pt x="0" y="19906"/>
                  </a:lnTo>
                  <a:cubicBezTo>
                    <a:pt x="0" y="9048"/>
                    <a:pt x="9037" y="0"/>
                    <a:pt x="19882" y="0"/>
                  </a:cubicBezTo>
                  <a:lnTo>
                    <a:pt x="19882" y="0"/>
                  </a:lnTo>
                  <a:cubicBezTo>
                    <a:pt x="30727" y="0"/>
                    <a:pt x="39764" y="9048"/>
                    <a:pt x="39764" y="1990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33" name="Google Shape;1133;p163"/>
            <p:cNvSpPr/>
            <p:nvPr/>
          </p:nvSpPr>
          <p:spPr>
            <a:xfrm>
              <a:off x="9033711" y="2450343"/>
              <a:ext cx="76952" cy="120149"/>
            </a:xfrm>
            <a:custGeom>
              <a:avLst/>
              <a:gdLst/>
              <a:ahLst/>
              <a:cxnLst/>
              <a:rect l="l" t="t" r="r" b="b"/>
              <a:pathLst>
                <a:path w="76952" h="120149" extrusionOk="0">
                  <a:moveTo>
                    <a:pt x="11528" y="2166"/>
                  </a:moveTo>
                  <a:lnTo>
                    <a:pt x="11528" y="2166"/>
                  </a:lnTo>
                  <a:cubicBezTo>
                    <a:pt x="20566" y="-3263"/>
                    <a:pt x="33218" y="2166"/>
                    <a:pt x="38640" y="11214"/>
                  </a:cubicBezTo>
                  <a:lnTo>
                    <a:pt x="74789" y="90839"/>
                  </a:lnTo>
                  <a:cubicBezTo>
                    <a:pt x="80211" y="99887"/>
                    <a:pt x="74789" y="112555"/>
                    <a:pt x="65752" y="117983"/>
                  </a:cubicBezTo>
                  <a:lnTo>
                    <a:pt x="65752" y="117983"/>
                  </a:lnTo>
                  <a:cubicBezTo>
                    <a:pt x="56714" y="123413"/>
                    <a:pt x="44062" y="117983"/>
                    <a:pt x="38640" y="108935"/>
                  </a:cubicBezTo>
                  <a:lnTo>
                    <a:pt x="2491" y="29311"/>
                  </a:lnTo>
                  <a:cubicBezTo>
                    <a:pt x="-2931" y="18453"/>
                    <a:pt x="684" y="7595"/>
                    <a:pt x="11528"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34" name="Google Shape;1134;p163"/>
            <p:cNvSpPr/>
            <p:nvPr/>
          </p:nvSpPr>
          <p:spPr>
            <a:xfrm>
              <a:off x="9336561" y="2450343"/>
              <a:ext cx="77752" cy="120149"/>
            </a:xfrm>
            <a:custGeom>
              <a:avLst/>
              <a:gdLst/>
              <a:ahLst/>
              <a:cxnLst/>
              <a:rect l="l" t="t" r="r" b="b"/>
              <a:pathLst>
                <a:path w="77752" h="120149" extrusionOk="0">
                  <a:moveTo>
                    <a:pt x="12329" y="2166"/>
                  </a:moveTo>
                  <a:lnTo>
                    <a:pt x="12329" y="2166"/>
                  </a:lnTo>
                  <a:cubicBezTo>
                    <a:pt x="21366" y="-3263"/>
                    <a:pt x="34018"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35" name="Google Shape;1135;p163"/>
            <p:cNvSpPr/>
            <p:nvPr/>
          </p:nvSpPr>
          <p:spPr>
            <a:xfrm>
              <a:off x="8731068" y="2754364"/>
              <a:ext cx="77752" cy="120149"/>
            </a:xfrm>
            <a:custGeom>
              <a:avLst/>
              <a:gdLst/>
              <a:ahLst/>
              <a:cxnLst/>
              <a:rect l="l" t="t" r="r" b="b"/>
              <a:pathLst>
                <a:path w="77752" h="120149" extrusionOk="0">
                  <a:moveTo>
                    <a:pt x="12329" y="2166"/>
                  </a:moveTo>
                  <a:lnTo>
                    <a:pt x="12329" y="2166"/>
                  </a:lnTo>
                  <a:cubicBezTo>
                    <a:pt x="21366" y="-3263"/>
                    <a:pt x="34018" y="2166"/>
                    <a:pt x="39441" y="11214"/>
                  </a:cubicBezTo>
                  <a:lnTo>
                    <a:pt x="75590" y="90839"/>
                  </a:lnTo>
                  <a:cubicBezTo>
                    <a:pt x="81012" y="99887"/>
                    <a:pt x="75590" y="112554"/>
                    <a:pt x="66552" y="117984"/>
                  </a:cubicBezTo>
                  <a:lnTo>
                    <a:pt x="66552" y="117984"/>
                  </a:lnTo>
                  <a:cubicBezTo>
                    <a:pt x="57515" y="123412"/>
                    <a:pt x="44863" y="117984"/>
                    <a:pt x="39441" y="108935"/>
                  </a:cubicBezTo>
                  <a:lnTo>
                    <a:pt x="3292" y="29311"/>
                  </a:lnTo>
                  <a:cubicBezTo>
                    <a:pt x="-3938" y="18453"/>
                    <a:pt x="1484" y="7595"/>
                    <a:pt x="12329"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36" name="Google Shape;1136;p163"/>
            <p:cNvSpPr/>
            <p:nvPr/>
          </p:nvSpPr>
          <p:spPr>
            <a:xfrm>
              <a:off x="9033711" y="2754364"/>
              <a:ext cx="76952" cy="120149"/>
            </a:xfrm>
            <a:custGeom>
              <a:avLst/>
              <a:gdLst/>
              <a:ahLst/>
              <a:cxnLst/>
              <a:rect l="l" t="t" r="r" b="b"/>
              <a:pathLst>
                <a:path w="76952" h="120149" extrusionOk="0">
                  <a:moveTo>
                    <a:pt x="11528" y="2166"/>
                  </a:moveTo>
                  <a:lnTo>
                    <a:pt x="11528" y="2166"/>
                  </a:lnTo>
                  <a:cubicBezTo>
                    <a:pt x="20566" y="-3263"/>
                    <a:pt x="33218" y="2166"/>
                    <a:pt x="38640" y="11214"/>
                  </a:cubicBezTo>
                  <a:lnTo>
                    <a:pt x="74789" y="90839"/>
                  </a:lnTo>
                  <a:cubicBezTo>
                    <a:pt x="80211" y="99887"/>
                    <a:pt x="74789" y="112554"/>
                    <a:pt x="65752" y="117984"/>
                  </a:cubicBezTo>
                  <a:lnTo>
                    <a:pt x="65752" y="117984"/>
                  </a:lnTo>
                  <a:cubicBezTo>
                    <a:pt x="56714" y="123412"/>
                    <a:pt x="44062" y="117984"/>
                    <a:pt x="38640" y="108935"/>
                  </a:cubicBezTo>
                  <a:lnTo>
                    <a:pt x="2491" y="29311"/>
                  </a:lnTo>
                  <a:cubicBezTo>
                    <a:pt x="-2931" y="18453"/>
                    <a:pt x="684" y="7595"/>
                    <a:pt x="11528"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37" name="Google Shape;1137;p163"/>
            <p:cNvSpPr/>
            <p:nvPr/>
          </p:nvSpPr>
          <p:spPr>
            <a:xfrm>
              <a:off x="8731068" y="3058386"/>
              <a:ext cx="77752" cy="120149"/>
            </a:xfrm>
            <a:custGeom>
              <a:avLst/>
              <a:gdLst/>
              <a:ahLst/>
              <a:cxnLst/>
              <a:rect l="l" t="t" r="r" b="b"/>
              <a:pathLst>
                <a:path w="77752" h="120149" extrusionOk="0">
                  <a:moveTo>
                    <a:pt x="12329" y="2166"/>
                  </a:moveTo>
                  <a:lnTo>
                    <a:pt x="12329" y="2166"/>
                  </a:lnTo>
                  <a:cubicBezTo>
                    <a:pt x="21366" y="-3263"/>
                    <a:pt x="34018"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6643"/>
                    <a:pt x="1484" y="5785"/>
                    <a:pt x="12329"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38" name="Google Shape;1138;p163"/>
            <p:cNvSpPr/>
            <p:nvPr/>
          </p:nvSpPr>
          <p:spPr>
            <a:xfrm>
              <a:off x="9356120" y="2754721"/>
              <a:ext cx="39763" cy="121246"/>
            </a:xfrm>
            <a:custGeom>
              <a:avLst/>
              <a:gdLst/>
              <a:ahLst/>
              <a:cxnLst/>
              <a:rect l="l" t="t" r="r" b="b"/>
              <a:pathLst>
                <a:path w="39763" h="121246" extrusionOk="0">
                  <a:moveTo>
                    <a:pt x="39764" y="19906"/>
                  </a:moveTo>
                  <a:lnTo>
                    <a:pt x="39764" y="101341"/>
                  </a:lnTo>
                  <a:cubicBezTo>
                    <a:pt x="39764" y="112198"/>
                    <a:pt x="30726" y="121246"/>
                    <a:pt x="19882" y="121246"/>
                  </a:cubicBezTo>
                  <a:lnTo>
                    <a:pt x="19882" y="121246"/>
                  </a:lnTo>
                  <a:cubicBezTo>
                    <a:pt x="9037" y="121246"/>
                    <a:pt x="0" y="112198"/>
                    <a:pt x="0" y="101341"/>
                  </a:cubicBezTo>
                  <a:lnTo>
                    <a:pt x="0" y="19906"/>
                  </a:lnTo>
                  <a:cubicBezTo>
                    <a:pt x="0" y="9048"/>
                    <a:pt x="9037" y="0"/>
                    <a:pt x="19882" y="0"/>
                  </a:cubicBezTo>
                  <a:lnTo>
                    <a:pt x="19882" y="0"/>
                  </a:lnTo>
                  <a:cubicBezTo>
                    <a:pt x="28919" y="0"/>
                    <a:pt x="39764" y="9048"/>
                    <a:pt x="39764" y="1990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39" name="Google Shape;1139;p163"/>
            <p:cNvSpPr/>
            <p:nvPr/>
          </p:nvSpPr>
          <p:spPr>
            <a:xfrm>
              <a:off x="9052470" y="3058543"/>
              <a:ext cx="39763" cy="121445"/>
            </a:xfrm>
            <a:custGeom>
              <a:avLst/>
              <a:gdLst/>
              <a:ahLst/>
              <a:cxnLst/>
              <a:rect l="l" t="t" r="r" b="b"/>
              <a:pathLst>
                <a:path w="39763" h="121445" extrusionOk="0">
                  <a:moveTo>
                    <a:pt x="39764" y="20105"/>
                  </a:moveTo>
                  <a:lnTo>
                    <a:pt x="39764" y="101539"/>
                  </a:lnTo>
                  <a:cubicBezTo>
                    <a:pt x="39764" y="112397"/>
                    <a:pt x="30726" y="121446"/>
                    <a:pt x="19882" y="121446"/>
                  </a:cubicBezTo>
                  <a:lnTo>
                    <a:pt x="19882" y="121446"/>
                  </a:lnTo>
                  <a:cubicBezTo>
                    <a:pt x="9037" y="121446"/>
                    <a:pt x="0" y="112397"/>
                    <a:pt x="0" y="101539"/>
                  </a:cubicBezTo>
                  <a:lnTo>
                    <a:pt x="0" y="20105"/>
                  </a:lnTo>
                  <a:cubicBezTo>
                    <a:pt x="0" y="9247"/>
                    <a:pt x="9037" y="199"/>
                    <a:pt x="19882" y="199"/>
                  </a:cubicBezTo>
                  <a:lnTo>
                    <a:pt x="19882" y="199"/>
                  </a:lnTo>
                  <a:cubicBezTo>
                    <a:pt x="30726" y="-1611"/>
                    <a:pt x="39764" y="9247"/>
                    <a:pt x="39764" y="20105"/>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40" name="Google Shape;1140;p163"/>
            <p:cNvSpPr/>
            <p:nvPr/>
          </p:nvSpPr>
          <p:spPr>
            <a:xfrm>
              <a:off x="9336561" y="3058386"/>
              <a:ext cx="77752" cy="120149"/>
            </a:xfrm>
            <a:custGeom>
              <a:avLst/>
              <a:gdLst/>
              <a:ahLst/>
              <a:cxnLst/>
              <a:rect l="l" t="t" r="r" b="b"/>
              <a:pathLst>
                <a:path w="77752" h="120149" extrusionOk="0">
                  <a:moveTo>
                    <a:pt x="12329" y="2166"/>
                  </a:moveTo>
                  <a:lnTo>
                    <a:pt x="12329" y="2166"/>
                  </a:lnTo>
                  <a:cubicBezTo>
                    <a:pt x="21366" y="-3263"/>
                    <a:pt x="34018"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6643"/>
                    <a:pt x="1484" y="5785"/>
                    <a:pt x="12329"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41" name="Google Shape;1141;p163"/>
            <p:cNvSpPr/>
            <p:nvPr/>
          </p:nvSpPr>
          <p:spPr>
            <a:xfrm>
              <a:off x="9657962" y="2450699"/>
              <a:ext cx="39763" cy="121246"/>
            </a:xfrm>
            <a:custGeom>
              <a:avLst/>
              <a:gdLst/>
              <a:ahLst/>
              <a:cxnLst/>
              <a:rect l="l" t="t" r="r" b="b"/>
              <a:pathLst>
                <a:path w="39763" h="121246" extrusionOk="0">
                  <a:moveTo>
                    <a:pt x="39764" y="19906"/>
                  </a:moveTo>
                  <a:lnTo>
                    <a:pt x="39764" y="101341"/>
                  </a:lnTo>
                  <a:cubicBezTo>
                    <a:pt x="39764" y="112199"/>
                    <a:pt x="30726" y="121247"/>
                    <a:pt x="19882" y="121247"/>
                  </a:cubicBezTo>
                  <a:lnTo>
                    <a:pt x="19882" y="121247"/>
                  </a:lnTo>
                  <a:cubicBezTo>
                    <a:pt x="9037" y="121247"/>
                    <a:pt x="0" y="112199"/>
                    <a:pt x="0" y="101341"/>
                  </a:cubicBezTo>
                  <a:lnTo>
                    <a:pt x="0" y="19906"/>
                  </a:lnTo>
                  <a:cubicBezTo>
                    <a:pt x="0" y="9048"/>
                    <a:pt x="9037" y="0"/>
                    <a:pt x="19882" y="0"/>
                  </a:cubicBezTo>
                  <a:lnTo>
                    <a:pt x="19882" y="0"/>
                  </a:lnTo>
                  <a:cubicBezTo>
                    <a:pt x="30726" y="0"/>
                    <a:pt x="39764" y="9048"/>
                    <a:pt x="39764" y="1990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42" name="Google Shape;1142;p163"/>
            <p:cNvSpPr/>
            <p:nvPr/>
          </p:nvSpPr>
          <p:spPr>
            <a:xfrm>
              <a:off x="9942854" y="2450343"/>
              <a:ext cx="76952" cy="120149"/>
            </a:xfrm>
            <a:custGeom>
              <a:avLst/>
              <a:gdLst/>
              <a:ahLst/>
              <a:cxnLst/>
              <a:rect l="l" t="t" r="r" b="b"/>
              <a:pathLst>
                <a:path w="76952" h="120149" extrusionOk="0">
                  <a:moveTo>
                    <a:pt x="11528" y="2166"/>
                  </a:moveTo>
                  <a:lnTo>
                    <a:pt x="11528" y="2166"/>
                  </a:lnTo>
                  <a:cubicBezTo>
                    <a:pt x="20566" y="-3263"/>
                    <a:pt x="33218" y="2166"/>
                    <a:pt x="38640" y="11214"/>
                  </a:cubicBezTo>
                  <a:lnTo>
                    <a:pt x="74789" y="90839"/>
                  </a:lnTo>
                  <a:cubicBezTo>
                    <a:pt x="80211" y="99887"/>
                    <a:pt x="74789" y="112555"/>
                    <a:pt x="65752" y="117983"/>
                  </a:cubicBezTo>
                  <a:lnTo>
                    <a:pt x="65752" y="117983"/>
                  </a:lnTo>
                  <a:cubicBezTo>
                    <a:pt x="56714" y="123413"/>
                    <a:pt x="44062" y="117983"/>
                    <a:pt x="38640" y="108935"/>
                  </a:cubicBezTo>
                  <a:lnTo>
                    <a:pt x="2491" y="29311"/>
                  </a:lnTo>
                  <a:cubicBezTo>
                    <a:pt x="-2931" y="18453"/>
                    <a:pt x="684" y="7595"/>
                    <a:pt x="11528"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43" name="Google Shape;1143;p163"/>
            <p:cNvSpPr/>
            <p:nvPr/>
          </p:nvSpPr>
          <p:spPr>
            <a:xfrm>
              <a:off x="10245703" y="2450343"/>
              <a:ext cx="77753" cy="120149"/>
            </a:xfrm>
            <a:custGeom>
              <a:avLst/>
              <a:gdLst/>
              <a:ahLst/>
              <a:cxnLst/>
              <a:rect l="l" t="t" r="r" b="b"/>
              <a:pathLst>
                <a:path w="77753" h="120149" extrusionOk="0">
                  <a:moveTo>
                    <a:pt x="12329" y="2166"/>
                  </a:moveTo>
                  <a:lnTo>
                    <a:pt x="12329" y="2166"/>
                  </a:lnTo>
                  <a:cubicBezTo>
                    <a:pt x="21366" y="-3263"/>
                    <a:pt x="34019"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44" name="Google Shape;1144;p163"/>
            <p:cNvSpPr/>
            <p:nvPr/>
          </p:nvSpPr>
          <p:spPr>
            <a:xfrm>
              <a:off x="9640211" y="2754364"/>
              <a:ext cx="77752" cy="120149"/>
            </a:xfrm>
            <a:custGeom>
              <a:avLst/>
              <a:gdLst/>
              <a:ahLst/>
              <a:cxnLst/>
              <a:rect l="l" t="t" r="r" b="b"/>
              <a:pathLst>
                <a:path w="77752" h="120149" extrusionOk="0">
                  <a:moveTo>
                    <a:pt x="12329" y="2166"/>
                  </a:moveTo>
                  <a:lnTo>
                    <a:pt x="12329" y="2166"/>
                  </a:lnTo>
                  <a:cubicBezTo>
                    <a:pt x="21366" y="-3263"/>
                    <a:pt x="34019" y="2166"/>
                    <a:pt x="39441" y="11214"/>
                  </a:cubicBezTo>
                  <a:lnTo>
                    <a:pt x="75589" y="90839"/>
                  </a:lnTo>
                  <a:cubicBezTo>
                    <a:pt x="81012" y="99887"/>
                    <a:pt x="75589" y="112554"/>
                    <a:pt x="66552" y="117984"/>
                  </a:cubicBezTo>
                  <a:lnTo>
                    <a:pt x="66552" y="117984"/>
                  </a:lnTo>
                  <a:cubicBezTo>
                    <a:pt x="57515" y="123412"/>
                    <a:pt x="44863" y="117984"/>
                    <a:pt x="39441" y="108935"/>
                  </a:cubicBezTo>
                  <a:lnTo>
                    <a:pt x="3292" y="29311"/>
                  </a:lnTo>
                  <a:cubicBezTo>
                    <a:pt x="-3938" y="18453"/>
                    <a:pt x="1485" y="7595"/>
                    <a:pt x="12329"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45" name="Google Shape;1145;p163"/>
            <p:cNvSpPr/>
            <p:nvPr/>
          </p:nvSpPr>
          <p:spPr>
            <a:xfrm>
              <a:off x="9942854" y="2754364"/>
              <a:ext cx="76952" cy="120149"/>
            </a:xfrm>
            <a:custGeom>
              <a:avLst/>
              <a:gdLst/>
              <a:ahLst/>
              <a:cxnLst/>
              <a:rect l="l" t="t" r="r" b="b"/>
              <a:pathLst>
                <a:path w="76952" h="120149" extrusionOk="0">
                  <a:moveTo>
                    <a:pt x="11528" y="2166"/>
                  </a:moveTo>
                  <a:lnTo>
                    <a:pt x="11528" y="2166"/>
                  </a:lnTo>
                  <a:cubicBezTo>
                    <a:pt x="20566" y="-3263"/>
                    <a:pt x="33218" y="2166"/>
                    <a:pt x="38640" y="11214"/>
                  </a:cubicBezTo>
                  <a:lnTo>
                    <a:pt x="74789" y="90839"/>
                  </a:lnTo>
                  <a:cubicBezTo>
                    <a:pt x="80211" y="99887"/>
                    <a:pt x="74789" y="112554"/>
                    <a:pt x="65752" y="117984"/>
                  </a:cubicBezTo>
                  <a:lnTo>
                    <a:pt x="65752" y="117984"/>
                  </a:lnTo>
                  <a:cubicBezTo>
                    <a:pt x="56714" y="123412"/>
                    <a:pt x="44062" y="117984"/>
                    <a:pt x="38640" y="108935"/>
                  </a:cubicBezTo>
                  <a:lnTo>
                    <a:pt x="2491" y="29311"/>
                  </a:lnTo>
                  <a:cubicBezTo>
                    <a:pt x="-2931" y="18453"/>
                    <a:pt x="684" y="7595"/>
                    <a:pt x="11528"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46" name="Google Shape;1146;p163"/>
            <p:cNvSpPr/>
            <p:nvPr/>
          </p:nvSpPr>
          <p:spPr>
            <a:xfrm>
              <a:off x="9640211" y="3058386"/>
              <a:ext cx="77752" cy="120149"/>
            </a:xfrm>
            <a:custGeom>
              <a:avLst/>
              <a:gdLst/>
              <a:ahLst/>
              <a:cxnLst/>
              <a:rect l="l" t="t" r="r" b="b"/>
              <a:pathLst>
                <a:path w="77752" h="120149" extrusionOk="0">
                  <a:moveTo>
                    <a:pt x="12329" y="2166"/>
                  </a:moveTo>
                  <a:lnTo>
                    <a:pt x="12329" y="2166"/>
                  </a:lnTo>
                  <a:cubicBezTo>
                    <a:pt x="21366" y="-3263"/>
                    <a:pt x="34019" y="2166"/>
                    <a:pt x="39441" y="11214"/>
                  </a:cubicBezTo>
                  <a:lnTo>
                    <a:pt x="75589" y="90839"/>
                  </a:lnTo>
                  <a:cubicBezTo>
                    <a:pt x="81012" y="99887"/>
                    <a:pt x="75589" y="112555"/>
                    <a:pt x="66552" y="117983"/>
                  </a:cubicBezTo>
                  <a:lnTo>
                    <a:pt x="66552" y="117983"/>
                  </a:lnTo>
                  <a:cubicBezTo>
                    <a:pt x="57515" y="123413"/>
                    <a:pt x="44863" y="117983"/>
                    <a:pt x="39441" y="108935"/>
                  </a:cubicBezTo>
                  <a:lnTo>
                    <a:pt x="3292" y="29311"/>
                  </a:lnTo>
                  <a:cubicBezTo>
                    <a:pt x="-3938" y="16643"/>
                    <a:pt x="1485" y="5785"/>
                    <a:pt x="12329"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47" name="Google Shape;1147;p163"/>
            <p:cNvSpPr/>
            <p:nvPr/>
          </p:nvSpPr>
          <p:spPr>
            <a:xfrm>
              <a:off x="10263455" y="2754721"/>
              <a:ext cx="39763" cy="121246"/>
            </a:xfrm>
            <a:custGeom>
              <a:avLst/>
              <a:gdLst/>
              <a:ahLst/>
              <a:cxnLst/>
              <a:rect l="l" t="t" r="r" b="b"/>
              <a:pathLst>
                <a:path w="39763" h="121246" extrusionOk="0">
                  <a:moveTo>
                    <a:pt x="39763" y="19906"/>
                  </a:moveTo>
                  <a:lnTo>
                    <a:pt x="39763" y="101341"/>
                  </a:lnTo>
                  <a:cubicBezTo>
                    <a:pt x="39763" y="112198"/>
                    <a:pt x="30726" y="121246"/>
                    <a:pt x="19881" y="121246"/>
                  </a:cubicBezTo>
                  <a:lnTo>
                    <a:pt x="19881" y="121246"/>
                  </a:lnTo>
                  <a:cubicBezTo>
                    <a:pt x="9037" y="121246"/>
                    <a:pt x="0" y="112198"/>
                    <a:pt x="0" y="101341"/>
                  </a:cubicBezTo>
                  <a:lnTo>
                    <a:pt x="0" y="19906"/>
                  </a:lnTo>
                  <a:cubicBezTo>
                    <a:pt x="0" y="9048"/>
                    <a:pt x="9037" y="0"/>
                    <a:pt x="19881" y="0"/>
                  </a:cubicBezTo>
                  <a:lnTo>
                    <a:pt x="19881" y="0"/>
                  </a:lnTo>
                  <a:cubicBezTo>
                    <a:pt x="30726" y="0"/>
                    <a:pt x="39763" y="9048"/>
                    <a:pt x="39763" y="1990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48" name="Google Shape;1148;p163"/>
            <p:cNvSpPr/>
            <p:nvPr/>
          </p:nvSpPr>
          <p:spPr>
            <a:xfrm>
              <a:off x="9961612" y="3058543"/>
              <a:ext cx="39763" cy="121445"/>
            </a:xfrm>
            <a:custGeom>
              <a:avLst/>
              <a:gdLst/>
              <a:ahLst/>
              <a:cxnLst/>
              <a:rect l="l" t="t" r="r" b="b"/>
              <a:pathLst>
                <a:path w="39763" h="121445" extrusionOk="0">
                  <a:moveTo>
                    <a:pt x="39764" y="20105"/>
                  </a:moveTo>
                  <a:lnTo>
                    <a:pt x="39764" y="101539"/>
                  </a:lnTo>
                  <a:cubicBezTo>
                    <a:pt x="39764" y="112397"/>
                    <a:pt x="30726" y="121446"/>
                    <a:pt x="19882" y="121446"/>
                  </a:cubicBezTo>
                  <a:lnTo>
                    <a:pt x="19882" y="121446"/>
                  </a:lnTo>
                  <a:cubicBezTo>
                    <a:pt x="9037" y="121446"/>
                    <a:pt x="0" y="112397"/>
                    <a:pt x="0" y="101539"/>
                  </a:cubicBezTo>
                  <a:lnTo>
                    <a:pt x="0" y="20105"/>
                  </a:lnTo>
                  <a:cubicBezTo>
                    <a:pt x="0" y="9247"/>
                    <a:pt x="9037" y="199"/>
                    <a:pt x="19882" y="199"/>
                  </a:cubicBezTo>
                  <a:lnTo>
                    <a:pt x="19882" y="199"/>
                  </a:lnTo>
                  <a:cubicBezTo>
                    <a:pt x="28919" y="-1611"/>
                    <a:pt x="39764" y="9247"/>
                    <a:pt x="39764" y="20105"/>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49" name="Google Shape;1149;p163"/>
            <p:cNvSpPr/>
            <p:nvPr/>
          </p:nvSpPr>
          <p:spPr>
            <a:xfrm>
              <a:off x="10245703" y="3058386"/>
              <a:ext cx="77753" cy="120149"/>
            </a:xfrm>
            <a:custGeom>
              <a:avLst/>
              <a:gdLst/>
              <a:ahLst/>
              <a:cxnLst/>
              <a:rect l="l" t="t" r="r" b="b"/>
              <a:pathLst>
                <a:path w="77753" h="120149" extrusionOk="0">
                  <a:moveTo>
                    <a:pt x="12329" y="2166"/>
                  </a:moveTo>
                  <a:lnTo>
                    <a:pt x="12329" y="2166"/>
                  </a:lnTo>
                  <a:cubicBezTo>
                    <a:pt x="21366" y="-3263"/>
                    <a:pt x="34019"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6643"/>
                    <a:pt x="1484" y="5785"/>
                    <a:pt x="12329"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50" name="Google Shape;1150;p163"/>
            <p:cNvSpPr/>
            <p:nvPr/>
          </p:nvSpPr>
          <p:spPr>
            <a:xfrm>
              <a:off x="10567105" y="2450699"/>
              <a:ext cx="39763" cy="121246"/>
            </a:xfrm>
            <a:custGeom>
              <a:avLst/>
              <a:gdLst/>
              <a:ahLst/>
              <a:cxnLst/>
              <a:rect l="l" t="t" r="r" b="b"/>
              <a:pathLst>
                <a:path w="39763" h="121246" extrusionOk="0">
                  <a:moveTo>
                    <a:pt x="39764" y="19906"/>
                  </a:moveTo>
                  <a:lnTo>
                    <a:pt x="39764" y="101341"/>
                  </a:lnTo>
                  <a:cubicBezTo>
                    <a:pt x="39764" y="112199"/>
                    <a:pt x="30727" y="121247"/>
                    <a:pt x="19882" y="121247"/>
                  </a:cubicBezTo>
                  <a:lnTo>
                    <a:pt x="19882" y="121247"/>
                  </a:lnTo>
                  <a:cubicBezTo>
                    <a:pt x="9037" y="121247"/>
                    <a:pt x="0" y="112199"/>
                    <a:pt x="0" y="101341"/>
                  </a:cubicBezTo>
                  <a:lnTo>
                    <a:pt x="0" y="19906"/>
                  </a:lnTo>
                  <a:cubicBezTo>
                    <a:pt x="0" y="9048"/>
                    <a:pt x="9037" y="0"/>
                    <a:pt x="19882" y="0"/>
                  </a:cubicBezTo>
                  <a:lnTo>
                    <a:pt x="19882" y="0"/>
                  </a:lnTo>
                  <a:cubicBezTo>
                    <a:pt x="30727" y="0"/>
                    <a:pt x="39764" y="9048"/>
                    <a:pt x="39764" y="1990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51" name="Google Shape;1151;p163"/>
            <p:cNvSpPr/>
            <p:nvPr/>
          </p:nvSpPr>
          <p:spPr>
            <a:xfrm>
              <a:off x="10851196" y="2450343"/>
              <a:ext cx="77753" cy="120149"/>
            </a:xfrm>
            <a:custGeom>
              <a:avLst/>
              <a:gdLst/>
              <a:ahLst/>
              <a:cxnLst/>
              <a:rect l="l" t="t" r="r" b="b"/>
              <a:pathLst>
                <a:path w="77753" h="120149" extrusionOk="0">
                  <a:moveTo>
                    <a:pt x="12329" y="2166"/>
                  </a:moveTo>
                  <a:lnTo>
                    <a:pt x="12329" y="2166"/>
                  </a:lnTo>
                  <a:cubicBezTo>
                    <a:pt x="21366" y="-3263"/>
                    <a:pt x="34019"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52" name="Google Shape;1152;p163"/>
            <p:cNvSpPr/>
            <p:nvPr/>
          </p:nvSpPr>
          <p:spPr>
            <a:xfrm>
              <a:off x="10548346" y="2754364"/>
              <a:ext cx="76952" cy="120149"/>
            </a:xfrm>
            <a:custGeom>
              <a:avLst/>
              <a:gdLst/>
              <a:ahLst/>
              <a:cxnLst/>
              <a:rect l="l" t="t" r="r" b="b"/>
              <a:pathLst>
                <a:path w="76952" h="120149" extrusionOk="0">
                  <a:moveTo>
                    <a:pt x="11529" y="2166"/>
                  </a:moveTo>
                  <a:lnTo>
                    <a:pt x="11529" y="2166"/>
                  </a:lnTo>
                  <a:cubicBezTo>
                    <a:pt x="20566" y="-3263"/>
                    <a:pt x="33218" y="2166"/>
                    <a:pt x="38640" y="11214"/>
                  </a:cubicBezTo>
                  <a:lnTo>
                    <a:pt x="74789" y="90839"/>
                  </a:lnTo>
                  <a:cubicBezTo>
                    <a:pt x="80211" y="99887"/>
                    <a:pt x="74789" y="112554"/>
                    <a:pt x="65752" y="117984"/>
                  </a:cubicBezTo>
                  <a:lnTo>
                    <a:pt x="65752" y="117984"/>
                  </a:lnTo>
                  <a:cubicBezTo>
                    <a:pt x="56715" y="123412"/>
                    <a:pt x="44062" y="117984"/>
                    <a:pt x="38640" y="108935"/>
                  </a:cubicBezTo>
                  <a:lnTo>
                    <a:pt x="2491" y="29311"/>
                  </a:lnTo>
                  <a:cubicBezTo>
                    <a:pt x="-2931" y="18453"/>
                    <a:pt x="684" y="7595"/>
                    <a:pt x="11529"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53" name="Google Shape;1153;p163"/>
            <p:cNvSpPr/>
            <p:nvPr/>
          </p:nvSpPr>
          <p:spPr>
            <a:xfrm>
              <a:off x="10851196" y="2754364"/>
              <a:ext cx="77753" cy="120149"/>
            </a:xfrm>
            <a:custGeom>
              <a:avLst/>
              <a:gdLst/>
              <a:ahLst/>
              <a:cxnLst/>
              <a:rect l="l" t="t" r="r" b="b"/>
              <a:pathLst>
                <a:path w="77753" h="120149" extrusionOk="0">
                  <a:moveTo>
                    <a:pt x="12329" y="2166"/>
                  </a:moveTo>
                  <a:lnTo>
                    <a:pt x="12329" y="2166"/>
                  </a:lnTo>
                  <a:cubicBezTo>
                    <a:pt x="21366" y="-3263"/>
                    <a:pt x="34019" y="2166"/>
                    <a:pt x="39441" y="11214"/>
                  </a:cubicBezTo>
                  <a:lnTo>
                    <a:pt x="75590" y="90839"/>
                  </a:lnTo>
                  <a:cubicBezTo>
                    <a:pt x="81012" y="99887"/>
                    <a:pt x="75590" y="112554"/>
                    <a:pt x="66552" y="117984"/>
                  </a:cubicBezTo>
                  <a:lnTo>
                    <a:pt x="66552" y="117984"/>
                  </a:lnTo>
                  <a:cubicBezTo>
                    <a:pt x="57515" y="123412"/>
                    <a:pt x="44863" y="117984"/>
                    <a:pt x="39441" y="108935"/>
                  </a:cubicBezTo>
                  <a:lnTo>
                    <a:pt x="3292" y="29311"/>
                  </a:lnTo>
                  <a:cubicBezTo>
                    <a:pt x="-3938" y="18453"/>
                    <a:pt x="1484" y="7595"/>
                    <a:pt x="12329"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54" name="Google Shape;1154;p163"/>
            <p:cNvSpPr/>
            <p:nvPr/>
          </p:nvSpPr>
          <p:spPr>
            <a:xfrm>
              <a:off x="10548346" y="3058386"/>
              <a:ext cx="76952" cy="120149"/>
            </a:xfrm>
            <a:custGeom>
              <a:avLst/>
              <a:gdLst/>
              <a:ahLst/>
              <a:cxnLst/>
              <a:rect l="l" t="t" r="r" b="b"/>
              <a:pathLst>
                <a:path w="76952" h="120149" extrusionOk="0">
                  <a:moveTo>
                    <a:pt x="11529" y="2166"/>
                  </a:moveTo>
                  <a:lnTo>
                    <a:pt x="11529" y="2166"/>
                  </a:lnTo>
                  <a:cubicBezTo>
                    <a:pt x="20566" y="-3263"/>
                    <a:pt x="33218" y="2166"/>
                    <a:pt x="38640" y="11214"/>
                  </a:cubicBezTo>
                  <a:lnTo>
                    <a:pt x="74789" y="90839"/>
                  </a:lnTo>
                  <a:cubicBezTo>
                    <a:pt x="80211" y="99887"/>
                    <a:pt x="74789" y="112555"/>
                    <a:pt x="65752" y="117983"/>
                  </a:cubicBezTo>
                  <a:lnTo>
                    <a:pt x="65752" y="117983"/>
                  </a:lnTo>
                  <a:cubicBezTo>
                    <a:pt x="56715" y="123413"/>
                    <a:pt x="44062" y="117983"/>
                    <a:pt x="38640" y="108935"/>
                  </a:cubicBezTo>
                  <a:lnTo>
                    <a:pt x="2491" y="29311"/>
                  </a:lnTo>
                  <a:cubicBezTo>
                    <a:pt x="-2931" y="16643"/>
                    <a:pt x="684" y="5785"/>
                    <a:pt x="11529"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55" name="Google Shape;1155;p163"/>
            <p:cNvSpPr/>
            <p:nvPr/>
          </p:nvSpPr>
          <p:spPr>
            <a:xfrm>
              <a:off x="10870754" y="3058543"/>
              <a:ext cx="39763" cy="121445"/>
            </a:xfrm>
            <a:custGeom>
              <a:avLst/>
              <a:gdLst/>
              <a:ahLst/>
              <a:cxnLst/>
              <a:rect l="l" t="t" r="r" b="b"/>
              <a:pathLst>
                <a:path w="39763" h="121445" extrusionOk="0">
                  <a:moveTo>
                    <a:pt x="39764" y="20105"/>
                  </a:moveTo>
                  <a:lnTo>
                    <a:pt x="39764" y="101539"/>
                  </a:lnTo>
                  <a:cubicBezTo>
                    <a:pt x="39764" y="112397"/>
                    <a:pt x="30727" y="121446"/>
                    <a:pt x="19882" y="121446"/>
                  </a:cubicBezTo>
                  <a:lnTo>
                    <a:pt x="19882" y="121446"/>
                  </a:lnTo>
                  <a:cubicBezTo>
                    <a:pt x="9037" y="121446"/>
                    <a:pt x="0" y="112397"/>
                    <a:pt x="0" y="101539"/>
                  </a:cubicBezTo>
                  <a:lnTo>
                    <a:pt x="0" y="20105"/>
                  </a:lnTo>
                  <a:cubicBezTo>
                    <a:pt x="0" y="9247"/>
                    <a:pt x="9037" y="199"/>
                    <a:pt x="19882" y="199"/>
                  </a:cubicBezTo>
                  <a:lnTo>
                    <a:pt x="19882" y="199"/>
                  </a:lnTo>
                  <a:cubicBezTo>
                    <a:pt x="28919" y="-1611"/>
                    <a:pt x="39764" y="9247"/>
                    <a:pt x="39764" y="20105"/>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56" name="Google Shape;1156;p163"/>
            <p:cNvSpPr/>
            <p:nvPr/>
          </p:nvSpPr>
          <p:spPr>
            <a:xfrm>
              <a:off x="7519076" y="3360597"/>
              <a:ext cx="76952" cy="120149"/>
            </a:xfrm>
            <a:custGeom>
              <a:avLst/>
              <a:gdLst/>
              <a:ahLst/>
              <a:cxnLst/>
              <a:rect l="l" t="t" r="r" b="b"/>
              <a:pathLst>
                <a:path w="76952" h="120149" extrusionOk="0">
                  <a:moveTo>
                    <a:pt x="11528" y="2166"/>
                  </a:moveTo>
                  <a:lnTo>
                    <a:pt x="11528" y="2166"/>
                  </a:lnTo>
                  <a:cubicBezTo>
                    <a:pt x="20566" y="-3263"/>
                    <a:pt x="33218" y="2166"/>
                    <a:pt x="38640" y="11214"/>
                  </a:cubicBezTo>
                  <a:lnTo>
                    <a:pt x="74789" y="90839"/>
                  </a:lnTo>
                  <a:cubicBezTo>
                    <a:pt x="80211" y="99887"/>
                    <a:pt x="74789" y="112554"/>
                    <a:pt x="65752" y="117984"/>
                  </a:cubicBezTo>
                  <a:lnTo>
                    <a:pt x="65752" y="117984"/>
                  </a:lnTo>
                  <a:cubicBezTo>
                    <a:pt x="56714" y="123412"/>
                    <a:pt x="44062" y="117984"/>
                    <a:pt x="38640" y="108935"/>
                  </a:cubicBezTo>
                  <a:lnTo>
                    <a:pt x="2491" y="29311"/>
                  </a:lnTo>
                  <a:cubicBezTo>
                    <a:pt x="-2931" y="18453"/>
                    <a:pt x="684" y="7595"/>
                    <a:pt x="11528"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57" name="Google Shape;1157;p163"/>
            <p:cNvSpPr/>
            <p:nvPr/>
          </p:nvSpPr>
          <p:spPr>
            <a:xfrm>
              <a:off x="7219725" y="3664974"/>
              <a:ext cx="72653" cy="119793"/>
            </a:xfrm>
            <a:custGeom>
              <a:avLst/>
              <a:gdLst/>
              <a:ahLst/>
              <a:cxnLst/>
              <a:rect l="l" t="t" r="r" b="b"/>
              <a:pathLst>
                <a:path w="72653" h="119793" extrusionOk="0">
                  <a:moveTo>
                    <a:pt x="16267" y="0"/>
                  </a:moveTo>
                  <a:cubicBezTo>
                    <a:pt x="23497" y="0"/>
                    <a:pt x="30726" y="5429"/>
                    <a:pt x="34341" y="10858"/>
                  </a:cubicBezTo>
                  <a:lnTo>
                    <a:pt x="70490" y="90483"/>
                  </a:lnTo>
                  <a:cubicBezTo>
                    <a:pt x="75912" y="99531"/>
                    <a:pt x="70490" y="112199"/>
                    <a:pt x="61453" y="117627"/>
                  </a:cubicBezTo>
                  <a:lnTo>
                    <a:pt x="61453" y="117627"/>
                  </a:lnTo>
                  <a:cubicBezTo>
                    <a:pt x="52416" y="123057"/>
                    <a:pt x="39764" y="117627"/>
                    <a:pt x="34341" y="108579"/>
                  </a:cubicBezTo>
                  <a:lnTo>
                    <a:pt x="0" y="32574"/>
                  </a:lnTo>
                  <a:lnTo>
                    <a:pt x="16267" y="0"/>
                  </a:ln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58" name="Google Shape;1158;p163"/>
            <p:cNvSpPr/>
            <p:nvPr/>
          </p:nvSpPr>
          <p:spPr>
            <a:xfrm>
              <a:off x="7537835" y="3664776"/>
              <a:ext cx="39763" cy="121445"/>
            </a:xfrm>
            <a:custGeom>
              <a:avLst/>
              <a:gdLst/>
              <a:ahLst/>
              <a:cxnLst/>
              <a:rect l="l" t="t" r="r" b="b"/>
              <a:pathLst>
                <a:path w="39763" h="121445" extrusionOk="0">
                  <a:moveTo>
                    <a:pt x="39764" y="20105"/>
                  </a:moveTo>
                  <a:lnTo>
                    <a:pt x="39764" y="101539"/>
                  </a:lnTo>
                  <a:cubicBezTo>
                    <a:pt x="39764" y="112397"/>
                    <a:pt x="30726" y="121446"/>
                    <a:pt x="19882" y="121446"/>
                  </a:cubicBezTo>
                  <a:lnTo>
                    <a:pt x="19882" y="121446"/>
                  </a:lnTo>
                  <a:cubicBezTo>
                    <a:pt x="9037" y="121446"/>
                    <a:pt x="0" y="112397"/>
                    <a:pt x="0" y="101539"/>
                  </a:cubicBezTo>
                  <a:lnTo>
                    <a:pt x="0" y="20105"/>
                  </a:lnTo>
                  <a:cubicBezTo>
                    <a:pt x="0" y="9247"/>
                    <a:pt x="9037" y="199"/>
                    <a:pt x="19882" y="199"/>
                  </a:cubicBezTo>
                  <a:lnTo>
                    <a:pt x="19882" y="199"/>
                  </a:lnTo>
                  <a:cubicBezTo>
                    <a:pt x="30726" y="-1611"/>
                    <a:pt x="39764" y="9247"/>
                    <a:pt x="39764" y="20105"/>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59" name="Google Shape;1159;p163"/>
            <p:cNvSpPr/>
            <p:nvPr/>
          </p:nvSpPr>
          <p:spPr>
            <a:xfrm>
              <a:off x="7234185" y="3967186"/>
              <a:ext cx="39763" cy="121246"/>
            </a:xfrm>
            <a:custGeom>
              <a:avLst/>
              <a:gdLst/>
              <a:ahLst/>
              <a:cxnLst/>
              <a:rect l="l" t="t" r="r" b="b"/>
              <a:pathLst>
                <a:path w="39763" h="121246" extrusionOk="0">
                  <a:moveTo>
                    <a:pt x="39764" y="19906"/>
                  </a:moveTo>
                  <a:lnTo>
                    <a:pt x="39764" y="101341"/>
                  </a:lnTo>
                  <a:cubicBezTo>
                    <a:pt x="39764" y="112198"/>
                    <a:pt x="30727" y="121246"/>
                    <a:pt x="19882" y="121246"/>
                  </a:cubicBezTo>
                  <a:lnTo>
                    <a:pt x="19882" y="121246"/>
                  </a:lnTo>
                  <a:cubicBezTo>
                    <a:pt x="9037" y="121246"/>
                    <a:pt x="0" y="112198"/>
                    <a:pt x="0" y="101341"/>
                  </a:cubicBezTo>
                  <a:lnTo>
                    <a:pt x="0" y="19906"/>
                  </a:lnTo>
                  <a:cubicBezTo>
                    <a:pt x="0" y="9048"/>
                    <a:pt x="9037" y="0"/>
                    <a:pt x="19882" y="0"/>
                  </a:cubicBezTo>
                  <a:lnTo>
                    <a:pt x="19882" y="0"/>
                  </a:lnTo>
                  <a:cubicBezTo>
                    <a:pt x="30727" y="0"/>
                    <a:pt x="39764" y="9048"/>
                    <a:pt x="39764" y="1990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60" name="Google Shape;1160;p163"/>
            <p:cNvSpPr/>
            <p:nvPr/>
          </p:nvSpPr>
          <p:spPr>
            <a:xfrm>
              <a:off x="7519076" y="3966830"/>
              <a:ext cx="76952" cy="120149"/>
            </a:xfrm>
            <a:custGeom>
              <a:avLst/>
              <a:gdLst/>
              <a:ahLst/>
              <a:cxnLst/>
              <a:rect l="l" t="t" r="r" b="b"/>
              <a:pathLst>
                <a:path w="76952" h="120149" extrusionOk="0">
                  <a:moveTo>
                    <a:pt x="11528" y="2166"/>
                  </a:moveTo>
                  <a:lnTo>
                    <a:pt x="11528" y="2166"/>
                  </a:lnTo>
                  <a:cubicBezTo>
                    <a:pt x="20566" y="-3263"/>
                    <a:pt x="33218" y="2166"/>
                    <a:pt x="38640" y="11214"/>
                  </a:cubicBezTo>
                  <a:lnTo>
                    <a:pt x="74789" y="90839"/>
                  </a:lnTo>
                  <a:cubicBezTo>
                    <a:pt x="80211" y="99887"/>
                    <a:pt x="74789" y="112554"/>
                    <a:pt x="65752" y="117984"/>
                  </a:cubicBezTo>
                  <a:lnTo>
                    <a:pt x="65752" y="117984"/>
                  </a:lnTo>
                  <a:cubicBezTo>
                    <a:pt x="56714" y="123412"/>
                    <a:pt x="44062" y="117984"/>
                    <a:pt x="38640" y="108935"/>
                  </a:cubicBezTo>
                  <a:lnTo>
                    <a:pt x="2491" y="29311"/>
                  </a:lnTo>
                  <a:cubicBezTo>
                    <a:pt x="-2931" y="18453"/>
                    <a:pt x="684" y="7595"/>
                    <a:pt x="11528"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61" name="Google Shape;1161;p163"/>
            <p:cNvSpPr/>
            <p:nvPr/>
          </p:nvSpPr>
          <p:spPr>
            <a:xfrm>
              <a:off x="7841485" y="3360954"/>
              <a:ext cx="39763" cy="121246"/>
            </a:xfrm>
            <a:custGeom>
              <a:avLst/>
              <a:gdLst/>
              <a:ahLst/>
              <a:cxnLst/>
              <a:rect l="l" t="t" r="r" b="b"/>
              <a:pathLst>
                <a:path w="39763" h="121246" extrusionOk="0">
                  <a:moveTo>
                    <a:pt x="39764" y="19906"/>
                  </a:moveTo>
                  <a:lnTo>
                    <a:pt x="39764" y="101341"/>
                  </a:lnTo>
                  <a:cubicBezTo>
                    <a:pt x="39764" y="112198"/>
                    <a:pt x="30726" y="121246"/>
                    <a:pt x="19882" y="121246"/>
                  </a:cubicBezTo>
                  <a:lnTo>
                    <a:pt x="19882" y="121246"/>
                  </a:lnTo>
                  <a:cubicBezTo>
                    <a:pt x="9037" y="121246"/>
                    <a:pt x="0" y="112198"/>
                    <a:pt x="0" y="101341"/>
                  </a:cubicBezTo>
                  <a:lnTo>
                    <a:pt x="0" y="19906"/>
                  </a:lnTo>
                  <a:cubicBezTo>
                    <a:pt x="0" y="9048"/>
                    <a:pt x="9037" y="0"/>
                    <a:pt x="19882" y="0"/>
                  </a:cubicBezTo>
                  <a:lnTo>
                    <a:pt x="19882" y="0"/>
                  </a:lnTo>
                  <a:cubicBezTo>
                    <a:pt x="28919" y="0"/>
                    <a:pt x="39764" y="9048"/>
                    <a:pt x="39764" y="1990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62" name="Google Shape;1162;p163"/>
            <p:cNvSpPr/>
            <p:nvPr/>
          </p:nvSpPr>
          <p:spPr>
            <a:xfrm>
              <a:off x="8125576" y="3360597"/>
              <a:ext cx="77752" cy="120149"/>
            </a:xfrm>
            <a:custGeom>
              <a:avLst/>
              <a:gdLst/>
              <a:ahLst/>
              <a:cxnLst/>
              <a:rect l="l" t="t" r="r" b="b"/>
              <a:pathLst>
                <a:path w="77752" h="120149" extrusionOk="0">
                  <a:moveTo>
                    <a:pt x="12329" y="2166"/>
                  </a:moveTo>
                  <a:lnTo>
                    <a:pt x="12329" y="2166"/>
                  </a:lnTo>
                  <a:cubicBezTo>
                    <a:pt x="21366" y="-3263"/>
                    <a:pt x="34018" y="2166"/>
                    <a:pt x="39441" y="11214"/>
                  </a:cubicBezTo>
                  <a:lnTo>
                    <a:pt x="75590" y="90839"/>
                  </a:lnTo>
                  <a:cubicBezTo>
                    <a:pt x="81012" y="99887"/>
                    <a:pt x="75590" y="112554"/>
                    <a:pt x="66552" y="117984"/>
                  </a:cubicBezTo>
                  <a:lnTo>
                    <a:pt x="66552" y="117984"/>
                  </a:lnTo>
                  <a:cubicBezTo>
                    <a:pt x="57515" y="123412"/>
                    <a:pt x="44863" y="117984"/>
                    <a:pt x="39441" y="108935"/>
                  </a:cubicBezTo>
                  <a:lnTo>
                    <a:pt x="3292" y="29311"/>
                  </a:lnTo>
                  <a:cubicBezTo>
                    <a:pt x="-3938" y="18453"/>
                    <a:pt x="1484" y="7595"/>
                    <a:pt x="12329"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63" name="Google Shape;1163;p163"/>
            <p:cNvSpPr/>
            <p:nvPr/>
          </p:nvSpPr>
          <p:spPr>
            <a:xfrm>
              <a:off x="8428219" y="3360597"/>
              <a:ext cx="76952" cy="120149"/>
            </a:xfrm>
            <a:custGeom>
              <a:avLst/>
              <a:gdLst/>
              <a:ahLst/>
              <a:cxnLst/>
              <a:rect l="l" t="t" r="r" b="b"/>
              <a:pathLst>
                <a:path w="76952" h="120149" extrusionOk="0">
                  <a:moveTo>
                    <a:pt x="11528" y="2166"/>
                  </a:moveTo>
                  <a:lnTo>
                    <a:pt x="11528" y="2166"/>
                  </a:lnTo>
                  <a:cubicBezTo>
                    <a:pt x="20566" y="-3263"/>
                    <a:pt x="33218" y="2166"/>
                    <a:pt x="38640" y="11214"/>
                  </a:cubicBezTo>
                  <a:lnTo>
                    <a:pt x="74789" y="90839"/>
                  </a:lnTo>
                  <a:cubicBezTo>
                    <a:pt x="80211" y="99887"/>
                    <a:pt x="74789" y="112554"/>
                    <a:pt x="65752" y="117984"/>
                  </a:cubicBezTo>
                  <a:lnTo>
                    <a:pt x="65752" y="117984"/>
                  </a:lnTo>
                  <a:cubicBezTo>
                    <a:pt x="56714" y="123412"/>
                    <a:pt x="44062" y="117984"/>
                    <a:pt x="38640" y="108935"/>
                  </a:cubicBezTo>
                  <a:lnTo>
                    <a:pt x="2491" y="29311"/>
                  </a:lnTo>
                  <a:cubicBezTo>
                    <a:pt x="-2931" y="18453"/>
                    <a:pt x="684" y="7595"/>
                    <a:pt x="11528"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64" name="Google Shape;1164;p163"/>
            <p:cNvSpPr/>
            <p:nvPr/>
          </p:nvSpPr>
          <p:spPr>
            <a:xfrm>
              <a:off x="7821926" y="3664618"/>
              <a:ext cx="77753" cy="120149"/>
            </a:xfrm>
            <a:custGeom>
              <a:avLst/>
              <a:gdLst/>
              <a:ahLst/>
              <a:cxnLst/>
              <a:rect l="l" t="t" r="r" b="b"/>
              <a:pathLst>
                <a:path w="77753" h="120149" extrusionOk="0">
                  <a:moveTo>
                    <a:pt x="12329" y="2166"/>
                  </a:moveTo>
                  <a:lnTo>
                    <a:pt x="12329" y="2166"/>
                  </a:lnTo>
                  <a:cubicBezTo>
                    <a:pt x="21366" y="-3263"/>
                    <a:pt x="34018"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65" name="Google Shape;1165;p163"/>
            <p:cNvSpPr/>
            <p:nvPr/>
          </p:nvSpPr>
          <p:spPr>
            <a:xfrm>
              <a:off x="8125576" y="3664618"/>
              <a:ext cx="77752" cy="120149"/>
            </a:xfrm>
            <a:custGeom>
              <a:avLst/>
              <a:gdLst/>
              <a:ahLst/>
              <a:cxnLst/>
              <a:rect l="l" t="t" r="r" b="b"/>
              <a:pathLst>
                <a:path w="77752" h="120149" extrusionOk="0">
                  <a:moveTo>
                    <a:pt x="12329" y="2166"/>
                  </a:moveTo>
                  <a:lnTo>
                    <a:pt x="12329" y="2166"/>
                  </a:lnTo>
                  <a:cubicBezTo>
                    <a:pt x="21366" y="-3263"/>
                    <a:pt x="34018"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66" name="Google Shape;1166;p163"/>
            <p:cNvSpPr/>
            <p:nvPr/>
          </p:nvSpPr>
          <p:spPr>
            <a:xfrm>
              <a:off x="7821926" y="3966830"/>
              <a:ext cx="77753" cy="120149"/>
            </a:xfrm>
            <a:custGeom>
              <a:avLst/>
              <a:gdLst/>
              <a:ahLst/>
              <a:cxnLst/>
              <a:rect l="l" t="t" r="r" b="b"/>
              <a:pathLst>
                <a:path w="77753" h="120149" extrusionOk="0">
                  <a:moveTo>
                    <a:pt x="12329" y="2166"/>
                  </a:moveTo>
                  <a:lnTo>
                    <a:pt x="12329" y="2166"/>
                  </a:lnTo>
                  <a:cubicBezTo>
                    <a:pt x="21366" y="-3263"/>
                    <a:pt x="34018" y="2166"/>
                    <a:pt x="39441" y="11214"/>
                  </a:cubicBezTo>
                  <a:lnTo>
                    <a:pt x="75590" y="90839"/>
                  </a:lnTo>
                  <a:cubicBezTo>
                    <a:pt x="81012" y="99887"/>
                    <a:pt x="75590" y="112554"/>
                    <a:pt x="66552" y="117984"/>
                  </a:cubicBezTo>
                  <a:lnTo>
                    <a:pt x="66552" y="117984"/>
                  </a:lnTo>
                  <a:cubicBezTo>
                    <a:pt x="57515" y="123412"/>
                    <a:pt x="44863" y="117984"/>
                    <a:pt x="39441" y="108935"/>
                  </a:cubicBezTo>
                  <a:lnTo>
                    <a:pt x="3292" y="29311"/>
                  </a:lnTo>
                  <a:cubicBezTo>
                    <a:pt x="-3938" y="18453"/>
                    <a:pt x="1484" y="7595"/>
                    <a:pt x="12329"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67" name="Google Shape;1167;p163"/>
            <p:cNvSpPr/>
            <p:nvPr/>
          </p:nvSpPr>
          <p:spPr>
            <a:xfrm>
              <a:off x="8446977" y="3664776"/>
              <a:ext cx="39763" cy="121445"/>
            </a:xfrm>
            <a:custGeom>
              <a:avLst/>
              <a:gdLst/>
              <a:ahLst/>
              <a:cxnLst/>
              <a:rect l="l" t="t" r="r" b="b"/>
              <a:pathLst>
                <a:path w="39763" h="121445" extrusionOk="0">
                  <a:moveTo>
                    <a:pt x="39764" y="20105"/>
                  </a:moveTo>
                  <a:lnTo>
                    <a:pt x="39764" y="101539"/>
                  </a:lnTo>
                  <a:cubicBezTo>
                    <a:pt x="39764" y="112397"/>
                    <a:pt x="30726" y="121446"/>
                    <a:pt x="19882" y="121446"/>
                  </a:cubicBezTo>
                  <a:lnTo>
                    <a:pt x="19882" y="121446"/>
                  </a:lnTo>
                  <a:cubicBezTo>
                    <a:pt x="9037" y="121446"/>
                    <a:pt x="0" y="112397"/>
                    <a:pt x="0" y="101539"/>
                  </a:cubicBezTo>
                  <a:lnTo>
                    <a:pt x="0" y="20105"/>
                  </a:lnTo>
                  <a:cubicBezTo>
                    <a:pt x="0" y="9247"/>
                    <a:pt x="9037" y="199"/>
                    <a:pt x="19882" y="199"/>
                  </a:cubicBezTo>
                  <a:lnTo>
                    <a:pt x="19882" y="199"/>
                  </a:lnTo>
                  <a:cubicBezTo>
                    <a:pt x="28919" y="-1611"/>
                    <a:pt x="39764" y="9247"/>
                    <a:pt x="39764" y="20105"/>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68" name="Google Shape;1168;p163"/>
            <p:cNvSpPr/>
            <p:nvPr/>
          </p:nvSpPr>
          <p:spPr>
            <a:xfrm>
              <a:off x="8143327" y="3967186"/>
              <a:ext cx="39763" cy="121246"/>
            </a:xfrm>
            <a:custGeom>
              <a:avLst/>
              <a:gdLst/>
              <a:ahLst/>
              <a:cxnLst/>
              <a:rect l="l" t="t" r="r" b="b"/>
              <a:pathLst>
                <a:path w="39763" h="121246" extrusionOk="0">
                  <a:moveTo>
                    <a:pt x="39764" y="19906"/>
                  </a:moveTo>
                  <a:lnTo>
                    <a:pt x="39764" y="101341"/>
                  </a:lnTo>
                  <a:cubicBezTo>
                    <a:pt x="39764" y="112198"/>
                    <a:pt x="30727" y="121246"/>
                    <a:pt x="19882" y="121246"/>
                  </a:cubicBezTo>
                  <a:lnTo>
                    <a:pt x="19882" y="121246"/>
                  </a:lnTo>
                  <a:cubicBezTo>
                    <a:pt x="9037" y="121246"/>
                    <a:pt x="0" y="112198"/>
                    <a:pt x="0" y="101341"/>
                  </a:cubicBezTo>
                  <a:lnTo>
                    <a:pt x="0" y="19906"/>
                  </a:lnTo>
                  <a:cubicBezTo>
                    <a:pt x="0" y="9048"/>
                    <a:pt x="9037" y="0"/>
                    <a:pt x="19882" y="0"/>
                  </a:cubicBezTo>
                  <a:lnTo>
                    <a:pt x="19882" y="0"/>
                  </a:lnTo>
                  <a:cubicBezTo>
                    <a:pt x="30727" y="0"/>
                    <a:pt x="39764" y="9048"/>
                    <a:pt x="39764" y="1990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69" name="Google Shape;1169;p163"/>
            <p:cNvSpPr/>
            <p:nvPr/>
          </p:nvSpPr>
          <p:spPr>
            <a:xfrm>
              <a:off x="8428219" y="3966830"/>
              <a:ext cx="76952" cy="120149"/>
            </a:xfrm>
            <a:custGeom>
              <a:avLst/>
              <a:gdLst/>
              <a:ahLst/>
              <a:cxnLst/>
              <a:rect l="l" t="t" r="r" b="b"/>
              <a:pathLst>
                <a:path w="76952" h="120149" extrusionOk="0">
                  <a:moveTo>
                    <a:pt x="11528" y="2166"/>
                  </a:moveTo>
                  <a:lnTo>
                    <a:pt x="11528" y="2166"/>
                  </a:lnTo>
                  <a:cubicBezTo>
                    <a:pt x="20566" y="-3263"/>
                    <a:pt x="33218" y="2166"/>
                    <a:pt x="38640" y="11214"/>
                  </a:cubicBezTo>
                  <a:lnTo>
                    <a:pt x="74789" y="90839"/>
                  </a:lnTo>
                  <a:cubicBezTo>
                    <a:pt x="80211" y="99887"/>
                    <a:pt x="74789" y="112554"/>
                    <a:pt x="65752" y="117984"/>
                  </a:cubicBezTo>
                  <a:lnTo>
                    <a:pt x="65752" y="117984"/>
                  </a:lnTo>
                  <a:cubicBezTo>
                    <a:pt x="56714" y="123412"/>
                    <a:pt x="44062" y="117984"/>
                    <a:pt x="38640" y="108935"/>
                  </a:cubicBezTo>
                  <a:lnTo>
                    <a:pt x="2491" y="29311"/>
                  </a:lnTo>
                  <a:cubicBezTo>
                    <a:pt x="-2931" y="18453"/>
                    <a:pt x="684" y="7595"/>
                    <a:pt x="11528"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70" name="Google Shape;1170;p163"/>
            <p:cNvSpPr/>
            <p:nvPr/>
          </p:nvSpPr>
          <p:spPr>
            <a:xfrm>
              <a:off x="8748819" y="3360954"/>
              <a:ext cx="39763" cy="121246"/>
            </a:xfrm>
            <a:custGeom>
              <a:avLst/>
              <a:gdLst/>
              <a:ahLst/>
              <a:cxnLst/>
              <a:rect l="l" t="t" r="r" b="b"/>
              <a:pathLst>
                <a:path w="39763" h="121246" extrusionOk="0">
                  <a:moveTo>
                    <a:pt x="39764" y="19906"/>
                  </a:moveTo>
                  <a:lnTo>
                    <a:pt x="39764" y="101341"/>
                  </a:lnTo>
                  <a:cubicBezTo>
                    <a:pt x="39764" y="112198"/>
                    <a:pt x="30727" y="121246"/>
                    <a:pt x="19882" y="121246"/>
                  </a:cubicBezTo>
                  <a:lnTo>
                    <a:pt x="19882" y="121246"/>
                  </a:lnTo>
                  <a:cubicBezTo>
                    <a:pt x="9037" y="121246"/>
                    <a:pt x="0" y="112198"/>
                    <a:pt x="0" y="101341"/>
                  </a:cubicBezTo>
                  <a:lnTo>
                    <a:pt x="0" y="19906"/>
                  </a:lnTo>
                  <a:cubicBezTo>
                    <a:pt x="0" y="9048"/>
                    <a:pt x="9037" y="0"/>
                    <a:pt x="19882" y="0"/>
                  </a:cubicBezTo>
                  <a:lnTo>
                    <a:pt x="19882" y="0"/>
                  </a:lnTo>
                  <a:cubicBezTo>
                    <a:pt x="30727" y="0"/>
                    <a:pt x="39764" y="9048"/>
                    <a:pt x="39764" y="1990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71" name="Google Shape;1171;p163"/>
            <p:cNvSpPr/>
            <p:nvPr/>
          </p:nvSpPr>
          <p:spPr>
            <a:xfrm>
              <a:off x="9033711" y="3360597"/>
              <a:ext cx="76952" cy="120149"/>
            </a:xfrm>
            <a:custGeom>
              <a:avLst/>
              <a:gdLst/>
              <a:ahLst/>
              <a:cxnLst/>
              <a:rect l="l" t="t" r="r" b="b"/>
              <a:pathLst>
                <a:path w="76952" h="120149" extrusionOk="0">
                  <a:moveTo>
                    <a:pt x="11528" y="2166"/>
                  </a:moveTo>
                  <a:lnTo>
                    <a:pt x="11528" y="2166"/>
                  </a:lnTo>
                  <a:cubicBezTo>
                    <a:pt x="20566" y="-3263"/>
                    <a:pt x="33218" y="2166"/>
                    <a:pt x="38640" y="11214"/>
                  </a:cubicBezTo>
                  <a:lnTo>
                    <a:pt x="74789" y="90839"/>
                  </a:lnTo>
                  <a:cubicBezTo>
                    <a:pt x="80211" y="99887"/>
                    <a:pt x="74789" y="112554"/>
                    <a:pt x="65752" y="117984"/>
                  </a:cubicBezTo>
                  <a:lnTo>
                    <a:pt x="65752" y="117984"/>
                  </a:lnTo>
                  <a:cubicBezTo>
                    <a:pt x="56714" y="123412"/>
                    <a:pt x="44062" y="117984"/>
                    <a:pt x="38640" y="108935"/>
                  </a:cubicBezTo>
                  <a:lnTo>
                    <a:pt x="2491" y="29311"/>
                  </a:lnTo>
                  <a:cubicBezTo>
                    <a:pt x="-2931" y="18453"/>
                    <a:pt x="684" y="7595"/>
                    <a:pt x="11528"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72" name="Google Shape;1172;p163"/>
            <p:cNvSpPr/>
            <p:nvPr/>
          </p:nvSpPr>
          <p:spPr>
            <a:xfrm>
              <a:off x="9336561" y="3360597"/>
              <a:ext cx="77752" cy="120149"/>
            </a:xfrm>
            <a:custGeom>
              <a:avLst/>
              <a:gdLst/>
              <a:ahLst/>
              <a:cxnLst/>
              <a:rect l="l" t="t" r="r" b="b"/>
              <a:pathLst>
                <a:path w="77752" h="120149" extrusionOk="0">
                  <a:moveTo>
                    <a:pt x="12329" y="2166"/>
                  </a:moveTo>
                  <a:lnTo>
                    <a:pt x="12329" y="2166"/>
                  </a:lnTo>
                  <a:cubicBezTo>
                    <a:pt x="21366" y="-3263"/>
                    <a:pt x="34018" y="2166"/>
                    <a:pt x="39441" y="11214"/>
                  </a:cubicBezTo>
                  <a:lnTo>
                    <a:pt x="75590" y="90839"/>
                  </a:lnTo>
                  <a:cubicBezTo>
                    <a:pt x="81012" y="99887"/>
                    <a:pt x="75590" y="112554"/>
                    <a:pt x="66552" y="117984"/>
                  </a:cubicBezTo>
                  <a:lnTo>
                    <a:pt x="66552" y="117984"/>
                  </a:lnTo>
                  <a:cubicBezTo>
                    <a:pt x="57515" y="123412"/>
                    <a:pt x="44863" y="117984"/>
                    <a:pt x="39441" y="108935"/>
                  </a:cubicBezTo>
                  <a:lnTo>
                    <a:pt x="3292" y="29311"/>
                  </a:lnTo>
                  <a:cubicBezTo>
                    <a:pt x="-3938" y="18453"/>
                    <a:pt x="1484" y="7595"/>
                    <a:pt x="12329"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73" name="Google Shape;1173;p163"/>
            <p:cNvSpPr/>
            <p:nvPr/>
          </p:nvSpPr>
          <p:spPr>
            <a:xfrm>
              <a:off x="8731068" y="3664618"/>
              <a:ext cx="77752" cy="120149"/>
            </a:xfrm>
            <a:custGeom>
              <a:avLst/>
              <a:gdLst/>
              <a:ahLst/>
              <a:cxnLst/>
              <a:rect l="l" t="t" r="r" b="b"/>
              <a:pathLst>
                <a:path w="77752" h="120149" extrusionOk="0">
                  <a:moveTo>
                    <a:pt x="12329" y="2166"/>
                  </a:moveTo>
                  <a:lnTo>
                    <a:pt x="12329" y="2166"/>
                  </a:lnTo>
                  <a:cubicBezTo>
                    <a:pt x="21366" y="-3263"/>
                    <a:pt x="34018"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74" name="Google Shape;1174;p163"/>
            <p:cNvSpPr/>
            <p:nvPr/>
          </p:nvSpPr>
          <p:spPr>
            <a:xfrm>
              <a:off x="9033711" y="3664618"/>
              <a:ext cx="76952" cy="120149"/>
            </a:xfrm>
            <a:custGeom>
              <a:avLst/>
              <a:gdLst/>
              <a:ahLst/>
              <a:cxnLst/>
              <a:rect l="l" t="t" r="r" b="b"/>
              <a:pathLst>
                <a:path w="76952" h="120149" extrusionOk="0">
                  <a:moveTo>
                    <a:pt x="11528" y="2166"/>
                  </a:moveTo>
                  <a:lnTo>
                    <a:pt x="11528" y="2166"/>
                  </a:lnTo>
                  <a:cubicBezTo>
                    <a:pt x="20566" y="-3263"/>
                    <a:pt x="33218" y="2166"/>
                    <a:pt x="38640" y="11214"/>
                  </a:cubicBezTo>
                  <a:lnTo>
                    <a:pt x="74789" y="90839"/>
                  </a:lnTo>
                  <a:cubicBezTo>
                    <a:pt x="80211" y="99887"/>
                    <a:pt x="74789" y="112555"/>
                    <a:pt x="65752" y="117983"/>
                  </a:cubicBezTo>
                  <a:lnTo>
                    <a:pt x="65752" y="117983"/>
                  </a:lnTo>
                  <a:cubicBezTo>
                    <a:pt x="56714" y="123413"/>
                    <a:pt x="44062" y="117983"/>
                    <a:pt x="38640" y="108935"/>
                  </a:cubicBezTo>
                  <a:lnTo>
                    <a:pt x="2491" y="29311"/>
                  </a:lnTo>
                  <a:cubicBezTo>
                    <a:pt x="-2931" y="18453"/>
                    <a:pt x="684" y="7595"/>
                    <a:pt x="11528"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75" name="Google Shape;1175;p163"/>
            <p:cNvSpPr/>
            <p:nvPr/>
          </p:nvSpPr>
          <p:spPr>
            <a:xfrm>
              <a:off x="8731068" y="3966830"/>
              <a:ext cx="77752" cy="120149"/>
            </a:xfrm>
            <a:custGeom>
              <a:avLst/>
              <a:gdLst/>
              <a:ahLst/>
              <a:cxnLst/>
              <a:rect l="l" t="t" r="r" b="b"/>
              <a:pathLst>
                <a:path w="77752" h="120149" extrusionOk="0">
                  <a:moveTo>
                    <a:pt x="12329" y="2166"/>
                  </a:moveTo>
                  <a:lnTo>
                    <a:pt x="12329" y="2166"/>
                  </a:lnTo>
                  <a:cubicBezTo>
                    <a:pt x="21366" y="-3263"/>
                    <a:pt x="34018" y="2166"/>
                    <a:pt x="39441" y="11214"/>
                  </a:cubicBezTo>
                  <a:lnTo>
                    <a:pt x="75590" y="90839"/>
                  </a:lnTo>
                  <a:cubicBezTo>
                    <a:pt x="81012" y="99887"/>
                    <a:pt x="75590" y="112554"/>
                    <a:pt x="66552" y="117984"/>
                  </a:cubicBezTo>
                  <a:lnTo>
                    <a:pt x="66552" y="117984"/>
                  </a:lnTo>
                  <a:cubicBezTo>
                    <a:pt x="57515" y="123412"/>
                    <a:pt x="44863" y="117984"/>
                    <a:pt x="39441" y="108935"/>
                  </a:cubicBezTo>
                  <a:lnTo>
                    <a:pt x="3292" y="29311"/>
                  </a:lnTo>
                  <a:cubicBezTo>
                    <a:pt x="-3938" y="18453"/>
                    <a:pt x="1484" y="7595"/>
                    <a:pt x="12329"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76" name="Google Shape;1176;p163"/>
            <p:cNvSpPr/>
            <p:nvPr/>
          </p:nvSpPr>
          <p:spPr>
            <a:xfrm>
              <a:off x="9356120" y="3664776"/>
              <a:ext cx="39763" cy="121445"/>
            </a:xfrm>
            <a:custGeom>
              <a:avLst/>
              <a:gdLst/>
              <a:ahLst/>
              <a:cxnLst/>
              <a:rect l="l" t="t" r="r" b="b"/>
              <a:pathLst>
                <a:path w="39763" h="121445" extrusionOk="0">
                  <a:moveTo>
                    <a:pt x="39764" y="20105"/>
                  </a:moveTo>
                  <a:lnTo>
                    <a:pt x="39764" y="101539"/>
                  </a:lnTo>
                  <a:cubicBezTo>
                    <a:pt x="39764" y="112397"/>
                    <a:pt x="30726" y="121446"/>
                    <a:pt x="19882" y="121446"/>
                  </a:cubicBezTo>
                  <a:lnTo>
                    <a:pt x="19882" y="121446"/>
                  </a:lnTo>
                  <a:cubicBezTo>
                    <a:pt x="9037" y="121446"/>
                    <a:pt x="0" y="112397"/>
                    <a:pt x="0" y="101539"/>
                  </a:cubicBezTo>
                  <a:lnTo>
                    <a:pt x="0" y="20105"/>
                  </a:lnTo>
                  <a:cubicBezTo>
                    <a:pt x="0" y="9247"/>
                    <a:pt x="9037" y="199"/>
                    <a:pt x="19882" y="199"/>
                  </a:cubicBezTo>
                  <a:lnTo>
                    <a:pt x="19882" y="199"/>
                  </a:lnTo>
                  <a:cubicBezTo>
                    <a:pt x="28919" y="-1611"/>
                    <a:pt x="39764" y="9247"/>
                    <a:pt x="39764" y="20105"/>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77" name="Google Shape;1177;p163"/>
            <p:cNvSpPr/>
            <p:nvPr/>
          </p:nvSpPr>
          <p:spPr>
            <a:xfrm>
              <a:off x="9052470" y="3967186"/>
              <a:ext cx="39763" cy="121246"/>
            </a:xfrm>
            <a:custGeom>
              <a:avLst/>
              <a:gdLst/>
              <a:ahLst/>
              <a:cxnLst/>
              <a:rect l="l" t="t" r="r" b="b"/>
              <a:pathLst>
                <a:path w="39763" h="121246" extrusionOk="0">
                  <a:moveTo>
                    <a:pt x="39764" y="19906"/>
                  </a:moveTo>
                  <a:lnTo>
                    <a:pt x="39764" y="101341"/>
                  </a:lnTo>
                  <a:cubicBezTo>
                    <a:pt x="39764" y="112198"/>
                    <a:pt x="30726" y="121246"/>
                    <a:pt x="19882" y="121246"/>
                  </a:cubicBezTo>
                  <a:lnTo>
                    <a:pt x="19882" y="121246"/>
                  </a:lnTo>
                  <a:cubicBezTo>
                    <a:pt x="9037" y="121246"/>
                    <a:pt x="0" y="112198"/>
                    <a:pt x="0" y="101341"/>
                  </a:cubicBezTo>
                  <a:lnTo>
                    <a:pt x="0" y="19906"/>
                  </a:lnTo>
                  <a:cubicBezTo>
                    <a:pt x="0" y="9048"/>
                    <a:pt x="9037" y="0"/>
                    <a:pt x="19882" y="0"/>
                  </a:cubicBezTo>
                  <a:lnTo>
                    <a:pt x="19882" y="0"/>
                  </a:lnTo>
                  <a:cubicBezTo>
                    <a:pt x="30726" y="0"/>
                    <a:pt x="39764" y="9048"/>
                    <a:pt x="39764" y="1990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78" name="Google Shape;1178;p163"/>
            <p:cNvSpPr/>
            <p:nvPr/>
          </p:nvSpPr>
          <p:spPr>
            <a:xfrm>
              <a:off x="9336561" y="3966830"/>
              <a:ext cx="77752" cy="120149"/>
            </a:xfrm>
            <a:custGeom>
              <a:avLst/>
              <a:gdLst/>
              <a:ahLst/>
              <a:cxnLst/>
              <a:rect l="l" t="t" r="r" b="b"/>
              <a:pathLst>
                <a:path w="77752" h="120149" extrusionOk="0">
                  <a:moveTo>
                    <a:pt x="12329" y="2166"/>
                  </a:moveTo>
                  <a:lnTo>
                    <a:pt x="12329" y="2166"/>
                  </a:lnTo>
                  <a:cubicBezTo>
                    <a:pt x="21366" y="-3263"/>
                    <a:pt x="34018" y="2166"/>
                    <a:pt x="39441" y="11214"/>
                  </a:cubicBezTo>
                  <a:lnTo>
                    <a:pt x="75590" y="90839"/>
                  </a:lnTo>
                  <a:cubicBezTo>
                    <a:pt x="81012" y="99887"/>
                    <a:pt x="75590" y="112554"/>
                    <a:pt x="66552" y="117984"/>
                  </a:cubicBezTo>
                  <a:lnTo>
                    <a:pt x="66552" y="117984"/>
                  </a:lnTo>
                  <a:cubicBezTo>
                    <a:pt x="57515" y="123412"/>
                    <a:pt x="44863" y="117984"/>
                    <a:pt x="39441" y="108935"/>
                  </a:cubicBezTo>
                  <a:lnTo>
                    <a:pt x="3292" y="29311"/>
                  </a:lnTo>
                  <a:cubicBezTo>
                    <a:pt x="-3938" y="18453"/>
                    <a:pt x="1484" y="7595"/>
                    <a:pt x="12329"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79" name="Google Shape;1179;p163"/>
            <p:cNvSpPr/>
            <p:nvPr/>
          </p:nvSpPr>
          <p:spPr>
            <a:xfrm>
              <a:off x="9657962" y="3360954"/>
              <a:ext cx="39763" cy="121246"/>
            </a:xfrm>
            <a:custGeom>
              <a:avLst/>
              <a:gdLst/>
              <a:ahLst/>
              <a:cxnLst/>
              <a:rect l="l" t="t" r="r" b="b"/>
              <a:pathLst>
                <a:path w="39763" h="121246" extrusionOk="0">
                  <a:moveTo>
                    <a:pt x="39764" y="19906"/>
                  </a:moveTo>
                  <a:lnTo>
                    <a:pt x="39764" y="101341"/>
                  </a:lnTo>
                  <a:cubicBezTo>
                    <a:pt x="39764" y="112198"/>
                    <a:pt x="30726" y="121246"/>
                    <a:pt x="19882" y="121246"/>
                  </a:cubicBezTo>
                  <a:lnTo>
                    <a:pt x="19882" y="121246"/>
                  </a:lnTo>
                  <a:cubicBezTo>
                    <a:pt x="9037" y="121246"/>
                    <a:pt x="0" y="112198"/>
                    <a:pt x="0" y="101341"/>
                  </a:cubicBezTo>
                  <a:lnTo>
                    <a:pt x="0" y="19906"/>
                  </a:lnTo>
                  <a:cubicBezTo>
                    <a:pt x="0" y="9048"/>
                    <a:pt x="9037" y="0"/>
                    <a:pt x="19882" y="0"/>
                  </a:cubicBezTo>
                  <a:lnTo>
                    <a:pt x="19882" y="0"/>
                  </a:lnTo>
                  <a:cubicBezTo>
                    <a:pt x="30726" y="0"/>
                    <a:pt x="39764" y="9048"/>
                    <a:pt x="39764" y="1990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80" name="Google Shape;1180;p163"/>
            <p:cNvSpPr/>
            <p:nvPr/>
          </p:nvSpPr>
          <p:spPr>
            <a:xfrm>
              <a:off x="9942854" y="3360597"/>
              <a:ext cx="76952" cy="120149"/>
            </a:xfrm>
            <a:custGeom>
              <a:avLst/>
              <a:gdLst/>
              <a:ahLst/>
              <a:cxnLst/>
              <a:rect l="l" t="t" r="r" b="b"/>
              <a:pathLst>
                <a:path w="76952" h="120149" extrusionOk="0">
                  <a:moveTo>
                    <a:pt x="11528" y="2166"/>
                  </a:moveTo>
                  <a:lnTo>
                    <a:pt x="11528" y="2166"/>
                  </a:lnTo>
                  <a:cubicBezTo>
                    <a:pt x="20566" y="-3263"/>
                    <a:pt x="33218" y="2166"/>
                    <a:pt x="38640" y="11214"/>
                  </a:cubicBezTo>
                  <a:lnTo>
                    <a:pt x="74789" y="90839"/>
                  </a:lnTo>
                  <a:cubicBezTo>
                    <a:pt x="80211" y="99887"/>
                    <a:pt x="74789" y="112554"/>
                    <a:pt x="65752" y="117984"/>
                  </a:cubicBezTo>
                  <a:lnTo>
                    <a:pt x="65752" y="117984"/>
                  </a:lnTo>
                  <a:cubicBezTo>
                    <a:pt x="56714" y="123412"/>
                    <a:pt x="44062" y="117984"/>
                    <a:pt x="38640" y="108935"/>
                  </a:cubicBezTo>
                  <a:lnTo>
                    <a:pt x="2491" y="29311"/>
                  </a:lnTo>
                  <a:cubicBezTo>
                    <a:pt x="-2931" y="18453"/>
                    <a:pt x="684" y="7595"/>
                    <a:pt x="11528"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81" name="Google Shape;1181;p163"/>
            <p:cNvSpPr/>
            <p:nvPr/>
          </p:nvSpPr>
          <p:spPr>
            <a:xfrm>
              <a:off x="10245703" y="3360597"/>
              <a:ext cx="77753" cy="120149"/>
            </a:xfrm>
            <a:custGeom>
              <a:avLst/>
              <a:gdLst/>
              <a:ahLst/>
              <a:cxnLst/>
              <a:rect l="l" t="t" r="r" b="b"/>
              <a:pathLst>
                <a:path w="77753" h="120149" extrusionOk="0">
                  <a:moveTo>
                    <a:pt x="12329" y="2166"/>
                  </a:moveTo>
                  <a:lnTo>
                    <a:pt x="12329" y="2166"/>
                  </a:lnTo>
                  <a:cubicBezTo>
                    <a:pt x="21366" y="-3263"/>
                    <a:pt x="34019" y="2166"/>
                    <a:pt x="39441" y="11214"/>
                  </a:cubicBezTo>
                  <a:lnTo>
                    <a:pt x="75590" y="90839"/>
                  </a:lnTo>
                  <a:cubicBezTo>
                    <a:pt x="81012" y="99887"/>
                    <a:pt x="75590" y="112554"/>
                    <a:pt x="66552" y="117984"/>
                  </a:cubicBezTo>
                  <a:lnTo>
                    <a:pt x="66552" y="117984"/>
                  </a:lnTo>
                  <a:cubicBezTo>
                    <a:pt x="57515" y="123412"/>
                    <a:pt x="44863" y="117984"/>
                    <a:pt x="39441" y="108935"/>
                  </a:cubicBezTo>
                  <a:lnTo>
                    <a:pt x="3292" y="29311"/>
                  </a:lnTo>
                  <a:cubicBezTo>
                    <a:pt x="-3938" y="18453"/>
                    <a:pt x="1484" y="7595"/>
                    <a:pt x="12329"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82" name="Google Shape;1182;p163"/>
            <p:cNvSpPr/>
            <p:nvPr/>
          </p:nvSpPr>
          <p:spPr>
            <a:xfrm>
              <a:off x="9640211" y="3664618"/>
              <a:ext cx="77752" cy="120149"/>
            </a:xfrm>
            <a:custGeom>
              <a:avLst/>
              <a:gdLst/>
              <a:ahLst/>
              <a:cxnLst/>
              <a:rect l="l" t="t" r="r" b="b"/>
              <a:pathLst>
                <a:path w="77752" h="120149" extrusionOk="0">
                  <a:moveTo>
                    <a:pt x="12329" y="2166"/>
                  </a:moveTo>
                  <a:lnTo>
                    <a:pt x="12329" y="2166"/>
                  </a:lnTo>
                  <a:cubicBezTo>
                    <a:pt x="21366" y="-3263"/>
                    <a:pt x="34019" y="2166"/>
                    <a:pt x="39441" y="11214"/>
                  </a:cubicBezTo>
                  <a:lnTo>
                    <a:pt x="75589" y="90839"/>
                  </a:lnTo>
                  <a:cubicBezTo>
                    <a:pt x="81012" y="99887"/>
                    <a:pt x="75589" y="112555"/>
                    <a:pt x="66552" y="117983"/>
                  </a:cubicBezTo>
                  <a:lnTo>
                    <a:pt x="66552" y="117983"/>
                  </a:lnTo>
                  <a:cubicBezTo>
                    <a:pt x="57515" y="123413"/>
                    <a:pt x="44863" y="117983"/>
                    <a:pt x="39441" y="108935"/>
                  </a:cubicBezTo>
                  <a:lnTo>
                    <a:pt x="3292" y="29311"/>
                  </a:lnTo>
                  <a:cubicBezTo>
                    <a:pt x="-3938" y="18453"/>
                    <a:pt x="1485" y="7595"/>
                    <a:pt x="12329"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83" name="Google Shape;1183;p163"/>
            <p:cNvSpPr/>
            <p:nvPr/>
          </p:nvSpPr>
          <p:spPr>
            <a:xfrm>
              <a:off x="9942854" y="3664618"/>
              <a:ext cx="76952" cy="120149"/>
            </a:xfrm>
            <a:custGeom>
              <a:avLst/>
              <a:gdLst/>
              <a:ahLst/>
              <a:cxnLst/>
              <a:rect l="l" t="t" r="r" b="b"/>
              <a:pathLst>
                <a:path w="76952" h="120149" extrusionOk="0">
                  <a:moveTo>
                    <a:pt x="11528" y="2166"/>
                  </a:moveTo>
                  <a:lnTo>
                    <a:pt x="11528" y="2166"/>
                  </a:lnTo>
                  <a:cubicBezTo>
                    <a:pt x="20566" y="-3263"/>
                    <a:pt x="33218" y="2166"/>
                    <a:pt x="38640" y="11214"/>
                  </a:cubicBezTo>
                  <a:lnTo>
                    <a:pt x="74789" y="90839"/>
                  </a:lnTo>
                  <a:cubicBezTo>
                    <a:pt x="80211" y="99887"/>
                    <a:pt x="74789" y="112555"/>
                    <a:pt x="65752" y="117983"/>
                  </a:cubicBezTo>
                  <a:lnTo>
                    <a:pt x="65752" y="117983"/>
                  </a:lnTo>
                  <a:cubicBezTo>
                    <a:pt x="56714" y="123413"/>
                    <a:pt x="44062" y="117983"/>
                    <a:pt x="38640" y="108935"/>
                  </a:cubicBezTo>
                  <a:lnTo>
                    <a:pt x="2491" y="29311"/>
                  </a:lnTo>
                  <a:cubicBezTo>
                    <a:pt x="-2931" y="18453"/>
                    <a:pt x="684" y="7595"/>
                    <a:pt x="11528"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84" name="Google Shape;1184;p163"/>
            <p:cNvSpPr/>
            <p:nvPr/>
          </p:nvSpPr>
          <p:spPr>
            <a:xfrm>
              <a:off x="9640211" y="3966830"/>
              <a:ext cx="77752" cy="120149"/>
            </a:xfrm>
            <a:custGeom>
              <a:avLst/>
              <a:gdLst/>
              <a:ahLst/>
              <a:cxnLst/>
              <a:rect l="l" t="t" r="r" b="b"/>
              <a:pathLst>
                <a:path w="77752" h="120149" extrusionOk="0">
                  <a:moveTo>
                    <a:pt x="12329" y="2166"/>
                  </a:moveTo>
                  <a:lnTo>
                    <a:pt x="12329" y="2166"/>
                  </a:lnTo>
                  <a:cubicBezTo>
                    <a:pt x="21366" y="-3263"/>
                    <a:pt x="34019" y="2166"/>
                    <a:pt x="39441" y="11214"/>
                  </a:cubicBezTo>
                  <a:lnTo>
                    <a:pt x="75589" y="90839"/>
                  </a:lnTo>
                  <a:cubicBezTo>
                    <a:pt x="81012" y="99887"/>
                    <a:pt x="75589" y="112554"/>
                    <a:pt x="66552" y="117984"/>
                  </a:cubicBezTo>
                  <a:lnTo>
                    <a:pt x="66552" y="117984"/>
                  </a:lnTo>
                  <a:cubicBezTo>
                    <a:pt x="57515" y="123412"/>
                    <a:pt x="44863" y="117984"/>
                    <a:pt x="39441" y="108935"/>
                  </a:cubicBezTo>
                  <a:lnTo>
                    <a:pt x="3292" y="29311"/>
                  </a:lnTo>
                  <a:cubicBezTo>
                    <a:pt x="-3938" y="18453"/>
                    <a:pt x="1485" y="7595"/>
                    <a:pt x="12329"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85" name="Google Shape;1185;p163"/>
            <p:cNvSpPr/>
            <p:nvPr/>
          </p:nvSpPr>
          <p:spPr>
            <a:xfrm>
              <a:off x="10263455" y="3664776"/>
              <a:ext cx="39763" cy="121445"/>
            </a:xfrm>
            <a:custGeom>
              <a:avLst/>
              <a:gdLst/>
              <a:ahLst/>
              <a:cxnLst/>
              <a:rect l="l" t="t" r="r" b="b"/>
              <a:pathLst>
                <a:path w="39763" h="121445" extrusionOk="0">
                  <a:moveTo>
                    <a:pt x="39763" y="20105"/>
                  </a:moveTo>
                  <a:lnTo>
                    <a:pt x="39763" y="101539"/>
                  </a:lnTo>
                  <a:cubicBezTo>
                    <a:pt x="39763" y="112397"/>
                    <a:pt x="30726" y="121446"/>
                    <a:pt x="19881" y="121446"/>
                  </a:cubicBezTo>
                  <a:lnTo>
                    <a:pt x="19881" y="121446"/>
                  </a:lnTo>
                  <a:cubicBezTo>
                    <a:pt x="9037" y="121446"/>
                    <a:pt x="0" y="112397"/>
                    <a:pt x="0" y="101539"/>
                  </a:cubicBezTo>
                  <a:lnTo>
                    <a:pt x="0" y="20105"/>
                  </a:lnTo>
                  <a:cubicBezTo>
                    <a:pt x="0" y="9247"/>
                    <a:pt x="9037" y="199"/>
                    <a:pt x="19881" y="199"/>
                  </a:cubicBezTo>
                  <a:lnTo>
                    <a:pt x="19881" y="199"/>
                  </a:lnTo>
                  <a:cubicBezTo>
                    <a:pt x="30726" y="-1611"/>
                    <a:pt x="39763" y="9247"/>
                    <a:pt x="39763" y="20105"/>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86" name="Google Shape;1186;p163"/>
            <p:cNvSpPr/>
            <p:nvPr/>
          </p:nvSpPr>
          <p:spPr>
            <a:xfrm>
              <a:off x="9961612" y="3967186"/>
              <a:ext cx="39763" cy="121246"/>
            </a:xfrm>
            <a:custGeom>
              <a:avLst/>
              <a:gdLst/>
              <a:ahLst/>
              <a:cxnLst/>
              <a:rect l="l" t="t" r="r" b="b"/>
              <a:pathLst>
                <a:path w="39763" h="121246" extrusionOk="0">
                  <a:moveTo>
                    <a:pt x="39764" y="19906"/>
                  </a:moveTo>
                  <a:lnTo>
                    <a:pt x="39764" y="101341"/>
                  </a:lnTo>
                  <a:cubicBezTo>
                    <a:pt x="39764" y="112198"/>
                    <a:pt x="30726" y="121246"/>
                    <a:pt x="19882" y="121246"/>
                  </a:cubicBezTo>
                  <a:lnTo>
                    <a:pt x="19882" y="121246"/>
                  </a:lnTo>
                  <a:cubicBezTo>
                    <a:pt x="9037" y="121246"/>
                    <a:pt x="0" y="112198"/>
                    <a:pt x="0" y="101341"/>
                  </a:cubicBezTo>
                  <a:lnTo>
                    <a:pt x="0" y="19906"/>
                  </a:lnTo>
                  <a:cubicBezTo>
                    <a:pt x="0" y="9048"/>
                    <a:pt x="9037" y="0"/>
                    <a:pt x="19882" y="0"/>
                  </a:cubicBezTo>
                  <a:lnTo>
                    <a:pt x="19882" y="0"/>
                  </a:lnTo>
                  <a:cubicBezTo>
                    <a:pt x="28919" y="0"/>
                    <a:pt x="39764" y="9048"/>
                    <a:pt x="39764" y="1990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87" name="Google Shape;1187;p163"/>
            <p:cNvSpPr/>
            <p:nvPr/>
          </p:nvSpPr>
          <p:spPr>
            <a:xfrm>
              <a:off x="10245703" y="3966830"/>
              <a:ext cx="77753" cy="120149"/>
            </a:xfrm>
            <a:custGeom>
              <a:avLst/>
              <a:gdLst/>
              <a:ahLst/>
              <a:cxnLst/>
              <a:rect l="l" t="t" r="r" b="b"/>
              <a:pathLst>
                <a:path w="77753" h="120149" extrusionOk="0">
                  <a:moveTo>
                    <a:pt x="12329" y="2166"/>
                  </a:moveTo>
                  <a:lnTo>
                    <a:pt x="12329" y="2166"/>
                  </a:lnTo>
                  <a:cubicBezTo>
                    <a:pt x="21366" y="-3263"/>
                    <a:pt x="34019" y="2166"/>
                    <a:pt x="39441" y="11214"/>
                  </a:cubicBezTo>
                  <a:lnTo>
                    <a:pt x="75590" y="90839"/>
                  </a:lnTo>
                  <a:cubicBezTo>
                    <a:pt x="81012" y="99887"/>
                    <a:pt x="75590" y="112554"/>
                    <a:pt x="66552" y="117984"/>
                  </a:cubicBezTo>
                  <a:lnTo>
                    <a:pt x="66552" y="117984"/>
                  </a:lnTo>
                  <a:cubicBezTo>
                    <a:pt x="57515" y="123412"/>
                    <a:pt x="44863" y="117984"/>
                    <a:pt x="39441" y="108935"/>
                  </a:cubicBezTo>
                  <a:lnTo>
                    <a:pt x="3292" y="29311"/>
                  </a:lnTo>
                  <a:cubicBezTo>
                    <a:pt x="-3938" y="18453"/>
                    <a:pt x="1484" y="7595"/>
                    <a:pt x="12329"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88" name="Google Shape;1188;p163"/>
            <p:cNvSpPr/>
            <p:nvPr/>
          </p:nvSpPr>
          <p:spPr>
            <a:xfrm>
              <a:off x="10567105" y="3360954"/>
              <a:ext cx="39763" cy="121246"/>
            </a:xfrm>
            <a:custGeom>
              <a:avLst/>
              <a:gdLst/>
              <a:ahLst/>
              <a:cxnLst/>
              <a:rect l="l" t="t" r="r" b="b"/>
              <a:pathLst>
                <a:path w="39763" h="121246" extrusionOk="0">
                  <a:moveTo>
                    <a:pt x="39764" y="19906"/>
                  </a:moveTo>
                  <a:lnTo>
                    <a:pt x="39764" y="101341"/>
                  </a:lnTo>
                  <a:cubicBezTo>
                    <a:pt x="39764" y="112198"/>
                    <a:pt x="30727" y="121246"/>
                    <a:pt x="19882" y="121246"/>
                  </a:cubicBezTo>
                  <a:lnTo>
                    <a:pt x="19882" y="121246"/>
                  </a:lnTo>
                  <a:cubicBezTo>
                    <a:pt x="9037" y="121246"/>
                    <a:pt x="0" y="112198"/>
                    <a:pt x="0" y="101341"/>
                  </a:cubicBezTo>
                  <a:lnTo>
                    <a:pt x="0" y="19906"/>
                  </a:lnTo>
                  <a:cubicBezTo>
                    <a:pt x="0" y="9048"/>
                    <a:pt x="9037" y="0"/>
                    <a:pt x="19882" y="0"/>
                  </a:cubicBezTo>
                  <a:lnTo>
                    <a:pt x="19882" y="0"/>
                  </a:lnTo>
                  <a:cubicBezTo>
                    <a:pt x="30727" y="0"/>
                    <a:pt x="39764" y="9048"/>
                    <a:pt x="39764" y="1990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89" name="Google Shape;1189;p163"/>
            <p:cNvSpPr/>
            <p:nvPr/>
          </p:nvSpPr>
          <p:spPr>
            <a:xfrm>
              <a:off x="10851196" y="3360597"/>
              <a:ext cx="77753" cy="120149"/>
            </a:xfrm>
            <a:custGeom>
              <a:avLst/>
              <a:gdLst/>
              <a:ahLst/>
              <a:cxnLst/>
              <a:rect l="l" t="t" r="r" b="b"/>
              <a:pathLst>
                <a:path w="77753" h="120149" extrusionOk="0">
                  <a:moveTo>
                    <a:pt x="12329" y="2166"/>
                  </a:moveTo>
                  <a:lnTo>
                    <a:pt x="12329" y="2166"/>
                  </a:lnTo>
                  <a:cubicBezTo>
                    <a:pt x="21366" y="-3263"/>
                    <a:pt x="34019" y="2166"/>
                    <a:pt x="39441" y="11214"/>
                  </a:cubicBezTo>
                  <a:lnTo>
                    <a:pt x="75590" y="90839"/>
                  </a:lnTo>
                  <a:cubicBezTo>
                    <a:pt x="81012" y="99887"/>
                    <a:pt x="75590" y="112554"/>
                    <a:pt x="66552" y="117984"/>
                  </a:cubicBezTo>
                  <a:lnTo>
                    <a:pt x="66552" y="117984"/>
                  </a:lnTo>
                  <a:cubicBezTo>
                    <a:pt x="57515" y="123412"/>
                    <a:pt x="44863" y="117984"/>
                    <a:pt x="39441" y="108935"/>
                  </a:cubicBezTo>
                  <a:lnTo>
                    <a:pt x="3292" y="29311"/>
                  </a:lnTo>
                  <a:cubicBezTo>
                    <a:pt x="-3938" y="18453"/>
                    <a:pt x="1484" y="7595"/>
                    <a:pt x="12329"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90" name="Google Shape;1190;p163"/>
            <p:cNvSpPr/>
            <p:nvPr/>
          </p:nvSpPr>
          <p:spPr>
            <a:xfrm>
              <a:off x="10548346" y="3664618"/>
              <a:ext cx="76952" cy="120149"/>
            </a:xfrm>
            <a:custGeom>
              <a:avLst/>
              <a:gdLst/>
              <a:ahLst/>
              <a:cxnLst/>
              <a:rect l="l" t="t" r="r" b="b"/>
              <a:pathLst>
                <a:path w="76952" h="120149" extrusionOk="0">
                  <a:moveTo>
                    <a:pt x="11529" y="2166"/>
                  </a:moveTo>
                  <a:lnTo>
                    <a:pt x="11529" y="2166"/>
                  </a:lnTo>
                  <a:cubicBezTo>
                    <a:pt x="20566" y="-3263"/>
                    <a:pt x="33218" y="2166"/>
                    <a:pt x="38640" y="11214"/>
                  </a:cubicBezTo>
                  <a:lnTo>
                    <a:pt x="74789" y="90839"/>
                  </a:lnTo>
                  <a:cubicBezTo>
                    <a:pt x="80211" y="99887"/>
                    <a:pt x="74789" y="112555"/>
                    <a:pt x="65752" y="117983"/>
                  </a:cubicBezTo>
                  <a:lnTo>
                    <a:pt x="65752" y="117983"/>
                  </a:lnTo>
                  <a:cubicBezTo>
                    <a:pt x="56715" y="123413"/>
                    <a:pt x="44062" y="117983"/>
                    <a:pt x="38640" y="108935"/>
                  </a:cubicBezTo>
                  <a:lnTo>
                    <a:pt x="2491" y="29311"/>
                  </a:lnTo>
                  <a:cubicBezTo>
                    <a:pt x="-2931" y="18453"/>
                    <a:pt x="684" y="7595"/>
                    <a:pt x="11529"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91" name="Google Shape;1191;p163"/>
            <p:cNvSpPr/>
            <p:nvPr/>
          </p:nvSpPr>
          <p:spPr>
            <a:xfrm>
              <a:off x="10851196" y="3664618"/>
              <a:ext cx="77753" cy="120149"/>
            </a:xfrm>
            <a:custGeom>
              <a:avLst/>
              <a:gdLst/>
              <a:ahLst/>
              <a:cxnLst/>
              <a:rect l="l" t="t" r="r" b="b"/>
              <a:pathLst>
                <a:path w="77753" h="120149" extrusionOk="0">
                  <a:moveTo>
                    <a:pt x="12329" y="2166"/>
                  </a:moveTo>
                  <a:lnTo>
                    <a:pt x="12329" y="2166"/>
                  </a:lnTo>
                  <a:cubicBezTo>
                    <a:pt x="21366" y="-3263"/>
                    <a:pt x="34019"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92" name="Google Shape;1192;p163"/>
            <p:cNvSpPr/>
            <p:nvPr/>
          </p:nvSpPr>
          <p:spPr>
            <a:xfrm>
              <a:off x="10548346" y="3966830"/>
              <a:ext cx="76952" cy="120149"/>
            </a:xfrm>
            <a:custGeom>
              <a:avLst/>
              <a:gdLst/>
              <a:ahLst/>
              <a:cxnLst/>
              <a:rect l="l" t="t" r="r" b="b"/>
              <a:pathLst>
                <a:path w="76952" h="120149" extrusionOk="0">
                  <a:moveTo>
                    <a:pt x="11529" y="2166"/>
                  </a:moveTo>
                  <a:lnTo>
                    <a:pt x="11529" y="2166"/>
                  </a:lnTo>
                  <a:cubicBezTo>
                    <a:pt x="20566" y="-3263"/>
                    <a:pt x="33218" y="2166"/>
                    <a:pt x="38640" y="11214"/>
                  </a:cubicBezTo>
                  <a:lnTo>
                    <a:pt x="74789" y="90839"/>
                  </a:lnTo>
                  <a:cubicBezTo>
                    <a:pt x="80211" y="99887"/>
                    <a:pt x="74789" y="112554"/>
                    <a:pt x="65752" y="117984"/>
                  </a:cubicBezTo>
                  <a:lnTo>
                    <a:pt x="65752" y="117984"/>
                  </a:lnTo>
                  <a:cubicBezTo>
                    <a:pt x="56715" y="123412"/>
                    <a:pt x="44062" y="117984"/>
                    <a:pt x="38640" y="108935"/>
                  </a:cubicBezTo>
                  <a:lnTo>
                    <a:pt x="2491" y="29311"/>
                  </a:lnTo>
                  <a:cubicBezTo>
                    <a:pt x="-2931" y="18453"/>
                    <a:pt x="684" y="7595"/>
                    <a:pt x="11529"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93" name="Google Shape;1193;p163"/>
            <p:cNvSpPr/>
            <p:nvPr/>
          </p:nvSpPr>
          <p:spPr>
            <a:xfrm>
              <a:off x="10870754" y="3967186"/>
              <a:ext cx="39763" cy="121246"/>
            </a:xfrm>
            <a:custGeom>
              <a:avLst/>
              <a:gdLst/>
              <a:ahLst/>
              <a:cxnLst/>
              <a:rect l="l" t="t" r="r" b="b"/>
              <a:pathLst>
                <a:path w="39763" h="121246" extrusionOk="0">
                  <a:moveTo>
                    <a:pt x="39764" y="19906"/>
                  </a:moveTo>
                  <a:lnTo>
                    <a:pt x="39764" y="101341"/>
                  </a:lnTo>
                  <a:cubicBezTo>
                    <a:pt x="39764" y="112198"/>
                    <a:pt x="30727" y="121246"/>
                    <a:pt x="19882" y="121246"/>
                  </a:cubicBezTo>
                  <a:lnTo>
                    <a:pt x="19882" y="121246"/>
                  </a:lnTo>
                  <a:cubicBezTo>
                    <a:pt x="9037" y="121246"/>
                    <a:pt x="0" y="112198"/>
                    <a:pt x="0" y="101341"/>
                  </a:cubicBezTo>
                  <a:lnTo>
                    <a:pt x="0" y="19906"/>
                  </a:lnTo>
                  <a:cubicBezTo>
                    <a:pt x="0" y="9048"/>
                    <a:pt x="9037" y="0"/>
                    <a:pt x="19882" y="0"/>
                  </a:cubicBezTo>
                  <a:lnTo>
                    <a:pt x="19882" y="0"/>
                  </a:lnTo>
                  <a:cubicBezTo>
                    <a:pt x="28919" y="0"/>
                    <a:pt x="39764" y="9048"/>
                    <a:pt x="39764" y="1990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94" name="Google Shape;1194;p163"/>
            <p:cNvSpPr/>
            <p:nvPr/>
          </p:nvSpPr>
          <p:spPr>
            <a:xfrm>
              <a:off x="6896193" y="4274827"/>
              <a:ext cx="39763" cy="117627"/>
            </a:xfrm>
            <a:custGeom>
              <a:avLst/>
              <a:gdLst/>
              <a:ahLst/>
              <a:cxnLst/>
              <a:rect l="l" t="t" r="r" b="b"/>
              <a:pathLst>
                <a:path w="39763" h="117627" extrusionOk="0">
                  <a:moveTo>
                    <a:pt x="30726" y="0"/>
                  </a:moveTo>
                  <a:cubicBezTo>
                    <a:pt x="36149" y="3619"/>
                    <a:pt x="39764" y="9048"/>
                    <a:pt x="39764" y="16287"/>
                  </a:cubicBezTo>
                  <a:lnTo>
                    <a:pt x="39764" y="97721"/>
                  </a:lnTo>
                  <a:cubicBezTo>
                    <a:pt x="39764" y="108579"/>
                    <a:pt x="30726" y="117627"/>
                    <a:pt x="19882" y="117627"/>
                  </a:cubicBezTo>
                  <a:lnTo>
                    <a:pt x="19882" y="117627"/>
                  </a:lnTo>
                  <a:cubicBezTo>
                    <a:pt x="9037" y="117627"/>
                    <a:pt x="0" y="108579"/>
                    <a:pt x="0" y="97721"/>
                  </a:cubicBezTo>
                  <a:lnTo>
                    <a:pt x="0" y="66957"/>
                  </a:lnTo>
                  <a:lnTo>
                    <a:pt x="30726" y="0"/>
                  </a:ln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95" name="Google Shape;1195;p163"/>
            <p:cNvSpPr/>
            <p:nvPr/>
          </p:nvSpPr>
          <p:spPr>
            <a:xfrm>
              <a:off x="7216433" y="4270851"/>
              <a:ext cx="77752" cy="120149"/>
            </a:xfrm>
            <a:custGeom>
              <a:avLst/>
              <a:gdLst/>
              <a:ahLst/>
              <a:cxnLst/>
              <a:rect l="l" t="t" r="r" b="b"/>
              <a:pathLst>
                <a:path w="77752" h="120149" extrusionOk="0">
                  <a:moveTo>
                    <a:pt x="12329" y="2166"/>
                  </a:moveTo>
                  <a:lnTo>
                    <a:pt x="12329" y="2166"/>
                  </a:lnTo>
                  <a:cubicBezTo>
                    <a:pt x="21366" y="-3263"/>
                    <a:pt x="34018"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96" name="Google Shape;1196;p163"/>
            <p:cNvSpPr/>
            <p:nvPr/>
          </p:nvSpPr>
          <p:spPr>
            <a:xfrm>
              <a:off x="7519076" y="4270851"/>
              <a:ext cx="76952" cy="120149"/>
            </a:xfrm>
            <a:custGeom>
              <a:avLst/>
              <a:gdLst/>
              <a:ahLst/>
              <a:cxnLst/>
              <a:rect l="l" t="t" r="r" b="b"/>
              <a:pathLst>
                <a:path w="76952" h="120149" extrusionOk="0">
                  <a:moveTo>
                    <a:pt x="11528" y="2166"/>
                  </a:moveTo>
                  <a:lnTo>
                    <a:pt x="11528" y="2166"/>
                  </a:lnTo>
                  <a:cubicBezTo>
                    <a:pt x="20566" y="-3263"/>
                    <a:pt x="33218" y="2166"/>
                    <a:pt x="38640" y="11214"/>
                  </a:cubicBezTo>
                  <a:lnTo>
                    <a:pt x="74789" y="90839"/>
                  </a:lnTo>
                  <a:cubicBezTo>
                    <a:pt x="80211" y="99887"/>
                    <a:pt x="74789" y="112555"/>
                    <a:pt x="65752" y="117983"/>
                  </a:cubicBezTo>
                  <a:lnTo>
                    <a:pt x="65752" y="117983"/>
                  </a:lnTo>
                  <a:cubicBezTo>
                    <a:pt x="56714" y="123413"/>
                    <a:pt x="44062" y="117983"/>
                    <a:pt x="38640" y="108935"/>
                  </a:cubicBezTo>
                  <a:lnTo>
                    <a:pt x="2491" y="29311"/>
                  </a:lnTo>
                  <a:cubicBezTo>
                    <a:pt x="-2931" y="18453"/>
                    <a:pt x="684" y="7595"/>
                    <a:pt x="11528"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97" name="Google Shape;1197;p163"/>
            <p:cNvSpPr/>
            <p:nvPr/>
          </p:nvSpPr>
          <p:spPr>
            <a:xfrm>
              <a:off x="6895510" y="4574872"/>
              <a:ext cx="76952" cy="120149"/>
            </a:xfrm>
            <a:custGeom>
              <a:avLst/>
              <a:gdLst/>
              <a:ahLst/>
              <a:cxnLst/>
              <a:rect l="l" t="t" r="r" b="b"/>
              <a:pathLst>
                <a:path w="76952" h="120149" extrusionOk="0">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6"/>
                  </a:cubicBezTo>
                  <a:lnTo>
                    <a:pt x="2491" y="29311"/>
                  </a:lnTo>
                  <a:cubicBezTo>
                    <a:pt x="-2931" y="16643"/>
                    <a:pt x="684" y="5785"/>
                    <a:pt x="11528"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98" name="Google Shape;1198;p163"/>
            <p:cNvSpPr/>
            <p:nvPr/>
          </p:nvSpPr>
          <p:spPr>
            <a:xfrm>
              <a:off x="7216433" y="4574872"/>
              <a:ext cx="77752" cy="120149"/>
            </a:xfrm>
            <a:custGeom>
              <a:avLst/>
              <a:gdLst/>
              <a:ahLst/>
              <a:cxnLst/>
              <a:rect l="l" t="t" r="r" b="b"/>
              <a:pathLst>
                <a:path w="77752" h="120149" extrusionOk="0">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6643"/>
                    <a:pt x="1484" y="5785"/>
                    <a:pt x="12329"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99" name="Google Shape;1199;p163"/>
            <p:cNvSpPr/>
            <p:nvPr/>
          </p:nvSpPr>
          <p:spPr>
            <a:xfrm>
              <a:off x="6913584" y="4877084"/>
              <a:ext cx="76952" cy="120149"/>
            </a:xfrm>
            <a:custGeom>
              <a:avLst/>
              <a:gdLst/>
              <a:ahLst/>
              <a:cxnLst/>
              <a:rect l="l" t="t" r="r" b="b"/>
              <a:pathLst>
                <a:path w="76952" h="120149" extrusionOk="0">
                  <a:moveTo>
                    <a:pt x="11528" y="2166"/>
                  </a:moveTo>
                  <a:lnTo>
                    <a:pt x="11528" y="2166"/>
                  </a:lnTo>
                  <a:cubicBezTo>
                    <a:pt x="20566" y="-3263"/>
                    <a:pt x="33218" y="2166"/>
                    <a:pt x="38640" y="11214"/>
                  </a:cubicBezTo>
                  <a:lnTo>
                    <a:pt x="74789" y="90839"/>
                  </a:lnTo>
                  <a:cubicBezTo>
                    <a:pt x="80211" y="99887"/>
                    <a:pt x="74789" y="112555"/>
                    <a:pt x="65752" y="117983"/>
                  </a:cubicBezTo>
                  <a:lnTo>
                    <a:pt x="65752" y="117983"/>
                  </a:lnTo>
                  <a:cubicBezTo>
                    <a:pt x="56714" y="123413"/>
                    <a:pt x="44062" y="117983"/>
                    <a:pt x="38640" y="108935"/>
                  </a:cubicBezTo>
                  <a:lnTo>
                    <a:pt x="2491" y="29311"/>
                  </a:lnTo>
                  <a:cubicBezTo>
                    <a:pt x="-2931" y="18453"/>
                    <a:pt x="684" y="7595"/>
                    <a:pt x="11528"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00" name="Google Shape;1200;p163"/>
            <p:cNvSpPr/>
            <p:nvPr/>
          </p:nvSpPr>
          <p:spPr>
            <a:xfrm>
              <a:off x="7537835" y="4575030"/>
              <a:ext cx="39763" cy="121445"/>
            </a:xfrm>
            <a:custGeom>
              <a:avLst/>
              <a:gdLst/>
              <a:ahLst/>
              <a:cxnLst/>
              <a:rect l="l" t="t" r="r" b="b"/>
              <a:pathLst>
                <a:path w="39763" h="121445" extrusionOk="0">
                  <a:moveTo>
                    <a:pt x="39764" y="20105"/>
                  </a:moveTo>
                  <a:lnTo>
                    <a:pt x="39764" y="101539"/>
                  </a:lnTo>
                  <a:cubicBezTo>
                    <a:pt x="39764" y="112397"/>
                    <a:pt x="30726" y="121445"/>
                    <a:pt x="19882" y="121445"/>
                  </a:cubicBezTo>
                  <a:lnTo>
                    <a:pt x="19882" y="121445"/>
                  </a:lnTo>
                  <a:cubicBezTo>
                    <a:pt x="9037" y="121445"/>
                    <a:pt x="0" y="112397"/>
                    <a:pt x="0" y="101539"/>
                  </a:cubicBezTo>
                  <a:lnTo>
                    <a:pt x="0" y="20105"/>
                  </a:lnTo>
                  <a:cubicBezTo>
                    <a:pt x="0" y="9247"/>
                    <a:pt x="9037" y="199"/>
                    <a:pt x="19882" y="199"/>
                  </a:cubicBezTo>
                  <a:lnTo>
                    <a:pt x="19882" y="199"/>
                  </a:lnTo>
                  <a:cubicBezTo>
                    <a:pt x="30726" y="-1611"/>
                    <a:pt x="39764" y="9247"/>
                    <a:pt x="39764" y="20105"/>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01" name="Google Shape;1201;p163"/>
            <p:cNvSpPr/>
            <p:nvPr/>
          </p:nvSpPr>
          <p:spPr>
            <a:xfrm>
              <a:off x="7234185" y="4877440"/>
              <a:ext cx="39763" cy="121246"/>
            </a:xfrm>
            <a:custGeom>
              <a:avLst/>
              <a:gdLst/>
              <a:ahLst/>
              <a:cxnLst/>
              <a:rect l="l" t="t" r="r" b="b"/>
              <a:pathLst>
                <a:path w="39763" h="121246" extrusionOk="0">
                  <a:moveTo>
                    <a:pt x="39764" y="19906"/>
                  </a:moveTo>
                  <a:lnTo>
                    <a:pt x="39764" y="101341"/>
                  </a:lnTo>
                  <a:cubicBezTo>
                    <a:pt x="39764" y="112199"/>
                    <a:pt x="30727" y="121247"/>
                    <a:pt x="19882" y="121247"/>
                  </a:cubicBezTo>
                  <a:lnTo>
                    <a:pt x="19882" y="121247"/>
                  </a:lnTo>
                  <a:cubicBezTo>
                    <a:pt x="9037" y="121247"/>
                    <a:pt x="0" y="112199"/>
                    <a:pt x="0" y="101341"/>
                  </a:cubicBezTo>
                  <a:lnTo>
                    <a:pt x="0" y="19906"/>
                  </a:lnTo>
                  <a:cubicBezTo>
                    <a:pt x="0" y="9048"/>
                    <a:pt x="9037" y="0"/>
                    <a:pt x="19882" y="0"/>
                  </a:cubicBezTo>
                  <a:lnTo>
                    <a:pt x="19882" y="0"/>
                  </a:lnTo>
                  <a:cubicBezTo>
                    <a:pt x="30727" y="0"/>
                    <a:pt x="39764" y="9048"/>
                    <a:pt x="39764" y="1990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02" name="Google Shape;1202;p163"/>
            <p:cNvSpPr/>
            <p:nvPr/>
          </p:nvSpPr>
          <p:spPr>
            <a:xfrm>
              <a:off x="7519076" y="4877084"/>
              <a:ext cx="76952" cy="120149"/>
            </a:xfrm>
            <a:custGeom>
              <a:avLst/>
              <a:gdLst/>
              <a:ahLst/>
              <a:cxnLst/>
              <a:rect l="l" t="t" r="r" b="b"/>
              <a:pathLst>
                <a:path w="76952" h="120149" extrusionOk="0">
                  <a:moveTo>
                    <a:pt x="11528" y="2166"/>
                  </a:moveTo>
                  <a:lnTo>
                    <a:pt x="11528" y="2166"/>
                  </a:lnTo>
                  <a:cubicBezTo>
                    <a:pt x="20566" y="-3263"/>
                    <a:pt x="33218" y="2166"/>
                    <a:pt x="38640" y="11214"/>
                  </a:cubicBezTo>
                  <a:lnTo>
                    <a:pt x="74789" y="90839"/>
                  </a:lnTo>
                  <a:cubicBezTo>
                    <a:pt x="80211" y="99887"/>
                    <a:pt x="74789" y="112555"/>
                    <a:pt x="65752" y="117983"/>
                  </a:cubicBezTo>
                  <a:lnTo>
                    <a:pt x="65752" y="117983"/>
                  </a:lnTo>
                  <a:cubicBezTo>
                    <a:pt x="56714" y="123413"/>
                    <a:pt x="44062" y="117983"/>
                    <a:pt x="38640" y="108935"/>
                  </a:cubicBezTo>
                  <a:lnTo>
                    <a:pt x="2491" y="29311"/>
                  </a:lnTo>
                  <a:cubicBezTo>
                    <a:pt x="-2931" y="18453"/>
                    <a:pt x="684" y="7595"/>
                    <a:pt x="11528"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03" name="Google Shape;1203;p163"/>
            <p:cNvSpPr/>
            <p:nvPr/>
          </p:nvSpPr>
          <p:spPr>
            <a:xfrm>
              <a:off x="7841485" y="4271207"/>
              <a:ext cx="39763" cy="121246"/>
            </a:xfrm>
            <a:custGeom>
              <a:avLst/>
              <a:gdLst/>
              <a:ahLst/>
              <a:cxnLst/>
              <a:rect l="l" t="t" r="r" b="b"/>
              <a:pathLst>
                <a:path w="39763" h="121246" extrusionOk="0">
                  <a:moveTo>
                    <a:pt x="39764" y="19906"/>
                  </a:moveTo>
                  <a:lnTo>
                    <a:pt x="39764" y="101341"/>
                  </a:lnTo>
                  <a:cubicBezTo>
                    <a:pt x="39764" y="112199"/>
                    <a:pt x="30726" y="121247"/>
                    <a:pt x="19882" y="121247"/>
                  </a:cubicBezTo>
                  <a:lnTo>
                    <a:pt x="19882" y="121247"/>
                  </a:lnTo>
                  <a:cubicBezTo>
                    <a:pt x="9037" y="121247"/>
                    <a:pt x="0" y="112199"/>
                    <a:pt x="0" y="101341"/>
                  </a:cubicBezTo>
                  <a:lnTo>
                    <a:pt x="0" y="19906"/>
                  </a:lnTo>
                  <a:cubicBezTo>
                    <a:pt x="0" y="9048"/>
                    <a:pt x="9037" y="0"/>
                    <a:pt x="19882" y="0"/>
                  </a:cubicBezTo>
                  <a:lnTo>
                    <a:pt x="19882" y="0"/>
                  </a:lnTo>
                  <a:cubicBezTo>
                    <a:pt x="28919" y="0"/>
                    <a:pt x="39764" y="9048"/>
                    <a:pt x="39764" y="1990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04" name="Google Shape;1204;p163"/>
            <p:cNvSpPr/>
            <p:nvPr/>
          </p:nvSpPr>
          <p:spPr>
            <a:xfrm>
              <a:off x="8125576" y="4270851"/>
              <a:ext cx="77752" cy="120149"/>
            </a:xfrm>
            <a:custGeom>
              <a:avLst/>
              <a:gdLst/>
              <a:ahLst/>
              <a:cxnLst/>
              <a:rect l="l" t="t" r="r" b="b"/>
              <a:pathLst>
                <a:path w="77752" h="120149" extrusionOk="0">
                  <a:moveTo>
                    <a:pt x="12329" y="2166"/>
                  </a:moveTo>
                  <a:lnTo>
                    <a:pt x="12329" y="2166"/>
                  </a:lnTo>
                  <a:cubicBezTo>
                    <a:pt x="21366" y="-3263"/>
                    <a:pt x="34018"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05" name="Google Shape;1205;p163"/>
            <p:cNvSpPr/>
            <p:nvPr/>
          </p:nvSpPr>
          <p:spPr>
            <a:xfrm>
              <a:off x="8428219" y="4270851"/>
              <a:ext cx="76952" cy="120149"/>
            </a:xfrm>
            <a:custGeom>
              <a:avLst/>
              <a:gdLst/>
              <a:ahLst/>
              <a:cxnLst/>
              <a:rect l="l" t="t" r="r" b="b"/>
              <a:pathLst>
                <a:path w="76952" h="120149" extrusionOk="0">
                  <a:moveTo>
                    <a:pt x="11528" y="2166"/>
                  </a:moveTo>
                  <a:lnTo>
                    <a:pt x="11528" y="2166"/>
                  </a:lnTo>
                  <a:cubicBezTo>
                    <a:pt x="20566" y="-3263"/>
                    <a:pt x="33218" y="2166"/>
                    <a:pt x="38640" y="11214"/>
                  </a:cubicBezTo>
                  <a:lnTo>
                    <a:pt x="74789" y="90839"/>
                  </a:lnTo>
                  <a:cubicBezTo>
                    <a:pt x="80211" y="99887"/>
                    <a:pt x="74789" y="112555"/>
                    <a:pt x="65752" y="117983"/>
                  </a:cubicBezTo>
                  <a:lnTo>
                    <a:pt x="65752" y="117983"/>
                  </a:lnTo>
                  <a:cubicBezTo>
                    <a:pt x="56714" y="123413"/>
                    <a:pt x="44062" y="117983"/>
                    <a:pt x="38640" y="108935"/>
                  </a:cubicBezTo>
                  <a:lnTo>
                    <a:pt x="2491" y="29311"/>
                  </a:lnTo>
                  <a:cubicBezTo>
                    <a:pt x="-2931" y="18453"/>
                    <a:pt x="684" y="7595"/>
                    <a:pt x="11528"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06" name="Google Shape;1206;p163"/>
            <p:cNvSpPr/>
            <p:nvPr/>
          </p:nvSpPr>
          <p:spPr>
            <a:xfrm>
              <a:off x="7821926" y="4574872"/>
              <a:ext cx="77753" cy="120149"/>
            </a:xfrm>
            <a:custGeom>
              <a:avLst/>
              <a:gdLst/>
              <a:ahLst/>
              <a:cxnLst/>
              <a:rect l="l" t="t" r="r" b="b"/>
              <a:pathLst>
                <a:path w="77753" h="120149" extrusionOk="0">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6643"/>
                    <a:pt x="1484" y="5785"/>
                    <a:pt x="12329"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07" name="Google Shape;1207;p163"/>
            <p:cNvSpPr/>
            <p:nvPr/>
          </p:nvSpPr>
          <p:spPr>
            <a:xfrm>
              <a:off x="8125576" y="4574872"/>
              <a:ext cx="77752" cy="120149"/>
            </a:xfrm>
            <a:custGeom>
              <a:avLst/>
              <a:gdLst/>
              <a:ahLst/>
              <a:cxnLst/>
              <a:rect l="l" t="t" r="r" b="b"/>
              <a:pathLst>
                <a:path w="77752" h="120149" extrusionOk="0">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6643"/>
                    <a:pt x="1484" y="5785"/>
                    <a:pt x="12329"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08" name="Google Shape;1208;p163"/>
            <p:cNvSpPr/>
            <p:nvPr/>
          </p:nvSpPr>
          <p:spPr>
            <a:xfrm>
              <a:off x="7821926" y="4877084"/>
              <a:ext cx="77753" cy="120149"/>
            </a:xfrm>
            <a:custGeom>
              <a:avLst/>
              <a:gdLst/>
              <a:ahLst/>
              <a:cxnLst/>
              <a:rect l="l" t="t" r="r" b="b"/>
              <a:pathLst>
                <a:path w="77753" h="120149" extrusionOk="0">
                  <a:moveTo>
                    <a:pt x="12329" y="2166"/>
                  </a:moveTo>
                  <a:lnTo>
                    <a:pt x="12329" y="2166"/>
                  </a:lnTo>
                  <a:cubicBezTo>
                    <a:pt x="21366" y="-3263"/>
                    <a:pt x="34018"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09" name="Google Shape;1209;p163"/>
            <p:cNvSpPr/>
            <p:nvPr/>
          </p:nvSpPr>
          <p:spPr>
            <a:xfrm>
              <a:off x="8446977" y="4575030"/>
              <a:ext cx="39763" cy="121445"/>
            </a:xfrm>
            <a:custGeom>
              <a:avLst/>
              <a:gdLst/>
              <a:ahLst/>
              <a:cxnLst/>
              <a:rect l="l" t="t" r="r" b="b"/>
              <a:pathLst>
                <a:path w="39763" h="121445" extrusionOk="0">
                  <a:moveTo>
                    <a:pt x="39764" y="20105"/>
                  </a:moveTo>
                  <a:lnTo>
                    <a:pt x="39764" y="101539"/>
                  </a:lnTo>
                  <a:cubicBezTo>
                    <a:pt x="39764" y="112397"/>
                    <a:pt x="30726" y="121445"/>
                    <a:pt x="19882" y="121445"/>
                  </a:cubicBezTo>
                  <a:lnTo>
                    <a:pt x="19882" y="121445"/>
                  </a:lnTo>
                  <a:cubicBezTo>
                    <a:pt x="9037" y="121445"/>
                    <a:pt x="0" y="112397"/>
                    <a:pt x="0" y="101539"/>
                  </a:cubicBezTo>
                  <a:lnTo>
                    <a:pt x="0" y="20105"/>
                  </a:lnTo>
                  <a:cubicBezTo>
                    <a:pt x="0" y="9247"/>
                    <a:pt x="9037" y="199"/>
                    <a:pt x="19882" y="199"/>
                  </a:cubicBezTo>
                  <a:lnTo>
                    <a:pt x="19882" y="199"/>
                  </a:lnTo>
                  <a:cubicBezTo>
                    <a:pt x="28919" y="-1611"/>
                    <a:pt x="39764" y="9247"/>
                    <a:pt x="39764" y="20105"/>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10" name="Google Shape;1210;p163"/>
            <p:cNvSpPr/>
            <p:nvPr/>
          </p:nvSpPr>
          <p:spPr>
            <a:xfrm>
              <a:off x="8143327" y="4877440"/>
              <a:ext cx="39763" cy="121246"/>
            </a:xfrm>
            <a:custGeom>
              <a:avLst/>
              <a:gdLst/>
              <a:ahLst/>
              <a:cxnLst/>
              <a:rect l="l" t="t" r="r" b="b"/>
              <a:pathLst>
                <a:path w="39763" h="121246" extrusionOk="0">
                  <a:moveTo>
                    <a:pt x="39764" y="19906"/>
                  </a:moveTo>
                  <a:lnTo>
                    <a:pt x="39764" y="101341"/>
                  </a:lnTo>
                  <a:cubicBezTo>
                    <a:pt x="39764" y="112199"/>
                    <a:pt x="30727" y="121247"/>
                    <a:pt x="19882" y="121247"/>
                  </a:cubicBezTo>
                  <a:lnTo>
                    <a:pt x="19882" y="121247"/>
                  </a:lnTo>
                  <a:cubicBezTo>
                    <a:pt x="9037" y="121247"/>
                    <a:pt x="0" y="112199"/>
                    <a:pt x="0" y="101341"/>
                  </a:cubicBezTo>
                  <a:lnTo>
                    <a:pt x="0" y="19906"/>
                  </a:lnTo>
                  <a:cubicBezTo>
                    <a:pt x="0" y="9048"/>
                    <a:pt x="9037" y="0"/>
                    <a:pt x="19882" y="0"/>
                  </a:cubicBezTo>
                  <a:lnTo>
                    <a:pt x="19882" y="0"/>
                  </a:lnTo>
                  <a:cubicBezTo>
                    <a:pt x="30727" y="0"/>
                    <a:pt x="39764" y="9048"/>
                    <a:pt x="39764" y="1990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11" name="Google Shape;1211;p163"/>
            <p:cNvSpPr/>
            <p:nvPr/>
          </p:nvSpPr>
          <p:spPr>
            <a:xfrm>
              <a:off x="8428219" y="4877084"/>
              <a:ext cx="76952" cy="120149"/>
            </a:xfrm>
            <a:custGeom>
              <a:avLst/>
              <a:gdLst/>
              <a:ahLst/>
              <a:cxnLst/>
              <a:rect l="l" t="t" r="r" b="b"/>
              <a:pathLst>
                <a:path w="76952" h="120149" extrusionOk="0">
                  <a:moveTo>
                    <a:pt x="11528" y="2166"/>
                  </a:moveTo>
                  <a:lnTo>
                    <a:pt x="11528" y="2166"/>
                  </a:lnTo>
                  <a:cubicBezTo>
                    <a:pt x="20566" y="-3263"/>
                    <a:pt x="33218" y="2166"/>
                    <a:pt x="38640" y="11214"/>
                  </a:cubicBezTo>
                  <a:lnTo>
                    <a:pt x="74789" y="90839"/>
                  </a:lnTo>
                  <a:cubicBezTo>
                    <a:pt x="80211" y="99887"/>
                    <a:pt x="74789" y="112555"/>
                    <a:pt x="65752" y="117983"/>
                  </a:cubicBezTo>
                  <a:lnTo>
                    <a:pt x="65752" y="117983"/>
                  </a:lnTo>
                  <a:cubicBezTo>
                    <a:pt x="56714" y="123413"/>
                    <a:pt x="44062" y="117983"/>
                    <a:pt x="38640" y="108935"/>
                  </a:cubicBezTo>
                  <a:lnTo>
                    <a:pt x="2491" y="29311"/>
                  </a:lnTo>
                  <a:cubicBezTo>
                    <a:pt x="-2931" y="18453"/>
                    <a:pt x="684" y="7595"/>
                    <a:pt x="11528"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12" name="Google Shape;1212;p163"/>
            <p:cNvSpPr/>
            <p:nvPr/>
          </p:nvSpPr>
          <p:spPr>
            <a:xfrm>
              <a:off x="8748819" y="4271207"/>
              <a:ext cx="39763" cy="121246"/>
            </a:xfrm>
            <a:custGeom>
              <a:avLst/>
              <a:gdLst/>
              <a:ahLst/>
              <a:cxnLst/>
              <a:rect l="l" t="t" r="r" b="b"/>
              <a:pathLst>
                <a:path w="39763" h="121246" extrusionOk="0">
                  <a:moveTo>
                    <a:pt x="39764" y="19906"/>
                  </a:moveTo>
                  <a:lnTo>
                    <a:pt x="39764" y="101341"/>
                  </a:lnTo>
                  <a:cubicBezTo>
                    <a:pt x="39764" y="112199"/>
                    <a:pt x="30727" y="121247"/>
                    <a:pt x="19882" y="121247"/>
                  </a:cubicBezTo>
                  <a:lnTo>
                    <a:pt x="19882" y="121247"/>
                  </a:lnTo>
                  <a:cubicBezTo>
                    <a:pt x="9037" y="121247"/>
                    <a:pt x="0" y="112199"/>
                    <a:pt x="0" y="101341"/>
                  </a:cubicBezTo>
                  <a:lnTo>
                    <a:pt x="0" y="19906"/>
                  </a:lnTo>
                  <a:cubicBezTo>
                    <a:pt x="0" y="9048"/>
                    <a:pt x="9037" y="0"/>
                    <a:pt x="19882" y="0"/>
                  </a:cubicBezTo>
                  <a:lnTo>
                    <a:pt x="19882" y="0"/>
                  </a:lnTo>
                  <a:cubicBezTo>
                    <a:pt x="30727" y="0"/>
                    <a:pt x="39764" y="9048"/>
                    <a:pt x="39764" y="1990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13" name="Google Shape;1213;p163"/>
            <p:cNvSpPr/>
            <p:nvPr/>
          </p:nvSpPr>
          <p:spPr>
            <a:xfrm>
              <a:off x="9033711" y="4270851"/>
              <a:ext cx="76952" cy="120149"/>
            </a:xfrm>
            <a:custGeom>
              <a:avLst/>
              <a:gdLst/>
              <a:ahLst/>
              <a:cxnLst/>
              <a:rect l="l" t="t" r="r" b="b"/>
              <a:pathLst>
                <a:path w="76952" h="120149" extrusionOk="0">
                  <a:moveTo>
                    <a:pt x="11528" y="2166"/>
                  </a:moveTo>
                  <a:lnTo>
                    <a:pt x="11528" y="2166"/>
                  </a:lnTo>
                  <a:cubicBezTo>
                    <a:pt x="20566" y="-3263"/>
                    <a:pt x="33218" y="2166"/>
                    <a:pt x="38640" y="11214"/>
                  </a:cubicBezTo>
                  <a:lnTo>
                    <a:pt x="74789" y="90839"/>
                  </a:lnTo>
                  <a:cubicBezTo>
                    <a:pt x="80211" y="99887"/>
                    <a:pt x="74789" y="112555"/>
                    <a:pt x="65752" y="117983"/>
                  </a:cubicBezTo>
                  <a:lnTo>
                    <a:pt x="65752" y="117983"/>
                  </a:lnTo>
                  <a:cubicBezTo>
                    <a:pt x="56714" y="123413"/>
                    <a:pt x="44062" y="117983"/>
                    <a:pt x="38640" y="108935"/>
                  </a:cubicBezTo>
                  <a:lnTo>
                    <a:pt x="2491" y="29311"/>
                  </a:lnTo>
                  <a:cubicBezTo>
                    <a:pt x="-2931" y="18453"/>
                    <a:pt x="684" y="7595"/>
                    <a:pt x="11528"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14" name="Google Shape;1214;p163"/>
            <p:cNvSpPr/>
            <p:nvPr/>
          </p:nvSpPr>
          <p:spPr>
            <a:xfrm>
              <a:off x="9336561" y="4270851"/>
              <a:ext cx="77752" cy="120149"/>
            </a:xfrm>
            <a:custGeom>
              <a:avLst/>
              <a:gdLst/>
              <a:ahLst/>
              <a:cxnLst/>
              <a:rect l="l" t="t" r="r" b="b"/>
              <a:pathLst>
                <a:path w="77752" h="120149" extrusionOk="0">
                  <a:moveTo>
                    <a:pt x="12329" y="2166"/>
                  </a:moveTo>
                  <a:lnTo>
                    <a:pt x="12329" y="2166"/>
                  </a:lnTo>
                  <a:cubicBezTo>
                    <a:pt x="21366" y="-3263"/>
                    <a:pt x="34018"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15" name="Google Shape;1215;p163"/>
            <p:cNvSpPr/>
            <p:nvPr/>
          </p:nvSpPr>
          <p:spPr>
            <a:xfrm>
              <a:off x="8731068" y="4574872"/>
              <a:ext cx="77752" cy="120149"/>
            </a:xfrm>
            <a:custGeom>
              <a:avLst/>
              <a:gdLst/>
              <a:ahLst/>
              <a:cxnLst/>
              <a:rect l="l" t="t" r="r" b="b"/>
              <a:pathLst>
                <a:path w="77752" h="120149" extrusionOk="0">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6643"/>
                    <a:pt x="1484" y="5785"/>
                    <a:pt x="12329"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16" name="Google Shape;1216;p163"/>
            <p:cNvSpPr/>
            <p:nvPr/>
          </p:nvSpPr>
          <p:spPr>
            <a:xfrm>
              <a:off x="9033711" y="4574872"/>
              <a:ext cx="76952" cy="120149"/>
            </a:xfrm>
            <a:custGeom>
              <a:avLst/>
              <a:gdLst/>
              <a:ahLst/>
              <a:cxnLst/>
              <a:rect l="l" t="t" r="r" b="b"/>
              <a:pathLst>
                <a:path w="76952" h="120149" extrusionOk="0">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6"/>
                  </a:cubicBezTo>
                  <a:lnTo>
                    <a:pt x="2491" y="29311"/>
                  </a:lnTo>
                  <a:cubicBezTo>
                    <a:pt x="-2931" y="16643"/>
                    <a:pt x="684" y="5785"/>
                    <a:pt x="11528"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17" name="Google Shape;1217;p163"/>
            <p:cNvSpPr/>
            <p:nvPr/>
          </p:nvSpPr>
          <p:spPr>
            <a:xfrm>
              <a:off x="8731068" y="4877084"/>
              <a:ext cx="77752" cy="120149"/>
            </a:xfrm>
            <a:custGeom>
              <a:avLst/>
              <a:gdLst/>
              <a:ahLst/>
              <a:cxnLst/>
              <a:rect l="l" t="t" r="r" b="b"/>
              <a:pathLst>
                <a:path w="77752" h="120149" extrusionOk="0">
                  <a:moveTo>
                    <a:pt x="12329" y="2166"/>
                  </a:moveTo>
                  <a:lnTo>
                    <a:pt x="12329" y="2166"/>
                  </a:lnTo>
                  <a:cubicBezTo>
                    <a:pt x="21366" y="-3263"/>
                    <a:pt x="34018"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18" name="Google Shape;1218;p163"/>
            <p:cNvSpPr/>
            <p:nvPr/>
          </p:nvSpPr>
          <p:spPr>
            <a:xfrm>
              <a:off x="9356120" y="4575030"/>
              <a:ext cx="39763" cy="121445"/>
            </a:xfrm>
            <a:custGeom>
              <a:avLst/>
              <a:gdLst/>
              <a:ahLst/>
              <a:cxnLst/>
              <a:rect l="l" t="t" r="r" b="b"/>
              <a:pathLst>
                <a:path w="39763" h="121445" extrusionOk="0">
                  <a:moveTo>
                    <a:pt x="39764" y="20105"/>
                  </a:moveTo>
                  <a:lnTo>
                    <a:pt x="39764" y="101539"/>
                  </a:lnTo>
                  <a:cubicBezTo>
                    <a:pt x="39764" y="112397"/>
                    <a:pt x="30726" y="121445"/>
                    <a:pt x="19882" y="121445"/>
                  </a:cubicBezTo>
                  <a:lnTo>
                    <a:pt x="19882" y="121445"/>
                  </a:lnTo>
                  <a:cubicBezTo>
                    <a:pt x="9037" y="121445"/>
                    <a:pt x="0" y="112397"/>
                    <a:pt x="0" y="101539"/>
                  </a:cubicBezTo>
                  <a:lnTo>
                    <a:pt x="0" y="20105"/>
                  </a:lnTo>
                  <a:cubicBezTo>
                    <a:pt x="0" y="9247"/>
                    <a:pt x="9037" y="199"/>
                    <a:pt x="19882" y="199"/>
                  </a:cubicBezTo>
                  <a:lnTo>
                    <a:pt x="19882" y="199"/>
                  </a:lnTo>
                  <a:cubicBezTo>
                    <a:pt x="28919" y="-1611"/>
                    <a:pt x="39764" y="9247"/>
                    <a:pt x="39764" y="20105"/>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19" name="Google Shape;1219;p163"/>
            <p:cNvSpPr/>
            <p:nvPr/>
          </p:nvSpPr>
          <p:spPr>
            <a:xfrm>
              <a:off x="9052470" y="4877440"/>
              <a:ext cx="39763" cy="121246"/>
            </a:xfrm>
            <a:custGeom>
              <a:avLst/>
              <a:gdLst/>
              <a:ahLst/>
              <a:cxnLst/>
              <a:rect l="l" t="t" r="r" b="b"/>
              <a:pathLst>
                <a:path w="39763" h="121246" extrusionOk="0">
                  <a:moveTo>
                    <a:pt x="39764" y="19906"/>
                  </a:moveTo>
                  <a:lnTo>
                    <a:pt x="39764" y="101341"/>
                  </a:lnTo>
                  <a:cubicBezTo>
                    <a:pt x="39764" y="112199"/>
                    <a:pt x="30726" y="121247"/>
                    <a:pt x="19882" y="121247"/>
                  </a:cubicBezTo>
                  <a:lnTo>
                    <a:pt x="19882" y="121247"/>
                  </a:lnTo>
                  <a:cubicBezTo>
                    <a:pt x="9037" y="121247"/>
                    <a:pt x="0" y="112199"/>
                    <a:pt x="0" y="101341"/>
                  </a:cubicBezTo>
                  <a:lnTo>
                    <a:pt x="0" y="19906"/>
                  </a:lnTo>
                  <a:cubicBezTo>
                    <a:pt x="0" y="9048"/>
                    <a:pt x="9037" y="0"/>
                    <a:pt x="19882" y="0"/>
                  </a:cubicBezTo>
                  <a:lnTo>
                    <a:pt x="19882" y="0"/>
                  </a:lnTo>
                  <a:cubicBezTo>
                    <a:pt x="30726" y="0"/>
                    <a:pt x="39764" y="9048"/>
                    <a:pt x="39764" y="1990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20" name="Google Shape;1220;p163"/>
            <p:cNvSpPr/>
            <p:nvPr/>
          </p:nvSpPr>
          <p:spPr>
            <a:xfrm>
              <a:off x="9336561" y="4877084"/>
              <a:ext cx="77752" cy="120149"/>
            </a:xfrm>
            <a:custGeom>
              <a:avLst/>
              <a:gdLst/>
              <a:ahLst/>
              <a:cxnLst/>
              <a:rect l="l" t="t" r="r" b="b"/>
              <a:pathLst>
                <a:path w="77752" h="120149" extrusionOk="0">
                  <a:moveTo>
                    <a:pt x="12329" y="2166"/>
                  </a:moveTo>
                  <a:lnTo>
                    <a:pt x="12329" y="2166"/>
                  </a:lnTo>
                  <a:cubicBezTo>
                    <a:pt x="21366" y="-3263"/>
                    <a:pt x="34018"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21" name="Google Shape;1221;p163"/>
            <p:cNvSpPr/>
            <p:nvPr/>
          </p:nvSpPr>
          <p:spPr>
            <a:xfrm>
              <a:off x="9657962" y="4271207"/>
              <a:ext cx="39763" cy="121246"/>
            </a:xfrm>
            <a:custGeom>
              <a:avLst/>
              <a:gdLst/>
              <a:ahLst/>
              <a:cxnLst/>
              <a:rect l="l" t="t" r="r" b="b"/>
              <a:pathLst>
                <a:path w="39763" h="121246" extrusionOk="0">
                  <a:moveTo>
                    <a:pt x="39764" y="19906"/>
                  </a:moveTo>
                  <a:lnTo>
                    <a:pt x="39764" y="101341"/>
                  </a:lnTo>
                  <a:cubicBezTo>
                    <a:pt x="39764" y="112199"/>
                    <a:pt x="30726" y="121247"/>
                    <a:pt x="19882" y="121247"/>
                  </a:cubicBezTo>
                  <a:lnTo>
                    <a:pt x="19882" y="121247"/>
                  </a:lnTo>
                  <a:cubicBezTo>
                    <a:pt x="9037" y="121247"/>
                    <a:pt x="0" y="112199"/>
                    <a:pt x="0" y="101341"/>
                  </a:cubicBezTo>
                  <a:lnTo>
                    <a:pt x="0" y="19906"/>
                  </a:lnTo>
                  <a:cubicBezTo>
                    <a:pt x="0" y="9048"/>
                    <a:pt x="9037" y="0"/>
                    <a:pt x="19882" y="0"/>
                  </a:cubicBezTo>
                  <a:lnTo>
                    <a:pt x="19882" y="0"/>
                  </a:lnTo>
                  <a:cubicBezTo>
                    <a:pt x="30726" y="0"/>
                    <a:pt x="39764" y="9048"/>
                    <a:pt x="39764" y="1990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22" name="Google Shape;1222;p163"/>
            <p:cNvSpPr/>
            <p:nvPr/>
          </p:nvSpPr>
          <p:spPr>
            <a:xfrm>
              <a:off x="9942854" y="4270851"/>
              <a:ext cx="76952" cy="120149"/>
            </a:xfrm>
            <a:custGeom>
              <a:avLst/>
              <a:gdLst/>
              <a:ahLst/>
              <a:cxnLst/>
              <a:rect l="l" t="t" r="r" b="b"/>
              <a:pathLst>
                <a:path w="76952" h="120149" extrusionOk="0">
                  <a:moveTo>
                    <a:pt x="11528" y="2166"/>
                  </a:moveTo>
                  <a:lnTo>
                    <a:pt x="11528" y="2166"/>
                  </a:lnTo>
                  <a:cubicBezTo>
                    <a:pt x="20566" y="-3263"/>
                    <a:pt x="33218" y="2166"/>
                    <a:pt x="38640" y="11214"/>
                  </a:cubicBezTo>
                  <a:lnTo>
                    <a:pt x="74789" y="90839"/>
                  </a:lnTo>
                  <a:cubicBezTo>
                    <a:pt x="80211" y="99887"/>
                    <a:pt x="74789" y="112555"/>
                    <a:pt x="65752" y="117983"/>
                  </a:cubicBezTo>
                  <a:lnTo>
                    <a:pt x="65752" y="117983"/>
                  </a:lnTo>
                  <a:cubicBezTo>
                    <a:pt x="56714" y="123413"/>
                    <a:pt x="44062" y="117983"/>
                    <a:pt x="38640" y="108935"/>
                  </a:cubicBezTo>
                  <a:lnTo>
                    <a:pt x="2491" y="29311"/>
                  </a:lnTo>
                  <a:cubicBezTo>
                    <a:pt x="-2931" y="18453"/>
                    <a:pt x="684" y="7595"/>
                    <a:pt x="11528"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23" name="Google Shape;1223;p163"/>
            <p:cNvSpPr/>
            <p:nvPr/>
          </p:nvSpPr>
          <p:spPr>
            <a:xfrm>
              <a:off x="10245703" y="4270851"/>
              <a:ext cx="77753" cy="120149"/>
            </a:xfrm>
            <a:custGeom>
              <a:avLst/>
              <a:gdLst/>
              <a:ahLst/>
              <a:cxnLst/>
              <a:rect l="l" t="t" r="r" b="b"/>
              <a:pathLst>
                <a:path w="77753" h="120149" extrusionOk="0">
                  <a:moveTo>
                    <a:pt x="12329" y="2166"/>
                  </a:moveTo>
                  <a:lnTo>
                    <a:pt x="12329" y="2166"/>
                  </a:lnTo>
                  <a:cubicBezTo>
                    <a:pt x="21366" y="-3263"/>
                    <a:pt x="34019"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24" name="Google Shape;1224;p163"/>
            <p:cNvSpPr/>
            <p:nvPr/>
          </p:nvSpPr>
          <p:spPr>
            <a:xfrm>
              <a:off x="9640211" y="4574872"/>
              <a:ext cx="77752" cy="120149"/>
            </a:xfrm>
            <a:custGeom>
              <a:avLst/>
              <a:gdLst/>
              <a:ahLst/>
              <a:cxnLst/>
              <a:rect l="l" t="t" r="r" b="b"/>
              <a:pathLst>
                <a:path w="77752" h="120149" extrusionOk="0">
                  <a:moveTo>
                    <a:pt x="12329" y="2166"/>
                  </a:moveTo>
                  <a:lnTo>
                    <a:pt x="12329" y="2166"/>
                  </a:lnTo>
                  <a:cubicBezTo>
                    <a:pt x="21366" y="-3263"/>
                    <a:pt x="34019" y="2166"/>
                    <a:pt x="39441" y="11214"/>
                  </a:cubicBezTo>
                  <a:lnTo>
                    <a:pt x="75589" y="90839"/>
                  </a:lnTo>
                  <a:cubicBezTo>
                    <a:pt x="81012" y="99887"/>
                    <a:pt x="75589" y="112555"/>
                    <a:pt x="66552" y="117984"/>
                  </a:cubicBezTo>
                  <a:lnTo>
                    <a:pt x="66552" y="117984"/>
                  </a:lnTo>
                  <a:cubicBezTo>
                    <a:pt x="57515" y="123413"/>
                    <a:pt x="44863" y="117984"/>
                    <a:pt x="39441" y="108936"/>
                  </a:cubicBezTo>
                  <a:lnTo>
                    <a:pt x="3292" y="29311"/>
                  </a:lnTo>
                  <a:cubicBezTo>
                    <a:pt x="-3938" y="16643"/>
                    <a:pt x="1485" y="5785"/>
                    <a:pt x="12329"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25" name="Google Shape;1225;p163"/>
            <p:cNvSpPr/>
            <p:nvPr/>
          </p:nvSpPr>
          <p:spPr>
            <a:xfrm>
              <a:off x="9942854" y="4574872"/>
              <a:ext cx="76952" cy="120149"/>
            </a:xfrm>
            <a:custGeom>
              <a:avLst/>
              <a:gdLst/>
              <a:ahLst/>
              <a:cxnLst/>
              <a:rect l="l" t="t" r="r" b="b"/>
              <a:pathLst>
                <a:path w="76952" h="120149" extrusionOk="0">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6"/>
                  </a:cubicBezTo>
                  <a:lnTo>
                    <a:pt x="2491" y="29311"/>
                  </a:lnTo>
                  <a:cubicBezTo>
                    <a:pt x="-2931" y="16643"/>
                    <a:pt x="684" y="5785"/>
                    <a:pt x="11528"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26" name="Google Shape;1226;p163"/>
            <p:cNvSpPr/>
            <p:nvPr/>
          </p:nvSpPr>
          <p:spPr>
            <a:xfrm>
              <a:off x="9640211" y="4877084"/>
              <a:ext cx="77752" cy="120149"/>
            </a:xfrm>
            <a:custGeom>
              <a:avLst/>
              <a:gdLst/>
              <a:ahLst/>
              <a:cxnLst/>
              <a:rect l="l" t="t" r="r" b="b"/>
              <a:pathLst>
                <a:path w="77752" h="120149" extrusionOk="0">
                  <a:moveTo>
                    <a:pt x="12329" y="2166"/>
                  </a:moveTo>
                  <a:lnTo>
                    <a:pt x="12329" y="2166"/>
                  </a:lnTo>
                  <a:cubicBezTo>
                    <a:pt x="21366" y="-3263"/>
                    <a:pt x="34019" y="2166"/>
                    <a:pt x="39441" y="11214"/>
                  </a:cubicBezTo>
                  <a:lnTo>
                    <a:pt x="75589" y="90839"/>
                  </a:lnTo>
                  <a:cubicBezTo>
                    <a:pt x="81012" y="99887"/>
                    <a:pt x="75589" y="112555"/>
                    <a:pt x="66552" y="117983"/>
                  </a:cubicBezTo>
                  <a:lnTo>
                    <a:pt x="66552" y="117983"/>
                  </a:lnTo>
                  <a:cubicBezTo>
                    <a:pt x="57515" y="123413"/>
                    <a:pt x="44863" y="117983"/>
                    <a:pt x="39441" y="108935"/>
                  </a:cubicBezTo>
                  <a:lnTo>
                    <a:pt x="3292" y="29311"/>
                  </a:lnTo>
                  <a:cubicBezTo>
                    <a:pt x="-3938" y="18453"/>
                    <a:pt x="1485" y="7595"/>
                    <a:pt x="12329"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27" name="Google Shape;1227;p163"/>
            <p:cNvSpPr/>
            <p:nvPr/>
          </p:nvSpPr>
          <p:spPr>
            <a:xfrm>
              <a:off x="10263455" y="4575030"/>
              <a:ext cx="39763" cy="121445"/>
            </a:xfrm>
            <a:custGeom>
              <a:avLst/>
              <a:gdLst/>
              <a:ahLst/>
              <a:cxnLst/>
              <a:rect l="l" t="t" r="r" b="b"/>
              <a:pathLst>
                <a:path w="39763" h="121445" extrusionOk="0">
                  <a:moveTo>
                    <a:pt x="39763" y="20105"/>
                  </a:moveTo>
                  <a:lnTo>
                    <a:pt x="39763" y="101539"/>
                  </a:lnTo>
                  <a:cubicBezTo>
                    <a:pt x="39763" y="112397"/>
                    <a:pt x="30726" y="121445"/>
                    <a:pt x="19881" y="121445"/>
                  </a:cubicBezTo>
                  <a:lnTo>
                    <a:pt x="19881" y="121445"/>
                  </a:lnTo>
                  <a:cubicBezTo>
                    <a:pt x="9037" y="121445"/>
                    <a:pt x="0" y="112397"/>
                    <a:pt x="0" y="101539"/>
                  </a:cubicBezTo>
                  <a:lnTo>
                    <a:pt x="0" y="20105"/>
                  </a:lnTo>
                  <a:cubicBezTo>
                    <a:pt x="0" y="9247"/>
                    <a:pt x="9037" y="199"/>
                    <a:pt x="19881" y="199"/>
                  </a:cubicBezTo>
                  <a:lnTo>
                    <a:pt x="19881" y="199"/>
                  </a:lnTo>
                  <a:cubicBezTo>
                    <a:pt x="30726" y="-1611"/>
                    <a:pt x="39763" y="9247"/>
                    <a:pt x="39763" y="20105"/>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28" name="Google Shape;1228;p163"/>
            <p:cNvSpPr/>
            <p:nvPr/>
          </p:nvSpPr>
          <p:spPr>
            <a:xfrm>
              <a:off x="9961612" y="4877440"/>
              <a:ext cx="39763" cy="121246"/>
            </a:xfrm>
            <a:custGeom>
              <a:avLst/>
              <a:gdLst/>
              <a:ahLst/>
              <a:cxnLst/>
              <a:rect l="l" t="t" r="r" b="b"/>
              <a:pathLst>
                <a:path w="39763" h="121246" extrusionOk="0">
                  <a:moveTo>
                    <a:pt x="39764" y="19906"/>
                  </a:moveTo>
                  <a:lnTo>
                    <a:pt x="39764" y="101341"/>
                  </a:lnTo>
                  <a:cubicBezTo>
                    <a:pt x="39764" y="112199"/>
                    <a:pt x="30726" y="121247"/>
                    <a:pt x="19882" y="121247"/>
                  </a:cubicBezTo>
                  <a:lnTo>
                    <a:pt x="19882" y="121247"/>
                  </a:lnTo>
                  <a:cubicBezTo>
                    <a:pt x="9037" y="121247"/>
                    <a:pt x="0" y="112199"/>
                    <a:pt x="0" y="101341"/>
                  </a:cubicBezTo>
                  <a:lnTo>
                    <a:pt x="0" y="19906"/>
                  </a:lnTo>
                  <a:cubicBezTo>
                    <a:pt x="0" y="9048"/>
                    <a:pt x="9037" y="0"/>
                    <a:pt x="19882" y="0"/>
                  </a:cubicBezTo>
                  <a:lnTo>
                    <a:pt x="19882" y="0"/>
                  </a:lnTo>
                  <a:cubicBezTo>
                    <a:pt x="28919" y="0"/>
                    <a:pt x="39764" y="9048"/>
                    <a:pt x="39764" y="1990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29" name="Google Shape;1229;p163"/>
            <p:cNvSpPr/>
            <p:nvPr/>
          </p:nvSpPr>
          <p:spPr>
            <a:xfrm>
              <a:off x="10245703" y="4877084"/>
              <a:ext cx="77753" cy="120149"/>
            </a:xfrm>
            <a:custGeom>
              <a:avLst/>
              <a:gdLst/>
              <a:ahLst/>
              <a:cxnLst/>
              <a:rect l="l" t="t" r="r" b="b"/>
              <a:pathLst>
                <a:path w="77753" h="120149" extrusionOk="0">
                  <a:moveTo>
                    <a:pt x="12329" y="2166"/>
                  </a:moveTo>
                  <a:lnTo>
                    <a:pt x="12329" y="2166"/>
                  </a:lnTo>
                  <a:cubicBezTo>
                    <a:pt x="21366" y="-3263"/>
                    <a:pt x="34019"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30" name="Google Shape;1230;p163"/>
            <p:cNvSpPr/>
            <p:nvPr/>
          </p:nvSpPr>
          <p:spPr>
            <a:xfrm>
              <a:off x="10567105" y="4271207"/>
              <a:ext cx="39763" cy="121246"/>
            </a:xfrm>
            <a:custGeom>
              <a:avLst/>
              <a:gdLst/>
              <a:ahLst/>
              <a:cxnLst/>
              <a:rect l="l" t="t" r="r" b="b"/>
              <a:pathLst>
                <a:path w="39763" h="121246" extrusionOk="0">
                  <a:moveTo>
                    <a:pt x="39764" y="19906"/>
                  </a:moveTo>
                  <a:lnTo>
                    <a:pt x="39764" y="101341"/>
                  </a:lnTo>
                  <a:cubicBezTo>
                    <a:pt x="39764" y="112199"/>
                    <a:pt x="30727" y="121247"/>
                    <a:pt x="19882" y="121247"/>
                  </a:cubicBezTo>
                  <a:lnTo>
                    <a:pt x="19882" y="121247"/>
                  </a:lnTo>
                  <a:cubicBezTo>
                    <a:pt x="9037" y="121247"/>
                    <a:pt x="0" y="112199"/>
                    <a:pt x="0" y="101341"/>
                  </a:cubicBezTo>
                  <a:lnTo>
                    <a:pt x="0" y="19906"/>
                  </a:lnTo>
                  <a:cubicBezTo>
                    <a:pt x="0" y="9048"/>
                    <a:pt x="9037" y="0"/>
                    <a:pt x="19882" y="0"/>
                  </a:cubicBezTo>
                  <a:lnTo>
                    <a:pt x="19882" y="0"/>
                  </a:lnTo>
                  <a:cubicBezTo>
                    <a:pt x="30727" y="0"/>
                    <a:pt x="39764" y="9048"/>
                    <a:pt x="39764" y="1990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31" name="Google Shape;1231;p163"/>
            <p:cNvSpPr/>
            <p:nvPr/>
          </p:nvSpPr>
          <p:spPr>
            <a:xfrm>
              <a:off x="10851196" y="4270851"/>
              <a:ext cx="77753" cy="120149"/>
            </a:xfrm>
            <a:custGeom>
              <a:avLst/>
              <a:gdLst/>
              <a:ahLst/>
              <a:cxnLst/>
              <a:rect l="l" t="t" r="r" b="b"/>
              <a:pathLst>
                <a:path w="77753" h="120149" extrusionOk="0">
                  <a:moveTo>
                    <a:pt x="12329" y="2166"/>
                  </a:moveTo>
                  <a:lnTo>
                    <a:pt x="12329" y="2166"/>
                  </a:lnTo>
                  <a:cubicBezTo>
                    <a:pt x="21366" y="-3263"/>
                    <a:pt x="34019"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32" name="Google Shape;1232;p163"/>
            <p:cNvSpPr/>
            <p:nvPr/>
          </p:nvSpPr>
          <p:spPr>
            <a:xfrm>
              <a:off x="10548346" y="4574872"/>
              <a:ext cx="76952" cy="120149"/>
            </a:xfrm>
            <a:custGeom>
              <a:avLst/>
              <a:gdLst/>
              <a:ahLst/>
              <a:cxnLst/>
              <a:rect l="l" t="t" r="r" b="b"/>
              <a:pathLst>
                <a:path w="76952" h="120149" extrusionOk="0">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3"/>
                    <a:pt x="44062" y="117984"/>
                    <a:pt x="38640" y="108936"/>
                  </a:cubicBezTo>
                  <a:lnTo>
                    <a:pt x="2491" y="29311"/>
                  </a:lnTo>
                  <a:cubicBezTo>
                    <a:pt x="-2931" y="16643"/>
                    <a:pt x="684" y="5785"/>
                    <a:pt x="11529"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33" name="Google Shape;1233;p163"/>
            <p:cNvSpPr/>
            <p:nvPr/>
          </p:nvSpPr>
          <p:spPr>
            <a:xfrm>
              <a:off x="10851196" y="4574872"/>
              <a:ext cx="77753" cy="120149"/>
            </a:xfrm>
            <a:custGeom>
              <a:avLst/>
              <a:gdLst/>
              <a:ahLst/>
              <a:cxnLst/>
              <a:rect l="l" t="t" r="r" b="b"/>
              <a:pathLst>
                <a:path w="77753" h="120149" extrusionOk="0">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6643"/>
                    <a:pt x="1484" y="5785"/>
                    <a:pt x="12329"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34" name="Google Shape;1234;p163"/>
            <p:cNvSpPr/>
            <p:nvPr/>
          </p:nvSpPr>
          <p:spPr>
            <a:xfrm>
              <a:off x="10548346" y="4877084"/>
              <a:ext cx="76952" cy="120149"/>
            </a:xfrm>
            <a:custGeom>
              <a:avLst/>
              <a:gdLst/>
              <a:ahLst/>
              <a:cxnLst/>
              <a:rect l="l" t="t" r="r" b="b"/>
              <a:pathLst>
                <a:path w="76952" h="120149" extrusionOk="0">
                  <a:moveTo>
                    <a:pt x="11529" y="2166"/>
                  </a:moveTo>
                  <a:lnTo>
                    <a:pt x="11529" y="2166"/>
                  </a:lnTo>
                  <a:cubicBezTo>
                    <a:pt x="20566" y="-3263"/>
                    <a:pt x="33218" y="2166"/>
                    <a:pt x="38640" y="11214"/>
                  </a:cubicBezTo>
                  <a:lnTo>
                    <a:pt x="74789" y="90839"/>
                  </a:lnTo>
                  <a:cubicBezTo>
                    <a:pt x="80211" y="99887"/>
                    <a:pt x="74789" y="112555"/>
                    <a:pt x="65752" y="117983"/>
                  </a:cubicBezTo>
                  <a:lnTo>
                    <a:pt x="65752" y="117983"/>
                  </a:lnTo>
                  <a:cubicBezTo>
                    <a:pt x="56715" y="123413"/>
                    <a:pt x="44062" y="117983"/>
                    <a:pt x="38640" y="108935"/>
                  </a:cubicBezTo>
                  <a:lnTo>
                    <a:pt x="2491" y="29311"/>
                  </a:lnTo>
                  <a:cubicBezTo>
                    <a:pt x="-2931" y="18453"/>
                    <a:pt x="684" y="7595"/>
                    <a:pt x="11529"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35" name="Google Shape;1235;p163"/>
            <p:cNvSpPr/>
            <p:nvPr/>
          </p:nvSpPr>
          <p:spPr>
            <a:xfrm>
              <a:off x="10870754" y="4877440"/>
              <a:ext cx="39763" cy="121246"/>
            </a:xfrm>
            <a:custGeom>
              <a:avLst/>
              <a:gdLst/>
              <a:ahLst/>
              <a:cxnLst/>
              <a:rect l="l" t="t" r="r" b="b"/>
              <a:pathLst>
                <a:path w="39763" h="121246" extrusionOk="0">
                  <a:moveTo>
                    <a:pt x="39764" y="19906"/>
                  </a:moveTo>
                  <a:lnTo>
                    <a:pt x="39764" y="101341"/>
                  </a:lnTo>
                  <a:cubicBezTo>
                    <a:pt x="39764" y="112199"/>
                    <a:pt x="30727" y="121247"/>
                    <a:pt x="19882" y="121247"/>
                  </a:cubicBezTo>
                  <a:lnTo>
                    <a:pt x="19882" y="121247"/>
                  </a:lnTo>
                  <a:cubicBezTo>
                    <a:pt x="9037" y="121247"/>
                    <a:pt x="0" y="112199"/>
                    <a:pt x="0" y="101341"/>
                  </a:cubicBezTo>
                  <a:lnTo>
                    <a:pt x="0" y="19906"/>
                  </a:lnTo>
                  <a:cubicBezTo>
                    <a:pt x="0" y="9048"/>
                    <a:pt x="9037" y="0"/>
                    <a:pt x="19882" y="0"/>
                  </a:cubicBezTo>
                  <a:lnTo>
                    <a:pt x="19882" y="0"/>
                  </a:lnTo>
                  <a:cubicBezTo>
                    <a:pt x="28919" y="0"/>
                    <a:pt x="39764" y="9048"/>
                    <a:pt x="39764" y="1990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36" name="Google Shape;1236;p163"/>
            <p:cNvSpPr/>
            <p:nvPr/>
          </p:nvSpPr>
          <p:spPr>
            <a:xfrm>
              <a:off x="6610941" y="5181105"/>
              <a:ext cx="77752" cy="120149"/>
            </a:xfrm>
            <a:custGeom>
              <a:avLst/>
              <a:gdLst/>
              <a:ahLst/>
              <a:cxnLst/>
              <a:rect l="l" t="t" r="r" b="b"/>
              <a:pathLst>
                <a:path w="77752" h="120149" extrusionOk="0">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8453"/>
                    <a:pt x="1484" y="7595"/>
                    <a:pt x="12329"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37" name="Google Shape;1237;p163"/>
            <p:cNvSpPr/>
            <p:nvPr/>
          </p:nvSpPr>
          <p:spPr>
            <a:xfrm>
              <a:off x="6628692" y="5483673"/>
              <a:ext cx="39763" cy="121246"/>
            </a:xfrm>
            <a:custGeom>
              <a:avLst/>
              <a:gdLst/>
              <a:ahLst/>
              <a:cxnLst/>
              <a:rect l="l" t="t" r="r" b="b"/>
              <a:pathLst>
                <a:path w="39763" h="121246" extrusionOk="0">
                  <a:moveTo>
                    <a:pt x="39764" y="19906"/>
                  </a:moveTo>
                  <a:lnTo>
                    <a:pt x="39764" y="101341"/>
                  </a:lnTo>
                  <a:cubicBezTo>
                    <a:pt x="39764" y="112199"/>
                    <a:pt x="30727" y="121247"/>
                    <a:pt x="19882" y="121247"/>
                  </a:cubicBezTo>
                  <a:lnTo>
                    <a:pt x="19882" y="121247"/>
                  </a:lnTo>
                  <a:cubicBezTo>
                    <a:pt x="9037" y="121247"/>
                    <a:pt x="0" y="112199"/>
                    <a:pt x="0" y="101341"/>
                  </a:cubicBezTo>
                  <a:lnTo>
                    <a:pt x="0" y="19906"/>
                  </a:lnTo>
                  <a:cubicBezTo>
                    <a:pt x="0" y="9048"/>
                    <a:pt x="9037" y="0"/>
                    <a:pt x="19882" y="0"/>
                  </a:cubicBezTo>
                  <a:lnTo>
                    <a:pt x="19882" y="0"/>
                  </a:lnTo>
                  <a:cubicBezTo>
                    <a:pt x="30727" y="0"/>
                    <a:pt x="39764" y="9048"/>
                    <a:pt x="39764" y="1990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38" name="Google Shape;1238;p163"/>
            <p:cNvSpPr/>
            <p:nvPr/>
          </p:nvSpPr>
          <p:spPr>
            <a:xfrm>
              <a:off x="6326850" y="5787694"/>
              <a:ext cx="39763" cy="121246"/>
            </a:xfrm>
            <a:custGeom>
              <a:avLst/>
              <a:gdLst/>
              <a:ahLst/>
              <a:cxnLst/>
              <a:rect l="l" t="t" r="r" b="b"/>
              <a:pathLst>
                <a:path w="39763" h="121246" extrusionOk="0">
                  <a:moveTo>
                    <a:pt x="39764" y="19906"/>
                  </a:moveTo>
                  <a:lnTo>
                    <a:pt x="39764" y="101340"/>
                  </a:lnTo>
                  <a:cubicBezTo>
                    <a:pt x="39764" y="112198"/>
                    <a:pt x="30726" y="121246"/>
                    <a:pt x="19882" y="121246"/>
                  </a:cubicBezTo>
                  <a:lnTo>
                    <a:pt x="19882" y="121246"/>
                  </a:lnTo>
                  <a:cubicBezTo>
                    <a:pt x="9037" y="121246"/>
                    <a:pt x="0" y="112198"/>
                    <a:pt x="0" y="101340"/>
                  </a:cubicBezTo>
                  <a:lnTo>
                    <a:pt x="0" y="19906"/>
                  </a:lnTo>
                  <a:cubicBezTo>
                    <a:pt x="0" y="9048"/>
                    <a:pt x="9037" y="0"/>
                    <a:pt x="19882" y="0"/>
                  </a:cubicBezTo>
                  <a:lnTo>
                    <a:pt x="19882" y="0"/>
                  </a:lnTo>
                  <a:cubicBezTo>
                    <a:pt x="28919" y="0"/>
                    <a:pt x="39764" y="9048"/>
                    <a:pt x="39764" y="1990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39" name="Google Shape;1239;p163"/>
            <p:cNvSpPr/>
            <p:nvPr/>
          </p:nvSpPr>
          <p:spPr>
            <a:xfrm>
              <a:off x="6610941" y="5787338"/>
              <a:ext cx="77752" cy="120149"/>
            </a:xfrm>
            <a:custGeom>
              <a:avLst/>
              <a:gdLst/>
              <a:ahLst/>
              <a:cxnLst/>
              <a:rect l="l" t="t" r="r" b="b"/>
              <a:pathLst>
                <a:path w="77752" h="120149" extrusionOk="0">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8453"/>
                    <a:pt x="1484" y="7595"/>
                    <a:pt x="12329"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40" name="Google Shape;1240;p163"/>
            <p:cNvSpPr/>
            <p:nvPr/>
          </p:nvSpPr>
          <p:spPr>
            <a:xfrm>
              <a:off x="6932342" y="5181263"/>
              <a:ext cx="39763" cy="121445"/>
            </a:xfrm>
            <a:custGeom>
              <a:avLst/>
              <a:gdLst/>
              <a:ahLst/>
              <a:cxnLst/>
              <a:rect l="l" t="t" r="r" b="b"/>
              <a:pathLst>
                <a:path w="39763" h="121445" extrusionOk="0">
                  <a:moveTo>
                    <a:pt x="39764" y="20105"/>
                  </a:moveTo>
                  <a:lnTo>
                    <a:pt x="39764" y="101539"/>
                  </a:lnTo>
                  <a:cubicBezTo>
                    <a:pt x="39764" y="112397"/>
                    <a:pt x="30726" y="121445"/>
                    <a:pt x="19882" y="121445"/>
                  </a:cubicBezTo>
                  <a:lnTo>
                    <a:pt x="19882" y="121445"/>
                  </a:lnTo>
                  <a:cubicBezTo>
                    <a:pt x="9037" y="121445"/>
                    <a:pt x="0" y="112397"/>
                    <a:pt x="0" y="101539"/>
                  </a:cubicBezTo>
                  <a:lnTo>
                    <a:pt x="0" y="20105"/>
                  </a:lnTo>
                  <a:cubicBezTo>
                    <a:pt x="0" y="9247"/>
                    <a:pt x="9037" y="199"/>
                    <a:pt x="19882" y="199"/>
                  </a:cubicBezTo>
                  <a:lnTo>
                    <a:pt x="19882" y="199"/>
                  </a:lnTo>
                  <a:cubicBezTo>
                    <a:pt x="28919" y="-1611"/>
                    <a:pt x="39764" y="9247"/>
                    <a:pt x="39764" y="20105"/>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41" name="Google Shape;1241;p163"/>
            <p:cNvSpPr/>
            <p:nvPr/>
          </p:nvSpPr>
          <p:spPr>
            <a:xfrm>
              <a:off x="7216433" y="5181105"/>
              <a:ext cx="77752" cy="120149"/>
            </a:xfrm>
            <a:custGeom>
              <a:avLst/>
              <a:gdLst/>
              <a:ahLst/>
              <a:cxnLst/>
              <a:rect l="l" t="t" r="r" b="b"/>
              <a:pathLst>
                <a:path w="77752" h="120149" extrusionOk="0">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8453"/>
                    <a:pt x="1484" y="7595"/>
                    <a:pt x="12329"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42" name="Google Shape;1242;p163"/>
            <p:cNvSpPr/>
            <p:nvPr/>
          </p:nvSpPr>
          <p:spPr>
            <a:xfrm>
              <a:off x="7519076" y="5181105"/>
              <a:ext cx="76952" cy="120149"/>
            </a:xfrm>
            <a:custGeom>
              <a:avLst/>
              <a:gdLst/>
              <a:ahLst/>
              <a:cxnLst/>
              <a:rect l="l" t="t" r="r" b="b"/>
              <a:pathLst>
                <a:path w="76952" h="120149" extrusionOk="0">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6"/>
                  </a:cubicBezTo>
                  <a:lnTo>
                    <a:pt x="2491" y="29311"/>
                  </a:lnTo>
                  <a:cubicBezTo>
                    <a:pt x="-2931" y="18453"/>
                    <a:pt x="684" y="7595"/>
                    <a:pt x="11528"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43" name="Google Shape;1243;p163"/>
            <p:cNvSpPr/>
            <p:nvPr/>
          </p:nvSpPr>
          <p:spPr>
            <a:xfrm>
              <a:off x="6913584" y="5483317"/>
              <a:ext cx="76952" cy="120149"/>
            </a:xfrm>
            <a:custGeom>
              <a:avLst/>
              <a:gdLst/>
              <a:ahLst/>
              <a:cxnLst/>
              <a:rect l="l" t="t" r="r" b="b"/>
              <a:pathLst>
                <a:path w="76952" h="120149" extrusionOk="0">
                  <a:moveTo>
                    <a:pt x="11528" y="2166"/>
                  </a:moveTo>
                  <a:lnTo>
                    <a:pt x="11528" y="2166"/>
                  </a:lnTo>
                  <a:cubicBezTo>
                    <a:pt x="20566" y="-3263"/>
                    <a:pt x="33218" y="2166"/>
                    <a:pt x="38640" y="11214"/>
                  </a:cubicBezTo>
                  <a:lnTo>
                    <a:pt x="74789" y="90839"/>
                  </a:lnTo>
                  <a:cubicBezTo>
                    <a:pt x="80211" y="99887"/>
                    <a:pt x="74789" y="112555"/>
                    <a:pt x="65752" y="117983"/>
                  </a:cubicBezTo>
                  <a:lnTo>
                    <a:pt x="65752" y="117983"/>
                  </a:lnTo>
                  <a:cubicBezTo>
                    <a:pt x="56714" y="123413"/>
                    <a:pt x="44062" y="117983"/>
                    <a:pt x="38640" y="108935"/>
                  </a:cubicBezTo>
                  <a:lnTo>
                    <a:pt x="2491" y="29311"/>
                  </a:lnTo>
                  <a:cubicBezTo>
                    <a:pt x="-2931" y="18453"/>
                    <a:pt x="684" y="7595"/>
                    <a:pt x="11528"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44" name="Google Shape;1244;p163"/>
            <p:cNvSpPr/>
            <p:nvPr/>
          </p:nvSpPr>
          <p:spPr>
            <a:xfrm>
              <a:off x="7216433" y="5483317"/>
              <a:ext cx="77752" cy="120149"/>
            </a:xfrm>
            <a:custGeom>
              <a:avLst/>
              <a:gdLst/>
              <a:ahLst/>
              <a:cxnLst/>
              <a:rect l="l" t="t" r="r" b="b"/>
              <a:pathLst>
                <a:path w="77752" h="120149" extrusionOk="0">
                  <a:moveTo>
                    <a:pt x="12329" y="2166"/>
                  </a:moveTo>
                  <a:lnTo>
                    <a:pt x="12329" y="2166"/>
                  </a:lnTo>
                  <a:cubicBezTo>
                    <a:pt x="21366" y="-3263"/>
                    <a:pt x="34018"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45" name="Google Shape;1245;p163"/>
            <p:cNvSpPr/>
            <p:nvPr/>
          </p:nvSpPr>
          <p:spPr>
            <a:xfrm>
              <a:off x="6913584" y="5787338"/>
              <a:ext cx="76952" cy="120149"/>
            </a:xfrm>
            <a:custGeom>
              <a:avLst/>
              <a:gdLst/>
              <a:ahLst/>
              <a:cxnLst/>
              <a:rect l="l" t="t" r="r" b="b"/>
              <a:pathLst>
                <a:path w="76952" h="120149" extrusionOk="0">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6"/>
                  </a:cubicBezTo>
                  <a:lnTo>
                    <a:pt x="2491" y="29311"/>
                  </a:lnTo>
                  <a:cubicBezTo>
                    <a:pt x="-2931" y="18453"/>
                    <a:pt x="684" y="7595"/>
                    <a:pt x="11528"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46" name="Google Shape;1246;p163"/>
            <p:cNvSpPr/>
            <p:nvPr/>
          </p:nvSpPr>
          <p:spPr>
            <a:xfrm>
              <a:off x="7537835" y="5483673"/>
              <a:ext cx="39763" cy="121246"/>
            </a:xfrm>
            <a:custGeom>
              <a:avLst/>
              <a:gdLst/>
              <a:ahLst/>
              <a:cxnLst/>
              <a:rect l="l" t="t" r="r" b="b"/>
              <a:pathLst>
                <a:path w="39763" h="121246" extrusionOk="0">
                  <a:moveTo>
                    <a:pt x="39764" y="19906"/>
                  </a:moveTo>
                  <a:lnTo>
                    <a:pt x="39764" y="101341"/>
                  </a:lnTo>
                  <a:cubicBezTo>
                    <a:pt x="39764" y="112199"/>
                    <a:pt x="30726" y="121247"/>
                    <a:pt x="19882" y="121247"/>
                  </a:cubicBezTo>
                  <a:lnTo>
                    <a:pt x="19882" y="121247"/>
                  </a:lnTo>
                  <a:cubicBezTo>
                    <a:pt x="9037" y="121247"/>
                    <a:pt x="0" y="112199"/>
                    <a:pt x="0" y="101341"/>
                  </a:cubicBezTo>
                  <a:lnTo>
                    <a:pt x="0" y="19906"/>
                  </a:lnTo>
                  <a:cubicBezTo>
                    <a:pt x="0" y="9048"/>
                    <a:pt x="9037" y="0"/>
                    <a:pt x="19882" y="0"/>
                  </a:cubicBezTo>
                  <a:lnTo>
                    <a:pt x="19882" y="0"/>
                  </a:lnTo>
                  <a:cubicBezTo>
                    <a:pt x="30726" y="0"/>
                    <a:pt x="39764" y="9048"/>
                    <a:pt x="39764" y="1990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47" name="Google Shape;1247;p163"/>
            <p:cNvSpPr/>
            <p:nvPr/>
          </p:nvSpPr>
          <p:spPr>
            <a:xfrm>
              <a:off x="7234185" y="5787694"/>
              <a:ext cx="39763" cy="121246"/>
            </a:xfrm>
            <a:custGeom>
              <a:avLst/>
              <a:gdLst/>
              <a:ahLst/>
              <a:cxnLst/>
              <a:rect l="l" t="t" r="r" b="b"/>
              <a:pathLst>
                <a:path w="39763" h="121246" extrusionOk="0">
                  <a:moveTo>
                    <a:pt x="39764" y="19906"/>
                  </a:moveTo>
                  <a:lnTo>
                    <a:pt x="39764" y="101340"/>
                  </a:lnTo>
                  <a:cubicBezTo>
                    <a:pt x="39764" y="112198"/>
                    <a:pt x="30727" y="121246"/>
                    <a:pt x="19882" y="121246"/>
                  </a:cubicBezTo>
                  <a:lnTo>
                    <a:pt x="19882" y="121246"/>
                  </a:lnTo>
                  <a:cubicBezTo>
                    <a:pt x="9037" y="121246"/>
                    <a:pt x="0" y="112198"/>
                    <a:pt x="0" y="101340"/>
                  </a:cubicBezTo>
                  <a:lnTo>
                    <a:pt x="0" y="19906"/>
                  </a:lnTo>
                  <a:cubicBezTo>
                    <a:pt x="0" y="9048"/>
                    <a:pt x="9037" y="0"/>
                    <a:pt x="19882" y="0"/>
                  </a:cubicBezTo>
                  <a:lnTo>
                    <a:pt x="19882" y="0"/>
                  </a:lnTo>
                  <a:cubicBezTo>
                    <a:pt x="30727" y="0"/>
                    <a:pt x="39764" y="9048"/>
                    <a:pt x="39764" y="1990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48" name="Google Shape;1248;p163"/>
            <p:cNvSpPr/>
            <p:nvPr/>
          </p:nvSpPr>
          <p:spPr>
            <a:xfrm>
              <a:off x="7519076" y="5787338"/>
              <a:ext cx="76952" cy="120149"/>
            </a:xfrm>
            <a:custGeom>
              <a:avLst/>
              <a:gdLst/>
              <a:ahLst/>
              <a:cxnLst/>
              <a:rect l="l" t="t" r="r" b="b"/>
              <a:pathLst>
                <a:path w="76952" h="120149" extrusionOk="0">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6"/>
                  </a:cubicBezTo>
                  <a:lnTo>
                    <a:pt x="2491" y="29311"/>
                  </a:lnTo>
                  <a:cubicBezTo>
                    <a:pt x="-2931" y="18453"/>
                    <a:pt x="684" y="7595"/>
                    <a:pt x="11528"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49" name="Google Shape;1249;p163"/>
            <p:cNvSpPr/>
            <p:nvPr/>
          </p:nvSpPr>
          <p:spPr>
            <a:xfrm>
              <a:off x="7841485" y="5181263"/>
              <a:ext cx="39763" cy="121445"/>
            </a:xfrm>
            <a:custGeom>
              <a:avLst/>
              <a:gdLst/>
              <a:ahLst/>
              <a:cxnLst/>
              <a:rect l="l" t="t" r="r" b="b"/>
              <a:pathLst>
                <a:path w="39763" h="121445" extrusionOk="0">
                  <a:moveTo>
                    <a:pt x="39764" y="20105"/>
                  </a:moveTo>
                  <a:lnTo>
                    <a:pt x="39764" y="101539"/>
                  </a:lnTo>
                  <a:cubicBezTo>
                    <a:pt x="39764" y="112397"/>
                    <a:pt x="30726" y="121445"/>
                    <a:pt x="19882" y="121445"/>
                  </a:cubicBezTo>
                  <a:lnTo>
                    <a:pt x="19882" y="121445"/>
                  </a:lnTo>
                  <a:cubicBezTo>
                    <a:pt x="9037" y="121445"/>
                    <a:pt x="0" y="112397"/>
                    <a:pt x="0" y="101539"/>
                  </a:cubicBezTo>
                  <a:lnTo>
                    <a:pt x="0" y="20105"/>
                  </a:lnTo>
                  <a:cubicBezTo>
                    <a:pt x="0" y="9247"/>
                    <a:pt x="9037" y="199"/>
                    <a:pt x="19882" y="199"/>
                  </a:cubicBezTo>
                  <a:lnTo>
                    <a:pt x="19882" y="199"/>
                  </a:lnTo>
                  <a:cubicBezTo>
                    <a:pt x="28919" y="-1611"/>
                    <a:pt x="39764" y="9247"/>
                    <a:pt x="39764" y="20105"/>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50" name="Google Shape;1250;p163"/>
            <p:cNvSpPr/>
            <p:nvPr/>
          </p:nvSpPr>
          <p:spPr>
            <a:xfrm>
              <a:off x="8125576" y="5181105"/>
              <a:ext cx="77752" cy="120149"/>
            </a:xfrm>
            <a:custGeom>
              <a:avLst/>
              <a:gdLst/>
              <a:ahLst/>
              <a:cxnLst/>
              <a:rect l="l" t="t" r="r" b="b"/>
              <a:pathLst>
                <a:path w="77752" h="120149" extrusionOk="0">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8453"/>
                    <a:pt x="1484" y="7595"/>
                    <a:pt x="12329"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51" name="Google Shape;1251;p163"/>
            <p:cNvSpPr/>
            <p:nvPr/>
          </p:nvSpPr>
          <p:spPr>
            <a:xfrm>
              <a:off x="8428219" y="5181105"/>
              <a:ext cx="76952" cy="120149"/>
            </a:xfrm>
            <a:custGeom>
              <a:avLst/>
              <a:gdLst/>
              <a:ahLst/>
              <a:cxnLst/>
              <a:rect l="l" t="t" r="r" b="b"/>
              <a:pathLst>
                <a:path w="76952" h="120149" extrusionOk="0">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6"/>
                  </a:cubicBezTo>
                  <a:lnTo>
                    <a:pt x="2491" y="29311"/>
                  </a:lnTo>
                  <a:cubicBezTo>
                    <a:pt x="-2931" y="18453"/>
                    <a:pt x="684" y="7595"/>
                    <a:pt x="11528"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52" name="Google Shape;1252;p163"/>
            <p:cNvSpPr/>
            <p:nvPr/>
          </p:nvSpPr>
          <p:spPr>
            <a:xfrm>
              <a:off x="7821926" y="5483317"/>
              <a:ext cx="77753" cy="120149"/>
            </a:xfrm>
            <a:custGeom>
              <a:avLst/>
              <a:gdLst/>
              <a:ahLst/>
              <a:cxnLst/>
              <a:rect l="l" t="t" r="r" b="b"/>
              <a:pathLst>
                <a:path w="77753" h="120149" extrusionOk="0">
                  <a:moveTo>
                    <a:pt x="12329" y="2166"/>
                  </a:moveTo>
                  <a:lnTo>
                    <a:pt x="12329" y="2166"/>
                  </a:lnTo>
                  <a:cubicBezTo>
                    <a:pt x="21366" y="-3263"/>
                    <a:pt x="34018"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53" name="Google Shape;1253;p163"/>
            <p:cNvSpPr/>
            <p:nvPr/>
          </p:nvSpPr>
          <p:spPr>
            <a:xfrm>
              <a:off x="8125576" y="5483317"/>
              <a:ext cx="77752" cy="120149"/>
            </a:xfrm>
            <a:custGeom>
              <a:avLst/>
              <a:gdLst/>
              <a:ahLst/>
              <a:cxnLst/>
              <a:rect l="l" t="t" r="r" b="b"/>
              <a:pathLst>
                <a:path w="77752" h="120149" extrusionOk="0">
                  <a:moveTo>
                    <a:pt x="12329" y="2166"/>
                  </a:moveTo>
                  <a:lnTo>
                    <a:pt x="12329" y="2166"/>
                  </a:lnTo>
                  <a:cubicBezTo>
                    <a:pt x="21366" y="-3263"/>
                    <a:pt x="34018"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54" name="Google Shape;1254;p163"/>
            <p:cNvSpPr/>
            <p:nvPr/>
          </p:nvSpPr>
          <p:spPr>
            <a:xfrm>
              <a:off x="7821926" y="5787338"/>
              <a:ext cx="77753" cy="120149"/>
            </a:xfrm>
            <a:custGeom>
              <a:avLst/>
              <a:gdLst/>
              <a:ahLst/>
              <a:cxnLst/>
              <a:rect l="l" t="t" r="r" b="b"/>
              <a:pathLst>
                <a:path w="77753" h="120149" extrusionOk="0">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8453"/>
                    <a:pt x="1484" y="7595"/>
                    <a:pt x="12329"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55" name="Google Shape;1255;p163"/>
            <p:cNvSpPr/>
            <p:nvPr/>
          </p:nvSpPr>
          <p:spPr>
            <a:xfrm>
              <a:off x="8446977" y="5483673"/>
              <a:ext cx="39763" cy="121246"/>
            </a:xfrm>
            <a:custGeom>
              <a:avLst/>
              <a:gdLst/>
              <a:ahLst/>
              <a:cxnLst/>
              <a:rect l="l" t="t" r="r" b="b"/>
              <a:pathLst>
                <a:path w="39763" h="121246" extrusionOk="0">
                  <a:moveTo>
                    <a:pt x="39764" y="19906"/>
                  </a:moveTo>
                  <a:lnTo>
                    <a:pt x="39764" y="101341"/>
                  </a:lnTo>
                  <a:cubicBezTo>
                    <a:pt x="39764" y="112199"/>
                    <a:pt x="30726" y="121247"/>
                    <a:pt x="19882" y="121247"/>
                  </a:cubicBezTo>
                  <a:lnTo>
                    <a:pt x="19882" y="121247"/>
                  </a:lnTo>
                  <a:cubicBezTo>
                    <a:pt x="9037" y="121247"/>
                    <a:pt x="0" y="112199"/>
                    <a:pt x="0" y="101341"/>
                  </a:cubicBezTo>
                  <a:lnTo>
                    <a:pt x="0" y="19906"/>
                  </a:lnTo>
                  <a:cubicBezTo>
                    <a:pt x="0" y="9048"/>
                    <a:pt x="9037" y="0"/>
                    <a:pt x="19882" y="0"/>
                  </a:cubicBezTo>
                  <a:lnTo>
                    <a:pt x="19882" y="0"/>
                  </a:lnTo>
                  <a:cubicBezTo>
                    <a:pt x="28919" y="0"/>
                    <a:pt x="39764" y="9048"/>
                    <a:pt x="39764" y="1990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56" name="Google Shape;1256;p163"/>
            <p:cNvSpPr/>
            <p:nvPr/>
          </p:nvSpPr>
          <p:spPr>
            <a:xfrm>
              <a:off x="8143327" y="5787694"/>
              <a:ext cx="39763" cy="121246"/>
            </a:xfrm>
            <a:custGeom>
              <a:avLst/>
              <a:gdLst/>
              <a:ahLst/>
              <a:cxnLst/>
              <a:rect l="l" t="t" r="r" b="b"/>
              <a:pathLst>
                <a:path w="39763" h="121246" extrusionOk="0">
                  <a:moveTo>
                    <a:pt x="39764" y="19906"/>
                  </a:moveTo>
                  <a:lnTo>
                    <a:pt x="39764" y="101340"/>
                  </a:lnTo>
                  <a:cubicBezTo>
                    <a:pt x="39764" y="112198"/>
                    <a:pt x="30727" y="121246"/>
                    <a:pt x="19882" y="121246"/>
                  </a:cubicBezTo>
                  <a:lnTo>
                    <a:pt x="19882" y="121246"/>
                  </a:lnTo>
                  <a:cubicBezTo>
                    <a:pt x="9037" y="121246"/>
                    <a:pt x="0" y="112198"/>
                    <a:pt x="0" y="101340"/>
                  </a:cubicBezTo>
                  <a:lnTo>
                    <a:pt x="0" y="19906"/>
                  </a:lnTo>
                  <a:cubicBezTo>
                    <a:pt x="0" y="9048"/>
                    <a:pt x="9037" y="0"/>
                    <a:pt x="19882" y="0"/>
                  </a:cubicBezTo>
                  <a:lnTo>
                    <a:pt x="19882" y="0"/>
                  </a:lnTo>
                  <a:cubicBezTo>
                    <a:pt x="30727" y="0"/>
                    <a:pt x="39764" y="9048"/>
                    <a:pt x="39764" y="1990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57" name="Google Shape;1257;p163"/>
            <p:cNvSpPr/>
            <p:nvPr/>
          </p:nvSpPr>
          <p:spPr>
            <a:xfrm>
              <a:off x="8428219" y="5787338"/>
              <a:ext cx="76952" cy="120149"/>
            </a:xfrm>
            <a:custGeom>
              <a:avLst/>
              <a:gdLst/>
              <a:ahLst/>
              <a:cxnLst/>
              <a:rect l="l" t="t" r="r" b="b"/>
              <a:pathLst>
                <a:path w="76952" h="120149" extrusionOk="0">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6"/>
                  </a:cubicBezTo>
                  <a:lnTo>
                    <a:pt x="2491" y="29311"/>
                  </a:lnTo>
                  <a:cubicBezTo>
                    <a:pt x="-2931" y="18453"/>
                    <a:pt x="684" y="7595"/>
                    <a:pt x="11528"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58" name="Google Shape;1258;p163"/>
            <p:cNvSpPr/>
            <p:nvPr/>
          </p:nvSpPr>
          <p:spPr>
            <a:xfrm>
              <a:off x="8748819" y="5181263"/>
              <a:ext cx="39763" cy="121445"/>
            </a:xfrm>
            <a:custGeom>
              <a:avLst/>
              <a:gdLst/>
              <a:ahLst/>
              <a:cxnLst/>
              <a:rect l="l" t="t" r="r" b="b"/>
              <a:pathLst>
                <a:path w="39763" h="121445" extrusionOk="0">
                  <a:moveTo>
                    <a:pt x="39764" y="20105"/>
                  </a:moveTo>
                  <a:lnTo>
                    <a:pt x="39764" y="101539"/>
                  </a:lnTo>
                  <a:cubicBezTo>
                    <a:pt x="39764" y="112397"/>
                    <a:pt x="30727" y="121445"/>
                    <a:pt x="19882" y="121445"/>
                  </a:cubicBezTo>
                  <a:lnTo>
                    <a:pt x="19882" y="121445"/>
                  </a:lnTo>
                  <a:cubicBezTo>
                    <a:pt x="9037" y="121445"/>
                    <a:pt x="0" y="112397"/>
                    <a:pt x="0" y="101539"/>
                  </a:cubicBezTo>
                  <a:lnTo>
                    <a:pt x="0" y="20105"/>
                  </a:lnTo>
                  <a:cubicBezTo>
                    <a:pt x="0" y="9247"/>
                    <a:pt x="9037" y="199"/>
                    <a:pt x="19882" y="199"/>
                  </a:cubicBezTo>
                  <a:lnTo>
                    <a:pt x="19882" y="199"/>
                  </a:lnTo>
                  <a:cubicBezTo>
                    <a:pt x="30727" y="-1611"/>
                    <a:pt x="39764" y="9247"/>
                    <a:pt x="39764" y="20105"/>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59" name="Google Shape;1259;p163"/>
            <p:cNvSpPr/>
            <p:nvPr/>
          </p:nvSpPr>
          <p:spPr>
            <a:xfrm>
              <a:off x="9033711" y="5181105"/>
              <a:ext cx="76952" cy="120149"/>
            </a:xfrm>
            <a:custGeom>
              <a:avLst/>
              <a:gdLst/>
              <a:ahLst/>
              <a:cxnLst/>
              <a:rect l="l" t="t" r="r" b="b"/>
              <a:pathLst>
                <a:path w="76952" h="120149" extrusionOk="0">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6"/>
                  </a:cubicBezTo>
                  <a:lnTo>
                    <a:pt x="2491" y="29311"/>
                  </a:lnTo>
                  <a:cubicBezTo>
                    <a:pt x="-2931" y="18453"/>
                    <a:pt x="684" y="7595"/>
                    <a:pt x="11528"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60" name="Google Shape;1260;p163"/>
            <p:cNvSpPr/>
            <p:nvPr/>
          </p:nvSpPr>
          <p:spPr>
            <a:xfrm>
              <a:off x="9336561" y="5181105"/>
              <a:ext cx="77752" cy="120149"/>
            </a:xfrm>
            <a:custGeom>
              <a:avLst/>
              <a:gdLst/>
              <a:ahLst/>
              <a:cxnLst/>
              <a:rect l="l" t="t" r="r" b="b"/>
              <a:pathLst>
                <a:path w="77752" h="120149" extrusionOk="0">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8453"/>
                    <a:pt x="1484" y="7595"/>
                    <a:pt x="12329"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61" name="Google Shape;1261;p163"/>
            <p:cNvSpPr/>
            <p:nvPr/>
          </p:nvSpPr>
          <p:spPr>
            <a:xfrm>
              <a:off x="8731068" y="5483317"/>
              <a:ext cx="77752" cy="120149"/>
            </a:xfrm>
            <a:custGeom>
              <a:avLst/>
              <a:gdLst/>
              <a:ahLst/>
              <a:cxnLst/>
              <a:rect l="l" t="t" r="r" b="b"/>
              <a:pathLst>
                <a:path w="77752" h="120149" extrusionOk="0">
                  <a:moveTo>
                    <a:pt x="12329" y="2166"/>
                  </a:moveTo>
                  <a:lnTo>
                    <a:pt x="12329" y="2166"/>
                  </a:lnTo>
                  <a:cubicBezTo>
                    <a:pt x="21366" y="-3263"/>
                    <a:pt x="34018"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62" name="Google Shape;1262;p163"/>
            <p:cNvSpPr/>
            <p:nvPr/>
          </p:nvSpPr>
          <p:spPr>
            <a:xfrm>
              <a:off x="9033711" y="5483317"/>
              <a:ext cx="76952" cy="120149"/>
            </a:xfrm>
            <a:custGeom>
              <a:avLst/>
              <a:gdLst/>
              <a:ahLst/>
              <a:cxnLst/>
              <a:rect l="l" t="t" r="r" b="b"/>
              <a:pathLst>
                <a:path w="76952" h="120149" extrusionOk="0">
                  <a:moveTo>
                    <a:pt x="11528" y="2166"/>
                  </a:moveTo>
                  <a:lnTo>
                    <a:pt x="11528" y="2166"/>
                  </a:lnTo>
                  <a:cubicBezTo>
                    <a:pt x="20566" y="-3263"/>
                    <a:pt x="33218" y="2166"/>
                    <a:pt x="38640" y="11214"/>
                  </a:cubicBezTo>
                  <a:lnTo>
                    <a:pt x="74789" y="90839"/>
                  </a:lnTo>
                  <a:cubicBezTo>
                    <a:pt x="80211" y="99887"/>
                    <a:pt x="74789" y="112555"/>
                    <a:pt x="65752" y="117983"/>
                  </a:cubicBezTo>
                  <a:lnTo>
                    <a:pt x="65752" y="117983"/>
                  </a:lnTo>
                  <a:cubicBezTo>
                    <a:pt x="56714" y="123413"/>
                    <a:pt x="44062" y="117983"/>
                    <a:pt x="38640" y="108935"/>
                  </a:cubicBezTo>
                  <a:lnTo>
                    <a:pt x="2491" y="29311"/>
                  </a:lnTo>
                  <a:cubicBezTo>
                    <a:pt x="-2931" y="18453"/>
                    <a:pt x="684" y="7595"/>
                    <a:pt x="11528"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63" name="Google Shape;1263;p163"/>
            <p:cNvSpPr/>
            <p:nvPr/>
          </p:nvSpPr>
          <p:spPr>
            <a:xfrm>
              <a:off x="8731068" y="5787338"/>
              <a:ext cx="77752" cy="120149"/>
            </a:xfrm>
            <a:custGeom>
              <a:avLst/>
              <a:gdLst/>
              <a:ahLst/>
              <a:cxnLst/>
              <a:rect l="l" t="t" r="r" b="b"/>
              <a:pathLst>
                <a:path w="77752" h="120149" extrusionOk="0">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8453"/>
                    <a:pt x="1484" y="7595"/>
                    <a:pt x="12329"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64" name="Google Shape;1264;p163"/>
            <p:cNvSpPr/>
            <p:nvPr/>
          </p:nvSpPr>
          <p:spPr>
            <a:xfrm>
              <a:off x="9356120" y="5483673"/>
              <a:ext cx="39763" cy="121246"/>
            </a:xfrm>
            <a:custGeom>
              <a:avLst/>
              <a:gdLst/>
              <a:ahLst/>
              <a:cxnLst/>
              <a:rect l="l" t="t" r="r" b="b"/>
              <a:pathLst>
                <a:path w="39763" h="121246" extrusionOk="0">
                  <a:moveTo>
                    <a:pt x="39764" y="19906"/>
                  </a:moveTo>
                  <a:lnTo>
                    <a:pt x="39764" y="101341"/>
                  </a:lnTo>
                  <a:cubicBezTo>
                    <a:pt x="39764" y="112199"/>
                    <a:pt x="30726" y="121247"/>
                    <a:pt x="19882" y="121247"/>
                  </a:cubicBezTo>
                  <a:lnTo>
                    <a:pt x="19882" y="121247"/>
                  </a:lnTo>
                  <a:cubicBezTo>
                    <a:pt x="9037" y="121247"/>
                    <a:pt x="0" y="112199"/>
                    <a:pt x="0" y="101341"/>
                  </a:cubicBezTo>
                  <a:lnTo>
                    <a:pt x="0" y="19906"/>
                  </a:lnTo>
                  <a:cubicBezTo>
                    <a:pt x="0" y="9048"/>
                    <a:pt x="9037" y="0"/>
                    <a:pt x="19882" y="0"/>
                  </a:cubicBezTo>
                  <a:lnTo>
                    <a:pt x="19882" y="0"/>
                  </a:lnTo>
                  <a:cubicBezTo>
                    <a:pt x="28919" y="0"/>
                    <a:pt x="39764" y="9048"/>
                    <a:pt x="39764" y="1990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65" name="Google Shape;1265;p163"/>
            <p:cNvSpPr/>
            <p:nvPr/>
          </p:nvSpPr>
          <p:spPr>
            <a:xfrm>
              <a:off x="9052470" y="5787694"/>
              <a:ext cx="39763" cy="121246"/>
            </a:xfrm>
            <a:custGeom>
              <a:avLst/>
              <a:gdLst/>
              <a:ahLst/>
              <a:cxnLst/>
              <a:rect l="l" t="t" r="r" b="b"/>
              <a:pathLst>
                <a:path w="39763" h="121246" extrusionOk="0">
                  <a:moveTo>
                    <a:pt x="39764" y="19906"/>
                  </a:moveTo>
                  <a:lnTo>
                    <a:pt x="39764" y="101340"/>
                  </a:lnTo>
                  <a:cubicBezTo>
                    <a:pt x="39764" y="112198"/>
                    <a:pt x="30726" y="121246"/>
                    <a:pt x="19882" y="121246"/>
                  </a:cubicBezTo>
                  <a:lnTo>
                    <a:pt x="19882" y="121246"/>
                  </a:lnTo>
                  <a:cubicBezTo>
                    <a:pt x="9037" y="121246"/>
                    <a:pt x="0" y="112198"/>
                    <a:pt x="0" y="101340"/>
                  </a:cubicBezTo>
                  <a:lnTo>
                    <a:pt x="0" y="19906"/>
                  </a:lnTo>
                  <a:cubicBezTo>
                    <a:pt x="0" y="9048"/>
                    <a:pt x="9037" y="0"/>
                    <a:pt x="19882" y="0"/>
                  </a:cubicBezTo>
                  <a:lnTo>
                    <a:pt x="19882" y="0"/>
                  </a:lnTo>
                  <a:cubicBezTo>
                    <a:pt x="30726" y="0"/>
                    <a:pt x="39764" y="9048"/>
                    <a:pt x="39764" y="1990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66" name="Google Shape;1266;p163"/>
            <p:cNvSpPr/>
            <p:nvPr/>
          </p:nvSpPr>
          <p:spPr>
            <a:xfrm>
              <a:off x="9336561" y="5787338"/>
              <a:ext cx="77752" cy="120149"/>
            </a:xfrm>
            <a:custGeom>
              <a:avLst/>
              <a:gdLst/>
              <a:ahLst/>
              <a:cxnLst/>
              <a:rect l="l" t="t" r="r" b="b"/>
              <a:pathLst>
                <a:path w="77752" h="120149" extrusionOk="0">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8453"/>
                    <a:pt x="1484" y="7595"/>
                    <a:pt x="12329"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67" name="Google Shape;1267;p163"/>
            <p:cNvSpPr/>
            <p:nvPr/>
          </p:nvSpPr>
          <p:spPr>
            <a:xfrm>
              <a:off x="9657962" y="5181263"/>
              <a:ext cx="39763" cy="121445"/>
            </a:xfrm>
            <a:custGeom>
              <a:avLst/>
              <a:gdLst/>
              <a:ahLst/>
              <a:cxnLst/>
              <a:rect l="l" t="t" r="r" b="b"/>
              <a:pathLst>
                <a:path w="39763" h="121445" extrusionOk="0">
                  <a:moveTo>
                    <a:pt x="39764" y="20105"/>
                  </a:moveTo>
                  <a:lnTo>
                    <a:pt x="39764" y="101539"/>
                  </a:lnTo>
                  <a:cubicBezTo>
                    <a:pt x="39764" y="112397"/>
                    <a:pt x="30726" y="121445"/>
                    <a:pt x="19882" y="121445"/>
                  </a:cubicBezTo>
                  <a:lnTo>
                    <a:pt x="19882" y="121445"/>
                  </a:lnTo>
                  <a:cubicBezTo>
                    <a:pt x="9037" y="121445"/>
                    <a:pt x="0" y="112397"/>
                    <a:pt x="0" y="101539"/>
                  </a:cubicBezTo>
                  <a:lnTo>
                    <a:pt x="0" y="20105"/>
                  </a:lnTo>
                  <a:cubicBezTo>
                    <a:pt x="0" y="9247"/>
                    <a:pt x="9037" y="199"/>
                    <a:pt x="19882" y="199"/>
                  </a:cubicBezTo>
                  <a:lnTo>
                    <a:pt x="19882" y="199"/>
                  </a:lnTo>
                  <a:cubicBezTo>
                    <a:pt x="30726" y="-1611"/>
                    <a:pt x="39764" y="9247"/>
                    <a:pt x="39764" y="20105"/>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68" name="Google Shape;1268;p163"/>
            <p:cNvSpPr/>
            <p:nvPr/>
          </p:nvSpPr>
          <p:spPr>
            <a:xfrm>
              <a:off x="9942854" y="5181105"/>
              <a:ext cx="76952" cy="120149"/>
            </a:xfrm>
            <a:custGeom>
              <a:avLst/>
              <a:gdLst/>
              <a:ahLst/>
              <a:cxnLst/>
              <a:rect l="l" t="t" r="r" b="b"/>
              <a:pathLst>
                <a:path w="76952" h="120149" extrusionOk="0">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6"/>
                  </a:cubicBezTo>
                  <a:lnTo>
                    <a:pt x="2491" y="29311"/>
                  </a:lnTo>
                  <a:cubicBezTo>
                    <a:pt x="-2931" y="18453"/>
                    <a:pt x="684" y="7595"/>
                    <a:pt x="11528"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69" name="Google Shape;1269;p163"/>
            <p:cNvSpPr/>
            <p:nvPr/>
          </p:nvSpPr>
          <p:spPr>
            <a:xfrm>
              <a:off x="10245703" y="5181105"/>
              <a:ext cx="77753" cy="120149"/>
            </a:xfrm>
            <a:custGeom>
              <a:avLst/>
              <a:gdLst/>
              <a:ahLst/>
              <a:cxnLst/>
              <a:rect l="l" t="t" r="r" b="b"/>
              <a:pathLst>
                <a:path w="77753" h="120149" extrusionOk="0">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8453"/>
                    <a:pt x="1484" y="7595"/>
                    <a:pt x="12329"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70" name="Google Shape;1270;p163"/>
            <p:cNvSpPr/>
            <p:nvPr/>
          </p:nvSpPr>
          <p:spPr>
            <a:xfrm>
              <a:off x="9640211" y="5483317"/>
              <a:ext cx="77752" cy="120149"/>
            </a:xfrm>
            <a:custGeom>
              <a:avLst/>
              <a:gdLst/>
              <a:ahLst/>
              <a:cxnLst/>
              <a:rect l="l" t="t" r="r" b="b"/>
              <a:pathLst>
                <a:path w="77752" h="120149" extrusionOk="0">
                  <a:moveTo>
                    <a:pt x="12329" y="2166"/>
                  </a:moveTo>
                  <a:lnTo>
                    <a:pt x="12329" y="2166"/>
                  </a:lnTo>
                  <a:cubicBezTo>
                    <a:pt x="21366" y="-3263"/>
                    <a:pt x="34019" y="2166"/>
                    <a:pt x="39441" y="11214"/>
                  </a:cubicBezTo>
                  <a:lnTo>
                    <a:pt x="75589" y="90839"/>
                  </a:lnTo>
                  <a:cubicBezTo>
                    <a:pt x="81012" y="99887"/>
                    <a:pt x="75589" y="112555"/>
                    <a:pt x="66552" y="117983"/>
                  </a:cubicBezTo>
                  <a:lnTo>
                    <a:pt x="66552" y="117983"/>
                  </a:lnTo>
                  <a:cubicBezTo>
                    <a:pt x="57515" y="123413"/>
                    <a:pt x="44863" y="117983"/>
                    <a:pt x="39441" y="108935"/>
                  </a:cubicBezTo>
                  <a:lnTo>
                    <a:pt x="3292" y="29311"/>
                  </a:lnTo>
                  <a:cubicBezTo>
                    <a:pt x="-3938" y="18453"/>
                    <a:pt x="1485" y="7595"/>
                    <a:pt x="12329"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71" name="Google Shape;1271;p163"/>
            <p:cNvSpPr/>
            <p:nvPr/>
          </p:nvSpPr>
          <p:spPr>
            <a:xfrm>
              <a:off x="9942854" y="5483317"/>
              <a:ext cx="76952" cy="120149"/>
            </a:xfrm>
            <a:custGeom>
              <a:avLst/>
              <a:gdLst/>
              <a:ahLst/>
              <a:cxnLst/>
              <a:rect l="l" t="t" r="r" b="b"/>
              <a:pathLst>
                <a:path w="76952" h="120149" extrusionOk="0">
                  <a:moveTo>
                    <a:pt x="11528" y="2166"/>
                  </a:moveTo>
                  <a:lnTo>
                    <a:pt x="11528" y="2166"/>
                  </a:lnTo>
                  <a:cubicBezTo>
                    <a:pt x="20566" y="-3263"/>
                    <a:pt x="33218" y="2166"/>
                    <a:pt x="38640" y="11214"/>
                  </a:cubicBezTo>
                  <a:lnTo>
                    <a:pt x="74789" y="90839"/>
                  </a:lnTo>
                  <a:cubicBezTo>
                    <a:pt x="80211" y="99887"/>
                    <a:pt x="74789" y="112555"/>
                    <a:pt x="65752" y="117983"/>
                  </a:cubicBezTo>
                  <a:lnTo>
                    <a:pt x="65752" y="117983"/>
                  </a:lnTo>
                  <a:cubicBezTo>
                    <a:pt x="56714" y="123413"/>
                    <a:pt x="44062" y="117983"/>
                    <a:pt x="38640" y="108935"/>
                  </a:cubicBezTo>
                  <a:lnTo>
                    <a:pt x="2491" y="29311"/>
                  </a:lnTo>
                  <a:cubicBezTo>
                    <a:pt x="-2931" y="18453"/>
                    <a:pt x="684" y="7595"/>
                    <a:pt x="11528"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72" name="Google Shape;1272;p163"/>
            <p:cNvSpPr/>
            <p:nvPr/>
          </p:nvSpPr>
          <p:spPr>
            <a:xfrm>
              <a:off x="9640211" y="5787338"/>
              <a:ext cx="77752" cy="120149"/>
            </a:xfrm>
            <a:custGeom>
              <a:avLst/>
              <a:gdLst/>
              <a:ahLst/>
              <a:cxnLst/>
              <a:rect l="l" t="t" r="r" b="b"/>
              <a:pathLst>
                <a:path w="77752" h="120149" extrusionOk="0">
                  <a:moveTo>
                    <a:pt x="12329" y="2166"/>
                  </a:moveTo>
                  <a:lnTo>
                    <a:pt x="12329" y="2166"/>
                  </a:lnTo>
                  <a:cubicBezTo>
                    <a:pt x="21366" y="-3263"/>
                    <a:pt x="34019" y="2166"/>
                    <a:pt x="39441" y="11214"/>
                  </a:cubicBezTo>
                  <a:lnTo>
                    <a:pt x="75589" y="90839"/>
                  </a:lnTo>
                  <a:cubicBezTo>
                    <a:pt x="81012" y="99887"/>
                    <a:pt x="75589" y="112555"/>
                    <a:pt x="66552" y="117984"/>
                  </a:cubicBezTo>
                  <a:lnTo>
                    <a:pt x="66552" y="117984"/>
                  </a:lnTo>
                  <a:cubicBezTo>
                    <a:pt x="57515" y="123413"/>
                    <a:pt x="44863" y="117984"/>
                    <a:pt x="39441" y="108936"/>
                  </a:cubicBezTo>
                  <a:lnTo>
                    <a:pt x="3292" y="29311"/>
                  </a:lnTo>
                  <a:cubicBezTo>
                    <a:pt x="-3938" y="18453"/>
                    <a:pt x="1485" y="7595"/>
                    <a:pt x="12329"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73" name="Google Shape;1273;p163"/>
            <p:cNvSpPr/>
            <p:nvPr/>
          </p:nvSpPr>
          <p:spPr>
            <a:xfrm>
              <a:off x="10263455" y="5483673"/>
              <a:ext cx="39763" cy="121246"/>
            </a:xfrm>
            <a:custGeom>
              <a:avLst/>
              <a:gdLst/>
              <a:ahLst/>
              <a:cxnLst/>
              <a:rect l="l" t="t" r="r" b="b"/>
              <a:pathLst>
                <a:path w="39763" h="121246" extrusionOk="0">
                  <a:moveTo>
                    <a:pt x="39763" y="19906"/>
                  </a:moveTo>
                  <a:lnTo>
                    <a:pt x="39763" y="101341"/>
                  </a:lnTo>
                  <a:cubicBezTo>
                    <a:pt x="39763" y="112199"/>
                    <a:pt x="30726" y="121247"/>
                    <a:pt x="19881" y="121247"/>
                  </a:cubicBezTo>
                  <a:lnTo>
                    <a:pt x="19881" y="121247"/>
                  </a:lnTo>
                  <a:cubicBezTo>
                    <a:pt x="9037" y="121247"/>
                    <a:pt x="0" y="112199"/>
                    <a:pt x="0" y="101341"/>
                  </a:cubicBezTo>
                  <a:lnTo>
                    <a:pt x="0" y="19906"/>
                  </a:lnTo>
                  <a:cubicBezTo>
                    <a:pt x="0" y="9048"/>
                    <a:pt x="9037" y="0"/>
                    <a:pt x="19881" y="0"/>
                  </a:cubicBezTo>
                  <a:lnTo>
                    <a:pt x="19881" y="0"/>
                  </a:lnTo>
                  <a:cubicBezTo>
                    <a:pt x="30726" y="0"/>
                    <a:pt x="39763" y="9048"/>
                    <a:pt x="39763" y="1990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74" name="Google Shape;1274;p163"/>
            <p:cNvSpPr/>
            <p:nvPr/>
          </p:nvSpPr>
          <p:spPr>
            <a:xfrm>
              <a:off x="9961612" y="5787694"/>
              <a:ext cx="39763" cy="121246"/>
            </a:xfrm>
            <a:custGeom>
              <a:avLst/>
              <a:gdLst/>
              <a:ahLst/>
              <a:cxnLst/>
              <a:rect l="l" t="t" r="r" b="b"/>
              <a:pathLst>
                <a:path w="39763" h="121246" extrusionOk="0">
                  <a:moveTo>
                    <a:pt x="39764" y="19906"/>
                  </a:moveTo>
                  <a:lnTo>
                    <a:pt x="39764" y="101340"/>
                  </a:lnTo>
                  <a:cubicBezTo>
                    <a:pt x="39764" y="112198"/>
                    <a:pt x="30726" y="121246"/>
                    <a:pt x="19882" y="121246"/>
                  </a:cubicBezTo>
                  <a:lnTo>
                    <a:pt x="19882" y="121246"/>
                  </a:lnTo>
                  <a:cubicBezTo>
                    <a:pt x="9037" y="121246"/>
                    <a:pt x="0" y="112198"/>
                    <a:pt x="0" y="101340"/>
                  </a:cubicBezTo>
                  <a:lnTo>
                    <a:pt x="0" y="19906"/>
                  </a:lnTo>
                  <a:cubicBezTo>
                    <a:pt x="0" y="9048"/>
                    <a:pt x="9037" y="0"/>
                    <a:pt x="19882" y="0"/>
                  </a:cubicBezTo>
                  <a:lnTo>
                    <a:pt x="19882" y="0"/>
                  </a:lnTo>
                  <a:cubicBezTo>
                    <a:pt x="28919" y="0"/>
                    <a:pt x="39764" y="9048"/>
                    <a:pt x="39764" y="1990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75" name="Google Shape;1275;p163"/>
            <p:cNvSpPr/>
            <p:nvPr/>
          </p:nvSpPr>
          <p:spPr>
            <a:xfrm>
              <a:off x="10245703" y="5787338"/>
              <a:ext cx="77753" cy="120149"/>
            </a:xfrm>
            <a:custGeom>
              <a:avLst/>
              <a:gdLst/>
              <a:ahLst/>
              <a:cxnLst/>
              <a:rect l="l" t="t" r="r" b="b"/>
              <a:pathLst>
                <a:path w="77753" h="120149" extrusionOk="0">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8453"/>
                    <a:pt x="1484" y="7595"/>
                    <a:pt x="12329"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76" name="Google Shape;1276;p163"/>
            <p:cNvSpPr/>
            <p:nvPr/>
          </p:nvSpPr>
          <p:spPr>
            <a:xfrm>
              <a:off x="10567105" y="5181263"/>
              <a:ext cx="39763" cy="121445"/>
            </a:xfrm>
            <a:custGeom>
              <a:avLst/>
              <a:gdLst/>
              <a:ahLst/>
              <a:cxnLst/>
              <a:rect l="l" t="t" r="r" b="b"/>
              <a:pathLst>
                <a:path w="39763" h="121445" extrusionOk="0">
                  <a:moveTo>
                    <a:pt x="39764" y="20105"/>
                  </a:moveTo>
                  <a:lnTo>
                    <a:pt x="39764" y="101539"/>
                  </a:lnTo>
                  <a:cubicBezTo>
                    <a:pt x="39764" y="112397"/>
                    <a:pt x="30727" y="121445"/>
                    <a:pt x="19882" y="121445"/>
                  </a:cubicBezTo>
                  <a:lnTo>
                    <a:pt x="19882" y="121445"/>
                  </a:lnTo>
                  <a:cubicBezTo>
                    <a:pt x="9037" y="121445"/>
                    <a:pt x="0" y="112397"/>
                    <a:pt x="0" y="101539"/>
                  </a:cubicBezTo>
                  <a:lnTo>
                    <a:pt x="0" y="20105"/>
                  </a:lnTo>
                  <a:cubicBezTo>
                    <a:pt x="0" y="9247"/>
                    <a:pt x="9037" y="199"/>
                    <a:pt x="19882" y="199"/>
                  </a:cubicBezTo>
                  <a:lnTo>
                    <a:pt x="19882" y="199"/>
                  </a:lnTo>
                  <a:cubicBezTo>
                    <a:pt x="30727" y="-1611"/>
                    <a:pt x="39764" y="9247"/>
                    <a:pt x="39764" y="20105"/>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77" name="Google Shape;1277;p163"/>
            <p:cNvSpPr/>
            <p:nvPr/>
          </p:nvSpPr>
          <p:spPr>
            <a:xfrm>
              <a:off x="10851196" y="5181105"/>
              <a:ext cx="77753" cy="120149"/>
            </a:xfrm>
            <a:custGeom>
              <a:avLst/>
              <a:gdLst/>
              <a:ahLst/>
              <a:cxnLst/>
              <a:rect l="l" t="t" r="r" b="b"/>
              <a:pathLst>
                <a:path w="77753" h="120149" extrusionOk="0">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8453"/>
                    <a:pt x="1484" y="7595"/>
                    <a:pt x="12329"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78" name="Google Shape;1278;p163"/>
            <p:cNvSpPr/>
            <p:nvPr/>
          </p:nvSpPr>
          <p:spPr>
            <a:xfrm>
              <a:off x="10548346" y="5483317"/>
              <a:ext cx="76952" cy="120149"/>
            </a:xfrm>
            <a:custGeom>
              <a:avLst/>
              <a:gdLst/>
              <a:ahLst/>
              <a:cxnLst/>
              <a:rect l="l" t="t" r="r" b="b"/>
              <a:pathLst>
                <a:path w="76952" h="120149" extrusionOk="0">
                  <a:moveTo>
                    <a:pt x="11529" y="2166"/>
                  </a:moveTo>
                  <a:lnTo>
                    <a:pt x="11529" y="2166"/>
                  </a:lnTo>
                  <a:cubicBezTo>
                    <a:pt x="20566" y="-3263"/>
                    <a:pt x="33218" y="2166"/>
                    <a:pt x="38640" y="11214"/>
                  </a:cubicBezTo>
                  <a:lnTo>
                    <a:pt x="74789" y="90839"/>
                  </a:lnTo>
                  <a:cubicBezTo>
                    <a:pt x="80211" y="99887"/>
                    <a:pt x="74789" y="112555"/>
                    <a:pt x="65752" y="117983"/>
                  </a:cubicBezTo>
                  <a:lnTo>
                    <a:pt x="65752" y="117983"/>
                  </a:lnTo>
                  <a:cubicBezTo>
                    <a:pt x="56715" y="123413"/>
                    <a:pt x="44062" y="117983"/>
                    <a:pt x="38640" y="108935"/>
                  </a:cubicBezTo>
                  <a:lnTo>
                    <a:pt x="2491" y="29311"/>
                  </a:lnTo>
                  <a:cubicBezTo>
                    <a:pt x="-2931" y="18453"/>
                    <a:pt x="684" y="7595"/>
                    <a:pt x="11529"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79" name="Google Shape;1279;p163"/>
            <p:cNvSpPr/>
            <p:nvPr/>
          </p:nvSpPr>
          <p:spPr>
            <a:xfrm>
              <a:off x="10851196" y="5483317"/>
              <a:ext cx="77753" cy="120149"/>
            </a:xfrm>
            <a:custGeom>
              <a:avLst/>
              <a:gdLst/>
              <a:ahLst/>
              <a:cxnLst/>
              <a:rect l="l" t="t" r="r" b="b"/>
              <a:pathLst>
                <a:path w="77753" h="120149" extrusionOk="0">
                  <a:moveTo>
                    <a:pt x="12329" y="2166"/>
                  </a:moveTo>
                  <a:lnTo>
                    <a:pt x="12329" y="2166"/>
                  </a:lnTo>
                  <a:cubicBezTo>
                    <a:pt x="21366" y="-3263"/>
                    <a:pt x="34019"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80" name="Google Shape;1280;p163"/>
            <p:cNvSpPr/>
            <p:nvPr/>
          </p:nvSpPr>
          <p:spPr>
            <a:xfrm>
              <a:off x="10548346" y="5787338"/>
              <a:ext cx="76952" cy="120149"/>
            </a:xfrm>
            <a:custGeom>
              <a:avLst/>
              <a:gdLst/>
              <a:ahLst/>
              <a:cxnLst/>
              <a:rect l="l" t="t" r="r" b="b"/>
              <a:pathLst>
                <a:path w="76952" h="120149" extrusionOk="0">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3"/>
                    <a:pt x="44062" y="117984"/>
                    <a:pt x="38640" y="108936"/>
                  </a:cubicBezTo>
                  <a:lnTo>
                    <a:pt x="2491" y="29311"/>
                  </a:lnTo>
                  <a:cubicBezTo>
                    <a:pt x="-2931" y="18453"/>
                    <a:pt x="684" y="7595"/>
                    <a:pt x="11529"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81" name="Google Shape;1281;p163"/>
            <p:cNvSpPr/>
            <p:nvPr/>
          </p:nvSpPr>
          <p:spPr>
            <a:xfrm>
              <a:off x="10870754" y="5787694"/>
              <a:ext cx="39763" cy="121246"/>
            </a:xfrm>
            <a:custGeom>
              <a:avLst/>
              <a:gdLst/>
              <a:ahLst/>
              <a:cxnLst/>
              <a:rect l="l" t="t" r="r" b="b"/>
              <a:pathLst>
                <a:path w="39763" h="121246" extrusionOk="0">
                  <a:moveTo>
                    <a:pt x="39764" y="19906"/>
                  </a:moveTo>
                  <a:lnTo>
                    <a:pt x="39764" y="101340"/>
                  </a:lnTo>
                  <a:cubicBezTo>
                    <a:pt x="39764" y="112198"/>
                    <a:pt x="30727" y="121246"/>
                    <a:pt x="19882" y="121246"/>
                  </a:cubicBezTo>
                  <a:lnTo>
                    <a:pt x="19882" y="121246"/>
                  </a:lnTo>
                  <a:cubicBezTo>
                    <a:pt x="9037" y="121246"/>
                    <a:pt x="0" y="112198"/>
                    <a:pt x="0" y="101340"/>
                  </a:cubicBezTo>
                  <a:lnTo>
                    <a:pt x="0" y="19906"/>
                  </a:lnTo>
                  <a:cubicBezTo>
                    <a:pt x="0" y="9048"/>
                    <a:pt x="9037" y="0"/>
                    <a:pt x="19882" y="0"/>
                  </a:cubicBezTo>
                  <a:lnTo>
                    <a:pt x="19882" y="0"/>
                  </a:lnTo>
                  <a:cubicBezTo>
                    <a:pt x="28919" y="0"/>
                    <a:pt x="39764" y="9048"/>
                    <a:pt x="39764" y="1990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82" name="Google Shape;1282;p163"/>
            <p:cNvSpPr/>
            <p:nvPr/>
          </p:nvSpPr>
          <p:spPr>
            <a:xfrm>
              <a:off x="6307291" y="6091359"/>
              <a:ext cx="77752" cy="120149"/>
            </a:xfrm>
            <a:custGeom>
              <a:avLst/>
              <a:gdLst/>
              <a:ahLst/>
              <a:cxnLst/>
              <a:rect l="l" t="t" r="r" b="b"/>
              <a:pathLst>
                <a:path w="77752" h="120149" extrusionOk="0">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2"/>
                    <a:pt x="44863" y="117984"/>
                    <a:pt x="39441" y="108935"/>
                  </a:cubicBezTo>
                  <a:lnTo>
                    <a:pt x="3292" y="29311"/>
                  </a:lnTo>
                  <a:cubicBezTo>
                    <a:pt x="-3938" y="16643"/>
                    <a:pt x="1485" y="5785"/>
                    <a:pt x="12329"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83" name="Google Shape;1283;p163"/>
            <p:cNvSpPr/>
            <p:nvPr/>
          </p:nvSpPr>
          <p:spPr>
            <a:xfrm>
              <a:off x="6610941" y="6091359"/>
              <a:ext cx="77752" cy="120149"/>
            </a:xfrm>
            <a:custGeom>
              <a:avLst/>
              <a:gdLst/>
              <a:ahLst/>
              <a:cxnLst/>
              <a:rect l="l" t="t" r="r" b="b"/>
              <a:pathLst>
                <a:path w="77752" h="120149" extrusionOk="0">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2"/>
                    <a:pt x="44863" y="117984"/>
                    <a:pt x="39441" y="108935"/>
                  </a:cubicBezTo>
                  <a:lnTo>
                    <a:pt x="3292" y="29311"/>
                  </a:lnTo>
                  <a:cubicBezTo>
                    <a:pt x="-3938" y="16643"/>
                    <a:pt x="1484" y="5785"/>
                    <a:pt x="12329"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84" name="Google Shape;1284;p163"/>
            <p:cNvSpPr/>
            <p:nvPr/>
          </p:nvSpPr>
          <p:spPr>
            <a:xfrm>
              <a:off x="6004441" y="6393570"/>
              <a:ext cx="76952" cy="120149"/>
            </a:xfrm>
            <a:custGeom>
              <a:avLst/>
              <a:gdLst/>
              <a:ahLst/>
              <a:cxnLst/>
              <a:rect l="l" t="t" r="r" b="b"/>
              <a:pathLst>
                <a:path w="76952" h="120149" extrusionOk="0">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6"/>
                  </a:cubicBezTo>
                  <a:lnTo>
                    <a:pt x="2491" y="29311"/>
                  </a:lnTo>
                  <a:cubicBezTo>
                    <a:pt x="-2931" y="18453"/>
                    <a:pt x="684" y="7595"/>
                    <a:pt x="11528"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85" name="Google Shape;1285;p163"/>
            <p:cNvSpPr/>
            <p:nvPr/>
          </p:nvSpPr>
          <p:spPr>
            <a:xfrm>
              <a:off x="6307291" y="6393570"/>
              <a:ext cx="77752" cy="120149"/>
            </a:xfrm>
            <a:custGeom>
              <a:avLst/>
              <a:gdLst/>
              <a:ahLst/>
              <a:cxnLst/>
              <a:rect l="l" t="t" r="r" b="b"/>
              <a:pathLst>
                <a:path w="77752" h="120149" extrusionOk="0">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8453"/>
                    <a:pt x="1485" y="7595"/>
                    <a:pt x="12329"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86" name="Google Shape;1286;p163"/>
            <p:cNvSpPr/>
            <p:nvPr/>
          </p:nvSpPr>
          <p:spPr>
            <a:xfrm>
              <a:off x="6004441" y="6697592"/>
              <a:ext cx="76952" cy="120149"/>
            </a:xfrm>
            <a:custGeom>
              <a:avLst/>
              <a:gdLst/>
              <a:ahLst/>
              <a:cxnLst/>
              <a:rect l="l" t="t" r="r" b="b"/>
              <a:pathLst>
                <a:path w="76952" h="120149" extrusionOk="0">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2"/>
                    <a:pt x="44062" y="117984"/>
                    <a:pt x="38640" y="108935"/>
                  </a:cubicBezTo>
                  <a:lnTo>
                    <a:pt x="2491" y="29311"/>
                  </a:lnTo>
                  <a:cubicBezTo>
                    <a:pt x="-2931" y="18453"/>
                    <a:pt x="684" y="7595"/>
                    <a:pt x="11528"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87" name="Google Shape;1287;p163"/>
            <p:cNvSpPr/>
            <p:nvPr/>
          </p:nvSpPr>
          <p:spPr>
            <a:xfrm>
              <a:off x="6628692" y="6393927"/>
              <a:ext cx="39763" cy="121246"/>
            </a:xfrm>
            <a:custGeom>
              <a:avLst/>
              <a:gdLst/>
              <a:ahLst/>
              <a:cxnLst/>
              <a:rect l="l" t="t" r="r" b="b"/>
              <a:pathLst>
                <a:path w="39763" h="121246" extrusionOk="0">
                  <a:moveTo>
                    <a:pt x="39764" y="19906"/>
                  </a:moveTo>
                  <a:lnTo>
                    <a:pt x="39764" y="101340"/>
                  </a:lnTo>
                  <a:cubicBezTo>
                    <a:pt x="39764" y="112198"/>
                    <a:pt x="30727" y="121246"/>
                    <a:pt x="19882" y="121246"/>
                  </a:cubicBezTo>
                  <a:lnTo>
                    <a:pt x="19882" y="121246"/>
                  </a:lnTo>
                  <a:cubicBezTo>
                    <a:pt x="9037" y="121246"/>
                    <a:pt x="0" y="112198"/>
                    <a:pt x="0" y="101340"/>
                  </a:cubicBezTo>
                  <a:lnTo>
                    <a:pt x="0" y="19906"/>
                  </a:lnTo>
                  <a:cubicBezTo>
                    <a:pt x="0" y="9048"/>
                    <a:pt x="9037" y="0"/>
                    <a:pt x="19882" y="0"/>
                  </a:cubicBezTo>
                  <a:lnTo>
                    <a:pt x="19882" y="0"/>
                  </a:lnTo>
                  <a:cubicBezTo>
                    <a:pt x="30727" y="0"/>
                    <a:pt x="39764" y="9048"/>
                    <a:pt x="39764" y="1990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88" name="Google Shape;1288;p163"/>
            <p:cNvSpPr/>
            <p:nvPr/>
          </p:nvSpPr>
          <p:spPr>
            <a:xfrm>
              <a:off x="6326850" y="6697948"/>
              <a:ext cx="39763" cy="121246"/>
            </a:xfrm>
            <a:custGeom>
              <a:avLst/>
              <a:gdLst/>
              <a:ahLst/>
              <a:cxnLst/>
              <a:rect l="l" t="t" r="r" b="b"/>
              <a:pathLst>
                <a:path w="39763" h="121246" extrusionOk="0">
                  <a:moveTo>
                    <a:pt x="39764" y="19906"/>
                  </a:moveTo>
                  <a:lnTo>
                    <a:pt x="39764" y="101341"/>
                  </a:lnTo>
                  <a:cubicBezTo>
                    <a:pt x="39764" y="112199"/>
                    <a:pt x="30726" y="121247"/>
                    <a:pt x="19882" y="121247"/>
                  </a:cubicBezTo>
                  <a:lnTo>
                    <a:pt x="19882" y="121247"/>
                  </a:lnTo>
                  <a:cubicBezTo>
                    <a:pt x="9037" y="121247"/>
                    <a:pt x="0" y="112199"/>
                    <a:pt x="0" y="101341"/>
                  </a:cubicBezTo>
                  <a:lnTo>
                    <a:pt x="0" y="19906"/>
                  </a:lnTo>
                  <a:cubicBezTo>
                    <a:pt x="0" y="9048"/>
                    <a:pt x="9037" y="0"/>
                    <a:pt x="19882" y="0"/>
                  </a:cubicBezTo>
                  <a:lnTo>
                    <a:pt x="19882" y="0"/>
                  </a:lnTo>
                  <a:cubicBezTo>
                    <a:pt x="28919" y="0"/>
                    <a:pt x="39764" y="9048"/>
                    <a:pt x="39764" y="1990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89" name="Google Shape;1289;p163"/>
            <p:cNvSpPr/>
            <p:nvPr/>
          </p:nvSpPr>
          <p:spPr>
            <a:xfrm>
              <a:off x="6610941" y="6697592"/>
              <a:ext cx="77752" cy="120149"/>
            </a:xfrm>
            <a:custGeom>
              <a:avLst/>
              <a:gdLst/>
              <a:ahLst/>
              <a:cxnLst/>
              <a:rect l="l" t="t" r="r" b="b"/>
              <a:pathLst>
                <a:path w="77752" h="120149" extrusionOk="0">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2"/>
                    <a:pt x="44863" y="117984"/>
                    <a:pt x="39441" y="108935"/>
                  </a:cubicBezTo>
                  <a:lnTo>
                    <a:pt x="3292" y="29311"/>
                  </a:lnTo>
                  <a:cubicBezTo>
                    <a:pt x="-3938" y="18453"/>
                    <a:pt x="1484" y="7595"/>
                    <a:pt x="12329"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90" name="Google Shape;1290;p163"/>
            <p:cNvSpPr/>
            <p:nvPr/>
          </p:nvSpPr>
          <p:spPr>
            <a:xfrm>
              <a:off x="6932342" y="6091516"/>
              <a:ext cx="39763" cy="121445"/>
            </a:xfrm>
            <a:custGeom>
              <a:avLst/>
              <a:gdLst/>
              <a:ahLst/>
              <a:cxnLst/>
              <a:rect l="l" t="t" r="r" b="b"/>
              <a:pathLst>
                <a:path w="39763" h="121445" extrusionOk="0">
                  <a:moveTo>
                    <a:pt x="39764" y="20105"/>
                  </a:moveTo>
                  <a:lnTo>
                    <a:pt x="39764" y="101539"/>
                  </a:lnTo>
                  <a:cubicBezTo>
                    <a:pt x="39764" y="112397"/>
                    <a:pt x="30726" y="121446"/>
                    <a:pt x="19882" y="121446"/>
                  </a:cubicBezTo>
                  <a:lnTo>
                    <a:pt x="19882" y="121446"/>
                  </a:lnTo>
                  <a:cubicBezTo>
                    <a:pt x="9037" y="121446"/>
                    <a:pt x="0" y="112397"/>
                    <a:pt x="0" y="101539"/>
                  </a:cubicBezTo>
                  <a:lnTo>
                    <a:pt x="0" y="20105"/>
                  </a:lnTo>
                  <a:cubicBezTo>
                    <a:pt x="0" y="9247"/>
                    <a:pt x="9037" y="199"/>
                    <a:pt x="19882" y="199"/>
                  </a:cubicBezTo>
                  <a:lnTo>
                    <a:pt x="19882" y="199"/>
                  </a:lnTo>
                  <a:cubicBezTo>
                    <a:pt x="28919" y="-1611"/>
                    <a:pt x="39764" y="9247"/>
                    <a:pt x="39764" y="20105"/>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91" name="Google Shape;1291;p163"/>
            <p:cNvSpPr/>
            <p:nvPr/>
          </p:nvSpPr>
          <p:spPr>
            <a:xfrm>
              <a:off x="7216433" y="6091359"/>
              <a:ext cx="77752" cy="120149"/>
            </a:xfrm>
            <a:custGeom>
              <a:avLst/>
              <a:gdLst/>
              <a:ahLst/>
              <a:cxnLst/>
              <a:rect l="l" t="t" r="r" b="b"/>
              <a:pathLst>
                <a:path w="77752" h="120149" extrusionOk="0">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2"/>
                    <a:pt x="44863" y="117984"/>
                    <a:pt x="39441" y="108935"/>
                  </a:cubicBezTo>
                  <a:lnTo>
                    <a:pt x="3292" y="29311"/>
                  </a:lnTo>
                  <a:cubicBezTo>
                    <a:pt x="-3938" y="16643"/>
                    <a:pt x="1484" y="5785"/>
                    <a:pt x="12329"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92" name="Google Shape;1292;p163"/>
            <p:cNvSpPr/>
            <p:nvPr/>
          </p:nvSpPr>
          <p:spPr>
            <a:xfrm>
              <a:off x="7519076" y="6091359"/>
              <a:ext cx="76952" cy="120149"/>
            </a:xfrm>
            <a:custGeom>
              <a:avLst/>
              <a:gdLst/>
              <a:ahLst/>
              <a:cxnLst/>
              <a:rect l="l" t="t" r="r" b="b"/>
              <a:pathLst>
                <a:path w="76952" h="120149" extrusionOk="0">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2"/>
                    <a:pt x="44062" y="117984"/>
                    <a:pt x="38640" y="108935"/>
                  </a:cubicBezTo>
                  <a:lnTo>
                    <a:pt x="2491" y="29311"/>
                  </a:lnTo>
                  <a:cubicBezTo>
                    <a:pt x="-2931" y="16643"/>
                    <a:pt x="684" y="5785"/>
                    <a:pt x="11528"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93" name="Google Shape;1293;p163"/>
            <p:cNvSpPr/>
            <p:nvPr/>
          </p:nvSpPr>
          <p:spPr>
            <a:xfrm>
              <a:off x="6913584" y="6393570"/>
              <a:ext cx="76952" cy="120149"/>
            </a:xfrm>
            <a:custGeom>
              <a:avLst/>
              <a:gdLst/>
              <a:ahLst/>
              <a:cxnLst/>
              <a:rect l="l" t="t" r="r" b="b"/>
              <a:pathLst>
                <a:path w="76952" h="120149" extrusionOk="0">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6"/>
                  </a:cubicBezTo>
                  <a:lnTo>
                    <a:pt x="2491" y="29311"/>
                  </a:lnTo>
                  <a:cubicBezTo>
                    <a:pt x="-2931" y="18453"/>
                    <a:pt x="684" y="7595"/>
                    <a:pt x="11528"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94" name="Google Shape;1294;p163"/>
            <p:cNvSpPr/>
            <p:nvPr/>
          </p:nvSpPr>
          <p:spPr>
            <a:xfrm>
              <a:off x="7216433" y="6393570"/>
              <a:ext cx="77752" cy="120149"/>
            </a:xfrm>
            <a:custGeom>
              <a:avLst/>
              <a:gdLst/>
              <a:ahLst/>
              <a:cxnLst/>
              <a:rect l="l" t="t" r="r" b="b"/>
              <a:pathLst>
                <a:path w="77752" h="120149" extrusionOk="0">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8453"/>
                    <a:pt x="1484" y="7595"/>
                    <a:pt x="12329"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95" name="Google Shape;1295;p163"/>
            <p:cNvSpPr/>
            <p:nvPr/>
          </p:nvSpPr>
          <p:spPr>
            <a:xfrm>
              <a:off x="6913584" y="6697592"/>
              <a:ext cx="76952" cy="120149"/>
            </a:xfrm>
            <a:custGeom>
              <a:avLst/>
              <a:gdLst/>
              <a:ahLst/>
              <a:cxnLst/>
              <a:rect l="l" t="t" r="r" b="b"/>
              <a:pathLst>
                <a:path w="76952" h="120149" extrusionOk="0">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2"/>
                    <a:pt x="44062" y="117984"/>
                    <a:pt x="38640" y="108935"/>
                  </a:cubicBezTo>
                  <a:lnTo>
                    <a:pt x="2491" y="29311"/>
                  </a:lnTo>
                  <a:cubicBezTo>
                    <a:pt x="-2931" y="18453"/>
                    <a:pt x="684" y="7595"/>
                    <a:pt x="11528"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96" name="Google Shape;1296;p163"/>
            <p:cNvSpPr/>
            <p:nvPr/>
          </p:nvSpPr>
          <p:spPr>
            <a:xfrm>
              <a:off x="7537835" y="6393927"/>
              <a:ext cx="39763" cy="121246"/>
            </a:xfrm>
            <a:custGeom>
              <a:avLst/>
              <a:gdLst/>
              <a:ahLst/>
              <a:cxnLst/>
              <a:rect l="l" t="t" r="r" b="b"/>
              <a:pathLst>
                <a:path w="39763" h="121246" extrusionOk="0">
                  <a:moveTo>
                    <a:pt x="39764" y="19906"/>
                  </a:moveTo>
                  <a:lnTo>
                    <a:pt x="39764" y="101340"/>
                  </a:lnTo>
                  <a:cubicBezTo>
                    <a:pt x="39764" y="112198"/>
                    <a:pt x="30726" y="121246"/>
                    <a:pt x="19882" y="121246"/>
                  </a:cubicBezTo>
                  <a:lnTo>
                    <a:pt x="19882" y="121246"/>
                  </a:lnTo>
                  <a:cubicBezTo>
                    <a:pt x="9037" y="121246"/>
                    <a:pt x="0" y="112198"/>
                    <a:pt x="0" y="101340"/>
                  </a:cubicBezTo>
                  <a:lnTo>
                    <a:pt x="0" y="19906"/>
                  </a:lnTo>
                  <a:cubicBezTo>
                    <a:pt x="0" y="9048"/>
                    <a:pt x="9037" y="0"/>
                    <a:pt x="19882" y="0"/>
                  </a:cubicBezTo>
                  <a:lnTo>
                    <a:pt x="19882" y="0"/>
                  </a:lnTo>
                  <a:cubicBezTo>
                    <a:pt x="30726" y="0"/>
                    <a:pt x="39764" y="9048"/>
                    <a:pt x="39764" y="1990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97" name="Google Shape;1297;p163"/>
            <p:cNvSpPr/>
            <p:nvPr/>
          </p:nvSpPr>
          <p:spPr>
            <a:xfrm>
              <a:off x="7234185" y="6697948"/>
              <a:ext cx="39763" cy="121246"/>
            </a:xfrm>
            <a:custGeom>
              <a:avLst/>
              <a:gdLst/>
              <a:ahLst/>
              <a:cxnLst/>
              <a:rect l="l" t="t" r="r" b="b"/>
              <a:pathLst>
                <a:path w="39763" h="121246" extrusionOk="0">
                  <a:moveTo>
                    <a:pt x="39764" y="19906"/>
                  </a:moveTo>
                  <a:lnTo>
                    <a:pt x="39764" y="101341"/>
                  </a:lnTo>
                  <a:cubicBezTo>
                    <a:pt x="39764" y="112199"/>
                    <a:pt x="30727" y="121247"/>
                    <a:pt x="19882" y="121247"/>
                  </a:cubicBezTo>
                  <a:lnTo>
                    <a:pt x="19882" y="121247"/>
                  </a:lnTo>
                  <a:cubicBezTo>
                    <a:pt x="9037" y="121247"/>
                    <a:pt x="0" y="112199"/>
                    <a:pt x="0" y="101341"/>
                  </a:cubicBezTo>
                  <a:lnTo>
                    <a:pt x="0" y="19906"/>
                  </a:lnTo>
                  <a:cubicBezTo>
                    <a:pt x="0" y="9048"/>
                    <a:pt x="9037" y="0"/>
                    <a:pt x="19882" y="0"/>
                  </a:cubicBezTo>
                  <a:lnTo>
                    <a:pt x="19882" y="0"/>
                  </a:lnTo>
                  <a:cubicBezTo>
                    <a:pt x="30727" y="0"/>
                    <a:pt x="39764" y="9048"/>
                    <a:pt x="39764" y="1990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98" name="Google Shape;1298;p163"/>
            <p:cNvSpPr/>
            <p:nvPr/>
          </p:nvSpPr>
          <p:spPr>
            <a:xfrm>
              <a:off x="7519076" y="6697592"/>
              <a:ext cx="76952" cy="120149"/>
            </a:xfrm>
            <a:custGeom>
              <a:avLst/>
              <a:gdLst/>
              <a:ahLst/>
              <a:cxnLst/>
              <a:rect l="l" t="t" r="r" b="b"/>
              <a:pathLst>
                <a:path w="76952" h="120149" extrusionOk="0">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2"/>
                    <a:pt x="44062" y="117984"/>
                    <a:pt x="38640" y="108935"/>
                  </a:cubicBezTo>
                  <a:lnTo>
                    <a:pt x="2491" y="29311"/>
                  </a:lnTo>
                  <a:cubicBezTo>
                    <a:pt x="-2931" y="18453"/>
                    <a:pt x="684" y="7595"/>
                    <a:pt x="11528"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99" name="Google Shape;1299;p163"/>
            <p:cNvSpPr/>
            <p:nvPr/>
          </p:nvSpPr>
          <p:spPr>
            <a:xfrm>
              <a:off x="7841485" y="6091516"/>
              <a:ext cx="39763" cy="121445"/>
            </a:xfrm>
            <a:custGeom>
              <a:avLst/>
              <a:gdLst/>
              <a:ahLst/>
              <a:cxnLst/>
              <a:rect l="l" t="t" r="r" b="b"/>
              <a:pathLst>
                <a:path w="39763" h="121445" extrusionOk="0">
                  <a:moveTo>
                    <a:pt x="39764" y="20105"/>
                  </a:moveTo>
                  <a:lnTo>
                    <a:pt x="39764" y="101539"/>
                  </a:lnTo>
                  <a:cubicBezTo>
                    <a:pt x="39764" y="112397"/>
                    <a:pt x="30726" y="121446"/>
                    <a:pt x="19882" y="121446"/>
                  </a:cubicBezTo>
                  <a:lnTo>
                    <a:pt x="19882" y="121446"/>
                  </a:lnTo>
                  <a:cubicBezTo>
                    <a:pt x="9037" y="121446"/>
                    <a:pt x="0" y="112397"/>
                    <a:pt x="0" y="101539"/>
                  </a:cubicBezTo>
                  <a:lnTo>
                    <a:pt x="0" y="20105"/>
                  </a:lnTo>
                  <a:cubicBezTo>
                    <a:pt x="0" y="9247"/>
                    <a:pt x="9037" y="199"/>
                    <a:pt x="19882" y="199"/>
                  </a:cubicBezTo>
                  <a:lnTo>
                    <a:pt x="19882" y="199"/>
                  </a:lnTo>
                  <a:cubicBezTo>
                    <a:pt x="28919" y="-1611"/>
                    <a:pt x="39764" y="9247"/>
                    <a:pt x="39764" y="20105"/>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00" name="Google Shape;1300;p163"/>
            <p:cNvSpPr/>
            <p:nvPr/>
          </p:nvSpPr>
          <p:spPr>
            <a:xfrm>
              <a:off x="8125576" y="6091359"/>
              <a:ext cx="77752" cy="120149"/>
            </a:xfrm>
            <a:custGeom>
              <a:avLst/>
              <a:gdLst/>
              <a:ahLst/>
              <a:cxnLst/>
              <a:rect l="l" t="t" r="r" b="b"/>
              <a:pathLst>
                <a:path w="77752" h="120149" extrusionOk="0">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2"/>
                    <a:pt x="44863" y="117984"/>
                    <a:pt x="39441" y="108935"/>
                  </a:cubicBezTo>
                  <a:lnTo>
                    <a:pt x="3292" y="29311"/>
                  </a:lnTo>
                  <a:cubicBezTo>
                    <a:pt x="-3938" y="16643"/>
                    <a:pt x="1484" y="5785"/>
                    <a:pt x="12329"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01" name="Google Shape;1301;p163"/>
            <p:cNvSpPr/>
            <p:nvPr/>
          </p:nvSpPr>
          <p:spPr>
            <a:xfrm>
              <a:off x="8428219" y="6091359"/>
              <a:ext cx="76952" cy="120149"/>
            </a:xfrm>
            <a:custGeom>
              <a:avLst/>
              <a:gdLst/>
              <a:ahLst/>
              <a:cxnLst/>
              <a:rect l="l" t="t" r="r" b="b"/>
              <a:pathLst>
                <a:path w="76952" h="120149" extrusionOk="0">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2"/>
                    <a:pt x="44062" y="117984"/>
                    <a:pt x="38640" y="108935"/>
                  </a:cubicBezTo>
                  <a:lnTo>
                    <a:pt x="2491" y="29311"/>
                  </a:lnTo>
                  <a:cubicBezTo>
                    <a:pt x="-2931" y="16643"/>
                    <a:pt x="684" y="5785"/>
                    <a:pt x="11528"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02" name="Google Shape;1302;p163"/>
            <p:cNvSpPr/>
            <p:nvPr/>
          </p:nvSpPr>
          <p:spPr>
            <a:xfrm>
              <a:off x="7821926" y="6393570"/>
              <a:ext cx="77753" cy="120149"/>
            </a:xfrm>
            <a:custGeom>
              <a:avLst/>
              <a:gdLst/>
              <a:ahLst/>
              <a:cxnLst/>
              <a:rect l="l" t="t" r="r" b="b"/>
              <a:pathLst>
                <a:path w="77753" h="120149" extrusionOk="0">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8453"/>
                    <a:pt x="1484" y="7595"/>
                    <a:pt x="12329"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03" name="Google Shape;1303;p163"/>
            <p:cNvSpPr/>
            <p:nvPr/>
          </p:nvSpPr>
          <p:spPr>
            <a:xfrm>
              <a:off x="8125576" y="6393570"/>
              <a:ext cx="77752" cy="120149"/>
            </a:xfrm>
            <a:custGeom>
              <a:avLst/>
              <a:gdLst/>
              <a:ahLst/>
              <a:cxnLst/>
              <a:rect l="l" t="t" r="r" b="b"/>
              <a:pathLst>
                <a:path w="77752" h="120149" extrusionOk="0">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8453"/>
                    <a:pt x="1484" y="7595"/>
                    <a:pt x="12329"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04" name="Google Shape;1304;p163"/>
            <p:cNvSpPr/>
            <p:nvPr/>
          </p:nvSpPr>
          <p:spPr>
            <a:xfrm>
              <a:off x="7821926" y="6697592"/>
              <a:ext cx="77753" cy="120149"/>
            </a:xfrm>
            <a:custGeom>
              <a:avLst/>
              <a:gdLst/>
              <a:ahLst/>
              <a:cxnLst/>
              <a:rect l="l" t="t" r="r" b="b"/>
              <a:pathLst>
                <a:path w="77753" h="120149" extrusionOk="0">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2"/>
                    <a:pt x="44863" y="117984"/>
                    <a:pt x="39441" y="108935"/>
                  </a:cubicBezTo>
                  <a:lnTo>
                    <a:pt x="3292" y="29311"/>
                  </a:lnTo>
                  <a:cubicBezTo>
                    <a:pt x="-3938" y="18453"/>
                    <a:pt x="1484" y="7595"/>
                    <a:pt x="12329"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05" name="Google Shape;1305;p163"/>
            <p:cNvSpPr/>
            <p:nvPr/>
          </p:nvSpPr>
          <p:spPr>
            <a:xfrm>
              <a:off x="8446977" y="6393927"/>
              <a:ext cx="39763" cy="121246"/>
            </a:xfrm>
            <a:custGeom>
              <a:avLst/>
              <a:gdLst/>
              <a:ahLst/>
              <a:cxnLst/>
              <a:rect l="l" t="t" r="r" b="b"/>
              <a:pathLst>
                <a:path w="39763" h="121246" extrusionOk="0">
                  <a:moveTo>
                    <a:pt x="39764" y="19906"/>
                  </a:moveTo>
                  <a:lnTo>
                    <a:pt x="39764" y="101340"/>
                  </a:lnTo>
                  <a:cubicBezTo>
                    <a:pt x="39764" y="112198"/>
                    <a:pt x="30726" y="121246"/>
                    <a:pt x="19882" y="121246"/>
                  </a:cubicBezTo>
                  <a:lnTo>
                    <a:pt x="19882" y="121246"/>
                  </a:lnTo>
                  <a:cubicBezTo>
                    <a:pt x="9037" y="121246"/>
                    <a:pt x="0" y="112198"/>
                    <a:pt x="0" y="101340"/>
                  </a:cubicBezTo>
                  <a:lnTo>
                    <a:pt x="0" y="19906"/>
                  </a:lnTo>
                  <a:cubicBezTo>
                    <a:pt x="0" y="9048"/>
                    <a:pt x="9037" y="0"/>
                    <a:pt x="19882" y="0"/>
                  </a:cubicBezTo>
                  <a:lnTo>
                    <a:pt x="19882" y="0"/>
                  </a:lnTo>
                  <a:cubicBezTo>
                    <a:pt x="28919" y="0"/>
                    <a:pt x="39764" y="9048"/>
                    <a:pt x="39764" y="1990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06" name="Google Shape;1306;p163"/>
            <p:cNvSpPr/>
            <p:nvPr/>
          </p:nvSpPr>
          <p:spPr>
            <a:xfrm>
              <a:off x="8143327" y="6697948"/>
              <a:ext cx="39763" cy="121246"/>
            </a:xfrm>
            <a:custGeom>
              <a:avLst/>
              <a:gdLst/>
              <a:ahLst/>
              <a:cxnLst/>
              <a:rect l="l" t="t" r="r" b="b"/>
              <a:pathLst>
                <a:path w="39763" h="121246" extrusionOk="0">
                  <a:moveTo>
                    <a:pt x="39764" y="19906"/>
                  </a:moveTo>
                  <a:lnTo>
                    <a:pt x="39764" y="101341"/>
                  </a:lnTo>
                  <a:cubicBezTo>
                    <a:pt x="39764" y="112199"/>
                    <a:pt x="30727" y="121247"/>
                    <a:pt x="19882" y="121247"/>
                  </a:cubicBezTo>
                  <a:lnTo>
                    <a:pt x="19882" y="121247"/>
                  </a:lnTo>
                  <a:cubicBezTo>
                    <a:pt x="9037" y="121247"/>
                    <a:pt x="0" y="112199"/>
                    <a:pt x="0" y="101341"/>
                  </a:cubicBezTo>
                  <a:lnTo>
                    <a:pt x="0" y="19906"/>
                  </a:lnTo>
                  <a:cubicBezTo>
                    <a:pt x="0" y="9048"/>
                    <a:pt x="9037" y="0"/>
                    <a:pt x="19882" y="0"/>
                  </a:cubicBezTo>
                  <a:lnTo>
                    <a:pt x="19882" y="0"/>
                  </a:lnTo>
                  <a:cubicBezTo>
                    <a:pt x="30727" y="0"/>
                    <a:pt x="39764" y="9048"/>
                    <a:pt x="39764" y="1990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07" name="Google Shape;1307;p163"/>
            <p:cNvSpPr/>
            <p:nvPr/>
          </p:nvSpPr>
          <p:spPr>
            <a:xfrm>
              <a:off x="8428219" y="6697592"/>
              <a:ext cx="76952" cy="120149"/>
            </a:xfrm>
            <a:custGeom>
              <a:avLst/>
              <a:gdLst/>
              <a:ahLst/>
              <a:cxnLst/>
              <a:rect l="l" t="t" r="r" b="b"/>
              <a:pathLst>
                <a:path w="76952" h="120149" extrusionOk="0">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2"/>
                    <a:pt x="44062" y="117984"/>
                    <a:pt x="38640" y="108935"/>
                  </a:cubicBezTo>
                  <a:lnTo>
                    <a:pt x="2491" y="29311"/>
                  </a:lnTo>
                  <a:cubicBezTo>
                    <a:pt x="-2931" y="18453"/>
                    <a:pt x="684" y="7595"/>
                    <a:pt x="11528"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08" name="Google Shape;1308;p163"/>
            <p:cNvSpPr/>
            <p:nvPr/>
          </p:nvSpPr>
          <p:spPr>
            <a:xfrm>
              <a:off x="8748819" y="6091516"/>
              <a:ext cx="39763" cy="121445"/>
            </a:xfrm>
            <a:custGeom>
              <a:avLst/>
              <a:gdLst/>
              <a:ahLst/>
              <a:cxnLst/>
              <a:rect l="l" t="t" r="r" b="b"/>
              <a:pathLst>
                <a:path w="39763" h="121445" extrusionOk="0">
                  <a:moveTo>
                    <a:pt x="39764" y="20105"/>
                  </a:moveTo>
                  <a:lnTo>
                    <a:pt x="39764" y="101539"/>
                  </a:lnTo>
                  <a:cubicBezTo>
                    <a:pt x="39764" y="112397"/>
                    <a:pt x="30727" y="121446"/>
                    <a:pt x="19882" y="121446"/>
                  </a:cubicBezTo>
                  <a:lnTo>
                    <a:pt x="19882" y="121446"/>
                  </a:lnTo>
                  <a:cubicBezTo>
                    <a:pt x="9037" y="121446"/>
                    <a:pt x="0" y="112397"/>
                    <a:pt x="0" y="101539"/>
                  </a:cubicBezTo>
                  <a:lnTo>
                    <a:pt x="0" y="20105"/>
                  </a:lnTo>
                  <a:cubicBezTo>
                    <a:pt x="0" y="9247"/>
                    <a:pt x="9037" y="199"/>
                    <a:pt x="19882" y="199"/>
                  </a:cubicBezTo>
                  <a:lnTo>
                    <a:pt x="19882" y="199"/>
                  </a:lnTo>
                  <a:cubicBezTo>
                    <a:pt x="30727" y="-1611"/>
                    <a:pt x="39764" y="9247"/>
                    <a:pt x="39764" y="20105"/>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09" name="Google Shape;1309;p163"/>
            <p:cNvSpPr/>
            <p:nvPr/>
          </p:nvSpPr>
          <p:spPr>
            <a:xfrm>
              <a:off x="9033711" y="6091359"/>
              <a:ext cx="76952" cy="120149"/>
            </a:xfrm>
            <a:custGeom>
              <a:avLst/>
              <a:gdLst/>
              <a:ahLst/>
              <a:cxnLst/>
              <a:rect l="l" t="t" r="r" b="b"/>
              <a:pathLst>
                <a:path w="76952" h="120149" extrusionOk="0">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2"/>
                    <a:pt x="44062" y="117984"/>
                    <a:pt x="38640" y="108935"/>
                  </a:cubicBezTo>
                  <a:lnTo>
                    <a:pt x="2491" y="29311"/>
                  </a:lnTo>
                  <a:cubicBezTo>
                    <a:pt x="-2931" y="16643"/>
                    <a:pt x="684" y="5785"/>
                    <a:pt x="11528"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10" name="Google Shape;1310;p163"/>
            <p:cNvSpPr/>
            <p:nvPr/>
          </p:nvSpPr>
          <p:spPr>
            <a:xfrm>
              <a:off x="9336561" y="6091359"/>
              <a:ext cx="77752" cy="120149"/>
            </a:xfrm>
            <a:custGeom>
              <a:avLst/>
              <a:gdLst/>
              <a:ahLst/>
              <a:cxnLst/>
              <a:rect l="l" t="t" r="r" b="b"/>
              <a:pathLst>
                <a:path w="77752" h="120149" extrusionOk="0">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2"/>
                    <a:pt x="44863" y="117984"/>
                    <a:pt x="39441" y="108935"/>
                  </a:cubicBezTo>
                  <a:lnTo>
                    <a:pt x="3292" y="29311"/>
                  </a:lnTo>
                  <a:cubicBezTo>
                    <a:pt x="-3938" y="16643"/>
                    <a:pt x="1484" y="5785"/>
                    <a:pt x="12329"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11" name="Google Shape;1311;p163"/>
            <p:cNvSpPr/>
            <p:nvPr/>
          </p:nvSpPr>
          <p:spPr>
            <a:xfrm>
              <a:off x="8731068" y="6393570"/>
              <a:ext cx="77752" cy="120149"/>
            </a:xfrm>
            <a:custGeom>
              <a:avLst/>
              <a:gdLst/>
              <a:ahLst/>
              <a:cxnLst/>
              <a:rect l="l" t="t" r="r" b="b"/>
              <a:pathLst>
                <a:path w="77752" h="120149" extrusionOk="0">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8453"/>
                    <a:pt x="1484" y="7595"/>
                    <a:pt x="12329"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12" name="Google Shape;1312;p163"/>
            <p:cNvSpPr/>
            <p:nvPr/>
          </p:nvSpPr>
          <p:spPr>
            <a:xfrm>
              <a:off x="9033711" y="6393570"/>
              <a:ext cx="76952" cy="120149"/>
            </a:xfrm>
            <a:custGeom>
              <a:avLst/>
              <a:gdLst/>
              <a:ahLst/>
              <a:cxnLst/>
              <a:rect l="l" t="t" r="r" b="b"/>
              <a:pathLst>
                <a:path w="76952" h="120149" extrusionOk="0">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6"/>
                  </a:cubicBezTo>
                  <a:lnTo>
                    <a:pt x="2491" y="29311"/>
                  </a:lnTo>
                  <a:cubicBezTo>
                    <a:pt x="-2931" y="18453"/>
                    <a:pt x="684" y="7595"/>
                    <a:pt x="11528"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13" name="Google Shape;1313;p163"/>
            <p:cNvSpPr/>
            <p:nvPr/>
          </p:nvSpPr>
          <p:spPr>
            <a:xfrm>
              <a:off x="8731068" y="6697592"/>
              <a:ext cx="77752" cy="120149"/>
            </a:xfrm>
            <a:custGeom>
              <a:avLst/>
              <a:gdLst/>
              <a:ahLst/>
              <a:cxnLst/>
              <a:rect l="l" t="t" r="r" b="b"/>
              <a:pathLst>
                <a:path w="77752" h="120149" extrusionOk="0">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2"/>
                    <a:pt x="44863" y="117984"/>
                    <a:pt x="39441" y="108935"/>
                  </a:cubicBezTo>
                  <a:lnTo>
                    <a:pt x="3292" y="29311"/>
                  </a:lnTo>
                  <a:cubicBezTo>
                    <a:pt x="-3938" y="18453"/>
                    <a:pt x="1484" y="7595"/>
                    <a:pt x="12329"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14" name="Google Shape;1314;p163"/>
            <p:cNvSpPr/>
            <p:nvPr/>
          </p:nvSpPr>
          <p:spPr>
            <a:xfrm>
              <a:off x="9356120" y="6393927"/>
              <a:ext cx="39763" cy="121246"/>
            </a:xfrm>
            <a:custGeom>
              <a:avLst/>
              <a:gdLst/>
              <a:ahLst/>
              <a:cxnLst/>
              <a:rect l="l" t="t" r="r" b="b"/>
              <a:pathLst>
                <a:path w="39763" h="121246" extrusionOk="0">
                  <a:moveTo>
                    <a:pt x="39764" y="19906"/>
                  </a:moveTo>
                  <a:lnTo>
                    <a:pt x="39764" y="101340"/>
                  </a:lnTo>
                  <a:cubicBezTo>
                    <a:pt x="39764" y="112198"/>
                    <a:pt x="30726" y="121246"/>
                    <a:pt x="19882" y="121246"/>
                  </a:cubicBezTo>
                  <a:lnTo>
                    <a:pt x="19882" y="121246"/>
                  </a:lnTo>
                  <a:cubicBezTo>
                    <a:pt x="9037" y="121246"/>
                    <a:pt x="0" y="112198"/>
                    <a:pt x="0" y="101340"/>
                  </a:cubicBezTo>
                  <a:lnTo>
                    <a:pt x="0" y="19906"/>
                  </a:lnTo>
                  <a:cubicBezTo>
                    <a:pt x="0" y="9048"/>
                    <a:pt x="9037" y="0"/>
                    <a:pt x="19882" y="0"/>
                  </a:cubicBezTo>
                  <a:lnTo>
                    <a:pt x="19882" y="0"/>
                  </a:lnTo>
                  <a:cubicBezTo>
                    <a:pt x="28919" y="0"/>
                    <a:pt x="39764" y="9048"/>
                    <a:pt x="39764" y="1990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15" name="Google Shape;1315;p163"/>
            <p:cNvSpPr/>
            <p:nvPr/>
          </p:nvSpPr>
          <p:spPr>
            <a:xfrm>
              <a:off x="9052470" y="6697948"/>
              <a:ext cx="39763" cy="121246"/>
            </a:xfrm>
            <a:custGeom>
              <a:avLst/>
              <a:gdLst/>
              <a:ahLst/>
              <a:cxnLst/>
              <a:rect l="l" t="t" r="r" b="b"/>
              <a:pathLst>
                <a:path w="39763" h="121246" extrusionOk="0">
                  <a:moveTo>
                    <a:pt x="39764" y="19906"/>
                  </a:moveTo>
                  <a:lnTo>
                    <a:pt x="39764" y="101341"/>
                  </a:lnTo>
                  <a:cubicBezTo>
                    <a:pt x="39764" y="112199"/>
                    <a:pt x="30726" y="121247"/>
                    <a:pt x="19882" y="121247"/>
                  </a:cubicBezTo>
                  <a:lnTo>
                    <a:pt x="19882" y="121247"/>
                  </a:lnTo>
                  <a:cubicBezTo>
                    <a:pt x="9037" y="121247"/>
                    <a:pt x="0" y="112199"/>
                    <a:pt x="0" y="101341"/>
                  </a:cubicBezTo>
                  <a:lnTo>
                    <a:pt x="0" y="19906"/>
                  </a:lnTo>
                  <a:cubicBezTo>
                    <a:pt x="0" y="9048"/>
                    <a:pt x="9037" y="0"/>
                    <a:pt x="19882" y="0"/>
                  </a:cubicBezTo>
                  <a:lnTo>
                    <a:pt x="19882" y="0"/>
                  </a:lnTo>
                  <a:cubicBezTo>
                    <a:pt x="30726" y="0"/>
                    <a:pt x="39764" y="9048"/>
                    <a:pt x="39764" y="1990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16" name="Google Shape;1316;p163"/>
            <p:cNvSpPr/>
            <p:nvPr/>
          </p:nvSpPr>
          <p:spPr>
            <a:xfrm>
              <a:off x="9336561" y="6697592"/>
              <a:ext cx="77752" cy="120149"/>
            </a:xfrm>
            <a:custGeom>
              <a:avLst/>
              <a:gdLst/>
              <a:ahLst/>
              <a:cxnLst/>
              <a:rect l="l" t="t" r="r" b="b"/>
              <a:pathLst>
                <a:path w="77752" h="120149" extrusionOk="0">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2"/>
                    <a:pt x="44863" y="117984"/>
                    <a:pt x="39441" y="108935"/>
                  </a:cubicBezTo>
                  <a:lnTo>
                    <a:pt x="3292" y="29311"/>
                  </a:lnTo>
                  <a:cubicBezTo>
                    <a:pt x="-3938" y="18453"/>
                    <a:pt x="1484" y="7595"/>
                    <a:pt x="12329"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17" name="Google Shape;1317;p163"/>
            <p:cNvSpPr/>
            <p:nvPr/>
          </p:nvSpPr>
          <p:spPr>
            <a:xfrm>
              <a:off x="9657962" y="6091516"/>
              <a:ext cx="39763" cy="121445"/>
            </a:xfrm>
            <a:custGeom>
              <a:avLst/>
              <a:gdLst/>
              <a:ahLst/>
              <a:cxnLst/>
              <a:rect l="l" t="t" r="r" b="b"/>
              <a:pathLst>
                <a:path w="39763" h="121445" extrusionOk="0">
                  <a:moveTo>
                    <a:pt x="39764" y="20105"/>
                  </a:moveTo>
                  <a:lnTo>
                    <a:pt x="39764" y="101539"/>
                  </a:lnTo>
                  <a:cubicBezTo>
                    <a:pt x="39764" y="112397"/>
                    <a:pt x="30726" y="121446"/>
                    <a:pt x="19882" y="121446"/>
                  </a:cubicBezTo>
                  <a:lnTo>
                    <a:pt x="19882" y="121446"/>
                  </a:lnTo>
                  <a:cubicBezTo>
                    <a:pt x="9037" y="121446"/>
                    <a:pt x="0" y="112397"/>
                    <a:pt x="0" y="101539"/>
                  </a:cubicBezTo>
                  <a:lnTo>
                    <a:pt x="0" y="20105"/>
                  </a:lnTo>
                  <a:cubicBezTo>
                    <a:pt x="0" y="9247"/>
                    <a:pt x="9037" y="199"/>
                    <a:pt x="19882" y="199"/>
                  </a:cubicBezTo>
                  <a:lnTo>
                    <a:pt x="19882" y="199"/>
                  </a:lnTo>
                  <a:cubicBezTo>
                    <a:pt x="30726" y="-1611"/>
                    <a:pt x="39764" y="9247"/>
                    <a:pt x="39764" y="20105"/>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18" name="Google Shape;1318;p163"/>
            <p:cNvSpPr/>
            <p:nvPr/>
          </p:nvSpPr>
          <p:spPr>
            <a:xfrm>
              <a:off x="9942854" y="6091359"/>
              <a:ext cx="76952" cy="120149"/>
            </a:xfrm>
            <a:custGeom>
              <a:avLst/>
              <a:gdLst/>
              <a:ahLst/>
              <a:cxnLst/>
              <a:rect l="l" t="t" r="r" b="b"/>
              <a:pathLst>
                <a:path w="76952" h="120149" extrusionOk="0">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2"/>
                    <a:pt x="44062" y="117984"/>
                    <a:pt x="38640" y="108935"/>
                  </a:cubicBezTo>
                  <a:lnTo>
                    <a:pt x="2491" y="29311"/>
                  </a:lnTo>
                  <a:cubicBezTo>
                    <a:pt x="-2931" y="16643"/>
                    <a:pt x="684" y="5785"/>
                    <a:pt x="11528"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19" name="Google Shape;1319;p163"/>
            <p:cNvSpPr/>
            <p:nvPr/>
          </p:nvSpPr>
          <p:spPr>
            <a:xfrm>
              <a:off x="10245703" y="6091359"/>
              <a:ext cx="77753" cy="120149"/>
            </a:xfrm>
            <a:custGeom>
              <a:avLst/>
              <a:gdLst/>
              <a:ahLst/>
              <a:cxnLst/>
              <a:rect l="l" t="t" r="r" b="b"/>
              <a:pathLst>
                <a:path w="77753" h="120149" extrusionOk="0">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2"/>
                    <a:pt x="44863" y="117984"/>
                    <a:pt x="39441" y="108935"/>
                  </a:cubicBezTo>
                  <a:lnTo>
                    <a:pt x="3292" y="29311"/>
                  </a:lnTo>
                  <a:cubicBezTo>
                    <a:pt x="-3938" y="16643"/>
                    <a:pt x="1484" y="5785"/>
                    <a:pt x="12329"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20" name="Google Shape;1320;p163"/>
            <p:cNvSpPr/>
            <p:nvPr/>
          </p:nvSpPr>
          <p:spPr>
            <a:xfrm>
              <a:off x="9640211" y="6393570"/>
              <a:ext cx="77752" cy="120149"/>
            </a:xfrm>
            <a:custGeom>
              <a:avLst/>
              <a:gdLst/>
              <a:ahLst/>
              <a:cxnLst/>
              <a:rect l="l" t="t" r="r" b="b"/>
              <a:pathLst>
                <a:path w="77752" h="120149" extrusionOk="0">
                  <a:moveTo>
                    <a:pt x="12329" y="2166"/>
                  </a:moveTo>
                  <a:lnTo>
                    <a:pt x="12329" y="2166"/>
                  </a:lnTo>
                  <a:cubicBezTo>
                    <a:pt x="21366" y="-3263"/>
                    <a:pt x="34019" y="2166"/>
                    <a:pt x="39441" y="11214"/>
                  </a:cubicBezTo>
                  <a:lnTo>
                    <a:pt x="75589" y="90839"/>
                  </a:lnTo>
                  <a:cubicBezTo>
                    <a:pt x="81012" y="99887"/>
                    <a:pt x="75589" y="112555"/>
                    <a:pt x="66552" y="117984"/>
                  </a:cubicBezTo>
                  <a:lnTo>
                    <a:pt x="66552" y="117984"/>
                  </a:lnTo>
                  <a:cubicBezTo>
                    <a:pt x="57515" y="123413"/>
                    <a:pt x="44863" y="117984"/>
                    <a:pt x="39441" y="108936"/>
                  </a:cubicBezTo>
                  <a:lnTo>
                    <a:pt x="3292" y="29311"/>
                  </a:lnTo>
                  <a:cubicBezTo>
                    <a:pt x="-3938" y="18453"/>
                    <a:pt x="1485" y="7595"/>
                    <a:pt x="12329"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21" name="Google Shape;1321;p163"/>
            <p:cNvSpPr/>
            <p:nvPr/>
          </p:nvSpPr>
          <p:spPr>
            <a:xfrm>
              <a:off x="9942854" y="6393570"/>
              <a:ext cx="76952" cy="120149"/>
            </a:xfrm>
            <a:custGeom>
              <a:avLst/>
              <a:gdLst/>
              <a:ahLst/>
              <a:cxnLst/>
              <a:rect l="l" t="t" r="r" b="b"/>
              <a:pathLst>
                <a:path w="76952" h="120149" extrusionOk="0">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6"/>
                  </a:cubicBezTo>
                  <a:lnTo>
                    <a:pt x="2491" y="29311"/>
                  </a:lnTo>
                  <a:cubicBezTo>
                    <a:pt x="-2931" y="18453"/>
                    <a:pt x="684" y="7595"/>
                    <a:pt x="11528"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22" name="Google Shape;1322;p163"/>
            <p:cNvSpPr/>
            <p:nvPr/>
          </p:nvSpPr>
          <p:spPr>
            <a:xfrm>
              <a:off x="9640211" y="6697592"/>
              <a:ext cx="77752" cy="120149"/>
            </a:xfrm>
            <a:custGeom>
              <a:avLst/>
              <a:gdLst/>
              <a:ahLst/>
              <a:cxnLst/>
              <a:rect l="l" t="t" r="r" b="b"/>
              <a:pathLst>
                <a:path w="77752" h="120149" extrusionOk="0">
                  <a:moveTo>
                    <a:pt x="12329" y="2166"/>
                  </a:moveTo>
                  <a:lnTo>
                    <a:pt x="12329" y="2166"/>
                  </a:lnTo>
                  <a:cubicBezTo>
                    <a:pt x="21366" y="-3263"/>
                    <a:pt x="34019" y="2166"/>
                    <a:pt x="39441" y="11214"/>
                  </a:cubicBezTo>
                  <a:lnTo>
                    <a:pt x="75589" y="90839"/>
                  </a:lnTo>
                  <a:cubicBezTo>
                    <a:pt x="81012" y="99887"/>
                    <a:pt x="75589" y="112555"/>
                    <a:pt x="66552" y="117984"/>
                  </a:cubicBezTo>
                  <a:lnTo>
                    <a:pt x="66552" y="117984"/>
                  </a:lnTo>
                  <a:cubicBezTo>
                    <a:pt x="57515" y="123412"/>
                    <a:pt x="44863" y="117984"/>
                    <a:pt x="39441" y="108935"/>
                  </a:cubicBezTo>
                  <a:lnTo>
                    <a:pt x="3292" y="29311"/>
                  </a:lnTo>
                  <a:cubicBezTo>
                    <a:pt x="-3938" y="18453"/>
                    <a:pt x="1485" y="7595"/>
                    <a:pt x="12329"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23" name="Google Shape;1323;p163"/>
            <p:cNvSpPr/>
            <p:nvPr/>
          </p:nvSpPr>
          <p:spPr>
            <a:xfrm>
              <a:off x="10263455" y="6393927"/>
              <a:ext cx="39763" cy="121246"/>
            </a:xfrm>
            <a:custGeom>
              <a:avLst/>
              <a:gdLst/>
              <a:ahLst/>
              <a:cxnLst/>
              <a:rect l="l" t="t" r="r" b="b"/>
              <a:pathLst>
                <a:path w="39763" h="121246" extrusionOk="0">
                  <a:moveTo>
                    <a:pt x="39763" y="19906"/>
                  </a:moveTo>
                  <a:lnTo>
                    <a:pt x="39763" y="101340"/>
                  </a:lnTo>
                  <a:cubicBezTo>
                    <a:pt x="39763" y="112198"/>
                    <a:pt x="30726" y="121246"/>
                    <a:pt x="19881" y="121246"/>
                  </a:cubicBezTo>
                  <a:lnTo>
                    <a:pt x="19881" y="121246"/>
                  </a:lnTo>
                  <a:cubicBezTo>
                    <a:pt x="9037" y="121246"/>
                    <a:pt x="0" y="112198"/>
                    <a:pt x="0" y="101340"/>
                  </a:cubicBezTo>
                  <a:lnTo>
                    <a:pt x="0" y="19906"/>
                  </a:lnTo>
                  <a:cubicBezTo>
                    <a:pt x="0" y="9048"/>
                    <a:pt x="9037" y="0"/>
                    <a:pt x="19881" y="0"/>
                  </a:cubicBezTo>
                  <a:lnTo>
                    <a:pt x="19881" y="0"/>
                  </a:lnTo>
                  <a:cubicBezTo>
                    <a:pt x="30726" y="0"/>
                    <a:pt x="39763" y="9048"/>
                    <a:pt x="39763" y="1990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24" name="Google Shape;1324;p163"/>
            <p:cNvSpPr/>
            <p:nvPr/>
          </p:nvSpPr>
          <p:spPr>
            <a:xfrm>
              <a:off x="9961612" y="6697948"/>
              <a:ext cx="39763" cy="121246"/>
            </a:xfrm>
            <a:custGeom>
              <a:avLst/>
              <a:gdLst/>
              <a:ahLst/>
              <a:cxnLst/>
              <a:rect l="l" t="t" r="r" b="b"/>
              <a:pathLst>
                <a:path w="39763" h="121246" extrusionOk="0">
                  <a:moveTo>
                    <a:pt x="39764" y="19906"/>
                  </a:moveTo>
                  <a:lnTo>
                    <a:pt x="39764" y="101341"/>
                  </a:lnTo>
                  <a:cubicBezTo>
                    <a:pt x="39764" y="112199"/>
                    <a:pt x="30726" y="121247"/>
                    <a:pt x="19882" y="121247"/>
                  </a:cubicBezTo>
                  <a:lnTo>
                    <a:pt x="19882" y="121247"/>
                  </a:lnTo>
                  <a:cubicBezTo>
                    <a:pt x="9037" y="121247"/>
                    <a:pt x="0" y="112199"/>
                    <a:pt x="0" y="101341"/>
                  </a:cubicBezTo>
                  <a:lnTo>
                    <a:pt x="0" y="19906"/>
                  </a:lnTo>
                  <a:cubicBezTo>
                    <a:pt x="0" y="9048"/>
                    <a:pt x="9037" y="0"/>
                    <a:pt x="19882" y="0"/>
                  </a:cubicBezTo>
                  <a:lnTo>
                    <a:pt x="19882" y="0"/>
                  </a:lnTo>
                  <a:cubicBezTo>
                    <a:pt x="28919" y="0"/>
                    <a:pt x="39764" y="9048"/>
                    <a:pt x="39764" y="1990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25" name="Google Shape;1325;p163"/>
            <p:cNvSpPr/>
            <p:nvPr/>
          </p:nvSpPr>
          <p:spPr>
            <a:xfrm>
              <a:off x="10245703" y="6697592"/>
              <a:ext cx="77753" cy="120149"/>
            </a:xfrm>
            <a:custGeom>
              <a:avLst/>
              <a:gdLst/>
              <a:ahLst/>
              <a:cxnLst/>
              <a:rect l="l" t="t" r="r" b="b"/>
              <a:pathLst>
                <a:path w="77753" h="120149" extrusionOk="0">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2"/>
                    <a:pt x="44863" y="117984"/>
                    <a:pt x="39441" y="108935"/>
                  </a:cubicBezTo>
                  <a:lnTo>
                    <a:pt x="3292" y="29311"/>
                  </a:lnTo>
                  <a:cubicBezTo>
                    <a:pt x="-3938" y="18453"/>
                    <a:pt x="1484" y="7595"/>
                    <a:pt x="12329"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26" name="Google Shape;1326;p163"/>
            <p:cNvSpPr/>
            <p:nvPr/>
          </p:nvSpPr>
          <p:spPr>
            <a:xfrm>
              <a:off x="10567105" y="6091516"/>
              <a:ext cx="39763" cy="121445"/>
            </a:xfrm>
            <a:custGeom>
              <a:avLst/>
              <a:gdLst/>
              <a:ahLst/>
              <a:cxnLst/>
              <a:rect l="l" t="t" r="r" b="b"/>
              <a:pathLst>
                <a:path w="39763" h="121445" extrusionOk="0">
                  <a:moveTo>
                    <a:pt x="39764" y="20105"/>
                  </a:moveTo>
                  <a:lnTo>
                    <a:pt x="39764" y="101539"/>
                  </a:lnTo>
                  <a:cubicBezTo>
                    <a:pt x="39764" y="112397"/>
                    <a:pt x="30727" y="121446"/>
                    <a:pt x="19882" y="121446"/>
                  </a:cubicBezTo>
                  <a:lnTo>
                    <a:pt x="19882" y="121446"/>
                  </a:lnTo>
                  <a:cubicBezTo>
                    <a:pt x="9037" y="121446"/>
                    <a:pt x="0" y="112397"/>
                    <a:pt x="0" y="101539"/>
                  </a:cubicBezTo>
                  <a:lnTo>
                    <a:pt x="0" y="20105"/>
                  </a:lnTo>
                  <a:cubicBezTo>
                    <a:pt x="0" y="9247"/>
                    <a:pt x="9037" y="199"/>
                    <a:pt x="19882" y="199"/>
                  </a:cubicBezTo>
                  <a:lnTo>
                    <a:pt x="19882" y="199"/>
                  </a:lnTo>
                  <a:cubicBezTo>
                    <a:pt x="30727" y="-1611"/>
                    <a:pt x="39764" y="9247"/>
                    <a:pt x="39764" y="20105"/>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27" name="Google Shape;1327;p163"/>
            <p:cNvSpPr/>
            <p:nvPr/>
          </p:nvSpPr>
          <p:spPr>
            <a:xfrm>
              <a:off x="10851196" y="6091359"/>
              <a:ext cx="77753" cy="120149"/>
            </a:xfrm>
            <a:custGeom>
              <a:avLst/>
              <a:gdLst/>
              <a:ahLst/>
              <a:cxnLst/>
              <a:rect l="l" t="t" r="r" b="b"/>
              <a:pathLst>
                <a:path w="77753" h="120149" extrusionOk="0">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2"/>
                    <a:pt x="44863" y="117984"/>
                    <a:pt x="39441" y="108935"/>
                  </a:cubicBezTo>
                  <a:lnTo>
                    <a:pt x="3292" y="29311"/>
                  </a:lnTo>
                  <a:cubicBezTo>
                    <a:pt x="-3938" y="16643"/>
                    <a:pt x="1484" y="5785"/>
                    <a:pt x="12329"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28" name="Google Shape;1328;p163"/>
            <p:cNvSpPr/>
            <p:nvPr/>
          </p:nvSpPr>
          <p:spPr>
            <a:xfrm>
              <a:off x="10548346" y="6393570"/>
              <a:ext cx="76952" cy="120149"/>
            </a:xfrm>
            <a:custGeom>
              <a:avLst/>
              <a:gdLst/>
              <a:ahLst/>
              <a:cxnLst/>
              <a:rect l="l" t="t" r="r" b="b"/>
              <a:pathLst>
                <a:path w="76952" h="120149" extrusionOk="0">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3"/>
                    <a:pt x="44062" y="117984"/>
                    <a:pt x="38640" y="108936"/>
                  </a:cubicBezTo>
                  <a:lnTo>
                    <a:pt x="2491" y="29311"/>
                  </a:lnTo>
                  <a:cubicBezTo>
                    <a:pt x="-2931" y="18453"/>
                    <a:pt x="684" y="7595"/>
                    <a:pt x="11529"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29" name="Google Shape;1329;p163"/>
            <p:cNvSpPr/>
            <p:nvPr/>
          </p:nvSpPr>
          <p:spPr>
            <a:xfrm>
              <a:off x="10851196" y="6393570"/>
              <a:ext cx="77753" cy="120149"/>
            </a:xfrm>
            <a:custGeom>
              <a:avLst/>
              <a:gdLst/>
              <a:ahLst/>
              <a:cxnLst/>
              <a:rect l="l" t="t" r="r" b="b"/>
              <a:pathLst>
                <a:path w="77753" h="120149" extrusionOk="0">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8453"/>
                    <a:pt x="1484" y="7595"/>
                    <a:pt x="12329"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30" name="Google Shape;1330;p163"/>
            <p:cNvSpPr/>
            <p:nvPr/>
          </p:nvSpPr>
          <p:spPr>
            <a:xfrm>
              <a:off x="10548346" y="6697592"/>
              <a:ext cx="76952" cy="120149"/>
            </a:xfrm>
            <a:custGeom>
              <a:avLst/>
              <a:gdLst/>
              <a:ahLst/>
              <a:cxnLst/>
              <a:rect l="l" t="t" r="r" b="b"/>
              <a:pathLst>
                <a:path w="76952" h="120149" extrusionOk="0">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2"/>
                    <a:pt x="44062" y="117984"/>
                    <a:pt x="38640" y="108935"/>
                  </a:cubicBezTo>
                  <a:lnTo>
                    <a:pt x="2491" y="29311"/>
                  </a:lnTo>
                  <a:cubicBezTo>
                    <a:pt x="-2931" y="18453"/>
                    <a:pt x="684" y="7595"/>
                    <a:pt x="11529"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31" name="Google Shape;1331;p163"/>
            <p:cNvSpPr/>
            <p:nvPr/>
          </p:nvSpPr>
          <p:spPr>
            <a:xfrm>
              <a:off x="10870754" y="6697948"/>
              <a:ext cx="39763" cy="121246"/>
            </a:xfrm>
            <a:custGeom>
              <a:avLst/>
              <a:gdLst/>
              <a:ahLst/>
              <a:cxnLst/>
              <a:rect l="l" t="t" r="r" b="b"/>
              <a:pathLst>
                <a:path w="39763" h="121246" extrusionOk="0">
                  <a:moveTo>
                    <a:pt x="39764" y="19906"/>
                  </a:moveTo>
                  <a:lnTo>
                    <a:pt x="39764" y="101341"/>
                  </a:lnTo>
                  <a:cubicBezTo>
                    <a:pt x="39764" y="112199"/>
                    <a:pt x="30727" y="121247"/>
                    <a:pt x="19882" y="121247"/>
                  </a:cubicBezTo>
                  <a:lnTo>
                    <a:pt x="19882" y="121247"/>
                  </a:lnTo>
                  <a:cubicBezTo>
                    <a:pt x="9037" y="121247"/>
                    <a:pt x="0" y="112199"/>
                    <a:pt x="0" y="101341"/>
                  </a:cubicBezTo>
                  <a:lnTo>
                    <a:pt x="0" y="19906"/>
                  </a:lnTo>
                  <a:cubicBezTo>
                    <a:pt x="0" y="9048"/>
                    <a:pt x="9037" y="0"/>
                    <a:pt x="19882" y="0"/>
                  </a:cubicBezTo>
                  <a:lnTo>
                    <a:pt x="19882" y="0"/>
                  </a:lnTo>
                  <a:cubicBezTo>
                    <a:pt x="28919" y="0"/>
                    <a:pt x="39764" y="9048"/>
                    <a:pt x="39764" y="1990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32" name="Google Shape;1332;p163"/>
            <p:cNvSpPr/>
            <p:nvPr/>
          </p:nvSpPr>
          <p:spPr>
            <a:xfrm>
              <a:off x="9052470" y="54524"/>
              <a:ext cx="39763" cy="121445"/>
            </a:xfrm>
            <a:custGeom>
              <a:avLst/>
              <a:gdLst/>
              <a:ahLst/>
              <a:cxnLst/>
              <a:rect l="l" t="t" r="r" b="b"/>
              <a:pathLst>
                <a:path w="39763" h="121445" extrusionOk="0">
                  <a:moveTo>
                    <a:pt x="39764" y="20105"/>
                  </a:moveTo>
                  <a:lnTo>
                    <a:pt x="39764" y="101539"/>
                  </a:lnTo>
                  <a:cubicBezTo>
                    <a:pt x="39764" y="112397"/>
                    <a:pt x="30726" y="121446"/>
                    <a:pt x="19882" y="121446"/>
                  </a:cubicBezTo>
                  <a:lnTo>
                    <a:pt x="19882" y="121446"/>
                  </a:lnTo>
                  <a:cubicBezTo>
                    <a:pt x="9037" y="121446"/>
                    <a:pt x="0" y="112397"/>
                    <a:pt x="0" y="101539"/>
                  </a:cubicBezTo>
                  <a:lnTo>
                    <a:pt x="0" y="20105"/>
                  </a:lnTo>
                  <a:cubicBezTo>
                    <a:pt x="0" y="9247"/>
                    <a:pt x="9037" y="199"/>
                    <a:pt x="19882" y="199"/>
                  </a:cubicBezTo>
                  <a:lnTo>
                    <a:pt x="19882" y="199"/>
                  </a:lnTo>
                  <a:cubicBezTo>
                    <a:pt x="30726" y="-1611"/>
                    <a:pt x="39764" y="9247"/>
                    <a:pt x="39764" y="20105"/>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33" name="Google Shape;1333;p163"/>
            <p:cNvSpPr/>
            <p:nvPr/>
          </p:nvSpPr>
          <p:spPr>
            <a:xfrm>
              <a:off x="9336561" y="54366"/>
              <a:ext cx="77752" cy="120149"/>
            </a:xfrm>
            <a:custGeom>
              <a:avLst/>
              <a:gdLst/>
              <a:ahLst/>
              <a:cxnLst/>
              <a:rect l="l" t="t" r="r" b="b"/>
              <a:pathLst>
                <a:path w="77752" h="120149" extrusionOk="0">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5"/>
                  </a:cubicBezTo>
                  <a:lnTo>
                    <a:pt x="3292" y="29311"/>
                  </a:lnTo>
                  <a:cubicBezTo>
                    <a:pt x="-3938" y="16643"/>
                    <a:pt x="1484" y="5785"/>
                    <a:pt x="12329"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34" name="Google Shape;1334;p163"/>
            <p:cNvSpPr/>
            <p:nvPr/>
          </p:nvSpPr>
          <p:spPr>
            <a:xfrm>
              <a:off x="9640211" y="54366"/>
              <a:ext cx="77752" cy="120149"/>
            </a:xfrm>
            <a:custGeom>
              <a:avLst/>
              <a:gdLst/>
              <a:ahLst/>
              <a:cxnLst/>
              <a:rect l="l" t="t" r="r" b="b"/>
              <a:pathLst>
                <a:path w="77752" h="120149" extrusionOk="0">
                  <a:moveTo>
                    <a:pt x="12329" y="2166"/>
                  </a:moveTo>
                  <a:lnTo>
                    <a:pt x="12329" y="2166"/>
                  </a:lnTo>
                  <a:cubicBezTo>
                    <a:pt x="21366" y="-3263"/>
                    <a:pt x="34019" y="2166"/>
                    <a:pt x="39441" y="11214"/>
                  </a:cubicBezTo>
                  <a:lnTo>
                    <a:pt x="75589" y="90839"/>
                  </a:lnTo>
                  <a:cubicBezTo>
                    <a:pt x="81012" y="99887"/>
                    <a:pt x="75589" y="112555"/>
                    <a:pt x="66552" y="117984"/>
                  </a:cubicBezTo>
                  <a:lnTo>
                    <a:pt x="66552" y="117984"/>
                  </a:lnTo>
                  <a:cubicBezTo>
                    <a:pt x="57515" y="123413"/>
                    <a:pt x="44863" y="117984"/>
                    <a:pt x="39441" y="108935"/>
                  </a:cubicBezTo>
                  <a:lnTo>
                    <a:pt x="3292" y="29311"/>
                  </a:lnTo>
                  <a:cubicBezTo>
                    <a:pt x="-3938" y="16643"/>
                    <a:pt x="1485" y="5785"/>
                    <a:pt x="12329"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35" name="Google Shape;1335;p163"/>
            <p:cNvSpPr/>
            <p:nvPr/>
          </p:nvSpPr>
          <p:spPr>
            <a:xfrm>
              <a:off x="9961612" y="54524"/>
              <a:ext cx="39763" cy="121445"/>
            </a:xfrm>
            <a:custGeom>
              <a:avLst/>
              <a:gdLst/>
              <a:ahLst/>
              <a:cxnLst/>
              <a:rect l="l" t="t" r="r" b="b"/>
              <a:pathLst>
                <a:path w="39763" h="121445" extrusionOk="0">
                  <a:moveTo>
                    <a:pt x="39764" y="20105"/>
                  </a:moveTo>
                  <a:lnTo>
                    <a:pt x="39764" y="101539"/>
                  </a:lnTo>
                  <a:cubicBezTo>
                    <a:pt x="39764" y="112397"/>
                    <a:pt x="30726" y="121446"/>
                    <a:pt x="19882" y="121446"/>
                  </a:cubicBezTo>
                  <a:lnTo>
                    <a:pt x="19882" y="121446"/>
                  </a:lnTo>
                  <a:cubicBezTo>
                    <a:pt x="9037" y="121446"/>
                    <a:pt x="0" y="112397"/>
                    <a:pt x="0" y="101539"/>
                  </a:cubicBezTo>
                  <a:lnTo>
                    <a:pt x="0" y="20105"/>
                  </a:lnTo>
                  <a:cubicBezTo>
                    <a:pt x="0" y="9247"/>
                    <a:pt x="9037" y="199"/>
                    <a:pt x="19882" y="199"/>
                  </a:cubicBezTo>
                  <a:lnTo>
                    <a:pt x="19882" y="199"/>
                  </a:lnTo>
                  <a:cubicBezTo>
                    <a:pt x="28919" y="-1611"/>
                    <a:pt x="39764" y="9247"/>
                    <a:pt x="39764" y="20105"/>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36" name="Google Shape;1336;p163"/>
            <p:cNvSpPr/>
            <p:nvPr/>
          </p:nvSpPr>
          <p:spPr>
            <a:xfrm>
              <a:off x="10245703" y="54366"/>
              <a:ext cx="77753" cy="120149"/>
            </a:xfrm>
            <a:custGeom>
              <a:avLst/>
              <a:gdLst/>
              <a:ahLst/>
              <a:cxnLst/>
              <a:rect l="l" t="t" r="r" b="b"/>
              <a:pathLst>
                <a:path w="77753" h="120149" extrusionOk="0">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5"/>
                  </a:cubicBezTo>
                  <a:lnTo>
                    <a:pt x="3292" y="29311"/>
                  </a:lnTo>
                  <a:cubicBezTo>
                    <a:pt x="-3938" y="16643"/>
                    <a:pt x="1484" y="5785"/>
                    <a:pt x="12329"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37" name="Google Shape;1337;p163"/>
            <p:cNvSpPr/>
            <p:nvPr/>
          </p:nvSpPr>
          <p:spPr>
            <a:xfrm>
              <a:off x="10548346" y="54366"/>
              <a:ext cx="76952" cy="120149"/>
            </a:xfrm>
            <a:custGeom>
              <a:avLst/>
              <a:gdLst/>
              <a:ahLst/>
              <a:cxnLst/>
              <a:rect l="l" t="t" r="r" b="b"/>
              <a:pathLst>
                <a:path w="76952" h="120149" extrusionOk="0">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3"/>
                    <a:pt x="44062" y="117984"/>
                    <a:pt x="38640" y="108935"/>
                  </a:cubicBezTo>
                  <a:lnTo>
                    <a:pt x="2491" y="29311"/>
                  </a:lnTo>
                  <a:cubicBezTo>
                    <a:pt x="-2931" y="16643"/>
                    <a:pt x="684" y="5785"/>
                    <a:pt x="11529"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38" name="Google Shape;1338;p163"/>
            <p:cNvSpPr/>
            <p:nvPr/>
          </p:nvSpPr>
          <p:spPr>
            <a:xfrm>
              <a:off x="10870754" y="54524"/>
              <a:ext cx="39763" cy="121445"/>
            </a:xfrm>
            <a:custGeom>
              <a:avLst/>
              <a:gdLst/>
              <a:ahLst/>
              <a:cxnLst/>
              <a:rect l="l" t="t" r="r" b="b"/>
              <a:pathLst>
                <a:path w="39763" h="121445" extrusionOk="0">
                  <a:moveTo>
                    <a:pt x="39764" y="20105"/>
                  </a:moveTo>
                  <a:lnTo>
                    <a:pt x="39764" y="101539"/>
                  </a:lnTo>
                  <a:cubicBezTo>
                    <a:pt x="39764" y="112397"/>
                    <a:pt x="30727" y="121446"/>
                    <a:pt x="19882" y="121446"/>
                  </a:cubicBezTo>
                  <a:lnTo>
                    <a:pt x="19882" y="121446"/>
                  </a:lnTo>
                  <a:cubicBezTo>
                    <a:pt x="9037" y="121446"/>
                    <a:pt x="0" y="112397"/>
                    <a:pt x="0" y="101539"/>
                  </a:cubicBezTo>
                  <a:lnTo>
                    <a:pt x="0" y="20105"/>
                  </a:lnTo>
                  <a:cubicBezTo>
                    <a:pt x="0" y="9247"/>
                    <a:pt x="9037" y="199"/>
                    <a:pt x="19882" y="199"/>
                  </a:cubicBezTo>
                  <a:lnTo>
                    <a:pt x="19882" y="199"/>
                  </a:lnTo>
                  <a:cubicBezTo>
                    <a:pt x="28919" y="-1611"/>
                    <a:pt x="39764" y="9247"/>
                    <a:pt x="39764" y="20105"/>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39" name="Google Shape;1339;p163"/>
            <p:cNvSpPr/>
            <p:nvPr/>
          </p:nvSpPr>
          <p:spPr>
            <a:xfrm>
              <a:off x="11144226" y="327624"/>
              <a:ext cx="77624" cy="120149"/>
            </a:xfrm>
            <a:custGeom>
              <a:avLst/>
              <a:gdLst/>
              <a:ahLst/>
              <a:cxnLst/>
              <a:rect l="l" t="t" r="r" b="b"/>
              <a:pathLst>
                <a:path w="77624" h="120149" extrusionOk="0">
                  <a:moveTo>
                    <a:pt x="12200" y="2166"/>
                  </a:moveTo>
                  <a:lnTo>
                    <a:pt x="12200" y="2166"/>
                  </a:lnTo>
                  <a:cubicBezTo>
                    <a:pt x="21238" y="-3263"/>
                    <a:pt x="33889" y="2166"/>
                    <a:pt x="39312" y="11214"/>
                  </a:cubicBezTo>
                  <a:lnTo>
                    <a:pt x="75461" y="90839"/>
                  </a:lnTo>
                  <a:cubicBezTo>
                    <a:pt x="80883" y="99887"/>
                    <a:pt x="75461" y="112555"/>
                    <a:pt x="66424" y="117984"/>
                  </a:cubicBezTo>
                  <a:lnTo>
                    <a:pt x="66424" y="117984"/>
                  </a:lnTo>
                  <a:cubicBezTo>
                    <a:pt x="57386" y="123413"/>
                    <a:pt x="44734" y="117984"/>
                    <a:pt x="39312" y="108935"/>
                  </a:cubicBezTo>
                  <a:lnTo>
                    <a:pt x="1356" y="29311"/>
                  </a:lnTo>
                  <a:cubicBezTo>
                    <a:pt x="-2259" y="18453"/>
                    <a:pt x="1356" y="7595"/>
                    <a:pt x="12200"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40" name="Google Shape;1340;p163"/>
            <p:cNvSpPr/>
            <p:nvPr/>
          </p:nvSpPr>
          <p:spPr>
            <a:xfrm>
              <a:off x="11447747" y="327624"/>
              <a:ext cx="77752" cy="120149"/>
            </a:xfrm>
            <a:custGeom>
              <a:avLst/>
              <a:gdLst/>
              <a:ahLst/>
              <a:cxnLst/>
              <a:rect l="l" t="t" r="r" b="b"/>
              <a:pathLst>
                <a:path w="77752" h="120149" extrusionOk="0">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5"/>
                  </a:cubicBezTo>
                  <a:lnTo>
                    <a:pt x="3292" y="29311"/>
                  </a:lnTo>
                  <a:cubicBezTo>
                    <a:pt x="-3938" y="18453"/>
                    <a:pt x="1484" y="7595"/>
                    <a:pt x="12329"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41" name="Google Shape;1341;p163"/>
            <p:cNvSpPr/>
            <p:nvPr/>
          </p:nvSpPr>
          <p:spPr>
            <a:xfrm>
              <a:off x="11769148" y="327980"/>
              <a:ext cx="39763" cy="121246"/>
            </a:xfrm>
            <a:custGeom>
              <a:avLst/>
              <a:gdLst/>
              <a:ahLst/>
              <a:cxnLst/>
              <a:rect l="l" t="t" r="r" b="b"/>
              <a:pathLst>
                <a:path w="39763" h="121246" extrusionOk="0">
                  <a:moveTo>
                    <a:pt x="39763" y="19906"/>
                  </a:moveTo>
                  <a:lnTo>
                    <a:pt x="39763" y="101341"/>
                  </a:lnTo>
                  <a:cubicBezTo>
                    <a:pt x="39763" y="112198"/>
                    <a:pt x="30726" y="121246"/>
                    <a:pt x="19882" y="121246"/>
                  </a:cubicBezTo>
                  <a:lnTo>
                    <a:pt x="19882" y="121246"/>
                  </a:lnTo>
                  <a:cubicBezTo>
                    <a:pt x="9037" y="121246"/>
                    <a:pt x="0" y="112198"/>
                    <a:pt x="0" y="101341"/>
                  </a:cubicBezTo>
                  <a:lnTo>
                    <a:pt x="0" y="19906"/>
                  </a:lnTo>
                  <a:cubicBezTo>
                    <a:pt x="0" y="9048"/>
                    <a:pt x="9037" y="0"/>
                    <a:pt x="19882" y="0"/>
                  </a:cubicBezTo>
                  <a:lnTo>
                    <a:pt x="19882" y="0"/>
                  </a:lnTo>
                  <a:cubicBezTo>
                    <a:pt x="30726" y="0"/>
                    <a:pt x="39763" y="9048"/>
                    <a:pt x="39763" y="1990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42" name="Google Shape;1342;p163"/>
            <p:cNvSpPr/>
            <p:nvPr/>
          </p:nvSpPr>
          <p:spPr>
            <a:xfrm>
              <a:off x="12053239" y="327624"/>
              <a:ext cx="77752" cy="120149"/>
            </a:xfrm>
            <a:custGeom>
              <a:avLst/>
              <a:gdLst/>
              <a:ahLst/>
              <a:cxnLst/>
              <a:rect l="l" t="t" r="r" b="b"/>
              <a:pathLst>
                <a:path w="77752" h="120149" extrusionOk="0">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5"/>
                  </a:cubicBezTo>
                  <a:lnTo>
                    <a:pt x="3292" y="29311"/>
                  </a:lnTo>
                  <a:cubicBezTo>
                    <a:pt x="-3938" y="18453"/>
                    <a:pt x="1484" y="7595"/>
                    <a:pt x="12329"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43" name="Google Shape;1343;p163"/>
            <p:cNvSpPr/>
            <p:nvPr/>
          </p:nvSpPr>
          <p:spPr>
            <a:xfrm>
              <a:off x="11144898" y="631645"/>
              <a:ext cx="76952" cy="120149"/>
            </a:xfrm>
            <a:custGeom>
              <a:avLst/>
              <a:gdLst/>
              <a:ahLst/>
              <a:cxnLst/>
              <a:rect l="l" t="t" r="r" b="b"/>
              <a:pathLst>
                <a:path w="76952" h="120149" extrusionOk="0">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3"/>
                    <a:pt x="44062" y="117984"/>
                    <a:pt x="38640" y="108935"/>
                  </a:cubicBezTo>
                  <a:lnTo>
                    <a:pt x="2491" y="29311"/>
                  </a:lnTo>
                  <a:cubicBezTo>
                    <a:pt x="-2931" y="18453"/>
                    <a:pt x="684" y="5785"/>
                    <a:pt x="11529"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44" name="Google Shape;1344;p163"/>
            <p:cNvSpPr/>
            <p:nvPr/>
          </p:nvSpPr>
          <p:spPr>
            <a:xfrm>
              <a:off x="11163656" y="934213"/>
              <a:ext cx="39763" cy="121246"/>
            </a:xfrm>
            <a:custGeom>
              <a:avLst/>
              <a:gdLst/>
              <a:ahLst/>
              <a:cxnLst/>
              <a:rect l="l" t="t" r="r" b="b"/>
              <a:pathLst>
                <a:path w="39763" h="121246" extrusionOk="0">
                  <a:moveTo>
                    <a:pt x="39763" y="19906"/>
                  </a:moveTo>
                  <a:lnTo>
                    <a:pt x="39763" y="101341"/>
                  </a:lnTo>
                  <a:cubicBezTo>
                    <a:pt x="39763" y="112198"/>
                    <a:pt x="30726" y="121246"/>
                    <a:pt x="19882" y="121246"/>
                  </a:cubicBezTo>
                  <a:lnTo>
                    <a:pt x="19882" y="121246"/>
                  </a:lnTo>
                  <a:cubicBezTo>
                    <a:pt x="9037" y="121246"/>
                    <a:pt x="0" y="112198"/>
                    <a:pt x="0" y="101341"/>
                  </a:cubicBezTo>
                  <a:lnTo>
                    <a:pt x="0" y="19906"/>
                  </a:lnTo>
                  <a:cubicBezTo>
                    <a:pt x="0" y="9048"/>
                    <a:pt x="9037" y="0"/>
                    <a:pt x="19882" y="0"/>
                  </a:cubicBezTo>
                  <a:lnTo>
                    <a:pt x="19882" y="0"/>
                  </a:lnTo>
                  <a:cubicBezTo>
                    <a:pt x="28919" y="0"/>
                    <a:pt x="39763" y="9048"/>
                    <a:pt x="39763" y="1990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45" name="Google Shape;1345;p163"/>
            <p:cNvSpPr/>
            <p:nvPr/>
          </p:nvSpPr>
          <p:spPr>
            <a:xfrm>
              <a:off x="11144898" y="1237878"/>
              <a:ext cx="76952" cy="120149"/>
            </a:xfrm>
            <a:custGeom>
              <a:avLst/>
              <a:gdLst/>
              <a:ahLst/>
              <a:cxnLst/>
              <a:rect l="l" t="t" r="r" b="b"/>
              <a:pathLst>
                <a:path w="76952" h="120149" extrusionOk="0">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3"/>
                    <a:pt x="44062" y="117984"/>
                    <a:pt x="38640" y="108935"/>
                  </a:cubicBezTo>
                  <a:lnTo>
                    <a:pt x="2491" y="29311"/>
                  </a:lnTo>
                  <a:cubicBezTo>
                    <a:pt x="-2931" y="18453"/>
                    <a:pt x="684" y="7595"/>
                    <a:pt x="11529"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46" name="Google Shape;1346;p163"/>
            <p:cNvSpPr/>
            <p:nvPr/>
          </p:nvSpPr>
          <p:spPr>
            <a:xfrm>
              <a:off x="11465498" y="631802"/>
              <a:ext cx="39763" cy="121445"/>
            </a:xfrm>
            <a:custGeom>
              <a:avLst/>
              <a:gdLst/>
              <a:ahLst/>
              <a:cxnLst/>
              <a:rect l="l" t="t" r="r" b="b"/>
              <a:pathLst>
                <a:path w="39763" h="121445" extrusionOk="0">
                  <a:moveTo>
                    <a:pt x="39764" y="20105"/>
                  </a:moveTo>
                  <a:lnTo>
                    <a:pt x="39764" y="101539"/>
                  </a:lnTo>
                  <a:cubicBezTo>
                    <a:pt x="39764" y="112397"/>
                    <a:pt x="30727" y="121445"/>
                    <a:pt x="19882" y="121445"/>
                  </a:cubicBezTo>
                  <a:lnTo>
                    <a:pt x="19882" y="121445"/>
                  </a:lnTo>
                  <a:cubicBezTo>
                    <a:pt x="9037" y="121445"/>
                    <a:pt x="0" y="112397"/>
                    <a:pt x="0" y="101539"/>
                  </a:cubicBezTo>
                  <a:lnTo>
                    <a:pt x="0" y="20105"/>
                  </a:lnTo>
                  <a:cubicBezTo>
                    <a:pt x="0" y="9247"/>
                    <a:pt x="9037" y="199"/>
                    <a:pt x="19882" y="199"/>
                  </a:cubicBezTo>
                  <a:lnTo>
                    <a:pt x="19882" y="199"/>
                  </a:lnTo>
                  <a:cubicBezTo>
                    <a:pt x="30727" y="-1611"/>
                    <a:pt x="39764" y="9247"/>
                    <a:pt x="39764" y="20105"/>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47" name="Google Shape;1347;p163"/>
            <p:cNvSpPr/>
            <p:nvPr/>
          </p:nvSpPr>
          <p:spPr>
            <a:xfrm>
              <a:off x="11750390" y="631645"/>
              <a:ext cx="76952" cy="120149"/>
            </a:xfrm>
            <a:custGeom>
              <a:avLst/>
              <a:gdLst/>
              <a:ahLst/>
              <a:cxnLst/>
              <a:rect l="l" t="t" r="r" b="b"/>
              <a:pathLst>
                <a:path w="76952" h="120149" extrusionOk="0">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3"/>
                    <a:pt x="44062" y="117984"/>
                    <a:pt x="38640" y="108935"/>
                  </a:cubicBezTo>
                  <a:lnTo>
                    <a:pt x="2491" y="29311"/>
                  </a:lnTo>
                  <a:cubicBezTo>
                    <a:pt x="-2931" y="18453"/>
                    <a:pt x="684" y="5785"/>
                    <a:pt x="11529"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48" name="Google Shape;1348;p163"/>
            <p:cNvSpPr/>
            <p:nvPr/>
          </p:nvSpPr>
          <p:spPr>
            <a:xfrm>
              <a:off x="12053239" y="631645"/>
              <a:ext cx="77752" cy="120149"/>
            </a:xfrm>
            <a:custGeom>
              <a:avLst/>
              <a:gdLst/>
              <a:ahLst/>
              <a:cxnLst/>
              <a:rect l="l" t="t" r="r" b="b"/>
              <a:pathLst>
                <a:path w="77752" h="120149" extrusionOk="0">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5"/>
                  </a:cubicBezTo>
                  <a:lnTo>
                    <a:pt x="3292" y="29311"/>
                  </a:lnTo>
                  <a:cubicBezTo>
                    <a:pt x="-3938" y="18453"/>
                    <a:pt x="1484" y="5785"/>
                    <a:pt x="12329"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49" name="Google Shape;1349;p163"/>
            <p:cNvSpPr/>
            <p:nvPr/>
          </p:nvSpPr>
          <p:spPr>
            <a:xfrm>
              <a:off x="11447747" y="933856"/>
              <a:ext cx="77752" cy="120149"/>
            </a:xfrm>
            <a:custGeom>
              <a:avLst/>
              <a:gdLst/>
              <a:ahLst/>
              <a:cxnLst/>
              <a:rect l="l" t="t" r="r" b="b"/>
              <a:pathLst>
                <a:path w="77752" h="120149" extrusionOk="0">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5"/>
                  </a:cubicBezTo>
                  <a:lnTo>
                    <a:pt x="3292" y="29311"/>
                  </a:lnTo>
                  <a:cubicBezTo>
                    <a:pt x="-3938" y="18453"/>
                    <a:pt x="1484" y="7595"/>
                    <a:pt x="12329"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50" name="Google Shape;1350;p163"/>
            <p:cNvSpPr/>
            <p:nvPr/>
          </p:nvSpPr>
          <p:spPr>
            <a:xfrm>
              <a:off x="11750390" y="933856"/>
              <a:ext cx="76952" cy="120149"/>
            </a:xfrm>
            <a:custGeom>
              <a:avLst/>
              <a:gdLst/>
              <a:ahLst/>
              <a:cxnLst/>
              <a:rect l="l" t="t" r="r" b="b"/>
              <a:pathLst>
                <a:path w="76952" h="120149" extrusionOk="0">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3"/>
                    <a:pt x="44062" y="117984"/>
                    <a:pt x="38640" y="108935"/>
                  </a:cubicBezTo>
                  <a:lnTo>
                    <a:pt x="2491" y="29311"/>
                  </a:lnTo>
                  <a:cubicBezTo>
                    <a:pt x="-2931" y="18453"/>
                    <a:pt x="684" y="7595"/>
                    <a:pt x="11529"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51" name="Google Shape;1351;p163"/>
            <p:cNvSpPr/>
            <p:nvPr/>
          </p:nvSpPr>
          <p:spPr>
            <a:xfrm>
              <a:off x="11447747" y="1237878"/>
              <a:ext cx="77752" cy="120149"/>
            </a:xfrm>
            <a:custGeom>
              <a:avLst/>
              <a:gdLst/>
              <a:ahLst/>
              <a:cxnLst/>
              <a:rect l="l" t="t" r="r" b="b"/>
              <a:pathLst>
                <a:path w="77752" h="120149" extrusionOk="0">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5"/>
                  </a:cubicBezTo>
                  <a:lnTo>
                    <a:pt x="3292" y="29311"/>
                  </a:lnTo>
                  <a:cubicBezTo>
                    <a:pt x="-3938" y="18453"/>
                    <a:pt x="1484" y="7595"/>
                    <a:pt x="12329"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52" name="Google Shape;1352;p163"/>
            <p:cNvSpPr/>
            <p:nvPr/>
          </p:nvSpPr>
          <p:spPr>
            <a:xfrm>
              <a:off x="12072798" y="934213"/>
              <a:ext cx="39763" cy="121246"/>
            </a:xfrm>
            <a:custGeom>
              <a:avLst/>
              <a:gdLst/>
              <a:ahLst/>
              <a:cxnLst/>
              <a:rect l="l" t="t" r="r" b="b"/>
              <a:pathLst>
                <a:path w="39763" h="121246" extrusionOk="0">
                  <a:moveTo>
                    <a:pt x="39764" y="19906"/>
                  </a:moveTo>
                  <a:lnTo>
                    <a:pt x="39764" y="101341"/>
                  </a:lnTo>
                  <a:cubicBezTo>
                    <a:pt x="39764" y="112198"/>
                    <a:pt x="30727" y="121246"/>
                    <a:pt x="19882" y="121246"/>
                  </a:cubicBezTo>
                  <a:lnTo>
                    <a:pt x="19882" y="121246"/>
                  </a:lnTo>
                  <a:cubicBezTo>
                    <a:pt x="9037" y="121246"/>
                    <a:pt x="0" y="112198"/>
                    <a:pt x="0" y="101341"/>
                  </a:cubicBezTo>
                  <a:lnTo>
                    <a:pt x="0" y="19906"/>
                  </a:lnTo>
                  <a:cubicBezTo>
                    <a:pt x="0" y="9048"/>
                    <a:pt x="9037" y="0"/>
                    <a:pt x="19882" y="0"/>
                  </a:cubicBezTo>
                  <a:lnTo>
                    <a:pt x="19882" y="0"/>
                  </a:lnTo>
                  <a:cubicBezTo>
                    <a:pt x="28919" y="0"/>
                    <a:pt x="39764" y="9048"/>
                    <a:pt x="39764" y="1990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53" name="Google Shape;1353;p163"/>
            <p:cNvSpPr/>
            <p:nvPr/>
          </p:nvSpPr>
          <p:spPr>
            <a:xfrm>
              <a:off x="11769148" y="1238234"/>
              <a:ext cx="39763" cy="121246"/>
            </a:xfrm>
            <a:custGeom>
              <a:avLst/>
              <a:gdLst/>
              <a:ahLst/>
              <a:cxnLst/>
              <a:rect l="l" t="t" r="r" b="b"/>
              <a:pathLst>
                <a:path w="39763" h="121246" extrusionOk="0">
                  <a:moveTo>
                    <a:pt x="39763" y="19906"/>
                  </a:moveTo>
                  <a:lnTo>
                    <a:pt x="39763" y="101340"/>
                  </a:lnTo>
                  <a:cubicBezTo>
                    <a:pt x="39763" y="112198"/>
                    <a:pt x="30726" y="121246"/>
                    <a:pt x="19882" y="121246"/>
                  </a:cubicBezTo>
                  <a:lnTo>
                    <a:pt x="19882" y="121246"/>
                  </a:lnTo>
                  <a:cubicBezTo>
                    <a:pt x="9037" y="121246"/>
                    <a:pt x="0" y="112198"/>
                    <a:pt x="0" y="101340"/>
                  </a:cubicBezTo>
                  <a:lnTo>
                    <a:pt x="0" y="19906"/>
                  </a:lnTo>
                  <a:cubicBezTo>
                    <a:pt x="0" y="9048"/>
                    <a:pt x="9037" y="0"/>
                    <a:pt x="19882" y="0"/>
                  </a:cubicBezTo>
                  <a:lnTo>
                    <a:pt x="19882" y="0"/>
                  </a:lnTo>
                  <a:cubicBezTo>
                    <a:pt x="30726" y="0"/>
                    <a:pt x="39763" y="9048"/>
                    <a:pt x="39763" y="1990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54" name="Google Shape;1354;p163"/>
            <p:cNvSpPr/>
            <p:nvPr/>
          </p:nvSpPr>
          <p:spPr>
            <a:xfrm>
              <a:off x="12053239" y="1237878"/>
              <a:ext cx="77752" cy="120149"/>
            </a:xfrm>
            <a:custGeom>
              <a:avLst/>
              <a:gdLst/>
              <a:ahLst/>
              <a:cxnLst/>
              <a:rect l="l" t="t" r="r" b="b"/>
              <a:pathLst>
                <a:path w="77752" h="120149" extrusionOk="0">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5"/>
                  </a:cubicBezTo>
                  <a:lnTo>
                    <a:pt x="3292" y="29311"/>
                  </a:lnTo>
                  <a:cubicBezTo>
                    <a:pt x="-3938" y="18453"/>
                    <a:pt x="1484" y="7595"/>
                    <a:pt x="12329"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55" name="Google Shape;1355;p163"/>
            <p:cNvSpPr/>
            <p:nvPr/>
          </p:nvSpPr>
          <p:spPr>
            <a:xfrm>
              <a:off x="11144898" y="1541899"/>
              <a:ext cx="76952" cy="120149"/>
            </a:xfrm>
            <a:custGeom>
              <a:avLst/>
              <a:gdLst/>
              <a:ahLst/>
              <a:cxnLst/>
              <a:rect l="l" t="t" r="r" b="b"/>
              <a:pathLst>
                <a:path w="76952" h="120149" extrusionOk="0">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3"/>
                    <a:pt x="44062" y="117984"/>
                    <a:pt x="38640" y="108936"/>
                  </a:cubicBezTo>
                  <a:lnTo>
                    <a:pt x="2491" y="29311"/>
                  </a:lnTo>
                  <a:cubicBezTo>
                    <a:pt x="-2931" y="16643"/>
                    <a:pt x="684" y="5785"/>
                    <a:pt x="11529"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56" name="Google Shape;1356;p163"/>
            <p:cNvSpPr/>
            <p:nvPr/>
          </p:nvSpPr>
          <p:spPr>
            <a:xfrm>
              <a:off x="11163656" y="1844467"/>
              <a:ext cx="39763" cy="121246"/>
            </a:xfrm>
            <a:custGeom>
              <a:avLst/>
              <a:gdLst/>
              <a:ahLst/>
              <a:cxnLst/>
              <a:rect l="l" t="t" r="r" b="b"/>
              <a:pathLst>
                <a:path w="39763" h="121246" extrusionOk="0">
                  <a:moveTo>
                    <a:pt x="39763" y="19906"/>
                  </a:moveTo>
                  <a:lnTo>
                    <a:pt x="39763" y="101340"/>
                  </a:lnTo>
                  <a:cubicBezTo>
                    <a:pt x="39763" y="112198"/>
                    <a:pt x="30726" y="121246"/>
                    <a:pt x="19882" y="121246"/>
                  </a:cubicBezTo>
                  <a:lnTo>
                    <a:pt x="19882" y="121246"/>
                  </a:lnTo>
                  <a:cubicBezTo>
                    <a:pt x="9037" y="121246"/>
                    <a:pt x="0" y="112198"/>
                    <a:pt x="0" y="101340"/>
                  </a:cubicBezTo>
                  <a:lnTo>
                    <a:pt x="0" y="19906"/>
                  </a:lnTo>
                  <a:cubicBezTo>
                    <a:pt x="0" y="9048"/>
                    <a:pt x="9037" y="0"/>
                    <a:pt x="19882" y="0"/>
                  </a:cubicBezTo>
                  <a:lnTo>
                    <a:pt x="19882" y="0"/>
                  </a:lnTo>
                  <a:cubicBezTo>
                    <a:pt x="28919" y="0"/>
                    <a:pt x="39763" y="9048"/>
                    <a:pt x="39763" y="1990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57" name="Google Shape;1357;p163"/>
            <p:cNvSpPr/>
            <p:nvPr/>
          </p:nvSpPr>
          <p:spPr>
            <a:xfrm>
              <a:off x="11144898" y="2148131"/>
              <a:ext cx="76952" cy="120149"/>
            </a:xfrm>
            <a:custGeom>
              <a:avLst/>
              <a:gdLst/>
              <a:ahLst/>
              <a:cxnLst/>
              <a:rect l="l" t="t" r="r" b="b"/>
              <a:pathLst>
                <a:path w="76952" h="120149" extrusionOk="0">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3"/>
                    <a:pt x="44062" y="117984"/>
                    <a:pt x="38640" y="108936"/>
                  </a:cubicBezTo>
                  <a:lnTo>
                    <a:pt x="2491" y="29311"/>
                  </a:lnTo>
                  <a:cubicBezTo>
                    <a:pt x="-2931" y="18453"/>
                    <a:pt x="684" y="5785"/>
                    <a:pt x="11529"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58" name="Google Shape;1358;p163"/>
            <p:cNvSpPr/>
            <p:nvPr/>
          </p:nvSpPr>
          <p:spPr>
            <a:xfrm>
              <a:off x="11465498" y="1542056"/>
              <a:ext cx="39763" cy="121445"/>
            </a:xfrm>
            <a:custGeom>
              <a:avLst/>
              <a:gdLst/>
              <a:ahLst/>
              <a:cxnLst/>
              <a:rect l="l" t="t" r="r" b="b"/>
              <a:pathLst>
                <a:path w="39763" h="121445" extrusionOk="0">
                  <a:moveTo>
                    <a:pt x="39764" y="20105"/>
                  </a:moveTo>
                  <a:lnTo>
                    <a:pt x="39764" y="101539"/>
                  </a:lnTo>
                  <a:cubicBezTo>
                    <a:pt x="39764" y="112397"/>
                    <a:pt x="30727" y="121445"/>
                    <a:pt x="19882" y="121445"/>
                  </a:cubicBezTo>
                  <a:lnTo>
                    <a:pt x="19882" y="121445"/>
                  </a:lnTo>
                  <a:cubicBezTo>
                    <a:pt x="9037" y="121445"/>
                    <a:pt x="0" y="112397"/>
                    <a:pt x="0" y="101539"/>
                  </a:cubicBezTo>
                  <a:lnTo>
                    <a:pt x="0" y="20105"/>
                  </a:lnTo>
                  <a:cubicBezTo>
                    <a:pt x="0" y="9247"/>
                    <a:pt x="9037" y="199"/>
                    <a:pt x="19882" y="199"/>
                  </a:cubicBezTo>
                  <a:lnTo>
                    <a:pt x="19882" y="199"/>
                  </a:lnTo>
                  <a:cubicBezTo>
                    <a:pt x="30727" y="-1611"/>
                    <a:pt x="39764" y="9247"/>
                    <a:pt x="39764" y="20105"/>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59" name="Google Shape;1359;p163"/>
            <p:cNvSpPr/>
            <p:nvPr/>
          </p:nvSpPr>
          <p:spPr>
            <a:xfrm>
              <a:off x="11750390" y="1541899"/>
              <a:ext cx="76952" cy="120149"/>
            </a:xfrm>
            <a:custGeom>
              <a:avLst/>
              <a:gdLst/>
              <a:ahLst/>
              <a:cxnLst/>
              <a:rect l="l" t="t" r="r" b="b"/>
              <a:pathLst>
                <a:path w="76952" h="120149" extrusionOk="0">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3"/>
                    <a:pt x="44062" y="117984"/>
                    <a:pt x="38640" y="108936"/>
                  </a:cubicBezTo>
                  <a:lnTo>
                    <a:pt x="2491" y="29311"/>
                  </a:lnTo>
                  <a:cubicBezTo>
                    <a:pt x="-2931" y="16643"/>
                    <a:pt x="684" y="5785"/>
                    <a:pt x="11529"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60" name="Google Shape;1360;p163"/>
            <p:cNvSpPr/>
            <p:nvPr/>
          </p:nvSpPr>
          <p:spPr>
            <a:xfrm>
              <a:off x="12053239" y="1541899"/>
              <a:ext cx="77752" cy="120149"/>
            </a:xfrm>
            <a:custGeom>
              <a:avLst/>
              <a:gdLst/>
              <a:ahLst/>
              <a:cxnLst/>
              <a:rect l="l" t="t" r="r" b="b"/>
              <a:pathLst>
                <a:path w="77752" h="120149" extrusionOk="0">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6643"/>
                    <a:pt x="1484" y="5785"/>
                    <a:pt x="12329"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61" name="Google Shape;1361;p163"/>
            <p:cNvSpPr/>
            <p:nvPr/>
          </p:nvSpPr>
          <p:spPr>
            <a:xfrm>
              <a:off x="11447747" y="1844110"/>
              <a:ext cx="77752" cy="120149"/>
            </a:xfrm>
            <a:custGeom>
              <a:avLst/>
              <a:gdLst/>
              <a:ahLst/>
              <a:cxnLst/>
              <a:rect l="l" t="t" r="r" b="b"/>
              <a:pathLst>
                <a:path w="77752" h="120149" extrusionOk="0">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5"/>
                  </a:cubicBezTo>
                  <a:lnTo>
                    <a:pt x="3292" y="29311"/>
                  </a:lnTo>
                  <a:cubicBezTo>
                    <a:pt x="-3938" y="18453"/>
                    <a:pt x="1484" y="7595"/>
                    <a:pt x="12329"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62" name="Google Shape;1362;p163"/>
            <p:cNvSpPr/>
            <p:nvPr/>
          </p:nvSpPr>
          <p:spPr>
            <a:xfrm>
              <a:off x="11750390" y="1844110"/>
              <a:ext cx="76952" cy="120149"/>
            </a:xfrm>
            <a:custGeom>
              <a:avLst/>
              <a:gdLst/>
              <a:ahLst/>
              <a:cxnLst/>
              <a:rect l="l" t="t" r="r" b="b"/>
              <a:pathLst>
                <a:path w="76952" h="120149" extrusionOk="0">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3"/>
                    <a:pt x="44062" y="117984"/>
                    <a:pt x="38640" y="108935"/>
                  </a:cubicBezTo>
                  <a:lnTo>
                    <a:pt x="2491" y="29311"/>
                  </a:lnTo>
                  <a:cubicBezTo>
                    <a:pt x="-2931" y="18453"/>
                    <a:pt x="684" y="7595"/>
                    <a:pt x="11529"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63" name="Google Shape;1363;p163"/>
            <p:cNvSpPr/>
            <p:nvPr/>
          </p:nvSpPr>
          <p:spPr>
            <a:xfrm>
              <a:off x="11447747" y="2148131"/>
              <a:ext cx="77752" cy="120149"/>
            </a:xfrm>
            <a:custGeom>
              <a:avLst/>
              <a:gdLst/>
              <a:ahLst/>
              <a:cxnLst/>
              <a:rect l="l" t="t" r="r" b="b"/>
              <a:pathLst>
                <a:path w="77752" h="120149" extrusionOk="0">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8453"/>
                    <a:pt x="1484" y="5785"/>
                    <a:pt x="12329"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64" name="Google Shape;1364;p163"/>
            <p:cNvSpPr/>
            <p:nvPr/>
          </p:nvSpPr>
          <p:spPr>
            <a:xfrm>
              <a:off x="12072798" y="1844467"/>
              <a:ext cx="39763" cy="121246"/>
            </a:xfrm>
            <a:custGeom>
              <a:avLst/>
              <a:gdLst/>
              <a:ahLst/>
              <a:cxnLst/>
              <a:rect l="l" t="t" r="r" b="b"/>
              <a:pathLst>
                <a:path w="39763" h="121246" extrusionOk="0">
                  <a:moveTo>
                    <a:pt x="39764" y="19906"/>
                  </a:moveTo>
                  <a:lnTo>
                    <a:pt x="39764" y="101340"/>
                  </a:lnTo>
                  <a:cubicBezTo>
                    <a:pt x="39764" y="112198"/>
                    <a:pt x="30727" y="121246"/>
                    <a:pt x="19882" y="121246"/>
                  </a:cubicBezTo>
                  <a:lnTo>
                    <a:pt x="19882" y="121246"/>
                  </a:lnTo>
                  <a:cubicBezTo>
                    <a:pt x="9037" y="121246"/>
                    <a:pt x="0" y="112198"/>
                    <a:pt x="0" y="101340"/>
                  </a:cubicBezTo>
                  <a:lnTo>
                    <a:pt x="0" y="19906"/>
                  </a:lnTo>
                  <a:cubicBezTo>
                    <a:pt x="0" y="9048"/>
                    <a:pt x="9037" y="0"/>
                    <a:pt x="19882" y="0"/>
                  </a:cubicBezTo>
                  <a:lnTo>
                    <a:pt x="19882" y="0"/>
                  </a:lnTo>
                  <a:cubicBezTo>
                    <a:pt x="28919" y="0"/>
                    <a:pt x="39764" y="9048"/>
                    <a:pt x="39764" y="1990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65" name="Google Shape;1365;p163"/>
            <p:cNvSpPr/>
            <p:nvPr/>
          </p:nvSpPr>
          <p:spPr>
            <a:xfrm>
              <a:off x="11769148" y="2148289"/>
              <a:ext cx="39763" cy="121445"/>
            </a:xfrm>
            <a:custGeom>
              <a:avLst/>
              <a:gdLst/>
              <a:ahLst/>
              <a:cxnLst/>
              <a:rect l="l" t="t" r="r" b="b"/>
              <a:pathLst>
                <a:path w="39763" h="121445" extrusionOk="0">
                  <a:moveTo>
                    <a:pt x="39763" y="20105"/>
                  </a:moveTo>
                  <a:lnTo>
                    <a:pt x="39763" y="101539"/>
                  </a:lnTo>
                  <a:cubicBezTo>
                    <a:pt x="39763" y="112397"/>
                    <a:pt x="30726" y="121445"/>
                    <a:pt x="19882" y="121445"/>
                  </a:cubicBezTo>
                  <a:lnTo>
                    <a:pt x="19882" y="121445"/>
                  </a:lnTo>
                  <a:cubicBezTo>
                    <a:pt x="9037" y="121445"/>
                    <a:pt x="0" y="112397"/>
                    <a:pt x="0" y="101539"/>
                  </a:cubicBezTo>
                  <a:lnTo>
                    <a:pt x="0" y="20105"/>
                  </a:lnTo>
                  <a:cubicBezTo>
                    <a:pt x="0" y="9247"/>
                    <a:pt x="9037" y="199"/>
                    <a:pt x="19882" y="199"/>
                  </a:cubicBezTo>
                  <a:lnTo>
                    <a:pt x="19882" y="199"/>
                  </a:lnTo>
                  <a:cubicBezTo>
                    <a:pt x="30726" y="-1611"/>
                    <a:pt x="39763" y="9247"/>
                    <a:pt x="39763" y="20105"/>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66" name="Google Shape;1366;p163"/>
            <p:cNvSpPr/>
            <p:nvPr/>
          </p:nvSpPr>
          <p:spPr>
            <a:xfrm>
              <a:off x="12053239" y="2148131"/>
              <a:ext cx="77752" cy="120149"/>
            </a:xfrm>
            <a:custGeom>
              <a:avLst/>
              <a:gdLst/>
              <a:ahLst/>
              <a:cxnLst/>
              <a:rect l="l" t="t" r="r" b="b"/>
              <a:pathLst>
                <a:path w="77752" h="120149" extrusionOk="0">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8453"/>
                    <a:pt x="1484" y="5785"/>
                    <a:pt x="12329"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67" name="Google Shape;1367;p163"/>
            <p:cNvSpPr/>
            <p:nvPr/>
          </p:nvSpPr>
          <p:spPr>
            <a:xfrm>
              <a:off x="11144898" y="2450343"/>
              <a:ext cx="76952" cy="120149"/>
            </a:xfrm>
            <a:custGeom>
              <a:avLst/>
              <a:gdLst/>
              <a:ahLst/>
              <a:cxnLst/>
              <a:rect l="l" t="t" r="r" b="b"/>
              <a:pathLst>
                <a:path w="76952" h="120149" extrusionOk="0">
                  <a:moveTo>
                    <a:pt x="11529" y="2166"/>
                  </a:moveTo>
                  <a:lnTo>
                    <a:pt x="11529" y="2166"/>
                  </a:lnTo>
                  <a:cubicBezTo>
                    <a:pt x="20566" y="-3263"/>
                    <a:pt x="33218" y="2166"/>
                    <a:pt x="38640" y="11214"/>
                  </a:cubicBezTo>
                  <a:lnTo>
                    <a:pt x="74789" y="90839"/>
                  </a:lnTo>
                  <a:cubicBezTo>
                    <a:pt x="80211" y="99887"/>
                    <a:pt x="74789" y="112555"/>
                    <a:pt x="65752" y="117983"/>
                  </a:cubicBezTo>
                  <a:lnTo>
                    <a:pt x="65752" y="117983"/>
                  </a:lnTo>
                  <a:cubicBezTo>
                    <a:pt x="56715" y="123413"/>
                    <a:pt x="44062" y="117983"/>
                    <a:pt x="38640" y="108935"/>
                  </a:cubicBezTo>
                  <a:lnTo>
                    <a:pt x="2491" y="29311"/>
                  </a:lnTo>
                  <a:cubicBezTo>
                    <a:pt x="-2931" y="18453"/>
                    <a:pt x="684" y="7595"/>
                    <a:pt x="11529"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68" name="Google Shape;1368;p163"/>
            <p:cNvSpPr/>
            <p:nvPr/>
          </p:nvSpPr>
          <p:spPr>
            <a:xfrm>
              <a:off x="11163656" y="2754721"/>
              <a:ext cx="39763" cy="121246"/>
            </a:xfrm>
            <a:custGeom>
              <a:avLst/>
              <a:gdLst/>
              <a:ahLst/>
              <a:cxnLst/>
              <a:rect l="l" t="t" r="r" b="b"/>
              <a:pathLst>
                <a:path w="39763" h="121246" extrusionOk="0">
                  <a:moveTo>
                    <a:pt x="39763" y="19906"/>
                  </a:moveTo>
                  <a:lnTo>
                    <a:pt x="39763" y="101341"/>
                  </a:lnTo>
                  <a:cubicBezTo>
                    <a:pt x="39763" y="112198"/>
                    <a:pt x="30726" y="121246"/>
                    <a:pt x="19882" y="121246"/>
                  </a:cubicBezTo>
                  <a:lnTo>
                    <a:pt x="19882" y="121246"/>
                  </a:lnTo>
                  <a:cubicBezTo>
                    <a:pt x="9037" y="121246"/>
                    <a:pt x="0" y="112198"/>
                    <a:pt x="0" y="101341"/>
                  </a:cubicBezTo>
                  <a:lnTo>
                    <a:pt x="0" y="19906"/>
                  </a:lnTo>
                  <a:cubicBezTo>
                    <a:pt x="0" y="9048"/>
                    <a:pt x="9037" y="0"/>
                    <a:pt x="19882" y="0"/>
                  </a:cubicBezTo>
                  <a:lnTo>
                    <a:pt x="19882" y="0"/>
                  </a:lnTo>
                  <a:cubicBezTo>
                    <a:pt x="28919" y="0"/>
                    <a:pt x="39763" y="9048"/>
                    <a:pt x="39763" y="1990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69" name="Google Shape;1369;p163"/>
            <p:cNvSpPr/>
            <p:nvPr/>
          </p:nvSpPr>
          <p:spPr>
            <a:xfrm>
              <a:off x="11144898" y="3058386"/>
              <a:ext cx="76952" cy="120149"/>
            </a:xfrm>
            <a:custGeom>
              <a:avLst/>
              <a:gdLst/>
              <a:ahLst/>
              <a:cxnLst/>
              <a:rect l="l" t="t" r="r" b="b"/>
              <a:pathLst>
                <a:path w="76952" h="120149" extrusionOk="0">
                  <a:moveTo>
                    <a:pt x="11529" y="2166"/>
                  </a:moveTo>
                  <a:lnTo>
                    <a:pt x="11529" y="2166"/>
                  </a:lnTo>
                  <a:cubicBezTo>
                    <a:pt x="20566" y="-3263"/>
                    <a:pt x="33218" y="2166"/>
                    <a:pt x="38640" y="11214"/>
                  </a:cubicBezTo>
                  <a:lnTo>
                    <a:pt x="74789" y="90839"/>
                  </a:lnTo>
                  <a:cubicBezTo>
                    <a:pt x="80211" y="99887"/>
                    <a:pt x="74789" y="112555"/>
                    <a:pt x="65752" y="117983"/>
                  </a:cubicBezTo>
                  <a:lnTo>
                    <a:pt x="65752" y="117983"/>
                  </a:lnTo>
                  <a:cubicBezTo>
                    <a:pt x="56715" y="123413"/>
                    <a:pt x="44062" y="117983"/>
                    <a:pt x="38640" y="108935"/>
                  </a:cubicBezTo>
                  <a:lnTo>
                    <a:pt x="2491" y="29311"/>
                  </a:lnTo>
                  <a:cubicBezTo>
                    <a:pt x="-2931" y="16643"/>
                    <a:pt x="684" y="5785"/>
                    <a:pt x="11529"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70" name="Google Shape;1370;p163"/>
            <p:cNvSpPr/>
            <p:nvPr/>
          </p:nvSpPr>
          <p:spPr>
            <a:xfrm>
              <a:off x="11465498" y="2450699"/>
              <a:ext cx="39763" cy="121246"/>
            </a:xfrm>
            <a:custGeom>
              <a:avLst/>
              <a:gdLst/>
              <a:ahLst/>
              <a:cxnLst/>
              <a:rect l="l" t="t" r="r" b="b"/>
              <a:pathLst>
                <a:path w="39763" h="121246" extrusionOk="0">
                  <a:moveTo>
                    <a:pt x="39764" y="19906"/>
                  </a:moveTo>
                  <a:lnTo>
                    <a:pt x="39764" y="101341"/>
                  </a:lnTo>
                  <a:cubicBezTo>
                    <a:pt x="39764" y="112199"/>
                    <a:pt x="30727" y="121247"/>
                    <a:pt x="19882" y="121247"/>
                  </a:cubicBezTo>
                  <a:lnTo>
                    <a:pt x="19882" y="121247"/>
                  </a:lnTo>
                  <a:cubicBezTo>
                    <a:pt x="9037" y="121247"/>
                    <a:pt x="0" y="112199"/>
                    <a:pt x="0" y="101341"/>
                  </a:cubicBezTo>
                  <a:lnTo>
                    <a:pt x="0" y="19906"/>
                  </a:lnTo>
                  <a:cubicBezTo>
                    <a:pt x="0" y="9048"/>
                    <a:pt x="9037" y="0"/>
                    <a:pt x="19882" y="0"/>
                  </a:cubicBezTo>
                  <a:lnTo>
                    <a:pt x="19882" y="0"/>
                  </a:lnTo>
                  <a:cubicBezTo>
                    <a:pt x="30727" y="0"/>
                    <a:pt x="39764" y="9048"/>
                    <a:pt x="39764" y="1990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71" name="Google Shape;1371;p163"/>
            <p:cNvSpPr/>
            <p:nvPr/>
          </p:nvSpPr>
          <p:spPr>
            <a:xfrm>
              <a:off x="11750390" y="2450343"/>
              <a:ext cx="76952" cy="120149"/>
            </a:xfrm>
            <a:custGeom>
              <a:avLst/>
              <a:gdLst/>
              <a:ahLst/>
              <a:cxnLst/>
              <a:rect l="l" t="t" r="r" b="b"/>
              <a:pathLst>
                <a:path w="76952" h="120149" extrusionOk="0">
                  <a:moveTo>
                    <a:pt x="11529" y="2166"/>
                  </a:moveTo>
                  <a:lnTo>
                    <a:pt x="11529" y="2166"/>
                  </a:lnTo>
                  <a:cubicBezTo>
                    <a:pt x="20566" y="-3263"/>
                    <a:pt x="33218" y="2166"/>
                    <a:pt x="38640" y="11214"/>
                  </a:cubicBezTo>
                  <a:lnTo>
                    <a:pt x="74789" y="90839"/>
                  </a:lnTo>
                  <a:cubicBezTo>
                    <a:pt x="80211" y="99887"/>
                    <a:pt x="74789" y="112555"/>
                    <a:pt x="65752" y="117983"/>
                  </a:cubicBezTo>
                  <a:lnTo>
                    <a:pt x="65752" y="117983"/>
                  </a:lnTo>
                  <a:cubicBezTo>
                    <a:pt x="56715" y="123413"/>
                    <a:pt x="44062" y="117983"/>
                    <a:pt x="38640" y="108935"/>
                  </a:cubicBezTo>
                  <a:lnTo>
                    <a:pt x="2491" y="29311"/>
                  </a:lnTo>
                  <a:cubicBezTo>
                    <a:pt x="-2931" y="18453"/>
                    <a:pt x="684" y="7595"/>
                    <a:pt x="11529"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72" name="Google Shape;1372;p163"/>
            <p:cNvSpPr/>
            <p:nvPr/>
          </p:nvSpPr>
          <p:spPr>
            <a:xfrm>
              <a:off x="12053239" y="2450343"/>
              <a:ext cx="77752" cy="120149"/>
            </a:xfrm>
            <a:custGeom>
              <a:avLst/>
              <a:gdLst/>
              <a:ahLst/>
              <a:cxnLst/>
              <a:rect l="l" t="t" r="r" b="b"/>
              <a:pathLst>
                <a:path w="77752" h="120149" extrusionOk="0">
                  <a:moveTo>
                    <a:pt x="12329" y="2166"/>
                  </a:moveTo>
                  <a:lnTo>
                    <a:pt x="12329" y="2166"/>
                  </a:lnTo>
                  <a:cubicBezTo>
                    <a:pt x="21366" y="-3263"/>
                    <a:pt x="34019"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73" name="Google Shape;1373;p163"/>
            <p:cNvSpPr/>
            <p:nvPr/>
          </p:nvSpPr>
          <p:spPr>
            <a:xfrm>
              <a:off x="11447747" y="2754364"/>
              <a:ext cx="77752" cy="120149"/>
            </a:xfrm>
            <a:custGeom>
              <a:avLst/>
              <a:gdLst/>
              <a:ahLst/>
              <a:cxnLst/>
              <a:rect l="l" t="t" r="r" b="b"/>
              <a:pathLst>
                <a:path w="77752" h="120149" extrusionOk="0">
                  <a:moveTo>
                    <a:pt x="12329" y="2166"/>
                  </a:moveTo>
                  <a:lnTo>
                    <a:pt x="12329" y="2166"/>
                  </a:lnTo>
                  <a:cubicBezTo>
                    <a:pt x="21366" y="-3263"/>
                    <a:pt x="34019" y="2166"/>
                    <a:pt x="39441" y="11214"/>
                  </a:cubicBezTo>
                  <a:lnTo>
                    <a:pt x="75590" y="90839"/>
                  </a:lnTo>
                  <a:cubicBezTo>
                    <a:pt x="81012" y="99887"/>
                    <a:pt x="75590" y="112554"/>
                    <a:pt x="66552" y="117984"/>
                  </a:cubicBezTo>
                  <a:lnTo>
                    <a:pt x="66552" y="117984"/>
                  </a:lnTo>
                  <a:cubicBezTo>
                    <a:pt x="57515" y="123412"/>
                    <a:pt x="44863" y="117984"/>
                    <a:pt x="39441" y="108935"/>
                  </a:cubicBezTo>
                  <a:lnTo>
                    <a:pt x="3292" y="29311"/>
                  </a:lnTo>
                  <a:cubicBezTo>
                    <a:pt x="-3938" y="18453"/>
                    <a:pt x="1484" y="7595"/>
                    <a:pt x="12329"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74" name="Google Shape;1374;p163"/>
            <p:cNvSpPr/>
            <p:nvPr/>
          </p:nvSpPr>
          <p:spPr>
            <a:xfrm>
              <a:off x="11750390" y="2754364"/>
              <a:ext cx="76952" cy="120149"/>
            </a:xfrm>
            <a:custGeom>
              <a:avLst/>
              <a:gdLst/>
              <a:ahLst/>
              <a:cxnLst/>
              <a:rect l="l" t="t" r="r" b="b"/>
              <a:pathLst>
                <a:path w="76952" h="120149" extrusionOk="0">
                  <a:moveTo>
                    <a:pt x="11529" y="2166"/>
                  </a:moveTo>
                  <a:lnTo>
                    <a:pt x="11529" y="2166"/>
                  </a:lnTo>
                  <a:cubicBezTo>
                    <a:pt x="20566" y="-3263"/>
                    <a:pt x="33218" y="2166"/>
                    <a:pt x="38640" y="11214"/>
                  </a:cubicBezTo>
                  <a:lnTo>
                    <a:pt x="74789" y="90839"/>
                  </a:lnTo>
                  <a:cubicBezTo>
                    <a:pt x="80211" y="99887"/>
                    <a:pt x="74789" y="112554"/>
                    <a:pt x="65752" y="117984"/>
                  </a:cubicBezTo>
                  <a:lnTo>
                    <a:pt x="65752" y="117984"/>
                  </a:lnTo>
                  <a:cubicBezTo>
                    <a:pt x="56715" y="123412"/>
                    <a:pt x="44062" y="117984"/>
                    <a:pt x="38640" y="108935"/>
                  </a:cubicBezTo>
                  <a:lnTo>
                    <a:pt x="2491" y="29311"/>
                  </a:lnTo>
                  <a:cubicBezTo>
                    <a:pt x="-2931" y="18453"/>
                    <a:pt x="684" y="7595"/>
                    <a:pt x="11529"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75" name="Google Shape;1375;p163"/>
            <p:cNvSpPr/>
            <p:nvPr/>
          </p:nvSpPr>
          <p:spPr>
            <a:xfrm>
              <a:off x="11447747" y="3058386"/>
              <a:ext cx="77752" cy="120149"/>
            </a:xfrm>
            <a:custGeom>
              <a:avLst/>
              <a:gdLst/>
              <a:ahLst/>
              <a:cxnLst/>
              <a:rect l="l" t="t" r="r" b="b"/>
              <a:pathLst>
                <a:path w="77752" h="120149" extrusionOk="0">
                  <a:moveTo>
                    <a:pt x="12329" y="2166"/>
                  </a:moveTo>
                  <a:lnTo>
                    <a:pt x="12329" y="2166"/>
                  </a:lnTo>
                  <a:cubicBezTo>
                    <a:pt x="21366" y="-3263"/>
                    <a:pt x="34019"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6643"/>
                    <a:pt x="1484" y="5785"/>
                    <a:pt x="12329"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76" name="Google Shape;1376;p163"/>
            <p:cNvSpPr/>
            <p:nvPr/>
          </p:nvSpPr>
          <p:spPr>
            <a:xfrm>
              <a:off x="12072798" y="2754721"/>
              <a:ext cx="39763" cy="121246"/>
            </a:xfrm>
            <a:custGeom>
              <a:avLst/>
              <a:gdLst/>
              <a:ahLst/>
              <a:cxnLst/>
              <a:rect l="l" t="t" r="r" b="b"/>
              <a:pathLst>
                <a:path w="39763" h="121246" extrusionOk="0">
                  <a:moveTo>
                    <a:pt x="39764" y="19906"/>
                  </a:moveTo>
                  <a:lnTo>
                    <a:pt x="39764" y="101341"/>
                  </a:lnTo>
                  <a:cubicBezTo>
                    <a:pt x="39764" y="112198"/>
                    <a:pt x="30727" y="121246"/>
                    <a:pt x="19882" y="121246"/>
                  </a:cubicBezTo>
                  <a:lnTo>
                    <a:pt x="19882" y="121246"/>
                  </a:lnTo>
                  <a:cubicBezTo>
                    <a:pt x="9037" y="121246"/>
                    <a:pt x="0" y="112198"/>
                    <a:pt x="0" y="101341"/>
                  </a:cubicBezTo>
                  <a:lnTo>
                    <a:pt x="0" y="19906"/>
                  </a:lnTo>
                  <a:cubicBezTo>
                    <a:pt x="0" y="9048"/>
                    <a:pt x="9037" y="0"/>
                    <a:pt x="19882" y="0"/>
                  </a:cubicBezTo>
                  <a:lnTo>
                    <a:pt x="19882" y="0"/>
                  </a:lnTo>
                  <a:cubicBezTo>
                    <a:pt x="28919" y="0"/>
                    <a:pt x="39764" y="9048"/>
                    <a:pt x="39764" y="1990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77" name="Google Shape;1377;p163"/>
            <p:cNvSpPr/>
            <p:nvPr/>
          </p:nvSpPr>
          <p:spPr>
            <a:xfrm>
              <a:off x="11769148" y="3058543"/>
              <a:ext cx="39763" cy="121445"/>
            </a:xfrm>
            <a:custGeom>
              <a:avLst/>
              <a:gdLst/>
              <a:ahLst/>
              <a:cxnLst/>
              <a:rect l="l" t="t" r="r" b="b"/>
              <a:pathLst>
                <a:path w="39763" h="121445" extrusionOk="0">
                  <a:moveTo>
                    <a:pt x="39763" y="20105"/>
                  </a:moveTo>
                  <a:lnTo>
                    <a:pt x="39763" y="101539"/>
                  </a:lnTo>
                  <a:cubicBezTo>
                    <a:pt x="39763" y="112397"/>
                    <a:pt x="30726" y="121446"/>
                    <a:pt x="19882" y="121446"/>
                  </a:cubicBezTo>
                  <a:lnTo>
                    <a:pt x="19882" y="121446"/>
                  </a:lnTo>
                  <a:cubicBezTo>
                    <a:pt x="9037" y="121446"/>
                    <a:pt x="0" y="112397"/>
                    <a:pt x="0" y="101539"/>
                  </a:cubicBezTo>
                  <a:lnTo>
                    <a:pt x="0" y="20105"/>
                  </a:lnTo>
                  <a:cubicBezTo>
                    <a:pt x="0" y="9247"/>
                    <a:pt x="9037" y="199"/>
                    <a:pt x="19882" y="199"/>
                  </a:cubicBezTo>
                  <a:lnTo>
                    <a:pt x="19882" y="199"/>
                  </a:lnTo>
                  <a:cubicBezTo>
                    <a:pt x="30726" y="-1611"/>
                    <a:pt x="39763" y="9247"/>
                    <a:pt x="39763" y="20105"/>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78" name="Google Shape;1378;p163"/>
            <p:cNvSpPr/>
            <p:nvPr/>
          </p:nvSpPr>
          <p:spPr>
            <a:xfrm>
              <a:off x="12053239" y="3058386"/>
              <a:ext cx="77752" cy="120149"/>
            </a:xfrm>
            <a:custGeom>
              <a:avLst/>
              <a:gdLst/>
              <a:ahLst/>
              <a:cxnLst/>
              <a:rect l="l" t="t" r="r" b="b"/>
              <a:pathLst>
                <a:path w="77752" h="120149" extrusionOk="0">
                  <a:moveTo>
                    <a:pt x="12329" y="2166"/>
                  </a:moveTo>
                  <a:lnTo>
                    <a:pt x="12329" y="2166"/>
                  </a:lnTo>
                  <a:cubicBezTo>
                    <a:pt x="21366" y="-3263"/>
                    <a:pt x="34019"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6643"/>
                    <a:pt x="1484" y="5785"/>
                    <a:pt x="12329"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79" name="Google Shape;1379;p163"/>
            <p:cNvSpPr/>
            <p:nvPr/>
          </p:nvSpPr>
          <p:spPr>
            <a:xfrm>
              <a:off x="11144898" y="3360597"/>
              <a:ext cx="76952" cy="120149"/>
            </a:xfrm>
            <a:custGeom>
              <a:avLst/>
              <a:gdLst/>
              <a:ahLst/>
              <a:cxnLst/>
              <a:rect l="l" t="t" r="r" b="b"/>
              <a:pathLst>
                <a:path w="76952" h="120149" extrusionOk="0">
                  <a:moveTo>
                    <a:pt x="11529" y="2166"/>
                  </a:moveTo>
                  <a:lnTo>
                    <a:pt x="11529" y="2166"/>
                  </a:lnTo>
                  <a:cubicBezTo>
                    <a:pt x="20566" y="-3263"/>
                    <a:pt x="33218" y="2166"/>
                    <a:pt x="38640" y="11214"/>
                  </a:cubicBezTo>
                  <a:lnTo>
                    <a:pt x="74789" y="90839"/>
                  </a:lnTo>
                  <a:cubicBezTo>
                    <a:pt x="80211" y="99887"/>
                    <a:pt x="74789" y="112554"/>
                    <a:pt x="65752" y="117984"/>
                  </a:cubicBezTo>
                  <a:lnTo>
                    <a:pt x="65752" y="117984"/>
                  </a:lnTo>
                  <a:cubicBezTo>
                    <a:pt x="56715" y="123412"/>
                    <a:pt x="44062" y="117984"/>
                    <a:pt x="38640" y="108935"/>
                  </a:cubicBezTo>
                  <a:lnTo>
                    <a:pt x="2491" y="29311"/>
                  </a:lnTo>
                  <a:cubicBezTo>
                    <a:pt x="-2931" y="18453"/>
                    <a:pt x="684" y="7595"/>
                    <a:pt x="11529"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80" name="Google Shape;1380;p163"/>
            <p:cNvSpPr/>
            <p:nvPr/>
          </p:nvSpPr>
          <p:spPr>
            <a:xfrm>
              <a:off x="11163656" y="3664776"/>
              <a:ext cx="39763" cy="121445"/>
            </a:xfrm>
            <a:custGeom>
              <a:avLst/>
              <a:gdLst/>
              <a:ahLst/>
              <a:cxnLst/>
              <a:rect l="l" t="t" r="r" b="b"/>
              <a:pathLst>
                <a:path w="39763" h="121445" extrusionOk="0">
                  <a:moveTo>
                    <a:pt x="39763" y="20105"/>
                  </a:moveTo>
                  <a:lnTo>
                    <a:pt x="39763" y="101539"/>
                  </a:lnTo>
                  <a:cubicBezTo>
                    <a:pt x="39763" y="112397"/>
                    <a:pt x="30726" y="121446"/>
                    <a:pt x="19882" y="121446"/>
                  </a:cubicBezTo>
                  <a:lnTo>
                    <a:pt x="19882" y="121446"/>
                  </a:lnTo>
                  <a:cubicBezTo>
                    <a:pt x="9037" y="121446"/>
                    <a:pt x="0" y="112397"/>
                    <a:pt x="0" y="101539"/>
                  </a:cubicBezTo>
                  <a:lnTo>
                    <a:pt x="0" y="20105"/>
                  </a:lnTo>
                  <a:cubicBezTo>
                    <a:pt x="0" y="9247"/>
                    <a:pt x="9037" y="199"/>
                    <a:pt x="19882" y="199"/>
                  </a:cubicBezTo>
                  <a:lnTo>
                    <a:pt x="19882" y="199"/>
                  </a:lnTo>
                  <a:cubicBezTo>
                    <a:pt x="28919" y="-1611"/>
                    <a:pt x="39763" y="9247"/>
                    <a:pt x="39763" y="20105"/>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81" name="Google Shape;1381;p163"/>
            <p:cNvSpPr/>
            <p:nvPr/>
          </p:nvSpPr>
          <p:spPr>
            <a:xfrm>
              <a:off x="11144898" y="3966830"/>
              <a:ext cx="76952" cy="120149"/>
            </a:xfrm>
            <a:custGeom>
              <a:avLst/>
              <a:gdLst/>
              <a:ahLst/>
              <a:cxnLst/>
              <a:rect l="l" t="t" r="r" b="b"/>
              <a:pathLst>
                <a:path w="76952" h="120149" extrusionOk="0">
                  <a:moveTo>
                    <a:pt x="11529" y="2166"/>
                  </a:moveTo>
                  <a:lnTo>
                    <a:pt x="11529" y="2166"/>
                  </a:lnTo>
                  <a:cubicBezTo>
                    <a:pt x="20566" y="-3263"/>
                    <a:pt x="33218" y="2166"/>
                    <a:pt x="38640" y="11214"/>
                  </a:cubicBezTo>
                  <a:lnTo>
                    <a:pt x="74789" y="90839"/>
                  </a:lnTo>
                  <a:cubicBezTo>
                    <a:pt x="80211" y="99887"/>
                    <a:pt x="74789" y="112554"/>
                    <a:pt x="65752" y="117984"/>
                  </a:cubicBezTo>
                  <a:lnTo>
                    <a:pt x="65752" y="117984"/>
                  </a:lnTo>
                  <a:cubicBezTo>
                    <a:pt x="56715" y="123412"/>
                    <a:pt x="44062" y="117984"/>
                    <a:pt x="38640" y="108935"/>
                  </a:cubicBezTo>
                  <a:lnTo>
                    <a:pt x="2491" y="29311"/>
                  </a:lnTo>
                  <a:cubicBezTo>
                    <a:pt x="-2931" y="18453"/>
                    <a:pt x="684" y="7595"/>
                    <a:pt x="11529"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82" name="Google Shape;1382;p163"/>
            <p:cNvSpPr/>
            <p:nvPr/>
          </p:nvSpPr>
          <p:spPr>
            <a:xfrm>
              <a:off x="11465498" y="3360954"/>
              <a:ext cx="39763" cy="121246"/>
            </a:xfrm>
            <a:custGeom>
              <a:avLst/>
              <a:gdLst/>
              <a:ahLst/>
              <a:cxnLst/>
              <a:rect l="l" t="t" r="r" b="b"/>
              <a:pathLst>
                <a:path w="39763" h="121246" extrusionOk="0">
                  <a:moveTo>
                    <a:pt x="39764" y="19906"/>
                  </a:moveTo>
                  <a:lnTo>
                    <a:pt x="39764" y="101341"/>
                  </a:lnTo>
                  <a:cubicBezTo>
                    <a:pt x="39764" y="112198"/>
                    <a:pt x="30727" y="121246"/>
                    <a:pt x="19882" y="121246"/>
                  </a:cubicBezTo>
                  <a:lnTo>
                    <a:pt x="19882" y="121246"/>
                  </a:lnTo>
                  <a:cubicBezTo>
                    <a:pt x="9037" y="121246"/>
                    <a:pt x="0" y="112198"/>
                    <a:pt x="0" y="101341"/>
                  </a:cubicBezTo>
                  <a:lnTo>
                    <a:pt x="0" y="19906"/>
                  </a:lnTo>
                  <a:cubicBezTo>
                    <a:pt x="0" y="9048"/>
                    <a:pt x="9037" y="0"/>
                    <a:pt x="19882" y="0"/>
                  </a:cubicBezTo>
                  <a:lnTo>
                    <a:pt x="19882" y="0"/>
                  </a:lnTo>
                  <a:cubicBezTo>
                    <a:pt x="30727" y="0"/>
                    <a:pt x="39764" y="9048"/>
                    <a:pt x="39764" y="1990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83" name="Google Shape;1383;p163"/>
            <p:cNvSpPr/>
            <p:nvPr/>
          </p:nvSpPr>
          <p:spPr>
            <a:xfrm>
              <a:off x="11750390" y="3360597"/>
              <a:ext cx="76952" cy="120149"/>
            </a:xfrm>
            <a:custGeom>
              <a:avLst/>
              <a:gdLst/>
              <a:ahLst/>
              <a:cxnLst/>
              <a:rect l="l" t="t" r="r" b="b"/>
              <a:pathLst>
                <a:path w="76952" h="120149" extrusionOk="0">
                  <a:moveTo>
                    <a:pt x="11529" y="2166"/>
                  </a:moveTo>
                  <a:lnTo>
                    <a:pt x="11529" y="2166"/>
                  </a:lnTo>
                  <a:cubicBezTo>
                    <a:pt x="20566" y="-3263"/>
                    <a:pt x="33218" y="2166"/>
                    <a:pt x="38640" y="11214"/>
                  </a:cubicBezTo>
                  <a:lnTo>
                    <a:pt x="74789" y="90839"/>
                  </a:lnTo>
                  <a:cubicBezTo>
                    <a:pt x="80211" y="99887"/>
                    <a:pt x="74789" y="112554"/>
                    <a:pt x="65752" y="117984"/>
                  </a:cubicBezTo>
                  <a:lnTo>
                    <a:pt x="65752" y="117984"/>
                  </a:lnTo>
                  <a:cubicBezTo>
                    <a:pt x="56715" y="123412"/>
                    <a:pt x="44062" y="117984"/>
                    <a:pt x="38640" y="108935"/>
                  </a:cubicBezTo>
                  <a:lnTo>
                    <a:pt x="2491" y="29311"/>
                  </a:lnTo>
                  <a:cubicBezTo>
                    <a:pt x="-2931" y="18453"/>
                    <a:pt x="684" y="7595"/>
                    <a:pt x="11529"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84" name="Google Shape;1384;p163"/>
            <p:cNvSpPr/>
            <p:nvPr/>
          </p:nvSpPr>
          <p:spPr>
            <a:xfrm>
              <a:off x="12053239" y="3360597"/>
              <a:ext cx="77752" cy="120149"/>
            </a:xfrm>
            <a:custGeom>
              <a:avLst/>
              <a:gdLst/>
              <a:ahLst/>
              <a:cxnLst/>
              <a:rect l="l" t="t" r="r" b="b"/>
              <a:pathLst>
                <a:path w="77752" h="120149" extrusionOk="0">
                  <a:moveTo>
                    <a:pt x="12329" y="2166"/>
                  </a:moveTo>
                  <a:lnTo>
                    <a:pt x="12329" y="2166"/>
                  </a:lnTo>
                  <a:cubicBezTo>
                    <a:pt x="21366" y="-3263"/>
                    <a:pt x="34019" y="2166"/>
                    <a:pt x="39441" y="11214"/>
                  </a:cubicBezTo>
                  <a:lnTo>
                    <a:pt x="75590" y="90839"/>
                  </a:lnTo>
                  <a:cubicBezTo>
                    <a:pt x="81012" y="99887"/>
                    <a:pt x="75590" y="112554"/>
                    <a:pt x="66552" y="117984"/>
                  </a:cubicBezTo>
                  <a:lnTo>
                    <a:pt x="66552" y="117984"/>
                  </a:lnTo>
                  <a:cubicBezTo>
                    <a:pt x="57515" y="123412"/>
                    <a:pt x="44863" y="117984"/>
                    <a:pt x="39441" y="108935"/>
                  </a:cubicBezTo>
                  <a:lnTo>
                    <a:pt x="3292" y="29311"/>
                  </a:lnTo>
                  <a:cubicBezTo>
                    <a:pt x="-3938" y="18453"/>
                    <a:pt x="1484" y="7595"/>
                    <a:pt x="12329"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85" name="Google Shape;1385;p163"/>
            <p:cNvSpPr/>
            <p:nvPr/>
          </p:nvSpPr>
          <p:spPr>
            <a:xfrm>
              <a:off x="11447747" y="3664618"/>
              <a:ext cx="77752" cy="120149"/>
            </a:xfrm>
            <a:custGeom>
              <a:avLst/>
              <a:gdLst/>
              <a:ahLst/>
              <a:cxnLst/>
              <a:rect l="l" t="t" r="r" b="b"/>
              <a:pathLst>
                <a:path w="77752" h="120149" extrusionOk="0">
                  <a:moveTo>
                    <a:pt x="12329" y="2166"/>
                  </a:moveTo>
                  <a:lnTo>
                    <a:pt x="12329" y="2166"/>
                  </a:lnTo>
                  <a:cubicBezTo>
                    <a:pt x="21366" y="-3263"/>
                    <a:pt x="34019"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86" name="Google Shape;1386;p163"/>
            <p:cNvSpPr/>
            <p:nvPr/>
          </p:nvSpPr>
          <p:spPr>
            <a:xfrm>
              <a:off x="11750390" y="3664618"/>
              <a:ext cx="76952" cy="120149"/>
            </a:xfrm>
            <a:custGeom>
              <a:avLst/>
              <a:gdLst/>
              <a:ahLst/>
              <a:cxnLst/>
              <a:rect l="l" t="t" r="r" b="b"/>
              <a:pathLst>
                <a:path w="76952" h="120149" extrusionOk="0">
                  <a:moveTo>
                    <a:pt x="11529" y="2166"/>
                  </a:moveTo>
                  <a:lnTo>
                    <a:pt x="11529" y="2166"/>
                  </a:lnTo>
                  <a:cubicBezTo>
                    <a:pt x="20566" y="-3263"/>
                    <a:pt x="33218" y="2166"/>
                    <a:pt x="38640" y="11214"/>
                  </a:cubicBezTo>
                  <a:lnTo>
                    <a:pt x="74789" y="90839"/>
                  </a:lnTo>
                  <a:cubicBezTo>
                    <a:pt x="80211" y="99887"/>
                    <a:pt x="74789" y="112555"/>
                    <a:pt x="65752" y="117983"/>
                  </a:cubicBezTo>
                  <a:lnTo>
                    <a:pt x="65752" y="117983"/>
                  </a:lnTo>
                  <a:cubicBezTo>
                    <a:pt x="56715" y="123413"/>
                    <a:pt x="44062" y="117983"/>
                    <a:pt x="38640" y="108935"/>
                  </a:cubicBezTo>
                  <a:lnTo>
                    <a:pt x="2491" y="29311"/>
                  </a:lnTo>
                  <a:cubicBezTo>
                    <a:pt x="-2931" y="18453"/>
                    <a:pt x="684" y="7595"/>
                    <a:pt x="11529"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87" name="Google Shape;1387;p163"/>
            <p:cNvSpPr/>
            <p:nvPr/>
          </p:nvSpPr>
          <p:spPr>
            <a:xfrm>
              <a:off x="11447747" y="3966830"/>
              <a:ext cx="77752" cy="120149"/>
            </a:xfrm>
            <a:custGeom>
              <a:avLst/>
              <a:gdLst/>
              <a:ahLst/>
              <a:cxnLst/>
              <a:rect l="l" t="t" r="r" b="b"/>
              <a:pathLst>
                <a:path w="77752" h="120149" extrusionOk="0">
                  <a:moveTo>
                    <a:pt x="12329" y="2166"/>
                  </a:moveTo>
                  <a:lnTo>
                    <a:pt x="12329" y="2166"/>
                  </a:lnTo>
                  <a:cubicBezTo>
                    <a:pt x="21366" y="-3263"/>
                    <a:pt x="34019" y="2166"/>
                    <a:pt x="39441" y="11214"/>
                  </a:cubicBezTo>
                  <a:lnTo>
                    <a:pt x="75590" y="90839"/>
                  </a:lnTo>
                  <a:cubicBezTo>
                    <a:pt x="81012" y="99887"/>
                    <a:pt x="75590" y="112554"/>
                    <a:pt x="66552" y="117984"/>
                  </a:cubicBezTo>
                  <a:lnTo>
                    <a:pt x="66552" y="117984"/>
                  </a:lnTo>
                  <a:cubicBezTo>
                    <a:pt x="57515" y="123412"/>
                    <a:pt x="44863" y="117984"/>
                    <a:pt x="39441" y="108935"/>
                  </a:cubicBezTo>
                  <a:lnTo>
                    <a:pt x="3292" y="29311"/>
                  </a:lnTo>
                  <a:cubicBezTo>
                    <a:pt x="-3938" y="18453"/>
                    <a:pt x="1484" y="7595"/>
                    <a:pt x="12329"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88" name="Google Shape;1388;p163"/>
            <p:cNvSpPr/>
            <p:nvPr/>
          </p:nvSpPr>
          <p:spPr>
            <a:xfrm>
              <a:off x="12072798" y="3664776"/>
              <a:ext cx="39763" cy="121445"/>
            </a:xfrm>
            <a:custGeom>
              <a:avLst/>
              <a:gdLst/>
              <a:ahLst/>
              <a:cxnLst/>
              <a:rect l="l" t="t" r="r" b="b"/>
              <a:pathLst>
                <a:path w="39763" h="121445" extrusionOk="0">
                  <a:moveTo>
                    <a:pt x="39764" y="20105"/>
                  </a:moveTo>
                  <a:lnTo>
                    <a:pt x="39764" y="101539"/>
                  </a:lnTo>
                  <a:cubicBezTo>
                    <a:pt x="39764" y="112397"/>
                    <a:pt x="30727" y="121446"/>
                    <a:pt x="19882" y="121446"/>
                  </a:cubicBezTo>
                  <a:lnTo>
                    <a:pt x="19882" y="121446"/>
                  </a:lnTo>
                  <a:cubicBezTo>
                    <a:pt x="9037" y="121446"/>
                    <a:pt x="0" y="112397"/>
                    <a:pt x="0" y="101539"/>
                  </a:cubicBezTo>
                  <a:lnTo>
                    <a:pt x="0" y="20105"/>
                  </a:lnTo>
                  <a:cubicBezTo>
                    <a:pt x="0" y="9247"/>
                    <a:pt x="9037" y="199"/>
                    <a:pt x="19882" y="199"/>
                  </a:cubicBezTo>
                  <a:lnTo>
                    <a:pt x="19882" y="199"/>
                  </a:lnTo>
                  <a:cubicBezTo>
                    <a:pt x="28919" y="-1611"/>
                    <a:pt x="39764" y="9247"/>
                    <a:pt x="39764" y="20105"/>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89" name="Google Shape;1389;p163"/>
            <p:cNvSpPr/>
            <p:nvPr/>
          </p:nvSpPr>
          <p:spPr>
            <a:xfrm>
              <a:off x="11769148" y="3967186"/>
              <a:ext cx="39763" cy="121246"/>
            </a:xfrm>
            <a:custGeom>
              <a:avLst/>
              <a:gdLst/>
              <a:ahLst/>
              <a:cxnLst/>
              <a:rect l="l" t="t" r="r" b="b"/>
              <a:pathLst>
                <a:path w="39763" h="121246" extrusionOk="0">
                  <a:moveTo>
                    <a:pt x="39763" y="19906"/>
                  </a:moveTo>
                  <a:lnTo>
                    <a:pt x="39763" y="101341"/>
                  </a:lnTo>
                  <a:cubicBezTo>
                    <a:pt x="39763" y="112198"/>
                    <a:pt x="30726" y="121246"/>
                    <a:pt x="19882" y="121246"/>
                  </a:cubicBezTo>
                  <a:lnTo>
                    <a:pt x="19882" y="121246"/>
                  </a:lnTo>
                  <a:cubicBezTo>
                    <a:pt x="9037" y="121246"/>
                    <a:pt x="0" y="112198"/>
                    <a:pt x="0" y="101341"/>
                  </a:cubicBezTo>
                  <a:lnTo>
                    <a:pt x="0" y="19906"/>
                  </a:lnTo>
                  <a:cubicBezTo>
                    <a:pt x="0" y="9048"/>
                    <a:pt x="9037" y="0"/>
                    <a:pt x="19882" y="0"/>
                  </a:cubicBezTo>
                  <a:lnTo>
                    <a:pt x="19882" y="0"/>
                  </a:lnTo>
                  <a:cubicBezTo>
                    <a:pt x="30726" y="0"/>
                    <a:pt x="39763" y="9048"/>
                    <a:pt x="39763" y="1990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90" name="Google Shape;1390;p163"/>
            <p:cNvSpPr/>
            <p:nvPr/>
          </p:nvSpPr>
          <p:spPr>
            <a:xfrm>
              <a:off x="12053239" y="3966830"/>
              <a:ext cx="77752" cy="120149"/>
            </a:xfrm>
            <a:custGeom>
              <a:avLst/>
              <a:gdLst/>
              <a:ahLst/>
              <a:cxnLst/>
              <a:rect l="l" t="t" r="r" b="b"/>
              <a:pathLst>
                <a:path w="77752" h="120149" extrusionOk="0">
                  <a:moveTo>
                    <a:pt x="12329" y="2166"/>
                  </a:moveTo>
                  <a:lnTo>
                    <a:pt x="12329" y="2166"/>
                  </a:lnTo>
                  <a:cubicBezTo>
                    <a:pt x="21366" y="-3263"/>
                    <a:pt x="34019" y="2166"/>
                    <a:pt x="39441" y="11214"/>
                  </a:cubicBezTo>
                  <a:lnTo>
                    <a:pt x="75590" y="90839"/>
                  </a:lnTo>
                  <a:cubicBezTo>
                    <a:pt x="81012" y="99887"/>
                    <a:pt x="75590" y="112554"/>
                    <a:pt x="66552" y="117984"/>
                  </a:cubicBezTo>
                  <a:lnTo>
                    <a:pt x="66552" y="117984"/>
                  </a:lnTo>
                  <a:cubicBezTo>
                    <a:pt x="57515" y="123412"/>
                    <a:pt x="44863" y="117984"/>
                    <a:pt x="39441" y="108935"/>
                  </a:cubicBezTo>
                  <a:lnTo>
                    <a:pt x="3292" y="29311"/>
                  </a:lnTo>
                  <a:cubicBezTo>
                    <a:pt x="-3938" y="18453"/>
                    <a:pt x="1484" y="7595"/>
                    <a:pt x="12329"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91" name="Google Shape;1391;p163"/>
            <p:cNvSpPr/>
            <p:nvPr/>
          </p:nvSpPr>
          <p:spPr>
            <a:xfrm>
              <a:off x="11144898" y="4270851"/>
              <a:ext cx="76952" cy="120149"/>
            </a:xfrm>
            <a:custGeom>
              <a:avLst/>
              <a:gdLst/>
              <a:ahLst/>
              <a:cxnLst/>
              <a:rect l="l" t="t" r="r" b="b"/>
              <a:pathLst>
                <a:path w="76952" h="120149" extrusionOk="0">
                  <a:moveTo>
                    <a:pt x="11529" y="2166"/>
                  </a:moveTo>
                  <a:lnTo>
                    <a:pt x="11529" y="2166"/>
                  </a:lnTo>
                  <a:cubicBezTo>
                    <a:pt x="20566" y="-3263"/>
                    <a:pt x="33218" y="2166"/>
                    <a:pt x="38640" y="11214"/>
                  </a:cubicBezTo>
                  <a:lnTo>
                    <a:pt x="74789" y="90839"/>
                  </a:lnTo>
                  <a:cubicBezTo>
                    <a:pt x="80211" y="99887"/>
                    <a:pt x="74789" y="112555"/>
                    <a:pt x="65752" y="117983"/>
                  </a:cubicBezTo>
                  <a:lnTo>
                    <a:pt x="65752" y="117983"/>
                  </a:lnTo>
                  <a:cubicBezTo>
                    <a:pt x="56715" y="123413"/>
                    <a:pt x="44062" y="117983"/>
                    <a:pt x="38640" y="108935"/>
                  </a:cubicBezTo>
                  <a:lnTo>
                    <a:pt x="2491" y="29311"/>
                  </a:lnTo>
                  <a:cubicBezTo>
                    <a:pt x="-2931" y="18453"/>
                    <a:pt x="684" y="7595"/>
                    <a:pt x="11529"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92" name="Google Shape;1392;p163"/>
            <p:cNvSpPr/>
            <p:nvPr/>
          </p:nvSpPr>
          <p:spPr>
            <a:xfrm>
              <a:off x="11163656" y="4575030"/>
              <a:ext cx="39763" cy="121445"/>
            </a:xfrm>
            <a:custGeom>
              <a:avLst/>
              <a:gdLst/>
              <a:ahLst/>
              <a:cxnLst/>
              <a:rect l="l" t="t" r="r" b="b"/>
              <a:pathLst>
                <a:path w="39763" h="121445" extrusionOk="0">
                  <a:moveTo>
                    <a:pt x="39763" y="20105"/>
                  </a:moveTo>
                  <a:lnTo>
                    <a:pt x="39763" y="101539"/>
                  </a:lnTo>
                  <a:cubicBezTo>
                    <a:pt x="39763" y="112397"/>
                    <a:pt x="30726" y="121445"/>
                    <a:pt x="19882" y="121445"/>
                  </a:cubicBezTo>
                  <a:lnTo>
                    <a:pt x="19882" y="121445"/>
                  </a:lnTo>
                  <a:cubicBezTo>
                    <a:pt x="9037" y="121445"/>
                    <a:pt x="0" y="112397"/>
                    <a:pt x="0" y="101539"/>
                  </a:cubicBezTo>
                  <a:lnTo>
                    <a:pt x="0" y="20105"/>
                  </a:lnTo>
                  <a:cubicBezTo>
                    <a:pt x="0" y="9247"/>
                    <a:pt x="9037" y="199"/>
                    <a:pt x="19882" y="199"/>
                  </a:cubicBezTo>
                  <a:lnTo>
                    <a:pt x="19882" y="199"/>
                  </a:lnTo>
                  <a:cubicBezTo>
                    <a:pt x="28919" y="-1611"/>
                    <a:pt x="39763" y="9247"/>
                    <a:pt x="39763" y="20105"/>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93" name="Google Shape;1393;p163"/>
            <p:cNvSpPr/>
            <p:nvPr/>
          </p:nvSpPr>
          <p:spPr>
            <a:xfrm>
              <a:off x="11144898" y="4877084"/>
              <a:ext cx="76952" cy="120149"/>
            </a:xfrm>
            <a:custGeom>
              <a:avLst/>
              <a:gdLst/>
              <a:ahLst/>
              <a:cxnLst/>
              <a:rect l="l" t="t" r="r" b="b"/>
              <a:pathLst>
                <a:path w="76952" h="120149" extrusionOk="0">
                  <a:moveTo>
                    <a:pt x="11529" y="2166"/>
                  </a:moveTo>
                  <a:lnTo>
                    <a:pt x="11529" y="2166"/>
                  </a:lnTo>
                  <a:cubicBezTo>
                    <a:pt x="20566" y="-3263"/>
                    <a:pt x="33218" y="2166"/>
                    <a:pt x="38640" y="11214"/>
                  </a:cubicBezTo>
                  <a:lnTo>
                    <a:pt x="74789" y="90839"/>
                  </a:lnTo>
                  <a:cubicBezTo>
                    <a:pt x="80211" y="99887"/>
                    <a:pt x="74789" y="112555"/>
                    <a:pt x="65752" y="117983"/>
                  </a:cubicBezTo>
                  <a:lnTo>
                    <a:pt x="65752" y="117983"/>
                  </a:lnTo>
                  <a:cubicBezTo>
                    <a:pt x="56715" y="123413"/>
                    <a:pt x="44062" y="117983"/>
                    <a:pt x="38640" y="108935"/>
                  </a:cubicBezTo>
                  <a:lnTo>
                    <a:pt x="2491" y="29311"/>
                  </a:lnTo>
                  <a:cubicBezTo>
                    <a:pt x="-2931" y="18453"/>
                    <a:pt x="684" y="7595"/>
                    <a:pt x="11529"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94" name="Google Shape;1394;p163"/>
            <p:cNvSpPr/>
            <p:nvPr/>
          </p:nvSpPr>
          <p:spPr>
            <a:xfrm>
              <a:off x="11465498" y="4271207"/>
              <a:ext cx="39763" cy="121246"/>
            </a:xfrm>
            <a:custGeom>
              <a:avLst/>
              <a:gdLst/>
              <a:ahLst/>
              <a:cxnLst/>
              <a:rect l="l" t="t" r="r" b="b"/>
              <a:pathLst>
                <a:path w="39763" h="121246" extrusionOk="0">
                  <a:moveTo>
                    <a:pt x="39764" y="19906"/>
                  </a:moveTo>
                  <a:lnTo>
                    <a:pt x="39764" y="101341"/>
                  </a:lnTo>
                  <a:cubicBezTo>
                    <a:pt x="39764" y="112199"/>
                    <a:pt x="30727" y="121247"/>
                    <a:pt x="19882" y="121247"/>
                  </a:cubicBezTo>
                  <a:lnTo>
                    <a:pt x="19882" y="121247"/>
                  </a:lnTo>
                  <a:cubicBezTo>
                    <a:pt x="9037" y="121247"/>
                    <a:pt x="0" y="112199"/>
                    <a:pt x="0" y="101341"/>
                  </a:cubicBezTo>
                  <a:lnTo>
                    <a:pt x="0" y="19906"/>
                  </a:lnTo>
                  <a:cubicBezTo>
                    <a:pt x="0" y="9048"/>
                    <a:pt x="9037" y="0"/>
                    <a:pt x="19882" y="0"/>
                  </a:cubicBezTo>
                  <a:lnTo>
                    <a:pt x="19882" y="0"/>
                  </a:lnTo>
                  <a:cubicBezTo>
                    <a:pt x="30727" y="0"/>
                    <a:pt x="39764" y="9048"/>
                    <a:pt x="39764" y="1990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95" name="Google Shape;1395;p163"/>
            <p:cNvSpPr/>
            <p:nvPr/>
          </p:nvSpPr>
          <p:spPr>
            <a:xfrm>
              <a:off x="11750390" y="4270851"/>
              <a:ext cx="76952" cy="120149"/>
            </a:xfrm>
            <a:custGeom>
              <a:avLst/>
              <a:gdLst/>
              <a:ahLst/>
              <a:cxnLst/>
              <a:rect l="l" t="t" r="r" b="b"/>
              <a:pathLst>
                <a:path w="76952" h="120149" extrusionOk="0">
                  <a:moveTo>
                    <a:pt x="11529" y="2166"/>
                  </a:moveTo>
                  <a:lnTo>
                    <a:pt x="11529" y="2166"/>
                  </a:lnTo>
                  <a:cubicBezTo>
                    <a:pt x="20566" y="-3263"/>
                    <a:pt x="33218" y="2166"/>
                    <a:pt x="38640" y="11214"/>
                  </a:cubicBezTo>
                  <a:lnTo>
                    <a:pt x="74789" y="90839"/>
                  </a:lnTo>
                  <a:cubicBezTo>
                    <a:pt x="80211" y="99887"/>
                    <a:pt x="74789" y="112555"/>
                    <a:pt x="65752" y="117983"/>
                  </a:cubicBezTo>
                  <a:lnTo>
                    <a:pt x="65752" y="117983"/>
                  </a:lnTo>
                  <a:cubicBezTo>
                    <a:pt x="56715" y="123413"/>
                    <a:pt x="44062" y="117983"/>
                    <a:pt x="38640" y="108935"/>
                  </a:cubicBezTo>
                  <a:lnTo>
                    <a:pt x="2491" y="29311"/>
                  </a:lnTo>
                  <a:cubicBezTo>
                    <a:pt x="-2931" y="18453"/>
                    <a:pt x="684" y="7595"/>
                    <a:pt x="11529"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96" name="Google Shape;1396;p163"/>
            <p:cNvSpPr/>
            <p:nvPr/>
          </p:nvSpPr>
          <p:spPr>
            <a:xfrm>
              <a:off x="12053239" y="4270851"/>
              <a:ext cx="77752" cy="120149"/>
            </a:xfrm>
            <a:custGeom>
              <a:avLst/>
              <a:gdLst/>
              <a:ahLst/>
              <a:cxnLst/>
              <a:rect l="l" t="t" r="r" b="b"/>
              <a:pathLst>
                <a:path w="77752" h="120149" extrusionOk="0">
                  <a:moveTo>
                    <a:pt x="12329" y="2166"/>
                  </a:moveTo>
                  <a:lnTo>
                    <a:pt x="12329" y="2166"/>
                  </a:lnTo>
                  <a:cubicBezTo>
                    <a:pt x="21366" y="-3263"/>
                    <a:pt x="34019"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97" name="Google Shape;1397;p163"/>
            <p:cNvSpPr/>
            <p:nvPr/>
          </p:nvSpPr>
          <p:spPr>
            <a:xfrm>
              <a:off x="11447747" y="4574872"/>
              <a:ext cx="77752" cy="120149"/>
            </a:xfrm>
            <a:custGeom>
              <a:avLst/>
              <a:gdLst/>
              <a:ahLst/>
              <a:cxnLst/>
              <a:rect l="l" t="t" r="r" b="b"/>
              <a:pathLst>
                <a:path w="77752" h="120149" extrusionOk="0">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6643"/>
                    <a:pt x="1484" y="5785"/>
                    <a:pt x="12329"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98" name="Google Shape;1398;p163"/>
            <p:cNvSpPr/>
            <p:nvPr/>
          </p:nvSpPr>
          <p:spPr>
            <a:xfrm>
              <a:off x="11750390" y="4574872"/>
              <a:ext cx="76952" cy="120149"/>
            </a:xfrm>
            <a:custGeom>
              <a:avLst/>
              <a:gdLst/>
              <a:ahLst/>
              <a:cxnLst/>
              <a:rect l="l" t="t" r="r" b="b"/>
              <a:pathLst>
                <a:path w="76952" h="120149" extrusionOk="0">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3"/>
                    <a:pt x="44062" y="117984"/>
                    <a:pt x="38640" y="108936"/>
                  </a:cubicBezTo>
                  <a:lnTo>
                    <a:pt x="2491" y="29311"/>
                  </a:lnTo>
                  <a:cubicBezTo>
                    <a:pt x="-2931" y="16643"/>
                    <a:pt x="684" y="5785"/>
                    <a:pt x="11529"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99" name="Google Shape;1399;p163"/>
            <p:cNvSpPr/>
            <p:nvPr/>
          </p:nvSpPr>
          <p:spPr>
            <a:xfrm>
              <a:off x="11447747" y="4877084"/>
              <a:ext cx="77752" cy="120149"/>
            </a:xfrm>
            <a:custGeom>
              <a:avLst/>
              <a:gdLst/>
              <a:ahLst/>
              <a:cxnLst/>
              <a:rect l="l" t="t" r="r" b="b"/>
              <a:pathLst>
                <a:path w="77752" h="120149" extrusionOk="0">
                  <a:moveTo>
                    <a:pt x="12329" y="2166"/>
                  </a:moveTo>
                  <a:lnTo>
                    <a:pt x="12329" y="2166"/>
                  </a:lnTo>
                  <a:cubicBezTo>
                    <a:pt x="21366" y="-3263"/>
                    <a:pt x="34019"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00" name="Google Shape;1400;p163"/>
            <p:cNvSpPr/>
            <p:nvPr/>
          </p:nvSpPr>
          <p:spPr>
            <a:xfrm>
              <a:off x="12072798" y="4575030"/>
              <a:ext cx="39763" cy="121445"/>
            </a:xfrm>
            <a:custGeom>
              <a:avLst/>
              <a:gdLst/>
              <a:ahLst/>
              <a:cxnLst/>
              <a:rect l="l" t="t" r="r" b="b"/>
              <a:pathLst>
                <a:path w="39763" h="121445" extrusionOk="0">
                  <a:moveTo>
                    <a:pt x="39764" y="20105"/>
                  </a:moveTo>
                  <a:lnTo>
                    <a:pt x="39764" y="101539"/>
                  </a:lnTo>
                  <a:cubicBezTo>
                    <a:pt x="39764" y="112397"/>
                    <a:pt x="30727" y="121445"/>
                    <a:pt x="19882" y="121445"/>
                  </a:cubicBezTo>
                  <a:lnTo>
                    <a:pt x="19882" y="121445"/>
                  </a:lnTo>
                  <a:cubicBezTo>
                    <a:pt x="9037" y="121445"/>
                    <a:pt x="0" y="112397"/>
                    <a:pt x="0" y="101539"/>
                  </a:cubicBezTo>
                  <a:lnTo>
                    <a:pt x="0" y="20105"/>
                  </a:lnTo>
                  <a:cubicBezTo>
                    <a:pt x="0" y="9247"/>
                    <a:pt x="9037" y="199"/>
                    <a:pt x="19882" y="199"/>
                  </a:cubicBezTo>
                  <a:lnTo>
                    <a:pt x="19882" y="199"/>
                  </a:lnTo>
                  <a:cubicBezTo>
                    <a:pt x="28919" y="-1611"/>
                    <a:pt x="39764" y="9247"/>
                    <a:pt x="39764" y="20105"/>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01" name="Google Shape;1401;p163"/>
            <p:cNvSpPr/>
            <p:nvPr/>
          </p:nvSpPr>
          <p:spPr>
            <a:xfrm>
              <a:off x="11769148" y="4877440"/>
              <a:ext cx="39763" cy="121246"/>
            </a:xfrm>
            <a:custGeom>
              <a:avLst/>
              <a:gdLst/>
              <a:ahLst/>
              <a:cxnLst/>
              <a:rect l="l" t="t" r="r" b="b"/>
              <a:pathLst>
                <a:path w="39763" h="121246" extrusionOk="0">
                  <a:moveTo>
                    <a:pt x="39763" y="19906"/>
                  </a:moveTo>
                  <a:lnTo>
                    <a:pt x="39763" y="101341"/>
                  </a:lnTo>
                  <a:cubicBezTo>
                    <a:pt x="39763" y="112199"/>
                    <a:pt x="30726" y="121247"/>
                    <a:pt x="19882" y="121247"/>
                  </a:cubicBezTo>
                  <a:lnTo>
                    <a:pt x="19882" y="121247"/>
                  </a:lnTo>
                  <a:cubicBezTo>
                    <a:pt x="9037" y="121247"/>
                    <a:pt x="0" y="112199"/>
                    <a:pt x="0" y="101341"/>
                  </a:cubicBezTo>
                  <a:lnTo>
                    <a:pt x="0" y="19906"/>
                  </a:lnTo>
                  <a:cubicBezTo>
                    <a:pt x="0" y="9048"/>
                    <a:pt x="9037" y="0"/>
                    <a:pt x="19882" y="0"/>
                  </a:cubicBezTo>
                  <a:lnTo>
                    <a:pt x="19882" y="0"/>
                  </a:lnTo>
                  <a:cubicBezTo>
                    <a:pt x="30726" y="0"/>
                    <a:pt x="39763" y="9048"/>
                    <a:pt x="39763" y="1990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02" name="Google Shape;1402;p163"/>
            <p:cNvSpPr/>
            <p:nvPr/>
          </p:nvSpPr>
          <p:spPr>
            <a:xfrm>
              <a:off x="12053239" y="4877084"/>
              <a:ext cx="77752" cy="120149"/>
            </a:xfrm>
            <a:custGeom>
              <a:avLst/>
              <a:gdLst/>
              <a:ahLst/>
              <a:cxnLst/>
              <a:rect l="l" t="t" r="r" b="b"/>
              <a:pathLst>
                <a:path w="77752" h="120149" extrusionOk="0">
                  <a:moveTo>
                    <a:pt x="12329" y="2166"/>
                  </a:moveTo>
                  <a:lnTo>
                    <a:pt x="12329" y="2166"/>
                  </a:lnTo>
                  <a:cubicBezTo>
                    <a:pt x="21366" y="-3263"/>
                    <a:pt x="34019"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03" name="Google Shape;1403;p163"/>
            <p:cNvSpPr/>
            <p:nvPr/>
          </p:nvSpPr>
          <p:spPr>
            <a:xfrm>
              <a:off x="11144898" y="5181105"/>
              <a:ext cx="76952" cy="120149"/>
            </a:xfrm>
            <a:custGeom>
              <a:avLst/>
              <a:gdLst/>
              <a:ahLst/>
              <a:cxnLst/>
              <a:rect l="l" t="t" r="r" b="b"/>
              <a:pathLst>
                <a:path w="76952" h="120149" extrusionOk="0">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3"/>
                    <a:pt x="44062" y="117984"/>
                    <a:pt x="38640" y="108936"/>
                  </a:cubicBezTo>
                  <a:lnTo>
                    <a:pt x="2491" y="29311"/>
                  </a:lnTo>
                  <a:cubicBezTo>
                    <a:pt x="-2931" y="18453"/>
                    <a:pt x="684" y="7595"/>
                    <a:pt x="11529"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04" name="Google Shape;1404;p163"/>
            <p:cNvSpPr/>
            <p:nvPr/>
          </p:nvSpPr>
          <p:spPr>
            <a:xfrm>
              <a:off x="11163656" y="5483673"/>
              <a:ext cx="39763" cy="121246"/>
            </a:xfrm>
            <a:custGeom>
              <a:avLst/>
              <a:gdLst/>
              <a:ahLst/>
              <a:cxnLst/>
              <a:rect l="l" t="t" r="r" b="b"/>
              <a:pathLst>
                <a:path w="39763" h="121246" extrusionOk="0">
                  <a:moveTo>
                    <a:pt x="39763" y="19906"/>
                  </a:moveTo>
                  <a:lnTo>
                    <a:pt x="39763" y="101341"/>
                  </a:lnTo>
                  <a:cubicBezTo>
                    <a:pt x="39763" y="112199"/>
                    <a:pt x="30726" y="121247"/>
                    <a:pt x="19882" y="121247"/>
                  </a:cubicBezTo>
                  <a:lnTo>
                    <a:pt x="19882" y="121247"/>
                  </a:lnTo>
                  <a:cubicBezTo>
                    <a:pt x="9037" y="121247"/>
                    <a:pt x="0" y="112199"/>
                    <a:pt x="0" y="101341"/>
                  </a:cubicBezTo>
                  <a:lnTo>
                    <a:pt x="0" y="19906"/>
                  </a:lnTo>
                  <a:cubicBezTo>
                    <a:pt x="0" y="9048"/>
                    <a:pt x="9037" y="0"/>
                    <a:pt x="19882" y="0"/>
                  </a:cubicBezTo>
                  <a:lnTo>
                    <a:pt x="19882" y="0"/>
                  </a:lnTo>
                  <a:cubicBezTo>
                    <a:pt x="28919" y="0"/>
                    <a:pt x="39763" y="9048"/>
                    <a:pt x="39763" y="1990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05" name="Google Shape;1405;p163"/>
            <p:cNvSpPr/>
            <p:nvPr/>
          </p:nvSpPr>
          <p:spPr>
            <a:xfrm>
              <a:off x="11144898" y="5787338"/>
              <a:ext cx="76952" cy="120149"/>
            </a:xfrm>
            <a:custGeom>
              <a:avLst/>
              <a:gdLst/>
              <a:ahLst/>
              <a:cxnLst/>
              <a:rect l="l" t="t" r="r" b="b"/>
              <a:pathLst>
                <a:path w="76952" h="120149" extrusionOk="0">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3"/>
                    <a:pt x="44062" y="117984"/>
                    <a:pt x="38640" y="108936"/>
                  </a:cubicBezTo>
                  <a:lnTo>
                    <a:pt x="2491" y="29311"/>
                  </a:lnTo>
                  <a:cubicBezTo>
                    <a:pt x="-2931" y="18453"/>
                    <a:pt x="684" y="7595"/>
                    <a:pt x="11529"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06" name="Google Shape;1406;p163"/>
            <p:cNvSpPr/>
            <p:nvPr/>
          </p:nvSpPr>
          <p:spPr>
            <a:xfrm>
              <a:off x="11465498" y="5181263"/>
              <a:ext cx="39763" cy="121445"/>
            </a:xfrm>
            <a:custGeom>
              <a:avLst/>
              <a:gdLst/>
              <a:ahLst/>
              <a:cxnLst/>
              <a:rect l="l" t="t" r="r" b="b"/>
              <a:pathLst>
                <a:path w="39763" h="121445" extrusionOk="0">
                  <a:moveTo>
                    <a:pt x="39764" y="20105"/>
                  </a:moveTo>
                  <a:lnTo>
                    <a:pt x="39764" y="101539"/>
                  </a:lnTo>
                  <a:cubicBezTo>
                    <a:pt x="39764" y="112397"/>
                    <a:pt x="30727" y="121445"/>
                    <a:pt x="19882" y="121445"/>
                  </a:cubicBezTo>
                  <a:lnTo>
                    <a:pt x="19882" y="121445"/>
                  </a:lnTo>
                  <a:cubicBezTo>
                    <a:pt x="9037" y="121445"/>
                    <a:pt x="0" y="112397"/>
                    <a:pt x="0" y="101539"/>
                  </a:cubicBezTo>
                  <a:lnTo>
                    <a:pt x="0" y="20105"/>
                  </a:lnTo>
                  <a:cubicBezTo>
                    <a:pt x="0" y="9247"/>
                    <a:pt x="9037" y="199"/>
                    <a:pt x="19882" y="199"/>
                  </a:cubicBezTo>
                  <a:lnTo>
                    <a:pt x="19882" y="199"/>
                  </a:lnTo>
                  <a:cubicBezTo>
                    <a:pt x="30727" y="-1611"/>
                    <a:pt x="39764" y="9247"/>
                    <a:pt x="39764" y="20105"/>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07" name="Google Shape;1407;p163"/>
            <p:cNvSpPr/>
            <p:nvPr/>
          </p:nvSpPr>
          <p:spPr>
            <a:xfrm>
              <a:off x="11750390" y="5181105"/>
              <a:ext cx="76952" cy="120149"/>
            </a:xfrm>
            <a:custGeom>
              <a:avLst/>
              <a:gdLst/>
              <a:ahLst/>
              <a:cxnLst/>
              <a:rect l="l" t="t" r="r" b="b"/>
              <a:pathLst>
                <a:path w="76952" h="120149" extrusionOk="0">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3"/>
                    <a:pt x="44062" y="117984"/>
                    <a:pt x="38640" y="108936"/>
                  </a:cubicBezTo>
                  <a:lnTo>
                    <a:pt x="2491" y="29311"/>
                  </a:lnTo>
                  <a:cubicBezTo>
                    <a:pt x="-2931" y="18453"/>
                    <a:pt x="684" y="7595"/>
                    <a:pt x="11529"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08" name="Google Shape;1408;p163"/>
            <p:cNvSpPr/>
            <p:nvPr/>
          </p:nvSpPr>
          <p:spPr>
            <a:xfrm>
              <a:off x="12053239" y="5181105"/>
              <a:ext cx="77752" cy="120149"/>
            </a:xfrm>
            <a:custGeom>
              <a:avLst/>
              <a:gdLst/>
              <a:ahLst/>
              <a:cxnLst/>
              <a:rect l="l" t="t" r="r" b="b"/>
              <a:pathLst>
                <a:path w="77752" h="120149" extrusionOk="0">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8453"/>
                    <a:pt x="1484" y="7595"/>
                    <a:pt x="12329"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09" name="Google Shape;1409;p163"/>
            <p:cNvSpPr/>
            <p:nvPr/>
          </p:nvSpPr>
          <p:spPr>
            <a:xfrm>
              <a:off x="11447747" y="5483317"/>
              <a:ext cx="77752" cy="120149"/>
            </a:xfrm>
            <a:custGeom>
              <a:avLst/>
              <a:gdLst/>
              <a:ahLst/>
              <a:cxnLst/>
              <a:rect l="l" t="t" r="r" b="b"/>
              <a:pathLst>
                <a:path w="77752" h="120149" extrusionOk="0">
                  <a:moveTo>
                    <a:pt x="12329" y="2166"/>
                  </a:moveTo>
                  <a:lnTo>
                    <a:pt x="12329" y="2166"/>
                  </a:lnTo>
                  <a:cubicBezTo>
                    <a:pt x="21366" y="-3263"/>
                    <a:pt x="34019"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10" name="Google Shape;1410;p163"/>
            <p:cNvSpPr/>
            <p:nvPr/>
          </p:nvSpPr>
          <p:spPr>
            <a:xfrm>
              <a:off x="11750390" y="5483317"/>
              <a:ext cx="76952" cy="120149"/>
            </a:xfrm>
            <a:custGeom>
              <a:avLst/>
              <a:gdLst/>
              <a:ahLst/>
              <a:cxnLst/>
              <a:rect l="l" t="t" r="r" b="b"/>
              <a:pathLst>
                <a:path w="76952" h="120149" extrusionOk="0">
                  <a:moveTo>
                    <a:pt x="11529" y="2166"/>
                  </a:moveTo>
                  <a:lnTo>
                    <a:pt x="11529" y="2166"/>
                  </a:lnTo>
                  <a:cubicBezTo>
                    <a:pt x="20566" y="-3263"/>
                    <a:pt x="33218" y="2166"/>
                    <a:pt x="38640" y="11214"/>
                  </a:cubicBezTo>
                  <a:lnTo>
                    <a:pt x="74789" y="90839"/>
                  </a:lnTo>
                  <a:cubicBezTo>
                    <a:pt x="80211" y="99887"/>
                    <a:pt x="74789" y="112555"/>
                    <a:pt x="65752" y="117983"/>
                  </a:cubicBezTo>
                  <a:lnTo>
                    <a:pt x="65752" y="117983"/>
                  </a:lnTo>
                  <a:cubicBezTo>
                    <a:pt x="56715" y="123413"/>
                    <a:pt x="44062" y="117983"/>
                    <a:pt x="38640" y="108935"/>
                  </a:cubicBezTo>
                  <a:lnTo>
                    <a:pt x="2491" y="29311"/>
                  </a:lnTo>
                  <a:cubicBezTo>
                    <a:pt x="-2931" y="18453"/>
                    <a:pt x="684" y="7595"/>
                    <a:pt x="11529"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11" name="Google Shape;1411;p163"/>
            <p:cNvSpPr/>
            <p:nvPr/>
          </p:nvSpPr>
          <p:spPr>
            <a:xfrm>
              <a:off x="11447747" y="5787338"/>
              <a:ext cx="77752" cy="120149"/>
            </a:xfrm>
            <a:custGeom>
              <a:avLst/>
              <a:gdLst/>
              <a:ahLst/>
              <a:cxnLst/>
              <a:rect l="l" t="t" r="r" b="b"/>
              <a:pathLst>
                <a:path w="77752" h="120149" extrusionOk="0">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8453"/>
                    <a:pt x="1484" y="7595"/>
                    <a:pt x="12329"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12" name="Google Shape;1412;p163"/>
            <p:cNvSpPr/>
            <p:nvPr/>
          </p:nvSpPr>
          <p:spPr>
            <a:xfrm>
              <a:off x="12072798" y="5483673"/>
              <a:ext cx="39763" cy="121246"/>
            </a:xfrm>
            <a:custGeom>
              <a:avLst/>
              <a:gdLst/>
              <a:ahLst/>
              <a:cxnLst/>
              <a:rect l="l" t="t" r="r" b="b"/>
              <a:pathLst>
                <a:path w="39763" h="121246" extrusionOk="0">
                  <a:moveTo>
                    <a:pt x="39764" y="19906"/>
                  </a:moveTo>
                  <a:lnTo>
                    <a:pt x="39764" y="101341"/>
                  </a:lnTo>
                  <a:cubicBezTo>
                    <a:pt x="39764" y="112199"/>
                    <a:pt x="30727" y="121247"/>
                    <a:pt x="19882" y="121247"/>
                  </a:cubicBezTo>
                  <a:lnTo>
                    <a:pt x="19882" y="121247"/>
                  </a:lnTo>
                  <a:cubicBezTo>
                    <a:pt x="9037" y="121247"/>
                    <a:pt x="0" y="112199"/>
                    <a:pt x="0" y="101341"/>
                  </a:cubicBezTo>
                  <a:lnTo>
                    <a:pt x="0" y="19906"/>
                  </a:lnTo>
                  <a:cubicBezTo>
                    <a:pt x="0" y="9048"/>
                    <a:pt x="9037" y="0"/>
                    <a:pt x="19882" y="0"/>
                  </a:cubicBezTo>
                  <a:lnTo>
                    <a:pt x="19882" y="0"/>
                  </a:lnTo>
                  <a:cubicBezTo>
                    <a:pt x="28919" y="0"/>
                    <a:pt x="39764" y="9048"/>
                    <a:pt x="39764" y="1990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13" name="Google Shape;1413;p163"/>
            <p:cNvSpPr/>
            <p:nvPr/>
          </p:nvSpPr>
          <p:spPr>
            <a:xfrm>
              <a:off x="11769148" y="5787694"/>
              <a:ext cx="39763" cy="121246"/>
            </a:xfrm>
            <a:custGeom>
              <a:avLst/>
              <a:gdLst/>
              <a:ahLst/>
              <a:cxnLst/>
              <a:rect l="l" t="t" r="r" b="b"/>
              <a:pathLst>
                <a:path w="39763" h="121246" extrusionOk="0">
                  <a:moveTo>
                    <a:pt x="39763" y="19906"/>
                  </a:moveTo>
                  <a:lnTo>
                    <a:pt x="39763" y="101340"/>
                  </a:lnTo>
                  <a:cubicBezTo>
                    <a:pt x="39763" y="112198"/>
                    <a:pt x="30726" y="121246"/>
                    <a:pt x="19882" y="121246"/>
                  </a:cubicBezTo>
                  <a:lnTo>
                    <a:pt x="19882" y="121246"/>
                  </a:lnTo>
                  <a:cubicBezTo>
                    <a:pt x="9037" y="121246"/>
                    <a:pt x="0" y="112198"/>
                    <a:pt x="0" y="101340"/>
                  </a:cubicBezTo>
                  <a:lnTo>
                    <a:pt x="0" y="19906"/>
                  </a:lnTo>
                  <a:cubicBezTo>
                    <a:pt x="0" y="9048"/>
                    <a:pt x="9037" y="0"/>
                    <a:pt x="19882" y="0"/>
                  </a:cubicBezTo>
                  <a:lnTo>
                    <a:pt x="19882" y="0"/>
                  </a:lnTo>
                  <a:cubicBezTo>
                    <a:pt x="30726" y="0"/>
                    <a:pt x="39763" y="9048"/>
                    <a:pt x="39763" y="1990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14" name="Google Shape;1414;p163"/>
            <p:cNvSpPr/>
            <p:nvPr/>
          </p:nvSpPr>
          <p:spPr>
            <a:xfrm>
              <a:off x="12053239" y="5787338"/>
              <a:ext cx="77752" cy="120149"/>
            </a:xfrm>
            <a:custGeom>
              <a:avLst/>
              <a:gdLst/>
              <a:ahLst/>
              <a:cxnLst/>
              <a:rect l="l" t="t" r="r" b="b"/>
              <a:pathLst>
                <a:path w="77752" h="120149" extrusionOk="0">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8453"/>
                    <a:pt x="1484" y="7595"/>
                    <a:pt x="12329"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15" name="Google Shape;1415;p163"/>
            <p:cNvSpPr/>
            <p:nvPr/>
          </p:nvSpPr>
          <p:spPr>
            <a:xfrm>
              <a:off x="11144898" y="6091359"/>
              <a:ext cx="76952" cy="120149"/>
            </a:xfrm>
            <a:custGeom>
              <a:avLst/>
              <a:gdLst/>
              <a:ahLst/>
              <a:cxnLst/>
              <a:rect l="l" t="t" r="r" b="b"/>
              <a:pathLst>
                <a:path w="76952" h="120149" extrusionOk="0">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2"/>
                    <a:pt x="44062" y="117984"/>
                    <a:pt x="38640" y="108935"/>
                  </a:cubicBezTo>
                  <a:lnTo>
                    <a:pt x="2491" y="29311"/>
                  </a:lnTo>
                  <a:cubicBezTo>
                    <a:pt x="-2931" y="16643"/>
                    <a:pt x="684" y="5785"/>
                    <a:pt x="11529"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16" name="Google Shape;1416;p163"/>
            <p:cNvSpPr/>
            <p:nvPr/>
          </p:nvSpPr>
          <p:spPr>
            <a:xfrm>
              <a:off x="11163656" y="6393927"/>
              <a:ext cx="39763" cy="121246"/>
            </a:xfrm>
            <a:custGeom>
              <a:avLst/>
              <a:gdLst/>
              <a:ahLst/>
              <a:cxnLst/>
              <a:rect l="l" t="t" r="r" b="b"/>
              <a:pathLst>
                <a:path w="39763" h="121246" extrusionOk="0">
                  <a:moveTo>
                    <a:pt x="39763" y="19906"/>
                  </a:moveTo>
                  <a:lnTo>
                    <a:pt x="39763" y="101340"/>
                  </a:lnTo>
                  <a:cubicBezTo>
                    <a:pt x="39763" y="112198"/>
                    <a:pt x="30726" y="121246"/>
                    <a:pt x="19882" y="121246"/>
                  </a:cubicBezTo>
                  <a:lnTo>
                    <a:pt x="19882" y="121246"/>
                  </a:lnTo>
                  <a:cubicBezTo>
                    <a:pt x="9037" y="121246"/>
                    <a:pt x="0" y="112198"/>
                    <a:pt x="0" y="101340"/>
                  </a:cubicBezTo>
                  <a:lnTo>
                    <a:pt x="0" y="19906"/>
                  </a:lnTo>
                  <a:cubicBezTo>
                    <a:pt x="0" y="9048"/>
                    <a:pt x="9037" y="0"/>
                    <a:pt x="19882" y="0"/>
                  </a:cubicBezTo>
                  <a:lnTo>
                    <a:pt x="19882" y="0"/>
                  </a:lnTo>
                  <a:cubicBezTo>
                    <a:pt x="28919" y="0"/>
                    <a:pt x="39763" y="9048"/>
                    <a:pt x="39763" y="1990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17" name="Google Shape;1417;p163"/>
            <p:cNvSpPr/>
            <p:nvPr/>
          </p:nvSpPr>
          <p:spPr>
            <a:xfrm>
              <a:off x="11144898" y="6697592"/>
              <a:ext cx="76952" cy="120149"/>
            </a:xfrm>
            <a:custGeom>
              <a:avLst/>
              <a:gdLst/>
              <a:ahLst/>
              <a:cxnLst/>
              <a:rect l="l" t="t" r="r" b="b"/>
              <a:pathLst>
                <a:path w="76952" h="120149" extrusionOk="0">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2"/>
                    <a:pt x="44062" y="117984"/>
                    <a:pt x="38640" y="108935"/>
                  </a:cubicBezTo>
                  <a:lnTo>
                    <a:pt x="2491" y="29311"/>
                  </a:lnTo>
                  <a:cubicBezTo>
                    <a:pt x="-2931" y="18453"/>
                    <a:pt x="684" y="7595"/>
                    <a:pt x="11529"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18" name="Google Shape;1418;p163"/>
            <p:cNvSpPr/>
            <p:nvPr/>
          </p:nvSpPr>
          <p:spPr>
            <a:xfrm>
              <a:off x="11465498" y="6091516"/>
              <a:ext cx="39763" cy="121445"/>
            </a:xfrm>
            <a:custGeom>
              <a:avLst/>
              <a:gdLst/>
              <a:ahLst/>
              <a:cxnLst/>
              <a:rect l="l" t="t" r="r" b="b"/>
              <a:pathLst>
                <a:path w="39763" h="121445" extrusionOk="0">
                  <a:moveTo>
                    <a:pt x="39764" y="20105"/>
                  </a:moveTo>
                  <a:lnTo>
                    <a:pt x="39764" y="101539"/>
                  </a:lnTo>
                  <a:cubicBezTo>
                    <a:pt x="39764" y="112397"/>
                    <a:pt x="30727" y="121446"/>
                    <a:pt x="19882" y="121446"/>
                  </a:cubicBezTo>
                  <a:lnTo>
                    <a:pt x="19882" y="121446"/>
                  </a:lnTo>
                  <a:cubicBezTo>
                    <a:pt x="9037" y="121446"/>
                    <a:pt x="0" y="112397"/>
                    <a:pt x="0" y="101539"/>
                  </a:cubicBezTo>
                  <a:lnTo>
                    <a:pt x="0" y="20105"/>
                  </a:lnTo>
                  <a:cubicBezTo>
                    <a:pt x="0" y="9247"/>
                    <a:pt x="9037" y="199"/>
                    <a:pt x="19882" y="199"/>
                  </a:cubicBezTo>
                  <a:lnTo>
                    <a:pt x="19882" y="199"/>
                  </a:lnTo>
                  <a:cubicBezTo>
                    <a:pt x="30727" y="-1611"/>
                    <a:pt x="39764" y="9247"/>
                    <a:pt x="39764" y="20105"/>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19" name="Google Shape;1419;p163"/>
            <p:cNvSpPr/>
            <p:nvPr/>
          </p:nvSpPr>
          <p:spPr>
            <a:xfrm>
              <a:off x="11750390" y="6091359"/>
              <a:ext cx="76952" cy="120149"/>
            </a:xfrm>
            <a:custGeom>
              <a:avLst/>
              <a:gdLst/>
              <a:ahLst/>
              <a:cxnLst/>
              <a:rect l="l" t="t" r="r" b="b"/>
              <a:pathLst>
                <a:path w="76952" h="120149" extrusionOk="0">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2"/>
                    <a:pt x="44062" y="117984"/>
                    <a:pt x="38640" y="108935"/>
                  </a:cubicBezTo>
                  <a:lnTo>
                    <a:pt x="2491" y="29311"/>
                  </a:lnTo>
                  <a:cubicBezTo>
                    <a:pt x="-2931" y="16643"/>
                    <a:pt x="684" y="5785"/>
                    <a:pt x="11529"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20" name="Google Shape;1420;p163"/>
            <p:cNvSpPr/>
            <p:nvPr/>
          </p:nvSpPr>
          <p:spPr>
            <a:xfrm>
              <a:off x="12053239" y="6091359"/>
              <a:ext cx="77752" cy="120149"/>
            </a:xfrm>
            <a:custGeom>
              <a:avLst/>
              <a:gdLst/>
              <a:ahLst/>
              <a:cxnLst/>
              <a:rect l="l" t="t" r="r" b="b"/>
              <a:pathLst>
                <a:path w="77752" h="120149" extrusionOk="0">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2"/>
                    <a:pt x="44863" y="117984"/>
                    <a:pt x="39441" y="108935"/>
                  </a:cubicBezTo>
                  <a:lnTo>
                    <a:pt x="3292" y="29311"/>
                  </a:lnTo>
                  <a:cubicBezTo>
                    <a:pt x="-3938" y="16643"/>
                    <a:pt x="1484" y="5785"/>
                    <a:pt x="12329"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21" name="Google Shape;1421;p163"/>
            <p:cNvSpPr/>
            <p:nvPr/>
          </p:nvSpPr>
          <p:spPr>
            <a:xfrm>
              <a:off x="11447747" y="6393570"/>
              <a:ext cx="77752" cy="120149"/>
            </a:xfrm>
            <a:custGeom>
              <a:avLst/>
              <a:gdLst/>
              <a:ahLst/>
              <a:cxnLst/>
              <a:rect l="l" t="t" r="r" b="b"/>
              <a:pathLst>
                <a:path w="77752" h="120149" extrusionOk="0">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8453"/>
                    <a:pt x="1484" y="7595"/>
                    <a:pt x="12329"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22" name="Google Shape;1422;p163"/>
            <p:cNvSpPr/>
            <p:nvPr/>
          </p:nvSpPr>
          <p:spPr>
            <a:xfrm>
              <a:off x="11750390" y="6393570"/>
              <a:ext cx="76952" cy="120149"/>
            </a:xfrm>
            <a:custGeom>
              <a:avLst/>
              <a:gdLst/>
              <a:ahLst/>
              <a:cxnLst/>
              <a:rect l="l" t="t" r="r" b="b"/>
              <a:pathLst>
                <a:path w="76952" h="120149" extrusionOk="0">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3"/>
                    <a:pt x="44062" y="117984"/>
                    <a:pt x="38640" y="108936"/>
                  </a:cubicBezTo>
                  <a:lnTo>
                    <a:pt x="2491" y="29311"/>
                  </a:lnTo>
                  <a:cubicBezTo>
                    <a:pt x="-2931" y="18453"/>
                    <a:pt x="684" y="7595"/>
                    <a:pt x="11529"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23" name="Google Shape;1423;p163"/>
            <p:cNvSpPr/>
            <p:nvPr/>
          </p:nvSpPr>
          <p:spPr>
            <a:xfrm>
              <a:off x="11447747" y="6697592"/>
              <a:ext cx="77752" cy="120149"/>
            </a:xfrm>
            <a:custGeom>
              <a:avLst/>
              <a:gdLst/>
              <a:ahLst/>
              <a:cxnLst/>
              <a:rect l="l" t="t" r="r" b="b"/>
              <a:pathLst>
                <a:path w="77752" h="120149" extrusionOk="0">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2"/>
                    <a:pt x="44863" y="117984"/>
                    <a:pt x="39441" y="108935"/>
                  </a:cubicBezTo>
                  <a:lnTo>
                    <a:pt x="3292" y="29311"/>
                  </a:lnTo>
                  <a:cubicBezTo>
                    <a:pt x="-3938" y="18453"/>
                    <a:pt x="1484" y="7595"/>
                    <a:pt x="12329"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24" name="Google Shape;1424;p163"/>
            <p:cNvSpPr/>
            <p:nvPr/>
          </p:nvSpPr>
          <p:spPr>
            <a:xfrm>
              <a:off x="12072798" y="6393927"/>
              <a:ext cx="39763" cy="121246"/>
            </a:xfrm>
            <a:custGeom>
              <a:avLst/>
              <a:gdLst/>
              <a:ahLst/>
              <a:cxnLst/>
              <a:rect l="l" t="t" r="r" b="b"/>
              <a:pathLst>
                <a:path w="39763" h="121246" extrusionOk="0">
                  <a:moveTo>
                    <a:pt x="39764" y="19906"/>
                  </a:moveTo>
                  <a:lnTo>
                    <a:pt x="39764" y="101340"/>
                  </a:lnTo>
                  <a:cubicBezTo>
                    <a:pt x="39764" y="112198"/>
                    <a:pt x="30727" y="121246"/>
                    <a:pt x="19882" y="121246"/>
                  </a:cubicBezTo>
                  <a:lnTo>
                    <a:pt x="19882" y="121246"/>
                  </a:lnTo>
                  <a:cubicBezTo>
                    <a:pt x="9037" y="121246"/>
                    <a:pt x="0" y="112198"/>
                    <a:pt x="0" y="101340"/>
                  </a:cubicBezTo>
                  <a:lnTo>
                    <a:pt x="0" y="19906"/>
                  </a:lnTo>
                  <a:cubicBezTo>
                    <a:pt x="0" y="9048"/>
                    <a:pt x="9037" y="0"/>
                    <a:pt x="19882" y="0"/>
                  </a:cubicBezTo>
                  <a:lnTo>
                    <a:pt x="19882" y="0"/>
                  </a:lnTo>
                  <a:cubicBezTo>
                    <a:pt x="28919" y="0"/>
                    <a:pt x="39764" y="9048"/>
                    <a:pt x="39764" y="1990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25" name="Google Shape;1425;p163"/>
            <p:cNvSpPr/>
            <p:nvPr/>
          </p:nvSpPr>
          <p:spPr>
            <a:xfrm>
              <a:off x="11769148" y="6697948"/>
              <a:ext cx="39763" cy="121246"/>
            </a:xfrm>
            <a:custGeom>
              <a:avLst/>
              <a:gdLst/>
              <a:ahLst/>
              <a:cxnLst/>
              <a:rect l="l" t="t" r="r" b="b"/>
              <a:pathLst>
                <a:path w="39763" h="121246" extrusionOk="0">
                  <a:moveTo>
                    <a:pt x="39763" y="19906"/>
                  </a:moveTo>
                  <a:lnTo>
                    <a:pt x="39763" y="101341"/>
                  </a:lnTo>
                  <a:cubicBezTo>
                    <a:pt x="39763" y="112199"/>
                    <a:pt x="30726" y="121247"/>
                    <a:pt x="19882" y="121247"/>
                  </a:cubicBezTo>
                  <a:lnTo>
                    <a:pt x="19882" y="121247"/>
                  </a:lnTo>
                  <a:cubicBezTo>
                    <a:pt x="9037" y="121247"/>
                    <a:pt x="0" y="112199"/>
                    <a:pt x="0" y="101341"/>
                  </a:cubicBezTo>
                  <a:lnTo>
                    <a:pt x="0" y="19906"/>
                  </a:lnTo>
                  <a:cubicBezTo>
                    <a:pt x="0" y="9048"/>
                    <a:pt x="9037" y="0"/>
                    <a:pt x="19882" y="0"/>
                  </a:cubicBezTo>
                  <a:lnTo>
                    <a:pt x="19882" y="0"/>
                  </a:lnTo>
                  <a:cubicBezTo>
                    <a:pt x="30726" y="0"/>
                    <a:pt x="39763" y="9048"/>
                    <a:pt x="39763" y="1990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26" name="Google Shape;1426;p163"/>
            <p:cNvSpPr/>
            <p:nvPr/>
          </p:nvSpPr>
          <p:spPr>
            <a:xfrm>
              <a:off x="12053239" y="6697592"/>
              <a:ext cx="77752" cy="120149"/>
            </a:xfrm>
            <a:custGeom>
              <a:avLst/>
              <a:gdLst/>
              <a:ahLst/>
              <a:cxnLst/>
              <a:rect l="l" t="t" r="r" b="b"/>
              <a:pathLst>
                <a:path w="77752" h="120149" extrusionOk="0">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2"/>
                    <a:pt x="44863" y="117984"/>
                    <a:pt x="39441" y="108935"/>
                  </a:cubicBezTo>
                  <a:lnTo>
                    <a:pt x="3292" y="29311"/>
                  </a:lnTo>
                  <a:cubicBezTo>
                    <a:pt x="-3938" y="18453"/>
                    <a:pt x="1484" y="7595"/>
                    <a:pt x="12329"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27" name="Google Shape;1427;p163"/>
            <p:cNvSpPr/>
            <p:nvPr/>
          </p:nvSpPr>
          <p:spPr>
            <a:xfrm>
              <a:off x="11144898" y="54366"/>
              <a:ext cx="76952" cy="120149"/>
            </a:xfrm>
            <a:custGeom>
              <a:avLst/>
              <a:gdLst/>
              <a:ahLst/>
              <a:cxnLst/>
              <a:rect l="l" t="t" r="r" b="b"/>
              <a:pathLst>
                <a:path w="76952" h="120149" extrusionOk="0">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3"/>
                    <a:pt x="44062" y="117984"/>
                    <a:pt x="38640" y="108935"/>
                  </a:cubicBezTo>
                  <a:lnTo>
                    <a:pt x="2491" y="29311"/>
                  </a:lnTo>
                  <a:cubicBezTo>
                    <a:pt x="-2931" y="16643"/>
                    <a:pt x="684" y="5785"/>
                    <a:pt x="11529"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28" name="Google Shape;1428;p163"/>
            <p:cNvSpPr/>
            <p:nvPr/>
          </p:nvSpPr>
          <p:spPr>
            <a:xfrm>
              <a:off x="11447747" y="54366"/>
              <a:ext cx="77752" cy="120149"/>
            </a:xfrm>
            <a:custGeom>
              <a:avLst/>
              <a:gdLst/>
              <a:ahLst/>
              <a:cxnLst/>
              <a:rect l="l" t="t" r="r" b="b"/>
              <a:pathLst>
                <a:path w="77752" h="120149" extrusionOk="0">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5"/>
                  </a:cubicBezTo>
                  <a:lnTo>
                    <a:pt x="3292" y="29311"/>
                  </a:lnTo>
                  <a:cubicBezTo>
                    <a:pt x="-3938" y="16643"/>
                    <a:pt x="1484" y="5785"/>
                    <a:pt x="12329"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29" name="Google Shape;1429;p163"/>
            <p:cNvSpPr/>
            <p:nvPr/>
          </p:nvSpPr>
          <p:spPr>
            <a:xfrm>
              <a:off x="11769148" y="54524"/>
              <a:ext cx="39763" cy="121445"/>
            </a:xfrm>
            <a:custGeom>
              <a:avLst/>
              <a:gdLst/>
              <a:ahLst/>
              <a:cxnLst/>
              <a:rect l="l" t="t" r="r" b="b"/>
              <a:pathLst>
                <a:path w="39763" h="121445" extrusionOk="0">
                  <a:moveTo>
                    <a:pt x="39763" y="20105"/>
                  </a:moveTo>
                  <a:lnTo>
                    <a:pt x="39763" y="101539"/>
                  </a:lnTo>
                  <a:cubicBezTo>
                    <a:pt x="39763" y="112397"/>
                    <a:pt x="30726" y="121446"/>
                    <a:pt x="19882" y="121446"/>
                  </a:cubicBezTo>
                  <a:lnTo>
                    <a:pt x="19882" y="121446"/>
                  </a:lnTo>
                  <a:cubicBezTo>
                    <a:pt x="9037" y="121446"/>
                    <a:pt x="0" y="112397"/>
                    <a:pt x="0" y="101539"/>
                  </a:cubicBezTo>
                  <a:lnTo>
                    <a:pt x="0" y="20105"/>
                  </a:lnTo>
                  <a:cubicBezTo>
                    <a:pt x="0" y="9247"/>
                    <a:pt x="9037" y="199"/>
                    <a:pt x="19882" y="199"/>
                  </a:cubicBezTo>
                  <a:lnTo>
                    <a:pt x="19882" y="199"/>
                  </a:lnTo>
                  <a:cubicBezTo>
                    <a:pt x="30726" y="-1611"/>
                    <a:pt x="39763" y="9247"/>
                    <a:pt x="39763" y="20105"/>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30" name="Google Shape;1430;p163"/>
            <p:cNvSpPr/>
            <p:nvPr/>
          </p:nvSpPr>
          <p:spPr>
            <a:xfrm>
              <a:off x="12053239" y="54366"/>
              <a:ext cx="77752" cy="120149"/>
            </a:xfrm>
            <a:custGeom>
              <a:avLst/>
              <a:gdLst/>
              <a:ahLst/>
              <a:cxnLst/>
              <a:rect l="l" t="t" r="r" b="b"/>
              <a:pathLst>
                <a:path w="77752" h="120149" extrusionOk="0">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5"/>
                  </a:cubicBezTo>
                  <a:lnTo>
                    <a:pt x="3292" y="29311"/>
                  </a:lnTo>
                  <a:cubicBezTo>
                    <a:pt x="-3938" y="16643"/>
                    <a:pt x="1484" y="5785"/>
                    <a:pt x="12329"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31" name="Google Shape;1431;p163"/>
            <p:cNvSpPr/>
            <p:nvPr/>
          </p:nvSpPr>
          <p:spPr>
            <a:xfrm>
              <a:off x="8781353" y="90916"/>
              <a:ext cx="39763" cy="81434"/>
            </a:xfrm>
            <a:custGeom>
              <a:avLst/>
              <a:gdLst/>
              <a:ahLst/>
              <a:cxnLst/>
              <a:rect l="l" t="t" r="r" b="b"/>
              <a:pathLst>
                <a:path w="39763" h="81434" extrusionOk="0">
                  <a:moveTo>
                    <a:pt x="39764" y="0"/>
                  </a:moveTo>
                  <a:lnTo>
                    <a:pt x="39764" y="61528"/>
                  </a:lnTo>
                  <a:cubicBezTo>
                    <a:pt x="39764" y="72386"/>
                    <a:pt x="30726" y="81434"/>
                    <a:pt x="19882" y="81434"/>
                  </a:cubicBezTo>
                  <a:lnTo>
                    <a:pt x="19882" y="81434"/>
                  </a:lnTo>
                  <a:cubicBezTo>
                    <a:pt x="9037" y="81434"/>
                    <a:pt x="0" y="72386"/>
                    <a:pt x="0" y="61528"/>
                  </a:cubicBezTo>
                  <a:lnTo>
                    <a:pt x="39764" y="0"/>
                  </a:ln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32" name="Google Shape;1432;p163"/>
            <p:cNvSpPr/>
            <p:nvPr/>
          </p:nvSpPr>
          <p:spPr>
            <a:xfrm>
              <a:off x="8526505" y="639240"/>
              <a:ext cx="39763" cy="106769"/>
            </a:xfrm>
            <a:custGeom>
              <a:avLst/>
              <a:gdLst/>
              <a:ahLst/>
              <a:cxnLst/>
              <a:rect l="l" t="t" r="r" b="b"/>
              <a:pathLst>
                <a:path w="39763" h="106769" extrusionOk="0">
                  <a:moveTo>
                    <a:pt x="36149" y="0"/>
                  </a:moveTo>
                  <a:lnTo>
                    <a:pt x="39764" y="86863"/>
                  </a:lnTo>
                  <a:cubicBezTo>
                    <a:pt x="39764" y="97721"/>
                    <a:pt x="30726" y="106770"/>
                    <a:pt x="19882" y="106770"/>
                  </a:cubicBezTo>
                  <a:lnTo>
                    <a:pt x="19882" y="106770"/>
                  </a:lnTo>
                  <a:cubicBezTo>
                    <a:pt x="9037" y="106770"/>
                    <a:pt x="0" y="97721"/>
                    <a:pt x="0" y="86863"/>
                  </a:cubicBezTo>
                  <a:lnTo>
                    <a:pt x="36149" y="0"/>
                  </a:ln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33" name="Google Shape;1433;p163"/>
            <p:cNvSpPr/>
            <p:nvPr/>
          </p:nvSpPr>
          <p:spPr>
            <a:xfrm>
              <a:off x="7854137" y="2164775"/>
              <a:ext cx="60001" cy="96267"/>
            </a:xfrm>
            <a:custGeom>
              <a:avLst/>
              <a:gdLst/>
              <a:ahLst/>
              <a:cxnLst/>
              <a:rect l="l" t="t" r="r" b="b"/>
              <a:pathLst>
                <a:path w="60001" h="96267" extrusionOk="0">
                  <a:moveTo>
                    <a:pt x="21690" y="0"/>
                  </a:moveTo>
                  <a:lnTo>
                    <a:pt x="57838" y="66957"/>
                  </a:lnTo>
                  <a:cubicBezTo>
                    <a:pt x="63260" y="76005"/>
                    <a:pt x="57838" y="88673"/>
                    <a:pt x="48801" y="94102"/>
                  </a:cubicBezTo>
                  <a:lnTo>
                    <a:pt x="48801" y="94102"/>
                  </a:lnTo>
                  <a:cubicBezTo>
                    <a:pt x="39764" y="99531"/>
                    <a:pt x="27112" y="94102"/>
                    <a:pt x="21690" y="85053"/>
                  </a:cubicBezTo>
                  <a:lnTo>
                    <a:pt x="0" y="47051"/>
                  </a:lnTo>
                  <a:lnTo>
                    <a:pt x="21690" y="0"/>
                  </a:ln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34" name="Google Shape;1434;p163"/>
            <p:cNvSpPr/>
            <p:nvPr/>
          </p:nvSpPr>
          <p:spPr>
            <a:xfrm>
              <a:off x="7579406" y="2754721"/>
              <a:ext cx="39763" cy="119437"/>
            </a:xfrm>
            <a:custGeom>
              <a:avLst/>
              <a:gdLst/>
              <a:ahLst/>
              <a:cxnLst/>
              <a:rect l="l" t="t" r="r" b="b"/>
              <a:pathLst>
                <a:path w="39763" h="119437" extrusionOk="0">
                  <a:moveTo>
                    <a:pt x="27112" y="0"/>
                  </a:moveTo>
                  <a:cubicBezTo>
                    <a:pt x="34341" y="3619"/>
                    <a:pt x="39764" y="10858"/>
                    <a:pt x="39764" y="18097"/>
                  </a:cubicBezTo>
                  <a:lnTo>
                    <a:pt x="39764" y="99531"/>
                  </a:lnTo>
                  <a:cubicBezTo>
                    <a:pt x="39764" y="110389"/>
                    <a:pt x="30727" y="119437"/>
                    <a:pt x="19882" y="119437"/>
                  </a:cubicBezTo>
                  <a:lnTo>
                    <a:pt x="19882" y="119437"/>
                  </a:lnTo>
                  <a:cubicBezTo>
                    <a:pt x="9037" y="119437"/>
                    <a:pt x="0" y="110389"/>
                    <a:pt x="0" y="99531"/>
                  </a:cubicBezTo>
                  <a:lnTo>
                    <a:pt x="0" y="59718"/>
                  </a:lnTo>
                  <a:lnTo>
                    <a:pt x="27112" y="0"/>
                  </a:ln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35" name="Google Shape;1435;p163"/>
            <p:cNvSpPr/>
            <p:nvPr/>
          </p:nvSpPr>
          <p:spPr>
            <a:xfrm>
              <a:off x="7286600" y="3388098"/>
              <a:ext cx="39763" cy="101340"/>
            </a:xfrm>
            <a:custGeom>
              <a:avLst/>
              <a:gdLst/>
              <a:ahLst/>
              <a:cxnLst/>
              <a:rect l="l" t="t" r="r" b="b"/>
              <a:pathLst>
                <a:path w="39763" h="101340" extrusionOk="0">
                  <a:moveTo>
                    <a:pt x="39764" y="0"/>
                  </a:moveTo>
                  <a:lnTo>
                    <a:pt x="39764" y="81434"/>
                  </a:lnTo>
                  <a:cubicBezTo>
                    <a:pt x="39764" y="92292"/>
                    <a:pt x="30726" y="101341"/>
                    <a:pt x="19882" y="101341"/>
                  </a:cubicBezTo>
                  <a:lnTo>
                    <a:pt x="19882" y="101341"/>
                  </a:lnTo>
                  <a:cubicBezTo>
                    <a:pt x="9037" y="101341"/>
                    <a:pt x="0" y="92292"/>
                    <a:pt x="0" y="81434"/>
                  </a:cubicBezTo>
                  <a:lnTo>
                    <a:pt x="39764" y="0"/>
                  </a:ln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36" name="Google Shape;1436;p163"/>
            <p:cNvSpPr/>
            <p:nvPr/>
          </p:nvSpPr>
          <p:spPr>
            <a:xfrm>
              <a:off x="6625077" y="4879250"/>
              <a:ext cx="39763" cy="117627"/>
            </a:xfrm>
            <a:custGeom>
              <a:avLst/>
              <a:gdLst/>
              <a:ahLst/>
              <a:cxnLst/>
              <a:rect l="l" t="t" r="r" b="b"/>
              <a:pathLst>
                <a:path w="39763" h="117627" extrusionOk="0">
                  <a:moveTo>
                    <a:pt x="30726" y="0"/>
                  </a:moveTo>
                  <a:cubicBezTo>
                    <a:pt x="36149" y="3620"/>
                    <a:pt x="39764" y="9048"/>
                    <a:pt x="39764" y="16287"/>
                  </a:cubicBezTo>
                  <a:lnTo>
                    <a:pt x="39764" y="97721"/>
                  </a:lnTo>
                  <a:cubicBezTo>
                    <a:pt x="39764" y="108579"/>
                    <a:pt x="30726" y="117627"/>
                    <a:pt x="19882" y="117627"/>
                  </a:cubicBezTo>
                  <a:lnTo>
                    <a:pt x="19882" y="117627"/>
                  </a:lnTo>
                  <a:cubicBezTo>
                    <a:pt x="9037" y="117627"/>
                    <a:pt x="0" y="108579"/>
                    <a:pt x="0" y="97721"/>
                  </a:cubicBezTo>
                  <a:lnTo>
                    <a:pt x="0" y="66957"/>
                  </a:lnTo>
                  <a:lnTo>
                    <a:pt x="30726" y="0"/>
                  </a:ln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37" name="Google Shape;1437;p163"/>
            <p:cNvSpPr/>
            <p:nvPr/>
          </p:nvSpPr>
          <p:spPr>
            <a:xfrm>
              <a:off x="6352154" y="5503579"/>
              <a:ext cx="49741" cy="100472"/>
            </a:xfrm>
            <a:custGeom>
              <a:avLst/>
              <a:gdLst/>
              <a:ahLst/>
              <a:cxnLst/>
              <a:rect l="l" t="t" r="r" b="b"/>
              <a:pathLst>
                <a:path w="49741" h="100472" extrusionOk="0">
                  <a:moveTo>
                    <a:pt x="23497" y="0"/>
                  </a:moveTo>
                  <a:lnTo>
                    <a:pt x="48801" y="76006"/>
                  </a:lnTo>
                  <a:cubicBezTo>
                    <a:pt x="52416" y="86863"/>
                    <a:pt x="45186" y="97721"/>
                    <a:pt x="34341" y="99531"/>
                  </a:cubicBezTo>
                  <a:lnTo>
                    <a:pt x="34341" y="99531"/>
                  </a:lnTo>
                  <a:cubicBezTo>
                    <a:pt x="23497" y="103150"/>
                    <a:pt x="12652" y="95911"/>
                    <a:pt x="10845" y="85054"/>
                  </a:cubicBezTo>
                  <a:lnTo>
                    <a:pt x="0" y="57909"/>
                  </a:lnTo>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38" name="Google Shape;1438;p163"/>
            <p:cNvSpPr/>
            <p:nvPr/>
          </p:nvSpPr>
          <p:spPr>
            <a:xfrm>
              <a:off x="6064771" y="6098954"/>
              <a:ext cx="39763" cy="119437"/>
            </a:xfrm>
            <a:custGeom>
              <a:avLst/>
              <a:gdLst/>
              <a:ahLst/>
              <a:cxnLst/>
              <a:rect l="l" t="t" r="r" b="b"/>
              <a:pathLst>
                <a:path w="39763" h="119437" extrusionOk="0">
                  <a:moveTo>
                    <a:pt x="39764" y="0"/>
                  </a:moveTo>
                  <a:lnTo>
                    <a:pt x="39764" y="99531"/>
                  </a:lnTo>
                  <a:cubicBezTo>
                    <a:pt x="39764" y="110389"/>
                    <a:pt x="30726" y="119437"/>
                    <a:pt x="19882" y="119437"/>
                  </a:cubicBezTo>
                  <a:lnTo>
                    <a:pt x="19882" y="119437"/>
                  </a:lnTo>
                  <a:cubicBezTo>
                    <a:pt x="9037" y="119437"/>
                    <a:pt x="0" y="110389"/>
                    <a:pt x="0" y="99531"/>
                  </a:cubicBezTo>
                  <a:lnTo>
                    <a:pt x="39764" y="0"/>
                  </a:ln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39" name="Google Shape;1439;p163"/>
            <p:cNvSpPr/>
            <p:nvPr/>
          </p:nvSpPr>
          <p:spPr>
            <a:xfrm>
              <a:off x="5786425" y="6721473"/>
              <a:ext cx="39763" cy="101340"/>
            </a:xfrm>
            <a:custGeom>
              <a:avLst/>
              <a:gdLst/>
              <a:ahLst/>
              <a:cxnLst/>
              <a:rect l="l" t="t" r="r" b="b"/>
              <a:pathLst>
                <a:path w="39763" h="101340" extrusionOk="0">
                  <a:moveTo>
                    <a:pt x="39764" y="0"/>
                  </a:moveTo>
                  <a:lnTo>
                    <a:pt x="39764" y="81434"/>
                  </a:lnTo>
                  <a:cubicBezTo>
                    <a:pt x="39764" y="92292"/>
                    <a:pt x="30726" y="101341"/>
                    <a:pt x="19882" y="101341"/>
                  </a:cubicBezTo>
                  <a:lnTo>
                    <a:pt x="19882" y="101341"/>
                  </a:lnTo>
                  <a:cubicBezTo>
                    <a:pt x="9037" y="101341"/>
                    <a:pt x="0" y="92292"/>
                    <a:pt x="0" y="81434"/>
                  </a:cubicBezTo>
                  <a:lnTo>
                    <a:pt x="39764" y="0"/>
                  </a:ln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grpSp>
      <p:sp>
        <p:nvSpPr>
          <p:cNvPr id="1440" name="Google Shape;1440;p163"/>
          <p:cNvSpPr/>
          <p:nvPr/>
        </p:nvSpPr>
        <p:spPr>
          <a:xfrm rot="1451706">
            <a:off x="10638053" y="5212118"/>
            <a:ext cx="892625" cy="1931964"/>
          </a:xfrm>
          <a:custGeom>
            <a:avLst/>
            <a:gdLst/>
            <a:ahLst/>
            <a:cxnLst/>
            <a:rect l="l" t="t" r="r" b="b"/>
            <a:pathLst>
              <a:path w="892288" h="1931234" extrusionOk="0">
                <a:moveTo>
                  <a:pt x="272484" y="35061"/>
                </a:moveTo>
                <a:cubicBezTo>
                  <a:pt x="325860" y="12484"/>
                  <a:pt x="384544" y="0"/>
                  <a:pt x="446144" y="0"/>
                </a:cubicBezTo>
                <a:cubicBezTo>
                  <a:pt x="692543" y="0"/>
                  <a:pt x="892288" y="199745"/>
                  <a:pt x="892288" y="446144"/>
                </a:cubicBezTo>
                <a:lnTo>
                  <a:pt x="892288" y="1530706"/>
                </a:lnTo>
                <a:lnTo>
                  <a:pt x="0" y="1931234"/>
                </a:lnTo>
                <a:lnTo>
                  <a:pt x="0" y="446144"/>
                </a:lnTo>
                <a:cubicBezTo>
                  <a:pt x="0" y="261345"/>
                  <a:pt x="112356" y="102789"/>
                  <a:pt x="272484" y="35061"/>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89"/>
              <a:buFont typeface="Arial"/>
              <a:buNone/>
            </a:pPr>
            <a:endParaRPr sz="2489" b="0" i="0" u="none" strike="noStrike" cap="none">
              <a:solidFill>
                <a:srgbClr val="FFFFFF"/>
              </a:solidFill>
              <a:latin typeface="Arial"/>
              <a:ea typeface="Arial"/>
              <a:cs typeface="Arial"/>
              <a:sym typeface="Arial"/>
            </a:endParaRPr>
          </a:p>
        </p:txBody>
      </p:sp>
      <p:sp>
        <p:nvSpPr>
          <p:cNvPr id="1441" name="Google Shape;1441;p163"/>
          <p:cNvSpPr/>
          <p:nvPr/>
        </p:nvSpPr>
        <p:spPr>
          <a:xfrm rot="1470904">
            <a:off x="9997018" y="5653129"/>
            <a:ext cx="706933" cy="1490829"/>
          </a:xfrm>
          <a:custGeom>
            <a:avLst/>
            <a:gdLst/>
            <a:ahLst/>
            <a:cxnLst/>
            <a:rect l="l" t="t" r="r" b="b"/>
            <a:pathLst>
              <a:path w="706818" h="1490587" extrusionOk="0">
                <a:moveTo>
                  <a:pt x="215847" y="27773"/>
                </a:moveTo>
                <a:cubicBezTo>
                  <a:pt x="258128" y="9889"/>
                  <a:pt x="304613" y="0"/>
                  <a:pt x="353409" y="0"/>
                </a:cubicBezTo>
                <a:cubicBezTo>
                  <a:pt x="548591" y="0"/>
                  <a:pt x="706818" y="158227"/>
                  <a:pt x="706818" y="353409"/>
                </a:cubicBezTo>
                <a:lnTo>
                  <a:pt x="706818" y="1168027"/>
                </a:lnTo>
                <a:lnTo>
                  <a:pt x="0" y="1490587"/>
                </a:lnTo>
                <a:lnTo>
                  <a:pt x="0" y="353409"/>
                </a:lnTo>
                <a:cubicBezTo>
                  <a:pt x="0" y="207022"/>
                  <a:pt x="89002" y="81423"/>
                  <a:pt x="215847" y="27773"/>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89"/>
              <a:buFont typeface="Arial"/>
              <a:buNone/>
            </a:pPr>
            <a:endParaRPr sz="2489" b="0" i="0" u="none" strike="noStrike" cap="none">
              <a:solidFill>
                <a:srgbClr val="FFFFFF"/>
              </a:solidFill>
              <a:latin typeface="Arial"/>
              <a:ea typeface="Arial"/>
              <a:cs typeface="Arial"/>
              <a:sym typeface="Arial"/>
            </a:endParaRPr>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1_Custom Layout">
  <p:cSld name="1_Custom Layout">
    <p:spTree>
      <p:nvGrpSpPr>
        <p:cNvPr id="1" name="Shape 384"/>
        <p:cNvGrpSpPr/>
        <p:nvPr/>
      </p:nvGrpSpPr>
      <p:grpSpPr>
        <a:xfrm>
          <a:off x="0" y="0"/>
          <a:ext cx="0" cy="0"/>
          <a:chOff x="0" y="0"/>
          <a:chExt cx="0" cy="0"/>
        </a:xfrm>
      </p:grpSpPr>
      <p:sp>
        <p:nvSpPr>
          <p:cNvPr id="385" name="Google Shape;385;p56"/>
          <p:cNvSpPr/>
          <p:nvPr/>
        </p:nvSpPr>
        <p:spPr>
          <a:xfrm rot="10800000">
            <a:off x="-650410" y="-73702"/>
            <a:ext cx="8420760" cy="7031391"/>
          </a:xfrm>
          <a:custGeom>
            <a:avLst/>
            <a:gdLst/>
            <a:ahLst/>
            <a:cxnLst/>
            <a:rect l="l" t="t" r="r" b="b"/>
            <a:pathLst>
              <a:path w="6319520" h="5227800" extrusionOk="0">
                <a:moveTo>
                  <a:pt x="2363538" y="0"/>
                </a:moveTo>
                <a:lnTo>
                  <a:pt x="6318348" y="18285"/>
                </a:lnTo>
                <a:cubicBezTo>
                  <a:pt x="6324364" y="1750591"/>
                  <a:pt x="6304978" y="3495494"/>
                  <a:pt x="6310994" y="5227800"/>
                </a:cubicBezTo>
                <a:lnTo>
                  <a:pt x="0" y="5204598"/>
                </a:lnTo>
                <a:lnTo>
                  <a:pt x="2363538" y="0"/>
                </a:lnTo>
                <a:close/>
              </a:path>
            </a:pathLst>
          </a:custGeom>
          <a:solidFill>
            <a:schemeClr val="accent1">
              <a:alpha val="94900"/>
            </a:schemeClr>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89"/>
              <a:buFont typeface="Arial"/>
              <a:buNone/>
            </a:pPr>
            <a:endParaRPr sz="2489" b="0" i="0" u="none" strike="noStrike" cap="none">
              <a:solidFill>
                <a:srgbClr val="FFFFFF"/>
              </a:solidFill>
              <a:latin typeface="Arial"/>
              <a:ea typeface="Arial"/>
              <a:cs typeface="Arial"/>
              <a:sym typeface="Arial"/>
            </a:endParaRPr>
          </a:p>
        </p:txBody>
      </p:sp>
      <p:sp>
        <p:nvSpPr>
          <p:cNvPr id="386" name="Google Shape;386;p56"/>
          <p:cNvSpPr txBox="1">
            <a:spLocks noGrp="1"/>
          </p:cNvSpPr>
          <p:nvPr>
            <p:ph type="title"/>
          </p:nvPr>
        </p:nvSpPr>
        <p:spPr>
          <a:xfrm>
            <a:off x="343710" y="180477"/>
            <a:ext cx="6142200" cy="3465000"/>
          </a:xfrm>
          <a:prstGeom prst="rect">
            <a:avLst/>
          </a:prstGeom>
          <a:noFill/>
          <a:ln>
            <a:noFill/>
          </a:ln>
        </p:spPr>
        <p:txBody>
          <a:bodyPr spcFirstLastPara="1" wrap="square" lIns="0" tIns="0" rIns="0" bIns="0" anchor="b" anchorCtr="0">
            <a:noAutofit/>
          </a:bodyPr>
          <a:lstStyle>
            <a:lvl1pPr lvl="0" algn="l" rtl="0">
              <a:lnSpc>
                <a:spcPct val="90000"/>
              </a:lnSpc>
              <a:spcBef>
                <a:spcPts val="0"/>
              </a:spcBef>
              <a:spcAft>
                <a:spcPts val="0"/>
              </a:spcAft>
              <a:buClr>
                <a:schemeClr val="dk1"/>
              </a:buClr>
              <a:buSzPts val="6000"/>
              <a:buFont typeface="Inter"/>
              <a:buNone/>
              <a:defRPr sz="6000" b="1" i="0">
                <a:latin typeface="Inter"/>
                <a:ea typeface="Inter"/>
                <a:cs typeface="Inter"/>
                <a:sym typeface="Inter"/>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387" name="Google Shape;387;p56"/>
          <p:cNvSpPr txBox="1">
            <a:spLocks noGrp="1"/>
          </p:cNvSpPr>
          <p:nvPr>
            <p:ph type="body" idx="1"/>
          </p:nvPr>
        </p:nvSpPr>
        <p:spPr>
          <a:xfrm>
            <a:off x="343710" y="3898235"/>
            <a:ext cx="5195100" cy="1203900"/>
          </a:xfrm>
          <a:prstGeom prst="rect">
            <a:avLst/>
          </a:prstGeom>
          <a:noFill/>
          <a:ln>
            <a:noFill/>
          </a:ln>
        </p:spPr>
        <p:txBody>
          <a:bodyPr spcFirstLastPara="1" wrap="square" lIns="0" tIns="0" rIns="0" bIns="0" anchor="t" anchorCtr="0">
            <a:noAutofit/>
          </a:bodyPr>
          <a:lstStyle>
            <a:lvl1pPr marL="457200" lvl="0" indent="-228600" algn="l" rtl="0">
              <a:lnSpc>
                <a:spcPct val="110000"/>
              </a:lnSpc>
              <a:spcBef>
                <a:spcPts val="0"/>
              </a:spcBef>
              <a:spcAft>
                <a:spcPts val="0"/>
              </a:spcAft>
              <a:buClr>
                <a:schemeClr val="dk1"/>
              </a:buClr>
              <a:buSzPts val="2400"/>
              <a:buNone/>
              <a:defRPr sz="2400"/>
            </a:lvl1pPr>
            <a:lvl2pPr marL="914400" lvl="1" indent="-228600" algn="l" rtl="0">
              <a:lnSpc>
                <a:spcPct val="110000"/>
              </a:lnSpc>
              <a:spcBef>
                <a:spcPts val="500"/>
              </a:spcBef>
              <a:spcAft>
                <a:spcPts val="0"/>
              </a:spcAft>
              <a:buClr>
                <a:schemeClr val="dk1"/>
              </a:buClr>
              <a:buSzPts val="2400"/>
              <a:buNone/>
              <a:defRPr/>
            </a:lvl2pPr>
            <a:lvl3pPr marL="1371600" lvl="2" indent="-228600" algn="l" rtl="0">
              <a:lnSpc>
                <a:spcPct val="110000"/>
              </a:lnSpc>
              <a:spcBef>
                <a:spcPts val="500"/>
              </a:spcBef>
              <a:spcAft>
                <a:spcPts val="0"/>
              </a:spcAft>
              <a:buClr>
                <a:schemeClr val="dk1"/>
              </a:buClr>
              <a:buSzPts val="2000"/>
              <a:buNone/>
              <a:defRPr/>
            </a:lvl3pPr>
            <a:lvl4pPr marL="1828800" lvl="3" indent="-228600" algn="l" rtl="0">
              <a:lnSpc>
                <a:spcPct val="110000"/>
              </a:lnSpc>
              <a:spcBef>
                <a:spcPts val="500"/>
              </a:spcBef>
              <a:spcAft>
                <a:spcPts val="0"/>
              </a:spcAft>
              <a:buClr>
                <a:schemeClr val="dk1"/>
              </a:buClr>
              <a:buSzPts val="1800"/>
              <a:buNone/>
              <a:defRPr/>
            </a:lvl4pPr>
            <a:lvl5pPr marL="2286000" lvl="4" indent="-228600" algn="l" rtl="0">
              <a:lnSpc>
                <a:spcPct val="110000"/>
              </a:lnSpc>
              <a:spcBef>
                <a:spcPts val="500"/>
              </a:spcBef>
              <a:spcAft>
                <a:spcPts val="0"/>
              </a:spcAft>
              <a:buClr>
                <a:schemeClr val="dk1"/>
              </a:buClr>
              <a:buSzPts val="1800"/>
              <a:buNone/>
              <a:defRPr/>
            </a:lvl5pPr>
            <a:lvl6pPr marL="2743200" lvl="5" indent="-342900" algn="l" rtl="0">
              <a:lnSpc>
                <a:spcPct val="90000"/>
              </a:lnSpc>
              <a:spcBef>
                <a:spcPts val="500"/>
              </a:spcBef>
              <a:spcAft>
                <a:spcPts val="0"/>
              </a:spcAft>
              <a:buClr>
                <a:schemeClr val="dk1"/>
              </a:buClr>
              <a:buSzPts val="1800"/>
              <a:buChar char="•"/>
              <a:defRPr/>
            </a:lvl6pPr>
            <a:lvl7pPr marL="3200400" lvl="6" indent="-342900" algn="l" rtl="0">
              <a:lnSpc>
                <a:spcPct val="90000"/>
              </a:lnSpc>
              <a:spcBef>
                <a:spcPts val="500"/>
              </a:spcBef>
              <a:spcAft>
                <a:spcPts val="0"/>
              </a:spcAft>
              <a:buClr>
                <a:schemeClr val="dk1"/>
              </a:buClr>
              <a:buSzPts val="1800"/>
              <a:buChar char="•"/>
              <a:defRPr/>
            </a:lvl7pPr>
            <a:lvl8pPr marL="3657600" lvl="7" indent="-342900" algn="l" rtl="0">
              <a:lnSpc>
                <a:spcPct val="90000"/>
              </a:lnSpc>
              <a:spcBef>
                <a:spcPts val="500"/>
              </a:spcBef>
              <a:spcAft>
                <a:spcPts val="0"/>
              </a:spcAft>
              <a:buClr>
                <a:schemeClr val="dk1"/>
              </a:buClr>
              <a:buSzPts val="1800"/>
              <a:buChar char="•"/>
              <a:defRPr/>
            </a:lvl8pPr>
            <a:lvl9pPr marL="4114800" lvl="8" indent="-342900" algn="l" rtl="0">
              <a:lnSpc>
                <a:spcPct val="90000"/>
              </a:lnSpc>
              <a:spcBef>
                <a:spcPts val="500"/>
              </a:spcBef>
              <a:spcAft>
                <a:spcPts val="0"/>
              </a:spcAft>
              <a:buClr>
                <a:schemeClr val="dk1"/>
              </a:buClr>
              <a:buSzPts val="1800"/>
              <a:buChar char="•"/>
              <a:defRPr/>
            </a:lvl9pPr>
          </a:lstStyle>
          <a:p>
            <a:endParaRPr/>
          </a:p>
        </p:txBody>
      </p:sp>
      <p:pic>
        <p:nvPicPr>
          <p:cNvPr id="388" name="Google Shape;388;p56"/>
          <p:cNvPicPr preferRelativeResize="0"/>
          <p:nvPr/>
        </p:nvPicPr>
        <p:blipFill rotWithShape="1">
          <a:blip r:embed="rId2">
            <a:alphaModFix/>
          </a:blip>
          <a:srcRect/>
          <a:stretch/>
        </p:blipFill>
        <p:spPr>
          <a:xfrm>
            <a:off x="236050" y="6263247"/>
            <a:ext cx="1444256" cy="433279"/>
          </a:xfrm>
          <a:prstGeom prst="rect">
            <a:avLst/>
          </a:prstGeom>
          <a:noFill/>
          <a:ln>
            <a:noFill/>
          </a:ln>
        </p:spPr>
      </p:pic>
      <p:sp>
        <p:nvSpPr>
          <p:cNvPr id="389" name="Google Shape;389;p56"/>
          <p:cNvSpPr>
            <a:spLocks noGrp="1"/>
          </p:cNvSpPr>
          <p:nvPr>
            <p:ph type="pic" idx="2"/>
          </p:nvPr>
        </p:nvSpPr>
        <p:spPr>
          <a:xfrm>
            <a:off x="4635597" y="-38929"/>
            <a:ext cx="7644000" cy="6910200"/>
          </a:xfrm>
          <a:prstGeom prst="rect">
            <a:avLst/>
          </a:prstGeom>
          <a:solidFill>
            <a:srgbClr val="BFBFBF"/>
          </a:solidFill>
          <a:ln>
            <a:noFill/>
          </a:ln>
        </p:spPr>
      </p:sp>
    </p:spTree>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matchingName="1_Divider 2">
  <p:cSld name="1_Divider 2">
    <p:spTree>
      <p:nvGrpSpPr>
        <p:cNvPr id="1" name="Shape 1442"/>
        <p:cNvGrpSpPr/>
        <p:nvPr/>
      </p:nvGrpSpPr>
      <p:grpSpPr>
        <a:xfrm>
          <a:off x="0" y="0"/>
          <a:ext cx="0" cy="0"/>
          <a:chOff x="0" y="0"/>
          <a:chExt cx="0" cy="0"/>
        </a:xfrm>
      </p:grpSpPr>
      <p:sp>
        <p:nvSpPr>
          <p:cNvPr id="1443" name="Google Shape;1443;p164"/>
          <p:cNvSpPr/>
          <p:nvPr/>
        </p:nvSpPr>
        <p:spPr>
          <a:xfrm>
            <a:off x="0" y="0"/>
            <a:ext cx="12192000" cy="6858000"/>
          </a:xfrm>
          <a:prstGeom prst="rect">
            <a:avLst/>
          </a:pr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67"/>
              <a:buFont typeface="Arial"/>
              <a:buNone/>
            </a:pPr>
            <a:endParaRPr sz="1867" b="0" i="0" u="none" strike="noStrike" cap="none">
              <a:solidFill>
                <a:schemeClr val="lt1"/>
              </a:solidFill>
              <a:latin typeface="Arial"/>
              <a:ea typeface="Arial"/>
              <a:cs typeface="Arial"/>
              <a:sym typeface="Arial"/>
            </a:endParaRPr>
          </a:p>
        </p:txBody>
      </p:sp>
      <p:pic>
        <p:nvPicPr>
          <p:cNvPr id="1444" name="Google Shape;1444;p164"/>
          <p:cNvPicPr preferRelativeResize="0"/>
          <p:nvPr/>
        </p:nvPicPr>
        <p:blipFill rotWithShape="1">
          <a:blip r:embed="rId2">
            <a:alphaModFix/>
          </a:blip>
          <a:srcRect/>
          <a:stretch/>
        </p:blipFill>
        <p:spPr>
          <a:xfrm>
            <a:off x="236050" y="6263247"/>
            <a:ext cx="1444256" cy="433279"/>
          </a:xfrm>
          <a:prstGeom prst="rect">
            <a:avLst/>
          </a:prstGeom>
          <a:noFill/>
          <a:ln>
            <a:noFill/>
          </a:ln>
        </p:spPr>
      </p:pic>
      <p:sp>
        <p:nvSpPr>
          <p:cNvPr id="1445" name="Google Shape;1445;p164"/>
          <p:cNvSpPr txBox="1">
            <a:spLocks noGrp="1"/>
          </p:cNvSpPr>
          <p:nvPr>
            <p:ph type="title"/>
          </p:nvPr>
        </p:nvSpPr>
        <p:spPr>
          <a:xfrm>
            <a:off x="331693" y="1698659"/>
            <a:ext cx="7257900" cy="3385800"/>
          </a:xfrm>
          <a:prstGeom prst="rect">
            <a:avLst/>
          </a:prstGeom>
          <a:noFill/>
          <a:ln>
            <a:noFill/>
          </a:ln>
        </p:spPr>
        <p:txBody>
          <a:bodyPr spcFirstLastPara="1" wrap="square" lIns="0" tIns="0" rIns="0" bIns="0" anchor="ctr" anchorCtr="0">
            <a:noAutofit/>
          </a:bodyPr>
          <a:lstStyle>
            <a:lvl1pPr lvl="0" algn="l" rtl="0">
              <a:lnSpc>
                <a:spcPct val="90000"/>
              </a:lnSpc>
              <a:spcBef>
                <a:spcPts val="0"/>
              </a:spcBef>
              <a:spcAft>
                <a:spcPts val="0"/>
              </a:spcAft>
              <a:buClr>
                <a:schemeClr val="dk1"/>
              </a:buClr>
              <a:buSzPts val="5000"/>
              <a:buFont typeface="Inter"/>
              <a:buNone/>
              <a:defRPr sz="5000"/>
            </a:lvl1pPr>
            <a:lvl2pPr lvl="1" algn="l" rtl="0">
              <a:lnSpc>
                <a:spcPct val="100000"/>
              </a:lnSpc>
              <a:spcBef>
                <a:spcPts val="0"/>
              </a:spcBef>
              <a:spcAft>
                <a:spcPts val="0"/>
              </a:spcAft>
              <a:buSzPts val="1400"/>
              <a:buNone/>
              <a:defRPr/>
            </a:lvl2pPr>
            <a:lvl3pPr lvl="2" algn="l" rtl="0">
              <a:lnSpc>
                <a:spcPct val="100000"/>
              </a:lnSpc>
              <a:spcBef>
                <a:spcPts val="0"/>
              </a:spcBef>
              <a:spcAft>
                <a:spcPts val="0"/>
              </a:spcAft>
              <a:buSzPts val="1400"/>
              <a:buNone/>
              <a:defRPr/>
            </a:lvl3pPr>
            <a:lvl4pPr lvl="3" algn="l" rtl="0">
              <a:lnSpc>
                <a:spcPct val="100000"/>
              </a:lnSpc>
              <a:spcBef>
                <a:spcPts val="0"/>
              </a:spcBef>
              <a:spcAft>
                <a:spcPts val="0"/>
              </a:spcAft>
              <a:buSzPts val="1400"/>
              <a:buNone/>
              <a:defRPr/>
            </a:lvl4pPr>
            <a:lvl5pPr lvl="4" algn="l" rtl="0">
              <a:lnSpc>
                <a:spcPct val="100000"/>
              </a:lnSpc>
              <a:spcBef>
                <a:spcPts val="0"/>
              </a:spcBef>
              <a:spcAft>
                <a:spcPts val="0"/>
              </a:spcAft>
              <a:buSzPts val="1400"/>
              <a:buNone/>
              <a:defRPr/>
            </a:lvl5pPr>
            <a:lvl6pPr lvl="5" algn="l" rtl="0">
              <a:lnSpc>
                <a:spcPct val="100000"/>
              </a:lnSpc>
              <a:spcBef>
                <a:spcPts val="0"/>
              </a:spcBef>
              <a:spcAft>
                <a:spcPts val="0"/>
              </a:spcAft>
              <a:buSzPts val="1400"/>
              <a:buNone/>
              <a:defRPr/>
            </a:lvl6pPr>
            <a:lvl7pPr lvl="6" algn="l" rtl="0">
              <a:lnSpc>
                <a:spcPct val="100000"/>
              </a:lnSpc>
              <a:spcBef>
                <a:spcPts val="0"/>
              </a:spcBef>
              <a:spcAft>
                <a:spcPts val="0"/>
              </a:spcAft>
              <a:buSzPts val="1400"/>
              <a:buNone/>
              <a:defRPr/>
            </a:lvl7pPr>
            <a:lvl8pPr lvl="7" algn="l" rtl="0">
              <a:lnSpc>
                <a:spcPct val="100000"/>
              </a:lnSpc>
              <a:spcBef>
                <a:spcPts val="0"/>
              </a:spcBef>
              <a:spcAft>
                <a:spcPts val="0"/>
              </a:spcAft>
              <a:buSzPts val="1400"/>
              <a:buNone/>
              <a:defRPr/>
            </a:lvl8pPr>
            <a:lvl9pPr lvl="8" algn="l" rtl="0">
              <a:lnSpc>
                <a:spcPct val="100000"/>
              </a:lnSpc>
              <a:spcBef>
                <a:spcPts val="0"/>
              </a:spcBef>
              <a:spcAft>
                <a:spcPts val="0"/>
              </a:spcAft>
              <a:buSzPts val="1400"/>
              <a:buNone/>
              <a:defRPr/>
            </a:lvl9pPr>
          </a:lstStyle>
          <a:p>
            <a:endParaRPr/>
          </a:p>
        </p:txBody>
      </p:sp>
      <p:grpSp>
        <p:nvGrpSpPr>
          <p:cNvPr id="1446" name="Google Shape;1446;p164"/>
          <p:cNvGrpSpPr/>
          <p:nvPr/>
        </p:nvGrpSpPr>
        <p:grpSpPr>
          <a:xfrm>
            <a:off x="5923844" y="54366"/>
            <a:ext cx="6101406" cy="6764828"/>
            <a:chOff x="5923844" y="54366"/>
            <a:chExt cx="6101406" cy="6764828"/>
          </a:xfrm>
        </p:grpSpPr>
        <p:sp>
          <p:nvSpPr>
            <p:cNvPr id="1447" name="Google Shape;1447;p164"/>
            <p:cNvSpPr/>
            <p:nvPr/>
          </p:nvSpPr>
          <p:spPr>
            <a:xfrm>
              <a:off x="8928976" y="327624"/>
              <a:ext cx="77752" cy="120149"/>
            </a:xfrm>
            <a:custGeom>
              <a:avLst/>
              <a:gdLst/>
              <a:ahLst/>
              <a:cxnLst/>
              <a:rect l="l" t="t" r="r" b="b"/>
              <a:pathLst>
                <a:path w="77752" h="120149" extrusionOk="0">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5"/>
                  </a:cubicBezTo>
                  <a:lnTo>
                    <a:pt x="3292" y="29311"/>
                  </a:lnTo>
                  <a:cubicBezTo>
                    <a:pt x="-3938" y="18453"/>
                    <a:pt x="1484" y="7595"/>
                    <a:pt x="123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48" name="Google Shape;1448;p164"/>
            <p:cNvSpPr/>
            <p:nvPr/>
          </p:nvSpPr>
          <p:spPr>
            <a:xfrm>
              <a:off x="9250378" y="327980"/>
              <a:ext cx="39763" cy="121246"/>
            </a:xfrm>
            <a:custGeom>
              <a:avLst/>
              <a:gdLst/>
              <a:ahLst/>
              <a:cxnLst/>
              <a:rect l="l" t="t" r="r" b="b"/>
              <a:pathLst>
                <a:path w="39763" h="121246" extrusionOk="0">
                  <a:moveTo>
                    <a:pt x="39764" y="19906"/>
                  </a:moveTo>
                  <a:lnTo>
                    <a:pt x="39764" y="101341"/>
                  </a:lnTo>
                  <a:cubicBezTo>
                    <a:pt x="39764" y="112198"/>
                    <a:pt x="30726" y="121246"/>
                    <a:pt x="19882" y="121246"/>
                  </a:cubicBezTo>
                  <a:lnTo>
                    <a:pt x="19882" y="121246"/>
                  </a:lnTo>
                  <a:cubicBezTo>
                    <a:pt x="9037" y="121246"/>
                    <a:pt x="0" y="112198"/>
                    <a:pt x="0" y="101341"/>
                  </a:cubicBezTo>
                  <a:lnTo>
                    <a:pt x="0" y="19906"/>
                  </a:lnTo>
                  <a:cubicBezTo>
                    <a:pt x="0" y="9048"/>
                    <a:pt x="9037" y="0"/>
                    <a:pt x="19882" y="0"/>
                  </a:cubicBezTo>
                  <a:lnTo>
                    <a:pt x="19882" y="0"/>
                  </a:lnTo>
                  <a:cubicBezTo>
                    <a:pt x="30726" y="0"/>
                    <a:pt x="39764" y="9048"/>
                    <a:pt x="39764" y="1990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49" name="Google Shape;1449;p164"/>
            <p:cNvSpPr/>
            <p:nvPr/>
          </p:nvSpPr>
          <p:spPr>
            <a:xfrm>
              <a:off x="9534469" y="327624"/>
              <a:ext cx="77752" cy="120149"/>
            </a:xfrm>
            <a:custGeom>
              <a:avLst/>
              <a:gdLst/>
              <a:ahLst/>
              <a:cxnLst/>
              <a:rect l="l" t="t" r="r" b="b"/>
              <a:pathLst>
                <a:path w="77752" h="120149" extrusionOk="0">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5"/>
                  </a:cubicBezTo>
                  <a:lnTo>
                    <a:pt x="3292" y="29311"/>
                  </a:lnTo>
                  <a:cubicBezTo>
                    <a:pt x="-3938" y="18453"/>
                    <a:pt x="1484" y="7595"/>
                    <a:pt x="123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50" name="Google Shape;1450;p164"/>
            <p:cNvSpPr/>
            <p:nvPr/>
          </p:nvSpPr>
          <p:spPr>
            <a:xfrm>
              <a:off x="9838119" y="327624"/>
              <a:ext cx="77752" cy="120149"/>
            </a:xfrm>
            <a:custGeom>
              <a:avLst/>
              <a:gdLst/>
              <a:ahLst/>
              <a:cxnLst/>
              <a:rect l="l" t="t" r="r" b="b"/>
              <a:pathLst>
                <a:path w="77752" h="120149" extrusionOk="0">
                  <a:moveTo>
                    <a:pt x="12329" y="2166"/>
                  </a:moveTo>
                  <a:lnTo>
                    <a:pt x="12329" y="2166"/>
                  </a:lnTo>
                  <a:cubicBezTo>
                    <a:pt x="21366" y="-3263"/>
                    <a:pt x="34019" y="2166"/>
                    <a:pt x="39441" y="11214"/>
                  </a:cubicBezTo>
                  <a:lnTo>
                    <a:pt x="75589" y="90839"/>
                  </a:lnTo>
                  <a:cubicBezTo>
                    <a:pt x="81012" y="99887"/>
                    <a:pt x="75589" y="112555"/>
                    <a:pt x="66552" y="117984"/>
                  </a:cubicBezTo>
                  <a:lnTo>
                    <a:pt x="66552" y="117984"/>
                  </a:lnTo>
                  <a:cubicBezTo>
                    <a:pt x="57515" y="123413"/>
                    <a:pt x="44863" y="117984"/>
                    <a:pt x="39441" y="108935"/>
                  </a:cubicBezTo>
                  <a:lnTo>
                    <a:pt x="3292" y="29311"/>
                  </a:lnTo>
                  <a:cubicBezTo>
                    <a:pt x="-3938" y="18453"/>
                    <a:pt x="1485" y="7595"/>
                    <a:pt x="123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51" name="Google Shape;1451;p164"/>
            <p:cNvSpPr/>
            <p:nvPr/>
          </p:nvSpPr>
          <p:spPr>
            <a:xfrm>
              <a:off x="10159520" y="327980"/>
              <a:ext cx="39763" cy="121246"/>
            </a:xfrm>
            <a:custGeom>
              <a:avLst/>
              <a:gdLst/>
              <a:ahLst/>
              <a:cxnLst/>
              <a:rect l="l" t="t" r="r" b="b"/>
              <a:pathLst>
                <a:path w="39763" h="121246" extrusionOk="0">
                  <a:moveTo>
                    <a:pt x="39764" y="19906"/>
                  </a:moveTo>
                  <a:lnTo>
                    <a:pt x="39764" y="101341"/>
                  </a:lnTo>
                  <a:cubicBezTo>
                    <a:pt x="39764" y="112198"/>
                    <a:pt x="30726" y="121246"/>
                    <a:pt x="19882" y="121246"/>
                  </a:cubicBezTo>
                  <a:lnTo>
                    <a:pt x="19882" y="121246"/>
                  </a:lnTo>
                  <a:cubicBezTo>
                    <a:pt x="9037" y="121246"/>
                    <a:pt x="0" y="112198"/>
                    <a:pt x="0" y="101341"/>
                  </a:cubicBezTo>
                  <a:lnTo>
                    <a:pt x="0" y="19906"/>
                  </a:lnTo>
                  <a:cubicBezTo>
                    <a:pt x="0" y="9048"/>
                    <a:pt x="9037" y="0"/>
                    <a:pt x="19882" y="0"/>
                  </a:cubicBezTo>
                  <a:lnTo>
                    <a:pt x="19882" y="0"/>
                  </a:lnTo>
                  <a:cubicBezTo>
                    <a:pt x="28919" y="0"/>
                    <a:pt x="39764" y="9048"/>
                    <a:pt x="39764" y="1990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52" name="Google Shape;1452;p164"/>
            <p:cNvSpPr/>
            <p:nvPr/>
          </p:nvSpPr>
          <p:spPr>
            <a:xfrm>
              <a:off x="10443611" y="327624"/>
              <a:ext cx="77753" cy="120149"/>
            </a:xfrm>
            <a:custGeom>
              <a:avLst/>
              <a:gdLst/>
              <a:ahLst/>
              <a:cxnLst/>
              <a:rect l="l" t="t" r="r" b="b"/>
              <a:pathLst>
                <a:path w="77753" h="120149" extrusionOk="0">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5"/>
                  </a:cubicBezTo>
                  <a:lnTo>
                    <a:pt x="3292" y="29311"/>
                  </a:lnTo>
                  <a:cubicBezTo>
                    <a:pt x="-3938" y="18453"/>
                    <a:pt x="1484" y="7595"/>
                    <a:pt x="123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53" name="Google Shape;1453;p164"/>
            <p:cNvSpPr/>
            <p:nvPr/>
          </p:nvSpPr>
          <p:spPr>
            <a:xfrm>
              <a:off x="10746254" y="327624"/>
              <a:ext cx="76952" cy="120149"/>
            </a:xfrm>
            <a:custGeom>
              <a:avLst/>
              <a:gdLst/>
              <a:ahLst/>
              <a:cxnLst/>
              <a:rect l="l" t="t" r="r" b="b"/>
              <a:pathLst>
                <a:path w="76952" h="120149" extrusionOk="0">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3"/>
                    <a:pt x="44062" y="117984"/>
                    <a:pt x="38640" y="108935"/>
                  </a:cubicBezTo>
                  <a:lnTo>
                    <a:pt x="2491" y="29311"/>
                  </a:lnTo>
                  <a:cubicBezTo>
                    <a:pt x="-2931" y="18453"/>
                    <a:pt x="684" y="7595"/>
                    <a:pt x="115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54" name="Google Shape;1454;p164"/>
            <p:cNvSpPr/>
            <p:nvPr/>
          </p:nvSpPr>
          <p:spPr>
            <a:xfrm>
              <a:off x="11068662" y="327980"/>
              <a:ext cx="39763" cy="121246"/>
            </a:xfrm>
            <a:custGeom>
              <a:avLst/>
              <a:gdLst/>
              <a:ahLst/>
              <a:cxnLst/>
              <a:rect l="l" t="t" r="r" b="b"/>
              <a:pathLst>
                <a:path w="39763" h="121246" extrusionOk="0">
                  <a:moveTo>
                    <a:pt x="39764" y="19906"/>
                  </a:moveTo>
                  <a:lnTo>
                    <a:pt x="39764" y="101341"/>
                  </a:lnTo>
                  <a:cubicBezTo>
                    <a:pt x="39764" y="112198"/>
                    <a:pt x="30727" y="121246"/>
                    <a:pt x="19882" y="121246"/>
                  </a:cubicBezTo>
                  <a:lnTo>
                    <a:pt x="19882" y="121246"/>
                  </a:lnTo>
                  <a:cubicBezTo>
                    <a:pt x="9037" y="121246"/>
                    <a:pt x="0" y="112198"/>
                    <a:pt x="0" y="101341"/>
                  </a:cubicBezTo>
                  <a:lnTo>
                    <a:pt x="0" y="19906"/>
                  </a:lnTo>
                  <a:cubicBezTo>
                    <a:pt x="0" y="9048"/>
                    <a:pt x="9037" y="0"/>
                    <a:pt x="19882" y="0"/>
                  </a:cubicBezTo>
                  <a:lnTo>
                    <a:pt x="19882" y="0"/>
                  </a:lnTo>
                  <a:cubicBezTo>
                    <a:pt x="28919" y="0"/>
                    <a:pt x="39764" y="9048"/>
                    <a:pt x="39764" y="1990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55" name="Google Shape;1455;p164"/>
            <p:cNvSpPr/>
            <p:nvPr/>
          </p:nvSpPr>
          <p:spPr>
            <a:xfrm>
              <a:off x="8644885" y="934213"/>
              <a:ext cx="39763" cy="121246"/>
            </a:xfrm>
            <a:custGeom>
              <a:avLst/>
              <a:gdLst/>
              <a:ahLst/>
              <a:cxnLst/>
              <a:rect l="l" t="t" r="r" b="b"/>
              <a:pathLst>
                <a:path w="39763" h="121246" extrusionOk="0">
                  <a:moveTo>
                    <a:pt x="18074" y="0"/>
                  </a:moveTo>
                  <a:lnTo>
                    <a:pt x="18074" y="0"/>
                  </a:lnTo>
                  <a:cubicBezTo>
                    <a:pt x="28919" y="0"/>
                    <a:pt x="39764" y="9048"/>
                    <a:pt x="39764" y="19906"/>
                  </a:cubicBezTo>
                  <a:lnTo>
                    <a:pt x="39764" y="101341"/>
                  </a:lnTo>
                  <a:cubicBezTo>
                    <a:pt x="39764" y="112198"/>
                    <a:pt x="30726" y="121246"/>
                    <a:pt x="19882" y="121246"/>
                  </a:cubicBezTo>
                  <a:lnTo>
                    <a:pt x="19882" y="121246"/>
                  </a:lnTo>
                  <a:cubicBezTo>
                    <a:pt x="9037" y="121246"/>
                    <a:pt x="0" y="112198"/>
                    <a:pt x="0" y="101341"/>
                  </a:cubicBezTo>
                  <a:lnTo>
                    <a:pt x="0" y="39812"/>
                  </a:lnTo>
                  <a:lnTo>
                    <a:pt x="18074" y="0"/>
                  </a:ln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56" name="Google Shape;1456;p164"/>
            <p:cNvSpPr/>
            <p:nvPr/>
          </p:nvSpPr>
          <p:spPr>
            <a:xfrm>
              <a:off x="8626127" y="1237878"/>
              <a:ext cx="76952" cy="120149"/>
            </a:xfrm>
            <a:custGeom>
              <a:avLst/>
              <a:gdLst/>
              <a:ahLst/>
              <a:cxnLst/>
              <a:rect l="l" t="t" r="r" b="b"/>
              <a:pathLst>
                <a:path w="76952" h="120149" extrusionOk="0">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5"/>
                  </a:cubicBezTo>
                  <a:lnTo>
                    <a:pt x="2491" y="29311"/>
                  </a:lnTo>
                  <a:cubicBezTo>
                    <a:pt x="-2931" y="18453"/>
                    <a:pt x="684" y="7595"/>
                    <a:pt x="11528"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57" name="Google Shape;1457;p164"/>
            <p:cNvSpPr/>
            <p:nvPr/>
          </p:nvSpPr>
          <p:spPr>
            <a:xfrm>
              <a:off x="8946727" y="631802"/>
              <a:ext cx="39763" cy="121445"/>
            </a:xfrm>
            <a:custGeom>
              <a:avLst/>
              <a:gdLst/>
              <a:ahLst/>
              <a:cxnLst/>
              <a:rect l="l" t="t" r="r" b="b"/>
              <a:pathLst>
                <a:path w="39763" h="121445" extrusionOk="0">
                  <a:moveTo>
                    <a:pt x="39764" y="20105"/>
                  </a:moveTo>
                  <a:lnTo>
                    <a:pt x="39764" y="101539"/>
                  </a:lnTo>
                  <a:cubicBezTo>
                    <a:pt x="39764" y="112397"/>
                    <a:pt x="30727" y="121445"/>
                    <a:pt x="19882" y="121445"/>
                  </a:cubicBezTo>
                  <a:lnTo>
                    <a:pt x="19882" y="121445"/>
                  </a:lnTo>
                  <a:cubicBezTo>
                    <a:pt x="9037" y="121445"/>
                    <a:pt x="0" y="112397"/>
                    <a:pt x="0" y="101539"/>
                  </a:cubicBezTo>
                  <a:lnTo>
                    <a:pt x="0" y="20105"/>
                  </a:lnTo>
                  <a:cubicBezTo>
                    <a:pt x="0" y="9247"/>
                    <a:pt x="9037" y="199"/>
                    <a:pt x="19882" y="199"/>
                  </a:cubicBezTo>
                  <a:lnTo>
                    <a:pt x="19882" y="199"/>
                  </a:lnTo>
                  <a:cubicBezTo>
                    <a:pt x="30727" y="-1611"/>
                    <a:pt x="39764" y="9247"/>
                    <a:pt x="39764" y="20105"/>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58" name="Google Shape;1458;p164"/>
            <p:cNvSpPr/>
            <p:nvPr/>
          </p:nvSpPr>
          <p:spPr>
            <a:xfrm>
              <a:off x="9231619" y="631645"/>
              <a:ext cx="76952" cy="120149"/>
            </a:xfrm>
            <a:custGeom>
              <a:avLst/>
              <a:gdLst/>
              <a:ahLst/>
              <a:cxnLst/>
              <a:rect l="l" t="t" r="r" b="b"/>
              <a:pathLst>
                <a:path w="76952" h="120149" extrusionOk="0">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5"/>
                  </a:cubicBezTo>
                  <a:lnTo>
                    <a:pt x="2491" y="29311"/>
                  </a:lnTo>
                  <a:cubicBezTo>
                    <a:pt x="-2931" y="18453"/>
                    <a:pt x="684" y="5785"/>
                    <a:pt x="11528"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59" name="Google Shape;1459;p164"/>
            <p:cNvSpPr/>
            <p:nvPr/>
          </p:nvSpPr>
          <p:spPr>
            <a:xfrm>
              <a:off x="9534469" y="631645"/>
              <a:ext cx="77752" cy="120149"/>
            </a:xfrm>
            <a:custGeom>
              <a:avLst/>
              <a:gdLst/>
              <a:ahLst/>
              <a:cxnLst/>
              <a:rect l="l" t="t" r="r" b="b"/>
              <a:pathLst>
                <a:path w="77752" h="120149" extrusionOk="0">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5"/>
                  </a:cubicBezTo>
                  <a:lnTo>
                    <a:pt x="3292" y="29311"/>
                  </a:lnTo>
                  <a:cubicBezTo>
                    <a:pt x="-3938" y="18453"/>
                    <a:pt x="1484" y="5785"/>
                    <a:pt x="123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60" name="Google Shape;1460;p164"/>
            <p:cNvSpPr/>
            <p:nvPr/>
          </p:nvSpPr>
          <p:spPr>
            <a:xfrm>
              <a:off x="8928976" y="933856"/>
              <a:ext cx="77752" cy="120149"/>
            </a:xfrm>
            <a:custGeom>
              <a:avLst/>
              <a:gdLst/>
              <a:ahLst/>
              <a:cxnLst/>
              <a:rect l="l" t="t" r="r" b="b"/>
              <a:pathLst>
                <a:path w="77752" h="120149" extrusionOk="0">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5"/>
                  </a:cubicBezTo>
                  <a:lnTo>
                    <a:pt x="3292" y="29311"/>
                  </a:lnTo>
                  <a:cubicBezTo>
                    <a:pt x="-3938" y="18453"/>
                    <a:pt x="1484" y="7595"/>
                    <a:pt x="123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61" name="Google Shape;1461;p164"/>
            <p:cNvSpPr/>
            <p:nvPr/>
          </p:nvSpPr>
          <p:spPr>
            <a:xfrm>
              <a:off x="9231619" y="933856"/>
              <a:ext cx="76952" cy="120149"/>
            </a:xfrm>
            <a:custGeom>
              <a:avLst/>
              <a:gdLst/>
              <a:ahLst/>
              <a:cxnLst/>
              <a:rect l="l" t="t" r="r" b="b"/>
              <a:pathLst>
                <a:path w="76952" h="120149" extrusionOk="0">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5"/>
                  </a:cubicBezTo>
                  <a:lnTo>
                    <a:pt x="2491" y="29311"/>
                  </a:lnTo>
                  <a:cubicBezTo>
                    <a:pt x="-2931" y="18453"/>
                    <a:pt x="684" y="7595"/>
                    <a:pt x="11528"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62" name="Google Shape;1462;p164"/>
            <p:cNvSpPr/>
            <p:nvPr/>
          </p:nvSpPr>
          <p:spPr>
            <a:xfrm>
              <a:off x="8928976" y="1237878"/>
              <a:ext cx="77752" cy="120149"/>
            </a:xfrm>
            <a:custGeom>
              <a:avLst/>
              <a:gdLst/>
              <a:ahLst/>
              <a:cxnLst/>
              <a:rect l="l" t="t" r="r" b="b"/>
              <a:pathLst>
                <a:path w="77752" h="120149" extrusionOk="0">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5"/>
                  </a:cubicBezTo>
                  <a:lnTo>
                    <a:pt x="3292" y="29311"/>
                  </a:lnTo>
                  <a:cubicBezTo>
                    <a:pt x="-3938" y="18453"/>
                    <a:pt x="1484" y="7595"/>
                    <a:pt x="123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63" name="Google Shape;1463;p164"/>
            <p:cNvSpPr/>
            <p:nvPr/>
          </p:nvSpPr>
          <p:spPr>
            <a:xfrm>
              <a:off x="9554028" y="934213"/>
              <a:ext cx="39763" cy="121246"/>
            </a:xfrm>
            <a:custGeom>
              <a:avLst/>
              <a:gdLst/>
              <a:ahLst/>
              <a:cxnLst/>
              <a:rect l="l" t="t" r="r" b="b"/>
              <a:pathLst>
                <a:path w="39763" h="121246" extrusionOk="0">
                  <a:moveTo>
                    <a:pt x="39764" y="19906"/>
                  </a:moveTo>
                  <a:lnTo>
                    <a:pt x="39764" y="101341"/>
                  </a:lnTo>
                  <a:cubicBezTo>
                    <a:pt x="39764" y="112198"/>
                    <a:pt x="30726" y="121246"/>
                    <a:pt x="19882" y="121246"/>
                  </a:cubicBezTo>
                  <a:lnTo>
                    <a:pt x="19882" y="121246"/>
                  </a:lnTo>
                  <a:cubicBezTo>
                    <a:pt x="9037" y="121246"/>
                    <a:pt x="0" y="112198"/>
                    <a:pt x="0" y="101341"/>
                  </a:cubicBezTo>
                  <a:lnTo>
                    <a:pt x="0" y="19906"/>
                  </a:lnTo>
                  <a:cubicBezTo>
                    <a:pt x="0" y="9048"/>
                    <a:pt x="9037" y="0"/>
                    <a:pt x="19882" y="0"/>
                  </a:cubicBezTo>
                  <a:lnTo>
                    <a:pt x="19882" y="0"/>
                  </a:lnTo>
                  <a:cubicBezTo>
                    <a:pt x="28919" y="0"/>
                    <a:pt x="39764" y="9048"/>
                    <a:pt x="39764" y="1990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64" name="Google Shape;1464;p164"/>
            <p:cNvSpPr/>
            <p:nvPr/>
          </p:nvSpPr>
          <p:spPr>
            <a:xfrm>
              <a:off x="9250378" y="1238234"/>
              <a:ext cx="39763" cy="121246"/>
            </a:xfrm>
            <a:custGeom>
              <a:avLst/>
              <a:gdLst/>
              <a:ahLst/>
              <a:cxnLst/>
              <a:rect l="l" t="t" r="r" b="b"/>
              <a:pathLst>
                <a:path w="39763" h="121246" extrusionOk="0">
                  <a:moveTo>
                    <a:pt x="39764" y="19906"/>
                  </a:moveTo>
                  <a:lnTo>
                    <a:pt x="39764" y="101340"/>
                  </a:lnTo>
                  <a:cubicBezTo>
                    <a:pt x="39764" y="112198"/>
                    <a:pt x="30726" y="121246"/>
                    <a:pt x="19882" y="121246"/>
                  </a:cubicBezTo>
                  <a:lnTo>
                    <a:pt x="19882" y="121246"/>
                  </a:lnTo>
                  <a:cubicBezTo>
                    <a:pt x="9037" y="121246"/>
                    <a:pt x="0" y="112198"/>
                    <a:pt x="0" y="101340"/>
                  </a:cubicBezTo>
                  <a:lnTo>
                    <a:pt x="0" y="19906"/>
                  </a:lnTo>
                  <a:cubicBezTo>
                    <a:pt x="0" y="9048"/>
                    <a:pt x="9037" y="0"/>
                    <a:pt x="19882" y="0"/>
                  </a:cubicBezTo>
                  <a:lnTo>
                    <a:pt x="19882" y="0"/>
                  </a:lnTo>
                  <a:cubicBezTo>
                    <a:pt x="30726" y="0"/>
                    <a:pt x="39764" y="9048"/>
                    <a:pt x="39764" y="1990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65" name="Google Shape;1465;p164"/>
            <p:cNvSpPr/>
            <p:nvPr/>
          </p:nvSpPr>
          <p:spPr>
            <a:xfrm>
              <a:off x="9534469" y="1237878"/>
              <a:ext cx="77752" cy="120149"/>
            </a:xfrm>
            <a:custGeom>
              <a:avLst/>
              <a:gdLst/>
              <a:ahLst/>
              <a:cxnLst/>
              <a:rect l="l" t="t" r="r" b="b"/>
              <a:pathLst>
                <a:path w="77752" h="120149" extrusionOk="0">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5"/>
                  </a:cubicBezTo>
                  <a:lnTo>
                    <a:pt x="3292" y="29311"/>
                  </a:lnTo>
                  <a:cubicBezTo>
                    <a:pt x="-3938" y="18453"/>
                    <a:pt x="1484" y="7595"/>
                    <a:pt x="123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66" name="Google Shape;1466;p164"/>
            <p:cNvSpPr/>
            <p:nvPr/>
          </p:nvSpPr>
          <p:spPr>
            <a:xfrm>
              <a:off x="9855870" y="631802"/>
              <a:ext cx="39763" cy="121445"/>
            </a:xfrm>
            <a:custGeom>
              <a:avLst/>
              <a:gdLst/>
              <a:ahLst/>
              <a:cxnLst/>
              <a:rect l="l" t="t" r="r" b="b"/>
              <a:pathLst>
                <a:path w="39763" h="121445" extrusionOk="0">
                  <a:moveTo>
                    <a:pt x="39764" y="20105"/>
                  </a:moveTo>
                  <a:lnTo>
                    <a:pt x="39764" y="101539"/>
                  </a:lnTo>
                  <a:cubicBezTo>
                    <a:pt x="39764" y="112397"/>
                    <a:pt x="30726" y="121445"/>
                    <a:pt x="19882" y="121445"/>
                  </a:cubicBezTo>
                  <a:lnTo>
                    <a:pt x="19882" y="121445"/>
                  </a:lnTo>
                  <a:cubicBezTo>
                    <a:pt x="9037" y="121445"/>
                    <a:pt x="0" y="112397"/>
                    <a:pt x="0" y="101539"/>
                  </a:cubicBezTo>
                  <a:lnTo>
                    <a:pt x="0" y="20105"/>
                  </a:lnTo>
                  <a:cubicBezTo>
                    <a:pt x="0" y="9247"/>
                    <a:pt x="9037" y="199"/>
                    <a:pt x="19882" y="199"/>
                  </a:cubicBezTo>
                  <a:lnTo>
                    <a:pt x="19882" y="199"/>
                  </a:lnTo>
                  <a:cubicBezTo>
                    <a:pt x="30726" y="-1611"/>
                    <a:pt x="39764" y="9247"/>
                    <a:pt x="39764" y="20105"/>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67" name="Google Shape;1467;p164"/>
            <p:cNvSpPr/>
            <p:nvPr/>
          </p:nvSpPr>
          <p:spPr>
            <a:xfrm>
              <a:off x="10140762" y="631645"/>
              <a:ext cx="76952" cy="120149"/>
            </a:xfrm>
            <a:custGeom>
              <a:avLst/>
              <a:gdLst/>
              <a:ahLst/>
              <a:cxnLst/>
              <a:rect l="l" t="t" r="r" b="b"/>
              <a:pathLst>
                <a:path w="76952" h="120149" extrusionOk="0">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5"/>
                  </a:cubicBezTo>
                  <a:lnTo>
                    <a:pt x="2491" y="29311"/>
                  </a:lnTo>
                  <a:cubicBezTo>
                    <a:pt x="-2931" y="18453"/>
                    <a:pt x="684" y="5785"/>
                    <a:pt x="11528"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68" name="Google Shape;1468;p164"/>
            <p:cNvSpPr/>
            <p:nvPr/>
          </p:nvSpPr>
          <p:spPr>
            <a:xfrm>
              <a:off x="10443611" y="631645"/>
              <a:ext cx="77753" cy="120149"/>
            </a:xfrm>
            <a:custGeom>
              <a:avLst/>
              <a:gdLst/>
              <a:ahLst/>
              <a:cxnLst/>
              <a:rect l="l" t="t" r="r" b="b"/>
              <a:pathLst>
                <a:path w="77753" h="120149" extrusionOk="0">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5"/>
                  </a:cubicBezTo>
                  <a:lnTo>
                    <a:pt x="3292" y="29311"/>
                  </a:lnTo>
                  <a:cubicBezTo>
                    <a:pt x="-3938" y="18453"/>
                    <a:pt x="1484" y="5785"/>
                    <a:pt x="123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69" name="Google Shape;1469;p164"/>
            <p:cNvSpPr/>
            <p:nvPr/>
          </p:nvSpPr>
          <p:spPr>
            <a:xfrm>
              <a:off x="9838119" y="933856"/>
              <a:ext cx="77752" cy="120149"/>
            </a:xfrm>
            <a:custGeom>
              <a:avLst/>
              <a:gdLst/>
              <a:ahLst/>
              <a:cxnLst/>
              <a:rect l="l" t="t" r="r" b="b"/>
              <a:pathLst>
                <a:path w="77752" h="120149" extrusionOk="0">
                  <a:moveTo>
                    <a:pt x="12329" y="2166"/>
                  </a:moveTo>
                  <a:lnTo>
                    <a:pt x="12329" y="2166"/>
                  </a:lnTo>
                  <a:cubicBezTo>
                    <a:pt x="21366" y="-3263"/>
                    <a:pt x="34019" y="2166"/>
                    <a:pt x="39441" y="11214"/>
                  </a:cubicBezTo>
                  <a:lnTo>
                    <a:pt x="75589" y="90839"/>
                  </a:lnTo>
                  <a:cubicBezTo>
                    <a:pt x="81012" y="99887"/>
                    <a:pt x="75589" y="112555"/>
                    <a:pt x="66552" y="117984"/>
                  </a:cubicBezTo>
                  <a:lnTo>
                    <a:pt x="66552" y="117984"/>
                  </a:lnTo>
                  <a:cubicBezTo>
                    <a:pt x="57515" y="123413"/>
                    <a:pt x="44863" y="117984"/>
                    <a:pt x="39441" y="108935"/>
                  </a:cubicBezTo>
                  <a:lnTo>
                    <a:pt x="3292" y="29311"/>
                  </a:lnTo>
                  <a:cubicBezTo>
                    <a:pt x="-3938" y="18453"/>
                    <a:pt x="1485" y="7595"/>
                    <a:pt x="123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70" name="Google Shape;1470;p164"/>
            <p:cNvSpPr/>
            <p:nvPr/>
          </p:nvSpPr>
          <p:spPr>
            <a:xfrm>
              <a:off x="10140762" y="933856"/>
              <a:ext cx="76952" cy="120149"/>
            </a:xfrm>
            <a:custGeom>
              <a:avLst/>
              <a:gdLst/>
              <a:ahLst/>
              <a:cxnLst/>
              <a:rect l="l" t="t" r="r" b="b"/>
              <a:pathLst>
                <a:path w="76952" h="120149" extrusionOk="0">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5"/>
                  </a:cubicBezTo>
                  <a:lnTo>
                    <a:pt x="2491" y="29311"/>
                  </a:lnTo>
                  <a:cubicBezTo>
                    <a:pt x="-2931" y="18453"/>
                    <a:pt x="684" y="7595"/>
                    <a:pt x="11528"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71" name="Google Shape;1471;p164"/>
            <p:cNvSpPr/>
            <p:nvPr/>
          </p:nvSpPr>
          <p:spPr>
            <a:xfrm>
              <a:off x="9838119" y="1237878"/>
              <a:ext cx="77752" cy="120149"/>
            </a:xfrm>
            <a:custGeom>
              <a:avLst/>
              <a:gdLst/>
              <a:ahLst/>
              <a:cxnLst/>
              <a:rect l="l" t="t" r="r" b="b"/>
              <a:pathLst>
                <a:path w="77752" h="120149" extrusionOk="0">
                  <a:moveTo>
                    <a:pt x="12329" y="2166"/>
                  </a:moveTo>
                  <a:lnTo>
                    <a:pt x="12329" y="2166"/>
                  </a:lnTo>
                  <a:cubicBezTo>
                    <a:pt x="21366" y="-3263"/>
                    <a:pt x="34019" y="2166"/>
                    <a:pt x="39441" y="11214"/>
                  </a:cubicBezTo>
                  <a:lnTo>
                    <a:pt x="75589" y="90839"/>
                  </a:lnTo>
                  <a:cubicBezTo>
                    <a:pt x="81012" y="99887"/>
                    <a:pt x="75589" y="112555"/>
                    <a:pt x="66552" y="117984"/>
                  </a:cubicBezTo>
                  <a:lnTo>
                    <a:pt x="66552" y="117984"/>
                  </a:lnTo>
                  <a:cubicBezTo>
                    <a:pt x="57515" y="123413"/>
                    <a:pt x="44863" y="117984"/>
                    <a:pt x="39441" y="108935"/>
                  </a:cubicBezTo>
                  <a:lnTo>
                    <a:pt x="3292" y="29311"/>
                  </a:lnTo>
                  <a:cubicBezTo>
                    <a:pt x="-3938" y="18453"/>
                    <a:pt x="1485" y="7595"/>
                    <a:pt x="123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72" name="Google Shape;1472;p164"/>
            <p:cNvSpPr/>
            <p:nvPr/>
          </p:nvSpPr>
          <p:spPr>
            <a:xfrm>
              <a:off x="10461363" y="934213"/>
              <a:ext cx="39763" cy="121246"/>
            </a:xfrm>
            <a:custGeom>
              <a:avLst/>
              <a:gdLst/>
              <a:ahLst/>
              <a:cxnLst/>
              <a:rect l="l" t="t" r="r" b="b"/>
              <a:pathLst>
                <a:path w="39763" h="121246" extrusionOk="0">
                  <a:moveTo>
                    <a:pt x="39763" y="19906"/>
                  </a:moveTo>
                  <a:lnTo>
                    <a:pt x="39763" y="101341"/>
                  </a:lnTo>
                  <a:cubicBezTo>
                    <a:pt x="39763" y="112198"/>
                    <a:pt x="30726" y="121246"/>
                    <a:pt x="19881" y="121246"/>
                  </a:cubicBezTo>
                  <a:lnTo>
                    <a:pt x="19881" y="121246"/>
                  </a:lnTo>
                  <a:cubicBezTo>
                    <a:pt x="9037" y="121246"/>
                    <a:pt x="0" y="112198"/>
                    <a:pt x="0" y="101341"/>
                  </a:cubicBezTo>
                  <a:lnTo>
                    <a:pt x="0" y="19906"/>
                  </a:lnTo>
                  <a:cubicBezTo>
                    <a:pt x="0" y="9048"/>
                    <a:pt x="9037" y="0"/>
                    <a:pt x="19881" y="0"/>
                  </a:cubicBezTo>
                  <a:lnTo>
                    <a:pt x="19881" y="0"/>
                  </a:lnTo>
                  <a:cubicBezTo>
                    <a:pt x="30726" y="0"/>
                    <a:pt x="39763" y="9048"/>
                    <a:pt x="39763" y="1990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73" name="Google Shape;1473;p164"/>
            <p:cNvSpPr/>
            <p:nvPr/>
          </p:nvSpPr>
          <p:spPr>
            <a:xfrm>
              <a:off x="10159520" y="1238234"/>
              <a:ext cx="39763" cy="121246"/>
            </a:xfrm>
            <a:custGeom>
              <a:avLst/>
              <a:gdLst/>
              <a:ahLst/>
              <a:cxnLst/>
              <a:rect l="l" t="t" r="r" b="b"/>
              <a:pathLst>
                <a:path w="39763" h="121246" extrusionOk="0">
                  <a:moveTo>
                    <a:pt x="39764" y="19906"/>
                  </a:moveTo>
                  <a:lnTo>
                    <a:pt x="39764" y="101340"/>
                  </a:lnTo>
                  <a:cubicBezTo>
                    <a:pt x="39764" y="112198"/>
                    <a:pt x="30726" y="121246"/>
                    <a:pt x="19882" y="121246"/>
                  </a:cubicBezTo>
                  <a:lnTo>
                    <a:pt x="19882" y="121246"/>
                  </a:lnTo>
                  <a:cubicBezTo>
                    <a:pt x="9037" y="121246"/>
                    <a:pt x="0" y="112198"/>
                    <a:pt x="0" y="101340"/>
                  </a:cubicBezTo>
                  <a:lnTo>
                    <a:pt x="0" y="19906"/>
                  </a:lnTo>
                  <a:cubicBezTo>
                    <a:pt x="0" y="9048"/>
                    <a:pt x="9037" y="0"/>
                    <a:pt x="19882" y="0"/>
                  </a:cubicBezTo>
                  <a:lnTo>
                    <a:pt x="19882" y="0"/>
                  </a:lnTo>
                  <a:cubicBezTo>
                    <a:pt x="28919" y="0"/>
                    <a:pt x="39764" y="9048"/>
                    <a:pt x="39764" y="1990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74" name="Google Shape;1474;p164"/>
            <p:cNvSpPr/>
            <p:nvPr/>
          </p:nvSpPr>
          <p:spPr>
            <a:xfrm>
              <a:off x="10443611" y="1237878"/>
              <a:ext cx="77753" cy="120149"/>
            </a:xfrm>
            <a:custGeom>
              <a:avLst/>
              <a:gdLst/>
              <a:ahLst/>
              <a:cxnLst/>
              <a:rect l="l" t="t" r="r" b="b"/>
              <a:pathLst>
                <a:path w="77753" h="120149" extrusionOk="0">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5"/>
                  </a:cubicBezTo>
                  <a:lnTo>
                    <a:pt x="3292" y="29311"/>
                  </a:lnTo>
                  <a:cubicBezTo>
                    <a:pt x="-3938" y="18453"/>
                    <a:pt x="1484" y="7595"/>
                    <a:pt x="123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75" name="Google Shape;1475;p164"/>
            <p:cNvSpPr/>
            <p:nvPr/>
          </p:nvSpPr>
          <p:spPr>
            <a:xfrm>
              <a:off x="10765013" y="631802"/>
              <a:ext cx="39763" cy="121445"/>
            </a:xfrm>
            <a:custGeom>
              <a:avLst/>
              <a:gdLst/>
              <a:ahLst/>
              <a:cxnLst/>
              <a:rect l="l" t="t" r="r" b="b"/>
              <a:pathLst>
                <a:path w="39763" h="121445" extrusionOk="0">
                  <a:moveTo>
                    <a:pt x="39764" y="20105"/>
                  </a:moveTo>
                  <a:lnTo>
                    <a:pt x="39764" y="101539"/>
                  </a:lnTo>
                  <a:cubicBezTo>
                    <a:pt x="39764" y="112397"/>
                    <a:pt x="30727" y="121445"/>
                    <a:pt x="19882" y="121445"/>
                  </a:cubicBezTo>
                  <a:lnTo>
                    <a:pt x="19882" y="121445"/>
                  </a:lnTo>
                  <a:cubicBezTo>
                    <a:pt x="9037" y="121445"/>
                    <a:pt x="0" y="112397"/>
                    <a:pt x="0" y="101539"/>
                  </a:cubicBezTo>
                  <a:lnTo>
                    <a:pt x="0" y="20105"/>
                  </a:lnTo>
                  <a:cubicBezTo>
                    <a:pt x="0" y="9247"/>
                    <a:pt x="9037" y="199"/>
                    <a:pt x="19882" y="199"/>
                  </a:cubicBezTo>
                  <a:lnTo>
                    <a:pt x="19882" y="199"/>
                  </a:lnTo>
                  <a:cubicBezTo>
                    <a:pt x="30727" y="-1611"/>
                    <a:pt x="39764" y="9247"/>
                    <a:pt x="39764" y="20105"/>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76" name="Google Shape;1476;p164"/>
            <p:cNvSpPr/>
            <p:nvPr/>
          </p:nvSpPr>
          <p:spPr>
            <a:xfrm>
              <a:off x="11049104" y="631645"/>
              <a:ext cx="77753" cy="120149"/>
            </a:xfrm>
            <a:custGeom>
              <a:avLst/>
              <a:gdLst/>
              <a:ahLst/>
              <a:cxnLst/>
              <a:rect l="l" t="t" r="r" b="b"/>
              <a:pathLst>
                <a:path w="77753" h="120149" extrusionOk="0">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5"/>
                  </a:cubicBezTo>
                  <a:lnTo>
                    <a:pt x="3292" y="29311"/>
                  </a:lnTo>
                  <a:cubicBezTo>
                    <a:pt x="-3938" y="18453"/>
                    <a:pt x="1484" y="5785"/>
                    <a:pt x="123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77" name="Google Shape;1477;p164"/>
            <p:cNvSpPr/>
            <p:nvPr/>
          </p:nvSpPr>
          <p:spPr>
            <a:xfrm>
              <a:off x="10746254" y="933856"/>
              <a:ext cx="76952" cy="120149"/>
            </a:xfrm>
            <a:custGeom>
              <a:avLst/>
              <a:gdLst/>
              <a:ahLst/>
              <a:cxnLst/>
              <a:rect l="l" t="t" r="r" b="b"/>
              <a:pathLst>
                <a:path w="76952" h="120149" extrusionOk="0">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3"/>
                    <a:pt x="44062" y="117984"/>
                    <a:pt x="38640" y="108935"/>
                  </a:cubicBezTo>
                  <a:lnTo>
                    <a:pt x="2491" y="29311"/>
                  </a:lnTo>
                  <a:cubicBezTo>
                    <a:pt x="-2931" y="18453"/>
                    <a:pt x="684" y="7595"/>
                    <a:pt x="115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78" name="Google Shape;1478;p164"/>
            <p:cNvSpPr/>
            <p:nvPr/>
          </p:nvSpPr>
          <p:spPr>
            <a:xfrm>
              <a:off x="11049104" y="933856"/>
              <a:ext cx="77753" cy="120149"/>
            </a:xfrm>
            <a:custGeom>
              <a:avLst/>
              <a:gdLst/>
              <a:ahLst/>
              <a:cxnLst/>
              <a:rect l="l" t="t" r="r" b="b"/>
              <a:pathLst>
                <a:path w="77753" h="120149" extrusionOk="0">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5"/>
                  </a:cubicBezTo>
                  <a:lnTo>
                    <a:pt x="3292" y="29311"/>
                  </a:lnTo>
                  <a:cubicBezTo>
                    <a:pt x="-3938" y="18453"/>
                    <a:pt x="1484" y="7595"/>
                    <a:pt x="123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79" name="Google Shape;1479;p164"/>
            <p:cNvSpPr/>
            <p:nvPr/>
          </p:nvSpPr>
          <p:spPr>
            <a:xfrm>
              <a:off x="10746254" y="1237878"/>
              <a:ext cx="76952" cy="120149"/>
            </a:xfrm>
            <a:custGeom>
              <a:avLst/>
              <a:gdLst/>
              <a:ahLst/>
              <a:cxnLst/>
              <a:rect l="l" t="t" r="r" b="b"/>
              <a:pathLst>
                <a:path w="76952" h="120149" extrusionOk="0">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3"/>
                    <a:pt x="44062" y="117984"/>
                    <a:pt x="38640" y="108935"/>
                  </a:cubicBezTo>
                  <a:lnTo>
                    <a:pt x="2491" y="29311"/>
                  </a:lnTo>
                  <a:cubicBezTo>
                    <a:pt x="-2931" y="18453"/>
                    <a:pt x="684" y="7595"/>
                    <a:pt x="115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80" name="Google Shape;1480;p164"/>
            <p:cNvSpPr/>
            <p:nvPr/>
          </p:nvSpPr>
          <p:spPr>
            <a:xfrm>
              <a:off x="11068662" y="1238234"/>
              <a:ext cx="39763" cy="121246"/>
            </a:xfrm>
            <a:custGeom>
              <a:avLst/>
              <a:gdLst/>
              <a:ahLst/>
              <a:cxnLst/>
              <a:rect l="l" t="t" r="r" b="b"/>
              <a:pathLst>
                <a:path w="39763" h="121246" extrusionOk="0">
                  <a:moveTo>
                    <a:pt x="39764" y="19906"/>
                  </a:moveTo>
                  <a:lnTo>
                    <a:pt x="39764" y="101340"/>
                  </a:lnTo>
                  <a:cubicBezTo>
                    <a:pt x="39764" y="112198"/>
                    <a:pt x="30727" y="121246"/>
                    <a:pt x="19882" y="121246"/>
                  </a:cubicBezTo>
                  <a:lnTo>
                    <a:pt x="19882" y="121246"/>
                  </a:lnTo>
                  <a:cubicBezTo>
                    <a:pt x="9037" y="121246"/>
                    <a:pt x="0" y="112198"/>
                    <a:pt x="0" y="101340"/>
                  </a:cubicBezTo>
                  <a:lnTo>
                    <a:pt x="0" y="19906"/>
                  </a:lnTo>
                  <a:cubicBezTo>
                    <a:pt x="0" y="9048"/>
                    <a:pt x="9037" y="0"/>
                    <a:pt x="19882" y="0"/>
                  </a:cubicBezTo>
                  <a:lnTo>
                    <a:pt x="19882" y="0"/>
                  </a:lnTo>
                  <a:cubicBezTo>
                    <a:pt x="28919" y="0"/>
                    <a:pt x="39764" y="9048"/>
                    <a:pt x="39764" y="1990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81" name="Google Shape;1481;p164"/>
            <p:cNvSpPr/>
            <p:nvPr/>
          </p:nvSpPr>
          <p:spPr>
            <a:xfrm>
              <a:off x="8323161" y="1565780"/>
              <a:ext cx="60001" cy="96267"/>
            </a:xfrm>
            <a:custGeom>
              <a:avLst/>
              <a:gdLst/>
              <a:ahLst/>
              <a:cxnLst/>
              <a:rect l="l" t="t" r="r" b="b"/>
              <a:pathLst>
                <a:path w="60001" h="96267" extrusionOk="0">
                  <a:moveTo>
                    <a:pt x="21690" y="0"/>
                  </a:moveTo>
                  <a:lnTo>
                    <a:pt x="57838" y="66957"/>
                  </a:lnTo>
                  <a:cubicBezTo>
                    <a:pt x="63260" y="76006"/>
                    <a:pt x="57838" y="88673"/>
                    <a:pt x="48801" y="94102"/>
                  </a:cubicBezTo>
                  <a:lnTo>
                    <a:pt x="48801" y="94102"/>
                  </a:lnTo>
                  <a:cubicBezTo>
                    <a:pt x="39764" y="99531"/>
                    <a:pt x="27112" y="94102"/>
                    <a:pt x="21690" y="85054"/>
                  </a:cubicBezTo>
                  <a:lnTo>
                    <a:pt x="0" y="47051"/>
                  </a:lnTo>
                  <a:lnTo>
                    <a:pt x="21690" y="0"/>
                  </a:ln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82" name="Google Shape;1482;p164"/>
            <p:cNvSpPr/>
            <p:nvPr/>
          </p:nvSpPr>
          <p:spPr>
            <a:xfrm>
              <a:off x="8626127" y="1541899"/>
              <a:ext cx="76952" cy="120149"/>
            </a:xfrm>
            <a:custGeom>
              <a:avLst/>
              <a:gdLst/>
              <a:ahLst/>
              <a:cxnLst/>
              <a:rect l="l" t="t" r="r" b="b"/>
              <a:pathLst>
                <a:path w="76952" h="120149" extrusionOk="0">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6"/>
                  </a:cubicBezTo>
                  <a:lnTo>
                    <a:pt x="2491" y="29311"/>
                  </a:lnTo>
                  <a:cubicBezTo>
                    <a:pt x="-2931" y="16643"/>
                    <a:pt x="684" y="5785"/>
                    <a:pt x="11528"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83" name="Google Shape;1483;p164"/>
            <p:cNvSpPr/>
            <p:nvPr/>
          </p:nvSpPr>
          <p:spPr>
            <a:xfrm>
              <a:off x="8323484" y="1844110"/>
              <a:ext cx="77752" cy="120149"/>
            </a:xfrm>
            <a:custGeom>
              <a:avLst/>
              <a:gdLst/>
              <a:ahLst/>
              <a:cxnLst/>
              <a:rect l="l" t="t" r="r" b="b"/>
              <a:pathLst>
                <a:path w="77752" h="120149" extrusionOk="0">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5"/>
                  </a:cubicBezTo>
                  <a:lnTo>
                    <a:pt x="3292" y="29311"/>
                  </a:lnTo>
                  <a:cubicBezTo>
                    <a:pt x="-3938" y="18453"/>
                    <a:pt x="1484" y="7595"/>
                    <a:pt x="123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84" name="Google Shape;1484;p164"/>
            <p:cNvSpPr/>
            <p:nvPr/>
          </p:nvSpPr>
          <p:spPr>
            <a:xfrm>
              <a:off x="8644885" y="1844467"/>
              <a:ext cx="39763" cy="121246"/>
            </a:xfrm>
            <a:custGeom>
              <a:avLst/>
              <a:gdLst/>
              <a:ahLst/>
              <a:cxnLst/>
              <a:rect l="l" t="t" r="r" b="b"/>
              <a:pathLst>
                <a:path w="39763" h="121246" extrusionOk="0">
                  <a:moveTo>
                    <a:pt x="39764" y="19906"/>
                  </a:moveTo>
                  <a:lnTo>
                    <a:pt x="39764" y="101340"/>
                  </a:lnTo>
                  <a:cubicBezTo>
                    <a:pt x="39764" y="112198"/>
                    <a:pt x="30726" y="121246"/>
                    <a:pt x="19882" y="121246"/>
                  </a:cubicBezTo>
                  <a:lnTo>
                    <a:pt x="19882" y="121246"/>
                  </a:lnTo>
                  <a:cubicBezTo>
                    <a:pt x="9037" y="121246"/>
                    <a:pt x="0" y="112198"/>
                    <a:pt x="0" y="101340"/>
                  </a:cubicBezTo>
                  <a:lnTo>
                    <a:pt x="0" y="19906"/>
                  </a:lnTo>
                  <a:cubicBezTo>
                    <a:pt x="0" y="9048"/>
                    <a:pt x="9037" y="0"/>
                    <a:pt x="19882" y="0"/>
                  </a:cubicBezTo>
                  <a:lnTo>
                    <a:pt x="19882" y="0"/>
                  </a:lnTo>
                  <a:cubicBezTo>
                    <a:pt x="28919" y="0"/>
                    <a:pt x="39764" y="9048"/>
                    <a:pt x="39764" y="1990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85" name="Google Shape;1485;p164"/>
            <p:cNvSpPr/>
            <p:nvPr/>
          </p:nvSpPr>
          <p:spPr>
            <a:xfrm>
              <a:off x="8341235" y="2148289"/>
              <a:ext cx="39763" cy="121445"/>
            </a:xfrm>
            <a:custGeom>
              <a:avLst/>
              <a:gdLst/>
              <a:ahLst/>
              <a:cxnLst/>
              <a:rect l="l" t="t" r="r" b="b"/>
              <a:pathLst>
                <a:path w="39763" h="121445" extrusionOk="0">
                  <a:moveTo>
                    <a:pt x="39764" y="20105"/>
                  </a:moveTo>
                  <a:lnTo>
                    <a:pt x="39764" y="101539"/>
                  </a:lnTo>
                  <a:cubicBezTo>
                    <a:pt x="39764" y="112397"/>
                    <a:pt x="30727" y="121445"/>
                    <a:pt x="19882" y="121445"/>
                  </a:cubicBezTo>
                  <a:lnTo>
                    <a:pt x="19882" y="121445"/>
                  </a:lnTo>
                  <a:cubicBezTo>
                    <a:pt x="9037" y="121445"/>
                    <a:pt x="0" y="112397"/>
                    <a:pt x="0" y="101539"/>
                  </a:cubicBezTo>
                  <a:lnTo>
                    <a:pt x="0" y="20105"/>
                  </a:lnTo>
                  <a:cubicBezTo>
                    <a:pt x="0" y="9247"/>
                    <a:pt x="9037" y="199"/>
                    <a:pt x="19882" y="199"/>
                  </a:cubicBezTo>
                  <a:lnTo>
                    <a:pt x="19882" y="199"/>
                  </a:lnTo>
                  <a:cubicBezTo>
                    <a:pt x="30727" y="-1611"/>
                    <a:pt x="39764" y="9247"/>
                    <a:pt x="39764" y="20105"/>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86" name="Google Shape;1486;p164"/>
            <p:cNvSpPr/>
            <p:nvPr/>
          </p:nvSpPr>
          <p:spPr>
            <a:xfrm>
              <a:off x="8626127" y="2148131"/>
              <a:ext cx="76952" cy="120149"/>
            </a:xfrm>
            <a:custGeom>
              <a:avLst/>
              <a:gdLst/>
              <a:ahLst/>
              <a:cxnLst/>
              <a:rect l="l" t="t" r="r" b="b"/>
              <a:pathLst>
                <a:path w="76952" h="120149" extrusionOk="0">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6"/>
                  </a:cubicBezTo>
                  <a:lnTo>
                    <a:pt x="2491" y="29311"/>
                  </a:lnTo>
                  <a:cubicBezTo>
                    <a:pt x="-2931" y="18453"/>
                    <a:pt x="684" y="5785"/>
                    <a:pt x="11528"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87" name="Google Shape;1487;p164"/>
            <p:cNvSpPr/>
            <p:nvPr/>
          </p:nvSpPr>
          <p:spPr>
            <a:xfrm>
              <a:off x="8946727" y="1542056"/>
              <a:ext cx="39763" cy="121445"/>
            </a:xfrm>
            <a:custGeom>
              <a:avLst/>
              <a:gdLst/>
              <a:ahLst/>
              <a:cxnLst/>
              <a:rect l="l" t="t" r="r" b="b"/>
              <a:pathLst>
                <a:path w="39763" h="121445" extrusionOk="0">
                  <a:moveTo>
                    <a:pt x="39764" y="20105"/>
                  </a:moveTo>
                  <a:lnTo>
                    <a:pt x="39764" y="101539"/>
                  </a:lnTo>
                  <a:cubicBezTo>
                    <a:pt x="39764" y="112397"/>
                    <a:pt x="30727" y="121445"/>
                    <a:pt x="19882" y="121445"/>
                  </a:cubicBezTo>
                  <a:lnTo>
                    <a:pt x="19882" y="121445"/>
                  </a:lnTo>
                  <a:cubicBezTo>
                    <a:pt x="9037" y="121445"/>
                    <a:pt x="0" y="112397"/>
                    <a:pt x="0" y="101539"/>
                  </a:cubicBezTo>
                  <a:lnTo>
                    <a:pt x="0" y="20105"/>
                  </a:lnTo>
                  <a:cubicBezTo>
                    <a:pt x="0" y="9247"/>
                    <a:pt x="9037" y="199"/>
                    <a:pt x="19882" y="199"/>
                  </a:cubicBezTo>
                  <a:lnTo>
                    <a:pt x="19882" y="199"/>
                  </a:lnTo>
                  <a:cubicBezTo>
                    <a:pt x="30727" y="-1611"/>
                    <a:pt x="39764" y="9247"/>
                    <a:pt x="39764" y="20105"/>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88" name="Google Shape;1488;p164"/>
            <p:cNvSpPr/>
            <p:nvPr/>
          </p:nvSpPr>
          <p:spPr>
            <a:xfrm>
              <a:off x="9231619" y="1541899"/>
              <a:ext cx="76952" cy="120149"/>
            </a:xfrm>
            <a:custGeom>
              <a:avLst/>
              <a:gdLst/>
              <a:ahLst/>
              <a:cxnLst/>
              <a:rect l="l" t="t" r="r" b="b"/>
              <a:pathLst>
                <a:path w="76952" h="120149" extrusionOk="0">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6"/>
                  </a:cubicBezTo>
                  <a:lnTo>
                    <a:pt x="2491" y="29311"/>
                  </a:lnTo>
                  <a:cubicBezTo>
                    <a:pt x="-2931" y="16643"/>
                    <a:pt x="684" y="5785"/>
                    <a:pt x="11528"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89" name="Google Shape;1489;p164"/>
            <p:cNvSpPr/>
            <p:nvPr/>
          </p:nvSpPr>
          <p:spPr>
            <a:xfrm>
              <a:off x="9534469" y="1541899"/>
              <a:ext cx="77752" cy="120149"/>
            </a:xfrm>
            <a:custGeom>
              <a:avLst/>
              <a:gdLst/>
              <a:ahLst/>
              <a:cxnLst/>
              <a:rect l="l" t="t" r="r" b="b"/>
              <a:pathLst>
                <a:path w="77752" h="120149" extrusionOk="0">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6643"/>
                    <a:pt x="1484" y="5785"/>
                    <a:pt x="123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90" name="Google Shape;1490;p164"/>
            <p:cNvSpPr/>
            <p:nvPr/>
          </p:nvSpPr>
          <p:spPr>
            <a:xfrm>
              <a:off x="8928976" y="1844110"/>
              <a:ext cx="77752" cy="120149"/>
            </a:xfrm>
            <a:custGeom>
              <a:avLst/>
              <a:gdLst/>
              <a:ahLst/>
              <a:cxnLst/>
              <a:rect l="l" t="t" r="r" b="b"/>
              <a:pathLst>
                <a:path w="77752" h="120149" extrusionOk="0">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5"/>
                  </a:cubicBezTo>
                  <a:lnTo>
                    <a:pt x="3292" y="29311"/>
                  </a:lnTo>
                  <a:cubicBezTo>
                    <a:pt x="-3938" y="18453"/>
                    <a:pt x="1484" y="7595"/>
                    <a:pt x="123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91" name="Google Shape;1491;p164"/>
            <p:cNvSpPr/>
            <p:nvPr/>
          </p:nvSpPr>
          <p:spPr>
            <a:xfrm>
              <a:off x="9231619" y="1844110"/>
              <a:ext cx="76952" cy="120149"/>
            </a:xfrm>
            <a:custGeom>
              <a:avLst/>
              <a:gdLst/>
              <a:ahLst/>
              <a:cxnLst/>
              <a:rect l="l" t="t" r="r" b="b"/>
              <a:pathLst>
                <a:path w="76952" h="120149" extrusionOk="0">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5"/>
                  </a:cubicBezTo>
                  <a:lnTo>
                    <a:pt x="2491" y="29311"/>
                  </a:lnTo>
                  <a:cubicBezTo>
                    <a:pt x="-2931" y="18453"/>
                    <a:pt x="684" y="7595"/>
                    <a:pt x="11528"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92" name="Google Shape;1492;p164"/>
            <p:cNvSpPr/>
            <p:nvPr/>
          </p:nvSpPr>
          <p:spPr>
            <a:xfrm>
              <a:off x="8928976" y="2148131"/>
              <a:ext cx="77752" cy="120149"/>
            </a:xfrm>
            <a:custGeom>
              <a:avLst/>
              <a:gdLst/>
              <a:ahLst/>
              <a:cxnLst/>
              <a:rect l="l" t="t" r="r" b="b"/>
              <a:pathLst>
                <a:path w="77752" h="120149" extrusionOk="0">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8453"/>
                    <a:pt x="1484" y="5785"/>
                    <a:pt x="123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93" name="Google Shape;1493;p164"/>
            <p:cNvSpPr/>
            <p:nvPr/>
          </p:nvSpPr>
          <p:spPr>
            <a:xfrm>
              <a:off x="9554028" y="1844467"/>
              <a:ext cx="39763" cy="121246"/>
            </a:xfrm>
            <a:custGeom>
              <a:avLst/>
              <a:gdLst/>
              <a:ahLst/>
              <a:cxnLst/>
              <a:rect l="l" t="t" r="r" b="b"/>
              <a:pathLst>
                <a:path w="39763" h="121246" extrusionOk="0">
                  <a:moveTo>
                    <a:pt x="39764" y="19906"/>
                  </a:moveTo>
                  <a:lnTo>
                    <a:pt x="39764" y="101340"/>
                  </a:lnTo>
                  <a:cubicBezTo>
                    <a:pt x="39764" y="112198"/>
                    <a:pt x="30726" y="121246"/>
                    <a:pt x="19882" y="121246"/>
                  </a:cubicBezTo>
                  <a:lnTo>
                    <a:pt x="19882" y="121246"/>
                  </a:lnTo>
                  <a:cubicBezTo>
                    <a:pt x="9037" y="121246"/>
                    <a:pt x="0" y="112198"/>
                    <a:pt x="0" y="101340"/>
                  </a:cubicBezTo>
                  <a:lnTo>
                    <a:pt x="0" y="19906"/>
                  </a:lnTo>
                  <a:cubicBezTo>
                    <a:pt x="0" y="9048"/>
                    <a:pt x="9037" y="0"/>
                    <a:pt x="19882" y="0"/>
                  </a:cubicBezTo>
                  <a:lnTo>
                    <a:pt x="19882" y="0"/>
                  </a:lnTo>
                  <a:cubicBezTo>
                    <a:pt x="28919" y="0"/>
                    <a:pt x="39764" y="9048"/>
                    <a:pt x="39764" y="1990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94" name="Google Shape;1494;p164"/>
            <p:cNvSpPr/>
            <p:nvPr/>
          </p:nvSpPr>
          <p:spPr>
            <a:xfrm>
              <a:off x="9250378" y="2148289"/>
              <a:ext cx="39763" cy="121445"/>
            </a:xfrm>
            <a:custGeom>
              <a:avLst/>
              <a:gdLst/>
              <a:ahLst/>
              <a:cxnLst/>
              <a:rect l="l" t="t" r="r" b="b"/>
              <a:pathLst>
                <a:path w="39763" h="121445" extrusionOk="0">
                  <a:moveTo>
                    <a:pt x="39764" y="20105"/>
                  </a:moveTo>
                  <a:lnTo>
                    <a:pt x="39764" y="101539"/>
                  </a:lnTo>
                  <a:cubicBezTo>
                    <a:pt x="39764" y="112397"/>
                    <a:pt x="30726" y="121445"/>
                    <a:pt x="19882" y="121445"/>
                  </a:cubicBezTo>
                  <a:lnTo>
                    <a:pt x="19882" y="121445"/>
                  </a:lnTo>
                  <a:cubicBezTo>
                    <a:pt x="9037" y="121445"/>
                    <a:pt x="0" y="112397"/>
                    <a:pt x="0" y="101539"/>
                  </a:cubicBezTo>
                  <a:lnTo>
                    <a:pt x="0" y="20105"/>
                  </a:lnTo>
                  <a:cubicBezTo>
                    <a:pt x="0" y="9247"/>
                    <a:pt x="9037" y="199"/>
                    <a:pt x="19882" y="199"/>
                  </a:cubicBezTo>
                  <a:lnTo>
                    <a:pt x="19882" y="199"/>
                  </a:lnTo>
                  <a:cubicBezTo>
                    <a:pt x="30726" y="-1611"/>
                    <a:pt x="39764" y="9247"/>
                    <a:pt x="39764" y="20105"/>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95" name="Google Shape;1495;p164"/>
            <p:cNvSpPr/>
            <p:nvPr/>
          </p:nvSpPr>
          <p:spPr>
            <a:xfrm>
              <a:off x="9534469" y="2148131"/>
              <a:ext cx="77752" cy="120149"/>
            </a:xfrm>
            <a:custGeom>
              <a:avLst/>
              <a:gdLst/>
              <a:ahLst/>
              <a:cxnLst/>
              <a:rect l="l" t="t" r="r" b="b"/>
              <a:pathLst>
                <a:path w="77752" h="120149" extrusionOk="0">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8453"/>
                    <a:pt x="1484" y="5785"/>
                    <a:pt x="123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96" name="Google Shape;1496;p164"/>
            <p:cNvSpPr/>
            <p:nvPr/>
          </p:nvSpPr>
          <p:spPr>
            <a:xfrm>
              <a:off x="9855870" y="1542056"/>
              <a:ext cx="39763" cy="121445"/>
            </a:xfrm>
            <a:custGeom>
              <a:avLst/>
              <a:gdLst/>
              <a:ahLst/>
              <a:cxnLst/>
              <a:rect l="l" t="t" r="r" b="b"/>
              <a:pathLst>
                <a:path w="39763" h="121445" extrusionOk="0">
                  <a:moveTo>
                    <a:pt x="39764" y="20105"/>
                  </a:moveTo>
                  <a:lnTo>
                    <a:pt x="39764" y="101539"/>
                  </a:lnTo>
                  <a:cubicBezTo>
                    <a:pt x="39764" y="112397"/>
                    <a:pt x="30726" y="121445"/>
                    <a:pt x="19882" y="121445"/>
                  </a:cubicBezTo>
                  <a:lnTo>
                    <a:pt x="19882" y="121445"/>
                  </a:lnTo>
                  <a:cubicBezTo>
                    <a:pt x="9037" y="121445"/>
                    <a:pt x="0" y="112397"/>
                    <a:pt x="0" y="101539"/>
                  </a:cubicBezTo>
                  <a:lnTo>
                    <a:pt x="0" y="20105"/>
                  </a:lnTo>
                  <a:cubicBezTo>
                    <a:pt x="0" y="9247"/>
                    <a:pt x="9037" y="199"/>
                    <a:pt x="19882" y="199"/>
                  </a:cubicBezTo>
                  <a:lnTo>
                    <a:pt x="19882" y="199"/>
                  </a:lnTo>
                  <a:cubicBezTo>
                    <a:pt x="30726" y="-1611"/>
                    <a:pt x="39764" y="9247"/>
                    <a:pt x="39764" y="20105"/>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97" name="Google Shape;1497;p164"/>
            <p:cNvSpPr/>
            <p:nvPr/>
          </p:nvSpPr>
          <p:spPr>
            <a:xfrm>
              <a:off x="10140762" y="1541899"/>
              <a:ext cx="76952" cy="120149"/>
            </a:xfrm>
            <a:custGeom>
              <a:avLst/>
              <a:gdLst/>
              <a:ahLst/>
              <a:cxnLst/>
              <a:rect l="l" t="t" r="r" b="b"/>
              <a:pathLst>
                <a:path w="76952" h="120149" extrusionOk="0">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6"/>
                  </a:cubicBezTo>
                  <a:lnTo>
                    <a:pt x="2491" y="29311"/>
                  </a:lnTo>
                  <a:cubicBezTo>
                    <a:pt x="-2931" y="16643"/>
                    <a:pt x="684" y="5785"/>
                    <a:pt x="11528"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98" name="Google Shape;1498;p164"/>
            <p:cNvSpPr/>
            <p:nvPr/>
          </p:nvSpPr>
          <p:spPr>
            <a:xfrm>
              <a:off x="10443611" y="1541899"/>
              <a:ext cx="77753" cy="120149"/>
            </a:xfrm>
            <a:custGeom>
              <a:avLst/>
              <a:gdLst/>
              <a:ahLst/>
              <a:cxnLst/>
              <a:rect l="l" t="t" r="r" b="b"/>
              <a:pathLst>
                <a:path w="77753" h="120149" extrusionOk="0">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6643"/>
                    <a:pt x="1484" y="5785"/>
                    <a:pt x="123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99" name="Google Shape;1499;p164"/>
            <p:cNvSpPr/>
            <p:nvPr/>
          </p:nvSpPr>
          <p:spPr>
            <a:xfrm>
              <a:off x="9838119" y="1844110"/>
              <a:ext cx="77752" cy="120149"/>
            </a:xfrm>
            <a:custGeom>
              <a:avLst/>
              <a:gdLst/>
              <a:ahLst/>
              <a:cxnLst/>
              <a:rect l="l" t="t" r="r" b="b"/>
              <a:pathLst>
                <a:path w="77752" h="120149" extrusionOk="0">
                  <a:moveTo>
                    <a:pt x="12329" y="2166"/>
                  </a:moveTo>
                  <a:lnTo>
                    <a:pt x="12329" y="2166"/>
                  </a:lnTo>
                  <a:cubicBezTo>
                    <a:pt x="21366" y="-3263"/>
                    <a:pt x="34019" y="2166"/>
                    <a:pt x="39441" y="11214"/>
                  </a:cubicBezTo>
                  <a:lnTo>
                    <a:pt x="75589" y="90839"/>
                  </a:lnTo>
                  <a:cubicBezTo>
                    <a:pt x="81012" y="99887"/>
                    <a:pt x="75589" y="112555"/>
                    <a:pt x="66552" y="117984"/>
                  </a:cubicBezTo>
                  <a:lnTo>
                    <a:pt x="66552" y="117984"/>
                  </a:lnTo>
                  <a:cubicBezTo>
                    <a:pt x="57515" y="123413"/>
                    <a:pt x="44863" y="117984"/>
                    <a:pt x="39441" y="108935"/>
                  </a:cubicBezTo>
                  <a:lnTo>
                    <a:pt x="3292" y="29311"/>
                  </a:lnTo>
                  <a:cubicBezTo>
                    <a:pt x="-3938" y="18453"/>
                    <a:pt x="1485" y="7595"/>
                    <a:pt x="123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500" name="Google Shape;1500;p164"/>
            <p:cNvSpPr/>
            <p:nvPr/>
          </p:nvSpPr>
          <p:spPr>
            <a:xfrm>
              <a:off x="10140762" y="1844110"/>
              <a:ext cx="76952" cy="120149"/>
            </a:xfrm>
            <a:custGeom>
              <a:avLst/>
              <a:gdLst/>
              <a:ahLst/>
              <a:cxnLst/>
              <a:rect l="l" t="t" r="r" b="b"/>
              <a:pathLst>
                <a:path w="76952" h="120149" extrusionOk="0">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5"/>
                  </a:cubicBezTo>
                  <a:lnTo>
                    <a:pt x="2491" y="29311"/>
                  </a:lnTo>
                  <a:cubicBezTo>
                    <a:pt x="-2931" y="18453"/>
                    <a:pt x="684" y="7595"/>
                    <a:pt x="11528"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501" name="Google Shape;1501;p164"/>
            <p:cNvSpPr/>
            <p:nvPr/>
          </p:nvSpPr>
          <p:spPr>
            <a:xfrm>
              <a:off x="9838119" y="2148131"/>
              <a:ext cx="77752" cy="120149"/>
            </a:xfrm>
            <a:custGeom>
              <a:avLst/>
              <a:gdLst/>
              <a:ahLst/>
              <a:cxnLst/>
              <a:rect l="l" t="t" r="r" b="b"/>
              <a:pathLst>
                <a:path w="77752" h="120149" extrusionOk="0">
                  <a:moveTo>
                    <a:pt x="12329" y="2166"/>
                  </a:moveTo>
                  <a:lnTo>
                    <a:pt x="12329" y="2166"/>
                  </a:lnTo>
                  <a:cubicBezTo>
                    <a:pt x="21366" y="-3263"/>
                    <a:pt x="34019" y="2166"/>
                    <a:pt x="39441" y="11214"/>
                  </a:cubicBezTo>
                  <a:lnTo>
                    <a:pt x="75589" y="90839"/>
                  </a:lnTo>
                  <a:cubicBezTo>
                    <a:pt x="81012" y="99887"/>
                    <a:pt x="75589" y="112555"/>
                    <a:pt x="66552" y="117984"/>
                  </a:cubicBezTo>
                  <a:lnTo>
                    <a:pt x="66552" y="117984"/>
                  </a:lnTo>
                  <a:cubicBezTo>
                    <a:pt x="57515" y="123413"/>
                    <a:pt x="44863" y="117984"/>
                    <a:pt x="39441" y="108936"/>
                  </a:cubicBezTo>
                  <a:lnTo>
                    <a:pt x="3292" y="29311"/>
                  </a:lnTo>
                  <a:cubicBezTo>
                    <a:pt x="-3938" y="18453"/>
                    <a:pt x="1485" y="5785"/>
                    <a:pt x="123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502" name="Google Shape;1502;p164"/>
            <p:cNvSpPr/>
            <p:nvPr/>
          </p:nvSpPr>
          <p:spPr>
            <a:xfrm>
              <a:off x="10461363" y="1844467"/>
              <a:ext cx="39763" cy="121246"/>
            </a:xfrm>
            <a:custGeom>
              <a:avLst/>
              <a:gdLst/>
              <a:ahLst/>
              <a:cxnLst/>
              <a:rect l="l" t="t" r="r" b="b"/>
              <a:pathLst>
                <a:path w="39763" h="121246" extrusionOk="0">
                  <a:moveTo>
                    <a:pt x="39763" y="19906"/>
                  </a:moveTo>
                  <a:lnTo>
                    <a:pt x="39763" y="101340"/>
                  </a:lnTo>
                  <a:cubicBezTo>
                    <a:pt x="39763" y="112198"/>
                    <a:pt x="30726" y="121246"/>
                    <a:pt x="19881" y="121246"/>
                  </a:cubicBezTo>
                  <a:lnTo>
                    <a:pt x="19881" y="121246"/>
                  </a:lnTo>
                  <a:cubicBezTo>
                    <a:pt x="9037" y="121246"/>
                    <a:pt x="0" y="112198"/>
                    <a:pt x="0" y="101340"/>
                  </a:cubicBezTo>
                  <a:lnTo>
                    <a:pt x="0" y="19906"/>
                  </a:lnTo>
                  <a:cubicBezTo>
                    <a:pt x="0" y="9048"/>
                    <a:pt x="9037" y="0"/>
                    <a:pt x="19881" y="0"/>
                  </a:cubicBezTo>
                  <a:lnTo>
                    <a:pt x="19881" y="0"/>
                  </a:lnTo>
                  <a:cubicBezTo>
                    <a:pt x="30726" y="0"/>
                    <a:pt x="39763" y="9048"/>
                    <a:pt x="39763" y="1990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503" name="Google Shape;1503;p164"/>
            <p:cNvSpPr/>
            <p:nvPr/>
          </p:nvSpPr>
          <p:spPr>
            <a:xfrm>
              <a:off x="10159520" y="2148289"/>
              <a:ext cx="39763" cy="121445"/>
            </a:xfrm>
            <a:custGeom>
              <a:avLst/>
              <a:gdLst/>
              <a:ahLst/>
              <a:cxnLst/>
              <a:rect l="l" t="t" r="r" b="b"/>
              <a:pathLst>
                <a:path w="39763" h="121445" extrusionOk="0">
                  <a:moveTo>
                    <a:pt x="39764" y="20105"/>
                  </a:moveTo>
                  <a:lnTo>
                    <a:pt x="39764" y="101539"/>
                  </a:lnTo>
                  <a:cubicBezTo>
                    <a:pt x="39764" y="112397"/>
                    <a:pt x="30726" y="121445"/>
                    <a:pt x="19882" y="121445"/>
                  </a:cubicBezTo>
                  <a:lnTo>
                    <a:pt x="19882" y="121445"/>
                  </a:lnTo>
                  <a:cubicBezTo>
                    <a:pt x="9037" y="121445"/>
                    <a:pt x="0" y="112397"/>
                    <a:pt x="0" y="101539"/>
                  </a:cubicBezTo>
                  <a:lnTo>
                    <a:pt x="0" y="20105"/>
                  </a:lnTo>
                  <a:cubicBezTo>
                    <a:pt x="0" y="9247"/>
                    <a:pt x="9037" y="199"/>
                    <a:pt x="19882" y="199"/>
                  </a:cubicBezTo>
                  <a:lnTo>
                    <a:pt x="19882" y="199"/>
                  </a:lnTo>
                  <a:cubicBezTo>
                    <a:pt x="28919" y="-1611"/>
                    <a:pt x="39764" y="9247"/>
                    <a:pt x="39764" y="20105"/>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504" name="Google Shape;1504;p164"/>
            <p:cNvSpPr/>
            <p:nvPr/>
          </p:nvSpPr>
          <p:spPr>
            <a:xfrm>
              <a:off x="10443611" y="2148131"/>
              <a:ext cx="77753" cy="120149"/>
            </a:xfrm>
            <a:custGeom>
              <a:avLst/>
              <a:gdLst/>
              <a:ahLst/>
              <a:cxnLst/>
              <a:rect l="l" t="t" r="r" b="b"/>
              <a:pathLst>
                <a:path w="77753" h="120149" extrusionOk="0">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8453"/>
                    <a:pt x="1484" y="5785"/>
                    <a:pt x="123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505" name="Google Shape;1505;p164"/>
            <p:cNvSpPr/>
            <p:nvPr/>
          </p:nvSpPr>
          <p:spPr>
            <a:xfrm>
              <a:off x="10765013" y="1542056"/>
              <a:ext cx="39763" cy="121445"/>
            </a:xfrm>
            <a:custGeom>
              <a:avLst/>
              <a:gdLst/>
              <a:ahLst/>
              <a:cxnLst/>
              <a:rect l="l" t="t" r="r" b="b"/>
              <a:pathLst>
                <a:path w="39763" h="121445" extrusionOk="0">
                  <a:moveTo>
                    <a:pt x="39764" y="20105"/>
                  </a:moveTo>
                  <a:lnTo>
                    <a:pt x="39764" y="101539"/>
                  </a:lnTo>
                  <a:cubicBezTo>
                    <a:pt x="39764" y="112397"/>
                    <a:pt x="30727" y="121445"/>
                    <a:pt x="19882" y="121445"/>
                  </a:cubicBezTo>
                  <a:lnTo>
                    <a:pt x="19882" y="121445"/>
                  </a:lnTo>
                  <a:cubicBezTo>
                    <a:pt x="9037" y="121445"/>
                    <a:pt x="0" y="112397"/>
                    <a:pt x="0" y="101539"/>
                  </a:cubicBezTo>
                  <a:lnTo>
                    <a:pt x="0" y="20105"/>
                  </a:lnTo>
                  <a:cubicBezTo>
                    <a:pt x="0" y="9247"/>
                    <a:pt x="9037" y="199"/>
                    <a:pt x="19882" y="199"/>
                  </a:cubicBezTo>
                  <a:lnTo>
                    <a:pt x="19882" y="199"/>
                  </a:lnTo>
                  <a:cubicBezTo>
                    <a:pt x="30727" y="-1611"/>
                    <a:pt x="39764" y="9247"/>
                    <a:pt x="39764" y="20105"/>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506" name="Google Shape;1506;p164"/>
            <p:cNvSpPr/>
            <p:nvPr/>
          </p:nvSpPr>
          <p:spPr>
            <a:xfrm>
              <a:off x="11049104" y="1541899"/>
              <a:ext cx="77753" cy="120149"/>
            </a:xfrm>
            <a:custGeom>
              <a:avLst/>
              <a:gdLst/>
              <a:ahLst/>
              <a:cxnLst/>
              <a:rect l="l" t="t" r="r" b="b"/>
              <a:pathLst>
                <a:path w="77753" h="120149" extrusionOk="0">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6643"/>
                    <a:pt x="1484" y="5785"/>
                    <a:pt x="123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507" name="Google Shape;1507;p164"/>
            <p:cNvSpPr/>
            <p:nvPr/>
          </p:nvSpPr>
          <p:spPr>
            <a:xfrm>
              <a:off x="10746254" y="1844110"/>
              <a:ext cx="76952" cy="120149"/>
            </a:xfrm>
            <a:custGeom>
              <a:avLst/>
              <a:gdLst/>
              <a:ahLst/>
              <a:cxnLst/>
              <a:rect l="l" t="t" r="r" b="b"/>
              <a:pathLst>
                <a:path w="76952" h="120149" extrusionOk="0">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3"/>
                    <a:pt x="44062" y="117984"/>
                    <a:pt x="38640" y="108935"/>
                  </a:cubicBezTo>
                  <a:lnTo>
                    <a:pt x="2491" y="29311"/>
                  </a:lnTo>
                  <a:cubicBezTo>
                    <a:pt x="-2931" y="18453"/>
                    <a:pt x="684" y="7595"/>
                    <a:pt x="115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508" name="Google Shape;1508;p164"/>
            <p:cNvSpPr/>
            <p:nvPr/>
          </p:nvSpPr>
          <p:spPr>
            <a:xfrm>
              <a:off x="11049104" y="1844110"/>
              <a:ext cx="77753" cy="120149"/>
            </a:xfrm>
            <a:custGeom>
              <a:avLst/>
              <a:gdLst/>
              <a:ahLst/>
              <a:cxnLst/>
              <a:rect l="l" t="t" r="r" b="b"/>
              <a:pathLst>
                <a:path w="77753" h="120149" extrusionOk="0">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5"/>
                  </a:cubicBezTo>
                  <a:lnTo>
                    <a:pt x="3292" y="29311"/>
                  </a:lnTo>
                  <a:cubicBezTo>
                    <a:pt x="-3938" y="18453"/>
                    <a:pt x="1484" y="7595"/>
                    <a:pt x="123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509" name="Google Shape;1509;p164"/>
            <p:cNvSpPr/>
            <p:nvPr/>
          </p:nvSpPr>
          <p:spPr>
            <a:xfrm>
              <a:off x="10746254" y="2148131"/>
              <a:ext cx="76952" cy="120149"/>
            </a:xfrm>
            <a:custGeom>
              <a:avLst/>
              <a:gdLst/>
              <a:ahLst/>
              <a:cxnLst/>
              <a:rect l="l" t="t" r="r" b="b"/>
              <a:pathLst>
                <a:path w="76952" h="120149" extrusionOk="0">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3"/>
                    <a:pt x="44062" y="117984"/>
                    <a:pt x="38640" y="108936"/>
                  </a:cubicBezTo>
                  <a:lnTo>
                    <a:pt x="2491" y="29311"/>
                  </a:lnTo>
                  <a:cubicBezTo>
                    <a:pt x="-2931" y="18453"/>
                    <a:pt x="684" y="5785"/>
                    <a:pt x="115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510" name="Google Shape;1510;p164"/>
            <p:cNvSpPr/>
            <p:nvPr/>
          </p:nvSpPr>
          <p:spPr>
            <a:xfrm>
              <a:off x="11068662" y="2148289"/>
              <a:ext cx="39763" cy="121445"/>
            </a:xfrm>
            <a:custGeom>
              <a:avLst/>
              <a:gdLst/>
              <a:ahLst/>
              <a:cxnLst/>
              <a:rect l="l" t="t" r="r" b="b"/>
              <a:pathLst>
                <a:path w="39763" h="121445" extrusionOk="0">
                  <a:moveTo>
                    <a:pt x="39764" y="20105"/>
                  </a:moveTo>
                  <a:lnTo>
                    <a:pt x="39764" y="101539"/>
                  </a:lnTo>
                  <a:cubicBezTo>
                    <a:pt x="39764" y="112397"/>
                    <a:pt x="30727" y="121445"/>
                    <a:pt x="19882" y="121445"/>
                  </a:cubicBezTo>
                  <a:lnTo>
                    <a:pt x="19882" y="121445"/>
                  </a:lnTo>
                  <a:cubicBezTo>
                    <a:pt x="9037" y="121445"/>
                    <a:pt x="0" y="112397"/>
                    <a:pt x="0" y="101539"/>
                  </a:cubicBezTo>
                  <a:lnTo>
                    <a:pt x="0" y="20105"/>
                  </a:lnTo>
                  <a:cubicBezTo>
                    <a:pt x="0" y="9247"/>
                    <a:pt x="9037" y="199"/>
                    <a:pt x="19882" y="199"/>
                  </a:cubicBezTo>
                  <a:lnTo>
                    <a:pt x="19882" y="199"/>
                  </a:lnTo>
                  <a:cubicBezTo>
                    <a:pt x="28919" y="-1611"/>
                    <a:pt x="39764" y="9247"/>
                    <a:pt x="39764" y="20105"/>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511" name="Google Shape;1511;p164"/>
            <p:cNvSpPr/>
            <p:nvPr/>
          </p:nvSpPr>
          <p:spPr>
            <a:xfrm>
              <a:off x="7716984" y="3058386"/>
              <a:ext cx="76952" cy="120149"/>
            </a:xfrm>
            <a:custGeom>
              <a:avLst/>
              <a:gdLst/>
              <a:ahLst/>
              <a:cxnLst/>
              <a:rect l="l" t="t" r="r" b="b"/>
              <a:pathLst>
                <a:path w="76952" h="120149" extrusionOk="0">
                  <a:moveTo>
                    <a:pt x="11528" y="2166"/>
                  </a:moveTo>
                  <a:lnTo>
                    <a:pt x="11528" y="2166"/>
                  </a:lnTo>
                  <a:cubicBezTo>
                    <a:pt x="20566" y="-3263"/>
                    <a:pt x="33218" y="2166"/>
                    <a:pt x="38640" y="11214"/>
                  </a:cubicBezTo>
                  <a:lnTo>
                    <a:pt x="74789" y="90839"/>
                  </a:lnTo>
                  <a:cubicBezTo>
                    <a:pt x="80211" y="99887"/>
                    <a:pt x="74789" y="112555"/>
                    <a:pt x="65752" y="117983"/>
                  </a:cubicBezTo>
                  <a:lnTo>
                    <a:pt x="65752" y="117983"/>
                  </a:lnTo>
                  <a:cubicBezTo>
                    <a:pt x="56714" y="123413"/>
                    <a:pt x="44062" y="117983"/>
                    <a:pt x="38640" y="108935"/>
                  </a:cubicBezTo>
                  <a:lnTo>
                    <a:pt x="2491" y="29311"/>
                  </a:lnTo>
                  <a:cubicBezTo>
                    <a:pt x="-2931" y="16643"/>
                    <a:pt x="684" y="5785"/>
                    <a:pt x="11528"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512" name="Google Shape;1512;p164"/>
            <p:cNvSpPr/>
            <p:nvPr/>
          </p:nvSpPr>
          <p:spPr>
            <a:xfrm>
              <a:off x="8039393" y="2450699"/>
              <a:ext cx="39763" cy="121246"/>
            </a:xfrm>
            <a:custGeom>
              <a:avLst/>
              <a:gdLst/>
              <a:ahLst/>
              <a:cxnLst/>
              <a:rect l="l" t="t" r="r" b="b"/>
              <a:pathLst>
                <a:path w="39763" h="121246" extrusionOk="0">
                  <a:moveTo>
                    <a:pt x="39764" y="19906"/>
                  </a:moveTo>
                  <a:lnTo>
                    <a:pt x="39764" y="101341"/>
                  </a:lnTo>
                  <a:cubicBezTo>
                    <a:pt x="39764" y="112199"/>
                    <a:pt x="30726" y="121247"/>
                    <a:pt x="19882" y="121247"/>
                  </a:cubicBezTo>
                  <a:lnTo>
                    <a:pt x="19882" y="121247"/>
                  </a:lnTo>
                  <a:cubicBezTo>
                    <a:pt x="9037" y="121247"/>
                    <a:pt x="0" y="112199"/>
                    <a:pt x="0" y="101341"/>
                  </a:cubicBezTo>
                  <a:lnTo>
                    <a:pt x="0" y="19906"/>
                  </a:lnTo>
                  <a:cubicBezTo>
                    <a:pt x="0" y="9048"/>
                    <a:pt x="9037" y="0"/>
                    <a:pt x="19882" y="0"/>
                  </a:cubicBezTo>
                  <a:lnTo>
                    <a:pt x="19882" y="0"/>
                  </a:lnTo>
                  <a:cubicBezTo>
                    <a:pt x="28919" y="0"/>
                    <a:pt x="39764" y="9048"/>
                    <a:pt x="39764" y="1990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513" name="Google Shape;1513;p164"/>
            <p:cNvSpPr/>
            <p:nvPr/>
          </p:nvSpPr>
          <p:spPr>
            <a:xfrm>
              <a:off x="8323484" y="2450343"/>
              <a:ext cx="77752" cy="120149"/>
            </a:xfrm>
            <a:custGeom>
              <a:avLst/>
              <a:gdLst/>
              <a:ahLst/>
              <a:cxnLst/>
              <a:rect l="l" t="t" r="r" b="b"/>
              <a:pathLst>
                <a:path w="77752" h="120149" extrusionOk="0">
                  <a:moveTo>
                    <a:pt x="12329" y="2166"/>
                  </a:moveTo>
                  <a:lnTo>
                    <a:pt x="12329" y="2166"/>
                  </a:lnTo>
                  <a:cubicBezTo>
                    <a:pt x="21366" y="-3263"/>
                    <a:pt x="34018"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514" name="Google Shape;1514;p164"/>
            <p:cNvSpPr/>
            <p:nvPr/>
          </p:nvSpPr>
          <p:spPr>
            <a:xfrm>
              <a:off x="8626127" y="2450343"/>
              <a:ext cx="76952" cy="120149"/>
            </a:xfrm>
            <a:custGeom>
              <a:avLst/>
              <a:gdLst/>
              <a:ahLst/>
              <a:cxnLst/>
              <a:rect l="l" t="t" r="r" b="b"/>
              <a:pathLst>
                <a:path w="76952" h="120149" extrusionOk="0">
                  <a:moveTo>
                    <a:pt x="11528" y="2166"/>
                  </a:moveTo>
                  <a:lnTo>
                    <a:pt x="11528" y="2166"/>
                  </a:lnTo>
                  <a:cubicBezTo>
                    <a:pt x="20566" y="-3263"/>
                    <a:pt x="33218" y="2166"/>
                    <a:pt x="38640" y="11214"/>
                  </a:cubicBezTo>
                  <a:lnTo>
                    <a:pt x="74789" y="90839"/>
                  </a:lnTo>
                  <a:cubicBezTo>
                    <a:pt x="80211" y="99887"/>
                    <a:pt x="74789" y="112555"/>
                    <a:pt x="65752" y="117983"/>
                  </a:cubicBezTo>
                  <a:lnTo>
                    <a:pt x="65752" y="117983"/>
                  </a:lnTo>
                  <a:cubicBezTo>
                    <a:pt x="56714" y="123413"/>
                    <a:pt x="44062" y="117983"/>
                    <a:pt x="38640" y="108935"/>
                  </a:cubicBezTo>
                  <a:lnTo>
                    <a:pt x="2491" y="29311"/>
                  </a:lnTo>
                  <a:cubicBezTo>
                    <a:pt x="-2931" y="18453"/>
                    <a:pt x="684" y="7595"/>
                    <a:pt x="11528"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515" name="Google Shape;1515;p164"/>
            <p:cNvSpPr/>
            <p:nvPr/>
          </p:nvSpPr>
          <p:spPr>
            <a:xfrm>
              <a:off x="8019834" y="2754364"/>
              <a:ext cx="77753" cy="120149"/>
            </a:xfrm>
            <a:custGeom>
              <a:avLst/>
              <a:gdLst/>
              <a:ahLst/>
              <a:cxnLst/>
              <a:rect l="l" t="t" r="r" b="b"/>
              <a:pathLst>
                <a:path w="77753" h="120149" extrusionOk="0">
                  <a:moveTo>
                    <a:pt x="12329" y="2166"/>
                  </a:moveTo>
                  <a:lnTo>
                    <a:pt x="12329" y="2166"/>
                  </a:lnTo>
                  <a:cubicBezTo>
                    <a:pt x="21366" y="-3263"/>
                    <a:pt x="34018" y="2166"/>
                    <a:pt x="39441" y="11214"/>
                  </a:cubicBezTo>
                  <a:lnTo>
                    <a:pt x="75590" y="90839"/>
                  </a:lnTo>
                  <a:cubicBezTo>
                    <a:pt x="81012" y="99887"/>
                    <a:pt x="75590" y="112554"/>
                    <a:pt x="66552" y="117984"/>
                  </a:cubicBezTo>
                  <a:lnTo>
                    <a:pt x="66552" y="117984"/>
                  </a:lnTo>
                  <a:cubicBezTo>
                    <a:pt x="57515" y="123412"/>
                    <a:pt x="44863" y="117984"/>
                    <a:pt x="39441" y="108935"/>
                  </a:cubicBezTo>
                  <a:lnTo>
                    <a:pt x="3292" y="29311"/>
                  </a:lnTo>
                  <a:cubicBezTo>
                    <a:pt x="-3938" y="18453"/>
                    <a:pt x="1484" y="7595"/>
                    <a:pt x="123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516" name="Google Shape;1516;p164"/>
            <p:cNvSpPr/>
            <p:nvPr/>
          </p:nvSpPr>
          <p:spPr>
            <a:xfrm>
              <a:off x="8323484" y="2754364"/>
              <a:ext cx="77752" cy="120149"/>
            </a:xfrm>
            <a:custGeom>
              <a:avLst/>
              <a:gdLst/>
              <a:ahLst/>
              <a:cxnLst/>
              <a:rect l="l" t="t" r="r" b="b"/>
              <a:pathLst>
                <a:path w="77752" h="120149" extrusionOk="0">
                  <a:moveTo>
                    <a:pt x="12329" y="2166"/>
                  </a:moveTo>
                  <a:lnTo>
                    <a:pt x="12329" y="2166"/>
                  </a:lnTo>
                  <a:cubicBezTo>
                    <a:pt x="21366" y="-3263"/>
                    <a:pt x="34018" y="2166"/>
                    <a:pt x="39441" y="11214"/>
                  </a:cubicBezTo>
                  <a:lnTo>
                    <a:pt x="75590" y="90839"/>
                  </a:lnTo>
                  <a:cubicBezTo>
                    <a:pt x="81012" y="99887"/>
                    <a:pt x="75590" y="112554"/>
                    <a:pt x="66552" y="117984"/>
                  </a:cubicBezTo>
                  <a:lnTo>
                    <a:pt x="66552" y="117984"/>
                  </a:lnTo>
                  <a:cubicBezTo>
                    <a:pt x="57515" y="123412"/>
                    <a:pt x="44863" y="117984"/>
                    <a:pt x="39441" y="108935"/>
                  </a:cubicBezTo>
                  <a:lnTo>
                    <a:pt x="3292" y="29311"/>
                  </a:lnTo>
                  <a:cubicBezTo>
                    <a:pt x="-3938" y="18453"/>
                    <a:pt x="1484" y="7595"/>
                    <a:pt x="123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517" name="Google Shape;1517;p164"/>
            <p:cNvSpPr/>
            <p:nvPr/>
          </p:nvSpPr>
          <p:spPr>
            <a:xfrm>
              <a:off x="8019834" y="3058386"/>
              <a:ext cx="77753" cy="120149"/>
            </a:xfrm>
            <a:custGeom>
              <a:avLst/>
              <a:gdLst/>
              <a:ahLst/>
              <a:cxnLst/>
              <a:rect l="l" t="t" r="r" b="b"/>
              <a:pathLst>
                <a:path w="77753" h="120149" extrusionOk="0">
                  <a:moveTo>
                    <a:pt x="12329" y="2166"/>
                  </a:moveTo>
                  <a:lnTo>
                    <a:pt x="12329" y="2166"/>
                  </a:lnTo>
                  <a:cubicBezTo>
                    <a:pt x="21366" y="-3263"/>
                    <a:pt x="34018"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6643"/>
                    <a:pt x="1484" y="5785"/>
                    <a:pt x="123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518" name="Google Shape;1518;p164"/>
            <p:cNvSpPr/>
            <p:nvPr/>
          </p:nvSpPr>
          <p:spPr>
            <a:xfrm>
              <a:off x="8644885" y="2754721"/>
              <a:ext cx="39763" cy="121246"/>
            </a:xfrm>
            <a:custGeom>
              <a:avLst/>
              <a:gdLst/>
              <a:ahLst/>
              <a:cxnLst/>
              <a:rect l="l" t="t" r="r" b="b"/>
              <a:pathLst>
                <a:path w="39763" h="121246" extrusionOk="0">
                  <a:moveTo>
                    <a:pt x="39764" y="19906"/>
                  </a:moveTo>
                  <a:lnTo>
                    <a:pt x="39764" y="101341"/>
                  </a:lnTo>
                  <a:cubicBezTo>
                    <a:pt x="39764" y="112198"/>
                    <a:pt x="30726" y="121246"/>
                    <a:pt x="19882" y="121246"/>
                  </a:cubicBezTo>
                  <a:lnTo>
                    <a:pt x="19882" y="121246"/>
                  </a:lnTo>
                  <a:cubicBezTo>
                    <a:pt x="9037" y="121246"/>
                    <a:pt x="0" y="112198"/>
                    <a:pt x="0" y="101341"/>
                  </a:cubicBezTo>
                  <a:lnTo>
                    <a:pt x="0" y="19906"/>
                  </a:lnTo>
                  <a:cubicBezTo>
                    <a:pt x="0" y="9048"/>
                    <a:pt x="9037" y="0"/>
                    <a:pt x="19882" y="0"/>
                  </a:cubicBezTo>
                  <a:lnTo>
                    <a:pt x="19882" y="0"/>
                  </a:lnTo>
                  <a:cubicBezTo>
                    <a:pt x="28919" y="0"/>
                    <a:pt x="39764" y="9048"/>
                    <a:pt x="39764" y="1990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519" name="Google Shape;1519;p164"/>
            <p:cNvSpPr/>
            <p:nvPr/>
          </p:nvSpPr>
          <p:spPr>
            <a:xfrm>
              <a:off x="8341235" y="3058543"/>
              <a:ext cx="39763" cy="121445"/>
            </a:xfrm>
            <a:custGeom>
              <a:avLst/>
              <a:gdLst/>
              <a:ahLst/>
              <a:cxnLst/>
              <a:rect l="l" t="t" r="r" b="b"/>
              <a:pathLst>
                <a:path w="39763" h="121445" extrusionOk="0">
                  <a:moveTo>
                    <a:pt x="39764" y="20105"/>
                  </a:moveTo>
                  <a:lnTo>
                    <a:pt x="39764" y="101539"/>
                  </a:lnTo>
                  <a:cubicBezTo>
                    <a:pt x="39764" y="112397"/>
                    <a:pt x="30727" y="121446"/>
                    <a:pt x="19882" y="121446"/>
                  </a:cubicBezTo>
                  <a:lnTo>
                    <a:pt x="19882" y="121446"/>
                  </a:lnTo>
                  <a:cubicBezTo>
                    <a:pt x="9037" y="121446"/>
                    <a:pt x="0" y="112397"/>
                    <a:pt x="0" y="101539"/>
                  </a:cubicBezTo>
                  <a:lnTo>
                    <a:pt x="0" y="20105"/>
                  </a:lnTo>
                  <a:cubicBezTo>
                    <a:pt x="0" y="9247"/>
                    <a:pt x="9037" y="199"/>
                    <a:pt x="19882" y="199"/>
                  </a:cubicBezTo>
                  <a:lnTo>
                    <a:pt x="19882" y="199"/>
                  </a:lnTo>
                  <a:cubicBezTo>
                    <a:pt x="30727" y="-1611"/>
                    <a:pt x="39764" y="9247"/>
                    <a:pt x="39764" y="20105"/>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520" name="Google Shape;1520;p164"/>
            <p:cNvSpPr/>
            <p:nvPr/>
          </p:nvSpPr>
          <p:spPr>
            <a:xfrm>
              <a:off x="8626127" y="3058386"/>
              <a:ext cx="76952" cy="120149"/>
            </a:xfrm>
            <a:custGeom>
              <a:avLst/>
              <a:gdLst/>
              <a:ahLst/>
              <a:cxnLst/>
              <a:rect l="l" t="t" r="r" b="b"/>
              <a:pathLst>
                <a:path w="76952" h="120149" extrusionOk="0">
                  <a:moveTo>
                    <a:pt x="11528" y="2166"/>
                  </a:moveTo>
                  <a:lnTo>
                    <a:pt x="11528" y="2166"/>
                  </a:lnTo>
                  <a:cubicBezTo>
                    <a:pt x="20566" y="-3263"/>
                    <a:pt x="33218" y="2166"/>
                    <a:pt x="38640" y="11214"/>
                  </a:cubicBezTo>
                  <a:lnTo>
                    <a:pt x="74789" y="90839"/>
                  </a:lnTo>
                  <a:cubicBezTo>
                    <a:pt x="80211" y="99887"/>
                    <a:pt x="74789" y="112555"/>
                    <a:pt x="65752" y="117983"/>
                  </a:cubicBezTo>
                  <a:lnTo>
                    <a:pt x="65752" y="117983"/>
                  </a:lnTo>
                  <a:cubicBezTo>
                    <a:pt x="56714" y="123413"/>
                    <a:pt x="44062" y="117983"/>
                    <a:pt x="38640" y="108935"/>
                  </a:cubicBezTo>
                  <a:lnTo>
                    <a:pt x="2491" y="29311"/>
                  </a:lnTo>
                  <a:cubicBezTo>
                    <a:pt x="-2931" y="16643"/>
                    <a:pt x="684" y="5785"/>
                    <a:pt x="11528"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521" name="Google Shape;1521;p164"/>
            <p:cNvSpPr/>
            <p:nvPr/>
          </p:nvSpPr>
          <p:spPr>
            <a:xfrm>
              <a:off x="8946727" y="2450699"/>
              <a:ext cx="39763" cy="121246"/>
            </a:xfrm>
            <a:custGeom>
              <a:avLst/>
              <a:gdLst/>
              <a:ahLst/>
              <a:cxnLst/>
              <a:rect l="l" t="t" r="r" b="b"/>
              <a:pathLst>
                <a:path w="39763" h="121246" extrusionOk="0">
                  <a:moveTo>
                    <a:pt x="39764" y="19906"/>
                  </a:moveTo>
                  <a:lnTo>
                    <a:pt x="39764" y="101341"/>
                  </a:lnTo>
                  <a:cubicBezTo>
                    <a:pt x="39764" y="112199"/>
                    <a:pt x="30727" y="121247"/>
                    <a:pt x="19882" y="121247"/>
                  </a:cubicBezTo>
                  <a:lnTo>
                    <a:pt x="19882" y="121247"/>
                  </a:lnTo>
                  <a:cubicBezTo>
                    <a:pt x="9037" y="121247"/>
                    <a:pt x="0" y="112199"/>
                    <a:pt x="0" y="101341"/>
                  </a:cubicBezTo>
                  <a:lnTo>
                    <a:pt x="0" y="19906"/>
                  </a:lnTo>
                  <a:cubicBezTo>
                    <a:pt x="0" y="9048"/>
                    <a:pt x="9037" y="0"/>
                    <a:pt x="19882" y="0"/>
                  </a:cubicBezTo>
                  <a:lnTo>
                    <a:pt x="19882" y="0"/>
                  </a:lnTo>
                  <a:cubicBezTo>
                    <a:pt x="30727" y="0"/>
                    <a:pt x="39764" y="9048"/>
                    <a:pt x="39764" y="1990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522" name="Google Shape;1522;p164"/>
            <p:cNvSpPr/>
            <p:nvPr/>
          </p:nvSpPr>
          <p:spPr>
            <a:xfrm>
              <a:off x="9231619" y="2450343"/>
              <a:ext cx="76952" cy="120149"/>
            </a:xfrm>
            <a:custGeom>
              <a:avLst/>
              <a:gdLst/>
              <a:ahLst/>
              <a:cxnLst/>
              <a:rect l="l" t="t" r="r" b="b"/>
              <a:pathLst>
                <a:path w="76952" h="120149" extrusionOk="0">
                  <a:moveTo>
                    <a:pt x="11528" y="2166"/>
                  </a:moveTo>
                  <a:lnTo>
                    <a:pt x="11528" y="2166"/>
                  </a:lnTo>
                  <a:cubicBezTo>
                    <a:pt x="20566" y="-3263"/>
                    <a:pt x="33218" y="2166"/>
                    <a:pt x="38640" y="11214"/>
                  </a:cubicBezTo>
                  <a:lnTo>
                    <a:pt x="74789" y="90839"/>
                  </a:lnTo>
                  <a:cubicBezTo>
                    <a:pt x="80211" y="99887"/>
                    <a:pt x="74789" y="112555"/>
                    <a:pt x="65752" y="117983"/>
                  </a:cubicBezTo>
                  <a:lnTo>
                    <a:pt x="65752" y="117983"/>
                  </a:lnTo>
                  <a:cubicBezTo>
                    <a:pt x="56714" y="123413"/>
                    <a:pt x="44062" y="117983"/>
                    <a:pt x="38640" y="108935"/>
                  </a:cubicBezTo>
                  <a:lnTo>
                    <a:pt x="2491" y="29311"/>
                  </a:lnTo>
                  <a:cubicBezTo>
                    <a:pt x="-2931" y="18453"/>
                    <a:pt x="684" y="7595"/>
                    <a:pt x="11528"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523" name="Google Shape;1523;p164"/>
            <p:cNvSpPr/>
            <p:nvPr/>
          </p:nvSpPr>
          <p:spPr>
            <a:xfrm>
              <a:off x="9534469" y="2450343"/>
              <a:ext cx="77752" cy="120149"/>
            </a:xfrm>
            <a:custGeom>
              <a:avLst/>
              <a:gdLst/>
              <a:ahLst/>
              <a:cxnLst/>
              <a:rect l="l" t="t" r="r" b="b"/>
              <a:pathLst>
                <a:path w="77752" h="120149" extrusionOk="0">
                  <a:moveTo>
                    <a:pt x="12329" y="2166"/>
                  </a:moveTo>
                  <a:lnTo>
                    <a:pt x="12329" y="2166"/>
                  </a:lnTo>
                  <a:cubicBezTo>
                    <a:pt x="21366" y="-3263"/>
                    <a:pt x="34018"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524" name="Google Shape;1524;p164"/>
            <p:cNvSpPr/>
            <p:nvPr/>
          </p:nvSpPr>
          <p:spPr>
            <a:xfrm>
              <a:off x="8928976" y="2754364"/>
              <a:ext cx="77752" cy="120149"/>
            </a:xfrm>
            <a:custGeom>
              <a:avLst/>
              <a:gdLst/>
              <a:ahLst/>
              <a:cxnLst/>
              <a:rect l="l" t="t" r="r" b="b"/>
              <a:pathLst>
                <a:path w="77752" h="120149" extrusionOk="0">
                  <a:moveTo>
                    <a:pt x="12329" y="2166"/>
                  </a:moveTo>
                  <a:lnTo>
                    <a:pt x="12329" y="2166"/>
                  </a:lnTo>
                  <a:cubicBezTo>
                    <a:pt x="21366" y="-3263"/>
                    <a:pt x="34018" y="2166"/>
                    <a:pt x="39441" y="11214"/>
                  </a:cubicBezTo>
                  <a:lnTo>
                    <a:pt x="75590" y="90839"/>
                  </a:lnTo>
                  <a:cubicBezTo>
                    <a:pt x="81012" y="99887"/>
                    <a:pt x="75590" y="112554"/>
                    <a:pt x="66552" y="117984"/>
                  </a:cubicBezTo>
                  <a:lnTo>
                    <a:pt x="66552" y="117984"/>
                  </a:lnTo>
                  <a:cubicBezTo>
                    <a:pt x="57515" y="123412"/>
                    <a:pt x="44863" y="117984"/>
                    <a:pt x="39441" y="108935"/>
                  </a:cubicBezTo>
                  <a:lnTo>
                    <a:pt x="3292" y="29311"/>
                  </a:lnTo>
                  <a:cubicBezTo>
                    <a:pt x="-3938" y="18453"/>
                    <a:pt x="1484" y="7595"/>
                    <a:pt x="123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525" name="Google Shape;1525;p164"/>
            <p:cNvSpPr/>
            <p:nvPr/>
          </p:nvSpPr>
          <p:spPr>
            <a:xfrm>
              <a:off x="9231619" y="2754364"/>
              <a:ext cx="76952" cy="120149"/>
            </a:xfrm>
            <a:custGeom>
              <a:avLst/>
              <a:gdLst/>
              <a:ahLst/>
              <a:cxnLst/>
              <a:rect l="l" t="t" r="r" b="b"/>
              <a:pathLst>
                <a:path w="76952" h="120149" extrusionOk="0">
                  <a:moveTo>
                    <a:pt x="11528" y="2166"/>
                  </a:moveTo>
                  <a:lnTo>
                    <a:pt x="11528" y="2166"/>
                  </a:lnTo>
                  <a:cubicBezTo>
                    <a:pt x="20566" y="-3263"/>
                    <a:pt x="33218" y="2166"/>
                    <a:pt x="38640" y="11214"/>
                  </a:cubicBezTo>
                  <a:lnTo>
                    <a:pt x="74789" y="90839"/>
                  </a:lnTo>
                  <a:cubicBezTo>
                    <a:pt x="80211" y="99887"/>
                    <a:pt x="74789" y="112554"/>
                    <a:pt x="65752" y="117984"/>
                  </a:cubicBezTo>
                  <a:lnTo>
                    <a:pt x="65752" y="117984"/>
                  </a:lnTo>
                  <a:cubicBezTo>
                    <a:pt x="56714" y="123412"/>
                    <a:pt x="44062" y="117984"/>
                    <a:pt x="38640" y="108935"/>
                  </a:cubicBezTo>
                  <a:lnTo>
                    <a:pt x="2491" y="29311"/>
                  </a:lnTo>
                  <a:cubicBezTo>
                    <a:pt x="-2931" y="18453"/>
                    <a:pt x="684" y="7595"/>
                    <a:pt x="11528"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526" name="Google Shape;1526;p164"/>
            <p:cNvSpPr/>
            <p:nvPr/>
          </p:nvSpPr>
          <p:spPr>
            <a:xfrm>
              <a:off x="8928976" y="3058386"/>
              <a:ext cx="77752" cy="120149"/>
            </a:xfrm>
            <a:custGeom>
              <a:avLst/>
              <a:gdLst/>
              <a:ahLst/>
              <a:cxnLst/>
              <a:rect l="l" t="t" r="r" b="b"/>
              <a:pathLst>
                <a:path w="77752" h="120149" extrusionOk="0">
                  <a:moveTo>
                    <a:pt x="12329" y="2166"/>
                  </a:moveTo>
                  <a:lnTo>
                    <a:pt x="12329" y="2166"/>
                  </a:lnTo>
                  <a:cubicBezTo>
                    <a:pt x="21366" y="-3263"/>
                    <a:pt x="34018"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6643"/>
                    <a:pt x="1484" y="5785"/>
                    <a:pt x="123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527" name="Google Shape;1527;p164"/>
            <p:cNvSpPr/>
            <p:nvPr/>
          </p:nvSpPr>
          <p:spPr>
            <a:xfrm>
              <a:off x="9554028" y="2754721"/>
              <a:ext cx="39763" cy="121246"/>
            </a:xfrm>
            <a:custGeom>
              <a:avLst/>
              <a:gdLst/>
              <a:ahLst/>
              <a:cxnLst/>
              <a:rect l="l" t="t" r="r" b="b"/>
              <a:pathLst>
                <a:path w="39763" h="121246" extrusionOk="0">
                  <a:moveTo>
                    <a:pt x="39764" y="19906"/>
                  </a:moveTo>
                  <a:lnTo>
                    <a:pt x="39764" y="101341"/>
                  </a:lnTo>
                  <a:cubicBezTo>
                    <a:pt x="39764" y="112198"/>
                    <a:pt x="30726" y="121246"/>
                    <a:pt x="19882" y="121246"/>
                  </a:cubicBezTo>
                  <a:lnTo>
                    <a:pt x="19882" y="121246"/>
                  </a:lnTo>
                  <a:cubicBezTo>
                    <a:pt x="9037" y="121246"/>
                    <a:pt x="0" y="112198"/>
                    <a:pt x="0" y="101341"/>
                  </a:cubicBezTo>
                  <a:lnTo>
                    <a:pt x="0" y="19906"/>
                  </a:lnTo>
                  <a:cubicBezTo>
                    <a:pt x="0" y="9048"/>
                    <a:pt x="9037" y="0"/>
                    <a:pt x="19882" y="0"/>
                  </a:cubicBezTo>
                  <a:lnTo>
                    <a:pt x="19882" y="0"/>
                  </a:lnTo>
                  <a:cubicBezTo>
                    <a:pt x="28919" y="0"/>
                    <a:pt x="39764" y="9048"/>
                    <a:pt x="39764" y="1990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528" name="Google Shape;1528;p164"/>
            <p:cNvSpPr/>
            <p:nvPr/>
          </p:nvSpPr>
          <p:spPr>
            <a:xfrm>
              <a:off x="9250378" y="3058543"/>
              <a:ext cx="39763" cy="121445"/>
            </a:xfrm>
            <a:custGeom>
              <a:avLst/>
              <a:gdLst/>
              <a:ahLst/>
              <a:cxnLst/>
              <a:rect l="l" t="t" r="r" b="b"/>
              <a:pathLst>
                <a:path w="39763" h="121445" extrusionOk="0">
                  <a:moveTo>
                    <a:pt x="39764" y="20105"/>
                  </a:moveTo>
                  <a:lnTo>
                    <a:pt x="39764" y="101539"/>
                  </a:lnTo>
                  <a:cubicBezTo>
                    <a:pt x="39764" y="112397"/>
                    <a:pt x="30726" y="121446"/>
                    <a:pt x="19882" y="121446"/>
                  </a:cubicBezTo>
                  <a:lnTo>
                    <a:pt x="19882" y="121446"/>
                  </a:lnTo>
                  <a:cubicBezTo>
                    <a:pt x="9037" y="121446"/>
                    <a:pt x="0" y="112397"/>
                    <a:pt x="0" y="101539"/>
                  </a:cubicBezTo>
                  <a:lnTo>
                    <a:pt x="0" y="20105"/>
                  </a:lnTo>
                  <a:cubicBezTo>
                    <a:pt x="0" y="9247"/>
                    <a:pt x="9037" y="199"/>
                    <a:pt x="19882" y="199"/>
                  </a:cubicBezTo>
                  <a:lnTo>
                    <a:pt x="19882" y="199"/>
                  </a:lnTo>
                  <a:cubicBezTo>
                    <a:pt x="30726" y="-1611"/>
                    <a:pt x="39764" y="9247"/>
                    <a:pt x="39764" y="20105"/>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529" name="Google Shape;1529;p164"/>
            <p:cNvSpPr/>
            <p:nvPr/>
          </p:nvSpPr>
          <p:spPr>
            <a:xfrm>
              <a:off x="9534469" y="3058386"/>
              <a:ext cx="77752" cy="120149"/>
            </a:xfrm>
            <a:custGeom>
              <a:avLst/>
              <a:gdLst/>
              <a:ahLst/>
              <a:cxnLst/>
              <a:rect l="l" t="t" r="r" b="b"/>
              <a:pathLst>
                <a:path w="77752" h="120149" extrusionOk="0">
                  <a:moveTo>
                    <a:pt x="12329" y="2166"/>
                  </a:moveTo>
                  <a:lnTo>
                    <a:pt x="12329" y="2166"/>
                  </a:lnTo>
                  <a:cubicBezTo>
                    <a:pt x="21366" y="-3263"/>
                    <a:pt x="34018"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6643"/>
                    <a:pt x="1484" y="5785"/>
                    <a:pt x="123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530" name="Google Shape;1530;p164"/>
            <p:cNvSpPr/>
            <p:nvPr/>
          </p:nvSpPr>
          <p:spPr>
            <a:xfrm>
              <a:off x="9855870" y="2450699"/>
              <a:ext cx="39763" cy="121246"/>
            </a:xfrm>
            <a:custGeom>
              <a:avLst/>
              <a:gdLst/>
              <a:ahLst/>
              <a:cxnLst/>
              <a:rect l="l" t="t" r="r" b="b"/>
              <a:pathLst>
                <a:path w="39763" h="121246" extrusionOk="0">
                  <a:moveTo>
                    <a:pt x="39764" y="19906"/>
                  </a:moveTo>
                  <a:lnTo>
                    <a:pt x="39764" y="101341"/>
                  </a:lnTo>
                  <a:cubicBezTo>
                    <a:pt x="39764" y="112199"/>
                    <a:pt x="30726" y="121247"/>
                    <a:pt x="19882" y="121247"/>
                  </a:cubicBezTo>
                  <a:lnTo>
                    <a:pt x="19882" y="121247"/>
                  </a:lnTo>
                  <a:cubicBezTo>
                    <a:pt x="9037" y="121247"/>
                    <a:pt x="0" y="112199"/>
                    <a:pt x="0" y="101341"/>
                  </a:cubicBezTo>
                  <a:lnTo>
                    <a:pt x="0" y="19906"/>
                  </a:lnTo>
                  <a:cubicBezTo>
                    <a:pt x="0" y="9048"/>
                    <a:pt x="9037" y="0"/>
                    <a:pt x="19882" y="0"/>
                  </a:cubicBezTo>
                  <a:lnTo>
                    <a:pt x="19882" y="0"/>
                  </a:lnTo>
                  <a:cubicBezTo>
                    <a:pt x="30726" y="0"/>
                    <a:pt x="39764" y="9048"/>
                    <a:pt x="39764" y="1990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531" name="Google Shape;1531;p164"/>
            <p:cNvSpPr/>
            <p:nvPr/>
          </p:nvSpPr>
          <p:spPr>
            <a:xfrm>
              <a:off x="10140762" y="2450343"/>
              <a:ext cx="76952" cy="120149"/>
            </a:xfrm>
            <a:custGeom>
              <a:avLst/>
              <a:gdLst/>
              <a:ahLst/>
              <a:cxnLst/>
              <a:rect l="l" t="t" r="r" b="b"/>
              <a:pathLst>
                <a:path w="76952" h="120149" extrusionOk="0">
                  <a:moveTo>
                    <a:pt x="11528" y="2166"/>
                  </a:moveTo>
                  <a:lnTo>
                    <a:pt x="11528" y="2166"/>
                  </a:lnTo>
                  <a:cubicBezTo>
                    <a:pt x="20566" y="-3263"/>
                    <a:pt x="33218" y="2166"/>
                    <a:pt x="38640" y="11214"/>
                  </a:cubicBezTo>
                  <a:lnTo>
                    <a:pt x="74789" y="90839"/>
                  </a:lnTo>
                  <a:cubicBezTo>
                    <a:pt x="80211" y="99887"/>
                    <a:pt x="74789" y="112555"/>
                    <a:pt x="65752" y="117983"/>
                  </a:cubicBezTo>
                  <a:lnTo>
                    <a:pt x="65752" y="117983"/>
                  </a:lnTo>
                  <a:cubicBezTo>
                    <a:pt x="56714" y="123413"/>
                    <a:pt x="44062" y="117983"/>
                    <a:pt x="38640" y="108935"/>
                  </a:cubicBezTo>
                  <a:lnTo>
                    <a:pt x="2491" y="29311"/>
                  </a:lnTo>
                  <a:cubicBezTo>
                    <a:pt x="-2931" y="18453"/>
                    <a:pt x="684" y="7595"/>
                    <a:pt x="11528"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532" name="Google Shape;1532;p164"/>
            <p:cNvSpPr/>
            <p:nvPr/>
          </p:nvSpPr>
          <p:spPr>
            <a:xfrm>
              <a:off x="10443611" y="2450343"/>
              <a:ext cx="77753" cy="120149"/>
            </a:xfrm>
            <a:custGeom>
              <a:avLst/>
              <a:gdLst/>
              <a:ahLst/>
              <a:cxnLst/>
              <a:rect l="l" t="t" r="r" b="b"/>
              <a:pathLst>
                <a:path w="77753" h="120149" extrusionOk="0">
                  <a:moveTo>
                    <a:pt x="12329" y="2166"/>
                  </a:moveTo>
                  <a:lnTo>
                    <a:pt x="12329" y="2166"/>
                  </a:lnTo>
                  <a:cubicBezTo>
                    <a:pt x="21366" y="-3263"/>
                    <a:pt x="34019"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533" name="Google Shape;1533;p164"/>
            <p:cNvSpPr/>
            <p:nvPr/>
          </p:nvSpPr>
          <p:spPr>
            <a:xfrm>
              <a:off x="9838119" y="2754364"/>
              <a:ext cx="77752" cy="120149"/>
            </a:xfrm>
            <a:custGeom>
              <a:avLst/>
              <a:gdLst/>
              <a:ahLst/>
              <a:cxnLst/>
              <a:rect l="l" t="t" r="r" b="b"/>
              <a:pathLst>
                <a:path w="77752" h="120149" extrusionOk="0">
                  <a:moveTo>
                    <a:pt x="12329" y="2166"/>
                  </a:moveTo>
                  <a:lnTo>
                    <a:pt x="12329" y="2166"/>
                  </a:lnTo>
                  <a:cubicBezTo>
                    <a:pt x="21366" y="-3263"/>
                    <a:pt x="34019" y="2166"/>
                    <a:pt x="39441" y="11214"/>
                  </a:cubicBezTo>
                  <a:lnTo>
                    <a:pt x="75589" y="90839"/>
                  </a:lnTo>
                  <a:cubicBezTo>
                    <a:pt x="81012" y="99887"/>
                    <a:pt x="75589" y="112554"/>
                    <a:pt x="66552" y="117984"/>
                  </a:cubicBezTo>
                  <a:lnTo>
                    <a:pt x="66552" y="117984"/>
                  </a:lnTo>
                  <a:cubicBezTo>
                    <a:pt x="57515" y="123412"/>
                    <a:pt x="44863" y="117984"/>
                    <a:pt x="39441" y="108935"/>
                  </a:cubicBezTo>
                  <a:lnTo>
                    <a:pt x="3292" y="29311"/>
                  </a:lnTo>
                  <a:cubicBezTo>
                    <a:pt x="-3938" y="18453"/>
                    <a:pt x="1485" y="7595"/>
                    <a:pt x="123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534" name="Google Shape;1534;p164"/>
            <p:cNvSpPr/>
            <p:nvPr/>
          </p:nvSpPr>
          <p:spPr>
            <a:xfrm>
              <a:off x="10140762" y="2754364"/>
              <a:ext cx="76952" cy="120149"/>
            </a:xfrm>
            <a:custGeom>
              <a:avLst/>
              <a:gdLst/>
              <a:ahLst/>
              <a:cxnLst/>
              <a:rect l="l" t="t" r="r" b="b"/>
              <a:pathLst>
                <a:path w="76952" h="120149" extrusionOk="0">
                  <a:moveTo>
                    <a:pt x="11528" y="2166"/>
                  </a:moveTo>
                  <a:lnTo>
                    <a:pt x="11528" y="2166"/>
                  </a:lnTo>
                  <a:cubicBezTo>
                    <a:pt x="20566" y="-3263"/>
                    <a:pt x="33218" y="2166"/>
                    <a:pt x="38640" y="11214"/>
                  </a:cubicBezTo>
                  <a:lnTo>
                    <a:pt x="74789" y="90839"/>
                  </a:lnTo>
                  <a:cubicBezTo>
                    <a:pt x="80211" y="99887"/>
                    <a:pt x="74789" y="112554"/>
                    <a:pt x="65752" y="117984"/>
                  </a:cubicBezTo>
                  <a:lnTo>
                    <a:pt x="65752" y="117984"/>
                  </a:lnTo>
                  <a:cubicBezTo>
                    <a:pt x="56714" y="123412"/>
                    <a:pt x="44062" y="117984"/>
                    <a:pt x="38640" y="108935"/>
                  </a:cubicBezTo>
                  <a:lnTo>
                    <a:pt x="2491" y="29311"/>
                  </a:lnTo>
                  <a:cubicBezTo>
                    <a:pt x="-2931" y="18453"/>
                    <a:pt x="684" y="7595"/>
                    <a:pt x="11528"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535" name="Google Shape;1535;p164"/>
            <p:cNvSpPr/>
            <p:nvPr/>
          </p:nvSpPr>
          <p:spPr>
            <a:xfrm>
              <a:off x="9838119" y="3058386"/>
              <a:ext cx="77752" cy="120149"/>
            </a:xfrm>
            <a:custGeom>
              <a:avLst/>
              <a:gdLst/>
              <a:ahLst/>
              <a:cxnLst/>
              <a:rect l="l" t="t" r="r" b="b"/>
              <a:pathLst>
                <a:path w="77752" h="120149" extrusionOk="0">
                  <a:moveTo>
                    <a:pt x="12329" y="2166"/>
                  </a:moveTo>
                  <a:lnTo>
                    <a:pt x="12329" y="2166"/>
                  </a:lnTo>
                  <a:cubicBezTo>
                    <a:pt x="21366" y="-3263"/>
                    <a:pt x="34019" y="2166"/>
                    <a:pt x="39441" y="11214"/>
                  </a:cubicBezTo>
                  <a:lnTo>
                    <a:pt x="75589" y="90839"/>
                  </a:lnTo>
                  <a:cubicBezTo>
                    <a:pt x="81012" y="99887"/>
                    <a:pt x="75589" y="112555"/>
                    <a:pt x="66552" y="117983"/>
                  </a:cubicBezTo>
                  <a:lnTo>
                    <a:pt x="66552" y="117983"/>
                  </a:lnTo>
                  <a:cubicBezTo>
                    <a:pt x="57515" y="123413"/>
                    <a:pt x="44863" y="117983"/>
                    <a:pt x="39441" y="108935"/>
                  </a:cubicBezTo>
                  <a:lnTo>
                    <a:pt x="3292" y="29311"/>
                  </a:lnTo>
                  <a:cubicBezTo>
                    <a:pt x="-3938" y="16643"/>
                    <a:pt x="1485" y="5785"/>
                    <a:pt x="123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536" name="Google Shape;1536;p164"/>
            <p:cNvSpPr/>
            <p:nvPr/>
          </p:nvSpPr>
          <p:spPr>
            <a:xfrm>
              <a:off x="10461363" y="2754721"/>
              <a:ext cx="39763" cy="121246"/>
            </a:xfrm>
            <a:custGeom>
              <a:avLst/>
              <a:gdLst/>
              <a:ahLst/>
              <a:cxnLst/>
              <a:rect l="l" t="t" r="r" b="b"/>
              <a:pathLst>
                <a:path w="39763" h="121246" extrusionOk="0">
                  <a:moveTo>
                    <a:pt x="39763" y="19906"/>
                  </a:moveTo>
                  <a:lnTo>
                    <a:pt x="39763" y="101341"/>
                  </a:lnTo>
                  <a:cubicBezTo>
                    <a:pt x="39763" y="112198"/>
                    <a:pt x="30726" y="121246"/>
                    <a:pt x="19881" y="121246"/>
                  </a:cubicBezTo>
                  <a:lnTo>
                    <a:pt x="19881" y="121246"/>
                  </a:lnTo>
                  <a:cubicBezTo>
                    <a:pt x="9037" y="121246"/>
                    <a:pt x="0" y="112198"/>
                    <a:pt x="0" y="101341"/>
                  </a:cubicBezTo>
                  <a:lnTo>
                    <a:pt x="0" y="19906"/>
                  </a:lnTo>
                  <a:cubicBezTo>
                    <a:pt x="0" y="9048"/>
                    <a:pt x="9037" y="0"/>
                    <a:pt x="19881" y="0"/>
                  </a:cubicBezTo>
                  <a:lnTo>
                    <a:pt x="19881" y="0"/>
                  </a:lnTo>
                  <a:cubicBezTo>
                    <a:pt x="30726" y="0"/>
                    <a:pt x="39763" y="9048"/>
                    <a:pt x="39763" y="1990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537" name="Google Shape;1537;p164"/>
            <p:cNvSpPr/>
            <p:nvPr/>
          </p:nvSpPr>
          <p:spPr>
            <a:xfrm>
              <a:off x="10159520" y="3058543"/>
              <a:ext cx="39763" cy="121445"/>
            </a:xfrm>
            <a:custGeom>
              <a:avLst/>
              <a:gdLst/>
              <a:ahLst/>
              <a:cxnLst/>
              <a:rect l="l" t="t" r="r" b="b"/>
              <a:pathLst>
                <a:path w="39763" h="121445" extrusionOk="0">
                  <a:moveTo>
                    <a:pt x="39764" y="20105"/>
                  </a:moveTo>
                  <a:lnTo>
                    <a:pt x="39764" y="101539"/>
                  </a:lnTo>
                  <a:cubicBezTo>
                    <a:pt x="39764" y="112397"/>
                    <a:pt x="30726" y="121446"/>
                    <a:pt x="19882" y="121446"/>
                  </a:cubicBezTo>
                  <a:lnTo>
                    <a:pt x="19882" y="121446"/>
                  </a:lnTo>
                  <a:cubicBezTo>
                    <a:pt x="9037" y="121446"/>
                    <a:pt x="0" y="112397"/>
                    <a:pt x="0" y="101539"/>
                  </a:cubicBezTo>
                  <a:lnTo>
                    <a:pt x="0" y="20105"/>
                  </a:lnTo>
                  <a:cubicBezTo>
                    <a:pt x="0" y="9247"/>
                    <a:pt x="9037" y="199"/>
                    <a:pt x="19882" y="199"/>
                  </a:cubicBezTo>
                  <a:lnTo>
                    <a:pt x="19882" y="199"/>
                  </a:lnTo>
                  <a:cubicBezTo>
                    <a:pt x="28919" y="-1611"/>
                    <a:pt x="39764" y="9247"/>
                    <a:pt x="39764" y="20105"/>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538" name="Google Shape;1538;p164"/>
            <p:cNvSpPr/>
            <p:nvPr/>
          </p:nvSpPr>
          <p:spPr>
            <a:xfrm>
              <a:off x="10443611" y="3058386"/>
              <a:ext cx="77753" cy="120149"/>
            </a:xfrm>
            <a:custGeom>
              <a:avLst/>
              <a:gdLst/>
              <a:ahLst/>
              <a:cxnLst/>
              <a:rect l="l" t="t" r="r" b="b"/>
              <a:pathLst>
                <a:path w="77753" h="120149" extrusionOk="0">
                  <a:moveTo>
                    <a:pt x="12329" y="2166"/>
                  </a:moveTo>
                  <a:lnTo>
                    <a:pt x="12329" y="2166"/>
                  </a:lnTo>
                  <a:cubicBezTo>
                    <a:pt x="21366" y="-3263"/>
                    <a:pt x="34019"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6643"/>
                    <a:pt x="1484" y="5785"/>
                    <a:pt x="123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539" name="Google Shape;1539;p164"/>
            <p:cNvSpPr/>
            <p:nvPr/>
          </p:nvSpPr>
          <p:spPr>
            <a:xfrm>
              <a:off x="10765013" y="2450699"/>
              <a:ext cx="39763" cy="121246"/>
            </a:xfrm>
            <a:custGeom>
              <a:avLst/>
              <a:gdLst/>
              <a:ahLst/>
              <a:cxnLst/>
              <a:rect l="l" t="t" r="r" b="b"/>
              <a:pathLst>
                <a:path w="39763" h="121246" extrusionOk="0">
                  <a:moveTo>
                    <a:pt x="39764" y="19906"/>
                  </a:moveTo>
                  <a:lnTo>
                    <a:pt x="39764" y="101341"/>
                  </a:lnTo>
                  <a:cubicBezTo>
                    <a:pt x="39764" y="112199"/>
                    <a:pt x="30727" y="121247"/>
                    <a:pt x="19882" y="121247"/>
                  </a:cubicBezTo>
                  <a:lnTo>
                    <a:pt x="19882" y="121247"/>
                  </a:lnTo>
                  <a:cubicBezTo>
                    <a:pt x="9037" y="121247"/>
                    <a:pt x="0" y="112199"/>
                    <a:pt x="0" y="101341"/>
                  </a:cubicBezTo>
                  <a:lnTo>
                    <a:pt x="0" y="19906"/>
                  </a:lnTo>
                  <a:cubicBezTo>
                    <a:pt x="0" y="9048"/>
                    <a:pt x="9037" y="0"/>
                    <a:pt x="19882" y="0"/>
                  </a:cubicBezTo>
                  <a:lnTo>
                    <a:pt x="19882" y="0"/>
                  </a:lnTo>
                  <a:cubicBezTo>
                    <a:pt x="30727" y="0"/>
                    <a:pt x="39764" y="9048"/>
                    <a:pt x="39764" y="1990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540" name="Google Shape;1540;p164"/>
            <p:cNvSpPr/>
            <p:nvPr/>
          </p:nvSpPr>
          <p:spPr>
            <a:xfrm>
              <a:off x="11049104" y="2450343"/>
              <a:ext cx="77753" cy="120149"/>
            </a:xfrm>
            <a:custGeom>
              <a:avLst/>
              <a:gdLst/>
              <a:ahLst/>
              <a:cxnLst/>
              <a:rect l="l" t="t" r="r" b="b"/>
              <a:pathLst>
                <a:path w="77753" h="120149" extrusionOk="0">
                  <a:moveTo>
                    <a:pt x="12329" y="2166"/>
                  </a:moveTo>
                  <a:lnTo>
                    <a:pt x="12329" y="2166"/>
                  </a:lnTo>
                  <a:cubicBezTo>
                    <a:pt x="21366" y="-3263"/>
                    <a:pt x="34019"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541" name="Google Shape;1541;p164"/>
            <p:cNvSpPr/>
            <p:nvPr/>
          </p:nvSpPr>
          <p:spPr>
            <a:xfrm>
              <a:off x="10746254" y="2754364"/>
              <a:ext cx="76952" cy="120149"/>
            </a:xfrm>
            <a:custGeom>
              <a:avLst/>
              <a:gdLst/>
              <a:ahLst/>
              <a:cxnLst/>
              <a:rect l="l" t="t" r="r" b="b"/>
              <a:pathLst>
                <a:path w="76952" h="120149" extrusionOk="0">
                  <a:moveTo>
                    <a:pt x="11529" y="2166"/>
                  </a:moveTo>
                  <a:lnTo>
                    <a:pt x="11529" y="2166"/>
                  </a:lnTo>
                  <a:cubicBezTo>
                    <a:pt x="20566" y="-3263"/>
                    <a:pt x="33218" y="2166"/>
                    <a:pt x="38640" y="11214"/>
                  </a:cubicBezTo>
                  <a:lnTo>
                    <a:pt x="74789" y="90839"/>
                  </a:lnTo>
                  <a:cubicBezTo>
                    <a:pt x="80211" y="99887"/>
                    <a:pt x="74789" y="112554"/>
                    <a:pt x="65752" y="117984"/>
                  </a:cubicBezTo>
                  <a:lnTo>
                    <a:pt x="65752" y="117984"/>
                  </a:lnTo>
                  <a:cubicBezTo>
                    <a:pt x="56715" y="123412"/>
                    <a:pt x="44062" y="117984"/>
                    <a:pt x="38640" y="108935"/>
                  </a:cubicBezTo>
                  <a:lnTo>
                    <a:pt x="2491" y="29311"/>
                  </a:lnTo>
                  <a:cubicBezTo>
                    <a:pt x="-2931" y="18453"/>
                    <a:pt x="684" y="7595"/>
                    <a:pt x="115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542" name="Google Shape;1542;p164"/>
            <p:cNvSpPr/>
            <p:nvPr/>
          </p:nvSpPr>
          <p:spPr>
            <a:xfrm>
              <a:off x="11049104" y="2754364"/>
              <a:ext cx="77753" cy="120149"/>
            </a:xfrm>
            <a:custGeom>
              <a:avLst/>
              <a:gdLst/>
              <a:ahLst/>
              <a:cxnLst/>
              <a:rect l="l" t="t" r="r" b="b"/>
              <a:pathLst>
                <a:path w="77753" h="120149" extrusionOk="0">
                  <a:moveTo>
                    <a:pt x="12329" y="2166"/>
                  </a:moveTo>
                  <a:lnTo>
                    <a:pt x="12329" y="2166"/>
                  </a:lnTo>
                  <a:cubicBezTo>
                    <a:pt x="21366" y="-3263"/>
                    <a:pt x="34019" y="2166"/>
                    <a:pt x="39441" y="11214"/>
                  </a:cubicBezTo>
                  <a:lnTo>
                    <a:pt x="75590" y="90839"/>
                  </a:lnTo>
                  <a:cubicBezTo>
                    <a:pt x="81012" y="99887"/>
                    <a:pt x="75590" y="112554"/>
                    <a:pt x="66552" y="117984"/>
                  </a:cubicBezTo>
                  <a:lnTo>
                    <a:pt x="66552" y="117984"/>
                  </a:lnTo>
                  <a:cubicBezTo>
                    <a:pt x="57515" y="123412"/>
                    <a:pt x="44863" y="117984"/>
                    <a:pt x="39441" y="108935"/>
                  </a:cubicBezTo>
                  <a:lnTo>
                    <a:pt x="3292" y="29311"/>
                  </a:lnTo>
                  <a:cubicBezTo>
                    <a:pt x="-3938" y="18453"/>
                    <a:pt x="1484" y="7595"/>
                    <a:pt x="123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543" name="Google Shape;1543;p164"/>
            <p:cNvSpPr/>
            <p:nvPr/>
          </p:nvSpPr>
          <p:spPr>
            <a:xfrm>
              <a:off x="10746254" y="3058386"/>
              <a:ext cx="76952" cy="120149"/>
            </a:xfrm>
            <a:custGeom>
              <a:avLst/>
              <a:gdLst/>
              <a:ahLst/>
              <a:cxnLst/>
              <a:rect l="l" t="t" r="r" b="b"/>
              <a:pathLst>
                <a:path w="76952" h="120149" extrusionOk="0">
                  <a:moveTo>
                    <a:pt x="11529" y="2166"/>
                  </a:moveTo>
                  <a:lnTo>
                    <a:pt x="11529" y="2166"/>
                  </a:lnTo>
                  <a:cubicBezTo>
                    <a:pt x="20566" y="-3263"/>
                    <a:pt x="33218" y="2166"/>
                    <a:pt x="38640" y="11214"/>
                  </a:cubicBezTo>
                  <a:lnTo>
                    <a:pt x="74789" y="90839"/>
                  </a:lnTo>
                  <a:cubicBezTo>
                    <a:pt x="80211" y="99887"/>
                    <a:pt x="74789" y="112555"/>
                    <a:pt x="65752" y="117983"/>
                  </a:cubicBezTo>
                  <a:lnTo>
                    <a:pt x="65752" y="117983"/>
                  </a:lnTo>
                  <a:cubicBezTo>
                    <a:pt x="56715" y="123413"/>
                    <a:pt x="44062" y="117983"/>
                    <a:pt x="38640" y="108935"/>
                  </a:cubicBezTo>
                  <a:lnTo>
                    <a:pt x="2491" y="29311"/>
                  </a:lnTo>
                  <a:cubicBezTo>
                    <a:pt x="-2931" y="16643"/>
                    <a:pt x="684" y="5785"/>
                    <a:pt x="115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544" name="Google Shape;1544;p164"/>
            <p:cNvSpPr/>
            <p:nvPr/>
          </p:nvSpPr>
          <p:spPr>
            <a:xfrm>
              <a:off x="11068662" y="3058543"/>
              <a:ext cx="39763" cy="121445"/>
            </a:xfrm>
            <a:custGeom>
              <a:avLst/>
              <a:gdLst/>
              <a:ahLst/>
              <a:cxnLst/>
              <a:rect l="l" t="t" r="r" b="b"/>
              <a:pathLst>
                <a:path w="39763" h="121445" extrusionOk="0">
                  <a:moveTo>
                    <a:pt x="39764" y="20105"/>
                  </a:moveTo>
                  <a:lnTo>
                    <a:pt x="39764" y="101539"/>
                  </a:lnTo>
                  <a:cubicBezTo>
                    <a:pt x="39764" y="112397"/>
                    <a:pt x="30727" y="121446"/>
                    <a:pt x="19882" y="121446"/>
                  </a:cubicBezTo>
                  <a:lnTo>
                    <a:pt x="19882" y="121446"/>
                  </a:lnTo>
                  <a:cubicBezTo>
                    <a:pt x="9037" y="121446"/>
                    <a:pt x="0" y="112397"/>
                    <a:pt x="0" y="101539"/>
                  </a:cubicBezTo>
                  <a:lnTo>
                    <a:pt x="0" y="20105"/>
                  </a:lnTo>
                  <a:cubicBezTo>
                    <a:pt x="0" y="9247"/>
                    <a:pt x="9037" y="199"/>
                    <a:pt x="19882" y="199"/>
                  </a:cubicBezTo>
                  <a:lnTo>
                    <a:pt x="19882" y="199"/>
                  </a:lnTo>
                  <a:cubicBezTo>
                    <a:pt x="28919" y="-1611"/>
                    <a:pt x="39764" y="9247"/>
                    <a:pt x="39764" y="20105"/>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545" name="Google Shape;1545;p164"/>
            <p:cNvSpPr/>
            <p:nvPr/>
          </p:nvSpPr>
          <p:spPr>
            <a:xfrm>
              <a:off x="7716984" y="3360597"/>
              <a:ext cx="76952" cy="120149"/>
            </a:xfrm>
            <a:custGeom>
              <a:avLst/>
              <a:gdLst/>
              <a:ahLst/>
              <a:cxnLst/>
              <a:rect l="l" t="t" r="r" b="b"/>
              <a:pathLst>
                <a:path w="76952" h="120149" extrusionOk="0">
                  <a:moveTo>
                    <a:pt x="11528" y="2166"/>
                  </a:moveTo>
                  <a:lnTo>
                    <a:pt x="11528" y="2166"/>
                  </a:lnTo>
                  <a:cubicBezTo>
                    <a:pt x="20566" y="-3263"/>
                    <a:pt x="33218" y="2166"/>
                    <a:pt x="38640" y="11214"/>
                  </a:cubicBezTo>
                  <a:lnTo>
                    <a:pt x="74789" y="90839"/>
                  </a:lnTo>
                  <a:cubicBezTo>
                    <a:pt x="80211" y="99887"/>
                    <a:pt x="74789" y="112554"/>
                    <a:pt x="65752" y="117984"/>
                  </a:cubicBezTo>
                  <a:lnTo>
                    <a:pt x="65752" y="117984"/>
                  </a:lnTo>
                  <a:cubicBezTo>
                    <a:pt x="56714" y="123412"/>
                    <a:pt x="44062" y="117984"/>
                    <a:pt x="38640" y="108935"/>
                  </a:cubicBezTo>
                  <a:lnTo>
                    <a:pt x="2491" y="29311"/>
                  </a:lnTo>
                  <a:cubicBezTo>
                    <a:pt x="-2931" y="18453"/>
                    <a:pt x="684" y="7595"/>
                    <a:pt x="11528"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546" name="Google Shape;1546;p164"/>
            <p:cNvSpPr/>
            <p:nvPr/>
          </p:nvSpPr>
          <p:spPr>
            <a:xfrm>
              <a:off x="7417633" y="3664974"/>
              <a:ext cx="72653" cy="119793"/>
            </a:xfrm>
            <a:custGeom>
              <a:avLst/>
              <a:gdLst/>
              <a:ahLst/>
              <a:cxnLst/>
              <a:rect l="l" t="t" r="r" b="b"/>
              <a:pathLst>
                <a:path w="72653" h="119793" extrusionOk="0">
                  <a:moveTo>
                    <a:pt x="16267" y="0"/>
                  </a:moveTo>
                  <a:cubicBezTo>
                    <a:pt x="23497" y="0"/>
                    <a:pt x="30726" y="5429"/>
                    <a:pt x="34341" y="10858"/>
                  </a:cubicBezTo>
                  <a:lnTo>
                    <a:pt x="70490" y="90483"/>
                  </a:lnTo>
                  <a:cubicBezTo>
                    <a:pt x="75912" y="99531"/>
                    <a:pt x="70490" y="112199"/>
                    <a:pt x="61453" y="117627"/>
                  </a:cubicBezTo>
                  <a:lnTo>
                    <a:pt x="61453" y="117627"/>
                  </a:lnTo>
                  <a:cubicBezTo>
                    <a:pt x="52416" y="123057"/>
                    <a:pt x="39764" y="117627"/>
                    <a:pt x="34341" y="108579"/>
                  </a:cubicBezTo>
                  <a:lnTo>
                    <a:pt x="0" y="32574"/>
                  </a:lnTo>
                  <a:lnTo>
                    <a:pt x="16267" y="0"/>
                  </a:ln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547" name="Google Shape;1547;p164"/>
            <p:cNvSpPr/>
            <p:nvPr/>
          </p:nvSpPr>
          <p:spPr>
            <a:xfrm>
              <a:off x="7735743" y="3664776"/>
              <a:ext cx="39763" cy="121445"/>
            </a:xfrm>
            <a:custGeom>
              <a:avLst/>
              <a:gdLst/>
              <a:ahLst/>
              <a:cxnLst/>
              <a:rect l="l" t="t" r="r" b="b"/>
              <a:pathLst>
                <a:path w="39763" h="121445" extrusionOk="0">
                  <a:moveTo>
                    <a:pt x="39764" y="20105"/>
                  </a:moveTo>
                  <a:lnTo>
                    <a:pt x="39764" y="101539"/>
                  </a:lnTo>
                  <a:cubicBezTo>
                    <a:pt x="39764" y="112397"/>
                    <a:pt x="30726" y="121446"/>
                    <a:pt x="19882" y="121446"/>
                  </a:cubicBezTo>
                  <a:lnTo>
                    <a:pt x="19882" y="121446"/>
                  </a:lnTo>
                  <a:cubicBezTo>
                    <a:pt x="9037" y="121446"/>
                    <a:pt x="0" y="112397"/>
                    <a:pt x="0" y="101539"/>
                  </a:cubicBezTo>
                  <a:lnTo>
                    <a:pt x="0" y="20105"/>
                  </a:lnTo>
                  <a:cubicBezTo>
                    <a:pt x="0" y="9247"/>
                    <a:pt x="9037" y="199"/>
                    <a:pt x="19882" y="199"/>
                  </a:cubicBezTo>
                  <a:lnTo>
                    <a:pt x="19882" y="199"/>
                  </a:lnTo>
                  <a:cubicBezTo>
                    <a:pt x="30726" y="-1611"/>
                    <a:pt x="39764" y="9247"/>
                    <a:pt x="39764" y="20105"/>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548" name="Google Shape;1548;p164"/>
            <p:cNvSpPr/>
            <p:nvPr/>
          </p:nvSpPr>
          <p:spPr>
            <a:xfrm>
              <a:off x="7432093" y="3967186"/>
              <a:ext cx="39763" cy="121246"/>
            </a:xfrm>
            <a:custGeom>
              <a:avLst/>
              <a:gdLst/>
              <a:ahLst/>
              <a:cxnLst/>
              <a:rect l="l" t="t" r="r" b="b"/>
              <a:pathLst>
                <a:path w="39763" h="121246" extrusionOk="0">
                  <a:moveTo>
                    <a:pt x="39764" y="19906"/>
                  </a:moveTo>
                  <a:lnTo>
                    <a:pt x="39764" y="101341"/>
                  </a:lnTo>
                  <a:cubicBezTo>
                    <a:pt x="39764" y="112198"/>
                    <a:pt x="30727" y="121246"/>
                    <a:pt x="19882" y="121246"/>
                  </a:cubicBezTo>
                  <a:lnTo>
                    <a:pt x="19882" y="121246"/>
                  </a:lnTo>
                  <a:cubicBezTo>
                    <a:pt x="9037" y="121246"/>
                    <a:pt x="0" y="112198"/>
                    <a:pt x="0" y="101341"/>
                  </a:cubicBezTo>
                  <a:lnTo>
                    <a:pt x="0" y="19906"/>
                  </a:lnTo>
                  <a:cubicBezTo>
                    <a:pt x="0" y="9048"/>
                    <a:pt x="9037" y="0"/>
                    <a:pt x="19882" y="0"/>
                  </a:cubicBezTo>
                  <a:lnTo>
                    <a:pt x="19882" y="0"/>
                  </a:lnTo>
                  <a:cubicBezTo>
                    <a:pt x="30727" y="0"/>
                    <a:pt x="39764" y="9048"/>
                    <a:pt x="39764" y="1990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549" name="Google Shape;1549;p164"/>
            <p:cNvSpPr/>
            <p:nvPr/>
          </p:nvSpPr>
          <p:spPr>
            <a:xfrm>
              <a:off x="7716984" y="3966830"/>
              <a:ext cx="76952" cy="120149"/>
            </a:xfrm>
            <a:custGeom>
              <a:avLst/>
              <a:gdLst/>
              <a:ahLst/>
              <a:cxnLst/>
              <a:rect l="l" t="t" r="r" b="b"/>
              <a:pathLst>
                <a:path w="76952" h="120149" extrusionOk="0">
                  <a:moveTo>
                    <a:pt x="11528" y="2166"/>
                  </a:moveTo>
                  <a:lnTo>
                    <a:pt x="11528" y="2166"/>
                  </a:lnTo>
                  <a:cubicBezTo>
                    <a:pt x="20566" y="-3263"/>
                    <a:pt x="33218" y="2166"/>
                    <a:pt x="38640" y="11214"/>
                  </a:cubicBezTo>
                  <a:lnTo>
                    <a:pt x="74789" y="90839"/>
                  </a:lnTo>
                  <a:cubicBezTo>
                    <a:pt x="80211" y="99887"/>
                    <a:pt x="74789" y="112554"/>
                    <a:pt x="65752" y="117984"/>
                  </a:cubicBezTo>
                  <a:lnTo>
                    <a:pt x="65752" y="117984"/>
                  </a:lnTo>
                  <a:cubicBezTo>
                    <a:pt x="56714" y="123412"/>
                    <a:pt x="44062" y="117984"/>
                    <a:pt x="38640" y="108935"/>
                  </a:cubicBezTo>
                  <a:lnTo>
                    <a:pt x="2491" y="29311"/>
                  </a:lnTo>
                  <a:cubicBezTo>
                    <a:pt x="-2931" y="18453"/>
                    <a:pt x="684" y="7595"/>
                    <a:pt x="11528"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550" name="Google Shape;1550;p164"/>
            <p:cNvSpPr/>
            <p:nvPr/>
          </p:nvSpPr>
          <p:spPr>
            <a:xfrm>
              <a:off x="8039393" y="3360954"/>
              <a:ext cx="39763" cy="121246"/>
            </a:xfrm>
            <a:custGeom>
              <a:avLst/>
              <a:gdLst/>
              <a:ahLst/>
              <a:cxnLst/>
              <a:rect l="l" t="t" r="r" b="b"/>
              <a:pathLst>
                <a:path w="39763" h="121246" extrusionOk="0">
                  <a:moveTo>
                    <a:pt x="39764" y="19906"/>
                  </a:moveTo>
                  <a:lnTo>
                    <a:pt x="39764" y="101341"/>
                  </a:lnTo>
                  <a:cubicBezTo>
                    <a:pt x="39764" y="112198"/>
                    <a:pt x="30726" y="121246"/>
                    <a:pt x="19882" y="121246"/>
                  </a:cubicBezTo>
                  <a:lnTo>
                    <a:pt x="19882" y="121246"/>
                  </a:lnTo>
                  <a:cubicBezTo>
                    <a:pt x="9037" y="121246"/>
                    <a:pt x="0" y="112198"/>
                    <a:pt x="0" y="101341"/>
                  </a:cubicBezTo>
                  <a:lnTo>
                    <a:pt x="0" y="19906"/>
                  </a:lnTo>
                  <a:cubicBezTo>
                    <a:pt x="0" y="9048"/>
                    <a:pt x="9037" y="0"/>
                    <a:pt x="19882" y="0"/>
                  </a:cubicBezTo>
                  <a:lnTo>
                    <a:pt x="19882" y="0"/>
                  </a:lnTo>
                  <a:cubicBezTo>
                    <a:pt x="28919" y="0"/>
                    <a:pt x="39764" y="9048"/>
                    <a:pt x="39764" y="1990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551" name="Google Shape;1551;p164"/>
            <p:cNvSpPr/>
            <p:nvPr/>
          </p:nvSpPr>
          <p:spPr>
            <a:xfrm>
              <a:off x="8323484" y="3360597"/>
              <a:ext cx="77752" cy="120149"/>
            </a:xfrm>
            <a:custGeom>
              <a:avLst/>
              <a:gdLst/>
              <a:ahLst/>
              <a:cxnLst/>
              <a:rect l="l" t="t" r="r" b="b"/>
              <a:pathLst>
                <a:path w="77752" h="120149" extrusionOk="0">
                  <a:moveTo>
                    <a:pt x="12329" y="2166"/>
                  </a:moveTo>
                  <a:lnTo>
                    <a:pt x="12329" y="2166"/>
                  </a:lnTo>
                  <a:cubicBezTo>
                    <a:pt x="21366" y="-3263"/>
                    <a:pt x="34018" y="2166"/>
                    <a:pt x="39441" y="11214"/>
                  </a:cubicBezTo>
                  <a:lnTo>
                    <a:pt x="75590" y="90839"/>
                  </a:lnTo>
                  <a:cubicBezTo>
                    <a:pt x="81012" y="99887"/>
                    <a:pt x="75590" y="112554"/>
                    <a:pt x="66552" y="117984"/>
                  </a:cubicBezTo>
                  <a:lnTo>
                    <a:pt x="66552" y="117984"/>
                  </a:lnTo>
                  <a:cubicBezTo>
                    <a:pt x="57515" y="123412"/>
                    <a:pt x="44863" y="117984"/>
                    <a:pt x="39441" y="108935"/>
                  </a:cubicBezTo>
                  <a:lnTo>
                    <a:pt x="3292" y="29311"/>
                  </a:lnTo>
                  <a:cubicBezTo>
                    <a:pt x="-3938" y="18453"/>
                    <a:pt x="1484" y="7595"/>
                    <a:pt x="123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552" name="Google Shape;1552;p164"/>
            <p:cNvSpPr/>
            <p:nvPr/>
          </p:nvSpPr>
          <p:spPr>
            <a:xfrm>
              <a:off x="8626127" y="3360597"/>
              <a:ext cx="76952" cy="120149"/>
            </a:xfrm>
            <a:custGeom>
              <a:avLst/>
              <a:gdLst/>
              <a:ahLst/>
              <a:cxnLst/>
              <a:rect l="l" t="t" r="r" b="b"/>
              <a:pathLst>
                <a:path w="76952" h="120149" extrusionOk="0">
                  <a:moveTo>
                    <a:pt x="11528" y="2166"/>
                  </a:moveTo>
                  <a:lnTo>
                    <a:pt x="11528" y="2166"/>
                  </a:lnTo>
                  <a:cubicBezTo>
                    <a:pt x="20566" y="-3263"/>
                    <a:pt x="33218" y="2166"/>
                    <a:pt x="38640" y="11214"/>
                  </a:cubicBezTo>
                  <a:lnTo>
                    <a:pt x="74789" y="90839"/>
                  </a:lnTo>
                  <a:cubicBezTo>
                    <a:pt x="80211" y="99887"/>
                    <a:pt x="74789" y="112554"/>
                    <a:pt x="65752" y="117984"/>
                  </a:cubicBezTo>
                  <a:lnTo>
                    <a:pt x="65752" y="117984"/>
                  </a:lnTo>
                  <a:cubicBezTo>
                    <a:pt x="56714" y="123412"/>
                    <a:pt x="44062" y="117984"/>
                    <a:pt x="38640" y="108935"/>
                  </a:cubicBezTo>
                  <a:lnTo>
                    <a:pt x="2491" y="29311"/>
                  </a:lnTo>
                  <a:cubicBezTo>
                    <a:pt x="-2931" y="18453"/>
                    <a:pt x="684" y="7595"/>
                    <a:pt x="11528"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553" name="Google Shape;1553;p164"/>
            <p:cNvSpPr/>
            <p:nvPr/>
          </p:nvSpPr>
          <p:spPr>
            <a:xfrm>
              <a:off x="8019834" y="3664618"/>
              <a:ext cx="77753" cy="120149"/>
            </a:xfrm>
            <a:custGeom>
              <a:avLst/>
              <a:gdLst/>
              <a:ahLst/>
              <a:cxnLst/>
              <a:rect l="l" t="t" r="r" b="b"/>
              <a:pathLst>
                <a:path w="77753" h="120149" extrusionOk="0">
                  <a:moveTo>
                    <a:pt x="12329" y="2166"/>
                  </a:moveTo>
                  <a:lnTo>
                    <a:pt x="12329" y="2166"/>
                  </a:lnTo>
                  <a:cubicBezTo>
                    <a:pt x="21366" y="-3263"/>
                    <a:pt x="34018"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554" name="Google Shape;1554;p164"/>
            <p:cNvSpPr/>
            <p:nvPr/>
          </p:nvSpPr>
          <p:spPr>
            <a:xfrm>
              <a:off x="8323484" y="3664618"/>
              <a:ext cx="77752" cy="120149"/>
            </a:xfrm>
            <a:custGeom>
              <a:avLst/>
              <a:gdLst/>
              <a:ahLst/>
              <a:cxnLst/>
              <a:rect l="l" t="t" r="r" b="b"/>
              <a:pathLst>
                <a:path w="77752" h="120149" extrusionOk="0">
                  <a:moveTo>
                    <a:pt x="12329" y="2166"/>
                  </a:moveTo>
                  <a:lnTo>
                    <a:pt x="12329" y="2166"/>
                  </a:lnTo>
                  <a:cubicBezTo>
                    <a:pt x="21366" y="-3263"/>
                    <a:pt x="34018"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555" name="Google Shape;1555;p164"/>
            <p:cNvSpPr/>
            <p:nvPr/>
          </p:nvSpPr>
          <p:spPr>
            <a:xfrm>
              <a:off x="8019834" y="3966830"/>
              <a:ext cx="77753" cy="120149"/>
            </a:xfrm>
            <a:custGeom>
              <a:avLst/>
              <a:gdLst/>
              <a:ahLst/>
              <a:cxnLst/>
              <a:rect l="l" t="t" r="r" b="b"/>
              <a:pathLst>
                <a:path w="77753" h="120149" extrusionOk="0">
                  <a:moveTo>
                    <a:pt x="12329" y="2166"/>
                  </a:moveTo>
                  <a:lnTo>
                    <a:pt x="12329" y="2166"/>
                  </a:lnTo>
                  <a:cubicBezTo>
                    <a:pt x="21366" y="-3263"/>
                    <a:pt x="34018" y="2166"/>
                    <a:pt x="39441" y="11214"/>
                  </a:cubicBezTo>
                  <a:lnTo>
                    <a:pt x="75590" y="90839"/>
                  </a:lnTo>
                  <a:cubicBezTo>
                    <a:pt x="81012" y="99887"/>
                    <a:pt x="75590" y="112554"/>
                    <a:pt x="66552" y="117984"/>
                  </a:cubicBezTo>
                  <a:lnTo>
                    <a:pt x="66552" y="117984"/>
                  </a:lnTo>
                  <a:cubicBezTo>
                    <a:pt x="57515" y="123412"/>
                    <a:pt x="44863" y="117984"/>
                    <a:pt x="39441" y="108935"/>
                  </a:cubicBezTo>
                  <a:lnTo>
                    <a:pt x="3292" y="29311"/>
                  </a:lnTo>
                  <a:cubicBezTo>
                    <a:pt x="-3938" y="18453"/>
                    <a:pt x="1484" y="7595"/>
                    <a:pt x="123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556" name="Google Shape;1556;p164"/>
            <p:cNvSpPr/>
            <p:nvPr/>
          </p:nvSpPr>
          <p:spPr>
            <a:xfrm>
              <a:off x="8644885" y="3664776"/>
              <a:ext cx="39763" cy="121445"/>
            </a:xfrm>
            <a:custGeom>
              <a:avLst/>
              <a:gdLst/>
              <a:ahLst/>
              <a:cxnLst/>
              <a:rect l="l" t="t" r="r" b="b"/>
              <a:pathLst>
                <a:path w="39763" h="121445" extrusionOk="0">
                  <a:moveTo>
                    <a:pt x="39764" y="20105"/>
                  </a:moveTo>
                  <a:lnTo>
                    <a:pt x="39764" y="101539"/>
                  </a:lnTo>
                  <a:cubicBezTo>
                    <a:pt x="39764" y="112397"/>
                    <a:pt x="30726" y="121446"/>
                    <a:pt x="19882" y="121446"/>
                  </a:cubicBezTo>
                  <a:lnTo>
                    <a:pt x="19882" y="121446"/>
                  </a:lnTo>
                  <a:cubicBezTo>
                    <a:pt x="9037" y="121446"/>
                    <a:pt x="0" y="112397"/>
                    <a:pt x="0" y="101539"/>
                  </a:cubicBezTo>
                  <a:lnTo>
                    <a:pt x="0" y="20105"/>
                  </a:lnTo>
                  <a:cubicBezTo>
                    <a:pt x="0" y="9247"/>
                    <a:pt x="9037" y="199"/>
                    <a:pt x="19882" y="199"/>
                  </a:cubicBezTo>
                  <a:lnTo>
                    <a:pt x="19882" y="199"/>
                  </a:lnTo>
                  <a:cubicBezTo>
                    <a:pt x="28919" y="-1611"/>
                    <a:pt x="39764" y="9247"/>
                    <a:pt x="39764" y="20105"/>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557" name="Google Shape;1557;p164"/>
            <p:cNvSpPr/>
            <p:nvPr/>
          </p:nvSpPr>
          <p:spPr>
            <a:xfrm>
              <a:off x="8341235" y="3967186"/>
              <a:ext cx="39763" cy="121246"/>
            </a:xfrm>
            <a:custGeom>
              <a:avLst/>
              <a:gdLst/>
              <a:ahLst/>
              <a:cxnLst/>
              <a:rect l="l" t="t" r="r" b="b"/>
              <a:pathLst>
                <a:path w="39763" h="121246" extrusionOk="0">
                  <a:moveTo>
                    <a:pt x="39764" y="19906"/>
                  </a:moveTo>
                  <a:lnTo>
                    <a:pt x="39764" y="101341"/>
                  </a:lnTo>
                  <a:cubicBezTo>
                    <a:pt x="39764" y="112198"/>
                    <a:pt x="30727" y="121246"/>
                    <a:pt x="19882" y="121246"/>
                  </a:cubicBezTo>
                  <a:lnTo>
                    <a:pt x="19882" y="121246"/>
                  </a:lnTo>
                  <a:cubicBezTo>
                    <a:pt x="9037" y="121246"/>
                    <a:pt x="0" y="112198"/>
                    <a:pt x="0" y="101341"/>
                  </a:cubicBezTo>
                  <a:lnTo>
                    <a:pt x="0" y="19906"/>
                  </a:lnTo>
                  <a:cubicBezTo>
                    <a:pt x="0" y="9048"/>
                    <a:pt x="9037" y="0"/>
                    <a:pt x="19882" y="0"/>
                  </a:cubicBezTo>
                  <a:lnTo>
                    <a:pt x="19882" y="0"/>
                  </a:lnTo>
                  <a:cubicBezTo>
                    <a:pt x="30727" y="0"/>
                    <a:pt x="39764" y="9048"/>
                    <a:pt x="39764" y="1990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558" name="Google Shape;1558;p164"/>
            <p:cNvSpPr/>
            <p:nvPr/>
          </p:nvSpPr>
          <p:spPr>
            <a:xfrm>
              <a:off x="8626127" y="3966830"/>
              <a:ext cx="76952" cy="120149"/>
            </a:xfrm>
            <a:custGeom>
              <a:avLst/>
              <a:gdLst/>
              <a:ahLst/>
              <a:cxnLst/>
              <a:rect l="l" t="t" r="r" b="b"/>
              <a:pathLst>
                <a:path w="76952" h="120149" extrusionOk="0">
                  <a:moveTo>
                    <a:pt x="11528" y="2166"/>
                  </a:moveTo>
                  <a:lnTo>
                    <a:pt x="11528" y="2166"/>
                  </a:lnTo>
                  <a:cubicBezTo>
                    <a:pt x="20566" y="-3263"/>
                    <a:pt x="33218" y="2166"/>
                    <a:pt x="38640" y="11214"/>
                  </a:cubicBezTo>
                  <a:lnTo>
                    <a:pt x="74789" y="90839"/>
                  </a:lnTo>
                  <a:cubicBezTo>
                    <a:pt x="80211" y="99887"/>
                    <a:pt x="74789" y="112554"/>
                    <a:pt x="65752" y="117984"/>
                  </a:cubicBezTo>
                  <a:lnTo>
                    <a:pt x="65752" y="117984"/>
                  </a:lnTo>
                  <a:cubicBezTo>
                    <a:pt x="56714" y="123412"/>
                    <a:pt x="44062" y="117984"/>
                    <a:pt x="38640" y="108935"/>
                  </a:cubicBezTo>
                  <a:lnTo>
                    <a:pt x="2491" y="29311"/>
                  </a:lnTo>
                  <a:cubicBezTo>
                    <a:pt x="-2931" y="18453"/>
                    <a:pt x="684" y="7595"/>
                    <a:pt x="11528"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559" name="Google Shape;1559;p164"/>
            <p:cNvSpPr/>
            <p:nvPr/>
          </p:nvSpPr>
          <p:spPr>
            <a:xfrm>
              <a:off x="8946727" y="3360954"/>
              <a:ext cx="39763" cy="121246"/>
            </a:xfrm>
            <a:custGeom>
              <a:avLst/>
              <a:gdLst/>
              <a:ahLst/>
              <a:cxnLst/>
              <a:rect l="l" t="t" r="r" b="b"/>
              <a:pathLst>
                <a:path w="39763" h="121246" extrusionOk="0">
                  <a:moveTo>
                    <a:pt x="39764" y="19906"/>
                  </a:moveTo>
                  <a:lnTo>
                    <a:pt x="39764" y="101341"/>
                  </a:lnTo>
                  <a:cubicBezTo>
                    <a:pt x="39764" y="112198"/>
                    <a:pt x="30727" y="121246"/>
                    <a:pt x="19882" y="121246"/>
                  </a:cubicBezTo>
                  <a:lnTo>
                    <a:pt x="19882" y="121246"/>
                  </a:lnTo>
                  <a:cubicBezTo>
                    <a:pt x="9037" y="121246"/>
                    <a:pt x="0" y="112198"/>
                    <a:pt x="0" y="101341"/>
                  </a:cubicBezTo>
                  <a:lnTo>
                    <a:pt x="0" y="19906"/>
                  </a:lnTo>
                  <a:cubicBezTo>
                    <a:pt x="0" y="9048"/>
                    <a:pt x="9037" y="0"/>
                    <a:pt x="19882" y="0"/>
                  </a:cubicBezTo>
                  <a:lnTo>
                    <a:pt x="19882" y="0"/>
                  </a:lnTo>
                  <a:cubicBezTo>
                    <a:pt x="30727" y="0"/>
                    <a:pt x="39764" y="9048"/>
                    <a:pt x="39764" y="1990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560" name="Google Shape;1560;p164"/>
            <p:cNvSpPr/>
            <p:nvPr/>
          </p:nvSpPr>
          <p:spPr>
            <a:xfrm>
              <a:off x="9231619" y="3360597"/>
              <a:ext cx="76952" cy="120149"/>
            </a:xfrm>
            <a:custGeom>
              <a:avLst/>
              <a:gdLst/>
              <a:ahLst/>
              <a:cxnLst/>
              <a:rect l="l" t="t" r="r" b="b"/>
              <a:pathLst>
                <a:path w="76952" h="120149" extrusionOk="0">
                  <a:moveTo>
                    <a:pt x="11528" y="2166"/>
                  </a:moveTo>
                  <a:lnTo>
                    <a:pt x="11528" y="2166"/>
                  </a:lnTo>
                  <a:cubicBezTo>
                    <a:pt x="20566" y="-3263"/>
                    <a:pt x="33218" y="2166"/>
                    <a:pt x="38640" y="11214"/>
                  </a:cubicBezTo>
                  <a:lnTo>
                    <a:pt x="74789" y="90839"/>
                  </a:lnTo>
                  <a:cubicBezTo>
                    <a:pt x="80211" y="99887"/>
                    <a:pt x="74789" y="112554"/>
                    <a:pt x="65752" y="117984"/>
                  </a:cubicBezTo>
                  <a:lnTo>
                    <a:pt x="65752" y="117984"/>
                  </a:lnTo>
                  <a:cubicBezTo>
                    <a:pt x="56714" y="123412"/>
                    <a:pt x="44062" y="117984"/>
                    <a:pt x="38640" y="108935"/>
                  </a:cubicBezTo>
                  <a:lnTo>
                    <a:pt x="2491" y="29311"/>
                  </a:lnTo>
                  <a:cubicBezTo>
                    <a:pt x="-2931" y="18453"/>
                    <a:pt x="684" y="7595"/>
                    <a:pt x="11528"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561" name="Google Shape;1561;p164"/>
            <p:cNvSpPr/>
            <p:nvPr/>
          </p:nvSpPr>
          <p:spPr>
            <a:xfrm>
              <a:off x="9534469" y="3360597"/>
              <a:ext cx="77752" cy="120149"/>
            </a:xfrm>
            <a:custGeom>
              <a:avLst/>
              <a:gdLst/>
              <a:ahLst/>
              <a:cxnLst/>
              <a:rect l="l" t="t" r="r" b="b"/>
              <a:pathLst>
                <a:path w="77752" h="120149" extrusionOk="0">
                  <a:moveTo>
                    <a:pt x="12329" y="2166"/>
                  </a:moveTo>
                  <a:lnTo>
                    <a:pt x="12329" y="2166"/>
                  </a:lnTo>
                  <a:cubicBezTo>
                    <a:pt x="21366" y="-3263"/>
                    <a:pt x="34018" y="2166"/>
                    <a:pt x="39441" y="11214"/>
                  </a:cubicBezTo>
                  <a:lnTo>
                    <a:pt x="75590" y="90839"/>
                  </a:lnTo>
                  <a:cubicBezTo>
                    <a:pt x="81012" y="99887"/>
                    <a:pt x="75590" y="112554"/>
                    <a:pt x="66552" y="117984"/>
                  </a:cubicBezTo>
                  <a:lnTo>
                    <a:pt x="66552" y="117984"/>
                  </a:lnTo>
                  <a:cubicBezTo>
                    <a:pt x="57515" y="123412"/>
                    <a:pt x="44863" y="117984"/>
                    <a:pt x="39441" y="108935"/>
                  </a:cubicBezTo>
                  <a:lnTo>
                    <a:pt x="3292" y="29311"/>
                  </a:lnTo>
                  <a:cubicBezTo>
                    <a:pt x="-3938" y="18453"/>
                    <a:pt x="1484" y="7595"/>
                    <a:pt x="123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562" name="Google Shape;1562;p164"/>
            <p:cNvSpPr/>
            <p:nvPr/>
          </p:nvSpPr>
          <p:spPr>
            <a:xfrm>
              <a:off x="8928976" y="3664618"/>
              <a:ext cx="77752" cy="120149"/>
            </a:xfrm>
            <a:custGeom>
              <a:avLst/>
              <a:gdLst/>
              <a:ahLst/>
              <a:cxnLst/>
              <a:rect l="l" t="t" r="r" b="b"/>
              <a:pathLst>
                <a:path w="77752" h="120149" extrusionOk="0">
                  <a:moveTo>
                    <a:pt x="12329" y="2166"/>
                  </a:moveTo>
                  <a:lnTo>
                    <a:pt x="12329" y="2166"/>
                  </a:lnTo>
                  <a:cubicBezTo>
                    <a:pt x="21366" y="-3263"/>
                    <a:pt x="34018"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563" name="Google Shape;1563;p164"/>
            <p:cNvSpPr/>
            <p:nvPr/>
          </p:nvSpPr>
          <p:spPr>
            <a:xfrm>
              <a:off x="9231619" y="3664618"/>
              <a:ext cx="76952" cy="120149"/>
            </a:xfrm>
            <a:custGeom>
              <a:avLst/>
              <a:gdLst/>
              <a:ahLst/>
              <a:cxnLst/>
              <a:rect l="l" t="t" r="r" b="b"/>
              <a:pathLst>
                <a:path w="76952" h="120149" extrusionOk="0">
                  <a:moveTo>
                    <a:pt x="11528" y="2166"/>
                  </a:moveTo>
                  <a:lnTo>
                    <a:pt x="11528" y="2166"/>
                  </a:lnTo>
                  <a:cubicBezTo>
                    <a:pt x="20566" y="-3263"/>
                    <a:pt x="33218" y="2166"/>
                    <a:pt x="38640" y="11214"/>
                  </a:cubicBezTo>
                  <a:lnTo>
                    <a:pt x="74789" y="90839"/>
                  </a:lnTo>
                  <a:cubicBezTo>
                    <a:pt x="80211" y="99887"/>
                    <a:pt x="74789" y="112555"/>
                    <a:pt x="65752" y="117983"/>
                  </a:cubicBezTo>
                  <a:lnTo>
                    <a:pt x="65752" y="117983"/>
                  </a:lnTo>
                  <a:cubicBezTo>
                    <a:pt x="56714" y="123413"/>
                    <a:pt x="44062" y="117983"/>
                    <a:pt x="38640" y="108935"/>
                  </a:cubicBezTo>
                  <a:lnTo>
                    <a:pt x="2491" y="29311"/>
                  </a:lnTo>
                  <a:cubicBezTo>
                    <a:pt x="-2931" y="18453"/>
                    <a:pt x="684" y="7595"/>
                    <a:pt x="11528"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564" name="Google Shape;1564;p164"/>
            <p:cNvSpPr/>
            <p:nvPr/>
          </p:nvSpPr>
          <p:spPr>
            <a:xfrm>
              <a:off x="8928976" y="3966830"/>
              <a:ext cx="77752" cy="120149"/>
            </a:xfrm>
            <a:custGeom>
              <a:avLst/>
              <a:gdLst/>
              <a:ahLst/>
              <a:cxnLst/>
              <a:rect l="l" t="t" r="r" b="b"/>
              <a:pathLst>
                <a:path w="77752" h="120149" extrusionOk="0">
                  <a:moveTo>
                    <a:pt x="12329" y="2166"/>
                  </a:moveTo>
                  <a:lnTo>
                    <a:pt x="12329" y="2166"/>
                  </a:lnTo>
                  <a:cubicBezTo>
                    <a:pt x="21366" y="-3263"/>
                    <a:pt x="34018" y="2166"/>
                    <a:pt x="39441" y="11214"/>
                  </a:cubicBezTo>
                  <a:lnTo>
                    <a:pt x="75590" y="90839"/>
                  </a:lnTo>
                  <a:cubicBezTo>
                    <a:pt x="81012" y="99887"/>
                    <a:pt x="75590" y="112554"/>
                    <a:pt x="66552" y="117984"/>
                  </a:cubicBezTo>
                  <a:lnTo>
                    <a:pt x="66552" y="117984"/>
                  </a:lnTo>
                  <a:cubicBezTo>
                    <a:pt x="57515" y="123412"/>
                    <a:pt x="44863" y="117984"/>
                    <a:pt x="39441" y="108935"/>
                  </a:cubicBezTo>
                  <a:lnTo>
                    <a:pt x="3292" y="29311"/>
                  </a:lnTo>
                  <a:cubicBezTo>
                    <a:pt x="-3938" y="18453"/>
                    <a:pt x="1484" y="7595"/>
                    <a:pt x="123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565" name="Google Shape;1565;p164"/>
            <p:cNvSpPr/>
            <p:nvPr/>
          </p:nvSpPr>
          <p:spPr>
            <a:xfrm>
              <a:off x="9554028" y="3664776"/>
              <a:ext cx="39763" cy="121445"/>
            </a:xfrm>
            <a:custGeom>
              <a:avLst/>
              <a:gdLst/>
              <a:ahLst/>
              <a:cxnLst/>
              <a:rect l="l" t="t" r="r" b="b"/>
              <a:pathLst>
                <a:path w="39763" h="121445" extrusionOk="0">
                  <a:moveTo>
                    <a:pt x="39764" y="20105"/>
                  </a:moveTo>
                  <a:lnTo>
                    <a:pt x="39764" y="101539"/>
                  </a:lnTo>
                  <a:cubicBezTo>
                    <a:pt x="39764" y="112397"/>
                    <a:pt x="30726" y="121446"/>
                    <a:pt x="19882" y="121446"/>
                  </a:cubicBezTo>
                  <a:lnTo>
                    <a:pt x="19882" y="121446"/>
                  </a:lnTo>
                  <a:cubicBezTo>
                    <a:pt x="9037" y="121446"/>
                    <a:pt x="0" y="112397"/>
                    <a:pt x="0" y="101539"/>
                  </a:cubicBezTo>
                  <a:lnTo>
                    <a:pt x="0" y="20105"/>
                  </a:lnTo>
                  <a:cubicBezTo>
                    <a:pt x="0" y="9247"/>
                    <a:pt x="9037" y="199"/>
                    <a:pt x="19882" y="199"/>
                  </a:cubicBezTo>
                  <a:lnTo>
                    <a:pt x="19882" y="199"/>
                  </a:lnTo>
                  <a:cubicBezTo>
                    <a:pt x="28919" y="-1611"/>
                    <a:pt x="39764" y="9247"/>
                    <a:pt x="39764" y="20105"/>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566" name="Google Shape;1566;p164"/>
            <p:cNvSpPr/>
            <p:nvPr/>
          </p:nvSpPr>
          <p:spPr>
            <a:xfrm>
              <a:off x="9250378" y="3967186"/>
              <a:ext cx="39763" cy="121246"/>
            </a:xfrm>
            <a:custGeom>
              <a:avLst/>
              <a:gdLst/>
              <a:ahLst/>
              <a:cxnLst/>
              <a:rect l="l" t="t" r="r" b="b"/>
              <a:pathLst>
                <a:path w="39763" h="121246" extrusionOk="0">
                  <a:moveTo>
                    <a:pt x="39764" y="19906"/>
                  </a:moveTo>
                  <a:lnTo>
                    <a:pt x="39764" y="101341"/>
                  </a:lnTo>
                  <a:cubicBezTo>
                    <a:pt x="39764" y="112198"/>
                    <a:pt x="30726" y="121246"/>
                    <a:pt x="19882" y="121246"/>
                  </a:cubicBezTo>
                  <a:lnTo>
                    <a:pt x="19882" y="121246"/>
                  </a:lnTo>
                  <a:cubicBezTo>
                    <a:pt x="9037" y="121246"/>
                    <a:pt x="0" y="112198"/>
                    <a:pt x="0" y="101341"/>
                  </a:cubicBezTo>
                  <a:lnTo>
                    <a:pt x="0" y="19906"/>
                  </a:lnTo>
                  <a:cubicBezTo>
                    <a:pt x="0" y="9048"/>
                    <a:pt x="9037" y="0"/>
                    <a:pt x="19882" y="0"/>
                  </a:cubicBezTo>
                  <a:lnTo>
                    <a:pt x="19882" y="0"/>
                  </a:lnTo>
                  <a:cubicBezTo>
                    <a:pt x="30726" y="0"/>
                    <a:pt x="39764" y="9048"/>
                    <a:pt x="39764" y="1990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567" name="Google Shape;1567;p164"/>
            <p:cNvSpPr/>
            <p:nvPr/>
          </p:nvSpPr>
          <p:spPr>
            <a:xfrm>
              <a:off x="9534469" y="3966830"/>
              <a:ext cx="77752" cy="120149"/>
            </a:xfrm>
            <a:custGeom>
              <a:avLst/>
              <a:gdLst/>
              <a:ahLst/>
              <a:cxnLst/>
              <a:rect l="l" t="t" r="r" b="b"/>
              <a:pathLst>
                <a:path w="77752" h="120149" extrusionOk="0">
                  <a:moveTo>
                    <a:pt x="12329" y="2166"/>
                  </a:moveTo>
                  <a:lnTo>
                    <a:pt x="12329" y="2166"/>
                  </a:lnTo>
                  <a:cubicBezTo>
                    <a:pt x="21366" y="-3263"/>
                    <a:pt x="34018" y="2166"/>
                    <a:pt x="39441" y="11214"/>
                  </a:cubicBezTo>
                  <a:lnTo>
                    <a:pt x="75590" y="90839"/>
                  </a:lnTo>
                  <a:cubicBezTo>
                    <a:pt x="81012" y="99887"/>
                    <a:pt x="75590" y="112554"/>
                    <a:pt x="66552" y="117984"/>
                  </a:cubicBezTo>
                  <a:lnTo>
                    <a:pt x="66552" y="117984"/>
                  </a:lnTo>
                  <a:cubicBezTo>
                    <a:pt x="57515" y="123412"/>
                    <a:pt x="44863" y="117984"/>
                    <a:pt x="39441" y="108935"/>
                  </a:cubicBezTo>
                  <a:lnTo>
                    <a:pt x="3292" y="29311"/>
                  </a:lnTo>
                  <a:cubicBezTo>
                    <a:pt x="-3938" y="18453"/>
                    <a:pt x="1484" y="7595"/>
                    <a:pt x="123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568" name="Google Shape;1568;p164"/>
            <p:cNvSpPr/>
            <p:nvPr/>
          </p:nvSpPr>
          <p:spPr>
            <a:xfrm>
              <a:off x="9855870" y="3360954"/>
              <a:ext cx="39763" cy="121246"/>
            </a:xfrm>
            <a:custGeom>
              <a:avLst/>
              <a:gdLst/>
              <a:ahLst/>
              <a:cxnLst/>
              <a:rect l="l" t="t" r="r" b="b"/>
              <a:pathLst>
                <a:path w="39763" h="121246" extrusionOk="0">
                  <a:moveTo>
                    <a:pt x="39764" y="19906"/>
                  </a:moveTo>
                  <a:lnTo>
                    <a:pt x="39764" y="101341"/>
                  </a:lnTo>
                  <a:cubicBezTo>
                    <a:pt x="39764" y="112198"/>
                    <a:pt x="30726" y="121246"/>
                    <a:pt x="19882" y="121246"/>
                  </a:cubicBezTo>
                  <a:lnTo>
                    <a:pt x="19882" y="121246"/>
                  </a:lnTo>
                  <a:cubicBezTo>
                    <a:pt x="9037" y="121246"/>
                    <a:pt x="0" y="112198"/>
                    <a:pt x="0" y="101341"/>
                  </a:cubicBezTo>
                  <a:lnTo>
                    <a:pt x="0" y="19906"/>
                  </a:lnTo>
                  <a:cubicBezTo>
                    <a:pt x="0" y="9048"/>
                    <a:pt x="9037" y="0"/>
                    <a:pt x="19882" y="0"/>
                  </a:cubicBezTo>
                  <a:lnTo>
                    <a:pt x="19882" y="0"/>
                  </a:lnTo>
                  <a:cubicBezTo>
                    <a:pt x="30726" y="0"/>
                    <a:pt x="39764" y="9048"/>
                    <a:pt x="39764" y="1990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569" name="Google Shape;1569;p164"/>
            <p:cNvSpPr/>
            <p:nvPr/>
          </p:nvSpPr>
          <p:spPr>
            <a:xfrm>
              <a:off x="10140762" y="3360597"/>
              <a:ext cx="76952" cy="120149"/>
            </a:xfrm>
            <a:custGeom>
              <a:avLst/>
              <a:gdLst/>
              <a:ahLst/>
              <a:cxnLst/>
              <a:rect l="l" t="t" r="r" b="b"/>
              <a:pathLst>
                <a:path w="76952" h="120149" extrusionOk="0">
                  <a:moveTo>
                    <a:pt x="11528" y="2166"/>
                  </a:moveTo>
                  <a:lnTo>
                    <a:pt x="11528" y="2166"/>
                  </a:lnTo>
                  <a:cubicBezTo>
                    <a:pt x="20566" y="-3263"/>
                    <a:pt x="33218" y="2166"/>
                    <a:pt x="38640" y="11214"/>
                  </a:cubicBezTo>
                  <a:lnTo>
                    <a:pt x="74789" y="90839"/>
                  </a:lnTo>
                  <a:cubicBezTo>
                    <a:pt x="80211" y="99887"/>
                    <a:pt x="74789" y="112554"/>
                    <a:pt x="65752" y="117984"/>
                  </a:cubicBezTo>
                  <a:lnTo>
                    <a:pt x="65752" y="117984"/>
                  </a:lnTo>
                  <a:cubicBezTo>
                    <a:pt x="56714" y="123412"/>
                    <a:pt x="44062" y="117984"/>
                    <a:pt x="38640" y="108935"/>
                  </a:cubicBezTo>
                  <a:lnTo>
                    <a:pt x="2491" y="29311"/>
                  </a:lnTo>
                  <a:cubicBezTo>
                    <a:pt x="-2931" y="18453"/>
                    <a:pt x="684" y="7595"/>
                    <a:pt x="11528"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570" name="Google Shape;1570;p164"/>
            <p:cNvSpPr/>
            <p:nvPr/>
          </p:nvSpPr>
          <p:spPr>
            <a:xfrm>
              <a:off x="10443611" y="3360597"/>
              <a:ext cx="77753" cy="120149"/>
            </a:xfrm>
            <a:custGeom>
              <a:avLst/>
              <a:gdLst/>
              <a:ahLst/>
              <a:cxnLst/>
              <a:rect l="l" t="t" r="r" b="b"/>
              <a:pathLst>
                <a:path w="77753" h="120149" extrusionOk="0">
                  <a:moveTo>
                    <a:pt x="12329" y="2166"/>
                  </a:moveTo>
                  <a:lnTo>
                    <a:pt x="12329" y="2166"/>
                  </a:lnTo>
                  <a:cubicBezTo>
                    <a:pt x="21366" y="-3263"/>
                    <a:pt x="34019" y="2166"/>
                    <a:pt x="39441" y="11214"/>
                  </a:cubicBezTo>
                  <a:lnTo>
                    <a:pt x="75590" y="90839"/>
                  </a:lnTo>
                  <a:cubicBezTo>
                    <a:pt x="81012" y="99887"/>
                    <a:pt x="75590" y="112554"/>
                    <a:pt x="66552" y="117984"/>
                  </a:cubicBezTo>
                  <a:lnTo>
                    <a:pt x="66552" y="117984"/>
                  </a:lnTo>
                  <a:cubicBezTo>
                    <a:pt x="57515" y="123412"/>
                    <a:pt x="44863" y="117984"/>
                    <a:pt x="39441" y="108935"/>
                  </a:cubicBezTo>
                  <a:lnTo>
                    <a:pt x="3292" y="29311"/>
                  </a:lnTo>
                  <a:cubicBezTo>
                    <a:pt x="-3938" y="18453"/>
                    <a:pt x="1484" y="7595"/>
                    <a:pt x="123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571" name="Google Shape;1571;p164"/>
            <p:cNvSpPr/>
            <p:nvPr/>
          </p:nvSpPr>
          <p:spPr>
            <a:xfrm>
              <a:off x="9838119" y="3664618"/>
              <a:ext cx="77752" cy="120149"/>
            </a:xfrm>
            <a:custGeom>
              <a:avLst/>
              <a:gdLst/>
              <a:ahLst/>
              <a:cxnLst/>
              <a:rect l="l" t="t" r="r" b="b"/>
              <a:pathLst>
                <a:path w="77752" h="120149" extrusionOk="0">
                  <a:moveTo>
                    <a:pt x="12329" y="2166"/>
                  </a:moveTo>
                  <a:lnTo>
                    <a:pt x="12329" y="2166"/>
                  </a:lnTo>
                  <a:cubicBezTo>
                    <a:pt x="21366" y="-3263"/>
                    <a:pt x="34019" y="2166"/>
                    <a:pt x="39441" y="11214"/>
                  </a:cubicBezTo>
                  <a:lnTo>
                    <a:pt x="75589" y="90839"/>
                  </a:lnTo>
                  <a:cubicBezTo>
                    <a:pt x="81012" y="99887"/>
                    <a:pt x="75589" y="112555"/>
                    <a:pt x="66552" y="117983"/>
                  </a:cubicBezTo>
                  <a:lnTo>
                    <a:pt x="66552" y="117983"/>
                  </a:lnTo>
                  <a:cubicBezTo>
                    <a:pt x="57515" y="123413"/>
                    <a:pt x="44863" y="117983"/>
                    <a:pt x="39441" y="108935"/>
                  </a:cubicBezTo>
                  <a:lnTo>
                    <a:pt x="3292" y="29311"/>
                  </a:lnTo>
                  <a:cubicBezTo>
                    <a:pt x="-3938" y="18453"/>
                    <a:pt x="1485" y="7595"/>
                    <a:pt x="123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572" name="Google Shape;1572;p164"/>
            <p:cNvSpPr/>
            <p:nvPr/>
          </p:nvSpPr>
          <p:spPr>
            <a:xfrm>
              <a:off x="10140762" y="3664618"/>
              <a:ext cx="76952" cy="120149"/>
            </a:xfrm>
            <a:custGeom>
              <a:avLst/>
              <a:gdLst/>
              <a:ahLst/>
              <a:cxnLst/>
              <a:rect l="l" t="t" r="r" b="b"/>
              <a:pathLst>
                <a:path w="76952" h="120149" extrusionOk="0">
                  <a:moveTo>
                    <a:pt x="11528" y="2166"/>
                  </a:moveTo>
                  <a:lnTo>
                    <a:pt x="11528" y="2166"/>
                  </a:lnTo>
                  <a:cubicBezTo>
                    <a:pt x="20566" y="-3263"/>
                    <a:pt x="33218" y="2166"/>
                    <a:pt x="38640" y="11214"/>
                  </a:cubicBezTo>
                  <a:lnTo>
                    <a:pt x="74789" y="90839"/>
                  </a:lnTo>
                  <a:cubicBezTo>
                    <a:pt x="80211" y="99887"/>
                    <a:pt x="74789" y="112555"/>
                    <a:pt x="65752" y="117983"/>
                  </a:cubicBezTo>
                  <a:lnTo>
                    <a:pt x="65752" y="117983"/>
                  </a:lnTo>
                  <a:cubicBezTo>
                    <a:pt x="56714" y="123413"/>
                    <a:pt x="44062" y="117983"/>
                    <a:pt x="38640" y="108935"/>
                  </a:cubicBezTo>
                  <a:lnTo>
                    <a:pt x="2491" y="29311"/>
                  </a:lnTo>
                  <a:cubicBezTo>
                    <a:pt x="-2931" y="18453"/>
                    <a:pt x="684" y="7595"/>
                    <a:pt x="11528"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573" name="Google Shape;1573;p164"/>
            <p:cNvSpPr/>
            <p:nvPr/>
          </p:nvSpPr>
          <p:spPr>
            <a:xfrm>
              <a:off x="9838119" y="3966830"/>
              <a:ext cx="77752" cy="120149"/>
            </a:xfrm>
            <a:custGeom>
              <a:avLst/>
              <a:gdLst/>
              <a:ahLst/>
              <a:cxnLst/>
              <a:rect l="l" t="t" r="r" b="b"/>
              <a:pathLst>
                <a:path w="77752" h="120149" extrusionOk="0">
                  <a:moveTo>
                    <a:pt x="12329" y="2166"/>
                  </a:moveTo>
                  <a:lnTo>
                    <a:pt x="12329" y="2166"/>
                  </a:lnTo>
                  <a:cubicBezTo>
                    <a:pt x="21366" y="-3263"/>
                    <a:pt x="34019" y="2166"/>
                    <a:pt x="39441" y="11214"/>
                  </a:cubicBezTo>
                  <a:lnTo>
                    <a:pt x="75589" y="90839"/>
                  </a:lnTo>
                  <a:cubicBezTo>
                    <a:pt x="81012" y="99887"/>
                    <a:pt x="75589" y="112554"/>
                    <a:pt x="66552" y="117984"/>
                  </a:cubicBezTo>
                  <a:lnTo>
                    <a:pt x="66552" y="117984"/>
                  </a:lnTo>
                  <a:cubicBezTo>
                    <a:pt x="57515" y="123412"/>
                    <a:pt x="44863" y="117984"/>
                    <a:pt x="39441" y="108935"/>
                  </a:cubicBezTo>
                  <a:lnTo>
                    <a:pt x="3292" y="29311"/>
                  </a:lnTo>
                  <a:cubicBezTo>
                    <a:pt x="-3938" y="18453"/>
                    <a:pt x="1485" y="7595"/>
                    <a:pt x="123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574" name="Google Shape;1574;p164"/>
            <p:cNvSpPr/>
            <p:nvPr/>
          </p:nvSpPr>
          <p:spPr>
            <a:xfrm>
              <a:off x="10461363" y="3664776"/>
              <a:ext cx="39763" cy="121445"/>
            </a:xfrm>
            <a:custGeom>
              <a:avLst/>
              <a:gdLst/>
              <a:ahLst/>
              <a:cxnLst/>
              <a:rect l="l" t="t" r="r" b="b"/>
              <a:pathLst>
                <a:path w="39763" h="121445" extrusionOk="0">
                  <a:moveTo>
                    <a:pt x="39763" y="20105"/>
                  </a:moveTo>
                  <a:lnTo>
                    <a:pt x="39763" y="101539"/>
                  </a:lnTo>
                  <a:cubicBezTo>
                    <a:pt x="39763" y="112397"/>
                    <a:pt x="30726" y="121446"/>
                    <a:pt x="19881" y="121446"/>
                  </a:cubicBezTo>
                  <a:lnTo>
                    <a:pt x="19881" y="121446"/>
                  </a:lnTo>
                  <a:cubicBezTo>
                    <a:pt x="9037" y="121446"/>
                    <a:pt x="0" y="112397"/>
                    <a:pt x="0" y="101539"/>
                  </a:cubicBezTo>
                  <a:lnTo>
                    <a:pt x="0" y="20105"/>
                  </a:lnTo>
                  <a:cubicBezTo>
                    <a:pt x="0" y="9247"/>
                    <a:pt x="9037" y="199"/>
                    <a:pt x="19881" y="199"/>
                  </a:cubicBezTo>
                  <a:lnTo>
                    <a:pt x="19881" y="199"/>
                  </a:lnTo>
                  <a:cubicBezTo>
                    <a:pt x="30726" y="-1611"/>
                    <a:pt x="39763" y="9247"/>
                    <a:pt x="39763" y="20105"/>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575" name="Google Shape;1575;p164"/>
            <p:cNvSpPr/>
            <p:nvPr/>
          </p:nvSpPr>
          <p:spPr>
            <a:xfrm>
              <a:off x="10159520" y="3967186"/>
              <a:ext cx="39763" cy="121246"/>
            </a:xfrm>
            <a:custGeom>
              <a:avLst/>
              <a:gdLst/>
              <a:ahLst/>
              <a:cxnLst/>
              <a:rect l="l" t="t" r="r" b="b"/>
              <a:pathLst>
                <a:path w="39763" h="121246" extrusionOk="0">
                  <a:moveTo>
                    <a:pt x="39764" y="19906"/>
                  </a:moveTo>
                  <a:lnTo>
                    <a:pt x="39764" y="101341"/>
                  </a:lnTo>
                  <a:cubicBezTo>
                    <a:pt x="39764" y="112198"/>
                    <a:pt x="30726" y="121246"/>
                    <a:pt x="19882" y="121246"/>
                  </a:cubicBezTo>
                  <a:lnTo>
                    <a:pt x="19882" y="121246"/>
                  </a:lnTo>
                  <a:cubicBezTo>
                    <a:pt x="9037" y="121246"/>
                    <a:pt x="0" y="112198"/>
                    <a:pt x="0" y="101341"/>
                  </a:cubicBezTo>
                  <a:lnTo>
                    <a:pt x="0" y="19906"/>
                  </a:lnTo>
                  <a:cubicBezTo>
                    <a:pt x="0" y="9048"/>
                    <a:pt x="9037" y="0"/>
                    <a:pt x="19882" y="0"/>
                  </a:cubicBezTo>
                  <a:lnTo>
                    <a:pt x="19882" y="0"/>
                  </a:lnTo>
                  <a:cubicBezTo>
                    <a:pt x="28919" y="0"/>
                    <a:pt x="39764" y="9048"/>
                    <a:pt x="39764" y="1990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576" name="Google Shape;1576;p164"/>
            <p:cNvSpPr/>
            <p:nvPr/>
          </p:nvSpPr>
          <p:spPr>
            <a:xfrm>
              <a:off x="10443611" y="3966830"/>
              <a:ext cx="77753" cy="120149"/>
            </a:xfrm>
            <a:custGeom>
              <a:avLst/>
              <a:gdLst/>
              <a:ahLst/>
              <a:cxnLst/>
              <a:rect l="l" t="t" r="r" b="b"/>
              <a:pathLst>
                <a:path w="77753" h="120149" extrusionOk="0">
                  <a:moveTo>
                    <a:pt x="12329" y="2166"/>
                  </a:moveTo>
                  <a:lnTo>
                    <a:pt x="12329" y="2166"/>
                  </a:lnTo>
                  <a:cubicBezTo>
                    <a:pt x="21366" y="-3263"/>
                    <a:pt x="34019" y="2166"/>
                    <a:pt x="39441" y="11214"/>
                  </a:cubicBezTo>
                  <a:lnTo>
                    <a:pt x="75590" y="90839"/>
                  </a:lnTo>
                  <a:cubicBezTo>
                    <a:pt x="81012" y="99887"/>
                    <a:pt x="75590" y="112554"/>
                    <a:pt x="66552" y="117984"/>
                  </a:cubicBezTo>
                  <a:lnTo>
                    <a:pt x="66552" y="117984"/>
                  </a:lnTo>
                  <a:cubicBezTo>
                    <a:pt x="57515" y="123412"/>
                    <a:pt x="44863" y="117984"/>
                    <a:pt x="39441" y="108935"/>
                  </a:cubicBezTo>
                  <a:lnTo>
                    <a:pt x="3292" y="29311"/>
                  </a:lnTo>
                  <a:cubicBezTo>
                    <a:pt x="-3938" y="18453"/>
                    <a:pt x="1484" y="7595"/>
                    <a:pt x="123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577" name="Google Shape;1577;p164"/>
            <p:cNvSpPr/>
            <p:nvPr/>
          </p:nvSpPr>
          <p:spPr>
            <a:xfrm>
              <a:off x="10765013" y="3360954"/>
              <a:ext cx="39763" cy="121246"/>
            </a:xfrm>
            <a:custGeom>
              <a:avLst/>
              <a:gdLst/>
              <a:ahLst/>
              <a:cxnLst/>
              <a:rect l="l" t="t" r="r" b="b"/>
              <a:pathLst>
                <a:path w="39763" h="121246" extrusionOk="0">
                  <a:moveTo>
                    <a:pt x="39764" y="19906"/>
                  </a:moveTo>
                  <a:lnTo>
                    <a:pt x="39764" y="101341"/>
                  </a:lnTo>
                  <a:cubicBezTo>
                    <a:pt x="39764" y="112198"/>
                    <a:pt x="30727" y="121246"/>
                    <a:pt x="19882" y="121246"/>
                  </a:cubicBezTo>
                  <a:lnTo>
                    <a:pt x="19882" y="121246"/>
                  </a:lnTo>
                  <a:cubicBezTo>
                    <a:pt x="9037" y="121246"/>
                    <a:pt x="0" y="112198"/>
                    <a:pt x="0" y="101341"/>
                  </a:cubicBezTo>
                  <a:lnTo>
                    <a:pt x="0" y="19906"/>
                  </a:lnTo>
                  <a:cubicBezTo>
                    <a:pt x="0" y="9048"/>
                    <a:pt x="9037" y="0"/>
                    <a:pt x="19882" y="0"/>
                  </a:cubicBezTo>
                  <a:lnTo>
                    <a:pt x="19882" y="0"/>
                  </a:lnTo>
                  <a:cubicBezTo>
                    <a:pt x="30727" y="0"/>
                    <a:pt x="39764" y="9048"/>
                    <a:pt x="39764" y="1990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578" name="Google Shape;1578;p164"/>
            <p:cNvSpPr/>
            <p:nvPr/>
          </p:nvSpPr>
          <p:spPr>
            <a:xfrm>
              <a:off x="11049104" y="3360597"/>
              <a:ext cx="77753" cy="120149"/>
            </a:xfrm>
            <a:custGeom>
              <a:avLst/>
              <a:gdLst/>
              <a:ahLst/>
              <a:cxnLst/>
              <a:rect l="l" t="t" r="r" b="b"/>
              <a:pathLst>
                <a:path w="77753" h="120149" extrusionOk="0">
                  <a:moveTo>
                    <a:pt x="12329" y="2166"/>
                  </a:moveTo>
                  <a:lnTo>
                    <a:pt x="12329" y="2166"/>
                  </a:lnTo>
                  <a:cubicBezTo>
                    <a:pt x="21366" y="-3263"/>
                    <a:pt x="34019" y="2166"/>
                    <a:pt x="39441" y="11214"/>
                  </a:cubicBezTo>
                  <a:lnTo>
                    <a:pt x="75590" y="90839"/>
                  </a:lnTo>
                  <a:cubicBezTo>
                    <a:pt x="81012" y="99887"/>
                    <a:pt x="75590" y="112554"/>
                    <a:pt x="66552" y="117984"/>
                  </a:cubicBezTo>
                  <a:lnTo>
                    <a:pt x="66552" y="117984"/>
                  </a:lnTo>
                  <a:cubicBezTo>
                    <a:pt x="57515" y="123412"/>
                    <a:pt x="44863" y="117984"/>
                    <a:pt x="39441" y="108935"/>
                  </a:cubicBezTo>
                  <a:lnTo>
                    <a:pt x="3292" y="29311"/>
                  </a:lnTo>
                  <a:cubicBezTo>
                    <a:pt x="-3938" y="18453"/>
                    <a:pt x="1484" y="7595"/>
                    <a:pt x="123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579" name="Google Shape;1579;p164"/>
            <p:cNvSpPr/>
            <p:nvPr/>
          </p:nvSpPr>
          <p:spPr>
            <a:xfrm>
              <a:off x="10746254" y="3664618"/>
              <a:ext cx="76952" cy="120149"/>
            </a:xfrm>
            <a:custGeom>
              <a:avLst/>
              <a:gdLst/>
              <a:ahLst/>
              <a:cxnLst/>
              <a:rect l="l" t="t" r="r" b="b"/>
              <a:pathLst>
                <a:path w="76952" h="120149" extrusionOk="0">
                  <a:moveTo>
                    <a:pt x="11529" y="2166"/>
                  </a:moveTo>
                  <a:lnTo>
                    <a:pt x="11529" y="2166"/>
                  </a:lnTo>
                  <a:cubicBezTo>
                    <a:pt x="20566" y="-3263"/>
                    <a:pt x="33218" y="2166"/>
                    <a:pt x="38640" y="11214"/>
                  </a:cubicBezTo>
                  <a:lnTo>
                    <a:pt x="74789" y="90839"/>
                  </a:lnTo>
                  <a:cubicBezTo>
                    <a:pt x="80211" y="99887"/>
                    <a:pt x="74789" y="112555"/>
                    <a:pt x="65752" y="117983"/>
                  </a:cubicBezTo>
                  <a:lnTo>
                    <a:pt x="65752" y="117983"/>
                  </a:lnTo>
                  <a:cubicBezTo>
                    <a:pt x="56715" y="123413"/>
                    <a:pt x="44062" y="117983"/>
                    <a:pt x="38640" y="108935"/>
                  </a:cubicBezTo>
                  <a:lnTo>
                    <a:pt x="2491" y="29311"/>
                  </a:lnTo>
                  <a:cubicBezTo>
                    <a:pt x="-2931" y="18453"/>
                    <a:pt x="684" y="7595"/>
                    <a:pt x="115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580" name="Google Shape;1580;p164"/>
            <p:cNvSpPr/>
            <p:nvPr/>
          </p:nvSpPr>
          <p:spPr>
            <a:xfrm>
              <a:off x="11049104" y="3664618"/>
              <a:ext cx="77753" cy="120149"/>
            </a:xfrm>
            <a:custGeom>
              <a:avLst/>
              <a:gdLst/>
              <a:ahLst/>
              <a:cxnLst/>
              <a:rect l="l" t="t" r="r" b="b"/>
              <a:pathLst>
                <a:path w="77753" h="120149" extrusionOk="0">
                  <a:moveTo>
                    <a:pt x="12329" y="2166"/>
                  </a:moveTo>
                  <a:lnTo>
                    <a:pt x="12329" y="2166"/>
                  </a:lnTo>
                  <a:cubicBezTo>
                    <a:pt x="21366" y="-3263"/>
                    <a:pt x="34019"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581" name="Google Shape;1581;p164"/>
            <p:cNvSpPr/>
            <p:nvPr/>
          </p:nvSpPr>
          <p:spPr>
            <a:xfrm>
              <a:off x="10746254" y="3966830"/>
              <a:ext cx="76952" cy="120149"/>
            </a:xfrm>
            <a:custGeom>
              <a:avLst/>
              <a:gdLst/>
              <a:ahLst/>
              <a:cxnLst/>
              <a:rect l="l" t="t" r="r" b="b"/>
              <a:pathLst>
                <a:path w="76952" h="120149" extrusionOk="0">
                  <a:moveTo>
                    <a:pt x="11529" y="2166"/>
                  </a:moveTo>
                  <a:lnTo>
                    <a:pt x="11529" y="2166"/>
                  </a:lnTo>
                  <a:cubicBezTo>
                    <a:pt x="20566" y="-3263"/>
                    <a:pt x="33218" y="2166"/>
                    <a:pt x="38640" y="11214"/>
                  </a:cubicBezTo>
                  <a:lnTo>
                    <a:pt x="74789" y="90839"/>
                  </a:lnTo>
                  <a:cubicBezTo>
                    <a:pt x="80211" y="99887"/>
                    <a:pt x="74789" y="112554"/>
                    <a:pt x="65752" y="117984"/>
                  </a:cubicBezTo>
                  <a:lnTo>
                    <a:pt x="65752" y="117984"/>
                  </a:lnTo>
                  <a:cubicBezTo>
                    <a:pt x="56715" y="123412"/>
                    <a:pt x="44062" y="117984"/>
                    <a:pt x="38640" y="108935"/>
                  </a:cubicBezTo>
                  <a:lnTo>
                    <a:pt x="2491" y="29311"/>
                  </a:lnTo>
                  <a:cubicBezTo>
                    <a:pt x="-2931" y="18453"/>
                    <a:pt x="684" y="7595"/>
                    <a:pt x="115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582" name="Google Shape;1582;p164"/>
            <p:cNvSpPr/>
            <p:nvPr/>
          </p:nvSpPr>
          <p:spPr>
            <a:xfrm>
              <a:off x="11068662" y="3967186"/>
              <a:ext cx="39763" cy="121246"/>
            </a:xfrm>
            <a:custGeom>
              <a:avLst/>
              <a:gdLst/>
              <a:ahLst/>
              <a:cxnLst/>
              <a:rect l="l" t="t" r="r" b="b"/>
              <a:pathLst>
                <a:path w="39763" h="121246" extrusionOk="0">
                  <a:moveTo>
                    <a:pt x="39764" y="19906"/>
                  </a:moveTo>
                  <a:lnTo>
                    <a:pt x="39764" y="101341"/>
                  </a:lnTo>
                  <a:cubicBezTo>
                    <a:pt x="39764" y="112198"/>
                    <a:pt x="30727" y="121246"/>
                    <a:pt x="19882" y="121246"/>
                  </a:cubicBezTo>
                  <a:lnTo>
                    <a:pt x="19882" y="121246"/>
                  </a:lnTo>
                  <a:cubicBezTo>
                    <a:pt x="9037" y="121246"/>
                    <a:pt x="0" y="112198"/>
                    <a:pt x="0" y="101341"/>
                  </a:cubicBezTo>
                  <a:lnTo>
                    <a:pt x="0" y="19906"/>
                  </a:lnTo>
                  <a:cubicBezTo>
                    <a:pt x="0" y="9048"/>
                    <a:pt x="9037" y="0"/>
                    <a:pt x="19882" y="0"/>
                  </a:cubicBezTo>
                  <a:lnTo>
                    <a:pt x="19882" y="0"/>
                  </a:lnTo>
                  <a:cubicBezTo>
                    <a:pt x="28919" y="0"/>
                    <a:pt x="39764" y="9048"/>
                    <a:pt x="39764" y="1990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583" name="Google Shape;1583;p164"/>
            <p:cNvSpPr/>
            <p:nvPr/>
          </p:nvSpPr>
          <p:spPr>
            <a:xfrm>
              <a:off x="7094101" y="4274827"/>
              <a:ext cx="39763" cy="117627"/>
            </a:xfrm>
            <a:custGeom>
              <a:avLst/>
              <a:gdLst/>
              <a:ahLst/>
              <a:cxnLst/>
              <a:rect l="l" t="t" r="r" b="b"/>
              <a:pathLst>
                <a:path w="39763" h="117627" extrusionOk="0">
                  <a:moveTo>
                    <a:pt x="30726" y="0"/>
                  </a:moveTo>
                  <a:cubicBezTo>
                    <a:pt x="36149" y="3619"/>
                    <a:pt x="39764" y="9048"/>
                    <a:pt x="39764" y="16287"/>
                  </a:cubicBezTo>
                  <a:lnTo>
                    <a:pt x="39764" y="97721"/>
                  </a:lnTo>
                  <a:cubicBezTo>
                    <a:pt x="39764" y="108579"/>
                    <a:pt x="30726" y="117627"/>
                    <a:pt x="19882" y="117627"/>
                  </a:cubicBezTo>
                  <a:lnTo>
                    <a:pt x="19882" y="117627"/>
                  </a:lnTo>
                  <a:cubicBezTo>
                    <a:pt x="9037" y="117627"/>
                    <a:pt x="0" y="108579"/>
                    <a:pt x="0" y="97721"/>
                  </a:cubicBezTo>
                  <a:lnTo>
                    <a:pt x="0" y="66957"/>
                  </a:lnTo>
                  <a:lnTo>
                    <a:pt x="30726" y="0"/>
                  </a:ln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584" name="Google Shape;1584;p164"/>
            <p:cNvSpPr/>
            <p:nvPr/>
          </p:nvSpPr>
          <p:spPr>
            <a:xfrm>
              <a:off x="7414341" y="4270851"/>
              <a:ext cx="77752" cy="120149"/>
            </a:xfrm>
            <a:custGeom>
              <a:avLst/>
              <a:gdLst/>
              <a:ahLst/>
              <a:cxnLst/>
              <a:rect l="l" t="t" r="r" b="b"/>
              <a:pathLst>
                <a:path w="77752" h="120149" extrusionOk="0">
                  <a:moveTo>
                    <a:pt x="12329" y="2166"/>
                  </a:moveTo>
                  <a:lnTo>
                    <a:pt x="12329" y="2166"/>
                  </a:lnTo>
                  <a:cubicBezTo>
                    <a:pt x="21366" y="-3263"/>
                    <a:pt x="34018"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585" name="Google Shape;1585;p164"/>
            <p:cNvSpPr/>
            <p:nvPr/>
          </p:nvSpPr>
          <p:spPr>
            <a:xfrm>
              <a:off x="7716984" y="4270851"/>
              <a:ext cx="76952" cy="120149"/>
            </a:xfrm>
            <a:custGeom>
              <a:avLst/>
              <a:gdLst/>
              <a:ahLst/>
              <a:cxnLst/>
              <a:rect l="l" t="t" r="r" b="b"/>
              <a:pathLst>
                <a:path w="76952" h="120149" extrusionOk="0">
                  <a:moveTo>
                    <a:pt x="11528" y="2166"/>
                  </a:moveTo>
                  <a:lnTo>
                    <a:pt x="11528" y="2166"/>
                  </a:lnTo>
                  <a:cubicBezTo>
                    <a:pt x="20566" y="-3263"/>
                    <a:pt x="33218" y="2166"/>
                    <a:pt x="38640" y="11214"/>
                  </a:cubicBezTo>
                  <a:lnTo>
                    <a:pt x="74789" y="90839"/>
                  </a:lnTo>
                  <a:cubicBezTo>
                    <a:pt x="80211" y="99887"/>
                    <a:pt x="74789" y="112555"/>
                    <a:pt x="65752" y="117983"/>
                  </a:cubicBezTo>
                  <a:lnTo>
                    <a:pt x="65752" y="117983"/>
                  </a:lnTo>
                  <a:cubicBezTo>
                    <a:pt x="56714" y="123413"/>
                    <a:pt x="44062" y="117983"/>
                    <a:pt x="38640" y="108935"/>
                  </a:cubicBezTo>
                  <a:lnTo>
                    <a:pt x="2491" y="29311"/>
                  </a:lnTo>
                  <a:cubicBezTo>
                    <a:pt x="-2931" y="18453"/>
                    <a:pt x="684" y="7595"/>
                    <a:pt x="11528"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586" name="Google Shape;1586;p164"/>
            <p:cNvSpPr/>
            <p:nvPr/>
          </p:nvSpPr>
          <p:spPr>
            <a:xfrm>
              <a:off x="7093418" y="4574872"/>
              <a:ext cx="76952" cy="120149"/>
            </a:xfrm>
            <a:custGeom>
              <a:avLst/>
              <a:gdLst/>
              <a:ahLst/>
              <a:cxnLst/>
              <a:rect l="l" t="t" r="r" b="b"/>
              <a:pathLst>
                <a:path w="76952" h="120149" extrusionOk="0">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6"/>
                  </a:cubicBezTo>
                  <a:lnTo>
                    <a:pt x="2491" y="29311"/>
                  </a:lnTo>
                  <a:cubicBezTo>
                    <a:pt x="-2931" y="16643"/>
                    <a:pt x="684" y="5785"/>
                    <a:pt x="11528"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587" name="Google Shape;1587;p164"/>
            <p:cNvSpPr/>
            <p:nvPr/>
          </p:nvSpPr>
          <p:spPr>
            <a:xfrm>
              <a:off x="7414341" y="4574872"/>
              <a:ext cx="77752" cy="120149"/>
            </a:xfrm>
            <a:custGeom>
              <a:avLst/>
              <a:gdLst/>
              <a:ahLst/>
              <a:cxnLst/>
              <a:rect l="l" t="t" r="r" b="b"/>
              <a:pathLst>
                <a:path w="77752" h="120149" extrusionOk="0">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6643"/>
                    <a:pt x="1484" y="5785"/>
                    <a:pt x="123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588" name="Google Shape;1588;p164"/>
            <p:cNvSpPr/>
            <p:nvPr/>
          </p:nvSpPr>
          <p:spPr>
            <a:xfrm>
              <a:off x="7111492" y="4877084"/>
              <a:ext cx="76952" cy="120149"/>
            </a:xfrm>
            <a:custGeom>
              <a:avLst/>
              <a:gdLst/>
              <a:ahLst/>
              <a:cxnLst/>
              <a:rect l="l" t="t" r="r" b="b"/>
              <a:pathLst>
                <a:path w="76952" h="120149" extrusionOk="0">
                  <a:moveTo>
                    <a:pt x="11528" y="2166"/>
                  </a:moveTo>
                  <a:lnTo>
                    <a:pt x="11528" y="2166"/>
                  </a:lnTo>
                  <a:cubicBezTo>
                    <a:pt x="20566" y="-3263"/>
                    <a:pt x="33218" y="2166"/>
                    <a:pt x="38640" y="11214"/>
                  </a:cubicBezTo>
                  <a:lnTo>
                    <a:pt x="74789" y="90839"/>
                  </a:lnTo>
                  <a:cubicBezTo>
                    <a:pt x="80211" y="99887"/>
                    <a:pt x="74789" y="112555"/>
                    <a:pt x="65752" y="117983"/>
                  </a:cubicBezTo>
                  <a:lnTo>
                    <a:pt x="65752" y="117983"/>
                  </a:lnTo>
                  <a:cubicBezTo>
                    <a:pt x="56714" y="123413"/>
                    <a:pt x="44062" y="117983"/>
                    <a:pt x="38640" y="108935"/>
                  </a:cubicBezTo>
                  <a:lnTo>
                    <a:pt x="2491" y="29311"/>
                  </a:lnTo>
                  <a:cubicBezTo>
                    <a:pt x="-2931" y="18453"/>
                    <a:pt x="684" y="7595"/>
                    <a:pt x="11528"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589" name="Google Shape;1589;p164"/>
            <p:cNvSpPr/>
            <p:nvPr/>
          </p:nvSpPr>
          <p:spPr>
            <a:xfrm>
              <a:off x="7735743" y="4575030"/>
              <a:ext cx="39763" cy="121445"/>
            </a:xfrm>
            <a:custGeom>
              <a:avLst/>
              <a:gdLst/>
              <a:ahLst/>
              <a:cxnLst/>
              <a:rect l="l" t="t" r="r" b="b"/>
              <a:pathLst>
                <a:path w="39763" h="121445" extrusionOk="0">
                  <a:moveTo>
                    <a:pt x="39764" y="20105"/>
                  </a:moveTo>
                  <a:lnTo>
                    <a:pt x="39764" y="101539"/>
                  </a:lnTo>
                  <a:cubicBezTo>
                    <a:pt x="39764" y="112397"/>
                    <a:pt x="30726" y="121445"/>
                    <a:pt x="19882" y="121445"/>
                  </a:cubicBezTo>
                  <a:lnTo>
                    <a:pt x="19882" y="121445"/>
                  </a:lnTo>
                  <a:cubicBezTo>
                    <a:pt x="9037" y="121445"/>
                    <a:pt x="0" y="112397"/>
                    <a:pt x="0" y="101539"/>
                  </a:cubicBezTo>
                  <a:lnTo>
                    <a:pt x="0" y="20105"/>
                  </a:lnTo>
                  <a:cubicBezTo>
                    <a:pt x="0" y="9247"/>
                    <a:pt x="9037" y="199"/>
                    <a:pt x="19882" y="199"/>
                  </a:cubicBezTo>
                  <a:lnTo>
                    <a:pt x="19882" y="199"/>
                  </a:lnTo>
                  <a:cubicBezTo>
                    <a:pt x="30726" y="-1611"/>
                    <a:pt x="39764" y="9247"/>
                    <a:pt x="39764" y="20105"/>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590" name="Google Shape;1590;p164"/>
            <p:cNvSpPr/>
            <p:nvPr/>
          </p:nvSpPr>
          <p:spPr>
            <a:xfrm>
              <a:off x="7432093" y="4877440"/>
              <a:ext cx="39763" cy="121246"/>
            </a:xfrm>
            <a:custGeom>
              <a:avLst/>
              <a:gdLst/>
              <a:ahLst/>
              <a:cxnLst/>
              <a:rect l="l" t="t" r="r" b="b"/>
              <a:pathLst>
                <a:path w="39763" h="121246" extrusionOk="0">
                  <a:moveTo>
                    <a:pt x="39764" y="19906"/>
                  </a:moveTo>
                  <a:lnTo>
                    <a:pt x="39764" y="101341"/>
                  </a:lnTo>
                  <a:cubicBezTo>
                    <a:pt x="39764" y="112199"/>
                    <a:pt x="30727" y="121247"/>
                    <a:pt x="19882" y="121247"/>
                  </a:cubicBezTo>
                  <a:lnTo>
                    <a:pt x="19882" y="121247"/>
                  </a:lnTo>
                  <a:cubicBezTo>
                    <a:pt x="9037" y="121247"/>
                    <a:pt x="0" y="112199"/>
                    <a:pt x="0" y="101341"/>
                  </a:cubicBezTo>
                  <a:lnTo>
                    <a:pt x="0" y="19906"/>
                  </a:lnTo>
                  <a:cubicBezTo>
                    <a:pt x="0" y="9048"/>
                    <a:pt x="9037" y="0"/>
                    <a:pt x="19882" y="0"/>
                  </a:cubicBezTo>
                  <a:lnTo>
                    <a:pt x="19882" y="0"/>
                  </a:lnTo>
                  <a:cubicBezTo>
                    <a:pt x="30727" y="0"/>
                    <a:pt x="39764" y="9048"/>
                    <a:pt x="39764" y="1990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591" name="Google Shape;1591;p164"/>
            <p:cNvSpPr/>
            <p:nvPr/>
          </p:nvSpPr>
          <p:spPr>
            <a:xfrm>
              <a:off x="7716984" y="4877084"/>
              <a:ext cx="76952" cy="120149"/>
            </a:xfrm>
            <a:custGeom>
              <a:avLst/>
              <a:gdLst/>
              <a:ahLst/>
              <a:cxnLst/>
              <a:rect l="l" t="t" r="r" b="b"/>
              <a:pathLst>
                <a:path w="76952" h="120149" extrusionOk="0">
                  <a:moveTo>
                    <a:pt x="11528" y="2166"/>
                  </a:moveTo>
                  <a:lnTo>
                    <a:pt x="11528" y="2166"/>
                  </a:lnTo>
                  <a:cubicBezTo>
                    <a:pt x="20566" y="-3263"/>
                    <a:pt x="33218" y="2166"/>
                    <a:pt x="38640" y="11214"/>
                  </a:cubicBezTo>
                  <a:lnTo>
                    <a:pt x="74789" y="90839"/>
                  </a:lnTo>
                  <a:cubicBezTo>
                    <a:pt x="80211" y="99887"/>
                    <a:pt x="74789" y="112555"/>
                    <a:pt x="65752" y="117983"/>
                  </a:cubicBezTo>
                  <a:lnTo>
                    <a:pt x="65752" y="117983"/>
                  </a:lnTo>
                  <a:cubicBezTo>
                    <a:pt x="56714" y="123413"/>
                    <a:pt x="44062" y="117983"/>
                    <a:pt x="38640" y="108935"/>
                  </a:cubicBezTo>
                  <a:lnTo>
                    <a:pt x="2491" y="29311"/>
                  </a:lnTo>
                  <a:cubicBezTo>
                    <a:pt x="-2931" y="18453"/>
                    <a:pt x="684" y="7595"/>
                    <a:pt x="11528"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592" name="Google Shape;1592;p164"/>
            <p:cNvSpPr/>
            <p:nvPr/>
          </p:nvSpPr>
          <p:spPr>
            <a:xfrm>
              <a:off x="8039393" y="4271207"/>
              <a:ext cx="39763" cy="121246"/>
            </a:xfrm>
            <a:custGeom>
              <a:avLst/>
              <a:gdLst/>
              <a:ahLst/>
              <a:cxnLst/>
              <a:rect l="l" t="t" r="r" b="b"/>
              <a:pathLst>
                <a:path w="39763" h="121246" extrusionOk="0">
                  <a:moveTo>
                    <a:pt x="39764" y="19906"/>
                  </a:moveTo>
                  <a:lnTo>
                    <a:pt x="39764" y="101341"/>
                  </a:lnTo>
                  <a:cubicBezTo>
                    <a:pt x="39764" y="112199"/>
                    <a:pt x="30726" y="121247"/>
                    <a:pt x="19882" y="121247"/>
                  </a:cubicBezTo>
                  <a:lnTo>
                    <a:pt x="19882" y="121247"/>
                  </a:lnTo>
                  <a:cubicBezTo>
                    <a:pt x="9037" y="121247"/>
                    <a:pt x="0" y="112199"/>
                    <a:pt x="0" y="101341"/>
                  </a:cubicBezTo>
                  <a:lnTo>
                    <a:pt x="0" y="19906"/>
                  </a:lnTo>
                  <a:cubicBezTo>
                    <a:pt x="0" y="9048"/>
                    <a:pt x="9037" y="0"/>
                    <a:pt x="19882" y="0"/>
                  </a:cubicBezTo>
                  <a:lnTo>
                    <a:pt x="19882" y="0"/>
                  </a:lnTo>
                  <a:cubicBezTo>
                    <a:pt x="28919" y="0"/>
                    <a:pt x="39764" y="9048"/>
                    <a:pt x="39764" y="1990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593" name="Google Shape;1593;p164"/>
            <p:cNvSpPr/>
            <p:nvPr/>
          </p:nvSpPr>
          <p:spPr>
            <a:xfrm>
              <a:off x="8323484" y="4270851"/>
              <a:ext cx="77752" cy="120149"/>
            </a:xfrm>
            <a:custGeom>
              <a:avLst/>
              <a:gdLst/>
              <a:ahLst/>
              <a:cxnLst/>
              <a:rect l="l" t="t" r="r" b="b"/>
              <a:pathLst>
                <a:path w="77752" h="120149" extrusionOk="0">
                  <a:moveTo>
                    <a:pt x="12329" y="2166"/>
                  </a:moveTo>
                  <a:lnTo>
                    <a:pt x="12329" y="2166"/>
                  </a:lnTo>
                  <a:cubicBezTo>
                    <a:pt x="21366" y="-3263"/>
                    <a:pt x="34018"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594" name="Google Shape;1594;p164"/>
            <p:cNvSpPr/>
            <p:nvPr/>
          </p:nvSpPr>
          <p:spPr>
            <a:xfrm>
              <a:off x="8626127" y="4270851"/>
              <a:ext cx="76952" cy="120149"/>
            </a:xfrm>
            <a:custGeom>
              <a:avLst/>
              <a:gdLst/>
              <a:ahLst/>
              <a:cxnLst/>
              <a:rect l="l" t="t" r="r" b="b"/>
              <a:pathLst>
                <a:path w="76952" h="120149" extrusionOk="0">
                  <a:moveTo>
                    <a:pt x="11528" y="2166"/>
                  </a:moveTo>
                  <a:lnTo>
                    <a:pt x="11528" y="2166"/>
                  </a:lnTo>
                  <a:cubicBezTo>
                    <a:pt x="20566" y="-3263"/>
                    <a:pt x="33218" y="2166"/>
                    <a:pt x="38640" y="11214"/>
                  </a:cubicBezTo>
                  <a:lnTo>
                    <a:pt x="74789" y="90839"/>
                  </a:lnTo>
                  <a:cubicBezTo>
                    <a:pt x="80211" y="99887"/>
                    <a:pt x="74789" y="112555"/>
                    <a:pt x="65752" y="117983"/>
                  </a:cubicBezTo>
                  <a:lnTo>
                    <a:pt x="65752" y="117983"/>
                  </a:lnTo>
                  <a:cubicBezTo>
                    <a:pt x="56714" y="123413"/>
                    <a:pt x="44062" y="117983"/>
                    <a:pt x="38640" y="108935"/>
                  </a:cubicBezTo>
                  <a:lnTo>
                    <a:pt x="2491" y="29311"/>
                  </a:lnTo>
                  <a:cubicBezTo>
                    <a:pt x="-2931" y="18453"/>
                    <a:pt x="684" y="7595"/>
                    <a:pt x="11528"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595" name="Google Shape;1595;p164"/>
            <p:cNvSpPr/>
            <p:nvPr/>
          </p:nvSpPr>
          <p:spPr>
            <a:xfrm>
              <a:off x="8019834" y="4574872"/>
              <a:ext cx="77753" cy="120149"/>
            </a:xfrm>
            <a:custGeom>
              <a:avLst/>
              <a:gdLst/>
              <a:ahLst/>
              <a:cxnLst/>
              <a:rect l="l" t="t" r="r" b="b"/>
              <a:pathLst>
                <a:path w="77753" h="120149" extrusionOk="0">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6643"/>
                    <a:pt x="1484" y="5785"/>
                    <a:pt x="123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596" name="Google Shape;1596;p164"/>
            <p:cNvSpPr/>
            <p:nvPr/>
          </p:nvSpPr>
          <p:spPr>
            <a:xfrm>
              <a:off x="8323484" y="4574872"/>
              <a:ext cx="77752" cy="120149"/>
            </a:xfrm>
            <a:custGeom>
              <a:avLst/>
              <a:gdLst/>
              <a:ahLst/>
              <a:cxnLst/>
              <a:rect l="l" t="t" r="r" b="b"/>
              <a:pathLst>
                <a:path w="77752" h="120149" extrusionOk="0">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6643"/>
                    <a:pt x="1484" y="5785"/>
                    <a:pt x="123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597" name="Google Shape;1597;p164"/>
            <p:cNvSpPr/>
            <p:nvPr/>
          </p:nvSpPr>
          <p:spPr>
            <a:xfrm>
              <a:off x="8019834" y="4877084"/>
              <a:ext cx="77753" cy="120149"/>
            </a:xfrm>
            <a:custGeom>
              <a:avLst/>
              <a:gdLst/>
              <a:ahLst/>
              <a:cxnLst/>
              <a:rect l="l" t="t" r="r" b="b"/>
              <a:pathLst>
                <a:path w="77753" h="120149" extrusionOk="0">
                  <a:moveTo>
                    <a:pt x="12329" y="2166"/>
                  </a:moveTo>
                  <a:lnTo>
                    <a:pt x="12329" y="2166"/>
                  </a:lnTo>
                  <a:cubicBezTo>
                    <a:pt x="21366" y="-3263"/>
                    <a:pt x="34018"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598" name="Google Shape;1598;p164"/>
            <p:cNvSpPr/>
            <p:nvPr/>
          </p:nvSpPr>
          <p:spPr>
            <a:xfrm>
              <a:off x="8644885" y="4575030"/>
              <a:ext cx="39763" cy="121445"/>
            </a:xfrm>
            <a:custGeom>
              <a:avLst/>
              <a:gdLst/>
              <a:ahLst/>
              <a:cxnLst/>
              <a:rect l="l" t="t" r="r" b="b"/>
              <a:pathLst>
                <a:path w="39763" h="121445" extrusionOk="0">
                  <a:moveTo>
                    <a:pt x="39764" y="20105"/>
                  </a:moveTo>
                  <a:lnTo>
                    <a:pt x="39764" y="101539"/>
                  </a:lnTo>
                  <a:cubicBezTo>
                    <a:pt x="39764" y="112397"/>
                    <a:pt x="30726" y="121445"/>
                    <a:pt x="19882" y="121445"/>
                  </a:cubicBezTo>
                  <a:lnTo>
                    <a:pt x="19882" y="121445"/>
                  </a:lnTo>
                  <a:cubicBezTo>
                    <a:pt x="9037" y="121445"/>
                    <a:pt x="0" y="112397"/>
                    <a:pt x="0" y="101539"/>
                  </a:cubicBezTo>
                  <a:lnTo>
                    <a:pt x="0" y="20105"/>
                  </a:lnTo>
                  <a:cubicBezTo>
                    <a:pt x="0" y="9247"/>
                    <a:pt x="9037" y="199"/>
                    <a:pt x="19882" y="199"/>
                  </a:cubicBezTo>
                  <a:lnTo>
                    <a:pt x="19882" y="199"/>
                  </a:lnTo>
                  <a:cubicBezTo>
                    <a:pt x="28919" y="-1611"/>
                    <a:pt x="39764" y="9247"/>
                    <a:pt x="39764" y="20105"/>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599" name="Google Shape;1599;p164"/>
            <p:cNvSpPr/>
            <p:nvPr/>
          </p:nvSpPr>
          <p:spPr>
            <a:xfrm>
              <a:off x="8341235" y="4877440"/>
              <a:ext cx="39763" cy="121246"/>
            </a:xfrm>
            <a:custGeom>
              <a:avLst/>
              <a:gdLst/>
              <a:ahLst/>
              <a:cxnLst/>
              <a:rect l="l" t="t" r="r" b="b"/>
              <a:pathLst>
                <a:path w="39763" h="121246" extrusionOk="0">
                  <a:moveTo>
                    <a:pt x="39764" y="19906"/>
                  </a:moveTo>
                  <a:lnTo>
                    <a:pt x="39764" y="101341"/>
                  </a:lnTo>
                  <a:cubicBezTo>
                    <a:pt x="39764" y="112199"/>
                    <a:pt x="30727" y="121247"/>
                    <a:pt x="19882" y="121247"/>
                  </a:cubicBezTo>
                  <a:lnTo>
                    <a:pt x="19882" y="121247"/>
                  </a:lnTo>
                  <a:cubicBezTo>
                    <a:pt x="9037" y="121247"/>
                    <a:pt x="0" y="112199"/>
                    <a:pt x="0" y="101341"/>
                  </a:cubicBezTo>
                  <a:lnTo>
                    <a:pt x="0" y="19906"/>
                  </a:lnTo>
                  <a:cubicBezTo>
                    <a:pt x="0" y="9048"/>
                    <a:pt x="9037" y="0"/>
                    <a:pt x="19882" y="0"/>
                  </a:cubicBezTo>
                  <a:lnTo>
                    <a:pt x="19882" y="0"/>
                  </a:lnTo>
                  <a:cubicBezTo>
                    <a:pt x="30727" y="0"/>
                    <a:pt x="39764" y="9048"/>
                    <a:pt x="39764" y="1990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600" name="Google Shape;1600;p164"/>
            <p:cNvSpPr/>
            <p:nvPr/>
          </p:nvSpPr>
          <p:spPr>
            <a:xfrm>
              <a:off x="8626127" y="4877084"/>
              <a:ext cx="76952" cy="120149"/>
            </a:xfrm>
            <a:custGeom>
              <a:avLst/>
              <a:gdLst/>
              <a:ahLst/>
              <a:cxnLst/>
              <a:rect l="l" t="t" r="r" b="b"/>
              <a:pathLst>
                <a:path w="76952" h="120149" extrusionOk="0">
                  <a:moveTo>
                    <a:pt x="11528" y="2166"/>
                  </a:moveTo>
                  <a:lnTo>
                    <a:pt x="11528" y="2166"/>
                  </a:lnTo>
                  <a:cubicBezTo>
                    <a:pt x="20566" y="-3263"/>
                    <a:pt x="33218" y="2166"/>
                    <a:pt x="38640" y="11214"/>
                  </a:cubicBezTo>
                  <a:lnTo>
                    <a:pt x="74789" y="90839"/>
                  </a:lnTo>
                  <a:cubicBezTo>
                    <a:pt x="80211" y="99887"/>
                    <a:pt x="74789" y="112555"/>
                    <a:pt x="65752" y="117983"/>
                  </a:cubicBezTo>
                  <a:lnTo>
                    <a:pt x="65752" y="117983"/>
                  </a:lnTo>
                  <a:cubicBezTo>
                    <a:pt x="56714" y="123413"/>
                    <a:pt x="44062" y="117983"/>
                    <a:pt x="38640" y="108935"/>
                  </a:cubicBezTo>
                  <a:lnTo>
                    <a:pt x="2491" y="29311"/>
                  </a:lnTo>
                  <a:cubicBezTo>
                    <a:pt x="-2931" y="18453"/>
                    <a:pt x="684" y="7595"/>
                    <a:pt x="11528"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601" name="Google Shape;1601;p164"/>
            <p:cNvSpPr/>
            <p:nvPr/>
          </p:nvSpPr>
          <p:spPr>
            <a:xfrm>
              <a:off x="8946727" y="4271207"/>
              <a:ext cx="39763" cy="121246"/>
            </a:xfrm>
            <a:custGeom>
              <a:avLst/>
              <a:gdLst/>
              <a:ahLst/>
              <a:cxnLst/>
              <a:rect l="l" t="t" r="r" b="b"/>
              <a:pathLst>
                <a:path w="39763" h="121246" extrusionOk="0">
                  <a:moveTo>
                    <a:pt x="39764" y="19906"/>
                  </a:moveTo>
                  <a:lnTo>
                    <a:pt x="39764" y="101341"/>
                  </a:lnTo>
                  <a:cubicBezTo>
                    <a:pt x="39764" y="112199"/>
                    <a:pt x="30727" y="121247"/>
                    <a:pt x="19882" y="121247"/>
                  </a:cubicBezTo>
                  <a:lnTo>
                    <a:pt x="19882" y="121247"/>
                  </a:lnTo>
                  <a:cubicBezTo>
                    <a:pt x="9037" y="121247"/>
                    <a:pt x="0" y="112199"/>
                    <a:pt x="0" y="101341"/>
                  </a:cubicBezTo>
                  <a:lnTo>
                    <a:pt x="0" y="19906"/>
                  </a:lnTo>
                  <a:cubicBezTo>
                    <a:pt x="0" y="9048"/>
                    <a:pt x="9037" y="0"/>
                    <a:pt x="19882" y="0"/>
                  </a:cubicBezTo>
                  <a:lnTo>
                    <a:pt x="19882" y="0"/>
                  </a:lnTo>
                  <a:cubicBezTo>
                    <a:pt x="30727" y="0"/>
                    <a:pt x="39764" y="9048"/>
                    <a:pt x="39764" y="1990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602" name="Google Shape;1602;p164"/>
            <p:cNvSpPr/>
            <p:nvPr/>
          </p:nvSpPr>
          <p:spPr>
            <a:xfrm>
              <a:off x="9231619" y="4270851"/>
              <a:ext cx="76952" cy="120149"/>
            </a:xfrm>
            <a:custGeom>
              <a:avLst/>
              <a:gdLst/>
              <a:ahLst/>
              <a:cxnLst/>
              <a:rect l="l" t="t" r="r" b="b"/>
              <a:pathLst>
                <a:path w="76952" h="120149" extrusionOk="0">
                  <a:moveTo>
                    <a:pt x="11528" y="2166"/>
                  </a:moveTo>
                  <a:lnTo>
                    <a:pt x="11528" y="2166"/>
                  </a:lnTo>
                  <a:cubicBezTo>
                    <a:pt x="20566" y="-3263"/>
                    <a:pt x="33218" y="2166"/>
                    <a:pt x="38640" y="11214"/>
                  </a:cubicBezTo>
                  <a:lnTo>
                    <a:pt x="74789" y="90839"/>
                  </a:lnTo>
                  <a:cubicBezTo>
                    <a:pt x="80211" y="99887"/>
                    <a:pt x="74789" y="112555"/>
                    <a:pt x="65752" y="117983"/>
                  </a:cubicBezTo>
                  <a:lnTo>
                    <a:pt x="65752" y="117983"/>
                  </a:lnTo>
                  <a:cubicBezTo>
                    <a:pt x="56714" y="123413"/>
                    <a:pt x="44062" y="117983"/>
                    <a:pt x="38640" y="108935"/>
                  </a:cubicBezTo>
                  <a:lnTo>
                    <a:pt x="2491" y="29311"/>
                  </a:lnTo>
                  <a:cubicBezTo>
                    <a:pt x="-2931" y="18453"/>
                    <a:pt x="684" y="7595"/>
                    <a:pt x="11528"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603" name="Google Shape;1603;p164"/>
            <p:cNvSpPr/>
            <p:nvPr/>
          </p:nvSpPr>
          <p:spPr>
            <a:xfrm>
              <a:off x="9534469" y="4270851"/>
              <a:ext cx="77752" cy="120149"/>
            </a:xfrm>
            <a:custGeom>
              <a:avLst/>
              <a:gdLst/>
              <a:ahLst/>
              <a:cxnLst/>
              <a:rect l="l" t="t" r="r" b="b"/>
              <a:pathLst>
                <a:path w="77752" h="120149" extrusionOk="0">
                  <a:moveTo>
                    <a:pt x="12329" y="2166"/>
                  </a:moveTo>
                  <a:lnTo>
                    <a:pt x="12329" y="2166"/>
                  </a:lnTo>
                  <a:cubicBezTo>
                    <a:pt x="21366" y="-3263"/>
                    <a:pt x="34018"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604" name="Google Shape;1604;p164"/>
            <p:cNvSpPr/>
            <p:nvPr/>
          </p:nvSpPr>
          <p:spPr>
            <a:xfrm>
              <a:off x="8928976" y="4574872"/>
              <a:ext cx="77752" cy="120149"/>
            </a:xfrm>
            <a:custGeom>
              <a:avLst/>
              <a:gdLst/>
              <a:ahLst/>
              <a:cxnLst/>
              <a:rect l="l" t="t" r="r" b="b"/>
              <a:pathLst>
                <a:path w="77752" h="120149" extrusionOk="0">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6643"/>
                    <a:pt x="1484" y="5785"/>
                    <a:pt x="123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605" name="Google Shape;1605;p164"/>
            <p:cNvSpPr/>
            <p:nvPr/>
          </p:nvSpPr>
          <p:spPr>
            <a:xfrm>
              <a:off x="9231619" y="4574872"/>
              <a:ext cx="76952" cy="120149"/>
            </a:xfrm>
            <a:custGeom>
              <a:avLst/>
              <a:gdLst/>
              <a:ahLst/>
              <a:cxnLst/>
              <a:rect l="l" t="t" r="r" b="b"/>
              <a:pathLst>
                <a:path w="76952" h="120149" extrusionOk="0">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6"/>
                  </a:cubicBezTo>
                  <a:lnTo>
                    <a:pt x="2491" y="29311"/>
                  </a:lnTo>
                  <a:cubicBezTo>
                    <a:pt x="-2931" y="16643"/>
                    <a:pt x="684" y="5785"/>
                    <a:pt x="11528"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606" name="Google Shape;1606;p164"/>
            <p:cNvSpPr/>
            <p:nvPr/>
          </p:nvSpPr>
          <p:spPr>
            <a:xfrm>
              <a:off x="8928976" y="4877084"/>
              <a:ext cx="77752" cy="120149"/>
            </a:xfrm>
            <a:custGeom>
              <a:avLst/>
              <a:gdLst/>
              <a:ahLst/>
              <a:cxnLst/>
              <a:rect l="l" t="t" r="r" b="b"/>
              <a:pathLst>
                <a:path w="77752" h="120149" extrusionOk="0">
                  <a:moveTo>
                    <a:pt x="12329" y="2166"/>
                  </a:moveTo>
                  <a:lnTo>
                    <a:pt x="12329" y="2166"/>
                  </a:lnTo>
                  <a:cubicBezTo>
                    <a:pt x="21366" y="-3263"/>
                    <a:pt x="34018"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607" name="Google Shape;1607;p164"/>
            <p:cNvSpPr/>
            <p:nvPr/>
          </p:nvSpPr>
          <p:spPr>
            <a:xfrm>
              <a:off x="9554028" y="4575030"/>
              <a:ext cx="39763" cy="121445"/>
            </a:xfrm>
            <a:custGeom>
              <a:avLst/>
              <a:gdLst/>
              <a:ahLst/>
              <a:cxnLst/>
              <a:rect l="l" t="t" r="r" b="b"/>
              <a:pathLst>
                <a:path w="39763" h="121445" extrusionOk="0">
                  <a:moveTo>
                    <a:pt x="39764" y="20105"/>
                  </a:moveTo>
                  <a:lnTo>
                    <a:pt x="39764" y="101539"/>
                  </a:lnTo>
                  <a:cubicBezTo>
                    <a:pt x="39764" y="112397"/>
                    <a:pt x="30726" y="121445"/>
                    <a:pt x="19882" y="121445"/>
                  </a:cubicBezTo>
                  <a:lnTo>
                    <a:pt x="19882" y="121445"/>
                  </a:lnTo>
                  <a:cubicBezTo>
                    <a:pt x="9037" y="121445"/>
                    <a:pt x="0" y="112397"/>
                    <a:pt x="0" y="101539"/>
                  </a:cubicBezTo>
                  <a:lnTo>
                    <a:pt x="0" y="20105"/>
                  </a:lnTo>
                  <a:cubicBezTo>
                    <a:pt x="0" y="9247"/>
                    <a:pt x="9037" y="199"/>
                    <a:pt x="19882" y="199"/>
                  </a:cubicBezTo>
                  <a:lnTo>
                    <a:pt x="19882" y="199"/>
                  </a:lnTo>
                  <a:cubicBezTo>
                    <a:pt x="28919" y="-1611"/>
                    <a:pt x="39764" y="9247"/>
                    <a:pt x="39764" y="20105"/>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608" name="Google Shape;1608;p164"/>
            <p:cNvSpPr/>
            <p:nvPr/>
          </p:nvSpPr>
          <p:spPr>
            <a:xfrm>
              <a:off x="9250378" y="4877440"/>
              <a:ext cx="39763" cy="121246"/>
            </a:xfrm>
            <a:custGeom>
              <a:avLst/>
              <a:gdLst/>
              <a:ahLst/>
              <a:cxnLst/>
              <a:rect l="l" t="t" r="r" b="b"/>
              <a:pathLst>
                <a:path w="39763" h="121246" extrusionOk="0">
                  <a:moveTo>
                    <a:pt x="39764" y="19906"/>
                  </a:moveTo>
                  <a:lnTo>
                    <a:pt x="39764" y="101341"/>
                  </a:lnTo>
                  <a:cubicBezTo>
                    <a:pt x="39764" y="112199"/>
                    <a:pt x="30726" y="121247"/>
                    <a:pt x="19882" y="121247"/>
                  </a:cubicBezTo>
                  <a:lnTo>
                    <a:pt x="19882" y="121247"/>
                  </a:lnTo>
                  <a:cubicBezTo>
                    <a:pt x="9037" y="121247"/>
                    <a:pt x="0" y="112199"/>
                    <a:pt x="0" y="101341"/>
                  </a:cubicBezTo>
                  <a:lnTo>
                    <a:pt x="0" y="19906"/>
                  </a:lnTo>
                  <a:cubicBezTo>
                    <a:pt x="0" y="9048"/>
                    <a:pt x="9037" y="0"/>
                    <a:pt x="19882" y="0"/>
                  </a:cubicBezTo>
                  <a:lnTo>
                    <a:pt x="19882" y="0"/>
                  </a:lnTo>
                  <a:cubicBezTo>
                    <a:pt x="30726" y="0"/>
                    <a:pt x="39764" y="9048"/>
                    <a:pt x="39764" y="1990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609" name="Google Shape;1609;p164"/>
            <p:cNvSpPr/>
            <p:nvPr/>
          </p:nvSpPr>
          <p:spPr>
            <a:xfrm>
              <a:off x="9534469" y="4877084"/>
              <a:ext cx="77752" cy="120149"/>
            </a:xfrm>
            <a:custGeom>
              <a:avLst/>
              <a:gdLst/>
              <a:ahLst/>
              <a:cxnLst/>
              <a:rect l="l" t="t" r="r" b="b"/>
              <a:pathLst>
                <a:path w="77752" h="120149" extrusionOk="0">
                  <a:moveTo>
                    <a:pt x="12329" y="2166"/>
                  </a:moveTo>
                  <a:lnTo>
                    <a:pt x="12329" y="2166"/>
                  </a:lnTo>
                  <a:cubicBezTo>
                    <a:pt x="21366" y="-3263"/>
                    <a:pt x="34018"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610" name="Google Shape;1610;p164"/>
            <p:cNvSpPr/>
            <p:nvPr/>
          </p:nvSpPr>
          <p:spPr>
            <a:xfrm>
              <a:off x="9855870" y="4271207"/>
              <a:ext cx="39763" cy="121246"/>
            </a:xfrm>
            <a:custGeom>
              <a:avLst/>
              <a:gdLst/>
              <a:ahLst/>
              <a:cxnLst/>
              <a:rect l="l" t="t" r="r" b="b"/>
              <a:pathLst>
                <a:path w="39763" h="121246" extrusionOk="0">
                  <a:moveTo>
                    <a:pt x="39764" y="19906"/>
                  </a:moveTo>
                  <a:lnTo>
                    <a:pt x="39764" y="101341"/>
                  </a:lnTo>
                  <a:cubicBezTo>
                    <a:pt x="39764" y="112199"/>
                    <a:pt x="30726" y="121247"/>
                    <a:pt x="19882" y="121247"/>
                  </a:cubicBezTo>
                  <a:lnTo>
                    <a:pt x="19882" y="121247"/>
                  </a:lnTo>
                  <a:cubicBezTo>
                    <a:pt x="9037" y="121247"/>
                    <a:pt x="0" y="112199"/>
                    <a:pt x="0" y="101341"/>
                  </a:cubicBezTo>
                  <a:lnTo>
                    <a:pt x="0" y="19906"/>
                  </a:lnTo>
                  <a:cubicBezTo>
                    <a:pt x="0" y="9048"/>
                    <a:pt x="9037" y="0"/>
                    <a:pt x="19882" y="0"/>
                  </a:cubicBezTo>
                  <a:lnTo>
                    <a:pt x="19882" y="0"/>
                  </a:lnTo>
                  <a:cubicBezTo>
                    <a:pt x="30726" y="0"/>
                    <a:pt x="39764" y="9048"/>
                    <a:pt x="39764" y="1990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611" name="Google Shape;1611;p164"/>
            <p:cNvSpPr/>
            <p:nvPr/>
          </p:nvSpPr>
          <p:spPr>
            <a:xfrm>
              <a:off x="10140762" y="4270851"/>
              <a:ext cx="76952" cy="120149"/>
            </a:xfrm>
            <a:custGeom>
              <a:avLst/>
              <a:gdLst/>
              <a:ahLst/>
              <a:cxnLst/>
              <a:rect l="l" t="t" r="r" b="b"/>
              <a:pathLst>
                <a:path w="76952" h="120149" extrusionOk="0">
                  <a:moveTo>
                    <a:pt x="11528" y="2166"/>
                  </a:moveTo>
                  <a:lnTo>
                    <a:pt x="11528" y="2166"/>
                  </a:lnTo>
                  <a:cubicBezTo>
                    <a:pt x="20566" y="-3263"/>
                    <a:pt x="33218" y="2166"/>
                    <a:pt x="38640" y="11214"/>
                  </a:cubicBezTo>
                  <a:lnTo>
                    <a:pt x="74789" y="90839"/>
                  </a:lnTo>
                  <a:cubicBezTo>
                    <a:pt x="80211" y="99887"/>
                    <a:pt x="74789" y="112555"/>
                    <a:pt x="65752" y="117983"/>
                  </a:cubicBezTo>
                  <a:lnTo>
                    <a:pt x="65752" y="117983"/>
                  </a:lnTo>
                  <a:cubicBezTo>
                    <a:pt x="56714" y="123413"/>
                    <a:pt x="44062" y="117983"/>
                    <a:pt x="38640" y="108935"/>
                  </a:cubicBezTo>
                  <a:lnTo>
                    <a:pt x="2491" y="29311"/>
                  </a:lnTo>
                  <a:cubicBezTo>
                    <a:pt x="-2931" y="18453"/>
                    <a:pt x="684" y="7595"/>
                    <a:pt x="11528"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612" name="Google Shape;1612;p164"/>
            <p:cNvSpPr/>
            <p:nvPr/>
          </p:nvSpPr>
          <p:spPr>
            <a:xfrm>
              <a:off x="10443611" y="4270851"/>
              <a:ext cx="77753" cy="120149"/>
            </a:xfrm>
            <a:custGeom>
              <a:avLst/>
              <a:gdLst/>
              <a:ahLst/>
              <a:cxnLst/>
              <a:rect l="l" t="t" r="r" b="b"/>
              <a:pathLst>
                <a:path w="77753" h="120149" extrusionOk="0">
                  <a:moveTo>
                    <a:pt x="12329" y="2166"/>
                  </a:moveTo>
                  <a:lnTo>
                    <a:pt x="12329" y="2166"/>
                  </a:lnTo>
                  <a:cubicBezTo>
                    <a:pt x="21366" y="-3263"/>
                    <a:pt x="34019"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613" name="Google Shape;1613;p164"/>
            <p:cNvSpPr/>
            <p:nvPr/>
          </p:nvSpPr>
          <p:spPr>
            <a:xfrm>
              <a:off x="9838119" y="4574872"/>
              <a:ext cx="77752" cy="120149"/>
            </a:xfrm>
            <a:custGeom>
              <a:avLst/>
              <a:gdLst/>
              <a:ahLst/>
              <a:cxnLst/>
              <a:rect l="l" t="t" r="r" b="b"/>
              <a:pathLst>
                <a:path w="77752" h="120149" extrusionOk="0">
                  <a:moveTo>
                    <a:pt x="12329" y="2166"/>
                  </a:moveTo>
                  <a:lnTo>
                    <a:pt x="12329" y="2166"/>
                  </a:lnTo>
                  <a:cubicBezTo>
                    <a:pt x="21366" y="-3263"/>
                    <a:pt x="34019" y="2166"/>
                    <a:pt x="39441" y="11214"/>
                  </a:cubicBezTo>
                  <a:lnTo>
                    <a:pt x="75589" y="90839"/>
                  </a:lnTo>
                  <a:cubicBezTo>
                    <a:pt x="81012" y="99887"/>
                    <a:pt x="75589" y="112555"/>
                    <a:pt x="66552" y="117984"/>
                  </a:cubicBezTo>
                  <a:lnTo>
                    <a:pt x="66552" y="117984"/>
                  </a:lnTo>
                  <a:cubicBezTo>
                    <a:pt x="57515" y="123413"/>
                    <a:pt x="44863" y="117984"/>
                    <a:pt x="39441" y="108936"/>
                  </a:cubicBezTo>
                  <a:lnTo>
                    <a:pt x="3292" y="29311"/>
                  </a:lnTo>
                  <a:cubicBezTo>
                    <a:pt x="-3938" y="16643"/>
                    <a:pt x="1485" y="5785"/>
                    <a:pt x="123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614" name="Google Shape;1614;p164"/>
            <p:cNvSpPr/>
            <p:nvPr/>
          </p:nvSpPr>
          <p:spPr>
            <a:xfrm>
              <a:off x="10140762" y="4574872"/>
              <a:ext cx="76952" cy="120149"/>
            </a:xfrm>
            <a:custGeom>
              <a:avLst/>
              <a:gdLst/>
              <a:ahLst/>
              <a:cxnLst/>
              <a:rect l="l" t="t" r="r" b="b"/>
              <a:pathLst>
                <a:path w="76952" h="120149" extrusionOk="0">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6"/>
                  </a:cubicBezTo>
                  <a:lnTo>
                    <a:pt x="2491" y="29311"/>
                  </a:lnTo>
                  <a:cubicBezTo>
                    <a:pt x="-2931" y="16643"/>
                    <a:pt x="684" y="5785"/>
                    <a:pt x="11528"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615" name="Google Shape;1615;p164"/>
            <p:cNvSpPr/>
            <p:nvPr/>
          </p:nvSpPr>
          <p:spPr>
            <a:xfrm>
              <a:off x="9838119" y="4877084"/>
              <a:ext cx="77752" cy="120149"/>
            </a:xfrm>
            <a:custGeom>
              <a:avLst/>
              <a:gdLst/>
              <a:ahLst/>
              <a:cxnLst/>
              <a:rect l="l" t="t" r="r" b="b"/>
              <a:pathLst>
                <a:path w="77752" h="120149" extrusionOk="0">
                  <a:moveTo>
                    <a:pt x="12329" y="2166"/>
                  </a:moveTo>
                  <a:lnTo>
                    <a:pt x="12329" y="2166"/>
                  </a:lnTo>
                  <a:cubicBezTo>
                    <a:pt x="21366" y="-3263"/>
                    <a:pt x="34019" y="2166"/>
                    <a:pt x="39441" y="11214"/>
                  </a:cubicBezTo>
                  <a:lnTo>
                    <a:pt x="75589" y="90839"/>
                  </a:lnTo>
                  <a:cubicBezTo>
                    <a:pt x="81012" y="99887"/>
                    <a:pt x="75589" y="112555"/>
                    <a:pt x="66552" y="117983"/>
                  </a:cubicBezTo>
                  <a:lnTo>
                    <a:pt x="66552" y="117983"/>
                  </a:lnTo>
                  <a:cubicBezTo>
                    <a:pt x="57515" y="123413"/>
                    <a:pt x="44863" y="117983"/>
                    <a:pt x="39441" y="108935"/>
                  </a:cubicBezTo>
                  <a:lnTo>
                    <a:pt x="3292" y="29311"/>
                  </a:lnTo>
                  <a:cubicBezTo>
                    <a:pt x="-3938" y="18453"/>
                    <a:pt x="1485" y="7595"/>
                    <a:pt x="123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616" name="Google Shape;1616;p164"/>
            <p:cNvSpPr/>
            <p:nvPr/>
          </p:nvSpPr>
          <p:spPr>
            <a:xfrm>
              <a:off x="10461363" y="4575030"/>
              <a:ext cx="39763" cy="121445"/>
            </a:xfrm>
            <a:custGeom>
              <a:avLst/>
              <a:gdLst/>
              <a:ahLst/>
              <a:cxnLst/>
              <a:rect l="l" t="t" r="r" b="b"/>
              <a:pathLst>
                <a:path w="39763" h="121445" extrusionOk="0">
                  <a:moveTo>
                    <a:pt x="39763" y="20105"/>
                  </a:moveTo>
                  <a:lnTo>
                    <a:pt x="39763" y="101539"/>
                  </a:lnTo>
                  <a:cubicBezTo>
                    <a:pt x="39763" y="112397"/>
                    <a:pt x="30726" y="121445"/>
                    <a:pt x="19881" y="121445"/>
                  </a:cubicBezTo>
                  <a:lnTo>
                    <a:pt x="19881" y="121445"/>
                  </a:lnTo>
                  <a:cubicBezTo>
                    <a:pt x="9037" y="121445"/>
                    <a:pt x="0" y="112397"/>
                    <a:pt x="0" y="101539"/>
                  </a:cubicBezTo>
                  <a:lnTo>
                    <a:pt x="0" y="20105"/>
                  </a:lnTo>
                  <a:cubicBezTo>
                    <a:pt x="0" y="9247"/>
                    <a:pt x="9037" y="199"/>
                    <a:pt x="19881" y="199"/>
                  </a:cubicBezTo>
                  <a:lnTo>
                    <a:pt x="19881" y="199"/>
                  </a:lnTo>
                  <a:cubicBezTo>
                    <a:pt x="30726" y="-1611"/>
                    <a:pt x="39763" y="9247"/>
                    <a:pt x="39763" y="20105"/>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617" name="Google Shape;1617;p164"/>
            <p:cNvSpPr/>
            <p:nvPr/>
          </p:nvSpPr>
          <p:spPr>
            <a:xfrm>
              <a:off x="10159520" y="4877440"/>
              <a:ext cx="39763" cy="121246"/>
            </a:xfrm>
            <a:custGeom>
              <a:avLst/>
              <a:gdLst/>
              <a:ahLst/>
              <a:cxnLst/>
              <a:rect l="l" t="t" r="r" b="b"/>
              <a:pathLst>
                <a:path w="39763" h="121246" extrusionOk="0">
                  <a:moveTo>
                    <a:pt x="39764" y="19906"/>
                  </a:moveTo>
                  <a:lnTo>
                    <a:pt x="39764" y="101341"/>
                  </a:lnTo>
                  <a:cubicBezTo>
                    <a:pt x="39764" y="112199"/>
                    <a:pt x="30726" y="121247"/>
                    <a:pt x="19882" y="121247"/>
                  </a:cubicBezTo>
                  <a:lnTo>
                    <a:pt x="19882" y="121247"/>
                  </a:lnTo>
                  <a:cubicBezTo>
                    <a:pt x="9037" y="121247"/>
                    <a:pt x="0" y="112199"/>
                    <a:pt x="0" y="101341"/>
                  </a:cubicBezTo>
                  <a:lnTo>
                    <a:pt x="0" y="19906"/>
                  </a:lnTo>
                  <a:cubicBezTo>
                    <a:pt x="0" y="9048"/>
                    <a:pt x="9037" y="0"/>
                    <a:pt x="19882" y="0"/>
                  </a:cubicBezTo>
                  <a:lnTo>
                    <a:pt x="19882" y="0"/>
                  </a:lnTo>
                  <a:cubicBezTo>
                    <a:pt x="28919" y="0"/>
                    <a:pt x="39764" y="9048"/>
                    <a:pt x="39764" y="1990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618" name="Google Shape;1618;p164"/>
            <p:cNvSpPr/>
            <p:nvPr/>
          </p:nvSpPr>
          <p:spPr>
            <a:xfrm>
              <a:off x="10443611" y="4877084"/>
              <a:ext cx="77753" cy="120149"/>
            </a:xfrm>
            <a:custGeom>
              <a:avLst/>
              <a:gdLst/>
              <a:ahLst/>
              <a:cxnLst/>
              <a:rect l="l" t="t" r="r" b="b"/>
              <a:pathLst>
                <a:path w="77753" h="120149" extrusionOk="0">
                  <a:moveTo>
                    <a:pt x="12329" y="2166"/>
                  </a:moveTo>
                  <a:lnTo>
                    <a:pt x="12329" y="2166"/>
                  </a:lnTo>
                  <a:cubicBezTo>
                    <a:pt x="21366" y="-3263"/>
                    <a:pt x="34019"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619" name="Google Shape;1619;p164"/>
            <p:cNvSpPr/>
            <p:nvPr/>
          </p:nvSpPr>
          <p:spPr>
            <a:xfrm>
              <a:off x="10765013" y="4271207"/>
              <a:ext cx="39763" cy="121246"/>
            </a:xfrm>
            <a:custGeom>
              <a:avLst/>
              <a:gdLst/>
              <a:ahLst/>
              <a:cxnLst/>
              <a:rect l="l" t="t" r="r" b="b"/>
              <a:pathLst>
                <a:path w="39763" h="121246" extrusionOk="0">
                  <a:moveTo>
                    <a:pt x="39764" y="19906"/>
                  </a:moveTo>
                  <a:lnTo>
                    <a:pt x="39764" y="101341"/>
                  </a:lnTo>
                  <a:cubicBezTo>
                    <a:pt x="39764" y="112199"/>
                    <a:pt x="30727" y="121247"/>
                    <a:pt x="19882" y="121247"/>
                  </a:cubicBezTo>
                  <a:lnTo>
                    <a:pt x="19882" y="121247"/>
                  </a:lnTo>
                  <a:cubicBezTo>
                    <a:pt x="9037" y="121247"/>
                    <a:pt x="0" y="112199"/>
                    <a:pt x="0" y="101341"/>
                  </a:cubicBezTo>
                  <a:lnTo>
                    <a:pt x="0" y="19906"/>
                  </a:lnTo>
                  <a:cubicBezTo>
                    <a:pt x="0" y="9048"/>
                    <a:pt x="9037" y="0"/>
                    <a:pt x="19882" y="0"/>
                  </a:cubicBezTo>
                  <a:lnTo>
                    <a:pt x="19882" y="0"/>
                  </a:lnTo>
                  <a:cubicBezTo>
                    <a:pt x="30727" y="0"/>
                    <a:pt x="39764" y="9048"/>
                    <a:pt x="39764" y="1990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620" name="Google Shape;1620;p164"/>
            <p:cNvSpPr/>
            <p:nvPr/>
          </p:nvSpPr>
          <p:spPr>
            <a:xfrm>
              <a:off x="11049104" y="4270851"/>
              <a:ext cx="77753" cy="120149"/>
            </a:xfrm>
            <a:custGeom>
              <a:avLst/>
              <a:gdLst/>
              <a:ahLst/>
              <a:cxnLst/>
              <a:rect l="l" t="t" r="r" b="b"/>
              <a:pathLst>
                <a:path w="77753" h="120149" extrusionOk="0">
                  <a:moveTo>
                    <a:pt x="12329" y="2166"/>
                  </a:moveTo>
                  <a:lnTo>
                    <a:pt x="12329" y="2166"/>
                  </a:lnTo>
                  <a:cubicBezTo>
                    <a:pt x="21366" y="-3263"/>
                    <a:pt x="34019"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621" name="Google Shape;1621;p164"/>
            <p:cNvSpPr/>
            <p:nvPr/>
          </p:nvSpPr>
          <p:spPr>
            <a:xfrm>
              <a:off x="10746254" y="4574872"/>
              <a:ext cx="76952" cy="120149"/>
            </a:xfrm>
            <a:custGeom>
              <a:avLst/>
              <a:gdLst/>
              <a:ahLst/>
              <a:cxnLst/>
              <a:rect l="l" t="t" r="r" b="b"/>
              <a:pathLst>
                <a:path w="76952" h="120149" extrusionOk="0">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3"/>
                    <a:pt x="44062" y="117984"/>
                    <a:pt x="38640" y="108936"/>
                  </a:cubicBezTo>
                  <a:lnTo>
                    <a:pt x="2491" y="29311"/>
                  </a:lnTo>
                  <a:cubicBezTo>
                    <a:pt x="-2931" y="16643"/>
                    <a:pt x="684" y="5785"/>
                    <a:pt x="115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622" name="Google Shape;1622;p164"/>
            <p:cNvSpPr/>
            <p:nvPr/>
          </p:nvSpPr>
          <p:spPr>
            <a:xfrm>
              <a:off x="11049104" y="4574872"/>
              <a:ext cx="77753" cy="120149"/>
            </a:xfrm>
            <a:custGeom>
              <a:avLst/>
              <a:gdLst/>
              <a:ahLst/>
              <a:cxnLst/>
              <a:rect l="l" t="t" r="r" b="b"/>
              <a:pathLst>
                <a:path w="77753" h="120149" extrusionOk="0">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6643"/>
                    <a:pt x="1484" y="5785"/>
                    <a:pt x="123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623" name="Google Shape;1623;p164"/>
            <p:cNvSpPr/>
            <p:nvPr/>
          </p:nvSpPr>
          <p:spPr>
            <a:xfrm>
              <a:off x="10746254" y="4877084"/>
              <a:ext cx="76952" cy="120149"/>
            </a:xfrm>
            <a:custGeom>
              <a:avLst/>
              <a:gdLst/>
              <a:ahLst/>
              <a:cxnLst/>
              <a:rect l="l" t="t" r="r" b="b"/>
              <a:pathLst>
                <a:path w="76952" h="120149" extrusionOk="0">
                  <a:moveTo>
                    <a:pt x="11529" y="2166"/>
                  </a:moveTo>
                  <a:lnTo>
                    <a:pt x="11529" y="2166"/>
                  </a:lnTo>
                  <a:cubicBezTo>
                    <a:pt x="20566" y="-3263"/>
                    <a:pt x="33218" y="2166"/>
                    <a:pt x="38640" y="11214"/>
                  </a:cubicBezTo>
                  <a:lnTo>
                    <a:pt x="74789" y="90839"/>
                  </a:lnTo>
                  <a:cubicBezTo>
                    <a:pt x="80211" y="99887"/>
                    <a:pt x="74789" y="112555"/>
                    <a:pt x="65752" y="117983"/>
                  </a:cubicBezTo>
                  <a:lnTo>
                    <a:pt x="65752" y="117983"/>
                  </a:lnTo>
                  <a:cubicBezTo>
                    <a:pt x="56715" y="123413"/>
                    <a:pt x="44062" y="117983"/>
                    <a:pt x="38640" y="108935"/>
                  </a:cubicBezTo>
                  <a:lnTo>
                    <a:pt x="2491" y="29311"/>
                  </a:lnTo>
                  <a:cubicBezTo>
                    <a:pt x="-2931" y="18453"/>
                    <a:pt x="684" y="7595"/>
                    <a:pt x="115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624" name="Google Shape;1624;p164"/>
            <p:cNvSpPr/>
            <p:nvPr/>
          </p:nvSpPr>
          <p:spPr>
            <a:xfrm>
              <a:off x="11068662" y="4877440"/>
              <a:ext cx="39763" cy="121246"/>
            </a:xfrm>
            <a:custGeom>
              <a:avLst/>
              <a:gdLst/>
              <a:ahLst/>
              <a:cxnLst/>
              <a:rect l="l" t="t" r="r" b="b"/>
              <a:pathLst>
                <a:path w="39763" h="121246" extrusionOk="0">
                  <a:moveTo>
                    <a:pt x="39764" y="19906"/>
                  </a:moveTo>
                  <a:lnTo>
                    <a:pt x="39764" y="101341"/>
                  </a:lnTo>
                  <a:cubicBezTo>
                    <a:pt x="39764" y="112199"/>
                    <a:pt x="30727" y="121247"/>
                    <a:pt x="19882" y="121247"/>
                  </a:cubicBezTo>
                  <a:lnTo>
                    <a:pt x="19882" y="121247"/>
                  </a:lnTo>
                  <a:cubicBezTo>
                    <a:pt x="9037" y="121247"/>
                    <a:pt x="0" y="112199"/>
                    <a:pt x="0" y="101341"/>
                  </a:cubicBezTo>
                  <a:lnTo>
                    <a:pt x="0" y="19906"/>
                  </a:lnTo>
                  <a:cubicBezTo>
                    <a:pt x="0" y="9048"/>
                    <a:pt x="9037" y="0"/>
                    <a:pt x="19882" y="0"/>
                  </a:cubicBezTo>
                  <a:lnTo>
                    <a:pt x="19882" y="0"/>
                  </a:lnTo>
                  <a:cubicBezTo>
                    <a:pt x="28919" y="0"/>
                    <a:pt x="39764" y="9048"/>
                    <a:pt x="39764" y="1990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625" name="Google Shape;1625;p164"/>
            <p:cNvSpPr/>
            <p:nvPr/>
          </p:nvSpPr>
          <p:spPr>
            <a:xfrm>
              <a:off x="6808849" y="5181105"/>
              <a:ext cx="77752" cy="120149"/>
            </a:xfrm>
            <a:custGeom>
              <a:avLst/>
              <a:gdLst/>
              <a:ahLst/>
              <a:cxnLst/>
              <a:rect l="l" t="t" r="r" b="b"/>
              <a:pathLst>
                <a:path w="77752" h="120149" extrusionOk="0">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8453"/>
                    <a:pt x="1484" y="7595"/>
                    <a:pt x="123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626" name="Google Shape;1626;p164"/>
            <p:cNvSpPr/>
            <p:nvPr/>
          </p:nvSpPr>
          <p:spPr>
            <a:xfrm>
              <a:off x="6826600" y="5483673"/>
              <a:ext cx="39763" cy="121246"/>
            </a:xfrm>
            <a:custGeom>
              <a:avLst/>
              <a:gdLst/>
              <a:ahLst/>
              <a:cxnLst/>
              <a:rect l="l" t="t" r="r" b="b"/>
              <a:pathLst>
                <a:path w="39763" h="121246" extrusionOk="0">
                  <a:moveTo>
                    <a:pt x="39764" y="19906"/>
                  </a:moveTo>
                  <a:lnTo>
                    <a:pt x="39764" y="101341"/>
                  </a:lnTo>
                  <a:cubicBezTo>
                    <a:pt x="39764" y="112199"/>
                    <a:pt x="30727" y="121247"/>
                    <a:pt x="19882" y="121247"/>
                  </a:cubicBezTo>
                  <a:lnTo>
                    <a:pt x="19882" y="121247"/>
                  </a:lnTo>
                  <a:cubicBezTo>
                    <a:pt x="9037" y="121247"/>
                    <a:pt x="0" y="112199"/>
                    <a:pt x="0" y="101341"/>
                  </a:cubicBezTo>
                  <a:lnTo>
                    <a:pt x="0" y="19906"/>
                  </a:lnTo>
                  <a:cubicBezTo>
                    <a:pt x="0" y="9048"/>
                    <a:pt x="9037" y="0"/>
                    <a:pt x="19882" y="0"/>
                  </a:cubicBezTo>
                  <a:lnTo>
                    <a:pt x="19882" y="0"/>
                  </a:lnTo>
                  <a:cubicBezTo>
                    <a:pt x="30727" y="0"/>
                    <a:pt x="39764" y="9048"/>
                    <a:pt x="39764" y="1990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627" name="Google Shape;1627;p164"/>
            <p:cNvSpPr/>
            <p:nvPr/>
          </p:nvSpPr>
          <p:spPr>
            <a:xfrm>
              <a:off x="6524758" y="5787694"/>
              <a:ext cx="39763" cy="121246"/>
            </a:xfrm>
            <a:custGeom>
              <a:avLst/>
              <a:gdLst/>
              <a:ahLst/>
              <a:cxnLst/>
              <a:rect l="l" t="t" r="r" b="b"/>
              <a:pathLst>
                <a:path w="39763" h="121246" extrusionOk="0">
                  <a:moveTo>
                    <a:pt x="39764" y="19906"/>
                  </a:moveTo>
                  <a:lnTo>
                    <a:pt x="39764" y="101340"/>
                  </a:lnTo>
                  <a:cubicBezTo>
                    <a:pt x="39764" y="112198"/>
                    <a:pt x="30726" y="121246"/>
                    <a:pt x="19882" y="121246"/>
                  </a:cubicBezTo>
                  <a:lnTo>
                    <a:pt x="19882" y="121246"/>
                  </a:lnTo>
                  <a:cubicBezTo>
                    <a:pt x="9037" y="121246"/>
                    <a:pt x="0" y="112198"/>
                    <a:pt x="0" y="101340"/>
                  </a:cubicBezTo>
                  <a:lnTo>
                    <a:pt x="0" y="19906"/>
                  </a:lnTo>
                  <a:cubicBezTo>
                    <a:pt x="0" y="9048"/>
                    <a:pt x="9037" y="0"/>
                    <a:pt x="19882" y="0"/>
                  </a:cubicBezTo>
                  <a:lnTo>
                    <a:pt x="19882" y="0"/>
                  </a:lnTo>
                  <a:cubicBezTo>
                    <a:pt x="28919" y="0"/>
                    <a:pt x="39764" y="9048"/>
                    <a:pt x="39764" y="1990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628" name="Google Shape;1628;p164"/>
            <p:cNvSpPr/>
            <p:nvPr/>
          </p:nvSpPr>
          <p:spPr>
            <a:xfrm>
              <a:off x="6808849" y="5787338"/>
              <a:ext cx="77752" cy="120149"/>
            </a:xfrm>
            <a:custGeom>
              <a:avLst/>
              <a:gdLst/>
              <a:ahLst/>
              <a:cxnLst/>
              <a:rect l="l" t="t" r="r" b="b"/>
              <a:pathLst>
                <a:path w="77752" h="120149" extrusionOk="0">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8453"/>
                    <a:pt x="1484" y="7595"/>
                    <a:pt x="123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629" name="Google Shape;1629;p164"/>
            <p:cNvSpPr/>
            <p:nvPr/>
          </p:nvSpPr>
          <p:spPr>
            <a:xfrm>
              <a:off x="7130250" y="5181263"/>
              <a:ext cx="39763" cy="121445"/>
            </a:xfrm>
            <a:custGeom>
              <a:avLst/>
              <a:gdLst/>
              <a:ahLst/>
              <a:cxnLst/>
              <a:rect l="l" t="t" r="r" b="b"/>
              <a:pathLst>
                <a:path w="39763" h="121445" extrusionOk="0">
                  <a:moveTo>
                    <a:pt x="39764" y="20105"/>
                  </a:moveTo>
                  <a:lnTo>
                    <a:pt x="39764" y="101539"/>
                  </a:lnTo>
                  <a:cubicBezTo>
                    <a:pt x="39764" y="112397"/>
                    <a:pt x="30726" y="121445"/>
                    <a:pt x="19882" y="121445"/>
                  </a:cubicBezTo>
                  <a:lnTo>
                    <a:pt x="19882" y="121445"/>
                  </a:lnTo>
                  <a:cubicBezTo>
                    <a:pt x="9037" y="121445"/>
                    <a:pt x="0" y="112397"/>
                    <a:pt x="0" y="101539"/>
                  </a:cubicBezTo>
                  <a:lnTo>
                    <a:pt x="0" y="20105"/>
                  </a:lnTo>
                  <a:cubicBezTo>
                    <a:pt x="0" y="9247"/>
                    <a:pt x="9037" y="199"/>
                    <a:pt x="19882" y="199"/>
                  </a:cubicBezTo>
                  <a:lnTo>
                    <a:pt x="19882" y="199"/>
                  </a:lnTo>
                  <a:cubicBezTo>
                    <a:pt x="28919" y="-1611"/>
                    <a:pt x="39764" y="9247"/>
                    <a:pt x="39764" y="20105"/>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630" name="Google Shape;1630;p164"/>
            <p:cNvSpPr/>
            <p:nvPr/>
          </p:nvSpPr>
          <p:spPr>
            <a:xfrm>
              <a:off x="7414341" y="5181105"/>
              <a:ext cx="77752" cy="120149"/>
            </a:xfrm>
            <a:custGeom>
              <a:avLst/>
              <a:gdLst/>
              <a:ahLst/>
              <a:cxnLst/>
              <a:rect l="l" t="t" r="r" b="b"/>
              <a:pathLst>
                <a:path w="77752" h="120149" extrusionOk="0">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8453"/>
                    <a:pt x="1484" y="7595"/>
                    <a:pt x="123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631" name="Google Shape;1631;p164"/>
            <p:cNvSpPr/>
            <p:nvPr/>
          </p:nvSpPr>
          <p:spPr>
            <a:xfrm>
              <a:off x="7716984" y="5181105"/>
              <a:ext cx="76952" cy="120149"/>
            </a:xfrm>
            <a:custGeom>
              <a:avLst/>
              <a:gdLst/>
              <a:ahLst/>
              <a:cxnLst/>
              <a:rect l="l" t="t" r="r" b="b"/>
              <a:pathLst>
                <a:path w="76952" h="120149" extrusionOk="0">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6"/>
                  </a:cubicBezTo>
                  <a:lnTo>
                    <a:pt x="2491" y="29311"/>
                  </a:lnTo>
                  <a:cubicBezTo>
                    <a:pt x="-2931" y="18453"/>
                    <a:pt x="684" y="7595"/>
                    <a:pt x="11528"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632" name="Google Shape;1632;p164"/>
            <p:cNvSpPr/>
            <p:nvPr/>
          </p:nvSpPr>
          <p:spPr>
            <a:xfrm>
              <a:off x="7111492" y="5483317"/>
              <a:ext cx="76952" cy="120149"/>
            </a:xfrm>
            <a:custGeom>
              <a:avLst/>
              <a:gdLst/>
              <a:ahLst/>
              <a:cxnLst/>
              <a:rect l="l" t="t" r="r" b="b"/>
              <a:pathLst>
                <a:path w="76952" h="120149" extrusionOk="0">
                  <a:moveTo>
                    <a:pt x="11528" y="2166"/>
                  </a:moveTo>
                  <a:lnTo>
                    <a:pt x="11528" y="2166"/>
                  </a:lnTo>
                  <a:cubicBezTo>
                    <a:pt x="20566" y="-3263"/>
                    <a:pt x="33218" y="2166"/>
                    <a:pt x="38640" y="11214"/>
                  </a:cubicBezTo>
                  <a:lnTo>
                    <a:pt x="74789" y="90839"/>
                  </a:lnTo>
                  <a:cubicBezTo>
                    <a:pt x="80211" y="99887"/>
                    <a:pt x="74789" y="112555"/>
                    <a:pt x="65752" y="117983"/>
                  </a:cubicBezTo>
                  <a:lnTo>
                    <a:pt x="65752" y="117983"/>
                  </a:lnTo>
                  <a:cubicBezTo>
                    <a:pt x="56714" y="123413"/>
                    <a:pt x="44062" y="117983"/>
                    <a:pt x="38640" y="108935"/>
                  </a:cubicBezTo>
                  <a:lnTo>
                    <a:pt x="2491" y="29311"/>
                  </a:lnTo>
                  <a:cubicBezTo>
                    <a:pt x="-2931" y="18453"/>
                    <a:pt x="684" y="7595"/>
                    <a:pt x="11528"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633" name="Google Shape;1633;p164"/>
            <p:cNvSpPr/>
            <p:nvPr/>
          </p:nvSpPr>
          <p:spPr>
            <a:xfrm>
              <a:off x="7414341" y="5483317"/>
              <a:ext cx="77752" cy="120149"/>
            </a:xfrm>
            <a:custGeom>
              <a:avLst/>
              <a:gdLst/>
              <a:ahLst/>
              <a:cxnLst/>
              <a:rect l="l" t="t" r="r" b="b"/>
              <a:pathLst>
                <a:path w="77752" h="120149" extrusionOk="0">
                  <a:moveTo>
                    <a:pt x="12329" y="2166"/>
                  </a:moveTo>
                  <a:lnTo>
                    <a:pt x="12329" y="2166"/>
                  </a:lnTo>
                  <a:cubicBezTo>
                    <a:pt x="21366" y="-3263"/>
                    <a:pt x="34018"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634" name="Google Shape;1634;p164"/>
            <p:cNvSpPr/>
            <p:nvPr/>
          </p:nvSpPr>
          <p:spPr>
            <a:xfrm>
              <a:off x="7111492" y="5787338"/>
              <a:ext cx="76952" cy="120149"/>
            </a:xfrm>
            <a:custGeom>
              <a:avLst/>
              <a:gdLst/>
              <a:ahLst/>
              <a:cxnLst/>
              <a:rect l="l" t="t" r="r" b="b"/>
              <a:pathLst>
                <a:path w="76952" h="120149" extrusionOk="0">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6"/>
                  </a:cubicBezTo>
                  <a:lnTo>
                    <a:pt x="2491" y="29311"/>
                  </a:lnTo>
                  <a:cubicBezTo>
                    <a:pt x="-2931" y="18453"/>
                    <a:pt x="684" y="7595"/>
                    <a:pt x="11528"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635" name="Google Shape;1635;p164"/>
            <p:cNvSpPr/>
            <p:nvPr/>
          </p:nvSpPr>
          <p:spPr>
            <a:xfrm>
              <a:off x="7735743" y="5483673"/>
              <a:ext cx="39763" cy="121246"/>
            </a:xfrm>
            <a:custGeom>
              <a:avLst/>
              <a:gdLst/>
              <a:ahLst/>
              <a:cxnLst/>
              <a:rect l="l" t="t" r="r" b="b"/>
              <a:pathLst>
                <a:path w="39763" h="121246" extrusionOk="0">
                  <a:moveTo>
                    <a:pt x="39764" y="19906"/>
                  </a:moveTo>
                  <a:lnTo>
                    <a:pt x="39764" y="101341"/>
                  </a:lnTo>
                  <a:cubicBezTo>
                    <a:pt x="39764" y="112199"/>
                    <a:pt x="30726" y="121247"/>
                    <a:pt x="19882" y="121247"/>
                  </a:cubicBezTo>
                  <a:lnTo>
                    <a:pt x="19882" y="121247"/>
                  </a:lnTo>
                  <a:cubicBezTo>
                    <a:pt x="9037" y="121247"/>
                    <a:pt x="0" y="112199"/>
                    <a:pt x="0" y="101341"/>
                  </a:cubicBezTo>
                  <a:lnTo>
                    <a:pt x="0" y="19906"/>
                  </a:lnTo>
                  <a:cubicBezTo>
                    <a:pt x="0" y="9048"/>
                    <a:pt x="9037" y="0"/>
                    <a:pt x="19882" y="0"/>
                  </a:cubicBezTo>
                  <a:lnTo>
                    <a:pt x="19882" y="0"/>
                  </a:lnTo>
                  <a:cubicBezTo>
                    <a:pt x="30726" y="0"/>
                    <a:pt x="39764" y="9048"/>
                    <a:pt x="39764" y="1990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636" name="Google Shape;1636;p164"/>
            <p:cNvSpPr/>
            <p:nvPr/>
          </p:nvSpPr>
          <p:spPr>
            <a:xfrm>
              <a:off x="7432093" y="5787694"/>
              <a:ext cx="39763" cy="121246"/>
            </a:xfrm>
            <a:custGeom>
              <a:avLst/>
              <a:gdLst/>
              <a:ahLst/>
              <a:cxnLst/>
              <a:rect l="l" t="t" r="r" b="b"/>
              <a:pathLst>
                <a:path w="39763" h="121246" extrusionOk="0">
                  <a:moveTo>
                    <a:pt x="39764" y="19906"/>
                  </a:moveTo>
                  <a:lnTo>
                    <a:pt x="39764" y="101340"/>
                  </a:lnTo>
                  <a:cubicBezTo>
                    <a:pt x="39764" y="112198"/>
                    <a:pt x="30727" y="121246"/>
                    <a:pt x="19882" y="121246"/>
                  </a:cubicBezTo>
                  <a:lnTo>
                    <a:pt x="19882" y="121246"/>
                  </a:lnTo>
                  <a:cubicBezTo>
                    <a:pt x="9037" y="121246"/>
                    <a:pt x="0" y="112198"/>
                    <a:pt x="0" y="101340"/>
                  </a:cubicBezTo>
                  <a:lnTo>
                    <a:pt x="0" y="19906"/>
                  </a:lnTo>
                  <a:cubicBezTo>
                    <a:pt x="0" y="9048"/>
                    <a:pt x="9037" y="0"/>
                    <a:pt x="19882" y="0"/>
                  </a:cubicBezTo>
                  <a:lnTo>
                    <a:pt x="19882" y="0"/>
                  </a:lnTo>
                  <a:cubicBezTo>
                    <a:pt x="30727" y="0"/>
                    <a:pt x="39764" y="9048"/>
                    <a:pt x="39764" y="1990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637" name="Google Shape;1637;p164"/>
            <p:cNvSpPr/>
            <p:nvPr/>
          </p:nvSpPr>
          <p:spPr>
            <a:xfrm>
              <a:off x="7716984" y="5787338"/>
              <a:ext cx="76952" cy="120149"/>
            </a:xfrm>
            <a:custGeom>
              <a:avLst/>
              <a:gdLst/>
              <a:ahLst/>
              <a:cxnLst/>
              <a:rect l="l" t="t" r="r" b="b"/>
              <a:pathLst>
                <a:path w="76952" h="120149" extrusionOk="0">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6"/>
                  </a:cubicBezTo>
                  <a:lnTo>
                    <a:pt x="2491" y="29311"/>
                  </a:lnTo>
                  <a:cubicBezTo>
                    <a:pt x="-2931" y="18453"/>
                    <a:pt x="684" y="7595"/>
                    <a:pt x="11528"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638" name="Google Shape;1638;p164"/>
            <p:cNvSpPr/>
            <p:nvPr/>
          </p:nvSpPr>
          <p:spPr>
            <a:xfrm>
              <a:off x="8039393" y="5181263"/>
              <a:ext cx="39763" cy="121445"/>
            </a:xfrm>
            <a:custGeom>
              <a:avLst/>
              <a:gdLst/>
              <a:ahLst/>
              <a:cxnLst/>
              <a:rect l="l" t="t" r="r" b="b"/>
              <a:pathLst>
                <a:path w="39763" h="121445" extrusionOk="0">
                  <a:moveTo>
                    <a:pt x="39764" y="20105"/>
                  </a:moveTo>
                  <a:lnTo>
                    <a:pt x="39764" y="101539"/>
                  </a:lnTo>
                  <a:cubicBezTo>
                    <a:pt x="39764" y="112397"/>
                    <a:pt x="30726" y="121445"/>
                    <a:pt x="19882" y="121445"/>
                  </a:cubicBezTo>
                  <a:lnTo>
                    <a:pt x="19882" y="121445"/>
                  </a:lnTo>
                  <a:cubicBezTo>
                    <a:pt x="9037" y="121445"/>
                    <a:pt x="0" y="112397"/>
                    <a:pt x="0" y="101539"/>
                  </a:cubicBezTo>
                  <a:lnTo>
                    <a:pt x="0" y="20105"/>
                  </a:lnTo>
                  <a:cubicBezTo>
                    <a:pt x="0" y="9247"/>
                    <a:pt x="9037" y="199"/>
                    <a:pt x="19882" y="199"/>
                  </a:cubicBezTo>
                  <a:lnTo>
                    <a:pt x="19882" y="199"/>
                  </a:lnTo>
                  <a:cubicBezTo>
                    <a:pt x="28919" y="-1611"/>
                    <a:pt x="39764" y="9247"/>
                    <a:pt x="39764" y="20105"/>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639" name="Google Shape;1639;p164"/>
            <p:cNvSpPr/>
            <p:nvPr/>
          </p:nvSpPr>
          <p:spPr>
            <a:xfrm>
              <a:off x="8323484" y="5181105"/>
              <a:ext cx="77752" cy="120149"/>
            </a:xfrm>
            <a:custGeom>
              <a:avLst/>
              <a:gdLst/>
              <a:ahLst/>
              <a:cxnLst/>
              <a:rect l="l" t="t" r="r" b="b"/>
              <a:pathLst>
                <a:path w="77752" h="120149" extrusionOk="0">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8453"/>
                    <a:pt x="1484" y="7595"/>
                    <a:pt x="123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640" name="Google Shape;1640;p164"/>
            <p:cNvSpPr/>
            <p:nvPr/>
          </p:nvSpPr>
          <p:spPr>
            <a:xfrm>
              <a:off x="8626127" y="5181105"/>
              <a:ext cx="76952" cy="120149"/>
            </a:xfrm>
            <a:custGeom>
              <a:avLst/>
              <a:gdLst/>
              <a:ahLst/>
              <a:cxnLst/>
              <a:rect l="l" t="t" r="r" b="b"/>
              <a:pathLst>
                <a:path w="76952" h="120149" extrusionOk="0">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6"/>
                  </a:cubicBezTo>
                  <a:lnTo>
                    <a:pt x="2491" y="29311"/>
                  </a:lnTo>
                  <a:cubicBezTo>
                    <a:pt x="-2931" y="18453"/>
                    <a:pt x="684" y="7595"/>
                    <a:pt x="11528"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641" name="Google Shape;1641;p164"/>
            <p:cNvSpPr/>
            <p:nvPr/>
          </p:nvSpPr>
          <p:spPr>
            <a:xfrm>
              <a:off x="8019834" y="5483317"/>
              <a:ext cx="77753" cy="120149"/>
            </a:xfrm>
            <a:custGeom>
              <a:avLst/>
              <a:gdLst/>
              <a:ahLst/>
              <a:cxnLst/>
              <a:rect l="l" t="t" r="r" b="b"/>
              <a:pathLst>
                <a:path w="77753" h="120149" extrusionOk="0">
                  <a:moveTo>
                    <a:pt x="12329" y="2166"/>
                  </a:moveTo>
                  <a:lnTo>
                    <a:pt x="12329" y="2166"/>
                  </a:lnTo>
                  <a:cubicBezTo>
                    <a:pt x="21366" y="-3263"/>
                    <a:pt x="34018"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642" name="Google Shape;1642;p164"/>
            <p:cNvSpPr/>
            <p:nvPr/>
          </p:nvSpPr>
          <p:spPr>
            <a:xfrm>
              <a:off x="8323484" y="5483317"/>
              <a:ext cx="77752" cy="120149"/>
            </a:xfrm>
            <a:custGeom>
              <a:avLst/>
              <a:gdLst/>
              <a:ahLst/>
              <a:cxnLst/>
              <a:rect l="l" t="t" r="r" b="b"/>
              <a:pathLst>
                <a:path w="77752" h="120149" extrusionOk="0">
                  <a:moveTo>
                    <a:pt x="12329" y="2166"/>
                  </a:moveTo>
                  <a:lnTo>
                    <a:pt x="12329" y="2166"/>
                  </a:lnTo>
                  <a:cubicBezTo>
                    <a:pt x="21366" y="-3263"/>
                    <a:pt x="34018"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643" name="Google Shape;1643;p164"/>
            <p:cNvSpPr/>
            <p:nvPr/>
          </p:nvSpPr>
          <p:spPr>
            <a:xfrm>
              <a:off x="8019834" y="5787338"/>
              <a:ext cx="77753" cy="120149"/>
            </a:xfrm>
            <a:custGeom>
              <a:avLst/>
              <a:gdLst/>
              <a:ahLst/>
              <a:cxnLst/>
              <a:rect l="l" t="t" r="r" b="b"/>
              <a:pathLst>
                <a:path w="77753" h="120149" extrusionOk="0">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8453"/>
                    <a:pt x="1484" y="7595"/>
                    <a:pt x="123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644" name="Google Shape;1644;p164"/>
            <p:cNvSpPr/>
            <p:nvPr/>
          </p:nvSpPr>
          <p:spPr>
            <a:xfrm>
              <a:off x="8644885" y="5483673"/>
              <a:ext cx="39763" cy="121246"/>
            </a:xfrm>
            <a:custGeom>
              <a:avLst/>
              <a:gdLst/>
              <a:ahLst/>
              <a:cxnLst/>
              <a:rect l="l" t="t" r="r" b="b"/>
              <a:pathLst>
                <a:path w="39763" h="121246" extrusionOk="0">
                  <a:moveTo>
                    <a:pt x="39764" y="19906"/>
                  </a:moveTo>
                  <a:lnTo>
                    <a:pt x="39764" y="101341"/>
                  </a:lnTo>
                  <a:cubicBezTo>
                    <a:pt x="39764" y="112199"/>
                    <a:pt x="30726" y="121247"/>
                    <a:pt x="19882" y="121247"/>
                  </a:cubicBezTo>
                  <a:lnTo>
                    <a:pt x="19882" y="121247"/>
                  </a:lnTo>
                  <a:cubicBezTo>
                    <a:pt x="9037" y="121247"/>
                    <a:pt x="0" y="112199"/>
                    <a:pt x="0" y="101341"/>
                  </a:cubicBezTo>
                  <a:lnTo>
                    <a:pt x="0" y="19906"/>
                  </a:lnTo>
                  <a:cubicBezTo>
                    <a:pt x="0" y="9048"/>
                    <a:pt x="9037" y="0"/>
                    <a:pt x="19882" y="0"/>
                  </a:cubicBezTo>
                  <a:lnTo>
                    <a:pt x="19882" y="0"/>
                  </a:lnTo>
                  <a:cubicBezTo>
                    <a:pt x="28919" y="0"/>
                    <a:pt x="39764" y="9048"/>
                    <a:pt x="39764" y="1990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645" name="Google Shape;1645;p164"/>
            <p:cNvSpPr/>
            <p:nvPr/>
          </p:nvSpPr>
          <p:spPr>
            <a:xfrm>
              <a:off x="8341235" y="5787694"/>
              <a:ext cx="39763" cy="121246"/>
            </a:xfrm>
            <a:custGeom>
              <a:avLst/>
              <a:gdLst/>
              <a:ahLst/>
              <a:cxnLst/>
              <a:rect l="l" t="t" r="r" b="b"/>
              <a:pathLst>
                <a:path w="39763" h="121246" extrusionOk="0">
                  <a:moveTo>
                    <a:pt x="39764" y="19906"/>
                  </a:moveTo>
                  <a:lnTo>
                    <a:pt x="39764" y="101340"/>
                  </a:lnTo>
                  <a:cubicBezTo>
                    <a:pt x="39764" y="112198"/>
                    <a:pt x="30727" y="121246"/>
                    <a:pt x="19882" y="121246"/>
                  </a:cubicBezTo>
                  <a:lnTo>
                    <a:pt x="19882" y="121246"/>
                  </a:lnTo>
                  <a:cubicBezTo>
                    <a:pt x="9037" y="121246"/>
                    <a:pt x="0" y="112198"/>
                    <a:pt x="0" y="101340"/>
                  </a:cubicBezTo>
                  <a:lnTo>
                    <a:pt x="0" y="19906"/>
                  </a:lnTo>
                  <a:cubicBezTo>
                    <a:pt x="0" y="9048"/>
                    <a:pt x="9037" y="0"/>
                    <a:pt x="19882" y="0"/>
                  </a:cubicBezTo>
                  <a:lnTo>
                    <a:pt x="19882" y="0"/>
                  </a:lnTo>
                  <a:cubicBezTo>
                    <a:pt x="30727" y="0"/>
                    <a:pt x="39764" y="9048"/>
                    <a:pt x="39764" y="1990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646" name="Google Shape;1646;p164"/>
            <p:cNvSpPr/>
            <p:nvPr/>
          </p:nvSpPr>
          <p:spPr>
            <a:xfrm>
              <a:off x="8626127" y="5787338"/>
              <a:ext cx="76952" cy="120149"/>
            </a:xfrm>
            <a:custGeom>
              <a:avLst/>
              <a:gdLst/>
              <a:ahLst/>
              <a:cxnLst/>
              <a:rect l="l" t="t" r="r" b="b"/>
              <a:pathLst>
                <a:path w="76952" h="120149" extrusionOk="0">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6"/>
                  </a:cubicBezTo>
                  <a:lnTo>
                    <a:pt x="2491" y="29311"/>
                  </a:lnTo>
                  <a:cubicBezTo>
                    <a:pt x="-2931" y="18453"/>
                    <a:pt x="684" y="7595"/>
                    <a:pt x="11528"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647" name="Google Shape;1647;p164"/>
            <p:cNvSpPr/>
            <p:nvPr/>
          </p:nvSpPr>
          <p:spPr>
            <a:xfrm>
              <a:off x="8946727" y="5181263"/>
              <a:ext cx="39763" cy="121445"/>
            </a:xfrm>
            <a:custGeom>
              <a:avLst/>
              <a:gdLst/>
              <a:ahLst/>
              <a:cxnLst/>
              <a:rect l="l" t="t" r="r" b="b"/>
              <a:pathLst>
                <a:path w="39763" h="121445" extrusionOk="0">
                  <a:moveTo>
                    <a:pt x="39764" y="20105"/>
                  </a:moveTo>
                  <a:lnTo>
                    <a:pt x="39764" y="101539"/>
                  </a:lnTo>
                  <a:cubicBezTo>
                    <a:pt x="39764" y="112397"/>
                    <a:pt x="30727" y="121445"/>
                    <a:pt x="19882" y="121445"/>
                  </a:cubicBezTo>
                  <a:lnTo>
                    <a:pt x="19882" y="121445"/>
                  </a:lnTo>
                  <a:cubicBezTo>
                    <a:pt x="9037" y="121445"/>
                    <a:pt x="0" y="112397"/>
                    <a:pt x="0" y="101539"/>
                  </a:cubicBezTo>
                  <a:lnTo>
                    <a:pt x="0" y="20105"/>
                  </a:lnTo>
                  <a:cubicBezTo>
                    <a:pt x="0" y="9247"/>
                    <a:pt x="9037" y="199"/>
                    <a:pt x="19882" y="199"/>
                  </a:cubicBezTo>
                  <a:lnTo>
                    <a:pt x="19882" y="199"/>
                  </a:lnTo>
                  <a:cubicBezTo>
                    <a:pt x="30727" y="-1611"/>
                    <a:pt x="39764" y="9247"/>
                    <a:pt x="39764" y="20105"/>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648" name="Google Shape;1648;p164"/>
            <p:cNvSpPr/>
            <p:nvPr/>
          </p:nvSpPr>
          <p:spPr>
            <a:xfrm>
              <a:off x="9231619" y="5181105"/>
              <a:ext cx="76952" cy="120149"/>
            </a:xfrm>
            <a:custGeom>
              <a:avLst/>
              <a:gdLst/>
              <a:ahLst/>
              <a:cxnLst/>
              <a:rect l="l" t="t" r="r" b="b"/>
              <a:pathLst>
                <a:path w="76952" h="120149" extrusionOk="0">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6"/>
                  </a:cubicBezTo>
                  <a:lnTo>
                    <a:pt x="2491" y="29311"/>
                  </a:lnTo>
                  <a:cubicBezTo>
                    <a:pt x="-2931" y="18453"/>
                    <a:pt x="684" y="7595"/>
                    <a:pt x="11528"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649" name="Google Shape;1649;p164"/>
            <p:cNvSpPr/>
            <p:nvPr/>
          </p:nvSpPr>
          <p:spPr>
            <a:xfrm>
              <a:off x="9534469" y="5181105"/>
              <a:ext cx="77752" cy="120149"/>
            </a:xfrm>
            <a:custGeom>
              <a:avLst/>
              <a:gdLst/>
              <a:ahLst/>
              <a:cxnLst/>
              <a:rect l="l" t="t" r="r" b="b"/>
              <a:pathLst>
                <a:path w="77752" h="120149" extrusionOk="0">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8453"/>
                    <a:pt x="1484" y="7595"/>
                    <a:pt x="123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650" name="Google Shape;1650;p164"/>
            <p:cNvSpPr/>
            <p:nvPr/>
          </p:nvSpPr>
          <p:spPr>
            <a:xfrm>
              <a:off x="8928976" y="5483317"/>
              <a:ext cx="77752" cy="120149"/>
            </a:xfrm>
            <a:custGeom>
              <a:avLst/>
              <a:gdLst/>
              <a:ahLst/>
              <a:cxnLst/>
              <a:rect l="l" t="t" r="r" b="b"/>
              <a:pathLst>
                <a:path w="77752" h="120149" extrusionOk="0">
                  <a:moveTo>
                    <a:pt x="12329" y="2166"/>
                  </a:moveTo>
                  <a:lnTo>
                    <a:pt x="12329" y="2166"/>
                  </a:lnTo>
                  <a:cubicBezTo>
                    <a:pt x="21366" y="-3263"/>
                    <a:pt x="34018"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651" name="Google Shape;1651;p164"/>
            <p:cNvSpPr/>
            <p:nvPr/>
          </p:nvSpPr>
          <p:spPr>
            <a:xfrm>
              <a:off x="9231619" y="5483317"/>
              <a:ext cx="76952" cy="120149"/>
            </a:xfrm>
            <a:custGeom>
              <a:avLst/>
              <a:gdLst/>
              <a:ahLst/>
              <a:cxnLst/>
              <a:rect l="l" t="t" r="r" b="b"/>
              <a:pathLst>
                <a:path w="76952" h="120149" extrusionOk="0">
                  <a:moveTo>
                    <a:pt x="11528" y="2166"/>
                  </a:moveTo>
                  <a:lnTo>
                    <a:pt x="11528" y="2166"/>
                  </a:lnTo>
                  <a:cubicBezTo>
                    <a:pt x="20566" y="-3263"/>
                    <a:pt x="33218" y="2166"/>
                    <a:pt x="38640" y="11214"/>
                  </a:cubicBezTo>
                  <a:lnTo>
                    <a:pt x="74789" y="90839"/>
                  </a:lnTo>
                  <a:cubicBezTo>
                    <a:pt x="80211" y="99887"/>
                    <a:pt x="74789" y="112555"/>
                    <a:pt x="65752" y="117983"/>
                  </a:cubicBezTo>
                  <a:lnTo>
                    <a:pt x="65752" y="117983"/>
                  </a:lnTo>
                  <a:cubicBezTo>
                    <a:pt x="56714" y="123413"/>
                    <a:pt x="44062" y="117983"/>
                    <a:pt x="38640" y="108935"/>
                  </a:cubicBezTo>
                  <a:lnTo>
                    <a:pt x="2491" y="29311"/>
                  </a:lnTo>
                  <a:cubicBezTo>
                    <a:pt x="-2931" y="18453"/>
                    <a:pt x="684" y="7595"/>
                    <a:pt x="11528"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652" name="Google Shape;1652;p164"/>
            <p:cNvSpPr/>
            <p:nvPr/>
          </p:nvSpPr>
          <p:spPr>
            <a:xfrm>
              <a:off x="8928976" y="5787338"/>
              <a:ext cx="77752" cy="120149"/>
            </a:xfrm>
            <a:custGeom>
              <a:avLst/>
              <a:gdLst/>
              <a:ahLst/>
              <a:cxnLst/>
              <a:rect l="l" t="t" r="r" b="b"/>
              <a:pathLst>
                <a:path w="77752" h="120149" extrusionOk="0">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8453"/>
                    <a:pt x="1484" y="7595"/>
                    <a:pt x="123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653" name="Google Shape;1653;p164"/>
            <p:cNvSpPr/>
            <p:nvPr/>
          </p:nvSpPr>
          <p:spPr>
            <a:xfrm>
              <a:off x="9554028" y="5483673"/>
              <a:ext cx="39763" cy="121246"/>
            </a:xfrm>
            <a:custGeom>
              <a:avLst/>
              <a:gdLst/>
              <a:ahLst/>
              <a:cxnLst/>
              <a:rect l="l" t="t" r="r" b="b"/>
              <a:pathLst>
                <a:path w="39763" h="121246" extrusionOk="0">
                  <a:moveTo>
                    <a:pt x="39764" y="19906"/>
                  </a:moveTo>
                  <a:lnTo>
                    <a:pt x="39764" y="101341"/>
                  </a:lnTo>
                  <a:cubicBezTo>
                    <a:pt x="39764" y="112199"/>
                    <a:pt x="30726" y="121247"/>
                    <a:pt x="19882" y="121247"/>
                  </a:cubicBezTo>
                  <a:lnTo>
                    <a:pt x="19882" y="121247"/>
                  </a:lnTo>
                  <a:cubicBezTo>
                    <a:pt x="9037" y="121247"/>
                    <a:pt x="0" y="112199"/>
                    <a:pt x="0" y="101341"/>
                  </a:cubicBezTo>
                  <a:lnTo>
                    <a:pt x="0" y="19906"/>
                  </a:lnTo>
                  <a:cubicBezTo>
                    <a:pt x="0" y="9048"/>
                    <a:pt x="9037" y="0"/>
                    <a:pt x="19882" y="0"/>
                  </a:cubicBezTo>
                  <a:lnTo>
                    <a:pt x="19882" y="0"/>
                  </a:lnTo>
                  <a:cubicBezTo>
                    <a:pt x="28919" y="0"/>
                    <a:pt x="39764" y="9048"/>
                    <a:pt x="39764" y="1990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654" name="Google Shape;1654;p164"/>
            <p:cNvSpPr/>
            <p:nvPr/>
          </p:nvSpPr>
          <p:spPr>
            <a:xfrm>
              <a:off x="9250378" y="5787694"/>
              <a:ext cx="39763" cy="121246"/>
            </a:xfrm>
            <a:custGeom>
              <a:avLst/>
              <a:gdLst/>
              <a:ahLst/>
              <a:cxnLst/>
              <a:rect l="l" t="t" r="r" b="b"/>
              <a:pathLst>
                <a:path w="39763" h="121246" extrusionOk="0">
                  <a:moveTo>
                    <a:pt x="39764" y="19906"/>
                  </a:moveTo>
                  <a:lnTo>
                    <a:pt x="39764" y="101340"/>
                  </a:lnTo>
                  <a:cubicBezTo>
                    <a:pt x="39764" y="112198"/>
                    <a:pt x="30726" y="121246"/>
                    <a:pt x="19882" y="121246"/>
                  </a:cubicBezTo>
                  <a:lnTo>
                    <a:pt x="19882" y="121246"/>
                  </a:lnTo>
                  <a:cubicBezTo>
                    <a:pt x="9037" y="121246"/>
                    <a:pt x="0" y="112198"/>
                    <a:pt x="0" y="101340"/>
                  </a:cubicBezTo>
                  <a:lnTo>
                    <a:pt x="0" y="19906"/>
                  </a:lnTo>
                  <a:cubicBezTo>
                    <a:pt x="0" y="9048"/>
                    <a:pt x="9037" y="0"/>
                    <a:pt x="19882" y="0"/>
                  </a:cubicBezTo>
                  <a:lnTo>
                    <a:pt x="19882" y="0"/>
                  </a:lnTo>
                  <a:cubicBezTo>
                    <a:pt x="30726" y="0"/>
                    <a:pt x="39764" y="9048"/>
                    <a:pt x="39764" y="1990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655" name="Google Shape;1655;p164"/>
            <p:cNvSpPr/>
            <p:nvPr/>
          </p:nvSpPr>
          <p:spPr>
            <a:xfrm>
              <a:off x="9534469" y="5787338"/>
              <a:ext cx="77752" cy="120149"/>
            </a:xfrm>
            <a:custGeom>
              <a:avLst/>
              <a:gdLst/>
              <a:ahLst/>
              <a:cxnLst/>
              <a:rect l="l" t="t" r="r" b="b"/>
              <a:pathLst>
                <a:path w="77752" h="120149" extrusionOk="0">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8453"/>
                    <a:pt x="1484" y="7595"/>
                    <a:pt x="123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656" name="Google Shape;1656;p164"/>
            <p:cNvSpPr/>
            <p:nvPr/>
          </p:nvSpPr>
          <p:spPr>
            <a:xfrm>
              <a:off x="9855870" y="5181263"/>
              <a:ext cx="39763" cy="121445"/>
            </a:xfrm>
            <a:custGeom>
              <a:avLst/>
              <a:gdLst/>
              <a:ahLst/>
              <a:cxnLst/>
              <a:rect l="l" t="t" r="r" b="b"/>
              <a:pathLst>
                <a:path w="39763" h="121445" extrusionOk="0">
                  <a:moveTo>
                    <a:pt x="39764" y="20105"/>
                  </a:moveTo>
                  <a:lnTo>
                    <a:pt x="39764" y="101539"/>
                  </a:lnTo>
                  <a:cubicBezTo>
                    <a:pt x="39764" y="112397"/>
                    <a:pt x="30726" y="121445"/>
                    <a:pt x="19882" y="121445"/>
                  </a:cubicBezTo>
                  <a:lnTo>
                    <a:pt x="19882" y="121445"/>
                  </a:lnTo>
                  <a:cubicBezTo>
                    <a:pt x="9037" y="121445"/>
                    <a:pt x="0" y="112397"/>
                    <a:pt x="0" y="101539"/>
                  </a:cubicBezTo>
                  <a:lnTo>
                    <a:pt x="0" y="20105"/>
                  </a:lnTo>
                  <a:cubicBezTo>
                    <a:pt x="0" y="9247"/>
                    <a:pt x="9037" y="199"/>
                    <a:pt x="19882" y="199"/>
                  </a:cubicBezTo>
                  <a:lnTo>
                    <a:pt x="19882" y="199"/>
                  </a:lnTo>
                  <a:cubicBezTo>
                    <a:pt x="30726" y="-1611"/>
                    <a:pt x="39764" y="9247"/>
                    <a:pt x="39764" y="20105"/>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657" name="Google Shape;1657;p164"/>
            <p:cNvSpPr/>
            <p:nvPr/>
          </p:nvSpPr>
          <p:spPr>
            <a:xfrm>
              <a:off x="10140762" y="5181105"/>
              <a:ext cx="76952" cy="120149"/>
            </a:xfrm>
            <a:custGeom>
              <a:avLst/>
              <a:gdLst/>
              <a:ahLst/>
              <a:cxnLst/>
              <a:rect l="l" t="t" r="r" b="b"/>
              <a:pathLst>
                <a:path w="76952" h="120149" extrusionOk="0">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6"/>
                  </a:cubicBezTo>
                  <a:lnTo>
                    <a:pt x="2491" y="29311"/>
                  </a:lnTo>
                  <a:cubicBezTo>
                    <a:pt x="-2931" y="18453"/>
                    <a:pt x="684" y="7595"/>
                    <a:pt x="11528"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658" name="Google Shape;1658;p164"/>
            <p:cNvSpPr/>
            <p:nvPr/>
          </p:nvSpPr>
          <p:spPr>
            <a:xfrm>
              <a:off x="10443611" y="5181105"/>
              <a:ext cx="77753" cy="120149"/>
            </a:xfrm>
            <a:custGeom>
              <a:avLst/>
              <a:gdLst/>
              <a:ahLst/>
              <a:cxnLst/>
              <a:rect l="l" t="t" r="r" b="b"/>
              <a:pathLst>
                <a:path w="77753" h="120149" extrusionOk="0">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8453"/>
                    <a:pt x="1484" y="7595"/>
                    <a:pt x="123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659" name="Google Shape;1659;p164"/>
            <p:cNvSpPr/>
            <p:nvPr/>
          </p:nvSpPr>
          <p:spPr>
            <a:xfrm>
              <a:off x="9838119" y="5483317"/>
              <a:ext cx="77752" cy="120149"/>
            </a:xfrm>
            <a:custGeom>
              <a:avLst/>
              <a:gdLst/>
              <a:ahLst/>
              <a:cxnLst/>
              <a:rect l="l" t="t" r="r" b="b"/>
              <a:pathLst>
                <a:path w="77752" h="120149" extrusionOk="0">
                  <a:moveTo>
                    <a:pt x="12329" y="2166"/>
                  </a:moveTo>
                  <a:lnTo>
                    <a:pt x="12329" y="2166"/>
                  </a:lnTo>
                  <a:cubicBezTo>
                    <a:pt x="21366" y="-3263"/>
                    <a:pt x="34019" y="2166"/>
                    <a:pt x="39441" y="11214"/>
                  </a:cubicBezTo>
                  <a:lnTo>
                    <a:pt x="75589" y="90839"/>
                  </a:lnTo>
                  <a:cubicBezTo>
                    <a:pt x="81012" y="99887"/>
                    <a:pt x="75589" y="112555"/>
                    <a:pt x="66552" y="117983"/>
                  </a:cubicBezTo>
                  <a:lnTo>
                    <a:pt x="66552" y="117983"/>
                  </a:lnTo>
                  <a:cubicBezTo>
                    <a:pt x="57515" y="123413"/>
                    <a:pt x="44863" y="117983"/>
                    <a:pt x="39441" y="108935"/>
                  </a:cubicBezTo>
                  <a:lnTo>
                    <a:pt x="3292" y="29311"/>
                  </a:lnTo>
                  <a:cubicBezTo>
                    <a:pt x="-3938" y="18453"/>
                    <a:pt x="1485" y="7595"/>
                    <a:pt x="123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660" name="Google Shape;1660;p164"/>
            <p:cNvSpPr/>
            <p:nvPr/>
          </p:nvSpPr>
          <p:spPr>
            <a:xfrm>
              <a:off x="10140762" y="5483317"/>
              <a:ext cx="76952" cy="120149"/>
            </a:xfrm>
            <a:custGeom>
              <a:avLst/>
              <a:gdLst/>
              <a:ahLst/>
              <a:cxnLst/>
              <a:rect l="l" t="t" r="r" b="b"/>
              <a:pathLst>
                <a:path w="76952" h="120149" extrusionOk="0">
                  <a:moveTo>
                    <a:pt x="11528" y="2166"/>
                  </a:moveTo>
                  <a:lnTo>
                    <a:pt x="11528" y="2166"/>
                  </a:lnTo>
                  <a:cubicBezTo>
                    <a:pt x="20566" y="-3263"/>
                    <a:pt x="33218" y="2166"/>
                    <a:pt x="38640" y="11214"/>
                  </a:cubicBezTo>
                  <a:lnTo>
                    <a:pt x="74789" y="90839"/>
                  </a:lnTo>
                  <a:cubicBezTo>
                    <a:pt x="80211" y="99887"/>
                    <a:pt x="74789" y="112555"/>
                    <a:pt x="65752" y="117983"/>
                  </a:cubicBezTo>
                  <a:lnTo>
                    <a:pt x="65752" y="117983"/>
                  </a:lnTo>
                  <a:cubicBezTo>
                    <a:pt x="56714" y="123413"/>
                    <a:pt x="44062" y="117983"/>
                    <a:pt x="38640" y="108935"/>
                  </a:cubicBezTo>
                  <a:lnTo>
                    <a:pt x="2491" y="29311"/>
                  </a:lnTo>
                  <a:cubicBezTo>
                    <a:pt x="-2931" y="18453"/>
                    <a:pt x="684" y="7595"/>
                    <a:pt x="11528"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661" name="Google Shape;1661;p164"/>
            <p:cNvSpPr/>
            <p:nvPr/>
          </p:nvSpPr>
          <p:spPr>
            <a:xfrm>
              <a:off x="9838119" y="5787338"/>
              <a:ext cx="77752" cy="120149"/>
            </a:xfrm>
            <a:custGeom>
              <a:avLst/>
              <a:gdLst/>
              <a:ahLst/>
              <a:cxnLst/>
              <a:rect l="l" t="t" r="r" b="b"/>
              <a:pathLst>
                <a:path w="77752" h="120149" extrusionOk="0">
                  <a:moveTo>
                    <a:pt x="12329" y="2166"/>
                  </a:moveTo>
                  <a:lnTo>
                    <a:pt x="12329" y="2166"/>
                  </a:lnTo>
                  <a:cubicBezTo>
                    <a:pt x="21366" y="-3263"/>
                    <a:pt x="34019" y="2166"/>
                    <a:pt x="39441" y="11214"/>
                  </a:cubicBezTo>
                  <a:lnTo>
                    <a:pt x="75589" y="90839"/>
                  </a:lnTo>
                  <a:cubicBezTo>
                    <a:pt x="81012" y="99887"/>
                    <a:pt x="75589" y="112555"/>
                    <a:pt x="66552" y="117984"/>
                  </a:cubicBezTo>
                  <a:lnTo>
                    <a:pt x="66552" y="117984"/>
                  </a:lnTo>
                  <a:cubicBezTo>
                    <a:pt x="57515" y="123413"/>
                    <a:pt x="44863" y="117984"/>
                    <a:pt x="39441" y="108936"/>
                  </a:cubicBezTo>
                  <a:lnTo>
                    <a:pt x="3292" y="29311"/>
                  </a:lnTo>
                  <a:cubicBezTo>
                    <a:pt x="-3938" y="18453"/>
                    <a:pt x="1485" y="7595"/>
                    <a:pt x="123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662" name="Google Shape;1662;p164"/>
            <p:cNvSpPr/>
            <p:nvPr/>
          </p:nvSpPr>
          <p:spPr>
            <a:xfrm>
              <a:off x="10461363" y="5483673"/>
              <a:ext cx="39763" cy="121246"/>
            </a:xfrm>
            <a:custGeom>
              <a:avLst/>
              <a:gdLst/>
              <a:ahLst/>
              <a:cxnLst/>
              <a:rect l="l" t="t" r="r" b="b"/>
              <a:pathLst>
                <a:path w="39763" h="121246" extrusionOk="0">
                  <a:moveTo>
                    <a:pt x="39763" y="19906"/>
                  </a:moveTo>
                  <a:lnTo>
                    <a:pt x="39763" y="101341"/>
                  </a:lnTo>
                  <a:cubicBezTo>
                    <a:pt x="39763" y="112199"/>
                    <a:pt x="30726" y="121247"/>
                    <a:pt x="19881" y="121247"/>
                  </a:cubicBezTo>
                  <a:lnTo>
                    <a:pt x="19881" y="121247"/>
                  </a:lnTo>
                  <a:cubicBezTo>
                    <a:pt x="9037" y="121247"/>
                    <a:pt x="0" y="112199"/>
                    <a:pt x="0" y="101341"/>
                  </a:cubicBezTo>
                  <a:lnTo>
                    <a:pt x="0" y="19906"/>
                  </a:lnTo>
                  <a:cubicBezTo>
                    <a:pt x="0" y="9048"/>
                    <a:pt x="9037" y="0"/>
                    <a:pt x="19881" y="0"/>
                  </a:cubicBezTo>
                  <a:lnTo>
                    <a:pt x="19881" y="0"/>
                  </a:lnTo>
                  <a:cubicBezTo>
                    <a:pt x="30726" y="0"/>
                    <a:pt x="39763" y="9048"/>
                    <a:pt x="39763" y="1990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663" name="Google Shape;1663;p164"/>
            <p:cNvSpPr/>
            <p:nvPr/>
          </p:nvSpPr>
          <p:spPr>
            <a:xfrm>
              <a:off x="10159520" y="5787694"/>
              <a:ext cx="39763" cy="121246"/>
            </a:xfrm>
            <a:custGeom>
              <a:avLst/>
              <a:gdLst/>
              <a:ahLst/>
              <a:cxnLst/>
              <a:rect l="l" t="t" r="r" b="b"/>
              <a:pathLst>
                <a:path w="39763" h="121246" extrusionOk="0">
                  <a:moveTo>
                    <a:pt x="39764" y="19906"/>
                  </a:moveTo>
                  <a:lnTo>
                    <a:pt x="39764" y="101340"/>
                  </a:lnTo>
                  <a:cubicBezTo>
                    <a:pt x="39764" y="112198"/>
                    <a:pt x="30726" y="121246"/>
                    <a:pt x="19882" y="121246"/>
                  </a:cubicBezTo>
                  <a:lnTo>
                    <a:pt x="19882" y="121246"/>
                  </a:lnTo>
                  <a:cubicBezTo>
                    <a:pt x="9037" y="121246"/>
                    <a:pt x="0" y="112198"/>
                    <a:pt x="0" y="101340"/>
                  </a:cubicBezTo>
                  <a:lnTo>
                    <a:pt x="0" y="19906"/>
                  </a:lnTo>
                  <a:cubicBezTo>
                    <a:pt x="0" y="9048"/>
                    <a:pt x="9037" y="0"/>
                    <a:pt x="19882" y="0"/>
                  </a:cubicBezTo>
                  <a:lnTo>
                    <a:pt x="19882" y="0"/>
                  </a:lnTo>
                  <a:cubicBezTo>
                    <a:pt x="28919" y="0"/>
                    <a:pt x="39764" y="9048"/>
                    <a:pt x="39764" y="1990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664" name="Google Shape;1664;p164"/>
            <p:cNvSpPr/>
            <p:nvPr/>
          </p:nvSpPr>
          <p:spPr>
            <a:xfrm>
              <a:off x="10443611" y="5787338"/>
              <a:ext cx="77753" cy="120149"/>
            </a:xfrm>
            <a:custGeom>
              <a:avLst/>
              <a:gdLst/>
              <a:ahLst/>
              <a:cxnLst/>
              <a:rect l="l" t="t" r="r" b="b"/>
              <a:pathLst>
                <a:path w="77753" h="120149" extrusionOk="0">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8453"/>
                    <a:pt x="1484" y="7595"/>
                    <a:pt x="123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665" name="Google Shape;1665;p164"/>
            <p:cNvSpPr/>
            <p:nvPr/>
          </p:nvSpPr>
          <p:spPr>
            <a:xfrm>
              <a:off x="10765013" y="5181263"/>
              <a:ext cx="39763" cy="121445"/>
            </a:xfrm>
            <a:custGeom>
              <a:avLst/>
              <a:gdLst/>
              <a:ahLst/>
              <a:cxnLst/>
              <a:rect l="l" t="t" r="r" b="b"/>
              <a:pathLst>
                <a:path w="39763" h="121445" extrusionOk="0">
                  <a:moveTo>
                    <a:pt x="39764" y="20105"/>
                  </a:moveTo>
                  <a:lnTo>
                    <a:pt x="39764" y="101539"/>
                  </a:lnTo>
                  <a:cubicBezTo>
                    <a:pt x="39764" y="112397"/>
                    <a:pt x="30727" y="121445"/>
                    <a:pt x="19882" y="121445"/>
                  </a:cubicBezTo>
                  <a:lnTo>
                    <a:pt x="19882" y="121445"/>
                  </a:lnTo>
                  <a:cubicBezTo>
                    <a:pt x="9037" y="121445"/>
                    <a:pt x="0" y="112397"/>
                    <a:pt x="0" y="101539"/>
                  </a:cubicBezTo>
                  <a:lnTo>
                    <a:pt x="0" y="20105"/>
                  </a:lnTo>
                  <a:cubicBezTo>
                    <a:pt x="0" y="9247"/>
                    <a:pt x="9037" y="199"/>
                    <a:pt x="19882" y="199"/>
                  </a:cubicBezTo>
                  <a:lnTo>
                    <a:pt x="19882" y="199"/>
                  </a:lnTo>
                  <a:cubicBezTo>
                    <a:pt x="30727" y="-1611"/>
                    <a:pt x="39764" y="9247"/>
                    <a:pt x="39764" y="20105"/>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666" name="Google Shape;1666;p164"/>
            <p:cNvSpPr/>
            <p:nvPr/>
          </p:nvSpPr>
          <p:spPr>
            <a:xfrm>
              <a:off x="11049104" y="5181105"/>
              <a:ext cx="77753" cy="120149"/>
            </a:xfrm>
            <a:custGeom>
              <a:avLst/>
              <a:gdLst/>
              <a:ahLst/>
              <a:cxnLst/>
              <a:rect l="l" t="t" r="r" b="b"/>
              <a:pathLst>
                <a:path w="77753" h="120149" extrusionOk="0">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8453"/>
                    <a:pt x="1484" y="7595"/>
                    <a:pt x="123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667" name="Google Shape;1667;p164"/>
            <p:cNvSpPr/>
            <p:nvPr/>
          </p:nvSpPr>
          <p:spPr>
            <a:xfrm>
              <a:off x="10746254" y="5483317"/>
              <a:ext cx="76952" cy="120149"/>
            </a:xfrm>
            <a:custGeom>
              <a:avLst/>
              <a:gdLst/>
              <a:ahLst/>
              <a:cxnLst/>
              <a:rect l="l" t="t" r="r" b="b"/>
              <a:pathLst>
                <a:path w="76952" h="120149" extrusionOk="0">
                  <a:moveTo>
                    <a:pt x="11529" y="2166"/>
                  </a:moveTo>
                  <a:lnTo>
                    <a:pt x="11529" y="2166"/>
                  </a:lnTo>
                  <a:cubicBezTo>
                    <a:pt x="20566" y="-3263"/>
                    <a:pt x="33218" y="2166"/>
                    <a:pt x="38640" y="11214"/>
                  </a:cubicBezTo>
                  <a:lnTo>
                    <a:pt x="74789" y="90839"/>
                  </a:lnTo>
                  <a:cubicBezTo>
                    <a:pt x="80211" y="99887"/>
                    <a:pt x="74789" y="112555"/>
                    <a:pt x="65752" y="117983"/>
                  </a:cubicBezTo>
                  <a:lnTo>
                    <a:pt x="65752" y="117983"/>
                  </a:lnTo>
                  <a:cubicBezTo>
                    <a:pt x="56715" y="123413"/>
                    <a:pt x="44062" y="117983"/>
                    <a:pt x="38640" y="108935"/>
                  </a:cubicBezTo>
                  <a:lnTo>
                    <a:pt x="2491" y="29311"/>
                  </a:lnTo>
                  <a:cubicBezTo>
                    <a:pt x="-2931" y="18453"/>
                    <a:pt x="684" y="7595"/>
                    <a:pt x="115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668" name="Google Shape;1668;p164"/>
            <p:cNvSpPr/>
            <p:nvPr/>
          </p:nvSpPr>
          <p:spPr>
            <a:xfrm>
              <a:off x="11049104" y="5483317"/>
              <a:ext cx="77753" cy="120149"/>
            </a:xfrm>
            <a:custGeom>
              <a:avLst/>
              <a:gdLst/>
              <a:ahLst/>
              <a:cxnLst/>
              <a:rect l="l" t="t" r="r" b="b"/>
              <a:pathLst>
                <a:path w="77753" h="120149" extrusionOk="0">
                  <a:moveTo>
                    <a:pt x="12329" y="2166"/>
                  </a:moveTo>
                  <a:lnTo>
                    <a:pt x="12329" y="2166"/>
                  </a:lnTo>
                  <a:cubicBezTo>
                    <a:pt x="21366" y="-3263"/>
                    <a:pt x="34019"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669" name="Google Shape;1669;p164"/>
            <p:cNvSpPr/>
            <p:nvPr/>
          </p:nvSpPr>
          <p:spPr>
            <a:xfrm>
              <a:off x="10746254" y="5787338"/>
              <a:ext cx="76952" cy="120149"/>
            </a:xfrm>
            <a:custGeom>
              <a:avLst/>
              <a:gdLst/>
              <a:ahLst/>
              <a:cxnLst/>
              <a:rect l="l" t="t" r="r" b="b"/>
              <a:pathLst>
                <a:path w="76952" h="120149" extrusionOk="0">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3"/>
                    <a:pt x="44062" y="117984"/>
                    <a:pt x="38640" y="108936"/>
                  </a:cubicBezTo>
                  <a:lnTo>
                    <a:pt x="2491" y="29311"/>
                  </a:lnTo>
                  <a:cubicBezTo>
                    <a:pt x="-2931" y="18453"/>
                    <a:pt x="684" y="7595"/>
                    <a:pt x="115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670" name="Google Shape;1670;p164"/>
            <p:cNvSpPr/>
            <p:nvPr/>
          </p:nvSpPr>
          <p:spPr>
            <a:xfrm>
              <a:off x="11068662" y="5787694"/>
              <a:ext cx="39763" cy="121246"/>
            </a:xfrm>
            <a:custGeom>
              <a:avLst/>
              <a:gdLst/>
              <a:ahLst/>
              <a:cxnLst/>
              <a:rect l="l" t="t" r="r" b="b"/>
              <a:pathLst>
                <a:path w="39763" h="121246" extrusionOk="0">
                  <a:moveTo>
                    <a:pt x="39764" y="19906"/>
                  </a:moveTo>
                  <a:lnTo>
                    <a:pt x="39764" y="101340"/>
                  </a:lnTo>
                  <a:cubicBezTo>
                    <a:pt x="39764" y="112198"/>
                    <a:pt x="30727" y="121246"/>
                    <a:pt x="19882" y="121246"/>
                  </a:cubicBezTo>
                  <a:lnTo>
                    <a:pt x="19882" y="121246"/>
                  </a:lnTo>
                  <a:cubicBezTo>
                    <a:pt x="9037" y="121246"/>
                    <a:pt x="0" y="112198"/>
                    <a:pt x="0" y="101340"/>
                  </a:cubicBezTo>
                  <a:lnTo>
                    <a:pt x="0" y="19906"/>
                  </a:lnTo>
                  <a:cubicBezTo>
                    <a:pt x="0" y="9048"/>
                    <a:pt x="9037" y="0"/>
                    <a:pt x="19882" y="0"/>
                  </a:cubicBezTo>
                  <a:lnTo>
                    <a:pt x="19882" y="0"/>
                  </a:lnTo>
                  <a:cubicBezTo>
                    <a:pt x="28919" y="0"/>
                    <a:pt x="39764" y="9048"/>
                    <a:pt x="39764" y="1990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671" name="Google Shape;1671;p164"/>
            <p:cNvSpPr/>
            <p:nvPr/>
          </p:nvSpPr>
          <p:spPr>
            <a:xfrm>
              <a:off x="6505199" y="6091359"/>
              <a:ext cx="77752" cy="120149"/>
            </a:xfrm>
            <a:custGeom>
              <a:avLst/>
              <a:gdLst/>
              <a:ahLst/>
              <a:cxnLst/>
              <a:rect l="l" t="t" r="r" b="b"/>
              <a:pathLst>
                <a:path w="77752" h="120149" extrusionOk="0">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2"/>
                    <a:pt x="44863" y="117984"/>
                    <a:pt x="39441" y="108935"/>
                  </a:cubicBezTo>
                  <a:lnTo>
                    <a:pt x="3292" y="29311"/>
                  </a:lnTo>
                  <a:cubicBezTo>
                    <a:pt x="-3938" y="16643"/>
                    <a:pt x="1485" y="5785"/>
                    <a:pt x="123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672" name="Google Shape;1672;p164"/>
            <p:cNvSpPr/>
            <p:nvPr/>
          </p:nvSpPr>
          <p:spPr>
            <a:xfrm>
              <a:off x="6808849" y="6091359"/>
              <a:ext cx="77752" cy="120149"/>
            </a:xfrm>
            <a:custGeom>
              <a:avLst/>
              <a:gdLst/>
              <a:ahLst/>
              <a:cxnLst/>
              <a:rect l="l" t="t" r="r" b="b"/>
              <a:pathLst>
                <a:path w="77752" h="120149" extrusionOk="0">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2"/>
                    <a:pt x="44863" y="117984"/>
                    <a:pt x="39441" y="108935"/>
                  </a:cubicBezTo>
                  <a:lnTo>
                    <a:pt x="3292" y="29311"/>
                  </a:lnTo>
                  <a:cubicBezTo>
                    <a:pt x="-3938" y="16643"/>
                    <a:pt x="1484" y="5785"/>
                    <a:pt x="123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673" name="Google Shape;1673;p164"/>
            <p:cNvSpPr/>
            <p:nvPr/>
          </p:nvSpPr>
          <p:spPr>
            <a:xfrm>
              <a:off x="6202349" y="6393570"/>
              <a:ext cx="76952" cy="120149"/>
            </a:xfrm>
            <a:custGeom>
              <a:avLst/>
              <a:gdLst/>
              <a:ahLst/>
              <a:cxnLst/>
              <a:rect l="l" t="t" r="r" b="b"/>
              <a:pathLst>
                <a:path w="76952" h="120149" extrusionOk="0">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6"/>
                  </a:cubicBezTo>
                  <a:lnTo>
                    <a:pt x="2491" y="29311"/>
                  </a:lnTo>
                  <a:cubicBezTo>
                    <a:pt x="-2931" y="18453"/>
                    <a:pt x="684" y="7595"/>
                    <a:pt x="11528"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674" name="Google Shape;1674;p164"/>
            <p:cNvSpPr/>
            <p:nvPr/>
          </p:nvSpPr>
          <p:spPr>
            <a:xfrm>
              <a:off x="6505199" y="6393570"/>
              <a:ext cx="77752" cy="120149"/>
            </a:xfrm>
            <a:custGeom>
              <a:avLst/>
              <a:gdLst/>
              <a:ahLst/>
              <a:cxnLst/>
              <a:rect l="l" t="t" r="r" b="b"/>
              <a:pathLst>
                <a:path w="77752" h="120149" extrusionOk="0">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8453"/>
                    <a:pt x="1485" y="7595"/>
                    <a:pt x="123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675" name="Google Shape;1675;p164"/>
            <p:cNvSpPr/>
            <p:nvPr/>
          </p:nvSpPr>
          <p:spPr>
            <a:xfrm>
              <a:off x="6202349" y="6696525"/>
              <a:ext cx="76952" cy="120149"/>
            </a:xfrm>
            <a:custGeom>
              <a:avLst/>
              <a:gdLst/>
              <a:ahLst/>
              <a:cxnLst/>
              <a:rect l="l" t="t" r="r" b="b"/>
              <a:pathLst>
                <a:path w="76952" h="120149" extrusionOk="0">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2"/>
                    <a:pt x="44062" y="117984"/>
                    <a:pt x="38640" y="108935"/>
                  </a:cubicBezTo>
                  <a:lnTo>
                    <a:pt x="2491" y="29311"/>
                  </a:lnTo>
                  <a:cubicBezTo>
                    <a:pt x="-2931" y="18453"/>
                    <a:pt x="684" y="7595"/>
                    <a:pt x="11528"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676" name="Google Shape;1676;p164"/>
            <p:cNvSpPr/>
            <p:nvPr/>
          </p:nvSpPr>
          <p:spPr>
            <a:xfrm>
              <a:off x="6826600" y="6393927"/>
              <a:ext cx="39763" cy="121246"/>
            </a:xfrm>
            <a:custGeom>
              <a:avLst/>
              <a:gdLst/>
              <a:ahLst/>
              <a:cxnLst/>
              <a:rect l="l" t="t" r="r" b="b"/>
              <a:pathLst>
                <a:path w="39763" h="121246" extrusionOk="0">
                  <a:moveTo>
                    <a:pt x="39764" y="19906"/>
                  </a:moveTo>
                  <a:lnTo>
                    <a:pt x="39764" y="101340"/>
                  </a:lnTo>
                  <a:cubicBezTo>
                    <a:pt x="39764" y="112198"/>
                    <a:pt x="30727" y="121246"/>
                    <a:pt x="19882" y="121246"/>
                  </a:cubicBezTo>
                  <a:lnTo>
                    <a:pt x="19882" y="121246"/>
                  </a:lnTo>
                  <a:cubicBezTo>
                    <a:pt x="9037" y="121246"/>
                    <a:pt x="0" y="112198"/>
                    <a:pt x="0" y="101340"/>
                  </a:cubicBezTo>
                  <a:lnTo>
                    <a:pt x="0" y="19906"/>
                  </a:lnTo>
                  <a:cubicBezTo>
                    <a:pt x="0" y="9048"/>
                    <a:pt x="9037" y="0"/>
                    <a:pt x="19882" y="0"/>
                  </a:cubicBezTo>
                  <a:lnTo>
                    <a:pt x="19882" y="0"/>
                  </a:lnTo>
                  <a:cubicBezTo>
                    <a:pt x="30727" y="0"/>
                    <a:pt x="39764" y="9048"/>
                    <a:pt x="39764" y="1990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677" name="Google Shape;1677;p164"/>
            <p:cNvSpPr/>
            <p:nvPr/>
          </p:nvSpPr>
          <p:spPr>
            <a:xfrm>
              <a:off x="6524758" y="6697948"/>
              <a:ext cx="39763" cy="121246"/>
            </a:xfrm>
            <a:custGeom>
              <a:avLst/>
              <a:gdLst/>
              <a:ahLst/>
              <a:cxnLst/>
              <a:rect l="l" t="t" r="r" b="b"/>
              <a:pathLst>
                <a:path w="39763" h="121246" extrusionOk="0">
                  <a:moveTo>
                    <a:pt x="39764" y="19906"/>
                  </a:moveTo>
                  <a:lnTo>
                    <a:pt x="39764" y="101341"/>
                  </a:lnTo>
                  <a:cubicBezTo>
                    <a:pt x="39764" y="112199"/>
                    <a:pt x="30726" y="121247"/>
                    <a:pt x="19882" y="121247"/>
                  </a:cubicBezTo>
                  <a:lnTo>
                    <a:pt x="19882" y="121247"/>
                  </a:lnTo>
                  <a:cubicBezTo>
                    <a:pt x="9037" y="121247"/>
                    <a:pt x="0" y="112199"/>
                    <a:pt x="0" y="101341"/>
                  </a:cubicBezTo>
                  <a:lnTo>
                    <a:pt x="0" y="19906"/>
                  </a:lnTo>
                  <a:cubicBezTo>
                    <a:pt x="0" y="9048"/>
                    <a:pt x="9037" y="0"/>
                    <a:pt x="19882" y="0"/>
                  </a:cubicBezTo>
                  <a:lnTo>
                    <a:pt x="19882" y="0"/>
                  </a:lnTo>
                  <a:cubicBezTo>
                    <a:pt x="28919" y="0"/>
                    <a:pt x="39764" y="9048"/>
                    <a:pt x="39764" y="1990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678" name="Google Shape;1678;p164"/>
            <p:cNvSpPr/>
            <p:nvPr/>
          </p:nvSpPr>
          <p:spPr>
            <a:xfrm>
              <a:off x="6808849" y="6697592"/>
              <a:ext cx="77752" cy="120149"/>
            </a:xfrm>
            <a:custGeom>
              <a:avLst/>
              <a:gdLst/>
              <a:ahLst/>
              <a:cxnLst/>
              <a:rect l="l" t="t" r="r" b="b"/>
              <a:pathLst>
                <a:path w="77752" h="120149" extrusionOk="0">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2"/>
                    <a:pt x="44863" y="117984"/>
                    <a:pt x="39441" y="108935"/>
                  </a:cubicBezTo>
                  <a:lnTo>
                    <a:pt x="3292" y="29311"/>
                  </a:lnTo>
                  <a:cubicBezTo>
                    <a:pt x="-3938" y="18453"/>
                    <a:pt x="1484" y="7595"/>
                    <a:pt x="123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679" name="Google Shape;1679;p164"/>
            <p:cNvSpPr/>
            <p:nvPr/>
          </p:nvSpPr>
          <p:spPr>
            <a:xfrm>
              <a:off x="7130250" y="6091516"/>
              <a:ext cx="39763" cy="121445"/>
            </a:xfrm>
            <a:custGeom>
              <a:avLst/>
              <a:gdLst/>
              <a:ahLst/>
              <a:cxnLst/>
              <a:rect l="l" t="t" r="r" b="b"/>
              <a:pathLst>
                <a:path w="39763" h="121445" extrusionOk="0">
                  <a:moveTo>
                    <a:pt x="39764" y="20105"/>
                  </a:moveTo>
                  <a:lnTo>
                    <a:pt x="39764" y="101539"/>
                  </a:lnTo>
                  <a:cubicBezTo>
                    <a:pt x="39764" y="112397"/>
                    <a:pt x="30726" y="121446"/>
                    <a:pt x="19882" y="121446"/>
                  </a:cubicBezTo>
                  <a:lnTo>
                    <a:pt x="19882" y="121446"/>
                  </a:lnTo>
                  <a:cubicBezTo>
                    <a:pt x="9037" y="121446"/>
                    <a:pt x="0" y="112397"/>
                    <a:pt x="0" y="101539"/>
                  </a:cubicBezTo>
                  <a:lnTo>
                    <a:pt x="0" y="20105"/>
                  </a:lnTo>
                  <a:cubicBezTo>
                    <a:pt x="0" y="9247"/>
                    <a:pt x="9037" y="199"/>
                    <a:pt x="19882" y="199"/>
                  </a:cubicBezTo>
                  <a:lnTo>
                    <a:pt x="19882" y="199"/>
                  </a:lnTo>
                  <a:cubicBezTo>
                    <a:pt x="28919" y="-1611"/>
                    <a:pt x="39764" y="9247"/>
                    <a:pt x="39764" y="20105"/>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680" name="Google Shape;1680;p164"/>
            <p:cNvSpPr/>
            <p:nvPr/>
          </p:nvSpPr>
          <p:spPr>
            <a:xfrm>
              <a:off x="7414341" y="6091359"/>
              <a:ext cx="77752" cy="120149"/>
            </a:xfrm>
            <a:custGeom>
              <a:avLst/>
              <a:gdLst/>
              <a:ahLst/>
              <a:cxnLst/>
              <a:rect l="l" t="t" r="r" b="b"/>
              <a:pathLst>
                <a:path w="77752" h="120149" extrusionOk="0">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2"/>
                    <a:pt x="44863" y="117984"/>
                    <a:pt x="39441" y="108935"/>
                  </a:cubicBezTo>
                  <a:lnTo>
                    <a:pt x="3292" y="29311"/>
                  </a:lnTo>
                  <a:cubicBezTo>
                    <a:pt x="-3938" y="16643"/>
                    <a:pt x="1484" y="5785"/>
                    <a:pt x="123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681" name="Google Shape;1681;p164"/>
            <p:cNvSpPr/>
            <p:nvPr/>
          </p:nvSpPr>
          <p:spPr>
            <a:xfrm>
              <a:off x="7716984" y="6091359"/>
              <a:ext cx="76952" cy="120149"/>
            </a:xfrm>
            <a:custGeom>
              <a:avLst/>
              <a:gdLst/>
              <a:ahLst/>
              <a:cxnLst/>
              <a:rect l="l" t="t" r="r" b="b"/>
              <a:pathLst>
                <a:path w="76952" h="120149" extrusionOk="0">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2"/>
                    <a:pt x="44062" y="117984"/>
                    <a:pt x="38640" y="108935"/>
                  </a:cubicBezTo>
                  <a:lnTo>
                    <a:pt x="2491" y="29311"/>
                  </a:lnTo>
                  <a:cubicBezTo>
                    <a:pt x="-2931" y="16643"/>
                    <a:pt x="684" y="5785"/>
                    <a:pt x="11528"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682" name="Google Shape;1682;p164"/>
            <p:cNvSpPr/>
            <p:nvPr/>
          </p:nvSpPr>
          <p:spPr>
            <a:xfrm>
              <a:off x="7111492" y="6393570"/>
              <a:ext cx="76952" cy="120149"/>
            </a:xfrm>
            <a:custGeom>
              <a:avLst/>
              <a:gdLst/>
              <a:ahLst/>
              <a:cxnLst/>
              <a:rect l="l" t="t" r="r" b="b"/>
              <a:pathLst>
                <a:path w="76952" h="120149" extrusionOk="0">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6"/>
                  </a:cubicBezTo>
                  <a:lnTo>
                    <a:pt x="2491" y="29311"/>
                  </a:lnTo>
                  <a:cubicBezTo>
                    <a:pt x="-2931" y="18453"/>
                    <a:pt x="684" y="7595"/>
                    <a:pt x="11528"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683" name="Google Shape;1683;p164"/>
            <p:cNvSpPr/>
            <p:nvPr/>
          </p:nvSpPr>
          <p:spPr>
            <a:xfrm>
              <a:off x="7414341" y="6393570"/>
              <a:ext cx="77752" cy="120149"/>
            </a:xfrm>
            <a:custGeom>
              <a:avLst/>
              <a:gdLst/>
              <a:ahLst/>
              <a:cxnLst/>
              <a:rect l="l" t="t" r="r" b="b"/>
              <a:pathLst>
                <a:path w="77752" h="120149" extrusionOk="0">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8453"/>
                    <a:pt x="1484" y="7595"/>
                    <a:pt x="123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684" name="Google Shape;1684;p164"/>
            <p:cNvSpPr/>
            <p:nvPr/>
          </p:nvSpPr>
          <p:spPr>
            <a:xfrm>
              <a:off x="7111492" y="6697592"/>
              <a:ext cx="76952" cy="120149"/>
            </a:xfrm>
            <a:custGeom>
              <a:avLst/>
              <a:gdLst/>
              <a:ahLst/>
              <a:cxnLst/>
              <a:rect l="l" t="t" r="r" b="b"/>
              <a:pathLst>
                <a:path w="76952" h="120149" extrusionOk="0">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2"/>
                    <a:pt x="44062" y="117984"/>
                    <a:pt x="38640" y="108935"/>
                  </a:cubicBezTo>
                  <a:lnTo>
                    <a:pt x="2491" y="29311"/>
                  </a:lnTo>
                  <a:cubicBezTo>
                    <a:pt x="-2931" y="18453"/>
                    <a:pt x="684" y="7595"/>
                    <a:pt x="11528"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685" name="Google Shape;1685;p164"/>
            <p:cNvSpPr/>
            <p:nvPr/>
          </p:nvSpPr>
          <p:spPr>
            <a:xfrm>
              <a:off x="7735743" y="6393927"/>
              <a:ext cx="39763" cy="121246"/>
            </a:xfrm>
            <a:custGeom>
              <a:avLst/>
              <a:gdLst/>
              <a:ahLst/>
              <a:cxnLst/>
              <a:rect l="l" t="t" r="r" b="b"/>
              <a:pathLst>
                <a:path w="39763" h="121246" extrusionOk="0">
                  <a:moveTo>
                    <a:pt x="39764" y="19906"/>
                  </a:moveTo>
                  <a:lnTo>
                    <a:pt x="39764" y="101340"/>
                  </a:lnTo>
                  <a:cubicBezTo>
                    <a:pt x="39764" y="112198"/>
                    <a:pt x="30726" y="121246"/>
                    <a:pt x="19882" y="121246"/>
                  </a:cubicBezTo>
                  <a:lnTo>
                    <a:pt x="19882" y="121246"/>
                  </a:lnTo>
                  <a:cubicBezTo>
                    <a:pt x="9037" y="121246"/>
                    <a:pt x="0" y="112198"/>
                    <a:pt x="0" y="101340"/>
                  </a:cubicBezTo>
                  <a:lnTo>
                    <a:pt x="0" y="19906"/>
                  </a:lnTo>
                  <a:cubicBezTo>
                    <a:pt x="0" y="9048"/>
                    <a:pt x="9037" y="0"/>
                    <a:pt x="19882" y="0"/>
                  </a:cubicBezTo>
                  <a:lnTo>
                    <a:pt x="19882" y="0"/>
                  </a:lnTo>
                  <a:cubicBezTo>
                    <a:pt x="30726" y="0"/>
                    <a:pt x="39764" y="9048"/>
                    <a:pt x="39764" y="1990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686" name="Google Shape;1686;p164"/>
            <p:cNvSpPr/>
            <p:nvPr/>
          </p:nvSpPr>
          <p:spPr>
            <a:xfrm>
              <a:off x="7432093" y="6697948"/>
              <a:ext cx="39763" cy="121246"/>
            </a:xfrm>
            <a:custGeom>
              <a:avLst/>
              <a:gdLst/>
              <a:ahLst/>
              <a:cxnLst/>
              <a:rect l="l" t="t" r="r" b="b"/>
              <a:pathLst>
                <a:path w="39763" h="121246" extrusionOk="0">
                  <a:moveTo>
                    <a:pt x="39764" y="19906"/>
                  </a:moveTo>
                  <a:lnTo>
                    <a:pt x="39764" y="101341"/>
                  </a:lnTo>
                  <a:cubicBezTo>
                    <a:pt x="39764" y="112199"/>
                    <a:pt x="30727" y="121247"/>
                    <a:pt x="19882" y="121247"/>
                  </a:cubicBezTo>
                  <a:lnTo>
                    <a:pt x="19882" y="121247"/>
                  </a:lnTo>
                  <a:cubicBezTo>
                    <a:pt x="9037" y="121247"/>
                    <a:pt x="0" y="112199"/>
                    <a:pt x="0" y="101341"/>
                  </a:cubicBezTo>
                  <a:lnTo>
                    <a:pt x="0" y="19906"/>
                  </a:lnTo>
                  <a:cubicBezTo>
                    <a:pt x="0" y="9048"/>
                    <a:pt x="9037" y="0"/>
                    <a:pt x="19882" y="0"/>
                  </a:cubicBezTo>
                  <a:lnTo>
                    <a:pt x="19882" y="0"/>
                  </a:lnTo>
                  <a:cubicBezTo>
                    <a:pt x="30727" y="0"/>
                    <a:pt x="39764" y="9048"/>
                    <a:pt x="39764" y="1990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687" name="Google Shape;1687;p164"/>
            <p:cNvSpPr/>
            <p:nvPr/>
          </p:nvSpPr>
          <p:spPr>
            <a:xfrm>
              <a:off x="7716984" y="6697592"/>
              <a:ext cx="76952" cy="120149"/>
            </a:xfrm>
            <a:custGeom>
              <a:avLst/>
              <a:gdLst/>
              <a:ahLst/>
              <a:cxnLst/>
              <a:rect l="l" t="t" r="r" b="b"/>
              <a:pathLst>
                <a:path w="76952" h="120149" extrusionOk="0">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2"/>
                    <a:pt x="44062" y="117984"/>
                    <a:pt x="38640" y="108935"/>
                  </a:cubicBezTo>
                  <a:lnTo>
                    <a:pt x="2491" y="29311"/>
                  </a:lnTo>
                  <a:cubicBezTo>
                    <a:pt x="-2931" y="18453"/>
                    <a:pt x="684" y="7595"/>
                    <a:pt x="11528"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688" name="Google Shape;1688;p164"/>
            <p:cNvSpPr/>
            <p:nvPr/>
          </p:nvSpPr>
          <p:spPr>
            <a:xfrm>
              <a:off x="8039393" y="6091516"/>
              <a:ext cx="39763" cy="121445"/>
            </a:xfrm>
            <a:custGeom>
              <a:avLst/>
              <a:gdLst/>
              <a:ahLst/>
              <a:cxnLst/>
              <a:rect l="l" t="t" r="r" b="b"/>
              <a:pathLst>
                <a:path w="39763" h="121445" extrusionOk="0">
                  <a:moveTo>
                    <a:pt x="39764" y="20105"/>
                  </a:moveTo>
                  <a:lnTo>
                    <a:pt x="39764" y="101539"/>
                  </a:lnTo>
                  <a:cubicBezTo>
                    <a:pt x="39764" y="112397"/>
                    <a:pt x="30726" y="121446"/>
                    <a:pt x="19882" y="121446"/>
                  </a:cubicBezTo>
                  <a:lnTo>
                    <a:pt x="19882" y="121446"/>
                  </a:lnTo>
                  <a:cubicBezTo>
                    <a:pt x="9037" y="121446"/>
                    <a:pt x="0" y="112397"/>
                    <a:pt x="0" y="101539"/>
                  </a:cubicBezTo>
                  <a:lnTo>
                    <a:pt x="0" y="20105"/>
                  </a:lnTo>
                  <a:cubicBezTo>
                    <a:pt x="0" y="9247"/>
                    <a:pt x="9037" y="199"/>
                    <a:pt x="19882" y="199"/>
                  </a:cubicBezTo>
                  <a:lnTo>
                    <a:pt x="19882" y="199"/>
                  </a:lnTo>
                  <a:cubicBezTo>
                    <a:pt x="28919" y="-1611"/>
                    <a:pt x="39764" y="9247"/>
                    <a:pt x="39764" y="20105"/>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689" name="Google Shape;1689;p164"/>
            <p:cNvSpPr/>
            <p:nvPr/>
          </p:nvSpPr>
          <p:spPr>
            <a:xfrm>
              <a:off x="8323484" y="6091359"/>
              <a:ext cx="77752" cy="120149"/>
            </a:xfrm>
            <a:custGeom>
              <a:avLst/>
              <a:gdLst/>
              <a:ahLst/>
              <a:cxnLst/>
              <a:rect l="l" t="t" r="r" b="b"/>
              <a:pathLst>
                <a:path w="77752" h="120149" extrusionOk="0">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2"/>
                    <a:pt x="44863" y="117984"/>
                    <a:pt x="39441" y="108935"/>
                  </a:cubicBezTo>
                  <a:lnTo>
                    <a:pt x="3292" y="29311"/>
                  </a:lnTo>
                  <a:cubicBezTo>
                    <a:pt x="-3938" y="16643"/>
                    <a:pt x="1484" y="5785"/>
                    <a:pt x="123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690" name="Google Shape;1690;p164"/>
            <p:cNvSpPr/>
            <p:nvPr/>
          </p:nvSpPr>
          <p:spPr>
            <a:xfrm>
              <a:off x="8626127" y="6091359"/>
              <a:ext cx="76952" cy="120149"/>
            </a:xfrm>
            <a:custGeom>
              <a:avLst/>
              <a:gdLst/>
              <a:ahLst/>
              <a:cxnLst/>
              <a:rect l="l" t="t" r="r" b="b"/>
              <a:pathLst>
                <a:path w="76952" h="120149" extrusionOk="0">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2"/>
                    <a:pt x="44062" y="117984"/>
                    <a:pt x="38640" y="108935"/>
                  </a:cubicBezTo>
                  <a:lnTo>
                    <a:pt x="2491" y="29311"/>
                  </a:lnTo>
                  <a:cubicBezTo>
                    <a:pt x="-2931" y="16643"/>
                    <a:pt x="684" y="5785"/>
                    <a:pt x="11528"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691" name="Google Shape;1691;p164"/>
            <p:cNvSpPr/>
            <p:nvPr/>
          </p:nvSpPr>
          <p:spPr>
            <a:xfrm>
              <a:off x="8019834" y="6393570"/>
              <a:ext cx="77753" cy="120149"/>
            </a:xfrm>
            <a:custGeom>
              <a:avLst/>
              <a:gdLst/>
              <a:ahLst/>
              <a:cxnLst/>
              <a:rect l="l" t="t" r="r" b="b"/>
              <a:pathLst>
                <a:path w="77753" h="120149" extrusionOk="0">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8453"/>
                    <a:pt x="1484" y="7595"/>
                    <a:pt x="123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692" name="Google Shape;1692;p164"/>
            <p:cNvSpPr/>
            <p:nvPr/>
          </p:nvSpPr>
          <p:spPr>
            <a:xfrm>
              <a:off x="8323484" y="6393570"/>
              <a:ext cx="77752" cy="120149"/>
            </a:xfrm>
            <a:custGeom>
              <a:avLst/>
              <a:gdLst/>
              <a:ahLst/>
              <a:cxnLst/>
              <a:rect l="l" t="t" r="r" b="b"/>
              <a:pathLst>
                <a:path w="77752" h="120149" extrusionOk="0">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8453"/>
                    <a:pt x="1484" y="7595"/>
                    <a:pt x="123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693" name="Google Shape;1693;p164"/>
            <p:cNvSpPr/>
            <p:nvPr/>
          </p:nvSpPr>
          <p:spPr>
            <a:xfrm>
              <a:off x="8019834" y="6697592"/>
              <a:ext cx="77753" cy="120149"/>
            </a:xfrm>
            <a:custGeom>
              <a:avLst/>
              <a:gdLst/>
              <a:ahLst/>
              <a:cxnLst/>
              <a:rect l="l" t="t" r="r" b="b"/>
              <a:pathLst>
                <a:path w="77753" h="120149" extrusionOk="0">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2"/>
                    <a:pt x="44863" y="117984"/>
                    <a:pt x="39441" y="108935"/>
                  </a:cubicBezTo>
                  <a:lnTo>
                    <a:pt x="3292" y="29311"/>
                  </a:lnTo>
                  <a:cubicBezTo>
                    <a:pt x="-3938" y="18453"/>
                    <a:pt x="1484" y="7595"/>
                    <a:pt x="123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694" name="Google Shape;1694;p164"/>
            <p:cNvSpPr/>
            <p:nvPr/>
          </p:nvSpPr>
          <p:spPr>
            <a:xfrm>
              <a:off x="8644885" y="6393927"/>
              <a:ext cx="39763" cy="121246"/>
            </a:xfrm>
            <a:custGeom>
              <a:avLst/>
              <a:gdLst/>
              <a:ahLst/>
              <a:cxnLst/>
              <a:rect l="l" t="t" r="r" b="b"/>
              <a:pathLst>
                <a:path w="39763" h="121246" extrusionOk="0">
                  <a:moveTo>
                    <a:pt x="39764" y="19906"/>
                  </a:moveTo>
                  <a:lnTo>
                    <a:pt x="39764" y="101340"/>
                  </a:lnTo>
                  <a:cubicBezTo>
                    <a:pt x="39764" y="112198"/>
                    <a:pt x="30726" y="121246"/>
                    <a:pt x="19882" y="121246"/>
                  </a:cubicBezTo>
                  <a:lnTo>
                    <a:pt x="19882" y="121246"/>
                  </a:lnTo>
                  <a:cubicBezTo>
                    <a:pt x="9037" y="121246"/>
                    <a:pt x="0" y="112198"/>
                    <a:pt x="0" y="101340"/>
                  </a:cubicBezTo>
                  <a:lnTo>
                    <a:pt x="0" y="19906"/>
                  </a:lnTo>
                  <a:cubicBezTo>
                    <a:pt x="0" y="9048"/>
                    <a:pt x="9037" y="0"/>
                    <a:pt x="19882" y="0"/>
                  </a:cubicBezTo>
                  <a:lnTo>
                    <a:pt x="19882" y="0"/>
                  </a:lnTo>
                  <a:cubicBezTo>
                    <a:pt x="28919" y="0"/>
                    <a:pt x="39764" y="9048"/>
                    <a:pt x="39764" y="1990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695" name="Google Shape;1695;p164"/>
            <p:cNvSpPr/>
            <p:nvPr/>
          </p:nvSpPr>
          <p:spPr>
            <a:xfrm>
              <a:off x="8341235" y="6697948"/>
              <a:ext cx="39763" cy="121246"/>
            </a:xfrm>
            <a:custGeom>
              <a:avLst/>
              <a:gdLst/>
              <a:ahLst/>
              <a:cxnLst/>
              <a:rect l="l" t="t" r="r" b="b"/>
              <a:pathLst>
                <a:path w="39763" h="121246" extrusionOk="0">
                  <a:moveTo>
                    <a:pt x="39764" y="19906"/>
                  </a:moveTo>
                  <a:lnTo>
                    <a:pt x="39764" y="101341"/>
                  </a:lnTo>
                  <a:cubicBezTo>
                    <a:pt x="39764" y="112199"/>
                    <a:pt x="30727" y="121247"/>
                    <a:pt x="19882" y="121247"/>
                  </a:cubicBezTo>
                  <a:lnTo>
                    <a:pt x="19882" y="121247"/>
                  </a:lnTo>
                  <a:cubicBezTo>
                    <a:pt x="9037" y="121247"/>
                    <a:pt x="0" y="112199"/>
                    <a:pt x="0" y="101341"/>
                  </a:cubicBezTo>
                  <a:lnTo>
                    <a:pt x="0" y="19906"/>
                  </a:lnTo>
                  <a:cubicBezTo>
                    <a:pt x="0" y="9048"/>
                    <a:pt x="9037" y="0"/>
                    <a:pt x="19882" y="0"/>
                  </a:cubicBezTo>
                  <a:lnTo>
                    <a:pt x="19882" y="0"/>
                  </a:lnTo>
                  <a:cubicBezTo>
                    <a:pt x="30727" y="0"/>
                    <a:pt x="39764" y="9048"/>
                    <a:pt x="39764" y="1990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696" name="Google Shape;1696;p164"/>
            <p:cNvSpPr/>
            <p:nvPr/>
          </p:nvSpPr>
          <p:spPr>
            <a:xfrm>
              <a:off x="8626127" y="6697592"/>
              <a:ext cx="76952" cy="120149"/>
            </a:xfrm>
            <a:custGeom>
              <a:avLst/>
              <a:gdLst/>
              <a:ahLst/>
              <a:cxnLst/>
              <a:rect l="l" t="t" r="r" b="b"/>
              <a:pathLst>
                <a:path w="76952" h="120149" extrusionOk="0">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2"/>
                    <a:pt x="44062" y="117984"/>
                    <a:pt x="38640" y="108935"/>
                  </a:cubicBezTo>
                  <a:lnTo>
                    <a:pt x="2491" y="29311"/>
                  </a:lnTo>
                  <a:cubicBezTo>
                    <a:pt x="-2931" y="18453"/>
                    <a:pt x="684" y="7595"/>
                    <a:pt x="11528"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697" name="Google Shape;1697;p164"/>
            <p:cNvSpPr/>
            <p:nvPr/>
          </p:nvSpPr>
          <p:spPr>
            <a:xfrm>
              <a:off x="8946727" y="6091516"/>
              <a:ext cx="39763" cy="121445"/>
            </a:xfrm>
            <a:custGeom>
              <a:avLst/>
              <a:gdLst/>
              <a:ahLst/>
              <a:cxnLst/>
              <a:rect l="l" t="t" r="r" b="b"/>
              <a:pathLst>
                <a:path w="39763" h="121445" extrusionOk="0">
                  <a:moveTo>
                    <a:pt x="39764" y="20105"/>
                  </a:moveTo>
                  <a:lnTo>
                    <a:pt x="39764" y="101539"/>
                  </a:lnTo>
                  <a:cubicBezTo>
                    <a:pt x="39764" y="112397"/>
                    <a:pt x="30727" y="121446"/>
                    <a:pt x="19882" y="121446"/>
                  </a:cubicBezTo>
                  <a:lnTo>
                    <a:pt x="19882" y="121446"/>
                  </a:lnTo>
                  <a:cubicBezTo>
                    <a:pt x="9037" y="121446"/>
                    <a:pt x="0" y="112397"/>
                    <a:pt x="0" y="101539"/>
                  </a:cubicBezTo>
                  <a:lnTo>
                    <a:pt x="0" y="20105"/>
                  </a:lnTo>
                  <a:cubicBezTo>
                    <a:pt x="0" y="9247"/>
                    <a:pt x="9037" y="199"/>
                    <a:pt x="19882" y="199"/>
                  </a:cubicBezTo>
                  <a:lnTo>
                    <a:pt x="19882" y="199"/>
                  </a:lnTo>
                  <a:cubicBezTo>
                    <a:pt x="30727" y="-1611"/>
                    <a:pt x="39764" y="9247"/>
                    <a:pt x="39764" y="20105"/>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698" name="Google Shape;1698;p164"/>
            <p:cNvSpPr/>
            <p:nvPr/>
          </p:nvSpPr>
          <p:spPr>
            <a:xfrm>
              <a:off x="9231619" y="6091359"/>
              <a:ext cx="76952" cy="120149"/>
            </a:xfrm>
            <a:custGeom>
              <a:avLst/>
              <a:gdLst/>
              <a:ahLst/>
              <a:cxnLst/>
              <a:rect l="l" t="t" r="r" b="b"/>
              <a:pathLst>
                <a:path w="76952" h="120149" extrusionOk="0">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2"/>
                    <a:pt x="44062" y="117984"/>
                    <a:pt x="38640" y="108935"/>
                  </a:cubicBezTo>
                  <a:lnTo>
                    <a:pt x="2491" y="29311"/>
                  </a:lnTo>
                  <a:cubicBezTo>
                    <a:pt x="-2931" y="16643"/>
                    <a:pt x="684" y="5785"/>
                    <a:pt x="11528"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699" name="Google Shape;1699;p164"/>
            <p:cNvSpPr/>
            <p:nvPr/>
          </p:nvSpPr>
          <p:spPr>
            <a:xfrm>
              <a:off x="9534469" y="6091359"/>
              <a:ext cx="77752" cy="120149"/>
            </a:xfrm>
            <a:custGeom>
              <a:avLst/>
              <a:gdLst/>
              <a:ahLst/>
              <a:cxnLst/>
              <a:rect l="l" t="t" r="r" b="b"/>
              <a:pathLst>
                <a:path w="77752" h="120149" extrusionOk="0">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2"/>
                    <a:pt x="44863" y="117984"/>
                    <a:pt x="39441" y="108935"/>
                  </a:cubicBezTo>
                  <a:lnTo>
                    <a:pt x="3292" y="29311"/>
                  </a:lnTo>
                  <a:cubicBezTo>
                    <a:pt x="-3938" y="16643"/>
                    <a:pt x="1484" y="5785"/>
                    <a:pt x="123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00" name="Google Shape;1700;p164"/>
            <p:cNvSpPr/>
            <p:nvPr/>
          </p:nvSpPr>
          <p:spPr>
            <a:xfrm>
              <a:off x="8928976" y="6393570"/>
              <a:ext cx="77752" cy="120149"/>
            </a:xfrm>
            <a:custGeom>
              <a:avLst/>
              <a:gdLst/>
              <a:ahLst/>
              <a:cxnLst/>
              <a:rect l="l" t="t" r="r" b="b"/>
              <a:pathLst>
                <a:path w="77752" h="120149" extrusionOk="0">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8453"/>
                    <a:pt x="1484" y="7595"/>
                    <a:pt x="123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01" name="Google Shape;1701;p164"/>
            <p:cNvSpPr/>
            <p:nvPr/>
          </p:nvSpPr>
          <p:spPr>
            <a:xfrm>
              <a:off x="9231619" y="6393570"/>
              <a:ext cx="76952" cy="120149"/>
            </a:xfrm>
            <a:custGeom>
              <a:avLst/>
              <a:gdLst/>
              <a:ahLst/>
              <a:cxnLst/>
              <a:rect l="l" t="t" r="r" b="b"/>
              <a:pathLst>
                <a:path w="76952" h="120149" extrusionOk="0">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6"/>
                  </a:cubicBezTo>
                  <a:lnTo>
                    <a:pt x="2491" y="29311"/>
                  </a:lnTo>
                  <a:cubicBezTo>
                    <a:pt x="-2931" y="18453"/>
                    <a:pt x="684" y="7595"/>
                    <a:pt x="11528"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02" name="Google Shape;1702;p164"/>
            <p:cNvSpPr/>
            <p:nvPr/>
          </p:nvSpPr>
          <p:spPr>
            <a:xfrm>
              <a:off x="8928976" y="6697592"/>
              <a:ext cx="77752" cy="120149"/>
            </a:xfrm>
            <a:custGeom>
              <a:avLst/>
              <a:gdLst/>
              <a:ahLst/>
              <a:cxnLst/>
              <a:rect l="l" t="t" r="r" b="b"/>
              <a:pathLst>
                <a:path w="77752" h="120149" extrusionOk="0">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2"/>
                    <a:pt x="44863" y="117984"/>
                    <a:pt x="39441" y="108935"/>
                  </a:cubicBezTo>
                  <a:lnTo>
                    <a:pt x="3292" y="29311"/>
                  </a:lnTo>
                  <a:cubicBezTo>
                    <a:pt x="-3938" y="18453"/>
                    <a:pt x="1484" y="7595"/>
                    <a:pt x="123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03" name="Google Shape;1703;p164"/>
            <p:cNvSpPr/>
            <p:nvPr/>
          </p:nvSpPr>
          <p:spPr>
            <a:xfrm>
              <a:off x="9554028" y="6393927"/>
              <a:ext cx="39763" cy="121246"/>
            </a:xfrm>
            <a:custGeom>
              <a:avLst/>
              <a:gdLst/>
              <a:ahLst/>
              <a:cxnLst/>
              <a:rect l="l" t="t" r="r" b="b"/>
              <a:pathLst>
                <a:path w="39763" h="121246" extrusionOk="0">
                  <a:moveTo>
                    <a:pt x="39764" y="19906"/>
                  </a:moveTo>
                  <a:lnTo>
                    <a:pt x="39764" y="101340"/>
                  </a:lnTo>
                  <a:cubicBezTo>
                    <a:pt x="39764" y="112198"/>
                    <a:pt x="30726" y="121246"/>
                    <a:pt x="19882" y="121246"/>
                  </a:cubicBezTo>
                  <a:lnTo>
                    <a:pt x="19882" y="121246"/>
                  </a:lnTo>
                  <a:cubicBezTo>
                    <a:pt x="9037" y="121246"/>
                    <a:pt x="0" y="112198"/>
                    <a:pt x="0" y="101340"/>
                  </a:cubicBezTo>
                  <a:lnTo>
                    <a:pt x="0" y="19906"/>
                  </a:lnTo>
                  <a:cubicBezTo>
                    <a:pt x="0" y="9048"/>
                    <a:pt x="9037" y="0"/>
                    <a:pt x="19882" y="0"/>
                  </a:cubicBezTo>
                  <a:lnTo>
                    <a:pt x="19882" y="0"/>
                  </a:lnTo>
                  <a:cubicBezTo>
                    <a:pt x="28919" y="0"/>
                    <a:pt x="39764" y="9048"/>
                    <a:pt x="39764" y="1990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04" name="Google Shape;1704;p164"/>
            <p:cNvSpPr/>
            <p:nvPr/>
          </p:nvSpPr>
          <p:spPr>
            <a:xfrm>
              <a:off x="9250378" y="6697948"/>
              <a:ext cx="39763" cy="121246"/>
            </a:xfrm>
            <a:custGeom>
              <a:avLst/>
              <a:gdLst/>
              <a:ahLst/>
              <a:cxnLst/>
              <a:rect l="l" t="t" r="r" b="b"/>
              <a:pathLst>
                <a:path w="39763" h="121246" extrusionOk="0">
                  <a:moveTo>
                    <a:pt x="39764" y="19906"/>
                  </a:moveTo>
                  <a:lnTo>
                    <a:pt x="39764" y="101341"/>
                  </a:lnTo>
                  <a:cubicBezTo>
                    <a:pt x="39764" y="112199"/>
                    <a:pt x="30726" y="121247"/>
                    <a:pt x="19882" y="121247"/>
                  </a:cubicBezTo>
                  <a:lnTo>
                    <a:pt x="19882" y="121247"/>
                  </a:lnTo>
                  <a:cubicBezTo>
                    <a:pt x="9037" y="121247"/>
                    <a:pt x="0" y="112199"/>
                    <a:pt x="0" y="101341"/>
                  </a:cubicBezTo>
                  <a:lnTo>
                    <a:pt x="0" y="19906"/>
                  </a:lnTo>
                  <a:cubicBezTo>
                    <a:pt x="0" y="9048"/>
                    <a:pt x="9037" y="0"/>
                    <a:pt x="19882" y="0"/>
                  </a:cubicBezTo>
                  <a:lnTo>
                    <a:pt x="19882" y="0"/>
                  </a:lnTo>
                  <a:cubicBezTo>
                    <a:pt x="30726" y="0"/>
                    <a:pt x="39764" y="9048"/>
                    <a:pt x="39764" y="1990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05" name="Google Shape;1705;p164"/>
            <p:cNvSpPr/>
            <p:nvPr/>
          </p:nvSpPr>
          <p:spPr>
            <a:xfrm>
              <a:off x="9534469" y="6697592"/>
              <a:ext cx="77752" cy="120149"/>
            </a:xfrm>
            <a:custGeom>
              <a:avLst/>
              <a:gdLst/>
              <a:ahLst/>
              <a:cxnLst/>
              <a:rect l="l" t="t" r="r" b="b"/>
              <a:pathLst>
                <a:path w="77752" h="120149" extrusionOk="0">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2"/>
                    <a:pt x="44863" y="117984"/>
                    <a:pt x="39441" y="108935"/>
                  </a:cubicBezTo>
                  <a:lnTo>
                    <a:pt x="3292" y="29311"/>
                  </a:lnTo>
                  <a:cubicBezTo>
                    <a:pt x="-3938" y="18453"/>
                    <a:pt x="1484" y="7595"/>
                    <a:pt x="123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06" name="Google Shape;1706;p164"/>
            <p:cNvSpPr/>
            <p:nvPr/>
          </p:nvSpPr>
          <p:spPr>
            <a:xfrm>
              <a:off x="9855870" y="6091516"/>
              <a:ext cx="39763" cy="121445"/>
            </a:xfrm>
            <a:custGeom>
              <a:avLst/>
              <a:gdLst/>
              <a:ahLst/>
              <a:cxnLst/>
              <a:rect l="l" t="t" r="r" b="b"/>
              <a:pathLst>
                <a:path w="39763" h="121445" extrusionOk="0">
                  <a:moveTo>
                    <a:pt x="39764" y="20105"/>
                  </a:moveTo>
                  <a:lnTo>
                    <a:pt x="39764" y="101539"/>
                  </a:lnTo>
                  <a:cubicBezTo>
                    <a:pt x="39764" y="112397"/>
                    <a:pt x="30726" y="121446"/>
                    <a:pt x="19882" y="121446"/>
                  </a:cubicBezTo>
                  <a:lnTo>
                    <a:pt x="19882" y="121446"/>
                  </a:lnTo>
                  <a:cubicBezTo>
                    <a:pt x="9037" y="121446"/>
                    <a:pt x="0" y="112397"/>
                    <a:pt x="0" y="101539"/>
                  </a:cubicBezTo>
                  <a:lnTo>
                    <a:pt x="0" y="20105"/>
                  </a:lnTo>
                  <a:cubicBezTo>
                    <a:pt x="0" y="9247"/>
                    <a:pt x="9037" y="199"/>
                    <a:pt x="19882" y="199"/>
                  </a:cubicBezTo>
                  <a:lnTo>
                    <a:pt x="19882" y="199"/>
                  </a:lnTo>
                  <a:cubicBezTo>
                    <a:pt x="30726" y="-1611"/>
                    <a:pt x="39764" y="9247"/>
                    <a:pt x="39764" y="20105"/>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07" name="Google Shape;1707;p164"/>
            <p:cNvSpPr/>
            <p:nvPr/>
          </p:nvSpPr>
          <p:spPr>
            <a:xfrm>
              <a:off x="10140762" y="6091359"/>
              <a:ext cx="76952" cy="120149"/>
            </a:xfrm>
            <a:custGeom>
              <a:avLst/>
              <a:gdLst/>
              <a:ahLst/>
              <a:cxnLst/>
              <a:rect l="l" t="t" r="r" b="b"/>
              <a:pathLst>
                <a:path w="76952" h="120149" extrusionOk="0">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2"/>
                    <a:pt x="44062" y="117984"/>
                    <a:pt x="38640" y="108935"/>
                  </a:cubicBezTo>
                  <a:lnTo>
                    <a:pt x="2491" y="29311"/>
                  </a:lnTo>
                  <a:cubicBezTo>
                    <a:pt x="-2931" y="16643"/>
                    <a:pt x="684" y="5785"/>
                    <a:pt x="11528"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08" name="Google Shape;1708;p164"/>
            <p:cNvSpPr/>
            <p:nvPr/>
          </p:nvSpPr>
          <p:spPr>
            <a:xfrm>
              <a:off x="10443611" y="6091359"/>
              <a:ext cx="77753" cy="120149"/>
            </a:xfrm>
            <a:custGeom>
              <a:avLst/>
              <a:gdLst/>
              <a:ahLst/>
              <a:cxnLst/>
              <a:rect l="l" t="t" r="r" b="b"/>
              <a:pathLst>
                <a:path w="77753" h="120149" extrusionOk="0">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2"/>
                    <a:pt x="44863" y="117984"/>
                    <a:pt x="39441" y="108935"/>
                  </a:cubicBezTo>
                  <a:lnTo>
                    <a:pt x="3292" y="29311"/>
                  </a:lnTo>
                  <a:cubicBezTo>
                    <a:pt x="-3938" y="16643"/>
                    <a:pt x="1484" y="5785"/>
                    <a:pt x="123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09" name="Google Shape;1709;p164"/>
            <p:cNvSpPr/>
            <p:nvPr/>
          </p:nvSpPr>
          <p:spPr>
            <a:xfrm>
              <a:off x="9838119" y="6393570"/>
              <a:ext cx="77752" cy="120149"/>
            </a:xfrm>
            <a:custGeom>
              <a:avLst/>
              <a:gdLst/>
              <a:ahLst/>
              <a:cxnLst/>
              <a:rect l="l" t="t" r="r" b="b"/>
              <a:pathLst>
                <a:path w="77752" h="120149" extrusionOk="0">
                  <a:moveTo>
                    <a:pt x="12329" y="2166"/>
                  </a:moveTo>
                  <a:lnTo>
                    <a:pt x="12329" y="2166"/>
                  </a:lnTo>
                  <a:cubicBezTo>
                    <a:pt x="21366" y="-3263"/>
                    <a:pt x="34019" y="2166"/>
                    <a:pt x="39441" y="11214"/>
                  </a:cubicBezTo>
                  <a:lnTo>
                    <a:pt x="75589" y="90839"/>
                  </a:lnTo>
                  <a:cubicBezTo>
                    <a:pt x="81012" y="99887"/>
                    <a:pt x="75589" y="112555"/>
                    <a:pt x="66552" y="117984"/>
                  </a:cubicBezTo>
                  <a:lnTo>
                    <a:pt x="66552" y="117984"/>
                  </a:lnTo>
                  <a:cubicBezTo>
                    <a:pt x="57515" y="123413"/>
                    <a:pt x="44863" y="117984"/>
                    <a:pt x="39441" y="108936"/>
                  </a:cubicBezTo>
                  <a:lnTo>
                    <a:pt x="3292" y="29311"/>
                  </a:lnTo>
                  <a:cubicBezTo>
                    <a:pt x="-3938" y="18453"/>
                    <a:pt x="1485" y="7595"/>
                    <a:pt x="123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10" name="Google Shape;1710;p164"/>
            <p:cNvSpPr/>
            <p:nvPr/>
          </p:nvSpPr>
          <p:spPr>
            <a:xfrm>
              <a:off x="10140762" y="6393570"/>
              <a:ext cx="76952" cy="120149"/>
            </a:xfrm>
            <a:custGeom>
              <a:avLst/>
              <a:gdLst/>
              <a:ahLst/>
              <a:cxnLst/>
              <a:rect l="l" t="t" r="r" b="b"/>
              <a:pathLst>
                <a:path w="76952" h="120149" extrusionOk="0">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6"/>
                  </a:cubicBezTo>
                  <a:lnTo>
                    <a:pt x="2491" y="29311"/>
                  </a:lnTo>
                  <a:cubicBezTo>
                    <a:pt x="-2931" y="18453"/>
                    <a:pt x="684" y="7595"/>
                    <a:pt x="11528"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11" name="Google Shape;1711;p164"/>
            <p:cNvSpPr/>
            <p:nvPr/>
          </p:nvSpPr>
          <p:spPr>
            <a:xfrm>
              <a:off x="9838119" y="6697592"/>
              <a:ext cx="77752" cy="120149"/>
            </a:xfrm>
            <a:custGeom>
              <a:avLst/>
              <a:gdLst/>
              <a:ahLst/>
              <a:cxnLst/>
              <a:rect l="l" t="t" r="r" b="b"/>
              <a:pathLst>
                <a:path w="77752" h="120149" extrusionOk="0">
                  <a:moveTo>
                    <a:pt x="12329" y="2166"/>
                  </a:moveTo>
                  <a:lnTo>
                    <a:pt x="12329" y="2166"/>
                  </a:lnTo>
                  <a:cubicBezTo>
                    <a:pt x="21366" y="-3263"/>
                    <a:pt x="34019" y="2166"/>
                    <a:pt x="39441" y="11214"/>
                  </a:cubicBezTo>
                  <a:lnTo>
                    <a:pt x="75589" y="90839"/>
                  </a:lnTo>
                  <a:cubicBezTo>
                    <a:pt x="81012" y="99887"/>
                    <a:pt x="75589" y="112555"/>
                    <a:pt x="66552" y="117984"/>
                  </a:cubicBezTo>
                  <a:lnTo>
                    <a:pt x="66552" y="117984"/>
                  </a:lnTo>
                  <a:cubicBezTo>
                    <a:pt x="57515" y="123412"/>
                    <a:pt x="44863" y="117984"/>
                    <a:pt x="39441" y="108935"/>
                  </a:cubicBezTo>
                  <a:lnTo>
                    <a:pt x="3292" y="29311"/>
                  </a:lnTo>
                  <a:cubicBezTo>
                    <a:pt x="-3938" y="18453"/>
                    <a:pt x="1485" y="7595"/>
                    <a:pt x="123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12" name="Google Shape;1712;p164"/>
            <p:cNvSpPr/>
            <p:nvPr/>
          </p:nvSpPr>
          <p:spPr>
            <a:xfrm>
              <a:off x="10461363" y="6393927"/>
              <a:ext cx="39763" cy="121246"/>
            </a:xfrm>
            <a:custGeom>
              <a:avLst/>
              <a:gdLst/>
              <a:ahLst/>
              <a:cxnLst/>
              <a:rect l="l" t="t" r="r" b="b"/>
              <a:pathLst>
                <a:path w="39763" h="121246" extrusionOk="0">
                  <a:moveTo>
                    <a:pt x="39763" y="19906"/>
                  </a:moveTo>
                  <a:lnTo>
                    <a:pt x="39763" y="101340"/>
                  </a:lnTo>
                  <a:cubicBezTo>
                    <a:pt x="39763" y="112198"/>
                    <a:pt x="30726" y="121246"/>
                    <a:pt x="19881" y="121246"/>
                  </a:cubicBezTo>
                  <a:lnTo>
                    <a:pt x="19881" y="121246"/>
                  </a:lnTo>
                  <a:cubicBezTo>
                    <a:pt x="9037" y="121246"/>
                    <a:pt x="0" y="112198"/>
                    <a:pt x="0" y="101340"/>
                  </a:cubicBezTo>
                  <a:lnTo>
                    <a:pt x="0" y="19906"/>
                  </a:lnTo>
                  <a:cubicBezTo>
                    <a:pt x="0" y="9048"/>
                    <a:pt x="9037" y="0"/>
                    <a:pt x="19881" y="0"/>
                  </a:cubicBezTo>
                  <a:lnTo>
                    <a:pt x="19881" y="0"/>
                  </a:lnTo>
                  <a:cubicBezTo>
                    <a:pt x="30726" y="0"/>
                    <a:pt x="39763" y="9048"/>
                    <a:pt x="39763" y="1990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13" name="Google Shape;1713;p164"/>
            <p:cNvSpPr/>
            <p:nvPr/>
          </p:nvSpPr>
          <p:spPr>
            <a:xfrm>
              <a:off x="10159520" y="6697948"/>
              <a:ext cx="39763" cy="121246"/>
            </a:xfrm>
            <a:custGeom>
              <a:avLst/>
              <a:gdLst/>
              <a:ahLst/>
              <a:cxnLst/>
              <a:rect l="l" t="t" r="r" b="b"/>
              <a:pathLst>
                <a:path w="39763" h="121246" extrusionOk="0">
                  <a:moveTo>
                    <a:pt x="39764" y="19906"/>
                  </a:moveTo>
                  <a:lnTo>
                    <a:pt x="39764" y="101341"/>
                  </a:lnTo>
                  <a:cubicBezTo>
                    <a:pt x="39764" y="112199"/>
                    <a:pt x="30726" y="121247"/>
                    <a:pt x="19882" y="121247"/>
                  </a:cubicBezTo>
                  <a:lnTo>
                    <a:pt x="19882" y="121247"/>
                  </a:lnTo>
                  <a:cubicBezTo>
                    <a:pt x="9037" y="121247"/>
                    <a:pt x="0" y="112199"/>
                    <a:pt x="0" y="101341"/>
                  </a:cubicBezTo>
                  <a:lnTo>
                    <a:pt x="0" y="19906"/>
                  </a:lnTo>
                  <a:cubicBezTo>
                    <a:pt x="0" y="9048"/>
                    <a:pt x="9037" y="0"/>
                    <a:pt x="19882" y="0"/>
                  </a:cubicBezTo>
                  <a:lnTo>
                    <a:pt x="19882" y="0"/>
                  </a:lnTo>
                  <a:cubicBezTo>
                    <a:pt x="28919" y="0"/>
                    <a:pt x="39764" y="9048"/>
                    <a:pt x="39764" y="1990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14" name="Google Shape;1714;p164"/>
            <p:cNvSpPr/>
            <p:nvPr/>
          </p:nvSpPr>
          <p:spPr>
            <a:xfrm>
              <a:off x="10443611" y="6697592"/>
              <a:ext cx="77753" cy="120149"/>
            </a:xfrm>
            <a:custGeom>
              <a:avLst/>
              <a:gdLst/>
              <a:ahLst/>
              <a:cxnLst/>
              <a:rect l="l" t="t" r="r" b="b"/>
              <a:pathLst>
                <a:path w="77753" h="120149" extrusionOk="0">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2"/>
                    <a:pt x="44863" y="117984"/>
                    <a:pt x="39441" y="108935"/>
                  </a:cubicBezTo>
                  <a:lnTo>
                    <a:pt x="3292" y="29311"/>
                  </a:lnTo>
                  <a:cubicBezTo>
                    <a:pt x="-3938" y="18453"/>
                    <a:pt x="1484" y="7595"/>
                    <a:pt x="123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15" name="Google Shape;1715;p164"/>
            <p:cNvSpPr/>
            <p:nvPr/>
          </p:nvSpPr>
          <p:spPr>
            <a:xfrm>
              <a:off x="10765013" y="6091516"/>
              <a:ext cx="39763" cy="121445"/>
            </a:xfrm>
            <a:custGeom>
              <a:avLst/>
              <a:gdLst/>
              <a:ahLst/>
              <a:cxnLst/>
              <a:rect l="l" t="t" r="r" b="b"/>
              <a:pathLst>
                <a:path w="39763" h="121445" extrusionOk="0">
                  <a:moveTo>
                    <a:pt x="39764" y="20105"/>
                  </a:moveTo>
                  <a:lnTo>
                    <a:pt x="39764" y="101539"/>
                  </a:lnTo>
                  <a:cubicBezTo>
                    <a:pt x="39764" y="112397"/>
                    <a:pt x="30727" y="121446"/>
                    <a:pt x="19882" y="121446"/>
                  </a:cubicBezTo>
                  <a:lnTo>
                    <a:pt x="19882" y="121446"/>
                  </a:lnTo>
                  <a:cubicBezTo>
                    <a:pt x="9037" y="121446"/>
                    <a:pt x="0" y="112397"/>
                    <a:pt x="0" y="101539"/>
                  </a:cubicBezTo>
                  <a:lnTo>
                    <a:pt x="0" y="20105"/>
                  </a:lnTo>
                  <a:cubicBezTo>
                    <a:pt x="0" y="9247"/>
                    <a:pt x="9037" y="199"/>
                    <a:pt x="19882" y="199"/>
                  </a:cubicBezTo>
                  <a:lnTo>
                    <a:pt x="19882" y="199"/>
                  </a:lnTo>
                  <a:cubicBezTo>
                    <a:pt x="30727" y="-1611"/>
                    <a:pt x="39764" y="9247"/>
                    <a:pt x="39764" y="20105"/>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16" name="Google Shape;1716;p164"/>
            <p:cNvSpPr/>
            <p:nvPr/>
          </p:nvSpPr>
          <p:spPr>
            <a:xfrm>
              <a:off x="11049104" y="6091359"/>
              <a:ext cx="77753" cy="120149"/>
            </a:xfrm>
            <a:custGeom>
              <a:avLst/>
              <a:gdLst/>
              <a:ahLst/>
              <a:cxnLst/>
              <a:rect l="l" t="t" r="r" b="b"/>
              <a:pathLst>
                <a:path w="77753" h="120149" extrusionOk="0">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2"/>
                    <a:pt x="44863" y="117984"/>
                    <a:pt x="39441" y="108935"/>
                  </a:cubicBezTo>
                  <a:lnTo>
                    <a:pt x="3292" y="29311"/>
                  </a:lnTo>
                  <a:cubicBezTo>
                    <a:pt x="-3938" y="16643"/>
                    <a:pt x="1484" y="5785"/>
                    <a:pt x="123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17" name="Google Shape;1717;p164"/>
            <p:cNvSpPr/>
            <p:nvPr/>
          </p:nvSpPr>
          <p:spPr>
            <a:xfrm>
              <a:off x="10746254" y="6393570"/>
              <a:ext cx="76952" cy="120149"/>
            </a:xfrm>
            <a:custGeom>
              <a:avLst/>
              <a:gdLst/>
              <a:ahLst/>
              <a:cxnLst/>
              <a:rect l="l" t="t" r="r" b="b"/>
              <a:pathLst>
                <a:path w="76952" h="120149" extrusionOk="0">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3"/>
                    <a:pt x="44062" y="117984"/>
                    <a:pt x="38640" y="108936"/>
                  </a:cubicBezTo>
                  <a:lnTo>
                    <a:pt x="2491" y="29311"/>
                  </a:lnTo>
                  <a:cubicBezTo>
                    <a:pt x="-2931" y="18453"/>
                    <a:pt x="684" y="7595"/>
                    <a:pt x="115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18" name="Google Shape;1718;p164"/>
            <p:cNvSpPr/>
            <p:nvPr/>
          </p:nvSpPr>
          <p:spPr>
            <a:xfrm>
              <a:off x="11049104" y="6393570"/>
              <a:ext cx="77753" cy="120149"/>
            </a:xfrm>
            <a:custGeom>
              <a:avLst/>
              <a:gdLst/>
              <a:ahLst/>
              <a:cxnLst/>
              <a:rect l="l" t="t" r="r" b="b"/>
              <a:pathLst>
                <a:path w="77753" h="120149" extrusionOk="0">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8453"/>
                    <a:pt x="1484" y="7595"/>
                    <a:pt x="123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19" name="Google Shape;1719;p164"/>
            <p:cNvSpPr/>
            <p:nvPr/>
          </p:nvSpPr>
          <p:spPr>
            <a:xfrm>
              <a:off x="10746254" y="6697592"/>
              <a:ext cx="76952" cy="120149"/>
            </a:xfrm>
            <a:custGeom>
              <a:avLst/>
              <a:gdLst/>
              <a:ahLst/>
              <a:cxnLst/>
              <a:rect l="l" t="t" r="r" b="b"/>
              <a:pathLst>
                <a:path w="76952" h="120149" extrusionOk="0">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2"/>
                    <a:pt x="44062" y="117984"/>
                    <a:pt x="38640" y="108935"/>
                  </a:cubicBezTo>
                  <a:lnTo>
                    <a:pt x="2491" y="29311"/>
                  </a:lnTo>
                  <a:cubicBezTo>
                    <a:pt x="-2931" y="18453"/>
                    <a:pt x="684" y="7595"/>
                    <a:pt x="115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20" name="Google Shape;1720;p164"/>
            <p:cNvSpPr/>
            <p:nvPr/>
          </p:nvSpPr>
          <p:spPr>
            <a:xfrm>
              <a:off x="11068662" y="6697948"/>
              <a:ext cx="39763" cy="121246"/>
            </a:xfrm>
            <a:custGeom>
              <a:avLst/>
              <a:gdLst/>
              <a:ahLst/>
              <a:cxnLst/>
              <a:rect l="l" t="t" r="r" b="b"/>
              <a:pathLst>
                <a:path w="39763" h="121246" extrusionOk="0">
                  <a:moveTo>
                    <a:pt x="39764" y="19906"/>
                  </a:moveTo>
                  <a:lnTo>
                    <a:pt x="39764" y="101341"/>
                  </a:lnTo>
                  <a:cubicBezTo>
                    <a:pt x="39764" y="112199"/>
                    <a:pt x="30727" y="121247"/>
                    <a:pt x="19882" y="121247"/>
                  </a:cubicBezTo>
                  <a:lnTo>
                    <a:pt x="19882" y="121247"/>
                  </a:lnTo>
                  <a:cubicBezTo>
                    <a:pt x="9037" y="121247"/>
                    <a:pt x="0" y="112199"/>
                    <a:pt x="0" y="101341"/>
                  </a:cubicBezTo>
                  <a:lnTo>
                    <a:pt x="0" y="19906"/>
                  </a:lnTo>
                  <a:cubicBezTo>
                    <a:pt x="0" y="9048"/>
                    <a:pt x="9037" y="0"/>
                    <a:pt x="19882" y="0"/>
                  </a:cubicBezTo>
                  <a:lnTo>
                    <a:pt x="19882" y="0"/>
                  </a:lnTo>
                  <a:cubicBezTo>
                    <a:pt x="28919" y="0"/>
                    <a:pt x="39764" y="9048"/>
                    <a:pt x="39764" y="1990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21" name="Google Shape;1721;p164"/>
            <p:cNvSpPr/>
            <p:nvPr/>
          </p:nvSpPr>
          <p:spPr>
            <a:xfrm>
              <a:off x="9250378" y="54524"/>
              <a:ext cx="39763" cy="121445"/>
            </a:xfrm>
            <a:custGeom>
              <a:avLst/>
              <a:gdLst/>
              <a:ahLst/>
              <a:cxnLst/>
              <a:rect l="l" t="t" r="r" b="b"/>
              <a:pathLst>
                <a:path w="39763" h="121445" extrusionOk="0">
                  <a:moveTo>
                    <a:pt x="39764" y="20105"/>
                  </a:moveTo>
                  <a:lnTo>
                    <a:pt x="39764" y="101539"/>
                  </a:lnTo>
                  <a:cubicBezTo>
                    <a:pt x="39764" y="112397"/>
                    <a:pt x="30726" y="121446"/>
                    <a:pt x="19882" y="121446"/>
                  </a:cubicBezTo>
                  <a:lnTo>
                    <a:pt x="19882" y="121446"/>
                  </a:lnTo>
                  <a:cubicBezTo>
                    <a:pt x="9037" y="121446"/>
                    <a:pt x="0" y="112397"/>
                    <a:pt x="0" y="101539"/>
                  </a:cubicBezTo>
                  <a:lnTo>
                    <a:pt x="0" y="20105"/>
                  </a:lnTo>
                  <a:cubicBezTo>
                    <a:pt x="0" y="9247"/>
                    <a:pt x="9037" y="199"/>
                    <a:pt x="19882" y="199"/>
                  </a:cubicBezTo>
                  <a:lnTo>
                    <a:pt x="19882" y="199"/>
                  </a:lnTo>
                  <a:cubicBezTo>
                    <a:pt x="30726" y="-1611"/>
                    <a:pt x="39764" y="9247"/>
                    <a:pt x="39764" y="20105"/>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22" name="Google Shape;1722;p164"/>
            <p:cNvSpPr/>
            <p:nvPr/>
          </p:nvSpPr>
          <p:spPr>
            <a:xfrm>
              <a:off x="9534469" y="54366"/>
              <a:ext cx="77752" cy="120149"/>
            </a:xfrm>
            <a:custGeom>
              <a:avLst/>
              <a:gdLst/>
              <a:ahLst/>
              <a:cxnLst/>
              <a:rect l="l" t="t" r="r" b="b"/>
              <a:pathLst>
                <a:path w="77752" h="120149" extrusionOk="0">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5"/>
                  </a:cubicBezTo>
                  <a:lnTo>
                    <a:pt x="3292" y="29311"/>
                  </a:lnTo>
                  <a:cubicBezTo>
                    <a:pt x="-3938" y="16643"/>
                    <a:pt x="1484" y="5785"/>
                    <a:pt x="123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23" name="Google Shape;1723;p164"/>
            <p:cNvSpPr/>
            <p:nvPr/>
          </p:nvSpPr>
          <p:spPr>
            <a:xfrm>
              <a:off x="9838119" y="54366"/>
              <a:ext cx="77752" cy="120149"/>
            </a:xfrm>
            <a:custGeom>
              <a:avLst/>
              <a:gdLst/>
              <a:ahLst/>
              <a:cxnLst/>
              <a:rect l="l" t="t" r="r" b="b"/>
              <a:pathLst>
                <a:path w="77752" h="120149" extrusionOk="0">
                  <a:moveTo>
                    <a:pt x="12329" y="2166"/>
                  </a:moveTo>
                  <a:lnTo>
                    <a:pt x="12329" y="2166"/>
                  </a:lnTo>
                  <a:cubicBezTo>
                    <a:pt x="21366" y="-3263"/>
                    <a:pt x="34019" y="2166"/>
                    <a:pt x="39441" y="11214"/>
                  </a:cubicBezTo>
                  <a:lnTo>
                    <a:pt x="75589" y="90839"/>
                  </a:lnTo>
                  <a:cubicBezTo>
                    <a:pt x="81012" y="99887"/>
                    <a:pt x="75589" y="112555"/>
                    <a:pt x="66552" y="117984"/>
                  </a:cubicBezTo>
                  <a:lnTo>
                    <a:pt x="66552" y="117984"/>
                  </a:lnTo>
                  <a:cubicBezTo>
                    <a:pt x="57515" y="123413"/>
                    <a:pt x="44863" y="117984"/>
                    <a:pt x="39441" y="108935"/>
                  </a:cubicBezTo>
                  <a:lnTo>
                    <a:pt x="3292" y="29311"/>
                  </a:lnTo>
                  <a:cubicBezTo>
                    <a:pt x="-3938" y="16643"/>
                    <a:pt x="1485" y="5785"/>
                    <a:pt x="123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24" name="Google Shape;1724;p164"/>
            <p:cNvSpPr/>
            <p:nvPr/>
          </p:nvSpPr>
          <p:spPr>
            <a:xfrm>
              <a:off x="10159520" y="54524"/>
              <a:ext cx="39763" cy="121445"/>
            </a:xfrm>
            <a:custGeom>
              <a:avLst/>
              <a:gdLst/>
              <a:ahLst/>
              <a:cxnLst/>
              <a:rect l="l" t="t" r="r" b="b"/>
              <a:pathLst>
                <a:path w="39763" h="121445" extrusionOk="0">
                  <a:moveTo>
                    <a:pt x="39764" y="20105"/>
                  </a:moveTo>
                  <a:lnTo>
                    <a:pt x="39764" y="101539"/>
                  </a:lnTo>
                  <a:cubicBezTo>
                    <a:pt x="39764" y="112397"/>
                    <a:pt x="30726" y="121446"/>
                    <a:pt x="19882" y="121446"/>
                  </a:cubicBezTo>
                  <a:lnTo>
                    <a:pt x="19882" y="121446"/>
                  </a:lnTo>
                  <a:cubicBezTo>
                    <a:pt x="9037" y="121446"/>
                    <a:pt x="0" y="112397"/>
                    <a:pt x="0" y="101539"/>
                  </a:cubicBezTo>
                  <a:lnTo>
                    <a:pt x="0" y="20105"/>
                  </a:lnTo>
                  <a:cubicBezTo>
                    <a:pt x="0" y="9247"/>
                    <a:pt x="9037" y="199"/>
                    <a:pt x="19882" y="199"/>
                  </a:cubicBezTo>
                  <a:lnTo>
                    <a:pt x="19882" y="199"/>
                  </a:lnTo>
                  <a:cubicBezTo>
                    <a:pt x="28919" y="-1611"/>
                    <a:pt x="39764" y="9247"/>
                    <a:pt x="39764" y="20105"/>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25" name="Google Shape;1725;p164"/>
            <p:cNvSpPr/>
            <p:nvPr/>
          </p:nvSpPr>
          <p:spPr>
            <a:xfrm>
              <a:off x="10443611" y="54366"/>
              <a:ext cx="77753" cy="120149"/>
            </a:xfrm>
            <a:custGeom>
              <a:avLst/>
              <a:gdLst/>
              <a:ahLst/>
              <a:cxnLst/>
              <a:rect l="l" t="t" r="r" b="b"/>
              <a:pathLst>
                <a:path w="77753" h="120149" extrusionOk="0">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5"/>
                  </a:cubicBezTo>
                  <a:lnTo>
                    <a:pt x="3292" y="29311"/>
                  </a:lnTo>
                  <a:cubicBezTo>
                    <a:pt x="-3938" y="16643"/>
                    <a:pt x="1484" y="5785"/>
                    <a:pt x="123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26" name="Google Shape;1726;p164"/>
            <p:cNvSpPr/>
            <p:nvPr/>
          </p:nvSpPr>
          <p:spPr>
            <a:xfrm>
              <a:off x="10746254" y="54366"/>
              <a:ext cx="76952" cy="120149"/>
            </a:xfrm>
            <a:custGeom>
              <a:avLst/>
              <a:gdLst/>
              <a:ahLst/>
              <a:cxnLst/>
              <a:rect l="l" t="t" r="r" b="b"/>
              <a:pathLst>
                <a:path w="76952" h="120149" extrusionOk="0">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3"/>
                    <a:pt x="44062" y="117984"/>
                    <a:pt x="38640" y="108935"/>
                  </a:cubicBezTo>
                  <a:lnTo>
                    <a:pt x="2491" y="29311"/>
                  </a:lnTo>
                  <a:cubicBezTo>
                    <a:pt x="-2931" y="16643"/>
                    <a:pt x="684" y="5785"/>
                    <a:pt x="115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27" name="Google Shape;1727;p164"/>
            <p:cNvSpPr/>
            <p:nvPr/>
          </p:nvSpPr>
          <p:spPr>
            <a:xfrm>
              <a:off x="11068662" y="54524"/>
              <a:ext cx="39763" cy="121445"/>
            </a:xfrm>
            <a:custGeom>
              <a:avLst/>
              <a:gdLst/>
              <a:ahLst/>
              <a:cxnLst/>
              <a:rect l="l" t="t" r="r" b="b"/>
              <a:pathLst>
                <a:path w="39763" h="121445" extrusionOk="0">
                  <a:moveTo>
                    <a:pt x="39764" y="20105"/>
                  </a:moveTo>
                  <a:lnTo>
                    <a:pt x="39764" y="101539"/>
                  </a:lnTo>
                  <a:cubicBezTo>
                    <a:pt x="39764" y="112397"/>
                    <a:pt x="30727" y="121446"/>
                    <a:pt x="19882" y="121446"/>
                  </a:cubicBezTo>
                  <a:lnTo>
                    <a:pt x="19882" y="121446"/>
                  </a:lnTo>
                  <a:cubicBezTo>
                    <a:pt x="9037" y="121446"/>
                    <a:pt x="0" y="112397"/>
                    <a:pt x="0" y="101539"/>
                  </a:cubicBezTo>
                  <a:lnTo>
                    <a:pt x="0" y="20105"/>
                  </a:lnTo>
                  <a:cubicBezTo>
                    <a:pt x="0" y="9247"/>
                    <a:pt x="9037" y="199"/>
                    <a:pt x="19882" y="199"/>
                  </a:cubicBezTo>
                  <a:lnTo>
                    <a:pt x="19882" y="199"/>
                  </a:lnTo>
                  <a:cubicBezTo>
                    <a:pt x="28919" y="-1611"/>
                    <a:pt x="39764" y="9247"/>
                    <a:pt x="39764" y="20105"/>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28" name="Google Shape;1728;p164"/>
            <p:cNvSpPr/>
            <p:nvPr/>
          </p:nvSpPr>
          <p:spPr>
            <a:xfrm>
              <a:off x="11342134" y="327624"/>
              <a:ext cx="77624" cy="120149"/>
            </a:xfrm>
            <a:custGeom>
              <a:avLst/>
              <a:gdLst/>
              <a:ahLst/>
              <a:cxnLst/>
              <a:rect l="l" t="t" r="r" b="b"/>
              <a:pathLst>
                <a:path w="77624" h="120149" extrusionOk="0">
                  <a:moveTo>
                    <a:pt x="12200" y="2166"/>
                  </a:moveTo>
                  <a:lnTo>
                    <a:pt x="12200" y="2166"/>
                  </a:lnTo>
                  <a:cubicBezTo>
                    <a:pt x="21238" y="-3263"/>
                    <a:pt x="33889" y="2166"/>
                    <a:pt x="39312" y="11214"/>
                  </a:cubicBezTo>
                  <a:lnTo>
                    <a:pt x="75461" y="90839"/>
                  </a:lnTo>
                  <a:cubicBezTo>
                    <a:pt x="80883" y="99887"/>
                    <a:pt x="75461" y="112555"/>
                    <a:pt x="66424" y="117984"/>
                  </a:cubicBezTo>
                  <a:lnTo>
                    <a:pt x="66424" y="117984"/>
                  </a:lnTo>
                  <a:cubicBezTo>
                    <a:pt x="57386" y="123413"/>
                    <a:pt x="44734" y="117984"/>
                    <a:pt x="39312" y="108935"/>
                  </a:cubicBezTo>
                  <a:lnTo>
                    <a:pt x="1356" y="29311"/>
                  </a:lnTo>
                  <a:cubicBezTo>
                    <a:pt x="-2259" y="18453"/>
                    <a:pt x="1356" y="7595"/>
                    <a:pt x="12200"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29" name="Google Shape;1729;p164"/>
            <p:cNvSpPr/>
            <p:nvPr/>
          </p:nvSpPr>
          <p:spPr>
            <a:xfrm>
              <a:off x="11645655" y="327624"/>
              <a:ext cx="77752" cy="120149"/>
            </a:xfrm>
            <a:custGeom>
              <a:avLst/>
              <a:gdLst/>
              <a:ahLst/>
              <a:cxnLst/>
              <a:rect l="l" t="t" r="r" b="b"/>
              <a:pathLst>
                <a:path w="77752" h="120149" extrusionOk="0">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5"/>
                  </a:cubicBezTo>
                  <a:lnTo>
                    <a:pt x="3292" y="29311"/>
                  </a:lnTo>
                  <a:cubicBezTo>
                    <a:pt x="-3938" y="18453"/>
                    <a:pt x="1484" y="7595"/>
                    <a:pt x="123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30" name="Google Shape;1730;p164"/>
            <p:cNvSpPr/>
            <p:nvPr/>
          </p:nvSpPr>
          <p:spPr>
            <a:xfrm>
              <a:off x="11967056" y="327980"/>
              <a:ext cx="39763" cy="121246"/>
            </a:xfrm>
            <a:custGeom>
              <a:avLst/>
              <a:gdLst/>
              <a:ahLst/>
              <a:cxnLst/>
              <a:rect l="l" t="t" r="r" b="b"/>
              <a:pathLst>
                <a:path w="39763" h="121246" extrusionOk="0">
                  <a:moveTo>
                    <a:pt x="39763" y="19906"/>
                  </a:moveTo>
                  <a:lnTo>
                    <a:pt x="39763" y="101341"/>
                  </a:lnTo>
                  <a:cubicBezTo>
                    <a:pt x="39763" y="112198"/>
                    <a:pt x="30726" y="121246"/>
                    <a:pt x="19882" y="121246"/>
                  </a:cubicBezTo>
                  <a:lnTo>
                    <a:pt x="19882" y="121246"/>
                  </a:lnTo>
                  <a:cubicBezTo>
                    <a:pt x="9037" y="121246"/>
                    <a:pt x="0" y="112198"/>
                    <a:pt x="0" y="101341"/>
                  </a:cubicBezTo>
                  <a:lnTo>
                    <a:pt x="0" y="19906"/>
                  </a:lnTo>
                  <a:cubicBezTo>
                    <a:pt x="0" y="9048"/>
                    <a:pt x="9037" y="0"/>
                    <a:pt x="19882" y="0"/>
                  </a:cubicBezTo>
                  <a:lnTo>
                    <a:pt x="19882" y="0"/>
                  </a:lnTo>
                  <a:cubicBezTo>
                    <a:pt x="30726" y="0"/>
                    <a:pt x="39763" y="9048"/>
                    <a:pt x="39763" y="1990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31" name="Google Shape;1731;p164"/>
            <p:cNvSpPr/>
            <p:nvPr/>
          </p:nvSpPr>
          <p:spPr>
            <a:xfrm>
              <a:off x="11342806" y="631645"/>
              <a:ext cx="76952" cy="120149"/>
            </a:xfrm>
            <a:custGeom>
              <a:avLst/>
              <a:gdLst/>
              <a:ahLst/>
              <a:cxnLst/>
              <a:rect l="l" t="t" r="r" b="b"/>
              <a:pathLst>
                <a:path w="76952" h="120149" extrusionOk="0">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3"/>
                    <a:pt x="44062" y="117984"/>
                    <a:pt x="38640" y="108935"/>
                  </a:cubicBezTo>
                  <a:lnTo>
                    <a:pt x="2491" y="29311"/>
                  </a:lnTo>
                  <a:cubicBezTo>
                    <a:pt x="-2931" y="18453"/>
                    <a:pt x="684" y="5785"/>
                    <a:pt x="115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32" name="Google Shape;1732;p164"/>
            <p:cNvSpPr/>
            <p:nvPr/>
          </p:nvSpPr>
          <p:spPr>
            <a:xfrm>
              <a:off x="11361564" y="934213"/>
              <a:ext cx="39763" cy="121246"/>
            </a:xfrm>
            <a:custGeom>
              <a:avLst/>
              <a:gdLst/>
              <a:ahLst/>
              <a:cxnLst/>
              <a:rect l="l" t="t" r="r" b="b"/>
              <a:pathLst>
                <a:path w="39763" h="121246" extrusionOk="0">
                  <a:moveTo>
                    <a:pt x="39763" y="19906"/>
                  </a:moveTo>
                  <a:lnTo>
                    <a:pt x="39763" y="101341"/>
                  </a:lnTo>
                  <a:cubicBezTo>
                    <a:pt x="39763" y="112198"/>
                    <a:pt x="30726" y="121246"/>
                    <a:pt x="19882" y="121246"/>
                  </a:cubicBezTo>
                  <a:lnTo>
                    <a:pt x="19882" y="121246"/>
                  </a:lnTo>
                  <a:cubicBezTo>
                    <a:pt x="9037" y="121246"/>
                    <a:pt x="0" y="112198"/>
                    <a:pt x="0" y="101341"/>
                  </a:cubicBezTo>
                  <a:lnTo>
                    <a:pt x="0" y="19906"/>
                  </a:lnTo>
                  <a:cubicBezTo>
                    <a:pt x="0" y="9048"/>
                    <a:pt x="9037" y="0"/>
                    <a:pt x="19882" y="0"/>
                  </a:cubicBezTo>
                  <a:lnTo>
                    <a:pt x="19882" y="0"/>
                  </a:lnTo>
                  <a:cubicBezTo>
                    <a:pt x="28919" y="0"/>
                    <a:pt x="39763" y="9048"/>
                    <a:pt x="39763" y="1990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33" name="Google Shape;1733;p164"/>
            <p:cNvSpPr/>
            <p:nvPr/>
          </p:nvSpPr>
          <p:spPr>
            <a:xfrm>
              <a:off x="11342806" y="1237878"/>
              <a:ext cx="76952" cy="120149"/>
            </a:xfrm>
            <a:custGeom>
              <a:avLst/>
              <a:gdLst/>
              <a:ahLst/>
              <a:cxnLst/>
              <a:rect l="l" t="t" r="r" b="b"/>
              <a:pathLst>
                <a:path w="76952" h="120149" extrusionOk="0">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3"/>
                    <a:pt x="44062" y="117984"/>
                    <a:pt x="38640" y="108935"/>
                  </a:cubicBezTo>
                  <a:lnTo>
                    <a:pt x="2491" y="29311"/>
                  </a:lnTo>
                  <a:cubicBezTo>
                    <a:pt x="-2931" y="18453"/>
                    <a:pt x="684" y="7595"/>
                    <a:pt x="115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34" name="Google Shape;1734;p164"/>
            <p:cNvSpPr/>
            <p:nvPr/>
          </p:nvSpPr>
          <p:spPr>
            <a:xfrm>
              <a:off x="11663406" y="631802"/>
              <a:ext cx="39763" cy="121445"/>
            </a:xfrm>
            <a:custGeom>
              <a:avLst/>
              <a:gdLst/>
              <a:ahLst/>
              <a:cxnLst/>
              <a:rect l="l" t="t" r="r" b="b"/>
              <a:pathLst>
                <a:path w="39763" h="121445" extrusionOk="0">
                  <a:moveTo>
                    <a:pt x="39764" y="20105"/>
                  </a:moveTo>
                  <a:lnTo>
                    <a:pt x="39764" y="101539"/>
                  </a:lnTo>
                  <a:cubicBezTo>
                    <a:pt x="39764" y="112397"/>
                    <a:pt x="30727" y="121445"/>
                    <a:pt x="19882" y="121445"/>
                  </a:cubicBezTo>
                  <a:lnTo>
                    <a:pt x="19882" y="121445"/>
                  </a:lnTo>
                  <a:cubicBezTo>
                    <a:pt x="9037" y="121445"/>
                    <a:pt x="0" y="112397"/>
                    <a:pt x="0" y="101539"/>
                  </a:cubicBezTo>
                  <a:lnTo>
                    <a:pt x="0" y="20105"/>
                  </a:lnTo>
                  <a:cubicBezTo>
                    <a:pt x="0" y="9247"/>
                    <a:pt x="9037" y="199"/>
                    <a:pt x="19882" y="199"/>
                  </a:cubicBezTo>
                  <a:lnTo>
                    <a:pt x="19882" y="199"/>
                  </a:lnTo>
                  <a:cubicBezTo>
                    <a:pt x="30727" y="-1611"/>
                    <a:pt x="39764" y="9247"/>
                    <a:pt x="39764" y="20105"/>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35" name="Google Shape;1735;p164"/>
            <p:cNvSpPr/>
            <p:nvPr/>
          </p:nvSpPr>
          <p:spPr>
            <a:xfrm>
              <a:off x="11948298" y="631645"/>
              <a:ext cx="76952" cy="120149"/>
            </a:xfrm>
            <a:custGeom>
              <a:avLst/>
              <a:gdLst/>
              <a:ahLst/>
              <a:cxnLst/>
              <a:rect l="l" t="t" r="r" b="b"/>
              <a:pathLst>
                <a:path w="76952" h="120149" extrusionOk="0">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3"/>
                    <a:pt x="44062" y="117984"/>
                    <a:pt x="38640" y="108935"/>
                  </a:cubicBezTo>
                  <a:lnTo>
                    <a:pt x="2491" y="29311"/>
                  </a:lnTo>
                  <a:cubicBezTo>
                    <a:pt x="-2931" y="18453"/>
                    <a:pt x="684" y="5785"/>
                    <a:pt x="115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36" name="Google Shape;1736;p164"/>
            <p:cNvSpPr/>
            <p:nvPr/>
          </p:nvSpPr>
          <p:spPr>
            <a:xfrm>
              <a:off x="11645655" y="933856"/>
              <a:ext cx="77752" cy="120149"/>
            </a:xfrm>
            <a:custGeom>
              <a:avLst/>
              <a:gdLst/>
              <a:ahLst/>
              <a:cxnLst/>
              <a:rect l="l" t="t" r="r" b="b"/>
              <a:pathLst>
                <a:path w="77752" h="120149" extrusionOk="0">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5"/>
                  </a:cubicBezTo>
                  <a:lnTo>
                    <a:pt x="3292" y="29311"/>
                  </a:lnTo>
                  <a:cubicBezTo>
                    <a:pt x="-3938" y="18453"/>
                    <a:pt x="1484" y="7595"/>
                    <a:pt x="123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37" name="Google Shape;1737;p164"/>
            <p:cNvSpPr/>
            <p:nvPr/>
          </p:nvSpPr>
          <p:spPr>
            <a:xfrm>
              <a:off x="11948298" y="933856"/>
              <a:ext cx="76952" cy="120149"/>
            </a:xfrm>
            <a:custGeom>
              <a:avLst/>
              <a:gdLst/>
              <a:ahLst/>
              <a:cxnLst/>
              <a:rect l="l" t="t" r="r" b="b"/>
              <a:pathLst>
                <a:path w="76952" h="120149" extrusionOk="0">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3"/>
                    <a:pt x="44062" y="117984"/>
                    <a:pt x="38640" y="108935"/>
                  </a:cubicBezTo>
                  <a:lnTo>
                    <a:pt x="2491" y="29311"/>
                  </a:lnTo>
                  <a:cubicBezTo>
                    <a:pt x="-2931" y="18453"/>
                    <a:pt x="684" y="7595"/>
                    <a:pt x="115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38" name="Google Shape;1738;p164"/>
            <p:cNvSpPr/>
            <p:nvPr/>
          </p:nvSpPr>
          <p:spPr>
            <a:xfrm>
              <a:off x="11645655" y="1237878"/>
              <a:ext cx="77752" cy="120149"/>
            </a:xfrm>
            <a:custGeom>
              <a:avLst/>
              <a:gdLst/>
              <a:ahLst/>
              <a:cxnLst/>
              <a:rect l="l" t="t" r="r" b="b"/>
              <a:pathLst>
                <a:path w="77752" h="120149" extrusionOk="0">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5"/>
                  </a:cubicBezTo>
                  <a:lnTo>
                    <a:pt x="3292" y="29311"/>
                  </a:lnTo>
                  <a:cubicBezTo>
                    <a:pt x="-3938" y="18453"/>
                    <a:pt x="1484" y="7595"/>
                    <a:pt x="123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39" name="Google Shape;1739;p164"/>
            <p:cNvSpPr/>
            <p:nvPr/>
          </p:nvSpPr>
          <p:spPr>
            <a:xfrm>
              <a:off x="11967056" y="1238234"/>
              <a:ext cx="39763" cy="121246"/>
            </a:xfrm>
            <a:custGeom>
              <a:avLst/>
              <a:gdLst/>
              <a:ahLst/>
              <a:cxnLst/>
              <a:rect l="l" t="t" r="r" b="b"/>
              <a:pathLst>
                <a:path w="39763" h="121246" extrusionOk="0">
                  <a:moveTo>
                    <a:pt x="39763" y="19906"/>
                  </a:moveTo>
                  <a:lnTo>
                    <a:pt x="39763" y="101340"/>
                  </a:lnTo>
                  <a:cubicBezTo>
                    <a:pt x="39763" y="112198"/>
                    <a:pt x="30726" y="121246"/>
                    <a:pt x="19882" y="121246"/>
                  </a:cubicBezTo>
                  <a:lnTo>
                    <a:pt x="19882" y="121246"/>
                  </a:lnTo>
                  <a:cubicBezTo>
                    <a:pt x="9037" y="121246"/>
                    <a:pt x="0" y="112198"/>
                    <a:pt x="0" y="101340"/>
                  </a:cubicBezTo>
                  <a:lnTo>
                    <a:pt x="0" y="19906"/>
                  </a:lnTo>
                  <a:cubicBezTo>
                    <a:pt x="0" y="9048"/>
                    <a:pt x="9037" y="0"/>
                    <a:pt x="19882" y="0"/>
                  </a:cubicBezTo>
                  <a:lnTo>
                    <a:pt x="19882" y="0"/>
                  </a:lnTo>
                  <a:cubicBezTo>
                    <a:pt x="30726" y="0"/>
                    <a:pt x="39763" y="9048"/>
                    <a:pt x="39763" y="1990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40" name="Google Shape;1740;p164"/>
            <p:cNvSpPr/>
            <p:nvPr/>
          </p:nvSpPr>
          <p:spPr>
            <a:xfrm>
              <a:off x="11342806" y="1541899"/>
              <a:ext cx="76952" cy="120149"/>
            </a:xfrm>
            <a:custGeom>
              <a:avLst/>
              <a:gdLst/>
              <a:ahLst/>
              <a:cxnLst/>
              <a:rect l="l" t="t" r="r" b="b"/>
              <a:pathLst>
                <a:path w="76952" h="120149" extrusionOk="0">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3"/>
                    <a:pt x="44062" y="117984"/>
                    <a:pt x="38640" y="108936"/>
                  </a:cubicBezTo>
                  <a:lnTo>
                    <a:pt x="2491" y="29311"/>
                  </a:lnTo>
                  <a:cubicBezTo>
                    <a:pt x="-2931" y="16643"/>
                    <a:pt x="684" y="5785"/>
                    <a:pt x="115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41" name="Google Shape;1741;p164"/>
            <p:cNvSpPr/>
            <p:nvPr/>
          </p:nvSpPr>
          <p:spPr>
            <a:xfrm>
              <a:off x="11361564" y="1844467"/>
              <a:ext cx="39763" cy="121246"/>
            </a:xfrm>
            <a:custGeom>
              <a:avLst/>
              <a:gdLst/>
              <a:ahLst/>
              <a:cxnLst/>
              <a:rect l="l" t="t" r="r" b="b"/>
              <a:pathLst>
                <a:path w="39763" h="121246" extrusionOk="0">
                  <a:moveTo>
                    <a:pt x="39763" y="19906"/>
                  </a:moveTo>
                  <a:lnTo>
                    <a:pt x="39763" y="101340"/>
                  </a:lnTo>
                  <a:cubicBezTo>
                    <a:pt x="39763" y="112198"/>
                    <a:pt x="30726" y="121246"/>
                    <a:pt x="19882" y="121246"/>
                  </a:cubicBezTo>
                  <a:lnTo>
                    <a:pt x="19882" y="121246"/>
                  </a:lnTo>
                  <a:cubicBezTo>
                    <a:pt x="9037" y="121246"/>
                    <a:pt x="0" y="112198"/>
                    <a:pt x="0" y="101340"/>
                  </a:cubicBezTo>
                  <a:lnTo>
                    <a:pt x="0" y="19906"/>
                  </a:lnTo>
                  <a:cubicBezTo>
                    <a:pt x="0" y="9048"/>
                    <a:pt x="9037" y="0"/>
                    <a:pt x="19882" y="0"/>
                  </a:cubicBezTo>
                  <a:lnTo>
                    <a:pt x="19882" y="0"/>
                  </a:lnTo>
                  <a:cubicBezTo>
                    <a:pt x="28919" y="0"/>
                    <a:pt x="39763" y="9048"/>
                    <a:pt x="39763" y="1990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42" name="Google Shape;1742;p164"/>
            <p:cNvSpPr/>
            <p:nvPr/>
          </p:nvSpPr>
          <p:spPr>
            <a:xfrm>
              <a:off x="11342806" y="2148131"/>
              <a:ext cx="76952" cy="120149"/>
            </a:xfrm>
            <a:custGeom>
              <a:avLst/>
              <a:gdLst/>
              <a:ahLst/>
              <a:cxnLst/>
              <a:rect l="l" t="t" r="r" b="b"/>
              <a:pathLst>
                <a:path w="76952" h="120149" extrusionOk="0">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3"/>
                    <a:pt x="44062" y="117984"/>
                    <a:pt x="38640" y="108936"/>
                  </a:cubicBezTo>
                  <a:lnTo>
                    <a:pt x="2491" y="29311"/>
                  </a:lnTo>
                  <a:cubicBezTo>
                    <a:pt x="-2931" y="18453"/>
                    <a:pt x="684" y="5785"/>
                    <a:pt x="115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43" name="Google Shape;1743;p164"/>
            <p:cNvSpPr/>
            <p:nvPr/>
          </p:nvSpPr>
          <p:spPr>
            <a:xfrm>
              <a:off x="11663406" y="1542056"/>
              <a:ext cx="39763" cy="121445"/>
            </a:xfrm>
            <a:custGeom>
              <a:avLst/>
              <a:gdLst/>
              <a:ahLst/>
              <a:cxnLst/>
              <a:rect l="l" t="t" r="r" b="b"/>
              <a:pathLst>
                <a:path w="39763" h="121445" extrusionOk="0">
                  <a:moveTo>
                    <a:pt x="39764" y="20105"/>
                  </a:moveTo>
                  <a:lnTo>
                    <a:pt x="39764" y="101539"/>
                  </a:lnTo>
                  <a:cubicBezTo>
                    <a:pt x="39764" y="112397"/>
                    <a:pt x="30727" y="121445"/>
                    <a:pt x="19882" y="121445"/>
                  </a:cubicBezTo>
                  <a:lnTo>
                    <a:pt x="19882" y="121445"/>
                  </a:lnTo>
                  <a:cubicBezTo>
                    <a:pt x="9037" y="121445"/>
                    <a:pt x="0" y="112397"/>
                    <a:pt x="0" y="101539"/>
                  </a:cubicBezTo>
                  <a:lnTo>
                    <a:pt x="0" y="20105"/>
                  </a:lnTo>
                  <a:cubicBezTo>
                    <a:pt x="0" y="9247"/>
                    <a:pt x="9037" y="199"/>
                    <a:pt x="19882" y="199"/>
                  </a:cubicBezTo>
                  <a:lnTo>
                    <a:pt x="19882" y="199"/>
                  </a:lnTo>
                  <a:cubicBezTo>
                    <a:pt x="30727" y="-1611"/>
                    <a:pt x="39764" y="9247"/>
                    <a:pt x="39764" y="20105"/>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44" name="Google Shape;1744;p164"/>
            <p:cNvSpPr/>
            <p:nvPr/>
          </p:nvSpPr>
          <p:spPr>
            <a:xfrm>
              <a:off x="11948298" y="1541899"/>
              <a:ext cx="76952" cy="120149"/>
            </a:xfrm>
            <a:custGeom>
              <a:avLst/>
              <a:gdLst/>
              <a:ahLst/>
              <a:cxnLst/>
              <a:rect l="l" t="t" r="r" b="b"/>
              <a:pathLst>
                <a:path w="76952" h="120149" extrusionOk="0">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3"/>
                    <a:pt x="44062" y="117984"/>
                    <a:pt x="38640" y="108936"/>
                  </a:cubicBezTo>
                  <a:lnTo>
                    <a:pt x="2491" y="29311"/>
                  </a:lnTo>
                  <a:cubicBezTo>
                    <a:pt x="-2931" y="16643"/>
                    <a:pt x="684" y="5785"/>
                    <a:pt x="115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45" name="Google Shape;1745;p164"/>
            <p:cNvSpPr/>
            <p:nvPr/>
          </p:nvSpPr>
          <p:spPr>
            <a:xfrm>
              <a:off x="11645655" y="1844110"/>
              <a:ext cx="77752" cy="120149"/>
            </a:xfrm>
            <a:custGeom>
              <a:avLst/>
              <a:gdLst/>
              <a:ahLst/>
              <a:cxnLst/>
              <a:rect l="l" t="t" r="r" b="b"/>
              <a:pathLst>
                <a:path w="77752" h="120149" extrusionOk="0">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5"/>
                  </a:cubicBezTo>
                  <a:lnTo>
                    <a:pt x="3292" y="29311"/>
                  </a:lnTo>
                  <a:cubicBezTo>
                    <a:pt x="-3938" y="18453"/>
                    <a:pt x="1484" y="7595"/>
                    <a:pt x="123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46" name="Google Shape;1746;p164"/>
            <p:cNvSpPr/>
            <p:nvPr/>
          </p:nvSpPr>
          <p:spPr>
            <a:xfrm>
              <a:off x="11948298" y="1844110"/>
              <a:ext cx="76952" cy="120149"/>
            </a:xfrm>
            <a:custGeom>
              <a:avLst/>
              <a:gdLst/>
              <a:ahLst/>
              <a:cxnLst/>
              <a:rect l="l" t="t" r="r" b="b"/>
              <a:pathLst>
                <a:path w="76952" h="120149" extrusionOk="0">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3"/>
                    <a:pt x="44062" y="117984"/>
                    <a:pt x="38640" y="108935"/>
                  </a:cubicBezTo>
                  <a:lnTo>
                    <a:pt x="2491" y="29311"/>
                  </a:lnTo>
                  <a:cubicBezTo>
                    <a:pt x="-2931" y="18453"/>
                    <a:pt x="684" y="7595"/>
                    <a:pt x="115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47" name="Google Shape;1747;p164"/>
            <p:cNvSpPr/>
            <p:nvPr/>
          </p:nvSpPr>
          <p:spPr>
            <a:xfrm>
              <a:off x="11645655" y="2148131"/>
              <a:ext cx="77752" cy="120149"/>
            </a:xfrm>
            <a:custGeom>
              <a:avLst/>
              <a:gdLst/>
              <a:ahLst/>
              <a:cxnLst/>
              <a:rect l="l" t="t" r="r" b="b"/>
              <a:pathLst>
                <a:path w="77752" h="120149" extrusionOk="0">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8453"/>
                    <a:pt x="1484" y="5785"/>
                    <a:pt x="123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48" name="Google Shape;1748;p164"/>
            <p:cNvSpPr/>
            <p:nvPr/>
          </p:nvSpPr>
          <p:spPr>
            <a:xfrm>
              <a:off x="11967056" y="2148289"/>
              <a:ext cx="39763" cy="121445"/>
            </a:xfrm>
            <a:custGeom>
              <a:avLst/>
              <a:gdLst/>
              <a:ahLst/>
              <a:cxnLst/>
              <a:rect l="l" t="t" r="r" b="b"/>
              <a:pathLst>
                <a:path w="39763" h="121445" extrusionOk="0">
                  <a:moveTo>
                    <a:pt x="39763" y="20105"/>
                  </a:moveTo>
                  <a:lnTo>
                    <a:pt x="39763" y="101539"/>
                  </a:lnTo>
                  <a:cubicBezTo>
                    <a:pt x="39763" y="112397"/>
                    <a:pt x="30726" y="121445"/>
                    <a:pt x="19882" y="121445"/>
                  </a:cubicBezTo>
                  <a:lnTo>
                    <a:pt x="19882" y="121445"/>
                  </a:lnTo>
                  <a:cubicBezTo>
                    <a:pt x="9037" y="121445"/>
                    <a:pt x="0" y="112397"/>
                    <a:pt x="0" y="101539"/>
                  </a:cubicBezTo>
                  <a:lnTo>
                    <a:pt x="0" y="20105"/>
                  </a:lnTo>
                  <a:cubicBezTo>
                    <a:pt x="0" y="9247"/>
                    <a:pt x="9037" y="199"/>
                    <a:pt x="19882" y="199"/>
                  </a:cubicBezTo>
                  <a:lnTo>
                    <a:pt x="19882" y="199"/>
                  </a:lnTo>
                  <a:cubicBezTo>
                    <a:pt x="30726" y="-1611"/>
                    <a:pt x="39763" y="9247"/>
                    <a:pt x="39763" y="20105"/>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49" name="Google Shape;1749;p164"/>
            <p:cNvSpPr/>
            <p:nvPr/>
          </p:nvSpPr>
          <p:spPr>
            <a:xfrm>
              <a:off x="11342806" y="2450343"/>
              <a:ext cx="76952" cy="120149"/>
            </a:xfrm>
            <a:custGeom>
              <a:avLst/>
              <a:gdLst/>
              <a:ahLst/>
              <a:cxnLst/>
              <a:rect l="l" t="t" r="r" b="b"/>
              <a:pathLst>
                <a:path w="76952" h="120149" extrusionOk="0">
                  <a:moveTo>
                    <a:pt x="11529" y="2166"/>
                  </a:moveTo>
                  <a:lnTo>
                    <a:pt x="11529" y="2166"/>
                  </a:lnTo>
                  <a:cubicBezTo>
                    <a:pt x="20566" y="-3263"/>
                    <a:pt x="33218" y="2166"/>
                    <a:pt x="38640" y="11214"/>
                  </a:cubicBezTo>
                  <a:lnTo>
                    <a:pt x="74789" y="90839"/>
                  </a:lnTo>
                  <a:cubicBezTo>
                    <a:pt x="80211" y="99887"/>
                    <a:pt x="74789" y="112555"/>
                    <a:pt x="65752" y="117983"/>
                  </a:cubicBezTo>
                  <a:lnTo>
                    <a:pt x="65752" y="117983"/>
                  </a:lnTo>
                  <a:cubicBezTo>
                    <a:pt x="56715" y="123413"/>
                    <a:pt x="44062" y="117983"/>
                    <a:pt x="38640" y="108935"/>
                  </a:cubicBezTo>
                  <a:lnTo>
                    <a:pt x="2491" y="29311"/>
                  </a:lnTo>
                  <a:cubicBezTo>
                    <a:pt x="-2931" y="18453"/>
                    <a:pt x="684" y="7595"/>
                    <a:pt x="115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50" name="Google Shape;1750;p164"/>
            <p:cNvSpPr/>
            <p:nvPr/>
          </p:nvSpPr>
          <p:spPr>
            <a:xfrm>
              <a:off x="11361564" y="2754721"/>
              <a:ext cx="39763" cy="121246"/>
            </a:xfrm>
            <a:custGeom>
              <a:avLst/>
              <a:gdLst/>
              <a:ahLst/>
              <a:cxnLst/>
              <a:rect l="l" t="t" r="r" b="b"/>
              <a:pathLst>
                <a:path w="39763" h="121246" extrusionOk="0">
                  <a:moveTo>
                    <a:pt x="39763" y="19906"/>
                  </a:moveTo>
                  <a:lnTo>
                    <a:pt x="39763" y="101341"/>
                  </a:lnTo>
                  <a:cubicBezTo>
                    <a:pt x="39763" y="112198"/>
                    <a:pt x="30726" y="121246"/>
                    <a:pt x="19882" y="121246"/>
                  </a:cubicBezTo>
                  <a:lnTo>
                    <a:pt x="19882" y="121246"/>
                  </a:lnTo>
                  <a:cubicBezTo>
                    <a:pt x="9037" y="121246"/>
                    <a:pt x="0" y="112198"/>
                    <a:pt x="0" y="101341"/>
                  </a:cubicBezTo>
                  <a:lnTo>
                    <a:pt x="0" y="19906"/>
                  </a:lnTo>
                  <a:cubicBezTo>
                    <a:pt x="0" y="9048"/>
                    <a:pt x="9037" y="0"/>
                    <a:pt x="19882" y="0"/>
                  </a:cubicBezTo>
                  <a:lnTo>
                    <a:pt x="19882" y="0"/>
                  </a:lnTo>
                  <a:cubicBezTo>
                    <a:pt x="28919" y="0"/>
                    <a:pt x="39763" y="9048"/>
                    <a:pt x="39763" y="1990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51" name="Google Shape;1751;p164"/>
            <p:cNvSpPr/>
            <p:nvPr/>
          </p:nvSpPr>
          <p:spPr>
            <a:xfrm>
              <a:off x="11342806" y="3058386"/>
              <a:ext cx="76952" cy="120149"/>
            </a:xfrm>
            <a:custGeom>
              <a:avLst/>
              <a:gdLst/>
              <a:ahLst/>
              <a:cxnLst/>
              <a:rect l="l" t="t" r="r" b="b"/>
              <a:pathLst>
                <a:path w="76952" h="120149" extrusionOk="0">
                  <a:moveTo>
                    <a:pt x="11529" y="2166"/>
                  </a:moveTo>
                  <a:lnTo>
                    <a:pt x="11529" y="2166"/>
                  </a:lnTo>
                  <a:cubicBezTo>
                    <a:pt x="20566" y="-3263"/>
                    <a:pt x="33218" y="2166"/>
                    <a:pt x="38640" y="11214"/>
                  </a:cubicBezTo>
                  <a:lnTo>
                    <a:pt x="74789" y="90839"/>
                  </a:lnTo>
                  <a:cubicBezTo>
                    <a:pt x="80211" y="99887"/>
                    <a:pt x="74789" y="112555"/>
                    <a:pt x="65752" y="117983"/>
                  </a:cubicBezTo>
                  <a:lnTo>
                    <a:pt x="65752" y="117983"/>
                  </a:lnTo>
                  <a:cubicBezTo>
                    <a:pt x="56715" y="123413"/>
                    <a:pt x="44062" y="117983"/>
                    <a:pt x="38640" y="108935"/>
                  </a:cubicBezTo>
                  <a:lnTo>
                    <a:pt x="2491" y="29311"/>
                  </a:lnTo>
                  <a:cubicBezTo>
                    <a:pt x="-2931" y="16643"/>
                    <a:pt x="684" y="5785"/>
                    <a:pt x="115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52" name="Google Shape;1752;p164"/>
            <p:cNvSpPr/>
            <p:nvPr/>
          </p:nvSpPr>
          <p:spPr>
            <a:xfrm>
              <a:off x="11663406" y="2450699"/>
              <a:ext cx="39763" cy="121246"/>
            </a:xfrm>
            <a:custGeom>
              <a:avLst/>
              <a:gdLst/>
              <a:ahLst/>
              <a:cxnLst/>
              <a:rect l="l" t="t" r="r" b="b"/>
              <a:pathLst>
                <a:path w="39763" h="121246" extrusionOk="0">
                  <a:moveTo>
                    <a:pt x="39764" y="19906"/>
                  </a:moveTo>
                  <a:lnTo>
                    <a:pt x="39764" y="101341"/>
                  </a:lnTo>
                  <a:cubicBezTo>
                    <a:pt x="39764" y="112199"/>
                    <a:pt x="30727" y="121247"/>
                    <a:pt x="19882" y="121247"/>
                  </a:cubicBezTo>
                  <a:lnTo>
                    <a:pt x="19882" y="121247"/>
                  </a:lnTo>
                  <a:cubicBezTo>
                    <a:pt x="9037" y="121247"/>
                    <a:pt x="0" y="112199"/>
                    <a:pt x="0" y="101341"/>
                  </a:cubicBezTo>
                  <a:lnTo>
                    <a:pt x="0" y="19906"/>
                  </a:lnTo>
                  <a:cubicBezTo>
                    <a:pt x="0" y="9048"/>
                    <a:pt x="9037" y="0"/>
                    <a:pt x="19882" y="0"/>
                  </a:cubicBezTo>
                  <a:lnTo>
                    <a:pt x="19882" y="0"/>
                  </a:lnTo>
                  <a:cubicBezTo>
                    <a:pt x="30727" y="0"/>
                    <a:pt x="39764" y="9048"/>
                    <a:pt x="39764" y="1990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53" name="Google Shape;1753;p164"/>
            <p:cNvSpPr/>
            <p:nvPr/>
          </p:nvSpPr>
          <p:spPr>
            <a:xfrm>
              <a:off x="11948298" y="2450343"/>
              <a:ext cx="76952" cy="120149"/>
            </a:xfrm>
            <a:custGeom>
              <a:avLst/>
              <a:gdLst/>
              <a:ahLst/>
              <a:cxnLst/>
              <a:rect l="l" t="t" r="r" b="b"/>
              <a:pathLst>
                <a:path w="76952" h="120149" extrusionOk="0">
                  <a:moveTo>
                    <a:pt x="11529" y="2166"/>
                  </a:moveTo>
                  <a:lnTo>
                    <a:pt x="11529" y="2166"/>
                  </a:lnTo>
                  <a:cubicBezTo>
                    <a:pt x="20566" y="-3263"/>
                    <a:pt x="33218" y="2166"/>
                    <a:pt x="38640" y="11214"/>
                  </a:cubicBezTo>
                  <a:lnTo>
                    <a:pt x="74789" y="90839"/>
                  </a:lnTo>
                  <a:cubicBezTo>
                    <a:pt x="80211" y="99887"/>
                    <a:pt x="74789" y="112555"/>
                    <a:pt x="65752" y="117983"/>
                  </a:cubicBezTo>
                  <a:lnTo>
                    <a:pt x="65752" y="117983"/>
                  </a:lnTo>
                  <a:cubicBezTo>
                    <a:pt x="56715" y="123413"/>
                    <a:pt x="44062" y="117983"/>
                    <a:pt x="38640" y="108935"/>
                  </a:cubicBezTo>
                  <a:lnTo>
                    <a:pt x="2491" y="29311"/>
                  </a:lnTo>
                  <a:cubicBezTo>
                    <a:pt x="-2931" y="18453"/>
                    <a:pt x="684" y="7595"/>
                    <a:pt x="115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54" name="Google Shape;1754;p164"/>
            <p:cNvSpPr/>
            <p:nvPr/>
          </p:nvSpPr>
          <p:spPr>
            <a:xfrm>
              <a:off x="11645655" y="2754364"/>
              <a:ext cx="77752" cy="120149"/>
            </a:xfrm>
            <a:custGeom>
              <a:avLst/>
              <a:gdLst/>
              <a:ahLst/>
              <a:cxnLst/>
              <a:rect l="l" t="t" r="r" b="b"/>
              <a:pathLst>
                <a:path w="77752" h="120149" extrusionOk="0">
                  <a:moveTo>
                    <a:pt x="12329" y="2166"/>
                  </a:moveTo>
                  <a:lnTo>
                    <a:pt x="12329" y="2166"/>
                  </a:lnTo>
                  <a:cubicBezTo>
                    <a:pt x="21366" y="-3263"/>
                    <a:pt x="34019" y="2166"/>
                    <a:pt x="39441" y="11214"/>
                  </a:cubicBezTo>
                  <a:lnTo>
                    <a:pt x="75590" y="90839"/>
                  </a:lnTo>
                  <a:cubicBezTo>
                    <a:pt x="81012" y="99887"/>
                    <a:pt x="75590" y="112554"/>
                    <a:pt x="66552" y="117984"/>
                  </a:cubicBezTo>
                  <a:lnTo>
                    <a:pt x="66552" y="117984"/>
                  </a:lnTo>
                  <a:cubicBezTo>
                    <a:pt x="57515" y="123412"/>
                    <a:pt x="44863" y="117984"/>
                    <a:pt x="39441" y="108935"/>
                  </a:cubicBezTo>
                  <a:lnTo>
                    <a:pt x="3292" y="29311"/>
                  </a:lnTo>
                  <a:cubicBezTo>
                    <a:pt x="-3938" y="18453"/>
                    <a:pt x="1484" y="7595"/>
                    <a:pt x="123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55" name="Google Shape;1755;p164"/>
            <p:cNvSpPr/>
            <p:nvPr/>
          </p:nvSpPr>
          <p:spPr>
            <a:xfrm>
              <a:off x="11948298" y="2754364"/>
              <a:ext cx="76952" cy="120149"/>
            </a:xfrm>
            <a:custGeom>
              <a:avLst/>
              <a:gdLst/>
              <a:ahLst/>
              <a:cxnLst/>
              <a:rect l="l" t="t" r="r" b="b"/>
              <a:pathLst>
                <a:path w="76952" h="120149" extrusionOk="0">
                  <a:moveTo>
                    <a:pt x="11529" y="2166"/>
                  </a:moveTo>
                  <a:lnTo>
                    <a:pt x="11529" y="2166"/>
                  </a:lnTo>
                  <a:cubicBezTo>
                    <a:pt x="20566" y="-3263"/>
                    <a:pt x="33218" y="2166"/>
                    <a:pt x="38640" y="11214"/>
                  </a:cubicBezTo>
                  <a:lnTo>
                    <a:pt x="74789" y="90839"/>
                  </a:lnTo>
                  <a:cubicBezTo>
                    <a:pt x="80211" y="99887"/>
                    <a:pt x="74789" y="112554"/>
                    <a:pt x="65752" y="117984"/>
                  </a:cubicBezTo>
                  <a:lnTo>
                    <a:pt x="65752" y="117984"/>
                  </a:lnTo>
                  <a:cubicBezTo>
                    <a:pt x="56715" y="123412"/>
                    <a:pt x="44062" y="117984"/>
                    <a:pt x="38640" y="108935"/>
                  </a:cubicBezTo>
                  <a:lnTo>
                    <a:pt x="2491" y="29311"/>
                  </a:lnTo>
                  <a:cubicBezTo>
                    <a:pt x="-2931" y="18453"/>
                    <a:pt x="684" y="7595"/>
                    <a:pt x="115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56" name="Google Shape;1756;p164"/>
            <p:cNvSpPr/>
            <p:nvPr/>
          </p:nvSpPr>
          <p:spPr>
            <a:xfrm>
              <a:off x="11645655" y="3058386"/>
              <a:ext cx="77752" cy="120149"/>
            </a:xfrm>
            <a:custGeom>
              <a:avLst/>
              <a:gdLst/>
              <a:ahLst/>
              <a:cxnLst/>
              <a:rect l="l" t="t" r="r" b="b"/>
              <a:pathLst>
                <a:path w="77752" h="120149" extrusionOk="0">
                  <a:moveTo>
                    <a:pt x="12329" y="2166"/>
                  </a:moveTo>
                  <a:lnTo>
                    <a:pt x="12329" y="2166"/>
                  </a:lnTo>
                  <a:cubicBezTo>
                    <a:pt x="21366" y="-3263"/>
                    <a:pt x="34019"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6643"/>
                    <a:pt x="1484" y="5785"/>
                    <a:pt x="123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57" name="Google Shape;1757;p164"/>
            <p:cNvSpPr/>
            <p:nvPr/>
          </p:nvSpPr>
          <p:spPr>
            <a:xfrm>
              <a:off x="11967056" y="3058543"/>
              <a:ext cx="39763" cy="121445"/>
            </a:xfrm>
            <a:custGeom>
              <a:avLst/>
              <a:gdLst/>
              <a:ahLst/>
              <a:cxnLst/>
              <a:rect l="l" t="t" r="r" b="b"/>
              <a:pathLst>
                <a:path w="39763" h="121445" extrusionOk="0">
                  <a:moveTo>
                    <a:pt x="39763" y="20105"/>
                  </a:moveTo>
                  <a:lnTo>
                    <a:pt x="39763" y="101539"/>
                  </a:lnTo>
                  <a:cubicBezTo>
                    <a:pt x="39763" y="112397"/>
                    <a:pt x="30726" y="121446"/>
                    <a:pt x="19882" y="121446"/>
                  </a:cubicBezTo>
                  <a:lnTo>
                    <a:pt x="19882" y="121446"/>
                  </a:lnTo>
                  <a:cubicBezTo>
                    <a:pt x="9037" y="121446"/>
                    <a:pt x="0" y="112397"/>
                    <a:pt x="0" y="101539"/>
                  </a:cubicBezTo>
                  <a:lnTo>
                    <a:pt x="0" y="20105"/>
                  </a:lnTo>
                  <a:cubicBezTo>
                    <a:pt x="0" y="9247"/>
                    <a:pt x="9037" y="199"/>
                    <a:pt x="19882" y="199"/>
                  </a:cubicBezTo>
                  <a:lnTo>
                    <a:pt x="19882" y="199"/>
                  </a:lnTo>
                  <a:cubicBezTo>
                    <a:pt x="30726" y="-1611"/>
                    <a:pt x="39763" y="9247"/>
                    <a:pt x="39763" y="20105"/>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58" name="Google Shape;1758;p164"/>
            <p:cNvSpPr/>
            <p:nvPr/>
          </p:nvSpPr>
          <p:spPr>
            <a:xfrm>
              <a:off x="11342806" y="3360597"/>
              <a:ext cx="76952" cy="120149"/>
            </a:xfrm>
            <a:custGeom>
              <a:avLst/>
              <a:gdLst/>
              <a:ahLst/>
              <a:cxnLst/>
              <a:rect l="l" t="t" r="r" b="b"/>
              <a:pathLst>
                <a:path w="76952" h="120149" extrusionOk="0">
                  <a:moveTo>
                    <a:pt x="11529" y="2166"/>
                  </a:moveTo>
                  <a:lnTo>
                    <a:pt x="11529" y="2166"/>
                  </a:lnTo>
                  <a:cubicBezTo>
                    <a:pt x="20566" y="-3263"/>
                    <a:pt x="33218" y="2166"/>
                    <a:pt x="38640" y="11214"/>
                  </a:cubicBezTo>
                  <a:lnTo>
                    <a:pt x="74789" y="90839"/>
                  </a:lnTo>
                  <a:cubicBezTo>
                    <a:pt x="80211" y="99887"/>
                    <a:pt x="74789" y="112554"/>
                    <a:pt x="65752" y="117984"/>
                  </a:cubicBezTo>
                  <a:lnTo>
                    <a:pt x="65752" y="117984"/>
                  </a:lnTo>
                  <a:cubicBezTo>
                    <a:pt x="56715" y="123412"/>
                    <a:pt x="44062" y="117984"/>
                    <a:pt x="38640" y="108935"/>
                  </a:cubicBezTo>
                  <a:lnTo>
                    <a:pt x="2491" y="29311"/>
                  </a:lnTo>
                  <a:cubicBezTo>
                    <a:pt x="-2931" y="18453"/>
                    <a:pt x="684" y="7595"/>
                    <a:pt x="115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59" name="Google Shape;1759;p164"/>
            <p:cNvSpPr/>
            <p:nvPr/>
          </p:nvSpPr>
          <p:spPr>
            <a:xfrm>
              <a:off x="11361564" y="3664776"/>
              <a:ext cx="39763" cy="121445"/>
            </a:xfrm>
            <a:custGeom>
              <a:avLst/>
              <a:gdLst/>
              <a:ahLst/>
              <a:cxnLst/>
              <a:rect l="l" t="t" r="r" b="b"/>
              <a:pathLst>
                <a:path w="39763" h="121445" extrusionOk="0">
                  <a:moveTo>
                    <a:pt x="39763" y="20105"/>
                  </a:moveTo>
                  <a:lnTo>
                    <a:pt x="39763" y="101539"/>
                  </a:lnTo>
                  <a:cubicBezTo>
                    <a:pt x="39763" y="112397"/>
                    <a:pt x="30726" y="121446"/>
                    <a:pt x="19882" y="121446"/>
                  </a:cubicBezTo>
                  <a:lnTo>
                    <a:pt x="19882" y="121446"/>
                  </a:lnTo>
                  <a:cubicBezTo>
                    <a:pt x="9037" y="121446"/>
                    <a:pt x="0" y="112397"/>
                    <a:pt x="0" y="101539"/>
                  </a:cubicBezTo>
                  <a:lnTo>
                    <a:pt x="0" y="20105"/>
                  </a:lnTo>
                  <a:cubicBezTo>
                    <a:pt x="0" y="9247"/>
                    <a:pt x="9037" y="199"/>
                    <a:pt x="19882" y="199"/>
                  </a:cubicBezTo>
                  <a:lnTo>
                    <a:pt x="19882" y="199"/>
                  </a:lnTo>
                  <a:cubicBezTo>
                    <a:pt x="28919" y="-1611"/>
                    <a:pt x="39763" y="9247"/>
                    <a:pt x="39763" y="20105"/>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60" name="Google Shape;1760;p164"/>
            <p:cNvSpPr/>
            <p:nvPr/>
          </p:nvSpPr>
          <p:spPr>
            <a:xfrm>
              <a:off x="11342806" y="3966830"/>
              <a:ext cx="76952" cy="120149"/>
            </a:xfrm>
            <a:custGeom>
              <a:avLst/>
              <a:gdLst/>
              <a:ahLst/>
              <a:cxnLst/>
              <a:rect l="l" t="t" r="r" b="b"/>
              <a:pathLst>
                <a:path w="76952" h="120149" extrusionOk="0">
                  <a:moveTo>
                    <a:pt x="11529" y="2166"/>
                  </a:moveTo>
                  <a:lnTo>
                    <a:pt x="11529" y="2166"/>
                  </a:lnTo>
                  <a:cubicBezTo>
                    <a:pt x="20566" y="-3263"/>
                    <a:pt x="33218" y="2166"/>
                    <a:pt x="38640" y="11214"/>
                  </a:cubicBezTo>
                  <a:lnTo>
                    <a:pt x="74789" y="90839"/>
                  </a:lnTo>
                  <a:cubicBezTo>
                    <a:pt x="80211" y="99887"/>
                    <a:pt x="74789" y="112554"/>
                    <a:pt x="65752" y="117984"/>
                  </a:cubicBezTo>
                  <a:lnTo>
                    <a:pt x="65752" y="117984"/>
                  </a:lnTo>
                  <a:cubicBezTo>
                    <a:pt x="56715" y="123412"/>
                    <a:pt x="44062" y="117984"/>
                    <a:pt x="38640" y="108935"/>
                  </a:cubicBezTo>
                  <a:lnTo>
                    <a:pt x="2491" y="29311"/>
                  </a:lnTo>
                  <a:cubicBezTo>
                    <a:pt x="-2931" y="18453"/>
                    <a:pt x="684" y="7595"/>
                    <a:pt x="115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61" name="Google Shape;1761;p164"/>
            <p:cNvSpPr/>
            <p:nvPr/>
          </p:nvSpPr>
          <p:spPr>
            <a:xfrm>
              <a:off x="11663406" y="3360954"/>
              <a:ext cx="39763" cy="121246"/>
            </a:xfrm>
            <a:custGeom>
              <a:avLst/>
              <a:gdLst/>
              <a:ahLst/>
              <a:cxnLst/>
              <a:rect l="l" t="t" r="r" b="b"/>
              <a:pathLst>
                <a:path w="39763" h="121246" extrusionOk="0">
                  <a:moveTo>
                    <a:pt x="39764" y="19906"/>
                  </a:moveTo>
                  <a:lnTo>
                    <a:pt x="39764" y="101341"/>
                  </a:lnTo>
                  <a:cubicBezTo>
                    <a:pt x="39764" y="112198"/>
                    <a:pt x="30727" y="121246"/>
                    <a:pt x="19882" y="121246"/>
                  </a:cubicBezTo>
                  <a:lnTo>
                    <a:pt x="19882" y="121246"/>
                  </a:lnTo>
                  <a:cubicBezTo>
                    <a:pt x="9037" y="121246"/>
                    <a:pt x="0" y="112198"/>
                    <a:pt x="0" y="101341"/>
                  </a:cubicBezTo>
                  <a:lnTo>
                    <a:pt x="0" y="19906"/>
                  </a:lnTo>
                  <a:cubicBezTo>
                    <a:pt x="0" y="9048"/>
                    <a:pt x="9037" y="0"/>
                    <a:pt x="19882" y="0"/>
                  </a:cubicBezTo>
                  <a:lnTo>
                    <a:pt x="19882" y="0"/>
                  </a:lnTo>
                  <a:cubicBezTo>
                    <a:pt x="30727" y="0"/>
                    <a:pt x="39764" y="9048"/>
                    <a:pt x="39764" y="1990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62" name="Google Shape;1762;p164"/>
            <p:cNvSpPr/>
            <p:nvPr/>
          </p:nvSpPr>
          <p:spPr>
            <a:xfrm>
              <a:off x="11948298" y="3360597"/>
              <a:ext cx="76952" cy="120149"/>
            </a:xfrm>
            <a:custGeom>
              <a:avLst/>
              <a:gdLst/>
              <a:ahLst/>
              <a:cxnLst/>
              <a:rect l="l" t="t" r="r" b="b"/>
              <a:pathLst>
                <a:path w="76952" h="120149" extrusionOk="0">
                  <a:moveTo>
                    <a:pt x="11529" y="2166"/>
                  </a:moveTo>
                  <a:lnTo>
                    <a:pt x="11529" y="2166"/>
                  </a:lnTo>
                  <a:cubicBezTo>
                    <a:pt x="20566" y="-3263"/>
                    <a:pt x="33218" y="2166"/>
                    <a:pt x="38640" y="11214"/>
                  </a:cubicBezTo>
                  <a:lnTo>
                    <a:pt x="74789" y="90839"/>
                  </a:lnTo>
                  <a:cubicBezTo>
                    <a:pt x="80211" y="99887"/>
                    <a:pt x="74789" y="112554"/>
                    <a:pt x="65752" y="117984"/>
                  </a:cubicBezTo>
                  <a:lnTo>
                    <a:pt x="65752" y="117984"/>
                  </a:lnTo>
                  <a:cubicBezTo>
                    <a:pt x="56715" y="123412"/>
                    <a:pt x="44062" y="117984"/>
                    <a:pt x="38640" y="108935"/>
                  </a:cubicBezTo>
                  <a:lnTo>
                    <a:pt x="2491" y="29311"/>
                  </a:lnTo>
                  <a:cubicBezTo>
                    <a:pt x="-2931" y="18453"/>
                    <a:pt x="684" y="7595"/>
                    <a:pt x="115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63" name="Google Shape;1763;p164"/>
            <p:cNvSpPr/>
            <p:nvPr/>
          </p:nvSpPr>
          <p:spPr>
            <a:xfrm>
              <a:off x="11645655" y="3664618"/>
              <a:ext cx="77752" cy="120149"/>
            </a:xfrm>
            <a:custGeom>
              <a:avLst/>
              <a:gdLst/>
              <a:ahLst/>
              <a:cxnLst/>
              <a:rect l="l" t="t" r="r" b="b"/>
              <a:pathLst>
                <a:path w="77752" h="120149" extrusionOk="0">
                  <a:moveTo>
                    <a:pt x="12329" y="2166"/>
                  </a:moveTo>
                  <a:lnTo>
                    <a:pt x="12329" y="2166"/>
                  </a:lnTo>
                  <a:cubicBezTo>
                    <a:pt x="21366" y="-3263"/>
                    <a:pt x="34019"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64" name="Google Shape;1764;p164"/>
            <p:cNvSpPr/>
            <p:nvPr/>
          </p:nvSpPr>
          <p:spPr>
            <a:xfrm>
              <a:off x="11948298" y="3664618"/>
              <a:ext cx="76952" cy="120149"/>
            </a:xfrm>
            <a:custGeom>
              <a:avLst/>
              <a:gdLst/>
              <a:ahLst/>
              <a:cxnLst/>
              <a:rect l="l" t="t" r="r" b="b"/>
              <a:pathLst>
                <a:path w="76952" h="120149" extrusionOk="0">
                  <a:moveTo>
                    <a:pt x="11529" y="2166"/>
                  </a:moveTo>
                  <a:lnTo>
                    <a:pt x="11529" y="2166"/>
                  </a:lnTo>
                  <a:cubicBezTo>
                    <a:pt x="20566" y="-3263"/>
                    <a:pt x="33218" y="2166"/>
                    <a:pt x="38640" y="11214"/>
                  </a:cubicBezTo>
                  <a:lnTo>
                    <a:pt x="74789" y="90839"/>
                  </a:lnTo>
                  <a:cubicBezTo>
                    <a:pt x="80211" y="99887"/>
                    <a:pt x="74789" y="112555"/>
                    <a:pt x="65752" y="117983"/>
                  </a:cubicBezTo>
                  <a:lnTo>
                    <a:pt x="65752" y="117983"/>
                  </a:lnTo>
                  <a:cubicBezTo>
                    <a:pt x="56715" y="123413"/>
                    <a:pt x="44062" y="117983"/>
                    <a:pt x="38640" y="108935"/>
                  </a:cubicBezTo>
                  <a:lnTo>
                    <a:pt x="2491" y="29311"/>
                  </a:lnTo>
                  <a:cubicBezTo>
                    <a:pt x="-2931" y="18453"/>
                    <a:pt x="684" y="7595"/>
                    <a:pt x="115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65" name="Google Shape;1765;p164"/>
            <p:cNvSpPr/>
            <p:nvPr/>
          </p:nvSpPr>
          <p:spPr>
            <a:xfrm>
              <a:off x="11645655" y="3966830"/>
              <a:ext cx="77752" cy="120149"/>
            </a:xfrm>
            <a:custGeom>
              <a:avLst/>
              <a:gdLst/>
              <a:ahLst/>
              <a:cxnLst/>
              <a:rect l="l" t="t" r="r" b="b"/>
              <a:pathLst>
                <a:path w="77752" h="120149" extrusionOk="0">
                  <a:moveTo>
                    <a:pt x="12329" y="2166"/>
                  </a:moveTo>
                  <a:lnTo>
                    <a:pt x="12329" y="2166"/>
                  </a:lnTo>
                  <a:cubicBezTo>
                    <a:pt x="21366" y="-3263"/>
                    <a:pt x="34019" y="2166"/>
                    <a:pt x="39441" y="11214"/>
                  </a:cubicBezTo>
                  <a:lnTo>
                    <a:pt x="75590" y="90839"/>
                  </a:lnTo>
                  <a:cubicBezTo>
                    <a:pt x="81012" y="99887"/>
                    <a:pt x="75590" y="112554"/>
                    <a:pt x="66552" y="117984"/>
                  </a:cubicBezTo>
                  <a:lnTo>
                    <a:pt x="66552" y="117984"/>
                  </a:lnTo>
                  <a:cubicBezTo>
                    <a:pt x="57515" y="123412"/>
                    <a:pt x="44863" y="117984"/>
                    <a:pt x="39441" y="108935"/>
                  </a:cubicBezTo>
                  <a:lnTo>
                    <a:pt x="3292" y="29311"/>
                  </a:lnTo>
                  <a:cubicBezTo>
                    <a:pt x="-3938" y="18453"/>
                    <a:pt x="1484" y="7595"/>
                    <a:pt x="123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66" name="Google Shape;1766;p164"/>
            <p:cNvSpPr/>
            <p:nvPr/>
          </p:nvSpPr>
          <p:spPr>
            <a:xfrm>
              <a:off x="11967056" y="3967186"/>
              <a:ext cx="39763" cy="121246"/>
            </a:xfrm>
            <a:custGeom>
              <a:avLst/>
              <a:gdLst/>
              <a:ahLst/>
              <a:cxnLst/>
              <a:rect l="l" t="t" r="r" b="b"/>
              <a:pathLst>
                <a:path w="39763" h="121246" extrusionOk="0">
                  <a:moveTo>
                    <a:pt x="39763" y="19906"/>
                  </a:moveTo>
                  <a:lnTo>
                    <a:pt x="39763" y="101341"/>
                  </a:lnTo>
                  <a:cubicBezTo>
                    <a:pt x="39763" y="112198"/>
                    <a:pt x="30726" y="121246"/>
                    <a:pt x="19882" y="121246"/>
                  </a:cubicBezTo>
                  <a:lnTo>
                    <a:pt x="19882" y="121246"/>
                  </a:lnTo>
                  <a:cubicBezTo>
                    <a:pt x="9037" y="121246"/>
                    <a:pt x="0" y="112198"/>
                    <a:pt x="0" y="101341"/>
                  </a:cubicBezTo>
                  <a:lnTo>
                    <a:pt x="0" y="19906"/>
                  </a:lnTo>
                  <a:cubicBezTo>
                    <a:pt x="0" y="9048"/>
                    <a:pt x="9037" y="0"/>
                    <a:pt x="19882" y="0"/>
                  </a:cubicBezTo>
                  <a:lnTo>
                    <a:pt x="19882" y="0"/>
                  </a:lnTo>
                  <a:cubicBezTo>
                    <a:pt x="30726" y="0"/>
                    <a:pt x="39763" y="9048"/>
                    <a:pt x="39763" y="1990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67" name="Google Shape;1767;p164"/>
            <p:cNvSpPr/>
            <p:nvPr/>
          </p:nvSpPr>
          <p:spPr>
            <a:xfrm>
              <a:off x="11342806" y="4270851"/>
              <a:ext cx="76952" cy="120149"/>
            </a:xfrm>
            <a:custGeom>
              <a:avLst/>
              <a:gdLst/>
              <a:ahLst/>
              <a:cxnLst/>
              <a:rect l="l" t="t" r="r" b="b"/>
              <a:pathLst>
                <a:path w="76952" h="120149" extrusionOk="0">
                  <a:moveTo>
                    <a:pt x="11529" y="2166"/>
                  </a:moveTo>
                  <a:lnTo>
                    <a:pt x="11529" y="2166"/>
                  </a:lnTo>
                  <a:cubicBezTo>
                    <a:pt x="20566" y="-3263"/>
                    <a:pt x="33218" y="2166"/>
                    <a:pt x="38640" y="11214"/>
                  </a:cubicBezTo>
                  <a:lnTo>
                    <a:pt x="74789" y="90839"/>
                  </a:lnTo>
                  <a:cubicBezTo>
                    <a:pt x="80211" y="99887"/>
                    <a:pt x="74789" y="112555"/>
                    <a:pt x="65752" y="117983"/>
                  </a:cubicBezTo>
                  <a:lnTo>
                    <a:pt x="65752" y="117983"/>
                  </a:lnTo>
                  <a:cubicBezTo>
                    <a:pt x="56715" y="123413"/>
                    <a:pt x="44062" y="117983"/>
                    <a:pt x="38640" y="108935"/>
                  </a:cubicBezTo>
                  <a:lnTo>
                    <a:pt x="2491" y="29311"/>
                  </a:lnTo>
                  <a:cubicBezTo>
                    <a:pt x="-2931" y="18453"/>
                    <a:pt x="684" y="7595"/>
                    <a:pt x="115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68" name="Google Shape;1768;p164"/>
            <p:cNvSpPr/>
            <p:nvPr/>
          </p:nvSpPr>
          <p:spPr>
            <a:xfrm>
              <a:off x="11361564" y="4575030"/>
              <a:ext cx="39763" cy="121445"/>
            </a:xfrm>
            <a:custGeom>
              <a:avLst/>
              <a:gdLst/>
              <a:ahLst/>
              <a:cxnLst/>
              <a:rect l="l" t="t" r="r" b="b"/>
              <a:pathLst>
                <a:path w="39763" h="121445" extrusionOk="0">
                  <a:moveTo>
                    <a:pt x="39763" y="20105"/>
                  </a:moveTo>
                  <a:lnTo>
                    <a:pt x="39763" y="101539"/>
                  </a:lnTo>
                  <a:cubicBezTo>
                    <a:pt x="39763" y="112397"/>
                    <a:pt x="30726" y="121445"/>
                    <a:pt x="19882" y="121445"/>
                  </a:cubicBezTo>
                  <a:lnTo>
                    <a:pt x="19882" y="121445"/>
                  </a:lnTo>
                  <a:cubicBezTo>
                    <a:pt x="9037" y="121445"/>
                    <a:pt x="0" y="112397"/>
                    <a:pt x="0" y="101539"/>
                  </a:cubicBezTo>
                  <a:lnTo>
                    <a:pt x="0" y="20105"/>
                  </a:lnTo>
                  <a:cubicBezTo>
                    <a:pt x="0" y="9247"/>
                    <a:pt x="9037" y="199"/>
                    <a:pt x="19882" y="199"/>
                  </a:cubicBezTo>
                  <a:lnTo>
                    <a:pt x="19882" y="199"/>
                  </a:lnTo>
                  <a:cubicBezTo>
                    <a:pt x="28919" y="-1611"/>
                    <a:pt x="39763" y="9247"/>
                    <a:pt x="39763" y="20105"/>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69" name="Google Shape;1769;p164"/>
            <p:cNvSpPr/>
            <p:nvPr/>
          </p:nvSpPr>
          <p:spPr>
            <a:xfrm>
              <a:off x="11342806" y="4877084"/>
              <a:ext cx="76952" cy="120149"/>
            </a:xfrm>
            <a:custGeom>
              <a:avLst/>
              <a:gdLst/>
              <a:ahLst/>
              <a:cxnLst/>
              <a:rect l="l" t="t" r="r" b="b"/>
              <a:pathLst>
                <a:path w="76952" h="120149" extrusionOk="0">
                  <a:moveTo>
                    <a:pt x="11529" y="2166"/>
                  </a:moveTo>
                  <a:lnTo>
                    <a:pt x="11529" y="2166"/>
                  </a:lnTo>
                  <a:cubicBezTo>
                    <a:pt x="20566" y="-3263"/>
                    <a:pt x="33218" y="2166"/>
                    <a:pt x="38640" y="11214"/>
                  </a:cubicBezTo>
                  <a:lnTo>
                    <a:pt x="74789" y="90839"/>
                  </a:lnTo>
                  <a:cubicBezTo>
                    <a:pt x="80211" y="99887"/>
                    <a:pt x="74789" y="112555"/>
                    <a:pt x="65752" y="117983"/>
                  </a:cubicBezTo>
                  <a:lnTo>
                    <a:pt x="65752" y="117983"/>
                  </a:lnTo>
                  <a:cubicBezTo>
                    <a:pt x="56715" y="123413"/>
                    <a:pt x="44062" y="117983"/>
                    <a:pt x="38640" y="108935"/>
                  </a:cubicBezTo>
                  <a:lnTo>
                    <a:pt x="2491" y="29311"/>
                  </a:lnTo>
                  <a:cubicBezTo>
                    <a:pt x="-2931" y="18453"/>
                    <a:pt x="684" y="7595"/>
                    <a:pt x="115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70" name="Google Shape;1770;p164"/>
            <p:cNvSpPr/>
            <p:nvPr/>
          </p:nvSpPr>
          <p:spPr>
            <a:xfrm>
              <a:off x="11663406" y="4271207"/>
              <a:ext cx="39763" cy="121246"/>
            </a:xfrm>
            <a:custGeom>
              <a:avLst/>
              <a:gdLst/>
              <a:ahLst/>
              <a:cxnLst/>
              <a:rect l="l" t="t" r="r" b="b"/>
              <a:pathLst>
                <a:path w="39763" h="121246" extrusionOk="0">
                  <a:moveTo>
                    <a:pt x="39764" y="19906"/>
                  </a:moveTo>
                  <a:lnTo>
                    <a:pt x="39764" y="101341"/>
                  </a:lnTo>
                  <a:cubicBezTo>
                    <a:pt x="39764" y="112199"/>
                    <a:pt x="30727" y="121247"/>
                    <a:pt x="19882" y="121247"/>
                  </a:cubicBezTo>
                  <a:lnTo>
                    <a:pt x="19882" y="121247"/>
                  </a:lnTo>
                  <a:cubicBezTo>
                    <a:pt x="9037" y="121247"/>
                    <a:pt x="0" y="112199"/>
                    <a:pt x="0" y="101341"/>
                  </a:cubicBezTo>
                  <a:lnTo>
                    <a:pt x="0" y="19906"/>
                  </a:lnTo>
                  <a:cubicBezTo>
                    <a:pt x="0" y="9048"/>
                    <a:pt x="9037" y="0"/>
                    <a:pt x="19882" y="0"/>
                  </a:cubicBezTo>
                  <a:lnTo>
                    <a:pt x="19882" y="0"/>
                  </a:lnTo>
                  <a:cubicBezTo>
                    <a:pt x="30727" y="0"/>
                    <a:pt x="39764" y="9048"/>
                    <a:pt x="39764" y="1990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71" name="Google Shape;1771;p164"/>
            <p:cNvSpPr/>
            <p:nvPr/>
          </p:nvSpPr>
          <p:spPr>
            <a:xfrm>
              <a:off x="11948298" y="4270851"/>
              <a:ext cx="76952" cy="120149"/>
            </a:xfrm>
            <a:custGeom>
              <a:avLst/>
              <a:gdLst/>
              <a:ahLst/>
              <a:cxnLst/>
              <a:rect l="l" t="t" r="r" b="b"/>
              <a:pathLst>
                <a:path w="76952" h="120149" extrusionOk="0">
                  <a:moveTo>
                    <a:pt x="11529" y="2166"/>
                  </a:moveTo>
                  <a:lnTo>
                    <a:pt x="11529" y="2166"/>
                  </a:lnTo>
                  <a:cubicBezTo>
                    <a:pt x="20566" y="-3263"/>
                    <a:pt x="33218" y="2166"/>
                    <a:pt x="38640" y="11214"/>
                  </a:cubicBezTo>
                  <a:lnTo>
                    <a:pt x="74789" y="90839"/>
                  </a:lnTo>
                  <a:cubicBezTo>
                    <a:pt x="80211" y="99887"/>
                    <a:pt x="74789" y="112555"/>
                    <a:pt x="65752" y="117983"/>
                  </a:cubicBezTo>
                  <a:lnTo>
                    <a:pt x="65752" y="117983"/>
                  </a:lnTo>
                  <a:cubicBezTo>
                    <a:pt x="56715" y="123413"/>
                    <a:pt x="44062" y="117983"/>
                    <a:pt x="38640" y="108935"/>
                  </a:cubicBezTo>
                  <a:lnTo>
                    <a:pt x="2491" y="29311"/>
                  </a:lnTo>
                  <a:cubicBezTo>
                    <a:pt x="-2931" y="18453"/>
                    <a:pt x="684" y="7595"/>
                    <a:pt x="115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72" name="Google Shape;1772;p164"/>
            <p:cNvSpPr/>
            <p:nvPr/>
          </p:nvSpPr>
          <p:spPr>
            <a:xfrm>
              <a:off x="11645655" y="4574872"/>
              <a:ext cx="77752" cy="120149"/>
            </a:xfrm>
            <a:custGeom>
              <a:avLst/>
              <a:gdLst/>
              <a:ahLst/>
              <a:cxnLst/>
              <a:rect l="l" t="t" r="r" b="b"/>
              <a:pathLst>
                <a:path w="77752" h="120149" extrusionOk="0">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6643"/>
                    <a:pt x="1484" y="5785"/>
                    <a:pt x="123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73" name="Google Shape;1773;p164"/>
            <p:cNvSpPr/>
            <p:nvPr/>
          </p:nvSpPr>
          <p:spPr>
            <a:xfrm>
              <a:off x="11948298" y="4574872"/>
              <a:ext cx="76952" cy="120149"/>
            </a:xfrm>
            <a:custGeom>
              <a:avLst/>
              <a:gdLst/>
              <a:ahLst/>
              <a:cxnLst/>
              <a:rect l="l" t="t" r="r" b="b"/>
              <a:pathLst>
                <a:path w="76952" h="120149" extrusionOk="0">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3"/>
                    <a:pt x="44062" y="117984"/>
                    <a:pt x="38640" y="108936"/>
                  </a:cubicBezTo>
                  <a:lnTo>
                    <a:pt x="2491" y="29311"/>
                  </a:lnTo>
                  <a:cubicBezTo>
                    <a:pt x="-2931" y="16643"/>
                    <a:pt x="684" y="5785"/>
                    <a:pt x="115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74" name="Google Shape;1774;p164"/>
            <p:cNvSpPr/>
            <p:nvPr/>
          </p:nvSpPr>
          <p:spPr>
            <a:xfrm>
              <a:off x="11645655" y="4877084"/>
              <a:ext cx="77752" cy="120149"/>
            </a:xfrm>
            <a:custGeom>
              <a:avLst/>
              <a:gdLst/>
              <a:ahLst/>
              <a:cxnLst/>
              <a:rect l="l" t="t" r="r" b="b"/>
              <a:pathLst>
                <a:path w="77752" h="120149" extrusionOk="0">
                  <a:moveTo>
                    <a:pt x="12329" y="2166"/>
                  </a:moveTo>
                  <a:lnTo>
                    <a:pt x="12329" y="2166"/>
                  </a:lnTo>
                  <a:cubicBezTo>
                    <a:pt x="21366" y="-3263"/>
                    <a:pt x="34019"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75" name="Google Shape;1775;p164"/>
            <p:cNvSpPr/>
            <p:nvPr/>
          </p:nvSpPr>
          <p:spPr>
            <a:xfrm>
              <a:off x="11967056" y="4877440"/>
              <a:ext cx="39763" cy="121246"/>
            </a:xfrm>
            <a:custGeom>
              <a:avLst/>
              <a:gdLst/>
              <a:ahLst/>
              <a:cxnLst/>
              <a:rect l="l" t="t" r="r" b="b"/>
              <a:pathLst>
                <a:path w="39763" h="121246" extrusionOk="0">
                  <a:moveTo>
                    <a:pt x="39763" y="19906"/>
                  </a:moveTo>
                  <a:lnTo>
                    <a:pt x="39763" y="101341"/>
                  </a:lnTo>
                  <a:cubicBezTo>
                    <a:pt x="39763" y="112199"/>
                    <a:pt x="30726" y="121247"/>
                    <a:pt x="19882" y="121247"/>
                  </a:cubicBezTo>
                  <a:lnTo>
                    <a:pt x="19882" y="121247"/>
                  </a:lnTo>
                  <a:cubicBezTo>
                    <a:pt x="9037" y="121247"/>
                    <a:pt x="0" y="112199"/>
                    <a:pt x="0" y="101341"/>
                  </a:cubicBezTo>
                  <a:lnTo>
                    <a:pt x="0" y="19906"/>
                  </a:lnTo>
                  <a:cubicBezTo>
                    <a:pt x="0" y="9048"/>
                    <a:pt x="9037" y="0"/>
                    <a:pt x="19882" y="0"/>
                  </a:cubicBezTo>
                  <a:lnTo>
                    <a:pt x="19882" y="0"/>
                  </a:lnTo>
                  <a:cubicBezTo>
                    <a:pt x="30726" y="0"/>
                    <a:pt x="39763" y="9048"/>
                    <a:pt x="39763" y="1990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76" name="Google Shape;1776;p164"/>
            <p:cNvSpPr/>
            <p:nvPr/>
          </p:nvSpPr>
          <p:spPr>
            <a:xfrm>
              <a:off x="11342806" y="5181105"/>
              <a:ext cx="76952" cy="120149"/>
            </a:xfrm>
            <a:custGeom>
              <a:avLst/>
              <a:gdLst/>
              <a:ahLst/>
              <a:cxnLst/>
              <a:rect l="l" t="t" r="r" b="b"/>
              <a:pathLst>
                <a:path w="76952" h="120149" extrusionOk="0">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3"/>
                    <a:pt x="44062" y="117984"/>
                    <a:pt x="38640" y="108936"/>
                  </a:cubicBezTo>
                  <a:lnTo>
                    <a:pt x="2491" y="29311"/>
                  </a:lnTo>
                  <a:cubicBezTo>
                    <a:pt x="-2931" y="18453"/>
                    <a:pt x="684" y="7595"/>
                    <a:pt x="115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77" name="Google Shape;1777;p164"/>
            <p:cNvSpPr/>
            <p:nvPr/>
          </p:nvSpPr>
          <p:spPr>
            <a:xfrm>
              <a:off x="11361564" y="5483673"/>
              <a:ext cx="39763" cy="121246"/>
            </a:xfrm>
            <a:custGeom>
              <a:avLst/>
              <a:gdLst/>
              <a:ahLst/>
              <a:cxnLst/>
              <a:rect l="l" t="t" r="r" b="b"/>
              <a:pathLst>
                <a:path w="39763" h="121246" extrusionOk="0">
                  <a:moveTo>
                    <a:pt x="39763" y="19906"/>
                  </a:moveTo>
                  <a:lnTo>
                    <a:pt x="39763" y="101341"/>
                  </a:lnTo>
                  <a:cubicBezTo>
                    <a:pt x="39763" y="112199"/>
                    <a:pt x="30726" y="121247"/>
                    <a:pt x="19882" y="121247"/>
                  </a:cubicBezTo>
                  <a:lnTo>
                    <a:pt x="19882" y="121247"/>
                  </a:lnTo>
                  <a:cubicBezTo>
                    <a:pt x="9037" y="121247"/>
                    <a:pt x="0" y="112199"/>
                    <a:pt x="0" y="101341"/>
                  </a:cubicBezTo>
                  <a:lnTo>
                    <a:pt x="0" y="19906"/>
                  </a:lnTo>
                  <a:cubicBezTo>
                    <a:pt x="0" y="9048"/>
                    <a:pt x="9037" y="0"/>
                    <a:pt x="19882" y="0"/>
                  </a:cubicBezTo>
                  <a:lnTo>
                    <a:pt x="19882" y="0"/>
                  </a:lnTo>
                  <a:cubicBezTo>
                    <a:pt x="28919" y="0"/>
                    <a:pt x="39763" y="9048"/>
                    <a:pt x="39763" y="1990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78" name="Google Shape;1778;p164"/>
            <p:cNvSpPr/>
            <p:nvPr/>
          </p:nvSpPr>
          <p:spPr>
            <a:xfrm>
              <a:off x="11342806" y="5787338"/>
              <a:ext cx="76952" cy="120149"/>
            </a:xfrm>
            <a:custGeom>
              <a:avLst/>
              <a:gdLst/>
              <a:ahLst/>
              <a:cxnLst/>
              <a:rect l="l" t="t" r="r" b="b"/>
              <a:pathLst>
                <a:path w="76952" h="120149" extrusionOk="0">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3"/>
                    <a:pt x="44062" y="117984"/>
                    <a:pt x="38640" y="108936"/>
                  </a:cubicBezTo>
                  <a:lnTo>
                    <a:pt x="2491" y="29311"/>
                  </a:lnTo>
                  <a:cubicBezTo>
                    <a:pt x="-2931" y="18453"/>
                    <a:pt x="684" y="7595"/>
                    <a:pt x="115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79" name="Google Shape;1779;p164"/>
            <p:cNvSpPr/>
            <p:nvPr/>
          </p:nvSpPr>
          <p:spPr>
            <a:xfrm>
              <a:off x="11663406" y="5181263"/>
              <a:ext cx="39763" cy="121445"/>
            </a:xfrm>
            <a:custGeom>
              <a:avLst/>
              <a:gdLst/>
              <a:ahLst/>
              <a:cxnLst/>
              <a:rect l="l" t="t" r="r" b="b"/>
              <a:pathLst>
                <a:path w="39763" h="121445" extrusionOk="0">
                  <a:moveTo>
                    <a:pt x="39764" y="20105"/>
                  </a:moveTo>
                  <a:lnTo>
                    <a:pt x="39764" y="101539"/>
                  </a:lnTo>
                  <a:cubicBezTo>
                    <a:pt x="39764" y="112397"/>
                    <a:pt x="30727" y="121445"/>
                    <a:pt x="19882" y="121445"/>
                  </a:cubicBezTo>
                  <a:lnTo>
                    <a:pt x="19882" y="121445"/>
                  </a:lnTo>
                  <a:cubicBezTo>
                    <a:pt x="9037" y="121445"/>
                    <a:pt x="0" y="112397"/>
                    <a:pt x="0" y="101539"/>
                  </a:cubicBezTo>
                  <a:lnTo>
                    <a:pt x="0" y="20105"/>
                  </a:lnTo>
                  <a:cubicBezTo>
                    <a:pt x="0" y="9247"/>
                    <a:pt x="9037" y="199"/>
                    <a:pt x="19882" y="199"/>
                  </a:cubicBezTo>
                  <a:lnTo>
                    <a:pt x="19882" y="199"/>
                  </a:lnTo>
                  <a:cubicBezTo>
                    <a:pt x="30727" y="-1611"/>
                    <a:pt x="39764" y="9247"/>
                    <a:pt x="39764" y="20105"/>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80" name="Google Shape;1780;p164"/>
            <p:cNvSpPr/>
            <p:nvPr/>
          </p:nvSpPr>
          <p:spPr>
            <a:xfrm>
              <a:off x="11948298" y="5181105"/>
              <a:ext cx="76952" cy="120149"/>
            </a:xfrm>
            <a:custGeom>
              <a:avLst/>
              <a:gdLst/>
              <a:ahLst/>
              <a:cxnLst/>
              <a:rect l="l" t="t" r="r" b="b"/>
              <a:pathLst>
                <a:path w="76952" h="120149" extrusionOk="0">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3"/>
                    <a:pt x="44062" y="117984"/>
                    <a:pt x="38640" y="108936"/>
                  </a:cubicBezTo>
                  <a:lnTo>
                    <a:pt x="2491" y="29311"/>
                  </a:lnTo>
                  <a:cubicBezTo>
                    <a:pt x="-2931" y="18453"/>
                    <a:pt x="684" y="7595"/>
                    <a:pt x="115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81" name="Google Shape;1781;p164"/>
            <p:cNvSpPr/>
            <p:nvPr/>
          </p:nvSpPr>
          <p:spPr>
            <a:xfrm>
              <a:off x="11645655" y="5483317"/>
              <a:ext cx="77752" cy="120149"/>
            </a:xfrm>
            <a:custGeom>
              <a:avLst/>
              <a:gdLst/>
              <a:ahLst/>
              <a:cxnLst/>
              <a:rect l="l" t="t" r="r" b="b"/>
              <a:pathLst>
                <a:path w="77752" h="120149" extrusionOk="0">
                  <a:moveTo>
                    <a:pt x="12329" y="2166"/>
                  </a:moveTo>
                  <a:lnTo>
                    <a:pt x="12329" y="2166"/>
                  </a:lnTo>
                  <a:cubicBezTo>
                    <a:pt x="21366" y="-3263"/>
                    <a:pt x="34019"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82" name="Google Shape;1782;p164"/>
            <p:cNvSpPr/>
            <p:nvPr/>
          </p:nvSpPr>
          <p:spPr>
            <a:xfrm>
              <a:off x="11948298" y="5483317"/>
              <a:ext cx="76952" cy="120149"/>
            </a:xfrm>
            <a:custGeom>
              <a:avLst/>
              <a:gdLst/>
              <a:ahLst/>
              <a:cxnLst/>
              <a:rect l="l" t="t" r="r" b="b"/>
              <a:pathLst>
                <a:path w="76952" h="120149" extrusionOk="0">
                  <a:moveTo>
                    <a:pt x="11529" y="2166"/>
                  </a:moveTo>
                  <a:lnTo>
                    <a:pt x="11529" y="2166"/>
                  </a:lnTo>
                  <a:cubicBezTo>
                    <a:pt x="20566" y="-3263"/>
                    <a:pt x="33218" y="2166"/>
                    <a:pt x="38640" y="11214"/>
                  </a:cubicBezTo>
                  <a:lnTo>
                    <a:pt x="74789" y="90839"/>
                  </a:lnTo>
                  <a:cubicBezTo>
                    <a:pt x="80211" y="99887"/>
                    <a:pt x="74789" y="112555"/>
                    <a:pt x="65752" y="117983"/>
                  </a:cubicBezTo>
                  <a:lnTo>
                    <a:pt x="65752" y="117983"/>
                  </a:lnTo>
                  <a:cubicBezTo>
                    <a:pt x="56715" y="123413"/>
                    <a:pt x="44062" y="117983"/>
                    <a:pt x="38640" y="108935"/>
                  </a:cubicBezTo>
                  <a:lnTo>
                    <a:pt x="2491" y="29311"/>
                  </a:lnTo>
                  <a:cubicBezTo>
                    <a:pt x="-2931" y="18453"/>
                    <a:pt x="684" y="7595"/>
                    <a:pt x="115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83" name="Google Shape;1783;p164"/>
            <p:cNvSpPr/>
            <p:nvPr/>
          </p:nvSpPr>
          <p:spPr>
            <a:xfrm>
              <a:off x="11645655" y="5787338"/>
              <a:ext cx="77752" cy="120149"/>
            </a:xfrm>
            <a:custGeom>
              <a:avLst/>
              <a:gdLst/>
              <a:ahLst/>
              <a:cxnLst/>
              <a:rect l="l" t="t" r="r" b="b"/>
              <a:pathLst>
                <a:path w="77752" h="120149" extrusionOk="0">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8453"/>
                    <a:pt x="1484" y="7595"/>
                    <a:pt x="123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84" name="Google Shape;1784;p164"/>
            <p:cNvSpPr/>
            <p:nvPr/>
          </p:nvSpPr>
          <p:spPr>
            <a:xfrm>
              <a:off x="11967056" y="5787694"/>
              <a:ext cx="39763" cy="121246"/>
            </a:xfrm>
            <a:custGeom>
              <a:avLst/>
              <a:gdLst/>
              <a:ahLst/>
              <a:cxnLst/>
              <a:rect l="l" t="t" r="r" b="b"/>
              <a:pathLst>
                <a:path w="39763" h="121246" extrusionOk="0">
                  <a:moveTo>
                    <a:pt x="39763" y="19906"/>
                  </a:moveTo>
                  <a:lnTo>
                    <a:pt x="39763" y="101340"/>
                  </a:lnTo>
                  <a:cubicBezTo>
                    <a:pt x="39763" y="112198"/>
                    <a:pt x="30726" y="121246"/>
                    <a:pt x="19882" y="121246"/>
                  </a:cubicBezTo>
                  <a:lnTo>
                    <a:pt x="19882" y="121246"/>
                  </a:lnTo>
                  <a:cubicBezTo>
                    <a:pt x="9037" y="121246"/>
                    <a:pt x="0" y="112198"/>
                    <a:pt x="0" y="101340"/>
                  </a:cubicBezTo>
                  <a:lnTo>
                    <a:pt x="0" y="19906"/>
                  </a:lnTo>
                  <a:cubicBezTo>
                    <a:pt x="0" y="9048"/>
                    <a:pt x="9037" y="0"/>
                    <a:pt x="19882" y="0"/>
                  </a:cubicBezTo>
                  <a:lnTo>
                    <a:pt x="19882" y="0"/>
                  </a:lnTo>
                  <a:cubicBezTo>
                    <a:pt x="30726" y="0"/>
                    <a:pt x="39763" y="9048"/>
                    <a:pt x="39763" y="1990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85" name="Google Shape;1785;p164"/>
            <p:cNvSpPr/>
            <p:nvPr/>
          </p:nvSpPr>
          <p:spPr>
            <a:xfrm>
              <a:off x="11342806" y="6091359"/>
              <a:ext cx="76952" cy="120149"/>
            </a:xfrm>
            <a:custGeom>
              <a:avLst/>
              <a:gdLst/>
              <a:ahLst/>
              <a:cxnLst/>
              <a:rect l="l" t="t" r="r" b="b"/>
              <a:pathLst>
                <a:path w="76952" h="120149" extrusionOk="0">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2"/>
                    <a:pt x="44062" y="117984"/>
                    <a:pt x="38640" y="108935"/>
                  </a:cubicBezTo>
                  <a:lnTo>
                    <a:pt x="2491" y="29311"/>
                  </a:lnTo>
                  <a:cubicBezTo>
                    <a:pt x="-2931" y="16643"/>
                    <a:pt x="684" y="5785"/>
                    <a:pt x="115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86" name="Google Shape;1786;p164"/>
            <p:cNvSpPr/>
            <p:nvPr/>
          </p:nvSpPr>
          <p:spPr>
            <a:xfrm>
              <a:off x="11361564" y="6393927"/>
              <a:ext cx="39763" cy="121246"/>
            </a:xfrm>
            <a:custGeom>
              <a:avLst/>
              <a:gdLst/>
              <a:ahLst/>
              <a:cxnLst/>
              <a:rect l="l" t="t" r="r" b="b"/>
              <a:pathLst>
                <a:path w="39763" h="121246" extrusionOk="0">
                  <a:moveTo>
                    <a:pt x="39763" y="19906"/>
                  </a:moveTo>
                  <a:lnTo>
                    <a:pt x="39763" y="101340"/>
                  </a:lnTo>
                  <a:cubicBezTo>
                    <a:pt x="39763" y="112198"/>
                    <a:pt x="30726" y="121246"/>
                    <a:pt x="19882" y="121246"/>
                  </a:cubicBezTo>
                  <a:lnTo>
                    <a:pt x="19882" y="121246"/>
                  </a:lnTo>
                  <a:cubicBezTo>
                    <a:pt x="9037" y="121246"/>
                    <a:pt x="0" y="112198"/>
                    <a:pt x="0" y="101340"/>
                  </a:cubicBezTo>
                  <a:lnTo>
                    <a:pt x="0" y="19906"/>
                  </a:lnTo>
                  <a:cubicBezTo>
                    <a:pt x="0" y="9048"/>
                    <a:pt x="9037" y="0"/>
                    <a:pt x="19882" y="0"/>
                  </a:cubicBezTo>
                  <a:lnTo>
                    <a:pt x="19882" y="0"/>
                  </a:lnTo>
                  <a:cubicBezTo>
                    <a:pt x="28919" y="0"/>
                    <a:pt x="39763" y="9048"/>
                    <a:pt x="39763" y="1990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87" name="Google Shape;1787;p164"/>
            <p:cNvSpPr/>
            <p:nvPr/>
          </p:nvSpPr>
          <p:spPr>
            <a:xfrm>
              <a:off x="11342806" y="6697592"/>
              <a:ext cx="76952" cy="120149"/>
            </a:xfrm>
            <a:custGeom>
              <a:avLst/>
              <a:gdLst/>
              <a:ahLst/>
              <a:cxnLst/>
              <a:rect l="l" t="t" r="r" b="b"/>
              <a:pathLst>
                <a:path w="76952" h="120149" extrusionOk="0">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2"/>
                    <a:pt x="44062" y="117984"/>
                    <a:pt x="38640" y="108935"/>
                  </a:cubicBezTo>
                  <a:lnTo>
                    <a:pt x="2491" y="29311"/>
                  </a:lnTo>
                  <a:cubicBezTo>
                    <a:pt x="-2931" y="18453"/>
                    <a:pt x="684" y="7595"/>
                    <a:pt x="115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88" name="Google Shape;1788;p164"/>
            <p:cNvSpPr/>
            <p:nvPr/>
          </p:nvSpPr>
          <p:spPr>
            <a:xfrm>
              <a:off x="11663406" y="6091516"/>
              <a:ext cx="39763" cy="121445"/>
            </a:xfrm>
            <a:custGeom>
              <a:avLst/>
              <a:gdLst/>
              <a:ahLst/>
              <a:cxnLst/>
              <a:rect l="l" t="t" r="r" b="b"/>
              <a:pathLst>
                <a:path w="39763" h="121445" extrusionOk="0">
                  <a:moveTo>
                    <a:pt x="39764" y="20105"/>
                  </a:moveTo>
                  <a:lnTo>
                    <a:pt x="39764" y="101539"/>
                  </a:lnTo>
                  <a:cubicBezTo>
                    <a:pt x="39764" y="112397"/>
                    <a:pt x="30727" y="121446"/>
                    <a:pt x="19882" y="121446"/>
                  </a:cubicBezTo>
                  <a:lnTo>
                    <a:pt x="19882" y="121446"/>
                  </a:lnTo>
                  <a:cubicBezTo>
                    <a:pt x="9037" y="121446"/>
                    <a:pt x="0" y="112397"/>
                    <a:pt x="0" y="101539"/>
                  </a:cubicBezTo>
                  <a:lnTo>
                    <a:pt x="0" y="20105"/>
                  </a:lnTo>
                  <a:cubicBezTo>
                    <a:pt x="0" y="9247"/>
                    <a:pt x="9037" y="199"/>
                    <a:pt x="19882" y="199"/>
                  </a:cubicBezTo>
                  <a:lnTo>
                    <a:pt x="19882" y="199"/>
                  </a:lnTo>
                  <a:cubicBezTo>
                    <a:pt x="30727" y="-1611"/>
                    <a:pt x="39764" y="9247"/>
                    <a:pt x="39764" y="20105"/>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89" name="Google Shape;1789;p164"/>
            <p:cNvSpPr/>
            <p:nvPr/>
          </p:nvSpPr>
          <p:spPr>
            <a:xfrm>
              <a:off x="11948298" y="6091359"/>
              <a:ext cx="76952" cy="120149"/>
            </a:xfrm>
            <a:custGeom>
              <a:avLst/>
              <a:gdLst/>
              <a:ahLst/>
              <a:cxnLst/>
              <a:rect l="l" t="t" r="r" b="b"/>
              <a:pathLst>
                <a:path w="76952" h="120149" extrusionOk="0">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2"/>
                    <a:pt x="44062" y="117984"/>
                    <a:pt x="38640" y="108935"/>
                  </a:cubicBezTo>
                  <a:lnTo>
                    <a:pt x="2491" y="29311"/>
                  </a:lnTo>
                  <a:cubicBezTo>
                    <a:pt x="-2931" y="16643"/>
                    <a:pt x="684" y="5785"/>
                    <a:pt x="115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90" name="Google Shape;1790;p164"/>
            <p:cNvSpPr/>
            <p:nvPr/>
          </p:nvSpPr>
          <p:spPr>
            <a:xfrm>
              <a:off x="11645655" y="6393570"/>
              <a:ext cx="77752" cy="120149"/>
            </a:xfrm>
            <a:custGeom>
              <a:avLst/>
              <a:gdLst/>
              <a:ahLst/>
              <a:cxnLst/>
              <a:rect l="l" t="t" r="r" b="b"/>
              <a:pathLst>
                <a:path w="77752" h="120149" extrusionOk="0">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8453"/>
                    <a:pt x="1484" y="7595"/>
                    <a:pt x="123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91" name="Google Shape;1791;p164"/>
            <p:cNvSpPr/>
            <p:nvPr/>
          </p:nvSpPr>
          <p:spPr>
            <a:xfrm>
              <a:off x="11948298" y="6393570"/>
              <a:ext cx="76952" cy="120149"/>
            </a:xfrm>
            <a:custGeom>
              <a:avLst/>
              <a:gdLst/>
              <a:ahLst/>
              <a:cxnLst/>
              <a:rect l="l" t="t" r="r" b="b"/>
              <a:pathLst>
                <a:path w="76952" h="120149" extrusionOk="0">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3"/>
                    <a:pt x="44062" y="117984"/>
                    <a:pt x="38640" y="108936"/>
                  </a:cubicBezTo>
                  <a:lnTo>
                    <a:pt x="2491" y="29311"/>
                  </a:lnTo>
                  <a:cubicBezTo>
                    <a:pt x="-2931" y="18453"/>
                    <a:pt x="684" y="7595"/>
                    <a:pt x="115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92" name="Google Shape;1792;p164"/>
            <p:cNvSpPr/>
            <p:nvPr/>
          </p:nvSpPr>
          <p:spPr>
            <a:xfrm>
              <a:off x="11645655" y="6697592"/>
              <a:ext cx="77752" cy="120149"/>
            </a:xfrm>
            <a:custGeom>
              <a:avLst/>
              <a:gdLst/>
              <a:ahLst/>
              <a:cxnLst/>
              <a:rect l="l" t="t" r="r" b="b"/>
              <a:pathLst>
                <a:path w="77752" h="120149" extrusionOk="0">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2"/>
                    <a:pt x="44863" y="117984"/>
                    <a:pt x="39441" y="108935"/>
                  </a:cubicBezTo>
                  <a:lnTo>
                    <a:pt x="3292" y="29311"/>
                  </a:lnTo>
                  <a:cubicBezTo>
                    <a:pt x="-3938" y="18453"/>
                    <a:pt x="1484" y="7595"/>
                    <a:pt x="123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93" name="Google Shape;1793;p164"/>
            <p:cNvSpPr/>
            <p:nvPr/>
          </p:nvSpPr>
          <p:spPr>
            <a:xfrm>
              <a:off x="11967056" y="6697948"/>
              <a:ext cx="39763" cy="121246"/>
            </a:xfrm>
            <a:custGeom>
              <a:avLst/>
              <a:gdLst/>
              <a:ahLst/>
              <a:cxnLst/>
              <a:rect l="l" t="t" r="r" b="b"/>
              <a:pathLst>
                <a:path w="39763" h="121246" extrusionOk="0">
                  <a:moveTo>
                    <a:pt x="39763" y="19906"/>
                  </a:moveTo>
                  <a:lnTo>
                    <a:pt x="39763" y="101341"/>
                  </a:lnTo>
                  <a:cubicBezTo>
                    <a:pt x="39763" y="112199"/>
                    <a:pt x="30726" y="121247"/>
                    <a:pt x="19882" y="121247"/>
                  </a:cubicBezTo>
                  <a:lnTo>
                    <a:pt x="19882" y="121247"/>
                  </a:lnTo>
                  <a:cubicBezTo>
                    <a:pt x="9037" y="121247"/>
                    <a:pt x="0" y="112199"/>
                    <a:pt x="0" y="101341"/>
                  </a:cubicBezTo>
                  <a:lnTo>
                    <a:pt x="0" y="19906"/>
                  </a:lnTo>
                  <a:cubicBezTo>
                    <a:pt x="0" y="9048"/>
                    <a:pt x="9037" y="0"/>
                    <a:pt x="19882" y="0"/>
                  </a:cubicBezTo>
                  <a:lnTo>
                    <a:pt x="19882" y="0"/>
                  </a:lnTo>
                  <a:cubicBezTo>
                    <a:pt x="30726" y="0"/>
                    <a:pt x="39763" y="9048"/>
                    <a:pt x="39763" y="1990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94" name="Google Shape;1794;p164"/>
            <p:cNvSpPr/>
            <p:nvPr/>
          </p:nvSpPr>
          <p:spPr>
            <a:xfrm>
              <a:off x="11342806" y="54366"/>
              <a:ext cx="76952" cy="120149"/>
            </a:xfrm>
            <a:custGeom>
              <a:avLst/>
              <a:gdLst/>
              <a:ahLst/>
              <a:cxnLst/>
              <a:rect l="l" t="t" r="r" b="b"/>
              <a:pathLst>
                <a:path w="76952" h="120149" extrusionOk="0">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3"/>
                    <a:pt x="44062" y="117984"/>
                    <a:pt x="38640" y="108935"/>
                  </a:cubicBezTo>
                  <a:lnTo>
                    <a:pt x="2491" y="29311"/>
                  </a:lnTo>
                  <a:cubicBezTo>
                    <a:pt x="-2931" y="16643"/>
                    <a:pt x="684" y="5785"/>
                    <a:pt x="115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95" name="Google Shape;1795;p164"/>
            <p:cNvSpPr/>
            <p:nvPr/>
          </p:nvSpPr>
          <p:spPr>
            <a:xfrm>
              <a:off x="11645655" y="54366"/>
              <a:ext cx="77752" cy="120149"/>
            </a:xfrm>
            <a:custGeom>
              <a:avLst/>
              <a:gdLst/>
              <a:ahLst/>
              <a:cxnLst/>
              <a:rect l="l" t="t" r="r" b="b"/>
              <a:pathLst>
                <a:path w="77752" h="120149" extrusionOk="0">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5"/>
                  </a:cubicBezTo>
                  <a:lnTo>
                    <a:pt x="3292" y="29311"/>
                  </a:lnTo>
                  <a:cubicBezTo>
                    <a:pt x="-3938" y="16643"/>
                    <a:pt x="1484" y="5785"/>
                    <a:pt x="123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96" name="Google Shape;1796;p164"/>
            <p:cNvSpPr/>
            <p:nvPr/>
          </p:nvSpPr>
          <p:spPr>
            <a:xfrm>
              <a:off x="11967056" y="54524"/>
              <a:ext cx="39763" cy="121445"/>
            </a:xfrm>
            <a:custGeom>
              <a:avLst/>
              <a:gdLst/>
              <a:ahLst/>
              <a:cxnLst/>
              <a:rect l="l" t="t" r="r" b="b"/>
              <a:pathLst>
                <a:path w="39763" h="121445" extrusionOk="0">
                  <a:moveTo>
                    <a:pt x="39763" y="20105"/>
                  </a:moveTo>
                  <a:lnTo>
                    <a:pt x="39763" y="101539"/>
                  </a:lnTo>
                  <a:cubicBezTo>
                    <a:pt x="39763" y="112397"/>
                    <a:pt x="30726" y="121446"/>
                    <a:pt x="19882" y="121446"/>
                  </a:cubicBezTo>
                  <a:lnTo>
                    <a:pt x="19882" y="121446"/>
                  </a:lnTo>
                  <a:cubicBezTo>
                    <a:pt x="9037" y="121446"/>
                    <a:pt x="0" y="112397"/>
                    <a:pt x="0" y="101539"/>
                  </a:cubicBezTo>
                  <a:lnTo>
                    <a:pt x="0" y="20105"/>
                  </a:lnTo>
                  <a:cubicBezTo>
                    <a:pt x="0" y="9247"/>
                    <a:pt x="9037" y="199"/>
                    <a:pt x="19882" y="199"/>
                  </a:cubicBezTo>
                  <a:lnTo>
                    <a:pt x="19882" y="199"/>
                  </a:lnTo>
                  <a:cubicBezTo>
                    <a:pt x="30726" y="-1611"/>
                    <a:pt x="39763" y="9247"/>
                    <a:pt x="39763" y="20105"/>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97" name="Google Shape;1797;p164"/>
            <p:cNvSpPr/>
            <p:nvPr/>
          </p:nvSpPr>
          <p:spPr>
            <a:xfrm>
              <a:off x="8979261" y="90916"/>
              <a:ext cx="39763" cy="81434"/>
            </a:xfrm>
            <a:custGeom>
              <a:avLst/>
              <a:gdLst/>
              <a:ahLst/>
              <a:cxnLst/>
              <a:rect l="l" t="t" r="r" b="b"/>
              <a:pathLst>
                <a:path w="39763" h="81434" extrusionOk="0">
                  <a:moveTo>
                    <a:pt x="39764" y="0"/>
                  </a:moveTo>
                  <a:lnTo>
                    <a:pt x="39764" y="61528"/>
                  </a:lnTo>
                  <a:cubicBezTo>
                    <a:pt x="39764" y="72386"/>
                    <a:pt x="30726" y="81434"/>
                    <a:pt x="19882" y="81434"/>
                  </a:cubicBezTo>
                  <a:lnTo>
                    <a:pt x="19882" y="81434"/>
                  </a:lnTo>
                  <a:cubicBezTo>
                    <a:pt x="9037" y="81434"/>
                    <a:pt x="0" y="72386"/>
                    <a:pt x="0" y="61528"/>
                  </a:cubicBezTo>
                  <a:lnTo>
                    <a:pt x="39764" y="0"/>
                  </a:ln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98" name="Google Shape;1798;p164"/>
            <p:cNvSpPr/>
            <p:nvPr/>
          </p:nvSpPr>
          <p:spPr>
            <a:xfrm>
              <a:off x="8724413" y="639240"/>
              <a:ext cx="39763" cy="106769"/>
            </a:xfrm>
            <a:custGeom>
              <a:avLst/>
              <a:gdLst/>
              <a:ahLst/>
              <a:cxnLst/>
              <a:rect l="l" t="t" r="r" b="b"/>
              <a:pathLst>
                <a:path w="39763" h="106769" extrusionOk="0">
                  <a:moveTo>
                    <a:pt x="36149" y="0"/>
                  </a:moveTo>
                  <a:lnTo>
                    <a:pt x="39764" y="86863"/>
                  </a:lnTo>
                  <a:cubicBezTo>
                    <a:pt x="39764" y="97721"/>
                    <a:pt x="30726" y="106770"/>
                    <a:pt x="19882" y="106770"/>
                  </a:cubicBezTo>
                  <a:lnTo>
                    <a:pt x="19882" y="106770"/>
                  </a:lnTo>
                  <a:cubicBezTo>
                    <a:pt x="9037" y="106770"/>
                    <a:pt x="0" y="97721"/>
                    <a:pt x="0" y="86863"/>
                  </a:cubicBezTo>
                  <a:lnTo>
                    <a:pt x="36149" y="0"/>
                  </a:ln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99" name="Google Shape;1799;p164"/>
            <p:cNvSpPr/>
            <p:nvPr/>
          </p:nvSpPr>
          <p:spPr>
            <a:xfrm>
              <a:off x="8052045" y="2164775"/>
              <a:ext cx="60001" cy="96267"/>
            </a:xfrm>
            <a:custGeom>
              <a:avLst/>
              <a:gdLst/>
              <a:ahLst/>
              <a:cxnLst/>
              <a:rect l="l" t="t" r="r" b="b"/>
              <a:pathLst>
                <a:path w="60001" h="96267" extrusionOk="0">
                  <a:moveTo>
                    <a:pt x="21690" y="0"/>
                  </a:moveTo>
                  <a:lnTo>
                    <a:pt x="57838" y="66957"/>
                  </a:lnTo>
                  <a:cubicBezTo>
                    <a:pt x="63260" y="76005"/>
                    <a:pt x="57838" y="88673"/>
                    <a:pt x="48801" y="94102"/>
                  </a:cubicBezTo>
                  <a:lnTo>
                    <a:pt x="48801" y="94102"/>
                  </a:lnTo>
                  <a:cubicBezTo>
                    <a:pt x="39764" y="99531"/>
                    <a:pt x="27112" y="94102"/>
                    <a:pt x="21690" y="85053"/>
                  </a:cubicBezTo>
                  <a:lnTo>
                    <a:pt x="0" y="47051"/>
                  </a:lnTo>
                  <a:lnTo>
                    <a:pt x="21690" y="0"/>
                  </a:ln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00" name="Google Shape;1800;p164"/>
            <p:cNvSpPr/>
            <p:nvPr/>
          </p:nvSpPr>
          <p:spPr>
            <a:xfrm>
              <a:off x="7777314" y="2754721"/>
              <a:ext cx="39763" cy="119437"/>
            </a:xfrm>
            <a:custGeom>
              <a:avLst/>
              <a:gdLst/>
              <a:ahLst/>
              <a:cxnLst/>
              <a:rect l="l" t="t" r="r" b="b"/>
              <a:pathLst>
                <a:path w="39763" h="119437" extrusionOk="0">
                  <a:moveTo>
                    <a:pt x="27112" y="0"/>
                  </a:moveTo>
                  <a:cubicBezTo>
                    <a:pt x="34341" y="3619"/>
                    <a:pt x="39764" y="10858"/>
                    <a:pt x="39764" y="18097"/>
                  </a:cubicBezTo>
                  <a:lnTo>
                    <a:pt x="39764" y="99531"/>
                  </a:lnTo>
                  <a:cubicBezTo>
                    <a:pt x="39764" y="110389"/>
                    <a:pt x="30727" y="119437"/>
                    <a:pt x="19882" y="119437"/>
                  </a:cubicBezTo>
                  <a:lnTo>
                    <a:pt x="19882" y="119437"/>
                  </a:lnTo>
                  <a:cubicBezTo>
                    <a:pt x="9037" y="119437"/>
                    <a:pt x="0" y="110389"/>
                    <a:pt x="0" y="99531"/>
                  </a:cubicBezTo>
                  <a:lnTo>
                    <a:pt x="0" y="59718"/>
                  </a:lnTo>
                  <a:lnTo>
                    <a:pt x="27112" y="0"/>
                  </a:ln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01" name="Google Shape;1801;p164"/>
            <p:cNvSpPr/>
            <p:nvPr/>
          </p:nvSpPr>
          <p:spPr>
            <a:xfrm>
              <a:off x="7484508" y="3388098"/>
              <a:ext cx="39763" cy="101340"/>
            </a:xfrm>
            <a:custGeom>
              <a:avLst/>
              <a:gdLst/>
              <a:ahLst/>
              <a:cxnLst/>
              <a:rect l="l" t="t" r="r" b="b"/>
              <a:pathLst>
                <a:path w="39763" h="101340" extrusionOk="0">
                  <a:moveTo>
                    <a:pt x="39764" y="0"/>
                  </a:moveTo>
                  <a:lnTo>
                    <a:pt x="39764" y="81434"/>
                  </a:lnTo>
                  <a:cubicBezTo>
                    <a:pt x="39764" y="92292"/>
                    <a:pt x="30726" y="101341"/>
                    <a:pt x="19882" y="101341"/>
                  </a:cubicBezTo>
                  <a:lnTo>
                    <a:pt x="19882" y="101341"/>
                  </a:lnTo>
                  <a:cubicBezTo>
                    <a:pt x="9037" y="101341"/>
                    <a:pt x="0" y="92292"/>
                    <a:pt x="0" y="81434"/>
                  </a:cubicBezTo>
                  <a:lnTo>
                    <a:pt x="39764" y="0"/>
                  </a:ln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02" name="Google Shape;1802;p164"/>
            <p:cNvSpPr/>
            <p:nvPr/>
          </p:nvSpPr>
          <p:spPr>
            <a:xfrm>
              <a:off x="6822985" y="4879250"/>
              <a:ext cx="39763" cy="117627"/>
            </a:xfrm>
            <a:custGeom>
              <a:avLst/>
              <a:gdLst/>
              <a:ahLst/>
              <a:cxnLst/>
              <a:rect l="l" t="t" r="r" b="b"/>
              <a:pathLst>
                <a:path w="39763" h="117627" extrusionOk="0">
                  <a:moveTo>
                    <a:pt x="30726" y="0"/>
                  </a:moveTo>
                  <a:cubicBezTo>
                    <a:pt x="36149" y="3620"/>
                    <a:pt x="39764" y="9048"/>
                    <a:pt x="39764" y="16287"/>
                  </a:cubicBezTo>
                  <a:lnTo>
                    <a:pt x="39764" y="97721"/>
                  </a:lnTo>
                  <a:cubicBezTo>
                    <a:pt x="39764" y="108579"/>
                    <a:pt x="30726" y="117627"/>
                    <a:pt x="19882" y="117627"/>
                  </a:cubicBezTo>
                  <a:lnTo>
                    <a:pt x="19882" y="117627"/>
                  </a:lnTo>
                  <a:cubicBezTo>
                    <a:pt x="9037" y="117627"/>
                    <a:pt x="0" y="108579"/>
                    <a:pt x="0" y="97721"/>
                  </a:cubicBezTo>
                  <a:lnTo>
                    <a:pt x="0" y="66957"/>
                  </a:lnTo>
                  <a:lnTo>
                    <a:pt x="30726" y="0"/>
                  </a:ln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03" name="Google Shape;1803;p164"/>
            <p:cNvSpPr/>
            <p:nvPr/>
          </p:nvSpPr>
          <p:spPr>
            <a:xfrm>
              <a:off x="6550062" y="5503579"/>
              <a:ext cx="49741" cy="100472"/>
            </a:xfrm>
            <a:custGeom>
              <a:avLst/>
              <a:gdLst/>
              <a:ahLst/>
              <a:cxnLst/>
              <a:rect l="l" t="t" r="r" b="b"/>
              <a:pathLst>
                <a:path w="49741" h="100472" extrusionOk="0">
                  <a:moveTo>
                    <a:pt x="23497" y="0"/>
                  </a:moveTo>
                  <a:lnTo>
                    <a:pt x="48801" y="76006"/>
                  </a:lnTo>
                  <a:cubicBezTo>
                    <a:pt x="52416" y="86863"/>
                    <a:pt x="45186" y="97721"/>
                    <a:pt x="34341" y="99531"/>
                  </a:cubicBezTo>
                  <a:lnTo>
                    <a:pt x="34341" y="99531"/>
                  </a:lnTo>
                  <a:cubicBezTo>
                    <a:pt x="23497" y="103150"/>
                    <a:pt x="12652" y="95911"/>
                    <a:pt x="10845" y="85054"/>
                  </a:cubicBezTo>
                  <a:lnTo>
                    <a:pt x="0" y="57909"/>
                  </a:lnTo>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04" name="Google Shape;1804;p164"/>
            <p:cNvSpPr/>
            <p:nvPr/>
          </p:nvSpPr>
          <p:spPr>
            <a:xfrm>
              <a:off x="6262679" y="6098954"/>
              <a:ext cx="39763" cy="119437"/>
            </a:xfrm>
            <a:custGeom>
              <a:avLst/>
              <a:gdLst/>
              <a:ahLst/>
              <a:cxnLst/>
              <a:rect l="l" t="t" r="r" b="b"/>
              <a:pathLst>
                <a:path w="39763" h="119437" extrusionOk="0">
                  <a:moveTo>
                    <a:pt x="39764" y="0"/>
                  </a:moveTo>
                  <a:lnTo>
                    <a:pt x="39764" y="99531"/>
                  </a:lnTo>
                  <a:cubicBezTo>
                    <a:pt x="39764" y="110389"/>
                    <a:pt x="30726" y="119437"/>
                    <a:pt x="19882" y="119437"/>
                  </a:cubicBezTo>
                  <a:lnTo>
                    <a:pt x="19882" y="119437"/>
                  </a:lnTo>
                  <a:cubicBezTo>
                    <a:pt x="9037" y="119437"/>
                    <a:pt x="0" y="110389"/>
                    <a:pt x="0" y="99531"/>
                  </a:cubicBezTo>
                  <a:lnTo>
                    <a:pt x="39764" y="0"/>
                  </a:ln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05" name="Google Shape;1805;p164"/>
            <p:cNvSpPr/>
            <p:nvPr/>
          </p:nvSpPr>
          <p:spPr>
            <a:xfrm>
              <a:off x="5923844" y="6696482"/>
              <a:ext cx="39763" cy="121246"/>
            </a:xfrm>
            <a:custGeom>
              <a:avLst/>
              <a:gdLst/>
              <a:ahLst/>
              <a:cxnLst/>
              <a:rect l="l" t="t" r="r" b="b"/>
              <a:pathLst>
                <a:path w="39763" h="121246" extrusionOk="0">
                  <a:moveTo>
                    <a:pt x="39764" y="19906"/>
                  </a:moveTo>
                  <a:lnTo>
                    <a:pt x="39764" y="101341"/>
                  </a:lnTo>
                  <a:cubicBezTo>
                    <a:pt x="39764" y="112199"/>
                    <a:pt x="30726" y="121247"/>
                    <a:pt x="19882" y="121247"/>
                  </a:cubicBezTo>
                  <a:lnTo>
                    <a:pt x="19882" y="121247"/>
                  </a:lnTo>
                  <a:cubicBezTo>
                    <a:pt x="9037" y="121247"/>
                    <a:pt x="0" y="112199"/>
                    <a:pt x="0" y="101341"/>
                  </a:cubicBezTo>
                  <a:lnTo>
                    <a:pt x="0" y="19906"/>
                  </a:lnTo>
                  <a:cubicBezTo>
                    <a:pt x="0" y="9048"/>
                    <a:pt x="9037" y="0"/>
                    <a:pt x="19882" y="0"/>
                  </a:cubicBezTo>
                  <a:lnTo>
                    <a:pt x="19882" y="0"/>
                  </a:lnTo>
                  <a:cubicBezTo>
                    <a:pt x="28919" y="0"/>
                    <a:pt x="39764" y="9048"/>
                    <a:pt x="39764" y="1990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grpSp>
      <p:sp>
        <p:nvSpPr>
          <p:cNvPr id="1806" name="Google Shape;1806;p164"/>
          <p:cNvSpPr/>
          <p:nvPr/>
        </p:nvSpPr>
        <p:spPr>
          <a:xfrm rot="1451706">
            <a:off x="10638053" y="5212118"/>
            <a:ext cx="892625" cy="1931964"/>
          </a:xfrm>
          <a:custGeom>
            <a:avLst/>
            <a:gdLst/>
            <a:ahLst/>
            <a:cxnLst/>
            <a:rect l="l" t="t" r="r" b="b"/>
            <a:pathLst>
              <a:path w="892288" h="1931234" extrusionOk="0">
                <a:moveTo>
                  <a:pt x="272484" y="35061"/>
                </a:moveTo>
                <a:cubicBezTo>
                  <a:pt x="325860" y="12484"/>
                  <a:pt x="384544" y="0"/>
                  <a:pt x="446144" y="0"/>
                </a:cubicBezTo>
                <a:cubicBezTo>
                  <a:pt x="692543" y="0"/>
                  <a:pt x="892288" y="199745"/>
                  <a:pt x="892288" y="446144"/>
                </a:cubicBezTo>
                <a:lnTo>
                  <a:pt x="892288" y="1530706"/>
                </a:lnTo>
                <a:lnTo>
                  <a:pt x="0" y="1931234"/>
                </a:lnTo>
                <a:lnTo>
                  <a:pt x="0" y="446144"/>
                </a:lnTo>
                <a:cubicBezTo>
                  <a:pt x="0" y="261345"/>
                  <a:pt x="112356" y="102789"/>
                  <a:pt x="272484" y="35061"/>
                </a:cubicBezTo>
                <a:close/>
              </a:path>
            </a:pathLst>
          </a:custGeom>
          <a:solidFill>
            <a:schemeClr val="accent6"/>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89"/>
              <a:buFont typeface="Arial"/>
              <a:buNone/>
            </a:pPr>
            <a:endParaRPr sz="2489" b="0" i="0" u="none" strike="noStrike" cap="none">
              <a:solidFill>
                <a:srgbClr val="FFFFFF"/>
              </a:solidFill>
              <a:latin typeface="Arial"/>
              <a:ea typeface="Arial"/>
              <a:cs typeface="Arial"/>
              <a:sym typeface="Arial"/>
            </a:endParaRPr>
          </a:p>
        </p:txBody>
      </p:sp>
      <p:sp>
        <p:nvSpPr>
          <p:cNvPr id="1807" name="Google Shape;1807;p164"/>
          <p:cNvSpPr/>
          <p:nvPr/>
        </p:nvSpPr>
        <p:spPr>
          <a:xfrm rot="1470904">
            <a:off x="9997018" y="5653129"/>
            <a:ext cx="706933" cy="1490829"/>
          </a:xfrm>
          <a:custGeom>
            <a:avLst/>
            <a:gdLst/>
            <a:ahLst/>
            <a:cxnLst/>
            <a:rect l="l" t="t" r="r" b="b"/>
            <a:pathLst>
              <a:path w="706818" h="1490587" extrusionOk="0">
                <a:moveTo>
                  <a:pt x="215847" y="27773"/>
                </a:moveTo>
                <a:cubicBezTo>
                  <a:pt x="258128" y="9889"/>
                  <a:pt x="304613" y="0"/>
                  <a:pt x="353409" y="0"/>
                </a:cubicBezTo>
                <a:cubicBezTo>
                  <a:pt x="548591" y="0"/>
                  <a:pt x="706818" y="158227"/>
                  <a:pt x="706818" y="353409"/>
                </a:cubicBezTo>
                <a:lnTo>
                  <a:pt x="706818" y="1168027"/>
                </a:lnTo>
                <a:lnTo>
                  <a:pt x="0" y="1490587"/>
                </a:lnTo>
                <a:lnTo>
                  <a:pt x="0" y="353409"/>
                </a:lnTo>
                <a:cubicBezTo>
                  <a:pt x="0" y="207022"/>
                  <a:pt x="89002" y="81423"/>
                  <a:pt x="215847" y="27773"/>
                </a:cubicBezTo>
                <a:close/>
              </a:path>
            </a:pathLst>
          </a:custGeom>
          <a:solidFill>
            <a:srgbClr val="544785"/>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89"/>
              <a:buFont typeface="Arial"/>
              <a:buNone/>
            </a:pPr>
            <a:endParaRPr sz="2489" b="0" i="0" u="none" strike="noStrike" cap="none">
              <a:solidFill>
                <a:srgbClr val="FFFFFF"/>
              </a:solidFill>
              <a:latin typeface="Arial"/>
              <a:ea typeface="Arial"/>
              <a:cs typeface="Arial"/>
              <a:sym typeface="Arial"/>
            </a:endParaRPr>
          </a:p>
        </p:txBody>
      </p:sp>
    </p:spTree>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matchingName="1_Divider 2">
  <p:cSld name="2_Divider 2">
    <p:spTree>
      <p:nvGrpSpPr>
        <p:cNvPr id="1" name="Shape 1808"/>
        <p:cNvGrpSpPr/>
        <p:nvPr/>
      </p:nvGrpSpPr>
      <p:grpSpPr>
        <a:xfrm>
          <a:off x="0" y="0"/>
          <a:ext cx="0" cy="0"/>
          <a:chOff x="0" y="0"/>
          <a:chExt cx="0" cy="0"/>
        </a:xfrm>
      </p:grpSpPr>
      <p:sp>
        <p:nvSpPr>
          <p:cNvPr id="1809" name="Google Shape;1809;p165"/>
          <p:cNvSpPr/>
          <p:nvPr/>
        </p:nvSpPr>
        <p:spPr>
          <a:xfrm>
            <a:off x="0" y="0"/>
            <a:ext cx="12192000" cy="6858000"/>
          </a:xfrm>
          <a:prstGeom prst="rect">
            <a:avLst/>
          </a:pr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67"/>
              <a:buFont typeface="Arial"/>
              <a:buNone/>
            </a:pPr>
            <a:endParaRPr sz="1867" b="0" i="0" u="none" strike="noStrike" cap="none">
              <a:solidFill>
                <a:schemeClr val="lt1"/>
              </a:solidFill>
              <a:latin typeface="Arial"/>
              <a:ea typeface="Arial"/>
              <a:cs typeface="Arial"/>
              <a:sym typeface="Arial"/>
            </a:endParaRPr>
          </a:p>
        </p:txBody>
      </p:sp>
      <p:pic>
        <p:nvPicPr>
          <p:cNvPr id="1810" name="Google Shape;1810;p165"/>
          <p:cNvPicPr preferRelativeResize="0"/>
          <p:nvPr/>
        </p:nvPicPr>
        <p:blipFill rotWithShape="1">
          <a:blip r:embed="rId2">
            <a:alphaModFix/>
          </a:blip>
          <a:srcRect/>
          <a:stretch/>
        </p:blipFill>
        <p:spPr>
          <a:xfrm>
            <a:off x="236050" y="6263247"/>
            <a:ext cx="1444256" cy="433279"/>
          </a:xfrm>
          <a:prstGeom prst="rect">
            <a:avLst/>
          </a:prstGeom>
          <a:noFill/>
          <a:ln>
            <a:noFill/>
          </a:ln>
        </p:spPr>
      </p:pic>
      <p:sp>
        <p:nvSpPr>
          <p:cNvPr id="1811" name="Google Shape;1811;p165"/>
          <p:cNvSpPr txBox="1">
            <a:spLocks noGrp="1"/>
          </p:cNvSpPr>
          <p:nvPr>
            <p:ph type="title"/>
          </p:nvPr>
        </p:nvSpPr>
        <p:spPr>
          <a:xfrm>
            <a:off x="331693" y="1698659"/>
            <a:ext cx="7257900" cy="3385800"/>
          </a:xfrm>
          <a:prstGeom prst="rect">
            <a:avLst/>
          </a:prstGeom>
          <a:noFill/>
          <a:ln>
            <a:noFill/>
          </a:ln>
        </p:spPr>
        <p:txBody>
          <a:bodyPr spcFirstLastPara="1" wrap="square" lIns="0" tIns="0" rIns="0" bIns="0" anchor="ctr" anchorCtr="0">
            <a:noAutofit/>
          </a:bodyPr>
          <a:lstStyle>
            <a:lvl1pPr lvl="0" algn="l" rtl="0">
              <a:lnSpc>
                <a:spcPct val="90000"/>
              </a:lnSpc>
              <a:spcBef>
                <a:spcPts val="0"/>
              </a:spcBef>
              <a:spcAft>
                <a:spcPts val="0"/>
              </a:spcAft>
              <a:buClr>
                <a:schemeClr val="dk1"/>
              </a:buClr>
              <a:buSzPts val="5000"/>
              <a:buFont typeface="Inter"/>
              <a:buNone/>
              <a:defRPr sz="5000"/>
            </a:lvl1pPr>
            <a:lvl2pPr lvl="1" algn="l" rtl="0">
              <a:lnSpc>
                <a:spcPct val="100000"/>
              </a:lnSpc>
              <a:spcBef>
                <a:spcPts val="0"/>
              </a:spcBef>
              <a:spcAft>
                <a:spcPts val="0"/>
              </a:spcAft>
              <a:buSzPts val="1400"/>
              <a:buNone/>
              <a:defRPr/>
            </a:lvl2pPr>
            <a:lvl3pPr lvl="2" algn="l" rtl="0">
              <a:lnSpc>
                <a:spcPct val="100000"/>
              </a:lnSpc>
              <a:spcBef>
                <a:spcPts val="0"/>
              </a:spcBef>
              <a:spcAft>
                <a:spcPts val="0"/>
              </a:spcAft>
              <a:buSzPts val="1400"/>
              <a:buNone/>
              <a:defRPr/>
            </a:lvl3pPr>
            <a:lvl4pPr lvl="3" algn="l" rtl="0">
              <a:lnSpc>
                <a:spcPct val="100000"/>
              </a:lnSpc>
              <a:spcBef>
                <a:spcPts val="0"/>
              </a:spcBef>
              <a:spcAft>
                <a:spcPts val="0"/>
              </a:spcAft>
              <a:buSzPts val="1400"/>
              <a:buNone/>
              <a:defRPr/>
            </a:lvl4pPr>
            <a:lvl5pPr lvl="4" algn="l" rtl="0">
              <a:lnSpc>
                <a:spcPct val="100000"/>
              </a:lnSpc>
              <a:spcBef>
                <a:spcPts val="0"/>
              </a:spcBef>
              <a:spcAft>
                <a:spcPts val="0"/>
              </a:spcAft>
              <a:buSzPts val="1400"/>
              <a:buNone/>
              <a:defRPr/>
            </a:lvl5pPr>
            <a:lvl6pPr lvl="5" algn="l" rtl="0">
              <a:lnSpc>
                <a:spcPct val="100000"/>
              </a:lnSpc>
              <a:spcBef>
                <a:spcPts val="0"/>
              </a:spcBef>
              <a:spcAft>
                <a:spcPts val="0"/>
              </a:spcAft>
              <a:buSzPts val="1400"/>
              <a:buNone/>
              <a:defRPr/>
            </a:lvl6pPr>
            <a:lvl7pPr lvl="6" algn="l" rtl="0">
              <a:lnSpc>
                <a:spcPct val="100000"/>
              </a:lnSpc>
              <a:spcBef>
                <a:spcPts val="0"/>
              </a:spcBef>
              <a:spcAft>
                <a:spcPts val="0"/>
              </a:spcAft>
              <a:buSzPts val="1400"/>
              <a:buNone/>
              <a:defRPr/>
            </a:lvl7pPr>
            <a:lvl8pPr lvl="7" algn="l" rtl="0">
              <a:lnSpc>
                <a:spcPct val="100000"/>
              </a:lnSpc>
              <a:spcBef>
                <a:spcPts val="0"/>
              </a:spcBef>
              <a:spcAft>
                <a:spcPts val="0"/>
              </a:spcAft>
              <a:buSzPts val="1400"/>
              <a:buNone/>
              <a:defRPr/>
            </a:lvl8pPr>
            <a:lvl9pPr lvl="8" algn="l" rtl="0">
              <a:lnSpc>
                <a:spcPct val="100000"/>
              </a:lnSpc>
              <a:spcBef>
                <a:spcPts val="0"/>
              </a:spcBef>
              <a:spcAft>
                <a:spcPts val="0"/>
              </a:spcAft>
              <a:buSzPts val="1400"/>
              <a:buNone/>
              <a:defRPr/>
            </a:lvl9pPr>
          </a:lstStyle>
          <a:p>
            <a:endParaRPr/>
          </a:p>
        </p:txBody>
      </p:sp>
      <p:grpSp>
        <p:nvGrpSpPr>
          <p:cNvPr id="1812" name="Google Shape;1812;p165"/>
          <p:cNvGrpSpPr/>
          <p:nvPr/>
        </p:nvGrpSpPr>
        <p:grpSpPr>
          <a:xfrm>
            <a:off x="5923844" y="54366"/>
            <a:ext cx="6101406" cy="6764828"/>
            <a:chOff x="5923844" y="54366"/>
            <a:chExt cx="6101406" cy="6764828"/>
          </a:xfrm>
        </p:grpSpPr>
        <p:sp>
          <p:nvSpPr>
            <p:cNvPr id="1813" name="Google Shape;1813;p165"/>
            <p:cNvSpPr/>
            <p:nvPr/>
          </p:nvSpPr>
          <p:spPr>
            <a:xfrm>
              <a:off x="8928976" y="327624"/>
              <a:ext cx="77752" cy="120149"/>
            </a:xfrm>
            <a:custGeom>
              <a:avLst/>
              <a:gdLst/>
              <a:ahLst/>
              <a:cxnLst/>
              <a:rect l="l" t="t" r="r" b="b"/>
              <a:pathLst>
                <a:path w="77752" h="120149" extrusionOk="0">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5"/>
                  </a:cubicBezTo>
                  <a:lnTo>
                    <a:pt x="3292" y="29311"/>
                  </a:lnTo>
                  <a:cubicBezTo>
                    <a:pt x="-3938" y="18453"/>
                    <a:pt x="1484" y="7595"/>
                    <a:pt x="123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14" name="Google Shape;1814;p165"/>
            <p:cNvSpPr/>
            <p:nvPr/>
          </p:nvSpPr>
          <p:spPr>
            <a:xfrm>
              <a:off x="9250378" y="327980"/>
              <a:ext cx="39763" cy="121246"/>
            </a:xfrm>
            <a:custGeom>
              <a:avLst/>
              <a:gdLst/>
              <a:ahLst/>
              <a:cxnLst/>
              <a:rect l="l" t="t" r="r" b="b"/>
              <a:pathLst>
                <a:path w="39763" h="121246" extrusionOk="0">
                  <a:moveTo>
                    <a:pt x="39764" y="19906"/>
                  </a:moveTo>
                  <a:lnTo>
                    <a:pt x="39764" y="101341"/>
                  </a:lnTo>
                  <a:cubicBezTo>
                    <a:pt x="39764" y="112198"/>
                    <a:pt x="30726" y="121246"/>
                    <a:pt x="19882" y="121246"/>
                  </a:cubicBezTo>
                  <a:lnTo>
                    <a:pt x="19882" y="121246"/>
                  </a:lnTo>
                  <a:cubicBezTo>
                    <a:pt x="9037" y="121246"/>
                    <a:pt x="0" y="112198"/>
                    <a:pt x="0" y="101341"/>
                  </a:cubicBezTo>
                  <a:lnTo>
                    <a:pt x="0" y="19906"/>
                  </a:lnTo>
                  <a:cubicBezTo>
                    <a:pt x="0" y="9048"/>
                    <a:pt x="9037" y="0"/>
                    <a:pt x="19882" y="0"/>
                  </a:cubicBezTo>
                  <a:lnTo>
                    <a:pt x="19882" y="0"/>
                  </a:lnTo>
                  <a:cubicBezTo>
                    <a:pt x="30726" y="0"/>
                    <a:pt x="39764" y="9048"/>
                    <a:pt x="39764" y="1990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15" name="Google Shape;1815;p165"/>
            <p:cNvSpPr/>
            <p:nvPr/>
          </p:nvSpPr>
          <p:spPr>
            <a:xfrm>
              <a:off x="9534469" y="327624"/>
              <a:ext cx="77752" cy="120149"/>
            </a:xfrm>
            <a:custGeom>
              <a:avLst/>
              <a:gdLst/>
              <a:ahLst/>
              <a:cxnLst/>
              <a:rect l="l" t="t" r="r" b="b"/>
              <a:pathLst>
                <a:path w="77752" h="120149" extrusionOk="0">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5"/>
                  </a:cubicBezTo>
                  <a:lnTo>
                    <a:pt x="3292" y="29311"/>
                  </a:lnTo>
                  <a:cubicBezTo>
                    <a:pt x="-3938" y="18453"/>
                    <a:pt x="1484" y="7595"/>
                    <a:pt x="123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16" name="Google Shape;1816;p165"/>
            <p:cNvSpPr/>
            <p:nvPr/>
          </p:nvSpPr>
          <p:spPr>
            <a:xfrm>
              <a:off x="9838119" y="327624"/>
              <a:ext cx="77752" cy="120149"/>
            </a:xfrm>
            <a:custGeom>
              <a:avLst/>
              <a:gdLst/>
              <a:ahLst/>
              <a:cxnLst/>
              <a:rect l="l" t="t" r="r" b="b"/>
              <a:pathLst>
                <a:path w="77752" h="120149" extrusionOk="0">
                  <a:moveTo>
                    <a:pt x="12329" y="2166"/>
                  </a:moveTo>
                  <a:lnTo>
                    <a:pt x="12329" y="2166"/>
                  </a:lnTo>
                  <a:cubicBezTo>
                    <a:pt x="21366" y="-3263"/>
                    <a:pt x="34019" y="2166"/>
                    <a:pt x="39441" y="11214"/>
                  </a:cubicBezTo>
                  <a:lnTo>
                    <a:pt x="75589" y="90839"/>
                  </a:lnTo>
                  <a:cubicBezTo>
                    <a:pt x="81012" y="99887"/>
                    <a:pt x="75589" y="112555"/>
                    <a:pt x="66552" y="117984"/>
                  </a:cubicBezTo>
                  <a:lnTo>
                    <a:pt x="66552" y="117984"/>
                  </a:lnTo>
                  <a:cubicBezTo>
                    <a:pt x="57515" y="123413"/>
                    <a:pt x="44863" y="117984"/>
                    <a:pt x="39441" y="108935"/>
                  </a:cubicBezTo>
                  <a:lnTo>
                    <a:pt x="3292" y="29311"/>
                  </a:lnTo>
                  <a:cubicBezTo>
                    <a:pt x="-3938" y="18453"/>
                    <a:pt x="1485" y="7595"/>
                    <a:pt x="123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17" name="Google Shape;1817;p165"/>
            <p:cNvSpPr/>
            <p:nvPr/>
          </p:nvSpPr>
          <p:spPr>
            <a:xfrm>
              <a:off x="10159520" y="327980"/>
              <a:ext cx="39763" cy="121246"/>
            </a:xfrm>
            <a:custGeom>
              <a:avLst/>
              <a:gdLst/>
              <a:ahLst/>
              <a:cxnLst/>
              <a:rect l="l" t="t" r="r" b="b"/>
              <a:pathLst>
                <a:path w="39763" h="121246" extrusionOk="0">
                  <a:moveTo>
                    <a:pt x="39764" y="19906"/>
                  </a:moveTo>
                  <a:lnTo>
                    <a:pt x="39764" y="101341"/>
                  </a:lnTo>
                  <a:cubicBezTo>
                    <a:pt x="39764" y="112198"/>
                    <a:pt x="30726" y="121246"/>
                    <a:pt x="19882" y="121246"/>
                  </a:cubicBezTo>
                  <a:lnTo>
                    <a:pt x="19882" y="121246"/>
                  </a:lnTo>
                  <a:cubicBezTo>
                    <a:pt x="9037" y="121246"/>
                    <a:pt x="0" y="112198"/>
                    <a:pt x="0" y="101341"/>
                  </a:cubicBezTo>
                  <a:lnTo>
                    <a:pt x="0" y="19906"/>
                  </a:lnTo>
                  <a:cubicBezTo>
                    <a:pt x="0" y="9048"/>
                    <a:pt x="9037" y="0"/>
                    <a:pt x="19882" y="0"/>
                  </a:cubicBezTo>
                  <a:lnTo>
                    <a:pt x="19882" y="0"/>
                  </a:lnTo>
                  <a:cubicBezTo>
                    <a:pt x="28919" y="0"/>
                    <a:pt x="39764" y="9048"/>
                    <a:pt x="39764" y="1990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18" name="Google Shape;1818;p165"/>
            <p:cNvSpPr/>
            <p:nvPr/>
          </p:nvSpPr>
          <p:spPr>
            <a:xfrm>
              <a:off x="10443611" y="327624"/>
              <a:ext cx="77753" cy="120149"/>
            </a:xfrm>
            <a:custGeom>
              <a:avLst/>
              <a:gdLst/>
              <a:ahLst/>
              <a:cxnLst/>
              <a:rect l="l" t="t" r="r" b="b"/>
              <a:pathLst>
                <a:path w="77753" h="120149" extrusionOk="0">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5"/>
                  </a:cubicBezTo>
                  <a:lnTo>
                    <a:pt x="3292" y="29311"/>
                  </a:lnTo>
                  <a:cubicBezTo>
                    <a:pt x="-3938" y="18453"/>
                    <a:pt x="1484" y="7595"/>
                    <a:pt x="123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19" name="Google Shape;1819;p165"/>
            <p:cNvSpPr/>
            <p:nvPr/>
          </p:nvSpPr>
          <p:spPr>
            <a:xfrm>
              <a:off x="10746254" y="327624"/>
              <a:ext cx="76952" cy="120149"/>
            </a:xfrm>
            <a:custGeom>
              <a:avLst/>
              <a:gdLst/>
              <a:ahLst/>
              <a:cxnLst/>
              <a:rect l="l" t="t" r="r" b="b"/>
              <a:pathLst>
                <a:path w="76952" h="120149" extrusionOk="0">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3"/>
                    <a:pt x="44062" y="117984"/>
                    <a:pt x="38640" y="108935"/>
                  </a:cubicBezTo>
                  <a:lnTo>
                    <a:pt x="2491" y="29311"/>
                  </a:lnTo>
                  <a:cubicBezTo>
                    <a:pt x="-2931" y="18453"/>
                    <a:pt x="684" y="7595"/>
                    <a:pt x="115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20" name="Google Shape;1820;p165"/>
            <p:cNvSpPr/>
            <p:nvPr/>
          </p:nvSpPr>
          <p:spPr>
            <a:xfrm>
              <a:off x="11068662" y="327980"/>
              <a:ext cx="39763" cy="121246"/>
            </a:xfrm>
            <a:custGeom>
              <a:avLst/>
              <a:gdLst/>
              <a:ahLst/>
              <a:cxnLst/>
              <a:rect l="l" t="t" r="r" b="b"/>
              <a:pathLst>
                <a:path w="39763" h="121246" extrusionOk="0">
                  <a:moveTo>
                    <a:pt x="39764" y="19906"/>
                  </a:moveTo>
                  <a:lnTo>
                    <a:pt x="39764" y="101341"/>
                  </a:lnTo>
                  <a:cubicBezTo>
                    <a:pt x="39764" y="112198"/>
                    <a:pt x="30727" y="121246"/>
                    <a:pt x="19882" y="121246"/>
                  </a:cubicBezTo>
                  <a:lnTo>
                    <a:pt x="19882" y="121246"/>
                  </a:lnTo>
                  <a:cubicBezTo>
                    <a:pt x="9037" y="121246"/>
                    <a:pt x="0" y="112198"/>
                    <a:pt x="0" y="101341"/>
                  </a:cubicBezTo>
                  <a:lnTo>
                    <a:pt x="0" y="19906"/>
                  </a:lnTo>
                  <a:cubicBezTo>
                    <a:pt x="0" y="9048"/>
                    <a:pt x="9037" y="0"/>
                    <a:pt x="19882" y="0"/>
                  </a:cubicBezTo>
                  <a:lnTo>
                    <a:pt x="19882" y="0"/>
                  </a:lnTo>
                  <a:cubicBezTo>
                    <a:pt x="28919" y="0"/>
                    <a:pt x="39764" y="9048"/>
                    <a:pt x="39764" y="1990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21" name="Google Shape;1821;p165"/>
            <p:cNvSpPr/>
            <p:nvPr/>
          </p:nvSpPr>
          <p:spPr>
            <a:xfrm>
              <a:off x="8644885" y="934213"/>
              <a:ext cx="39763" cy="121246"/>
            </a:xfrm>
            <a:custGeom>
              <a:avLst/>
              <a:gdLst/>
              <a:ahLst/>
              <a:cxnLst/>
              <a:rect l="l" t="t" r="r" b="b"/>
              <a:pathLst>
                <a:path w="39763" h="121246" extrusionOk="0">
                  <a:moveTo>
                    <a:pt x="18074" y="0"/>
                  </a:moveTo>
                  <a:lnTo>
                    <a:pt x="18074" y="0"/>
                  </a:lnTo>
                  <a:cubicBezTo>
                    <a:pt x="28919" y="0"/>
                    <a:pt x="39764" y="9048"/>
                    <a:pt x="39764" y="19906"/>
                  </a:cubicBezTo>
                  <a:lnTo>
                    <a:pt x="39764" y="101341"/>
                  </a:lnTo>
                  <a:cubicBezTo>
                    <a:pt x="39764" y="112198"/>
                    <a:pt x="30726" y="121246"/>
                    <a:pt x="19882" y="121246"/>
                  </a:cubicBezTo>
                  <a:lnTo>
                    <a:pt x="19882" y="121246"/>
                  </a:lnTo>
                  <a:cubicBezTo>
                    <a:pt x="9037" y="121246"/>
                    <a:pt x="0" y="112198"/>
                    <a:pt x="0" y="101341"/>
                  </a:cubicBezTo>
                  <a:lnTo>
                    <a:pt x="0" y="39812"/>
                  </a:lnTo>
                  <a:lnTo>
                    <a:pt x="18074" y="0"/>
                  </a:ln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22" name="Google Shape;1822;p165"/>
            <p:cNvSpPr/>
            <p:nvPr/>
          </p:nvSpPr>
          <p:spPr>
            <a:xfrm>
              <a:off x="8626127" y="1237878"/>
              <a:ext cx="76952" cy="120149"/>
            </a:xfrm>
            <a:custGeom>
              <a:avLst/>
              <a:gdLst/>
              <a:ahLst/>
              <a:cxnLst/>
              <a:rect l="l" t="t" r="r" b="b"/>
              <a:pathLst>
                <a:path w="76952" h="120149" extrusionOk="0">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5"/>
                  </a:cubicBezTo>
                  <a:lnTo>
                    <a:pt x="2491" y="29311"/>
                  </a:lnTo>
                  <a:cubicBezTo>
                    <a:pt x="-2931" y="18453"/>
                    <a:pt x="684" y="7595"/>
                    <a:pt x="11528"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23" name="Google Shape;1823;p165"/>
            <p:cNvSpPr/>
            <p:nvPr/>
          </p:nvSpPr>
          <p:spPr>
            <a:xfrm>
              <a:off x="8946727" y="631802"/>
              <a:ext cx="39763" cy="121445"/>
            </a:xfrm>
            <a:custGeom>
              <a:avLst/>
              <a:gdLst/>
              <a:ahLst/>
              <a:cxnLst/>
              <a:rect l="l" t="t" r="r" b="b"/>
              <a:pathLst>
                <a:path w="39763" h="121445" extrusionOk="0">
                  <a:moveTo>
                    <a:pt x="39764" y="20105"/>
                  </a:moveTo>
                  <a:lnTo>
                    <a:pt x="39764" y="101539"/>
                  </a:lnTo>
                  <a:cubicBezTo>
                    <a:pt x="39764" y="112397"/>
                    <a:pt x="30727" y="121445"/>
                    <a:pt x="19882" y="121445"/>
                  </a:cubicBezTo>
                  <a:lnTo>
                    <a:pt x="19882" y="121445"/>
                  </a:lnTo>
                  <a:cubicBezTo>
                    <a:pt x="9037" y="121445"/>
                    <a:pt x="0" y="112397"/>
                    <a:pt x="0" y="101539"/>
                  </a:cubicBezTo>
                  <a:lnTo>
                    <a:pt x="0" y="20105"/>
                  </a:lnTo>
                  <a:cubicBezTo>
                    <a:pt x="0" y="9247"/>
                    <a:pt x="9037" y="199"/>
                    <a:pt x="19882" y="199"/>
                  </a:cubicBezTo>
                  <a:lnTo>
                    <a:pt x="19882" y="199"/>
                  </a:lnTo>
                  <a:cubicBezTo>
                    <a:pt x="30727" y="-1611"/>
                    <a:pt x="39764" y="9247"/>
                    <a:pt x="39764" y="20105"/>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24" name="Google Shape;1824;p165"/>
            <p:cNvSpPr/>
            <p:nvPr/>
          </p:nvSpPr>
          <p:spPr>
            <a:xfrm>
              <a:off x="9231619" y="631645"/>
              <a:ext cx="76952" cy="120149"/>
            </a:xfrm>
            <a:custGeom>
              <a:avLst/>
              <a:gdLst/>
              <a:ahLst/>
              <a:cxnLst/>
              <a:rect l="l" t="t" r="r" b="b"/>
              <a:pathLst>
                <a:path w="76952" h="120149" extrusionOk="0">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5"/>
                  </a:cubicBezTo>
                  <a:lnTo>
                    <a:pt x="2491" y="29311"/>
                  </a:lnTo>
                  <a:cubicBezTo>
                    <a:pt x="-2931" y="18453"/>
                    <a:pt x="684" y="5785"/>
                    <a:pt x="11528"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25" name="Google Shape;1825;p165"/>
            <p:cNvSpPr/>
            <p:nvPr/>
          </p:nvSpPr>
          <p:spPr>
            <a:xfrm>
              <a:off x="9534469" y="631645"/>
              <a:ext cx="77752" cy="120149"/>
            </a:xfrm>
            <a:custGeom>
              <a:avLst/>
              <a:gdLst/>
              <a:ahLst/>
              <a:cxnLst/>
              <a:rect l="l" t="t" r="r" b="b"/>
              <a:pathLst>
                <a:path w="77752" h="120149" extrusionOk="0">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5"/>
                  </a:cubicBezTo>
                  <a:lnTo>
                    <a:pt x="3292" y="29311"/>
                  </a:lnTo>
                  <a:cubicBezTo>
                    <a:pt x="-3938" y="18453"/>
                    <a:pt x="1484" y="5785"/>
                    <a:pt x="123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26" name="Google Shape;1826;p165"/>
            <p:cNvSpPr/>
            <p:nvPr/>
          </p:nvSpPr>
          <p:spPr>
            <a:xfrm>
              <a:off x="8928976" y="933856"/>
              <a:ext cx="77752" cy="120149"/>
            </a:xfrm>
            <a:custGeom>
              <a:avLst/>
              <a:gdLst/>
              <a:ahLst/>
              <a:cxnLst/>
              <a:rect l="l" t="t" r="r" b="b"/>
              <a:pathLst>
                <a:path w="77752" h="120149" extrusionOk="0">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5"/>
                  </a:cubicBezTo>
                  <a:lnTo>
                    <a:pt x="3292" y="29311"/>
                  </a:lnTo>
                  <a:cubicBezTo>
                    <a:pt x="-3938" y="18453"/>
                    <a:pt x="1484" y="7595"/>
                    <a:pt x="123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27" name="Google Shape;1827;p165"/>
            <p:cNvSpPr/>
            <p:nvPr/>
          </p:nvSpPr>
          <p:spPr>
            <a:xfrm>
              <a:off x="9231619" y="933856"/>
              <a:ext cx="76952" cy="120149"/>
            </a:xfrm>
            <a:custGeom>
              <a:avLst/>
              <a:gdLst/>
              <a:ahLst/>
              <a:cxnLst/>
              <a:rect l="l" t="t" r="r" b="b"/>
              <a:pathLst>
                <a:path w="76952" h="120149" extrusionOk="0">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5"/>
                  </a:cubicBezTo>
                  <a:lnTo>
                    <a:pt x="2491" y="29311"/>
                  </a:lnTo>
                  <a:cubicBezTo>
                    <a:pt x="-2931" y="18453"/>
                    <a:pt x="684" y="7595"/>
                    <a:pt x="11528"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28" name="Google Shape;1828;p165"/>
            <p:cNvSpPr/>
            <p:nvPr/>
          </p:nvSpPr>
          <p:spPr>
            <a:xfrm>
              <a:off x="8928976" y="1237878"/>
              <a:ext cx="77752" cy="120149"/>
            </a:xfrm>
            <a:custGeom>
              <a:avLst/>
              <a:gdLst/>
              <a:ahLst/>
              <a:cxnLst/>
              <a:rect l="l" t="t" r="r" b="b"/>
              <a:pathLst>
                <a:path w="77752" h="120149" extrusionOk="0">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5"/>
                  </a:cubicBezTo>
                  <a:lnTo>
                    <a:pt x="3292" y="29311"/>
                  </a:lnTo>
                  <a:cubicBezTo>
                    <a:pt x="-3938" y="18453"/>
                    <a:pt x="1484" y="7595"/>
                    <a:pt x="123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29" name="Google Shape;1829;p165"/>
            <p:cNvSpPr/>
            <p:nvPr/>
          </p:nvSpPr>
          <p:spPr>
            <a:xfrm>
              <a:off x="9554028" y="934213"/>
              <a:ext cx="39763" cy="121246"/>
            </a:xfrm>
            <a:custGeom>
              <a:avLst/>
              <a:gdLst/>
              <a:ahLst/>
              <a:cxnLst/>
              <a:rect l="l" t="t" r="r" b="b"/>
              <a:pathLst>
                <a:path w="39763" h="121246" extrusionOk="0">
                  <a:moveTo>
                    <a:pt x="39764" y="19906"/>
                  </a:moveTo>
                  <a:lnTo>
                    <a:pt x="39764" y="101341"/>
                  </a:lnTo>
                  <a:cubicBezTo>
                    <a:pt x="39764" y="112198"/>
                    <a:pt x="30726" y="121246"/>
                    <a:pt x="19882" y="121246"/>
                  </a:cubicBezTo>
                  <a:lnTo>
                    <a:pt x="19882" y="121246"/>
                  </a:lnTo>
                  <a:cubicBezTo>
                    <a:pt x="9037" y="121246"/>
                    <a:pt x="0" y="112198"/>
                    <a:pt x="0" y="101341"/>
                  </a:cubicBezTo>
                  <a:lnTo>
                    <a:pt x="0" y="19906"/>
                  </a:lnTo>
                  <a:cubicBezTo>
                    <a:pt x="0" y="9048"/>
                    <a:pt x="9037" y="0"/>
                    <a:pt x="19882" y="0"/>
                  </a:cubicBezTo>
                  <a:lnTo>
                    <a:pt x="19882" y="0"/>
                  </a:lnTo>
                  <a:cubicBezTo>
                    <a:pt x="28919" y="0"/>
                    <a:pt x="39764" y="9048"/>
                    <a:pt x="39764" y="1990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30" name="Google Shape;1830;p165"/>
            <p:cNvSpPr/>
            <p:nvPr/>
          </p:nvSpPr>
          <p:spPr>
            <a:xfrm>
              <a:off x="9250378" y="1238234"/>
              <a:ext cx="39763" cy="121246"/>
            </a:xfrm>
            <a:custGeom>
              <a:avLst/>
              <a:gdLst/>
              <a:ahLst/>
              <a:cxnLst/>
              <a:rect l="l" t="t" r="r" b="b"/>
              <a:pathLst>
                <a:path w="39763" h="121246" extrusionOk="0">
                  <a:moveTo>
                    <a:pt x="39764" y="19906"/>
                  </a:moveTo>
                  <a:lnTo>
                    <a:pt x="39764" y="101340"/>
                  </a:lnTo>
                  <a:cubicBezTo>
                    <a:pt x="39764" y="112198"/>
                    <a:pt x="30726" y="121246"/>
                    <a:pt x="19882" y="121246"/>
                  </a:cubicBezTo>
                  <a:lnTo>
                    <a:pt x="19882" y="121246"/>
                  </a:lnTo>
                  <a:cubicBezTo>
                    <a:pt x="9037" y="121246"/>
                    <a:pt x="0" y="112198"/>
                    <a:pt x="0" y="101340"/>
                  </a:cubicBezTo>
                  <a:lnTo>
                    <a:pt x="0" y="19906"/>
                  </a:lnTo>
                  <a:cubicBezTo>
                    <a:pt x="0" y="9048"/>
                    <a:pt x="9037" y="0"/>
                    <a:pt x="19882" y="0"/>
                  </a:cubicBezTo>
                  <a:lnTo>
                    <a:pt x="19882" y="0"/>
                  </a:lnTo>
                  <a:cubicBezTo>
                    <a:pt x="30726" y="0"/>
                    <a:pt x="39764" y="9048"/>
                    <a:pt x="39764" y="1990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31" name="Google Shape;1831;p165"/>
            <p:cNvSpPr/>
            <p:nvPr/>
          </p:nvSpPr>
          <p:spPr>
            <a:xfrm>
              <a:off x="9534469" y="1237878"/>
              <a:ext cx="77752" cy="120149"/>
            </a:xfrm>
            <a:custGeom>
              <a:avLst/>
              <a:gdLst/>
              <a:ahLst/>
              <a:cxnLst/>
              <a:rect l="l" t="t" r="r" b="b"/>
              <a:pathLst>
                <a:path w="77752" h="120149" extrusionOk="0">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5"/>
                  </a:cubicBezTo>
                  <a:lnTo>
                    <a:pt x="3292" y="29311"/>
                  </a:lnTo>
                  <a:cubicBezTo>
                    <a:pt x="-3938" y="18453"/>
                    <a:pt x="1484" y="7595"/>
                    <a:pt x="123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32" name="Google Shape;1832;p165"/>
            <p:cNvSpPr/>
            <p:nvPr/>
          </p:nvSpPr>
          <p:spPr>
            <a:xfrm>
              <a:off x="9855870" y="631802"/>
              <a:ext cx="39763" cy="121445"/>
            </a:xfrm>
            <a:custGeom>
              <a:avLst/>
              <a:gdLst/>
              <a:ahLst/>
              <a:cxnLst/>
              <a:rect l="l" t="t" r="r" b="b"/>
              <a:pathLst>
                <a:path w="39763" h="121445" extrusionOk="0">
                  <a:moveTo>
                    <a:pt x="39764" y="20105"/>
                  </a:moveTo>
                  <a:lnTo>
                    <a:pt x="39764" y="101539"/>
                  </a:lnTo>
                  <a:cubicBezTo>
                    <a:pt x="39764" y="112397"/>
                    <a:pt x="30726" y="121445"/>
                    <a:pt x="19882" y="121445"/>
                  </a:cubicBezTo>
                  <a:lnTo>
                    <a:pt x="19882" y="121445"/>
                  </a:lnTo>
                  <a:cubicBezTo>
                    <a:pt x="9037" y="121445"/>
                    <a:pt x="0" y="112397"/>
                    <a:pt x="0" y="101539"/>
                  </a:cubicBezTo>
                  <a:lnTo>
                    <a:pt x="0" y="20105"/>
                  </a:lnTo>
                  <a:cubicBezTo>
                    <a:pt x="0" y="9247"/>
                    <a:pt x="9037" y="199"/>
                    <a:pt x="19882" y="199"/>
                  </a:cubicBezTo>
                  <a:lnTo>
                    <a:pt x="19882" y="199"/>
                  </a:lnTo>
                  <a:cubicBezTo>
                    <a:pt x="30726" y="-1611"/>
                    <a:pt x="39764" y="9247"/>
                    <a:pt x="39764" y="20105"/>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33" name="Google Shape;1833;p165"/>
            <p:cNvSpPr/>
            <p:nvPr/>
          </p:nvSpPr>
          <p:spPr>
            <a:xfrm>
              <a:off x="10140762" y="631645"/>
              <a:ext cx="76952" cy="120149"/>
            </a:xfrm>
            <a:custGeom>
              <a:avLst/>
              <a:gdLst/>
              <a:ahLst/>
              <a:cxnLst/>
              <a:rect l="l" t="t" r="r" b="b"/>
              <a:pathLst>
                <a:path w="76952" h="120149" extrusionOk="0">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5"/>
                  </a:cubicBezTo>
                  <a:lnTo>
                    <a:pt x="2491" y="29311"/>
                  </a:lnTo>
                  <a:cubicBezTo>
                    <a:pt x="-2931" y="18453"/>
                    <a:pt x="684" y="5785"/>
                    <a:pt x="11528"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34" name="Google Shape;1834;p165"/>
            <p:cNvSpPr/>
            <p:nvPr/>
          </p:nvSpPr>
          <p:spPr>
            <a:xfrm>
              <a:off x="10443611" y="631645"/>
              <a:ext cx="77753" cy="120149"/>
            </a:xfrm>
            <a:custGeom>
              <a:avLst/>
              <a:gdLst/>
              <a:ahLst/>
              <a:cxnLst/>
              <a:rect l="l" t="t" r="r" b="b"/>
              <a:pathLst>
                <a:path w="77753" h="120149" extrusionOk="0">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5"/>
                  </a:cubicBezTo>
                  <a:lnTo>
                    <a:pt x="3292" y="29311"/>
                  </a:lnTo>
                  <a:cubicBezTo>
                    <a:pt x="-3938" y="18453"/>
                    <a:pt x="1484" y="5785"/>
                    <a:pt x="123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35" name="Google Shape;1835;p165"/>
            <p:cNvSpPr/>
            <p:nvPr/>
          </p:nvSpPr>
          <p:spPr>
            <a:xfrm>
              <a:off x="9838119" y="933856"/>
              <a:ext cx="77752" cy="120149"/>
            </a:xfrm>
            <a:custGeom>
              <a:avLst/>
              <a:gdLst/>
              <a:ahLst/>
              <a:cxnLst/>
              <a:rect l="l" t="t" r="r" b="b"/>
              <a:pathLst>
                <a:path w="77752" h="120149" extrusionOk="0">
                  <a:moveTo>
                    <a:pt x="12329" y="2166"/>
                  </a:moveTo>
                  <a:lnTo>
                    <a:pt x="12329" y="2166"/>
                  </a:lnTo>
                  <a:cubicBezTo>
                    <a:pt x="21366" y="-3263"/>
                    <a:pt x="34019" y="2166"/>
                    <a:pt x="39441" y="11214"/>
                  </a:cubicBezTo>
                  <a:lnTo>
                    <a:pt x="75589" y="90839"/>
                  </a:lnTo>
                  <a:cubicBezTo>
                    <a:pt x="81012" y="99887"/>
                    <a:pt x="75589" y="112555"/>
                    <a:pt x="66552" y="117984"/>
                  </a:cubicBezTo>
                  <a:lnTo>
                    <a:pt x="66552" y="117984"/>
                  </a:lnTo>
                  <a:cubicBezTo>
                    <a:pt x="57515" y="123413"/>
                    <a:pt x="44863" y="117984"/>
                    <a:pt x="39441" y="108935"/>
                  </a:cubicBezTo>
                  <a:lnTo>
                    <a:pt x="3292" y="29311"/>
                  </a:lnTo>
                  <a:cubicBezTo>
                    <a:pt x="-3938" y="18453"/>
                    <a:pt x="1485" y="7595"/>
                    <a:pt x="123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36" name="Google Shape;1836;p165"/>
            <p:cNvSpPr/>
            <p:nvPr/>
          </p:nvSpPr>
          <p:spPr>
            <a:xfrm>
              <a:off x="10140762" y="933856"/>
              <a:ext cx="76952" cy="120149"/>
            </a:xfrm>
            <a:custGeom>
              <a:avLst/>
              <a:gdLst/>
              <a:ahLst/>
              <a:cxnLst/>
              <a:rect l="l" t="t" r="r" b="b"/>
              <a:pathLst>
                <a:path w="76952" h="120149" extrusionOk="0">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5"/>
                  </a:cubicBezTo>
                  <a:lnTo>
                    <a:pt x="2491" y="29311"/>
                  </a:lnTo>
                  <a:cubicBezTo>
                    <a:pt x="-2931" y="18453"/>
                    <a:pt x="684" y="7595"/>
                    <a:pt x="11528"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37" name="Google Shape;1837;p165"/>
            <p:cNvSpPr/>
            <p:nvPr/>
          </p:nvSpPr>
          <p:spPr>
            <a:xfrm>
              <a:off x="9838119" y="1237878"/>
              <a:ext cx="77752" cy="120149"/>
            </a:xfrm>
            <a:custGeom>
              <a:avLst/>
              <a:gdLst/>
              <a:ahLst/>
              <a:cxnLst/>
              <a:rect l="l" t="t" r="r" b="b"/>
              <a:pathLst>
                <a:path w="77752" h="120149" extrusionOk="0">
                  <a:moveTo>
                    <a:pt x="12329" y="2166"/>
                  </a:moveTo>
                  <a:lnTo>
                    <a:pt x="12329" y="2166"/>
                  </a:lnTo>
                  <a:cubicBezTo>
                    <a:pt x="21366" y="-3263"/>
                    <a:pt x="34019" y="2166"/>
                    <a:pt x="39441" y="11214"/>
                  </a:cubicBezTo>
                  <a:lnTo>
                    <a:pt x="75589" y="90839"/>
                  </a:lnTo>
                  <a:cubicBezTo>
                    <a:pt x="81012" y="99887"/>
                    <a:pt x="75589" y="112555"/>
                    <a:pt x="66552" y="117984"/>
                  </a:cubicBezTo>
                  <a:lnTo>
                    <a:pt x="66552" y="117984"/>
                  </a:lnTo>
                  <a:cubicBezTo>
                    <a:pt x="57515" y="123413"/>
                    <a:pt x="44863" y="117984"/>
                    <a:pt x="39441" y="108935"/>
                  </a:cubicBezTo>
                  <a:lnTo>
                    <a:pt x="3292" y="29311"/>
                  </a:lnTo>
                  <a:cubicBezTo>
                    <a:pt x="-3938" y="18453"/>
                    <a:pt x="1485" y="7595"/>
                    <a:pt x="123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38" name="Google Shape;1838;p165"/>
            <p:cNvSpPr/>
            <p:nvPr/>
          </p:nvSpPr>
          <p:spPr>
            <a:xfrm>
              <a:off x="10461363" y="934213"/>
              <a:ext cx="39763" cy="121246"/>
            </a:xfrm>
            <a:custGeom>
              <a:avLst/>
              <a:gdLst/>
              <a:ahLst/>
              <a:cxnLst/>
              <a:rect l="l" t="t" r="r" b="b"/>
              <a:pathLst>
                <a:path w="39763" h="121246" extrusionOk="0">
                  <a:moveTo>
                    <a:pt x="39763" y="19906"/>
                  </a:moveTo>
                  <a:lnTo>
                    <a:pt x="39763" y="101341"/>
                  </a:lnTo>
                  <a:cubicBezTo>
                    <a:pt x="39763" y="112198"/>
                    <a:pt x="30726" y="121246"/>
                    <a:pt x="19881" y="121246"/>
                  </a:cubicBezTo>
                  <a:lnTo>
                    <a:pt x="19881" y="121246"/>
                  </a:lnTo>
                  <a:cubicBezTo>
                    <a:pt x="9037" y="121246"/>
                    <a:pt x="0" y="112198"/>
                    <a:pt x="0" y="101341"/>
                  </a:cubicBezTo>
                  <a:lnTo>
                    <a:pt x="0" y="19906"/>
                  </a:lnTo>
                  <a:cubicBezTo>
                    <a:pt x="0" y="9048"/>
                    <a:pt x="9037" y="0"/>
                    <a:pt x="19881" y="0"/>
                  </a:cubicBezTo>
                  <a:lnTo>
                    <a:pt x="19881" y="0"/>
                  </a:lnTo>
                  <a:cubicBezTo>
                    <a:pt x="30726" y="0"/>
                    <a:pt x="39763" y="9048"/>
                    <a:pt x="39763" y="1990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39" name="Google Shape;1839;p165"/>
            <p:cNvSpPr/>
            <p:nvPr/>
          </p:nvSpPr>
          <p:spPr>
            <a:xfrm>
              <a:off x="10159520" y="1238234"/>
              <a:ext cx="39763" cy="121246"/>
            </a:xfrm>
            <a:custGeom>
              <a:avLst/>
              <a:gdLst/>
              <a:ahLst/>
              <a:cxnLst/>
              <a:rect l="l" t="t" r="r" b="b"/>
              <a:pathLst>
                <a:path w="39763" h="121246" extrusionOk="0">
                  <a:moveTo>
                    <a:pt x="39764" y="19906"/>
                  </a:moveTo>
                  <a:lnTo>
                    <a:pt x="39764" y="101340"/>
                  </a:lnTo>
                  <a:cubicBezTo>
                    <a:pt x="39764" y="112198"/>
                    <a:pt x="30726" y="121246"/>
                    <a:pt x="19882" y="121246"/>
                  </a:cubicBezTo>
                  <a:lnTo>
                    <a:pt x="19882" y="121246"/>
                  </a:lnTo>
                  <a:cubicBezTo>
                    <a:pt x="9037" y="121246"/>
                    <a:pt x="0" y="112198"/>
                    <a:pt x="0" y="101340"/>
                  </a:cubicBezTo>
                  <a:lnTo>
                    <a:pt x="0" y="19906"/>
                  </a:lnTo>
                  <a:cubicBezTo>
                    <a:pt x="0" y="9048"/>
                    <a:pt x="9037" y="0"/>
                    <a:pt x="19882" y="0"/>
                  </a:cubicBezTo>
                  <a:lnTo>
                    <a:pt x="19882" y="0"/>
                  </a:lnTo>
                  <a:cubicBezTo>
                    <a:pt x="28919" y="0"/>
                    <a:pt x="39764" y="9048"/>
                    <a:pt x="39764" y="1990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40" name="Google Shape;1840;p165"/>
            <p:cNvSpPr/>
            <p:nvPr/>
          </p:nvSpPr>
          <p:spPr>
            <a:xfrm>
              <a:off x="10443611" y="1237878"/>
              <a:ext cx="77753" cy="120149"/>
            </a:xfrm>
            <a:custGeom>
              <a:avLst/>
              <a:gdLst/>
              <a:ahLst/>
              <a:cxnLst/>
              <a:rect l="l" t="t" r="r" b="b"/>
              <a:pathLst>
                <a:path w="77753" h="120149" extrusionOk="0">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5"/>
                  </a:cubicBezTo>
                  <a:lnTo>
                    <a:pt x="3292" y="29311"/>
                  </a:lnTo>
                  <a:cubicBezTo>
                    <a:pt x="-3938" y="18453"/>
                    <a:pt x="1484" y="7595"/>
                    <a:pt x="123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41" name="Google Shape;1841;p165"/>
            <p:cNvSpPr/>
            <p:nvPr/>
          </p:nvSpPr>
          <p:spPr>
            <a:xfrm>
              <a:off x="10765013" y="631802"/>
              <a:ext cx="39763" cy="121445"/>
            </a:xfrm>
            <a:custGeom>
              <a:avLst/>
              <a:gdLst/>
              <a:ahLst/>
              <a:cxnLst/>
              <a:rect l="l" t="t" r="r" b="b"/>
              <a:pathLst>
                <a:path w="39763" h="121445" extrusionOk="0">
                  <a:moveTo>
                    <a:pt x="39764" y="20105"/>
                  </a:moveTo>
                  <a:lnTo>
                    <a:pt x="39764" y="101539"/>
                  </a:lnTo>
                  <a:cubicBezTo>
                    <a:pt x="39764" y="112397"/>
                    <a:pt x="30727" y="121445"/>
                    <a:pt x="19882" y="121445"/>
                  </a:cubicBezTo>
                  <a:lnTo>
                    <a:pt x="19882" y="121445"/>
                  </a:lnTo>
                  <a:cubicBezTo>
                    <a:pt x="9037" y="121445"/>
                    <a:pt x="0" y="112397"/>
                    <a:pt x="0" y="101539"/>
                  </a:cubicBezTo>
                  <a:lnTo>
                    <a:pt x="0" y="20105"/>
                  </a:lnTo>
                  <a:cubicBezTo>
                    <a:pt x="0" y="9247"/>
                    <a:pt x="9037" y="199"/>
                    <a:pt x="19882" y="199"/>
                  </a:cubicBezTo>
                  <a:lnTo>
                    <a:pt x="19882" y="199"/>
                  </a:lnTo>
                  <a:cubicBezTo>
                    <a:pt x="30727" y="-1611"/>
                    <a:pt x="39764" y="9247"/>
                    <a:pt x="39764" y="20105"/>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42" name="Google Shape;1842;p165"/>
            <p:cNvSpPr/>
            <p:nvPr/>
          </p:nvSpPr>
          <p:spPr>
            <a:xfrm>
              <a:off x="11049104" y="631645"/>
              <a:ext cx="77753" cy="120149"/>
            </a:xfrm>
            <a:custGeom>
              <a:avLst/>
              <a:gdLst/>
              <a:ahLst/>
              <a:cxnLst/>
              <a:rect l="l" t="t" r="r" b="b"/>
              <a:pathLst>
                <a:path w="77753" h="120149" extrusionOk="0">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5"/>
                  </a:cubicBezTo>
                  <a:lnTo>
                    <a:pt x="3292" y="29311"/>
                  </a:lnTo>
                  <a:cubicBezTo>
                    <a:pt x="-3938" y="18453"/>
                    <a:pt x="1484" y="5785"/>
                    <a:pt x="123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43" name="Google Shape;1843;p165"/>
            <p:cNvSpPr/>
            <p:nvPr/>
          </p:nvSpPr>
          <p:spPr>
            <a:xfrm>
              <a:off x="10746254" y="933856"/>
              <a:ext cx="76952" cy="120149"/>
            </a:xfrm>
            <a:custGeom>
              <a:avLst/>
              <a:gdLst/>
              <a:ahLst/>
              <a:cxnLst/>
              <a:rect l="l" t="t" r="r" b="b"/>
              <a:pathLst>
                <a:path w="76952" h="120149" extrusionOk="0">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3"/>
                    <a:pt x="44062" y="117984"/>
                    <a:pt x="38640" y="108935"/>
                  </a:cubicBezTo>
                  <a:lnTo>
                    <a:pt x="2491" y="29311"/>
                  </a:lnTo>
                  <a:cubicBezTo>
                    <a:pt x="-2931" y="18453"/>
                    <a:pt x="684" y="7595"/>
                    <a:pt x="115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44" name="Google Shape;1844;p165"/>
            <p:cNvSpPr/>
            <p:nvPr/>
          </p:nvSpPr>
          <p:spPr>
            <a:xfrm>
              <a:off x="11049104" y="933856"/>
              <a:ext cx="77753" cy="120149"/>
            </a:xfrm>
            <a:custGeom>
              <a:avLst/>
              <a:gdLst/>
              <a:ahLst/>
              <a:cxnLst/>
              <a:rect l="l" t="t" r="r" b="b"/>
              <a:pathLst>
                <a:path w="77753" h="120149" extrusionOk="0">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5"/>
                  </a:cubicBezTo>
                  <a:lnTo>
                    <a:pt x="3292" y="29311"/>
                  </a:lnTo>
                  <a:cubicBezTo>
                    <a:pt x="-3938" y="18453"/>
                    <a:pt x="1484" y="7595"/>
                    <a:pt x="123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45" name="Google Shape;1845;p165"/>
            <p:cNvSpPr/>
            <p:nvPr/>
          </p:nvSpPr>
          <p:spPr>
            <a:xfrm>
              <a:off x="10746254" y="1237878"/>
              <a:ext cx="76952" cy="120149"/>
            </a:xfrm>
            <a:custGeom>
              <a:avLst/>
              <a:gdLst/>
              <a:ahLst/>
              <a:cxnLst/>
              <a:rect l="l" t="t" r="r" b="b"/>
              <a:pathLst>
                <a:path w="76952" h="120149" extrusionOk="0">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3"/>
                    <a:pt x="44062" y="117984"/>
                    <a:pt x="38640" y="108935"/>
                  </a:cubicBezTo>
                  <a:lnTo>
                    <a:pt x="2491" y="29311"/>
                  </a:lnTo>
                  <a:cubicBezTo>
                    <a:pt x="-2931" y="18453"/>
                    <a:pt x="684" y="7595"/>
                    <a:pt x="115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46" name="Google Shape;1846;p165"/>
            <p:cNvSpPr/>
            <p:nvPr/>
          </p:nvSpPr>
          <p:spPr>
            <a:xfrm>
              <a:off x="11068662" y="1238234"/>
              <a:ext cx="39763" cy="121246"/>
            </a:xfrm>
            <a:custGeom>
              <a:avLst/>
              <a:gdLst/>
              <a:ahLst/>
              <a:cxnLst/>
              <a:rect l="l" t="t" r="r" b="b"/>
              <a:pathLst>
                <a:path w="39763" h="121246" extrusionOk="0">
                  <a:moveTo>
                    <a:pt x="39764" y="19906"/>
                  </a:moveTo>
                  <a:lnTo>
                    <a:pt x="39764" y="101340"/>
                  </a:lnTo>
                  <a:cubicBezTo>
                    <a:pt x="39764" y="112198"/>
                    <a:pt x="30727" y="121246"/>
                    <a:pt x="19882" y="121246"/>
                  </a:cubicBezTo>
                  <a:lnTo>
                    <a:pt x="19882" y="121246"/>
                  </a:lnTo>
                  <a:cubicBezTo>
                    <a:pt x="9037" y="121246"/>
                    <a:pt x="0" y="112198"/>
                    <a:pt x="0" y="101340"/>
                  </a:cubicBezTo>
                  <a:lnTo>
                    <a:pt x="0" y="19906"/>
                  </a:lnTo>
                  <a:cubicBezTo>
                    <a:pt x="0" y="9048"/>
                    <a:pt x="9037" y="0"/>
                    <a:pt x="19882" y="0"/>
                  </a:cubicBezTo>
                  <a:lnTo>
                    <a:pt x="19882" y="0"/>
                  </a:lnTo>
                  <a:cubicBezTo>
                    <a:pt x="28919" y="0"/>
                    <a:pt x="39764" y="9048"/>
                    <a:pt x="39764" y="1990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47" name="Google Shape;1847;p165"/>
            <p:cNvSpPr/>
            <p:nvPr/>
          </p:nvSpPr>
          <p:spPr>
            <a:xfrm>
              <a:off x="8323161" y="1565780"/>
              <a:ext cx="60001" cy="96267"/>
            </a:xfrm>
            <a:custGeom>
              <a:avLst/>
              <a:gdLst/>
              <a:ahLst/>
              <a:cxnLst/>
              <a:rect l="l" t="t" r="r" b="b"/>
              <a:pathLst>
                <a:path w="60001" h="96267" extrusionOk="0">
                  <a:moveTo>
                    <a:pt x="21690" y="0"/>
                  </a:moveTo>
                  <a:lnTo>
                    <a:pt x="57838" y="66957"/>
                  </a:lnTo>
                  <a:cubicBezTo>
                    <a:pt x="63260" y="76006"/>
                    <a:pt x="57838" y="88673"/>
                    <a:pt x="48801" y="94102"/>
                  </a:cubicBezTo>
                  <a:lnTo>
                    <a:pt x="48801" y="94102"/>
                  </a:lnTo>
                  <a:cubicBezTo>
                    <a:pt x="39764" y="99531"/>
                    <a:pt x="27112" y="94102"/>
                    <a:pt x="21690" y="85054"/>
                  </a:cubicBezTo>
                  <a:lnTo>
                    <a:pt x="0" y="47051"/>
                  </a:lnTo>
                  <a:lnTo>
                    <a:pt x="21690" y="0"/>
                  </a:ln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48" name="Google Shape;1848;p165"/>
            <p:cNvSpPr/>
            <p:nvPr/>
          </p:nvSpPr>
          <p:spPr>
            <a:xfrm>
              <a:off x="8626127" y="1541899"/>
              <a:ext cx="76952" cy="120149"/>
            </a:xfrm>
            <a:custGeom>
              <a:avLst/>
              <a:gdLst/>
              <a:ahLst/>
              <a:cxnLst/>
              <a:rect l="l" t="t" r="r" b="b"/>
              <a:pathLst>
                <a:path w="76952" h="120149" extrusionOk="0">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6"/>
                  </a:cubicBezTo>
                  <a:lnTo>
                    <a:pt x="2491" y="29311"/>
                  </a:lnTo>
                  <a:cubicBezTo>
                    <a:pt x="-2931" y="16643"/>
                    <a:pt x="684" y="5785"/>
                    <a:pt x="11528"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49" name="Google Shape;1849;p165"/>
            <p:cNvSpPr/>
            <p:nvPr/>
          </p:nvSpPr>
          <p:spPr>
            <a:xfrm>
              <a:off x="8323484" y="1844110"/>
              <a:ext cx="77752" cy="120149"/>
            </a:xfrm>
            <a:custGeom>
              <a:avLst/>
              <a:gdLst/>
              <a:ahLst/>
              <a:cxnLst/>
              <a:rect l="l" t="t" r="r" b="b"/>
              <a:pathLst>
                <a:path w="77752" h="120149" extrusionOk="0">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5"/>
                  </a:cubicBezTo>
                  <a:lnTo>
                    <a:pt x="3292" y="29311"/>
                  </a:lnTo>
                  <a:cubicBezTo>
                    <a:pt x="-3938" y="18453"/>
                    <a:pt x="1484" y="7595"/>
                    <a:pt x="123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50" name="Google Shape;1850;p165"/>
            <p:cNvSpPr/>
            <p:nvPr/>
          </p:nvSpPr>
          <p:spPr>
            <a:xfrm>
              <a:off x="8644885" y="1844467"/>
              <a:ext cx="39763" cy="121246"/>
            </a:xfrm>
            <a:custGeom>
              <a:avLst/>
              <a:gdLst/>
              <a:ahLst/>
              <a:cxnLst/>
              <a:rect l="l" t="t" r="r" b="b"/>
              <a:pathLst>
                <a:path w="39763" h="121246" extrusionOk="0">
                  <a:moveTo>
                    <a:pt x="39764" y="19906"/>
                  </a:moveTo>
                  <a:lnTo>
                    <a:pt x="39764" y="101340"/>
                  </a:lnTo>
                  <a:cubicBezTo>
                    <a:pt x="39764" y="112198"/>
                    <a:pt x="30726" y="121246"/>
                    <a:pt x="19882" y="121246"/>
                  </a:cubicBezTo>
                  <a:lnTo>
                    <a:pt x="19882" y="121246"/>
                  </a:lnTo>
                  <a:cubicBezTo>
                    <a:pt x="9037" y="121246"/>
                    <a:pt x="0" y="112198"/>
                    <a:pt x="0" y="101340"/>
                  </a:cubicBezTo>
                  <a:lnTo>
                    <a:pt x="0" y="19906"/>
                  </a:lnTo>
                  <a:cubicBezTo>
                    <a:pt x="0" y="9048"/>
                    <a:pt x="9037" y="0"/>
                    <a:pt x="19882" y="0"/>
                  </a:cubicBezTo>
                  <a:lnTo>
                    <a:pt x="19882" y="0"/>
                  </a:lnTo>
                  <a:cubicBezTo>
                    <a:pt x="28919" y="0"/>
                    <a:pt x="39764" y="9048"/>
                    <a:pt x="39764" y="1990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51" name="Google Shape;1851;p165"/>
            <p:cNvSpPr/>
            <p:nvPr/>
          </p:nvSpPr>
          <p:spPr>
            <a:xfrm>
              <a:off x="8341235" y="2148289"/>
              <a:ext cx="39763" cy="121445"/>
            </a:xfrm>
            <a:custGeom>
              <a:avLst/>
              <a:gdLst/>
              <a:ahLst/>
              <a:cxnLst/>
              <a:rect l="l" t="t" r="r" b="b"/>
              <a:pathLst>
                <a:path w="39763" h="121445" extrusionOk="0">
                  <a:moveTo>
                    <a:pt x="39764" y="20105"/>
                  </a:moveTo>
                  <a:lnTo>
                    <a:pt x="39764" y="101539"/>
                  </a:lnTo>
                  <a:cubicBezTo>
                    <a:pt x="39764" y="112397"/>
                    <a:pt x="30727" y="121445"/>
                    <a:pt x="19882" y="121445"/>
                  </a:cubicBezTo>
                  <a:lnTo>
                    <a:pt x="19882" y="121445"/>
                  </a:lnTo>
                  <a:cubicBezTo>
                    <a:pt x="9037" y="121445"/>
                    <a:pt x="0" y="112397"/>
                    <a:pt x="0" y="101539"/>
                  </a:cubicBezTo>
                  <a:lnTo>
                    <a:pt x="0" y="20105"/>
                  </a:lnTo>
                  <a:cubicBezTo>
                    <a:pt x="0" y="9247"/>
                    <a:pt x="9037" y="199"/>
                    <a:pt x="19882" y="199"/>
                  </a:cubicBezTo>
                  <a:lnTo>
                    <a:pt x="19882" y="199"/>
                  </a:lnTo>
                  <a:cubicBezTo>
                    <a:pt x="30727" y="-1611"/>
                    <a:pt x="39764" y="9247"/>
                    <a:pt x="39764" y="20105"/>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52" name="Google Shape;1852;p165"/>
            <p:cNvSpPr/>
            <p:nvPr/>
          </p:nvSpPr>
          <p:spPr>
            <a:xfrm>
              <a:off x="8626127" y="2148131"/>
              <a:ext cx="76952" cy="120149"/>
            </a:xfrm>
            <a:custGeom>
              <a:avLst/>
              <a:gdLst/>
              <a:ahLst/>
              <a:cxnLst/>
              <a:rect l="l" t="t" r="r" b="b"/>
              <a:pathLst>
                <a:path w="76952" h="120149" extrusionOk="0">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6"/>
                  </a:cubicBezTo>
                  <a:lnTo>
                    <a:pt x="2491" y="29311"/>
                  </a:lnTo>
                  <a:cubicBezTo>
                    <a:pt x="-2931" y="18453"/>
                    <a:pt x="684" y="5785"/>
                    <a:pt x="11528"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53" name="Google Shape;1853;p165"/>
            <p:cNvSpPr/>
            <p:nvPr/>
          </p:nvSpPr>
          <p:spPr>
            <a:xfrm>
              <a:off x="8946727" y="1542056"/>
              <a:ext cx="39763" cy="121445"/>
            </a:xfrm>
            <a:custGeom>
              <a:avLst/>
              <a:gdLst/>
              <a:ahLst/>
              <a:cxnLst/>
              <a:rect l="l" t="t" r="r" b="b"/>
              <a:pathLst>
                <a:path w="39763" h="121445" extrusionOk="0">
                  <a:moveTo>
                    <a:pt x="39764" y="20105"/>
                  </a:moveTo>
                  <a:lnTo>
                    <a:pt x="39764" y="101539"/>
                  </a:lnTo>
                  <a:cubicBezTo>
                    <a:pt x="39764" y="112397"/>
                    <a:pt x="30727" y="121445"/>
                    <a:pt x="19882" y="121445"/>
                  </a:cubicBezTo>
                  <a:lnTo>
                    <a:pt x="19882" y="121445"/>
                  </a:lnTo>
                  <a:cubicBezTo>
                    <a:pt x="9037" y="121445"/>
                    <a:pt x="0" y="112397"/>
                    <a:pt x="0" y="101539"/>
                  </a:cubicBezTo>
                  <a:lnTo>
                    <a:pt x="0" y="20105"/>
                  </a:lnTo>
                  <a:cubicBezTo>
                    <a:pt x="0" y="9247"/>
                    <a:pt x="9037" y="199"/>
                    <a:pt x="19882" y="199"/>
                  </a:cubicBezTo>
                  <a:lnTo>
                    <a:pt x="19882" y="199"/>
                  </a:lnTo>
                  <a:cubicBezTo>
                    <a:pt x="30727" y="-1611"/>
                    <a:pt x="39764" y="9247"/>
                    <a:pt x="39764" y="20105"/>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54" name="Google Shape;1854;p165"/>
            <p:cNvSpPr/>
            <p:nvPr/>
          </p:nvSpPr>
          <p:spPr>
            <a:xfrm>
              <a:off x="9231619" y="1541899"/>
              <a:ext cx="76952" cy="120149"/>
            </a:xfrm>
            <a:custGeom>
              <a:avLst/>
              <a:gdLst/>
              <a:ahLst/>
              <a:cxnLst/>
              <a:rect l="l" t="t" r="r" b="b"/>
              <a:pathLst>
                <a:path w="76952" h="120149" extrusionOk="0">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6"/>
                  </a:cubicBezTo>
                  <a:lnTo>
                    <a:pt x="2491" y="29311"/>
                  </a:lnTo>
                  <a:cubicBezTo>
                    <a:pt x="-2931" y="16643"/>
                    <a:pt x="684" y="5785"/>
                    <a:pt x="11528"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55" name="Google Shape;1855;p165"/>
            <p:cNvSpPr/>
            <p:nvPr/>
          </p:nvSpPr>
          <p:spPr>
            <a:xfrm>
              <a:off x="9534469" y="1541899"/>
              <a:ext cx="77752" cy="120149"/>
            </a:xfrm>
            <a:custGeom>
              <a:avLst/>
              <a:gdLst/>
              <a:ahLst/>
              <a:cxnLst/>
              <a:rect l="l" t="t" r="r" b="b"/>
              <a:pathLst>
                <a:path w="77752" h="120149" extrusionOk="0">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6643"/>
                    <a:pt x="1484" y="5785"/>
                    <a:pt x="123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56" name="Google Shape;1856;p165"/>
            <p:cNvSpPr/>
            <p:nvPr/>
          </p:nvSpPr>
          <p:spPr>
            <a:xfrm>
              <a:off x="8928976" y="1844110"/>
              <a:ext cx="77752" cy="120149"/>
            </a:xfrm>
            <a:custGeom>
              <a:avLst/>
              <a:gdLst/>
              <a:ahLst/>
              <a:cxnLst/>
              <a:rect l="l" t="t" r="r" b="b"/>
              <a:pathLst>
                <a:path w="77752" h="120149" extrusionOk="0">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5"/>
                  </a:cubicBezTo>
                  <a:lnTo>
                    <a:pt x="3292" y="29311"/>
                  </a:lnTo>
                  <a:cubicBezTo>
                    <a:pt x="-3938" y="18453"/>
                    <a:pt x="1484" y="7595"/>
                    <a:pt x="123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57" name="Google Shape;1857;p165"/>
            <p:cNvSpPr/>
            <p:nvPr/>
          </p:nvSpPr>
          <p:spPr>
            <a:xfrm>
              <a:off x="9231619" y="1844110"/>
              <a:ext cx="76952" cy="120149"/>
            </a:xfrm>
            <a:custGeom>
              <a:avLst/>
              <a:gdLst/>
              <a:ahLst/>
              <a:cxnLst/>
              <a:rect l="l" t="t" r="r" b="b"/>
              <a:pathLst>
                <a:path w="76952" h="120149" extrusionOk="0">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5"/>
                  </a:cubicBezTo>
                  <a:lnTo>
                    <a:pt x="2491" y="29311"/>
                  </a:lnTo>
                  <a:cubicBezTo>
                    <a:pt x="-2931" y="18453"/>
                    <a:pt x="684" y="7595"/>
                    <a:pt x="11528"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58" name="Google Shape;1858;p165"/>
            <p:cNvSpPr/>
            <p:nvPr/>
          </p:nvSpPr>
          <p:spPr>
            <a:xfrm>
              <a:off x="8928976" y="2148131"/>
              <a:ext cx="77752" cy="120149"/>
            </a:xfrm>
            <a:custGeom>
              <a:avLst/>
              <a:gdLst/>
              <a:ahLst/>
              <a:cxnLst/>
              <a:rect l="l" t="t" r="r" b="b"/>
              <a:pathLst>
                <a:path w="77752" h="120149" extrusionOk="0">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8453"/>
                    <a:pt x="1484" y="5785"/>
                    <a:pt x="123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59" name="Google Shape;1859;p165"/>
            <p:cNvSpPr/>
            <p:nvPr/>
          </p:nvSpPr>
          <p:spPr>
            <a:xfrm>
              <a:off x="9554028" y="1844467"/>
              <a:ext cx="39763" cy="121246"/>
            </a:xfrm>
            <a:custGeom>
              <a:avLst/>
              <a:gdLst/>
              <a:ahLst/>
              <a:cxnLst/>
              <a:rect l="l" t="t" r="r" b="b"/>
              <a:pathLst>
                <a:path w="39763" h="121246" extrusionOk="0">
                  <a:moveTo>
                    <a:pt x="39764" y="19906"/>
                  </a:moveTo>
                  <a:lnTo>
                    <a:pt x="39764" y="101340"/>
                  </a:lnTo>
                  <a:cubicBezTo>
                    <a:pt x="39764" y="112198"/>
                    <a:pt x="30726" y="121246"/>
                    <a:pt x="19882" y="121246"/>
                  </a:cubicBezTo>
                  <a:lnTo>
                    <a:pt x="19882" y="121246"/>
                  </a:lnTo>
                  <a:cubicBezTo>
                    <a:pt x="9037" y="121246"/>
                    <a:pt x="0" y="112198"/>
                    <a:pt x="0" y="101340"/>
                  </a:cubicBezTo>
                  <a:lnTo>
                    <a:pt x="0" y="19906"/>
                  </a:lnTo>
                  <a:cubicBezTo>
                    <a:pt x="0" y="9048"/>
                    <a:pt x="9037" y="0"/>
                    <a:pt x="19882" y="0"/>
                  </a:cubicBezTo>
                  <a:lnTo>
                    <a:pt x="19882" y="0"/>
                  </a:lnTo>
                  <a:cubicBezTo>
                    <a:pt x="28919" y="0"/>
                    <a:pt x="39764" y="9048"/>
                    <a:pt x="39764" y="1990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60" name="Google Shape;1860;p165"/>
            <p:cNvSpPr/>
            <p:nvPr/>
          </p:nvSpPr>
          <p:spPr>
            <a:xfrm>
              <a:off x="9250378" y="2148289"/>
              <a:ext cx="39763" cy="121445"/>
            </a:xfrm>
            <a:custGeom>
              <a:avLst/>
              <a:gdLst/>
              <a:ahLst/>
              <a:cxnLst/>
              <a:rect l="l" t="t" r="r" b="b"/>
              <a:pathLst>
                <a:path w="39763" h="121445" extrusionOk="0">
                  <a:moveTo>
                    <a:pt x="39764" y="20105"/>
                  </a:moveTo>
                  <a:lnTo>
                    <a:pt x="39764" y="101539"/>
                  </a:lnTo>
                  <a:cubicBezTo>
                    <a:pt x="39764" y="112397"/>
                    <a:pt x="30726" y="121445"/>
                    <a:pt x="19882" y="121445"/>
                  </a:cubicBezTo>
                  <a:lnTo>
                    <a:pt x="19882" y="121445"/>
                  </a:lnTo>
                  <a:cubicBezTo>
                    <a:pt x="9037" y="121445"/>
                    <a:pt x="0" y="112397"/>
                    <a:pt x="0" y="101539"/>
                  </a:cubicBezTo>
                  <a:lnTo>
                    <a:pt x="0" y="20105"/>
                  </a:lnTo>
                  <a:cubicBezTo>
                    <a:pt x="0" y="9247"/>
                    <a:pt x="9037" y="199"/>
                    <a:pt x="19882" y="199"/>
                  </a:cubicBezTo>
                  <a:lnTo>
                    <a:pt x="19882" y="199"/>
                  </a:lnTo>
                  <a:cubicBezTo>
                    <a:pt x="30726" y="-1611"/>
                    <a:pt x="39764" y="9247"/>
                    <a:pt x="39764" y="20105"/>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61" name="Google Shape;1861;p165"/>
            <p:cNvSpPr/>
            <p:nvPr/>
          </p:nvSpPr>
          <p:spPr>
            <a:xfrm>
              <a:off x="9534469" y="2148131"/>
              <a:ext cx="77752" cy="120149"/>
            </a:xfrm>
            <a:custGeom>
              <a:avLst/>
              <a:gdLst/>
              <a:ahLst/>
              <a:cxnLst/>
              <a:rect l="l" t="t" r="r" b="b"/>
              <a:pathLst>
                <a:path w="77752" h="120149" extrusionOk="0">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8453"/>
                    <a:pt x="1484" y="5785"/>
                    <a:pt x="123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62" name="Google Shape;1862;p165"/>
            <p:cNvSpPr/>
            <p:nvPr/>
          </p:nvSpPr>
          <p:spPr>
            <a:xfrm>
              <a:off x="9855870" y="1542056"/>
              <a:ext cx="39763" cy="121445"/>
            </a:xfrm>
            <a:custGeom>
              <a:avLst/>
              <a:gdLst/>
              <a:ahLst/>
              <a:cxnLst/>
              <a:rect l="l" t="t" r="r" b="b"/>
              <a:pathLst>
                <a:path w="39763" h="121445" extrusionOk="0">
                  <a:moveTo>
                    <a:pt x="39764" y="20105"/>
                  </a:moveTo>
                  <a:lnTo>
                    <a:pt x="39764" y="101539"/>
                  </a:lnTo>
                  <a:cubicBezTo>
                    <a:pt x="39764" y="112397"/>
                    <a:pt x="30726" y="121445"/>
                    <a:pt x="19882" y="121445"/>
                  </a:cubicBezTo>
                  <a:lnTo>
                    <a:pt x="19882" y="121445"/>
                  </a:lnTo>
                  <a:cubicBezTo>
                    <a:pt x="9037" y="121445"/>
                    <a:pt x="0" y="112397"/>
                    <a:pt x="0" y="101539"/>
                  </a:cubicBezTo>
                  <a:lnTo>
                    <a:pt x="0" y="20105"/>
                  </a:lnTo>
                  <a:cubicBezTo>
                    <a:pt x="0" y="9247"/>
                    <a:pt x="9037" y="199"/>
                    <a:pt x="19882" y="199"/>
                  </a:cubicBezTo>
                  <a:lnTo>
                    <a:pt x="19882" y="199"/>
                  </a:lnTo>
                  <a:cubicBezTo>
                    <a:pt x="30726" y="-1611"/>
                    <a:pt x="39764" y="9247"/>
                    <a:pt x="39764" y="20105"/>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63" name="Google Shape;1863;p165"/>
            <p:cNvSpPr/>
            <p:nvPr/>
          </p:nvSpPr>
          <p:spPr>
            <a:xfrm>
              <a:off x="10140762" y="1541899"/>
              <a:ext cx="76952" cy="120149"/>
            </a:xfrm>
            <a:custGeom>
              <a:avLst/>
              <a:gdLst/>
              <a:ahLst/>
              <a:cxnLst/>
              <a:rect l="l" t="t" r="r" b="b"/>
              <a:pathLst>
                <a:path w="76952" h="120149" extrusionOk="0">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6"/>
                  </a:cubicBezTo>
                  <a:lnTo>
                    <a:pt x="2491" y="29311"/>
                  </a:lnTo>
                  <a:cubicBezTo>
                    <a:pt x="-2931" y="16643"/>
                    <a:pt x="684" y="5785"/>
                    <a:pt x="11528"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64" name="Google Shape;1864;p165"/>
            <p:cNvSpPr/>
            <p:nvPr/>
          </p:nvSpPr>
          <p:spPr>
            <a:xfrm>
              <a:off x="10443611" y="1541899"/>
              <a:ext cx="77753" cy="120149"/>
            </a:xfrm>
            <a:custGeom>
              <a:avLst/>
              <a:gdLst/>
              <a:ahLst/>
              <a:cxnLst/>
              <a:rect l="l" t="t" r="r" b="b"/>
              <a:pathLst>
                <a:path w="77753" h="120149" extrusionOk="0">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6643"/>
                    <a:pt x="1484" y="5785"/>
                    <a:pt x="123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65" name="Google Shape;1865;p165"/>
            <p:cNvSpPr/>
            <p:nvPr/>
          </p:nvSpPr>
          <p:spPr>
            <a:xfrm>
              <a:off x="9838119" y="1844110"/>
              <a:ext cx="77752" cy="120149"/>
            </a:xfrm>
            <a:custGeom>
              <a:avLst/>
              <a:gdLst/>
              <a:ahLst/>
              <a:cxnLst/>
              <a:rect l="l" t="t" r="r" b="b"/>
              <a:pathLst>
                <a:path w="77752" h="120149" extrusionOk="0">
                  <a:moveTo>
                    <a:pt x="12329" y="2166"/>
                  </a:moveTo>
                  <a:lnTo>
                    <a:pt x="12329" y="2166"/>
                  </a:lnTo>
                  <a:cubicBezTo>
                    <a:pt x="21366" y="-3263"/>
                    <a:pt x="34019" y="2166"/>
                    <a:pt x="39441" y="11214"/>
                  </a:cubicBezTo>
                  <a:lnTo>
                    <a:pt x="75589" y="90839"/>
                  </a:lnTo>
                  <a:cubicBezTo>
                    <a:pt x="81012" y="99887"/>
                    <a:pt x="75589" y="112555"/>
                    <a:pt x="66552" y="117984"/>
                  </a:cubicBezTo>
                  <a:lnTo>
                    <a:pt x="66552" y="117984"/>
                  </a:lnTo>
                  <a:cubicBezTo>
                    <a:pt x="57515" y="123413"/>
                    <a:pt x="44863" y="117984"/>
                    <a:pt x="39441" y="108935"/>
                  </a:cubicBezTo>
                  <a:lnTo>
                    <a:pt x="3292" y="29311"/>
                  </a:lnTo>
                  <a:cubicBezTo>
                    <a:pt x="-3938" y="18453"/>
                    <a:pt x="1485" y="7595"/>
                    <a:pt x="123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66" name="Google Shape;1866;p165"/>
            <p:cNvSpPr/>
            <p:nvPr/>
          </p:nvSpPr>
          <p:spPr>
            <a:xfrm>
              <a:off x="10140762" y="1844110"/>
              <a:ext cx="76952" cy="120149"/>
            </a:xfrm>
            <a:custGeom>
              <a:avLst/>
              <a:gdLst/>
              <a:ahLst/>
              <a:cxnLst/>
              <a:rect l="l" t="t" r="r" b="b"/>
              <a:pathLst>
                <a:path w="76952" h="120149" extrusionOk="0">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5"/>
                  </a:cubicBezTo>
                  <a:lnTo>
                    <a:pt x="2491" y="29311"/>
                  </a:lnTo>
                  <a:cubicBezTo>
                    <a:pt x="-2931" y="18453"/>
                    <a:pt x="684" y="7595"/>
                    <a:pt x="11528"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67" name="Google Shape;1867;p165"/>
            <p:cNvSpPr/>
            <p:nvPr/>
          </p:nvSpPr>
          <p:spPr>
            <a:xfrm>
              <a:off x="9838119" y="2148131"/>
              <a:ext cx="77752" cy="120149"/>
            </a:xfrm>
            <a:custGeom>
              <a:avLst/>
              <a:gdLst/>
              <a:ahLst/>
              <a:cxnLst/>
              <a:rect l="l" t="t" r="r" b="b"/>
              <a:pathLst>
                <a:path w="77752" h="120149" extrusionOk="0">
                  <a:moveTo>
                    <a:pt x="12329" y="2166"/>
                  </a:moveTo>
                  <a:lnTo>
                    <a:pt x="12329" y="2166"/>
                  </a:lnTo>
                  <a:cubicBezTo>
                    <a:pt x="21366" y="-3263"/>
                    <a:pt x="34019" y="2166"/>
                    <a:pt x="39441" y="11214"/>
                  </a:cubicBezTo>
                  <a:lnTo>
                    <a:pt x="75589" y="90839"/>
                  </a:lnTo>
                  <a:cubicBezTo>
                    <a:pt x="81012" y="99887"/>
                    <a:pt x="75589" y="112555"/>
                    <a:pt x="66552" y="117984"/>
                  </a:cubicBezTo>
                  <a:lnTo>
                    <a:pt x="66552" y="117984"/>
                  </a:lnTo>
                  <a:cubicBezTo>
                    <a:pt x="57515" y="123413"/>
                    <a:pt x="44863" y="117984"/>
                    <a:pt x="39441" y="108936"/>
                  </a:cubicBezTo>
                  <a:lnTo>
                    <a:pt x="3292" y="29311"/>
                  </a:lnTo>
                  <a:cubicBezTo>
                    <a:pt x="-3938" y="18453"/>
                    <a:pt x="1485" y="5785"/>
                    <a:pt x="123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68" name="Google Shape;1868;p165"/>
            <p:cNvSpPr/>
            <p:nvPr/>
          </p:nvSpPr>
          <p:spPr>
            <a:xfrm>
              <a:off x="10461363" y="1844467"/>
              <a:ext cx="39763" cy="121246"/>
            </a:xfrm>
            <a:custGeom>
              <a:avLst/>
              <a:gdLst/>
              <a:ahLst/>
              <a:cxnLst/>
              <a:rect l="l" t="t" r="r" b="b"/>
              <a:pathLst>
                <a:path w="39763" h="121246" extrusionOk="0">
                  <a:moveTo>
                    <a:pt x="39763" y="19906"/>
                  </a:moveTo>
                  <a:lnTo>
                    <a:pt x="39763" y="101340"/>
                  </a:lnTo>
                  <a:cubicBezTo>
                    <a:pt x="39763" y="112198"/>
                    <a:pt x="30726" y="121246"/>
                    <a:pt x="19881" y="121246"/>
                  </a:cubicBezTo>
                  <a:lnTo>
                    <a:pt x="19881" y="121246"/>
                  </a:lnTo>
                  <a:cubicBezTo>
                    <a:pt x="9037" y="121246"/>
                    <a:pt x="0" y="112198"/>
                    <a:pt x="0" y="101340"/>
                  </a:cubicBezTo>
                  <a:lnTo>
                    <a:pt x="0" y="19906"/>
                  </a:lnTo>
                  <a:cubicBezTo>
                    <a:pt x="0" y="9048"/>
                    <a:pt x="9037" y="0"/>
                    <a:pt x="19881" y="0"/>
                  </a:cubicBezTo>
                  <a:lnTo>
                    <a:pt x="19881" y="0"/>
                  </a:lnTo>
                  <a:cubicBezTo>
                    <a:pt x="30726" y="0"/>
                    <a:pt x="39763" y="9048"/>
                    <a:pt x="39763" y="1990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69" name="Google Shape;1869;p165"/>
            <p:cNvSpPr/>
            <p:nvPr/>
          </p:nvSpPr>
          <p:spPr>
            <a:xfrm>
              <a:off x="10159520" y="2148289"/>
              <a:ext cx="39763" cy="121445"/>
            </a:xfrm>
            <a:custGeom>
              <a:avLst/>
              <a:gdLst/>
              <a:ahLst/>
              <a:cxnLst/>
              <a:rect l="l" t="t" r="r" b="b"/>
              <a:pathLst>
                <a:path w="39763" h="121445" extrusionOk="0">
                  <a:moveTo>
                    <a:pt x="39764" y="20105"/>
                  </a:moveTo>
                  <a:lnTo>
                    <a:pt x="39764" y="101539"/>
                  </a:lnTo>
                  <a:cubicBezTo>
                    <a:pt x="39764" y="112397"/>
                    <a:pt x="30726" y="121445"/>
                    <a:pt x="19882" y="121445"/>
                  </a:cubicBezTo>
                  <a:lnTo>
                    <a:pt x="19882" y="121445"/>
                  </a:lnTo>
                  <a:cubicBezTo>
                    <a:pt x="9037" y="121445"/>
                    <a:pt x="0" y="112397"/>
                    <a:pt x="0" y="101539"/>
                  </a:cubicBezTo>
                  <a:lnTo>
                    <a:pt x="0" y="20105"/>
                  </a:lnTo>
                  <a:cubicBezTo>
                    <a:pt x="0" y="9247"/>
                    <a:pt x="9037" y="199"/>
                    <a:pt x="19882" y="199"/>
                  </a:cubicBezTo>
                  <a:lnTo>
                    <a:pt x="19882" y="199"/>
                  </a:lnTo>
                  <a:cubicBezTo>
                    <a:pt x="28919" y="-1611"/>
                    <a:pt x="39764" y="9247"/>
                    <a:pt x="39764" y="20105"/>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70" name="Google Shape;1870;p165"/>
            <p:cNvSpPr/>
            <p:nvPr/>
          </p:nvSpPr>
          <p:spPr>
            <a:xfrm>
              <a:off x="10443611" y="2148131"/>
              <a:ext cx="77753" cy="120149"/>
            </a:xfrm>
            <a:custGeom>
              <a:avLst/>
              <a:gdLst/>
              <a:ahLst/>
              <a:cxnLst/>
              <a:rect l="l" t="t" r="r" b="b"/>
              <a:pathLst>
                <a:path w="77753" h="120149" extrusionOk="0">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8453"/>
                    <a:pt x="1484" y="5785"/>
                    <a:pt x="123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71" name="Google Shape;1871;p165"/>
            <p:cNvSpPr/>
            <p:nvPr/>
          </p:nvSpPr>
          <p:spPr>
            <a:xfrm>
              <a:off x="10765013" y="1542056"/>
              <a:ext cx="39763" cy="121445"/>
            </a:xfrm>
            <a:custGeom>
              <a:avLst/>
              <a:gdLst/>
              <a:ahLst/>
              <a:cxnLst/>
              <a:rect l="l" t="t" r="r" b="b"/>
              <a:pathLst>
                <a:path w="39763" h="121445" extrusionOk="0">
                  <a:moveTo>
                    <a:pt x="39764" y="20105"/>
                  </a:moveTo>
                  <a:lnTo>
                    <a:pt x="39764" y="101539"/>
                  </a:lnTo>
                  <a:cubicBezTo>
                    <a:pt x="39764" y="112397"/>
                    <a:pt x="30727" y="121445"/>
                    <a:pt x="19882" y="121445"/>
                  </a:cubicBezTo>
                  <a:lnTo>
                    <a:pt x="19882" y="121445"/>
                  </a:lnTo>
                  <a:cubicBezTo>
                    <a:pt x="9037" y="121445"/>
                    <a:pt x="0" y="112397"/>
                    <a:pt x="0" y="101539"/>
                  </a:cubicBezTo>
                  <a:lnTo>
                    <a:pt x="0" y="20105"/>
                  </a:lnTo>
                  <a:cubicBezTo>
                    <a:pt x="0" y="9247"/>
                    <a:pt x="9037" y="199"/>
                    <a:pt x="19882" y="199"/>
                  </a:cubicBezTo>
                  <a:lnTo>
                    <a:pt x="19882" y="199"/>
                  </a:lnTo>
                  <a:cubicBezTo>
                    <a:pt x="30727" y="-1611"/>
                    <a:pt x="39764" y="9247"/>
                    <a:pt x="39764" y="20105"/>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72" name="Google Shape;1872;p165"/>
            <p:cNvSpPr/>
            <p:nvPr/>
          </p:nvSpPr>
          <p:spPr>
            <a:xfrm>
              <a:off x="11049104" y="1541899"/>
              <a:ext cx="77753" cy="120149"/>
            </a:xfrm>
            <a:custGeom>
              <a:avLst/>
              <a:gdLst/>
              <a:ahLst/>
              <a:cxnLst/>
              <a:rect l="l" t="t" r="r" b="b"/>
              <a:pathLst>
                <a:path w="77753" h="120149" extrusionOk="0">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6643"/>
                    <a:pt x="1484" y="5785"/>
                    <a:pt x="123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73" name="Google Shape;1873;p165"/>
            <p:cNvSpPr/>
            <p:nvPr/>
          </p:nvSpPr>
          <p:spPr>
            <a:xfrm>
              <a:off x="10746254" y="1844110"/>
              <a:ext cx="76952" cy="120149"/>
            </a:xfrm>
            <a:custGeom>
              <a:avLst/>
              <a:gdLst/>
              <a:ahLst/>
              <a:cxnLst/>
              <a:rect l="l" t="t" r="r" b="b"/>
              <a:pathLst>
                <a:path w="76952" h="120149" extrusionOk="0">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3"/>
                    <a:pt x="44062" y="117984"/>
                    <a:pt x="38640" y="108935"/>
                  </a:cubicBezTo>
                  <a:lnTo>
                    <a:pt x="2491" y="29311"/>
                  </a:lnTo>
                  <a:cubicBezTo>
                    <a:pt x="-2931" y="18453"/>
                    <a:pt x="684" y="7595"/>
                    <a:pt x="115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74" name="Google Shape;1874;p165"/>
            <p:cNvSpPr/>
            <p:nvPr/>
          </p:nvSpPr>
          <p:spPr>
            <a:xfrm>
              <a:off x="11049104" y="1844110"/>
              <a:ext cx="77753" cy="120149"/>
            </a:xfrm>
            <a:custGeom>
              <a:avLst/>
              <a:gdLst/>
              <a:ahLst/>
              <a:cxnLst/>
              <a:rect l="l" t="t" r="r" b="b"/>
              <a:pathLst>
                <a:path w="77753" h="120149" extrusionOk="0">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5"/>
                  </a:cubicBezTo>
                  <a:lnTo>
                    <a:pt x="3292" y="29311"/>
                  </a:lnTo>
                  <a:cubicBezTo>
                    <a:pt x="-3938" y="18453"/>
                    <a:pt x="1484" y="7595"/>
                    <a:pt x="123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75" name="Google Shape;1875;p165"/>
            <p:cNvSpPr/>
            <p:nvPr/>
          </p:nvSpPr>
          <p:spPr>
            <a:xfrm>
              <a:off x="10746254" y="2148131"/>
              <a:ext cx="76952" cy="120149"/>
            </a:xfrm>
            <a:custGeom>
              <a:avLst/>
              <a:gdLst/>
              <a:ahLst/>
              <a:cxnLst/>
              <a:rect l="l" t="t" r="r" b="b"/>
              <a:pathLst>
                <a:path w="76952" h="120149" extrusionOk="0">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3"/>
                    <a:pt x="44062" y="117984"/>
                    <a:pt x="38640" y="108936"/>
                  </a:cubicBezTo>
                  <a:lnTo>
                    <a:pt x="2491" y="29311"/>
                  </a:lnTo>
                  <a:cubicBezTo>
                    <a:pt x="-2931" y="18453"/>
                    <a:pt x="684" y="5785"/>
                    <a:pt x="115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76" name="Google Shape;1876;p165"/>
            <p:cNvSpPr/>
            <p:nvPr/>
          </p:nvSpPr>
          <p:spPr>
            <a:xfrm>
              <a:off x="11068662" y="2148289"/>
              <a:ext cx="39763" cy="121445"/>
            </a:xfrm>
            <a:custGeom>
              <a:avLst/>
              <a:gdLst/>
              <a:ahLst/>
              <a:cxnLst/>
              <a:rect l="l" t="t" r="r" b="b"/>
              <a:pathLst>
                <a:path w="39763" h="121445" extrusionOk="0">
                  <a:moveTo>
                    <a:pt x="39764" y="20105"/>
                  </a:moveTo>
                  <a:lnTo>
                    <a:pt x="39764" y="101539"/>
                  </a:lnTo>
                  <a:cubicBezTo>
                    <a:pt x="39764" y="112397"/>
                    <a:pt x="30727" y="121445"/>
                    <a:pt x="19882" y="121445"/>
                  </a:cubicBezTo>
                  <a:lnTo>
                    <a:pt x="19882" y="121445"/>
                  </a:lnTo>
                  <a:cubicBezTo>
                    <a:pt x="9037" y="121445"/>
                    <a:pt x="0" y="112397"/>
                    <a:pt x="0" y="101539"/>
                  </a:cubicBezTo>
                  <a:lnTo>
                    <a:pt x="0" y="20105"/>
                  </a:lnTo>
                  <a:cubicBezTo>
                    <a:pt x="0" y="9247"/>
                    <a:pt x="9037" y="199"/>
                    <a:pt x="19882" y="199"/>
                  </a:cubicBezTo>
                  <a:lnTo>
                    <a:pt x="19882" y="199"/>
                  </a:lnTo>
                  <a:cubicBezTo>
                    <a:pt x="28919" y="-1611"/>
                    <a:pt x="39764" y="9247"/>
                    <a:pt x="39764" y="20105"/>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77" name="Google Shape;1877;p165"/>
            <p:cNvSpPr/>
            <p:nvPr/>
          </p:nvSpPr>
          <p:spPr>
            <a:xfrm>
              <a:off x="7716984" y="3058386"/>
              <a:ext cx="76952" cy="120149"/>
            </a:xfrm>
            <a:custGeom>
              <a:avLst/>
              <a:gdLst/>
              <a:ahLst/>
              <a:cxnLst/>
              <a:rect l="l" t="t" r="r" b="b"/>
              <a:pathLst>
                <a:path w="76952" h="120149" extrusionOk="0">
                  <a:moveTo>
                    <a:pt x="11528" y="2166"/>
                  </a:moveTo>
                  <a:lnTo>
                    <a:pt x="11528" y="2166"/>
                  </a:lnTo>
                  <a:cubicBezTo>
                    <a:pt x="20566" y="-3263"/>
                    <a:pt x="33218" y="2166"/>
                    <a:pt x="38640" y="11214"/>
                  </a:cubicBezTo>
                  <a:lnTo>
                    <a:pt x="74789" y="90839"/>
                  </a:lnTo>
                  <a:cubicBezTo>
                    <a:pt x="80211" y="99887"/>
                    <a:pt x="74789" y="112555"/>
                    <a:pt x="65752" y="117983"/>
                  </a:cubicBezTo>
                  <a:lnTo>
                    <a:pt x="65752" y="117983"/>
                  </a:lnTo>
                  <a:cubicBezTo>
                    <a:pt x="56714" y="123413"/>
                    <a:pt x="44062" y="117983"/>
                    <a:pt x="38640" y="108935"/>
                  </a:cubicBezTo>
                  <a:lnTo>
                    <a:pt x="2491" y="29311"/>
                  </a:lnTo>
                  <a:cubicBezTo>
                    <a:pt x="-2931" y="16643"/>
                    <a:pt x="684" y="5785"/>
                    <a:pt x="11528"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78" name="Google Shape;1878;p165"/>
            <p:cNvSpPr/>
            <p:nvPr/>
          </p:nvSpPr>
          <p:spPr>
            <a:xfrm>
              <a:off x="8039393" y="2450699"/>
              <a:ext cx="39763" cy="121246"/>
            </a:xfrm>
            <a:custGeom>
              <a:avLst/>
              <a:gdLst/>
              <a:ahLst/>
              <a:cxnLst/>
              <a:rect l="l" t="t" r="r" b="b"/>
              <a:pathLst>
                <a:path w="39763" h="121246" extrusionOk="0">
                  <a:moveTo>
                    <a:pt x="39764" y="19906"/>
                  </a:moveTo>
                  <a:lnTo>
                    <a:pt x="39764" y="101341"/>
                  </a:lnTo>
                  <a:cubicBezTo>
                    <a:pt x="39764" y="112199"/>
                    <a:pt x="30726" y="121247"/>
                    <a:pt x="19882" y="121247"/>
                  </a:cubicBezTo>
                  <a:lnTo>
                    <a:pt x="19882" y="121247"/>
                  </a:lnTo>
                  <a:cubicBezTo>
                    <a:pt x="9037" y="121247"/>
                    <a:pt x="0" y="112199"/>
                    <a:pt x="0" y="101341"/>
                  </a:cubicBezTo>
                  <a:lnTo>
                    <a:pt x="0" y="19906"/>
                  </a:lnTo>
                  <a:cubicBezTo>
                    <a:pt x="0" y="9048"/>
                    <a:pt x="9037" y="0"/>
                    <a:pt x="19882" y="0"/>
                  </a:cubicBezTo>
                  <a:lnTo>
                    <a:pt x="19882" y="0"/>
                  </a:lnTo>
                  <a:cubicBezTo>
                    <a:pt x="28919" y="0"/>
                    <a:pt x="39764" y="9048"/>
                    <a:pt x="39764" y="1990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79" name="Google Shape;1879;p165"/>
            <p:cNvSpPr/>
            <p:nvPr/>
          </p:nvSpPr>
          <p:spPr>
            <a:xfrm>
              <a:off x="8323484" y="2450343"/>
              <a:ext cx="77752" cy="120149"/>
            </a:xfrm>
            <a:custGeom>
              <a:avLst/>
              <a:gdLst/>
              <a:ahLst/>
              <a:cxnLst/>
              <a:rect l="l" t="t" r="r" b="b"/>
              <a:pathLst>
                <a:path w="77752" h="120149" extrusionOk="0">
                  <a:moveTo>
                    <a:pt x="12329" y="2166"/>
                  </a:moveTo>
                  <a:lnTo>
                    <a:pt x="12329" y="2166"/>
                  </a:lnTo>
                  <a:cubicBezTo>
                    <a:pt x="21366" y="-3263"/>
                    <a:pt x="34018"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80" name="Google Shape;1880;p165"/>
            <p:cNvSpPr/>
            <p:nvPr/>
          </p:nvSpPr>
          <p:spPr>
            <a:xfrm>
              <a:off x="8626127" y="2450343"/>
              <a:ext cx="76952" cy="120149"/>
            </a:xfrm>
            <a:custGeom>
              <a:avLst/>
              <a:gdLst/>
              <a:ahLst/>
              <a:cxnLst/>
              <a:rect l="l" t="t" r="r" b="b"/>
              <a:pathLst>
                <a:path w="76952" h="120149" extrusionOk="0">
                  <a:moveTo>
                    <a:pt x="11528" y="2166"/>
                  </a:moveTo>
                  <a:lnTo>
                    <a:pt x="11528" y="2166"/>
                  </a:lnTo>
                  <a:cubicBezTo>
                    <a:pt x="20566" y="-3263"/>
                    <a:pt x="33218" y="2166"/>
                    <a:pt x="38640" y="11214"/>
                  </a:cubicBezTo>
                  <a:lnTo>
                    <a:pt x="74789" y="90839"/>
                  </a:lnTo>
                  <a:cubicBezTo>
                    <a:pt x="80211" y="99887"/>
                    <a:pt x="74789" y="112555"/>
                    <a:pt x="65752" y="117983"/>
                  </a:cubicBezTo>
                  <a:lnTo>
                    <a:pt x="65752" y="117983"/>
                  </a:lnTo>
                  <a:cubicBezTo>
                    <a:pt x="56714" y="123413"/>
                    <a:pt x="44062" y="117983"/>
                    <a:pt x="38640" y="108935"/>
                  </a:cubicBezTo>
                  <a:lnTo>
                    <a:pt x="2491" y="29311"/>
                  </a:lnTo>
                  <a:cubicBezTo>
                    <a:pt x="-2931" y="18453"/>
                    <a:pt x="684" y="7595"/>
                    <a:pt x="11528"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81" name="Google Shape;1881;p165"/>
            <p:cNvSpPr/>
            <p:nvPr/>
          </p:nvSpPr>
          <p:spPr>
            <a:xfrm>
              <a:off x="8019834" y="2754364"/>
              <a:ext cx="77753" cy="120149"/>
            </a:xfrm>
            <a:custGeom>
              <a:avLst/>
              <a:gdLst/>
              <a:ahLst/>
              <a:cxnLst/>
              <a:rect l="l" t="t" r="r" b="b"/>
              <a:pathLst>
                <a:path w="77753" h="120149" extrusionOk="0">
                  <a:moveTo>
                    <a:pt x="12329" y="2166"/>
                  </a:moveTo>
                  <a:lnTo>
                    <a:pt x="12329" y="2166"/>
                  </a:lnTo>
                  <a:cubicBezTo>
                    <a:pt x="21366" y="-3263"/>
                    <a:pt x="34018" y="2166"/>
                    <a:pt x="39441" y="11214"/>
                  </a:cubicBezTo>
                  <a:lnTo>
                    <a:pt x="75590" y="90839"/>
                  </a:lnTo>
                  <a:cubicBezTo>
                    <a:pt x="81012" y="99887"/>
                    <a:pt x="75590" y="112554"/>
                    <a:pt x="66552" y="117984"/>
                  </a:cubicBezTo>
                  <a:lnTo>
                    <a:pt x="66552" y="117984"/>
                  </a:lnTo>
                  <a:cubicBezTo>
                    <a:pt x="57515" y="123412"/>
                    <a:pt x="44863" y="117984"/>
                    <a:pt x="39441" y="108935"/>
                  </a:cubicBezTo>
                  <a:lnTo>
                    <a:pt x="3292" y="29311"/>
                  </a:lnTo>
                  <a:cubicBezTo>
                    <a:pt x="-3938" y="18453"/>
                    <a:pt x="1484" y="7595"/>
                    <a:pt x="123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82" name="Google Shape;1882;p165"/>
            <p:cNvSpPr/>
            <p:nvPr/>
          </p:nvSpPr>
          <p:spPr>
            <a:xfrm>
              <a:off x="8323484" y="2754364"/>
              <a:ext cx="77752" cy="120149"/>
            </a:xfrm>
            <a:custGeom>
              <a:avLst/>
              <a:gdLst/>
              <a:ahLst/>
              <a:cxnLst/>
              <a:rect l="l" t="t" r="r" b="b"/>
              <a:pathLst>
                <a:path w="77752" h="120149" extrusionOk="0">
                  <a:moveTo>
                    <a:pt x="12329" y="2166"/>
                  </a:moveTo>
                  <a:lnTo>
                    <a:pt x="12329" y="2166"/>
                  </a:lnTo>
                  <a:cubicBezTo>
                    <a:pt x="21366" y="-3263"/>
                    <a:pt x="34018" y="2166"/>
                    <a:pt x="39441" y="11214"/>
                  </a:cubicBezTo>
                  <a:lnTo>
                    <a:pt x="75590" y="90839"/>
                  </a:lnTo>
                  <a:cubicBezTo>
                    <a:pt x="81012" y="99887"/>
                    <a:pt x="75590" y="112554"/>
                    <a:pt x="66552" y="117984"/>
                  </a:cubicBezTo>
                  <a:lnTo>
                    <a:pt x="66552" y="117984"/>
                  </a:lnTo>
                  <a:cubicBezTo>
                    <a:pt x="57515" y="123412"/>
                    <a:pt x="44863" y="117984"/>
                    <a:pt x="39441" y="108935"/>
                  </a:cubicBezTo>
                  <a:lnTo>
                    <a:pt x="3292" y="29311"/>
                  </a:lnTo>
                  <a:cubicBezTo>
                    <a:pt x="-3938" y="18453"/>
                    <a:pt x="1484" y="7595"/>
                    <a:pt x="123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83" name="Google Shape;1883;p165"/>
            <p:cNvSpPr/>
            <p:nvPr/>
          </p:nvSpPr>
          <p:spPr>
            <a:xfrm>
              <a:off x="8019834" y="3058386"/>
              <a:ext cx="77753" cy="120149"/>
            </a:xfrm>
            <a:custGeom>
              <a:avLst/>
              <a:gdLst/>
              <a:ahLst/>
              <a:cxnLst/>
              <a:rect l="l" t="t" r="r" b="b"/>
              <a:pathLst>
                <a:path w="77753" h="120149" extrusionOk="0">
                  <a:moveTo>
                    <a:pt x="12329" y="2166"/>
                  </a:moveTo>
                  <a:lnTo>
                    <a:pt x="12329" y="2166"/>
                  </a:lnTo>
                  <a:cubicBezTo>
                    <a:pt x="21366" y="-3263"/>
                    <a:pt x="34018"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6643"/>
                    <a:pt x="1484" y="5785"/>
                    <a:pt x="123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84" name="Google Shape;1884;p165"/>
            <p:cNvSpPr/>
            <p:nvPr/>
          </p:nvSpPr>
          <p:spPr>
            <a:xfrm>
              <a:off x="8644885" y="2754721"/>
              <a:ext cx="39763" cy="121246"/>
            </a:xfrm>
            <a:custGeom>
              <a:avLst/>
              <a:gdLst/>
              <a:ahLst/>
              <a:cxnLst/>
              <a:rect l="l" t="t" r="r" b="b"/>
              <a:pathLst>
                <a:path w="39763" h="121246" extrusionOk="0">
                  <a:moveTo>
                    <a:pt x="39764" y="19906"/>
                  </a:moveTo>
                  <a:lnTo>
                    <a:pt x="39764" y="101341"/>
                  </a:lnTo>
                  <a:cubicBezTo>
                    <a:pt x="39764" y="112198"/>
                    <a:pt x="30726" y="121246"/>
                    <a:pt x="19882" y="121246"/>
                  </a:cubicBezTo>
                  <a:lnTo>
                    <a:pt x="19882" y="121246"/>
                  </a:lnTo>
                  <a:cubicBezTo>
                    <a:pt x="9037" y="121246"/>
                    <a:pt x="0" y="112198"/>
                    <a:pt x="0" y="101341"/>
                  </a:cubicBezTo>
                  <a:lnTo>
                    <a:pt x="0" y="19906"/>
                  </a:lnTo>
                  <a:cubicBezTo>
                    <a:pt x="0" y="9048"/>
                    <a:pt x="9037" y="0"/>
                    <a:pt x="19882" y="0"/>
                  </a:cubicBezTo>
                  <a:lnTo>
                    <a:pt x="19882" y="0"/>
                  </a:lnTo>
                  <a:cubicBezTo>
                    <a:pt x="28919" y="0"/>
                    <a:pt x="39764" y="9048"/>
                    <a:pt x="39764" y="1990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85" name="Google Shape;1885;p165"/>
            <p:cNvSpPr/>
            <p:nvPr/>
          </p:nvSpPr>
          <p:spPr>
            <a:xfrm>
              <a:off x="8341235" y="3058543"/>
              <a:ext cx="39763" cy="121445"/>
            </a:xfrm>
            <a:custGeom>
              <a:avLst/>
              <a:gdLst/>
              <a:ahLst/>
              <a:cxnLst/>
              <a:rect l="l" t="t" r="r" b="b"/>
              <a:pathLst>
                <a:path w="39763" h="121445" extrusionOk="0">
                  <a:moveTo>
                    <a:pt x="39764" y="20105"/>
                  </a:moveTo>
                  <a:lnTo>
                    <a:pt x="39764" y="101539"/>
                  </a:lnTo>
                  <a:cubicBezTo>
                    <a:pt x="39764" y="112397"/>
                    <a:pt x="30727" y="121446"/>
                    <a:pt x="19882" y="121446"/>
                  </a:cubicBezTo>
                  <a:lnTo>
                    <a:pt x="19882" y="121446"/>
                  </a:lnTo>
                  <a:cubicBezTo>
                    <a:pt x="9037" y="121446"/>
                    <a:pt x="0" y="112397"/>
                    <a:pt x="0" y="101539"/>
                  </a:cubicBezTo>
                  <a:lnTo>
                    <a:pt x="0" y="20105"/>
                  </a:lnTo>
                  <a:cubicBezTo>
                    <a:pt x="0" y="9247"/>
                    <a:pt x="9037" y="199"/>
                    <a:pt x="19882" y="199"/>
                  </a:cubicBezTo>
                  <a:lnTo>
                    <a:pt x="19882" y="199"/>
                  </a:lnTo>
                  <a:cubicBezTo>
                    <a:pt x="30727" y="-1611"/>
                    <a:pt x="39764" y="9247"/>
                    <a:pt x="39764" y="20105"/>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86" name="Google Shape;1886;p165"/>
            <p:cNvSpPr/>
            <p:nvPr/>
          </p:nvSpPr>
          <p:spPr>
            <a:xfrm>
              <a:off x="8626127" y="3058386"/>
              <a:ext cx="76952" cy="120149"/>
            </a:xfrm>
            <a:custGeom>
              <a:avLst/>
              <a:gdLst/>
              <a:ahLst/>
              <a:cxnLst/>
              <a:rect l="l" t="t" r="r" b="b"/>
              <a:pathLst>
                <a:path w="76952" h="120149" extrusionOk="0">
                  <a:moveTo>
                    <a:pt x="11528" y="2166"/>
                  </a:moveTo>
                  <a:lnTo>
                    <a:pt x="11528" y="2166"/>
                  </a:lnTo>
                  <a:cubicBezTo>
                    <a:pt x="20566" y="-3263"/>
                    <a:pt x="33218" y="2166"/>
                    <a:pt x="38640" y="11214"/>
                  </a:cubicBezTo>
                  <a:lnTo>
                    <a:pt x="74789" y="90839"/>
                  </a:lnTo>
                  <a:cubicBezTo>
                    <a:pt x="80211" y="99887"/>
                    <a:pt x="74789" y="112555"/>
                    <a:pt x="65752" y="117983"/>
                  </a:cubicBezTo>
                  <a:lnTo>
                    <a:pt x="65752" y="117983"/>
                  </a:lnTo>
                  <a:cubicBezTo>
                    <a:pt x="56714" y="123413"/>
                    <a:pt x="44062" y="117983"/>
                    <a:pt x="38640" y="108935"/>
                  </a:cubicBezTo>
                  <a:lnTo>
                    <a:pt x="2491" y="29311"/>
                  </a:lnTo>
                  <a:cubicBezTo>
                    <a:pt x="-2931" y="16643"/>
                    <a:pt x="684" y="5785"/>
                    <a:pt x="11528"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87" name="Google Shape;1887;p165"/>
            <p:cNvSpPr/>
            <p:nvPr/>
          </p:nvSpPr>
          <p:spPr>
            <a:xfrm>
              <a:off x="8946727" y="2450699"/>
              <a:ext cx="39763" cy="121246"/>
            </a:xfrm>
            <a:custGeom>
              <a:avLst/>
              <a:gdLst/>
              <a:ahLst/>
              <a:cxnLst/>
              <a:rect l="l" t="t" r="r" b="b"/>
              <a:pathLst>
                <a:path w="39763" h="121246" extrusionOk="0">
                  <a:moveTo>
                    <a:pt x="39764" y="19906"/>
                  </a:moveTo>
                  <a:lnTo>
                    <a:pt x="39764" y="101341"/>
                  </a:lnTo>
                  <a:cubicBezTo>
                    <a:pt x="39764" y="112199"/>
                    <a:pt x="30727" y="121247"/>
                    <a:pt x="19882" y="121247"/>
                  </a:cubicBezTo>
                  <a:lnTo>
                    <a:pt x="19882" y="121247"/>
                  </a:lnTo>
                  <a:cubicBezTo>
                    <a:pt x="9037" y="121247"/>
                    <a:pt x="0" y="112199"/>
                    <a:pt x="0" y="101341"/>
                  </a:cubicBezTo>
                  <a:lnTo>
                    <a:pt x="0" y="19906"/>
                  </a:lnTo>
                  <a:cubicBezTo>
                    <a:pt x="0" y="9048"/>
                    <a:pt x="9037" y="0"/>
                    <a:pt x="19882" y="0"/>
                  </a:cubicBezTo>
                  <a:lnTo>
                    <a:pt x="19882" y="0"/>
                  </a:lnTo>
                  <a:cubicBezTo>
                    <a:pt x="30727" y="0"/>
                    <a:pt x="39764" y="9048"/>
                    <a:pt x="39764" y="1990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88" name="Google Shape;1888;p165"/>
            <p:cNvSpPr/>
            <p:nvPr/>
          </p:nvSpPr>
          <p:spPr>
            <a:xfrm>
              <a:off x="9231619" y="2450343"/>
              <a:ext cx="76952" cy="120149"/>
            </a:xfrm>
            <a:custGeom>
              <a:avLst/>
              <a:gdLst/>
              <a:ahLst/>
              <a:cxnLst/>
              <a:rect l="l" t="t" r="r" b="b"/>
              <a:pathLst>
                <a:path w="76952" h="120149" extrusionOk="0">
                  <a:moveTo>
                    <a:pt x="11528" y="2166"/>
                  </a:moveTo>
                  <a:lnTo>
                    <a:pt x="11528" y="2166"/>
                  </a:lnTo>
                  <a:cubicBezTo>
                    <a:pt x="20566" y="-3263"/>
                    <a:pt x="33218" y="2166"/>
                    <a:pt x="38640" y="11214"/>
                  </a:cubicBezTo>
                  <a:lnTo>
                    <a:pt x="74789" y="90839"/>
                  </a:lnTo>
                  <a:cubicBezTo>
                    <a:pt x="80211" y="99887"/>
                    <a:pt x="74789" y="112555"/>
                    <a:pt x="65752" y="117983"/>
                  </a:cubicBezTo>
                  <a:lnTo>
                    <a:pt x="65752" y="117983"/>
                  </a:lnTo>
                  <a:cubicBezTo>
                    <a:pt x="56714" y="123413"/>
                    <a:pt x="44062" y="117983"/>
                    <a:pt x="38640" y="108935"/>
                  </a:cubicBezTo>
                  <a:lnTo>
                    <a:pt x="2491" y="29311"/>
                  </a:lnTo>
                  <a:cubicBezTo>
                    <a:pt x="-2931" y="18453"/>
                    <a:pt x="684" y="7595"/>
                    <a:pt x="11528"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89" name="Google Shape;1889;p165"/>
            <p:cNvSpPr/>
            <p:nvPr/>
          </p:nvSpPr>
          <p:spPr>
            <a:xfrm>
              <a:off x="9534469" y="2450343"/>
              <a:ext cx="77752" cy="120149"/>
            </a:xfrm>
            <a:custGeom>
              <a:avLst/>
              <a:gdLst/>
              <a:ahLst/>
              <a:cxnLst/>
              <a:rect l="l" t="t" r="r" b="b"/>
              <a:pathLst>
                <a:path w="77752" h="120149" extrusionOk="0">
                  <a:moveTo>
                    <a:pt x="12329" y="2166"/>
                  </a:moveTo>
                  <a:lnTo>
                    <a:pt x="12329" y="2166"/>
                  </a:lnTo>
                  <a:cubicBezTo>
                    <a:pt x="21366" y="-3263"/>
                    <a:pt x="34018"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90" name="Google Shape;1890;p165"/>
            <p:cNvSpPr/>
            <p:nvPr/>
          </p:nvSpPr>
          <p:spPr>
            <a:xfrm>
              <a:off x="8928976" y="2754364"/>
              <a:ext cx="77752" cy="120149"/>
            </a:xfrm>
            <a:custGeom>
              <a:avLst/>
              <a:gdLst/>
              <a:ahLst/>
              <a:cxnLst/>
              <a:rect l="l" t="t" r="r" b="b"/>
              <a:pathLst>
                <a:path w="77752" h="120149" extrusionOk="0">
                  <a:moveTo>
                    <a:pt x="12329" y="2166"/>
                  </a:moveTo>
                  <a:lnTo>
                    <a:pt x="12329" y="2166"/>
                  </a:lnTo>
                  <a:cubicBezTo>
                    <a:pt x="21366" y="-3263"/>
                    <a:pt x="34018" y="2166"/>
                    <a:pt x="39441" y="11214"/>
                  </a:cubicBezTo>
                  <a:lnTo>
                    <a:pt x="75590" y="90839"/>
                  </a:lnTo>
                  <a:cubicBezTo>
                    <a:pt x="81012" y="99887"/>
                    <a:pt x="75590" y="112554"/>
                    <a:pt x="66552" y="117984"/>
                  </a:cubicBezTo>
                  <a:lnTo>
                    <a:pt x="66552" y="117984"/>
                  </a:lnTo>
                  <a:cubicBezTo>
                    <a:pt x="57515" y="123412"/>
                    <a:pt x="44863" y="117984"/>
                    <a:pt x="39441" y="108935"/>
                  </a:cubicBezTo>
                  <a:lnTo>
                    <a:pt x="3292" y="29311"/>
                  </a:lnTo>
                  <a:cubicBezTo>
                    <a:pt x="-3938" y="18453"/>
                    <a:pt x="1484" y="7595"/>
                    <a:pt x="123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91" name="Google Shape;1891;p165"/>
            <p:cNvSpPr/>
            <p:nvPr/>
          </p:nvSpPr>
          <p:spPr>
            <a:xfrm>
              <a:off x="9231619" y="2754364"/>
              <a:ext cx="76952" cy="120149"/>
            </a:xfrm>
            <a:custGeom>
              <a:avLst/>
              <a:gdLst/>
              <a:ahLst/>
              <a:cxnLst/>
              <a:rect l="l" t="t" r="r" b="b"/>
              <a:pathLst>
                <a:path w="76952" h="120149" extrusionOk="0">
                  <a:moveTo>
                    <a:pt x="11528" y="2166"/>
                  </a:moveTo>
                  <a:lnTo>
                    <a:pt x="11528" y="2166"/>
                  </a:lnTo>
                  <a:cubicBezTo>
                    <a:pt x="20566" y="-3263"/>
                    <a:pt x="33218" y="2166"/>
                    <a:pt x="38640" y="11214"/>
                  </a:cubicBezTo>
                  <a:lnTo>
                    <a:pt x="74789" y="90839"/>
                  </a:lnTo>
                  <a:cubicBezTo>
                    <a:pt x="80211" y="99887"/>
                    <a:pt x="74789" y="112554"/>
                    <a:pt x="65752" y="117984"/>
                  </a:cubicBezTo>
                  <a:lnTo>
                    <a:pt x="65752" y="117984"/>
                  </a:lnTo>
                  <a:cubicBezTo>
                    <a:pt x="56714" y="123412"/>
                    <a:pt x="44062" y="117984"/>
                    <a:pt x="38640" y="108935"/>
                  </a:cubicBezTo>
                  <a:lnTo>
                    <a:pt x="2491" y="29311"/>
                  </a:lnTo>
                  <a:cubicBezTo>
                    <a:pt x="-2931" y="18453"/>
                    <a:pt x="684" y="7595"/>
                    <a:pt x="11528"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92" name="Google Shape;1892;p165"/>
            <p:cNvSpPr/>
            <p:nvPr/>
          </p:nvSpPr>
          <p:spPr>
            <a:xfrm>
              <a:off x="8928976" y="3058386"/>
              <a:ext cx="77752" cy="120149"/>
            </a:xfrm>
            <a:custGeom>
              <a:avLst/>
              <a:gdLst/>
              <a:ahLst/>
              <a:cxnLst/>
              <a:rect l="l" t="t" r="r" b="b"/>
              <a:pathLst>
                <a:path w="77752" h="120149" extrusionOk="0">
                  <a:moveTo>
                    <a:pt x="12329" y="2166"/>
                  </a:moveTo>
                  <a:lnTo>
                    <a:pt x="12329" y="2166"/>
                  </a:lnTo>
                  <a:cubicBezTo>
                    <a:pt x="21366" y="-3263"/>
                    <a:pt x="34018"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6643"/>
                    <a:pt x="1484" y="5785"/>
                    <a:pt x="123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93" name="Google Shape;1893;p165"/>
            <p:cNvSpPr/>
            <p:nvPr/>
          </p:nvSpPr>
          <p:spPr>
            <a:xfrm>
              <a:off x="9554028" y="2754721"/>
              <a:ext cx="39763" cy="121246"/>
            </a:xfrm>
            <a:custGeom>
              <a:avLst/>
              <a:gdLst/>
              <a:ahLst/>
              <a:cxnLst/>
              <a:rect l="l" t="t" r="r" b="b"/>
              <a:pathLst>
                <a:path w="39763" h="121246" extrusionOk="0">
                  <a:moveTo>
                    <a:pt x="39764" y="19906"/>
                  </a:moveTo>
                  <a:lnTo>
                    <a:pt x="39764" y="101341"/>
                  </a:lnTo>
                  <a:cubicBezTo>
                    <a:pt x="39764" y="112198"/>
                    <a:pt x="30726" y="121246"/>
                    <a:pt x="19882" y="121246"/>
                  </a:cubicBezTo>
                  <a:lnTo>
                    <a:pt x="19882" y="121246"/>
                  </a:lnTo>
                  <a:cubicBezTo>
                    <a:pt x="9037" y="121246"/>
                    <a:pt x="0" y="112198"/>
                    <a:pt x="0" y="101341"/>
                  </a:cubicBezTo>
                  <a:lnTo>
                    <a:pt x="0" y="19906"/>
                  </a:lnTo>
                  <a:cubicBezTo>
                    <a:pt x="0" y="9048"/>
                    <a:pt x="9037" y="0"/>
                    <a:pt x="19882" y="0"/>
                  </a:cubicBezTo>
                  <a:lnTo>
                    <a:pt x="19882" y="0"/>
                  </a:lnTo>
                  <a:cubicBezTo>
                    <a:pt x="28919" y="0"/>
                    <a:pt x="39764" y="9048"/>
                    <a:pt x="39764" y="1990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94" name="Google Shape;1894;p165"/>
            <p:cNvSpPr/>
            <p:nvPr/>
          </p:nvSpPr>
          <p:spPr>
            <a:xfrm>
              <a:off x="9250378" y="3058543"/>
              <a:ext cx="39763" cy="121445"/>
            </a:xfrm>
            <a:custGeom>
              <a:avLst/>
              <a:gdLst/>
              <a:ahLst/>
              <a:cxnLst/>
              <a:rect l="l" t="t" r="r" b="b"/>
              <a:pathLst>
                <a:path w="39763" h="121445" extrusionOk="0">
                  <a:moveTo>
                    <a:pt x="39764" y="20105"/>
                  </a:moveTo>
                  <a:lnTo>
                    <a:pt x="39764" y="101539"/>
                  </a:lnTo>
                  <a:cubicBezTo>
                    <a:pt x="39764" y="112397"/>
                    <a:pt x="30726" y="121446"/>
                    <a:pt x="19882" y="121446"/>
                  </a:cubicBezTo>
                  <a:lnTo>
                    <a:pt x="19882" y="121446"/>
                  </a:lnTo>
                  <a:cubicBezTo>
                    <a:pt x="9037" y="121446"/>
                    <a:pt x="0" y="112397"/>
                    <a:pt x="0" y="101539"/>
                  </a:cubicBezTo>
                  <a:lnTo>
                    <a:pt x="0" y="20105"/>
                  </a:lnTo>
                  <a:cubicBezTo>
                    <a:pt x="0" y="9247"/>
                    <a:pt x="9037" y="199"/>
                    <a:pt x="19882" y="199"/>
                  </a:cubicBezTo>
                  <a:lnTo>
                    <a:pt x="19882" y="199"/>
                  </a:lnTo>
                  <a:cubicBezTo>
                    <a:pt x="30726" y="-1611"/>
                    <a:pt x="39764" y="9247"/>
                    <a:pt x="39764" y="20105"/>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95" name="Google Shape;1895;p165"/>
            <p:cNvSpPr/>
            <p:nvPr/>
          </p:nvSpPr>
          <p:spPr>
            <a:xfrm>
              <a:off x="9534469" y="3058386"/>
              <a:ext cx="77752" cy="120149"/>
            </a:xfrm>
            <a:custGeom>
              <a:avLst/>
              <a:gdLst/>
              <a:ahLst/>
              <a:cxnLst/>
              <a:rect l="l" t="t" r="r" b="b"/>
              <a:pathLst>
                <a:path w="77752" h="120149" extrusionOk="0">
                  <a:moveTo>
                    <a:pt x="12329" y="2166"/>
                  </a:moveTo>
                  <a:lnTo>
                    <a:pt x="12329" y="2166"/>
                  </a:lnTo>
                  <a:cubicBezTo>
                    <a:pt x="21366" y="-3263"/>
                    <a:pt x="34018"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6643"/>
                    <a:pt x="1484" y="5785"/>
                    <a:pt x="123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96" name="Google Shape;1896;p165"/>
            <p:cNvSpPr/>
            <p:nvPr/>
          </p:nvSpPr>
          <p:spPr>
            <a:xfrm>
              <a:off x="9855870" y="2450699"/>
              <a:ext cx="39763" cy="121246"/>
            </a:xfrm>
            <a:custGeom>
              <a:avLst/>
              <a:gdLst/>
              <a:ahLst/>
              <a:cxnLst/>
              <a:rect l="l" t="t" r="r" b="b"/>
              <a:pathLst>
                <a:path w="39763" h="121246" extrusionOk="0">
                  <a:moveTo>
                    <a:pt x="39764" y="19906"/>
                  </a:moveTo>
                  <a:lnTo>
                    <a:pt x="39764" y="101341"/>
                  </a:lnTo>
                  <a:cubicBezTo>
                    <a:pt x="39764" y="112199"/>
                    <a:pt x="30726" y="121247"/>
                    <a:pt x="19882" y="121247"/>
                  </a:cubicBezTo>
                  <a:lnTo>
                    <a:pt x="19882" y="121247"/>
                  </a:lnTo>
                  <a:cubicBezTo>
                    <a:pt x="9037" y="121247"/>
                    <a:pt x="0" y="112199"/>
                    <a:pt x="0" y="101341"/>
                  </a:cubicBezTo>
                  <a:lnTo>
                    <a:pt x="0" y="19906"/>
                  </a:lnTo>
                  <a:cubicBezTo>
                    <a:pt x="0" y="9048"/>
                    <a:pt x="9037" y="0"/>
                    <a:pt x="19882" y="0"/>
                  </a:cubicBezTo>
                  <a:lnTo>
                    <a:pt x="19882" y="0"/>
                  </a:lnTo>
                  <a:cubicBezTo>
                    <a:pt x="30726" y="0"/>
                    <a:pt x="39764" y="9048"/>
                    <a:pt x="39764" y="1990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97" name="Google Shape;1897;p165"/>
            <p:cNvSpPr/>
            <p:nvPr/>
          </p:nvSpPr>
          <p:spPr>
            <a:xfrm>
              <a:off x="10140762" y="2450343"/>
              <a:ext cx="76952" cy="120149"/>
            </a:xfrm>
            <a:custGeom>
              <a:avLst/>
              <a:gdLst/>
              <a:ahLst/>
              <a:cxnLst/>
              <a:rect l="l" t="t" r="r" b="b"/>
              <a:pathLst>
                <a:path w="76952" h="120149" extrusionOk="0">
                  <a:moveTo>
                    <a:pt x="11528" y="2166"/>
                  </a:moveTo>
                  <a:lnTo>
                    <a:pt x="11528" y="2166"/>
                  </a:lnTo>
                  <a:cubicBezTo>
                    <a:pt x="20566" y="-3263"/>
                    <a:pt x="33218" y="2166"/>
                    <a:pt x="38640" y="11214"/>
                  </a:cubicBezTo>
                  <a:lnTo>
                    <a:pt x="74789" y="90839"/>
                  </a:lnTo>
                  <a:cubicBezTo>
                    <a:pt x="80211" y="99887"/>
                    <a:pt x="74789" y="112555"/>
                    <a:pt x="65752" y="117983"/>
                  </a:cubicBezTo>
                  <a:lnTo>
                    <a:pt x="65752" y="117983"/>
                  </a:lnTo>
                  <a:cubicBezTo>
                    <a:pt x="56714" y="123413"/>
                    <a:pt x="44062" y="117983"/>
                    <a:pt x="38640" y="108935"/>
                  </a:cubicBezTo>
                  <a:lnTo>
                    <a:pt x="2491" y="29311"/>
                  </a:lnTo>
                  <a:cubicBezTo>
                    <a:pt x="-2931" y="18453"/>
                    <a:pt x="684" y="7595"/>
                    <a:pt x="11528"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98" name="Google Shape;1898;p165"/>
            <p:cNvSpPr/>
            <p:nvPr/>
          </p:nvSpPr>
          <p:spPr>
            <a:xfrm>
              <a:off x="10443611" y="2450343"/>
              <a:ext cx="77753" cy="120149"/>
            </a:xfrm>
            <a:custGeom>
              <a:avLst/>
              <a:gdLst/>
              <a:ahLst/>
              <a:cxnLst/>
              <a:rect l="l" t="t" r="r" b="b"/>
              <a:pathLst>
                <a:path w="77753" h="120149" extrusionOk="0">
                  <a:moveTo>
                    <a:pt x="12329" y="2166"/>
                  </a:moveTo>
                  <a:lnTo>
                    <a:pt x="12329" y="2166"/>
                  </a:lnTo>
                  <a:cubicBezTo>
                    <a:pt x="21366" y="-3263"/>
                    <a:pt x="34019"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99" name="Google Shape;1899;p165"/>
            <p:cNvSpPr/>
            <p:nvPr/>
          </p:nvSpPr>
          <p:spPr>
            <a:xfrm>
              <a:off x="9838119" y="2754364"/>
              <a:ext cx="77752" cy="120149"/>
            </a:xfrm>
            <a:custGeom>
              <a:avLst/>
              <a:gdLst/>
              <a:ahLst/>
              <a:cxnLst/>
              <a:rect l="l" t="t" r="r" b="b"/>
              <a:pathLst>
                <a:path w="77752" h="120149" extrusionOk="0">
                  <a:moveTo>
                    <a:pt x="12329" y="2166"/>
                  </a:moveTo>
                  <a:lnTo>
                    <a:pt x="12329" y="2166"/>
                  </a:lnTo>
                  <a:cubicBezTo>
                    <a:pt x="21366" y="-3263"/>
                    <a:pt x="34019" y="2166"/>
                    <a:pt x="39441" y="11214"/>
                  </a:cubicBezTo>
                  <a:lnTo>
                    <a:pt x="75589" y="90839"/>
                  </a:lnTo>
                  <a:cubicBezTo>
                    <a:pt x="81012" y="99887"/>
                    <a:pt x="75589" y="112554"/>
                    <a:pt x="66552" y="117984"/>
                  </a:cubicBezTo>
                  <a:lnTo>
                    <a:pt x="66552" y="117984"/>
                  </a:lnTo>
                  <a:cubicBezTo>
                    <a:pt x="57515" y="123412"/>
                    <a:pt x="44863" y="117984"/>
                    <a:pt x="39441" y="108935"/>
                  </a:cubicBezTo>
                  <a:lnTo>
                    <a:pt x="3292" y="29311"/>
                  </a:lnTo>
                  <a:cubicBezTo>
                    <a:pt x="-3938" y="18453"/>
                    <a:pt x="1485" y="7595"/>
                    <a:pt x="123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00" name="Google Shape;1900;p165"/>
            <p:cNvSpPr/>
            <p:nvPr/>
          </p:nvSpPr>
          <p:spPr>
            <a:xfrm>
              <a:off x="10140762" y="2754364"/>
              <a:ext cx="76952" cy="120149"/>
            </a:xfrm>
            <a:custGeom>
              <a:avLst/>
              <a:gdLst/>
              <a:ahLst/>
              <a:cxnLst/>
              <a:rect l="l" t="t" r="r" b="b"/>
              <a:pathLst>
                <a:path w="76952" h="120149" extrusionOk="0">
                  <a:moveTo>
                    <a:pt x="11528" y="2166"/>
                  </a:moveTo>
                  <a:lnTo>
                    <a:pt x="11528" y="2166"/>
                  </a:lnTo>
                  <a:cubicBezTo>
                    <a:pt x="20566" y="-3263"/>
                    <a:pt x="33218" y="2166"/>
                    <a:pt x="38640" y="11214"/>
                  </a:cubicBezTo>
                  <a:lnTo>
                    <a:pt x="74789" y="90839"/>
                  </a:lnTo>
                  <a:cubicBezTo>
                    <a:pt x="80211" y="99887"/>
                    <a:pt x="74789" y="112554"/>
                    <a:pt x="65752" y="117984"/>
                  </a:cubicBezTo>
                  <a:lnTo>
                    <a:pt x="65752" y="117984"/>
                  </a:lnTo>
                  <a:cubicBezTo>
                    <a:pt x="56714" y="123412"/>
                    <a:pt x="44062" y="117984"/>
                    <a:pt x="38640" y="108935"/>
                  </a:cubicBezTo>
                  <a:lnTo>
                    <a:pt x="2491" y="29311"/>
                  </a:lnTo>
                  <a:cubicBezTo>
                    <a:pt x="-2931" y="18453"/>
                    <a:pt x="684" y="7595"/>
                    <a:pt x="11528"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01" name="Google Shape;1901;p165"/>
            <p:cNvSpPr/>
            <p:nvPr/>
          </p:nvSpPr>
          <p:spPr>
            <a:xfrm>
              <a:off x="9838119" y="3058386"/>
              <a:ext cx="77752" cy="120149"/>
            </a:xfrm>
            <a:custGeom>
              <a:avLst/>
              <a:gdLst/>
              <a:ahLst/>
              <a:cxnLst/>
              <a:rect l="l" t="t" r="r" b="b"/>
              <a:pathLst>
                <a:path w="77752" h="120149" extrusionOk="0">
                  <a:moveTo>
                    <a:pt x="12329" y="2166"/>
                  </a:moveTo>
                  <a:lnTo>
                    <a:pt x="12329" y="2166"/>
                  </a:lnTo>
                  <a:cubicBezTo>
                    <a:pt x="21366" y="-3263"/>
                    <a:pt x="34019" y="2166"/>
                    <a:pt x="39441" y="11214"/>
                  </a:cubicBezTo>
                  <a:lnTo>
                    <a:pt x="75589" y="90839"/>
                  </a:lnTo>
                  <a:cubicBezTo>
                    <a:pt x="81012" y="99887"/>
                    <a:pt x="75589" y="112555"/>
                    <a:pt x="66552" y="117983"/>
                  </a:cubicBezTo>
                  <a:lnTo>
                    <a:pt x="66552" y="117983"/>
                  </a:lnTo>
                  <a:cubicBezTo>
                    <a:pt x="57515" y="123413"/>
                    <a:pt x="44863" y="117983"/>
                    <a:pt x="39441" y="108935"/>
                  </a:cubicBezTo>
                  <a:lnTo>
                    <a:pt x="3292" y="29311"/>
                  </a:lnTo>
                  <a:cubicBezTo>
                    <a:pt x="-3938" y="16643"/>
                    <a:pt x="1485" y="5785"/>
                    <a:pt x="123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02" name="Google Shape;1902;p165"/>
            <p:cNvSpPr/>
            <p:nvPr/>
          </p:nvSpPr>
          <p:spPr>
            <a:xfrm>
              <a:off x="10461363" y="2754721"/>
              <a:ext cx="39763" cy="121246"/>
            </a:xfrm>
            <a:custGeom>
              <a:avLst/>
              <a:gdLst/>
              <a:ahLst/>
              <a:cxnLst/>
              <a:rect l="l" t="t" r="r" b="b"/>
              <a:pathLst>
                <a:path w="39763" h="121246" extrusionOk="0">
                  <a:moveTo>
                    <a:pt x="39763" y="19906"/>
                  </a:moveTo>
                  <a:lnTo>
                    <a:pt x="39763" y="101341"/>
                  </a:lnTo>
                  <a:cubicBezTo>
                    <a:pt x="39763" y="112198"/>
                    <a:pt x="30726" y="121246"/>
                    <a:pt x="19881" y="121246"/>
                  </a:cubicBezTo>
                  <a:lnTo>
                    <a:pt x="19881" y="121246"/>
                  </a:lnTo>
                  <a:cubicBezTo>
                    <a:pt x="9037" y="121246"/>
                    <a:pt x="0" y="112198"/>
                    <a:pt x="0" y="101341"/>
                  </a:cubicBezTo>
                  <a:lnTo>
                    <a:pt x="0" y="19906"/>
                  </a:lnTo>
                  <a:cubicBezTo>
                    <a:pt x="0" y="9048"/>
                    <a:pt x="9037" y="0"/>
                    <a:pt x="19881" y="0"/>
                  </a:cubicBezTo>
                  <a:lnTo>
                    <a:pt x="19881" y="0"/>
                  </a:lnTo>
                  <a:cubicBezTo>
                    <a:pt x="30726" y="0"/>
                    <a:pt x="39763" y="9048"/>
                    <a:pt x="39763" y="1990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03" name="Google Shape;1903;p165"/>
            <p:cNvSpPr/>
            <p:nvPr/>
          </p:nvSpPr>
          <p:spPr>
            <a:xfrm>
              <a:off x="10159520" y="3058543"/>
              <a:ext cx="39763" cy="121445"/>
            </a:xfrm>
            <a:custGeom>
              <a:avLst/>
              <a:gdLst/>
              <a:ahLst/>
              <a:cxnLst/>
              <a:rect l="l" t="t" r="r" b="b"/>
              <a:pathLst>
                <a:path w="39763" h="121445" extrusionOk="0">
                  <a:moveTo>
                    <a:pt x="39764" y="20105"/>
                  </a:moveTo>
                  <a:lnTo>
                    <a:pt x="39764" y="101539"/>
                  </a:lnTo>
                  <a:cubicBezTo>
                    <a:pt x="39764" y="112397"/>
                    <a:pt x="30726" y="121446"/>
                    <a:pt x="19882" y="121446"/>
                  </a:cubicBezTo>
                  <a:lnTo>
                    <a:pt x="19882" y="121446"/>
                  </a:lnTo>
                  <a:cubicBezTo>
                    <a:pt x="9037" y="121446"/>
                    <a:pt x="0" y="112397"/>
                    <a:pt x="0" y="101539"/>
                  </a:cubicBezTo>
                  <a:lnTo>
                    <a:pt x="0" y="20105"/>
                  </a:lnTo>
                  <a:cubicBezTo>
                    <a:pt x="0" y="9247"/>
                    <a:pt x="9037" y="199"/>
                    <a:pt x="19882" y="199"/>
                  </a:cubicBezTo>
                  <a:lnTo>
                    <a:pt x="19882" y="199"/>
                  </a:lnTo>
                  <a:cubicBezTo>
                    <a:pt x="28919" y="-1611"/>
                    <a:pt x="39764" y="9247"/>
                    <a:pt x="39764" y="20105"/>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04" name="Google Shape;1904;p165"/>
            <p:cNvSpPr/>
            <p:nvPr/>
          </p:nvSpPr>
          <p:spPr>
            <a:xfrm>
              <a:off x="10443611" y="3058386"/>
              <a:ext cx="77753" cy="120149"/>
            </a:xfrm>
            <a:custGeom>
              <a:avLst/>
              <a:gdLst/>
              <a:ahLst/>
              <a:cxnLst/>
              <a:rect l="l" t="t" r="r" b="b"/>
              <a:pathLst>
                <a:path w="77753" h="120149" extrusionOk="0">
                  <a:moveTo>
                    <a:pt x="12329" y="2166"/>
                  </a:moveTo>
                  <a:lnTo>
                    <a:pt x="12329" y="2166"/>
                  </a:lnTo>
                  <a:cubicBezTo>
                    <a:pt x="21366" y="-3263"/>
                    <a:pt x="34019"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6643"/>
                    <a:pt x="1484" y="5785"/>
                    <a:pt x="123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05" name="Google Shape;1905;p165"/>
            <p:cNvSpPr/>
            <p:nvPr/>
          </p:nvSpPr>
          <p:spPr>
            <a:xfrm>
              <a:off x="10765013" y="2450699"/>
              <a:ext cx="39763" cy="121246"/>
            </a:xfrm>
            <a:custGeom>
              <a:avLst/>
              <a:gdLst/>
              <a:ahLst/>
              <a:cxnLst/>
              <a:rect l="l" t="t" r="r" b="b"/>
              <a:pathLst>
                <a:path w="39763" h="121246" extrusionOk="0">
                  <a:moveTo>
                    <a:pt x="39764" y="19906"/>
                  </a:moveTo>
                  <a:lnTo>
                    <a:pt x="39764" y="101341"/>
                  </a:lnTo>
                  <a:cubicBezTo>
                    <a:pt x="39764" y="112199"/>
                    <a:pt x="30727" y="121247"/>
                    <a:pt x="19882" y="121247"/>
                  </a:cubicBezTo>
                  <a:lnTo>
                    <a:pt x="19882" y="121247"/>
                  </a:lnTo>
                  <a:cubicBezTo>
                    <a:pt x="9037" y="121247"/>
                    <a:pt x="0" y="112199"/>
                    <a:pt x="0" y="101341"/>
                  </a:cubicBezTo>
                  <a:lnTo>
                    <a:pt x="0" y="19906"/>
                  </a:lnTo>
                  <a:cubicBezTo>
                    <a:pt x="0" y="9048"/>
                    <a:pt x="9037" y="0"/>
                    <a:pt x="19882" y="0"/>
                  </a:cubicBezTo>
                  <a:lnTo>
                    <a:pt x="19882" y="0"/>
                  </a:lnTo>
                  <a:cubicBezTo>
                    <a:pt x="30727" y="0"/>
                    <a:pt x="39764" y="9048"/>
                    <a:pt x="39764" y="1990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06" name="Google Shape;1906;p165"/>
            <p:cNvSpPr/>
            <p:nvPr/>
          </p:nvSpPr>
          <p:spPr>
            <a:xfrm>
              <a:off x="11049104" y="2450343"/>
              <a:ext cx="77753" cy="120149"/>
            </a:xfrm>
            <a:custGeom>
              <a:avLst/>
              <a:gdLst/>
              <a:ahLst/>
              <a:cxnLst/>
              <a:rect l="l" t="t" r="r" b="b"/>
              <a:pathLst>
                <a:path w="77753" h="120149" extrusionOk="0">
                  <a:moveTo>
                    <a:pt x="12329" y="2166"/>
                  </a:moveTo>
                  <a:lnTo>
                    <a:pt x="12329" y="2166"/>
                  </a:lnTo>
                  <a:cubicBezTo>
                    <a:pt x="21366" y="-3263"/>
                    <a:pt x="34019"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07" name="Google Shape;1907;p165"/>
            <p:cNvSpPr/>
            <p:nvPr/>
          </p:nvSpPr>
          <p:spPr>
            <a:xfrm>
              <a:off x="10746254" y="2754364"/>
              <a:ext cx="76952" cy="120149"/>
            </a:xfrm>
            <a:custGeom>
              <a:avLst/>
              <a:gdLst/>
              <a:ahLst/>
              <a:cxnLst/>
              <a:rect l="l" t="t" r="r" b="b"/>
              <a:pathLst>
                <a:path w="76952" h="120149" extrusionOk="0">
                  <a:moveTo>
                    <a:pt x="11529" y="2166"/>
                  </a:moveTo>
                  <a:lnTo>
                    <a:pt x="11529" y="2166"/>
                  </a:lnTo>
                  <a:cubicBezTo>
                    <a:pt x="20566" y="-3263"/>
                    <a:pt x="33218" y="2166"/>
                    <a:pt x="38640" y="11214"/>
                  </a:cubicBezTo>
                  <a:lnTo>
                    <a:pt x="74789" y="90839"/>
                  </a:lnTo>
                  <a:cubicBezTo>
                    <a:pt x="80211" y="99887"/>
                    <a:pt x="74789" y="112554"/>
                    <a:pt x="65752" y="117984"/>
                  </a:cubicBezTo>
                  <a:lnTo>
                    <a:pt x="65752" y="117984"/>
                  </a:lnTo>
                  <a:cubicBezTo>
                    <a:pt x="56715" y="123412"/>
                    <a:pt x="44062" y="117984"/>
                    <a:pt x="38640" y="108935"/>
                  </a:cubicBezTo>
                  <a:lnTo>
                    <a:pt x="2491" y="29311"/>
                  </a:lnTo>
                  <a:cubicBezTo>
                    <a:pt x="-2931" y="18453"/>
                    <a:pt x="684" y="7595"/>
                    <a:pt x="115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08" name="Google Shape;1908;p165"/>
            <p:cNvSpPr/>
            <p:nvPr/>
          </p:nvSpPr>
          <p:spPr>
            <a:xfrm>
              <a:off x="11049104" y="2754364"/>
              <a:ext cx="77753" cy="120149"/>
            </a:xfrm>
            <a:custGeom>
              <a:avLst/>
              <a:gdLst/>
              <a:ahLst/>
              <a:cxnLst/>
              <a:rect l="l" t="t" r="r" b="b"/>
              <a:pathLst>
                <a:path w="77753" h="120149" extrusionOk="0">
                  <a:moveTo>
                    <a:pt x="12329" y="2166"/>
                  </a:moveTo>
                  <a:lnTo>
                    <a:pt x="12329" y="2166"/>
                  </a:lnTo>
                  <a:cubicBezTo>
                    <a:pt x="21366" y="-3263"/>
                    <a:pt x="34019" y="2166"/>
                    <a:pt x="39441" y="11214"/>
                  </a:cubicBezTo>
                  <a:lnTo>
                    <a:pt x="75590" y="90839"/>
                  </a:lnTo>
                  <a:cubicBezTo>
                    <a:pt x="81012" y="99887"/>
                    <a:pt x="75590" y="112554"/>
                    <a:pt x="66552" y="117984"/>
                  </a:cubicBezTo>
                  <a:lnTo>
                    <a:pt x="66552" y="117984"/>
                  </a:lnTo>
                  <a:cubicBezTo>
                    <a:pt x="57515" y="123412"/>
                    <a:pt x="44863" y="117984"/>
                    <a:pt x="39441" y="108935"/>
                  </a:cubicBezTo>
                  <a:lnTo>
                    <a:pt x="3292" y="29311"/>
                  </a:lnTo>
                  <a:cubicBezTo>
                    <a:pt x="-3938" y="18453"/>
                    <a:pt x="1484" y="7595"/>
                    <a:pt x="123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09" name="Google Shape;1909;p165"/>
            <p:cNvSpPr/>
            <p:nvPr/>
          </p:nvSpPr>
          <p:spPr>
            <a:xfrm>
              <a:off x="10746254" y="3058386"/>
              <a:ext cx="76952" cy="120149"/>
            </a:xfrm>
            <a:custGeom>
              <a:avLst/>
              <a:gdLst/>
              <a:ahLst/>
              <a:cxnLst/>
              <a:rect l="l" t="t" r="r" b="b"/>
              <a:pathLst>
                <a:path w="76952" h="120149" extrusionOk="0">
                  <a:moveTo>
                    <a:pt x="11529" y="2166"/>
                  </a:moveTo>
                  <a:lnTo>
                    <a:pt x="11529" y="2166"/>
                  </a:lnTo>
                  <a:cubicBezTo>
                    <a:pt x="20566" y="-3263"/>
                    <a:pt x="33218" y="2166"/>
                    <a:pt x="38640" y="11214"/>
                  </a:cubicBezTo>
                  <a:lnTo>
                    <a:pt x="74789" y="90839"/>
                  </a:lnTo>
                  <a:cubicBezTo>
                    <a:pt x="80211" y="99887"/>
                    <a:pt x="74789" y="112555"/>
                    <a:pt x="65752" y="117983"/>
                  </a:cubicBezTo>
                  <a:lnTo>
                    <a:pt x="65752" y="117983"/>
                  </a:lnTo>
                  <a:cubicBezTo>
                    <a:pt x="56715" y="123413"/>
                    <a:pt x="44062" y="117983"/>
                    <a:pt x="38640" y="108935"/>
                  </a:cubicBezTo>
                  <a:lnTo>
                    <a:pt x="2491" y="29311"/>
                  </a:lnTo>
                  <a:cubicBezTo>
                    <a:pt x="-2931" y="16643"/>
                    <a:pt x="684" y="5785"/>
                    <a:pt x="115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10" name="Google Shape;1910;p165"/>
            <p:cNvSpPr/>
            <p:nvPr/>
          </p:nvSpPr>
          <p:spPr>
            <a:xfrm>
              <a:off x="11068662" y="3058543"/>
              <a:ext cx="39763" cy="121445"/>
            </a:xfrm>
            <a:custGeom>
              <a:avLst/>
              <a:gdLst/>
              <a:ahLst/>
              <a:cxnLst/>
              <a:rect l="l" t="t" r="r" b="b"/>
              <a:pathLst>
                <a:path w="39763" h="121445" extrusionOk="0">
                  <a:moveTo>
                    <a:pt x="39764" y="20105"/>
                  </a:moveTo>
                  <a:lnTo>
                    <a:pt x="39764" y="101539"/>
                  </a:lnTo>
                  <a:cubicBezTo>
                    <a:pt x="39764" y="112397"/>
                    <a:pt x="30727" y="121446"/>
                    <a:pt x="19882" y="121446"/>
                  </a:cubicBezTo>
                  <a:lnTo>
                    <a:pt x="19882" y="121446"/>
                  </a:lnTo>
                  <a:cubicBezTo>
                    <a:pt x="9037" y="121446"/>
                    <a:pt x="0" y="112397"/>
                    <a:pt x="0" y="101539"/>
                  </a:cubicBezTo>
                  <a:lnTo>
                    <a:pt x="0" y="20105"/>
                  </a:lnTo>
                  <a:cubicBezTo>
                    <a:pt x="0" y="9247"/>
                    <a:pt x="9037" y="199"/>
                    <a:pt x="19882" y="199"/>
                  </a:cubicBezTo>
                  <a:lnTo>
                    <a:pt x="19882" y="199"/>
                  </a:lnTo>
                  <a:cubicBezTo>
                    <a:pt x="28919" y="-1611"/>
                    <a:pt x="39764" y="9247"/>
                    <a:pt x="39764" y="20105"/>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11" name="Google Shape;1911;p165"/>
            <p:cNvSpPr/>
            <p:nvPr/>
          </p:nvSpPr>
          <p:spPr>
            <a:xfrm>
              <a:off x="7716984" y="3360597"/>
              <a:ext cx="76952" cy="120149"/>
            </a:xfrm>
            <a:custGeom>
              <a:avLst/>
              <a:gdLst/>
              <a:ahLst/>
              <a:cxnLst/>
              <a:rect l="l" t="t" r="r" b="b"/>
              <a:pathLst>
                <a:path w="76952" h="120149" extrusionOk="0">
                  <a:moveTo>
                    <a:pt x="11528" y="2166"/>
                  </a:moveTo>
                  <a:lnTo>
                    <a:pt x="11528" y="2166"/>
                  </a:lnTo>
                  <a:cubicBezTo>
                    <a:pt x="20566" y="-3263"/>
                    <a:pt x="33218" y="2166"/>
                    <a:pt x="38640" y="11214"/>
                  </a:cubicBezTo>
                  <a:lnTo>
                    <a:pt x="74789" y="90839"/>
                  </a:lnTo>
                  <a:cubicBezTo>
                    <a:pt x="80211" y="99887"/>
                    <a:pt x="74789" y="112554"/>
                    <a:pt x="65752" y="117984"/>
                  </a:cubicBezTo>
                  <a:lnTo>
                    <a:pt x="65752" y="117984"/>
                  </a:lnTo>
                  <a:cubicBezTo>
                    <a:pt x="56714" y="123412"/>
                    <a:pt x="44062" y="117984"/>
                    <a:pt x="38640" y="108935"/>
                  </a:cubicBezTo>
                  <a:lnTo>
                    <a:pt x="2491" y="29311"/>
                  </a:lnTo>
                  <a:cubicBezTo>
                    <a:pt x="-2931" y="18453"/>
                    <a:pt x="684" y="7595"/>
                    <a:pt x="11528"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12" name="Google Shape;1912;p165"/>
            <p:cNvSpPr/>
            <p:nvPr/>
          </p:nvSpPr>
          <p:spPr>
            <a:xfrm>
              <a:off x="7417633" y="3664974"/>
              <a:ext cx="72653" cy="119793"/>
            </a:xfrm>
            <a:custGeom>
              <a:avLst/>
              <a:gdLst/>
              <a:ahLst/>
              <a:cxnLst/>
              <a:rect l="l" t="t" r="r" b="b"/>
              <a:pathLst>
                <a:path w="72653" h="119793" extrusionOk="0">
                  <a:moveTo>
                    <a:pt x="16267" y="0"/>
                  </a:moveTo>
                  <a:cubicBezTo>
                    <a:pt x="23497" y="0"/>
                    <a:pt x="30726" y="5429"/>
                    <a:pt x="34341" y="10858"/>
                  </a:cubicBezTo>
                  <a:lnTo>
                    <a:pt x="70490" y="90483"/>
                  </a:lnTo>
                  <a:cubicBezTo>
                    <a:pt x="75912" y="99531"/>
                    <a:pt x="70490" y="112199"/>
                    <a:pt x="61453" y="117627"/>
                  </a:cubicBezTo>
                  <a:lnTo>
                    <a:pt x="61453" y="117627"/>
                  </a:lnTo>
                  <a:cubicBezTo>
                    <a:pt x="52416" y="123057"/>
                    <a:pt x="39764" y="117627"/>
                    <a:pt x="34341" y="108579"/>
                  </a:cubicBezTo>
                  <a:lnTo>
                    <a:pt x="0" y="32574"/>
                  </a:lnTo>
                  <a:lnTo>
                    <a:pt x="16267" y="0"/>
                  </a:ln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13" name="Google Shape;1913;p165"/>
            <p:cNvSpPr/>
            <p:nvPr/>
          </p:nvSpPr>
          <p:spPr>
            <a:xfrm>
              <a:off x="7735743" y="3664776"/>
              <a:ext cx="39763" cy="121445"/>
            </a:xfrm>
            <a:custGeom>
              <a:avLst/>
              <a:gdLst/>
              <a:ahLst/>
              <a:cxnLst/>
              <a:rect l="l" t="t" r="r" b="b"/>
              <a:pathLst>
                <a:path w="39763" h="121445" extrusionOk="0">
                  <a:moveTo>
                    <a:pt x="39764" y="20105"/>
                  </a:moveTo>
                  <a:lnTo>
                    <a:pt x="39764" y="101539"/>
                  </a:lnTo>
                  <a:cubicBezTo>
                    <a:pt x="39764" y="112397"/>
                    <a:pt x="30726" y="121446"/>
                    <a:pt x="19882" y="121446"/>
                  </a:cubicBezTo>
                  <a:lnTo>
                    <a:pt x="19882" y="121446"/>
                  </a:lnTo>
                  <a:cubicBezTo>
                    <a:pt x="9037" y="121446"/>
                    <a:pt x="0" y="112397"/>
                    <a:pt x="0" y="101539"/>
                  </a:cubicBezTo>
                  <a:lnTo>
                    <a:pt x="0" y="20105"/>
                  </a:lnTo>
                  <a:cubicBezTo>
                    <a:pt x="0" y="9247"/>
                    <a:pt x="9037" y="199"/>
                    <a:pt x="19882" y="199"/>
                  </a:cubicBezTo>
                  <a:lnTo>
                    <a:pt x="19882" y="199"/>
                  </a:lnTo>
                  <a:cubicBezTo>
                    <a:pt x="30726" y="-1611"/>
                    <a:pt x="39764" y="9247"/>
                    <a:pt x="39764" y="20105"/>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14" name="Google Shape;1914;p165"/>
            <p:cNvSpPr/>
            <p:nvPr/>
          </p:nvSpPr>
          <p:spPr>
            <a:xfrm>
              <a:off x="7432093" y="3967186"/>
              <a:ext cx="39763" cy="121246"/>
            </a:xfrm>
            <a:custGeom>
              <a:avLst/>
              <a:gdLst/>
              <a:ahLst/>
              <a:cxnLst/>
              <a:rect l="l" t="t" r="r" b="b"/>
              <a:pathLst>
                <a:path w="39763" h="121246" extrusionOk="0">
                  <a:moveTo>
                    <a:pt x="39764" y="19906"/>
                  </a:moveTo>
                  <a:lnTo>
                    <a:pt x="39764" y="101341"/>
                  </a:lnTo>
                  <a:cubicBezTo>
                    <a:pt x="39764" y="112198"/>
                    <a:pt x="30727" y="121246"/>
                    <a:pt x="19882" y="121246"/>
                  </a:cubicBezTo>
                  <a:lnTo>
                    <a:pt x="19882" y="121246"/>
                  </a:lnTo>
                  <a:cubicBezTo>
                    <a:pt x="9037" y="121246"/>
                    <a:pt x="0" y="112198"/>
                    <a:pt x="0" y="101341"/>
                  </a:cubicBezTo>
                  <a:lnTo>
                    <a:pt x="0" y="19906"/>
                  </a:lnTo>
                  <a:cubicBezTo>
                    <a:pt x="0" y="9048"/>
                    <a:pt x="9037" y="0"/>
                    <a:pt x="19882" y="0"/>
                  </a:cubicBezTo>
                  <a:lnTo>
                    <a:pt x="19882" y="0"/>
                  </a:lnTo>
                  <a:cubicBezTo>
                    <a:pt x="30727" y="0"/>
                    <a:pt x="39764" y="9048"/>
                    <a:pt x="39764" y="1990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15" name="Google Shape;1915;p165"/>
            <p:cNvSpPr/>
            <p:nvPr/>
          </p:nvSpPr>
          <p:spPr>
            <a:xfrm>
              <a:off x="7716984" y="3966830"/>
              <a:ext cx="76952" cy="120149"/>
            </a:xfrm>
            <a:custGeom>
              <a:avLst/>
              <a:gdLst/>
              <a:ahLst/>
              <a:cxnLst/>
              <a:rect l="l" t="t" r="r" b="b"/>
              <a:pathLst>
                <a:path w="76952" h="120149" extrusionOk="0">
                  <a:moveTo>
                    <a:pt x="11528" y="2166"/>
                  </a:moveTo>
                  <a:lnTo>
                    <a:pt x="11528" y="2166"/>
                  </a:lnTo>
                  <a:cubicBezTo>
                    <a:pt x="20566" y="-3263"/>
                    <a:pt x="33218" y="2166"/>
                    <a:pt x="38640" y="11214"/>
                  </a:cubicBezTo>
                  <a:lnTo>
                    <a:pt x="74789" y="90839"/>
                  </a:lnTo>
                  <a:cubicBezTo>
                    <a:pt x="80211" y="99887"/>
                    <a:pt x="74789" y="112554"/>
                    <a:pt x="65752" y="117984"/>
                  </a:cubicBezTo>
                  <a:lnTo>
                    <a:pt x="65752" y="117984"/>
                  </a:lnTo>
                  <a:cubicBezTo>
                    <a:pt x="56714" y="123412"/>
                    <a:pt x="44062" y="117984"/>
                    <a:pt x="38640" y="108935"/>
                  </a:cubicBezTo>
                  <a:lnTo>
                    <a:pt x="2491" y="29311"/>
                  </a:lnTo>
                  <a:cubicBezTo>
                    <a:pt x="-2931" y="18453"/>
                    <a:pt x="684" y="7595"/>
                    <a:pt x="11528"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16" name="Google Shape;1916;p165"/>
            <p:cNvSpPr/>
            <p:nvPr/>
          </p:nvSpPr>
          <p:spPr>
            <a:xfrm>
              <a:off x="8039393" y="3360954"/>
              <a:ext cx="39763" cy="121246"/>
            </a:xfrm>
            <a:custGeom>
              <a:avLst/>
              <a:gdLst/>
              <a:ahLst/>
              <a:cxnLst/>
              <a:rect l="l" t="t" r="r" b="b"/>
              <a:pathLst>
                <a:path w="39763" h="121246" extrusionOk="0">
                  <a:moveTo>
                    <a:pt x="39764" y="19906"/>
                  </a:moveTo>
                  <a:lnTo>
                    <a:pt x="39764" y="101341"/>
                  </a:lnTo>
                  <a:cubicBezTo>
                    <a:pt x="39764" y="112198"/>
                    <a:pt x="30726" y="121246"/>
                    <a:pt x="19882" y="121246"/>
                  </a:cubicBezTo>
                  <a:lnTo>
                    <a:pt x="19882" y="121246"/>
                  </a:lnTo>
                  <a:cubicBezTo>
                    <a:pt x="9037" y="121246"/>
                    <a:pt x="0" y="112198"/>
                    <a:pt x="0" y="101341"/>
                  </a:cubicBezTo>
                  <a:lnTo>
                    <a:pt x="0" y="19906"/>
                  </a:lnTo>
                  <a:cubicBezTo>
                    <a:pt x="0" y="9048"/>
                    <a:pt x="9037" y="0"/>
                    <a:pt x="19882" y="0"/>
                  </a:cubicBezTo>
                  <a:lnTo>
                    <a:pt x="19882" y="0"/>
                  </a:lnTo>
                  <a:cubicBezTo>
                    <a:pt x="28919" y="0"/>
                    <a:pt x="39764" y="9048"/>
                    <a:pt x="39764" y="1990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17" name="Google Shape;1917;p165"/>
            <p:cNvSpPr/>
            <p:nvPr/>
          </p:nvSpPr>
          <p:spPr>
            <a:xfrm>
              <a:off x="8323484" y="3360597"/>
              <a:ext cx="77752" cy="120149"/>
            </a:xfrm>
            <a:custGeom>
              <a:avLst/>
              <a:gdLst/>
              <a:ahLst/>
              <a:cxnLst/>
              <a:rect l="l" t="t" r="r" b="b"/>
              <a:pathLst>
                <a:path w="77752" h="120149" extrusionOk="0">
                  <a:moveTo>
                    <a:pt x="12329" y="2166"/>
                  </a:moveTo>
                  <a:lnTo>
                    <a:pt x="12329" y="2166"/>
                  </a:lnTo>
                  <a:cubicBezTo>
                    <a:pt x="21366" y="-3263"/>
                    <a:pt x="34018" y="2166"/>
                    <a:pt x="39441" y="11214"/>
                  </a:cubicBezTo>
                  <a:lnTo>
                    <a:pt x="75590" y="90839"/>
                  </a:lnTo>
                  <a:cubicBezTo>
                    <a:pt x="81012" y="99887"/>
                    <a:pt x="75590" y="112554"/>
                    <a:pt x="66552" y="117984"/>
                  </a:cubicBezTo>
                  <a:lnTo>
                    <a:pt x="66552" y="117984"/>
                  </a:lnTo>
                  <a:cubicBezTo>
                    <a:pt x="57515" y="123412"/>
                    <a:pt x="44863" y="117984"/>
                    <a:pt x="39441" y="108935"/>
                  </a:cubicBezTo>
                  <a:lnTo>
                    <a:pt x="3292" y="29311"/>
                  </a:lnTo>
                  <a:cubicBezTo>
                    <a:pt x="-3938" y="18453"/>
                    <a:pt x="1484" y="7595"/>
                    <a:pt x="123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18" name="Google Shape;1918;p165"/>
            <p:cNvSpPr/>
            <p:nvPr/>
          </p:nvSpPr>
          <p:spPr>
            <a:xfrm>
              <a:off x="8626127" y="3360597"/>
              <a:ext cx="76952" cy="120149"/>
            </a:xfrm>
            <a:custGeom>
              <a:avLst/>
              <a:gdLst/>
              <a:ahLst/>
              <a:cxnLst/>
              <a:rect l="l" t="t" r="r" b="b"/>
              <a:pathLst>
                <a:path w="76952" h="120149" extrusionOk="0">
                  <a:moveTo>
                    <a:pt x="11528" y="2166"/>
                  </a:moveTo>
                  <a:lnTo>
                    <a:pt x="11528" y="2166"/>
                  </a:lnTo>
                  <a:cubicBezTo>
                    <a:pt x="20566" y="-3263"/>
                    <a:pt x="33218" y="2166"/>
                    <a:pt x="38640" y="11214"/>
                  </a:cubicBezTo>
                  <a:lnTo>
                    <a:pt x="74789" y="90839"/>
                  </a:lnTo>
                  <a:cubicBezTo>
                    <a:pt x="80211" y="99887"/>
                    <a:pt x="74789" y="112554"/>
                    <a:pt x="65752" y="117984"/>
                  </a:cubicBezTo>
                  <a:lnTo>
                    <a:pt x="65752" y="117984"/>
                  </a:lnTo>
                  <a:cubicBezTo>
                    <a:pt x="56714" y="123412"/>
                    <a:pt x="44062" y="117984"/>
                    <a:pt x="38640" y="108935"/>
                  </a:cubicBezTo>
                  <a:lnTo>
                    <a:pt x="2491" y="29311"/>
                  </a:lnTo>
                  <a:cubicBezTo>
                    <a:pt x="-2931" y="18453"/>
                    <a:pt x="684" y="7595"/>
                    <a:pt x="11528"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19" name="Google Shape;1919;p165"/>
            <p:cNvSpPr/>
            <p:nvPr/>
          </p:nvSpPr>
          <p:spPr>
            <a:xfrm>
              <a:off x="8019834" y="3664618"/>
              <a:ext cx="77753" cy="120149"/>
            </a:xfrm>
            <a:custGeom>
              <a:avLst/>
              <a:gdLst/>
              <a:ahLst/>
              <a:cxnLst/>
              <a:rect l="l" t="t" r="r" b="b"/>
              <a:pathLst>
                <a:path w="77753" h="120149" extrusionOk="0">
                  <a:moveTo>
                    <a:pt x="12329" y="2166"/>
                  </a:moveTo>
                  <a:lnTo>
                    <a:pt x="12329" y="2166"/>
                  </a:lnTo>
                  <a:cubicBezTo>
                    <a:pt x="21366" y="-3263"/>
                    <a:pt x="34018"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20" name="Google Shape;1920;p165"/>
            <p:cNvSpPr/>
            <p:nvPr/>
          </p:nvSpPr>
          <p:spPr>
            <a:xfrm>
              <a:off x="8323484" y="3664618"/>
              <a:ext cx="77752" cy="120149"/>
            </a:xfrm>
            <a:custGeom>
              <a:avLst/>
              <a:gdLst/>
              <a:ahLst/>
              <a:cxnLst/>
              <a:rect l="l" t="t" r="r" b="b"/>
              <a:pathLst>
                <a:path w="77752" h="120149" extrusionOk="0">
                  <a:moveTo>
                    <a:pt x="12329" y="2166"/>
                  </a:moveTo>
                  <a:lnTo>
                    <a:pt x="12329" y="2166"/>
                  </a:lnTo>
                  <a:cubicBezTo>
                    <a:pt x="21366" y="-3263"/>
                    <a:pt x="34018"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21" name="Google Shape;1921;p165"/>
            <p:cNvSpPr/>
            <p:nvPr/>
          </p:nvSpPr>
          <p:spPr>
            <a:xfrm>
              <a:off x="8019834" y="3966830"/>
              <a:ext cx="77753" cy="120149"/>
            </a:xfrm>
            <a:custGeom>
              <a:avLst/>
              <a:gdLst/>
              <a:ahLst/>
              <a:cxnLst/>
              <a:rect l="l" t="t" r="r" b="b"/>
              <a:pathLst>
                <a:path w="77753" h="120149" extrusionOk="0">
                  <a:moveTo>
                    <a:pt x="12329" y="2166"/>
                  </a:moveTo>
                  <a:lnTo>
                    <a:pt x="12329" y="2166"/>
                  </a:lnTo>
                  <a:cubicBezTo>
                    <a:pt x="21366" y="-3263"/>
                    <a:pt x="34018" y="2166"/>
                    <a:pt x="39441" y="11214"/>
                  </a:cubicBezTo>
                  <a:lnTo>
                    <a:pt x="75590" y="90839"/>
                  </a:lnTo>
                  <a:cubicBezTo>
                    <a:pt x="81012" y="99887"/>
                    <a:pt x="75590" y="112554"/>
                    <a:pt x="66552" y="117984"/>
                  </a:cubicBezTo>
                  <a:lnTo>
                    <a:pt x="66552" y="117984"/>
                  </a:lnTo>
                  <a:cubicBezTo>
                    <a:pt x="57515" y="123412"/>
                    <a:pt x="44863" y="117984"/>
                    <a:pt x="39441" y="108935"/>
                  </a:cubicBezTo>
                  <a:lnTo>
                    <a:pt x="3292" y="29311"/>
                  </a:lnTo>
                  <a:cubicBezTo>
                    <a:pt x="-3938" y="18453"/>
                    <a:pt x="1484" y="7595"/>
                    <a:pt x="123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22" name="Google Shape;1922;p165"/>
            <p:cNvSpPr/>
            <p:nvPr/>
          </p:nvSpPr>
          <p:spPr>
            <a:xfrm>
              <a:off x="8644885" y="3664776"/>
              <a:ext cx="39763" cy="121445"/>
            </a:xfrm>
            <a:custGeom>
              <a:avLst/>
              <a:gdLst/>
              <a:ahLst/>
              <a:cxnLst/>
              <a:rect l="l" t="t" r="r" b="b"/>
              <a:pathLst>
                <a:path w="39763" h="121445" extrusionOk="0">
                  <a:moveTo>
                    <a:pt x="39764" y="20105"/>
                  </a:moveTo>
                  <a:lnTo>
                    <a:pt x="39764" y="101539"/>
                  </a:lnTo>
                  <a:cubicBezTo>
                    <a:pt x="39764" y="112397"/>
                    <a:pt x="30726" y="121446"/>
                    <a:pt x="19882" y="121446"/>
                  </a:cubicBezTo>
                  <a:lnTo>
                    <a:pt x="19882" y="121446"/>
                  </a:lnTo>
                  <a:cubicBezTo>
                    <a:pt x="9037" y="121446"/>
                    <a:pt x="0" y="112397"/>
                    <a:pt x="0" y="101539"/>
                  </a:cubicBezTo>
                  <a:lnTo>
                    <a:pt x="0" y="20105"/>
                  </a:lnTo>
                  <a:cubicBezTo>
                    <a:pt x="0" y="9247"/>
                    <a:pt x="9037" y="199"/>
                    <a:pt x="19882" y="199"/>
                  </a:cubicBezTo>
                  <a:lnTo>
                    <a:pt x="19882" y="199"/>
                  </a:lnTo>
                  <a:cubicBezTo>
                    <a:pt x="28919" y="-1611"/>
                    <a:pt x="39764" y="9247"/>
                    <a:pt x="39764" y="20105"/>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23" name="Google Shape;1923;p165"/>
            <p:cNvSpPr/>
            <p:nvPr/>
          </p:nvSpPr>
          <p:spPr>
            <a:xfrm>
              <a:off x="8341235" y="3967186"/>
              <a:ext cx="39763" cy="121246"/>
            </a:xfrm>
            <a:custGeom>
              <a:avLst/>
              <a:gdLst/>
              <a:ahLst/>
              <a:cxnLst/>
              <a:rect l="l" t="t" r="r" b="b"/>
              <a:pathLst>
                <a:path w="39763" h="121246" extrusionOk="0">
                  <a:moveTo>
                    <a:pt x="39764" y="19906"/>
                  </a:moveTo>
                  <a:lnTo>
                    <a:pt x="39764" y="101341"/>
                  </a:lnTo>
                  <a:cubicBezTo>
                    <a:pt x="39764" y="112198"/>
                    <a:pt x="30727" y="121246"/>
                    <a:pt x="19882" y="121246"/>
                  </a:cubicBezTo>
                  <a:lnTo>
                    <a:pt x="19882" y="121246"/>
                  </a:lnTo>
                  <a:cubicBezTo>
                    <a:pt x="9037" y="121246"/>
                    <a:pt x="0" y="112198"/>
                    <a:pt x="0" y="101341"/>
                  </a:cubicBezTo>
                  <a:lnTo>
                    <a:pt x="0" y="19906"/>
                  </a:lnTo>
                  <a:cubicBezTo>
                    <a:pt x="0" y="9048"/>
                    <a:pt x="9037" y="0"/>
                    <a:pt x="19882" y="0"/>
                  </a:cubicBezTo>
                  <a:lnTo>
                    <a:pt x="19882" y="0"/>
                  </a:lnTo>
                  <a:cubicBezTo>
                    <a:pt x="30727" y="0"/>
                    <a:pt x="39764" y="9048"/>
                    <a:pt x="39764" y="1990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24" name="Google Shape;1924;p165"/>
            <p:cNvSpPr/>
            <p:nvPr/>
          </p:nvSpPr>
          <p:spPr>
            <a:xfrm>
              <a:off x="8626127" y="3966830"/>
              <a:ext cx="76952" cy="120149"/>
            </a:xfrm>
            <a:custGeom>
              <a:avLst/>
              <a:gdLst/>
              <a:ahLst/>
              <a:cxnLst/>
              <a:rect l="l" t="t" r="r" b="b"/>
              <a:pathLst>
                <a:path w="76952" h="120149" extrusionOk="0">
                  <a:moveTo>
                    <a:pt x="11528" y="2166"/>
                  </a:moveTo>
                  <a:lnTo>
                    <a:pt x="11528" y="2166"/>
                  </a:lnTo>
                  <a:cubicBezTo>
                    <a:pt x="20566" y="-3263"/>
                    <a:pt x="33218" y="2166"/>
                    <a:pt x="38640" y="11214"/>
                  </a:cubicBezTo>
                  <a:lnTo>
                    <a:pt x="74789" y="90839"/>
                  </a:lnTo>
                  <a:cubicBezTo>
                    <a:pt x="80211" y="99887"/>
                    <a:pt x="74789" y="112554"/>
                    <a:pt x="65752" y="117984"/>
                  </a:cubicBezTo>
                  <a:lnTo>
                    <a:pt x="65752" y="117984"/>
                  </a:lnTo>
                  <a:cubicBezTo>
                    <a:pt x="56714" y="123412"/>
                    <a:pt x="44062" y="117984"/>
                    <a:pt x="38640" y="108935"/>
                  </a:cubicBezTo>
                  <a:lnTo>
                    <a:pt x="2491" y="29311"/>
                  </a:lnTo>
                  <a:cubicBezTo>
                    <a:pt x="-2931" y="18453"/>
                    <a:pt x="684" y="7595"/>
                    <a:pt x="11528"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25" name="Google Shape;1925;p165"/>
            <p:cNvSpPr/>
            <p:nvPr/>
          </p:nvSpPr>
          <p:spPr>
            <a:xfrm>
              <a:off x="8946727" y="3360954"/>
              <a:ext cx="39763" cy="121246"/>
            </a:xfrm>
            <a:custGeom>
              <a:avLst/>
              <a:gdLst/>
              <a:ahLst/>
              <a:cxnLst/>
              <a:rect l="l" t="t" r="r" b="b"/>
              <a:pathLst>
                <a:path w="39763" h="121246" extrusionOk="0">
                  <a:moveTo>
                    <a:pt x="39764" y="19906"/>
                  </a:moveTo>
                  <a:lnTo>
                    <a:pt x="39764" y="101341"/>
                  </a:lnTo>
                  <a:cubicBezTo>
                    <a:pt x="39764" y="112198"/>
                    <a:pt x="30727" y="121246"/>
                    <a:pt x="19882" y="121246"/>
                  </a:cubicBezTo>
                  <a:lnTo>
                    <a:pt x="19882" y="121246"/>
                  </a:lnTo>
                  <a:cubicBezTo>
                    <a:pt x="9037" y="121246"/>
                    <a:pt x="0" y="112198"/>
                    <a:pt x="0" y="101341"/>
                  </a:cubicBezTo>
                  <a:lnTo>
                    <a:pt x="0" y="19906"/>
                  </a:lnTo>
                  <a:cubicBezTo>
                    <a:pt x="0" y="9048"/>
                    <a:pt x="9037" y="0"/>
                    <a:pt x="19882" y="0"/>
                  </a:cubicBezTo>
                  <a:lnTo>
                    <a:pt x="19882" y="0"/>
                  </a:lnTo>
                  <a:cubicBezTo>
                    <a:pt x="30727" y="0"/>
                    <a:pt x="39764" y="9048"/>
                    <a:pt x="39764" y="1990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26" name="Google Shape;1926;p165"/>
            <p:cNvSpPr/>
            <p:nvPr/>
          </p:nvSpPr>
          <p:spPr>
            <a:xfrm>
              <a:off x="9231619" y="3360597"/>
              <a:ext cx="76952" cy="120149"/>
            </a:xfrm>
            <a:custGeom>
              <a:avLst/>
              <a:gdLst/>
              <a:ahLst/>
              <a:cxnLst/>
              <a:rect l="l" t="t" r="r" b="b"/>
              <a:pathLst>
                <a:path w="76952" h="120149" extrusionOk="0">
                  <a:moveTo>
                    <a:pt x="11528" y="2166"/>
                  </a:moveTo>
                  <a:lnTo>
                    <a:pt x="11528" y="2166"/>
                  </a:lnTo>
                  <a:cubicBezTo>
                    <a:pt x="20566" y="-3263"/>
                    <a:pt x="33218" y="2166"/>
                    <a:pt x="38640" y="11214"/>
                  </a:cubicBezTo>
                  <a:lnTo>
                    <a:pt x="74789" y="90839"/>
                  </a:lnTo>
                  <a:cubicBezTo>
                    <a:pt x="80211" y="99887"/>
                    <a:pt x="74789" y="112554"/>
                    <a:pt x="65752" y="117984"/>
                  </a:cubicBezTo>
                  <a:lnTo>
                    <a:pt x="65752" y="117984"/>
                  </a:lnTo>
                  <a:cubicBezTo>
                    <a:pt x="56714" y="123412"/>
                    <a:pt x="44062" y="117984"/>
                    <a:pt x="38640" y="108935"/>
                  </a:cubicBezTo>
                  <a:lnTo>
                    <a:pt x="2491" y="29311"/>
                  </a:lnTo>
                  <a:cubicBezTo>
                    <a:pt x="-2931" y="18453"/>
                    <a:pt x="684" y="7595"/>
                    <a:pt x="11528"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27" name="Google Shape;1927;p165"/>
            <p:cNvSpPr/>
            <p:nvPr/>
          </p:nvSpPr>
          <p:spPr>
            <a:xfrm>
              <a:off x="9534469" y="3360597"/>
              <a:ext cx="77752" cy="120149"/>
            </a:xfrm>
            <a:custGeom>
              <a:avLst/>
              <a:gdLst/>
              <a:ahLst/>
              <a:cxnLst/>
              <a:rect l="l" t="t" r="r" b="b"/>
              <a:pathLst>
                <a:path w="77752" h="120149" extrusionOk="0">
                  <a:moveTo>
                    <a:pt x="12329" y="2166"/>
                  </a:moveTo>
                  <a:lnTo>
                    <a:pt x="12329" y="2166"/>
                  </a:lnTo>
                  <a:cubicBezTo>
                    <a:pt x="21366" y="-3263"/>
                    <a:pt x="34018" y="2166"/>
                    <a:pt x="39441" y="11214"/>
                  </a:cubicBezTo>
                  <a:lnTo>
                    <a:pt x="75590" y="90839"/>
                  </a:lnTo>
                  <a:cubicBezTo>
                    <a:pt x="81012" y="99887"/>
                    <a:pt x="75590" y="112554"/>
                    <a:pt x="66552" y="117984"/>
                  </a:cubicBezTo>
                  <a:lnTo>
                    <a:pt x="66552" y="117984"/>
                  </a:lnTo>
                  <a:cubicBezTo>
                    <a:pt x="57515" y="123412"/>
                    <a:pt x="44863" y="117984"/>
                    <a:pt x="39441" y="108935"/>
                  </a:cubicBezTo>
                  <a:lnTo>
                    <a:pt x="3292" y="29311"/>
                  </a:lnTo>
                  <a:cubicBezTo>
                    <a:pt x="-3938" y="18453"/>
                    <a:pt x="1484" y="7595"/>
                    <a:pt x="123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28" name="Google Shape;1928;p165"/>
            <p:cNvSpPr/>
            <p:nvPr/>
          </p:nvSpPr>
          <p:spPr>
            <a:xfrm>
              <a:off x="8928976" y="3664618"/>
              <a:ext cx="77752" cy="120149"/>
            </a:xfrm>
            <a:custGeom>
              <a:avLst/>
              <a:gdLst/>
              <a:ahLst/>
              <a:cxnLst/>
              <a:rect l="l" t="t" r="r" b="b"/>
              <a:pathLst>
                <a:path w="77752" h="120149" extrusionOk="0">
                  <a:moveTo>
                    <a:pt x="12329" y="2166"/>
                  </a:moveTo>
                  <a:lnTo>
                    <a:pt x="12329" y="2166"/>
                  </a:lnTo>
                  <a:cubicBezTo>
                    <a:pt x="21366" y="-3263"/>
                    <a:pt x="34018"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29" name="Google Shape;1929;p165"/>
            <p:cNvSpPr/>
            <p:nvPr/>
          </p:nvSpPr>
          <p:spPr>
            <a:xfrm>
              <a:off x="9231619" y="3664618"/>
              <a:ext cx="76952" cy="120149"/>
            </a:xfrm>
            <a:custGeom>
              <a:avLst/>
              <a:gdLst/>
              <a:ahLst/>
              <a:cxnLst/>
              <a:rect l="l" t="t" r="r" b="b"/>
              <a:pathLst>
                <a:path w="76952" h="120149" extrusionOk="0">
                  <a:moveTo>
                    <a:pt x="11528" y="2166"/>
                  </a:moveTo>
                  <a:lnTo>
                    <a:pt x="11528" y="2166"/>
                  </a:lnTo>
                  <a:cubicBezTo>
                    <a:pt x="20566" y="-3263"/>
                    <a:pt x="33218" y="2166"/>
                    <a:pt x="38640" y="11214"/>
                  </a:cubicBezTo>
                  <a:lnTo>
                    <a:pt x="74789" y="90839"/>
                  </a:lnTo>
                  <a:cubicBezTo>
                    <a:pt x="80211" y="99887"/>
                    <a:pt x="74789" y="112555"/>
                    <a:pt x="65752" y="117983"/>
                  </a:cubicBezTo>
                  <a:lnTo>
                    <a:pt x="65752" y="117983"/>
                  </a:lnTo>
                  <a:cubicBezTo>
                    <a:pt x="56714" y="123413"/>
                    <a:pt x="44062" y="117983"/>
                    <a:pt x="38640" y="108935"/>
                  </a:cubicBezTo>
                  <a:lnTo>
                    <a:pt x="2491" y="29311"/>
                  </a:lnTo>
                  <a:cubicBezTo>
                    <a:pt x="-2931" y="18453"/>
                    <a:pt x="684" y="7595"/>
                    <a:pt x="11528"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30" name="Google Shape;1930;p165"/>
            <p:cNvSpPr/>
            <p:nvPr/>
          </p:nvSpPr>
          <p:spPr>
            <a:xfrm>
              <a:off x="8928976" y="3966830"/>
              <a:ext cx="77752" cy="120149"/>
            </a:xfrm>
            <a:custGeom>
              <a:avLst/>
              <a:gdLst/>
              <a:ahLst/>
              <a:cxnLst/>
              <a:rect l="l" t="t" r="r" b="b"/>
              <a:pathLst>
                <a:path w="77752" h="120149" extrusionOk="0">
                  <a:moveTo>
                    <a:pt x="12329" y="2166"/>
                  </a:moveTo>
                  <a:lnTo>
                    <a:pt x="12329" y="2166"/>
                  </a:lnTo>
                  <a:cubicBezTo>
                    <a:pt x="21366" y="-3263"/>
                    <a:pt x="34018" y="2166"/>
                    <a:pt x="39441" y="11214"/>
                  </a:cubicBezTo>
                  <a:lnTo>
                    <a:pt x="75590" y="90839"/>
                  </a:lnTo>
                  <a:cubicBezTo>
                    <a:pt x="81012" y="99887"/>
                    <a:pt x="75590" y="112554"/>
                    <a:pt x="66552" y="117984"/>
                  </a:cubicBezTo>
                  <a:lnTo>
                    <a:pt x="66552" y="117984"/>
                  </a:lnTo>
                  <a:cubicBezTo>
                    <a:pt x="57515" y="123412"/>
                    <a:pt x="44863" y="117984"/>
                    <a:pt x="39441" y="108935"/>
                  </a:cubicBezTo>
                  <a:lnTo>
                    <a:pt x="3292" y="29311"/>
                  </a:lnTo>
                  <a:cubicBezTo>
                    <a:pt x="-3938" y="18453"/>
                    <a:pt x="1484" y="7595"/>
                    <a:pt x="123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31" name="Google Shape;1931;p165"/>
            <p:cNvSpPr/>
            <p:nvPr/>
          </p:nvSpPr>
          <p:spPr>
            <a:xfrm>
              <a:off x="9554028" y="3664776"/>
              <a:ext cx="39763" cy="121445"/>
            </a:xfrm>
            <a:custGeom>
              <a:avLst/>
              <a:gdLst/>
              <a:ahLst/>
              <a:cxnLst/>
              <a:rect l="l" t="t" r="r" b="b"/>
              <a:pathLst>
                <a:path w="39763" h="121445" extrusionOk="0">
                  <a:moveTo>
                    <a:pt x="39764" y="20105"/>
                  </a:moveTo>
                  <a:lnTo>
                    <a:pt x="39764" y="101539"/>
                  </a:lnTo>
                  <a:cubicBezTo>
                    <a:pt x="39764" y="112397"/>
                    <a:pt x="30726" y="121446"/>
                    <a:pt x="19882" y="121446"/>
                  </a:cubicBezTo>
                  <a:lnTo>
                    <a:pt x="19882" y="121446"/>
                  </a:lnTo>
                  <a:cubicBezTo>
                    <a:pt x="9037" y="121446"/>
                    <a:pt x="0" y="112397"/>
                    <a:pt x="0" y="101539"/>
                  </a:cubicBezTo>
                  <a:lnTo>
                    <a:pt x="0" y="20105"/>
                  </a:lnTo>
                  <a:cubicBezTo>
                    <a:pt x="0" y="9247"/>
                    <a:pt x="9037" y="199"/>
                    <a:pt x="19882" y="199"/>
                  </a:cubicBezTo>
                  <a:lnTo>
                    <a:pt x="19882" y="199"/>
                  </a:lnTo>
                  <a:cubicBezTo>
                    <a:pt x="28919" y="-1611"/>
                    <a:pt x="39764" y="9247"/>
                    <a:pt x="39764" y="20105"/>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32" name="Google Shape;1932;p165"/>
            <p:cNvSpPr/>
            <p:nvPr/>
          </p:nvSpPr>
          <p:spPr>
            <a:xfrm>
              <a:off x="9250378" y="3967186"/>
              <a:ext cx="39763" cy="121246"/>
            </a:xfrm>
            <a:custGeom>
              <a:avLst/>
              <a:gdLst/>
              <a:ahLst/>
              <a:cxnLst/>
              <a:rect l="l" t="t" r="r" b="b"/>
              <a:pathLst>
                <a:path w="39763" h="121246" extrusionOk="0">
                  <a:moveTo>
                    <a:pt x="39764" y="19906"/>
                  </a:moveTo>
                  <a:lnTo>
                    <a:pt x="39764" y="101341"/>
                  </a:lnTo>
                  <a:cubicBezTo>
                    <a:pt x="39764" y="112198"/>
                    <a:pt x="30726" y="121246"/>
                    <a:pt x="19882" y="121246"/>
                  </a:cubicBezTo>
                  <a:lnTo>
                    <a:pt x="19882" y="121246"/>
                  </a:lnTo>
                  <a:cubicBezTo>
                    <a:pt x="9037" y="121246"/>
                    <a:pt x="0" y="112198"/>
                    <a:pt x="0" y="101341"/>
                  </a:cubicBezTo>
                  <a:lnTo>
                    <a:pt x="0" y="19906"/>
                  </a:lnTo>
                  <a:cubicBezTo>
                    <a:pt x="0" y="9048"/>
                    <a:pt x="9037" y="0"/>
                    <a:pt x="19882" y="0"/>
                  </a:cubicBezTo>
                  <a:lnTo>
                    <a:pt x="19882" y="0"/>
                  </a:lnTo>
                  <a:cubicBezTo>
                    <a:pt x="30726" y="0"/>
                    <a:pt x="39764" y="9048"/>
                    <a:pt x="39764" y="1990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33" name="Google Shape;1933;p165"/>
            <p:cNvSpPr/>
            <p:nvPr/>
          </p:nvSpPr>
          <p:spPr>
            <a:xfrm>
              <a:off x="9534469" y="3966830"/>
              <a:ext cx="77752" cy="120149"/>
            </a:xfrm>
            <a:custGeom>
              <a:avLst/>
              <a:gdLst/>
              <a:ahLst/>
              <a:cxnLst/>
              <a:rect l="l" t="t" r="r" b="b"/>
              <a:pathLst>
                <a:path w="77752" h="120149" extrusionOk="0">
                  <a:moveTo>
                    <a:pt x="12329" y="2166"/>
                  </a:moveTo>
                  <a:lnTo>
                    <a:pt x="12329" y="2166"/>
                  </a:lnTo>
                  <a:cubicBezTo>
                    <a:pt x="21366" y="-3263"/>
                    <a:pt x="34018" y="2166"/>
                    <a:pt x="39441" y="11214"/>
                  </a:cubicBezTo>
                  <a:lnTo>
                    <a:pt x="75590" y="90839"/>
                  </a:lnTo>
                  <a:cubicBezTo>
                    <a:pt x="81012" y="99887"/>
                    <a:pt x="75590" y="112554"/>
                    <a:pt x="66552" y="117984"/>
                  </a:cubicBezTo>
                  <a:lnTo>
                    <a:pt x="66552" y="117984"/>
                  </a:lnTo>
                  <a:cubicBezTo>
                    <a:pt x="57515" y="123412"/>
                    <a:pt x="44863" y="117984"/>
                    <a:pt x="39441" y="108935"/>
                  </a:cubicBezTo>
                  <a:lnTo>
                    <a:pt x="3292" y="29311"/>
                  </a:lnTo>
                  <a:cubicBezTo>
                    <a:pt x="-3938" y="18453"/>
                    <a:pt x="1484" y="7595"/>
                    <a:pt x="123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34" name="Google Shape;1934;p165"/>
            <p:cNvSpPr/>
            <p:nvPr/>
          </p:nvSpPr>
          <p:spPr>
            <a:xfrm>
              <a:off x="9855870" y="3360954"/>
              <a:ext cx="39763" cy="121246"/>
            </a:xfrm>
            <a:custGeom>
              <a:avLst/>
              <a:gdLst/>
              <a:ahLst/>
              <a:cxnLst/>
              <a:rect l="l" t="t" r="r" b="b"/>
              <a:pathLst>
                <a:path w="39763" h="121246" extrusionOk="0">
                  <a:moveTo>
                    <a:pt x="39764" y="19906"/>
                  </a:moveTo>
                  <a:lnTo>
                    <a:pt x="39764" y="101341"/>
                  </a:lnTo>
                  <a:cubicBezTo>
                    <a:pt x="39764" y="112198"/>
                    <a:pt x="30726" y="121246"/>
                    <a:pt x="19882" y="121246"/>
                  </a:cubicBezTo>
                  <a:lnTo>
                    <a:pt x="19882" y="121246"/>
                  </a:lnTo>
                  <a:cubicBezTo>
                    <a:pt x="9037" y="121246"/>
                    <a:pt x="0" y="112198"/>
                    <a:pt x="0" y="101341"/>
                  </a:cubicBezTo>
                  <a:lnTo>
                    <a:pt x="0" y="19906"/>
                  </a:lnTo>
                  <a:cubicBezTo>
                    <a:pt x="0" y="9048"/>
                    <a:pt x="9037" y="0"/>
                    <a:pt x="19882" y="0"/>
                  </a:cubicBezTo>
                  <a:lnTo>
                    <a:pt x="19882" y="0"/>
                  </a:lnTo>
                  <a:cubicBezTo>
                    <a:pt x="30726" y="0"/>
                    <a:pt x="39764" y="9048"/>
                    <a:pt x="39764" y="1990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35" name="Google Shape;1935;p165"/>
            <p:cNvSpPr/>
            <p:nvPr/>
          </p:nvSpPr>
          <p:spPr>
            <a:xfrm>
              <a:off x="10140762" y="3360597"/>
              <a:ext cx="76952" cy="120149"/>
            </a:xfrm>
            <a:custGeom>
              <a:avLst/>
              <a:gdLst/>
              <a:ahLst/>
              <a:cxnLst/>
              <a:rect l="l" t="t" r="r" b="b"/>
              <a:pathLst>
                <a:path w="76952" h="120149" extrusionOk="0">
                  <a:moveTo>
                    <a:pt x="11528" y="2166"/>
                  </a:moveTo>
                  <a:lnTo>
                    <a:pt x="11528" y="2166"/>
                  </a:lnTo>
                  <a:cubicBezTo>
                    <a:pt x="20566" y="-3263"/>
                    <a:pt x="33218" y="2166"/>
                    <a:pt x="38640" y="11214"/>
                  </a:cubicBezTo>
                  <a:lnTo>
                    <a:pt x="74789" y="90839"/>
                  </a:lnTo>
                  <a:cubicBezTo>
                    <a:pt x="80211" y="99887"/>
                    <a:pt x="74789" y="112554"/>
                    <a:pt x="65752" y="117984"/>
                  </a:cubicBezTo>
                  <a:lnTo>
                    <a:pt x="65752" y="117984"/>
                  </a:lnTo>
                  <a:cubicBezTo>
                    <a:pt x="56714" y="123412"/>
                    <a:pt x="44062" y="117984"/>
                    <a:pt x="38640" y="108935"/>
                  </a:cubicBezTo>
                  <a:lnTo>
                    <a:pt x="2491" y="29311"/>
                  </a:lnTo>
                  <a:cubicBezTo>
                    <a:pt x="-2931" y="18453"/>
                    <a:pt x="684" y="7595"/>
                    <a:pt x="11528"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36" name="Google Shape;1936;p165"/>
            <p:cNvSpPr/>
            <p:nvPr/>
          </p:nvSpPr>
          <p:spPr>
            <a:xfrm>
              <a:off x="10443611" y="3360597"/>
              <a:ext cx="77753" cy="120149"/>
            </a:xfrm>
            <a:custGeom>
              <a:avLst/>
              <a:gdLst/>
              <a:ahLst/>
              <a:cxnLst/>
              <a:rect l="l" t="t" r="r" b="b"/>
              <a:pathLst>
                <a:path w="77753" h="120149" extrusionOk="0">
                  <a:moveTo>
                    <a:pt x="12329" y="2166"/>
                  </a:moveTo>
                  <a:lnTo>
                    <a:pt x="12329" y="2166"/>
                  </a:lnTo>
                  <a:cubicBezTo>
                    <a:pt x="21366" y="-3263"/>
                    <a:pt x="34019" y="2166"/>
                    <a:pt x="39441" y="11214"/>
                  </a:cubicBezTo>
                  <a:lnTo>
                    <a:pt x="75590" y="90839"/>
                  </a:lnTo>
                  <a:cubicBezTo>
                    <a:pt x="81012" y="99887"/>
                    <a:pt x="75590" y="112554"/>
                    <a:pt x="66552" y="117984"/>
                  </a:cubicBezTo>
                  <a:lnTo>
                    <a:pt x="66552" y="117984"/>
                  </a:lnTo>
                  <a:cubicBezTo>
                    <a:pt x="57515" y="123412"/>
                    <a:pt x="44863" y="117984"/>
                    <a:pt x="39441" y="108935"/>
                  </a:cubicBezTo>
                  <a:lnTo>
                    <a:pt x="3292" y="29311"/>
                  </a:lnTo>
                  <a:cubicBezTo>
                    <a:pt x="-3938" y="18453"/>
                    <a:pt x="1484" y="7595"/>
                    <a:pt x="123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37" name="Google Shape;1937;p165"/>
            <p:cNvSpPr/>
            <p:nvPr/>
          </p:nvSpPr>
          <p:spPr>
            <a:xfrm>
              <a:off x="9838119" y="3664618"/>
              <a:ext cx="77752" cy="120149"/>
            </a:xfrm>
            <a:custGeom>
              <a:avLst/>
              <a:gdLst/>
              <a:ahLst/>
              <a:cxnLst/>
              <a:rect l="l" t="t" r="r" b="b"/>
              <a:pathLst>
                <a:path w="77752" h="120149" extrusionOk="0">
                  <a:moveTo>
                    <a:pt x="12329" y="2166"/>
                  </a:moveTo>
                  <a:lnTo>
                    <a:pt x="12329" y="2166"/>
                  </a:lnTo>
                  <a:cubicBezTo>
                    <a:pt x="21366" y="-3263"/>
                    <a:pt x="34019" y="2166"/>
                    <a:pt x="39441" y="11214"/>
                  </a:cubicBezTo>
                  <a:lnTo>
                    <a:pt x="75589" y="90839"/>
                  </a:lnTo>
                  <a:cubicBezTo>
                    <a:pt x="81012" y="99887"/>
                    <a:pt x="75589" y="112555"/>
                    <a:pt x="66552" y="117983"/>
                  </a:cubicBezTo>
                  <a:lnTo>
                    <a:pt x="66552" y="117983"/>
                  </a:lnTo>
                  <a:cubicBezTo>
                    <a:pt x="57515" y="123413"/>
                    <a:pt x="44863" y="117983"/>
                    <a:pt x="39441" y="108935"/>
                  </a:cubicBezTo>
                  <a:lnTo>
                    <a:pt x="3292" y="29311"/>
                  </a:lnTo>
                  <a:cubicBezTo>
                    <a:pt x="-3938" y="18453"/>
                    <a:pt x="1485" y="7595"/>
                    <a:pt x="123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38" name="Google Shape;1938;p165"/>
            <p:cNvSpPr/>
            <p:nvPr/>
          </p:nvSpPr>
          <p:spPr>
            <a:xfrm>
              <a:off x="10140762" y="3664618"/>
              <a:ext cx="76952" cy="120149"/>
            </a:xfrm>
            <a:custGeom>
              <a:avLst/>
              <a:gdLst/>
              <a:ahLst/>
              <a:cxnLst/>
              <a:rect l="l" t="t" r="r" b="b"/>
              <a:pathLst>
                <a:path w="76952" h="120149" extrusionOk="0">
                  <a:moveTo>
                    <a:pt x="11528" y="2166"/>
                  </a:moveTo>
                  <a:lnTo>
                    <a:pt x="11528" y="2166"/>
                  </a:lnTo>
                  <a:cubicBezTo>
                    <a:pt x="20566" y="-3263"/>
                    <a:pt x="33218" y="2166"/>
                    <a:pt x="38640" y="11214"/>
                  </a:cubicBezTo>
                  <a:lnTo>
                    <a:pt x="74789" y="90839"/>
                  </a:lnTo>
                  <a:cubicBezTo>
                    <a:pt x="80211" y="99887"/>
                    <a:pt x="74789" y="112555"/>
                    <a:pt x="65752" y="117983"/>
                  </a:cubicBezTo>
                  <a:lnTo>
                    <a:pt x="65752" y="117983"/>
                  </a:lnTo>
                  <a:cubicBezTo>
                    <a:pt x="56714" y="123413"/>
                    <a:pt x="44062" y="117983"/>
                    <a:pt x="38640" y="108935"/>
                  </a:cubicBezTo>
                  <a:lnTo>
                    <a:pt x="2491" y="29311"/>
                  </a:lnTo>
                  <a:cubicBezTo>
                    <a:pt x="-2931" y="18453"/>
                    <a:pt x="684" y="7595"/>
                    <a:pt x="11528"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39" name="Google Shape;1939;p165"/>
            <p:cNvSpPr/>
            <p:nvPr/>
          </p:nvSpPr>
          <p:spPr>
            <a:xfrm>
              <a:off x="9838119" y="3966830"/>
              <a:ext cx="77752" cy="120149"/>
            </a:xfrm>
            <a:custGeom>
              <a:avLst/>
              <a:gdLst/>
              <a:ahLst/>
              <a:cxnLst/>
              <a:rect l="l" t="t" r="r" b="b"/>
              <a:pathLst>
                <a:path w="77752" h="120149" extrusionOk="0">
                  <a:moveTo>
                    <a:pt x="12329" y="2166"/>
                  </a:moveTo>
                  <a:lnTo>
                    <a:pt x="12329" y="2166"/>
                  </a:lnTo>
                  <a:cubicBezTo>
                    <a:pt x="21366" y="-3263"/>
                    <a:pt x="34019" y="2166"/>
                    <a:pt x="39441" y="11214"/>
                  </a:cubicBezTo>
                  <a:lnTo>
                    <a:pt x="75589" y="90839"/>
                  </a:lnTo>
                  <a:cubicBezTo>
                    <a:pt x="81012" y="99887"/>
                    <a:pt x="75589" y="112554"/>
                    <a:pt x="66552" y="117984"/>
                  </a:cubicBezTo>
                  <a:lnTo>
                    <a:pt x="66552" y="117984"/>
                  </a:lnTo>
                  <a:cubicBezTo>
                    <a:pt x="57515" y="123412"/>
                    <a:pt x="44863" y="117984"/>
                    <a:pt x="39441" y="108935"/>
                  </a:cubicBezTo>
                  <a:lnTo>
                    <a:pt x="3292" y="29311"/>
                  </a:lnTo>
                  <a:cubicBezTo>
                    <a:pt x="-3938" y="18453"/>
                    <a:pt x="1485" y="7595"/>
                    <a:pt x="123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40" name="Google Shape;1940;p165"/>
            <p:cNvSpPr/>
            <p:nvPr/>
          </p:nvSpPr>
          <p:spPr>
            <a:xfrm>
              <a:off x="10461363" y="3664776"/>
              <a:ext cx="39763" cy="121445"/>
            </a:xfrm>
            <a:custGeom>
              <a:avLst/>
              <a:gdLst/>
              <a:ahLst/>
              <a:cxnLst/>
              <a:rect l="l" t="t" r="r" b="b"/>
              <a:pathLst>
                <a:path w="39763" h="121445" extrusionOk="0">
                  <a:moveTo>
                    <a:pt x="39763" y="20105"/>
                  </a:moveTo>
                  <a:lnTo>
                    <a:pt x="39763" y="101539"/>
                  </a:lnTo>
                  <a:cubicBezTo>
                    <a:pt x="39763" y="112397"/>
                    <a:pt x="30726" y="121446"/>
                    <a:pt x="19881" y="121446"/>
                  </a:cubicBezTo>
                  <a:lnTo>
                    <a:pt x="19881" y="121446"/>
                  </a:lnTo>
                  <a:cubicBezTo>
                    <a:pt x="9037" y="121446"/>
                    <a:pt x="0" y="112397"/>
                    <a:pt x="0" y="101539"/>
                  </a:cubicBezTo>
                  <a:lnTo>
                    <a:pt x="0" y="20105"/>
                  </a:lnTo>
                  <a:cubicBezTo>
                    <a:pt x="0" y="9247"/>
                    <a:pt x="9037" y="199"/>
                    <a:pt x="19881" y="199"/>
                  </a:cubicBezTo>
                  <a:lnTo>
                    <a:pt x="19881" y="199"/>
                  </a:lnTo>
                  <a:cubicBezTo>
                    <a:pt x="30726" y="-1611"/>
                    <a:pt x="39763" y="9247"/>
                    <a:pt x="39763" y="20105"/>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41" name="Google Shape;1941;p165"/>
            <p:cNvSpPr/>
            <p:nvPr/>
          </p:nvSpPr>
          <p:spPr>
            <a:xfrm>
              <a:off x="10159520" y="3967186"/>
              <a:ext cx="39763" cy="121246"/>
            </a:xfrm>
            <a:custGeom>
              <a:avLst/>
              <a:gdLst/>
              <a:ahLst/>
              <a:cxnLst/>
              <a:rect l="l" t="t" r="r" b="b"/>
              <a:pathLst>
                <a:path w="39763" h="121246" extrusionOk="0">
                  <a:moveTo>
                    <a:pt x="39764" y="19906"/>
                  </a:moveTo>
                  <a:lnTo>
                    <a:pt x="39764" y="101341"/>
                  </a:lnTo>
                  <a:cubicBezTo>
                    <a:pt x="39764" y="112198"/>
                    <a:pt x="30726" y="121246"/>
                    <a:pt x="19882" y="121246"/>
                  </a:cubicBezTo>
                  <a:lnTo>
                    <a:pt x="19882" y="121246"/>
                  </a:lnTo>
                  <a:cubicBezTo>
                    <a:pt x="9037" y="121246"/>
                    <a:pt x="0" y="112198"/>
                    <a:pt x="0" y="101341"/>
                  </a:cubicBezTo>
                  <a:lnTo>
                    <a:pt x="0" y="19906"/>
                  </a:lnTo>
                  <a:cubicBezTo>
                    <a:pt x="0" y="9048"/>
                    <a:pt x="9037" y="0"/>
                    <a:pt x="19882" y="0"/>
                  </a:cubicBezTo>
                  <a:lnTo>
                    <a:pt x="19882" y="0"/>
                  </a:lnTo>
                  <a:cubicBezTo>
                    <a:pt x="28919" y="0"/>
                    <a:pt x="39764" y="9048"/>
                    <a:pt x="39764" y="1990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42" name="Google Shape;1942;p165"/>
            <p:cNvSpPr/>
            <p:nvPr/>
          </p:nvSpPr>
          <p:spPr>
            <a:xfrm>
              <a:off x="10443611" y="3966830"/>
              <a:ext cx="77753" cy="120149"/>
            </a:xfrm>
            <a:custGeom>
              <a:avLst/>
              <a:gdLst/>
              <a:ahLst/>
              <a:cxnLst/>
              <a:rect l="l" t="t" r="r" b="b"/>
              <a:pathLst>
                <a:path w="77753" h="120149" extrusionOk="0">
                  <a:moveTo>
                    <a:pt x="12329" y="2166"/>
                  </a:moveTo>
                  <a:lnTo>
                    <a:pt x="12329" y="2166"/>
                  </a:lnTo>
                  <a:cubicBezTo>
                    <a:pt x="21366" y="-3263"/>
                    <a:pt x="34019" y="2166"/>
                    <a:pt x="39441" y="11214"/>
                  </a:cubicBezTo>
                  <a:lnTo>
                    <a:pt x="75590" y="90839"/>
                  </a:lnTo>
                  <a:cubicBezTo>
                    <a:pt x="81012" y="99887"/>
                    <a:pt x="75590" y="112554"/>
                    <a:pt x="66552" y="117984"/>
                  </a:cubicBezTo>
                  <a:lnTo>
                    <a:pt x="66552" y="117984"/>
                  </a:lnTo>
                  <a:cubicBezTo>
                    <a:pt x="57515" y="123412"/>
                    <a:pt x="44863" y="117984"/>
                    <a:pt x="39441" y="108935"/>
                  </a:cubicBezTo>
                  <a:lnTo>
                    <a:pt x="3292" y="29311"/>
                  </a:lnTo>
                  <a:cubicBezTo>
                    <a:pt x="-3938" y="18453"/>
                    <a:pt x="1484" y="7595"/>
                    <a:pt x="123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43" name="Google Shape;1943;p165"/>
            <p:cNvSpPr/>
            <p:nvPr/>
          </p:nvSpPr>
          <p:spPr>
            <a:xfrm>
              <a:off x="10765013" y="3360954"/>
              <a:ext cx="39763" cy="121246"/>
            </a:xfrm>
            <a:custGeom>
              <a:avLst/>
              <a:gdLst/>
              <a:ahLst/>
              <a:cxnLst/>
              <a:rect l="l" t="t" r="r" b="b"/>
              <a:pathLst>
                <a:path w="39763" h="121246" extrusionOk="0">
                  <a:moveTo>
                    <a:pt x="39764" y="19906"/>
                  </a:moveTo>
                  <a:lnTo>
                    <a:pt x="39764" y="101341"/>
                  </a:lnTo>
                  <a:cubicBezTo>
                    <a:pt x="39764" y="112198"/>
                    <a:pt x="30727" y="121246"/>
                    <a:pt x="19882" y="121246"/>
                  </a:cubicBezTo>
                  <a:lnTo>
                    <a:pt x="19882" y="121246"/>
                  </a:lnTo>
                  <a:cubicBezTo>
                    <a:pt x="9037" y="121246"/>
                    <a:pt x="0" y="112198"/>
                    <a:pt x="0" y="101341"/>
                  </a:cubicBezTo>
                  <a:lnTo>
                    <a:pt x="0" y="19906"/>
                  </a:lnTo>
                  <a:cubicBezTo>
                    <a:pt x="0" y="9048"/>
                    <a:pt x="9037" y="0"/>
                    <a:pt x="19882" y="0"/>
                  </a:cubicBezTo>
                  <a:lnTo>
                    <a:pt x="19882" y="0"/>
                  </a:lnTo>
                  <a:cubicBezTo>
                    <a:pt x="30727" y="0"/>
                    <a:pt x="39764" y="9048"/>
                    <a:pt x="39764" y="1990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44" name="Google Shape;1944;p165"/>
            <p:cNvSpPr/>
            <p:nvPr/>
          </p:nvSpPr>
          <p:spPr>
            <a:xfrm>
              <a:off x="11049104" y="3360597"/>
              <a:ext cx="77753" cy="120149"/>
            </a:xfrm>
            <a:custGeom>
              <a:avLst/>
              <a:gdLst/>
              <a:ahLst/>
              <a:cxnLst/>
              <a:rect l="l" t="t" r="r" b="b"/>
              <a:pathLst>
                <a:path w="77753" h="120149" extrusionOk="0">
                  <a:moveTo>
                    <a:pt x="12329" y="2166"/>
                  </a:moveTo>
                  <a:lnTo>
                    <a:pt x="12329" y="2166"/>
                  </a:lnTo>
                  <a:cubicBezTo>
                    <a:pt x="21366" y="-3263"/>
                    <a:pt x="34019" y="2166"/>
                    <a:pt x="39441" y="11214"/>
                  </a:cubicBezTo>
                  <a:lnTo>
                    <a:pt x="75590" y="90839"/>
                  </a:lnTo>
                  <a:cubicBezTo>
                    <a:pt x="81012" y="99887"/>
                    <a:pt x="75590" y="112554"/>
                    <a:pt x="66552" y="117984"/>
                  </a:cubicBezTo>
                  <a:lnTo>
                    <a:pt x="66552" y="117984"/>
                  </a:lnTo>
                  <a:cubicBezTo>
                    <a:pt x="57515" y="123412"/>
                    <a:pt x="44863" y="117984"/>
                    <a:pt x="39441" y="108935"/>
                  </a:cubicBezTo>
                  <a:lnTo>
                    <a:pt x="3292" y="29311"/>
                  </a:lnTo>
                  <a:cubicBezTo>
                    <a:pt x="-3938" y="18453"/>
                    <a:pt x="1484" y="7595"/>
                    <a:pt x="123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45" name="Google Shape;1945;p165"/>
            <p:cNvSpPr/>
            <p:nvPr/>
          </p:nvSpPr>
          <p:spPr>
            <a:xfrm>
              <a:off x="10746254" y="3664618"/>
              <a:ext cx="76952" cy="120149"/>
            </a:xfrm>
            <a:custGeom>
              <a:avLst/>
              <a:gdLst/>
              <a:ahLst/>
              <a:cxnLst/>
              <a:rect l="l" t="t" r="r" b="b"/>
              <a:pathLst>
                <a:path w="76952" h="120149" extrusionOk="0">
                  <a:moveTo>
                    <a:pt x="11529" y="2166"/>
                  </a:moveTo>
                  <a:lnTo>
                    <a:pt x="11529" y="2166"/>
                  </a:lnTo>
                  <a:cubicBezTo>
                    <a:pt x="20566" y="-3263"/>
                    <a:pt x="33218" y="2166"/>
                    <a:pt x="38640" y="11214"/>
                  </a:cubicBezTo>
                  <a:lnTo>
                    <a:pt x="74789" y="90839"/>
                  </a:lnTo>
                  <a:cubicBezTo>
                    <a:pt x="80211" y="99887"/>
                    <a:pt x="74789" y="112555"/>
                    <a:pt x="65752" y="117983"/>
                  </a:cubicBezTo>
                  <a:lnTo>
                    <a:pt x="65752" y="117983"/>
                  </a:lnTo>
                  <a:cubicBezTo>
                    <a:pt x="56715" y="123413"/>
                    <a:pt x="44062" y="117983"/>
                    <a:pt x="38640" y="108935"/>
                  </a:cubicBezTo>
                  <a:lnTo>
                    <a:pt x="2491" y="29311"/>
                  </a:lnTo>
                  <a:cubicBezTo>
                    <a:pt x="-2931" y="18453"/>
                    <a:pt x="684" y="7595"/>
                    <a:pt x="115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46" name="Google Shape;1946;p165"/>
            <p:cNvSpPr/>
            <p:nvPr/>
          </p:nvSpPr>
          <p:spPr>
            <a:xfrm>
              <a:off x="11049104" y="3664618"/>
              <a:ext cx="77753" cy="120149"/>
            </a:xfrm>
            <a:custGeom>
              <a:avLst/>
              <a:gdLst/>
              <a:ahLst/>
              <a:cxnLst/>
              <a:rect l="l" t="t" r="r" b="b"/>
              <a:pathLst>
                <a:path w="77753" h="120149" extrusionOk="0">
                  <a:moveTo>
                    <a:pt x="12329" y="2166"/>
                  </a:moveTo>
                  <a:lnTo>
                    <a:pt x="12329" y="2166"/>
                  </a:lnTo>
                  <a:cubicBezTo>
                    <a:pt x="21366" y="-3263"/>
                    <a:pt x="34019"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47" name="Google Shape;1947;p165"/>
            <p:cNvSpPr/>
            <p:nvPr/>
          </p:nvSpPr>
          <p:spPr>
            <a:xfrm>
              <a:off x="10746254" y="3966830"/>
              <a:ext cx="76952" cy="120149"/>
            </a:xfrm>
            <a:custGeom>
              <a:avLst/>
              <a:gdLst/>
              <a:ahLst/>
              <a:cxnLst/>
              <a:rect l="l" t="t" r="r" b="b"/>
              <a:pathLst>
                <a:path w="76952" h="120149" extrusionOk="0">
                  <a:moveTo>
                    <a:pt x="11529" y="2166"/>
                  </a:moveTo>
                  <a:lnTo>
                    <a:pt x="11529" y="2166"/>
                  </a:lnTo>
                  <a:cubicBezTo>
                    <a:pt x="20566" y="-3263"/>
                    <a:pt x="33218" y="2166"/>
                    <a:pt x="38640" y="11214"/>
                  </a:cubicBezTo>
                  <a:lnTo>
                    <a:pt x="74789" y="90839"/>
                  </a:lnTo>
                  <a:cubicBezTo>
                    <a:pt x="80211" y="99887"/>
                    <a:pt x="74789" y="112554"/>
                    <a:pt x="65752" y="117984"/>
                  </a:cubicBezTo>
                  <a:lnTo>
                    <a:pt x="65752" y="117984"/>
                  </a:lnTo>
                  <a:cubicBezTo>
                    <a:pt x="56715" y="123412"/>
                    <a:pt x="44062" y="117984"/>
                    <a:pt x="38640" y="108935"/>
                  </a:cubicBezTo>
                  <a:lnTo>
                    <a:pt x="2491" y="29311"/>
                  </a:lnTo>
                  <a:cubicBezTo>
                    <a:pt x="-2931" y="18453"/>
                    <a:pt x="684" y="7595"/>
                    <a:pt x="115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48" name="Google Shape;1948;p165"/>
            <p:cNvSpPr/>
            <p:nvPr/>
          </p:nvSpPr>
          <p:spPr>
            <a:xfrm>
              <a:off x="11068662" y="3967186"/>
              <a:ext cx="39763" cy="121246"/>
            </a:xfrm>
            <a:custGeom>
              <a:avLst/>
              <a:gdLst/>
              <a:ahLst/>
              <a:cxnLst/>
              <a:rect l="l" t="t" r="r" b="b"/>
              <a:pathLst>
                <a:path w="39763" h="121246" extrusionOk="0">
                  <a:moveTo>
                    <a:pt x="39764" y="19906"/>
                  </a:moveTo>
                  <a:lnTo>
                    <a:pt x="39764" y="101341"/>
                  </a:lnTo>
                  <a:cubicBezTo>
                    <a:pt x="39764" y="112198"/>
                    <a:pt x="30727" y="121246"/>
                    <a:pt x="19882" y="121246"/>
                  </a:cubicBezTo>
                  <a:lnTo>
                    <a:pt x="19882" y="121246"/>
                  </a:lnTo>
                  <a:cubicBezTo>
                    <a:pt x="9037" y="121246"/>
                    <a:pt x="0" y="112198"/>
                    <a:pt x="0" y="101341"/>
                  </a:cubicBezTo>
                  <a:lnTo>
                    <a:pt x="0" y="19906"/>
                  </a:lnTo>
                  <a:cubicBezTo>
                    <a:pt x="0" y="9048"/>
                    <a:pt x="9037" y="0"/>
                    <a:pt x="19882" y="0"/>
                  </a:cubicBezTo>
                  <a:lnTo>
                    <a:pt x="19882" y="0"/>
                  </a:lnTo>
                  <a:cubicBezTo>
                    <a:pt x="28919" y="0"/>
                    <a:pt x="39764" y="9048"/>
                    <a:pt x="39764" y="1990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49" name="Google Shape;1949;p165"/>
            <p:cNvSpPr/>
            <p:nvPr/>
          </p:nvSpPr>
          <p:spPr>
            <a:xfrm>
              <a:off x="7094101" y="4274827"/>
              <a:ext cx="39763" cy="117627"/>
            </a:xfrm>
            <a:custGeom>
              <a:avLst/>
              <a:gdLst/>
              <a:ahLst/>
              <a:cxnLst/>
              <a:rect l="l" t="t" r="r" b="b"/>
              <a:pathLst>
                <a:path w="39763" h="117627" extrusionOk="0">
                  <a:moveTo>
                    <a:pt x="30726" y="0"/>
                  </a:moveTo>
                  <a:cubicBezTo>
                    <a:pt x="36149" y="3619"/>
                    <a:pt x="39764" y="9048"/>
                    <a:pt x="39764" y="16287"/>
                  </a:cubicBezTo>
                  <a:lnTo>
                    <a:pt x="39764" y="97721"/>
                  </a:lnTo>
                  <a:cubicBezTo>
                    <a:pt x="39764" y="108579"/>
                    <a:pt x="30726" y="117627"/>
                    <a:pt x="19882" y="117627"/>
                  </a:cubicBezTo>
                  <a:lnTo>
                    <a:pt x="19882" y="117627"/>
                  </a:lnTo>
                  <a:cubicBezTo>
                    <a:pt x="9037" y="117627"/>
                    <a:pt x="0" y="108579"/>
                    <a:pt x="0" y="97721"/>
                  </a:cubicBezTo>
                  <a:lnTo>
                    <a:pt x="0" y="66957"/>
                  </a:lnTo>
                  <a:lnTo>
                    <a:pt x="30726" y="0"/>
                  </a:ln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50" name="Google Shape;1950;p165"/>
            <p:cNvSpPr/>
            <p:nvPr/>
          </p:nvSpPr>
          <p:spPr>
            <a:xfrm>
              <a:off x="7414341" y="4270851"/>
              <a:ext cx="77752" cy="120149"/>
            </a:xfrm>
            <a:custGeom>
              <a:avLst/>
              <a:gdLst/>
              <a:ahLst/>
              <a:cxnLst/>
              <a:rect l="l" t="t" r="r" b="b"/>
              <a:pathLst>
                <a:path w="77752" h="120149" extrusionOk="0">
                  <a:moveTo>
                    <a:pt x="12329" y="2166"/>
                  </a:moveTo>
                  <a:lnTo>
                    <a:pt x="12329" y="2166"/>
                  </a:lnTo>
                  <a:cubicBezTo>
                    <a:pt x="21366" y="-3263"/>
                    <a:pt x="34018"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51" name="Google Shape;1951;p165"/>
            <p:cNvSpPr/>
            <p:nvPr/>
          </p:nvSpPr>
          <p:spPr>
            <a:xfrm>
              <a:off x="7716984" y="4270851"/>
              <a:ext cx="76952" cy="120149"/>
            </a:xfrm>
            <a:custGeom>
              <a:avLst/>
              <a:gdLst/>
              <a:ahLst/>
              <a:cxnLst/>
              <a:rect l="l" t="t" r="r" b="b"/>
              <a:pathLst>
                <a:path w="76952" h="120149" extrusionOk="0">
                  <a:moveTo>
                    <a:pt x="11528" y="2166"/>
                  </a:moveTo>
                  <a:lnTo>
                    <a:pt x="11528" y="2166"/>
                  </a:lnTo>
                  <a:cubicBezTo>
                    <a:pt x="20566" y="-3263"/>
                    <a:pt x="33218" y="2166"/>
                    <a:pt x="38640" y="11214"/>
                  </a:cubicBezTo>
                  <a:lnTo>
                    <a:pt x="74789" y="90839"/>
                  </a:lnTo>
                  <a:cubicBezTo>
                    <a:pt x="80211" y="99887"/>
                    <a:pt x="74789" y="112555"/>
                    <a:pt x="65752" y="117983"/>
                  </a:cubicBezTo>
                  <a:lnTo>
                    <a:pt x="65752" y="117983"/>
                  </a:lnTo>
                  <a:cubicBezTo>
                    <a:pt x="56714" y="123413"/>
                    <a:pt x="44062" y="117983"/>
                    <a:pt x="38640" y="108935"/>
                  </a:cubicBezTo>
                  <a:lnTo>
                    <a:pt x="2491" y="29311"/>
                  </a:lnTo>
                  <a:cubicBezTo>
                    <a:pt x="-2931" y="18453"/>
                    <a:pt x="684" y="7595"/>
                    <a:pt x="11528"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52" name="Google Shape;1952;p165"/>
            <p:cNvSpPr/>
            <p:nvPr/>
          </p:nvSpPr>
          <p:spPr>
            <a:xfrm>
              <a:off x="7093418" y="4574872"/>
              <a:ext cx="76952" cy="120149"/>
            </a:xfrm>
            <a:custGeom>
              <a:avLst/>
              <a:gdLst/>
              <a:ahLst/>
              <a:cxnLst/>
              <a:rect l="l" t="t" r="r" b="b"/>
              <a:pathLst>
                <a:path w="76952" h="120149" extrusionOk="0">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6"/>
                  </a:cubicBezTo>
                  <a:lnTo>
                    <a:pt x="2491" y="29311"/>
                  </a:lnTo>
                  <a:cubicBezTo>
                    <a:pt x="-2931" y="16643"/>
                    <a:pt x="684" y="5785"/>
                    <a:pt x="11528"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53" name="Google Shape;1953;p165"/>
            <p:cNvSpPr/>
            <p:nvPr/>
          </p:nvSpPr>
          <p:spPr>
            <a:xfrm>
              <a:off x="7414341" y="4574872"/>
              <a:ext cx="77752" cy="120149"/>
            </a:xfrm>
            <a:custGeom>
              <a:avLst/>
              <a:gdLst/>
              <a:ahLst/>
              <a:cxnLst/>
              <a:rect l="l" t="t" r="r" b="b"/>
              <a:pathLst>
                <a:path w="77752" h="120149" extrusionOk="0">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6643"/>
                    <a:pt x="1484" y="5785"/>
                    <a:pt x="123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54" name="Google Shape;1954;p165"/>
            <p:cNvSpPr/>
            <p:nvPr/>
          </p:nvSpPr>
          <p:spPr>
            <a:xfrm>
              <a:off x="7111492" y="4877084"/>
              <a:ext cx="76952" cy="120149"/>
            </a:xfrm>
            <a:custGeom>
              <a:avLst/>
              <a:gdLst/>
              <a:ahLst/>
              <a:cxnLst/>
              <a:rect l="l" t="t" r="r" b="b"/>
              <a:pathLst>
                <a:path w="76952" h="120149" extrusionOk="0">
                  <a:moveTo>
                    <a:pt x="11528" y="2166"/>
                  </a:moveTo>
                  <a:lnTo>
                    <a:pt x="11528" y="2166"/>
                  </a:lnTo>
                  <a:cubicBezTo>
                    <a:pt x="20566" y="-3263"/>
                    <a:pt x="33218" y="2166"/>
                    <a:pt x="38640" y="11214"/>
                  </a:cubicBezTo>
                  <a:lnTo>
                    <a:pt x="74789" y="90839"/>
                  </a:lnTo>
                  <a:cubicBezTo>
                    <a:pt x="80211" y="99887"/>
                    <a:pt x="74789" y="112555"/>
                    <a:pt x="65752" y="117983"/>
                  </a:cubicBezTo>
                  <a:lnTo>
                    <a:pt x="65752" y="117983"/>
                  </a:lnTo>
                  <a:cubicBezTo>
                    <a:pt x="56714" y="123413"/>
                    <a:pt x="44062" y="117983"/>
                    <a:pt x="38640" y="108935"/>
                  </a:cubicBezTo>
                  <a:lnTo>
                    <a:pt x="2491" y="29311"/>
                  </a:lnTo>
                  <a:cubicBezTo>
                    <a:pt x="-2931" y="18453"/>
                    <a:pt x="684" y="7595"/>
                    <a:pt x="11528"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55" name="Google Shape;1955;p165"/>
            <p:cNvSpPr/>
            <p:nvPr/>
          </p:nvSpPr>
          <p:spPr>
            <a:xfrm>
              <a:off x="7735743" y="4575030"/>
              <a:ext cx="39763" cy="121445"/>
            </a:xfrm>
            <a:custGeom>
              <a:avLst/>
              <a:gdLst/>
              <a:ahLst/>
              <a:cxnLst/>
              <a:rect l="l" t="t" r="r" b="b"/>
              <a:pathLst>
                <a:path w="39763" h="121445" extrusionOk="0">
                  <a:moveTo>
                    <a:pt x="39764" y="20105"/>
                  </a:moveTo>
                  <a:lnTo>
                    <a:pt x="39764" y="101539"/>
                  </a:lnTo>
                  <a:cubicBezTo>
                    <a:pt x="39764" y="112397"/>
                    <a:pt x="30726" y="121445"/>
                    <a:pt x="19882" y="121445"/>
                  </a:cubicBezTo>
                  <a:lnTo>
                    <a:pt x="19882" y="121445"/>
                  </a:lnTo>
                  <a:cubicBezTo>
                    <a:pt x="9037" y="121445"/>
                    <a:pt x="0" y="112397"/>
                    <a:pt x="0" y="101539"/>
                  </a:cubicBezTo>
                  <a:lnTo>
                    <a:pt x="0" y="20105"/>
                  </a:lnTo>
                  <a:cubicBezTo>
                    <a:pt x="0" y="9247"/>
                    <a:pt x="9037" y="199"/>
                    <a:pt x="19882" y="199"/>
                  </a:cubicBezTo>
                  <a:lnTo>
                    <a:pt x="19882" y="199"/>
                  </a:lnTo>
                  <a:cubicBezTo>
                    <a:pt x="30726" y="-1611"/>
                    <a:pt x="39764" y="9247"/>
                    <a:pt x="39764" y="20105"/>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56" name="Google Shape;1956;p165"/>
            <p:cNvSpPr/>
            <p:nvPr/>
          </p:nvSpPr>
          <p:spPr>
            <a:xfrm>
              <a:off x="7432093" y="4877440"/>
              <a:ext cx="39763" cy="121246"/>
            </a:xfrm>
            <a:custGeom>
              <a:avLst/>
              <a:gdLst/>
              <a:ahLst/>
              <a:cxnLst/>
              <a:rect l="l" t="t" r="r" b="b"/>
              <a:pathLst>
                <a:path w="39763" h="121246" extrusionOk="0">
                  <a:moveTo>
                    <a:pt x="39764" y="19906"/>
                  </a:moveTo>
                  <a:lnTo>
                    <a:pt x="39764" y="101341"/>
                  </a:lnTo>
                  <a:cubicBezTo>
                    <a:pt x="39764" y="112199"/>
                    <a:pt x="30727" y="121247"/>
                    <a:pt x="19882" y="121247"/>
                  </a:cubicBezTo>
                  <a:lnTo>
                    <a:pt x="19882" y="121247"/>
                  </a:lnTo>
                  <a:cubicBezTo>
                    <a:pt x="9037" y="121247"/>
                    <a:pt x="0" y="112199"/>
                    <a:pt x="0" y="101341"/>
                  </a:cubicBezTo>
                  <a:lnTo>
                    <a:pt x="0" y="19906"/>
                  </a:lnTo>
                  <a:cubicBezTo>
                    <a:pt x="0" y="9048"/>
                    <a:pt x="9037" y="0"/>
                    <a:pt x="19882" y="0"/>
                  </a:cubicBezTo>
                  <a:lnTo>
                    <a:pt x="19882" y="0"/>
                  </a:lnTo>
                  <a:cubicBezTo>
                    <a:pt x="30727" y="0"/>
                    <a:pt x="39764" y="9048"/>
                    <a:pt x="39764" y="1990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57" name="Google Shape;1957;p165"/>
            <p:cNvSpPr/>
            <p:nvPr/>
          </p:nvSpPr>
          <p:spPr>
            <a:xfrm>
              <a:off x="7716984" y="4877084"/>
              <a:ext cx="76952" cy="120149"/>
            </a:xfrm>
            <a:custGeom>
              <a:avLst/>
              <a:gdLst/>
              <a:ahLst/>
              <a:cxnLst/>
              <a:rect l="l" t="t" r="r" b="b"/>
              <a:pathLst>
                <a:path w="76952" h="120149" extrusionOk="0">
                  <a:moveTo>
                    <a:pt x="11528" y="2166"/>
                  </a:moveTo>
                  <a:lnTo>
                    <a:pt x="11528" y="2166"/>
                  </a:lnTo>
                  <a:cubicBezTo>
                    <a:pt x="20566" y="-3263"/>
                    <a:pt x="33218" y="2166"/>
                    <a:pt x="38640" y="11214"/>
                  </a:cubicBezTo>
                  <a:lnTo>
                    <a:pt x="74789" y="90839"/>
                  </a:lnTo>
                  <a:cubicBezTo>
                    <a:pt x="80211" y="99887"/>
                    <a:pt x="74789" y="112555"/>
                    <a:pt x="65752" y="117983"/>
                  </a:cubicBezTo>
                  <a:lnTo>
                    <a:pt x="65752" y="117983"/>
                  </a:lnTo>
                  <a:cubicBezTo>
                    <a:pt x="56714" y="123413"/>
                    <a:pt x="44062" y="117983"/>
                    <a:pt x="38640" y="108935"/>
                  </a:cubicBezTo>
                  <a:lnTo>
                    <a:pt x="2491" y="29311"/>
                  </a:lnTo>
                  <a:cubicBezTo>
                    <a:pt x="-2931" y="18453"/>
                    <a:pt x="684" y="7595"/>
                    <a:pt x="11528"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58" name="Google Shape;1958;p165"/>
            <p:cNvSpPr/>
            <p:nvPr/>
          </p:nvSpPr>
          <p:spPr>
            <a:xfrm>
              <a:off x="8039393" y="4271207"/>
              <a:ext cx="39763" cy="121246"/>
            </a:xfrm>
            <a:custGeom>
              <a:avLst/>
              <a:gdLst/>
              <a:ahLst/>
              <a:cxnLst/>
              <a:rect l="l" t="t" r="r" b="b"/>
              <a:pathLst>
                <a:path w="39763" h="121246" extrusionOk="0">
                  <a:moveTo>
                    <a:pt x="39764" y="19906"/>
                  </a:moveTo>
                  <a:lnTo>
                    <a:pt x="39764" y="101341"/>
                  </a:lnTo>
                  <a:cubicBezTo>
                    <a:pt x="39764" y="112199"/>
                    <a:pt x="30726" y="121247"/>
                    <a:pt x="19882" y="121247"/>
                  </a:cubicBezTo>
                  <a:lnTo>
                    <a:pt x="19882" y="121247"/>
                  </a:lnTo>
                  <a:cubicBezTo>
                    <a:pt x="9037" y="121247"/>
                    <a:pt x="0" y="112199"/>
                    <a:pt x="0" y="101341"/>
                  </a:cubicBezTo>
                  <a:lnTo>
                    <a:pt x="0" y="19906"/>
                  </a:lnTo>
                  <a:cubicBezTo>
                    <a:pt x="0" y="9048"/>
                    <a:pt x="9037" y="0"/>
                    <a:pt x="19882" y="0"/>
                  </a:cubicBezTo>
                  <a:lnTo>
                    <a:pt x="19882" y="0"/>
                  </a:lnTo>
                  <a:cubicBezTo>
                    <a:pt x="28919" y="0"/>
                    <a:pt x="39764" y="9048"/>
                    <a:pt x="39764" y="1990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59" name="Google Shape;1959;p165"/>
            <p:cNvSpPr/>
            <p:nvPr/>
          </p:nvSpPr>
          <p:spPr>
            <a:xfrm>
              <a:off x="8323484" y="4270851"/>
              <a:ext cx="77752" cy="120149"/>
            </a:xfrm>
            <a:custGeom>
              <a:avLst/>
              <a:gdLst/>
              <a:ahLst/>
              <a:cxnLst/>
              <a:rect l="l" t="t" r="r" b="b"/>
              <a:pathLst>
                <a:path w="77752" h="120149" extrusionOk="0">
                  <a:moveTo>
                    <a:pt x="12329" y="2166"/>
                  </a:moveTo>
                  <a:lnTo>
                    <a:pt x="12329" y="2166"/>
                  </a:lnTo>
                  <a:cubicBezTo>
                    <a:pt x="21366" y="-3263"/>
                    <a:pt x="34018"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60" name="Google Shape;1960;p165"/>
            <p:cNvSpPr/>
            <p:nvPr/>
          </p:nvSpPr>
          <p:spPr>
            <a:xfrm>
              <a:off x="8626127" y="4270851"/>
              <a:ext cx="76952" cy="120149"/>
            </a:xfrm>
            <a:custGeom>
              <a:avLst/>
              <a:gdLst/>
              <a:ahLst/>
              <a:cxnLst/>
              <a:rect l="l" t="t" r="r" b="b"/>
              <a:pathLst>
                <a:path w="76952" h="120149" extrusionOk="0">
                  <a:moveTo>
                    <a:pt x="11528" y="2166"/>
                  </a:moveTo>
                  <a:lnTo>
                    <a:pt x="11528" y="2166"/>
                  </a:lnTo>
                  <a:cubicBezTo>
                    <a:pt x="20566" y="-3263"/>
                    <a:pt x="33218" y="2166"/>
                    <a:pt x="38640" y="11214"/>
                  </a:cubicBezTo>
                  <a:lnTo>
                    <a:pt x="74789" y="90839"/>
                  </a:lnTo>
                  <a:cubicBezTo>
                    <a:pt x="80211" y="99887"/>
                    <a:pt x="74789" y="112555"/>
                    <a:pt x="65752" y="117983"/>
                  </a:cubicBezTo>
                  <a:lnTo>
                    <a:pt x="65752" y="117983"/>
                  </a:lnTo>
                  <a:cubicBezTo>
                    <a:pt x="56714" y="123413"/>
                    <a:pt x="44062" y="117983"/>
                    <a:pt x="38640" y="108935"/>
                  </a:cubicBezTo>
                  <a:lnTo>
                    <a:pt x="2491" y="29311"/>
                  </a:lnTo>
                  <a:cubicBezTo>
                    <a:pt x="-2931" y="18453"/>
                    <a:pt x="684" y="7595"/>
                    <a:pt x="11528"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61" name="Google Shape;1961;p165"/>
            <p:cNvSpPr/>
            <p:nvPr/>
          </p:nvSpPr>
          <p:spPr>
            <a:xfrm>
              <a:off x="8019834" y="4574872"/>
              <a:ext cx="77753" cy="120149"/>
            </a:xfrm>
            <a:custGeom>
              <a:avLst/>
              <a:gdLst/>
              <a:ahLst/>
              <a:cxnLst/>
              <a:rect l="l" t="t" r="r" b="b"/>
              <a:pathLst>
                <a:path w="77753" h="120149" extrusionOk="0">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6643"/>
                    <a:pt x="1484" y="5785"/>
                    <a:pt x="123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62" name="Google Shape;1962;p165"/>
            <p:cNvSpPr/>
            <p:nvPr/>
          </p:nvSpPr>
          <p:spPr>
            <a:xfrm>
              <a:off x="8323484" y="4574872"/>
              <a:ext cx="77752" cy="120149"/>
            </a:xfrm>
            <a:custGeom>
              <a:avLst/>
              <a:gdLst/>
              <a:ahLst/>
              <a:cxnLst/>
              <a:rect l="l" t="t" r="r" b="b"/>
              <a:pathLst>
                <a:path w="77752" h="120149" extrusionOk="0">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6643"/>
                    <a:pt x="1484" y="5785"/>
                    <a:pt x="123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63" name="Google Shape;1963;p165"/>
            <p:cNvSpPr/>
            <p:nvPr/>
          </p:nvSpPr>
          <p:spPr>
            <a:xfrm>
              <a:off x="8019834" y="4877084"/>
              <a:ext cx="77753" cy="120149"/>
            </a:xfrm>
            <a:custGeom>
              <a:avLst/>
              <a:gdLst/>
              <a:ahLst/>
              <a:cxnLst/>
              <a:rect l="l" t="t" r="r" b="b"/>
              <a:pathLst>
                <a:path w="77753" h="120149" extrusionOk="0">
                  <a:moveTo>
                    <a:pt x="12329" y="2166"/>
                  </a:moveTo>
                  <a:lnTo>
                    <a:pt x="12329" y="2166"/>
                  </a:lnTo>
                  <a:cubicBezTo>
                    <a:pt x="21366" y="-3263"/>
                    <a:pt x="34018"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64" name="Google Shape;1964;p165"/>
            <p:cNvSpPr/>
            <p:nvPr/>
          </p:nvSpPr>
          <p:spPr>
            <a:xfrm>
              <a:off x="8644885" y="4575030"/>
              <a:ext cx="39763" cy="121445"/>
            </a:xfrm>
            <a:custGeom>
              <a:avLst/>
              <a:gdLst/>
              <a:ahLst/>
              <a:cxnLst/>
              <a:rect l="l" t="t" r="r" b="b"/>
              <a:pathLst>
                <a:path w="39763" h="121445" extrusionOk="0">
                  <a:moveTo>
                    <a:pt x="39764" y="20105"/>
                  </a:moveTo>
                  <a:lnTo>
                    <a:pt x="39764" y="101539"/>
                  </a:lnTo>
                  <a:cubicBezTo>
                    <a:pt x="39764" y="112397"/>
                    <a:pt x="30726" y="121445"/>
                    <a:pt x="19882" y="121445"/>
                  </a:cubicBezTo>
                  <a:lnTo>
                    <a:pt x="19882" y="121445"/>
                  </a:lnTo>
                  <a:cubicBezTo>
                    <a:pt x="9037" y="121445"/>
                    <a:pt x="0" y="112397"/>
                    <a:pt x="0" y="101539"/>
                  </a:cubicBezTo>
                  <a:lnTo>
                    <a:pt x="0" y="20105"/>
                  </a:lnTo>
                  <a:cubicBezTo>
                    <a:pt x="0" y="9247"/>
                    <a:pt x="9037" y="199"/>
                    <a:pt x="19882" y="199"/>
                  </a:cubicBezTo>
                  <a:lnTo>
                    <a:pt x="19882" y="199"/>
                  </a:lnTo>
                  <a:cubicBezTo>
                    <a:pt x="28919" y="-1611"/>
                    <a:pt x="39764" y="9247"/>
                    <a:pt x="39764" y="20105"/>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65" name="Google Shape;1965;p165"/>
            <p:cNvSpPr/>
            <p:nvPr/>
          </p:nvSpPr>
          <p:spPr>
            <a:xfrm>
              <a:off x="8341235" y="4877440"/>
              <a:ext cx="39763" cy="121246"/>
            </a:xfrm>
            <a:custGeom>
              <a:avLst/>
              <a:gdLst/>
              <a:ahLst/>
              <a:cxnLst/>
              <a:rect l="l" t="t" r="r" b="b"/>
              <a:pathLst>
                <a:path w="39763" h="121246" extrusionOk="0">
                  <a:moveTo>
                    <a:pt x="39764" y="19906"/>
                  </a:moveTo>
                  <a:lnTo>
                    <a:pt x="39764" y="101341"/>
                  </a:lnTo>
                  <a:cubicBezTo>
                    <a:pt x="39764" y="112199"/>
                    <a:pt x="30727" y="121247"/>
                    <a:pt x="19882" y="121247"/>
                  </a:cubicBezTo>
                  <a:lnTo>
                    <a:pt x="19882" y="121247"/>
                  </a:lnTo>
                  <a:cubicBezTo>
                    <a:pt x="9037" y="121247"/>
                    <a:pt x="0" y="112199"/>
                    <a:pt x="0" y="101341"/>
                  </a:cubicBezTo>
                  <a:lnTo>
                    <a:pt x="0" y="19906"/>
                  </a:lnTo>
                  <a:cubicBezTo>
                    <a:pt x="0" y="9048"/>
                    <a:pt x="9037" y="0"/>
                    <a:pt x="19882" y="0"/>
                  </a:cubicBezTo>
                  <a:lnTo>
                    <a:pt x="19882" y="0"/>
                  </a:lnTo>
                  <a:cubicBezTo>
                    <a:pt x="30727" y="0"/>
                    <a:pt x="39764" y="9048"/>
                    <a:pt x="39764" y="1990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66" name="Google Shape;1966;p165"/>
            <p:cNvSpPr/>
            <p:nvPr/>
          </p:nvSpPr>
          <p:spPr>
            <a:xfrm>
              <a:off x="8626127" y="4877084"/>
              <a:ext cx="76952" cy="120149"/>
            </a:xfrm>
            <a:custGeom>
              <a:avLst/>
              <a:gdLst/>
              <a:ahLst/>
              <a:cxnLst/>
              <a:rect l="l" t="t" r="r" b="b"/>
              <a:pathLst>
                <a:path w="76952" h="120149" extrusionOk="0">
                  <a:moveTo>
                    <a:pt x="11528" y="2166"/>
                  </a:moveTo>
                  <a:lnTo>
                    <a:pt x="11528" y="2166"/>
                  </a:lnTo>
                  <a:cubicBezTo>
                    <a:pt x="20566" y="-3263"/>
                    <a:pt x="33218" y="2166"/>
                    <a:pt x="38640" y="11214"/>
                  </a:cubicBezTo>
                  <a:lnTo>
                    <a:pt x="74789" y="90839"/>
                  </a:lnTo>
                  <a:cubicBezTo>
                    <a:pt x="80211" y="99887"/>
                    <a:pt x="74789" y="112555"/>
                    <a:pt x="65752" y="117983"/>
                  </a:cubicBezTo>
                  <a:lnTo>
                    <a:pt x="65752" y="117983"/>
                  </a:lnTo>
                  <a:cubicBezTo>
                    <a:pt x="56714" y="123413"/>
                    <a:pt x="44062" y="117983"/>
                    <a:pt x="38640" y="108935"/>
                  </a:cubicBezTo>
                  <a:lnTo>
                    <a:pt x="2491" y="29311"/>
                  </a:lnTo>
                  <a:cubicBezTo>
                    <a:pt x="-2931" y="18453"/>
                    <a:pt x="684" y="7595"/>
                    <a:pt x="11528"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67" name="Google Shape;1967;p165"/>
            <p:cNvSpPr/>
            <p:nvPr/>
          </p:nvSpPr>
          <p:spPr>
            <a:xfrm>
              <a:off x="8946727" y="4271207"/>
              <a:ext cx="39763" cy="121246"/>
            </a:xfrm>
            <a:custGeom>
              <a:avLst/>
              <a:gdLst/>
              <a:ahLst/>
              <a:cxnLst/>
              <a:rect l="l" t="t" r="r" b="b"/>
              <a:pathLst>
                <a:path w="39763" h="121246" extrusionOk="0">
                  <a:moveTo>
                    <a:pt x="39764" y="19906"/>
                  </a:moveTo>
                  <a:lnTo>
                    <a:pt x="39764" y="101341"/>
                  </a:lnTo>
                  <a:cubicBezTo>
                    <a:pt x="39764" y="112199"/>
                    <a:pt x="30727" y="121247"/>
                    <a:pt x="19882" y="121247"/>
                  </a:cubicBezTo>
                  <a:lnTo>
                    <a:pt x="19882" y="121247"/>
                  </a:lnTo>
                  <a:cubicBezTo>
                    <a:pt x="9037" y="121247"/>
                    <a:pt x="0" y="112199"/>
                    <a:pt x="0" y="101341"/>
                  </a:cubicBezTo>
                  <a:lnTo>
                    <a:pt x="0" y="19906"/>
                  </a:lnTo>
                  <a:cubicBezTo>
                    <a:pt x="0" y="9048"/>
                    <a:pt x="9037" y="0"/>
                    <a:pt x="19882" y="0"/>
                  </a:cubicBezTo>
                  <a:lnTo>
                    <a:pt x="19882" y="0"/>
                  </a:lnTo>
                  <a:cubicBezTo>
                    <a:pt x="30727" y="0"/>
                    <a:pt x="39764" y="9048"/>
                    <a:pt x="39764" y="1990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68" name="Google Shape;1968;p165"/>
            <p:cNvSpPr/>
            <p:nvPr/>
          </p:nvSpPr>
          <p:spPr>
            <a:xfrm>
              <a:off x="9231619" y="4270851"/>
              <a:ext cx="76952" cy="120149"/>
            </a:xfrm>
            <a:custGeom>
              <a:avLst/>
              <a:gdLst/>
              <a:ahLst/>
              <a:cxnLst/>
              <a:rect l="l" t="t" r="r" b="b"/>
              <a:pathLst>
                <a:path w="76952" h="120149" extrusionOk="0">
                  <a:moveTo>
                    <a:pt x="11528" y="2166"/>
                  </a:moveTo>
                  <a:lnTo>
                    <a:pt x="11528" y="2166"/>
                  </a:lnTo>
                  <a:cubicBezTo>
                    <a:pt x="20566" y="-3263"/>
                    <a:pt x="33218" y="2166"/>
                    <a:pt x="38640" y="11214"/>
                  </a:cubicBezTo>
                  <a:lnTo>
                    <a:pt x="74789" y="90839"/>
                  </a:lnTo>
                  <a:cubicBezTo>
                    <a:pt x="80211" y="99887"/>
                    <a:pt x="74789" y="112555"/>
                    <a:pt x="65752" y="117983"/>
                  </a:cubicBezTo>
                  <a:lnTo>
                    <a:pt x="65752" y="117983"/>
                  </a:lnTo>
                  <a:cubicBezTo>
                    <a:pt x="56714" y="123413"/>
                    <a:pt x="44062" y="117983"/>
                    <a:pt x="38640" y="108935"/>
                  </a:cubicBezTo>
                  <a:lnTo>
                    <a:pt x="2491" y="29311"/>
                  </a:lnTo>
                  <a:cubicBezTo>
                    <a:pt x="-2931" y="18453"/>
                    <a:pt x="684" y="7595"/>
                    <a:pt x="11528"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69" name="Google Shape;1969;p165"/>
            <p:cNvSpPr/>
            <p:nvPr/>
          </p:nvSpPr>
          <p:spPr>
            <a:xfrm>
              <a:off x="9534469" y="4270851"/>
              <a:ext cx="77752" cy="120149"/>
            </a:xfrm>
            <a:custGeom>
              <a:avLst/>
              <a:gdLst/>
              <a:ahLst/>
              <a:cxnLst/>
              <a:rect l="l" t="t" r="r" b="b"/>
              <a:pathLst>
                <a:path w="77752" h="120149" extrusionOk="0">
                  <a:moveTo>
                    <a:pt x="12329" y="2166"/>
                  </a:moveTo>
                  <a:lnTo>
                    <a:pt x="12329" y="2166"/>
                  </a:lnTo>
                  <a:cubicBezTo>
                    <a:pt x="21366" y="-3263"/>
                    <a:pt x="34018"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70" name="Google Shape;1970;p165"/>
            <p:cNvSpPr/>
            <p:nvPr/>
          </p:nvSpPr>
          <p:spPr>
            <a:xfrm>
              <a:off x="8928976" y="4574872"/>
              <a:ext cx="77752" cy="120149"/>
            </a:xfrm>
            <a:custGeom>
              <a:avLst/>
              <a:gdLst/>
              <a:ahLst/>
              <a:cxnLst/>
              <a:rect l="l" t="t" r="r" b="b"/>
              <a:pathLst>
                <a:path w="77752" h="120149" extrusionOk="0">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6643"/>
                    <a:pt x="1484" y="5785"/>
                    <a:pt x="123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71" name="Google Shape;1971;p165"/>
            <p:cNvSpPr/>
            <p:nvPr/>
          </p:nvSpPr>
          <p:spPr>
            <a:xfrm>
              <a:off x="9231619" y="4574872"/>
              <a:ext cx="76952" cy="120149"/>
            </a:xfrm>
            <a:custGeom>
              <a:avLst/>
              <a:gdLst/>
              <a:ahLst/>
              <a:cxnLst/>
              <a:rect l="l" t="t" r="r" b="b"/>
              <a:pathLst>
                <a:path w="76952" h="120149" extrusionOk="0">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6"/>
                  </a:cubicBezTo>
                  <a:lnTo>
                    <a:pt x="2491" y="29311"/>
                  </a:lnTo>
                  <a:cubicBezTo>
                    <a:pt x="-2931" y="16643"/>
                    <a:pt x="684" y="5785"/>
                    <a:pt x="11528"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72" name="Google Shape;1972;p165"/>
            <p:cNvSpPr/>
            <p:nvPr/>
          </p:nvSpPr>
          <p:spPr>
            <a:xfrm>
              <a:off x="8928976" y="4877084"/>
              <a:ext cx="77752" cy="120149"/>
            </a:xfrm>
            <a:custGeom>
              <a:avLst/>
              <a:gdLst/>
              <a:ahLst/>
              <a:cxnLst/>
              <a:rect l="l" t="t" r="r" b="b"/>
              <a:pathLst>
                <a:path w="77752" h="120149" extrusionOk="0">
                  <a:moveTo>
                    <a:pt x="12329" y="2166"/>
                  </a:moveTo>
                  <a:lnTo>
                    <a:pt x="12329" y="2166"/>
                  </a:lnTo>
                  <a:cubicBezTo>
                    <a:pt x="21366" y="-3263"/>
                    <a:pt x="34018"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73" name="Google Shape;1973;p165"/>
            <p:cNvSpPr/>
            <p:nvPr/>
          </p:nvSpPr>
          <p:spPr>
            <a:xfrm>
              <a:off x="9554028" y="4575030"/>
              <a:ext cx="39763" cy="121445"/>
            </a:xfrm>
            <a:custGeom>
              <a:avLst/>
              <a:gdLst/>
              <a:ahLst/>
              <a:cxnLst/>
              <a:rect l="l" t="t" r="r" b="b"/>
              <a:pathLst>
                <a:path w="39763" h="121445" extrusionOk="0">
                  <a:moveTo>
                    <a:pt x="39764" y="20105"/>
                  </a:moveTo>
                  <a:lnTo>
                    <a:pt x="39764" y="101539"/>
                  </a:lnTo>
                  <a:cubicBezTo>
                    <a:pt x="39764" y="112397"/>
                    <a:pt x="30726" y="121445"/>
                    <a:pt x="19882" y="121445"/>
                  </a:cubicBezTo>
                  <a:lnTo>
                    <a:pt x="19882" y="121445"/>
                  </a:lnTo>
                  <a:cubicBezTo>
                    <a:pt x="9037" y="121445"/>
                    <a:pt x="0" y="112397"/>
                    <a:pt x="0" y="101539"/>
                  </a:cubicBezTo>
                  <a:lnTo>
                    <a:pt x="0" y="20105"/>
                  </a:lnTo>
                  <a:cubicBezTo>
                    <a:pt x="0" y="9247"/>
                    <a:pt x="9037" y="199"/>
                    <a:pt x="19882" y="199"/>
                  </a:cubicBezTo>
                  <a:lnTo>
                    <a:pt x="19882" y="199"/>
                  </a:lnTo>
                  <a:cubicBezTo>
                    <a:pt x="28919" y="-1611"/>
                    <a:pt x="39764" y="9247"/>
                    <a:pt x="39764" y="20105"/>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74" name="Google Shape;1974;p165"/>
            <p:cNvSpPr/>
            <p:nvPr/>
          </p:nvSpPr>
          <p:spPr>
            <a:xfrm>
              <a:off x="9250378" y="4877440"/>
              <a:ext cx="39763" cy="121246"/>
            </a:xfrm>
            <a:custGeom>
              <a:avLst/>
              <a:gdLst/>
              <a:ahLst/>
              <a:cxnLst/>
              <a:rect l="l" t="t" r="r" b="b"/>
              <a:pathLst>
                <a:path w="39763" h="121246" extrusionOk="0">
                  <a:moveTo>
                    <a:pt x="39764" y="19906"/>
                  </a:moveTo>
                  <a:lnTo>
                    <a:pt x="39764" y="101341"/>
                  </a:lnTo>
                  <a:cubicBezTo>
                    <a:pt x="39764" y="112199"/>
                    <a:pt x="30726" y="121247"/>
                    <a:pt x="19882" y="121247"/>
                  </a:cubicBezTo>
                  <a:lnTo>
                    <a:pt x="19882" y="121247"/>
                  </a:lnTo>
                  <a:cubicBezTo>
                    <a:pt x="9037" y="121247"/>
                    <a:pt x="0" y="112199"/>
                    <a:pt x="0" y="101341"/>
                  </a:cubicBezTo>
                  <a:lnTo>
                    <a:pt x="0" y="19906"/>
                  </a:lnTo>
                  <a:cubicBezTo>
                    <a:pt x="0" y="9048"/>
                    <a:pt x="9037" y="0"/>
                    <a:pt x="19882" y="0"/>
                  </a:cubicBezTo>
                  <a:lnTo>
                    <a:pt x="19882" y="0"/>
                  </a:lnTo>
                  <a:cubicBezTo>
                    <a:pt x="30726" y="0"/>
                    <a:pt x="39764" y="9048"/>
                    <a:pt x="39764" y="1990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75" name="Google Shape;1975;p165"/>
            <p:cNvSpPr/>
            <p:nvPr/>
          </p:nvSpPr>
          <p:spPr>
            <a:xfrm>
              <a:off x="9534469" y="4877084"/>
              <a:ext cx="77752" cy="120149"/>
            </a:xfrm>
            <a:custGeom>
              <a:avLst/>
              <a:gdLst/>
              <a:ahLst/>
              <a:cxnLst/>
              <a:rect l="l" t="t" r="r" b="b"/>
              <a:pathLst>
                <a:path w="77752" h="120149" extrusionOk="0">
                  <a:moveTo>
                    <a:pt x="12329" y="2166"/>
                  </a:moveTo>
                  <a:lnTo>
                    <a:pt x="12329" y="2166"/>
                  </a:lnTo>
                  <a:cubicBezTo>
                    <a:pt x="21366" y="-3263"/>
                    <a:pt x="34018"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76" name="Google Shape;1976;p165"/>
            <p:cNvSpPr/>
            <p:nvPr/>
          </p:nvSpPr>
          <p:spPr>
            <a:xfrm>
              <a:off x="9855870" y="4271207"/>
              <a:ext cx="39763" cy="121246"/>
            </a:xfrm>
            <a:custGeom>
              <a:avLst/>
              <a:gdLst/>
              <a:ahLst/>
              <a:cxnLst/>
              <a:rect l="l" t="t" r="r" b="b"/>
              <a:pathLst>
                <a:path w="39763" h="121246" extrusionOk="0">
                  <a:moveTo>
                    <a:pt x="39764" y="19906"/>
                  </a:moveTo>
                  <a:lnTo>
                    <a:pt x="39764" y="101341"/>
                  </a:lnTo>
                  <a:cubicBezTo>
                    <a:pt x="39764" y="112199"/>
                    <a:pt x="30726" y="121247"/>
                    <a:pt x="19882" y="121247"/>
                  </a:cubicBezTo>
                  <a:lnTo>
                    <a:pt x="19882" y="121247"/>
                  </a:lnTo>
                  <a:cubicBezTo>
                    <a:pt x="9037" y="121247"/>
                    <a:pt x="0" y="112199"/>
                    <a:pt x="0" y="101341"/>
                  </a:cubicBezTo>
                  <a:lnTo>
                    <a:pt x="0" y="19906"/>
                  </a:lnTo>
                  <a:cubicBezTo>
                    <a:pt x="0" y="9048"/>
                    <a:pt x="9037" y="0"/>
                    <a:pt x="19882" y="0"/>
                  </a:cubicBezTo>
                  <a:lnTo>
                    <a:pt x="19882" y="0"/>
                  </a:lnTo>
                  <a:cubicBezTo>
                    <a:pt x="30726" y="0"/>
                    <a:pt x="39764" y="9048"/>
                    <a:pt x="39764" y="1990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77" name="Google Shape;1977;p165"/>
            <p:cNvSpPr/>
            <p:nvPr/>
          </p:nvSpPr>
          <p:spPr>
            <a:xfrm>
              <a:off x="10140762" y="4270851"/>
              <a:ext cx="76952" cy="120149"/>
            </a:xfrm>
            <a:custGeom>
              <a:avLst/>
              <a:gdLst/>
              <a:ahLst/>
              <a:cxnLst/>
              <a:rect l="l" t="t" r="r" b="b"/>
              <a:pathLst>
                <a:path w="76952" h="120149" extrusionOk="0">
                  <a:moveTo>
                    <a:pt x="11528" y="2166"/>
                  </a:moveTo>
                  <a:lnTo>
                    <a:pt x="11528" y="2166"/>
                  </a:lnTo>
                  <a:cubicBezTo>
                    <a:pt x="20566" y="-3263"/>
                    <a:pt x="33218" y="2166"/>
                    <a:pt x="38640" y="11214"/>
                  </a:cubicBezTo>
                  <a:lnTo>
                    <a:pt x="74789" y="90839"/>
                  </a:lnTo>
                  <a:cubicBezTo>
                    <a:pt x="80211" y="99887"/>
                    <a:pt x="74789" y="112555"/>
                    <a:pt x="65752" y="117983"/>
                  </a:cubicBezTo>
                  <a:lnTo>
                    <a:pt x="65752" y="117983"/>
                  </a:lnTo>
                  <a:cubicBezTo>
                    <a:pt x="56714" y="123413"/>
                    <a:pt x="44062" y="117983"/>
                    <a:pt x="38640" y="108935"/>
                  </a:cubicBezTo>
                  <a:lnTo>
                    <a:pt x="2491" y="29311"/>
                  </a:lnTo>
                  <a:cubicBezTo>
                    <a:pt x="-2931" y="18453"/>
                    <a:pt x="684" y="7595"/>
                    <a:pt x="11528"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78" name="Google Shape;1978;p165"/>
            <p:cNvSpPr/>
            <p:nvPr/>
          </p:nvSpPr>
          <p:spPr>
            <a:xfrm>
              <a:off x="10443611" y="4270851"/>
              <a:ext cx="77753" cy="120149"/>
            </a:xfrm>
            <a:custGeom>
              <a:avLst/>
              <a:gdLst/>
              <a:ahLst/>
              <a:cxnLst/>
              <a:rect l="l" t="t" r="r" b="b"/>
              <a:pathLst>
                <a:path w="77753" h="120149" extrusionOk="0">
                  <a:moveTo>
                    <a:pt x="12329" y="2166"/>
                  </a:moveTo>
                  <a:lnTo>
                    <a:pt x="12329" y="2166"/>
                  </a:lnTo>
                  <a:cubicBezTo>
                    <a:pt x="21366" y="-3263"/>
                    <a:pt x="34019"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79" name="Google Shape;1979;p165"/>
            <p:cNvSpPr/>
            <p:nvPr/>
          </p:nvSpPr>
          <p:spPr>
            <a:xfrm>
              <a:off x="9838119" y="4574872"/>
              <a:ext cx="77752" cy="120149"/>
            </a:xfrm>
            <a:custGeom>
              <a:avLst/>
              <a:gdLst/>
              <a:ahLst/>
              <a:cxnLst/>
              <a:rect l="l" t="t" r="r" b="b"/>
              <a:pathLst>
                <a:path w="77752" h="120149" extrusionOk="0">
                  <a:moveTo>
                    <a:pt x="12329" y="2166"/>
                  </a:moveTo>
                  <a:lnTo>
                    <a:pt x="12329" y="2166"/>
                  </a:lnTo>
                  <a:cubicBezTo>
                    <a:pt x="21366" y="-3263"/>
                    <a:pt x="34019" y="2166"/>
                    <a:pt x="39441" y="11214"/>
                  </a:cubicBezTo>
                  <a:lnTo>
                    <a:pt x="75589" y="90839"/>
                  </a:lnTo>
                  <a:cubicBezTo>
                    <a:pt x="81012" y="99887"/>
                    <a:pt x="75589" y="112555"/>
                    <a:pt x="66552" y="117984"/>
                  </a:cubicBezTo>
                  <a:lnTo>
                    <a:pt x="66552" y="117984"/>
                  </a:lnTo>
                  <a:cubicBezTo>
                    <a:pt x="57515" y="123413"/>
                    <a:pt x="44863" y="117984"/>
                    <a:pt x="39441" y="108936"/>
                  </a:cubicBezTo>
                  <a:lnTo>
                    <a:pt x="3292" y="29311"/>
                  </a:lnTo>
                  <a:cubicBezTo>
                    <a:pt x="-3938" y="16643"/>
                    <a:pt x="1485" y="5785"/>
                    <a:pt x="123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80" name="Google Shape;1980;p165"/>
            <p:cNvSpPr/>
            <p:nvPr/>
          </p:nvSpPr>
          <p:spPr>
            <a:xfrm>
              <a:off x="10140762" y="4574872"/>
              <a:ext cx="76952" cy="120149"/>
            </a:xfrm>
            <a:custGeom>
              <a:avLst/>
              <a:gdLst/>
              <a:ahLst/>
              <a:cxnLst/>
              <a:rect l="l" t="t" r="r" b="b"/>
              <a:pathLst>
                <a:path w="76952" h="120149" extrusionOk="0">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6"/>
                  </a:cubicBezTo>
                  <a:lnTo>
                    <a:pt x="2491" y="29311"/>
                  </a:lnTo>
                  <a:cubicBezTo>
                    <a:pt x="-2931" y="16643"/>
                    <a:pt x="684" y="5785"/>
                    <a:pt x="11528"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81" name="Google Shape;1981;p165"/>
            <p:cNvSpPr/>
            <p:nvPr/>
          </p:nvSpPr>
          <p:spPr>
            <a:xfrm>
              <a:off x="9838119" y="4877084"/>
              <a:ext cx="77752" cy="120149"/>
            </a:xfrm>
            <a:custGeom>
              <a:avLst/>
              <a:gdLst/>
              <a:ahLst/>
              <a:cxnLst/>
              <a:rect l="l" t="t" r="r" b="b"/>
              <a:pathLst>
                <a:path w="77752" h="120149" extrusionOk="0">
                  <a:moveTo>
                    <a:pt x="12329" y="2166"/>
                  </a:moveTo>
                  <a:lnTo>
                    <a:pt x="12329" y="2166"/>
                  </a:lnTo>
                  <a:cubicBezTo>
                    <a:pt x="21366" y="-3263"/>
                    <a:pt x="34019" y="2166"/>
                    <a:pt x="39441" y="11214"/>
                  </a:cubicBezTo>
                  <a:lnTo>
                    <a:pt x="75589" y="90839"/>
                  </a:lnTo>
                  <a:cubicBezTo>
                    <a:pt x="81012" y="99887"/>
                    <a:pt x="75589" y="112555"/>
                    <a:pt x="66552" y="117983"/>
                  </a:cubicBezTo>
                  <a:lnTo>
                    <a:pt x="66552" y="117983"/>
                  </a:lnTo>
                  <a:cubicBezTo>
                    <a:pt x="57515" y="123413"/>
                    <a:pt x="44863" y="117983"/>
                    <a:pt x="39441" y="108935"/>
                  </a:cubicBezTo>
                  <a:lnTo>
                    <a:pt x="3292" y="29311"/>
                  </a:lnTo>
                  <a:cubicBezTo>
                    <a:pt x="-3938" y="18453"/>
                    <a:pt x="1485" y="7595"/>
                    <a:pt x="123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82" name="Google Shape;1982;p165"/>
            <p:cNvSpPr/>
            <p:nvPr/>
          </p:nvSpPr>
          <p:spPr>
            <a:xfrm>
              <a:off x="10461363" y="4575030"/>
              <a:ext cx="39763" cy="121445"/>
            </a:xfrm>
            <a:custGeom>
              <a:avLst/>
              <a:gdLst/>
              <a:ahLst/>
              <a:cxnLst/>
              <a:rect l="l" t="t" r="r" b="b"/>
              <a:pathLst>
                <a:path w="39763" h="121445" extrusionOk="0">
                  <a:moveTo>
                    <a:pt x="39763" y="20105"/>
                  </a:moveTo>
                  <a:lnTo>
                    <a:pt x="39763" y="101539"/>
                  </a:lnTo>
                  <a:cubicBezTo>
                    <a:pt x="39763" y="112397"/>
                    <a:pt x="30726" y="121445"/>
                    <a:pt x="19881" y="121445"/>
                  </a:cubicBezTo>
                  <a:lnTo>
                    <a:pt x="19881" y="121445"/>
                  </a:lnTo>
                  <a:cubicBezTo>
                    <a:pt x="9037" y="121445"/>
                    <a:pt x="0" y="112397"/>
                    <a:pt x="0" y="101539"/>
                  </a:cubicBezTo>
                  <a:lnTo>
                    <a:pt x="0" y="20105"/>
                  </a:lnTo>
                  <a:cubicBezTo>
                    <a:pt x="0" y="9247"/>
                    <a:pt x="9037" y="199"/>
                    <a:pt x="19881" y="199"/>
                  </a:cubicBezTo>
                  <a:lnTo>
                    <a:pt x="19881" y="199"/>
                  </a:lnTo>
                  <a:cubicBezTo>
                    <a:pt x="30726" y="-1611"/>
                    <a:pt x="39763" y="9247"/>
                    <a:pt x="39763" y="20105"/>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83" name="Google Shape;1983;p165"/>
            <p:cNvSpPr/>
            <p:nvPr/>
          </p:nvSpPr>
          <p:spPr>
            <a:xfrm>
              <a:off x="10159520" y="4877440"/>
              <a:ext cx="39763" cy="121246"/>
            </a:xfrm>
            <a:custGeom>
              <a:avLst/>
              <a:gdLst/>
              <a:ahLst/>
              <a:cxnLst/>
              <a:rect l="l" t="t" r="r" b="b"/>
              <a:pathLst>
                <a:path w="39763" h="121246" extrusionOk="0">
                  <a:moveTo>
                    <a:pt x="39764" y="19906"/>
                  </a:moveTo>
                  <a:lnTo>
                    <a:pt x="39764" y="101341"/>
                  </a:lnTo>
                  <a:cubicBezTo>
                    <a:pt x="39764" y="112199"/>
                    <a:pt x="30726" y="121247"/>
                    <a:pt x="19882" y="121247"/>
                  </a:cubicBezTo>
                  <a:lnTo>
                    <a:pt x="19882" y="121247"/>
                  </a:lnTo>
                  <a:cubicBezTo>
                    <a:pt x="9037" y="121247"/>
                    <a:pt x="0" y="112199"/>
                    <a:pt x="0" y="101341"/>
                  </a:cubicBezTo>
                  <a:lnTo>
                    <a:pt x="0" y="19906"/>
                  </a:lnTo>
                  <a:cubicBezTo>
                    <a:pt x="0" y="9048"/>
                    <a:pt x="9037" y="0"/>
                    <a:pt x="19882" y="0"/>
                  </a:cubicBezTo>
                  <a:lnTo>
                    <a:pt x="19882" y="0"/>
                  </a:lnTo>
                  <a:cubicBezTo>
                    <a:pt x="28919" y="0"/>
                    <a:pt x="39764" y="9048"/>
                    <a:pt x="39764" y="1990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84" name="Google Shape;1984;p165"/>
            <p:cNvSpPr/>
            <p:nvPr/>
          </p:nvSpPr>
          <p:spPr>
            <a:xfrm>
              <a:off x="10443611" y="4877084"/>
              <a:ext cx="77753" cy="120149"/>
            </a:xfrm>
            <a:custGeom>
              <a:avLst/>
              <a:gdLst/>
              <a:ahLst/>
              <a:cxnLst/>
              <a:rect l="l" t="t" r="r" b="b"/>
              <a:pathLst>
                <a:path w="77753" h="120149" extrusionOk="0">
                  <a:moveTo>
                    <a:pt x="12329" y="2166"/>
                  </a:moveTo>
                  <a:lnTo>
                    <a:pt x="12329" y="2166"/>
                  </a:lnTo>
                  <a:cubicBezTo>
                    <a:pt x="21366" y="-3263"/>
                    <a:pt x="34019"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85" name="Google Shape;1985;p165"/>
            <p:cNvSpPr/>
            <p:nvPr/>
          </p:nvSpPr>
          <p:spPr>
            <a:xfrm>
              <a:off x="10765013" y="4271207"/>
              <a:ext cx="39763" cy="121246"/>
            </a:xfrm>
            <a:custGeom>
              <a:avLst/>
              <a:gdLst/>
              <a:ahLst/>
              <a:cxnLst/>
              <a:rect l="l" t="t" r="r" b="b"/>
              <a:pathLst>
                <a:path w="39763" h="121246" extrusionOk="0">
                  <a:moveTo>
                    <a:pt x="39764" y="19906"/>
                  </a:moveTo>
                  <a:lnTo>
                    <a:pt x="39764" y="101341"/>
                  </a:lnTo>
                  <a:cubicBezTo>
                    <a:pt x="39764" y="112199"/>
                    <a:pt x="30727" y="121247"/>
                    <a:pt x="19882" y="121247"/>
                  </a:cubicBezTo>
                  <a:lnTo>
                    <a:pt x="19882" y="121247"/>
                  </a:lnTo>
                  <a:cubicBezTo>
                    <a:pt x="9037" y="121247"/>
                    <a:pt x="0" y="112199"/>
                    <a:pt x="0" y="101341"/>
                  </a:cubicBezTo>
                  <a:lnTo>
                    <a:pt x="0" y="19906"/>
                  </a:lnTo>
                  <a:cubicBezTo>
                    <a:pt x="0" y="9048"/>
                    <a:pt x="9037" y="0"/>
                    <a:pt x="19882" y="0"/>
                  </a:cubicBezTo>
                  <a:lnTo>
                    <a:pt x="19882" y="0"/>
                  </a:lnTo>
                  <a:cubicBezTo>
                    <a:pt x="30727" y="0"/>
                    <a:pt x="39764" y="9048"/>
                    <a:pt x="39764" y="1990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86" name="Google Shape;1986;p165"/>
            <p:cNvSpPr/>
            <p:nvPr/>
          </p:nvSpPr>
          <p:spPr>
            <a:xfrm>
              <a:off x="11049104" y="4270851"/>
              <a:ext cx="77753" cy="120149"/>
            </a:xfrm>
            <a:custGeom>
              <a:avLst/>
              <a:gdLst/>
              <a:ahLst/>
              <a:cxnLst/>
              <a:rect l="l" t="t" r="r" b="b"/>
              <a:pathLst>
                <a:path w="77753" h="120149" extrusionOk="0">
                  <a:moveTo>
                    <a:pt x="12329" y="2166"/>
                  </a:moveTo>
                  <a:lnTo>
                    <a:pt x="12329" y="2166"/>
                  </a:lnTo>
                  <a:cubicBezTo>
                    <a:pt x="21366" y="-3263"/>
                    <a:pt x="34019"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87" name="Google Shape;1987;p165"/>
            <p:cNvSpPr/>
            <p:nvPr/>
          </p:nvSpPr>
          <p:spPr>
            <a:xfrm>
              <a:off x="10746254" y="4574872"/>
              <a:ext cx="76952" cy="120149"/>
            </a:xfrm>
            <a:custGeom>
              <a:avLst/>
              <a:gdLst/>
              <a:ahLst/>
              <a:cxnLst/>
              <a:rect l="l" t="t" r="r" b="b"/>
              <a:pathLst>
                <a:path w="76952" h="120149" extrusionOk="0">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3"/>
                    <a:pt x="44062" y="117984"/>
                    <a:pt x="38640" y="108936"/>
                  </a:cubicBezTo>
                  <a:lnTo>
                    <a:pt x="2491" y="29311"/>
                  </a:lnTo>
                  <a:cubicBezTo>
                    <a:pt x="-2931" y="16643"/>
                    <a:pt x="684" y="5785"/>
                    <a:pt x="115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88" name="Google Shape;1988;p165"/>
            <p:cNvSpPr/>
            <p:nvPr/>
          </p:nvSpPr>
          <p:spPr>
            <a:xfrm>
              <a:off x="11049104" y="4574872"/>
              <a:ext cx="77753" cy="120149"/>
            </a:xfrm>
            <a:custGeom>
              <a:avLst/>
              <a:gdLst/>
              <a:ahLst/>
              <a:cxnLst/>
              <a:rect l="l" t="t" r="r" b="b"/>
              <a:pathLst>
                <a:path w="77753" h="120149" extrusionOk="0">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6643"/>
                    <a:pt x="1484" y="5785"/>
                    <a:pt x="123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89" name="Google Shape;1989;p165"/>
            <p:cNvSpPr/>
            <p:nvPr/>
          </p:nvSpPr>
          <p:spPr>
            <a:xfrm>
              <a:off x="10746254" y="4877084"/>
              <a:ext cx="76952" cy="120149"/>
            </a:xfrm>
            <a:custGeom>
              <a:avLst/>
              <a:gdLst/>
              <a:ahLst/>
              <a:cxnLst/>
              <a:rect l="l" t="t" r="r" b="b"/>
              <a:pathLst>
                <a:path w="76952" h="120149" extrusionOk="0">
                  <a:moveTo>
                    <a:pt x="11529" y="2166"/>
                  </a:moveTo>
                  <a:lnTo>
                    <a:pt x="11529" y="2166"/>
                  </a:lnTo>
                  <a:cubicBezTo>
                    <a:pt x="20566" y="-3263"/>
                    <a:pt x="33218" y="2166"/>
                    <a:pt x="38640" y="11214"/>
                  </a:cubicBezTo>
                  <a:lnTo>
                    <a:pt x="74789" y="90839"/>
                  </a:lnTo>
                  <a:cubicBezTo>
                    <a:pt x="80211" y="99887"/>
                    <a:pt x="74789" y="112555"/>
                    <a:pt x="65752" y="117983"/>
                  </a:cubicBezTo>
                  <a:lnTo>
                    <a:pt x="65752" y="117983"/>
                  </a:lnTo>
                  <a:cubicBezTo>
                    <a:pt x="56715" y="123413"/>
                    <a:pt x="44062" y="117983"/>
                    <a:pt x="38640" y="108935"/>
                  </a:cubicBezTo>
                  <a:lnTo>
                    <a:pt x="2491" y="29311"/>
                  </a:lnTo>
                  <a:cubicBezTo>
                    <a:pt x="-2931" y="18453"/>
                    <a:pt x="684" y="7595"/>
                    <a:pt x="115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90" name="Google Shape;1990;p165"/>
            <p:cNvSpPr/>
            <p:nvPr/>
          </p:nvSpPr>
          <p:spPr>
            <a:xfrm>
              <a:off x="11068662" y="4877440"/>
              <a:ext cx="39763" cy="121246"/>
            </a:xfrm>
            <a:custGeom>
              <a:avLst/>
              <a:gdLst/>
              <a:ahLst/>
              <a:cxnLst/>
              <a:rect l="l" t="t" r="r" b="b"/>
              <a:pathLst>
                <a:path w="39763" h="121246" extrusionOk="0">
                  <a:moveTo>
                    <a:pt x="39764" y="19906"/>
                  </a:moveTo>
                  <a:lnTo>
                    <a:pt x="39764" y="101341"/>
                  </a:lnTo>
                  <a:cubicBezTo>
                    <a:pt x="39764" y="112199"/>
                    <a:pt x="30727" y="121247"/>
                    <a:pt x="19882" y="121247"/>
                  </a:cubicBezTo>
                  <a:lnTo>
                    <a:pt x="19882" y="121247"/>
                  </a:lnTo>
                  <a:cubicBezTo>
                    <a:pt x="9037" y="121247"/>
                    <a:pt x="0" y="112199"/>
                    <a:pt x="0" y="101341"/>
                  </a:cubicBezTo>
                  <a:lnTo>
                    <a:pt x="0" y="19906"/>
                  </a:lnTo>
                  <a:cubicBezTo>
                    <a:pt x="0" y="9048"/>
                    <a:pt x="9037" y="0"/>
                    <a:pt x="19882" y="0"/>
                  </a:cubicBezTo>
                  <a:lnTo>
                    <a:pt x="19882" y="0"/>
                  </a:lnTo>
                  <a:cubicBezTo>
                    <a:pt x="28919" y="0"/>
                    <a:pt x="39764" y="9048"/>
                    <a:pt x="39764" y="1990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91" name="Google Shape;1991;p165"/>
            <p:cNvSpPr/>
            <p:nvPr/>
          </p:nvSpPr>
          <p:spPr>
            <a:xfrm>
              <a:off x="6808849" y="5181105"/>
              <a:ext cx="77752" cy="120149"/>
            </a:xfrm>
            <a:custGeom>
              <a:avLst/>
              <a:gdLst/>
              <a:ahLst/>
              <a:cxnLst/>
              <a:rect l="l" t="t" r="r" b="b"/>
              <a:pathLst>
                <a:path w="77752" h="120149" extrusionOk="0">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8453"/>
                    <a:pt x="1484" y="7595"/>
                    <a:pt x="123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92" name="Google Shape;1992;p165"/>
            <p:cNvSpPr/>
            <p:nvPr/>
          </p:nvSpPr>
          <p:spPr>
            <a:xfrm>
              <a:off x="6826600" y="5483673"/>
              <a:ext cx="39763" cy="121246"/>
            </a:xfrm>
            <a:custGeom>
              <a:avLst/>
              <a:gdLst/>
              <a:ahLst/>
              <a:cxnLst/>
              <a:rect l="l" t="t" r="r" b="b"/>
              <a:pathLst>
                <a:path w="39763" h="121246" extrusionOk="0">
                  <a:moveTo>
                    <a:pt x="39764" y="19906"/>
                  </a:moveTo>
                  <a:lnTo>
                    <a:pt x="39764" y="101341"/>
                  </a:lnTo>
                  <a:cubicBezTo>
                    <a:pt x="39764" y="112199"/>
                    <a:pt x="30727" y="121247"/>
                    <a:pt x="19882" y="121247"/>
                  </a:cubicBezTo>
                  <a:lnTo>
                    <a:pt x="19882" y="121247"/>
                  </a:lnTo>
                  <a:cubicBezTo>
                    <a:pt x="9037" y="121247"/>
                    <a:pt x="0" y="112199"/>
                    <a:pt x="0" y="101341"/>
                  </a:cubicBezTo>
                  <a:lnTo>
                    <a:pt x="0" y="19906"/>
                  </a:lnTo>
                  <a:cubicBezTo>
                    <a:pt x="0" y="9048"/>
                    <a:pt x="9037" y="0"/>
                    <a:pt x="19882" y="0"/>
                  </a:cubicBezTo>
                  <a:lnTo>
                    <a:pt x="19882" y="0"/>
                  </a:lnTo>
                  <a:cubicBezTo>
                    <a:pt x="30727" y="0"/>
                    <a:pt x="39764" y="9048"/>
                    <a:pt x="39764" y="1990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93" name="Google Shape;1993;p165"/>
            <p:cNvSpPr/>
            <p:nvPr/>
          </p:nvSpPr>
          <p:spPr>
            <a:xfrm>
              <a:off x="6524758" y="5787694"/>
              <a:ext cx="39763" cy="121246"/>
            </a:xfrm>
            <a:custGeom>
              <a:avLst/>
              <a:gdLst/>
              <a:ahLst/>
              <a:cxnLst/>
              <a:rect l="l" t="t" r="r" b="b"/>
              <a:pathLst>
                <a:path w="39763" h="121246" extrusionOk="0">
                  <a:moveTo>
                    <a:pt x="39764" y="19906"/>
                  </a:moveTo>
                  <a:lnTo>
                    <a:pt x="39764" y="101340"/>
                  </a:lnTo>
                  <a:cubicBezTo>
                    <a:pt x="39764" y="112198"/>
                    <a:pt x="30726" y="121246"/>
                    <a:pt x="19882" y="121246"/>
                  </a:cubicBezTo>
                  <a:lnTo>
                    <a:pt x="19882" y="121246"/>
                  </a:lnTo>
                  <a:cubicBezTo>
                    <a:pt x="9037" y="121246"/>
                    <a:pt x="0" y="112198"/>
                    <a:pt x="0" y="101340"/>
                  </a:cubicBezTo>
                  <a:lnTo>
                    <a:pt x="0" y="19906"/>
                  </a:lnTo>
                  <a:cubicBezTo>
                    <a:pt x="0" y="9048"/>
                    <a:pt x="9037" y="0"/>
                    <a:pt x="19882" y="0"/>
                  </a:cubicBezTo>
                  <a:lnTo>
                    <a:pt x="19882" y="0"/>
                  </a:lnTo>
                  <a:cubicBezTo>
                    <a:pt x="28919" y="0"/>
                    <a:pt x="39764" y="9048"/>
                    <a:pt x="39764" y="1990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94" name="Google Shape;1994;p165"/>
            <p:cNvSpPr/>
            <p:nvPr/>
          </p:nvSpPr>
          <p:spPr>
            <a:xfrm>
              <a:off x="6808849" y="5787338"/>
              <a:ext cx="77752" cy="120149"/>
            </a:xfrm>
            <a:custGeom>
              <a:avLst/>
              <a:gdLst/>
              <a:ahLst/>
              <a:cxnLst/>
              <a:rect l="l" t="t" r="r" b="b"/>
              <a:pathLst>
                <a:path w="77752" h="120149" extrusionOk="0">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8453"/>
                    <a:pt x="1484" y="7595"/>
                    <a:pt x="123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95" name="Google Shape;1995;p165"/>
            <p:cNvSpPr/>
            <p:nvPr/>
          </p:nvSpPr>
          <p:spPr>
            <a:xfrm>
              <a:off x="7130250" y="5181263"/>
              <a:ext cx="39763" cy="121445"/>
            </a:xfrm>
            <a:custGeom>
              <a:avLst/>
              <a:gdLst/>
              <a:ahLst/>
              <a:cxnLst/>
              <a:rect l="l" t="t" r="r" b="b"/>
              <a:pathLst>
                <a:path w="39763" h="121445" extrusionOk="0">
                  <a:moveTo>
                    <a:pt x="39764" y="20105"/>
                  </a:moveTo>
                  <a:lnTo>
                    <a:pt x="39764" y="101539"/>
                  </a:lnTo>
                  <a:cubicBezTo>
                    <a:pt x="39764" y="112397"/>
                    <a:pt x="30726" y="121445"/>
                    <a:pt x="19882" y="121445"/>
                  </a:cubicBezTo>
                  <a:lnTo>
                    <a:pt x="19882" y="121445"/>
                  </a:lnTo>
                  <a:cubicBezTo>
                    <a:pt x="9037" y="121445"/>
                    <a:pt x="0" y="112397"/>
                    <a:pt x="0" y="101539"/>
                  </a:cubicBezTo>
                  <a:lnTo>
                    <a:pt x="0" y="20105"/>
                  </a:lnTo>
                  <a:cubicBezTo>
                    <a:pt x="0" y="9247"/>
                    <a:pt x="9037" y="199"/>
                    <a:pt x="19882" y="199"/>
                  </a:cubicBezTo>
                  <a:lnTo>
                    <a:pt x="19882" y="199"/>
                  </a:lnTo>
                  <a:cubicBezTo>
                    <a:pt x="28919" y="-1611"/>
                    <a:pt x="39764" y="9247"/>
                    <a:pt x="39764" y="20105"/>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96" name="Google Shape;1996;p165"/>
            <p:cNvSpPr/>
            <p:nvPr/>
          </p:nvSpPr>
          <p:spPr>
            <a:xfrm>
              <a:off x="7414341" y="5181105"/>
              <a:ext cx="77752" cy="120149"/>
            </a:xfrm>
            <a:custGeom>
              <a:avLst/>
              <a:gdLst/>
              <a:ahLst/>
              <a:cxnLst/>
              <a:rect l="l" t="t" r="r" b="b"/>
              <a:pathLst>
                <a:path w="77752" h="120149" extrusionOk="0">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8453"/>
                    <a:pt x="1484" y="7595"/>
                    <a:pt x="123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97" name="Google Shape;1997;p165"/>
            <p:cNvSpPr/>
            <p:nvPr/>
          </p:nvSpPr>
          <p:spPr>
            <a:xfrm>
              <a:off x="7716984" y="5181105"/>
              <a:ext cx="76952" cy="120149"/>
            </a:xfrm>
            <a:custGeom>
              <a:avLst/>
              <a:gdLst/>
              <a:ahLst/>
              <a:cxnLst/>
              <a:rect l="l" t="t" r="r" b="b"/>
              <a:pathLst>
                <a:path w="76952" h="120149" extrusionOk="0">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6"/>
                  </a:cubicBezTo>
                  <a:lnTo>
                    <a:pt x="2491" y="29311"/>
                  </a:lnTo>
                  <a:cubicBezTo>
                    <a:pt x="-2931" y="18453"/>
                    <a:pt x="684" y="7595"/>
                    <a:pt x="11528"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98" name="Google Shape;1998;p165"/>
            <p:cNvSpPr/>
            <p:nvPr/>
          </p:nvSpPr>
          <p:spPr>
            <a:xfrm>
              <a:off x="7111492" y="5483317"/>
              <a:ext cx="76952" cy="120149"/>
            </a:xfrm>
            <a:custGeom>
              <a:avLst/>
              <a:gdLst/>
              <a:ahLst/>
              <a:cxnLst/>
              <a:rect l="l" t="t" r="r" b="b"/>
              <a:pathLst>
                <a:path w="76952" h="120149" extrusionOk="0">
                  <a:moveTo>
                    <a:pt x="11528" y="2166"/>
                  </a:moveTo>
                  <a:lnTo>
                    <a:pt x="11528" y="2166"/>
                  </a:lnTo>
                  <a:cubicBezTo>
                    <a:pt x="20566" y="-3263"/>
                    <a:pt x="33218" y="2166"/>
                    <a:pt x="38640" y="11214"/>
                  </a:cubicBezTo>
                  <a:lnTo>
                    <a:pt x="74789" y="90839"/>
                  </a:lnTo>
                  <a:cubicBezTo>
                    <a:pt x="80211" y="99887"/>
                    <a:pt x="74789" y="112555"/>
                    <a:pt x="65752" y="117983"/>
                  </a:cubicBezTo>
                  <a:lnTo>
                    <a:pt x="65752" y="117983"/>
                  </a:lnTo>
                  <a:cubicBezTo>
                    <a:pt x="56714" y="123413"/>
                    <a:pt x="44062" y="117983"/>
                    <a:pt x="38640" y="108935"/>
                  </a:cubicBezTo>
                  <a:lnTo>
                    <a:pt x="2491" y="29311"/>
                  </a:lnTo>
                  <a:cubicBezTo>
                    <a:pt x="-2931" y="18453"/>
                    <a:pt x="684" y="7595"/>
                    <a:pt x="11528"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99" name="Google Shape;1999;p165"/>
            <p:cNvSpPr/>
            <p:nvPr/>
          </p:nvSpPr>
          <p:spPr>
            <a:xfrm>
              <a:off x="7414341" y="5483317"/>
              <a:ext cx="77752" cy="120149"/>
            </a:xfrm>
            <a:custGeom>
              <a:avLst/>
              <a:gdLst/>
              <a:ahLst/>
              <a:cxnLst/>
              <a:rect l="l" t="t" r="r" b="b"/>
              <a:pathLst>
                <a:path w="77752" h="120149" extrusionOk="0">
                  <a:moveTo>
                    <a:pt x="12329" y="2166"/>
                  </a:moveTo>
                  <a:lnTo>
                    <a:pt x="12329" y="2166"/>
                  </a:lnTo>
                  <a:cubicBezTo>
                    <a:pt x="21366" y="-3263"/>
                    <a:pt x="34018"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00" name="Google Shape;2000;p165"/>
            <p:cNvSpPr/>
            <p:nvPr/>
          </p:nvSpPr>
          <p:spPr>
            <a:xfrm>
              <a:off x="7111492" y="5787338"/>
              <a:ext cx="76952" cy="120149"/>
            </a:xfrm>
            <a:custGeom>
              <a:avLst/>
              <a:gdLst/>
              <a:ahLst/>
              <a:cxnLst/>
              <a:rect l="l" t="t" r="r" b="b"/>
              <a:pathLst>
                <a:path w="76952" h="120149" extrusionOk="0">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6"/>
                  </a:cubicBezTo>
                  <a:lnTo>
                    <a:pt x="2491" y="29311"/>
                  </a:lnTo>
                  <a:cubicBezTo>
                    <a:pt x="-2931" y="18453"/>
                    <a:pt x="684" y="7595"/>
                    <a:pt x="11528"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01" name="Google Shape;2001;p165"/>
            <p:cNvSpPr/>
            <p:nvPr/>
          </p:nvSpPr>
          <p:spPr>
            <a:xfrm>
              <a:off x="7735743" y="5483673"/>
              <a:ext cx="39763" cy="121246"/>
            </a:xfrm>
            <a:custGeom>
              <a:avLst/>
              <a:gdLst/>
              <a:ahLst/>
              <a:cxnLst/>
              <a:rect l="l" t="t" r="r" b="b"/>
              <a:pathLst>
                <a:path w="39763" h="121246" extrusionOk="0">
                  <a:moveTo>
                    <a:pt x="39764" y="19906"/>
                  </a:moveTo>
                  <a:lnTo>
                    <a:pt x="39764" y="101341"/>
                  </a:lnTo>
                  <a:cubicBezTo>
                    <a:pt x="39764" y="112199"/>
                    <a:pt x="30726" y="121247"/>
                    <a:pt x="19882" y="121247"/>
                  </a:cubicBezTo>
                  <a:lnTo>
                    <a:pt x="19882" y="121247"/>
                  </a:lnTo>
                  <a:cubicBezTo>
                    <a:pt x="9037" y="121247"/>
                    <a:pt x="0" y="112199"/>
                    <a:pt x="0" y="101341"/>
                  </a:cubicBezTo>
                  <a:lnTo>
                    <a:pt x="0" y="19906"/>
                  </a:lnTo>
                  <a:cubicBezTo>
                    <a:pt x="0" y="9048"/>
                    <a:pt x="9037" y="0"/>
                    <a:pt x="19882" y="0"/>
                  </a:cubicBezTo>
                  <a:lnTo>
                    <a:pt x="19882" y="0"/>
                  </a:lnTo>
                  <a:cubicBezTo>
                    <a:pt x="30726" y="0"/>
                    <a:pt x="39764" y="9048"/>
                    <a:pt x="39764" y="1990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02" name="Google Shape;2002;p165"/>
            <p:cNvSpPr/>
            <p:nvPr/>
          </p:nvSpPr>
          <p:spPr>
            <a:xfrm>
              <a:off x="7432093" y="5787694"/>
              <a:ext cx="39763" cy="121246"/>
            </a:xfrm>
            <a:custGeom>
              <a:avLst/>
              <a:gdLst/>
              <a:ahLst/>
              <a:cxnLst/>
              <a:rect l="l" t="t" r="r" b="b"/>
              <a:pathLst>
                <a:path w="39763" h="121246" extrusionOk="0">
                  <a:moveTo>
                    <a:pt x="39764" y="19906"/>
                  </a:moveTo>
                  <a:lnTo>
                    <a:pt x="39764" y="101340"/>
                  </a:lnTo>
                  <a:cubicBezTo>
                    <a:pt x="39764" y="112198"/>
                    <a:pt x="30727" y="121246"/>
                    <a:pt x="19882" y="121246"/>
                  </a:cubicBezTo>
                  <a:lnTo>
                    <a:pt x="19882" y="121246"/>
                  </a:lnTo>
                  <a:cubicBezTo>
                    <a:pt x="9037" y="121246"/>
                    <a:pt x="0" y="112198"/>
                    <a:pt x="0" y="101340"/>
                  </a:cubicBezTo>
                  <a:lnTo>
                    <a:pt x="0" y="19906"/>
                  </a:lnTo>
                  <a:cubicBezTo>
                    <a:pt x="0" y="9048"/>
                    <a:pt x="9037" y="0"/>
                    <a:pt x="19882" y="0"/>
                  </a:cubicBezTo>
                  <a:lnTo>
                    <a:pt x="19882" y="0"/>
                  </a:lnTo>
                  <a:cubicBezTo>
                    <a:pt x="30727" y="0"/>
                    <a:pt x="39764" y="9048"/>
                    <a:pt x="39764" y="1990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03" name="Google Shape;2003;p165"/>
            <p:cNvSpPr/>
            <p:nvPr/>
          </p:nvSpPr>
          <p:spPr>
            <a:xfrm>
              <a:off x="7716984" y="5787338"/>
              <a:ext cx="76952" cy="120149"/>
            </a:xfrm>
            <a:custGeom>
              <a:avLst/>
              <a:gdLst/>
              <a:ahLst/>
              <a:cxnLst/>
              <a:rect l="l" t="t" r="r" b="b"/>
              <a:pathLst>
                <a:path w="76952" h="120149" extrusionOk="0">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6"/>
                  </a:cubicBezTo>
                  <a:lnTo>
                    <a:pt x="2491" y="29311"/>
                  </a:lnTo>
                  <a:cubicBezTo>
                    <a:pt x="-2931" y="18453"/>
                    <a:pt x="684" y="7595"/>
                    <a:pt x="11528"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04" name="Google Shape;2004;p165"/>
            <p:cNvSpPr/>
            <p:nvPr/>
          </p:nvSpPr>
          <p:spPr>
            <a:xfrm>
              <a:off x="8039393" y="5181263"/>
              <a:ext cx="39763" cy="121445"/>
            </a:xfrm>
            <a:custGeom>
              <a:avLst/>
              <a:gdLst/>
              <a:ahLst/>
              <a:cxnLst/>
              <a:rect l="l" t="t" r="r" b="b"/>
              <a:pathLst>
                <a:path w="39763" h="121445" extrusionOk="0">
                  <a:moveTo>
                    <a:pt x="39764" y="20105"/>
                  </a:moveTo>
                  <a:lnTo>
                    <a:pt x="39764" y="101539"/>
                  </a:lnTo>
                  <a:cubicBezTo>
                    <a:pt x="39764" y="112397"/>
                    <a:pt x="30726" y="121445"/>
                    <a:pt x="19882" y="121445"/>
                  </a:cubicBezTo>
                  <a:lnTo>
                    <a:pt x="19882" y="121445"/>
                  </a:lnTo>
                  <a:cubicBezTo>
                    <a:pt x="9037" y="121445"/>
                    <a:pt x="0" y="112397"/>
                    <a:pt x="0" y="101539"/>
                  </a:cubicBezTo>
                  <a:lnTo>
                    <a:pt x="0" y="20105"/>
                  </a:lnTo>
                  <a:cubicBezTo>
                    <a:pt x="0" y="9247"/>
                    <a:pt x="9037" y="199"/>
                    <a:pt x="19882" y="199"/>
                  </a:cubicBezTo>
                  <a:lnTo>
                    <a:pt x="19882" y="199"/>
                  </a:lnTo>
                  <a:cubicBezTo>
                    <a:pt x="28919" y="-1611"/>
                    <a:pt x="39764" y="9247"/>
                    <a:pt x="39764" y="20105"/>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05" name="Google Shape;2005;p165"/>
            <p:cNvSpPr/>
            <p:nvPr/>
          </p:nvSpPr>
          <p:spPr>
            <a:xfrm>
              <a:off x="8323484" y="5181105"/>
              <a:ext cx="77752" cy="120149"/>
            </a:xfrm>
            <a:custGeom>
              <a:avLst/>
              <a:gdLst/>
              <a:ahLst/>
              <a:cxnLst/>
              <a:rect l="l" t="t" r="r" b="b"/>
              <a:pathLst>
                <a:path w="77752" h="120149" extrusionOk="0">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8453"/>
                    <a:pt x="1484" y="7595"/>
                    <a:pt x="123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06" name="Google Shape;2006;p165"/>
            <p:cNvSpPr/>
            <p:nvPr/>
          </p:nvSpPr>
          <p:spPr>
            <a:xfrm>
              <a:off x="8626127" y="5181105"/>
              <a:ext cx="76952" cy="120149"/>
            </a:xfrm>
            <a:custGeom>
              <a:avLst/>
              <a:gdLst/>
              <a:ahLst/>
              <a:cxnLst/>
              <a:rect l="l" t="t" r="r" b="b"/>
              <a:pathLst>
                <a:path w="76952" h="120149" extrusionOk="0">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6"/>
                  </a:cubicBezTo>
                  <a:lnTo>
                    <a:pt x="2491" y="29311"/>
                  </a:lnTo>
                  <a:cubicBezTo>
                    <a:pt x="-2931" y="18453"/>
                    <a:pt x="684" y="7595"/>
                    <a:pt x="11528"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07" name="Google Shape;2007;p165"/>
            <p:cNvSpPr/>
            <p:nvPr/>
          </p:nvSpPr>
          <p:spPr>
            <a:xfrm>
              <a:off x="8019834" y="5483317"/>
              <a:ext cx="77753" cy="120149"/>
            </a:xfrm>
            <a:custGeom>
              <a:avLst/>
              <a:gdLst/>
              <a:ahLst/>
              <a:cxnLst/>
              <a:rect l="l" t="t" r="r" b="b"/>
              <a:pathLst>
                <a:path w="77753" h="120149" extrusionOk="0">
                  <a:moveTo>
                    <a:pt x="12329" y="2166"/>
                  </a:moveTo>
                  <a:lnTo>
                    <a:pt x="12329" y="2166"/>
                  </a:lnTo>
                  <a:cubicBezTo>
                    <a:pt x="21366" y="-3263"/>
                    <a:pt x="34018"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08" name="Google Shape;2008;p165"/>
            <p:cNvSpPr/>
            <p:nvPr/>
          </p:nvSpPr>
          <p:spPr>
            <a:xfrm>
              <a:off x="8323484" y="5483317"/>
              <a:ext cx="77752" cy="120149"/>
            </a:xfrm>
            <a:custGeom>
              <a:avLst/>
              <a:gdLst/>
              <a:ahLst/>
              <a:cxnLst/>
              <a:rect l="l" t="t" r="r" b="b"/>
              <a:pathLst>
                <a:path w="77752" h="120149" extrusionOk="0">
                  <a:moveTo>
                    <a:pt x="12329" y="2166"/>
                  </a:moveTo>
                  <a:lnTo>
                    <a:pt x="12329" y="2166"/>
                  </a:lnTo>
                  <a:cubicBezTo>
                    <a:pt x="21366" y="-3263"/>
                    <a:pt x="34018"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09" name="Google Shape;2009;p165"/>
            <p:cNvSpPr/>
            <p:nvPr/>
          </p:nvSpPr>
          <p:spPr>
            <a:xfrm>
              <a:off x="8019834" y="5787338"/>
              <a:ext cx="77753" cy="120149"/>
            </a:xfrm>
            <a:custGeom>
              <a:avLst/>
              <a:gdLst/>
              <a:ahLst/>
              <a:cxnLst/>
              <a:rect l="l" t="t" r="r" b="b"/>
              <a:pathLst>
                <a:path w="77753" h="120149" extrusionOk="0">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8453"/>
                    <a:pt x="1484" y="7595"/>
                    <a:pt x="123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10" name="Google Shape;2010;p165"/>
            <p:cNvSpPr/>
            <p:nvPr/>
          </p:nvSpPr>
          <p:spPr>
            <a:xfrm>
              <a:off x="8644885" y="5483673"/>
              <a:ext cx="39763" cy="121246"/>
            </a:xfrm>
            <a:custGeom>
              <a:avLst/>
              <a:gdLst/>
              <a:ahLst/>
              <a:cxnLst/>
              <a:rect l="l" t="t" r="r" b="b"/>
              <a:pathLst>
                <a:path w="39763" h="121246" extrusionOk="0">
                  <a:moveTo>
                    <a:pt x="39764" y="19906"/>
                  </a:moveTo>
                  <a:lnTo>
                    <a:pt x="39764" y="101341"/>
                  </a:lnTo>
                  <a:cubicBezTo>
                    <a:pt x="39764" y="112199"/>
                    <a:pt x="30726" y="121247"/>
                    <a:pt x="19882" y="121247"/>
                  </a:cubicBezTo>
                  <a:lnTo>
                    <a:pt x="19882" y="121247"/>
                  </a:lnTo>
                  <a:cubicBezTo>
                    <a:pt x="9037" y="121247"/>
                    <a:pt x="0" y="112199"/>
                    <a:pt x="0" y="101341"/>
                  </a:cubicBezTo>
                  <a:lnTo>
                    <a:pt x="0" y="19906"/>
                  </a:lnTo>
                  <a:cubicBezTo>
                    <a:pt x="0" y="9048"/>
                    <a:pt x="9037" y="0"/>
                    <a:pt x="19882" y="0"/>
                  </a:cubicBezTo>
                  <a:lnTo>
                    <a:pt x="19882" y="0"/>
                  </a:lnTo>
                  <a:cubicBezTo>
                    <a:pt x="28919" y="0"/>
                    <a:pt x="39764" y="9048"/>
                    <a:pt x="39764" y="1990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11" name="Google Shape;2011;p165"/>
            <p:cNvSpPr/>
            <p:nvPr/>
          </p:nvSpPr>
          <p:spPr>
            <a:xfrm>
              <a:off x="8341235" y="5787694"/>
              <a:ext cx="39763" cy="121246"/>
            </a:xfrm>
            <a:custGeom>
              <a:avLst/>
              <a:gdLst/>
              <a:ahLst/>
              <a:cxnLst/>
              <a:rect l="l" t="t" r="r" b="b"/>
              <a:pathLst>
                <a:path w="39763" h="121246" extrusionOk="0">
                  <a:moveTo>
                    <a:pt x="39764" y="19906"/>
                  </a:moveTo>
                  <a:lnTo>
                    <a:pt x="39764" y="101340"/>
                  </a:lnTo>
                  <a:cubicBezTo>
                    <a:pt x="39764" y="112198"/>
                    <a:pt x="30727" y="121246"/>
                    <a:pt x="19882" y="121246"/>
                  </a:cubicBezTo>
                  <a:lnTo>
                    <a:pt x="19882" y="121246"/>
                  </a:lnTo>
                  <a:cubicBezTo>
                    <a:pt x="9037" y="121246"/>
                    <a:pt x="0" y="112198"/>
                    <a:pt x="0" y="101340"/>
                  </a:cubicBezTo>
                  <a:lnTo>
                    <a:pt x="0" y="19906"/>
                  </a:lnTo>
                  <a:cubicBezTo>
                    <a:pt x="0" y="9048"/>
                    <a:pt x="9037" y="0"/>
                    <a:pt x="19882" y="0"/>
                  </a:cubicBezTo>
                  <a:lnTo>
                    <a:pt x="19882" y="0"/>
                  </a:lnTo>
                  <a:cubicBezTo>
                    <a:pt x="30727" y="0"/>
                    <a:pt x="39764" y="9048"/>
                    <a:pt x="39764" y="1990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12" name="Google Shape;2012;p165"/>
            <p:cNvSpPr/>
            <p:nvPr/>
          </p:nvSpPr>
          <p:spPr>
            <a:xfrm>
              <a:off x="8626127" y="5787338"/>
              <a:ext cx="76952" cy="120149"/>
            </a:xfrm>
            <a:custGeom>
              <a:avLst/>
              <a:gdLst/>
              <a:ahLst/>
              <a:cxnLst/>
              <a:rect l="l" t="t" r="r" b="b"/>
              <a:pathLst>
                <a:path w="76952" h="120149" extrusionOk="0">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6"/>
                  </a:cubicBezTo>
                  <a:lnTo>
                    <a:pt x="2491" y="29311"/>
                  </a:lnTo>
                  <a:cubicBezTo>
                    <a:pt x="-2931" y="18453"/>
                    <a:pt x="684" y="7595"/>
                    <a:pt x="11528"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13" name="Google Shape;2013;p165"/>
            <p:cNvSpPr/>
            <p:nvPr/>
          </p:nvSpPr>
          <p:spPr>
            <a:xfrm>
              <a:off x="8946727" y="5181263"/>
              <a:ext cx="39763" cy="121445"/>
            </a:xfrm>
            <a:custGeom>
              <a:avLst/>
              <a:gdLst/>
              <a:ahLst/>
              <a:cxnLst/>
              <a:rect l="l" t="t" r="r" b="b"/>
              <a:pathLst>
                <a:path w="39763" h="121445" extrusionOk="0">
                  <a:moveTo>
                    <a:pt x="39764" y="20105"/>
                  </a:moveTo>
                  <a:lnTo>
                    <a:pt x="39764" y="101539"/>
                  </a:lnTo>
                  <a:cubicBezTo>
                    <a:pt x="39764" y="112397"/>
                    <a:pt x="30727" y="121445"/>
                    <a:pt x="19882" y="121445"/>
                  </a:cubicBezTo>
                  <a:lnTo>
                    <a:pt x="19882" y="121445"/>
                  </a:lnTo>
                  <a:cubicBezTo>
                    <a:pt x="9037" y="121445"/>
                    <a:pt x="0" y="112397"/>
                    <a:pt x="0" y="101539"/>
                  </a:cubicBezTo>
                  <a:lnTo>
                    <a:pt x="0" y="20105"/>
                  </a:lnTo>
                  <a:cubicBezTo>
                    <a:pt x="0" y="9247"/>
                    <a:pt x="9037" y="199"/>
                    <a:pt x="19882" y="199"/>
                  </a:cubicBezTo>
                  <a:lnTo>
                    <a:pt x="19882" y="199"/>
                  </a:lnTo>
                  <a:cubicBezTo>
                    <a:pt x="30727" y="-1611"/>
                    <a:pt x="39764" y="9247"/>
                    <a:pt x="39764" y="20105"/>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14" name="Google Shape;2014;p165"/>
            <p:cNvSpPr/>
            <p:nvPr/>
          </p:nvSpPr>
          <p:spPr>
            <a:xfrm>
              <a:off x="9231619" y="5181105"/>
              <a:ext cx="76952" cy="120149"/>
            </a:xfrm>
            <a:custGeom>
              <a:avLst/>
              <a:gdLst/>
              <a:ahLst/>
              <a:cxnLst/>
              <a:rect l="l" t="t" r="r" b="b"/>
              <a:pathLst>
                <a:path w="76952" h="120149" extrusionOk="0">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6"/>
                  </a:cubicBezTo>
                  <a:lnTo>
                    <a:pt x="2491" y="29311"/>
                  </a:lnTo>
                  <a:cubicBezTo>
                    <a:pt x="-2931" y="18453"/>
                    <a:pt x="684" y="7595"/>
                    <a:pt x="11528"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15" name="Google Shape;2015;p165"/>
            <p:cNvSpPr/>
            <p:nvPr/>
          </p:nvSpPr>
          <p:spPr>
            <a:xfrm>
              <a:off x="9534469" y="5181105"/>
              <a:ext cx="77752" cy="120149"/>
            </a:xfrm>
            <a:custGeom>
              <a:avLst/>
              <a:gdLst/>
              <a:ahLst/>
              <a:cxnLst/>
              <a:rect l="l" t="t" r="r" b="b"/>
              <a:pathLst>
                <a:path w="77752" h="120149" extrusionOk="0">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8453"/>
                    <a:pt x="1484" y="7595"/>
                    <a:pt x="123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16" name="Google Shape;2016;p165"/>
            <p:cNvSpPr/>
            <p:nvPr/>
          </p:nvSpPr>
          <p:spPr>
            <a:xfrm>
              <a:off x="8928976" y="5483317"/>
              <a:ext cx="77752" cy="120149"/>
            </a:xfrm>
            <a:custGeom>
              <a:avLst/>
              <a:gdLst/>
              <a:ahLst/>
              <a:cxnLst/>
              <a:rect l="l" t="t" r="r" b="b"/>
              <a:pathLst>
                <a:path w="77752" h="120149" extrusionOk="0">
                  <a:moveTo>
                    <a:pt x="12329" y="2166"/>
                  </a:moveTo>
                  <a:lnTo>
                    <a:pt x="12329" y="2166"/>
                  </a:lnTo>
                  <a:cubicBezTo>
                    <a:pt x="21366" y="-3263"/>
                    <a:pt x="34018"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17" name="Google Shape;2017;p165"/>
            <p:cNvSpPr/>
            <p:nvPr/>
          </p:nvSpPr>
          <p:spPr>
            <a:xfrm>
              <a:off x="9231619" y="5483317"/>
              <a:ext cx="76952" cy="120149"/>
            </a:xfrm>
            <a:custGeom>
              <a:avLst/>
              <a:gdLst/>
              <a:ahLst/>
              <a:cxnLst/>
              <a:rect l="l" t="t" r="r" b="b"/>
              <a:pathLst>
                <a:path w="76952" h="120149" extrusionOk="0">
                  <a:moveTo>
                    <a:pt x="11528" y="2166"/>
                  </a:moveTo>
                  <a:lnTo>
                    <a:pt x="11528" y="2166"/>
                  </a:lnTo>
                  <a:cubicBezTo>
                    <a:pt x="20566" y="-3263"/>
                    <a:pt x="33218" y="2166"/>
                    <a:pt x="38640" y="11214"/>
                  </a:cubicBezTo>
                  <a:lnTo>
                    <a:pt x="74789" y="90839"/>
                  </a:lnTo>
                  <a:cubicBezTo>
                    <a:pt x="80211" y="99887"/>
                    <a:pt x="74789" y="112555"/>
                    <a:pt x="65752" y="117983"/>
                  </a:cubicBezTo>
                  <a:lnTo>
                    <a:pt x="65752" y="117983"/>
                  </a:lnTo>
                  <a:cubicBezTo>
                    <a:pt x="56714" y="123413"/>
                    <a:pt x="44062" y="117983"/>
                    <a:pt x="38640" y="108935"/>
                  </a:cubicBezTo>
                  <a:lnTo>
                    <a:pt x="2491" y="29311"/>
                  </a:lnTo>
                  <a:cubicBezTo>
                    <a:pt x="-2931" y="18453"/>
                    <a:pt x="684" y="7595"/>
                    <a:pt x="11528"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18" name="Google Shape;2018;p165"/>
            <p:cNvSpPr/>
            <p:nvPr/>
          </p:nvSpPr>
          <p:spPr>
            <a:xfrm>
              <a:off x="8928976" y="5787338"/>
              <a:ext cx="77752" cy="120149"/>
            </a:xfrm>
            <a:custGeom>
              <a:avLst/>
              <a:gdLst/>
              <a:ahLst/>
              <a:cxnLst/>
              <a:rect l="l" t="t" r="r" b="b"/>
              <a:pathLst>
                <a:path w="77752" h="120149" extrusionOk="0">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8453"/>
                    <a:pt x="1484" y="7595"/>
                    <a:pt x="123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19" name="Google Shape;2019;p165"/>
            <p:cNvSpPr/>
            <p:nvPr/>
          </p:nvSpPr>
          <p:spPr>
            <a:xfrm>
              <a:off x="9554028" y="5483673"/>
              <a:ext cx="39763" cy="121246"/>
            </a:xfrm>
            <a:custGeom>
              <a:avLst/>
              <a:gdLst/>
              <a:ahLst/>
              <a:cxnLst/>
              <a:rect l="l" t="t" r="r" b="b"/>
              <a:pathLst>
                <a:path w="39763" h="121246" extrusionOk="0">
                  <a:moveTo>
                    <a:pt x="39764" y="19906"/>
                  </a:moveTo>
                  <a:lnTo>
                    <a:pt x="39764" y="101341"/>
                  </a:lnTo>
                  <a:cubicBezTo>
                    <a:pt x="39764" y="112199"/>
                    <a:pt x="30726" y="121247"/>
                    <a:pt x="19882" y="121247"/>
                  </a:cubicBezTo>
                  <a:lnTo>
                    <a:pt x="19882" y="121247"/>
                  </a:lnTo>
                  <a:cubicBezTo>
                    <a:pt x="9037" y="121247"/>
                    <a:pt x="0" y="112199"/>
                    <a:pt x="0" y="101341"/>
                  </a:cubicBezTo>
                  <a:lnTo>
                    <a:pt x="0" y="19906"/>
                  </a:lnTo>
                  <a:cubicBezTo>
                    <a:pt x="0" y="9048"/>
                    <a:pt x="9037" y="0"/>
                    <a:pt x="19882" y="0"/>
                  </a:cubicBezTo>
                  <a:lnTo>
                    <a:pt x="19882" y="0"/>
                  </a:lnTo>
                  <a:cubicBezTo>
                    <a:pt x="28919" y="0"/>
                    <a:pt x="39764" y="9048"/>
                    <a:pt x="39764" y="1990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20" name="Google Shape;2020;p165"/>
            <p:cNvSpPr/>
            <p:nvPr/>
          </p:nvSpPr>
          <p:spPr>
            <a:xfrm>
              <a:off x="9250378" y="5787694"/>
              <a:ext cx="39763" cy="121246"/>
            </a:xfrm>
            <a:custGeom>
              <a:avLst/>
              <a:gdLst/>
              <a:ahLst/>
              <a:cxnLst/>
              <a:rect l="l" t="t" r="r" b="b"/>
              <a:pathLst>
                <a:path w="39763" h="121246" extrusionOk="0">
                  <a:moveTo>
                    <a:pt x="39764" y="19906"/>
                  </a:moveTo>
                  <a:lnTo>
                    <a:pt x="39764" y="101340"/>
                  </a:lnTo>
                  <a:cubicBezTo>
                    <a:pt x="39764" y="112198"/>
                    <a:pt x="30726" y="121246"/>
                    <a:pt x="19882" y="121246"/>
                  </a:cubicBezTo>
                  <a:lnTo>
                    <a:pt x="19882" y="121246"/>
                  </a:lnTo>
                  <a:cubicBezTo>
                    <a:pt x="9037" y="121246"/>
                    <a:pt x="0" y="112198"/>
                    <a:pt x="0" y="101340"/>
                  </a:cubicBezTo>
                  <a:lnTo>
                    <a:pt x="0" y="19906"/>
                  </a:lnTo>
                  <a:cubicBezTo>
                    <a:pt x="0" y="9048"/>
                    <a:pt x="9037" y="0"/>
                    <a:pt x="19882" y="0"/>
                  </a:cubicBezTo>
                  <a:lnTo>
                    <a:pt x="19882" y="0"/>
                  </a:lnTo>
                  <a:cubicBezTo>
                    <a:pt x="30726" y="0"/>
                    <a:pt x="39764" y="9048"/>
                    <a:pt x="39764" y="1990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21" name="Google Shape;2021;p165"/>
            <p:cNvSpPr/>
            <p:nvPr/>
          </p:nvSpPr>
          <p:spPr>
            <a:xfrm>
              <a:off x="9534469" y="5787338"/>
              <a:ext cx="77752" cy="120149"/>
            </a:xfrm>
            <a:custGeom>
              <a:avLst/>
              <a:gdLst/>
              <a:ahLst/>
              <a:cxnLst/>
              <a:rect l="l" t="t" r="r" b="b"/>
              <a:pathLst>
                <a:path w="77752" h="120149" extrusionOk="0">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8453"/>
                    <a:pt x="1484" y="7595"/>
                    <a:pt x="123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22" name="Google Shape;2022;p165"/>
            <p:cNvSpPr/>
            <p:nvPr/>
          </p:nvSpPr>
          <p:spPr>
            <a:xfrm>
              <a:off x="9855870" y="5181263"/>
              <a:ext cx="39763" cy="121445"/>
            </a:xfrm>
            <a:custGeom>
              <a:avLst/>
              <a:gdLst/>
              <a:ahLst/>
              <a:cxnLst/>
              <a:rect l="l" t="t" r="r" b="b"/>
              <a:pathLst>
                <a:path w="39763" h="121445" extrusionOk="0">
                  <a:moveTo>
                    <a:pt x="39764" y="20105"/>
                  </a:moveTo>
                  <a:lnTo>
                    <a:pt x="39764" y="101539"/>
                  </a:lnTo>
                  <a:cubicBezTo>
                    <a:pt x="39764" y="112397"/>
                    <a:pt x="30726" y="121445"/>
                    <a:pt x="19882" y="121445"/>
                  </a:cubicBezTo>
                  <a:lnTo>
                    <a:pt x="19882" y="121445"/>
                  </a:lnTo>
                  <a:cubicBezTo>
                    <a:pt x="9037" y="121445"/>
                    <a:pt x="0" y="112397"/>
                    <a:pt x="0" y="101539"/>
                  </a:cubicBezTo>
                  <a:lnTo>
                    <a:pt x="0" y="20105"/>
                  </a:lnTo>
                  <a:cubicBezTo>
                    <a:pt x="0" y="9247"/>
                    <a:pt x="9037" y="199"/>
                    <a:pt x="19882" y="199"/>
                  </a:cubicBezTo>
                  <a:lnTo>
                    <a:pt x="19882" y="199"/>
                  </a:lnTo>
                  <a:cubicBezTo>
                    <a:pt x="30726" y="-1611"/>
                    <a:pt x="39764" y="9247"/>
                    <a:pt x="39764" y="20105"/>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23" name="Google Shape;2023;p165"/>
            <p:cNvSpPr/>
            <p:nvPr/>
          </p:nvSpPr>
          <p:spPr>
            <a:xfrm>
              <a:off x="10140762" y="5181105"/>
              <a:ext cx="76952" cy="120149"/>
            </a:xfrm>
            <a:custGeom>
              <a:avLst/>
              <a:gdLst/>
              <a:ahLst/>
              <a:cxnLst/>
              <a:rect l="l" t="t" r="r" b="b"/>
              <a:pathLst>
                <a:path w="76952" h="120149" extrusionOk="0">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6"/>
                  </a:cubicBezTo>
                  <a:lnTo>
                    <a:pt x="2491" y="29311"/>
                  </a:lnTo>
                  <a:cubicBezTo>
                    <a:pt x="-2931" y="18453"/>
                    <a:pt x="684" y="7595"/>
                    <a:pt x="11528"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24" name="Google Shape;2024;p165"/>
            <p:cNvSpPr/>
            <p:nvPr/>
          </p:nvSpPr>
          <p:spPr>
            <a:xfrm>
              <a:off x="10443611" y="5181105"/>
              <a:ext cx="77753" cy="120149"/>
            </a:xfrm>
            <a:custGeom>
              <a:avLst/>
              <a:gdLst/>
              <a:ahLst/>
              <a:cxnLst/>
              <a:rect l="l" t="t" r="r" b="b"/>
              <a:pathLst>
                <a:path w="77753" h="120149" extrusionOk="0">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8453"/>
                    <a:pt x="1484" y="7595"/>
                    <a:pt x="123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25" name="Google Shape;2025;p165"/>
            <p:cNvSpPr/>
            <p:nvPr/>
          </p:nvSpPr>
          <p:spPr>
            <a:xfrm>
              <a:off x="9838119" y="5483317"/>
              <a:ext cx="77752" cy="120149"/>
            </a:xfrm>
            <a:custGeom>
              <a:avLst/>
              <a:gdLst/>
              <a:ahLst/>
              <a:cxnLst/>
              <a:rect l="l" t="t" r="r" b="b"/>
              <a:pathLst>
                <a:path w="77752" h="120149" extrusionOk="0">
                  <a:moveTo>
                    <a:pt x="12329" y="2166"/>
                  </a:moveTo>
                  <a:lnTo>
                    <a:pt x="12329" y="2166"/>
                  </a:lnTo>
                  <a:cubicBezTo>
                    <a:pt x="21366" y="-3263"/>
                    <a:pt x="34019" y="2166"/>
                    <a:pt x="39441" y="11214"/>
                  </a:cubicBezTo>
                  <a:lnTo>
                    <a:pt x="75589" y="90839"/>
                  </a:lnTo>
                  <a:cubicBezTo>
                    <a:pt x="81012" y="99887"/>
                    <a:pt x="75589" y="112555"/>
                    <a:pt x="66552" y="117983"/>
                  </a:cubicBezTo>
                  <a:lnTo>
                    <a:pt x="66552" y="117983"/>
                  </a:lnTo>
                  <a:cubicBezTo>
                    <a:pt x="57515" y="123413"/>
                    <a:pt x="44863" y="117983"/>
                    <a:pt x="39441" y="108935"/>
                  </a:cubicBezTo>
                  <a:lnTo>
                    <a:pt x="3292" y="29311"/>
                  </a:lnTo>
                  <a:cubicBezTo>
                    <a:pt x="-3938" y="18453"/>
                    <a:pt x="1485" y="7595"/>
                    <a:pt x="123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26" name="Google Shape;2026;p165"/>
            <p:cNvSpPr/>
            <p:nvPr/>
          </p:nvSpPr>
          <p:spPr>
            <a:xfrm>
              <a:off x="10140762" y="5483317"/>
              <a:ext cx="76952" cy="120149"/>
            </a:xfrm>
            <a:custGeom>
              <a:avLst/>
              <a:gdLst/>
              <a:ahLst/>
              <a:cxnLst/>
              <a:rect l="l" t="t" r="r" b="b"/>
              <a:pathLst>
                <a:path w="76952" h="120149" extrusionOk="0">
                  <a:moveTo>
                    <a:pt x="11528" y="2166"/>
                  </a:moveTo>
                  <a:lnTo>
                    <a:pt x="11528" y="2166"/>
                  </a:lnTo>
                  <a:cubicBezTo>
                    <a:pt x="20566" y="-3263"/>
                    <a:pt x="33218" y="2166"/>
                    <a:pt x="38640" y="11214"/>
                  </a:cubicBezTo>
                  <a:lnTo>
                    <a:pt x="74789" y="90839"/>
                  </a:lnTo>
                  <a:cubicBezTo>
                    <a:pt x="80211" y="99887"/>
                    <a:pt x="74789" y="112555"/>
                    <a:pt x="65752" y="117983"/>
                  </a:cubicBezTo>
                  <a:lnTo>
                    <a:pt x="65752" y="117983"/>
                  </a:lnTo>
                  <a:cubicBezTo>
                    <a:pt x="56714" y="123413"/>
                    <a:pt x="44062" y="117983"/>
                    <a:pt x="38640" y="108935"/>
                  </a:cubicBezTo>
                  <a:lnTo>
                    <a:pt x="2491" y="29311"/>
                  </a:lnTo>
                  <a:cubicBezTo>
                    <a:pt x="-2931" y="18453"/>
                    <a:pt x="684" y="7595"/>
                    <a:pt x="11528"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27" name="Google Shape;2027;p165"/>
            <p:cNvSpPr/>
            <p:nvPr/>
          </p:nvSpPr>
          <p:spPr>
            <a:xfrm>
              <a:off x="9838119" y="5787338"/>
              <a:ext cx="77752" cy="120149"/>
            </a:xfrm>
            <a:custGeom>
              <a:avLst/>
              <a:gdLst/>
              <a:ahLst/>
              <a:cxnLst/>
              <a:rect l="l" t="t" r="r" b="b"/>
              <a:pathLst>
                <a:path w="77752" h="120149" extrusionOk="0">
                  <a:moveTo>
                    <a:pt x="12329" y="2166"/>
                  </a:moveTo>
                  <a:lnTo>
                    <a:pt x="12329" y="2166"/>
                  </a:lnTo>
                  <a:cubicBezTo>
                    <a:pt x="21366" y="-3263"/>
                    <a:pt x="34019" y="2166"/>
                    <a:pt x="39441" y="11214"/>
                  </a:cubicBezTo>
                  <a:lnTo>
                    <a:pt x="75589" y="90839"/>
                  </a:lnTo>
                  <a:cubicBezTo>
                    <a:pt x="81012" y="99887"/>
                    <a:pt x="75589" y="112555"/>
                    <a:pt x="66552" y="117984"/>
                  </a:cubicBezTo>
                  <a:lnTo>
                    <a:pt x="66552" y="117984"/>
                  </a:lnTo>
                  <a:cubicBezTo>
                    <a:pt x="57515" y="123413"/>
                    <a:pt x="44863" y="117984"/>
                    <a:pt x="39441" y="108936"/>
                  </a:cubicBezTo>
                  <a:lnTo>
                    <a:pt x="3292" y="29311"/>
                  </a:lnTo>
                  <a:cubicBezTo>
                    <a:pt x="-3938" y="18453"/>
                    <a:pt x="1485" y="7595"/>
                    <a:pt x="123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28" name="Google Shape;2028;p165"/>
            <p:cNvSpPr/>
            <p:nvPr/>
          </p:nvSpPr>
          <p:spPr>
            <a:xfrm>
              <a:off x="10461363" y="5483673"/>
              <a:ext cx="39763" cy="121246"/>
            </a:xfrm>
            <a:custGeom>
              <a:avLst/>
              <a:gdLst/>
              <a:ahLst/>
              <a:cxnLst/>
              <a:rect l="l" t="t" r="r" b="b"/>
              <a:pathLst>
                <a:path w="39763" h="121246" extrusionOk="0">
                  <a:moveTo>
                    <a:pt x="39763" y="19906"/>
                  </a:moveTo>
                  <a:lnTo>
                    <a:pt x="39763" y="101341"/>
                  </a:lnTo>
                  <a:cubicBezTo>
                    <a:pt x="39763" y="112199"/>
                    <a:pt x="30726" y="121247"/>
                    <a:pt x="19881" y="121247"/>
                  </a:cubicBezTo>
                  <a:lnTo>
                    <a:pt x="19881" y="121247"/>
                  </a:lnTo>
                  <a:cubicBezTo>
                    <a:pt x="9037" y="121247"/>
                    <a:pt x="0" y="112199"/>
                    <a:pt x="0" y="101341"/>
                  </a:cubicBezTo>
                  <a:lnTo>
                    <a:pt x="0" y="19906"/>
                  </a:lnTo>
                  <a:cubicBezTo>
                    <a:pt x="0" y="9048"/>
                    <a:pt x="9037" y="0"/>
                    <a:pt x="19881" y="0"/>
                  </a:cubicBezTo>
                  <a:lnTo>
                    <a:pt x="19881" y="0"/>
                  </a:lnTo>
                  <a:cubicBezTo>
                    <a:pt x="30726" y="0"/>
                    <a:pt x="39763" y="9048"/>
                    <a:pt x="39763" y="1990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29" name="Google Shape;2029;p165"/>
            <p:cNvSpPr/>
            <p:nvPr/>
          </p:nvSpPr>
          <p:spPr>
            <a:xfrm>
              <a:off x="10159520" y="5787694"/>
              <a:ext cx="39763" cy="121246"/>
            </a:xfrm>
            <a:custGeom>
              <a:avLst/>
              <a:gdLst/>
              <a:ahLst/>
              <a:cxnLst/>
              <a:rect l="l" t="t" r="r" b="b"/>
              <a:pathLst>
                <a:path w="39763" h="121246" extrusionOk="0">
                  <a:moveTo>
                    <a:pt x="39764" y="19906"/>
                  </a:moveTo>
                  <a:lnTo>
                    <a:pt x="39764" y="101340"/>
                  </a:lnTo>
                  <a:cubicBezTo>
                    <a:pt x="39764" y="112198"/>
                    <a:pt x="30726" y="121246"/>
                    <a:pt x="19882" y="121246"/>
                  </a:cubicBezTo>
                  <a:lnTo>
                    <a:pt x="19882" y="121246"/>
                  </a:lnTo>
                  <a:cubicBezTo>
                    <a:pt x="9037" y="121246"/>
                    <a:pt x="0" y="112198"/>
                    <a:pt x="0" y="101340"/>
                  </a:cubicBezTo>
                  <a:lnTo>
                    <a:pt x="0" y="19906"/>
                  </a:lnTo>
                  <a:cubicBezTo>
                    <a:pt x="0" y="9048"/>
                    <a:pt x="9037" y="0"/>
                    <a:pt x="19882" y="0"/>
                  </a:cubicBezTo>
                  <a:lnTo>
                    <a:pt x="19882" y="0"/>
                  </a:lnTo>
                  <a:cubicBezTo>
                    <a:pt x="28919" y="0"/>
                    <a:pt x="39764" y="9048"/>
                    <a:pt x="39764" y="1990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30" name="Google Shape;2030;p165"/>
            <p:cNvSpPr/>
            <p:nvPr/>
          </p:nvSpPr>
          <p:spPr>
            <a:xfrm>
              <a:off x="10443611" y="5787338"/>
              <a:ext cx="77753" cy="120149"/>
            </a:xfrm>
            <a:custGeom>
              <a:avLst/>
              <a:gdLst/>
              <a:ahLst/>
              <a:cxnLst/>
              <a:rect l="l" t="t" r="r" b="b"/>
              <a:pathLst>
                <a:path w="77753" h="120149" extrusionOk="0">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8453"/>
                    <a:pt x="1484" y="7595"/>
                    <a:pt x="123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31" name="Google Shape;2031;p165"/>
            <p:cNvSpPr/>
            <p:nvPr/>
          </p:nvSpPr>
          <p:spPr>
            <a:xfrm>
              <a:off x="10765013" y="5181263"/>
              <a:ext cx="39763" cy="121445"/>
            </a:xfrm>
            <a:custGeom>
              <a:avLst/>
              <a:gdLst/>
              <a:ahLst/>
              <a:cxnLst/>
              <a:rect l="l" t="t" r="r" b="b"/>
              <a:pathLst>
                <a:path w="39763" h="121445" extrusionOk="0">
                  <a:moveTo>
                    <a:pt x="39764" y="20105"/>
                  </a:moveTo>
                  <a:lnTo>
                    <a:pt x="39764" y="101539"/>
                  </a:lnTo>
                  <a:cubicBezTo>
                    <a:pt x="39764" y="112397"/>
                    <a:pt x="30727" y="121445"/>
                    <a:pt x="19882" y="121445"/>
                  </a:cubicBezTo>
                  <a:lnTo>
                    <a:pt x="19882" y="121445"/>
                  </a:lnTo>
                  <a:cubicBezTo>
                    <a:pt x="9037" y="121445"/>
                    <a:pt x="0" y="112397"/>
                    <a:pt x="0" y="101539"/>
                  </a:cubicBezTo>
                  <a:lnTo>
                    <a:pt x="0" y="20105"/>
                  </a:lnTo>
                  <a:cubicBezTo>
                    <a:pt x="0" y="9247"/>
                    <a:pt x="9037" y="199"/>
                    <a:pt x="19882" y="199"/>
                  </a:cubicBezTo>
                  <a:lnTo>
                    <a:pt x="19882" y="199"/>
                  </a:lnTo>
                  <a:cubicBezTo>
                    <a:pt x="30727" y="-1611"/>
                    <a:pt x="39764" y="9247"/>
                    <a:pt x="39764" y="20105"/>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32" name="Google Shape;2032;p165"/>
            <p:cNvSpPr/>
            <p:nvPr/>
          </p:nvSpPr>
          <p:spPr>
            <a:xfrm>
              <a:off x="11049104" y="5181105"/>
              <a:ext cx="77753" cy="120149"/>
            </a:xfrm>
            <a:custGeom>
              <a:avLst/>
              <a:gdLst/>
              <a:ahLst/>
              <a:cxnLst/>
              <a:rect l="l" t="t" r="r" b="b"/>
              <a:pathLst>
                <a:path w="77753" h="120149" extrusionOk="0">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8453"/>
                    <a:pt x="1484" y="7595"/>
                    <a:pt x="123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33" name="Google Shape;2033;p165"/>
            <p:cNvSpPr/>
            <p:nvPr/>
          </p:nvSpPr>
          <p:spPr>
            <a:xfrm>
              <a:off x="10746254" y="5483317"/>
              <a:ext cx="76952" cy="120149"/>
            </a:xfrm>
            <a:custGeom>
              <a:avLst/>
              <a:gdLst/>
              <a:ahLst/>
              <a:cxnLst/>
              <a:rect l="l" t="t" r="r" b="b"/>
              <a:pathLst>
                <a:path w="76952" h="120149" extrusionOk="0">
                  <a:moveTo>
                    <a:pt x="11529" y="2166"/>
                  </a:moveTo>
                  <a:lnTo>
                    <a:pt x="11529" y="2166"/>
                  </a:lnTo>
                  <a:cubicBezTo>
                    <a:pt x="20566" y="-3263"/>
                    <a:pt x="33218" y="2166"/>
                    <a:pt x="38640" y="11214"/>
                  </a:cubicBezTo>
                  <a:lnTo>
                    <a:pt x="74789" y="90839"/>
                  </a:lnTo>
                  <a:cubicBezTo>
                    <a:pt x="80211" y="99887"/>
                    <a:pt x="74789" y="112555"/>
                    <a:pt x="65752" y="117983"/>
                  </a:cubicBezTo>
                  <a:lnTo>
                    <a:pt x="65752" y="117983"/>
                  </a:lnTo>
                  <a:cubicBezTo>
                    <a:pt x="56715" y="123413"/>
                    <a:pt x="44062" y="117983"/>
                    <a:pt x="38640" y="108935"/>
                  </a:cubicBezTo>
                  <a:lnTo>
                    <a:pt x="2491" y="29311"/>
                  </a:lnTo>
                  <a:cubicBezTo>
                    <a:pt x="-2931" y="18453"/>
                    <a:pt x="684" y="7595"/>
                    <a:pt x="115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34" name="Google Shape;2034;p165"/>
            <p:cNvSpPr/>
            <p:nvPr/>
          </p:nvSpPr>
          <p:spPr>
            <a:xfrm>
              <a:off x="11049104" y="5483317"/>
              <a:ext cx="77753" cy="120149"/>
            </a:xfrm>
            <a:custGeom>
              <a:avLst/>
              <a:gdLst/>
              <a:ahLst/>
              <a:cxnLst/>
              <a:rect l="l" t="t" r="r" b="b"/>
              <a:pathLst>
                <a:path w="77753" h="120149" extrusionOk="0">
                  <a:moveTo>
                    <a:pt x="12329" y="2166"/>
                  </a:moveTo>
                  <a:lnTo>
                    <a:pt x="12329" y="2166"/>
                  </a:lnTo>
                  <a:cubicBezTo>
                    <a:pt x="21366" y="-3263"/>
                    <a:pt x="34019"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35" name="Google Shape;2035;p165"/>
            <p:cNvSpPr/>
            <p:nvPr/>
          </p:nvSpPr>
          <p:spPr>
            <a:xfrm>
              <a:off x="10746254" y="5787338"/>
              <a:ext cx="76952" cy="120149"/>
            </a:xfrm>
            <a:custGeom>
              <a:avLst/>
              <a:gdLst/>
              <a:ahLst/>
              <a:cxnLst/>
              <a:rect l="l" t="t" r="r" b="b"/>
              <a:pathLst>
                <a:path w="76952" h="120149" extrusionOk="0">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3"/>
                    <a:pt x="44062" y="117984"/>
                    <a:pt x="38640" y="108936"/>
                  </a:cubicBezTo>
                  <a:lnTo>
                    <a:pt x="2491" y="29311"/>
                  </a:lnTo>
                  <a:cubicBezTo>
                    <a:pt x="-2931" y="18453"/>
                    <a:pt x="684" y="7595"/>
                    <a:pt x="115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36" name="Google Shape;2036;p165"/>
            <p:cNvSpPr/>
            <p:nvPr/>
          </p:nvSpPr>
          <p:spPr>
            <a:xfrm>
              <a:off x="11068662" y="5787694"/>
              <a:ext cx="39763" cy="121246"/>
            </a:xfrm>
            <a:custGeom>
              <a:avLst/>
              <a:gdLst/>
              <a:ahLst/>
              <a:cxnLst/>
              <a:rect l="l" t="t" r="r" b="b"/>
              <a:pathLst>
                <a:path w="39763" h="121246" extrusionOk="0">
                  <a:moveTo>
                    <a:pt x="39764" y="19906"/>
                  </a:moveTo>
                  <a:lnTo>
                    <a:pt x="39764" y="101340"/>
                  </a:lnTo>
                  <a:cubicBezTo>
                    <a:pt x="39764" y="112198"/>
                    <a:pt x="30727" y="121246"/>
                    <a:pt x="19882" y="121246"/>
                  </a:cubicBezTo>
                  <a:lnTo>
                    <a:pt x="19882" y="121246"/>
                  </a:lnTo>
                  <a:cubicBezTo>
                    <a:pt x="9037" y="121246"/>
                    <a:pt x="0" y="112198"/>
                    <a:pt x="0" y="101340"/>
                  </a:cubicBezTo>
                  <a:lnTo>
                    <a:pt x="0" y="19906"/>
                  </a:lnTo>
                  <a:cubicBezTo>
                    <a:pt x="0" y="9048"/>
                    <a:pt x="9037" y="0"/>
                    <a:pt x="19882" y="0"/>
                  </a:cubicBezTo>
                  <a:lnTo>
                    <a:pt x="19882" y="0"/>
                  </a:lnTo>
                  <a:cubicBezTo>
                    <a:pt x="28919" y="0"/>
                    <a:pt x="39764" y="9048"/>
                    <a:pt x="39764" y="1990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37" name="Google Shape;2037;p165"/>
            <p:cNvSpPr/>
            <p:nvPr/>
          </p:nvSpPr>
          <p:spPr>
            <a:xfrm>
              <a:off x="6505199" y="6091359"/>
              <a:ext cx="77752" cy="120149"/>
            </a:xfrm>
            <a:custGeom>
              <a:avLst/>
              <a:gdLst/>
              <a:ahLst/>
              <a:cxnLst/>
              <a:rect l="l" t="t" r="r" b="b"/>
              <a:pathLst>
                <a:path w="77752" h="120149" extrusionOk="0">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2"/>
                    <a:pt x="44863" y="117984"/>
                    <a:pt x="39441" y="108935"/>
                  </a:cubicBezTo>
                  <a:lnTo>
                    <a:pt x="3292" y="29311"/>
                  </a:lnTo>
                  <a:cubicBezTo>
                    <a:pt x="-3938" y="16643"/>
                    <a:pt x="1485" y="5785"/>
                    <a:pt x="123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38" name="Google Shape;2038;p165"/>
            <p:cNvSpPr/>
            <p:nvPr/>
          </p:nvSpPr>
          <p:spPr>
            <a:xfrm>
              <a:off x="6808849" y="6091359"/>
              <a:ext cx="77752" cy="120149"/>
            </a:xfrm>
            <a:custGeom>
              <a:avLst/>
              <a:gdLst/>
              <a:ahLst/>
              <a:cxnLst/>
              <a:rect l="l" t="t" r="r" b="b"/>
              <a:pathLst>
                <a:path w="77752" h="120149" extrusionOk="0">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2"/>
                    <a:pt x="44863" y="117984"/>
                    <a:pt x="39441" y="108935"/>
                  </a:cubicBezTo>
                  <a:lnTo>
                    <a:pt x="3292" y="29311"/>
                  </a:lnTo>
                  <a:cubicBezTo>
                    <a:pt x="-3938" y="16643"/>
                    <a:pt x="1484" y="5785"/>
                    <a:pt x="123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39" name="Google Shape;2039;p165"/>
            <p:cNvSpPr/>
            <p:nvPr/>
          </p:nvSpPr>
          <p:spPr>
            <a:xfrm>
              <a:off x="6202349" y="6393570"/>
              <a:ext cx="76952" cy="120149"/>
            </a:xfrm>
            <a:custGeom>
              <a:avLst/>
              <a:gdLst/>
              <a:ahLst/>
              <a:cxnLst/>
              <a:rect l="l" t="t" r="r" b="b"/>
              <a:pathLst>
                <a:path w="76952" h="120149" extrusionOk="0">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6"/>
                  </a:cubicBezTo>
                  <a:lnTo>
                    <a:pt x="2491" y="29311"/>
                  </a:lnTo>
                  <a:cubicBezTo>
                    <a:pt x="-2931" y="18453"/>
                    <a:pt x="684" y="7595"/>
                    <a:pt x="11528"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40" name="Google Shape;2040;p165"/>
            <p:cNvSpPr/>
            <p:nvPr/>
          </p:nvSpPr>
          <p:spPr>
            <a:xfrm>
              <a:off x="6505199" y="6393570"/>
              <a:ext cx="77752" cy="120149"/>
            </a:xfrm>
            <a:custGeom>
              <a:avLst/>
              <a:gdLst/>
              <a:ahLst/>
              <a:cxnLst/>
              <a:rect l="l" t="t" r="r" b="b"/>
              <a:pathLst>
                <a:path w="77752" h="120149" extrusionOk="0">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8453"/>
                    <a:pt x="1485" y="7595"/>
                    <a:pt x="123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41" name="Google Shape;2041;p165"/>
            <p:cNvSpPr/>
            <p:nvPr/>
          </p:nvSpPr>
          <p:spPr>
            <a:xfrm>
              <a:off x="6202349" y="6696525"/>
              <a:ext cx="76952" cy="120149"/>
            </a:xfrm>
            <a:custGeom>
              <a:avLst/>
              <a:gdLst/>
              <a:ahLst/>
              <a:cxnLst/>
              <a:rect l="l" t="t" r="r" b="b"/>
              <a:pathLst>
                <a:path w="76952" h="120149" extrusionOk="0">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2"/>
                    <a:pt x="44062" y="117984"/>
                    <a:pt x="38640" y="108935"/>
                  </a:cubicBezTo>
                  <a:lnTo>
                    <a:pt x="2491" y="29311"/>
                  </a:lnTo>
                  <a:cubicBezTo>
                    <a:pt x="-2931" y="18453"/>
                    <a:pt x="684" y="7595"/>
                    <a:pt x="11528"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42" name="Google Shape;2042;p165"/>
            <p:cNvSpPr/>
            <p:nvPr/>
          </p:nvSpPr>
          <p:spPr>
            <a:xfrm>
              <a:off x="6826600" y="6393927"/>
              <a:ext cx="39763" cy="121246"/>
            </a:xfrm>
            <a:custGeom>
              <a:avLst/>
              <a:gdLst/>
              <a:ahLst/>
              <a:cxnLst/>
              <a:rect l="l" t="t" r="r" b="b"/>
              <a:pathLst>
                <a:path w="39763" h="121246" extrusionOk="0">
                  <a:moveTo>
                    <a:pt x="39764" y="19906"/>
                  </a:moveTo>
                  <a:lnTo>
                    <a:pt x="39764" y="101340"/>
                  </a:lnTo>
                  <a:cubicBezTo>
                    <a:pt x="39764" y="112198"/>
                    <a:pt x="30727" y="121246"/>
                    <a:pt x="19882" y="121246"/>
                  </a:cubicBezTo>
                  <a:lnTo>
                    <a:pt x="19882" y="121246"/>
                  </a:lnTo>
                  <a:cubicBezTo>
                    <a:pt x="9037" y="121246"/>
                    <a:pt x="0" y="112198"/>
                    <a:pt x="0" y="101340"/>
                  </a:cubicBezTo>
                  <a:lnTo>
                    <a:pt x="0" y="19906"/>
                  </a:lnTo>
                  <a:cubicBezTo>
                    <a:pt x="0" y="9048"/>
                    <a:pt x="9037" y="0"/>
                    <a:pt x="19882" y="0"/>
                  </a:cubicBezTo>
                  <a:lnTo>
                    <a:pt x="19882" y="0"/>
                  </a:lnTo>
                  <a:cubicBezTo>
                    <a:pt x="30727" y="0"/>
                    <a:pt x="39764" y="9048"/>
                    <a:pt x="39764" y="1990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43" name="Google Shape;2043;p165"/>
            <p:cNvSpPr/>
            <p:nvPr/>
          </p:nvSpPr>
          <p:spPr>
            <a:xfrm>
              <a:off x="6524758" y="6697948"/>
              <a:ext cx="39763" cy="121246"/>
            </a:xfrm>
            <a:custGeom>
              <a:avLst/>
              <a:gdLst/>
              <a:ahLst/>
              <a:cxnLst/>
              <a:rect l="l" t="t" r="r" b="b"/>
              <a:pathLst>
                <a:path w="39763" h="121246" extrusionOk="0">
                  <a:moveTo>
                    <a:pt x="39764" y="19906"/>
                  </a:moveTo>
                  <a:lnTo>
                    <a:pt x="39764" y="101341"/>
                  </a:lnTo>
                  <a:cubicBezTo>
                    <a:pt x="39764" y="112199"/>
                    <a:pt x="30726" y="121247"/>
                    <a:pt x="19882" y="121247"/>
                  </a:cubicBezTo>
                  <a:lnTo>
                    <a:pt x="19882" y="121247"/>
                  </a:lnTo>
                  <a:cubicBezTo>
                    <a:pt x="9037" y="121247"/>
                    <a:pt x="0" y="112199"/>
                    <a:pt x="0" y="101341"/>
                  </a:cubicBezTo>
                  <a:lnTo>
                    <a:pt x="0" y="19906"/>
                  </a:lnTo>
                  <a:cubicBezTo>
                    <a:pt x="0" y="9048"/>
                    <a:pt x="9037" y="0"/>
                    <a:pt x="19882" y="0"/>
                  </a:cubicBezTo>
                  <a:lnTo>
                    <a:pt x="19882" y="0"/>
                  </a:lnTo>
                  <a:cubicBezTo>
                    <a:pt x="28919" y="0"/>
                    <a:pt x="39764" y="9048"/>
                    <a:pt x="39764" y="1990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44" name="Google Shape;2044;p165"/>
            <p:cNvSpPr/>
            <p:nvPr/>
          </p:nvSpPr>
          <p:spPr>
            <a:xfrm>
              <a:off x="6808849" y="6697592"/>
              <a:ext cx="77752" cy="120149"/>
            </a:xfrm>
            <a:custGeom>
              <a:avLst/>
              <a:gdLst/>
              <a:ahLst/>
              <a:cxnLst/>
              <a:rect l="l" t="t" r="r" b="b"/>
              <a:pathLst>
                <a:path w="77752" h="120149" extrusionOk="0">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2"/>
                    <a:pt x="44863" y="117984"/>
                    <a:pt x="39441" y="108935"/>
                  </a:cubicBezTo>
                  <a:lnTo>
                    <a:pt x="3292" y="29311"/>
                  </a:lnTo>
                  <a:cubicBezTo>
                    <a:pt x="-3938" y="18453"/>
                    <a:pt x="1484" y="7595"/>
                    <a:pt x="123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45" name="Google Shape;2045;p165"/>
            <p:cNvSpPr/>
            <p:nvPr/>
          </p:nvSpPr>
          <p:spPr>
            <a:xfrm>
              <a:off x="7130250" y="6091516"/>
              <a:ext cx="39763" cy="121445"/>
            </a:xfrm>
            <a:custGeom>
              <a:avLst/>
              <a:gdLst/>
              <a:ahLst/>
              <a:cxnLst/>
              <a:rect l="l" t="t" r="r" b="b"/>
              <a:pathLst>
                <a:path w="39763" h="121445" extrusionOk="0">
                  <a:moveTo>
                    <a:pt x="39764" y="20105"/>
                  </a:moveTo>
                  <a:lnTo>
                    <a:pt x="39764" y="101539"/>
                  </a:lnTo>
                  <a:cubicBezTo>
                    <a:pt x="39764" y="112397"/>
                    <a:pt x="30726" y="121446"/>
                    <a:pt x="19882" y="121446"/>
                  </a:cubicBezTo>
                  <a:lnTo>
                    <a:pt x="19882" y="121446"/>
                  </a:lnTo>
                  <a:cubicBezTo>
                    <a:pt x="9037" y="121446"/>
                    <a:pt x="0" y="112397"/>
                    <a:pt x="0" y="101539"/>
                  </a:cubicBezTo>
                  <a:lnTo>
                    <a:pt x="0" y="20105"/>
                  </a:lnTo>
                  <a:cubicBezTo>
                    <a:pt x="0" y="9247"/>
                    <a:pt x="9037" y="199"/>
                    <a:pt x="19882" y="199"/>
                  </a:cubicBezTo>
                  <a:lnTo>
                    <a:pt x="19882" y="199"/>
                  </a:lnTo>
                  <a:cubicBezTo>
                    <a:pt x="28919" y="-1611"/>
                    <a:pt x="39764" y="9247"/>
                    <a:pt x="39764" y="20105"/>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46" name="Google Shape;2046;p165"/>
            <p:cNvSpPr/>
            <p:nvPr/>
          </p:nvSpPr>
          <p:spPr>
            <a:xfrm>
              <a:off x="7414341" y="6091359"/>
              <a:ext cx="77752" cy="120149"/>
            </a:xfrm>
            <a:custGeom>
              <a:avLst/>
              <a:gdLst/>
              <a:ahLst/>
              <a:cxnLst/>
              <a:rect l="l" t="t" r="r" b="b"/>
              <a:pathLst>
                <a:path w="77752" h="120149" extrusionOk="0">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2"/>
                    <a:pt x="44863" y="117984"/>
                    <a:pt x="39441" y="108935"/>
                  </a:cubicBezTo>
                  <a:lnTo>
                    <a:pt x="3292" y="29311"/>
                  </a:lnTo>
                  <a:cubicBezTo>
                    <a:pt x="-3938" y="16643"/>
                    <a:pt x="1484" y="5785"/>
                    <a:pt x="123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47" name="Google Shape;2047;p165"/>
            <p:cNvSpPr/>
            <p:nvPr/>
          </p:nvSpPr>
          <p:spPr>
            <a:xfrm>
              <a:off x="7716984" y="6091359"/>
              <a:ext cx="76952" cy="120149"/>
            </a:xfrm>
            <a:custGeom>
              <a:avLst/>
              <a:gdLst/>
              <a:ahLst/>
              <a:cxnLst/>
              <a:rect l="l" t="t" r="r" b="b"/>
              <a:pathLst>
                <a:path w="76952" h="120149" extrusionOk="0">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2"/>
                    <a:pt x="44062" y="117984"/>
                    <a:pt x="38640" y="108935"/>
                  </a:cubicBezTo>
                  <a:lnTo>
                    <a:pt x="2491" y="29311"/>
                  </a:lnTo>
                  <a:cubicBezTo>
                    <a:pt x="-2931" y="16643"/>
                    <a:pt x="684" y="5785"/>
                    <a:pt x="11528"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48" name="Google Shape;2048;p165"/>
            <p:cNvSpPr/>
            <p:nvPr/>
          </p:nvSpPr>
          <p:spPr>
            <a:xfrm>
              <a:off x="7111492" y="6393570"/>
              <a:ext cx="76952" cy="120149"/>
            </a:xfrm>
            <a:custGeom>
              <a:avLst/>
              <a:gdLst/>
              <a:ahLst/>
              <a:cxnLst/>
              <a:rect l="l" t="t" r="r" b="b"/>
              <a:pathLst>
                <a:path w="76952" h="120149" extrusionOk="0">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6"/>
                  </a:cubicBezTo>
                  <a:lnTo>
                    <a:pt x="2491" y="29311"/>
                  </a:lnTo>
                  <a:cubicBezTo>
                    <a:pt x="-2931" y="18453"/>
                    <a:pt x="684" y="7595"/>
                    <a:pt x="11528"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49" name="Google Shape;2049;p165"/>
            <p:cNvSpPr/>
            <p:nvPr/>
          </p:nvSpPr>
          <p:spPr>
            <a:xfrm>
              <a:off x="7414341" y="6393570"/>
              <a:ext cx="77752" cy="120149"/>
            </a:xfrm>
            <a:custGeom>
              <a:avLst/>
              <a:gdLst/>
              <a:ahLst/>
              <a:cxnLst/>
              <a:rect l="l" t="t" r="r" b="b"/>
              <a:pathLst>
                <a:path w="77752" h="120149" extrusionOk="0">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8453"/>
                    <a:pt x="1484" y="7595"/>
                    <a:pt x="123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50" name="Google Shape;2050;p165"/>
            <p:cNvSpPr/>
            <p:nvPr/>
          </p:nvSpPr>
          <p:spPr>
            <a:xfrm>
              <a:off x="7111492" y="6697592"/>
              <a:ext cx="76952" cy="120149"/>
            </a:xfrm>
            <a:custGeom>
              <a:avLst/>
              <a:gdLst/>
              <a:ahLst/>
              <a:cxnLst/>
              <a:rect l="l" t="t" r="r" b="b"/>
              <a:pathLst>
                <a:path w="76952" h="120149" extrusionOk="0">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2"/>
                    <a:pt x="44062" y="117984"/>
                    <a:pt x="38640" y="108935"/>
                  </a:cubicBezTo>
                  <a:lnTo>
                    <a:pt x="2491" y="29311"/>
                  </a:lnTo>
                  <a:cubicBezTo>
                    <a:pt x="-2931" y="18453"/>
                    <a:pt x="684" y="7595"/>
                    <a:pt x="11528"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51" name="Google Shape;2051;p165"/>
            <p:cNvSpPr/>
            <p:nvPr/>
          </p:nvSpPr>
          <p:spPr>
            <a:xfrm>
              <a:off x="7735743" y="6393927"/>
              <a:ext cx="39763" cy="121246"/>
            </a:xfrm>
            <a:custGeom>
              <a:avLst/>
              <a:gdLst/>
              <a:ahLst/>
              <a:cxnLst/>
              <a:rect l="l" t="t" r="r" b="b"/>
              <a:pathLst>
                <a:path w="39763" h="121246" extrusionOk="0">
                  <a:moveTo>
                    <a:pt x="39764" y="19906"/>
                  </a:moveTo>
                  <a:lnTo>
                    <a:pt x="39764" y="101340"/>
                  </a:lnTo>
                  <a:cubicBezTo>
                    <a:pt x="39764" y="112198"/>
                    <a:pt x="30726" y="121246"/>
                    <a:pt x="19882" y="121246"/>
                  </a:cubicBezTo>
                  <a:lnTo>
                    <a:pt x="19882" y="121246"/>
                  </a:lnTo>
                  <a:cubicBezTo>
                    <a:pt x="9037" y="121246"/>
                    <a:pt x="0" y="112198"/>
                    <a:pt x="0" y="101340"/>
                  </a:cubicBezTo>
                  <a:lnTo>
                    <a:pt x="0" y="19906"/>
                  </a:lnTo>
                  <a:cubicBezTo>
                    <a:pt x="0" y="9048"/>
                    <a:pt x="9037" y="0"/>
                    <a:pt x="19882" y="0"/>
                  </a:cubicBezTo>
                  <a:lnTo>
                    <a:pt x="19882" y="0"/>
                  </a:lnTo>
                  <a:cubicBezTo>
                    <a:pt x="30726" y="0"/>
                    <a:pt x="39764" y="9048"/>
                    <a:pt x="39764" y="1990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52" name="Google Shape;2052;p165"/>
            <p:cNvSpPr/>
            <p:nvPr/>
          </p:nvSpPr>
          <p:spPr>
            <a:xfrm>
              <a:off x="7432093" y="6697948"/>
              <a:ext cx="39763" cy="121246"/>
            </a:xfrm>
            <a:custGeom>
              <a:avLst/>
              <a:gdLst/>
              <a:ahLst/>
              <a:cxnLst/>
              <a:rect l="l" t="t" r="r" b="b"/>
              <a:pathLst>
                <a:path w="39763" h="121246" extrusionOk="0">
                  <a:moveTo>
                    <a:pt x="39764" y="19906"/>
                  </a:moveTo>
                  <a:lnTo>
                    <a:pt x="39764" y="101341"/>
                  </a:lnTo>
                  <a:cubicBezTo>
                    <a:pt x="39764" y="112199"/>
                    <a:pt x="30727" y="121247"/>
                    <a:pt x="19882" y="121247"/>
                  </a:cubicBezTo>
                  <a:lnTo>
                    <a:pt x="19882" y="121247"/>
                  </a:lnTo>
                  <a:cubicBezTo>
                    <a:pt x="9037" y="121247"/>
                    <a:pt x="0" y="112199"/>
                    <a:pt x="0" y="101341"/>
                  </a:cubicBezTo>
                  <a:lnTo>
                    <a:pt x="0" y="19906"/>
                  </a:lnTo>
                  <a:cubicBezTo>
                    <a:pt x="0" y="9048"/>
                    <a:pt x="9037" y="0"/>
                    <a:pt x="19882" y="0"/>
                  </a:cubicBezTo>
                  <a:lnTo>
                    <a:pt x="19882" y="0"/>
                  </a:lnTo>
                  <a:cubicBezTo>
                    <a:pt x="30727" y="0"/>
                    <a:pt x="39764" y="9048"/>
                    <a:pt x="39764" y="1990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53" name="Google Shape;2053;p165"/>
            <p:cNvSpPr/>
            <p:nvPr/>
          </p:nvSpPr>
          <p:spPr>
            <a:xfrm>
              <a:off x="7716984" y="6697592"/>
              <a:ext cx="76952" cy="120149"/>
            </a:xfrm>
            <a:custGeom>
              <a:avLst/>
              <a:gdLst/>
              <a:ahLst/>
              <a:cxnLst/>
              <a:rect l="l" t="t" r="r" b="b"/>
              <a:pathLst>
                <a:path w="76952" h="120149" extrusionOk="0">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2"/>
                    <a:pt x="44062" y="117984"/>
                    <a:pt x="38640" y="108935"/>
                  </a:cubicBezTo>
                  <a:lnTo>
                    <a:pt x="2491" y="29311"/>
                  </a:lnTo>
                  <a:cubicBezTo>
                    <a:pt x="-2931" y="18453"/>
                    <a:pt x="684" y="7595"/>
                    <a:pt x="11528"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54" name="Google Shape;2054;p165"/>
            <p:cNvSpPr/>
            <p:nvPr/>
          </p:nvSpPr>
          <p:spPr>
            <a:xfrm>
              <a:off x="8039393" y="6091516"/>
              <a:ext cx="39763" cy="121445"/>
            </a:xfrm>
            <a:custGeom>
              <a:avLst/>
              <a:gdLst/>
              <a:ahLst/>
              <a:cxnLst/>
              <a:rect l="l" t="t" r="r" b="b"/>
              <a:pathLst>
                <a:path w="39763" h="121445" extrusionOk="0">
                  <a:moveTo>
                    <a:pt x="39764" y="20105"/>
                  </a:moveTo>
                  <a:lnTo>
                    <a:pt x="39764" y="101539"/>
                  </a:lnTo>
                  <a:cubicBezTo>
                    <a:pt x="39764" y="112397"/>
                    <a:pt x="30726" y="121446"/>
                    <a:pt x="19882" y="121446"/>
                  </a:cubicBezTo>
                  <a:lnTo>
                    <a:pt x="19882" y="121446"/>
                  </a:lnTo>
                  <a:cubicBezTo>
                    <a:pt x="9037" y="121446"/>
                    <a:pt x="0" y="112397"/>
                    <a:pt x="0" y="101539"/>
                  </a:cubicBezTo>
                  <a:lnTo>
                    <a:pt x="0" y="20105"/>
                  </a:lnTo>
                  <a:cubicBezTo>
                    <a:pt x="0" y="9247"/>
                    <a:pt x="9037" y="199"/>
                    <a:pt x="19882" y="199"/>
                  </a:cubicBezTo>
                  <a:lnTo>
                    <a:pt x="19882" y="199"/>
                  </a:lnTo>
                  <a:cubicBezTo>
                    <a:pt x="28919" y="-1611"/>
                    <a:pt x="39764" y="9247"/>
                    <a:pt x="39764" y="20105"/>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55" name="Google Shape;2055;p165"/>
            <p:cNvSpPr/>
            <p:nvPr/>
          </p:nvSpPr>
          <p:spPr>
            <a:xfrm>
              <a:off x="8323484" y="6091359"/>
              <a:ext cx="77752" cy="120149"/>
            </a:xfrm>
            <a:custGeom>
              <a:avLst/>
              <a:gdLst/>
              <a:ahLst/>
              <a:cxnLst/>
              <a:rect l="l" t="t" r="r" b="b"/>
              <a:pathLst>
                <a:path w="77752" h="120149" extrusionOk="0">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2"/>
                    <a:pt x="44863" y="117984"/>
                    <a:pt x="39441" y="108935"/>
                  </a:cubicBezTo>
                  <a:lnTo>
                    <a:pt x="3292" y="29311"/>
                  </a:lnTo>
                  <a:cubicBezTo>
                    <a:pt x="-3938" y="16643"/>
                    <a:pt x="1484" y="5785"/>
                    <a:pt x="123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56" name="Google Shape;2056;p165"/>
            <p:cNvSpPr/>
            <p:nvPr/>
          </p:nvSpPr>
          <p:spPr>
            <a:xfrm>
              <a:off x="8626127" y="6091359"/>
              <a:ext cx="76952" cy="120149"/>
            </a:xfrm>
            <a:custGeom>
              <a:avLst/>
              <a:gdLst/>
              <a:ahLst/>
              <a:cxnLst/>
              <a:rect l="l" t="t" r="r" b="b"/>
              <a:pathLst>
                <a:path w="76952" h="120149" extrusionOk="0">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2"/>
                    <a:pt x="44062" y="117984"/>
                    <a:pt x="38640" y="108935"/>
                  </a:cubicBezTo>
                  <a:lnTo>
                    <a:pt x="2491" y="29311"/>
                  </a:lnTo>
                  <a:cubicBezTo>
                    <a:pt x="-2931" y="16643"/>
                    <a:pt x="684" y="5785"/>
                    <a:pt x="11528"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57" name="Google Shape;2057;p165"/>
            <p:cNvSpPr/>
            <p:nvPr/>
          </p:nvSpPr>
          <p:spPr>
            <a:xfrm>
              <a:off x="8019834" y="6393570"/>
              <a:ext cx="77753" cy="120149"/>
            </a:xfrm>
            <a:custGeom>
              <a:avLst/>
              <a:gdLst/>
              <a:ahLst/>
              <a:cxnLst/>
              <a:rect l="l" t="t" r="r" b="b"/>
              <a:pathLst>
                <a:path w="77753" h="120149" extrusionOk="0">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8453"/>
                    <a:pt x="1484" y="7595"/>
                    <a:pt x="123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58" name="Google Shape;2058;p165"/>
            <p:cNvSpPr/>
            <p:nvPr/>
          </p:nvSpPr>
          <p:spPr>
            <a:xfrm>
              <a:off x="8323484" y="6393570"/>
              <a:ext cx="77752" cy="120149"/>
            </a:xfrm>
            <a:custGeom>
              <a:avLst/>
              <a:gdLst/>
              <a:ahLst/>
              <a:cxnLst/>
              <a:rect l="l" t="t" r="r" b="b"/>
              <a:pathLst>
                <a:path w="77752" h="120149" extrusionOk="0">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8453"/>
                    <a:pt x="1484" y="7595"/>
                    <a:pt x="123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59" name="Google Shape;2059;p165"/>
            <p:cNvSpPr/>
            <p:nvPr/>
          </p:nvSpPr>
          <p:spPr>
            <a:xfrm>
              <a:off x="8019834" y="6697592"/>
              <a:ext cx="77753" cy="120149"/>
            </a:xfrm>
            <a:custGeom>
              <a:avLst/>
              <a:gdLst/>
              <a:ahLst/>
              <a:cxnLst/>
              <a:rect l="l" t="t" r="r" b="b"/>
              <a:pathLst>
                <a:path w="77753" h="120149" extrusionOk="0">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2"/>
                    <a:pt x="44863" y="117984"/>
                    <a:pt x="39441" y="108935"/>
                  </a:cubicBezTo>
                  <a:lnTo>
                    <a:pt x="3292" y="29311"/>
                  </a:lnTo>
                  <a:cubicBezTo>
                    <a:pt x="-3938" y="18453"/>
                    <a:pt x="1484" y="7595"/>
                    <a:pt x="123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60" name="Google Shape;2060;p165"/>
            <p:cNvSpPr/>
            <p:nvPr/>
          </p:nvSpPr>
          <p:spPr>
            <a:xfrm>
              <a:off x="8644885" y="6393927"/>
              <a:ext cx="39763" cy="121246"/>
            </a:xfrm>
            <a:custGeom>
              <a:avLst/>
              <a:gdLst/>
              <a:ahLst/>
              <a:cxnLst/>
              <a:rect l="l" t="t" r="r" b="b"/>
              <a:pathLst>
                <a:path w="39763" h="121246" extrusionOk="0">
                  <a:moveTo>
                    <a:pt x="39764" y="19906"/>
                  </a:moveTo>
                  <a:lnTo>
                    <a:pt x="39764" y="101340"/>
                  </a:lnTo>
                  <a:cubicBezTo>
                    <a:pt x="39764" y="112198"/>
                    <a:pt x="30726" y="121246"/>
                    <a:pt x="19882" y="121246"/>
                  </a:cubicBezTo>
                  <a:lnTo>
                    <a:pt x="19882" y="121246"/>
                  </a:lnTo>
                  <a:cubicBezTo>
                    <a:pt x="9037" y="121246"/>
                    <a:pt x="0" y="112198"/>
                    <a:pt x="0" y="101340"/>
                  </a:cubicBezTo>
                  <a:lnTo>
                    <a:pt x="0" y="19906"/>
                  </a:lnTo>
                  <a:cubicBezTo>
                    <a:pt x="0" y="9048"/>
                    <a:pt x="9037" y="0"/>
                    <a:pt x="19882" y="0"/>
                  </a:cubicBezTo>
                  <a:lnTo>
                    <a:pt x="19882" y="0"/>
                  </a:lnTo>
                  <a:cubicBezTo>
                    <a:pt x="28919" y="0"/>
                    <a:pt x="39764" y="9048"/>
                    <a:pt x="39764" y="1990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61" name="Google Shape;2061;p165"/>
            <p:cNvSpPr/>
            <p:nvPr/>
          </p:nvSpPr>
          <p:spPr>
            <a:xfrm>
              <a:off x="8341235" y="6697948"/>
              <a:ext cx="39763" cy="121246"/>
            </a:xfrm>
            <a:custGeom>
              <a:avLst/>
              <a:gdLst/>
              <a:ahLst/>
              <a:cxnLst/>
              <a:rect l="l" t="t" r="r" b="b"/>
              <a:pathLst>
                <a:path w="39763" h="121246" extrusionOk="0">
                  <a:moveTo>
                    <a:pt x="39764" y="19906"/>
                  </a:moveTo>
                  <a:lnTo>
                    <a:pt x="39764" y="101341"/>
                  </a:lnTo>
                  <a:cubicBezTo>
                    <a:pt x="39764" y="112199"/>
                    <a:pt x="30727" y="121247"/>
                    <a:pt x="19882" y="121247"/>
                  </a:cubicBezTo>
                  <a:lnTo>
                    <a:pt x="19882" y="121247"/>
                  </a:lnTo>
                  <a:cubicBezTo>
                    <a:pt x="9037" y="121247"/>
                    <a:pt x="0" y="112199"/>
                    <a:pt x="0" y="101341"/>
                  </a:cubicBezTo>
                  <a:lnTo>
                    <a:pt x="0" y="19906"/>
                  </a:lnTo>
                  <a:cubicBezTo>
                    <a:pt x="0" y="9048"/>
                    <a:pt x="9037" y="0"/>
                    <a:pt x="19882" y="0"/>
                  </a:cubicBezTo>
                  <a:lnTo>
                    <a:pt x="19882" y="0"/>
                  </a:lnTo>
                  <a:cubicBezTo>
                    <a:pt x="30727" y="0"/>
                    <a:pt x="39764" y="9048"/>
                    <a:pt x="39764" y="1990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62" name="Google Shape;2062;p165"/>
            <p:cNvSpPr/>
            <p:nvPr/>
          </p:nvSpPr>
          <p:spPr>
            <a:xfrm>
              <a:off x="8626127" y="6697592"/>
              <a:ext cx="76952" cy="120149"/>
            </a:xfrm>
            <a:custGeom>
              <a:avLst/>
              <a:gdLst/>
              <a:ahLst/>
              <a:cxnLst/>
              <a:rect l="l" t="t" r="r" b="b"/>
              <a:pathLst>
                <a:path w="76952" h="120149" extrusionOk="0">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2"/>
                    <a:pt x="44062" y="117984"/>
                    <a:pt x="38640" y="108935"/>
                  </a:cubicBezTo>
                  <a:lnTo>
                    <a:pt x="2491" y="29311"/>
                  </a:lnTo>
                  <a:cubicBezTo>
                    <a:pt x="-2931" y="18453"/>
                    <a:pt x="684" y="7595"/>
                    <a:pt x="11528"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63" name="Google Shape;2063;p165"/>
            <p:cNvSpPr/>
            <p:nvPr/>
          </p:nvSpPr>
          <p:spPr>
            <a:xfrm>
              <a:off x="8946727" y="6091516"/>
              <a:ext cx="39763" cy="121445"/>
            </a:xfrm>
            <a:custGeom>
              <a:avLst/>
              <a:gdLst/>
              <a:ahLst/>
              <a:cxnLst/>
              <a:rect l="l" t="t" r="r" b="b"/>
              <a:pathLst>
                <a:path w="39763" h="121445" extrusionOk="0">
                  <a:moveTo>
                    <a:pt x="39764" y="20105"/>
                  </a:moveTo>
                  <a:lnTo>
                    <a:pt x="39764" y="101539"/>
                  </a:lnTo>
                  <a:cubicBezTo>
                    <a:pt x="39764" y="112397"/>
                    <a:pt x="30727" y="121446"/>
                    <a:pt x="19882" y="121446"/>
                  </a:cubicBezTo>
                  <a:lnTo>
                    <a:pt x="19882" y="121446"/>
                  </a:lnTo>
                  <a:cubicBezTo>
                    <a:pt x="9037" y="121446"/>
                    <a:pt x="0" y="112397"/>
                    <a:pt x="0" y="101539"/>
                  </a:cubicBezTo>
                  <a:lnTo>
                    <a:pt x="0" y="20105"/>
                  </a:lnTo>
                  <a:cubicBezTo>
                    <a:pt x="0" y="9247"/>
                    <a:pt x="9037" y="199"/>
                    <a:pt x="19882" y="199"/>
                  </a:cubicBezTo>
                  <a:lnTo>
                    <a:pt x="19882" y="199"/>
                  </a:lnTo>
                  <a:cubicBezTo>
                    <a:pt x="30727" y="-1611"/>
                    <a:pt x="39764" y="9247"/>
                    <a:pt x="39764" y="20105"/>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64" name="Google Shape;2064;p165"/>
            <p:cNvSpPr/>
            <p:nvPr/>
          </p:nvSpPr>
          <p:spPr>
            <a:xfrm>
              <a:off x="9231619" y="6091359"/>
              <a:ext cx="76952" cy="120149"/>
            </a:xfrm>
            <a:custGeom>
              <a:avLst/>
              <a:gdLst/>
              <a:ahLst/>
              <a:cxnLst/>
              <a:rect l="l" t="t" r="r" b="b"/>
              <a:pathLst>
                <a:path w="76952" h="120149" extrusionOk="0">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2"/>
                    <a:pt x="44062" y="117984"/>
                    <a:pt x="38640" y="108935"/>
                  </a:cubicBezTo>
                  <a:lnTo>
                    <a:pt x="2491" y="29311"/>
                  </a:lnTo>
                  <a:cubicBezTo>
                    <a:pt x="-2931" y="16643"/>
                    <a:pt x="684" y="5785"/>
                    <a:pt x="11528"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65" name="Google Shape;2065;p165"/>
            <p:cNvSpPr/>
            <p:nvPr/>
          </p:nvSpPr>
          <p:spPr>
            <a:xfrm>
              <a:off x="9534469" y="6091359"/>
              <a:ext cx="77752" cy="120149"/>
            </a:xfrm>
            <a:custGeom>
              <a:avLst/>
              <a:gdLst/>
              <a:ahLst/>
              <a:cxnLst/>
              <a:rect l="l" t="t" r="r" b="b"/>
              <a:pathLst>
                <a:path w="77752" h="120149" extrusionOk="0">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2"/>
                    <a:pt x="44863" y="117984"/>
                    <a:pt x="39441" y="108935"/>
                  </a:cubicBezTo>
                  <a:lnTo>
                    <a:pt x="3292" y="29311"/>
                  </a:lnTo>
                  <a:cubicBezTo>
                    <a:pt x="-3938" y="16643"/>
                    <a:pt x="1484" y="5785"/>
                    <a:pt x="123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66" name="Google Shape;2066;p165"/>
            <p:cNvSpPr/>
            <p:nvPr/>
          </p:nvSpPr>
          <p:spPr>
            <a:xfrm>
              <a:off x="8928976" y="6393570"/>
              <a:ext cx="77752" cy="120149"/>
            </a:xfrm>
            <a:custGeom>
              <a:avLst/>
              <a:gdLst/>
              <a:ahLst/>
              <a:cxnLst/>
              <a:rect l="l" t="t" r="r" b="b"/>
              <a:pathLst>
                <a:path w="77752" h="120149" extrusionOk="0">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8453"/>
                    <a:pt x="1484" y="7595"/>
                    <a:pt x="123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67" name="Google Shape;2067;p165"/>
            <p:cNvSpPr/>
            <p:nvPr/>
          </p:nvSpPr>
          <p:spPr>
            <a:xfrm>
              <a:off x="9231619" y="6393570"/>
              <a:ext cx="76952" cy="120149"/>
            </a:xfrm>
            <a:custGeom>
              <a:avLst/>
              <a:gdLst/>
              <a:ahLst/>
              <a:cxnLst/>
              <a:rect l="l" t="t" r="r" b="b"/>
              <a:pathLst>
                <a:path w="76952" h="120149" extrusionOk="0">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6"/>
                  </a:cubicBezTo>
                  <a:lnTo>
                    <a:pt x="2491" y="29311"/>
                  </a:lnTo>
                  <a:cubicBezTo>
                    <a:pt x="-2931" y="18453"/>
                    <a:pt x="684" y="7595"/>
                    <a:pt x="11528"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68" name="Google Shape;2068;p165"/>
            <p:cNvSpPr/>
            <p:nvPr/>
          </p:nvSpPr>
          <p:spPr>
            <a:xfrm>
              <a:off x="8928976" y="6697592"/>
              <a:ext cx="77752" cy="120149"/>
            </a:xfrm>
            <a:custGeom>
              <a:avLst/>
              <a:gdLst/>
              <a:ahLst/>
              <a:cxnLst/>
              <a:rect l="l" t="t" r="r" b="b"/>
              <a:pathLst>
                <a:path w="77752" h="120149" extrusionOk="0">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2"/>
                    <a:pt x="44863" y="117984"/>
                    <a:pt x="39441" y="108935"/>
                  </a:cubicBezTo>
                  <a:lnTo>
                    <a:pt x="3292" y="29311"/>
                  </a:lnTo>
                  <a:cubicBezTo>
                    <a:pt x="-3938" y="18453"/>
                    <a:pt x="1484" y="7595"/>
                    <a:pt x="123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69" name="Google Shape;2069;p165"/>
            <p:cNvSpPr/>
            <p:nvPr/>
          </p:nvSpPr>
          <p:spPr>
            <a:xfrm>
              <a:off x="9554028" y="6393927"/>
              <a:ext cx="39763" cy="121246"/>
            </a:xfrm>
            <a:custGeom>
              <a:avLst/>
              <a:gdLst/>
              <a:ahLst/>
              <a:cxnLst/>
              <a:rect l="l" t="t" r="r" b="b"/>
              <a:pathLst>
                <a:path w="39763" h="121246" extrusionOk="0">
                  <a:moveTo>
                    <a:pt x="39764" y="19906"/>
                  </a:moveTo>
                  <a:lnTo>
                    <a:pt x="39764" y="101340"/>
                  </a:lnTo>
                  <a:cubicBezTo>
                    <a:pt x="39764" y="112198"/>
                    <a:pt x="30726" y="121246"/>
                    <a:pt x="19882" y="121246"/>
                  </a:cubicBezTo>
                  <a:lnTo>
                    <a:pt x="19882" y="121246"/>
                  </a:lnTo>
                  <a:cubicBezTo>
                    <a:pt x="9037" y="121246"/>
                    <a:pt x="0" y="112198"/>
                    <a:pt x="0" y="101340"/>
                  </a:cubicBezTo>
                  <a:lnTo>
                    <a:pt x="0" y="19906"/>
                  </a:lnTo>
                  <a:cubicBezTo>
                    <a:pt x="0" y="9048"/>
                    <a:pt x="9037" y="0"/>
                    <a:pt x="19882" y="0"/>
                  </a:cubicBezTo>
                  <a:lnTo>
                    <a:pt x="19882" y="0"/>
                  </a:lnTo>
                  <a:cubicBezTo>
                    <a:pt x="28919" y="0"/>
                    <a:pt x="39764" y="9048"/>
                    <a:pt x="39764" y="1990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70" name="Google Shape;2070;p165"/>
            <p:cNvSpPr/>
            <p:nvPr/>
          </p:nvSpPr>
          <p:spPr>
            <a:xfrm>
              <a:off x="9250378" y="6697948"/>
              <a:ext cx="39763" cy="121246"/>
            </a:xfrm>
            <a:custGeom>
              <a:avLst/>
              <a:gdLst/>
              <a:ahLst/>
              <a:cxnLst/>
              <a:rect l="l" t="t" r="r" b="b"/>
              <a:pathLst>
                <a:path w="39763" h="121246" extrusionOk="0">
                  <a:moveTo>
                    <a:pt x="39764" y="19906"/>
                  </a:moveTo>
                  <a:lnTo>
                    <a:pt x="39764" y="101341"/>
                  </a:lnTo>
                  <a:cubicBezTo>
                    <a:pt x="39764" y="112199"/>
                    <a:pt x="30726" y="121247"/>
                    <a:pt x="19882" y="121247"/>
                  </a:cubicBezTo>
                  <a:lnTo>
                    <a:pt x="19882" y="121247"/>
                  </a:lnTo>
                  <a:cubicBezTo>
                    <a:pt x="9037" y="121247"/>
                    <a:pt x="0" y="112199"/>
                    <a:pt x="0" y="101341"/>
                  </a:cubicBezTo>
                  <a:lnTo>
                    <a:pt x="0" y="19906"/>
                  </a:lnTo>
                  <a:cubicBezTo>
                    <a:pt x="0" y="9048"/>
                    <a:pt x="9037" y="0"/>
                    <a:pt x="19882" y="0"/>
                  </a:cubicBezTo>
                  <a:lnTo>
                    <a:pt x="19882" y="0"/>
                  </a:lnTo>
                  <a:cubicBezTo>
                    <a:pt x="30726" y="0"/>
                    <a:pt x="39764" y="9048"/>
                    <a:pt x="39764" y="1990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71" name="Google Shape;2071;p165"/>
            <p:cNvSpPr/>
            <p:nvPr/>
          </p:nvSpPr>
          <p:spPr>
            <a:xfrm>
              <a:off x="9534469" y="6697592"/>
              <a:ext cx="77752" cy="120149"/>
            </a:xfrm>
            <a:custGeom>
              <a:avLst/>
              <a:gdLst/>
              <a:ahLst/>
              <a:cxnLst/>
              <a:rect l="l" t="t" r="r" b="b"/>
              <a:pathLst>
                <a:path w="77752" h="120149" extrusionOk="0">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2"/>
                    <a:pt x="44863" y="117984"/>
                    <a:pt x="39441" y="108935"/>
                  </a:cubicBezTo>
                  <a:lnTo>
                    <a:pt x="3292" y="29311"/>
                  </a:lnTo>
                  <a:cubicBezTo>
                    <a:pt x="-3938" y="18453"/>
                    <a:pt x="1484" y="7595"/>
                    <a:pt x="123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72" name="Google Shape;2072;p165"/>
            <p:cNvSpPr/>
            <p:nvPr/>
          </p:nvSpPr>
          <p:spPr>
            <a:xfrm>
              <a:off x="9855870" y="6091516"/>
              <a:ext cx="39763" cy="121445"/>
            </a:xfrm>
            <a:custGeom>
              <a:avLst/>
              <a:gdLst/>
              <a:ahLst/>
              <a:cxnLst/>
              <a:rect l="l" t="t" r="r" b="b"/>
              <a:pathLst>
                <a:path w="39763" h="121445" extrusionOk="0">
                  <a:moveTo>
                    <a:pt x="39764" y="20105"/>
                  </a:moveTo>
                  <a:lnTo>
                    <a:pt x="39764" y="101539"/>
                  </a:lnTo>
                  <a:cubicBezTo>
                    <a:pt x="39764" y="112397"/>
                    <a:pt x="30726" y="121446"/>
                    <a:pt x="19882" y="121446"/>
                  </a:cubicBezTo>
                  <a:lnTo>
                    <a:pt x="19882" y="121446"/>
                  </a:lnTo>
                  <a:cubicBezTo>
                    <a:pt x="9037" y="121446"/>
                    <a:pt x="0" y="112397"/>
                    <a:pt x="0" y="101539"/>
                  </a:cubicBezTo>
                  <a:lnTo>
                    <a:pt x="0" y="20105"/>
                  </a:lnTo>
                  <a:cubicBezTo>
                    <a:pt x="0" y="9247"/>
                    <a:pt x="9037" y="199"/>
                    <a:pt x="19882" y="199"/>
                  </a:cubicBezTo>
                  <a:lnTo>
                    <a:pt x="19882" y="199"/>
                  </a:lnTo>
                  <a:cubicBezTo>
                    <a:pt x="30726" y="-1611"/>
                    <a:pt x="39764" y="9247"/>
                    <a:pt x="39764" y="20105"/>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73" name="Google Shape;2073;p165"/>
            <p:cNvSpPr/>
            <p:nvPr/>
          </p:nvSpPr>
          <p:spPr>
            <a:xfrm>
              <a:off x="10140762" y="6091359"/>
              <a:ext cx="76952" cy="120149"/>
            </a:xfrm>
            <a:custGeom>
              <a:avLst/>
              <a:gdLst/>
              <a:ahLst/>
              <a:cxnLst/>
              <a:rect l="l" t="t" r="r" b="b"/>
              <a:pathLst>
                <a:path w="76952" h="120149" extrusionOk="0">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2"/>
                    <a:pt x="44062" y="117984"/>
                    <a:pt x="38640" y="108935"/>
                  </a:cubicBezTo>
                  <a:lnTo>
                    <a:pt x="2491" y="29311"/>
                  </a:lnTo>
                  <a:cubicBezTo>
                    <a:pt x="-2931" y="16643"/>
                    <a:pt x="684" y="5785"/>
                    <a:pt x="11528"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74" name="Google Shape;2074;p165"/>
            <p:cNvSpPr/>
            <p:nvPr/>
          </p:nvSpPr>
          <p:spPr>
            <a:xfrm>
              <a:off x="10443611" y="6091359"/>
              <a:ext cx="77753" cy="120149"/>
            </a:xfrm>
            <a:custGeom>
              <a:avLst/>
              <a:gdLst/>
              <a:ahLst/>
              <a:cxnLst/>
              <a:rect l="l" t="t" r="r" b="b"/>
              <a:pathLst>
                <a:path w="77753" h="120149" extrusionOk="0">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2"/>
                    <a:pt x="44863" y="117984"/>
                    <a:pt x="39441" y="108935"/>
                  </a:cubicBezTo>
                  <a:lnTo>
                    <a:pt x="3292" y="29311"/>
                  </a:lnTo>
                  <a:cubicBezTo>
                    <a:pt x="-3938" y="16643"/>
                    <a:pt x="1484" y="5785"/>
                    <a:pt x="123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75" name="Google Shape;2075;p165"/>
            <p:cNvSpPr/>
            <p:nvPr/>
          </p:nvSpPr>
          <p:spPr>
            <a:xfrm>
              <a:off x="9838119" y="6393570"/>
              <a:ext cx="77752" cy="120149"/>
            </a:xfrm>
            <a:custGeom>
              <a:avLst/>
              <a:gdLst/>
              <a:ahLst/>
              <a:cxnLst/>
              <a:rect l="l" t="t" r="r" b="b"/>
              <a:pathLst>
                <a:path w="77752" h="120149" extrusionOk="0">
                  <a:moveTo>
                    <a:pt x="12329" y="2166"/>
                  </a:moveTo>
                  <a:lnTo>
                    <a:pt x="12329" y="2166"/>
                  </a:lnTo>
                  <a:cubicBezTo>
                    <a:pt x="21366" y="-3263"/>
                    <a:pt x="34019" y="2166"/>
                    <a:pt x="39441" y="11214"/>
                  </a:cubicBezTo>
                  <a:lnTo>
                    <a:pt x="75589" y="90839"/>
                  </a:lnTo>
                  <a:cubicBezTo>
                    <a:pt x="81012" y="99887"/>
                    <a:pt x="75589" y="112555"/>
                    <a:pt x="66552" y="117984"/>
                  </a:cubicBezTo>
                  <a:lnTo>
                    <a:pt x="66552" y="117984"/>
                  </a:lnTo>
                  <a:cubicBezTo>
                    <a:pt x="57515" y="123413"/>
                    <a:pt x="44863" y="117984"/>
                    <a:pt x="39441" y="108936"/>
                  </a:cubicBezTo>
                  <a:lnTo>
                    <a:pt x="3292" y="29311"/>
                  </a:lnTo>
                  <a:cubicBezTo>
                    <a:pt x="-3938" y="18453"/>
                    <a:pt x="1485" y="7595"/>
                    <a:pt x="123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76" name="Google Shape;2076;p165"/>
            <p:cNvSpPr/>
            <p:nvPr/>
          </p:nvSpPr>
          <p:spPr>
            <a:xfrm>
              <a:off x="10140762" y="6393570"/>
              <a:ext cx="76952" cy="120149"/>
            </a:xfrm>
            <a:custGeom>
              <a:avLst/>
              <a:gdLst/>
              <a:ahLst/>
              <a:cxnLst/>
              <a:rect l="l" t="t" r="r" b="b"/>
              <a:pathLst>
                <a:path w="76952" h="120149" extrusionOk="0">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6"/>
                  </a:cubicBezTo>
                  <a:lnTo>
                    <a:pt x="2491" y="29311"/>
                  </a:lnTo>
                  <a:cubicBezTo>
                    <a:pt x="-2931" y="18453"/>
                    <a:pt x="684" y="7595"/>
                    <a:pt x="11528"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77" name="Google Shape;2077;p165"/>
            <p:cNvSpPr/>
            <p:nvPr/>
          </p:nvSpPr>
          <p:spPr>
            <a:xfrm>
              <a:off x="9838119" y="6697592"/>
              <a:ext cx="77752" cy="120149"/>
            </a:xfrm>
            <a:custGeom>
              <a:avLst/>
              <a:gdLst/>
              <a:ahLst/>
              <a:cxnLst/>
              <a:rect l="l" t="t" r="r" b="b"/>
              <a:pathLst>
                <a:path w="77752" h="120149" extrusionOk="0">
                  <a:moveTo>
                    <a:pt x="12329" y="2166"/>
                  </a:moveTo>
                  <a:lnTo>
                    <a:pt x="12329" y="2166"/>
                  </a:lnTo>
                  <a:cubicBezTo>
                    <a:pt x="21366" y="-3263"/>
                    <a:pt x="34019" y="2166"/>
                    <a:pt x="39441" y="11214"/>
                  </a:cubicBezTo>
                  <a:lnTo>
                    <a:pt x="75589" y="90839"/>
                  </a:lnTo>
                  <a:cubicBezTo>
                    <a:pt x="81012" y="99887"/>
                    <a:pt x="75589" y="112555"/>
                    <a:pt x="66552" y="117984"/>
                  </a:cubicBezTo>
                  <a:lnTo>
                    <a:pt x="66552" y="117984"/>
                  </a:lnTo>
                  <a:cubicBezTo>
                    <a:pt x="57515" y="123412"/>
                    <a:pt x="44863" y="117984"/>
                    <a:pt x="39441" y="108935"/>
                  </a:cubicBezTo>
                  <a:lnTo>
                    <a:pt x="3292" y="29311"/>
                  </a:lnTo>
                  <a:cubicBezTo>
                    <a:pt x="-3938" y="18453"/>
                    <a:pt x="1485" y="7595"/>
                    <a:pt x="123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78" name="Google Shape;2078;p165"/>
            <p:cNvSpPr/>
            <p:nvPr/>
          </p:nvSpPr>
          <p:spPr>
            <a:xfrm>
              <a:off x="10461363" y="6393927"/>
              <a:ext cx="39763" cy="121246"/>
            </a:xfrm>
            <a:custGeom>
              <a:avLst/>
              <a:gdLst/>
              <a:ahLst/>
              <a:cxnLst/>
              <a:rect l="l" t="t" r="r" b="b"/>
              <a:pathLst>
                <a:path w="39763" h="121246" extrusionOk="0">
                  <a:moveTo>
                    <a:pt x="39763" y="19906"/>
                  </a:moveTo>
                  <a:lnTo>
                    <a:pt x="39763" y="101340"/>
                  </a:lnTo>
                  <a:cubicBezTo>
                    <a:pt x="39763" y="112198"/>
                    <a:pt x="30726" y="121246"/>
                    <a:pt x="19881" y="121246"/>
                  </a:cubicBezTo>
                  <a:lnTo>
                    <a:pt x="19881" y="121246"/>
                  </a:lnTo>
                  <a:cubicBezTo>
                    <a:pt x="9037" y="121246"/>
                    <a:pt x="0" y="112198"/>
                    <a:pt x="0" y="101340"/>
                  </a:cubicBezTo>
                  <a:lnTo>
                    <a:pt x="0" y="19906"/>
                  </a:lnTo>
                  <a:cubicBezTo>
                    <a:pt x="0" y="9048"/>
                    <a:pt x="9037" y="0"/>
                    <a:pt x="19881" y="0"/>
                  </a:cubicBezTo>
                  <a:lnTo>
                    <a:pt x="19881" y="0"/>
                  </a:lnTo>
                  <a:cubicBezTo>
                    <a:pt x="30726" y="0"/>
                    <a:pt x="39763" y="9048"/>
                    <a:pt x="39763" y="1990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79" name="Google Shape;2079;p165"/>
            <p:cNvSpPr/>
            <p:nvPr/>
          </p:nvSpPr>
          <p:spPr>
            <a:xfrm>
              <a:off x="10159520" y="6697948"/>
              <a:ext cx="39763" cy="121246"/>
            </a:xfrm>
            <a:custGeom>
              <a:avLst/>
              <a:gdLst/>
              <a:ahLst/>
              <a:cxnLst/>
              <a:rect l="l" t="t" r="r" b="b"/>
              <a:pathLst>
                <a:path w="39763" h="121246" extrusionOk="0">
                  <a:moveTo>
                    <a:pt x="39764" y="19906"/>
                  </a:moveTo>
                  <a:lnTo>
                    <a:pt x="39764" y="101341"/>
                  </a:lnTo>
                  <a:cubicBezTo>
                    <a:pt x="39764" y="112199"/>
                    <a:pt x="30726" y="121247"/>
                    <a:pt x="19882" y="121247"/>
                  </a:cubicBezTo>
                  <a:lnTo>
                    <a:pt x="19882" y="121247"/>
                  </a:lnTo>
                  <a:cubicBezTo>
                    <a:pt x="9037" y="121247"/>
                    <a:pt x="0" y="112199"/>
                    <a:pt x="0" y="101341"/>
                  </a:cubicBezTo>
                  <a:lnTo>
                    <a:pt x="0" y="19906"/>
                  </a:lnTo>
                  <a:cubicBezTo>
                    <a:pt x="0" y="9048"/>
                    <a:pt x="9037" y="0"/>
                    <a:pt x="19882" y="0"/>
                  </a:cubicBezTo>
                  <a:lnTo>
                    <a:pt x="19882" y="0"/>
                  </a:lnTo>
                  <a:cubicBezTo>
                    <a:pt x="28919" y="0"/>
                    <a:pt x="39764" y="9048"/>
                    <a:pt x="39764" y="1990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80" name="Google Shape;2080;p165"/>
            <p:cNvSpPr/>
            <p:nvPr/>
          </p:nvSpPr>
          <p:spPr>
            <a:xfrm>
              <a:off x="10443611" y="6697592"/>
              <a:ext cx="77753" cy="120149"/>
            </a:xfrm>
            <a:custGeom>
              <a:avLst/>
              <a:gdLst/>
              <a:ahLst/>
              <a:cxnLst/>
              <a:rect l="l" t="t" r="r" b="b"/>
              <a:pathLst>
                <a:path w="77753" h="120149" extrusionOk="0">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2"/>
                    <a:pt x="44863" y="117984"/>
                    <a:pt x="39441" y="108935"/>
                  </a:cubicBezTo>
                  <a:lnTo>
                    <a:pt x="3292" y="29311"/>
                  </a:lnTo>
                  <a:cubicBezTo>
                    <a:pt x="-3938" y="18453"/>
                    <a:pt x="1484" y="7595"/>
                    <a:pt x="123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81" name="Google Shape;2081;p165"/>
            <p:cNvSpPr/>
            <p:nvPr/>
          </p:nvSpPr>
          <p:spPr>
            <a:xfrm>
              <a:off x="10765013" y="6091516"/>
              <a:ext cx="39763" cy="121445"/>
            </a:xfrm>
            <a:custGeom>
              <a:avLst/>
              <a:gdLst/>
              <a:ahLst/>
              <a:cxnLst/>
              <a:rect l="l" t="t" r="r" b="b"/>
              <a:pathLst>
                <a:path w="39763" h="121445" extrusionOk="0">
                  <a:moveTo>
                    <a:pt x="39764" y="20105"/>
                  </a:moveTo>
                  <a:lnTo>
                    <a:pt x="39764" y="101539"/>
                  </a:lnTo>
                  <a:cubicBezTo>
                    <a:pt x="39764" y="112397"/>
                    <a:pt x="30727" y="121446"/>
                    <a:pt x="19882" y="121446"/>
                  </a:cubicBezTo>
                  <a:lnTo>
                    <a:pt x="19882" y="121446"/>
                  </a:lnTo>
                  <a:cubicBezTo>
                    <a:pt x="9037" y="121446"/>
                    <a:pt x="0" y="112397"/>
                    <a:pt x="0" y="101539"/>
                  </a:cubicBezTo>
                  <a:lnTo>
                    <a:pt x="0" y="20105"/>
                  </a:lnTo>
                  <a:cubicBezTo>
                    <a:pt x="0" y="9247"/>
                    <a:pt x="9037" y="199"/>
                    <a:pt x="19882" y="199"/>
                  </a:cubicBezTo>
                  <a:lnTo>
                    <a:pt x="19882" y="199"/>
                  </a:lnTo>
                  <a:cubicBezTo>
                    <a:pt x="30727" y="-1611"/>
                    <a:pt x="39764" y="9247"/>
                    <a:pt x="39764" y="20105"/>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82" name="Google Shape;2082;p165"/>
            <p:cNvSpPr/>
            <p:nvPr/>
          </p:nvSpPr>
          <p:spPr>
            <a:xfrm>
              <a:off x="11049104" y="6091359"/>
              <a:ext cx="77753" cy="120149"/>
            </a:xfrm>
            <a:custGeom>
              <a:avLst/>
              <a:gdLst/>
              <a:ahLst/>
              <a:cxnLst/>
              <a:rect l="l" t="t" r="r" b="b"/>
              <a:pathLst>
                <a:path w="77753" h="120149" extrusionOk="0">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2"/>
                    <a:pt x="44863" y="117984"/>
                    <a:pt x="39441" y="108935"/>
                  </a:cubicBezTo>
                  <a:lnTo>
                    <a:pt x="3292" y="29311"/>
                  </a:lnTo>
                  <a:cubicBezTo>
                    <a:pt x="-3938" y="16643"/>
                    <a:pt x="1484" y="5785"/>
                    <a:pt x="123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83" name="Google Shape;2083;p165"/>
            <p:cNvSpPr/>
            <p:nvPr/>
          </p:nvSpPr>
          <p:spPr>
            <a:xfrm>
              <a:off x="10746254" y="6393570"/>
              <a:ext cx="76952" cy="120149"/>
            </a:xfrm>
            <a:custGeom>
              <a:avLst/>
              <a:gdLst/>
              <a:ahLst/>
              <a:cxnLst/>
              <a:rect l="l" t="t" r="r" b="b"/>
              <a:pathLst>
                <a:path w="76952" h="120149" extrusionOk="0">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3"/>
                    <a:pt x="44062" y="117984"/>
                    <a:pt x="38640" y="108936"/>
                  </a:cubicBezTo>
                  <a:lnTo>
                    <a:pt x="2491" y="29311"/>
                  </a:lnTo>
                  <a:cubicBezTo>
                    <a:pt x="-2931" y="18453"/>
                    <a:pt x="684" y="7595"/>
                    <a:pt x="115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84" name="Google Shape;2084;p165"/>
            <p:cNvSpPr/>
            <p:nvPr/>
          </p:nvSpPr>
          <p:spPr>
            <a:xfrm>
              <a:off x="11049104" y="6393570"/>
              <a:ext cx="77753" cy="120149"/>
            </a:xfrm>
            <a:custGeom>
              <a:avLst/>
              <a:gdLst/>
              <a:ahLst/>
              <a:cxnLst/>
              <a:rect l="l" t="t" r="r" b="b"/>
              <a:pathLst>
                <a:path w="77753" h="120149" extrusionOk="0">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8453"/>
                    <a:pt x="1484" y="7595"/>
                    <a:pt x="123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85" name="Google Shape;2085;p165"/>
            <p:cNvSpPr/>
            <p:nvPr/>
          </p:nvSpPr>
          <p:spPr>
            <a:xfrm>
              <a:off x="10746254" y="6697592"/>
              <a:ext cx="76952" cy="120149"/>
            </a:xfrm>
            <a:custGeom>
              <a:avLst/>
              <a:gdLst/>
              <a:ahLst/>
              <a:cxnLst/>
              <a:rect l="l" t="t" r="r" b="b"/>
              <a:pathLst>
                <a:path w="76952" h="120149" extrusionOk="0">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2"/>
                    <a:pt x="44062" y="117984"/>
                    <a:pt x="38640" y="108935"/>
                  </a:cubicBezTo>
                  <a:lnTo>
                    <a:pt x="2491" y="29311"/>
                  </a:lnTo>
                  <a:cubicBezTo>
                    <a:pt x="-2931" y="18453"/>
                    <a:pt x="684" y="7595"/>
                    <a:pt x="115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86" name="Google Shape;2086;p165"/>
            <p:cNvSpPr/>
            <p:nvPr/>
          </p:nvSpPr>
          <p:spPr>
            <a:xfrm>
              <a:off x="11068662" y="6697948"/>
              <a:ext cx="39763" cy="121246"/>
            </a:xfrm>
            <a:custGeom>
              <a:avLst/>
              <a:gdLst/>
              <a:ahLst/>
              <a:cxnLst/>
              <a:rect l="l" t="t" r="r" b="b"/>
              <a:pathLst>
                <a:path w="39763" h="121246" extrusionOk="0">
                  <a:moveTo>
                    <a:pt x="39764" y="19906"/>
                  </a:moveTo>
                  <a:lnTo>
                    <a:pt x="39764" y="101341"/>
                  </a:lnTo>
                  <a:cubicBezTo>
                    <a:pt x="39764" y="112199"/>
                    <a:pt x="30727" y="121247"/>
                    <a:pt x="19882" y="121247"/>
                  </a:cubicBezTo>
                  <a:lnTo>
                    <a:pt x="19882" y="121247"/>
                  </a:lnTo>
                  <a:cubicBezTo>
                    <a:pt x="9037" y="121247"/>
                    <a:pt x="0" y="112199"/>
                    <a:pt x="0" y="101341"/>
                  </a:cubicBezTo>
                  <a:lnTo>
                    <a:pt x="0" y="19906"/>
                  </a:lnTo>
                  <a:cubicBezTo>
                    <a:pt x="0" y="9048"/>
                    <a:pt x="9037" y="0"/>
                    <a:pt x="19882" y="0"/>
                  </a:cubicBezTo>
                  <a:lnTo>
                    <a:pt x="19882" y="0"/>
                  </a:lnTo>
                  <a:cubicBezTo>
                    <a:pt x="28919" y="0"/>
                    <a:pt x="39764" y="9048"/>
                    <a:pt x="39764" y="1990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87" name="Google Shape;2087;p165"/>
            <p:cNvSpPr/>
            <p:nvPr/>
          </p:nvSpPr>
          <p:spPr>
            <a:xfrm>
              <a:off x="9250378" y="54524"/>
              <a:ext cx="39763" cy="121445"/>
            </a:xfrm>
            <a:custGeom>
              <a:avLst/>
              <a:gdLst/>
              <a:ahLst/>
              <a:cxnLst/>
              <a:rect l="l" t="t" r="r" b="b"/>
              <a:pathLst>
                <a:path w="39763" h="121445" extrusionOk="0">
                  <a:moveTo>
                    <a:pt x="39764" y="20105"/>
                  </a:moveTo>
                  <a:lnTo>
                    <a:pt x="39764" y="101539"/>
                  </a:lnTo>
                  <a:cubicBezTo>
                    <a:pt x="39764" y="112397"/>
                    <a:pt x="30726" y="121446"/>
                    <a:pt x="19882" y="121446"/>
                  </a:cubicBezTo>
                  <a:lnTo>
                    <a:pt x="19882" y="121446"/>
                  </a:lnTo>
                  <a:cubicBezTo>
                    <a:pt x="9037" y="121446"/>
                    <a:pt x="0" y="112397"/>
                    <a:pt x="0" y="101539"/>
                  </a:cubicBezTo>
                  <a:lnTo>
                    <a:pt x="0" y="20105"/>
                  </a:lnTo>
                  <a:cubicBezTo>
                    <a:pt x="0" y="9247"/>
                    <a:pt x="9037" y="199"/>
                    <a:pt x="19882" y="199"/>
                  </a:cubicBezTo>
                  <a:lnTo>
                    <a:pt x="19882" y="199"/>
                  </a:lnTo>
                  <a:cubicBezTo>
                    <a:pt x="30726" y="-1611"/>
                    <a:pt x="39764" y="9247"/>
                    <a:pt x="39764" y="20105"/>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88" name="Google Shape;2088;p165"/>
            <p:cNvSpPr/>
            <p:nvPr/>
          </p:nvSpPr>
          <p:spPr>
            <a:xfrm>
              <a:off x="9534469" y="54366"/>
              <a:ext cx="77752" cy="120149"/>
            </a:xfrm>
            <a:custGeom>
              <a:avLst/>
              <a:gdLst/>
              <a:ahLst/>
              <a:cxnLst/>
              <a:rect l="l" t="t" r="r" b="b"/>
              <a:pathLst>
                <a:path w="77752" h="120149" extrusionOk="0">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5"/>
                  </a:cubicBezTo>
                  <a:lnTo>
                    <a:pt x="3292" y="29311"/>
                  </a:lnTo>
                  <a:cubicBezTo>
                    <a:pt x="-3938" y="16643"/>
                    <a:pt x="1484" y="5785"/>
                    <a:pt x="123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89" name="Google Shape;2089;p165"/>
            <p:cNvSpPr/>
            <p:nvPr/>
          </p:nvSpPr>
          <p:spPr>
            <a:xfrm>
              <a:off x="9838119" y="54366"/>
              <a:ext cx="77752" cy="120149"/>
            </a:xfrm>
            <a:custGeom>
              <a:avLst/>
              <a:gdLst/>
              <a:ahLst/>
              <a:cxnLst/>
              <a:rect l="l" t="t" r="r" b="b"/>
              <a:pathLst>
                <a:path w="77752" h="120149" extrusionOk="0">
                  <a:moveTo>
                    <a:pt x="12329" y="2166"/>
                  </a:moveTo>
                  <a:lnTo>
                    <a:pt x="12329" y="2166"/>
                  </a:lnTo>
                  <a:cubicBezTo>
                    <a:pt x="21366" y="-3263"/>
                    <a:pt x="34019" y="2166"/>
                    <a:pt x="39441" y="11214"/>
                  </a:cubicBezTo>
                  <a:lnTo>
                    <a:pt x="75589" y="90839"/>
                  </a:lnTo>
                  <a:cubicBezTo>
                    <a:pt x="81012" y="99887"/>
                    <a:pt x="75589" y="112555"/>
                    <a:pt x="66552" y="117984"/>
                  </a:cubicBezTo>
                  <a:lnTo>
                    <a:pt x="66552" y="117984"/>
                  </a:lnTo>
                  <a:cubicBezTo>
                    <a:pt x="57515" y="123413"/>
                    <a:pt x="44863" y="117984"/>
                    <a:pt x="39441" y="108935"/>
                  </a:cubicBezTo>
                  <a:lnTo>
                    <a:pt x="3292" y="29311"/>
                  </a:lnTo>
                  <a:cubicBezTo>
                    <a:pt x="-3938" y="16643"/>
                    <a:pt x="1485" y="5785"/>
                    <a:pt x="123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90" name="Google Shape;2090;p165"/>
            <p:cNvSpPr/>
            <p:nvPr/>
          </p:nvSpPr>
          <p:spPr>
            <a:xfrm>
              <a:off x="10159520" y="54524"/>
              <a:ext cx="39763" cy="121445"/>
            </a:xfrm>
            <a:custGeom>
              <a:avLst/>
              <a:gdLst/>
              <a:ahLst/>
              <a:cxnLst/>
              <a:rect l="l" t="t" r="r" b="b"/>
              <a:pathLst>
                <a:path w="39763" h="121445" extrusionOk="0">
                  <a:moveTo>
                    <a:pt x="39764" y="20105"/>
                  </a:moveTo>
                  <a:lnTo>
                    <a:pt x="39764" y="101539"/>
                  </a:lnTo>
                  <a:cubicBezTo>
                    <a:pt x="39764" y="112397"/>
                    <a:pt x="30726" y="121446"/>
                    <a:pt x="19882" y="121446"/>
                  </a:cubicBezTo>
                  <a:lnTo>
                    <a:pt x="19882" y="121446"/>
                  </a:lnTo>
                  <a:cubicBezTo>
                    <a:pt x="9037" y="121446"/>
                    <a:pt x="0" y="112397"/>
                    <a:pt x="0" y="101539"/>
                  </a:cubicBezTo>
                  <a:lnTo>
                    <a:pt x="0" y="20105"/>
                  </a:lnTo>
                  <a:cubicBezTo>
                    <a:pt x="0" y="9247"/>
                    <a:pt x="9037" y="199"/>
                    <a:pt x="19882" y="199"/>
                  </a:cubicBezTo>
                  <a:lnTo>
                    <a:pt x="19882" y="199"/>
                  </a:lnTo>
                  <a:cubicBezTo>
                    <a:pt x="28919" y="-1611"/>
                    <a:pt x="39764" y="9247"/>
                    <a:pt x="39764" y="20105"/>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91" name="Google Shape;2091;p165"/>
            <p:cNvSpPr/>
            <p:nvPr/>
          </p:nvSpPr>
          <p:spPr>
            <a:xfrm>
              <a:off x="10443611" y="54366"/>
              <a:ext cx="77753" cy="120149"/>
            </a:xfrm>
            <a:custGeom>
              <a:avLst/>
              <a:gdLst/>
              <a:ahLst/>
              <a:cxnLst/>
              <a:rect l="l" t="t" r="r" b="b"/>
              <a:pathLst>
                <a:path w="77753" h="120149" extrusionOk="0">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5"/>
                  </a:cubicBezTo>
                  <a:lnTo>
                    <a:pt x="3292" y="29311"/>
                  </a:lnTo>
                  <a:cubicBezTo>
                    <a:pt x="-3938" y="16643"/>
                    <a:pt x="1484" y="5785"/>
                    <a:pt x="123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92" name="Google Shape;2092;p165"/>
            <p:cNvSpPr/>
            <p:nvPr/>
          </p:nvSpPr>
          <p:spPr>
            <a:xfrm>
              <a:off x="10746254" y="54366"/>
              <a:ext cx="76952" cy="120149"/>
            </a:xfrm>
            <a:custGeom>
              <a:avLst/>
              <a:gdLst/>
              <a:ahLst/>
              <a:cxnLst/>
              <a:rect l="l" t="t" r="r" b="b"/>
              <a:pathLst>
                <a:path w="76952" h="120149" extrusionOk="0">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3"/>
                    <a:pt x="44062" y="117984"/>
                    <a:pt x="38640" y="108935"/>
                  </a:cubicBezTo>
                  <a:lnTo>
                    <a:pt x="2491" y="29311"/>
                  </a:lnTo>
                  <a:cubicBezTo>
                    <a:pt x="-2931" y="16643"/>
                    <a:pt x="684" y="5785"/>
                    <a:pt x="115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93" name="Google Shape;2093;p165"/>
            <p:cNvSpPr/>
            <p:nvPr/>
          </p:nvSpPr>
          <p:spPr>
            <a:xfrm>
              <a:off x="11068662" y="54524"/>
              <a:ext cx="39763" cy="121445"/>
            </a:xfrm>
            <a:custGeom>
              <a:avLst/>
              <a:gdLst/>
              <a:ahLst/>
              <a:cxnLst/>
              <a:rect l="l" t="t" r="r" b="b"/>
              <a:pathLst>
                <a:path w="39763" h="121445" extrusionOk="0">
                  <a:moveTo>
                    <a:pt x="39764" y="20105"/>
                  </a:moveTo>
                  <a:lnTo>
                    <a:pt x="39764" y="101539"/>
                  </a:lnTo>
                  <a:cubicBezTo>
                    <a:pt x="39764" y="112397"/>
                    <a:pt x="30727" y="121446"/>
                    <a:pt x="19882" y="121446"/>
                  </a:cubicBezTo>
                  <a:lnTo>
                    <a:pt x="19882" y="121446"/>
                  </a:lnTo>
                  <a:cubicBezTo>
                    <a:pt x="9037" y="121446"/>
                    <a:pt x="0" y="112397"/>
                    <a:pt x="0" y="101539"/>
                  </a:cubicBezTo>
                  <a:lnTo>
                    <a:pt x="0" y="20105"/>
                  </a:lnTo>
                  <a:cubicBezTo>
                    <a:pt x="0" y="9247"/>
                    <a:pt x="9037" y="199"/>
                    <a:pt x="19882" y="199"/>
                  </a:cubicBezTo>
                  <a:lnTo>
                    <a:pt x="19882" y="199"/>
                  </a:lnTo>
                  <a:cubicBezTo>
                    <a:pt x="28919" y="-1611"/>
                    <a:pt x="39764" y="9247"/>
                    <a:pt x="39764" y="20105"/>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94" name="Google Shape;2094;p165"/>
            <p:cNvSpPr/>
            <p:nvPr/>
          </p:nvSpPr>
          <p:spPr>
            <a:xfrm>
              <a:off x="11342134" y="327624"/>
              <a:ext cx="77624" cy="120149"/>
            </a:xfrm>
            <a:custGeom>
              <a:avLst/>
              <a:gdLst/>
              <a:ahLst/>
              <a:cxnLst/>
              <a:rect l="l" t="t" r="r" b="b"/>
              <a:pathLst>
                <a:path w="77624" h="120149" extrusionOk="0">
                  <a:moveTo>
                    <a:pt x="12200" y="2166"/>
                  </a:moveTo>
                  <a:lnTo>
                    <a:pt x="12200" y="2166"/>
                  </a:lnTo>
                  <a:cubicBezTo>
                    <a:pt x="21238" y="-3263"/>
                    <a:pt x="33889" y="2166"/>
                    <a:pt x="39312" y="11214"/>
                  </a:cubicBezTo>
                  <a:lnTo>
                    <a:pt x="75461" y="90839"/>
                  </a:lnTo>
                  <a:cubicBezTo>
                    <a:pt x="80883" y="99887"/>
                    <a:pt x="75461" y="112555"/>
                    <a:pt x="66424" y="117984"/>
                  </a:cubicBezTo>
                  <a:lnTo>
                    <a:pt x="66424" y="117984"/>
                  </a:lnTo>
                  <a:cubicBezTo>
                    <a:pt x="57386" y="123413"/>
                    <a:pt x="44734" y="117984"/>
                    <a:pt x="39312" y="108935"/>
                  </a:cubicBezTo>
                  <a:lnTo>
                    <a:pt x="1356" y="29311"/>
                  </a:lnTo>
                  <a:cubicBezTo>
                    <a:pt x="-2259" y="18453"/>
                    <a:pt x="1356" y="7595"/>
                    <a:pt x="12200"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95" name="Google Shape;2095;p165"/>
            <p:cNvSpPr/>
            <p:nvPr/>
          </p:nvSpPr>
          <p:spPr>
            <a:xfrm>
              <a:off x="11645655" y="327624"/>
              <a:ext cx="77752" cy="120149"/>
            </a:xfrm>
            <a:custGeom>
              <a:avLst/>
              <a:gdLst/>
              <a:ahLst/>
              <a:cxnLst/>
              <a:rect l="l" t="t" r="r" b="b"/>
              <a:pathLst>
                <a:path w="77752" h="120149" extrusionOk="0">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5"/>
                  </a:cubicBezTo>
                  <a:lnTo>
                    <a:pt x="3292" y="29311"/>
                  </a:lnTo>
                  <a:cubicBezTo>
                    <a:pt x="-3938" y="18453"/>
                    <a:pt x="1484" y="7595"/>
                    <a:pt x="123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96" name="Google Shape;2096;p165"/>
            <p:cNvSpPr/>
            <p:nvPr/>
          </p:nvSpPr>
          <p:spPr>
            <a:xfrm>
              <a:off x="11967056" y="327980"/>
              <a:ext cx="39763" cy="121246"/>
            </a:xfrm>
            <a:custGeom>
              <a:avLst/>
              <a:gdLst/>
              <a:ahLst/>
              <a:cxnLst/>
              <a:rect l="l" t="t" r="r" b="b"/>
              <a:pathLst>
                <a:path w="39763" h="121246" extrusionOk="0">
                  <a:moveTo>
                    <a:pt x="39763" y="19906"/>
                  </a:moveTo>
                  <a:lnTo>
                    <a:pt x="39763" y="101341"/>
                  </a:lnTo>
                  <a:cubicBezTo>
                    <a:pt x="39763" y="112198"/>
                    <a:pt x="30726" y="121246"/>
                    <a:pt x="19882" y="121246"/>
                  </a:cubicBezTo>
                  <a:lnTo>
                    <a:pt x="19882" y="121246"/>
                  </a:lnTo>
                  <a:cubicBezTo>
                    <a:pt x="9037" y="121246"/>
                    <a:pt x="0" y="112198"/>
                    <a:pt x="0" y="101341"/>
                  </a:cubicBezTo>
                  <a:lnTo>
                    <a:pt x="0" y="19906"/>
                  </a:lnTo>
                  <a:cubicBezTo>
                    <a:pt x="0" y="9048"/>
                    <a:pt x="9037" y="0"/>
                    <a:pt x="19882" y="0"/>
                  </a:cubicBezTo>
                  <a:lnTo>
                    <a:pt x="19882" y="0"/>
                  </a:lnTo>
                  <a:cubicBezTo>
                    <a:pt x="30726" y="0"/>
                    <a:pt x="39763" y="9048"/>
                    <a:pt x="39763" y="1990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97" name="Google Shape;2097;p165"/>
            <p:cNvSpPr/>
            <p:nvPr/>
          </p:nvSpPr>
          <p:spPr>
            <a:xfrm>
              <a:off x="11342806" y="631645"/>
              <a:ext cx="76952" cy="120149"/>
            </a:xfrm>
            <a:custGeom>
              <a:avLst/>
              <a:gdLst/>
              <a:ahLst/>
              <a:cxnLst/>
              <a:rect l="l" t="t" r="r" b="b"/>
              <a:pathLst>
                <a:path w="76952" h="120149" extrusionOk="0">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3"/>
                    <a:pt x="44062" y="117984"/>
                    <a:pt x="38640" y="108935"/>
                  </a:cubicBezTo>
                  <a:lnTo>
                    <a:pt x="2491" y="29311"/>
                  </a:lnTo>
                  <a:cubicBezTo>
                    <a:pt x="-2931" y="18453"/>
                    <a:pt x="684" y="5785"/>
                    <a:pt x="115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98" name="Google Shape;2098;p165"/>
            <p:cNvSpPr/>
            <p:nvPr/>
          </p:nvSpPr>
          <p:spPr>
            <a:xfrm>
              <a:off x="11361564" y="934213"/>
              <a:ext cx="39763" cy="121246"/>
            </a:xfrm>
            <a:custGeom>
              <a:avLst/>
              <a:gdLst/>
              <a:ahLst/>
              <a:cxnLst/>
              <a:rect l="l" t="t" r="r" b="b"/>
              <a:pathLst>
                <a:path w="39763" h="121246" extrusionOk="0">
                  <a:moveTo>
                    <a:pt x="39763" y="19906"/>
                  </a:moveTo>
                  <a:lnTo>
                    <a:pt x="39763" y="101341"/>
                  </a:lnTo>
                  <a:cubicBezTo>
                    <a:pt x="39763" y="112198"/>
                    <a:pt x="30726" y="121246"/>
                    <a:pt x="19882" y="121246"/>
                  </a:cubicBezTo>
                  <a:lnTo>
                    <a:pt x="19882" y="121246"/>
                  </a:lnTo>
                  <a:cubicBezTo>
                    <a:pt x="9037" y="121246"/>
                    <a:pt x="0" y="112198"/>
                    <a:pt x="0" y="101341"/>
                  </a:cubicBezTo>
                  <a:lnTo>
                    <a:pt x="0" y="19906"/>
                  </a:lnTo>
                  <a:cubicBezTo>
                    <a:pt x="0" y="9048"/>
                    <a:pt x="9037" y="0"/>
                    <a:pt x="19882" y="0"/>
                  </a:cubicBezTo>
                  <a:lnTo>
                    <a:pt x="19882" y="0"/>
                  </a:lnTo>
                  <a:cubicBezTo>
                    <a:pt x="28919" y="0"/>
                    <a:pt x="39763" y="9048"/>
                    <a:pt x="39763" y="1990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99" name="Google Shape;2099;p165"/>
            <p:cNvSpPr/>
            <p:nvPr/>
          </p:nvSpPr>
          <p:spPr>
            <a:xfrm>
              <a:off x="11342806" y="1237878"/>
              <a:ext cx="76952" cy="120149"/>
            </a:xfrm>
            <a:custGeom>
              <a:avLst/>
              <a:gdLst/>
              <a:ahLst/>
              <a:cxnLst/>
              <a:rect l="l" t="t" r="r" b="b"/>
              <a:pathLst>
                <a:path w="76952" h="120149" extrusionOk="0">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3"/>
                    <a:pt x="44062" y="117984"/>
                    <a:pt x="38640" y="108935"/>
                  </a:cubicBezTo>
                  <a:lnTo>
                    <a:pt x="2491" y="29311"/>
                  </a:lnTo>
                  <a:cubicBezTo>
                    <a:pt x="-2931" y="18453"/>
                    <a:pt x="684" y="7595"/>
                    <a:pt x="115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00" name="Google Shape;2100;p165"/>
            <p:cNvSpPr/>
            <p:nvPr/>
          </p:nvSpPr>
          <p:spPr>
            <a:xfrm>
              <a:off x="11663406" y="631802"/>
              <a:ext cx="39763" cy="121445"/>
            </a:xfrm>
            <a:custGeom>
              <a:avLst/>
              <a:gdLst/>
              <a:ahLst/>
              <a:cxnLst/>
              <a:rect l="l" t="t" r="r" b="b"/>
              <a:pathLst>
                <a:path w="39763" h="121445" extrusionOk="0">
                  <a:moveTo>
                    <a:pt x="39764" y="20105"/>
                  </a:moveTo>
                  <a:lnTo>
                    <a:pt x="39764" y="101539"/>
                  </a:lnTo>
                  <a:cubicBezTo>
                    <a:pt x="39764" y="112397"/>
                    <a:pt x="30727" y="121445"/>
                    <a:pt x="19882" y="121445"/>
                  </a:cubicBezTo>
                  <a:lnTo>
                    <a:pt x="19882" y="121445"/>
                  </a:lnTo>
                  <a:cubicBezTo>
                    <a:pt x="9037" y="121445"/>
                    <a:pt x="0" y="112397"/>
                    <a:pt x="0" y="101539"/>
                  </a:cubicBezTo>
                  <a:lnTo>
                    <a:pt x="0" y="20105"/>
                  </a:lnTo>
                  <a:cubicBezTo>
                    <a:pt x="0" y="9247"/>
                    <a:pt x="9037" y="199"/>
                    <a:pt x="19882" y="199"/>
                  </a:cubicBezTo>
                  <a:lnTo>
                    <a:pt x="19882" y="199"/>
                  </a:lnTo>
                  <a:cubicBezTo>
                    <a:pt x="30727" y="-1611"/>
                    <a:pt x="39764" y="9247"/>
                    <a:pt x="39764" y="20105"/>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01" name="Google Shape;2101;p165"/>
            <p:cNvSpPr/>
            <p:nvPr/>
          </p:nvSpPr>
          <p:spPr>
            <a:xfrm>
              <a:off x="11948298" y="631645"/>
              <a:ext cx="76952" cy="120149"/>
            </a:xfrm>
            <a:custGeom>
              <a:avLst/>
              <a:gdLst/>
              <a:ahLst/>
              <a:cxnLst/>
              <a:rect l="l" t="t" r="r" b="b"/>
              <a:pathLst>
                <a:path w="76952" h="120149" extrusionOk="0">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3"/>
                    <a:pt x="44062" y="117984"/>
                    <a:pt x="38640" y="108935"/>
                  </a:cubicBezTo>
                  <a:lnTo>
                    <a:pt x="2491" y="29311"/>
                  </a:lnTo>
                  <a:cubicBezTo>
                    <a:pt x="-2931" y="18453"/>
                    <a:pt x="684" y="5785"/>
                    <a:pt x="115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02" name="Google Shape;2102;p165"/>
            <p:cNvSpPr/>
            <p:nvPr/>
          </p:nvSpPr>
          <p:spPr>
            <a:xfrm>
              <a:off x="11645655" y="933856"/>
              <a:ext cx="77752" cy="120149"/>
            </a:xfrm>
            <a:custGeom>
              <a:avLst/>
              <a:gdLst/>
              <a:ahLst/>
              <a:cxnLst/>
              <a:rect l="l" t="t" r="r" b="b"/>
              <a:pathLst>
                <a:path w="77752" h="120149" extrusionOk="0">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5"/>
                  </a:cubicBezTo>
                  <a:lnTo>
                    <a:pt x="3292" y="29311"/>
                  </a:lnTo>
                  <a:cubicBezTo>
                    <a:pt x="-3938" y="18453"/>
                    <a:pt x="1484" y="7595"/>
                    <a:pt x="123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03" name="Google Shape;2103;p165"/>
            <p:cNvSpPr/>
            <p:nvPr/>
          </p:nvSpPr>
          <p:spPr>
            <a:xfrm>
              <a:off x="11948298" y="933856"/>
              <a:ext cx="76952" cy="120149"/>
            </a:xfrm>
            <a:custGeom>
              <a:avLst/>
              <a:gdLst/>
              <a:ahLst/>
              <a:cxnLst/>
              <a:rect l="l" t="t" r="r" b="b"/>
              <a:pathLst>
                <a:path w="76952" h="120149" extrusionOk="0">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3"/>
                    <a:pt x="44062" y="117984"/>
                    <a:pt x="38640" y="108935"/>
                  </a:cubicBezTo>
                  <a:lnTo>
                    <a:pt x="2491" y="29311"/>
                  </a:lnTo>
                  <a:cubicBezTo>
                    <a:pt x="-2931" y="18453"/>
                    <a:pt x="684" y="7595"/>
                    <a:pt x="115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04" name="Google Shape;2104;p165"/>
            <p:cNvSpPr/>
            <p:nvPr/>
          </p:nvSpPr>
          <p:spPr>
            <a:xfrm>
              <a:off x="11645655" y="1237878"/>
              <a:ext cx="77752" cy="120149"/>
            </a:xfrm>
            <a:custGeom>
              <a:avLst/>
              <a:gdLst/>
              <a:ahLst/>
              <a:cxnLst/>
              <a:rect l="l" t="t" r="r" b="b"/>
              <a:pathLst>
                <a:path w="77752" h="120149" extrusionOk="0">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5"/>
                  </a:cubicBezTo>
                  <a:lnTo>
                    <a:pt x="3292" y="29311"/>
                  </a:lnTo>
                  <a:cubicBezTo>
                    <a:pt x="-3938" y="18453"/>
                    <a:pt x="1484" y="7595"/>
                    <a:pt x="123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05" name="Google Shape;2105;p165"/>
            <p:cNvSpPr/>
            <p:nvPr/>
          </p:nvSpPr>
          <p:spPr>
            <a:xfrm>
              <a:off x="11967056" y="1238234"/>
              <a:ext cx="39763" cy="121246"/>
            </a:xfrm>
            <a:custGeom>
              <a:avLst/>
              <a:gdLst/>
              <a:ahLst/>
              <a:cxnLst/>
              <a:rect l="l" t="t" r="r" b="b"/>
              <a:pathLst>
                <a:path w="39763" h="121246" extrusionOk="0">
                  <a:moveTo>
                    <a:pt x="39763" y="19906"/>
                  </a:moveTo>
                  <a:lnTo>
                    <a:pt x="39763" y="101340"/>
                  </a:lnTo>
                  <a:cubicBezTo>
                    <a:pt x="39763" y="112198"/>
                    <a:pt x="30726" y="121246"/>
                    <a:pt x="19882" y="121246"/>
                  </a:cubicBezTo>
                  <a:lnTo>
                    <a:pt x="19882" y="121246"/>
                  </a:lnTo>
                  <a:cubicBezTo>
                    <a:pt x="9037" y="121246"/>
                    <a:pt x="0" y="112198"/>
                    <a:pt x="0" y="101340"/>
                  </a:cubicBezTo>
                  <a:lnTo>
                    <a:pt x="0" y="19906"/>
                  </a:lnTo>
                  <a:cubicBezTo>
                    <a:pt x="0" y="9048"/>
                    <a:pt x="9037" y="0"/>
                    <a:pt x="19882" y="0"/>
                  </a:cubicBezTo>
                  <a:lnTo>
                    <a:pt x="19882" y="0"/>
                  </a:lnTo>
                  <a:cubicBezTo>
                    <a:pt x="30726" y="0"/>
                    <a:pt x="39763" y="9048"/>
                    <a:pt x="39763" y="1990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06" name="Google Shape;2106;p165"/>
            <p:cNvSpPr/>
            <p:nvPr/>
          </p:nvSpPr>
          <p:spPr>
            <a:xfrm>
              <a:off x="11342806" y="1541899"/>
              <a:ext cx="76952" cy="120149"/>
            </a:xfrm>
            <a:custGeom>
              <a:avLst/>
              <a:gdLst/>
              <a:ahLst/>
              <a:cxnLst/>
              <a:rect l="l" t="t" r="r" b="b"/>
              <a:pathLst>
                <a:path w="76952" h="120149" extrusionOk="0">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3"/>
                    <a:pt x="44062" y="117984"/>
                    <a:pt x="38640" y="108936"/>
                  </a:cubicBezTo>
                  <a:lnTo>
                    <a:pt x="2491" y="29311"/>
                  </a:lnTo>
                  <a:cubicBezTo>
                    <a:pt x="-2931" y="16643"/>
                    <a:pt x="684" y="5785"/>
                    <a:pt x="115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07" name="Google Shape;2107;p165"/>
            <p:cNvSpPr/>
            <p:nvPr/>
          </p:nvSpPr>
          <p:spPr>
            <a:xfrm>
              <a:off x="11361564" y="1844467"/>
              <a:ext cx="39763" cy="121246"/>
            </a:xfrm>
            <a:custGeom>
              <a:avLst/>
              <a:gdLst/>
              <a:ahLst/>
              <a:cxnLst/>
              <a:rect l="l" t="t" r="r" b="b"/>
              <a:pathLst>
                <a:path w="39763" h="121246" extrusionOk="0">
                  <a:moveTo>
                    <a:pt x="39763" y="19906"/>
                  </a:moveTo>
                  <a:lnTo>
                    <a:pt x="39763" y="101340"/>
                  </a:lnTo>
                  <a:cubicBezTo>
                    <a:pt x="39763" y="112198"/>
                    <a:pt x="30726" y="121246"/>
                    <a:pt x="19882" y="121246"/>
                  </a:cubicBezTo>
                  <a:lnTo>
                    <a:pt x="19882" y="121246"/>
                  </a:lnTo>
                  <a:cubicBezTo>
                    <a:pt x="9037" y="121246"/>
                    <a:pt x="0" y="112198"/>
                    <a:pt x="0" y="101340"/>
                  </a:cubicBezTo>
                  <a:lnTo>
                    <a:pt x="0" y="19906"/>
                  </a:lnTo>
                  <a:cubicBezTo>
                    <a:pt x="0" y="9048"/>
                    <a:pt x="9037" y="0"/>
                    <a:pt x="19882" y="0"/>
                  </a:cubicBezTo>
                  <a:lnTo>
                    <a:pt x="19882" y="0"/>
                  </a:lnTo>
                  <a:cubicBezTo>
                    <a:pt x="28919" y="0"/>
                    <a:pt x="39763" y="9048"/>
                    <a:pt x="39763" y="1990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08" name="Google Shape;2108;p165"/>
            <p:cNvSpPr/>
            <p:nvPr/>
          </p:nvSpPr>
          <p:spPr>
            <a:xfrm>
              <a:off x="11342806" y="2148131"/>
              <a:ext cx="76952" cy="120149"/>
            </a:xfrm>
            <a:custGeom>
              <a:avLst/>
              <a:gdLst/>
              <a:ahLst/>
              <a:cxnLst/>
              <a:rect l="l" t="t" r="r" b="b"/>
              <a:pathLst>
                <a:path w="76952" h="120149" extrusionOk="0">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3"/>
                    <a:pt x="44062" y="117984"/>
                    <a:pt x="38640" y="108936"/>
                  </a:cubicBezTo>
                  <a:lnTo>
                    <a:pt x="2491" y="29311"/>
                  </a:lnTo>
                  <a:cubicBezTo>
                    <a:pt x="-2931" y="18453"/>
                    <a:pt x="684" y="5785"/>
                    <a:pt x="115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09" name="Google Shape;2109;p165"/>
            <p:cNvSpPr/>
            <p:nvPr/>
          </p:nvSpPr>
          <p:spPr>
            <a:xfrm>
              <a:off x="11663406" y="1542056"/>
              <a:ext cx="39763" cy="121445"/>
            </a:xfrm>
            <a:custGeom>
              <a:avLst/>
              <a:gdLst/>
              <a:ahLst/>
              <a:cxnLst/>
              <a:rect l="l" t="t" r="r" b="b"/>
              <a:pathLst>
                <a:path w="39763" h="121445" extrusionOk="0">
                  <a:moveTo>
                    <a:pt x="39764" y="20105"/>
                  </a:moveTo>
                  <a:lnTo>
                    <a:pt x="39764" y="101539"/>
                  </a:lnTo>
                  <a:cubicBezTo>
                    <a:pt x="39764" y="112397"/>
                    <a:pt x="30727" y="121445"/>
                    <a:pt x="19882" y="121445"/>
                  </a:cubicBezTo>
                  <a:lnTo>
                    <a:pt x="19882" y="121445"/>
                  </a:lnTo>
                  <a:cubicBezTo>
                    <a:pt x="9037" y="121445"/>
                    <a:pt x="0" y="112397"/>
                    <a:pt x="0" y="101539"/>
                  </a:cubicBezTo>
                  <a:lnTo>
                    <a:pt x="0" y="20105"/>
                  </a:lnTo>
                  <a:cubicBezTo>
                    <a:pt x="0" y="9247"/>
                    <a:pt x="9037" y="199"/>
                    <a:pt x="19882" y="199"/>
                  </a:cubicBezTo>
                  <a:lnTo>
                    <a:pt x="19882" y="199"/>
                  </a:lnTo>
                  <a:cubicBezTo>
                    <a:pt x="30727" y="-1611"/>
                    <a:pt x="39764" y="9247"/>
                    <a:pt x="39764" y="20105"/>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10" name="Google Shape;2110;p165"/>
            <p:cNvSpPr/>
            <p:nvPr/>
          </p:nvSpPr>
          <p:spPr>
            <a:xfrm>
              <a:off x="11948298" y="1541899"/>
              <a:ext cx="76952" cy="120149"/>
            </a:xfrm>
            <a:custGeom>
              <a:avLst/>
              <a:gdLst/>
              <a:ahLst/>
              <a:cxnLst/>
              <a:rect l="l" t="t" r="r" b="b"/>
              <a:pathLst>
                <a:path w="76952" h="120149" extrusionOk="0">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3"/>
                    <a:pt x="44062" y="117984"/>
                    <a:pt x="38640" y="108936"/>
                  </a:cubicBezTo>
                  <a:lnTo>
                    <a:pt x="2491" y="29311"/>
                  </a:lnTo>
                  <a:cubicBezTo>
                    <a:pt x="-2931" y="16643"/>
                    <a:pt x="684" y="5785"/>
                    <a:pt x="115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11" name="Google Shape;2111;p165"/>
            <p:cNvSpPr/>
            <p:nvPr/>
          </p:nvSpPr>
          <p:spPr>
            <a:xfrm>
              <a:off x="11645655" y="1844110"/>
              <a:ext cx="77752" cy="120149"/>
            </a:xfrm>
            <a:custGeom>
              <a:avLst/>
              <a:gdLst/>
              <a:ahLst/>
              <a:cxnLst/>
              <a:rect l="l" t="t" r="r" b="b"/>
              <a:pathLst>
                <a:path w="77752" h="120149" extrusionOk="0">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5"/>
                  </a:cubicBezTo>
                  <a:lnTo>
                    <a:pt x="3292" y="29311"/>
                  </a:lnTo>
                  <a:cubicBezTo>
                    <a:pt x="-3938" y="18453"/>
                    <a:pt x="1484" y="7595"/>
                    <a:pt x="123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12" name="Google Shape;2112;p165"/>
            <p:cNvSpPr/>
            <p:nvPr/>
          </p:nvSpPr>
          <p:spPr>
            <a:xfrm>
              <a:off x="11948298" y="1844110"/>
              <a:ext cx="76952" cy="120149"/>
            </a:xfrm>
            <a:custGeom>
              <a:avLst/>
              <a:gdLst/>
              <a:ahLst/>
              <a:cxnLst/>
              <a:rect l="l" t="t" r="r" b="b"/>
              <a:pathLst>
                <a:path w="76952" h="120149" extrusionOk="0">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3"/>
                    <a:pt x="44062" y="117984"/>
                    <a:pt x="38640" y="108935"/>
                  </a:cubicBezTo>
                  <a:lnTo>
                    <a:pt x="2491" y="29311"/>
                  </a:lnTo>
                  <a:cubicBezTo>
                    <a:pt x="-2931" y="18453"/>
                    <a:pt x="684" y="7595"/>
                    <a:pt x="115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13" name="Google Shape;2113;p165"/>
            <p:cNvSpPr/>
            <p:nvPr/>
          </p:nvSpPr>
          <p:spPr>
            <a:xfrm>
              <a:off x="11645655" y="2148131"/>
              <a:ext cx="77752" cy="120149"/>
            </a:xfrm>
            <a:custGeom>
              <a:avLst/>
              <a:gdLst/>
              <a:ahLst/>
              <a:cxnLst/>
              <a:rect l="l" t="t" r="r" b="b"/>
              <a:pathLst>
                <a:path w="77752" h="120149" extrusionOk="0">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8453"/>
                    <a:pt x="1484" y="5785"/>
                    <a:pt x="123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14" name="Google Shape;2114;p165"/>
            <p:cNvSpPr/>
            <p:nvPr/>
          </p:nvSpPr>
          <p:spPr>
            <a:xfrm>
              <a:off x="11967056" y="2148289"/>
              <a:ext cx="39763" cy="121445"/>
            </a:xfrm>
            <a:custGeom>
              <a:avLst/>
              <a:gdLst/>
              <a:ahLst/>
              <a:cxnLst/>
              <a:rect l="l" t="t" r="r" b="b"/>
              <a:pathLst>
                <a:path w="39763" h="121445" extrusionOk="0">
                  <a:moveTo>
                    <a:pt x="39763" y="20105"/>
                  </a:moveTo>
                  <a:lnTo>
                    <a:pt x="39763" y="101539"/>
                  </a:lnTo>
                  <a:cubicBezTo>
                    <a:pt x="39763" y="112397"/>
                    <a:pt x="30726" y="121445"/>
                    <a:pt x="19882" y="121445"/>
                  </a:cubicBezTo>
                  <a:lnTo>
                    <a:pt x="19882" y="121445"/>
                  </a:lnTo>
                  <a:cubicBezTo>
                    <a:pt x="9037" y="121445"/>
                    <a:pt x="0" y="112397"/>
                    <a:pt x="0" y="101539"/>
                  </a:cubicBezTo>
                  <a:lnTo>
                    <a:pt x="0" y="20105"/>
                  </a:lnTo>
                  <a:cubicBezTo>
                    <a:pt x="0" y="9247"/>
                    <a:pt x="9037" y="199"/>
                    <a:pt x="19882" y="199"/>
                  </a:cubicBezTo>
                  <a:lnTo>
                    <a:pt x="19882" y="199"/>
                  </a:lnTo>
                  <a:cubicBezTo>
                    <a:pt x="30726" y="-1611"/>
                    <a:pt x="39763" y="9247"/>
                    <a:pt x="39763" y="20105"/>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15" name="Google Shape;2115;p165"/>
            <p:cNvSpPr/>
            <p:nvPr/>
          </p:nvSpPr>
          <p:spPr>
            <a:xfrm>
              <a:off x="11342806" y="2450343"/>
              <a:ext cx="76952" cy="120149"/>
            </a:xfrm>
            <a:custGeom>
              <a:avLst/>
              <a:gdLst/>
              <a:ahLst/>
              <a:cxnLst/>
              <a:rect l="l" t="t" r="r" b="b"/>
              <a:pathLst>
                <a:path w="76952" h="120149" extrusionOk="0">
                  <a:moveTo>
                    <a:pt x="11529" y="2166"/>
                  </a:moveTo>
                  <a:lnTo>
                    <a:pt x="11529" y="2166"/>
                  </a:lnTo>
                  <a:cubicBezTo>
                    <a:pt x="20566" y="-3263"/>
                    <a:pt x="33218" y="2166"/>
                    <a:pt x="38640" y="11214"/>
                  </a:cubicBezTo>
                  <a:lnTo>
                    <a:pt x="74789" y="90839"/>
                  </a:lnTo>
                  <a:cubicBezTo>
                    <a:pt x="80211" y="99887"/>
                    <a:pt x="74789" y="112555"/>
                    <a:pt x="65752" y="117983"/>
                  </a:cubicBezTo>
                  <a:lnTo>
                    <a:pt x="65752" y="117983"/>
                  </a:lnTo>
                  <a:cubicBezTo>
                    <a:pt x="56715" y="123413"/>
                    <a:pt x="44062" y="117983"/>
                    <a:pt x="38640" y="108935"/>
                  </a:cubicBezTo>
                  <a:lnTo>
                    <a:pt x="2491" y="29311"/>
                  </a:lnTo>
                  <a:cubicBezTo>
                    <a:pt x="-2931" y="18453"/>
                    <a:pt x="684" y="7595"/>
                    <a:pt x="115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16" name="Google Shape;2116;p165"/>
            <p:cNvSpPr/>
            <p:nvPr/>
          </p:nvSpPr>
          <p:spPr>
            <a:xfrm>
              <a:off x="11361564" y="2754721"/>
              <a:ext cx="39763" cy="121246"/>
            </a:xfrm>
            <a:custGeom>
              <a:avLst/>
              <a:gdLst/>
              <a:ahLst/>
              <a:cxnLst/>
              <a:rect l="l" t="t" r="r" b="b"/>
              <a:pathLst>
                <a:path w="39763" h="121246" extrusionOk="0">
                  <a:moveTo>
                    <a:pt x="39763" y="19906"/>
                  </a:moveTo>
                  <a:lnTo>
                    <a:pt x="39763" y="101341"/>
                  </a:lnTo>
                  <a:cubicBezTo>
                    <a:pt x="39763" y="112198"/>
                    <a:pt x="30726" y="121246"/>
                    <a:pt x="19882" y="121246"/>
                  </a:cubicBezTo>
                  <a:lnTo>
                    <a:pt x="19882" y="121246"/>
                  </a:lnTo>
                  <a:cubicBezTo>
                    <a:pt x="9037" y="121246"/>
                    <a:pt x="0" y="112198"/>
                    <a:pt x="0" y="101341"/>
                  </a:cubicBezTo>
                  <a:lnTo>
                    <a:pt x="0" y="19906"/>
                  </a:lnTo>
                  <a:cubicBezTo>
                    <a:pt x="0" y="9048"/>
                    <a:pt x="9037" y="0"/>
                    <a:pt x="19882" y="0"/>
                  </a:cubicBezTo>
                  <a:lnTo>
                    <a:pt x="19882" y="0"/>
                  </a:lnTo>
                  <a:cubicBezTo>
                    <a:pt x="28919" y="0"/>
                    <a:pt x="39763" y="9048"/>
                    <a:pt x="39763" y="1990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17" name="Google Shape;2117;p165"/>
            <p:cNvSpPr/>
            <p:nvPr/>
          </p:nvSpPr>
          <p:spPr>
            <a:xfrm>
              <a:off x="11342806" y="3058386"/>
              <a:ext cx="76952" cy="120149"/>
            </a:xfrm>
            <a:custGeom>
              <a:avLst/>
              <a:gdLst/>
              <a:ahLst/>
              <a:cxnLst/>
              <a:rect l="l" t="t" r="r" b="b"/>
              <a:pathLst>
                <a:path w="76952" h="120149" extrusionOk="0">
                  <a:moveTo>
                    <a:pt x="11529" y="2166"/>
                  </a:moveTo>
                  <a:lnTo>
                    <a:pt x="11529" y="2166"/>
                  </a:lnTo>
                  <a:cubicBezTo>
                    <a:pt x="20566" y="-3263"/>
                    <a:pt x="33218" y="2166"/>
                    <a:pt x="38640" y="11214"/>
                  </a:cubicBezTo>
                  <a:lnTo>
                    <a:pt x="74789" y="90839"/>
                  </a:lnTo>
                  <a:cubicBezTo>
                    <a:pt x="80211" y="99887"/>
                    <a:pt x="74789" y="112555"/>
                    <a:pt x="65752" y="117983"/>
                  </a:cubicBezTo>
                  <a:lnTo>
                    <a:pt x="65752" y="117983"/>
                  </a:lnTo>
                  <a:cubicBezTo>
                    <a:pt x="56715" y="123413"/>
                    <a:pt x="44062" y="117983"/>
                    <a:pt x="38640" y="108935"/>
                  </a:cubicBezTo>
                  <a:lnTo>
                    <a:pt x="2491" y="29311"/>
                  </a:lnTo>
                  <a:cubicBezTo>
                    <a:pt x="-2931" y="16643"/>
                    <a:pt x="684" y="5785"/>
                    <a:pt x="115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18" name="Google Shape;2118;p165"/>
            <p:cNvSpPr/>
            <p:nvPr/>
          </p:nvSpPr>
          <p:spPr>
            <a:xfrm>
              <a:off x="11663406" y="2450699"/>
              <a:ext cx="39763" cy="121246"/>
            </a:xfrm>
            <a:custGeom>
              <a:avLst/>
              <a:gdLst/>
              <a:ahLst/>
              <a:cxnLst/>
              <a:rect l="l" t="t" r="r" b="b"/>
              <a:pathLst>
                <a:path w="39763" h="121246" extrusionOk="0">
                  <a:moveTo>
                    <a:pt x="39764" y="19906"/>
                  </a:moveTo>
                  <a:lnTo>
                    <a:pt x="39764" y="101341"/>
                  </a:lnTo>
                  <a:cubicBezTo>
                    <a:pt x="39764" y="112199"/>
                    <a:pt x="30727" y="121247"/>
                    <a:pt x="19882" y="121247"/>
                  </a:cubicBezTo>
                  <a:lnTo>
                    <a:pt x="19882" y="121247"/>
                  </a:lnTo>
                  <a:cubicBezTo>
                    <a:pt x="9037" y="121247"/>
                    <a:pt x="0" y="112199"/>
                    <a:pt x="0" y="101341"/>
                  </a:cubicBezTo>
                  <a:lnTo>
                    <a:pt x="0" y="19906"/>
                  </a:lnTo>
                  <a:cubicBezTo>
                    <a:pt x="0" y="9048"/>
                    <a:pt x="9037" y="0"/>
                    <a:pt x="19882" y="0"/>
                  </a:cubicBezTo>
                  <a:lnTo>
                    <a:pt x="19882" y="0"/>
                  </a:lnTo>
                  <a:cubicBezTo>
                    <a:pt x="30727" y="0"/>
                    <a:pt x="39764" y="9048"/>
                    <a:pt x="39764" y="1990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19" name="Google Shape;2119;p165"/>
            <p:cNvSpPr/>
            <p:nvPr/>
          </p:nvSpPr>
          <p:spPr>
            <a:xfrm>
              <a:off x="11948298" y="2450343"/>
              <a:ext cx="76952" cy="120149"/>
            </a:xfrm>
            <a:custGeom>
              <a:avLst/>
              <a:gdLst/>
              <a:ahLst/>
              <a:cxnLst/>
              <a:rect l="l" t="t" r="r" b="b"/>
              <a:pathLst>
                <a:path w="76952" h="120149" extrusionOk="0">
                  <a:moveTo>
                    <a:pt x="11529" y="2166"/>
                  </a:moveTo>
                  <a:lnTo>
                    <a:pt x="11529" y="2166"/>
                  </a:lnTo>
                  <a:cubicBezTo>
                    <a:pt x="20566" y="-3263"/>
                    <a:pt x="33218" y="2166"/>
                    <a:pt x="38640" y="11214"/>
                  </a:cubicBezTo>
                  <a:lnTo>
                    <a:pt x="74789" y="90839"/>
                  </a:lnTo>
                  <a:cubicBezTo>
                    <a:pt x="80211" y="99887"/>
                    <a:pt x="74789" y="112555"/>
                    <a:pt x="65752" y="117983"/>
                  </a:cubicBezTo>
                  <a:lnTo>
                    <a:pt x="65752" y="117983"/>
                  </a:lnTo>
                  <a:cubicBezTo>
                    <a:pt x="56715" y="123413"/>
                    <a:pt x="44062" y="117983"/>
                    <a:pt x="38640" y="108935"/>
                  </a:cubicBezTo>
                  <a:lnTo>
                    <a:pt x="2491" y="29311"/>
                  </a:lnTo>
                  <a:cubicBezTo>
                    <a:pt x="-2931" y="18453"/>
                    <a:pt x="684" y="7595"/>
                    <a:pt x="115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20" name="Google Shape;2120;p165"/>
            <p:cNvSpPr/>
            <p:nvPr/>
          </p:nvSpPr>
          <p:spPr>
            <a:xfrm>
              <a:off x="11645655" y="2754364"/>
              <a:ext cx="77752" cy="120149"/>
            </a:xfrm>
            <a:custGeom>
              <a:avLst/>
              <a:gdLst/>
              <a:ahLst/>
              <a:cxnLst/>
              <a:rect l="l" t="t" r="r" b="b"/>
              <a:pathLst>
                <a:path w="77752" h="120149" extrusionOk="0">
                  <a:moveTo>
                    <a:pt x="12329" y="2166"/>
                  </a:moveTo>
                  <a:lnTo>
                    <a:pt x="12329" y="2166"/>
                  </a:lnTo>
                  <a:cubicBezTo>
                    <a:pt x="21366" y="-3263"/>
                    <a:pt x="34019" y="2166"/>
                    <a:pt x="39441" y="11214"/>
                  </a:cubicBezTo>
                  <a:lnTo>
                    <a:pt x="75590" y="90839"/>
                  </a:lnTo>
                  <a:cubicBezTo>
                    <a:pt x="81012" y="99887"/>
                    <a:pt x="75590" y="112554"/>
                    <a:pt x="66552" y="117984"/>
                  </a:cubicBezTo>
                  <a:lnTo>
                    <a:pt x="66552" y="117984"/>
                  </a:lnTo>
                  <a:cubicBezTo>
                    <a:pt x="57515" y="123412"/>
                    <a:pt x="44863" y="117984"/>
                    <a:pt x="39441" y="108935"/>
                  </a:cubicBezTo>
                  <a:lnTo>
                    <a:pt x="3292" y="29311"/>
                  </a:lnTo>
                  <a:cubicBezTo>
                    <a:pt x="-3938" y="18453"/>
                    <a:pt x="1484" y="7595"/>
                    <a:pt x="123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21" name="Google Shape;2121;p165"/>
            <p:cNvSpPr/>
            <p:nvPr/>
          </p:nvSpPr>
          <p:spPr>
            <a:xfrm>
              <a:off x="11948298" y="2754364"/>
              <a:ext cx="76952" cy="120149"/>
            </a:xfrm>
            <a:custGeom>
              <a:avLst/>
              <a:gdLst/>
              <a:ahLst/>
              <a:cxnLst/>
              <a:rect l="l" t="t" r="r" b="b"/>
              <a:pathLst>
                <a:path w="76952" h="120149" extrusionOk="0">
                  <a:moveTo>
                    <a:pt x="11529" y="2166"/>
                  </a:moveTo>
                  <a:lnTo>
                    <a:pt x="11529" y="2166"/>
                  </a:lnTo>
                  <a:cubicBezTo>
                    <a:pt x="20566" y="-3263"/>
                    <a:pt x="33218" y="2166"/>
                    <a:pt x="38640" y="11214"/>
                  </a:cubicBezTo>
                  <a:lnTo>
                    <a:pt x="74789" y="90839"/>
                  </a:lnTo>
                  <a:cubicBezTo>
                    <a:pt x="80211" y="99887"/>
                    <a:pt x="74789" y="112554"/>
                    <a:pt x="65752" y="117984"/>
                  </a:cubicBezTo>
                  <a:lnTo>
                    <a:pt x="65752" y="117984"/>
                  </a:lnTo>
                  <a:cubicBezTo>
                    <a:pt x="56715" y="123412"/>
                    <a:pt x="44062" y="117984"/>
                    <a:pt x="38640" y="108935"/>
                  </a:cubicBezTo>
                  <a:lnTo>
                    <a:pt x="2491" y="29311"/>
                  </a:lnTo>
                  <a:cubicBezTo>
                    <a:pt x="-2931" y="18453"/>
                    <a:pt x="684" y="7595"/>
                    <a:pt x="115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22" name="Google Shape;2122;p165"/>
            <p:cNvSpPr/>
            <p:nvPr/>
          </p:nvSpPr>
          <p:spPr>
            <a:xfrm>
              <a:off x="11645655" y="3058386"/>
              <a:ext cx="77752" cy="120149"/>
            </a:xfrm>
            <a:custGeom>
              <a:avLst/>
              <a:gdLst/>
              <a:ahLst/>
              <a:cxnLst/>
              <a:rect l="l" t="t" r="r" b="b"/>
              <a:pathLst>
                <a:path w="77752" h="120149" extrusionOk="0">
                  <a:moveTo>
                    <a:pt x="12329" y="2166"/>
                  </a:moveTo>
                  <a:lnTo>
                    <a:pt x="12329" y="2166"/>
                  </a:lnTo>
                  <a:cubicBezTo>
                    <a:pt x="21366" y="-3263"/>
                    <a:pt x="34019"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6643"/>
                    <a:pt x="1484" y="5785"/>
                    <a:pt x="123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23" name="Google Shape;2123;p165"/>
            <p:cNvSpPr/>
            <p:nvPr/>
          </p:nvSpPr>
          <p:spPr>
            <a:xfrm>
              <a:off x="11967056" y="3058543"/>
              <a:ext cx="39763" cy="121445"/>
            </a:xfrm>
            <a:custGeom>
              <a:avLst/>
              <a:gdLst/>
              <a:ahLst/>
              <a:cxnLst/>
              <a:rect l="l" t="t" r="r" b="b"/>
              <a:pathLst>
                <a:path w="39763" h="121445" extrusionOk="0">
                  <a:moveTo>
                    <a:pt x="39763" y="20105"/>
                  </a:moveTo>
                  <a:lnTo>
                    <a:pt x="39763" y="101539"/>
                  </a:lnTo>
                  <a:cubicBezTo>
                    <a:pt x="39763" y="112397"/>
                    <a:pt x="30726" y="121446"/>
                    <a:pt x="19882" y="121446"/>
                  </a:cubicBezTo>
                  <a:lnTo>
                    <a:pt x="19882" y="121446"/>
                  </a:lnTo>
                  <a:cubicBezTo>
                    <a:pt x="9037" y="121446"/>
                    <a:pt x="0" y="112397"/>
                    <a:pt x="0" y="101539"/>
                  </a:cubicBezTo>
                  <a:lnTo>
                    <a:pt x="0" y="20105"/>
                  </a:lnTo>
                  <a:cubicBezTo>
                    <a:pt x="0" y="9247"/>
                    <a:pt x="9037" y="199"/>
                    <a:pt x="19882" y="199"/>
                  </a:cubicBezTo>
                  <a:lnTo>
                    <a:pt x="19882" y="199"/>
                  </a:lnTo>
                  <a:cubicBezTo>
                    <a:pt x="30726" y="-1611"/>
                    <a:pt x="39763" y="9247"/>
                    <a:pt x="39763" y="20105"/>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24" name="Google Shape;2124;p165"/>
            <p:cNvSpPr/>
            <p:nvPr/>
          </p:nvSpPr>
          <p:spPr>
            <a:xfrm>
              <a:off x="11342806" y="3360597"/>
              <a:ext cx="76952" cy="120149"/>
            </a:xfrm>
            <a:custGeom>
              <a:avLst/>
              <a:gdLst/>
              <a:ahLst/>
              <a:cxnLst/>
              <a:rect l="l" t="t" r="r" b="b"/>
              <a:pathLst>
                <a:path w="76952" h="120149" extrusionOk="0">
                  <a:moveTo>
                    <a:pt x="11529" y="2166"/>
                  </a:moveTo>
                  <a:lnTo>
                    <a:pt x="11529" y="2166"/>
                  </a:lnTo>
                  <a:cubicBezTo>
                    <a:pt x="20566" y="-3263"/>
                    <a:pt x="33218" y="2166"/>
                    <a:pt x="38640" y="11214"/>
                  </a:cubicBezTo>
                  <a:lnTo>
                    <a:pt x="74789" y="90839"/>
                  </a:lnTo>
                  <a:cubicBezTo>
                    <a:pt x="80211" y="99887"/>
                    <a:pt x="74789" y="112554"/>
                    <a:pt x="65752" y="117984"/>
                  </a:cubicBezTo>
                  <a:lnTo>
                    <a:pt x="65752" y="117984"/>
                  </a:lnTo>
                  <a:cubicBezTo>
                    <a:pt x="56715" y="123412"/>
                    <a:pt x="44062" y="117984"/>
                    <a:pt x="38640" y="108935"/>
                  </a:cubicBezTo>
                  <a:lnTo>
                    <a:pt x="2491" y="29311"/>
                  </a:lnTo>
                  <a:cubicBezTo>
                    <a:pt x="-2931" y="18453"/>
                    <a:pt x="684" y="7595"/>
                    <a:pt x="115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25" name="Google Shape;2125;p165"/>
            <p:cNvSpPr/>
            <p:nvPr/>
          </p:nvSpPr>
          <p:spPr>
            <a:xfrm>
              <a:off x="11361564" y="3664776"/>
              <a:ext cx="39763" cy="121445"/>
            </a:xfrm>
            <a:custGeom>
              <a:avLst/>
              <a:gdLst/>
              <a:ahLst/>
              <a:cxnLst/>
              <a:rect l="l" t="t" r="r" b="b"/>
              <a:pathLst>
                <a:path w="39763" h="121445" extrusionOk="0">
                  <a:moveTo>
                    <a:pt x="39763" y="20105"/>
                  </a:moveTo>
                  <a:lnTo>
                    <a:pt x="39763" y="101539"/>
                  </a:lnTo>
                  <a:cubicBezTo>
                    <a:pt x="39763" y="112397"/>
                    <a:pt x="30726" y="121446"/>
                    <a:pt x="19882" y="121446"/>
                  </a:cubicBezTo>
                  <a:lnTo>
                    <a:pt x="19882" y="121446"/>
                  </a:lnTo>
                  <a:cubicBezTo>
                    <a:pt x="9037" y="121446"/>
                    <a:pt x="0" y="112397"/>
                    <a:pt x="0" y="101539"/>
                  </a:cubicBezTo>
                  <a:lnTo>
                    <a:pt x="0" y="20105"/>
                  </a:lnTo>
                  <a:cubicBezTo>
                    <a:pt x="0" y="9247"/>
                    <a:pt x="9037" y="199"/>
                    <a:pt x="19882" y="199"/>
                  </a:cubicBezTo>
                  <a:lnTo>
                    <a:pt x="19882" y="199"/>
                  </a:lnTo>
                  <a:cubicBezTo>
                    <a:pt x="28919" y="-1611"/>
                    <a:pt x="39763" y="9247"/>
                    <a:pt x="39763" y="20105"/>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26" name="Google Shape;2126;p165"/>
            <p:cNvSpPr/>
            <p:nvPr/>
          </p:nvSpPr>
          <p:spPr>
            <a:xfrm>
              <a:off x="11342806" y="3966830"/>
              <a:ext cx="76952" cy="120149"/>
            </a:xfrm>
            <a:custGeom>
              <a:avLst/>
              <a:gdLst/>
              <a:ahLst/>
              <a:cxnLst/>
              <a:rect l="l" t="t" r="r" b="b"/>
              <a:pathLst>
                <a:path w="76952" h="120149" extrusionOk="0">
                  <a:moveTo>
                    <a:pt x="11529" y="2166"/>
                  </a:moveTo>
                  <a:lnTo>
                    <a:pt x="11529" y="2166"/>
                  </a:lnTo>
                  <a:cubicBezTo>
                    <a:pt x="20566" y="-3263"/>
                    <a:pt x="33218" y="2166"/>
                    <a:pt x="38640" y="11214"/>
                  </a:cubicBezTo>
                  <a:lnTo>
                    <a:pt x="74789" y="90839"/>
                  </a:lnTo>
                  <a:cubicBezTo>
                    <a:pt x="80211" y="99887"/>
                    <a:pt x="74789" y="112554"/>
                    <a:pt x="65752" y="117984"/>
                  </a:cubicBezTo>
                  <a:lnTo>
                    <a:pt x="65752" y="117984"/>
                  </a:lnTo>
                  <a:cubicBezTo>
                    <a:pt x="56715" y="123412"/>
                    <a:pt x="44062" y="117984"/>
                    <a:pt x="38640" y="108935"/>
                  </a:cubicBezTo>
                  <a:lnTo>
                    <a:pt x="2491" y="29311"/>
                  </a:lnTo>
                  <a:cubicBezTo>
                    <a:pt x="-2931" y="18453"/>
                    <a:pt x="684" y="7595"/>
                    <a:pt x="115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27" name="Google Shape;2127;p165"/>
            <p:cNvSpPr/>
            <p:nvPr/>
          </p:nvSpPr>
          <p:spPr>
            <a:xfrm>
              <a:off x="11663406" y="3360954"/>
              <a:ext cx="39763" cy="121246"/>
            </a:xfrm>
            <a:custGeom>
              <a:avLst/>
              <a:gdLst/>
              <a:ahLst/>
              <a:cxnLst/>
              <a:rect l="l" t="t" r="r" b="b"/>
              <a:pathLst>
                <a:path w="39763" h="121246" extrusionOk="0">
                  <a:moveTo>
                    <a:pt x="39764" y="19906"/>
                  </a:moveTo>
                  <a:lnTo>
                    <a:pt x="39764" y="101341"/>
                  </a:lnTo>
                  <a:cubicBezTo>
                    <a:pt x="39764" y="112198"/>
                    <a:pt x="30727" y="121246"/>
                    <a:pt x="19882" y="121246"/>
                  </a:cubicBezTo>
                  <a:lnTo>
                    <a:pt x="19882" y="121246"/>
                  </a:lnTo>
                  <a:cubicBezTo>
                    <a:pt x="9037" y="121246"/>
                    <a:pt x="0" y="112198"/>
                    <a:pt x="0" y="101341"/>
                  </a:cubicBezTo>
                  <a:lnTo>
                    <a:pt x="0" y="19906"/>
                  </a:lnTo>
                  <a:cubicBezTo>
                    <a:pt x="0" y="9048"/>
                    <a:pt x="9037" y="0"/>
                    <a:pt x="19882" y="0"/>
                  </a:cubicBezTo>
                  <a:lnTo>
                    <a:pt x="19882" y="0"/>
                  </a:lnTo>
                  <a:cubicBezTo>
                    <a:pt x="30727" y="0"/>
                    <a:pt x="39764" y="9048"/>
                    <a:pt x="39764" y="1990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28" name="Google Shape;2128;p165"/>
            <p:cNvSpPr/>
            <p:nvPr/>
          </p:nvSpPr>
          <p:spPr>
            <a:xfrm>
              <a:off x="11948298" y="3360597"/>
              <a:ext cx="76952" cy="120149"/>
            </a:xfrm>
            <a:custGeom>
              <a:avLst/>
              <a:gdLst/>
              <a:ahLst/>
              <a:cxnLst/>
              <a:rect l="l" t="t" r="r" b="b"/>
              <a:pathLst>
                <a:path w="76952" h="120149" extrusionOk="0">
                  <a:moveTo>
                    <a:pt x="11529" y="2166"/>
                  </a:moveTo>
                  <a:lnTo>
                    <a:pt x="11529" y="2166"/>
                  </a:lnTo>
                  <a:cubicBezTo>
                    <a:pt x="20566" y="-3263"/>
                    <a:pt x="33218" y="2166"/>
                    <a:pt x="38640" y="11214"/>
                  </a:cubicBezTo>
                  <a:lnTo>
                    <a:pt x="74789" y="90839"/>
                  </a:lnTo>
                  <a:cubicBezTo>
                    <a:pt x="80211" y="99887"/>
                    <a:pt x="74789" y="112554"/>
                    <a:pt x="65752" y="117984"/>
                  </a:cubicBezTo>
                  <a:lnTo>
                    <a:pt x="65752" y="117984"/>
                  </a:lnTo>
                  <a:cubicBezTo>
                    <a:pt x="56715" y="123412"/>
                    <a:pt x="44062" y="117984"/>
                    <a:pt x="38640" y="108935"/>
                  </a:cubicBezTo>
                  <a:lnTo>
                    <a:pt x="2491" y="29311"/>
                  </a:lnTo>
                  <a:cubicBezTo>
                    <a:pt x="-2931" y="18453"/>
                    <a:pt x="684" y="7595"/>
                    <a:pt x="115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29" name="Google Shape;2129;p165"/>
            <p:cNvSpPr/>
            <p:nvPr/>
          </p:nvSpPr>
          <p:spPr>
            <a:xfrm>
              <a:off x="11645655" y="3664618"/>
              <a:ext cx="77752" cy="120149"/>
            </a:xfrm>
            <a:custGeom>
              <a:avLst/>
              <a:gdLst/>
              <a:ahLst/>
              <a:cxnLst/>
              <a:rect l="l" t="t" r="r" b="b"/>
              <a:pathLst>
                <a:path w="77752" h="120149" extrusionOk="0">
                  <a:moveTo>
                    <a:pt x="12329" y="2166"/>
                  </a:moveTo>
                  <a:lnTo>
                    <a:pt x="12329" y="2166"/>
                  </a:lnTo>
                  <a:cubicBezTo>
                    <a:pt x="21366" y="-3263"/>
                    <a:pt x="34019"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30" name="Google Shape;2130;p165"/>
            <p:cNvSpPr/>
            <p:nvPr/>
          </p:nvSpPr>
          <p:spPr>
            <a:xfrm>
              <a:off x="11948298" y="3664618"/>
              <a:ext cx="76952" cy="120149"/>
            </a:xfrm>
            <a:custGeom>
              <a:avLst/>
              <a:gdLst/>
              <a:ahLst/>
              <a:cxnLst/>
              <a:rect l="l" t="t" r="r" b="b"/>
              <a:pathLst>
                <a:path w="76952" h="120149" extrusionOk="0">
                  <a:moveTo>
                    <a:pt x="11529" y="2166"/>
                  </a:moveTo>
                  <a:lnTo>
                    <a:pt x="11529" y="2166"/>
                  </a:lnTo>
                  <a:cubicBezTo>
                    <a:pt x="20566" y="-3263"/>
                    <a:pt x="33218" y="2166"/>
                    <a:pt x="38640" y="11214"/>
                  </a:cubicBezTo>
                  <a:lnTo>
                    <a:pt x="74789" y="90839"/>
                  </a:lnTo>
                  <a:cubicBezTo>
                    <a:pt x="80211" y="99887"/>
                    <a:pt x="74789" y="112555"/>
                    <a:pt x="65752" y="117983"/>
                  </a:cubicBezTo>
                  <a:lnTo>
                    <a:pt x="65752" y="117983"/>
                  </a:lnTo>
                  <a:cubicBezTo>
                    <a:pt x="56715" y="123413"/>
                    <a:pt x="44062" y="117983"/>
                    <a:pt x="38640" y="108935"/>
                  </a:cubicBezTo>
                  <a:lnTo>
                    <a:pt x="2491" y="29311"/>
                  </a:lnTo>
                  <a:cubicBezTo>
                    <a:pt x="-2931" y="18453"/>
                    <a:pt x="684" y="7595"/>
                    <a:pt x="115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31" name="Google Shape;2131;p165"/>
            <p:cNvSpPr/>
            <p:nvPr/>
          </p:nvSpPr>
          <p:spPr>
            <a:xfrm>
              <a:off x="11645655" y="3966830"/>
              <a:ext cx="77752" cy="120149"/>
            </a:xfrm>
            <a:custGeom>
              <a:avLst/>
              <a:gdLst/>
              <a:ahLst/>
              <a:cxnLst/>
              <a:rect l="l" t="t" r="r" b="b"/>
              <a:pathLst>
                <a:path w="77752" h="120149" extrusionOk="0">
                  <a:moveTo>
                    <a:pt x="12329" y="2166"/>
                  </a:moveTo>
                  <a:lnTo>
                    <a:pt x="12329" y="2166"/>
                  </a:lnTo>
                  <a:cubicBezTo>
                    <a:pt x="21366" y="-3263"/>
                    <a:pt x="34019" y="2166"/>
                    <a:pt x="39441" y="11214"/>
                  </a:cubicBezTo>
                  <a:lnTo>
                    <a:pt x="75590" y="90839"/>
                  </a:lnTo>
                  <a:cubicBezTo>
                    <a:pt x="81012" y="99887"/>
                    <a:pt x="75590" y="112554"/>
                    <a:pt x="66552" y="117984"/>
                  </a:cubicBezTo>
                  <a:lnTo>
                    <a:pt x="66552" y="117984"/>
                  </a:lnTo>
                  <a:cubicBezTo>
                    <a:pt x="57515" y="123412"/>
                    <a:pt x="44863" y="117984"/>
                    <a:pt x="39441" y="108935"/>
                  </a:cubicBezTo>
                  <a:lnTo>
                    <a:pt x="3292" y="29311"/>
                  </a:lnTo>
                  <a:cubicBezTo>
                    <a:pt x="-3938" y="18453"/>
                    <a:pt x="1484" y="7595"/>
                    <a:pt x="123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32" name="Google Shape;2132;p165"/>
            <p:cNvSpPr/>
            <p:nvPr/>
          </p:nvSpPr>
          <p:spPr>
            <a:xfrm>
              <a:off x="11967056" y="3967186"/>
              <a:ext cx="39763" cy="121246"/>
            </a:xfrm>
            <a:custGeom>
              <a:avLst/>
              <a:gdLst/>
              <a:ahLst/>
              <a:cxnLst/>
              <a:rect l="l" t="t" r="r" b="b"/>
              <a:pathLst>
                <a:path w="39763" h="121246" extrusionOk="0">
                  <a:moveTo>
                    <a:pt x="39763" y="19906"/>
                  </a:moveTo>
                  <a:lnTo>
                    <a:pt x="39763" y="101341"/>
                  </a:lnTo>
                  <a:cubicBezTo>
                    <a:pt x="39763" y="112198"/>
                    <a:pt x="30726" y="121246"/>
                    <a:pt x="19882" y="121246"/>
                  </a:cubicBezTo>
                  <a:lnTo>
                    <a:pt x="19882" y="121246"/>
                  </a:lnTo>
                  <a:cubicBezTo>
                    <a:pt x="9037" y="121246"/>
                    <a:pt x="0" y="112198"/>
                    <a:pt x="0" y="101341"/>
                  </a:cubicBezTo>
                  <a:lnTo>
                    <a:pt x="0" y="19906"/>
                  </a:lnTo>
                  <a:cubicBezTo>
                    <a:pt x="0" y="9048"/>
                    <a:pt x="9037" y="0"/>
                    <a:pt x="19882" y="0"/>
                  </a:cubicBezTo>
                  <a:lnTo>
                    <a:pt x="19882" y="0"/>
                  </a:lnTo>
                  <a:cubicBezTo>
                    <a:pt x="30726" y="0"/>
                    <a:pt x="39763" y="9048"/>
                    <a:pt x="39763" y="1990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33" name="Google Shape;2133;p165"/>
            <p:cNvSpPr/>
            <p:nvPr/>
          </p:nvSpPr>
          <p:spPr>
            <a:xfrm>
              <a:off x="11342806" y="4270851"/>
              <a:ext cx="76952" cy="120149"/>
            </a:xfrm>
            <a:custGeom>
              <a:avLst/>
              <a:gdLst/>
              <a:ahLst/>
              <a:cxnLst/>
              <a:rect l="l" t="t" r="r" b="b"/>
              <a:pathLst>
                <a:path w="76952" h="120149" extrusionOk="0">
                  <a:moveTo>
                    <a:pt x="11529" y="2166"/>
                  </a:moveTo>
                  <a:lnTo>
                    <a:pt x="11529" y="2166"/>
                  </a:lnTo>
                  <a:cubicBezTo>
                    <a:pt x="20566" y="-3263"/>
                    <a:pt x="33218" y="2166"/>
                    <a:pt x="38640" y="11214"/>
                  </a:cubicBezTo>
                  <a:lnTo>
                    <a:pt x="74789" y="90839"/>
                  </a:lnTo>
                  <a:cubicBezTo>
                    <a:pt x="80211" y="99887"/>
                    <a:pt x="74789" y="112555"/>
                    <a:pt x="65752" y="117983"/>
                  </a:cubicBezTo>
                  <a:lnTo>
                    <a:pt x="65752" y="117983"/>
                  </a:lnTo>
                  <a:cubicBezTo>
                    <a:pt x="56715" y="123413"/>
                    <a:pt x="44062" y="117983"/>
                    <a:pt x="38640" y="108935"/>
                  </a:cubicBezTo>
                  <a:lnTo>
                    <a:pt x="2491" y="29311"/>
                  </a:lnTo>
                  <a:cubicBezTo>
                    <a:pt x="-2931" y="18453"/>
                    <a:pt x="684" y="7595"/>
                    <a:pt x="115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34" name="Google Shape;2134;p165"/>
            <p:cNvSpPr/>
            <p:nvPr/>
          </p:nvSpPr>
          <p:spPr>
            <a:xfrm>
              <a:off x="11361564" y="4575030"/>
              <a:ext cx="39763" cy="121445"/>
            </a:xfrm>
            <a:custGeom>
              <a:avLst/>
              <a:gdLst/>
              <a:ahLst/>
              <a:cxnLst/>
              <a:rect l="l" t="t" r="r" b="b"/>
              <a:pathLst>
                <a:path w="39763" h="121445" extrusionOk="0">
                  <a:moveTo>
                    <a:pt x="39763" y="20105"/>
                  </a:moveTo>
                  <a:lnTo>
                    <a:pt x="39763" y="101539"/>
                  </a:lnTo>
                  <a:cubicBezTo>
                    <a:pt x="39763" y="112397"/>
                    <a:pt x="30726" y="121445"/>
                    <a:pt x="19882" y="121445"/>
                  </a:cubicBezTo>
                  <a:lnTo>
                    <a:pt x="19882" y="121445"/>
                  </a:lnTo>
                  <a:cubicBezTo>
                    <a:pt x="9037" y="121445"/>
                    <a:pt x="0" y="112397"/>
                    <a:pt x="0" y="101539"/>
                  </a:cubicBezTo>
                  <a:lnTo>
                    <a:pt x="0" y="20105"/>
                  </a:lnTo>
                  <a:cubicBezTo>
                    <a:pt x="0" y="9247"/>
                    <a:pt x="9037" y="199"/>
                    <a:pt x="19882" y="199"/>
                  </a:cubicBezTo>
                  <a:lnTo>
                    <a:pt x="19882" y="199"/>
                  </a:lnTo>
                  <a:cubicBezTo>
                    <a:pt x="28919" y="-1611"/>
                    <a:pt x="39763" y="9247"/>
                    <a:pt x="39763" y="20105"/>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35" name="Google Shape;2135;p165"/>
            <p:cNvSpPr/>
            <p:nvPr/>
          </p:nvSpPr>
          <p:spPr>
            <a:xfrm>
              <a:off x="11342806" y="4877084"/>
              <a:ext cx="76952" cy="120149"/>
            </a:xfrm>
            <a:custGeom>
              <a:avLst/>
              <a:gdLst/>
              <a:ahLst/>
              <a:cxnLst/>
              <a:rect l="l" t="t" r="r" b="b"/>
              <a:pathLst>
                <a:path w="76952" h="120149" extrusionOk="0">
                  <a:moveTo>
                    <a:pt x="11529" y="2166"/>
                  </a:moveTo>
                  <a:lnTo>
                    <a:pt x="11529" y="2166"/>
                  </a:lnTo>
                  <a:cubicBezTo>
                    <a:pt x="20566" y="-3263"/>
                    <a:pt x="33218" y="2166"/>
                    <a:pt x="38640" y="11214"/>
                  </a:cubicBezTo>
                  <a:lnTo>
                    <a:pt x="74789" y="90839"/>
                  </a:lnTo>
                  <a:cubicBezTo>
                    <a:pt x="80211" y="99887"/>
                    <a:pt x="74789" y="112555"/>
                    <a:pt x="65752" y="117983"/>
                  </a:cubicBezTo>
                  <a:lnTo>
                    <a:pt x="65752" y="117983"/>
                  </a:lnTo>
                  <a:cubicBezTo>
                    <a:pt x="56715" y="123413"/>
                    <a:pt x="44062" y="117983"/>
                    <a:pt x="38640" y="108935"/>
                  </a:cubicBezTo>
                  <a:lnTo>
                    <a:pt x="2491" y="29311"/>
                  </a:lnTo>
                  <a:cubicBezTo>
                    <a:pt x="-2931" y="18453"/>
                    <a:pt x="684" y="7595"/>
                    <a:pt x="115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36" name="Google Shape;2136;p165"/>
            <p:cNvSpPr/>
            <p:nvPr/>
          </p:nvSpPr>
          <p:spPr>
            <a:xfrm>
              <a:off x="11663406" y="4271207"/>
              <a:ext cx="39763" cy="121246"/>
            </a:xfrm>
            <a:custGeom>
              <a:avLst/>
              <a:gdLst/>
              <a:ahLst/>
              <a:cxnLst/>
              <a:rect l="l" t="t" r="r" b="b"/>
              <a:pathLst>
                <a:path w="39763" h="121246" extrusionOk="0">
                  <a:moveTo>
                    <a:pt x="39764" y="19906"/>
                  </a:moveTo>
                  <a:lnTo>
                    <a:pt x="39764" y="101341"/>
                  </a:lnTo>
                  <a:cubicBezTo>
                    <a:pt x="39764" y="112199"/>
                    <a:pt x="30727" y="121247"/>
                    <a:pt x="19882" y="121247"/>
                  </a:cubicBezTo>
                  <a:lnTo>
                    <a:pt x="19882" y="121247"/>
                  </a:lnTo>
                  <a:cubicBezTo>
                    <a:pt x="9037" y="121247"/>
                    <a:pt x="0" y="112199"/>
                    <a:pt x="0" y="101341"/>
                  </a:cubicBezTo>
                  <a:lnTo>
                    <a:pt x="0" y="19906"/>
                  </a:lnTo>
                  <a:cubicBezTo>
                    <a:pt x="0" y="9048"/>
                    <a:pt x="9037" y="0"/>
                    <a:pt x="19882" y="0"/>
                  </a:cubicBezTo>
                  <a:lnTo>
                    <a:pt x="19882" y="0"/>
                  </a:lnTo>
                  <a:cubicBezTo>
                    <a:pt x="30727" y="0"/>
                    <a:pt x="39764" y="9048"/>
                    <a:pt x="39764" y="1990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37" name="Google Shape;2137;p165"/>
            <p:cNvSpPr/>
            <p:nvPr/>
          </p:nvSpPr>
          <p:spPr>
            <a:xfrm>
              <a:off x="11948298" y="4270851"/>
              <a:ext cx="76952" cy="120149"/>
            </a:xfrm>
            <a:custGeom>
              <a:avLst/>
              <a:gdLst/>
              <a:ahLst/>
              <a:cxnLst/>
              <a:rect l="l" t="t" r="r" b="b"/>
              <a:pathLst>
                <a:path w="76952" h="120149" extrusionOk="0">
                  <a:moveTo>
                    <a:pt x="11529" y="2166"/>
                  </a:moveTo>
                  <a:lnTo>
                    <a:pt x="11529" y="2166"/>
                  </a:lnTo>
                  <a:cubicBezTo>
                    <a:pt x="20566" y="-3263"/>
                    <a:pt x="33218" y="2166"/>
                    <a:pt x="38640" y="11214"/>
                  </a:cubicBezTo>
                  <a:lnTo>
                    <a:pt x="74789" y="90839"/>
                  </a:lnTo>
                  <a:cubicBezTo>
                    <a:pt x="80211" y="99887"/>
                    <a:pt x="74789" y="112555"/>
                    <a:pt x="65752" y="117983"/>
                  </a:cubicBezTo>
                  <a:lnTo>
                    <a:pt x="65752" y="117983"/>
                  </a:lnTo>
                  <a:cubicBezTo>
                    <a:pt x="56715" y="123413"/>
                    <a:pt x="44062" y="117983"/>
                    <a:pt x="38640" y="108935"/>
                  </a:cubicBezTo>
                  <a:lnTo>
                    <a:pt x="2491" y="29311"/>
                  </a:lnTo>
                  <a:cubicBezTo>
                    <a:pt x="-2931" y="18453"/>
                    <a:pt x="684" y="7595"/>
                    <a:pt x="115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38" name="Google Shape;2138;p165"/>
            <p:cNvSpPr/>
            <p:nvPr/>
          </p:nvSpPr>
          <p:spPr>
            <a:xfrm>
              <a:off x="11645655" y="4574872"/>
              <a:ext cx="77752" cy="120149"/>
            </a:xfrm>
            <a:custGeom>
              <a:avLst/>
              <a:gdLst/>
              <a:ahLst/>
              <a:cxnLst/>
              <a:rect l="l" t="t" r="r" b="b"/>
              <a:pathLst>
                <a:path w="77752" h="120149" extrusionOk="0">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6643"/>
                    <a:pt x="1484" y="5785"/>
                    <a:pt x="123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39" name="Google Shape;2139;p165"/>
            <p:cNvSpPr/>
            <p:nvPr/>
          </p:nvSpPr>
          <p:spPr>
            <a:xfrm>
              <a:off x="11948298" y="4574872"/>
              <a:ext cx="76952" cy="120149"/>
            </a:xfrm>
            <a:custGeom>
              <a:avLst/>
              <a:gdLst/>
              <a:ahLst/>
              <a:cxnLst/>
              <a:rect l="l" t="t" r="r" b="b"/>
              <a:pathLst>
                <a:path w="76952" h="120149" extrusionOk="0">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3"/>
                    <a:pt x="44062" y="117984"/>
                    <a:pt x="38640" y="108936"/>
                  </a:cubicBezTo>
                  <a:lnTo>
                    <a:pt x="2491" y="29311"/>
                  </a:lnTo>
                  <a:cubicBezTo>
                    <a:pt x="-2931" y="16643"/>
                    <a:pt x="684" y="5785"/>
                    <a:pt x="115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40" name="Google Shape;2140;p165"/>
            <p:cNvSpPr/>
            <p:nvPr/>
          </p:nvSpPr>
          <p:spPr>
            <a:xfrm>
              <a:off x="11645655" y="4877084"/>
              <a:ext cx="77752" cy="120149"/>
            </a:xfrm>
            <a:custGeom>
              <a:avLst/>
              <a:gdLst/>
              <a:ahLst/>
              <a:cxnLst/>
              <a:rect l="l" t="t" r="r" b="b"/>
              <a:pathLst>
                <a:path w="77752" h="120149" extrusionOk="0">
                  <a:moveTo>
                    <a:pt x="12329" y="2166"/>
                  </a:moveTo>
                  <a:lnTo>
                    <a:pt x="12329" y="2166"/>
                  </a:lnTo>
                  <a:cubicBezTo>
                    <a:pt x="21366" y="-3263"/>
                    <a:pt x="34019"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41" name="Google Shape;2141;p165"/>
            <p:cNvSpPr/>
            <p:nvPr/>
          </p:nvSpPr>
          <p:spPr>
            <a:xfrm>
              <a:off x="11967056" y="4877440"/>
              <a:ext cx="39763" cy="121246"/>
            </a:xfrm>
            <a:custGeom>
              <a:avLst/>
              <a:gdLst/>
              <a:ahLst/>
              <a:cxnLst/>
              <a:rect l="l" t="t" r="r" b="b"/>
              <a:pathLst>
                <a:path w="39763" h="121246" extrusionOk="0">
                  <a:moveTo>
                    <a:pt x="39763" y="19906"/>
                  </a:moveTo>
                  <a:lnTo>
                    <a:pt x="39763" y="101341"/>
                  </a:lnTo>
                  <a:cubicBezTo>
                    <a:pt x="39763" y="112199"/>
                    <a:pt x="30726" y="121247"/>
                    <a:pt x="19882" y="121247"/>
                  </a:cubicBezTo>
                  <a:lnTo>
                    <a:pt x="19882" y="121247"/>
                  </a:lnTo>
                  <a:cubicBezTo>
                    <a:pt x="9037" y="121247"/>
                    <a:pt x="0" y="112199"/>
                    <a:pt x="0" y="101341"/>
                  </a:cubicBezTo>
                  <a:lnTo>
                    <a:pt x="0" y="19906"/>
                  </a:lnTo>
                  <a:cubicBezTo>
                    <a:pt x="0" y="9048"/>
                    <a:pt x="9037" y="0"/>
                    <a:pt x="19882" y="0"/>
                  </a:cubicBezTo>
                  <a:lnTo>
                    <a:pt x="19882" y="0"/>
                  </a:lnTo>
                  <a:cubicBezTo>
                    <a:pt x="30726" y="0"/>
                    <a:pt x="39763" y="9048"/>
                    <a:pt x="39763" y="1990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42" name="Google Shape;2142;p165"/>
            <p:cNvSpPr/>
            <p:nvPr/>
          </p:nvSpPr>
          <p:spPr>
            <a:xfrm>
              <a:off x="11342806" y="5181105"/>
              <a:ext cx="76952" cy="120149"/>
            </a:xfrm>
            <a:custGeom>
              <a:avLst/>
              <a:gdLst/>
              <a:ahLst/>
              <a:cxnLst/>
              <a:rect l="l" t="t" r="r" b="b"/>
              <a:pathLst>
                <a:path w="76952" h="120149" extrusionOk="0">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3"/>
                    <a:pt x="44062" y="117984"/>
                    <a:pt x="38640" y="108936"/>
                  </a:cubicBezTo>
                  <a:lnTo>
                    <a:pt x="2491" y="29311"/>
                  </a:lnTo>
                  <a:cubicBezTo>
                    <a:pt x="-2931" y="18453"/>
                    <a:pt x="684" y="7595"/>
                    <a:pt x="115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43" name="Google Shape;2143;p165"/>
            <p:cNvSpPr/>
            <p:nvPr/>
          </p:nvSpPr>
          <p:spPr>
            <a:xfrm>
              <a:off x="11361564" y="5483673"/>
              <a:ext cx="39763" cy="121246"/>
            </a:xfrm>
            <a:custGeom>
              <a:avLst/>
              <a:gdLst/>
              <a:ahLst/>
              <a:cxnLst/>
              <a:rect l="l" t="t" r="r" b="b"/>
              <a:pathLst>
                <a:path w="39763" h="121246" extrusionOk="0">
                  <a:moveTo>
                    <a:pt x="39763" y="19906"/>
                  </a:moveTo>
                  <a:lnTo>
                    <a:pt x="39763" y="101341"/>
                  </a:lnTo>
                  <a:cubicBezTo>
                    <a:pt x="39763" y="112199"/>
                    <a:pt x="30726" y="121247"/>
                    <a:pt x="19882" y="121247"/>
                  </a:cubicBezTo>
                  <a:lnTo>
                    <a:pt x="19882" y="121247"/>
                  </a:lnTo>
                  <a:cubicBezTo>
                    <a:pt x="9037" y="121247"/>
                    <a:pt x="0" y="112199"/>
                    <a:pt x="0" y="101341"/>
                  </a:cubicBezTo>
                  <a:lnTo>
                    <a:pt x="0" y="19906"/>
                  </a:lnTo>
                  <a:cubicBezTo>
                    <a:pt x="0" y="9048"/>
                    <a:pt x="9037" y="0"/>
                    <a:pt x="19882" y="0"/>
                  </a:cubicBezTo>
                  <a:lnTo>
                    <a:pt x="19882" y="0"/>
                  </a:lnTo>
                  <a:cubicBezTo>
                    <a:pt x="28919" y="0"/>
                    <a:pt x="39763" y="9048"/>
                    <a:pt x="39763" y="1990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44" name="Google Shape;2144;p165"/>
            <p:cNvSpPr/>
            <p:nvPr/>
          </p:nvSpPr>
          <p:spPr>
            <a:xfrm>
              <a:off x="11342806" y="5787338"/>
              <a:ext cx="76952" cy="120149"/>
            </a:xfrm>
            <a:custGeom>
              <a:avLst/>
              <a:gdLst/>
              <a:ahLst/>
              <a:cxnLst/>
              <a:rect l="l" t="t" r="r" b="b"/>
              <a:pathLst>
                <a:path w="76952" h="120149" extrusionOk="0">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3"/>
                    <a:pt x="44062" y="117984"/>
                    <a:pt x="38640" y="108936"/>
                  </a:cubicBezTo>
                  <a:lnTo>
                    <a:pt x="2491" y="29311"/>
                  </a:lnTo>
                  <a:cubicBezTo>
                    <a:pt x="-2931" y="18453"/>
                    <a:pt x="684" y="7595"/>
                    <a:pt x="115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45" name="Google Shape;2145;p165"/>
            <p:cNvSpPr/>
            <p:nvPr/>
          </p:nvSpPr>
          <p:spPr>
            <a:xfrm>
              <a:off x="11663406" y="5181263"/>
              <a:ext cx="39763" cy="121445"/>
            </a:xfrm>
            <a:custGeom>
              <a:avLst/>
              <a:gdLst/>
              <a:ahLst/>
              <a:cxnLst/>
              <a:rect l="l" t="t" r="r" b="b"/>
              <a:pathLst>
                <a:path w="39763" h="121445" extrusionOk="0">
                  <a:moveTo>
                    <a:pt x="39764" y="20105"/>
                  </a:moveTo>
                  <a:lnTo>
                    <a:pt x="39764" y="101539"/>
                  </a:lnTo>
                  <a:cubicBezTo>
                    <a:pt x="39764" y="112397"/>
                    <a:pt x="30727" y="121445"/>
                    <a:pt x="19882" y="121445"/>
                  </a:cubicBezTo>
                  <a:lnTo>
                    <a:pt x="19882" y="121445"/>
                  </a:lnTo>
                  <a:cubicBezTo>
                    <a:pt x="9037" y="121445"/>
                    <a:pt x="0" y="112397"/>
                    <a:pt x="0" y="101539"/>
                  </a:cubicBezTo>
                  <a:lnTo>
                    <a:pt x="0" y="20105"/>
                  </a:lnTo>
                  <a:cubicBezTo>
                    <a:pt x="0" y="9247"/>
                    <a:pt x="9037" y="199"/>
                    <a:pt x="19882" y="199"/>
                  </a:cubicBezTo>
                  <a:lnTo>
                    <a:pt x="19882" y="199"/>
                  </a:lnTo>
                  <a:cubicBezTo>
                    <a:pt x="30727" y="-1611"/>
                    <a:pt x="39764" y="9247"/>
                    <a:pt x="39764" y="20105"/>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46" name="Google Shape;2146;p165"/>
            <p:cNvSpPr/>
            <p:nvPr/>
          </p:nvSpPr>
          <p:spPr>
            <a:xfrm>
              <a:off x="11948298" y="5181105"/>
              <a:ext cx="76952" cy="120149"/>
            </a:xfrm>
            <a:custGeom>
              <a:avLst/>
              <a:gdLst/>
              <a:ahLst/>
              <a:cxnLst/>
              <a:rect l="l" t="t" r="r" b="b"/>
              <a:pathLst>
                <a:path w="76952" h="120149" extrusionOk="0">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3"/>
                    <a:pt x="44062" y="117984"/>
                    <a:pt x="38640" y="108936"/>
                  </a:cubicBezTo>
                  <a:lnTo>
                    <a:pt x="2491" y="29311"/>
                  </a:lnTo>
                  <a:cubicBezTo>
                    <a:pt x="-2931" y="18453"/>
                    <a:pt x="684" y="7595"/>
                    <a:pt x="115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47" name="Google Shape;2147;p165"/>
            <p:cNvSpPr/>
            <p:nvPr/>
          </p:nvSpPr>
          <p:spPr>
            <a:xfrm>
              <a:off x="11645655" y="5483317"/>
              <a:ext cx="77752" cy="120149"/>
            </a:xfrm>
            <a:custGeom>
              <a:avLst/>
              <a:gdLst/>
              <a:ahLst/>
              <a:cxnLst/>
              <a:rect l="l" t="t" r="r" b="b"/>
              <a:pathLst>
                <a:path w="77752" h="120149" extrusionOk="0">
                  <a:moveTo>
                    <a:pt x="12329" y="2166"/>
                  </a:moveTo>
                  <a:lnTo>
                    <a:pt x="12329" y="2166"/>
                  </a:lnTo>
                  <a:cubicBezTo>
                    <a:pt x="21366" y="-3263"/>
                    <a:pt x="34019"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48" name="Google Shape;2148;p165"/>
            <p:cNvSpPr/>
            <p:nvPr/>
          </p:nvSpPr>
          <p:spPr>
            <a:xfrm>
              <a:off x="11948298" y="5483317"/>
              <a:ext cx="76952" cy="120149"/>
            </a:xfrm>
            <a:custGeom>
              <a:avLst/>
              <a:gdLst/>
              <a:ahLst/>
              <a:cxnLst/>
              <a:rect l="l" t="t" r="r" b="b"/>
              <a:pathLst>
                <a:path w="76952" h="120149" extrusionOk="0">
                  <a:moveTo>
                    <a:pt x="11529" y="2166"/>
                  </a:moveTo>
                  <a:lnTo>
                    <a:pt x="11529" y="2166"/>
                  </a:lnTo>
                  <a:cubicBezTo>
                    <a:pt x="20566" y="-3263"/>
                    <a:pt x="33218" y="2166"/>
                    <a:pt x="38640" y="11214"/>
                  </a:cubicBezTo>
                  <a:lnTo>
                    <a:pt x="74789" y="90839"/>
                  </a:lnTo>
                  <a:cubicBezTo>
                    <a:pt x="80211" y="99887"/>
                    <a:pt x="74789" y="112555"/>
                    <a:pt x="65752" y="117983"/>
                  </a:cubicBezTo>
                  <a:lnTo>
                    <a:pt x="65752" y="117983"/>
                  </a:lnTo>
                  <a:cubicBezTo>
                    <a:pt x="56715" y="123413"/>
                    <a:pt x="44062" y="117983"/>
                    <a:pt x="38640" y="108935"/>
                  </a:cubicBezTo>
                  <a:lnTo>
                    <a:pt x="2491" y="29311"/>
                  </a:lnTo>
                  <a:cubicBezTo>
                    <a:pt x="-2931" y="18453"/>
                    <a:pt x="684" y="7595"/>
                    <a:pt x="115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49" name="Google Shape;2149;p165"/>
            <p:cNvSpPr/>
            <p:nvPr/>
          </p:nvSpPr>
          <p:spPr>
            <a:xfrm>
              <a:off x="11645655" y="5787338"/>
              <a:ext cx="77752" cy="120149"/>
            </a:xfrm>
            <a:custGeom>
              <a:avLst/>
              <a:gdLst/>
              <a:ahLst/>
              <a:cxnLst/>
              <a:rect l="l" t="t" r="r" b="b"/>
              <a:pathLst>
                <a:path w="77752" h="120149" extrusionOk="0">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8453"/>
                    <a:pt x="1484" y="7595"/>
                    <a:pt x="123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50" name="Google Shape;2150;p165"/>
            <p:cNvSpPr/>
            <p:nvPr/>
          </p:nvSpPr>
          <p:spPr>
            <a:xfrm>
              <a:off x="11967056" y="5787694"/>
              <a:ext cx="39763" cy="121246"/>
            </a:xfrm>
            <a:custGeom>
              <a:avLst/>
              <a:gdLst/>
              <a:ahLst/>
              <a:cxnLst/>
              <a:rect l="l" t="t" r="r" b="b"/>
              <a:pathLst>
                <a:path w="39763" h="121246" extrusionOk="0">
                  <a:moveTo>
                    <a:pt x="39763" y="19906"/>
                  </a:moveTo>
                  <a:lnTo>
                    <a:pt x="39763" y="101340"/>
                  </a:lnTo>
                  <a:cubicBezTo>
                    <a:pt x="39763" y="112198"/>
                    <a:pt x="30726" y="121246"/>
                    <a:pt x="19882" y="121246"/>
                  </a:cubicBezTo>
                  <a:lnTo>
                    <a:pt x="19882" y="121246"/>
                  </a:lnTo>
                  <a:cubicBezTo>
                    <a:pt x="9037" y="121246"/>
                    <a:pt x="0" y="112198"/>
                    <a:pt x="0" y="101340"/>
                  </a:cubicBezTo>
                  <a:lnTo>
                    <a:pt x="0" y="19906"/>
                  </a:lnTo>
                  <a:cubicBezTo>
                    <a:pt x="0" y="9048"/>
                    <a:pt x="9037" y="0"/>
                    <a:pt x="19882" y="0"/>
                  </a:cubicBezTo>
                  <a:lnTo>
                    <a:pt x="19882" y="0"/>
                  </a:lnTo>
                  <a:cubicBezTo>
                    <a:pt x="30726" y="0"/>
                    <a:pt x="39763" y="9048"/>
                    <a:pt x="39763" y="1990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51" name="Google Shape;2151;p165"/>
            <p:cNvSpPr/>
            <p:nvPr/>
          </p:nvSpPr>
          <p:spPr>
            <a:xfrm>
              <a:off x="11342806" y="6091359"/>
              <a:ext cx="76952" cy="120149"/>
            </a:xfrm>
            <a:custGeom>
              <a:avLst/>
              <a:gdLst/>
              <a:ahLst/>
              <a:cxnLst/>
              <a:rect l="l" t="t" r="r" b="b"/>
              <a:pathLst>
                <a:path w="76952" h="120149" extrusionOk="0">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2"/>
                    <a:pt x="44062" y="117984"/>
                    <a:pt x="38640" y="108935"/>
                  </a:cubicBezTo>
                  <a:lnTo>
                    <a:pt x="2491" y="29311"/>
                  </a:lnTo>
                  <a:cubicBezTo>
                    <a:pt x="-2931" y="16643"/>
                    <a:pt x="684" y="5785"/>
                    <a:pt x="115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52" name="Google Shape;2152;p165"/>
            <p:cNvSpPr/>
            <p:nvPr/>
          </p:nvSpPr>
          <p:spPr>
            <a:xfrm>
              <a:off x="11361564" y="6393927"/>
              <a:ext cx="39763" cy="121246"/>
            </a:xfrm>
            <a:custGeom>
              <a:avLst/>
              <a:gdLst/>
              <a:ahLst/>
              <a:cxnLst/>
              <a:rect l="l" t="t" r="r" b="b"/>
              <a:pathLst>
                <a:path w="39763" h="121246" extrusionOk="0">
                  <a:moveTo>
                    <a:pt x="39763" y="19906"/>
                  </a:moveTo>
                  <a:lnTo>
                    <a:pt x="39763" y="101340"/>
                  </a:lnTo>
                  <a:cubicBezTo>
                    <a:pt x="39763" y="112198"/>
                    <a:pt x="30726" y="121246"/>
                    <a:pt x="19882" y="121246"/>
                  </a:cubicBezTo>
                  <a:lnTo>
                    <a:pt x="19882" y="121246"/>
                  </a:lnTo>
                  <a:cubicBezTo>
                    <a:pt x="9037" y="121246"/>
                    <a:pt x="0" y="112198"/>
                    <a:pt x="0" y="101340"/>
                  </a:cubicBezTo>
                  <a:lnTo>
                    <a:pt x="0" y="19906"/>
                  </a:lnTo>
                  <a:cubicBezTo>
                    <a:pt x="0" y="9048"/>
                    <a:pt x="9037" y="0"/>
                    <a:pt x="19882" y="0"/>
                  </a:cubicBezTo>
                  <a:lnTo>
                    <a:pt x="19882" y="0"/>
                  </a:lnTo>
                  <a:cubicBezTo>
                    <a:pt x="28919" y="0"/>
                    <a:pt x="39763" y="9048"/>
                    <a:pt x="39763" y="1990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53" name="Google Shape;2153;p165"/>
            <p:cNvSpPr/>
            <p:nvPr/>
          </p:nvSpPr>
          <p:spPr>
            <a:xfrm>
              <a:off x="11342806" y="6697592"/>
              <a:ext cx="76952" cy="120149"/>
            </a:xfrm>
            <a:custGeom>
              <a:avLst/>
              <a:gdLst/>
              <a:ahLst/>
              <a:cxnLst/>
              <a:rect l="l" t="t" r="r" b="b"/>
              <a:pathLst>
                <a:path w="76952" h="120149" extrusionOk="0">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2"/>
                    <a:pt x="44062" y="117984"/>
                    <a:pt x="38640" y="108935"/>
                  </a:cubicBezTo>
                  <a:lnTo>
                    <a:pt x="2491" y="29311"/>
                  </a:lnTo>
                  <a:cubicBezTo>
                    <a:pt x="-2931" y="18453"/>
                    <a:pt x="684" y="7595"/>
                    <a:pt x="115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54" name="Google Shape;2154;p165"/>
            <p:cNvSpPr/>
            <p:nvPr/>
          </p:nvSpPr>
          <p:spPr>
            <a:xfrm>
              <a:off x="11663406" y="6091516"/>
              <a:ext cx="39763" cy="121445"/>
            </a:xfrm>
            <a:custGeom>
              <a:avLst/>
              <a:gdLst/>
              <a:ahLst/>
              <a:cxnLst/>
              <a:rect l="l" t="t" r="r" b="b"/>
              <a:pathLst>
                <a:path w="39763" h="121445" extrusionOk="0">
                  <a:moveTo>
                    <a:pt x="39764" y="20105"/>
                  </a:moveTo>
                  <a:lnTo>
                    <a:pt x="39764" y="101539"/>
                  </a:lnTo>
                  <a:cubicBezTo>
                    <a:pt x="39764" y="112397"/>
                    <a:pt x="30727" y="121446"/>
                    <a:pt x="19882" y="121446"/>
                  </a:cubicBezTo>
                  <a:lnTo>
                    <a:pt x="19882" y="121446"/>
                  </a:lnTo>
                  <a:cubicBezTo>
                    <a:pt x="9037" y="121446"/>
                    <a:pt x="0" y="112397"/>
                    <a:pt x="0" y="101539"/>
                  </a:cubicBezTo>
                  <a:lnTo>
                    <a:pt x="0" y="20105"/>
                  </a:lnTo>
                  <a:cubicBezTo>
                    <a:pt x="0" y="9247"/>
                    <a:pt x="9037" y="199"/>
                    <a:pt x="19882" y="199"/>
                  </a:cubicBezTo>
                  <a:lnTo>
                    <a:pt x="19882" y="199"/>
                  </a:lnTo>
                  <a:cubicBezTo>
                    <a:pt x="30727" y="-1611"/>
                    <a:pt x="39764" y="9247"/>
                    <a:pt x="39764" y="20105"/>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55" name="Google Shape;2155;p165"/>
            <p:cNvSpPr/>
            <p:nvPr/>
          </p:nvSpPr>
          <p:spPr>
            <a:xfrm>
              <a:off x="11948298" y="6091359"/>
              <a:ext cx="76952" cy="120149"/>
            </a:xfrm>
            <a:custGeom>
              <a:avLst/>
              <a:gdLst/>
              <a:ahLst/>
              <a:cxnLst/>
              <a:rect l="l" t="t" r="r" b="b"/>
              <a:pathLst>
                <a:path w="76952" h="120149" extrusionOk="0">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2"/>
                    <a:pt x="44062" y="117984"/>
                    <a:pt x="38640" y="108935"/>
                  </a:cubicBezTo>
                  <a:lnTo>
                    <a:pt x="2491" y="29311"/>
                  </a:lnTo>
                  <a:cubicBezTo>
                    <a:pt x="-2931" y="16643"/>
                    <a:pt x="684" y="5785"/>
                    <a:pt x="115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56" name="Google Shape;2156;p165"/>
            <p:cNvSpPr/>
            <p:nvPr/>
          </p:nvSpPr>
          <p:spPr>
            <a:xfrm>
              <a:off x="11645655" y="6393570"/>
              <a:ext cx="77752" cy="120149"/>
            </a:xfrm>
            <a:custGeom>
              <a:avLst/>
              <a:gdLst/>
              <a:ahLst/>
              <a:cxnLst/>
              <a:rect l="l" t="t" r="r" b="b"/>
              <a:pathLst>
                <a:path w="77752" h="120149" extrusionOk="0">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8453"/>
                    <a:pt x="1484" y="7595"/>
                    <a:pt x="123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57" name="Google Shape;2157;p165"/>
            <p:cNvSpPr/>
            <p:nvPr/>
          </p:nvSpPr>
          <p:spPr>
            <a:xfrm>
              <a:off x="11948298" y="6393570"/>
              <a:ext cx="76952" cy="120149"/>
            </a:xfrm>
            <a:custGeom>
              <a:avLst/>
              <a:gdLst/>
              <a:ahLst/>
              <a:cxnLst/>
              <a:rect l="l" t="t" r="r" b="b"/>
              <a:pathLst>
                <a:path w="76952" h="120149" extrusionOk="0">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3"/>
                    <a:pt x="44062" y="117984"/>
                    <a:pt x="38640" y="108936"/>
                  </a:cubicBezTo>
                  <a:lnTo>
                    <a:pt x="2491" y="29311"/>
                  </a:lnTo>
                  <a:cubicBezTo>
                    <a:pt x="-2931" y="18453"/>
                    <a:pt x="684" y="7595"/>
                    <a:pt x="115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58" name="Google Shape;2158;p165"/>
            <p:cNvSpPr/>
            <p:nvPr/>
          </p:nvSpPr>
          <p:spPr>
            <a:xfrm>
              <a:off x="11645655" y="6697592"/>
              <a:ext cx="77752" cy="120149"/>
            </a:xfrm>
            <a:custGeom>
              <a:avLst/>
              <a:gdLst/>
              <a:ahLst/>
              <a:cxnLst/>
              <a:rect l="l" t="t" r="r" b="b"/>
              <a:pathLst>
                <a:path w="77752" h="120149" extrusionOk="0">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2"/>
                    <a:pt x="44863" y="117984"/>
                    <a:pt x="39441" y="108935"/>
                  </a:cubicBezTo>
                  <a:lnTo>
                    <a:pt x="3292" y="29311"/>
                  </a:lnTo>
                  <a:cubicBezTo>
                    <a:pt x="-3938" y="18453"/>
                    <a:pt x="1484" y="7595"/>
                    <a:pt x="123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59" name="Google Shape;2159;p165"/>
            <p:cNvSpPr/>
            <p:nvPr/>
          </p:nvSpPr>
          <p:spPr>
            <a:xfrm>
              <a:off x="11967056" y="6697948"/>
              <a:ext cx="39763" cy="121246"/>
            </a:xfrm>
            <a:custGeom>
              <a:avLst/>
              <a:gdLst/>
              <a:ahLst/>
              <a:cxnLst/>
              <a:rect l="l" t="t" r="r" b="b"/>
              <a:pathLst>
                <a:path w="39763" h="121246" extrusionOk="0">
                  <a:moveTo>
                    <a:pt x="39763" y="19906"/>
                  </a:moveTo>
                  <a:lnTo>
                    <a:pt x="39763" y="101341"/>
                  </a:lnTo>
                  <a:cubicBezTo>
                    <a:pt x="39763" y="112199"/>
                    <a:pt x="30726" y="121247"/>
                    <a:pt x="19882" y="121247"/>
                  </a:cubicBezTo>
                  <a:lnTo>
                    <a:pt x="19882" y="121247"/>
                  </a:lnTo>
                  <a:cubicBezTo>
                    <a:pt x="9037" y="121247"/>
                    <a:pt x="0" y="112199"/>
                    <a:pt x="0" y="101341"/>
                  </a:cubicBezTo>
                  <a:lnTo>
                    <a:pt x="0" y="19906"/>
                  </a:lnTo>
                  <a:cubicBezTo>
                    <a:pt x="0" y="9048"/>
                    <a:pt x="9037" y="0"/>
                    <a:pt x="19882" y="0"/>
                  </a:cubicBezTo>
                  <a:lnTo>
                    <a:pt x="19882" y="0"/>
                  </a:lnTo>
                  <a:cubicBezTo>
                    <a:pt x="30726" y="0"/>
                    <a:pt x="39763" y="9048"/>
                    <a:pt x="39763" y="1990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60" name="Google Shape;2160;p165"/>
            <p:cNvSpPr/>
            <p:nvPr/>
          </p:nvSpPr>
          <p:spPr>
            <a:xfrm>
              <a:off x="11342806" y="54366"/>
              <a:ext cx="76952" cy="120149"/>
            </a:xfrm>
            <a:custGeom>
              <a:avLst/>
              <a:gdLst/>
              <a:ahLst/>
              <a:cxnLst/>
              <a:rect l="l" t="t" r="r" b="b"/>
              <a:pathLst>
                <a:path w="76952" h="120149" extrusionOk="0">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3"/>
                    <a:pt x="44062" y="117984"/>
                    <a:pt x="38640" y="108935"/>
                  </a:cubicBezTo>
                  <a:lnTo>
                    <a:pt x="2491" y="29311"/>
                  </a:lnTo>
                  <a:cubicBezTo>
                    <a:pt x="-2931" y="16643"/>
                    <a:pt x="684" y="5785"/>
                    <a:pt x="115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61" name="Google Shape;2161;p165"/>
            <p:cNvSpPr/>
            <p:nvPr/>
          </p:nvSpPr>
          <p:spPr>
            <a:xfrm>
              <a:off x="11645655" y="54366"/>
              <a:ext cx="77752" cy="120149"/>
            </a:xfrm>
            <a:custGeom>
              <a:avLst/>
              <a:gdLst/>
              <a:ahLst/>
              <a:cxnLst/>
              <a:rect l="l" t="t" r="r" b="b"/>
              <a:pathLst>
                <a:path w="77752" h="120149" extrusionOk="0">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5"/>
                  </a:cubicBezTo>
                  <a:lnTo>
                    <a:pt x="3292" y="29311"/>
                  </a:lnTo>
                  <a:cubicBezTo>
                    <a:pt x="-3938" y="16643"/>
                    <a:pt x="1484" y="5785"/>
                    <a:pt x="123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62" name="Google Shape;2162;p165"/>
            <p:cNvSpPr/>
            <p:nvPr/>
          </p:nvSpPr>
          <p:spPr>
            <a:xfrm>
              <a:off x="11967056" y="54524"/>
              <a:ext cx="39763" cy="121445"/>
            </a:xfrm>
            <a:custGeom>
              <a:avLst/>
              <a:gdLst/>
              <a:ahLst/>
              <a:cxnLst/>
              <a:rect l="l" t="t" r="r" b="b"/>
              <a:pathLst>
                <a:path w="39763" h="121445" extrusionOk="0">
                  <a:moveTo>
                    <a:pt x="39763" y="20105"/>
                  </a:moveTo>
                  <a:lnTo>
                    <a:pt x="39763" y="101539"/>
                  </a:lnTo>
                  <a:cubicBezTo>
                    <a:pt x="39763" y="112397"/>
                    <a:pt x="30726" y="121446"/>
                    <a:pt x="19882" y="121446"/>
                  </a:cubicBezTo>
                  <a:lnTo>
                    <a:pt x="19882" y="121446"/>
                  </a:lnTo>
                  <a:cubicBezTo>
                    <a:pt x="9037" y="121446"/>
                    <a:pt x="0" y="112397"/>
                    <a:pt x="0" y="101539"/>
                  </a:cubicBezTo>
                  <a:lnTo>
                    <a:pt x="0" y="20105"/>
                  </a:lnTo>
                  <a:cubicBezTo>
                    <a:pt x="0" y="9247"/>
                    <a:pt x="9037" y="199"/>
                    <a:pt x="19882" y="199"/>
                  </a:cubicBezTo>
                  <a:lnTo>
                    <a:pt x="19882" y="199"/>
                  </a:lnTo>
                  <a:cubicBezTo>
                    <a:pt x="30726" y="-1611"/>
                    <a:pt x="39763" y="9247"/>
                    <a:pt x="39763" y="20105"/>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63" name="Google Shape;2163;p165"/>
            <p:cNvSpPr/>
            <p:nvPr/>
          </p:nvSpPr>
          <p:spPr>
            <a:xfrm>
              <a:off x="8979261" y="90916"/>
              <a:ext cx="39763" cy="81434"/>
            </a:xfrm>
            <a:custGeom>
              <a:avLst/>
              <a:gdLst/>
              <a:ahLst/>
              <a:cxnLst/>
              <a:rect l="l" t="t" r="r" b="b"/>
              <a:pathLst>
                <a:path w="39763" h="81434" extrusionOk="0">
                  <a:moveTo>
                    <a:pt x="39764" y="0"/>
                  </a:moveTo>
                  <a:lnTo>
                    <a:pt x="39764" y="61528"/>
                  </a:lnTo>
                  <a:cubicBezTo>
                    <a:pt x="39764" y="72386"/>
                    <a:pt x="30726" y="81434"/>
                    <a:pt x="19882" y="81434"/>
                  </a:cubicBezTo>
                  <a:lnTo>
                    <a:pt x="19882" y="81434"/>
                  </a:lnTo>
                  <a:cubicBezTo>
                    <a:pt x="9037" y="81434"/>
                    <a:pt x="0" y="72386"/>
                    <a:pt x="0" y="61528"/>
                  </a:cubicBezTo>
                  <a:lnTo>
                    <a:pt x="39764" y="0"/>
                  </a:ln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64" name="Google Shape;2164;p165"/>
            <p:cNvSpPr/>
            <p:nvPr/>
          </p:nvSpPr>
          <p:spPr>
            <a:xfrm>
              <a:off x="8724413" y="639240"/>
              <a:ext cx="39763" cy="106769"/>
            </a:xfrm>
            <a:custGeom>
              <a:avLst/>
              <a:gdLst/>
              <a:ahLst/>
              <a:cxnLst/>
              <a:rect l="l" t="t" r="r" b="b"/>
              <a:pathLst>
                <a:path w="39763" h="106769" extrusionOk="0">
                  <a:moveTo>
                    <a:pt x="36149" y="0"/>
                  </a:moveTo>
                  <a:lnTo>
                    <a:pt x="39764" y="86863"/>
                  </a:lnTo>
                  <a:cubicBezTo>
                    <a:pt x="39764" y="97721"/>
                    <a:pt x="30726" y="106770"/>
                    <a:pt x="19882" y="106770"/>
                  </a:cubicBezTo>
                  <a:lnTo>
                    <a:pt x="19882" y="106770"/>
                  </a:lnTo>
                  <a:cubicBezTo>
                    <a:pt x="9037" y="106770"/>
                    <a:pt x="0" y="97721"/>
                    <a:pt x="0" y="86863"/>
                  </a:cubicBezTo>
                  <a:lnTo>
                    <a:pt x="36149" y="0"/>
                  </a:ln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65" name="Google Shape;2165;p165"/>
            <p:cNvSpPr/>
            <p:nvPr/>
          </p:nvSpPr>
          <p:spPr>
            <a:xfrm>
              <a:off x="8052045" y="2164775"/>
              <a:ext cx="60001" cy="96267"/>
            </a:xfrm>
            <a:custGeom>
              <a:avLst/>
              <a:gdLst/>
              <a:ahLst/>
              <a:cxnLst/>
              <a:rect l="l" t="t" r="r" b="b"/>
              <a:pathLst>
                <a:path w="60001" h="96267" extrusionOk="0">
                  <a:moveTo>
                    <a:pt x="21690" y="0"/>
                  </a:moveTo>
                  <a:lnTo>
                    <a:pt x="57838" y="66957"/>
                  </a:lnTo>
                  <a:cubicBezTo>
                    <a:pt x="63260" y="76005"/>
                    <a:pt x="57838" y="88673"/>
                    <a:pt x="48801" y="94102"/>
                  </a:cubicBezTo>
                  <a:lnTo>
                    <a:pt x="48801" y="94102"/>
                  </a:lnTo>
                  <a:cubicBezTo>
                    <a:pt x="39764" y="99531"/>
                    <a:pt x="27112" y="94102"/>
                    <a:pt x="21690" y="85053"/>
                  </a:cubicBezTo>
                  <a:lnTo>
                    <a:pt x="0" y="47051"/>
                  </a:lnTo>
                  <a:lnTo>
                    <a:pt x="21690" y="0"/>
                  </a:ln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66" name="Google Shape;2166;p165"/>
            <p:cNvSpPr/>
            <p:nvPr/>
          </p:nvSpPr>
          <p:spPr>
            <a:xfrm>
              <a:off x="7777314" y="2754721"/>
              <a:ext cx="39763" cy="119437"/>
            </a:xfrm>
            <a:custGeom>
              <a:avLst/>
              <a:gdLst/>
              <a:ahLst/>
              <a:cxnLst/>
              <a:rect l="l" t="t" r="r" b="b"/>
              <a:pathLst>
                <a:path w="39763" h="119437" extrusionOk="0">
                  <a:moveTo>
                    <a:pt x="27112" y="0"/>
                  </a:moveTo>
                  <a:cubicBezTo>
                    <a:pt x="34341" y="3619"/>
                    <a:pt x="39764" y="10858"/>
                    <a:pt x="39764" y="18097"/>
                  </a:cubicBezTo>
                  <a:lnTo>
                    <a:pt x="39764" y="99531"/>
                  </a:lnTo>
                  <a:cubicBezTo>
                    <a:pt x="39764" y="110389"/>
                    <a:pt x="30727" y="119437"/>
                    <a:pt x="19882" y="119437"/>
                  </a:cubicBezTo>
                  <a:lnTo>
                    <a:pt x="19882" y="119437"/>
                  </a:lnTo>
                  <a:cubicBezTo>
                    <a:pt x="9037" y="119437"/>
                    <a:pt x="0" y="110389"/>
                    <a:pt x="0" y="99531"/>
                  </a:cubicBezTo>
                  <a:lnTo>
                    <a:pt x="0" y="59718"/>
                  </a:lnTo>
                  <a:lnTo>
                    <a:pt x="27112" y="0"/>
                  </a:ln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67" name="Google Shape;2167;p165"/>
            <p:cNvSpPr/>
            <p:nvPr/>
          </p:nvSpPr>
          <p:spPr>
            <a:xfrm>
              <a:off x="7484508" y="3388098"/>
              <a:ext cx="39763" cy="101340"/>
            </a:xfrm>
            <a:custGeom>
              <a:avLst/>
              <a:gdLst/>
              <a:ahLst/>
              <a:cxnLst/>
              <a:rect l="l" t="t" r="r" b="b"/>
              <a:pathLst>
                <a:path w="39763" h="101340" extrusionOk="0">
                  <a:moveTo>
                    <a:pt x="39764" y="0"/>
                  </a:moveTo>
                  <a:lnTo>
                    <a:pt x="39764" y="81434"/>
                  </a:lnTo>
                  <a:cubicBezTo>
                    <a:pt x="39764" y="92292"/>
                    <a:pt x="30726" y="101341"/>
                    <a:pt x="19882" y="101341"/>
                  </a:cubicBezTo>
                  <a:lnTo>
                    <a:pt x="19882" y="101341"/>
                  </a:lnTo>
                  <a:cubicBezTo>
                    <a:pt x="9037" y="101341"/>
                    <a:pt x="0" y="92292"/>
                    <a:pt x="0" y="81434"/>
                  </a:cubicBezTo>
                  <a:lnTo>
                    <a:pt x="39764" y="0"/>
                  </a:ln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68" name="Google Shape;2168;p165"/>
            <p:cNvSpPr/>
            <p:nvPr/>
          </p:nvSpPr>
          <p:spPr>
            <a:xfrm>
              <a:off x="6822985" y="4879250"/>
              <a:ext cx="39763" cy="117627"/>
            </a:xfrm>
            <a:custGeom>
              <a:avLst/>
              <a:gdLst/>
              <a:ahLst/>
              <a:cxnLst/>
              <a:rect l="l" t="t" r="r" b="b"/>
              <a:pathLst>
                <a:path w="39763" h="117627" extrusionOk="0">
                  <a:moveTo>
                    <a:pt x="30726" y="0"/>
                  </a:moveTo>
                  <a:cubicBezTo>
                    <a:pt x="36149" y="3620"/>
                    <a:pt x="39764" y="9048"/>
                    <a:pt x="39764" y="16287"/>
                  </a:cubicBezTo>
                  <a:lnTo>
                    <a:pt x="39764" y="97721"/>
                  </a:lnTo>
                  <a:cubicBezTo>
                    <a:pt x="39764" y="108579"/>
                    <a:pt x="30726" y="117627"/>
                    <a:pt x="19882" y="117627"/>
                  </a:cubicBezTo>
                  <a:lnTo>
                    <a:pt x="19882" y="117627"/>
                  </a:lnTo>
                  <a:cubicBezTo>
                    <a:pt x="9037" y="117627"/>
                    <a:pt x="0" y="108579"/>
                    <a:pt x="0" y="97721"/>
                  </a:cubicBezTo>
                  <a:lnTo>
                    <a:pt x="0" y="66957"/>
                  </a:lnTo>
                  <a:lnTo>
                    <a:pt x="30726" y="0"/>
                  </a:ln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69" name="Google Shape;2169;p165"/>
            <p:cNvSpPr/>
            <p:nvPr/>
          </p:nvSpPr>
          <p:spPr>
            <a:xfrm>
              <a:off x="6550062" y="5503579"/>
              <a:ext cx="49741" cy="100472"/>
            </a:xfrm>
            <a:custGeom>
              <a:avLst/>
              <a:gdLst/>
              <a:ahLst/>
              <a:cxnLst/>
              <a:rect l="l" t="t" r="r" b="b"/>
              <a:pathLst>
                <a:path w="49741" h="100472" extrusionOk="0">
                  <a:moveTo>
                    <a:pt x="23497" y="0"/>
                  </a:moveTo>
                  <a:lnTo>
                    <a:pt x="48801" y="76006"/>
                  </a:lnTo>
                  <a:cubicBezTo>
                    <a:pt x="52416" y="86863"/>
                    <a:pt x="45186" y="97721"/>
                    <a:pt x="34341" y="99531"/>
                  </a:cubicBezTo>
                  <a:lnTo>
                    <a:pt x="34341" y="99531"/>
                  </a:lnTo>
                  <a:cubicBezTo>
                    <a:pt x="23497" y="103150"/>
                    <a:pt x="12652" y="95911"/>
                    <a:pt x="10845" y="85054"/>
                  </a:cubicBezTo>
                  <a:lnTo>
                    <a:pt x="0" y="57909"/>
                  </a:lnTo>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70" name="Google Shape;2170;p165"/>
            <p:cNvSpPr/>
            <p:nvPr/>
          </p:nvSpPr>
          <p:spPr>
            <a:xfrm>
              <a:off x="6262679" y="6098954"/>
              <a:ext cx="39763" cy="119437"/>
            </a:xfrm>
            <a:custGeom>
              <a:avLst/>
              <a:gdLst/>
              <a:ahLst/>
              <a:cxnLst/>
              <a:rect l="l" t="t" r="r" b="b"/>
              <a:pathLst>
                <a:path w="39763" h="119437" extrusionOk="0">
                  <a:moveTo>
                    <a:pt x="39764" y="0"/>
                  </a:moveTo>
                  <a:lnTo>
                    <a:pt x="39764" y="99531"/>
                  </a:lnTo>
                  <a:cubicBezTo>
                    <a:pt x="39764" y="110389"/>
                    <a:pt x="30726" y="119437"/>
                    <a:pt x="19882" y="119437"/>
                  </a:cubicBezTo>
                  <a:lnTo>
                    <a:pt x="19882" y="119437"/>
                  </a:lnTo>
                  <a:cubicBezTo>
                    <a:pt x="9037" y="119437"/>
                    <a:pt x="0" y="110389"/>
                    <a:pt x="0" y="99531"/>
                  </a:cubicBezTo>
                  <a:lnTo>
                    <a:pt x="39764" y="0"/>
                  </a:ln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71" name="Google Shape;2171;p165"/>
            <p:cNvSpPr/>
            <p:nvPr/>
          </p:nvSpPr>
          <p:spPr>
            <a:xfrm>
              <a:off x="5923844" y="6696482"/>
              <a:ext cx="39763" cy="121246"/>
            </a:xfrm>
            <a:custGeom>
              <a:avLst/>
              <a:gdLst/>
              <a:ahLst/>
              <a:cxnLst/>
              <a:rect l="l" t="t" r="r" b="b"/>
              <a:pathLst>
                <a:path w="39763" h="121246" extrusionOk="0">
                  <a:moveTo>
                    <a:pt x="39764" y="19906"/>
                  </a:moveTo>
                  <a:lnTo>
                    <a:pt x="39764" y="101341"/>
                  </a:lnTo>
                  <a:cubicBezTo>
                    <a:pt x="39764" y="112199"/>
                    <a:pt x="30726" y="121247"/>
                    <a:pt x="19882" y="121247"/>
                  </a:cubicBezTo>
                  <a:lnTo>
                    <a:pt x="19882" y="121247"/>
                  </a:lnTo>
                  <a:cubicBezTo>
                    <a:pt x="9037" y="121247"/>
                    <a:pt x="0" y="112199"/>
                    <a:pt x="0" y="101341"/>
                  </a:cubicBezTo>
                  <a:lnTo>
                    <a:pt x="0" y="19906"/>
                  </a:lnTo>
                  <a:cubicBezTo>
                    <a:pt x="0" y="9048"/>
                    <a:pt x="9037" y="0"/>
                    <a:pt x="19882" y="0"/>
                  </a:cubicBezTo>
                  <a:lnTo>
                    <a:pt x="19882" y="0"/>
                  </a:lnTo>
                  <a:cubicBezTo>
                    <a:pt x="28919" y="0"/>
                    <a:pt x="39764" y="9048"/>
                    <a:pt x="39764" y="1990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grpSp>
    </p:spTree>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matchingName="1_Thank you 2">
  <p:cSld name="1_Thank you 2">
    <p:spTree>
      <p:nvGrpSpPr>
        <p:cNvPr id="1" name="Shape 2172"/>
        <p:cNvGrpSpPr/>
        <p:nvPr/>
      </p:nvGrpSpPr>
      <p:grpSpPr>
        <a:xfrm>
          <a:off x="0" y="0"/>
          <a:ext cx="0" cy="0"/>
          <a:chOff x="0" y="0"/>
          <a:chExt cx="0" cy="0"/>
        </a:xfrm>
      </p:grpSpPr>
      <p:sp>
        <p:nvSpPr>
          <p:cNvPr id="2173" name="Google Shape;2173;p166"/>
          <p:cNvSpPr/>
          <p:nvPr/>
        </p:nvSpPr>
        <p:spPr>
          <a:xfrm>
            <a:off x="5024209" y="-5798"/>
            <a:ext cx="7546838" cy="7005984"/>
          </a:xfrm>
          <a:custGeom>
            <a:avLst/>
            <a:gdLst/>
            <a:ahLst/>
            <a:cxnLst/>
            <a:rect l="l" t="t" r="r" b="b"/>
            <a:pathLst>
              <a:path w="5663668" h="5208910" extrusionOk="0">
                <a:moveTo>
                  <a:pt x="2363538" y="4312"/>
                </a:moveTo>
                <a:lnTo>
                  <a:pt x="5645621" y="0"/>
                </a:lnTo>
                <a:cubicBezTo>
                  <a:pt x="5651637" y="1732306"/>
                  <a:pt x="5657652" y="3464613"/>
                  <a:pt x="5663668" y="5196919"/>
                </a:cubicBezTo>
                <a:lnTo>
                  <a:pt x="0" y="5208910"/>
                </a:lnTo>
                <a:lnTo>
                  <a:pt x="2363538" y="4312"/>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89"/>
              <a:buFont typeface="Arial"/>
              <a:buNone/>
            </a:pPr>
            <a:endParaRPr sz="2489" b="0" i="0" u="none" strike="noStrike" cap="none">
              <a:solidFill>
                <a:srgbClr val="FFFFFF"/>
              </a:solidFill>
              <a:latin typeface="Arial"/>
              <a:ea typeface="Arial"/>
              <a:cs typeface="Arial"/>
              <a:sym typeface="Arial"/>
            </a:endParaRPr>
          </a:p>
        </p:txBody>
      </p:sp>
      <p:sp>
        <p:nvSpPr>
          <p:cNvPr id="2174" name="Google Shape;2174;p166"/>
          <p:cNvSpPr txBox="1"/>
          <p:nvPr/>
        </p:nvSpPr>
        <p:spPr>
          <a:xfrm>
            <a:off x="292100" y="3007232"/>
            <a:ext cx="3784500" cy="741900"/>
          </a:xfrm>
          <a:prstGeom prst="rect">
            <a:avLst/>
          </a:prstGeom>
          <a:noFill/>
          <a:ln>
            <a:noFill/>
          </a:ln>
        </p:spPr>
        <p:txBody>
          <a:bodyPr spcFirstLastPara="1" wrap="square" lIns="0" tIns="0" rIns="0" bIns="0" anchor="t" anchorCtr="0">
            <a:normAutofit/>
          </a:bodyPr>
          <a:lstStyle/>
          <a:p>
            <a:pPr marL="0" marR="0" lvl="0" indent="0" algn="l" rtl="0">
              <a:lnSpc>
                <a:spcPct val="90000"/>
              </a:lnSpc>
              <a:spcBef>
                <a:spcPts val="0"/>
              </a:spcBef>
              <a:spcAft>
                <a:spcPts val="0"/>
              </a:spcAft>
              <a:buClr>
                <a:schemeClr val="lt1"/>
              </a:buClr>
              <a:buSzPts val="5000"/>
              <a:buFont typeface="Inter"/>
              <a:buNone/>
            </a:pPr>
            <a:r>
              <a:rPr lang="en-US" sz="5000" b="1" i="0">
                <a:solidFill>
                  <a:schemeClr val="lt1"/>
                </a:solidFill>
                <a:latin typeface="Inter"/>
                <a:ea typeface="Inter"/>
                <a:cs typeface="Inter"/>
                <a:sym typeface="Inter"/>
              </a:rPr>
              <a:t>Thank you!</a:t>
            </a:r>
            <a:endParaRPr/>
          </a:p>
        </p:txBody>
      </p:sp>
      <p:pic>
        <p:nvPicPr>
          <p:cNvPr id="2175" name="Google Shape;2175;p166"/>
          <p:cNvPicPr preferRelativeResize="0"/>
          <p:nvPr/>
        </p:nvPicPr>
        <p:blipFill rotWithShape="1">
          <a:blip r:embed="rId2">
            <a:alphaModFix/>
          </a:blip>
          <a:srcRect/>
          <a:stretch/>
        </p:blipFill>
        <p:spPr>
          <a:xfrm>
            <a:off x="222250" y="6256962"/>
            <a:ext cx="1463038" cy="438911"/>
          </a:xfrm>
          <a:prstGeom prst="rect">
            <a:avLst/>
          </a:prstGeom>
          <a:noFill/>
          <a:ln>
            <a:noFill/>
          </a:ln>
        </p:spPr>
      </p:pic>
      <p:sp>
        <p:nvSpPr>
          <p:cNvPr id="2176" name="Google Shape;2176;p166"/>
          <p:cNvSpPr txBox="1"/>
          <p:nvPr/>
        </p:nvSpPr>
        <p:spPr>
          <a:xfrm>
            <a:off x="292100" y="2876606"/>
            <a:ext cx="3784500" cy="741900"/>
          </a:xfrm>
          <a:prstGeom prst="rect">
            <a:avLst/>
          </a:prstGeom>
          <a:noFill/>
          <a:ln>
            <a:noFill/>
          </a:ln>
        </p:spPr>
        <p:txBody>
          <a:bodyPr spcFirstLastPara="1" wrap="square" lIns="0" tIns="0" rIns="0" bIns="0" anchor="t" anchorCtr="0">
            <a:noAutofit/>
          </a:bodyPr>
          <a:lstStyle/>
          <a:p>
            <a:pPr marL="0" marR="0" lvl="0" indent="0" algn="l" rtl="0">
              <a:lnSpc>
                <a:spcPct val="90000"/>
              </a:lnSpc>
              <a:spcBef>
                <a:spcPts val="0"/>
              </a:spcBef>
              <a:spcAft>
                <a:spcPts val="0"/>
              </a:spcAft>
              <a:buClr>
                <a:schemeClr val="dk1"/>
              </a:buClr>
              <a:buSzPts val="5000"/>
              <a:buFont typeface="Inter"/>
              <a:buNone/>
            </a:pPr>
            <a:r>
              <a:rPr lang="en-US" sz="5000" b="1" i="0">
                <a:solidFill>
                  <a:schemeClr val="dk1"/>
                </a:solidFill>
                <a:latin typeface="Inter"/>
                <a:ea typeface="Inter"/>
                <a:cs typeface="Inter"/>
                <a:sym typeface="Inter"/>
              </a:rPr>
              <a:t>Thank you!</a:t>
            </a:r>
            <a:endParaRPr/>
          </a:p>
        </p:txBody>
      </p:sp>
      <p:grpSp>
        <p:nvGrpSpPr>
          <p:cNvPr id="2177" name="Google Shape;2177;p166"/>
          <p:cNvGrpSpPr/>
          <p:nvPr/>
        </p:nvGrpSpPr>
        <p:grpSpPr>
          <a:xfrm>
            <a:off x="5376438" y="68434"/>
            <a:ext cx="6732044" cy="6764828"/>
            <a:chOff x="5629661" y="54366"/>
            <a:chExt cx="6732044" cy="6764828"/>
          </a:xfrm>
        </p:grpSpPr>
        <p:sp>
          <p:nvSpPr>
            <p:cNvPr id="2178" name="Google Shape;2178;p166"/>
            <p:cNvSpPr/>
            <p:nvPr/>
          </p:nvSpPr>
          <p:spPr>
            <a:xfrm>
              <a:off x="8356288" y="327624"/>
              <a:ext cx="77752" cy="120149"/>
            </a:xfrm>
            <a:custGeom>
              <a:avLst/>
              <a:gdLst/>
              <a:ahLst/>
              <a:cxnLst/>
              <a:rect l="l" t="t" r="r" b="b"/>
              <a:pathLst>
                <a:path w="77752" h="120149" extrusionOk="0">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5"/>
                  </a:cubicBezTo>
                  <a:lnTo>
                    <a:pt x="3292" y="29311"/>
                  </a:lnTo>
                  <a:cubicBezTo>
                    <a:pt x="-3938" y="18453"/>
                    <a:pt x="1484" y="7595"/>
                    <a:pt x="123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79" name="Google Shape;2179;p166"/>
            <p:cNvSpPr/>
            <p:nvPr/>
          </p:nvSpPr>
          <p:spPr>
            <a:xfrm>
              <a:off x="8677690" y="327980"/>
              <a:ext cx="39763" cy="121246"/>
            </a:xfrm>
            <a:custGeom>
              <a:avLst/>
              <a:gdLst/>
              <a:ahLst/>
              <a:cxnLst/>
              <a:rect l="l" t="t" r="r" b="b"/>
              <a:pathLst>
                <a:path w="39763" h="121246" extrusionOk="0">
                  <a:moveTo>
                    <a:pt x="39764" y="19906"/>
                  </a:moveTo>
                  <a:lnTo>
                    <a:pt x="39764" y="101341"/>
                  </a:lnTo>
                  <a:cubicBezTo>
                    <a:pt x="39764" y="112198"/>
                    <a:pt x="30726" y="121246"/>
                    <a:pt x="19882" y="121246"/>
                  </a:cubicBezTo>
                  <a:lnTo>
                    <a:pt x="19882" y="121246"/>
                  </a:lnTo>
                  <a:cubicBezTo>
                    <a:pt x="9037" y="121246"/>
                    <a:pt x="0" y="112198"/>
                    <a:pt x="0" y="101341"/>
                  </a:cubicBezTo>
                  <a:lnTo>
                    <a:pt x="0" y="19906"/>
                  </a:lnTo>
                  <a:cubicBezTo>
                    <a:pt x="0" y="9048"/>
                    <a:pt x="9037" y="0"/>
                    <a:pt x="19882" y="0"/>
                  </a:cubicBezTo>
                  <a:lnTo>
                    <a:pt x="19882" y="0"/>
                  </a:lnTo>
                  <a:cubicBezTo>
                    <a:pt x="30726" y="0"/>
                    <a:pt x="39764" y="9048"/>
                    <a:pt x="39764" y="1990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80" name="Google Shape;2180;p166"/>
            <p:cNvSpPr/>
            <p:nvPr/>
          </p:nvSpPr>
          <p:spPr>
            <a:xfrm>
              <a:off x="8961781" y="327624"/>
              <a:ext cx="77752" cy="120149"/>
            </a:xfrm>
            <a:custGeom>
              <a:avLst/>
              <a:gdLst/>
              <a:ahLst/>
              <a:cxnLst/>
              <a:rect l="l" t="t" r="r" b="b"/>
              <a:pathLst>
                <a:path w="77752" h="120149" extrusionOk="0">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5"/>
                  </a:cubicBezTo>
                  <a:lnTo>
                    <a:pt x="3292" y="29311"/>
                  </a:lnTo>
                  <a:cubicBezTo>
                    <a:pt x="-3938" y="18453"/>
                    <a:pt x="1484" y="7595"/>
                    <a:pt x="123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81" name="Google Shape;2181;p166"/>
            <p:cNvSpPr/>
            <p:nvPr/>
          </p:nvSpPr>
          <p:spPr>
            <a:xfrm>
              <a:off x="9265431" y="327624"/>
              <a:ext cx="77752" cy="120149"/>
            </a:xfrm>
            <a:custGeom>
              <a:avLst/>
              <a:gdLst/>
              <a:ahLst/>
              <a:cxnLst/>
              <a:rect l="l" t="t" r="r" b="b"/>
              <a:pathLst>
                <a:path w="77752" h="120149" extrusionOk="0">
                  <a:moveTo>
                    <a:pt x="12329" y="2166"/>
                  </a:moveTo>
                  <a:lnTo>
                    <a:pt x="12329" y="2166"/>
                  </a:lnTo>
                  <a:cubicBezTo>
                    <a:pt x="21366" y="-3263"/>
                    <a:pt x="34019" y="2166"/>
                    <a:pt x="39441" y="11214"/>
                  </a:cubicBezTo>
                  <a:lnTo>
                    <a:pt x="75589" y="90839"/>
                  </a:lnTo>
                  <a:cubicBezTo>
                    <a:pt x="81012" y="99887"/>
                    <a:pt x="75589" y="112555"/>
                    <a:pt x="66552" y="117984"/>
                  </a:cubicBezTo>
                  <a:lnTo>
                    <a:pt x="66552" y="117984"/>
                  </a:lnTo>
                  <a:cubicBezTo>
                    <a:pt x="57515" y="123413"/>
                    <a:pt x="44863" y="117984"/>
                    <a:pt x="39441" y="108935"/>
                  </a:cubicBezTo>
                  <a:lnTo>
                    <a:pt x="3292" y="29311"/>
                  </a:lnTo>
                  <a:cubicBezTo>
                    <a:pt x="-3938" y="18453"/>
                    <a:pt x="1485" y="7595"/>
                    <a:pt x="123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82" name="Google Shape;2182;p166"/>
            <p:cNvSpPr/>
            <p:nvPr/>
          </p:nvSpPr>
          <p:spPr>
            <a:xfrm>
              <a:off x="9586832" y="327980"/>
              <a:ext cx="39763" cy="121246"/>
            </a:xfrm>
            <a:custGeom>
              <a:avLst/>
              <a:gdLst/>
              <a:ahLst/>
              <a:cxnLst/>
              <a:rect l="l" t="t" r="r" b="b"/>
              <a:pathLst>
                <a:path w="39763" h="121246" extrusionOk="0">
                  <a:moveTo>
                    <a:pt x="39764" y="19906"/>
                  </a:moveTo>
                  <a:lnTo>
                    <a:pt x="39764" y="101341"/>
                  </a:lnTo>
                  <a:cubicBezTo>
                    <a:pt x="39764" y="112198"/>
                    <a:pt x="30726" y="121246"/>
                    <a:pt x="19882" y="121246"/>
                  </a:cubicBezTo>
                  <a:lnTo>
                    <a:pt x="19882" y="121246"/>
                  </a:lnTo>
                  <a:cubicBezTo>
                    <a:pt x="9037" y="121246"/>
                    <a:pt x="0" y="112198"/>
                    <a:pt x="0" y="101341"/>
                  </a:cubicBezTo>
                  <a:lnTo>
                    <a:pt x="0" y="19906"/>
                  </a:lnTo>
                  <a:cubicBezTo>
                    <a:pt x="0" y="9048"/>
                    <a:pt x="9037" y="0"/>
                    <a:pt x="19882" y="0"/>
                  </a:cubicBezTo>
                  <a:lnTo>
                    <a:pt x="19882" y="0"/>
                  </a:lnTo>
                  <a:cubicBezTo>
                    <a:pt x="28919" y="0"/>
                    <a:pt x="39764" y="9048"/>
                    <a:pt x="39764" y="1990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83" name="Google Shape;2183;p166"/>
            <p:cNvSpPr/>
            <p:nvPr/>
          </p:nvSpPr>
          <p:spPr>
            <a:xfrm>
              <a:off x="9870923" y="327624"/>
              <a:ext cx="77753" cy="120149"/>
            </a:xfrm>
            <a:custGeom>
              <a:avLst/>
              <a:gdLst/>
              <a:ahLst/>
              <a:cxnLst/>
              <a:rect l="l" t="t" r="r" b="b"/>
              <a:pathLst>
                <a:path w="77753" h="120149" extrusionOk="0">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5"/>
                  </a:cubicBezTo>
                  <a:lnTo>
                    <a:pt x="3292" y="29311"/>
                  </a:lnTo>
                  <a:cubicBezTo>
                    <a:pt x="-3938" y="18453"/>
                    <a:pt x="1484" y="7595"/>
                    <a:pt x="123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84" name="Google Shape;2184;p166"/>
            <p:cNvSpPr/>
            <p:nvPr/>
          </p:nvSpPr>
          <p:spPr>
            <a:xfrm>
              <a:off x="10173566" y="327624"/>
              <a:ext cx="76952" cy="120149"/>
            </a:xfrm>
            <a:custGeom>
              <a:avLst/>
              <a:gdLst/>
              <a:ahLst/>
              <a:cxnLst/>
              <a:rect l="l" t="t" r="r" b="b"/>
              <a:pathLst>
                <a:path w="76952" h="120149" extrusionOk="0">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3"/>
                    <a:pt x="44062" y="117984"/>
                    <a:pt x="38640" y="108935"/>
                  </a:cubicBezTo>
                  <a:lnTo>
                    <a:pt x="2491" y="29311"/>
                  </a:lnTo>
                  <a:cubicBezTo>
                    <a:pt x="-2931" y="18453"/>
                    <a:pt x="684" y="7595"/>
                    <a:pt x="115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85" name="Google Shape;2185;p166"/>
            <p:cNvSpPr/>
            <p:nvPr/>
          </p:nvSpPr>
          <p:spPr>
            <a:xfrm>
              <a:off x="10495974" y="327980"/>
              <a:ext cx="39763" cy="121246"/>
            </a:xfrm>
            <a:custGeom>
              <a:avLst/>
              <a:gdLst/>
              <a:ahLst/>
              <a:cxnLst/>
              <a:rect l="l" t="t" r="r" b="b"/>
              <a:pathLst>
                <a:path w="39763" h="121246" extrusionOk="0">
                  <a:moveTo>
                    <a:pt x="39764" y="19906"/>
                  </a:moveTo>
                  <a:lnTo>
                    <a:pt x="39764" y="101341"/>
                  </a:lnTo>
                  <a:cubicBezTo>
                    <a:pt x="39764" y="112198"/>
                    <a:pt x="30727" y="121246"/>
                    <a:pt x="19882" y="121246"/>
                  </a:cubicBezTo>
                  <a:lnTo>
                    <a:pt x="19882" y="121246"/>
                  </a:lnTo>
                  <a:cubicBezTo>
                    <a:pt x="9037" y="121246"/>
                    <a:pt x="0" y="112198"/>
                    <a:pt x="0" y="101341"/>
                  </a:cubicBezTo>
                  <a:lnTo>
                    <a:pt x="0" y="19906"/>
                  </a:lnTo>
                  <a:cubicBezTo>
                    <a:pt x="0" y="9048"/>
                    <a:pt x="9037" y="0"/>
                    <a:pt x="19882" y="0"/>
                  </a:cubicBezTo>
                  <a:lnTo>
                    <a:pt x="19882" y="0"/>
                  </a:lnTo>
                  <a:cubicBezTo>
                    <a:pt x="28919" y="0"/>
                    <a:pt x="39764" y="9048"/>
                    <a:pt x="39764" y="1990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86" name="Google Shape;2186;p166"/>
            <p:cNvSpPr/>
            <p:nvPr/>
          </p:nvSpPr>
          <p:spPr>
            <a:xfrm>
              <a:off x="8072197" y="934213"/>
              <a:ext cx="39763" cy="121246"/>
            </a:xfrm>
            <a:custGeom>
              <a:avLst/>
              <a:gdLst/>
              <a:ahLst/>
              <a:cxnLst/>
              <a:rect l="l" t="t" r="r" b="b"/>
              <a:pathLst>
                <a:path w="39763" h="121246" extrusionOk="0">
                  <a:moveTo>
                    <a:pt x="18074" y="0"/>
                  </a:moveTo>
                  <a:lnTo>
                    <a:pt x="18074" y="0"/>
                  </a:lnTo>
                  <a:cubicBezTo>
                    <a:pt x="28919" y="0"/>
                    <a:pt x="39764" y="9048"/>
                    <a:pt x="39764" y="19906"/>
                  </a:cubicBezTo>
                  <a:lnTo>
                    <a:pt x="39764" y="101341"/>
                  </a:lnTo>
                  <a:cubicBezTo>
                    <a:pt x="39764" y="112198"/>
                    <a:pt x="30726" y="121246"/>
                    <a:pt x="19882" y="121246"/>
                  </a:cubicBezTo>
                  <a:lnTo>
                    <a:pt x="19882" y="121246"/>
                  </a:lnTo>
                  <a:cubicBezTo>
                    <a:pt x="9037" y="121246"/>
                    <a:pt x="0" y="112198"/>
                    <a:pt x="0" y="101341"/>
                  </a:cubicBezTo>
                  <a:lnTo>
                    <a:pt x="0" y="39812"/>
                  </a:lnTo>
                  <a:lnTo>
                    <a:pt x="18074" y="0"/>
                  </a:ln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87" name="Google Shape;2187;p166"/>
            <p:cNvSpPr/>
            <p:nvPr/>
          </p:nvSpPr>
          <p:spPr>
            <a:xfrm>
              <a:off x="8053439" y="1237878"/>
              <a:ext cx="76952" cy="120149"/>
            </a:xfrm>
            <a:custGeom>
              <a:avLst/>
              <a:gdLst/>
              <a:ahLst/>
              <a:cxnLst/>
              <a:rect l="l" t="t" r="r" b="b"/>
              <a:pathLst>
                <a:path w="76952" h="120149" extrusionOk="0">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5"/>
                  </a:cubicBezTo>
                  <a:lnTo>
                    <a:pt x="2491" y="29311"/>
                  </a:lnTo>
                  <a:cubicBezTo>
                    <a:pt x="-2931" y="18453"/>
                    <a:pt x="684" y="7595"/>
                    <a:pt x="11528"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88" name="Google Shape;2188;p166"/>
            <p:cNvSpPr/>
            <p:nvPr/>
          </p:nvSpPr>
          <p:spPr>
            <a:xfrm>
              <a:off x="8374039" y="631802"/>
              <a:ext cx="39763" cy="121445"/>
            </a:xfrm>
            <a:custGeom>
              <a:avLst/>
              <a:gdLst/>
              <a:ahLst/>
              <a:cxnLst/>
              <a:rect l="l" t="t" r="r" b="b"/>
              <a:pathLst>
                <a:path w="39763" h="121445" extrusionOk="0">
                  <a:moveTo>
                    <a:pt x="39764" y="20105"/>
                  </a:moveTo>
                  <a:lnTo>
                    <a:pt x="39764" y="101539"/>
                  </a:lnTo>
                  <a:cubicBezTo>
                    <a:pt x="39764" y="112397"/>
                    <a:pt x="30727" y="121445"/>
                    <a:pt x="19882" y="121445"/>
                  </a:cubicBezTo>
                  <a:lnTo>
                    <a:pt x="19882" y="121445"/>
                  </a:lnTo>
                  <a:cubicBezTo>
                    <a:pt x="9037" y="121445"/>
                    <a:pt x="0" y="112397"/>
                    <a:pt x="0" y="101539"/>
                  </a:cubicBezTo>
                  <a:lnTo>
                    <a:pt x="0" y="20105"/>
                  </a:lnTo>
                  <a:cubicBezTo>
                    <a:pt x="0" y="9247"/>
                    <a:pt x="9037" y="199"/>
                    <a:pt x="19882" y="199"/>
                  </a:cubicBezTo>
                  <a:lnTo>
                    <a:pt x="19882" y="199"/>
                  </a:lnTo>
                  <a:cubicBezTo>
                    <a:pt x="30727" y="-1611"/>
                    <a:pt x="39764" y="9247"/>
                    <a:pt x="39764" y="20105"/>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89" name="Google Shape;2189;p166"/>
            <p:cNvSpPr/>
            <p:nvPr/>
          </p:nvSpPr>
          <p:spPr>
            <a:xfrm>
              <a:off x="8658931" y="631645"/>
              <a:ext cx="76952" cy="120149"/>
            </a:xfrm>
            <a:custGeom>
              <a:avLst/>
              <a:gdLst/>
              <a:ahLst/>
              <a:cxnLst/>
              <a:rect l="l" t="t" r="r" b="b"/>
              <a:pathLst>
                <a:path w="76952" h="120149" extrusionOk="0">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5"/>
                  </a:cubicBezTo>
                  <a:lnTo>
                    <a:pt x="2491" y="29311"/>
                  </a:lnTo>
                  <a:cubicBezTo>
                    <a:pt x="-2931" y="18453"/>
                    <a:pt x="684" y="5785"/>
                    <a:pt x="11528"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90" name="Google Shape;2190;p166"/>
            <p:cNvSpPr/>
            <p:nvPr/>
          </p:nvSpPr>
          <p:spPr>
            <a:xfrm>
              <a:off x="8961781" y="631645"/>
              <a:ext cx="77752" cy="120149"/>
            </a:xfrm>
            <a:custGeom>
              <a:avLst/>
              <a:gdLst/>
              <a:ahLst/>
              <a:cxnLst/>
              <a:rect l="l" t="t" r="r" b="b"/>
              <a:pathLst>
                <a:path w="77752" h="120149" extrusionOk="0">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5"/>
                  </a:cubicBezTo>
                  <a:lnTo>
                    <a:pt x="3292" y="29311"/>
                  </a:lnTo>
                  <a:cubicBezTo>
                    <a:pt x="-3938" y="18453"/>
                    <a:pt x="1484" y="5785"/>
                    <a:pt x="123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91" name="Google Shape;2191;p166"/>
            <p:cNvSpPr/>
            <p:nvPr/>
          </p:nvSpPr>
          <p:spPr>
            <a:xfrm>
              <a:off x="8356288" y="933856"/>
              <a:ext cx="77752" cy="120149"/>
            </a:xfrm>
            <a:custGeom>
              <a:avLst/>
              <a:gdLst/>
              <a:ahLst/>
              <a:cxnLst/>
              <a:rect l="l" t="t" r="r" b="b"/>
              <a:pathLst>
                <a:path w="77752" h="120149" extrusionOk="0">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5"/>
                  </a:cubicBezTo>
                  <a:lnTo>
                    <a:pt x="3292" y="29311"/>
                  </a:lnTo>
                  <a:cubicBezTo>
                    <a:pt x="-3938" y="18453"/>
                    <a:pt x="1484" y="7595"/>
                    <a:pt x="123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92" name="Google Shape;2192;p166"/>
            <p:cNvSpPr/>
            <p:nvPr/>
          </p:nvSpPr>
          <p:spPr>
            <a:xfrm>
              <a:off x="8658931" y="933856"/>
              <a:ext cx="76952" cy="120149"/>
            </a:xfrm>
            <a:custGeom>
              <a:avLst/>
              <a:gdLst/>
              <a:ahLst/>
              <a:cxnLst/>
              <a:rect l="l" t="t" r="r" b="b"/>
              <a:pathLst>
                <a:path w="76952" h="120149" extrusionOk="0">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5"/>
                  </a:cubicBezTo>
                  <a:lnTo>
                    <a:pt x="2491" y="29311"/>
                  </a:lnTo>
                  <a:cubicBezTo>
                    <a:pt x="-2931" y="18453"/>
                    <a:pt x="684" y="7595"/>
                    <a:pt x="11528"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93" name="Google Shape;2193;p166"/>
            <p:cNvSpPr/>
            <p:nvPr/>
          </p:nvSpPr>
          <p:spPr>
            <a:xfrm>
              <a:off x="8356288" y="1237878"/>
              <a:ext cx="77752" cy="120149"/>
            </a:xfrm>
            <a:custGeom>
              <a:avLst/>
              <a:gdLst/>
              <a:ahLst/>
              <a:cxnLst/>
              <a:rect l="l" t="t" r="r" b="b"/>
              <a:pathLst>
                <a:path w="77752" h="120149" extrusionOk="0">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5"/>
                  </a:cubicBezTo>
                  <a:lnTo>
                    <a:pt x="3292" y="29311"/>
                  </a:lnTo>
                  <a:cubicBezTo>
                    <a:pt x="-3938" y="18453"/>
                    <a:pt x="1484" y="7595"/>
                    <a:pt x="123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94" name="Google Shape;2194;p166"/>
            <p:cNvSpPr/>
            <p:nvPr/>
          </p:nvSpPr>
          <p:spPr>
            <a:xfrm>
              <a:off x="8981340" y="934213"/>
              <a:ext cx="39763" cy="121246"/>
            </a:xfrm>
            <a:custGeom>
              <a:avLst/>
              <a:gdLst/>
              <a:ahLst/>
              <a:cxnLst/>
              <a:rect l="l" t="t" r="r" b="b"/>
              <a:pathLst>
                <a:path w="39763" h="121246" extrusionOk="0">
                  <a:moveTo>
                    <a:pt x="39764" y="19906"/>
                  </a:moveTo>
                  <a:lnTo>
                    <a:pt x="39764" y="101341"/>
                  </a:lnTo>
                  <a:cubicBezTo>
                    <a:pt x="39764" y="112198"/>
                    <a:pt x="30726" y="121246"/>
                    <a:pt x="19882" y="121246"/>
                  </a:cubicBezTo>
                  <a:lnTo>
                    <a:pt x="19882" y="121246"/>
                  </a:lnTo>
                  <a:cubicBezTo>
                    <a:pt x="9037" y="121246"/>
                    <a:pt x="0" y="112198"/>
                    <a:pt x="0" y="101341"/>
                  </a:cubicBezTo>
                  <a:lnTo>
                    <a:pt x="0" y="19906"/>
                  </a:lnTo>
                  <a:cubicBezTo>
                    <a:pt x="0" y="9048"/>
                    <a:pt x="9037" y="0"/>
                    <a:pt x="19882" y="0"/>
                  </a:cubicBezTo>
                  <a:lnTo>
                    <a:pt x="19882" y="0"/>
                  </a:lnTo>
                  <a:cubicBezTo>
                    <a:pt x="28919" y="0"/>
                    <a:pt x="39764" y="9048"/>
                    <a:pt x="39764" y="1990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95" name="Google Shape;2195;p166"/>
            <p:cNvSpPr/>
            <p:nvPr/>
          </p:nvSpPr>
          <p:spPr>
            <a:xfrm>
              <a:off x="8677690" y="1238234"/>
              <a:ext cx="39763" cy="121246"/>
            </a:xfrm>
            <a:custGeom>
              <a:avLst/>
              <a:gdLst/>
              <a:ahLst/>
              <a:cxnLst/>
              <a:rect l="l" t="t" r="r" b="b"/>
              <a:pathLst>
                <a:path w="39763" h="121246" extrusionOk="0">
                  <a:moveTo>
                    <a:pt x="39764" y="19906"/>
                  </a:moveTo>
                  <a:lnTo>
                    <a:pt x="39764" y="101340"/>
                  </a:lnTo>
                  <a:cubicBezTo>
                    <a:pt x="39764" y="112198"/>
                    <a:pt x="30726" y="121246"/>
                    <a:pt x="19882" y="121246"/>
                  </a:cubicBezTo>
                  <a:lnTo>
                    <a:pt x="19882" y="121246"/>
                  </a:lnTo>
                  <a:cubicBezTo>
                    <a:pt x="9037" y="121246"/>
                    <a:pt x="0" y="112198"/>
                    <a:pt x="0" y="101340"/>
                  </a:cubicBezTo>
                  <a:lnTo>
                    <a:pt x="0" y="19906"/>
                  </a:lnTo>
                  <a:cubicBezTo>
                    <a:pt x="0" y="9048"/>
                    <a:pt x="9037" y="0"/>
                    <a:pt x="19882" y="0"/>
                  </a:cubicBezTo>
                  <a:lnTo>
                    <a:pt x="19882" y="0"/>
                  </a:lnTo>
                  <a:cubicBezTo>
                    <a:pt x="30726" y="0"/>
                    <a:pt x="39764" y="9048"/>
                    <a:pt x="39764" y="1990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96" name="Google Shape;2196;p166"/>
            <p:cNvSpPr/>
            <p:nvPr/>
          </p:nvSpPr>
          <p:spPr>
            <a:xfrm>
              <a:off x="8961781" y="1237878"/>
              <a:ext cx="77752" cy="120149"/>
            </a:xfrm>
            <a:custGeom>
              <a:avLst/>
              <a:gdLst/>
              <a:ahLst/>
              <a:cxnLst/>
              <a:rect l="l" t="t" r="r" b="b"/>
              <a:pathLst>
                <a:path w="77752" h="120149" extrusionOk="0">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5"/>
                  </a:cubicBezTo>
                  <a:lnTo>
                    <a:pt x="3292" y="29311"/>
                  </a:lnTo>
                  <a:cubicBezTo>
                    <a:pt x="-3938" y="18453"/>
                    <a:pt x="1484" y="7595"/>
                    <a:pt x="123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97" name="Google Shape;2197;p166"/>
            <p:cNvSpPr/>
            <p:nvPr/>
          </p:nvSpPr>
          <p:spPr>
            <a:xfrm>
              <a:off x="9283182" y="631802"/>
              <a:ext cx="39763" cy="121445"/>
            </a:xfrm>
            <a:custGeom>
              <a:avLst/>
              <a:gdLst/>
              <a:ahLst/>
              <a:cxnLst/>
              <a:rect l="l" t="t" r="r" b="b"/>
              <a:pathLst>
                <a:path w="39763" h="121445" extrusionOk="0">
                  <a:moveTo>
                    <a:pt x="39764" y="20105"/>
                  </a:moveTo>
                  <a:lnTo>
                    <a:pt x="39764" y="101539"/>
                  </a:lnTo>
                  <a:cubicBezTo>
                    <a:pt x="39764" y="112397"/>
                    <a:pt x="30726" y="121445"/>
                    <a:pt x="19882" y="121445"/>
                  </a:cubicBezTo>
                  <a:lnTo>
                    <a:pt x="19882" y="121445"/>
                  </a:lnTo>
                  <a:cubicBezTo>
                    <a:pt x="9037" y="121445"/>
                    <a:pt x="0" y="112397"/>
                    <a:pt x="0" y="101539"/>
                  </a:cubicBezTo>
                  <a:lnTo>
                    <a:pt x="0" y="20105"/>
                  </a:lnTo>
                  <a:cubicBezTo>
                    <a:pt x="0" y="9247"/>
                    <a:pt x="9037" y="199"/>
                    <a:pt x="19882" y="199"/>
                  </a:cubicBezTo>
                  <a:lnTo>
                    <a:pt x="19882" y="199"/>
                  </a:lnTo>
                  <a:cubicBezTo>
                    <a:pt x="30726" y="-1611"/>
                    <a:pt x="39764" y="9247"/>
                    <a:pt x="39764" y="20105"/>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98" name="Google Shape;2198;p166"/>
            <p:cNvSpPr/>
            <p:nvPr/>
          </p:nvSpPr>
          <p:spPr>
            <a:xfrm>
              <a:off x="9568074" y="631645"/>
              <a:ext cx="76952" cy="120149"/>
            </a:xfrm>
            <a:custGeom>
              <a:avLst/>
              <a:gdLst/>
              <a:ahLst/>
              <a:cxnLst/>
              <a:rect l="l" t="t" r="r" b="b"/>
              <a:pathLst>
                <a:path w="76952" h="120149" extrusionOk="0">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5"/>
                  </a:cubicBezTo>
                  <a:lnTo>
                    <a:pt x="2491" y="29311"/>
                  </a:lnTo>
                  <a:cubicBezTo>
                    <a:pt x="-2931" y="18453"/>
                    <a:pt x="684" y="5785"/>
                    <a:pt x="11528"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99" name="Google Shape;2199;p166"/>
            <p:cNvSpPr/>
            <p:nvPr/>
          </p:nvSpPr>
          <p:spPr>
            <a:xfrm>
              <a:off x="9870923" y="631645"/>
              <a:ext cx="77753" cy="120149"/>
            </a:xfrm>
            <a:custGeom>
              <a:avLst/>
              <a:gdLst/>
              <a:ahLst/>
              <a:cxnLst/>
              <a:rect l="l" t="t" r="r" b="b"/>
              <a:pathLst>
                <a:path w="77753" h="120149" extrusionOk="0">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5"/>
                  </a:cubicBezTo>
                  <a:lnTo>
                    <a:pt x="3292" y="29311"/>
                  </a:lnTo>
                  <a:cubicBezTo>
                    <a:pt x="-3938" y="18453"/>
                    <a:pt x="1484" y="5785"/>
                    <a:pt x="123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200" name="Google Shape;2200;p166"/>
            <p:cNvSpPr/>
            <p:nvPr/>
          </p:nvSpPr>
          <p:spPr>
            <a:xfrm>
              <a:off x="9265431" y="933856"/>
              <a:ext cx="77752" cy="120149"/>
            </a:xfrm>
            <a:custGeom>
              <a:avLst/>
              <a:gdLst/>
              <a:ahLst/>
              <a:cxnLst/>
              <a:rect l="l" t="t" r="r" b="b"/>
              <a:pathLst>
                <a:path w="77752" h="120149" extrusionOk="0">
                  <a:moveTo>
                    <a:pt x="12329" y="2166"/>
                  </a:moveTo>
                  <a:lnTo>
                    <a:pt x="12329" y="2166"/>
                  </a:lnTo>
                  <a:cubicBezTo>
                    <a:pt x="21366" y="-3263"/>
                    <a:pt x="34019" y="2166"/>
                    <a:pt x="39441" y="11214"/>
                  </a:cubicBezTo>
                  <a:lnTo>
                    <a:pt x="75589" y="90839"/>
                  </a:lnTo>
                  <a:cubicBezTo>
                    <a:pt x="81012" y="99887"/>
                    <a:pt x="75589" y="112555"/>
                    <a:pt x="66552" y="117984"/>
                  </a:cubicBezTo>
                  <a:lnTo>
                    <a:pt x="66552" y="117984"/>
                  </a:lnTo>
                  <a:cubicBezTo>
                    <a:pt x="57515" y="123413"/>
                    <a:pt x="44863" y="117984"/>
                    <a:pt x="39441" y="108935"/>
                  </a:cubicBezTo>
                  <a:lnTo>
                    <a:pt x="3292" y="29311"/>
                  </a:lnTo>
                  <a:cubicBezTo>
                    <a:pt x="-3938" y="18453"/>
                    <a:pt x="1485" y="7595"/>
                    <a:pt x="123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201" name="Google Shape;2201;p166"/>
            <p:cNvSpPr/>
            <p:nvPr/>
          </p:nvSpPr>
          <p:spPr>
            <a:xfrm>
              <a:off x="9568074" y="933856"/>
              <a:ext cx="76952" cy="120149"/>
            </a:xfrm>
            <a:custGeom>
              <a:avLst/>
              <a:gdLst/>
              <a:ahLst/>
              <a:cxnLst/>
              <a:rect l="l" t="t" r="r" b="b"/>
              <a:pathLst>
                <a:path w="76952" h="120149" extrusionOk="0">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5"/>
                  </a:cubicBezTo>
                  <a:lnTo>
                    <a:pt x="2491" y="29311"/>
                  </a:lnTo>
                  <a:cubicBezTo>
                    <a:pt x="-2931" y="18453"/>
                    <a:pt x="684" y="7595"/>
                    <a:pt x="11528"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202" name="Google Shape;2202;p166"/>
            <p:cNvSpPr/>
            <p:nvPr/>
          </p:nvSpPr>
          <p:spPr>
            <a:xfrm>
              <a:off x="9265431" y="1237878"/>
              <a:ext cx="77752" cy="120149"/>
            </a:xfrm>
            <a:custGeom>
              <a:avLst/>
              <a:gdLst/>
              <a:ahLst/>
              <a:cxnLst/>
              <a:rect l="l" t="t" r="r" b="b"/>
              <a:pathLst>
                <a:path w="77752" h="120149" extrusionOk="0">
                  <a:moveTo>
                    <a:pt x="12329" y="2166"/>
                  </a:moveTo>
                  <a:lnTo>
                    <a:pt x="12329" y="2166"/>
                  </a:lnTo>
                  <a:cubicBezTo>
                    <a:pt x="21366" y="-3263"/>
                    <a:pt x="34019" y="2166"/>
                    <a:pt x="39441" y="11214"/>
                  </a:cubicBezTo>
                  <a:lnTo>
                    <a:pt x="75589" y="90839"/>
                  </a:lnTo>
                  <a:cubicBezTo>
                    <a:pt x="81012" y="99887"/>
                    <a:pt x="75589" y="112555"/>
                    <a:pt x="66552" y="117984"/>
                  </a:cubicBezTo>
                  <a:lnTo>
                    <a:pt x="66552" y="117984"/>
                  </a:lnTo>
                  <a:cubicBezTo>
                    <a:pt x="57515" y="123413"/>
                    <a:pt x="44863" y="117984"/>
                    <a:pt x="39441" y="108935"/>
                  </a:cubicBezTo>
                  <a:lnTo>
                    <a:pt x="3292" y="29311"/>
                  </a:lnTo>
                  <a:cubicBezTo>
                    <a:pt x="-3938" y="18453"/>
                    <a:pt x="1485" y="7595"/>
                    <a:pt x="123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203" name="Google Shape;2203;p166"/>
            <p:cNvSpPr/>
            <p:nvPr/>
          </p:nvSpPr>
          <p:spPr>
            <a:xfrm>
              <a:off x="9888675" y="934213"/>
              <a:ext cx="39763" cy="121246"/>
            </a:xfrm>
            <a:custGeom>
              <a:avLst/>
              <a:gdLst/>
              <a:ahLst/>
              <a:cxnLst/>
              <a:rect l="l" t="t" r="r" b="b"/>
              <a:pathLst>
                <a:path w="39763" h="121246" extrusionOk="0">
                  <a:moveTo>
                    <a:pt x="39763" y="19906"/>
                  </a:moveTo>
                  <a:lnTo>
                    <a:pt x="39763" y="101341"/>
                  </a:lnTo>
                  <a:cubicBezTo>
                    <a:pt x="39763" y="112198"/>
                    <a:pt x="30726" y="121246"/>
                    <a:pt x="19881" y="121246"/>
                  </a:cubicBezTo>
                  <a:lnTo>
                    <a:pt x="19881" y="121246"/>
                  </a:lnTo>
                  <a:cubicBezTo>
                    <a:pt x="9037" y="121246"/>
                    <a:pt x="0" y="112198"/>
                    <a:pt x="0" y="101341"/>
                  </a:cubicBezTo>
                  <a:lnTo>
                    <a:pt x="0" y="19906"/>
                  </a:lnTo>
                  <a:cubicBezTo>
                    <a:pt x="0" y="9048"/>
                    <a:pt x="9037" y="0"/>
                    <a:pt x="19881" y="0"/>
                  </a:cubicBezTo>
                  <a:lnTo>
                    <a:pt x="19881" y="0"/>
                  </a:lnTo>
                  <a:cubicBezTo>
                    <a:pt x="30726" y="0"/>
                    <a:pt x="39763" y="9048"/>
                    <a:pt x="39763" y="1990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204" name="Google Shape;2204;p166"/>
            <p:cNvSpPr/>
            <p:nvPr/>
          </p:nvSpPr>
          <p:spPr>
            <a:xfrm>
              <a:off x="9586832" y="1238234"/>
              <a:ext cx="39763" cy="121246"/>
            </a:xfrm>
            <a:custGeom>
              <a:avLst/>
              <a:gdLst/>
              <a:ahLst/>
              <a:cxnLst/>
              <a:rect l="l" t="t" r="r" b="b"/>
              <a:pathLst>
                <a:path w="39763" h="121246" extrusionOk="0">
                  <a:moveTo>
                    <a:pt x="39764" y="19906"/>
                  </a:moveTo>
                  <a:lnTo>
                    <a:pt x="39764" y="101340"/>
                  </a:lnTo>
                  <a:cubicBezTo>
                    <a:pt x="39764" y="112198"/>
                    <a:pt x="30726" y="121246"/>
                    <a:pt x="19882" y="121246"/>
                  </a:cubicBezTo>
                  <a:lnTo>
                    <a:pt x="19882" y="121246"/>
                  </a:lnTo>
                  <a:cubicBezTo>
                    <a:pt x="9037" y="121246"/>
                    <a:pt x="0" y="112198"/>
                    <a:pt x="0" y="101340"/>
                  </a:cubicBezTo>
                  <a:lnTo>
                    <a:pt x="0" y="19906"/>
                  </a:lnTo>
                  <a:cubicBezTo>
                    <a:pt x="0" y="9048"/>
                    <a:pt x="9037" y="0"/>
                    <a:pt x="19882" y="0"/>
                  </a:cubicBezTo>
                  <a:lnTo>
                    <a:pt x="19882" y="0"/>
                  </a:lnTo>
                  <a:cubicBezTo>
                    <a:pt x="28919" y="0"/>
                    <a:pt x="39764" y="9048"/>
                    <a:pt x="39764" y="1990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205" name="Google Shape;2205;p166"/>
            <p:cNvSpPr/>
            <p:nvPr/>
          </p:nvSpPr>
          <p:spPr>
            <a:xfrm>
              <a:off x="9870923" y="1237878"/>
              <a:ext cx="77753" cy="120149"/>
            </a:xfrm>
            <a:custGeom>
              <a:avLst/>
              <a:gdLst/>
              <a:ahLst/>
              <a:cxnLst/>
              <a:rect l="l" t="t" r="r" b="b"/>
              <a:pathLst>
                <a:path w="77753" h="120149" extrusionOk="0">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5"/>
                  </a:cubicBezTo>
                  <a:lnTo>
                    <a:pt x="3292" y="29311"/>
                  </a:lnTo>
                  <a:cubicBezTo>
                    <a:pt x="-3938" y="18453"/>
                    <a:pt x="1484" y="7595"/>
                    <a:pt x="123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206" name="Google Shape;2206;p166"/>
            <p:cNvSpPr/>
            <p:nvPr/>
          </p:nvSpPr>
          <p:spPr>
            <a:xfrm>
              <a:off x="10192325" y="631802"/>
              <a:ext cx="39763" cy="121445"/>
            </a:xfrm>
            <a:custGeom>
              <a:avLst/>
              <a:gdLst/>
              <a:ahLst/>
              <a:cxnLst/>
              <a:rect l="l" t="t" r="r" b="b"/>
              <a:pathLst>
                <a:path w="39763" h="121445" extrusionOk="0">
                  <a:moveTo>
                    <a:pt x="39764" y="20105"/>
                  </a:moveTo>
                  <a:lnTo>
                    <a:pt x="39764" y="101539"/>
                  </a:lnTo>
                  <a:cubicBezTo>
                    <a:pt x="39764" y="112397"/>
                    <a:pt x="30727" y="121445"/>
                    <a:pt x="19882" y="121445"/>
                  </a:cubicBezTo>
                  <a:lnTo>
                    <a:pt x="19882" y="121445"/>
                  </a:lnTo>
                  <a:cubicBezTo>
                    <a:pt x="9037" y="121445"/>
                    <a:pt x="0" y="112397"/>
                    <a:pt x="0" y="101539"/>
                  </a:cubicBezTo>
                  <a:lnTo>
                    <a:pt x="0" y="20105"/>
                  </a:lnTo>
                  <a:cubicBezTo>
                    <a:pt x="0" y="9247"/>
                    <a:pt x="9037" y="199"/>
                    <a:pt x="19882" y="199"/>
                  </a:cubicBezTo>
                  <a:lnTo>
                    <a:pt x="19882" y="199"/>
                  </a:lnTo>
                  <a:cubicBezTo>
                    <a:pt x="30727" y="-1611"/>
                    <a:pt x="39764" y="9247"/>
                    <a:pt x="39764" y="20105"/>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207" name="Google Shape;2207;p166"/>
            <p:cNvSpPr/>
            <p:nvPr/>
          </p:nvSpPr>
          <p:spPr>
            <a:xfrm>
              <a:off x="10476416" y="631645"/>
              <a:ext cx="77753" cy="120149"/>
            </a:xfrm>
            <a:custGeom>
              <a:avLst/>
              <a:gdLst/>
              <a:ahLst/>
              <a:cxnLst/>
              <a:rect l="l" t="t" r="r" b="b"/>
              <a:pathLst>
                <a:path w="77753" h="120149" extrusionOk="0">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5"/>
                  </a:cubicBezTo>
                  <a:lnTo>
                    <a:pt x="3292" y="29311"/>
                  </a:lnTo>
                  <a:cubicBezTo>
                    <a:pt x="-3938" y="18453"/>
                    <a:pt x="1484" y="5785"/>
                    <a:pt x="123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208" name="Google Shape;2208;p166"/>
            <p:cNvSpPr/>
            <p:nvPr/>
          </p:nvSpPr>
          <p:spPr>
            <a:xfrm>
              <a:off x="10173566" y="933856"/>
              <a:ext cx="76952" cy="120149"/>
            </a:xfrm>
            <a:custGeom>
              <a:avLst/>
              <a:gdLst/>
              <a:ahLst/>
              <a:cxnLst/>
              <a:rect l="l" t="t" r="r" b="b"/>
              <a:pathLst>
                <a:path w="76952" h="120149" extrusionOk="0">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3"/>
                    <a:pt x="44062" y="117984"/>
                    <a:pt x="38640" y="108935"/>
                  </a:cubicBezTo>
                  <a:lnTo>
                    <a:pt x="2491" y="29311"/>
                  </a:lnTo>
                  <a:cubicBezTo>
                    <a:pt x="-2931" y="18453"/>
                    <a:pt x="684" y="7595"/>
                    <a:pt x="115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209" name="Google Shape;2209;p166"/>
            <p:cNvSpPr/>
            <p:nvPr/>
          </p:nvSpPr>
          <p:spPr>
            <a:xfrm>
              <a:off x="10476416" y="933856"/>
              <a:ext cx="77753" cy="120149"/>
            </a:xfrm>
            <a:custGeom>
              <a:avLst/>
              <a:gdLst/>
              <a:ahLst/>
              <a:cxnLst/>
              <a:rect l="l" t="t" r="r" b="b"/>
              <a:pathLst>
                <a:path w="77753" h="120149" extrusionOk="0">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5"/>
                  </a:cubicBezTo>
                  <a:lnTo>
                    <a:pt x="3292" y="29311"/>
                  </a:lnTo>
                  <a:cubicBezTo>
                    <a:pt x="-3938" y="18453"/>
                    <a:pt x="1484" y="7595"/>
                    <a:pt x="123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210" name="Google Shape;2210;p166"/>
            <p:cNvSpPr/>
            <p:nvPr/>
          </p:nvSpPr>
          <p:spPr>
            <a:xfrm>
              <a:off x="10173566" y="1237878"/>
              <a:ext cx="76952" cy="120149"/>
            </a:xfrm>
            <a:custGeom>
              <a:avLst/>
              <a:gdLst/>
              <a:ahLst/>
              <a:cxnLst/>
              <a:rect l="l" t="t" r="r" b="b"/>
              <a:pathLst>
                <a:path w="76952" h="120149" extrusionOk="0">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3"/>
                    <a:pt x="44062" y="117984"/>
                    <a:pt x="38640" y="108935"/>
                  </a:cubicBezTo>
                  <a:lnTo>
                    <a:pt x="2491" y="29311"/>
                  </a:lnTo>
                  <a:cubicBezTo>
                    <a:pt x="-2931" y="18453"/>
                    <a:pt x="684" y="7595"/>
                    <a:pt x="115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211" name="Google Shape;2211;p166"/>
            <p:cNvSpPr/>
            <p:nvPr/>
          </p:nvSpPr>
          <p:spPr>
            <a:xfrm>
              <a:off x="10495974" y="1238234"/>
              <a:ext cx="39763" cy="121246"/>
            </a:xfrm>
            <a:custGeom>
              <a:avLst/>
              <a:gdLst/>
              <a:ahLst/>
              <a:cxnLst/>
              <a:rect l="l" t="t" r="r" b="b"/>
              <a:pathLst>
                <a:path w="39763" h="121246" extrusionOk="0">
                  <a:moveTo>
                    <a:pt x="39764" y="19906"/>
                  </a:moveTo>
                  <a:lnTo>
                    <a:pt x="39764" y="101340"/>
                  </a:lnTo>
                  <a:cubicBezTo>
                    <a:pt x="39764" y="112198"/>
                    <a:pt x="30727" y="121246"/>
                    <a:pt x="19882" y="121246"/>
                  </a:cubicBezTo>
                  <a:lnTo>
                    <a:pt x="19882" y="121246"/>
                  </a:lnTo>
                  <a:cubicBezTo>
                    <a:pt x="9037" y="121246"/>
                    <a:pt x="0" y="112198"/>
                    <a:pt x="0" y="101340"/>
                  </a:cubicBezTo>
                  <a:lnTo>
                    <a:pt x="0" y="19906"/>
                  </a:lnTo>
                  <a:cubicBezTo>
                    <a:pt x="0" y="9048"/>
                    <a:pt x="9037" y="0"/>
                    <a:pt x="19882" y="0"/>
                  </a:cubicBezTo>
                  <a:lnTo>
                    <a:pt x="19882" y="0"/>
                  </a:lnTo>
                  <a:cubicBezTo>
                    <a:pt x="28919" y="0"/>
                    <a:pt x="39764" y="9048"/>
                    <a:pt x="39764" y="1990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212" name="Google Shape;2212;p166"/>
            <p:cNvSpPr/>
            <p:nvPr/>
          </p:nvSpPr>
          <p:spPr>
            <a:xfrm>
              <a:off x="7750473" y="1565780"/>
              <a:ext cx="60001" cy="96267"/>
            </a:xfrm>
            <a:custGeom>
              <a:avLst/>
              <a:gdLst/>
              <a:ahLst/>
              <a:cxnLst/>
              <a:rect l="l" t="t" r="r" b="b"/>
              <a:pathLst>
                <a:path w="60001" h="96267" extrusionOk="0">
                  <a:moveTo>
                    <a:pt x="21690" y="0"/>
                  </a:moveTo>
                  <a:lnTo>
                    <a:pt x="57838" y="66957"/>
                  </a:lnTo>
                  <a:cubicBezTo>
                    <a:pt x="63260" y="76006"/>
                    <a:pt x="57838" y="88673"/>
                    <a:pt x="48801" y="94102"/>
                  </a:cubicBezTo>
                  <a:lnTo>
                    <a:pt x="48801" y="94102"/>
                  </a:lnTo>
                  <a:cubicBezTo>
                    <a:pt x="39764" y="99531"/>
                    <a:pt x="27112" y="94102"/>
                    <a:pt x="21690" y="85054"/>
                  </a:cubicBezTo>
                  <a:lnTo>
                    <a:pt x="0" y="47051"/>
                  </a:lnTo>
                  <a:lnTo>
                    <a:pt x="21690" y="0"/>
                  </a:ln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213" name="Google Shape;2213;p166"/>
            <p:cNvSpPr/>
            <p:nvPr/>
          </p:nvSpPr>
          <p:spPr>
            <a:xfrm>
              <a:off x="8053439" y="1541899"/>
              <a:ext cx="76952" cy="120149"/>
            </a:xfrm>
            <a:custGeom>
              <a:avLst/>
              <a:gdLst/>
              <a:ahLst/>
              <a:cxnLst/>
              <a:rect l="l" t="t" r="r" b="b"/>
              <a:pathLst>
                <a:path w="76952" h="120149" extrusionOk="0">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6"/>
                  </a:cubicBezTo>
                  <a:lnTo>
                    <a:pt x="2491" y="29311"/>
                  </a:lnTo>
                  <a:cubicBezTo>
                    <a:pt x="-2931" y="16643"/>
                    <a:pt x="684" y="5785"/>
                    <a:pt x="11528"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214" name="Google Shape;2214;p166"/>
            <p:cNvSpPr/>
            <p:nvPr/>
          </p:nvSpPr>
          <p:spPr>
            <a:xfrm>
              <a:off x="7750796" y="1844110"/>
              <a:ext cx="77752" cy="120149"/>
            </a:xfrm>
            <a:custGeom>
              <a:avLst/>
              <a:gdLst/>
              <a:ahLst/>
              <a:cxnLst/>
              <a:rect l="l" t="t" r="r" b="b"/>
              <a:pathLst>
                <a:path w="77752" h="120149" extrusionOk="0">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5"/>
                  </a:cubicBezTo>
                  <a:lnTo>
                    <a:pt x="3292" y="29311"/>
                  </a:lnTo>
                  <a:cubicBezTo>
                    <a:pt x="-3938" y="18453"/>
                    <a:pt x="1484" y="7595"/>
                    <a:pt x="123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215" name="Google Shape;2215;p166"/>
            <p:cNvSpPr/>
            <p:nvPr/>
          </p:nvSpPr>
          <p:spPr>
            <a:xfrm>
              <a:off x="8072197" y="1844467"/>
              <a:ext cx="39763" cy="121246"/>
            </a:xfrm>
            <a:custGeom>
              <a:avLst/>
              <a:gdLst/>
              <a:ahLst/>
              <a:cxnLst/>
              <a:rect l="l" t="t" r="r" b="b"/>
              <a:pathLst>
                <a:path w="39763" h="121246" extrusionOk="0">
                  <a:moveTo>
                    <a:pt x="39764" y="19906"/>
                  </a:moveTo>
                  <a:lnTo>
                    <a:pt x="39764" y="101340"/>
                  </a:lnTo>
                  <a:cubicBezTo>
                    <a:pt x="39764" y="112198"/>
                    <a:pt x="30726" y="121246"/>
                    <a:pt x="19882" y="121246"/>
                  </a:cubicBezTo>
                  <a:lnTo>
                    <a:pt x="19882" y="121246"/>
                  </a:lnTo>
                  <a:cubicBezTo>
                    <a:pt x="9037" y="121246"/>
                    <a:pt x="0" y="112198"/>
                    <a:pt x="0" y="101340"/>
                  </a:cubicBezTo>
                  <a:lnTo>
                    <a:pt x="0" y="19906"/>
                  </a:lnTo>
                  <a:cubicBezTo>
                    <a:pt x="0" y="9048"/>
                    <a:pt x="9037" y="0"/>
                    <a:pt x="19882" y="0"/>
                  </a:cubicBezTo>
                  <a:lnTo>
                    <a:pt x="19882" y="0"/>
                  </a:lnTo>
                  <a:cubicBezTo>
                    <a:pt x="28919" y="0"/>
                    <a:pt x="39764" y="9048"/>
                    <a:pt x="39764" y="1990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216" name="Google Shape;2216;p166"/>
            <p:cNvSpPr/>
            <p:nvPr/>
          </p:nvSpPr>
          <p:spPr>
            <a:xfrm>
              <a:off x="7768547" y="2148289"/>
              <a:ext cx="39763" cy="121445"/>
            </a:xfrm>
            <a:custGeom>
              <a:avLst/>
              <a:gdLst/>
              <a:ahLst/>
              <a:cxnLst/>
              <a:rect l="l" t="t" r="r" b="b"/>
              <a:pathLst>
                <a:path w="39763" h="121445" extrusionOk="0">
                  <a:moveTo>
                    <a:pt x="39764" y="20105"/>
                  </a:moveTo>
                  <a:lnTo>
                    <a:pt x="39764" y="101539"/>
                  </a:lnTo>
                  <a:cubicBezTo>
                    <a:pt x="39764" y="112397"/>
                    <a:pt x="30727" y="121445"/>
                    <a:pt x="19882" y="121445"/>
                  </a:cubicBezTo>
                  <a:lnTo>
                    <a:pt x="19882" y="121445"/>
                  </a:lnTo>
                  <a:cubicBezTo>
                    <a:pt x="9037" y="121445"/>
                    <a:pt x="0" y="112397"/>
                    <a:pt x="0" y="101539"/>
                  </a:cubicBezTo>
                  <a:lnTo>
                    <a:pt x="0" y="20105"/>
                  </a:lnTo>
                  <a:cubicBezTo>
                    <a:pt x="0" y="9247"/>
                    <a:pt x="9037" y="199"/>
                    <a:pt x="19882" y="199"/>
                  </a:cubicBezTo>
                  <a:lnTo>
                    <a:pt x="19882" y="199"/>
                  </a:lnTo>
                  <a:cubicBezTo>
                    <a:pt x="30727" y="-1611"/>
                    <a:pt x="39764" y="9247"/>
                    <a:pt x="39764" y="20105"/>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217" name="Google Shape;2217;p166"/>
            <p:cNvSpPr/>
            <p:nvPr/>
          </p:nvSpPr>
          <p:spPr>
            <a:xfrm>
              <a:off x="8053439" y="2148131"/>
              <a:ext cx="76952" cy="120149"/>
            </a:xfrm>
            <a:custGeom>
              <a:avLst/>
              <a:gdLst/>
              <a:ahLst/>
              <a:cxnLst/>
              <a:rect l="l" t="t" r="r" b="b"/>
              <a:pathLst>
                <a:path w="76952" h="120149" extrusionOk="0">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6"/>
                  </a:cubicBezTo>
                  <a:lnTo>
                    <a:pt x="2491" y="29311"/>
                  </a:lnTo>
                  <a:cubicBezTo>
                    <a:pt x="-2931" y="18453"/>
                    <a:pt x="684" y="5785"/>
                    <a:pt x="11528"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218" name="Google Shape;2218;p166"/>
            <p:cNvSpPr/>
            <p:nvPr/>
          </p:nvSpPr>
          <p:spPr>
            <a:xfrm>
              <a:off x="8374039" y="1542056"/>
              <a:ext cx="39763" cy="121445"/>
            </a:xfrm>
            <a:custGeom>
              <a:avLst/>
              <a:gdLst/>
              <a:ahLst/>
              <a:cxnLst/>
              <a:rect l="l" t="t" r="r" b="b"/>
              <a:pathLst>
                <a:path w="39763" h="121445" extrusionOk="0">
                  <a:moveTo>
                    <a:pt x="39764" y="20105"/>
                  </a:moveTo>
                  <a:lnTo>
                    <a:pt x="39764" y="101539"/>
                  </a:lnTo>
                  <a:cubicBezTo>
                    <a:pt x="39764" y="112397"/>
                    <a:pt x="30727" y="121445"/>
                    <a:pt x="19882" y="121445"/>
                  </a:cubicBezTo>
                  <a:lnTo>
                    <a:pt x="19882" y="121445"/>
                  </a:lnTo>
                  <a:cubicBezTo>
                    <a:pt x="9037" y="121445"/>
                    <a:pt x="0" y="112397"/>
                    <a:pt x="0" y="101539"/>
                  </a:cubicBezTo>
                  <a:lnTo>
                    <a:pt x="0" y="20105"/>
                  </a:lnTo>
                  <a:cubicBezTo>
                    <a:pt x="0" y="9247"/>
                    <a:pt x="9037" y="199"/>
                    <a:pt x="19882" y="199"/>
                  </a:cubicBezTo>
                  <a:lnTo>
                    <a:pt x="19882" y="199"/>
                  </a:lnTo>
                  <a:cubicBezTo>
                    <a:pt x="30727" y="-1611"/>
                    <a:pt x="39764" y="9247"/>
                    <a:pt x="39764" y="20105"/>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219" name="Google Shape;2219;p166"/>
            <p:cNvSpPr/>
            <p:nvPr/>
          </p:nvSpPr>
          <p:spPr>
            <a:xfrm>
              <a:off x="8658931" y="1541899"/>
              <a:ext cx="76952" cy="120149"/>
            </a:xfrm>
            <a:custGeom>
              <a:avLst/>
              <a:gdLst/>
              <a:ahLst/>
              <a:cxnLst/>
              <a:rect l="l" t="t" r="r" b="b"/>
              <a:pathLst>
                <a:path w="76952" h="120149" extrusionOk="0">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6"/>
                  </a:cubicBezTo>
                  <a:lnTo>
                    <a:pt x="2491" y="29311"/>
                  </a:lnTo>
                  <a:cubicBezTo>
                    <a:pt x="-2931" y="16643"/>
                    <a:pt x="684" y="5785"/>
                    <a:pt x="11528"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220" name="Google Shape;2220;p166"/>
            <p:cNvSpPr/>
            <p:nvPr/>
          </p:nvSpPr>
          <p:spPr>
            <a:xfrm>
              <a:off x="8961781" y="1541899"/>
              <a:ext cx="77752" cy="120149"/>
            </a:xfrm>
            <a:custGeom>
              <a:avLst/>
              <a:gdLst/>
              <a:ahLst/>
              <a:cxnLst/>
              <a:rect l="l" t="t" r="r" b="b"/>
              <a:pathLst>
                <a:path w="77752" h="120149" extrusionOk="0">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6643"/>
                    <a:pt x="1484" y="5785"/>
                    <a:pt x="123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221" name="Google Shape;2221;p166"/>
            <p:cNvSpPr/>
            <p:nvPr/>
          </p:nvSpPr>
          <p:spPr>
            <a:xfrm>
              <a:off x="8356288" y="1844110"/>
              <a:ext cx="77752" cy="120149"/>
            </a:xfrm>
            <a:custGeom>
              <a:avLst/>
              <a:gdLst/>
              <a:ahLst/>
              <a:cxnLst/>
              <a:rect l="l" t="t" r="r" b="b"/>
              <a:pathLst>
                <a:path w="77752" h="120149" extrusionOk="0">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5"/>
                  </a:cubicBezTo>
                  <a:lnTo>
                    <a:pt x="3292" y="29311"/>
                  </a:lnTo>
                  <a:cubicBezTo>
                    <a:pt x="-3938" y="18453"/>
                    <a:pt x="1484" y="7595"/>
                    <a:pt x="123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222" name="Google Shape;2222;p166"/>
            <p:cNvSpPr/>
            <p:nvPr/>
          </p:nvSpPr>
          <p:spPr>
            <a:xfrm>
              <a:off x="8658931" y="1844110"/>
              <a:ext cx="76952" cy="120149"/>
            </a:xfrm>
            <a:custGeom>
              <a:avLst/>
              <a:gdLst/>
              <a:ahLst/>
              <a:cxnLst/>
              <a:rect l="l" t="t" r="r" b="b"/>
              <a:pathLst>
                <a:path w="76952" h="120149" extrusionOk="0">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5"/>
                  </a:cubicBezTo>
                  <a:lnTo>
                    <a:pt x="2491" y="29311"/>
                  </a:lnTo>
                  <a:cubicBezTo>
                    <a:pt x="-2931" y="18453"/>
                    <a:pt x="684" y="7595"/>
                    <a:pt x="11528"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223" name="Google Shape;2223;p166"/>
            <p:cNvSpPr/>
            <p:nvPr/>
          </p:nvSpPr>
          <p:spPr>
            <a:xfrm>
              <a:off x="8356288" y="2148131"/>
              <a:ext cx="77752" cy="120149"/>
            </a:xfrm>
            <a:custGeom>
              <a:avLst/>
              <a:gdLst/>
              <a:ahLst/>
              <a:cxnLst/>
              <a:rect l="l" t="t" r="r" b="b"/>
              <a:pathLst>
                <a:path w="77752" h="120149" extrusionOk="0">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8453"/>
                    <a:pt x="1484" y="5785"/>
                    <a:pt x="123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224" name="Google Shape;2224;p166"/>
            <p:cNvSpPr/>
            <p:nvPr/>
          </p:nvSpPr>
          <p:spPr>
            <a:xfrm>
              <a:off x="8981340" y="1844467"/>
              <a:ext cx="39763" cy="121246"/>
            </a:xfrm>
            <a:custGeom>
              <a:avLst/>
              <a:gdLst/>
              <a:ahLst/>
              <a:cxnLst/>
              <a:rect l="l" t="t" r="r" b="b"/>
              <a:pathLst>
                <a:path w="39763" h="121246" extrusionOk="0">
                  <a:moveTo>
                    <a:pt x="39764" y="19906"/>
                  </a:moveTo>
                  <a:lnTo>
                    <a:pt x="39764" y="101340"/>
                  </a:lnTo>
                  <a:cubicBezTo>
                    <a:pt x="39764" y="112198"/>
                    <a:pt x="30726" y="121246"/>
                    <a:pt x="19882" y="121246"/>
                  </a:cubicBezTo>
                  <a:lnTo>
                    <a:pt x="19882" y="121246"/>
                  </a:lnTo>
                  <a:cubicBezTo>
                    <a:pt x="9037" y="121246"/>
                    <a:pt x="0" y="112198"/>
                    <a:pt x="0" y="101340"/>
                  </a:cubicBezTo>
                  <a:lnTo>
                    <a:pt x="0" y="19906"/>
                  </a:lnTo>
                  <a:cubicBezTo>
                    <a:pt x="0" y="9048"/>
                    <a:pt x="9037" y="0"/>
                    <a:pt x="19882" y="0"/>
                  </a:cubicBezTo>
                  <a:lnTo>
                    <a:pt x="19882" y="0"/>
                  </a:lnTo>
                  <a:cubicBezTo>
                    <a:pt x="28919" y="0"/>
                    <a:pt x="39764" y="9048"/>
                    <a:pt x="39764" y="1990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225" name="Google Shape;2225;p166"/>
            <p:cNvSpPr/>
            <p:nvPr/>
          </p:nvSpPr>
          <p:spPr>
            <a:xfrm>
              <a:off x="8677690" y="2148289"/>
              <a:ext cx="39763" cy="121445"/>
            </a:xfrm>
            <a:custGeom>
              <a:avLst/>
              <a:gdLst/>
              <a:ahLst/>
              <a:cxnLst/>
              <a:rect l="l" t="t" r="r" b="b"/>
              <a:pathLst>
                <a:path w="39763" h="121445" extrusionOk="0">
                  <a:moveTo>
                    <a:pt x="39764" y="20105"/>
                  </a:moveTo>
                  <a:lnTo>
                    <a:pt x="39764" y="101539"/>
                  </a:lnTo>
                  <a:cubicBezTo>
                    <a:pt x="39764" y="112397"/>
                    <a:pt x="30726" y="121445"/>
                    <a:pt x="19882" y="121445"/>
                  </a:cubicBezTo>
                  <a:lnTo>
                    <a:pt x="19882" y="121445"/>
                  </a:lnTo>
                  <a:cubicBezTo>
                    <a:pt x="9037" y="121445"/>
                    <a:pt x="0" y="112397"/>
                    <a:pt x="0" y="101539"/>
                  </a:cubicBezTo>
                  <a:lnTo>
                    <a:pt x="0" y="20105"/>
                  </a:lnTo>
                  <a:cubicBezTo>
                    <a:pt x="0" y="9247"/>
                    <a:pt x="9037" y="199"/>
                    <a:pt x="19882" y="199"/>
                  </a:cubicBezTo>
                  <a:lnTo>
                    <a:pt x="19882" y="199"/>
                  </a:lnTo>
                  <a:cubicBezTo>
                    <a:pt x="30726" y="-1611"/>
                    <a:pt x="39764" y="9247"/>
                    <a:pt x="39764" y="20105"/>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226" name="Google Shape;2226;p166"/>
            <p:cNvSpPr/>
            <p:nvPr/>
          </p:nvSpPr>
          <p:spPr>
            <a:xfrm>
              <a:off x="8961781" y="2148131"/>
              <a:ext cx="77752" cy="120149"/>
            </a:xfrm>
            <a:custGeom>
              <a:avLst/>
              <a:gdLst/>
              <a:ahLst/>
              <a:cxnLst/>
              <a:rect l="l" t="t" r="r" b="b"/>
              <a:pathLst>
                <a:path w="77752" h="120149" extrusionOk="0">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8453"/>
                    <a:pt x="1484" y="5785"/>
                    <a:pt x="123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227" name="Google Shape;2227;p166"/>
            <p:cNvSpPr/>
            <p:nvPr/>
          </p:nvSpPr>
          <p:spPr>
            <a:xfrm>
              <a:off x="9283182" y="1542056"/>
              <a:ext cx="39763" cy="121445"/>
            </a:xfrm>
            <a:custGeom>
              <a:avLst/>
              <a:gdLst/>
              <a:ahLst/>
              <a:cxnLst/>
              <a:rect l="l" t="t" r="r" b="b"/>
              <a:pathLst>
                <a:path w="39763" h="121445" extrusionOk="0">
                  <a:moveTo>
                    <a:pt x="39764" y="20105"/>
                  </a:moveTo>
                  <a:lnTo>
                    <a:pt x="39764" y="101539"/>
                  </a:lnTo>
                  <a:cubicBezTo>
                    <a:pt x="39764" y="112397"/>
                    <a:pt x="30726" y="121445"/>
                    <a:pt x="19882" y="121445"/>
                  </a:cubicBezTo>
                  <a:lnTo>
                    <a:pt x="19882" y="121445"/>
                  </a:lnTo>
                  <a:cubicBezTo>
                    <a:pt x="9037" y="121445"/>
                    <a:pt x="0" y="112397"/>
                    <a:pt x="0" y="101539"/>
                  </a:cubicBezTo>
                  <a:lnTo>
                    <a:pt x="0" y="20105"/>
                  </a:lnTo>
                  <a:cubicBezTo>
                    <a:pt x="0" y="9247"/>
                    <a:pt x="9037" y="199"/>
                    <a:pt x="19882" y="199"/>
                  </a:cubicBezTo>
                  <a:lnTo>
                    <a:pt x="19882" y="199"/>
                  </a:lnTo>
                  <a:cubicBezTo>
                    <a:pt x="30726" y="-1611"/>
                    <a:pt x="39764" y="9247"/>
                    <a:pt x="39764" y="20105"/>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228" name="Google Shape;2228;p166"/>
            <p:cNvSpPr/>
            <p:nvPr/>
          </p:nvSpPr>
          <p:spPr>
            <a:xfrm>
              <a:off x="9568074" y="1541899"/>
              <a:ext cx="76952" cy="120149"/>
            </a:xfrm>
            <a:custGeom>
              <a:avLst/>
              <a:gdLst/>
              <a:ahLst/>
              <a:cxnLst/>
              <a:rect l="l" t="t" r="r" b="b"/>
              <a:pathLst>
                <a:path w="76952" h="120149" extrusionOk="0">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6"/>
                  </a:cubicBezTo>
                  <a:lnTo>
                    <a:pt x="2491" y="29311"/>
                  </a:lnTo>
                  <a:cubicBezTo>
                    <a:pt x="-2931" y="16643"/>
                    <a:pt x="684" y="5785"/>
                    <a:pt x="11528"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229" name="Google Shape;2229;p166"/>
            <p:cNvSpPr/>
            <p:nvPr/>
          </p:nvSpPr>
          <p:spPr>
            <a:xfrm>
              <a:off x="9870923" y="1541899"/>
              <a:ext cx="77753" cy="120149"/>
            </a:xfrm>
            <a:custGeom>
              <a:avLst/>
              <a:gdLst/>
              <a:ahLst/>
              <a:cxnLst/>
              <a:rect l="l" t="t" r="r" b="b"/>
              <a:pathLst>
                <a:path w="77753" h="120149" extrusionOk="0">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6643"/>
                    <a:pt x="1484" y="5785"/>
                    <a:pt x="123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230" name="Google Shape;2230;p166"/>
            <p:cNvSpPr/>
            <p:nvPr/>
          </p:nvSpPr>
          <p:spPr>
            <a:xfrm>
              <a:off x="9265431" y="1844110"/>
              <a:ext cx="77752" cy="120149"/>
            </a:xfrm>
            <a:custGeom>
              <a:avLst/>
              <a:gdLst/>
              <a:ahLst/>
              <a:cxnLst/>
              <a:rect l="l" t="t" r="r" b="b"/>
              <a:pathLst>
                <a:path w="77752" h="120149" extrusionOk="0">
                  <a:moveTo>
                    <a:pt x="12329" y="2166"/>
                  </a:moveTo>
                  <a:lnTo>
                    <a:pt x="12329" y="2166"/>
                  </a:lnTo>
                  <a:cubicBezTo>
                    <a:pt x="21366" y="-3263"/>
                    <a:pt x="34019" y="2166"/>
                    <a:pt x="39441" y="11214"/>
                  </a:cubicBezTo>
                  <a:lnTo>
                    <a:pt x="75589" y="90839"/>
                  </a:lnTo>
                  <a:cubicBezTo>
                    <a:pt x="81012" y="99887"/>
                    <a:pt x="75589" y="112555"/>
                    <a:pt x="66552" y="117984"/>
                  </a:cubicBezTo>
                  <a:lnTo>
                    <a:pt x="66552" y="117984"/>
                  </a:lnTo>
                  <a:cubicBezTo>
                    <a:pt x="57515" y="123413"/>
                    <a:pt x="44863" y="117984"/>
                    <a:pt x="39441" y="108935"/>
                  </a:cubicBezTo>
                  <a:lnTo>
                    <a:pt x="3292" y="29311"/>
                  </a:lnTo>
                  <a:cubicBezTo>
                    <a:pt x="-3938" y="18453"/>
                    <a:pt x="1485" y="7595"/>
                    <a:pt x="123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231" name="Google Shape;2231;p166"/>
            <p:cNvSpPr/>
            <p:nvPr/>
          </p:nvSpPr>
          <p:spPr>
            <a:xfrm>
              <a:off x="9568074" y="1844110"/>
              <a:ext cx="76952" cy="120149"/>
            </a:xfrm>
            <a:custGeom>
              <a:avLst/>
              <a:gdLst/>
              <a:ahLst/>
              <a:cxnLst/>
              <a:rect l="l" t="t" r="r" b="b"/>
              <a:pathLst>
                <a:path w="76952" h="120149" extrusionOk="0">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5"/>
                  </a:cubicBezTo>
                  <a:lnTo>
                    <a:pt x="2491" y="29311"/>
                  </a:lnTo>
                  <a:cubicBezTo>
                    <a:pt x="-2931" y="18453"/>
                    <a:pt x="684" y="7595"/>
                    <a:pt x="11528"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232" name="Google Shape;2232;p166"/>
            <p:cNvSpPr/>
            <p:nvPr/>
          </p:nvSpPr>
          <p:spPr>
            <a:xfrm>
              <a:off x="9265431" y="2148131"/>
              <a:ext cx="77752" cy="120149"/>
            </a:xfrm>
            <a:custGeom>
              <a:avLst/>
              <a:gdLst/>
              <a:ahLst/>
              <a:cxnLst/>
              <a:rect l="l" t="t" r="r" b="b"/>
              <a:pathLst>
                <a:path w="77752" h="120149" extrusionOk="0">
                  <a:moveTo>
                    <a:pt x="12329" y="2166"/>
                  </a:moveTo>
                  <a:lnTo>
                    <a:pt x="12329" y="2166"/>
                  </a:lnTo>
                  <a:cubicBezTo>
                    <a:pt x="21366" y="-3263"/>
                    <a:pt x="34019" y="2166"/>
                    <a:pt x="39441" y="11214"/>
                  </a:cubicBezTo>
                  <a:lnTo>
                    <a:pt x="75589" y="90839"/>
                  </a:lnTo>
                  <a:cubicBezTo>
                    <a:pt x="81012" y="99887"/>
                    <a:pt x="75589" y="112555"/>
                    <a:pt x="66552" y="117984"/>
                  </a:cubicBezTo>
                  <a:lnTo>
                    <a:pt x="66552" y="117984"/>
                  </a:lnTo>
                  <a:cubicBezTo>
                    <a:pt x="57515" y="123413"/>
                    <a:pt x="44863" y="117984"/>
                    <a:pt x="39441" y="108936"/>
                  </a:cubicBezTo>
                  <a:lnTo>
                    <a:pt x="3292" y="29311"/>
                  </a:lnTo>
                  <a:cubicBezTo>
                    <a:pt x="-3938" y="18453"/>
                    <a:pt x="1485" y="5785"/>
                    <a:pt x="123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233" name="Google Shape;2233;p166"/>
            <p:cNvSpPr/>
            <p:nvPr/>
          </p:nvSpPr>
          <p:spPr>
            <a:xfrm>
              <a:off x="9888675" y="1844467"/>
              <a:ext cx="39763" cy="121246"/>
            </a:xfrm>
            <a:custGeom>
              <a:avLst/>
              <a:gdLst/>
              <a:ahLst/>
              <a:cxnLst/>
              <a:rect l="l" t="t" r="r" b="b"/>
              <a:pathLst>
                <a:path w="39763" h="121246" extrusionOk="0">
                  <a:moveTo>
                    <a:pt x="39763" y="19906"/>
                  </a:moveTo>
                  <a:lnTo>
                    <a:pt x="39763" y="101340"/>
                  </a:lnTo>
                  <a:cubicBezTo>
                    <a:pt x="39763" y="112198"/>
                    <a:pt x="30726" y="121246"/>
                    <a:pt x="19881" y="121246"/>
                  </a:cubicBezTo>
                  <a:lnTo>
                    <a:pt x="19881" y="121246"/>
                  </a:lnTo>
                  <a:cubicBezTo>
                    <a:pt x="9037" y="121246"/>
                    <a:pt x="0" y="112198"/>
                    <a:pt x="0" y="101340"/>
                  </a:cubicBezTo>
                  <a:lnTo>
                    <a:pt x="0" y="19906"/>
                  </a:lnTo>
                  <a:cubicBezTo>
                    <a:pt x="0" y="9048"/>
                    <a:pt x="9037" y="0"/>
                    <a:pt x="19881" y="0"/>
                  </a:cubicBezTo>
                  <a:lnTo>
                    <a:pt x="19881" y="0"/>
                  </a:lnTo>
                  <a:cubicBezTo>
                    <a:pt x="30726" y="0"/>
                    <a:pt x="39763" y="9048"/>
                    <a:pt x="39763" y="1990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234" name="Google Shape;2234;p166"/>
            <p:cNvSpPr/>
            <p:nvPr/>
          </p:nvSpPr>
          <p:spPr>
            <a:xfrm>
              <a:off x="9586832" y="2148289"/>
              <a:ext cx="39763" cy="121445"/>
            </a:xfrm>
            <a:custGeom>
              <a:avLst/>
              <a:gdLst/>
              <a:ahLst/>
              <a:cxnLst/>
              <a:rect l="l" t="t" r="r" b="b"/>
              <a:pathLst>
                <a:path w="39763" h="121445" extrusionOk="0">
                  <a:moveTo>
                    <a:pt x="39764" y="20105"/>
                  </a:moveTo>
                  <a:lnTo>
                    <a:pt x="39764" y="101539"/>
                  </a:lnTo>
                  <a:cubicBezTo>
                    <a:pt x="39764" y="112397"/>
                    <a:pt x="30726" y="121445"/>
                    <a:pt x="19882" y="121445"/>
                  </a:cubicBezTo>
                  <a:lnTo>
                    <a:pt x="19882" y="121445"/>
                  </a:lnTo>
                  <a:cubicBezTo>
                    <a:pt x="9037" y="121445"/>
                    <a:pt x="0" y="112397"/>
                    <a:pt x="0" y="101539"/>
                  </a:cubicBezTo>
                  <a:lnTo>
                    <a:pt x="0" y="20105"/>
                  </a:lnTo>
                  <a:cubicBezTo>
                    <a:pt x="0" y="9247"/>
                    <a:pt x="9037" y="199"/>
                    <a:pt x="19882" y="199"/>
                  </a:cubicBezTo>
                  <a:lnTo>
                    <a:pt x="19882" y="199"/>
                  </a:lnTo>
                  <a:cubicBezTo>
                    <a:pt x="28919" y="-1611"/>
                    <a:pt x="39764" y="9247"/>
                    <a:pt x="39764" y="20105"/>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235" name="Google Shape;2235;p166"/>
            <p:cNvSpPr/>
            <p:nvPr/>
          </p:nvSpPr>
          <p:spPr>
            <a:xfrm>
              <a:off x="9870923" y="2148131"/>
              <a:ext cx="77753" cy="120149"/>
            </a:xfrm>
            <a:custGeom>
              <a:avLst/>
              <a:gdLst/>
              <a:ahLst/>
              <a:cxnLst/>
              <a:rect l="l" t="t" r="r" b="b"/>
              <a:pathLst>
                <a:path w="77753" h="120149" extrusionOk="0">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8453"/>
                    <a:pt x="1484" y="5785"/>
                    <a:pt x="123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236" name="Google Shape;2236;p166"/>
            <p:cNvSpPr/>
            <p:nvPr/>
          </p:nvSpPr>
          <p:spPr>
            <a:xfrm>
              <a:off x="10192325" y="1542056"/>
              <a:ext cx="39763" cy="121445"/>
            </a:xfrm>
            <a:custGeom>
              <a:avLst/>
              <a:gdLst/>
              <a:ahLst/>
              <a:cxnLst/>
              <a:rect l="l" t="t" r="r" b="b"/>
              <a:pathLst>
                <a:path w="39763" h="121445" extrusionOk="0">
                  <a:moveTo>
                    <a:pt x="39764" y="20105"/>
                  </a:moveTo>
                  <a:lnTo>
                    <a:pt x="39764" y="101539"/>
                  </a:lnTo>
                  <a:cubicBezTo>
                    <a:pt x="39764" y="112397"/>
                    <a:pt x="30727" y="121445"/>
                    <a:pt x="19882" y="121445"/>
                  </a:cubicBezTo>
                  <a:lnTo>
                    <a:pt x="19882" y="121445"/>
                  </a:lnTo>
                  <a:cubicBezTo>
                    <a:pt x="9037" y="121445"/>
                    <a:pt x="0" y="112397"/>
                    <a:pt x="0" y="101539"/>
                  </a:cubicBezTo>
                  <a:lnTo>
                    <a:pt x="0" y="20105"/>
                  </a:lnTo>
                  <a:cubicBezTo>
                    <a:pt x="0" y="9247"/>
                    <a:pt x="9037" y="199"/>
                    <a:pt x="19882" y="199"/>
                  </a:cubicBezTo>
                  <a:lnTo>
                    <a:pt x="19882" y="199"/>
                  </a:lnTo>
                  <a:cubicBezTo>
                    <a:pt x="30727" y="-1611"/>
                    <a:pt x="39764" y="9247"/>
                    <a:pt x="39764" y="20105"/>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237" name="Google Shape;2237;p166"/>
            <p:cNvSpPr/>
            <p:nvPr/>
          </p:nvSpPr>
          <p:spPr>
            <a:xfrm>
              <a:off x="10476416" y="1541899"/>
              <a:ext cx="77753" cy="120149"/>
            </a:xfrm>
            <a:custGeom>
              <a:avLst/>
              <a:gdLst/>
              <a:ahLst/>
              <a:cxnLst/>
              <a:rect l="l" t="t" r="r" b="b"/>
              <a:pathLst>
                <a:path w="77753" h="120149" extrusionOk="0">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6643"/>
                    <a:pt x="1484" y="5785"/>
                    <a:pt x="123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238" name="Google Shape;2238;p166"/>
            <p:cNvSpPr/>
            <p:nvPr/>
          </p:nvSpPr>
          <p:spPr>
            <a:xfrm>
              <a:off x="10173566" y="1844110"/>
              <a:ext cx="76952" cy="120149"/>
            </a:xfrm>
            <a:custGeom>
              <a:avLst/>
              <a:gdLst/>
              <a:ahLst/>
              <a:cxnLst/>
              <a:rect l="l" t="t" r="r" b="b"/>
              <a:pathLst>
                <a:path w="76952" h="120149" extrusionOk="0">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3"/>
                    <a:pt x="44062" y="117984"/>
                    <a:pt x="38640" y="108935"/>
                  </a:cubicBezTo>
                  <a:lnTo>
                    <a:pt x="2491" y="29311"/>
                  </a:lnTo>
                  <a:cubicBezTo>
                    <a:pt x="-2931" y="18453"/>
                    <a:pt x="684" y="7595"/>
                    <a:pt x="115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239" name="Google Shape;2239;p166"/>
            <p:cNvSpPr/>
            <p:nvPr/>
          </p:nvSpPr>
          <p:spPr>
            <a:xfrm>
              <a:off x="10476416" y="1844110"/>
              <a:ext cx="77753" cy="120149"/>
            </a:xfrm>
            <a:custGeom>
              <a:avLst/>
              <a:gdLst/>
              <a:ahLst/>
              <a:cxnLst/>
              <a:rect l="l" t="t" r="r" b="b"/>
              <a:pathLst>
                <a:path w="77753" h="120149" extrusionOk="0">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5"/>
                  </a:cubicBezTo>
                  <a:lnTo>
                    <a:pt x="3292" y="29311"/>
                  </a:lnTo>
                  <a:cubicBezTo>
                    <a:pt x="-3938" y="18453"/>
                    <a:pt x="1484" y="7595"/>
                    <a:pt x="123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240" name="Google Shape;2240;p166"/>
            <p:cNvSpPr/>
            <p:nvPr/>
          </p:nvSpPr>
          <p:spPr>
            <a:xfrm>
              <a:off x="10173566" y="2148131"/>
              <a:ext cx="76952" cy="120149"/>
            </a:xfrm>
            <a:custGeom>
              <a:avLst/>
              <a:gdLst/>
              <a:ahLst/>
              <a:cxnLst/>
              <a:rect l="l" t="t" r="r" b="b"/>
              <a:pathLst>
                <a:path w="76952" h="120149" extrusionOk="0">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3"/>
                    <a:pt x="44062" y="117984"/>
                    <a:pt x="38640" y="108936"/>
                  </a:cubicBezTo>
                  <a:lnTo>
                    <a:pt x="2491" y="29311"/>
                  </a:lnTo>
                  <a:cubicBezTo>
                    <a:pt x="-2931" y="18453"/>
                    <a:pt x="684" y="5785"/>
                    <a:pt x="115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241" name="Google Shape;2241;p166"/>
            <p:cNvSpPr/>
            <p:nvPr/>
          </p:nvSpPr>
          <p:spPr>
            <a:xfrm>
              <a:off x="10495974" y="2148289"/>
              <a:ext cx="39763" cy="121445"/>
            </a:xfrm>
            <a:custGeom>
              <a:avLst/>
              <a:gdLst/>
              <a:ahLst/>
              <a:cxnLst/>
              <a:rect l="l" t="t" r="r" b="b"/>
              <a:pathLst>
                <a:path w="39763" h="121445" extrusionOk="0">
                  <a:moveTo>
                    <a:pt x="39764" y="20105"/>
                  </a:moveTo>
                  <a:lnTo>
                    <a:pt x="39764" y="101539"/>
                  </a:lnTo>
                  <a:cubicBezTo>
                    <a:pt x="39764" y="112397"/>
                    <a:pt x="30727" y="121445"/>
                    <a:pt x="19882" y="121445"/>
                  </a:cubicBezTo>
                  <a:lnTo>
                    <a:pt x="19882" y="121445"/>
                  </a:lnTo>
                  <a:cubicBezTo>
                    <a:pt x="9037" y="121445"/>
                    <a:pt x="0" y="112397"/>
                    <a:pt x="0" y="101539"/>
                  </a:cubicBezTo>
                  <a:lnTo>
                    <a:pt x="0" y="20105"/>
                  </a:lnTo>
                  <a:cubicBezTo>
                    <a:pt x="0" y="9247"/>
                    <a:pt x="9037" y="199"/>
                    <a:pt x="19882" y="199"/>
                  </a:cubicBezTo>
                  <a:lnTo>
                    <a:pt x="19882" y="199"/>
                  </a:lnTo>
                  <a:cubicBezTo>
                    <a:pt x="28919" y="-1611"/>
                    <a:pt x="39764" y="9247"/>
                    <a:pt x="39764" y="20105"/>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242" name="Google Shape;2242;p166"/>
            <p:cNvSpPr/>
            <p:nvPr/>
          </p:nvSpPr>
          <p:spPr>
            <a:xfrm>
              <a:off x="7144296" y="3058386"/>
              <a:ext cx="76952" cy="120149"/>
            </a:xfrm>
            <a:custGeom>
              <a:avLst/>
              <a:gdLst/>
              <a:ahLst/>
              <a:cxnLst/>
              <a:rect l="l" t="t" r="r" b="b"/>
              <a:pathLst>
                <a:path w="76952" h="120149" extrusionOk="0">
                  <a:moveTo>
                    <a:pt x="11528" y="2166"/>
                  </a:moveTo>
                  <a:lnTo>
                    <a:pt x="11528" y="2166"/>
                  </a:lnTo>
                  <a:cubicBezTo>
                    <a:pt x="20566" y="-3263"/>
                    <a:pt x="33218" y="2166"/>
                    <a:pt x="38640" y="11214"/>
                  </a:cubicBezTo>
                  <a:lnTo>
                    <a:pt x="74789" y="90839"/>
                  </a:lnTo>
                  <a:cubicBezTo>
                    <a:pt x="80211" y="99887"/>
                    <a:pt x="74789" y="112555"/>
                    <a:pt x="65752" y="117983"/>
                  </a:cubicBezTo>
                  <a:lnTo>
                    <a:pt x="65752" y="117983"/>
                  </a:lnTo>
                  <a:cubicBezTo>
                    <a:pt x="56714" y="123413"/>
                    <a:pt x="44062" y="117983"/>
                    <a:pt x="38640" y="108935"/>
                  </a:cubicBezTo>
                  <a:lnTo>
                    <a:pt x="2491" y="29311"/>
                  </a:lnTo>
                  <a:cubicBezTo>
                    <a:pt x="-2931" y="16643"/>
                    <a:pt x="684" y="5785"/>
                    <a:pt x="11528"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243" name="Google Shape;2243;p166"/>
            <p:cNvSpPr/>
            <p:nvPr/>
          </p:nvSpPr>
          <p:spPr>
            <a:xfrm>
              <a:off x="7466705" y="2450699"/>
              <a:ext cx="39763" cy="121246"/>
            </a:xfrm>
            <a:custGeom>
              <a:avLst/>
              <a:gdLst/>
              <a:ahLst/>
              <a:cxnLst/>
              <a:rect l="l" t="t" r="r" b="b"/>
              <a:pathLst>
                <a:path w="39763" h="121246" extrusionOk="0">
                  <a:moveTo>
                    <a:pt x="39764" y="19906"/>
                  </a:moveTo>
                  <a:lnTo>
                    <a:pt x="39764" y="101341"/>
                  </a:lnTo>
                  <a:cubicBezTo>
                    <a:pt x="39764" y="112199"/>
                    <a:pt x="30726" y="121247"/>
                    <a:pt x="19882" y="121247"/>
                  </a:cubicBezTo>
                  <a:lnTo>
                    <a:pt x="19882" y="121247"/>
                  </a:lnTo>
                  <a:cubicBezTo>
                    <a:pt x="9037" y="121247"/>
                    <a:pt x="0" y="112199"/>
                    <a:pt x="0" y="101341"/>
                  </a:cubicBezTo>
                  <a:lnTo>
                    <a:pt x="0" y="19906"/>
                  </a:lnTo>
                  <a:cubicBezTo>
                    <a:pt x="0" y="9048"/>
                    <a:pt x="9037" y="0"/>
                    <a:pt x="19882" y="0"/>
                  </a:cubicBezTo>
                  <a:lnTo>
                    <a:pt x="19882" y="0"/>
                  </a:lnTo>
                  <a:cubicBezTo>
                    <a:pt x="28919" y="0"/>
                    <a:pt x="39764" y="9048"/>
                    <a:pt x="39764" y="1990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244" name="Google Shape;2244;p166"/>
            <p:cNvSpPr/>
            <p:nvPr/>
          </p:nvSpPr>
          <p:spPr>
            <a:xfrm>
              <a:off x="7750796" y="2450343"/>
              <a:ext cx="77752" cy="120149"/>
            </a:xfrm>
            <a:custGeom>
              <a:avLst/>
              <a:gdLst/>
              <a:ahLst/>
              <a:cxnLst/>
              <a:rect l="l" t="t" r="r" b="b"/>
              <a:pathLst>
                <a:path w="77752" h="120149" extrusionOk="0">
                  <a:moveTo>
                    <a:pt x="12329" y="2166"/>
                  </a:moveTo>
                  <a:lnTo>
                    <a:pt x="12329" y="2166"/>
                  </a:lnTo>
                  <a:cubicBezTo>
                    <a:pt x="21366" y="-3263"/>
                    <a:pt x="34018"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245" name="Google Shape;2245;p166"/>
            <p:cNvSpPr/>
            <p:nvPr/>
          </p:nvSpPr>
          <p:spPr>
            <a:xfrm>
              <a:off x="8053439" y="2450343"/>
              <a:ext cx="76952" cy="120149"/>
            </a:xfrm>
            <a:custGeom>
              <a:avLst/>
              <a:gdLst/>
              <a:ahLst/>
              <a:cxnLst/>
              <a:rect l="l" t="t" r="r" b="b"/>
              <a:pathLst>
                <a:path w="76952" h="120149" extrusionOk="0">
                  <a:moveTo>
                    <a:pt x="11528" y="2166"/>
                  </a:moveTo>
                  <a:lnTo>
                    <a:pt x="11528" y="2166"/>
                  </a:lnTo>
                  <a:cubicBezTo>
                    <a:pt x="20566" y="-3263"/>
                    <a:pt x="33218" y="2166"/>
                    <a:pt x="38640" y="11214"/>
                  </a:cubicBezTo>
                  <a:lnTo>
                    <a:pt x="74789" y="90839"/>
                  </a:lnTo>
                  <a:cubicBezTo>
                    <a:pt x="80211" y="99887"/>
                    <a:pt x="74789" y="112555"/>
                    <a:pt x="65752" y="117983"/>
                  </a:cubicBezTo>
                  <a:lnTo>
                    <a:pt x="65752" y="117983"/>
                  </a:lnTo>
                  <a:cubicBezTo>
                    <a:pt x="56714" y="123413"/>
                    <a:pt x="44062" y="117983"/>
                    <a:pt x="38640" y="108935"/>
                  </a:cubicBezTo>
                  <a:lnTo>
                    <a:pt x="2491" y="29311"/>
                  </a:lnTo>
                  <a:cubicBezTo>
                    <a:pt x="-2931" y="18453"/>
                    <a:pt x="684" y="7595"/>
                    <a:pt x="11528"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246" name="Google Shape;2246;p166"/>
            <p:cNvSpPr/>
            <p:nvPr/>
          </p:nvSpPr>
          <p:spPr>
            <a:xfrm>
              <a:off x="7447146" y="2754364"/>
              <a:ext cx="77753" cy="120149"/>
            </a:xfrm>
            <a:custGeom>
              <a:avLst/>
              <a:gdLst/>
              <a:ahLst/>
              <a:cxnLst/>
              <a:rect l="l" t="t" r="r" b="b"/>
              <a:pathLst>
                <a:path w="77753" h="120149" extrusionOk="0">
                  <a:moveTo>
                    <a:pt x="12329" y="2166"/>
                  </a:moveTo>
                  <a:lnTo>
                    <a:pt x="12329" y="2166"/>
                  </a:lnTo>
                  <a:cubicBezTo>
                    <a:pt x="21366" y="-3263"/>
                    <a:pt x="34018" y="2166"/>
                    <a:pt x="39441" y="11214"/>
                  </a:cubicBezTo>
                  <a:lnTo>
                    <a:pt x="75590" y="90839"/>
                  </a:lnTo>
                  <a:cubicBezTo>
                    <a:pt x="81012" y="99887"/>
                    <a:pt x="75590" y="112554"/>
                    <a:pt x="66552" y="117984"/>
                  </a:cubicBezTo>
                  <a:lnTo>
                    <a:pt x="66552" y="117984"/>
                  </a:lnTo>
                  <a:cubicBezTo>
                    <a:pt x="57515" y="123412"/>
                    <a:pt x="44863" y="117984"/>
                    <a:pt x="39441" y="108935"/>
                  </a:cubicBezTo>
                  <a:lnTo>
                    <a:pt x="3292" y="29311"/>
                  </a:lnTo>
                  <a:cubicBezTo>
                    <a:pt x="-3938" y="18453"/>
                    <a:pt x="1484" y="7595"/>
                    <a:pt x="123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247" name="Google Shape;2247;p166"/>
            <p:cNvSpPr/>
            <p:nvPr/>
          </p:nvSpPr>
          <p:spPr>
            <a:xfrm>
              <a:off x="7750796" y="2754364"/>
              <a:ext cx="77752" cy="120149"/>
            </a:xfrm>
            <a:custGeom>
              <a:avLst/>
              <a:gdLst/>
              <a:ahLst/>
              <a:cxnLst/>
              <a:rect l="l" t="t" r="r" b="b"/>
              <a:pathLst>
                <a:path w="77752" h="120149" extrusionOk="0">
                  <a:moveTo>
                    <a:pt x="12329" y="2166"/>
                  </a:moveTo>
                  <a:lnTo>
                    <a:pt x="12329" y="2166"/>
                  </a:lnTo>
                  <a:cubicBezTo>
                    <a:pt x="21366" y="-3263"/>
                    <a:pt x="34018" y="2166"/>
                    <a:pt x="39441" y="11214"/>
                  </a:cubicBezTo>
                  <a:lnTo>
                    <a:pt x="75590" y="90839"/>
                  </a:lnTo>
                  <a:cubicBezTo>
                    <a:pt x="81012" y="99887"/>
                    <a:pt x="75590" y="112554"/>
                    <a:pt x="66552" y="117984"/>
                  </a:cubicBezTo>
                  <a:lnTo>
                    <a:pt x="66552" y="117984"/>
                  </a:lnTo>
                  <a:cubicBezTo>
                    <a:pt x="57515" y="123412"/>
                    <a:pt x="44863" y="117984"/>
                    <a:pt x="39441" y="108935"/>
                  </a:cubicBezTo>
                  <a:lnTo>
                    <a:pt x="3292" y="29311"/>
                  </a:lnTo>
                  <a:cubicBezTo>
                    <a:pt x="-3938" y="18453"/>
                    <a:pt x="1484" y="7595"/>
                    <a:pt x="123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248" name="Google Shape;2248;p166"/>
            <p:cNvSpPr/>
            <p:nvPr/>
          </p:nvSpPr>
          <p:spPr>
            <a:xfrm>
              <a:off x="7447146" y="3058386"/>
              <a:ext cx="77753" cy="120149"/>
            </a:xfrm>
            <a:custGeom>
              <a:avLst/>
              <a:gdLst/>
              <a:ahLst/>
              <a:cxnLst/>
              <a:rect l="l" t="t" r="r" b="b"/>
              <a:pathLst>
                <a:path w="77753" h="120149" extrusionOk="0">
                  <a:moveTo>
                    <a:pt x="12329" y="2166"/>
                  </a:moveTo>
                  <a:lnTo>
                    <a:pt x="12329" y="2166"/>
                  </a:lnTo>
                  <a:cubicBezTo>
                    <a:pt x="21366" y="-3263"/>
                    <a:pt x="34018"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6643"/>
                    <a:pt x="1484" y="5785"/>
                    <a:pt x="123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249" name="Google Shape;2249;p166"/>
            <p:cNvSpPr/>
            <p:nvPr/>
          </p:nvSpPr>
          <p:spPr>
            <a:xfrm>
              <a:off x="8072197" y="2754721"/>
              <a:ext cx="39763" cy="121246"/>
            </a:xfrm>
            <a:custGeom>
              <a:avLst/>
              <a:gdLst/>
              <a:ahLst/>
              <a:cxnLst/>
              <a:rect l="l" t="t" r="r" b="b"/>
              <a:pathLst>
                <a:path w="39763" h="121246" extrusionOk="0">
                  <a:moveTo>
                    <a:pt x="39764" y="19906"/>
                  </a:moveTo>
                  <a:lnTo>
                    <a:pt x="39764" y="101341"/>
                  </a:lnTo>
                  <a:cubicBezTo>
                    <a:pt x="39764" y="112198"/>
                    <a:pt x="30726" y="121246"/>
                    <a:pt x="19882" y="121246"/>
                  </a:cubicBezTo>
                  <a:lnTo>
                    <a:pt x="19882" y="121246"/>
                  </a:lnTo>
                  <a:cubicBezTo>
                    <a:pt x="9037" y="121246"/>
                    <a:pt x="0" y="112198"/>
                    <a:pt x="0" y="101341"/>
                  </a:cubicBezTo>
                  <a:lnTo>
                    <a:pt x="0" y="19906"/>
                  </a:lnTo>
                  <a:cubicBezTo>
                    <a:pt x="0" y="9048"/>
                    <a:pt x="9037" y="0"/>
                    <a:pt x="19882" y="0"/>
                  </a:cubicBezTo>
                  <a:lnTo>
                    <a:pt x="19882" y="0"/>
                  </a:lnTo>
                  <a:cubicBezTo>
                    <a:pt x="28919" y="0"/>
                    <a:pt x="39764" y="9048"/>
                    <a:pt x="39764" y="1990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250" name="Google Shape;2250;p166"/>
            <p:cNvSpPr/>
            <p:nvPr/>
          </p:nvSpPr>
          <p:spPr>
            <a:xfrm>
              <a:off x="7768547" y="3058543"/>
              <a:ext cx="39763" cy="121445"/>
            </a:xfrm>
            <a:custGeom>
              <a:avLst/>
              <a:gdLst/>
              <a:ahLst/>
              <a:cxnLst/>
              <a:rect l="l" t="t" r="r" b="b"/>
              <a:pathLst>
                <a:path w="39763" h="121445" extrusionOk="0">
                  <a:moveTo>
                    <a:pt x="39764" y="20105"/>
                  </a:moveTo>
                  <a:lnTo>
                    <a:pt x="39764" y="101539"/>
                  </a:lnTo>
                  <a:cubicBezTo>
                    <a:pt x="39764" y="112397"/>
                    <a:pt x="30727" y="121446"/>
                    <a:pt x="19882" y="121446"/>
                  </a:cubicBezTo>
                  <a:lnTo>
                    <a:pt x="19882" y="121446"/>
                  </a:lnTo>
                  <a:cubicBezTo>
                    <a:pt x="9037" y="121446"/>
                    <a:pt x="0" y="112397"/>
                    <a:pt x="0" y="101539"/>
                  </a:cubicBezTo>
                  <a:lnTo>
                    <a:pt x="0" y="20105"/>
                  </a:lnTo>
                  <a:cubicBezTo>
                    <a:pt x="0" y="9247"/>
                    <a:pt x="9037" y="199"/>
                    <a:pt x="19882" y="199"/>
                  </a:cubicBezTo>
                  <a:lnTo>
                    <a:pt x="19882" y="199"/>
                  </a:lnTo>
                  <a:cubicBezTo>
                    <a:pt x="30727" y="-1611"/>
                    <a:pt x="39764" y="9247"/>
                    <a:pt x="39764" y="20105"/>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251" name="Google Shape;2251;p166"/>
            <p:cNvSpPr/>
            <p:nvPr/>
          </p:nvSpPr>
          <p:spPr>
            <a:xfrm>
              <a:off x="8053439" y="3058386"/>
              <a:ext cx="76952" cy="120149"/>
            </a:xfrm>
            <a:custGeom>
              <a:avLst/>
              <a:gdLst/>
              <a:ahLst/>
              <a:cxnLst/>
              <a:rect l="l" t="t" r="r" b="b"/>
              <a:pathLst>
                <a:path w="76952" h="120149" extrusionOk="0">
                  <a:moveTo>
                    <a:pt x="11528" y="2166"/>
                  </a:moveTo>
                  <a:lnTo>
                    <a:pt x="11528" y="2166"/>
                  </a:lnTo>
                  <a:cubicBezTo>
                    <a:pt x="20566" y="-3263"/>
                    <a:pt x="33218" y="2166"/>
                    <a:pt x="38640" y="11214"/>
                  </a:cubicBezTo>
                  <a:lnTo>
                    <a:pt x="74789" y="90839"/>
                  </a:lnTo>
                  <a:cubicBezTo>
                    <a:pt x="80211" y="99887"/>
                    <a:pt x="74789" y="112555"/>
                    <a:pt x="65752" y="117983"/>
                  </a:cubicBezTo>
                  <a:lnTo>
                    <a:pt x="65752" y="117983"/>
                  </a:lnTo>
                  <a:cubicBezTo>
                    <a:pt x="56714" y="123413"/>
                    <a:pt x="44062" y="117983"/>
                    <a:pt x="38640" y="108935"/>
                  </a:cubicBezTo>
                  <a:lnTo>
                    <a:pt x="2491" y="29311"/>
                  </a:lnTo>
                  <a:cubicBezTo>
                    <a:pt x="-2931" y="16643"/>
                    <a:pt x="684" y="5785"/>
                    <a:pt x="11528"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252" name="Google Shape;2252;p166"/>
            <p:cNvSpPr/>
            <p:nvPr/>
          </p:nvSpPr>
          <p:spPr>
            <a:xfrm>
              <a:off x="8374039" y="2450699"/>
              <a:ext cx="39763" cy="121246"/>
            </a:xfrm>
            <a:custGeom>
              <a:avLst/>
              <a:gdLst/>
              <a:ahLst/>
              <a:cxnLst/>
              <a:rect l="l" t="t" r="r" b="b"/>
              <a:pathLst>
                <a:path w="39763" h="121246" extrusionOk="0">
                  <a:moveTo>
                    <a:pt x="39764" y="19906"/>
                  </a:moveTo>
                  <a:lnTo>
                    <a:pt x="39764" y="101341"/>
                  </a:lnTo>
                  <a:cubicBezTo>
                    <a:pt x="39764" y="112199"/>
                    <a:pt x="30727" y="121247"/>
                    <a:pt x="19882" y="121247"/>
                  </a:cubicBezTo>
                  <a:lnTo>
                    <a:pt x="19882" y="121247"/>
                  </a:lnTo>
                  <a:cubicBezTo>
                    <a:pt x="9037" y="121247"/>
                    <a:pt x="0" y="112199"/>
                    <a:pt x="0" y="101341"/>
                  </a:cubicBezTo>
                  <a:lnTo>
                    <a:pt x="0" y="19906"/>
                  </a:lnTo>
                  <a:cubicBezTo>
                    <a:pt x="0" y="9048"/>
                    <a:pt x="9037" y="0"/>
                    <a:pt x="19882" y="0"/>
                  </a:cubicBezTo>
                  <a:lnTo>
                    <a:pt x="19882" y="0"/>
                  </a:lnTo>
                  <a:cubicBezTo>
                    <a:pt x="30727" y="0"/>
                    <a:pt x="39764" y="9048"/>
                    <a:pt x="39764" y="1990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253" name="Google Shape;2253;p166"/>
            <p:cNvSpPr/>
            <p:nvPr/>
          </p:nvSpPr>
          <p:spPr>
            <a:xfrm>
              <a:off x="8658931" y="2450343"/>
              <a:ext cx="76952" cy="120149"/>
            </a:xfrm>
            <a:custGeom>
              <a:avLst/>
              <a:gdLst/>
              <a:ahLst/>
              <a:cxnLst/>
              <a:rect l="l" t="t" r="r" b="b"/>
              <a:pathLst>
                <a:path w="76952" h="120149" extrusionOk="0">
                  <a:moveTo>
                    <a:pt x="11528" y="2166"/>
                  </a:moveTo>
                  <a:lnTo>
                    <a:pt x="11528" y="2166"/>
                  </a:lnTo>
                  <a:cubicBezTo>
                    <a:pt x="20566" y="-3263"/>
                    <a:pt x="33218" y="2166"/>
                    <a:pt x="38640" y="11214"/>
                  </a:cubicBezTo>
                  <a:lnTo>
                    <a:pt x="74789" y="90839"/>
                  </a:lnTo>
                  <a:cubicBezTo>
                    <a:pt x="80211" y="99887"/>
                    <a:pt x="74789" y="112555"/>
                    <a:pt x="65752" y="117983"/>
                  </a:cubicBezTo>
                  <a:lnTo>
                    <a:pt x="65752" y="117983"/>
                  </a:lnTo>
                  <a:cubicBezTo>
                    <a:pt x="56714" y="123413"/>
                    <a:pt x="44062" y="117983"/>
                    <a:pt x="38640" y="108935"/>
                  </a:cubicBezTo>
                  <a:lnTo>
                    <a:pt x="2491" y="29311"/>
                  </a:lnTo>
                  <a:cubicBezTo>
                    <a:pt x="-2931" y="18453"/>
                    <a:pt x="684" y="7595"/>
                    <a:pt x="11528"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254" name="Google Shape;2254;p166"/>
            <p:cNvSpPr/>
            <p:nvPr/>
          </p:nvSpPr>
          <p:spPr>
            <a:xfrm>
              <a:off x="8961781" y="2450343"/>
              <a:ext cx="77752" cy="120149"/>
            </a:xfrm>
            <a:custGeom>
              <a:avLst/>
              <a:gdLst/>
              <a:ahLst/>
              <a:cxnLst/>
              <a:rect l="l" t="t" r="r" b="b"/>
              <a:pathLst>
                <a:path w="77752" h="120149" extrusionOk="0">
                  <a:moveTo>
                    <a:pt x="12329" y="2166"/>
                  </a:moveTo>
                  <a:lnTo>
                    <a:pt x="12329" y="2166"/>
                  </a:lnTo>
                  <a:cubicBezTo>
                    <a:pt x="21366" y="-3263"/>
                    <a:pt x="34018"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255" name="Google Shape;2255;p166"/>
            <p:cNvSpPr/>
            <p:nvPr/>
          </p:nvSpPr>
          <p:spPr>
            <a:xfrm>
              <a:off x="8356288" y="2754364"/>
              <a:ext cx="77752" cy="120149"/>
            </a:xfrm>
            <a:custGeom>
              <a:avLst/>
              <a:gdLst/>
              <a:ahLst/>
              <a:cxnLst/>
              <a:rect l="l" t="t" r="r" b="b"/>
              <a:pathLst>
                <a:path w="77752" h="120149" extrusionOk="0">
                  <a:moveTo>
                    <a:pt x="12329" y="2166"/>
                  </a:moveTo>
                  <a:lnTo>
                    <a:pt x="12329" y="2166"/>
                  </a:lnTo>
                  <a:cubicBezTo>
                    <a:pt x="21366" y="-3263"/>
                    <a:pt x="34018" y="2166"/>
                    <a:pt x="39441" y="11214"/>
                  </a:cubicBezTo>
                  <a:lnTo>
                    <a:pt x="75590" y="90839"/>
                  </a:lnTo>
                  <a:cubicBezTo>
                    <a:pt x="81012" y="99887"/>
                    <a:pt x="75590" y="112554"/>
                    <a:pt x="66552" y="117984"/>
                  </a:cubicBezTo>
                  <a:lnTo>
                    <a:pt x="66552" y="117984"/>
                  </a:lnTo>
                  <a:cubicBezTo>
                    <a:pt x="57515" y="123412"/>
                    <a:pt x="44863" y="117984"/>
                    <a:pt x="39441" y="108935"/>
                  </a:cubicBezTo>
                  <a:lnTo>
                    <a:pt x="3292" y="29311"/>
                  </a:lnTo>
                  <a:cubicBezTo>
                    <a:pt x="-3938" y="18453"/>
                    <a:pt x="1484" y="7595"/>
                    <a:pt x="123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256" name="Google Shape;2256;p166"/>
            <p:cNvSpPr/>
            <p:nvPr/>
          </p:nvSpPr>
          <p:spPr>
            <a:xfrm>
              <a:off x="8658931" y="2754364"/>
              <a:ext cx="76952" cy="120149"/>
            </a:xfrm>
            <a:custGeom>
              <a:avLst/>
              <a:gdLst/>
              <a:ahLst/>
              <a:cxnLst/>
              <a:rect l="l" t="t" r="r" b="b"/>
              <a:pathLst>
                <a:path w="76952" h="120149" extrusionOk="0">
                  <a:moveTo>
                    <a:pt x="11528" y="2166"/>
                  </a:moveTo>
                  <a:lnTo>
                    <a:pt x="11528" y="2166"/>
                  </a:lnTo>
                  <a:cubicBezTo>
                    <a:pt x="20566" y="-3263"/>
                    <a:pt x="33218" y="2166"/>
                    <a:pt x="38640" y="11214"/>
                  </a:cubicBezTo>
                  <a:lnTo>
                    <a:pt x="74789" y="90839"/>
                  </a:lnTo>
                  <a:cubicBezTo>
                    <a:pt x="80211" y="99887"/>
                    <a:pt x="74789" y="112554"/>
                    <a:pt x="65752" y="117984"/>
                  </a:cubicBezTo>
                  <a:lnTo>
                    <a:pt x="65752" y="117984"/>
                  </a:lnTo>
                  <a:cubicBezTo>
                    <a:pt x="56714" y="123412"/>
                    <a:pt x="44062" y="117984"/>
                    <a:pt x="38640" y="108935"/>
                  </a:cubicBezTo>
                  <a:lnTo>
                    <a:pt x="2491" y="29311"/>
                  </a:lnTo>
                  <a:cubicBezTo>
                    <a:pt x="-2931" y="18453"/>
                    <a:pt x="684" y="7595"/>
                    <a:pt x="11528"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257" name="Google Shape;2257;p166"/>
            <p:cNvSpPr/>
            <p:nvPr/>
          </p:nvSpPr>
          <p:spPr>
            <a:xfrm>
              <a:off x="8356288" y="3058386"/>
              <a:ext cx="77752" cy="120149"/>
            </a:xfrm>
            <a:custGeom>
              <a:avLst/>
              <a:gdLst/>
              <a:ahLst/>
              <a:cxnLst/>
              <a:rect l="l" t="t" r="r" b="b"/>
              <a:pathLst>
                <a:path w="77752" h="120149" extrusionOk="0">
                  <a:moveTo>
                    <a:pt x="12329" y="2166"/>
                  </a:moveTo>
                  <a:lnTo>
                    <a:pt x="12329" y="2166"/>
                  </a:lnTo>
                  <a:cubicBezTo>
                    <a:pt x="21366" y="-3263"/>
                    <a:pt x="34018"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6643"/>
                    <a:pt x="1484" y="5785"/>
                    <a:pt x="123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258" name="Google Shape;2258;p166"/>
            <p:cNvSpPr/>
            <p:nvPr/>
          </p:nvSpPr>
          <p:spPr>
            <a:xfrm>
              <a:off x="8981340" y="2754721"/>
              <a:ext cx="39763" cy="121246"/>
            </a:xfrm>
            <a:custGeom>
              <a:avLst/>
              <a:gdLst/>
              <a:ahLst/>
              <a:cxnLst/>
              <a:rect l="l" t="t" r="r" b="b"/>
              <a:pathLst>
                <a:path w="39763" h="121246" extrusionOk="0">
                  <a:moveTo>
                    <a:pt x="39764" y="19906"/>
                  </a:moveTo>
                  <a:lnTo>
                    <a:pt x="39764" y="101341"/>
                  </a:lnTo>
                  <a:cubicBezTo>
                    <a:pt x="39764" y="112198"/>
                    <a:pt x="30726" y="121246"/>
                    <a:pt x="19882" y="121246"/>
                  </a:cubicBezTo>
                  <a:lnTo>
                    <a:pt x="19882" y="121246"/>
                  </a:lnTo>
                  <a:cubicBezTo>
                    <a:pt x="9037" y="121246"/>
                    <a:pt x="0" y="112198"/>
                    <a:pt x="0" y="101341"/>
                  </a:cubicBezTo>
                  <a:lnTo>
                    <a:pt x="0" y="19906"/>
                  </a:lnTo>
                  <a:cubicBezTo>
                    <a:pt x="0" y="9048"/>
                    <a:pt x="9037" y="0"/>
                    <a:pt x="19882" y="0"/>
                  </a:cubicBezTo>
                  <a:lnTo>
                    <a:pt x="19882" y="0"/>
                  </a:lnTo>
                  <a:cubicBezTo>
                    <a:pt x="28919" y="0"/>
                    <a:pt x="39764" y="9048"/>
                    <a:pt x="39764" y="1990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259" name="Google Shape;2259;p166"/>
            <p:cNvSpPr/>
            <p:nvPr/>
          </p:nvSpPr>
          <p:spPr>
            <a:xfrm>
              <a:off x="8677690" y="3058543"/>
              <a:ext cx="39763" cy="121445"/>
            </a:xfrm>
            <a:custGeom>
              <a:avLst/>
              <a:gdLst/>
              <a:ahLst/>
              <a:cxnLst/>
              <a:rect l="l" t="t" r="r" b="b"/>
              <a:pathLst>
                <a:path w="39763" h="121445" extrusionOk="0">
                  <a:moveTo>
                    <a:pt x="39764" y="20105"/>
                  </a:moveTo>
                  <a:lnTo>
                    <a:pt x="39764" y="101539"/>
                  </a:lnTo>
                  <a:cubicBezTo>
                    <a:pt x="39764" y="112397"/>
                    <a:pt x="30726" y="121446"/>
                    <a:pt x="19882" y="121446"/>
                  </a:cubicBezTo>
                  <a:lnTo>
                    <a:pt x="19882" y="121446"/>
                  </a:lnTo>
                  <a:cubicBezTo>
                    <a:pt x="9037" y="121446"/>
                    <a:pt x="0" y="112397"/>
                    <a:pt x="0" y="101539"/>
                  </a:cubicBezTo>
                  <a:lnTo>
                    <a:pt x="0" y="20105"/>
                  </a:lnTo>
                  <a:cubicBezTo>
                    <a:pt x="0" y="9247"/>
                    <a:pt x="9037" y="199"/>
                    <a:pt x="19882" y="199"/>
                  </a:cubicBezTo>
                  <a:lnTo>
                    <a:pt x="19882" y="199"/>
                  </a:lnTo>
                  <a:cubicBezTo>
                    <a:pt x="30726" y="-1611"/>
                    <a:pt x="39764" y="9247"/>
                    <a:pt x="39764" y="20105"/>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260" name="Google Shape;2260;p166"/>
            <p:cNvSpPr/>
            <p:nvPr/>
          </p:nvSpPr>
          <p:spPr>
            <a:xfrm>
              <a:off x="8961781" y="3058386"/>
              <a:ext cx="77752" cy="120149"/>
            </a:xfrm>
            <a:custGeom>
              <a:avLst/>
              <a:gdLst/>
              <a:ahLst/>
              <a:cxnLst/>
              <a:rect l="l" t="t" r="r" b="b"/>
              <a:pathLst>
                <a:path w="77752" h="120149" extrusionOk="0">
                  <a:moveTo>
                    <a:pt x="12329" y="2166"/>
                  </a:moveTo>
                  <a:lnTo>
                    <a:pt x="12329" y="2166"/>
                  </a:lnTo>
                  <a:cubicBezTo>
                    <a:pt x="21366" y="-3263"/>
                    <a:pt x="34018"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6643"/>
                    <a:pt x="1484" y="5785"/>
                    <a:pt x="123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261" name="Google Shape;2261;p166"/>
            <p:cNvSpPr/>
            <p:nvPr/>
          </p:nvSpPr>
          <p:spPr>
            <a:xfrm>
              <a:off x="9283182" y="2450699"/>
              <a:ext cx="39763" cy="121246"/>
            </a:xfrm>
            <a:custGeom>
              <a:avLst/>
              <a:gdLst/>
              <a:ahLst/>
              <a:cxnLst/>
              <a:rect l="l" t="t" r="r" b="b"/>
              <a:pathLst>
                <a:path w="39763" h="121246" extrusionOk="0">
                  <a:moveTo>
                    <a:pt x="39764" y="19906"/>
                  </a:moveTo>
                  <a:lnTo>
                    <a:pt x="39764" y="101341"/>
                  </a:lnTo>
                  <a:cubicBezTo>
                    <a:pt x="39764" y="112199"/>
                    <a:pt x="30726" y="121247"/>
                    <a:pt x="19882" y="121247"/>
                  </a:cubicBezTo>
                  <a:lnTo>
                    <a:pt x="19882" y="121247"/>
                  </a:lnTo>
                  <a:cubicBezTo>
                    <a:pt x="9037" y="121247"/>
                    <a:pt x="0" y="112199"/>
                    <a:pt x="0" y="101341"/>
                  </a:cubicBezTo>
                  <a:lnTo>
                    <a:pt x="0" y="19906"/>
                  </a:lnTo>
                  <a:cubicBezTo>
                    <a:pt x="0" y="9048"/>
                    <a:pt x="9037" y="0"/>
                    <a:pt x="19882" y="0"/>
                  </a:cubicBezTo>
                  <a:lnTo>
                    <a:pt x="19882" y="0"/>
                  </a:lnTo>
                  <a:cubicBezTo>
                    <a:pt x="30726" y="0"/>
                    <a:pt x="39764" y="9048"/>
                    <a:pt x="39764" y="1990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262" name="Google Shape;2262;p166"/>
            <p:cNvSpPr/>
            <p:nvPr/>
          </p:nvSpPr>
          <p:spPr>
            <a:xfrm>
              <a:off x="9568074" y="2450343"/>
              <a:ext cx="76952" cy="120149"/>
            </a:xfrm>
            <a:custGeom>
              <a:avLst/>
              <a:gdLst/>
              <a:ahLst/>
              <a:cxnLst/>
              <a:rect l="l" t="t" r="r" b="b"/>
              <a:pathLst>
                <a:path w="76952" h="120149" extrusionOk="0">
                  <a:moveTo>
                    <a:pt x="11528" y="2166"/>
                  </a:moveTo>
                  <a:lnTo>
                    <a:pt x="11528" y="2166"/>
                  </a:lnTo>
                  <a:cubicBezTo>
                    <a:pt x="20566" y="-3263"/>
                    <a:pt x="33218" y="2166"/>
                    <a:pt x="38640" y="11214"/>
                  </a:cubicBezTo>
                  <a:lnTo>
                    <a:pt x="74789" y="90839"/>
                  </a:lnTo>
                  <a:cubicBezTo>
                    <a:pt x="80211" y="99887"/>
                    <a:pt x="74789" y="112555"/>
                    <a:pt x="65752" y="117983"/>
                  </a:cubicBezTo>
                  <a:lnTo>
                    <a:pt x="65752" y="117983"/>
                  </a:lnTo>
                  <a:cubicBezTo>
                    <a:pt x="56714" y="123413"/>
                    <a:pt x="44062" y="117983"/>
                    <a:pt x="38640" y="108935"/>
                  </a:cubicBezTo>
                  <a:lnTo>
                    <a:pt x="2491" y="29311"/>
                  </a:lnTo>
                  <a:cubicBezTo>
                    <a:pt x="-2931" y="18453"/>
                    <a:pt x="684" y="7595"/>
                    <a:pt x="11528"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263" name="Google Shape;2263;p166"/>
            <p:cNvSpPr/>
            <p:nvPr/>
          </p:nvSpPr>
          <p:spPr>
            <a:xfrm>
              <a:off x="9870923" y="2450343"/>
              <a:ext cx="77753" cy="120149"/>
            </a:xfrm>
            <a:custGeom>
              <a:avLst/>
              <a:gdLst/>
              <a:ahLst/>
              <a:cxnLst/>
              <a:rect l="l" t="t" r="r" b="b"/>
              <a:pathLst>
                <a:path w="77753" h="120149" extrusionOk="0">
                  <a:moveTo>
                    <a:pt x="12329" y="2166"/>
                  </a:moveTo>
                  <a:lnTo>
                    <a:pt x="12329" y="2166"/>
                  </a:lnTo>
                  <a:cubicBezTo>
                    <a:pt x="21366" y="-3263"/>
                    <a:pt x="34019"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264" name="Google Shape;2264;p166"/>
            <p:cNvSpPr/>
            <p:nvPr/>
          </p:nvSpPr>
          <p:spPr>
            <a:xfrm>
              <a:off x="9265431" y="2754364"/>
              <a:ext cx="77752" cy="120149"/>
            </a:xfrm>
            <a:custGeom>
              <a:avLst/>
              <a:gdLst/>
              <a:ahLst/>
              <a:cxnLst/>
              <a:rect l="l" t="t" r="r" b="b"/>
              <a:pathLst>
                <a:path w="77752" h="120149" extrusionOk="0">
                  <a:moveTo>
                    <a:pt x="12329" y="2166"/>
                  </a:moveTo>
                  <a:lnTo>
                    <a:pt x="12329" y="2166"/>
                  </a:lnTo>
                  <a:cubicBezTo>
                    <a:pt x="21366" y="-3263"/>
                    <a:pt x="34019" y="2166"/>
                    <a:pt x="39441" y="11214"/>
                  </a:cubicBezTo>
                  <a:lnTo>
                    <a:pt x="75589" y="90839"/>
                  </a:lnTo>
                  <a:cubicBezTo>
                    <a:pt x="81012" y="99887"/>
                    <a:pt x="75589" y="112554"/>
                    <a:pt x="66552" y="117984"/>
                  </a:cubicBezTo>
                  <a:lnTo>
                    <a:pt x="66552" y="117984"/>
                  </a:lnTo>
                  <a:cubicBezTo>
                    <a:pt x="57515" y="123412"/>
                    <a:pt x="44863" y="117984"/>
                    <a:pt x="39441" y="108935"/>
                  </a:cubicBezTo>
                  <a:lnTo>
                    <a:pt x="3292" y="29311"/>
                  </a:lnTo>
                  <a:cubicBezTo>
                    <a:pt x="-3938" y="18453"/>
                    <a:pt x="1485" y="7595"/>
                    <a:pt x="123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265" name="Google Shape;2265;p166"/>
            <p:cNvSpPr/>
            <p:nvPr/>
          </p:nvSpPr>
          <p:spPr>
            <a:xfrm>
              <a:off x="9568074" y="2754364"/>
              <a:ext cx="76952" cy="120149"/>
            </a:xfrm>
            <a:custGeom>
              <a:avLst/>
              <a:gdLst/>
              <a:ahLst/>
              <a:cxnLst/>
              <a:rect l="l" t="t" r="r" b="b"/>
              <a:pathLst>
                <a:path w="76952" h="120149" extrusionOk="0">
                  <a:moveTo>
                    <a:pt x="11528" y="2166"/>
                  </a:moveTo>
                  <a:lnTo>
                    <a:pt x="11528" y="2166"/>
                  </a:lnTo>
                  <a:cubicBezTo>
                    <a:pt x="20566" y="-3263"/>
                    <a:pt x="33218" y="2166"/>
                    <a:pt x="38640" y="11214"/>
                  </a:cubicBezTo>
                  <a:lnTo>
                    <a:pt x="74789" y="90839"/>
                  </a:lnTo>
                  <a:cubicBezTo>
                    <a:pt x="80211" y="99887"/>
                    <a:pt x="74789" y="112554"/>
                    <a:pt x="65752" y="117984"/>
                  </a:cubicBezTo>
                  <a:lnTo>
                    <a:pt x="65752" y="117984"/>
                  </a:lnTo>
                  <a:cubicBezTo>
                    <a:pt x="56714" y="123412"/>
                    <a:pt x="44062" y="117984"/>
                    <a:pt x="38640" y="108935"/>
                  </a:cubicBezTo>
                  <a:lnTo>
                    <a:pt x="2491" y="29311"/>
                  </a:lnTo>
                  <a:cubicBezTo>
                    <a:pt x="-2931" y="18453"/>
                    <a:pt x="684" y="7595"/>
                    <a:pt x="11528"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266" name="Google Shape;2266;p166"/>
            <p:cNvSpPr/>
            <p:nvPr/>
          </p:nvSpPr>
          <p:spPr>
            <a:xfrm>
              <a:off x="9265431" y="3058386"/>
              <a:ext cx="77752" cy="120149"/>
            </a:xfrm>
            <a:custGeom>
              <a:avLst/>
              <a:gdLst/>
              <a:ahLst/>
              <a:cxnLst/>
              <a:rect l="l" t="t" r="r" b="b"/>
              <a:pathLst>
                <a:path w="77752" h="120149" extrusionOk="0">
                  <a:moveTo>
                    <a:pt x="12329" y="2166"/>
                  </a:moveTo>
                  <a:lnTo>
                    <a:pt x="12329" y="2166"/>
                  </a:lnTo>
                  <a:cubicBezTo>
                    <a:pt x="21366" y="-3263"/>
                    <a:pt x="34019" y="2166"/>
                    <a:pt x="39441" y="11214"/>
                  </a:cubicBezTo>
                  <a:lnTo>
                    <a:pt x="75589" y="90839"/>
                  </a:lnTo>
                  <a:cubicBezTo>
                    <a:pt x="81012" y="99887"/>
                    <a:pt x="75589" y="112555"/>
                    <a:pt x="66552" y="117983"/>
                  </a:cubicBezTo>
                  <a:lnTo>
                    <a:pt x="66552" y="117983"/>
                  </a:lnTo>
                  <a:cubicBezTo>
                    <a:pt x="57515" y="123413"/>
                    <a:pt x="44863" y="117983"/>
                    <a:pt x="39441" y="108935"/>
                  </a:cubicBezTo>
                  <a:lnTo>
                    <a:pt x="3292" y="29311"/>
                  </a:lnTo>
                  <a:cubicBezTo>
                    <a:pt x="-3938" y="16643"/>
                    <a:pt x="1485" y="5785"/>
                    <a:pt x="123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267" name="Google Shape;2267;p166"/>
            <p:cNvSpPr/>
            <p:nvPr/>
          </p:nvSpPr>
          <p:spPr>
            <a:xfrm>
              <a:off x="9888675" y="2754721"/>
              <a:ext cx="39763" cy="121246"/>
            </a:xfrm>
            <a:custGeom>
              <a:avLst/>
              <a:gdLst/>
              <a:ahLst/>
              <a:cxnLst/>
              <a:rect l="l" t="t" r="r" b="b"/>
              <a:pathLst>
                <a:path w="39763" h="121246" extrusionOk="0">
                  <a:moveTo>
                    <a:pt x="39763" y="19906"/>
                  </a:moveTo>
                  <a:lnTo>
                    <a:pt x="39763" y="101341"/>
                  </a:lnTo>
                  <a:cubicBezTo>
                    <a:pt x="39763" y="112198"/>
                    <a:pt x="30726" y="121246"/>
                    <a:pt x="19881" y="121246"/>
                  </a:cubicBezTo>
                  <a:lnTo>
                    <a:pt x="19881" y="121246"/>
                  </a:lnTo>
                  <a:cubicBezTo>
                    <a:pt x="9037" y="121246"/>
                    <a:pt x="0" y="112198"/>
                    <a:pt x="0" y="101341"/>
                  </a:cubicBezTo>
                  <a:lnTo>
                    <a:pt x="0" y="19906"/>
                  </a:lnTo>
                  <a:cubicBezTo>
                    <a:pt x="0" y="9048"/>
                    <a:pt x="9037" y="0"/>
                    <a:pt x="19881" y="0"/>
                  </a:cubicBezTo>
                  <a:lnTo>
                    <a:pt x="19881" y="0"/>
                  </a:lnTo>
                  <a:cubicBezTo>
                    <a:pt x="30726" y="0"/>
                    <a:pt x="39763" y="9048"/>
                    <a:pt x="39763" y="1990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268" name="Google Shape;2268;p166"/>
            <p:cNvSpPr/>
            <p:nvPr/>
          </p:nvSpPr>
          <p:spPr>
            <a:xfrm>
              <a:off x="9586832" y="3058543"/>
              <a:ext cx="39763" cy="121445"/>
            </a:xfrm>
            <a:custGeom>
              <a:avLst/>
              <a:gdLst/>
              <a:ahLst/>
              <a:cxnLst/>
              <a:rect l="l" t="t" r="r" b="b"/>
              <a:pathLst>
                <a:path w="39763" h="121445" extrusionOk="0">
                  <a:moveTo>
                    <a:pt x="39764" y="20105"/>
                  </a:moveTo>
                  <a:lnTo>
                    <a:pt x="39764" y="101539"/>
                  </a:lnTo>
                  <a:cubicBezTo>
                    <a:pt x="39764" y="112397"/>
                    <a:pt x="30726" y="121446"/>
                    <a:pt x="19882" y="121446"/>
                  </a:cubicBezTo>
                  <a:lnTo>
                    <a:pt x="19882" y="121446"/>
                  </a:lnTo>
                  <a:cubicBezTo>
                    <a:pt x="9037" y="121446"/>
                    <a:pt x="0" y="112397"/>
                    <a:pt x="0" y="101539"/>
                  </a:cubicBezTo>
                  <a:lnTo>
                    <a:pt x="0" y="20105"/>
                  </a:lnTo>
                  <a:cubicBezTo>
                    <a:pt x="0" y="9247"/>
                    <a:pt x="9037" y="199"/>
                    <a:pt x="19882" y="199"/>
                  </a:cubicBezTo>
                  <a:lnTo>
                    <a:pt x="19882" y="199"/>
                  </a:lnTo>
                  <a:cubicBezTo>
                    <a:pt x="28919" y="-1611"/>
                    <a:pt x="39764" y="9247"/>
                    <a:pt x="39764" y="20105"/>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269" name="Google Shape;2269;p166"/>
            <p:cNvSpPr/>
            <p:nvPr/>
          </p:nvSpPr>
          <p:spPr>
            <a:xfrm>
              <a:off x="9870923" y="3058386"/>
              <a:ext cx="77753" cy="120149"/>
            </a:xfrm>
            <a:custGeom>
              <a:avLst/>
              <a:gdLst/>
              <a:ahLst/>
              <a:cxnLst/>
              <a:rect l="l" t="t" r="r" b="b"/>
              <a:pathLst>
                <a:path w="77753" h="120149" extrusionOk="0">
                  <a:moveTo>
                    <a:pt x="12329" y="2166"/>
                  </a:moveTo>
                  <a:lnTo>
                    <a:pt x="12329" y="2166"/>
                  </a:lnTo>
                  <a:cubicBezTo>
                    <a:pt x="21366" y="-3263"/>
                    <a:pt x="34019"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6643"/>
                    <a:pt x="1484" y="5785"/>
                    <a:pt x="123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270" name="Google Shape;2270;p166"/>
            <p:cNvSpPr/>
            <p:nvPr/>
          </p:nvSpPr>
          <p:spPr>
            <a:xfrm>
              <a:off x="10192325" y="2450699"/>
              <a:ext cx="39763" cy="121246"/>
            </a:xfrm>
            <a:custGeom>
              <a:avLst/>
              <a:gdLst/>
              <a:ahLst/>
              <a:cxnLst/>
              <a:rect l="l" t="t" r="r" b="b"/>
              <a:pathLst>
                <a:path w="39763" h="121246" extrusionOk="0">
                  <a:moveTo>
                    <a:pt x="39764" y="19906"/>
                  </a:moveTo>
                  <a:lnTo>
                    <a:pt x="39764" y="101341"/>
                  </a:lnTo>
                  <a:cubicBezTo>
                    <a:pt x="39764" y="112199"/>
                    <a:pt x="30727" y="121247"/>
                    <a:pt x="19882" y="121247"/>
                  </a:cubicBezTo>
                  <a:lnTo>
                    <a:pt x="19882" y="121247"/>
                  </a:lnTo>
                  <a:cubicBezTo>
                    <a:pt x="9037" y="121247"/>
                    <a:pt x="0" y="112199"/>
                    <a:pt x="0" y="101341"/>
                  </a:cubicBezTo>
                  <a:lnTo>
                    <a:pt x="0" y="19906"/>
                  </a:lnTo>
                  <a:cubicBezTo>
                    <a:pt x="0" y="9048"/>
                    <a:pt x="9037" y="0"/>
                    <a:pt x="19882" y="0"/>
                  </a:cubicBezTo>
                  <a:lnTo>
                    <a:pt x="19882" y="0"/>
                  </a:lnTo>
                  <a:cubicBezTo>
                    <a:pt x="30727" y="0"/>
                    <a:pt x="39764" y="9048"/>
                    <a:pt x="39764" y="1990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271" name="Google Shape;2271;p166"/>
            <p:cNvSpPr/>
            <p:nvPr/>
          </p:nvSpPr>
          <p:spPr>
            <a:xfrm>
              <a:off x="10476416" y="2450343"/>
              <a:ext cx="77753" cy="120149"/>
            </a:xfrm>
            <a:custGeom>
              <a:avLst/>
              <a:gdLst/>
              <a:ahLst/>
              <a:cxnLst/>
              <a:rect l="l" t="t" r="r" b="b"/>
              <a:pathLst>
                <a:path w="77753" h="120149" extrusionOk="0">
                  <a:moveTo>
                    <a:pt x="12329" y="2166"/>
                  </a:moveTo>
                  <a:lnTo>
                    <a:pt x="12329" y="2166"/>
                  </a:lnTo>
                  <a:cubicBezTo>
                    <a:pt x="21366" y="-3263"/>
                    <a:pt x="34019"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272" name="Google Shape;2272;p166"/>
            <p:cNvSpPr/>
            <p:nvPr/>
          </p:nvSpPr>
          <p:spPr>
            <a:xfrm>
              <a:off x="10173566" y="2754364"/>
              <a:ext cx="76952" cy="120149"/>
            </a:xfrm>
            <a:custGeom>
              <a:avLst/>
              <a:gdLst/>
              <a:ahLst/>
              <a:cxnLst/>
              <a:rect l="l" t="t" r="r" b="b"/>
              <a:pathLst>
                <a:path w="76952" h="120149" extrusionOk="0">
                  <a:moveTo>
                    <a:pt x="11529" y="2166"/>
                  </a:moveTo>
                  <a:lnTo>
                    <a:pt x="11529" y="2166"/>
                  </a:lnTo>
                  <a:cubicBezTo>
                    <a:pt x="20566" y="-3263"/>
                    <a:pt x="33218" y="2166"/>
                    <a:pt x="38640" y="11214"/>
                  </a:cubicBezTo>
                  <a:lnTo>
                    <a:pt x="74789" y="90839"/>
                  </a:lnTo>
                  <a:cubicBezTo>
                    <a:pt x="80211" y="99887"/>
                    <a:pt x="74789" y="112554"/>
                    <a:pt x="65752" y="117984"/>
                  </a:cubicBezTo>
                  <a:lnTo>
                    <a:pt x="65752" y="117984"/>
                  </a:lnTo>
                  <a:cubicBezTo>
                    <a:pt x="56715" y="123412"/>
                    <a:pt x="44062" y="117984"/>
                    <a:pt x="38640" y="108935"/>
                  </a:cubicBezTo>
                  <a:lnTo>
                    <a:pt x="2491" y="29311"/>
                  </a:lnTo>
                  <a:cubicBezTo>
                    <a:pt x="-2931" y="18453"/>
                    <a:pt x="684" y="7595"/>
                    <a:pt x="115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273" name="Google Shape;2273;p166"/>
            <p:cNvSpPr/>
            <p:nvPr/>
          </p:nvSpPr>
          <p:spPr>
            <a:xfrm>
              <a:off x="10476416" y="2754364"/>
              <a:ext cx="77753" cy="120149"/>
            </a:xfrm>
            <a:custGeom>
              <a:avLst/>
              <a:gdLst/>
              <a:ahLst/>
              <a:cxnLst/>
              <a:rect l="l" t="t" r="r" b="b"/>
              <a:pathLst>
                <a:path w="77753" h="120149" extrusionOk="0">
                  <a:moveTo>
                    <a:pt x="12329" y="2166"/>
                  </a:moveTo>
                  <a:lnTo>
                    <a:pt x="12329" y="2166"/>
                  </a:lnTo>
                  <a:cubicBezTo>
                    <a:pt x="21366" y="-3263"/>
                    <a:pt x="34019" y="2166"/>
                    <a:pt x="39441" y="11214"/>
                  </a:cubicBezTo>
                  <a:lnTo>
                    <a:pt x="75590" y="90839"/>
                  </a:lnTo>
                  <a:cubicBezTo>
                    <a:pt x="81012" y="99887"/>
                    <a:pt x="75590" y="112554"/>
                    <a:pt x="66552" y="117984"/>
                  </a:cubicBezTo>
                  <a:lnTo>
                    <a:pt x="66552" y="117984"/>
                  </a:lnTo>
                  <a:cubicBezTo>
                    <a:pt x="57515" y="123412"/>
                    <a:pt x="44863" y="117984"/>
                    <a:pt x="39441" y="108935"/>
                  </a:cubicBezTo>
                  <a:lnTo>
                    <a:pt x="3292" y="29311"/>
                  </a:lnTo>
                  <a:cubicBezTo>
                    <a:pt x="-3938" y="18453"/>
                    <a:pt x="1484" y="7595"/>
                    <a:pt x="123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274" name="Google Shape;2274;p166"/>
            <p:cNvSpPr/>
            <p:nvPr/>
          </p:nvSpPr>
          <p:spPr>
            <a:xfrm>
              <a:off x="10173566" y="3058386"/>
              <a:ext cx="76952" cy="120149"/>
            </a:xfrm>
            <a:custGeom>
              <a:avLst/>
              <a:gdLst/>
              <a:ahLst/>
              <a:cxnLst/>
              <a:rect l="l" t="t" r="r" b="b"/>
              <a:pathLst>
                <a:path w="76952" h="120149" extrusionOk="0">
                  <a:moveTo>
                    <a:pt x="11529" y="2166"/>
                  </a:moveTo>
                  <a:lnTo>
                    <a:pt x="11529" y="2166"/>
                  </a:lnTo>
                  <a:cubicBezTo>
                    <a:pt x="20566" y="-3263"/>
                    <a:pt x="33218" y="2166"/>
                    <a:pt x="38640" y="11214"/>
                  </a:cubicBezTo>
                  <a:lnTo>
                    <a:pt x="74789" y="90839"/>
                  </a:lnTo>
                  <a:cubicBezTo>
                    <a:pt x="80211" y="99887"/>
                    <a:pt x="74789" y="112555"/>
                    <a:pt x="65752" y="117983"/>
                  </a:cubicBezTo>
                  <a:lnTo>
                    <a:pt x="65752" y="117983"/>
                  </a:lnTo>
                  <a:cubicBezTo>
                    <a:pt x="56715" y="123413"/>
                    <a:pt x="44062" y="117983"/>
                    <a:pt x="38640" y="108935"/>
                  </a:cubicBezTo>
                  <a:lnTo>
                    <a:pt x="2491" y="29311"/>
                  </a:lnTo>
                  <a:cubicBezTo>
                    <a:pt x="-2931" y="16643"/>
                    <a:pt x="684" y="5785"/>
                    <a:pt x="115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275" name="Google Shape;2275;p166"/>
            <p:cNvSpPr/>
            <p:nvPr/>
          </p:nvSpPr>
          <p:spPr>
            <a:xfrm>
              <a:off x="10495974" y="3058543"/>
              <a:ext cx="39763" cy="121445"/>
            </a:xfrm>
            <a:custGeom>
              <a:avLst/>
              <a:gdLst/>
              <a:ahLst/>
              <a:cxnLst/>
              <a:rect l="l" t="t" r="r" b="b"/>
              <a:pathLst>
                <a:path w="39763" h="121445" extrusionOk="0">
                  <a:moveTo>
                    <a:pt x="39764" y="20105"/>
                  </a:moveTo>
                  <a:lnTo>
                    <a:pt x="39764" y="101539"/>
                  </a:lnTo>
                  <a:cubicBezTo>
                    <a:pt x="39764" y="112397"/>
                    <a:pt x="30727" y="121446"/>
                    <a:pt x="19882" y="121446"/>
                  </a:cubicBezTo>
                  <a:lnTo>
                    <a:pt x="19882" y="121446"/>
                  </a:lnTo>
                  <a:cubicBezTo>
                    <a:pt x="9037" y="121446"/>
                    <a:pt x="0" y="112397"/>
                    <a:pt x="0" y="101539"/>
                  </a:cubicBezTo>
                  <a:lnTo>
                    <a:pt x="0" y="20105"/>
                  </a:lnTo>
                  <a:cubicBezTo>
                    <a:pt x="0" y="9247"/>
                    <a:pt x="9037" y="199"/>
                    <a:pt x="19882" y="199"/>
                  </a:cubicBezTo>
                  <a:lnTo>
                    <a:pt x="19882" y="199"/>
                  </a:lnTo>
                  <a:cubicBezTo>
                    <a:pt x="28919" y="-1611"/>
                    <a:pt x="39764" y="9247"/>
                    <a:pt x="39764" y="20105"/>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276" name="Google Shape;2276;p166"/>
            <p:cNvSpPr/>
            <p:nvPr/>
          </p:nvSpPr>
          <p:spPr>
            <a:xfrm>
              <a:off x="7144296" y="3360597"/>
              <a:ext cx="76952" cy="120149"/>
            </a:xfrm>
            <a:custGeom>
              <a:avLst/>
              <a:gdLst/>
              <a:ahLst/>
              <a:cxnLst/>
              <a:rect l="l" t="t" r="r" b="b"/>
              <a:pathLst>
                <a:path w="76952" h="120149" extrusionOk="0">
                  <a:moveTo>
                    <a:pt x="11528" y="2166"/>
                  </a:moveTo>
                  <a:lnTo>
                    <a:pt x="11528" y="2166"/>
                  </a:lnTo>
                  <a:cubicBezTo>
                    <a:pt x="20566" y="-3263"/>
                    <a:pt x="33218" y="2166"/>
                    <a:pt x="38640" y="11214"/>
                  </a:cubicBezTo>
                  <a:lnTo>
                    <a:pt x="74789" y="90839"/>
                  </a:lnTo>
                  <a:cubicBezTo>
                    <a:pt x="80211" y="99887"/>
                    <a:pt x="74789" y="112554"/>
                    <a:pt x="65752" y="117984"/>
                  </a:cubicBezTo>
                  <a:lnTo>
                    <a:pt x="65752" y="117984"/>
                  </a:lnTo>
                  <a:cubicBezTo>
                    <a:pt x="56714" y="123412"/>
                    <a:pt x="44062" y="117984"/>
                    <a:pt x="38640" y="108935"/>
                  </a:cubicBezTo>
                  <a:lnTo>
                    <a:pt x="2491" y="29311"/>
                  </a:lnTo>
                  <a:cubicBezTo>
                    <a:pt x="-2931" y="18453"/>
                    <a:pt x="684" y="7595"/>
                    <a:pt x="11528"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277" name="Google Shape;2277;p166"/>
            <p:cNvSpPr/>
            <p:nvPr/>
          </p:nvSpPr>
          <p:spPr>
            <a:xfrm>
              <a:off x="6844945" y="3664974"/>
              <a:ext cx="72653" cy="119793"/>
            </a:xfrm>
            <a:custGeom>
              <a:avLst/>
              <a:gdLst/>
              <a:ahLst/>
              <a:cxnLst/>
              <a:rect l="l" t="t" r="r" b="b"/>
              <a:pathLst>
                <a:path w="72653" h="119793" extrusionOk="0">
                  <a:moveTo>
                    <a:pt x="16267" y="0"/>
                  </a:moveTo>
                  <a:cubicBezTo>
                    <a:pt x="23497" y="0"/>
                    <a:pt x="30726" y="5429"/>
                    <a:pt x="34341" y="10858"/>
                  </a:cubicBezTo>
                  <a:lnTo>
                    <a:pt x="70490" y="90483"/>
                  </a:lnTo>
                  <a:cubicBezTo>
                    <a:pt x="75912" y="99531"/>
                    <a:pt x="70490" y="112199"/>
                    <a:pt x="61453" y="117627"/>
                  </a:cubicBezTo>
                  <a:lnTo>
                    <a:pt x="61453" y="117627"/>
                  </a:lnTo>
                  <a:cubicBezTo>
                    <a:pt x="52416" y="123057"/>
                    <a:pt x="39764" y="117627"/>
                    <a:pt x="34341" y="108579"/>
                  </a:cubicBezTo>
                  <a:lnTo>
                    <a:pt x="0" y="32574"/>
                  </a:lnTo>
                  <a:lnTo>
                    <a:pt x="16267" y="0"/>
                  </a:ln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278" name="Google Shape;2278;p166"/>
            <p:cNvSpPr/>
            <p:nvPr/>
          </p:nvSpPr>
          <p:spPr>
            <a:xfrm>
              <a:off x="7163055" y="3664776"/>
              <a:ext cx="39763" cy="121445"/>
            </a:xfrm>
            <a:custGeom>
              <a:avLst/>
              <a:gdLst/>
              <a:ahLst/>
              <a:cxnLst/>
              <a:rect l="l" t="t" r="r" b="b"/>
              <a:pathLst>
                <a:path w="39763" h="121445" extrusionOk="0">
                  <a:moveTo>
                    <a:pt x="39764" y="20105"/>
                  </a:moveTo>
                  <a:lnTo>
                    <a:pt x="39764" y="101539"/>
                  </a:lnTo>
                  <a:cubicBezTo>
                    <a:pt x="39764" y="112397"/>
                    <a:pt x="30726" y="121446"/>
                    <a:pt x="19882" y="121446"/>
                  </a:cubicBezTo>
                  <a:lnTo>
                    <a:pt x="19882" y="121446"/>
                  </a:lnTo>
                  <a:cubicBezTo>
                    <a:pt x="9037" y="121446"/>
                    <a:pt x="0" y="112397"/>
                    <a:pt x="0" y="101539"/>
                  </a:cubicBezTo>
                  <a:lnTo>
                    <a:pt x="0" y="20105"/>
                  </a:lnTo>
                  <a:cubicBezTo>
                    <a:pt x="0" y="9247"/>
                    <a:pt x="9037" y="199"/>
                    <a:pt x="19882" y="199"/>
                  </a:cubicBezTo>
                  <a:lnTo>
                    <a:pt x="19882" y="199"/>
                  </a:lnTo>
                  <a:cubicBezTo>
                    <a:pt x="30726" y="-1611"/>
                    <a:pt x="39764" y="9247"/>
                    <a:pt x="39764" y="20105"/>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279" name="Google Shape;2279;p166"/>
            <p:cNvSpPr/>
            <p:nvPr/>
          </p:nvSpPr>
          <p:spPr>
            <a:xfrm>
              <a:off x="6859405" y="3967186"/>
              <a:ext cx="39763" cy="121246"/>
            </a:xfrm>
            <a:custGeom>
              <a:avLst/>
              <a:gdLst/>
              <a:ahLst/>
              <a:cxnLst/>
              <a:rect l="l" t="t" r="r" b="b"/>
              <a:pathLst>
                <a:path w="39763" h="121246" extrusionOk="0">
                  <a:moveTo>
                    <a:pt x="39764" y="19906"/>
                  </a:moveTo>
                  <a:lnTo>
                    <a:pt x="39764" y="101341"/>
                  </a:lnTo>
                  <a:cubicBezTo>
                    <a:pt x="39764" y="112198"/>
                    <a:pt x="30727" y="121246"/>
                    <a:pt x="19882" y="121246"/>
                  </a:cubicBezTo>
                  <a:lnTo>
                    <a:pt x="19882" y="121246"/>
                  </a:lnTo>
                  <a:cubicBezTo>
                    <a:pt x="9037" y="121246"/>
                    <a:pt x="0" y="112198"/>
                    <a:pt x="0" y="101341"/>
                  </a:cubicBezTo>
                  <a:lnTo>
                    <a:pt x="0" y="19906"/>
                  </a:lnTo>
                  <a:cubicBezTo>
                    <a:pt x="0" y="9048"/>
                    <a:pt x="9037" y="0"/>
                    <a:pt x="19882" y="0"/>
                  </a:cubicBezTo>
                  <a:lnTo>
                    <a:pt x="19882" y="0"/>
                  </a:lnTo>
                  <a:cubicBezTo>
                    <a:pt x="30727" y="0"/>
                    <a:pt x="39764" y="9048"/>
                    <a:pt x="39764" y="1990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280" name="Google Shape;2280;p166"/>
            <p:cNvSpPr/>
            <p:nvPr/>
          </p:nvSpPr>
          <p:spPr>
            <a:xfrm>
              <a:off x="7144296" y="3966830"/>
              <a:ext cx="76952" cy="120149"/>
            </a:xfrm>
            <a:custGeom>
              <a:avLst/>
              <a:gdLst/>
              <a:ahLst/>
              <a:cxnLst/>
              <a:rect l="l" t="t" r="r" b="b"/>
              <a:pathLst>
                <a:path w="76952" h="120149" extrusionOk="0">
                  <a:moveTo>
                    <a:pt x="11528" y="2166"/>
                  </a:moveTo>
                  <a:lnTo>
                    <a:pt x="11528" y="2166"/>
                  </a:lnTo>
                  <a:cubicBezTo>
                    <a:pt x="20566" y="-3263"/>
                    <a:pt x="33218" y="2166"/>
                    <a:pt x="38640" y="11214"/>
                  </a:cubicBezTo>
                  <a:lnTo>
                    <a:pt x="74789" y="90839"/>
                  </a:lnTo>
                  <a:cubicBezTo>
                    <a:pt x="80211" y="99887"/>
                    <a:pt x="74789" y="112554"/>
                    <a:pt x="65752" y="117984"/>
                  </a:cubicBezTo>
                  <a:lnTo>
                    <a:pt x="65752" y="117984"/>
                  </a:lnTo>
                  <a:cubicBezTo>
                    <a:pt x="56714" y="123412"/>
                    <a:pt x="44062" y="117984"/>
                    <a:pt x="38640" y="108935"/>
                  </a:cubicBezTo>
                  <a:lnTo>
                    <a:pt x="2491" y="29311"/>
                  </a:lnTo>
                  <a:cubicBezTo>
                    <a:pt x="-2931" y="18453"/>
                    <a:pt x="684" y="7595"/>
                    <a:pt x="11528"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281" name="Google Shape;2281;p166"/>
            <p:cNvSpPr/>
            <p:nvPr/>
          </p:nvSpPr>
          <p:spPr>
            <a:xfrm>
              <a:off x="7466705" y="3360954"/>
              <a:ext cx="39763" cy="121246"/>
            </a:xfrm>
            <a:custGeom>
              <a:avLst/>
              <a:gdLst/>
              <a:ahLst/>
              <a:cxnLst/>
              <a:rect l="l" t="t" r="r" b="b"/>
              <a:pathLst>
                <a:path w="39763" h="121246" extrusionOk="0">
                  <a:moveTo>
                    <a:pt x="39764" y="19906"/>
                  </a:moveTo>
                  <a:lnTo>
                    <a:pt x="39764" y="101341"/>
                  </a:lnTo>
                  <a:cubicBezTo>
                    <a:pt x="39764" y="112198"/>
                    <a:pt x="30726" y="121246"/>
                    <a:pt x="19882" y="121246"/>
                  </a:cubicBezTo>
                  <a:lnTo>
                    <a:pt x="19882" y="121246"/>
                  </a:lnTo>
                  <a:cubicBezTo>
                    <a:pt x="9037" y="121246"/>
                    <a:pt x="0" y="112198"/>
                    <a:pt x="0" y="101341"/>
                  </a:cubicBezTo>
                  <a:lnTo>
                    <a:pt x="0" y="19906"/>
                  </a:lnTo>
                  <a:cubicBezTo>
                    <a:pt x="0" y="9048"/>
                    <a:pt x="9037" y="0"/>
                    <a:pt x="19882" y="0"/>
                  </a:cubicBezTo>
                  <a:lnTo>
                    <a:pt x="19882" y="0"/>
                  </a:lnTo>
                  <a:cubicBezTo>
                    <a:pt x="28919" y="0"/>
                    <a:pt x="39764" y="9048"/>
                    <a:pt x="39764" y="1990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282" name="Google Shape;2282;p166"/>
            <p:cNvSpPr/>
            <p:nvPr/>
          </p:nvSpPr>
          <p:spPr>
            <a:xfrm>
              <a:off x="7750796" y="3360597"/>
              <a:ext cx="77752" cy="120149"/>
            </a:xfrm>
            <a:custGeom>
              <a:avLst/>
              <a:gdLst/>
              <a:ahLst/>
              <a:cxnLst/>
              <a:rect l="l" t="t" r="r" b="b"/>
              <a:pathLst>
                <a:path w="77752" h="120149" extrusionOk="0">
                  <a:moveTo>
                    <a:pt x="12329" y="2166"/>
                  </a:moveTo>
                  <a:lnTo>
                    <a:pt x="12329" y="2166"/>
                  </a:lnTo>
                  <a:cubicBezTo>
                    <a:pt x="21366" y="-3263"/>
                    <a:pt x="34018" y="2166"/>
                    <a:pt x="39441" y="11214"/>
                  </a:cubicBezTo>
                  <a:lnTo>
                    <a:pt x="75590" y="90839"/>
                  </a:lnTo>
                  <a:cubicBezTo>
                    <a:pt x="81012" y="99887"/>
                    <a:pt x="75590" y="112554"/>
                    <a:pt x="66552" y="117984"/>
                  </a:cubicBezTo>
                  <a:lnTo>
                    <a:pt x="66552" y="117984"/>
                  </a:lnTo>
                  <a:cubicBezTo>
                    <a:pt x="57515" y="123412"/>
                    <a:pt x="44863" y="117984"/>
                    <a:pt x="39441" y="108935"/>
                  </a:cubicBezTo>
                  <a:lnTo>
                    <a:pt x="3292" y="29311"/>
                  </a:lnTo>
                  <a:cubicBezTo>
                    <a:pt x="-3938" y="18453"/>
                    <a:pt x="1484" y="7595"/>
                    <a:pt x="123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283" name="Google Shape;2283;p166"/>
            <p:cNvSpPr/>
            <p:nvPr/>
          </p:nvSpPr>
          <p:spPr>
            <a:xfrm>
              <a:off x="8053439" y="3360597"/>
              <a:ext cx="76952" cy="120149"/>
            </a:xfrm>
            <a:custGeom>
              <a:avLst/>
              <a:gdLst/>
              <a:ahLst/>
              <a:cxnLst/>
              <a:rect l="l" t="t" r="r" b="b"/>
              <a:pathLst>
                <a:path w="76952" h="120149" extrusionOk="0">
                  <a:moveTo>
                    <a:pt x="11528" y="2166"/>
                  </a:moveTo>
                  <a:lnTo>
                    <a:pt x="11528" y="2166"/>
                  </a:lnTo>
                  <a:cubicBezTo>
                    <a:pt x="20566" y="-3263"/>
                    <a:pt x="33218" y="2166"/>
                    <a:pt x="38640" y="11214"/>
                  </a:cubicBezTo>
                  <a:lnTo>
                    <a:pt x="74789" y="90839"/>
                  </a:lnTo>
                  <a:cubicBezTo>
                    <a:pt x="80211" y="99887"/>
                    <a:pt x="74789" y="112554"/>
                    <a:pt x="65752" y="117984"/>
                  </a:cubicBezTo>
                  <a:lnTo>
                    <a:pt x="65752" y="117984"/>
                  </a:lnTo>
                  <a:cubicBezTo>
                    <a:pt x="56714" y="123412"/>
                    <a:pt x="44062" y="117984"/>
                    <a:pt x="38640" y="108935"/>
                  </a:cubicBezTo>
                  <a:lnTo>
                    <a:pt x="2491" y="29311"/>
                  </a:lnTo>
                  <a:cubicBezTo>
                    <a:pt x="-2931" y="18453"/>
                    <a:pt x="684" y="7595"/>
                    <a:pt x="11528"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284" name="Google Shape;2284;p166"/>
            <p:cNvSpPr/>
            <p:nvPr/>
          </p:nvSpPr>
          <p:spPr>
            <a:xfrm>
              <a:off x="7447146" y="3664618"/>
              <a:ext cx="77753" cy="120149"/>
            </a:xfrm>
            <a:custGeom>
              <a:avLst/>
              <a:gdLst/>
              <a:ahLst/>
              <a:cxnLst/>
              <a:rect l="l" t="t" r="r" b="b"/>
              <a:pathLst>
                <a:path w="77753" h="120149" extrusionOk="0">
                  <a:moveTo>
                    <a:pt x="12329" y="2166"/>
                  </a:moveTo>
                  <a:lnTo>
                    <a:pt x="12329" y="2166"/>
                  </a:lnTo>
                  <a:cubicBezTo>
                    <a:pt x="21366" y="-3263"/>
                    <a:pt x="34018"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285" name="Google Shape;2285;p166"/>
            <p:cNvSpPr/>
            <p:nvPr/>
          </p:nvSpPr>
          <p:spPr>
            <a:xfrm>
              <a:off x="7750796" y="3664618"/>
              <a:ext cx="77752" cy="120149"/>
            </a:xfrm>
            <a:custGeom>
              <a:avLst/>
              <a:gdLst/>
              <a:ahLst/>
              <a:cxnLst/>
              <a:rect l="l" t="t" r="r" b="b"/>
              <a:pathLst>
                <a:path w="77752" h="120149" extrusionOk="0">
                  <a:moveTo>
                    <a:pt x="12329" y="2166"/>
                  </a:moveTo>
                  <a:lnTo>
                    <a:pt x="12329" y="2166"/>
                  </a:lnTo>
                  <a:cubicBezTo>
                    <a:pt x="21366" y="-3263"/>
                    <a:pt x="34018"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286" name="Google Shape;2286;p166"/>
            <p:cNvSpPr/>
            <p:nvPr/>
          </p:nvSpPr>
          <p:spPr>
            <a:xfrm>
              <a:off x="7447146" y="3966830"/>
              <a:ext cx="77753" cy="120149"/>
            </a:xfrm>
            <a:custGeom>
              <a:avLst/>
              <a:gdLst/>
              <a:ahLst/>
              <a:cxnLst/>
              <a:rect l="l" t="t" r="r" b="b"/>
              <a:pathLst>
                <a:path w="77753" h="120149" extrusionOk="0">
                  <a:moveTo>
                    <a:pt x="12329" y="2166"/>
                  </a:moveTo>
                  <a:lnTo>
                    <a:pt x="12329" y="2166"/>
                  </a:lnTo>
                  <a:cubicBezTo>
                    <a:pt x="21366" y="-3263"/>
                    <a:pt x="34018" y="2166"/>
                    <a:pt x="39441" y="11214"/>
                  </a:cubicBezTo>
                  <a:lnTo>
                    <a:pt x="75590" y="90839"/>
                  </a:lnTo>
                  <a:cubicBezTo>
                    <a:pt x="81012" y="99887"/>
                    <a:pt x="75590" y="112554"/>
                    <a:pt x="66552" y="117984"/>
                  </a:cubicBezTo>
                  <a:lnTo>
                    <a:pt x="66552" y="117984"/>
                  </a:lnTo>
                  <a:cubicBezTo>
                    <a:pt x="57515" y="123412"/>
                    <a:pt x="44863" y="117984"/>
                    <a:pt x="39441" y="108935"/>
                  </a:cubicBezTo>
                  <a:lnTo>
                    <a:pt x="3292" y="29311"/>
                  </a:lnTo>
                  <a:cubicBezTo>
                    <a:pt x="-3938" y="18453"/>
                    <a:pt x="1484" y="7595"/>
                    <a:pt x="123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287" name="Google Shape;2287;p166"/>
            <p:cNvSpPr/>
            <p:nvPr/>
          </p:nvSpPr>
          <p:spPr>
            <a:xfrm>
              <a:off x="8072197" y="3664776"/>
              <a:ext cx="39763" cy="121445"/>
            </a:xfrm>
            <a:custGeom>
              <a:avLst/>
              <a:gdLst/>
              <a:ahLst/>
              <a:cxnLst/>
              <a:rect l="l" t="t" r="r" b="b"/>
              <a:pathLst>
                <a:path w="39763" h="121445" extrusionOk="0">
                  <a:moveTo>
                    <a:pt x="39764" y="20105"/>
                  </a:moveTo>
                  <a:lnTo>
                    <a:pt x="39764" y="101539"/>
                  </a:lnTo>
                  <a:cubicBezTo>
                    <a:pt x="39764" y="112397"/>
                    <a:pt x="30726" y="121446"/>
                    <a:pt x="19882" y="121446"/>
                  </a:cubicBezTo>
                  <a:lnTo>
                    <a:pt x="19882" y="121446"/>
                  </a:lnTo>
                  <a:cubicBezTo>
                    <a:pt x="9037" y="121446"/>
                    <a:pt x="0" y="112397"/>
                    <a:pt x="0" y="101539"/>
                  </a:cubicBezTo>
                  <a:lnTo>
                    <a:pt x="0" y="20105"/>
                  </a:lnTo>
                  <a:cubicBezTo>
                    <a:pt x="0" y="9247"/>
                    <a:pt x="9037" y="199"/>
                    <a:pt x="19882" y="199"/>
                  </a:cubicBezTo>
                  <a:lnTo>
                    <a:pt x="19882" y="199"/>
                  </a:lnTo>
                  <a:cubicBezTo>
                    <a:pt x="28919" y="-1611"/>
                    <a:pt x="39764" y="9247"/>
                    <a:pt x="39764" y="20105"/>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288" name="Google Shape;2288;p166"/>
            <p:cNvSpPr/>
            <p:nvPr/>
          </p:nvSpPr>
          <p:spPr>
            <a:xfrm>
              <a:off x="7768547" y="3967186"/>
              <a:ext cx="39763" cy="121246"/>
            </a:xfrm>
            <a:custGeom>
              <a:avLst/>
              <a:gdLst/>
              <a:ahLst/>
              <a:cxnLst/>
              <a:rect l="l" t="t" r="r" b="b"/>
              <a:pathLst>
                <a:path w="39763" h="121246" extrusionOk="0">
                  <a:moveTo>
                    <a:pt x="39764" y="19906"/>
                  </a:moveTo>
                  <a:lnTo>
                    <a:pt x="39764" y="101341"/>
                  </a:lnTo>
                  <a:cubicBezTo>
                    <a:pt x="39764" y="112198"/>
                    <a:pt x="30727" y="121246"/>
                    <a:pt x="19882" y="121246"/>
                  </a:cubicBezTo>
                  <a:lnTo>
                    <a:pt x="19882" y="121246"/>
                  </a:lnTo>
                  <a:cubicBezTo>
                    <a:pt x="9037" y="121246"/>
                    <a:pt x="0" y="112198"/>
                    <a:pt x="0" y="101341"/>
                  </a:cubicBezTo>
                  <a:lnTo>
                    <a:pt x="0" y="19906"/>
                  </a:lnTo>
                  <a:cubicBezTo>
                    <a:pt x="0" y="9048"/>
                    <a:pt x="9037" y="0"/>
                    <a:pt x="19882" y="0"/>
                  </a:cubicBezTo>
                  <a:lnTo>
                    <a:pt x="19882" y="0"/>
                  </a:lnTo>
                  <a:cubicBezTo>
                    <a:pt x="30727" y="0"/>
                    <a:pt x="39764" y="9048"/>
                    <a:pt x="39764" y="1990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289" name="Google Shape;2289;p166"/>
            <p:cNvSpPr/>
            <p:nvPr/>
          </p:nvSpPr>
          <p:spPr>
            <a:xfrm>
              <a:off x="8053439" y="3966830"/>
              <a:ext cx="76952" cy="120149"/>
            </a:xfrm>
            <a:custGeom>
              <a:avLst/>
              <a:gdLst/>
              <a:ahLst/>
              <a:cxnLst/>
              <a:rect l="l" t="t" r="r" b="b"/>
              <a:pathLst>
                <a:path w="76952" h="120149" extrusionOk="0">
                  <a:moveTo>
                    <a:pt x="11528" y="2166"/>
                  </a:moveTo>
                  <a:lnTo>
                    <a:pt x="11528" y="2166"/>
                  </a:lnTo>
                  <a:cubicBezTo>
                    <a:pt x="20566" y="-3263"/>
                    <a:pt x="33218" y="2166"/>
                    <a:pt x="38640" y="11214"/>
                  </a:cubicBezTo>
                  <a:lnTo>
                    <a:pt x="74789" y="90839"/>
                  </a:lnTo>
                  <a:cubicBezTo>
                    <a:pt x="80211" y="99887"/>
                    <a:pt x="74789" y="112554"/>
                    <a:pt x="65752" y="117984"/>
                  </a:cubicBezTo>
                  <a:lnTo>
                    <a:pt x="65752" y="117984"/>
                  </a:lnTo>
                  <a:cubicBezTo>
                    <a:pt x="56714" y="123412"/>
                    <a:pt x="44062" y="117984"/>
                    <a:pt x="38640" y="108935"/>
                  </a:cubicBezTo>
                  <a:lnTo>
                    <a:pt x="2491" y="29311"/>
                  </a:lnTo>
                  <a:cubicBezTo>
                    <a:pt x="-2931" y="18453"/>
                    <a:pt x="684" y="7595"/>
                    <a:pt x="11528"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290" name="Google Shape;2290;p166"/>
            <p:cNvSpPr/>
            <p:nvPr/>
          </p:nvSpPr>
          <p:spPr>
            <a:xfrm>
              <a:off x="8374039" y="3360954"/>
              <a:ext cx="39763" cy="121246"/>
            </a:xfrm>
            <a:custGeom>
              <a:avLst/>
              <a:gdLst/>
              <a:ahLst/>
              <a:cxnLst/>
              <a:rect l="l" t="t" r="r" b="b"/>
              <a:pathLst>
                <a:path w="39763" h="121246" extrusionOk="0">
                  <a:moveTo>
                    <a:pt x="39764" y="19906"/>
                  </a:moveTo>
                  <a:lnTo>
                    <a:pt x="39764" y="101341"/>
                  </a:lnTo>
                  <a:cubicBezTo>
                    <a:pt x="39764" y="112198"/>
                    <a:pt x="30727" y="121246"/>
                    <a:pt x="19882" y="121246"/>
                  </a:cubicBezTo>
                  <a:lnTo>
                    <a:pt x="19882" y="121246"/>
                  </a:lnTo>
                  <a:cubicBezTo>
                    <a:pt x="9037" y="121246"/>
                    <a:pt x="0" y="112198"/>
                    <a:pt x="0" y="101341"/>
                  </a:cubicBezTo>
                  <a:lnTo>
                    <a:pt x="0" y="19906"/>
                  </a:lnTo>
                  <a:cubicBezTo>
                    <a:pt x="0" y="9048"/>
                    <a:pt x="9037" y="0"/>
                    <a:pt x="19882" y="0"/>
                  </a:cubicBezTo>
                  <a:lnTo>
                    <a:pt x="19882" y="0"/>
                  </a:lnTo>
                  <a:cubicBezTo>
                    <a:pt x="30727" y="0"/>
                    <a:pt x="39764" y="9048"/>
                    <a:pt x="39764" y="1990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291" name="Google Shape;2291;p166"/>
            <p:cNvSpPr/>
            <p:nvPr/>
          </p:nvSpPr>
          <p:spPr>
            <a:xfrm>
              <a:off x="8658931" y="3360597"/>
              <a:ext cx="76952" cy="120149"/>
            </a:xfrm>
            <a:custGeom>
              <a:avLst/>
              <a:gdLst/>
              <a:ahLst/>
              <a:cxnLst/>
              <a:rect l="l" t="t" r="r" b="b"/>
              <a:pathLst>
                <a:path w="76952" h="120149" extrusionOk="0">
                  <a:moveTo>
                    <a:pt x="11528" y="2166"/>
                  </a:moveTo>
                  <a:lnTo>
                    <a:pt x="11528" y="2166"/>
                  </a:lnTo>
                  <a:cubicBezTo>
                    <a:pt x="20566" y="-3263"/>
                    <a:pt x="33218" y="2166"/>
                    <a:pt x="38640" y="11214"/>
                  </a:cubicBezTo>
                  <a:lnTo>
                    <a:pt x="74789" y="90839"/>
                  </a:lnTo>
                  <a:cubicBezTo>
                    <a:pt x="80211" y="99887"/>
                    <a:pt x="74789" y="112554"/>
                    <a:pt x="65752" y="117984"/>
                  </a:cubicBezTo>
                  <a:lnTo>
                    <a:pt x="65752" y="117984"/>
                  </a:lnTo>
                  <a:cubicBezTo>
                    <a:pt x="56714" y="123412"/>
                    <a:pt x="44062" y="117984"/>
                    <a:pt x="38640" y="108935"/>
                  </a:cubicBezTo>
                  <a:lnTo>
                    <a:pt x="2491" y="29311"/>
                  </a:lnTo>
                  <a:cubicBezTo>
                    <a:pt x="-2931" y="18453"/>
                    <a:pt x="684" y="7595"/>
                    <a:pt x="11528"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292" name="Google Shape;2292;p166"/>
            <p:cNvSpPr/>
            <p:nvPr/>
          </p:nvSpPr>
          <p:spPr>
            <a:xfrm>
              <a:off x="8961781" y="3360597"/>
              <a:ext cx="77752" cy="120149"/>
            </a:xfrm>
            <a:custGeom>
              <a:avLst/>
              <a:gdLst/>
              <a:ahLst/>
              <a:cxnLst/>
              <a:rect l="l" t="t" r="r" b="b"/>
              <a:pathLst>
                <a:path w="77752" h="120149" extrusionOk="0">
                  <a:moveTo>
                    <a:pt x="12329" y="2166"/>
                  </a:moveTo>
                  <a:lnTo>
                    <a:pt x="12329" y="2166"/>
                  </a:lnTo>
                  <a:cubicBezTo>
                    <a:pt x="21366" y="-3263"/>
                    <a:pt x="34018" y="2166"/>
                    <a:pt x="39441" y="11214"/>
                  </a:cubicBezTo>
                  <a:lnTo>
                    <a:pt x="75590" y="90839"/>
                  </a:lnTo>
                  <a:cubicBezTo>
                    <a:pt x="81012" y="99887"/>
                    <a:pt x="75590" y="112554"/>
                    <a:pt x="66552" y="117984"/>
                  </a:cubicBezTo>
                  <a:lnTo>
                    <a:pt x="66552" y="117984"/>
                  </a:lnTo>
                  <a:cubicBezTo>
                    <a:pt x="57515" y="123412"/>
                    <a:pt x="44863" y="117984"/>
                    <a:pt x="39441" y="108935"/>
                  </a:cubicBezTo>
                  <a:lnTo>
                    <a:pt x="3292" y="29311"/>
                  </a:lnTo>
                  <a:cubicBezTo>
                    <a:pt x="-3938" y="18453"/>
                    <a:pt x="1484" y="7595"/>
                    <a:pt x="123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293" name="Google Shape;2293;p166"/>
            <p:cNvSpPr/>
            <p:nvPr/>
          </p:nvSpPr>
          <p:spPr>
            <a:xfrm>
              <a:off x="8356288" y="3664618"/>
              <a:ext cx="77752" cy="120149"/>
            </a:xfrm>
            <a:custGeom>
              <a:avLst/>
              <a:gdLst/>
              <a:ahLst/>
              <a:cxnLst/>
              <a:rect l="l" t="t" r="r" b="b"/>
              <a:pathLst>
                <a:path w="77752" h="120149" extrusionOk="0">
                  <a:moveTo>
                    <a:pt x="12329" y="2166"/>
                  </a:moveTo>
                  <a:lnTo>
                    <a:pt x="12329" y="2166"/>
                  </a:lnTo>
                  <a:cubicBezTo>
                    <a:pt x="21366" y="-3263"/>
                    <a:pt x="34018"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294" name="Google Shape;2294;p166"/>
            <p:cNvSpPr/>
            <p:nvPr/>
          </p:nvSpPr>
          <p:spPr>
            <a:xfrm>
              <a:off x="8658931" y="3664618"/>
              <a:ext cx="76952" cy="120149"/>
            </a:xfrm>
            <a:custGeom>
              <a:avLst/>
              <a:gdLst/>
              <a:ahLst/>
              <a:cxnLst/>
              <a:rect l="l" t="t" r="r" b="b"/>
              <a:pathLst>
                <a:path w="76952" h="120149" extrusionOk="0">
                  <a:moveTo>
                    <a:pt x="11528" y="2166"/>
                  </a:moveTo>
                  <a:lnTo>
                    <a:pt x="11528" y="2166"/>
                  </a:lnTo>
                  <a:cubicBezTo>
                    <a:pt x="20566" y="-3263"/>
                    <a:pt x="33218" y="2166"/>
                    <a:pt x="38640" y="11214"/>
                  </a:cubicBezTo>
                  <a:lnTo>
                    <a:pt x="74789" y="90839"/>
                  </a:lnTo>
                  <a:cubicBezTo>
                    <a:pt x="80211" y="99887"/>
                    <a:pt x="74789" y="112555"/>
                    <a:pt x="65752" y="117983"/>
                  </a:cubicBezTo>
                  <a:lnTo>
                    <a:pt x="65752" y="117983"/>
                  </a:lnTo>
                  <a:cubicBezTo>
                    <a:pt x="56714" y="123413"/>
                    <a:pt x="44062" y="117983"/>
                    <a:pt x="38640" y="108935"/>
                  </a:cubicBezTo>
                  <a:lnTo>
                    <a:pt x="2491" y="29311"/>
                  </a:lnTo>
                  <a:cubicBezTo>
                    <a:pt x="-2931" y="18453"/>
                    <a:pt x="684" y="7595"/>
                    <a:pt x="11528"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295" name="Google Shape;2295;p166"/>
            <p:cNvSpPr/>
            <p:nvPr/>
          </p:nvSpPr>
          <p:spPr>
            <a:xfrm>
              <a:off x="8356288" y="3966830"/>
              <a:ext cx="77752" cy="120149"/>
            </a:xfrm>
            <a:custGeom>
              <a:avLst/>
              <a:gdLst/>
              <a:ahLst/>
              <a:cxnLst/>
              <a:rect l="l" t="t" r="r" b="b"/>
              <a:pathLst>
                <a:path w="77752" h="120149" extrusionOk="0">
                  <a:moveTo>
                    <a:pt x="12329" y="2166"/>
                  </a:moveTo>
                  <a:lnTo>
                    <a:pt x="12329" y="2166"/>
                  </a:lnTo>
                  <a:cubicBezTo>
                    <a:pt x="21366" y="-3263"/>
                    <a:pt x="34018" y="2166"/>
                    <a:pt x="39441" y="11214"/>
                  </a:cubicBezTo>
                  <a:lnTo>
                    <a:pt x="75590" y="90839"/>
                  </a:lnTo>
                  <a:cubicBezTo>
                    <a:pt x="81012" y="99887"/>
                    <a:pt x="75590" y="112554"/>
                    <a:pt x="66552" y="117984"/>
                  </a:cubicBezTo>
                  <a:lnTo>
                    <a:pt x="66552" y="117984"/>
                  </a:lnTo>
                  <a:cubicBezTo>
                    <a:pt x="57515" y="123412"/>
                    <a:pt x="44863" y="117984"/>
                    <a:pt x="39441" y="108935"/>
                  </a:cubicBezTo>
                  <a:lnTo>
                    <a:pt x="3292" y="29311"/>
                  </a:lnTo>
                  <a:cubicBezTo>
                    <a:pt x="-3938" y="18453"/>
                    <a:pt x="1484" y="7595"/>
                    <a:pt x="123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296" name="Google Shape;2296;p166"/>
            <p:cNvSpPr/>
            <p:nvPr/>
          </p:nvSpPr>
          <p:spPr>
            <a:xfrm>
              <a:off x="8981340" y="3664776"/>
              <a:ext cx="39763" cy="121445"/>
            </a:xfrm>
            <a:custGeom>
              <a:avLst/>
              <a:gdLst/>
              <a:ahLst/>
              <a:cxnLst/>
              <a:rect l="l" t="t" r="r" b="b"/>
              <a:pathLst>
                <a:path w="39763" h="121445" extrusionOk="0">
                  <a:moveTo>
                    <a:pt x="39764" y="20105"/>
                  </a:moveTo>
                  <a:lnTo>
                    <a:pt x="39764" y="101539"/>
                  </a:lnTo>
                  <a:cubicBezTo>
                    <a:pt x="39764" y="112397"/>
                    <a:pt x="30726" y="121446"/>
                    <a:pt x="19882" y="121446"/>
                  </a:cubicBezTo>
                  <a:lnTo>
                    <a:pt x="19882" y="121446"/>
                  </a:lnTo>
                  <a:cubicBezTo>
                    <a:pt x="9037" y="121446"/>
                    <a:pt x="0" y="112397"/>
                    <a:pt x="0" y="101539"/>
                  </a:cubicBezTo>
                  <a:lnTo>
                    <a:pt x="0" y="20105"/>
                  </a:lnTo>
                  <a:cubicBezTo>
                    <a:pt x="0" y="9247"/>
                    <a:pt x="9037" y="199"/>
                    <a:pt x="19882" y="199"/>
                  </a:cubicBezTo>
                  <a:lnTo>
                    <a:pt x="19882" y="199"/>
                  </a:lnTo>
                  <a:cubicBezTo>
                    <a:pt x="28919" y="-1611"/>
                    <a:pt x="39764" y="9247"/>
                    <a:pt x="39764" y="20105"/>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297" name="Google Shape;2297;p166"/>
            <p:cNvSpPr/>
            <p:nvPr/>
          </p:nvSpPr>
          <p:spPr>
            <a:xfrm>
              <a:off x="8677690" y="3967186"/>
              <a:ext cx="39763" cy="121246"/>
            </a:xfrm>
            <a:custGeom>
              <a:avLst/>
              <a:gdLst/>
              <a:ahLst/>
              <a:cxnLst/>
              <a:rect l="l" t="t" r="r" b="b"/>
              <a:pathLst>
                <a:path w="39763" h="121246" extrusionOk="0">
                  <a:moveTo>
                    <a:pt x="39764" y="19906"/>
                  </a:moveTo>
                  <a:lnTo>
                    <a:pt x="39764" y="101341"/>
                  </a:lnTo>
                  <a:cubicBezTo>
                    <a:pt x="39764" y="112198"/>
                    <a:pt x="30726" y="121246"/>
                    <a:pt x="19882" y="121246"/>
                  </a:cubicBezTo>
                  <a:lnTo>
                    <a:pt x="19882" y="121246"/>
                  </a:lnTo>
                  <a:cubicBezTo>
                    <a:pt x="9037" y="121246"/>
                    <a:pt x="0" y="112198"/>
                    <a:pt x="0" y="101341"/>
                  </a:cubicBezTo>
                  <a:lnTo>
                    <a:pt x="0" y="19906"/>
                  </a:lnTo>
                  <a:cubicBezTo>
                    <a:pt x="0" y="9048"/>
                    <a:pt x="9037" y="0"/>
                    <a:pt x="19882" y="0"/>
                  </a:cubicBezTo>
                  <a:lnTo>
                    <a:pt x="19882" y="0"/>
                  </a:lnTo>
                  <a:cubicBezTo>
                    <a:pt x="30726" y="0"/>
                    <a:pt x="39764" y="9048"/>
                    <a:pt x="39764" y="1990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298" name="Google Shape;2298;p166"/>
            <p:cNvSpPr/>
            <p:nvPr/>
          </p:nvSpPr>
          <p:spPr>
            <a:xfrm>
              <a:off x="8961781" y="3966830"/>
              <a:ext cx="77752" cy="120149"/>
            </a:xfrm>
            <a:custGeom>
              <a:avLst/>
              <a:gdLst/>
              <a:ahLst/>
              <a:cxnLst/>
              <a:rect l="l" t="t" r="r" b="b"/>
              <a:pathLst>
                <a:path w="77752" h="120149" extrusionOk="0">
                  <a:moveTo>
                    <a:pt x="12329" y="2166"/>
                  </a:moveTo>
                  <a:lnTo>
                    <a:pt x="12329" y="2166"/>
                  </a:lnTo>
                  <a:cubicBezTo>
                    <a:pt x="21366" y="-3263"/>
                    <a:pt x="34018" y="2166"/>
                    <a:pt x="39441" y="11214"/>
                  </a:cubicBezTo>
                  <a:lnTo>
                    <a:pt x="75590" y="90839"/>
                  </a:lnTo>
                  <a:cubicBezTo>
                    <a:pt x="81012" y="99887"/>
                    <a:pt x="75590" y="112554"/>
                    <a:pt x="66552" y="117984"/>
                  </a:cubicBezTo>
                  <a:lnTo>
                    <a:pt x="66552" y="117984"/>
                  </a:lnTo>
                  <a:cubicBezTo>
                    <a:pt x="57515" y="123412"/>
                    <a:pt x="44863" y="117984"/>
                    <a:pt x="39441" y="108935"/>
                  </a:cubicBezTo>
                  <a:lnTo>
                    <a:pt x="3292" y="29311"/>
                  </a:lnTo>
                  <a:cubicBezTo>
                    <a:pt x="-3938" y="18453"/>
                    <a:pt x="1484" y="7595"/>
                    <a:pt x="123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299" name="Google Shape;2299;p166"/>
            <p:cNvSpPr/>
            <p:nvPr/>
          </p:nvSpPr>
          <p:spPr>
            <a:xfrm>
              <a:off x="9283182" y="3360954"/>
              <a:ext cx="39763" cy="121246"/>
            </a:xfrm>
            <a:custGeom>
              <a:avLst/>
              <a:gdLst/>
              <a:ahLst/>
              <a:cxnLst/>
              <a:rect l="l" t="t" r="r" b="b"/>
              <a:pathLst>
                <a:path w="39763" h="121246" extrusionOk="0">
                  <a:moveTo>
                    <a:pt x="39764" y="19906"/>
                  </a:moveTo>
                  <a:lnTo>
                    <a:pt x="39764" y="101341"/>
                  </a:lnTo>
                  <a:cubicBezTo>
                    <a:pt x="39764" y="112198"/>
                    <a:pt x="30726" y="121246"/>
                    <a:pt x="19882" y="121246"/>
                  </a:cubicBezTo>
                  <a:lnTo>
                    <a:pt x="19882" y="121246"/>
                  </a:lnTo>
                  <a:cubicBezTo>
                    <a:pt x="9037" y="121246"/>
                    <a:pt x="0" y="112198"/>
                    <a:pt x="0" y="101341"/>
                  </a:cubicBezTo>
                  <a:lnTo>
                    <a:pt x="0" y="19906"/>
                  </a:lnTo>
                  <a:cubicBezTo>
                    <a:pt x="0" y="9048"/>
                    <a:pt x="9037" y="0"/>
                    <a:pt x="19882" y="0"/>
                  </a:cubicBezTo>
                  <a:lnTo>
                    <a:pt x="19882" y="0"/>
                  </a:lnTo>
                  <a:cubicBezTo>
                    <a:pt x="30726" y="0"/>
                    <a:pt x="39764" y="9048"/>
                    <a:pt x="39764" y="1990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300" name="Google Shape;2300;p166"/>
            <p:cNvSpPr/>
            <p:nvPr/>
          </p:nvSpPr>
          <p:spPr>
            <a:xfrm>
              <a:off x="9568074" y="3360597"/>
              <a:ext cx="76952" cy="120149"/>
            </a:xfrm>
            <a:custGeom>
              <a:avLst/>
              <a:gdLst/>
              <a:ahLst/>
              <a:cxnLst/>
              <a:rect l="l" t="t" r="r" b="b"/>
              <a:pathLst>
                <a:path w="76952" h="120149" extrusionOk="0">
                  <a:moveTo>
                    <a:pt x="11528" y="2166"/>
                  </a:moveTo>
                  <a:lnTo>
                    <a:pt x="11528" y="2166"/>
                  </a:lnTo>
                  <a:cubicBezTo>
                    <a:pt x="20566" y="-3263"/>
                    <a:pt x="33218" y="2166"/>
                    <a:pt x="38640" y="11214"/>
                  </a:cubicBezTo>
                  <a:lnTo>
                    <a:pt x="74789" y="90839"/>
                  </a:lnTo>
                  <a:cubicBezTo>
                    <a:pt x="80211" y="99887"/>
                    <a:pt x="74789" y="112554"/>
                    <a:pt x="65752" y="117984"/>
                  </a:cubicBezTo>
                  <a:lnTo>
                    <a:pt x="65752" y="117984"/>
                  </a:lnTo>
                  <a:cubicBezTo>
                    <a:pt x="56714" y="123412"/>
                    <a:pt x="44062" y="117984"/>
                    <a:pt x="38640" y="108935"/>
                  </a:cubicBezTo>
                  <a:lnTo>
                    <a:pt x="2491" y="29311"/>
                  </a:lnTo>
                  <a:cubicBezTo>
                    <a:pt x="-2931" y="18453"/>
                    <a:pt x="684" y="7595"/>
                    <a:pt x="11528"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301" name="Google Shape;2301;p166"/>
            <p:cNvSpPr/>
            <p:nvPr/>
          </p:nvSpPr>
          <p:spPr>
            <a:xfrm>
              <a:off x="9870923" y="3360597"/>
              <a:ext cx="77753" cy="120149"/>
            </a:xfrm>
            <a:custGeom>
              <a:avLst/>
              <a:gdLst/>
              <a:ahLst/>
              <a:cxnLst/>
              <a:rect l="l" t="t" r="r" b="b"/>
              <a:pathLst>
                <a:path w="77753" h="120149" extrusionOk="0">
                  <a:moveTo>
                    <a:pt x="12329" y="2166"/>
                  </a:moveTo>
                  <a:lnTo>
                    <a:pt x="12329" y="2166"/>
                  </a:lnTo>
                  <a:cubicBezTo>
                    <a:pt x="21366" y="-3263"/>
                    <a:pt x="34019" y="2166"/>
                    <a:pt x="39441" y="11214"/>
                  </a:cubicBezTo>
                  <a:lnTo>
                    <a:pt x="75590" y="90839"/>
                  </a:lnTo>
                  <a:cubicBezTo>
                    <a:pt x="81012" y="99887"/>
                    <a:pt x="75590" y="112554"/>
                    <a:pt x="66552" y="117984"/>
                  </a:cubicBezTo>
                  <a:lnTo>
                    <a:pt x="66552" y="117984"/>
                  </a:lnTo>
                  <a:cubicBezTo>
                    <a:pt x="57515" y="123412"/>
                    <a:pt x="44863" y="117984"/>
                    <a:pt x="39441" y="108935"/>
                  </a:cubicBezTo>
                  <a:lnTo>
                    <a:pt x="3292" y="29311"/>
                  </a:lnTo>
                  <a:cubicBezTo>
                    <a:pt x="-3938" y="18453"/>
                    <a:pt x="1484" y="7595"/>
                    <a:pt x="123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302" name="Google Shape;2302;p166"/>
            <p:cNvSpPr/>
            <p:nvPr/>
          </p:nvSpPr>
          <p:spPr>
            <a:xfrm>
              <a:off x="9265431" y="3664618"/>
              <a:ext cx="77752" cy="120149"/>
            </a:xfrm>
            <a:custGeom>
              <a:avLst/>
              <a:gdLst/>
              <a:ahLst/>
              <a:cxnLst/>
              <a:rect l="l" t="t" r="r" b="b"/>
              <a:pathLst>
                <a:path w="77752" h="120149" extrusionOk="0">
                  <a:moveTo>
                    <a:pt x="12329" y="2166"/>
                  </a:moveTo>
                  <a:lnTo>
                    <a:pt x="12329" y="2166"/>
                  </a:lnTo>
                  <a:cubicBezTo>
                    <a:pt x="21366" y="-3263"/>
                    <a:pt x="34019" y="2166"/>
                    <a:pt x="39441" y="11214"/>
                  </a:cubicBezTo>
                  <a:lnTo>
                    <a:pt x="75589" y="90839"/>
                  </a:lnTo>
                  <a:cubicBezTo>
                    <a:pt x="81012" y="99887"/>
                    <a:pt x="75589" y="112555"/>
                    <a:pt x="66552" y="117983"/>
                  </a:cubicBezTo>
                  <a:lnTo>
                    <a:pt x="66552" y="117983"/>
                  </a:lnTo>
                  <a:cubicBezTo>
                    <a:pt x="57515" y="123413"/>
                    <a:pt x="44863" y="117983"/>
                    <a:pt x="39441" y="108935"/>
                  </a:cubicBezTo>
                  <a:lnTo>
                    <a:pt x="3292" y="29311"/>
                  </a:lnTo>
                  <a:cubicBezTo>
                    <a:pt x="-3938" y="18453"/>
                    <a:pt x="1485" y="7595"/>
                    <a:pt x="123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303" name="Google Shape;2303;p166"/>
            <p:cNvSpPr/>
            <p:nvPr/>
          </p:nvSpPr>
          <p:spPr>
            <a:xfrm>
              <a:off x="9568074" y="3664618"/>
              <a:ext cx="76952" cy="120149"/>
            </a:xfrm>
            <a:custGeom>
              <a:avLst/>
              <a:gdLst/>
              <a:ahLst/>
              <a:cxnLst/>
              <a:rect l="l" t="t" r="r" b="b"/>
              <a:pathLst>
                <a:path w="76952" h="120149" extrusionOk="0">
                  <a:moveTo>
                    <a:pt x="11528" y="2166"/>
                  </a:moveTo>
                  <a:lnTo>
                    <a:pt x="11528" y="2166"/>
                  </a:lnTo>
                  <a:cubicBezTo>
                    <a:pt x="20566" y="-3263"/>
                    <a:pt x="33218" y="2166"/>
                    <a:pt x="38640" y="11214"/>
                  </a:cubicBezTo>
                  <a:lnTo>
                    <a:pt x="74789" y="90839"/>
                  </a:lnTo>
                  <a:cubicBezTo>
                    <a:pt x="80211" y="99887"/>
                    <a:pt x="74789" y="112555"/>
                    <a:pt x="65752" y="117983"/>
                  </a:cubicBezTo>
                  <a:lnTo>
                    <a:pt x="65752" y="117983"/>
                  </a:lnTo>
                  <a:cubicBezTo>
                    <a:pt x="56714" y="123413"/>
                    <a:pt x="44062" y="117983"/>
                    <a:pt x="38640" y="108935"/>
                  </a:cubicBezTo>
                  <a:lnTo>
                    <a:pt x="2491" y="29311"/>
                  </a:lnTo>
                  <a:cubicBezTo>
                    <a:pt x="-2931" y="18453"/>
                    <a:pt x="684" y="7595"/>
                    <a:pt x="11528"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304" name="Google Shape;2304;p166"/>
            <p:cNvSpPr/>
            <p:nvPr/>
          </p:nvSpPr>
          <p:spPr>
            <a:xfrm>
              <a:off x="9265431" y="3966830"/>
              <a:ext cx="77752" cy="120149"/>
            </a:xfrm>
            <a:custGeom>
              <a:avLst/>
              <a:gdLst/>
              <a:ahLst/>
              <a:cxnLst/>
              <a:rect l="l" t="t" r="r" b="b"/>
              <a:pathLst>
                <a:path w="77752" h="120149" extrusionOk="0">
                  <a:moveTo>
                    <a:pt x="12329" y="2166"/>
                  </a:moveTo>
                  <a:lnTo>
                    <a:pt x="12329" y="2166"/>
                  </a:lnTo>
                  <a:cubicBezTo>
                    <a:pt x="21366" y="-3263"/>
                    <a:pt x="34019" y="2166"/>
                    <a:pt x="39441" y="11214"/>
                  </a:cubicBezTo>
                  <a:lnTo>
                    <a:pt x="75589" y="90839"/>
                  </a:lnTo>
                  <a:cubicBezTo>
                    <a:pt x="81012" y="99887"/>
                    <a:pt x="75589" y="112554"/>
                    <a:pt x="66552" y="117984"/>
                  </a:cubicBezTo>
                  <a:lnTo>
                    <a:pt x="66552" y="117984"/>
                  </a:lnTo>
                  <a:cubicBezTo>
                    <a:pt x="57515" y="123412"/>
                    <a:pt x="44863" y="117984"/>
                    <a:pt x="39441" y="108935"/>
                  </a:cubicBezTo>
                  <a:lnTo>
                    <a:pt x="3292" y="29311"/>
                  </a:lnTo>
                  <a:cubicBezTo>
                    <a:pt x="-3938" y="18453"/>
                    <a:pt x="1485" y="7595"/>
                    <a:pt x="123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305" name="Google Shape;2305;p166"/>
            <p:cNvSpPr/>
            <p:nvPr/>
          </p:nvSpPr>
          <p:spPr>
            <a:xfrm>
              <a:off x="9888675" y="3664776"/>
              <a:ext cx="39763" cy="121445"/>
            </a:xfrm>
            <a:custGeom>
              <a:avLst/>
              <a:gdLst/>
              <a:ahLst/>
              <a:cxnLst/>
              <a:rect l="l" t="t" r="r" b="b"/>
              <a:pathLst>
                <a:path w="39763" h="121445" extrusionOk="0">
                  <a:moveTo>
                    <a:pt x="39763" y="20105"/>
                  </a:moveTo>
                  <a:lnTo>
                    <a:pt x="39763" y="101539"/>
                  </a:lnTo>
                  <a:cubicBezTo>
                    <a:pt x="39763" y="112397"/>
                    <a:pt x="30726" y="121446"/>
                    <a:pt x="19881" y="121446"/>
                  </a:cubicBezTo>
                  <a:lnTo>
                    <a:pt x="19881" y="121446"/>
                  </a:lnTo>
                  <a:cubicBezTo>
                    <a:pt x="9037" y="121446"/>
                    <a:pt x="0" y="112397"/>
                    <a:pt x="0" y="101539"/>
                  </a:cubicBezTo>
                  <a:lnTo>
                    <a:pt x="0" y="20105"/>
                  </a:lnTo>
                  <a:cubicBezTo>
                    <a:pt x="0" y="9247"/>
                    <a:pt x="9037" y="199"/>
                    <a:pt x="19881" y="199"/>
                  </a:cubicBezTo>
                  <a:lnTo>
                    <a:pt x="19881" y="199"/>
                  </a:lnTo>
                  <a:cubicBezTo>
                    <a:pt x="30726" y="-1611"/>
                    <a:pt x="39763" y="9247"/>
                    <a:pt x="39763" y="20105"/>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306" name="Google Shape;2306;p166"/>
            <p:cNvSpPr/>
            <p:nvPr/>
          </p:nvSpPr>
          <p:spPr>
            <a:xfrm>
              <a:off x="9586832" y="3967186"/>
              <a:ext cx="39763" cy="121246"/>
            </a:xfrm>
            <a:custGeom>
              <a:avLst/>
              <a:gdLst/>
              <a:ahLst/>
              <a:cxnLst/>
              <a:rect l="l" t="t" r="r" b="b"/>
              <a:pathLst>
                <a:path w="39763" h="121246" extrusionOk="0">
                  <a:moveTo>
                    <a:pt x="39764" y="19906"/>
                  </a:moveTo>
                  <a:lnTo>
                    <a:pt x="39764" y="101341"/>
                  </a:lnTo>
                  <a:cubicBezTo>
                    <a:pt x="39764" y="112198"/>
                    <a:pt x="30726" y="121246"/>
                    <a:pt x="19882" y="121246"/>
                  </a:cubicBezTo>
                  <a:lnTo>
                    <a:pt x="19882" y="121246"/>
                  </a:lnTo>
                  <a:cubicBezTo>
                    <a:pt x="9037" y="121246"/>
                    <a:pt x="0" y="112198"/>
                    <a:pt x="0" y="101341"/>
                  </a:cubicBezTo>
                  <a:lnTo>
                    <a:pt x="0" y="19906"/>
                  </a:lnTo>
                  <a:cubicBezTo>
                    <a:pt x="0" y="9048"/>
                    <a:pt x="9037" y="0"/>
                    <a:pt x="19882" y="0"/>
                  </a:cubicBezTo>
                  <a:lnTo>
                    <a:pt x="19882" y="0"/>
                  </a:lnTo>
                  <a:cubicBezTo>
                    <a:pt x="28919" y="0"/>
                    <a:pt x="39764" y="9048"/>
                    <a:pt x="39764" y="1990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307" name="Google Shape;2307;p166"/>
            <p:cNvSpPr/>
            <p:nvPr/>
          </p:nvSpPr>
          <p:spPr>
            <a:xfrm>
              <a:off x="9870923" y="3966830"/>
              <a:ext cx="77753" cy="120149"/>
            </a:xfrm>
            <a:custGeom>
              <a:avLst/>
              <a:gdLst/>
              <a:ahLst/>
              <a:cxnLst/>
              <a:rect l="l" t="t" r="r" b="b"/>
              <a:pathLst>
                <a:path w="77753" h="120149" extrusionOk="0">
                  <a:moveTo>
                    <a:pt x="12329" y="2166"/>
                  </a:moveTo>
                  <a:lnTo>
                    <a:pt x="12329" y="2166"/>
                  </a:lnTo>
                  <a:cubicBezTo>
                    <a:pt x="21366" y="-3263"/>
                    <a:pt x="34019" y="2166"/>
                    <a:pt x="39441" y="11214"/>
                  </a:cubicBezTo>
                  <a:lnTo>
                    <a:pt x="75590" y="90839"/>
                  </a:lnTo>
                  <a:cubicBezTo>
                    <a:pt x="81012" y="99887"/>
                    <a:pt x="75590" y="112554"/>
                    <a:pt x="66552" y="117984"/>
                  </a:cubicBezTo>
                  <a:lnTo>
                    <a:pt x="66552" y="117984"/>
                  </a:lnTo>
                  <a:cubicBezTo>
                    <a:pt x="57515" y="123412"/>
                    <a:pt x="44863" y="117984"/>
                    <a:pt x="39441" y="108935"/>
                  </a:cubicBezTo>
                  <a:lnTo>
                    <a:pt x="3292" y="29311"/>
                  </a:lnTo>
                  <a:cubicBezTo>
                    <a:pt x="-3938" y="18453"/>
                    <a:pt x="1484" y="7595"/>
                    <a:pt x="123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308" name="Google Shape;2308;p166"/>
            <p:cNvSpPr/>
            <p:nvPr/>
          </p:nvSpPr>
          <p:spPr>
            <a:xfrm>
              <a:off x="10192325" y="3360954"/>
              <a:ext cx="39763" cy="121246"/>
            </a:xfrm>
            <a:custGeom>
              <a:avLst/>
              <a:gdLst/>
              <a:ahLst/>
              <a:cxnLst/>
              <a:rect l="l" t="t" r="r" b="b"/>
              <a:pathLst>
                <a:path w="39763" h="121246" extrusionOk="0">
                  <a:moveTo>
                    <a:pt x="39764" y="19906"/>
                  </a:moveTo>
                  <a:lnTo>
                    <a:pt x="39764" y="101341"/>
                  </a:lnTo>
                  <a:cubicBezTo>
                    <a:pt x="39764" y="112198"/>
                    <a:pt x="30727" y="121246"/>
                    <a:pt x="19882" y="121246"/>
                  </a:cubicBezTo>
                  <a:lnTo>
                    <a:pt x="19882" y="121246"/>
                  </a:lnTo>
                  <a:cubicBezTo>
                    <a:pt x="9037" y="121246"/>
                    <a:pt x="0" y="112198"/>
                    <a:pt x="0" y="101341"/>
                  </a:cubicBezTo>
                  <a:lnTo>
                    <a:pt x="0" y="19906"/>
                  </a:lnTo>
                  <a:cubicBezTo>
                    <a:pt x="0" y="9048"/>
                    <a:pt x="9037" y="0"/>
                    <a:pt x="19882" y="0"/>
                  </a:cubicBezTo>
                  <a:lnTo>
                    <a:pt x="19882" y="0"/>
                  </a:lnTo>
                  <a:cubicBezTo>
                    <a:pt x="30727" y="0"/>
                    <a:pt x="39764" y="9048"/>
                    <a:pt x="39764" y="1990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309" name="Google Shape;2309;p166"/>
            <p:cNvSpPr/>
            <p:nvPr/>
          </p:nvSpPr>
          <p:spPr>
            <a:xfrm>
              <a:off x="10476416" y="3360597"/>
              <a:ext cx="77753" cy="120149"/>
            </a:xfrm>
            <a:custGeom>
              <a:avLst/>
              <a:gdLst/>
              <a:ahLst/>
              <a:cxnLst/>
              <a:rect l="l" t="t" r="r" b="b"/>
              <a:pathLst>
                <a:path w="77753" h="120149" extrusionOk="0">
                  <a:moveTo>
                    <a:pt x="12329" y="2166"/>
                  </a:moveTo>
                  <a:lnTo>
                    <a:pt x="12329" y="2166"/>
                  </a:lnTo>
                  <a:cubicBezTo>
                    <a:pt x="21366" y="-3263"/>
                    <a:pt x="34019" y="2166"/>
                    <a:pt x="39441" y="11214"/>
                  </a:cubicBezTo>
                  <a:lnTo>
                    <a:pt x="75590" y="90839"/>
                  </a:lnTo>
                  <a:cubicBezTo>
                    <a:pt x="81012" y="99887"/>
                    <a:pt x="75590" y="112554"/>
                    <a:pt x="66552" y="117984"/>
                  </a:cubicBezTo>
                  <a:lnTo>
                    <a:pt x="66552" y="117984"/>
                  </a:lnTo>
                  <a:cubicBezTo>
                    <a:pt x="57515" y="123412"/>
                    <a:pt x="44863" y="117984"/>
                    <a:pt x="39441" y="108935"/>
                  </a:cubicBezTo>
                  <a:lnTo>
                    <a:pt x="3292" y="29311"/>
                  </a:lnTo>
                  <a:cubicBezTo>
                    <a:pt x="-3938" y="18453"/>
                    <a:pt x="1484" y="7595"/>
                    <a:pt x="123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310" name="Google Shape;2310;p166"/>
            <p:cNvSpPr/>
            <p:nvPr/>
          </p:nvSpPr>
          <p:spPr>
            <a:xfrm>
              <a:off x="10173566" y="3664618"/>
              <a:ext cx="76952" cy="120149"/>
            </a:xfrm>
            <a:custGeom>
              <a:avLst/>
              <a:gdLst/>
              <a:ahLst/>
              <a:cxnLst/>
              <a:rect l="l" t="t" r="r" b="b"/>
              <a:pathLst>
                <a:path w="76952" h="120149" extrusionOk="0">
                  <a:moveTo>
                    <a:pt x="11529" y="2166"/>
                  </a:moveTo>
                  <a:lnTo>
                    <a:pt x="11529" y="2166"/>
                  </a:lnTo>
                  <a:cubicBezTo>
                    <a:pt x="20566" y="-3263"/>
                    <a:pt x="33218" y="2166"/>
                    <a:pt x="38640" y="11214"/>
                  </a:cubicBezTo>
                  <a:lnTo>
                    <a:pt x="74789" y="90839"/>
                  </a:lnTo>
                  <a:cubicBezTo>
                    <a:pt x="80211" y="99887"/>
                    <a:pt x="74789" y="112555"/>
                    <a:pt x="65752" y="117983"/>
                  </a:cubicBezTo>
                  <a:lnTo>
                    <a:pt x="65752" y="117983"/>
                  </a:lnTo>
                  <a:cubicBezTo>
                    <a:pt x="56715" y="123413"/>
                    <a:pt x="44062" y="117983"/>
                    <a:pt x="38640" y="108935"/>
                  </a:cubicBezTo>
                  <a:lnTo>
                    <a:pt x="2491" y="29311"/>
                  </a:lnTo>
                  <a:cubicBezTo>
                    <a:pt x="-2931" y="18453"/>
                    <a:pt x="684" y="7595"/>
                    <a:pt x="115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311" name="Google Shape;2311;p166"/>
            <p:cNvSpPr/>
            <p:nvPr/>
          </p:nvSpPr>
          <p:spPr>
            <a:xfrm>
              <a:off x="10476416" y="3664618"/>
              <a:ext cx="77753" cy="120149"/>
            </a:xfrm>
            <a:custGeom>
              <a:avLst/>
              <a:gdLst/>
              <a:ahLst/>
              <a:cxnLst/>
              <a:rect l="l" t="t" r="r" b="b"/>
              <a:pathLst>
                <a:path w="77753" h="120149" extrusionOk="0">
                  <a:moveTo>
                    <a:pt x="12329" y="2166"/>
                  </a:moveTo>
                  <a:lnTo>
                    <a:pt x="12329" y="2166"/>
                  </a:lnTo>
                  <a:cubicBezTo>
                    <a:pt x="21366" y="-3263"/>
                    <a:pt x="34019"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312" name="Google Shape;2312;p166"/>
            <p:cNvSpPr/>
            <p:nvPr/>
          </p:nvSpPr>
          <p:spPr>
            <a:xfrm>
              <a:off x="10173566" y="3966830"/>
              <a:ext cx="76952" cy="120149"/>
            </a:xfrm>
            <a:custGeom>
              <a:avLst/>
              <a:gdLst/>
              <a:ahLst/>
              <a:cxnLst/>
              <a:rect l="l" t="t" r="r" b="b"/>
              <a:pathLst>
                <a:path w="76952" h="120149" extrusionOk="0">
                  <a:moveTo>
                    <a:pt x="11529" y="2166"/>
                  </a:moveTo>
                  <a:lnTo>
                    <a:pt x="11529" y="2166"/>
                  </a:lnTo>
                  <a:cubicBezTo>
                    <a:pt x="20566" y="-3263"/>
                    <a:pt x="33218" y="2166"/>
                    <a:pt x="38640" y="11214"/>
                  </a:cubicBezTo>
                  <a:lnTo>
                    <a:pt x="74789" y="90839"/>
                  </a:lnTo>
                  <a:cubicBezTo>
                    <a:pt x="80211" y="99887"/>
                    <a:pt x="74789" y="112554"/>
                    <a:pt x="65752" y="117984"/>
                  </a:cubicBezTo>
                  <a:lnTo>
                    <a:pt x="65752" y="117984"/>
                  </a:lnTo>
                  <a:cubicBezTo>
                    <a:pt x="56715" y="123412"/>
                    <a:pt x="44062" y="117984"/>
                    <a:pt x="38640" y="108935"/>
                  </a:cubicBezTo>
                  <a:lnTo>
                    <a:pt x="2491" y="29311"/>
                  </a:lnTo>
                  <a:cubicBezTo>
                    <a:pt x="-2931" y="18453"/>
                    <a:pt x="684" y="7595"/>
                    <a:pt x="115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313" name="Google Shape;2313;p166"/>
            <p:cNvSpPr/>
            <p:nvPr/>
          </p:nvSpPr>
          <p:spPr>
            <a:xfrm>
              <a:off x="10495974" y="3967186"/>
              <a:ext cx="39763" cy="121246"/>
            </a:xfrm>
            <a:custGeom>
              <a:avLst/>
              <a:gdLst/>
              <a:ahLst/>
              <a:cxnLst/>
              <a:rect l="l" t="t" r="r" b="b"/>
              <a:pathLst>
                <a:path w="39763" h="121246" extrusionOk="0">
                  <a:moveTo>
                    <a:pt x="39764" y="19906"/>
                  </a:moveTo>
                  <a:lnTo>
                    <a:pt x="39764" y="101341"/>
                  </a:lnTo>
                  <a:cubicBezTo>
                    <a:pt x="39764" y="112198"/>
                    <a:pt x="30727" y="121246"/>
                    <a:pt x="19882" y="121246"/>
                  </a:cubicBezTo>
                  <a:lnTo>
                    <a:pt x="19882" y="121246"/>
                  </a:lnTo>
                  <a:cubicBezTo>
                    <a:pt x="9037" y="121246"/>
                    <a:pt x="0" y="112198"/>
                    <a:pt x="0" y="101341"/>
                  </a:cubicBezTo>
                  <a:lnTo>
                    <a:pt x="0" y="19906"/>
                  </a:lnTo>
                  <a:cubicBezTo>
                    <a:pt x="0" y="9048"/>
                    <a:pt x="9037" y="0"/>
                    <a:pt x="19882" y="0"/>
                  </a:cubicBezTo>
                  <a:lnTo>
                    <a:pt x="19882" y="0"/>
                  </a:lnTo>
                  <a:cubicBezTo>
                    <a:pt x="28919" y="0"/>
                    <a:pt x="39764" y="9048"/>
                    <a:pt x="39764" y="1990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314" name="Google Shape;2314;p166"/>
            <p:cNvSpPr/>
            <p:nvPr/>
          </p:nvSpPr>
          <p:spPr>
            <a:xfrm>
              <a:off x="6521413" y="4274827"/>
              <a:ext cx="39763" cy="117627"/>
            </a:xfrm>
            <a:custGeom>
              <a:avLst/>
              <a:gdLst/>
              <a:ahLst/>
              <a:cxnLst/>
              <a:rect l="l" t="t" r="r" b="b"/>
              <a:pathLst>
                <a:path w="39763" h="117627" extrusionOk="0">
                  <a:moveTo>
                    <a:pt x="30726" y="0"/>
                  </a:moveTo>
                  <a:cubicBezTo>
                    <a:pt x="36149" y="3619"/>
                    <a:pt x="39764" y="9048"/>
                    <a:pt x="39764" y="16287"/>
                  </a:cubicBezTo>
                  <a:lnTo>
                    <a:pt x="39764" y="97721"/>
                  </a:lnTo>
                  <a:cubicBezTo>
                    <a:pt x="39764" y="108579"/>
                    <a:pt x="30726" y="117627"/>
                    <a:pt x="19882" y="117627"/>
                  </a:cubicBezTo>
                  <a:lnTo>
                    <a:pt x="19882" y="117627"/>
                  </a:lnTo>
                  <a:cubicBezTo>
                    <a:pt x="9037" y="117627"/>
                    <a:pt x="0" y="108579"/>
                    <a:pt x="0" y="97721"/>
                  </a:cubicBezTo>
                  <a:lnTo>
                    <a:pt x="0" y="66957"/>
                  </a:lnTo>
                  <a:lnTo>
                    <a:pt x="30726" y="0"/>
                  </a:ln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315" name="Google Shape;2315;p166"/>
            <p:cNvSpPr/>
            <p:nvPr/>
          </p:nvSpPr>
          <p:spPr>
            <a:xfrm>
              <a:off x="6841653" y="4270851"/>
              <a:ext cx="77752" cy="120149"/>
            </a:xfrm>
            <a:custGeom>
              <a:avLst/>
              <a:gdLst/>
              <a:ahLst/>
              <a:cxnLst/>
              <a:rect l="l" t="t" r="r" b="b"/>
              <a:pathLst>
                <a:path w="77752" h="120149" extrusionOk="0">
                  <a:moveTo>
                    <a:pt x="12329" y="2166"/>
                  </a:moveTo>
                  <a:lnTo>
                    <a:pt x="12329" y="2166"/>
                  </a:lnTo>
                  <a:cubicBezTo>
                    <a:pt x="21366" y="-3263"/>
                    <a:pt x="34018"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316" name="Google Shape;2316;p166"/>
            <p:cNvSpPr/>
            <p:nvPr/>
          </p:nvSpPr>
          <p:spPr>
            <a:xfrm>
              <a:off x="7144296" y="4270851"/>
              <a:ext cx="76952" cy="120149"/>
            </a:xfrm>
            <a:custGeom>
              <a:avLst/>
              <a:gdLst/>
              <a:ahLst/>
              <a:cxnLst/>
              <a:rect l="l" t="t" r="r" b="b"/>
              <a:pathLst>
                <a:path w="76952" h="120149" extrusionOk="0">
                  <a:moveTo>
                    <a:pt x="11528" y="2166"/>
                  </a:moveTo>
                  <a:lnTo>
                    <a:pt x="11528" y="2166"/>
                  </a:lnTo>
                  <a:cubicBezTo>
                    <a:pt x="20566" y="-3263"/>
                    <a:pt x="33218" y="2166"/>
                    <a:pt x="38640" y="11214"/>
                  </a:cubicBezTo>
                  <a:lnTo>
                    <a:pt x="74789" y="90839"/>
                  </a:lnTo>
                  <a:cubicBezTo>
                    <a:pt x="80211" y="99887"/>
                    <a:pt x="74789" y="112555"/>
                    <a:pt x="65752" y="117983"/>
                  </a:cubicBezTo>
                  <a:lnTo>
                    <a:pt x="65752" y="117983"/>
                  </a:lnTo>
                  <a:cubicBezTo>
                    <a:pt x="56714" y="123413"/>
                    <a:pt x="44062" y="117983"/>
                    <a:pt x="38640" y="108935"/>
                  </a:cubicBezTo>
                  <a:lnTo>
                    <a:pt x="2491" y="29311"/>
                  </a:lnTo>
                  <a:cubicBezTo>
                    <a:pt x="-2931" y="18453"/>
                    <a:pt x="684" y="7595"/>
                    <a:pt x="11528"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317" name="Google Shape;2317;p166"/>
            <p:cNvSpPr/>
            <p:nvPr/>
          </p:nvSpPr>
          <p:spPr>
            <a:xfrm>
              <a:off x="6520730" y="4574872"/>
              <a:ext cx="76952" cy="120149"/>
            </a:xfrm>
            <a:custGeom>
              <a:avLst/>
              <a:gdLst/>
              <a:ahLst/>
              <a:cxnLst/>
              <a:rect l="l" t="t" r="r" b="b"/>
              <a:pathLst>
                <a:path w="76952" h="120149" extrusionOk="0">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6"/>
                  </a:cubicBezTo>
                  <a:lnTo>
                    <a:pt x="2491" y="29311"/>
                  </a:lnTo>
                  <a:cubicBezTo>
                    <a:pt x="-2931" y="16643"/>
                    <a:pt x="684" y="5785"/>
                    <a:pt x="11528"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318" name="Google Shape;2318;p166"/>
            <p:cNvSpPr/>
            <p:nvPr/>
          </p:nvSpPr>
          <p:spPr>
            <a:xfrm>
              <a:off x="6841653" y="4574872"/>
              <a:ext cx="77752" cy="120149"/>
            </a:xfrm>
            <a:custGeom>
              <a:avLst/>
              <a:gdLst/>
              <a:ahLst/>
              <a:cxnLst/>
              <a:rect l="l" t="t" r="r" b="b"/>
              <a:pathLst>
                <a:path w="77752" h="120149" extrusionOk="0">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6643"/>
                    <a:pt x="1484" y="5785"/>
                    <a:pt x="123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319" name="Google Shape;2319;p166"/>
            <p:cNvSpPr/>
            <p:nvPr/>
          </p:nvSpPr>
          <p:spPr>
            <a:xfrm>
              <a:off x="6538804" y="4877084"/>
              <a:ext cx="76952" cy="120149"/>
            </a:xfrm>
            <a:custGeom>
              <a:avLst/>
              <a:gdLst/>
              <a:ahLst/>
              <a:cxnLst/>
              <a:rect l="l" t="t" r="r" b="b"/>
              <a:pathLst>
                <a:path w="76952" h="120149" extrusionOk="0">
                  <a:moveTo>
                    <a:pt x="11528" y="2166"/>
                  </a:moveTo>
                  <a:lnTo>
                    <a:pt x="11528" y="2166"/>
                  </a:lnTo>
                  <a:cubicBezTo>
                    <a:pt x="20566" y="-3263"/>
                    <a:pt x="33218" y="2166"/>
                    <a:pt x="38640" y="11214"/>
                  </a:cubicBezTo>
                  <a:lnTo>
                    <a:pt x="74789" y="90839"/>
                  </a:lnTo>
                  <a:cubicBezTo>
                    <a:pt x="80211" y="99887"/>
                    <a:pt x="74789" y="112555"/>
                    <a:pt x="65752" y="117983"/>
                  </a:cubicBezTo>
                  <a:lnTo>
                    <a:pt x="65752" y="117983"/>
                  </a:lnTo>
                  <a:cubicBezTo>
                    <a:pt x="56714" y="123413"/>
                    <a:pt x="44062" y="117983"/>
                    <a:pt x="38640" y="108935"/>
                  </a:cubicBezTo>
                  <a:lnTo>
                    <a:pt x="2491" y="29311"/>
                  </a:lnTo>
                  <a:cubicBezTo>
                    <a:pt x="-2931" y="18453"/>
                    <a:pt x="684" y="7595"/>
                    <a:pt x="11528"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320" name="Google Shape;2320;p166"/>
            <p:cNvSpPr/>
            <p:nvPr/>
          </p:nvSpPr>
          <p:spPr>
            <a:xfrm>
              <a:off x="7163055" y="4575030"/>
              <a:ext cx="39763" cy="121445"/>
            </a:xfrm>
            <a:custGeom>
              <a:avLst/>
              <a:gdLst/>
              <a:ahLst/>
              <a:cxnLst/>
              <a:rect l="l" t="t" r="r" b="b"/>
              <a:pathLst>
                <a:path w="39763" h="121445" extrusionOk="0">
                  <a:moveTo>
                    <a:pt x="39764" y="20105"/>
                  </a:moveTo>
                  <a:lnTo>
                    <a:pt x="39764" y="101539"/>
                  </a:lnTo>
                  <a:cubicBezTo>
                    <a:pt x="39764" y="112397"/>
                    <a:pt x="30726" y="121445"/>
                    <a:pt x="19882" y="121445"/>
                  </a:cubicBezTo>
                  <a:lnTo>
                    <a:pt x="19882" y="121445"/>
                  </a:lnTo>
                  <a:cubicBezTo>
                    <a:pt x="9037" y="121445"/>
                    <a:pt x="0" y="112397"/>
                    <a:pt x="0" y="101539"/>
                  </a:cubicBezTo>
                  <a:lnTo>
                    <a:pt x="0" y="20105"/>
                  </a:lnTo>
                  <a:cubicBezTo>
                    <a:pt x="0" y="9247"/>
                    <a:pt x="9037" y="199"/>
                    <a:pt x="19882" y="199"/>
                  </a:cubicBezTo>
                  <a:lnTo>
                    <a:pt x="19882" y="199"/>
                  </a:lnTo>
                  <a:cubicBezTo>
                    <a:pt x="30726" y="-1611"/>
                    <a:pt x="39764" y="9247"/>
                    <a:pt x="39764" y="20105"/>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321" name="Google Shape;2321;p166"/>
            <p:cNvSpPr/>
            <p:nvPr/>
          </p:nvSpPr>
          <p:spPr>
            <a:xfrm>
              <a:off x="6859405" y="4877440"/>
              <a:ext cx="39763" cy="121246"/>
            </a:xfrm>
            <a:custGeom>
              <a:avLst/>
              <a:gdLst/>
              <a:ahLst/>
              <a:cxnLst/>
              <a:rect l="l" t="t" r="r" b="b"/>
              <a:pathLst>
                <a:path w="39763" h="121246" extrusionOk="0">
                  <a:moveTo>
                    <a:pt x="39764" y="19906"/>
                  </a:moveTo>
                  <a:lnTo>
                    <a:pt x="39764" y="101341"/>
                  </a:lnTo>
                  <a:cubicBezTo>
                    <a:pt x="39764" y="112199"/>
                    <a:pt x="30727" y="121247"/>
                    <a:pt x="19882" y="121247"/>
                  </a:cubicBezTo>
                  <a:lnTo>
                    <a:pt x="19882" y="121247"/>
                  </a:lnTo>
                  <a:cubicBezTo>
                    <a:pt x="9037" y="121247"/>
                    <a:pt x="0" y="112199"/>
                    <a:pt x="0" y="101341"/>
                  </a:cubicBezTo>
                  <a:lnTo>
                    <a:pt x="0" y="19906"/>
                  </a:lnTo>
                  <a:cubicBezTo>
                    <a:pt x="0" y="9048"/>
                    <a:pt x="9037" y="0"/>
                    <a:pt x="19882" y="0"/>
                  </a:cubicBezTo>
                  <a:lnTo>
                    <a:pt x="19882" y="0"/>
                  </a:lnTo>
                  <a:cubicBezTo>
                    <a:pt x="30727" y="0"/>
                    <a:pt x="39764" y="9048"/>
                    <a:pt x="39764" y="1990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322" name="Google Shape;2322;p166"/>
            <p:cNvSpPr/>
            <p:nvPr/>
          </p:nvSpPr>
          <p:spPr>
            <a:xfrm>
              <a:off x="7144296" y="4877084"/>
              <a:ext cx="76952" cy="120149"/>
            </a:xfrm>
            <a:custGeom>
              <a:avLst/>
              <a:gdLst/>
              <a:ahLst/>
              <a:cxnLst/>
              <a:rect l="l" t="t" r="r" b="b"/>
              <a:pathLst>
                <a:path w="76952" h="120149" extrusionOk="0">
                  <a:moveTo>
                    <a:pt x="11528" y="2166"/>
                  </a:moveTo>
                  <a:lnTo>
                    <a:pt x="11528" y="2166"/>
                  </a:lnTo>
                  <a:cubicBezTo>
                    <a:pt x="20566" y="-3263"/>
                    <a:pt x="33218" y="2166"/>
                    <a:pt x="38640" y="11214"/>
                  </a:cubicBezTo>
                  <a:lnTo>
                    <a:pt x="74789" y="90839"/>
                  </a:lnTo>
                  <a:cubicBezTo>
                    <a:pt x="80211" y="99887"/>
                    <a:pt x="74789" y="112555"/>
                    <a:pt x="65752" y="117983"/>
                  </a:cubicBezTo>
                  <a:lnTo>
                    <a:pt x="65752" y="117983"/>
                  </a:lnTo>
                  <a:cubicBezTo>
                    <a:pt x="56714" y="123413"/>
                    <a:pt x="44062" y="117983"/>
                    <a:pt x="38640" y="108935"/>
                  </a:cubicBezTo>
                  <a:lnTo>
                    <a:pt x="2491" y="29311"/>
                  </a:lnTo>
                  <a:cubicBezTo>
                    <a:pt x="-2931" y="18453"/>
                    <a:pt x="684" y="7595"/>
                    <a:pt x="11528"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323" name="Google Shape;2323;p166"/>
            <p:cNvSpPr/>
            <p:nvPr/>
          </p:nvSpPr>
          <p:spPr>
            <a:xfrm>
              <a:off x="7466705" y="4271207"/>
              <a:ext cx="39763" cy="121246"/>
            </a:xfrm>
            <a:custGeom>
              <a:avLst/>
              <a:gdLst/>
              <a:ahLst/>
              <a:cxnLst/>
              <a:rect l="l" t="t" r="r" b="b"/>
              <a:pathLst>
                <a:path w="39763" h="121246" extrusionOk="0">
                  <a:moveTo>
                    <a:pt x="39764" y="19906"/>
                  </a:moveTo>
                  <a:lnTo>
                    <a:pt x="39764" y="101341"/>
                  </a:lnTo>
                  <a:cubicBezTo>
                    <a:pt x="39764" y="112199"/>
                    <a:pt x="30726" y="121247"/>
                    <a:pt x="19882" y="121247"/>
                  </a:cubicBezTo>
                  <a:lnTo>
                    <a:pt x="19882" y="121247"/>
                  </a:lnTo>
                  <a:cubicBezTo>
                    <a:pt x="9037" y="121247"/>
                    <a:pt x="0" y="112199"/>
                    <a:pt x="0" y="101341"/>
                  </a:cubicBezTo>
                  <a:lnTo>
                    <a:pt x="0" y="19906"/>
                  </a:lnTo>
                  <a:cubicBezTo>
                    <a:pt x="0" y="9048"/>
                    <a:pt x="9037" y="0"/>
                    <a:pt x="19882" y="0"/>
                  </a:cubicBezTo>
                  <a:lnTo>
                    <a:pt x="19882" y="0"/>
                  </a:lnTo>
                  <a:cubicBezTo>
                    <a:pt x="28919" y="0"/>
                    <a:pt x="39764" y="9048"/>
                    <a:pt x="39764" y="1990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324" name="Google Shape;2324;p166"/>
            <p:cNvSpPr/>
            <p:nvPr/>
          </p:nvSpPr>
          <p:spPr>
            <a:xfrm>
              <a:off x="7750796" y="4270851"/>
              <a:ext cx="77752" cy="120149"/>
            </a:xfrm>
            <a:custGeom>
              <a:avLst/>
              <a:gdLst/>
              <a:ahLst/>
              <a:cxnLst/>
              <a:rect l="l" t="t" r="r" b="b"/>
              <a:pathLst>
                <a:path w="77752" h="120149" extrusionOk="0">
                  <a:moveTo>
                    <a:pt x="12329" y="2166"/>
                  </a:moveTo>
                  <a:lnTo>
                    <a:pt x="12329" y="2166"/>
                  </a:lnTo>
                  <a:cubicBezTo>
                    <a:pt x="21366" y="-3263"/>
                    <a:pt x="34018"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325" name="Google Shape;2325;p166"/>
            <p:cNvSpPr/>
            <p:nvPr/>
          </p:nvSpPr>
          <p:spPr>
            <a:xfrm>
              <a:off x="8053439" y="4270851"/>
              <a:ext cx="76952" cy="120149"/>
            </a:xfrm>
            <a:custGeom>
              <a:avLst/>
              <a:gdLst/>
              <a:ahLst/>
              <a:cxnLst/>
              <a:rect l="l" t="t" r="r" b="b"/>
              <a:pathLst>
                <a:path w="76952" h="120149" extrusionOk="0">
                  <a:moveTo>
                    <a:pt x="11528" y="2166"/>
                  </a:moveTo>
                  <a:lnTo>
                    <a:pt x="11528" y="2166"/>
                  </a:lnTo>
                  <a:cubicBezTo>
                    <a:pt x="20566" y="-3263"/>
                    <a:pt x="33218" y="2166"/>
                    <a:pt x="38640" y="11214"/>
                  </a:cubicBezTo>
                  <a:lnTo>
                    <a:pt x="74789" y="90839"/>
                  </a:lnTo>
                  <a:cubicBezTo>
                    <a:pt x="80211" y="99887"/>
                    <a:pt x="74789" y="112555"/>
                    <a:pt x="65752" y="117983"/>
                  </a:cubicBezTo>
                  <a:lnTo>
                    <a:pt x="65752" y="117983"/>
                  </a:lnTo>
                  <a:cubicBezTo>
                    <a:pt x="56714" y="123413"/>
                    <a:pt x="44062" y="117983"/>
                    <a:pt x="38640" y="108935"/>
                  </a:cubicBezTo>
                  <a:lnTo>
                    <a:pt x="2491" y="29311"/>
                  </a:lnTo>
                  <a:cubicBezTo>
                    <a:pt x="-2931" y="18453"/>
                    <a:pt x="684" y="7595"/>
                    <a:pt x="11528"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326" name="Google Shape;2326;p166"/>
            <p:cNvSpPr/>
            <p:nvPr/>
          </p:nvSpPr>
          <p:spPr>
            <a:xfrm>
              <a:off x="7447146" y="4574872"/>
              <a:ext cx="77753" cy="120149"/>
            </a:xfrm>
            <a:custGeom>
              <a:avLst/>
              <a:gdLst/>
              <a:ahLst/>
              <a:cxnLst/>
              <a:rect l="l" t="t" r="r" b="b"/>
              <a:pathLst>
                <a:path w="77753" h="120149" extrusionOk="0">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6643"/>
                    <a:pt x="1484" y="5785"/>
                    <a:pt x="123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327" name="Google Shape;2327;p166"/>
            <p:cNvSpPr/>
            <p:nvPr/>
          </p:nvSpPr>
          <p:spPr>
            <a:xfrm>
              <a:off x="7750796" y="4574872"/>
              <a:ext cx="77752" cy="120149"/>
            </a:xfrm>
            <a:custGeom>
              <a:avLst/>
              <a:gdLst/>
              <a:ahLst/>
              <a:cxnLst/>
              <a:rect l="l" t="t" r="r" b="b"/>
              <a:pathLst>
                <a:path w="77752" h="120149" extrusionOk="0">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6643"/>
                    <a:pt x="1484" y="5785"/>
                    <a:pt x="123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328" name="Google Shape;2328;p166"/>
            <p:cNvSpPr/>
            <p:nvPr/>
          </p:nvSpPr>
          <p:spPr>
            <a:xfrm>
              <a:off x="7447146" y="4877084"/>
              <a:ext cx="77753" cy="120149"/>
            </a:xfrm>
            <a:custGeom>
              <a:avLst/>
              <a:gdLst/>
              <a:ahLst/>
              <a:cxnLst/>
              <a:rect l="l" t="t" r="r" b="b"/>
              <a:pathLst>
                <a:path w="77753" h="120149" extrusionOk="0">
                  <a:moveTo>
                    <a:pt x="12329" y="2166"/>
                  </a:moveTo>
                  <a:lnTo>
                    <a:pt x="12329" y="2166"/>
                  </a:lnTo>
                  <a:cubicBezTo>
                    <a:pt x="21366" y="-3263"/>
                    <a:pt x="34018"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329" name="Google Shape;2329;p166"/>
            <p:cNvSpPr/>
            <p:nvPr/>
          </p:nvSpPr>
          <p:spPr>
            <a:xfrm>
              <a:off x="8072197" y="4575030"/>
              <a:ext cx="39763" cy="121445"/>
            </a:xfrm>
            <a:custGeom>
              <a:avLst/>
              <a:gdLst/>
              <a:ahLst/>
              <a:cxnLst/>
              <a:rect l="l" t="t" r="r" b="b"/>
              <a:pathLst>
                <a:path w="39763" h="121445" extrusionOk="0">
                  <a:moveTo>
                    <a:pt x="39764" y="20105"/>
                  </a:moveTo>
                  <a:lnTo>
                    <a:pt x="39764" y="101539"/>
                  </a:lnTo>
                  <a:cubicBezTo>
                    <a:pt x="39764" y="112397"/>
                    <a:pt x="30726" y="121445"/>
                    <a:pt x="19882" y="121445"/>
                  </a:cubicBezTo>
                  <a:lnTo>
                    <a:pt x="19882" y="121445"/>
                  </a:lnTo>
                  <a:cubicBezTo>
                    <a:pt x="9037" y="121445"/>
                    <a:pt x="0" y="112397"/>
                    <a:pt x="0" y="101539"/>
                  </a:cubicBezTo>
                  <a:lnTo>
                    <a:pt x="0" y="20105"/>
                  </a:lnTo>
                  <a:cubicBezTo>
                    <a:pt x="0" y="9247"/>
                    <a:pt x="9037" y="199"/>
                    <a:pt x="19882" y="199"/>
                  </a:cubicBezTo>
                  <a:lnTo>
                    <a:pt x="19882" y="199"/>
                  </a:lnTo>
                  <a:cubicBezTo>
                    <a:pt x="28919" y="-1611"/>
                    <a:pt x="39764" y="9247"/>
                    <a:pt x="39764" y="20105"/>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330" name="Google Shape;2330;p166"/>
            <p:cNvSpPr/>
            <p:nvPr/>
          </p:nvSpPr>
          <p:spPr>
            <a:xfrm>
              <a:off x="7768547" y="4877440"/>
              <a:ext cx="39763" cy="121246"/>
            </a:xfrm>
            <a:custGeom>
              <a:avLst/>
              <a:gdLst/>
              <a:ahLst/>
              <a:cxnLst/>
              <a:rect l="l" t="t" r="r" b="b"/>
              <a:pathLst>
                <a:path w="39763" h="121246" extrusionOk="0">
                  <a:moveTo>
                    <a:pt x="39764" y="19906"/>
                  </a:moveTo>
                  <a:lnTo>
                    <a:pt x="39764" y="101341"/>
                  </a:lnTo>
                  <a:cubicBezTo>
                    <a:pt x="39764" y="112199"/>
                    <a:pt x="30727" y="121247"/>
                    <a:pt x="19882" y="121247"/>
                  </a:cubicBezTo>
                  <a:lnTo>
                    <a:pt x="19882" y="121247"/>
                  </a:lnTo>
                  <a:cubicBezTo>
                    <a:pt x="9037" y="121247"/>
                    <a:pt x="0" y="112199"/>
                    <a:pt x="0" y="101341"/>
                  </a:cubicBezTo>
                  <a:lnTo>
                    <a:pt x="0" y="19906"/>
                  </a:lnTo>
                  <a:cubicBezTo>
                    <a:pt x="0" y="9048"/>
                    <a:pt x="9037" y="0"/>
                    <a:pt x="19882" y="0"/>
                  </a:cubicBezTo>
                  <a:lnTo>
                    <a:pt x="19882" y="0"/>
                  </a:lnTo>
                  <a:cubicBezTo>
                    <a:pt x="30727" y="0"/>
                    <a:pt x="39764" y="9048"/>
                    <a:pt x="39764" y="1990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331" name="Google Shape;2331;p166"/>
            <p:cNvSpPr/>
            <p:nvPr/>
          </p:nvSpPr>
          <p:spPr>
            <a:xfrm>
              <a:off x="8053439" y="4877084"/>
              <a:ext cx="76952" cy="120149"/>
            </a:xfrm>
            <a:custGeom>
              <a:avLst/>
              <a:gdLst/>
              <a:ahLst/>
              <a:cxnLst/>
              <a:rect l="l" t="t" r="r" b="b"/>
              <a:pathLst>
                <a:path w="76952" h="120149" extrusionOk="0">
                  <a:moveTo>
                    <a:pt x="11528" y="2166"/>
                  </a:moveTo>
                  <a:lnTo>
                    <a:pt x="11528" y="2166"/>
                  </a:lnTo>
                  <a:cubicBezTo>
                    <a:pt x="20566" y="-3263"/>
                    <a:pt x="33218" y="2166"/>
                    <a:pt x="38640" y="11214"/>
                  </a:cubicBezTo>
                  <a:lnTo>
                    <a:pt x="74789" y="90839"/>
                  </a:lnTo>
                  <a:cubicBezTo>
                    <a:pt x="80211" y="99887"/>
                    <a:pt x="74789" y="112555"/>
                    <a:pt x="65752" y="117983"/>
                  </a:cubicBezTo>
                  <a:lnTo>
                    <a:pt x="65752" y="117983"/>
                  </a:lnTo>
                  <a:cubicBezTo>
                    <a:pt x="56714" y="123413"/>
                    <a:pt x="44062" y="117983"/>
                    <a:pt x="38640" y="108935"/>
                  </a:cubicBezTo>
                  <a:lnTo>
                    <a:pt x="2491" y="29311"/>
                  </a:lnTo>
                  <a:cubicBezTo>
                    <a:pt x="-2931" y="18453"/>
                    <a:pt x="684" y="7595"/>
                    <a:pt x="11528"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332" name="Google Shape;2332;p166"/>
            <p:cNvSpPr/>
            <p:nvPr/>
          </p:nvSpPr>
          <p:spPr>
            <a:xfrm>
              <a:off x="8374039" y="4271207"/>
              <a:ext cx="39763" cy="121246"/>
            </a:xfrm>
            <a:custGeom>
              <a:avLst/>
              <a:gdLst/>
              <a:ahLst/>
              <a:cxnLst/>
              <a:rect l="l" t="t" r="r" b="b"/>
              <a:pathLst>
                <a:path w="39763" h="121246" extrusionOk="0">
                  <a:moveTo>
                    <a:pt x="39764" y="19906"/>
                  </a:moveTo>
                  <a:lnTo>
                    <a:pt x="39764" y="101341"/>
                  </a:lnTo>
                  <a:cubicBezTo>
                    <a:pt x="39764" y="112199"/>
                    <a:pt x="30727" y="121247"/>
                    <a:pt x="19882" y="121247"/>
                  </a:cubicBezTo>
                  <a:lnTo>
                    <a:pt x="19882" y="121247"/>
                  </a:lnTo>
                  <a:cubicBezTo>
                    <a:pt x="9037" y="121247"/>
                    <a:pt x="0" y="112199"/>
                    <a:pt x="0" y="101341"/>
                  </a:cubicBezTo>
                  <a:lnTo>
                    <a:pt x="0" y="19906"/>
                  </a:lnTo>
                  <a:cubicBezTo>
                    <a:pt x="0" y="9048"/>
                    <a:pt x="9037" y="0"/>
                    <a:pt x="19882" y="0"/>
                  </a:cubicBezTo>
                  <a:lnTo>
                    <a:pt x="19882" y="0"/>
                  </a:lnTo>
                  <a:cubicBezTo>
                    <a:pt x="30727" y="0"/>
                    <a:pt x="39764" y="9048"/>
                    <a:pt x="39764" y="1990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333" name="Google Shape;2333;p166"/>
            <p:cNvSpPr/>
            <p:nvPr/>
          </p:nvSpPr>
          <p:spPr>
            <a:xfrm>
              <a:off x="8658931" y="4270851"/>
              <a:ext cx="76952" cy="120149"/>
            </a:xfrm>
            <a:custGeom>
              <a:avLst/>
              <a:gdLst/>
              <a:ahLst/>
              <a:cxnLst/>
              <a:rect l="l" t="t" r="r" b="b"/>
              <a:pathLst>
                <a:path w="76952" h="120149" extrusionOk="0">
                  <a:moveTo>
                    <a:pt x="11528" y="2166"/>
                  </a:moveTo>
                  <a:lnTo>
                    <a:pt x="11528" y="2166"/>
                  </a:lnTo>
                  <a:cubicBezTo>
                    <a:pt x="20566" y="-3263"/>
                    <a:pt x="33218" y="2166"/>
                    <a:pt x="38640" y="11214"/>
                  </a:cubicBezTo>
                  <a:lnTo>
                    <a:pt x="74789" y="90839"/>
                  </a:lnTo>
                  <a:cubicBezTo>
                    <a:pt x="80211" y="99887"/>
                    <a:pt x="74789" y="112555"/>
                    <a:pt x="65752" y="117983"/>
                  </a:cubicBezTo>
                  <a:lnTo>
                    <a:pt x="65752" y="117983"/>
                  </a:lnTo>
                  <a:cubicBezTo>
                    <a:pt x="56714" y="123413"/>
                    <a:pt x="44062" y="117983"/>
                    <a:pt x="38640" y="108935"/>
                  </a:cubicBezTo>
                  <a:lnTo>
                    <a:pt x="2491" y="29311"/>
                  </a:lnTo>
                  <a:cubicBezTo>
                    <a:pt x="-2931" y="18453"/>
                    <a:pt x="684" y="7595"/>
                    <a:pt x="11528"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334" name="Google Shape;2334;p166"/>
            <p:cNvSpPr/>
            <p:nvPr/>
          </p:nvSpPr>
          <p:spPr>
            <a:xfrm>
              <a:off x="8961781" y="4270851"/>
              <a:ext cx="77752" cy="120149"/>
            </a:xfrm>
            <a:custGeom>
              <a:avLst/>
              <a:gdLst/>
              <a:ahLst/>
              <a:cxnLst/>
              <a:rect l="l" t="t" r="r" b="b"/>
              <a:pathLst>
                <a:path w="77752" h="120149" extrusionOk="0">
                  <a:moveTo>
                    <a:pt x="12329" y="2166"/>
                  </a:moveTo>
                  <a:lnTo>
                    <a:pt x="12329" y="2166"/>
                  </a:lnTo>
                  <a:cubicBezTo>
                    <a:pt x="21366" y="-3263"/>
                    <a:pt x="34018"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335" name="Google Shape;2335;p166"/>
            <p:cNvSpPr/>
            <p:nvPr/>
          </p:nvSpPr>
          <p:spPr>
            <a:xfrm>
              <a:off x="8356288" y="4574872"/>
              <a:ext cx="77752" cy="120149"/>
            </a:xfrm>
            <a:custGeom>
              <a:avLst/>
              <a:gdLst/>
              <a:ahLst/>
              <a:cxnLst/>
              <a:rect l="l" t="t" r="r" b="b"/>
              <a:pathLst>
                <a:path w="77752" h="120149" extrusionOk="0">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6643"/>
                    <a:pt x="1484" y="5785"/>
                    <a:pt x="123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336" name="Google Shape;2336;p166"/>
            <p:cNvSpPr/>
            <p:nvPr/>
          </p:nvSpPr>
          <p:spPr>
            <a:xfrm>
              <a:off x="8658931" y="4574872"/>
              <a:ext cx="76952" cy="120149"/>
            </a:xfrm>
            <a:custGeom>
              <a:avLst/>
              <a:gdLst/>
              <a:ahLst/>
              <a:cxnLst/>
              <a:rect l="l" t="t" r="r" b="b"/>
              <a:pathLst>
                <a:path w="76952" h="120149" extrusionOk="0">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6"/>
                  </a:cubicBezTo>
                  <a:lnTo>
                    <a:pt x="2491" y="29311"/>
                  </a:lnTo>
                  <a:cubicBezTo>
                    <a:pt x="-2931" y="16643"/>
                    <a:pt x="684" y="5785"/>
                    <a:pt x="11528"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337" name="Google Shape;2337;p166"/>
            <p:cNvSpPr/>
            <p:nvPr/>
          </p:nvSpPr>
          <p:spPr>
            <a:xfrm>
              <a:off x="8356288" y="4877084"/>
              <a:ext cx="77752" cy="120149"/>
            </a:xfrm>
            <a:custGeom>
              <a:avLst/>
              <a:gdLst/>
              <a:ahLst/>
              <a:cxnLst/>
              <a:rect l="l" t="t" r="r" b="b"/>
              <a:pathLst>
                <a:path w="77752" h="120149" extrusionOk="0">
                  <a:moveTo>
                    <a:pt x="12329" y="2166"/>
                  </a:moveTo>
                  <a:lnTo>
                    <a:pt x="12329" y="2166"/>
                  </a:lnTo>
                  <a:cubicBezTo>
                    <a:pt x="21366" y="-3263"/>
                    <a:pt x="34018"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338" name="Google Shape;2338;p166"/>
            <p:cNvSpPr/>
            <p:nvPr/>
          </p:nvSpPr>
          <p:spPr>
            <a:xfrm>
              <a:off x="8981340" y="4575030"/>
              <a:ext cx="39763" cy="121445"/>
            </a:xfrm>
            <a:custGeom>
              <a:avLst/>
              <a:gdLst/>
              <a:ahLst/>
              <a:cxnLst/>
              <a:rect l="l" t="t" r="r" b="b"/>
              <a:pathLst>
                <a:path w="39763" h="121445" extrusionOk="0">
                  <a:moveTo>
                    <a:pt x="39764" y="20105"/>
                  </a:moveTo>
                  <a:lnTo>
                    <a:pt x="39764" y="101539"/>
                  </a:lnTo>
                  <a:cubicBezTo>
                    <a:pt x="39764" y="112397"/>
                    <a:pt x="30726" y="121445"/>
                    <a:pt x="19882" y="121445"/>
                  </a:cubicBezTo>
                  <a:lnTo>
                    <a:pt x="19882" y="121445"/>
                  </a:lnTo>
                  <a:cubicBezTo>
                    <a:pt x="9037" y="121445"/>
                    <a:pt x="0" y="112397"/>
                    <a:pt x="0" y="101539"/>
                  </a:cubicBezTo>
                  <a:lnTo>
                    <a:pt x="0" y="20105"/>
                  </a:lnTo>
                  <a:cubicBezTo>
                    <a:pt x="0" y="9247"/>
                    <a:pt x="9037" y="199"/>
                    <a:pt x="19882" y="199"/>
                  </a:cubicBezTo>
                  <a:lnTo>
                    <a:pt x="19882" y="199"/>
                  </a:lnTo>
                  <a:cubicBezTo>
                    <a:pt x="28919" y="-1611"/>
                    <a:pt x="39764" y="9247"/>
                    <a:pt x="39764" y="20105"/>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339" name="Google Shape;2339;p166"/>
            <p:cNvSpPr/>
            <p:nvPr/>
          </p:nvSpPr>
          <p:spPr>
            <a:xfrm>
              <a:off x="8677690" y="4877440"/>
              <a:ext cx="39763" cy="121246"/>
            </a:xfrm>
            <a:custGeom>
              <a:avLst/>
              <a:gdLst/>
              <a:ahLst/>
              <a:cxnLst/>
              <a:rect l="l" t="t" r="r" b="b"/>
              <a:pathLst>
                <a:path w="39763" h="121246" extrusionOk="0">
                  <a:moveTo>
                    <a:pt x="39764" y="19906"/>
                  </a:moveTo>
                  <a:lnTo>
                    <a:pt x="39764" y="101341"/>
                  </a:lnTo>
                  <a:cubicBezTo>
                    <a:pt x="39764" y="112199"/>
                    <a:pt x="30726" y="121247"/>
                    <a:pt x="19882" y="121247"/>
                  </a:cubicBezTo>
                  <a:lnTo>
                    <a:pt x="19882" y="121247"/>
                  </a:lnTo>
                  <a:cubicBezTo>
                    <a:pt x="9037" y="121247"/>
                    <a:pt x="0" y="112199"/>
                    <a:pt x="0" y="101341"/>
                  </a:cubicBezTo>
                  <a:lnTo>
                    <a:pt x="0" y="19906"/>
                  </a:lnTo>
                  <a:cubicBezTo>
                    <a:pt x="0" y="9048"/>
                    <a:pt x="9037" y="0"/>
                    <a:pt x="19882" y="0"/>
                  </a:cubicBezTo>
                  <a:lnTo>
                    <a:pt x="19882" y="0"/>
                  </a:lnTo>
                  <a:cubicBezTo>
                    <a:pt x="30726" y="0"/>
                    <a:pt x="39764" y="9048"/>
                    <a:pt x="39764" y="1990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340" name="Google Shape;2340;p166"/>
            <p:cNvSpPr/>
            <p:nvPr/>
          </p:nvSpPr>
          <p:spPr>
            <a:xfrm>
              <a:off x="8961781" y="4877084"/>
              <a:ext cx="77752" cy="120149"/>
            </a:xfrm>
            <a:custGeom>
              <a:avLst/>
              <a:gdLst/>
              <a:ahLst/>
              <a:cxnLst/>
              <a:rect l="l" t="t" r="r" b="b"/>
              <a:pathLst>
                <a:path w="77752" h="120149" extrusionOk="0">
                  <a:moveTo>
                    <a:pt x="12329" y="2166"/>
                  </a:moveTo>
                  <a:lnTo>
                    <a:pt x="12329" y="2166"/>
                  </a:lnTo>
                  <a:cubicBezTo>
                    <a:pt x="21366" y="-3263"/>
                    <a:pt x="34018"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341" name="Google Shape;2341;p166"/>
            <p:cNvSpPr/>
            <p:nvPr/>
          </p:nvSpPr>
          <p:spPr>
            <a:xfrm>
              <a:off x="9283182" y="4271207"/>
              <a:ext cx="39763" cy="121246"/>
            </a:xfrm>
            <a:custGeom>
              <a:avLst/>
              <a:gdLst/>
              <a:ahLst/>
              <a:cxnLst/>
              <a:rect l="l" t="t" r="r" b="b"/>
              <a:pathLst>
                <a:path w="39763" h="121246" extrusionOk="0">
                  <a:moveTo>
                    <a:pt x="39764" y="19906"/>
                  </a:moveTo>
                  <a:lnTo>
                    <a:pt x="39764" y="101341"/>
                  </a:lnTo>
                  <a:cubicBezTo>
                    <a:pt x="39764" y="112199"/>
                    <a:pt x="30726" y="121247"/>
                    <a:pt x="19882" y="121247"/>
                  </a:cubicBezTo>
                  <a:lnTo>
                    <a:pt x="19882" y="121247"/>
                  </a:lnTo>
                  <a:cubicBezTo>
                    <a:pt x="9037" y="121247"/>
                    <a:pt x="0" y="112199"/>
                    <a:pt x="0" y="101341"/>
                  </a:cubicBezTo>
                  <a:lnTo>
                    <a:pt x="0" y="19906"/>
                  </a:lnTo>
                  <a:cubicBezTo>
                    <a:pt x="0" y="9048"/>
                    <a:pt x="9037" y="0"/>
                    <a:pt x="19882" y="0"/>
                  </a:cubicBezTo>
                  <a:lnTo>
                    <a:pt x="19882" y="0"/>
                  </a:lnTo>
                  <a:cubicBezTo>
                    <a:pt x="30726" y="0"/>
                    <a:pt x="39764" y="9048"/>
                    <a:pt x="39764" y="1990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342" name="Google Shape;2342;p166"/>
            <p:cNvSpPr/>
            <p:nvPr/>
          </p:nvSpPr>
          <p:spPr>
            <a:xfrm>
              <a:off x="9568074" y="4270851"/>
              <a:ext cx="76952" cy="120149"/>
            </a:xfrm>
            <a:custGeom>
              <a:avLst/>
              <a:gdLst/>
              <a:ahLst/>
              <a:cxnLst/>
              <a:rect l="l" t="t" r="r" b="b"/>
              <a:pathLst>
                <a:path w="76952" h="120149" extrusionOk="0">
                  <a:moveTo>
                    <a:pt x="11528" y="2166"/>
                  </a:moveTo>
                  <a:lnTo>
                    <a:pt x="11528" y="2166"/>
                  </a:lnTo>
                  <a:cubicBezTo>
                    <a:pt x="20566" y="-3263"/>
                    <a:pt x="33218" y="2166"/>
                    <a:pt x="38640" y="11214"/>
                  </a:cubicBezTo>
                  <a:lnTo>
                    <a:pt x="74789" y="90839"/>
                  </a:lnTo>
                  <a:cubicBezTo>
                    <a:pt x="80211" y="99887"/>
                    <a:pt x="74789" y="112555"/>
                    <a:pt x="65752" y="117983"/>
                  </a:cubicBezTo>
                  <a:lnTo>
                    <a:pt x="65752" y="117983"/>
                  </a:lnTo>
                  <a:cubicBezTo>
                    <a:pt x="56714" y="123413"/>
                    <a:pt x="44062" y="117983"/>
                    <a:pt x="38640" y="108935"/>
                  </a:cubicBezTo>
                  <a:lnTo>
                    <a:pt x="2491" y="29311"/>
                  </a:lnTo>
                  <a:cubicBezTo>
                    <a:pt x="-2931" y="18453"/>
                    <a:pt x="684" y="7595"/>
                    <a:pt x="11528"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343" name="Google Shape;2343;p166"/>
            <p:cNvSpPr/>
            <p:nvPr/>
          </p:nvSpPr>
          <p:spPr>
            <a:xfrm>
              <a:off x="9870923" y="4270851"/>
              <a:ext cx="77753" cy="120149"/>
            </a:xfrm>
            <a:custGeom>
              <a:avLst/>
              <a:gdLst/>
              <a:ahLst/>
              <a:cxnLst/>
              <a:rect l="l" t="t" r="r" b="b"/>
              <a:pathLst>
                <a:path w="77753" h="120149" extrusionOk="0">
                  <a:moveTo>
                    <a:pt x="12329" y="2166"/>
                  </a:moveTo>
                  <a:lnTo>
                    <a:pt x="12329" y="2166"/>
                  </a:lnTo>
                  <a:cubicBezTo>
                    <a:pt x="21366" y="-3263"/>
                    <a:pt x="34019"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344" name="Google Shape;2344;p166"/>
            <p:cNvSpPr/>
            <p:nvPr/>
          </p:nvSpPr>
          <p:spPr>
            <a:xfrm>
              <a:off x="9265431" y="4574872"/>
              <a:ext cx="77752" cy="120149"/>
            </a:xfrm>
            <a:custGeom>
              <a:avLst/>
              <a:gdLst/>
              <a:ahLst/>
              <a:cxnLst/>
              <a:rect l="l" t="t" r="r" b="b"/>
              <a:pathLst>
                <a:path w="77752" h="120149" extrusionOk="0">
                  <a:moveTo>
                    <a:pt x="12329" y="2166"/>
                  </a:moveTo>
                  <a:lnTo>
                    <a:pt x="12329" y="2166"/>
                  </a:lnTo>
                  <a:cubicBezTo>
                    <a:pt x="21366" y="-3263"/>
                    <a:pt x="34019" y="2166"/>
                    <a:pt x="39441" y="11214"/>
                  </a:cubicBezTo>
                  <a:lnTo>
                    <a:pt x="75589" y="90839"/>
                  </a:lnTo>
                  <a:cubicBezTo>
                    <a:pt x="81012" y="99887"/>
                    <a:pt x="75589" y="112555"/>
                    <a:pt x="66552" y="117984"/>
                  </a:cubicBezTo>
                  <a:lnTo>
                    <a:pt x="66552" y="117984"/>
                  </a:lnTo>
                  <a:cubicBezTo>
                    <a:pt x="57515" y="123413"/>
                    <a:pt x="44863" y="117984"/>
                    <a:pt x="39441" y="108936"/>
                  </a:cubicBezTo>
                  <a:lnTo>
                    <a:pt x="3292" y="29311"/>
                  </a:lnTo>
                  <a:cubicBezTo>
                    <a:pt x="-3938" y="16643"/>
                    <a:pt x="1485" y="5785"/>
                    <a:pt x="123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345" name="Google Shape;2345;p166"/>
            <p:cNvSpPr/>
            <p:nvPr/>
          </p:nvSpPr>
          <p:spPr>
            <a:xfrm>
              <a:off x="9568074" y="4574872"/>
              <a:ext cx="76952" cy="120149"/>
            </a:xfrm>
            <a:custGeom>
              <a:avLst/>
              <a:gdLst/>
              <a:ahLst/>
              <a:cxnLst/>
              <a:rect l="l" t="t" r="r" b="b"/>
              <a:pathLst>
                <a:path w="76952" h="120149" extrusionOk="0">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6"/>
                  </a:cubicBezTo>
                  <a:lnTo>
                    <a:pt x="2491" y="29311"/>
                  </a:lnTo>
                  <a:cubicBezTo>
                    <a:pt x="-2931" y="16643"/>
                    <a:pt x="684" y="5785"/>
                    <a:pt x="11528"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346" name="Google Shape;2346;p166"/>
            <p:cNvSpPr/>
            <p:nvPr/>
          </p:nvSpPr>
          <p:spPr>
            <a:xfrm>
              <a:off x="9265431" y="4877084"/>
              <a:ext cx="77752" cy="120149"/>
            </a:xfrm>
            <a:custGeom>
              <a:avLst/>
              <a:gdLst/>
              <a:ahLst/>
              <a:cxnLst/>
              <a:rect l="l" t="t" r="r" b="b"/>
              <a:pathLst>
                <a:path w="77752" h="120149" extrusionOk="0">
                  <a:moveTo>
                    <a:pt x="12329" y="2166"/>
                  </a:moveTo>
                  <a:lnTo>
                    <a:pt x="12329" y="2166"/>
                  </a:lnTo>
                  <a:cubicBezTo>
                    <a:pt x="21366" y="-3263"/>
                    <a:pt x="34019" y="2166"/>
                    <a:pt x="39441" y="11214"/>
                  </a:cubicBezTo>
                  <a:lnTo>
                    <a:pt x="75589" y="90839"/>
                  </a:lnTo>
                  <a:cubicBezTo>
                    <a:pt x="81012" y="99887"/>
                    <a:pt x="75589" y="112555"/>
                    <a:pt x="66552" y="117983"/>
                  </a:cubicBezTo>
                  <a:lnTo>
                    <a:pt x="66552" y="117983"/>
                  </a:lnTo>
                  <a:cubicBezTo>
                    <a:pt x="57515" y="123413"/>
                    <a:pt x="44863" y="117983"/>
                    <a:pt x="39441" y="108935"/>
                  </a:cubicBezTo>
                  <a:lnTo>
                    <a:pt x="3292" y="29311"/>
                  </a:lnTo>
                  <a:cubicBezTo>
                    <a:pt x="-3938" y="18453"/>
                    <a:pt x="1485" y="7595"/>
                    <a:pt x="123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347" name="Google Shape;2347;p166"/>
            <p:cNvSpPr/>
            <p:nvPr/>
          </p:nvSpPr>
          <p:spPr>
            <a:xfrm>
              <a:off x="9888675" y="4575030"/>
              <a:ext cx="39763" cy="121445"/>
            </a:xfrm>
            <a:custGeom>
              <a:avLst/>
              <a:gdLst/>
              <a:ahLst/>
              <a:cxnLst/>
              <a:rect l="l" t="t" r="r" b="b"/>
              <a:pathLst>
                <a:path w="39763" h="121445" extrusionOk="0">
                  <a:moveTo>
                    <a:pt x="39763" y="20105"/>
                  </a:moveTo>
                  <a:lnTo>
                    <a:pt x="39763" y="101539"/>
                  </a:lnTo>
                  <a:cubicBezTo>
                    <a:pt x="39763" y="112397"/>
                    <a:pt x="30726" y="121445"/>
                    <a:pt x="19881" y="121445"/>
                  </a:cubicBezTo>
                  <a:lnTo>
                    <a:pt x="19881" y="121445"/>
                  </a:lnTo>
                  <a:cubicBezTo>
                    <a:pt x="9037" y="121445"/>
                    <a:pt x="0" y="112397"/>
                    <a:pt x="0" y="101539"/>
                  </a:cubicBezTo>
                  <a:lnTo>
                    <a:pt x="0" y="20105"/>
                  </a:lnTo>
                  <a:cubicBezTo>
                    <a:pt x="0" y="9247"/>
                    <a:pt x="9037" y="199"/>
                    <a:pt x="19881" y="199"/>
                  </a:cubicBezTo>
                  <a:lnTo>
                    <a:pt x="19881" y="199"/>
                  </a:lnTo>
                  <a:cubicBezTo>
                    <a:pt x="30726" y="-1611"/>
                    <a:pt x="39763" y="9247"/>
                    <a:pt x="39763" y="20105"/>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348" name="Google Shape;2348;p166"/>
            <p:cNvSpPr/>
            <p:nvPr/>
          </p:nvSpPr>
          <p:spPr>
            <a:xfrm>
              <a:off x="9586832" y="4877440"/>
              <a:ext cx="39763" cy="121246"/>
            </a:xfrm>
            <a:custGeom>
              <a:avLst/>
              <a:gdLst/>
              <a:ahLst/>
              <a:cxnLst/>
              <a:rect l="l" t="t" r="r" b="b"/>
              <a:pathLst>
                <a:path w="39763" h="121246" extrusionOk="0">
                  <a:moveTo>
                    <a:pt x="39764" y="19906"/>
                  </a:moveTo>
                  <a:lnTo>
                    <a:pt x="39764" y="101341"/>
                  </a:lnTo>
                  <a:cubicBezTo>
                    <a:pt x="39764" y="112199"/>
                    <a:pt x="30726" y="121247"/>
                    <a:pt x="19882" y="121247"/>
                  </a:cubicBezTo>
                  <a:lnTo>
                    <a:pt x="19882" y="121247"/>
                  </a:lnTo>
                  <a:cubicBezTo>
                    <a:pt x="9037" y="121247"/>
                    <a:pt x="0" y="112199"/>
                    <a:pt x="0" y="101341"/>
                  </a:cubicBezTo>
                  <a:lnTo>
                    <a:pt x="0" y="19906"/>
                  </a:lnTo>
                  <a:cubicBezTo>
                    <a:pt x="0" y="9048"/>
                    <a:pt x="9037" y="0"/>
                    <a:pt x="19882" y="0"/>
                  </a:cubicBezTo>
                  <a:lnTo>
                    <a:pt x="19882" y="0"/>
                  </a:lnTo>
                  <a:cubicBezTo>
                    <a:pt x="28919" y="0"/>
                    <a:pt x="39764" y="9048"/>
                    <a:pt x="39764" y="1990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349" name="Google Shape;2349;p166"/>
            <p:cNvSpPr/>
            <p:nvPr/>
          </p:nvSpPr>
          <p:spPr>
            <a:xfrm>
              <a:off x="9870923" y="4877084"/>
              <a:ext cx="77753" cy="120149"/>
            </a:xfrm>
            <a:custGeom>
              <a:avLst/>
              <a:gdLst/>
              <a:ahLst/>
              <a:cxnLst/>
              <a:rect l="l" t="t" r="r" b="b"/>
              <a:pathLst>
                <a:path w="77753" h="120149" extrusionOk="0">
                  <a:moveTo>
                    <a:pt x="12329" y="2166"/>
                  </a:moveTo>
                  <a:lnTo>
                    <a:pt x="12329" y="2166"/>
                  </a:lnTo>
                  <a:cubicBezTo>
                    <a:pt x="21366" y="-3263"/>
                    <a:pt x="34019"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350" name="Google Shape;2350;p166"/>
            <p:cNvSpPr/>
            <p:nvPr/>
          </p:nvSpPr>
          <p:spPr>
            <a:xfrm>
              <a:off x="10192325" y="4271207"/>
              <a:ext cx="39763" cy="121246"/>
            </a:xfrm>
            <a:custGeom>
              <a:avLst/>
              <a:gdLst/>
              <a:ahLst/>
              <a:cxnLst/>
              <a:rect l="l" t="t" r="r" b="b"/>
              <a:pathLst>
                <a:path w="39763" h="121246" extrusionOk="0">
                  <a:moveTo>
                    <a:pt x="39764" y="19906"/>
                  </a:moveTo>
                  <a:lnTo>
                    <a:pt x="39764" y="101341"/>
                  </a:lnTo>
                  <a:cubicBezTo>
                    <a:pt x="39764" y="112199"/>
                    <a:pt x="30727" y="121247"/>
                    <a:pt x="19882" y="121247"/>
                  </a:cubicBezTo>
                  <a:lnTo>
                    <a:pt x="19882" y="121247"/>
                  </a:lnTo>
                  <a:cubicBezTo>
                    <a:pt x="9037" y="121247"/>
                    <a:pt x="0" y="112199"/>
                    <a:pt x="0" y="101341"/>
                  </a:cubicBezTo>
                  <a:lnTo>
                    <a:pt x="0" y="19906"/>
                  </a:lnTo>
                  <a:cubicBezTo>
                    <a:pt x="0" y="9048"/>
                    <a:pt x="9037" y="0"/>
                    <a:pt x="19882" y="0"/>
                  </a:cubicBezTo>
                  <a:lnTo>
                    <a:pt x="19882" y="0"/>
                  </a:lnTo>
                  <a:cubicBezTo>
                    <a:pt x="30727" y="0"/>
                    <a:pt x="39764" y="9048"/>
                    <a:pt x="39764" y="1990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351" name="Google Shape;2351;p166"/>
            <p:cNvSpPr/>
            <p:nvPr/>
          </p:nvSpPr>
          <p:spPr>
            <a:xfrm>
              <a:off x="10476416" y="4270851"/>
              <a:ext cx="77753" cy="120149"/>
            </a:xfrm>
            <a:custGeom>
              <a:avLst/>
              <a:gdLst/>
              <a:ahLst/>
              <a:cxnLst/>
              <a:rect l="l" t="t" r="r" b="b"/>
              <a:pathLst>
                <a:path w="77753" h="120149" extrusionOk="0">
                  <a:moveTo>
                    <a:pt x="12329" y="2166"/>
                  </a:moveTo>
                  <a:lnTo>
                    <a:pt x="12329" y="2166"/>
                  </a:lnTo>
                  <a:cubicBezTo>
                    <a:pt x="21366" y="-3263"/>
                    <a:pt x="34019"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352" name="Google Shape;2352;p166"/>
            <p:cNvSpPr/>
            <p:nvPr/>
          </p:nvSpPr>
          <p:spPr>
            <a:xfrm>
              <a:off x="10173566" y="4574872"/>
              <a:ext cx="76952" cy="120149"/>
            </a:xfrm>
            <a:custGeom>
              <a:avLst/>
              <a:gdLst/>
              <a:ahLst/>
              <a:cxnLst/>
              <a:rect l="l" t="t" r="r" b="b"/>
              <a:pathLst>
                <a:path w="76952" h="120149" extrusionOk="0">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3"/>
                    <a:pt x="44062" y="117984"/>
                    <a:pt x="38640" y="108936"/>
                  </a:cubicBezTo>
                  <a:lnTo>
                    <a:pt x="2491" y="29311"/>
                  </a:lnTo>
                  <a:cubicBezTo>
                    <a:pt x="-2931" y="16643"/>
                    <a:pt x="684" y="5785"/>
                    <a:pt x="115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353" name="Google Shape;2353;p166"/>
            <p:cNvSpPr/>
            <p:nvPr/>
          </p:nvSpPr>
          <p:spPr>
            <a:xfrm>
              <a:off x="10476416" y="4574872"/>
              <a:ext cx="77753" cy="120149"/>
            </a:xfrm>
            <a:custGeom>
              <a:avLst/>
              <a:gdLst/>
              <a:ahLst/>
              <a:cxnLst/>
              <a:rect l="l" t="t" r="r" b="b"/>
              <a:pathLst>
                <a:path w="77753" h="120149" extrusionOk="0">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6643"/>
                    <a:pt x="1484" y="5785"/>
                    <a:pt x="123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354" name="Google Shape;2354;p166"/>
            <p:cNvSpPr/>
            <p:nvPr/>
          </p:nvSpPr>
          <p:spPr>
            <a:xfrm>
              <a:off x="10173566" y="4877084"/>
              <a:ext cx="76952" cy="120149"/>
            </a:xfrm>
            <a:custGeom>
              <a:avLst/>
              <a:gdLst/>
              <a:ahLst/>
              <a:cxnLst/>
              <a:rect l="l" t="t" r="r" b="b"/>
              <a:pathLst>
                <a:path w="76952" h="120149" extrusionOk="0">
                  <a:moveTo>
                    <a:pt x="11529" y="2166"/>
                  </a:moveTo>
                  <a:lnTo>
                    <a:pt x="11529" y="2166"/>
                  </a:lnTo>
                  <a:cubicBezTo>
                    <a:pt x="20566" y="-3263"/>
                    <a:pt x="33218" y="2166"/>
                    <a:pt x="38640" y="11214"/>
                  </a:cubicBezTo>
                  <a:lnTo>
                    <a:pt x="74789" y="90839"/>
                  </a:lnTo>
                  <a:cubicBezTo>
                    <a:pt x="80211" y="99887"/>
                    <a:pt x="74789" y="112555"/>
                    <a:pt x="65752" y="117983"/>
                  </a:cubicBezTo>
                  <a:lnTo>
                    <a:pt x="65752" y="117983"/>
                  </a:lnTo>
                  <a:cubicBezTo>
                    <a:pt x="56715" y="123413"/>
                    <a:pt x="44062" y="117983"/>
                    <a:pt x="38640" y="108935"/>
                  </a:cubicBezTo>
                  <a:lnTo>
                    <a:pt x="2491" y="29311"/>
                  </a:lnTo>
                  <a:cubicBezTo>
                    <a:pt x="-2931" y="18453"/>
                    <a:pt x="684" y="7595"/>
                    <a:pt x="115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355" name="Google Shape;2355;p166"/>
            <p:cNvSpPr/>
            <p:nvPr/>
          </p:nvSpPr>
          <p:spPr>
            <a:xfrm>
              <a:off x="10495974" y="4877440"/>
              <a:ext cx="39763" cy="121246"/>
            </a:xfrm>
            <a:custGeom>
              <a:avLst/>
              <a:gdLst/>
              <a:ahLst/>
              <a:cxnLst/>
              <a:rect l="l" t="t" r="r" b="b"/>
              <a:pathLst>
                <a:path w="39763" h="121246" extrusionOk="0">
                  <a:moveTo>
                    <a:pt x="39764" y="19906"/>
                  </a:moveTo>
                  <a:lnTo>
                    <a:pt x="39764" y="101341"/>
                  </a:lnTo>
                  <a:cubicBezTo>
                    <a:pt x="39764" y="112199"/>
                    <a:pt x="30727" y="121247"/>
                    <a:pt x="19882" y="121247"/>
                  </a:cubicBezTo>
                  <a:lnTo>
                    <a:pt x="19882" y="121247"/>
                  </a:lnTo>
                  <a:cubicBezTo>
                    <a:pt x="9037" y="121247"/>
                    <a:pt x="0" y="112199"/>
                    <a:pt x="0" y="101341"/>
                  </a:cubicBezTo>
                  <a:lnTo>
                    <a:pt x="0" y="19906"/>
                  </a:lnTo>
                  <a:cubicBezTo>
                    <a:pt x="0" y="9048"/>
                    <a:pt x="9037" y="0"/>
                    <a:pt x="19882" y="0"/>
                  </a:cubicBezTo>
                  <a:lnTo>
                    <a:pt x="19882" y="0"/>
                  </a:lnTo>
                  <a:cubicBezTo>
                    <a:pt x="28919" y="0"/>
                    <a:pt x="39764" y="9048"/>
                    <a:pt x="39764" y="1990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356" name="Google Shape;2356;p166"/>
            <p:cNvSpPr/>
            <p:nvPr/>
          </p:nvSpPr>
          <p:spPr>
            <a:xfrm>
              <a:off x="6236161" y="5181105"/>
              <a:ext cx="77752" cy="120149"/>
            </a:xfrm>
            <a:custGeom>
              <a:avLst/>
              <a:gdLst/>
              <a:ahLst/>
              <a:cxnLst/>
              <a:rect l="l" t="t" r="r" b="b"/>
              <a:pathLst>
                <a:path w="77752" h="120149" extrusionOk="0">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8453"/>
                    <a:pt x="1484" y="7595"/>
                    <a:pt x="123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357" name="Google Shape;2357;p166"/>
            <p:cNvSpPr/>
            <p:nvPr/>
          </p:nvSpPr>
          <p:spPr>
            <a:xfrm>
              <a:off x="6253912" y="5483673"/>
              <a:ext cx="39763" cy="121246"/>
            </a:xfrm>
            <a:custGeom>
              <a:avLst/>
              <a:gdLst/>
              <a:ahLst/>
              <a:cxnLst/>
              <a:rect l="l" t="t" r="r" b="b"/>
              <a:pathLst>
                <a:path w="39763" h="121246" extrusionOk="0">
                  <a:moveTo>
                    <a:pt x="39764" y="19906"/>
                  </a:moveTo>
                  <a:lnTo>
                    <a:pt x="39764" y="101341"/>
                  </a:lnTo>
                  <a:cubicBezTo>
                    <a:pt x="39764" y="112199"/>
                    <a:pt x="30727" y="121247"/>
                    <a:pt x="19882" y="121247"/>
                  </a:cubicBezTo>
                  <a:lnTo>
                    <a:pt x="19882" y="121247"/>
                  </a:lnTo>
                  <a:cubicBezTo>
                    <a:pt x="9037" y="121247"/>
                    <a:pt x="0" y="112199"/>
                    <a:pt x="0" y="101341"/>
                  </a:cubicBezTo>
                  <a:lnTo>
                    <a:pt x="0" y="19906"/>
                  </a:lnTo>
                  <a:cubicBezTo>
                    <a:pt x="0" y="9048"/>
                    <a:pt x="9037" y="0"/>
                    <a:pt x="19882" y="0"/>
                  </a:cubicBezTo>
                  <a:lnTo>
                    <a:pt x="19882" y="0"/>
                  </a:lnTo>
                  <a:cubicBezTo>
                    <a:pt x="30727" y="0"/>
                    <a:pt x="39764" y="9048"/>
                    <a:pt x="39764" y="1990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358" name="Google Shape;2358;p166"/>
            <p:cNvSpPr/>
            <p:nvPr/>
          </p:nvSpPr>
          <p:spPr>
            <a:xfrm>
              <a:off x="5952070" y="5787694"/>
              <a:ext cx="39763" cy="121246"/>
            </a:xfrm>
            <a:custGeom>
              <a:avLst/>
              <a:gdLst/>
              <a:ahLst/>
              <a:cxnLst/>
              <a:rect l="l" t="t" r="r" b="b"/>
              <a:pathLst>
                <a:path w="39763" h="121246" extrusionOk="0">
                  <a:moveTo>
                    <a:pt x="39764" y="19906"/>
                  </a:moveTo>
                  <a:lnTo>
                    <a:pt x="39764" y="101340"/>
                  </a:lnTo>
                  <a:cubicBezTo>
                    <a:pt x="39764" y="112198"/>
                    <a:pt x="30726" y="121246"/>
                    <a:pt x="19882" y="121246"/>
                  </a:cubicBezTo>
                  <a:lnTo>
                    <a:pt x="19882" y="121246"/>
                  </a:lnTo>
                  <a:cubicBezTo>
                    <a:pt x="9037" y="121246"/>
                    <a:pt x="0" y="112198"/>
                    <a:pt x="0" y="101340"/>
                  </a:cubicBezTo>
                  <a:lnTo>
                    <a:pt x="0" y="19906"/>
                  </a:lnTo>
                  <a:cubicBezTo>
                    <a:pt x="0" y="9048"/>
                    <a:pt x="9037" y="0"/>
                    <a:pt x="19882" y="0"/>
                  </a:cubicBezTo>
                  <a:lnTo>
                    <a:pt x="19882" y="0"/>
                  </a:lnTo>
                  <a:cubicBezTo>
                    <a:pt x="28919" y="0"/>
                    <a:pt x="39764" y="9048"/>
                    <a:pt x="39764" y="1990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359" name="Google Shape;2359;p166"/>
            <p:cNvSpPr/>
            <p:nvPr/>
          </p:nvSpPr>
          <p:spPr>
            <a:xfrm>
              <a:off x="6236161" y="5787338"/>
              <a:ext cx="77752" cy="120149"/>
            </a:xfrm>
            <a:custGeom>
              <a:avLst/>
              <a:gdLst/>
              <a:ahLst/>
              <a:cxnLst/>
              <a:rect l="l" t="t" r="r" b="b"/>
              <a:pathLst>
                <a:path w="77752" h="120149" extrusionOk="0">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8453"/>
                    <a:pt x="1484" y="7595"/>
                    <a:pt x="123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360" name="Google Shape;2360;p166"/>
            <p:cNvSpPr/>
            <p:nvPr/>
          </p:nvSpPr>
          <p:spPr>
            <a:xfrm>
              <a:off x="6557562" y="5181263"/>
              <a:ext cx="39763" cy="121445"/>
            </a:xfrm>
            <a:custGeom>
              <a:avLst/>
              <a:gdLst/>
              <a:ahLst/>
              <a:cxnLst/>
              <a:rect l="l" t="t" r="r" b="b"/>
              <a:pathLst>
                <a:path w="39763" h="121445" extrusionOk="0">
                  <a:moveTo>
                    <a:pt x="39764" y="20105"/>
                  </a:moveTo>
                  <a:lnTo>
                    <a:pt x="39764" y="101539"/>
                  </a:lnTo>
                  <a:cubicBezTo>
                    <a:pt x="39764" y="112397"/>
                    <a:pt x="30726" y="121445"/>
                    <a:pt x="19882" y="121445"/>
                  </a:cubicBezTo>
                  <a:lnTo>
                    <a:pt x="19882" y="121445"/>
                  </a:lnTo>
                  <a:cubicBezTo>
                    <a:pt x="9037" y="121445"/>
                    <a:pt x="0" y="112397"/>
                    <a:pt x="0" y="101539"/>
                  </a:cubicBezTo>
                  <a:lnTo>
                    <a:pt x="0" y="20105"/>
                  </a:lnTo>
                  <a:cubicBezTo>
                    <a:pt x="0" y="9247"/>
                    <a:pt x="9037" y="199"/>
                    <a:pt x="19882" y="199"/>
                  </a:cubicBezTo>
                  <a:lnTo>
                    <a:pt x="19882" y="199"/>
                  </a:lnTo>
                  <a:cubicBezTo>
                    <a:pt x="28919" y="-1611"/>
                    <a:pt x="39764" y="9247"/>
                    <a:pt x="39764" y="20105"/>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361" name="Google Shape;2361;p166"/>
            <p:cNvSpPr/>
            <p:nvPr/>
          </p:nvSpPr>
          <p:spPr>
            <a:xfrm>
              <a:off x="6841653" y="5181105"/>
              <a:ext cx="77752" cy="120149"/>
            </a:xfrm>
            <a:custGeom>
              <a:avLst/>
              <a:gdLst/>
              <a:ahLst/>
              <a:cxnLst/>
              <a:rect l="l" t="t" r="r" b="b"/>
              <a:pathLst>
                <a:path w="77752" h="120149" extrusionOk="0">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8453"/>
                    <a:pt x="1484" y="7595"/>
                    <a:pt x="123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362" name="Google Shape;2362;p166"/>
            <p:cNvSpPr/>
            <p:nvPr/>
          </p:nvSpPr>
          <p:spPr>
            <a:xfrm>
              <a:off x="7144296" y="5181105"/>
              <a:ext cx="76952" cy="120149"/>
            </a:xfrm>
            <a:custGeom>
              <a:avLst/>
              <a:gdLst/>
              <a:ahLst/>
              <a:cxnLst/>
              <a:rect l="l" t="t" r="r" b="b"/>
              <a:pathLst>
                <a:path w="76952" h="120149" extrusionOk="0">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6"/>
                  </a:cubicBezTo>
                  <a:lnTo>
                    <a:pt x="2491" y="29311"/>
                  </a:lnTo>
                  <a:cubicBezTo>
                    <a:pt x="-2931" y="18453"/>
                    <a:pt x="684" y="7595"/>
                    <a:pt x="11528"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363" name="Google Shape;2363;p166"/>
            <p:cNvSpPr/>
            <p:nvPr/>
          </p:nvSpPr>
          <p:spPr>
            <a:xfrm>
              <a:off x="6538804" y="5483317"/>
              <a:ext cx="76952" cy="120149"/>
            </a:xfrm>
            <a:custGeom>
              <a:avLst/>
              <a:gdLst/>
              <a:ahLst/>
              <a:cxnLst/>
              <a:rect l="l" t="t" r="r" b="b"/>
              <a:pathLst>
                <a:path w="76952" h="120149" extrusionOk="0">
                  <a:moveTo>
                    <a:pt x="11528" y="2166"/>
                  </a:moveTo>
                  <a:lnTo>
                    <a:pt x="11528" y="2166"/>
                  </a:lnTo>
                  <a:cubicBezTo>
                    <a:pt x="20566" y="-3263"/>
                    <a:pt x="33218" y="2166"/>
                    <a:pt x="38640" y="11214"/>
                  </a:cubicBezTo>
                  <a:lnTo>
                    <a:pt x="74789" y="90839"/>
                  </a:lnTo>
                  <a:cubicBezTo>
                    <a:pt x="80211" y="99887"/>
                    <a:pt x="74789" y="112555"/>
                    <a:pt x="65752" y="117983"/>
                  </a:cubicBezTo>
                  <a:lnTo>
                    <a:pt x="65752" y="117983"/>
                  </a:lnTo>
                  <a:cubicBezTo>
                    <a:pt x="56714" y="123413"/>
                    <a:pt x="44062" y="117983"/>
                    <a:pt x="38640" y="108935"/>
                  </a:cubicBezTo>
                  <a:lnTo>
                    <a:pt x="2491" y="29311"/>
                  </a:lnTo>
                  <a:cubicBezTo>
                    <a:pt x="-2931" y="18453"/>
                    <a:pt x="684" y="7595"/>
                    <a:pt x="11528"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364" name="Google Shape;2364;p166"/>
            <p:cNvSpPr/>
            <p:nvPr/>
          </p:nvSpPr>
          <p:spPr>
            <a:xfrm>
              <a:off x="6841653" y="5483317"/>
              <a:ext cx="77752" cy="120149"/>
            </a:xfrm>
            <a:custGeom>
              <a:avLst/>
              <a:gdLst/>
              <a:ahLst/>
              <a:cxnLst/>
              <a:rect l="l" t="t" r="r" b="b"/>
              <a:pathLst>
                <a:path w="77752" h="120149" extrusionOk="0">
                  <a:moveTo>
                    <a:pt x="12329" y="2166"/>
                  </a:moveTo>
                  <a:lnTo>
                    <a:pt x="12329" y="2166"/>
                  </a:lnTo>
                  <a:cubicBezTo>
                    <a:pt x="21366" y="-3263"/>
                    <a:pt x="34018"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365" name="Google Shape;2365;p166"/>
            <p:cNvSpPr/>
            <p:nvPr/>
          </p:nvSpPr>
          <p:spPr>
            <a:xfrm>
              <a:off x="6538804" y="5787338"/>
              <a:ext cx="76952" cy="120149"/>
            </a:xfrm>
            <a:custGeom>
              <a:avLst/>
              <a:gdLst/>
              <a:ahLst/>
              <a:cxnLst/>
              <a:rect l="l" t="t" r="r" b="b"/>
              <a:pathLst>
                <a:path w="76952" h="120149" extrusionOk="0">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6"/>
                  </a:cubicBezTo>
                  <a:lnTo>
                    <a:pt x="2491" y="29311"/>
                  </a:lnTo>
                  <a:cubicBezTo>
                    <a:pt x="-2931" y="18453"/>
                    <a:pt x="684" y="7595"/>
                    <a:pt x="11528"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366" name="Google Shape;2366;p166"/>
            <p:cNvSpPr/>
            <p:nvPr/>
          </p:nvSpPr>
          <p:spPr>
            <a:xfrm>
              <a:off x="7163055" y="5483673"/>
              <a:ext cx="39763" cy="121246"/>
            </a:xfrm>
            <a:custGeom>
              <a:avLst/>
              <a:gdLst/>
              <a:ahLst/>
              <a:cxnLst/>
              <a:rect l="l" t="t" r="r" b="b"/>
              <a:pathLst>
                <a:path w="39763" h="121246" extrusionOk="0">
                  <a:moveTo>
                    <a:pt x="39764" y="19906"/>
                  </a:moveTo>
                  <a:lnTo>
                    <a:pt x="39764" y="101341"/>
                  </a:lnTo>
                  <a:cubicBezTo>
                    <a:pt x="39764" y="112199"/>
                    <a:pt x="30726" y="121247"/>
                    <a:pt x="19882" y="121247"/>
                  </a:cubicBezTo>
                  <a:lnTo>
                    <a:pt x="19882" y="121247"/>
                  </a:lnTo>
                  <a:cubicBezTo>
                    <a:pt x="9037" y="121247"/>
                    <a:pt x="0" y="112199"/>
                    <a:pt x="0" y="101341"/>
                  </a:cubicBezTo>
                  <a:lnTo>
                    <a:pt x="0" y="19906"/>
                  </a:lnTo>
                  <a:cubicBezTo>
                    <a:pt x="0" y="9048"/>
                    <a:pt x="9037" y="0"/>
                    <a:pt x="19882" y="0"/>
                  </a:cubicBezTo>
                  <a:lnTo>
                    <a:pt x="19882" y="0"/>
                  </a:lnTo>
                  <a:cubicBezTo>
                    <a:pt x="30726" y="0"/>
                    <a:pt x="39764" y="9048"/>
                    <a:pt x="39764" y="1990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367" name="Google Shape;2367;p166"/>
            <p:cNvSpPr/>
            <p:nvPr/>
          </p:nvSpPr>
          <p:spPr>
            <a:xfrm>
              <a:off x="6859405" y="5787694"/>
              <a:ext cx="39763" cy="121246"/>
            </a:xfrm>
            <a:custGeom>
              <a:avLst/>
              <a:gdLst/>
              <a:ahLst/>
              <a:cxnLst/>
              <a:rect l="l" t="t" r="r" b="b"/>
              <a:pathLst>
                <a:path w="39763" h="121246" extrusionOk="0">
                  <a:moveTo>
                    <a:pt x="39764" y="19906"/>
                  </a:moveTo>
                  <a:lnTo>
                    <a:pt x="39764" y="101340"/>
                  </a:lnTo>
                  <a:cubicBezTo>
                    <a:pt x="39764" y="112198"/>
                    <a:pt x="30727" y="121246"/>
                    <a:pt x="19882" y="121246"/>
                  </a:cubicBezTo>
                  <a:lnTo>
                    <a:pt x="19882" y="121246"/>
                  </a:lnTo>
                  <a:cubicBezTo>
                    <a:pt x="9037" y="121246"/>
                    <a:pt x="0" y="112198"/>
                    <a:pt x="0" y="101340"/>
                  </a:cubicBezTo>
                  <a:lnTo>
                    <a:pt x="0" y="19906"/>
                  </a:lnTo>
                  <a:cubicBezTo>
                    <a:pt x="0" y="9048"/>
                    <a:pt x="9037" y="0"/>
                    <a:pt x="19882" y="0"/>
                  </a:cubicBezTo>
                  <a:lnTo>
                    <a:pt x="19882" y="0"/>
                  </a:lnTo>
                  <a:cubicBezTo>
                    <a:pt x="30727" y="0"/>
                    <a:pt x="39764" y="9048"/>
                    <a:pt x="39764" y="1990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368" name="Google Shape;2368;p166"/>
            <p:cNvSpPr/>
            <p:nvPr/>
          </p:nvSpPr>
          <p:spPr>
            <a:xfrm>
              <a:off x="7144296" y="5787338"/>
              <a:ext cx="76952" cy="120149"/>
            </a:xfrm>
            <a:custGeom>
              <a:avLst/>
              <a:gdLst/>
              <a:ahLst/>
              <a:cxnLst/>
              <a:rect l="l" t="t" r="r" b="b"/>
              <a:pathLst>
                <a:path w="76952" h="120149" extrusionOk="0">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6"/>
                  </a:cubicBezTo>
                  <a:lnTo>
                    <a:pt x="2491" y="29311"/>
                  </a:lnTo>
                  <a:cubicBezTo>
                    <a:pt x="-2931" y="18453"/>
                    <a:pt x="684" y="7595"/>
                    <a:pt x="11528"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369" name="Google Shape;2369;p166"/>
            <p:cNvSpPr/>
            <p:nvPr/>
          </p:nvSpPr>
          <p:spPr>
            <a:xfrm>
              <a:off x="7466705" y="5181263"/>
              <a:ext cx="39763" cy="121445"/>
            </a:xfrm>
            <a:custGeom>
              <a:avLst/>
              <a:gdLst/>
              <a:ahLst/>
              <a:cxnLst/>
              <a:rect l="l" t="t" r="r" b="b"/>
              <a:pathLst>
                <a:path w="39763" h="121445" extrusionOk="0">
                  <a:moveTo>
                    <a:pt x="39764" y="20105"/>
                  </a:moveTo>
                  <a:lnTo>
                    <a:pt x="39764" y="101539"/>
                  </a:lnTo>
                  <a:cubicBezTo>
                    <a:pt x="39764" y="112397"/>
                    <a:pt x="30726" y="121445"/>
                    <a:pt x="19882" y="121445"/>
                  </a:cubicBezTo>
                  <a:lnTo>
                    <a:pt x="19882" y="121445"/>
                  </a:lnTo>
                  <a:cubicBezTo>
                    <a:pt x="9037" y="121445"/>
                    <a:pt x="0" y="112397"/>
                    <a:pt x="0" y="101539"/>
                  </a:cubicBezTo>
                  <a:lnTo>
                    <a:pt x="0" y="20105"/>
                  </a:lnTo>
                  <a:cubicBezTo>
                    <a:pt x="0" y="9247"/>
                    <a:pt x="9037" y="199"/>
                    <a:pt x="19882" y="199"/>
                  </a:cubicBezTo>
                  <a:lnTo>
                    <a:pt x="19882" y="199"/>
                  </a:lnTo>
                  <a:cubicBezTo>
                    <a:pt x="28919" y="-1611"/>
                    <a:pt x="39764" y="9247"/>
                    <a:pt x="39764" y="20105"/>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370" name="Google Shape;2370;p166"/>
            <p:cNvSpPr/>
            <p:nvPr/>
          </p:nvSpPr>
          <p:spPr>
            <a:xfrm>
              <a:off x="7750796" y="5181105"/>
              <a:ext cx="77752" cy="120149"/>
            </a:xfrm>
            <a:custGeom>
              <a:avLst/>
              <a:gdLst/>
              <a:ahLst/>
              <a:cxnLst/>
              <a:rect l="l" t="t" r="r" b="b"/>
              <a:pathLst>
                <a:path w="77752" h="120149" extrusionOk="0">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8453"/>
                    <a:pt x="1484" y="7595"/>
                    <a:pt x="123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371" name="Google Shape;2371;p166"/>
            <p:cNvSpPr/>
            <p:nvPr/>
          </p:nvSpPr>
          <p:spPr>
            <a:xfrm>
              <a:off x="8053439" y="5181105"/>
              <a:ext cx="76952" cy="120149"/>
            </a:xfrm>
            <a:custGeom>
              <a:avLst/>
              <a:gdLst/>
              <a:ahLst/>
              <a:cxnLst/>
              <a:rect l="l" t="t" r="r" b="b"/>
              <a:pathLst>
                <a:path w="76952" h="120149" extrusionOk="0">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6"/>
                  </a:cubicBezTo>
                  <a:lnTo>
                    <a:pt x="2491" y="29311"/>
                  </a:lnTo>
                  <a:cubicBezTo>
                    <a:pt x="-2931" y="18453"/>
                    <a:pt x="684" y="7595"/>
                    <a:pt x="11528"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372" name="Google Shape;2372;p166"/>
            <p:cNvSpPr/>
            <p:nvPr/>
          </p:nvSpPr>
          <p:spPr>
            <a:xfrm>
              <a:off x="7447146" y="5483317"/>
              <a:ext cx="77753" cy="120149"/>
            </a:xfrm>
            <a:custGeom>
              <a:avLst/>
              <a:gdLst/>
              <a:ahLst/>
              <a:cxnLst/>
              <a:rect l="l" t="t" r="r" b="b"/>
              <a:pathLst>
                <a:path w="77753" h="120149" extrusionOk="0">
                  <a:moveTo>
                    <a:pt x="12329" y="2166"/>
                  </a:moveTo>
                  <a:lnTo>
                    <a:pt x="12329" y="2166"/>
                  </a:lnTo>
                  <a:cubicBezTo>
                    <a:pt x="21366" y="-3263"/>
                    <a:pt x="34018"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373" name="Google Shape;2373;p166"/>
            <p:cNvSpPr/>
            <p:nvPr/>
          </p:nvSpPr>
          <p:spPr>
            <a:xfrm>
              <a:off x="7750796" y="5483317"/>
              <a:ext cx="77752" cy="120149"/>
            </a:xfrm>
            <a:custGeom>
              <a:avLst/>
              <a:gdLst/>
              <a:ahLst/>
              <a:cxnLst/>
              <a:rect l="l" t="t" r="r" b="b"/>
              <a:pathLst>
                <a:path w="77752" h="120149" extrusionOk="0">
                  <a:moveTo>
                    <a:pt x="12329" y="2166"/>
                  </a:moveTo>
                  <a:lnTo>
                    <a:pt x="12329" y="2166"/>
                  </a:lnTo>
                  <a:cubicBezTo>
                    <a:pt x="21366" y="-3263"/>
                    <a:pt x="34018"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374" name="Google Shape;2374;p166"/>
            <p:cNvSpPr/>
            <p:nvPr/>
          </p:nvSpPr>
          <p:spPr>
            <a:xfrm>
              <a:off x="7447146" y="5787338"/>
              <a:ext cx="77753" cy="120149"/>
            </a:xfrm>
            <a:custGeom>
              <a:avLst/>
              <a:gdLst/>
              <a:ahLst/>
              <a:cxnLst/>
              <a:rect l="l" t="t" r="r" b="b"/>
              <a:pathLst>
                <a:path w="77753" h="120149" extrusionOk="0">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8453"/>
                    <a:pt x="1484" y="7595"/>
                    <a:pt x="123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375" name="Google Shape;2375;p166"/>
            <p:cNvSpPr/>
            <p:nvPr/>
          </p:nvSpPr>
          <p:spPr>
            <a:xfrm>
              <a:off x="8072197" y="5483673"/>
              <a:ext cx="39763" cy="121246"/>
            </a:xfrm>
            <a:custGeom>
              <a:avLst/>
              <a:gdLst/>
              <a:ahLst/>
              <a:cxnLst/>
              <a:rect l="l" t="t" r="r" b="b"/>
              <a:pathLst>
                <a:path w="39763" h="121246" extrusionOk="0">
                  <a:moveTo>
                    <a:pt x="39764" y="19906"/>
                  </a:moveTo>
                  <a:lnTo>
                    <a:pt x="39764" y="101341"/>
                  </a:lnTo>
                  <a:cubicBezTo>
                    <a:pt x="39764" y="112199"/>
                    <a:pt x="30726" y="121247"/>
                    <a:pt x="19882" y="121247"/>
                  </a:cubicBezTo>
                  <a:lnTo>
                    <a:pt x="19882" y="121247"/>
                  </a:lnTo>
                  <a:cubicBezTo>
                    <a:pt x="9037" y="121247"/>
                    <a:pt x="0" y="112199"/>
                    <a:pt x="0" y="101341"/>
                  </a:cubicBezTo>
                  <a:lnTo>
                    <a:pt x="0" y="19906"/>
                  </a:lnTo>
                  <a:cubicBezTo>
                    <a:pt x="0" y="9048"/>
                    <a:pt x="9037" y="0"/>
                    <a:pt x="19882" y="0"/>
                  </a:cubicBezTo>
                  <a:lnTo>
                    <a:pt x="19882" y="0"/>
                  </a:lnTo>
                  <a:cubicBezTo>
                    <a:pt x="28919" y="0"/>
                    <a:pt x="39764" y="9048"/>
                    <a:pt x="39764" y="1990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376" name="Google Shape;2376;p166"/>
            <p:cNvSpPr/>
            <p:nvPr/>
          </p:nvSpPr>
          <p:spPr>
            <a:xfrm>
              <a:off x="7768547" y="5787694"/>
              <a:ext cx="39763" cy="121246"/>
            </a:xfrm>
            <a:custGeom>
              <a:avLst/>
              <a:gdLst/>
              <a:ahLst/>
              <a:cxnLst/>
              <a:rect l="l" t="t" r="r" b="b"/>
              <a:pathLst>
                <a:path w="39763" h="121246" extrusionOk="0">
                  <a:moveTo>
                    <a:pt x="39764" y="19906"/>
                  </a:moveTo>
                  <a:lnTo>
                    <a:pt x="39764" y="101340"/>
                  </a:lnTo>
                  <a:cubicBezTo>
                    <a:pt x="39764" y="112198"/>
                    <a:pt x="30727" y="121246"/>
                    <a:pt x="19882" y="121246"/>
                  </a:cubicBezTo>
                  <a:lnTo>
                    <a:pt x="19882" y="121246"/>
                  </a:lnTo>
                  <a:cubicBezTo>
                    <a:pt x="9037" y="121246"/>
                    <a:pt x="0" y="112198"/>
                    <a:pt x="0" y="101340"/>
                  </a:cubicBezTo>
                  <a:lnTo>
                    <a:pt x="0" y="19906"/>
                  </a:lnTo>
                  <a:cubicBezTo>
                    <a:pt x="0" y="9048"/>
                    <a:pt x="9037" y="0"/>
                    <a:pt x="19882" y="0"/>
                  </a:cubicBezTo>
                  <a:lnTo>
                    <a:pt x="19882" y="0"/>
                  </a:lnTo>
                  <a:cubicBezTo>
                    <a:pt x="30727" y="0"/>
                    <a:pt x="39764" y="9048"/>
                    <a:pt x="39764" y="1990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377" name="Google Shape;2377;p166"/>
            <p:cNvSpPr/>
            <p:nvPr/>
          </p:nvSpPr>
          <p:spPr>
            <a:xfrm>
              <a:off x="8053439" y="5787338"/>
              <a:ext cx="76952" cy="120149"/>
            </a:xfrm>
            <a:custGeom>
              <a:avLst/>
              <a:gdLst/>
              <a:ahLst/>
              <a:cxnLst/>
              <a:rect l="l" t="t" r="r" b="b"/>
              <a:pathLst>
                <a:path w="76952" h="120149" extrusionOk="0">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6"/>
                  </a:cubicBezTo>
                  <a:lnTo>
                    <a:pt x="2491" y="29311"/>
                  </a:lnTo>
                  <a:cubicBezTo>
                    <a:pt x="-2931" y="18453"/>
                    <a:pt x="684" y="7595"/>
                    <a:pt x="11528"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378" name="Google Shape;2378;p166"/>
            <p:cNvSpPr/>
            <p:nvPr/>
          </p:nvSpPr>
          <p:spPr>
            <a:xfrm>
              <a:off x="8374039" y="5181263"/>
              <a:ext cx="39763" cy="121445"/>
            </a:xfrm>
            <a:custGeom>
              <a:avLst/>
              <a:gdLst/>
              <a:ahLst/>
              <a:cxnLst/>
              <a:rect l="l" t="t" r="r" b="b"/>
              <a:pathLst>
                <a:path w="39763" h="121445" extrusionOk="0">
                  <a:moveTo>
                    <a:pt x="39764" y="20105"/>
                  </a:moveTo>
                  <a:lnTo>
                    <a:pt x="39764" y="101539"/>
                  </a:lnTo>
                  <a:cubicBezTo>
                    <a:pt x="39764" y="112397"/>
                    <a:pt x="30727" y="121445"/>
                    <a:pt x="19882" y="121445"/>
                  </a:cubicBezTo>
                  <a:lnTo>
                    <a:pt x="19882" y="121445"/>
                  </a:lnTo>
                  <a:cubicBezTo>
                    <a:pt x="9037" y="121445"/>
                    <a:pt x="0" y="112397"/>
                    <a:pt x="0" y="101539"/>
                  </a:cubicBezTo>
                  <a:lnTo>
                    <a:pt x="0" y="20105"/>
                  </a:lnTo>
                  <a:cubicBezTo>
                    <a:pt x="0" y="9247"/>
                    <a:pt x="9037" y="199"/>
                    <a:pt x="19882" y="199"/>
                  </a:cubicBezTo>
                  <a:lnTo>
                    <a:pt x="19882" y="199"/>
                  </a:lnTo>
                  <a:cubicBezTo>
                    <a:pt x="30727" y="-1611"/>
                    <a:pt x="39764" y="9247"/>
                    <a:pt x="39764" y="20105"/>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379" name="Google Shape;2379;p166"/>
            <p:cNvSpPr/>
            <p:nvPr/>
          </p:nvSpPr>
          <p:spPr>
            <a:xfrm>
              <a:off x="8658931" y="5181105"/>
              <a:ext cx="76952" cy="120149"/>
            </a:xfrm>
            <a:custGeom>
              <a:avLst/>
              <a:gdLst/>
              <a:ahLst/>
              <a:cxnLst/>
              <a:rect l="l" t="t" r="r" b="b"/>
              <a:pathLst>
                <a:path w="76952" h="120149" extrusionOk="0">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6"/>
                  </a:cubicBezTo>
                  <a:lnTo>
                    <a:pt x="2491" y="29311"/>
                  </a:lnTo>
                  <a:cubicBezTo>
                    <a:pt x="-2931" y="18453"/>
                    <a:pt x="684" y="7595"/>
                    <a:pt x="11528"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380" name="Google Shape;2380;p166"/>
            <p:cNvSpPr/>
            <p:nvPr/>
          </p:nvSpPr>
          <p:spPr>
            <a:xfrm>
              <a:off x="8961781" y="5181105"/>
              <a:ext cx="77752" cy="120149"/>
            </a:xfrm>
            <a:custGeom>
              <a:avLst/>
              <a:gdLst/>
              <a:ahLst/>
              <a:cxnLst/>
              <a:rect l="l" t="t" r="r" b="b"/>
              <a:pathLst>
                <a:path w="77752" h="120149" extrusionOk="0">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8453"/>
                    <a:pt x="1484" y="7595"/>
                    <a:pt x="123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381" name="Google Shape;2381;p166"/>
            <p:cNvSpPr/>
            <p:nvPr/>
          </p:nvSpPr>
          <p:spPr>
            <a:xfrm>
              <a:off x="8356288" y="5483317"/>
              <a:ext cx="77752" cy="120149"/>
            </a:xfrm>
            <a:custGeom>
              <a:avLst/>
              <a:gdLst/>
              <a:ahLst/>
              <a:cxnLst/>
              <a:rect l="l" t="t" r="r" b="b"/>
              <a:pathLst>
                <a:path w="77752" h="120149" extrusionOk="0">
                  <a:moveTo>
                    <a:pt x="12329" y="2166"/>
                  </a:moveTo>
                  <a:lnTo>
                    <a:pt x="12329" y="2166"/>
                  </a:lnTo>
                  <a:cubicBezTo>
                    <a:pt x="21366" y="-3263"/>
                    <a:pt x="34018"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382" name="Google Shape;2382;p166"/>
            <p:cNvSpPr/>
            <p:nvPr/>
          </p:nvSpPr>
          <p:spPr>
            <a:xfrm>
              <a:off x="8658931" y="5483317"/>
              <a:ext cx="76952" cy="120149"/>
            </a:xfrm>
            <a:custGeom>
              <a:avLst/>
              <a:gdLst/>
              <a:ahLst/>
              <a:cxnLst/>
              <a:rect l="l" t="t" r="r" b="b"/>
              <a:pathLst>
                <a:path w="76952" h="120149" extrusionOk="0">
                  <a:moveTo>
                    <a:pt x="11528" y="2166"/>
                  </a:moveTo>
                  <a:lnTo>
                    <a:pt x="11528" y="2166"/>
                  </a:lnTo>
                  <a:cubicBezTo>
                    <a:pt x="20566" y="-3263"/>
                    <a:pt x="33218" y="2166"/>
                    <a:pt x="38640" y="11214"/>
                  </a:cubicBezTo>
                  <a:lnTo>
                    <a:pt x="74789" y="90839"/>
                  </a:lnTo>
                  <a:cubicBezTo>
                    <a:pt x="80211" y="99887"/>
                    <a:pt x="74789" y="112555"/>
                    <a:pt x="65752" y="117983"/>
                  </a:cubicBezTo>
                  <a:lnTo>
                    <a:pt x="65752" y="117983"/>
                  </a:lnTo>
                  <a:cubicBezTo>
                    <a:pt x="56714" y="123413"/>
                    <a:pt x="44062" y="117983"/>
                    <a:pt x="38640" y="108935"/>
                  </a:cubicBezTo>
                  <a:lnTo>
                    <a:pt x="2491" y="29311"/>
                  </a:lnTo>
                  <a:cubicBezTo>
                    <a:pt x="-2931" y="18453"/>
                    <a:pt x="684" y="7595"/>
                    <a:pt x="11528"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383" name="Google Shape;2383;p166"/>
            <p:cNvSpPr/>
            <p:nvPr/>
          </p:nvSpPr>
          <p:spPr>
            <a:xfrm>
              <a:off x="8356288" y="5787338"/>
              <a:ext cx="77752" cy="120149"/>
            </a:xfrm>
            <a:custGeom>
              <a:avLst/>
              <a:gdLst/>
              <a:ahLst/>
              <a:cxnLst/>
              <a:rect l="l" t="t" r="r" b="b"/>
              <a:pathLst>
                <a:path w="77752" h="120149" extrusionOk="0">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8453"/>
                    <a:pt x="1484" y="7595"/>
                    <a:pt x="123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384" name="Google Shape;2384;p166"/>
            <p:cNvSpPr/>
            <p:nvPr/>
          </p:nvSpPr>
          <p:spPr>
            <a:xfrm>
              <a:off x="8981340" y="5483673"/>
              <a:ext cx="39763" cy="121246"/>
            </a:xfrm>
            <a:custGeom>
              <a:avLst/>
              <a:gdLst/>
              <a:ahLst/>
              <a:cxnLst/>
              <a:rect l="l" t="t" r="r" b="b"/>
              <a:pathLst>
                <a:path w="39763" h="121246" extrusionOk="0">
                  <a:moveTo>
                    <a:pt x="39764" y="19906"/>
                  </a:moveTo>
                  <a:lnTo>
                    <a:pt x="39764" y="101341"/>
                  </a:lnTo>
                  <a:cubicBezTo>
                    <a:pt x="39764" y="112199"/>
                    <a:pt x="30726" y="121247"/>
                    <a:pt x="19882" y="121247"/>
                  </a:cubicBezTo>
                  <a:lnTo>
                    <a:pt x="19882" y="121247"/>
                  </a:lnTo>
                  <a:cubicBezTo>
                    <a:pt x="9037" y="121247"/>
                    <a:pt x="0" y="112199"/>
                    <a:pt x="0" y="101341"/>
                  </a:cubicBezTo>
                  <a:lnTo>
                    <a:pt x="0" y="19906"/>
                  </a:lnTo>
                  <a:cubicBezTo>
                    <a:pt x="0" y="9048"/>
                    <a:pt x="9037" y="0"/>
                    <a:pt x="19882" y="0"/>
                  </a:cubicBezTo>
                  <a:lnTo>
                    <a:pt x="19882" y="0"/>
                  </a:lnTo>
                  <a:cubicBezTo>
                    <a:pt x="28919" y="0"/>
                    <a:pt x="39764" y="9048"/>
                    <a:pt x="39764" y="1990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385" name="Google Shape;2385;p166"/>
            <p:cNvSpPr/>
            <p:nvPr/>
          </p:nvSpPr>
          <p:spPr>
            <a:xfrm>
              <a:off x="8677690" y="5787694"/>
              <a:ext cx="39763" cy="121246"/>
            </a:xfrm>
            <a:custGeom>
              <a:avLst/>
              <a:gdLst/>
              <a:ahLst/>
              <a:cxnLst/>
              <a:rect l="l" t="t" r="r" b="b"/>
              <a:pathLst>
                <a:path w="39763" h="121246" extrusionOk="0">
                  <a:moveTo>
                    <a:pt x="39764" y="19906"/>
                  </a:moveTo>
                  <a:lnTo>
                    <a:pt x="39764" y="101340"/>
                  </a:lnTo>
                  <a:cubicBezTo>
                    <a:pt x="39764" y="112198"/>
                    <a:pt x="30726" y="121246"/>
                    <a:pt x="19882" y="121246"/>
                  </a:cubicBezTo>
                  <a:lnTo>
                    <a:pt x="19882" y="121246"/>
                  </a:lnTo>
                  <a:cubicBezTo>
                    <a:pt x="9037" y="121246"/>
                    <a:pt x="0" y="112198"/>
                    <a:pt x="0" y="101340"/>
                  </a:cubicBezTo>
                  <a:lnTo>
                    <a:pt x="0" y="19906"/>
                  </a:lnTo>
                  <a:cubicBezTo>
                    <a:pt x="0" y="9048"/>
                    <a:pt x="9037" y="0"/>
                    <a:pt x="19882" y="0"/>
                  </a:cubicBezTo>
                  <a:lnTo>
                    <a:pt x="19882" y="0"/>
                  </a:lnTo>
                  <a:cubicBezTo>
                    <a:pt x="30726" y="0"/>
                    <a:pt x="39764" y="9048"/>
                    <a:pt x="39764" y="1990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386" name="Google Shape;2386;p166"/>
            <p:cNvSpPr/>
            <p:nvPr/>
          </p:nvSpPr>
          <p:spPr>
            <a:xfrm>
              <a:off x="8961781" y="5787338"/>
              <a:ext cx="77752" cy="120149"/>
            </a:xfrm>
            <a:custGeom>
              <a:avLst/>
              <a:gdLst/>
              <a:ahLst/>
              <a:cxnLst/>
              <a:rect l="l" t="t" r="r" b="b"/>
              <a:pathLst>
                <a:path w="77752" h="120149" extrusionOk="0">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8453"/>
                    <a:pt x="1484" y="7595"/>
                    <a:pt x="123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387" name="Google Shape;2387;p166"/>
            <p:cNvSpPr/>
            <p:nvPr/>
          </p:nvSpPr>
          <p:spPr>
            <a:xfrm>
              <a:off x="9283182" y="5181263"/>
              <a:ext cx="39763" cy="121445"/>
            </a:xfrm>
            <a:custGeom>
              <a:avLst/>
              <a:gdLst/>
              <a:ahLst/>
              <a:cxnLst/>
              <a:rect l="l" t="t" r="r" b="b"/>
              <a:pathLst>
                <a:path w="39763" h="121445" extrusionOk="0">
                  <a:moveTo>
                    <a:pt x="39764" y="20105"/>
                  </a:moveTo>
                  <a:lnTo>
                    <a:pt x="39764" y="101539"/>
                  </a:lnTo>
                  <a:cubicBezTo>
                    <a:pt x="39764" y="112397"/>
                    <a:pt x="30726" y="121445"/>
                    <a:pt x="19882" y="121445"/>
                  </a:cubicBezTo>
                  <a:lnTo>
                    <a:pt x="19882" y="121445"/>
                  </a:lnTo>
                  <a:cubicBezTo>
                    <a:pt x="9037" y="121445"/>
                    <a:pt x="0" y="112397"/>
                    <a:pt x="0" y="101539"/>
                  </a:cubicBezTo>
                  <a:lnTo>
                    <a:pt x="0" y="20105"/>
                  </a:lnTo>
                  <a:cubicBezTo>
                    <a:pt x="0" y="9247"/>
                    <a:pt x="9037" y="199"/>
                    <a:pt x="19882" y="199"/>
                  </a:cubicBezTo>
                  <a:lnTo>
                    <a:pt x="19882" y="199"/>
                  </a:lnTo>
                  <a:cubicBezTo>
                    <a:pt x="30726" y="-1611"/>
                    <a:pt x="39764" y="9247"/>
                    <a:pt x="39764" y="20105"/>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388" name="Google Shape;2388;p166"/>
            <p:cNvSpPr/>
            <p:nvPr/>
          </p:nvSpPr>
          <p:spPr>
            <a:xfrm>
              <a:off x="9568074" y="5181105"/>
              <a:ext cx="76952" cy="120149"/>
            </a:xfrm>
            <a:custGeom>
              <a:avLst/>
              <a:gdLst/>
              <a:ahLst/>
              <a:cxnLst/>
              <a:rect l="l" t="t" r="r" b="b"/>
              <a:pathLst>
                <a:path w="76952" h="120149" extrusionOk="0">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6"/>
                  </a:cubicBezTo>
                  <a:lnTo>
                    <a:pt x="2491" y="29311"/>
                  </a:lnTo>
                  <a:cubicBezTo>
                    <a:pt x="-2931" y="18453"/>
                    <a:pt x="684" y="7595"/>
                    <a:pt x="11528"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389" name="Google Shape;2389;p166"/>
            <p:cNvSpPr/>
            <p:nvPr/>
          </p:nvSpPr>
          <p:spPr>
            <a:xfrm>
              <a:off x="9870923" y="5181105"/>
              <a:ext cx="77753" cy="120149"/>
            </a:xfrm>
            <a:custGeom>
              <a:avLst/>
              <a:gdLst/>
              <a:ahLst/>
              <a:cxnLst/>
              <a:rect l="l" t="t" r="r" b="b"/>
              <a:pathLst>
                <a:path w="77753" h="120149" extrusionOk="0">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8453"/>
                    <a:pt x="1484" y="7595"/>
                    <a:pt x="123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390" name="Google Shape;2390;p166"/>
            <p:cNvSpPr/>
            <p:nvPr/>
          </p:nvSpPr>
          <p:spPr>
            <a:xfrm>
              <a:off x="9265431" y="5483317"/>
              <a:ext cx="77752" cy="120149"/>
            </a:xfrm>
            <a:custGeom>
              <a:avLst/>
              <a:gdLst/>
              <a:ahLst/>
              <a:cxnLst/>
              <a:rect l="l" t="t" r="r" b="b"/>
              <a:pathLst>
                <a:path w="77752" h="120149" extrusionOk="0">
                  <a:moveTo>
                    <a:pt x="12329" y="2166"/>
                  </a:moveTo>
                  <a:lnTo>
                    <a:pt x="12329" y="2166"/>
                  </a:lnTo>
                  <a:cubicBezTo>
                    <a:pt x="21366" y="-3263"/>
                    <a:pt x="34019" y="2166"/>
                    <a:pt x="39441" y="11214"/>
                  </a:cubicBezTo>
                  <a:lnTo>
                    <a:pt x="75589" y="90839"/>
                  </a:lnTo>
                  <a:cubicBezTo>
                    <a:pt x="81012" y="99887"/>
                    <a:pt x="75589" y="112555"/>
                    <a:pt x="66552" y="117983"/>
                  </a:cubicBezTo>
                  <a:lnTo>
                    <a:pt x="66552" y="117983"/>
                  </a:lnTo>
                  <a:cubicBezTo>
                    <a:pt x="57515" y="123413"/>
                    <a:pt x="44863" y="117983"/>
                    <a:pt x="39441" y="108935"/>
                  </a:cubicBezTo>
                  <a:lnTo>
                    <a:pt x="3292" y="29311"/>
                  </a:lnTo>
                  <a:cubicBezTo>
                    <a:pt x="-3938" y="18453"/>
                    <a:pt x="1485" y="7595"/>
                    <a:pt x="123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391" name="Google Shape;2391;p166"/>
            <p:cNvSpPr/>
            <p:nvPr/>
          </p:nvSpPr>
          <p:spPr>
            <a:xfrm>
              <a:off x="9568074" y="5483317"/>
              <a:ext cx="76952" cy="120149"/>
            </a:xfrm>
            <a:custGeom>
              <a:avLst/>
              <a:gdLst/>
              <a:ahLst/>
              <a:cxnLst/>
              <a:rect l="l" t="t" r="r" b="b"/>
              <a:pathLst>
                <a:path w="76952" h="120149" extrusionOk="0">
                  <a:moveTo>
                    <a:pt x="11528" y="2166"/>
                  </a:moveTo>
                  <a:lnTo>
                    <a:pt x="11528" y="2166"/>
                  </a:lnTo>
                  <a:cubicBezTo>
                    <a:pt x="20566" y="-3263"/>
                    <a:pt x="33218" y="2166"/>
                    <a:pt x="38640" y="11214"/>
                  </a:cubicBezTo>
                  <a:lnTo>
                    <a:pt x="74789" y="90839"/>
                  </a:lnTo>
                  <a:cubicBezTo>
                    <a:pt x="80211" y="99887"/>
                    <a:pt x="74789" y="112555"/>
                    <a:pt x="65752" y="117983"/>
                  </a:cubicBezTo>
                  <a:lnTo>
                    <a:pt x="65752" y="117983"/>
                  </a:lnTo>
                  <a:cubicBezTo>
                    <a:pt x="56714" y="123413"/>
                    <a:pt x="44062" y="117983"/>
                    <a:pt x="38640" y="108935"/>
                  </a:cubicBezTo>
                  <a:lnTo>
                    <a:pt x="2491" y="29311"/>
                  </a:lnTo>
                  <a:cubicBezTo>
                    <a:pt x="-2931" y="18453"/>
                    <a:pt x="684" y="7595"/>
                    <a:pt x="11528"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392" name="Google Shape;2392;p166"/>
            <p:cNvSpPr/>
            <p:nvPr/>
          </p:nvSpPr>
          <p:spPr>
            <a:xfrm>
              <a:off x="9265431" y="5787338"/>
              <a:ext cx="77752" cy="120149"/>
            </a:xfrm>
            <a:custGeom>
              <a:avLst/>
              <a:gdLst/>
              <a:ahLst/>
              <a:cxnLst/>
              <a:rect l="l" t="t" r="r" b="b"/>
              <a:pathLst>
                <a:path w="77752" h="120149" extrusionOk="0">
                  <a:moveTo>
                    <a:pt x="12329" y="2166"/>
                  </a:moveTo>
                  <a:lnTo>
                    <a:pt x="12329" y="2166"/>
                  </a:lnTo>
                  <a:cubicBezTo>
                    <a:pt x="21366" y="-3263"/>
                    <a:pt x="34019" y="2166"/>
                    <a:pt x="39441" y="11214"/>
                  </a:cubicBezTo>
                  <a:lnTo>
                    <a:pt x="75589" y="90839"/>
                  </a:lnTo>
                  <a:cubicBezTo>
                    <a:pt x="81012" y="99887"/>
                    <a:pt x="75589" y="112555"/>
                    <a:pt x="66552" y="117984"/>
                  </a:cubicBezTo>
                  <a:lnTo>
                    <a:pt x="66552" y="117984"/>
                  </a:lnTo>
                  <a:cubicBezTo>
                    <a:pt x="57515" y="123413"/>
                    <a:pt x="44863" y="117984"/>
                    <a:pt x="39441" y="108936"/>
                  </a:cubicBezTo>
                  <a:lnTo>
                    <a:pt x="3292" y="29311"/>
                  </a:lnTo>
                  <a:cubicBezTo>
                    <a:pt x="-3938" y="18453"/>
                    <a:pt x="1485" y="7595"/>
                    <a:pt x="123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393" name="Google Shape;2393;p166"/>
            <p:cNvSpPr/>
            <p:nvPr/>
          </p:nvSpPr>
          <p:spPr>
            <a:xfrm>
              <a:off x="9888675" y="5483673"/>
              <a:ext cx="39763" cy="121246"/>
            </a:xfrm>
            <a:custGeom>
              <a:avLst/>
              <a:gdLst/>
              <a:ahLst/>
              <a:cxnLst/>
              <a:rect l="l" t="t" r="r" b="b"/>
              <a:pathLst>
                <a:path w="39763" h="121246" extrusionOk="0">
                  <a:moveTo>
                    <a:pt x="39763" y="19906"/>
                  </a:moveTo>
                  <a:lnTo>
                    <a:pt x="39763" y="101341"/>
                  </a:lnTo>
                  <a:cubicBezTo>
                    <a:pt x="39763" y="112199"/>
                    <a:pt x="30726" y="121247"/>
                    <a:pt x="19881" y="121247"/>
                  </a:cubicBezTo>
                  <a:lnTo>
                    <a:pt x="19881" y="121247"/>
                  </a:lnTo>
                  <a:cubicBezTo>
                    <a:pt x="9037" y="121247"/>
                    <a:pt x="0" y="112199"/>
                    <a:pt x="0" y="101341"/>
                  </a:cubicBezTo>
                  <a:lnTo>
                    <a:pt x="0" y="19906"/>
                  </a:lnTo>
                  <a:cubicBezTo>
                    <a:pt x="0" y="9048"/>
                    <a:pt x="9037" y="0"/>
                    <a:pt x="19881" y="0"/>
                  </a:cubicBezTo>
                  <a:lnTo>
                    <a:pt x="19881" y="0"/>
                  </a:lnTo>
                  <a:cubicBezTo>
                    <a:pt x="30726" y="0"/>
                    <a:pt x="39763" y="9048"/>
                    <a:pt x="39763" y="1990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394" name="Google Shape;2394;p166"/>
            <p:cNvSpPr/>
            <p:nvPr/>
          </p:nvSpPr>
          <p:spPr>
            <a:xfrm>
              <a:off x="9586832" y="5787694"/>
              <a:ext cx="39763" cy="121246"/>
            </a:xfrm>
            <a:custGeom>
              <a:avLst/>
              <a:gdLst/>
              <a:ahLst/>
              <a:cxnLst/>
              <a:rect l="l" t="t" r="r" b="b"/>
              <a:pathLst>
                <a:path w="39763" h="121246" extrusionOk="0">
                  <a:moveTo>
                    <a:pt x="39764" y="19906"/>
                  </a:moveTo>
                  <a:lnTo>
                    <a:pt x="39764" y="101340"/>
                  </a:lnTo>
                  <a:cubicBezTo>
                    <a:pt x="39764" y="112198"/>
                    <a:pt x="30726" y="121246"/>
                    <a:pt x="19882" y="121246"/>
                  </a:cubicBezTo>
                  <a:lnTo>
                    <a:pt x="19882" y="121246"/>
                  </a:lnTo>
                  <a:cubicBezTo>
                    <a:pt x="9037" y="121246"/>
                    <a:pt x="0" y="112198"/>
                    <a:pt x="0" y="101340"/>
                  </a:cubicBezTo>
                  <a:lnTo>
                    <a:pt x="0" y="19906"/>
                  </a:lnTo>
                  <a:cubicBezTo>
                    <a:pt x="0" y="9048"/>
                    <a:pt x="9037" y="0"/>
                    <a:pt x="19882" y="0"/>
                  </a:cubicBezTo>
                  <a:lnTo>
                    <a:pt x="19882" y="0"/>
                  </a:lnTo>
                  <a:cubicBezTo>
                    <a:pt x="28919" y="0"/>
                    <a:pt x="39764" y="9048"/>
                    <a:pt x="39764" y="1990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395" name="Google Shape;2395;p166"/>
            <p:cNvSpPr/>
            <p:nvPr/>
          </p:nvSpPr>
          <p:spPr>
            <a:xfrm>
              <a:off x="9870923" y="5787338"/>
              <a:ext cx="77753" cy="120149"/>
            </a:xfrm>
            <a:custGeom>
              <a:avLst/>
              <a:gdLst/>
              <a:ahLst/>
              <a:cxnLst/>
              <a:rect l="l" t="t" r="r" b="b"/>
              <a:pathLst>
                <a:path w="77753" h="120149" extrusionOk="0">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8453"/>
                    <a:pt x="1484" y="7595"/>
                    <a:pt x="123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396" name="Google Shape;2396;p166"/>
            <p:cNvSpPr/>
            <p:nvPr/>
          </p:nvSpPr>
          <p:spPr>
            <a:xfrm>
              <a:off x="10192325" y="5181263"/>
              <a:ext cx="39763" cy="121445"/>
            </a:xfrm>
            <a:custGeom>
              <a:avLst/>
              <a:gdLst/>
              <a:ahLst/>
              <a:cxnLst/>
              <a:rect l="l" t="t" r="r" b="b"/>
              <a:pathLst>
                <a:path w="39763" h="121445" extrusionOk="0">
                  <a:moveTo>
                    <a:pt x="39764" y="20105"/>
                  </a:moveTo>
                  <a:lnTo>
                    <a:pt x="39764" y="101539"/>
                  </a:lnTo>
                  <a:cubicBezTo>
                    <a:pt x="39764" y="112397"/>
                    <a:pt x="30727" y="121445"/>
                    <a:pt x="19882" y="121445"/>
                  </a:cubicBezTo>
                  <a:lnTo>
                    <a:pt x="19882" y="121445"/>
                  </a:lnTo>
                  <a:cubicBezTo>
                    <a:pt x="9037" y="121445"/>
                    <a:pt x="0" y="112397"/>
                    <a:pt x="0" y="101539"/>
                  </a:cubicBezTo>
                  <a:lnTo>
                    <a:pt x="0" y="20105"/>
                  </a:lnTo>
                  <a:cubicBezTo>
                    <a:pt x="0" y="9247"/>
                    <a:pt x="9037" y="199"/>
                    <a:pt x="19882" y="199"/>
                  </a:cubicBezTo>
                  <a:lnTo>
                    <a:pt x="19882" y="199"/>
                  </a:lnTo>
                  <a:cubicBezTo>
                    <a:pt x="30727" y="-1611"/>
                    <a:pt x="39764" y="9247"/>
                    <a:pt x="39764" y="20105"/>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397" name="Google Shape;2397;p166"/>
            <p:cNvSpPr/>
            <p:nvPr/>
          </p:nvSpPr>
          <p:spPr>
            <a:xfrm>
              <a:off x="10476416" y="5181105"/>
              <a:ext cx="77753" cy="120149"/>
            </a:xfrm>
            <a:custGeom>
              <a:avLst/>
              <a:gdLst/>
              <a:ahLst/>
              <a:cxnLst/>
              <a:rect l="l" t="t" r="r" b="b"/>
              <a:pathLst>
                <a:path w="77753" h="120149" extrusionOk="0">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8453"/>
                    <a:pt x="1484" y="7595"/>
                    <a:pt x="123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398" name="Google Shape;2398;p166"/>
            <p:cNvSpPr/>
            <p:nvPr/>
          </p:nvSpPr>
          <p:spPr>
            <a:xfrm>
              <a:off x="10173566" y="5483317"/>
              <a:ext cx="76952" cy="120149"/>
            </a:xfrm>
            <a:custGeom>
              <a:avLst/>
              <a:gdLst/>
              <a:ahLst/>
              <a:cxnLst/>
              <a:rect l="l" t="t" r="r" b="b"/>
              <a:pathLst>
                <a:path w="76952" h="120149" extrusionOk="0">
                  <a:moveTo>
                    <a:pt x="11529" y="2166"/>
                  </a:moveTo>
                  <a:lnTo>
                    <a:pt x="11529" y="2166"/>
                  </a:lnTo>
                  <a:cubicBezTo>
                    <a:pt x="20566" y="-3263"/>
                    <a:pt x="33218" y="2166"/>
                    <a:pt x="38640" y="11214"/>
                  </a:cubicBezTo>
                  <a:lnTo>
                    <a:pt x="74789" y="90839"/>
                  </a:lnTo>
                  <a:cubicBezTo>
                    <a:pt x="80211" y="99887"/>
                    <a:pt x="74789" y="112555"/>
                    <a:pt x="65752" y="117983"/>
                  </a:cubicBezTo>
                  <a:lnTo>
                    <a:pt x="65752" y="117983"/>
                  </a:lnTo>
                  <a:cubicBezTo>
                    <a:pt x="56715" y="123413"/>
                    <a:pt x="44062" y="117983"/>
                    <a:pt x="38640" y="108935"/>
                  </a:cubicBezTo>
                  <a:lnTo>
                    <a:pt x="2491" y="29311"/>
                  </a:lnTo>
                  <a:cubicBezTo>
                    <a:pt x="-2931" y="18453"/>
                    <a:pt x="684" y="7595"/>
                    <a:pt x="115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399" name="Google Shape;2399;p166"/>
            <p:cNvSpPr/>
            <p:nvPr/>
          </p:nvSpPr>
          <p:spPr>
            <a:xfrm>
              <a:off x="10476416" y="5483317"/>
              <a:ext cx="77753" cy="120149"/>
            </a:xfrm>
            <a:custGeom>
              <a:avLst/>
              <a:gdLst/>
              <a:ahLst/>
              <a:cxnLst/>
              <a:rect l="l" t="t" r="r" b="b"/>
              <a:pathLst>
                <a:path w="77753" h="120149" extrusionOk="0">
                  <a:moveTo>
                    <a:pt x="12329" y="2166"/>
                  </a:moveTo>
                  <a:lnTo>
                    <a:pt x="12329" y="2166"/>
                  </a:lnTo>
                  <a:cubicBezTo>
                    <a:pt x="21366" y="-3263"/>
                    <a:pt x="34019"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400" name="Google Shape;2400;p166"/>
            <p:cNvSpPr/>
            <p:nvPr/>
          </p:nvSpPr>
          <p:spPr>
            <a:xfrm>
              <a:off x="10173566" y="5787338"/>
              <a:ext cx="76952" cy="120149"/>
            </a:xfrm>
            <a:custGeom>
              <a:avLst/>
              <a:gdLst/>
              <a:ahLst/>
              <a:cxnLst/>
              <a:rect l="l" t="t" r="r" b="b"/>
              <a:pathLst>
                <a:path w="76952" h="120149" extrusionOk="0">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3"/>
                    <a:pt x="44062" y="117984"/>
                    <a:pt x="38640" y="108936"/>
                  </a:cubicBezTo>
                  <a:lnTo>
                    <a:pt x="2491" y="29311"/>
                  </a:lnTo>
                  <a:cubicBezTo>
                    <a:pt x="-2931" y="18453"/>
                    <a:pt x="684" y="7595"/>
                    <a:pt x="115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401" name="Google Shape;2401;p166"/>
            <p:cNvSpPr/>
            <p:nvPr/>
          </p:nvSpPr>
          <p:spPr>
            <a:xfrm>
              <a:off x="10495974" y="5787694"/>
              <a:ext cx="39763" cy="121246"/>
            </a:xfrm>
            <a:custGeom>
              <a:avLst/>
              <a:gdLst/>
              <a:ahLst/>
              <a:cxnLst/>
              <a:rect l="l" t="t" r="r" b="b"/>
              <a:pathLst>
                <a:path w="39763" h="121246" extrusionOk="0">
                  <a:moveTo>
                    <a:pt x="39764" y="19906"/>
                  </a:moveTo>
                  <a:lnTo>
                    <a:pt x="39764" y="101340"/>
                  </a:lnTo>
                  <a:cubicBezTo>
                    <a:pt x="39764" y="112198"/>
                    <a:pt x="30727" y="121246"/>
                    <a:pt x="19882" y="121246"/>
                  </a:cubicBezTo>
                  <a:lnTo>
                    <a:pt x="19882" y="121246"/>
                  </a:lnTo>
                  <a:cubicBezTo>
                    <a:pt x="9037" y="121246"/>
                    <a:pt x="0" y="112198"/>
                    <a:pt x="0" y="101340"/>
                  </a:cubicBezTo>
                  <a:lnTo>
                    <a:pt x="0" y="19906"/>
                  </a:lnTo>
                  <a:cubicBezTo>
                    <a:pt x="0" y="9048"/>
                    <a:pt x="9037" y="0"/>
                    <a:pt x="19882" y="0"/>
                  </a:cubicBezTo>
                  <a:lnTo>
                    <a:pt x="19882" y="0"/>
                  </a:lnTo>
                  <a:cubicBezTo>
                    <a:pt x="28919" y="0"/>
                    <a:pt x="39764" y="9048"/>
                    <a:pt x="39764" y="1990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402" name="Google Shape;2402;p166"/>
            <p:cNvSpPr/>
            <p:nvPr/>
          </p:nvSpPr>
          <p:spPr>
            <a:xfrm>
              <a:off x="5932511" y="6091359"/>
              <a:ext cx="77752" cy="120149"/>
            </a:xfrm>
            <a:custGeom>
              <a:avLst/>
              <a:gdLst/>
              <a:ahLst/>
              <a:cxnLst/>
              <a:rect l="l" t="t" r="r" b="b"/>
              <a:pathLst>
                <a:path w="77752" h="120149" extrusionOk="0">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2"/>
                    <a:pt x="44863" y="117984"/>
                    <a:pt x="39441" y="108935"/>
                  </a:cubicBezTo>
                  <a:lnTo>
                    <a:pt x="3292" y="29311"/>
                  </a:lnTo>
                  <a:cubicBezTo>
                    <a:pt x="-3938" y="16643"/>
                    <a:pt x="1485" y="5785"/>
                    <a:pt x="123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403" name="Google Shape;2403;p166"/>
            <p:cNvSpPr/>
            <p:nvPr/>
          </p:nvSpPr>
          <p:spPr>
            <a:xfrm>
              <a:off x="6236161" y="6091359"/>
              <a:ext cx="77752" cy="120149"/>
            </a:xfrm>
            <a:custGeom>
              <a:avLst/>
              <a:gdLst/>
              <a:ahLst/>
              <a:cxnLst/>
              <a:rect l="l" t="t" r="r" b="b"/>
              <a:pathLst>
                <a:path w="77752" h="120149" extrusionOk="0">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2"/>
                    <a:pt x="44863" y="117984"/>
                    <a:pt x="39441" y="108935"/>
                  </a:cubicBezTo>
                  <a:lnTo>
                    <a:pt x="3292" y="29311"/>
                  </a:lnTo>
                  <a:cubicBezTo>
                    <a:pt x="-3938" y="16643"/>
                    <a:pt x="1484" y="5785"/>
                    <a:pt x="123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404" name="Google Shape;2404;p166"/>
            <p:cNvSpPr/>
            <p:nvPr/>
          </p:nvSpPr>
          <p:spPr>
            <a:xfrm>
              <a:off x="5629661" y="6393570"/>
              <a:ext cx="76952" cy="120149"/>
            </a:xfrm>
            <a:custGeom>
              <a:avLst/>
              <a:gdLst/>
              <a:ahLst/>
              <a:cxnLst/>
              <a:rect l="l" t="t" r="r" b="b"/>
              <a:pathLst>
                <a:path w="76952" h="120149" extrusionOk="0">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6"/>
                  </a:cubicBezTo>
                  <a:lnTo>
                    <a:pt x="2491" y="29311"/>
                  </a:lnTo>
                  <a:cubicBezTo>
                    <a:pt x="-2931" y="18453"/>
                    <a:pt x="684" y="7595"/>
                    <a:pt x="11528"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405" name="Google Shape;2405;p166"/>
            <p:cNvSpPr/>
            <p:nvPr/>
          </p:nvSpPr>
          <p:spPr>
            <a:xfrm>
              <a:off x="5932511" y="6393570"/>
              <a:ext cx="77752" cy="120149"/>
            </a:xfrm>
            <a:custGeom>
              <a:avLst/>
              <a:gdLst/>
              <a:ahLst/>
              <a:cxnLst/>
              <a:rect l="l" t="t" r="r" b="b"/>
              <a:pathLst>
                <a:path w="77752" h="120149" extrusionOk="0">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8453"/>
                    <a:pt x="1485" y="7595"/>
                    <a:pt x="123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406" name="Google Shape;2406;p166"/>
            <p:cNvSpPr/>
            <p:nvPr/>
          </p:nvSpPr>
          <p:spPr>
            <a:xfrm>
              <a:off x="5629661" y="6697592"/>
              <a:ext cx="76952" cy="120149"/>
            </a:xfrm>
            <a:custGeom>
              <a:avLst/>
              <a:gdLst/>
              <a:ahLst/>
              <a:cxnLst/>
              <a:rect l="l" t="t" r="r" b="b"/>
              <a:pathLst>
                <a:path w="76952" h="120149" extrusionOk="0">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2"/>
                    <a:pt x="44062" y="117984"/>
                    <a:pt x="38640" y="108935"/>
                  </a:cubicBezTo>
                  <a:lnTo>
                    <a:pt x="2491" y="29311"/>
                  </a:lnTo>
                  <a:cubicBezTo>
                    <a:pt x="-2931" y="18453"/>
                    <a:pt x="684" y="7595"/>
                    <a:pt x="11528"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407" name="Google Shape;2407;p166"/>
            <p:cNvSpPr/>
            <p:nvPr/>
          </p:nvSpPr>
          <p:spPr>
            <a:xfrm>
              <a:off x="6253912" y="6393927"/>
              <a:ext cx="39763" cy="121246"/>
            </a:xfrm>
            <a:custGeom>
              <a:avLst/>
              <a:gdLst/>
              <a:ahLst/>
              <a:cxnLst/>
              <a:rect l="l" t="t" r="r" b="b"/>
              <a:pathLst>
                <a:path w="39763" h="121246" extrusionOk="0">
                  <a:moveTo>
                    <a:pt x="39764" y="19906"/>
                  </a:moveTo>
                  <a:lnTo>
                    <a:pt x="39764" y="101340"/>
                  </a:lnTo>
                  <a:cubicBezTo>
                    <a:pt x="39764" y="112198"/>
                    <a:pt x="30727" y="121246"/>
                    <a:pt x="19882" y="121246"/>
                  </a:cubicBezTo>
                  <a:lnTo>
                    <a:pt x="19882" y="121246"/>
                  </a:lnTo>
                  <a:cubicBezTo>
                    <a:pt x="9037" y="121246"/>
                    <a:pt x="0" y="112198"/>
                    <a:pt x="0" y="101340"/>
                  </a:cubicBezTo>
                  <a:lnTo>
                    <a:pt x="0" y="19906"/>
                  </a:lnTo>
                  <a:cubicBezTo>
                    <a:pt x="0" y="9048"/>
                    <a:pt x="9037" y="0"/>
                    <a:pt x="19882" y="0"/>
                  </a:cubicBezTo>
                  <a:lnTo>
                    <a:pt x="19882" y="0"/>
                  </a:lnTo>
                  <a:cubicBezTo>
                    <a:pt x="30727" y="0"/>
                    <a:pt x="39764" y="9048"/>
                    <a:pt x="39764" y="1990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408" name="Google Shape;2408;p166"/>
            <p:cNvSpPr/>
            <p:nvPr/>
          </p:nvSpPr>
          <p:spPr>
            <a:xfrm>
              <a:off x="5952070" y="6697948"/>
              <a:ext cx="39763" cy="121246"/>
            </a:xfrm>
            <a:custGeom>
              <a:avLst/>
              <a:gdLst/>
              <a:ahLst/>
              <a:cxnLst/>
              <a:rect l="l" t="t" r="r" b="b"/>
              <a:pathLst>
                <a:path w="39763" h="121246" extrusionOk="0">
                  <a:moveTo>
                    <a:pt x="39764" y="19906"/>
                  </a:moveTo>
                  <a:lnTo>
                    <a:pt x="39764" y="101341"/>
                  </a:lnTo>
                  <a:cubicBezTo>
                    <a:pt x="39764" y="112199"/>
                    <a:pt x="30726" y="121247"/>
                    <a:pt x="19882" y="121247"/>
                  </a:cubicBezTo>
                  <a:lnTo>
                    <a:pt x="19882" y="121247"/>
                  </a:lnTo>
                  <a:cubicBezTo>
                    <a:pt x="9037" y="121247"/>
                    <a:pt x="0" y="112199"/>
                    <a:pt x="0" y="101341"/>
                  </a:cubicBezTo>
                  <a:lnTo>
                    <a:pt x="0" y="19906"/>
                  </a:lnTo>
                  <a:cubicBezTo>
                    <a:pt x="0" y="9048"/>
                    <a:pt x="9037" y="0"/>
                    <a:pt x="19882" y="0"/>
                  </a:cubicBezTo>
                  <a:lnTo>
                    <a:pt x="19882" y="0"/>
                  </a:lnTo>
                  <a:cubicBezTo>
                    <a:pt x="28919" y="0"/>
                    <a:pt x="39764" y="9048"/>
                    <a:pt x="39764" y="1990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409" name="Google Shape;2409;p166"/>
            <p:cNvSpPr/>
            <p:nvPr/>
          </p:nvSpPr>
          <p:spPr>
            <a:xfrm>
              <a:off x="6236161" y="6697592"/>
              <a:ext cx="77752" cy="120149"/>
            </a:xfrm>
            <a:custGeom>
              <a:avLst/>
              <a:gdLst/>
              <a:ahLst/>
              <a:cxnLst/>
              <a:rect l="l" t="t" r="r" b="b"/>
              <a:pathLst>
                <a:path w="77752" h="120149" extrusionOk="0">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2"/>
                    <a:pt x="44863" y="117984"/>
                    <a:pt x="39441" y="108935"/>
                  </a:cubicBezTo>
                  <a:lnTo>
                    <a:pt x="3292" y="29311"/>
                  </a:lnTo>
                  <a:cubicBezTo>
                    <a:pt x="-3938" y="18453"/>
                    <a:pt x="1484" y="7595"/>
                    <a:pt x="123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410" name="Google Shape;2410;p166"/>
            <p:cNvSpPr/>
            <p:nvPr/>
          </p:nvSpPr>
          <p:spPr>
            <a:xfrm>
              <a:off x="6557562" y="6091516"/>
              <a:ext cx="39763" cy="121445"/>
            </a:xfrm>
            <a:custGeom>
              <a:avLst/>
              <a:gdLst/>
              <a:ahLst/>
              <a:cxnLst/>
              <a:rect l="l" t="t" r="r" b="b"/>
              <a:pathLst>
                <a:path w="39763" h="121445" extrusionOk="0">
                  <a:moveTo>
                    <a:pt x="39764" y="20105"/>
                  </a:moveTo>
                  <a:lnTo>
                    <a:pt x="39764" y="101539"/>
                  </a:lnTo>
                  <a:cubicBezTo>
                    <a:pt x="39764" y="112397"/>
                    <a:pt x="30726" y="121446"/>
                    <a:pt x="19882" y="121446"/>
                  </a:cubicBezTo>
                  <a:lnTo>
                    <a:pt x="19882" y="121446"/>
                  </a:lnTo>
                  <a:cubicBezTo>
                    <a:pt x="9037" y="121446"/>
                    <a:pt x="0" y="112397"/>
                    <a:pt x="0" y="101539"/>
                  </a:cubicBezTo>
                  <a:lnTo>
                    <a:pt x="0" y="20105"/>
                  </a:lnTo>
                  <a:cubicBezTo>
                    <a:pt x="0" y="9247"/>
                    <a:pt x="9037" y="199"/>
                    <a:pt x="19882" y="199"/>
                  </a:cubicBezTo>
                  <a:lnTo>
                    <a:pt x="19882" y="199"/>
                  </a:lnTo>
                  <a:cubicBezTo>
                    <a:pt x="28919" y="-1611"/>
                    <a:pt x="39764" y="9247"/>
                    <a:pt x="39764" y="20105"/>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411" name="Google Shape;2411;p166"/>
            <p:cNvSpPr/>
            <p:nvPr/>
          </p:nvSpPr>
          <p:spPr>
            <a:xfrm>
              <a:off x="6841653" y="6091359"/>
              <a:ext cx="77752" cy="120149"/>
            </a:xfrm>
            <a:custGeom>
              <a:avLst/>
              <a:gdLst/>
              <a:ahLst/>
              <a:cxnLst/>
              <a:rect l="l" t="t" r="r" b="b"/>
              <a:pathLst>
                <a:path w="77752" h="120149" extrusionOk="0">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2"/>
                    <a:pt x="44863" y="117984"/>
                    <a:pt x="39441" y="108935"/>
                  </a:cubicBezTo>
                  <a:lnTo>
                    <a:pt x="3292" y="29311"/>
                  </a:lnTo>
                  <a:cubicBezTo>
                    <a:pt x="-3938" y="16643"/>
                    <a:pt x="1484" y="5785"/>
                    <a:pt x="123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412" name="Google Shape;2412;p166"/>
            <p:cNvSpPr/>
            <p:nvPr/>
          </p:nvSpPr>
          <p:spPr>
            <a:xfrm>
              <a:off x="7144296" y="6091359"/>
              <a:ext cx="76952" cy="120149"/>
            </a:xfrm>
            <a:custGeom>
              <a:avLst/>
              <a:gdLst/>
              <a:ahLst/>
              <a:cxnLst/>
              <a:rect l="l" t="t" r="r" b="b"/>
              <a:pathLst>
                <a:path w="76952" h="120149" extrusionOk="0">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2"/>
                    <a:pt x="44062" y="117984"/>
                    <a:pt x="38640" y="108935"/>
                  </a:cubicBezTo>
                  <a:lnTo>
                    <a:pt x="2491" y="29311"/>
                  </a:lnTo>
                  <a:cubicBezTo>
                    <a:pt x="-2931" y="16643"/>
                    <a:pt x="684" y="5785"/>
                    <a:pt x="11528"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413" name="Google Shape;2413;p166"/>
            <p:cNvSpPr/>
            <p:nvPr/>
          </p:nvSpPr>
          <p:spPr>
            <a:xfrm>
              <a:off x="6538804" y="6393570"/>
              <a:ext cx="76952" cy="120149"/>
            </a:xfrm>
            <a:custGeom>
              <a:avLst/>
              <a:gdLst/>
              <a:ahLst/>
              <a:cxnLst/>
              <a:rect l="l" t="t" r="r" b="b"/>
              <a:pathLst>
                <a:path w="76952" h="120149" extrusionOk="0">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6"/>
                  </a:cubicBezTo>
                  <a:lnTo>
                    <a:pt x="2491" y="29311"/>
                  </a:lnTo>
                  <a:cubicBezTo>
                    <a:pt x="-2931" y="18453"/>
                    <a:pt x="684" y="7595"/>
                    <a:pt x="11528"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414" name="Google Shape;2414;p166"/>
            <p:cNvSpPr/>
            <p:nvPr/>
          </p:nvSpPr>
          <p:spPr>
            <a:xfrm>
              <a:off x="6841653" y="6393570"/>
              <a:ext cx="77752" cy="120149"/>
            </a:xfrm>
            <a:custGeom>
              <a:avLst/>
              <a:gdLst/>
              <a:ahLst/>
              <a:cxnLst/>
              <a:rect l="l" t="t" r="r" b="b"/>
              <a:pathLst>
                <a:path w="77752" h="120149" extrusionOk="0">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8453"/>
                    <a:pt x="1484" y="7595"/>
                    <a:pt x="123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415" name="Google Shape;2415;p166"/>
            <p:cNvSpPr/>
            <p:nvPr/>
          </p:nvSpPr>
          <p:spPr>
            <a:xfrm>
              <a:off x="6538804" y="6697592"/>
              <a:ext cx="76952" cy="120149"/>
            </a:xfrm>
            <a:custGeom>
              <a:avLst/>
              <a:gdLst/>
              <a:ahLst/>
              <a:cxnLst/>
              <a:rect l="l" t="t" r="r" b="b"/>
              <a:pathLst>
                <a:path w="76952" h="120149" extrusionOk="0">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2"/>
                    <a:pt x="44062" y="117984"/>
                    <a:pt x="38640" y="108935"/>
                  </a:cubicBezTo>
                  <a:lnTo>
                    <a:pt x="2491" y="29311"/>
                  </a:lnTo>
                  <a:cubicBezTo>
                    <a:pt x="-2931" y="18453"/>
                    <a:pt x="684" y="7595"/>
                    <a:pt x="11528"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416" name="Google Shape;2416;p166"/>
            <p:cNvSpPr/>
            <p:nvPr/>
          </p:nvSpPr>
          <p:spPr>
            <a:xfrm>
              <a:off x="7163055" y="6393927"/>
              <a:ext cx="39763" cy="121246"/>
            </a:xfrm>
            <a:custGeom>
              <a:avLst/>
              <a:gdLst/>
              <a:ahLst/>
              <a:cxnLst/>
              <a:rect l="l" t="t" r="r" b="b"/>
              <a:pathLst>
                <a:path w="39763" h="121246" extrusionOk="0">
                  <a:moveTo>
                    <a:pt x="39764" y="19906"/>
                  </a:moveTo>
                  <a:lnTo>
                    <a:pt x="39764" y="101340"/>
                  </a:lnTo>
                  <a:cubicBezTo>
                    <a:pt x="39764" y="112198"/>
                    <a:pt x="30726" y="121246"/>
                    <a:pt x="19882" y="121246"/>
                  </a:cubicBezTo>
                  <a:lnTo>
                    <a:pt x="19882" y="121246"/>
                  </a:lnTo>
                  <a:cubicBezTo>
                    <a:pt x="9037" y="121246"/>
                    <a:pt x="0" y="112198"/>
                    <a:pt x="0" y="101340"/>
                  </a:cubicBezTo>
                  <a:lnTo>
                    <a:pt x="0" y="19906"/>
                  </a:lnTo>
                  <a:cubicBezTo>
                    <a:pt x="0" y="9048"/>
                    <a:pt x="9037" y="0"/>
                    <a:pt x="19882" y="0"/>
                  </a:cubicBezTo>
                  <a:lnTo>
                    <a:pt x="19882" y="0"/>
                  </a:lnTo>
                  <a:cubicBezTo>
                    <a:pt x="30726" y="0"/>
                    <a:pt x="39764" y="9048"/>
                    <a:pt x="39764" y="1990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417" name="Google Shape;2417;p166"/>
            <p:cNvSpPr/>
            <p:nvPr/>
          </p:nvSpPr>
          <p:spPr>
            <a:xfrm>
              <a:off x="6859405" y="6697948"/>
              <a:ext cx="39763" cy="121246"/>
            </a:xfrm>
            <a:custGeom>
              <a:avLst/>
              <a:gdLst/>
              <a:ahLst/>
              <a:cxnLst/>
              <a:rect l="l" t="t" r="r" b="b"/>
              <a:pathLst>
                <a:path w="39763" h="121246" extrusionOk="0">
                  <a:moveTo>
                    <a:pt x="39764" y="19906"/>
                  </a:moveTo>
                  <a:lnTo>
                    <a:pt x="39764" y="101341"/>
                  </a:lnTo>
                  <a:cubicBezTo>
                    <a:pt x="39764" y="112199"/>
                    <a:pt x="30727" y="121247"/>
                    <a:pt x="19882" y="121247"/>
                  </a:cubicBezTo>
                  <a:lnTo>
                    <a:pt x="19882" y="121247"/>
                  </a:lnTo>
                  <a:cubicBezTo>
                    <a:pt x="9037" y="121247"/>
                    <a:pt x="0" y="112199"/>
                    <a:pt x="0" y="101341"/>
                  </a:cubicBezTo>
                  <a:lnTo>
                    <a:pt x="0" y="19906"/>
                  </a:lnTo>
                  <a:cubicBezTo>
                    <a:pt x="0" y="9048"/>
                    <a:pt x="9037" y="0"/>
                    <a:pt x="19882" y="0"/>
                  </a:cubicBezTo>
                  <a:lnTo>
                    <a:pt x="19882" y="0"/>
                  </a:lnTo>
                  <a:cubicBezTo>
                    <a:pt x="30727" y="0"/>
                    <a:pt x="39764" y="9048"/>
                    <a:pt x="39764" y="1990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418" name="Google Shape;2418;p166"/>
            <p:cNvSpPr/>
            <p:nvPr/>
          </p:nvSpPr>
          <p:spPr>
            <a:xfrm>
              <a:off x="7144296" y="6697592"/>
              <a:ext cx="76952" cy="120149"/>
            </a:xfrm>
            <a:custGeom>
              <a:avLst/>
              <a:gdLst/>
              <a:ahLst/>
              <a:cxnLst/>
              <a:rect l="l" t="t" r="r" b="b"/>
              <a:pathLst>
                <a:path w="76952" h="120149" extrusionOk="0">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2"/>
                    <a:pt x="44062" y="117984"/>
                    <a:pt x="38640" y="108935"/>
                  </a:cubicBezTo>
                  <a:lnTo>
                    <a:pt x="2491" y="29311"/>
                  </a:lnTo>
                  <a:cubicBezTo>
                    <a:pt x="-2931" y="18453"/>
                    <a:pt x="684" y="7595"/>
                    <a:pt x="11528"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419" name="Google Shape;2419;p166"/>
            <p:cNvSpPr/>
            <p:nvPr/>
          </p:nvSpPr>
          <p:spPr>
            <a:xfrm>
              <a:off x="7466705" y="6091516"/>
              <a:ext cx="39763" cy="121445"/>
            </a:xfrm>
            <a:custGeom>
              <a:avLst/>
              <a:gdLst/>
              <a:ahLst/>
              <a:cxnLst/>
              <a:rect l="l" t="t" r="r" b="b"/>
              <a:pathLst>
                <a:path w="39763" h="121445" extrusionOk="0">
                  <a:moveTo>
                    <a:pt x="39764" y="20105"/>
                  </a:moveTo>
                  <a:lnTo>
                    <a:pt x="39764" y="101539"/>
                  </a:lnTo>
                  <a:cubicBezTo>
                    <a:pt x="39764" y="112397"/>
                    <a:pt x="30726" y="121446"/>
                    <a:pt x="19882" y="121446"/>
                  </a:cubicBezTo>
                  <a:lnTo>
                    <a:pt x="19882" y="121446"/>
                  </a:lnTo>
                  <a:cubicBezTo>
                    <a:pt x="9037" y="121446"/>
                    <a:pt x="0" y="112397"/>
                    <a:pt x="0" y="101539"/>
                  </a:cubicBezTo>
                  <a:lnTo>
                    <a:pt x="0" y="20105"/>
                  </a:lnTo>
                  <a:cubicBezTo>
                    <a:pt x="0" y="9247"/>
                    <a:pt x="9037" y="199"/>
                    <a:pt x="19882" y="199"/>
                  </a:cubicBezTo>
                  <a:lnTo>
                    <a:pt x="19882" y="199"/>
                  </a:lnTo>
                  <a:cubicBezTo>
                    <a:pt x="28919" y="-1611"/>
                    <a:pt x="39764" y="9247"/>
                    <a:pt x="39764" y="20105"/>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420" name="Google Shape;2420;p166"/>
            <p:cNvSpPr/>
            <p:nvPr/>
          </p:nvSpPr>
          <p:spPr>
            <a:xfrm>
              <a:off x="7750796" y="6091359"/>
              <a:ext cx="77752" cy="120149"/>
            </a:xfrm>
            <a:custGeom>
              <a:avLst/>
              <a:gdLst/>
              <a:ahLst/>
              <a:cxnLst/>
              <a:rect l="l" t="t" r="r" b="b"/>
              <a:pathLst>
                <a:path w="77752" h="120149" extrusionOk="0">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2"/>
                    <a:pt x="44863" y="117984"/>
                    <a:pt x="39441" y="108935"/>
                  </a:cubicBezTo>
                  <a:lnTo>
                    <a:pt x="3292" y="29311"/>
                  </a:lnTo>
                  <a:cubicBezTo>
                    <a:pt x="-3938" y="16643"/>
                    <a:pt x="1484" y="5785"/>
                    <a:pt x="123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421" name="Google Shape;2421;p166"/>
            <p:cNvSpPr/>
            <p:nvPr/>
          </p:nvSpPr>
          <p:spPr>
            <a:xfrm>
              <a:off x="8053439" y="6091359"/>
              <a:ext cx="76952" cy="120149"/>
            </a:xfrm>
            <a:custGeom>
              <a:avLst/>
              <a:gdLst/>
              <a:ahLst/>
              <a:cxnLst/>
              <a:rect l="l" t="t" r="r" b="b"/>
              <a:pathLst>
                <a:path w="76952" h="120149" extrusionOk="0">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2"/>
                    <a:pt x="44062" y="117984"/>
                    <a:pt x="38640" y="108935"/>
                  </a:cubicBezTo>
                  <a:lnTo>
                    <a:pt x="2491" y="29311"/>
                  </a:lnTo>
                  <a:cubicBezTo>
                    <a:pt x="-2931" y="16643"/>
                    <a:pt x="684" y="5785"/>
                    <a:pt x="11528"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422" name="Google Shape;2422;p166"/>
            <p:cNvSpPr/>
            <p:nvPr/>
          </p:nvSpPr>
          <p:spPr>
            <a:xfrm>
              <a:off x="7447146" y="6393570"/>
              <a:ext cx="77753" cy="120149"/>
            </a:xfrm>
            <a:custGeom>
              <a:avLst/>
              <a:gdLst/>
              <a:ahLst/>
              <a:cxnLst/>
              <a:rect l="l" t="t" r="r" b="b"/>
              <a:pathLst>
                <a:path w="77753" h="120149" extrusionOk="0">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8453"/>
                    <a:pt x="1484" y="7595"/>
                    <a:pt x="123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423" name="Google Shape;2423;p166"/>
            <p:cNvSpPr/>
            <p:nvPr/>
          </p:nvSpPr>
          <p:spPr>
            <a:xfrm>
              <a:off x="7750796" y="6393570"/>
              <a:ext cx="77752" cy="120149"/>
            </a:xfrm>
            <a:custGeom>
              <a:avLst/>
              <a:gdLst/>
              <a:ahLst/>
              <a:cxnLst/>
              <a:rect l="l" t="t" r="r" b="b"/>
              <a:pathLst>
                <a:path w="77752" h="120149" extrusionOk="0">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8453"/>
                    <a:pt x="1484" y="7595"/>
                    <a:pt x="123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424" name="Google Shape;2424;p166"/>
            <p:cNvSpPr/>
            <p:nvPr/>
          </p:nvSpPr>
          <p:spPr>
            <a:xfrm>
              <a:off x="7447146" y="6697592"/>
              <a:ext cx="77753" cy="120149"/>
            </a:xfrm>
            <a:custGeom>
              <a:avLst/>
              <a:gdLst/>
              <a:ahLst/>
              <a:cxnLst/>
              <a:rect l="l" t="t" r="r" b="b"/>
              <a:pathLst>
                <a:path w="77753" h="120149" extrusionOk="0">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2"/>
                    <a:pt x="44863" y="117984"/>
                    <a:pt x="39441" y="108935"/>
                  </a:cubicBezTo>
                  <a:lnTo>
                    <a:pt x="3292" y="29311"/>
                  </a:lnTo>
                  <a:cubicBezTo>
                    <a:pt x="-3938" y="18453"/>
                    <a:pt x="1484" y="7595"/>
                    <a:pt x="123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425" name="Google Shape;2425;p166"/>
            <p:cNvSpPr/>
            <p:nvPr/>
          </p:nvSpPr>
          <p:spPr>
            <a:xfrm>
              <a:off x="8072197" y="6393927"/>
              <a:ext cx="39763" cy="121246"/>
            </a:xfrm>
            <a:custGeom>
              <a:avLst/>
              <a:gdLst/>
              <a:ahLst/>
              <a:cxnLst/>
              <a:rect l="l" t="t" r="r" b="b"/>
              <a:pathLst>
                <a:path w="39763" h="121246" extrusionOk="0">
                  <a:moveTo>
                    <a:pt x="39764" y="19906"/>
                  </a:moveTo>
                  <a:lnTo>
                    <a:pt x="39764" y="101340"/>
                  </a:lnTo>
                  <a:cubicBezTo>
                    <a:pt x="39764" y="112198"/>
                    <a:pt x="30726" y="121246"/>
                    <a:pt x="19882" y="121246"/>
                  </a:cubicBezTo>
                  <a:lnTo>
                    <a:pt x="19882" y="121246"/>
                  </a:lnTo>
                  <a:cubicBezTo>
                    <a:pt x="9037" y="121246"/>
                    <a:pt x="0" y="112198"/>
                    <a:pt x="0" y="101340"/>
                  </a:cubicBezTo>
                  <a:lnTo>
                    <a:pt x="0" y="19906"/>
                  </a:lnTo>
                  <a:cubicBezTo>
                    <a:pt x="0" y="9048"/>
                    <a:pt x="9037" y="0"/>
                    <a:pt x="19882" y="0"/>
                  </a:cubicBezTo>
                  <a:lnTo>
                    <a:pt x="19882" y="0"/>
                  </a:lnTo>
                  <a:cubicBezTo>
                    <a:pt x="28919" y="0"/>
                    <a:pt x="39764" y="9048"/>
                    <a:pt x="39764" y="1990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426" name="Google Shape;2426;p166"/>
            <p:cNvSpPr/>
            <p:nvPr/>
          </p:nvSpPr>
          <p:spPr>
            <a:xfrm>
              <a:off x="7768547" y="6697948"/>
              <a:ext cx="39763" cy="121246"/>
            </a:xfrm>
            <a:custGeom>
              <a:avLst/>
              <a:gdLst/>
              <a:ahLst/>
              <a:cxnLst/>
              <a:rect l="l" t="t" r="r" b="b"/>
              <a:pathLst>
                <a:path w="39763" h="121246" extrusionOk="0">
                  <a:moveTo>
                    <a:pt x="39764" y="19906"/>
                  </a:moveTo>
                  <a:lnTo>
                    <a:pt x="39764" y="101341"/>
                  </a:lnTo>
                  <a:cubicBezTo>
                    <a:pt x="39764" y="112199"/>
                    <a:pt x="30727" y="121247"/>
                    <a:pt x="19882" y="121247"/>
                  </a:cubicBezTo>
                  <a:lnTo>
                    <a:pt x="19882" y="121247"/>
                  </a:lnTo>
                  <a:cubicBezTo>
                    <a:pt x="9037" y="121247"/>
                    <a:pt x="0" y="112199"/>
                    <a:pt x="0" y="101341"/>
                  </a:cubicBezTo>
                  <a:lnTo>
                    <a:pt x="0" y="19906"/>
                  </a:lnTo>
                  <a:cubicBezTo>
                    <a:pt x="0" y="9048"/>
                    <a:pt x="9037" y="0"/>
                    <a:pt x="19882" y="0"/>
                  </a:cubicBezTo>
                  <a:lnTo>
                    <a:pt x="19882" y="0"/>
                  </a:lnTo>
                  <a:cubicBezTo>
                    <a:pt x="30727" y="0"/>
                    <a:pt x="39764" y="9048"/>
                    <a:pt x="39764" y="1990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427" name="Google Shape;2427;p166"/>
            <p:cNvSpPr/>
            <p:nvPr/>
          </p:nvSpPr>
          <p:spPr>
            <a:xfrm>
              <a:off x="8053439" y="6697592"/>
              <a:ext cx="76952" cy="120149"/>
            </a:xfrm>
            <a:custGeom>
              <a:avLst/>
              <a:gdLst/>
              <a:ahLst/>
              <a:cxnLst/>
              <a:rect l="l" t="t" r="r" b="b"/>
              <a:pathLst>
                <a:path w="76952" h="120149" extrusionOk="0">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2"/>
                    <a:pt x="44062" y="117984"/>
                    <a:pt x="38640" y="108935"/>
                  </a:cubicBezTo>
                  <a:lnTo>
                    <a:pt x="2491" y="29311"/>
                  </a:lnTo>
                  <a:cubicBezTo>
                    <a:pt x="-2931" y="18453"/>
                    <a:pt x="684" y="7595"/>
                    <a:pt x="11528"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428" name="Google Shape;2428;p166"/>
            <p:cNvSpPr/>
            <p:nvPr/>
          </p:nvSpPr>
          <p:spPr>
            <a:xfrm>
              <a:off x="8374039" y="6091516"/>
              <a:ext cx="39763" cy="121445"/>
            </a:xfrm>
            <a:custGeom>
              <a:avLst/>
              <a:gdLst/>
              <a:ahLst/>
              <a:cxnLst/>
              <a:rect l="l" t="t" r="r" b="b"/>
              <a:pathLst>
                <a:path w="39763" h="121445" extrusionOk="0">
                  <a:moveTo>
                    <a:pt x="39764" y="20105"/>
                  </a:moveTo>
                  <a:lnTo>
                    <a:pt x="39764" y="101539"/>
                  </a:lnTo>
                  <a:cubicBezTo>
                    <a:pt x="39764" y="112397"/>
                    <a:pt x="30727" y="121446"/>
                    <a:pt x="19882" y="121446"/>
                  </a:cubicBezTo>
                  <a:lnTo>
                    <a:pt x="19882" y="121446"/>
                  </a:lnTo>
                  <a:cubicBezTo>
                    <a:pt x="9037" y="121446"/>
                    <a:pt x="0" y="112397"/>
                    <a:pt x="0" y="101539"/>
                  </a:cubicBezTo>
                  <a:lnTo>
                    <a:pt x="0" y="20105"/>
                  </a:lnTo>
                  <a:cubicBezTo>
                    <a:pt x="0" y="9247"/>
                    <a:pt x="9037" y="199"/>
                    <a:pt x="19882" y="199"/>
                  </a:cubicBezTo>
                  <a:lnTo>
                    <a:pt x="19882" y="199"/>
                  </a:lnTo>
                  <a:cubicBezTo>
                    <a:pt x="30727" y="-1611"/>
                    <a:pt x="39764" y="9247"/>
                    <a:pt x="39764" y="20105"/>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429" name="Google Shape;2429;p166"/>
            <p:cNvSpPr/>
            <p:nvPr/>
          </p:nvSpPr>
          <p:spPr>
            <a:xfrm>
              <a:off x="8658931" y="6091359"/>
              <a:ext cx="76952" cy="120149"/>
            </a:xfrm>
            <a:custGeom>
              <a:avLst/>
              <a:gdLst/>
              <a:ahLst/>
              <a:cxnLst/>
              <a:rect l="l" t="t" r="r" b="b"/>
              <a:pathLst>
                <a:path w="76952" h="120149" extrusionOk="0">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2"/>
                    <a:pt x="44062" y="117984"/>
                    <a:pt x="38640" y="108935"/>
                  </a:cubicBezTo>
                  <a:lnTo>
                    <a:pt x="2491" y="29311"/>
                  </a:lnTo>
                  <a:cubicBezTo>
                    <a:pt x="-2931" y="16643"/>
                    <a:pt x="684" y="5785"/>
                    <a:pt x="11528"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430" name="Google Shape;2430;p166"/>
            <p:cNvSpPr/>
            <p:nvPr/>
          </p:nvSpPr>
          <p:spPr>
            <a:xfrm>
              <a:off x="8961781" y="6091359"/>
              <a:ext cx="77752" cy="120149"/>
            </a:xfrm>
            <a:custGeom>
              <a:avLst/>
              <a:gdLst/>
              <a:ahLst/>
              <a:cxnLst/>
              <a:rect l="l" t="t" r="r" b="b"/>
              <a:pathLst>
                <a:path w="77752" h="120149" extrusionOk="0">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2"/>
                    <a:pt x="44863" y="117984"/>
                    <a:pt x="39441" y="108935"/>
                  </a:cubicBezTo>
                  <a:lnTo>
                    <a:pt x="3292" y="29311"/>
                  </a:lnTo>
                  <a:cubicBezTo>
                    <a:pt x="-3938" y="16643"/>
                    <a:pt x="1484" y="5785"/>
                    <a:pt x="123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431" name="Google Shape;2431;p166"/>
            <p:cNvSpPr/>
            <p:nvPr/>
          </p:nvSpPr>
          <p:spPr>
            <a:xfrm>
              <a:off x="8356288" y="6393570"/>
              <a:ext cx="77752" cy="120149"/>
            </a:xfrm>
            <a:custGeom>
              <a:avLst/>
              <a:gdLst/>
              <a:ahLst/>
              <a:cxnLst/>
              <a:rect l="l" t="t" r="r" b="b"/>
              <a:pathLst>
                <a:path w="77752" h="120149" extrusionOk="0">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8453"/>
                    <a:pt x="1484" y="7595"/>
                    <a:pt x="123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432" name="Google Shape;2432;p166"/>
            <p:cNvSpPr/>
            <p:nvPr/>
          </p:nvSpPr>
          <p:spPr>
            <a:xfrm>
              <a:off x="8658931" y="6393570"/>
              <a:ext cx="76952" cy="120149"/>
            </a:xfrm>
            <a:custGeom>
              <a:avLst/>
              <a:gdLst/>
              <a:ahLst/>
              <a:cxnLst/>
              <a:rect l="l" t="t" r="r" b="b"/>
              <a:pathLst>
                <a:path w="76952" h="120149" extrusionOk="0">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6"/>
                  </a:cubicBezTo>
                  <a:lnTo>
                    <a:pt x="2491" y="29311"/>
                  </a:lnTo>
                  <a:cubicBezTo>
                    <a:pt x="-2931" y="18453"/>
                    <a:pt x="684" y="7595"/>
                    <a:pt x="11528"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433" name="Google Shape;2433;p166"/>
            <p:cNvSpPr/>
            <p:nvPr/>
          </p:nvSpPr>
          <p:spPr>
            <a:xfrm>
              <a:off x="8356288" y="6697592"/>
              <a:ext cx="77752" cy="120149"/>
            </a:xfrm>
            <a:custGeom>
              <a:avLst/>
              <a:gdLst/>
              <a:ahLst/>
              <a:cxnLst/>
              <a:rect l="l" t="t" r="r" b="b"/>
              <a:pathLst>
                <a:path w="77752" h="120149" extrusionOk="0">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2"/>
                    <a:pt x="44863" y="117984"/>
                    <a:pt x="39441" y="108935"/>
                  </a:cubicBezTo>
                  <a:lnTo>
                    <a:pt x="3292" y="29311"/>
                  </a:lnTo>
                  <a:cubicBezTo>
                    <a:pt x="-3938" y="18453"/>
                    <a:pt x="1484" y="7595"/>
                    <a:pt x="123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434" name="Google Shape;2434;p166"/>
            <p:cNvSpPr/>
            <p:nvPr/>
          </p:nvSpPr>
          <p:spPr>
            <a:xfrm>
              <a:off x="8981340" y="6393927"/>
              <a:ext cx="39763" cy="121246"/>
            </a:xfrm>
            <a:custGeom>
              <a:avLst/>
              <a:gdLst/>
              <a:ahLst/>
              <a:cxnLst/>
              <a:rect l="l" t="t" r="r" b="b"/>
              <a:pathLst>
                <a:path w="39763" h="121246" extrusionOk="0">
                  <a:moveTo>
                    <a:pt x="39764" y="19906"/>
                  </a:moveTo>
                  <a:lnTo>
                    <a:pt x="39764" y="101340"/>
                  </a:lnTo>
                  <a:cubicBezTo>
                    <a:pt x="39764" y="112198"/>
                    <a:pt x="30726" y="121246"/>
                    <a:pt x="19882" y="121246"/>
                  </a:cubicBezTo>
                  <a:lnTo>
                    <a:pt x="19882" y="121246"/>
                  </a:lnTo>
                  <a:cubicBezTo>
                    <a:pt x="9037" y="121246"/>
                    <a:pt x="0" y="112198"/>
                    <a:pt x="0" y="101340"/>
                  </a:cubicBezTo>
                  <a:lnTo>
                    <a:pt x="0" y="19906"/>
                  </a:lnTo>
                  <a:cubicBezTo>
                    <a:pt x="0" y="9048"/>
                    <a:pt x="9037" y="0"/>
                    <a:pt x="19882" y="0"/>
                  </a:cubicBezTo>
                  <a:lnTo>
                    <a:pt x="19882" y="0"/>
                  </a:lnTo>
                  <a:cubicBezTo>
                    <a:pt x="28919" y="0"/>
                    <a:pt x="39764" y="9048"/>
                    <a:pt x="39764" y="1990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435" name="Google Shape;2435;p166"/>
            <p:cNvSpPr/>
            <p:nvPr/>
          </p:nvSpPr>
          <p:spPr>
            <a:xfrm>
              <a:off x="8677690" y="6697948"/>
              <a:ext cx="39763" cy="121246"/>
            </a:xfrm>
            <a:custGeom>
              <a:avLst/>
              <a:gdLst/>
              <a:ahLst/>
              <a:cxnLst/>
              <a:rect l="l" t="t" r="r" b="b"/>
              <a:pathLst>
                <a:path w="39763" h="121246" extrusionOk="0">
                  <a:moveTo>
                    <a:pt x="39764" y="19906"/>
                  </a:moveTo>
                  <a:lnTo>
                    <a:pt x="39764" y="101341"/>
                  </a:lnTo>
                  <a:cubicBezTo>
                    <a:pt x="39764" y="112199"/>
                    <a:pt x="30726" y="121247"/>
                    <a:pt x="19882" y="121247"/>
                  </a:cubicBezTo>
                  <a:lnTo>
                    <a:pt x="19882" y="121247"/>
                  </a:lnTo>
                  <a:cubicBezTo>
                    <a:pt x="9037" y="121247"/>
                    <a:pt x="0" y="112199"/>
                    <a:pt x="0" y="101341"/>
                  </a:cubicBezTo>
                  <a:lnTo>
                    <a:pt x="0" y="19906"/>
                  </a:lnTo>
                  <a:cubicBezTo>
                    <a:pt x="0" y="9048"/>
                    <a:pt x="9037" y="0"/>
                    <a:pt x="19882" y="0"/>
                  </a:cubicBezTo>
                  <a:lnTo>
                    <a:pt x="19882" y="0"/>
                  </a:lnTo>
                  <a:cubicBezTo>
                    <a:pt x="30726" y="0"/>
                    <a:pt x="39764" y="9048"/>
                    <a:pt x="39764" y="1990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436" name="Google Shape;2436;p166"/>
            <p:cNvSpPr/>
            <p:nvPr/>
          </p:nvSpPr>
          <p:spPr>
            <a:xfrm>
              <a:off x="8961781" y="6697592"/>
              <a:ext cx="77752" cy="120149"/>
            </a:xfrm>
            <a:custGeom>
              <a:avLst/>
              <a:gdLst/>
              <a:ahLst/>
              <a:cxnLst/>
              <a:rect l="l" t="t" r="r" b="b"/>
              <a:pathLst>
                <a:path w="77752" h="120149" extrusionOk="0">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2"/>
                    <a:pt x="44863" y="117984"/>
                    <a:pt x="39441" y="108935"/>
                  </a:cubicBezTo>
                  <a:lnTo>
                    <a:pt x="3292" y="29311"/>
                  </a:lnTo>
                  <a:cubicBezTo>
                    <a:pt x="-3938" y="18453"/>
                    <a:pt x="1484" y="7595"/>
                    <a:pt x="123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437" name="Google Shape;2437;p166"/>
            <p:cNvSpPr/>
            <p:nvPr/>
          </p:nvSpPr>
          <p:spPr>
            <a:xfrm>
              <a:off x="9283182" y="6091516"/>
              <a:ext cx="39763" cy="121445"/>
            </a:xfrm>
            <a:custGeom>
              <a:avLst/>
              <a:gdLst/>
              <a:ahLst/>
              <a:cxnLst/>
              <a:rect l="l" t="t" r="r" b="b"/>
              <a:pathLst>
                <a:path w="39763" h="121445" extrusionOk="0">
                  <a:moveTo>
                    <a:pt x="39764" y="20105"/>
                  </a:moveTo>
                  <a:lnTo>
                    <a:pt x="39764" y="101539"/>
                  </a:lnTo>
                  <a:cubicBezTo>
                    <a:pt x="39764" y="112397"/>
                    <a:pt x="30726" y="121446"/>
                    <a:pt x="19882" y="121446"/>
                  </a:cubicBezTo>
                  <a:lnTo>
                    <a:pt x="19882" y="121446"/>
                  </a:lnTo>
                  <a:cubicBezTo>
                    <a:pt x="9037" y="121446"/>
                    <a:pt x="0" y="112397"/>
                    <a:pt x="0" y="101539"/>
                  </a:cubicBezTo>
                  <a:lnTo>
                    <a:pt x="0" y="20105"/>
                  </a:lnTo>
                  <a:cubicBezTo>
                    <a:pt x="0" y="9247"/>
                    <a:pt x="9037" y="199"/>
                    <a:pt x="19882" y="199"/>
                  </a:cubicBezTo>
                  <a:lnTo>
                    <a:pt x="19882" y="199"/>
                  </a:lnTo>
                  <a:cubicBezTo>
                    <a:pt x="30726" y="-1611"/>
                    <a:pt x="39764" y="9247"/>
                    <a:pt x="39764" y="20105"/>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438" name="Google Shape;2438;p166"/>
            <p:cNvSpPr/>
            <p:nvPr/>
          </p:nvSpPr>
          <p:spPr>
            <a:xfrm>
              <a:off x="9568074" y="6091359"/>
              <a:ext cx="76952" cy="120149"/>
            </a:xfrm>
            <a:custGeom>
              <a:avLst/>
              <a:gdLst/>
              <a:ahLst/>
              <a:cxnLst/>
              <a:rect l="l" t="t" r="r" b="b"/>
              <a:pathLst>
                <a:path w="76952" h="120149" extrusionOk="0">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2"/>
                    <a:pt x="44062" y="117984"/>
                    <a:pt x="38640" y="108935"/>
                  </a:cubicBezTo>
                  <a:lnTo>
                    <a:pt x="2491" y="29311"/>
                  </a:lnTo>
                  <a:cubicBezTo>
                    <a:pt x="-2931" y="16643"/>
                    <a:pt x="684" y="5785"/>
                    <a:pt x="11528"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439" name="Google Shape;2439;p166"/>
            <p:cNvSpPr/>
            <p:nvPr/>
          </p:nvSpPr>
          <p:spPr>
            <a:xfrm>
              <a:off x="9870923" y="6091359"/>
              <a:ext cx="77753" cy="120149"/>
            </a:xfrm>
            <a:custGeom>
              <a:avLst/>
              <a:gdLst/>
              <a:ahLst/>
              <a:cxnLst/>
              <a:rect l="l" t="t" r="r" b="b"/>
              <a:pathLst>
                <a:path w="77753" h="120149" extrusionOk="0">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2"/>
                    <a:pt x="44863" y="117984"/>
                    <a:pt x="39441" y="108935"/>
                  </a:cubicBezTo>
                  <a:lnTo>
                    <a:pt x="3292" y="29311"/>
                  </a:lnTo>
                  <a:cubicBezTo>
                    <a:pt x="-3938" y="16643"/>
                    <a:pt x="1484" y="5785"/>
                    <a:pt x="123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440" name="Google Shape;2440;p166"/>
            <p:cNvSpPr/>
            <p:nvPr/>
          </p:nvSpPr>
          <p:spPr>
            <a:xfrm>
              <a:off x="9265431" y="6393570"/>
              <a:ext cx="77752" cy="120149"/>
            </a:xfrm>
            <a:custGeom>
              <a:avLst/>
              <a:gdLst/>
              <a:ahLst/>
              <a:cxnLst/>
              <a:rect l="l" t="t" r="r" b="b"/>
              <a:pathLst>
                <a:path w="77752" h="120149" extrusionOk="0">
                  <a:moveTo>
                    <a:pt x="12329" y="2166"/>
                  </a:moveTo>
                  <a:lnTo>
                    <a:pt x="12329" y="2166"/>
                  </a:lnTo>
                  <a:cubicBezTo>
                    <a:pt x="21366" y="-3263"/>
                    <a:pt x="34019" y="2166"/>
                    <a:pt x="39441" y="11214"/>
                  </a:cubicBezTo>
                  <a:lnTo>
                    <a:pt x="75589" y="90839"/>
                  </a:lnTo>
                  <a:cubicBezTo>
                    <a:pt x="81012" y="99887"/>
                    <a:pt x="75589" y="112555"/>
                    <a:pt x="66552" y="117984"/>
                  </a:cubicBezTo>
                  <a:lnTo>
                    <a:pt x="66552" y="117984"/>
                  </a:lnTo>
                  <a:cubicBezTo>
                    <a:pt x="57515" y="123413"/>
                    <a:pt x="44863" y="117984"/>
                    <a:pt x="39441" y="108936"/>
                  </a:cubicBezTo>
                  <a:lnTo>
                    <a:pt x="3292" y="29311"/>
                  </a:lnTo>
                  <a:cubicBezTo>
                    <a:pt x="-3938" y="18453"/>
                    <a:pt x="1485" y="7595"/>
                    <a:pt x="123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441" name="Google Shape;2441;p166"/>
            <p:cNvSpPr/>
            <p:nvPr/>
          </p:nvSpPr>
          <p:spPr>
            <a:xfrm>
              <a:off x="9568074" y="6393570"/>
              <a:ext cx="76952" cy="120149"/>
            </a:xfrm>
            <a:custGeom>
              <a:avLst/>
              <a:gdLst/>
              <a:ahLst/>
              <a:cxnLst/>
              <a:rect l="l" t="t" r="r" b="b"/>
              <a:pathLst>
                <a:path w="76952" h="120149" extrusionOk="0">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6"/>
                  </a:cubicBezTo>
                  <a:lnTo>
                    <a:pt x="2491" y="29311"/>
                  </a:lnTo>
                  <a:cubicBezTo>
                    <a:pt x="-2931" y="18453"/>
                    <a:pt x="684" y="7595"/>
                    <a:pt x="11528"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442" name="Google Shape;2442;p166"/>
            <p:cNvSpPr/>
            <p:nvPr/>
          </p:nvSpPr>
          <p:spPr>
            <a:xfrm>
              <a:off x="9265431" y="6697592"/>
              <a:ext cx="77752" cy="120149"/>
            </a:xfrm>
            <a:custGeom>
              <a:avLst/>
              <a:gdLst/>
              <a:ahLst/>
              <a:cxnLst/>
              <a:rect l="l" t="t" r="r" b="b"/>
              <a:pathLst>
                <a:path w="77752" h="120149" extrusionOk="0">
                  <a:moveTo>
                    <a:pt x="12329" y="2166"/>
                  </a:moveTo>
                  <a:lnTo>
                    <a:pt x="12329" y="2166"/>
                  </a:lnTo>
                  <a:cubicBezTo>
                    <a:pt x="21366" y="-3263"/>
                    <a:pt x="34019" y="2166"/>
                    <a:pt x="39441" y="11214"/>
                  </a:cubicBezTo>
                  <a:lnTo>
                    <a:pt x="75589" y="90839"/>
                  </a:lnTo>
                  <a:cubicBezTo>
                    <a:pt x="81012" y="99887"/>
                    <a:pt x="75589" y="112555"/>
                    <a:pt x="66552" y="117984"/>
                  </a:cubicBezTo>
                  <a:lnTo>
                    <a:pt x="66552" y="117984"/>
                  </a:lnTo>
                  <a:cubicBezTo>
                    <a:pt x="57515" y="123412"/>
                    <a:pt x="44863" y="117984"/>
                    <a:pt x="39441" y="108935"/>
                  </a:cubicBezTo>
                  <a:lnTo>
                    <a:pt x="3292" y="29311"/>
                  </a:lnTo>
                  <a:cubicBezTo>
                    <a:pt x="-3938" y="18453"/>
                    <a:pt x="1485" y="7595"/>
                    <a:pt x="123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443" name="Google Shape;2443;p166"/>
            <p:cNvSpPr/>
            <p:nvPr/>
          </p:nvSpPr>
          <p:spPr>
            <a:xfrm>
              <a:off x="9888675" y="6393927"/>
              <a:ext cx="39763" cy="121246"/>
            </a:xfrm>
            <a:custGeom>
              <a:avLst/>
              <a:gdLst/>
              <a:ahLst/>
              <a:cxnLst/>
              <a:rect l="l" t="t" r="r" b="b"/>
              <a:pathLst>
                <a:path w="39763" h="121246" extrusionOk="0">
                  <a:moveTo>
                    <a:pt x="39763" y="19906"/>
                  </a:moveTo>
                  <a:lnTo>
                    <a:pt x="39763" y="101340"/>
                  </a:lnTo>
                  <a:cubicBezTo>
                    <a:pt x="39763" y="112198"/>
                    <a:pt x="30726" y="121246"/>
                    <a:pt x="19881" y="121246"/>
                  </a:cubicBezTo>
                  <a:lnTo>
                    <a:pt x="19881" y="121246"/>
                  </a:lnTo>
                  <a:cubicBezTo>
                    <a:pt x="9037" y="121246"/>
                    <a:pt x="0" y="112198"/>
                    <a:pt x="0" y="101340"/>
                  </a:cubicBezTo>
                  <a:lnTo>
                    <a:pt x="0" y="19906"/>
                  </a:lnTo>
                  <a:cubicBezTo>
                    <a:pt x="0" y="9048"/>
                    <a:pt x="9037" y="0"/>
                    <a:pt x="19881" y="0"/>
                  </a:cubicBezTo>
                  <a:lnTo>
                    <a:pt x="19881" y="0"/>
                  </a:lnTo>
                  <a:cubicBezTo>
                    <a:pt x="30726" y="0"/>
                    <a:pt x="39763" y="9048"/>
                    <a:pt x="39763" y="1990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444" name="Google Shape;2444;p166"/>
            <p:cNvSpPr/>
            <p:nvPr/>
          </p:nvSpPr>
          <p:spPr>
            <a:xfrm>
              <a:off x="9586832" y="6697948"/>
              <a:ext cx="39763" cy="121246"/>
            </a:xfrm>
            <a:custGeom>
              <a:avLst/>
              <a:gdLst/>
              <a:ahLst/>
              <a:cxnLst/>
              <a:rect l="l" t="t" r="r" b="b"/>
              <a:pathLst>
                <a:path w="39763" h="121246" extrusionOk="0">
                  <a:moveTo>
                    <a:pt x="39764" y="19906"/>
                  </a:moveTo>
                  <a:lnTo>
                    <a:pt x="39764" y="101341"/>
                  </a:lnTo>
                  <a:cubicBezTo>
                    <a:pt x="39764" y="112199"/>
                    <a:pt x="30726" y="121247"/>
                    <a:pt x="19882" y="121247"/>
                  </a:cubicBezTo>
                  <a:lnTo>
                    <a:pt x="19882" y="121247"/>
                  </a:lnTo>
                  <a:cubicBezTo>
                    <a:pt x="9037" y="121247"/>
                    <a:pt x="0" y="112199"/>
                    <a:pt x="0" y="101341"/>
                  </a:cubicBezTo>
                  <a:lnTo>
                    <a:pt x="0" y="19906"/>
                  </a:lnTo>
                  <a:cubicBezTo>
                    <a:pt x="0" y="9048"/>
                    <a:pt x="9037" y="0"/>
                    <a:pt x="19882" y="0"/>
                  </a:cubicBezTo>
                  <a:lnTo>
                    <a:pt x="19882" y="0"/>
                  </a:lnTo>
                  <a:cubicBezTo>
                    <a:pt x="28919" y="0"/>
                    <a:pt x="39764" y="9048"/>
                    <a:pt x="39764" y="1990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445" name="Google Shape;2445;p166"/>
            <p:cNvSpPr/>
            <p:nvPr/>
          </p:nvSpPr>
          <p:spPr>
            <a:xfrm>
              <a:off x="9870923" y="6697592"/>
              <a:ext cx="77753" cy="120149"/>
            </a:xfrm>
            <a:custGeom>
              <a:avLst/>
              <a:gdLst/>
              <a:ahLst/>
              <a:cxnLst/>
              <a:rect l="l" t="t" r="r" b="b"/>
              <a:pathLst>
                <a:path w="77753" h="120149" extrusionOk="0">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2"/>
                    <a:pt x="44863" y="117984"/>
                    <a:pt x="39441" y="108935"/>
                  </a:cubicBezTo>
                  <a:lnTo>
                    <a:pt x="3292" y="29311"/>
                  </a:lnTo>
                  <a:cubicBezTo>
                    <a:pt x="-3938" y="18453"/>
                    <a:pt x="1484" y="7595"/>
                    <a:pt x="123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446" name="Google Shape;2446;p166"/>
            <p:cNvSpPr/>
            <p:nvPr/>
          </p:nvSpPr>
          <p:spPr>
            <a:xfrm>
              <a:off x="10192325" y="6091516"/>
              <a:ext cx="39763" cy="121445"/>
            </a:xfrm>
            <a:custGeom>
              <a:avLst/>
              <a:gdLst/>
              <a:ahLst/>
              <a:cxnLst/>
              <a:rect l="l" t="t" r="r" b="b"/>
              <a:pathLst>
                <a:path w="39763" h="121445" extrusionOk="0">
                  <a:moveTo>
                    <a:pt x="39764" y="20105"/>
                  </a:moveTo>
                  <a:lnTo>
                    <a:pt x="39764" y="101539"/>
                  </a:lnTo>
                  <a:cubicBezTo>
                    <a:pt x="39764" y="112397"/>
                    <a:pt x="30727" y="121446"/>
                    <a:pt x="19882" y="121446"/>
                  </a:cubicBezTo>
                  <a:lnTo>
                    <a:pt x="19882" y="121446"/>
                  </a:lnTo>
                  <a:cubicBezTo>
                    <a:pt x="9037" y="121446"/>
                    <a:pt x="0" y="112397"/>
                    <a:pt x="0" y="101539"/>
                  </a:cubicBezTo>
                  <a:lnTo>
                    <a:pt x="0" y="20105"/>
                  </a:lnTo>
                  <a:cubicBezTo>
                    <a:pt x="0" y="9247"/>
                    <a:pt x="9037" y="199"/>
                    <a:pt x="19882" y="199"/>
                  </a:cubicBezTo>
                  <a:lnTo>
                    <a:pt x="19882" y="199"/>
                  </a:lnTo>
                  <a:cubicBezTo>
                    <a:pt x="30727" y="-1611"/>
                    <a:pt x="39764" y="9247"/>
                    <a:pt x="39764" y="20105"/>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447" name="Google Shape;2447;p166"/>
            <p:cNvSpPr/>
            <p:nvPr/>
          </p:nvSpPr>
          <p:spPr>
            <a:xfrm>
              <a:off x="10476416" y="6091359"/>
              <a:ext cx="77753" cy="120149"/>
            </a:xfrm>
            <a:custGeom>
              <a:avLst/>
              <a:gdLst/>
              <a:ahLst/>
              <a:cxnLst/>
              <a:rect l="l" t="t" r="r" b="b"/>
              <a:pathLst>
                <a:path w="77753" h="120149" extrusionOk="0">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2"/>
                    <a:pt x="44863" y="117984"/>
                    <a:pt x="39441" y="108935"/>
                  </a:cubicBezTo>
                  <a:lnTo>
                    <a:pt x="3292" y="29311"/>
                  </a:lnTo>
                  <a:cubicBezTo>
                    <a:pt x="-3938" y="16643"/>
                    <a:pt x="1484" y="5785"/>
                    <a:pt x="123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448" name="Google Shape;2448;p166"/>
            <p:cNvSpPr/>
            <p:nvPr/>
          </p:nvSpPr>
          <p:spPr>
            <a:xfrm>
              <a:off x="10173566" y="6393570"/>
              <a:ext cx="76952" cy="120149"/>
            </a:xfrm>
            <a:custGeom>
              <a:avLst/>
              <a:gdLst/>
              <a:ahLst/>
              <a:cxnLst/>
              <a:rect l="l" t="t" r="r" b="b"/>
              <a:pathLst>
                <a:path w="76952" h="120149" extrusionOk="0">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3"/>
                    <a:pt x="44062" y="117984"/>
                    <a:pt x="38640" y="108936"/>
                  </a:cubicBezTo>
                  <a:lnTo>
                    <a:pt x="2491" y="29311"/>
                  </a:lnTo>
                  <a:cubicBezTo>
                    <a:pt x="-2931" y="18453"/>
                    <a:pt x="684" y="7595"/>
                    <a:pt x="115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449" name="Google Shape;2449;p166"/>
            <p:cNvSpPr/>
            <p:nvPr/>
          </p:nvSpPr>
          <p:spPr>
            <a:xfrm>
              <a:off x="10476416" y="6393570"/>
              <a:ext cx="77753" cy="120149"/>
            </a:xfrm>
            <a:custGeom>
              <a:avLst/>
              <a:gdLst/>
              <a:ahLst/>
              <a:cxnLst/>
              <a:rect l="l" t="t" r="r" b="b"/>
              <a:pathLst>
                <a:path w="77753" h="120149" extrusionOk="0">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8453"/>
                    <a:pt x="1484" y="7595"/>
                    <a:pt x="123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450" name="Google Shape;2450;p166"/>
            <p:cNvSpPr/>
            <p:nvPr/>
          </p:nvSpPr>
          <p:spPr>
            <a:xfrm>
              <a:off x="10173566" y="6697592"/>
              <a:ext cx="76952" cy="120149"/>
            </a:xfrm>
            <a:custGeom>
              <a:avLst/>
              <a:gdLst/>
              <a:ahLst/>
              <a:cxnLst/>
              <a:rect l="l" t="t" r="r" b="b"/>
              <a:pathLst>
                <a:path w="76952" h="120149" extrusionOk="0">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2"/>
                    <a:pt x="44062" y="117984"/>
                    <a:pt x="38640" y="108935"/>
                  </a:cubicBezTo>
                  <a:lnTo>
                    <a:pt x="2491" y="29311"/>
                  </a:lnTo>
                  <a:cubicBezTo>
                    <a:pt x="-2931" y="18453"/>
                    <a:pt x="684" y="7595"/>
                    <a:pt x="115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451" name="Google Shape;2451;p166"/>
            <p:cNvSpPr/>
            <p:nvPr/>
          </p:nvSpPr>
          <p:spPr>
            <a:xfrm>
              <a:off x="10495974" y="6697948"/>
              <a:ext cx="39763" cy="121246"/>
            </a:xfrm>
            <a:custGeom>
              <a:avLst/>
              <a:gdLst/>
              <a:ahLst/>
              <a:cxnLst/>
              <a:rect l="l" t="t" r="r" b="b"/>
              <a:pathLst>
                <a:path w="39763" h="121246" extrusionOk="0">
                  <a:moveTo>
                    <a:pt x="39764" y="19906"/>
                  </a:moveTo>
                  <a:lnTo>
                    <a:pt x="39764" y="101341"/>
                  </a:lnTo>
                  <a:cubicBezTo>
                    <a:pt x="39764" y="112199"/>
                    <a:pt x="30727" y="121247"/>
                    <a:pt x="19882" y="121247"/>
                  </a:cubicBezTo>
                  <a:lnTo>
                    <a:pt x="19882" y="121247"/>
                  </a:lnTo>
                  <a:cubicBezTo>
                    <a:pt x="9037" y="121247"/>
                    <a:pt x="0" y="112199"/>
                    <a:pt x="0" y="101341"/>
                  </a:cubicBezTo>
                  <a:lnTo>
                    <a:pt x="0" y="19906"/>
                  </a:lnTo>
                  <a:cubicBezTo>
                    <a:pt x="0" y="9048"/>
                    <a:pt x="9037" y="0"/>
                    <a:pt x="19882" y="0"/>
                  </a:cubicBezTo>
                  <a:lnTo>
                    <a:pt x="19882" y="0"/>
                  </a:lnTo>
                  <a:cubicBezTo>
                    <a:pt x="28919" y="0"/>
                    <a:pt x="39764" y="9048"/>
                    <a:pt x="39764" y="1990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452" name="Google Shape;2452;p166"/>
            <p:cNvSpPr/>
            <p:nvPr/>
          </p:nvSpPr>
          <p:spPr>
            <a:xfrm>
              <a:off x="8677690" y="54524"/>
              <a:ext cx="39763" cy="121445"/>
            </a:xfrm>
            <a:custGeom>
              <a:avLst/>
              <a:gdLst/>
              <a:ahLst/>
              <a:cxnLst/>
              <a:rect l="l" t="t" r="r" b="b"/>
              <a:pathLst>
                <a:path w="39763" h="121445" extrusionOk="0">
                  <a:moveTo>
                    <a:pt x="39764" y="20105"/>
                  </a:moveTo>
                  <a:lnTo>
                    <a:pt x="39764" y="101539"/>
                  </a:lnTo>
                  <a:cubicBezTo>
                    <a:pt x="39764" y="112397"/>
                    <a:pt x="30726" y="121446"/>
                    <a:pt x="19882" y="121446"/>
                  </a:cubicBezTo>
                  <a:lnTo>
                    <a:pt x="19882" y="121446"/>
                  </a:lnTo>
                  <a:cubicBezTo>
                    <a:pt x="9037" y="121446"/>
                    <a:pt x="0" y="112397"/>
                    <a:pt x="0" y="101539"/>
                  </a:cubicBezTo>
                  <a:lnTo>
                    <a:pt x="0" y="20105"/>
                  </a:lnTo>
                  <a:cubicBezTo>
                    <a:pt x="0" y="9247"/>
                    <a:pt x="9037" y="199"/>
                    <a:pt x="19882" y="199"/>
                  </a:cubicBezTo>
                  <a:lnTo>
                    <a:pt x="19882" y="199"/>
                  </a:lnTo>
                  <a:cubicBezTo>
                    <a:pt x="30726" y="-1611"/>
                    <a:pt x="39764" y="9247"/>
                    <a:pt x="39764" y="20105"/>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453" name="Google Shape;2453;p166"/>
            <p:cNvSpPr/>
            <p:nvPr/>
          </p:nvSpPr>
          <p:spPr>
            <a:xfrm>
              <a:off x="8961781" y="54366"/>
              <a:ext cx="77752" cy="120149"/>
            </a:xfrm>
            <a:custGeom>
              <a:avLst/>
              <a:gdLst/>
              <a:ahLst/>
              <a:cxnLst/>
              <a:rect l="l" t="t" r="r" b="b"/>
              <a:pathLst>
                <a:path w="77752" h="120149" extrusionOk="0">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5"/>
                  </a:cubicBezTo>
                  <a:lnTo>
                    <a:pt x="3292" y="29311"/>
                  </a:lnTo>
                  <a:cubicBezTo>
                    <a:pt x="-3938" y="16643"/>
                    <a:pt x="1484" y="5785"/>
                    <a:pt x="123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454" name="Google Shape;2454;p166"/>
            <p:cNvSpPr/>
            <p:nvPr/>
          </p:nvSpPr>
          <p:spPr>
            <a:xfrm>
              <a:off x="9265431" y="54366"/>
              <a:ext cx="77752" cy="120149"/>
            </a:xfrm>
            <a:custGeom>
              <a:avLst/>
              <a:gdLst/>
              <a:ahLst/>
              <a:cxnLst/>
              <a:rect l="l" t="t" r="r" b="b"/>
              <a:pathLst>
                <a:path w="77752" h="120149" extrusionOk="0">
                  <a:moveTo>
                    <a:pt x="12329" y="2166"/>
                  </a:moveTo>
                  <a:lnTo>
                    <a:pt x="12329" y="2166"/>
                  </a:lnTo>
                  <a:cubicBezTo>
                    <a:pt x="21366" y="-3263"/>
                    <a:pt x="34019" y="2166"/>
                    <a:pt x="39441" y="11214"/>
                  </a:cubicBezTo>
                  <a:lnTo>
                    <a:pt x="75589" y="90839"/>
                  </a:lnTo>
                  <a:cubicBezTo>
                    <a:pt x="81012" y="99887"/>
                    <a:pt x="75589" y="112555"/>
                    <a:pt x="66552" y="117984"/>
                  </a:cubicBezTo>
                  <a:lnTo>
                    <a:pt x="66552" y="117984"/>
                  </a:lnTo>
                  <a:cubicBezTo>
                    <a:pt x="57515" y="123413"/>
                    <a:pt x="44863" y="117984"/>
                    <a:pt x="39441" y="108935"/>
                  </a:cubicBezTo>
                  <a:lnTo>
                    <a:pt x="3292" y="29311"/>
                  </a:lnTo>
                  <a:cubicBezTo>
                    <a:pt x="-3938" y="16643"/>
                    <a:pt x="1485" y="5785"/>
                    <a:pt x="123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455" name="Google Shape;2455;p166"/>
            <p:cNvSpPr/>
            <p:nvPr/>
          </p:nvSpPr>
          <p:spPr>
            <a:xfrm>
              <a:off x="9586832" y="54524"/>
              <a:ext cx="39763" cy="121445"/>
            </a:xfrm>
            <a:custGeom>
              <a:avLst/>
              <a:gdLst/>
              <a:ahLst/>
              <a:cxnLst/>
              <a:rect l="l" t="t" r="r" b="b"/>
              <a:pathLst>
                <a:path w="39763" h="121445" extrusionOk="0">
                  <a:moveTo>
                    <a:pt x="39764" y="20105"/>
                  </a:moveTo>
                  <a:lnTo>
                    <a:pt x="39764" y="101539"/>
                  </a:lnTo>
                  <a:cubicBezTo>
                    <a:pt x="39764" y="112397"/>
                    <a:pt x="30726" y="121446"/>
                    <a:pt x="19882" y="121446"/>
                  </a:cubicBezTo>
                  <a:lnTo>
                    <a:pt x="19882" y="121446"/>
                  </a:lnTo>
                  <a:cubicBezTo>
                    <a:pt x="9037" y="121446"/>
                    <a:pt x="0" y="112397"/>
                    <a:pt x="0" y="101539"/>
                  </a:cubicBezTo>
                  <a:lnTo>
                    <a:pt x="0" y="20105"/>
                  </a:lnTo>
                  <a:cubicBezTo>
                    <a:pt x="0" y="9247"/>
                    <a:pt x="9037" y="199"/>
                    <a:pt x="19882" y="199"/>
                  </a:cubicBezTo>
                  <a:lnTo>
                    <a:pt x="19882" y="199"/>
                  </a:lnTo>
                  <a:cubicBezTo>
                    <a:pt x="28919" y="-1611"/>
                    <a:pt x="39764" y="9247"/>
                    <a:pt x="39764" y="20105"/>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456" name="Google Shape;2456;p166"/>
            <p:cNvSpPr/>
            <p:nvPr/>
          </p:nvSpPr>
          <p:spPr>
            <a:xfrm>
              <a:off x="9870923" y="54366"/>
              <a:ext cx="77753" cy="120149"/>
            </a:xfrm>
            <a:custGeom>
              <a:avLst/>
              <a:gdLst/>
              <a:ahLst/>
              <a:cxnLst/>
              <a:rect l="l" t="t" r="r" b="b"/>
              <a:pathLst>
                <a:path w="77753" h="120149" extrusionOk="0">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5"/>
                  </a:cubicBezTo>
                  <a:lnTo>
                    <a:pt x="3292" y="29311"/>
                  </a:lnTo>
                  <a:cubicBezTo>
                    <a:pt x="-3938" y="16643"/>
                    <a:pt x="1484" y="5785"/>
                    <a:pt x="123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457" name="Google Shape;2457;p166"/>
            <p:cNvSpPr/>
            <p:nvPr/>
          </p:nvSpPr>
          <p:spPr>
            <a:xfrm>
              <a:off x="10173566" y="54366"/>
              <a:ext cx="76952" cy="120149"/>
            </a:xfrm>
            <a:custGeom>
              <a:avLst/>
              <a:gdLst/>
              <a:ahLst/>
              <a:cxnLst/>
              <a:rect l="l" t="t" r="r" b="b"/>
              <a:pathLst>
                <a:path w="76952" h="120149" extrusionOk="0">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3"/>
                    <a:pt x="44062" y="117984"/>
                    <a:pt x="38640" y="108935"/>
                  </a:cubicBezTo>
                  <a:lnTo>
                    <a:pt x="2491" y="29311"/>
                  </a:lnTo>
                  <a:cubicBezTo>
                    <a:pt x="-2931" y="16643"/>
                    <a:pt x="684" y="5785"/>
                    <a:pt x="115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458" name="Google Shape;2458;p166"/>
            <p:cNvSpPr/>
            <p:nvPr/>
          </p:nvSpPr>
          <p:spPr>
            <a:xfrm>
              <a:off x="10495974" y="54524"/>
              <a:ext cx="39763" cy="121445"/>
            </a:xfrm>
            <a:custGeom>
              <a:avLst/>
              <a:gdLst/>
              <a:ahLst/>
              <a:cxnLst/>
              <a:rect l="l" t="t" r="r" b="b"/>
              <a:pathLst>
                <a:path w="39763" h="121445" extrusionOk="0">
                  <a:moveTo>
                    <a:pt x="39764" y="20105"/>
                  </a:moveTo>
                  <a:lnTo>
                    <a:pt x="39764" y="101539"/>
                  </a:lnTo>
                  <a:cubicBezTo>
                    <a:pt x="39764" y="112397"/>
                    <a:pt x="30727" y="121446"/>
                    <a:pt x="19882" y="121446"/>
                  </a:cubicBezTo>
                  <a:lnTo>
                    <a:pt x="19882" y="121446"/>
                  </a:lnTo>
                  <a:cubicBezTo>
                    <a:pt x="9037" y="121446"/>
                    <a:pt x="0" y="112397"/>
                    <a:pt x="0" y="101539"/>
                  </a:cubicBezTo>
                  <a:lnTo>
                    <a:pt x="0" y="20105"/>
                  </a:lnTo>
                  <a:cubicBezTo>
                    <a:pt x="0" y="9247"/>
                    <a:pt x="9037" y="199"/>
                    <a:pt x="19882" y="199"/>
                  </a:cubicBezTo>
                  <a:lnTo>
                    <a:pt x="19882" y="199"/>
                  </a:lnTo>
                  <a:cubicBezTo>
                    <a:pt x="28919" y="-1611"/>
                    <a:pt x="39764" y="9247"/>
                    <a:pt x="39764" y="20105"/>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459" name="Google Shape;2459;p166"/>
            <p:cNvSpPr/>
            <p:nvPr/>
          </p:nvSpPr>
          <p:spPr>
            <a:xfrm>
              <a:off x="10769446" y="327624"/>
              <a:ext cx="77624" cy="120149"/>
            </a:xfrm>
            <a:custGeom>
              <a:avLst/>
              <a:gdLst/>
              <a:ahLst/>
              <a:cxnLst/>
              <a:rect l="l" t="t" r="r" b="b"/>
              <a:pathLst>
                <a:path w="77624" h="120149" extrusionOk="0">
                  <a:moveTo>
                    <a:pt x="12200" y="2166"/>
                  </a:moveTo>
                  <a:lnTo>
                    <a:pt x="12200" y="2166"/>
                  </a:lnTo>
                  <a:cubicBezTo>
                    <a:pt x="21238" y="-3263"/>
                    <a:pt x="33889" y="2166"/>
                    <a:pt x="39312" y="11214"/>
                  </a:cubicBezTo>
                  <a:lnTo>
                    <a:pt x="75461" y="90839"/>
                  </a:lnTo>
                  <a:cubicBezTo>
                    <a:pt x="80883" y="99887"/>
                    <a:pt x="75461" y="112555"/>
                    <a:pt x="66424" y="117984"/>
                  </a:cubicBezTo>
                  <a:lnTo>
                    <a:pt x="66424" y="117984"/>
                  </a:lnTo>
                  <a:cubicBezTo>
                    <a:pt x="57386" y="123413"/>
                    <a:pt x="44734" y="117984"/>
                    <a:pt x="39312" y="108935"/>
                  </a:cubicBezTo>
                  <a:lnTo>
                    <a:pt x="1356" y="29311"/>
                  </a:lnTo>
                  <a:cubicBezTo>
                    <a:pt x="-2259" y="18453"/>
                    <a:pt x="1356" y="7595"/>
                    <a:pt x="12200"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460" name="Google Shape;2460;p166"/>
            <p:cNvSpPr/>
            <p:nvPr/>
          </p:nvSpPr>
          <p:spPr>
            <a:xfrm>
              <a:off x="11072967" y="327624"/>
              <a:ext cx="77752" cy="120149"/>
            </a:xfrm>
            <a:custGeom>
              <a:avLst/>
              <a:gdLst/>
              <a:ahLst/>
              <a:cxnLst/>
              <a:rect l="l" t="t" r="r" b="b"/>
              <a:pathLst>
                <a:path w="77752" h="120149" extrusionOk="0">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5"/>
                  </a:cubicBezTo>
                  <a:lnTo>
                    <a:pt x="3292" y="29311"/>
                  </a:lnTo>
                  <a:cubicBezTo>
                    <a:pt x="-3938" y="18453"/>
                    <a:pt x="1484" y="7595"/>
                    <a:pt x="123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461" name="Google Shape;2461;p166"/>
            <p:cNvSpPr/>
            <p:nvPr/>
          </p:nvSpPr>
          <p:spPr>
            <a:xfrm>
              <a:off x="11394368" y="327980"/>
              <a:ext cx="39763" cy="121246"/>
            </a:xfrm>
            <a:custGeom>
              <a:avLst/>
              <a:gdLst/>
              <a:ahLst/>
              <a:cxnLst/>
              <a:rect l="l" t="t" r="r" b="b"/>
              <a:pathLst>
                <a:path w="39763" h="121246" extrusionOk="0">
                  <a:moveTo>
                    <a:pt x="39763" y="19906"/>
                  </a:moveTo>
                  <a:lnTo>
                    <a:pt x="39763" y="101341"/>
                  </a:lnTo>
                  <a:cubicBezTo>
                    <a:pt x="39763" y="112198"/>
                    <a:pt x="30726" y="121246"/>
                    <a:pt x="19882" y="121246"/>
                  </a:cubicBezTo>
                  <a:lnTo>
                    <a:pt x="19882" y="121246"/>
                  </a:lnTo>
                  <a:cubicBezTo>
                    <a:pt x="9037" y="121246"/>
                    <a:pt x="0" y="112198"/>
                    <a:pt x="0" y="101341"/>
                  </a:cubicBezTo>
                  <a:lnTo>
                    <a:pt x="0" y="19906"/>
                  </a:lnTo>
                  <a:cubicBezTo>
                    <a:pt x="0" y="9048"/>
                    <a:pt x="9037" y="0"/>
                    <a:pt x="19882" y="0"/>
                  </a:cubicBezTo>
                  <a:lnTo>
                    <a:pt x="19882" y="0"/>
                  </a:lnTo>
                  <a:cubicBezTo>
                    <a:pt x="30726" y="0"/>
                    <a:pt x="39763" y="9048"/>
                    <a:pt x="39763" y="1990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462" name="Google Shape;2462;p166"/>
            <p:cNvSpPr/>
            <p:nvPr/>
          </p:nvSpPr>
          <p:spPr>
            <a:xfrm>
              <a:off x="11678459" y="327624"/>
              <a:ext cx="77752" cy="120149"/>
            </a:xfrm>
            <a:custGeom>
              <a:avLst/>
              <a:gdLst/>
              <a:ahLst/>
              <a:cxnLst/>
              <a:rect l="l" t="t" r="r" b="b"/>
              <a:pathLst>
                <a:path w="77752" h="120149" extrusionOk="0">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5"/>
                  </a:cubicBezTo>
                  <a:lnTo>
                    <a:pt x="3292" y="29311"/>
                  </a:lnTo>
                  <a:cubicBezTo>
                    <a:pt x="-3938" y="18453"/>
                    <a:pt x="1484" y="7595"/>
                    <a:pt x="123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463" name="Google Shape;2463;p166"/>
            <p:cNvSpPr/>
            <p:nvPr/>
          </p:nvSpPr>
          <p:spPr>
            <a:xfrm>
              <a:off x="11982109" y="327624"/>
              <a:ext cx="77752" cy="120149"/>
            </a:xfrm>
            <a:custGeom>
              <a:avLst/>
              <a:gdLst/>
              <a:ahLst/>
              <a:cxnLst/>
              <a:rect l="l" t="t" r="r" b="b"/>
              <a:pathLst>
                <a:path w="77752" h="120149" extrusionOk="0">
                  <a:moveTo>
                    <a:pt x="12329" y="2166"/>
                  </a:moveTo>
                  <a:lnTo>
                    <a:pt x="12329" y="2166"/>
                  </a:lnTo>
                  <a:cubicBezTo>
                    <a:pt x="21366" y="-3263"/>
                    <a:pt x="34018" y="2166"/>
                    <a:pt x="39441" y="11214"/>
                  </a:cubicBezTo>
                  <a:lnTo>
                    <a:pt x="75589" y="90839"/>
                  </a:lnTo>
                  <a:cubicBezTo>
                    <a:pt x="81012" y="99887"/>
                    <a:pt x="75589" y="112555"/>
                    <a:pt x="66552" y="117984"/>
                  </a:cubicBezTo>
                  <a:lnTo>
                    <a:pt x="66552" y="117984"/>
                  </a:lnTo>
                  <a:cubicBezTo>
                    <a:pt x="57515" y="123413"/>
                    <a:pt x="44863" y="117984"/>
                    <a:pt x="39441" y="108935"/>
                  </a:cubicBezTo>
                  <a:lnTo>
                    <a:pt x="3292" y="29311"/>
                  </a:lnTo>
                  <a:cubicBezTo>
                    <a:pt x="-3938" y="18453"/>
                    <a:pt x="1485" y="7595"/>
                    <a:pt x="123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464" name="Google Shape;2464;p166"/>
            <p:cNvSpPr/>
            <p:nvPr/>
          </p:nvSpPr>
          <p:spPr>
            <a:xfrm>
              <a:off x="12303511" y="327980"/>
              <a:ext cx="39763" cy="121246"/>
            </a:xfrm>
            <a:custGeom>
              <a:avLst/>
              <a:gdLst/>
              <a:ahLst/>
              <a:cxnLst/>
              <a:rect l="l" t="t" r="r" b="b"/>
              <a:pathLst>
                <a:path w="39763" h="121246" extrusionOk="0">
                  <a:moveTo>
                    <a:pt x="39764" y="19906"/>
                  </a:moveTo>
                  <a:lnTo>
                    <a:pt x="39764" y="101341"/>
                  </a:lnTo>
                  <a:cubicBezTo>
                    <a:pt x="39764" y="112198"/>
                    <a:pt x="30727" y="121246"/>
                    <a:pt x="19882" y="121246"/>
                  </a:cubicBezTo>
                  <a:lnTo>
                    <a:pt x="19882" y="121246"/>
                  </a:lnTo>
                  <a:cubicBezTo>
                    <a:pt x="9037" y="121246"/>
                    <a:pt x="0" y="112198"/>
                    <a:pt x="0" y="101341"/>
                  </a:cubicBezTo>
                  <a:lnTo>
                    <a:pt x="0" y="19906"/>
                  </a:lnTo>
                  <a:cubicBezTo>
                    <a:pt x="0" y="9048"/>
                    <a:pt x="9037" y="0"/>
                    <a:pt x="19882" y="0"/>
                  </a:cubicBezTo>
                  <a:lnTo>
                    <a:pt x="19882" y="0"/>
                  </a:lnTo>
                  <a:cubicBezTo>
                    <a:pt x="28919" y="0"/>
                    <a:pt x="39764" y="9048"/>
                    <a:pt x="39764" y="1990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465" name="Google Shape;2465;p166"/>
            <p:cNvSpPr/>
            <p:nvPr/>
          </p:nvSpPr>
          <p:spPr>
            <a:xfrm>
              <a:off x="10770118" y="631645"/>
              <a:ext cx="76952" cy="120149"/>
            </a:xfrm>
            <a:custGeom>
              <a:avLst/>
              <a:gdLst/>
              <a:ahLst/>
              <a:cxnLst/>
              <a:rect l="l" t="t" r="r" b="b"/>
              <a:pathLst>
                <a:path w="76952" h="120149" extrusionOk="0">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3"/>
                    <a:pt x="44062" y="117984"/>
                    <a:pt x="38640" y="108935"/>
                  </a:cubicBezTo>
                  <a:lnTo>
                    <a:pt x="2491" y="29311"/>
                  </a:lnTo>
                  <a:cubicBezTo>
                    <a:pt x="-2931" y="18453"/>
                    <a:pt x="684" y="5785"/>
                    <a:pt x="115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466" name="Google Shape;2466;p166"/>
            <p:cNvSpPr/>
            <p:nvPr/>
          </p:nvSpPr>
          <p:spPr>
            <a:xfrm>
              <a:off x="10788876" y="934213"/>
              <a:ext cx="39763" cy="121246"/>
            </a:xfrm>
            <a:custGeom>
              <a:avLst/>
              <a:gdLst/>
              <a:ahLst/>
              <a:cxnLst/>
              <a:rect l="l" t="t" r="r" b="b"/>
              <a:pathLst>
                <a:path w="39763" h="121246" extrusionOk="0">
                  <a:moveTo>
                    <a:pt x="39763" y="19906"/>
                  </a:moveTo>
                  <a:lnTo>
                    <a:pt x="39763" y="101341"/>
                  </a:lnTo>
                  <a:cubicBezTo>
                    <a:pt x="39763" y="112198"/>
                    <a:pt x="30726" y="121246"/>
                    <a:pt x="19882" y="121246"/>
                  </a:cubicBezTo>
                  <a:lnTo>
                    <a:pt x="19882" y="121246"/>
                  </a:lnTo>
                  <a:cubicBezTo>
                    <a:pt x="9037" y="121246"/>
                    <a:pt x="0" y="112198"/>
                    <a:pt x="0" y="101341"/>
                  </a:cubicBezTo>
                  <a:lnTo>
                    <a:pt x="0" y="19906"/>
                  </a:lnTo>
                  <a:cubicBezTo>
                    <a:pt x="0" y="9048"/>
                    <a:pt x="9037" y="0"/>
                    <a:pt x="19882" y="0"/>
                  </a:cubicBezTo>
                  <a:lnTo>
                    <a:pt x="19882" y="0"/>
                  </a:lnTo>
                  <a:cubicBezTo>
                    <a:pt x="28919" y="0"/>
                    <a:pt x="39763" y="9048"/>
                    <a:pt x="39763" y="1990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467" name="Google Shape;2467;p166"/>
            <p:cNvSpPr/>
            <p:nvPr/>
          </p:nvSpPr>
          <p:spPr>
            <a:xfrm>
              <a:off x="10770118" y="1237878"/>
              <a:ext cx="76952" cy="120149"/>
            </a:xfrm>
            <a:custGeom>
              <a:avLst/>
              <a:gdLst/>
              <a:ahLst/>
              <a:cxnLst/>
              <a:rect l="l" t="t" r="r" b="b"/>
              <a:pathLst>
                <a:path w="76952" h="120149" extrusionOk="0">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3"/>
                    <a:pt x="44062" y="117984"/>
                    <a:pt x="38640" y="108935"/>
                  </a:cubicBezTo>
                  <a:lnTo>
                    <a:pt x="2491" y="29311"/>
                  </a:lnTo>
                  <a:cubicBezTo>
                    <a:pt x="-2931" y="18453"/>
                    <a:pt x="684" y="7595"/>
                    <a:pt x="115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468" name="Google Shape;2468;p166"/>
            <p:cNvSpPr/>
            <p:nvPr/>
          </p:nvSpPr>
          <p:spPr>
            <a:xfrm>
              <a:off x="11090718" y="631802"/>
              <a:ext cx="39763" cy="121445"/>
            </a:xfrm>
            <a:custGeom>
              <a:avLst/>
              <a:gdLst/>
              <a:ahLst/>
              <a:cxnLst/>
              <a:rect l="l" t="t" r="r" b="b"/>
              <a:pathLst>
                <a:path w="39763" h="121445" extrusionOk="0">
                  <a:moveTo>
                    <a:pt x="39764" y="20105"/>
                  </a:moveTo>
                  <a:lnTo>
                    <a:pt x="39764" y="101539"/>
                  </a:lnTo>
                  <a:cubicBezTo>
                    <a:pt x="39764" y="112397"/>
                    <a:pt x="30727" y="121445"/>
                    <a:pt x="19882" y="121445"/>
                  </a:cubicBezTo>
                  <a:lnTo>
                    <a:pt x="19882" y="121445"/>
                  </a:lnTo>
                  <a:cubicBezTo>
                    <a:pt x="9037" y="121445"/>
                    <a:pt x="0" y="112397"/>
                    <a:pt x="0" y="101539"/>
                  </a:cubicBezTo>
                  <a:lnTo>
                    <a:pt x="0" y="20105"/>
                  </a:lnTo>
                  <a:cubicBezTo>
                    <a:pt x="0" y="9247"/>
                    <a:pt x="9037" y="199"/>
                    <a:pt x="19882" y="199"/>
                  </a:cubicBezTo>
                  <a:lnTo>
                    <a:pt x="19882" y="199"/>
                  </a:lnTo>
                  <a:cubicBezTo>
                    <a:pt x="30727" y="-1611"/>
                    <a:pt x="39764" y="9247"/>
                    <a:pt x="39764" y="20105"/>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469" name="Google Shape;2469;p166"/>
            <p:cNvSpPr/>
            <p:nvPr/>
          </p:nvSpPr>
          <p:spPr>
            <a:xfrm>
              <a:off x="11375610" y="631645"/>
              <a:ext cx="76952" cy="120149"/>
            </a:xfrm>
            <a:custGeom>
              <a:avLst/>
              <a:gdLst/>
              <a:ahLst/>
              <a:cxnLst/>
              <a:rect l="l" t="t" r="r" b="b"/>
              <a:pathLst>
                <a:path w="76952" h="120149" extrusionOk="0">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3"/>
                    <a:pt x="44062" y="117984"/>
                    <a:pt x="38640" y="108935"/>
                  </a:cubicBezTo>
                  <a:lnTo>
                    <a:pt x="2491" y="29311"/>
                  </a:lnTo>
                  <a:cubicBezTo>
                    <a:pt x="-2931" y="18453"/>
                    <a:pt x="684" y="5785"/>
                    <a:pt x="115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470" name="Google Shape;2470;p166"/>
            <p:cNvSpPr/>
            <p:nvPr/>
          </p:nvSpPr>
          <p:spPr>
            <a:xfrm>
              <a:off x="11678459" y="631645"/>
              <a:ext cx="77752" cy="120149"/>
            </a:xfrm>
            <a:custGeom>
              <a:avLst/>
              <a:gdLst/>
              <a:ahLst/>
              <a:cxnLst/>
              <a:rect l="l" t="t" r="r" b="b"/>
              <a:pathLst>
                <a:path w="77752" h="120149" extrusionOk="0">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5"/>
                  </a:cubicBezTo>
                  <a:lnTo>
                    <a:pt x="3292" y="29311"/>
                  </a:lnTo>
                  <a:cubicBezTo>
                    <a:pt x="-3938" y="18453"/>
                    <a:pt x="1484" y="5785"/>
                    <a:pt x="123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471" name="Google Shape;2471;p166"/>
            <p:cNvSpPr/>
            <p:nvPr/>
          </p:nvSpPr>
          <p:spPr>
            <a:xfrm>
              <a:off x="11072967" y="933856"/>
              <a:ext cx="77752" cy="120149"/>
            </a:xfrm>
            <a:custGeom>
              <a:avLst/>
              <a:gdLst/>
              <a:ahLst/>
              <a:cxnLst/>
              <a:rect l="l" t="t" r="r" b="b"/>
              <a:pathLst>
                <a:path w="77752" h="120149" extrusionOk="0">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5"/>
                  </a:cubicBezTo>
                  <a:lnTo>
                    <a:pt x="3292" y="29311"/>
                  </a:lnTo>
                  <a:cubicBezTo>
                    <a:pt x="-3938" y="18453"/>
                    <a:pt x="1484" y="7595"/>
                    <a:pt x="123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472" name="Google Shape;2472;p166"/>
            <p:cNvSpPr/>
            <p:nvPr/>
          </p:nvSpPr>
          <p:spPr>
            <a:xfrm>
              <a:off x="11375610" y="933856"/>
              <a:ext cx="76952" cy="120149"/>
            </a:xfrm>
            <a:custGeom>
              <a:avLst/>
              <a:gdLst/>
              <a:ahLst/>
              <a:cxnLst/>
              <a:rect l="l" t="t" r="r" b="b"/>
              <a:pathLst>
                <a:path w="76952" h="120149" extrusionOk="0">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3"/>
                    <a:pt x="44062" y="117984"/>
                    <a:pt x="38640" y="108935"/>
                  </a:cubicBezTo>
                  <a:lnTo>
                    <a:pt x="2491" y="29311"/>
                  </a:lnTo>
                  <a:cubicBezTo>
                    <a:pt x="-2931" y="18453"/>
                    <a:pt x="684" y="7595"/>
                    <a:pt x="115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473" name="Google Shape;2473;p166"/>
            <p:cNvSpPr/>
            <p:nvPr/>
          </p:nvSpPr>
          <p:spPr>
            <a:xfrm>
              <a:off x="11072967" y="1237878"/>
              <a:ext cx="77752" cy="120149"/>
            </a:xfrm>
            <a:custGeom>
              <a:avLst/>
              <a:gdLst/>
              <a:ahLst/>
              <a:cxnLst/>
              <a:rect l="l" t="t" r="r" b="b"/>
              <a:pathLst>
                <a:path w="77752" h="120149" extrusionOk="0">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5"/>
                  </a:cubicBezTo>
                  <a:lnTo>
                    <a:pt x="3292" y="29311"/>
                  </a:lnTo>
                  <a:cubicBezTo>
                    <a:pt x="-3938" y="18453"/>
                    <a:pt x="1484" y="7595"/>
                    <a:pt x="123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474" name="Google Shape;2474;p166"/>
            <p:cNvSpPr/>
            <p:nvPr/>
          </p:nvSpPr>
          <p:spPr>
            <a:xfrm>
              <a:off x="11698018" y="934213"/>
              <a:ext cx="39763" cy="121246"/>
            </a:xfrm>
            <a:custGeom>
              <a:avLst/>
              <a:gdLst/>
              <a:ahLst/>
              <a:cxnLst/>
              <a:rect l="l" t="t" r="r" b="b"/>
              <a:pathLst>
                <a:path w="39763" h="121246" extrusionOk="0">
                  <a:moveTo>
                    <a:pt x="39764" y="19906"/>
                  </a:moveTo>
                  <a:lnTo>
                    <a:pt x="39764" y="101341"/>
                  </a:lnTo>
                  <a:cubicBezTo>
                    <a:pt x="39764" y="112198"/>
                    <a:pt x="30727" y="121246"/>
                    <a:pt x="19882" y="121246"/>
                  </a:cubicBezTo>
                  <a:lnTo>
                    <a:pt x="19882" y="121246"/>
                  </a:lnTo>
                  <a:cubicBezTo>
                    <a:pt x="9037" y="121246"/>
                    <a:pt x="0" y="112198"/>
                    <a:pt x="0" y="101341"/>
                  </a:cubicBezTo>
                  <a:lnTo>
                    <a:pt x="0" y="19906"/>
                  </a:lnTo>
                  <a:cubicBezTo>
                    <a:pt x="0" y="9048"/>
                    <a:pt x="9037" y="0"/>
                    <a:pt x="19882" y="0"/>
                  </a:cubicBezTo>
                  <a:lnTo>
                    <a:pt x="19882" y="0"/>
                  </a:lnTo>
                  <a:cubicBezTo>
                    <a:pt x="28919" y="0"/>
                    <a:pt x="39764" y="9048"/>
                    <a:pt x="39764" y="1990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475" name="Google Shape;2475;p166"/>
            <p:cNvSpPr/>
            <p:nvPr/>
          </p:nvSpPr>
          <p:spPr>
            <a:xfrm>
              <a:off x="11394368" y="1238234"/>
              <a:ext cx="39763" cy="121246"/>
            </a:xfrm>
            <a:custGeom>
              <a:avLst/>
              <a:gdLst/>
              <a:ahLst/>
              <a:cxnLst/>
              <a:rect l="l" t="t" r="r" b="b"/>
              <a:pathLst>
                <a:path w="39763" h="121246" extrusionOk="0">
                  <a:moveTo>
                    <a:pt x="39763" y="19906"/>
                  </a:moveTo>
                  <a:lnTo>
                    <a:pt x="39763" y="101340"/>
                  </a:lnTo>
                  <a:cubicBezTo>
                    <a:pt x="39763" y="112198"/>
                    <a:pt x="30726" y="121246"/>
                    <a:pt x="19882" y="121246"/>
                  </a:cubicBezTo>
                  <a:lnTo>
                    <a:pt x="19882" y="121246"/>
                  </a:lnTo>
                  <a:cubicBezTo>
                    <a:pt x="9037" y="121246"/>
                    <a:pt x="0" y="112198"/>
                    <a:pt x="0" y="101340"/>
                  </a:cubicBezTo>
                  <a:lnTo>
                    <a:pt x="0" y="19906"/>
                  </a:lnTo>
                  <a:cubicBezTo>
                    <a:pt x="0" y="9048"/>
                    <a:pt x="9037" y="0"/>
                    <a:pt x="19882" y="0"/>
                  </a:cubicBezTo>
                  <a:lnTo>
                    <a:pt x="19882" y="0"/>
                  </a:lnTo>
                  <a:cubicBezTo>
                    <a:pt x="30726" y="0"/>
                    <a:pt x="39763" y="9048"/>
                    <a:pt x="39763" y="1990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476" name="Google Shape;2476;p166"/>
            <p:cNvSpPr/>
            <p:nvPr/>
          </p:nvSpPr>
          <p:spPr>
            <a:xfrm>
              <a:off x="11678459" y="1237878"/>
              <a:ext cx="77752" cy="120149"/>
            </a:xfrm>
            <a:custGeom>
              <a:avLst/>
              <a:gdLst/>
              <a:ahLst/>
              <a:cxnLst/>
              <a:rect l="l" t="t" r="r" b="b"/>
              <a:pathLst>
                <a:path w="77752" h="120149" extrusionOk="0">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5"/>
                  </a:cubicBezTo>
                  <a:lnTo>
                    <a:pt x="3292" y="29311"/>
                  </a:lnTo>
                  <a:cubicBezTo>
                    <a:pt x="-3938" y="18453"/>
                    <a:pt x="1484" y="7595"/>
                    <a:pt x="123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477" name="Google Shape;2477;p166"/>
            <p:cNvSpPr/>
            <p:nvPr/>
          </p:nvSpPr>
          <p:spPr>
            <a:xfrm>
              <a:off x="11999861" y="631802"/>
              <a:ext cx="39763" cy="121445"/>
            </a:xfrm>
            <a:custGeom>
              <a:avLst/>
              <a:gdLst/>
              <a:ahLst/>
              <a:cxnLst/>
              <a:rect l="l" t="t" r="r" b="b"/>
              <a:pathLst>
                <a:path w="39763" h="121445" extrusionOk="0">
                  <a:moveTo>
                    <a:pt x="39763" y="20105"/>
                  </a:moveTo>
                  <a:lnTo>
                    <a:pt x="39763" y="101539"/>
                  </a:lnTo>
                  <a:cubicBezTo>
                    <a:pt x="39763" y="112397"/>
                    <a:pt x="30726" y="121445"/>
                    <a:pt x="19882" y="121445"/>
                  </a:cubicBezTo>
                  <a:lnTo>
                    <a:pt x="19882" y="121445"/>
                  </a:lnTo>
                  <a:cubicBezTo>
                    <a:pt x="9037" y="121445"/>
                    <a:pt x="0" y="112397"/>
                    <a:pt x="0" y="101539"/>
                  </a:cubicBezTo>
                  <a:lnTo>
                    <a:pt x="0" y="20105"/>
                  </a:lnTo>
                  <a:cubicBezTo>
                    <a:pt x="0" y="9247"/>
                    <a:pt x="9037" y="199"/>
                    <a:pt x="19882" y="199"/>
                  </a:cubicBezTo>
                  <a:lnTo>
                    <a:pt x="19882" y="199"/>
                  </a:lnTo>
                  <a:cubicBezTo>
                    <a:pt x="30726" y="-1611"/>
                    <a:pt x="39763" y="9247"/>
                    <a:pt x="39763" y="20105"/>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478" name="Google Shape;2478;p166"/>
            <p:cNvSpPr/>
            <p:nvPr/>
          </p:nvSpPr>
          <p:spPr>
            <a:xfrm>
              <a:off x="12284753" y="631645"/>
              <a:ext cx="76952" cy="120149"/>
            </a:xfrm>
            <a:custGeom>
              <a:avLst/>
              <a:gdLst/>
              <a:ahLst/>
              <a:cxnLst/>
              <a:rect l="l" t="t" r="r" b="b"/>
              <a:pathLst>
                <a:path w="76952" h="120149" extrusionOk="0">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5"/>
                  </a:cubicBezTo>
                  <a:lnTo>
                    <a:pt x="2491" y="29311"/>
                  </a:lnTo>
                  <a:cubicBezTo>
                    <a:pt x="-2931" y="18453"/>
                    <a:pt x="684" y="5785"/>
                    <a:pt x="11528"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479" name="Google Shape;2479;p166"/>
            <p:cNvSpPr/>
            <p:nvPr/>
          </p:nvSpPr>
          <p:spPr>
            <a:xfrm>
              <a:off x="11982109" y="933856"/>
              <a:ext cx="77752" cy="120149"/>
            </a:xfrm>
            <a:custGeom>
              <a:avLst/>
              <a:gdLst/>
              <a:ahLst/>
              <a:cxnLst/>
              <a:rect l="l" t="t" r="r" b="b"/>
              <a:pathLst>
                <a:path w="77752" h="120149" extrusionOk="0">
                  <a:moveTo>
                    <a:pt x="12329" y="2166"/>
                  </a:moveTo>
                  <a:lnTo>
                    <a:pt x="12329" y="2166"/>
                  </a:lnTo>
                  <a:cubicBezTo>
                    <a:pt x="21366" y="-3263"/>
                    <a:pt x="34018" y="2166"/>
                    <a:pt x="39441" y="11214"/>
                  </a:cubicBezTo>
                  <a:lnTo>
                    <a:pt x="75589" y="90839"/>
                  </a:lnTo>
                  <a:cubicBezTo>
                    <a:pt x="81012" y="99887"/>
                    <a:pt x="75589" y="112555"/>
                    <a:pt x="66552" y="117984"/>
                  </a:cubicBezTo>
                  <a:lnTo>
                    <a:pt x="66552" y="117984"/>
                  </a:lnTo>
                  <a:cubicBezTo>
                    <a:pt x="57515" y="123413"/>
                    <a:pt x="44863" y="117984"/>
                    <a:pt x="39441" y="108935"/>
                  </a:cubicBezTo>
                  <a:lnTo>
                    <a:pt x="3292" y="29311"/>
                  </a:lnTo>
                  <a:cubicBezTo>
                    <a:pt x="-3938" y="18453"/>
                    <a:pt x="1485" y="7595"/>
                    <a:pt x="123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480" name="Google Shape;2480;p166"/>
            <p:cNvSpPr/>
            <p:nvPr/>
          </p:nvSpPr>
          <p:spPr>
            <a:xfrm>
              <a:off x="12284753" y="933856"/>
              <a:ext cx="76952" cy="120149"/>
            </a:xfrm>
            <a:custGeom>
              <a:avLst/>
              <a:gdLst/>
              <a:ahLst/>
              <a:cxnLst/>
              <a:rect l="l" t="t" r="r" b="b"/>
              <a:pathLst>
                <a:path w="76952" h="120149" extrusionOk="0">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5"/>
                  </a:cubicBezTo>
                  <a:lnTo>
                    <a:pt x="2491" y="29311"/>
                  </a:lnTo>
                  <a:cubicBezTo>
                    <a:pt x="-2931" y="18453"/>
                    <a:pt x="684" y="7595"/>
                    <a:pt x="11528"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481" name="Google Shape;2481;p166"/>
            <p:cNvSpPr/>
            <p:nvPr/>
          </p:nvSpPr>
          <p:spPr>
            <a:xfrm>
              <a:off x="11982109" y="1237878"/>
              <a:ext cx="77752" cy="120149"/>
            </a:xfrm>
            <a:custGeom>
              <a:avLst/>
              <a:gdLst/>
              <a:ahLst/>
              <a:cxnLst/>
              <a:rect l="l" t="t" r="r" b="b"/>
              <a:pathLst>
                <a:path w="77752" h="120149" extrusionOk="0">
                  <a:moveTo>
                    <a:pt x="12329" y="2166"/>
                  </a:moveTo>
                  <a:lnTo>
                    <a:pt x="12329" y="2166"/>
                  </a:lnTo>
                  <a:cubicBezTo>
                    <a:pt x="21366" y="-3263"/>
                    <a:pt x="34018" y="2166"/>
                    <a:pt x="39441" y="11214"/>
                  </a:cubicBezTo>
                  <a:lnTo>
                    <a:pt x="75589" y="90839"/>
                  </a:lnTo>
                  <a:cubicBezTo>
                    <a:pt x="81012" y="99887"/>
                    <a:pt x="75589" y="112555"/>
                    <a:pt x="66552" y="117984"/>
                  </a:cubicBezTo>
                  <a:lnTo>
                    <a:pt x="66552" y="117984"/>
                  </a:lnTo>
                  <a:cubicBezTo>
                    <a:pt x="57515" y="123413"/>
                    <a:pt x="44863" y="117984"/>
                    <a:pt x="39441" y="108935"/>
                  </a:cubicBezTo>
                  <a:lnTo>
                    <a:pt x="3292" y="29311"/>
                  </a:lnTo>
                  <a:cubicBezTo>
                    <a:pt x="-3938" y="18453"/>
                    <a:pt x="1485" y="7595"/>
                    <a:pt x="123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482" name="Google Shape;2482;p166"/>
            <p:cNvSpPr/>
            <p:nvPr/>
          </p:nvSpPr>
          <p:spPr>
            <a:xfrm>
              <a:off x="12303511" y="1238234"/>
              <a:ext cx="39763" cy="121246"/>
            </a:xfrm>
            <a:custGeom>
              <a:avLst/>
              <a:gdLst/>
              <a:ahLst/>
              <a:cxnLst/>
              <a:rect l="l" t="t" r="r" b="b"/>
              <a:pathLst>
                <a:path w="39763" h="121246" extrusionOk="0">
                  <a:moveTo>
                    <a:pt x="39764" y="19906"/>
                  </a:moveTo>
                  <a:lnTo>
                    <a:pt x="39764" y="101340"/>
                  </a:lnTo>
                  <a:cubicBezTo>
                    <a:pt x="39764" y="112198"/>
                    <a:pt x="30727" y="121246"/>
                    <a:pt x="19882" y="121246"/>
                  </a:cubicBezTo>
                  <a:lnTo>
                    <a:pt x="19882" y="121246"/>
                  </a:lnTo>
                  <a:cubicBezTo>
                    <a:pt x="9037" y="121246"/>
                    <a:pt x="0" y="112198"/>
                    <a:pt x="0" y="101340"/>
                  </a:cubicBezTo>
                  <a:lnTo>
                    <a:pt x="0" y="19906"/>
                  </a:lnTo>
                  <a:cubicBezTo>
                    <a:pt x="0" y="9048"/>
                    <a:pt x="9037" y="0"/>
                    <a:pt x="19882" y="0"/>
                  </a:cubicBezTo>
                  <a:lnTo>
                    <a:pt x="19882" y="0"/>
                  </a:lnTo>
                  <a:cubicBezTo>
                    <a:pt x="28919" y="0"/>
                    <a:pt x="39764" y="9048"/>
                    <a:pt x="39764" y="1990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483" name="Google Shape;2483;p166"/>
            <p:cNvSpPr/>
            <p:nvPr/>
          </p:nvSpPr>
          <p:spPr>
            <a:xfrm>
              <a:off x="10770118" y="1541899"/>
              <a:ext cx="76952" cy="120149"/>
            </a:xfrm>
            <a:custGeom>
              <a:avLst/>
              <a:gdLst/>
              <a:ahLst/>
              <a:cxnLst/>
              <a:rect l="l" t="t" r="r" b="b"/>
              <a:pathLst>
                <a:path w="76952" h="120149" extrusionOk="0">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3"/>
                    <a:pt x="44062" y="117984"/>
                    <a:pt x="38640" y="108936"/>
                  </a:cubicBezTo>
                  <a:lnTo>
                    <a:pt x="2491" y="29311"/>
                  </a:lnTo>
                  <a:cubicBezTo>
                    <a:pt x="-2931" y="16643"/>
                    <a:pt x="684" y="5785"/>
                    <a:pt x="115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484" name="Google Shape;2484;p166"/>
            <p:cNvSpPr/>
            <p:nvPr/>
          </p:nvSpPr>
          <p:spPr>
            <a:xfrm>
              <a:off x="10788876" y="1844467"/>
              <a:ext cx="39763" cy="121246"/>
            </a:xfrm>
            <a:custGeom>
              <a:avLst/>
              <a:gdLst/>
              <a:ahLst/>
              <a:cxnLst/>
              <a:rect l="l" t="t" r="r" b="b"/>
              <a:pathLst>
                <a:path w="39763" h="121246" extrusionOk="0">
                  <a:moveTo>
                    <a:pt x="39763" y="19906"/>
                  </a:moveTo>
                  <a:lnTo>
                    <a:pt x="39763" y="101340"/>
                  </a:lnTo>
                  <a:cubicBezTo>
                    <a:pt x="39763" y="112198"/>
                    <a:pt x="30726" y="121246"/>
                    <a:pt x="19882" y="121246"/>
                  </a:cubicBezTo>
                  <a:lnTo>
                    <a:pt x="19882" y="121246"/>
                  </a:lnTo>
                  <a:cubicBezTo>
                    <a:pt x="9037" y="121246"/>
                    <a:pt x="0" y="112198"/>
                    <a:pt x="0" y="101340"/>
                  </a:cubicBezTo>
                  <a:lnTo>
                    <a:pt x="0" y="19906"/>
                  </a:lnTo>
                  <a:cubicBezTo>
                    <a:pt x="0" y="9048"/>
                    <a:pt x="9037" y="0"/>
                    <a:pt x="19882" y="0"/>
                  </a:cubicBezTo>
                  <a:lnTo>
                    <a:pt x="19882" y="0"/>
                  </a:lnTo>
                  <a:cubicBezTo>
                    <a:pt x="28919" y="0"/>
                    <a:pt x="39763" y="9048"/>
                    <a:pt x="39763" y="1990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485" name="Google Shape;2485;p166"/>
            <p:cNvSpPr/>
            <p:nvPr/>
          </p:nvSpPr>
          <p:spPr>
            <a:xfrm>
              <a:off x="10770118" y="2148131"/>
              <a:ext cx="76952" cy="120149"/>
            </a:xfrm>
            <a:custGeom>
              <a:avLst/>
              <a:gdLst/>
              <a:ahLst/>
              <a:cxnLst/>
              <a:rect l="l" t="t" r="r" b="b"/>
              <a:pathLst>
                <a:path w="76952" h="120149" extrusionOk="0">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3"/>
                    <a:pt x="44062" y="117984"/>
                    <a:pt x="38640" y="108936"/>
                  </a:cubicBezTo>
                  <a:lnTo>
                    <a:pt x="2491" y="29311"/>
                  </a:lnTo>
                  <a:cubicBezTo>
                    <a:pt x="-2931" y="18453"/>
                    <a:pt x="684" y="5785"/>
                    <a:pt x="115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486" name="Google Shape;2486;p166"/>
            <p:cNvSpPr/>
            <p:nvPr/>
          </p:nvSpPr>
          <p:spPr>
            <a:xfrm>
              <a:off x="11090718" y="1542056"/>
              <a:ext cx="39763" cy="121445"/>
            </a:xfrm>
            <a:custGeom>
              <a:avLst/>
              <a:gdLst/>
              <a:ahLst/>
              <a:cxnLst/>
              <a:rect l="l" t="t" r="r" b="b"/>
              <a:pathLst>
                <a:path w="39763" h="121445" extrusionOk="0">
                  <a:moveTo>
                    <a:pt x="39764" y="20105"/>
                  </a:moveTo>
                  <a:lnTo>
                    <a:pt x="39764" y="101539"/>
                  </a:lnTo>
                  <a:cubicBezTo>
                    <a:pt x="39764" y="112397"/>
                    <a:pt x="30727" y="121445"/>
                    <a:pt x="19882" y="121445"/>
                  </a:cubicBezTo>
                  <a:lnTo>
                    <a:pt x="19882" y="121445"/>
                  </a:lnTo>
                  <a:cubicBezTo>
                    <a:pt x="9037" y="121445"/>
                    <a:pt x="0" y="112397"/>
                    <a:pt x="0" y="101539"/>
                  </a:cubicBezTo>
                  <a:lnTo>
                    <a:pt x="0" y="20105"/>
                  </a:lnTo>
                  <a:cubicBezTo>
                    <a:pt x="0" y="9247"/>
                    <a:pt x="9037" y="199"/>
                    <a:pt x="19882" y="199"/>
                  </a:cubicBezTo>
                  <a:lnTo>
                    <a:pt x="19882" y="199"/>
                  </a:lnTo>
                  <a:cubicBezTo>
                    <a:pt x="30727" y="-1611"/>
                    <a:pt x="39764" y="9247"/>
                    <a:pt x="39764" y="20105"/>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487" name="Google Shape;2487;p166"/>
            <p:cNvSpPr/>
            <p:nvPr/>
          </p:nvSpPr>
          <p:spPr>
            <a:xfrm>
              <a:off x="11375610" y="1541899"/>
              <a:ext cx="76952" cy="120149"/>
            </a:xfrm>
            <a:custGeom>
              <a:avLst/>
              <a:gdLst/>
              <a:ahLst/>
              <a:cxnLst/>
              <a:rect l="l" t="t" r="r" b="b"/>
              <a:pathLst>
                <a:path w="76952" h="120149" extrusionOk="0">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3"/>
                    <a:pt x="44062" y="117984"/>
                    <a:pt x="38640" y="108936"/>
                  </a:cubicBezTo>
                  <a:lnTo>
                    <a:pt x="2491" y="29311"/>
                  </a:lnTo>
                  <a:cubicBezTo>
                    <a:pt x="-2931" y="16643"/>
                    <a:pt x="684" y="5785"/>
                    <a:pt x="115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488" name="Google Shape;2488;p166"/>
            <p:cNvSpPr/>
            <p:nvPr/>
          </p:nvSpPr>
          <p:spPr>
            <a:xfrm>
              <a:off x="11678459" y="1541899"/>
              <a:ext cx="77752" cy="120149"/>
            </a:xfrm>
            <a:custGeom>
              <a:avLst/>
              <a:gdLst/>
              <a:ahLst/>
              <a:cxnLst/>
              <a:rect l="l" t="t" r="r" b="b"/>
              <a:pathLst>
                <a:path w="77752" h="120149" extrusionOk="0">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6643"/>
                    <a:pt x="1484" y="5785"/>
                    <a:pt x="123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489" name="Google Shape;2489;p166"/>
            <p:cNvSpPr/>
            <p:nvPr/>
          </p:nvSpPr>
          <p:spPr>
            <a:xfrm>
              <a:off x="11072967" y="1844110"/>
              <a:ext cx="77752" cy="120149"/>
            </a:xfrm>
            <a:custGeom>
              <a:avLst/>
              <a:gdLst/>
              <a:ahLst/>
              <a:cxnLst/>
              <a:rect l="l" t="t" r="r" b="b"/>
              <a:pathLst>
                <a:path w="77752" h="120149" extrusionOk="0">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5"/>
                  </a:cubicBezTo>
                  <a:lnTo>
                    <a:pt x="3292" y="29311"/>
                  </a:lnTo>
                  <a:cubicBezTo>
                    <a:pt x="-3938" y="18453"/>
                    <a:pt x="1484" y="7595"/>
                    <a:pt x="123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490" name="Google Shape;2490;p166"/>
            <p:cNvSpPr/>
            <p:nvPr/>
          </p:nvSpPr>
          <p:spPr>
            <a:xfrm>
              <a:off x="11375610" y="1844110"/>
              <a:ext cx="76952" cy="120149"/>
            </a:xfrm>
            <a:custGeom>
              <a:avLst/>
              <a:gdLst/>
              <a:ahLst/>
              <a:cxnLst/>
              <a:rect l="l" t="t" r="r" b="b"/>
              <a:pathLst>
                <a:path w="76952" h="120149" extrusionOk="0">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3"/>
                    <a:pt x="44062" y="117984"/>
                    <a:pt x="38640" y="108935"/>
                  </a:cubicBezTo>
                  <a:lnTo>
                    <a:pt x="2491" y="29311"/>
                  </a:lnTo>
                  <a:cubicBezTo>
                    <a:pt x="-2931" y="18453"/>
                    <a:pt x="684" y="7595"/>
                    <a:pt x="115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491" name="Google Shape;2491;p166"/>
            <p:cNvSpPr/>
            <p:nvPr/>
          </p:nvSpPr>
          <p:spPr>
            <a:xfrm>
              <a:off x="11072967" y="2148131"/>
              <a:ext cx="77752" cy="120149"/>
            </a:xfrm>
            <a:custGeom>
              <a:avLst/>
              <a:gdLst/>
              <a:ahLst/>
              <a:cxnLst/>
              <a:rect l="l" t="t" r="r" b="b"/>
              <a:pathLst>
                <a:path w="77752" h="120149" extrusionOk="0">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8453"/>
                    <a:pt x="1484" y="5785"/>
                    <a:pt x="123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492" name="Google Shape;2492;p166"/>
            <p:cNvSpPr/>
            <p:nvPr/>
          </p:nvSpPr>
          <p:spPr>
            <a:xfrm>
              <a:off x="11698018" y="1844467"/>
              <a:ext cx="39763" cy="121246"/>
            </a:xfrm>
            <a:custGeom>
              <a:avLst/>
              <a:gdLst/>
              <a:ahLst/>
              <a:cxnLst/>
              <a:rect l="l" t="t" r="r" b="b"/>
              <a:pathLst>
                <a:path w="39763" h="121246" extrusionOk="0">
                  <a:moveTo>
                    <a:pt x="39764" y="19906"/>
                  </a:moveTo>
                  <a:lnTo>
                    <a:pt x="39764" y="101340"/>
                  </a:lnTo>
                  <a:cubicBezTo>
                    <a:pt x="39764" y="112198"/>
                    <a:pt x="30727" y="121246"/>
                    <a:pt x="19882" y="121246"/>
                  </a:cubicBezTo>
                  <a:lnTo>
                    <a:pt x="19882" y="121246"/>
                  </a:lnTo>
                  <a:cubicBezTo>
                    <a:pt x="9037" y="121246"/>
                    <a:pt x="0" y="112198"/>
                    <a:pt x="0" y="101340"/>
                  </a:cubicBezTo>
                  <a:lnTo>
                    <a:pt x="0" y="19906"/>
                  </a:lnTo>
                  <a:cubicBezTo>
                    <a:pt x="0" y="9048"/>
                    <a:pt x="9037" y="0"/>
                    <a:pt x="19882" y="0"/>
                  </a:cubicBezTo>
                  <a:lnTo>
                    <a:pt x="19882" y="0"/>
                  </a:lnTo>
                  <a:cubicBezTo>
                    <a:pt x="28919" y="0"/>
                    <a:pt x="39764" y="9048"/>
                    <a:pt x="39764" y="1990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493" name="Google Shape;2493;p166"/>
            <p:cNvSpPr/>
            <p:nvPr/>
          </p:nvSpPr>
          <p:spPr>
            <a:xfrm>
              <a:off x="11394368" y="2148289"/>
              <a:ext cx="39763" cy="121445"/>
            </a:xfrm>
            <a:custGeom>
              <a:avLst/>
              <a:gdLst/>
              <a:ahLst/>
              <a:cxnLst/>
              <a:rect l="l" t="t" r="r" b="b"/>
              <a:pathLst>
                <a:path w="39763" h="121445" extrusionOk="0">
                  <a:moveTo>
                    <a:pt x="39763" y="20105"/>
                  </a:moveTo>
                  <a:lnTo>
                    <a:pt x="39763" y="101539"/>
                  </a:lnTo>
                  <a:cubicBezTo>
                    <a:pt x="39763" y="112397"/>
                    <a:pt x="30726" y="121445"/>
                    <a:pt x="19882" y="121445"/>
                  </a:cubicBezTo>
                  <a:lnTo>
                    <a:pt x="19882" y="121445"/>
                  </a:lnTo>
                  <a:cubicBezTo>
                    <a:pt x="9037" y="121445"/>
                    <a:pt x="0" y="112397"/>
                    <a:pt x="0" y="101539"/>
                  </a:cubicBezTo>
                  <a:lnTo>
                    <a:pt x="0" y="20105"/>
                  </a:lnTo>
                  <a:cubicBezTo>
                    <a:pt x="0" y="9247"/>
                    <a:pt x="9037" y="199"/>
                    <a:pt x="19882" y="199"/>
                  </a:cubicBezTo>
                  <a:lnTo>
                    <a:pt x="19882" y="199"/>
                  </a:lnTo>
                  <a:cubicBezTo>
                    <a:pt x="30726" y="-1611"/>
                    <a:pt x="39763" y="9247"/>
                    <a:pt x="39763" y="20105"/>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494" name="Google Shape;2494;p166"/>
            <p:cNvSpPr/>
            <p:nvPr/>
          </p:nvSpPr>
          <p:spPr>
            <a:xfrm>
              <a:off x="11678459" y="2148131"/>
              <a:ext cx="77752" cy="120149"/>
            </a:xfrm>
            <a:custGeom>
              <a:avLst/>
              <a:gdLst/>
              <a:ahLst/>
              <a:cxnLst/>
              <a:rect l="l" t="t" r="r" b="b"/>
              <a:pathLst>
                <a:path w="77752" h="120149" extrusionOk="0">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8453"/>
                    <a:pt x="1484" y="5785"/>
                    <a:pt x="123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495" name="Google Shape;2495;p166"/>
            <p:cNvSpPr/>
            <p:nvPr/>
          </p:nvSpPr>
          <p:spPr>
            <a:xfrm>
              <a:off x="11999861" y="1542056"/>
              <a:ext cx="39763" cy="121445"/>
            </a:xfrm>
            <a:custGeom>
              <a:avLst/>
              <a:gdLst/>
              <a:ahLst/>
              <a:cxnLst/>
              <a:rect l="l" t="t" r="r" b="b"/>
              <a:pathLst>
                <a:path w="39763" h="121445" extrusionOk="0">
                  <a:moveTo>
                    <a:pt x="39763" y="20105"/>
                  </a:moveTo>
                  <a:lnTo>
                    <a:pt x="39763" y="101539"/>
                  </a:lnTo>
                  <a:cubicBezTo>
                    <a:pt x="39763" y="112397"/>
                    <a:pt x="30726" y="121445"/>
                    <a:pt x="19882" y="121445"/>
                  </a:cubicBezTo>
                  <a:lnTo>
                    <a:pt x="19882" y="121445"/>
                  </a:lnTo>
                  <a:cubicBezTo>
                    <a:pt x="9037" y="121445"/>
                    <a:pt x="0" y="112397"/>
                    <a:pt x="0" y="101539"/>
                  </a:cubicBezTo>
                  <a:lnTo>
                    <a:pt x="0" y="20105"/>
                  </a:lnTo>
                  <a:cubicBezTo>
                    <a:pt x="0" y="9247"/>
                    <a:pt x="9037" y="199"/>
                    <a:pt x="19882" y="199"/>
                  </a:cubicBezTo>
                  <a:lnTo>
                    <a:pt x="19882" y="199"/>
                  </a:lnTo>
                  <a:cubicBezTo>
                    <a:pt x="30726" y="-1611"/>
                    <a:pt x="39763" y="9247"/>
                    <a:pt x="39763" y="20105"/>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496" name="Google Shape;2496;p166"/>
            <p:cNvSpPr/>
            <p:nvPr/>
          </p:nvSpPr>
          <p:spPr>
            <a:xfrm>
              <a:off x="12284753" y="1541899"/>
              <a:ext cx="76952" cy="120149"/>
            </a:xfrm>
            <a:custGeom>
              <a:avLst/>
              <a:gdLst/>
              <a:ahLst/>
              <a:cxnLst/>
              <a:rect l="l" t="t" r="r" b="b"/>
              <a:pathLst>
                <a:path w="76952" h="120149" extrusionOk="0">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6"/>
                  </a:cubicBezTo>
                  <a:lnTo>
                    <a:pt x="2491" y="29311"/>
                  </a:lnTo>
                  <a:cubicBezTo>
                    <a:pt x="-2931" y="16643"/>
                    <a:pt x="684" y="5785"/>
                    <a:pt x="11528"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497" name="Google Shape;2497;p166"/>
            <p:cNvSpPr/>
            <p:nvPr/>
          </p:nvSpPr>
          <p:spPr>
            <a:xfrm>
              <a:off x="11982109" y="1844110"/>
              <a:ext cx="77752" cy="120149"/>
            </a:xfrm>
            <a:custGeom>
              <a:avLst/>
              <a:gdLst/>
              <a:ahLst/>
              <a:cxnLst/>
              <a:rect l="l" t="t" r="r" b="b"/>
              <a:pathLst>
                <a:path w="77752" h="120149" extrusionOk="0">
                  <a:moveTo>
                    <a:pt x="12329" y="2166"/>
                  </a:moveTo>
                  <a:lnTo>
                    <a:pt x="12329" y="2166"/>
                  </a:lnTo>
                  <a:cubicBezTo>
                    <a:pt x="21366" y="-3263"/>
                    <a:pt x="34018" y="2166"/>
                    <a:pt x="39441" y="11214"/>
                  </a:cubicBezTo>
                  <a:lnTo>
                    <a:pt x="75589" y="90839"/>
                  </a:lnTo>
                  <a:cubicBezTo>
                    <a:pt x="81012" y="99887"/>
                    <a:pt x="75589" y="112555"/>
                    <a:pt x="66552" y="117984"/>
                  </a:cubicBezTo>
                  <a:lnTo>
                    <a:pt x="66552" y="117984"/>
                  </a:lnTo>
                  <a:cubicBezTo>
                    <a:pt x="57515" y="123413"/>
                    <a:pt x="44863" y="117984"/>
                    <a:pt x="39441" y="108935"/>
                  </a:cubicBezTo>
                  <a:lnTo>
                    <a:pt x="3292" y="29311"/>
                  </a:lnTo>
                  <a:cubicBezTo>
                    <a:pt x="-3938" y="18453"/>
                    <a:pt x="1485" y="7595"/>
                    <a:pt x="123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498" name="Google Shape;2498;p166"/>
            <p:cNvSpPr/>
            <p:nvPr/>
          </p:nvSpPr>
          <p:spPr>
            <a:xfrm>
              <a:off x="12284753" y="1844110"/>
              <a:ext cx="76952" cy="120149"/>
            </a:xfrm>
            <a:custGeom>
              <a:avLst/>
              <a:gdLst/>
              <a:ahLst/>
              <a:cxnLst/>
              <a:rect l="l" t="t" r="r" b="b"/>
              <a:pathLst>
                <a:path w="76952" h="120149" extrusionOk="0">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5"/>
                  </a:cubicBezTo>
                  <a:lnTo>
                    <a:pt x="2491" y="29311"/>
                  </a:lnTo>
                  <a:cubicBezTo>
                    <a:pt x="-2931" y="18453"/>
                    <a:pt x="684" y="7595"/>
                    <a:pt x="11528"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499" name="Google Shape;2499;p166"/>
            <p:cNvSpPr/>
            <p:nvPr/>
          </p:nvSpPr>
          <p:spPr>
            <a:xfrm>
              <a:off x="11982109" y="2148131"/>
              <a:ext cx="77752" cy="120149"/>
            </a:xfrm>
            <a:custGeom>
              <a:avLst/>
              <a:gdLst/>
              <a:ahLst/>
              <a:cxnLst/>
              <a:rect l="l" t="t" r="r" b="b"/>
              <a:pathLst>
                <a:path w="77752" h="120149" extrusionOk="0">
                  <a:moveTo>
                    <a:pt x="12329" y="2166"/>
                  </a:moveTo>
                  <a:lnTo>
                    <a:pt x="12329" y="2166"/>
                  </a:lnTo>
                  <a:cubicBezTo>
                    <a:pt x="21366" y="-3263"/>
                    <a:pt x="34018" y="2166"/>
                    <a:pt x="39441" y="11214"/>
                  </a:cubicBezTo>
                  <a:lnTo>
                    <a:pt x="75589" y="90839"/>
                  </a:lnTo>
                  <a:cubicBezTo>
                    <a:pt x="81012" y="99887"/>
                    <a:pt x="75589" y="112555"/>
                    <a:pt x="66552" y="117984"/>
                  </a:cubicBezTo>
                  <a:lnTo>
                    <a:pt x="66552" y="117984"/>
                  </a:lnTo>
                  <a:cubicBezTo>
                    <a:pt x="57515" y="123413"/>
                    <a:pt x="44863" y="117984"/>
                    <a:pt x="39441" y="108936"/>
                  </a:cubicBezTo>
                  <a:lnTo>
                    <a:pt x="3292" y="29311"/>
                  </a:lnTo>
                  <a:cubicBezTo>
                    <a:pt x="-3938" y="18453"/>
                    <a:pt x="1485" y="5785"/>
                    <a:pt x="123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500" name="Google Shape;2500;p166"/>
            <p:cNvSpPr/>
            <p:nvPr/>
          </p:nvSpPr>
          <p:spPr>
            <a:xfrm>
              <a:off x="12303511" y="2148289"/>
              <a:ext cx="39763" cy="121445"/>
            </a:xfrm>
            <a:custGeom>
              <a:avLst/>
              <a:gdLst/>
              <a:ahLst/>
              <a:cxnLst/>
              <a:rect l="l" t="t" r="r" b="b"/>
              <a:pathLst>
                <a:path w="39763" h="121445" extrusionOk="0">
                  <a:moveTo>
                    <a:pt x="39764" y="20105"/>
                  </a:moveTo>
                  <a:lnTo>
                    <a:pt x="39764" y="101539"/>
                  </a:lnTo>
                  <a:cubicBezTo>
                    <a:pt x="39764" y="112397"/>
                    <a:pt x="30727" y="121445"/>
                    <a:pt x="19882" y="121445"/>
                  </a:cubicBezTo>
                  <a:lnTo>
                    <a:pt x="19882" y="121445"/>
                  </a:lnTo>
                  <a:cubicBezTo>
                    <a:pt x="9037" y="121445"/>
                    <a:pt x="0" y="112397"/>
                    <a:pt x="0" y="101539"/>
                  </a:cubicBezTo>
                  <a:lnTo>
                    <a:pt x="0" y="20105"/>
                  </a:lnTo>
                  <a:cubicBezTo>
                    <a:pt x="0" y="9247"/>
                    <a:pt x="9037" y="199"/>
                    <a:pt x="19882" y="199"/>
                  </a:cubicBezTo>
                  <a:lnTo>
                    <a:pt x="19882" y="199"/>
                  </a:lnTo>
                  <a:cubicBezTo>
                    <a:pt x="28919" y="-1611"/>
                    <a:pt x="39764" y="9247"/>
                    <a:pt x="39764" y="20105"/>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501" name="Google Shape;2501;p166"/>
            <p:cNvSpPr/>
            <p:nvPr/>
          </p:nvSpPr>
          <p:spPr>
            <a:xfrm>
              <a:off x="10770118" y="2450343"/>
              <a:ext cx="76952" cy="120149"/>
            </a:xfrm>
            <a:custGeom>
              <a:avLst/>
              <a:gdLst/>
              <a:ahLst/>
              <a:cxnLst/>
              <a:rect l="l" t="t" r="r" b="b"/>
              <a:pathLst>
                <a:path w="76952" h="120149" extrusionOk="0">
                  <a:moveTo>
                    <a:pt x="11529" y="2166"/>
                  </a:moveTo>
                  <a:lnTo>
                    <a:pt x="11529" y="2166"/>
                  </a:lnTo>
                  <a:cubicBezTo>
                    <a:pt x="20566" y="-3263"/>
                    <a:pt x="33218" y="2166"/>
                    <a:pt x="38640" y="11214"/>
                  </a:cubicBezTo>
                  <a:lnTo>
                    <a:pt x="74789" y="90839"/>
                  </a:lnTo>
                  <a:cubicBezTo>
                    <a:pt x="80211" y="99887"/>
                    <a:pt x="74789" y="112555"/>
                    <a:pt x="65752" y="117983"/>
                  </a:cubicBezTo>
                  <a:lnTo>
                    <a:pt x="65752" y="117983"/>
                  </a:lnTo>
                  <a:cubicBezTo>
                    <a:pt x="56715" y="123413"/>
                    <a:pt x="44062" y="117983"/>
                    <a:pt x="38640" y="108935"/>
                  </a:cubicBezTo>
                  <a:lnTo>
                    <a:pt x="2491" y="29311"/>
                  </a:lnTo>
                  <a:cubicBezTo>
                    <a:pt x="-2931" y="18453"/>
                    <a:pt x="684" y="7595"/>
                    <a:pt x="115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502" name="Google Shape;2502;p166"/>
            <p:cNvSpPr/>
            <p:nvPr/>
          </p:nvSpPr>
          <p:spPr>
            <a:xfrm>
              <a:off x="10788876" y="2754721"/>
              <a:ext cx="39763" cy="121246"/>
            </a:xfrm>
            <a:custGeom>
              <a:avLst/>
              <a:gdLst/>
              <a:ahLst/>
              <a:cxnLst/>
              <a:rect l="l" t="t" r="r" b="b"/>
              <a:pathLst>
                <a:path w="39763" h="121246" extrusionOk="0">
                  <a:moveTo>
                    <a:pt x="39763" y="19906"/>
                  </a:moveTo>
                  <a:lnTo>
                    <a:pt x="39763" y="101341"/>
                  </a:lnTo>
                  <a:cubicBezTo>
                    <a:pt x="39763" y="112198"/>
                    <a:pt x="30726" y="121246"/>
                    <a:pt x="19882" y="121246"/>
                  </a:cubicBezTo>
                  <a:lnTo>
                    <a:pt x="19882" y="121246"/>
                  </a:lnTo>
                  <a:cubicBezTo>
                    <a:pt x="9037" y="121246"/>
                    <a:pt x="0" y="112198"/>
                    <a:pt x="0" y="101341"/>
                  </a:cubicBezTo>
                  <a:lnTo>
                    <a:pt x="0" y="19906"/>
                  </a:lnTo>
                  <a:cubicBezTo>
                    <a:pt x="0" y="9048"/>
                    <a:pt x="9037" y="0"/>
                    <a:pt x="19882" y="0"/>
                  </a:cubicBezTo>
                  <a:lnTo>
                    <a:pt x="19882" y="0"/>
                  </a:lnTo>
                  <a:cubicBezTo>
                    <a:pt x="28919" y="0"/>
                    <a:pt x="39763" y="9048"/>
                    <a:pt x="39763" y="1990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503" name="Google Shape;2503;p166"/>
            <p:cNvSpPr/>
            <p:nvPr/>
          </p:nvSpPr>
          <p:spPr>
            <a:xfrm>
              <a:off x="10770118" y="3058386"/>
              <a:ext cx="76952" cy="120149"/>
            </a:xfrm>
            <a:custGeom>
              <a:avLst/>
              <a:gdLst/>
              <a:ahLst/>
              <a:cxnLst/>
              <a:rect l="l" t="t" r="r" b="b"/>
              <a:pathLst>
                <a:path w="76952" h="120149" extrusionOk="0">
                  <a:moveTo>
                    <a:pt x="11529" y="2166"/>
                  </a:moveTo>
                  <a:lnTo>
                    <a:pt x="11529" y="2166"/>
                  </a:lnTo>
                  <a:cubicBezTo>
                    <a:pt x="20566" y="-3263"/>
                    <a:pt x="33218" y="2166"/>
                    <a:pt x="38640" y="11214"/>
                  </a:cubicBezTo>
                  <a:lnTo>
                    <a:pt x="74789" y="90839"/>
                  </a:lnTo>
                  <a:cubicBezTo>
                    <a:pt x="80211" y="99887"/>
                    <a:pt x="74789" y="112555"/>
                    <a:pt x="65752" y="117983"/>
                  </a:cubicBezTo>
                  <a:lnTo>
                    <a:pt x="65752" y="117983"/>
                  </a:lnTo>
                  <a:cubicBezTo>
                    <a:pt x="56715" y="123413"/>
                    <a:pt x="44062" y="117983"/>
                    <a:pt x="38640" y="108935"/>
                  </a:cubicBezTo>
                  <a:lnTo>
                    <a:pt x="2491" y="29311"/>
                  </a:lnTo>
                  <a:cubicBezTo>
                    <a:pt x="-2931" y="16643"/>
                    <a:pt x="684" y="5785"/>
                    <a:pt x="115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504" name="Google Shape;2504;p166"/>
            <p:cNvSpPr/>
            <p:nvPr/>
          </p:nvSpPr>
          <p:spPr>
            <a:xfrm>
              <a:off x="11090718" y="2450699"/>
              <a:ext cx="39763" cy="121246"/>
            </a:xfrm>
            <a:custGeom>
              <a:avLst/>
              <a:gdLst/>
              <a:ahLst/>
              <a:cxnLst/>
              <a:rect l="l" t="t" r="r" b="b"/>
              <a:pathLst>
                <a:path w="39763" h="121246" extrusionOk="0">
                  <a:moveTo>
                    <a:pt x="39764" y="19906"/>
                  </a:moveTo>
                  <a:lnTo>
                    <a:pt x="39764" y="101341"/>
                  </a:lnTo>
                  <a:cubicBezTo>
                    <a:pt x="39764" y="112199"/>
                    <a:pt x="30727" y="121247"/>
                    <a:pt x="19882" y="121247"/>
                  </a:cubicBezTo>
                  <a:lnTo>
                    <a:pt x="19882" y="121247"/>
                  </a:lnTo>
                  <a:cubicBezTo>
                    <a:pt x="9037" y="121247"/>
                    <a:pt x="0" y="112199"/>
                    <a:pt x="0" y="101341"/>
                  </a:cubicBezTo>
                  <a:lnTo>
                    <a:pt x="0" y="19906"/>
                  </a:lnTo>
                  <a:cubicBezTo>
                    <a:pt x="0" y="9048"/>
                    <a:pt x="9037" y="0"/>
                    <a:pt x="19882" y="0"/>
                  </a:cubicBezTo>
                  <a:lnTo>
                    <a:pt x="19882" y="0"/>
                  </a:lnTo>
                  <a:cubicBezTo>
                    <a:pt x="30727" y="0"/>
                    <a:pt x="39764" y="9048"/>
                    <a:pt x="39764" y="1990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505" name="Google Shape;2505;p166"/>
            <p:cNvSpPr/>
            <p:nvPr/>
          </p:nvSpPr>
          <p:spPr>
            <a:xfrm>
              <a:off x="11375610" y="2450343"/>
              <a:ext cx="76952" cy="120149"/>
            </a:xfrm>
            <a:custGeom>
              <a:avLst/>
              <a:gdLst/>
              <a:ahLst/>
              <a:cxnLst/>
              <a:rect l="l" t="t" r="r" b="b"/>
              <a:pathLst>
                <a:path w="76952" h="120149" extrusionOk="0">
                  <a:moveTo>
                    <a:pt x="11529" y="2166"/>
                  </a:moveTo>
                  <a:lnTo>
                    <a:pt x="11529" y="2166"/>
                  </a:lnTo>
                  <a:cubicBezTo>
                    <a:pt x="20566" y="-3263"/>
                    <a:pt x="33218" y="2166"/>
                    <a:pt x="38640" y="11214"/>
                  </a:cubicBezTo>
                  <a:lnTo>
                    <a:pt x="74789" y="90839"/>
                  </a:lnTo>
                  <a:cubicBezTo>
                    <a:pt x="80211" y="99887"/>
                    <a:pt x="74789" y="112555"/>
                    <a:pt x="65752" y="117983"/>
                  </a:cubicBezTo>
                  <a:lnTo>
                    <a:pt x="65752" y="117983"/>
                  </a:lnTo>
                  <a:cubicBezTo>
                    <a:pt x="56715" y="123413"/>
                    <a:pt x="44062" y="117983"/>
                    <a:pt x="38640" y="108935"/>
                  </a:cubicBezTo>
                  <a:lnTo>
                    <a:pt x="2491" y="29311"/>
                  </a:lnTo>
                  <a:cubicBezTo>
                    <a:pt x="-2931" y="18453"/>
                    <a:pt x="684" y="7595"/>
                    <a:pt x="115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506" name="Google Shape;2506;p166"/>
            <p:cNvSpPr/>
            <p:nvPr/>
          </p:nvSpPr>
          <p:spPr>
            <a:xfrm>
              <a:off x="11678459" y="2450343"/>
              <a:ext cx="77752" cy="120149"/>
            </a:xfrm>
            <a:custGeom>
              <a:avLst/>
              <a:gdLst/>
              <a:ahLst/>
              <a:cxnLst/>
              <a:rect l="l" t="t" r="r" b="b"/>
              <a:pathLst>
                <a:path w="77752" h="120149" extrusionOk="0">
                  <a:moveTo>
                    <a:pt x="12329" y="2166"/>
                  </a:moveTo>
                  <a:lnTo>
                    <a:pt x="12329" y="2166"/>
                  </a:lnTo>
                  <a:cubicBezTo>
                    <a:pt x="21366" y="-3263"/>
                    <a:pt x="34019"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507" name="Google Shape;2507;p166"/>
            <p:cNvSpPr/>
            <p:nvPr/>
          </p:nvSpPr>
          <p:spPr>
            <a:xfrm>
              <a:off x="11072967" y="2754364"/>
              <a:ext cx="77752" cy="120149"/>
            </a:xfrm>
            <a:custGeom>
              <a:avLst/>
              <a:gdLst/>
              <a:ahLst/>
              <a:cxnLst/>
              <a:rect l="l" t="t" r="r" b="b"/>
              <a:pathLst>
                <a:path w="77752" h="120149" extrusionOk="0">
                  <a:moveTo>
                    <a:pt x="12329" y="2166"/>
                  </a:moveTo>
                  <a:lnTo>
                    <a:pt x="12329" y="2166"/>
                  </a:lnTo>
                  <a:cubicBezTo>
                    <a:pt x="21366" y="-3263"/>
                    <a:pt x="34019" y="2166"/>
                    <a:pt x="39441" y="11214"/>
                  </a:cubicBezTo>
                  <a:lnTo>
                    <a:pt x="75590" y="90839"/>
                  </a:lnTo>
                  <a:cubicBezTo>
                    <a:pt x="81012" y="99887"/>
                    <a:pt x="75590" y="112554"/>
                    <a:pt x="66552" y="117984"/>
                  </a:cubicBezTo>
                  <a:lnTo>
                    <a:pt x="66552" y="117984"/>
                  </a:lnTo>
                  <a:cubicBezTo>
                    <a:pt x="57515" y="123412"/>
                    <a:pt x="44863" y="117984"/>
                    <a:pt x="39441" y="108935"/>
                  </a:cubicBezTo>
                  <a:lnTo>
                    <a:pt x="3292" y="29311"/>
                  </a:lnTo>
                  <a:cubicBezTo>
                    <a:pt x="-3938" y="18453"/>
                    <a:pt x="1484" y="7595"/>
                    <a:pt x="123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508" name="Google Shape;2508;p166"/>
            <p:cNvSpPr/>
            <p:nvPr/>
          </p:nvSpPr>
          <p:spPr>
            <a:xfrm>
              <a:off x="11375610" y="2754364"/>
              <a:ext cx="76952" cy="120149"/>
            </a:xfrm>
            <a:custGeom>
              <a:avLst/>
              <a:gdLst/>
              <a:ahLst/>
              <a:cxnLst/>
              <a:rect l="l" t="t" r="r" b="b"/>
              <a:pathLst>
                <a:path w="76952" h="120149" extrusionOk="0">
                  <a:moveTo>
                    <a:pt x="11529" y="2166"/>
                  </a:moveTo>
                  <a:lnTo>
                    <a:pt x="11529" y="2166"/>
                  </a:lnTo>
                  <a:cubicBezTo>
                    <a:pt x="20566" y="-3263"/>
                    <a:pt x="33218" y="2166"/>
                    <a:pt x="38640" y="11214"/>
                  </a:cubicBezTo>
                  <a:lnTo>
                    <a:pt x="74789" y="90839"/>
                  </a:lnTo>
                  <a:cubicBezTo>
                    <a:pt x="80211" y="99887"/>
                    <a:pt x="74789" y="112554"/>
                    <a:pt x="65752" y="117984"/>
                  </a:cubicBezTo>
                  <a:lnTo>
                    <a:pt x="65752" y="117984"/>
                  </a:lnTo>
                  <a:cubicBezTo>
                    <a:pt x="56715" y="123412"/>
                    <a:pt x="44062" y="117984"/>
                    <a:pt x="38640" y="108935"/>
                  </a:cubicBezTo>
                  <a:lnTo>
                    <a:pt x="2491" y="29311"/>
                  </a:lnTo>
                  <a:cubicBezTo>
                    <a:pt x="-2931" y="18453"/>
                    <a:pt x="684" y="7595"/>
                    <a:pt x="115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509" name="Google Shape;2509;p166"/>
            <p:cNvSpPr/>
            <p:nvPr/>
          </p:nvSpPr>
          <p:spPr>
            <a:xfrm>
              <a:off x="11072967" y="3058386"/>
              <a:ext cx="77752" cy="120149"/>
            </a:xfrm>
            <a:custGeom>
              <a:avLst/>
              <a:gdLst/>
              <a:ahLst/>
              <a:cxnLst/>
              <a:rect l="l" t="t" r="r" b="b"/>
              <a:pathLst>
                <a:path w="77752" h="120149" extrusionOk="0">
                  <a:moveTo>
                    <a:pt x="12329" y="2166"/>
                  </a:moveTo>
                  <a:lnTo>
                    <a:pt x="12329" y="2166"/>
                  </a:lnTo>
                  <a:cubicBezTo>
                    <a:pt x="21366" y="-3263"/>
                    <a:pt x="34019"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6643"/>
                    <a:pt x="1484" y="5785"/>
                    <a:pt x="123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510" name="Google Shape;2510;p166"/>
            <p:cNvSpPr/>
            <p:nvPr/>
          </p:nvSpPr>
          <p:spPr>
            <a:xfrm>
              <a:off x="11698018" y="2754721"/>
              <a:ext cx="39763" cy="121246"/>
            </a:xfrm>
            <a:custGeom>
              <a:avLst/>
              <a:gdLst/>
              <a:ahLst/>
              <a:cxnLst/>
              <a:rect l="l" t="t" r="r" b="b"/>
              <a:pathLst>
                <a:path w="39763" h="121246" extrusionOk="0">
                  <a:moveTo>
                    <a:pt x="39764" y="19906"/>
                  </a:moveTo>
                  <a:lnTo>
                    <a:pt x="39764" y="101341"/>
                  </a:lnTo>
                  <a:cubicBezTo>
                    <a:pt x="39764" y="112198"/>
                    <a:pt x="30727" y="121246"/>
                    <a:pt x="19882" y="121246"/>
                  </a:cubicBezTo>
                  <a:lnTo>
                    <a:pt x="19882" y="121246"/>
                  </a:lnTo>
                  <a:cubicBezTo>
                    <a:pt x="9037" y="121246"/>
                    <a:pt x="0" y="112198"/>
                    <a:pt x="0" y="101341"/>
                  </a:cubicBezTo>
                  <a:lnTo>
                    <a:pt x="0" y="19906"/>
                  </a:lnTo>
                  <a:cubicBezTo>
                    <a:pt x="0" y="9048"/>
                    <a:pt x="9037" y="0"/>
                    <a:pt x="19882" y="0"/>
                  </a:cubicBezTo>
                  <a:lnTo>
                    <a:pt x="19882" y="0"/>
                  </a:lnTo>
                  <a:cubicBezTo>
                    <a:pt x="28919" y="0"/>
                    <a:pt x="39764" y="9048"/>
                    <a:pt x="39764" y="1990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511" name="Google Shape;2511;p166"/>
            <p:cNvSpPr/>
            <p:nvPr/>
          </p:nvSpPr>
          <p:spPr>
            <a:xfrm>
              <a:off x="11394368" y="3058543"/>
              <a:ext cx="39763" cy="121445"/>
            </a:xfrm>
            <a:custGeom>
              <a:avLst/>
              <a:gdLst/>
              <a:ahLst/>
              <a:cxnLst/>
              <a:rect l="l" t="t" r="r" b="b"/>
              <a:pathLst>
                <a:path w="39763" h="121445" extrusionOk="0">
                  <a:moveTo>
                    <a:pt x="39763" y="20105"/>
                  </a:moveTo>
                  <a:lnTo>
                    <a:pt x="39763" y="101539"/>
                  </a:lnTo>
                  <a:cubicBezTo>
                    <a:pt x="39763" y="112397"/>
                    <a:pt x="30726" y="121446"/>
                    <a:pt x="19882" y="121446"/>
                  </a:cubicBezTo>
                  <a:lnTo>
                    <a:pt x="19882" y="121446"/>
                  </a:lnTo>
                  <a:cubicBezTo>
                    <a:pt x="9037" y="121446"/>
                    <a:pt x="0" y="112397"/>
                    <a:pt x="0" y="101539"/>
                  </a:cubicBezTo>
                  <a:lnTo>
                    <a:pt x="0" y="20105"/>
                  </a:lnTo>
                  <a:cubicBezTo>
                    <a:pt x="0" y="9247"/>
                    <a:pt x="9037" y="199"/>
                    <a:pt x="19882" y="199"/>
                  </a:cubicBezTo>
                  <a:lnTo>
                    <a:pt x="19882" y="199"/>
                  </a:lnTo>
                  <a:cubicBezTo>
                    <a:pt x="30726" y="-1611"/>
                    <a:pt x="39763" y="9247"/>
                    <a:pt x="39763" y="20105"/>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512" name="Google Shape;2512;p166"/>
            <p:cNvSpPr/>
            <p:nvPr/>
          </p:nvSpPr>
          <p:spPr>
            <a:xfrm>
              <a:off x="11678459" y="3058386"/>
              <a:ext cx="77752" cy="120149"/>
            </a:xfrm>
            <a:custGeom>
              <a:avLst/>
              <a:gdLst/>
              <a:ahLst/>
              <a:cxnLst/>
              <a:rect l="l" t="t" r="r" b="b"/>
              <a:pathLst>
                <a:path w="77752" h="120149" extrusionOk="0">
                  <a:moveTo>
                    <a:pt x="12329" y="2166"/>
                  </a:moveTo>
                  <a:lnTo>
                    <a:pt x="12329" y="2166"/>
                  </a:lnTo>
                  <a:cubicBezTo>
                    <a:pt x="21366" y="-3263"/>
                    <a:pt x="34019"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6643"/>
                    <a:pt x="1484" y="5785"/>
                    <a:pt x="123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513" name="Google Shape;2513;p166"/>
            <p:cNvSpPr/>
            <p:nvPr/>
          </p:nvSpPr>
          <p:spPr>
            <a:xfrm>
              <a:off x="11999861" y="2450699"/>
              <a:ext cx="39763" cy="121246"/>
            </a:xfrm>
            <a:custGeom>
              <a:avLst/>
              <a:gdLst/>
              <a:ahLst/>
              <a:cxnLst/>
              <a:rect l="l" t="t" r="r" b="b"/>
              <a:pathLst>
                <a:path w="39763" h="121246" extrusionOk="0">
                  <a:moveTo>
                    <a:pt x="39763" y="19906"/>
                  </a:moveTo>
                  <a:lnTo>
                    <a:pt x="39763" y="101341"/>
                  </a:lnTo>
                  <a:cubicBezTo>
                    <a:pt x="39763" y="112199"/>
                    <a:pt x="30726" y="121247"/>
                    <a:pt x="19882" y="121247"/>
                  </a:cubicBezTo>
                  <a:lnTo>
                    <a:pt x="19882" y="121247"/>
                  </a:lnTo>
                  <a:cubicBezTo>
                    <a:pt x="9037" y="121247"/>
                    <a:pt x="0" y="112199"/>
                    <a:pt x="0" y="101341"/>
                  </a:cubicBezTo>
                  <a:lnTo>
                    <a:pt x="0" y="19906"/>
                  </a:lnTo>
                  <a:cubicBezTo>
                    <a:pt x="0" y="9048"/>
                    <a:pt x="9037" y="0"/>
                    <a:pt x="19882" y="0"/>
                  </a:cubicBezTo>
                  <a:lnTo>
                    <a:pt x="19882" y="0"/>
                  </a:lnTo>
                  <a:cubicBezTo>
                    <a:pt x="30726" y="0"/>
                    <a:pt x="39763" y="9048"/>
                    <a:pt x="39763" y="1990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514" name="Google Shape;2514;p166"/>
            <p:cNvSpPr/>
            <p:nvPr/>
          </p:nvSpPr>
          <p:spPr>
            <a:xfrm>
              <a:off x="12284753" y="2450343"/>
              <a:ext cx="76952" cy="120149"/>
            </a:xfrm>
            <a:custGeom>
              <a:avLst/>
              <a:gdLst/>
              <a:ahLst/>
              <a:cxnLst/>
              <a:rect l="l" t="t" r="r" b="b"/>
              <a:pathLst>
                <a:path w="76952" h="120149" extrusionOk="0">
                  <a:moveTo>
                    <a:pt x="11528" y="2166"/>
                  </a:moveTo>
                  <a:lnTo>
                    <a:pt x="11528" y="2166"/>
                  </a:lnTo>
                  <a:cubicBezTo>
                    <a:pt x="20566" y="-3263"/>
                    <a:pt x="33218" y="2166"/>
                    <a:pt x="38640" y="11214"/>
                  </a:cubicBezTo>
                  <a:lnTo>
                    <a:pt x="74789" y="90839"/>
                  </a:lnTo>
                  <a:cubicBezTo>
                    <a:pt x="80211" y="99887"/>
                    <a:pt x="74789" y="112555"/>
                    <a:pt x="65752" y="117983"/>
                  </a:cubicBezTo>
                  <a:lnTo>
                    <a:pt x="65752" y="117983"/>
                  </a:lnTo>
                  <a:cubicBezTo>
                    <a:pt x="56714" y="123413"/>
                    <a:pt x="44062" y="117983"/>
                    <a:pt x="38640" y="108935"/>
                  </a:cubicBezTo>
                  <a:lnTo>
                    <a:pt x="2491" y="29311"/>
                  </a:lnTo>
                  <a:cubicBezTo>
                    <a:pt x="-2931" y="18453"/>
                    <a:pt x="684" y="7595"/>
                    <a:pt x="11528"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515" name="Google Shape;2515;p166"/>
            <p:cNvSpPr/>
            <p:nvPr/>
          </p:nvSpPr>
          <p:spPr>
            <a:xfrm>
              <a:off x="11982109" y="2754364"/>
              <a:ext cx="77752" cy="120149"/>
            </a:xfrm>
            <a:custGeom>
              <a:avLst/>
              <a:gdLst/>
              <a:ahLst/>
              <a:cxnLst/>
              <a:rect l="l" t="t" r="r" b="b"/>
              <a:pathLst>
                <a:path w="77752" h="120149" extrusionOk="0">
                  <a:moveTo>
                    <a:pt x="12329" y="2166"/>
                  </a:moveTo>
                  <a:lnTo>
                    <a:pt x="12329" y="2166"/>
                  </a:lnTo>
                  <a:cubicBezTo>
                    <a:pt x="21366" y="-3263"/>
                    <a:pt x="34018" y="2166"/>
                    <a:pt x="39441" y="11214"/>
                  </a:cubicBezTo>
                  <a:lnTo>
                    <a:pt x="75589" y="90839"/>
                  </a:lnTo>
                  <a:cubicBezTo>
                    <a:pt x="81012" y="99887"/>
                    <a:pt x="75589" y="112554"/>
                    <a:pt x="66552" y="117984"/>
                  </a:cubicBezTo>
                  <a:lnTo>
                    <a:pt x="66552" y="117984"/>
                  </a:lnTo>
                  <a:cubicBezTo>
                    <a:pt x="57515" y="123412"/>
                    <a:pt x="44863" y="117984"/>
                    <a:pt x="39441" y="108935"/>
                  </a:cubicBezTo>
                  <a:lnTo>
                    <a:pt x="3292" y="29311"/>
                  </a:lnTo>
                  <a:cubicBezTo>
                    <a:pt x="-3938" y="18453"/>
                    <a:pt x="1485" y="7595"/>
                    <a:pt x="123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516" name="Google Shape;2516;p166"/>
            <p:cNvSpPr/>
            <p:nvPr/>
          </p:nvSpPr>
          <p:spPr>
            <a:xfrm>
              <a:off x="12284753" y="2754364"/>
              <a:ext cx="76952" cy="120149"/>
            </a:xfrm>
            <a:custGeom>
              <a:avLst/>
              <a:gdLst/>
              <a:ahLst/>
              <a:cxnLst/>
              <a:rect l="l" t="t" r="r" b="b"/>
              <a:pathLst>
                <a:path w="76952" h="120149" extrusionOk="0">
                  <a:moveTo>
                    <a:pt x="11528" y="2166"/>
                  </a:moveTo>
                  <a:lnTo>
                    <a:pt x="11528" y="2166"/>
                  </a:lnTo>
                  <a:cubicBezTo>
                    <a:pt x="20566" y="-3263"/>
                    <a:pt x="33218" y="2166"/>
                    <a:pt x="38640" y="11214"/>
                  </a:cubicBezTo>
                  <a:lnTo>
                    <a:pt x="74789" y="90839"/>
                  </a:lnTo>
                  <a:cubicBezTo>
                    <a:pt x="80211" y="99887"/>
                    <a:pt x="74789" y="112554"/>
                    <a:pt x="65752" y="117984"/>
                  </a:cubicBezTo>
                  <a:lnTo>
                    <a:pt x="65752" y="117984"/>
                  </a:lnTo>
                  <a:cubicBezTo>
                    <a:pt x="56714" y="123412"/>
                    <a:pt x="44062" y="117984"/>
                    <a:pt x="38640" y="108935"/>
                  </a:cubicBezTo>
                  <a:lnTo>
                    <a:pt x="2491" y="29311"/>
                  </a:lnTo>
                  <a:cubicBezTo>
                    <a:pt x="-2931" y="18453"/>
                    <a:pt x="684" y="7595"/>
                    <a:pt x="11528"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517" name="Google Shape;2517;p166"/>
            <p:cNvSpPr/>
            <p:nvPr/>
          </p:nvSpPr>
          <p:spPr>
            <a:xfrm>
              <a:off x="11982109" y="3058386"/>
              <a:ext cx="77752" cy="120149"/>
            </a:xfrm>
            <a:custGeom>
              <a:avLst/>
              <a:gdLst/>
              <a:ahLst/>
              <a:cxnLst/>
              <a:rect l="l" t="t" r="r" b="b"/>
              <a:pathLst>
                <a:path w="77752" h="120149" extrusionOk="0">
                  <a:moveTo>
                    <a:pt x="12329" y="2166"/>
                  </a:moveTo>
                  <a:lnTo>
                    <a:pt x="12329" y="2166"/>
                  </a:lnTo>
                  <a:cubicBezTo>
                    <a:pt x="21366" y="-3263"/>
                    <a:pt x="34018" y="2166"/>
                    <a:pt x="39441" y="11214"/>
                  </a:cubicBezTo>
                  <a:lnTo>
                    <a:pt x="75589" y="90839"/>
                  </a:lnTo>
                  <a:cubicBezTo>
                    <a:pt x="81012" y="99887"/>
                    <a:pt x="75589" y="112555"/>
                    <a:pt x="66552" y="117983"/>
                  </a:cubicBezTo>
                  <a:lnTo>
                    <a:pt x="66552" y="117983"/>
                  </a:lnTo>
                  <a:cubicBezTo>
                    <a:pt x="57515" y="123413"/>
                    <a:pt x="44863" y="117983"/>
                    <a:pt x="39441" y="108935"/>
                  </a:cubicBezTo>
                  <a:lnTo>
                    <a:pt x="3292" y="29311"/>
                  </a:lnTo>
                  <a:cubicBezTo>
                    <a:pt x="-3938" y="16643"/>
                    <a:pt x="1485" y="5785"/>
                    <a:pt x="123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518" name="Google Shape;2518;p166"/>
            <p:cNvSpPr/>
            <p:nvPr/>
          </p:nvSpPr>
          <p:spPr>
            <a:xfrm>
              <a:off x="12303511" y="3058543"/>
              <a:ext cx="39763" cy="121445"/>
            </a:xfrm>
            <a:custGeom>
              <a:avLst/>
              <a:gdLst/>
              <a:ahLst/>
              <a:cxnLst/>
              <a:rect l="l" t="t" r="r" b="b"/>
              <a:pathLst>
                <a:path w="39763" h="121445" extrusionOk="0">
                  <a:moveTo>
                    <a:pt x="39764" y="20105"/>
                  </a:moveTo>
                  <a:lnTo>
                    <a:pt x="39764" y="101539"/>
                  </a:lnTo>
                  <a:cubicBezTo>
                    <a:pt x="39764" y="112397"/>
                    <a:pt x="30727" y="121446"/>
                    <a:pt x="19882" y="121446"/>
                  </a:cubicBezTo>
                  <a:lnTo>
                    <a:pt x="19882" y="121446"/>
                  </a:lnTo>
                  <a:cubicBezTo>
                    <a:pt x="9037" y="121446"/>
                    <a:pt x="0" y="112397"/>
                    <a:pt x="0" y="101539"/>
                  </a:cubicBezTo>
                  <a:lnTo>
                    <a:pt x="0" y="20105"/>
                  </a:lnTo>
                  <a:cubicBezTo>
                    <a:pt x="0" y="9247"/>
                    <a:pt x="9037" y="199"/>
                    <a:pt x="19882" y="199"/>
                  </a:cubicBezTo>
                  <a:lnTo>
                    <a:pt x="19882" y="199"/>
                  </a:lnTo>
                  <a:cubicBezTo>
                    <a:pt x="28919" y="-1611"/>
                    <a:pt x="39764" y="9247"/>
                    <a:pt x="39764" y="20105"/>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519" name="Google Shape;2519;p166"/>
            <p:cNvSpPr/>
            <p:nvPr/>
          </p:nvSpPr>
          <p:spPr>
            <a:xfrm>
              <a:off x="10770118" y="3360597"/>
              <a:ext cx="76952" cy="120149"/>
            </a:xfrm>
            <a:custGeom>
              <a:avLst/>
              <a:gdLst/>
              <a:ahLst/>
              <a:cxnLst/>
              <a:rect l="l" t="t" r="r" b="b"/>
              <a:pathLst>
                <a:path w="76952" h="120149" extrusionOk="0">
                  <a:moveTo>
                    <a:pt x="11529" y="2166"/>
                  </a:moveTo>
                  <a:lnTo>
                    <a:pt x="11529" y="2166"/>
                  </a:lnTo>
                  <a:cubicBezTo>
                    <a:pt x="20566" y="-3263"/>
                    <a:pt x="33218" y="2166"/>
                    <a:pt x="38640" y="11214"/>
                  </a:cubicBezTo>
                  <a:lnTo>
                    <a:pt x="74789" y="90839"/>
                  </a:lnTo>
                  <a:cubicBezTo>
                    <a:pt x="80211" y="99887"/>
                    <a:pt x="74789" y="112554"/>
                    <a:pt x="65752" y="117984"/>
                  </a:cubicBezTo>
                  <a:lnTo>
                    <a:pt x="65752" y="117984"/>
                  </a:lnTo>
                  <a:cubicBezTo>
                    <a:pt x="56715" y="123412"/>
                    <a:pt x="44062" y="117984"/>
                    <a:pt x="38640" y="108935"/>
                  </a:cubicBezTo>
                  <a:lnTo>
                    <a:pt x="2491" y="29311"/>
                  </a:lnTo>
                  <a:cubicBezTo>
                    <a:pt x="-2931" y="18453"/>
                    <a:pt x="684" y="7595"/>
                    <a:pt x="115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520" name="Google Shape;2520;p166"/>
            <p:cNvSpPr/>
            <p:nvPr/>
          </p:nvSpPr>
          <p:spPr>
            <a:xfrm>
              <a:off x="10788876" y="3664776"/>
              <a:ext cx="39763" cy="121445"/>
            </a:xfrm>
            <a:custGeom>
              <a:avLst/>
              <a:gdLst/>
              <a:ahLst/>
              <a:cxnLst/>
              <a:rect l="l" t="t" r="r" b="b"/>
              <a:pathLst>
                <a:path w="39763" h="121445" extrusionOk="0">
                  <a:moveTo>
                    <a:pt x="39763" y="20105"/>
                  </a:moveTo>
                  <a:lnTo>
                    <a:pt x="39763" y="101539"/>
                  </a:lnTo>
                  <a:cubicBezTo>
                    <a:pt x="39763" y="112397"/>
                    <a:pt x="30726" y="121446"/>
                    <a:pt x="19882" y="121446"/>
                  </a:cubicBezTo>
                  <a:lnTo>
                    <a:pt x="19882" y="121446"/>
                  </a:lnTo>
                  <a:cubicBezTo>
                    <a:pt x="9037" y="121446"/>
                    <a:pt x="0" y="112397"/>
                    <a:pt x="0" y="101539"/>
                  </a:cubicBezTo>
                  <a:lnTo>
                    <a:pt x="0" y="20105"/>
                  </a:lnTo>
                  <a:cubicBezTo>
                    <a:pt x="0" y="9247"/>
                    <a:pt x="9037" y="199"/>
                    <a:pt x="19882" y="199"/>
                  </a:cubicBezTo>
                  <a:lnTo>
                    <a:pt x="19882" y="199"/>
                  </a:lnTo>
                  <a:cubicBezTo>
                    <a:pt x="28919" y="-1611"/>
                    <a:pt x="39763" y="9247"/>
                    <a:pt x="39763" y="20105"/>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521" name="Google Shape;2521;p166"/>
            <p:cNvSpPr/>
            <p:nvPr/>
          </p:nvSpPr>
          <p:spPr>
            <a:xfrm>
              <a:off x="10770118" y="3966830"/>
              <a:ext cx="76952" cy="120149"/>
            </a:xfrm>
            <a:custGeom>
              <a:avLst/>
              <a:gdLst/>
              <a:ahLst/>
              <a:cxnLst/>
              <a:rect l="l" t="t" r="r" b="b"/>
              <a:pathLst>
                <a:path w="76952" h="120149" extrusionOk="0">
                  <a:moveTo>
                    <a:pt x="11529" y="2166"/>
                  </a:moveTo>
                  <a:lnTo>
                    <a:pt x="11529" y="2166"/>
                  </a:lnTo>
                  <a:cubicBezTo>
                    <a:pt x="20566" y="-3263"/>
                    <a:pt x="33218" y="2166"/>
                    <a:pt x="38640" y="11214"/>
                  </a:cubicBezTo>
                  <a:lnTo>
                    <a:pt x="74789" y="90839"/>
                  </a:lnTo>
                  <a:cubicBezTo>
                    <a:pt x="80211" y="99887"/>
                    <a:pt x="74789" y="112554"/>
                    <a:pt x="65752" y="117984"/>
                  </a:cubicBezTo>
                  <a:lnTo>
                    <a:pt x="65752" y="117984"/>
                  </a:lnTo>
                  <a:cubicBezTo>
                    <a:pt x="56715" y="123412"/>
                    <a:pt x="44062" y="117984"/>
                    <a:pt x="38640" y="108935"/>
                  </a:cubicBezTo>
                  <a:lnTo>
                    <a:pt x="2491" y="29311"/>
                  </a:lnTo>
                  <a:cubicBezTo>
                    <a:pt x="-2931" y="18453"/>
                    <a:pt x="684" y="7595"/>
                    <a:pt x="115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522" name="Google Shape;2522;p166"/>
            <p:cNvSpPr/>
            <p:nvPr/>
          </p:nvSpPr>
          <p:spPr>
            <a:xfrm>
              <a:off x="11090718" y="3360954"/>
              <a:ext cx="39763" cy="121246"/>
            </a:xfrm>
            <a:custGeom>
              <a:avLst/>
              <a:gdLst/>
              <a:ahLst/>
              <a:cxnLst/>
              <a:rect l="l" t="t" r="r" b="b"/>
              <a:pathLst>
                <a:path w="39763" h="121246" extrusionOk="0">
                  <a:moveTo>
                    <a:pt x="39764" y="19906"/>
                  </a:moveTo>
                  <a:lnTo>
                    <a:pt x="39764" y="101341"/>
                  </a:lnTo>
                  <a:cubicBezTo>
                    <a:pt x="39764" y="112198"/>
                    <a:pt x="30727" y="121246"/>
                    <a:pt x="19882" y="121246"/>
                  </a:cubicBezTo>
                  <a:lnTo>
                    <a:pt x="19882" y="121246"/>
                  </a:lnTo>
                  <a:cubicBezTo>
                    <a:pt x="9037" y="121246"/>
                    <a:pt x="0" y="112198"/>
                    <a:pt x="0" y="101341"/>
                  </a:cubicBezTo>
                  <a:lnTo>
                    <a:pt x="0" y="19906"/>
                  </a:lnTo>
                  <a:cubicBezTo>
                    <a:pt x="0" y="9048"/>
                    <a:pt x="9037" y="0"/>
                    <a:pt x="19882" y="0"/>
                  </a:cubicBezTo>
                  <a:lnTo>
                    <a:pt x="19882" y="0"/>
                  </a:lnTo>
                  <a:cubicBezTo>
                    <a:pt x="30727" y="0"/>
                    <a:pt x="39764" y="9048"/>
                    <a:pt x="39764" y="1990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523" name="Google Shape;2523;p166"/>
            <p:cNvSpPr/>
            <p:nvPr/>
          </p:nvSpPr>
          <p:spPr>
            <a:xfrm>
              <a:off x="11375610" y="3360597"/>
              <a:ext cx="76952" cy="120149"/>
            </a:xfrm>
            <a:custGeom>
              <a:avLst/>
              <a:gdLst/>
              <a:ahLst/>
              <a:cxnLst/>
              <a:rect l="l" t="t" r="r" b="b"/>
              <a:pathLst>
                <a:path w="76952" h="120149" extrusionOk="0">
                  <a:moveTo>
                    <a:pt x="11529" y="2166"/>
                  </a:moveTo>
                  <a:lnTo>
                    <a:pt x="11529" y="2166"/>
                  </a:lnTo>
                  <a:cubicBezTo>
                    <a:pt x="20566" y="-3263"/>
                    <a:pt x="33218" y="2166"/>
                    <a:pt x="38640" y="11214"/>
                  </a:cubicBezTo>
                  <a:lnTo>
                    <a:pt x="74789" y="90839"/>
                  </a:lnTo>
                  <a:cubicBezTo>
                    <a:pt x="80211" y="99887"/>
                    <a:pt x="74789" y="112554"/>
                    <a:pt x="65752" y="117984"/>
                  </a:cubicBezTo>
                  <a:lnTo>
                    <a:pt x="65752" y="117984"/>
                  </a:lnTo>
                  <a:cubicBezTo>
                    <a:pt x="56715" y="123412"/>
                    <a:pt x="44062" y="117984"/>
                    <a:pt x="38640" y="108935"/>
                  </a:cubicBezTo>
                  <a:lnTo>
                    <a:pt x="2491" y="29311"/>
                  </a:lnTo>
                  <a:cubicBezTo>
                    <a:pt x="-2931" y="18453"/>
                    <a:pt x="684" y="7595"/>
                    <a:pt x="115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524" name="Google Shape;2524;p166"/>
            <p:cNvSpPr/>
            <p:nvPr/>
          </p:nvSpPr>
          <p:spPr>
            <a:xfrm>
              <a:off x="11678459" y="3360597"/>
              <a:ext cx="77752" cy="120149"/>
            </a:xfrm>
            <a:custGeom>
              <a:avLst/>
              <a:gdLst/>
              <a:ahLst/>
              <a:cxnLst/>
              <a:rect l="l" t="t" r="r" b="b"/>
              <a:pathLst>
                <a:path w="77752" h="120149" extrusionOk="0">
                  <a:moveTo>
                    <a:pt x="12329" y="2166"/>
                  </a:moveTo>
                  <a:lnTo>
                    <a:pt x="12329" y="2166"/>
                  </a:lnTo>
                  <a:cubicBezTo>
                    <a:pt x="21366" y="-3263"/>
                    <a:pt x="34019" y="2166"/>
                    <a:pt x="39441" y="11214"/>
                  </a:cubicBezTo>
                  <a:lnTo>
                    <a:pt x="75590" y="90839"/>
                  </a:lnTo>
                  <a:cubicBezTo>
                    <a:pt x="81012" y="99887"/>
                    <a:pt x="75590" y="112554"/>
                    <a:pt x="66552" y="117984"/>
                  </a:cubicBezTo>
                  <a:lnTo>
                    <a:pt x="66552" y="117984"/>
                  </a:lnTo>
                  <a:cubicBezTo>
                    <a:pt x="57515" y="123412"/>
                    <a:pt x="44863" y="117984"/>
                    <a:pt x="39441" y="108935"/>
                  </a:cubicBezTo>
                  <a:lnTo>
                    <a:pt x="3292" y="29311"/>
                  </a:lnTo>
                  <a:cubicBezTo>
                    <a:pt x="-3938" y="18453"/>
                    <a:pt x="1484" y="7595"/>
                    <a:pt x="123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525" name="Google Shape;2525;p166"/>
            <p:cNvSpPr/>
            <p:nvPr/>
          </p:nvSpPr>
          <p:spPr>
            <a:xfrm>
              <a:off x="11072967" y="3664618"/>
              <a:ext cx="77752" cy="120149"/>
            </a:xfrm>
            <a:custGeom>
              <a:avLst/>
              <a:gdLst/>
              <a:ahLst/>
              <a:cxnLst/>
              <a:rect l="l" t="t" r="r" b="b"/>
              <a:pathLst>
                <a:path w="77752" h="120149" extrusionOk="0">
                  <a:moveTo>
                    <a:pt x="12329" y="2166"/>
                  </a:moveTo>
                  <a:lnTo>
                    <a:pt x="12329" y="2166"/>
                  </a:lnTo>
                  <a:cubicBezTo>
                    <a:pt x="21366" y="-3263"/>
                    <a:pt x="34019"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526" name="Google Shape;2526;p166"/>
            <p:cNvSpPr/>
            <p:nvPr/>
          </p:nvSpPr>
          <p:spPr>
            <a:xfrm>
              <a:off x="11375610" y="3664618"/>
              <a:ext cx="76952" cy="120149"/>
            </a:xfrm>
            <a:custGeom>
              <a:avLst/>
              <a:gdLst/>
              <a:ahLst/>
              <a:cxnLst/>
              <a:rect l="l" t="t" r="r" b="b"/>
              <a:pathLst>
                <a:path w="76952" h="120149" extrusionOk="0">
                  <a:moveTo>
                    <a:pt x="11529" y="2166"/>
                  </a:moveTo>
                  <a:lnTo>
                    <a:pt x="11529" y="2166"/>
                  </a:lnTo>
                  <a:cubicBezTo>
                    <a:pt x="20566" y="-3263"/>
                    <a:pt x="33218" y="2166"/>
                    <a:pt x="38640" y="11214"/>
                  </a:cubicBezTo>
                  <a:lnTo>
                    <a:pt x="74789" y="90839"/>
                  </a:lnTo>
                  <a:cubicBezTo>
                    <a:pt x="80211" y="99887"/>
                    <a:pt x="74789" y="112555"/>
                    <a:pt x="65752" y="117983"/>
                  </a:cubicBezTo>
                  <a:lnTo>
                    <a:pt x="65752" y="117983"/>
                  </a:lnTo>
                  <a:cubicBezTo>
                    <a:pt x="56715" y="123413"/>
                    <a:pt x="44062" y="117983"/>
                    <a:pt x="38640" y="108935"/>
                  </a:cubicBezTo>
                  <a:lnTo>
                    <a:pt x="2491" y="29311"/>
                  </a:lnTo>
                  <a:cubicBezTo>
                    <a:pt x="-2931" y="18453"/>
                    <a:pt x="684" y="7595"/>
                    <a:pt x="115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527" name="Google Shape;2527;p166"/>
            <p:cNvSpPr/>
            <p:nvPr/>
          </p:nvSpPr>
          <p:spPr>
            <a:xfrm>
              <a:off x="11072967" y="3966830"/>
              <a:ext cx="77752" cy="120149"/>
            </a:xfrm>
            <a:custGeom>
              <a:avLst/>
              <a:gdLst/>
              <a:ahLst/>
              <a:cxnLst/>
              <a:rect l="l" t="t" r="r" b="b"/>
              <a:pathLst>
                <a:path w="77752" h="120149" extrusionOk="0">
                  <a:moveTo>
                    <a:pt x="12329" y="2166"/>
                  </a:moveTo>
                  <a:lnTo>
                    <a:pt x="12329" y="2166"/>
                  </a:lnTo>
                  <a:cubicBezTo>
                    <a:pt x="21366" y="-3263"/>
                    <a:pt x="34019" y="2166"/>
                    <a:pt x="39441" y="11214"/>
                  </a:cubicBezTo>
                  <a:lnTo>
                    <a:pt x="75590" y="90839"/>
                  </a:lnTo>
                  <a:cubicBezTo>
                    <a:pt x="81012" y="99887"/>
                    <a:pt x="75590" y="112554"/>
                    <a:pt x="66552" y="117984"/>
                  </a:cubicBezTo>
                  <a:lnTo>
                    <a:pt x="66552" y="117984"/>
                  </a:lnTo>
                  <a:cubicBezTo>
                    <a:pt x="57515" y="123412"/>
                    <a:pt x="44863" y="117984"/>
                    <a:pt x="39441" y="108935"/>
                  </a:cubicBezTo>
                  <a:lnTo>
                    <a:pt x="3292" y="29311"/>
                  </a:lnTo>
                  <a:cubicBezTo>
                    <a:pt x="-3938" y="18453"/>
                    <a:pt x="1484" y="7595"/>
                    <a:pt x="123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528" name="Google Shape;2528;p166"/>
            <p:cNvSpPr/>
            <p:nvPr/>
          </p:nvSpPr>
          <p:spPr>
            <a:xfrm>
              <a:off x="11698018" y="3664776"/>
              <a:ext cx="39763" cy="121445"/>
            </a:xfrm>
            <a:custGeom>
              <a:avLst/>
              <a:gdLst/>
              <a:ahLst/>
              <a:cxnLst/>
              <a:rect l="l" t="t" r="r" b="b"/>
              <a:pathLst>
                <a:path w="39763" h="121445" extrusionOk="0">
                  <a:moveTo>
                    <a:pt x="39764" y="20105"/>
                  </a:moveTo>
                  <a:lnTo>
                    <a:pt x="39764" y="101539"/>
                  </a:lnTo>
                  <a:cubicBezTo>
                    <a:pt x="39764" y="112397"/>
                    <a:pt x="30727" y="121446"/>
                    <a:pt x="19882" y="121446"/>
                  </a:cubicBezTo>
                  <a:lnTo>
                    <a:pt x="19882" y="121446"/>
                  </a:lnTo>
                  <a:cubicBezTo>
                    <a:pt x="9037" y="121446"/>
                    <a:pt x="0" y="112397"/>
                    <a:pt x="0" y="101539"/>
                  </a:cubicBezTo>
                  <a:lnTo>
                    <a:pt x="0" y="20105"/>
                  </a:lnTo>
                  <a:cubicBezTo>
                    <a:pt x="0" y="9247"/>
                    <a:pt x="9037" y="199"/>
                    <a:pt x="19882" y="199"/>
                  </a:cubicBezTo>
                  <a:lnTo>
                    <a:pt x="19882" y="199"/>
                  </a:lnTo>
                  <a:cubicBezTo>
                    <a:pt x="28919" y="-1611"/>
                    <a:pt x="39764" y="9247"/>
                    <a:pt x="39764" y="20105"/>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529" name="Google Shape;2529;p166"/>
            <p:cNvSpPr/>
            <p:nvPr/>
          </p:nvSpPr>
          <p:spPr>
            <a:xfrm>
              <a:off x="11394368" y="3967186"/>
              <a:ext cx="39763" cy="121246"/>
            </a:xfrm>
            <a:custGeom>
              <a:avLst/>
              <a:gdLst/>
              <a:ahLst/>
              <a:cxnLst/>
              <a:rect l="l" t="t" r="r" b="b"/>
              <a:pathLst>
                <a:path w="39763" h="121246" extrusionOk="0">
                  <a:moveTo>
                    <a:pt x="39763" y="19906"/>
                  </a:moveTo>
                  <a:lnTo>
                    <a:pt x="39763" y="101341"/>
                  </a:lnTo>
                  <a:cubicBezTo>
                    <a:pt x="39763" y="112198"/>
                    <a:pt x="30726" y="121246"/>
                    <a:pt x="19882" y="121246"/>
                  </a:cubicBezTo>
                  <a:lnTo>
                    <a:pt x="19882" y="121246"/>
                  </a:lnTo>
                  <a:cubicBezTo>
                    <a:pt x="9037" y="121246"/>
                    <a:pt x="0" y="112198"/>
                    <a:pt x="0" y="101341"/>
                  </a:cubicBezTo>
                  <a:lnTo>
                    <a:pt x="0" y="19906"/>
                  </a:lnTo>
                  <a:cubicBezTo>
                    <a:pt x="0" y="9048"/>
                    <a:pt x="9037" y="0"/>
                    <a:pt x="19882" y="0"/>
                  </a:cubicBezTo>
                  <a:lnTo>
                    <a:pt x="19882" y="0"/>
                  </a:lnTo>
                  <a:cubicBezTo>
                    <a:pt x="30726" y="0"/>
                    <a:pt x="39763" y="9048"/>
                    <a:pt x="39763" y="1990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530" name="Google Shape;2530;p166"/>
            <p:cNvSpPr/>
            <p:nvPr/>
          </p:nvSpPr>
          <p:spPr>
            <a:xfrm>
              <a:off x="11678459" y="3966830"/>
              <a:ext cx="77752" cy="120149"/>
            </a:xfrm>
            <a:custGeom>
              <a:avLst/>
              <a:gdLst/>
              <a:ahLst/>
              <a:cxnLst/>
              <a:rect l="l" t="t" r="r" b="b"/>
              <a:pathLst>
                <a:path w="77752" h="120149" extrusionOk="0">
                  <a:moveTo>
                    <a:pt x="12329" y="2166"/>
                  </a:moveTo>
                  <a:lnTo>
                    <a:pt x="12329" y="2166"/>
                  </a:lnTo>
                  <a:cubicBezTo>
                    <a:pt x="21366" y="-3263"/>
                    <a:pt x="34019" y="2166"/>
                    <a:pt x="39441" y="11214"/>
                  </a:cubicBezTo>
                  <a:lnTo>
                    <a:pt x="75590" y="90839"/>
                  </a:lnTo>
                  <a:cubicBezTo>
                    <a:pt x="81012" y="99887"/>
                    <a:pt x="75590" y="112554"/>
                    <a:pt x="66552" y="117984"/>
                  </a:cubicBezTo>
                  <a:lnTo>
                    <a:pt x="66552" y="117984"/>
                  </a:lnTo>
                  <a:cubicBezTo>
                    <a:pt x="57515" y="123412"/>
                    <a:pt x="44863" y="117984"/>
                    <a:pt x="39441" y="108935"/>
                  </a:cubicBezTo>
                  <a:lnTo>
                    <a:pt x="3292" y="29311"/>
                  </a:lnTo>
                  <a:cubicBezTo>
                    <a:pt x="-3938" y="18453"/>
                    <a:pt x="1484" y="7595"/>
                    <a:pt x="123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531" name="Google Shape;2531;p166"/>
            <p:cNvSpPr/>
            <p:nvPr/>
          </p:nvSpPr>
          <p:spPr>
            <a:xfrm>
              <a:off x="11999861" y="3360954"/>
              <a:ext cx="39763" cy="121246"/>
            </a:xfrm>
            <a:custGeom>
              <a:avLst/>
              <a:gdLst/>
              <a:ahLst/>
              <a:cxnLst/>
              <a:rect l="l" t="t" r="r" b="b"/>
              <a:pathLst>
                <a:path w="39763" h="121246" extrusionOk="0">
                  <a:moveTo>
                    <a:pt x="39763" y="19906"/>
                  </a:moveTo>
                  <a:lnTo>
                    <a:pt x="39763" y="101341"/>
                  </a:lnTo>
                  <a:cubicBezTo>
                    <a:pt x="39763" y="112198"/>
                    <a:pt x="30726" y="121246"/>
                    <a:pt x="19882" y="121246"/>
                  </a:cubicBezTo>
                  <a:lnTo>
                    <a:pt x="19882" y="121246"/>
                  </a:lnTo>
                  <a:cubicBezTo>
                    <a:pt x="9037" y="121246"/>
                    <a:pt x="0" y="112198"/>
                    <a:pt x="0" y="101341"/>
                  </a:cubicBezTo>
                  <a:lnTo>
                    <a:pt x="0" y="19906"/>
                  </a:lnTo>
                  <a:cubicBezTo>
                    <a:pt x="0" y="9048"/>
                    <a:pt x="9037" y="0"/>
                    <a:pt x="19882" y="0"/>
                  </a:cubicBezTo>
                  <a:lnTo>
                    <a:pt x="19882" y="0"/>
                  </a:lnTo>
                  <a:cubicBezTo>
                    <a:pt x="30726" y="0"/>
                    <a:pt x="39763" y="9048"/>
                    <a:pt x="39763" y="1990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532" name="Google Shape;2532;p166"/>
            <p:cNvSpPr/>
            <p:nvPr/>
          </p:nvSpPr>
          <p:spPr>
            <a:xfrm>
              <a:off x="12284753" y="3360597"/>
              <a:ext cx="76952" cy="120149"/>
            </a:xfrm>
            <a:custGeom>
              <a:avLst/>
              <a:gdLst/>
              <a:ahLst/>
              <a:cxnLst/>
              <a:rect l="l" t="t" r="r" b="b"/>
              <a:pathLst>
                <a:path w="76952" h="120149" extrusionOk="0">
                  <a:moveTo>
                    <a:pt x="11528" y="2166"/>
                  </a:moveTo>
                  <a:lnTo>
                    <a:pt x="11528" y="2166"/>
                  </a:lnTo>
                  <a:cubicBezTo>
                    <a:pt x="20566" y="-3263"/>
                    <a:pt x="33218" y="2166"/>
                    <a:pt x="38640" y="11214"/>
                  </a:cubicBezTo>
                  <a:lnTo>
                    <a:pt x="74789" y="90839"/>
                  </a:lnTo>
                  <a:cubicBezTo>
                    <a:pt x="80211" y="99887"/>
                    <a:pt x="74789" y="112554"/>
                    <a:pt x="65752" y="117984"/>
                  </a:cubicBezTo>
                  <a:lnTo>
                    <a:pt x="65752" y="117984"/>
                  </a:lnTo>
                  <a:cubicBezTo>
                    <a:pt x="56714" y="123412"/>
                    <a:pt x="44062" y="117984"/>
                    <a:pt x="38640" y="108935"/>
                  </a:cubicBezTo>
                  <a:lnTo>
                    <a:pt x="2491" y="29311"/>
                  </a:lnTo>
                  <a:cubicBezTo>
                    <a:pt x="-2931" y="18453"/>
                    <a:pt x="684" y="7595"/>
                    <a:pt x="11528"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533" name="Google Shape;2533;p166"/>
            <p:cNvSpPr/>
            <p:nvPr/>
          </p:nvSpPr>
          <p:spPr>
            <a:xfrm>
              <a:off x="11982109" y="3664618"/>
              <a:ext cx="77752" cy="120149"/>
            </a:xfrm>
            <a:custGeom>
              <a:avLst/>
              <a:gdLst/>
              <a:ahLst/>
              <a:cxnLst/>
              <a:rect l="l" t="t" r="r" b="b"/>
              <a:pathLst>
                <a:path w="77752" h="120149" extrusionOk="0">
                  <a:moveTo>
                    <a:pt x="12329" y="2166"/>
                  </a:moveTo>
                  <a:lnTo>
                    <a:pt x="12329" y="2166"/>
                  </a:lnTo>
                  <a:cubicBezTo>
                    <a:pt x="21366" y="-3263"/>
                    <a:pt x="34018" y="2166"/>
                    <a:pt x="39441" y="11214"/>
                  </a:cubicBezTo>
                  <a:lnTo>
                    <a:pt x="75589" y="90839"/>
                  </a:lnTo>
                  <a:cubicBezTo>
                    <a:pt x="81012" y="99887"/>
                    <a:pt x="75589" y="112555"/>
                    <a:pt x="66552" y="117983"/>
                  </a:cubicBezTo>
                  <a:lnTo>
                    <a:pt x="66552" y="117983"/>
                  </a:lnTo>
                  <a:cubicBezTo>
                    <a:pt x="57515" y="123413"/>
                    <a:pt x="44863" y="117983"/>
                    <a:pt x="39441" y="108935"/>
                  </a:cubicBezTo>
                  <a:lnTo>
                    <a:pt x="3292" y="29311"/>
                  </a:lnTo>
                  <a:cubicBezTo>
                    <a:pt x="-3938" y="18453"/>
                    <a:pt x="1485" y="7595"/>
                    <a:pt x="123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534" name="Google Shape;2534;p166"/>
            <p:cNvSpPr/>
            <p:nvPr/>
          </p:nvSpPr>
          <p:spPr>
            <a:xfrm>
              <a:off x="12284753" y="3664618"/>
              <a:ext cx="76952" cy="120149"/>
            </a:xfrm>
            <a:custGeom>
              <a:avLst/>
              <a:gdLst/>
              <a:ahLst/>
              <a:cxnLst/>
              <a:rect l="l" t="t" r="r" b="b"/>
              <a:pathLst>
                <a:path w="76952" h="120149" extrusionOk="0">
                  <a:moveTo>
                    <a:pt x="11528" y="2166"/>
                  </a:moveTo>
                  <a:lnTo>
                    <a:pt x="11528" y="2166"/>
                  </a:lnTo>
                  <a:cubicBezTo>
                    <a:pt x="20566" y="-3263"/>
                    <a:pt x="33218" y="2166"/>
                    <a:pt x="38640" y="11214"/>
                  </a:cubicBezTo>
                  <a:lnTo>
                    <a:pt x="74789" y="90839"/>
                  </a:lnTo>
                  <a:cubicBezTo>
                    <a:pt x="80211" y="99887"/>
                    <a:pt x="74789" y="112555"/>
                    <a:pt x="65752" y="117983"/>
                  </a:cubicBezTo>
                  <a:lnTo>
                    <a:pt x="65752" y="117983"/>
                  </a:lnTo>
                  <a:cubicBezTo>
                    <a:pt x="56714" y="123413"/>
                    <a:pt x="44062" y="117983"/>
                    <a:pt x="38640" y="108935"/>
                  </a:cubicBezTo>
                  <a:lnTo>
                    <a:pt x="2491" y="29311"/>
                  </a:lnTo>
                  <a:cubicBezTo>
                    <a:pt x="-2931" y="18453"/>
                    <a:pt x="684" y="7595"/>
                    <a:pt x="11528"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535" name="Google Shape;2535;p166"/>
            <p:cNvSpPr/>
            <p:nvPr/>
          </p:nvSpPr>
          <p:spPr>
            <a:xfrm>
              <a:off x="11982109" y="3966830"/>
              <a:ext cx="77752" cy="120149"/>
            </a:xfrm>
            <a:custGeom>
              <a:avLst/>
              <a:gdLst/>
              <a:ahLst/>
              <a:cxnLst/>
              <a:rect l="l" t="t" r="r" b="b"/>
              <a:pathLst>
                <a:path w="77752" h="120149" extrusionOk="0">
                  <a:moveTo>
                    <a:pt x="12329" y="2166"/>
                  </a:moveTo>
                  <a:lnTo>
                    <a:pt x="12329" y="2166"/>
                  </a:lnTo>
                  <a:cubicBezTo>
                    <a:pt x="21366" y="-3263"/>
                    <a:pt x="34018" y="2166"/>
                    <a:pt x="39441" y="11214"/>
                  </a:cubicBezTo>
                  <a:lnTo>
                    <a:pt x="75589" y="90839"/>
                  </a:lnTo>
                  <a:cubicBezTo>
                    <a:pt x="81012" y="99887"/>
                    <a:pt x="75589" y="112554"/>
                    <a:pt x="66552" y="117984"/>
                  </a:cubicBezTo>
                  <a:lnTo>
                    <a:pt x="66552" y="117984"/>
                  </a:lnTo>
                  <a:cubicBezTo>
                    <a:pt x="57515" y="123412"/>
                    <a:pt x="44863" y="117984"/>
                    <a:pt x="39441" y="108935"/>
                  </a:cubicBezTo>
                  <a:lnTo>
                    <a:pt x="3292" y="29311"/>
                  </a:lnTo>
                  <a:cubicBezTo>
                    <a:pt x="-3938" y="18453"/>
                    <a:pt x="1485" y="7595"/>
                    <a:pt x="123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536" name="Google Shape;2536;p166"/>
            <p:cNvSpPr/>
            <p:nvPr/>
          </p:nvSpPr>
          <p:spPr>
            <a:xfrm>
              <a:off x="12303511" y="3967186"/>
              <a:ext cx="39763" cy="121246"/>
            </a:xfrm>
            <a:custGeom>
              <a:avLst/>
              <a:gdLst/>
              <a:ahLst/>
              <a:cxnLst/>
              <a:rect l="l" t="t" r="r" b="b"/>
              <a:pathLst>
                <a:path w="39763" h="121246" extrusionOk="0">
                  <a:moveTo>
                    <a:pt x="39764" y="19906"/>
                  </a:moveTo>
                  <a:lnTo>
                    <a:pt x="39764" y="101341"/>
                  </a:lnTo>
                  <a:cubicBezTo>
                    <a:pt x="39764" y="112198"/>
                    <a:pt x="30727" y="121246"/>
                    <a:pt x="19882" y="121246"/>
                  </a:cubicBezTo>
                  <a:lnTo>
                    <a:pt x="19882" y="121246"/>
                  </a:lnTo>
                  <a:cubicBezTo>
                    <a:pt x="9037" y="121246"/>
                    <a:pt x="0" y="112198"/>
                    <a:pt x="0" y="101341"/>
                  </a:cubicBezTo>
                  <a:lnTo>
                    <a:pt x="0" y="19906"/>
                  </a:lnTo>
                  <a:cubicBezTo>
                    <a:pt x="0" y="9048"/>
                    <a:pt x="9037" y="0"/>
                    <a:pt x="19882" y="0"/>
                  </a:cubicBezTo>
                  <a:lnTo>
                    <a:pt x="19882" y="0"/>
                  </a:lnTo>
                  <a:cubicBezTo>
                    <a:pt x="28919" y="0"/>
                    <a:pt x="39764" y="9048"/>
                    <a:pt x="39764" y="1990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537" name="Google Shape;2537;p166"/>
            <p:cNvSpPr/>
            <p:nvPr/>
          </p:nvSpPr>
          <p:spPr>
            <a:xfrm>
              <a:off x="10770118" y="4270851"/>
              <a:ext cx="76952" cy="120149"/>
            </a:xfrm>
            <a:custGeom>
              <a:avLst/>
              <a:gdLst/>
              <a:ahLst/>
              <a:cxnLst/>
              <a:rect l="l" t="t" r="r" b="b"/>
              <a:pathLst>
                <a:path w="76952" h="120149" extrusionOk="0">
                  <a:moveTo>
                    <a:pt x="11529" y="2166"/>
                  </a:moveTo>
                  <a:lnTo>
                    <a:pt x="11529" y="2166"/>
                  </a:lnTo>
                  <a:cubicBezTo>
                    <a:pt x="20566" y="-3263"/>
                    <a:pt x="33218" y="2166"/>
                    <a:pt x="38640" y="11214"/>
                  </a:cubicBezTo>
                  <a:lnTo>
                    <a:pt x="74789" y="90839"/>
                  </a:lnTo>
                  <a:cubicBezTo>
                    <a:pt x="80211" y="99887"/>
                    <a:pt x="74789" y="112555"/>
                    <a:pt x="65752" y="117983"/>
                  </a:cubicBezTo>
                  <a:lnTo>
                    <a:pt x="65752" y="117983"/>
                  </a:lnTo>
                  <a:cubicBezTo>
                    <a:pt x="56715" y="123413"/>
                    <a:pt x="44062" y="117983"/>
                    <a:pt x="38640" y="108935"/>
                  </a:cubicBezTo>
                  <a:lnTo>
                    <a:pt x="2491" y="29311"/>
                  </a:lnTo>
                  <a:cubicBezTo>
                    <a:pt x="-2931" y="18453"/>
                    <a:pt x="684" y="7595"/>
                    <a:pt x="115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538" name="Google Shape;2538;p166"/>
            <p:cNvSpPr/>
            <p:nvPr/>
          </p:nvSpPr>
          <p:spPr>
            <a:xfrm>
              <a:off x="10788876" y="4575030"/>
              <a:ext cx="39763" cy="121445"/>
            </a:xfrm>
            <a:custGeom>
              <a:avLst/>
              <a:gdLst/>
              <a:ahLst/>
              <a:cxnLst/>
              <a:rect l="l" t="t" r="r" b="b"/>
              <a:pathLst>
                <a:path w="39763" h="121445" extrusionOk="0">
                  <a:moveTo>
                    <a:pt x="39763" y="20105"/>
                  </a:moveTo>
                  <a:lnTo>
                    <a:pt x="39763" y="101539"/>
                  </a:lnTo>
                  <a:cubicBezTo>
                    <a:pt x="39763" y="112397"/>
                    <a:pt x="30726" y="121445"/>
                    <a:pt x="19882" y="121445"/>
                  </a:cubicBezTo>
                  <a:lnTo>
                    <a:pt x="19882" y="121445"/>
                  </a:lnTo>
                  <a:cubicBezTo>
                    <a:pt x="9037" y="121445"/>
                    <a:pt x="0" y="112397"/>
                    <a:pt x="0" y="101539"/>
                  </a:cubicBezTo>
                  <a:lnTo>
                    <a:pt x="0" y="20105"/>
                  </a:lnTo>
                  <a:cubicBezTo>
                    <a:pt x="0" y="9247"/>
                    <a:pt x="9037" y="199"/>
                    <a:pt x="19882" y="199"/>
                  </a:cubicBezTo>
                  <a:lnTo>
                    <a:pt x="19882" y="199"/>
                  </a:lnTo>
                  <a:cubicBezTo>
                    <a:pt x="28919" y="-1611"/>
                    <a:pt x="39763" y="9247"/>
                    <a:pt x="39763" y="20105"/>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539" name="Google Shape;2539;p166"/>
            <p:cNvSpPr/>
            <p:nvPr/>
          </p:nvSpPr>
          <p:spPr>
            <a:xfrm>
              <a:off x="10770118" y="4877084"/>
              <a:ext cx="76952" cy="120149"/>
            </a:xfrm>
            <a:custGeom>
              <a:avLst/>
              <a:gdLst/>
              <a:ahLst/>
              <a:cxnLst/>
              <a:rect l="l" t="t" r="r" b="b"/>
              <a:pathLst>
                <a:path w="76952" h="120149" extrusionOk="0">
                  <a:moveTo>
                    <a:pt x="11529" y="2166"/>
                  </a:moveTo>
                  <a:lnTo>
                    <a:pt x="11529" y="2166"/>
                  </a:lnTo>
                  <a:cubicBezTo>
                    <a:pt x="20566" y="-3263"/>
                    <a:pt x="33218" y="2166"/>
                    <a:pt x="38640" y="11214"/>
                  </a:cubicBezTo>
                  <a:lnTo>
                    <a:pt x="74789" y="90839"/>
                  </a:lnTo>
                  <a:cubicBezTo>
                    <a:pt x="80211" y="99887"/>
                    <a:pt x="74789" y="112555"/>
                    <a:pt x="65752" y="117983"/>
                  </a:cubicBezTo>
                  <a:lnTo>
                    <a:pt x="65752" y="117983"/>
                  </a:lnTo>
                  <a:cubicBezTo>
                    <a:pt x="56715" y="123413"/>
                    <a:pt x="44062" y="117983"/>
                    <a:pt x="38640" y="108935"/>
                  </a:cubicBezTo>
                  <a:lnTo>
                    <a:pt x="2491" y="29311"/>
                  </a:lnTo>
                  <a:cubicBezTo>
                    <a:pt x="-2931" y="18453"/>
                    <a:pt x="684" y="7595"/>
                    <a:pt x="115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540" name="Google Shape;2540;p166"/>
            <p:cNvSpPr/>
            <p:nvPr/>
          </p:nvSpPr>
          <p:spPr>
            <a:xfrm>
              <a:off x="11090718" y="4271207"/>
              <a:ext cx="39763" cy="121246"/>
            </a:xfrm>
            <a:custGeom>
              <a:avLst/>
              <a:gdLst/>
              <a:ahLst/>
              <a:cxnLst/>
              <a:rect l="l" t="t" r="r" b="b"/>
              <a:pathLst>
                <a:path w="39763" h="121246" extrusionOk="0">
                  <a:moveTo>
                    <a:pt x="39764" y="19906"/>
                  </a:moveTo>
                  <a:lnTo>
                    <a:pt x="39764" y="101341"/>
                  </a:lnTo>
                  <a:cubicBezTo>
                    <a:pt x="39764" y="112199"/>
                    <a:pt x="30727" y="121247"/>
                    <a:pt x="19882" y="121247"/>
                  </a:cubicBezTo>
                  <a:lnTo>
                    <a:pt x="19882" y="121247"/>
                  </a:lnTo>
                  <a:cubicBezTo>
                    <a:pt x="9037" y="121247"/>
                    <a:pt x="0" y="112199"/>
                    <a:pt x="0" y="101341"/>
                  </a:cubicBezTo>
                  <a:lnTo>
                    <a:pt x="0" y="19906"/>
                  </a:lnTo>
                  <a:cubicBezTo>
                    <a:pt x="0" y="9048"/>
                    <a:pt x="9037" y="0"/>
                    <a:pt x="19882" y="0"/>
                  </a:cubicBezTo>
                  <a:lnTo>
                    <a:pt x="19882" y="0"/>
                  </a:lnTo>
                  <a:cubicBezTo>
                    <a:pt x="30727" y="0"/>
                    <a:pt x="39764" y="9048"/>
                    <a:pt x="39764" y="1990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541" name="Google Shape;2541;p166"/>
            <p:cNvSpPr/>
            <p:nvPr/>
          </p:nvSpPr>
          <p:spPr>
            <a:xfrm>
              <a:off x="11375610" y="4270851"/>
              <a:ext cx="76952" cy="120149"/>
            </a:xfrm>
            <a:custGeom>
              <a:avLst/>
              <a:gdLst/>
              <a:ahLst/>
              <a:cxnLst/>
              <a:rect l="l" t="t" r="r" b="b"/>
              <a:pathLst>
                <a:path w="76952" h="120149" extrusionOk="0">
                  <a:moveTo>
                    <a:pt x="11529" y="2166"/>
                  </a:moveTo>
                  <a:lnTo>
                    <a:pt x="11529" y="2166"/>
                  </a:lnTo>
                  <a:cubicBezTo>
                    <a:pt x="20566" y="-3263"/>
                    <a:pt x="33218" y="2166"/>
                    <a:pt x="38640" y="11214"/>
                  </a:cubicBezTo>
                  <a:lnTo>
                    <a:pt x="74789" y="90839"/>
                  </a:lnTo>
                  <a:cubicBezTo>
                    <a:pt x="80211" y="99887"/>
                    <a:pt x="74789" y="112555"/>
                    <a:pt x="65752" y="117983"/>
                  </a:cubicBezTo>
                  <a:lnTo>
                    <a:pt x="65752" y="117983"/>
                  </a:lnTo>
                  <a:cubicBezTo>
                    <a:pt x="56715" y="123413"/>
                    <a:pt x="44062" y="117983"/>
                    <a:pt x="38640" y="108935"/>
                  </a:cubicBezTo>
                  <a:lnTo>
                    <a:pt x="2491" y="29311"/>
                  </a:lnTo>
                  <a:cubicBezTo>
                    <a:pt x="-2931" y="18453"/>
                    <a:pt x="684" y="7595"/>
                    <a:pt x="115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542" name="Google Shape;2542;p166"/>
            <p:cNvSpPr/>
            <p:nvPr/>
          </p:nvSpPr>
          <p:spPr>
            <a:xfrm>
              <a:off x="11678459" y="4270851"/>
              <a:ext cx="77752" cy="120149"/>
            </a:xfrm>
            <a:custGeom>
              <a:avLst/>
              <a:gdLst/>
              <a:ahLst/>
              <a:cxnLst/>
              <a:rect l="l" t="t" r="r" b="b"/>
              <a:pathLst>
                <a:path w="77752" h="120149" extrusionOk="0">
                  <a:moveTo>
                    <a:pt x="12329" y="2166"/>
                  </a:moveTo>
                  <a:lnTo>
                    <a:pt x="12329" y="2166"/>
                  </a:lnTo>
                  <a:cubicBezTo>
                    <a:pt x="21366" y="-3263"/>
                    <a:pt x="34019"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543" name="Google Shape;2543;p166"/>
            <p:cNvSpPr/>
            <p:nvPr/>
          </p:nvSpPr>
          <p:spPr>
            <a:xfrm>
              <a:off x="11072967" y="4574872"/>
              <a:ext cx="77752" cy="120149"/>
            </a:xfrm>
            <a:custGeom>
              <a:avLst/>
              <a:gdLst/>
              <a:ahLst/>
              <a:cxnLst/>
              <a:rect l="l" t="t" r="r" b="b"/>
              <a:pathLst>
                <a:path w="77752" h="120149" extrusionOk="0">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6643"/>
                    <a:pt x="1484" y="5785"/>
                    <a:pt x="123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544" name="Google Shape;2544;p166"/>
            <p:cNvSpPr/>
            <p:nvPr/>
          </p:nvSpPr>
          <p:spPr>
            <a:xfrm>
              <a:off x="11375610" y="4574872"/>
              <a:ext cx="76952" cy="120149"/>
            </a:xfrm>
            <a:custGeom>
              <a:avLst/>
              <a:gdLst/>
              <a:ahLst/>
              <a:cxnLst/>
              <a:rect l="l" t="t" r="r" b="b"/>
              <a:pathLst>
                <a:path w="76952" h="120149" extrusionOk="0">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3"/>
                    <a:pt x="44062" y="117984"/>
                    <a:pt x="38640" y="108936"/>
                  </a:cubicBezTo>
                  <a:lnTo>
                    <a:pt x="2491" y="29311"/>
                  </a:lnTo>
                  <a:cubicBezTo>
                    <a:pt x="-2931" y="16643"/>
                    <a:pt x="684" y="5785"/>
                    <a:pt x="115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545" name="Google Shape;2545;p166"/>
            <p:cNvSpPr/>
            <p:nvPr/>
          </p:nvSpPr>
          <p:spPr>
            <a:xfrm>
              <a:off x="11072967" y="4877084"/>
              <a:ext cx="77752" cy="120149"/>
            </a:xfrm>
            <a:custGeom>
              <a:avLst/>
              <a:gdLst/>
              <a:ahLst/>
              <a:cxnLst/>
              <a:rect l="l" t="t" r="r" b="b"/>
              <a:pathLst>
                <a:path w="77752" h="120149" extrusionOk="0">
                  <a:moveTo>
                    <a:pt x="12329" y="2166"/>
                  </a:moveTo>
                  <a:lnTo>
                    <a:pt x="12329" y="2166"/>
                  </a:lnTo>
                  <a:cubicBezTo>
                    <a:pt x="21366" y="-3263"/>
                    <a:pt x="34019"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546" name="Google Shape;2546;p166"/>
            <p:cNvSpPr/>
            <p:nvPr/>
          </p:nvSpPr>
          <p:spPr>
            <a:xfrm>
              <a:off x="11698018" y="4575030"/>
              <a:ext cx="39763" cy="121445"/>
            </a:xfrm>
            <a:custGeom>
              <a:avLst/>
              <a:gdLst/>
              <a:ahLst/>
              <a:cxnLst/>
              <a:rect l="l" t="t" r="r" b="b"/>
              <a:pathLst>
                <a:path w="39763" h="121445" extrusionOk="0">
                  <a:moveTo>
                    <a:pt x="39764" y="20105"/>
                  </a:moveTo>
                  <a:lnTo>
                    <a:pt x="39764" y="101539"/>
                  </a:lnTo>
                  <a:cubicBezTo>
                    <a:pt x="39764" y="112397"/>
                    <a:pt x="30727" y="121445"/>
                    <a:pt x="19882" y="121445"/>
                  </a:cubicBezTo>
                  <a:lnTo>
                    <a:pt x="19882" y="121445"/>
                  </a:lnTo>
                  <a:cubicBezTo>
                    <a:pt x="9037" y="121445"/>
                    <a:pt x="0" y="112397"/>
                    <a:pt x="0" y="101539"/>
                  </a:cubicBezTo>
                  <a:lnTo>
                    <a:pt x="0" y="20105"/>
                  </a:lnTo>
                  <a:cubicBezTo>
                    <a:pt x="0" y="9247"/>
                    <a:pt x="9037" y="199"/>
                    <a:pt x="19882" y="199"/>
                  </a:cubicBezTo>
                  <a:lnTo>
                    <a:pt x="19882" y="199"/>
                  </a:lnTo>
                  <a:cubicBezTo>
                    <a:pt x="28919" y="-1611"/>
                    <a:pt x="39764" y="9247"/>
                    <a:pt x="39764" y="20105"/>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547" name="Google Shape;2547;p166"/>
            <p:cNvSpPr/>
            <p:nvPr/>
          </p:nvSpPr>
          <p:spPr>
            <a:xfrm>
              <a:off x="11394368" y="4877440"/>
              <a:ext cx="39763" cy="121246"/>
            </a:xfrm>
            <a:custGeom>
              <a:avLst/>
              <a:gdLst/>
              <a:ahLst/>
              <a:cxnLst/>
              <a:rect l="l" t="t" r="r" b="b"/>
              <a:pathLst>
                <a:path w="39763" h="121246" extrusionOk="0">
                  <a:moveTo>
                    <a:pt x="39763" y="19906"/>
                  </a:moveTo>
                  <a:lnTo>
                    <a:pt x="39763" y="101341"/>
                  </a:lnTo>
                  <a:cubicBezTo>
                    <a:pt x="39763" y="112199"/>
                    <a:pt x="30726" y="121247"/>
                    <a:pt x="19882" y="121247"/>
                  </a:cubicBezTo>
                  <a:lnTo>
                    <a:pt x="19882" y="121247"/>
                  </a:lnTo>
                  <a:cubicBezTo>
                    <a:pt x="9037" y="121247"/>
                    <a:pt x="0" y="112199"/>
                    <a:pt x="0" y="101341"/>
                  </a:cubicBezTo>
                  <a:lnTo>
                    <a:pt x="0" y="19906"/>
                  </a:lnTo>
                  <a:cubicBezTo>
                    <a:pt x="0" y="9048"/>
                    <a:pt x="9037" y="0"/>
                    <a:pt x="19882" y="0"/>
                  </a:cubicBezTo>
                  <a:lnTo>
                    <a:pt x="19882" y="0"/>
                  </a:lnTo>
                  <a:cubicBezTo>
                    <a:pt x="30726" y="0"/>
                    <a:pt x="39763" y="9048"/>
                    <a:pt x="39763" y="1990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548" name="Google Shape;2548;p166"/>
            <p:cNvSpPr/>
            <p:nvPr/>
          </p:nvSpPr>
          <p:spPr>
            <a:xfrm>
              <a:off x="11678459" y="4877084"/>
              <a:ext cx="77752" cy="120149"/>
            </a:xfrm>
            <a:custGeom>
              <a:avLst/>
              <a:gdLst/>
              <a:ahLst/>
              <a:cxnLst/>
              <a:rect l="l" t="t" r="r" b="b"/>
              <a:pathLst>
                <a:path w="77752" h="120149" extrusionOk="0">
                  <a:moveTo>
                    <a:pt x="12329" y="2166"/>
                  </a:moveTo>
                  <a:lnTo>
                    <a:pt x="12329" y="2166"/>
                  </a:lnTo>
                  <a:cubicBezTo>
                    <a:pt x="21366" y="-3263"/>
                    <a:pt x="34019"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549" name="Google Shape;2549;p166"/>
            <p:cNvSpPr/>
            <p:nvPr/>
          </p:nvSpPr>
          <p:spPr>
            <a:xfrm>
              <a:off x="11999861" y="4271207"/>
              <a:ext cx="39763" cy="121246"/>
            </a:xfrm>
            <a:custGeom>
              <a:avLst/>
              <a:gdLst/>
              <a:ahLst/>
              <a:cxnLst/>
              <a:rect l="l" t="t" r="r" b="b"/>
              <a:pathLst>
                <a:path w="39763" h="121246" extrusionOk="0">
                  <a:moveTo>
                    <a:pt x="39763" y="19906"/>
                  </a:moveTo>
                  <a:lnTo>
                    <a:pt x="39763" y="101341"/>
                  </a:lnTo>
                  <a:cubicBezTo>
                    <a:pt x="39763" y="112199"/>
                    <a:pt x="30726" y="121247"/>
                    <a:pt x="19882" y="121247"/>
                  </a:cubicBezTo>
                  <a:lnTo>
                    <a:pt x="19882" y="121247"/>
                  </a:lnTo>
                  <a:cubicBezTo>
                    <a:pt x="9037" y="121247"/>
                    <a:pt x="0" y="112199"/>
                    <a:pt x="0" y="101341"/>
                  </a:cubicBezTo>
                  <a:lnTo>
                    <a:pt x="0" y="19906"/>
                  </a:lnTo>
                  <a:cubicBezTo>
                    <a:pt x="0" y="9048"/>
                    <a:pt x="9037" y="0"/>
                    <a:pt x="19882" y="0"/>
                  </a:cubicBezTo>
                  <a:lnTo>
                    <a:pt x="19882" y="0"/>
                  </a:lnTo>
                  <a:cubicBezTo>
                    <a:pt x="30726" y="0"/>
                    <a:pt x="39763" y="9048"/>
                    <a:pt x="39763" y="1990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550" name="Google Shape;2550;p166"/>
            <p:cNvSpPr/>
            <p:nvPr/>
          </p:nvSpPr>
          <p:spPr>
            <a:xfrm>
              <a:off x="12284753" y="4270851"/>
              <a:ext cx="76952" cy="120149"/>
            </a:xfrm>
            <a:custGeom>
              <a:avLst/>
              <a:gdLst/>
              <a:ahLst/>
              <a:cxnLst/>
              <a:rect l="l" t="t" r="r" b="b"/>
              <a:pathLst>
                <a:path w="76952" h="120149" extrusionOk="0">
                  <a:moveTo>
                    <a:pt x="11528" y="2166"/>
                  </a:moveTo>
                  <a:lnTo>
                    <a:pt x="11528" y="2166"/>
                  </a:lnTo>
                  <a:cubicBezTo>
                    <a:pt x="20566" y="-3263"/>
                    <a:pt x="33218" y="2166"/>
                    <a:pt x="38640" y="11214"/>
                  </a:cubicBezTo>
                  <a:lnTo>
                    <a:pt x="74789" y="90839"/>
                  </a:lnTo>
                  <a:cubicBezTo>
                    <a:pt x="80211" y="99887"/>
                    <a:pt x="74789" y="112555"/>
                    <a:pt x="65752" y="117983"/>
                  </a:cubicBezTo>
                  <a:lnTo>
                    <a:pt x="65752" y="117983"/>
                  </a:lnTo>
                  <a:cubicBezTo>
                    <a:pt x="56714" y="123413"/>
                    <a:pt x="44062" y="117983"/>
                    <a:pt x="38640" y="108935"/>
                  </a:cubicBezTo>
                  <a:lnTo>
                    <a:pt x="2491" y="29311"/>
                  </a:lnTo>
                  <a:cubicBezTo>
                    <a:pt x="-2931" y="18453"/>
                    <a:pt x="684" y="7595"/>
                    <a:pt x="11528"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551" name="Google Shape;2551;p166"/>
            <p:cNvSpPr/>
            <p:nvPr/>
          </p:nvSpPr>
          <p:spPr>
            <a:xfrm>
              <a:off x="11982109" y="4574872"/>
              <a:ext cx="77752" cy="120149"/>
            </a:xfrm>
            <a:custGeom>
              <a:avLst/>
              <a:gdLst/>
              <a:ahLst/>
              <a:cxnLst/>
              <a:rect l="l" t="t" r="r" b="b"/>
              <a:pathLst>
                <a:path w="77752" h="120149" extrusionOk="0">
                  <a:moveTo>
                    <a:pt x="12329" y="2166"/>
                  </a:moveTo>
                  <a:lnTo>
                    <a:pt x="12329" y="2166"/>
                  </a:lnTo>
                  <a:cubicBezTo>
                    <a:pt x="21366" y="-3263"/>
                    <a:pt x="34018" y="2166"/>
                    <a:pt x="39441" y="11214"/>
                  </a:cubicBezTo>
                  <a:lnTo>
                    <a:pt x="75589" y="90839"/>
                  </a:lnTo>
                  <a:cubicBezTo>
                    <a:pt x="81012" y="99887"/>
                    <a:pt x="75589" y="112555"/>
                    <a:pt x="66552" y="117984"/>
                  </a:cubicBezTo>
                  <a:lnTo>
                    <a:pt x="66552" y="117984"/>
                  </a:lnTo>
                  <a:cubicBezTo>
                    <a:pt x="57515" y="123413"/>
                    <a:pt x="44863" y="117984"/>
                    <a:pt x="39441" y="108936"/>
                  </a:cubicBezTo>
                  <a:lnTo>
                    <a:pt x="3292" y="29311"/>
                  </a:lnTo>
                  <a:cubicBezTo>
                    <a:pt x="-3938" y="16643"/>
                    <a:pt x="1485" y="5785"/>
                    <a:pt x="123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552" name="Google Shape;2552;p166"/>
            <p:cNvSpPr/>
            <p:nvPr/>
          </p:nvSpPr>
          <p:spPr>
            <a:xfrm>
              <a:off x="12284753" y="4574872"/>
              <a:ext cx="76952" cy="120149"/>
            </a:xfrm>
            <a:custGeom>
              <a:avLst/>
              <a:gdLst/>
              <a:ahLst/>
              <a:cxnLst/>
              <a:rect l="l" t="t" r="r" b="b"/>
              <a:pathLst>
                <a:path w="76952" h="120149" extrusionOk="0">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6"/>
                  </a:cubicBezTo>
                  <a:lnTo>
                    <a:pt x="2491" y="29311"/>
                  </a:lnTo>
                  <a:cubicBezTo>
                    <a:pt x="-2931" y="16643"/>
                    <a:pt x="684" y="5785"/>
                    <a:pt x="11528"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553" name="Google Shape;2553;p166"/>
            <p:cNvSpPr/>
            <p:nvPr/>
          </p:nvSpPr>
          <p:spPr>
            <a:xfrm>
              <a:off x="11982109" y="4877084"/>
              <a:ext cx="77752" cy="120149"/>
            </a:xfrm>
            <a:custGeom>
              <a:avLst/>
              <a:gdLst/>
              <a:ahLst/>
              <a:cxnLst/>
              <a:rect l="l" t="t" r="r" b="b"/>
              <a:pathLst>
                <a:path w="77752" h="120149" extrusionOk="0">
                  <a:moveTo>
                    <a:pt x="12329" y="2166"/>
                  </a:moveTo>
                  <a:lnTo>
                    <a:pt x="12329" y="2166"/>
                  </a:lnTo>
                  <a:cubicBezTo>
                    <a:pt x="21366" y="-3263"/>
                    <a:pt x="34018" y="2166"/>
                    <a:pt x="39441" y="11214"/>
                  </a:cubicBezTo>
                  <a:lnTo>
                    <a:pt x="75589" y="90839"/>
                  </a:lnTo>
                  <a:cubicBezTo>
                    <a:pt x="81012" y="99887"/>
                    <a:pt x="75589" y="112555"/>
                    <a:pt x="66552" y="117983"/>
                  </a:cubicBezTo>
                  <a:lnTo>
                    <a:pt x="66552" y="117983"/>
                  </a:lnTo>
                  <a:cubicBezTo>
                    <a:pt x="57515" y="123413"/>
                    <a:pt x="44863" y="117983"/>
                    <a:pt x="39441" y="108935"/>
                  </a:cubicBezTo>
                  <a:lnTo>
                    <a:pt x="3292" y="29311"/>
                  </a:lnTo>
                  <a:cubicBezTo>
                    <a:pt x="-3938" y="18453"/>
                    <a:pt x="1485" y="7595"/>
                    <a:pt x="123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554" name="Google Shape;2554;p166"/>
            <p:cNvSpPr/>
            <p:nvPr/>
          </p:nvSpPr>
          <p:spPr>
            <a:xfrm>
              <a:off x="12303511" y="4877440"/>
              <a:ext cx="39763" cy="121246"/>
            </a:xfrm>
            <a:custGeom>
              <a:avLst/>
              <a:gdLst/>
              <a:ahLst/>
              <a:cxnLst/>
              <a:rect l="l" t="t" r="r" b="b"/>
              <a:pathLst>
                <a:path w="39763" h="121246" extrusionOk="0">
                  <a:moveTo>
                    <a:pt x="39764" y="19906"/>
                  </a:moveTo>
                  <a:lnTo>
                    <a:pt x="39764" y="101341"/>
                  </a:lnTo>
                  <a:cubicBezTo>
                    <a:pt x="39764" y="112199"/>
                    <a:pt x="30727" y="121247"/>
                    <a:pt x="19882" y="121247"/>
                  </a:cubicBezTo>
                  <a:lnTo>
                    <a:pt x="19882" y="121247"/>
                  </a:lnTo>
                  <a:cubicBezTo>
                    <a:pt x="9037" y="121247"/>
                    <a:pt x="0" y="112199"/>
                    <a:pt x="0" y="101341"/>
                  </a:cubicBezTo>
                  <a:lnTo>
                    <a:pt x="0" y="19906"/>
                  </a:lnTo>
                  <a:cubicBezTo>
                    <a:pt x="0" y="9048"/>
                    <a:pt x="9037" y="0"/>
                    <a:pt x="19882" y="0"/>
                  </a:cubicBezTo>
                  <a:lnTo>
                    <a:pt x="19882" y="0"/>
                  </a:lnTo>
                  <a:cubicBezTo>
                    <a:pt x="28919" y="0"/>
                    <a:pt x="39764" y="9048"/>
                    <a:pt x="39764" y="1990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555" name="Google Shape;2555;p166"/>
            <p:cNvSpPr/>
            <p:nvPr/>
          </p:nvSpPr>
          <p:spPr>
            <a:xfrm>
              <a:off x="10770118" y="5181105"/>
              <a:ext cx="76952" cy="120149"/>
            </a:xfrm>
            <a:custGeom>
              <a:avLst/>
              <a:gdLst/>
              <a:ahLst/>
              <a:cxnLst/>
              <a:rect l="l" t="t" r="r" b="b"/>
              <a:pathLst>
                <a:path w="76952" h="120149" extrusionOk="0">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3"/>
                    <a:pt x="44062" y="117984"/>
                    <a:pt x="38640" y="108936"/>
                  </a:cubicBezTo>
                  <a:lnTo>
                    <a:pt x="2491" y="29311"/>
                  </a:lnTo>
                  <a:cubicBezTo>
                    <a:pt x="-2931" y="18453"/>
                    <a:pt x="684" y="7595"/>
                    <a:pt x="115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556" name="Google Shape;2556;p166"/>
            <p:cNvSpPr/>
            <p:nvPr/>
          </p:nvSpPr>
          <p:spPr>
            <a:xfrm>
              <a:off x="10788876" y="5483673"/>
              <a:ext cx="39763" cy="121246"/>
            </a:xfrm>
            <a:custGeom>
              <a:avLst/>
              <a:gdLst/>
              <a:ahLst/>
              <a:cxnLst/>
              <a:rect l="l" t="t" r="r" b="b"/>
              <a:pathLst>
                <a:path w="39763" h="121246" extrusionOk="0">
                  <a:moveTo>
                    <a:pt x="39763" y="19906"/>
                  </a:moveTo>
                  <a:lnTo>
                    <a:pt x="39763" y="101341"/>
                  </a:lnTo>
                  <a:cubicBezTo>
                    <a:pt x="39763" y="112199"/>
                    <a:pt x="30726" y="121247"/>
                    <a:pt x="19882" y="121247"/>
                  </a:cubicBezTo>
                  <a:lnTo>
                    <a:pt x="19882" y="121247"/>
                  </a:lnTo>
                  <a:cubicBezTo>
                    <a:pt x="9037" y="121247"/>
                    <a:pt x="0" y="112199"/>
                    <a:pt x="0" y="101341"/>
                  </a:cubicBezTo>
                  <a:lnTo>
                    <a:pt x="0" y="19906"/>
                  </a:lnTo>
                  <a:cubicBezTo>
                    <a:pt x="0" y="9048"/>
                    <a:pt x="9037" y="0"/>
                    <a:pt x="19882" y="0"/>
                  </a:cubicBezTo>
                  <a:lnTo>
                    <a:pt x="19882" y="0"/>
                  </a:lnTo>
                  <a:cubicBezTo>
                    <a:pt x="28919" y="0"/>
                    <a:pt x="39763" y="9048"/>
                    <a:pt x="39763" y="1990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557" name="Google Shape;2557;p166"/>
            <p:cNvSpPr/>
            <p:nvPr/>
          </p:nvSpPr>
          <p:spPr>
            <a:xfrm>
              <a:off x="10770118" y="5787338"/>
              <a:ext cx="76952" cy="120149"/>
            </a:xfrm>
            <a:custGeom>
              <a:avLst/>
              <a:gdLst/>
              <a:ahLst/>
              <a:cxnLst/>
              <a:rect l="l" t="t" r="r" b="b"/>
              <a:pathLst>
                <a:path w="76952" h="120149" extrusionOk="0">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3"/>
                    <a:pt x="44062" y="117984"/>
                    <a:pt x="38640" y="108936"/>
                  </a:cubicBezTo>
                  <a:lnTo>
                    <a:pt x="2491" y="29311"/>
                  </a:lnTo>
                  <a:cubicBezTo>
                    <a:pt x="-2931" y="18453"/>
                    <a:pt x="684" y="7595"/>
                    <a:pt x="115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558" name="Google Shape;2558;p166"/>
            <p:cNvSpPr/>
            <p:nvPr/>
          </p:nvSpPr>
          <p:spPr>
            <a:xfrm>
              <a:off x="11090718" y="5181263"/>
              <a:ext cx="39763" cy="121445"/>
            </a:xfrm>
            <a:custGeom>
              <a:avLst/>
              <a:gdLst/>
              <a:ahLst/>
              <a:cxnLst/>
              <a:rect l="l" t="t" r="r" b="b"/>
              <a:pathLst>
                <a:path w="39763" h="121445" extrusionOk="0">
                  <a:moveTo>
                    <a:pt x="39764" y="20105"/>
                  </a:moveTo>
                  <a:lnTo>
                    <a:pt x="39764" y="101539"/>
                  </a:lnTo>
                  <a:cubicBezTo>
                    <a:pt x="39764" y="112397"/>
                    <a:pt x="30727" y="121445"/>
                    <a:pt x="19882" y="121445"/>
                  </a:cubicBezTo>
                  <a:lnTo>
                    <a:pt x="19882" y="121445"/>
                  </a:lnTo>
                  <a:cubicBezTo>
                    <a:pt x="9037" y="121445"/>
                    <a:pt x="0" y="112397"/>
                    <a:pt x="0" y="101539"/>
                  </a:cubicBezTo>
                  <a:lnTo>
                    <a:pt x="0" y="20105"/>
                  </a:lnTo>
                  <a:cubicBezTo>
                    <a:pt x="0" y="9247"/>
                    <a:pt x="9037" y="199"/>
                    <a:pt x="19882" y="199"/>
                  </a:cubicBezTo>
                  <a:lnTo>
                    <a:pt x="19882" y="199"/>
                  </a:lnTo>
                  <a:cubicBezTo>
                    <a:pt x="30727" y="-1611"/>
                    <a:pt x="39764" y="9247"/>
                    <a:pt x="39764" y="20105"/>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559" name="Google Shape;2559;p166"/>
            <p:cNvSpPr/>
            <p:nvPr/>
          </p:nvSpPr>
          <p:spPr>
            <a:xfrm>
              <a:off x="11375610" y="5181105"/>
              <a:ext cx="76952" cy="120149"/>
            </a:xfrm>
            <a:custGeom>
              <a:avLst/>
              <a:gdLst/>
              <a:ahLst/>
              <a:cxnLst/>
              <a:rect l="l" t="t" r="r" b="b"/>
              <a:pathLst>
                <a:path w="76952" h="120149" extrusionOk="0">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3"/>
                    <a:pt x="44062" y="117984"/>
                    <a:pt x="38640" y="108936"/>
                  </a:cubicBezTo>
                  <a:lnTo>
                    <a:pt x="2491" y="29311"/>
                  </a:lnTo>
                  <a:cubicBezTo>
                    <a:pt x="-2931" y="18453"/>
                    <a:pt x="684" y="7595"/>
                    <a:pt x="115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560" name="Google Shape;2560;p166"/>
            <p:cNvSpPr/>
            <p:nvPr/>
          </p:nvSpPr>
          <p:spPr>
            <a:xfrm>
              <a:off x="11678459" y="5181105"/>
              <a:ext cx="77752" cy="120149"/>
            </a:xfrm>
            <a:custGeom>
              <a:avLst/>
              <a:gdLst/>
              <a:ahLst/>
              <a:cxnLst/>
              <a:rect l="l" t="t" r="r" b="b"/>
              <a:pathLst>
                <a:path w="77752" h="120149" extrusionOk="0">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8453"/>
                    <a:pt x="1484" y="7595"/>
                    <a:pt x="123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561" name="Google Shape;2561;p166"/>
            <p:cNvSpPr/>
            <p:nvPr/>
          </p:nvSpPr>
          <p:spPr>
            <a:xfrm>
              <a:off x="11072967" y="5483317"/>
              <a:ext cx="77752" cy="120149"/>
            </a:xfrm>
            <a:custGeom>
              <a:avLst/>
              <a:gdLst/>
              <a:ahLst/>
              <a:cxnLst/>
              <a:rect l="l" t="t" r="r" b="b"/>
              <a:pathLst>
                <a:path w="77752" h="120149" extrusionOk="0">
                  <a:moveTo>
                    <a:pt x="12329" y="2166"/>
                  </a:moveTo>
                  <a:lnTo>
                    <a:pt x="12329" y="2166"/>
                  </a:lnTo>
                  <a:cubicBezTo>
                    <a:pt x="21366" y="-3263"/>
                    <a:pt x="34019"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562" name="Google Shape;2562;p166"/>
            <p:cNvSpPr/>
            <p:nvPr/>
          </p:nvSpPr>
          <p:spPr>
            <a:xfrm>
              <a:off x="11375610" y="5483317"/>
              <a:ext cx="76952" cy="120149"/>
            </a:xfrm>
            <a:custGeom>
              <a:avLst/>
              <a:gdLst/>
              <a:ahLst/>
              <a:cxnLst/>
              <a:rect l="l" t="t" r="r" b="b"/>
              <a:pathLst>
                <a:path w="76952" h="120149" extrusionOk="0">
                  <a:moveTo>
                    <a:pt x="11529" y="2166"/>
                  </a:moveTo>
                  <a:lnTo>
                    <a:pt x="11529" y="2166"/>
                  </a:lnTo>
                  <a:cubicBezTo>
                    <a:pt x="20566" y="-3263"/>
                    <a:pt x="33218" y="2166"/>
                    <a:pt x="38640" y="11214"/>
                  </a:cubicBezTo>
                  <a:lnTo>
                    <a:pt x="74789" y="90839"/>
                  </a:lnTo>
                  <a:cubicBezTo>
                    <a:pt x="80211" y="99887"/>
                    <a:pt x="74789" y="112555"/>
                    <a:pt x="65752" y="117983"/>
                  </a:cubicBezTo>
                  <a:lnTo>
                    <a:pt x="65752" y="117983"/>
                  </a:lnTo>
                  <a:cubicBezTo>
                    <a:pt x="56715" y="123413"/>
                    <a:pt x="44062" y="117983"/>
                    <a:pt x="38640" y="108935"/>
                  </a:cubicBezTo>
                  <a:lnTo>
                    <a:pt x="2491" y="29311"/>
                  </a:lnTo>
                  <a:cubicBezTo>
                    <a:pt x="-2931" y="18453"/>
                    <a:pt x="684" y="7595"/>
                    <a:pt x="115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563" name="Google Shape;2563;p166"/>
            <p:cNvSpPr/>
            <p:nvPr/>
          </p:nvSpPr>
          <p:spPr>
            <a:xfrm>
              <a:off x="11072967" y="5787338"/>
              <a:ext cx="77752" cy="120149"/>
            </a:xfrm>
            <a:custGeom>
              <a:avLst/>
              <a:gdLst/>
              <a:ahLst/>
              <a:cxnLst/>
              <a:rect l="l" t="t" r="r" b="b"/>
              <a:pathLst>
                <a:path w="77752" h="120149" extrusionOk="0">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8453"/>
                    <a:pt x="1484" y="7595"/>
                    <a:pt x="123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564" name="Google Shape;2564;p166"/>
            <p:cNvSpPr/>
            <p:nvPr/>
          </p:nvSpPr>
          <p:spPr>
            <a:xfrm>
              <a:off x="11698018" y="5483673"/>
              <a:ext cx="39763" cy="121246"/>
            </a:xfrm>
            <a:custGeom>
              <a:avLst/>
              <a:gdLst/>
              <a:ahLst/>
              <a:cxnLst/>
              <a:rect l="l" t="t" r="r" b="b"/>
              <a:pathLst>
                <a:path w="39763" h="121246" extrusionOk="0">
                  <a:moveTo>
                    <a:pt x="39764" y="19906"/>
                  </a:moveTo>
                  <a:lnTo>
                    <a:pt x="39764" y="101341"/>
                  </a:lnTo>
                  <a:cubicBezTo>
                    <a:pt x="39764" y="112199"/>
                    <a:pt x="30727" y="121247"/>
                    <a:pt x="19882" y="121247"/>
                  </a:cubicBezTo>
                  <a:lnTo>
                    <a:pt x="19882" y="121247"/>
                  </a:lnTo>
                  <a:cubicBezTo>
                    <a:pt x="9037" y="121247"/>
                    <a:pt x="0" y="112199"/>
                    <a:pt x="0" y="101341"/>
                  </a:cubicBezTo>
                  <a:lnTo>
                    <a:pt x="0" y="19906"/>
                  </a:lnTo>
                  <a:cubicBezTo>
                    <a:pt x="0" y="9048"/>
                    <a:pt x="9037" y="0"/>
                    <a:pt x="19882" y="0"/>
                  </a:cubicBezTo>
                  <a:lnTo>
                    <a:pt x="19882" y="0"/>
                  </a:lnTo>
                  <a:cubicBezTo>
                    <a:pt x="28919" y="0"/>
                    <a:pt x="39764" y="9048"/>
                    <a:pt x="39764" y="1990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565" name="Google Shape;2565;p166"/>
            <p:cNvSpPr/>
            <p:nvPr/>
          </p:nvSpPr>
          <p:spPr>
            <a:xfrm>
              <a:off x="11394368" y="5787694"/>
              <a:ext cx="39763" cy="121246"/>
            </a:xfrm>
            <a:custGeom>
              <a:avLst/>
              <a:gdLst/>
              <a:ahLst/>
              <a:cxnLst/>
              <a:rect l="l" t="t" r="r" b="b"/>
              <a:pathLst>
                <a:path w="39763" h="121246" extrusionOk="0">
                  <a:moveTo>
                    <a:pt x="39763" y="19906"/>
                  </a:moveTo>
                  <a:lnTo>
                    <a:pt x="39763" y="101340"/>
                  </a:lnTo>
                  <a:cubicBezTo>
                    <a:pt x="39763" y="112198"/>
                    <a:pt x="30726" y="121246"/>
                    <a:pt x="19882" y="121246"/>
                  </a:cubicBezTo>
                  <a:lnTo>
                    <a:pt x="19882" y="121246"/>
                  </a:lnTo>
                  <a:cubicBezTo>
                    <a:pt x="9037" y="121246"/>
                    <a:pt x="0" y="112198"/>
                    <a:pt x="0" y="101340"/>
                  </a:cubicBezTo>
                  <a:lnTo>
                    <a:pt x="0" y="19906"/>
                  </a:lnTo>
                  <a:cubicBezTo>
                    <a:pt x="0" y="9048"/>
                    <a:pt x="9037" y="0"/>
                    <a:pt x="19882" y="0"/>
                  </a:cubicBezTo>
                  <a:lnTo>
                    <a:pt x="19882" y="0"/>
                  </a:lnTo>
                  <a:cubicBezTo>
                    <a:pt x="30726" y="0"/>
                    <a:pt x="39763" y="9048"/>
                    <a:pt x="39763" y="1990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566" name="Google Shape;2566;p166"/>
            <p:cNvSpPr/>
            <p:nvPr/>
          </p:nvSpPr>
          <p:spPr>
            <a:xfrm>
              <a:off x="11678459" y="5787338"/>
              <a:ext cx="77752" cy="120149"/>
            </a:xfrm>
            <a:custGeom>
              <a:avLst/>
              <a:gdLst/>
              <a:ahLst/>
              <a:cxnLst/>
              <a:rect l="l" t="t" r="r" b="b"/>
              <a:pathLst>
                <a:path w="77752" h="120149" extrusionOk="0">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8453"/>
                    <a:pt x="1484" y="7595"/>
                    <a:pt x="123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567" name="Google Shape;2567;p166"/>
            <p:cNvSpPr/>
            <p:nvPr/>
          </p:nvSpPr>
          <p:spPr>
            <a:xfrm>
              <a:off x="11999861" y="5181263"/>
              <a:ext cx="39763" cy="121445"/>
            </a:xfrm>
            <a:custGeom>
              <a:avLst/>
              <a:gdLst/>
              <a:ahLst/>
              <a:cxnLst/>
              <a:rect l="l" t="t" r="r" b="b"/>
              <a:pathLst>
                <a:path w="39763" h="121445" extrusionOk="0">
                  <a:moveTo>
                    <a:pt x="39763" y="20105"/>
                  </a:moveTo>
                  <a:lnTo>
                    <a:pt x="39763" y="101539"/>
                  </a:lnTo>
                  <a:cubicBezTo>
                    <a:pt x="39763" y="112397"/>
                    <a:pt x="30726" y="121445"/>
                    <a:pt x="19882" y="121445"/>
                  </a:cubicBezTo>
                  <a:lnTo>
                    <a:pt x="19882" y="121445"/>
                  </a:lnTo>
                  <a:cubicBezTo>
                    <a:pt x="9037" y="121445"/>
                    <a:pt x="0" y="112397"/>
                    <a:pt x="0" y="101539"/>
                  </a:cubicBezTo>
                  <a:lnTo>
                    <a:pt x="0" y="20105"/>
                  </a:lnTo>
                  <a:cubicBezTo>
                    <a:pt x="0" y="9247"/>
                    <a:pt x="9037" y="199"/>
                    <a:pt x="19882" y="199"/>
                  </a:cubicBezTo>
                  <a:lnTo>
                    <a:pt x="19882" y="199"/>
                  </a:lnTo>
                  <a:cubicBezTo>
                    <a:pt x="30726" y="-1611"/>
                    <a:pt x="39763" y="9247"/>
                    <a:pt x="39763" y="20105"/>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568" name="Google Shape;2568;p166"/>
            <p:cNvSpPr/>
            <p:nvPr/>
          </p:nvSpPr>
          <p:spPr>
            <a:xfrm>
              <a:off x="12284753" y="5181105"/>
              <a:ext cx="76952" cy="120149"/>
            </a:xfrm>
            <a:custGeom>
              <a:avLst/>
              <a:gdLst/>
              <a:ahLst/>
              <a:cxnLst/>
              <a:rect l="l" t="t" r="r" b="b"/>
              <a:pathLst>
                <a:path w="76952" h="120149" extrusionOk="0">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6"/>
                  </a:cubicBezTo>
                  <a:lnTo>
                    <a:pt x="2491" y="29311"/>
                  </a:lnTo>
                  <a:cubicBezTo>
                    <a:pt x="-2931" y="18453"/>
                    <a:pt x="684" y="7595"/>
                    <a:pt x="11528"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569" name="Google Shape;2569;p166"/>
            <p:cNvSpPr/>
            <p:nvPr/>
          </p:nvSpPr>
          <p:spPr>
            <a:xfrm>
              <a:off x="11982109" y="5483317"/>
              <a:ext cx="77752" cy="120149"/>
            </a:xfrm>
            <a:custGeom>
              <a:avLst/>
              <a:gdLst/>
              <a:ahLst/>
              <a:cxnLst/>
              <a:rect l="l" t="t" r="r" b="b"/>
              <a:pathLst>
                <a:path w="77752" h="120149" extrusionOk="0">
                  <a:moveTo>
                    <a:pt x="12329" y="2166"/>
                  </a:moveTo>
                  <a:lnTo>
                    <a:pt x="12329" y="2166"/>
                  </a:lnTo>
                  <a:cubicBezTo>
                    <a:pt x="21366" y="-3263"/>
                    <a:pt x="34018" y="2166"/>
                    <a:pt x="39441" y="11214"/>
                  </a:cubicBezTo>
                  <a:lnTo>
                    <a:pt x="75589" y="90839"/>
                  </a:lnTo>
                  <a:cubicBezTo>
                    <a:pt x="81012" y="99887"/>
                    <a:pt x="75589" y="112555"/>
                    <a:pt x="66552" y="117983"/>
                  </a:cubicBezTo>
                  <a:lnTo>
                    <a:pt x="66552" y="117983"/>
                  </a:lnTo>
                  <a:cubicBezTo>
                    <a:pt x="57515" y="123413"/>
                    <a:pt x="44863" y="117983"/>
                    <a:pt x="39441" y="108935"/>
                  </a:cubicBezTo>
                  <a:lnTo>
                    <a:pt x="3292" y="29311"/>
                  </a:lnTo>
                  <a:cubicBezTo>
                    <a:pt x="-3938" y="18453"/>
                    <a:pt x="1485" y="7595"/>
                    <a:pt x="123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570" name="Google Shape;2570;p166"/>
            <p:cNvSpPr/>
            <p:nvPr/>
          </p:nvSpPr>
          <p:spPr>
            <a:xfrm>
              <a:off x="12284753" y="5483317"/>
              <a:ext cx="76952" cy="120149"/>
            </a:xfrm>
            <a:custGeom>
              <a:avLst/>
              <a:gdLst/>
              <a:ahLst/>
              <a:cxnLst/>
              <a:rect l="l" t="t" r="r" b="b"/>
              <a:pathLst>
                <a:path w="76952" h="120149" extrusionOk="0">
                  <a:moveTo>
                    <a:pt x="11528" y="2166"/>
                  </a:moveTo>
                  <a:lnTo>
                    <a:pt x="11528" y="2166"/>
                  </a:lnTo>
                  <a:cubicBezTo>
                    <a:pt x="20566" y="-3263"/>
                    <a:pt x="33218" y="2166"/>
                    <a:pt x="38640" y="11214"/>
                  </a:cubicBezTo>
                  <a:lnTo>
                    <a:pt x="74789" y="90839"/>
                  </a:lnTo>
                  <a:cubicBezTo>
                    <a:pt x="80211" y="99887"/>
                    <a:pt x="74789" y="112555"/>
                    <a:pt x="65752" y="117983"/>
                  </a:cubicBezTo>
                  <a:lnTo>
                    <a:pt x="65752" y="117983"/>
                  </a:lnTo>
                  <a:cubicBezTo>
                    <a:pt x="56714" y="123413"/>
                    <a:pt x="44062" y="117983"/>
                    <a:pt x="38640" y="108935"/>
                  </a:cubicBezTo>
                  <a:lnTo>
                    <a:pt x="2491" y="29311"/>
                  </a:lnTo>
                  <a:cubicBezTo>
                    <a:pt x="-2931" y="18453"/>
                    <a:pt x="684" y="7595"/>
                    <a:pt x="11528"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571" name="Google Shape;2571;p166"/>
            <p:cNvSpPr/>
            <p:nvPr/>
          </p:nvSpPr>
          <p:spPr>
            <a:xfrm>
              <a:off x="11982109" y="5787338"/>
              <a:ext cx="77752" cy="120149"/>
            </a:xfrm>
            <a:custGeom>
              <a:avLst/>
              <a:gdLst/>
              <a:ahLst/>
              <a:cxnLst/>
              <a:rect l="l" t="t" r="r" b="b"/>
              <a:pathLst>
                <a:path w="77752" h="120149" extrusionOk="0">
                  <a:moveTo>
                    <a:pt x="12329" y="2166"/>
                  </a:moveTo>
                  <a:lnTo>
                    <a:pt x="12329" y="2166"/>
                  </a:lnTo>
                  <a:cubicBezTo>
                    <a:pt x="21366" y="-3263"/>
                    <a:pt x="34018" y="2166"/>
                    <a:pt x="39441" y="11214"/>
                  </a:cubicBezTo>
                  <a:lnTo>
                    <a:pt x="75589" y="90839"/>
                  </a:lnTo>
                  <a:cubicBezTo>
                    <a:pt x="81012" y="99887"/>
                    <a:pt x="75589" y="112555"/>
                    <a:pt x="66552" y="117984"/>
                  </a:cubicBezTo>
                  <a:lnTo>
                    <a:pt x="66552" y="117984"/>
                  </a:lnTo>
                  <a:cubicBezTo>
                    <a:pt x="57515" y="123413"/>
                    <a:pt x="44863" y="117984"/>
                    <a:pt x="39441" y="108936"/>
                  </a:cubicBezTo>
                  <a:lnTo>
                    <a:pt x="3292" y="29311"/>
                  </a:lnTo>
                  <a:cubicBezTo>
                    <a:pt x="-3938" y="18453"/>
                    <a:pt x="1485" y="7595"/>
                    <a:pt x="123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572" name="Google Shape;2572;p166"/>
            <p:cNvSpPr/>
            <p:nvPr/>
          </p:nvSpPr>
          <p:spPr>
            <a:xfrm>
              <a:off x="12303511" y="5787694"/>
              <a:ext cx="39763" cy="121246"/>
            </a:xfrm>
            <a:custGeom>
              <a:avLst/>
              <a:gdLst/>
              <a:ahLst/>
              <a:cxnLst/>
              <a:rect l="l" t="t" r="r" b="b"/>
              <a:pathLst>
                <a:path w="39763" h="121246" extrusionOk="0">
                  <a:moveTo>
                    <a:pt x="39764" y="19906"/>
                  </a:moveTo>
                  <a:lnTo>
                    <a:pt x="39764" y="101340"/>
                  </a:lnTo>
                  <a:cubicBezTo>
                    <a:pt x="39764" y="112198"/>
                    <a:pt x="30727" y="121246"/>
                    <a:pt x="19882" y="121246"/>
                  </a:cubicBezTo>
                  <a:lnTo>
                    <a:pt x="19882" y="121246"/>
                  </a:lnTo>
                  <a:cubicBezTo>
                    <a:pt x="9037" y="121246"/>
                    <a:pt x="0" y="112198"/>
                    <a:pt x="0" y="101340"/>
                  </a:cubicBezTo>
                  <a:lnTo>
                    <a:pt x="0" y="19906"/>
                  </a:lnTo>
                  <a:cubicBezTo>
                    <a:pt x="0" y="9048"/>
                    <a:pt x="9037" y="0"/>
                    <a:pt x="19882" y="0"/>
                  </a:cubicBezTo>
                  <a:lnTo>
                    <a:pt x="19882" y="0"/>
                  </a:lnTo>
                  <a:cubicBezTo>
                    <a:pt x="28919" y="0"/>
                    <a:pt x="39764" y="9048"/>
                    <a:pt x="39764" y="1990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573" name="Google Shape;2573;p166"/>
            <p:cNvSpPr/>
            <p:nvPr/>
          </p:nvSpPr>
          <p:spPr>
            <a:xfrm>
              <a:off x="10770118" y="6091359"/>
              <a:ext cx="76952" cy="120149"/>
            </a:xfrm>
            <a:custGeom>
              <a:avLst/>
              <a:gdLst/>
              <a:ahLst/>
              <a:cxnLst/>
              <a:rect l="l" t="t" r="r" b="b"/>
              <a:pathLst>
                <a:path w="76952" h="120149" extrusionOk="0">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2"/>
                    <a:pt x="44062" y="117984"/>
                    <a:pt x="38640" y="108935"/>
                  </a:cubicBezTo>
                  <a:lnTo>
                    <a:pt x="2491" y="29311"/>
                  </a:lnTo>
                  <a:cubicBezTo>
                    <a:pt x="-2931" y="16643"/>
                    <a:pt x="684" y="5785"/>
                    <a:pt x="115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574" name="Google Shape;2574;p166"/>
            <p:cNvSpPr/>
            <p:nvPr/>
          </p:nvSpPr>
          <p:spPr>
            <a:xfrm>
              <a:off x="10788876" y="6393927"/>
              <a:ext cx="39763" cy="121246"/>
            </a:xfrm>
            <a:custGeom>
              <a:avLst/>
              <a:gdLst/>
              <a:ahLst/>
              <a:cxnLst/>
              <a:rect l="l" t="t" r="r" b="b"/>
              <a:pathLst>
                <a:path w="39763" h="121246" extrusionOk="0">
                  <a:moveTo>
                    <a:pt x="39763" y="19906"/>
                  </a:moveTo>
                  <a:lnTo>
                    <a:pt x="39763" y="101340"/>
                  </a:lnTo>
                  <a:cubicBezTo>
                    <a:pt x="39763" y="112198"/>
                    <a:pt x="30726" y="121246"/>
                    <a:pt x="19882" y="121246"/>
                  </a:cubicBezTo>
                  <a:lnTo>
                    <a:pt x="19882" y="121246"/>
                  </a:lnTo>
                  <a:cubicBezTo>
                    <a:pt x="9037" y="121246"/>
                    <a:pt x="0" y="112198"/>
                    <a:pt x="0" y="101340"/>
                  </a:cubicBezTo>
                  <a:lnTo>
                    <a:pt x="0" y="19906"/>
                  </a:lnTo>
                  <a:cubicBezTo>
                    <a:pt x="0" y="9048"/>
                    <a:pt x="9037" y="0"/>
                    <a:pt x="19882" y="0"/>
                  </a:cubicBezTo>
                  <a:lnTo>
                    <a:pt x="19882" y="0"/>
                  </a:lnTo>
                  <a:cubicBezTo>
                    <a:pt x="28919" y="0"/>
                    <a:pt x="39763" y="9048"/>
                    <a:pt x="39763" y="1990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575" name="Google Shape;2575;p166"/>
            <p:cNvSpPr/>
            <p:nvPr/>
          </p:nvSpPr>
          <p:spPr>
            <a:xfrm>
              <a:off x="10770118" y="6697592"/>
              <a:ext cx="76952" cy="120149"/>
            </a:xfrm>
            <a:custGeom>
              <a:avLst/>
              <a:gdLst/>
              <a:ahLst/>
              <a:cxnLst/>
              <a:rect l="l" t="t" r="r" b="b"/>
              <a:pathLst>
                <a:path w="76952" h="120149" extrusionOk="0">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2"/>
                    <a:pt x="44062" y="117984"/>
                    <a:pt x="38640" y="108935"/>
                  </a:cubicBezTo>
                  <a:lnTo>
                    <a:pt x="2491" y="29311"/>
                  </a:lnTo>
                  <a:cubicBezTo>
                    <a:pt x="-2931" y="18453"/>
                    <a:pt x="684" y="7595"/>
                    <a:pt x="115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576" name="Google Shape;2576;p166"/>
            <p:cNvSpPr/>
            <p:nvPr/>
          </p:nvSpPr>
          <p:spPr>
            <a:xfrm>
              <a:off x="11090718" y="6091516"/>
              <a:ext cx="39763" cy="121445"/>
            </a:xfrm>
            <a:custGeom>
              <a:avLst/>
              <a:gdLst/>
              <a:ahLst/>
              <a:cxnLst/>
              <a:rect l="l" t="t" r="r" b="b"/>
              <a:pathLst>
                <a:path w="39763" h="121445" extrusionOk="0">
                  <a:moveTo>
                    <a:pt x="39764" y="20105"/>
                  </a:moveTo>
                  <a:lnTo>
                    <a:pt x="39764" y="101539"/>
                  </a:lnTo>
                  <a:cubicBezTo>
                    <a:pt x="39764" y="112397"/>
                    <a:pt x="30727" y="121446"/>
                    <a:pt x="19882" y="121446"/>
                  </a:cubicBezTo>
                  <a:lnTo>
                    <a:pt x="19882" y="121446"/>
                  </a:lnTo>
                  <a:cubicBezTo>
                    <a:pt x="9037" y="121446"/>
                    <a:pt x="0" y="112397"/>
                    <a:pt x="0" y="101539"/>
                  </a:cubicBezTo>
                  <a:lnTo>
                    <a:pt x="0" y="20105"/>
                  </a:lnTo>
                  <a:cubicBezTo>
                    <a:pt x="0" y="9247"/>
                    <a:pt x="9037" y="199"/>
                    <a:pt x="19882" y="199"/>
                  </a:cubicBezTo>
                  <a:lnTo>
                    <a:pt x="19882" y="199"/>
                  </a:lnTo>
                  <a:cubicBezTo>
                    <a:pt x="30727" y="-1611"/>
                    <a:pt x="39764" y="9247"/>
                    <a:pt x="39764" y="20105"/>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577" name="Google Shape;2577;p166"/>
            <p:cNvSpPr/>
            <p:nvPr/>
          </p:nvSpPr>
          <p:spPr>
            <a:xfrm>
              <a:off x="11375610" y="6091359"/>
              <a:ext cx="76952" cy="120149"/>
            </a:xfrm>
            <a:custGeom>
              <a:avLst/>
              <a:gdLst/>
              <a:ahLst/>
              <a:cxnLst/>
              <a:rect l="l" t="t" r="r" b="b"/>
              <a:pathLst>
                <a:path w="76952" h="120149" extrusionOk="0">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2"/>
                    <a:pt x="44062" y="117984"/>
                    <a:pt x="38640" y="108935"/>
                  </a:cubicBezTo>
                  <a:lnTo>
                    <a:pt x="2491" y="29311"/>
                  </a:lnTo>
                  <a:cubicBezTo>
                    <a:pt x="-2931" y="16643"/>
                    <a:pt x="684" y="5785"/>
                    <a:pt x="115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578" name="Google Shape;2578;p166"/>
            <p:cNvSpPr/>
            <p:nvPr/>
          </p:nvSpPr>
          <p:spPr>
            <a:xfrm>
              <a:off x="11678459" y="6091359"/>
              <a:ext cx="77752" cy="120149"/>
            </a:xfrm>
            <a:custGeom>
              <a:avLst/>
              <a:gdLst/>
              <a:ahLst/>
              <a:cxnLst/>
              <a:rect l="l" t="t" r="r" b="b"/>
              <a:pathLst>
                <a:path w="77752" h="120149" extrusionOk="0">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2"/>
                    <a:pt x="44863" y="117984"/>
                    <a:pt x="39441" y="108935"/>
                  </a:cubicBezTo>
                  <a:lnTo>
                    <a:pt x="3292" y="29311"/>
                  </a:lnTo>
                  <a:cubicBezTo>
                    <a:pt x="-3938" y="16643"/>
                    <a:pt x="1484" y="5785"/>
                    <a:pt x="123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579" name="Google Shape;2579;p166"/>
            <p:cNvSpPr/>
            <p:nvPr/>
          </p:nvSpPr>
          <p:spPr>
            <a:xfrm>
              <a:off x="11072967" y="6393570"/>
              <a:ext cx="77752" cy="120149"/>
            </a:xfrm>
            <a:custGeom>
              <a:avLst/>
              <a:gdLst/>
              <a:ahLst/>
              <a:cxnLst/>
              <a:rect l="l" t="t" r="r" b="b"/>
              <a:pathLst>
                <a:path w="77752" h="120149" extrusionOk="0">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8453"/>
                    <a:pt x="1484" y="7595"/>
                    <a:pt x="123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580" name="Google Shape;2580;p166"/>
            <p:cNvSpPr/>
            <p:nvPr/>
          </p:nvSpPr>
          <p:spPr>
            <a:xfrm>
              <a:off x="11375610" y="6393570"/>
              <a:ext cx="76952" cy="120149"/>
            </a:xfrm>
            <a:custGeom>
              <a:avLst/>
              <a:gdLst/>
              <a:ahLst/>
              <a:cxnLst/>
              <a:rect l="l" t="t" r="r" b="b"/>
              <a:pathLst>
                <a:path w="76952" h="120149" extrusionOk="0">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3"/>
                    <a:pt x="44062" y="117984"/>
                    <a:pt x="38640" y="108936"/>
                  </a:cubicBezTo>
                  <a:lnTo>
                    <a:pt x="2491" y="29311"/>
                  </a:lnTo>
                  <a:cubicBezTo>
                    <a:pt x="-2931" y="18453"/>
                    <a:pt x="684" y="7595"/>
                    <a:pt x="115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581" name="Google Shape;2581;p166"/>
            <p:cNvSpPr/>
            <p:nvPr/>
          </p:nvSpPr>
          <p:spPr>
            <a:xfrm>
              <a:off x="11072967" y="6697592"/>
              <a:ext cx="77752" cy="120149"/>
            </a:xfrm>
            <a:custGeom>
              <a:avLst/>
              <a:gdLst/>
              <a:ahLst/>
              <a:cxnLst/>
              <a:rect l="l" t="t" r="r" b="b"/>
              <a:pathLst>
                <a:path w="77752" h="120149" extrusionOk="0">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2"/>
                    <a:pt x="44863" y="117984"/>
                    <a:pt x="39441" y="108935"/>
                  </a:cubicBezTo>
                  <a:lnTo>
                    <a:pt x="3292" y="29311"/>
                  </a:lnTo>
                  <a:cubicBezTo>
                    <a:pt x="-3938" y="18453"/>
                    <a:pt x="1484" y="7595"/>
                    <a:pt x="123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582" name="Google Shape;2582;p166"/>
            <p:cNvSpPr/>
            <p:nvPr/>
          </p:nvSpPr>
          <p:spPr>
            <a:xfrm>
              <a:off x="11698018" y="6393927"/>
              <a:ext cx="39763" cy="121246"/>
            </a:xfrm>
            <a:custGeom>
              <a:avLst/>
              <a:gdLst/>
              <a:ahLst/>
              <a:cxnLst/>
              <a:rect l="l" t="t" r="r" b="b"/>
              <a:pathLst>
                <a:path w="39763" h="121246" extrusionOk="0">
                  <a:moveTo>
                    <a:pt x="39764" y="19906"/>
                  </a:moveTo>
                  <a:lnTo>
                    <a:pt x="39764" y="101340"/>
                  </a:lnTo>
                  <a:cubicBezTo>
                    <a:pt x="39764" y="112198"/>
                    <a:pt x="30727" y="121246"/>
                    <a:pt x="19882" y="121246"/>
                  </a:cubicBezTo>
                  <a:lnTo>
                    <a:pt x="19882" y="121246"/>
                  </a:lnTo>
                  <a:cubicBezTo>
                    <a:pt x="9037" y="121246"/>
                    <a:pt x="0" y="112198"/>
                    <a:pt x="0" y="101340"/>
                  </a:cubicBezTo>
                  <a:lnTo>
                    <a:pt x="0" y="19906"/>
                  </a:lnTo>
                  <a:cubicBezTo>
                    <a:pt x="0" y="9048"/>
                    <a:pt x="9037" y="0"/>
                    <a:pt x="19882" y="0"/>
                  </a:cubicBezTo>
                  <a:lnTo>
                    <a:pt x="19882" y="0"/>
                  </a:lnTo>
                  <a:cubicBezTo>
                    <a:pt x="28919" y="0"/>
                    <a:pt x="39764" y="9048"/>
                    <a:pt x="39764" y="1990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583" name="Google Shape;2583;p166"/>
            <p:cNvSpPr/>
            <p:nvPr/>
          </p:nvSpPr>
          <p:spPr>
            <a:xfrm>
              <a:off x="11394368" y="6697948"/>
              <a:ext cx="39763" cy="121246"/>
            </a:xfrm>
            <a:custGeom>
              <a:avLst/>
              <a:gdLst/>
              <a:ahLst/>
              <a:cxnLst/>
              <a:rect l="l" t="t" r="r" b="b"/>
              <a:pathLst>
                <a:path w="39763" h="121246" extrusionOk="0">
                  <a:moveTo>
                    <a:pt x="39763" y="19906"/>
                  </a:moveTo>
                  <a:lnTo>
                    <a:pt x="39763" y="101341"/>
                  </a:lnTo>
                  <a:cubicBezTo>
                    <a:pt x="39763" y="112199"/>
                    <a:pt x="30726" y="121247"/>
                    <a:pt x="19882" y="121247"/>
                  </a:cubicBezTo>
                  <a:lnTo>
                    <a:pt x="19882" y="121247"/>
                  </a:lnTo>
                  <a:cubicBezTo>
                    <a:pt x="9037" y="121247"/>
                    <a:pt x="0" y="112199"/>
                    <a:pt x="0" y="101341"/>
                  </a:cubicBezTo>
                  <a:lnTo>
                    <a:pt x="0" y="19906"/>
                  </a:lnTo>
                  <a:cubicBezTo>
                    <a:pt x="0" y="9048"/>
                    <a:pt x="9037" y="0"/>
                    <a:pt x="19882" y="0"/>
                  </a:cubicBezTo>
                  <a:lnTo>
                    <a:pt x="19882" y="0"/>
                  </a:lnTo>
                  <a:cubicBezTo>
                    <a:pt x="30726" y="0"/>
                    <a:pt x="39763" y="9048"/>
                    <a:pt x="39763" y="1990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584" name="Google Shape;2584;p166"/>
            <p:cNvSpPr/>
            <p:nvPr/>
          </p:nvSpPr>
          <p:spPr>
            <a:xfrm>
              <a:off x="11678459" y="6697592"/>
              <a:ext cx="77752" cy="120149"/>
            </a:xfrm>
            <a:custGeom>
              <a:avLst/>
              <a:gdLst/>
              <a:ahLst/>
              <a:cxnLst/>
              <a:rect l="l" t="t" r="r" b="b"/>
              <a:pathLst>
                <a:path w="77752" h="120149" extrusionOk="0">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2"/>
                    <a:pt x="44863" y="117984"/>
                    <a:pt x="39441" y="108935"/>
                  </a:cubicBezTo>
                  <a:lnTo>
                    <a:pt x="3292" y="29311"/>
                  </a:lnTo>
                  <a:cubicBezTo>
                    <a:pt x="-3938" y="18453"/>
                    <a:pt x="1484" y="7595"/>
                    <a:pt x="123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585" name="Google Shape;2585;p166"/>
            <p:cNvSpPr/>
            <p:nvPr/>
          </p:nvSpPr>
          <p:spPr>
            <a:xfrm>
              <a:off x="11999861" y="6091516"/>
              <a:ext cx="39763" cy="121445"/>
            </a:xfrm>
            <a:custGeom>
              <a:avLst/>
              <a:gdLst/>
              <a:ahLst/>
              <a:cxnLst/>
              <a:rect l="l" t="t" r="r" b="b"/>
              <a:pathLst>
                <a:path w="39763" h="121445" extrusionOk="0">
                  <a:moveTo>
                    <a:pt x="39763" y="20105"/>
                  </a:moveTo>
                  <a:lnTo>
                    <a:pt x="39763" y="101539"/>
                  </a:lnTo>
                  <a:cubicBezTo>
                    <a:pt x="39763" y="112397"/>
                    <a:pt x="30726" y="121446"/>
                    <a:pt x="19882" y="121446"/>
                  </a:cubicBezTo>
                  <a:lnTo>
                    <a:pt x="19882" y="121446"/>
                  </a:lnTo>
                  <a:cubicBezTo>
                    <a:pt x="9037" y="121446"/>
                    <a:pt x="0" y="112397"/>
                    <a:pt x="0" y="101539"/>
                  </a:cubicBezTo>
                  <a:lnTo>
                    <a:pt x="0" y="20105"/>
                  </a:lnTo>
                  <a:cubicBezTo>
                    <a:pt x="0" y="9247"/>
                    <a:pt x="9037" y="199"/>
                    <a:pt x="19882" y="199"/>
                  </a:cubicBezTo>
                  <a:lnTo>
                    <a:pt x="19882" y="199"/>
                  </a:lnTo>
                  <a:cubicBezTo>
                    <a:pt x="30726" y="-1611"/>
                    <a:pt x="39763" y="9247"/>
                    <a:pt x="39763" y="20105"/>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586" name="Google Shape;2586;p166"/>
            <p:cNvSpPr/>
            <p:nvPr/>
          </p:nvSpPr>
          <p:spPr>
            <a:xfrm>
              <a:off x="12284753" y="6091359"/>
              <a:ext cx="76952" cy="120149"/>
            </a:xfrm>
            <a:custGeom>
              <a:avLst/>
              <a:gdLst/>
              <a:ahLst/>
              <a:cxnLst/>
              <a:rect l="l" t="t" r="r" b="b"/>
              <a:pathLst>
                <a:path w="76952" h="120149" extrusionOk="0">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2"/>
                    <a:pt x="44062" y="117984"/>
                    <a:pt x="38640" y="108935"/>
                  </a:cubicBezTo>
                  <a:lnTo>
                    <a:pt x="2491" y="29311"/>
                  </a:lnTo>
                  <a:cubicBezTo>
                    <a:pt x="-2931" y="16643"/>
                    <a:pt x="684" y="5785"/>
                    <a:pt x="11528"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587" name="Google Shape;2587;p166"/>
            <p:cNvSpPr/>
            <p:nvPr/>
          </p:nvSpPr>
          <p:spPr>
            <a:xfrm>
              <a:off x="11982109" y="6393570"/>
              <a:ext cx="77752" cy="120149"/>
            </a:xfrm>
            <a:custGeom>
              <a:avLst/>
              <a:gdLst/>
              <a:ahLst/>
              <a:cxnLst/>
              <a:rect l="l" t="t" r="r" b="b"/>
              <a:pathLst>
                <a:path w="77752" h="120149" extrusionOk="0">
                  <a:moveTo>
                    <a:pt x="12329" y="2166"/>
                  </a:moveTo>
                  <a:lnTo>
                    <a:pt x="12329" y="2166"/>
                  </a:lnTo>
                  <a:cubicBezTo>
                    <a:pt x="21366" y="-3263"/>
                    <a:pt x="34018" y="2166"/>
                    <a:pt x="39441" y="11214"/>
                  </a:cubicBezTo>
                  <a:lnTo>
                    <a:pt x="75589" y="90839"/>
                  </a:lnTo>
                  <a:cubicBezTo>
                    <a:pt x="81012" y="99887"/>
                    <a:pt x="75589" y="112555"/>
                    <a:pt x="66552" y="117984"/>
                  </a:cubicBezTo>
                  <a:lnTo>
                    <a:pt x="66552" y="117984"/>
                  </a:lnTo>
                  <a:cubicBezTo>
                    <a:pt x="57515" y="123413"/>
                    <a:pt x="44863" y="117984"/>
                    <a:pt x="39441" y="108936"/>
                  </a:cubicBezTo>
                  <a:lnTo>
                    <a:pt x="3292" y="29311"/>
                  </a:lnTo>
                  <a:cubicBezTo>
                    <a:pt x="-3938" y="18453"/>
                    <a:pt x="1485" y="7595"/>
                    <a:pt x="123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588" name="Google Shape;2588;p166"/>
            <p:cNvSpPr/>
            <p:nvPr/>
          </p:nvSpPr>
          <p:spPr>
            <a:xfrm>
              <a:off x="12284753" y="6393570"/>
              <a:ext cx="76952" cy="120149"/>
            </a:xfrm>
            <a:custGeom>
              <a:avLst/>
              <a:gdLst/>
              <a:ahLst/>
              <a:cxnLst/>
              <a:rect l="l" t="t" r="r" b="b"/>
              <a:pathLst>
                <a:path w="76952" h="120149" extrusionOk="0">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6"/>
                  </a:cubicBezTo>
                  <a:lnTo>
                    <a:pt x="2491" y="29311"/>
                  </a:lnTo>
                  <a:cubicBezTo>
                    <a:pt x="-2931" y="18453"/>
                    <a:pt x="684" y="7595"/>
                    <a:pt x="11528"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589" name="Google Shape;2589;p166"/>
            <p:cNvSpPr/>
            <p:nvPr/>
          </p:nvSpPr>
          <p:spPr>
            <a:xfrm>
              <a:off x="11982109" y="6697592"/>
              <a:ext cx="77752" cy="120149"/>
            </a:xfrm>
            <a:custGeom>
              <a:avLst/>
              <a:gdLst/>
              <a:ahLst/>
              <a:cxnLst/>
              <a:rect l="l" t="t" r="r" b="b"/>
              <a:pathLst>
                <a:path w="77752" h="120149" extrusionOk="0">
                  <a:moveTo>
                    <a:pt x="12329" y="2166"/>
                  </a:moveTo>
                  <a:lnTo>
                    <a:pt x="12329" y="2166"/>
                  </a:lnTo>
                  <a:cubicBezTo>
                    <a:pt x="21366" y="-3263"/>
                    <a:pt x="34018" y="2166"/>
                    <a:pt x="39441" y="11214"/>
                  </a:cubicBezTo>
                  <a:lnTo>
                    <a:pt x="75589" y="90839"/>
                  </a:lnTo>
                  <a:cubicBezTo>
                    <a:pt x="81012" y="99887"/>
                    <a:pt x="75589" y="112555"/>
                    <a:pt x="66552" y="117984"/>
                  </a:cubicBezTo>
                  <a:lnTo>
                    <a:pt x="66552" y="117984"/>
                  </a:lnTo>
                  <a:cubicBezTo>
                    <a:pt x="57515" y="123412"/>
                    <a:pt x="44863" y="117984"/>
                    <a:pt x="39441" y="108935"/>
                  </a:cubicBezTo>
                  <a:lnTo>
                    <a:pt x="3292" y="29311"/>
                  </a:lnTo>
                  <a:cubicBezTo>
                    <a:pt x="-3938" y="18453"/>
                    <a:pt x="1485" y="7595"/>
                    <a:pt x="123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590" name="Google Shape;2590;p166"/>
            <p:cNvSpPr/>
            <p:nvPr/>
          </p:nvSpPr>
          <p:spPr>
            <a:xfrm>
              <a:off x="12303511" y="6697948"/>
              <a:ext cx="39763" cy="121246"/>
            </a:xfrm>
            <a:custGeom>
              <a:avLst/>
              <a:gdLst/>
              <a:ahLst/>
              <a:cxnLst/>
              <a:rect l="l" t="t" r="r" b="b"/>
              <a:pathLst>
                <a:path w="39763" h="121246" extrusionOk="0">
                  <a:moveTo>
                    <a:pt x="39764" y="19906"/>
                  </a:moveTo>
                  <a:lnTo>
                    <a:pt x="39764" y="101341"/>
                  </a:lnTo>
                  <a:cubicBezTo>
                    <a:pt x="39764" y="112199"/>
                    <a:pt x="30727" y="121247"/>
                    <a:pt x="19882" y="121247"/>
                  </a:cubicBezTo>
                  <a:lnTo>
                    <a:pt x="19882" y="121247"/>
                  </a:lnTo>
                  <a:cubicBezTo>
                    <a:pt x="9037" y="121247"/>
                    <a:pt x="0" y="112199"/>
                    <a:pt x="0" y="101341"/>
                  </a:cubicBezTo>
                  <a:lnTo>
                    <a:pt x="0" y="19906"/>
                  </a:lnTo>
                  <a:cubicBezTo>
                    <a:pt x="0" y="9048"/>
                    <a:pt x="9037" y="0"/>
                    <a:pt x="19882" y="0"/>
                  </a:cubicBezTo>
                  <a:lnTo>
                    <a:pt x="19882" y="0"/>
                  </a:lnTo>
                  <a:cubicBezTo>
                    <a:pt x="28919" y="0"/>
                    <a:pt x="39764" y="9048"/>
                    <a:pt x="39764" y="1990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591" name="Google Shape;2591;p166"/>
            <p:cNvSpPr/>
            <p:nvPr/>
          </p:nvSpPr>
          <p:spPr>
            <a:xfrm>
              <a:off x="10770118" y="54366"/>
              <a:ext cx="76952" cy="120149"/>
            </a:xfrm>
            <a:custGeom>
              <a:avLst/>
              <a:gdLst/>
              <a:ahLst/>
              <a:cxnLst/>
              <a:rect l="l" t="t" r="r" b="b"/>
              <a:pathLst>
                <a:path w="76952" h="120149" extrusionOk="0">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3"/>
                    <a:pt x="44062" y="117984"/>
                    <a:pt x="38640" y="108935"/>
                  </a:cubicBezTo>
                  <a:lnTo>
                    <a:pt x="2491" y="29311"/>
                  </a:lnTo>
                  <a:cubicBezTo>
                    <a:pt x="-2931" y="16643"/>
                    <a:pt x="684" y="5785"/>
                    <a:pt x="115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592" name="Google Shape;2592;p166"/>
            <p:cNvSpPr/>
            <p:nvPr/>
          </p:nvSpPr>
          <p:spPr>
            <a:xfrm>
              <a:off x="11072967" y="54366"/>
              <a:ext cx="77752" cy="120149"/>
            </a:xfrm>
            <a:custGeom>
              <a:avLst/>
              <a:gdLst/>
              <a:ahLst/>
              <a:cxnLst/>
              <a:rect l="l" t="t" r="r" b="b"/>
              <a:pathLst>
                <a:path w="77752" h="120149" extrusionOk="0">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5"/>
                  </a:cubicBezTo>
                  <a:lnTo>
                    <a:pt x="3292" y="29311"/>
                  </a:lnTo>
                  <a:cubicBezTo>
                    <a:pt x="-3938" y="16643"/>
                    <a:pt x="1484" y="5785"/>
                    <a:pt x="123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593" name="Google Shape;2593;p166"/>
            <p:cNvSpPr/>
            <p:nvPr/>
          </p:nvSpPr>
          <p:spPr>
            <a:xfrm>
              <a:off x="11394368" y="54524"/>
              <a:ext cx="39763" cy="121445"/>
            </a:xfrm>
            <a:custGeom>
              <a:avLst/>
              <a:gdLst/>
              <a:ahLst/>
              <a:cxnLst/>
              <a:rect l="l" t="t" r="r" b="b"/>
              <a:pathLst>
                <a:path w="39763" h="121445" extrusionOk="0">
                  <a:moveTo>
                    <a:pt x="39763" y="20105"/>
                  </a:moveTo>
                  <a:lnTo>
                    <a:pt x="39763" y="101539"/>
                  </a:lnTo>
                  <a:cubicBezTo>
                    <a:pt x="39763" y="112397"/>
                    <a:pt x="30726" y="121446"/>
                    <a:pt x="19882" y="121446"/>
                  </a:cubicBezTo>
                  <a:lnTo>
                    <a:pt x="19882" y="121446"/>
                  </a:lnTo>
                  <a:cubicBezTo>
                    <a:pt x="9037" y="121446"/>
                    <a:pt x="0" y="112397"/>
                    <a:pt x="0" y="101539"/>
                  </a:cubicBezTo>
                  <a:lnTo>
                    <a:pt x="0" y="20105"/>
                  </a:lnTo>
                  <a:cubicBezTo>
                    <a:pt x="0" y="9247"/>
                    <a:pt x="9037" y="199"/>
                    <a:pt x="19882" y="199"/>
                  </a:cubicBezTo>
                  <a:lnTo>
                    <a:pt x="19882" y="199"/>
                  </a:lnTo>
                  <a:cubicBezTo>
                    <a:pt x="30726" y="-1611"/>
                    <a:pt x="39763" y="9247"/>
                    <a:pt x="39763" y="20105"/>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594" name="Google Shape;2594;p166"/>
            <p:cNvSpPr/>
            <p:nvPr/>
          </p:nvSpPr>
          <p:spPr>
            <a:xfrm>
              <a:off x="11678459" y="54366"/>
              <a:ext cx="77752" cy="120149"/>
            </a:xfrm>
            <a:custGeom>
              <a:avLst/>
              <a:gdLst/>
              <a:ahLst/>
              <a:cxnLst/>
              <a:rect l="l" t="t" r="r" b="b"/>
              <a:pathLst>
                <a:path w="77752" h="120149" extrusionOk="0">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5"/>
                  </a:cubicBezTo>
                  <a:lnTo>
                    <a:pt x="3292" y="29311"/>
                  </a:lnTo>
                  <a:cubicBezTo>
                    <a:pt x="-3938" y="16643"/>
                    <a:pt x="1484" y="5785"/>
                    <a:pt x="123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595" name="Google Shape;2595;p166"/>
            <p:cNvSpPr/>
            <p:nvPr/>
          </p:nvSpPr>
          <p:spPr>
            <a:xfrm>
              <a:off x="11982109" y="54366"/>
              <a:ext cx="77752" cy="120149"/>
            </a:xfrm>
            <a:custGeom>
              <a:avLst/>
              <a:gdLst/>
              <a:ahLst/>
              <a:cxnLst/>
              <a:rect l="l" t="t" r="r" b="b"/>
              <a:pathLst>
                <a:path w="77752" h="120149" extrusionOk="0">
                  <a:moveTo>
                    <a:pt x="12329" y="2166"/>
                  </a:moveTo>
                  <a:lnTo>
                    <a:pt x="12329" y="2166"/>
                  </a:lnTo>
                  <a:cubicBezTo>
                    <a:pt x="21366" y="-3263"/>
                    <a:pt x="34018" y="2166"/>
                    <a:pt x="39441" y="11214"/>
                  </a:cubicBezTo>
                  <a:lnTo>
                    <a:pt x="75589" y="90839"/>
                  </a:lnTo>
                  <a:cubicBezTo>
                    <a:pt x="81012" y="99887"/>
                    <a:pt x="75589" y="112555"/>
                    <a:pt x="66552" y="117984"/>
                  </a:cubicBezTo>
                  <a:lnTo>
                    <a:pt x="66552" y="117984"/>
                  </a:lnTo>
                  <a:cubicBezTo>
                    <a:pt x="57515" y="123413"/>
                    <a:pt x="44863" y="117984"/>
                    <a:pt x="39441" y="108935"/>
                  </a:cubicBezTo>
                  <a:lnTo>
                    <a:pt x="3292" y="29311"/>
                  </a:lnTo>
                  <a:cubicBezTo>
                    <a:pt x="-3938" y="16643"/>
                    <a:pt x="1485" y="5785"/>
                    <a:pt x="12329" y="2166"/>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596" name="Google Shape;2596;p166"/>
            <p:cNvSpPr/>
            <p:nvPr/>
          </p:nvSpPr>
          <p:spPr>
            <a:xfrm>
              <a:off x="12303511" y="54524"/>
              <a:ext cx="39763" cy="121445"/>
            </a:xfrm>
            <a:custGeom>
              <a:avLst/>
              <a:gdLst/>
              <a:ahLst/>
              <a:cxnLst/>
              <a:rect l="l" t="t" r="r" b="b"/>
              <a:pathLst>
                <a:path w="39763" h="121445" extrusionOk="0">
                  <a:moveTo>
                    <a:pt x="39764" y="20105"/>
                  </a:moveTo>
                  <a:lnTo>
                    <a:pt x="39764" y="101539"/>
                  </a:lnTo>
                  <a:cubicBezTo>
                    <a:pt x="39764" y="112397"/>
                    <a:pt x="30727" y="121446"/>
                    <a:pt x="19882" y="121446"/>
                  </a:cubicBezTo>
                  <a:lnTo>
                    <a:pt x="19882" y="121446"/>
                  </a:lnTo>
                  <a:cubicBezTo>
                    <a:pt x="9037" y="121446"/>
                    <a:pt x="0" y="112397"/>
                    <a:pt x="0" y="101539"/>
                  </a:cubicBezTo>
                  <a:lnTo>
                    <a:pt x="0" y="20105"/>
                  </a:lnTo>
                  <a:cubicBezTo>
                    <a:pt x="0" y="9247"/>
                    <a:pt x="9037" y="199"/>
                    <a:pt x="19882" y="199"/>
                  </a:cubicBezTo>
                  <a:lnTo>
                    <a:pt x="19882" y="199"/>
                  </a:lnTo>
                  <a:cubicBezTo>
                    <a:pt x="28919" y="-1611"/>
                    <a:pt x="39764" y="9247"/>
                    <a:pt x="39764" y="20105"/>
                  </a:cubicBez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597" name="Google Shape;2597;p166"/>
            <p:cNvSpPr/>
            <p:nvPr/>
          </p:nvSpPr>
          <p:spPr>
            <a:xfrm>
              <a:off x="11998053" y="356935"/>
              <a:ext cx="39763" cy="19905"/>
            </a:xfrm>
            <a:custGeom>
              <a:avLst/>
              <a:gdLst/>
              <a:ahLst/>
              <a:cxnLst/>
              <a:rect l="l" t="t" r="r" b="b"/>
              <a:pathLst>
                <a:path w="39763" h="19905" extrusionOk="0">
                  <a:moveTo>
                    <a:pt x="0" y="19906"/>
                  </a:moveTo>
                  <a:cubicBezTo>
                    <a:pt x="0" y="9048"/>
                    <a:pt x="9037" y="0"/>
                    <a:pt x="19882" y="0"/>
                  </a:cubicBezTo>
                  <a:lnTo>
                    <a:pt x="19882" y="0"/>
                  </a:lnTo>
                  <a:cubicBezTo>
                    <a:pt x="30727" y="0"/>
                    <a:pt x="39764" y="9048"/>
                    <a:pt x="39764" y="19906"/>
                  </a:cubicBezTo>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598" name="Google Shape;2598;p166"/>
            <p:cNvSpPr/>
            <p:nvPr/>
          </p:nvSpPr>
          <p:spPr>
            <a:xfrm>
              <a:off x="8406573" y="90916"/>
              <a:ext cx="39763" cy="81434"/>
            </a:xfrm>
            <a:custGeom>
              <a:avLst/>
              <a:gdLst/>
              <a:ahLst/>
              <a:cxnLst/>
              <a:rect l="l" t="t" r="r" b="b"/>
              <a:pathLst>
                <a:path w="39763" h="81434" extrusionOk="0">
                  <a:moveTo>
                    <a:pt x="39764" y="0"/>
                  </a:moveTo>
                  <a:lnTo>
                    <a:pt x="39764" y="61528"/>
                  </a:lnTo>
                  <a:cubicBezTo>
                    <a:pt x="39764" y="72386"/>
                    <a:pt x="30726" y="81434"/>
                    <a:pt x="19882" y="81434"/>
                  </a:cubicBezTo>
                  <a:lnTo>
                    <a:pt x="19882" y="81434"/>
                  </a:lnTo>
                  <a:cubicBezTo>
                    <a:pt x="9037" y="81434"/>
                    <a:pt x="0" y="72386"/>
                    <a:pt x="0" y="61528"/>
                  </a:cubicBezTo>
                  <a:lnTo>
                    <a:pt x="39764" y="0"/>
                  </a:ln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599" name="Google Shape;2599;p166"/>
            <p:cNvSpPr/>
            <p:nvPr/>
          </p:nvSpPr>
          <p:spPr>
            <a:xfrm>
              <a:off x="8151725" y="639240"/>
              <a:ext cx="39763" cy="106769"/>
            </a:xfrm>
            <a:custGeom>
              <a:avLst/>
              <a:gdLst/>
              <a:ahLst/>
              <a:cxnLst/>
              <a:rect l="l" t="t" r="r" b="b"/>
              <a:pathLst>
                <a:path w="39763" h="106769" extrusionOk="0">
                  <a:moveTo>
                    <a:pt x="36149" y="0"/>
                  </a:moveTo>
                  <a:lnTo>
                    <a:pt x="39764" y="86863"/>
                  </a:lnTo>
                  <a:cubicBezTo>
                    <a:pt x="39764" y="97721"/>
                    <a:pt x="30726" y="106770"/>
                    <a:pt x="19882" y="106770"/>
                  </a:cubicBezTo>
                  <a:lnTo>
                    <a:pt x="19882" y="106770"/>
                  </a:lnTo>
                  <a:cubicBezTo>
                    <a:pt x="9037" y="106770"/>
                    <a:pt x="0" y="97721"/>
                    <a:pt x="0" y="86863"/>
                  </a:cubicBezTo>
                  <a:lnTo>
                    <a:pt x="36149" y="0"/>
                  </a:ln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600" name="Google Shape;2600;p166"/>
            <p:cNvSpPr/>
            <p:nvPr/>
          </p:nvSpPr>
          <p:spPr>
            <a:xfrm>
              <a:off x="7479357" y="2164775"/>
              <a:ext cx="60001" cy="96267"/>
            </a:xfrm>
            <a:custGeom>
              <a:avLst/>
              <a:gdLst/>
              <a:ahLst/>
              <a:cxnLst/>
              <a:rect l="l" t="t" r="r" b="b"/>
              <a:pathLst>
                <a:path w="60001" h="96267" extrusionOk="0">
                  <a:moveTo>
                    <a:pt x="21690" y="0"/>
                  </a:moveTo>
                  <a:lnTo>
                    <a:pt x="57838" y="66957"/>
                  </a:lnTo>
                  <a:cubicBezTo>
                    <a:pt x="63260" y="76005"/>
                    <a:pt x="57838" y="88673"/>
                    <a:pt x="48801" y="94102"/>
                  </a:cubicBezTo>
                  <a:lnTo>
                    <a:pt x="48801" y="94102"/>
                  </a:lnTo>
                  <a:cubicBezTo>
                    <a:pt x="39764" y="99531"/>
                    <a:pt x="27112" y="94102"/>
                    <a:pt x="21690" y="85053"/>
                  </a:cubicBezTo>
                  <a:lnTo>
                    <a:pt x="0" y="47051"/>
                  </a:lnTo>
                  <a:lnTo>
                    <a:pt x="21690" y="0"/>
                  </a:ln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601" name="Google Shape;2601;p166"/>
            <p:cNvSpPr/>
            <p:nvPr/>
          </p:nvSpPr>
          <p:spPr>
            <a:xfrm>
              <a:off x="7204626" y="2754721"/>
              <a:ext cx="39763" cy="119437"/>
            </a:xfrm>
            <a:custGeom>
              <a:avLst/>
              <a:gdLst/>
              <a:ahLst/>
              <a:cxnLst/>
              <a:rect l="l" t="t" r="r" b="b"/>
              <a:pathLst>
                <a:path w="39763" h="119437" extrusionOk="0">
                  <a:moveTo>
                    <a:pt x="27112" y="0"/>
                  </a:moveTo>
                  <a:cubicBezTo>
                    <a:pt x="34341" y="3619"/>
                    <a:pt x="39764" y="10858"/>
                    <a:pt x="39764" y="18097"/>
                  </a:cubicBezTo>
                  <a:lnTo>
                    <a:pt x="39764" y="99531"/>
                  </a:lnTo>
                  <a:cubicBezTo>
                    <a:pt x="39764" y="110389"/>
                    <a:pt x="30727" y="119437"/>
                    <a:pt x="19882" y="119437"/>
                  </a:cubicBezTo>
                  <a:lnTo>
                    <a:pt x="19882" y="119437"/>
                  </a:lnTo>
                  <a:cubicBezTo>
                    <a:pt x="9037" y="119437"/>
                    <a:pt x="0" y="110389"/>
                    <a:pt x="0" y="99531"/>
                  </a:cubicBezTo>
                  <a:lnTo>
                    <a:pt x="0" y="59718"/>
                  </a:lnTo>
                  <a:lnTo>
                    <a:pt x="27112" y="0"/>
                  </a:ln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602" name="Google Shape;2602;p166"/>
            <p:cNvSpPr/>
            <p:nvPr/>
          </p:nvSpPr>
          <p:spPr>
            <a:xfrm>
              <a:off x="6911820" y="3388098"/>
              <a:ext cx="39763" cy="101340"/>
            </a:xfrm>
            <a:custGeom>
              <a:avLst/>
              <a:gdLst/>
              <a:ahLst/>
              <a:cxnLst/>
              <a:rect l="l" t="t" r="r" b="b"/>
              <a:pathLst>
                <a:path w="39763" h="101340" extrusionOk="0">
                  <a:moveTo>
                    <a:pt x="39764" y="0"/>
                  </a:moveTo>
                  <a:lnTo>
                    <a:pt x="39764" y="81434"/>
                  </a:lnTo>
                  <a:cubicBezTo>
                    <a:pt x="39764" y="92292"/>
                    <a:pt x="30726" y="101341"/>
                    <a:pt x="19882" y="101341"/>
                  </a:cubicBezTo>
                  <a:lnTo>
                    <a:pt x="19882" y="101341"/>
                  </a:lnTo>
                  <a:cubicBezTo>
                    <a:pt x="9037" y="101341"/>
                    <a:pt x="0" y="92292"/>
                    <a:pt x="0" y="81434"/>
                  </a:cubicBezTo>
                  <a:lnTo>
                    <a:pt x="39764" y="0"/>
                  </a:ln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603" name="Google Shape;2603;p166"/>
            <p:cNvSpPr/>
            <p:nvPr/>
          </p:nvSpPr>
          <p:spPr>
            <a:xfrm>
              <a:off x="6250297" y="4879250"/>
              <a:ext cx="39763" cy="117627"/>
            </a:xfrm>
            <a:custGeom>
              <a:avLst/>
              <a:gdLst/>
              <a:ahLst/>
              <a:cxnLst/>
              <a:rect l="l" t="t" r="r" b="b"/>
              <a:pathLst>
                <a:path w="39763" h="117627" extrusionOk="0">
                  <a:moveTo>
                    <a:pt x="30726" y="0"/>
                  </a:moveTo>
                  <a:cubicBezTo>
                    <a:pt x="36149" y="3620"/>
                    <a:pt x="39764" y="9048"/>
                    <a:pt x="39764" y="16287"/>
                  </a:cubicBezTo>
                  <a:lnTo>
                    <a:pt x="39764" y="97721"/>
                  </a:lnTo>
                  <a:cubicBezTo>
                    <a:pt x="39764" y="108579"/>
                    <a:pt x="30726" y="117627"/>
                    <a:pt x="19882" y="117627"/>
                  </a:cubicBezTo>
                  <a:lnTo>
                    <a:pt x="19882" y="117627"/>
                  </a:lnTo>
                  <a:cubicBezTo>
                    <a:pt x="9037" y="117627"/>
                    <a:pt x="0" y="108579"/>
                    <a:pt x="0" y="97721"/>
                  </a:cubicBezTo>
                  <a:lnTo>
                    <a:pt x="0" y="66957"/>
                  </a:lnTo>
                  <a:lnTo>
                    <a:pt x="30726" y="0"/>
                  </a:ln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604" name="Google Shape;2604;p166"/>
            <p:cNvSpPr/>
            <p:nvPr/>
          </p:nvSpPr>
          <p:spPr>
            <a:xfrm>
              <a:off x="5977374" y="5503579"/>
              <a:ext cx="49741" cy="100472"/>
            </a:xfrm>
            <a:custGeom>
              <a:avLst/>
              <a:gdLst/>
              <a:ahLst/>
              <a:cxnLst/>
              <a:rect l="l" t="t" r="r" b="b"/>
              <a:pathLst>
                <a:path w="49741" h="100472" extrusionOk="0">
                  <a:moveTo>
                    <a:pt x="23497" y="0"/>
                  </a:moveTo>
                  <a:lnTo>
                    <a:pt x="48801" y="76006"/>
                  </a:lnTo>
                  <a:cubicBezTo>
                    <a:pt x="52416" y="86863"/>
                    <a:pt x="45186" y="97721"/>
                    <a:pt x="34341" y="99531"/>
                  </a:cubicBezTo>
                  <a:lnTo>
                    <a:pt x="34341" y="99531"/>
                  </a:lnTo>
                  <a:cubicBezTo>
                    <a:pt x="23497" y="103150"/>
                    <a:pt x="12652" y="95911"/>
                    <a:pt x="10845" y="85054"/>
                  </a:cubicBezTo>
                  <a:lnTo>
                    <a:pt x="0" y="57909"/>
                  </a:lnTo>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605" name="Google Shape;2605;p166"/>
            <p:cNvSpPr/>
            <p:nvPr/>
          </p:nvSpPr>
          <p:spPr>
            <a:xfrm>
              <a:off x="5689991" y="6098954"/>
              <a:ext cx="39763" cy="119437"/>
            </a:xfrm>
            <a:custGeom>
              <a:avLst/>
              <a:gdLst/>
              <a:ahLst/>
              <a:cxnLst/>
              <a:rect l="l" t="t" r="r" b="b"/>
              <a:pathLst>
                <a:path w="39763" h="119437" extrusionOk="0">
                  <a:moveTo>
                    <a:pt x="39764" y="0"/>
                  </a:moveTo>
                  <a:lnTo>
                    <a:pt x="39764" y="99531"/>
                  </a:lnTo>
                  <a:cubicBezTo>
                    <a:pt x="39764" y="110389"/>
                    <a:pt x="30726" y="119437"/>
                    <a:pt x="19882" y="119437"/>
                  </a:cubicBezTo>
                  <a:lnTo>
                    <a:pt x="19882" y="119437"/>
                  </a:lnTo>
                  <a:cubicBezTo>
                    <a:pt x="9037" y="119437"/>
                    <a:pt x="0" y="110389"/>
                    <a:pt x="0" y="99531"/>
                  </a:cubicBezTo>
                  <a:lnTo>
                    <a:pt x="39764" y="0"/>
                  </a:lnTo>
                  <a:close/>
                </a:path>
              </a:pathLst>
            </a:custGeom>
            <a:solidFill>
              <a:srgbClr val="549D4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grpSp>
      <p:sp>
        <p:nvSpPr>
          <p:cNvPr id="2606" name="Google Shape;2606;p166"/>
          <p:cNvSpPr/>
          <p:nvPr/>
        </p:nvSpPr>
        <p:spPr>
          <a:xfrm rot="1452268">
            <a:off x="7685356" y="-409323"/>
            <a:ext cx="750839" cy="1598960"/>
          </a:xfrm>
          <a:custGeom>
            <a:avLst/>
            <a:gdLst/>
            <a:ahLst/>
            <a:cxnLst/>
            <a:rect l="l" t="t" r="r" b="b"/>
            <a:pathLst>
              <a:path w="892289" h="1900186" extrusionOk="0">
                <a:moveTo>
                  <a:pt x="0" y="400528"/>
                </a:moveTo>
                <a:lnTo>
                  <a:pt x="892289" y="0"/>
                </a:lnTo>
                <a:lnTo>
                  <a:pt x="892288" y="1454042"/>
                </a:lnTo>
                <a:cubicBezTo>
                  <a:pt x="892288" y="1700441"/>
                  <a:pt x="692543" y="1900186"/>
                  <a:pt x="446144" y="1900186"/>
                </a:cubicBezTo>
                <a:cubicBezTo>
                  <a:pt x="199745" y="1900186"/>
                  <a:pt x="0" y="1700441"/>
                  <a:pt x="0" y="1454042"/>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89"/>
              <a:buFont typeface="Arial"/>
              <a:buNone/>
            </a:pPr>
            <a:endParaRPr sz="2489" b="0" i="0" u="none" strike="noStrike" cap="none">
              <a:solidFill>
                <a:srgbClr val="FFFFFF"/>
              </a:solidFill>
              <a:latin typeface="Arial"/>
              <a:ea typeface="Arial"/>
              <a:cs typeface="Arial"/>
              <a:sym typeface="Arial"/>
            </a:endParaRPr>
          </a:p>
        </p:txBody>
      </p:sp>
      <p:sp>
        <p:nvSpPr>
          <p:cNvPr id="2607" name="Google Shape;2607;p166"/>
          <p:cNvSpPr/>
          <p:nvPr/>
        </p:nvSpPr>
        <p:spPr>
          <a:xfrm rot="1451706">
            <a:off x="4887701" y="5593522"/>
            <a:ext cx="892625" cy="1692672"/>
          </a:xfrm>
          <a:custGeom>
            <a:avLst/>
            <a:gdLst/>
            <a:ahLst/>
            <a:cxnLst/>
            <a:rect l="l" t="t" r="r" b="b"/>
            <a:pathLst>
              <a:path w="892288" h="1692032" extrusionOk="0">
                <a:moveTo>
                  <a:pt x="272484" y="35061"/>
                </a:moveTo>
                <a:cubicBezTo>
                  <a:pt x="325860" y="12484"/>
                  <a:pt x="384544" y="0"/>
                  <a:pt x="446144" y="0"/>
                </a:cubicBezTo>
                <a:cubicBezTo>
                  <a:pt x="692543" y="0"/>
                  <a:pt x="892288" y="199745"/>
                  <a:pt x="892288" y="446144"/>
                </a:cubicBezTo>
                <a:lnTo>
                  <a:pt x="892288" y="1291504"/>
                </a:lnTo>
                <a:lnTo>
                  <a:pt x="0" y="1692032"/>
                </a:lnTo>
                <a:lnTo>
                  <a:pt x="0" y="446144"/>
                </a:lnTo>
                <a:cubicBezTo>
                  <a:pt x="0" y="261345"/>
                  <a:pt x="112357" y="102788"/>
                  <a:pt x="272484" y="35061"/>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89"/>
              <a:buFont typeface="Arial"/>
              <a:buNone/>
            </a:pPr>
            <a:endParaRPr sz="2489" b="0" i="0" u="none" strike="noStrike" cap="none">
              <a:solidFill>
                <a:srgbClr val="FFFFFF"/>
              </a:solidFill>
              <a:latin typeface="Arial"/>
              <a:ea typeface="Arial"/>
              <a:cs typeface="Arial"/>
              <a:sym typeface="Arial"/>
            </a:endParaRPr>
          </a:p>
        </p:txBody>
      </p:sp>
      <p:sp>
        <p:nvSpPr>
          <p:cNvPr id="2608" name="Google Shape;2608;p166"/>
          <p:cNvSpPr/>
          <p:nvPr/>
        </p:nvSpPr>
        <p:spPr>
          <a:xfrm rot="1470904">
            <a:off x="4307900" y="6133332"/>
            <a:ext cx="706933" cy="1125253"/>
          </a:xfrm>
          <a:custGeom>
            <a:avLst/>
            <a:gdLst/>
            <a:ahLst/>
            <a:cxnLst/>
            <a:rect l="l" t="t" r="r" b="b"/>
            <a:pathLst>
              <a:path w="706818" h="1125070" extrusionOk="0">
                <a:moveTo>
                  <a:pt x="215847" y="27773"/>
                </a:moveTo>
                <a:cubicBezTo>
                  <a:pt x="258127" y="9889"/>
                  <a:pt x="304613" y="0"/>
                  <a:pt x="353409" y="0"/>
                </a:cubicBezTo>
                <a:cubicBezTo>
                  <a:pt x="548591" y="0"/>
                  <a:pt x="706818" y="158227"/>
                  <a:pt x="706818" y="353409"/>
                </a:cubicBezTo>
                <a:lnTo>
                  <a:pt x="706818" y="802511"/>
                </a:lnTo>
                <a:lnTo>
                  <a:pt x="0" y="1125070"/>
                </a:lnTo>
                <a:lnTo>
                  <a:pt x="0" y="353409"/>
                </a:lnTo>
                <a:cubicBezTo>
                  <a:pt x="0" y="207022"/>
                  <a:pt x="89003" y="81423"/>
                  <a:pt x="215847" y="27773"/>
                </a:cubicBezTo>
                <a:close/>
              </a:path>
            </a:pathLst>
          </a:custGeom>
          <a:solidFill>
            <a:srgbClr val="9DD4D3"/>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89"/>
              <a:buFont typeface="Arial"/>
              <a:buNone/>
            </a:pPr>
            <a:endParaRPr sz="2489" b="0" i="0" u="none" strike="noStrike" cap="none">
              <a:solidFill>
                <a:srgbClr val="FFFFFF"/>
              </a:solidFill>
              <a:latin typeface="Arial"/>
              <a:ea typeface="Arial"/>
              <a:cs typeface="Arial"/>
              <a:sym typeface="Arial"/>
            </a:endParaRPr>
          </a:p>
        </p:txBody>
      </p:sp>
    </p:spTree>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matchingName="B_Three Column">
  <p:cSld name="B_Three Column">
    <p:spTree>
      <p:nvGrpSpPr>
        <p:cNvPr id="1" name="Shape 2609"/>
        <p:cNvGrpSpPr/>
        <p:nvPr/>
      </p:nvGrpSpPr>
      <p:grpSpPr>
        <a:xfrm>
          <a:off x="0" y="0"/>
          <a:ext cx="0" cy="0"/>
          <a:chOff x="0" y="0"/>
          <a:chExt cx="0" cy="0"/>
        </a:xfrm>
      </p:grpSpPr>
      <p:sp>
        <p:nvSpPr>
          <p:cNvPr id="2610" name="Google Shape;2610;p167"/>
          <p:cNvSpPr txBox="1">
            <a:spLocks noGrp="1"/>
          </p:cNvSpPr>
          <p:nvPr>
            <p:ph type="body" idx="1"/>
          </p:nvPr>
        </p:nvSpPr>
        <p:spPr>
          <a:xfrm>
            <a:off x="349610" y="3116652"/>
            <a:ext cx="3229500" cy="1991700"/>
          </a:xfrm>
          <a:prstGeom prst="rect">
            <a:avLst/>
          </a:prstGeom>
          <a:noFill/>
          <a:ln>
            <a:noFill/>
          </a:ln>
        </p:spPr>
        <p:txBody>
          <a:bodyPr spcFirstLastPara="1" wrap="square" lIns="0" tIns="0" rIns="0" bIns="0" anchor="t" anchorCtr="0">
            <a:noAutofit/>
          </a:bodyPr>
          <a:lstStyle>
            <a:lvl1pPr marL="457200" lvl="0" indent="-228600" algn="l" rtl="0">
              <a:lnSpc>
                <a:spcPct val="120000"/>
              </a:lnSpc>
              <a:spcBef>
                <a:spcPts val="0"/>
              </a:spcBef>
              <a:spcAft>
                <a:spcPts val="0"/>
              </a:spcAft>
              <a:buClr>
                <a:schemeClr val="dk1"/>
              </a:buClr>
              <a:buSzPts val="1400"/>
              <a:buNone/>
              <a:defRPr sz="1400" b="0" i="0">
                <a:latin typeface="Inter Light"/>
                <a:ea typeface="Inter Light"/>
                <a:cs typeface="Inter Light"/>
                <a:sym typeface="Inter Light"/>
              </a:defRPr>
            </a:lvl1pPr>
            <a:lvl2pPr marL="914400" lvl="1" indent="-228600" algn="l" rtl="0">
              <a:lnSpc>
                <a:spcPct val="110000"/>
              </a:lnSpc>
              <a:spcBef>
                <a:spcPts val="1200"/>
              </a:spcBef>
              <a:spcAft>
                <a:spcPts val="0"/>
              </a:spcAft>
              <a:buClr>
                <a:schemeClr val="dk1"/>
              </a:buClr>
              <a:buSzPts val="2400"/>
              <a:buNone/>
              <a:defRPr/>
            </a:lvl2pPr>
            <a:lvl3pPr marL="1371600" lvl="2" indent="-228600" algn="l" rtl="0">
              <a:lnSpc>
                <a:spcPct val="110000"/>
              </a:lnSpc>
              <a:spcBef>
                <a:spcPts val="500"/>
              </a:spcBef>
              <a:spcAft>
                <a:spcPts val="0"/>
              </a:spcAft>
              <a:buClr>
                <a:schemeClr val="dk1"/>
              </a:buClr>
              <a:buSzPts val="2000"/>
              <a:buNone/>
              <a:defRPr/>
            </a:lvl3pPr>
            <a:lvl4pPr marL="1828800" lvl="3" indent="-228600" algn="l" rtl="0">
              <a:lnSpc>
                <a:spcPct val="110000"/>
              </a:lnSpc>
              <a:spcBef>
                <a:spcPts val="500"/>
              </a:spcBef>
              <a:spcAft>
                <a:spcPts val="0"/>
              </a:spcAft>
              <a:buClr>
                <a:schemeClr val="dk1"/>
              </a:buClr>
              <a:buSzPts val="1800"/>
              <a:buNone/>
              <a:defRPr/>
            </a:lvl4pPr>
            <a:lvl5pPr marL="2286000" lvl="4" indent="-228600" algn="l" rtl="0">
              <a:lnSpc>
                <a:spcPct val="110000"/>
              </a:lnSpc>
              <a:spcBef>
                <a:spcPts val="500"/>
              </a:spcBef>
              <a:spcAft>
                <a:spcPts val="0"/>
              </a:spcAft>
              <a:buClr>
                <a:schemeClr val="dk1"/>
              </a:buClr>
              <a:buSzPts val="1800"/>
              <a:buNone/>
              <a:defRPr/>
            </a:lvl5pPr>
            <a:lvl6pPr marL="2743200" lvl="5" indent="-342900" algn="l" rtl="0">
              <a:lnSpc>
                <a:spcPct val="90000"/>
              </a:lnSpc>
              <a:spcBef>
                <a:spcPts val="500"/>
              </a:spcBef>
              <a:spcAft>
                <a:spcPts val="0"/>
              </a:spcAft>
              <a:buClr>
                <a:schemeClr val="dk1"/>
              </a:buClr>
              <a:buSzPts val="1800"/>
              <a:buChar char="•"/>
              <a:defRPr/>
            </a:lvl6pPr>
            <a:lvl7pPr marL="3200400" lvl="6" indent="-342900" algn="l" rtl="0">
              <a:lnSpc>
                <a:spcPct val="90000"/>
              </a:lnSpc>
              <a:spcBef>
                <a:spcPts val="500"/>
              </a:spcBef>
              <a:spcAft>
                <a:spcPts val="0"/>
              </a:spcAft>
              <a:buClr>
                <a:schemeClr val="dk1"/>
              </a:buClr>
              <a:buSzPts val="1800"/>
              <a:buChar char="•"/>
              <a:defRPr/>
            </a:lvl7pPr>
            <a:lvl8pPr marL="3657600" lvl="7" indent="-342900" algn="l" rtl="0">
              <a:lnSpc>
                <a:spcPct val="90000"/>
              </a:lnSpc>
              <a:spcBef>
                <a:spcPts val="500"/>
              </a:spcBef>
              <a:spcAft>
                <a:spcPts val="0"/>
              </a:spcAft>
              <a:buClr>
                <a:schemeClr val="dk1"/>
              </a:buClr>
              <a:buSzPts val="1800"/>
              <a:buChar char="•"/>
              <a:defRPr/>
            </a:lvl8pPr>
            <a:lvl9pPr marL="4114800" lvl="8" indent="-342900" algn="l" rtl="0">
              <a:lnSpc>
                <a:spcPct val="90000"/>
              </a:lnSpc>
              <a:spcBef>
                <a:spcPts val="500"/>
              </a:spcBef>
              <a:spcAft>
                <a:spcPts val="0"/>
              </a:spcAft>
              <a:buClr>
                <a:schemeClr val="dk1"/>
              </a:buClr>
              <a:buSzPts val="1800"/>
              <a:buChar char="•"/>
              <a:defRPr/>
            </a:lvl9pPr>
          </a:lstStyle>
          <a:p>
            <a:endParaRPr/>
          </a:p>
        </p:txBody>
      </p:sp>
      <p:sp>
        <p:nvSpPr>
          <p:cNvPr id="2611" name="Google Shape;2611;p167"/>
          <p:cNvSpPr txBox="1">
            <a:spLocks noGrp="1"/>
          </p:cNvSpPr>
          <p:nvPr>
            <p:ph type="body" idx="2"/>
          </p:nvPr>
        </p:nvSpPr>
        <p:spPr>
          <a:xfrm>
            <a:off x="4196053" y="3116652"/>
            <a:ext cx="3229500" cy="1991700"/>
          </a:xfrm>
          <a:prstGeom prst="rect">
            <a:avLst/>
          </a:prstGeom>
          <a:noFill/>
          <a:ln>
            <a:noFill/>
          </a:ln>
        </p:spPr>
        <p:txBody>
          <a:bodyPr spcFirstLastPara="1" wrap="square" lIns="0" tIns="0" rIns="0" bIns="0" anchor="t" anchorCtr="0">
            <a:noAutofit/>
          </a:bodyPr>
          <a:lstStyle>
            <a:lvl1pPr marL="457200" lvl="0" indent="-228600" algn="l" rtl="0">
              <a:lnSpc>
                <a:spcPct val="120000"/>
              </a:lnSpc>
              <a:spcBef>
                <a:spcPts val="0"/>
              </a:spcBef>
              <a:spcAft>
                <a:spcPts val="0"/>
              </a:spcAft>
              <a:buClr>
                <a:schemeClr val="dk1"/>
              </a:buClr>
              <a:buSzPts val="1400"/>
              <a:buNone/>
              <a:defRPr sz="1400" b="0" i="0">
                <a:latin typeface="Inter Light"/>
                <a:ea typeface="Inter Light"/>
                <a:cs typeface="Inter Light"/>
                <a:sym typeface="Inter Light"/>
              </a:defRPr>
            </a:lvl1pPr>
            <a:lvl2pPr marL="914400" lvl="1" indent="-228600" algn="l" rtl="0">
              <a:lnSpc>
                <a:spcPct val="110000"/>
              </a:lnSpc>
              <a:spcBef>
                <a:spcPts val="1200"/>
              </a:spcBef>
              <a:spcAft>
                <a:spcPts val="0"/>
              </a:spcAft>
              <a:buClr>
                <a:schemeClr val="dk1"/>
              </a:buClr>
              <a:buSzPts val="2400"/>
              <a:buNone/>
              <a:defRPr/>
            </a:lvl2pPr>
            <a:lvl3pPr marL="1371600" lvl="2" indent="-228600" algn="l" rtl="0">
              <a:lnSpc>
                <a:spcPct val="110000"/>
              </a:lnSpc>
              <a:spcBef>
                <a:spcPts val="500"/>
              </a:spcBef>
              <a:spcAft>
                <a:spcPts val="0"/>
              </a:spcAft>
              <a:buClr>
                <a:schemeClr val="dk1"/>
              </a:buClr>
              <a:buSzPts val="2000"/>
              <a:buNone/>
              <a:defRPr/>
            </a:lvl3pPr>
            <a:lvl4pPr marL="1828800" lvl="3" indent="-228600" algn="l" rtl="0">
              <a:lnSpc>
                <a:spcPct val="110000"/>
              </a:lnSpc>
              <a:spcBef>
                <a:spcPts val="500"/>
              </a:spcBef>
              <a:spcAft>
                <a:spcPts val="0"/>
              </a:spcAft>
              <a:buClr>
                <a:schemeClr val="dk1"/>
              </a:buClr>
              <a:buSzPts val="1800"/>
              <a:buNone/>
              <a:defRPr/>
            </a:lvl4pPr>
            <a:lvl5pPr marL="2286000" lvl="4" indent="-228600" algn="l" rtl="0">
              <a:lnSpc>
                <a:spcPct val="110000"/>
              </a:lnSpc>
              <a:spcBef>
                <a:spcPts val="500"/>
              </a:spcBef>
              <a:spcAft>
                <a:spcPts val="0"/>
              </a:spcAft>
              <a:buClr>
                <a:schemeClr val="dk1"/>
              </a:buClr>
              <a:buSzPts val="1800"/>
              <a:buNone/>
              <a:defRPr/>
            </a:lvl5pPr>
            <a:lvl6pPr marL="2743200" lvl="5" indent="-342900" algn="l" rtl="0">
              <a:lnSpc>
                <a:spcPct val="90000"/>
              </a:lnSpc>
              <a:spcBef>
                <a:spcPts val="500"/>
              </a:spcBef>
              <a:spcAft>
                <a:spcPts val="0"/>
              </a:spcAft>
              <a:buClr>
                <a:schemeClr val="dk1"/>
              </a:buClr>
              <a:buSzPts val="1800"/>
              <a:buChar char="•"/>
              <a:defRPr/>
            </a:lvl6pPr>
            <a:lvl7pPr marL="3200400" lvl="6" indent="-342900" algn="l" rtl="0">
              <a:lnSpc>
                <a:spcPct val="90000"/>
              </a:lnSpc>
              <a:spcBef>
                <a:spcPts val="500"/>
              </a:spcBef>
              <a:spcAft>
                <a:spcPts val="0"/>
              </a:spcAft>
              <a:buClr>
                <a:schemeClr val="dk1"/>
              </a:buClr>
              <a:buSzPts val="1800"/>
              <a:buChar char="•"/>
              <a:defRPr/>
            </a:lvl7pPr>
            <a:lvl8pPr marL="3657600" lvl="7" indent="-342900" algn="l" rtl="0">
              <a:lnSpc>
                <a:spcPct val="90000"/>
              </a:lnSpc>
              <a:spcBef>
                <a:spcPts val="500"/>
              </a:spcBef>
              <a:spcAft>
                <a:spcPts val="0"/>
              </a:spcAft>
              <a:buClr>
                <a:schemeClr val="dk1"/>
              </a:buClr>
              <a:buSzPts val="1800"/>
              <a:buChar char="•"/>
              <a:defRPr/>
            </a:lvl8pPr>
            <a:lvl9pPr marL="4114800" lvl="8" indent="-342900" algn="l" rtl="0">
              <a:lnSpc>
                <a:spcPct val="90000"/>
              </a:lnSpc>
              <a:spcBef>
                <a:spcPts val="500"/>
              </a:spcBef>
              <a:spcAft>
                <a:spcPts val="0"/>
              </a:spcAft>
              <a:buClr>
                <a:schemeClr val="dk1"/>
              </a:buClr>
              <a:buSzPts val="1800"/>
              <a:buChar char="•"/>
              <a:defRPr/>
            </a:lvl9pPr>
          </a:lstStyle>
          <a:p>
            <a:endParaRPr/>
          </a:p>
        </p:txBody>
      </p:sp>
      <p:sp>
        <p:nvSpPr>
          <p:cNvPr id="2612" name="Google Shape;2612;p167"/>
          <p:cNvSpPr txBox="1">
            <a:spLocks noGrp="1"/>
          </p:cNvSpPr>
          <p:nvPr>
            <p:ph type="body" idx="3"/>
          </p:nvPr>
        </p:nvSpPr>
        <p:spPr>
          <a:xfrm>
            <a:off x="8036065" y="3116652"/>
            <a:ext cx="3229500" cy="1991700"/>
          </a:xfrm>
          <a:prstGeom prst="rect">
            <a:avLst/>
          </a:prstGeom>
          <a:noFill/>
          <a:ln>
            <a:noFill/>
          </a:ln>
        </p:spPr>
        <p:txBody>
          <a:bodyPr spcFirstLastPara="1" wrap="square" lIns="0" tIns="0" rIns="0" bIns="0" anchor="t" anchorCtr="0">
            <a:noAutofit/>
          </a:bodyPr>
          <a:lstStyle>
            <a:lvl1pPr marL="457200" lvl="0" indent="-228600" algn="l" rtl="0">
              <a:lnSpc>
                <a:spcPct val="120000"/>
              </a:lnSpc>
              <a:spcBef>
                <a:spcPts val="0"/>
              </a:spcBef>
              <a:spcAft>
                <a:spcPts val="0"/>
              </a:spcAft>
              <a:buClr>
                <a:schemeClr val="dk1"/>
              </a:buClr>
              <a:buSzPts val="1400"/>
              <a:buNone/>
              <a:defRPr sz="1400" b="0" i="0">
                <a:latin typeface="Inter Light"/>
                <a:ea typeface="Inter Light"/>
                <a:cs typeface="Inter Light"/>
                <a:sym typeface="Inter Light"/>
              </a:defRPr>
            </a:lvl1pPr>
            <a:lvl2pPr marL="914400" lvl="1" indent="-228600" algn="l" rtl="0">
              <a:lnSpc>
                <a:spcPct val="110000"/>
              </a:lnSpc>
              <a:spcBef>
                <a:spcPts val="1200"/>
              </a:spcBef>
              <a:spcAft>
                <a:spcPts val="0"/>
              </a:spcAft>
              <a:buClr>
                <a:schemeClr val="dk1"/>
              </a:buClr>
              <a:buSzPts val="2400"/>
              <a:buNone/>
              <a:defRPr/>
            </a:lvl2pPr>
            <a:lvl3pPr marL="1371600" lvl="2" indent="-228600" algn="l" rtl="0">
              <a:lnSpc>
                <a:spcPct val="110000"/>
              </a:lnSpc>
              <a:spcBef>
                <a:spcPts val="500"/>
              </a:spcBef>
              <a:spcAft>
                <a:spcPts val="0"/>
              </a:spcAft>
              <a:buClr>
                <a:schemeClr val="dk1"/>
              </a:buClr>
              <a:buSzPts val="2000"/>
              <a:buNone/>
              <a:defRPr/>
            </a:lvl3pPr>
            <a:lvl4pPr marL="1828800" lvl="3" indent="-228600" algn="l" rtl="0">
              <a:lnSpc>
                <a:spcPct val="110000"/>
              </a:lnSpc>
              <a:spcBef>
                <a:spcPts val="500"/>
              </a:spcBef>
              <a:spcAft>
                <a:spcPts val="0"/>
              </a:spcAft>
              <a:buClr>
                <a:schemeClr val="dk1"/>
              </a:buClr>
              <a:buSzPts val="1800"/>
              <a:buNone/>
              <a:defRPr/>
            </a:lvl4pPr>
            <a:lvl5pPr marL="2286000" lvl="4" indent="-228600" algn="l" rtl="0">
              <a:lnSpc>
                <a:spcPct val="110000"/>
              </a:lnSpc>
              <a:spcBef>
                <a:spcPts val="500"/>
              </a:spcBef>
              <a:spcAft>
                <a:spcPts val="0"/>
              </a:spcAft>
              <a:buClr>
                <a:schemeClr val="dk1"/>
              </a:buClr>
              <a:buSzPts val="1800"/>
              <a:buNone/>
              <a:defRPr/>
            </a:lvl5pPr>
            <a:lvl6pPr marL="2743200" lvl="5" indent="-342900" algn="l" rtl="0">
              <a:lnSpc>
                <a:spcPct val="90000"/>
              </a:lnSpc>
              <a:spcBef>
                <a:spcPts val="500"/>
              </a:spcBef>
              <a:spcAft>
                <a:spcPts val="0"/>
              </a:spcAft>
              <a:buClr>
                <a:schemeClr val="dk1"/>
              </a:buClr>
              <a:buSzPts val="1800"/>
              <a:buChar char="•"/>
              <a:defRPr/>
            </a:lvl6pPr>
            <a:lvl7pPr marL="3200400" lvl="6" indent="-342900" algn="l" rtl="0">
              <a:lnSpc>
                <a:spcPct val="90000"/>
              </a:lnSpc>
              <a:spcBef>
                <a:spcPts val="500"/>
              </a:spcBef>
              <a:spcAft>
                <a:spcPts val="0"/>
              </a:spcAft>
              <a:buClr>
                <a:schemeClr val="dk1"/>
              </a:buClr>
              <a:buSzPts val="1800"/>
              <a:buChar char="•"/>
              <a:defRPr/>
            </a:lvl7pPr>
            <a:lvl8pPr marL="3657600" lvl="7" indent="-342900" algn="l" rtl="0">
              <a:lnSpc>
                <a:spcPct val="90000"/>
              </a:lnSpc>
              <a:spcBef>
                <a:spcPts val="500"/>
              </a:spcBef>
              <a:spcAft>
                <a:spcPts val="0"/>
              </a:spcAft>
              <a:buClr>
                <a:schemeClr val="dk1"/>
              </a:buClr>
              <a:buSzPts val="1800"/>
              <a:buChar char="•"/>
              <a:defRPr/>
            </a:lvl8pPr>
            <a:lvl9pPr marL="4114800" lvl="8" indent="-342900" algn="l" rtl="0">
              <a:lnSpc>
                <a:spcPct val="90000"/>
              </a:lnSpc>
              <a:spcBef>
                <a:spcPts val="500"/>
              </a:spcBef>
              <a:spcAft>
                <a:spcPts val="0"/>
              </a:spcAft>
              <a:buClr>
                <a:schemeClr val="dk1"/>
              </a:buClr>
              <a:buSzPts val="1800"/>
              <a:buChar char="•"/>
              <a:defRPr/>
            </a:lvl9pPr>
          </a:lstStyle>
          <a:p>
            <a:endParaRPr/>
          </a:p>
        </p:txBody>
      </p:sp>
      <p:sp>
        <p:nvSpPr>
          <p:cNvPr id="2613" name="Google Shape;2613;p167"/>
          <p:cNvSpPr txBox="1">
            <a:spLocks noGrp="1"/>
          </p:cNvSpPr>
          <p:nvPr>
            <p:ph type="body" idx="4"/>
          </p:nvPr>
        </p:nvSpPr>
        <p:spPr>
          <a:xfrm>
            <a:off x="349610" y="2259106"/>
            <a:ext cx="3229500" cy="688800"/>
          </a:xfrm>
          <a:prstGeom prst="rect">
            <a:avLst/>
          </a:prstGeom>
          <a:noFill/>
          <a:ln>
            <a:noFill/>
          </a:ln>
        </p:spPr>
        <p:txBody>
          <a:bodyPr spcFirstLastPara="1" wrap="square" lIns="0" tIns="0" rIns="0" bIns="0" anchor="b" anchorCtr="0">
            <a:noAutofit/>
          </a:bodyPr>
          <a:lstStyle>
            <a:lvl1pPr marL="457200" lvl="0" indent="-228600" algn="l" rtl="0">
              <a:lnSpc>
                <a:spcPct val="100000"/>
              </a:lnSpc>
              <a:spcBef>
                <a:spcPts val="0"/>
              </a:spcBef>
              <a:spcAft>
                <a:spcPts val="0"/>
              </a:spcAft>
              <a:buClr>
                <a:schemeClr val="dk1"/>
              </a:buClr>
              <a:buSzPts val="1800"/>
              <a:buNone/>
              <a:defRPr sz="1800" b="1" i="0">
                <a:latin typeface="Inter SemiBold"/>
                <a:ea typeface="Inter SemiBold"/>
                <a:cs typeface="Inter SemiBold"/>
                <a:sym typeface="Inter SemiBold"/>
              </a:defRPr>
            </a:lvl1pPr>
            <a:lvl2pPr marL="914400" lvl="1" indent="-228600" algn="l" rtl="0">
              <a:lnSpc>
                <a:spcPct val="110000"/>
              </a:lnSpc>
              <a:spcBef>
                <a:spcPts val="500"/>
              </a:spcBef>
              <a:spcAft>
                <a:spcPts val="0"/>
              </a:spcAft>
              <a:buClr>
                <a:schemeClr val="dk1"/>
              </a:buClr>
              <a:buSzPts val="2400"/>
              <a:buNone/>
              <a:defRPr/>
            </a:lvl2pPr>
            <a:lvl3pPr marL="1371600" lvl="2" indent="-228600" algn="l" rtl="0">
              <a:lnSpc>
                <a:spcPct val="110000"/>
              </a:lnSpc>
              <a:spcBef>
                <a:spcPts val="500"/>
              </a:spcBef>
              <a:spcAft>
                <a:spcPts val="0"/>
              </a:spcAft>
              <a:buClr>
                <a:schemeClr val="dk1"/>
              </a:buClr>
              <a:buSzPts val="2000"/>
              <a:buNone/>
              <a:defRPr/>
            </a:lvl3pPr>
            <a:lvl4pPr marL="1828800" lvl="3" indent="-228600" algn="l" rtl="0">
              <a:lnSpc>
                <a:spcPct val="110000"/>
              </a:lnSpc>
              <a:spcBef>
                <a:spcPts val="500"/>
              </a:spcBef>
              <a:spcAft>
                <a:spcPts val="0"/>
              </a:spcAft>
              <a:buClr>
                <a:schemeClr val="dk1"/>
              </a:buClr>
              <a:buSzPts val="1800"/>
              <a:buNone/>
              <a:defRPr/>
            </a:lvl4pPr>
            <a:lvl5pPr marL="2286000" lvl="4" indent="-228600" algn="l" rtl="0">
              <a:lnSpc>
                <a:spcPct val="110000"/>
              </a:lnSpc>
              <a:spcBef>
                <a:spcPts val="500"/>
              </a:spcBef>
              <a:spcAft>
                <a:spcPts val="0"/>
              </a:spcAft>
              <a:buClr>
                <a:schemeClr val="dk1"/>
              </a:buClr>
              <a:buSzPts val="1800"/>
              <a:buNone/>
              <a:defRPr/>
            </a:lvl5pPr>
            <a:lvl6pPr marL="2743200" lvl="5" indent="-342900" algn="l" rtl="0">
              <a:lnSpc>
                <a:spcPct val="90000"/>
              </a:lnSpc>
              <a:spcBef>
                <a:spcPts val="500"/>
              </a:spcBef>
              <a:spcAft>
                <a:spcPts val="0"/>
              </a:spcAft>
              <a:buClr>
                <a:schemeClr val="dk1"/>
              </a:buClr>
              <a:buSzPts val="1800"/>
              <a:buChar char="•"/>
              <a:defRPr/>
            </a:lvl6pPr>
            <a:lvl7pPr marL="3200400" lvl="6" indent="-342900" algn="l" rtl="0">
              <a:lnSpc>
                <a:spcPct val="90000"/>
              </a:lnSpc>
              <a:spcBef>
                <a:spcPts val="500"/>
              </a:spcBef>
              <a:spcAft>
                <a:spcPts val="0"/>
              </a:spcAft>
              <a:buClr>
                <a:schemeClr val="dk1"/>
              </a:buClr>
              <a:buSzPts val="1800"/>
              <a:buChar char="•"/>
              <a:defRPr/>
            </a:lvl7pPr>
            <a:lvl8pPr marL="3657600" lvl="7" indent="-342900" algn="l" rtl="0">
              <a:lnSpc>
                <a:spcPct val="90000"/>
              </a:lnSpc>
              <a:spcBef>
                <a:spcPts val="500"/>
              </a:spcBef>
              <a:spcAft>
                <a:spcPts val="0"/>
              </a:spcAft>
              <a:buClr>
                <a:schemeClr val="dk1"/>
              </a:buClr>
              <a:buSzPts val="1800"/>
              <a:buChar char="•"/>
              <a:defRPr/>
            </a:lvl8pPr>
            <a:lvl9pPr marL="4114800" lvl="8" indent="-342900" algn="l" rtl="0">
              <a:lnSpc>
                <a:spcPct val="90000"/>
              </a:lnSpc>
              <a:spcBef>
                <a:spcPts val="500"/>
              </a:spcBef>
              <a:spcAft>
                <a:spcPts val="0"/>
              </a:spcAft>
              <a:buClr>
                <a:schemeClr val="dk1"/>
              </a:buClr>
              <a:buSzPts val="1800"/>
              <a:buChar char="•"/>
              <a:defRPr/>
            </a:lvl9pPr>
          </a:lstStyle>
          <a:p>
            <a:endParaRPr/>
          </a:p>
        </p:txBody>
      </p:sp>
      <p:sp>
        <p:nvSpPr>
          <p:cNvPr id="2614" name="Google Shape;2614;p167"/>
          <p:cNvSpPr txBox="1">
            <a:spLocks noGrp="1"/>
          </p:cNvSpPr>
          <p:nvPr>
            <p:ph type="body" idx="5"/>
          </p:nvPr>
        </p:nvSpPr>
        <p:spPr>
          <a:xfrm>
            <a:off x="4196053" y="2259106"/>
            <a:ext cx="3229500" cy="688800"/>
          </a:xfrm>
          <a:prstGeom prst="rect">
            <a:avLst/>
          </a:prstGeom>
          <a:noFill/>
          <a:ln>
            <a:noFill/>
          </a:ln>
        </p:spPr>
        <p:txBody>
          <a:bodyPr spcFirstLastPara="1" wrap="square" lIns="0" tIns="0" rIns="0" bIns="0" anchor="b" anchorCtr="0">
            <a:noAutofit/>
          </a:bodyPr>
          <a:lstStyle>
            <a:lvl1pPr marL="457200" lvl="0" indent="-228600" algn="l" rtl="0">
              <a:lnSpc>
                <a:spcPct val="100000"/>
              </a:lnSpc>
              <a:spcBef>
                <a:spcPts val="0"/>
              </a:spcBef>
              <a:spcAft>
                <a:spcPts val="0"/>
              </a:spcAft>
              <a:buClr>
                <a:schemeClr val="dk1"/>
              </a:buClr>
              <a:buSzPts val="1800"/>
              <a:buNone/>
              <a:defRPr sz="1800" b="1" i="0">
                <a:latin typeface="Inter SemiBold"/>
                <a:ea typeface="Inter SemiBold"/>
                <a:cs typeface="Inter SemiBold"/>
                <a:sym typeface="Inter SemiBold"/>
              </a:defRPr>
            </a:lvl1pPr>
            <a:lvl2pPr marL="914400" lvl="1" indent="-228600" algn="l" rtl="0">
              <a:lnSpc>
                <a:spcPct val="110000"/>
              </a:lnSpc>
              <a:spcBef>
                <a:spcPts val="500"/>
              </a:spcBef>
              <a:spcAft>
                <a:spcPts val="0"/>
              </a:spcAft>
              <a:buClr>
                <a:schemeClr val="dk1"/>
              </a:buClr>
              <a:buSzPts val="2400"/>
              <a:buNone/>
              <a:defRPr/>
            </a:lvl2pPr>
            <a:lvl3pPr marL="1371600" lvl="2" indent="-228600" algn="l" rtl="0">
              <a:lnSpc>
                <a:spcPct val="110000"/>
              </a:lnSpc>
              <a:spcBef>
                <a:spcPts val="500"/>
              </a:spcBef>
              <a:spcAft>
                <a:spcPts val="0"/>
              </a:spcAft>
              <a:buClr>
                <a:schemeClr val="dk1"/>
              </a:buClr>
              <a:buSzPts val="2000"/>
              <a:buNone/>
              <a:defRPr/>
            </a:lvl3pPr>
            <a:lvl4pPr marL="1828800" lvl="3" indent="-228600" algn="l" rtl="0">
              <a:lnSpc>
                <a:spcPct val="110000"/>
              </a:lnSpc>
              <a:spcBef>
                <a:spcPts val="500"/>
              </a:spcBef>
              <a:spcAft>
                <a:spcPts val="0"/>
              </a:spcAft>
              <a:buClr>
                <a:schemeClr val="dk1"/>
              </a:buClr>
              <a:buSzPts val="1800"/>
              <a:buNone/>
              <a:defRPr/>
            </a:lvl4pPr>
            <a:lvl5pPr marL="2286000" lvl="4" indent="-228600" algn="l" rtl="0">
              <a:lnSpc>
                <a:spcPct val="110000"/>
              </a:lnSpc>
              <a:spcBef>
                <a:spcPts val="500"/>
              </a:spcBef>
              <a:spcAft>
                <a:spcPts val="0"/>
              </a:spcAft>
              <a:buClr>
                <a:schemeClr val="dk1"/>
              </a:buClr>
              <a:buSzPts val="1800"/>
              <a:buNone/>
              <a:defRPr/>
            </a:lvl5pPr>
            <a:lvl6pPr marL="2743200" lvl="5" indent="-342900" algn="l" rtl="0">
              <a:lnSpc>
                <a:spcPct val="90000"/>
              </a:lnSpc>
              <a:spcBef>
                <a:spcPts val="500"/>
              </a:spcBef>
              <a:spcAft>
                <a:spcPts val="0"/>
              </a:spcAft>
              <a:buClr>
                <a:schemeClr val="dk1"/>
              </a:buClr>
              <a:buSzPts val="1800"/>
              <a:buChar char="•"/>
              <a:defRPr/>
            </a:lvl6pPr>
            <a:lvl7pPr marL="3200400" lvl="6" indent="-342900" algn="l" rtl="0">
              <a:lnSpc>
                <a:spcPct val="90000"/>
              </a:lnSpc>
              <a:spcBef>
                <a:spcPts val="500"/>
              </a:spcBef>
              <a:spcAft>
                <a:spcPts val="0"/>
              </a:spcAft>
              <a:buClr>
                <a:schemeClr val="dk1"/>
              </a:buClr>
              <a:buSzPts val="1800"/>
              <a:buChar char="•"/>
              <a:defRPr/>
            </a:lvl7pPr>
            <a:lvl8pPr marL="3657600" lvl="7" indent="-342900" algn="l" rtl="0">
              <a:lnSpc>
                <a:spcPct val="90000"/>
              </a:lnSpc>
              <a:spcBef>
                <a:spcPts val="500"/>
              </a:spcBef>
              <a:spcAft>
                <a:spcPts val="0"/>
              </a:spcAft>
              <a:buClr>
                <a:schemeClr val="dk1"/>
              </a:buClr>
              <a:buSzPts val="1800"/>
              <a:buChar char="•"/>
              <a:defRPr/>
            </a:lvl8pPr>
            <a:lvl9pPr marL="4114800" lvl="8" indent="-342900" algn="l" rtl="0">
              <a:lnSpc>
                <a:spcPct val="90000"/>
              </a:lnSpc>
              <a:spcBef>
                <a:spcPts val="500"/>
              </a:spcBef>
              <a:spcAft>
                <a:spcPts val="0"/>
              </a:spcAft>
              <a:buClr>
                <a:schemeClr val="dk1"/>
              </a:buClr>
              <a:buSzPts val="1800"/>
              <a:buChar char="•"/>
              <a:defRPr/>
            </a:lvl9pPr>
          </a:lstStyle>
          <a:p>
            <a:endParaRPr/>
          </a:p>
        </p:txBody>
      </p:sp>
      <p:sp>
        <p:nvSpPr>
          <p:cNvPr id="2615" name="Google Shape;2615;p167"/>
          <p:cNvSpPr txBox="1">
            <a:spLocks noGrp="1"/>
          </p:cNvSpPr>
          <p:nvPr>
            <p:ph type="body" idx="6"/>
          </p:nvPr>
        </p:nvSpPr>
        <p:spPr>
          <a:xfrm>
            <a:off x="8036065" y="2259106"/>
            <a:ext cx="3229500" cy="688800"/>
          </a:xfrm>
          <a:prstGeom prst="rect">
            <a:avLst/>
          </a:prstGeom>
          <a:noFill/>
          <a:ln>
            <a:noFill/>
          </a:ln>
        </p:spPr>
        <p:txBody>
          <a:bodyPr spcFirstLastPara="1" wrap="square" lIns="0" tIns="0" rIns="0" bIns="0" anchor="b" anchorCtr="0">
            <a:noAutofit/>
          </a:bodyPr>
          <a:lstStyle>
            <a:lvl1pPr marL="457200" lvl="0" indent="-228600" algn="l" rtl="0">
              <a:lnSpc>
                <a:spcPct val="100000"/>
              </a:lnSpc>
              <a:spcBef>
                <a:spcPts val="0"/>
              </a:spcBef>
              <a:spcAft>
                <a:spcPts val="0"/>
              </a:spcAft>
              <a:buClr>
                <a:schemeClr val="dk1"/>
              </a:buClr>
              <a:buSzPts val="1800"/>
              <a:buNone/>
              <a:defRPr sz="1800" b="1" i="0">
                <a:latin typeface="Inter SemiBold"/>
                <a:ea typeface="Inter SemiBold"/>
                <a:cs typeface="Inter SemiBold"/>
                <a:sym typeface="Inter SemiBold"/>
              </a:defRPr>
            </a:lvl1pPr>
            <a:lvl2pPr marL="914400" lvl="1" indent="-228600" algn="l" rtl="0">
              <a:lnSpc>
                <a:spcPct val="110000"/>
              </a:lnSpc>
              <a:spcBef>
                <a:spcPts val="500"/>
              </a:spcBef>
              <a:spcAft>
                <a:spcPts val="0"/>
              </a:spcAft>
              <a:buClr>
                <a:schemeClr val="dk1"/>
              </a:buClr>
              <a:buSzPts val="2400"/>
              <a:buNone/>
              <a:defRPr/>
            </a:lvl2pPr>
            <a:lvl3pPr marL="1371600" lvl="2" indent="-228600" algn="l" rtl="0">
              <a:lnSpc>
                <a:spcPct val="110000"/>
              </a:lnSpc>
              <a:spcBef>
                <a:spcPts val="500"/>
              </a:spcBef>
              <a:spcAft>
                <a:spcPts val="0"/>
              </a:spcAft>
              <a:buClr>
                <a:schemeClr val="dk1"/>
              </a:buClr>
              <a:buSzPts val="2000"/>
              <a:buNone/>
              <a:defRPr/>
            </a:lvl3pPr>
            <a:lvl4pPr marL="1828800" lvl="3" indent="-228600" algn="l" rtl="0">
              <a:lnSpc>
                <a:spcPct val="110000"/>
              </a:lnSpc>
              <a:spcBef>
                <a:spcPts val="500"/>
              </a:spcBef>
              <a:spcAft>
                <a:spcPts val="0"/>
              </a:spcAft>
              <a:buClr>
                <a:schemeClr val="dk1"/>
              </a:buClr>
              <a:buSzPts val="1800"/>
              <a:buNone/>
              <a:defRPr/>
            </a:lvl4pPr>
            <a:lvl5pPr marL="2286000" lvl="4" indent="-228600" algn="l" rtl="0">
              <a:lnSpc>
                <a:spcPct val="110000"/>
              </a:lnSpc>
              <a:spcBef>
                <a:spcPts val="500"/>
              </a:spcBef>
              <a:spcAft>
                <a:spcPts val="0"/>
              </a:spcAft>
              <a:buClr>
                <a:schemeClr val="dk1"/>
              </a:buClr>
              <a:buSzPts val="1800"/>
              <a:buNone/>
              <a:defRPr/>
            </a:lvl5pPr>
            <a:lvl6pPr marL="2743200" lvl="5" indent="-342900" algn="l" rtl="0">
              <a:lnSpc>
                <a:spcPct val="90000"/>
              </a:lnSpc>
              <a:spcBef>
                <a:spcPts val="500"/>
              </a:spcBef>
              <a:spcAft>
                <a:spcPts val="0"/>
              </a:spcAft>
              <a:buClr>
                <a:schemeClr val="dk1"/>
              </a:buClr>
              <a:buSzPts val="1800"/>
              <a:buChar char="•"/>
              <a:defRPr/>
            </a:lvl6pPr>
            <a:lvl7pPr marL="3200400" lvl="6" indent="-342900" algn="l" rtl="0">
              <a:lnSpc>
                <a:spcPct val="90000"/>
              </a:lnSpc>
              <a:spcBef>
                <a:spcPts val="500"/>
              </a:spcBef>
              <a:spcAft>
                <a:spcPts val="0"/>
              </a:spcAft>
              <a:buClr>
                <a:schemeClr val="dk1"/>
              </a:buClr>
              <a:buSzPts val="1800"/>
              <a:buChar char="•"/>
              <a:defRPr/>
            </a:lvl7pPr>
            <a:lvl8pPr marL="3657600" lvl="7" indent="-342900" algn="l" rtl="0">
              <a:lnSpc>
                <a:spcPct val="90000"/>
              </a:lnSpc>
              <a:spcBef>
                <a:spcPts val="500"/>
              </a:spcBef>
              <a:spcAft>
                <a:spcPts val="0"/>
              </a:spcAft>
              <a:buClr>
                <a:schemeClr val="dk1"/>
              </a:buClr>
              <a:buSzPts val="1800"/>
              <a:buChar char="•"/>
              <a:defRPr/>
            </a:lvl8pPr>
            <a:lvl9pPr marL="4114800" lvl="8" indent="-342900" algn="l" rtl="0">
              <a:lnSpc>
                <a:spcPct val="90000"/>
              </a:lnSpc>
              <a:spcBef>
                <a:spcPts val="500"/>
              </a:spcBef>
              <a:spcAft>
                <a:spcPts val="0"/>
              </a:spcAft>
              <a:buClr>
                <a:schemeClr val="dk1"/>
              </a:buClr>
              <a:buSzPts val="1800"/>
              <a:buChar char="•"/>
              <a:defRPr/>
            </a:lvl9pPr>
          </a:lstStyle>
          <a:p>
            <a:endParaRPr/>
          </a:p>
        </p:txBody>
      </p:sp>
      <p:sp>
        <p:nvSpPr>
          <p:cNvPr id="2616" name="Google Shape;2616;p167"/>
          <p:cNvSpPr txBox="1">
            <a:spLocks noGrp="1"/>
          </p:cNvSpPr>
          <p:nvPr>
            <p:ph type="title"/>
          </p:nvPr>
        </p:nvSpPr>
        <p:spPr>
          <a:xfrm>
            <a:off x="318247" y="329453"/>
            <a:ext cx="10515600" cy="607500"/>
          </a:xfrm>
          <a:prstGeom prst="rect">
            <a:avLst/>
          </a:prstGeom>
          <a:noFill/>
          <a:ln>
            <a:noFill/>
          </a:ln>
        </p:spPr>
        <p:txBody>
          <a:bodyPr spcFirstLastPara="1" wrap="square" lIns="0" tIns="0" rIns="0" bIns="0" anchor="t" anchorCtr="0">
            <a:noAutofit/>
          </a:bodyPr>
          <a:lstStyle>
            <a:lvl1pPr lvl="0" algn="l" rtl="0">
              <a:lnSpc>
                <a:spcPct val="90000"/>
              </a:lnSpc>
              <a:spcBef>
                <a:spcPts val="0"/>
              </a:spcBef>
              <a:spcAft>
                <a:spcPts val="0"/>
              </a:spcAft>
              <a:buClr>
                <a:schemeClr val="dk1"/>
              </a:buClr>
              <a:buSzPts val="4400"/>
              <a:buFont typeface="Inter"/>
              <a:buNone/>
              <a:defRPr b="1" i="0">
                <a:latin typeface="Inter"/>
                <a:ea typeface="Inter"/>
                <a:cs typeface="Inter"/>
                <a:sym typeface="Inter"/>
              </a:defRPr>
            </a:lvl1pPr>
            <a:lvl2pPr lvl="1" algn="l" rtl="0">
              <a:lnSpc>
                <a:spcPct val="100000"/>
              </a:lnSpc>
              <a:spcBef>
                <a:spcPts val="0"/>
              </a:spcBef>
              <a:spcAft>
                <a:spcPts val="0"/>
              </a:spcAft>
              <a:buSzPts val="1400"/>
              <a:buNone/>
              <a:defRPr/>
            </a:lvl2pPr>
            <a:lvl3pPr lvl="2" algn="l" rtl="0">
              <a:lnSpc>
                <a:spcPct val="100000"/>
              </a:lnSpc>
              <a:spcBef>
                <a:spcPts val="0"/>
              </a:spcBef>
              <a:spcAft>
                <a:spcPts val="0"/>
              </a:spcAft>
              <a:buSzPts val="1400"/>
              <a:buNone/>
              <a:defRPr/>
            </a:lvl3pPr>
            <a:lvl4pPr lvl="3" algn="l" rtl="0">
              <a:lnSpc>
                <a:spcPct val="100000"/>
              </a:lnSpc>
              <a:spcBef>
                <a:spcPts val="0"/>
              </a:spcBef>
              <a:spcAft>
                <a:spcPts val="0"/>
              </a:spcAft>
              <a:buSzPts val="1400"/>
              <a:buNone/>
              <a:defRPr/>
            </a:lvl4pPr>
            <a:lvl5pPr lvl="4" algn="l" rtl="0">
              <a:lnSpc>
                <a:spcPct val="100000"/>
              </a:lnSpc>
              <a:spcBef>
                <a:spcPts val="0"/>
              </a:spcBef>
              <a:spcAft>
                <a:spcPts val="0"/>
              </a:spcAft>
              <a:buSzPts val="1400"/>
              <a:buNone/>
              <a:defRPr/>
            </a:lvl5pPr>
            <a:lvl6pPr lvl="5" algn="l" rtl="0">
              <a:lnSpc>
                <a:spcPct val="100000"/>
              </a:lnSpc>
              <a:spcBef>
                <a:spcPts val="0"/>
              </a:spcBef>
              <a:spcAft>
                <a:spcPts val="0"/>
              </a:spcAft>
              <a:buSzPts val="1400"/>
              <a:buNone/>
              <a:defRPr/>
            </a:lvl6pPr>
            <a:lvl7pPr lvl="6" algn="l" rtl="0">
              <a:lnSpc>
                <a:spcPct val="100000"/>
              </a:lnSpc>
              <a:spcBef>
                <a:spcPts val="0"/>
              </a:spcBef>
              <a:spcAft>
                <a:spcPts val="0"/>
              </a:spcAft>
              <a:buSzPts val="1400"/>
              <a:buNone/>
              <a:defRPr/>
            </a:lvl7pPr>
            <a:lvl8pPr lvl="7" algn="l" rtl="0">
              <a:lnSpc>
                <a:spcPct val="100000"/>
              </a:lnSpc>
              <a:spcBef>
                <a:spcPts val="0"/>
              </a:spcBef>
              <a:spcAft>
                <a:spcPts val="0"/>
              </a:spcAft>
              <a:buSzPts val="1400"/>
              <a:buNone/>
              <a:defRPr/>
            </a:lvl8pPr>
            <a:lvl9pPr lvl="8" algn="l" rtl="0">
              <a:lnSpc>
                <a:spcPct val="100000"/>
              </a:lnSpc>
              <a:spcBef>
                <a:spcPts val="0"/>
              </a:spcBef>
              <a:spcAft>
                <a:spcPts val="0"/>
              </a:spcAft>
              <a:buSzPts val="1400"/>
              <a:buNone/>
              <a:defRPr/>
            </a:lvl9pPr>
          </a:lstStyle>
          <a:p>
            <a:endParaRPr/>
          </a:p>
        </p:txBody>
      </p:sp>
      <p:sp>
        <p:nvSpPr>
          <p:cNvPr id="2617" name="Google Shape;2617;p167"/>
          <p:cNvSpPr txBox="1">
            <a:spLocks noGrp="1"/>
          </p:cNvSpPr>
          <p:nvPr>
            <p:ph type="body" idx="7"/>
          </p:nvPr>
        </p:nvSpPr>
        <p:spPr>
          <a:xfrm>
            <a:off x="334456" y="1049613"/>
            <a:ext cx="8445600" cy="519000"/>
          </a:xfrm>
          <a:prstGeom prst="rect">
            <a:avLst/>
          </a:prstGeom>
          <a:noFill/>
          <a:ln>
            <a:noFill/>
          </a:ln>
        </p:spPr>
        <p:txBody>
          <a:bodyPr spcFirstLastPara="1" wrap="square" lIns="0" tIns="0" rIns="0" bIns="0" anchor="t" anchorCtr="0">
            <a:noAutofit/>
          </a:bodyPr>
          <a:lstStyle>
            <a:lvl1pPr marL="457200" lvl="0" indent="-228600" algn="l" rtl="0">
              <a:lnSpc>
                <a:spcPct val="110000"/>
              </a:lnSpc>
              <a:spcBef>
                <a:spcPts val="0"/>
              </a:spcBef>
              <a:spcAft>
                <a:spcPts val="0"/>
              </a:spcAft>
              <a:buClr>
                <a:schemeClr val="dk1"/>
              </a:buClr>
              <a:buSzPts val="2200"/>
              <a:buNone/>
              <a:defRPr sz="2200" b="0" i="0">
                <a:latin typeface="Inter Light"/>
                <a:ea typeface="Inter Light"/>
                <a:cs typeface="Inter Light"/>
                <a:sym typeface="Inter Light"/>
              </a:defRPr>
            </a:lvl1pPr>
            <a:lvl2pPr marL="914400" lvl="1" indent="-228600" algn="l" rtl="0">
              <a:lnSpc>
                <a:spcPct val="110000"/>
              </a:lnSpc>
              <a:spcBef>
                <a:spcPts val="500"/>
              </a:spcBef>
              <a:spcAft>
                <a:spcPts val="0"/>
              </a:spcAft>
              <a:buClr>
                <a:schemeClr val="dk1"/>
              </a:buClr>
              <a:buSzPts val="2400"/>
              <a:buNone/>
              <a:defRPr/>
            </a:lvl2pPr>
            <a:lvl3pPr marL="1371600" lvl="2" indent="-228600" algn="l" rtl="0">
              <a:lnSpc>
                <a:spcPct val="110000"/>
              </a:lnSpc>
              <a:spcBef>
                <a:spcPts val="500"/>
              </a:spcBef>
              <a:spcAft>
                <a:spcPts val="0"/>
              </a:spcAft>
              <a:buClr>
                <a:schemeClr val="dk1"/>
              </a:buClr>
              <a:buSzPts val="2000"/>
              <a:buNone/>
              <a:defRPr/>
            </a:lvl3pPr>
            <a:lvl4pPr marL="1828800" lvl="3" indent="-228600" algn="l" rtl="0">
              <a:lnSpc>
                <a:spcPct val="110000"/>
              </a:lnSpc>
              <a:spcBef>
                <a:spcPts val="500"/>
              </a:spcBef>
              <a:spcAft>
                <a:spcPts val="0"/>
              </a:spcAft>
              <a:buClr>
                <a:schemeClr val="dk1"/>
              </a:buClr>
              <a:buSzPts val="1800"/>
              <a:buNone/>
              <a:defRPr/>
            </a:lvl4pPr>
            <a:lvl5pPr marL="2286000" lvl="4" indent="-228600" algn="l" rtl="0">
              <a:lnSpc>
                <a:spcPct val="110000"/>
              </a:lnSpc>
              <a:spcBef>
                <a:spcPts val="500"/>
              </a:spcBef>
              <a:spcAft>
                <a:spcPts val="0"/>
              </a:spcAft>
              <a:buClr>
                <a:schemeClr val="dk1"/>
              </a:buClr>
              <a:buSzPts val="1800"/>
              <a:buNone/>
              <a:defRPr/>
            </a:lvl5pPr>
            <a:lvl6pPr marL="2743200" lvl="5" indent="-342900" algn="l" rtl="0">
              <a:lnSpc>
                <a:spcPct val="90000"/>
              </a:lnSpc>
              <a:spcBef>
                <a:spcPts val="500"/>
              </a:spcBef>
              <a:spcAft>
                <a:spcPts val="0"/>
              </a:spcAft>
              <a:buClr>
                <a:schemeClr val="dk1"/>
              </a:buClr>
              <a:buSzPts val="1800"/>
              <a:buChar char="•"/>
              <a:defRPr/>
            </a:lvl6pPr>
            <a:lvl7pPr marL="3200400" lvl="6" indent="-342900" algn="l" rtl="0">
              <a:lnSpc>
                <a:spcPct val="90000"/>
              </a:lnSpc>
              <a:spcBef>
                <a:spcPts val="500"/>
              </a:spcBef>
              <a:spcAft>
                <a:spcPts val="0"/>
              </a:spcAft>
              <a:buClr>
                <a:schemeClr val="dk1"/>
              </a:buClr>
              <a:buSzPts val="1800"/>
              <a:buChar char="•"/>
              <a:defRPr/>
            </a:lvl7pPr>
            <a:lvl8pPr marL="3657600" lvl="7" indent="-342900" algn="l" rtl="0">
              <a:lnSpc>
                <a:spcPct val="90000"/>
              </a:lnSpc>
              <a:spcBef>
                <a:spcPts val="500"/>
              </a:spcBef>
              <a:spcAft>
                <a:spcPts val="0"/>
              </a:spcAft>
              <a:buClr>
                <a:schemeClr val="dk1"/>
              </a:buClr>
              <a:buSzPts val="1800"/>
              <a:buChar char="•"/>
              <a:defRPr/>
            </a:lvl8pPr>
            <a:lvl9pPr marL="4114800" lvl="8" indent="-342900" algn="l" rtl="0">
              <a:lnSpc>
                <a:spcPct val="90000"/>
              </a:lnSpc>
              <a:spcBef>
                <a:spcPts val="500"/>
              </a:spcBef>
              <a:spcAft>
                <a:spcPts val="0"/>
              </a:spcAft>
              <a:buClr>
                <a:schemeClr val="dk1"/>
              </a:buClr>
              <a:buSzPts val="1800"/>
              <a:buChar char="•"/>
              <a:defRPr/>
            </a:lvl9pPr>
          </a:lstStyle>
          <a:p>
            <a:endParaRPr/>
          </a:p>
        </p:txBody>
      </p:sp>
      <p:sp>
        <p:nvSpPr>
          <p:cNvPr id="2618" name="Google Shape;2618;p167"/>
          <p:cNvSpPr/>
          <p:nvPr/>
        </p:nvSpPr>
        <p:spPr>
          <a:xfrm rot="1451706">
            <a:off x="9716716" y="5437001"/>
            <a:ext cx="1029181" cy="1803352"/>
          </a:xfrm>
          <a:custGeom>
            <a:avLst/>
            <a:gdLst/>
            <a:ahLst/>
            <a:cxnLst/>
            <a:rect l="l" t="t" r="r" b="b"/>
            <a:pathLst>
              <a:path w="1028792" h="1802670" extrusionOk="0">
                <a:moveTo>
                  <a:pt x="314170" y="40424"/>
                </a:moveTo>
                <a:cubicBezTo>
                  <a:pt x="375711" y="14394"/>
                  <a:pt x="443373" y="0"/>
                  <a:pt x="514396" y="0"/>
                </a:cubicBezTo>
                <a:cubicBezTo>
                  <a:pt x="798489" y="0"/>
                  <a:pt x="1028792" y="230303"/>
                  <a:pt x="1028792" y="514396"/>
                </a:cubicBezTo>
                <a:lnTo>
                  <a:pt x="1028791" y="1340869"/>
                </a:lnTo>
                <a:lnTo>
                  <a:pt x="0" y="1802670"/>
                </a:lnTo>
                <a:lnTo>
                  <a:pt x="0" y="514396"/>
                </a:lnTo>
                <a:cubicBezTo>
                  <a:pt x="0" y="301326"/>
                  <a:pt x="129545" y="118513"/>
                  <a:pt x="314170" y="4042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89"/>
              <a:buFont typeface="Arial"/>
              <a:buNone/>
            </a:pPr>
            <a:endParaRPr sz="2489" b="0" i="0" u="none" strike="noStrike" cap="none">
              <a:solidFill>
                <a:srgbClr val="FFFFFF"/>
              </a:solidFill>
              <a:latin typeface="Arial"/>
              <a:ea typeface="Arial"/>
              <a:cs typeface="Arial"/>
              <a:sym typeface="Arial"/>
            </a:endParaRPr>
          </a:p>
        </p:txBody>
      </p:sp>
      <p:sp>
        <p:nvSpPr>
          <p:cNvPr id="2619" name="Google Shape;2619;p167"/>
          <p:cNvSpPr/>
          <p:nvPr/>
        </p:nvSpPr>
        <p:spPr>
          <a:xfrm rot="1470904">
            <a:off x="9134164" y="5891981"/>
            <a:ext cx="815080" cy="1273319"/>
          </a:xfrm>
          <a:custGeom>
            <a:avLst/>
            <a:gdLst/>
            <a:ahLst/>
            <a:cxnLst/>
            <a:rect l="l" t="t" r="r" b="b"/>
            <a:pathLst>
              <a:path w="814948" h="1273112" extrusionOk="0">
                <a:moveTo>
                  <a:pt x="248867" y="32021"/>
                </a:moveTo>
                <a:cubicBezTo>
                  <a:pt x="297616" y="11402"/>
                  <a:pt x="351214" y="0"/>
                  <a:pt x="407474" y="0"/>
                </a:cubicBezTo>
                <a:cubicBezTo>
                  <a:pt x="632516" y="0"/>
                  <a:pt x="814948" y="182432"/>
                  <a:pt x="814948" y="407474"/>
                </a:cubicBezTo>
                <a:lnTo>
                  <a:pt x="814948" y="901208"/>
                </a:lnTo>
                <a:lnTo>
                  <a:pt x="0" y="1273112"/>
                </a:lnTo>
                <a:lnTo>
                  <a:pt x="0" y="407474"/>
                </a:lnTo>
                <a:cubicBezTo>
                  <a:pt x="0" y="238693"/>
                  <a:pt x="102618" y="93879"/>
                  <a:pt x="248867" y="32021"/>
                </a:cubicBezTo>
                <a:close/>
              </a:path>
            </a:pathLst>
          </a:custGeom>
          <a:solidFill>
            <a:srgbClr val="FDE48A"/>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89"/>
              <a:buFont typeface="Arial"/>
              <a:buNone/>
            </a:pPr>
            <a:endParaRPr sz="2489" b="0" i="0" u="none" strike="noStrike" cap="none">
              <a:solidFill>
                <a:srgbClr val="FFFFFF"/>
              </a:solidFill>
              <a:latin typeface="Arial"/>
              <a:ea typeface="Arial"/>
              <a:cs typeface="Arial"/>
              <a:sym typeface="Arial"/>
            </a:endParaRPr>
          </a:p>
        </p:txBody>
      </p:sp>
    </p:spTree>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matchingName="Important point or quote">
  <p:cSld name="Important point or quote">
    <p:spTree>
      <p:nvGrpSpPr>
        <p:cNvPr id="1" name="Shape 2620"/>
        <p:cNvGrpSpPr/>
        <p:nvPr/>
      </p:nvGrpSpPr>
      <p:grpSpPr>
        <a:xfrm>
          <a:off x="0" y="0"/>
          <a:ext cx="0" cy="0"/>
          <a:chOff x="0" y="0"/>
          <a:chExt cx="0" cy="0"/>
        </a:xfrm>
      </p:grpSpPr>
      <p:sp>
        <p:nvSpPr>
          <p:cNvPr id="2621" name="Google Shape;2621;p168"/>
          <p:cNvSpPr/>
          <p:nvPr/>
        </p:nvSpPr>
        <p:spPr>
          <a:xfrm>
            <a:off x="0" y="0"/>
            <a:ext cx="12192000" cy="6858000"/>
          </a:xfrm>
          <a:prstGeom prst="rect">
            <a:avLst/>
          </a:prstGeom>
          <a:solidFill>
            <a:schemeClr val="accent6"/>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67"/>
              <a:buFont typeface="Arial"/>
              <a:buNone/>
            </a:pPr>
            <a:endParaRPr sz="1867" b="0" i="0" u="none" strike="noStrike" cap="none">
              <a:solidFill>
                <a:schemeClr val="lt1"/>
              </a:solidFill>
              <a:latin typeface="Arial"/>
              <a:ea typeface="Arial"/>
              <a:cs typeface="Arial"/>
              <a:sym typeface="Arial"/>
            </a:endParaRPr>
          </a:p>
        </p:txBody>
      </p:sp>
      <p:pic>
        <p:nvPicPr>
          <p:cNvPr id="2622" name="Google Shape;2622;p168"/>
          <p:cNvPicPr preferRelativeResize="0"/>
          <p:nvPr/>
        </p:nvPicPr>
        <p:blipFill rotWithShape="1">
          <a:blip r:embed="rId2">
            <a:alphaModFix/>
          </a:blip>
          <a:srcRect/>
          <a:stretch/>
        </p:blipFill>
        <p:spPr>
          <a:xfrm>
            <a:off x="236050" y="6263247"/>
            <a:ext cx="1444256" cy="433279"/>
          </a:xfrm>
          <a:prstGeom prst="rect">
            <a:avLst/>
          </a:prstGeom>
          <a:noFill/>
          <a:ln>
            <a:noFill/>
          </a:ln>
        </p:spPr>
      </p:pic>
      <p:sp>
        <p:nvSpPr>
          <p:cNvPr id="2623" name="Google Shape;2623;p168"/>
          <p:cNvSpPr/>
          <p:nvPr/>
        </p:nvSpPr>
        <p:spPr>
          <a:xfrm rot="1470904">
            <a:off x="572373" y="-253147"/>
            <a:ext cx="706933" cy="1377403"/>
          </a:xfrm>
          <a:custGeom>
            <a:avLst/>
            <a:gdLst/>
            <a:ahLst/>
            <a:cxnLst/>
            <a:rect l="l" t="t" r="r" b="b"/>
            <a:pathLst>
              <a:path w="706818" h="1377179" extrusionOk="0">
                <a:moveTo>
                  <a:pt x="0" y="322559"/>
                </a:moveTo>
                <a:lnTo>
                  <a:pt x="706818" y="0"/>
                </a:lnTo>
                <a:lnTo>
                  <a:pt x="706818" y="1023770"/>
                </a:lnTo>
                <a:cubicBezTo>
                  <a:pt x="706818" y="1218952"/>
                  <a:pt x="548591" y="1377179"/>
                  <a:pt x="353409" y="1377179"/>
                </a:cubicBezTo>
                <a:cubicBezTo>
                  <a:pt x="158227" y="1377179"/>
                  <a:pt x="0" y="1218952"/>
                  <a:pt x="0" y="102377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89"/>
              <a:buFont typeface="Arial"/>
              <a:buNone/>
            </a:pPr>
            <a:endParaRPr sz="2489" b="0" i="0" u="none" strike="noStrike" cap="none">
              <a:solidFill>
                <a:srgbClr val="FFFFFF"/>
              </a:solidFill>
              <a:latin typeface="Arial"/>
              <a:ea typeface="Arial"/>
              <a:cs typeface="Arial"/>
              <a:sym typeface="Arial"/>
            </a:endParaRPr>
          </a:p>
        </p:txBody>
      </p:sp>
      <p:grpSp>
        <p:nvGrpSpPr>
          <p:cNvPr id="2624" name="Google Shape;2624;p168"/>
          <p:cNvGrpSpPr/>
          <p:nvPr/>
        </p:nvGrpSpPr>
        <p:grpSpPr>
          <a:xfrm>
            <a:off x="5786425" y="54366"/>
            <a:ext cx="6344566" cy="6768447"/>
            <a:chOff x="5786425" y="54366"/>
            <a:chExt cx="6344566" cy="6768447"/>
          </a:xfrm>
        </p:grpSpPr>
        <p:sp>
          <p:nvSpPr>
            <p:cNvPr id="2625" name="Google Shape;2625;p168"/>
            <p:cNvSpPr/>
            <p:nvPr/>
          </p:nvSpPr>
          <p:spPr>
            <a:xfrm>
              <a:off x="8731068" y="327624"/>
              <a:ext cx="77752" cy="120149"/>
            </a:xfrm>
            <a:custGeom>
              <a:avLst/>
              <a:gdLst/>
              <a:ahLst/>
              <a:cxnLst/>
              <a:rect l="l" t="t" r="r" b="b"/>
              <a:pathLst>
                <a:path w="77752" h="120149" extrusionOk="0">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5"/>
                  </a:cubicBezTo>
                  <a:lnTo>
                    <a:pt x="3292" y="29311"/>
                  </a:lnTo>
                  <a:cubicBezTo>
                    <a:pt x="-3938" y="18453"/>
                    <a:pt x="1484" y="7595"/>
                    <a:pt x="12329"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626" name="Google Shape;2626;p168"/>
            <p:cNvSpPr/>
            <p:nvPr/>
          </p:nvSpPr>
          <p:spPr>
            <a:xfrm>
              <a:off x="9052470" y="327980"/>
              <a:ext cx="39763" cy="121246"/>
            </a:xfrm>
            <a:custGeom>
              <a:avLst/>
              <a:gdLst/>
              <a:ahLst/>
              <a:cxnLst/>
              <a:rect l="l" t="t" r="r" b="b"/>
              <a:pathLst>
                <a:path w="39763" h="121246" extrusionOk="0">
                  <a:moveTo>
                    <a:pt x="39764" y="19906"/>
                  </a:moveTo>
                  <a:lnTo>
                    <a:pt x="39764" y="101341"/>
                  </a:lnTo>
                  <a:cubicBezTo>
                    <a:pt x="39764" y="112198"/>
                    <a:pt x="30726" y="121246"/>
                    <a:pt x="19882" y="121246"/>
                  </a:cubicBezTo>
                  <a:lnTo>
                    <a:pt x="19882" y="121246"/>
                  </a:lnTo>
                  <a:cubicBezTo>
                    <a:pt x="9037" y="121246"/>
                    <a:pt x="0" y="112198"/>
                    <a:pt x="0" y="101341"/>
                  </a:cubicBezTo>
                  <a:lnTo>
                    <a:pt x="0" y="19906"/>
                  </a:lnTo>
                  <a:cubicBezTo>
                    <a:pt x="0" y="9048"/>
                    <a:pt x="9037" y="0"/>
                    <a:pt x="19882" y="0"/>
                  </a:cubicBezTo>
                  <a:lnTo>
                    <a:pt x="19882" y="0"/>
                  </a:lnTo>
                  <a:cubicBezTo>
                    <a:pt x="30726" y="0"/>
                    <a:pt x="39764" y="9048"/>
                    <a:pt x="39764" y="1990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627" name="Google Shape;2627;p168"/>
            <p:cNvSpPr/>
            <p:nvPr/>
          </p:nvSpPr>
          <p:spPr>
            <a:xfrm>
              <a:off x="9336561" y="327624"/>
              <a:ext cx="77752" cy="120149"/>
            </a:xfrm>
            <a:custGeom>
              <a:avLst/>
              <a:gdLst/>
              <a:ahLst/>
              <a:cxnLst/>
              <a:rect l="l" t="t" r="r" b="b"/>
              <a:pathLst>
                <a:path w="77752" h="120149" extrusionOk="0">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5"/>
                  </a:cubicBezTo>
                  <a:lnTo>
                    <a:pt x="3292" y="29311"/>
                  </a:lnTo>
                  <a:cubicBezTo>
                    <a:pt x="-3938" y="18453"/>
                    <a:pt x="1484" y="7595"/>
                    <a:pt x="12329"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628" name="Google Shape;2628;p168"/>
            <p:cNvSpPr/>
            <p:nvPr/>
          </p:nvSpPr>
          <p:spPr>
            <a:xfrm>
              <a:off x="9640211" y="327624"/>
              <a:ext cx="77752" cy="120149"/>
            </a:xfrm>
            <a:custGeom>
              <a:avLst/>
              <a:gdLst/>
              <a:ahLst/>
              <a:cxnLst/>
              <a:rect l="l" t="t" r="r" b="b"/>
              <a:pathLst>
                <a:path w="77752" h="120149" extrusionOk="0">
                  <a:moveTo>
                    <a:pt x="12329" y="2166"/>
                  </a:moveTo>
                  <a:lnTo>
                    <a:pt x="12329" y="2166"/>
                  </a:lnTo>
                  <a:cubicBezTo>
                    <a:pt x="21366" y="-3263"/>
                    <a:pt x="34019" y="2166"/>
                    <a:pt x="39441" y="11214"/>
                  </a:cubicBezTo>
                  <a:lnTo>
                    <a:pt x="75589" y="90839"/>
                  </a:lnTo>
                  <a:cubicBezTo>
                    <a:pt x="81012" y="99887"/>
                    <a:pt x="75589" y="112555"/>
                    <a:pt x="66552" y="117984"/>
                  </a:cubicBezTo>
                  <a:lnTo>
                    <a:pt x="66552" y="117984"/>
                  </a:lnTo>
                  <a:cubicBezTo>
                    <a:pt x="57515" y="123413"/>
                    <a:pt x="44863" y="117984"/>
                    <a:pt x="39441" y="108935"/>
                  </a:cubicBezTo>
                  <a:lnTo>
                    <a:pt x="3292" y="29311"/>
                  </a:lnTo>
                  <a:cubicBezTo>
                    <a:pt x="-3938" y="18453"/>
                    <a:pt x="1485" y="7595"/>
                    <a:pt x="12329"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629" name="Google Shape;2629;p168"/>
            <p:cNvSpPr/>
            <p:nvPr/>
          </p:nvSpPr>
          <p:spPr>
            <a:xfrm>
              <a:off x="9961612" y="327980"/>
              <a:ext cx="39763" cy="121246"/>
            </a:xfrm>
            <a:custGeom>
              <a:avLst/>
              <a:gdLst/>
              <a:ahLst/>
              <a:cxnLst/>
              <a:rect l="l" t="t" r="r" b="b"/>
              <a:pathLst>
                <a:path w="39763" h="121246" extrusionOk="0">
                  <a:moveTo>
                    <a:pt x="39764" y="19906"/>
                  </a:moveTo>
                  <a:lnTo>
                    <a:pt x="39764" y="101341"/>
                  </a:lnTo>
                  <a:cubicBezTo>
                    <a:pt x="39764" y="112198"/>
                    <a:pt x="30726" y="121246"/>
                    <a:pt x="19882" y="121246"/>
                  </a:cubicBezTo>
                  <a:lnTo>
                    <a:pt x="19882" y="121246"/>
                  </a:lnTo>
                  <a:cubicBezTo>
                    <a:pt x="9037" y="121246"/>
                    <a:pt x="0" y="112198"/>
                    <a:pt x="0" y="101341"/>
                  </a:cubicBezTo>
                  <a:lnTo>
                    <a:pt x="0" y="19906"/>
                  </a:lnTo>
                  <a:cubicBezTo>
                    <a:pt x="0" y="9048"/>
                    <a:pt x="9037" y="0"/>
                    <a:pt x="19882" y="0"/>
                  </a:cubicBezTo>
                  <a:lnTo>
                    <a:pt x="19882" y="0"/>
                  </a:lnTo>
                  <a:cubicBezTo>
                    <a:pt x="28919" y="0"/>
                    <a:pt x="39764" y="9048"/>
                    <a:pt x="39764" y="1990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630" name="Google Shape;2630;p168"/>
            <p:cNvSpPr/>
            <p:nvPr/>
          </p:nvSpPr>
          <p:spPr>
            <a:xfrm>
              <a:off x="10245703" y="327624"/>
              <a:ext cx="77753" cy="120149"/>
            </a:xfrm>
            <a:custGeom>
              <a:avLst/>
              <a:gdLst/>
              <a:ahLst/>
              <a:cxnLst/>
              <a:rect l="l" t="t" r="r" b="b"/>
              <a:pathLst>
                <a:path w="77753" h="120149" extrusionOk="0">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5"/>
                  </a:cubicBezTo>
                  <a:lnTo>
                    <a:pt x="3292" y="29311"/>
                  </a:lnTo>
                  <a:cubicBezTo>
                    <a:pt x="-3938" y="18453"/>
                    <a:pt x="1484" y="7595"/>
                    <a:pt x="12329"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631" name="Google Shape;2631;p168"/>
            <p:cNvSpPr/>
            <p:nvPr/>
          </p:nvSpPr>
          <p:spPr>
            <a:xfrm>
              <a:off x="10548346" y="327624"/>
              <a:ext cx="76952" cy="120149"/>
            </a:xfrm>
            <a:custGeom>
              <a:avLst/>
              <a:gdLst/>
              <a:ahLst/>
              <a:cxnLst/>
              <a:rect l="l" t="t" r="r" b="b"/>
              <a:pathLst>
                <a:path w="76952" h="120149" extrusionOk="0">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3"/>
                    <a:pt x="44062" y="117984"/>
                    <a:pt x="38640" y="108935"/>
                  </a:cubicBezTo>
                  <a:lnTo>
                    <a:pt x="2491" y="29311"/>
                  </a:lnTo>
                  <a:cubicBezTo>
                    <a:pt x="-2931" y="18453"/>
                    <a:pt x="684" y="7595"/>
                    <a:pt x="11529"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632" name="Google Shape;2632;p168"/>
            <p:cNvSpPr/>
            <p:nvPr/>
          </p:nvSpPr>
          <p:spPr>
            <a:xfrm>
              <a:off x="10870754" y="327980"/>
              <a:ext cx="39763" cy="121246"/>
            </a:xfrm>
            <a:custGeom>
              <a:avLst/>
              <a:gdLst/>
              <a:ahLst/>
              <a:cxnLst/>
              <a:rect l="l" t="t" r="r" b="b"/>
              <a:pathLst>
                <a:path w="39763" h="121246" extrusionOk="0">
                  <a:moveTo>
                    <a:pt x="39764" y="19906"/>
                  </a:moveTo>
                  <a:lnTo>
                    <a:pt x="39764" y="101341"/>
                  </a:lnTo>
                  <a:cubicBezTo>
                    <a:pt x="39764" y="112198"/>
                    <a:pt x="30727" y="121246"/>
                    <a:pt x="19882" y="121246"/>
                  </a:cubicBezTo>
                  <a:lnTo>
                    <a:pt x="19882" y="121246"/>
                  </a:lnTo>
                  <a:cubicBezTo>
                    <a:pt x="9037" y="121246"/>
                    <a:pt x="0" y="112198"/>
                    <a:pt x="0" y="101341"/>
                  </a:cubicBezTo>
                  <a:lnTo>
                    <a:pt x="0" y="19906"/>
                  </a:lnTo>
                  <a:cubicBezTo>
                    <a:pt x="0" y="9048"/>
                    <a:pt x="9037" y="0"/>
                    <a:pt x="19882" y="0"/>
                  </a:cubicBezTo>
                  <a:lnTo>
                    <a:pt x="19882" y="0"/>
                  </a:lnTo>
                  <a:cubicBezTo>
                    <a:pt x="28919" y="0"/>
                    <a:pt x="39764" y="9048"/>
                    <a:pt x="39764" y="1990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633" name="Google Shape;2633;p168"/>
            <p:cNvSpPr/>
            <p:nvPr/>
          </p:nvSpPr>
          <p:spPr>
            <a:xfrm>
              <a:off x="8446977" y="934213"/>
              <a:ext cx="39763" cy="121246"/>
            </a:xfrm>
            <a:custGeom>
              <a:avLst/>
              <a:gdLst/>
              <a:ahLst/>
              <a:cxnLst/>
              <a:rect l="l" t="t" r="r" b="b"/>
              <a:pathLst>
                <a:path w="39763" h="121246" extrusionOk="0">
                  <a:moveTo>
                    <a:pt x="18074" y="0"/>
                  </a:moveTo>
                  <a:lnTo>
                    <a:pt x="18074" y="0"/>
                  </a:lnTo>
                  <a:cubicBezTo>
                    <a:pt x="28919" y="0"/>
                    <a:pt x="39764" y="9048"/>
                    <a:pt x="39764" y="19906"/>
                  </a:cubicBezTo>
                  <a:lnTo>
                    <a:pt x="39764" y="101341"/>
                  </a:lnTo>
                  <a:cubicBezTo>
                    <a:pt x="39764" y="112198"/>
                    <a:pt x="30726" y="121246"/>
                    <a:pt x="19882" y="121246"/>
                  </a:cubicBezTo>
                  <a:lnTo>
                    <a:pt x="19882" y="121246"/>
                  </a:lnTo>
                  <a:cubicBezTo>
                    <a:pt x="9037" y="121246"/>
                    <a:pt x="0" y="112198"/>
                    <a:pt x="0" y="101341"/>
                  </a:cubicBezTo>
                  <a:lnTo>
                    <a:pt x="0" y="39812"/>
                  </a:lnTo>
                  <a:lnTo>
                    <a:pt x="18074" y="0"/>
                  </a:ln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634" name="Google Shape;2634;p168"/>
            <p:cNvSpPr/>
            <p:nvPr/>
          </p:nvSpPr>
          <p:spPr>
            <a:xfrm>
              <a:off x="8428219" y="1237878"/>
              <a:ext cx="76952" cy="120149"/>
            </a:xfrm>
            <a:custGeom>
              <a:avLst/>
              <a:gdLst/>
              <a:ahLst/>
              <a:cxnLst/>
              <a:rect l="l" t="t" r="r" b="b"/>
              <a:pathLst>
                <a:path w="76952" h="120149" extrusionOk="0">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5"/>
                  </a:cubicBezTo>
                  <a:lnTo>
                    <a:pt x="2491" y="29311"/>
                  </a:lnTo>
                  <a:cubicBezTo>
                    <a:pt x="-2931" y="18453"/>
                    <a:pt x="684" y="7595"/>
                    <a:pt x="11528"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635" name="Google Shape;2635;p168"/>
            <p:cNvSpPr/>
            <p:nvPr/>
          </p:nvSpPr>
          <p:spPr>
            <a:xfrm>
              <a:off x="8748819" y="631802"/>
              <a:ext cx="39763" cy="121445"/>
            </a:xfrm>
            <a:custGeom>
              <a:avLst/>
              <a:gdLst/>
              <a:ahLst/>
              <a:cxnLst/>
              <a:rect l="l" t="t" r="r" b="b"/>
              <a:pathLst>
                <a:path w="39763" h="121445" extrusionOk="0">
                  <a:moveTo>
                    <a:pt x="39764" y="20105"/>
                  </a:moveTo>
                  <a:lnTo>
                    <a:pt x="39764" y="101539"/>
                  </a:lnTo>
                  <a:cubicBezTo>
                    <a:pt x="39764" y="112397"/>
                    <a:pt x="30727" y="121445"/>
                    <a:pt x="19882" y="121445"/>
                  </a:cubicBezTo>
                  <a:lnTo>
                    <a:pt x="19882" y="121445"/>
                  </a:lnTo>
                  <a:cubicBezTo>
                    <a:pt x="9037" y="121445"/>
                    <a:pt x="0" y="112397"/>
                    <a:pt x="0" y="101539"/>
                  </a:cubicBezTo>
                  <a:lnTo>
                    <a:pt x="0" y="20105"/>
                  </a:lnTo>
                  <a:cubicBezTo>
                    <a:pt x="0" y="9247"/>
                    <a:pt x="9037" y="199"/>
                    <a:pt x="19882" y="199"/>
                  </a:cubicBezTo>
                  <a:lnTo>
                    <a:pt x="19882" y="199"/>
                  </a:lnTo>
                  <a:cubicBezTo>
                    <a:pt x="30727" y="-1611"/>
                    <a:pt x="39764" y="9247"/>
                    <a:pt x="39764" y="20105"/>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636" name="Google Shape;2636;p168"/>
            <p:cNvSpPr/>
            <p:nvPr/>
          </p:nvSpPr>
          <p:spPr>
            <a:xfrm>
              <a:off x="9033711" y="631645"/>
              <a:ext cx="76952" cy="120149"/>
            </a:xfrm>
            <a:custGeom>
              <a:avLst/>
              <a:gdLst/>
              <a:ahLst/>
              <a:cxnLst/>
              <a:rect l="l" t="t" r="r" b="b"/>
              <a:pathLst>
                <a:path w="76952" h="120149" extrusionOk="0">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5"/>
                  </a:cubicBezTo>
                  <a:lnTo>
                    <a:pt x="2491" y="29311"/>
                  </a:lnTo>
                  <a:cubicBezTo>
                    <a:pt x="-2931" y="18453"/>
                    <a:pt x="684" y="5785"/>
                    <a:pt x="11528"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637" name="Google Shape;2637;p168"/>
            <p:cNvSpPr/>
            <p:nvPr/>
          </p:nvSpPr>
          <p:spPr>
            <a:xfrm>
              <a:off x="9336561" y="631645"/>
              <a:ext cx="77752" cy="120149"/>
            </a:xfrm>
            <a:custGeom>
              <a:avLst/>
              <a:gdLst/>
              <a:ahLst/>
              <a:cxnLst/>
              <a:rect l="l" t="t" r="r" b="b"/>
              <a:pathLst>
                <a:path w="77752" h="120149" extrusionOk="0">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5"/>
                  </a:cubicBezTo>
                  <a:lnTo>
                    <a:pt x="3292" y="29311"/>
                  </a:lnTo>
                  <a:cubicBezTo>
                    <a:pt x="-3938" y="18453"/>
                    <a:pt x="1484" y="5785"/>
                    <a:pt x="12329"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638" name="Google Shape;2638;p168"/>
            <p:cNvSpPr/>
            <p:nvPr/>
          </p:nvSpPr>
          <p:spPr>
            <a:xfrm>
              <a:off x="8731068" y="933856"/>
              <a:ext cx="77752" cy="120149"/>
            </a:xfrm>
            <a:custGeom>
              <a:avLst/>
              <a:gdLst/>
              <a:ahLst/>
              <a:cxnLst/>
              <a:rect l="l" t="t" r="r" b="b"/>
              <a:pathLst>
                <a:path w="77752" h="120149" extrusionOk="0">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5"/>
                  </a:cubicBezTo>
                  <a:lnTo>
                    <a:pt x="3292" y="29311"/>
                  </a:lnTo>
                  <a:cubicBezTo>
                    <a:pt x="-3938" y="18453"/>
                    <a:pt x="1484" y="7595"/>
                    <a:pt x="12329"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639" name="Google Shape;2639;p168"/>
            <p:cNvSpPr/>
            <p:nvPr/>
          </p:nvSpPr>
          <p:spPr>
            <a:xfrm>
              <a:off x="9033711" y="933856"/>
              <a:ext cx="76952" cy="120149"/>
            </a:xfrm>
            <a:custGeom>
              <a:avLst/>
              <a:gdLst/>
              <a:ahLst/>
              <a:cxnLst/>
              <a:rect l="l" t="t" r="r" b="b"/>
              <a:pathLst>
                <a:path w="76952" h="120149" extrusionOk="0">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5"/>
                  </a:cubicBezTo>
                  <a:lnTo>
                    <a:pt x="2491" y="29311"/>
                  </a:lnTo>
                  <a:cubicBezTo>
                    <a:pt x="-2931" y="18453"/>
                    <a:pt x="684" y="7595"/>
                    <a:pt x="11528"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640" name="Google Shape;2640;p168"/>
            <p:cNvSpPr/>
            <p:nvPr/>
          </p:nvSpPr>
          <p:spPr>
            <a:xfrm>
              <a:off x="8731068" y="1237878"/>
              <a:ext cx="77752" cy="120149"/>
            </a:xfrm>
            <a:custGeom>
              <a:avLst/>
              <a:gdLst/>
              <a:ahLst/>
              <a:cxnLst/>
              <a:rect l="l" t="t" r="r" b="b"/>
              <a:pathLst>
                <a:path w="77752" h="120149" extrusionOk="0">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5"/>
                  </a:cubicBezTo>
                  <a:lnTo>
                    <a:pt x="3292" y="29311"/>
                  </a:lnTo>
                  <a:cubicBezTo>
                    <a:pt x="-3938" y="18453"/>
                    <a:pt x="1484" y="7595"/>
                    <a:pt x="12329"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641" name="Google Shape;2641;p168"/>
            <p:cNvSpPr/>
            <p:nvPr/>
          </p:nvSpPr>
          <p:spPr>
            <a:xfrm>
              <a:off x="9356120" y="934213"/>
              <a:ext cx="39763" cy="121246"/>
            </a:xfrm>
            <a:custGeom>
              <a:avLst/>
              <a:gdLst/>
              <a:ahLst/>
              <a:cxnLst/>
              <a:rect l="l" t="t" r="r" b="b"/>
              <a:pathLst>
                <a:path w="39763" h="121246" extrusionOk="0">
                  <a:moveTo>
                    <a:pt x="39764" y="19906"/>
                  </a:moveTo>
                  <a:lnTo>
                    <a:pt x="39764" y="101341"/>
                  </a:lnTo>
                  <a:cubicBezTo>
                    <a:pt x="39764" y="112198"/>
                    <a:pt x="30726" y="121246"/>
                    <a:pt x="19882" y="121246"/>
                  </a:cubicBezTo>
                  <a:lnTo>
                    <a:pt x="19882" y="121246"/>
                  </a:lnTo>
                  <a:cubicBezTo>
                    <a:pt x="9037" y="121246"/>
                    <a:pt x="0" y="112198"/>
                    <a:pt x="0" y="101341"/>
                  </a:cubicBezTo>
                  <a:lnTo>
                    <a:pt x="0" y="19906"/>
                  </a:lnTo>
                  <a:cubicBezTo>
                    <a:pt x="0" y="9048"/>
                    <a:pt x="9037" y="0"/>
                    <a:pt x="19882" y="0"/>
                  </a:cubicBezTo>
                  <a:lnTo>
                    <a:pt x="19882" y="0"/>
                  </a:lnTo>
                  <a:cubicBezTo>
                    <a:pt x="28919" y="0"/>
                    <a:pt x="39764" y="9048"/>
                    <a:pt x="39764" y="1990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642" name="Google Shape;2642;p168"/>
            <p:cNvSpPr/>
            <p:nvPr/>
          </p:nvSpPr>
          <p:spPr>
            <a:xfrm>
              <a:off x="9052470" y="1238234"/>
              <a:ext cx="39763" cy="121246"/>
            </a:xfrm>
            <a:custGeom>
              <a:avLst/>
              <a:gdLst/>
              <a:ahLst/>
              <a:cxnLst/>
              <a:rect l="l" t="t" r="r" b="b"/>
              <a:pathLst>
                <a:path w="39763" h="121246" extrusionOk="0">
                  <a:moveTo>
                    <a:pt x="39764" y="19906"/>
                  </a:moveTo>
                  <a:lnTo>
                    <a:pt x="39764" y="101340"/>
                  </a:lnTo>
                  <a:cubicBezTo>
                    <a:pt x="39764" y="112198"/>
                    <a:pt x="30726" y="121246"/>
                    <a:pt x="19882" y="121246"/>
                  </a:cubicBezTo>
                  <a:lnTo>
                    <a:pt x="19882" y="121246"/>
                  </a:lnTo>
                  <a:cubicBezTo>
                    <a:pt x="9037" y="121246"/>
                    <a:pt x="0" y="112198"/>
                    <a:pt x="0" y="101340"/>
                  </a:cubicBezTo>
                  <a:lnTo>
                    <a:pt x="0" y="19906"/>
                  </a:lnTo>
                  <a:cubicBezTo>
                    <a:pt x="0" y="9048"/>
                    <a:pt x="9037" y="0"/>
                    <a:pt x="19882" y="0"/>
                  </a:cubicBezTo>
                  <a:lnTo>
                    <a:pt x="19882" y="0"/>
                  </a:lnTo>
                  <a:cubicBezTo>
                    <a:pt x="30726" y="0"/>
                    <a:pt x="39764" y="9048"/>
                    <a:pt x="39764" y="1990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643" name="Google Shape;2643;p168"/>
            <p:cNvSpPr/>
            <p:nvPr/>
          </p:nvSpPr>
          <p:spPr>
            <a:xfrm>
              <a:off x="9336561" y="1237878"/>
              <a:ext cx="77752" cy="120149"/>
            </a:xfrm>
            <a:custGeom>
              <a:avLst/>
              <a:gdLst/>
              <a:ahLst/>
              <a:cxnLst/>
              <a:rect l="l" t="t" r="r" b="b"/>
              <a:pathLst>
                <a:path w="77752" h="120149" extrusionOk="0">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5"/>
                  </a:cubicBezTo>
                  <a:lnTo>
                    <a:pt x="3292" y="29311"/>
                  </a:lnTo>
                  <a:cubicBezTo>
                    <a:pt x="-3938" y="18453"/>
                    <a:pt x="1484" y="7595"/>
                    <a:pt x="12329"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644" name="Google Shape;2644;p168"/>
            <p:cNvSpPr/>
            <p:nvPr/>
          </p:nvSpPr>
          <p:spPr>
            <a:xfrm>
              <a:off x="9657962" y="631802"/>
              <a:ext cx="39763" cy="121445"/>
            </a:xfrm>
            <a:custGeom>
              <a:avLst/>
              <a:gdLst/>
              <a:ahLst/>
              <a:cxnLst/>
              <a:rect l="l" t="t" r="r" b="b"/>
              <a:pathLst>
                <a:path w="39763" h="121445" extrusionOk="0">
                  <a:moveTo>
                    <a:pt x="39764" y="20105"/>
                  </a:moveTo>
                  <a:lnTo>
                    <a:pt x="39764" y="101539"/>
                  </a:lnTo>
                  <a:cubicBezTo>
                    <a:pt x="39764" y="112397"/>
                    <a:pt x="30726" y="121445"/>
                    <a:pt x="19882" y="121445"/>
                  </a:cubicBezTo>
                  <a:lnTo>
                    <a:pt x="19882" y="121445"/>
                  </a:lnTo>
                  <a:cubicBezTo>
                    <a:pt x="9037" y="121445"/>
                    <a:pt x="0" y="112397"/>
                    <a:pt x="0" y="101539"/>
                  </a:cubicBezTo>
                  <a:lnTo>
                    <a:pt x="0" y="20105"/>
                  </a:lnTo>
                  <a:cubicBezTo>
                    <a:pt x="0" y="9247"/>
                    <a:pt x="9037" y="199"/>
                    <a:pt x="19882" y="199"/>
                  </a:cubicBezTo>
                  <a:lnTo>
                    <a:pt x="19882" y="199"/>
                  </a:lnTo>
                  <a:cubicBezTo>
                    <a:pt x="30726" y="-1611"/>
                    <a:pt x="39764" y="9247"/>
                    <a:pt x="39764" y="20105"/>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645" name="Google Shape;2645;p168"/>
            <p:cNvSpPr/>
            <p:nvPr/>
          </p:nvSpPr>
          <p:spPr>
            <a:xfrm>
              <a:off x="9942854" y="631645"/>
              <a:ext cx="76952" cy="120149"/>
            </a:xfrm>
            <a:custGeom>
              <a:avLst/>
              <a:gdLst/>
              <a:ahLst/>
              <a:cxnLst/>
              <a:rect l="l" t="t" r="r" b="b"/>
              <a:pathLst>
                <a:path w="76952" h="120149" extrusionOk="0">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5"/>
                  </a:cubicBezTo>
                  <a:lnTo>
                    <a:pt x="2491" y="29311"/>
                  </a:lnTo>
                  <a:cubicBezTo>
                    <a:pt x="-2931" y="18453"/>
                    <a:pt x="684" y="5785"/>
                    <a:pt x="11528"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646" name="Google Shape;2646;p168"/>
            <p:cNvSpPr/>
            <p:nvPr/>
          </p:nvSpPr>
          <p:spPr>
            <a:xfrm>
              <a:off x="10245703" y="631645"/>
              <a:ext cx="77753" cy="120149"/>
            </a:xfrm>
            <a:custGeom>
              <a:avLst/>
              <a:gdLst/>
              <a:ahLst/>
              <a:cxnLst/>
              <a:rect l="l" t="t" r="r" b="b"/>
              <a:pathLst>
                <a:path w="77753" h="120149" extrusionOk="0">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5"/>
                  </a:cubicBezTo>
                  <a:lnTo>
                    <a:pt x="3292" y="29311"/>
                  </a:lnTo>
                  <a:cubicBezTo>
                    <a:pt x="-3938" y="18453"/>
                    <a:pt x="1484" y="5785"/>
                    <a:pt x="12329"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647" name="Google Shape;2647;p168"/>
            <p:cNvSpPr/>
            <p:nvPr/>
          </p:nvSpPr>
          <p:spPr>
            <a:xfrm>
              <a:off x="9640211" y="933856"/>
              <a:ext cx="77752" cy="120149"/>
            </a:xfrm>
            <a:custGeom>
              <a:avLst/>
              <a:gdLst/>
              <a:ahLst/>
              <a:cxnLst/>
              <a:rect l="l" t="t" r="r" b="b"/>
              <a:pathLst>
                <a:path w="77752" h="120149" extrusionOk="0">
                  <a:moveTo>
                    <a:pt x="12329" y="2166"/>
                  </a:moveTo>
                  <a:lnTo>
                    <a:pt x="12329" y="2166"/>
                  </a:lnTo>
                  <a:cubicBezTo>
                    <a:pt x="21366" y="-3263"/>
                    <a:pt x="34019" y="2166"/>
                    <a:pt x="39441" y="11214"/>
                  </a:cubicBezTo>
                  <a:lnTo>
                    <a:pt x="75589" y="90839"/>
                  </a:lnTo>
                  <a:cubicBezTo>
                    <a:pt x="81012" y="99887"/>
                    <a:pt x="75589" y="112555"/>
                    <a:pt x="66552" y="117984"/>
                  </a:cubicBezTo>
                  <a:lnTo>
                    <a:pt x="66552" y="117984"/>
                  </a:lnTo>
                  <a:cubicBezTo>
                    <a:pt x="57515" y="123413"/>
                    <a:pt x="44863" y="117984"/>
                    <a:pt x="39441" y="108935"/>
                  </a:cubicBezTo>
                  <a:lnTo>
                    <a:pt x="3292" y="29311"/>
                  </a:lnTo>
                  <a:cubicBezTo>
                    <a:pt x="-3938" y="18453"/>
                    <a:pt x="1485" y="7595"/>
                    <a:pt x="12329"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648" name="Google Shape;2648;p168"/>
            <p:cNvSpPr/>
            <p:nvPr/>
          </p:nvSpPr>
          <p:spPr>
            <a:xfrm>
              <a:off x="9942854" y="933856"/>
              <a:ext cx="76952" cy="120149"/>
            </a:xfrm>
            <a:custGeom>
              <a:avLst/>
              <a:gdLst/>
              <a:ahLst/>
              <a:cxnLst/>
              <a:rect l="l" t="t" r="r" b="b"/>
              <a:pathLst>
                <a:path w="76952" h="120149" extrusionOk="0">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5"/>
                  </a:cubicBezTo>
                  <a:lnTo>
                    <a:pt x="2491" y="29311"/>
                  </a:lnTo>
                  <a:cubicBezTo>
                    <a:pt x="-2931" y="18453"/>
                    <a:pt x="684" y="7595"/>
                    <a:pt x="11528"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649" name="Google Shape;2649;p168"/>
            <p:cNvSpPr/>
            <p:nvPr/>
          </p:nvSpPr>
          <p:spPr>
            <a:xfrm>
              <a:off x="9640211" y="1237878"/>
              <a:ext cx="77752" cy="120149"/>
            </a:xfrm>
            <a:custGeom>
              <a:avLst/>
              <a:gdLst/>
              <a:ahLst/>
              <a:cxnLst/>
              <a:rect l="l" t="t" r="r" b="b"/>
              <a:pathLst>
                <a:path w="77752" h="120149" extrusionOk="0">
                  <a:moveTo>
                    <a:pt x="12329" y="2166"/>
                  </a:moveTo>
                  <a:lnTo>
                    <a:pt x="12329" y="2166"/>
                  </a:lnTo>
                  <a:cubicBezTo>
                    <a:pt x="21366" y="-3263"/>
                    <a:pt x="34019" y="2166"/>
                    <a:pt x="39441" y="11214"/>
                  </a:cubicBezTo>
                  <a:lnTo>
                    <a:pt x="75589" y="90839"/>
                  </a:lnTo>
                  <a:cubicBezTo>
                    <a:pt x="81012" y="99887"/>
                    <a:pt x="75589" y="112555"/>
                    <a:pt x="66552" y="117984"/>
                  </a:cubicBezTo>
                  <a:lnTo>
                    <a:pt x="66552" y="117984"/>
                  </a:lnTo>
                  <a:cubicBezTo>
                    <a:pt x="57515" y="123413"/>
                    <a:pt x="44863" y="117984"/>
                    <a:pt x="39441" y="108935"/>
                  </a:cubicBezTo>
                  <a:lnTo>
                    <a:pt x="3292" y="29311"/>
                  </a:lnTo>
                  <a:cubicBezTo>
                    <a:pt x="-3938" y="18453"/>
                    <a:pt x="1485" y="7595"/>
                    <a:pt x="12329"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650" name="Google Shape;2650;p168"/>
            <p:cNvSpPr/>
            <p:nvPr/>
          </p:nvSpPr>
          <p:spPr>
            <a:xfrm>
              <a:off x="10263455" y="934213"/>
              <a:ext cx="39763" cy="121246"/>
            </a:xfrm>
            <a:custGeom>
              <a:avLst/>
              <a:gdLst/>
              <a:ahLst/>
              <a:cxnLst/>
              <a:rect l="l" t="t" r="r" b="b"/>
              <a:pathLst>
                <a:path w="39763" h="121246" extrusionOk="0">
                  <a:moveTo>
                    <a:pt x="39763" y="19906"/>
                  </a:moveTo>
                  <a:lnTo>
                    <a:pt x="39763" y="101341"/>
                  </a:lnTo>
                  <a:cubicBezTo>
                    <a:pt x="39763" y="112198"/>
                    <a:pt x="30726" y="121246"/>
                    <a:pt x="19881" y="121246"/>
                  </a:cubicBezTo>
                  <a:lnTo>
                    <a:pt x="19881" y="121246"/>
                  </a:lnTo>
                  <a:cubicBezTo>
                    <a:pt x="9037" y="121246"/>
                    <a:pt x="0" y="112198"/>
                    <a:pt x="0" y="101341"/>
                  </a:cubicBezTo>
                  <a:lnTo>
                    <a:pt x="0" y="19906"/>
                  </a:lnTo>
                  <a:cubicBezTo>
                    <a:pt x="0" y="9048"/>
                    <a:pt x="9037" y="0"/>
                    <a:pt x="19881" y="0"/>
                  </a:cubicBezTo>
                  <a:lnTo>
                    <a:pt x="19881" y="0"/>
                  </a:lnTo>
                  <a:cubicBezTo>
                    <a:pt x="30726" y="0"/>
                    <a:pt x="39763" y="9048"/>
                    <a:pt x="39763" y="1990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651" name="Google Shape;2651;p168"/>
            <p:cNvSpPr/>
            <p:nvPr/>
          </p:nvSpPr>
          <p:spPr>
            <a:xfrm>
              <a:off x="9961612" y="1238234"/>
              <a:ext cx="39763" cy="121246"/>
            </a:xfrm>
            <a:custGeom>
              <a:avLst/>
              <a:gdLst/>
              <a:ahLst/>
              <a:cxnLst/>
              <a:rect l="l" t="t" r="r" b="b"/>
              <a:pathLst>
                <a:path w="39763" h="121246" extrusionOk="0">
                  <a:moveTo>
                    <a:pt x="39764" y="19906"/>
                  </a:moveTo>
                  <a:lnTo>
                    <a:pt x="39764" y="101340"/>
                  </a:lnTo>
                  <a:cubicBezTo>
                    <a:pt x="39764" y="112198"/>
                    <a:pt x="30726" y="121246"/>
                    <a:pt x="19882" y="121246"/>
                  </a:cubicBezTo>
                  <a:lnTo>
                    <a:pt x="19882" y="121246"/>
                  </a:lnTo>
                  <a:cubicBezTo>
                    <a:pt x="9037" y="121246"/>
                    <a:pt x="0" y="112198"/>
                    <a:pt x="0" y="101340"/>
                  </a:cubicBezTo>
                  <a:lnTo>
                    <a:pt x="0" y="19906"/>
                  </a:lnTo>
                  <a:cubicBezTo>
                    <a:pt x="0" y="9048"/>
                    <a:pt x="9037" y="0"/>
                    <a:pt x="19882" y="0"/>
                  </a:cubicBezTo>
                  <a:lnTo>
                    <a:pt x="19882" y="0"/>
                  </a:lnTo>
                  <a:cubicBezTo>
                    <a:pt x="28919" y="0"/>
                    <a:pt x="39764" y="9048"/>
                    <a:pt x="39764" y="1990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652" name="Google Shape;2652;p168"/>
            <p:cNvSpPr/>
            <p:nvPr/>
          </p:nvSpPr>
          <p:spPr>
            <a:xfrm>
              <a:off x="10245703" y="1237878"/>
              <a:ext cx="77753" cy="120149"/>
            </a:xfrm>
            <a:custGeom>
              <a:avLst/>
              <a:gdLst/>
              <a:ahLst/>
              <a:cxnLst/>
              <a:rect l="l" t="t" r="r" b="b"/>
              <a:pathLst>
                <a:path w="77753" h="120149" extrusionOk="0">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5"/>
                  </a:cubicBezTo>
                  <a:lnTo>
                    <a:pt x="3292" y="29311"/>
                  </a:lnTo>
                  <a:cubicBezTo>
                    <a:pt x="-3938" y="18453"/>
                    <a:pt x="1484" y="7595"/>
                    <a:pt x="12329"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653" name="Google Shape;2653;p168"/>
            <p:cNvSpPr/>
            <p:nvPr/>
          </p:nvSpPr>
          <p:spPr>
            <a:xfrm>
              <a:off x="10567105" y="631802"/>
              <a:ext cx="39763" cy="121445"/>
            </a:xfrm>
            <a:custGeom>
              <a:avLst/>
              <a:gdLst/>
              <a:ahLst/>
              <a:cxnLst/>
              <a:rect l="l" t="t" r="r" b="b"/>
              <a:pathLst>
                <a:path w="39763" h="121445" extrusionOk="0">
                  <a:moveTo>
                    <a:pt x="39764" y="20105"/>
                  </a:moveTo>
                  <a:lnTo>
                    <a:pt x="39764" y="101539"/>
                  </a:lnTo>
                  <a:cubicBezTo>
                    <a:pt x="39764" y="112397"/>
                    <a:pt x="30727" y="121445"/>
                    <a:pt x="19882" y="121445"/>
                  </a:cubicBezTo>
                  <a:lnTo>
                    <a:pt x="19882" y="121445"/>
                  </a:lnTo>
                  <a:cubicBezTo>
                    <a:pt x="9037" y="121445"/>
                    <a:pt x="0" y="112397"/>
                    <a:pt x="0" y="101539"/>
                  </a:cubicBezTo>
                  <a:lnTo>
                    <a:pt x="0" y="20105"/>
                  </a:lnTo>
                  <a:cubicBezTo>
                    <a:pt x="0" y="9247"/>
                    <a:pt x="9037" y="199"/>
                    <a:pt x="19882" y="199"/>
                  </a:cubicBezTo>
                  <a:lnTo>
                    <a:pt x="19882" y="199"/>
                  </a:lnTo>
                  <a:cubicBezTo>
                    <a:pt x="30727" y="-1611"/>
                    <a:pt x="39764" y="9247"/>
                    <a:pt x="39764" y="20105"/>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654" name="Google Shape;2654;p168"/>
            <p:cNvSpPr/>
            <p:nvPr/>
          </p:nvSpPr>
          <p:spPr>
            <a:xfrm>
              <a:off x="10851196" y="631645"/>
              <a:ext cx="77753" cy="120149"/>
            </a:xfrm>
            <a:custGeom>
              <a:avLst/>
              <a:gdLst/>
              <a:ahLst/>
              <a:cxnLst/>
              <a:rect l="l" t="t" r="r" b="b"/>
              <a:pathLst>
                <a:path w="77753" h="120149" extrusionOk="0">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5"/>
                  </a:cubicBezTo>
                  <a:lnTo>
                    <a:pt x="3292" y="29311"/>
                  </a:lnTo>
                  <a:cubicBezTo>
                    <a:pt x="-3938" y="18453"/>
                    <a:pt x="1484" y="5785"/>
                    <a:pt x="12329"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655" name="Google Shape;2655;p168"/>
            <p:cNvSpPr/>
            <p:nvPr/>
          </p:nvSpPr>
          <p:spPr>
            <a:xfrm>
              <a:off x="10548346" y="933856"/>
              <a:ext cx="76952" cy="120149"/>
            </a:xfrm>
            <a:custGeom>
              <a:avLst/>
              <a:gdLst/>
              <a:ahLst/>
              <a:cxnLst/>
              <a:rect l="l" t="t" r="r" b="b"/>
              <a:pathLst>
                <a:path w="76952" h="120149" extrusionOk="0">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3"/>
                    <a:pt x="44062" y="117984"/>
                    <a:pt x="38640" y="108935"/>
                  </a:cubicBezTo>
                  <a:lnTo>
                    <a:pt x="2491" y="29311"/>
                  </a:lnTo>
                  <a:cubicBezTo>
                    <a:pt x="-2931" y="18453"/>
                    <a:pt x="684" y="7595"/>
                    <a:pt x="11529"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656" name="Google Shape;2656;p168"/>
            <p:cNvSpPr/>
            <p:nvPr/>
          </p:nvSpPr>
          <p:spPr>
            <a:xfrm>
              <a:off x="10851196" y="933856"/>
              <a:ext cx="77753" cy="120149"/>
            </a:xfrm>
            <a:custGeom>
              <a:avLst/>
              <a:gdLst/>
              <a:ahLst/>
              <a:cxnLst/>
              <a:rect l="l" t="t" r="r" b="b"/>
              <a:pathLst>
                <a:path w="77753" h="120149" extrusionOk="0">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5"/>
                  </a:cubicBezTo>
                  <a:lnTo>
                    <a:pt x="3292" y="29311"/>
                  </a:lnTo>
                  <a:cubicBezTo>
                    <a:pt x="-3938" y="18453"/>
                    <a:pt x="1484" y="7595"/>
                    <a:pt x="12329"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657" name="Google Shape;2657;p168"/>
            <p:cNvSpPr/>
            <p:nvPr/>
          </p:nvSpPr>
          <p:spPr>
            <a:xfrm>
              <a:off x="10548346" y="1237878"/>
              <a:ext cx="76952" cy="120149"/>
            </a:xfrm>
            <a:custGeom>
              <a:avLst/>
              <a:gdLst/>
              <a:ahLst/>
              <a:cxnLst/>
              <a:rect l="l" t="t" r="r" b="b"/>
              <a:pathLst>
                <a:path w="76952" h="120149" extrusionOk="0">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3"/>
                    <a:pt x="44062" y="117984"/>
                    <a:pt x="38640" y="108935"/>
                  </a:cubicBezTo>
                  <a:lnTo>
                    <a:pt x="2491" y="29311"/>
                  </a:lnTo>
                  <a:cubicBezTo>
                    <a:pt x="-2931" y="18453"/>
                    <a:pt x="684" y="7595"/>
                    <a:pt x="11529"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658" name="Google Shape;2658;p168"/>
            <p:cNvSpPr/>
            <p:nvPr/>
          </p:nvSpPr>
          <p:spPr>
            <a:xfrm>
              <a:off x="10870754" y="1238234"/>
              <a:ext cx="39763" cy="121246"/>
            </a:xfrm>
            <a:custGeom>
              <a:avLst/>
              <a:gdLst/>
              <a:ahLst/>
              <a:cxnLst/>
              <a:rect l="l" t="t" r="r" b="b"/>
              <a:pathLst>
                <a:path w="39763" h="121246" extrusionOk="0">
                  <a:moveTo>
                    <a:pt x="39764" y="19906"/>
                  </a:moveTo>
                  <a:lnTo>
                    <a:pt x="39764" y="101340"/>
                  </a:lnTo>
                  <a:cubicBezTo>
                    <a:pt x="39764" y="112198"/>
                    <a:pt x="30727" y="121246"/>
                    <a:pt x="19882" y="121246"/>
                  </a:cubicBezTo>
                  <a:lnTo>
                    <a:pt x="19882" y="121246"/>
                  </a:lnTo>
                  <a:cubicBezTo>
                    <a:pt x="9037" y="121246"/>
                    <a:pt x="0" y="112198"/>
                    <a:pt x="0" y="101340"/>
                  </a:cubicBezTo>
                  <a:lnTo>
                    <a:pt x="0" y="19906"/>
                  </a:lnTo>
                  <a:cubicBezTo>
                    <a:pt x="0" y="9048"/>
                    <a:pt x="9037" y="0"/>
                    <a:pt x="19882" y="0"/>
                  </a:cubicBezTo>
                  <a:lnTo>
                    <a:pt x="19882" y="0"/>
                  </a:lnTo>
                  <a:cubicBezTo>
                    <a:pt x="28919" y="0"/>
                    <a:pt x="39764" y="9048"/>
                    <a:pt x="39764" y="1990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659" name="Google Shape;2659;p168"/>
            <p:cNvSpPr/>
            <p:nvPr/>
          </p:nvSpPr>
          <p:spPr>
            <a:xfrm>
              <a:off x="8125253" y="1565780"/>
              <a:ext cx="60001" cy="96267"/>
            </a:xfrm>
            <a:custGeom>
              <a:avLst/>
              <a:gdLst/>
              <a:ahLst/>
              <a:cxnLst/>
              <a:rect l="l" t="t" r="r" b="b"/>
              <a:pathLst>
                <a:path w="60001" h="96267" extrusionOk="0">
                  <a:moveTo>
                    <a:pt x="21690" y="0"/>
                  </a:moveTo>
                  <a:lnTo>
                    <a:pt x="57838" y="66957"/>
                  </a:lnTo>
                  <a:cubicBezTo>
                    <a:pt x="63260" y="76006"/>
                    <a:pt x="57838" y="88673"/>
                    <a:pt x="48801" y="94102"/>
                  </a:cubicBezTo>
                  <a:lnTo>
                    <a:pt x="48801" y="94102"/>
                  </a:lnTo>
                  <a:cubicBezTo>
                    <a:pt x="39764" y="99531"/>
                    <a:pt x="27112" y="94102"/>
                    <a:pt x="21690" y="85054"/>
                  </a:cubicBezTo>
                  <a:lnTo>
                    <a:pt x="0" y="47051"/>
                  </a:lnTo>
                  <a:lnTo>
                    <a:pt x="21690" y="0"/>
                  </a:ln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660" name="Google Shape;2660;p168"/>
            <p:cNvSpPr/>
            <p:nvPr/>
          </p:nvSpPr>
          <p:spPr>
            <a:xfrm>
              <a:off x="8428219" y="1541899"/>
              <a:ext cx="76952" cy="120149"/>
            </a:xfrm>
            <a:custGeom>
              <a:avLst/>
              <a:gdLst/>
              <a:ahLst/>
              <a:cxnLst/>
              <a:rect l="l" t="t" r="r" b="b"/>
              <a:pathLst>
                <a:path w="76952" h="120149" extrusionOk="0">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6"/>
                  </a:cubicBezTo>
                  <a:lnTo>
                    <a:pt x="2491" y="29311"/>
                  </a:lnTo>
                  <a:cubicBezTo>
                    <a:pt x="-2931" y="16643"/>
                    <a:pt x="684" y="5785"/>
                    <a:pt x="11528"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661" name="Google Shape;2661;p168"/>
            <p:cNvSpPr/>
            <p:nvPr/>
          </p:nvSpPr>
          <p:spPr>
            <a:xfrm>
              <a:off x="8125576" y="1844110"/>
              <a:ext cx="77752" cy="120149"/>
            </a:xfrm>
            <a:custGeom>
              <a:avLst/>
              <a:gdLst/>
              <a:ahLst/>
              <a:cxnLst/>
              <a:rect l="l" t="t" r="r" b="b"/>
              <a:pathLst>
                <a:path w="77752" h="120149" extrusionOk="0">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5"/>
                  </a:cubicBezTo>
                  <a:lnTo>
                    <a:pt x="3292" y="29311"/>
                  </a:lnTo>
                  <a:cubicBezTo>
                    <a:pt x="-3938" y="18453"/>
                    <a:pt x="1484" y="7595"/>
                    <a:pt x="12329"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662" name="Google Shape;2662;p168"/>
            <p:cNvSpPr/>
            <p:nvPr/>
          </p:nvSpPr>
          <p:spPr>
            <a:xfrm>
              <a:off x="8446977" y="1844467"/>
              <a:ext cx="39763" cy="121246"/>
            </a:xfrm>
            <a:custGeom>
              <a:avLst/>
              <a:gdLst/>
              <a:ahLst/>
              <a:cxnLst/>
              <a:rect l="l" t="t" r="r" b="b"/>
              <a:pathLst>
                <a:path w="39763" h="121246" extrusionOk="0">
                  <a:moveTo>
                    <a:pt x="39764" y="19906"/>
                  </a:moveTo>
                  <a:lnTo>
                    <a:pt x="39764" y="101340"/>
                  </a:lnTo>
                  <a:cubicBezTo>
                    <a:pt x="39764" y="112198"/>
                    <a:pt x="30726" y="121246"/>
                    <a:pt x="19882" y="121246"/>
                  </a:cubicBezTo>
                  <a:lnTo>
                    <a:pt x="19882" y="121246"/>
                  </a:lnTo>
                  <a:cubicBezTo>
                    <a:pt x="9037" y="121246"/>
                    <a:pt x="0" y="112198"/>
                    <a:pt x="0" y="101340"/>
                  </a:cubicBezTo>
                  <a:lnTo>
                    <a:pt x="0" y="19906"/>
                  </a:lnTo>
                  <a:cubicBezTo>
                    <a:pt x="0" y="9048"/>
                    <a:pt x="9037" y="0"/>
                    <a:pt x="19882" y="0"/>
                  </a:cubicBezTo>
                  <a:lnTo>
                    <a:pt x="19882" y="0"/>
                  </a:lnTo>
                  <a:cubicBezTo>
                    <a:pt x="28919" y="0"/>
                    <a:pt x="39764" y="9048"/>
                    <a:pt x="39764" y="1990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663" name="Google Shape;2663;p168"/>
            <p:cNvSpPr/>
            <p:nvPr/>
          </p:nvSpPr>
          <p:spPr>
            <a:xfrm>
              <a:off x="8143327" y="2148289"/>
              <a:ext cx="39763" cy="121445"/>
            </a:xfrm>
            <a:custGeom>
              <a:avLst/>
              <a:gdLst/>
              <a:ahLst/>
              <a:cxnLst/>
              <a:rect l="l" t="t" r="r" b="b"/>
              <a:pathLst>
                <a:path w="39763" h="121445" extrusionOk="0">
                  <a:moveTo>
                    <a:pt x="39764" y="20105"/>
                  </a:moveTo>
                  <a:lnTo>
                    <a:pt x="39764" y="101539"/>
                  </a:lnTo>
                  <a:cubicBezTo>
                    <a:pt x="39764" y="112397"/>
                    <a:pt x="30727" y="121445"/>
                    <a:pt x="19882" y="121445"/>
                  </a:cubicBezTo>
                  <a:lnTo>
                    <a:pt x="19882" y="121445"/>
                  </a:lnTo>
                  <a:cubicBezTo>
                    <a:pt x="9037" y="121445"/>
                    <a:pt x="0" y="112397"/>
                    <a:pt x="0" y="101539"/>
                  </a:cubicBezTo>
                  <a:lnTo>
                    <a:pt x="0" y="20105"/>
                  </a:lnTo>
                  <a:cubicBezTo>
                    <a:pt x="0" y="9247"/>
                    <a:pt x="9037" y="199"/>
                    <a:pt x="19882" y="199"/>
                  </a:cubicBezTo>
                  <a:lnTo>
                    <a:pt x="19882" y="199"/>
                  </a:lnTo>
                  <a:cubicBezTo>
                    <a:pt x="30727" y="-1611"/>
                    <a:pt x="39764" y="9247"/>
                    <a:pt x="39764" y="20105"/>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664" name="Google Shape;2664;p168"/>
            <p:cNvSpPr/>
            <p:nvPr/>
          </p:nvSpPr>
          <p:spPr>
            <a:xfrm>
              <a:off x="8428219" y="2148131"/>
              <a:ext cx="76952" cy="120149"/>
            </a:xfrm>
            <a:custGeom>
              <a:avLst/>
              <a:gdLst/>
              <a:ahLst/>
              <a:cxnLst/>
              <a:rect l="l" t="t" r="r" b="b"/>
              <a:pathLst>
                <a:path w="76952" h="120149" extrusionOk="0">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6"/>
                  </a:cubicBezTo>
                  <a:lnTo>
                    <a:pt x="2491" y="29311"/>
                  </a:lnTo>
                  <a:cubicBezTo>
                    <a:pt x="-2931" y="18453"/>
                    <a:pt x="684" y="5785"/>
                    <a:pt x="11528"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665" name="Google Shape;2665;p168"/>
            <p:cNvSpPr/>
            <p:nvPr/>
          </p:nvSpPr>
          <p:spPr>
            <a:xfrm>
              <a:off x="8748819" y="1542056"/>
              <a:ext cx="39763" cy="121445"/>
            </a:xfrm>
            <a:custGeom>
              <a:avLst/>
              <a:gdLst/>
              <a:ahLst/>
              <a:cxnLst/>
              <a:rect l="l" t="t" r="r" b="b"/>
              <a:pathLst>
                <a:path w="39763" h="121445" extrusionOk="0">
                  <a:moveTo>
                    <a:pt x="39764" y="20105"/>
                  </a:moveTo>
                  <a:lnTo>
                    <a:pt x="39764" y="101539"/>
                  </a:lnTo>
                  <a:cubicBezTo>
                    <a:pt x="39764" y="112397"/>
                    <a:pt x="30727" y="121445"/>
                    <a:pt x="19882" y="121445"/>
                  </a:cubicBezTo>
                  <a:lnTo>
                    <a:pt x="19882" y="121445"/>
                  </a:lnTo>
                  <a:cubicBezTo>
                    <a:pt x="9037" y="121445"/>
                    <a:pt x="0" y="112397"/>
                    <a:pt x="0" y="101539"/>
                  </a:cubicBezTo>
                  <a:lnTo>
                    <a:pt x="0" y="20105"/>
                  </a:lnTo>
                  <a:cubicBezTo>
                    <a:pt x="0" y="9247"/>
                    <a:pt x="9037" y="199"/>
                    <a:pt x="19882" y="199"/>
                  </a:cubicBezTo>
                  <a:lnTo>
                    <a:pt x="19882" y="199"/>
                  </a:lnTo>
                  <a:cubicBezTo>
                    <a:pt x="30727" y="-1611"/>
                    <a:pt x="39764" y="9247"/>
                    <a:pt x="39764" y="20105"/>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666" name="Google Shape;2666;p168"/>
            <p:cNvSpPr/>
            <p:nvPr/>
          </p:nvSpPr>
          <p:spPr>
            <a:xfrm>
              <a:off x="9033711" y="1541899"/>
              <a:ext cx="76952" cy="120149"/>
            </a:xfrm>
            <a:custGeom>
              <a:avLst/>
              <a:gdLst/>
              <a:ahLst/>
              <a:cxnLst/>
              <a:rect l="l" t="t" r="r" b="b"/>
              <a:pathLst>
                <a:path w="76952" h="120149" extrusionOk="0">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6"/>
                  </a:cubicBezTo>
                  <a:lnTo>
                    <a:pt x="2491" y="29311"/>
                  </a:lnTo>
                  <a:cubicBezTo>
                    <a:pt x="-2931" y="16643"/>
                    <a:pt x="684" y="5785"/>
                    <a:pt x="11528"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667" name="Google Shape;2667;p168"/>
            <p:cNvSpPr/>
            <p:nvPr/>
          </p:nvSpPr>
          <p:spPr>
            <a:xfrm>
              <a:off x="9336561" y="1541899"/>
              <a:ext cx="77752" cy="120149"/>
            </a:xfrm>
            <a:custGeom>
              <a:avLst/>
              <a:gdLst/>
              <a:ahLst/>
              <a:cxnLst/>
              <a:rect l="l" t="t" r="r" b="b"/>
              <a:pathLst>
                <a:path w="77752" h="120149" extrusionOk="0">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6643"/>
                    <a:pt x="1484" y="5785"/>
                    <a:pt x="12329"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668" name="Google Shape;2668;p168"/>
            <p:cNvSpPr/>
            <p:nvPr/>
          </p:nvSpPr>
          <p:spPr>
            <a:xfrm>
              <a:off x="8731068" y="1844110"/>
              <a:ext cx="77752" cy="120149"/>
            </a:xfrm>
            <a:custGeom>
              <a:avLst/>
              <a:gdLst/>
              <a:ahLst/>
              <a:cxnLst/>
              <a:rect l="l" t="t" r="r" b="b"/>
              <a:pathLst>
                <a:path w="77752" h="120149" extrusionOk="0">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5"/>
                  </a:cubicBezTo>
                  <a:lnTo>
                    <a:pt x="3292" y="29311"/>
                  </a:lnTo>
                  <a:cubicBezTo>
                    <a:pt x="-3938" y="18453"/>
                    <a:pt x="1484" y="7595"/>
                    <a:pt x="12329"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669" name="Google Shape;2669;p168"/>
            <p:cNvSpPr/>
            <p:nvPr/>
          </p:nvSpPr>
          <p:spPr>
            <a:xfrm>
              <a:off x="9033711" y="1844110"/>
              <a:ext cx="76952" cy="120149"/>
            </a:xfrm>
            <a:custGeom>
              <a:avLst/>
              <a:gdLst/>
              <a:ahLst/>
              <a:cxnLst/>
              <a:rect l="l" t="t" r="r" b="b"/>
              <a:pathLst>
                <a:path w="76952" h="120149" extrusionOk="0">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5"/>
                  </a:cubicBezTo>
                  <a:lnTo>
                    <a:pt x="2491" y="29311"/>
                  </a:lnTo>
                  <a:cubicBezTo>
                    <a:pt x="-2931" y="18453"/>
                    <a:pt x="684" y="7595"/>
                    <a:pt x="11528"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670" name="Google Shape;2670;p168"/>
            <p:cNvSpPr/>
            <p:nvPr/>
          </p:nvSpPr>
          <p:spPr>
            <a:xfrm>
              <a:off x="8731068" y="2148131"/>
              <a:ext cx="77752" cy="120149"/>
            </a:xfrm>
            <a:custGeom>
              <a:avLst/>
              <a:gdLst/>
              <a:ahLst/>
              <a:cxnLst/>
              <a:rect l="l" t="t" r="r" b="b"/>
              <a:pathLst>
                <a:path w="77752" h="120149" extrusionOk="0">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8453"/>
                    <a:pt x="1484" y="5785"/>
                    <a:pt x="12329"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671" name="Google Shape;2671;p168"/>
            <p:cNvSpPr/>
            <p:nvPr/>
          </p:nvSpPr>
          <p:spPr>
            <a:xfrm>
              <a:off x="9356120" y="1844467"/>
              <a:ext cx="39763" cy="121246"/>
            </a:xfrm>
            <a:custGeom>
              <a:avLst/>
              <a:gdLst/>
              <a:ahLst/>
              <a:cxnLst/>
              <a:rect l="l" t="t" r="r" b="b"/>
              <a:pathLst>
                <a:path w="39763" h="121246" extrusionOk="0">
                  <a:moveTo>
                    <a:pt x="39764" y="19906"/>
                  </a:moveTo>
                  <a:lnTo>
                    <a:pt x="39764" y="101340"/>
                  </a:lnTo>
                  <a:cubicBezTo>
                    <a:pt x="39764" y="112198"/>
                    <a:pt x="30726" y="121246"/>
                    <a:pt x="19882" y="121246"/>
                  </a:cubicBezTo>
                  <a:lnTo>
                    <a:pt x="19882" y="121246"/>
                  </a:lnTo>
                  <a:cubicBezTo>
                    <a:pt x="9037" y="121246"/>
                    <a:pt x="0" y="112198"/>
                    <a:pt x="0" y="101340"/>
                  </a:cubicBezTo>
                  <a:lnTo>
                    <a:pt x="0" y="19906"/>
                  </a:lnTo>
                  <a:cubicBezTo>
                    <a:pt x="0" y="9048"/>
                    <a:pt x="9037" y="0"/>
                    <a:pt x="19882" y="0"/>
                  </a:cubicBezTo>
                  <a:lnTo>
                    <a:pt x="19882" y="0"/>
                  </a:lnTo>
                  <a:cubicBezTo>
                    <a:pt x="28919" y="0"/>
                    <a:pt x="39764" y="9048"/>
                    <a:pt x="39764" y="1990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672" name="Google Shape;2672;p168"/>
            <p:cNvSpPr/>
            <p:nvPr/>
          </p:nvSpPr>
          <p:spPr>
            <a:xfrm>
              <a:off x="9052470" y="2148289"/>
              <a:ext cx="39763" cy="121445"/>
            </a:xfrm>
            <a:custGeom>
              <a:avLst/>
              <a:gdLst/>
              <a:ahLst/>
              <a:cxnLst/>
              <a:rect l="l" t="t" r="r" b="b"/>
              <a:pathLst>
                <a:path w="39763" h="121445" extrusionOk="0">
                  <a:moveTo>
                    <a:pt x="39764" y="20105"/>
                  </a:moveTo>
                  <a:lnTo>
                    <a:pt x="39764" y="101539"/>
                  </a:lnTo>
                  <a:cubicBezTo>
                    <a:pt x="39764" y="112397"/>
                    <a:pt x="30726" y="121445"/>
                    <a:pt x="19882" y="121445"/>
                  </a:cubicBezTo>
                  <a:lnTo>
                    <a:pt x="19882" y="121445"/>
                  </a:lnTo>
                  <a:cubicBezTo>
                    <a:pt x="9037" y="121445"/>
                    <a:pt x="0" y="112397"/>
                    <a:pt x="0" y="101539"/>
                  </a:cubicBezTo>
                  <a:lnTo>
                    <a:pt x="0" y="20105"/>
                  </a:lnTo>
                  <a:cubicBezTo>
                    <a:pt x="0" y="9247"/>
                    <a:pt x="9037" y="199"/>
                    <a:pt x="19882" y="199"/>
                  </a:cubicBezTo>
                  <a:lnTo>
                    <a:pt x="19882" y="199"/>
                  </a:lnTo>
                  <a:cubicBezTo>
                    <a:pt x="30726" y="-1611"/>
                    <a:pt x="39764" y="9247"/>
                    <a:pt x="39764" y="20105"/>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673" name="Google Shape;2673;p168"/>
            <p:cNvSpPr/>
            <p:nvPr/>
          </p:nvSpPr>
          <p:spPr>
            <a:xfrm>
              <a:off x="9336561" y="2148131"/>
              <a:ext cx="77752" cy="120149"/>
            </a:xfrm>
            <a:custGeom>
              <a:avLst/>
              <a:gdLst/>
              <a:ahLst/>
              <a:cxnLst/>
              <a:rect l="l" t="t" r="r" b="b"/>
              <a:pathLst>
                <a:path w="77752" h="120149" extrusionOk="0">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8453"/>
                    <a:pt x="1484" y="5785"/>
                    <a:pt x="12329"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674" name="Google Shape;2674;p168"/>
            <p:cNvSpPr/>
            <p:nvPr/>
          </p:nvSpPr>
          <p:spPr>
            <a:xfrm>
              <a:off x="9657962" y="1542056"/>
              <a:ext cx="39763" cy="121445"/>
            </a:xfrm>
            <a:custGeom>
              <a:avLst/>
              <a:gdLst/>
              <a:ahLst/>
              <a:cxnLst/>
              <a:rect l="l" t="t" r="r" b="b"/>
              <a:pathLst>
                <a:path w="39763" h="121445" extrusionOk="0">
                  <a:moveTo>
                    <a:pt x="39764" y="20105"/>
                  </a:moveTo>
                  <a:lnTo>
                    <a:pt x="39764" y="101539"/>
                  </a:lnTo>
                  <a:cubicBezTo>
                    <a:pt x="39764" y="112397"/>
                    <a:pt x="30726" y="121445"/>
                    <a:pt x="19882" y="121445"/>
                  </a:cubicBezTo>
                  <a:lnTo>
                    <a:pt x="19882" y="121445"/>
                  </a:lnTo>
                  <a:cubicBezTo>
                    <a:pt x="9037" y="121445"/>
                    <a:pt x="0" y="112397"/>
                    <a:pt x="0" y="101539"/>
                  </a:cubicBezTo>
                  <a:lnTo>
                    <a:pt x="0" y="20105"/>
                  </a:lnTo>
                  <a:cubicBezTo>
                    <a:pt x="0" y="9247"/>
                    <a:pt x="9037" y="199"/>
                    <a:pt x="19882" y="199"/>
                  </a:cubicBezTo>
                  <a:lnTo>
                    <a:pt x="19882" y="199"/>
                  </a:lnTo>
                  <a:cubicBezTo>
                    <a:pt x="30726" y="-1611"/>
                    <a:pt x="39764" y="9247"/>
                    <a:pt x="39764" y="20105"/>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675" name="Google Shape;2675;p168"/>
            <p:cNvSpPr/>
            <p:nvPr/>
          </p:nvSpPr>
          <p:spPr>
            <a:xfrm>
              <a:off x="9942854" y="1541899"/>
              <a:ext cx="76952" cy="120149"/>
            </a:xfrm>
            <a:custGeom>
              <a:avLst/>
              <a:gdLst/>
              <a:ahLst/>
              <a:cxnLst/>
              <a:rect l="l" t="t" r="r" b="b"/>
              <a:pathLst>
                <a:path w="76952" h="120149" extrusionOk="0">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6"/>
                  </a:cubicBezTo>
                  <a:lnTo>
                    <a:pt x="2491" y="29311"/>
                  </a:lnTo>
                  <a:cubicBezTo>
                    <a:pt x="-2931" y="16643"/>
                    <a:pt x="684" y="5785"/>
                    <a:pt x="11528"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676" name="Google Shape;2676;p168"/>
            <p:cNvSpPr/>
            <p:nvPr/>
          </p:nvSpPr>
          <p:spPr>
            <a:xfrm>
              <a:off x="10245703" y="1541899"/>
              <a:ext cx="77753" cy="120149"/>
            </a:xfrm>
            <a:custGeom>
              <a:avLst/>
              <a:gdLst/>
              <a:ahLst/>
              <a:cxnLst/>
              <a:rect l="l" t="t" r="r" b="b"/>
              <a:pathLst>
                <a:path w="77753" h="120149" extrusionOk="0">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6643"/>
                    <a:pt x="1484" y="5785"/>
                    <a:pt x="12329"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677" name="Google Shape;2677;p168"/>
            <p:cNvSpPr/>
            <p:nvPr/>
          </p:nvSpPr>
          <p:spPr>
            <a:xfrm>
              <a:off x="9640211" y="1844110"/>
              <a:ext cx="77752" cy="120149"/>
            </a:xfrm>
            <a:custGeom>
              <a:avLst/>
              <a:gdLst/>
              <a:ahLst/>
              <a:cxnLst/>
              <a:rect l="l" t="t" r="r" b="b"/>
              <a:pathLst>
                <a:path w="77752" h="120149" extrusionOk="0">
                  <a:moveTo>
                    <a:pt x="12329" y="2166"/>
                  </a:moveTo>
                  <a:lnTo>
                    <a:pt x="12329" y="2166"/>
                  </a:lnTo>
                  <a:cubicBezTo>
                    <a:pt x="21366" y="-3263"/>
                    <a:pt x="34019" y="2166"/>
                    <a:pt x="39441" y="11214"/>
                  </a:cubicBezTo>
                  <a:lnTo>
                    <a:pt x="75589" y="90839"/>
                  </a:lnTo>
                  <a:cubicBezTo>
                    <a:pt x="81012" y="99887"/>
                    <a:pt x="75589" y="112555"/>
                    <a:pt x="66552" y="117984"/>
                  </a:cubicBezTo>
                  <a:lnTo>
                    <a:pt x="66552" y="117984"/>
                  </a:lnTo>
                  <a:cubicBezTo>
                    <a:pt x="57515" y="123413"/>
                    <a:pt x="44863" y="117984"/>
                    <a:pt x="39441" y="108935"/>
                  </a:cubicBezTo>
                  <a:lnTo>
                    <a:pt x="3292" y="29311"/>
                  </a:lnTo>
                  <a:cubicBezTo>
                    <a:pt x="-3938" y="18453"/>
                    <a:pt x="1485" y="7595"/>
                    <a:pt x="12329"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678" name="Google Shape;2678;p168"/>
            <p:cNvSpPr/>
            <p:nvPr/>
          </p:nvSpPr>
          <p:spPr>
            <a:xfrm>
              <a:off x="9942854" y="1844110"/>
              <a:ext cx="76952" cy="120149"/>
            </a:xfrm>
            <a:custGeom>
              <a:avLst/>
              <a:gdLst/>
              <a:ahLst/>
              <a:cxnLst/>
              <a:rect l="l" t="t" r="r" b="b"/>
              <a:pathLst>
                <a:path w="76952" h="120149" extrusionOk="0">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5"/>
                  </a:cubicBezTo>
                  <a:lnTo>
                    <a:pt x="2491" y="29311"/>
                  </a:lnTo>
                  <a:cubicBezTo>
                    <a:pt x="-2931" y="18453"/>
                    <a:pt x="684" y="7595"/>
                    <a:pt x="11528"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679" name="Google Shape;2679;p168"/>
            <p:cNvSpPr/>
            <p:nvPr/>
          </p:nvSpPr>
          <p:spPr>
            <a:xfrm>
              <a:off x="9640211" y="2148131"/>
              <a:ext cx="77752" cy="120149"/>
            </a:xfrm>
            <a:custGeom>
              <a:avLst/>
              <a:gdLst/>
              <a:ahLst/>
              <a:cxnLst/>
              <a:rect l="l" t="t" r="r" b="b"/>
              <a:pathLst>
                <a:path w="77752" h="120149" extrusionOk="0">
                  <a:moveTo>
                    <a:pt x="12329" y="2166"/>
                  </a:moveTo>
                  <a:lnTo>
                    <a:pt x="12329" y="2166"/>
                  </a:lnTo>
                  <a:cubicBezTo>
                    <a:pt x="21366" y="-3263"/>
                    <a:pt x="34019" y="2166"/>
                    <a:pt x="39441" y="11214"/>
                  </a:cubicBezTo>
                  <a:lnTo>
                    <a:pt x="75589" y="90839"/>
                  </a:lnTo>
                  <a:cubicBezTo>
                    <a:pt x="81012" y="99887"/>
                    <a:pt x="75589" y="112555"/>
                    <a:pt x="66552" y="117984"/>
                  </a:cubicBezTo>
                  <a:lnTo>
                    <a:pt x="66552" y="117984"/>
                  </a:lnTo>
                  <a:cubicBezTo>
                    <a:pt x="57515" y="123413"/>
                    <a:pt x="44863" y="117984"/>
                    <a:pt x="39441" y="108936"/>
                  </a:cubicBezTo>
                  <a:lnTo>
                    <a:pt x="3292" y="29311"/>
                  </a:lnTo>
                  <a:cubicBezTo>
                    <a:pt x="-3938" y="18453"/>
                    <a:pt x="1485" y="5785"/>
                    <a:pt x="12329"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680" name="Google Shape;2680;p168"/>
            <p:cNvSpPr/>
            <p:nvPr/>
          </p:nvSpPr>
          <p:spPr>
            <a:xfrm>
              <a:off x="10263455" y="1844467"/>
              <a:ext cx="39763" cy="121246"/>
            </a:xfrm>
            <a:custGeom>
              <a:avLst/>
              <a:gdLst/>
              <a:ahLst/>
              <a:cxnLst/>
              <a:rect l="l" t="t" r="r" b="b"/>
              <a:pathLst>
                <a:path w="39763" h="121246" extrusionOk="0">
                  <a:moveTo>
                    <a:pt x="39763" y="19906"/>
                  </a:moveTo>
                  <a:lnTo>
                    <a:pt x="39763" y="101340"/>
                  </a:lnTo>
                  <a:cubicBezTo>
                    <a:pt x="39763" y="112198"/>
                    <a:pt x="30726" y="121246"/>
                    <a:pt x="19881" y="121246"/>
                  </a:cubicBezTo>
                  <a:lnTo>
                    <a:pt x="19881" y="121246"/>
                  </a:lnTo>
                  <a:cubicBezTo>
                    <a:pt x="9037" y="121246"/>
                    <a:pt x="0" y="112198"/>
                    <a:pt x="0" y="101340"/>
                  </a:cubicBezTo>
                  <a:lnTo>
                    <a:pt x="0" y="19906"/>
                  </a:lnTo>
                  <a:cubicBezTo>
                    <a:pt x="0" y="9048"/>
                    <a:pt x="9037" y="0"/>
                    <a:pt x="19881" y="0"/>
                  </a:cubicBezTo>
                  <a:lnTo>
                    <a:pt x="19881" y="0"/>
                  </a:lnTo>
                  <a:cubicBezTo>
                    <a:pt x="30726" y="0"/>
                    <a:pt x="39763" y="9048"/>
                    <a:pt x="39763" y="1990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681" name="Google Shape;2681;p168"/>
            <p:cNvSpPr/>
            <p:nvPr/>
          </p:nvSpPr>
          <p:spPr>
            <a:xfrm>
              <a:off x="9961612" y="2148289"/>
              <a:ext cx="39763" cy="121445"/>
            </a:xfrm>
            <a:custGeom>
              <a:avLst/>
              <a:gdLst/>
              <a:ahLst/>
              <a:cxnLst/>
              <a:rect l="l" t="t" r="r" b="b"/>
              <a:pathLst>
                <a:path w="39763" h="121445" extrusionOk="0">
                  <a:moveTo>
                    <a:pt x="39764" y="20105"/>
                  </a:moveTo>
                  <a:lnTo>
                    <a:pt x="39764" y="101539"/>
                  </a:lnTo>
                  <a:cubicBezTo>
                    <a:pt x="39764" y="112397"/>
                    <a:pt x="30726" y="121445"/>
                    <a:pt x="19882" y="121445"/>
                  </a:cubicBezTo>
                  <a:lnTo>
                    <a:pt x="19882" y="121445"/>
                  </a:lnTo>
                  <a:cubicBezTo>
                    <a:pt x="9037" y="121445"/>
                    <a:pt x="0" y="112397"/>
                    <a:pt x="0" y="101539"/>
                  </a:cubicBezTo>
                  <a:lnTo>
                    <a:pt x="0" y="20105"/>
                  </a:lnTo>
                  <a:cubicBezTo>
                    <a:pt x="0" y="9247"/>
                    <a:pt x="9037" y="199"/>
                    <a:pt x="19882" y="199"/>
                  </a:cubicBezTo>
                  <a:lnTo>
                    <a:pt x="19882" y="199"/>
                  </a:lnTo>
                  <a:cubicBezTo>
                    <a:pt x="28919" y="-1611"/>
                    <a:pt x="39764" y="9247"/>
                    <a:pt x="39764" y="20105"/>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682" name="Google Shape;2682;p168"/>
            <p:cNvSpPr/>
            <p:nvPr/>
          </p:nvSpPr>
          <p:spPr>
            <a:xfrm>
              <a:off x="10245703" y="2148131"/>
              <a:ext cx="77753" cy="120149"/>
            </a:xfrm>
            <a:custGeom>
              <a:avLst/>
              <a:gdLst/>
              <a:ahLst/>
              <a:cxnLst/>
              <a:rect l="l" t="t" r="r" b="b"/>
              <a:pathLst>
                <a:path w="77753" h="120149" extrusionOk="0">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8453"/>
                    <a:pt x="1484" y="5785"/>
                    <a:pt x="12329"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683" name="Google Shape;2683;p168"/>
            <p:cNvSpPr/>
            <p:nvPr/>
          </p:nvSpPr>
          <p:spPr>
            <a:xfrm>
              <a:off x="10567105" y="1542056"/>
              <a:ext cx="39763" cy="121445"/>
            </a:xfrm>
            <a:custGeom>
              <a:avLst/>
              <a:gdLst/>
              <a:ahLst/>
              <a:cxnLst/>
              <a:rect l="l" t="t" r="r" b="b"/>
              <a:pathLst>
                <a:path w="39763" h="121445" extrusionOk="0">
                  <a:moveTo>
                    <a:pt x="39764" y="20105"/>
                  </a:moveTo>
                  <a:lnTo>
                    <a:pt x="39764" y="101539"/>
                  </a:lnTo>
                  <a:cubicBezTo>
                    <a:pt x="39764" y="112397"/>
                    <a:pt x="30727" y="121445"/>
                    <a:pt x="19882" y="121445"/>
                  </a:cubicBezTo>
                  <a:lnTo>
                    <a:pt x="19882" y="121445"/>
                  </a:lnTo>
                  <a:cubicBezTo>
                    <a:pt x="9037" y="121445"/>
                    <a:pt x="0" y="112397"/>
                    <a:pt x="0" y="101539"/>
                  </a:cubicBezTo>
                  <a:lnTo>
                    <a:pt x="0" y="20105"/>
                  </a:lnTo>
                  <a:cubicBezTo>
                    <a:pt x="0" y="9247"/>
                    <a:pt x="9037" y="199"/>
                    <a:pt x="19882" y="199"/>
                  </a:cubicBezTo>
                  <a:lnTo>
                    <a:pt x="19882" y="199"/>
                  </a:lnTo>
                  <a:cubicBezTo>
                    <a:pt x="30727" y="-1611"/>
                    <a:pt x="39764" y="9247"/>
                    <a:pt x="39764" y="20105"/>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684" name="Google Shape;2684;p168"/>
            <p:cNvSpPr/>
            <p:nvPr/>
          </p:nvSpPr>
          <p:spPr>
            <a:xfrm>
              <a:off x="10851196" y="1541899"/>
              <a:ext cx="77753" cy="120149"/>
            </a:xfrm>
            <a:custGeom>
              <a:avLst/>
              <a:gdLst/>
              <a:ahLst/>
              <a:cxnLst/>
              <a:rect l="l" t="t" r="r" b="b"/>
              <a:pathLst>
                <a:path w="77753" h="120149" extrusionOk="0">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6643"/>
                    <a:pt x="1484" y="5785"/>
                    <a:pt x="12329"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685" name="Google Shape;2685;p168"/>
            <p:cNvSpPr/>
            <p:nvPr/>
          </p:nvSpPr>
          <p:spPr>
            <a:xfrm>
              <a:off x="10548346" y="1844110"/>
              <a:ext cx="76952" cy="120149"/>
            </a:xfrm>
            <a:custGeom>
              <a:avLst/>
              <a:gdLst/>
              <a:ahLst/>
              <a:cxnLst/>
              <a:rect l="l" t="t" r="r" b="b"/>
              <a:pathLst>
                <a:path w="76952" h="120149" extrusionOk="0">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3"/>
                    <a:pt x="44062" y="117984"/>
                    <a:pt x="38640" y="108935"/>
                  </a:cubicBezTo>
                  <a:lnTo>
                    <a:pt x="2491" y="29311"/>
                  </a:lnTo>
                  <a:cubicBezTo>
                    <a:pt x="-2931" y="18453"/>
                    <a:pt x="684" y="7595"/>
                    <a:pt x="11529"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686" name="Google Shape;2686;p168"/>
            <p:cNvSpPr/>
            <p:nvPr/>
          </p:nvSpPr>
          <p:spPr>
            <a:xfrm>
              <a:off x="10851196" y="1844110"/>
              <a:ext cx="77753" cy="120149"/>
            </a:xfrm>
            <a:custGeom>
              <a:avLst/>
              <a:gdLst/>
              <a:ahLst/>
              <a:cxnLst/>
              <a:rect l="l" t="t" r="r" b="b"/>
              <a:pathLst>
                <a:path w="77753" h="120149" extrusionOk="0">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5"/>
                  </a:cubicBezTo>
                  <a:lnTo>
                    <a:pt x="3292" y="29311"/>
                  </a:lnTo>
                  <a:cubicBezTo>
                    <a:pt x="-3938" y="18453"/>
                    <a:pt x="1484" y="7595"/>
                    <a:pt x="12329"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687" name="Google Shape;2687;p168"/>
            <p:cNvSpPr/>
            <p:nvPr/>
          </p:nvSpPr>
          <p:spPr>
            <a:xfrm>
              <a:off x="10548346" y="2148131"/>
              <a:ext cx="76952" cy="120149"/>
            </a:xfrm>
            <a:custGeom>
              <a:avLst/>
              <a:gdLst/>
              <a:ahLst/>
              <a:cxnLst/>
              <a:rect l="l" t="t" r="r" b="b"/>
              <a:pathLst>
                <a:path w="76952" h="120149" extrusionOk="0">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3"/>
                    <a:pt x="44062" y="117984"/>
                    <a:pt x="38640" y="108936"/>
                  </a:cubicBezTo>
                  <a:lnTo>
                    <a:pt x="2491" y="29311"/>
                  </a:lnTo>
                  <a:cubicBezTo>
                    <a:pt x="-2931" y="18453"/>
                    <a:pt x="684" y="5785"/>
                    <a:pt x="11529"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688" name="Google Shape;2688;p168"/>
            <p:cNvSpPr/>
            <p:nvPr/>
          </p:nvSpPr>
          <p:spPr>
            <a:xfrm>
              <a:off x="10870754" y="2148289"/>
              <a:ext cx="39763" cy="121445"/>
            </a:xfrm>
            <a:custGeom>
              <a:avLst/>
              <a:gdLst/>
              <a:ahLst/>
              <a:cxnLst/>
              <a:rect l="l" t="t" r="r" b="b"/>
              <a:pathLst>
                <a:path w="39763" h="121445" extrusionOk="0">
                  <a:moveTo>
                    <a:pt x="39764" y="20105"/>
                  </a:moveTo>
                  <a:lnTo>
                    <a:pt x="39764" y="101539"/>
                  </a:lnTo>
                  <a:cubicBezTo>
                    <a:pt x="39764" y="112397"/>
                    <a:pt x="30727" y="121445"/>
                    <a:pt x="19882" y="121445"/>
                  </a:cubicBezTo>
                  <a:lnTo>
                    <a:pt x="19882" y="121445"/>
                  </a:lnTo>
                  <a:cubicBezTo>
                    <a:pt x="9037" y="121445"/>
                    <a:pt x="0" y="112397"/>
                    <a:pt x="0" y="101539"/>
                  </a:cubicBezTo>
                  <a:lnTo>
                    <a:pt x="0" y="20105"/>
                  </a:lnTo>
                  <a:cubicBezTo>
                    <a:pt x="0" y="9247"/>
                    <a:pt x="9037" y="199"/>
                    <a:pt x="19882" y="199"/>
                  </a:cubicBezTo>
                  <a:lnTo>
                    <a:pt x="19882" y="199"/>
                  </a:lnTo>
                  <a:cubicBezTo>
                    <a:pt x="28919" y="-1611"/>
                    <a:pt x="39764" y="9247"/>
                    <a:pt x="39764" y="20105"/>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689" name="Google Shape;2689;p168"/>
            <p:cNvSpPr/>
            <p:nvPr/>
          </p:nvSpPr>
          <p:spPr>
            <a:xfrm>
              <a:off x="7519076" y="3058386"/>
              <a:ext cx="76952" cy="120149"/>
            </a:xfrm>
            <a:custGeom>
              <a:avLst/>
              <a:gdLst/>
              <a:ahLst/>
              <a:cxnLst/>
              <a:rect l="l" t="t" r="r" b="b"/>
              <a:pathLst>
                <a:path w="76952" h="120149" extrusionOk="0">
                  <a:moveTo>
                    <a:pt x="11528" y="2166"/>
                  </a:moveTo>
                  <a:lnTo>
                    <a:pt x="11528" y="2166"/>
                  </a:lnTo>
                  <a:cubicBezTo>
                    <a:pt x="20566" y="-3263"/>
                    <a:pt x="33218" y="2166"/>
                    <a:pt x="38640" y="11214"/>
                  </a:cubicBezTo>
                  <a:lnTo>
                    <a:pt x="74789" y="90839"/>
                  </a:lnTo>
                  <a:cubicBezTo>
                    <a:pt x="80211" y="99887"/>
                    <a:pt x="74789" y="112555"/>
                    <a:pt x="65752" y="117983"/>
                  </a:cubicBezTo>
                  <a:lnTo>
                    <a:pt x="65752" y="117983"/>
                  </a:lnTo>
                  <a:cubicBezTo>
                    <a:pt x="56714" y="123413"/>
                    <a:pt x="44062" y="117983"/>
                    <a:pt x="38640" y="108935"/>
                  </a:cubicBezTo>
                  <a:lnTo>
                    <a:pt x="2491" y="29311"/>
                  </a:lnTo>
                  <a:cubicBezTo>
                    <a:pt x="-2931" y="16643"/>
                    <a:pt x="684" y="5785"/>
                    <a:pt x="11528"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690" name="Google Shape;2690;p168"/>
            <p:cNvSpPr/>
            <p:nvPr/>
          </p:nvSpPr>
          <p:spPr>
            <a:xfrm>
              <a:off x="7841485" y="2450699"/>
              <a:ext cx="39763" cy="121246"/>
            </a:xfrm>
            <a:custGeom>
              <a:avLst/>
              <a:gdLst/>
              <a:ahLst/>
              <a:cxnLst/>
              <a:rect l="l" t="t" r="r" b="b"/>
              <a:pathLst>
                <a:path w="39763" h="121246" extrusionOk="0">
                  <a:moveTo>
                    <a:pt x="39764" y="19906"/>
                  </a:moveTo>
                  <a:lnTo>
                    <a:pt x="39764" y="101341"/>
                  </a:lnTo>
                  <a:cubicBezTo>
                    <a:pt x="39764" y="112199"/>
                    <a:pt x="30726" y="121247"/>
                    <a:pt x="19882" y="121247"/>
                  </a:cubicBezTo>
                  <a:lnTo>
                    <a:pt x="19882" y="121247"/>
                  </a:lnTo>
                  <a:cubicBezTo>
                    <a:pt x="9037" y="121247"/>
                    <a:pt x="0" y="112199"/>
                    <a:pt x="0" y="101341"/>
                  </a:cubicBezTo>
                  <a:lnTo>
                    <a:pt x="0" y="19906"/>
                  </a:lnTo>
                  <a:cubicBezTo>
                    <a:pt x="0" y="9048"/>
                    <a:pt x="9037" y="0"/>
                    <a:pt x="19882" y="0"/>
                  </a:cubicBezTo>
                  <a:lnTo>
                    <a:pt x="19882" y="0"/>
                  </a:lnTo>
                  <a:cubicBezTo>
                    <a:pt x="28919" y="0"/>
                    <a:pt x="39764" y="9048"/>
                    <a:pt x="39764" y="1990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691" name="Google Shape;2691;p168"/>
            <p:cNvSpPr/>
            <p:nvPr/>
          </p:nvSpPr>
          <p:spPr>
            <a:xfrm>
              <a:off x="8125576" y="2450343"/>
              <a:ext cx="77752" cy="120149"/>
            </a:xfrm>
            <a:custGeom>
              <a:avLst/>
              <a:gdLst/>
              <a:ahLst/>
              <a:cxnLst/>
              <a:rect l="l" t="t" r="r" b="b"/>
              <a:pathLst>
                <a:path w="77752" h="120149" extrusionOk="0">
                  <a:moveTo>
                    <a:pt x="12329" y="2166"/>
                  </a:moveTo>
                  <a:lnTo>
                    <a:pt x="12329" y="2166"/>
                  </a:lnTo>
                  <a:cubicBezTo>
                    <a:pt x="21366" y="-3263"/>
                    <a:pt x="34018"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692" name="Google Shape;2692;p168"/>
            <p:cNvSpPr/>
            <p:nvPr/>
          </p:nvSpPr>
          <p:spPr>
            <a:xfrm>
              <a:off x="8428219" y="2450343"/>
              <a:ext cx="76952" cy="120149"/>
            </a:xfrm>
            <a:custGeom>
              <a:avLst/>
              <a:gdLst/>
              <a:ahLst/>
              <a:cxnLst/>
              <a:rect l="l" t="t" r="r" b="b"/>
              <a:pathLst>
                <a:path w="76952" h="120149" extrusionOk="0">
                  <a:moveTo>
                    <a:pt x="11528" y="2166"/>
                  </a:moveTo>
                  <a:lnTo>
                    <a:pt x="11528" y="2166"/>
                  </a:lnTo>
                  <a:cubicBezTo>
                    <a:pt x="20566" y="-3263"/>
                    <a:pt x="33218" y="2166"/>
                    <a:pt x="38640" y="11214"/>
                  </a:cubicBezTo>
                  <a:lnTo>
                    <a:pt x="74789" y="90839"/>
                  </a:lnTo>
                  <a:cubicBezTo>
                    <a:pt x="80211" y="99887"/>
                    <a:pt x="74789" y="112555"/>
                    <a:pt x="65752" y="117983"/>
                  </a:cubicBezTo>
                  <a:lnTo>
                    <a:pt x="65752" y="117983"/>
                  </a:lnTo>
                  <a:cubicBezTo>
                    <a:pt x="56714" y="123413"/>
                    <a:pt x="44062" y="117983"/>
                    <a:pt x="38640" y="108935"/>
                  </a:cubicBezTo>
                  <a:lnTo>
                    <a:pt x="2491" y="29311"/>
                  </a:lnTo>
                  <a:cubicBezTo>
                    <a:pt x="-2931" y="18453"/>
                    <a:pt x="684" y="7595"/>
                    <a:pt x="11528"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693" name="Google Shape;2693;p168"/>
            <p:cNvSpPr/>
            <p:nvPr/>
          </p:nvSpPr>
          <p:spPr>
            <a:xfrm>
              <a:off x="7821926" y="2754364"/>
              <a:ext cx="77753" cy="120149"/>
            </a:xfrm>
            <a:custGeom>
              <a:avLst/>
              <a:gdLst/>
              <a:ahLst/>
              <a:cxnLst/>
              <a:rect l="l" t="t" r="r" b="b"/>
              <a:pathLst>
                <a:path w="77753" h="120149" extrusionOk="0">
                  <a:moveTo>
                    <a:pt x="12329" y="2166"/>
                  </a:moveTo>
                  <a:lnTo>
                    <a:pt x="12329" y="2166"/>
                  </a:lnTo>
                  <a:cubicBezTo>
                    <a:pt x="21366" y="-3263"/>
                    <a:pt x="34018" y="2166"/>
                    <a:pt x="39441" y="11214"/>
                  </a:cubicBezTo>
                  <a:lnTo>
                    <a:pt x="75590" y="90839"/>
                  </a:lnTo>
                  <a:cubicBezTo>
                    <a:pt x="81012" y="99887"/>
                    <a:pt x="75590" y="112554"/>
                    <a:pt x="66552" y="117984"/>
                  </a:cubicBezTo>
                  <a:lnTo>
                    <a:pt x="66552" y="117984"/>
                  </a:lnTo>
                  <a:cubicBezTo>
                    <a:pt x="57515" y="123412"/>
                    <a:pt x="44863" y="117984"/>
                    <a:pt x="39441" y="108935"/>
                  </a:cubicBezTo>
                  <a:lnTo>
                    <a:pt x="3292" y="29311"/>
                  </a:lnTo>
                  <a:cubicBezTo>
                    <a:pt x="-3938" y="18453"/>
                    <a:pt x="1484" y="7595"/>
                    <a:pt x="12329"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694" name="Google Shape;2694;p168"/>
            <p:cNvSpPr/>
            <p:nvPr/>
          </p:nvSpPr>
          <p:spPr>
            <a:xfrm>
              <a:off x="8125576" y="2754364"/>
              <a:ext cx="77752" cy="120149"/>
            </a:xfrm>
            <a:custGeom>
              <a:avLst/>
              <a:gdLst/>
              <a:ahLst/>
              <a:cxnLst/>
              <a:rect l="l" t="t" r="r" b="b"/>
              <a:pathLst>
                <a:path w="77752" h="120149" extrusionOk="0">
                  <a:moveTo>
                    <a:pt x="12329" y="2166"/>
                  </a:moveTo>
                  <a:lnTo>
                    <a:pt x="12329" y="2166"/>
                  </a:lnTo>
                  <a:cubicBezTo>
                    <a:pt x="21366" y="-3263"/>
                    <a:pt x="34018" y="2166"/>
                    <a:pt x="39441" y="11214"/>
                  </a:cubicBezTo>
                  <a:lnTo>
                    <a:pt x="75590" y="90839"/>
                  </a:lnTo>
                  <a:cubicBezTo>
                    <a:pt x="81012" y="99887"/>
                    <a:pt x="75590" y="112554"/>
                    <a:pt x="66552" y="117984"/>
                  </a:cubicBezTo>
                  <a:lnTo>
                    <a:pt x="66552" y="117984"/>
                  </a:lnTo>
                  <a:cubicBezTo>
                    <a:pt x="57515" y="123412"/>
                    <a:pt x="44863" y="117984"/>
                    <a:pt x="39441" y="108935"/>
                  </a:cubicBezTo>
                  <a:lnTo>
                    <a:pt x="3292" y="29311"/>
                  </a:lnTo>
                  <a:cubicBezTo>
                    <a:pt x="-3938" y="18453"/>
                    <a:pt x="1484" y="7595"/>
                    <a:pt x="12329"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695" name="Google Shape;2695;p168"/>
            <p:cNvSpPr/>
            <p:nvPr/>
          </p:nvSpPr>
          <p:spPr>
            <a:xfrm>
              <a:off x="7821926" y="3058386"/>
              <a:ext cx="77753" cy="120149"/>
            </a:xfrm>
            <a:custGeom>
              <a:avLst/>
              <a:gdLst/>
              <a:ahLst/>
              <a:cxnLst/>
              <a:rect l="l" t="t" r="r" b="b"/>
              <a:pathLst>
                <a:path w="77753" h="120149" extrusionOk="0">
                  <a:moveTo>
                    <a:pt x="12329" y="2166"/>
                  </a:moveTo>
                  <a:lnTo>
                    <a:pt x="12329" y="2166"/>
                  </a:lnTo>
                  <a:cubicBezTo>
                    <a:pt x="21366" y="-3263"/>
                    <a:pt x="34018"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6643"/>
                    <a:pt x="1484" y="5785"/>
                    <a:pt x="12329"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696" name="Google Shape;2696;p168"/>
            <p:cNvSpPr/>
            <p:nvPr/>
          </p:nvSpPr>
          <p:spPr>
            <a:xfrm>
              <a:off x="8446977" y="2754721"/>
              <a:ext cx="39763" cy="121246"/>
            </a:xfrm>
            <a:custGeom>
              <a:avLst/>
              <a:gdLst/>
              <a:ahLst/>
              <a:cxnLst/>
              <a:rect l="l" t="t" r="r" b="b"/>
              <a:pathLst>
                <a:path w="39763" h="121246" extrusionOk="0">
                  <a:moveTo>
                    <a:pt x="39764" y="19906"/>
                  </a:moveTo>
                  <a:lnTo>
                    <a:pt x="39764" y="101341"/>
                  </a:lnTo>
                  <a:cubicBezTo>
                    <a:pt x="39764" y="112198"/>
                    <a:pt x="30726" y="121246"/>
                    <a:pt x="19882" y="121246"/>
                  </a:cubicBezTo>
                  <a:lnTo>
                    <a:pt x="19882" y="121246"/>
                  </a:lnTo>
                  <a:cubicBezTo>
                    <a:pt x="9037" y="121246"/>
                    <a:pt x="0" y="112198"/>
                    <a:pt x="0" y="101341"/>
                  </a:cubicBezTo>
                  <a:lnTo>
                    <a:pt x="0" y="19906"/>
                  </a:lnTo>
                  <a:cubicBezTo>
                    <a:pt x="0" y="9048"/>
                    <a:pt x="9037" y="0"/>
                    <a:pt x="19882" y="0"/>
                  </a:cubicBezTo>
                  <a:lnTo>
                    <a:pt x="19882" y="0"/>
                  </a:lnTo>
                  <a:cubicBezTo>
                    <a:pt x="28919" y="0"/>
                    <a:pt x="39764" y="9048"/>
                    <a:pt x="39764" y="1990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697" name="Google Shape;2697;p168"/>
            <p:cNvSpPr/>
            <p:nvPr/>
          </p:nvSpPr>
          <p:spPr>
            <a:xfrm>
              <a:off x="8143327" y="3058543"/>
              <a:ext cx="39763" cy="121445"/>
            </a:xfrm>
            <a:custGeom>
              <a:avLst/>
              <a:gdLst/>
              <a:ahLst/>
              <a:cxnLst/>
              <a:rect l="l" t="t" r="r" b="b"/>
              <a:pathLst>
                <a:path w="39763" h="121445" extrusionOk="0">
                  <a:moveTo>
                    <a:pt x="39764" y="20105"/>
                  </a:moveTo>
                  <a:lnTo>
                    <a:pt x="39764" y="101539"/>
                  </a:lnTo>
                  <a:cubicBezTo>
                    <a:pt x="39764" y="112397"/>
                    <a:pt x="30727" y="121446"/>
                    <a:pt x="19882" y="121446"/>
                  </a:cubicBezTo>
                  <a:lnTo>
                    <a:pt x="19882" y="121446"/>
                  </a:lnTo>
                  <a:cubicBezTo>
                    <a:pt x="9037" y="121446"/>
                    <a:pt x="0" y="112397"/>
                    <a:pt x="0" y="101539"/>
                  </a:cubicBezTo>
                  <a:lnTo>
                    <a:pt x="0" y="20105"/>
                  </a:lnTo>
                  <a:cubicBezTo>
                    <a:pt x="0" y="9247"/>
                    <a:pt x="9037" y="199"/>
                    <a:pt x="19882" y="199"/>
                  </a:cubicBezTo>
                  <a:lnTo>
                    <a:pt x="19882" y="199"/>
                  </a:lnTo>
                  <a:cubicBezTo>
                    <a:pt x="30727" y="-1611"/>
                    <a:pt x="39764" y="9247"/>
                    <a:pt x="39764" y="20105"/>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698" name="Google Shape;2698;p168"/>
            <p:cNvSpPr/>
            <p:nvPr/>
          </p:nvSpPr>
          <p:spPr>
            <a:xfrm>
              <a:off x="8428219" y="3058386"/>
              <a:ext cx="76952" cy="120149"/>
            </a:xfrm>
            <a:custGeom>
              <a:avLst/>
              <a:gdLst/>
              <a:ahLst/>
              <a:cxnLst/>
              <a:rect l="l" t="t" r="r" b="b"/>
              <a:pathLst>
                <a:path w="76952" h="120149" extrusionOk="0">
                  <a:moveTo>
                    <a:pt x="11528" y="2166"/>
                  </a:moveTo>
                  <a:lnTo>
                    <a:pt x="11528" y="2166"/>
                  </a:lnTo>
                  <a:cubicBezTo>
                    <a:pt x="20566" y="-3263"/>
                    <a:pt x="33218" y="2166"/>
                    <a:pt x="38640" y="11214"/>
                  </a:cubicBezTo>
                  <a:lnTo>
                    <a:pt x="74789" y="90839"/>
                  </a:lnTo>
                  <a:cubicBezTo>
                    <a:pt x="80211" y="99887"/>
                    <a:pt x="74789" y="112555"/>
                    <a:pt x="65752" y="117983"/>
                  </a:cubicBezTo>
                  <a:lnTo>
                    <a:pt x="65752" y="117983"/>
                  </a:lnTo>
                  <a:cubicBezTo>
                    <a:pt x="56714" y="123413"/>
                    <a:pt x="44062" y="117983"/>
                    <a:pt x="38640" y="108935"/>
                  </a:cubicBezTo>
                  <a:lnTo>
                    <a:pt x="2491" y="29311"/>
                  </a:lnTo>
                  <a:cubicBezTo>
                    <a:pt x="-2931" y="16643"/>
                    <a:pt x="684" y="5785"/>
                    <a:pt x="11528"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699" name="Google Shape;2699;p168"/>
            <p:cNvSpPr/>
            <p:nvPr/>
          </p:nvSpPr>
          <p:spPr>
            <a:xfrm>
              <a:off x="8748819" y="2450699"/>
              <a:ext cx="39763" cy="121246"/>
            </a:xfrm>
            <a:custGeom>
              <a:avLst/>
              <a:gdLst/>
              <a:ahLst/>
              <a:cxnLst/>
              <a:rect l="l" t="t" r="r" b="b"/>
              <a:pathLst>
                <a:path w="39763" h="121246" extrusionOk="0">
                  <a:moveTo>
                    <a:pt x="39764" y="19906"/>
                  </a:moveTo>
                  <a:lnTo>
                    <a:pt x="39764" y="101341"/>
                  </a:lnTo>
                  <a:cubicBezTo>
                    <a:pt x="39764" y="112199"/>
                    <a:pt x="30727" y="121247"/>
                    <a:pt x="19882" y="121247"/>
                  </a:cubicBezTo>
                  <a:lnTo>
                    <a:pt x="19882" y="121247"/>
                  </a:lnTo>
                  <a:cubicBezTo>
                    <a:pt x="9037" y="121247"/>
                    <a:pt x="0" y="112199"/>
                    <a:pt x="0" y="101341"/>
                  </a:cubicBezTo>
                  <a:lnTo>
                    <a:pt x="0" y="19906"/>
                  </a:lnTo>
                  <a:cubicBezTo>
                    <a:pt x="0" y="9048"/>
                    <a:pt x="9037" y="0"/>
                    <a:pt x="19882" y="0"/>
                  </a:cubicBezTo>
                  <a:lnTo>
                    <a:pt x="19882" y="0"/>
                  </a:lnTo>
                  <a:cubicBezTo>
                    <a:pt x="30727" y="0"/>
                    <a:pt x="39764" y="9048"/>
                    <a:pt x="39764" y="1990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700" name="Google Shape;2700;p168"/>
            <p:cNvSpPr/>
            <p:nvPr/>
          </p:nvSpPr>
          <p:spPr>
            <a:xfrm>
              <a:off x="9033711" y="2450343"/>
              <a:ext cx="76952" cy="120149"/>
            </a:xfrm>
            <a:custGeom>
              <a:avLst/>
              <a:gdLst/>
              <a:ahLst/>
              <a:cxnLst/>
              <a:rect l="l" t="t" r="r" b="b"/>
              <a:pathLst>
                <a:path w="76952" h="120149" extrusionOk="0">
                  <a:moveTo>
                    <a:pt x="11528" y="2166"/>
                  </a:moveTo>
                  <a:lnTo>
                    <a:pt x="11528" y="2166"/>
                  </a:lnTo>
                  <a:cubicBezTo>
                    <a:pt x="20566" y="-3263"/>
                    <a:pt x="33218" y="2166"/>
                    <a:pt x="38640" y="11214"/>
                  </a:cubicBezTo>
                  <a:lnTo>
                    <a:pt x="74789" y="90839"/>
                  </a:lnTo>
                  <a:cubicBezTo>
                    <a:pt x="80211" y="99887"/>
                    <a:pt x="74789" y="112555"/>
                    <a:pt x="65752" y="117983"/>
                  </a:cubicBezTo>
                  <a:lnTo>
                    <a:pt x="65752" y="117983"/>
                  </a:lnTo>
                  <a:cubicBezTo>
                    <a:pt x="56714" y="123413"/>
                    <a:pt x="44062" y="117983"/>
                    <a:pt x="38640" y="108935"/>
                  </a:cubicBezTo>
                  <a:lnTo>
                    <a:pt x="2491" y="29311"/>
                  </a:lnTo>
                  <a:cubicBezTo>
                    <a:pt x="-2931" y="18453"/>
                    <a:pt x="684" y="7595"/>
                    <a:pt x="11528"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701" name="Google Shape;2701;p168"/>
            <p:cNvSpPr/>
            <p:nvPr/>
          </p:nvSpPr>
          <p:spPr>
            <a:xfrm>
              <a:off x="9336561" y="2450343"/>
              <a:ext cx="77752" cy="120149"/>
            </a:xfrm>
            <a:custGeom>
              <a:avLst/>
              <a:gdLst/>
              <a:ahLst/>
              <a:cxnLst/>
              <a:rect l="l" t="t" r="r" b="b"/>
              <a:pathLst>
                <a:path w="77752" h="120149" extrusionOk="0">
                  <a:moveTo>
                    <a:pt x="12329" y="2166"/>
                  </a:moveTo>
                  <a:lnTo>
                    <a:pt x="12329" y="2166"/>
                  </a:lnTo>
                  <a:cubicBezTo>
                    <a:pt x="21366" y="-3263"/>
                    <a:pt x="34018"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702" name="Google Shape;2702;p168"/>
            <p:cNvSpPr/>
            <p:nvPr/>
          </p:nvSpPr>
          <p:spPr>
            <a:xfrm>
              <a:off x="8731068" y="2754364"/>
              <a:ext cx="77752" cy="120149"/>
            </a:xfrm>
            <a:custGeom>
              <a:avLst/>
              <a:gdLst/>
              <a:ahLst/>
              <a:cxnLst/>
              <a:rect l="l" t="t" r="r" b="b"/>
              <a:pathLst>
                <a:path w="77752" h="120149" extrusionOk="0">
                  <a:moveTo>
                    <a:pt x="12329" y="2166"/>
                  </a:moveTo>
                  <a:lnTo>
                    <a:pt x="12329" y="2166"/>
                  </a:lnTo>
                  <a:cubicBezTo>
                    <a:pt x="21366" y="-3263"/>
                    <a:pt x="34018" y="2166"/>
                    <a:pt x="39441" y="11214"/>
                  </a:cubicBezTo>
                  <a:lnTo>
                    <a:pt x="75590" y="90839"/>
                  </a:lnTo>
                  <a:cubicBezTo>
                    <a:pt x="81012" y="99887"/>
                    <a:pt x="75590" y="112554"/>
                    <a:pt x="66552" y="117984"/>
                  </a:cubicBezTo>
                  <a:lnTo>
                    <a:pt x="66552" y="117984"/>
                  </a:lnTo>
                  <a:cubicBezTo>
                    <a:pt x="57515" y="123412"/>
                    <a:pt x="44863" y="117984"/>
                    <a:pt x="39441" y="108935"/>
                  </a:cubicBezTo>
                  <a:lnTo>
                    <a:pt x="3292" y="29311"/>
                  </a:lnTo>
                  <a:cubicBezTo>
                    <a:pt x="-3938" y="18453"/>
                    <a:pt x="1484" y="7595"/>
                    <a:pt x="12329"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703" name="Google Shape;2703;p168"/>
            <p:cNvSpPr/>
            <p:nvPr/>
          </p:nvSpPr>
          <p:spPr>
            <a:xfrm>
              <a:off x="9033711" y="2754364"/>
              <a:ext cx="76952" cy="120149"/>
            </a:xfrm>
            <a:custGeom>
              <a:avLst/>
              <a:gdLst/>
              <a:ahLst/>
              <a:cxnLst/>
              <a:rect l="l" t="t" r="r" b="b"/>
              <a:pathLst>
                <a:path w="76952" h="120149" extrusionOk="0">
                  <a:moveTo>
                    <a:pt x="11528" y="2166"/>
                  </a:moveTo>
                  <a:lnTo>
                    <a:pt x="11528" y="2166"/>
                  </a:lnTo>
                  <a:cubicBezTo>
                    <a:pt x="20566" y="-3263"/>
                    <a:pt x="33218" y="2166"/>
                    <a:pt x="38640" y="11214"/>
                  </a:cubicBezTo>
                  <a:lnTo>
                    <a:pt x="74789" y="90839"/>
                  </a:lnTo>
                  <a:cubicBezTo>
                    <a:pt x="80211" y="99887"/>
                    <a:pt x="74789" y="112554"/>
                    <a:pt x="65752" y="117984"/>
                  </a:cubicBezTo>
                  <a:lnTo>
                    <a:pt x="65752" y="117984"/>
                  </a:lnTo>
                  <a:cubicBezTo>
                    <a:pt x="56714" y="123412"/>
                    <a:pt x="44062" y="117984"/>
                    <a:pt x="38640" y="108935"/>
                  </a:cubicBezTo>
                  <a:lnTo>
                    <a:pt x="2491" y="29311"/>
                  </a:lnTo>
                  <a:cubicBezTo>
                    <a:pt x="-2931" y="18453"/>
                    <a:pt x="684" y="7595"/>
                    <a:pt x="11528"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704" name="Google Shape;2704;p168"/>
            <p:cNvSpPr/>
            <p:nvPr/>
          </p:nvSpPr>
          <p:spPr>
            <a:xfrm>
              <a:off x="8731068" y="3058386"/>
              <a:ext cx="77752" cy="120149"/>
            </a:xfrm>
            <a:custGeom>
              <a:avLst/>
              <a:gdLst/>
              <a:ahLst/>
              <a:cxnLst/>
              <a:rect l="l" t="t" r="r" b="b"/>
              <a:pathLst>
                <a:path w="77752" h="120149" extrusionOk="0">
                  <a:moveTo>
                    <a:pt x="12329" y="2166"/>
                  </a:moveTo>
                  <a:lnTo>
                    <a:pt x="12329" y="2166"/>
                  </a:lnTo>
                  <a:cubicBezTo>
                    <a:pt x="21366" y="-3263"/>
                    <a:pt x="34018"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6643"/>
                    <a:pt x="1484" y="5785"/>
                    <a:pt x="12329"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705" name="Google Shape;2705;p168"/>
            <p:cNvSpPr/>
            <p:nvPr/>
          </p:nvSpPr>
          <p:spPr>
            <a:xfrm>
              <a:off x="9356120" y="2754721"/>
              <a:ext cx="39763" cy="121246"/>
            </a:xfrm>
            <a:custGeom>
              <a:avLst/>
              <a:gdLst/>
              <a:ahLst/>
              <a:cxnLst/>
              <a:rect l="l" t="t" r="r" b="b"/>
              <a:pathLst>
                <a:path w="39763" h="121246" extrusionOk="0">
                  <a:moveTo>
                    <a:pt x="39764" y="19906"/>
                  </a:moveTo>
                  <a:lnTo>
                    <a:pt x="39764" y="101341"/>
                  </a:lnTo>
                  <a:cubicBezTo>
                    <a:pt x="39764" y="112198"/>
                    <a:pt x="30726" y="121246"/>
                    <a:pt x="19882" y="121246"/>
                  </a:cubicBezTo>
                  <a:lnTo>
                    <a:pt x="19882" y="121246"/>
                  </a:lnTo>
                  <a:cubicBezTo>
                    <a:pt x="9037" y="121246"/>
                    <a:pt x="0" y="112198"/>
                    <a:pt x="0" y="101341"/>
                  </a:cubicBezTo>
                  <a:lnTo>
                    <a:pt x="0" y="19906"/>
                  </a:lnTo>
                  <a:cubicBezTo>
                    <a:pt x="0" y="9048"/>
                    <a:pt x="9037" y="0"/>
                    <a:pt x="19882" y="0"/>
                  </a:cubicBezTo>
                  <a:lnTo>
                    <a:pt x="19882" y="0"/>
                  </a:lnTo>
                  <a:cubicBezTo>
                    <a:pt x="28919" y="0"/>
                    <a:pt x="39764" y="9048"/>
                    <a:pt x="39764" y="1990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706" name="Google Shape;2706;p168"/>
            <p:cNvSpPr/>
            <p:nvPr/>
          </p:nvSpPr>
          <p:spPr>
            <a:xfrm>
              <a:off x="9052470" y="3058543"/>
              <a:ext cx="39763" cy="121445"/>
            </a:xfrm>
            <a:custGeom>
              <a:avLst/>
              <a:gdLst/>
              <a:ahLst/>
              <a:cxnLst/>
              <a:rect l="l" t="t" r="r" b="b"/>
              <a:pathLst>
                <a:path w="39763" h="121445" extrusionOk="0">
                  <a:moveTo>
                    <a:pt x="39764" y="20105"/>
                  </a:moveTo>
                  <a:lnTo>
                    <a:pt x="39764" y="101539"/>
                  </a:lnTo>
                  <a:cubicBezTo>
                    <a:pt x="39764" y="112397"/>
                    <a:pt x="30726" y="121446"/>
                    <a:pt x="19882" y="121446"/>
                  </a:cubicBezTo>
                  <a:lnTo>
                    <a:pt x="19882" y="121446"/>
                  </a:lnTo>
                  <a:cubicBezTo>
                    <a:pt x="9037" y="121446"/>
                    <a:pt x="0" y="112397"/>
                    <a:pt x="0" y="101539"/>
                  </a:cubicBezTo>
                  <a:lnTo>
                    <a:pt x="0" y="20105"/>
                  </a:lnTo>
                  <a:cubicBezTo>
                    <a:pt x="0" y="9247"/>
                    <a:pt x="9037" y="199"/>
                    <a:pt x="19882" y="199"/>
                  </a:cubicBezTo>
                  <a:lnTo>
                    <a:pt x="19882" y="199"/>
                  </a:lnTo>
                  <a:cubicBezTo>
                    <a:pt x="30726" y="-1611"/>
                    <a:pt x="39764" y="9247"/>
                    <a:pt x="39764" y="20105"/>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707" name="Google Shape;2707;p168"/>
            <p:cNvSpPr/>
            <p:nvPr/>
          </p:nvSpPr>
          <p:spPr>
            <a:xfrm>
              <a:off x="9336561" y="3058386"/>
              <a:ext cx="77752" cy="120149"/>
            </a:xfrm>
            <a:custGeom>
              <a:avLst/>
              <a:gdLst/>
              <a:ahLst/>
              <a:cxnLst/>
              <a:rect l="l" t="t" r="r" b="b"/>
              <a:pathLst>
                <a:path w="77752" h="120149" extrusionOk="0">
                  <a:moveTo>
                    <a:pt x="12329" y="2166"/>
                  </a:moveTo>
                  <a:lnTo>
                    <a:pt x="12329" y="2166"/>
                  </a:lnTo>
                  <a:cubicBezTo>
                    <a:pt x="21366" y="-3263"/>
                    <a:pt x="34018"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6643"/>
                    <a:pt x="1484" y="5785"/>
                    <a:pt x="12329"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708" name="Google Shape;2708;p168"/>
            <p:cNvSpPr/>
            <p:nvPr/>
          </p:nvSpPr>
          <p:spPr>
            <a:xfrm>
              <a:off x="9657962" y="2450699"/>
              <a:ext cx="39763" cy="121246"/>
            </a:xfrm>
            <a:custGeom>
              <a:avLst/>
              <a:gdLst/>
              <a:ahLst/>
              <a:cxnLst/>
              <a:rect l="l" t="t" r="r" b="b"/>
              <a:pathLst>
                <a:path w="39763" h="121246" extrusionOk="0">
                  <a:moveTo>
                    <a:pt x="39764" y="19906"/>
                  </a:moveTo>
                  <a:lnTo>
                    <a:pt x="39764" y="101341"/>
                  </a:lnTo>
                  <a:cubicBezTo>
                    <a:pt x="39764" y="112199"/>
                    <a:pt x="30726" y="121247"/>
                    <a:pt x="19882" y="121247"/>
                  </a:cubicBezTo>
                  <a:lnTo>
                    <a:pt x="19882" y="121247"/>
                  </a:lnTo>
                  <a:cubicBezTo>
                    <a:pt x="9037" y="121247"/>
                    <a:pt x="0" y="112199"/>
                    <a:pt x="0" y="101341"/>
                  </a:cubicBezTo>
                  <a:lnTo>
                    <a:pt x="0" y="19906"/>
                  </a:lnTo>
                  <a:cubicBezTo>
                    <a:pt x="0" y="9048"/>
                    <a:pt x="9037" y="0"/>
                    <a:pt x="19882" y="0"/>
                  </a:cubicBezTo>
                  <a:lnTo>
                    <a:pt x="19882" y="0"/>
                  </a:lnTo>
                  <a:cubicBezTo>
                    <a:pt x="30726" y="0"/>
                    <a:pt x="39764" y="9048"/>
                    <a:pt x="39764" y="1990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709" name="Google Shape;2709;p168"/>
            <p:cNvSpPr/>
            <p:nvPr/>
          </p:nvSpPr>
          <p:spPr>
            <a:xfrm>
              <a:off x="9942854" y="2450343"/>
              <a:ext cx="76952" cy="120149"/>
            </a:xfrm>
            <a:custGeom>
              <a:avLst/>
              <a:gdLst/>
              <a:ahLst/>
              <a:cxnLst/>
              <a:rect l="l" t="t" r="r" b="b"/>
              <a:pathLst>
                <a:path w="76952" h="120149" extrusionOk="0">
                  <a:moveTo>
                    <a:pt x="11528" y="2166"/>
                  </a:moveTo>
                  <a:lnTo>
                    <a:pt x="11528" y="2166"/>
                  </a:lnTo>
                  <a:cubicBezTo>
                    <a:pt x="20566" y="-3263"/>
                    <a:pt x="33218" y="2166"/>
                    <a:pt x="38640" y="11214"/>
                  </a:cubicBezTo>
                  <a:lnTo>
                    <a:pt x="74789" y="90839"/>
                  </a:lnTo>
                  <a:cubicBezTo>
                    <a:pt x="80211" y="99887"/>
                    <a:pt x="74789" y="112555"/>
                    <a:pt x="65752" y="117983"/>
                  </a:cubicBezTo>
                  <a:lnTo>
                    <a:pt x="65752" y="117983"/>
                  </a:lnTo>
                  <a:cubicBezTo>
                    <a:pt x="56714" y="123413"/>
                    <a:pt x="44062" y="117983"/>
                    <a:pt x="38640" y="108935"/>
                  </a:cubicBezTo>
                  <a:lnTo>
                    <a:pt x="2491" y="29311"/>
                  </a:lnTo>
                  <a:cubicBezTo>
                    <a:pt x="-2931" y="18453"/>
                    <a:pt x="684" y="7595"/>
                    <a:pt x="11528"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710" name="Google Shape;2710;p168"/>
            <p:cNvSpPr/>
            <p:nvPr/>
          </p:nvSpPr>
          <p:spPr>
            <a:xfrm>
              <a:off x="10245703" y="2450343"/>
              <a:ext cx="77753" cy="120149"/>
            </a:xfrm>
            <a:custGeom>
              <a:avLst/>
              <a:gdLst/>
              <a:ahLst/>
              <a:cxnLst/>
              <a:rect l="l" t="t" r="r" b="b"/>
              <a:pathLst>
                <a:path w="77753" h="120149" extrusionOk="0">
                  <a:moveTo>
                    <a:pt x="12329" y="2166"/>
                  </a:moveTo>
                  <a:lnTo>
                    <a:pt x="12329" y="2166"/>
                  </a:lnTo>
                  <a:cubicBezTo>
                    <a:pt x="21366" y="-3263"/>
                    <a:pt x="34019"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711" name="Google Shape;2711;p168"/>
            <p:cNvSpPr/>
            <p:nvPr/>
          </p:nvSpPr>
          <p:spPr>
            <a:xfrm>
              <a:off x="9640211" y="2754364"/>
              <a:ext cx="77752" cy="120149"/>
            </a:xfrm>
            <a:custGeom>
              <a:avLst/>
              <a:gdLst/>
              <a:ahLst/>
              <a:cxnLst/>
              <a:rect l="l" t="t" r="r" b="b"/>
              <a:pathLst>
                <a:path w="77752" h="120149" extrusionOk="0">
                  <a:moveTo>
                    <a:pt x="12329" y="2166"/>
                  </a:moveTo>
                  <a:lnTo>
                    <a:pt x="12329" y="2166"/>
                  </a:lnTo>
                  <a:cubicBezTo>
                    <a:pt x="21366" y="-3263"/>
                    <a:pt x="34019" y="2166"/>
                    <a:pt x="39441" y="11214"/>
                  </a:cubicBezTo>
                  <a:lnTo>
                    <a:pt x="75589" y="90839"/>
                  </a:lnTo>
                  <a:cubicBezTo>
                    <a:pt x="81012" y="99887"/>
                    <a:pt x="75589" y="112554"/>
                    <a:pt x="66552" y="117984"/>
                  </a:cubicBezTo>
                  <a:lnTo>
                    <a:pt x="66552" y="117984"/>
                  </a:lnTo>
                  <a:cubicBezTo>
                    <a:pt x="57515" y="123412"/>
                    <a:pt x="44863" y="117984"/>
                    <a:pt x="39441" y="108935"/>
                  </a:cubicBezTo>
                  <a:lnTo>
                    <a:pt x="3292" y="29311"/>
                  </a:lnTo>
                  <a:cubicBezTo>
                    <a:pt x="-3938" y="18453"/>
                    <a:pt x="1485" y="7595"/>
                    <a:pt x="12329"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712" name="Google Shape;2712;p168"/>
            <p:cNvSpPr/>
            <p:nvPr/>
          </p:nvSpPr>
          <p:spPr>
            <a:xfrm>
              <a:off x="9942854" y="2754364"/>
              <a:ext cx="76952" cy="120149"/>
            </a:xfrm>
            <a:custGeom>
              <a:avLst/>
              <a:gdLst/>
              <a:ahLst/>
              <a:cxnLst/>
              <a:rect l="l" t="t" r="r" b="b"/>
              <a:pathLst>
                <a:path w="76952" h="120149" extrusionOk="0">
                  <a:moveTo>
                    <a:pt x="11528" y="2166"/>
                  </a:moveTo>
                  <a:lnTo>
                    <a:pt x="11528" y="2166"/>
                  </a:lnTo>
                  <a:cubicBezTo>
                    <a:pt x="20566" y="-3263"/>
                    <a:pt x="33218" y="2166"/>
                    <a:pt x="38640" y="11214"/>
                  </a:cubicBezTo>
                  <a:lnTo>
                    <a:pt x="74789" y="90839"/>
                  </a:lnTo>
                  <a:cubicBezTo>
                    <a:pt x="80211" y="99887"/>
                    <a:pt x="74789" y="112554"/>
                    <a:pt x="65752" y="117984"/>
                  </a:cubicBezTo>
                  <a:lnTo>
                    <a:pt x="65752" y="117984"/>
                  </a:lnTo>
                  <a:cubicBezTo>
                    <a:pt x="56714" y="123412"/>
                    <a:pt x="44062" y="117984"/>
                    <a:pt x="38640" y="108935"/>
                  </a:cubicBezTo>
                  <a:lnTo>
                    <a:pt x="2491" y="29311"/>
                  </a:lnTo>
                  <a:cubicBezTo>
                    <a:pt x="-2931" y="18453"/>
                    <a:pt x="684" y="7595"/>
                    <a:pt x="11528"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713" name="Google Shape;2713;p168"/>
            <p:cNvSpPr/>
            <p:nvPr/>
          </p:nvSpPr>
          <p:spPr>
            <a:xfrm>
              <a:off x="9640211" y="3058386"/>
              <a:ext cx="77752" cy="120149"/>
            </a:xfrm>
            <a:custGeom>
              <a:avLst/>
              <a:gdLst/>
              <a:ahLst/>
              <a:cxnLst/>
              <a:rect l="l" t="t" r="r" b="b"/>
              <a:pathLst>
                <a:path w="77752" h="120149" extrusionOk="0">
                  <a:moveTo>
                    <a:pt x="12329" y="2166"/>
                  </a:moveTo>
                  <a:lnTo>
                    <a:pt x="12329" y="2166"/>
                  </a:lnTo>
                  <a:cubicBezTo>
                    <a:pt x="21366" y="-3263"/>
                    <a:pt x="34019" y="2166"/>
                    <a:pt x="39441" y="11214"/>
                  </a:cubicBezTo>
                  <a:lnTo>
                    <a:pt x="75589" y="90839"/>
                  </a:lnTo>
                  <a:cubicBezTo>
                    <a:pt x="81012" y="99887"/>
                    <a:pt x="75589" y="112555"/>
                    <a:pt x="66552" y="117983"/>
                  </a:cubicBezTo>
                  <a:lnTo>
                    <a:pt x="66552" y="117983"/>
                  </a:lnTo>
                  <a:cubicBezTo>
                    <a:pt x="57515" y="123413"/>
                    <a:pt x="44863" y="117983"/>
                    <a:pt x="39441" y="108935"/>
                  </a:cubicBezTo>
                  <a:lnTo>
                    <a:pt x="3292" y="29311"/>
                  </a:lnTo>
                  <a:cubicBezTo>
                    <a:pt x="-3938" y="16643"/>
                    <a:pt x="1485" y="5785"/>
                    <a:pt x="12329"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714" name="Google Shape;2714;p168"/>
            <p:cNvSpPr/>
            <p:nvPr/>
          </p:nvSpPr>
          <p:spPr>
            <a:xfrm>
              <a:off x="10263455" y="2754721"/>
              <a:ext cx="39763" cy="121246"/>
            </a:xfrm>
            <a:custGeom>
              <a:avLst/>
              <a:gdLst/>
              <a:ahLst/>
              <a:cxnLst/>
              <a:rect l="l" t="t" r="r" b="b"/>
              <a:pathLst>
                <a:path w="39763" h="121246" extrusionOk="0">
                  <a:moveTo>
                    <a:pt x="39763" y="19906"/>
                  </a:moveTo>
                  <a:lnTo>
                    <a:pt x="39763" y="101341"/>
                  </a:lnTo>
                  <a:cubicBezTo>
                    <a:pt x="39763" y="112198"/>
                    <a:pt x="30726" y="121246"/>
                    <a:pt x="19881" y="121246"/>
                  </a:cubicBezTo>
                  <a:lnTo>
                    <a:pt x="19881" y="121246"/>
                  </a:lnTo>
                  <a:cubicBezTo>
                    <a:pt x="9037" y="121246"/>
                    <a:pt x="0" y="112198"/>
                    <a:pt x="0" y="101341"/>
                  </a:cubicBezTo>
                  <a:lnTo>
                    <a:pt x="0" y="19906"/>
                  </a:lnTo>
                  <a:cubicBezTo>
                    <a:pt x="0" y="9048"/>
                    <a:pt x="9037" y="0"/>
                    <a:pt x="19881" y="0"/>
                  </a:cubicBezTo>
                  <a:lnTo>
                    <a:pt x="19881" y="0"/>
                  </a:lnTo>
                  <a:cubicBezTo>
                    <a:pt x="30726" y="0"/>
                    <a:pt x="39763" y="9048"/>
                    <a:pt x="39763" y="1990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715" name="Google Shape;2715;p168"/>
            <p:cNvSpPr/>
            <p:nvPr/>
          </p:nvSpPr>
          <p:spPr>
            <a:xfrm>
              <a:off x="9961612" y="3058543"/>
              <a:ext cx="39763" cy="121445"/>
            </a:xfrm>
            <a:custGeom>
              <a:avLst/>
              <a:gdLst/>
              <a:ahLst/>
              <a:cxnLst/>
              <a:rect l="l" t="t" r="r" b="b"/>
              <a:pathLst>
                <a:path w="39763" h="121445" extrusionOk="0">
                  <a:moveTo>
                    <a:pt x="39764" y="20105"/>
                  </a:moveTo>
                  <a:lnTo>
                    <a:pt x="39764" y="101539"/>
                  </a:lnTo>
                  <a:cubicBezTo>
                    <a:pt x="39764" y="112397"/>
                    <a:pt x="30726" y="121446"/>
                    <a:pt x="19882" y="121446"/>
                  </a:cubicBezTo>
                  <a:lnTo>
                    <a:pt x="19882" y="121446"/>
                  </a:lnTo>
                  <a:cubicBezTo>
                    <a:pt x="9037" y="121446"/>
                    <a:pt x="0" y="112397"/>
                    <a:pt x="0" y="101539"/>
                  </a:cubicBezTo>
                  <a:lnTo>
                    <a:pt x="0" y="20105"/>
                  </a:lnTo>
                  <a:cubicBezTo>
                    <a:pt x="0" y="9247"/>
                    <a:pt x="9037" y="199"/>
                    <a:pt x="19882" y="199"/>
                  </a:cubicBezTo>
                  <a:lnTo>
                    <a:pt x="19882" y="199"/>
                  </a:lnTo>
                  <a:cubicBezTo>
                    <a:pt x="28919" y="-1611"/>
                    <a:pt x="39764" y="9247"/>
                    <a:pt x="39764" y="20105"/>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716" name="Google Shape;2716;p168"/>
            <p:cNvSpPr/>
            <p:nvPr/>
          </p:nvSpPr>
          <p:spPr>
            <a:xfrm>
              <a:off x="10245703" y="3058386"/>
              <a:ext cx="77753" cy="120149"/>
            </a:xfrm>
            <a:custGeom>
              <a:avLst/>
              <a:gdLst/>
              <a:ahLst/>
              <a:cxnLst/>
              <a:rect l="l" t="t" r="r" b="b"/>
              <a:pathLst>
                <a:path w="77753" h="120149" extrusionOk="0">
                  <a:moveTo>
                    <a:pt x="12329" y="2166"/>
                  </a:moveTo>
                  <a:lnTo>
                    <a:pt x="12329" y="2166"/>
                  </a:lnTo>
                  <a:cubicBezTo>
                    <a:pt x="21366" y="-3263"/>
                    <a:pt x="34019"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6643"/>
                    <a:pt x="1484" y="5785"/>
                    <a:pt x="12329"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717" name="Google Shape;2717;p168"/>
            <p:cNvSpPr/>
            <p:nvPr/>
          </p:nvSpPr>
          <p:spPr>
            <a:xfrm>
              <a:off x="10567105" y="2450699"/>
              <a:ext cx="39763" cy="121246"/>
            </a:xfrm>
            <a:custGeom>
              <a:avLst/>
              <a:gdLst/>
              <a:ahLst/>
              <a:cxnLst/>
              <a:rect l="l" t="t" r="r" b="b"/>
              <a:pathLst>
                <a:path w="39763" h="121246" extrusionOk="0">
                  <a:moveTo>
                    <a:pt x="39764" y="19906"/>
                  </a:moveTo>
                  <a:lnTo>
                    <a:pt x="39764" y="101341"/>
                  </a:lnTo>
                  <a:cubicBezTo>
                    <a:pt x="39764" y="112199"/>
                    <a:pt x="30727" y="121247"/>
                    <a:pt x="19882" y="121247"/>
                  </a:cubicBezTo>
                  <a:lnTo>
                    <a:pt x="19882" y="121247"/>
                  </a:lnTo>
                  <a:cubicBezTo>
                    <a:pt x="9037" y="121247"/>
                    <a:pt x="0" y="112199"/>
                    <a:pt x="0" y="101341"/>
                  </a:cubicBezTo>
                  <a:lnTo>
                    <a:pt x="0" y="19906"/>
                  </a:lnTo>
                  <a:cubicBezTo>
                    <a:pt x="0" y="9048"/>
                    <a:pt x="9037" y="0"/>
                    <a:pt x="19882" y="0"/>
                  </a:cubicBezTo>
                  <a:lnTo>
                    <a:pt x="19882" y="0"/>
                  </a:lnTo>
                  <a:cubicBezTo>
                    <a:pt x="30727" y="0"/>
                    <a:pt x="39764" y="9048"/>
                    <a:pt x="39764" y="1990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718" name="Google Shape;2718;p168"/>
            <p:cNvSpPr/>
            <p:nvPr/>
          </p:nvSpPr>
          <p:spPr>
            <a:xfrm>
              <a:off x="10851196" y="2450343"/>
              <a:ext cx="77753" cy="120149"/>
            </a:xfrm>
            <a:custGeom>
              <a:avLst/>
              <a:gdLst/>
              <a:ahLst/>
              <a:cxnLst/>
              <a:rect l="l" t="t" r="r" b="b"/>
              <a:pathLst>
                <a:path w="77753" h="120149" extrusionOk="0">
                  <a:moveTo>
                    <a:pt x="12329" y="2166"/>
                  </a:moveTo>
                  <a:lnTo>
                    <a:pt x="12329" y="2166"/>
                  </a:lnTo>
                  <a:cubicBezTo>
                    <a:pt x="21366" y="-3263"/>
                    <a:pt x="34019"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719" name="Google Shape;2719;p168"/>
            <p:cNvSpPr/>
            <p:nvPr/>
          </p:nvSpPr>
          <p:spPr>
            <a:xfrm>
              <a:off x="10548346" y="2754364"/>
              <a:ext cx="76952" cy="120149"/>
            </a:xfrm>
            <a:custGeom>
              <a:avLst/>
              <a:gdLst/>
              <a:ahLst/>
              <a:cxnLst/>
              <a:rect l="l" t="t" r="r" b="b"/>
              <a:pathLst>
                <a:path w="76952" h="120149" extrusionOk="0">
                  <a:moveTo>
                    <a:pt x="11529" y="2166"/>
                  </a:moveTo>
                  <a:lnTo>
                    <a:pt x="11529" y="2166"/>
                  </a:lnTo>
                  <a:cubicBezTo>
                    <a:pt x="20566" y="-3263"/>
                    <a:pt x="33218" y="2166"/>
                    <a:pt x="38640" y="11214"/>
                  </a:cubicBezTo>
                  <a:lnTo>
                    <a:pt x="74789" y="90839"/>
                  </a:lnTo>
                  <a:cubicBezTo>
                    <a:pt x="80211" y="99887"/>
                    <a:pt x="74789" y="112554"/>
                    <a:pt x="65752" y="117984"/>
                  </a:cubicBezTo>
                  <a:lnTo>
                    <a:pt x="65752" y="117984"/>
                  </a:lnTo>
                  <a:cubicBezTo>
                    <a:pt x="56715" y="123412"/>
                    <a:pt x="44062" y="117984"/>
                    <a:pt x="38640" y="108935"/>
                  </a:cubicBezTo>
                  <a:lnTo>
                    <a:pt x="2491" y="29311"/>
                  </a:lnTo>
                  <a:cubicBezTo>
                    <a:pt x="-2931" y="18453"/>
                    <a:pt x="684" y="7595"/>
                    <a:pt x="11529"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720" name="Google Shape;2720;p168"/>
            <p:cNvSpPr/>
            <p:nvPr/>
          </p:nvSpPr>
          <p:spPr>
            <a:xfrm>
              <a:off x="10851196" y="2754364"/>
              <a:ext cx="77753" cy="120149"/>
            </a:xfrm>
            <a:custGeom>
              <a:avLst/>
              <a:gdLst/>
              <a:ahLst/>
              <a:cxnLst/>
              <a:rect l="l" t="t" r="r" b="b"/>
              <a:pathLst>
                <a:path w="77753" h="120149" extrusionOk="0">
                  <a:moveTo>
                    <a:pt x="12329" y="2166"/>
                  </a:moveTo>
                  <a:lnTo>
                    <a:pt x="12329" y="2166"/>
                  </a:lnTo>
                  <a:cubicBezTo>
                    <a:pt x="21366" y="-3263"/>
                    <a:pt x="34019" y="2166"/>
                    <a:pt x="39441" y="11214"/>
                  </a:cubicBezTo>
                  <a:lnTo>
                    <a:pt x="75590" y="90839"/>
                  </a:lnTo>
                  <a:cubicBezTo>
                    <a:pt x="81012" y="99887"/>
                    <a:pt x="75590" y="112554"/>
                    <a:pt x="66552" y="117984"/>
                  </a:cubicBezTo>
                  <a:lnTo>
                    <a:pt x="66552" y="117984"/>
                  </a:lnTo>
                  <a:cubicBezTo>
                    <a:pt x="57515" y="123412"/>
                    <a:pt x="44863" y="117984"/>
                    <a:pt x="39441" y="108935"/>
                  </a:cubicBezTo>
                  <a:lnTo>
                    <a:pt x="3292" y="29311"/>
                  </a:lnTo>
                  <a:cubicBezTo>
                    <a:pt x="-3938" y="18453"/>
                    <a:pt x="1484" y="7595"/>
                    <a:pt x="12329"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721" name="Google Shape;2721;p168"/>
            <p:cNvSpPr/>
            <p:nvPr/>
          </p:nvSpPr>
          <p:spPr>
            <a:xfrm>
              <a:off x="10548346" y="3058386"/>
              <a:ext cx="76952" cy="120149"/>
            </a:xfrm>
            <a:custGeom>
              <a:avLst/>
              <a:gdLst/>
              <a:ahLst/>
              <a:cxnLst/>
              <a:rect l="l" t="t" r="r" b="b"/>
              <a:pathLst>
                <a:path w="76952" h="120149" extrusionOk="0">
                  <a:moveTo>
                    <a:pt x="11529" y="2166"/>
                  </a:moveTo>
                  <a:lnTo>
                    <a:pt x="11529" y="2166"/>
                  </a:lnTo>
                  <a:cubicBezTo>
                    <a:pt x="20566" y="-3263"/>
                    <a:pt x="33218" y="2166"/>
                    <a:pt x="38640" y="11214"/>
                  </a:cubicBezTo>
                  <a:lnTo>
                    <a:pt x="74789" y="90839"/>
                  </a:lnTo>
                  <a:cubicBezTo>
                    <a:pt x="80211" y="99887"/>
                    <a:pt x="74789" y="112555"/>
                    <a:pt x="65752" y="117983"/>
                  </a:cubicBezTo>
                  <a:lnTo>
                    <a:pt x="65752" y="117983"/>
                  </a:lnTo>
                  <a:cubicBezTo>
                    <a:pt x="56715" y="123413"/>
                    <a:pt x="44062" y="117983"/>
                    <a:pt x="38640" y="108935"/>
                  </a:cubicBezTo>
                  <a:lnTo>
                    <a:pt x="2491" y="29311"/>
                  </a:lnTo>
                  <a:cubicBezTo>
                    <a:pt x="-2931" y="16643"/>
                    <a:pt x="684" y="5785"/>
                    <a:pt x="11529"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722" name="Google Shape;2722;p168"/>
            <p:cNvSpPr/>
            <p:nvPr/>
          </p:nvSpPr>
          <p:spPr>
            <a:xfrm>
              <a:off x="10870754" y="3058543"/>
              <a:ext cx="39763" cy="121445"/>
            </a:xfrm>
            <a:custGeom>
              <a:avLst/>
              <a:gdLst/>
              <a:ahLst/>
              <a:cxnLst/>
              <a:rect l="l" t="t" r="r" b="b"/>
              <a:pathLst>
                <a:path w="39763" h="121445" extrusionOk="0">
                  <a:moveTo>
                    <a:pt x="39764" y="20105"/>
                  </a:moveTo>
                  <a:lnTo>
                    <a:pt x="39764" y="101539"/>
                  </a:lnTo>
                  <a:cubicBezTo>
                    <a:pt x="39764" y="112397"/>
                    <a:pt x="30727" y="121446"/>
                    <a:pt x="19882" y="121446"/>
                  </a:cubicBezTo>
                  <a:lnTo>
                    <a:pt x="19882" y="121446"/>
                  </a:lnTo>
                  <a:cubicBezTo>
                    <a:pt x="9037" y="121446"/>
                    <a:pt x="0" y="112397"/>
                    <a:pt x="0" y="101539"/>
                  </a:cubicBezTo>
                  <a:lnTo>
                    <a:pt x="0" y="20105"/>
                  </a:lnTo>
                  <a:cubicBezTo>
                    <a:pt x="0" y="9247"/>
                    <a:pt x="9037" y="199"/>
                    <a:pt x="19882" y="199"/>
                  </a:cubicBezTo>
                  <a:lnTo>
                    <a:pt x="19882" y="199"/>
                  </a:lnTo>
                  <a:cubicBezTo>
                    <a:pt x="28919" y="-1611"/>
                    <a:pt x="39764" y="9247"/>
                    <a:pt x="39764" y="20105"/>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723" name="Google Shape;2723;p168"/>
            <p:cNvSpPr/>
            <p:nvPr/>
          </p:nvSpPr>
          <p:spPr>
            <a:xfrm>
              <a:off x="7519076" y="3360597"/>
              <a:ext cx="76952" cy="120149"/>
            </a:xfrm>
            <a:custGeom>
              <a:avLst/>
              <a:gdLst/>
              <a:ahLst/>
              <a:cxnLst/>
              <a:rect l="l" t="t" r="r" b="b"/>
              <a:pathLst>
                <a:path w="76952" h="120149" extrusionOk="0">
                  <a:moveTo>
                    <a:pt x="11528" y="2166"/>
                  </a:moveTo>
                  <a:lnTo>
                    <a:pt x="11528" y="2166"/>
                  </a:lnTo>
                  <a:cubicBezTo>
                    <a:pt x="20566" y="-3263"/>
                    <a:pt x="33218" y="2166"/>
                    <a:pt x="38640" y="11214"/>
                  </a:cubicBezTo>
                  <a:lnTo>
                    <a:pt x="74789" y="90839"/>
                  </a:lnTo>
                  <a:cubicBezTo>
                    <a:pt x="80211" y="99887"/>
                    <a:pt x="74789" y="112554"/>
                    <a:pt x="65752" y="117984"/>
                  </a:cubicBezTo>
                  <a:lnTo>
                    <a:pt x="65752" y="117984"/>
                  </a:lnTo>
                  <a:cubicBezTo>
                    <a:pt x="56714" y="123412"/>
                    <a:pt x="44062" y="117984"/>
                    <a:pt x="38640" y="108935"/>
                  </a:cubicBezTo>
                  <a:lnTo>
                    <a:pt x="2491" y="29311"/>
                  </a:lnTo>
                  <a:cubicBezTo>
                    <a:pt x="-2931" y="18453"/>
                    <a:pt x="684" y="7595"/>
                    <a:pt x="11528"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724" name="Google Shape;2724;p168"/>
            <p:cNvSpPr/>
            <p:nvPr/>
          </p:nvSpPr>
          <p:spPr>
            <a:xfrm>
              <a:off x="7219725" y="3664974"/>
              <a:ext cx="72653" cy="119793"/>
            </a:xfrm>
            <a:custGeom>
              <a:avLst/>
              <a:gdLst/>
              <a:ahLst/>
              <a:cxnLst/>
              <a:rect l="l" t="t" r="r" b="b"/>
              <a:pathLst>
                <a:path w="72653" h="119793" extrusionOk="0">
                  <a:moveTo>
                    <a:pt x="16267" y="0"/>
                  </a:moveTo>
                  <a:cubicBezTo>
                    <a:pt x="23497" y="0"/>
                    <a:pt x="30726" y="5429"/>
                    <a:pt x="34341" y="10858"/>
                  </a:cubicBezTo>
                  <a:lnTo>
                    <a:pt x="70490" y="90483"/>
                  </a:lnTo>
                  <a:cubicBezTo>
                    <a:pt x="75912" y="99531"/>
                    <a:pt x="70490" y="112199"/>
                    <a:pt x="61453" y="117627"/>
                  </a:cubicBezTo>
                  <a:lnTo>
                    <a:pt x="61453" y="117627"/>
                  </a:lnTo>
                  <a:cubicBezTo>
                    <a:pt x="52416" y="123057"/>
                    <a:pt x="39764" y="117627"/>
                    <a:pt x="34341" y="108579"/>
                  </a:cubicBezTo>
                  <a:lnTo>
                    <a:pt x="0" y="32574"/>
                  </a:lnTo>
                  <a:lnTo>
                    <a:pt x="16267" y="0"/>
                  </a:ln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725" name="Google Shape;2725;p168"/>
            <p:cNvSpPr/>
            <p:nvPr/>
          </p:nvSpPr>
          <p:spPr>
            <a:xfrm>
              <a:off x="7537835" y="3664776"/>
              <a:ext cx="39763" cy="121445"/>
            </a:xfrm>
            <a:custGeom>
              <a:avLst/>
              <a:gdLst/>
              <a:ahLst/>
              <a:cxnLst/>
              <a:rect l="l" t="t" r="r" b="b"/>
              <a:pathLst>
                <a:path w="39763" h="121445" extrusionOk="0">
                  <a:moveTo>
                    <a:pt x="39764" y="20105"/>
                  </a:moveTo>
                  <a:lnTo>
                    <a:pt x="39764" y="101539"/>
                  </a:lnTo>
                  <a:cubicBezTo>
                    <a:pt x="39764" y="112397"/>
                    <a:pt x="30726" y="121446"/>
                    <a:pt x="19882" y="121446"/>
                  </a:cubicBezTo>
                  <a:lnTo>
                    <a:pt x="19882" y="121446"/>
                  </a:lnTo>
                  <a:cubicBezTo>
                    <a:pt x="9037" y="121446"/>
                    <a:pt x="0" y="112397"/>
                    <a:pt x="0" y="101539"/>
                  </a:cubicBezTo>
                  <a:lnTo>
                    <a:pt x="0" y="20105"/>
                  </a:lnTo>
                  <a:cubicBezTo>
                    <a:pt x="0" y="9247"/>
                    <a:pt x="9037" y="199"/>
                    <a:pt x="19882" y="199"/>
                  </a:cubicBezTo>
                  <a:lnTo>
                    <a:pt x="19882" y="199"/>
                  </a:lnTo>
                  <a:cubicBezTo>
                    <a:pt x="30726" y="-1611"/>
                    <a:pt x="39764" y="9247"/>
                    <a:pt x="39764" y="20105"/>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726" name="Google Shape;2726;p168"/>
            <p:cNvSpPr/>
            <p:nvPr/>
          </p:nvSpPr>
          <p:spPr>
            <a:xfrm>
              <a:off x="7234185" y="3967186"/>
              <a:ext cx="39763" cy="121246"/>
            </a:xfrm>
            <a:custGeom>
              <a:avLst/>
              <a:gdLst/>
              <a:ahLst/>
              <a:cxnLst/>
              <a:rect l="l" t="t" r="r" b="b"/>
              <a:pathLst>
                <a:path w="39763" h="121246" extrusionOk="0">
                  <a:moveTo>
                    <a:pt x="39764" y="19906"/>
                  </a:moveTo>
                  <a:lnTo>
                    <a:pt x="39764" y="101341"/>
                  </a:lnTo>
                  <a:cubicBezTo>
                    <a:pt x="39764" y="112198"/>
                    <a:pt x="30727" y="121246"/>
                    <a:pt x="19882" y="121246"/>
                  </a:cubicBezTo>
                  <a:lnTo>
                    <a:pt x="19882" y="121246"/>
                  </a:lnTo>
                  <a:cubicBezTo>
                    <a:pt x="9037" y="121246"/>
                    <a:pt x="0" y="112198"/>
                    <a:pt x="0" y="101341"/>
                  </a:cubicBezTo>
                  <a:lnTo>
                    <a:pt x="0" y="19906"/>
                  </a:lnTo>
                  <a:cubicBezTo>
                    <a:pt x="0" y="9048"/>
                    <a:pt x="9037" y="0"/>
                    <a:pt x="19882" y="0"/>
                  </a:cubicBezTo>
                  <a:lnTo>
                    <a:pt x="19882" y="0"/>
                  </a:lnTo>
                  <a:cubicBezTo>
                    <a:pt x="30727" y="0"/>
                    <a:pt x="39764" y="9048"/>
                    <a:pt x="39764" y="1990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727" name="Google Shape;2727;p168"/>
            <p:cNvSpPr/>
            <p:nvPr/>
          </p:nvSpPr>
          <p:spPr>
            <a:xfrm>
              <a:off x="7519076" y="3966830"/>
              <a:ext cx="76952" cy="120149"/>
            </a:xfrm>
            <a:custGeom>
              <a:avLst/>
              <a:gdLst/>
              <a:ahLst/>
              <a:cxnLst/>
              <a:rect l="l" t="t" r="r" b="b"/>
              <a:pathLst>
                <a:path w="76952" h="120149" extrusionOk="0">
                  <a:moveTo>
                    <a:pt x="11528" y="2166"/>
                  </a:moveTo>
                  <a:lnTo>
                    <a:pt x="11528" y="2166"/>
                  </a:lnTo>
                  <a:cubicBezTo>
                    <a:pt x="20566" y="-3263"/>
                    <a:pt x="33218" y="2166"/>
                    <a:pt x="38640" y="11214"/>
                  </a:cubicBezTo>
                  <a:lnTo>
                    <a:pt x="74789" y="90839"/>
                  </a:lnTo>
                  <a:cubicBezTo>
                    <a:pt x="80211" y="99887"/>
                    <a:pt x="74789" y="112554"/>
                    <a:pt x="65752" y="117984"/>
                  </a:cubicBezTo>
                  <a:lnTo>
                    <a:pt x="65752" y="117984"/>
                  </a:lnTo>
                  <a:cubicBezTo>
                    <a:pt x="56714" y="123412"/>
                    <a:pt x="44062" y="117984"/>
                    <a:pt x="38640" y="108935"/>
                  </a:cubicBezTo>
                  <a:lnTo>
                    <a:pt x="2491" y="29311"/>
                  </a:lnTo>
                  <a:cubicBezTo>
                    <a:pt x="-2931" y="18453"/>
                    <a:pt x="684" y="7595"/>
                    <a:pt x="11528"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728" name="Google Shape;2728;p168"/>
            <p:cNvSpPr/>
            <p:nvPr/>
          </p:nvSpPr>
          <p:spPr>
            <a:xfrm>
              <a:off x="7841485" y="3360954"/>
              <a:ext cx="39763" cy="121246"/>
            </a:xfrm>
            <a:custGeom>
              <a:avLst/>
              <a:gdLst/>
              <a:ahLst/>
              <a:cxnLst/>
              <a:rect l="l" t="t" r="r" b="b"/>
              <a:pathLst>
                <a:path w="39763" h="121246" extrusionOk="0">
                  <a:moveTo>
                    <a:pt x="39764" y="19906"/>
                  </a:moveTo>
                  <a:lnTo>
                    <a:pt x="39764" y="101341"/>
                  </a:lnTo>
                  <a:cubicBezTo>
                    <a:pt x="39764" y="112198"/>
                    <a:pt x="30726" y="121246"/>
                    <a:pt x="19882" y="121246"/>
                  </a:cubicBezTo>
                  <a:lnTo>
                    <a:pt x="19882" y="121246"/>
                  </a:lnTo>
                  <a:cubicBezTo>
                    <a:pt x="9037" y="121246"/>
                    <a:pt x="0" y="112198"/>
                    <a:pt x="0" y="101341"/>
                  </a:cubicBezTo>
                  <a:lnTo>
                    <a:pt x="0" y="19906"/>
                  </a:lnTo>
                  <a:cubicBezTo>
                    <a:pt x="0" y="9048"/>
                    <a:pt x="9037" y="0"/>
                    <a:pt x="19882" y="0"/>
                  </a:cubicBezTo>
                  <a:lnTo>
                    <a:pt x="19882" y="0"/>
                  </a:lnTo>
                  <a:cubicBezTo>
                    <a:pt x="28919" y="0"/>
                    <a:pt x="39764" y="9048"/>
                    <a:pt x="39764" y="1990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729" name="Google Shape;2729;p168"/>
            <p:cNvSpPr/>
            <p:nvPr/>
          </p:nvSpPr>
          <p:spPr>
            <a:xfrm>
              <a:off x="8125576" y="3360597"/>
              <a:ext cx="77752" cy="120149"/>
            </a:xfrm>
            <a:custGeom>
              <a:avLst/>
              <a:gdLst/>
              <a:ahLst/>
              <a:cxnLst/>
              <a:rect l="l" t="t" r="r" b="b"/>
              <a:pathLst>
                <a:path w="77752" h="120149" extrusionOk="0">
                  <a:moveTo>
                    <a:pt x="12329" y="2166"/>
                  </a:moveTo>
                  <a:lnTo>
                    <a:pt x="12329" y="2166"/>
                  </a:lnTo>
                  <a:cubicBezTo>
                    <a:pt x="21366" y="-3263"/>
                    <a:pt x="34018" y="2166"/>
                    <a:pt x="39441" y="11214"/>
                  </a:cubicBezTo>
                  <a:lnTo>
                    <a:pt x="75590" y="90839"/>
                  </a:lnTo>
                  <a:cubicBezTo>
                    <a:pt x="81012" y="99887"/>
                    <a:pt x="75590" y="112554"/>
                    <a:pt x="66552" y="117984"/>
                  </a:cubicBezTo>
                  <a:lnTo>
                    <a:pt x="66552" y="117984"/>
                  </a:lnTo>
                  <a:cubicBezTo>
                    <a:pt x="57515" y="123412"/>
                    <a:pt x="44863" y="117984"/>
                    <a:pt x="39441" y="108935"/>
                  </a:cubicBezTo>
                  <a:lnTo>
                    <a:pt x="3292" y="29311"/>
                  </a:lnTo>
                  <a:cubicBezTo>
                    <a:pt x="-3938" y="18453"/>
                    <a:pt x="1484" y="7595"/>
                    <a:pt x="12329"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730" name="Google Shape;2730;p168"/>
            <p:cNvSpPr/>
            <p:nvPr/>
          </p:nvSpPr>
          <p:spPr>
            <a:xfrm>
              <a:off x="8428219" y="3360597"/>
              <a:ext cx="76952" cy="120149"/>
            </a:xfrm>
            <a:custGeom>
              <a:avLst/>
              <a:gdLst/>
              <a:ahLst/>
              <a:cxnLst/>
              <a:rect l="l" t="t" r="r" b="b"/>
              <a:pathLst>
                <a:path w="76952" h="120149" extrusionOk="0">
                  <a:moveTo>
                    <a:pt x="11528" y="2166"/>
                  </a:moveTo>
                  <a:lnTo>
                    <a:pt x="11528" y="2166"/>
                  </a:lnTo>
                  <a:cubicBezTo>
                    <a:pt x="20566" y="-3263"/>
                    <a:pt x="33218" y="2166"/>
                    <a:pt x="38640" y="11214"/>
                  </a:cubicBezTo>
                  <a:lnTo>
                    <a:pt x="74789" y="90839"/>
                  </a:lnTo>
                  <a:cubicBezTo>
                    <a:pt x="80211" y="99887"/>
                    <a:pt x="74789" y="112554"/>
                    <a:pt x="65752" y="117984"/>
                  </a:cubicBezTo>
                  <a:lnTo>
                    <a:pt x="65752" y="117984"/>
                  </a:lnTo>
                  <a:cubicBezTo>
                    <a:pt x="56714" y="123412"/>
                    <a:pt x="44062" y="117984"/>
                    <a:pt x="38640" y="108935"/>
                  </a:cubicBezTo>
                  <a:lnTo>
                    <a:pt x="2491" y="29311"/>
                  </a:lnTo>
                  <a:cubicBezTo>
                    <a:pt x="-2931" y="18453"/>
                    <a:pt x="684" y="7595"/>
                    <a:pt x="11528"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731" name="Google Shape;2731;p168"/>
            <p:cNvSpPr/>
            <p:nvPr/>
          </p:nvSpPr>
          <p:spPr>
            <a:xfrm>
              <a:off x="7821926" y="3664618"/>
              <a:ext cx="77753" cy="120149"/>
            </a:xfrm>
            <a:custGeom>
              <a:avLst/>
              <a:gdLst/>
              <a:ahLst/>
              <a:cxnLst/>
              <a:rect l="l" t="t" r="r" b="b"/>
              <a:pathLst>
                <a:path w="77753" h="120149" extrusionOk="0">
                  <a:moveTo>
                    <a:pt x="12329" y="2166"/>
                  </a:moveTo>
                  <a:lnTo>
                    <a:pt x="12329" y="2166"/>
                  </a:lnTo>
                  <a:cubicBezTo>
                    <a:pt x="21366" y="-3263"/>
                    <a:pt x="34018"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732" name="Google Shape;2732;p168"/>
            <p:cNvSpPr/>
            <p:nvPr/>
          </p:nvSpPr>
          <p:spPr>
            <a:xfrm>
              <a:off x="8125576" y="3664618"/>
              <a:ext cx="77752" cy="120149"/>
            </a:xfrm>
            <a:custGeom>
              <a:avLst/>
              <a:gdLst/>
              <a:ahLst/>
              <a:cxnLst/>
              <a:rect l="l" t="t" r="r" b="b"/>
              <a:pathLst>
                <a:path w="77752" h="120149" extrusionOk="0">
                  <a:moveTo>
                    <a:pt x="12329" y="2166"/>
                  </a:moveTo>
                  <a:lnTo>
                    <a:pt x="12329" y="2166"/>
                  </a:lnTo>
                  <a:cubicBezTo>
                    <a:pt x="21366" y="-3263"/>
                    <a:pt x="34018"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733" name="Google Shape;2733;p168"/>
            <p:cNvSpPr/>
            <p:nvPr/>
          </p:nvSpPr>
          <p:spPr>
            <a:xfrm>
              <a:off x="7821926" y="3966830"/>
              <a:ext cx="77753" cy="120149"/>
            </a:xfrm>
            <a:custGeom>
              <a:avLst/>
              <a:gdLst/>
              <a:ahLst/>
              <a:cxnLst/>
              <a:rect l="l" t="t" r="r" b="b"/>
              <a:pathLst>
                <a:path w="77753" h="120149" extrusionOk="0">
                  <a:moveTo>
                    <a:pt x="12329" y="2166"/>
                  </a:moveTo>
                  <a:lnTo>
                    <a:pt x="12329" y="2166"/>
                  </a:lnTo>
                  <a:cubicBezTo>
                    <a:pt x="21366" y="-3263"/>
                    <a:pt x="34018" y="2166"/>
                    <a:pt x="39441" y="11214"/>
                  </a:cubicBezTo>
                  <a:lnTo>
                    <a:pt x="75590" y="90839"/>
                  </a:lnTo>
                  <a:cubicBezTo>
                    <a:pt x="81012" y="99887"/>
                    <a:pt x="75590" y="112554"/>
                    <a:pt x="66552" y="117984"/>
                  </a:cubicBezTo>
                  <a:lnTo>
                    <a:pt x="66552" y="117984"/>
                  </a:lnTo>
                  <a:cubicBezTo>
                    <a:pt x="57515" y="123412"/>
                    <a:pt x="44863" y="117984"/>
                    <a:pt x="39441" y="108935"/>
                  </a:cubicBezTo>
                  <a:lnTo>
                    <a:pt x="3292" y="29311"/>
                  </a:lnTo>
                  <a:cubicBezTo>
                    <a:pt x="-3938" y="18453"/>
                    <a:pt x="1484" y="7595"/>
                    <a:pt x="12329"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734" name="Google Shape;2734;p168"/>
            <p:cNvSpPr/>
            <p:nvPr/>
          </p:nvSpPr>
          <p:spPr>
            <a:xfrm>
              <a:off x="8446977" y="3664776"/>
              <a:ext cx="39763" cy="121445"/>
            </a:xfrm>
            <a:custGeom>
              <a:avLst/>
              <a:gdLst/>
              <a:ahLst/>
              <a:cxnLst/>
              <a:rect l="l" t="t" r="r" b="b"/>
              <a:pathLst>
                <a:path w="39763" h="121445" extrusionOk="0">
                  <a:moveTo>
                    <a:pt x="39764" y="20105"/>
                  </a:moveTo>
                  <a:lnTo>
                    <a:pt x="39764" y="101539"/>
                  </a:lnTo>
                  <a:cubicBezTo>
                    <a:pt x="39764" y="112397"/>
                    <a:pt x="30726" y="121446"/>
                    <a:pt x="19882" y="121446"/>
                  </a:cubicBezTo>
                  <a:lnTo>
                    <a:pt x="19882" y="121446"/>
                  </a:lnTo>
                  <a:cubicBezTo>
                    <a:pt x="9037" y="121446"/>
                    <a:pt x="0" y="112397"/>
                    <a:pt x="0" y="101539"/>
                  </a:cubicBezTo>
                  <a:lnTo>
                    <a:pt x="0" y="20105"/>
                  </a:lnTo>
                  <a:cubicBezTo>
                    <a:pt x="0" y="9247"/>
                    <a:pt x="9037" y="199"/>
                    <a:pt x="19882" y="199"/>
                  </a:cubicBezTo>
                  <a:lnTo>
                    <a:pt x="19882" y="199"/>
                  </a:lnTo>
                  <a:cubicBezTo>
                    <a:pt x="28919" y="-1611"/>
                    <a:pt x="39764" y="9247"/>
                    <a:pt x="39764" y="20105"/>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735" name="Google Shape;2735;p168"/>
            <p:cNvSpPr/>
            <p:nvPr/>
          </p:nvSpPr>
          <p:spPr>
            <a:xfrm>
              <a:off x="8143327" y="3967186"/>
              <a:ext cx="39763" cy="121246"/>
            </a:xfrm>
            <a:custGeom>
              <a:avLst/>
              <a:gdLst/>
              <a:ahLst/>
              <a:cxnLst/>
              <a:rect l="l" t="t" r="r" b="b"/>
              <a:pathLst>
                <a:path w="39763" h="121246" extrusionOk="0">
                  <a:moveTo>
                    <a:pt x="39764" y="19906"/>
                  </a:moveTo>
                  <a:lnTo>
                    <a:pt x="39764" y="101341"/>
                  </a:lnTo>
                  <a:cubicBezTo>
                    <a:pt x="39764" y="112198"/>
                    <a:pt x="30727" y="121246"/>
                    <a:pt x="19882" y="121246"/>
                  </a:cubicBezTo>
                  <a:lnTo>
                    <a:pt x="19882" y="121246"/>
                  </a:lnTo>
                  <a:cubicBezTo>
                    <a:pt x="9037" y="121246"/>
                    <a:pt x="0" y="112198"/>
                    <a:pt x="0" y="101341"/>
                  </a:cubicBezTo>
                  <a:lnTo>
                    <a:pt x="0" y="19906"/>
                  </a:lnTo>
                  <a:cubicBezTo>
                    <a:pt x="0" y="9048"/>
                    <a:pt x="9037" y="0"/>
                    <a:pt x="19882" y="0"/>
                  </a:cubicBezTo>
                  <a:lnTo>
                    <a:pt x="19882" y="0"/>
                  </a:lnTo>
                  <a:cubicBezTo>
                    <a:pt x="30727" y="0"/>
                    <a:pt x="39764" y="9048"/>
                    <a:pt x="39764" y="1990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736" name="Google Shape;2736;p168"/>
            <p:cNvSpPr/>
            <p:nvPr/>
          </p:nvSpPr>
          <p:spPr>
            <a:xfrm>
              <a:off x="8428219" y="3966830"/>
              <a:ext cx="76952" cy="120149"/>
            </a:xfrm>
            <a:custGeom>
              <a:avLst/>
              <a:gdLst/>
              <a:ahLst/>
              <a:cxnLst/>
              <a:rect l="l" t="t" r="r" b="b"/>
              <a:pathLst>
                <a:path w="76952" h="120149" extrusionOk="0">
                  <a:moveTo>
                    <a:pt x="11528" y="2166"/>
                  </a:moveTo>
                  <a:lnTo>
                    <a:pt x="11528" y="2166"/>
                  </a:lnTo>
                  <a:cubicBezTo>
                    <a:pt x="20566" y="-3263"/>
                    <a:pt x="33218" y="2166"/>
                    <a:pt x="38640" y="11214"/>
                  </a:cubicBezTo>
                  <a:lnTo>
                    <a:pt x="74789" y="90839"/>
                  </a:lnTo>
                  <a:cubicBezTo>
                    <a:pt x="80211" y="99887"/>
                    <a:pt x="74789" y="112554"/>
                    <a:pt x="65752" y="117984"/>
                  </a:cubicBezTo>
                  <a:lnTo>
                    <a:pt x="65752" y="117984"/>
                  </a:lnTo>
                  <a:cubicBezTo>
                    <a:pt x="56714" y="123412"/>
                    <a:pt x="44062" y="117984"/>
                    <a:pt x="38640" y="108935"/>
                  </a:cubicBezTo>
                  <a:lnTo>
                    <a:pt x="2491" y="29311"/>
                  </a:lnTo>
                  <a:cubicBezTo>
                    <a:pt x="-2931" y="18453"/>
                    <a:pt x="684" y="7595"/>
                    <a:pt x="11528"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737" name="Google Shape;2737;p168"/>
            <p:cNvSpPr/>
            <p:nvPr/>
          </p:nvSpPr>
          <p:spPr>
            <a:xfrm>
              <a:off x="8748819" y="3360954"/>
              <a:ext cx="39763" cy="121246"/>
            </a:xfrm>
            <a:custGeom>
              <a:avLst/>
              <a:gdLst/>
              <a:ahLst/>
              <a:cxnLst/>
              <a:rect l="l" t="t" r="r" b="b"/>
              <a:pathLst>
                <a:path w="39763" h="121246" extrusionOk="0">
                  <a:moveTo>
                    <a:pt x="39764" y="19906"/>
                  </a:moveTo>
                  <a:lnTo>
                    <a:pt x="39764" y="101341"/>
                  </a:lnTo>
                  <a:cubicBezTo>
                    <a:pt x="39764" y="112198"/>
                    <a:pt x="30727" y="121246"/>
                    <a:pt x="19882" y="121246"/>
                  </a:cubicBezTo>
                  <a:lnTo>
                    <a:pt x="19882" y="121246"/>
                  </a:lnTo>
                  <a:cubicBezTo>
                    <a:pt x="9037" y="121246"/>
                    <a:pt x="0" y="112198"/>
                    <a:pt x="0" y="101341"/>
                  </a:cubicBezTo>
                  <a:lnTo>
                    <a:pt x="0" y="19906"/>
                  </a:lnTo>
                  <a:cubicBezTo>
                    <a:pt x="0" y="9048"/>
                    <a:pt x="9037" y="0"/>
                    <a:pt x="19882" y="0"/>
                  </a:cubicBezTo>
                  <a:lnTo>
                    <a:pt x="19882" y="0"/>
                  </a:lnTo>
                  <a:cubicBezTo>
                    <a:pt x="30727" y="0"/>
                    <a:pt x="39764" y="9048"/>
                    <a:pt x="39764" y="1990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738" name="Google Shape;2738;p168"/>
            <p:cNvSpPr/>
            <p:nvPr/>
          </p:nvSpPr>
          <p:spPr>
            <a:xfrm>
              <a:off x="9033711" y="3360597"/>
              <a:ext cx="76952" cy="120149"/>
            </a:xfrm>
            <a:custGeom>
              <a:avLst/>
              <a:gdLst/>
              <a:ahLst/>
              <a:cxnLst/>
              <a:rect l="l" t="t" r="r" b="b"/>
              <a:pathLst>
                <a:path w="76952" h="120149" extrusionOk="0">
                  <a:moveTo>
                    <a:pt x="11528" y="2166"/>
                  </a:moveTo>
                  <a:lnTo>
                    <a:pt x="11528" y="2166"/>
                  </a:lnTo>
                  <a:cubicBezTo>
                    <a:pt x="20566" y="-3263"/>
                    <a:pt x="33218" y="2166"/>
                    <a:pt x="38640" y="11214"/>
                  </a:cubicBezTo>
                  <a:lnTo>
                    <a:pt x="74789" y="90839"/>
                  </a:lnTo>
                  <a:cubicBezTo>
                    <a:pt x="80211" y="99887"/>
                    <a:pt x="74789" y="112554"/>
                    <a:pt x="65752" y="117984"/>
                  </a:cubicBezTo>
                  <a:lnTo>
                    <a:pt x="65752" y="117984"/>
                  </a:lnTo>
                  <a:cubicBezTo>
                    <a:pt x="56714" y="123412"/>
                    <a:pt x="44062" y="117984"/>
                    <a:pt x="38640" y="108935"/>
                  </a:cubicBezTo>
                  <a:lnTo>
                    <a:pt x="2491" y="29311"/>
                  </a:lnTo>
                  <a:cubicBezTo>
                    <a:pt x="-2931" y="18453"/>
                    <a:pt x="684" y="7595"/>
                    <a:pt x="11528"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739" name="Google Shape;2739;p168"/>
            <p:cNvSpPr/>
            <p:nvPr/>
          </p:nvSpPr>
          <p:spPr>
            <a:xfrm>
              <a:off x="9336561" y="3360597"/>
              <a:ext cx="77752" cy="120149"/>
            </a:xfrm>
            <a:custGeom>
              <a:avLst/>
              <a:gdLst/>
              <a:ahLst/>
              <a:cxnLst/>
              <a:rect l="l" t="t" r="r" b="b"/>
              <a:pathLst>
                <a:path w="77752" h="120149" extrusionOk="0">
                  <a:moveTo>
                    <a:pt x="12329" y="2166"/>
                  </a:moveTo>
                  <a:lnTo>
                    <a:pt x="12329" y="2166"/>
                  </a:lnTo>
                  <a:cubicBezTo>
                    <a:pt x="21366" y="-3263"/>
                    <a:pt x="34018" y="2166"/>
                    <a:pt x="39441" y="11214"/>
                  </a:cubicBezTo>
                  <a:lnTo>
                    <a:pt x="75590" y="90839"/>
                  </a:lnTo>
                  <a:cubicBezTo>
                    <a:pt x="81012" y="99887"/>
                    <a:pt x="75590" y="112554"/>
                    <a:pt x="66552" y="117984"/>
                  </a:cubicBezTo>
                  <a:lnTo>
                    <a:pt x="66552" y="117984"/>
                  </a:lnTo>
                  <a:cubicBezTo>
                    <a:pt x="57515" y="123412"/>
                    <a:pt x="44863" y="117984"/>
                    <a:pt x="39441" y="108935"/>
                  </a:cubicBezTo>
                  <a:lnTo>
                    <a:pt x="3292" y="29311"/>
                  </a:lnTo>
                  <a:cubicBezTo>
                    <a:pt x="-3938" y="18453"/>
                    <a:pt x="1484" y="7595"/>
                    <a:pt x="12329"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740" name="Google Shape;2740;p168"/>
            <p:cNvSpPr/>
            <p:nvPr/>
          </p:nvSpPr>
          <p:spPr>
            <a:xfrm>
              <a:off x="8731068" y="3664618"/>
              <a:ext cx="77752" cy="120149"/>
            </a:xfrm>
            <a:custGeom>
              <a:avLst/>
              <a:gdLst/>
              <a:ahLst/>
              <a:cxnLst/>
              <a:rect l="l" t="t" r="r" b="b"/>
              <a:pathLst>
                <a:path w="77752" h="120149" extrusionOk="0">
                  <a:moveTo>
                    <a:pt x="12329" y="2166"/>
                  </a:moveTo>
                  <a:lnTo>
                    <a:pt x="12329" y="2166"/>
                  </a:lnTo>
                  <a:cubicBezTo>
                    <a:pt x="21366" y="-3263"/>
                    <a:pt x="34018"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741" name="Google Shape;2741;p168"/>
            <p:cNvSpPr/>
            <p:nvPr/>
          </p:nvSpPr>
          <p:spPr>
            <a:xfrm>
              <a:off x="9033711" y="3664618"/>
              <a:ext cx="76952" cy="120149"/>
            </a:xfrm>
            <a:custGeom>
              <a:avLst/>
              <a:gdLst/>
              <a:ahLst/>
              <a:cxnLst/>
              <a:rect l="l" t="t" r="r" b="b"/>
              <a:pathLst>
                <a:path w="76952" h="120149" extrusionOk="0">
                  <a:moveTo>
                    <a:pt x="11528" y="2166"/>
                  </a:moveTo>
                  <a:lnTo>
                    <a:pt x="11528" y="2166"/>
                  </a:lnTo>
                  <a:cubicBezTo>
                    <a:pt x="20566" y="-3263"/>
                    <a:pt x="33218" y="2166"/>
                    <a:pt x="38640" y="11214"/>
                  </a:cubicBezTo>
                  <a:lnTo>
                    <a:pt x="74789" y="90839"/>
                  </a:lnTo>
                  <a:cubicBezTo>
                    <a:pt x="80211" y="99887"/>
                    <a:pt x="74789" y="112555"/>
                    <a:pt x="65752" y="117983"/>
                  </a:cubicBezTo>
                  <a:lnTo>
                    <a:pt x="65752" y="117983"/>
                  </a:lnTo>
                  <a:cubicBezTo>
                    <a:pt x="56714" y="123413"/>
                    <a:pt x="44062" y="117983"/>
                    <a:pt x="38640" y="108935"/>
                  </a:cubicBezTo>
                  <a:lnTo>
                    <a:pt x="2491" y="29311"/>
                  </a:lnTo>
                  <a:cubicBezTo>
                    <a:pt x="-2931" y="18453"/>
                    <a:pt x="684" y="7595"/>
                    <a:pt x="11528"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742" name="Google Shape;2742;p168"/>
            <p:cNvSpPr/>
            <p:nvPr/>
          </p:nvSpPr>
          <p:spPr>
            <a:xfrm>
              <a:off x="8731068" y="3966830"/>
              <a:ext cx="77752" cy="120149"/>
            </a:xfrm>
            <a:custGeom>
              <a:avLst/>
              <a:gdLst/>
              <a:ahLst/>
              <a:cxnLst/>
              <a:rect l="l" t="t" r="r" b="b"/>
              <a:pathLst>
                <a:path w="77752" h="120149" extrusionOk="0">
                  <a:moveTo>
                    <a:pt x="12329" y="2166"/>
                  </a:moveTo>
                  <a:lnTo>
                    <a:pt x="12329" y="2166"/>
                  </a:lnTo>
                  <a:cubicBezTo>
                    <a:pt x="21366" y="-3263"/>
                    <a:pt x="34018" y="2166"/>
                    <a:pt x="39441" y="11214"/>
                  </a:cubicBezTo>
                  <a:lnTo>
                    <a:pt x="75590" y="90839"/>
                  </a:lnTo>
                  <a:cubicBezTo>
                    <a:pt x="81012" y="99887"/>
                    <a:pt x="75590" y="112554"/>
                    <a:pt x="66552" y="117984"/>
                  </a:cubicBezTo>
                  <a:lnTo>
                    <a:pt x="66552" y="117984"/>
                  </a:lnTo>
                  <a:cubicBezTo>
                    <a:pt x="57515" y="123412"/>
                    <a:pt x="44863" y="117984"/>
                    <a:pt x="39441" y="108935"/>
                  </a:cubicBezTo>
                  <a:lnTo>
                    <a:pt x="3292" y="29311"/>
                  </a:lnTo>
                  <a:cubicBezTo>
                    <a:pt x="-3938" y="18453"/>
                    <a:pt x="1484" y="7595"/>
                    <a:pt x="12329"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743" name="Google Shape;2743;p168"/>
            <p:cNvSpPr/>
            <p:nvPr/>
          </p:nvSpPr>
          <p:spPr>
            <a:xfrm>
              <a:off x="9356120" y="3664776"/>
              <a:ext cx="39763" cy="121445"/>
            </a:xfrm>
            <a:custGeom>
              <a:avLst/>
              <a:gdLst/>
              <a:ahLst/>
              <a:cxnLst/>
              <a:rect l="l" t="t" r="r" b="b"/>
              <a:pathLst>
                <a:path w="39763" h="121445" extrusionOk="0">
                  <a:moveTo>
                    <a:pt x="39764" y="20105"/>
                  </a:moveTo>
                  <a:lnTo>
                    <a:pt x="39764" y="101539"/>
                  </a:lnTo>
                  <a:cubicBezTo>
                    <a:pt x="39764" y="112397"/>
                    <a:pt x="30726" y="121446"/>
                    <a:pt x="19882" y="121446"/>
                  </a:cubicBezTo>
                  <a:lnTo>
                    <a:pt x="19882" y="121446"/>
                  </a:lnTo>
                  <a:cubicBezTo>
                    <a:pt x="9037" y="121446"/>
                    <a:pt x="0" y="112397"/>
                    <a:pt x="0" y="101539"/>
                  </a:cubicBezTo>
                  <a:lnTo>
                    <a:pt x="0" y="20105"/>
                  </a:lnTo>
                  <a:cubicBezTo>
                    <a:pt x="0" y="9247"/>
                    <a:pt x="9037" y="199"/>
                    <a:pt x="19882" y="199"/>
                  </a:cubicBezTo>
                  <a:lnTo>
                    <a:pt x="19882" y="199"/>
                  </a:lnTo>
                  <a:cubicBezTo>
                    <a:pt x="28919" y="-1611"/>
                    <a:pt x="39764" y="9247"/>
                    <a:pt x="39764" y="20105"/>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744" name="Google Shape;2744;p168"/>
            <p:cNvSpPr/>
            <p:nvPr/>
          </p:nvSpPr>
          <p:spPr>
            <a:xfrm>
              <a:off x="9052470" y="3967186"/>
              <a:ext cx="39763" cy="121246"/>
            </a:xfrm>
            <a:custGeom>
              <a:avLst/>
              <a:gdLst/>
              <a:ahLst/>
              <a:cxnLst/>
              <a:rect l="l" t="t" r="r" b="b"/>
              <a:pathLst>
                <a:path w="39763" h="121246" extrusionOk="0">
                  <a:moveTo>
                    <a:pt x="39764" y="19906"/>
                  </a:moveTo>
                  <a:lnTo>
                    <a:pt x="39764" y="101341"/>
                  </a:lnTo>
                  <a:cubicBezTo>
                    <a:pt x="39764" y="112198"/>
                    <a:pt x="30726" y="121246"/>
                    <a:pt x="19882" y="121246"/>
                  </a:cubicBezTo>
                  <a:lnTo>
                    <a:pt x="19882" y="121246"/>
                  </a:lnTo>
                  <a:cubicBezTo>
                    <a:pt x="9037" y="121246"/>
                    <a:pt x="0" y="112198"/>
                    <a:pt x="0" y="101341"/>
                  </a:cubicBezTo>
                  <a:lnTo>
                    <a:pt x="0" y="19906"/>
                  </a:lnTo>
                  <a:cubicBezTo>
                    <a:pt x="0" y="9048"/>
                    <a:pt x="9037" y="0"/>
                    <a:pt x="19882" y="0"/>
                  </a:cubicBezTo>
                  <a:lnTo>
                    <a:pt x="19882" y="0"/>
                  </a:lnTo>
                  <a:cubicBezTo>
                    <a:pt x="30726" y="0"/>
                    <a:pt x="39764" y="9048"/>
                    <a:pt x="39764" y="1990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745" name="Google Shape;2745;p168"/>
            <p:cNvSpPr/>
            <p:nvPr/>
          </p:nvSpPr>
          <p:spPr>
            <a:xfrm>
              <a:off x="9336561" y="3966830"/>
              <a:ext cx="77752" cy="120149"/>
            </a:xfrm>
            <a:custGeom>
              <a:avLst/>
              <a:gdLst/>
              <a:ahLst/>
              <a:cxnLst/>
              <a:rect l="l" t="t" r="r" b="b"/>
              <a:pathLst>
                <a:path w="77752" h="120149" extrusionOk="0">
                  <a:moveTo>
                    <a:pt x="12329" y="2166"/>
                  </a:moveTo>
                  <a:lnTo>
                    <a:pt x="12329" y="2166"/>
                  </a:lnTo>
                  <a:cubicBezTo>
                    <a:pt x="21366" y="-3263"/>
                    <a:pt x="34018" y="2166"/>
                    <a:pt x="39441" y="11214"/>
                  </a:cubicBezTo>
                  <a:lnTo>
                    <a:pt x="75590" y="90839"/>
                  </a:lnTo>
                  <a:cubicBezTo>
                    <a:pt x="81012" y="99887"/>
                    <a:pt x="75590" y="112554"/>
                    <a:pt x="66552" y="117984"/>
                  </a:cubicBezTo>
                  <a:lnTo>
                    <a:pt x="66552" y="117984"/>
                  </a:lnTo>
                  <a:cubicBezTo>
                    <a:pt x="57515" y="123412"/>
                    <a:pt x="44863" y="117984"/>
                    <a:pt x="39441" y="108935"/>
                  </a:cubicBezTo>
                  <a:lnTo>
                    <a:pt x="3292" y="29311"/>
                  </a:lnTo>
                  <a:cubicBezTo>
                    <a:pt x="-3938" y="18453"/>
                    <a:pt x="1484" y="7595"/>
                    <a:pt x="12329"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746" name="Google Shape;2746;p168"/>
            <p:cNvSpPr/>
            <p:nvPr/>
          </p:nvSpPr>
          <p:spPr>
            <a:xfrm>
              <a:off x="9657962" y="3360954"/>
              <a:ext cx="39763" cy="121246"/>
            </a:xfrm>
            <a:custGeom>
              <a:avLst/>
              <a:gdLst/>
              <a:ahLst/>
              <a:cxnLst/>
              <a:rect l="l" t="t" r="r" b="b"/>
              <a:pathLst>
                <a:path w="39763" h="121246" extrusionOk="0">
                  <a:moveTo>
                    <a:pt x="39764" y="19906"/>
                  </a:moveTo>
                  <a:lnTo>
                    <a:pt x="39764" y="101341"/>
                  </a:lnTo>
                  <a:cubicBezTo>
                    <a:pt x="39764" y="112198"/>
                    <a:pt x="30726" y="121246"/>
                    <a:pt x="19882" y="121246"/>
                  </a:cubicBezTo>
                  <a:lnTo>
                    <a:pt x="19882" y="121246"/>
                  </a:lnTo>
                  <a:cubicBezTo>
                    <a:pt x="9037" y="121246"/>
                    <a:pt x="0" y="112198"/>
                    <a:pt x="0" y="101341"/>
                  </a:cubicBezTo>
                  <a:lnTo>
                    <a:pt x="0" y="19906"/>
                  </a:lnTo>
                  <a:cubicBezTo>
                    <a:pt x="0" y="9048"/>
                    <a:pt x="9037" y="0"/>
                    <a:pt x="19882" y="0"/>
                  </a:cubicBezTo>
                  <a:lnTo>
                    <a:pt x="19882" y="0"/>
                  </a:lnTo>
                  <a:cubicBezTo>
                    <a:pt x="30726" y="0"/>
                    <a:pt x="39764" y="9048"/>
                    <a:pt x="39764" y="1990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747" name="Google Shape;2747;p168"/>
            <p:cNvSpPr/>
            <p:nvPr/>
          </p:nvSpPr>
          <p:spPr>
            <a:xfrm>
              <a:off x="9942854" y="3360597"/>
              <a:ext cx="76952" cy="120149"/>
            </a:xfrm>
            <a:custGeom>
              <a:avLst/>
              <a:gdLst/>
              <a:ahLst/>
              <a:cxnLst/>
              <a:rect l="l" t="t" r="r" b="b"/>
              <a:pathLst>
                <a:path w="76952" h="120149" extrusionOk="0">
                  <a:moveTo>
                    <a:pt x="11528" y="2166"/>
                  </a:moveTo>
                  <a:lnTo>
                    <a:pt x="11528" y="2166"/>
                  </a:lnTo>
                  <a:cubicBezTo>
                    <a:pt x="20566" y="-3263"/>
                    <a:pt x="33218" y="2166"/>
                    <a:pt x="38640" y="11214"/>
                  </a:cubicBezTo>
                  <a:lnTo>
                    <a:pt x="74789" y="90839"/>
                  </a:lnTo>
                  <a:cubicBezTo>
                    <a:pt x="80211" y="99887"/>
                    <a:pt x="74789" y="112554"/>
                    <a:pt x="65752" y="117984"/>
                  </a:cubicBezTo>
                  <a:lnTo>
                    <a:pt x="65752" y="117984"/>
                  </a:lnTo>
                  <a:cubicBezTo>
                    <a:pt x="56714" y="123412"/>
                    <a:pt x="44062" y="117984"/>
                    <a:pt x="38640" y="108935"/>
                  </a:cubicBezTo>
                  <a:lnTo>
                    <a:pt x="2491" y="29311"/>
                  </a:lnTo>
                  <a:cubicBezTo>
                    <a:pt x="-2931" y="18453"/>
                    <a:pt x="684" y="7595"/>
                    <a:pt x="11528"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748" name="Google Shape;2748;p168"/>
            <p:cNvSpPr/>
            <p:nvPr/>
          </p:nvSpPr>
          <p:spPr>
            <a:xfrm>
              <a:off x="10245703" y="3360597"/>
              <a:ext cx="77753" cy="120149"/>
            </a:xfrm>
            <a:custGeom>
              <a:avLst/>
              <a:gdLst/>
              <a:ahLst/>
              <a:cxnLst/>
              <a:rect l="l" t="t" r="r" b="b"/>
              <a:pathLst>
                <a:path w="77753" h="120149" extrusionOk="0">
                  <a:moveTo>
                    <a:pt x="12329" y="2166"/>
                  </a:moveTo>
                  <a:lnTo>
                    <a:pt x="12329" y="2166"/>
                  </a:lnTo>
                  <a:cubicBezTo>
                    <a:pt x="21366" y="-3263"/>
                    <a:pt x="34019" y="2166"/>
                    <a:pt x="39441" y="11214"/>
                  </a:cubicBezTo>
                  <a:lnTo>
                    <a:pt x="75590" y="90839"/>
                  </a:lnTo>
                  <a:cubicBezTo>
                    <a:pt x="81012" y="99887"/>
                    <a:pt x="75590" y="112554"/>
                    <a:pt x="66552" y="117984"/>
                  </a:cubicBezTo>
                  <a:lnTo>
                    <a:pt x="66552" y="117984"/>
                  </a:lnTo>
                  <a:cubicBezTo>
                    <a:pt x="57515" y="123412"/>
                    <a:pt x="44863" y="117984"/>
                    <a:pt x="39441" y="108935"/>
                  </a:cubicBezTo>
                  <a:lnTo>
                    <a:pt x="3292" y="29311"/>
                  </a:lnTo>
                  <a:cubicBezTo>
                    <a:pt x="-3938" y="18453"/>
                    <a:pt x="1484" y="7595"/>
                    <a:pt x="12329"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749" name="Google Shape;2749;p168"/>
            <p:cNvSpPr/>
            <p:nvPr/>
          </p:nvSpPr>
          <p:spPr>
            <a:xfrm>
              <a:off x="9640211" y="3664618"/>
              <a:ext cx="77752" cy="120149"/>
            </a:xfrm>
            <a:custGeom>
              <a:avLst/>
              <a:gdLst/>
              <a:ahLst/>
              <a:cxnLst/>
              <a:rect l="l" t="t" r="r" b="b"/>
              <a:pathLst>
                <a:path w="77752" h="120149" extrusionOk="0">
                  <a:moveTo>
                    <a:pt x="12329" y="2166"/>
                  </a:moveTo>
                  <a:lnTo>
                    <a:pt x="12329" y="2166"/>
                  </a:lnTo>
                  <a:cubicBezTo>
                    <a:pt x="21366" y="-3263"/>
                    <a:pt x="34019" y="2166"/>
                    <a:pt x="39441" y="11214"/>
                  </a:cubicBezTo>
                  <a:lnTo>
                    <a:pt x="75589" y="90839"/>
                  </a:lnTo>
                  <a:cubicBezTo>
                    <a:pt x="81012" y="99887"/>
                    <a:pt x="75589" y="112555"/>
                    <a:pt x="66552" y="117983"/>
                  </a:cubicBezTo>
                  <a:lnTo>
                    <a:pt x="66552" y="117983"/>
                  </a:lnTo>
                  <a:cubicBezTo>
                    <a:pt x="57515" y="123413"/>
                    <a:pt x="44863" y="117983"/>
                    <a:pt x="39441" y="108935"/>
                  </a:cubicBezTo>
                  <a:lnTo>
                    <a:pt x="3292" y="29311"/>
                  </a:lnTo>
                  <a:cubicBezTo>
                    <a:pt x="-3938" y="18453"/>
                    <a:pt x="1485" y="7595"/>
                    <a:pt x="12329"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750" name="Google Shape;2750;p168"/>
            <p:cNvSpPr/>
            <p:nvPr/>
          </p:nvSpPr>
          <p:spPr>
            <a:xfrm>
              <a:off x="9942854" y="3664618"/>
              <a:ext cx="76952" cy="120149"/>
            </a:xfrm>
            <a:custGeom>
              <a:avLst/>
              <a:gdLst/>
              <a:ahLst/>
              <a:cxnLst/>
              <a:rect l="l" t="t" r="r" b="b"/>
              <a:pathLst>
                <a:path w="76952" h="120149" extrusionOk="0">
                  <a:moveTo>
                    <a:pt x="11528" y="2166"/>
                  </a:moveTo>
                  <a:lnTo>
                    <a:pt x="11528" y="2166"/>
                  </a:lnTo>
                  <a:cubicBezTo>
                    <a:pt x="20566" y="-3263"/>
                    <a:pt x="33218" y="2166"/>
                    <a:pt x="38640" y="11214"/>
                  </a:cubicBezTo>
                  <a:lnTo>
                    <a:pt x="74789" y="90839"/>
                  </a:lnTo>
                  <a:cubicBezTo>
                    <a:pt x="80211" y="99887"/>
                    <a:pt x="74789" y="112555"/>
                    <a:pt x="65752" y="117983"/>
                  </a:cubicBezTo>
                  <a:lnTo>
                    <a:pt x="65752" y="117983"/>
                  </a:lnTo>
                  <a:cubicBezTo>
                    <a:pt x="56714" y="123413"/>
                    <a:pt x="44062" y="117983"/>
                    <a:pt x="38640" y="108935"/>
                  </a:cubicBezTo>
                  <a:lnTo>
                    <a:pt x="2491" y="29311"/>
                  </a:lnTo>
                  <a:cubicBezTo>
                    <a:pt x="-2931" y="18453"/>
                    <a:pt x="684" y="7595"/>
                    <a:pt x="11528"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751" name="Google Shape;2751;p168"/>
            <p:cNvSpPr/>
            <p:nvPr/>
          </p:nvSpPr>
          <p:spPr>
            <a:xfrm>
              <a:off x="9640211" y="3966830"/>
              <a:ext cx="77752" cy="120149"/>
            </a:xfrm>
            <a:custGeom>
              <a:avLst/>
              <a:gdLst/>
              <a:ahLst/>
              <a:cxnLst/>
              <a:rect l="l" t="t" r="r" b="b"/>
              <a:pathLst>
                <a:path w="77752" h="120149" extrusionOk="0">
                  <a:moveTo>
                    <a:pt x="12329" y="2166"/>
                  </a:moveTo>
                  <a:lnTo>
                    <a:pt x="12329" y="2166"/>
                  </a:lnTo>
                  <a:cubicBezTo>
                    <a:pt x="21366" y="-3263"/>
                    <a:pt x="34019" y="2166"/>
                    <a:pt x="39441" y="11214"/>
                  </a:cubicBezTo>
                  <a:lnTo>
                    <a:pt x="75589" y="90839"/>
                  </a:lnTo>
                  <a:cubicBezTo>
                    <a:pt x="81012" y="99887"/>
                    <a:pt x="75589" y="112554"/>
                    <a:pt x="66552" y="117984"/>
                  </a:cubicBezTo>
                  <a:lnTo>
                    <a:pt x="66552" y="117984"/>
                  </a:lnTo>
                  <a:cubicBezTo>
                    <a:pt x="57515" y="123412"/>
                    <a:pt x="44863" y="117984"/>
                    <a:pt x="39441" y="108935"/>
                  </a:cubicBezTo>
                  <a:lnTo>
                    <a:pt x="3292" y="29311"/>
                  </a:lnTo>
                  <a:cubicBezTo>
                    <a:pt x="-3938" y="18453"/>
                    <a:pt x="1485" y="7595"/>
                    <a:pt x="12329"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752" name="Google Shape;2752;p168"/>
            <p:cNvSpPr/>
            <p:nvPr/>
          </p:nvSpPr>
          <p:spPr>
            <a:xfrm>
              <a:off x="10263455" y="3664776"/>
              <a:ext cx="39763" cy="121445"/>
            </a:xfrm>
            <a:custGeom>
              <a:avLst/>
              <a:gdLst/>
              <a:ahLst/>
              <a:cxnLst/>
              <a:rect l="l" t="t" r="r" b="b"/>
              <a:pathLst>
                <a:path w="39763" h="121445" extrusionOk="0">
                  <a:moveTo>
                    <a:pt x="39763" y="20105"/>
                  </a:moveTo>
                  <a:lnTo>
                    <a:pt x="39763" y="101539"/>
                  </a:lnTo>
                  <a:cubicBezTo>
                    <a:pt x="39763" y="112397"/>
                    <a:pt x="30726" y="121446"/>
                    <a:pt x="19881" y="121446"/>
                  </a:cubicBezTo>
                  <a:lnTo>
                    <a:pt x="19881" y="121446"/>
                  </a:lnTo>
                  <a:cubicBezTo>
                    <a:pt x="9037" y="121446"/>
                    <a:pt x="0" y="112397"/>
                    <a:pt x="0" y="101539"/>
                  </a:cubicBezTo>
                  <a:lnTo>
                    <a:pt x="0" y="20105"/>
                  </a:lnTo>
                  <a:cubicBezTo>
                    <a:pt x="0" y="9247"/>
                    <a:pt x="9037" y="199"/>
                    <a:pt x="19881" y="199"/>
                  </a:cubicBezTo>
                  <a:lnTo>
                    <a:pt x="19881" y="199"/>
                  </a:lnTo>
                  <a:cubicBezTo>
                    <a:pt x="30726" y="-1611"/>
                    <a:pt x="39763" y="9247"/>
                    <a:pt x="39763" y="20105"/>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753" name="Google Shape;2753;p168"/>
            <p:cNvSpPr/>
            <p:nvPr/>
          </p:nvSpPr>
          <p:spPr>
            <a:xfrm>
              <a:off x="9961612" y="3967186"/>
              <a:ext cx="39763" cy="121246"/>
            </a:xfrm>
            <a:custGeom>
              <a:avLst/>
              <a:gdLst/>
              <a:ahLst/>
              <a:cxnLst/>
              <a:rect l="l" t="t" r="r" b="b"/>
              <a:pathLst>
                <a:path w="39763" h="121246" extrusionOk="0">
                  <a:moveTo>
                    <a:pt x="39764" y="19906"/>
                  </a:moveTo>
                  <a:lnTo>
                    <a:pt x="39764" y="101341"/>
                  </a:lnTo>
                  <a:cubicBezTo>
                    <a:pt x="39764" y="112198"/>
                    <a:pt x="30726" y="121246"/>
                    <a:pt x="19882" y="121246"/>
                  </a:cubicBezTo>
                  <a:lnTo>
                    <a:pt x="19882" y="121246"/>
                  </a:lnTo>
                  <a:cubicBezTo>
                    <a:pt x="9037" y="121246"/>
                    <a:pt x="0" y="112198"/>
                    <a:pt x="0" y="101341"/>
                  </a:cubicBezTo>
                  <a:lnTo>
                    <a:pt x="0" y="19906"/>
                  </a:lnTo>
                  <a:cubicBezTo>
                    <a:pt x="0" y="9048"/>
                    <a:pt x="9037" y="0"/>
                    <a:pt x="19882" y="0"/>
                  </a:cubicBezTo>
                  <a:lnTo>
                    <a:pt x="19882" y="0"/>
                  </a:lnTo>
                  <a:cubicBezTo>
                    <a:pt x="28919" y="0"/>
                    <a:pt x="39764" y="9048"/>
                    <a:pt x="39764" y="1990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754" name="Google Shape;2754;p168"/>
            <p:cNvSpPr/>
            <p:nvPr/>
          </p:nvSpPr>
          <p:spPr>
            <a:xfrm>
              <a:off x="10245703" y="3966830"/>
              <a:ext cx="77753" cy="120149"/>
            </a:xfrm>
            <a:custGeom>
              <a:avLst/>
              <a:gdLst/>
              <a:ahLst/>
              <a:cxnLst/>
              <a:rect l="l" t="t" r="r" b="b"/>
              <a:pathLst>
                <a:path w="77753" h="120149" extrusionOk="0">
                  <a:moveTo>
                    <a:pt x="12329" y="2166"/>
                  </a:moveTo>
                  <a:lnTo>
                    <a:pt x="12329" y="2166"/>
                  </a:lnTo>
                  <a:cubicBezTo>
                    <a:pt x="21366" y="-3263"/>
                    <a:pt x="34019" y="2166"/>
                    <a:pt x="39441" y="11214"/>
                  </a:cubicBezTo>
                  <a:lnTo>
                    <a:pt x="75590" y="90839"/>
                  </a:lnTo>
                  <a:cubicBezTo>
                    <a:pt x="81012" y="99887"/>
                    <a:pt x="75590" y="112554"/>
                    <a:pt x="66552" y="117984"/>
                  </a:cubicBezTo>
                  <a:lnTo>
                    <a:pt x="66552" y="117984"/>
                  </a:lnTo>
                  <a:cubicBezTo>
                    <a:pt x="57515" y="123412"/>
                    <a:pt x="44863" y="117984"/>
                    <a:pt x="39441" y="108935"/>
                  </a:cubicBezTo>
                  <a:lnTo>
                    <a:pt x="3292" y="29311"/>
                  </a:lnTo>
                  <a:cubicBezTo>
                    <a:pt x="-3938" y="18453"/>
                    <a:pt x="1484" y="7595"/>
                    <a:pt x="12329"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755" name="Google Shape;2755;p168"/>
            <p:cNvSpPr/>
            <p:nvPr/>
          </p:nvSpPr>
          <p:spPr>
            <a:xfrm>
              <a:off x="10567105" y="3360954"/>
              <a:ext cx="39763" cy="121246"/>
            </a:xfrm>
            <a:custGeom>
              <a:avLst/>
              <a:gdLst/>
              <a:ahLst/>
              <a:cxnLst/>
              <a:rect l="l" t="t" r="r" b="b"/>
              <a:pathLst>
                <a:path w="39763" h="121246" extrusionOk="0">
                  <a:moveTo>
                    <a:pt x="39764" y="19906"/>
                  </a:moveTo>
                  <a:lnTo>
                    <a:pt x="39764" y="101341"/>
                  </a:lnTo>
                  <a:cubicBezTo>
                    <a:pt x="39764" y="112198"/>
                    <a:pt x="30727" y="121246"/>
                    <a:pt x="19882" y="121246"/>
                  </a:cubicBezTo>
                  <a:lnTo>
                    <a:pt x="19882" y="121246"/>
                  </a:lnTo>
                  <a:cubicBezTo>
                    <a:pt x="9037" y="121246"/>
                    <a:pt x="0" y="112198"/>
                    <a:pt x="0" y="101341"/>
                  </a:cubicBezTo>
                  <a:lnTo>
                    <a:pt x="0" y="19906"/>
                  </a:lnTo>
                  <a:cubicBezTo>
                    <a:pt x="0" y="9048"/>
                    <a:pt x="9037" y="0"/>
                    <a:pt x="19882" y="0"/>
                  </a:cubicBezTo>
                  <a:lnTo>
                    <a:pt x="19882" y="0"/>
                  </a:lnTo>
                  <a:cubicBezTo>
                    <a:pt x="30727" y="0"/>
                    <a:pt x="39764" y="9048"/>
                    <a:pt x="39764" y="1990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756" name="Google Shape;2756;p168"/>
            <p:cNvSpPr/>
            <p:nvPr/>
          </p:nvSpPr>
          <p:spPr>
            <a:xfrm>
              <a:off x="10851196" y="3360597"/>
              <a:ext cx="77753" cy="120149"/>
            </a:xfrm>
            <a:custGeom>
              <a:avLst/>
              <a:gdLst/>
              <a:ahLst/>
              <a:cxnLst/>
              <a:rect l="l" t="t" r="r" b="b"/>
              <a:pathLst>
                <a:path w="77753" h="120149" extrusionOk="0">
                  <a:moveTo>
                    <a:pt x="12329" y="2166"/>
                  </a:moveTo>
                  <a:lnTo>
                    <a:pt x="12329" y="2166"/>
                  </a:lnTo>
                  <a:cubicBezTo>
                    <a:pt x="21366" y="-3263"/>
                    <a:pt x="34019" y="2166"/>
                    <a:pt x="39441" y="11214"/>
                  </a:cubicBezTo>
                  <a:lnTo>
                    <a:pt x="75590" y="90839"/>
                  </a:lnTo>
                  <a:cubicBezTo>
                    <a:pt x="81012" y="99887"/>
                    <a:pt x="75590" y="112554"/>
                    <a:pt x="66552" y="117984"/>
                  </a:cubicBezTo>
                  <a:lnTo>
                    <a:pt x="66552" y="117984"/>
                  </a:lnTo>
                  <a:cubicBezTo>
                    <a:pt x="57515" y="123412"/>
                    <a:pt x="44863" y="117984"/>
                    <a:pt x="39441" y="108935"/>
                  </a:cubicBezTo>
                  <a:lnTo>
                    <a:pt x="3292" y="29311"/>
                  </a:lnTo>
                  <a:cubicBezTo>
                    <a:pt x="-3938" y="18453"/>
                    <a:pt x="1484" y="7595"/>
                    <a:pt x="12329"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757" name="Google Shape;2757;p168"/>
            <p:cNvSpPr/>
            <p:nvPr/>
          </p:nvSpPr>
          <p:spPr>
            <a:xfrm>
              <a:off x="10548346" y="3664618"/>
              <a:ext cx="76952" cy="120149"/>
            </a:xfrm>
            <a:custGeom>
              <a:avLst/>
              <a:gdLst/>
              <a:ahLst/>
              <a:cxnLst/>
              <a:rect l="l" t="t" r="r" b="b"/>
              <a:pathLst>
                <a:path w="76952" h="120149" extrusionOk="0">
                  <a:moveTo>
                    <a:pt x="11529" y="2166"/>
                  </a:moveTo>
                  <a:lnTo>
                    <a:pt x="11529" y="2166"/>
                  </a:lnTo>
                  <a:cubicBezTo>
                    <a:pt x="20566" y="-3263"/>
                    <a:pt x="33218" y="2166"/>
                    <a:pt x="38640" y="11214"/>
                  </a:cubicBezTo>
                  <a:lnTo>
                    <a:pt x="74789" y="90839"/>
                  </a:lnTo>
                  <a:cubicBezTo>
                    <a:pt x="80211" y="99887"/>
                    <a:pt x="74789" y="112555"/>
                    <a:pt x="65752" y="117983"/>
                  </a:cubicBezTo>
                  <a:lnTo>
                    <a:pt x="65752" y="117983"/>
                  </a:lnTo>
                  <a:cubicBezTo>
                    <a:pt x="56715" y="123413"/>
                    <a:pt x="44062" y="117983"/>
                    <a:pt x="38640" y="108935"/>
                  </a:cubicBezTo>
                  <a:lnTo>
                    <a:pt x="2491" y="29311"/>
                  </a:lnTo>
                  <a:cubicBezTo>
                    <a:pt x="-2931" y="18453"/>
                    <a:pt x="684" y="7595"/>
                    <a:pt x="11529"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758" name="Google Shape;2758;p168"/>
            <p:cNvSpPr/>
            <p:nvPr/>
          </p:nvSpPr>
          <p:spPr>
            <a:xfrm>
              <a:off x="10851196" y="3664618"/>
              <a:ext cx="77753" cy="120149"/>
            </a:xfrm>
            <a:custGeom>
              <a:avLst/>
              <a:gdLst/>
              <a:ahLst/>
              <a:cxnLst/>
              <a:rect l="l" t="t" r="r" b="b"/>
              <a:pathLst>
                <a:path w="77753" h="120149" extrusionOk="0">
                  <a:moveTo>
                    <a:pt x="12329" y="2166"/>
                  </a:moveTo>
                  <a:lnTo>
                    <a:pt x="12329" y="2166"/>
                  </a:lnTo>
                  <a:cubicBezTo>
                    <a:pt x="21366" y="-3263"/>
                    <a:pt x="34019"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759" name="Google Shape;2759;p168"/>
            <p:cNvSpPr/>
            <p:nvPr/>
          </p:nvSpPr>
          <p:spPr>
            <a:xfrm>
              <a:off x="10548346" y="3966830"/>
              <a:ext cx="76952" cy="120149"/>
            </a:xfrm>
            <a:custGeom>
              <a:avLst/>
              <a:gdLst/>
              <a:ahLst/>
              <a:cxnLst/>
              <a:rect l="l" t="t" r="r" b="b"/>
              <a:pathLst>
                <a:path w="76952" h="120149" extrusionOk="0">
                  <a:moveTo>
                    <a:pt x="11529" y="2166"/>
                  </a:moveTo>
                  <a:lnTo>
                    <a:pt x="11529" y="2166"/>
                  </a:lnTo>
                  <a:cubicBezTo>
                    <a:pt x="20566" y="-3263"/>
                    <a:pt x="33218" y="2166"/>
                    <a:pt x="38640" y="11214"/>
                  </a:cubicBezTo>
                  <a:lnTo>
                    <a:pt x="74789" y="90839"/>
                  </a:lnTo>
                  <a:cubicBezTo>
                    <a:pt x="80211" y="99887"/>
                    <a:pt x="74789" y="112554"/>
                    <a:pt x="65752" y="117984"/>
                  </a:cubicBezTo>
                  <a:lnTo>
                    <a:pt x="65752" y="117984"/>
                  </a:lnTo>
                  <a:cubicBezTo>
                    <a:pt x="56715" y="123412"/>
                    <a:pt x="44062" y="117984"/>
                    <a:pt x="38640" y="108935"/>
                  </a:cubicBezTo>
                  <a:lnTo>
                    <a:pt x="2491" y="29311"/>
                  </a:lnTo>
                  <a:cubicBezTo>
                    <a:pt x="-2931" y="18453"/>
                    <a:pt x="684" y="7595"/>
                    <a:pt x="11529"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760" name="Google Shape;2760;p168"/>
            <p:cNvSpPr/>
            <p:nvPr/>
          </p:nvSpPr>
          <p:spPr>
            <a:xfrm>
              <a:off x="10870754" y="3967186"/>
              <a:ext cx="39763" cy="121246"/>
            </a:xfrm>
            <a:custGeom>
              <a:avLst/>
              <a:gdLst/>
              <a:ahLst/>
              <a:cxnLst/>
              <a:rect l="l" t="t" r="r" b="b"/>
              <a:pathLst>
                <a:path w="39763" h="121246" extrusionOk="0">
                  <a:moveTo>
                    <a:pt x="39764" y="19906"/>
                  </a:moveTo>
                  <a:lnTo>
                    <a:pt x="39764" y="101341"/>
                  </a:lnTo>
                  <a:cubicBezTo>
                    <a:pt x="39764" y="112198"/>
                    <a:pt x="30727" y="121246"/>
                    <a:pt x="19882" y="121246"/>
                  </a:cubicBezTo>
                  <a:lnTo>
                    <a:pt x="19882" y="121246"/>
                  </a:lnTo>
                  <a:cubicBezTo>
                    <a:pt x="9037" y="121246"/>
                    <a:pt x="0" y="112198"/>
                    <a:pt x="0" y="101341"/>
                  </a:cubicBezTo>
                  <a:lnTo>
                    <a:pt x="0" y="19906"/>
                  </a:lnTo>
                  <a:cubicBezTo>
                    <a:pt x="0" y="9048"/>
                    <a:pt x="9037" y="0"/>
                    <a:pt x="19882" y="0"/>
                  </a:cubicBezTo>
                  <a:lnTo>
                    <a:pt x="19882" y="0"/>
                  </a:lnTo>
                  <a:cubicBezTo>
                    <a:pt x="28919" y="0"/>
                    <a:pt x="39764" y="9048"/>
                    <a:pt x="39764" y="1990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761" name="Google Shape;2761;p168"/>
            <p:cNvSpPr/>
            <p:nvPr/>
          </p:nvSpPr>
          <p:spPr>
            <a:xfrm>
              <a:off x="6896193" y="4274827"/>
              <a:ext cx="39763" cy="117627"/>
            </a:xfrm>
            <a:custGeom>
              <a:avLst/>
              <a:gdLst/>
              <a:ahLst/>
              <a:cxnLst/>
              <a:rect l="l" t="t" r="r" b="b"/>
              <a:pathLst>
                <a:path w="39763" h="117627" extrusionOk="0">
                  <a:moveTo>
                    <a:pt x="30726" y="0"/>
                  </a:moveTo>
                  <a:cubicBezTo>
                    <a:pt x="36149" y="3619"/>
                    <a:pt x="39764" y="9048"/>
                    <a:pt x="39764" y="16287"/>
                  </a:cubicBezTo>
                  <a:lnTo>
                    <a:pt x="39764" y="97721"/>
                  </a:lnTo>
                  <a:cubicBezTo>
                    <a:pt x="39764" y="108579"/>
                    <a:pt x="30726" y="117627"/>
                    <a:pt x="19882" y="117627"/>
                  </a:cubicBezTo>
                  <a:lnTo>
                    <a:pt x="19882" y="117627"/>
                  </a:lnTo>
                  <a:cubicBezTo>
                    <a:pt x="9037" y="117627"/>
                    <a:pt x="0" y="108579"/>
                    <a:pt x="0" y="97721"/>
                  </a:cubicBezTo>
                  <a:lnTo>
                    <a:pt x="0" y="66957"/>
                  </a:lnTo>
                  <a:lnTo>
                    <a:pt x="30726" y="0"/>
                  </a:ln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762" name="Google Shape;2762;p168"/>
            <p:cNvSpPr/>
            <p:nvPr/>
          </p:nvSpPr>
          <p:spPr>
            <a:xfrm>
              <a:off x="7216433" y="4270851"/>
              <a:ext cx="77752" cy="120149"/>
            </a:xfrm>
            <a:custGeom>
              <a:avLst/>
              <a:gdLst/>
              <a:ahLst/>
              <a:cxnLst/>
              <a:rect l="l" t="t" r="r" b="b"/>
              <a:pathLst>
                <a:path w="77752" h="120149" extrusionOk="0">
                  <a:moveTo>
                    <a:pt x="12329" y="2166"/>
                  </a:moveTo>
                  <a:lnTo>
                    <a:pt x="12329" y="2166"/>
                  </a:lnTo>
                  <a:cubicBezTo>
                    <a:pt x="21366" y="-3263"/>
                    <a:pt x="34018"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763" name="Google Shape;2763;p168"/>
            <p:cNvSpPr/>
            <p:nvPr/>
          </p:nvSpPr>
          <p:spPr>
            <a:xfrm>
              <a:off x="7519076" y="4270851"/>
              <a:ext cx="76952" cy="120149"/>
            </a:xfrm>
            <a:custGeom>
              <a:avLst/>
              <a:gdLst/>
              <a:ahLst/>
              <a:cxnLst/>
              <a:rect l="l" t="t" r="r" b="b"/>
              <a:pathLst>
                <a:path w="76952" h="120149" extrusionOk="0">
                  <a:moveTo>
                    <a:pt x="11528" y="2166"/>
                  </a:moveTo>
                  <a:lnTo>
                    <a:pt x="11528" y="2166"/>
                  </a:lnTo>
                  <a:cubicBezTo>
                    <a:pt x="20566" y="-3263"/>
                    <a:pt x="33218" y="2166"/>
                    <a:pt x="38640" y="11214"/>
                  </a:cubicBezTo>
                  <a:lnTo>
                    <a:pt x="74789" y="90839"/>
                  </a:lnTo>
                  <a:cubicBezTo>
                    <a:pt x="80211" y="99887"/>
                    <a:pt x="74789" y="112555"/>
                    <a:pt x="65752" y="117983"/>
                  </a:cubicBezTo>
                  <a:lnTo>
                    <a:pt x="65752" y="117983"/>
                  </a:lnTo>
                  <a:cubicBezTo>
                    <a:pt x="56714" y="123413"/>
                    <a:pt x="44062" y="117983"/>
                    <a:pt x="38640" y="108935"/>
                  </a:cubicBezTo>
                  <a:lnTo>
                    <a:pt x="2491" y="29311"/>
                  </a:lnTo>
                  <a:cubicBezTo>
                    <a:pt x="-2931" y="18453"/>
                    <a:pt x="684" y="7595"/>
                    <a:pt x="11528"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764" name="Google Shape;2764;p168"/>
            <p:cNvSpPr/>
            <p:nvPr/>
          </p:nvSpPr>
          <p:spPr>
            <a:xfrm>
              <a:off x="6895510" y="4574872"/>
              <a:ext cx="76952" cy="120149"/>
            </a:xfrm>
            <a:custGeom>
              <a:avLst/>
              <a:gdLst/>
              <a:ahLst/>
              <a:cxnLst/>
              <a:rect l="l" t="t" r="r" b="b"/>
              <a:pathLst>
                <a:path w="76952" h="120149" extrusionOk="0">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6"/>
                  </a:cubicBezTo>
                  <a:lnTo>
                    <a:pt x="2491" y="29311"/>
                  </a:lnTo>
                  <a:cubicBezTo>
                    <a:pt x="-2931" y="16643"/>
                    <a:pt x="684" y="5785"/>
                    <a:pt x="11528"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765" name="Google Shape;2765;p168"/>
            <p:cNvSpPr/>
            <p:nvPr/>
          </p:nvSpPr>
          <p:spPr>
            <a:xfrm>
              <a:off x="7216433" y="4574872"/>
              <a:ext cx="77752" cy="120149"/>
            </a:xfrm>
            <a:custGeom>
              <a:avLst/>
              <a:gdLst/>
              <a:ahLst/>
              <a:cxnLst/>
              <a:rect l="l" t="t" r="r" b="b"/>
              <a:pathLst>
                <a:path w="77752" h="120149" extrusionOk="0">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6643"/>
                    <a:pt x="1484" y="5785"/>
                    <a:pt x="12329"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766" name="Google Shape;2766;p168"/>
            <p:cNvSpPr/>
            <p:nvPr/>
          </p:nvSpPr>
          <p:spPr>
            <a:xfrm>
              <a:off x="6913584" y="4877084"/>
              <a:ext cx="76952" cy="120149"/>
            </a:xfrm>
            <a:custGeom>
              <a:avLst/>
              <a:gdLst/>
              <a:ahLst/>
              <a:cxnLst/>
              <a:rect l="l" t="t" r="r" b="b"/>
              <a:pathLst>
                <a:path w="76952" h="120149" extrusionOk="0">
                  <a:moveTo>
                    <a:pt x="11528" y="2166"/>
                  </a:moveTo>
                  <a:lnTo>
                    <a:pt x="11528" y="2166"/>
                  </a:lnTo>
                  <a:cubicBezTo>
                    <a:pt x="20566" y="-3263"/>
                    <a:pt x="33218" y="2166"/>
                    <a:pt x="38640" y="11214"/>
                  </a:cubicBezTo>
                  <a:lnTo>
                    <a:pt x="74789" y="90839"/>
                  </a:lnTo>
                  <a:cubicBezTo>
                    <a:pt x="80211" y="99887"/>
                    <a:pt x="74789" y="112555"/>
                    <a:pt x="65752" y="117983"/>
                  </a:cubicBezTo>
                  <a:lnTo>
                    <a:pt x="65752" y="117983"/>
                  </a:lnTo>
                  <a:cubicBezTo>
                    <a:pt x="56714" y="123413"/>
                    <a:pt x="44062" y="117983"/>
                    <a:pt x="38640" y="108935"/>
                  </a:cubicBezTo>
                  <a:lnTo>
                    <a:pt x="2491" y="29311"/>
                  </a:lnTo>
                  <a:cubicBezTo>
                    <a:pt x="-2931" y="18453"/>
                    <a:pt x="684" y="7595"/>
                    <a:pt x="11528"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767" name="Google Shape;2767;p168"/>
            <p:cNvSpPr/>
            <p:nvPr/>
          </p:nvSpPr>
          <p:spPr>
            <a:xfrm>
              <a:off x="7537835" y="4575030"/>
              <a:ext cx="39763" cy="121445"/>
            </a:xfrm>
            <a:custGeom>
              <a:avLst/>
              <a:gdLst/>
              <a:ahLst/>
              <a:cxnLst/>
              <a:rect l="l" t="t" r="r" b="b"/>
              <a:pathLst>
                <a:path w="39763" h="121445" extrusionOk="0">
                  <a:moveTo>
                    <a:pt x="39764" y="20105"/>
                  </a:moveTo>
                  <a:lnTo>
                    <a:pt x="39764" y="101539"/>
                  </a:lnTo>
                  <a:cubicBezTo>
                    <a:pt x="39764" y="112397"/>
                    <a:pt x="30726" y="121445"/>
                    <a:pt x="19882" y="121445"/>
                  </a:cubicBezTo>
                  <a:lnTo>
                    <a:pt x="19882" y="121445"/>
                  </a:lnTo>
                  <a:cubicBezTo>
                    <a:pt x="9037" y="121445"/>
                    <a:pt x="0" y="112397"/>
                    <a:pt x="0" y="101539"/>
                  </a:cubicBezTo>
                  <a:lnTo>
                    <a:pt x="0" y="20105"/>
                  </a:lnTo>
                  <a:cubicBezTo>
                    <a:pt x="0" y="9247"/>
                    <a:pt x="9037" y="199"/>
                    <a:pt x="19882" y="199"/>
                  </a:cubicBezTo>
                  <a:lnTo>
                    <a:pt x="19882" y="199"/>
                  </a:lnTo>
                  <a:cubicBezTo>
                    <a:pt x="30726" y="-1611"/>
                    <a:pt x="39764" y="9247"/>
                    <a:pt x="39764" y="20105"/>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768" name="Google Shape;2768;p168"/>
            <p:cNvSpPr/>
            <p:nvPr/>
          </p:nvSpPr>
          <p:spPr>
            <a:xfrm>
              <a:off x="7234185" y="4877440"/>
              <a:ext cx="39763" cy="121246"/>
            </a:xfrm>
            <a:custGeom>
              <a:avLst/>
              <a:gdLst/>
              <a:ahLst/>
              <a:cxnLst/>
              <a:rect l="l" t="t" r="r" b="b"/>
              <a:pathLst>
                <a:path w="39763" h="121246" extrusionOk="0">
                  <a:moveTo>
                    <a:pt x="39764" y="19906"/>
                  </a:moveTo>
                  <a:lnTo>
                    <a:pt x="39764" y="101341"/>
                  </a:lnTo>
                  <a:cubicBezTo>
                    <a:pt x="39764" y="112199"/>
                    <a:pt x="30727" y="121247"/>
                    <a:pt x="19882" y="121247"/>
                  </a:cubicBezTo>
                  <a:lnTo>
                    <a:pt x="19882" y="121247"/>
                  </a:lnTo>
                  <a:cubicBezTo>
                    <a:pt x="9037" y="121247"/>
                    <a:pt x="0" y="112199"/>
                    <a:pt x="0" y="101341"/>
                  </a:cubicBezTo>
                  <a:lnTo>
                    <a:pt x="0" y="19906"/>
                  </a:lnTo>
                  <a:cubicBezTo>
                    <a:pt x="0" y="9048"/>
                    <a:pt x="9037" y="0"/>
                    <a:pt x="19882" y="0"/>
                  </a:cubicBezTo>
                  <a:lnTo>
                    <a:pt x="19882" y="0"/>
                  </a:lnTo>
                  <a:cubicBezTo>
                    <a:pt x="30727" y="0"/>
                    <a:pt x="39764" y="9048"/>
                    <a:pt x="39764" y="1990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769" name="Google Shape;2769;p168"/>
            <p:cNvSpPr/>
            <p:nvPr/>
          </p:nvSpPr>
          <p:spPr>
            <a:xfrm>
              <a:off x="7519076" y="4877084"/>
              <a:ext cx="76952" cy="120149"/>
            </a:xfrm>
            <a:custGeom>
              <a:avLst/>
              <a:gdLst/>
              <a:ahLst/>
              <a:cxnLst/>
              <a:rect l="l" t="t" r="r" b="b"/>
              <a:pathLst>
                <a:path w="76952" h="120149" extrusionOk="0">
                  <a:moveTo>
                    <a:pt x="11528" y="2166"/>
                  </a:moveTo>
                  <a:lnTo>
                    <a:pt x="11528" y="2166"/>
                  </a:lnTo>
                  <a:cubicBezTo>
                    <a:pt x="20566" y="-3263"/>
                    <a:pt x="33218" y="2166"/>
                    <a:pt x="38640" y="11214"/>
                  </a:cubicBezTo>
                  <a:lnTo>
                    <a:pt x="74789" y="90839"/>
                  </a:lnTo>
                  <a:cubicBezTo>
                    <a:pt x="80211" y="99887"/>
                    <a:pt x="74789" y="112555"/>
                    <a:pt x="65752" y="117983"/>
                  </a:cubicBezTo>
                  <a:lnTo>
                    <a:pt x="65752" y="117983"/>
                  </a:lnTo>
                  <a:cubicBezTo>
                    <a:pt x="56714" y="123413"/>
                    <a:pt x="44062" y="117983"/>
                    <a:pt x="38640" y="108935"/>
                  </a:cubicBezTo>
                  <a:lnTo>
                    <a:pt x="2491" y="29311"/>
                  </a:lnTo>
                  <a:cubicBezTo>
                    <a:pt x="-2931" y="18453"/>
                    <a:pt x="684" y="7595"/>
                    <a:pt x="11528"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770" name="Google Shape;2770;p168"/>
            <p:cNvSpPr/>
            <p:nvPr/>
          </p:nvSpPr>
          <p:spPr>
            <a:xfrm>
              <a:off x="7841485" y="4271207"/>
              <a:ext cx="39763" cy="121246"/>
            </a:xfrm>
            <a:custGeom>
              <a:avLst/>
              <a:gdLst/>
              <a:ahLst/>
              <a:cxnLst/>
              <a:rect l="l" t="t" r="r" b="b"/>
              <a:pathLst>
                <a:path w="39763" h="121246" extrusionOk="0">
                  <a:moveTo>
                    <a:pt x="39764" y="19906"/>
                  </a:moveTo>
                  <a:lnTo>
                    <a:pt x="39764" y="101341"/>
                  </a:lnTo>
                  <a:cubicBezTo>
                    <a:pt x="39764" y="112199"/>
                    <a:pt x="30726" y="121247"/>
                    <a:pt x="19882" y="121247"/>
                  </a:cubicBezTo>
                  <a:lnTo>
                    <a:pt x="19882" y="121247"/>
                  </a:lnTo>
                  <a:cubicBezTo>
                    <a:pt x="9037" y="121247"/>
                    <a:pt x="0" y="112199"/>
                    <a:pt x="0" y="101341"/>
                  </a:cubicBezTo>
                  <a:lnTo>
                    <a:pt x="0" y="19906"/>
                  </a:lnTo>
                  <a:cubicBezTo>
                    <a:pt x="0" y="9048"/>
                    <a:pt x="9037" y="0"/>
                    <a:pt x="19882" y="0"/>
                  </a:cubicBezTo>
                  <a:lnTo>
                    <a:pt x="19882" y="0"/>
                  </a:lnTo>
                  <a:cubicBezTo>
                    <a:pt x="28919" y="0"/>
                    <a:pt x="39764" y="9048"/>
                    <a:pt x="39764" y="1990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771" name="Google Shape;2771;p168"/>
            <p:cNvSpPr/>
            <p:nvPr/>
          </p:nvSpPr>
          <p:spPr>
            <a:xfrm>
              <a:off x="8125576" y="4270851"/>
              <a:ext cx="77752" cy="120149"/>
            </a:xfrm>
            <a:custGeom>
              <a:avLst/>
              <a:gdLst/>
              <a:ahLst/>
              <a:cxnLst/>
              <a:rect l="l" t="t" r="r" b="b"/>
              <a:pathLst>
                <a:path w="77752" h="120149" extrusionOk="0">
                  <a:moveTo>
                    <a:pt x="12329" y="2166"/>
                  </a:moveTo>
                  <a:lnTo>
                    <a:pt x="12329" y="2166"/>
                  </a:lnTo>
                  <a:cubicBezTo>
                    <a:pt x="21366" y="-3263"/>
                    <a:pt x="34018"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772" name="Google Shape;2772;p168"/>
            <p:cNvSpPr/>
            <p:nvPr/>
          </p:nvSpPr>
          <p:spPr>
            <a:xfrm>
              <a:off x="8428219" y="4270851"/>
              <a:ext cx="76952" cy="120149"/>
            </a:xfrm>
            <a:custGeom>
              <a:avLst/>
              <a:gdLst/>
              <a:ahLst/>
              <a:cxnLst/>
              <a:rect l="l" t="t" r="r" b="b"/>
              <a:pathLst>
                <a:path w="76952" h="120149" extrusionOk="0">
                  <a:moveTo>
                    <a:pt x="11528" y="2166"/>
                  </a:moveTo>
                  <a:lnTo>
                    <a:pt x="11528" y="2166"/>
                  </a:lnTo>
                  <a:cubicBezTo>
                    <a:pt x="20566" y="-3263"/>
                    <a:pt x="33218" y="2166"/>
                    <a:pt x="38640" y="11214"/>
                  </a:cubicBezTo>
                  <a:lnTo>
                    <a:pt x="74789" y="90839"/>
                  </a:lnTo>
                  <a:cubicBezTo>
                    <a:pt x="80211" y="99887"/>
                    <a:pt x="74789" y="112555"/>
                    <a:pt x="65752" y="117983"/>
                  </a:cubicBezTo>
                  <a:lnTo>
                    <a:pt x="65752" y="117983"/>
                  </a:lnTo>
                  <a:cubicBezTo>
                    <a:pt x="56714" y="123413"/>
                    <a:pt x="44062" y="117983"/>
                    <a:pt x="38640" y="108935"/>
                  </a:cubicBezTo>
                  <a:lnTo>
                    <a:pt x="2491" y="29311"/>
                  </a:lnTo>
                  <a:cubicBezTo>
                    <a:pt x="-2931" y="18453"/>
                    <a:pt x="684" y="7595"/>
                    <a:pt x="11528"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773" name="Google Shape;2773;p168"/>
            <p:cNvSpPr/>
            <p:nvPr/>
          </p:nvSpPr>
          <p:spPr>
            <a:xfrm>
              <a:off x="7821926" y="4574872"/>
              <a:ext cx="77753" cy="120149"/>
            </a:xfrm>
            <a:custGeom>
              <a:avLst/>
              <a:gdLst/>
              <a:ahLst/>
              <a:cxnLst/>
              <a:rect l="l" t="t" r="r" b="b"/>
              <a:pathLst>
                <a:path w="77753" h="120149" extrusionOk="0">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6643"/>
                    <a:pt x="1484" y="5785"/>
                    <a:pt x="12329"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774" name="Google Shape;2774;p168"/>
            <p:cNvSpPr/>
            <p:nvPr/>
          </p:nvSpPr>
          <p:spPr>
            <a:xfrm>
              <a:off x="8125576" y="4574872"/>
              <a:ext cx="77752" cy="120149"/>
            </a:xfrm>
            <a:custGeom>
              <a:avLst/>
              <a:gdLst/>
              <a:ahLst/>
              <a:cxnLst/>
              <a:rect l="l" t="t" r="r" b="b"/>
              <a:pathLst>
                <a:path w="77752" h="120149" extrusionOk="0">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6643"/>
                    <a:pt x="1484" y="5785"/>
                    <a:pt x="12329"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775" name="Google Shape;2775;p168"/>
            <p:cNvSpPr/>
            <p:nvPr/>
          </p:nvSpPr>
          <p:spPr>
            <a:xfrm>
              <a:off x="7821926" y="4877084"/>
              <a:ext cx="77753" cy="120149"/>
            </a:xfrm>
            <a:custGeom>
              <a:avLst/>
              <a:gdLst/>
              <a:ahLst/>
              <a:cxnLst/>
              <a:rect l="l" t="t" r="r" b="b"/>
              <a:pathLst>
                <a:path w="77753" h="120149" extrusionOk="0">
                  <a:moveTo>
                    <a:pt x="12329" y="2166"/>
                  </a:moveTo>
                  <a:lnTo>
                    <a:pt x="12329" y="2166"/>
                  </a:lnTo>
                  <a:cubicBezTo>
                    <a:pt x="21366" y="-3263"/>
                    <a:pt x="34018"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776" name="Google Shape;2776;p168"/>
            <p:cNvSpPr/>
            <p:nvPr/>
          </p:nvSpPr>
          <p:spPr>
            <a:xfrm>
              <a:off x="8446977" y="4575030"/>
              <a:ext cx="39763" cy="121445"/>
            </a:xfrm>
            <a:custGeom>
              <a:avLst/>
              <a:gdLst/>
              <a:ahLst/>
              <a:cxnLst/>
              <a:rect l="l" t="t" r="r" b="b"/>
              <a:pathLst>
                <a:path w="39763" h="121445" extrusionOk="0">
                  <a:moveTo>
                    <a:pt x="39764" y="20105"/>
                  </a:moveTo>
                  <a:lnTo>
                    <a:pt x="39764" y="101539"/>
                  </a:lnTo>
                  <a:cubicBezTo>
                    <a:pt x="39764" y="112397"/>
                    <a:pt x="30726" y="121445"/>
                    <a:pt x="19882" y="121445"/>
                  </a:cubicBezTo>
                  <a:lnTo>
                    <a:pt x="19882" y="121445"/>
                  </a:lnTo>
                  <a:cubicBezTo>
                    <a:pt x="9037" y="121445"/>
                    <a:pt x="0" y="112397"/>
                    <a:pt x="0" y="101539"/>
                  </a:cubicBezTo>
                  <a:lnTo>
                    <a:pt x="0" y="20105"/>
                  </a:lnTo>
                  <a:cubicBezTo>
                    <a:pt x="0" y="9247"/>
                    <a:pt x="9037" y="199"/>
                    <a:pt x="19882" y="199"/>
                  </a:cubicBezTo>
                  <a:lnTo>
                    <a:pt x="19882" y="199"/>
                  </a:lnTo>
                  <a:cubicBezTo>
                    <a:pt x="28919" y="-1611"/>
                    <a:pt x="39764" y="9247"/>
                    <a:pt x="39764" y="20105"/>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777" name="Google Shape;2777;p168"/>
            <p:cNvSpPr/>
            <p:nvPr/>
          </p:nvSpPr>
          <p:spPr>
            <a:xfrm>
              <a:off x="8143327" y="4877440"/>
              <a:ext cx="39763" cy="121246"/>
            </a:xfrm>
            <a:custGeom>
              <a:avLst/>
              <a:gdLst/>
              <a:ahLst/>
              <a:cxnLst/>
              <a:rect l="l" t="t" r="r" b="b"/>
              <a:pathLst>
                <a:path w="39763" h="121246" extrusionOk="0">
                  <a:moveTo>
                    <a:pt x="39764" y="19906"/>
                  </a:moveTo>
                  <a:lnTo>
                    <a:pt x="39764" y="101341"/>
                  </a:lnTo>
                  <a:cubicBezTo>
                    <a:pt x="39764" y="112199"/>
                    <a:pt x="30727" y="121247"/>
                    <a:pt x="19882" y="121247"/>
                  </a:cubicBezTo>
                  <a:lnTo>
                    <a:pt x="19882" y="121247"/>
                  </a:lnTo>
                  <a:cubicBezTo>
                    <a:pt x="9037" y="121247"/>
                    <a:pt x="0" y="112199"/>
                    <a:pt x="0" y="101341"/>
                  </a:cubicBezTo>
                  <a:lnTo>
                    <a:pt x="0" y="19906"/>
                  </a:lnTo>
                  <a:cubicBezTo>
                    <a:pt x="0" y="9048"/>
                    <a:pt x="9037" y="0"/>
                    <a:pt x="19882" y="0"/>
                  </a:cubicBezTo>
                  <a:lnTo>
                    <a:pt x="19882" y="0"/>
                  </a:lnTo>
                  <a:cubicBezTo>
                    <a:pt x="30727" y="0"/>
                    <a:pt x="39764" y="9048"/>
                    <a:pt x="39764" y="1990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778" name="Google Shape;2778;p168"/>
            <p:cNvSpPr/>
            <p:nvPr/>
          </p:nvSpPr>
          <p:spPr>
            <a:xfrm>
              <a:off x="8428219" y="4877084"/>
              <a:ext cx="76952" cy="120149"/>
            </a:xfrm>
            <a:custGeom>
              <a:avLst/>
              <a:gdLst/>
              <a:ahLst/>
              <a:cxnLst/>
              <a:rect l="l" t="t" r="r" b="b"/>
              <a:pathLst>
                <a:path w="76952" h="120149" extrusionOk="0">
                  <a:moveTo>
                    <a:pt x="11528" y="2166"/>
                  </a:moveTo>
                  <a:lnTo>
                    <a:pt x="11528" y="2166"/>
                  </a:lnTo>
                  <a:cubicBezTo>
                    <a:pt x="20566" y="-3263"/>
                    <a:pt x="33218" y="2166"/>
                    <a:pt x="38640" y="11214"/>
                  </a:cubicBezTo>
                  <a:lnTo>
                    <a:pt x="74789" y="90839"/>
                  </a:lnTo>
                  <a:cubicBezTo>
                    <a:pt x="80211" y="99887"/>
                    <a:pt x="74789" y="112555"/>
                    <a:pt x="65752" y="117983"/>
                  </a:cubicBezTo>
                  <a:lnTo>
                    <a:pt x="65752" y="117983"/>
                  </a:lnTo>
                  <a:cubicBezTo>
                    <a:pt x="56714" y="123413"/>
                    <a:pt x="44062" y="117983"/>
                    <a:pt x="38640" y="108935"/>
                  </a:cubicBezTo>
                  <a:lnTo>
                    <a:pt x="2491" y="29311"/>
                  </a:lnTo>
                  <a:cubicBezTo>
                    <a:pt x="-2931" y="18453"/>
                    <a:pt x="684" y="7595"/>
                    <a:pt x="11528"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779" name="Google Shape;2779;p168"/>
            <p:cNvSpPr/>
            <p:nvPr/>
          </p:nvSpPr>
          <p:spPr>
            <a:xfrm>
              <a:off x="8748819" y="4271207"/>
              <a:ext cx="39763" cy="121246"/>
            </a:xfrm>
            <a:custGeom>
              <a:avLst/>
              <a:gdLst/>
              <a:ahLst/>
              <a:cxnLst/>
              <a:rect l="l" t="t" r="r" b="b"/>
              <a:pathLst>
                <a:path w="39763" h="121246" extrusionOk="0">
                  <a:moveTo>
                    <a:pt x="39764" y="19906"/>
                  </a:moveTo>
                  <a:lnTo>
                    <a:pt x="39764" y="101341"/>
                  </a:lnTo>
                  <a:cubicBezTo>
                    <a:pt x="39764" y="112199"/>
                    <a:pt x="30727" y="121247"/>
                    <a:pt x="19882" y="121247"/>
                  </a:cubicBezTo>
                  <a:lnTo>
                    <a:pt x="19882" y="121247"/>
                  </a:lnTo>
                  <a:cubicBezTo>
                    <a:pt x="9037" y="121247"/>
                    <a:pt x="0" y="112199"/>
                    <a:pt x="0" y="101341"/>
                  </a:cubicBezTo>
                  <a:lnTo>
                    <a:pt x="0" y="19906"/>
                  </a:lnTo>
                  <a:cubicBezTo>
                    <a:pt x="0" y="9048"/>
                    <a:pt x="9037" y="0"/>
                    <a:pt x="19882" y="0"/>
                  </a:cubicBezTo>
                  <a:lnTo>
                    <a:pt x="19882" y="0"/>
                  </a:lnTo>
                  <a:cubicBezTo>
                    <a:pt x="30727" y="0"/>
                    <a:pt x="39764" y="9048"/>
                    <a:pt x="39764" y="1990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780" name="Google Shape;2780;p168"/>
            <p:cNvSpPr/>
            <p:nvPr/>
          </p:nvSpPr>
          <p:spPr>
            <a:xfrm>
              <a:off x="9033711" y="4270851"/>
              <a:ext cx="76952" cy="120149"/>
            </a:xfrm>
            <a:custGeom>
              <a:avLst/>
              <a:gdLst/>
              <a:ahLst/>
              <a:cxnLst/>
              <a:rect l="l" t="t" r="r" b="b"/>
              <a:pathLst>
                <a:path w="76952" h="120149" extrusionOk="0">
                  <a:moveTo>
                    <a:pt x="11528" y="2166"/>
                  </a:moveTo>
                  <a:lnTo>
                    <a:pt x="11528" y="2166"/>
                  </a:lnTo>
                  <a:cubicBezTo>
                    <a:pt x="20566" y="-3263"/>
                    <a:pt x="33218" y="2166"/>
                    <a:pt x="38640" y="11214"/>
                  </a:cubicBezTo>
                  <a:lnTo>
                    <a:pt x="74789" y="90839"/>
                  </a:lnTo>
                  <a:cubicBezTo>
                    <a:pt x="80211" y="99887"/>
                    <a:pt x="74789" y="112555"/>
                    <a:pt x="65752" y="117983"/>
                  </a:cubicBezTo>
                  <a:lnTo>
                    <a:pt x="65752" y="117983"/>
                  </a:lnTo>
                  <a:cubicBezTo>
                    <a:pt x="56714" y="123413"/>
                    <a:pt x="44062" y="117983"/>
                    <a:pt x="38640" y="108935"/>
                  </a:cubicBezTo>
                  <a:lnTo>
                    <a:pt x="2491" y="29311"/>
                  </a:lnTo>
                  <a:cubicBezTo>
                    <a:pt x="-2931" y="18453"/>
                    <a:pt x="684" y="7595"/>
                    <a:pt x="11528"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781" name="Google Shape;2781;p168"/>
            <p:cNvSpPr/>
            <p:nvPr/>
          </p:nvSpPr>
          <p:spPr>
            <a:xfrm>
              <a:off x="9336561" y="4270851"/>
              <a:ext cx="77752" cy="120149"/>
            </a:xfrm>
            <a:custGeom>
              <a:avLst/>
              <a:gdLst/>
              <a:ahLst/>
              <a:cxnLst/>
              <a:rect l="l" t="t" r="r" b="b"/>
              <a:pathLst>
                <a:path w="77752" h="120149" extrusionOk="0">
                  <a:moveTo>
                    <a:pt x="12329" y="2166"/>
                  </a:moveTo>
                  <a:lnTo>
                    <a:pt x="12329" y="2166"/>
                  </a:lnTo>
                  <a:cubicBezTo>
                    <a:pt x="21366" y="-3263"/>
                    <a:pt x="34018"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782" name="Google Shape;2782;p168"/>
            <p:cNvSpPr/>
            <p:nvPr/>
          </p:nvSpPr>
          <p:spPr>
            <a:xfrm>
              <a:off x="8731068" y="4574872"/>
              <a:ext cx="77752" cy="120149"/>
            </a:xfrm>
            <a:custGeom>
              <a:avLst/>
              <a:gdLst/>
              <a:ahLst/>
              <a:cxnLst/>
              <a:rect l="l" t="t" r="r" b="b"/>
              <a:pathLst>
                <a:path w="77752" h="120149" extrusionOk="0">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6643"/>
                    <a:pt x="1484" y="5785"/>
                    <a:pt x="12329"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783" name="Google Shape;2783;p168"/>
            <p:cNvSpPr/>
            <p:nvPr/>
          </p:nvSpPr>
          <p:spPr>
            <a:xfrm>
              <a:off x="9033711" y="4574872"/>
              <a:ext cx="76952" cy="120149"/>
            </a:xfrm>
            <a:custGeom>
              <a:avLst/>
              <a:gdLst/>
              <a:ahLst/>
              <a:cxnLst/>
              <a:rect l="l" t="t" r="r" b="b"/>
              <a:pathLst>
                <a:path w="76952" h="120149" extrusionOk="0">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6"/>
                  </a:cubicBezTo>
                  <a:lnTo>
                    <a:pt x="2491" y="29311"/>
                  </a:lnTo>
                  <a:cubicBezTo>
                    <a:pt x="-2931" y="16643"/>
                    <a:pt x="684" y="5785"/>
                    <a:pt x="11528"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784" name="Google Shape;2784;p168"/>
            <p:cNvSpPr/>
            <p:nvPr/>
          </p:nvSpPr>
          <p:spPr>
            <a:xfrm>
              <a:off x="8731068" y="4877084"/>
              <a:ext cx="77752" cy="120149"/>
            </a:xfrm>
            <a:custGeom>
              <a:avLst/>
              <a:gdLst/>
              <a:ahLst/>
              <a:cxnLst/>
              <a:rect l="l" t="t" r="r" b="b"/>
              <a:pathLst>
                <a:path w="77752" h="120149" extrusionOk="0">
                  <a:moveTo>
                    <a:pt x="12329" y="2166"/>
                  </a:moveTo>
                  <a:lnTo>
                    <a:pt x="12329" y="2166"/>
                  </a:lnTo>
                  <a:cubicBezTo>
                    <a:pt x="21366" y="-3263"/>
                    <a:pt x="34018"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785" name="Google Shape;2785;p168"/>
            <p:cNvSpPr/>
            <p:nvPr/>
          </p:nvSpPr>
          <p:spPr>
            <a:xfrm>
              <a:off x="9356120" y="4575030"/>
              <a:ext cx="39763" cy="121445"/>
            </a:xfrm>
            <a:custGeom>
              <a:avLst/>
              <a:gdLst/>
              <a:ahLst/>
              <a:cxnLst/>
              <a:rect l="l" t="t" r="r" b="b"/>
              <a:pathLst>
                <a:path w="39763" h="121445" extrusionOk="0">
                  <a:moveTo>
                    <a:pt x="39764" y="20105"/>
                  </a:moveTo>
                  <a:lnTo>
                    <a:pt x="39764" y="101539"/>
                  </a:lnTo>
                  <a:cubicBezTo>
                    <a:pt x="39764" y="112397"/>
                    <a:pt x="30726" y="121445"/>
                    <a:pt x="19882" y="121445"/>
                  </a:cubicBezTo>
                  <a:lnTo>
                    <a:pt x="19882" y="121445"/>
                  </a:lnTo>
                  <a:cubicBezTo>
                    <a:pt x="9037" y="121445"/>
                    <a:pt x="0" y="112397"/>
                    <a:pt x="0" y="101539"/>
                  </a:cubicBezTo>
                  <a:lnTo>
                    <a:pt x="0" y="20105"/>
                  </a:lnTo>
                  <a:cubicBezTo>
                    <a:pt x="0" y="9247"/>
                    <a:pt x="9037" y="199"/>
                    <a:pt x="19882" y="199"/>
                  </a:cubicBezTo>
                  <a:lnTo>
                    <a:pt x="19882" y="199"/>
                  </a:lnTo>
                  <a:cubicBezTo>
                    <a:pt x="28919" y="-1611"/>
                    <a:pt x="39764" y="9247"/>
                    <a:pt x="39764" y="20105"/>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786" name="Google Shape;2786;p168"/>
            <p:cNvSpPr/>
            <p:nvPr/>
          </p:nvSpPr>
          <p:spPr>
            <a:xfrm>
              <a:off x="9052470" y="4877440"/>
              <a:ext cx="39763" cy="121246"/>
            </a:xfrm>
            <a:custGeom>
              <a:avLst/>
              <a:gdLst/>
              <a:ahLst/>
              <a:cxnLst/>
              <a:rect l="l" t="t" r="r" b="b"/>
              <a:pathLst>
                <a:path w="39763" h="121246" extrusionOk="0">
                  <a:moveTo>
                    <a:pt x="39764" y="19906"/>
                  </a:moveTo>
                  <a:lnTo>
                    <a:pt x="39764" y="101341"/>
                  </a:lnTo>
                  <a:cubicBezTo>
                    <a:pt x="39764" y="112199"/>
                    <a:pt x="30726" y="121247"/>
                    <a:pt x="19882" y="121247"/>
                  </a:cubicBezTo>
                  <a:lnTo>
                    <a:pt x="19882" y="121247"/>
                  </a:lnTo>
                  <a:cubicBezTo>
                    <a:pt x="9037" y="121247"/>
                    <a:pt x="0" y="112199"/>
                    <a:pt x="0" y="101341"/>
                  </a:cubicBezTo>
                  <a:lnTo>
                    <a:pt x="0" y="19906"/>
                  </a:lnTo>
                  <a:cubicBezTo>
                    <a:pt x="0" y="9048"/>
                    <a:pt x="9037" y="0"/>
                    <a:pt x="19882" y="0"/>
                  </a:cubicBezTo>
                  <a:lnTo>
                    <a:pt x="19882" y="0"/>
                  </a:lnTo>
                  <a:cubicBezTo>
                    <a:pt x="30726" y="0"/>
                    <a:pt x="39764" y="9048"/>
                    <a:pt x="39764" y="1990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787" name="Google Shape;2787;p168"/>
            <p:cNvSpPr/>
            <p:nvPr/>
          </p:nvSpPr>
          <p:spPr>
            <a:xfrm>
              <a:off x="9336561" y="4877084"/>
              <a:ext cx="77752" cy="120149"/>
            </a:xfrm>
            <a:custGeom>
              <a:avLst/>
              <a:gdLst/>
              <a:ahLst/>
              <a:cxnLst/>
              <a:rect l="l" t="t" r="r" b="b"/>
              <a:pathLst>
                <a:path w="77752" h="120149" extrusionOk="0">
                  <a:moveTo>
                    <a:pt x="12329" y="2166"/>
                  </a:moveTo>
                  <a:lnTo>
                    <a:pt x="12329" y="2166"/>
                  </a:lnTo>
                  <a:cubicBezTo>
                    <a:pt x="21366" y="-3263"/>
                    <a:pt x="34018"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788" name="Google Shape;2788;p168"/>
            <p:cNvSpPr/>
            <p:nvPr/>
          </p:nvSpPr>
          <p:spPr>
            <a:xfrm>
              <a:off x="9657962" y="4271207"/>
              <a:ext cx="39763" cy="121246"/>
            </a:xfrm>
            <a:custGeom>
              <a:avLst/>
              <a:gdLst/>
              <a:ahLst/>
              <a:cxnLst/>
              <a:rect l="l" t="t" r="r" b="b"/>
              <a:pathLst>
                <a:path w="39763" h="121246" extrusionOk="0">
                  <a:moveTo>
                    <a:pt x="39764" y="19906"/>
                  </a:moveTo>
                  <a:lnTo>
                    <a:pt x="39764" y="101341"/>
                  </a:lnTo>
                  <a:cubicBezTo>
                    <a:pt x="39764" y="112199"/>
                    <a:pt x="30726" y="121247"/>
                    <a:pt x="19882" y="121247"/>
                  </a:cubicBezTo>
                  <a:lnTo>
                    <a:pt x="19882" y="121247"/>
                  </a:lnTo>
                  <a:cubicBezTo>
                    <a:pt x="9037" y="121247"/>
                    <a:pt x="0" y="112199"/>
                    <a:pt x="0" y="101341"/>
                  </a:cubicBezTo>
                  <a:lnTo>
                    <a:pt x="0" y="19906"/>
                  </a:lnTo>
                  <a:cubicBezTo>
                    <a:pt x="0" y="9048"/>
                    <a:pt x="9037" y="0"/>
                    <a:pt x="19882" y="0"/>
                  </a:cubicBezTo>
                  <a:lnTo>
                    <a:pt x="19882" y="0"/>
                  </a:lnTo>
                  <a:cubicBezTo>
                    <a:pt x="30726" y="0"/>
                    <a:pt x="39764" y="9048"/>
                    <a:pt x="39764" y="1990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789" name="Google Shape;2789;p168"/>
            <p:cNvSpPr/>
            <p:nvPr/>
          </p:nvSpPr>
          <p:spPr>
            <a:xfrm>
              <a:off x="9942854" y="4270851"/>
              <a:ext cx="76952" cy="120149"/>
            </a:xfrm>
            <a:custGeom>
              <a:avLst/>
              <a:gdLst/>
              <a:ahLst/>
              <a:cxnLst/>
              <a:rect l="l" t="t" r="r" b="b"/>
              <a:pathLst>
                <a:path w="76952" h="120149" extrusionOk="0">
                  <a:moveTo>
                    <a:pt x="11528" y="2166"/>
                  </a:moveTo>
                  <a:lnTo>
                    <a:pt x="11528" y="2166"/>
                  </a:lnTo>
                  <a:cubicBezTo>
                    <a:pt x="20566" y="-3263"/>
                    <a:pt x="33218" y="2166"/>
                    <a:pt x="38640" y="11214"/>
                  </a:cubicBezTo>
                  <a:lnTo>
                    <a:pt x="74789" y="90839"/>
                  </a:lnTo>
                  <a:cubicBezTo>
                    <a:pt x="80211" y="99887"/>
                    <a:pt x="74789" y="112555"/>
                    <a:pt x="65752" y="117983"/>
                  </a:cubicBezTo>
                  <a:lnTo>
                    <a:pt x="65752" y="117983"/>
                  </a:lnTo>
                  <a:cubicBezTo>
                    <a:pt x="56714" y="123413"/>
                    <a:pt x="44062" y="117983"/>
                    <a:pt x="38640" y="108935"/>
                  </a:cubicBezTo>
                  <a:lnTo>
                    <a:pt x="2491" y="29311"/>
                  </a:lnTo>
                  <a:cubicBezTo>
                    <a:pt x="-2931" y="18453"/>
                    <a:pt x="684" y="7595"/>
                    <a:pt x="11528"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790" name="Google Shape;2790;p168"/>
            <p:cNvSpPr/>
            <p:nvPr/>
          </p:nvSpPr>
          <p:spPr>
            <a:xfrm>
              <a:off x="10245703" y="4270851"/>
              <a:ext cx="77753" cy="120149"/>
            </a:xfrm>
            <a:custGeom>
              <a:avLst/>
              <a:gdLst/>
              <a:ahLst/>
              <a:cxnLst/>
              <a:rect l="l" t="t" r="r" b="b"/>
              <a:pathLst>
                <a:path w="77753" h="120149" extrusionOk="0">
                  <a:moveTo>
                    <a:pt x="12329" y="2166"/>
                  </a:moveTo>
                  <a:lnTo>
                    <a:pt x="12329" y="2166"/>
                  </a:lnTo>
                  <a:cubicBezTo>
                    <a:pt x="21366" y="-3263"/>
                    <a:pt x="34019"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791" name="Google Shape;2791;p168"/>
            <p:cNvSpPr/>
            <p:nvPr/>
          </p:nvSpPr>
          <p:spPr>
            <a:xfrm>
              <a:off x="9640211" y="4574872"/>
              <a:ext cx="77752" cy="120149"/>
            </a:xfrm>
            <a:custGeom>
              <a:avLst/>
              <a:gdLst/>
              <a:ahLst/>
              <a:cxnLst/>
              <a:rect l="l" t="t" r="r" b="b"/>
              <a:pathLst>
                <a:path w="77752" h="120149" extrusionOk="0">
                  <a:moveTo>
                    <a:pt x="12329" y="2166"/>
                  </a:moveTo>
                  <a:lnTo>
                    <a:pt x="12329" y="2166"/>
                  </a:lnTo>
                  <a:cubicBezTo>
                    <a:pt x="21366" y="-3263"/>
                    <a:pt x="34019" y="2166"/>
                    <a:pt x="39441" y="11214"/>
                  </a:cubicBezTo>
                  <a:lnTo>
                    <a:pt x="75589" y="90839"/>
                  </a:lnTo>
                  <a:cubicBezTo>
                    <a:pt x="81012" y="99887"/>
                    <a:pt x="75589" y="112555"/>
                    <a:pt x="66552" y="117984"/>
                  </a:cubicBezTo>
                  <a:lnTo>
                    <a:pt x="66552" y="117984"/>
                  </a:lnTo>
                  <a:cubicBezTo>
                    <a:pt x="57515" y="123413"/>
                    <a:pt x="44863" y="117984"/>
                    <a:pt x="39441" y="108936"/>
                  </a:cubicBezTo>
                  <a:lnTo>
                    <a:pt x="3292" y="29311"/>
                  </a:lnTo>
                  <a:cubicBezTo>
                    <a:pt x="-3938" y="16643"/>
                    <a:pt x="1485" y="5785"/>
                    <a:pt x="12329"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792" name="Google Shape;2792;p168"/>
            <p:cNvSpPr/>
            <p:nvPr/>
          </p:nvSpPr>
          <p:spPr>
            <a:xfrm>
              <a:off x="9942854" y="4574872"/>
              <a:ext cx="76952" cy="120149"/>
            </a:xfrm>
            <a:custGeom>
              <a:avLst/>
              <a:gdLst/>
              <a:ahLst/>
              <a:cxnLst/>
              <a:rect l="l" t="t" r="r" b="b"/>
              <a:pathLst>
                <a:path w="76952" h="120149" extrusionOk="0">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6"/>
                  </a:cubicBezTo>
                  <a:lnTo>
                    <a:pt x="2491" y="29311"/>
                  </a:lnTo>
                  <a:cubicBezTo>
                    <a:pt x="-2931" y="16643"/>
                    <a:pt x="684" y="5785"/>
                    <a:pt x="11528"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793" name="Google Shape;2793;p168"/>
            <p:cNvSpPr/>
            <p:nvPr/>
          </p:nvSpPr>
          <p:spPr>
            <a:xfrm>
              <a:off x="9640211" y="4877084"/>
              <a:ext cx="77752" cy="120149"/>
            </a:xfrm>
            <a:custGeom>
              <a:avLst/>
              <a:gdLst/>
              <a:ahLst/>
              <a:cxnLst/>
              <a:rect l="l" t="t" r="r" b="b"/>
              <a:pathLst>
                <a:path w="77752" h="120149" extrusionOk="0">
                  <a:moveTo>
                    <a:pt x="12329" y="2166"/>
                  </a:moveTo>
                  <a:lnTo>
                    <a:pt x="12329" y="2166"/>
                  </a:lnTo>
                  <a:cubicBezTo>
                    <a:pt x="21366" y="-3263"/>
                    <a:pt x="34019" y="2166"/>
                    <a:pt x="39441" y="11214"/>
                  </a:cubicBezTo>
                  <a:lnTo>
                    <a:pt x="75589" y="90839"/>
                  </a:lnTo>
                  <a:cubicBezTo>
                    <a:pt x="81012" y="99887"/>
                    <a:pt x="75589" y="112555"/>
                    <a:pt x="66552" y="117983"/>
                  </a:cubicBezTo>
                  <a:lnTo>
                    <a:pt x="66552" y="117983"/>
                  </a:lnTo>
                  <a:cubicBezTo>
                    <a:pt x="57515" y="123413"/>
                    <a:pt x="44863" y="117983"/>
                    <a:pt x="39441" y="108935"/>
                  </a:cubicBezTo>
                  <a:lnTo>
                    <a:pt x="3292" y="29311"/>
                  </a:lnTo>
                  <a:cubicBezTo>
                    <a:pt x="-3938" y="18453"/>
                    <a:pt x="1485" y="7595"/>
                    <a:pt x="12329"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794" name="Google Shape;2794;p168"/>
            <p:cNvSpPr/>
            <p:nvPr/>
          </p:nvSpPr>
          <p:spPr>
            <a:xfrm>
              <a:off x="10263455" y="4575030"/>
              <a:ext cx="39763" cy="121445"/>
            </a:xfrm>
            <a:custGeom>
              <a:avLst/>
              <a:gdLst/>
              <a:ahLst/>
              <a:cxnLst/>
              <a:rect l="l" t="t" r="r" b="b"/>
              <a:pathLst>
                <a:path w="39763" h="121445" extrusionOk="0">
                  <a:moveTo>
                    <a:pt x="39763" y="20105"/>
                  </a:moveTo>
                  <a:lnTo>
                    <a:pt x="39763" y="101539"/>
                  </a:lnTo>
                  <a:cubicBezTo>
                    <a:pt x="39763" y="112397"/>
                    <a:pt x="30726" y="121445"/>
                    <a:pt x="19881" y="121445"/>
                  </a:cubicBezTo>
                  <a:lnTo>
                    <a:pt x="19881" y="121445"/>
                  </a:lnTo>
                  <a:cubicBezTo>
                    <a:pt x="9037" y="121445"/>
                    <a:pt x="0" y="112397"/>
                    <a:pt x="0" y="101539"/>
                  </a:cubicBezTo>
                  <a:lnTo>
                    <a:pt x="0" y="20105"/>
                  </a:lnTo>
                  <a:cubicBezTo>
                    <a:pt x="0" y="9247"/>
                    <a:pt x="9037" y="199"/>
                    <a:pt x="19881" y="199"/>
                  </a:cubicBezTo>
                  <a:lnTo>
                    <a:pt x="19881" y="199"/>
                  </a:lnTo>
                  <a:cubicBezTo>
                    <a:pt x="30726" y="-1611"/>
                    <a:pt x="39763" y="9247"/>
                    <a:pt x="39763" y="20105"/>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795" name="Google Shape;2795;p168"/>
            <p:cNvSpPr/>
            <p:nvPr/>
          </p:nvSpPr>
          <p:spPr>
            <a:xfrm>
              <a:off x="9961612" y="4877440"/>
              <a:ext cx="39763" cy="121246"/>
            </a:xfrm>
            <a:custGeom>
              <a:avLst/>
              <a:gdLst/>
              <a:ahLst/>
              <a:cxnLst/>
              <a:rect l="l" t="t" r="r" b="b"/>
              <a:pathLst>
                <a:path w="39763" h="121246" extrusionOk="0">
                  <a:moveTo>
                    <a:pt x="39764" y="19906"/>
                  </a:moveTo>
                  <a:lnTo>
                    <a:pt x="39764" y="101341"/>
                  </a:lnTo>
                  <a:cubicBezTo>
                    <a:pt x="39764" y="112199"/>
                    <a:pt x="30726" y="121247"/>
                    <a:pt x="19882" y="121247"/>
                  </a:cubicBezTo>
                  <a:lnTo>
                    <a:pt x="19882" y="121247"/>
                  </a:lnTo>
                  <a:cubicBezTo>
                    <a:pt x="9037" y="121247"/>
                    <a:pt x="0" y="112199"/>
                    <a:pt x="0" y="101341"/>
                  </a:cubicBezTo>
                  <a:lnTo>
                    <a:pt x="0" y="19906"/>
                  </a:lnTo>
                  <a:cubicBezTo>
                    <a:pt x="0" y="9048"/>
                    <a:pt x="9037" y="0"/>
                    <a:pt x="19882" y="0"/>
                  </a:cubicBezTo>
                  <a:lnTo>
                    <a:pt x="19882" y="0"/>
                  </a:lnTo>
                  <a:cubicBezTo>
                    <a:pt x="28919" y="0"/>
                    <a:pt x="39764" y="9048"/>
                    <a:pt x="39764" y="1990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796" name="Google Shape;2796;p168"/>
            <p:cNvSpPr/>
            <p:nvPr/>
          </p:nvSpPr>
          <p:spPr>
            <a:xfrm>
              <a:off x="10245703" y="4877084"/>
              <a:ext cx="77753" cy="120149"/>
            </a:xfrm>
            <a:custGeom>
              <a:avLst/>
              <a:gdLst/>
              <a:ahLst/>
              <a:cxnLst/>
              <a:rect l="l" t="t" r="r" b="b"/>
              <a:pathLst>
                <a:path w="77753" h="120149" extrusionOk="0">
                  <a:moveTo>
                    <a:pt x="12329" y="2166"/>
                  </a:moveTo>
                  <a:lnTo>
                    <a:pt x="12329" y="2166"/>
                  </a:lnTo>
                  <a:cubicBezTo>
                    <a:pt x="21366" y="-3263"/>
                    <a:pt x="34019"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797" name="Google Shape;2797;p168"/>
            <p:cNvSpPr/>
            <p:nvPr/>
          </p:nvSpPr>
          <p:spPr>
            <a:xfrm>
              <a:off x="10567105" y="4271207"/>
              <a:ext cx="39763" cy="121246"/>
            </a:xfrm>
            <a:custGeom>
              <a:avLst/>
              <a:gdLst/>
              <a:ahLst/>
              <a:cxnLst/>
              <a:rect l="l" t="t" r="r" b="b"/>
              <a:pathLst>
                <a:path w="39763" h="121246" extrusionOk="0">
                  <a:moveTo>
                    <a:pt x="39764" y="19906"/>
                  </a:moveTo>
                  <a:lnTo>
                    <a:pt x="39764" y="101341"/>
                  </a:lnTo>
                  <a:cubicBezTo>
                    <a:pt x="39764" y="112199"/>
                    <a:pt x="30727" y="121247"/>
                    <a:pt x="19882" y="121247"/>
                  </a:cubicBezTo>
                  <a:lnTo>
                    <a:pt x="19882" y="121247"/>
                  </a:lnTo>
                  <a:cubicBezTo>
                    <a:pt x="9037" y="121247"/>
                    <a:pt x="0" y="112199"/>
                    <a:pt x="0" y="101341"/>
                  </a:cubicBezTo>
                  <a:lnTo>
                    <a:pt x="0" y="19906"/>
                  </a:lnTo>
                  <a:cubicBezTo>
                    <a:pt x="0" y="9048"/>
                    <a:pt x="9037" y="0"/>
                    <a:pt x="19882" y="0"/>
                  </a:cubicBezTo>
                  <a:lnTo>
                    <a:pt x="19882" y="0"/>
                  </a:lnTo>
                  <a:cubicBezTo>
                    <a:pt x="30727" y="0"/>
                    <a:pt x="39764" y="9048"/>
                    <a:pt x="39764" y="1990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798" name="Google Shape;2798;p168"/>
            <p:cNvSpPr/>
            <p:nvPr/>
          </p:nvSpPr>
          <p:spPr>
            <a:xfrm>
              <a:off x="10851196" y="4270851"/>
              <a:ext cx="77753" cy="120149"/>
            </a:xfrm>
            <a:custGeom>
              <a:avLst/>
              <a:gdLst/>
              <a:ahLst/>
              <a:cxnLst/>
              <a:rect l="l" t="t" r="r" b="b"/>
              <a:pathLst>
                <a:path w="77753" h="120149" extrusionOk="0">
                  <a:moveTo>
                    <a:pt x="12329" y="2166"/>
                  </a:moveTo>
                  <a:lnTo>
                    <a:pt x="12329" y="2166"/>
                  </a:lnTo>
                  <a:cubicBezTo>
                    <a:pt x="21366" y="-3263"/>
                    <a:pt x="34019"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799" name="Google Shape;2799;p168"/>
            <p:cNvSpPr/>
            <p:nvPr/>
          </p:nvSpPr>
          <p:spPr>
            <a:xfrm>
              <a:off x="10548346" y="4574872"/>
              <a:ext cx="76952" cy="120149"/>
            </a:xfrm>
            <a:custGeom>
              <a:avLst/>
              <a:gdLst/>
              <a:ahLst/>
              <a:cxnLst/>
              <a:rect l="l" t="t" r="r" b="b"/>
              <a:pathLst>
                <a:path w="76952" h="120149" extrusionOk="0">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3"/>
                    <a:pt x="44062" y="117984"/>
                    <a:pt x="38640" y="108936"/>
                  </a:cubicBezTo>
                  <a:lnTo>
                    <a:pt x="2491" y="29311"/>
                  </a:lnTo>
                  <a:cubicBezTo>
                    <a:pt x="-2931" y="16643"/>
                    <a:pt x="684" y="5785"/>
                    <a:pt x="11529"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800" name="Google Shape;2800;p168"/>
            <p:cNvSpPr/>
            <p:nvPr/>
          </p:nvSpPr>
          <p:spPr>
            <a:xfrm>
              <a:off x="10851196" y="4574872"/>
              <a:ext cx="77753" cy="120149"/>
            </a:xfrm>
            <a:custGeom>
              <a:avLst/>
              <a:gdLst/>
              <a:ahLst/>
              <a:cxnLst/>
              <a:rect l="l" t="t" r="r" b="b"/>
              <a:pathLst>
                <a:path w="77753" h="120149" extrusionOk="0">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6643"/>
                    <a:pt x="1484" y="5785"/>
                    <a:pt x="12329"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801" name="Google Shape;2801;p168"/>
            <p:cNvSpPr/>
            <p:nvPr/>
          </p:nvSpPr>
          <p:spPr>
            <a:xfrm>
              <a:off x="10548346" y="4877084"/>
              <a:ext cx="76952" cy="120149"/>
            </a:xfrm>
            <a:custGeom>
              <a:avLst/>
              <a:gdLst/>
              <a:ahLst/>
              <a:cxnLst/>
              <a:rect l="l" t="t" r="r" b="b"/>
              <a:pathLst>
                <a:path w="76952" h="120149" extrusionOk="0">
                  <a:moveTo>
                    <a:pt x="11529" y="2166"/>
                  </a:moveTo>
                  <a:lnTo>
                    <a:pt x="11529" y="2166"/>
                  </a:lnTo>
                  <a:cubicBezTo>
                    <a:pt x="20566" y="-3263"/>
                    <a:pt x="33218" y="2166"/>
                    <a:pt x="38640" y="11214"/>
                  </a:cubicBezTo>
                  <a:lnTo>
                    <a:pt x="74789" y="90839"/>
                  </a:lnTo>
                  <a:cubicBezTo>
                    <a:pt x="80211" y="99887"/>
                    <a:pt x="74789" y="112555"/>
                    <a:pt x="65752" y="117983"/>
                  </a:cubicBezTo>
                  <a:lnTo>
                    <a:pt x="65752" y="117983"/>
                  </a:lnTo>
                  <a:cubicBezTo>
                    <a:pt x="56715" y="123413"/>
                    <a:pt x="44062" y="117983"/>
                    <a:pt x="38640" y="108935"/>
                  </a:cubicBezTo>
                  <a:lnTo>
                    <a:pt x="2491" y="29311"/>
                  </a:lnTo>
                  <a:cubicBezTo>
                    <a:pt x="-2931" y="18453"/>
                    <a:pt x="684" y="7595"/>
                    <a:pt x="11529"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802" name="Google Shape;2802;p168"/>
            <p:cNvSpPr/>
            <p:nvPr/>
          </p:nvSpPr>
          <p:spPr>
            <a:xfrm>
              <a:off x="10870754" y="4877440"/>
              <a:ext cx="39763" cy="121246"/>
            </a:xfrm>
            <a:custGeom>
              <a:avLst/>
              <a:gdLst/>
              <a:ahLst/>
              <a:cxnLst/>
              <a:rect l="l" t="t" r="r" b="b"/>
              <a:pathLst>
                <a:path w="39763" h="121246" extrusionOk="0">
                  <a:moveTo>
                    <a:pt x="39764" y="19906"/>
                  </a:moveTo>
                  <a:lnTo>
                    <a:pt x="39764" y="101341"/>
                  </a:lnTo>
                  <a:cubicBezTo>
                    <a:pt x="39764" y="112199"/>
                    <a:pt x="30727" y="121247"/>
                    <a:pt x="19882" y="121247"/>
                  </a:cubicBezTo>
                  <a:lnTo>
                    <a:pt x="19882" y="121247"/>
                  </a:lnTo>
                  <a:cubicBezTo>
                    <a:pt x="9037" y="121247"/>
                    <a:pt x="0" y="112199"/>
                    <a:pt x="0" y="101341"/>
                  </a:cubicBezTo>
                  <a:lnTo>
                    <a:pt x="0" y="19906"/>
                  </a:lnTo>
                  <a:cubicBezTo>
                    <a:pt x="0" y="9048"/>
                    <a:pt x="9037" y="0"/>
                    <a:pt x="19882" y="0"/>
                  </a:cubicBezTo>
                  <a:lnTo>
                    <a:pt x="19882" y="0"/>
                  </a:lnTo>
                  <a:cubicBezTo>
                    <a:pt x="28919" y="0"/>
                    <a:pt x="39764" y="9048"/>
                    <a:pt x="39764" y="1990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803" name="Google Shape;2803;p168"/>
            <p:cNvSpPr/>
            <p:nvPr/>
          </p:nvSpPr>
          <p:spPr>
            <a:xfrm>
              <a:off x="6610941" y="5181105"/>
              <a:ext cx="77752" cy="120149"/>
            </a:xfrm>
            <a:custGeom>
              <a:avLst/>
              <a:gdLst/>
              <a:ahLst/>
              <a:cxnLst/>
              <a:rect l="l" t="t" r="r" b="b"/>
              <a:pathLst>
                <a:path w="77752" h="120149" extrusionOk="0">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8453"/>
                    <a:pt x="1484" y="7595"/>
                    <a:pt x="12329"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804" name="Google Shape;2804;p168"/>
            <p:cNvSpPr/>
            <p:nvPr/>
          </p:nvSpPr>
          <p:spPr>
            <a:xfrm>
              <a:off x="6628692" y="5483673"/>
              <a:ext cx="39763" cy="121246"/>
            </a:xfrm>
            <a:custGeom>
              <a:avLst/>
              <a:gdLst/>
              <a:ahLst/>
              <a:cxnLst/>
              <a:rect l="l" t="t" r="r" b="b"/>
              <a:pathLst>
                <a:path w="39763" h="121246" extrusionOk="0">
                  <a:moveTo>
                    <a:pt x="39764" y="19906"/>
                  </a:moveTo>
                  <a:lnTo>
                    <a:pt x="39764" y="101341"/>
                  </a:lnTo>
                  <a:cubicBezTo>
                    <a:pt x="39764" y="112199"/>
                    <a:pt x="30727" y="121247"/>
                    <a:pt x="19882" y="121247"/>
                  </a:cubicBezTo>
                  <a:lnTo>
                    <a:pt x="19882" y="121247"/>
                  </a:lnTo>
                  <a:cubicBezTo>
                    <a:pt x="9037" y="121247"/>
                    <a:pt x="0" y="112199"/>
                    <a:pt x="0" y="101341"/>
                  </a:cubicBezTo>
                  <a:lnTo>
                    <a:pt x="0" y="19906"/>
                  </a:lnTo>
                  <a:cubicBezTo>
                    <a:pt x="0" y="9048"/>
                    <a:pt x="9037" y="0"/>
                    <a:pt x="19882" y="0"/>
                  </a:cubicBezTo>
                  <a:lnTo>
                    <a:pt x="19882" y="0"/>
                  </a:lnTo>
                  <a:cubicBezTo>
                    <a:pt x="30727" y="0"/>
                    <a:pt x="39764" y="9048"/>
                    <a:pt x="39764" y="1990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805" name="Google Shape;2805;p168"/>
            <p:cNvSpPr/>
            <p:nvPr/>
          </p:nvSpPr>
          <p:spPr>
            <a:xfrm>
              <a:off x="6326850" y="5787694"/>
              <a:ext cx="39763" cy="121246"/>
            </a:xfrm>
            <a:custGeom>
              <a:avLst/>
              <a:gdLst/>
              <a:ahLst/>
              <a:cxnLst/>
              <a:rect l="l" t="t" r="r" b="b"/>
              <a:pathLst>
                <a:path w="39763" h="121246" extrusionOk="0">
                  <a:moveTo>
                    <a:pt x="39764" y="19906"/>
                  </a:moveTo>
                  <a:lnTo>
                    <a:pt x="39764" y="101340"/>
                  </a:lnTo>
                  <a:cubicBezTo>
                    <a:pt x="39764" y="112198"/>
                    <a:pt x="30726" y="121246"/>
                    <a:pt x="19882" y="121246"/>
                  </a:cubicBezTo>
                  <a:lnTo>
                    <a:pt x="19882" y="121246"/>
                  </a:lnTo>
                  <a:cubicBezTo>
                    <a:pt x="9037" y="121246"/>
                    <a:pt x="0" y="112198"/>
                    <a:pt x="0" y="101340"/>
                  </a:cubicBezTo>
                  <a:lnTo>
                    <a:pt x="0" y="19906"/>
                  </a:lnTo>
                  <a:cubicBezTo>
                    <a:pt x="0" y="9048"/>
                    <a:pt x="9037" y="0"/>
                    <a:pt x="19882" y="0"/>
                  </a:cubicBezTo>
                  <a:lnTo>
                    <a:pt x="19882" y="0"/>
                  </a:lnTo>
                  <a:cubicBezTo>
                    <a:pt x="28919" y="0"/>
                    <a:pt x="39764" y="9048"/>
                    <a:pt x="39764" y="1990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806" name="Google Shape;2806;p168"/>
            <p:cNvSpPr/>
            <p:nvPr/>
          </p:nvSpPr>
          <p:spPr>
            <a:xfrm>
              <a:off x="6610941" y="5787338"/>
              <a:ext cx="77752" cy="120149"/>
            </a:xfrm>
            <a:custGeom>
              <a:avLst/>
              <a:gdLst/>
              <a:ahLst/>
              <a:cxnLst/>
              <a:rect l="l" t="t" r="r" b="b"/>
              <a:pathLst>
                <a:path w="77752" h="120149" extrusionOk="0">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8453"/>
                    <a:pt x="1484" y="7595"/>
                    <a:pt x="12329"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807" name="Google Shape;2807;p168"/>
            <p:cNvSpPr/>
            <p:nvPr/>
          </p:nvSpPr>
          <p:spPr>
            <a:xfrm>
              <a:off x="6932342" y="5181263"/>
              <a:ext cx="39763" cy="121445"/>
            </a:xfrm>
            <a:custGeom>
              <a:avLst/>
              <a:gdLst/>
              <a:ahLst/>
              <a:cxnLst/>
              <a:rect l="l" t="t" r="r" b="b"/>
              <a:pathLst>
                <a:path w="39763" h="121445" extrusionOk="0">
                  <a:moveTo>
                    <a:pt x="39764" y="20105"/>
                  </a:moveTo>
                  <a:lnTo>
                    <a:pt x="39764" y="101539"/>
                  </a:lnTo>
                  <a:cubicBezTo>
                    <a:pt x="39764" y="112397"/>
                    <a:pt x="30726" y="121445"/>
                    <a:pt x="19882" y="121445"/>
                  </a:cubicBezTo>
                  <a:lnTo>
                    <a:pt x="19882" y="121445"/>
                  </a:lnTo>
                  <a:cubicBezTo>
                    <a:pt x="9037" y="121445"/>
                    <a:pt x="0" y="112397"/>
                    <a:pt x="0" y="101539"/>
                  </a:cubicBezTo>
                  <a:lnTo>
                    <a:pt x="0" y="20105"/>
                  </a:lnTo>
                  <a:cubicBezTo>
                    <a:pt x="0" y="9247"/>
                    <a:pt x="9037" y="199"/>
                    <a:pt x="19882" y="199"/>
                  </a:cubicBezTo>
                  <a:lnTo>
                    <a:pt x="19882" y="199"/>
                  </a:lnTo>
                  <a:cubicBezTo>
                    <a:pt x="28919" y="-1611"/>
                    <a:pt x="39764" y="9247"/>
                    <a:pt x="39764" y="20105"/>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808" name="Google Shape;2808;p168"/>
            <p:cNvSpPr/>
            <p:nvPr/>
          </p:nvSpPr>
          <p:spPr>
            <a:xfrm>
              <a:off x="7216433" y="5181105"/>
              <a:ext cx="77752" cy="120149"/>
            </a:xfrm>
            <a:custGeom>
              <a:avLst/>
              <a:gdLst/>
              <a:ahLst/>
              <a:cxnLst/>
              <a:rect l="l" t="t" r="r" b="b"/>
              <a:pathLst>
                <a:path w="77752" h="120149" extrusionOk="0">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8453"/>
                    <a:pt x="1484" y="7595"/>
                    <a:pt x="12329"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809" name="Google Shape;2809;p168"/>
            <p:cNvSpPr/>
            <p:nvPr/>
          </p:nvSpPr>
          <p:spPr>
            <a:xfrm>
              <a:off x="7519076" y="5181105"/>
              <a:ext cx="76952" cy="120149"/>
            </a:xfrm>
            <a:custGeom>
              <a:avLst/>
              <a:gdLst/>
              <a:ahLst/>
              <a:cxnLst/>
              <a:rect l="l" t="t" r="r" b="b"/>
              <a:pathLst>
                <a:path w="76952" h="120149" extrusionOk="0">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6"/>
                  </a:cubicBezTo>
                  <a:lnTo>
                    <a:pt x="2491" y="29311"/>
                  </a:lnTo>
                  <a:cubicBezTo>
                    <a:pt x="-2931" y="18453"/>
                    <a:pt x="684" y="7595"/>
                    <a:pt x="11528"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810" name="Google Shape;2810;p168"/>
            <p:cNvSpPr/>
            <p:nvPr/>
          </p:nvSpPr>
          <p:spPr>
            <a:xfrm>
              <a:off x="6913584" y="5483317"/>
              <a:ext cx="76952" cy="120149"/>
            </a:xfrm>
            <a:custGeom>
              <a:avLst/>
              <a:gdLst/>
              <a:ahLst/>
              <a:cxnLst/>
              <a:rect l="l" t="t" r="r" b="b"/>
              <a:pathLst>
                <a:path w="76952" h="120149" extrusionOk="0">
                  <a:moveTo>
                    <a:pt x="11528" y="2166"/>
                  </a:moveTo>
                  <a:lnTo>
                    <a:pt x="11528" y="2166"/>
                  </a:lnTo>
                  <a:cubicBezTo>
                    <a:pt x="20566" y="-3263"/>
                    <a:pt x="33218" y="2166"/>
                    <a:pt x="38640" y="11214"/>
                  </a:cubicBezTo>
                  <a:lnTo>
                    <a:pt x="74789" y="90839"/>
                  </a:lnTo>
                  <a:cubicBezTo>
                    <a:pt x="80211" y="99887"/>
                    <a:pt x="74789" y="112555"/>
                    <a:pt x="65752" y="117983"/>
                  </a:cubicBezTo>
                  <a:lnTo>
                    <a:pt x="65752" y="117983"/>
                  </a:lnTo>
                  <a:cubicBezTo>
                    <a:pt x="56714" y="123413"/>
                    <a:pt x="44062" y="117983"/>
                    <a:pt x="38640" y="108935"/>
                  </a:cubicBezTo>
                  <a:lnTo>
                    <a:pt x="2491" y="29311"/>
                  </a:lnTo>
                  <a:cubicBezTo>
                    <a:pt x="-2931" y="18453"/>
                    <a:pt x="684" y="7595"/>
                    <a:pt x="11528"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811" name="Google Shape;2811;p168"/>
            <p:cNvSpPr/>
            <p:nvPr/>
          </p:nvSpPr>
          <p:spPr>
            <a:xfrm>
              <a:off x="7216433" y="5483317"/>
              <a:ext cx="77752" cy="120149"/>
            </a:xfrm>
            <a:custGeom>
              <a:avLst/>
              <a:gdLst/>
              <a:ahLst/>
              <a:cxnLst/>
              <a:rect l="l" t="t" r="r" b="b"/>
              <a:pathLst>
                <a:path w="77752" h="120149" extrusionOk="0">
                  <a:moveTo>
                    <a:pt x="12329" y="2166"/>
                  </a:moveTo>
                  <a:lnTo>
                    <a:pt x="12329" y="2166"/>
                  </a:lnTo>
                  <a:cubicBezTo>
                    <a:pt x="21366" y="-3263"/>
                    <a:pt x="34018"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812" name="Google Shape;2812;p168"/>
            <p:cNvSpPr/>
            <p:nvPr/>
          </p:nvSpPr>
          <p:spPr>
            <a:xfrm>
              <a:off x="6913584" y="5787338"/>
              <a:ext cx="76952" cy="120149"/>
            </a:xfrm>
            <a:custGeom>
              <a:avLst/>
              <a:gdLst/>
              <a:ahLst/>
              <a:cxnLst/>
              <a:rect l="l" t="t" r="r" b="b"/>
              <a:pathLst>
                <a:path w="76952" h="120149" extrusionOk="0">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6"/>
                  </a:cubicBezTo>
                  <a:lnTo>
                    <a:pt x="2491" y="29311"/>
                  </a:lnTo>
                  <a:cubicBezTo>
                    <a:pt x="-2931" y="18453"/>
                    <a:pt x="684" y="7595"/>
                    <a:pt x="11528"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813" name="Google Shape;2813;p168"/>
            <p:cNvSpPr/>
            <p:nvPr/>
          </p:nvSpPr>
          <p:spPr>
            <a:xfrm>
              <a:off x="7537835" y="5483673"/>
              <a:ext cx="39763" cy="121246"/>
            </a:xfrm>
            <a:custGeom>
              <a:avLst/>
              <a:gdLst/>
              <a:ahLst/>
              <a:cxnLst/>
              <a:rect l="l" t="t" r="r" b="b"/>
              <a:pathLst>
                <a:path w="39763" h="121246" extrusionOk="0">
                  <a:moveTo>
                    <a:pt x="39764" y="19906"/>
                  </a:moveTo>
                  <a:lnTo>
                    <a:pt x="39764" y="101341"/>
                  </a:lnTo>
                  <a:cubicBezTo>
                    <a:pt x="39764" y="112199"/>
                    <a:pt x="30726" y="121247"/>
                    <a:pt x="19882" y="121247"/>
                  </a:cubicBezTo>
                  <a:lnTo>
                    <a:pt x="19882" y="121247"/>
                  </a:lnTo>
                  <a:cubicBezTo>
                    <a:pt x="9037" y="121247"/>
                    <a:pt x="0" y="112199"/>
                    <a:pt x="0" y="101341"/>
                  </a:cubicBezTo>
                  <a:lnTo>
                    <a:pt x="0" y="19906"/>
                  </a:lnTo>
                  <a:cubicBezTo>
                    <a:pt x="0" y="9048"/>
                    <a:pt x="9037" y="0"/>
                    <a:pt x="19882" y="0"/>
                  </a:cubicBezTo>
                  <a:lnTo>
                    <a:pt x="19882" y="0"/>
                  </a:lnTo>
                  <a:cubicBezTo>
                    <a:pt x="30726" y="0"/>
                    <a:pt x="39764" y="9048"/>
                    <a:pt x="39764" y="1990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814" name="Google Shape;2814;p168"/>
            <p:cNvSpPr/>
            <p:nvPr/>
          </p:nvSpPr>
          <p:spPr>
            <a:xfrm>
              <a:off x="7234185" y="5787694"/>
              <a:ext cx="39763" cy="121246"/>
            </a:xfrm>
            <a:custGeom>
              <a:avLst/>
              <a:gdLst/>
              <a:ahLst/>
              <a:cxnLst/>
              <a:rect l="l" t="t" r="r" b="b"/>
              <a:pathLst>
                <a:path w="39763" h="121246" extrusionOk="0">
                  <a:moveTo>
                    <a:pt x="39764" y="19906"/>
                  </a:moveTo>
                  <a:lnTo>
                    <a:pt x="39764" y="101340"/>
                  </a:lnTo>
                  <a:cubicBezTo>
                    <a:pt x="39764" y="112198"/>
                    <a:pt x="30727" y="121246"/>
                    <a:pt x="19882" y="121246"/>
                  </a:cubicBezTo>
                  <a:lnTo>
                    <a:pt x="19882" y="121246"/>
                  </a:lnTo>
                  <a:cubicBezTo>
                    <a:pt x="9037" y="121246"/>
                    <a:pt x="0" y="112198"/>
                    <a:pt x="0" y="101340"/>
                  </a:cubicBezTo>
                  <a:lnTo>
                    <a:pt x="0" y="19906"/>
                  </a:lnTo>
                  <a:cubicBezTo>
                    <a:pt x="0" y="9048"/>
                    <a:pt x="9037" y="0"/>
                    <a:pt x="19882" y="0"/>
                  </a:cubicBezTo>
                  <a:lnTo>
                    <a:pt x="19882" y="0"/>
                  </a:lnTo>
                  <a:cubicBezTo>
                    <a:pt x="30727" y="0"/>
                    <a:pt x="39764" y="9048"/>
                    <a:pt x="39764" y="1990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815" name="Google Shape;2815;p168"/>
            <p:cNvSpPr/>
            <p:nvPr/>
          </p:nvSpPr>
          <p:spPr>
            <a:xfrm>
              <a:off x="7519076" y="5787338"/>
              <a:ext cx="76952" cy="120149"/>
            </a:xfrm>
            <a:custGeom>
              <a:avLst/>
              <a:gdLst/>
              <a:ahLst/>
              <a:cxnLst/>
              <a:rect l="l" t="t" r="r" b="b"/>
              <a:pathLst>
                <a:path w="76952" h="120149" extrusionOk="0">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6"/>
                  </a:cubicBezTo>
                  <a:lnTo>
                    <a:pt x="2491" y="29311"/>
                  </a:lnTo>
                  <a:cubicBezTo>
                    <a:pt x="-2931" y="18453"/>
                    <a:pt x="684" y="7595"/>
                    <a:pt x="11528"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816" name="Google Shape;2816;p168"/>
            <p:cNvSpPr/>
            <p:nvPr/>
          </p:nvSpPr>
          <p:spPr>
            <a:xfrm>
              <a:off x="7841485" y="5181263"/>
              <a:ext cx="39763" cy="121445"/>
            </a:xfrm>
            <a:custGeom>
              <a:avLst/>
              <a:gdLst/>
              <a:ahLst/>
              <a:cxnLst/>
              <a:rect l="l" t="t" r="r" b="b"/>
              <a:pathLst>
                <a:path w="39763" h="121445" extrusionOk="0">
                  <a:moveTo>
                    <a:pt x="39764" y="20105"/>
                  </a:moveTo>
                  <a:lnTo>
                    <a:pt x="39764" y="101539"/>
                  </a:lnTo>
                  <a:cubicBezTo>
                    <a:pt x="39764" y="112397"/>
                    <a:pt x="30726" y="121445"/>
                    <a:pt x="19882" y="121445"/>
                  </a:cubicBezTo>
                  <a:lnTo>
                    <a:pt x="19882" y="121445"/>
                  </a:lnTo>
                  <a:cubicBezTo>
                    <a:pt x="9037" y="121445"/>
                    <a:pt x="0" y="112397"/>
                    <a:pt x="0" y="101539"/>
                  </a:cubicBezTo>
                  <a:lnTo>
                    <a:pt x="0" y="20105"/>
                  </a:lnTo>
                  <a:cubicBezTo>
                    <a:pt x="0" y="9247"/>
                    <a:pt x="9037" y="199"/>
                    <a:pt x="19882" y="199"/>
                  </a:cubicBezTo>
                  <a:lnTo>
                    <a:pt x="19882" y="199"/>
                  </a:lnTo>
                  <a:cubicBezTo>
                    <a:pt x="28919" y="-1611"/>
                    <a:pt x="39764" y="9247"/>
                    <a:pt x="39764" y="20105"/>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817" name="Google Shape;2817;p168"/>
            <p:cNvSpPr/>
            <p:nvPr/>
          </p:nvSpPr>
          <p:spPr>
            <a:xfrm>
              <a:off x="8125576" y="5181105"/>
              <a:ext cx="77752" cy="120149"/>
            </a:xfrm>
            <a:custGeom>
              <a:avLst/>
              <a:gdLst/>
              <a:ahLst/>
              <a:cxnLst/>
              <a:rect l="l" t="t" r="r" b="b"/>
              <a:pathLst>
                <a:path w="77752" h="120149" extrusionOk="0">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8453"/>
                    <a:pt x="1484" y="7595"/>
                    <a:pt x="12329"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818" name="Google Shape;2818;p168"/>
            <p:cNvSpPr/>
            <p:nvPr/>
          </p:nvSpPr>
          <p:spPr>
            <a:xfrm>
              <a:off x="8428219" y="5181105"/>
              <a:ext cx="76952" cy="120149"/>
            </a:xfrm>
            <a:custGeom>
              <a:avLst/>
              <a:gdLst/>
              <a:ahLst/>
              <a:cxnLst/>
              <a:rect l="l" t="t" r="r" b="b"/>
              <a:pathLst>
                <a:path w="76952" h="120149" extrusionOk="0">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6"/>
                  </a:cubicBezTo>
                  <a:lnTo>
                    <a:pt x="2491" y="29311"/>
                  </a:lnTo>
                  <a:cubicBezTo>
                    <a:pt x="-2931" y="18453"/>
                    <a:pt x="684" y="7595"/>
                    <a:pt x="11528"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819" name="Google Shape;2819;p168"/>
            <p:cNvSpPr/>
            <p:nvPr/>
          </p:nvSpPr>
          <p:spPr>
            <a:xfrm>
              <a:off x="7821926" y="5483317"/>
              <a:ext cx="77753" cy="120149"/>
            </a:xfrm>
            <a:custGeom>
              <a:avLst/>
              <a:gdLst/>
              <a:ahLst/>
              <a:cxnLst/>
              <a:rect l="l" t="t" r="r" b="b"/>
              <a:pathLst>
                <a:path w="77753" h="120149" extrusionOk="0">
                  <a:moveTo>
                    <a:pt x="12329" y="2166"/>
                  </a:moveTo>
                  <a:lnTo>
                    <a:pt x="12329" y="2166"/>
                  </a:lnTo>
                  <a:cubicBezTo>
                    <a:pt x="21366" y="-3263"/>
                    <a:pt x="34018"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820" name="Google Shape;2820;p168"/>
            <p:cNvSpPr/>
            <p:nvPr/>
          </p:nvSpPr>
          <p:spPr>
            <a:xfrm>
              <a:off x="8125576" y="5483317"/>
              <a:ext cx="77752" cy="120149"/>
            </a:xfrm>
            <a:custGeom>
              <a:avLst/>
              <a:gdLst/>
              <a:ahLst/>
              <a:cxnLst/>
              <a:rect l="l" t="t" r="r" b="b"/>
              <a:pathLst>
                <a:path w="77752" h="120149" extrusionOk="0">
                  <a:moveTo>
                    <a:pt x="12329" y="2166"/>
                  </a:moveTo>
                  <a:lnTo>
                    <a:pt x="12329" y="2166"/>
                  </a:lnTo>
                  <a:cubicBezTo>
                    <a:pt x="21366" y="-3263"/>
                    <a:pt x="34018"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821" name="Google Shape;2821;p168"/>
            <p:cNvSpPr/>
            <p:nvPr/>
          </p:nvSpPr>
          <p:spPr>
            <a:xfrm>
              <a:off x="7821926" y="5787338"/>
              <a:ext cx="77753" cy="120149"/>
            </a:xfrm>
            <a:custGeom>
              <a:avLst/>
              <a:gdLst/>
              <a:ahLst/>
              <a:cxnLst/>
              <a:rect l="l" t="t" r="r" b="b"/>
              <a:pathLst>
                <a:path w="77753" h="120149" extrusionOk="0">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8453"/>
                    <a:pt x="1484" y="7595"/>
                    <a:pt x="12329"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822" name="Google Shape;2822;p168"/>
            <p:cNvSpPr/>
            <p:nvPr/>
          </p:nvSpPr>
          <p:spPr>
            <a:xfrm>
              <a:off x="8446977" y="5483673"/>
              <a:ext cx="39763" cy="121246"/>
            </a:xfrm>
            <a:custGeom>
              <a:avLst/>
              <a:gdLst/>
              <a:ahLst/>
              <a:cxnLst/>
              <a:rect l="l" t="t" r="r" b="b"/>
              <a:pathLst>
                <a:path w="39763" h="121246" extrusionOk="0">
                  <a:moveTo>
                    <a:pt x="39764" y="19906"/>
                  </a:moveTo>
                  <a:lnTo>
                    <a:pt x="39764" y="101341"/>
                  </a:lnTo>
                  <a:cubicBezTo>
                    <a:pt x="39764" y="112199"/>
                    <a:pt x="30726" y="121247"/>
                    <a:pt x="19882" y="121247"/>
                  </a:cubicBezTo>
                  <a:lnTo>
                    <a:pt x="19882" y="121247"/>
                  </a:lnTo>
                  <a:cubicBezTo>
                    <a:pt x="9037" y="121247"/>
                    <a:pt x="0" y="112199"/>
                    <a:pt x="0" y="101341"/>
                  </a:cubicBezTo>
                  <a:lnTo>
                    <a:pt x="0" y="19906"/>
                  </a:lnTo>
                  <a:cubicBezTo>
                    <a:pt x="0" y="9048"/>
                    <a:pt x="9037" y="0"/>
                    <a:pt x="19882" y="0"/>
                  </a:cubicBezTo>
                  <a:lnTo>
                    <a:pt x="19882" y="0"/>
                  </a:lnTo>
                  <a:cubicBezTo>
                    <a:pt x="28919" y="0"/>
                    <a:pt x="39764" y="9048"/>
                    <a:pt x="39764" y="1990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823" name="Google Shape;2823;p168"/>
            <p:cNvSpPr/>
            <p:nvPr/>
          </p:nvSpPr>
          <p:spPr>
            <a:xfrm>
              <a:off x="8143327" y="5787694"/>
              <a:ext cx="39763" cy="121246"/>
            </a:xfrm>
            <a:custGeom>
              <a:avLst/>
              <a:gdLst/>
              <a:ahLst/>
              <a:cxnLst/>
              <a:rect l="l" t="t" r="r" b="b"/>
              <a:pathLst>
                <a:path w="39763" h="121246" extrusionOk="0">
                  <a:moveTo>
                    <a:pt x="39764" y="19906"/>
                  </a:moveTo>
                  <a:lnTo>
                    <a:pt x="39764" y="101340"/>
                  </a:lnTo>
                  <a:cubicBezTo>
                    <a:pt x="39764" y="112198"/>
                    <a:pt x="30727" y="121246"/>
                    <a:pt x="19882" y="121246"/>
                  </a:cubicBezTo>
                  <a:lnTo>
                    <a:pt x="19882" y="121246"/>
                  </a:lnTo>
                  <a:cubicBezTo>
                    <a:pt x="9037" y="121246"/>
                    <a:pt x="0" y="112198"/>
                    <a:pt x="0" y="101340"/>
                  </a:cubicBezTo>
                  <a:lnTo>
                    <a:pt x="0" y="19906"/>
                  </a:lnTo>
                  <a:cubicBezTo>
                    <a:pt x="0" y="9048"/>
                    <a:pt x="9037" y="0"/>
                    <a:pt x="19882" y="0"/>
                  </a:cubicBezTo>
                  <a:lnTo>
                    <a:pt x="19882" y="0"/>
                  </a:lnTo>
                  <a:cubicBezTo>
                    <a:pt x="30727" y="0"/>
                    <a:pt x="39764" y="9048"/>
                    <a:pt x="39764" y="1990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824" name="Google Shape;2824;p168"/>
            <p:cNvSpPr/>
            <p:nvPr/>
          </p:nvSpPr>
          <p:spPr>
            <a:xfrm>
              <a:off x="8428219" y="5787338"/>
              <a:ext cx="76952" cy="120149"/>
            </a:xfrm>
            <a:custGeom>
              <a:avLst/>
              <a:gdLst/>
              <a:ahLst/>
              <a:cxnLst/>
              <a:rect l="l" t="t" r="r" b="b"/>
              <a:pathLst>
                <a:path w="76952" h="120149" extrusionOk="0">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6"/>
                  </a:cubicBezTo>
                  <a:lnTo>
                    <a:pt x="2491" y="29311"/>
                  </a:lnTo>
                  <a:cubicBezTo>
                    <a:pt x="-2931" y="18453"/>
                    <a:pt x="684" y="7595"/>
                    <a:pt x="11528"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825" name="Google Shape;2825;p168"/>
            <p:cNvSpPr/>
            <p:nvPr/>
          </p:nvSpPr>
          <p:spPr>
            <a:xfrm>
              <a:off x="8748819" y="5181263"/>
              <a:ext cx="39763" cy="121445"/>
            </a:xfrm>
            <a:custGeom>
              <a:avLst/>
              <a:gdLst/>
              <a:ahLst/>
              <a:cxnLst/>
              <a:rect l="l" t="t" r="r" b="b"/>
              <a:pathLst>
                <a:path w="39763" h="121445" extrusionOk="0">
                  <a:moveTo>
                    <a:pt x="39764" y="20105"/>
                  </a:moveTo>
                  <a:lnTo>
                    <a:pt x="39764" y="101539"/>
                  </a:lnTo>
                  <a:cubicBezTo>
                    <a:pt x="39764" y="112397"/>
                    <a:pt x="30727" y="121445"/>
                    <a:pt x="19882" y="121445"/>
                  </a:cubicBezTo>
                  <a:lnTo>
                    <a:pt x="19882" y="121445"/>
                  </a:lnTo>
                  <a:cubicBezTo>
                    <a:pt x="9037" y="121445"/>
                    <a:pt x="0" y="112397"/>
                    <a:pt x="0" y="101539"/>
                  </a:cubicBezTo>
                  <a:lnTo>
                    <a:pt x="0" y="20105"/>
                  </a:lnTo>
                  <a:cubicBezTo>
                    <a:pt x="0" y="9247"/>
                    <a:pt x="9037" y="199"/>
                    <a:pt x="19882" y="199"/>
                  </a:cubicBezTo>
                  <a:lnTo>
                    <a:pt x="19882" y="199"/>
                  </a:lnTo>
                  <a:cubicBezTo>
                    <a:pt x="30727" y="-1611"/>
                    <a:pt x="39764" y="9247"/>
                    <a:pt x="39764" y="20105"/>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826" name="Google Shape;2826;p168"/>
            <p:cNvSpPr/>
            <p:nvPr/>
          </p:nvSpPr>
          <p:spPr>
            <a:xfrm>
              <a:off x="9033711" y="5181105"/>
              <a:ext cx="76952" cy="120149"/>
            </a:xfrm>
            <a:custGeom>
              <a:avLst/>
              <a:gdLst/>
              <a:ahLst/>
              <a:cxnLst/>
              <a:rect l="l" t="t" r="r" b="b"/>
              <a:pathLst>
                <a:path w="76952" h="120149" extrusionOk="0">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6"/>
                  </a:cubicBezTo>
                  <a:lnTo>
                    <a:pt x="2491" y="29311"/>
                  </a:lnTo>
                  <a:cubicBezTo>
                    <a:pt x="-2931" y="18453"/>
                    <a:pt x="684" y="7595"/>
                    <a:pt x="11528"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827" name="Google Shape;2827;p168"/>
            <p:cNvSpPr/>
            <p:nvPr/>
          </p:nvSpPr>
          <p:spPr>
            <a:xfrm>
              <a:off x="9336561" y="5181105"/>
              <a:ext cx="77752" cy="120149"/>
            </a:xfrm>
            <a:custGeom>
              <a:avLst/>
              <a:gdLst/>
              <a:ahLst/>
              <a:cxnLst/>
              <a:rect l="l" t="t" r="r" b="b"/>
              <a:pathLst>
                <a:path w="77752" h="120149" extrusionOk="0">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8453"/>
                    <a:pt x="1484" y="7595"/>
                    <a:pt x="12329"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828" name="Google Shape;2828;p168"/>
            <p:cNvSpPr/>
            <p:nvPr/>
          </p:nvSpPr>
          <p:spPr>
            <a:xfrm>
              <a:off x="8731068" y="5483317"/>
              <a:ext cx="77752" cy="120149"/>
            </a:xfrm>
            <a:custGeom>
              <a:avLst/>
              <a:gdLst/>
              <a:ahLst/>
              <a:cxnLst/>
              <a:rect l="l" t="t" r="r" b="b"/>
              <a:pathLst>
                <a:path w="77752" h="120149" extrusionOk="0">
                  <a:moveTo>
                    <a:pt x="12329" y="2166"/>
                  </a:moveTo>
                  <a:lnTo>
                    <a:pt x="12329" y="2166"/>
                  </a:lnTo>
                  <a:cubicBezTo>
                    <a:pt x="21366" y="-3263"/>
                    <a:pt x="34018"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829" name="Google Shape;2829;p168"/>
            <p:cNvSpPr/>
            <p:nvPr/>
          </p:nvSpPr>
          <p:spPr>
            <a:xfrm>
              <a:off x="9033711" y="5483317"/>
              <a:ext cx="76952" cy="120149"/>
            </a:xfrm>
            <a:custGeom>
              <a:avLst/>
              <a:gdLst/>
              <a:ahLst/>
              <a:cxnLst/>
              <a:rect l="l" t="t" r="r" b="b"/>
              <a:pathLst>
                <a:path w="76952" h="120149" extrusionOk="0">
                  <a:moveTo>
                    <a:pt x="11528" y="2166"/>
                  </a:moveTo>
                  <a:lnTo>
                    <a:pt x="11528" y="2166"/>
                  </a:lnTo>
                  <a:cubicBezTo>
                    <a:pt x="20566" y="-3263"/>
                    <a:pt x="33218" y="2166"/>
                    <a:pt x="38640" y="11214"/>
                  </a:cubicBezTo>
                  <a:lnTo>
                    <a:pt x="74789" y="90839"/>
                  </a:lnTo>
                  <a:cubicBezTo>
                    <a:pt x="80211" y="99887"/>
                    <a:pt x="74789" y="112555"/>
                    <a:pt x="65752" y="117983"/>
                  </a:cubicBezTo>
                  <a:lnTo>
                    <a:pt x="65752" y="117983"/>
                  </a:lnTo>
                  <a:cubicBezTo>
                    <a:pt x="56714" y="123413"/>
                    <a:pt x="44062" y="117983"/>
                    <a:pt x="38640" y="108935"/>
                  </a:cubicBezTo>
                  <a:lnTo>
                    <a:pt x="2491" y="29311"/>
                  </a:lnTo>
                  <a:cubicBezTo>
                    <a:pt x="-2931" y="18453"/>
                    <a:pt x="684" y="7595"/>
                    <a:pt x="11528"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830" name="Google Shape;2830;p168"/>
            <p:cNvSpPr/>
            <p:nvPr/>
          </p:nvSpPr>
          <p:spPr>
            <a:xfrm>
              <a:off x="8731068" y="5787338"/>
              <a:ext cx="77752" cy="120149"/>
            </a:xfrm>
            <a:custGeom>
              <a:avLst/>
              <a:gdLst/>
              <a:ahLst/>
              <a:cxnLst/>
              <a:rect l="l" t="t" r="r" b="b"/>
              <a:pathLst>
                <a:path w="77752" h="120149" extrusionOk="0">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8453"/>
                    <a:pt x="1484" y="7595"/>
                    <a:pt x="12329"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831" name="Google Shape;2831;p168"/>
            <p:cNvSpPr/>
            <p:nvPr/>
          </p:nvSpPr>
          <p:spPr>
            <a:xfrm>
              <a:off x="9356120" y="5483673"/>
              <a:ext cx="39763" cy="121246"/>
            </a:xfrm>
            <a:custGeom>
              <a:avLst/>
              <a:gdLst/>
              <a:ahLst/>
              <a:cxnLst/>
              <a:rect l="l" t="t" r="r" b="b"/>
              <a:pathLst>
                <a:path w="39763" h="121246" extrusionOk="0">
                  <a:moveTo>
                    <a:pt x="39764" y="19906"/>
                  </a:moveTo>
                  <a:lnTo>
                    <a:pt x="39764" y="101341"/>
                  </a:lnTo>
                  <a:cubicBezTo>
                    <a:pt x="39764" y="112199"/>
                    <a:pt x="30726" y="121247"/>
                    <a:pt x="19882" y="121247"/>
                  </a:cubicBezTo>
                  <a:lnTo>
                    <a:pt x="19882" y="121247"/>
                  </a:lnTo>
                  <a:cubicBezTo>
                    <a:pt x="9037" y="121247"/>
                    <a:pt x="0" y="112199"/>
                    <a:pt x="0" y="101341"/>
                  </a:cubicBezTo>
                  <a:lnTo>
                    <a:pt x="0" y="19906"/>
                  </a:lnTo>
                  <a:cubicBezTo>
                    <a:pt x="0" y="9048"/>
                    <a:pt x="9037" y="0"/>
                    <a:pt x="19882" y="0"/>
                  </a:cubicBezTo>
                  <a:lnTo>
                    <a:pt x="19882" y="0"/>
                  </a:lnTo>
                  <a:cubicBezTo>
                    <a:pt x="28919" y="0"/>
                    <a:pt x="39764" y="9048"/>
                    <a:pt x="39764" y="1990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832" name="Google Shape;2832;p168"/>
            <p:cNvSpPr/>
            <p:nvPr/>
          </p:nvSpPr>
          <p:spPr>
            <a:xfrm>
              <a:off x="9052470" y="5787694"/>
              <a:ext cx="39763" cy="121246"/>
            </a:xfrm>
            <a:custGeom>
              <a:avLst/>
              <a:gdLst/>
              <a:ahLst/>
              <a:cxnLst/>
              <a:rect l="l" t="t" r="r" b="b"/>
              <a:pathLst>
                <a:path w="39763" h="121246" extrusionOk="0">
                  <a:moveTo>
                    <a:pt x="39764" y="19906"/>
                  </a:moveTo>
                  <a:lnTo>
                    <a:pt x="39764" y="101340"/>
                  </a:lnTo>
                  <a:cubicBezTo>
                    <a:pt x="39764" y="112198"/>
                    <a:pt x="30726" y="121246"/>
                    <a:pt x="19882" y="121246"/>
                  </a:cubicBezTo>
                  <a:lnTo>
                    <a:pt x="19882" y="121246"/>
                  </a:lnTo>
                  <a:cubicBezTo>
                    <a:pt x="9037" y="121246"/>
                    <a:pt x="0" y="112198"/>
                    <a:pt x="0" y="101340"/>
                  </a:cubicBezTo>
                  <a:lnTo>
                    <a:pt x="0" y="19906"/>
                  </a:lnTo>
                  <a:cubicBezTo>
                    <a:pt x="0" y="9048"/>
                    <a:pt x="9037" y="0"/>
                    <a:pt x="19882" y="0"/>
                  </a:cubicBezTo>
                  <a:lnTo>
                    <a:pt x="19882" y="0"/>
                  </a:lnTo>
                  <a:cubicBezTo>
                    <a:pt x="30726" y="0"/>
                    <a:pt x="39764" y="9048"/>
                    <a:pt x="39764" y="1990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833" name="Google Shape;2833;p168"/>
            <p:cNvSpPr/>
            <p:nvPr/>
          </p:nvSpPr>
          <p:spPr>
            <a:xfrm>
              <a:off x="9336561" y="5787338"/>
              <a:ext cx="77752" cy="120149"/>
            </a:xfrm>
            <a:custGeom>
              <a:avLst/>
              <a:gdLst/>
              <a:ahLst/>
              <a:cxnLst/>
              <a:rect l="l" t="t" r="r" b="b"/>
              <a:pathLst>
                <a:path w="77752" h="120149" extrusionOk="0">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8453"/>
                    <a:pt x="1484" y="7595"/>
                    <a:pt x="12329"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834" name="Google Shape;2834;p168"/>
            <p:cNvSpPr/>
            <p:nvPr/>
          </p:nvSpPr>
          <p:spPr>
            <a:xfrm>
              <a:off x="9657962" y="5181263"/>
              <a:ext cx="39763" cy="121445"/>
            </a:xfrm>
            <a:custGeom>
              <a:avLst/>
              <a:gdLst/>
              <a:ahLst/>
              <a:cxnLst/>
              <a:rect l="l" t="t" r="r" b="b"/>
              <a:pathLst>
                <a:path w="39763" h="121445" extrusionOk="0">
                  <a:moveTo>
                    <a:pt x="39764" y="20105"/>
                  </a:moveTo>
                  <a:lnTo>
                    <a:pt x="39764" y="101539"/>
                  </a:lnTo>
                  <a:cubicBezTo>
                    <a:pt x="39764" y="112397"/>
                    <a:pt x="30726" y="121445"/>
                    <a:pt x="19882" y="121445"/>
                  </a:cubicBezTo>
                  <a:lnTo>
                    <a:pt x="19882" y="121445"/>
                  </a:lnTo>
                  <a:cubicBezTo>
                    <a:pt x="9037" y="121445"/>
                    <a:pt x="0" y="112397"/>
                    <a:pt x="0" y="101539"/>
                  </a:cubicBezTo>
                  <a:lnTo>
                    <a:pt x="0" y="20105"/>
                  </a:lnTo>
                  <a:cubicBezTo>
                    <a:pt x="0" y="9247"/>
                    <a:pt x="9037" y="199"/>
                    <a:pt x="19882" y="199"/>
                  </a:cubicBezTo>
                  <a:lnTo>
                    <a:pt x="19882" y="199"/>
                  </a:lnTo>
                  <a:cubicBezTo>
                    <a:pt x="30726" y="-1611"/>
                    <a:pt x="39764" y="9247"/>
                    <a:pt x="39764" y="20105"/>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835" name="Google Shape;2835;p168"/>
            <p:cNvSpPr/>
            <p:nvPr/>
          </p:nvSpPr>
          <p:spPr>
            <a:xfrm>
              <a:off x="9942854" y="5181105"/>
              <a:ext cx="76952" cy="120149"/>
            </a:xfrm>
            <a:custGeom>
              <a:avLst/>
              <a:gdLst/>
              <a:ahLst/>
              <a:cxnLst/>
              <a:rect l="l" t="t" r="r" b="b"/>
              <a:pathLst>
                <a:path w="76952" h="120149" extrusionOk="0">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6"/>
                  </a:cubicBezTo>
                  <a:lnTo>
                    <a:pt x="2491" y="29311"/>
                  </a:lnTo>
                  <a:cubicBezTo>
                    <a:pt x="-2931" y="18453"/>
                    <a:pt x="684" y="7595"/>
                    <a:pt x="11528"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836" name="Google Shape;2836;p168"/>
            <p:cNvSpPr/>
            <p:nvPr/>
          </p:nvSpPr>
          <p:spPr>
            <a:xfrm>
              <a:off x="10245703" y="5181105"/>
              <a:ext cx="77753" cy="120149"/>
            </a:xfrm>
            <a:custGeom>
              <a:avLst/>
              <a:gdLst/>
              <a:ahLst/>
              <a:cxnLst/>
              <a:rect l="l" t="t" r="r" b="b"/>
              <a:pathLst>
                <a:path w="77753" h="120149" extrusionOk="0">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8453"/>
                    <a:pt x="1484" y="7595"/>
                    <a:pt x="12329"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837" name="Google Shape;2837;p168"/>
            <p:cNvSpPr/>
            <p:nvPr/>
          </p:nvSpPr>
          <p:spPr>
            <a:xfrm>
              <a:off x="9640211" y="5483317"/>
              <a:ext cx="77752" cy="120149"/>
            </a:xfrm>
            <a:custGeom>
              <a:avLst/>
              <a:gdLst/>
              <a:ahLst/>
              <a:cxnLst/>
              <a:rect l="l" t="t" r="r" b="b"/>
              <a:pathLst>
                <a:path w="77752" h="120149" extrusionOk="0">
                  <a:moveTo>
                    <a:pt x="12329" y="2166"/>
                  </a:moveTo>
                  <a:lnTo>
                    <a:pt x="12329" y="2166"/>
                  </a:lnTo>
                  <a:cubicBezTo>
                    <a:pt x="21366" y="-3263"/>
                    <a:pt x="34019" y="2166"/>
                    <a:pt x="39441" y="11214"/>
                  </a:cubicBezTo>
                  <a:lnTo>
                    <a:pt x="75589" y="90839"/>
                  </a:lnTo>
                  <a:cubicBezTo>
                    <a:pt x="81012" y="99887"/>
                    <a:pt x="75589" y="112555"/>
                    <a:pt x="66552" y="117983"/>
                  </a:cubicBezTo>
                  <a:lnTo>
                    <a:pt x="66552" y="117983"/>
                  </a:lnTo>
                  <a:cubicBezTo>
                    <a:pt x="57515" y="123413"/>
                    <a:pt x="44863" y="117983"/>
                    <a:pt x="39441" y="108935"/>
                  </a:cubicBezTo>
                  <a:lnTo>
                    <a:pt x="3292" y="29311"/>
                  </a:lnTo>
                  <a:cubicBezTo>
                    <a:pt x="-3938" y="18453"/>
                    <a:pt x="1485" y="7595"/>
                    <a:pt x="12329"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838" name="Google Shape;2838;p168"/>
            <p:cNvSpPr/>
            <p:nvPr/>
          </p:nvSpPr>
          <p:spPr>
            <a:xfrm>
              <a:off x="9942854" y="5483317"/>
              <a:ext cx="76952" cy="120149"/>
            </a:xfrm>
            <a:custGeom>
              <a:avLst/>
              <a:gdLst/>
              <a:ahLst/>
              <a:cxnLst/>
              <a:rect l="l" t="t" r="r" b="b"/>
              <a:pathLst>
                <a:path w="76952" h="120149" extrusionOk="0">
                  <a:moveTo>
                    <a:pt x="11528" y="2166"/>
                  </a:moveTo>
                  <a:lnTo>
                    <a:pt x="11528" y="2166"/>
                  </a:lnTo>
                  <a:cubicBezTo>
                    <a:pt x="20566" y="-3263"/>
                    <a:pt x="33218" y="2166"/>
                    <a:pt x="38640" y="11214"/>
                  </a:cubicBezTo>
                  <a:lnTo>
                    <a:pt x="74789" y="90839"/>
                  </a:lnTo>
                  <a:cubicBezTo>
                    <a:pt x="80211" y="99887"/>
                    <a:pt x="74789" y="112555"/>
                    <a:pt x="65752" y="117983"/>
                  </a:cubicBezTo>
                  <a:lnTo>
                    <a:pt x="65752" y="117983"/>
                  </a:lnTo>
                  <a:cubicBezTo>
                    <a:pt x="56714" y="123413"/>
                    <a:pt x="44062" y="117983"/>
                    <a:pt x="38640" y="108935"/>
                  </a:cubicBezTo>
                  <a:lnTo>
                    <a:pt x="2491" y="29311"/>
                  </a:lnTo>
                  <a:cubicBezTo>
                    <a:pt x="-2931" y="18453"/>
                    <a:pt x="684" y="7595"/>
                    <a:pt x="11528"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839" name="Google Shape;2839;p168"/>
            <p:cNvSpPr/>
            <p:nvPr/>
          </p:nvSpPr>
          <p:spPr>
            <a:xfrm>
              <a:off x="9640211" y="5787338"/>
              <a:ext cx="77752" cy="120149"/>
            </a:xfrm>
            <a:custGeom>
              <a:avLst/>
              <a:gdLst/>
              <a:ahLst/>
              <a:cxnLst/>
              <a:rect l="l" t="t" r="r" b="b"/>
              <a:pathLst>
                <a:path w="77752" h="120149" extrusionOk="0">
                  <a:moveTo>
                    <a:pt x="12329" y="2166"/>
                  </a:moveTo>
                  <a:lnTo>
                    <a:pt x="12329" y="2166"/>
                  </a:lnTo>
                  <a:cubicBezTo>
                    <a:pt x="21366" y="-3263"/>
                    <a:pt x="34019" y="2166"/>
                    <a:pt x="39441" y="11214"/>
                  </a:cubicBezTo>
                  <a:lnTo>
                    <a:pt x="75589" y="90839"/>
                  </a:lnTo>
                  <a:cubicBezTo>
                    <a:pt x="81012" y="99887"/>
                    <a:pt x="75589" y="112555"/>
                    <a:pt x="66552" y="117984"/>
                  </a:cubicBezTo>
                  <a:lnTo>
                    <a:pt x="66552" y="117984"/>
                  </a:lnTo>
                  <a:cubicBezTo>
                    <a:pt x="57515" y="123413"/>
                    <a:pt x="44863" y="117984"/>
                    <a:pt x="39441" y="108936"/>
                  </a:cubicBezTo>
                  <a:lnTo>
                    <a:pt x="3292" y="29311"/>
                  </a:lnTo>
                  <a:cubicBezTo>
                    <a:pt x="-3938" y="18453"/>
                    <a:pt x="1485" y="7595"/>
                    <a:pt x="12329"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840" name="Google Shape;2840;p168"/>
            <p:cNvSpPr/>
            <p:nvPr/>
          </p:nvSpPr>
          <p:spPr>
            <a:xfrm>
              <a:off x="10263455" y="5483673"/>
              <a:ext cx="39763" cy="121246"/>
            </a:xfrm>
            <a:custGeom>
              <a:avLst/>
              <a:gdLst/>
              <a:ahLst/>
              <a:cxnLst/>
              <a:rect l="l" t="t" r="r" b="b"/>
              <a:pathLst>
                <a:path w="39763" h="121246" extrusionOk="0">
                  <a:moveTo>
                    <a:pt x="39763" y="19906"/>
                  </a:moveTo>
                  <a:lnTo>
                    <a:pt x="39763" y="101341"/>
                  </a:lnTo>
                  <a:cubicBezTo>
                    <a:pt x="39763" y="112199"/>
                    <a:pt x="30726" y="121247"/>
                    <a:pt x="19881" y="121247"/>
                  </a:cubicBezTo>
                  <a:lnTo>
                    <a:pt x="19881" y="121247"/>
                  </a:lnTo>
                  <a:cubicBezTo>
                    <a:pt x="9037" y="121247"/>
                    <a:pt x="0" y="112199"/>
                    <a:pt x="0" y="101341"/>
                  </a:cubicBezTo>
                  <a:lnTo>
                    <a:pt x="0" y="19906"/>
                  </a:lnTo>
                  <a:cubicBezTo>
                    <a:pt x="0" y="9048"/>
                    <a:pt x="9037" y="0"/>
                    <a:pt x="19881" y="0"/>
                  </a:cubicBezTo>
                  <a:lnTo>
                    <a:pt x="19881" y="0"/>
                  </a:lnTo>
                  <a:cubicBezTo>
                    <a:pt x="30726" y="0"/>
                    <a:pt x="39763" y="9048"/>
                    <a:pt x="39763" y="1990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841" name="Google Shape;2841;p168"/>
            <p:cNvSpPr/>
            <p:nvPr/>
          </p:nvSpPr>
          <p:spPr>
            <a:xfrm>
              <a:off x="9961612" y="5787694"/>
              <a:ext cx="39763" cy="121246"/>
            </a:xfrm>
            <a:custGeom>
              <a:avLst/>
              <a:gdLst/>
              <a:ahLst/>
              <a:cxnLst/>
              <a:rect l="l" t="t" r="r" b="b"/>
              <a:pathLst>
                <a:path w="39763" h="121246" extrusionOk="0">
                  <a:moveTo>
                    <a:pt x="39764" y="19906"/>
                  </a:moveTo>
                  <a:lnTo>
                    <a:pt x="39764" y="101340"/>
                  </a:lnTo>
                  <a:cubicBezTo>
                    <a:pt x="39764" y="112198"/>
                    <a:pt x="30726" y="121246"/>
                    <a:pt x="19882" y="121246"/>
                  </a:cubicBezTo>
                  <a:lnTo>
                    <a:pt x="19882" y="121246"/>
                  </a:lnTo>
                  <a:cubicBezTo>
                    <a:pt x="9037" y="121246"/>
                    <a:pt x="0" y="112198"/>
                    <a:pt x="0" y="101340"/>
                  </a:cubicBezTo>
                  <a:lnTo>
                    <a:pt x="0" y="19906"/>
                  </a:lnTo>
                  <a:cubicBezTo>
                    <a:pt x="0" y="9048"/>
                    <a:pt x="9037" y="0"/>
                    <a:pt x="19882" y="0"/>
                  </a:cubicBezTo>
                  <a:lnTo>
                    <a:pt x="19882" y="0"/>
                  </a:lnTo>
                  <a:cubicBezTo>
                    <a:pt x="28919" y="0"/>
                    <a:pt x="39764" y="9048"/>
                    <a:pt x="39764" y="1990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842" name="Google Shape;2842;p168"/>
            <p:cNvSpPr/>
            <p:nvPr/>
          </p:nvSpPr>
          <p:spPr>
            <a:xfrm>
              <a:off x="10245703" y="5787338"/>
              <a:ext cx="77753" cy="120149"/>
            </a:xfrm>
            <a:custGeom>
              <a:avLst/>
              <a:gdLst/>
              <a:ahLst/>
              <a:cxnLst/>
              <a:rect l="l" t="t" r="r" b="b"/>
              <a:pathLst>
                <a:path w="77753" h="120149" extrusionOk="0">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8453"/>
                    <a:pt x="1484" y="7595"/>
                    <a:pt x="12329"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843" name="Google Shape;2843;p168"/>
            <p:cNvSpPr/>
            <p:nvPr/>
          </p:nvSpPr>
          <p:spPr>
            <a:xfrm>
              <a:off x="10567105" y="5181263"/>
              <a:ext cx="39763" cy="121445"/>
            </a:xfrm>
            <a:custGeom>
              <a:avLst/>
              <a:gdLst/>
              <a:ahLst/>
              <a:cxnLst/>
              <a:rect l="l" t="t" r="r" b="b"/>
              <a:pathLst>
                <a:path w="39763" h="121445" extrusionOk="0">
                  <a:moveTo>
                    <a:pt x="39764" y="20105"/>
                  </a:moveTo>
                  <a:lnTo>
                    <a:pt x="39764" y="101539"/>
                  </a:lnTo>
                  <a:cubicBezTo>
                    <a:pt x="39764" y="112397"/>
                    <a:pt x="30727" y="121445"/>
                    <a:pt x="19882" y="121445"/>
                  </a:cubicBezTo>
                  <a:lnTo>
                    <a:pt x="19882" y="121445"/>
                  </a:lnTo>
                  <a:cubicBezTo>
                    <a:pt x="9037" y="121445"/>
                    <a:pt x="0" y="112397"/>
                    <a:pt x="0" y="101539"/>
                  </a:cubicBezTo>
                  <a:lnTo>
                    <a:pt x="0" y="20105"/>
                  </a:lnTo>
                  <a:cubicBezTo>
                    <a:pt x="0" y="9247"/>
                    <a:pt x="9037" y="199"/>
                    <a:pt x="19882" y="199"/>
                  </a:cubicBezTo>
                  <a:lnTo>
                    <a:pt x="19882" y="199"/>
                  </a:lnTo>
                  <a:cubicBezTo>
                    <a:pt x="30727" y="-1611"/>
                    <a:pt x="39764" y="9247"/>
                    <a:pt x="39764" y="20105"/>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844" name="Google Shape;2844;p168"/>
            <p:cNvSpPr/>
            <p:nvPr/>
          </p:nvSpPr>
          <p:spPr>
            <a:xfrm>
              <a:off x="10851196" y="5181105"/>
              <a:ext cx="77753" cy="120149"/>
            </a:xfrm>
            <a:custGeom>
              <a:avLst/>
              <a:gdLst/>
              <a:ahLst/>
              <a:cxnLst/>
              <a:rect l="l" t="t" r="r" b="b"/>
              <a:pathLst>
                <a:path w="77753" h="120149" extrusionOk="0">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8453"/>
                    <a:pt x="1484" y="7595"/>
                    <a:pt x="12329"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845" name="Google Shape;2845;p168"/>
            <p:cNvSpPr/>
            <p:nvPr/>
          </p:nvSpPr>
          <p:spPr>
            <a:xfrm>
              <a:off x="10548346" y="5483317"/>
              <a:ext cx="76952" cy="120149"/>
            </a:xfrm>
            <a:custGeom>
              <a:avLst/>
              <a:gdLst/>
              <a:ahLst/>
              <a:cxnLst/>
              <a:rect l="l" t="t" r="r" b="b"/>
              <a:pathLst>
                <a:path w="76952" h="120149" extrusionOk="0">
                  <a:moveTo>
                    <a:pt x="11529" y="2166"/>
                  </a:moveTo>
                  <a:lnTo>
                    <a:pt x="11529" y="2166"/>
                  </a:lnTo>
                  <a:cubicBezTo>
                    <a:pt x="20566" y="-3263"/>
                    <a:pt x="33218" y="2166"/>
                    <a:pt x="38640" y="11214"/>
                  </a:cubicBezTo>
                  <a:lnTo>
                    <a:pt x="74789" y="90839"/>
                  </a:lnTo>
                  <a:cubicBezTo>
                    <a:pt x="80211" y="99887"/>
                    <a:pt x="74789" y="112555"/>
                    <a:pt x="65752" y="117983"/>
                  </a:cubicBezTo>
                  <a:lnTo>
                    <a:pt x="65752" y="117983"/>
                  </a:lnTo>
                  <a:cubicBezTo>
                    <a:pt x="56715" y="123413"/>
                    <a:pt x="44062" y="117983"/>
                    <a:pt x="38640" y="108935"/>
                  </a:cubicBezTo>
                  <a:lnTo>
                    <a:pt x="2491" y="29311"/>
                  </a:lnTo>
                  <a:cubicBezTo>
                    <a:pt x="-2931" y="18453"/>
                    <a:pt x="684" y="7595"/>
                    <a:pt x="11529"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846" name="Google Shape;2846;p168"/>
            <p:cNvSpPr/>
            <p:nvPr/>
          </p:nvSpPr>
          <p:spPr>
            <a:xfrm>
              <a:off x="10851196" y="5483317"/>
              <a:ext cx="77753" cy="120149"/>
            </a:xfrm>
            <a:custGeom>
              <a:avLst/>
              <a:gdLst/>
              <a:ahLst/>
              <a:cxnLst/>
              <a:rect l="l" t="t" r="r" b="b"/>
              <a:pathLst>
                <a:path w="77753" h="120149" extrusionOk="0">
                  <a:moveTo>
                    <a:pt x="12329" y="2166"/>
                  </a:moveTo>
                  <a:lnTo>
                    <a:pt x="12329" y="2166"/>
                  </a:lnTo>
                  <a:cubicBezTo>
                    <a:pt x="21366" y="-3263"/>
                    <a:pt x="34019"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847" name="Google Shape;2847;p168"/>
            <p:cNvSpPr/>
            <p:nvPr/>
          </p:nvSpPr>
          <p:spPr>
            <a:xfrm>
              <a:off x="10548346" y="5787338"/>
              <a:ext cx="76952" cy="120149"/>
            </a:xfrm>
            <a:custGeom>
              <a:avLst/>
              <a:gdLst/>
              <a:ahLst/>
              <a:cxnLst/>
              <a:rect l="l" t="t" r="r" b="b"/>
              <a:pathLst>
                <a:path w="76952" h="120149" extrusionOk="0">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3"/>
                    <a:pt x="44062" y="117984"/>
                    <a:pt x="38640" y="108936"/>
                  </a:cubicBezTo>
                  <a:lnTo>
                    <a:pt x="2491" y="29311"/>
                  </a:lnTo>
                  <a:cubicBezTo>
                    <a:pt x="-2931" y="18453"/>
                    <a:pt x="684" y="7595"/>
                    <a:pt x="11529"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848" name="Google Shape;2848;p168"/>
            <p:cNvSpPr/>
            <p:nvPr/>
          </p:nvSpPr>
          <p:spPr>
            <a:xfrm>
              <a:off x="10870754" y="5787694"/>
              <a:ext cx="39763" cy="121246"/>
            </a:xfrm>
            <a:custGeom>
              <a:avLst/>
              <a:gdLst/>
              <a:ahLst/>
              <a:cxnLst/>
              <a:rect l="l" t="t" r="r" b="b"/>
              <a:pathLst>
                <a:path w="39763" h="121246" extrusionOk="0">
                  <a:moveTo>
                    <a:pt x="39764" y="19906"/>
                  </a:moveTo>
                  <a:lnTo>
                    <a:pt x="39764" y="101340"/>
                  </a:lnTo>
                  <a:cubicBezTo>
                    <a:pt x="39764" y="112198"/>
                    <a:pt x="30727" y="121246"/>
                    <a:pt x="19882" y="121246"/>
                  </a:cubicBezTo>
                  <a:lnTo>
                    <a:pt x="19882" y="121246"/>
                  </a:lnTo>
                  <a:cubicBezTo>
                    <a:pt x="9037" y="121246"/>
                    <a:pt x="0" y="112198"/>
                    <a:pt x="0" y="101340"/>
                  </a:cubicBezTo>
                  <a:lnTo>
                    <a:pt x="0" y="19906"/>
                  </a:lnTo>
                  <a:cubicBezTo>
                    <a:pt x="0" y="9048"/>
                    <a:pt x="9037" y="0"/>
                    <a:pt x="19882" y="0"/>
                  </a:cubicBezTo>
                  <a:lnTo>
                    <a:pt x="19882" y="0"/>
                  </a:lnTo>
                  <a:cubicBezTo>
                    <a:pt x="28919" y="0"/>
                    <a:pt x="39764" y="9048"/>
                    <a:pt x="39764" y="1990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849" name="Google Shape;2849;p168"/>
            <p:cNvSpPr/>
            <p:nvPr/>
          </p:nvSpPr>
          <p:spPr>
            <a:xfrm>
              <a:off x="6307291" y="6091359"/>
              <a:ext cx="77752" cy="120149"/>
            </a:xfrm>
            <a:custGeom>
              <a:avLst/>
              <a:gdLst/>
              <a:ahLst/>
              <a:cxnLst/>
              <a:rect l="l" t="t" r="r" b="b"/>
              <a:pathLst>
                <a:path w="77752" h="120149" extrusionOk="0">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2"/>
                    <a:pt x="44863" y="117984"/>
                    <a:pt x="39441" y="108935"/>
                  </a:cubicBezTo>
                  <a:lnTo>
                    <a:pt x="3292" y="29311"/>
                  </a:lnTo>
                  <a:cubicBezTo>
                    <a:pt x="-3938" y="16643"/>
                    <a:pt x="1485" y="5785"/>
                    <a:pt x="12329"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850" name="Google Shape;2850;p168"/>
            <p:cNvSpPr/>
            <p:nvPr/>
          </p:nvSpPr>
          <p:spPr>
            <a:xfrm>
              <a:off x="6610941" y="6091359"/>
              <a:ext cx="77752" cy="120149"/>
            </a:xfrm>
            <a:custGeom>
              <a:avLst/>
              <a:gdLst/>
              <a:ahLst/>
              <a:cxnLst/>
              <a:rect l="l" t="t" r="r" b="b"/>
              <a:pathLst>
                <a:path w="77752" h="120149" extrusionOk="0">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2"/>
                    <a:pt x="44863" y="117984"/>
                    <a:pt x="39441" y="108935"/>
                  </a:cubicBezTo>
                  <a:lnTo>
                    <a:pt x="3292" y="29311"/>
                  </a:lnTo>
                  <a:cubicBezTo>
                    <a:pt x="-3938" y="16643"/>
                    <a:pt x="1484" y="5785"/>
                    <a:pt x="12329"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851" name="Google Shape;2851;p168"/>
            <p:cNvSpPr/>
            <p:nvPr/>
          </p:nvSpPr>
          <p:spPr>
            <a:xfrm>
              <a:off x="6004441" y="6393570"/>
              <a:ext cx="76952" cy="120149"/>
            </a:xfrm>
            <a:custGeom>
              <a:avLst/>
              <a:gdLst/>
              <a:ahLst/>
              <a:cxnLst/>
              <a:rect l="l" t="t" r="r" b="b"/>
              <a:pathLst>
                <a:path w="76952" h="120149" extrusionOk="0">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6"/>
                  </a:cubicBezTo>
                  <a:lnTo>
                    <a:pt x="2491" y="29311"/>
                  </a:lnTo>
                  <a:cubicBezTo>
                    <a:pt x="-2931" y="18453"/>
                    <a:pt x="684" y="7595"/>
                    <a:pt x="11528"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852" name="Google Shape;2852;p168"/>
            <p:cNvSpPr/>
            <p:nvPr/>
          </p:nvSpPr>
          <p:spPr>
            <a:xfrm>
              <a:off x="6307291" y="6393570"/>
              <a:ext cx="77752" cy="120149"/>
            </a:xfrm>
            <a:custGeom>
              <a:avLst/>
              <a:gdLst/>
              <a:ahLst/>
              <a:cxnLst/>
              <a:rect l="l" t="t" r="r" b="b"/>
              <a:pathLst>
                <a:path w="77752" h="120149" extrusionOk="0">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8453"/>
                    <a:pt x="1485" y="7595"/>
                    <a:pt x="12329"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853" name="Google Shape;2853;p168"/>
            <p:cNvSpPr/>
            <p:nvPr/>
          </p:nvSpPr>
          <p:spPr>
            <a:xfrm>
              <a:off x="6004441" y="6697592"/>
              <a:ext cx="76952" cy="120149"/>
            </a:xfrm>
            <a:custGeom>
              <a:avLst/>
              <a:gdLst/>
              <a:ahLst/>
              <a:cxnLst/>
              <a:rect l="l" t="t" r="r" b="b"/>
              <a:pathLst>
                <a:path w="76952" h="120149" extrusionOk="0">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2"/>
                    <a:pt x="44062" y="117984"/>
                    <a:pt x="38640" y="108935"/>
                  </a:cubicBezTo>
                  <a:lnTo>
                    <a:pt x="2491" y="29311"/>
                  </a:lnTo>
                  <a:cubicBezTo>
                    <a:pt x="-2931" y="18453"/>
                    <a:pt x="684" y="7595"/>
                    <a:pt x="11528"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854" name="Google Shape;2854;p168"/>
            <p:cNvSpPr/>
            <p:nvPr/>
          </p:nvSpPr>
          <p:spPr>
            <a:xfrm>
              <a:off x="6628692" y="6393927"/>
              <a:ext cx="39763" cy="121246"/>
            </a:xfrm>
            <a:custGeom>
              <a:avLst/>
              <a:gdLst/>
              <a:ahLst/>
              <a:cxnLst/>
              <a:rect l="l" t="t" r="r" b="b"/>
              <a:pathLst>
                <a:path w="39763" h="121246" extrusionOk="0">
                  <a:moveTo>
                    <a:pt x="39764" y="19906"/>
                  </a:moveTo>
                  <a:lnTo>
                    <a:pt x="39764" y="101340"/>
                  </a:lnTo>
                  <a:cubicBezTo>
                    <a:pt x="39764" y="112198"/>
                    <a:pt x="30727" y="121246"/>
                    <a:pt x="19882" y="121246"/>
                  </a:cubicBezTo>
                  <a:lnTo>
                    <a:pt x="19882" y="121246"/>
                  </a:lnTo>
                  <a:cubicBezTo>
                    <a:pt x="9037" y="121246"/>
                    <a:pt x="0" y="112198"/>
                    <a:pt x="0" y="101340"/>
                  </a:cubicBezTo>
                  <a:lnTo>
                    <a:pt x="0" y="19906"/>
                  </a:lnTo>
                  <a:cubicBezTo>
                    <a:pt x="0" y="9048"/>
                    <a:pt x="9037" y="0"/>
                    <a:pt x="19882" y="0"/>
                  </a:cubicBezTo>
                  <a:lnTo>
                    <a:pt x="19882" y="0"/>
                  </a:lnTo>
                  <a:cubicBezTo>
                    <a:pt x="30727" y="0"/>
                    <a:pt x="39764" y="9048"/>
                    <a:pt x="39764" y="1990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855" name="Google Shape;2855;p168"/>
            <p:cNvSpPr/>
            <p:nvPr/>
          </p:nvSpPr>
          <p:spPr>
            <a:xfrm>
              <a:off x="6326850" y="6697948"/>
              <a:ext cx="39763" cy="121246"/>
            </a:xfrm>
            <a:custGeom>
              <a:avLst/>
              <a:gdLst/>
              <a:ahLst/>
              <a:cxnLst/>
              <a:rect l="l" t="t" r="r" b="b"/>
              <a:pathLst>
                <a:path w="39763" h="121246" extrusionOk="0">
                  <a:moveTo>
                    <a:pt x="39764" y="19906"/>
                  </a:moveTo>
                  <a:lnTo>
                    <a:pt x="39764" y="101341"/>
                  </a:lnTo>
                  <a:cubicBezTo>
                    <a:pt x="39764" y="112199"/>
                    <a:pt x="30726" y="121247"/>
                    <a:pt x="19882" y="121247"/>
                  </a:cubicBezTo>
                  <a:lnTo>
                    <a:pt x="19882" y="121247"/>
                  </a:lnTo>
                  <a:cubicBezTo>
                    <a:pt x="9037" y="121247"/>
                    <a:pt x="0" y="112199"/>
                    <a:pt x="0" y="101341"/>
                  </a:cubicBezTo>
                  <a:lnTo>
                    <a:pt x="0" y="19906"/>
                  </a:lnTo>
                  <a:cubicBezTo>
                    <a:pt x="0" y="9048"/>
                    <a:pt x="9037" y="0"/>
                    <a:pt x="19882" y="0"/>
                  </a:cubicBezTo>
                  <a:lnTo>
                    <a:pt x="19882" y="0"/>
                  </a:lnTo>
                  <a:cubicBezTo>
                    <a:pt x="28919" y="0"/>
                    <a:pt x="39764" y="9048"/>
                    <a:pt x="39764" y="1990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856" name="Google Shape;2856;p168"/>
            <p:cNvSpPr/>
            <p:nvPr/>
          </p:nvSpPr>
          <p:spPr>
            <a:xfrm>
              <a:off x="6610941" y="6697592"/>
              <a:ext cx="77752" cy="120149"/>
            </a:xfrm>
            <a:custGeom>
              <a:avLst/>
              <a:gdLst/>
              <a:ahLst/>
              <a:cxnLst/>
              <a:rect l="l" t="t" r="r" b="b"/>
              <a:pathLst>
                <a:path w="77752" h="120149" extrusionOk="0">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2"/>
                    <a:pt x="44863" y="117984"/>
                    <a:pt x="39441" y="108935"/>
                  </a:cubicBezTo>
                  <a:lnTo>
                    <a:pt x="3292" y="29311"/>
                  </a:lnTo>
                  <a:cubicBezTo>
                    <a:pt x="-3938" y="18453"/>
                    <a:pt x="1484" y="7595"/>
                    <a:pt x="12329"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857" name="Google Shape;2857;p168"/>
            <p:cNvSpPr/>
            <p:nvPr/>
          </p:nvSpPr>
          <p:spPr>
            <a:xfrm>
              <a:off x="6932342" y="6091516"/>
              <a:ext cx="39763" cy="121445"/>
            </a:xfrm>
            <a:custGeom>
              <a:avLst/>
              <a:gdLst/>
              <a:ahLst/>
              <a:cxnLst/>
              <a:rect l="l" t="t" r="r" b="b"/>
              <a:pathLst>
                <a:path w="39763" h="121445" extrusionOk="0">
                  <a:moveTo>
                    <a:pt x="39764" y="20105"/>
                  </a:moveTo>
                  <a:lnTo>
                    <a:pt x="39764" y="101539"/>
                  </a:lnTo>
                  <a:cubicBezTo>
                    <a:pt x="39764" y="112397"/>
                    <a:pt x="30726" y="121446"/>
                    <a:pt x="19882" y="121446"/>
                  </a:cubicBezTo>
                  <a:lnTo>
                    <a:pt x="19882" y="121446"/>
                  </a:lnTo>
                  <a:cubicBezTo>
                    <a:pt x="9037" y="121446"/>
                    <a:pt x="0" y="112397"/>
                    <a:pt x="0" y="101539"/>
                  </a:cubicBezTo>
                  <a:lnTo>
                    <a:pt x="0" y="20105"/>
                  </a:lnTo>
                  <a:cubicBezTo>
                    <a:pt x="0" y="9247"/>
                    <a:pt x="9037" y="199"/>
                    <a:pt x="19882" y="199"/>
                  </a:cubicBezTo>
                  <a:lnTo>
                    <a:pt x="19882" y="199"/>
                  </a:lnTo>
                  <a:cubicBezTo>
                    <a:pt x="28919" y="-1611"/>
                    <a:pt x="39764" y="9247"/>
                    <a:pt x="39764" y="20105"/>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858" name="Google Shape;2858;p168"/>
            <p:cNvSpPr/>
            <p:nvPr/>
          </p:nvSpPr>
          <p:spPr>
            <a:xfrm>
              <a:off x="7216433" y="6091359"/>
              <a:ext cx="77752" cy="120149"/>
            </a:xfrm>
            <a:custGeom>
              <a:avLst/>
              <a:gdLst/>
              <a:ahLst/>
              <a:cxnLst/>
              <a:rect l="l" t="t" r="r" b="b"/>
              <a:pathLst>
                <a:path w="77752" h="120149" extrusionOk="0">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2"/>
                    <a:pt x="44863" y="117984"/>
                    <a:pt x="39441" y="108935"/>
                  </a:cubicBezTo>
                  <a:lnTo>
                    <a:pt x="3292" y="29311"/>
                  </a:lnTo>
                  <a:cubicBezTo>
                    <a:pt x="-3938" y="16643"/>
                    <a:pt x="1484" y="5785"/>
                    <a:pt x="12329"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859" name="Google Shape;2859;p168"/>
            <p:cNvSpPr/>
            <p:nvPr/>
          </p:nvSpPr>
          <p:spPr>
            <a:xfrm>
              <a:off x="7519076" y="6091359"/>
              <a:ext cx="76952" cy="120149"/>
            </a:xfrm>
            <a:custGeom>
              <a:avLst/>
              <a:gdLst/>
              <a:ahLst/>
              <a:cxnLst/>
              <a:rect l="l" t="t" r="r" b="b"/>
              <a:pathLst>
                <a:path w="76952" h="120149" extrusionOk="0">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2"/>
                    <a:pt x="44062" y="117984"/>
                    <a:pt x="38640" y="108935"/>
                  </a:cubicBezTo>
                  <a:lnTo>
                    <a:pt x="2491" y="29311"/>
                  </a:lnTo>
                  <a:cubicBezTo>
                    <a:pt x="-2931" y="16643"/>
                    <a:pt x="684" y="5785"/>
                    <a:pt x="11528"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860" name="Google Shape;2860;p168"/>
            <p:cNvSpPr/>
            <p:nvPr/>
          </p:nvSpPr>
          <p:spPr>
            <a:xfrm>
              <a:off x="6913584" y="6393570"/>
              <a:ext cx="76952" cy="120149"/>
            </a:xfrm>
            <a:custGeom>
              <a:avLst/>
              <a:gdLst/>
              <a:ahLst/>
              <a:cxnLst/>
              <a:rect l="l" t="t" r="r" b="b"/>
              <a:pathLst>
                <a:path w="76952" h="120149" extrusionOk="0">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6"/>
                  </a:cubicBezTo>
                  <a:lnTo>
                    <a:pt x="2491" y="29311"/>
                  </a:lnTo>
                  <a:cubicBezTo>
                    <a:pt x="-2931" y="18453"/>
                    <a:pt x="684" y="7595"/>
                    <a:pt x="11528"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861" name="Google Shape;2861;p168"/>
            <p:cNvSpPr/>
            <p:nvPr/>
          </p:nvSpPr>
          <p:spPr>
            <a:xfrm>
              <a:off x="7216433" y="6393570"/>
              <a:ext cx="77752" cy="120149"/>
            </a:xfrm>
            <a:custGeom>
              <a:avLst/>
              <a:gdLst/>
              <a:ahLst/>
              <a:cxnLst/>
              <a:rect l="l" t="t" r="r" b="b"/>
              <a:pathLst>
                <a:path w="77752" h="120149" extrusionOk="0">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8453"/>
                    <a:pt x="1484" y="7595"/>
                    <a:pt x="12329"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862" name="Google Shape;2862;p168"/>
            <p:cNvSpPr/>
            <p:nvPr/>
          </p:nvSpPr>
          <p:spPr>
            <a:xfrm>
              <a:off x="6913584" y="6697592"/>
              <a:ext cx="76952" cy="120149"/>
            </a:xfrm>
            <a:custGeom>
              <a:avLst/>
              <a:gdLst/>
              <a:ahLst/>
              <a:cxnLst/>
              <a:rect l="l" t="t" r="r" b="b"/>
              <a:pathLst>
                <a:path w="76952" h="120149" extrusionOk="0">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2"/>
                    <a:pt x="44062" y="117984"/>
                    <a:pt x="38640" y="108935"/>
                  </a:cubicBezTo>
                  <a:lnTo>
                    <a:pt x="2491" y="29311"/>
                  </a:lnTo>
                  <a:cubicBezTo>
                    <a:pt x="-2931" y="18453"/>
                    <a:pt x="684" y="7595"/>
                    <a:pt x="11528"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863" name="Google Shape;2863;p168"/>
            <p:cNvSpPr/>
            <p:nvPr/>
          </p:nvSpPr>
          <p:spPr>
            <a:xfrm>
              <a:off x="7537835" y="6393927"/>
              <a:ext cx="39763" cy="121246"/>
            </a:xfrm>
            <a:custGeom>
              <a:avLst/>
              <a:gdLst/>
              <a:ahLst/>
              <a:cxnLst/>
              <a:rect l="l" t="t" r="r" b="b"/>
              <a:pathLst>
                <a:path w="39763" h="121246" extrusionOk="0">
                  <a:moveTo>
                    <a:pt x="39764" y="19906"/>
                  </a:moveTo>
                  <a:lnTo>
                    <a:pt x="39764" y="101340"/>
                  </a:lnTo>
                  <a:cubicBezTo>
                    <a:pt x="39764" y="112198"/>
                    <a:pt x="30726" y="121246"/>
                    <a:pt x="19882" y="121246"/>
                  </a:cubicBezTo>
                  <a:lnTo>
                    <a:pt x="19882" y="121246"/>
                  </a:lnTo>
                  <a:cubicBezTo>
                    <a:pt x="9037" y="121246"/>
                    <a:pt x="0" y="112198"/>
                    <a:pt x="0" y="101340"/>
                  </a:cubicBezTo>
                  <a:lnTo>
                    <a:pt x="0" y="19906"/>
                  </a:lnTo>
                  <a:cubicBezTo>
                    <a:pt x="0" y="9048"/>
                    <a:pt x="9037" y="0"/>
                    <a:pt x="19882" y="0"/>
                  </a:cubicBezTo>
                  <a:lnTo>
                    <a:pt x="19882" y="0"/>
                  </a:lnTo>
                  <a:cubicBezTo>
                    <a:pt x="30726" y="0"/>
                    <a:pt x="39764" y="9048"/>
                    <a:pt x="39764" y="1990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864" name="Google Shape;2864;p168"/>
            <p:cNvSpPr/>
            <p:nvPr/>
          </p:nvSpPr>
          <p:spPr>
            <a:xfrm>
              <a:off x="7234185" y="6697948"/>
              <a:ext cx="39763" cy="121246"/>
            </a:xfrm>
            <a:custGeom>
              <a:avLst/>
              <a:gdLst/>
              <a:ahLst/>
              <a:cxnLst/>
              <a:rect l="l" t="t" r="r" b="b"/>
              <a:pathLst>
                <a:path w="39763" h="121246" extrusionOk="0">
                  <a:moveTo>
                    <a:pt x="39764" y="19906"/>
                  </a:moveTo>
                  <a:lnTo>
                    <a:pt x="39764" y="101341"/>
                  </a:lnTo>
                  <a:cubicBezTo>
                    <a:pt x="39764" y="112199"/>
                    <a:pt x="30727" y="121247"/>
                    <a:pt x="19882" y="121247"/>
                  </a:cubicBezTo>
                  <a:lnTo>
                    <a:pt x="19882" y="121247"/>
                  </a:lnTo>
                  <a:cubicBezTo>
                    <a:pt x="9037" y="121247"/>
                    <a:pt x="0" y="112199"/>
                    <a:pt x="0" y="101341"/>
                  </a:cubicBezTo>
                  <a:lnTo>
                    <a:pt x="0" y="19906"/>
                  </a:lnTo>
                  <a:cubicBezTo>
                    <a:pt x="0" y="9048"/>
                    <a:pt x="9037" y="0"/>
                    <a:pt x="19882" y="0"/>
                  </a:cubicBezTo>
                  <a:lnTo>
                    <a:pt x="19882" y="0"/>
                  </a:lnTo>
                  <a:cubicBezTo>
                    <a:pt x="30727" y="0"/>
                    <a:pt x="39764" y="9048"/>
                    <a:pt x="39764" y="1990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865" name="Google Shape;2865;p168"/>
            <p:cNvSpPr/>
            <p:nvPr/>
          </p:nvSpPr>
          <p:spPr>
            <a:xfrm>
              <a:off x="7519076" y="6697592"/>
              <a:ext cx="76952" cy="120149"/>
            </a:xfrm>
            <a:custGeom>
              <a:avLst/>
              <a:gdLst/>
              <a:ahLst/>
              <a:cxnLst/>
              <a:rect l="l" t="t" r="r" b="b"/>
              <a:pathLst>
                <a:path w="76952" h="120149" extrusionOk="0">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2"/>
                    <a:pt x="44062" y="117984"/>
                    <a:pt x="38640" y="108935"/>
                  </a:cubicBezTo>
                  <a:lnTo>
                    <a:pt x="2491" y="29311"/>
                  </a:lnTo>
                  <a:cubicBezTo>
                    <a:pt x="-2931" y="18453"/>
                    <a:pt x="684" y="7595"/>
                    <a:pt x="11528"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866" name="Google Shape;2866;p168"/>
            <p:cNvSpPr/>
            <p:nvPr/>
          </p:nvSpPr>
          <p:spPr>
            <a:xfrm>
              <a:off x="7841485" y="6091516"/>
              <a:ext cx="39763" cy="121445"/>
            </a:xfrm>
            <a:custGeom>
              <a:avLst/>
              <a:gdLst/>
              <a:ahLst/>
              <a:cxnLst/>
              <a:rect l="l" t="t" r="r" b="b"/>
              <a:pathLst>
                <a:path w="39763" h="121445" extrusionOk="0">
                  <a:moveTo>
                    <a:pt x="39764" y="20105"/>
                  </a:moveTo>
                  <a:lnTo>
                    <a:pt x="39764" y="101539"/>
                  </a:lnTo>
                  <a:cubicBezTo>
                    <a:pt x="39764" y="112397"/>
                    <a:pt x="30726" y="121446"/>
                    <a:pt x="19882" y="121446"/>
                  </a:cubicBezTo>
                  <a:lnTo>
                    <a:pt x="19882" y="121446"/>
                  </a:lnTo>
                  <a:cubicBezTo>
                    <a:pt x="9037" y="121446"/>
                    <a:pt x="0" y="112397"/>
                    <a:pt x="0" y="101539"/>
                  </a:cubicBezTo>
                  <a:lnTo>
                    <a:pt x="0" y="20105"/>
                  </a:lnTo>
                  <a:cubicBezTo>
                    <a:pt x="0" y="9247"/>
                    <a:pt x="9037" y="199"/>
                    <a:pt x="19882" y="199"/>
                  </a:cubicBezTo>
                  <a:lnTo>
                    <a:pt x="19882" y="199"/>
                  </a:lnTo>
                  <a:cubicBezTo>
                    <a:pt x="28919" y="-1611"/>
                    <a:pt x="39764" y="9247"/>
                    <a:pt x="39764" y="20105"/>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867" name="Google Shape;2867;p168"/>
            <p:cNvSpPr/>
            <p:nvPr/>
          </p:nvSpPr>
          <p:spPr>
            <a:xfrm>
              <a:off x="8125576" y="6091359"/>
              <a:ext cx="77752" cy="120149"/>
            </a:xfrm>
            <a:custGeom>
              <a:avLst/>
              <a:gdLst/>
              <a:ahLst/>
              <a:cxnLst/>
              <a:rect l="l" t="t" r="r" b="b"/>
              <a:pathLst>
                <a:path w="77752" h="120149" extrusionOk="0">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2"/>
                    <a:pt x="44863" y="117984"/>
                    <a:pt x="39441" y="108935"/>
                  </a:cubicBezTo>
                  <a:lnTo>
                    <a:pt x="3292" y="29311"/>
                  </a:lnTo>
                  <a:cubicBezTo>
                    <a:pt x="-3938" y="16643"/>
                    <a:pt x="1484" y="5785"/>
                    <a:pt x="12329"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868" name="Google Shape;2868;p168"/>
            <p:cNvSpPr/>
            <p:nvPr/>
          </p:nvSpPr>
          <p:spPr>
            <a:xfrm>
              <a:off x="8428219" y="6091359"/>
              <a:ext cx="76952" cy="120149"/>
            </a:xfrm>
            <a:custGeom>
              <a:avLst/>
              <a:gdLst/>
              <a:ahLst/>
              <a:cxnLst/>
              <a:rect l="l" t="t" r="r" b="b"/>
              <a:pathLst>
                <a:path w="76952" h="120149" extrusionOk="0">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2"/>
                    <a:pt x="44062" y="117984"/>
                    <a:pt x="38640" y="108935"/>
                  </a:cubicBezTo>
                  <a:lnTo>
                    <a:pt x="2491" y="29311"/>
                  </a:lnTo>
                  <a:cubicBezTo>
                    <a:pt x="-2931" y="16643"/>
                    <a:pt x="684" y="5785"/>
                    <a:pt x="11528"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869" name="Google Shape;2869;p168"/>
            <p:cNvSpPr/>
            <p:nvPr/>
          </p:nvSpPr>
          <p:spPr>
            <a:xfrm>
              <a:off x="7821926" y="6393570"/>
              <a:ext cx="77753" cy="120149"/>
            </a:xfrm>
            <a:custGeom>
              <a:avLst/>
              <a:gdLst/>
              <a:ahLst/>
              <a:cxnLst/>
              <a:rect l="l" t="t" r="r" b="b"/>
              <a:pathLst>
                <a:path w="77753" h="120149" extrusionOk="0">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8453"/>
                    <a:pt x="1484" y="7595"/>
                    <a:pt x="12329"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870" name="Google Shape;2870;p168"/>
            <p:cNvSpPr/>
            <p:nvPr/>
          </p:nvSpPr>
          <p:spPr>
            <a:xfrm>
              <a:off x="8125576" y="6393570"/>
              <a:ext cx="77752" cy="120149"/>
            </a:xfrm>
            <a:custGeom>
              <a:avLst/>
              <a:gdLst/>
              <a:ahLst/>
              <a:cxnLst/>
              <a:rect l="l" t="t" r="r" b="b"/>
              <a:pathLst>
                <a:path w="77752" h="120149" extrusionOk="0">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8453"/>
                    <a:pt x="1484" y="7595"/>
                    <a:pt x="12329"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871" name="Google Shape;2871;p168"/>
            <p:cNvSpPr/>
            <p:nvPr/>
          </p:nvSpPr>
          <p:spPr>
            <a:xfrm>
              <a:off x="7821926" y="6697592"/>
              <a:ext cx="77753" cy="120149"/>
            </a:xfrm>
            <a:custGeom>
              <a:avLst/>
              <a:gdLst/>
              <a:ahLst/>
              <a:cxnLst/>
              <a:rect l="l" t="t" r="r" b="b"/>
              <a:pathLst>
                <a:path w="77753" h="120149" extrusionOk="0">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2"/>
                    <a:pt x="44863" y="117984"/>
                    <a:pt x="39441" y="108935"/>
                  </a:cubicBezTo>
                  <a:lnTo>
                    <a:pt x="3292" y="29311"/>
                  </a:lnTo>
                  <a:cubicBezTo>
                    <a:pt x="-3938" y="18453"/>
                    <a:pt x="1484" y="7595"/>
                    <a:pt x="12329"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872" name="Google Shape;2872;p168"/>
            <p:cNvSpPr/>
            <p:nvPr/>
          </p:nvSpPr>
          <p:spPr>
            <a:xfrm>
              <a:off x="8446977" y="6393927"/>
              <a:ext cx="39763" cy="121246"/>
            </a:xfrm>
            <a:custGeom>
              <a:avLst/>
              <a:gdLst/>
              <a:ahLst/>
              <a:cxnLst/>
              <a:rect l="l" t="t" r="r" b="b"/>
              <a:pathLst>
                <a:path w="39763" h="121246" extrusionOk="0">
                  <a:moveTo>
                    <a:pt x="39764" y="19906"/>
                  </a:moveTo>
                  <a:lnTo>
                    <a:pt x="39764" y="101340"/>
                  </a:lnTo>
                  <a:cubicBezTo>
                    <a:pt x="39764" y="112198"/>
                    <a:pt x="30726" y="121246"/>
                    <a:pt x="19882" y="121246"/>
                  </a:cubicBezTo>
                  <a:lnTo>
                    <a:pt x="19882" y="121246"/>
                  </a:lnTo>
                  <a:cubicBezTo>
                    <a:pt x="9037" y="121246"/>
                    <a:pt x="0" y="112198"/>
                    <a:pt x="0" y="101340"/>
                  </a:cubicBezTo>
                  <a:lnTo>
                    <a:pt x="0" y="19906"/>
                  </a:lnTo>
                  <a:cubicBezTo>
                    <a:pt x="0" y="9048"/>
                    <a:pt x="9037" y="0"/>
                    <a:pt x="19882" y="0"/>
                  </a:cubicBezTo>
                  <a:lnTo>
                    <a:pt x="19882" y="0"/>
                  </a:lnTo>
                  <a:cubicBezTo>
                    <a:pt x="28919" y="0"/>
                    <a:pt x="39764" y="9048"/>
                    <a:pt x="39764" y="1990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873" name="Google Shape;2873;p168"/>
            <p:cNvSpPr/>
            <p:nvPr/>
          </p:nvSpPr>
          <p:spPr>
            <a:xfrm>
              <a:off x="8143327" y="6697948"/>
              <a:ext cx="39763" cy="121246"/>
            </a:xfrm>
            <a:custGeom>
              <a:avLst/>
              <a:gdLst/>
              <a:ahLst/>
              <a:cxnLst/>
              <a:rect l="l" t="t" r="r" b="b"/>
              <a:pathLst>
                <a:path w="39763" h="121246" extrusionOk="0">
                  <a:moveTo>
                    <a:pt x="39764" y="19906"/>
                  </a:moveTo>
                  <a:lnTo>
                    <a:pt x="39764" y="101341"/>
                  </a:lnTo>
                  <a:cubicBezTo>
                    <a:pt x="39764" y="112199"/>
                    <a:pt x="30727" y="121247"/>
                    <a:pt x="19882" y="121247"/>
                  </a:cubicBezTo>
                  <a:lnTo>
                    <a:pt x="19882" y="121247"/>
                  </a:lnTo>
                  <a:cubicBezTo>
                    <a:pt x="9037" y="121247"/>
                    <a:pt x="0" y="112199"/>
                    <a:pt x="0" y="101341"/>
                  </a:cubicBezTo>
                  <a:lnTo>
                    <a:pt x="0" y="19906"/>
                  </a:lnTo>
                  <a:cubicBezTo>
                    <a:pt x="0" y="9048"/>
                    <a:pt x="9037" y="0"/>
                    <a:pt x="19882" y="0"/>
                  </a:cubicBezTo>
                  <a:lnTo>
                    <a:pt x="19882" y="0"/>
                  </a:lnTo>
                  <a:cubicBezTo>
                    <a:pt x="30727" y="0"/>
                    <a:pt x="39764" y="9048"/>
                    <a:pt x="39764" y="1990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874" name="Google Shape;2874;p168"/>
            <p:cNvSpPr/>
            <p:nvPr/>
          </p:nvSpPr>
          <p:spPr>
            <a:xfrm>
              <a:off x="8428219" y="6697592"/>
              <a:ext cx="76952" cy="120149"/>
            </a:xfrm>
            <a:custGeom>
              <a:avLst/>
              <a:gdLst/>
              <a:ahLst/>
              <a:cxnLst/>
              <a:rect l="l" t="t" r="r" b="b"/>
              <a:pathLst>
                <a:path w="76952" h="120149" extrusionOk="0">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2"/>
                    <a:pt x="44062" y="117984"/>
                    <a:pt x="38640" y="108935"/>
                  </a:cubicBezTo>
                  <a:lnTo>
                    <a:pt x="2491" y="29311"/>
                  </a:lnTo>
                  <a:cubicBezTo>
                    <a:pt x="-2931" y="18453"/>
                    <a:pt x="684" y="7595"/>
                    <a:pt x="11528"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875" name="Google Shape;2875;p168"/>
            <p:cNvSpPr/>
            <p:nvPr/>
          </p:nvSpPr>
          <p:spPr>
            <a:xfrm>
              <a:off x="8748819" y="6091516"/>
              <a:ext cx="39763" cy="121445"/>
            </a:xfrm>
            <a:custGeom>
              <a:avLst/>
              <a:gdLst/>
              <a:ahLst/>
              <a:cxnLst/>
              <a:rect l="l" t="t" r="r" b="b"/>
              <a:pathLst>
                <a:path w="39763" h="121445" extrusionOk="0">
                  <a:moveTo>
                    <a:pt x="39764" y="20105"/>
                  </a:moveTo>
                  <a:lnTo>
                    <a:pt x="39764" y="101539"/>
                  </a:lnTo>
                  <a:cubicBezTo>
                    <a:pt x="39764" y="112397"/>
                    <a:pt x="30727" y="121446"/>
                    <a:pt x="19882" y="121446"/>
                  </a:cubicBezTo>
                  <a:lnTo>
                    <a:pt x="19882" y="121446"/>
                  </a:lnTo>
                  <a:cubicBezTo>
                    <a:pt x="9037" y="121446"/>
                    <a:pt x="0" y="112397"/>
                    <a:pt x="0" y="101539"/>
                  </a:cubicBezTo>
                  <a:lnTo>
                    <a:pt x="0" y="20105"/>
                  </a:lnTo>
                  <a:cubicBezTo>
                    <a:pt x="0" y="9247"/>
                    <a:pt x="9037" y="199"/>
                    <a:pt x="19882" y="199"/>
                  </a:cubicBezTo>
                  <a:lnTo>
                    <a:pt x="19882" y="199"/>
                  </a:lnTo>
                  <a:cubicBezTo>
                    <a:pt x="30727" y="-1611"/>
                    <a:pt x="39764" y="9247"/>
                    <a:pt x="39764" y="20105"/>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876" name="Google Shape;2876;p168"/>
            <p:cNvSpPr/>
            <p:nvPr/>
          </p:nvSpPr>
          <p:spPr>
            <a:xfrm>
              <a:off x="9033711" y="6091359"/>
              <a:ext cx="76952" cy="120149"/>
            </a:xfrm>
            <a:custGeom>
              <a:avLst/>
              <a:gdLst/>
              <a:ahLst/>
              <a:cxnLst/>
              <a:rect l="l" t="t" r="r" b="b"/>
              <a:pathLst>
                <a:path w="76952" h="120149" extrusionOk="0">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2"/>
                    <a:pt x="44062" y="117984"/>
                    <a:pt x="38640" y="108935"/>
                  </a:cubicBezTo>
                  <a:lnTo>
                    <a:pt x="2491" y="29311"/>
                  </a:lnTo>
                  <a:cubicBezTo>
                    <a:pt x="-2931" y="16643"/>
                    <a:pt x="684" y="5785"/>
                    <a:pt x="11528"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877" name="Google Shape;2877;p168"/>
            <p:cNvSpPr/>
            <p:nvPr/>
          </p:nvSpPr>
          <p:spPr>
            <a:xfrm>
              <a:off x="9336561" y="6091359"/>
              <a:ext cx="77752" cy="120149"/>
            </a:xfrm>
            <a:custGeom>
              <a:avLst/>
              <a:gdLst/>
              <a:ahLst/>
              <a:cxnLst/>
              <a:rect l="l" t="t" r="r" b="b"/>
              <a:pathLst>
                <a:path w="77752" h="120149" extrusionOk="0">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2"/>
                    <a:pt x="44863" y="117984"/>
                    <a:pt x="39441" y="108935"/>
                  </a:cubicBezTo>
                  <a:lnTo>
                    <a:pt x="3292" y="29311"/>
                  </a:lnTo>
                  <a:cubicBezTo>
                    <a:pt x="-3938" y="16643"/>
                    <a:pt x="1484" y="5785"/>
                    <a:pt x="12329"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878" name="Google Shape;2878;p168"/>
            <p:cNvSpPr/>
            <p:nvPr/>
          </p:nvSpPr>
          <p:spPr>
            <a:xfrm>
              <a:off x="8731068" y="6393570"/>
              <a:ext cx="77752" cy="120149"/>
            </a:xfrm>
            <a:custGeom>
              <a:avLst/>
              <a:gdLst/>
              <a:ahLst/>
              <a:cxnLst/>
              <a:rect l="l" t="t" r="r" b="b"/>
              <a:pathLst>
                <a:path w="77752" h="120149" extrusionOk="0">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8453"/>
                    <a:pt x="1484" y="7595"/>
                    <a:pt x="12329"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879" name="Google Shape;2879;p168"/>
            <p:cNvSpPr/>
            <p:nvPr/>
          </p:nvSpPr>
          <p:spPr>
            <a:xfrm>
              <a:off x="9033711" y="6393570"/>
              <a:ext cx="76952" cy="120149"/>
            </a:xfrm>
            <a:custGeom>
              <a:avLst/>
              <a:gdLst/>
              <a:ahLst/>
              <a:cxnLst/>
              <a:rect l="l" t="t" r="r" b="b"/>
              <a:pathLst>
                <a:path w="76952" h="120149" extrusionOk="0">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6"/>
                  </a:cubicBezTo>
                  <a:lnTo>
                    <a:pt x="2491" y="29311"/>
                  </a:lnTo>
                  <a:cubicBezTo>
                    <a:pt x="-2931" y="18453"/>
                    <a:pt x="684" y="7595"/>
                    <a:pt x="11528"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880" name="Google Shape;2880;p168"/>
            <p:cNvSpPr/>
            <p:nvPr/>
          </p:nvSpPr>
          <p:spPr>
            <a:xfrm>
              <a:off x="8731068" y="6697592"/>
              <a:ext cx="77752" cy="120149"/>
            </a:xfrm>
            <a:custGeom>
              <a:avLst/>
              <a:gdLst/>
              <a:ahLst/>
              <a:cxnLst/>
              <a:rect l="l" t="t" r="r" b="b"/>
              <a:pathLst>
                <a:path w="77752" h="120149" extrusionOk="0">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2"/>
                    <a:pt x="44863" y="117984"/>
                    <a:pt x="39441" y="108935"/>
                  </a:cubicBezTo>
                  <a:lnTo>
                    <a:pt x="3292" y="29311"/>
                  </a:lnTo>
                  <a:cubicBezTo>
                    <a:pt x="-3938" y="18453"/>
                    <a:pt x="1484" y="7595"/>
                    <a:pt x="12329"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881" name="Google Shape;2881;p168"/>
            <p:cNvSpPr/>
            <p:nvPr/>
          </p:nvSpPr>
          <p:spPr>
            <a:xfrm>
              <a:off x="9356120" y="6393927"/>
              <a:ext cx="39763" cy="121246"/>
            </a:xfrm>
            <a:custGeom>
              <a:avLst/>
              <a:gdLst/>
              <a:ahLst/>
              <a:cxnLst/>
              <a:rect l="l" t="t" r="r" b="b"/>
              <a:pathLst>
                <a:path w="39763" h="121246" extrusionOk="0">
                  <a:moveTo>
                    <a:pt x="39764" y="19906"/>
                  </a:moveTo>
                  <a:lnTo>
                    <a:pt x="39764" y="101340"/>
                  </a:lnTo>
                  <a:cubicBezTo>
                    <a:pt x="39764" y="112198"/>
                    <a:pt x="30726" y="121246"/>
                    <a:pt x="19882" y="121246"/>
                  </a:cubicBezTo>
                  <a:lnTo>
                    <a:pt x="19882" y="121246"/>
                  </a:lnTo>
                  <a:cubicBezTo>
                    <a:pt x="9037" y="121246"/>
                    <a:pt x="0" y="112198"/>
                    <a:pt x="0" y="101340"/>
                  </a:cubicBezTo>
                  <a:lnTo>
                    <a:pt x="0" y="19906"/>
                  </a:lnTo>
                  <a:cubicBezTo>
                    <a:pt x="0" y="9048"/>
                    <a:pt x="9037" y="0"/>
                    <a:pt x="19882" y="0"/>
                  </a:cubicBezTo>
                  <a:lnTo>
                    <a:pt x="19882" y="0"/>
                  </a:lnTo>
                  <a:cubicBezTo>
                    <a:pt x="28919" y="0"/>
                    <a:pt x="39764" y="9048"/>
                    <a:pt x="39764" y="1990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882" name="Google Shape;2882;p168"/>
            <p:cNvSpPr/>
            <p:nvPr/>
          </p:nvSpPr>
          <p:spPr>
            <a:xfrm>
              <a:off x="9052470" y="6697948"/>
              <a:ext cx="39763" cy="121246"/>
            </a:xfrm>
            <a:custGeom>
              <a:avLst/>
              <a:gdLst/>
              <a:ahLst/>
              <a:cxnLst/>
              <a:rect l="l" t="t" r="r" b="b"/>
              <a:pathLst>
                <a:path w="39763" h="121246" extrusionOk="0">
                  <a:moveTo>
                    <a:pt x="39764" y="19906"/>
                  </a:moveTo>
                  <a:lnTo>
                    <a:pt x="39764" y="101341"/>
                  </a:lnTo>
                  <a:cubicBezTo>
                    <a:pt x="39764" y="112199"/>
                    <a:pt x="30726" y="121247"/>
                    <a:pt x="19882" y="121247"/>
                  </a:cubicBezTo>
                  <a:lnTo>
                    <a:pt x="19882" y="121247"/>
                  </a:lnTo>
                  <a:cubicBezTo>
                    <a:pt x="9037" y="121247"/>
                    <a:pt x="0" y="112199"/>
                    <a:pt x="0" y="101341"/>
                  </a:cubicBezTo>
                  <a:lnTo>
                    <a:pt x="0" y="19906"/>
                  </a:lnTo>
                  <a:cubicBezTo>
                    <a:pt x="0" y="9048"/>
                    <a:pt x="9037" y="0"/>
                    <a:pt x="19882" y="0"/>
                  </a:cubicBezTo>
                  <a:lnTo>
                    <a:pt x="19882" y="0"/>
                  </a:lnTo>
                  <a:cubicBezTo>
                    <a:pt x="30726" y="0"/>
                    <a:pt x="39764" y="9048"/>
                    <a:pt x="39764" y="1990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883" name="Google Shape;2883;p168"/>
            <p:cNvSpPr/>
            <p:nvPr/>
          </p:nvSpPr>
          <p:spPr>
            <a:xfrm>
              <a:off x="9336561" y="6697592"/>
              <a:ext cx="77752" cy="120149"/>
            </a:xfrm>
            <a:custGeom>
              <a:avLst/>
              <a:gdLst/>
              <a:ahLst/>
              <a:cxnLst/>
              <a:rect l="l" t="t" r="r" b="b"/>
              <a:pathLst>
                <a:path w="77752" h="120149" extrusionOk="0">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2"/>
                    <a:pt x="44863" y="117984"/>
                    <a:pt x="39441" y="108935"/>
                  </a:cubicBezTo>
                  <a:lnTo>
                    <a:pt x="3292" y="29311"/>
                  </a:lnTo>
                  <a:cubicBezTo>
                    <a:pt x="-3938" y="18453"/>
                    <a:pt x="1484" y="7595"/>
                    <a:pt x="12329"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884" name="Google Shape;2884;p168"/>
            <p:cNvSpPr/>
            <p:nvPr/>
          </p:nvSpPr>
          <p:spPr>
            <a:xfrm>
              <a:off x="9657962" y="6091516"/>
              <a:ext cx="39763" cy="121445"/>
            </a:xfrm>
            <a:custGeom>
              <a:avLst/>
              <a:gdLst/>
              <a:ahLst/>
              <a:cxnLst/>
              <a:rect l="l" t="t" r="r" b="b"/>
              <a:pathLst>
                <a:path w="39763" h="121445" extrusionOk="0">
                  <a:moveTo>
                    <a:pt x="39764" y="20105"/>
                  </a:moveTo>
                  <a:lnTo>
                    <a:pt x="39764" y="101539"/>
                  </a:lnTo>
                  <a:cubicBezTo>
                    <a:pt x="39764" y="112397"/>
                    <a:pt x="30726" y="121446"/>
                    <a:pt x="19882" y="121446"/>
                  </a:cubicBezTo>
                  <a:lnTo>
                    <a:pt x="19882" y="121446"/>
                  </a:lnTo>
                  <a:cubicBezTo>
                    <a:pt x="9037" y="121446"/>
                    <a:pt x="0" y="112397"/>
                    <a:pt x="0" y="101539"/>
                  </a:cubicBezTo>
                  <a:lnTo>
                    <a:pt x="0" y="20105"/>
                  </a:lnTo>
                  <a:cubicBezTo>
                    <a:pt x="0" y="9247"/>
                    <a:pt x="9037" y="199"/>
                    <a:pt x="19882" y="199"/>
                  </a:cubicBezTo>
                  <a:lnTo>
                    <a:pt x="19882" y="199"/>
                  </a:lnTo>
                  <a:cubicBezTo>
                    <a:pt x="30726" y="-1611"/>
                    <a:pt x="39764" y="9247"/>
                    <a:pt x="39764" y="20105"/>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885" name="Google Shape;2885;p168"/>
            <p:cNvSpPr/>
            <p:nvPr/>
          </p:nvSpPr>
          <p:spPr>
            <a:xfrm>
              <a:off x="9942854" y="6091359"/>
              <a:ext cx="76952" cy="120149"/>
            </a:xfrm>
            <a:custGeom>
              <a:avLst/>
              <a:gdLst/>
              <a:ahLst/>
              <a:cxnLst/>
              <a:rect l="l" t="t" r="r" b="b"/>
              <a:pathLst>
                <a:path w="76952" h="120149" extrusionOk="0">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2"/>
                    <a:pt x="44062" y="117984"/>
                    <a:pt x="38640" y="108935"/>
                  </a:cubicBezTo>
                  <a:lnTo>
                    <a:pt x="2491" y="29311"/>
                  </a:lnTo>
                  <a:cubicBezTo>
                    <a:pt x="-2931" y="16643"/>
                    <a:pt x="684" y="5785"/>
                    <a:pt x="11528"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886" name="Google Shape;2886;p168"/>
            <p:cNvSpPr/>
            <p:nvPr/>
          </p:nvSpPr>
          <p:spPr>
            <a:xfrm>
              <a:off x="10245703" y="6091359"/>
              <a:ext cx="77753" cy="120149"/>
            </a:xfrm>
            <a:custGeom>
              <a:avLst/>
              <a:gdLst/>
              <a:ahLst/>
              <a:cxnLst/>
              <a:rect l="l" t="t" r="r" b="b"/>
              <a:pathLst>
                <a:path w="77753" h="120149" extrusionOk="0">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2"/>
                    <a:pt x="44863" y="117984"/>
                    <a:pt x="39441" y="108935"/>
                  </a:cubicBezTo>
                  <a:lnTo>
                    <a:pt x="3292" y="29311"/>
                  </a:lnTo>
                  <a:cubicBezTo>
                    <a:pt x="-3938" y="16643"/>
                    <a:pt x="1484" y="5785"/>
                    <a:pt x="12329"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887" name="Google Shape;2887;p168"/>
            <p:cNvSpPr/>
            <p:nvPr/>
          </p:nvSpPr>
          <p:spPr>
            <a:xfrm>
              <a:off x="9640211" y="6393570"/>
              <a:ext cx="77752" cy="120149"/>
            </a:xfrm>
            <a:custGeom>
              <a:avLst/>
              <a:gdLst/>
              <a:ahLst/>
              <a:cxnLst/>
              <a:rect l="l" t="t" r="r" b="b"/>
              <a:pathLst>
                <a:path w="77752" h="120149" extrusionOk="0">
                  <a:moveTo>
                    <a:pt x="12329" y="2166"/>
                  </a:moveTo>
                  <a:lnTo>
                    <a:pt x="12329" y="2166"/>
                  </a:lnTo>
                  <a:cubicBezTo>
                    <a:pt x="21366" y="-3263"/>
                    <a:pt x="34019" y="2166"/>
                    <a:pt x="39441" y="11214"/>
                  </a:cubicBezTo>
                  <a:lnTo>
                    <a:pt x="75589" y="90839"/>
                  </a:lnTo>
                  <a:cubicBezTo>
                    <a:pt x="81012" y="99887"/>
                    <a:pt x="75589" y="112555"/>
                    <a:pt x="66552" y="117984"/>
                  </a:cubicBezTo>
                  <a:lnTo>
                    <a:pt x="66552" y="117984"/>
                  </a:lnTo>
                  <a:cubicBezTo>
                    <a:pt x="57515" y="123413"/>
                    <a:pt x="44863" y="117984"/>
                    <a:pt x="39441" y="108936"/>
                  </a:cubicBezTo>
                  <a:lnTo>
                    <a:pt x="3292" y="29311"/>
                  </a:lnTo>
                  <a:cubicBezTo>
                    <a:pt x="-3938" y="18453"/>
                    <a:pt x="1485" y="7595"/>
                    <a:pt x="12329"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888" name="Google Shape;2888;p168"/>
            <p:cNvSpPr/>
            <p:nvPr/>
          </p:nvSpPr>
          <p:spPr>
            <a:xfrm>
              <a:off x="9942854" y="6393570"/>
              <a:ext cx="76952" cy="120149"/>
            </a:xfrm>
            <a:custGeom>
              <a:avLst/>
              <a:gdLst/>
              <a:ahLst/>
              <a:cxnLst/>
              <a:rect l="l" t="t" r="r" b="b"/>
              <a:pathLst>
                <a:path w="76952" h="120149" extrusionOk="0">
                  <a:moveTo>
                    <a:pt x="11528" y="2166"/>
                  </a:moveTo>
                  <a:lnTo>
                    <a:pt x="11528" y="2166"/>
                  </a:lnTo>
                  <a:cubicBezTo>
                    <a:pt x="20566" y="-3263"/>
                    <a:pt x="33218" y="2166"/>
                    <a:pt x="38640" y="11214"/>
                  </a:cubicBezTo>
                  <a:lnTo>
                    <a:pt x="74789" y="90839"/>
                  </a:lnTo>
                  <a:cubicBezTo>
                    <a:pt x="80211" y="99887"/>
                    <a:pt x="74789" y="112555"/>
                    <a:pt x="65752" y="117984"/>
                  </a:cubicBezTo>
                  <a:lnTo>
                    <a:pt x="65752" y="117984"/>
                  </a:lnTo>
                  <a:cubicBezTo>
                    <a:pt x="56714" y="123413"/>
                    <a:pt x="44062" y="117984"/>
                    <a:pt x="38640" y="108936"/>
                  </a:cubicBezTo>
                  <a:lnTo>
                    <a:pt x="2491" y="29311"/>
                  </a:lnTo>
                  <a:cubicBezTo>
                    <a:pt x="-2931" y="18453"/>
                    <a:pt x="684" y="7595"/>
                    <a:pt x="11528"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889" name="Google Shape;2889;p168"/>
            <p:cNvSpPr/>
            <p:nvPr/>
          </p:nvSpPr>
          <p:spPr>
            <a:xfrm>
              <a:off x="9640211" y="6697592"/>
              <a:ext cx="77752" cy="120149"/>
            </a:xfrm>
            <a:custGeom>
              <a:avLst/>
              <a:gdLst/>
              <a:ahLst/>
              <a:cxnLst/>
              <a:rect l="l" t="t" r="r" b="b"/>
              <a:pathLst>
                <a:path w="77752" h="120149" extrusionOk="0">
                  <a:moveTo>
                    <a:pt x="12329" y="2166"/>
                  </a:moveTo>
                  <a:lnTo>
                    <a:pt x="12329" y="2166"/>
                  </a:lnTo>
                  <a:cubicBezTo>
                    <a:pt x="21366" y="-3263"/>
                    <a:pt x="34019" y="2166"/>
                    <a:pt x="39441" y="11214"/>
                  </a:cubicBezTo>
                  <a:lnTo>
                    <a:pt x="75589" y="90839"/>
                  </a:lnTo>
                  <a:cubicBezTo>
                    <a:pt x="81012" y="99887"/>
                    <a:pt x="75589" y="112555"/>
                    <a:pt x="66552" y="117984"/>
                  </a:cubicBezTo>
                  <a:lnTo>
                    <a:pt x="66552" y="117984"/>
                  </a:lnTo>
                  <a:cubicBezTo>
                    <a:pt x="57515" y="123412"/>
                    <a:pt x="44863" y="117984"/>
                    <a:pt x="39441" y="108935"/>
                  </a:cubicBezTo>
                  <a:lnTo>
                    <a:pt x="3292" y="29311"/>
                  </a:lnTo>
                  <a:cubicBezTo>
                    <a:pt x="-3938" y="18453"/>
                    <a:pt x="1485" y="7595"/>
                    <a:pt x="12329"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890" name="Google Shape;2890;p168"/>
            <p:cNvSpPr/>
            <p:nvPr/>
          </p:nvSpPr>
          <p:spPr>
            <a:xfrm>
              <a:off x="10263455" y="6393927"/>
              <a:ext cx="39763" cy="121246"/>
            </a:xfrm>
            <a:custGeom>
              <a:avLst/>
              <a:gdLst/>
              <a:ahLst/>
              <a:cxnLst/>
              <a:rect l="l" t="t" r="r" b="b"/>
              <a:pathLst>
                <a:path w="39763" h="121246" extrusionOk="0">
                  <a:moveTo>
                    <a:pt x="39763" y="19906"/>
                  </a:moveTo>
                  <a:lnTo>
                    <a:pt x="39763" y="101340"/>
                  </a:lnTo>
                  <a:cubicBezTo>
                    <a:pt x="39763" y="112198"/>
                    <a:pt x="30726" y="121246"/>
                    <a:pt x="19881" y="121246"/>
                  </a:cubicBezTo>
                  <a:lnTo>
                    <a:pt x="19881" y="121246"/>
                  </a:lnTo>
                  <a:cubicBezTo>
                    <a:pt x="9037" y="121246"/>
                    <a:pt x="0" y="112198"/>
                    <a:pt x="0" y="101340"/>
                  </a:cubicBezTo>
                  <a:lnTo>
                    <a:pt x="0" y="19906"/>
                  </a:lnTo>
                  <a:cubicBezTo>
                    <a:pt x="0" y="9048"/>
                    <a:pt x="9037" y="0"/>
                    <a:pt x="19881" y="0"/>
                  </a:cubicBezTo>
                  <a:lnTo>
                    <a:pt x="19881" y="0"/>
                  </a:lnTo>
                  <a:cubicBezTo>
                    <a:pt x="30726" y="0"/>
                    <a:pt x="39763" y="9048"/>
                    <a:pt x="39763" y="1990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891" name="Google Shape;2891;p168"/>
            <p:cNvSpPr/>
            <p:nvPr/>
          </p:nvSpPr>
          <p:spPr>
            <a:xfrm>
              <a:off x="9961612" y="6697948"/>
              <a:ext cx="39763" cy="121246"/>
            </a:xfrm>
            <a:custGeom>
              <a:avLst/>
              <a:gdLst/>
              <a:ahLst/>
              <a:cxnLst/>
              <a:rect l="l" t="t" r="r" b="b"/>
              <a:pathLst>
                <a:path w="39763" h="121246" extrusionOk="0">
                  <a:moveTo>
                    <a:pt x="39764" y="19906"/>
                  </a:moveTo>
                  <a:lnTo>
                    <a:pt x="39764" y="101341"/>
                  </a:lnTo>
                  <a:cubicBezTo>
                    <a:pt x="39764" y="112199"/>
                    <a:pt x="30726" y="121247"/>
                    <a:pt x="19882" y="121247"/>
                  </a:cubicBezTo>
                  <a:lnTo>
                    <a:pt x="19882" y="121247"/>
                  </a:lnTo>
                  <a:cubicBezTo>
                    <a:pt x="9037" y="121247"/>
                    <a:pt x="0" y="112199"/>
                    <a:pt x="0" y="101341"/>
                  </a:cubicBezTo>
                  <a:lnTo>
                    <a:pt x="0" y="19906"/>
                  </a:lnTo>
                  <a:cubicBezTo>
                    <a:pt x="0" y="9048"/>
                    <a:pt x="9037" y="0"/>
                    <a:pt x="19882" y="0"/>
                  </a:cubicBezTo>
                  <a:lnTo>
                    <a:pt x="19882" y="0"/>
                  </a:lnTo>
                  <a:cubicBezTo>
                    <a:pt x="28919" y="0"/>
                    <a:pt x="39764" y="9048"/>
                    <a:pt x="39764" y="1990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892" name="Google Shape;2892;p168"/>
            <p:cNvSpPr/>
            <p:nvPr/>
          </p:nvSpPr>
          <p:spPr>
            <a:xfrm>
              <a:off x="10245703" y="6697592"/>
              <a:ext cx="77753" cy="120149"/>
            </a:xfrm>
            <a:custGeom>
              <a:avLst/>
              <a:gdLst/>
              <a:ahLst/>
              <a:cxnLst/>
              <a:rect l="l" t="t" r="r" b="b"/>
              <a:pathLst>
                <a:path w="77753" h="120149" extrusionOk="0">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2"/>
                    <a:pt x="44863" y="117984"/>
                    <a:pt x="39441" y="108935"/>
                  </a:cubicBezTo>
                  <a:lnTo>
                    <a:pt x="3292" y="29311"/>
                  </a:lnTo>
                  <a:cubicBezTo>
                    <a:pt x="-3938" y="18453"/>
                    <a:pt x="1484" y="7595"/>
                    <a:pt x="12329"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893" name="Google Shape;2893;p168"/>
            <p:cNvSpPr/>
            <p:nvPr/>
          </p:nvSpPr>
          <p:spPr>
            <a:xfrm>
              <a:off x="10567105" y="6091516"/>
              <a:ext cx="39763" cy="121445"/>
            </a:xfrm>
            <a:custGeom>
              <a:avLst/>
              <a:gdLst/>
              <a:ahLst/>
              <a:cxnLst/>
              <a:rect l="l" t="t" r="r" b="b"/>
              <a:pathLst>
                <a:path w="39763" h="121445" extrusionOk="0">
                  <a:moveTo>
                    <a:pt x="39764" y="20105"/>
                  </a:moveTo>
                  <a:lnTo>
                    <a:pt x="39764" y="101539"/>
                  </a:lnTo>
                  <a:cubicBezTo>
                    <a:pt x="39764" y="112397"/>
                    <a:pt x="30727" y="121446"/>
                    <a:pt x="19882" y="121446"/>
                  </a:cubicBezTo>
                  <a:lnTo>
                    <a:pt x="19882" y="121446"/>
                  </a:lnTo>
                  <a:cubicBezTo>
                    <a:pt x="9037" y="121446"/>
                    <a:pt x="0" y="112397"/>
                    <a:pt x="0" y="101539"/>
                  </a:cubicBezTo>
                  <a:lnTo>
                    <a:pt x="0" y="20105"/>
                  </a:lnTo>
                  <a:cubicBezTo>
                    <a:pt x="0" y="9247"/>
                    <a:pt x="9037" y="199"/>
                    <a:pt x="19882" y="199"/>
                  </a:cubicBezTo>
                  <a:lnTo>
                    <a:pt x="19882" y="199"/>
                  </a:lnTo>
                  <a:cubicBezTo>
                    <a:pt x="30727" y="-1611"/>
                    <a:pt x="39764" y="9247"/>
                    <a:pt x="39764" y="20105"/>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894" name="Google Shape;2894;p168"/>
            <p:cNvSpPr/>
            <p:nvPr/>
          </p:nvSpPr>
          <p:spPr>
            <a:xfrm>
              <a:off x="10851196" y="6091359"/>
              <a:ext cx="77753" cy="120149"/>
            </a:xfrm>
            <a:custGeom>
              <a:avLst/>
              <a:gdLst/>
              <a:ahLst/>
              <a:cxnLst/>
              <a:rect l="l" t="t" r="r" b="b"/>
              <a:pathLst>
                <a:path w="77753" h="120149" extrusionOk="0">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2"/>
                    <a:pt x="44863" y="117984"/>
                    <a:pt x="39441" y="108935"/>
                  </a:cubicBezTo>
                  <a:lnTo>
                    <a:pt x="3292" y="29311"/>
                  </a:lnTo>
                  <a:cubicBezTo>
                    <a:pt x="-3938" y="16643"/>
                    <a:pt x="1484" y="5785"/>
                    <a:pt x="12329"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895" name="Google Shape;2895;p168"/>
            <p:cNvSpPr/>
            <p:nvPr/>
          </p:nvSpPr>
          <p:spPr>
            <a:xfrm>
              <a:off x="10548346" y="6393570"/>
              <a:ext cx="76952" cy="120149"/>
            </a:xfrm>
            <a:custGeom>
              <a:avLst/>
              <a:gdLst/>
              <a:ahLst/>
              <a:cxnLst/>
              <a:rect l="l" t="t" r="r" b="b"/>
              <a:pathLst>
                <a:path w="76952" h="120149" extrusionOk="0">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3"/>
                    <a:pt x="44062" y="117984"/>
                    <a:pt x="38640" y="108936"/>
                  </a:cubicBezTo>
                  <a:lnTo>
                    <a:pt x="2491" y="29311"/>
                  </a:lnTo>
                  <a:cubicBezTo>
                    <a:pt x="-2931" y="18453"/>
                    <a:pt x="684" y="7595"/>
                    <a:pt x="11529"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896" name="Google Shape;2896;p168"/>
            <p:cNvSpPr/>
            <p:nvPr/>
          </p:nvSpPr>
          <p:spPr>
            <a:xfrm>
              <a:off x="10851196" y="6393570"/>
              <a:ext cx="77753" cy="120149"/>
            </a:xfrm>
            <a:custGeom>
              <a:avLst/>
              <a:gdLst/>
              <a:ahLst/>
              <a:cxnLst/>
              <a:rect l="l" t="t" r="r" b="b"/>
              <a:pathLst>
                <a:path w="77753" h="120149" extrusionOk="0">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8453"/>
                    <a:pt x="1484" y="7595"/>
                    <a:pt x="12329"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897" name="Google Shape;2897;p168"/>
            <p:cNvSpPr/>
            <p:nvPr/>
          </p:nvSpPr>
          <p:spPr>
            <a:xfrm>
              <a:off x="10548346" y="6697592"/>
              <a:ext cx="76952" cy="120149"/>
            </a:xfrm>
            <a:custGeom>
              <a:avLst/>
              <a:gdLst/>
              <a:ahLst/>
              <a:cxnLst/>
              <a:rect l="l" t="t" r="r" b="b"/>
              <a:pathLst>
                <a:path w="76952" h="120149" extrusionOk="0">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2"/>
                    <a:pt x="44062" y="117984"/>
                    <a:pt x="38640" y="108935"/>
                  </a:cubicBezTo>
                  <a:lnTo>
                    <a:pt x="2491" y="29311"/>
                  </a:lnTo>
                  <a:cubicBezTo>
                    <a:pt x="-2931" y="18453"/>
                    <a:pt x="684" y="7595"/>
                    <a:pt x="11529"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898" name="Google Shape;2898;p168"/>
            <p:cNvSpPr/>
            <p:nvPr/>
          </p:nvSpPr>
          <p:spPr>
            <a:xfrm>
              <a:off x="10870754" y="6697948"/>
              <a:ext cx="39763" cy="121246"/>
            </a:xfrm>
            <a:custGeom>
              <a:avLst/>
              <a:gdLst/>
              <a:ahLst/>
              <a:cxnLst/>
              <a:rect l="l" t="t" r="r" b="b"/>
              <a:pathLst>
                <a:path w="39763" h="121246" extrusionOk="0">
                  <a:moveTo>
                    <a:pt x="39764" y="19906"/>
                  </a:moveTo>
                  <a:lnTo>
                    <a:pt x="39764" y="101341"/>
                  </a:lnTo>
                  <a:cubicBezTo>
                    <a:pt x="39764" y="112199"/>
                    <a:pt x="30727" y="121247"/>
                    <a:pt x="19882" y="121247"/>
                  </a:cubicBezTo>
                  <a:lnTo>
                    <a:pt x="19882" y="121247"/>
                  </a:lnTo>
                  <a:cubicBezTo>
                    <a:pt x="9037" y="121247"/>
                    <a:pt x="0" y="112199"/>
                    <a:pt x="0" y="101341"/>
                  </a:cubicBezTo>
                  <a:lnTo>
                    <a:pt x="0" y="19906"/>
                  </a:lnTo>
                  <a:cubicBezTo>
                    <a:pt x="0" y="9048"/>
                    <a:pt x="9037" y="0"/>
                    <a:pt x="19882" y="0"/>
                  </a:cubicBezTo>
                  <a:lnTo>
                    <a:pt x="19882" y="0"/>
                  </a:lnTo>
                  <a:cubicBezTo>
                    <a:pt x="28919" y="0"/>
                    <a:pt x="39764" y="9048"/>
                    <a:pt x="39764" y="1990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899" name="Google Shape;2899;p168"/>
            <p:cNvSpPr/>
            <p:nvPr/>
          </p:nvSpPr>
          <p:spPr>
            <a:xfrm>
              <a:off x="9052470" y="54524"/>
              <a:ext cx="39763" cy="121445"/>
            </a:xfrm>
            <a:custGeom>
              <a:avLst/>
              <a:gdLst/>
              <a:ahLst/>
              <a:cxnLst/>
              <a:rect l="l" t="t" r="r" b="b"/>
              <a:pathLst>
                <a:path w="39763" h="121445" extrusionOk="0">
                  <a:moveTo>
                    <a:pt x="39764" y="20105"/>
                  </a:moveTo>
                  <a:lnTo>
                    <a:pt x="39764" y="101539"/>
                  </a:lnTo>
                  <a:cubicBezTo>
                    <a:pt x="39764" y="112397"/>
                    <a:pt x="30726" y="121446"/>
                    <a:pt x="19882" y="121446"/>
                  </a:cubicBezTo>
                  <a:lnTo>
                    <a:pt x="19882" y="121446"/>
                  </a:lnTo>
                  <a:cubicBezTo>
                    <a:pt x="9037" y="121446"/>
                    <a:pt x="0" y="112397"/>
                    <a:pt x="0" y="101539"/>
                  </a:cubicBezTo>
                  <a:lnTo>
                    <a:pt x="0" y="20105"/>
                  </a:lnTo>
                  <a:cubicBezTo>
                    <a:pt x="0" y="9247"/>
                    <a:pt x="9037" y="199"/>
                    <a:pt x="19882" y="199"/>
                  </a:cubicBezTo>
                  <a:lnTo>
                    <a:pt x="19882" y="199"/>
                  </a:lnTo>
                  <a:cubicBezTo>
                    <a:pt x="30726" y="-1611"/>
                    <a:pt x="39764" y="9247"/>
                    <a:pt x="39764" y="20105"/>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900" name="Google Shape;2900;p168"/>
            <p:cNvSpPr/>
            <p:nvPr/>
          </p:nvSpPr>
          <p:spPr>
            <a:xfrm>
              <a:off x="9336561" y="54366"/>
              <a:ext cx="77752" cy="120149"/>
            </a:xfrm>
            <a:custGeom>
              <a:avLst/>
              <a:gdLst/>
              <a:ahLst/>
              <a:cxnLst/>
              <a:rect l="l" t="t" r="r" b="b"/>
              <a:pathLst>
                <a:path w="77752" h="120149" extrusionOk="0">
                  <a:moveTo>
                    <a:pt x="12329" y="2166"/>
                  </a:moveTo>
                  <a:lnTo>
                    <a:pt x="12329" y="2166"/>
                  </a:lnTo>
                  <a:cubicBezTo>
                    <a:pt x="21366" y="-3263"/>
                    <a:pt x="34018" y="2166"/>
                    <a:pt x="39441" y="11214"/>
                  </a:cubicBezTo>
                  <a:lnTo>
                    <a:pt x="75590" y="90839"/>
                  </a:lnTo>
                  <a:cubicBezTo>
                    <a:pt x="81012" y="99887"/>
                    <a:pt x="75590" y="112555"/>
                    <a:pt x="66552" y="117984"/>
                  </a:cubicBezTo>
                  <a:lnTo>
                    <a:pt x="66552" y="117984"/>
                  </a:lnTo>
                  <a:cubicBezTo>
                    <a:pt x="57515" y="123413"/>
                    <a:pt x="44863" y="117984"/>
                    <a:pt x="39441" y="108935"/>
                  </a:cubicBezTo>
                  <a:lnTo>
                    <a:pt x="3292" y="29311"/>
                  </a:lnTo>
                  <a:cubicBezTo>
                    <a:pt x="-3938" y="16643"/>
                    <a:pt x="1484" y="5785"/>
                    <a:pt x="12329"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901" name="Google Shape;2901;p168"/>
            <p:cNvSpPr/>
            <p:nvPr/>
          </p:nvSpPr>
          <p:spPr>
            <a:xfrm>
              <a:off x="9640211" y="54366"/>
              <a:ext cx="77752" cy="120149"/>
            </a:xfrm>
            <a:custGeom>
              <a:avLst/>
              <a:gdLst/>
              <a:ahLst/>
              <a:cxnLst/>
              <a:rect l="l" t="t" r="r" b="b"/>
              <a:pathLst>
                <a:path w="77752" h="120149" extrusionOk="0">
                  <a:moveTo>
                    <a:pt x="12329" y="2166"/>
                  </a:moveTo>
                  <a:lnTo>
                    <a:pt x="12329" y="2166"/>
                  </a:lnTo>
                  <a:cubicBezTo>
                    <a:pt x="21366" y="-3263"/>
                    <a:pt x="34019" y="2166"/>
                    <a:pt x="39441" y="11214"/>
                  </a:cubicBezTo>
                  <a:lnTo>
                    <a:pt x="75589" y="90839"/>
                  </a:lnTo>
                  <a:cubicBezTo>
                    <a:pt x="81012" y="99887"/>
                    <a:pt x="75589" y="112555"/>
                    <a:pt x="66552" y="117984"/>
                  </a:cubicBezTo>
                  <a:lnTo>
                    <a:pt x="66552" y="117984"/>
                  </a:lnTo>
                  <a:cubicBezTo>
                    <a:pt x="57515" y="123413"/>
                    <a:pt x="44863" y="117984"/>
                    <a:pt x="39441" y="108935"/>
                  </a:cubicBezTo>
                  <a:lnTo>
                    <a:pt x="3292" y="29311"/>
                  </a:lnTo>
                  <a:cubicBezTo>
                    <a:pt x="-3938" y="16643"/>
                    <a:pt x="1485" y="5785"/>
                    <a:pt x="12329"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902" name="Google Shape;2902;p168"/>
            <p:cNvSpPr/>
            <p:nvPr/>
          </p:nvSpPr>
          <p:spPr>
            <a:xfrm>
              <a:off x="9961612" y="54524"/>
              <a:ext cx="39763" cy="121445"/>
            </a:xfrm>
            <a:custGeom>
              <a:avLst/>
              <a:gdLst/>
              <a:ahLst/>
              <a:cxnLst/>
              <a:rect l="l" t="t" r="r" b="b"/>
              <a:pathLst>
                <a:path w="39763" h="121445" extrusionOk="0">
                  <a:moveTo>
                    <a:pt x="39764" y="20105"/>
                  </a:moveTo>
                  <a:lnTo>
                    <a:pt x="39764" y="101539"/>
                  </a:lnTo>
                  <a:cubicBezTo>
                    <a:pt x="39764" y="112397"/>
                    <a:pt x="30726" y="121446"/>
                    <a:pt x="19882" y="121446"/>
                  </a:cubicBezTo>
                  <a:lnTo>
                    <a:pt x="19882" y="121446"/>
                  </a:lnTo>
                  <a:cubicBezTo>
                    <a:pt x="9037" y="121446"/>
                    <a:pt x="0" y="112397"/>
                    <a:pt x="0" y="101539"/>
                  </a:cubicBezTo>
                  <a:lnTo>
                    <a:pt x="0" y="20105"/>
                  </a:lnTo>
                  <a:cubicBezTo>
                    <a:pt x="0" y="9247"/>
                    <a:pt x="9037" y="199"/>
                    <a:pt x="19882" y="199"/>
                  </a:cubicBezTo>
                  <a:lnTo>
                    <a:pt x="19882" y="199"/>
                  </a:lnTo>
                  <a:cubicBezTo>
                    <a:pt x="28919" y="-1611"/>
                    <a:pt x="39764" y="9247"/>
                    <a:pt x="39764" y="20105"/>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903" name="Google Shape;2903;p168"/>
            <p:cNvSpPr/>
            <p:nvPr/>
          </p:nvSpPr>
          <p:spPr>
            <a:xfrm>
              <a:off x="10245703" y="54366"/>
              <a:ext cx="77753" cy="120149"/>
            </a:xfrm>
            <a:custGeom>
              <a:avLst/>
              <a:gdLst/>
              <a:ahLst/>
              <a:cxnLst/>
              <a:rect l="l" t="t" r="r" b="b"/>
              <a:pathLst>
                <a:path w="77753" h="120149" extrusionOk="0">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5"/>
                  </a:cubicBezTo>
                  <a:lnTo>
                    <a:pt x="3292" y="29311"/>
                  </a:lnTo>
                  <a:cubicBezTo>
                    <a:pt x="-3938" y="16643"/>
                    <a:pt x="1484" y="5785"/>
                    <a:pt x="12329"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904" name="Google Shape;2904;p168"/>
            <p:cNvSpPr/>
            <p:nvPr/>
          </p:nvSpPr>
          <p:spPr>
            <a:xfrm>
              <a:off x="10548346" y="54366"/>
              <a:ext cx="76952" cy="120149"/>
            </a:xfrm>
            <a:custGeom>
              <a:avLst/>
              <a:gdLst/>
              <a:ahLst/>
              <a:cxnLst/>
              <a:rect l="l" t="t" r="r" b="b"/>
              <a:pathLst>
                <a:path w="76952" h="120149" extrusionOk="0">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3"/>
                    <a:pt x="44062" y="117984"/>
                    <a:pt x="38640" y="108935"/>
                  </a:cubicBezTo>
                  <a:lnTo>
                    <a:pt x="2491" y="29311"/>
                  </a:lnTo>
                  <a:cubicBezTo>
                    <a:pt x="-2931" y="16643"/>
                    <a:pt x="684" y="5785"/>
                    <a:pt x="11529"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905" name="Google Shape;2905;p168"/>
            <p:cNvSpPr/>
            <p:nvPr/>
          </p:nvSpPr>
          <p:spPr>
            <a:xfrm>
              <a:off x="10870754" y="54524"/>
              <a:ext cx="39763" cy="121445"/>
            </a:xfrm>
            <a:custGeom>
              <a:avLst/>
              <a:gdLst/>
              <a:ahLst/>
              <a:cxnLst/>
              <a:rect l="l" t="t" r="r" b="b"/>
              <a:pathLst>
                <a:path w="39763" h="121445" extrusionOk="0">
                  <a:moveTo>
                    <a:pt x="39764" y="20105"/>
                  </a:moveTo>
                  <a:lnTo>
                    <a:pt x="39764" y="101539"/>
                  </a:lnTo>
                  <a:cubicBezTo>
                    <a:pt x="39764" y="112397"/>
                    <a:pt x="30727" y="121446"/>
                    <a:pt x="19882" y="121446"/>
                  </a:cubicBezTo>
                  <a:lnTo>
                    <a:pt x="19882" y="121446"/>
                  </a:lnTo>
                  <a:cubicBezTo>
                    <a:pt x="9037" y="121446"/>
                    <a:pt x="0" y="112397"/>
                    <a:pt x="0" y="101539"/>
                  </a:cubicBezTo>
                  <a:lnTo>
                    <a:pt x="0" y="20105"/>
                  </a:lnTo>
                  <a:cubicBezTo>
                    <a:pt x="0" y="9247"/>
                    <a:pt x="9037" y="199"/>
                    <a:pt x="19882" y="199"/>
                  </a:cubicBezTo>
                  <a:lnTo>
                    <a:pt x="19882" y="199"/>
                  </a:lnTo>
                  <a:cubicBezTo>
                    <a:pt x="28919" y="-1611"/>
                    <a:pt x="39764" y="9247"/>
                    <a:pt x="39764" y="20105"/>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906" name="Google Shape;2906;p168"/>
            <p:cNvSpPr/>
            <p:nvPr/>
          </p:nvSpPr>
          <p:spPr>
            <a:xfrm>
              <a:off x="11144226" y="327624"/>
              <a:ext cx="77624" cy="120149"/>
            </a:xfrm>
            <a:custGeom>
              <a:avLst/>
              <a:gdLst/>
              <a:ahLst/>
              <a:cxnLst/>
              <a:rect l="l" t="t" r="r" b="b"/>
              <a:pathLst>
                <a:path w="77624" h="120149" extrusionOk="0">
                  <a:moveTo>
                    <a:pt x="12200" y="2166"/>
                  </a:moveTo>
                  <a:lnTo>
                    <a:pt x="12200" y="2166"/>
                  </a:lnTo>
                  <a:cubicBezTo>
                    <a:pt x="21238" y="-3263"/>
                    <a:pt x="33889" y="2166"/>
                    <a:pt x="39312" y="11214"/>
                  </a:cubicBezTo>
                  <a:lnTo>
                    <a:pt x="75461" y="90839"/>
                  </a:lnTo>
                  <a:cubicBezTo>
                    <a:pt x="80883" y="99887"/>
                    <a:pt x="75461" y="112555"/>
                    <a:pt x="66424" y="117984"/>
                  </a:cubicBezTo>
                  <a:lnTo>
                    <a:pt x="66424" y="117984"/>
                  </a:lnTo>
                  <a:cubicBezTo>
                    <a:pt x="57386" y="123413"/>
                    <a:pt x="44734" y="117984"/>
                    <a:pt x="39312" y="108935"/>
                  </a:cubicBezTo>
                  <a:lnTo>
                    <a:pt x="1356" y="29311"/>
                  </a:lnTo>
                  <a:cubicBezTo>
                    <a:pt x="-2259" y="18453"/>
                    <a:pt x="1356" y="7595"/>
                    <a:pt x="12200"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907" name="Google Shape;2907;p168"/>
            <p:cNvSpPr/>
            <p:nvPr/>
          </p:nvSpPr>
          <p:spPr>
            <a:xfrm>
              <a:off x="11447747" y="327624"/>
              <a:ext cx="77752" cy="120149"/>
            </a:xfrm>
            <a:custGeom>
              <a:avLst/>
              <a:gdLst/>
              <a:ahLst/>
              <a:cxnLst/>
              <a:rect l="l" t="t" r="r" b="b"/>
              <a:pathLst>
                <a:path w="77752" h="120149" extrusionOk="0">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5"/>
                  </a:cubicBezTo>
                  <a:lnTo>
                    <a:pt x="3292" y="29311"/>
                  </a:lnTo>
                  <a:cubicBezTo>
                    <a:pt x="-3938" y="18453"/>
                    <a:pt x="1484" y="7595"/>
                    <a:pt x="12329"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908" name="Google Shape;2908;p168"/>
            <p:cNvSpPr/>
            <p:nvPr/>
          </p:nvSpPr>
          <p:spPr>
            <a:xfrm>
              <a:off x="11769148" y="327980"/>
              <a:ext cx="39763" cy="121246"/>
            </a:xfrm>
            <a:custGeom>
              <a:avLst/>
              <a:gdLst/>
              <a:ahLst/>
              <a:cxnLst/>
              <a:rect l="l" t="t" r="r" b="b"/>
              <a:pathLst>
                <a:path w="39763" h="121246" extrusionOk="0">
                  <a:moveTo>
                    <a:pt x="39763" y="19906"/>
                  </a:moveTo>
                  <a:lnTo>
                    <a:pt x="39763" y="101341"/>
                  </a:lnTo>
                  <a:cubicBezTo>
                    <a:pt x="39763" y="112198"/>
                    <a:pt x="30726" y="121246"/>
                    <a:pt x="19882" y="121246"/>
                  </a:cubicBezTo>
                  <a:lnTo>
                    <a:pt x="19882" y="121246"/>
                  </a:lnTo>
                  <a:cubicBezTo>
                    <a:pt x="9037" y="121246"/>
                    <a:pt x="0" y="112198"/>
                    <a:pt x="0" y="101341"/>
                  </a:cubicBezTo>
                  <a:lnTo>
                    <a:pt x="0" y="19906"/>
                  </a:lnTo>
                  <a:cubicBezTo>
                    <a:pt x="0" y="9048"/>
                    <a:pt x="9037" y="0"/>
                    <a:pt x="19882" y="0"/>
                  </a:cubicBezTo>
                  <a:lnTo>
                    <a:pt x="19882" y="0"/>
                  </a:lnTo>
                  <a:cubicBezTo>
                    <a:pt x="30726" y="0"/>
                    <a:pt x="39763" y="9048"/>
                    <a:pt x="39763" y="1990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909" name="Google Shape;2909;p168"/>
            <p:cNvSpPr/>
            <p:nvPr/>
          </p:nvSpPr>
          <p:spPr>
            <a:xfrm>
              <a:off x="12053239" y="327624"/>
              <a:ext cx="77752" cy="120149"/>
            </a:xfrm>
            <a:custGeom>
              <a:avLst/>
              <a:gdLst/>
              <a:ahLst/>
              <a:cxnLst/>
              <a:rect l="l" t="t" r="r" b="b"/>
              <a:pathLst>
                <a:path w="77752" h="120149" extrusionOk="0">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5"/>
                  </a:cubicBezTo>
                  <a:lnTo>
                    <a:pt x="3292" y="29311"/>
                  </a:lnTo>
                  <a:cubicBezTo>
                    <a:pt x="-3938" y="18453"/>
                    <a:pt x="1484" y="7595"/>
                    <a:pt x="12329"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910" name="Google Shape;2910;p168"/>
            <p:cNvSpPr/>
            <p:nvPr/>
          </p:nvSpPr>
          <p:spPr>
            <a:xfrm>
              <a:off x="11144898" y="631645"/>
              <a:ext cx="76952" cy="120149"/>
            </a:xfrm>
            <a:custGeom>
              <a:avLst/>
              <a:gdLst/>
              <a:ahLst/>
              <a:cxnLst/>
              <a:rect l="l" t="t" r="r" b="b"/>
              <a:pathLst>
                <a:path w="76952" h="120149" extrusionOk="0">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3"/>
                    <a:pt x="44062" y="117984"/>
                    <a:pt x="38640" y="108935"/>
                  </a:cubicBezTo>
                  <a:lnTo>
                    <a:pt x="2491" y="29311"/>
                  </a:lnTo>
                  <a:cubicBezTo>
                    <a:pt x="-2931" y="18453"/>
                    <a:pt x="684" y="5785"/>
                    <a:pt x="11529"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911" name="Google Shape;2911;p168"/>
            <p:cNvSpPr/>
            <p:nvPr/>
          </p:nvSpPr>
          <p:spPr>
            <a:xfrm>
              <a:off x="11163656" y="934213"/>
              <a:ext cx="39763" cy="121246"/>
            </a:xfrm>
            <a:custGeom>
              <a:avLst/>
              <a:gdLst/>
              <a:ahLst/>
              <a:cxnLst/>
              <a:rect l="l" t="t" r="r" b="b"/>
              <a:pathLst>
                <a:path w="39763" h="121246" extrusionOk="0">
                  <a:moveTo>
                    <a:pt x="39763" y="19906"/>
                  </a:moveTo>
                  <a:lnTo>
                    <a:pt x="39763" y="101341"/>
                  </a:lnTo>
                  <a:cubicBezTo>
                    <a:pt x="39763" y="112198"/>
                    <a:pt x="30726" y="121246"/>
                    <a:pt x="19882" y="121246"/>
                  </a:cubicBezTo>
                  <a:lnTo>
                    <a:pt x="19882" y="121246"/>
                  </a:lnTo>
                  <a:cubicBezTo>
                    <a:pt x="9037" y="121246"/>
                    <a:pt x="0" y="112198"/>
                    <a:pt x="0" y="101341"/>
                  </a:cubicBezTo>
                  <a:lnTo>
                    <a:pt x="0" y="19906"/>
                  </a:lnTo>
                  <a:cubicBezTo>
                    <a:pt x="0" y="9048"/>
                    <a:pt x="9037" y="0"/>
                    <a:pt x="19882" y="0"/>
                  </a:cubicBezTo>
                  <a:lnTo>
                    <a:pt x="19882" y="0"/>
                  </a:lnTo>
                  <a:cubicBezTo>
                    <a:pt x="28919" y="0"/>
                    <a:pt x="39763" y="9048"/>
                    <a:pt x="39763" y="1990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912" name="Google Shape;2912;p168"/>
            <p:cNvSpPr/>
            <p:nvPr/>
          </p:nvSpPr>
          <p:spPr>
            <a:xfrm>
              <a:off x="11144898" y="1237878"/>
              <a:ext cx="76952" cy="120149"/>
            </a:xfrm>
            <a:custGeom>
              <a:avLst/>
              <a:gdLst/>
              <a:ahLst/>
              <a:cxnLst/>
              <a:rect l="l" t="t" r="r" b="b"/>
              <a:pathLst>
                <a:path w="76952" h="120149" extrusionOk="0">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3"/>
                    <a:pt x="44062" y="117984"/>
                    <a:pt x="38640" y="108935"/>
                  </a:cubicBezTo>
                  <a:lnTo>
                    <a:pt x="2491" y="29311"/>
                  </a:lnTo>
                  <a:cubicBezTo>
                    <a:pt x="-2931" y="18453"/>
                    <a:pt x="684" y="7595"/>
                    <a:pt x="11529"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913" name="Google Shape;2913;p168"/>
            <p:cNvSpPr/>
            <p:nvPr/>
          </p:nvSpPr>
          <p:spPr>
            <a:xfrm>
              <a:off x="11465498" y="631802"/>
              <a:ext cx="39763" cy="121445"/>
            </a:xfrm>
            <a:custGeom>
              <a:avLst/>
              <a:gdLst/>
              <a:ahLst/>
              <a:cxnLst/>
              <a:rect l="l" t="t" r="r" b="b"/>
              <a:pathLst>
                <a:path w="39763" h="121445" extrusionOk="0">
                  <a:moveTo>
                    <a:pt x="39764" y="20105"/>
                  </a:moveTo>
                  <a:lnTo>
                    <a:pt x="39764" y="101539"/>
                  </a:lnTo>
                  <a:cubicBezTo>
                    <a:pt x="39764" y="112397"/>
                    <a:pt x="30727" y="121445"/>
                    <a:pt x="19882" y="121445"/>
                  </a:cubicBezTo>
                  <a:lnTo>
                    <a:pt x="19882" y="121445"/>
                  </a:lnTo>
                  <a:cubicBezTo>
                    <a:pt x="9037" y="121445"/>
                    <a:pt x="0" y="112397"/>
                    <a:pt x="0" y="101539"/>
                  </a:cubicBezTo>
                  <a:lnTo>
                    <a:pt x="0" y="20105"/>
                  </a:lnTo>
                  <a:cubicBezTo>
                    <a:pt x="0" y="9247"/>
                    <a:pt x="9037" y="199"/>
                    <a:pt x="19882" y="199"/>
                  </a:cubicBezTo>
                  <a:lnTo>
                    <a:pt x="19882" y="199"/>
                  </a:lnTo>
                  <a:cubicBezTo>
                    <a:pt x="30727" y="-1611"/>
                    <a:pt x="39764" y="9247"/>
                    <a:pt x="39764" y="20105"/>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914" name="Google Shape;2914;p168"/>
            <p:cNvSpPr/>
            <p:nvPr/>
          </p:nvSpPr>
          <p:spPr>
            <a:xfrm>
              <a:off x="11750390" y="631645"/>
              <a:ext cx="76952" cy="120149"/>
            </a:xfrm>
            <a:custGeom>
              <a:avLst/>
              <a:gdLst/>
              <a:ahLst/>
              <a:cxnLst/>
              <a:rect l="l" t="t" r="r" b="b"/>
              <a:pathLst>
                <a:path w="76952" h="120149" extrusionOk="0">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3"/>
                    <a:pt x="44062" y="117984"/>
                    <a:pt x="38640" y="108935"/>
                  </a:cubicBezTo>
                  <a:lnTo>
                    <a:pt x="2491" y="29311"/>
                  </a:lnTo>
                  <a:cubicBezTo>
                    <a:pt x="-2931" y="18453"/>
                    <a:pt x="684" y="5785"/>
                    <a:pt x="11529"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915" name="Google Shape;2915;p168"/>
            <p:cNvSpPr/>
            <p:nvPr/>
          </p:nvSpPr>
          <p:spPr>
            <a:xfrm>
              <a:off x="12053239" y="631645"/>
              <a:ext cx="77752" cy="120149"/>
            </a:xfrm>
            <a:custGeom>
              <a:avLst/>
              <a:gdLst/>
              <a:ahLst/>
              <a:cxnLst/>
              <a:rect l="l" t="t" r="r" b="b"/>
              <a:pathLst>
                <a:path w="77752" h="120149" extrusionOk="0">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5"/>
                  </a:cubicBezTo>
                  <a:lnTo>
                    <a:pt x="3292" y="29311"/>
                  </a:lnTo>
                  <a:cubicBezTo>
                    <a:pt x="-3938" y="18453"/>
                    <a:pt x="1484" y="5785"/>
                    <a:pt x="12329"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916" name="Google Shape;2916;p168"/>
            <p:cNvSpPr/>
            <p:nvPr/>
          </p:nvSpPr>
          <p:spPr>
            <a:xfrm>
              <a:off x="11447747" y="933856"/>
              <a:ext cx="77752" cy="120149"/>
            </a:xfrm>
            <a:custGeom>
              <a:avLst/>
              <a:gdLst/>
              <a:ahLst/>
              <a:cxnLst/>
              <a:rect l="l" t="t" r="r" b="b"/>
              <a:pathLst>
                <a:path w="77752" h="120149" extrusionOk="0">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5"/>
                  </a:cubicBezTo>
                  <a:lnTo>
                    <a:pt x="3292" y="29311"/>
                  </a:lnTo>
                  <a:cubicBezTo>
                    <a:pt x="-3938" y="18453"/>
                    <a:pt x="1484" y="7595"/>
                    <a:pt x="12329"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917" name="Google Shape;2917;p168"/>
            <p:cNvSpPr/>
            <p:nvPr/>
          </p:nvSpPr>
          <p:spPr>
            <a:xfrm>
              <a:off x="11750390" y="933856"/>
              <a:ext cx="76952" cy="120149"/>
            </a:xfrm>
            <a:custGeom>
              <a:avLst/>
              <a:gdLst/>
              <a:ahLst/>
              <a:cxnLst/>
              <a:rect l="l" t="t" r="r" b="b"/>
              <a:pathLst>
                <a:path w="76952" h="120149" extrusionOk="0">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3"/>
                    <a:pt x="44062" y="117984"/>
                    <a:pt x="38640" y="108935"/>
                  </a:cubicBezTo>
                  <a:lnTo>
                    <a:pt x="2491" y="29311"/>
                  </a:lnTo>
                  <a:cubicBezTo>
                    <a:pt x="-2931" y="18453"/>
                    <a:pt x="684" y="7595"/>
                    <a:pt x="11529"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918" name="Google Shape;2918;p168"/>
            <p:cNvSpPr/>
            <p:nvPr/>
          </p:nvSpPr>
          <p:spPr>
            <a:xfrm>
              <a:off x="11447747" y="1237878"/>
              <a:ext cx="77752" cy="120149"/>
            </a:xfrm>
            <a:custGeom>
              <a:avLst/>
              <a:gdLst/>
              <a:ahLst/>
              <a:cxnLst/>
              <a:rect l="l" t="t" r="r" b="b"/>
              <a:pathLst>
                <a:path w="77752" h="120149" extrusionOk="0">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5"/>
                  </a:cubicBezTo>
                  <a:lnTo>
                    <a:pt x="3292" y="29311"/>
                  </a:lnTo>
                  <a:cubicBezTo>
                    <a:pt x="-3938" y="18453"/>
                    <a:pt x="1484" y="7595"/>
                    <a:pt x="12329"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919" name="Google Shape;2919;p168"/>
            <p:cNvSpPr/>
            <p:nvPr/>
          </p:nvSpPr>
          <p:spPr>
            <a:xfrm>
              <a:off x="12072798" y="934213"/>
              <a:ext cx="39763" cy="121246"/>
            </a:xfrm>
            <a:custGeom>
              <a:avLst/>
              <a:gdLst/>
              <a:ahLst/>
              <a:cxnLst/>
              <a:rect l="l" t="t" r="r" b="b"/>
              <a:pathLst>
                <a:path w="39763" h="121246" extrusionOk="0">
                  <a:moveTo>
                    <a:pt x="39764" y="19906"/>
                  </a:moveTo>
                  <a:lnTo>
                    <a:pt x="39764" y="101341"/>
                  </a:lnTo>
                  <a:cubicBezTo>
                    <a:pt x="39764" y="112198"/>
                    <a:pt x="30727" y="121246"/>
                    <a:pt x="19882" y="121246"/>
                  </a:cubicBezTo>
                  <a:lnTo>
                    <a:pt x="19882" y="121246"/>
                  </a:lnTo>
                  <a:cubicBezTo>
                    <a:pt x="9037" y="121246"/>
                    <a:pt x="0" y="112198"/>
                    <a:pt x="0" y="101341"/>
                  </a:cubicBezTo>
                  <a:lnTo>
                    <a:pt x="0" y="19906"/>
                  </a:lnTo>
                  <a:cubicBezTo>
                    <a:pt x="0" y="9048"/>
                    <a:pt x="9037" y="0"/>
                    <a:pt x="19882" y="0"/>
                  </a:cubicBezTo>
                  <a:lnTo>
                    <a:pt x="19882" y="0"/>
                  </a:lnTo>
                  <a:cubicBezTo>
                    <a:pt x="28919" y="0"/>
                    <a:pt x="39764" y="9048"/>
                    <a:pt x="39764" y="1990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920" name="Google Shape;2920;p168"/>
            <p:cNvSpPr/>
            <p:nvPr/>
          </p:nvSpPr>
          <p:spPr>
            <a:xfrm>
              <a:off x="11769148" y="1238234"/>
              <a:ext cx="39763" cy="121246"/>
            </a:xfrm>
            <a:custGeom>
              <a:avLst/>
              <a:gdLst/>
              <a:ahLst/>
              <a:cxnLst/>
              <a:rect l="l" t="t" r="r" b="b"/>
              <a:pathLst>
                <a:path w="39763" h="121246" extrusionOk="0">
                  <a:moveTo>
                    <a:pt x="39763" y="19906"/>
                  </a:moveTo>
                  <a:lnTo>
                    <a:pt x="39763" y="101340"/>
                  </a:lnTo>
                  <a:cubicBezTo>
                    <a:pt x="39763" y="112198"/>
                    <a:pt x="30726" y="121246"/>
                    <a:pt x="19882" y="121246"/>
                  </a:cubicBezTo>
                  <a:lnTo>
                    <a:pt x="19882" y="121246"/>
                  </a:lnTo>
                  <a:cubicBezTo>
                    <a:pt x="9037" y="121246"/>
                    <a:pt x="0" y="112198"/>
                    <a:pt x="0" y="101340"/>
                  </a:cubicBezTo>
                  <a:lnTo>
                    <a:pt x="0" y="19906"/>
                  </a:lnTo>
                  <a:cubicBezTo>
                    <a:pt x="0" y="9048"/>
                    <a:pt x="9037" y="0"/>
                    <a:pt x="19882" y="0"/>
                  </a:cubicBezTo>
                  <a:lnTo>
                    <a:pt x="19882" y="0"/>
                  </a:lnTo>
                  <a:cubicBezTo>
                    <a:pt x="30726" y="0"/>
                    <a:pt x="39763" y="9048"/>
                    <a:pt x="39763" y="1990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921" name="Google Shape;2921;p168"/>
            <p:cNvSpPr/>
            <p:nvPr/>
          </p:nvSpPr>
          <p:spPr>
            <a:xfrm>
              <a:off x="12053239" y="1237878"/>
              <a:ext cx="77752" cy="120149"/>
            </a:xfrm>
            <a:custGeom>
              <a:avLst/>
              <a:gdLst/>
              <a:ahLst/>
              <a:cxnLst/>
              <a:rect l="l" t="t" r="r" b="b"/>
              <a:pathLst>
                <a:path w="77752" h="120149" extrusionOk="0">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5"/>
                  </a:cubicBezTo>
                  <a:lnTo>
                    <a:pt x="3292" y="29311"/>
                  </a:lnTo>
                  <a:cubicBezTo>
                    <a:pt x="-3938" y="18453"/>
                    <a:pt x="1484" y="7595"/>
                    <a:pt x="12329"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922" name="Google Shape;2922;p168"/>
            <p:cNvSpPr/>
            <p:nvPr/>
          </p:nvSpPr>
          <p:spPr>
            <a:xfrm>
              <a:off x="11144898" y="1541899"/>
              <a:ext cx="76952" cy="120149"/>
            </a:xfrm>
            <a:custGeom>
              <a:avLst/>
              <a:gdLst/>
              <a:ahLst/>
              <a:cxnLst/>
              <a:rect l="l" t="t" r="r" b="b"/>
              <a:pathLst>
                <a:path w="76952" h="120149" extrusionOk="0">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3"/>
                    <a:pt x="44062" y="117984"/>
                    <a:pt x="38640" y="108936"/>
                  </a:cubicBezTo>
                  <a:lnTo>
                    <a:pt x="2491" y="29311"/>
                  </a:lnTo>
                  <a:cubicBezTo>
                    <a:pt x="-2931" y="16643"/>
                    <a:pt x="684" y="5785"/>
                    <a:pt x="11529"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923" name="Google Shape;2923;p168"/>
            <p:cNvSpPr/>
            <p:nvPr/>
          </p:nvSpPr>
          <p:spPr>
            <a:xfrm>
              <a:off x="11163656" y="1844467"/>
              <a:ext cx="39763" cy="121246"/>
            </a:xfrm>
            <a:custGeom>
              <a:avLst/>
              <a:gdLst/>
              <a:ahLst/>
              <a:cxnLst/>
              <a:rect l="l" t="t" r="r" b="b"/>
              <a:pathLst>
                <a:path w="39763" h="121246" extrusionOk="0">
                  <a:moveTo>
                    <a:pt x="39763" y="19906"/>
                  </a:moveTo>
                  <a:lnTo>
                    <a:pt x="39763" y="101340"/>
                  </a:lnTo>
                  <a:cubicBezTo>
                    <a:pt x="39763" y="112198"/>
                    <a:pt x="30726" y="121246"/>
                    <a:pt x="19882" y="121246"/>
                  </a:cubicBezTo>
                  <a:lnTo>
                    <a:pt x="19882" y="121246"/>
                  </a:lnTo>
                  <a:cubicBezTo>
                    <a:pt x="9037" y="121246"/>
                    <a:pt x="0" y="112198"/>
                    <a:pt x="0" y="101340"/>
                  </a:cubicBezTo>
                  <a:lnTo>
                    <a:pt x="0" y="19906"/>
                  </a:lnTo>
                  <a:cubicBezTo>
                    <a:pt x="0" y="9048"/>
                    <a:pt x="9037" y="0"/>
                    <a:pt x="19882" y="0"/>
                  </a:cubicBezTo>
                  <a:lnTo>
                    <a:pt x="19882" y="0"/>
                  </a:lnTo>
                  <a:cubicBezTo>
                    <a:pt x="28919" y="0"/>
                    <a:pt x="39763" y="9048"/>
                    <a:pt x="39763" y="1990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924" name="Google Shape;2924;p168"/>
            <p:cNvSpPr/>
            <p:nvPr/>
          </p:nvSpPr>
          <p:spPr>
            <a:xfrm>
              <a:off x="11144898" y="2148131"/>
              <a:ext cx="76952" cy="120149"/>
            </a:xfrm>
            <a:custGeom>
              <a:avLst/>
              <a:gdLst/>
              <a:ahLst/>
              <a:cxnLst/>
              <a:rect l="l" t="t" r="r" b="b"/>
              <a:pathLst>
                <a:path w="76952" h="120149" extrusionOk="0">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3"/>
                    <a:pt x="44062" y="117984"/>
                    <a:pt x="38640" y="108936"/>
                  </a:cubicBezTo>
                  <a:lnTo>
                    <a:pt x="2491" y="29311"/>
                  </a:lnTo>
                  <a:cubicBezTo>
                    <a:pt x="-2931" y="18453"/>
                    <a:pt x="684" y="5785"/>
                    <a:pt x="11529"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925" name="Google Shape;2925;p168"/>
            <p:cNvSpPr/>
            <p:nvPr/>
          </p:nvSpPr>
          <p:spPr>
            <a:xfrm>
              <a:off x="11465498" y="1542056"/>
              <a:ext cx="39763" cy="121445"/>
            </a:xfrm>
            <a:custGeom>
              <a:avLst/>
              <a:gdLst/>
              <a:ahLst/>
              <a:cxnLst/>
              <a:rect l="l" t="t" r="r" b="b"/>
              <a:pathLst>
                <a:path w="39763" h="121445" extrusionOk="0">
                  <a:moveTo>
                    <a:pt x="39764" y="20105"/>
                  </a:moveTo>
                  <a:lnTo>
                    <a:pt x="39764" y="101539"/>
                  </a:lnTo>
                  <a:cubicBezTo>
                    <a:pt x="39764" y="112397"/>
                    <a:pt x="30727" y="121445"/>
                    <a:pt x="19882" y="121445"/>
                  </a:cubicBezTo>
                  <a:lnTo>
                    <a:pt x="19882" y="121445"/>
                  </a:lnTo>
                  <a:cubicBezTo>
                    <a:pt x="9037" y="121445"/>
                    <a:pt x="0" y="112397"/>
                    <a:pt x="0" y="101539"/>
                  </a:cubicBezTo>
                  <a:lnTo>
                    <a:pt x="0" y="20105"/>
                  </a:lnTo>
                  <a:cubicBezTo>
                    <a:pt x="0" y="9247"/>
                    <a:pt x="9037" y="199"/>
                    <a:pt x="19882" y="199"/>
                  </a:cubicBezTo>
                  <a:lnTo>
                    <a:pt x="19882" y="199"/>
                  </a:lnTo>
                  <a:cubicBezTo>
                    <a:pt x="30727" y="-1611"/>
                    <a:pt x="39764" y="9247"/>
                    <a:pt x="39764" y="20105"/>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926" name="Google Shape;2926;p168"/>
            <p:cNvSpPr/>
            <p:nvPr/>
          </p:nvSpPr>
          <p:spPr>
            <a:xfrm>
              <a:off x="11750390" y="1541899"/>
              <a:ext cx="76952" cy="120149"/>
            </a:xfrm>
            <a:custGeom>
              <a:avLst/>
              <a:gdLst/>
              <a:ahLst/>
              <a:cxnLst/>
              <a:rect l="l" t="t" r="r" b="b"/>
              <a:pathLst>
                <a:path w="76952" h="120149" extrusionOk="0">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3"/>
                    <a:pt x="44062" y="117984"/>
                    <a:pt x="38640" y="108936"/>
                  </a:cubicBezTo>
                  <a:lnTo>
                    <a:pt x="2491" y="29311"/>
                  </a:lnTo>
                  <a:cubicBezTo>
                    <a:pt x="-2931" y="16643"/>
                    <a:pt x="684" y="5785"/>
                    <a:pt x="11529"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927" name="Google Shape;2927;p168"/>
            <p:cNvSpPr/>
            <p:nvPr/>
          </p:nvSpPr>
          <p:spPr>
            <a:xfrm>
              <a:off x="12053239" y="1541899"/>
              <a:ext cx="77752" cy="120149"/>
            </a:xfrm>
            <a:custGeom>
              <a:avLst/>
              <a:gdLst/>
              <a:ahLst/>
              <a:cxnLst/>
              <a:rect l="l" t="t" r="r" b="b"/>
              <a:pathLst>
                <a:path w="77752" h="120149" extrusionOk="0">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6643"/>
                    <a:pt x="1484" y="5785"/>
                    <a:pt x="12329"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928" name="Google Shape;2928;p168"/>
            <p:cNvSpPr/>
            <p:nvPr/>
          </p:nvSpPr>
          <p:spPr>
            <a:xfrm>
              <a:off x="11447747" y="1844110"/>
              <a:ext cx="77752" cy="120149"/>
            </a:xfrm>
            <a:custGeom>
              <a:avLst/>
              <a:gdLst/>
              <a:ahLst/>
              <a:cxnLst/>
              <a:rect l="l" t="t" r="r" b="b"/>
              <a:pathLst>
                <a:path w="77752" h="120149" extrusionOk="0">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5"/>
                  </a:cubicBezTo>
                  <a:lnTo>
                    <a:pt x="3292" y="29311"/>
                  </a:lnTo>
                  <a:cubicBezTo>
                    <a:pt x="-3938" y="18453"/>
                    <a:pt x="1484" y="7595"/>
                    <a:pt x="12329"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929" name="Google Shape;2929;p168"/>
            <p:cNvSpPr/>
            <p:nvPr/>
          </p:nvSpPr>
          <p:spPr>
            <a:xfrm>
              <a:off x="11750390" y="1844110"/>
              <a:ext cx="76952" cy="120149"/>
            </a:xfrm>
            <a:custGeom>
              <a:avLst/>
              <a:gdLst/>
              <a:ahLst/>
              <a:cxnLst/>
              <a:rect l="l" t="t" r="r" b="b"/>
              <a:pathLst>
                <a:path w="76952" h="120149" extrusionOk="0">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3"/>
                    <a:pt x="44062" y="117984"/>
                    <a:pt x="38640" y="108935"/>
                  </a:cubicBezTo>
                  <a:lnTo>
                    <a:pt x="2491" y="29311"/>
                  </a:lnTo>
                  <a:cubicBezTo>
                    <a:pt x="-2931" y="18453"/>
                    <a:pt x="684" y="7595"/>
                    <a:pt x="11529"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930" name="Google Shape;2930;p168"/>
            <p:cNvSpPr/>
            <p:nvPr/>
          </p:nvSpPr>
          <p:spPr>
            <a:xfrm>
              <a:off x="11447747" y="2148131"/>
              <a:ext cx="77752" cy="120149"/>
            </a:xfrm>
            <a:custGeom>
              <a:avLst/>
              <a:gdLst/>
              <a:ahLst/>
              <a:cxnLst/>
              <a:rect l="l" t="t" r="r" b="b"/>
              <a:pathLst>
                <a:path w="77752" h="120149" extrusionOk="0">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8453"/>
                    <a:pt x="1484" y="5785"/>
                    <a:pt x="12329"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931" name="Google Shape;2931;p168"/>
            <p:cNvSpPr/>
            <p:nvPr/>
          </p:nvSpPr>
          <p:spPr>
            <a:xfrm>
              <a:off x="12072798" y="1844467"/>
              <a:ext cx="39763" cy="121246"/>
            </a:xfrm>
            <a:custGeom>
              <a:avLst/>
              <a:gdLst/>
              <a:ahLst/>
              <a:cxnLst/>
              <a:rect l="l" t="t" r="r" b="b"/>
              <a:pathLst>
                <a:path w="39763" h="121246" extrusionOk="0">
                  <a:moveTo>
                    <a:pt x="39764" y="19906"/>
                  </a:moveTo>
                  <a:lnTo>
                    <a:pt x="39764" y="101340"/>
                  </a:lnTo>
                  <a:cubicBezTo>
                    <a:pt x="39764" y="112198"/>
                    <a:pt x="30727" y="121246"/>
                    <a:pt x="19882" y="121246"/>
                  </a:cubicBezTo>
                  <a:lnTo>
                    <a:pt x="19882" y="121246"/>
                  </a:lnTo>
                  <a:cubicBezTo>
                    <a:pt x="9037" y="121246"/>
                    <a:pt x="0" y="112198"/>
                    <a:pt x="0" y="101340"/>
                  </a:cubicBezTo>
                  <a:lnTo>
                    <a:pt x="0" y="19906"/>
                  </a:lnTo>
                  <a:cubicBezTo>
                    <a:pt x="0" y="9048"/>
                    <a:pt x="9037" y="0"/>
                    <a:pt x="19882" y="0"/>
                  </a:cubicBezTo>
                  <a:lnTo>
                    <a:pt x="19882" y="0"/>
                  </a:lnTo>
                  <a:cubicBezTo>
                    <a:pt x="28919" y="0"/>
                    <a:pt x="39764" y="9048"/>
                    <a:pt x="39764" y="1990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932" name="Google Shape;2932;p168"/>
            <p:cNvSpPr/>
            <p:nvPr/>
          </p:nvSpPr>
          <p:spPr>
            <a:xfrm>
              <a:off x="11769148" y="2148289"/>
              <a:ext cx="39763" cy="121445"/>
            </a:xfrm>
            <a:custGeom>
              <a:avLst/>
              <a:gdLst/>
              <a:ahLst/>
              <a:cxnLst/>
              <a:rect l="l" t="t" r="r" b="b"/>
              <a:pathLst>
                <a:path w="39763" h="121445" extrusionOk="0">
                  <a:moveTo>
                    <a:pt x="39763" y="20105"/>
                  </a:moveTo>
                  <a:lnTo>
                    <a:pt x="39763" y="101539"/>
                  </a:lnTo>
                  <a:cubicBezTo>
                    <a:pt x="39763" y="112397"/>
                    <a:pt x="30726" y="121445"/>
                    <a:pt x="19882" y="121445"/>
                  </a:cubicBezTo>
                  <a:lnTo>
                    <a:pt x="19882" y="121445"/>
                  </a:lnTo>
                  <a:cubicBezTo>
                    <a:pt x="9037" y="121445"/>
                    <a:pt x="0" y="112397"/>
                    <a:pt x="0" y="101539"/>
                  </a:cubicBezTo>
                  <a:lnTo>
                    <a:pt x="0" y="20105"/>
                  </a:lnTo>
                  <a:cubicBezTo>
                    <a:pt x="0" y="9247"/>
                    <a:pt x="9037" y="199"/>
                    <a:pt x="19882" y="199"/>
                  </a:cubicBezTo>
                  <a:lnTo>
                    <a:pt x="19882" y="199"/>
                  </a:lnTo>
                  <a:cubicBezTo>
                    <a:pt x="30726" y="-1611"/>
                    <a:pt x="39763" y="9247"/>
                    <a:pt x="39763" y="20105"/>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933" name="Google Shape;2933;p168"/>
            <p:cNvSpPr/>
            <p:nvPr/>
          </p:nvSpPr>
          <p:spPr>
            <a:xfrm>
              <a:off x="12053239" y="2148131"/>
              <a:ext cx="77752" cy="120149"/>
            </a:xfrm>
            <a:custGeom>
              <a:avLst/>
              <a:gdLst/>
              <a:ahLst/>
              <a:cxnLst/>
              <a:rect l="l" t="t" r="r" b="b"/>
              <a:pathLst>
                <a:path w="77752" h="120149" extrusionOk="0">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8453"/>
                    <a:pt x="1484" y="5785"/>
                    <a:pt x="12329"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934" name="Google Shape;2934;p168"/>
            <p:cNvSpPr/>
            <p:nvPr/>
          </p:nvSpPr>
          <p:spPr>
            <a:xfrm>
              <a:off x="11144898" y="2450343"/>
              <a:ext cx="76952" cy="120149"/>
            </a:xfrm>
            <a:custGeom>
              <a:avLst/>
              <a:gdLst/>
              <a:ahLst/>
              <a:cxnLst/>
              <a:rect l="l" t="t" r="r" b="b"/>
              <a:pathLst>
                <a:path w="76952" h="120149" extrusionOk="0">
                  <a:moveTo>
                    <a:pt x="11529" y="2166"/>
                  </a:moveTo>
                  <a:lnTo>
                    <a:pt x="11529" y="2166"/>
                  </a:lnTo>
                  <a:cubicBezTo>
                    <a:pt x="20566" y="-3263"/>
                    <a:pt x="33218" y="2166"/>
                    <a:pt x="38640" y="11214"/>
                  </a:cubicBezTo>
                  <a:lnTo>
                    <a:pt x="74789" y="90839"/>
                  </a:lnTo>
                  <a:cubicBezTo>
                    <a:pt x="80211" y="99887"/>
                    <a:pt x="74789" y="112555"/>
                    <a:pt x="65752" y="117983"/>
                  </a:cubicBezTo>
                  <a:lnTo>
                    <a:pt x="65752" y="117983"/>
                  </a:lnTo>
                  <a:cubicBezTo>
                    <a:pt x="56715" y="123413"/>
                    <a:pt x="44062" y="117983"/>
                    <a:pt x="38640" y="108935"/>
                  </a:cubicBezTo>
                  <a:lnTo>
                    <a:pt x="2491" y="29311"/>
                  </a:lnTo>
                  <a:cubicBezTo>
                    <a:pt x="-2931" y="18453"/>
                    <a:pt x="684" y="7595"/>
                    <a:pt x="11529"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935" name="Google Shape;2935;p168"/>
            <p:cNvSpPr/>
            <p:nvPr/>
          </p:nvSpPr>
          <p:spPr>
            <a:xfrm>
              <a:off x="11163656" y="2754721"/>
              <a:ext cx="39763" cy="121246"/>
            </a:xfrm>
            <a:custGeom>
              <a:avLst/>
              <a:gdLst/>
              <a:ahLst/>
              <a:cxnLst/>
              <a:rect l="l" t="t" r="r" b="b"/>
              <a:pathLst>
                <a:path w="39763" h="121246" extrusionOk="0">
                  <a:moveTo>
                    <a:pt x="39763" y="19906"/>
                  </a:moveTo>
                  <a:lnTo>
                    <a:pt x="39763" y="101341"/>
                  </a:lnTo>
                  <a:cubicBezTo>
                    <a:pt x="39763" y="112198"/>
                    <a:pt x="30726" y="121246"/>
                    <a:pt x="19882" y="121246"/>
                  </a:cubicBezTo>
                  <a:lnTo>
                    <a:pt x="19882" y="121246"/>
                  </a:lnTo>
                  <a:cubicBezTo>
                    <a:pt x="9037" y="121246"/>
                    <a:pt x="0" y="112198"/>
                    <a:pt x="0" y="101341"/>
                  </a:cubicBezTo>
                  <a:lnTo>
                    <a:pt x="0" y="19906"/>
                  </a:lnTo>
                  <a:cubicBezTo>
                    <a:pt x="0" y="9048"/>
                    <a:pt x="9037" y="0"/>
                    <a:pt x="19882" y="0"/>
                  </a:cubicBezTo>
                  <a:lnTo>
                    <a:pt x="19882" y="0"/>
                  </a:lnTo>
                  <a:cubicBezTo>
                    <a:pt x="28919" y="0"/>
                    <a:pt x="39763" y="9048"/>
                    <a:pt x="39763" y="1990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936" name="Google Shape;2936;p168"/>
            <p:cNvSpPr/>
            <p:nvPr/>
          </p:nvSpPr>
          <p:spPr>
            <a:xfrm>
              <a:off x="11144898" y="3058386"/>
              <a:ext cx="76952" cy="120149"/>
            </a:xfrm>
            <a:custGeom>
              <a:avLst/>
              <a:gdLst/>
              <a:ahLst/>
              <a:cxnLst/>
              <a:rect l="l" t="t" r="r" b="b"/>
              <a:pathLst>
                <a:path w="76952" h="120149" extrusionOk="0">
                  <a:moveTo>
                    <a:pt x="11529" y="2166"/>
                  </a:moveTo>
                  <a:lnTo>
                    <a:pt x="11529" y="2166"/>
                  </a:lnTo>
                  <a:cubicBezTo>
                    <a:pt x="20566" y="-3263"/>
                    <a:pt x="33218" y="2166"/>
                    <a:pt x="38640" y="11214"/>
                  </a:cubicBezTo>
                  <a:lnTo>
                    <a:pt x="74789" y="90839"/>
                  </a:lnTo>
                  <a:cubicBezTo>
                    <a:pt x="80211" y="99887"/>
                    <a:pt x="74789" y="112555"/>
                    <a:pt x="65752" y="117983"/>
                  </a:cubicBezTo>
                  <a:lnTo>
                    <a:pt x="65752" y="117983"/>
                  </a:lnTo>
                  <a:cubicBezTo>
                    <a:pt x="56715" y="123413"/>
                    <a:pt x="44062" y="117983"/>
                    <a:pt x="38640" y="108935"/>
                  </a:cubicBezTo>
                  <a:lnTo>
                    <a:pt x="2491" y="29311"/>
                  </a:lnTo>
                  <a:cubicBezTo>
                    <a:pt x="-2931" y="16643"/>
                    <a:pt x="684" y="5785"/>
                    <a:pt x="11529"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937" name="Google Shape;2937;p168"/>
            <p:cNvSpPr/>
            <p:nvPr/>
          </p:nvSpPr>
          <p:spPr>
            <a:xfrm>
              <a:off x="11465498" y="2450699"/>
              <a:ext cx="39763" cy="121246"/>
            </a:xfrm>
            <a:custGeom>
              <a:avLst/>
              <a:gdLst/>
              <a:ahLst/>
              <a:cxnLst/>
              <a:rect l="l" t="t" r="r" b="b"/>
              <a:pathLst>
                <a:path w="39763" h="121246" extrusionOk="0">
                  <a:moveTo>
                    <a:pt x="39764" y="19906"/>
                  </a:moveTo>
                  <a:lnTo>
                    <a:pt x="39764" y="101341"/>
                  </a:lnTo>
                  <a:cubicBezTo>
                    <a:pt x="39764" y="112199"/>
                    <a:pt x="30727" y="121247"/>
                    <a:pt x="19882" y="121247"/>
                  </a:cubicBezTo>
                  <a:lnTo>
                    <a:pt x="19882" y="121247"/>
                  </a:lnTo>
                  <a:cubicBezTo>
                    <a:pt x="9037" y="121247"/>
                    <a:pt x="0" y="112199"/>
                    <a:pt x="0" y="101341"/>
                  </a:cubicBezTo>
                  <a:lnTo>
                    <a:pt x="0" y="19906"/>
                  </a:lnTo>
                  <a:cubicBezTo>
                    <a:pt x="0" y="9048"/>
                    <a:pt x="9037" y="0"/>
                    <a:pt x="19882" y="0"/>
                  </a:cubicBezTo>
                  <a:lnTo>
                    <a:pt x="19882" y="0"/>
                  </a:lnTo>
                  <a:cubicBezTo>
                    <a:pt x="30727" y="0"/>
                    <a:pt x="39764" y="9048"/>
                    <a:pt x="39764" y="1990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938" name="Google Shape;2938;p168"/>
            <p:cNvSpPr/>
            <p:nvPr/>
          </p:nvSpPr>
          <p:spPr>
            <a:xfrm>
              <a:off x="11750390" y="2450343"/>
              <a:ext cx="76952" cy="120149"/>
            </a:xfrm>
            <a:custGeom>
              <a:avLst/>
              <a:gdLst/>
              <a:ahLst/>
              <a:cxnLst/>
              <a:rect l="l" t="t" r="r" b="b"/>
              <a:pathLst>
                <a:path w="76952" h="120149" extrusionOk="0">
                  <a:moveTo>
                    <a:pt x="11529" y="2166"/>
                  </a:moveTo>
                  <a:lnTo>
                    <a:pt x="11529" y="2166"/>
                  </a:lnTo>
                  <a:cubicBezTo>
                    <a:pt x="20566" y="-3263"/>
                    <a:pt x="33218" y="2166"/>
                    <a:pt x="38640" y="11214"/>
                  </a:cubicBezTo>
                  <a:lnTo>
                    <a:pt x="74789" y="90839"/>
                  </a:lnTo>
                  <a:cubicBezTo>
                    <a:pt x="80211" y="99887"/>
                    <a:pt x="74789" y="112555"/>
                    <a:pt x="65752" y="117983"/>
                  </a:cubicBezTo>
                  <a:lnTo>
                    <a:pt x="65752" y="117983"/>
                  </a:lnTo>
                  <a:cubicBezTo>
                    <a:pt x="56715" y="123413"/>
                    <a:pt x="44062" y="117983"/>
                    <a:pt x="38640" y="108935"/>
                  </a:cubicBezTo>
                  <a:lnTo>
                    <a:pt x="2491" y="29311"/>
                  </a:lnTo>
                  <a:cubicBezTo>
                    <a:pt x="-2931" y="18453"/>
                    <a:pt x="684" y="7595"/>
                    <a:pt x="11529"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939" name="Google Shape;2939;p168"/>
            <p:cNvSpPr/>
            <p:nvPr/>
          </p:nvSpPr>
          <p:spPr>
            <a:xfrm>
              <a:off x="12053239" y="2450343"/>
              <a:ext cx="77752" cy="120149"/>
            </a:xfrm>
            <a:custGeom>
              <a:avLst/>
              <a:gdLst/>
              <a:ahLst/>
              <a:cxnLst/>
              <a:rect l="l" t="t" r="r" b="b"/>
              <a:pathLst>
                <a:path w="77752" h="120149" extrusionOk="0">
                  <a:moveTo>
                    <a:pt x="12329" y="2166"/>
                  </a:moveTo>
                  <a:lnTo>
                    <a:pt x="12329" y="2166"/>
                  </a:lnTo>
                  <a:cubicBezTo>
                    <a:pt x="21366" y="-3263"/>
                    <a:pt x="34019"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940" name="Google Shape;2940;p168"/>
            <p:cNvSpPr/>
            <p:nvPr/>
          </p:nvSpPr>
          <p:spPr>
            <a:xfrm>
              <a:off x="11447747" y="2754364"/>
              <a:ext cx="77752" cy="120149"/>
            </a:xfrm>
            <a:custGeom>
              <a:avLst/>
              <a:gdLst/>
              <a:ahLst/>
              <a:cxnLst/>
              <a:rect l="l" t="t" r="r" b="b"/>
              <a:pathLst>
                <a:path w="77752" h="120149" extrusionOk="0">
                  <a:moveTo>
                    <a:pt x="12329" y="2166"/>
                  </a:moveTo>
                  <a:lnTo>
                    <a:pt x="12329" y="2166"/>
                  </a:lnTo>
                  <a:cubicBezTo>
                    <a:pt x="21366" y="-3263"/>
                    <a:pt x="34019" y="2166"/>
                    <a:pt x="39441" y="11214"/>
                  </a:cubicBezTo>
                  <a:lnTo>
                    <a:pt x="75590" y="90839"/>
                  </a:lnTo>
                  <a:cubicBezTo>
                    <a:pt x="81012" y="99887"/>
                    <a:pt x="75590" y="112554"/>
                    <a:pt x="66552" y="117984"/>
                  </a:cubicBezTo>
                  <a:lnTo>
                    <a:pt x="66552" y="117984"/>
                  </a:lnTo>
                  <a:cubicBezTo>
                    <a:pt x="57515" y="123412"/>
                    <a:pt x="44863" y="117984"/>
                    <a:pt x="39441" y="108935"/>
                  </a:cubicBezTo>
                  <a:lnTo>
                    <a:pt x="3292" y="29311"/>
                  </a:lnTo>
                  <a:cubicBezTo>
                    <a:pt x="-3938" y="18453"/>
                    <a:pt x="1484" y="7595"/>
                    <a:pt x="12329"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941" name="Google Shape;2941;p168"/>
            <p:cNvSpPr/>
            <p:nvPr/>
          </p:nvSpPr>
          <p:spPr>
            <a:xfrm>
              <a:off x="11750390" y="2754364"/>
              <a:ext cx="76952" cy="120149"/>
            </a:xfrm>
            <a:custGeom>
              <a:avLst/>
              <a:gdLst/>
              <a:ahLst/>
              <a:cxnLst/>
              <a:rect l="l" t="t" r="r" b="b"/>
              <a:pathLst>
                <a:path w="76952" h="120149" extrusionOk="0">
                  <a:moveTo>
                    <a:pt x="11529" y="2166"/>
                  </a:moveTo>
                  <a:lnTo>
                    <a:pt x="11529" y="2166"/>
                  </a:lnTo>
                  <a:cubicBezTo>
                    <a:pt x="20566" y="-3263"/>
                    <a:pt x="33218" y="2166"/>
                    <a:pt x="38640" y="11214"/>
                  </a:cubicBezTo>
                  <a:lnTo>
                    <a:pt x="74789" y="90839"/>
                  </a:lnTo>
                  <a:cubicBezTo>
                    <a:pt x="80211" y="99887"/>
                    <a:pt x="74789" y="112554"/>
                    <a:pt x="65752" y="117984"/>
                  </a:cubicBezTo>
                  <a:lnTo>
                    <a:pt x="65752" y="117984"/>
                  </a:lnTo>
                  <a:cubicBezTo>
                    <a:pt x="56715" y="123412"/>
                    <a:pt x="44062" y="117984"/>
                    <a:pt x="38640" y="108935"/>
                  </a:cubicBezTo>
                  <a:lnTo>
                    <a:pt x="2491" y="29311"/>
                  </a:lnTo>
                  <a:cubicBezTo>
                    <a:pt x="-2931" y="18453"/>
                    <a:pt x="684" y="7595"/>
                    <a:pt x="11529"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942" name="Google Shape;2942;p168"/>
            <p:cNvSpPr/>
            <p:nvPr/>
          </p:nvSpPr>
          <p:spPr>
            <a:xfrm>
              <a:off x="11447747" y="3058386"/>
              <a:ext cx="77752" cy="120149"/>
            </a:xfrm>
            <a:custGeom>
              <a:avLst/>
              <a:gdLst/>
              <a:ahLst/>
              <a:cxnLst/>
              <a:rect l="l" t="t" r="r" b="b"/>
              <a:pathLst>
                <a:path w="77752" h="120149" extrusionOk="0">
                  <a:moveTo>
                    <a:pt x="12329" y="2166"/>
                  </a:moveTo>
                  <a:lnTo>
                    <a:pt x="12329" y="2166"/>
                  </a:lnTo>
                  <a:cubicBezTo>
                    <a:pt x="21366" y="-3263"/>
                    <a:pt x="34019"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6643"/>
                    <a:pt x="1484" y="5785"/>
                    <a:pt x="12329"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943" name="Google Shape;2943;p168"/>
            <p:cNvSpPr/>
            <p:nvPr/>
          </p:nvSpPr>
          <p:spPr>
            <a:xfrm>
              <a:off x="12072798" y="2754721"/>
              <a:ext cx="39763" cy="121246"/>
            </a:xfrm>
            <a:custGeom>
              <a:avLst/>
              <a:gdLst/>
              <a:ahLst/>
              <a:cxnLst/>
              <a:rect l="l" t="t" r="r" b="b"/>
              <a:pathLst>
                <a:path w="39763" h="121246" extrusionOk="0">
                  <a:moveTo>
                    <a:pt x="39764" y="19906"/>
                  </a:moveTo>
                  <a:lnTo>
                    <a:pt x="39764" y="101341"/>
                  </a:lnTo>
                  <a:cubicBezTo>
                    <a:pt x="39764" y="112198"/>
                    <a:pt x="30727" y="121246"/>
                    <a:pt x="19882" y="121246"/>
                  </a:cubicBezTo>
                  <a:lnTo>
                    <a:pt x="19882" y="121246"/>
                  </a:lnTo>
                  <a:cubicBezTo>
                    <a:pt x="9037" y="121246"/>
                    <a:pt x="0" y="112198"/>
                    <a:pt x="0" y="101341"/>
                  </a:cubicBezTo>
                  <a:lnTo>
                    <a:pt x="0" y="19906"/>
                  </a:lnTo>
                  <a:cubicBezTo>
                    <a:pt x="0" y="9048"/>
                    <a:pt x="9037" y="0"/>
                    <a:pt x="19882" y="0"/>
                  </a:cubicBezTo>
                  <a:lnTo>
                    <a:pt x="19882" y="0"/>
                  </a:lnTo>
                  <a:cubicBezTo>
                    <a:pt x="28919" y="0"/>
                    <a:pt x="39764" y="9048"/>
                    <a:pt x="39764" y="1990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944" name="Google Shape;2944;p168"/>
            <p:cNvSpPr/>
            <p:nvPr/>
          </p:nvSpPr>
          <p:spPr>
            <a:xfrm>
              <a:off x="11769148" y="3058543"/>
              <a:ext cx="39763" cy="121445"/>
            </a:xfrm>
            <a:custGeom>
              <a:avLst/>
              <a:gdLst/>
              <a:ahLst/>
              <a:cxnLst/>
              <a:rect l="l" t="t" r="r" b="b"/>
              <a:pathLst>
                <a:path w="39763" h="121445" extrusionOk="0">
                  <a:moveTo>
                    <a:pt x="39763" y="20105"/>
                  </a:moveTo>
                  <a:lnTo>
                    <a:pt x="39763" y="101539"/>
                  </a:lnTo>
                  <a:cubicBezTo>
                    <a:pt x="39763" y="112397"/>
                    <a:pt x="30726" y="121446"/>
                    <a:pt x="19882" y="121446"/>
                  </a:cubicBezTo>
                  <a:lnTo>
                    <a:pt x="19882" y="121446"/>
                  </a:lnTo>
                  <a:cubicBezTo>
                    <a:pt x="9037" y="121446"/>
                    <a:pt x="0" y="112397"/>
                    <a:pt x="0" y="101539"/>
                  </a:cubicBezTo>
                  <a:lnTo>
                    <a:pt x="0" y="20105"/>
                  </a:lnTo>
                  <a:cubicBezTo>
                    <a:pt x="0" y="9247"/>
                    <a:pt x="9037" y="199"/>
                    <a:pt x="19882" y="199"/>
                  </a:cubicBezTo>
                  <a:lnTo>
                    <a:pt x="19882" y="199"/>
                  </a:lnTo>
                  <a:cubicBezTo>
                    <a:pt x="30726" y="-1611"/>
                    <a:pt x="39763" y="9247"/>
                    <a:pt x="39763" y="20105"/>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945" name="Google Shape;2945;p168"/>
            <p:cNvSpPr/>
            <p:nvPr/>
          </p:nvSpPr>
          <p:spPr>
            <a:xfrm>
              <a:off x="12053239" y="3058386"/>
              <a:ext cx="77752" cy="120149"/>
            </a:xfrm>
            <a:custGeom>
              <a:avLst/>
              <a:gdLst/>
              <a:ahLst/>
              <a:cxnLst/>
              <a:rect l="l" t="t" r="r" b="b"/>
              <a:pathLst>
                <a:path w="77752" h="120149" extrusionOk="0">
                  <a:moveTo>
                    <a:pt x="12329" y="2166"/>
                  </a:moveTo>
                  <a:lnTo>
                    <a:pt x="12329" y="2166"/>
                  </a:lnTo>
                  <a:cubicBezTo>
                    <a:pt x="21366" y="-3263"/>
                    <a:pt x="34019"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6643"/>
                    <a:pt x="1484" y="5785"/>
                    <a:pt x="12329"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946" name="Google Shape;2946;p168"/>
            <p:cNvSpPr/>
            <p:nvPr/>
          </p:nvSpPr>
          <p:spPr>
            <a:xfrm>
              <a:off x="11144898" y="3360597"/>
              <a:ext cx="76952" cy="120149"/>
            </a:xfrm>
            <a:custGeom>
              <a:avLst/>
              <a:gdLst/>
              <a:ahLst/>
              <a:cxnLst/>
              <a:rect l="l" t="t" r="r" b="b"/>
              <a:pathLst>
                <a:path w="76952" h="120149" extrusionOk="0">
                  <a:moveTo>
                    <a:pt x="11529" y="2166"/>
                  </a:moveTo>
                  <a:lnTo>
                    <a:pt x="11529" y="2166"/>
                  </a:lnTo>
                  <a:cubicBezTo>
                    <a:pt x="20566" y="-3263"/>
                    <a:pt x="33218" y="2166"/>
                    <a:pt x="38640" y="11214"/>
                  </a:cubicBezTo>
                  <a:lnTo>
                    <a:pt x="74789" y="90839"/>
                  </a:lnTo>
                  <a:cubicBezTo>
                    <a:pt x="80211" y="99887"/>
                    <a:pt x="74789" y="112554"/>
                    <a:pt x="65752" y="117984"/>
                  </a:cubicBezTo>
                  <a:lnTo>
                    <a:pt x="65752" y="117984"/>
                  </a:lnTo>
                  <a:cubicBezTo>
                    <a:pt x="56715" y="123412"/>
                    <a:pt x="44062" y="117984"/>
                    <a:pt x="38640" y="108935"/>
                  </a:cubicBezTo>
                  <a:lnTo>
                    <a:pt x="2491" y="29311"/>
                  </a:lnTo>
                  <a:cubicBezTo>
                    <a:pt x="-2931" y="18453"/>
                    <a:pt x="684" y="7595"/>
                    <a:pt x="11529"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947" name="Google Shape;2947;p168"/>
            <p:cNvSpPr/>
            <p:nvPr/>
          </p:nvSpPr>
          <p:spPr>
            <a:xfrm>
              <a:off x="11163656" y="3664776"/>
              <a:ext cx="39763" cy="121445"/>
            </a:xfrm>
            <a:custGeom>
              <a:avLst/>
              <a:gdLst/>
              <a:ahLst/>
              <a:cxnLst/>
              <a:rect l="l" t="t" r="r" b="b"/>
              <a:pathLst>
                <a:path w="39763" h="121445" extrusionOk="0">
                  <a:moveTo>
                    <a:pt x="39763" y="20105"/>
                  </a:moveTo>
                  <a:lnTo>
                    <a:pt x="39763" y="101539"/>
                  </a:lnTo>
                  <a:cubicBezTo>
                    <a:pt x="39763" y="112397"/>
                    <a:pt x="30726" y="121446"/>
                    <a:pt x="19882" y="121446"/>
                  </a:cubicBezTo>
                  <a:lnTo>
                    <a:pt x="19882" y="121446"/>
                  </a:lnTo>
                  <a:cubicBezTo>
                    <a:pt x="9037" y="121446"/>
                    <a:pt x="0" y="112397"/>
                    <a:pt x="0" y="101539"/>
                  </a:cubicBezTo>
                  <a:lnTo>
                    <a:pt x="0" y="20105"/>
                  </a:lnTo>
                  <a:cubicBezTo>
                    <a:pt x="0" y="9247"/>
                    <a:pt x="9037" y="199"/>
                    <a:pt x="19882" y="199"/>
                  </a:cubicBezTo>
                  <a:lnTo>
                    <a:pt x="19882" y="199"/>
                  </a:lnTo>
                  <a:cubicBezTo>
                    <a:pt x="28919" y="-1611"/>
                    <a:pt x="39763" y="9247"/>
                    <a:pt x="39763" y="20105"/>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948" name="Google Shape;2948;p168"/>
            <p:cNvSpPr/>
            <p:nvPr/>
          </p:nvSpPr>
          <p:spPr>
            <a:xfrm>
              <a:off x="11144898" y="3966830"/>
              <a:ext cx="76952" cy="120149"/>
            </a:xfrm>
            <a:custGeom>
              <a:avLst/>
              <a:gdLst/>
              <a:ahLst/>
              <a:cxnLst/>
              <a:rect l="l" t="t" r="r" b="b"/>
              <a:pathLst>
                <a:path w="76952" h="120149" extrusionOk="0">
                  <a:moveTo>
                    <a:pt x="11529" y="2166"/>
                  </a:moveTo>
                  <a:lnTo>
                    <a:pt x="11529" y="2166"/>
                  </a:lnTo>
                  <a:cubicBezTo>
                    <a:pt x="20566" y="-3263"/>
                    <a:pt x="33218" y="2166"/>
                    <a:pt x="38640" y="11214"/>
                  </a:cubicBezTo>
                  <a:lnTo>
                    <a:pt x="74789" y="90839"/>
                  </a:lnTo>
                  <a:cubicBezTo>
                    <a:pt x="80211" y="99887"/>
                    <a:pt x="74789" y="112554"/>
                    <a:pt x="65752" y="117984"/>
                  </a:cubicBezTo>
                  <a:lnTo>
                    <a:pt x="65752" y="117984"/>
                  </a:lnTo>
                  <a:cubicBezTo>
                    <a:pt x="56715" y="123412"/>
                    <a:pt x="44062" y="117984"/>
                    <a:pt x="38640" y="108935"/>
                  </a:cubicBezTo>
                  <a:lnTo>
                    <a:pt x="2491" y="29311"/>
                  </a:lnTo>
                  <a:cubicBezTo>
                    <a:pt x="-2931" y="18453"/>
                    <a:pt x="684" y="7595"/>
                    <a:pt x="11529"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949" name="Google Shape;2949;p168"/>
            <p:cNvSpPr/>
            <p:nvPr/>
          </p:nvSpPr>
          <p:spPr>
            <a:xfrm>
              <a:off x="11465498" y="3360954"/>
              <a:ext cx="39763" cy="121246"/>
            </a:xfrm>
            <a:custGeom>
              <a:avLst/>
              <a:gdLst/>
              <a:ahLst/>
              <a:cxnLst/>
              <a:rect l="l" t="t" r="r" b="b"/>
              <a:pathLst>
                <a:path w="39763" h="121246" extrusionOk="0">
                  <a:moveTo>
                    <a:pt x="39764" y="19906"/>
                  </a:moveTo>
                  <a:lnTo>
                    <a:pt x="39764" y="101341"/>
                  </a:lnTo>
                  <a:cubicBezTo>
                    <a:pt x="39764" y="112198"/>
                    <a:pt x="30727" y="121246"/>
                    <a:pt x="19882" y="121246"/>
                  </a:cubicBezTo>
                  <a:lnTo>
                    <a:pt x="19882" y="121246"/>
                  </a:lnTo>
                  <a:cubicBezTo>
                    <a:pt x="9037" y="121246"/>
                    <a:pt x="0" y="112198"/>
                    <a:pt x="0" y="101341"/>
                  </a:cubicBezTo>
                  <a:lnTo>
                    <a:pt x="0" y="19906"/>
                  </a:lnTo>
                  <a:cubicBezTo>
                    <a:pt x="0" y="9048"/>
                    <a:pt x="9037" y="0"/>
                    <a:pt x="19882" y="0"/>
                  </a:cubicBezTo>
                  <a:lnTo>
                    <a:pt x="19882" y="0"/>
                  </a:lnTo>
                  <a:cubicBezTo>
                    <a:pt x="30727" y="0"/>
                    <a:pt x="39764" y="9048"/>
                    <a:pt x="39764" y="1990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950" name="Google Shape;2950;p168"/>
            <p:cNvSpPr/>
            <p:nvPr/>
          </p:nvSpPr>
          <p:spPr>
            <a:xfrm>
              <a:off x="11750390" y="3360597"/>
              <a:ext cx="76952" cy="120149"/>
            </a:xfrm>
            <a:custGeom>
              <a:avLst/>
              <a:gdLst/>
              <a:ahLst/>
              <a:cxnLst/>
              <a:rect l="l" t="t" r="r" b="b"/>
              <a:pathLst>
                <a:path w="76952" h="120149" extrusionOk="0">
                  <a:moveTo>
                    <a:pt x="11529" y="2166"/>
                  </a:moveTo>
                  <a:lnTo>
                    <a:pt x="11529" y="2166"/>
                  </a:lnTo>
                  <a:cubicBezTo>
                    <a:pt x="20566" y="-3263"/>
                    <a:pt x="33218" y="2166"/>
                    <a:pt x="38640" y="11214"/>
                  </a:cubicBezTo>
                  <a:lnTo>
                    <a:pt x="74789" y="90839"/>
                  </a:lnTo>
                  <a:cubicBezTo>
                    <a:pt x="80211" y="99887"/>
                    <a:pt x="74789" y="112554"/>
                    <a:pt x="65752" y="117984"/>
                  </a:cubicBezTo>
                  <a:lnTo>
                    <a:pt x="65752" y="117984"/>
                  </a:lnTo>
                  <a:cubicBezTo>
                    <a:pt x="56715" y="123412"/>
                    <a:pt x="44062" y="117984"/>
                    <a:pt x="38640" y="108935"/>
                  </a:cubicBezTo>
                  <a:lnTo>
                    <a:pt x="2491" y="29311"/>
                  </a:lnTo>
                  <a:cubicBezTo>
                    <a:pt x="-2931" y="18453"/>
                    <a:pt x="684" y="7595"/>
                    <a:pt x="11529"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951" name="Google Shape;2951;p168"/>
            <p:cNvSpPr/>
            <p:nvPr/>
          </p:nvSpPr>
          <p:spPr>
            <a:xfrm>
              <a:off x="12053239" y="3360597"/>
              <a:ext cx="77752" cy="120149"/>
            </a:xfrm>
            <a:custGeom>
              <a:avLst/>
              <a:gdLst/>
              <a:ahLst/>
              <a:cxnLst/>
              <a:rect l="l" t="t" r="r" b="b"/>
              <a:pathLst>
                <a:path w="77752" h="120149" extrusionOk="0">
                  <a:moveTo>
                    <a:pt x="12329" y="2166"/>
                  </a:moveTo>
                  <a:lnTo>
                    <a:pt x="12329" y="2166"/>
                  </a:lnTo>
                  <a:cubicBezTo>
                    <a:pt x="21366" y="-3263"/>
                    <a:pt x="34019" y="2166"/>
                    <a:pt x="39441" y="11214"/>
                  </a:cubicBezTo>
                  <a:lnTo>
                    <a:pt x="75590" y="90839"/>
                  </a:lnTo>
                  <a:cubicBezTo>
                    <a:pt x="81012" y="99887"/>
                    <a:pt x="75590" y="112554"/>
                    <a:pt x="66552" y="117984"/>
                  </a:cubicBezTo>
                  <a:lnTo>
                    <a:pt x="66552" y="117984"/>
                  </a:lnTo>
                  <a:cubicBezTo>
                    <a:pt x="57515" y="123412"/>
                    <a:pt x="44863" y="117984"/>
                    <a:pt x="39441" y="108935"/>
                  </a:cubicBezTo>
                  <a:lnTo>
                    <a:pt x="3292" y="29311"/>
                  </a:lnTo>
                  <a:cubicBezTo>
                    <a:pt x="-3938" y="18453"/>
                    <a:pt x="1484" y="7595"/>
                    <a:pt x="12329"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952" name="Google Shape;2952;p168"/>
            <p:cNvSpPr/>
            <p:nvPr/>
          </p:nvSpPr>
          <p:spPr>
            <a:xfrm>
              <a:off x="11447747" y="3664618"/>
              <a:ext cx="77752" cy="120149"/>
            </a:xfrm>
            <a:custGeom>
              <a:avLst/>
              <a:gdLst/>
              <a:ahLst/>
              <a:cxnLst/>
              <a:rect l="l" t="t" r="r" b="b"/>
              <a:pathLst>
                <a:path w="77752" h="120149" extrusionOk="0">
                  <a:moveTo>
                    <a:pt x="12329" y="2166"/>
                  </a:moveTo>
                  <a:lnTo>
                    <a:pt x="12329" y="2166"/>
                  </a:lnTo>
                  <a:cubicBezTo>
                    <a:pt x="21366" y="-3263"/>
                    <a:pt x="34019"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953" name="Google Shape;2953;p168"/>
            <p:cNvSpPr/>
            <p:nvPr/>
          </p:nvSpPr>
          <p:spPr>
            <a:xfrm>
              <a:off x="11750390" y="3664618"/>
              <a:ext cx="76952" cy="120149"/>
            </a:xfrm>
            <a:custGeom>
              <a:avLst/>
              <a:gdLst/>
              <a:ahLst/>
              <a:cxnLst/>
              <a:rect l="l" t="t" r="r" b="b"/>
              <a:pathLst>
                <a:path w="76952" h="120149" extrusionOk="0">
                  <a:moveTo>
                    <a:pt x="11529" y="2166"/>
                  </a:moveTo>
                  <a:lnTo>
                    <a:pt x="11529" y="2166"/>
                  </a:lnTo>
                  <a:cubicBezTo>
                    <a:pt x="20566" y="-3263"/>
                    <a:pt x="33218" y="2166"/>
                    <a:pt x="38640" y="11214"/>
                  </a:cubicBezTo>
                  <a:lnTo>
                    <a:pt x="74789" y="90839"/>
                  </a:lnTo>
                  <a:cubicBezTo>
                    <a:pt x="80211" y="99887"/>
                    <a:pt x="74789" y="112555"/>
                    <a:pt x="65752" y="117983"/>
                  </a:cubicBezTo>
                  <a:lnTo>
                    <a:pt x="65752" y="117983"/>
                  </a:lnTo>
                  <a:cubicBezTo>
                    <a:pt x="56715" y="123413"/>
                    <a:pt x="44062" y="117983"/>
                    <a:pt x="38640" y="108935"/>
                  </a:cubicBezTo>
                  <a:lnTo>
                    <a:pt x="2491" y="29311"/>
                  </a:lnTo>
                  <a:cubicBezTo>
                    <a:pt x="-2931" y="18453"/>
                    <a:pt x="684" y="7595"/>
                    <a:pt x="11529"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954" name="Google Shape;2954;p168"/>
            <p:cNvSpPr/>
            <p:nvPr/>
          </p:nvSpPr>
          <p:spPr>
            <a:xfrm>
              <a:off x="11447747" y="3966830"/>
              <a:ext cx="77752" cy="120149"/>
            </a:xfrm>
            <a:custGeom>
              <a:avLst/>
              <a:gdLst/>
              <a:ahLst/>
              <a:cxnLst/>
              <a:rect l="l" t="t" r="r" b="b"/>
              <a:pathLst>
                <a:path w="77752" h="120149" extrusionOk="0">
                  <a:moveTo>
                    <a:pt x="12329" y="2166"/>
                  </a:moveTo>
                  <a:lnTo>
                    <a:pt x="12329" y="2166"/>
                  </a:lnTo>
                  <a:cubicBezTo>
                    <a:pt x="21366" y="-3263"/>
                    <a:pt x="34019" y="2166"/>
                    <a:pt x="39441" y="11214"/>
                  </a:cubicBezTo>
                  <a:lnTo>
                    <a:pt x="75590" y="90839"/>
                  </a:lnTo>
                  <a:cubicBezTo>
                    <a:pt x="81012" y="99887"/>
                    <a:pt x="75590" y="112554"/>
                    <a:pt x="66552" y="117984"/>
                  </a:cubicBezTo>
                  <a:lnTo>
                    <a:pt x="66552" y="117984"/>
                  </a:lnTo>
                  <a:cubicBezTo>
                    <a:pt x="57515" y="123412"/>
                    <a:pt x="44863" y="117984"/>
                    <a:pt x="39441" y="108935"/>
                  </a:cubicBezTo>
                  <a:lnTo>
                    <a:pt x="3292" y="29311"/>
                  </a:lnTo>
                  <a:cubicBezTo>
                    <a:pt x="-3938" y="18453"/>
                    <a:pt x="1484" y="7595"/>
                    <a:pt x="12329"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955" name="Google Shape;2955;p168"/>
            <p:cNvSpPr/>
            <p:nvPr/>
          </p:nvSpPr>
          <p:spPr>
            <a:xfrm>
              <a:off x="12072798" y="3664776"/>
              <a:ext cx="39763" cy="121445"/>
            </a:xfrm>
            <a:custGeom>
              <a:avLst/>
              <a:gdLst/>
              <a:ahLst/>
              <a:cxnLst/>
              <a:rect l="l" t="t" r="r" b="b"/>
              <a:pathLst>
                <a:path w="39763" h="121445" extrusionOk="0">
                  <a:moveTo>
                    <a:pt x="39764" y="20105"/>
                  </a:moveTo>
                  <a:lnTo>
                    <a:pt x="39764" y="101539"/>
                  </a:lnTo>
                  <a:cubicBezTo>
                    <a:pt x="39764" y="112397"/>
                    <a:pt x="30727" y="121446"/>
                    <a:pt x="19882" y="121446"/>
                  </a:cubicBezTo>
                  <a:lnTo>
                    <a:pt x="19882" y="121446"/>
                  </a:lnTo>
                  <a:cubicBezTo>
                    <a:pt x="9037" y="121446"/>
                    <a:pt x="0" y="112397"/>
                    <a:pt x="0" y="101539"/>
                  </a:cubicBezTo>
                  <a:lnTo>
                    <a:pt x="0" y="20105"/>
                  </a:lnTo>
                  <a:cubicBezTo>
                    <a:pt x="0" y="9247"/>
                    <a:pt x="9037" y="199"/>
                    <a:pt x="19882" y="199"/>
                  </a:cubicBezTo>
                  <a:lnTo>
                    <a:pt x="19882" y="199"/>
                  </a:lnTo>
                  <a:cubicBezTo>
                    <a:pt x="28919" y="-1611"/>
                    <a:pt x="39764" y="9247"/>
                    <a:pt x="39764" y="20105"/>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956" name="Google Shape;2956;p168"/>
            <p:cNvSpPr/>
            <p:nvPr/>
          </p:nvSpPr>
          <p:spPr>
            <a:xfrm>
              <a:off x="11769148" y="3967186"/>
              <a:ext cx="39763" cy="121246"/>
            </a:xfrm>
            <a:custGeom>
              <a:avLst/>
              <a:gdLst/>
              <a:ahLst/>
              <a:cxnLst/>
              <a:rect l="l" t="t" r="r" b="b"/>
              <a:pathLst>
                <a:path w="39763" h="121246" extrusionOk="0">
                  <a:moveTo>
                    <a:pt x="39763" y="19906"/>
                  </a:moveTo>
                  <a:lnTo>
                    <a:pt x="39763" y="101341"/>
                  </a:lnTo>
                  <a:cubicBezTo>
                    <a:pt x="39763" y="112198"/>
                    <a:pt x="30726" y="121246"/>
                    <a:pt x="19882" y="121246"/>
                  </a:cubicBezTo>
                  <a:lnTo>
                    <a:pt x="19882" y="121246"/>
                  </a:lnTo>
                  <a:cubicBezTo>
                    <a:pt x="9037" y="121246"/>
                    <a:pt x="0" y="112198"/>
                    <a:pt x="0" y="101341"/>
                  </a:cubicBezTo>
                  <a:lnTo>
                    <a:pt x="0" y="19906"/>
                  </a:lnTo>
                  <a:cubicBezTo>
                    <a:pt x="0" y="9048"/>
                    <a:pt x="9037" y="0"/>
                    <a:pt x="19882" y="0"/>
                  </a:cubicBezTo>
                  <a:lnTo>
                    <a:pt x="19882" y="0"/>
                  </a:lnTo>
                  <a:cubicBezTo>
                    <a:pt x="30726" y="0"/>
                    <a:pt x="39763" y="9048"/>
                    <a:pt x="39763" y="1990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957" name="Google Shape;2957;p168"/>
            <p:cNvSpPr/>
            <p:nvPr/>
          </p:nvSpPr>
          <p:spPr>
            <a:xfrm>
              <a:off x="12053239" y="3966830"/>
              <a:ext cx="77752" cy="120149"/>
            </a:xfrm>
            <a:custGeom>
              <a:avLst/>
              <a:gdLst/>
              <a:ahLst/>
              <a:cxnLst/>
              <a:rect l="l" t="t" r="r" b="b"/>
              <a:pathLst>
                <a:path w="77752" h="120149" extrusionOk="0">
                  <a:moveTo>
                    <a:pt x="12329" y="2166"/>
                  </a:moveTo>
                  <a:lnTo>
                    <a:pt x="12329" y="2166"/>
                  </a:lnTo>
                  <a:cubicBezTo>
                    <a:pt x="21366" y="-3263"/>
                    <a:pt x="34019" y="2166"/>
                    <a:pt x="39441" y="11214"/>
                  </a:cubicBezTo>
                  <a:lnTo>
                    <a:pt x="75590" y="90839"/>
                  </a:lnTo>
                  <a:cubicBezTo>
                    <a:pt x="81012" y="99887"/>
                    <a:pt x="75590" y="112554"/>
                    <a:pt x="66552" y="117984"/>
                  </a:cubicBezTo>
                  <a:lnTo>
                    <a:pt x="66552" y="117984"/>
                  </a:lnTo>
                  <a:cubicBezTo>
                    <a:pt x="57515" y="123412"/>
                    <a:pt x="44863" y="117984"/>
                    <a:pt x="39441" y="108935"/>
                  </a:cubicBezTo>
                  <a:lnTo>
                    <a:pt x="3292" y="29311"/>
                  </a:lnTo>
                  <a:cubicBezTo>
                    <a:pt x="-3938" y="18453"/>
                    <a:pt x="1484" y="7595"/>
                    <a:pt x="12329"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958" name="Google Shape;2958;p168"/>
            <p:cNvSpPr/>
            <p:nvPr/>
          </p:nvSpPr>
          <p:spPr>
            <a:xfrm>
              <a:off x="11144898" y="4270851"/>
              <a:ext cx="76952" cy="120149"/>
            </a:xfrm>
            <a:custGeom>
              <a:avLst/>
              <a:gdLst/>
              <a:ahLst/>
              <a:cxnLst/>
              <a:rect l="l" t="t" r="r" b="b"/>
              <a:pathLst>
                <a:path w="76952" h="120149" extrusionOk="0">
                  <a:moveTo>
                    <a:pt x="11529" y="2166"/>
                  </a:moveTo>
                  <a:lnTo>
                    <a:pt x="11529" y="2166"/>
                  </a:lnTo>
                  <a:cubicBezTo>
                    <a:pt x="20566" y="-3263"/>
                    <a:pt x="33218" y="2166"/>
                    <a:pt x="38640" y="11214"/>
                  </a:cubicBezTo>
                  <a:lnTo>
                    <a:pt x="74789" y="90839"/>
                  </a:lnTo>
                  <a:cubicBezTo>
                    <a:pt x="80211" y="99887"/>
                    <a:pt x="74789" y="112555"/>
                    <a:pt x="65752" y="117983"/>
                  </a:cubicBezTo>
                  <a:lnTo>
                    <a:pt x="65752" y="117983"/>
                  </a:lnTo>
                  <a:cubicBezTo>
                    <a:pt x="56715" y="123413"/>
                    <a:pt x="44062" y="117983"/>
                    <a:pt x="38640" y="108935"/>
                  </a:cubicBezTo>
                  <a:lnTo>
                    <a:pt x="2491" y="29311"/>
                  </a:lnTo>
                  <a:cubicBezTo>
                    <a:pt x="-2931" y="18453"/>
                    <a:pt x="684" y="7595"/>
                    <a:pt x="11529"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959" name="Google Shape;2959;p168"/>
            <p:cNvSpPr/>
            <p:nvPr/>
          </p:nvSpPr>
          <p:spPr>
            <a:xfrm>
              <a:off x="11163656" y="4575030"/>
              <a:ext cx="39763" cy="121445"/>
            </a:xfrm>
            <a:custGeom>
              <a:avLst/>
              <a:gdLst/>
              <a:ahLst/>
              <a:cxnLst/>
              <a:rect l="l" t="t" r="r" b="b"/>
              <a:pathLst>
                <a:path w="39763" h="121445" extrusionOk="0">
                  <a:moveTo>
                    <a:pt x="39763" y="20105"/>
                  </a:moveTo>
                  <a:lnTo>
                    <a:pt x="39763" y="101539"/>
                  </a:lnTo>
                  <a:cubicBezTo>
                    <a:pt x="39763" y="112397"/>
                    <a:pt x="30726" y="121445"/>
                    <a:pt x="19882" y="121445"/>
                  </a:cubicBezTo>
                  <a:lnTo>
                    <a:pt x="19882" y="121445"/>
                  </a:lnTo>
                  <a:cubicBezTo>
                    <a:pt x="9037" y="121445"/>
                    <a:pt x="0" y="112397"/>
                    <a:pt x="0" y="101539"/>
                  </a:cubicBezTo>
                  <a:lnTo>
                    <a:pt x="0" y="20105"/>
                  </a:lnTo>
                  <a:cubicBezTo>
                    <a:pt x="0" y="9247"/>
                    <a:pt x="9037" y="199"/>
                    <a:pt x="19882" y="199"/>
                  </a:cubicBezTo>
                  <a:lnTo>
                    <a:pt x="19882" y="199"/>
                  </a:lnTo>
                  <a:cubicBezTo>
                    <a:pt x="28919" y="-1611"/>
                    <a:pt x="39763" y="9247"/>
                    <a:pt x="39763" y="20105"/>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960" name="Google Shape;2960;p168"/>
            <p:cNvSpPr/>
            <p:nvPr/>
          </p:nvSpPr>
          <p:spPr>
            <a:xfrm>
              <a:off x="11144898" y="4877084"/>
              <a:ext cx="76952" cy="120149"/>
            </a:xfrm>
            <a:custGeom>
              <a:avLst/>
              <a:gdLst/>
              <a:ahLst/>
              <a:cxnLst/>
              <a:rect l="l" t="t" r="r" b="b"/>
              <a:pathLst>
                <a:path w="76952" h="120149" extrusionOk="0">
                  <a:moveTo>
                    <a:pt x="11529" y="2166"/>
                  </a:moveTo>
                  <a:lnTo>
                    <a:pt x="11529" y="2166"/>
                  </a:lnTo>
                  <a:cubicBezTo>
                    <a:pt x="20566" y="-3263"/>
                    <a:pt x="33218" y="2166"/>
                    <a:pt x="38640" y="11214"/>
                  </a:cubicBezTo>
                  <a:lnTo>
                    <a:pt x="74789" y="90839"/>
                  </a:lnTo>
                  <a:cubicBezTo>
                    <a:pt x="80211" y="99887"/>
                    <a:pt x="74789" y="112555"/>
                    <a:pt x="65752" y="117983"/>
                  </a:cubicBezTo>
                  <a:lnTo>
                    <a:pt x="65752" y="117983"/>
                  </a:lnTo>
                  <a:cubicBezTo>
                    <a:pt x="56715" y="123413"/>
                    <a:pt x="44062" y="117983"/>
                    <a:pt x="38640" y="108935"/>
                  </a:cubicBezTo>
                  <a:lnTo>
                    <a:pt x="2491" y="29311"/>
                  </a:lnTo>
                  <a:cubicBezTo>
                    <a:pt x="-2931" y="18453"/>
                    <a:pt x="684" y="7595"/>
                    <a:pt x="11529"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961" name="Google Shape;2961;p168"/>
            <p:cNvSpPr/>
            <p:nvPr/>
          </p:nvSpPr>
          <p:spPr>
            <a:xfrm>
              <a:off x="11465498" y="4271207"/>
              <a:ext cx="39763" cy="121246"/>
            </a:xfrm>
            <a:custGeom>
              <a:avLst/>
              <a:gdLst/>
              <a:ahLst/>
              <a:cxnLst/>
              <a:rect l="l" t="t" r="r" b="b"/>
              <a:pathLst>
                <a:path w="39763" h="121246" extrusionOk="0">
                  <a:moveTo>
                    <a:pt x="39764" y="19906"/>
                  </a:moveTo>
                  <a:lnTo>
                    <a:pt x="39764" y="101341"/>
                  </a:lnTo>
                  <a:cubicBezTo>
                    <a:pt x="39764" y="112199"/>
                    <a:pt x="30727" y="121247"/>
                    <a:pt x="19882" y="121247"/>
                  </a:cubicBezTo>
                  <a:lnTo>
                    <a:pt x="19882" y="121247"/>
                  </a:lnTo>
                  <a:cubicBezTo>
                    <a:pt x="9037" y="121247"/>
                    <a:pt x="0" y="112199"/>
                    <a:pt x="0" y="101341"/>
                  </a:cubicBezTo>
                  <a:lnTo>
                    <a:pt x="0" y="19906"/>
                  </a:lnTo>
                  <a:cubicBezTo>
                    <a:pt x="0" y="9048"/>
                    <a:pt x="9037" y="0"/>
                    <a:pt x="19882" y="0"/>
                  </a:cubicBezTo>
                  <a:lnTo>
                    <a:pt x="19882" y="0"/>
                  </a:lnTo>
                  <a:cubicBezTo>
                    <a:pt x="30727" y="0"/>
                    <a:pt x="39764" y="9048"/>
                    <a:pt x="39764" y="1990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962" name="Google Shape;2962;p168"/>
            <p:cNvSpPr/>
            <p:nvPr/>
          </p:nvSpPr>
          <p:spPr>
            <a:xfrm>
              <a:off x="11750390" y="4270851"/>
              <a:ext cx="76952" cy="120149"/>
            </a:xfrm>
            <a:custGeom>
              <a:avLst/>
              <a:gdLst/>
              <a:ahLst/>
              <a:cxnLst/>
              <a:rect l="l" t="t" r="r" b="b"/>
              <a:pathLst>
                <a:path w="76952" h="120149" extrusionOk="0">
                  <a:moveTo>
                    <a:pt x="11529" y="2166"/>
                  </a:moveTo>
                  <a:lnTo>
                    <a:pt x="11529" y="2166"/>
                  </a:lnTo>
                  <a:cubicBezTo>
                    <a:pt x="20566" y="-3263"/>
                    <a:pt x="33218" y="2166"/>
                    <a:pt x="38640" y="11214"/>
                  </a:cubicBezTo>
                  <a:lnTo>
                    <a:pt x="74789" y="90839"/>
                  </a:lnTo>
                  <a:cubicBezTo>
                    <a:pt x="80211" y="99887"/>
                    <a:pt x="74789" y="112555"/>
                    <a:pt x="65752" y="117983"/>
                  </a:cubicBezTo>
                  <a:lnTo>
                    <a:pt x="65752" y="117983"/>
                  </a:lnTo>
                  <a:cubicBezTo>
                    <a:pt x="56715" y="123413"/>
                    <a:pt x="44062" y="117983"/>
                    <a:pt x="38640" y="108935"/>
                  </a:cubicBezTo>
                  <a:lnTo>
                    <a:pt x="2491" y="29311"/>
                  </a:lnTo>
                  <a:cubicBezTo>
                    <a:pt x="-2931" y="18453"/>
                    <a:pt x="684" y="7595"/>
                    <a:pt x="11529"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963" name="Google Shape;2963;p168"/>
            <p:cNvSpPr/>
            <p:nvPr/>
          </p:nvSpPr>
          <p:spPr>
            <a:xfrm>
              <a:off x="12053239" y="4270851"/>
              <a:ext cx="77752" cy="120149"/>
            </a:xfrm>
            <a:custGeom>
              <a:avLst/>
              <a:gdLst/>
              <a:ahLst/>
              <a:cxnLst/>
              <a:rect l="l" t="t" r="r" b="b"/>
              <a:pathLst>
                <a:path w="77752" h="120149" extrusionOk="0">
                  <a:moveTo>
                    <a:pt x="12329" y="2166"/>
                  </a:moveTo>
                  <a:lnTo>
                    <a:pt x="12329" y="2166"/>
                  </a:lnTo>
                  <a:cubicBezTo>
                    <a:pt x="21366" y="-3263"/>
                    <a:pt x="34019"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964" name="Google Shape;2964;p168"/>
            <p:cNvSpPr/>
            <p:nvPr/>
          </p:nvSpPr>
          <p:spPr>
            <a:xfrm>
              <a:off x="11447747" y="4574872"/>
              <a:ext cx="77752" cy="120149"/>
            </a:xfrm>
            <a:custGeom>
              <a:avLst/>
              <a:gdLst/>
              <a:ahLst/>
              <a:cxnLst/>
              <a:rect l="l" t="t" r="r" b="b"/>
              <a:pathLst>
                <a:path w="77752" h="120149" extrusionOk="0">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6643"/>
                    <a:pt x="1484" y="5785"/>
                    <a:pt x="12329"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965" name="Google Shape;2965;p168"/>
            <p:cNvSpPr/>
            <p:nvPr/>
          </p:nvSpPr>
          <p:spPr>
            <a:xfrm>
              <a:off x="11750390" y="4574872"/>
              <a:ext cx="76952" cy="120149"/>
            </a:xfrm>
            <a:custGeom>
              <a:avLst/>
              <a:gdLst/>
              <a:ahLst/>
              <a:cxnLst/>
              <a:rect l="l" t="t" r="r" b="b"/>
              <a:pathLst>
                <a:path w="76952" h="120149" extrusionOk="0">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3"/>
                    <a:pt x="44062" y="117984"/>
                    <a:pt x="38640" y="108936"/>
                  </a:cubicBezTo>
                  <a:lnTo>
                    <a:pt x="2491" y="29311"/>
                  </a:lnTo>
                  <a:cubicBezTo>
                    <a:pt x="-2931" y="16643"/>
                    <a:pt x="684" y="5785"/>
                    <a:pt x="11529"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966" name="Google Shape;2966;p168"/>
            <p:cNvSpPr/>
            <p:nvPr/>
          </p:nvSpPr>
          <p:spPr>
            <a:xfrm>
              <a:off x="11447747" y="4877084"/>
              <a:ext cx="77752" cy="120149"/>
            </a:xfrm>
            <a:custGeom>
              <a:avLst/>
              <a:gdLst/>
              <a:ahLst/>
              <a:cxnLst/>
              <a:rect l="l" t="t" r="r" b="b"/>
              <a:pathLst>
                <a:path w="77752" h="120149" extrusionOk="0">
                  <a:moveTo>
                    <a:pt x="12329" y="2166"/>
                  </a:moveTo>
                  <a:lnTo>
                    <a:pt x="12329" y="2166"/>
                  </a:lnTo>
                  <a:cubicBezTo>
                    <a:pt x="21366" y="-3263"/>
                    <a:pt x="34019"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967" name="Google Shape;2967;p168"/>
            <p:cNvSpPr/>
            <p:nvPr/>
          </p:nvSpPr>
          <p:spPr>
            <a:xfrm>
              <a:off x="12072798" y="4575030"/>
              <a:ext cx="39763" cy="121445"/>
            </a:xfrm>
            <a:custGeom>
              <a:avLst/>
              <a:gdLst/>
              <a:ahLst/>
              <a:cxnLst/>
              <a:rect l="l" t="t" r="r" b="b"/>
              <a:pathLst>
                <a:path w="39763" h="121445" extrusionOk="0">
                  <a:moveTo>
                    <a:pt x="39764" y="20105"/>
                  </a:moveTo>
                  <a:lnTo>
                    <a:pt x="39764" y="101539"/>
                  </a:lnTo>
                  <a:cubicBezTo>
                    <a:pt x="39764" y="112397"/>
                    <a:pt x="30727" y="121445"/>
                    <a:pt x="19882" y="121445"/>
                  </a:cubicBezTo>
                  <a:lnTo>
                    <a:pt x="19882" y="121445"/>
                  </a:lnTo>
                  <a:cubicBezTo>
                    <a:pt x="9037" y="121445"/>
                    <a:pt x="0" y="112397"/>
                    <a:pt x="0" y="101539"/>
                  </a:cubicBezTo>
                  <a:lnTo>
                    <a:pt x="0" y="20105"/>
                  </a:lnTo>
                  <a:cubicBezTo>
                    <a:pt x="0" y="9247"/>
                    <a:pt x="9037" y="199"/>
                    <a:pt x="19882" y="199"/>
                  </a:cubicBezTo>
                  <a:lnTo>
                    <a:pt x="19882" y="199"/>
                  </a:lnTo>
                  <a:cubicBezTo>
                    <a:pt x="28919" y="-1611"/>
                    <a:pt x="39764" y="9247"/>
                    <a:pt x="39764" y="20105"/>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968" name="Google Shape;2968;p168"/>
            <p:cNvSpPr/>
            <p:nvPr/>
          </p:nvSpPr>
          <p:spPr>
            <a:xfrm>
              <a:off x="11769148" y="4877440"/>
              <a:ext cx="39763" cy="121246"/>
            </a:xfrm>
            <a:custGeom>
              <a:avLst/>
              <a:gdLst/>
              <a:ahLst/>
              <a:cxnLst/>
              <a:rect l="l" t="t" r="r" b="b"/>
              <a:pathLst>
                <a:path w="39763" h="121246" extrusionOk="0">
                  <a:moveTo>
                    <a:pt x="39763" y="19906"/>
                  </a:moveTo>
                  <a:lnTo>
                    <a:pt x="39763" y="101341"/>
                  </a:lnTo>
                  <a:cubicBezTo>
                    <a:pt x="39763" y="112199"/>
                    <a:pt x="30726" y="121247"/>
                    <a:pt x="19882" y="121247"/>
                  </a:cubicBezTo>
                  <a:lnTo>
                    <a:pt x="19882" y="121247"/>
                  </a:lnTo>
                  <a:cubicBezTo>
                    <a:pt x="9037" y="121247"/>
                    <a:pt x="0" y="112199"/>
                    <a:pt x="0" y="101341"/>
                  </a:cubicBezTo>
                  <a:lnTo>
                    <a:pt x="0" y="19906"/>
                  </a:lnTo>
                  <a:cubicBezTo>
                    <a:pt x="0" y="9048"/>
                    <a:pt x="9037" y="0"/>
                    <a:pt x="19882" y="0"/>
                  </a:cubicBezTo>
                  <a:lnTo>
                    <a:pt x="19882" y="0"/>
                  </a:lnTo>
                  <a:cubicBezTo>
                    <a:pt x="30726" y="0"/>
                    <a:pt x="39763" y="9048"/>
                    <a:pt x="39763" y="1990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969" name="Google Shape;2969;p168"/>
            <p:cNvSpPr/>
            <p:nvPr/>
          </p:nvSpPr>
          <p:spPr>
            <a:xfrm>
              <a:off x="12053239" y="4877084"/>
              <a:ext cx="77752" cy="120149"/>
            </a:xfrm>
            <a:custGeom>
              <a:avLst/>
              <a:gdLst/>
              <a:ahLst/>
              <a:cxnLst/>
              <a:rect l="l" t="t" r="r" b="b"/>
              <a:pathLst>
                <a:path w="77752" h="120149" extrusionOk="0">
                  <a:moveTo>
                    <a:pt x="12329" y="2166"/>
                  </a:moveTo>
                  <a:lnTo>
                    <a:pt x="12329" y="2166"/>
                  </a:lnTo>
                  <a:cubicBezTo>
                    <a:pt x="21366" y="-3263"/>
                    <a:pt x="34019"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970" name="Google Shape;2970;p168"/>
            <p:cNvSpPr/>
            <p:nvPr/>
          </p:nvSpPr>
          <p:spPr>
            <a:xfrm>
              <a:off x="11144898" y="5181105"/>
              <a:ext cx="76952" cy="120149"/>
            </a:xfrm>
            <a:custGeom>
              <a:avLst/>
              <a:gdLst/>
              <a:ahLst/>
              <a:cxnLst/>
              <a:rect l="l" t="t" r="r" b="b"/>
              <a:pathLst>
                <a:path w="76952" h="120149" extrusionOk="0">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3"/>
                    <a:pt x="44062" y="117984"/>
                    <a:pt x="38640" y="108936"/>
                  </a:cubicBezTo>
                  <a:lnTo>
                    <a:pt x="2491" y="29311"/>
                  </a:lnTo>
                  <a:cubicBezTo>
                    <a:pt x="-2931" y="18453"/>
                    <a:pt x="684" y="7595"/>
                    <a:pt x="11529"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971" name="Google Shape;2971;p168"/>
            <p:cNvSpPr/>
            <p:nvPr/>
          </p:nvSpPr>
          <p:spPr>
            <a:xfrm>
              <a:off x="11163656" y="5483673"/>
              <a:ext cx="39763" cy="121246"/>
            </a:xfrm>
            <a:custGeom>
              <a:avLst/>
              <a:gdLst/>
              <a:ahLst/>
              <a:cxnLst/>
              <a:rect l="l" t="t" r="r" b="b"/>
              <a:pathLst>
                <a:path w="39763" h="121246" extrusionOk="0">
                  <a:moveTo>
                    <a:pt x="39763" y="19906"/>
                  </a:moveTo>
                  <a:lnTo>
                    <a:pt x="39763" y="101341"/>
                  </a:lnTo>
                  <a:cubicBezTo>
                    <a:pt x="39763" y="112199"/>
                    <a:pt x="30726" y="121247"/>
                    <a:pt x="19882" y="121247"/>
                  </a:cubicBezTo>
                  <a:lnTo>
                    <a:pt x="19882" y="121247"/>
                  </a:lnTo>
                  <a:cubicBezTo>
                    <a:pt x="9037" y="121247"/>
                    <a:pt x="0" y="112199"/>
                    <a:pt x="0" y="101341"/>
                  </a:cubicBezTo>
                  <a:lnTo>
                    <a:pt x="0" y="19906"/>
                  </a:lnTo>
                  <a:cubicBezTo>
                    <a:pt x="0" y="9048"/>
                    <a:pt x="9037" y="0"/>
                    <a:pt x="19882" y="0"/>
                  </a:cubicBezTo>
                  <a:lnTo>
                    <a:pt x="19882" y="0"/>
                  </a:lnTo>
                  <a:cubicBezTo>
                    <a:pt x="28919" y="0"/>
                    <a:pt x="39763" y="9048"/>
                    <a:pt x="39763" y="1990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972" name="Google Shape;2972;p168"/>
            <p:cNvSpPr/>
            <p:nvPr/>
          </p:nvSpPr>
          <p:spPr>
            <a:xfrm>
              <a:off x="11144898" y="5787338"/>
              <a:ext cx="76952" cy="120149"/>
            </a:xfrm>
            <a:custGeom>
              <a:avLst/>
              <a:gdLst/>
              <a:ahLst/>
              <a:cxnLst/>
              <a:rect l="l" t="t" r="r" b="b"/>
              <a:pathLst>
                <a:path w="76952" h="120149" extrusionOk="0">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3"/>
                    <a:pt x="44062" y="117984"/>
                    <a:pt x="38640" y="108936"/>
                  </a:cubicBezTo>
                  <a:lnTo>
                    <a:pt x="2491" y="29311"/>
                  </a:lnTo>
                  <a:cubicBezTo>
                    <a:pt x="-2931" y="18453"/>
                    <a:pt x="684" y="7595"/>
                    <a:pt x="11529"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973" name="Google Shape;2973;p168"/>
            <p:cNvSpPr/>
            <p:nvPr/>
          </p:nvSpPr>
          <p:spPr>
            <a:xfrm>
              <a:off x="11465498" y="5181263"/>
              <a:ext cx="39763" cy="121445"/>
            </a:xfrm>
            <a:custGeom>
              <a:avLst/>
              <a:gdLst/>
              <a:ahLst/>
              <a:cxnLst/>
              <a:rect l="l" t="t" r="r" b="b"/>
              <a:pathLst>
                <a:path w="39763" h="121445" extrusionOk="0">
                  <a:moveTo>
                    <a:pt x="39764" y="20105"/>
                  </a:moveTo>
                  <a:lnTo>
                    <a:pt x="39764" y="101539"/>
                  </a:lnTo>
                  <a:cubicBezTo>
                    <a:pt x="39764" y="112397"/>
                    <a:pt x="30727" y="121445"/>
                    <a:pt x="19882" y="121445"/>
                  </a:cubicBezTo>
                  <a:lnTo>
                    <a:pt x="19882" y="121445"/>
                  </a:lnTo>
                  <a:cubicBezTo>
                    <a:pt x="9037" y="121445"/>
                    <a:pt x="0" y="112397"/>
                    <a:pt x="0" y="101539"/>
                  </a:cubicBezTo>
                  <a:lnTo>
                    <a:pt x="0" y="20105"/>
                  </a:lnTo>
                  <a:cubicBezTo>
                    <a:pt x="0" y="9247"/>
                    <a:pt x="9037" y="199"/>
                    <a:pt x="19882" y="199"/>
                  </a:cubicBezTo>
                  <a:lnTo>
                    <a:pt x="19882" y="199"/>
                  </a:lnTo>
                  <a:cubicBezTo>
                    <a:pt x="30727" y="-1611"/>
                    <a:pt x="39764" y="9247"/>
                    <a:pt x="39764" y="20105"/>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974" name="Google Shape;2974;p168"/>
            <p:cNvSpPr/>
            <p:nvPr/>
          </p:nvSpPr>
          <p:spPr>
            <a:xfrm>
              <a:off x="11750390" y="5181105"/>
              <a:ext cx="76952" cy="120149"/>
            </a:xfrm>
            <a:custGeom>
              <a:avLst/>
              <a:gdLst/>
              <a:ahLst/>
              <a:cxnLst/>
              <a:rect l="l" t="t" r="r" b="b"/>
              <a:pathLst>
                <a:path w="76952" h="120149" extrusionOk="0">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3"/>
                    <a:pt x="44062" y="117984"/>
                    <a:pt x="38640" y="108936"/>
                  </a:cubicBezTo>
                  <a:lnTo>
                    <a:pt x="2491" y="29311"/>
                  </a:lnTo>
                  <a:cubicBezTo>
                    <a:pt x="-2931" y="18453"/>
                    <a:pt x="684" y="7595"/>
                    <a:pt x="11529"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975" name="Google Shape;2975;p168"/>
            <p:cNvSpPr/>
            <p:nvPr/>
          </p:nvSpPr>
          <p:spPr>
            <a:xfrm>
              <a:off x="12053239" y="5181105"/>
              <a:ext cx="77752" cy="120149"/>
            </a:xfrm>
            <a:custGeom>
              <a:avLst/>
              <a:gdLst/>
              <a:ahLst/>
              <a:cxnLst/>
              <a:rect l="l" t="t" r="r" b="b"/>
              <a:pathLst>
                <a:path w="77752" h="120149" extrusionOk="0">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8453"/>
                    <a:pt x="1484" y="7595"/>
                    <a:pt x="12329"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976" name="Google Shape;2976;p168"/>
            <p:cNvSpPr/>
            <p:nvPr/>
          </p:nvSpPr>
          <p:spPr>
            <a:xfrm>
              <a:off x="11447747" y="5483317"/>
              <a:ext cx="77752" cy="120149"/>
            </a:xfrm>
            <a:custGeom>
              <a:avLst/>
              <a:gdLst/>
              <a:ahLst/>
              <a:cxnLst/>
              <a:rect l="l" t="t" r="r" b="b"/>
              <a:pathLst>
                <a:path w="77752" h="120149" extrusionOk="0">
                  <a:moveTo>
                    <a:pt x="12329" y="2166"/>
                  </a:moveTo>
                  <a:lnTo>
                    <a:pt x="12329" y="2166"/>
                  </a:lnTo>
                  <a:cubicBezTo>
                    <a:pt x="21366" y="-3263"/>
                    <a:pt x="34019" y="2166"/>
                    <a:pt x="39441" y="11214"/>
                  </a:cubicBezTo>
                  <a:lnTo>
                    <a:pt x="75590" y="90839"/>
                  </a:lnTo>
                  <a:cubicBezTo>
                    <a:pt x="81012" y="99887"/>
                    <a:pt x="75590" y="112555"/>
                    <a:pt x="66552" y="117983"/>
                  </a:cubicBezTo>
                  <a:lnTo>
                    <a:pt x="66552" y="117983"/>
                  </a:lnTo>
                  <a:cubicBezTo>
                    <a:pt x="57515" y="123413"/>
                    <a:pt x="44863" y="117983"/>
                    <a:pt x="39441" y="108935"/>
                  </a:cubicBezTo>
                  <a:lnTo>
                    <a:pt x="3292" y="29311"/>
                  </a:lnTo>
                  <a:cubicBezTo>
                    <a:pt x="-3938" y="18453"/>
                    <a:pt x="1484" y="7595"/>
                    <a:pt x="12329"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977" name="Google Shape;2977;p168"/>
            <p:cNvSpPr/>
            <p:nvPr/>
          </p:nvSpPr>
          <p:spPr>
            <a:xfrm>
              <a:off x="11750390" y="5483317"/>
              <a:ext cx="76952" cy="120149"/>
            </a:xfrm>
            <a:custGeom>
              <a:avLst/>
              <a:gdLst/>
              <a:ahLst/>
              <a:cxnLst/>
              <a:rect l="l" t="t" r="r" b="b"/>
              <a:pathLst>
                <a:path w="76952" h="120149" extrusionOk="0">
                  <a:moveTo>
                    <a:pt x="11529" y="2166"/>
                  </a:moveTo>
                  <a:lnTo>
                    <a:pt x="11529" y="2166"/>
                  </a:lnTo>
                  <a:cubicBezTo>
                    <a:pt x="20566" y="-3263"/>
                    <a:pt x="33218" y="2166"/>
                    <a:pt x="38640" y="11214"/>
                  </a:cubicBezTo>
                  <a:lnTo>
                    <a:pt x="74789" y="90839"/>
                  </a:lnTo>
                  <a:cubicBezTo>
                    <a:pt x="80211" y="99887"/>
                    <a:pt x="74789" y="112555"/>
                    <a:pt x="65752" y="117983"/>
                  </a:cubicBezTo>
                  <a:lnTo>
                    <a:pt x="65752" y="117983"/>
                  </a:lnTo>
                  <a:cubicBezTo>
                    <a:pt x="56715" y="123413"/>
                    <a:pt x="44062" y="117983"/>
                    <a:pt x="38640" y="108935"/>
                  </a:cubicBezTo>
                  <a:lnTo>
                    <a:pt x="2491" y="29311"/>
                  </a:lnTo>
                  <a:cubicBezTo>
                    <a:pt x="-2931" y="18453"/>
                    <a:pt x="684" y="7595"/>
                    <a:pt x="11529"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978" name="Google Shape;2978;p168"/>
            <p:cNvSpPr/>
            <p:nvPr/>
          </p:nvSpPr>
          <p:spPr>
            <a:xfrm>
              <a:off x="11447747" y="5787338"/>
              <a:ext cx="77752" cy="120149"/>
            </a:xfrm>
            <a:custGeom>
              <a:avLst/>
              <a:gdLst/>
              <a:ahLst/>
              <a:cxnLst/>
              <a:rect l="l" t="t" r="r" b="b"/>
              <a:pathLst>
                <a:path w="77752" h="120149" extrusionOk="0">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8453"/>
                    <a:pt x="1484" y="7595"/>
                    <a:pt x="12329"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979" name="Google Shape;2979;p168"/>
            <p:cNvSpPr/>
            <p:nvPr/>
          </p:nvSpPr>
          <p:spPr>
            <a:xfrm>
              <a:off x="12072798" y="5483673"/>
              <a:ext cx="39763" cy="121246"/>
            </a:xfrm>
            <a:custGeom>
              <a:avLst/>
              <a:gdLst/>
              <a:ahLst/>
              <a:cxnLst/>
              <a:rect l="l" t="t" r="r" b="b"/>
              <a:pathLst>
                <a:path w="39763" h="121246" extrusionOk="0">
                  <a:moveTo>
                    <a:pt x="39764" y="19906"/>
                  </a:moveTo>
                  <a:lnTo>
                    <a:pt x="39764" y="101341"/>
                  </a:lnTo>
                  <a:cubicBezTo>
                    <a:pt x="39764" y="112199"/>
                    <a:pt x="30727" y="121247"/>
                    <a:pt x="19882" y="121247"/>
                  </a:cubicBezTo>
                  <a:lnTo>
                    <a:pt x="19882" y="121247"/>
                  </a:lnTo>
                  <a:cubicBezTo>
                    <a:pt x="9037" y="121247"/>
                    <a:pt x="0" y="112199"/>
                    <a:pt x="0" y="101341"/>
                  </a:cubicBezTo>
                  <a:lnTo>
                    <a:pt x="0" y="19906"/>
                  </a:lnTo>
                  <a:cubicBezTo>
                    <a:pt x="0" y="9048"/>
                    <a:pt x="9037" y="0"/>
                    <a:pt x="19882" y="0"/>
                  </a:cubicBezTo>
                  <a:lnTo>
                    <a:pt x="19882" y="0"/>
                  </a:lnTo>
                  <a:cubicBezTo>
                    <a:pt x="28919" y="0"/>
                    <a:pt x="39764" y="9048"/>
                    <a:pt x="39764" y="1990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980" name="Google Shape;2980;p168"/>
            <p:cNvSpPr/>
            <p:nvPr/>
          </p:nvSpPr>
          <p:spPr>
            <a:xfrm>
              <a:off x="11769148" y="5787694"/>
              <a:ext cx="39763" cy="121246"/>
            </a:xfrm>
            <a:custGeom>
              <a:avLst/>
              <a:gdLst/>
              <a:ahLst/>
              <a:cxnLst/>
              <a:rect l="l" t="t" r="r" b="b"/>
              <a:pathLst>
                <a:path w="39763" h="121246" extrusionOk="0">
                  <a:moveTo>
                    <a:pt x="39763" y="19906"/>
                  </a:moveTo>
                  <a:lnTo>
                    <a:pt x="39763" y="101340"/>
                  </a:lnTo>
                  <a:cubicBezTo>
                    <a:pt x="39763" y="112198"/>
                    <a:pt x="30726" y="121246"/>
                    <a:pt x="19882" y="121246"/>
                  </a:cubicBezTo>
                  <a:lnTo>
                    <a:pt x="19882" y="121246"/>
                  </a:lnTo>
                  <a:cubicBezTo>
                    <a:pt x="9037" y="121246"/>
                    <a:pt x="0" y="112198"/>
                    <a:pt x="0" y="101340"/>
                  </a:cubicBezTo>
                  <a:lnTo>
                    <a:pt x="0" y="19906"/>
                  </a:lnTo>
                  <a:cubicBezTo>
                    <a:pt x="0" y="9048"/>
                    <a:pt x="9037" y="0"/>
                    <a:pt x="19882" y="0"/>
                  </a:cubicBezTo>
                  <a:lnTo>
                    <a:pt x="19882" y="0"/>
                  </a:lnTo>
                  <a:cubicBezTo>
                    <a:pt x="30726" y="0"/>
                    <a:pt x="39763" y="9048"/>
                    <a:pt x="39763" y="1990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981" name="Google Shape;2981;p168"/>
            <p:cNvSpPr/>
            <p:nvPr/>
          </p:nvSpPr>
          <p:spPr>
            <a:xfrm>
              <a:off x="12053239" y="5787338"/>
              <a:ext cx="77752" cy="120149"/>
            </a:xfrm>
            <a:custGeom>
              <a:avLst/>
              <a:gdLst/>
              <a:ahLst/>
              <a:cxnLst/>
              <a:rect l="l" t="t" r="r" b="b"/>
              <a:pathLst>
                <a:path w="77752" h="120149" extrusionOk="0">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8453"/>
                    <a:pt x="1484" y="7595"/>
                    <a:pt x="12329"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982" name="Google Shape;2982;p168"/>
            <p:cNvSpPr/>
            <p:nvPr/>
          </p:nvSpPr>
          <p:spPr>
            <a:xfrm>
              <a:off x="11144898" y="6091359"/>
              <a:ext cx="76952" cy="120149"/>
            </a:xfrm>
            <a:custGeom>
              <a:avLst/>
              <a:gdLst/>
              <a:ahLst/>
              <a:cxnLst/>
              <a:rect l="l" t="t" r="r" b="b"/>
              <a:pathLst>
                <a:path w="76952" h="120149" extrusionOk="0">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2"/>
                    <a:pt x="44062" y="117984"/>
                    <a:pt x="38640" y="108935"/>
                  </a:cubicBezTo>
                  <a:lnTo>
                    <a:pt x="2491" y="29311"/>
                  </a:lnTo>
                  <a:cubicBezTo>
                    <a:pt x="-2931" y="16643"/>
                    <a:pt x="684" y="5785"/>
                    <a:pt x="11529"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983" name="Google Shape;2983;p168"/>
            <p:cNvSpPr/>
            <p:nvPr/>
          </p:nvSpPr>
          <p:spPr>
            <a:xfrm>
              <a:off x="11163656" y="6393927"/>
              <a:ext cx="39763" cy="121246"/>
            </a:xfrm>
            <a:custGeom>
              <a:avLst/>
              <a:gdLst/>
              <a:ahLst/>
              <a:cxnLst/>
              <a:rect l="l" t="t" r="r" b="b"/>
              <a:pathLst>
                <a:path w="39763" h="121246" extrusionOk="0">
                  <a:moveTo>
                    <a:pt x="39763" y="19906"/>
                  </a:moveTo>
                  <a:lnTo>
                    <a:pt x="39763" y="101340"/>
                  </a:lnTo>
                  <a:cubicBezTo>
                    <a:pt x="39763" y="112198"/>
                    <a:pt x="30726" y="121246"/>
                    <a:pt x="19882" y="121246"/>
                  </a:cubicBezTo>
                  <a:lnTo>
                    <a:pt x="19882" y="121246"/>
                  </a:lnTo>
                  <a:cubicBezTo>
                    <a:pt x="9037" y="121246"/>
                    <a:pt x="0" y="112198"/>
                    <a:pt x="0" y="101340"/>
                  </a:cubicBezTo>
                  <a:lnTo>
                    <a:pt x="0" y="19906"/>
                  </a:lnTo>
                  <a:cubicBezTo>
                    <a:pt x="0" y="9048"/>
                    <a:pt x="9037" y="0"/>
                    <a:pt x="19882" y="0"/>
                  </a:cubicBezTo>
                  <a:lnTo>
                    <a:pt x="19882" y="0"/>
                  </a:lnTo>
                  <a:cubicBezTo>
                    <a:pt x="28919" y="0"/>
                    <a:pt x="39763" y="9048"/>
                    <a:pt x="39763" y="1990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984" name="Google Shape;2984;p168"/>
            <p:cNvSpPr/>
            <p:nvPr/>
          </p:nvSpPr>
          <p:spPr>
            <a:xfrm>
              <a:off x="11144898" y="6697592"/>
              <a:ext cx="76952" cy="120149"/>
            </a:xfrm>
            <a:custGeom>
              <a:avLst/>
              <a:gdLst/>
              <a:ahLst/>
              <a:cxnLst/>
              <a:rect l="l" t="t" r="r" b="b"/>
              <a:pathLst>
                <a:path w="76952" h="120149" extrusionOk="0">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2"/>
                    <a:pt x="44062" y="117984"/>
                    <a:pt x="38640" y="108935"/>
                  </a:cubicBezTo>
                  <a:lnTo>
                    <a:pt x="2491" y="29311"/>
                  </a:lnTo>
                  <a:cubicBezTo>
                    <a:pt x="-2931" y="18453"/>
                    <a:pt x="684" y="7595"/>
                    <a:pt x="11529"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985" name="Google Shape;2985;p168"/>
            <p:cNvSpPr/>
            <p:nvPr/>
          </p:nvSpPr>
          <p:spPr>
            <a:xfrm>
              <a:off x="11465498" y="6091516"/>
              <a:ext cx="39763" cy="121445"/>
            </a:xfrm>
            <a:custGeom>
              <a:avLst/>
              <a:gdLst/>
              <a:ahLst/>
              <a:cxnLst/>
              <a:rect l="l" t="t" r="r" b="b"/>
              <a:pathLst>
                <a:path w="39763" h="121445" extrusionOk="0">
                  <a:moveTo>
                    <a:pt x="39764" y="20105"/>
                  </a:moveTo>
                  <a:lnTo>
                    <a:pt x="39764" y="101539"/>
                  </a:lnTo>
                  <a:cubicBezTo>
                    <a:pt x="39764" y="112397"/>
                    <a:pt x="30727" y="121446"/>
                    <a:pt x="19882" y="121446"/>
                  </a:cubicBezTo>
                  <a:lnTo>
                    <a:pt x="19882" y="121446"/>
                  </a:lnTo>
                  <a:cubicBezTo>
                    <a:pt x="9037" y="121446"/>
                    <a:pt x="0" y="112397"/>
                    <a:pt x="0" y="101539"/>
                  </a:cubicBezTo>
                  <a:lnTo>
                    <a:pt x="0" y="20105"/>
                  </a:lnTo>
                  <a:cubicBezTo>
                    <a:pt x="0" y="9247"/>
                    <a:pt x="9037" y="199"/>
                    <a:pt x="19882" y="199"/>
                  </a:cubicBezTo>
                  <a:lnTo>
                    <a:pt x="19882" y="199"/>
                  </a:lnTo>
                  <a:cubicBezTo>
                    <a:pt x="30727" y="-1611"/>
                    <a:pt x="39764" y="9247"/>
                    <a:pt x="39764" y="20105"/>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986" name="Google Shape;2986;p168"/>
            <p:cNvSpPr/>
            <p:nvPr/>
          </p:nvSpPr>
          <p:spPr>
            <a:xfrm>
              <a:off x="11750390" y="6091359"/>
              <a:ext cx="76952" cy="120149"/>
            </a:xfrm>
            <a:custGeom>
              <a:avLst/>
              <a:gdLst/>
              <a:ahLst/>
              <a:cxnLst/>
              <a:rect l="l" t="t" r="r" b="b"/>
              <a:pathLst>
                <a:path w="76952" h="120149" extrusionOk="0">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2"/>
                    <a:pt x="44062" y="117984"/>
                    <a:pt x="38640" y="108935"/>
                  </a:cubicBezTo>
                  <a:lnTo>
                    <a:pt x="2491" y="29311"/>
                  </a:lnTo>
                  <a:cubicBezTo>
                    <a:pt x="-2931" y="16643"/>
                    <a:pt x="684" y="5785"/>
                    <a:pt x="11529"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987" name="Google Shape;2987;p168"/>
            <p:cNvSpPr/>
            <p:nvPr/>
          </p:nvSpPr>
          <p:spPr>
            <a:xfrm>
              <a:off x="12053239" y="6091359"/>
              <a:ext cx="77752" cy="120149"/>
            </a:xfrm>
            <a:custGeom>
              <a:avLst/>
              <a:gdLst/>
              <a:ahLst/>
              <a:cxnLst/>
              <a:rect l="l" t="t" r="r" b="b"/>
              <a:pathLst>
                <a:path w="77752" h="120149" extrusionOk="0">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2"/>
                    <a:pt x="44863" y="117984"/>
                    <a:pt x="39441" y="108935"/>
                  </a:cubicBezTo>
                  <a:lnTo>
                    <a:pt x="3292" y="29311"/>
                  </a:lnTo>
                  <a:cubicBezTo>
                    <a:pt x="-3938" y="16643"/>
                    <a:pt x="1484" y="5785"/>
                    <a:pt x="12329"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988" name="Google Shape;2988;p168"/>
            <p:cNvSpPr/>
            <p:nvPr/>
          </p:nvSpPr>
          <p:spPr>
            <a:xfrm>
              <a:off x="11447747" y="6393570"/>
              <a:ext cx="77752" cy="120149"/>
            </a:xfrm>
            <a:custGeom>
              <a:avLst/>
              <a:gdLst/>
              <a:ahLst/>
              <a:cxnLst/>
              <a:rect l="l" t="t" r="r" b="b"/>
              <a:pathLst>
                <a:path w="77752" h="120149" extrusionOk="0">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6"/>
                  </a:cubicBezTo>
                  <a:lnTo>
                    <a:pt x="3292" y="29311"/>
                  </a:lnTo>
                  <a:cubicBezTo>
                    <a:pt x="-3938" y="18453"/>
                    <a:pt x="1484" y="7595"/>
                    <a:pt x="12329"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989" name="Google Shape;2989;p168"/>
            <p:cNvSpPr/>
            <p:nvPr/>
          </p:nvSpPr>
          <p:spPr>
            <a:xfrm>
              <a:off x="11750390" y="6393570"/>
              <a:ext cx="76952" cy="120149"/>
            </a:xfrm>
            <a:custGeom>
              <a:avLst/>
              <a:gdLst/>
              <a:ahLst/>
              <a:cxnLst/>
              <a:rect l="l" t="t" r="r" b="b"/>
              <a:pathLst>
                <a:path w="76952" h="120149" extrusionOk="0">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3"/>
                    <a:pt x="44062" y="117984"/>
                    <a:pt x="38640" y="108936"/>
                  </a:cubicBezTo>
                  <a:lnTo>
                    <a:pt x="2491" y="29311"/>
                  </a:lnTo>
                  <a:cubicBezTo>
                    <a:pt x="-2931" y="18453"/>
                    <a:pt x="684" y="7595"/>
                    <a:pt x="11529"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990" name="Google Shape;2990;p168"/>
            <p:cNvSpPr/>
            <p:nvPr/>
          </p:nvSpPr>
          <p:spPr>
            <a:xfrm>
              <a:off x="11447747" y="6697592"/>
              <a:ext cx="77752" cy="120149"/>
            </a:xfrm>
            <a:custGeom>
              <a:avLst/>
              <a:gdLst/>
              <a:ahLst/>
              <a:cxnLst/>
              <a:rect l="l" t="t" r="r" b="b"/>
              <a:pathLst>
                <a:path w="77752" h="120149" extrusionOk="0">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2"/>
                    <a:pt x="44863" y="117984"/>
                    <a:pt x="39441" y="108935"/>
                  </a:cubicBezTo>
                  <a:lnTo>
                    <a:pt x="3292" y="29311"/>
                  </a:lnTo>
                  <a:cubicBezTo>
                    <a:pt x="-3938" y="18453"/>
                    <a:pt x="1484" y="7595"/>
                    <a:pt x="12329"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991" name="Google Shape;2991;p168"/>
            <p:cNvSpPr/>
            <p:nvPr/>
          </p:nvSpPr>
          <p:spPr>
            <a:xfrm>
              <a:off x="12072798" y="6393927"/>
              <a:ext cx="39763" cy="121246"/>
            </a:xfrm>
            <a:custGeom>
              <a:avLst/>
              <a:gdLst/>
              <a:ahLst/>
              <a:cxnLst/>
              <a:rect l="l" t="t" r="r" b="b"/>
              <a:pathLst>
                <a:path w="39763" h="121246" extrusionOk="0">
                  <a:moveTo>
                    <a:pt x="39764" y="19906"/>
                  </a:moveTo>
                  <a:lnTo>
                    <a:pt x="39764" y="101340"/>
                  </a:lnTo>
                  <a:cubicBezTo>
                    <a:pt x="39764" y="112198"/>
                    <a:pt x="30727" y="121246"/>
                    <a:pt x="19882" y="121246"/>
                  </a:cubicBezTo>
                  <a:lnTo>
                    <a:pt x="19882" y="121246"/>
                  </a:lnTo>
                  <a:cubicBezTo>
                    <a:pt x="9037" y="121246"/>
                    <a:pt x="0" y="112198"/>
                    <a:pt x="0" y="101340"/>
                  </a:cubicBezTo>
                  <a:lnTo>
                    <a:pt x="0" y="19906"/>
                  </a:lnTo>
                  <a:cubicBezTo>
                    <a:pt x="0" y="9048"/>
                    <a:pt x="9037" y="0"/>
                    <a:pt x="19882" y="0"/>
                  </a:cubicBezTo>
                  <a:lnTo>
                    <a:pt x="19882" y="0"/>
                  </a:lnTo>
                  <a:cubicBezTo>
                    <a:pt x="28919" y="0"/>
                    <a:pt x="39764" y="9048"/>
                    <a:pt x="39764" y="1990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992" name="Google Shape;2992;p168"/>
            <p:cNvSpPr/>
            <p:nvPr/>
          </p:nvSpPr>
          <p:spPr>
            <a:xfrm>
              <a:off x="11769148" y="6697948"/>
              <a:ext cx="39763" cy="121246"/>
            </a:xfrm>
            <a:custGeom>
              <a:avLst/>
              <a:gdLst/>
              <a:ahLst/>
              <a:cxnLst/>
              <a:rect l="l" t="t" r="r" b="b"/>
              <a:pathLst>
                <a:path w="39763" h="121246" extrusionOk="0">
                  <a:moveTo>
                    <a:pt x="39763" y="19906"/>
                  </a:moveTo>
                  <a:lnTo>
                    <a:pt x="39763" y="101341"/>
                  </a:lnTo>
                  <a:cubicBezTo>
                    <a:pt x="39763" y="112199"/>
                    <a:pt x="30726" y="121247"/>
                    <a:pt x="19882" y="121247"/>
                  </a:cubicBezTo>
                  <a:lnTo>
                    <a:pt x="19882" y="121247"/>
                  </a:lnTo>
                  <a:cubicBezTo>
                    <a:pt x="9037" y="121247"/>
                    <a:pt x="0" y="112199"/>
                    <a:pt x="0" y="101341"/>
                  </a:cubicBezTo>
                  <a:lnTo>
                    <a:pt x="0" y="19906"/>
                  </a:lnTo>
                  <a:cubicBezTo>
                    <a:pt x="0" y="9048"/>
                    <a:pt x="9037" y="0"/>
                    <a:pt x="19882" y="0"/>
                  </a:cubicBezTo>
                  <a:lnTo>
                    <a:pt x="19882" y="0"/>
                  </a:lnTo>
                  <a:cubicBezTo>
                    <a:pt x="30726" y="0"/>
                    <a:pt x="39763" y="9048"/>
                    <a:pt x="39763" y="1990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993" name="Google Shape;2993;p168"/>
            <p:cNvSpPr/>
            <p:nvPr/>
          </p:nvSpPr>
          <p:spPr>
            <a:xfrm>
              <a:off x="12053239" y="6697592"/>
              <a:ext cx="77752" cy="120149"/>
            </a:xfrm>
            <a:custGeom>
              <a:avLst/>
              <a:gdLst/>
              <a:ahLst/>
              <a:cxnLst/>
              <a:rect l="l" t="t" r="r" b="b"/>
              <a:pathLst>
                <a:path w="77752" h="120149" extrusionOk="0">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2"/>
                    <a:pt x="44863" y="117984"/>
                    <a:pt x="39441" y="108935"/>
                  </a:cubicBezTo>
                  <a:lnTo>
                    <a:pt x="3292" y="29311"/>
                  </a:lnTo>
                  <a:cubicBezTo>
                    <a:pt x="-3938" y="18453"/>
                    <a:pt x="1484" y="7595"/>
                    <a:pt x="12329"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994" name="Google Shape;2994;p168"/>
            <p:cNvSpPr/>
            <p:nvPr/>
          </p:nvSpPr>
          <p:spPr>
            <a:xfrm>
              <a:off x="11144898" y="54366"/>
              <a:ext cx="76952" cy="120149"/>
            </a:xfrm>
            <a:custGeom>
              <a:avLst/>
              <a:gdLst/>
              <a:ahLst/>
              <a:cxnLst/>
              <a:rect l="l" t="t" r="r" b="b"/>
              <a:pathLst>
                <a:path w="76952" h="120149" extrusionOk="0">
                  <a:moveTo>
                    <a:pt x="11529" y="2166"/>
                  </a:moveTo>
                  <a:lnTo>
                    <a:pt x="11529" y="2166"/>
                  </a:lnTo>
                  <a:cubicBezTo>
                    <a:pt x="20566" y="-3263"/>
                    <a:pt x="33218" y="2166"/>
                    <a:pt x="38640" y="11214"/>
                  </a:cubicBezTo>
                  <a:lnTo>
                    <a:pt x="74789" y="90839"/>
                  </a:lnTo>
                  <a:cubicBezTo>
                    <a:pt x="80211" y="99887"/>
                    <a:pt x="74789" y="112555"/>
                    <a:pt x="65752" y="117984"/>
                  </a:cubicBezTo>
                  <a:lnTo>
                    <a:pt x="65752" y="117984"/>
                  </a:lnTo>
                  <a:cubicBezTo>
                    <a:pt x="56715" y="123413"/>
                    <a:pt x="44062" y="117984"/>
                    <a:pt x="38640" y="108935"/>
                  </a:cubicBezTo>
                  <a:lnTo>
                    <a:pt x="2491" y="29311"/>
                  </a:lnTo>
                  <a:cubicBezTo>
                    <a:pt x="-2931" y="16643"/>
                    <a:pt x="684" y="5785"/>
                    <a:pt x="11529"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995" name="Google Shape;2995;p168"/>
            <p:cNvSpPr/>
            <p:nvPr/>
          </p:nvSpPr>
          <p:spPr>
            <a:xfrm>
              <a:off x="11447747" y="54366"/>
              <a:ext cx="77752" cy="120149"/>
            </a:xfrm>
            <a:custGeom>
              <a:avLst/>
              <a:gdLst/>
              <a:ahLst/>
              <a:cxnLst/>
              <a:rect l="l" t="t" r="r" b="b"/>
              <a:pathLst>
                <a:path w="77752" h="120149" extrusionOk="0">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5"/>
                  </a:cubicBezTo>
                  <a:lnTo>
                    <a:pt x="3292" y="29311"/>
                  </a:lnTo>
                  <a:cubicBezTo>
                    <a:pt x="-3938" y="16643"/>
                    <a:pt x="1484" y="5785"/>
                    <a:pt x="12329"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996" name="Google Shape;2996;p168"/>
            <p:cNvSpPr/>
            <p:nvPr/>
          </p:nvSpPr>
          <p:spPr>
            <a:xfrm>
              <a:off x="11769148" y="54524"/>
              <a:ext cx="39763" cy="121445"/>
            </a:xfrm>
            <a:custGeom>
              <a:avLst/>
              <a:gdLst/>
              <a:ahLst/>
              <a:cxnLst/>
              <a:rect l="l" t="t" r="r" b="b"/>
              <a:pathLst>
                <a:path w="39763" h="121445" extrusionOk="0">
                  <a:moveTo>
                    <a:pt x="39763" y="20105"/>
                  </a:moveTo>
                  <a:lnTo>
                    <a:pt x="39763" y="101539"/>
                  </a:lnTo>
                  <a:cubicBezTo>
                    <a:pt x="39763" y="112397"/>
                    <a:pt x="30726" y="121446"/>
                    <a:pt x="19882" y="121446"/>
                  </a:cubicBezTo>
                  <a:lnTo>
                    <a:pt x="19882" y="121446"/>
                  </a:lnTo>
                  <a:cubicBezTo>
                    <a:pt x="9037" y="121446"/>
                    <a:pt x="0" y="112397"/>
                    <a:pt x="0" y="101539"/>
                  </a:cubicBezTo>
                  <a:lnTo>
                    <a:pt x="0" y="20105"/>
                  </a:lnTo>
                  <a:cubicBezTo>
                    <a:pt x="0" y="9247"/>
                    <a:pt x="9037" y="199"/>
                    <a:pt x="19882" y="199"/>
                  </a:cubicBezTo>
                  <a:lnTo>
                    <a:pt x="19882" y="199"/>
                  </a:lnTo>
                  <a:cubicBezTo>
                    <a:pt x="30726" y="-1611"/>
                    <a:pt x="39763" y="9247"/>
                    <a:pt x="39763" y="20105"/>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997" name="Google Shape;2997;p168"/>
            <p:cNvSpPr/>
            <p:nvPr/>
          </p:nvSpPr>
          <p:spPr>
            <a:xfrm>
              <a:off x="12053239" y="54366"/>
              <a:ext cx="77752" cy="120149"/>
            </a:xfrm>
            <a:custGeom>
              <a:avLst/>
              <a:gdLst/>
              <a:ahLst/>
              <a:cxnLst/>
              <a:rect l="l" t="t" r="r" b="b"/>
              <a:pathLst>
                <a:path w="77752" h="120149" extrusionOk="0">
                  <a:moveTo>
                    <a:pt x="12329" y="2166"/>
                  </a:moveTo>
                  <a:lnTo>
                    <a:pt x="12329" y="2166"/>
                  </a:lnTo>
                  <a:cubicBezTo>
                    <a:pt x="21366" y="-3263"/>
                    <a:pt x="34019" y="2166"/>
                    <a:pt x="39441" y="11214"/>
                  </a:cubicBezTo>
                  <a:lnTo>
                    <a:pt x="75590" y="90839"/>
                  </a:lnTo>
                  <a:cubicBezTo>
                    <a:pt x="81012" y="99887"/>
                    <a:pt x="75590" y="112555"/>
                    <a:pt x="66552" y="117984"/>
                  </a:cubicBezTo>
                  <a:lnTo>
                    <a:pt x="66552" y="117984"/>
                  </a:lnTo>
                  <a:cubicBezTo>
                    <a:pt x="57515" y="123413"/>
                    <a:pt x="44863" y="117984"/>
                    <a:pt x="39441" y="108935"/>
                  </a:cubicBezTo>
                  <a:lnTo>
                    <a:pt x="3292" y="29311"/>
                  </a:lnTo>
                  <a:cubicBezTo>
                    <a:pt x="-3938" y="16643"/>
                    <a:pt x="1484" y="5785"/>
                    <a:pt x="12329" y="2166"/>
                  </a:cubicBez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998" name="Google Shape;2998;p168"/>
            <p:cNvSpPr/>
            <p:nvPr/>
          </p:nvSpPr>
          <p:spPr>
            <a:xfrm>
              <a:off x="8781353" y="90916"/>
              <a:ext cx="39763" cy="81434"/>
            </a:xfrm>
            <a:custGeom>
              <a:avLst/>
              <a:gdLst/>
              <a:ahLst/>
              <a:cxnLst/>
              <a:rect l="l" t="t" r="r" b="b"/>
              <a:pathLst>
                <a:path w="39763" h="81434" extrusionOk="0">
                  <a:moveTo>
                    <a:pt x="39764" y="0"/>
                  </a:moveTo>
                  <a:lnTo>
                    <a:pt x="39764" y="61528"/>
                  </a:lnTo>
                  <a:cubicBezTo>
                    <a:pt x="39764" y="72386"/>
                    <a:pt x="30726" y="81434"/>
                    <a:pt x="19882" y="81434"/>
                  </a:cubicBezTo>
                  <a:lnTo>
                    <a:pt x="19882" y="81434"/>
                  </a:lnTo>
                  <a:cubicBezTo>
                    <a:pt x="9037" y="81434"/>
                    <a:pt x="0" y="72386"/>
                    <a:pt x="0" y="61528"/>
                  </a:cubicBezTo>
                  <a:lnTo>
                    <a:pt x="39764" y="0"/>
                  </a:ln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999" name="Google Shape;2999;p168"/>
            <p:cNvSpPr/>
            <p:nvPr/>
          </p:nvSpPr>
          <p:spPr>
            <a:xfrm>
              <a:off x="8526505" y="639240"/>
              <a:ext cx="39763" cy="106769"/>
            </a:xfrm>
            <a:custGeom>
              <a:avLst/>
              <a:gdLst/>
              <a:ahLst/>
              <a:cxnLst/>
              <a:rect l="l" t="t" r="r" b="b"/>
              <a:pathLst>
                <a:path w="39763" h="106769" extrusionOk="0">
                  <a:moveTo>
                    <a:pt x="36149" y="0"/>
                  </a:moveTo>
                  <a:lnTo>
                    <a:pt x="39764" y="86863"/>
                  </a:lnTo>
                  <a:cubicBezTo>
                    <a:pt x="39764" y="97721"/>
                    <a:pt x="30726" y="106770"/>
                    <a:pt x="19882" y="106770"/>
                  </a:cubicBezTo>
                  <a:lnTo>
                    <a:pt x="19882" y="106770"/>
                  </a:lnTo>
                  <a:cubicBezTo>
                    <a:pt x="9037" y="106770"/>
                    <a:pt x="0" y="97721"/>
                    <a:pt x="0" y="86863"/>
                  </a:cubicBezTo>
                  <a:lnTo>
                    <a:pt x="36149" y="0"/>
                  </a:ln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000" name="Google Shape;3000;p168"/>
            <p:cNvSpPr/>
            <p:nvPr/>
          </p:nvSpPr>
          <p:spPr>
            <a:xfrm>
              <a:off x="7854137" y="2164775"/>
              <a:ext cx="60001" cy="96267"/>
            </a:xfrm>
            <a:custGeom>
              <a:avLst/>
              <a:gdLst/>
              <a:ahLst/>
              <a:cxnLst/>
              <a:rect l="l" t="t" r="r" b="b"/>
              <a:pathLst>
                <a:path w="60001" h="96267" extrusionOk="0">
                  <a:moveTo>
                    <a:pt x="21690" y="0"/>
                  </a:moveTo>
                  <a:lnTo>
                    <a:pt x="57838" y="66957"/>
                  </a:lnTo>
                  <a:cubicBezTo>
                    <a:pt x="63260" y="76005"/>
                    <a:pt x="57838" y="88673"/>
                    <a:pt x="48801" y="94102"/>
                  </a:cubicBezTo>
                  <a:lnTo>
                    <a:pt x="48801" y="94102"/>
                  </a:lnTo>
                  <a:cubicBezTo>
                    <a:pt x="39764" y="99531"/>
                    <a:pt x="27112" y="94102"/>
                    <a:pt x="21690" y="85053"/>
                  </a:cubicBezTo>
                  <a:lnTo>
                    <a:pt x="0" y="47051"/>
                  </a:lnTo>
                  <a:lnTo>
                    <a:pt x="21690" y="0"/>
                  </a:ln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001" name="Google Shape;3001;p168"/>
            <p:cNvSpPr/>
            <p:nvPr/>
          </p:nvSpPr>
          <p:spPr>
            <a:xfrm>
              <a:off x="7579406" y="2754721"/>
              <a:ext cx="39763" cy="119437"/>
            </a:xfrm>
            <a:custGeom>
              <a:avLst/>
              <a:gdLst/>
              <a:ahLst/>
              <a:cxnLst/>
              <a:rect l="l" t="t" r="r" b="b"/>
              <a:pathLst>
                <a:path w="39763" h="119437" extrusionOk="0">
                  <a:moveTo>
                    <a:pt x="27112" y="0"/>
                  </a:moveTo>
                  <a:cubicBezTo>
                    <a:pt x="34341" y="3619"/>
                    <a:pt x="39764" y="10858"/>
                    <a:pt x="39764" y="18097"/>
                  </a:cubicBezTo>
                  <a:lnTo>
                    <a:pt x="39764" y="99531"/>
                  </a:lnTo>
                  <a:cubicBezTo>
                    <a:pt x="39764" y="110389"/>
                    <a:pt x="30727" y="119437"/>
                    <a:pt x="19882" y="119437"/>
                  </a:cubicBezTo>
                  <a:lnTo>
                    <a:pt x="19882" y="119437"/>
                  </a:lnTo>
                  <a:cubicBezTo>
                    <a:pt x="9037" y="119437"/>
                    <a:pt x="0" y="110389"/>
                    <a:pt x="0" y="99531"/>
                  </a:cubicBezTo>
                  <a:lnTo>
                    <a:pt x="0" y="59718"/>
                  </a:lnTo>
                  <a:lnTo>
                    <a:pt x="27112" y="0"/>
                  </a:ln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002" name="Google Shape;3002;p168"/>
            <p:cNvSpPr/>
            <p:nvPr/>
          </p:nvSpPr>
          <p:spPr>
            <a:xfrm>
              <a:off x="7286600" y="3388098"/>
              <a:ext cx="39763" cy="101340"/>
            </a:xfrm>
            <a:custGeom>
              <a:avLst/>
              <a:gdLst/>
              <a:ahLst/>
              <a:cxnLst/>
              <a:rect l="l" t="t" r="r" b="b"/>
              <a:pathLst>
                <a:path w="39763" h="101340" extrusionOk="0">
                  <a:moveTo>
                    <a:pt x="39764" y="0"/>
                  </a:moveTo>
                  <a:lnTo>
                    <a:pt x="39764" y="81434"/>
                  </a:lnTo>
                  <a:cubicBezTo>
                    <a:pt x="39764" y="92292"/>
                    <a:pt x="30726" y="101341"/>
                    <a:pt x="19882" y="101341"/>
                  </a:cubicBezTo>
                  <a:lnTo>
                    <a:pt x="19882" y="101341"/>
                  </a:lnTo>
                  <a:cubicBezTo>
                    <a:pt x="9037" y="101341"/>
                    <a:pt x="0" y="92292"/>
                    <a:pt x="0" y="81434"/>
                  </a:cubicBezTo>
                  <a:lnTo>
                    <a:pt x="39764" y="0"/>
                  </a:ln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003" name="Google Shape;3003;p168"/>
            <p:cNvSpPr/>
            <p:nvPr/>
          </p:nvSpPr>
          <p:spPr>
            <a:xfrm>
              <a:off x="6625077" y="4879250"/>
              <a:ext cx="39763" cy="117627"/>
            </a:xfrm>
            <a:custGeom>
              <a:avLst/>
              <a:gdLst/>
              <a:ahLst/>
              <a:cxnLst/>
              <a:rect l="l" t="t" r="r" b="b"/>
              <a:pathLst>
                <a:path w="39763" h="117627" extrusionOk="0">
                  <a:moveTo>
                    <a:pt x="30726" y="0"/>
                  </a:moveTo>
                  <a:cubicBezTo>
                    <a:pt x="36149" y="3620"/>
                    <a:pt x="39764" y="9048"/>
                    <a:pt x="39764" y="16287"/>
                  </a:cubicBezTo>
                  <a:lnTo>
                    <a:pt x="39764" y="97721"/>
                  </a:lnTo>
                  <a:cubicBezTo>
                    <a:pt x="39764" y="108579"/>
                    <a:pt x="30726" y="117627"/>
                    <a:pt x="19882" y="117627"/>
                  </a:cubicBezTo>
                  <a:lnTo>
                    <a:pt x="19882" y="117627"/>
                  </a:lnTo>
                  <a:cubicBezTo>
                    <a:pt x="9037" y="117627"/>
                    <a:pt x="0" y="108579"/>
                    <a:pt x="0" y="97721"/>
                  </a:cubicBezTo>
                  <a:lnTo>
                    <a:pt x="0" y="66957"/>
                  </a:lnTo>
                  <a:lnTo>
                    <a:pt x="30726" y="0"/>
                  </a:ln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004" name="Google Shape;3004;p168"/>
            <p:cNvSpPr/>
            <p:nvPr/>
          </p:nvSpPr>
          <p:spPr>
            <a:xfrm>
              <a:off x="6352154" y="5503579"/>
              <a:ext cx="49741" cy="100472"/>
            </a:xfrm>
            <a:custGeom>
              <a:avLst/>
              <a:gdLst/>
              <a:ahLst/>
              <a:cxnLst/>
              <a:rect l="l" t="t" r="r" b="b"/>
              <a:pathLst>
                <a:path w="49741" h="100472" extrusionOk="0">
                  <a:moveTo>
                    <a:pt x="23497" y="0"/>
                  </a:moveTo>
                  <a:lnTo>
                    <a:pt x="48801" y="76006"/>
                  </a:lnTo>
                  <a:cubicBezTo>
                    <a:pt x="52416" y="86863"/>
                    <a:pt x="45186" y="97721"/>
                    <a:pt x="34341" y="99531"/>
                  </a:cubicBezTo>
                  <a:lnTo>
                    <a:pt x="34341" y="99531"/>
                  </a:lnTo>
                  <a:cubicBezTo>
                    <a:pt x="23497" y="103150"/>
                    <a:pt x="12652" y="95911"/>
                    <a:pt x="10845" y="85054"/>
                  </a:cubicBezTo>
                  <a:lnTo>
                    <a:pt x="0" y="57909"/>
                  </a:lnTo>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005" name="Google Shape;3005;p168"/>
            <p:cNvSpPr/>
            <p:nvPr/>
          </p:nvSpPr>
          <p:spPr>
            <a:xfrm>
              <a:off x="6064771" y="6098954"/>
              <a:ext cx="39763" cy="119437"/>
            </a:xfrm>
            <a:custGeom>
              <a:avLst/>
              <a:gdLst/>
              <a:ahLst/>
              <a:cxnLst/>
              <a:rect l="l" t="t" r="r" b="b"/>
              <a:pathLst>
                <a:path w="39763" h="119437" extrusionOk="0">
                  <a:moveTo>
                    <a:pt x="39764" y="0"/>
                  </a:moveTo>
                  <a:lnTo>
                    <a:pt x="39764" y="99531"/>
                  </a:lnTo>
                  <a:cubicBezTo>
                    <a:pt x="39764" y="110389"/>
                    <a:pt x="30726" y="119437"/>
                    <a:pt x="19882" y="119437"/>
                  </a:cubicBezTo>
                  <a:lnTo>
                    <a:pt x="19882" y="119437"/>
                  </a:lnTo>
                  <a:cubicBezTo>
                    <a:pt x="9037" y="119437"/>
                    <a:pt x="0" y="110389"/>
                    <a:pt x="0" y="99531"/>
                  </a:cubicBezTo>
                  <a:lnTo>
                    <a:pt x="39764" y="0"/>
                  </a:ln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006" name="Google Shape;3006;p168"/>
            <p:cNvSpPr/>
            <p:nvPr/>
          </p:nvSpPr>
          <p:spPr>
            <a:xfrm>
              <a:off x="5786425" y="6721473"/>
              <a:ext cx="39763" cy="101340"/>
            </a:xfrm>
            <a:custGeom>
              <a:avLst/>
              <a:gdLst/>
              <a:ahLst/>
              <a:cxnLst/>
              <a:rect l="l" t="t" r="r" b="b"/>
              <a:pathLst>
                <a:path w="39763" h="101340" extrusionOk="0">
                  <a:moveTo>
                    <a:pt x="39764" y="0"/>
                  </a:moveTo>
                  <a:lnTo>
                    <a:pt x="39764" y="81434"/>
                  </a:lnTo>
                  <a:cubicBezTo>
                    <a:pt x="39764" y="92292"/>
                    <a:pt x="30726" y="101341"/>
                    <a:pt x="19882" y="101341"/>
                  </a:cubicBezTo>
                  <a:lnTo>
                    <a:pt x="19882" y="101341"/>
                  </a:lnTo>
                  <a:cubicBezTo>
                    <a:pt x="9037" y="101341"/>
                    <a:pt x="0" y="92292"/>
                    <a:pt x="0" y="81434"/>
                  </a:cubicBezTo>
                  <a:lnTo>
                    <a:pt x="39764" y="0"/>
                  </a:lnTo>
                  <a:close/>
                </a:path>
              </a:pathLst>
            </a:custGeom>
            <a:solidFill>
              <a:srgbClr val="7EB4B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grpSp>
      <p:sp>
        <p:nvSpPr>
          <p:cNvPr id="3007" name="Google Shape;3007;p168"/>
          <p:cNvSpPr/>
          <p:nvPr/>
        </p:nvSpPr>
        <p:spPr>
          <a:xfrm rot="1451706">
            <a:off x="5316335" y="5492337"/>
            <a:ext cx="892625" cy="1675245"/>
          </a:xfrm>
          <a:custGeom>
            <a:avLst/>
            <a:gdLst/>
            <a:ahLst/>
            <a:cxnLst/>
            <a:rect l="l" t="t" r="r" b="b"/>
            <a:pathLst>
              <a:path w="892288" h="1674612" extrusionOk="0">
                <a:moveTo>
                  <a:pt x="272484" y="35061"/>
                </a:moveTo>
                <a:cubicBezTo>
                  <a:pt x="325860" y="12484"/>
                  <a:pt x="384544" y="0"/>
                  <a:pt x="446144" y="0"/>
                </a:cubicBezTo>
                <a:cubicBezTo>
                  <a:pt x="692543" y="0"/>
                  <a:pt x="892288" y="199745"/>
                  <a:pt x="892288" y="446144"/>
                </a:cubicBezTo>
                <a:lnTo>
                  <a:pt x="892288" y="1274084"/>
                </a:lnTo>
                <a:lnTo>
                  <a:pt x="0" y="1674612"/>
                </a:lnTo>
                <a:lnTo>
                  <a:pt x="0" y="446144"/>
                </a:lnTo>
                <a:cubicBezTo>
                  <a:pt x="0" y="261345"/>
                  <a:pt x="112356" y="102789"/>
                  <a:pt x="272484" y="35061"/>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89"/>
              <a:buFont typeface="Arial"/>
              <a:buNone/>
            </a:pPr>
            <a:endParaRPr sz="2489" b="0" i="0" u="none" strike="noStrike" cap="none">
              <a:solidFill>
                <a:srgbClr val="FFFFFF"/>
              </a:solidFill>
              <a:latin typeface="Arial"/>
              <a:ea typeface="Arial"/>
              <a:cs typeface="Arial"/>
              <a:sym typeface="Arial"/>
            </a:endParaRPr>
          </a:p>
        </p:txBody>
      </p:sp>
      <p:sp>
        <p:nvSpPr>
          <p:cNvPr id="3008" name="Google Shape;3008;p168"/>
          <p:cNvSpPr txBox="1">
            <a:spLocks noGrp="1"/>
          </p:cNvSpPr>
          <p:nvPr>
            <p:ph type="body" idx="1"/>
          </p:nvPr>
        </p:nvSpPr>
        <p:spPr>
          <a:xfrm>
            <a:off x="318247" y="1822450"/>
            <a:ext cx="6049800" cy="3213000"/>
          </a:xfrm>
          <a:prstGeom prst="rect">
            <a:avLst/>
          </a:prstGeom>
          <a:noFill/>
          <a:ln>
            <a:noFill/>
          </a:ln>
        </p:spPr>
        <p:txBody>
          <a:bodyPr spcFirstLastPara="1" wrap="square" lIns="0" tIns="0" rIns="0" bIns="0" anchor="ctr" anchorCtr="0">
            <a:noAutofit/>
          </a:bodyPr>
          <a:lstStyle>
            <a:lvl1pPr marL="457200" lvl="0" indent="-228600" algn="l" rtl="0">
              <a:lnSpc>
                <a:spcPct val="90000"/>
              </a:lnSpc>
              <a:spcBef>
                <a:spcPts val="0"/>
              </a:spcBef>
              <a:spcAft>
                <a:spcPts val="0"/>
              </a:spcAft>
              <a:buClr>
                <a:schemeClr val="lt1"/>
              </a:buClr>
              <a:buSzPts val="3600"/>
              <a:buNone/>
              <a:defRPr sz="4400" b="1" i="0">
                <a:solidFill>
                  <a:schemeClr val="lt1"/>
                </a:solidFill>
                <a:latin typeface="Inter"/>
                <a:ea typeface="Inter"/>
                <a:cs typeface="Inter"/>
                <a:sym typeface="Inter"/>
              </a:defRPr>
            </a:lvl1pPr>
            <a:lvl2pPr marL="914400" lvl="1" indent="-228600" algn="l" rtl="0">
              <a:lnSpc>
                <a:spcPct val="110000"/>
              </a:lnSpc>
              <a:spcBef>
                <a:spcPts val="500"/>
              </a:spcBef>
              <a:spcAft>
                <a:spcPts val="0"/>
              </a:spcAft>
              <a:buClr>
                <a:schemeClr val="dk1"/>
              </a:buClr>
              <a:buSzPts val="2400"/>
              <a:buNone/>
              <a:defRPr/>
            </a:lvl2pPr>
            <a:lvl3pPr marL="1371600" lvl="2" indent="-228600" algn="l" rtl="0">
              <a:lnSpc>
                <a:spcPct val="110000"/>
              </a:lnSpc>
              <a:spcBef>
                <a:spcPts val="500"/>
              </a:spcBef>
              <a:spcAft>
                <a:spcPts val="0"/>
              </a:spcAft>
              <a:buClr>
                <a:schemeClr val="dk1"/>
              </a:buClr>
              <a:buSzPts val="2000"/>
              <a:buNone/>
              <a:defRPr/>
            </a:lvl3pPr>
            <a:lvl4pPr marL="1828800" lvl="3" indent="-228600" algn="l" rtl="0">
              <a:lnSpc>
                <a:spcPct val="110000"/>
              </a:lnSpc>
              <a:spcBef>
                <a:spcPts val="500"/>
              </a:spcBef>
              <a:spcAft>
                <a:spcPts val="0"/>
              </a:spcAft>
              <a:buClr>
                <a:schemeClr val="dk1"/>
              </a:buClr>
              <a:buSzPts val="1800"/>
              <a:buNone/>
              <a:defRPr/>
            </a:lvl4pPr>
            <a:lvl5pPr marL="2286000" lvl="4" indent="-228600" algn="l" rtl="0">
              <a:lnSpc>
                <a:spcPct val="110000"/>
              </a:lnSpc>
              <a:spcBef>
                <a:spcPts val="500"/>
              </a:spcBef>
              <a:spcAft>
                <a:spcPts val="0"/>
              </a:spcAft>
              <a:buClr>
                <a:schemeClr val="dk1"/>
              </a:buClr>
              <a:buSzPts val="1800"/>
              <a:buNone/>
              <a:defRPr/>
            </a:lvl5pPr>
            <a:lvl6pPr marL="2743200" lvl="5" indent="-342900" algn="l" rtl="0">
              <a:lnSpc>
                <a:spcPct val="90000"/>
              </a:lnSpc>
              <a:spcBef>
                <a:spcPts val="500"/>
              </a:spcBef>
              <a:spcAft>
                <a:spcPts val="0"/>
              </a:spcAft>
              <a:buClr>
                <a:schemeClr val="dk1"/>
              </a:buClr>
              <a:buSzPts val="1800"/>
              <a:buChar char="•"/>
              <a:defRPr/>
            </a:lvl6pPr>
            <a:lvl7pPr marL="3200400" lvl="6" indent="-342900" algn="l" rtl="0">
              <a:lnSpc>
                <a:spcPct val="90000"/>
              </a:lnSpc>
              <a:spcBef>
                <a:spcPts val="500"/>
              </a:spcBef>
              <a:spcAft>
                <a:spcPts val="0"/>
              </a:spcAft>
              <a:buClr>
                <a:schemeClr val="dk1"/>
              </a:buClr>
              <a:buSzPts val="1800"/>
              <a:buChar char="•"/>
              <a:defRPr/>
            </a:lvl7pPr>
            <a:lvl8pPr marL="3657600" lvl="7" indent="-342900" algn="l" rtl="0">
              <a:lnSpc>
                <a:spcPct val="90000"/>
              </a:lnSpc>
              <a:spcBef>
                <a:spcPts val="500"/>
              </a:spcBef>
              <a:spcAft>
                <a:spcPts val="0"/>
              </a:spcAft>
              <a:buClr>
                <a:schemeClr val="dk1"/>
              </a:buClr>
              <a:buSzPts val="1800"/>
              <a:buChar char="•"/>
              <a:defRPr/>
            </a:lvl8pPr>
            <a:lvl9pPr marL="4114800" lvl="8" indent="-342900" algn="l" rtl="0">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matchingName="A_Text and Icons">
  <p:cSld name="A_Text and Icons">
    <p:spTree>
      <p:nvGrpSpPr>
        <p:cNvPr id="1" name="Shape 3009"/>
        <p:cNvGrpSpPr/>
        <p:nvPr/>
      </p:nvGrpSpPr>
      <p:grpSpPr>
        <a:xfrm>
          <a:off x="0" y="0"/>
          <a:ext cx="0" cy="0"/>
          <a:chOff x="0" y="0"/>
          <a:chExt cx="0" cy="0"/>
        </a:xfrm>
      </p:grpSpPr>
      <p:sp>
        <p:nvSpPr>
          <p:cNvPr id="3010" name="Google Shape;3010;p169"/>
          <p:cNvSpPr/>
          <p:nvPr/>
        </p:nvSpPr>
        <p:spPr>
          <a:xfrm>
            <a:off x="8537226" y="2443237"/>
            <a:ext cx="914400" cy="914400"/>
          </a:xfrm>
          <a:prstGeom prst="roundRect">
            <a:avLst>
              <a:gd name="adj" fmla="val 16667"/>
            </a:avLst>
          </a:prstGeom>
          <a:solidFill>
            <a:schemeClr val="accent4"/>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Arial"/>
              <a:ea typeface="Arial"/>
              <a:cs typeface="Arial"/>
              <a:sym typeface="Arial"/>
            </a:endParaRPr>
          </a:p>
        </p:txBody>
      </p:sp>
      <p:sp>
        <p:nvSpPr>
          <p:cNvPr id="3011" name="Google Shape;3011;p169"/>
          <p:cNvSpPr/>
          <p:nvPr/>
        </p:nvSpPr>
        <p:spPr>
          <a:xfrm>
            <a:off x="4501945" y="2447206"/>
            <a:ext cx="914400" cy="914400"/>
          </a:xfrm>
          <a:prstGeom prst="roundRect">
            <a:avLst>
              <a:gd name="adj" fmla="val 16667"/>
            </a:avLst>
          </a:prstGeom>
          <a:solidFill>
            <a:schemeClr val="accent5"/>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Arial"/>
              <a:ea typeface="Arial"/>
              <a:cs typeface="Arial"/>
              <a:sym typeface="Arial"/>
            </a:endParaRPr>
          </a:p>
        </p:txBody>
      </p:sp>
      <p:sp>
        <p:nvSpPr>
          <p:cNvPr id="3012" name="Google Shape;3012;p169"/>
          <p:cNvSpPr/>
          <p:nvPr/>
        </p:nvSpPr>
        <p:spPr>
          <a:xfrm>
            <a:off x="466664" y="2447206"/>
            <a:ext cx="914400" cy="914400"/>
          </a:xfrm>
          <a:prstGeom prst="roundRect">
            <a:avLst>
              <a:gd name="adj" fmla="val 16667"/>
            </a:avLst>
          </a:pr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Arial"/>
              <a:ea typeface="Arial"/>
              <a:cs typeface="Arial"/>
              <a:sym typeface="Arial"/>
            </a:endParaRPr>
          </a:p>
        </p:txBody>
      </p:sp>
      <p:sp>
        <p:nvSpPr>
          <p:cNvPr id="3013" name="Google Shape;3013;p169"/>
          <p:cNvSpPr txBox="1">
            <a:spLocks noGrp="1"/>
          </p:cNvSpPr>
          <p:nvPr>
            <p:ph type="body" idx="1"/>
          </p:nvPr>
        </p:nvSpPr>
        <p:spPr>
          <a:xfrm>
            <a:off x="477078" y="4139938"/>
            <a:ext cx="3035400" cy="1554300"/>
          </a:xfrm>
          <a:prstGeom prst="rect">
            <a:avLst/>
          </a:prstGeom>
          <a:noFill/>
          <a:ln>
            <a:noFill/>
          </a:ln>
        </p:spPr>
        <p:txBody>
          <a:bodyPr spcFirstLastPara="1" wrap="square" lIns="0" tIns="0" rIns="0" bIns="0" anchor="t" anchorCtr="0">
            <a:noAutofit/>
          </a:bodyPr>
          <a:lstStyle>
            <a:lvl1pPr marL="457200" lvl="0" indent="-228600" algn="l" rtl="0">
              <a:lnSpc>
                <a:spcPct val="120000"/>
              </a:lnSpc>
              <a:spcBef>
                <a:spcPts val="0"/>
              </a:spcBef>
              <a:spcAft>
                <a:spcPts val="0"/>
              </a:spcAft>
              <a:buClr>
                <a:schemeClr val="dk1"/>
              </a:buClr>
              <a:buSzPts val="1400"/>
              <a:buNone/>
              <a:defRPr sz="1400" b="0" i="0">
                <a:solidFill>
                  <a:schemeClr val="dk1"/>
                </a:solidFill>
                <a:latin typeface="Inter Light"/>
                <a:ea typeface="Inter Light"/>
                <a:cs typeface="Inter Light"/>
                <a:sym typeface="Inter Light"/>
              </a:defRPr>
            </a:lvl1pPr>
            <a:lvl2pPr marL="914400" lvl="1" indent="-342900" algn="l" rtl="0">
              <a:lnSpc>
                <a:spcPct val="110000"/>
              </a:lnSpc>
              <a:spcBef>
                <a:spcPts val="1200"/>
              </a:spcBef>
              <a:spcAft>
                <a:spcPts val="0"/>
              </a:spcAft>
              <a:buClr>
                <a:schemeClr val="dk1"/>
              </a:buClr>
              <a:buSzPts val="1800"/>
              <a:buChar char="•"/>
              <a:defRPr/>
            </a:lvl2pPr>
            <a:lvl3pPr marL="1371600" lvl="2" indent="-342900" algn="l" rtl="0">
              <a:lnSpc>
                <a:spcPct val="110000"/>
              </a:lnSpc>
              <a:spcBef>
                <a:spcPts val="500"/>
              </a:spcBef>
              <a:spcAft>
                <a:spcPts val="0"/>
              </a:spcAft>
              <a:buClr>
                <a:schemeClr val="dk1"/>
              </a:buClr>
              <a:buSzPts val="1800"/>
              <a:buChar char="•"/>
              <a:defRPr/>
            </a:lvl3pPr>
            <a:lvl4pPr marL="1828800" lvl="3" indent="-342900" algn="l" rtl="0">
              <a:lnSpc>
                <a:spcPct val="110000"/>
              </a:lnSpc>
              <a:spcBef>
                <a:spcPts val="500"/>
              </a:spcBef>
              <a:spcAft>
                <a:spcPts val="0"/>
              </a:spcAft>
              <a:buClr>
                <a:schemeClr val="dk1"/>
              </a:buClr>
              <a:buSzPts val="1800"/>
              <a:buChar char="•"/>
              <a:defRPr/>
            </a:lvl4pPr>
            <a:lvl5pPr marL="2286000" lvl="4" indent="-342900" algn="l" rtl="0">
              <a:lnSpc>
                <a:spcPct val="110000"/>
              </a:lnSpc>
              <a:spcBef>
                <a:spcPts val="500"/>
              </a:spcBef>
              <a:spcAft>
                <a:spcPts val="0"/>
              </a:spcAft>
              <a:buClr>
                <a:schemeClr val="dk1"/>
              </a:buClr>
              <a:buSzPts val="1800"/>
              <a:buChar char="•"/>
              <a:defRPr/>
            </a:lvl5pPr>
            <a:lvl6pPr marL="2743200" lvl="5" indent="-342900" algn="l" rtl="0">
              <a:lnSpc>
                <a:spcPct val="90000"/>
              </a:lnSpc>
              <a:spcBef>
                <a:spcPts val="500"/>
              </a:spcBef>
              <a:spcAft>
                <a:spcPts val="0"/>
              </a:spcAft>
              <a:buClr>
                <a:schemeClr val="dk1"/>
              </a:buClr>
              <a:buSzPts val="1800"/>
              <a:buChar char="•"/>
              <a:defRPr/>
            </a:lvl6pPr>
            <a:lvl7pPr marL="3200400" lvl="6" indent="-342900" algn="l" rtl="0">
              <a:lnSpc>
                <a:spcPct val="90000"/>
              </a:lnSpc>
              <a:spcBef>
                <a:spcPts val="500"/>
              </a:spcBef>
              <a:spcAft>
                <a:spcPts val="0"/>
              </a:spcAft>
              <a:buClr>
                <a:schemeClr val="dk1"/>
              </a:buClr>
              <a:buSzPts val="1800"/>
              <a:buChar char="•"/>
              <a:defRPr/>
            </a:lvl7pPr>
            <a:lvl8pPr marL="3657600" lvl="7" indent="-342900" algn="l" rtl="0">
              <a:lnSpc>
                <a:spcPct val="90000"/>
              </a:lnSpc>
              <a:spcBef>
                <a:spcPts val="500"/>
              </a:spcBef>
              <a:spcAft>
                <a:spcPts val="0"/>
              </a:spcAft>
              <a:buClr>
                <a:schemeClr val="dk1"/>
              </a:buClr>
              <a:buSzPts val="1800"/>
              <a:buChar char="•"/>
              <a:defRPr/>
            </a:lvl8pPr>
            <a:lvl9pPr marL="4114800" lvl="8" indent="-342900" algn="l" rtl="0">
              <a:lnSpc>
                <a:spcPct val="90000"/>
              </a:lnSpc>
              <a:spcBef>
                <a:spcPts val="500"/>
              </a:spcBef>
              <a:spcAft>
                <a:spcPts val="0"/>
              </a:spcAft>
              <a:buClr>
                <a:schemeClr val="dk1"/>
              </a:buClr>
              <a:buSzPts val="1800"/>
              <a:buChar char="•"/>
              <a:defRPr/>
            </a:lvl9pPr>
          </a:lstStyle>
          <a:p>
            <a:endParaRPr/>
          </a:p>
        </p:txBody>
      </p:sp>
      <p:sp>
        <p:nvSpPr>
          <p:cNvPr id="3014" name="Google Shape;3014;p169"/>
          <p:cNvSpPr txBox="1">
            <a:spLocks noGrp="1"/>
          </p:cNvSpPr>
          <p:nvPr>
            <p:ph type="body" idx="2"/>
          </p:nvPr>
        </p:nvSpPr>
        <p:spPr>
          <a:xfrm>
            <a:off x="470633" y="3588272"/>
            <a:ext cx="3022200" cy="366600"/>
          </a:xfrm>
          <a:prstGeom prst="rect">
            <a:avLst/>
          </a:prstGeom>
          <a:noFill/>
          <a:ln>
            <a:noFill/>
          </a:ln>
        </p:spPr>
        <p:txBody>
          <a:bodyPr spcFirstLastPara="1" wrap="square" lIns="0" tIns="0" rIns="0" bIns="0" anchor="t" anchorCtr="0">
            <a:noAutofit/>
          </a:bodyPr>
          <a:lstStyle>
            <a:lvl1pPr marL="457200" lvl="0" indent="-228600" algn="l" rtl="0">
              <a:lnSpc>
                <a:spcPct val="120000"/>
              </a:lnSpc>
              <a:spcBef>
                <a:spcPts val="1000"/>
              </a:spcBef>
              <a:spcAft>
                <a:spcPts val="0"/>
              </a:spcAft>
              <a:buClr>
                <a:schemeClr val="dk1"/>
              </a:buClr>
              <a:buSzPts val="1800"/>
              <a:buNone/>
              <a:defRPr sz="1800" b="1" i="0">
                <a:latin typeface="Inter SemiBold"/>
                <a:ea typeface="Inter SemiBold"/>
                <a:cs typeface="Inter SemiBold"/>
                <a:sym typeface="Inter SemiBold"/>
              </a:defRPr>
            </a:lvl1pPr>
            <a:lvl2pPr marL="914400" lvl="1" indent="-228600" algn="l" rtl="0">
              <a:lnSpc>
                <a:spcPct val="110000"/>
              </a:lnSpc>
              <a:spcBef>
                <a:spcPts val="500"/>
              </a:spcBef>
              <a:spcAft>
                <a:spcPts val="0"/>
              </a:spcAft>
              <a:buClr>
                <a:schemeClr val="dk1"/>
              </a:buClr>
              <a:buSzPts val="2400"/>
              <a:buNone/>
              <a:defRPr/>
            </a:lvl2pPr>
            <a:lvl3pPr marL="1371600" lvl="2" indent="-228600" algn="l" rtl="0">
              <a:lnSpc>
                <a:spcPct val="110000"/>
              </a:lnSpc>
              <a:spcBef>
                <a:spcPts val="500"/>
              </a:spcBef>
              <a:spcAft>
                <a:spcPts val="0"/>
              </a:spcAft>
              <a:buClr>
                <a:schemeClr val="dk1"/>
              </a:buClr>
              <a:buSzPts val="2000"/>
              <a:buNone/>
              <a:defRPr/>
            </a:lvl3pPr>
            <a:lvl4pPr marL="1828800" lvl="3" indent="-228600" algn="l" rtl="0">
              <a:lnSpc>
                <a:spcPct val="110000"/>
              </a:lnSpc>
              <a:spcBef>
                <a:spcPts val="500"/>
              </a:spcBef>
              <a:spcAft>
                <a:spcPts val="0"/>
              </a:spcAft>
              <a:buClr>
                <a:schemeClr val="dk1"/>
              </a:buClr>
              <a:buSzPts val="1800"/>
              <a:buNone/>
              <a:defRPr/>
            </a:lvl4pPr>
            <a:lvl5pPr marL="2286000" lvl="4" indent="-228600" algn="l" rtl="0">
              <a:lnSpc>
                <a:spcPct val="110000"/>
              </a:lnSpc>
              <a:spcBef>
                <a:spcPts val="500"/>
              </a:spcBef>
              <a:spcAft>
                <a:spcPts val="0"/>
              </a:spcAft>
              <a:buClr>
                <a:schemeClr val="dk1"/>
              </a:buClr>
              <a:buSzPts val="1800"/>
              <a:buNone/>
              <a:defRPr/>
            </a:lvl5pPr>
            <a:lvl6pPr marL="2743200" lvl="5" indent="-342900" algn="l" rtl="0">
              <a:lnSpc>
                <a:spcPct val="90000"/>
              </a:lnSpc>
              <a:spcBef>
                <a:spcPts val="500"/>
              </a:spcBef>
              <a:spcAft>
                <a:spcPts val="0"/>
              </a:spcAft>
              <a:buClr>
                <a:schemeClr val="dk1"/>
              </a:buClr>
              <a:buSzPts val="1800"/>
              <a:buChar char="•"/>
              <a:defRPr/>
            </a:lvl6pPr>
            <a:lvl7pPr marL="3200400" lvl="6" indent="-342900" algn="l" rtl="0">
              <a:lnSpc>
                <a:spcPct val="90000"/>
              </a:lnSpc>
              <a:spcBef>
                <a:spcPts val="500"/>
              </a:spcBef>
              <a:spcAft>
                <a:spcPts val="0"/>
              </a:spcAft>
              <a:buClr>
                <a:schemeClr val="dk1"/>
              </a:buClr>
              <a:buSzPts val="1800"/>
              <a:buChar char="•"/>
              <a:defRPr/>
            </a:lvl7pPr>
            <a:lvl8pPr marL="3657600" lvl="7" indent="-342900" algn="l" rtl="0">
              <a:lnSpc>
                <a:spcPct val="90000"/>
              </a:lnSpc>
              <a:spcBef>
                <a:spcPts val="500"/>
              </a:spcBef>
              <a:spcAft>
                <a:spcPts val="0"/>
              </a:spcAft>
              <a:buClr>
                <a:schemeClr val="dk1"/>
              </a:buClr>
              <a:buSzPts val="1800"/>
              <a:buChar char="•"/>
              <a:defRPr/>
            </a:lvl8pPr>
            <a:lvl9pPr marL="4114800" lvl="8" indent="-342900" algn="l" rtl="0">
              <a:lnSpc>
                <a:spcPct val="90000"/>
              </a:lnSpc>
              <a:spcBef>
                <a:spcPts val="500"/>
              </a:spcBef>
              <a:spcAft>
                <a:spcPts val="0"/>
              </a:spcAft>
              <a:buClr>
                <a:schemeClr val="dk1"/>
              </a:buClr>
              <a:buSzPts val="1800"/>
              <a:buChar char="•"/>
              <a:defRPr/>
            </a:lvl9pPr>
          </a:lstStyle>
          <a:p>
            <a:endParaRPr/>
          </a:p>
        </p:txBody>
      </p:sp>
      <p:sp>
        <p:nvSpPr>
          <p:cNvPr id="3015" name="Google Shape;3015;p169"/>
          <p:cNvSpPr txBox="1">
            <a:spLocks noGrp="1"/>
          </p:cNvSpPr>
          <p:nvPr>
            <p:ph type="body" idx="3"/>
          </p:nvPr>
        </p:nvSpPr>
        <p:spPr>
          <a:xfrm>
            <a:off x="4525798" y="3588272"/>
            <a:ext cx="3022200" cy="366600"/>
          </a:xfrm>
          <a:prstGeom prst="rect">
            <a:avLst/>
          </a:prstGeom>
          <a:noFill/>
          <a:ln>
            <a:noFill/>
          </a:ln>
        </p:spPr>
        <p:txBody>
          <a:bodyPr spcFirstLastPara="1" wrap="square" lIns="0" tIns="0" rIns="0" bIns="0" anchor="t" anchorCtr="0">
            <a:noAutofit/>
          </a:bodyPr>
          <a:lstStyle>
            <a:lvl1pPr marL="457200" lvl="0" indent="-228600" algn="l" rtl="0">
              <a:lnSpc>
                <a:spcPct val="120000"/>
              </a:lnSpc>
              <a:spcBef>
                <a:spcPts val="1000"/>
              </a:spcBef>
              <a:spcAft>
                <a:spcPts val="0"/>
              </a:spcAft>
              <a:buClr>
                <a:schemeClr val="dk1"/>
              </a:buClr>
              <a:buSzPts val="1800"/>
              <a:buNone/>
              <a:defRPr sz="1800" b="1" i="0">
                <a:latin typeface="Inter SemiBold"/>
                <a:ea typeface="Inter SemiBold"/>
                <a:cs typeface="Inter SemiBold"/>
                <a:sym typeface="Inter SemiBold"/>
              </a:defRPr>
            </a:lvl1pPr>
            <a:lvl2pPr marL="914400" lvl="1" indent="-228600" algn="l" rtl="0">
              <a:lnSpc>
                <a:spcPct val="110000"/>
              </a:lnSpc>
              <a:spcBef>
                <a:spcPts val="500"/>
              </a:spcBef>
              <a:spcAft>
                <a:spcPts val="0"/>
              </a:spcAft>
              <a:buClr>
                <a:schemeClr val="dk1"/>
              </a:buClr>
              <a:buSzPts val="2400"/>
              <a:buNone/>
              <a:defRPr/>
            </a:lvl2pPr>
            <a:lvl3pPr marL="1371600" lvl="2" indent="-228600" algn="l" rtl="0">
              <a:lnSpc>
                <a:spcPct val="110000"/>
              </a:lnSpc>
              <a:spcBef>
                <a:spcPts val="500"/>
              </a:spcBef>
              <a:spcAft>
                <a:spcPts val="0"/>
              </a:spcAft>
              <a:buClr>
                <a:schemeClr val="dk1"/>
              </a:buClr>
              <a:buSzPts val="2000"/>
              <a:buNone/>
              <a:defRPr/>
            </a:lvl3pPr>
            <a:lvl4pPr marL="1828800" lvl="3" indent="-228600" algn="l" rtl="0">
              <a:lnSpc>
                <a:spcPct val="110000"/>
              </a:lnSpc>
              <a:spcBef>
                <a:spcPts val="500"/>
              </a:spcBef>
              <a:spcAft>
                <a:spcPts val="0"/>
              </a:spcAft>
              <a:buClr>
                <a:schemeClr val="dk1"/>
              </a:buClr>
              <a:buSzPts val="1800"/>
              <a:buNone/>
              <a:defRPr/>
            </a:lvl4pPr>
            <a:lvl5pPr marL="2286000" lvl="4" indent="-228600" algn="l" rtl="0">
              <a:lnSpc>
                <a:spcPct val="110000"/>
              </a:lnSpc>
              <a:spcBef>
                <a:spcPts val="500"/>
              </a:spcBef>
              <a:spcAft>
                <a:spcPts val="0"/>
              </a:spcAft>
              <a:buClr>
                <a:schemeClr val="dk1"/>
              </a:buClr>
              <a:buSzPts val="1800"/>
              <a:buNone/>
              <a:defRPr/>
            </a:lvl5pPr>
            <a:lvl6pPr marL="2743200" lvl="5" indent="-342900" algn="l" rtl="0">
              <a:lnSpc>
                <a:spcPct val="90000"/>
              </a:lnSpc>
              <a:spcBef>
                <a:spcPts val="500"/>
              </a:spcBef>
              <a:spcAft>
                <a:spcPts val="0"/>
              </a:spcAft>
              <a:buClr>
                <a:schemeClr val="dk1"/>
              </a:buClr>
              <a:buSzPts val="1800"/>
              <a:buChar char="•"/>
              <a:defRPr/>
            </a:lvl6pPr>
            <a:lvl7pPr marL="3200400" lvl="6" indent="-342900" algn="l" rtl="0">
              <a:lnSpc>
                <a:spcPct val="90000"/>
              </a:lnSpc>
              <a:spcBef>
                <a:spcPts val="500"/>
              </a:spcBef>
              <a:spcAft>
                <a:spcPts val="0"/>
              </a:spcAft>
              <a:buClr>
                <a:schemeClr val="dk1"/>
              </a:buClr>
              <a:buSzPts val="1800"/>
              <a:buChar char="•"/>
              <a:defRPr/>
            </a:lvl7pPr>
            <a:lvl8pPr marL="3657600" lvl="7" indent="-342900" algn="l" rtl="0">
              <a:lnSpc>
                <a:spcPct val="90000"/>
              </a:lnSpc>
              <a:spcBef>
                <a:spcPts val="500"/>
              </a:spcBef>
              <a:spcAft>
                <a:spcPts val="0"/>
              </a:spcAft>
              <a:buClr>
                <a:schemeClr val="dk1"/>
              </a:buClr>
              <a:buSzPts val="1800"/>
              <a:buChar char="•"/>
              <a:defRPr/>
            </a:lvl8pPr>
            <a:lvl9pPr marL="4114800" lvl="8" indent="-342900" algn="l" rtl="0">
              <a:lnSpc>
                <a:spcPct val="90000"/>
              </a:lnSpc>
              <a:spcBef>
                <a:spcPts val="500"/>
              </a:spcBef>
              <a:spcAft>
                <a:spcPts val="0"/>
              </a:spcAft>
              <a:buClr>
                <a:schemeClr val="dk1"/>
              </a:buClr>
              <a:buSzPts val="1800"/>
              <a:buChar char="•"/>
              <a:defRPr/>
            </a:lvl9pPr>
          </a:lstStyle>
          <a:p>
            <a:endParaRPr/>
          </a:p>
        </p:txBody>
      </p:sp>
      <p:sp>
        <p:nvSpPr>
          <p:cNvPr id="3016" name="Google Shape;3016;p169"/>
          <p:cNvSpPr txBox="1">
            <a:spLocks noGrp="1"/>
          </p:cNvSpPr>
          <p:nvPr>
            <p:ph type="body" idx="4"/>
          </p:nvPr>
        </p:nvSpPr>
        <p:spPr>
          <a:xfrm>
            <a:off x="8571024" y="3588272"/>
            <a:ext cx="3022200" cy="366600"/>
          </a:xfrm>
          <a:prstGeom prst="rect">
            <a:avLst/>
          </a:prstGeom>
          <a:noFill/>
          <a:ln>
            <a:noFill/>
          </a:ln>
        </p:spPr>
        <p:txBody>
          <a:bodyPr spcFirstLastPara="1" wrap="square" lIns="0" tIns="0" rIns="0" bIns="0" anchor="t" anchorCtr="0">
            <a:noAutofit/>
          </a:bodyPr>
          <a:lstStyle>
            <a:lvl1pPr marL="457200" lvl="0" indent="-228600" algn="l" rtl="0">
              <a:lnSpc>
                <a:spcPct val="120000"/>
              </a:lnSpc>
              <a:spcBef>
                <a:spcPts val="1000"/>
              </a:spcBef>
              <a:spcAft>
                <a:spcPts val="0"/>
              </a:spcAft>
              <a:buClr>
                <a:schemeClr val="dk1"/>
              </a:buClr>
              <a:buSzPts val="1800"/>
              <a:buNone/>
              <a:defRPr sz="1800" b="1" i="0">
                <a:latin typeface="Inter SemiBold"/>
                <a:ea typeface="Inter SemiBold"/>
                <a:cs typeface="Inter SemiBold"/>
                <a:sym typeface="Inter SemiBold"/>
              </a:defRPr>
            </a:lvl1pPr>
            <a:lvl2pPr marL="914400" lvl="1" indent="-228600" algn="l" rtl="0">
              <a:lnSpc>
                <a:spcPct val="110000"/>
              </a:lnSpc>
              <a:spcBef>
                <a:spcPts val="500"/>
              </a:spcBef>
              <a:spcAft>
                <a:spcPts val="0"/>
              </a:spcAft>
              <a:buClr>
                <a:schemeClr val="dk1"/>
              </a:buClr>
              <a:buSzPts val="2400"/>
              <a:buNone/>
              <a:defRPr/>
            </a:lvl2pPr>
            <a:lvl3pPr marL="1371600" lvl="2" indent="-228600" algn="l" rtl="0">
              <a:lnSpc>
                <a:spcPct val="110000"/>
              </a:lnSpc>
              <a:spcBef>
                <a:spcPts val="500"/>
              </a:spcBef>
              <a:spcAft>
                <a:spcPts val="0"/>
              </a:spcAft>
              <a:buClr>
                <a:schemeClr val="dk1"/>
              </a:buClr>
              <a:buSzPts val="2000"/>
              <a:buNone/>
              <a:defRPr/>
            </a:lvl3pPr>
            <a:lvl4pPr marL="1828800" lvl="3" indent="-228600" algn="l" rtl="0">
              <a:lnSpc>
                <a:spcPct val="110000"/>
              </a:lnSpc>
              <a:spcBef>
                <a:spcPts val="500"/>
              </a:spcBef>
              <a:spcAft>
                <a:spcPts val="0"/>
              </a:spcAft>
              <a:buClr>
                <a:schemeClr val="dk1"/>
              </a:buClr>
              <a:buSzPts val="1800"/>
              <a:buNone/>
              <a:defRPr/>
            </a:lvl4pPr>
            <a:lvl5pPr marL="2286000" lvl="4" indent="-228600" algn="l" rtl="0">
              <a:lnSpc>
                <a:spcPct val="110000"/>
              </a:lnSpc>
              <a:spcBef>
                <a:spcPts val="500"/>
              </a:spcBef>
              <a:spcAft>
                <a:spcPts val="0"/>
              </a:spcAft>
              <a:buClr>
                <a:schemeClr val="dk1"/>
              </a:buClr>
              <a:buSzPts val="1800"/>
              <a:buNone/>
              <a:defRPr/>
            </a:lvl5pPr>
            <a:lvl6pPr marL="2743200" lvl="5" indent="-342900" algn="l" rtl="0">
              <a:lnSpc>
                <a:spcPct val="90000"/>
              </a:lnSpc>
              <a:spcBef>
                <a:spcPts val="500"/>
              </a:spcBef>
              <a:spcAft>
                <a:spcPts val="0"/>
              </a:spcAft>
              <a:buClr>
                <a:schemeClr val="dk1"/>
              </a:buClr>
              <a:buSzPts val="1800"/>
              <a:buChar char="•"/>
              <a:defRPr/>
            </a:lvl6pPr>
            <a:lvl7pPr marL="3200400" lvl="6" indent="-342900" algn="l" rtl="0">
              <a:lnSpc>
                <a:spcPct val="90000"/>
              </a:lnSpc>
              <a:spcBef>
                <a:spcPts val="500"/>
              </a:spcBef>
              <a:spcAft>
                <a:spcPts val="0"/>
              </a:spcAft>
              <a:buClr>
                <a:schemeClr val="dk1"/>
              </a:buClr>
              <a:buSzPts val="1800"/>
              <a:buChar char="•"/>
              <a:defRPr/>
            </a:lvl7pPr>
            <a:lvl8pPr marL="3657600" lvl="7" indent="-342900" algn="l" rtl="0">
              <a:lnSpc>
                <a:spcPct val="90000"/>
              </a:lnSpc>
              <a:spcBef>
                <a:spcPts val="500"/>
              </a:spcBef>
              <a:spcAft>
                <a:spcPts val="0"/>
              </a:spcAft>
              <a:buClr>
                <a:schemeClr val="dk1"/>
              </a:buClr>
              <a:buSzPts val="1800"/>
              <a:buChar char="•"/>
              <a:defRPr/>
            </a:lvl8pPr>
            <a:lvl9pPr marL="4114800" lvl="8" indent="-342900" algn="l" rtl="0">
              <a:lnSpc>
                <a:spcPct val="90000"/>
              </a:lnSpc>
              <a:spcBef>
                <a:spcPts val="500"/>
              </a:spcBef>
              <a:spcAft>
                <a:spcPts val="0"/>
              </a:spcAft>
              <a:buClr>
                <a:schemeClr val="dk1"/>
              </a:buClr>
              <a:buSzPts val="1800"/>
              <a:buChar char="•"/>
              <a:defRPr/>
            </a:lvl9pPr>
          </a:lstStyle>
          <a:p>
            <a:endParaRPr/>
          </a:p>
        </p:txBody>
      </p:sp>
      <p:sp>
        <p:nvSpPr>
          <p:cNvPr id="3017" name="Google Shape;3017;p169"/>
          <p:cNvSpPr txBox="1">
            <a:spLocks noGrp="1"/>
          </p:cNvSpPr>
          <p:nvPr>
            <p:ph type="body" idx="5"/>
          </p:nvPr>
        </p:nvSpPr>
        <p:spPr>
          <a:xfrm>
            <a:off x="4512365" y="4139938"/>
            <a:ext cx="3035400" cy="1554300"/>
          </a:xfrm>
          <a:prstGeom prst="rect">
            <a:avLst/>
          </a:prstGeom>
          <a:noFill/>
          <a:ln>
            <a:noFill/>
          </a:ln>
        </p:spPr>
        <p:txBody>
          <a:bodyPr spcFirstLastPara="1" wrap="square" lIns="0" tIns="0" rIns="0" bIns="0" anchor="t" anchorCtr="0">
            <a:noAutofit/>
          </a:bodyPr>
          <a:lstStyle>
            <a:lvl1pPr marL="457200" lvl="0" indent="-228600" algn="l" rtl="0">
              <a:lnSpc>
                <a:spcPct val="120000"/>
              </a:lnSpc>
              <a:spcBef>
                <a:spcPts val="0"/>
              </a:spcBef>
              <a:spcAft>
                <a:spcPts val="0"/>
              </a:spcAft>
              <a:buClr>
                <a:schemeClr val="dk1"/>
              </a:buClr>
              <a:buSzPts val="1400"/>
              <a:buNone/>
              <a:defRPr sz="1400" b="0" i="0">
                <a:solidFill>
                  <a:schemeClr val="dk1"/>
                </a:solidFill>
                <a:latin typeface="Inter Light"/>
                <a:ea typeface="Inter Light"/>
                <a:cs typeface="Inter Light"/>
                <a:sym typeface="Inter Light"/>
              </a:defRPr>
            </a:lvl1pPr>
            <a:lvl2pPr marL="914400" lvl="1" indent="-342900" algn="l" rtl="0">
              <a:lnSpc>
                <a:spcPct val="110000"/>
              </a:lnSpc>
              <a:spcBef>
                <a:spcPts val="1200"/>
              </a:spcBef>
              <a:spcAft>
                <a:spcPts val="0"/>
              </a:spcAft>
              <a:buClr>
                <a:schemeClr val="dk1"/>
              </a:buClr>
              <a:buSzPts val="1800"/>
              <a:buChar char="•"/>
              <a:defRPr/>
            </a:lvl2pPr>
            <a:lvl3pPr marL="1371600" lvl="2" indent="-342900" algn="l" rtl="0">
              <a:lnSpc>
                <a:spcPct val="110000"/>
              </a:lnSpc>
              <a:spcBef>
                <a:spcPts val="500"/>
              </a:spcBef>
              <a:spcAft>
                <a:spcPts val="0"/>
              </a:spcAft>
              <a:buClr>
                <a:schemeClr val="dk1"/>
              </a:buClr>
              <a:buSzPts val="1800"/>
              <a:buChar char="•"/>
              <a:defRPr/>
            </a:lvl3pPr>
            <a:lvl4pPr marL="1828800" lvl="3" indent="-342900" algn="l" rtl="0">
              <a:lnSpc>
                <a:spcPct val="110000"/>
              </a:lnSpc>
              <a:spcBef>
                <a:spcPts val="500"/>
              </a:spcBef>
              <a:spcAft>
                <a:spcPts val="0"/>
              </a:spcAft>
              <a:buClr>
                <a:schemeClr val="dk1"/>
              </a:buClr>
              <a:buSzPts val="1800"/>
              <a:buChar char="•"/>
              <a:defRPr/>
            </a:lvl4pPr>
            <a:lvl5pPr marL="2286000" lvl="4" indent="-342900" algn="l" rtl="0">
              <a:lnSpc>
                <a:spcPct val="110000"/>
              </a:lnSpc>
              <a:spcBef>
                <a:spcPts val="500"/>
              </a:spcBef>
              <a:spcAft>
                <a:spcPts val="0"/>
              </a:spcAft>
              <a:buClr>
                <a:schemeClr val="dk1"/>
              </a:buClr>
              <a:buSzPts val="1800"/>
              <a:buChar char="•"/>
              <a:defRPr/>
            </a:lvl5pPr>
            <a:lvl6pPr marL="2743200" lvl="5" indent="-342900" algn="l" rtl="0">
              <a:lnSpc>
                <a:spcPct val="90000"/>
              </a:lnSpc>
              <a:spcBef>
                <a:spcPts val="500"/>
              </a:spcBef>
              <a:spcAft>
                <a:spcPts val="0"/>
              </a:spcAft>
              <a:buClr>
                <a:schemeClr val="dk1"/>
              </a:buClr>
              <a:buSzPts val="1800"/>
              <a:buChar char="•"/>
              <a:defRPr/>
            </a:lvl6pPr>
            <a:lvl7pPr marL="3200400" lvl="6" indent="-342900" algn="l" rtl="0">
              <a:lnSpc>
                <a:spcPct val="90000"/>
              </a:lnSpc>
              <a:spcBef>
                <a:spcPts val="500"/>
              </a:spcBef>
              <a:spcAft>
                <a:spcPts val="0"/>
              </a:spcAft>
              <a:buClr>
                <a:schemeClr val="dk1"/>
              </a:buClr>
              <a:buSzPts val="1800"/>
              <a:buChar char="•"/>
              <a:defRPr/>
            </a:lvl7pPr>
            <a:lvl8pPr marL="3657600" lvl="7" indent="-342900" algn="l" rtl="0">
              <a:lnSpc>
                <a:spcPct val="90000"/>
              </a:lnSpc>
              <a:spcBef>
                <a:spcPts val="500"/>
              </a:spcBef>
              <a:spcAft>
                <a:spcPts val="0"/>
              </a:spcAft>
              <a:buClr>
                <a:schemeClr val="dk1"/>
              </a:buClr>
              <a:buSzPts val="1800"/>
              <a:buChar char="•"/>
              <a:defRPr/>
            </a:lvl8pPr>
            <a:lvl9pPr marL="4114800" lvl="8" indent="-342900" algn="l" rtl="0">
              <a:lnSpc>
                <a:spcPct val="90000"/>
              </a:lnSpc>
              <a:spcBef>
                <a:spcPts val="500"/>
              </a:spcBef>
              <a:spcAft>
                <a:spcPts val="0"/>
              </a:spcAft>
              <a:buClr>
                <a:schemeClr val="dk1"/>
              </a:buClr>
              <a:buSzPts val="1800"/>
              <a:buChar char="•"/>
              <a:defRPr/>
            </a:lvl9pPr>
          </a:lstStyle>
          <a:p>
            <a:endParaRPr/>
          </a:p>
        </p:txBody>
      </p:sp>
      <p:sp>
        <p:nvSpPr>
          <p:cNvPr id="3018" name="Google Shape;3018;p169"/>
          <p:cNvSpPr txBox="1">
            <a:spLocks noGrp="1"/>
          </p:cNvSpPr>
          <p:nvPr>
            <p:ph type="body" idx="6"/>
          </p:nvPr>
        </p:nvSpPr>
        <p:spPr>
          <a:xfrm>
            <a:off x="8557591" y="4139938"/>
            <a:ext cx="3035400" cy="1554300"/>
          </a:xfrm>
          <a:prstGeom prst="rect">
            <a:avLst/>
          </a:prstGeom>
          <a:noFill/>
          <a:ln>
            <a:noFill/>
          </a:ln>
        </p:spPr>
        <p:txBody>
          <a:bodyPr spcFirstLastPara="1" wrap="square" lIns="0" tIns="0" rIns="0" bIns="0" anchor="t" anchorCtr="0">
            <a:noAutofit/>
          </a:bodyPr>
          <a:lstStyle>
            <a:lvl1pPr marL="457200" lvl="0" indent="-228600" algn="l" rtl="0">
              <a:lnSpc>
                <a:spcPct val="120000"/>
              </a:lnSpc>
              <a:spcBef>
                <a:spcPts val="0"/>
              </a:spcBef>
              <a:spcAft>
                <a:spcPts val="0"/>
              </a:spcAft>
              <a:buClr>
                <a:schemeClr val="dk1"/>
              </a:buClr>
              <a:buSzPts val="1400"/>
              <a:buNone/>
              <a:defRPr sz="1400" b="0" i="0">
                <a:solidFill>
                  <a:schemeClr val="dk1"/>
                </a:solidFill>
                <a:latin typeface="Inter Light"/>
                <a:ea typeface="Inter Light"/>
                <a:cs typeface="Inter Light"/>
                <a:sym typeface="Inter Light"/>
              </a:defRPr>
            </a:lvl1pPr>
            <a:lvl2pPr marL="914400" lvl="1" indent="-342900" algn="l" rtl="0">
              <a:lnSpc>
                <a:spcPct val="110000"/>
              </a:lnSpc>
              <a:spcBef>
                <a:spcPts val="1200"/>
              </a:spcBef>
              <a:spcAft>
                <a:spcPts val="0"/>
              </a:spcAft>
              <a:buClr>
                <a:schemeClr val="dk1"/>
              </a:buClr>
              <a:buSzPts val="1800"/>
              <a:buChar char="•"/>
              <a:defRPr/>
            </a:lvl2pPr>
            <a:lvl3pPr marL="1371600" lvl="2" indent="-342900" algn="l" rtl="0">
              <a:lnSpc>
                <a:spcPct val="110000"/>
              </a:lnSpc>
              <a:spcBef>
                <a:spcPts val="500"/>
              </a:spcBef>
              <a:spcAft>
                <a:spcPts val="0"/>
              </a:spcAft>
              <a:buClr>
                <a:schemeClr val="dk1"/>
              </a:buClr>
              <a:buSzPts val="1800"/>
              <a:buChar char="•"/>
              <a:defRPr/>
            </a:lvl3pPr>
            <a:lvl4pPr marL="1828800" lvl="3" indent="-342900" algn="l" rtl="0">
              <a:lnSpc>
                <a:spcPct val="110000"/>
              </a:lnSpc>
              <a:spcBef>
                <a:spcPts val="500"/>
              </a:spcBef>
              <a:spcAft>
                <a:spcPts val="0"/>
              </a:spcAft>
              <a:buClr>
                <a:schemeClr val="dk1"/>
              </a:buClr>
              <a:buSzPts val="1800"/>
              <a:buChar char="•"/>
              <a:defRPr/>
            </a:lvl4pPr>
            <a:lvl5pPr marL="2286000" lvl="4" indent="-342900" algn="l" rtl="0">
              <a:lnSpc>
                <a:spcPct val="110000"/>
              </a:lnSpc>
              <a:spcBef>
                <a:spcPts val="500"/>
              </a:spcBef>
              <a:spcAft>
                <a:spcPts val="0"/>
              </a:spcAft>
              <a:buClr>
                <a:schemeClr val="dk1"/>
              </a:buClr>
              <a:buSzPts val="1800"/>
              <a:buChar char="•"/>
              <a:defRPr/>
            </a:lvl5pPr>
            <a:lvl6pPr marL="2743200" lvl="5" indent="-342900" algn="l" rtl="0">
              <a:lnSpc>
                <a:spcPct val="90000"/>
              </a:lnSpc>
              <a:spcBef>
                <a:spcPts val="500"/>
              </a:spcBef>
              <a:spcAft>
                <a:spcPts val="0"/>
              </a:spcAft>
              <a:buClr>
                <a:schemeClr val="dk1"/>
              </a:buClr>
              <a:buSzPts val="1800"/>
              <a:buChar char="•"/>
              <a:defRPr/>
            </a:lvl6pPr>
            <a:lvl7pPr marL="3200400" lvl="6" indent="-342900" algn="l" rtl="0">
              <a:lnSpc>
                <a:spcPct val="90000"/>
              </a:lnSpc>
              <a:spcBef>
                <a:spcPts val="500"/>
              </a:spcBef>
              <a:spcAft>
                <a:spcPts val="0"/>
              </a:spcAft>
              <a:buClr>
                <a:schemeClr val="dk1"/>
              </a:buClr>
              <a:buSzPts val="1800"/>
              <a:buChar char="•"/>
              <a:defRPr/>
            </a:lvl7pPr>
            <a:lvl8pPr marL="3657600" lvl="7" indent="-342900" algn="l" rtl="0">
              <a:lnSpc>
                <a:spcPct val="90000"/>
              </a:lnSpc>
              <a:spcBef>
                <a:spcPts val="500"/>
              </a:spcBef>
              <a:spcAft>
                <a:spcPts val="0"/>
              </a:spcAft>
              <a:buClr>
                <a:schemeClr val="dk1"/>
              </a:buClr>
              <a:buSzPts val="1800"/>
              <a:buChar char="•"/>
              <a:defRPr/>
            </a:lvl8pPr>
            <a:lvl9pPr marL="4114800" lvl="8" indent="-342900" algn="l" rtl="0">
              <a:lnSpc>
                <a:spcPct val="90000"/>
              </a:lnSpc>
              <a:spcBef>
                <a:spcPts val="500"/>
              </a:spcBef>
              <a:spcAft>
                <a:spcPts val="0"/>
              </a:spcAft>
              <a:buClr>
                <a:schemeClr val="dk1"/>
              </a:buClr>
              <a:buSzPts val="1800"/>
              <a:buChar char="•"/>
              <a:defRPr/>
            </a:lvl9pPr>
          </a:lstStyle>
          <a:p>
            <a:endParaRPr/>
          </a:p>
        </p:txBody>
      </p:sp>
      <p:pic>
        <p:nvPicPr>
          <p:cNvPr id="3019" name="Google Shape;3019;p169"/>
          <p:cNvPicPr preferRelativeResize="0"/>
          <p:nvPr/>
        </p:nvPicPr>
        <p:blipFill rotWithShape="1">
          <a:blip r:embed="rId2">
            <a:alphaModFix/>
          </a:blip>
          <a:srcRect/>
          <a:stretch/>
        </p:blipFill>
        <p:spPr>
          <a:xfrm>
            <a:off x="222250" y="6256962"/>
            <a:ext cx="1463038" cy="438911"/>
          </a:xfrm>
          <a:prstGeom prst="rect">
            <a:avLst/>
          </a:prstGeom>
          <a:noFill/>
          <a:ln>
            <a:noFill/>
          </a:ln>
        </p:spPr>
      </p:pic>
      <p:sp>
        <p:nvSpPr>
          <p:cNvPr id="3020" name="Google Shape;3020;p169"/>
          <p:cNvSpPr txBox="1">
            <a:spLocks noGrp="1"/>
          </p:cNvSpPr>
          <p:nvPr>
            <p:ph type="title"/>
          </p:nvPr>
        </p:nvSpPr>
        <p:spPr>
          <a:xfrm>
            <a:off x="318247" y="329453"/>
            <a:ext cx="9361800" cy="720300"/>
          </a:xfrm>
          <a:prstGeom prst="rect">
            <a:avLst/>
          </a:prstGeom>
          <a:noFill/>
          <a:ln>
            <a:noFill/>
          </a:ln>
        </p:spPr>
        <p:txBody>
          <a:bodyPr spcFirstLastPara="1" wrap="square" lIns="0" tIns="0" rIns="0" bIns="0" anchor="t" anchorCtr="0">
            <a:noAutofit/>
          </a:bodyPr>
          <a:lstStyle>
            <a:lvl1pPr lvl="0" algn="l" rtl="0">
              <a:lnSpc>
                <a:spcPct val="90000"/>
              </a:lnSpc>
              <a:spcBef>
                <a:spcPts val="0"/>
              </a:spcBef>
              <a:spcAft>
                <a:spcPts val="0"/>
              </a:spcAft>
              <a:buClr>
                <a:schemeClr val="dk1"/>
              </a:buClr>
              <a:buSzPts val="4400"/>
              <a:buFont typeface="Inter"/>
              <a:buNone/>
              <a:defRPr b="1" i="0">
                <a:latin typeface="Inter"/>
                <a:ea typeface="Inter"/>
                <a:cs typeface="Inter"/>
                <a:sym typeface="Inter"/>
              </a:defRPr>
            </a:lvl1pPr>
            <a:lvl2pPr lvl="1" algn="l" rtl="0">
              <a:lnSpc>
                <a:spcPct val="100000"/>
              </a:lnSpc>
              <a:spcBef>
                <a:spcPts val="0"/>
              </a:spcBef>
              <a:spcAft>
                <a:spcPts val="0"/>
              </a:spcAft>
              <a:buSzPts val="1400"/>
              <a:buNone/>
              <a:defRPr/>
            </a:lvl2pPr>
            <a:lvl3pPr lvl="2" algn="l" rtl="0">
              <a:lnSpc>
                <a:spcPct val="100000"/>
              </a:lnSpc>
              <a:spcBef>
                <a:spcPts val="0"/>
              </a:spcBef>
              <a:spcAft>
                <a:spcPts val="0"/>
              </a:spcAft>
              <a:buSzPts val="1400"/>
              <a:buNone/>
              <a:defRPr/>
            </a:lvl3pPr>
            <a:lvl4pPr lvl="3" algn="l" rtl="0">
              <a:lnSpc>
                <a:spcPct val="100000"/>
              </a:lnSpc>
              <a:spcBef>
                <a:spcPts val="0"/>
              </a:spcBef>
              <a:spcAft>
                <a:spcPts val="0"/>
              </a:spcAft>
              <a:buSzPts val="1400"/>
              <a:buNone/>
              <a:defRPr/>
            </a:lvl4pPr>
            <a:lvl5pPr lvl="4" algn="l" rtl="0">
              <a:lnSpc>
                <a:spcPct val="100000"/>
              </a:lnSpc>
              <a:spcBef>
                <a:spcPts val="0"/>
              </a:spcBef>
              <a:spcAft>
                <a:spcPts val="0"/>
              </a:spcAft>
              <a:buSzPts val="1400"/>
              <a:buNone/>
              <a:defRPr/>
            </a:lvl5pPr>
            <a:lvl6pPr lvl="5" algn="l" rtl="0">
              <a:lnSpc>
                <a:spcPct val="100000"/>
              </a:lnSpc>
              <a:spcBef>
                <a:spcPts val="0"/>
              </a:spcBef>
              <a:spcAft>
                <a:spcPts val="0"/>
              </a:spcAft>
              <a:buSzPts val="1400"/>
              <a:buNone/>
              <a:defRPr/>
            </a:lvl6pPr>
            <a:lvl7pPr lvl="6" algn="l" rtl="0">
              <a:lnSpc>
                <a:spcPct val="100000"/>
              </a:lnSpc>
              <a:spcBef>
                <a:spcPts val="0"/>
              </a:spcBef>
              <a:spcAft>
                <a:spcPts val="0"/>
              </a:spcAft>
              <a:buSzPts val="1400"/>
              <a:buNone/>
              <a:defRPr/>
            </a:lvl7pPr>
            <a:lvl8pPr lvl="7" algn="l" rtl="0">
              <a:lnSpc>
                <a:spcPct val="100000"/>
              </a:lnSpc>
              <a:spcBef>
                <a:spcPts val="0"/>
              </a:spcBef>
              <a:spcAft>
                <a:spcPts val="0"/>
              </a:spcAft>
              <a:buSzPts val="1400"/>
              <a:buNone/>
              <a:defRPr/>
            </a:lvl8pPr>
            <a:lvl9pPr lvl="8" algn="l" rtl="0">
              <a:lnSpc>
                <a:spcPct val="100000"/>
              </a:lnSpc>
              <a:spcBef>
                <a:spcPts val="0"/>
              </a:spcBef>
              <a:spcAft>
                <a:spcPts val="0"/>
              </a:spcAft>
              <a:buSzPts val="1400"/>
              <a:buNone/>
              <a:defRPr/>
            </a:lvl9pPr>
          </a:lstStyle>
          <a:p>
            <a:endParaRPr/>
          </a:p>
        </p:txBody>
      </p:sp>
      <p:sp>
        <p:nvSpPr>
          <p:cNvPr id="3021" name="Google Shape;3021;p169"/>
          <p:cNvSpPr txBox="1">
            <a:spLocks noGrp="1"/>
          </p:cNvSpPr>
          <p:nvPr>
            <p:ph type="body" idx="7"/>
          </p:nvPr>
        </p:nvSpPr>
        <p:spPr>
          <a:xfrm>
            <a:off x="334456" y="1049613"/>
            <a:ext cx="8445600" cy="519000"/>
          </a:xfrm>
          <a:prstGeom prst="rect">
            <a:avLst/>
          </a:prstGeom>
          <a:noFill/>
          <a:ln>
            <a:noFill/>
          </a:ln>
        </p:spPr>
        <p:txBody>
          <a:bodyPr spcFirstLastPara="1" wrap="square" lIns="0" tIns="0" rIns="0" bIns="0" anchor="t" anchorCtr="0">
            <a:noAutofit/>
          </a:bodyPr>
          <a:lstStyle>
            <a:lvl1pPr marL="457200" lvl="0" indent="-228600" algn="l" rtl="0">
              <a:lnSpc>
                <a:spcPct val="110000"/>
              </a:lnSpc>
              <a:spcBef>
                <a:spcPts val="0"/>
              </a:spcBef>
              <a:spcAft>
                <a:spcPts val="0"/>
              </a:spcAft>
              <a:buClr>
                <a:schemeClr val="dk1"/>
              </a:buClr>
              <a:buSzPts val="2200"/>
              <a:buNone/>
              <a:defRPr sz="2200" b="0" i="0">
                <a:latin typeface="Inter Light"/>
                <a:ea typeface="Inter Light"/>
                <a:cs typeface="Inter Light"/>
                <a:sym typeface="Inter Light"/>
              </a:defRPr>
            </a:lvl1pPr>
            <a:lvl2pPr marL="914400" lvl="1" indent="-228600" algn="l" rtl="0">
              <a:lnSpc>
                <a:spcPct val="110000"/>
              </a:lnSpc>
              <a:spcBef>
                <a:spcPts val="500"/>
              </a:spcBef>
              <a:spcAft>
                <a:spcPts val="0"/>
              </a:spcAft>
              <a:buClr>
                <a:schemeClr val="dk1"/>
              </a:buClr>
              <a:buSzPts val="2400"/>
              <a:buNone/>
              <a:defRPr/>
            </a:lvl2pPr>
            <a:lvl3pPr marL="1371600" lvl="2" indent="-228600" algn="l" rtl="0">
              <a:lnSpc>
                <a:spcPct val="110000"/>
              </a:lnSpc>
              <a:spcBef>
                <a:spcPts val="500"/>
              </a:spcBef>
              <a:spcAft>
                <a:spcPts val="0"/>
              </a:spcAft>
              <a:buClr>
                <a:schemeClr val="dk1"/>
              </a:buClr>
              <a:buSzPts val="2000"/>
              <a:buNone/>
              <a:defRPr/>
            </a:lvl3pPr>
            <a:lvl4pPr marL="1828800" lvl="3" indent="-228600" algn="l" rtl="0">
              <a:lnSpc>
                <a:spcPct val="110000"/>
              </a:lnSpc>
              <a:spcBef>
                <a:spcPts val="500"/>
              </a:spcBef>
              <a:spcAft>
                <a:spcPts val="0"/>
              </a:spcAft>
              <a:buClr>
                <a:schemeClr val="dk1"/>
              </a:buClr>
              <a:buSzPts val="1800"/>
              <a:buNone/>
              <a:defRPr/>
            </a:lvl4pPr>
            <a:lvl5pPr marL="2286000" lvl="4" indent="-228600" algn="l" rtl="0">
              <a:lnSpc>
                <a:spcPct val="110000"/>
              </a:lnSpc>
              <a:spcBef>
                <a:spcPts val="500"/>
              </a:spcBef>
              <a:spcAft>
                <a:spcPts val="0"/>
              </a:spcAft>
              <a:buClr>
                <a:schemeClr val="dk1"/>
              </a:buClr>
              <a:buSzPts val="1800"/>
              <a:buNone/>
              <a:defRPr/>
            </a:lvl5pPr>
            <a:lvl6pPr marL="2743200" lvl="5" indent="-342900" algn="l" rtl="0">
              <a:lnSpc>
                <a:spcPct val="90000"/>
              </a:lnSpc>
              <a:spcBef>
                <a:spcPts val="500"/>
              </a:spcBef>
              <a:spcAft>
                <a:spcPts val="0"/>
              </a:spcAft>
              <a:buClr>
                <a:schemeClr val="dk1"/>
              </a:buClr>
              <a:buSzPts val="1800"/>
              <a:buChar char="•"/>
              <a:defRPr/>
            </a:lvl6pPr>
            <a:lvl7pPr marL="3200400" lvl="6" indent="-342900" algn="l" rtl="0">
              <a:lnSpc>
                <a:spcPct val="90000"/>
              </a:lnSpc>
              <a:spcBef>
                <a:spcPts val="500"/>
              </a:spcBef>
              <a:spcAft>
                <a:spcPts val="0"/>
              </a:spcAft>
              <a:buClr>
                <a:schemeClr val="dk1"/>
              </a:buClr>
              <a:buSzPts val="1800"/>
              <a:buChar char="•"/>
              <a:defRPr/>
            </a:lvl7pPr>
            <a:lvl8pPr marL="3657600" lvl="7" indent="-342900" algn="l" rtl="0">
              <a:lnSpc>
                <a:spcPct val="90000"/>
              </a:lnSpc>
              <a:spcBef>
                <a:spcPts val="500"/>
              </a:spcBef>
              <a:spcAft>
                <a:spcPts val="0"/>
              </a:spcAft>
              <a:buClr>
                <a:schemeClr val="dk1"/>
              </a:buClr>
              <a:buSzPts val="1800"/>
              <a:buChar char="•"/>
              <a:defRPr/>
            </a:lvl8pPr>
            <a:lvl9pPr marL="4114800" lvl="8" indent="-342900" algn="l" rtl="0">
              <a:lnSpc>
                <a:spcPct val="90000"/>
              </a:lnSpc>
              <a:spcBef>
                <a:spcPts val="500"/>
              </a:spcBef>
              <a:spcAft>
                <a:spcPts val="0"/>
              </a:spcAft>
              <a:buClr>
                <a:schemeClr val="dk1"/>
              </a:buClr>
              <a:buSzPts val="1800"/>
              <a:buChar char="•"/>
              <a:defRPr/>
            </a:lvl9pPr>
          </a:lstStyle>
          <a:p>
            <a:endParaRPr/>
          </a:p>
        </p:txBody>
      </p:sp>
      <p:sp>
        <p:nvSpPr>
          <p:cNvPr id="3022" name="Google Shape;3022;p169"/>
          <p:cNvSpPr>
            <a:spLocks noGrp="1"/>
          </p:cNvSpPr>
          <p:nvPr>
            <p:ph type="pic" idx="8"/>
          </p:nvPr>
        </p:nvSpPr>
        <p:spPr>
          <a:xfrm>
            <a:off x="4673774" y="2625295"/>
            <a:ext cx="582600" cy="550800"/>
          </a:xfrm>
          <a:prstGeom prst="rect">
            <a:avLst/>
          </a:prstGeom>
          <a:noFill/>
          <a:ln>
            <a:noFill/>
          </a:ln>
        </p:spPr>
      </p:sp>
      <p:sp>
        <p:nvSpPr>
          <p:cNvPr id="3023" name="Google Shape;3023;p169"/>
          <p:cNvSpPr>
            <a:spLocks noGrp="1"/>
          </p:cNvSpPr>
          <p:nvPr>
            <p:ph type="pic" idx="9"/>
          </p:nvPr>
        </p:nvSpPr>
        <p:spPr>
          <a:xfrm>
            <a:off x="634511" y="2632161"/>
            <a:ext cx="582600" cy="550800"/>
          </a:xfrm>
          <a:prstGeom prst="rect">
            <a:avLst/>
          </a:prstGeom>
          <a:noFill/>
          <a:ln>
            <a:noFill/>
          </a:ln>
        </p:spPr>
      </p:sp>
      <p:sp>
        <p:nvSpPr>
          <p:cNvPr id="3024" name="Google Shape;3024;p169"/>
          <p:cNvSpPr>
            <a:spLocks noGrp="1"/>
          </p:cNvSpPr>
          <p:nvPr>
            <p:ph type="pic" idx="13"/>
          </p:nvPr>
        </p:nvSpPr>
        <p:spPr>
          <a:xfrm>
            <a:off x="8705086" y="2632161"/>
            <a:ext cx="582600" cy="550800"/>
          </a:xfrm>
          <a:prstGeom prst="rect">
            <a:avLst/>
          </a:prstGeom>
          <a:noFill/>
          <a:ln>
            <a:noFill/>
          </a:ln>
        </p:spPr>
      </p:sp>
      <p:sp>
        <p:nvSpPr>
          <p:cNvPr id="3025" name="Google Shape;3025;p169"/>
          <p:cNvSpPr/>
          <p:nvPr/>
        </p:nvSpPr>
        <p:spPr>
          <a:xfrm rot="-9367483">
            <a:off x="10928916" y="-388542"/>
            <a:ext cx="1029435" cy="1803796"/>
          </a:xfrm>
          <a:custGeom>
            <a:avLst/>
            <a:gdLst/>
            <a:ahLst/>
            <a:cxnLst/>
            <a:rect l="l" t="t" r="r" b="b"/>
            <a:pathLst>
              <a:path w="1028792" h="1802670" extrusionOk="0">
                <a:moveTo>
                  <a:pt x="314170" y="40424"/>
                </a:moveTo>
                <a:cubicBezTo>
                  <a:pt x="375711" y="14394"/>
                  <a:pt x="443373" y="0"/>
                  <a:pt x="514396" y="0"/>
                </a:cubicBezTo>
                <a:cubicBezTo>
                  <a:pt x="798489" y="0"/>
                  <a:pt x="1028792" y="230303"/>
                  <a:pt x="1028792" y="514396"/>
                </a:cubicBezTo>
                <a:lnTo>
                  <a:pt x="1028791" y="1340869"/>
                </a:lnTo>
                <a:lnTo>
                  <a:pt x="0" y="1802670"/>
                </a:lnTo>
                <a:lnTo>
                  <a:pt x="0" y="514396"/>
                </a:lnTo>
                <a:cubicBezTo>
                  <a:pt x="0" y="301326"/>
                  <a:pt x="129545" y="118513"/>
                  <a:pt x="314170" y="40424"/>
                </a:cubicBezTo>
                <a:close/>
              </a:path>
            </a:pathLst>
          </a:custGeom>
          <a:solidFill>
            <a:srgbClr val="ABA3C3"/>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89"/>
              <a:buFont typeface="Arial"/>
              <a:buNone/>
            </a:pPr>
            <a:endParaRPr sz="2489" b="0" i="0" u="none" strike="noStrike" cap="none">
              <a:solidFill>
                <a:srgbClr val="FFFFFF"/>
              </a:solidFill>
              <a:latin typeface="Arial"/>
              <a:ea typeface="Arial"/>
              <a:cs typeface="Arial"/>
              <a:sym typeface="Arial"/>
            </a:endParaRPr>
          </a:p>
        </p:txBody>
      </p:sp>
      <p:sp>
        <p:nvSpPr>
          <p:cNvPr id="3026" name="Google Shape;3026;p169"/>
          <p:cNvSpPr/>
          <p:nvPr/>
        </p:nvSpPr>
        <p:spPr>
          <a:xfrm rot="-9340465">
            <a:off x="10379468" y="-409370"/>
            <a:ext cx="816093" cy="1274901"/>
          </a:xfrm>
          <a:custGeom>
            <a:avLst/>
            <a:gdLst/>
            <a:ahLst/>
            <a:cxnLst/>
            <a:rect l="l" t="t" r="r" b="b"/>
            <a:pathLst>
              <a:path w="814948" h="1273112" extrusionOk="0">
                <a:moveTo>
                  <a:pt x="248867" y="32021"/>
                </a:moveTo>
                <a:cubicBezTo>
                  <a:pt x="297616" y="11402"/>
                  <a:pt x="351214" y="0"/>
                  <a:pt x="407474" y="0"/>
                </a:cubicBezTo>
                <a:cubicBezTo>
                  <a:pt x="632516" y="0"/>
                  <a:pt x="814948" y="182432"/>
                  <a:pt x="814948" y="407474"/>
                </a:cubicBezTo>
                <a:lnTo>
                  <a:pt x="814948" y="901208"/>
                </a:lnTo>
                <a:lnTo>
                  <a:pt x="0" y="1273112"/>
                </a:lnTo>
                <a:lnTo>
                  <a:pt x="0" y="407474"/>
                </a:lnTo>
                <a:cubicBezTo>
                  <a:pt x="0" y="238693"/>
                  <a:pt x="102618" y="93879"/>
                  <a:pt x="248867" y="32021"/>
                </a:cubicBezTo>
                <a:close/>
              </a:path>
            </a:pathLst>
          </a:custGeom>
          <a:solidFill>
            <a:srgbClr val="4E427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89"/>
              <a:buFont typeface="Arial"/>
              <a:buNone/>
            </a:pPr>
            <a:endParaRPr sz="2489" b="0" i="0" u="none" strike="noStrike" cap="none">
              <a:solidFill>
                <a:srgbClr val="FFFFFF"/>
              </a:solidFill>
              <a:latin typeface="Arial"/>
              <a:ea typeface="Arial"/>
              <a:cs typeface="Arial"/>
              <a:sym typeface="Arial"/>
            </a:endParaRPr>
          </a:p>
        </p:txBody>
      </p:sp>
    </p:spTree>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matchingName="Half and half text both sides">
  <p:cSld name="Half and half text both sides">
    <p:spTree>
      <p:nvGrpSpPr>
        <p:cNvPr id="1" name="Shape 3027"/>
        <p:cNvGrpSpPr/>
        <p:nvPr/>
      </p:nvGrpSpPr>
      <p:grpSpPr>
        <a:xfrm>
          <a:off x="0" y="0"/>
          <a:ext cx="0" cy="0"/>
          <a:chOff x="0" y="0"/>
          <a:chExt cx="0" cy="0"/>
        </a:xfrm>
      </p:grpSpPr>
      <p:sp>
        <p:nvSpPr>
          <p:cNvPr id="3028" name="Google Shape;3028;p170"/>
          <p:cNvSpPr/>
          <p:nvPr/>
        </p:nvSpPr>
        <p:spPr>
          <a:xfrm>
            <a:off x="6096000" y="0"/>
            <a:ext cx="6096000" cy="6858000"/>
          </a:xfrm>
          <a:prstGeom prst="rect">
            <a:avLst/>
          </a:pr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67"/>
              <a:buFont typeface="Arial"/>
              <a:buNone/>
            </a:pPr>
            <a:endParaRPr sz="1867" b="0" i="0" u="none" strike="noStrike" cap="none">
              <a:solidFill>
                <a:schemeClr val="lt1"/>
              </a:solidFill>
              <a:latin typeface="Arial"/>
              <a:ea typeface="Arial"/>
              <a:cs typeface="Arial"/>
              <a:sym typeface="Arial"/>
            </a:endParaRPr>
          </a:p>
        </p:txBody>
      </p:sp>
      <p:sp>
        <p:nvSpPr>
          <p:cNvPr id="3029" name="Google Shape;3029;p170"/>
          <p:cNvSpPr txBox="1">
            <a:spLocks noGrp="1"/>
          </p:cNvSpPr>
          <p:nvPr>
            <p:ph type="title"/>
          </p:nvPr>
        </p:nvSpPr>
        <p:spPr>
          <a:xfrm>
            <a:off x="336102" y="342900"/>
            <a:ext cx="4761600" cy="1417200"/>
          </a:xfrm>
          <a:prstGeom prst="rect">
            <a:avLst/>
          </a:prstGeom>
          <a:noFill/>
          <a:ln>
            <a:noFill/>
          </a:ln>
        </p:spPr>
        <p:txBody>
          <a:bodyPr spcFirstLastPara="1" wrap="square" lIns="0" tIns="0" rIns="0" bIns="0" anchor="t" anchorCtr="0">
            <a:noAutofit/>
          </a:bodyPr>
          <a:lstStyle>
            <a:lvl1pPr lvl="0" algn="l" rtl="0">
              <a:lnSpc>
                <a:spcPct val="90000"/>
              </a:lnSpc>
              <a:spcBef>
                <a:spcPts val="0"/>
              </a:spcBef>
              <a:spcAft>
                <a:spcPts val="0"/>
              </a:spcAft>
              <a:buClr>
                <a:schemeClr val="dk1"/>
              </a:buClr>
              <a:buSzPts val="1800"/>
              <a:buNone/>
              <a:defRPr/>
            </a:lvl1pPr>
            <a:lvl2pPr lvl="1" algn="l" rtl="0">
              <a:lnSpc>
                <a:spcPct val="100000"/>
              </a:lnSpc>
              <a:spcBef>
                <a:spcPts val="0"/>
              </a:spcBef>
              <a:spcAft>
                <a:spcPts val="0"/>
              </a:spcAft>
              <a:buSzPts val="1400"/>
              <a:buNone/>
              <a:defRPr/>
            </a:lvl2pPr>
            <a:lvl3pPr lvl="2" algn="l" rtl="0">
              <a:lnSpc>
                <a:spcPct val="100000"/>
              </a:lnSpc>
              <a:spcBef>
                <a:spcPts val="0"/>
              </a:spcBef>
              <a:spcAft>
                <a:spcPts val="0"/>
              </a:spcAft>
              <a:buSzPts val="1400"/>
              <a:buNone/>
              <a:defRPr/>
            </a:lvl3pPr>
            <a:lvl4pPr lvl="3" algn="l" rtl="0">
              <a:lnSpc>
                <a:spcPct val="100000"/>
              </a:lnSpc>
              <a:spcBef>
                <a:spcPts val="0"/>
              </a:spcBef>
              <a:spcAft>
                <a:spcPts val="0"/>
              </a:spcAft>
              <a:buSzPts val="1400"/>
              <a:buNone/>
              <a:defRPr/>
            </a:lvl4pPr>
            <a:lvl5pPr lvl="4" algn="l" rtl="0">
              <a:lnSpc>
                <a:spcPct val="100000"/>
              </a:lnSpc>
              <a:spcBef>
                <a:spcPts val="0"/>
              </a:spcBef>
              <a:spcAft>
                <a:spcPts val="0"/>
              </a:spcAft>
              <a:buSzPts val="1400"/>
              <a:buNone/>
              <a:defRPr/>
            </a:lvl5pPr>
            <a:lvl6pPr lvl="5" algn="l" rtl="0">
              <a:lnSpc>
                <a:spcPct val="100000"/>
              </a:lnSpc>
              <a:spcBef>
                <a:spcPts val="0"/>
              </a:spcBef>
              <a:spcAft>
                <a:spcPts val="0"/>
              </a:spcAft>
              <a:buSzPts val="1400"/>
              <a:buNone/>
              <a:defRPr/>
            </a:lvl6pPr>
            <a:lvl7pPr lvl="6" algn="l" rtl="0">
              <a:lnSpc>
                <a:spcPct val="100000"/>
              </a:lnSpc>
              <a:spcBef>
                <a:spcPts val="0"/>
              </a:spcBef>
              <a:spcAft>
                <a:spcPts val="0"/>
              </a:spcAft>
              <a:buSzPts val="1400"/>
              <a:buNone/>
              <a:defRPr/>
            </a:lvl7pPr>
            <a:lvl8pPr lvl="7" algn="l" rtl="0">
              <a:lnSpc>
                <a:spcPct val="100000"/>
              </a:lnSpc>
              <a:spcBef>
                <a:spcPts val="0"/>
              </a:spcBef>
              <a:spcAft>
                <a:spcPts val="0"/>
              </a:spcAft>
              <a:buSzPts val="1400"/>
              <a:buNone/>
              <a:defRPr/>
            </a:lvl8pPr>
            <a:lvl9pPr lvl="8" algn="l" rtl="0">
              <a:lnSpc>
                <a:spcPct val="100000"/>
              </a:lnSpc>
              <a:spcBef>
                <a:spcPts val="0"/>
              </a:spcBef>
              <a:spcAft>
                <a:spcPts val="0"/>
              </a:spcAft>
              <a:buSzPts val="1400"/>
              <a:buNone/>
              <a:defRPr/>
            </a:lvl9pPr>
          </a:lstStyle>
          <a:p>
            <a:endParaRPr/>
          </a:p>
        </p:txBody>
      </p:sp>
      <p:sp>
        <p:nvSpPr>
          <p:cNvPr id="3030" name="Google Shape;3030;p170"/>
          <p:cNvSpPr txBox="1">
            <a:spLocks noGrp="1"/>
          </p:cNvSpPr>
          <p:nvPr>
            <p:ph type="body" idx="1"/>
          </p:nvPr>
        </p:nvSpPr>
        <p:spPr>
          <a:xfrm>
            <a:off x="6770176" y="1138607"/>
            <a:ext cx="4775400" cy="4580700"/>
          </a:xfrm>
          <a:prstGeom prst="rect">
            <a:avLst/>
          </a:prstGeom>
          <a:noFill/>
          <a:ln>
            <a:noFill/>
          </a:ln>
        </p:spPr>
        <p:txBody>
          <a:bodyPr spcFirstLastPara="1" wrap="square" lIns="0" tIns="0" rIns="0" bIns="0" anchor="ctr" anchorCtr="0">
            <a:noAutofit/>
          </a:bodyPr>
          <a:lstStyle>
            <a:lvl1pPr marL="457200" lvl="0" indent="-330200" algn="l" rtl="0">
              <a:lnSpc>
                <a:spcPct val="120000"/>
              </a:lnSpc>
              <a:spcBef>
                <a:spcPts val="0"/>
              </a:spcBef>
              <a:spcAft>
                <a:spcPts val="0"/>
              </a:spcAft>
              <a:buClr>
                <a:schemeClr val="dk1"/>
              </a:buClr>
              <a:buSzPts val="1600"/>
              <a:buFont typeface="Arial"/>
              <a:buChar char="•"/>
              <a:defRPr sz="1600" b="0" i="0">
                <a:solidFill>
                  <a:schemeClr val="dk1"/>
                </a:solidFill>
                <a:latin typeface="Inter Light"/>
                <a:ea typeface="Inter Light"/>
                <a:cs typeface="Inter Light"/>
                <a:sym typeface="Inter Light"/>
              </a:defRPr>
            </a:lvl1pPr>
            <a:lvl2pPr marL="914400" lvl="1" indent="-228600" algn="l" rtl="0">
              <a:lnSpc>
                <a:spcPct val="110000"/>
              </a:lnSpc>
              <a:spcBef>
                <a:spcPts val="2400"/>
              </a:spcBef>
              <a:spcAft>
                <a:spcPts val="0"/>
              </a:spcAft>
              <a:buClr>
                <a:schemeClr val="dk1"/>
              </a:buClr>
              <a:buSzPts val="1600"/>
              <a:buNone/>
              <a:defRPr sz="1600" b="0" i="0">
                <a:solidFill>
                  <a:schemeClr val="dk1"/>
                </a:solidFill>
                <a:latin typeface="Inter"/>
                <a:ea typeface="Inter"/>
                <a:cs typeface="Inter"/>
                <a:sym typeface="Inter"/>
              </a:defRPr>
            </a:lvl2pPr>
            <a:lvl3pPr marL="1371600" lvl="2" indent="-228600" algn="l" rtl="0">
              <a:lnSpc>
                <a:spcPct val="110000"/>
              </a:lnSpc>
              <a:spcBef>
                <a:spcPts val="500"/>
              </a:spcBef>
              <a:spcAft>
                <a:spcPts val="0"/>
              </a:spcAft>
              <a:buClr>
                <a:schemeClr val="dk1"/>
              </a:buClr>
              <a:buSzPts val="1600"/>
              <a:buNone/>
              <a:defRPr sz="1600" b="0" i="0">
                <a:solidFill>
                  <a:schemeClr val="dk1"/>
                </a:solidFill>
                <a:latin typeface="Inter"/>
                <a:ea typeface="Inter"/>
                <a:cs typeface="Inter"/>
                <a:sym typeface="Inter"/>
              </a:defRPr>
            </a:lvl3pPr>
            <a:lvl4pPr marL="1828800" lvl="3" indent="-228600" algn="l" rtl="0">
              <a:lnSpc>
                <a:spcPct val="110000"/>
              </a:lnSpc>
              <a:spcBef>
                <a:spcPts val="500"/>
              </a:spcBef>
              <a:spcAft>
                <a:spcPts val="0"/>
              </a:spcAft>
              <a:buClr>
                <a:schemeClr val="dk1"/>
              </a:buClr>
              <a:buSzPts val="1600"/>
              <a:buNone/>
              <a:defRPr sz="1600" b="0" i="0">
                <a:solidFill>
                  <a:schemeClr val="dk1"/>
                </a:solidFill>
                <a:latin typeface="Inter"/>
                <a:ea typeface="Inter"/>
                <a:cs typeface="Inter"/>
                <a:sym typeface="Inter"/>
              </a:defRPr>
            </a:lvl4pPr>
            <a:lvl5pPr marL="2286000" lvl="4" indent="-228600" algn="l" rtl="0">
              <a:lnSpc>
                <a:spcPct val="110000"/>
              </a:lnSpc>
              <a:spcBef>
                <a:spcPts val="500"/>
              </a:spcBef>
              <a:spcAft>
                <a:spcPts val="0"/>
              </a:spcAft>
              <a:buClr>
                <a:schemeClr val="dk1"/>
              </a:buClr>
              <a:buSzPts val="1600"/>
              <a:buNone/>
              <a:defRPr sz="1600" b="0" i="0">
                <a:solidFill>
                  <a:schemeClr val="dk1"/>
                </a:solidFill>
                <a:latin typeface="Inter"/>
                <a:ea typeface="Inter"/>
                <a:cs typeface="Inter"/>
                <a:sym typeface="Inter"/>
              </a:defRPr>
            </a:lvl5pPr>
            <a:lvl6pPr marL="2743200" lvl="5" indent="-342900" algn="l" rtl="0">
              <a:lnSpc>
                <a:spcPct val="90000"/>
              </a:lnSpc>
              <a:spcBef>
                <a:spcPts val="500"/>
              </a:spcBef>
              <a:spcAft>
                <a:spcPts val="0"/>
              </a:spcAft>
              <a:buClr>
                <a:schemeClr val="dk1"/>
              </a:buClr>
              <a:buSzPts val="1800"/>
              <a:buChar char="•"/>
              <a:defRPr/>
            </a:lvl6pPr>
            <a:lvl7pPr marL="3200400" lvl="6" indent="-342900" algn="l" rtl="0">
              <a:lnSpc>
                <a:spcPct val="90000"/>
              </a:lnSpc>
              <a:spcBef>
                <a:spcPts val="500"/>
              </a:spcBef>
              <a:spcAft>
                <a:spcPts val="0"/>
              </a:spcAft>
              <a:buClr>
                <a:schemeClr val="dk1"/>
              </a:buClr>
              <a:buSzPts val="1800"/>
              <a:buChar char="•"/>
              <a:defRPr/>
            </a:lvl7pPr>
            <a:lvl8pPr marL="3657600" lvl="7" indent="-342900" algn="l" rtl="0">
              <a:lnSpc>
                <a:spcPct val="90000"/>
              </a:lnSpc>
              <a:spcBef>
                <a:spcPts val="500"/>
              </a:spcBef>
              <a:spcAft>
                <a:spcPts val="0"/>
              </a:spcAft>
              <a:buClr>
                <a:schemeClr val="dk1"/>
              </a:buClr>
              <a:buSzPts val="1800"/>
              <a:buChar char="•"/>
              <a:defRPr/>
            </a:lvl8pPr>
            <a:lvl9pPr marL="4114800" lvl="8" indent="-342900" algn="l" rtl="0">
              <a:lnSpc>
                <a:spcPct val="90000"/>
              </a:lnSpc>
              <a:spcBef>
                <a:spcPts val="500"/>
              </a:spcBef>
              <a:spcAft>
                <a:spcPts val="0"/>
              </a:spcAft>
              <a:buClr>
                <a:schemeClr val="dk1"/>
              </a:buClr>
              <a:buSzPts val="1800"/>
              <a:buChar char="•"/>
              <a:defRPr/>
            </a:lvl9pPr>
          </a:lstStyle>
          <a:p>
            <a:endParaRPr/>
          </a:p>
        </p:txBody>
      </p:sp>
      <p:sp>
        <p:nvSpPr>
          <p:cNvPr id="3031" name="Google Shape;3031;p170"/>
          <p:cNvSpPr txBox="1">
            <a:spLocks noGrp="1"/>
          </p:cNvSpPr>
          <p:nvPr>
            <p:ph type="body" idx="2"/>
          </p:nvPr>
        </p:nvSpPr>
        <p:spPr>
          <a:xfrm>
            <a:off x="336102" y="3428999"/>
            <a:ext cx="4775400" cy="2557200"/>
          </a:xfrm>
          <a:prstGeom prst="rect">
            <a:avLst/>
          </a:prstGeom>
          <a:noFill/>
          <a:ln>
            <a:noFill/>
          </a:ln>
        </p:spPr>
        <p:txBody>
          <a:bodyPr spcFirstLastPara="1" wrap="square" lIns="0" tIns="0" rIns="0" bIns="0" anchor="t" anchorCtr="0">
            <a:noAutofit/>
          </a:bodyPr>
          <a:lstStyle>
            <a:lvl1pPr marL="457200" lvl="0" indent="-330200" algn="l" rtl="0">
              <a:lnSpc>
                <a:spcPct val="120000"/>
              </a:lnSpc>
              <a:spcBef>
                <a:spcPts val="0"/>
              </a:spcBef>
              <a:spcAft>
                <a:spcPts val="0"/>
              </a:spcAft>
              <a:buClr>
                <a:schemeClr val="dk1"/>
              </a:buClr>
              <a:buSzPts val="1600"/>
              <a:buFont typeface="Arial"/>
              <a:buChar char="•"/>
              <a:defRPr sz="1600" b="0" i="0">
                <a:solidFill>
                  <a:schemeClr val="dk1"/>
                </a:solidFill>
                <a:latin typeface="Inter Light"/>
                <a:ea typeface="Inter Light"/>
                <a:cs typeface="Inter Light"/>
                <a:sym typeface="Inter Light"/>
              </a:defRPr>
            </a:lvl1pPr>
            <a:lvl2pPr marL="914400" lvl="1" indent="-228600" algn="l" rtl="0">
              <a:lnSpc>
                <a:spcPct val="110000"/>
              </a:lnSpc>
              <a:spcBef>
                <a:spcPts val="2400"/>
              </a:spcBef>
              <a:spcAft>
                <a:spcPts val="0"/>
              </a:spcAft>
              <a:buClr>
                <a:schemeClr val="dk1"/>
              </a:buClr>
              <a:buSzPts val="1600"/>
              <a:buNone/>
              <a:defRPr sz="1600" b="0" i="0">
                <a:solidFill>
                  <a:schemeClr val="dk1"/>
                </a:solidFill>
                <a:latin typeface="Inter"/>
                <a:ea typeface="Inter"/>
                <a:cs typeface="Inter"/>
                <a:sym typeface="Inter"/>
              </a:defRPr>
            </a:lvl2pPr>
            <a:lvl3pPr marL="1371600" lvl="2" indent="-228600" algn="l" rtl="0">
              <a:lnSpc>
                <a:spcPct val="110000"/>
              </a:lnSpc>
              <a:spcBef>
                <a:spcPts val="500"/>
              </a:spcBef>
              <a:spcAft>
                <a:spcPts val="0"/>
              </a:spcAft>
              <a:buClr>
                <a:schemeClr val="dk1"/>
              </a:buClr>
              <a:buSzPts val="1600"/>
              <a:buNone/>
              <a:defRPr sz="1600" b="0" i="0">
                <a:solidFill>
                  <a:schemeClr val="dk1"/>
                </a:solidFill>
                <a:latin typeface="Inter"/>
                <a:ea typeface="Inter"/>
                <a:cs typeface="Inter"/>
                <a:sym typeface="Inter"/>
              </a:defRPr>
            </a:lvl3pPr>
            <a:lvl4pPr marL="1828800" lvl="3" indent="-228600" algn="l" rtl="0">
              <a:lnSpc>
                <a:spcPct val="110000"/>
              </a:lnSpc>
              <a:spcBef>
                <a:spcPts val="500"/>
              </a:spcBef>
              <a:spcAft>
                <a:spcPts val="0"/>
              </a:spcAft>
              <a:buClr>
                <a:schemeClr val="dk1"/>
              </a:buClr>
              <a:buSzPts val="1600"/>
              <a:buNone/>
              <a:defRPr sz="1600" b="0" i="0">
                <a:solidFill>
                  <a:schemeClr val="dk1"/>
                </a:solidFill>
                <a:latin typeface="Inter"/>
                <a:ea typeface="Inter"/>
                <a:cs typeface="Inter"/>
                <a:sym typeface="Inter"/>
              </a:defRPr>
            </a:lvl4pPr>
            <a:lvl5pPr marL="2286000" lvl="4" indent="-228600" algn="l" rtl="0">
              <a:lnSpc>
                <a:spcPct val="110000"/>
              </a:lnSpc>
              <a:spcBef>
                <a:spcPts val="500"/>
              </a:spcBef>
              <a:spcAft>
                <a:spcPts val="0"/>
              </a:spcAft>
              <a:buClr>
                <a:schemeClr val="dk1"/>
              </a:buClr>
              <a:buSzPts val="1600"/>
              <a:buNone/>
              <a:defRPr sz="1600" b="0" i="0">
                <a:solidFill>
                  <a:schemeClr val="dk1"/>
                </a:solidFill>
                <a:latin typeface="Inter"/>
                <a:ea typeface="Inter"/>
                <a:cs typeface="Inter"/>
                <a:sym typeface="Inter"/>
              </a:defRPr>
            </a:lvl5pPr>
            <a:lvl6pPr marL="2743200" lvl="5" indent="-342900" algn="l" rtl="0">
              <a:lnSpc>
                <a:spcPct val="90000"/>
              </a:lnSpc>
              <a:spcBef>
                <a:spcPts val="500"/>
              </a:spcBef>
              <a:spcAft>
                <a:spcPts val="0"/>
              </a:spcAft>
              <a:buClr>
                <a:schemeClr val="dk1"/>
              </a:buClr>
              <a:buSzPts val="1800"/>
              <a:buChar char="•"/>
              <a:defRPr/>
            </a:lvl6pPr>
            <a:lvl7pPr marL="3200400" lvl="6" indent="-342900" algn="l" rtl="0">
              <a:lnSpc>
                <a:spcPct val="90000"/>
              </a:lnSpc>
              <a:spcBef>
                <a:spcPts val="500"/>
              </a:spcBef>
              <a:spcAft>
                <a:spcPts val="0"/>
              </a:spcAft>
              <a:buClr>
                <a:schemeClr val="dk1"/>
              </a:buClr>
              <a:buSzPts val="1800"/>
              <a:buChar char="•"/>
              <a:defRPr/>
            </a:lvl7pPr>
            <a:lvl8pPr marL="3657600" lvl="7" indent="-342900" algn="l" rtl="0">
              <a:lnSpc>
                <a:spcPct val="90000"/>
              </a:lnSpc>
              <a:spcBef>
                <a:spcPts val="500"/>
              </a:spcBef>
              <a:spcAft>
                <a:spcPts val="0"/>
              </a:spcAft>
              <a:buClr>
                <a:schemeClr val="dk1"/>
              </a:buClr>
              <a:buSzPts val="1800"/>
              <a:buChar char="•"/>
              <a:defRPr/>
            </a:lvl8pPr>
            <a:lvl9pPr marL="4114800" lvl="8" indent="-342900" algn="l" rtl="0">
              <a:lnSpc>
                <a:spcPct val="90000"/>
              </a:lnSpc>
              <a:spcBef>
                <a:spcPts val="500"/>
              </a:spcBef>
              <a:spcAft>
                <a:spcPts val="0"/>
              </a:spcAft>
              <a:buClr>
                <a:schemeClr val="dk1"/>
              </a:buClr>
              <a:buSzPts val="1800"/>
              <a:buChar char="•"/>
              <a:defRPr/>
            </a:lvl9pPr>
          </a:lstStyle>
          <a:p>
            <a:endParaRPr/>
          </a:p>
        </p:txBody>
      </p:sp>
      <p:sp>
        <p:nvSpPr>
          <p:cNvPr id="3032" name="Google Shape;3032;p170"/>
          <p:cNvSpPr txBox="1">
            <a:spLocks noGrp="1"/>
          </p:cNvSpPr>
          <p:nvPr>
            <p:ph type="body" idx="3"/>
          </p:nvPr>
        </p:nvSpPr>
        <p:spPr>
          <a:xfrm>
            <a:off x="334456" y="1816306"/>
            <a:ext cx="5115000" cy="1041300"/>
          </a:xfrm>
          <a:prstGeom prst="rect">
            <a:avLst/>
          </a:prstGeom>
          <a:noFill/>
          <a:ln>
            <a:noFill/>
          </a:ln>
        </p:spPr>
        <p:txBody>
          <a:bodyPr spcFirstLastPara="1" wrap="square" lIns="0" tIns="0" rIns="0" bIns="0" anchor="t" anchorCtr="0">
            <a:noAutofit/>
          </a:bodyPr>
          <a:lstStyle>
            <a:lvl1pPr marL="457200" lvl="0" indent="-228600" algn="l" rtl="0">
              <a:lnSpc>
                <a:spcPct val="110000"/>
              </a:lnSpc>
              <a:spcBef>
                <a:spcPts val="0"/>
              </a:spcBef>
              <a:spcAft>
                <a:spcPts val="0"/>
              </a:spcAft>
              <a:buClr>
                <a:schemeClr val="dk1"/>
              </a:buClr>
              <a:buSzPts val="2200"/>
              <a:buNone/>
              <a:defRPr sz="2200" b="0" i="0">
                <a:latin typeface="Inter Light"/>
                <a:ea typeface="Inter Light"/>
                <a:cs typeface="Inter Light"/>
                <a:sym typeface="Inter Light"/>
              </a:defRPr>
            </a:lvl1pPr>
            <a:lvl2pPr marL="914400" lvl="1" indent="-228600" algn="l" rtl="0">
              <a:lnSpc>
                <a:spcPct val="110000"/>
              </a:lnSpc>
              <a:spcBef>
                <a:spcPts val="500"/>
              </a:spcBef>
              <a:spcAft>
                <a:spcPts val="0"/>
              </a:spcAft>
              <a:buClr>
                <a:schemeClr val="dk1"/>
              </a:buClr>
              <a:buSzPts val="2400"/>
              <a:buNone/>
              <a:defRPr/>
            </a:lvl2pPr>
            <a:lvl3pPr marL="1371600" lvl="2" indent="-228600" algn="l" rtl="0">
              <a:lnSpc>
                <a:spcPct val="110000"/>
              </a:lnSpc>
              <a:spcBef>
                <a:spcPts val="500"/>
              </a:spcBef>
              <a:spcAft>
                <a:spcPts val="0"/>
              </a:spcAft>
              <a:buClr>
                <a:schemeClr val="dk1"/>
              </a:buClr>
              <a:buSzPts val="2000"/>
              <a:buNone/>
              <a:defRPr/>
            </a:lvl3pPr>
            <a:lvl4pPr marL="1828800" lvl="3" indent="-228600" algn="l" rtl="0">
              <a:lnSpc>
                <a:spcPct val="110000"/>
              </a:lnSpc>
              <a:spcBef>
                <a:spcPts val="500"/>
              </a:spcBef>
              <a:spcAft>
                <a:spcPts val="0"/>
              </a:spcAft>
              <a:buClr>
                <a:schemeClr val="dk1"/>
              </a:buClr>
              <a:buSzPts val="1800"/>
              <a:buNone/>
              <a:defRPr/>
            </a:lvl4pPr>
            <a:lvl5pPr marL="2286000" lvl="4" indent="-228600" algn="l" rtl="0">
              <a:lnSpc>
                <a:spcPct val="110000"/>
              </a:lnSpc>
              <a:spcBef>
                <a:spcPts val="500"/>
              </a:spcBef>
              <a:spcAft>
                <a:spcPts val="0"/>
              </a:spcAft>
              <a:buClr>
                <a:schemeClr val="dk1"/>
              </a:buClr>
              <a:buSzPts val="1800"/>
              <a:buNone/>
              <a:defRPr/>
            </a:lvl5pPr>
            <a:lvl6pPr marL="2743200" lvl="5" indent="-342900" algn="l" rtl="0">
              <a:lnSpc>
                <a:spcPct val="90000"/>
              </a:lnSpc>
              <a:spcBef>
                <a:spcPts val="500"/>
              </a:spcBef>
              <a:spcAft>
                <a:spcPts val="0"/>
              </a:spcAft>
              <a:buClr>
                <a:schemeClr val="dk1"/>
              </a:buClr>
              <a:buSzPts val="1800"/>
              <a:buChar char="•"/>
              <a:defRPr/>
            </a:lvl6pPr>
            <a:lvl7pPr marL="3200400" lvl="6" indent="-342900" algn="l" rtl="0">
              <a:lnSpc>
                <a:spcPct val="90000"/>
              </a:lnSpc>
              <a:spcBef>
                <a:spcPts val="500"/>
              </a:spcBef>
              <a:spcAft>
                <a:spcPts val="0"/>
              </a:spcAft>
              <a:buClr>
                <a:schemeClr val="dk1"/>
              </a:buClr>
              <a:buSzPts val="1800"/>
              <a:buChar char="•"/>
              <a:defRPr/>
            </a:lvl7pPr>
            <a:lvl8pPr marL="3657600" lvl="7" indent="-342900" algn="l" rtl="0">
              <a:lnSpc>
                <a:spcPct val="90000"/>
              </a:lnSpc>
              <a:spcBef>
                <a:spcPts val="500"/>
              </a:spcBef>
              <a:spcAft>
                <a:spcPts val="0"/>
              </a:spcAft>
              <a:buClr>
                <a:schemeClr val="dk1"/>
              </a:buClr>
              <a:buSzPts val="1800"/>
              <a:buChar char="•"/>
              <a:defRPr/>
            </a:lvl8pPr>
            <a:lvl9pPr marL="4114800" lvl="8" indent="-342900" algn="l" rtl="0">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matchingName="Sidebar with text">
  <p:cSld name="Sidebar with text">
    <p:spTree>
      <p:nvGrpSpPr>
        <p:cNvPr id="1" name="Shape 3033"/>
        <p:cNvGrpSpPr/>
        <p:nvPr/>
      </p:nvGrpSpPr>
      <p:grpSpPr>
        <a:xfrm>
          <a:off x="0" y="0"/>
          <a:ext cx="0" cy="0"/>
          <a:chOff x="0" y="0"/>
          <a:chExt cx="0" cy="0"/>
        </a:xfrm>
      </p:grpSpPr>
      <p:sp>
        <p:nvSpPr>
          <p:cNvPr id="3034" name="Google Shape;3034;p171"/>
          <p:cNvSpPr/>
          <p:nvPr/>
        </p:nvSpPr>
        <p:spPr>
          <a:xfrm>
            <a:off x="-1" y="0"/>
            <a:ext cx="3957000" cy="6858000"/>
          </a:xfrm>
          <a:prstGeom prst="rect">
            <a:avLst/>
          </a:pr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67"/>
              <a:buFont typeface="Arial"/>
              <a:buNone/>
            </a:pPr>
            <a:endParaRPr sz="1867" b="0" i="0" u="none" strike="noStrike" cap="none">
              <a:solidFill>
                <a:srgbClr val="FFFFFF"/>
              </a:solidFill>
              <a:latin typeface="Calibri"/>
              <a:ea typeface="Calibri"/>
              <a:cs typeface="Calibri"/>
              <a:sym typeface="Calibri"/>
            </a:endParaRPr>
          </a:p>
        </p:txBody>
      </p:sp>
      <p:pic>
        <p:nvPicPr>
          <p:cNvPr id="3035" name="Google Shape;3035;p171"/>
          <p:cNvPicPr preferRelativeResize="0"/>
          <p:nvPr/>
        </p:nvPicPr>
        <p:blipFill rotWithShape="1">
          <a:blip r:embed="rId2">
            <a:alphaModFix/>
          </a:blip>
          <a:srcRect/>
          <a:stretch/>
        </p:blipFill>
        <p:spPr>
          <a:xfrm>
            <a:off x="236050" y="6263247"/>
            <a:ext cx="1444256" cy="433279"/>
          </a:xfrm>
          <a:prstGeom prst="rect">
            <a:avLst/>
          </a:prstGeom>
          <a:noFill/>
          <a:ln>
            <a:noFill/>
          </a:ln>
        </p:spPr>
      </p:pic>
      <p:sp>
        <p:nvSpPr>
          <p:cNvPr id="3036" name="Google Shape;3036;p171"/>
          <p:cNvSpPr/>
          <p:nvPr/>
        </p:nvSpPr>
        <p:spPr>
          <a:xfrm rot="1451706">
            <a:off x="3084841" y="5867245"/>
            <a:ext cx="1206256" cy="1386515"/>
          </a:xfrm>
          <a:custGeom>
            <a:avLst/>
            <a:gdLst/>
            <a:ahLst/>
            <a:cxnLst/>
            <a:rect l="l" t="t" r="r" b="b"/>
            <a:pathLst>
              <a:path w="1205800" h="1385991" extrusionOk="0">
                <a:moveTo>
                  <a:pt x="368224" y="47379"/>
                </a:moveTo>
                <a:cubicBezTo>
                  <a:pt x="440354" y="16870"/>
                  <a:pt x="519657" y="0"/>
                  <a:pt x="602900" y="0"/>
                </a:cubicBezTo>
                <a:cubicBezTo>
                  <a:pt x="935872" y="0"/>
                  <a:pt x="1205800" y="269928"/>
                  <a:pt x="1205800" y="602900"/>
                </a:cubicBezTo>
                <a:lnTo>
                  <a:pt x="1205800" y="845122"/>
                </a:lnTo>
                <a:lnTo>
                  <a:pt x="0" y="1385991"/>
                </a:lnTo>
                <a:lnTo>
                  <a:pt x="0" y="602900"/>
                </a:lnTo>
                <a:cubicBezTo>
                  <a:pt x="0" y="353171"/>
                  <a:pt x="151835" y="138904"/>
                  <a:pt x="368224" y="47379"/>
                </a:cubicBezTo>
                <a:close/>
              </a:path>
            </a:pathLst>
          </a:custGeom>
          <a:solidFill>
            <a:schemeClr val="accent6"/>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89"/>
              <a:buFont typeface="Arial"/>
              <a:buNone/>
            </a:pPr>
            <a:endParaRPr sz="2489" b="0" i="0" u="none" strike="noStrike" cap="none">
              <a:solidFill>
                <a:srgbClr val="FFFFFF"/>
              </a:solidFill>
              <a:latin typeface="Arial"/>
              <a:ea typeface="Arial"/>
              <a:cs typeface="Arial"/>
              <a:sym typeface="Arial"/>
            </a:endParaRPr>
          </a:p>
        </p:txBody>
      </p:sp>
      <p:sp>
        <p:nvSpPr>
          <p:cNvPr id="3037" name="Google Shape;3037;p171"/>
          <p:cNvSpPr/>
          <p:nvPr/>
        </p:nvSpPr>
        <p:spPr>
          <a:xfrm rot="1443862">
            <a:off x="2663126" y="6325623"/>
            <a:ext cx="721911" cy="801690"/>
          </a:xfrm>
          <a:custGeom>
            <a:avLst/>
            <a:gdLst/>
            <a:ahLst/>
            <a:cxnLst/>
            <a:rect l="l" t="t" r="r" b="b"/>
            <a:pathLst>
              <a:path w="722376" h="802207" extrusionOk="0">
                <a:moveTo>
                  <a:pt x="220597" y="28384"/>
                </a:moveTo>
                <a:cubicBezTo>
                  <a:pt x="263809" y="10107"/>
                  <a:pt x="311318" y="0"/>
                  <a:pt x="361188" y="0"/>
                </a:cubicBezTo>
                <a:cubicBezTo>
                  <a:pt x="560667" y="0"/>
                  <a:pt x="722376" y="161709"/>
                  <a:pt x="722376" y="361188"/>
                </a:cubicBezTo>
                <a:lnTo>
                  <a:pt x="722376" y="479051"/>
                </a:lnTo>
                <a:lnTo>
                  <a:pt x="0" y="802207"/>
                </a:lnTo>
                <a:lnTo>
                  <a:pt x="0" y="361188"/>
                </a:lnTo>
                <a:cubicBezTo>
                  <a:pt x="0" y="211579"/>
                  <a:pt x="90961" y="83215"/>
                  <a:pt x="220597" y="2838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89"/>
              <a:buFont typeface="Arial"/>
              <a:buNone/>
            </a:pPr>
            <a:endParaRPr sz="2489" b="0" i="0" u="none" strike="noStrike" cap="none">
              <a:solidFill>
                <a:srgbClr val="FFFFFF"/>
              </a:solidFill>
              <a:latin typeface="Arial"/>
              <a:ea typeface="Arial"/>
              <a:cs typeface="Arial"/>
              <a:sym typeface="Arial"/>
            </a:endParaRPr>
          </a:p>
        </p:txBody>
      </p:sp>
      <p:sp>
        <p:nvSpPr>
          <p:cNvPr id="3038" name="Google Shape;3038;p171"/>
          <p:cNvSpPr txBox="1">
            <a:spLocks noGrp="1"/>
          </p:cNvSpPr>
          <p:nvPr>
            <p:ph type="title"/>
          </p:nvPr>
        </p:nvSpPr>
        <p:spPr>
          <a:xfrm>
            <a:off x="304800" y="1637938"/>
            <a:ext cx="3652200" cy="3312300"/>
          </a:xfrm>
          <a:prstGeom prst="rect">
            <a:avLst/>
          </a:prstGeom>
          <a:noFill/>
          <a:ln>
            <a:noFill/>
          </a:ln>
        </p:spPr>
        <p:txBody>
          <a:bodyPr spcFirstLastPara="1" wrap="square" lIns="0" tIns="0" rIns="0" bIns="0" anchor="ctr" anchorCtr="0">
            <a:noAutofit/>
          </a:bodyPr>
          <a:lstStyle>
            <a:lvl1pPr lvl="0" algn="l" rtl="0">
              <a:lnSpc>
                <a:spcPct val="90000"/>
              </a:lnSpc>
              <a:spcBef>
                <a:spcPts val="0"/>
              </a:spcBef>
              <a:spcAft>
                <a:spcPts val="0"/>
              </a:spcAft>
              <a:buClr>
                <a:schemeClr val="dk1"/>
              </a:buClr>
              <a:buSzPts val="1800"/>
              <a:buNone/>
              <a:defRPr/>
            </a:lvl1pPr>
            <a:lvl2pPr lvl="1" algn="l" rtl="0">
              <a:lnSpc>
                <a:spcPct val="100000"/>
              </a:lnSpc>
              <a:spcBef>
                <a:spcPts val="0"/>
              </a:spcBef>
              <a:spcAft>
                <a:spcPts val="0"/>
              </a:spcAft>
              <a:buSzPts val="1400"/>
              <a:buNone/>
              <a:defRPr/>
            </a:lvl2pPr>
            <a:lvl3pPr lvl="2" algn="l" rtl="0">
              <a:lnSpc>
                <a:spcPct val="100000"/>
              </a:lnSpc>
              <a:spcBef>
                <a:spcPts val="0"/>
              </a:spcBef>
              <a:spcAft>
                <a:spcPts val="0"/>
              </a:spcAft>
              <a:buSzPts val="1400"/>
              <a:buNone/>
              <a:defRPr/>
            </a:lvl3pPr>
            <a:lvl4pPr lvl="3" algn="l" rtl="0">
              <a:lnSpc>
                <a:spcPct val="100000"/>
              </a:lnSpc>
              <a:spcBef>
                <a:spcPts val="0"/>
              </a:spcBef>
              <a:spcAft>
                <a:spcPts val="0"/>
              </a:spcAft>
              <a:buSzPts val="1400"/>
              <a:buNone/>
              <a:defRPr/>
            </a:lvl4pPr>
            <a:lvl5pPr lvl="4" algn="l" rtl="0">
              <a:lnSpc>
                <a:spcPct val="100000"/>
              </a:lnSpc>
              <a:spcBef>
                <a:spcPts val="0"/>
              </a:spcBef>
              <a:spcAft>
                <a:spcPts val="0"/>
              </a:spcAft>
              <a:buSzPts val="1400"/>
              <a:buNone/>
              <a:defRPr/>
            </a:lvl5pPr>
            <a:lvl6pPr lvl="5" algn="l" rtl="0">
              <a:lnSpc>
                <a:spcPct val="100000"/>
              </a:lnSpc>
              <a:spcBef>
                <a:spcPts val="0"/>
              </a:spcBef>
              <a:spcAft>
                <a:spcPts val="0"/>
              </a:spcAft>
              <a:buSzPts val="1400"/>
              <a:buNone/>
              <a:defRPr/>
            </a:lvl6pPr>
            <a:lvl7pPr lvl="6" algn="l" rtl="0">
              <a:lnSpc>
                <a:spcPct val="100000"/>
              </a:lnSpc>
              <a:spcBef>
                <a:spcPts val="0"/>
              </a:spcBef>
              <a:spcAft>
                <a:spcPts val="0"/>
              </a:spcAft>
              <a:buSzPts val="1400"/>
              <a:buNone/>
              <a:defRPr/>
            </a:lvl7pPr>
            <a:lvl8pPr lvl="7" algn="l" rtl="0">
              <a:lnSpc>
                <a:spcPct val="100000"/>
              </a:lnSpc>
              <a:spcBef>
                <a:spcPts val="0"/>
              </a:spcBef>
              <a:spcAft>
                <a:spcPts val="0"/>
              </a:spcAft>
              <a:buSzPts val="1400"/>
              <a:buNone/>
              <a:defRPr/>
            </a:lvl8pPr>
            <a:lvl9pPr lvl="8" algn="l" rtl="0">
              <a:lnSpc>
                <a:spcPct val="100000"/>
              </a:lnSpc>
              <a:spcBef>
                <a:spcPts val="0"/>
              </a:spcBef>
              <a:spcAft>
                <a:spcPts val="0"/>
              </a:spcAft>
              <a:buSzPts val="1400"/>
              <a:buNone/>
              <a:defRPr/>
            </a:lvl9pPr>
          </a:lstStyle>
          <a:p>
            <a:endParaRPr/>
          </a:p>
        </p:txBody>
      </p:sp>
    </p:spTree>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matchingName="Key takeaways">
  <p:cSld name="Key takeaways">
    <p:spTree>
      <p:nvGrpSpPr>
        <p:cNvPr id="1" name="Shape 3039"/>
        <p:cNvGrpSpPr/>
        <p:nvPr/>
      </p:nvGrpSpPr>
      <p:grpSpPr>
        <a:xfrm>
          <a:off x="0" y="0"/>
          <a:ext cx="0" cy="0"/>
          <a:chOff x="0" y="0"/>
          <a:chExt cx="0" cy="0"/>
        </a:xfrm>
      </p:grpSpPr>
      <p:sp>
        <p:nvSpPr>
          <p:cNvPr id="3040" name="Google Shape;3040;p172"/>
          <p:cNvSpPr/>
          <p:nvPr/>
        </p:nvSpPr>
        <p:spPr>
          <a:xfrm rot="1451706">
            <a:off x="3599902" y="5232761"/>
            <a:ext cx="1206256" cy="2207286"/>
          </a:xfrm>
          <a:custGeom>
            <a:avLst/>
            <a:gdLst/>
            <a:ahLst/>
            <a:cxnLst/>
            <a:rect l="l" t="t" r="r" b="b"/>
            <a:pathLst>
              <a:path w="1205800" h="2206452" extrusionOk="0">
                <a:moveTo>
                  <a:pt x="368224" y="47379"/>
                </a:moveTo>
                <a:cubicBezTo>
                  <a:pt x="440354" y="16870"/>
                  <a:pt x="519657" y="0"/>
                  <a:pt x="602900" y="0"/>
                </a:cubicBezTo>
                <a:cubicBezTo>
                  <a:pt x="935872" y="0"/>
                  <a:pt x="1205800" y="269928"/>
                  <a:pt x="1205800" y="602900"/>
                </a:cubicBezTo>
                <a:lnTo>
                  <a:pt x="1205800" y="1665583"/>
                </a:lnTo>
                <a:lnTo>
                  <a:pt x="0" y="2206452"/>
                </a:lnTo>
                <a:lnTo>
                  <a:pt x="0" y="602900"/>
                </a:lnTo>
                <a:cubicBezTo>
                  <a:pt x="0" y="353171"/>
                  <a:pt x="151835" y="138904"/>
                  <a:pt x="368224" y="47379"/>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89"/>
              <a:buFont typeface="Arial"/>
              <a:buNone/>
            </a:pPr>
            <a:endParaRPr sz="2489" b="0" i="0" u="none" strike="noStrike" cap="none">
              <a:solidFill>
                <a:srgbClr val="FFFFFF"/>
              </a:solidFill>
              <a:latin typeface="Arial"/>
              <a:ea typeface="Arial"/>
              <a:cs typeface="Arial"/>
              <a:sym typeface="Arial"/>
            </a:endParaRPr>
          </a:p>
        </p:txBody>
      </p:sp>
      <p:sp>
        <p:nvSpPr>
          <p:cNvPr id="3041" name="Google Shape;3041;p172"/>
          <p:cNvSpPr/>
          <p:nvPr/>
        </p:nvSpPr>
        <p:spPr>
          <a:xfrm rot="1443862">
            <a:off x="3179287" y="5691577"/>
            <a:ext cx="721911" cy="1621255"/>
          </a:xfrm>
          <a:custGeom>
            <a:avLst/>
            <a:gdLst/>
            <a:ahLst/>
            <a:cxnLst/>
            <a:rect l="l" t="t" r="r" b="b"/>
            <a:pathLst>
              <a:path w="722376" h="1622300" extrusionOk="0">
                <a:moveTo>
                  <a:pt x="220597" y="28384"/>
                </a:moveTo>
                <a:cubicBezTo>
                  <a:pt x="263809" y="10107"/>
                  <a:pt x="311318" y="0"/>
                  <a:pt x="361188" y="0"/>
                </a:cubicBezTo>
                <a:cubicBezTo>
                  <a:pt x="560667" y="0"/>
                  <a:pt x="722376" y="161709"/>
                  <a:pt x="722376" y="361188"/>
                </a:cubicBezTo>
                <a:lnTo>
                  <a:pt x="722376" y="1299143"/>
                </a:lnTo>
                <a:lnTo>
                  <a:pt x="0" y="1622300"/>
                </a:lnTo>
                <a:lnTo>
                  <a:pt x="0" y="361188"/>
                </a:lnTo>
                <a:cubicBezTo>
                  <a:pt x="0" y="211579"/>
                  <a:pt x="90961" y="83215"/>
                  <a:pt x="220597" y="28384"/>
                </a:cubicBezTo>
                <a:close/>
              </a:path>
            </a:pathLst>
          </a:custGeom>
          <a:solidFill>
            <a:schemeClr val="accent6"/>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89"/>
              <a:buFont typeface="Arial"/>
              <a:buNone/>
            </a:pPr>
            <a:endParaRPr sz="2489" b="0" i="0" u="none" strike="noStrike" cap="none">
              <a:solidFill>
                <a:srgbClr val="FFFFFF"/>
              </a:solidFill>
              <a:latin typeface="Arial"/>
              <a:ea typeface="Arial"/>
              <a:cs typeface="Arial"/>
              <a:sym typeface="Arial"/>
            </a:endParaRPr>
          </a:p>
        </p:txBody>
      </p:sp>
      <p:sp>
        <p:nvSpPr>
          <p:cNvPr id="3042" name="Google Shape;3042;p172"/>
          <p:cNvSpPr txBox="1">
            <a:spLocks noGrp="1"/>
          </p:cNvSpPr>
          <p:nvPr>
            <p:ph type="title"/>
          </p:nvPr>
        </p:nvSpPr>
        <p:spPr>
          <a:xfrm>
            <a:off x="318247" y="1980621"/>
            <a:ext cx="5777700" cy="2506800"/>
          </a:xfrm>
          <a:prstGeom prst="rect">
            <a:avLst/>
          </a:prstGeom>
          <a:noFill/>
          <a:ln>
            <a:noFill/>
          </a:ln>
        </p:spPr>
        <p:txBody>
          <a:bodyPr spcFirstLastPara="1" wrap="square" lIns="0" tIns="0" rIns="0" bIns="0" anchor="ctr" anchorCtr="0">
            <a:noAutofit/>
          </a:bodyPr>
          <a:lstStyle>
            <a:lvl1pPr lvl="0" algn="l" rtl="0">
              <a:lnSpc>
                <a:spcPct val="90000"/>
              </a:lnSpc>
              <a:spcBef>
                <a:spcPts val="0"/>
              </a:spcBef>
              <a:spcAft>
                <a:spcPts val="0"/>
              </a:spcAft>
              <a:buClr>
                <a:schemeClr val="dk1"/>
              </a:buClr>
              <a:buSzPts val="4400"/>
              <a:buFont typeface="Inter"/>
              <a:buNone/>
              <a:defRPr b="1" i="0">
                <a:latin typeface="Inter"/>
                <a:ea typeface="Inter"/>
                <a:cs typeface="Inter"/>
                <a:sym typeface="Inter"/>
              </a:defRPr>
            </a:lvl1pPr>
            <a:lvl2pPr lvl="1" algn="l" rtl="0">
              <a:lnSpc>
                <a:spcPct val="100000"/>
              </a:lnSpc>
              <a:spcBef>
                <a:spcPts val="0"/>
              </a:spcBef>
              <a:spcAft>
                <a:spcPts val="0"/>
              </a:spcAft>
              <a:buSzPts val="1400"/>
              <a:buNone/>
              <a:defRPr/>
            </a:lvl2pPr>
            <a:lvl3pPr lvl="2" algn="l" rtl="0">
              <a:lnSpc>
                <a:spcPct val="100000"/>
              </a:lnSpc>
              <a:spcBef>
                <a:spcPts val="0"/>
              </a:spcBef>
              <a:spcAft>
                <a:spcPts val="0"/>
              </a:spcAft>
              <a:buSzPts val="1400"/>
              <a:buNone/>
              <a:defRPr/>
            </a:lvl3pPr>
            <a:lvl4pPr lvl="3" algn="l" rtl="0">
              <a:lnSpc>
                <a:spcPct val="100000"/>
              </a:lnSpc>
              <a:spcBef>
                <a:spcPts val="0"/>
              </a:spcBef>
              <a:spcAft>
                <a:spcPts val="0"/>
              </a:spcAft>
              <a:buSzPts val="1400"/>
              <a:buNone/>
              <a:defRPr/>
            </a:lvl4pPr>
            <a:lvl5pPr lvl="4" algn="l" rtl="0">
              <a:lnSpc>
                <a:spcPct val="100000"/>
              </a:lnSpc>
              <a:spcBef>
                <a:spcPts val="0"/>
              </a:spcBef>
              <a:spcAft>
                <a:spcPts val="0"/>
              </a:spcAft>
              <a:buSzPts val="1400"/>
              <a:buNone/>
              <a:defRPr/>
            </a:lvl5pPr>
            <a:lvl6pPr lvl="5" algn="l" rtl="0">
              <a:lnSpc>
                <a:spcPct val="100000"/>
              </a:lnSpc>
              <a:spcBef>
                <a:spcPts val="0"/>
              </a:spcBef>
              <a:spcAft>
                <a:spcPts val="0"/>
              </a:spcAft>
              <a:buSzPts val="1400"/>
              <a:buNone/>
              <a:defRPr/>
            </a:lvl6pPr>
            <a:lvl7pPr lvl="6" algn="l" rtl="0">
              <a:lnSpc>
                <a:spcPct val="100000"/>
              </a:lnSpc>
              <a:spcBef>
                <a:spcPts val="0"/>
              </a:spcBef>
              <a:spcAft>
                <a:spcPts val="0"/>
              </a:spcAft>
              <a:buSzPts val="1400"/>
              <a:buNone/>
              <a:defRPr/>
            </a:lvl7pPr>
            <a:lvl8pPr lvl="7" algn="l" rtl="0">
              <a:lnSpc>
                <a:spcPct val="100000"/>
              </a:lnSpc>
              <a:spcBef>
                <a:spcPts val="0"/>
              </a:spcBef>
              <a:spcAft>
                <a:spcPts val="0"/>
              </a:spcAft>
              <a:buSzPts val="1400"/>
              <a:buNone/>
              <a:defRPr/>
            </a:lvl8pPr>
            <a:lvl9pPr lvl="8" algn="l" rtl="0">
              <a:lnSpc>
                <a:spcPct val="100000"/>
              </a:lnSpc>
              <a:spcBef>
                <a:spcPts val="0"/>
              </a:spcBef>
              <a:spcAft>
                <a:spcPts val="0"/>
              </a:spcAft>
              <a:buSzPts val="1400"/>
              <a:buNone/>
              <a:defRPr/>
            </a:lvl9pPr>
          </a:lstStyle>
          <a:p>
            <a:endParaRPr/>
          </a:p>
        </p:txBody>
      </p:sp>
      <p:sp>
        <p:nvSpPr>
          <p:cNvPr id="3043" name="Google Shape;3043;p172"/>
          <p:cNvSpPr txBox="1">
            <a:spLocks noGrp="1"/>
          </p:cNvSpPr>
          <p:nvPr>
            <p:ph type="body" idx="1"/>
          </p:nvPr>
        </p:nvSpPr>
        <p:spPr>
          <a:xfrm>
            <a:off x="6770176" y="1138607"/>
            <a:ext cx="4775400" cy="4580700"/>
          </a:xfrm>
          <a:prstGeom prst="rect">
            <a:avLst/>
          </a:prstGeom>
          <a:noFill/>
          <a:ln>
            <a:noFill/>
          </a:ln>
        </p:spPr>
        <p:txBody>
          <a:bodyPr spcFirstLastPara="1" wrap="square" lIns="0" tIns="0" rIns="0" bIns="0" anchor="ctr" anchorCtr="0">
            <a:noAutofit/>
          </a:bodyPr>
          <a:lstStyle>
            <a:lvl1pPr marL="457200" lvl="0" indent="-330200" algn="l" rtl="0">
              <a:lnSpc>
                <a:spcPct val="120000"/>
              </a:lnSpc>
              <a:spcBef>
                <a:spcPts val="0"/>
              </a:spcBef>
              <a:spcAft>
                <a:spcPts val="0"/>
              </a:spcAft>
              <a:buClr>
                <a:schemeClr val="dk1"/>
              </a:buClr>
              <a:buSzPts val="1600"/>
              <a:buFont typeface="Arial"/>
              <a:buChar char="•"/>
              <a:defRPr sz="1600" b="0" i="0">
                <a:solidFill>
                  <a:schemeClr val="dk1"/>
                </a:solidFill>
                <a:latin typeface="Inter Light"/>
                <a:ea typeface="Inter Light"/>
                <a:cs typeface="Inter Light"/>
                <a:sym typeface="Inter Light"/>
              </a:defRPr>
            </a:lvl1pPr>
            <a:lvl2pPr marL="914400" lvl="1" indent="-228600" algn="l" rtl="0">
              <a:lnSpc>
                <a:spcPct val="110000"/>
              </a:lnSpc>
              <a:spcBef>
                <a:spcPts val="2400"/>
              </a:spcBef>
              <a:spcAft>
                <a:spcPts val="0"/>
              </a:spcAft>
              <a:buClr>
                <a:schemeClr val="dk1"/>
              </a:buClr>
              <a:buSzPts val="1600"/>
              <a:buNone/>
              <a:defRPr sz="1600" b="0" i="0">
                <a:solidFill>
                  <a:schemeClr val="dk1"/>
                </a:solidFill>
                <a:latin typeface="Inter"/>
                <a:ea typeface="Inter"/>
                <a:cs typeface="Inter"/>
                <a:sym typeface="Inter"/>
              </a:defRPr>
            </a:lvl2pPr>
            <a:lvl3pPr marL="1371600" lvl="2" indent="-228600" algn="l" rtl="0">
              <a:lnSpc>
                <a:spcPct val="110000"/>
              </a:lnSpc>
              <a:spcBef>
                <a:spcPts val="500"/>
              </a:spcBef>
              <a:spcAft>
                <a:spcPts val="0"/>
              </a:spcAft>
              <a:buClr>
                <a:schemeClr val="dk1"/>
              </a:buClr>
              <a:buSzPts val="1600"/>
              <a:buNone/>
              <a:defRPr sz="1600" b="0" i="0">
                <a:solidFill>
                  <a:schemeClr val="dk1"/>
                </a:solidFill>
                <a:latin typeface="Inter"/>
                <a:ea typeface="Inter"/>
                <a:cs typeface="Inter"/>
                <a:sym typeface="Inter"/>
              </a:defRPr>
            </a:lvl3pPr>
            <a:lvl4pPr marL="1828800" lvl="3" indent="-228600" algn="l" rtl="0">
              <a:lnSpc>
                <a:spcPct val="110000"/>
              </a:lnSpc>
              <a:spcBef>
                <a:spcPts val="500"/>
              </a:spcBef>
              <a:spcAft>
                <a:spcPts val="0"/>
              </a:spcAft>
              <a:buClr>
                <a:schemeClr val="dk1"/>
              </a:buClr>
              <a:buSzPts val="1600"/>
              <a:buNone/>
              <a:defRPr sz="1600" b="0" i="0">
                <a:solidFill>
                  <a:schemeClr val="dk1"/>
                </a:solidFill>
                <a:latin typeface="Inter"/>
                <a:ea typeface="Inter"/>
                <a:cs typeface="Inter"/>
                <a:sym typeface="Inter"/>
              </a:defRPr>
            </a:lvl4pPr>
            <a:lvl5pPr marL="2286000" lvl="4" indent="-228600" algn="l" rtl="0">
              <a:lnSpc>
                <a:spcPct val="110000"/>
              </a:lnSpc>
              <a:spcBef>
                <a:spcPts val="500"/>
              </a:spcBef>
              <a:spcAft>
                <a:spcPts val="0"/>
              </a:spcAft>
              <a:buClr>
                <a:schemeClr val="dk1"/>
              </a:buClr>
              <a:buSzPts val="1600"/>
              <a:buNone/>
              <a:defRPr sz="1600" b="0" i="0">
                <a:solidFill>
                  <a:schemeClr val="dk1"/>
                </a:solidFill>
                <a:latin typeface="Inter"/>
                <a:ea typeface="Inter"/>
                <a:cs typeface="Inter"/>
                <a:sym typeface="Inter"/>
              </a:defRPr>
            </a:lvl5pPr>
            <a:lvl6pPr marL="2743200" lvl="5" indent="-342900" algn="l" rtl="0">
              <a:lnSpc>
                <a:spcPct val="90000"/>
              </a:lnSpc>
              <a:spcBef>
                <a:spcPts val="500"/>
              </a:spcBef>
              <a:spcAft>
                <a:spcPts val="0"/>
              </a:spcAft>
              <a:buClr>
                <a:schemeClr val="dk1"/>
              </a:buClr>
              <a:buSzPts val="1800"/>
              <a:buChar char="•"/>
              <a:defRPr/>
            </a:lvl6pPr>
            <a:lvl7pPr marL="3200400" lvl="6" indent="-342900" algn="l" rtl="0">
              <a:lnSpc>
                <a:spcPct val="90000"/>
              </a:lnSpc>
              <a:spcBef>
                <a:spcPts val="500"/>
              </a:spcBef>
              <a:spcAft>
                <a:spcPts val="0"/>
              </a:spcAft>
              <a:buClr>
                <a:schemeClr val="dk1"/>
              </a:buClr>
              <a:buSzPts val="1800"/>
              <a:buChar char="•"/>
              <a:defRPr/>
            </a:lvl7pPr>
            <a:lvl8pPr marL="3657600" lvl="7" indent="-342900" algn="l" rtl="0">
              <a:lnSpc>
                <a:spcPct val="90000"/>
              </a:lnSpc>
              <a:spcBef>
                <a:spcPts val="500"/>
              </a:spcBef>
              <a:spcAft>
                <a:spcPts val="0"/>
              </a:spcAft>
              <a:buClr>
                <a:schemeClr val="dk1"/>
              </a:buClr>
              <a:buSzPts val="1800"/>
              <a:buChar char="•"/>
              <a:defRPr/>
            </a:lvl8pPr>
            <a:lvl9pPr marL="4114800" lvl="8" indent="-342900" algn="l" rtl="0">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matchingName="Intro">
  <p:cSld name="Intro">
    <p:spTree>
      <p:nvGrpSpPr>
        <p:cNvPr id="1" name="Shape 3044"/>
        <p:cNvGrpSpPr/>
        <p:nvPr/>
      </p:nvGrpSpPr>
      <p:grpSpPr>
        <a:xfrm>
          <a:off x="0" y="0"/>
          <a:ext cx="0" cy="0"/>
          <a:chOff x="0" y="0"/>
          <a:chExt cx="0" cy="0"/>
        </a:xfrm>
      </p:grpSpPr>
      <p:sp>
        <p:nvSpPr>
          <p:cNvPr id="3045" name="Google Shape;3045;p173"/>
          <p:cNvSpPr txBox="1">
            <a:spLocks noGrp="1"/>
          </p:cNvSpPr>
          <p:nvPr>
            <p:ph type="title"/>
          </p:nvPr>
        </p:nvSpPr>
        <p:spPr>
          <a:xfrm>
            <a:off x="310671" y="4829175"/>
            <a:ext cx="11576400" cy="1246500"/>
          </a:xfrm>
          <a:prstGeom prst="rect">
            <a:avLst/>
          </a:prstGeom>
          <a:noFill/>
          <a:ln>
            <a:noFill/>
          </a:ln>
        </p:spPr>
        <p:txBody>
          <a:bodyPr spcFirstLastPara="1" wrap="square" lIns="0" tIns="0" rIns="0" bIns="0" anchor="t" anchorCtr="0">
            <a:noAutofit/>
          </a:bodyPr>
          <a:lstStyle>
            <a:lvl1pPr lvl="0" algn="ctr" rtl="0">
              <a:lnSpc>
                <a:spcPct val="90000"/>
              </a:lnSpc>
              <a:spcBef>
                <a:spcPts val="0"/>
              </a:spcBef>
              <a:spcAft>
                <a:spcPts val="0"/>
              </a:spcAft>
              <a:buSzPts val="4400"/>
              <a:buNone/>
              <a:defRPr sz="2100" b="0" i="0">
                <a:solidFill>
                  <a:schemeClr val="accent5"/>
                </a:solidFill>
                <a:latin typeface="Roboto Light"/>
                <a:ea typeface="Roboto Light"/>
                <a:cs typeface="Roboto Light"/>
                <a:sym typeface="Roboto Light"/>
              </a:defRPr>
            </a:lvl1pPr>
            <a:lvl2pPr lvl="1" algn="l" rtl="0">
              <a:lnSpc>
                <a:spcPct val="100000"/>
              </a:lnSpc>
              <a:spcBef>
                <a:spcPts val="0"/>
              </a:spcBef>
              <a:spcAft>
                <a:spcPts val="0"/>
              </a:spcAft>
              <a:buSzPts val="1400"/>
              <a:buNone/>
              <a:defRPr/>
            </a:lvl2pPr>
            <a:lvl3pPr lvl="2" algn="l" rtl="0">
              <a:lnSpc>
                <a:spcPct val="100000"/>
              </a:lnSpc>
              <a:spcBef>
                <a:spcPts val="0"/>
              </a:spcBef>
              <a:spcAft>
                <a:spcPts val="0"/>
              </a:spcAft>
              <a:buSzPts val="1400"/>
              <a:buNone/>
              <a:defRPr/>
            </a:lvl3pPr>
            <a:lvl4pPr lvl="3" algn="l" rtl="0">
              <a:lnSpc>
                <a:spcPct val="100000"/>
              </a:lnSpc>
              <a:spcBef>
                <a:spcPts val="0"/>
              </a:spcBef>
              <a:spcAft>
                <a:spcPts val="0"/>
              </a:spcAft>
              <a:buSzPts val="1400"/>
              <a:buNone/>
              <a:defRPr/>
            </a:lvl4pPr>
            <a:lvl5pPr lvl="4" algn="l" rtl="0">
              <a:lnSpc>
                <a:spcPct val="100000"/>
              </a:lnSpc>
              <a:spcBef>
                <a:spcPts val="0"/>
              </a:spcBef>
              <a:spcAft>
                <a:spcPts val="0"/>
              </a:spcAft>
              <a:buSzPts val="1400"/>
              <a:buNone/>
              <a:defRPr/>
            </a:lvl5pPr>
            <a:lvl6pPr lvl="5" algn="l" rtl="0">
              <a:lnSpc>
                <a:spcPct val="100000"/>
              </a:lnSpc>
              <a:spcBef>
                <a:spcPts val="0"/>
              </a:spcBef>
              <a:spcAft>
                <a:spcPts val="0"/>
              </a:spcAft>
              <a:buSzPts val="1400"/>
              <a:buNone/>
              <a:defRPr/>
            </a:lvl6pPr>
            <a:lvl7pPr lvl="6" algn="l" rtl="0">
              <a:lnSpc>
                <a:spcPct val="100000"/>
              </a:lnSpc>
              <a:spcBef>
                <a:spcPts val="0"/>
              </a:spcBef>
              <a:spcAft>
                <a:spcPts val="0"/>
              </a:spcAft>
              <a:buSzPts val="1400"/>
              <a:buNone/>
              <a:defRPr/>
            </a:lvl7pPr>
            <a:lvl8pPr lvl="7" algn="l" rtl="0">
              <a:lnSpc>
                <a:spcPct val="100000"/>
              </a:lnSpc>
              <a:spcBef>
                <a:spcPts val="0"/>
              </a:spcBef>
              <a:spcAft>
                <a:spcPts val="0"/>
              </a:spcAft>
              <a:buSzPts val="1400"/>
              <a:buNone/>
              <a:defRPr/>
            </a:lvl8pPr>
            <a:lvl9pPr lvl="8" algn="l" rtl="0">
              <a:lnSpc>
                <a:spcPct val="100000"/>
              </a:lnSpc>
              <a:spcBef>
                <a:spcPts val="0"/>
              </a:spcBef>
              <a:spcAft>
                <a:spcPts val="0"/>
              </a:spcAft>
              <a:buSzPts val="1400"/>
              <a:buNone/>
              <a:defRPr/>
            </a:lvl9pPr>
          </a:lstStyle>
          <a:p>
            <a:endParaRPr/>
          </a:p>
        </p:txBody>
      </p:sp>
      <p:sp>
        <p:nvSpPr>
          <p:cNvPr id="3046" name="Google Shape;3046;p173"/>
          <p:cNvSpPr>
            <a:spLocks noGrp="1"/>
          </p:cNvSpPr>
          <p:nvPr>
            <p:ph type="pic" idx="2"/>
          </p:nvPr>
        </p:nvSpPr>
        <p:spPr>
          <a:xfrm>
            <a:off x="0" y="0"/>
            <a:ext cx="4043400" cy="4343400"/>
          </a:xfrm>
          <a:prstGeom prst="rect">
            <a:avLst/>
          </a:prstGeom>
          <a:noFill/>
          <a:ln>
            <a:noFill/>
          </a:ln>
        </p:spPr>
      </p:sp>
      <p:sp>
        <p:nvSpPr>
          <p:cNvPr id="3047" name="Google Shape;3047;p173"/>
          <p:cNvSpPr>
            <a:spLocks noGrp="1"/>
          </p:cNvSpPr>
          <p:nvPr>
            <p:ph type="pic" idx="3"/>
          </p:nvPr>
        </p:nvSpPr>
        <p:spPr>
          <a:xfrm>
            <a:off x="4074318" y="0"/>
            <a:ext cx="4043400" cy="4343400"/>
          </a:xfrm>
          <a:prstGeom prst="rect">
            <a:avLst/>
          </a:prstGeom>
          <a:noFill/>
          <a:ln>
            <a:noFill/>
          </a:ln>
        </p:spPr>
      </p:sp>
      <p:sp>
        <p:nvSpPr>
          <p:cNvPr id="3048" name="Google Shape;3048;p173"/>
          <p:cNvSpPr>
            <a:spLocks noGrp="1"/>
          </p:cNvSpPr>
          <p:nvPr>
            <p:ph type="pic" idx="4"/>
          </p:nvPr>
        </p:nvSpPr>
        <p:spPr>
          <a:xfrm>
            <a:off x="8148637" y="0"/>
            <a:ext cx="4043400" cy="4343400"/>
          </a:xfrm>
          <a:prstGeom prst="rect">
            <a:avLst/>
          </a:prstGeom>
          <a:noFill/>
          <a:ln>
            <a:noFill/>
          </a:ln>
        </p:spPr>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B_Cover">
  <p:cSld name="B_Cover">
    <p:spTree>
      <p:nvGrpSpPr>
        <p:cNvPr id="1" name="Shape 390"/>
        <p:cNvGrpSpPr/>
        <p:nvPr/>
      </p:nvGrpSpPr>
      <p:grpSpPr>
        <a:xfrm>
          <a:off x="0" y="0"/>
          <a:ext cx="0" cy="0"/>
          <a:chOff x="0" y="0"/>
          <a:chExt cx="0" cy="0"/>
        </a:xfrm>
      </p:grpSpPr>
      <p:sp>
        <p:nvSpPr>
          <p:cNvPr id="391" name="Google Shape;391;p57"/>
          <p:cNvSpPr txBox="1">
            <a:spLocks noGrp="1"/>
          </p:cNvSpPr>
          <p:nvPr>
            <p:ph type="ctrTitle"/>
          </p:nvPr>
        </p:nvSpPr>
        <p:spPr>
          <a:xfrm>
            <a:off x="305610" y="923734"/>
            <a:ext cx="5521500" cy="2737200"/>
          </a:xfrm>
          <a:prstGeom prst="rect">
            <a:avLst/>
          </a:prstGeom>
          <a:noFill/>
          <a:ln>
            <a:noFill/>
          </a:ln>
        </p:spPr>
        <p:txBody>
          <a:bodyPr spcFirstLastPara="1" wrap="square" lIns="0" tIns="0" rIns="0" bIns="0" anchor="b" anchorCtr="0">
            <a:noAutofit/>
          </a:bodyPr>
          <a:lstStyle>
            <a:lvl1pPr lvl="0" algn="l" rtl="0">
              <a:lnSpc>
                <a:spcPct val="90000"/>
              </a:lnSpc>
              <a:spcBef>
                <a:spcPts val="0"/>
              </a:spcBef>
              <a:spcAft>
                <a:spcPts val="0"/>
              </a:spcAft>
              <a:buClr>
                <a:schemeClr val="dk1"/>
              </a:buClr>
              <a:buSzPts val="6000"/>
              <a:buFont typeface="Inter"/>
              <a:buNone/>
              <a:defRPr sz="6000" b="1" i="0">
                <a:latin typeface="Inter"/>
                <a:ea typeface="Inter"/>
                <a:cs typeface="Inter"/>
                <a:sym typeface="Inter"/>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392" name="Google Shape;392;p57"/>
          <p:cNvSpPr txBox="1">
            <a:spLocks noGrp="1"/>
          </p:cNvSpPr>
          <p:nvPr>
            <p:ph type="subTitle" idx="1"/>
          </p:nvPr>
        </p:nvSpPr>
        <p:spPr>
          <a:xfrm>
            <a:off x="305610" y="3979140"/>
            <a:ext cx="5521500" cy="1185300"/>
          </a:xfrm>
          <a:prstGeom prst="rect">
            <a:avLst/>
          </a:prstGeom>
          <a:noFill/>
          <a:ln>
            <a:noFill/>
          </a:ln>
        </p:spPr>
        <p:txBody>
          <a:bodyPr spcFirstLastPara="1" wrap="square" lIns="0" tIns="0" rIns="0" bIns="0" anchor="t" anchorCtr="0">
            <a:noAutofit/>
          </a:bodyPr>
          <a:lstStyle>
            <a:lvl1pPr marR="0" lvl="0" algn="l" rtl="0">
              <a:lnSpc>
                <a:spcPct val="110000"/>
              </a:lnSpc>
              <a:spcBef>
                <a:spcPts val="0"/>
              </a:spcBef>
              <a:spcAft>
                <a:spcPts val="0"/>
              </a:spcAft>
              <a:buClr>
                <a:schemeClr val="dk1"/>
              </a:buClr>
              <a:buSzPts val="2400"/>
              <a:buFont typeface="Arial"/>
              <a:buNone/>
              <a:defRPr sz="2400" b="0" i="0">
                <a:latin typeface="Inter"/>
                <a:ea typeface="Inter"/>
                <a:cs typeface="Inter"/>
                <a:sym typeface="Inter"/>
              </a:defRPr>
            </a:lvl1pPr>
            <a:lvl2pPr lvl="1" algn="ctr" rtl="0">
              <a:lnSpc>
                <a:spcPct val="110000"/>
              </a:lnSpc>
              <a:spcBef>
                <a:spcPts val="500"/>
              </a:spcBef>
              <a:spcAft>
                <a:spcPts val="0"/>
              </a:spcAft>
              <a:buClr>
                <a:schemeClr val="dk1"/>
              </a:buClr>
              <a:buSzPts val="2000"/>
              <a:buNone/>
              <a:defRPr sz="2000"/>
            </a:lvl2pPr>
            <a:lvl3pPr lvl="2" algn="ctr" rtl="0">
              <a:lnSpc>
                <a:spcPct val="110000"/>
              </a:lnSpc>
              <a:spcBef>
                <a:spcPts val="500"/>
              </a:spcBef>
              <a:spcAft>
                <a:spcPts val="0"/>
              </a:spcAft>
              <a:buClr>
                <a:schemeClr val="dk1"/>
              </a:buClr>
              <a:buSzPts val="1800"/>
              <a:buNone/>
              <a:defRPr sz="1800"/>
            </a:lvl3pPr>
            <a:lvl4pPr lvl="3" algn="ctr" rtl="0">
              <a:lnSpc>
                <a:spcPct val="110000"/>
              </a:lnSpc>
              <a:spcBef>
                <a:spcPts val="500"/>
              </a:spcBef>
              <a:spcAft>
                <a:spcPts val="0"/>
              </a:spcAft>
              <a:buClr>
                <a:schemeClr val="dk1"/>
              </a:buClr>
              <a:buSzPts val="1600"/>
              <a:buNone/>
              <a:defRPr sz="1600"/>
            </a:lvl4pPr>
            <a:lvl5pPr lvl="4" algn="ctr" rtl="0">
              <a:lnSpc>
                <a:spcPct val="110000"/>
              </a:lnSpc>
              <a:spcBef>
                <a:spcPts val="500"/>
              </a:spcBef>
              <a:spcAft>
                <a:spcPts val="0"/>
              </a:spcAft>
              <a:buClr>
                <a:schemeClr val="dk1"/>
              </a:buClr>
              <a:buSzPts val="1600"/>
              <a:buNone/>
              <a:defRPr sz="1600"/>
            </a:lvl5pPr>
            <a:lvl6pPr lvl="5" algn="ctr" rtl="0">
              <a:lnSpc>
                <a:spcPct val="90000"/>
              </a:lnSpc>
              <a:spcBef>
                <a:spcPts val="500"/>
              </a:spcBef>
              <a:spcAft>
                <a:spcPts val="0"/>
              </a:spcAft>
              <a:buClr>
                <a:schemeClr val="dk1"/>
              </a:buClr>
              <a:buSzPts val="1600"/>
              <a:buNone/>
              <a:defRPr sz="1600"/>
            </a:lvl6pPr>
            <a:lvl7pPr lvl="6" algn="ctr" rtl="0">
              <a:lnSpc>
                <a:spcPct val="90000"/>
              </a:lnSpc>
              <a:spcBef>
                <a:spcPts val="500"/>
              </a:spcBef>
              <a:spcAft>
                <a:spcPts val="0"/>
              </a:spcAft>
              <a:buClr>
                <a:schemeClr val="dk1"/>
              </a:buClr>
              <a:buSzPts val="1600"/>
              <a:buNone/>
              <a:defRPr sz="1600"/>
            </a:lvl7pPr>
            <a:lvl8pPr lvl="7" algn="ctr" rtl="0">
              <a:lnSpc>
                <a:spcPct val="90000"/>
              </a:lnSpc>
              <a:spcBef>
                <a:spcPts val="500"/>
              </a:spcBef>
              <a:spcAft>
                <a:spcPts val="0"/>
              </a:spcAft>
              <a:buClr>
                <a:schemeClr val="dk1"/>
              </a:buClr>
              <a:buSzPts val="1600"/>
              <a:buNone/>
              <a:defRPr sz="1600"/>
            </a:lvl8pPr>
            <a:lvl9pPr lvl="8" algn="ctr" rtl="0">
              <a:lnSpc>
                <a:spcPct val="90000"/>
              </a:lnSpc>
              <a:spcBef>
                <a:spcPts val="500"/>
              </a:spcBef>
              <a:spcAft>
                <a:spcPts val="0"/>
              </a:spcAft>
              <a:buClr>
                <a:schemeClr val="dk1"/>
              </a:buClr>
              <a:buSzPts val="1600"/>
              <a:buNone/>
              <a:defRPr sz="1600"/>
            </a:lvl9pPr>
          </a:lstStyle>
          <a:p>
            <a:endParaRPr/>
          </a:p>
        </p:txBody>
      </p:sp>
      <p:pic>
        <p:nvPicPr>
          <p:cNvPr id="393" name="Google Shape;393;p57"/>
          <p:cNvPicPr preferRelativeResize="0"/>
          <p:nvPr/>
        </p:nvPicPr>
        <p:blipFill rotWithShape="1">
          <a:blip r:embed="rId2">
            <a:alphaModFix/>
          </a:blip>
          <a:srcRect/>
          <a:stretch/>
        </p:blipFill>
        <p:spPr>
          <a:xfrm>
            <a:off x="222250" y="6256962"/>
            <a:ext cx="1463038" cy="438911"/>
          </a:xfrm>
          <a:prstGeom prst="rect">
            <a:avLst/>
          </a:prstGeom>
          <a:noFill/>
          <a:ln>
            <a:noFill/>
          </a:ln>
        </p:spPr>
      </p:pic>
      <p:sp>
        <p:nvSpPr>
          <p:cNvPr id="394" name="Google Shape;394;p57"/>
          <p:cNvSpPr>
            <a:spLocks noGrp="1"/>
          </p:cNvSpPr>
          <p:nvPr>
            <p:ph type="pic" idx="2"/>
          </p:nvPr>
        </p:nvSpPr>
        <p:spPr>
          <a:xfrm>
            <a:off x="5419310" y="-26428"/>
            <a:ext cx="6867900" cy="6897600"/>
          </a:xfrm>
          <a:prstGeom prst="rect">
            <a:avLst/>
          </a:prstGeom>
          <a:solidFill>
            <a:srgbClr val="BFBFBF"/>
          </a:solidFill>
          <a:ln>
            <a:noFill/>
          </a:ln>
        </p:spPr>
      </p:sp>
    </p:spTree>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matchingName="E Three columns stacked icons">
  <p:cSld name="E Three columns stacked icons">
    <p:bg>
      <p:bgPr>
        <a:solidFill>
          <a:schemeClr val="lt1"/>
        </a:solidFill>
        <a:effectLst/>
      </p:bgPr>
    </p:bg>
    <p:spTree>
      <p:nvGrpSpPr>
        <p:cNvPr id="1" name="Shape 3049"/>
        <p:cNvGrpSpPr/>
        <p:nvPr/>
      </p:nvGrpSpPr>
      <p:grpSpPr>
        <a:xfrm>
          <a:off x="0" y="0"/>
          <a:ext cx="0" cy="0"/>
          <a:chOff x="0" y="0"/>
          <a:chExt cx="0" cy="0"/>
        </a:xfrm>
      </p:grpSpPr>
      <p:sp>
        <p:nvSpPr>
          <p:cNvPr id="3050" name="Google Shape;3050;p174"/>
          <p:cNvSpPr>
            <a:spLocks noGrp="1"/>
          </p:cNvSpPr>
          <p:nvPr>
            <p:ph type="pic" idx="2"/>
          </p:nvPr>
        </p:nvSpPr>
        <p:spPr>
          <a:xfrm>
            <a:off x="6202017" y="0"/>
            <a:ext cx="5990100" cy="6858000"/>
          </a:xfrm>
          <a:prstGeom prst="rect">
            <a:avLst/>
          </a:prstGeom>
          <a:solidFill>
            <a:srgbClr val="7F7F7F"/>
          </a:solidFill>
          <a:ln>
            <a:noFill/>
          </a:ln>
        </p:spPr>
      </p:sp>
      <p:sp>
        <p:nvSpPr>
          <p:cNvPr id="3051" name="Google Shape;3051;p174"/>
          <p:cNvSpPr txBox="1">
            <a:spLocks noGrp="1"/>
          </p:cNvSpPr>
          <p:nvPr>
            <p:ph type="body" idx="1"/>
          </p:nvPr>
        </p:nvSpPr>
        <p:spPr>
          <a:xfrm>
            <a:off x="1396213" y="2018229"/>
            <a:ext cx="4555500" cy="1084800"/>
          </a:xfrm>
          <a:prstGeom prst="rect">
            <a:avLst/>
          </a:prstGeom>
          <a:noFill/>
          <a:ln>
            <a:noFill/>
          </a:ln>
        </p:spPr>
        <p:txBody>
          <a:bodyPr spcFirstLastPara="1" wrap="square" lIns="0" tIns="0" rIns="0" bIns="0" anchor="ctr" anchorCtr="0">
            <a:noAutofit/>
          </a:bodyPr>
          <a:lstStyle>
            <a:lvl1pPr marL="457200" lvl="0" indent="-228600" algn="l" rtl="0">
              <a:lnSpc>
                <a:spcPct val="100000"/>
              </a:lnSpc>
              <a:spcBef>
                <a:spcPts val="0"/>
              </a:spcBef>
              <a:spcAft>
                <a:spcPts val="0"/>
              </a:spcAft>
              <a:buSzPts val="2800"/>
              <a:buNone/>
              <a:defRPr sz="1800" b="0" i="0">
                <a:latin typeface="Inter Light"/>
                <a:ea typeface="Inter Light"/>
                <a:cs typeface="Inter Light"/>
                <a:sym typeface="Inter Light"/>
              </a:defRPr>
            </a:lvl1pPr>
            <a:lvl2pPr marL="914400" lvl="1" indent="-228600" algn="l" rtl="0">
              <a:lnSpc>
                <a:spcPct val="110000"/>
              </a:lnSpc>
              <a:spcBef>
                <a:spcPts val="1200"/>
              </a:spcBef>
              <a:spcAft>
                <a:spcPts val="0"/>
              </a:spcAft>
              <a:buSzPts val="2400"/>
              <a:buNone/>
              <a:defRPr/>
            </a:lvl2pPr>
            <a:lvl3pPr marL="1371600" lvl="2" indent="-228600" algn="l" rtl="0">
              <a:lnSpc>
                <a:spcPct val="110000"/>
              </a:lnSpc>
              <a:spcBef>
                <a:spcPts val="500"/>
              </a:spcBef>
              <a:spcAft>
                <a:spcPts val="0"/>
              </a:spcAft>
              <a:buSzPts val="2000"/>
              <a:buNone/>
              <a:defRPr/>
            </a:lvl3pPr>
            <a:lvl4pPr marL="1828800" lvl="3" indent="-228600" algn="l" rtl="0">
              <a:lnSpc>
                <a:spcPct val="110000"/>
              </a:lnSpc>
              <a:spcBef>
                <a:spcPts val="500"/>
              </a:spcBef>
              <a:spcAft>
                <a:spcPts val="0"/>
              </a:spcAft>
              <a:buSzPts val="1800"/>
              <a:buNone/>
              <a:defRPr/>
            </a:lvl4pPr>
            <a:lvl5pPr marL="2286000" lvl="4" indent="-228600" algn="l" rtl="0">
              <a:lnSpc>
                <a:spcPct val="110000"/>
              </a:lnSpc>
              <a:spcBef>
                <a:spcPts val="500"/>
              </a:spcBef>
              <a:spcAft>
                <a:spcPts val="0"/>
              </a:spcAft>
              <a:buSzPts val="1800"/>
              <a:buNone/>
              <a:defRPr/>
            </a:lvl5pPr>
            <a:lvl6pPr marL="2743200" lvl="5" indent="-342900" algn="l" rtl="0">
              <a:lnSpc>
                <a:spcPct val="90000"/>
              </a:lnSpc>
              <a:spcBef>
                <a:spcPts val="500"/>
              </a:spcBef>
              <a:spcAft>
                <a:spcPts val="0"/>
              </a:spcAft>
              <a:buSzPts val="1800"/>
              <a:buChar char="•"/>
              <a:defRPr/>
            </a:lvl6pPr>
            <a:lvl7pPr marL="3200400" lvl="6" indent="-342900" algn="l" rtl="0">
              <a:lnSpc>
                <a:spcPct val="90000"/>
              </a:lnSpc>
              <a:spcBef>
                <a:spcPts val="500"/>
              </a:spcBef>
              <a:spcAft>
                <a:spcPts val="0"/>
              </a:spcAft>
              <a:buSzPts val="1800"/>
              <a:buChar char="•"/>
              <a:defRPr/>
            </a:lvl7pPr>
            <a:lvl8pPr marL="3657600" lvl="7" indent="-342900" algn="l" rtl="0">
              <a:lnSpc>
                <a:spcPct val="90000"/>
              </a:lnSpc>
              <a:spcBef>
                <a:spcPts val="500"/>
              </a:spcBef>
              <a:spcAft>
                <a:spcPts val="0"/>
              </a:spcAft>
              <a:buSzPts val="1800"/>
              <a:buChar char="•"/>
              <a:defRPr/>
            </a:lvl8pPr>
            <a:lvl9pPr marL="4114800" lvl="8" indent="-342900" algn="l" rtl="0">
              <a:lnSpc>
                <a:spcPct val="90000"/>
              </a:lnSpc>
              <a:spcBef>
                <a:spcPts val="500"/>
              </a:spcBef>
              <a:spcAft>
                <a:spcPts val="0"/>
              </a:spcAft>
              <a:buSzPts val="1800"/>
              <a:buChar char="•"/>
              <a:defRPr/>
            </a:lvl9pPr>
          </a:lstStyle>
          <a:p>
            <a:endParaRPr/>
          </a:p>
        </p:txBody>
      </p:sp>
      <p:sp>
        <p:nvSpPr>
          <p:cNvPr id="3052" name="Google Shape;3052;p174"/>
          <p:cNvSpPr txBox="1">
            <a:spLocks noGrp="1"/>
          </p:cNvSpPr>
          <p:nvPr>
            <p:ph type="body" idx="3"/>
          </p:nvPr>
        </p:nvSpPr>
        <p:spPr>
          <a:xfrm>
            <a:off x="1396213" y="3397138"/>
            <a:ext cx="4555500" cy="1113000"/>
          </a:xfrm>
          <a:prstGeom prst="rect">
            <a:avLst/>
          </a:prstGeom>
          <a:noFill/>
          <a:ln>
            <a:noFill/>
          </a:ln>
        </p:spPr>
        <p:txBody>
          <a:bodyPr spcFirstLastPara="1" wrap="square" lIns="0" tIns="0" rIns="0" bIns="0" anchor="ctr" anchorCtr="0">
            <a:noAutofit/>
          </a:bodyPr>
          <a:lstStyle>
            <a:lvl1pPr marL="457200" lvl="0" indent="-228600" algn="l" rtl="0">
              <a:lnSpc>
                <a:spcPct val="100000"/>
              </a:lnSpc>
              <a:spcBef>
                <a:spcPts val="0"/>
              </a:spcBef>
              <a:spcAft>
                <a:spcPts val="0"/>
              </a:spcAft>
              <a:buSzPts val="2800"/>
              <a:buNone/>
              <a:defRPr sz="1800" b="0" i="0">
                <a:latin typeface="Inter Light"/>
                <a:ea typeface="Inter Light"/>
                <a:cs typeface="Inter Light"/>
                <a:sym typeface="Inter Light"/>
              </a:defRPr>
            </a:lvl1pPr>
            <a:lvl2pPr marL="914400" lvl="1" indent="-228600" algn="l" rtl="0">
              <a:lnSpc>
                <a:spcPct val="110000"/>
              </a:lnSpc>
              <a:spcBef>
                <a:spcPts val="1200"/>
              </a:spcBef>
              <a:spcAft>
                <a:spcPts val="0"/>
              </a:spcAft>
              <a:buSzPts val="2400"/>
              <a:buNone/>
              <a:defRPr/>
            </a:lvl2pPr>
            <a:lvl3pPr marL="1371600" lvl="2" indent="-228600" algn="l" rtl="0">
              <a:lnSpc>
                <a:spcPct val="110000"/>
              </a:lnSpc>
              <a:spcBef>
                <a:spcPts val="500"/>
              </a:spcBef>
              <a:spcAft>
                <a:spcPts val="0"/>
              </a:spcAft>
              <a:buSzPts val="2000"/>
              <a:buNone/>
              <a:defRPr/>
            </a:lvl3pPr>
            <a:lvl4pPr marL="1828800" lvl="3" indent="-228600" algn="l" rtl="0">
              <a:lnSpc>
                <a:spcPct val="110000"/>
              </a:lnSpc>
              <a:spcBef>
                <a:spcPts val="500"/>
              </a:spcBef>
              <a:spcAft>
                <a:spcPts val="0"/>
              </a:spcAft>
              <a:buSzPts val="1800"/>
              <a:buNone/>
              <a:defRPr/>
            </a:lvl4pPr>
            <a:lvl5pPr marL="2286000" lvl="4" indent="-228600" algn="l" rtl="0">
              <a:lnSpc>
                <a:spcPct val="110000"/>
              </a:lnSpc>
              <a:spcBef>
                <a:spcPts val="500"/>
              </a:spcBef>
              <a:spcAft>
                <a:spcPts val="0"/>
              </a:spcAft>
              <a:buSzPts val="1800"/>
              <a:buNone/>
              <a:defRPr/>
            </a:lvl5pPr>
            <a:lvl6pPr marL="2743200" lvl="5" indent="-342900" algn="l" rtl="0">
              <a:lnSpc>
                <a:spcPct val="90000"/>
              </a:lnSpc>
              <a:spcBef>
                <a:spcPts val="500"/>
              </a:spcBef>
              <a:spcAft>
                <a:spcPts val="0"/>
              </a:spcAft>
              <a:buSzPts val="1800"/>
              <a:buChar char="•"/>
              <a:defRPr/>
            </a:lvl6pPr>
            <a:lvl7pPr marL="3200400" lvl="6" indent="-342900" algn="l" rtl="0">
              <a:lnSpc>
                <a:spcPct val="90000"/>
              </a:lnSpc>
              <a:spcBef>
                <a:spcPts val="500"/>
              </a:spcBef>
              <a:spcAft>
                <a:spcPts val="0"/>
              </a:spcAft>
              <a:buSzPts val="1800"/>
              <a:buChar char="•"/>
              <a:defRPr/>
            </a:lvl7pPr>
            <a:lvl8pPr marL="3657600" lvl="7" indent="-342900" algn="l" rtl="0">
              <a:lnSpc>
                <a:spcPct val="90000"/>
              </a:lnSpc>
              <a:spcBef>
                <a:spcPts val="500"/>
              </a:spcBef>
              <a:spcAft>
                <a:spcPts val="0"/>
              </a:spcAft>
              <a:buSzPts val="1800"/>
              <a:buChar char="•"/>
              <a:defRPr/>
            </a:lvl8pPr>
            <a:lvl9pPr marL="4114800" lvl="8" indent="-342900" algn="l" rtl="0">
              <a:lnSpc>
                <a:spcPct val="90000"/>
              </a:lnSpc>
              <a:spcBef>
                <a:spcPts val="500"/>
              </a:spcBef>
              <a:spcAft>
                <a:spcPts val="0"/>
              </a:spcAft>
              <a:buSzPts val="1800"/>
              <a:buChar char="•"/>
              <a:defRPr/>
            </a:lvl9pPr>
          </a:lstStyle>
          <a:p>
            <a:endParaRPr/>
          </a:p>
        </p:txBody>
      </p:sp>
      <p:sp>
        <p:nvSpPr>
          <p:cNvPr id="3053" name="Google Shape;3053;p174"/>
          <p:cNvSpPr txBox="1">
            <a:spLocks noGrp="1"/>
          </p:cNvSpPr>
          <p:nvPr>
            <p:ph type="body" idx="4"/>
          </p:nvPr>
        </p:nvSpPr>
        <p:spPr>
          <a:xfrm>
            <a:off x="1396213" y="4819590"/>
            <a:ext cx="4555500" cy="960900"/>
          </a:xfrm>
          <a:prstGeom prst="rect">
            <a:avLst/>
          </a:prstGeom>
          <a:noFill/>
          <a:ln>
            <a:noFill/>
          </a:ln>
        </p:spPr>
        <p:txBody>
          <a:bodyPr spcFirstLastPara="1" wrap="square" lIns="0" tIns="0" rIns="0" bIns="0" anchor="ctr" anchorCtr="0">
            <a:noAutofit/>
          </a:bodyPr>
          <a:lstStyle>
            <a:lvl1pPr marL="457200" lvl="0" indent="-228600" algn="l" rtl="0">
              <a:lnSpc>
                <a:spcPct val="100000"/>
              </a:lnSpc>
              <a:spcBef>
                <a:spcPts val="0"/>
              </a:spcBef>
              <a:spcAft>
                <a:spcPts val="0"/>
              </a:spcAft>
              <a:buSzPts val="2800"/>
              <a:buNone/>
              <a:defRPr sz="1800" b="0" i="0">
                <a:latin typeface="Inter Light"/>
                <a:ea typeface="Inter Light"/>
                <a:cs typeface="Inter Light"/>
                <a:sym typeface="Inter Light"/>
              </a:defRPr>
            </a:lvl1pPr>
            <a:lvl2pPr marL="914400" lvl="1" indent="-228600" algn="l" rtl="0">
              <a:lnSpc>
                <a:spcPct val="110000"/>
              </a:lnSpc>
              <a:spcBef>
                <a:spcPts val="1200"/>
              </a:spcBef>
              <a:spcAft>
                <a:spcPts val="0"/>
              </a:spcAft>
              <a:buSzPts val="2400"/>
              <a:buNone/>
              <a:defRPr/>
            </a:lvl2pPr>
            <a:lvl3pPr marL="1371600" lvl="2" indent="-228600" algn="l" rtl="0">
              <a:lnSpc>
                <a:spcPct val="110000"/>
              </a:lnSpc>
              <a:spcBef>
                <a:spcPts val="500"/>
              </a:spcBef>
              <a:spcAft>
                <a:spcPts val="0"/>
              </a:spcAft>
              <a:buSzPts val="2000"/>
              <a:buNone/>
              <a:defRPr/>
            </a:lvl3pPr>
            <a:lvl4pPr marL="1828800" lvl="3" indent="-228600" algn="l" rtl="0">
              <a:lnSpc>
                <a:spcPct val="110000"/>
              </a:lnSpc>
              <a:spcBef>
                <a:spcPts val="500"/>
              </a:spcBef>
              <a:spcAft>
                <a:spcPts val="0"/>
              </a:spcAft>
              <a:buSzPts val="1800"/>
              <a:buNone/>
              <a:defRPr/>
            </a:lvl4pPr>
            <a:lvl5pPr marL="2286000" lvl="4" indent="-228600" algn="l" rtl="0">
              <a:lnSpc>
                <a:spcPct val="110000"/>
              </a:lnSpc>
              <a:spcBef>
                <a:spcPts val="500"/>
              </a:spcBef>
              <a:spcAft>
                <a:spcPts val="0"/>
              </a:spcAft>
              <a:buSzPts val="1800"/>
              <a:buNone/>
              <a:defRPr/>
            </a:lvl5pPr>
            <a:lvl6pPr marL="2743200" lvl="5" indent="-342900" algn="l" rtl="0">
              <a:lnSpc>
                <a:spcPct val="90000"/>
              </a:lnSpc>
              <a:spcBef>
                <a:spcPts val="500"/>
              </a:spcBef>
              <a:spcAft>
                <a:spcPts val="0"/>
              </a:spcAft>
              <a:buSzPts val="1800"/>
              <a:buChar char="•"/>
              <a:defRPr/>
            </a:lvl6pPr>
            <a:lvl7pPr marL="3200400" lvl="6" indent="-342900" algn="l" rtl="0">
              <a:lnSpc>
                <a:spcPct val="90000"/>
              </a:lnSpc>
              <a:spcBef>
                <a:spcPts val="500"/>
              </a:spcBef>
              <a:spcAft>
                <a:spcPts val="0"/>
              </a:spcAft>
              <a:buSzPts val="1800"/>
              <a:buChar char="•"/>
              <a:defRPr/>
            </a:lvl7pPr>
            <a:lvl8pPr marL="3657600" lvl="7" indent="-342900" algn="l" rtl="0">
              <a:lnSpc>
                <a:spcPct val="90000"/>
              </a:lnSpc>
              <a:spcBef>
                <a:spcPts val="500"/>
              </a:spcBef>
              <a:spcAft>
                <a:spcPts val="0"/>
              </a:spcAft>
              <a:buSzPts val="1800"/>
              <a:buChar char="•"/>
              <a:defRPr/>
            </a:lvl8pPr>
            <a:lvl9pPr marL="4114800" lvl="8" indent="-342900" algn="l" rtl="0">
              <a:lnSpc>
                <a:spcPct val="90000"/>
              </a:lnSpc>
              <a:spcBef>
                <a:spcPts val="500"/>
              </a:spcBef>
              <a:spcAft>
                <a:spcPts val="0"/>
              </a:spcAft>
              <a:buSzPts val="1800"/>
              <a:buChar char="•"/>
              <a:defRPr/>
            </a:lvl9pPr>
          </a:lstStyle>
          <a:p>
            <a:endParaRPr/>
          </a:p>
        </p:txBody>
      </p:sp>
      <p:sp>
        <p:nvSpPr>
          <p:cNvPr id="3054" name="Google Shape;3054;p174"/>
          <p:cNvSpPr txBox="1">
            <a:spLocks noGrp="1"/>
          </p:cNvSpPr>
          <p:nvPr>
            <p:ph type="body" idx="5"/>
          </p:nvPr>
        </p:nvSpPr>
        <p:spPr>
          <a:xfrm>
            <a:off x="334456" y="2111133"/>
            <a:ext cx="777600" cy="777600"/>
          </a:xfrm>
          <a:prstGeom prst="rect">
            <a:avLst/>
          </a:prstGeom>
          <a:solidFill>
            <a:schemeClr val="accent1"/>
          </a:solidFill>
          <a:ln>
            <a:noFill/>
          </a:ln>
        </p:spPr>
        <p:txBody>
          <a:bodyPr spcFirstLastPara="1" wrap="square" lIns="0" tIns="0" rIns="0" bIns="0" anchor="t" anchorCtr="0">
            <a:noAutofit/>
          </a:bodyPr>
          <a:lstStyle>
            <a:lvl1pPr marL="457200" lvl="0" indent="-228600" algn="l" rtl="0">
              <a:lnSpc>
                <a:spcPct val="120000"/>
              </a:lnSpc>
              <a:spcBef>
                <a:spcPts val="1000"/>
              </a:spcBef>
              <a:spcAft>
                <a:spcPts val="0"/>
              </a:spcAft>
              <a:buSzPts val="2800"/>
              <a:buNone/>
              <a:defRPr sz="1400" b="0" i="0">
                <a:solidFill>
                  <a:schemeClr val="dk1"/>
                </a:solidFill>
                <a:latin typeface="Inter Light"/>
                <a:ea typeface="Inter Light"/>
                <a:cs typeface="Inter Light"/>
                <a:sym typeface="Inter Light"/>
              </a:defRPr>
            </a:lvl1pPr>
            <a:lvl2pPr marL="914400" lvl="1" indent="-381000" algn="l" rtl="0">
              <a:lnSpc>
                <a:spcPct val="110000"/>
              </a:lnSpc>
              <a:spcBef>
                <a:spcPts val="500"/>
              </a:spcBef>
              <a:spcAft>
                <a:spcPts val="0"/>
              </a:spcAft>
              <a:buSzPts val="2400"/>
              <a:buChar char="•"/>
              <a:defRPr/>
            </a:lvl2pPr>
            <a:lvl3pPr marL="1371600" lvl="2" indent="-355600" algn="l" rtl="0">
              <a:lnSpc>
                <a:spcPct val="110000"/>
              </a:lnSpc>
              <a:spcBef>
                <a:spcPts val="500"/>
              </a:spcBef>
              <a:spcAft>
                <a:spcPts val="0"/>
              </a:spcAft>
              <a:buSzPts val="2000"/>
              <a:buChar char="•"/>
              <a:defRPr/>
            </a:lvl3pPr>
            <a:lvl4pPr marL="1828800" lvl="3" indent="-342900" algn="l" rtl="0">
              <a:lnSpc>
                <a:spcPct val="110000"/>
              </a:lnSpc>
              <a:spcBef>
                <a:spcPts val="500"/>
              </a:spcBef>
              <a:spcAft>
                <a:spcPts val="0"/>
              </a:spcAft>
              <a:buSzPts val="1800"/>
              <a:buChar char="•"/>
              <a:defRPr/>
            </a:lvl4pPr>
            <a:lvl5pPr marL="2286000" lvl="4" indent="-342900" algn="l" rtl="0">
              <a:lnSpc>
                <a:spcPct val="110000"/>
              </a:lnSpc>
              <a:spcBef>
                <a:spcPts val="500"/>
              </a:spcBef>
              <a:spcAft>
                <a:spcPts val="0"/>
              </a:spcAft>
              <a:buSzPts val="1800"/>
              <a:buChar char="•"/>
              <a:defRPr/>
            </a:lvl5pPr>
            <a:lvl6pPr marL="2743200" lvl="5" indent="-342900" algn="l" rtl="0">
              <a:lnSpc>
                <a:spcPct val="90000"/>
              </a:lnSpc>
              <a:spcBef>
                <a:spcPts val="500"/>
              </a:spcBef>
              <a:spcAft>
                <a:spcPts val="0"/>
              </a:spcAft>
              <a:buSzPts val="1800"/>
              <a:buChar char="•"/>
              <a:defRPr/>
            </a:lvl6pPr>
            <a:lvl7pPr marL="3200400" lvl="6" indent="-342900" algn="l" rtl="0">
              <a:lnSpc>
                <a:spcPct val="90000"/>
              </a:lnSpc>
              <a:spcBef>
                <a:spcPts val="500"/>
              </a:spcBef>
              <a:spcAft>
                <a:spcPts val="0"/>
              </a:spcAft>
              <a:buSzPts val="1800"/>
              <a:buChar char="•"/>
              <a:defRPr/>
            </a:lvl7pPr>
            <a:lvl8pPr marL="3657600" lvl="7" indent="-342900" algn="l" rtl="0">
              <a:lnSpc>
                <a:spcPct val="90000"/>
              </a:lnSpc>
              <a:spcBef>
                <a:spcPts val="500"/>
              </a:spcBef>
              <a:spcAft>
                <a:spcPts val="0"/>
              </a:spcAft>
              <a:buSzPts val="1800"/>
              <a:buChar char="•"/>
              <a:defRPr/>
            </a:lvl8pPr>
            <a:lvl9pPr marL="4114800" lvl="8" indent="-342900" algn="l" rtl="0">
              <a:lnSpc>
                <a:spcPct val="90000"/>
              </a:lnSpc>
              <a:spcBef>
                <a:spcPts val="500"/>
              </a:spcBef>
              <a:spcAft>
                <a:spcPts val="0"/>
              </a:spcAft>
              <a:buSzPts val="1800"/>
              <a:buChar char="•"/>
              <a:defRPr/>
            </a:lvl9pPr>
          </a:lstStyle>
          <a:p>
            <a:endParaRPr/>
          </a:p>
        </p:txBody>
      </p:sp>
      <p:sp>
        <p:nvSpPr>
          <p:cNvPr id="3055" name="Google Shape;3055;p174"/>
          <p:cNvSpPr txBox="1">
            <a:spLocks noGrp="1"/>
          </p:cNvSpPr>
          <p:nvPr>
            <p:ph type="body" idx="6"/>
          </p:nvPr>
        </p:nvSpPr>
        <p:spPr>
          <a:xfrm>
            <a:off x="334456" y="3506938"/>
            <a:ext cx="777600" cy="777600"/>
          </a:xfrm>
          <a:prstGeom prst="rect">
            <a:avLst/>
          </a:prstGeom>
          <a:solidFill>
            <a:schemeClr val="accent4"/>
          </a:solidFill>
          <a:ln>
            <a:noFill/>
          </a:ln>
        </p:spPr>
        <p:txBody>
          <a:bodyPr spcFirstLastPara="1" wrap="square" lIns="0" tIns="0" rIns="0" bIns="0" anchor="t" anchorCtr="0">
            <a:noAutofit/>
          </a:bodyPr>
          <a:lstStyle>
            <a:lvl1pPr marL="457200" lvl="0" indent="-228600" algn="l" rtl="0">
              <a:lnSpc>
                <a:spcPct val="120000"/>
              </a:lnSpc>
              <a:spcBef>
                <a:spcPts val="1000"/>
              </a:spcBef>
              <a:spcAft>
                <a:spcPts val="0"/>
              </a:spcAft>
              <a:buSzPts val="2800"/>
              <a:buNone/>
              <a:defRPr sz="1400" b="0" i="0">
                <a:solidFill>
                  <a:schemeClr val="dk1"/>
                </a:solidFill>
                <a:latin typeface="Inter Light"/>
                <a:ea typeface="Inter Light"/>
                <a:cs typeface="Inter Light"/>
                <a:sym typeface="Inter Light"/>
              </a:defRPr>
            </a:lvl1pPr>
            <a:lvl2pPr marL="914400" lvl="1" indent="-381000" algn="l" rtl="0">
              <a:lnSpc>
                <a:spcPct val="110000"/>
              </a:lnSpc>
              <a:spcBef>
                <a:spcPts val="500"/>
              </a:spcBef>
              <a:spcAft>
                <a:spcPts val="0"/>
              </a:spcAft>
              <a:buSzPts val="2400"/>
              <a:buChar char="•"/>
              <a:defRPr/>
            </a:lvl2pPr>
            <a:lvl3pPr marL="1371600" lvl="2" indent="-355600" algn="l" rtl="0">
              <a:lnSpc>
                <a:spcPct val="110000"/>
              </a:lnSpc>
              <a:spcBef>
                <a:spcPts val="500"/>
              </a:spcBef>
              <a:spcAft>
                <a:spcPts val="0"/>
              </a:spcAft>
              <a:buSzPts val="2000"/>
              <a:buChar char="•"/>
              <a:defRPr/>
            </a:lvl3pPr>
            <a:lvl4pPr marL="1828800" lvl="3" indent="-342900" algn="l" rtl="0">
              <a:lnSpc>
                <a:spcPct val="110000"/>
              </a:lnSpc>
              <a:spcBef>
                <a:spcPts val="500"/>
              </a:spcBef>
              <a:spcAft>
                <a:spcPts val="0"/>
              </a:spcAft>
              <a:buSzPts val="1800"/>
              <a:buChar char="•"/>
              <a:defRPr/>
            </a:lvl4pPr>
            <a:lvl5pPr marL="2286000" lvl="4" indent="-342900" algn="l" rtl="0">
              <a:lnSpc>
                <a:spcPct val="110000"/>
              </a:lnSpc>
              <a:spcBef>
                <a:spcPts val="500"/>
              </a:spcBef>
              <a:spcAft>
                <a:spcPts val="0"/>
              </a:spcAft>
              <a:buSzPts val="1800"/>
              <a:buChar char="•"/>
              <a:defRPr/>
            </a:lvl5pPr>
            <a:lvl6pPr marL="2743200" lvl="5" indent="-342900" algn="l" rtl="0">
              <a:lnSpc>
                <a:spcPct val="90000"/>
              </a:lnSpc>
              <a:spcBef>
                <a:spcPts val="500"/>
              </a:spcBef>
              <a:spcAft>
                <a:spcPts val="0"/>
              </a:spcAft>
              <a:buSzPts val="1800"/>
              <a:buChar char="•"/>
              <a:defRPr/>
            </a:lvl6pPr>
            <a:lvl7pPr marL="3200400" lvl="6" indent="-342900" algn="l" rtl="0">
              <a:lnSpc>
                <a:spcPct val="90000"/>
              </a:lnSpc>
              <a:spcBef>
                <a:spcPts val="500"/>
              </a:spcBef>
              <a:spcAft>
                <a:spcPts val="0"/>
              </a:spcAft>
              <a:buSzPts val="1800"/>
              <a:buChar char="•"/>
              <a:defRPr/>
            </a:lvl7pPr>
            <a:lvl8pPr marL="3657600" lvl="7" indent="-342900" algn="l" rtl="0">
              <a:lnSpc>
                <a:spcPct val="90000"/>
              </a:lnSpc>
              <a:spcBef>
                <a:spcPts val="500"/>
              </a:spcBef>
              <a:spcAft>
                <a:spcPts val="0"/>
              </a:spcAft>
              <a:buSzPts val="1800"/>
              <a:buChar char="•"/>
              <a:defRPr/>
            </a:lvl8pPr>
            <a:lvl9pPr marL="4114800" lvl="8" indent="-342900" algn="l" rtl="0">
              <a:lnSpc>
                <a:spcPct val="90000"/>
              </a:lnSpc>
              <a:spcBef>
                <a:spcPts val="500"/>
              </a:spcBef>
              <a:spcAft>
                <a:spcPts val="0"/>
              </a:spcAft>
              <a:buSzPts val="1800"/>
              <a:buChar char="•"/>
              <a:defRPr/>
            </a:lvl9pPr>
          </a:lstStyle>
          <a:p>
            <a:endParaRPr/>
          </a:p>
        </p:txBody>
      </p:sp>
      <p:sp>
        <p:nvSpPr>
          <p:cNvPr id="3056" name="Google Shape;3056;p174"/>
          <p:cNvSpPr txBox="1">
            <a:spLocks noGrp="1"/>
          </p:cNvSpPr>
          <p:nvPr>
            <p:ph type="body" idx="7"/>
          </p:nvPr>
        </p:nvSpPr>
        <p:spPr>
          <a:xfrm>
            <a:off x="334456" y="4886841"/>
            <a:ext cx="777600" cy="777600"/>
          </a:xfrm>
          <a:prstGeom prst="rect">
            <a:avLst/>
          </a:prstGeom>
          <a:solidFill>
            <a:schemeClr val="accent5"/>
          </a:solidFill>
          <a:ln>
            <a:noFill/>
          </a:ln>
        </p:spPr>
        <p:txBody>
          <a:bodyPr spcFirstLastPara="1" wrap="square" lIns="0" tIns="0" rIns="0" bIns="0" anchor="t" anchorCtr="0">
            <a:noAutofit/>
          </a:bodyPr>
          <a:lstStyle>
            <a:lvl1pPr marL="457200" lvl="0" indent="-228600" algn="l" rtl="0">
              <a:lnSpc>
                <a:spcPct val="120000"/>
              </a:lnSpc>
              <a:spcBef>
                <a:spcPts val="1000"/>
              </a:spcBef>
              <a:spcAft>
                <a:spcPts val="0"/>
              </a:spcAft>
              <a:buSzPts val="2800"/>
              <a:buNone/>
              <a:defRPr sz="1400" b="0" i="0">
                <a:solidFill>
                  <a:schemeClr val="dk1"/>
                </a:solidFill>
                <a:latin typeface="Inter Light"/>
                <a:ea typeface="Inter Light"/>
                <a:cs typeface="Inter Light"/>
                <a:sym typeface="Inter Light"/>
              </a:defRPr>
            </a:lvl1pPr>
            <a:lvl2pPr marL="914400" lvl="1" indent="-381000" algn="l" rtl="0">
              <a:lnSpc>
                <a:spcPct val="110000"/>
              </a:lnSpc>
              <a:spcBef>
                <a:spcPts val="500"/>
              </a:spcBef>
              <a:spcAft>
                <a:spcPts val="0"/>
              </a:spcAft>
              <a:buSzPts val="2400"/>
              <a:buChar char="•"/>
              <a:defRPr/>
            </a:lvl2pPr>
            <a:lvl3pPr marL="1371600" lvl="2" indent="-355600" algn="l" rtl="0">
              <a:lnSpc>
                <a:spcPct val="110000"/>
              </a:lnSpc>
              <a:spcBef>
                <a:spcPts val="500"/>
              </a:spcBef>
              <a:spcAft>
                <a:spcPts val="0"/>
              </a:spcAft>
              <a:buSzPts val="2000"/>
              <a:buChar char="•"/>
              <a:defRPr/>
            </a:lvl3pPr>
            <a:lvl4pPr marL="1828800" lvl="3" indent="-342900" algn="l" rtl="0">
              <a:lnSpc>
                <a:spcPct val="110000"/>
              </a:lnSpc>
              <a:spcBef>
                <a:spcPts val="500"/>
              </a:spcBef>
              <a:spcAft>
                <a:spcPts val="0"/>
              </a:spcAft>
              <a:buSzPts val="1800"/>
              <a:buChar char="•"/>
              <a:defRPr/>
            </a:lvl4pPr>
            <a:lvl5pPr marL="2286000" lvl="4" indent="-342900" algn="l" rtl="0">
              <a:lnSpc>
                <a:spcPct val="110000"/>
              </a:lnSpc>
              <a:spcBef>
                <a:spcPts val="500"/>
              </a:spcBef>
              <a:spcAft>
                <a:spcPts val="0"/>
              </a:spcAft>
              <a:buSzPts val="1800"/>
              <a:buChar char="•"/>
              <a:defRPr/>
            </a:lvl5pPr>
            <a:lvl6pPr marL="2743200" lvl="5" indent="-342900" algn="l" rtl="0">
              <a:lnSpc>
                <a:spcPct val="90000"/>
              </a:lnSpc>
              <a:spcBef>
                <a:spcPts val="500"/>
              </a:spcBef>
              <a:spcAft>
                <a:spcPts val="0"/>
              </a:spcAft>
              <a:buSzPts val="1800"/>
              <a:buChar char="•"/>
              <a:defRPr/>
            </a:lvl6pPr>
            <a:lvl7pPr marL="3200400" lvl="6" indent="-342900" algn="l" rtl="0">
              <a:lnSpc>
                <a:spcPct val="90000"/>
              </a:lnSpc>
              <a:spcBef>
                <a:spcPts val="500"/>
              </a:spcBef>
              <a:spcAft>
                <a:spcPts val="0"/>
              </a:spcAft>
              <a:buSzPts val="1800"/>
              <a:buChar char="•"/>
              <a:defRPr/>
            </a:lvl7pPr>
            <a:lvl8pPr marL="3657600" lvl="7" indent="-342900" algn="l" rtl="0">
              <a:lnSpc>
                <a:spcPct val="90000"/>
              </a:lnSpc>
              <a:spcBef>
                <a:spcPts val="500"/>
              </a:spcBef>
              <a:spcAft>
                <a:spcPts val="0"/>
              </a:spcAft>
              <a:buSzPts val="1800"/>
              <a:buChar char="•"/>
              <a:defRPr/>
            </a:lvl8pPr>
            <a:lvl9pPr marL="4114800" lvl="8" indent="-342900" algn="l" rtl="0">
              <a:lnSpc>
                <a:spcPct val="90000"/>
              </a:lnSpc>
              <a:spcBef>
                <a:spcPts val="500"/>
              </a:spcBef>
              <a:spcAft>
                <a:spcPts val="0"/>
              </a:spcAft>
              <a:buSzPts val="1800"/>
              <a:buChar char="•"/>
              <a:defRPr/>
            </a:lvl9pPr>
          </a:lstStyle>
          <a:p>
            <a:endParaRPr/>
          </a:p>
        </p:txBody>
      </p:sp>
      <p:sp>
        <p:nvSpPr>
          <p:cNvPr id="3057" name="Google Shape;3057;p174"/>
          <p:cNvSpPr txBox="1">
            <a:spLocks noGrp="1"/>
          </p:cNvSpPr>
          <p:nvPr>
            <p:ph type="title"/>
          </p:nvPr>
        </p:nvSpPr>
        <p:spPr>
          <a:xfrm>
            <a:off x="318247" y="329453"/>
            <a:ext cx="8257800" cy="607500"/>
          </a:xfrm>
          <a:prstGeom prst="rect">
            <a:avLst/>
          </a:prstGeom>
          <a:noFill/>
          <a:ln>
            <a:noFill/>
          </a:ln>
        </p:spPr>
        <p:txBody>
          <a:bodyPr spcFirstLastPara="1" wrap="square" lIns="0" tIns="0" rIns="0" bIns="0" anchor="t" anchorCtr="0">
            <a:noAutofit/>
          </a:bodyPr>
          <a:lstStyle>
            <a:lvl1pPr lvl="0" algn="l" rtl="0">
              <a:lnSpc>
                <a:spcPct val="90000"/>
              </a:lnSpc>
              <a:spcBef>
                <a:spcPts val="0"/>
              </a:spcBef>
              <a:spcAft>
                <a:spcPts val="0"/>
              </a:spcAft>
              <a:buSzPts val="4400"/>
              <a:buNone/>
              <a:defRPr b="1" i="0">
                <a:latin typeface="Inter"/>
                <a:ea typeface="Inter"/>
                <a:cs typeface="Inter"/>
                <a:sym typeface="Inter"/>
              </a:defRPr>
            </a:lvl1pPr>
            <a:lvl2pPr lvl="1" algn="l" rtl="0">
              <a:lnSpc>
                <a:spcPct val="100000"/>
              </a:lnSpc>
              <a:spcBef>
                <a:spcPts val="0"/>
              </a:spcBef>
              <a:spcAft>
                <a:spcPts val="0"/>
              </a:spcAft>
              <a:buSzPts val="1400"/>
              <a:buNone/>
              <a:defRPr/>
            </a:lvl2pPr>
            <a:lvl3pPr lvl="2" algn="l" rtl="0">
              <a:lnSpc>
                <a:spcPct val="100000"/>
              </a:lnSpc>
              <a:spcBef>
                <a:spcPts val="0"/>
              </a:spcBef>
              <a:spcAft>
                <a:spcPts val="0"/>
              </a:spcAft>
              <a:buSzPts val="1400"/>
              <a:buNone/>
              <a:defRPr/>
            </a:lvl3pPr>
            <a:lvl4pPr lvl="3" algn="l" rtl="0">
              <a:lnSpc>
                <a:spcPct val="100000"/>
              </a:lnSpc>
              <a:spcBef>
                <a:spcPts val="0"/>
              </a:spcBef>
              <a:spcAft>
                <a:spcPts val="0"/>
              </a:spcAft>
              <a:buSzPts val="1400"/>
              <a:buNone/>
              <a:defRPr/>
            </a:lvl4pPr>
            <a:lvl5pPr lvl="4" algn="l" rtl="0">
              <a:lnSpc>
                <a:spcPct val="100000"/>
              </a:lnSpc>
              <a:spcBef>
                <a:spcPts val="0"/>
              </a:spcBef>
              <a:spcAft>
                <a:spcPts val="0"/>
              </a:spcAft>
              <a:buSzPts val="1400"/>
              <a:buNone/>
              <a:defRPr/>
            </a:lvl5pPr>
            <a:lvl6pPr lvl="5" algn="l" rtl="0">
              <a:lnSpc>
                <a:spcPct val="100000"/>
              </a:lnSpc>
              <a:spcBef>
                <a:spcPts val="0"/>
              </a:spcBef>
              <a:spcAft>
                <a:spcPts val="0"/>
              </a:spcAft>
              <a:buSzPts val="1400"/>
              <a:buNone/>
              <a:defRPr/>
            </a:lvl6pPr>
            <a:lvl7pPr lvl="6" algn="l" rtl="0">
              <a:lnSpc>
                <a:spcPct val="100000"/>
              </a:lnSpc>
              <a:spcBef>
                <a:spcPts val="0"/>
              </a:spcBef>
              <a:spcAft>
                <a:spcPts val="0"/>
              </a:spcAft>
              <a:buSzPts val="1400"/>
              <a:buNone/>
              <a:defRPr/>
            </a:lvl7pPr>
            <a:lvl8pPr lvl="7" algn="l" rtl="0">
              <a:lnSpc>
                <a:spcPct val="100000"/>
              </a:lnSpc>
              <a:spcBef>
                <a:spcPts val="0"/>
              </a:spcBef>
              <a:spcAft>
                <a:spcPts val="0"/>
              </a:spcAft>
              <a:buSzPts val="1400"/>
              <a:buNone/>
              <a:defRPr/>
            </a:lvl8pPr>
            <a:lvl9pPr lvl="8" algn="l" rtl="0">
              <a:lnSpc>
                <a:spcPct val="100000"/>
              </a:lnSpc>
              <a:spcBef>
                <a:spcPts val="0"/>
              </a:spcBef>
              <a:spcAft>
                <a:spcPts val="0"/>
              </a:spcAft>
              <a:buSzPts val="1400"/>
              <a:buNone/>
              <a:defRPr/>
            </a:lvl9pPr>
          </a:lstStyle>
          <a:p>
            <a:endParaRPr/>
          </a:p>
        </p:txBody>
      </p:sp>
      <p:sp>
        <p:nvSpPr>
          <p:cNvPr id="3058" name="Google Shape;3058;p174"/>
          <p:cNvSpPr txBox="1">
            <a:spLocks noGrp="1"/>
          </p:cNvSpPr>
          <p:nvPr>
            <p:ph type="body" idx="8"/>
          </p:nvPr>
        </p:nvSpPr>
        <p:spPr>
          <a:xfrm>
            <a:off x="334456" y="1049613"/>
            <a:ext cx="8445600" cy="519000"/>
          </a:xfrm>
          <a:prstGeom prst="rect">
            <a:avLst/>
          </a:prstGeom>
          <a:noFill/>
          <a:ln>
            <a:noFill/>
          </a:ln>
        </p:spPr>
        <p:txBody>
          <a:bodyPr spcFirstLastPara="1" wrap="square" lIns="0" tIns="0" rIns="0" bIns="0" anchor="t" anchorCtr="0">
            <a:noAutofit/>
          </a:bodyPr>
          <a:lstStyle>
            <a:lvl1pPr marL="457200" lvl="0" indent="-228600" algn="l" rtl="0">
              <a:lnSpc>
                <a:spcPct val="100000"/>
              </a:lnSpc>
              <a:spcBef>
                <a:spcPts val="0"/>
              </a:spcBef>
              <a:spcAft>
                <a:spcPts val="0"/>
              </a:spcAft>
              <a:buSzPts val="2800"/>
              <a:buNone/>
              <a:defRPr sz="2200" b="0" i="0">
                <a:latin typeface="Inter Light"/>
                <a:ea typeface="Inter Light"/>
                <a:cs typeface="Inter Light"/>
                <a:sym typeface="Inter Light"/>
              </a:defRPr>
            </a:lvl1pPr>
            <a:lvl2pPr marL="914400" lvl="1" indent="-228600" algn="l" rtl="0">
              <a:lnSpc>
                <a:spcPct val="110000"/>
              </a:lnSpc>
              <a:spcBef>
                <a:spcPts val="500"/>
              </a:spcBef>
              <a:spcAft>
                <a:spcPts val="0"/>
              </a:spcAft>
              <a:buSzPts val="2400"/>
              <a:buNone/>
              <a:defRPr/>
            </a:lvl2pPr>
            <a:lvl3pPr marL="1371600" lvl="2" indent="-228600" algn="l" rtl="0">
              <a:lnSpc>
                <a:spcPct val="110000"/>
              </a:lnSpc>
              <a:spcBef>
                <a:spcPts val="500"/>
              </a:spcBef>
              <a:spcAft>
                <a:spcPts val="0"/>
              </a:spcAft>
              <a:buSzPts val="2000"/>
              <a:buNone/>
              <a:defRPr/>
            </a:lvl3pPr>
            <a:lvl4pPr marL="1828800" lvl="3" indent="-228600" algn="l" rtl="0">
              <a:lnSpc>
                <a:spcPct val="110000"/>
              </a:lnSpc>
              <a:spcBef>
                <a:spcPts val="500"/>
              </a:spcBef>
              <a:spcAft>
                <a:spcPts val="0"/>
              </a:spcAft>
              <a:buSzPts val="1800"/>
              <a:buNone/>
              <a:defRPr/>
            </a:lvl4pPr>
            <a:lvl5pPr marL="2286000" lvl="4" indent="-228600" algn="l" rtl="0">
              <a:lnSpc>
                <a:spcPct val="110000"/>
              </a:lnSpc>
              <a:spcBef>
                <a:spcPts val="500"/>
              </a:spcBef>
              <a:spcAft>
                <a:spcPts val="0"/>
              </a:spcAft>
              <a:buSzPts val="1800"/>
              <a:buNone/>
              <a:defRPr/>
            </a:lvl5pPr>
            <a:lvl6pPr marL="2743200" lvl="5" indent="-342900" algn="l" rtl="0">
              <a:lnSpc>
                <a:spcPct val="90000"/>
              </a:lnSpc>
              <a:spcBef>
                <a:spcPts val="500"/>
              </a:spcBef>
              <a:spcAft>
                <a:spcPts val="0"/>
              </a:spcAft>
              <a:buSzPts val="1800"/>
              <a:buChar char="•"/>
              <a:defRPr/>
            </a:lvl6pPr>
            <a:lvl7pPr marL="3200400" lvl="6" indent="-342900" algn="l" rtl="0">
              <a:lnSpc>
                <a:spcPct val="90000"/>
              </a:lnSpc>
              <a:spcBef>
                <a:spcPts val="500"/>
              </a:spcBef>
              <a:spcAft>
                <a:spcPts val="0"/>
              </a:spcAft>
              <a:buSzPts val="1800"/>
              <a:buChar char="•"/>
              <a:defRPr/>
            </a:lvl7pPr>
            <a:lvl8pPr marL="3657600" lvl="7" indent="-342900" algn="l" rtl="0">
              <a:lnSpc>
                <a:spcPct val="90000"/>
              </a:lnSpc>
              <a:spcBef>
                <a:spcPts val="500"/>
              </a:spcBef>
              <a:spcAft>
                <a:spcPts val="0"/>
              </a:spcAft>
              <a:buSzPts val="1800"/>
              <a:buChar char="•"/>
              <a:defRPr/>
            </a:lvl8pPr>
            <a:lvl9pPr marL="4114800" lvl="8" indent="-342900" algn="l" rtl="0">
              <a:lnSpc>
                <a:spcPct val="90000"/>
              </a:lnSpc>
              <a:spcBef>
                <a:spcPts val="500"/>
              </a:spcBef>
              <a:spcAft>
                <a:spcPts val="0"/>
              </a:spcAft>
              <a:buSzPts val="1800"/>
              <a:buChar char="•"/>
              <a:defRPr/>
            </a:lvl9pPr>
          </a:lstStyle>
          <a:p>
            <a:endParaRPr/>
          </a:p>
        </p:txBody>
      </p:sp>
      <p:sp>
        <p:nvSpPr>
          <p:cNvPr id="3059" name="Google Shape;3059;p174"/>
          <p:cNvSpPr>
            <a:spLocks noGrp="1"/>
          </p:cNvSpPr>
          <p:nvPr>
            <p:ph type="pic" idx="9"/>
          </p:nvPr>
        </p:nvSpPr>
        <p:spPr>
          <a:xfrm>
            <a:off x="476849" y="2256698"/>
            <a:ext cx="492900" cy="486600"/>
          </a:xfrm>
          <a:prstGeom prst="rect">
            <a:avLst/>
          </a:prstGeom>
          <a:noFill/>
          <a:ln>
            <a:noFill/>
          </a:ln>
        </p:spPr>
      </p:sp>
      <p:sp>
        <p:nvSpPr>
          <p:cNvPr id="3060" name="Google Shape;3060;p174"/>
          <p:cNvSpPr>
            <a:spLocks noGrp="1"/>
          </p:cNvSpPr>
          <p:nvPr>
            <p:ph type="pic" idx="13"/>
          </p:nvPr>
        </p:nvSpPr>
        <p:spPr>
          <a:xfrm>
            <a:off x="476848" y="3652503"/>
            <a:ext cx="492900" cy="486600"/>
          </a:xfrm>
          <a:prstGeom prst="rect">
            <a:avLst/>
          </a:prstGeom>
          <a:noFill/>
          <a:ln>
            <a:noFill/>
          </a:ln>
        </p:spPr>
      </p:sp>
      <p:sp>
        <p:nvSpPr>
          <p:cNvPr id="3061" name="Google Shape;3061;p174"/>
          <p:cNvSpPr>
            <a:spLocks noGrp="1"/>
          </p:cNvSpPr>
          <p:nvPr>
            <p:ph type="pic" idx="14"/>
          </p:nvPr>
        </p:nvSpPr>
        <p:spPr>
          <a:xfrm>
            <a:off x="476848" y="5035989"/>
            <a:ext cx="492900" cy="486600"/>
          </a:xfrm>
          <a:prstGeom prst="rect">
            <a:avLst/>
          </a:prstGeom>
          <a:noFill/>
          <a:ln>
            <a:noFill/>
          </a:ln>
        </p:spPr>
      </p:sp>
    </p:spTree>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matchingName="green field, bullets / image R">
  <p:cSld name="green field, bullets / image R">
    <p:spTree>
      <p:nvGrpSpPr>
        <p:cNvPr id="1" name="Shape 3062"/>
        <p:cNvGrpSpPr/>
        <p:nvPr/>
      </p:nvGrpSpPr>
      <p:grpSpPr>
        <a:xfrm>
          <a:off x="0" y="0"/>
          <a:ext cx="0" cy="0"/>
          <a:chOff x="0" y="0"/>
          <a:chExt cx="0" cy="0"/>
        </a:xfrm>
      </p:grpSpPr>
      <p:sp>
        <p:nvSpPr>
          <p:cNvPr id="3063" name="Google Shape;3063;p175"/>
          <p:cNvSpPr>
            <a:spLocks noGrp="1"/>
          </p:cNvSpPr>
          <p:nvPr>
            <p:ph type="pic" idx="2"/>
          </p:nvPr>
        </p:nvSpPr>
        <p:spPr>
          <a:xfrm>
            <a:off x="4751882" y="0"/>
            <a:ext cx="7440000" cy="6858000"/>
          </a:xfrm>
          <a:prstGeom prst="rect">
            <a:avLst/>
          </a:prstGeom>
          <a:noFill/>
          <a:ln>
            <a:noFill/>
          </a:ln>
        </p:spPr>
      </p:sp>
      <p:sp>
        <p:nvSpPr>
          <p:cNvPr id="3064" name="Google Shape;3064;p175"/>
          <p:cNvSpPr/>
          <p:nvPr/>
        </p:nvSpPr>
        <p:spPr>
          <a:xfrm>
            <a:off x="0" y="1"/>
            <a:ext cx="4752000" cy="6858000"/>
          </a:xfrm>
          <a:prstGeom prst="rect">
            <a:avLst/>
          </a:prstGeom>
          <a:solidFill>
            <a:schemeClr val="accent6"/>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rgbClr val="FFFFFF"/>
              </a:solidFill>
              <a:latin typeface="Arial"/>
              <a:ea typeface="Arial"/>
              <a:cs typeface="Arial"/>
              <a:sym typeface="Arial"/>
            </a:endParaRPr>
          </a:p>
        </p:txBody>
      </p:sp>
      <p:sp>
        <p:nvSpPr>
          <p:cNvPr id="3065" name="Google Shape;3065;p175"/>
          <p:cNvSpPr txBox="1">
            <a:spLocks noGrp="1"/>
          </p:cNvSpPr>
          <p:nvPr>
            <p:ph type="title"/>
          </p:nvPr>
        </p:nvSpPr>
        <p:spPr>
          <a:xfrm>
            <a:off x="316850" y="1244186"/>
            <a:ext cx="4353000" cy="1813800"/>
          </a:xfrm>
          <a:prstGeom prst="rect">
            <a:avLst/>
          </a:prstGeom>
          <a:noFill/>
          <a:ln>
            <a:noFill/>
          </a:ln>
        </p:spPr>
        <p:txBody>
          <a:bodyPr spcFirstLastPara="1" wrap="square" lIns="0" tIns="0" rIns="0" bIns="0" anchor="t" anchorCtr="0">
            <a:noAutofit/>
          </a:bodyPr>
          <a:lstStyle>
            <a:lvl1pPr lvl="0" algn="l" rtl="0">
              <a:lnSpc>
                <a:spcPct val="100000"/>
              </a:lnSpc>
              <a:spcBef>
                <a:spcPts val="0"/>
              </a:spcBef>
              <a:spcAft>
                <a:spcPts val="0"/>
              </a:spcAft>
              <a:buSzPts val="4400"/>
              <a:buNone/>
              <a:defRPr sz="3600" b="1" i="0">
                <a:solidFill>
                  <a:schemeClr val="lt1"/>
                </a:solidFill>
                <a:latin typeface="Inter"/>
                <a:ea typeface="Inter"/>
                <a:cs typeface="Inter"/>
                <a:sym typeface="Inter"/>
              </a:defRPr>
            </a:lvl1pPr>
            <a:lvl2pPr lvl="1" algn="l" rtl="0">
              <a:lnSpc>
                <a:spcPct val="100000"/>
              </a:lnSpc>
              <a:spcBef>
                <a:spcPts val="0"/>
              </a:spcBef>
              <a:spcAft>
                <a:spcPts val="0"/>
              </a:spcAft>
              <a:buSzPts val="1400"/>
              <a:buNone/>
              <a:defRPr/>
            </a:lvl2pPr>
            <a:lvl3pPr lvl="2" algn="l" rtl="0">
              <a:lnSpc>
                <a:spcPct val="100000"/>
              </a:lnSpc>
              <a:spcBef>
                <a:spcPts val="0"/>
              </a:spcBef>
              <a:spcAft>
                <a:spcPts val="0"/>
              </a:spcAft>
              <a:buSzPts val="1400"/>
              <a:buNone/>
              <a:defRPr/>
            </a:lvl3pPr>
            <a:lvl4pPr lvl="3" algn="l" rtl="0">
              <a:lnSpc>
                <a:spcPct val="100000"/>
              </a:lnSpc>
              <a:spcBef>
                <a:spcPts val="0"/>
              </a:spcBef>
              <a:spcAft>
                <a:spcPts val="0"/>
              </a:spcAft>
              <a:buSzPts val="1400"/>
              <a:buNone/>
              <a:defRPr/>
            </a:lvl4pPr>
            <a:lvl5pPr lvl="4" algn="l" rtl="0">
              <a:lnSpc>
                <a:spcPct val="100000"/>
              </a:lnSpc>
              <a:spcBef>
                <a:spcPts val="0"/>
              </a:spcBef>
              <a:spcAft>
                <a:spcPts val="0"/>
              </a:spcAft>
              <a:buSzPts val="1400"/>
              <a:buNone/>
              <a:defRPr/>
            </a:lvl5pPr>
            <a:lvl6pPr lvl="5" algn="l" rtl="0">
              <a:lnSpc>
                <a:spcPct val="100000"/>
              </a:lnSpc>
              <a:spcBef>
                <a:spcPts val="0"/>
              </a:spcBef>
              <a:spcAft>
                <a:spcPts val="0"/>
              </a:spcAft>
              <a:buSzPts val="1400"/>
              <a:buNone/>
              <a:defRPr/>
            </a:lvl6pPr>
            <a:lvl7pPr lvl="6" algn="l" rtl="0">
              <a:lnSpc>
                <a:spcPct val="100000"/>
              </a:lnSpc>
              <a:spcBef>
                <a:spcPts val="0"/>
              </a:spcBef>
              <a:spcAft>
                <a:spcPts val="0"/>
              </a:spcAft>
              <a:buSzPts val="1400"/>
              <a:buNone/>
              <a:defRPr/>
            </a:lvl7pPr>
            <a:lvl8pPr lvl="7" algn="l" rtl="0">
              <a:lnSpc>
                <a:spcPct val="100000"/>
              </a:lnSpc>
              <a:spcBef>
                <a:spcPts val="0"/>
              </a:spcBef>
              <a:spcAft>
                <a:spcPts val="0"/>
              </a:spcAft>
              <a:buSzPts val="1400"/>
              <a:buNone/>
              <a:defRPr/>
            </a:lvl8pPr>
            <a:lvl9pPr lvl="8" algn="l" rtl="0">
              <a:lnSpc>
                <a:spcPct val="100000"/>
              </a:lnSpc>
              <a:spcBef>
                <a:spcPts val="0"/>
              </a:spcBef>
              <a:spcAft>
                <a:spcPts val="0"/>
              </a:spcAft>
              <a:buSzPts val="1400"/>
              <a:buNone/>
              <a:defRPr/>
            </a:lvl9pPr>
          </a:lstStyle>
          <a:p>
            <a:endParaRPr/>
          </a:p>
        </p:txBody>
      </p:sp>
      <p:sp>
        <p:nvSpPr>
          <p:cNvPr id="3066" name="Google Shape;3066;p175"/>
          <p:cNvSpPr txBox="1">
            <a:spLocks noGrp="1"/>
          </p:cNvSpPr>
          <p:nvPr>
            <p:ph type="body" idx="1"/>
          </p:nvPr>
        </p:nvSpPr>
        <p:spPr>
          <a:xfrm>
            <a:off x="316850" y="3657600"/>
            <a:ext cx="4011600" cy="2084400"/>
          </a:xfrm>
          <a:prstGeom prst="rect">
            <a:avLst/>
          </a:prstGeom>
          <a:noFill/>
          <a:ln>
            <a:noFill/>
          </a:ln>
        </p:spPr>
        <p:txBody>
          <a:bodyPr spcFirstLastPara="1" wrap="square" lIns="0" tIns="0" rIns="0" bIns="0" anchor="t" anchorCtr="0">
            <a:noAutofit/>
          </a:bodyPr>
          <a:lstStyle>
            <a:lvl1pPr marL="457200" lvl="0" indent="-228600" algn="l" rtl="0">
              <a:lnSpc>
                <a:spcPct val="120000"/>
              </a:lnSpc>
              <a:spcBef>
                <a:spcPts val="0"/>
              </a:spcBef>
              <a:spcAft>
                <a:spcPts val="0"/>
              </a:spcAft>
              <a:buSzPts val="2800"/>
              <a:buFont typeface="Inter Light"/>
              <a:buNone/>
              <a:defRPr sz="1600">
                <a:solidFill>
                  <a:schemeClr val="lt1"/>
                </a:solidFill>
              </a:defRPr>
            </a:lvl1pPr>
            <a:lvl2pPr marL="914400" lvl="1" indent="-381000" algn="l" rtl="0">
              <a:lnSpc>
                <a:spcPct val="110000"/>
              </a:lnSpc>
              <a:spcBef>
                <a:spcPts val="1200"/>
              </a:spcBef>
              <a:spcAft>
                <a:spcPts val="0"/>
              </a:spcAft>
              <a:buSzPts val="2400"/>
              <a:buChar char="•"/>
              <a:defRPr/>
            </a:lvl2pPr>
            <a:lvl3pPr marL="1371600" lvl="2" indent="-355600" algn="l" rtl="0">
              <a:lnSpc>
                <a:spcPct val="110000"/>
              </a:lnSpc>
              <a:spcBef>
                <a:spcPts val="500"/>
              </a:spcBef>
              <a:spcAft>
                <a:spcPts val="0"/>
              </a:spcAft>
              <a:buSzPts val="2000"/>
              <a:buChar char="•"/>
              <a:defRPr/>
            </a:lvl3pPr>
            <a:lvl4pPr marL="1828800" lvl="3" indent="-342900" algn="l" rtl="0">
              <a:lnSpc>
                <a:spcPct val="110000"/>
              </a:lnSpc>
              <a:spcBef>
                <a:spcPts val="500"/>
              </a:spcBef>
              <a:spcAft>
                <a:spcPts val="0"/>
              </a:spcAft>
              <a:buSzPts val="1800"/>
              <a:buChar char="•"/>
              <a:defRPr/>
            </a:lvl4pPr>
            <a:lvl5pPr marL="2286000" lvl="4" indent="-342900" algn="l" rtl="0">
              <a:lnSpc>
                <a:spcPct val="110000"/>
              </a:lnSpc>
              <a:spcBef>
                <a:spcPts val="500"/>
              </a:spcBef>
              <a:spcAft>
                <a:spcPts val="0"/>
              </a:spcAft>
              <a:buSzPts val="1800"/>
              <a:buChar char="•"/>
              <a:defRPr/>
            </a:lvl5pPr>
            <a:lvl6pPr marL="2743200" lvl="5" indent="-342900" algn="l" rtl="0">
              <a:lnSpc>
                <a:spcPct val="90000"/>
              </a:lnSpc>
              <a:spcBef>
                <a:spcPts val="500"/>
              </a:spcBef>
              <a:spcAft>
                <a:spcPts val="0"/>
              </a:spcAft>
              <a:buSzPts val="1800"/>
              <a:buChar char="•"/>
              <a:defRPr/>
            </a:lvl6pPr>
            <a:lvl7pPr marL="3200400" lvl="6" indent="-342900" algn="l" rtl="0">
              <a:lnSpc>
                <a:spcPct val="90000"/>
              </a:lnSpc>
              <a:spcBef>
                <a:spcPts val="500"/>
              </a:spcBef>
              <a:spcAft>
                <a:spcPts val="0"/>
              </a:spcAft>
              <a:buSzPts val="1800"/>
              <a:buChar char="•"/>
              <a:defRPr/>
            </a:lvl7pPr>
            <a:lvl8pPr marL="3657600" lvl="7" indent="-342900" algn="l" rtl="0">
              <a:lnSpc>
                <a:spcPct val="90000"/>
              </a:lnSpc>
              <a:spcBef>
                <a:spcPts val="500"/>
              </a:spcBef>
              <a:spcAft>
                <a:spcPts val="0"/>
              </a:spcAft>
              <a:buSzPts val="1800"/>
              <a:buChar char="•"/>
              <a:defRPr/>
            </a:lvl8pPr>
            <a:lvl9pPr marL="4114800" lvl="8" indent="-342900" algn="l" rtl="0">
              <a:lnSpc>
                <a:spcPct val="90000"/>
              </a:lnSpc>
              <a:spcBef>
                <a:spcPts val="500"/>
              </a:spcBef>
              <a:spcAft>
                <a:spcPts val="0"/>
              </a:spcAft>
              <a:buSzPts val="1800"/>
              <a:buChar char="•"/>
              <a:defRPr/>
            </a:lvl9pPr>
          </a:lstStyle>
          <a:p>
            <a:endParaRPr/>
          </a:p>
        </p:txBody>
      </p:sp>
      <p:sp>
        <p:nvSpPr>
          <p:cNvPr id="3067" name="Google Shape;3067;p175"/>
          <p:cNvSpPr/>
          <p:nvPr/>
        </p:nvSpPr>
        <p:spPr>
          <a:xfrm>
            <a:off x="319754" y="6361526"/>
            <a:ext cx="1274022" cy="247875"/>
          </a:xfrm>
          <a:custGeom>
            <a:avLst/>
            <a:gdLst/>
            <a:ahLst/>
            <a:cxnLst/>
            <a:rect l="l" t="t" r="r" b="b"/>
            <a:pathLst>
              <a:path w="1274022" h="247875" extrusionOk="0">
                <a:moveTo>
                  <a:pt x="131661" y="163277"/>
                </a:moveTo>
                <a:lnTo>
                  <a:pt x="152161" y="163277"/>
                </a:lnTo>
                <a:lnTo>
                  <a:pt x="152161" y="244266"/>
                </a:lnTo>
                <a:lnTo>
                  <a:pt x="131661" y="244266"/>
                </a:lnTo>
                <a:lnTo>
                  <a:pt x="131661" y="163277"/>
                </a:lnTo>
                <a:close/>
                <a:moveTo>
                  <a:pt x="316882" y="186376"/>
                </a:moveTo>
                <a:cubicBezTo>
                  <a:pt x="311540" y="183488"/>
                  <a:pt x="305621" y="182045"/>
                  <a:pt x="299702" y="182045"/>
                </a:cubicBezTo>
                <a:cubicBezTo>
                  <a:pt x="286565" y="182045"/>
                  <a:pt x="277326" y="191284"/>
                  <a:pt x="277326" y="203699"/>
                </a:cubicBezTo>
                <a:cubicBezTo>
                  <a:pt x="277326" y="215826"/>
                  <a:pt x="286132" y="225354"/>
                  <a:pt x="299702" y="225354"/>
                </a:cubicBezTo>
                <a:cubicBezTo>
                  <a:pt x="305766" y="225354"/>
                  <a:pt x="311685" y="223911"/>
                  <a:pt x="316882" y="221023"/>
                </a:cubicBezTo>
                <a:lnTo>
                  <a:pt x="316882" y="242823"/>
                </a:lnTo>
                <a:cubicBezTo>
                  <a:pt x="310818" y="244699"/>
                  <a:pt x="304611" y="245710"/>
                  <a:pt x="298259" y="245710"/>
                </a:cubicBezTo>
                <a:cubicBezTo>
                  <a:pt x="275160" y="245710"/>
                  <a:pt x="255093" y="229830"/>
                  <a:pt x="255093" y="203699"/>
                </a:cubicBezTo>
                <a:cubicBezTo>
                  <a:pt x="255093" y="179590"/>
                  <a:pt x="273283" y="161834"/>
                  <a:pt x="298259" y="161834"/>
                </a:cubicBezTo>
                <a:cubicBezTo>
                  <a:pt x="304611" y="161834"/>
                  <a:pt x="310818" y="162844"/>
                  <a:pt x="316882" y="164721"/>
                </a:cubicBezTo>
                <a:lnTo>
                  <a:pt x="316882" y="186376"/>
                </a:lnTo>
                <a:close/>
                <a:moveTo>
                  <a:pt x="103654" y="186376"/>
                </a:moveTo>
                <a:cubicBezTo>
                  <a:pt x="98313" y="183488"/>
                  <a:pt x="92538" y="182045"/>
                  <a:pt x="86475" y="182045"/>
                </a:cubicBezTo>
                <a:cubicBezTo>
                  <a:pt x="73193" y="182045"/>
                  <a:pt x="64098" y="191284"/>
                  <a:pt x="64098" y="203699"/>
                </a:cubicBezTo>
                <a:cubicBezTo>
                  <a:pt x="64098" y="215826"/>
                  <a:pt x="72760" y="225354"/>
                  <a:pt x="86475" y="225354"/>
                </a:cubicBezTo>
                <a:cubicBezTo>
                  <a:pt x="92538" y="225354"/>
                  <a:pt x="98313" y="223911"/>
                  <a:pt x="103654" y="221023"/>
                </a:cubicBezTo>
                <a:lnTo>
                  <a:pt x="103654" y="242823"/>
                </a:lnTo>
                <a:cubicBezTo>
                  <a:pt x="97591" y="244699"/>
                  <a:pt x="91239" y="245710"/>
                  <a:pt x="85031" y="245710"/>
                </a:cubicBezTo>
                <a:cubicBezTo>
                  <a:pt x="62077" y="245710"/>
                  <a:pt x="42010" y="229830"/>
                  <a:pt x="42010" y="203699"/>
                </a:cubicBezTo>
                <a:cubicBezTo>
                  <a:pt x="42010" y="179590"/>
                  <a:pt x="60200" y="161834"/>
                  <a:pt x="85031" y="161834"/>
                </a:cubicBezTo>
                <a:cubicBezTo>
                  <a:pt x="91383" y="161834"/>
                  <a:pt x="97735" y="162844"/>
                  <a:pt x="103654" y="164721"/>
                </a:cubicBezTo>
                <a:lnTo>
                  <a:pt x="103654" y="186376"/>
                </a:lnTo>
                <a:close/>
                <a:moveTo>
                  <a:pt x="381124" y="182478"/>
                </a:moveTo>
                <a:cubicBezTo>
                  <a:pt x="369286" y="182478"/>
                  <a:pt x="359758" y="191862"/>
                  <a:pt x="359758" y="203699"/>
                </a:cubicBezTo>
                <a:cubicBezTo>
                  <a:pt x="359758" y="215537"/>
                  <a:pt x="369142" y="225066"/>
                  <a:pt x="380980" y="225066"/>
                </a:cubicBezTo>
                <a:cubicBezTo>
                  <a:pt x="392818" y="225066"/>
                  <a:pt x="402346" y="215682"/>
                  <a:pt x="402346" y="203844"/>
                </a:cubicBezTo>
                <a:cubicBezTo>
                  <a:pt x="402346" y="203844"/>
                  <a:pt x="402346" y="203699"/>
                  <a:pt x="402346" y="203699"/>
                </a:cubicBezTo>
                <a:cubicBezTo>
                  <a:pt x="402490" y="192150"/>
                  <a:pt x="393395" y="182622"/>
                  <a:pt x="381846" y="182478"/>
                </a:cubicBezTo>
                <a:cubicBezTo>
                  <a:pt x="381557" y="182333"/>
                  <a:pt x="381413" y="182333"/>
                  <a:pt x="381124" y="182478"/>
                </a:cubicBezTo>
                <a:moveTo>
                  <a:pt x="424001" y="203699"/>
                </a:moveTo>
                <a:cubicBezTo>
                  <a:pt x="424001" y="226942"/>
                  <a:pt x="406099" y="245710"/>
                  <a:pt x="381269" y="245710"/>
                </a:cubicBezTo>
                <a:cubicBezTo>
                  <a:pt x="356438" y="245710"/>
                  <a:pt x="338536" y="226942"/>
                  <a:pt x="338536" y="203699"/>
                </a:cubicBezTo>
                <a:cubicBezTo>
                  <a:pt x="338536" y="180457"/>
                  <a:pt x="356438" y="161834"/>
                  <a:pt x="381269" y="161834"/>
                </a:cubicBezTo>
                <a:cubicBezTo>
                  <a:pt x="406099" y="161834"/>
                  <a:pt x="424001" y="180601"/>
                  <a:pt x="424001" y="203699"/>
                </a:cubicBezTo>
                <a:moveTo>
                  <a:pt x="229685" y="181612"/>
                </a:moveTo>
                <a:cubicBezTo>
                  <a:pt x="224488" y="180168"/>
                  <a:pt x="219146" y="179302"/>
                  <a:pt x="213805" y="179157"/>
                </a:cubicBezTo>
                <a:cubicBezTo>
                  <a:pt x="205576" y="179157"/>
                  <a:pt x="201101" y="181900"/>
                  <a:pt x="201101" y="185798"/>
                </a:cubicBezTo>
                <a:cubicBezTo>
                  <a:pt x="201101" y="190707"/>
                  <a:pt x="207020" y="192439"/>
                  <a:pt x="210484" y="193594"/>
                </a:cubicBezTo>
                <a:lnTo>
                  <a:pt x="216115" y="195326"/>
                </a:lnTo>
                <a:cubicBezTo>
                  <a:pt x="229396" y="199513"/>
                  <a:pt x="235460" y="208608"/>
                  <a:pt x="235460" y="218569"/>
                </a:cubicBezTo>
                <a:cubicBezTo>
                  <a:pt x="235460" y="238925"/>
                  <a:pt x="217558" y="245710"/>
                  <a:pt x="201967" y="245710"/>
                </a:cubicBezTo>
                <a:cubicBezTo>
                  <a:pt x="194604" y="245565"/>
                  <a:pt x="187242" y="244844"/>
                  <a:pt x="179879" y="243544"/>
                </a:cubicBezTo>
                <a:lnTo>
                  <a:pt x="179879" y="224921"/>
                </a:lnTo>
                <a:cubicBezTo>
                  <a:pt x="186087" y="226798"/>
                  <a:pt x="192583" y="227808"/>
                  <a:pt x="199224" y="227953"/>
                </a:cubicBezTo>
                <a:cubicBezTo>
                  <a:pt x="209330" y="227953"/>
                  <a:pt x="214094" y="224921"/>
                  <a:pt x="214094" y="220446"/>
                </a:cubicBezTo>
                <a:cubicBezTo>
                  <a:pt x="214094" y="216404"/>
                  <a:pt x="210051" y="213949"/>
                  <a:pt x="204999" y="212361"/>
                </a:cubicBezTo>
                <a:lnTo>
                  <a:pt x="200668" y="210918"/>
                </a:lnTo>
                <a:cubicBezTo>
                  <a:pt x="189263" y="207309"/>
                  <a:pt x="179879" y="200668"/>
                  <a:pt x="179879" y="187242"/>
                </a:cubicBezTo>
                <a:cubicBezTo>
                  <a:pt x="179879" y="172083"/>
                  <a:pt x="191284" y="161978"/>
                  <a:pt x="210051" y="161978"/>
                </a:cubicBezTo>
                <a:cubicBezTo>
                  <a:pt x="216692" y="162122"/>
                  <a:pt x="223477" y="162988"/>
                  <a:pt x="229974" y="164576"/>
                </a:cubicBezTo>
                <a:lnTo>
                  <a:pt x="229685" y="181612"/>
                </a:lnTo>
                <a:close/>
                <a:moveTo>
                  <a:pt x="20211" y="76225"/>
                </a:moveTo>
                <a:cubicBezTo>
                  <a:pt x="20211" y="70595"/>
                  <a:pt x="15736" y="66119"/>
                  <a:pt x="10106" y="66119"/>
                </a:cubicBezTo>
                <a:cubicBezTo>
                  <a:pt x="4475" y="66119"/>
                  <a:pt x="0" y="70595"/>
                  <a:pt x="0" y="76225"/>
                </a:cubicBezTo>
                <a:lnTo>
                  <a:pt x="0" y="97447"/>
                </a:lnTo>
                <a:cubicBezTo>
                  <a:pt x="0" y="103077"/>
                  <a:pt x="4475" y="107552"/>
                  <a:pt x="10106" y="107552"/>
                </a:cubicBezTo>
                <a:cubicBezTo>
                  <a:pt x="15736" y="107552"/>
                  <a:pt x="20211" y="103077"/>
                  <a:pt x="20211" y="97447"/>
                </a:cubicBezTo>
                <a:lnTo>
                  <a:pt x="20211" y="76225"/>
                </a:lnTo>
                <a:close/>
                <a:moveTo>
                  <a:pt x="75936" y="48362"/>
                </a:moveTo>
                <a:cubicBezTo>
                  <a:pt x="75936" y="42732"/>
                  <a:pt x="71461" y="38257"/>
                  <a:pt x="65831" y="38257"/>
                </a:cubicBezTo>
                <a:cubicBezTo>
                  <a:pt x="60200" y="38257"/>
                  <a:pt x="55725" y="42732"/>
                  <a:pt x="55725" y="48362"/>
                </a:cubicBezTo>
                <a:lnTo>
                  <a:pt x="55725" y="97447"/>
                </a:lnTo>
                <a:cubicBezTo>
                  <a:pt x="55725" y="103077"/>
                  <a:pt x="60200" y="107552"/>
                  <a:pt x="65831" y="107552"/>
                </a:cubicBezTo>
                <a:cubicBezTo>
                  <a:pt x="71461" y="107552"/>
                  <a:pt x="75936" y="103077"/>
                  <a:pt x="75936" y="97447"/>
                </a:cubicBezTo>
                <a:lnTo>
                  <a:pt x="75936" y="48362"/>
                </a:lnTo>
                <a:close/>
                <a:moveTo>
                  <a:pt x="131661" y="10106"/>
                </a:moveTo>
                <a:cubicBezTo>
                  <a:pt x="131661" y="4475"/>
                  <a:pt x="127186" y="0"/>
                  <a:pt x="121556" y="0"/>
                </a:cubicBezTo>
                <a:cubicBezTo>
                  <a:pt x="115925" y="0"/>
                  <a:pt x="111450" y="4475"/>
                  <a:pt x="111450" y="10106"/>
                </a:cubicBezTo>
                <a:lnTo>
                  <a:pt x="111450" y="10106"/>
                </a:lnTo>
                <a:lnTo>
                  <a:pt x="111450" y="117658"/>
                </a:lnTo>
                <a:cubicBezTo>
                  <a:pt x="111450" y="123288"/>
                  <a:pt x="115925" y="127763"/>
                  <a:pt x="121556" y="127763"/>
                </a:cubicBezTo>
                <a:cubicBezTo>
                  <a:pt x="127186" y="127763"/>
                  <a:pt x="131661" y="123288"/>
                  <a:pt x="131661" y="117658"/>
                </a:cubicBezTo>
                <a:lnTo>
                  <a:pt x="131661" y="10106"/>
                </a:lnTo>
                <a:close/>
                <a:moveTo>
                  <a:pt x="187386" y="48362"/>
                </a:moveTo>
                <a:cubicBezTo>
                  <a:pt x="187386" y="42732"/>
                  <a:pt x="182911" y="38257"/>
                  <a:pt x="177280" y="38257"/>
                </a:cubicBezTo>
                <a:cubicBezTo>
                  <a:pt x="171650" y="38257"/>
                  <a:pt x="167175" y="42732"/>
                  <a:pt x="167175" y="48362"/>
                </a:cubicBezTo>
                <a:lnTo>
                  <a:pt x="167175" y="97447"/>
                </a:lnTo>
                <a:cubicBezTo>
                  <a:pt x="167175" y="103077"/>
                  <a:pt x="171650" y="107552"/>
                  <a:pt x="177280" y="107552"/>
                </a:cubicBezTo>
                <a:cubicBezTo>
                  <a:pt x="182911" y="107552"/>
                  <a:pt x="187386" y="103077"/>
                  <a:pt x="187386" y="97447"/>
                </a:cubicBezTo>
                <a:lnTo>
                  <a:pt x="187386" y="48362"/>
                </a:lnTo>
                <a:close/>
                <a:moveTo>
                  <a:pt x="242967" y="76225"/>
                </a:moveTo>
                <a:cubicBezTo>
                  <a:pt x="242967" y="70595"/>
                  <a:pt x="238491" y="66119"/>
                  <a:pt x="232861" y="66119"/>
                </a:cubicBezTo>
                <a:cubicBezTo>
                  <a:pt x="227231" y="66119"/>
                  <a:pt x="222756" y="70595"/>
                  <a:pt x="222756" y="76225"/>
                </a:cubicBezTo>
                <a:lnTo>
                  <a:pt x="222756" y="76225"/>
                </a:lnTo>
                <a:lnTo>
                  <a:pt x="222756" y="97447"/>
                </a:lnTo>
                <a:cubicBezTo>
                  <a:pt x="222756" y="103077"/>
                  <a:pt x="227231" y="107552"/>
                  <a:pt x="232861" y="107552"/>
                </a:cubicBezTo>
                <a:cubicBezTo>
                  <a:pt x="238491" y="107552"/>
                  <a:pt x="242967" y="103077"/>
                  <a:pt x="242967" y="97447"/>
                </a:cubicBezTo>
                <a:lnTo>
                  <a:pt x="242967" y="76225"/>
                </a:lnTo>
                <a:close/>
                <a:moveTo>
                  <a:pt x="298836" y="48362"/>
                </a:moveTo>
                <a:cubicBezTo>
                  <a:pt x="298836" y="42732"/>
                  <a:pt x="294361" y="38257"/>
                  <a:pt x="288730" y="38257"/>
                </a:cubicBezTo>
                <a:cubicBezTo>
                  <a:pt x="283100" y="38257"/>
                  <a:pt x="278625" y="42732"/>
                  <a:pt x="278625" y="48362"/>
                </a:cubicBezTo>
                <a:lnTo>
                  <a:pt x="278625" y="97447"/>
                </a:lnTo>
                <a:cubicBezTo>
                  <a:pt x="278625" y="103077"/>
                  <a:pt x="283100" y="107552"/>
                  <a:pt x="288730" y="107552"/>
                </a:cubicBezTo>
                <a:cubicBezTo>
                  <a:pt x="294361" y="107552"/>
                  <a:pt x="298836" y="103077"/>
                  <a:pt x="298836" y="97447"/>
                </a:cubicBezTo>
                <a:lnTo>
                  <a:pt x="298836" y="48362"/>
                </a:lnTo>
                <a:close/>
                <a:moveTo>
                  <a:pt x="354561" y="10106"/>
                </a:moveTo>
                <a:cubicBezTo>
                  <a:pt x="354561" y="4475"/>
                  <a:pt x="350086" y="0"/>
                  <a:pt x="344455" y="0"/>
                </a:cubicBezTo>
                <a:cubicBezTo>
                  <a:pt x="338825" y="0"/>
                  <a:pt x="334350" y="4475"/>
                  <a:pt x="334350" y="10106"/>
                </a:cubicBezTo>
                <a:lnTo>
                  <a:pt x="334350" y="117658"/>
                </a:lnTo>
                <a:cubicBezTo>
                  <a:pt x="334350" y="123288"/>
                  <a:pt x="338825" y="127763"/>
                  <a:pt x="344455" y="127763"/>
                </a:cubicBezTo>
                <a:cubicBezTo>
                  <a:pt x="350086" y="127763"/>
                  <a:pt x="354561" y="123288"/>
                  <a:pt x="354561" y="117658"/>
                </a:cubicBezTo>
                <a:lnTo>
                  <a:pt x="354561" y="10106"/>
                </a:lnTo>
                <a:close/>
                <a:moveTo>
                  <a:pt x="410286" y="48362"/>
                </a:moveTo>
                <a:cubicBezTo>
                  <a:pt x="410286" y="42732"/>
                  <a:pt x="405666" y="38112"/>
                  <a:pt x="400036" y="38112"/>
                </a:cubicBezTo>
                <a:cubicBezTo>
                  <a:pt x="394406" y="38112"/>
                  <a:pt x="389786" y="42732"/>
                  <a:pt x="389786" y="48362"/>
                </a:cubicBezTo>
                <a:lnTo>
                  <a:pt x="389786" y="97447"/>
                </a:lnTo>
                <a:cubicBezTo>
                  <a:pt x="389786" y="103077"/>
                  <a:pt x="394406" y="107697"/>
                  <a:pt x="400036" y="107697"/>
                </a:cubicBezTo>
                <a:cubicBezTo>
                  <a:pt x="405666" y="107697"/>
                  <a:pt x="410286" y="103077"/>
                  <a:pt x="410286" y="97447"/>
                </a:cubicBezTo>
                <a:lnTo>
                  <a:pt x="410286" y="48362"/>
                </a:lnTo>
                <a:close/>
                <a:moveTo>
                  <a:pt x="465867" y="76225"/>
                </a:moveTo>
                <a:cubicBezTo>
                  <a:pt x="465867" y="70595"/>
                  <a:pt x="461391" y="66119"/>
                  <a:pt x="455761" y="66119"/>
                </a:cubicBezTo>
                <a:cubicBezTo>
                  <a:pt x="450131" y="66119"/>
                  <a:pt x="445655" y="70595"/>
                  <a:pt x="445655" y="76225"/>
                </a:cubicBezTo>
                <a:lnTo>
                  <a:pt x="445655" y="97447"/>
                </a:lnTo>
                <a:cubicBezTo>
                  <a:pt x="445655" y="103077"/>
                  <a:pt x="450131" y="107552"/>
                  <a:pt x="455761" y="107552"/>
                </a:cubicBezTo>
                <a:cubicBezTo>
                  <a:pt x="461391" y="107552"/>
                  <a:pt x="465867" y="103077"/>
                  <a:pt x="465867" y="97447"/>
                </a:cubicBezTo>
                <a:lnTo>
                  <a:pt x="465867" y="76225"/>
                </a:lnTo>
                <a:close/>
                <a:moveTo>
                  <a:pt x="678372" y="244266"/>
                </a:moveTo>
                <a:lnTo>
                  <a:pt x="615140" y="88207"/>
                </a:lnTo>
                <a:lnTo>
                  <a:pt x="615140" y="244266"/>
                </a:lnTo>
                <a:lnTo>
                  <a:pt x="601859" y="244266"/>
                </a:lnTo>
                <a:lnTo>
                  <a:pt x="601859" y="70739"/>
                </a:lnTo>
                <a:lnTo>
                  <a:pt x="621925" y="70739"/>
                </a:lnTo>
                <a:lnTo>
                  <a:pt x="685879" y="229830"/>
                </a:lnTo>
                <a:lnTo>
                  <a:pt x="746079" y="70739"/>
                </a:lnTo>
                <a:lnTo>
                  <a:pt x="765424" y="70739"/>
                </a:lnTo>
                <a:lnTo>
                  <a:pt x="765424" y="244411"/>
                </a:lnTo>
                <a:lnTo>
                  <a:pt x="752431" y="244411"/>
                </a:lnTo>
                <a:lnTo>
                  <a:pt x="752431" y="89507"/>
                </a:lnTo>
                <a:lnTo>
                  <a:pt x="692809" y="244266"/>
                </a:lnTo>
                <a:lnTo>
                  <a:pt x="678372" y="244266"/>
                </a:lnTo>
                <a:close/>
                <a:moveTo>
                  <a:pt x="905025" y="210052"/>
                </a:moveTo>
                <a:cubicBezTo>
                  <a:pt x="898962" y="233006"/>
                  <a:pt x="879762" y="247875"/>
                  <a:pt x="852910" y="247875"/>
                </a:cubicBezTo>
                <a:cubicBezTo>
                  <a:pt x="818984" y="247875"/>
                  <a:pt x="793431" y="224488"/>
                  <a:pt x="793431" y="181612"/>
                </a:cubicBezTo>
                <a:cubicBezTo>
                  <a:pt x="793431" y="138735"/>
                  <a:pt x="818262" y="115348"/>
                  <a:pt x="850600" y="115348"/>
                </a:cubicBezTo>
                <a:cubicBezTo>
                  <a:pt x="882649" y="115348"/>
                  <a:pt x="907191" y="137003"/>
                  <a:pt x="907191" y="184788"/>
                </a:cubicBezTo>
                <a:lnTo>
                  <a:pt x="806568" y="184788"/>
                </a:lnTo>
                <a:cubicBezTo>
                  <a:pt x="807723" y="220446"/>
                  <a:pt x="828079" y="236904"/>
                  <a:pt x="853054" y="236904"/>
                </a:cubicBezTo>
                <a:cubicBezTo>
                  <a:pt x="871821" y="236904"/>
                  <a:pt x="886258" y="226798"/>
                  <a:pt x="891166" y="210196"/>
                </a:cubicBezTo>
                <a:lnTo>
                  <a:pt x="905025" y="210196"/>
                </a:lnTo>
                <a:close/>
                <a:moveTo>
                  <a:pt x="806857" y="173960"/>
                </a:moveTo>
                <a:lnTo>
                  <a:pt x="893621" y="173960"/>
                </a:lnTo>
                <a:cubicBezTo>
                  <a:pt x="891888" y="141911"/>
                  <a:pt x="873843" y="126031"/>
                  <a:pt x="850455" y="126031"/>
                </a:cubicBezTo>
                <a:cubicBezTo>
                  <a:pt x="827501" y="125887"/>
                  <a:pt x="809167" y="142489"/>
                  <a:pt x="806857" y="173960"/>
                </a:cubicBezTo>
                <a:lnTo>
                  <a:pt x="806857" y="173960"/>
                </a:lnTo>
                <a:close/>
                <a:moveTo>
                  <a:pt x="937508" y="244266"/>
                </a:moveTo>
                <a:lnTo>
                  <a:pt x="937508" y="118957"/>
                </a:lnTo>
                <a:lnTo>
                  <a:pt x="948046" y="118957"/>
                </a:lnTo>
                <a:lnTo>
                  <a:pt x="949923" y="143066"/>
                </a:lnTo>
                <a:cubicBezTo>
                  <a:pt x="956708" y="124010"/>
                  <a:pt x="969412" y="115348"/>
                  <a:pt x="985148" y="115348"/>
                </a:cubicBezTo>
                <a:cubicBezTo>
                  <a:pt x="989479" y="115348"/>
                  <a:pt x="993954" y="116070"/>
                  <a:pt x="998141" y="117225"/>
                </a:cubicBezTo>
                <a:lnTo>
                  <a:pt x="998141" y="130073"/>
                </a:lnTo>
                <a:cubicBezTo>
                  <a:pt x="993666" y="128630"/>
                  <a:pt x="989046" y="127908"/>
                  <a:pt x="984426" y="127908"/>
                </a:cubicBezTo>
                <a:cubicBezTo>
                  <a:pt x="966092" y="127908"/>
                  <a:pt x="950501" y="145809"/>
                  <a:pt x="950501" y="175837"/>
                </a:cubicBezTo>
                <a:lnTo>
                  <a:pt x="950501" y="244266"/>
                </a:lnTo>
                <a:lnTo>
                  <a:pt x="937508" y="244266"/>
                </a:lnTo>
                <a:close/>
                <a:moveTo>
                  <a:pt x="1014743" y="151439"/>
                </a:moveTo>
                <a:cubicBezTo>
                  <a:pt x="1016620" y="129929"/>
                  <a:pt x="1035676" y="115204"/>
                  <a:pt x="1063394" y="115204"/>
                </a:cubicBezTo>
                <a:cubicBezTo>
                  <a:pt x="1091401" y="115204"/>
                  <a:pt x="1109880" y="130939"/>
                  <a:pt x="1109880" y="156492"/>
                </a:cubicBezTo>
                <a:lnTo>
                  <a:pt x="1109880" y="244266"/>
                </a:lnTo>
                <a:lnTo>
                  <a:pt x="1099341" y="244266"/>
                </a:lnTo>
                <a:lnTo>
                  <a:pt x="1097464" y="223478"/>
                </a:lnTo>
                <a:cubicBezTo>
                  <a:pt x="1089813" y="236470"/>
                  <a:pt x="1075521" y="247875"/>
                  <a:pt x="1053144" y="247875"/>
                </a:cubicBezTo>
                <a:cubicBezTo>
                  <a:pt x="1028746" y="247875"/>
                  <a:pt x="1011134" y="234594"/>
                  <a:pt x="1011134" y="212506"/>
                </a:cubicBezTo>
                <a:cubicBezTo>
                  <a:pt x="1011134" y="190995"/>
                  <a:pt x="1024127" y="178002"/>
                  <a:pt x="1059352" y="172228"/>
                </a:cubicBezTo>
                <a:lnTo>
                  <a:pt x="1097031" y="166020"/>
                </a:lnTo>
                <a:lnTo>
                  <a:pt x="1097031" y="155193"/>
                </a:lnTo>
                <a:cubicBezTo>
                  <a:pt x="1097031" y="137147"/>
                  <a:pt x="1084327" y="126031"/>
                  <a:pt x="1062817" y="126031"/>
                </a:cubicBezTo>
                <a:cubicBezTo>
                  <a:pt x="1042750" y="126031"/>
                  <a:pt x="1030046" y="136425"/>
                  <a:pt x="1028313" y="151584"/>
                </a:cubicBezTo>
                <a:lnTo>
                  <a:pt x="1014743" y="151439"/>
                </a:lnTo>
                <a:close/>
                <a:moveTo>
                  <a:pt x="1097031" y="199657"/>
                </a:moveTo>
                <a:lnTo>
                  <a:pt x="1097031" y="176270"/>
                </a:lnTo>
                <a:lnTo>
                  <a:pt x="1063250" y="182045"/>
                </a:lnTo>
                <a:cubicBezTo>
                  <a:pt x="1033222" y="187097"/>
                  <a:pt x="1024560" y="196626"/>
                  <a:pt x="1024560" y="211495"/>
                </a:cubicBezTo>
                <a:cubicBezTo>
                  <a:pt x="1024560" y="228386"/>
                  <a:pt x="1037553" y="236759"/>
                  <a:pt x="1056465" y="236759"/>
                </a:cubicBezTo>
                <a:cubicBezTo>
                  <a:pt x="1076387" y="236904"/>
                  <a:pt x="1096887" y="221601"/>
                  <a:pt x="1097031" y="199657"/>
                </a:cubicBezTo>
                <a:lnTo>
                  <a:pt x="1097031" y="199657"/>
                </a:lnTo>
                <a:close/>
                <a:moveTo>
                  <a:pt x="1143228" y="244266"/>
                </a:moveTo>
                <a:lnTo>
                  <a:pt x="1143228" y="70739"/>
                </a:lnTo>
                <a:lnTo>
                  <a:pt x="1156221" y="70739"/>
                </a:lnTo>
                <a:lnTo>
                  <a:pt x="1156221" y="170062"/>
                </a:lnTo>
                <a:lnTo>
                  <a:pt x="1216277" y="118957"/>
                </a:lnTo>
                <a:lnTo>
                  <a:pt x="1233889" y="118957"/>
                </a:lnTo>
                <a:lnTo>
                  <a:pt x="1169503" y="173671"/>
                </a:lnTo>
                <a:lnTo>
                  <a:pt x="1241830" y="244266"/>
                </a:lnTo>
                <a:lnTo>
                  <a:pt x="1224361" y="244266"/>
                </a:lnTo>
                <a:lnTo>
                  <a:pt x="1156365" y="178002"/>
                </a:lnTo>
                <a:lnTo>
                  <a:pt x="1156365" y="244266"/>
                </a:lnTo>
                <a:lnTo>
                  <a:pt x="1143228" y="244266"/>
                </a:lnTo>
                <a:close/>
                <a:moveTo>
                  <a:pt x="1258287" y="88496"/>
                </a:moveTo>
                <a:lnTo>
                  <a:pt x="1258287" y="70595"/>
                </a:lnTo>
                <a:lnTo>
                  <a:pt x="1274023" y="70595"/>
                </a:lnTo>
                <a:lnTo>
                  <a:pt x="1274023" y="88352"/>
                </a:lnTo>
                <a:lnTo>
                  <a:pt x="1258287" y="88496"/>
                </a:lnTo>
                <a:close/>
                <a:moveTo>
                  <a:pt x="1259586" y="244266"/>
                </a:moveTo>
                <a:lnTo>
                  <a:pt x="1259586" y="118957"/>
                </a:lnTo>
                <a:lnTo>
                  <a:pt x="1272579" y="118957"/>
                </a:lnTo>
                <a:lnTo>
                  <a:pt x="1272579" y="244266"/>
                </a:lnTo>
                <a:lnTo>
                  <a:pt x="1259586" y="244266"/>
                </a:lnTo>
                <a:close/>
              </a:path>
            </a:pathLst>
          </a:custGeom>
          <a:solidFill>
            <a:srgbClr val="FFFFF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Tree>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matchingName="Intro">
  <p:cSld name="1_Intro">
    <p:spTree>
      <p:nvGrpSpPr>
        <p:cNvPr id="1" name="Shape 3068"/>
        <p:cNvGrpSpPr/>
        <p:nvPr/>
      </p:nvGrpSpPr>
      <p:grpSpPr>
        <a:xfrm>
          <a:off x="0" y="0"/>
          <a:ext cx="0" cy="0"/>
          <a:chOff x="0" y="0"/>
          <a:chExt cx="0" cy="0"/>
        </a:xfrm>
      </p:grpSpPr>
      <p:sp>
        <p:nvSpPr>
          <p:cNvPr id="3069" name="Google Shape;3069;p176"/>
          <p:cNvSpPr txBox="1">
            <a:spLocks noGrp="1"/>
          </p:cNvSpPr>
          <p:nvPr>
            <p:ph type="title"/>
          </p:nvPr>
        </p:nvSpPr>
        <p:spPr>
          <a:xfrm>
            <a:off x="310672" y="4829175"/>
            <a:ext cx="11576400" cy="1246500"/>
          </a:xfrm>
          <a:prstGeom prst="rect">
            <a:avLst/>
          </a:prstGeom>
          <a:noFill/>
          <a:ln>
            <a:noFill/>
          </a:ln>
        </p:spPr>
        <p:txBody>
          <a:bodyPr spcFirstLastPara="1" wrap="square" lIns="0" tIns="0" rIns="0" bIns="0" anchor="t" anchorCtr="0">
            <a:noAutofit/>
          </a:bodyPr>
          <a:lstStyle>
            <a:lvl1pPr lvl="0" algn="ctr" rtl="0">
              <a:lnSpc>
                <a:spcPct val="100000"/>
              </a:lnSpc>
              <a:spcBef>
                <a:spcPts val="0"/>
              </a:spcBef>
              <a:spcAft>
                <a:spcPts val="0"/>
              </a:spcAft>
              <a:buSzPts val="2100"/>
              <a:buNone/>
              <a:defRPr sz="2133" b="0" i="0">
                <a:solidFill>
                  <a:schemeClr val="accent5"/>
                </a:solidFill>
                <a:latin typeface="Roboto Light"/>
                <a:ea typeface="Roboto Light"/>
                <a:cs typeface="Roboto Light"/>
                <a:sym typeface="Roboto Light"/>
              </a:defRPr>
            </a:lvl1pPr>
            <a:lvl2pPr lvl="1" algn="l" rtl="0">
              <a:lnSpc>
                <a:spcPct val="100000"/>
              </a:lnSpc>
              <a:spcBef>
                <a:spcPts val="0"/>
              </a:spcBef>
              <a:spcAft>
                <a:spcPts val="0"/>
              </a:spcAft>
              <a:buSzPts val="2100"/>
              <a:buNone/>
              <a:defRPr/>
            </a:lvl2pPr>
            <a:lvl3pPr lvl="2" algn="l" rtl="0">
              <a:lnSpc>
                <a:spcPct val="100000"/>
              </a:lnSpc>
              <a:spcBef>
                <a:spcPts val="0"/>
              </a:spcBef>
              <a:spcAft>
                <a:spcPts val="0"/>
              </a:spcAft>
              <a:buSzPts val="2100"/>
              <a:buNone/>
              <a:defRPr/>
            </a:lvl3pPr>
            <a:lvl4pPr lvl="3" algn="l" rtl="0">
              <a:lnSpc>
                <a:spcPct val="100000"/>
              </a:lnSpc>
              <a:spcBef>
                <a:spcPts val="0"/>
              </a:spcBef>
              <a:spcAft>
                <a:spcPts val="0"/>
              </a:spcAft>
              <a:buSzPts val="2100"/>
              <a:buNone/>
              <a:defRPr/>
            </a:lvl4pPr>
            <a:lvl5pPr lvl="4" algn="l" rtl="0">
              <a:lnSpc>
                <a:spcPct val="100000"/>
              </a:lnSpc>
              <a:spcBef>
                <a:spcPts val="0"/>
              </a:spcBef>
              <a:spcAft>
                <a:spcPts val="0"/>
              </a:spcAft>
              <a:buSzPts val="2100"/>
              <a:buNone/>
              <a:defRPr/>
            </a:lvl5pPr>
            <a:lvl6pPr lvl="5" algn="l" rtl="0">
              <a:lnSpc>
                <a:spcPct val="100000"/>
              </a:lnSpc>
              <a:spcBef>
                <a:spcPts val="0"/>
              </a:spcBef>
              <a:spcAft>
                <a:spcPts val="0"/>
              </a:spcAft>
              <a:buSzPts val="2100"/>
              <a:buNone/>
              <a:defRPr/>
            </a:lvl6pPr>
            <a:lvl7pPr lvl="6" algn="l" rtl="0">
              <a:lnSpc>
                <a:spcPct val="100000"/>
              </a:lnSpc>
              <a:spcBef>
                <a:spcPts val="0"/>
              </a:spcBef>
              <a:spcAft>
                <a:spcPts val="0"/>
              </a:spcAft>
              <a:buSzPts val="2100"/>
              <a:buNone/>
              <a:defRPr/>
            </a:lvl7pPr>
            <a:lvl8pPr lvl="7" algn="l" rtl="0">
              <a:lnSpc>
                <a:spcPct val="100000"/>
              </a:lnSpc>
              <a:spcBef>
                <a:spcPts val="0"/>
              </a:spcBef>
              <a:spcAft>
                <a:spcPts val="0"/>
              </a:spcAft>
              <a:buSzPts val="2100"/>
              <a:buNone/>
              <a:defRPr/>
            </a:lvl8pPr>
            <a:lvl9pPr lvl="8" algn="l" rtl="0">
              <a:lnSpc>
                <a:spcPct val="100000"/>
              </a:lnSpc>
              <a:spcBef>
                <a:spcPts val="0"/>
              </a:spcBef>
              <a:spcAft>
                <a:spcPts val="0"/>
              </a:spcAft>
              <a:buSzPts val="2100"/>
              <a:buNone/>
              <a:defRPr/>
            </a:lvl9pPr>
          </a:lstStyle>
          <a:p>
            <a:endParaRPr/>
          </a:p>
        </p:txBody>
      </p:sp>
      <p:sp>
        <p:nvSpPr>
          <p:cNvPr id="3070" name="Google Shape;3070;p176"/>
          <p:cNvSpPr>
            <a:spLocks noGrp="1"/>
          </p:cNvSpPr>
          <p:nvPr>
            <p:ph type="pic" idx="2"/>
          </p:nvPr>
        </p:nvSpPr>
        <p:spPr>
          <a:xfrm>
            <a:off x="0" y="0"/>
            <a:ext cx="4043400" cy="4343400"/>
          </a:xfrm>
          <a:prstGeom prst="rect">
            <a:avLst/>
          </a:prstGeom>
          <a:noFill/>
          <a:ln>
            <a:noFill/>
          </a:ln>
        </p:spPr>
      </p:sp>
      <p:sp>
        <p:nvSpPr>
          <p:cNvPr id="3071" name="Google Shape;3071;p176"/>
          <p:cNvSpPr>
            <a:spLocks noGrp="1"/>
          </p:cNvSpPr>
          <p:nvPr>
            <p:ph type="pic" idx="3"/>
          </p:nvPr>
        </p:nvSpPr>
        <p:spPr>
          <a:xfrm>
            <a:off x="4074317" y="0"/>
            <a:ext cx="4043400" cy="4343400"/>
          </a:xfrm>
          <a:prstGeom prst="rect">
            <a:avLst/>
          </a:prstGeom>
          <a:noFill/>
          <a:ln>
            <a:noFill/>
          </a:ln>
        </p:spPr>
      </p:sp>
      <p:sp>
        <p:nvSpPr>
          <p:cNvPr id="3072" name="Google Shape;3072;p176"/>
          <p:cNvSpPr>
            <a:spLocks noGrp="1"/>
          </p:cNvSpPr>
          <p:nvPr>
            <p:ph type="pic" idx="4"/>
          </p:nvPr>
        </p:nvSpPr>
        <p:spPr>
          <a:xfrm>
            <a:off x="8148637" y="0"/>
            <a:ext cx="4043400" cy="4343400"/>
          </a:xfrm>
          <a:prstGeom prst="rect">
            <a:avLst/>
          </a:prstGeom>
          <a:noFill/>
          <a:ln>
            <a:noFill/>
          </a:ln>
        </p:spPr>
      </p:sp>
    </p:spTree>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matchingName="Two Content" type="twoObj">
  <p:cSld name="TWO_OBJECTS">
    <p:spTree>
      <p:nvGrpSpPr>
        <p:cNvPr id="1" name="Shape 3073"/>
        <p:cNvGrpSpPr/>
        <p:nvPr/>
      </p:nvGrpSpPr>
      <p:grpSpPr>
        <a:xfrm>
          <a:off x="0" y="0"/>
          <a:ext cx="0" cy="0"/>
          <a:chOff x="0" y="0"/>
          <a:chExt cx="0" cy="0"/>
        </a:xfrm>
      </p:grpSpPr>
      <p:sp>
        <p:nvSpPr>
          <p:cNvPr id="3074" name="Google Shape;3074;p177"/>
          <p:cNvSpPr txBox="1">
            <a:spLocks noGrp="1"/>
          </p:cNvSpPr>
          <p:nvPr>
            <p:ph type="title"/>
          </p:nvPr>
        </p:nvSpPr>
        <p:spPr>
          <a:xfrm>
            <a:off x="838200" y="365125"/>
            <a:ext cx="10515600" cy="1325700"/>
          </a:xfrm>
          <a:prstGeom prst="rect">
            <a:avLst/>
          </a:prstGeom>
          <a:noFill/>
          <a:ln>
            <a:noFill/>
          </a:ln>
        </p:spPr>
        <p:txBody>
          <a:bodyPr spcFirstLastPara="1" wrap="square" lIns="182875" tIns="91400" rIns="182875" bIns="91400" anchor="ctr" anchorCtr="0">
            <a:noAutofit/>
          </a:bodyPr>
          <a:lstStyle>
            <a:lvl1pPr lvl="0" algn="l" rtl="0">
              <a:lnSpc>
                <a:spcPct val="90000"/>
              </a:lnSpc>
              <a:spcBef>
                <a:spcPts val="0"/>
              </a:spcBef>
              <a:spcAft>
                <a:spcPts val="0"/>
              </a:spcAft>
              <a:buClr>
                <a:schemeClr val="accent6"/>
              </a:buClr>
              <a:buSzPts val="3700"/>
              <a:buNone/>
              <a:defRPr/>
            </a:lvl1pPr>
            <a:lvl2pPr lvl="1" algn="l" rtl="0">
              <a:lnSpc>
                <a:spcPct val="100000"/>
              </a:lnSpc>
              <a:spcBef>
                <a:spcPts val="0"/>
              </a:spcBef>
              <a:spcAft>
                <a:spcPts val="0"/>
              </a:spcAft>
              <a:buSzPts val="2900"/>
              <a:buNone/>
              <a:defRPr/>
            </a:lvl2pPr>
            <a:lvl3pPr lvl="2" algn="l" rtl="0">
              <a:lnSpc>
                <a:spcPct val="100000"/>
              </a:lnSpc>
              <a:spcBef>
                <a:spcPts val="0"/>
              </a:spcBef>
              <a:spcAft>
                <a:spcPts val="0"/>
              </a:spcAft>
              <a:buSzPts val="2900"/>
              <a:buNone/>
              <a:defRPr/>
            </a:lvl3pPr>
            <a:lvl4pPr lvl="3" algn="l" rtl="0">
              <a:lnSpc>
                <a:spcPct val="100000"/>
              </a:lnSpc>
              <a:spcBef>
                <a:spcPts val="0"/>
              </a:spcBef>
              <a:spcAft>
                <a:spcPts val="0"/>
              </a:spcAft>
              <a:buSzPts val="2900"/>
              <a:buNone/>
              <a:defRPr/>
            </a:lvl4pPr>
            <a:lvl5pPr lvl="4" algn="l" rtl="0">
              <a:lnSpc>
                <a:spcPct val="100000"/>
              </a:lnSpc>
              <a:spcBef>
                <a:spcPts val="0"/>
              </a:spcBef>
              <a:spcAft>
                <a:spcPts val="0"/>
              </a:spcAft>
              <a:buSzPts val="2900"/>
              <a:buNone/>
              <a:defRPr/>
            </a:lvl5pPr>
            <a:lvl6pPr lvl="5" algn="l" rtl="0">
              <a:lnSpc>
                <a:spcPct val="100000"/>
              </a:lnSpc>
              <a:spcBef>
                <a:spcPts val="0"/>
              </a:spcBef>
              <a:spcAft>
                <a:spcPts val="0"/>
              </a:spcAft>
              <a:buSzPts val="2900"/>
              <a:buNone/>
              <a:defRPr/>
            </a:lvl6pPr>
            <a:lvl7pPr lvl="6" algn="l" rtl="0">
              <a:lnSpc>
                <a:spcPct val="100000"/>
              </a:lnSpc>
              <a:spcBef>
                <a:spcPts val="0"/>
              </a:spcBef>
              <a:spcAft>
                <a:spcPts val="0"/>
              </a:spcAft>
              <a:buSzPts val="2900"/>
              <a:buNone/>
              <a:defRPr/>
            </a:lvl7pPr>
            <a:lvl8pPr lvl="7" algn="l" rtl="0">
              <a:lnSpc>
                <a:spcPct val="100000"/>
              </a:lnSpc>
              <a:spcBef>
                <a:spcPts val="0"/>
              </a:spcBef>
              <a:spcAft>
                <a:spcPts val="0"/>
              </a:spcAft>
              <a:buSzPts val="2900"/>
              <a:buNone/>
              <a:defRPr/>
            </a:lvl8pPr>
            <a:lvl9pPr lvl="8" algn="l" rtl="0">
              <a:lnSpc>
                <a:spcPct val="100000"/>
              </a:lnSpc>
              <a:spcBef>
                <a:spcPts val="0"/>
              </a:spcBef>
              <a:spcAft>
                <a:spcPts val="0"/>
              </a:spcAft>
              <a:buSzPts val="2900"/>
              <a:buNone/>
              <a:defRPr/>
            </a:lvl9pPr>
          </a:lstStyle>
          <a:p>
            <a:endParaRPr/>
          </a:p>
        </p:txBody>
      </p:sp>
      <p:sp>
        <p:nvSpPr>
          <p:cNvPr id="3075" name="Google Shape;3075;p177"/>
          <p:cNvSpPr txBox="1">
            <a:spLocks noGrp="1"/>
          </p:cNvSpPr>
          <p:nvPr>
            <p:ph type="body" idx="1"/>
          </p:nvPr>
        </p:nvSpPr>
        <p:spPr>
          <a:xfrm>
            <a:off x="838200" y="1825625"/>
            <a:ext cx="5181600" cy="4351200"/>
          </a:xfrm>
          <a:prstGeom prst="rect">
            <a:avLst/>
          </a:prstGeom>
          <a:noFill/>
          <a:ln>
            <a:noFill/>
          </a:ln>
        </p:spPr>
        <p:txBody>
          <a:bodyPr spcFirstLastPara="1" wrap="square" lIns="182875" tIns="91400" rIns="182875" bIns="91400" anchor="t" anchorCtr="0">
            <a:noAutofit/>
          </a:bodyPr>
          <a:lstStyle>
            <a:lvl1pPr marL="457200" lvl="0" indent="-482600" algn="l" rtl="0">
              <a:lnSpc>
                <a:spcPct val="100000"/>
              </a:lnSpc>
              <a:spcBef>
                <a:spcPts val="0"/>
              </a:spcBef>
              <a:spcAft>
                <a:spcPts val="0"/>
              </a:spcAft>
              <a:buClr>
                <a:schemeClr val="dk2"/>
              </a:buClr>
              <a:buSzPts val="4000"/>
              <a:buChar char="•"/>
              <a:defRPr>
                <a:latin typeface="Proxima Nova"/>
                <a:ea typeface="Proxima Nova"/>
                <a:cs typeface="Proxima Nova"/>
                <a:sym typeface="Proxima Nova"/>
              </a:defRPr>
            </a:lvl1pPr>
            <a:lvl2pPr marL="914400" lvl="1" indent="-431800" algn="l" rtl="0">
              <a:lnSpc>
                <a:spcPct val="100000"/>
              </a:lnSpc>
              <a:spcBef>
                <a:spcPts val="1200"/>
              </a:spcBef>
              <a:spcAft>
                <a:spcPts val="0"/>
              </a:spcAft>
              <a:buClr>
                <a:schemeClr val="dk1"/>
              </a:buClr>
              <a:buSzPts val="3200"/>
              <a:buChar char="•"/>
              <a:defRPr>
                <a:latin typeface="Proxima Nova"/>
                <a:ea typeface="Proxima Nova"/>
                <a:cs typeface="Proxima Nova"/>
                <a:sym typeface="Proxima Nova"/>
              </a:defRPr>
            </a:lvl2pPr>
            <a:lvl3pPr marL="1371600" lvl="2" indent="-381000" algn="l" rtl="0">
              <a:lnSpc>
                <a:spcPct val="100000"/>
              </a:lnSpc>
              <a:spcBef>
                <a:spcPts val="650"/>
              </a:spcBef>
              <a:spcAft>
                <a:spcPts val="0"/>
              </a:spcAft>
              <a:buSzPts val="2400"/>
              <a:buChar char="│"/>
              <a:defRPr>
                <a:latin typeface="Proxima Nova"/>
                <a:ea typeface="Proxima Nova"/>
                <a:cs typeface="Proxima Nova"/>
                <a:sym typeface="Proxima Nova"/>
              </a:defRPr>
            </a:lvl3pPr>
            <a:lvl4pPr marL="1828800" lvl="3" indent="-349250" algn="l" rtl="0">
              <a:lnSpc>
                <a:spcPct val="90000"/>
              </a:lnSpc>
              <a:spcBef>
                <a:spcPts val="650"/>
              </a:spcBef>
              <a:spcAft>
                <a:spcPts val="0"/>
              </a:spcAft>
              <a:buClr>
                <a:schemeClr val="dk1"/>
              </a:buClr>
              <a:buSzPts val="1900"/>
              <a:buChar char="•"/>
              <a:defRPr>
                <a:latin typeface="Proxima Nova"/>
                <a:ea typeface="Proxima Nova"/>
                <a:cs typeface="Proxima Nova"/>
                <a:sym typeface="Proxima Nova"/>
              </a:defRPr>
            </a:lvl4pPr>
            <a:lvl5pPr marL="2286000" lvl="4" indent="-463550" algn="l" rtl="0">
              <a:lnSpc>
                <a:spcPct val="90000"/>
              </a:lnSpc>
              <a:spcBef>
                <a:spcPts val="550"/>
              </a:spcBef>
              <a:spcAft>
                <a:spcPts val="0"/>
              </a:spcAft>
              <a:buClr>
                <a:schemeClr val="dk1"/>
              </a:buClr>
              <a:buSzPts val="3700"/>
              <a:buChar char="•"/>
              <a:defRPr>
                <a:latin typeface="Proxima Nova"/>
                <a:ea typeface="Proxima Nova"/>
                <a:cs typeface="Proxima Nova"/>
                <a:sym typeface="Proxima Nova"/>
              </a:defRPr>
            </a:lvl5pPr>
            <a:lvl6pPr marL="2743200" lvl="5" indent="-463550" algn="l" rtl="0">
              <a:lnSpc>
                <a:spcPct val="90000"/>
              </a:lnSpc>
              <a:spcBef>
                <a:spcPts val="550"/>
              </a:spcBef>
              <a:spcAft>
                <a:spcPts val="0"/>
              </a:spcAft>
              <a:buClr>
                <a:schemeClr val="dk1"/>
              </a:buClr>
              <a:buSzPts val="3700"/>
              <a:buChar char="•"/>
              <a:defRPr/>
            </a:lvl6pPr>
            <a:lvl7pPr marL="3200400" lvl="6" indent="-463550" algn="l" rtl="0">
              <a:lnSpc>
                <a:spcPct val="90000"/>
              </a:lnSpc>
              <a:spcBef>
                <a:spcPts val="550"/>
              </a:spcBef>
              <a:spcAft>
                <a:spcPts val="0"/>
              </a:spcAft>
              <a:buClr>
                <a:schemeClr val="dk1"/>
              </a:buClr>
              <a:buSzPts val="3700"/>
              <a:buChar char="•"/>
              <a:defRPr/>
            </a:lvl7pPr>
            <a:lvl8pPr marL="3657600" lvl="7" indent="-463550" algn="l" rtl="0">
              <a:lnSpc>
                <a:spcPct val="90000"/>
              </a:lnSpc>
              <a:spcBef>
                <a:spcPts val="550"/>
              </a:spcBef>
              <a:spcAft>
                <a:spcPts val="0"/>
              </a:spcAft>
              <a:buClr>
                <a:schemeClr val="dk1"/>
              </a:buClr>
              <a:buSzPts val="3700"/>
              <a:buChar char="•"/>
              <a:defRPr/>
            </a:lvl8pPr>
            <a:lvl9pPr marL="4114800" lvl="8" indent="-463550" algn="l" rtl="0">
              <a:lnSpc>
                <a:spcPct val="90000"/>
              </a:lnSpc>
              <a:spcBef>
                <a:spcPts val="550"/>
              </a:spcBef>
              <a:spcAft>
                <a:spcPts val="0"/>
              </a:spcAft>
              <a:buClr>
                <a:schemeClr val="dk1"/>
              </a:buClr>
              <a:buSzPts val="3700"/>
              <a:buChar char="•"/>
              <a:defRPr/>
            </a:lvl9pPr>
          </a:lstStyle>
          <a:p>
            <a:endParaRPr/>
          </a:p>
        </p:txBody>
      </p:sp>
      <p:sp>
        <p:nvSpPr>
          <p:cNvPr id="3076" name="Google Shape;3076;p177"/>
          <p:cNvSpPr txBox="1">
            <a:spLocks noGrp="1"/>
          </p:cNvSpPr>
          <p:nvPr>
            <p:ph type="body" idx="2"/>
          </p:nvPr>
        </p:nvSpPr>
        <p:spPr>
          <a:xfrm>
            <a:off x="6172200" y="1825625"/>
            <a:ext cx="5181600" cy="4351200"/>
          </a:xfrm>
          <a:prstGeom prst="rect">
            <a:avLst/>
          </a:prstGeom>
          <a:noFill/>
          <a:ln>
            <a:noFill/>
          </a:ln>
        </p:spPr>
        <p:txBody>
          <a:bodyPr spcFirstLastPara="1" wrap="square" lIns="182875" tIns="91400" rIns="182875" bIns="91400" anchor="t" anchorCtr="0">
            <a:noAutofit/>
          </a:bodyPr>
          <a:lstStyle>
            <a:lvl1pPr marL="457200" lvl="0" indent="-482600" algn="l" rtl="0">
              <a:lnSpc>
                <a:spcPct val="100000"/>
              </a:lnSpc>
              <a:spcBef>
                <a:spcPts val="0"/>
              </a:spcBef>
              <a:spcAft>
                <a:spcPts val="0"/>
              </a:spcAft>
              <a:buClr>
                <a:schemeClr val="dk2"/>
              </a:buClr>
              <a:buSzPts val="4000"/>
              <a:buChar char="•"/>
              <a:defRPr>
                <a:latin typeface="Proxima Nova"/>
                <a:ea typeface="Proxima Nova"/>
                <a:cs typeface="Proxima Nova"/>
                <a:sym typeface="Proxima Nova"/>
              </a:defRPr>
            </a:lvl1pPr>
            <a:lvl2pPr marL="914400" lvl="1" indent="-431800" algn="l" rtl="0">
              <a:lnSpc>
                <a:spcPct val="100000"/>
              </a:lnSpc>
              <a:spcBef>
                <a:spcPts val="1200"/>
              </a:spcBef>
              <a:spcAft>
                <a:spcPts val="0"/>
              </a:spcAft>
              <a:buClr>
                <a:schemeClr val="dk1"/>
              </a:buClr>
              <a:buSzPts val="3200"/>
              <a:buChar char="•"/>
              <a:defRPr>
                <a:latin typeface="Proxima Nova"/>
                <a:ea typeface="Proxima Nova"/>
                <a:cs typeface="Proxima Nova"/>
                <a:sym typeface="Proxima Nova"/>
              </a:defRPr>
            </a:lvl2pPr>
            <a:lvl3pPr marL="1371600" lvl="2" indent="-381000" algn="l" rtl="0">
              <a:lnSpc>
                <a:spcPct val="100000"/>
              </a:lnSpc>
              <a:spcBef>
                <a:spcPts val="650"/>
              </a:spcBef>
              <a:spcAft>
                <a:spcPts val="0"/>
              </a:spcAft>
              <a:buSzPts val="2400"/>
              <a:buChar char="│"/>
              <a:defRPr>
                <a:latin typeface="Proxima Nova"/>
                <a:ea typeface="Proxima Nova"/>
                <a:cs typeface="Proxima Nova"/>
                <a:sym typeface="Proxima Nova"/>
              </a:defRPr>
            </a:lvl3pPr>
            <a:lvl4pPr marL="1828800" lvl="3" indent="-349250" algn="l" rtl="0">
              <a:lnSpc>
                <a:spcPct val="90000"/>
              </a:lnSpc>
              <a:spcBef>
                <a:spcPts val="650"/>
              </a:spcBef>
              <a:spcAft>
                <a:spcPts val="0"/>
              </a:spcAft>
              <a:buClr>
                <a:schemeClr val="dk1"/>
              </a:buClr>
              <a:buSzPts val="1900"/>
              <a:buChar char="•"/>
              <a:defRPr>
                <a:latin typeface="Proxima Nova"/>
                <a:ea typeface="Proxima Nova"/>
                <a:cs typeface="Proxima Nova"/>
                <a:sym typeface="Proxima Nova"/>
              </a:defRPr>
            </a:lvl4pPr>
            <a:lvl5pPr marL="2286000" lvl="4" indent="-463550" algn="l" rtl="0">
              <a:lnSpc>
                <a:spcPct val="90000"/>
              </a:lnSpc>
              <a:spcBef>
                <a:spcPts val="550"/>
              </a:spcBef>
              <a:spcAft>
                <a:spcPts val="0"/>
              </a:spcAft>
              <a:buClr>
                <a:schemeClr val="dk1"/>
              </a:buClr>
              <a:buSzPts val="3700"/>
              <a:buChar char="•"/>
              <a:defRPr>
                <a:latin typeface="Proxima Nova"/>
                <a:ea typeface="Proxima Nova"/>
                <a:cs typeface="Proxima Nova"/>
                <a:sym typeface="Proxima Nova"/>
              </a:defRPr>
            </a:lvl5pPr>
            <a:lvl6pPr marL="2743200" lvl="5" indent="-463550" algn="l" rtl="0">
              <a:lnSpc>
                <a:spcPct val="90000"/>
              </a:lnSpc>
              <a:spcBef>
                <a:spcPts val="550"/>
              </a:spcBef>
              <a:spcAft>
                <a:spcPts val="0"/>
              </a:spcAft>
              <a:buClr>
                <a:schemeClr val="dk1"/>
              </a:buClr>
              <a:buSzPts val="3700"/>
              <a:buChar char="•"/>
              <a:defRPr/>
            </a:lvl6pPr>
            <a:lvl7pPr marL="3200400" lvl="6" indent="-463550" algn="l" rtl="0">
              <a:lnSpc>
                <a:spcPct val="90000"/>
              </a:lnSpc>
              <a:spcBef>
                <a:spcPts val="550"/>
              </a:spcBef>
              <a:spcAft>
                <a:spcPts val="0"/>
              </a:spcAft>
              <a:buClr>
                <a:schemeClr val="dk1"/>
              </a:buClr>
              <a:buSzPts val="3700"/>
              <a:buChar char="•"/>
              <a:defRPr/>
            </a:lvl7pPr>
            <a:lvl8pPr marL="3657600" lvl="7" indent="-463550" algn="l" rtl="0">
              <a:lnSpc>
                <a:spcPct val="90000"/>
              </a:lnSpc>
              <a:spcBef>
                <a:spcPts val="550"/>
              </a:spcBef>
              <a:spcAft>
                <a:spcPts val="0"/>
              </a:spcAft>
              <a:buClr>
                <a:schemeClr val="dk1"/>
              </a:buClr>
              <a:buSzPts val="3700"/>
              <a:buChar char="•"/>
              <a:defRPr/>
            </a:lvl8pPr>
            <a:lvl9pPr marL="4114800" lvl="8" indent="-463550" algn="l" rtl="0">
              <a:lnSpc>
                <a:spcPct val="90000"/>
              </a:lnSpc>
              <a:spcBef>
                <a:spcPts val="550"/>
              </a:spcBef>
              <a:spcAft>
                <a:spcPts val="0"/>
              </a:spcAft>
              <a:buClr>
                <a:schemeClr val="dk1"/>
              </a:buClr>
              <a:buSzPts val="3700"/>
              <a:buChar char="•"/>
              <a:defRPr/>
            </a:lvl9pPr>
          </a:lstStyle>
          <a:p>
            <a:endParaRPr/>
          </a:p>
        </p:txBody>
      </p:sp>
      <p:sp>
        <p:nvSpPr>
          <p:cNvPr id="3077" name="Google Shape;3077;p177"/>
          <p:cNvSpPr txBox="1">
            <a:spLocks noGrp="1"/>
          </p:cNvSpPr>
          <p:nvPr>
            <p:ph type="sldNum" idx="12"/>
          </p:nvPr>
        </p:nvSpPr>
        <p:spPr>
          <a:xfrm>
            <a:off x="11754643" y="6356350"/>
            <a:ext cx="442500" cy="365100"/>
          </a:xfrm>
          <a:prstGeom prst="rect">
            <a:avLst/>
          </a:prstGeom>
          <a:noFill/>
          <a:ln>
            <a:noFill/>
          </a:ln>
        </p:spPr>
        <p:txBody>
          <a:bodyPr spcFirstLastPara="1" wrap="square" lIns="182875" tIns="91400" rIns="182875" bIns="91400" anchor="ctr" anchorCtr="0">
            <a:noAutofit/>
          </a:bodyPr>
          <a:lstStyle>
            <a:lvl1pPr marL="0" marR="0" lvl="0" indent="0" algn="l" rtl="0">
              <a:lnSpc>
                <a:spcPct val="100000"/>
              </a:lnSpc>
              <a:spcBef>
                <a:spcPts val="0"/>
              </a:spcBef>
              <a:spcAft>
                <a:spcPts val="0"/>
              </a:spcAft>
              <a:buClr>
                <a:srgbClr val="000000"/>
              </a:buClr>
              <a:buSzPts val="2100"/>
              <a:buFont typeface="Arial"/>
              <a:buNone/>
              <a:defRPr sz="1050" b="0" i="0" u="none" strike="noStrike" cap="none">
                <a:solidFill>
                  <a:srgbClr val="9D9EA0"/>
                </a:solidFill>
                <a:latin typeface="Proxima Nova"/>
                <a:ea typeface="Proxima Nova"/>
                <a:cs typeface="Proxima Nova"/>
                <a:sym typeface="Proxima Nova"/>
              </a:defRPr>
            </a:lvl1pPr>
            <a:lvl2pPr marL="0" marR="0" lvl="1" indent="0" algn="l" rtl="0">
              <a:lnSpc>
                <a:spcPct val="100000"/>
              </a:lnSpc>
              <a:spcBef>
                <a:spcPts val="0"/>
              </a:spcBef>
              <a:spcAft>
                <a:spcPts val="0"/>
              </a:spcAft>
              <a:buClr>
                <a:srgbClr val="000000"/>
              </a:buClr>
              <a:buSzPts val="2100"/>
              <a:buFont typeface="Arial"/>
              <a:buNone/>
              <a:defRPr sz="1050" b="0" i="0" u="none" strike="noStrike" cap="none">
                <a:solidFill>
                  <a:srgbClr val="9D9EA0"/>
                </a:solidFill>
                <a:latin typeface="Proxima Nova"/>
                <a:ea typeface="Proxima Nova"/>
                <a:cs typeface="Proxima Nova"/>
                <a:sym typeface="Proxima Nova"/>
              </a:defRPr>
            </a:lvl2pPr>
            <a:lvl3pPr marL="0" marR="0" lvl="2" indent="0" algn="l" rtl="0">
              <a:lnSpc>
                <a:spcPct val="100000"/>
              </a:lnSpc>
              <a:spcBef>
                <a:spcPts val="0"/>
              </a:spcBef>
              <a:spcAft>
                <a:spcPts val="0"/>
              </a:spcAft>
              <a:buClr>
                <a:srgbClr val="000000"/>
              </a:buClr>
              <a:buSzPts val="2100"/>
              <a:buFont typeface="Arial"/>
              <a:buNone/>
              <a:defRPr sz="1050" b="0" i="0" u="none" strike="noStrike" cap="none">
                <a:solidFill>
                  <a:srgbClr val="9D9EA0"/>
                </a:solidFill>
                <a:latin typeface="Proxima Nova"/>
                <a:ea typeface="Proxima Nova"/>
                <a:cs typeface="Proxima Nova"/>
                <a:sym typeface="Proxima Nova"/>
              </a:defRPr>
            </a:lvl3pPr>
            <a:lvl4pPr marL="0" marR="0" lvl="3" indent="0" algn="l" rtl="0">
              <a:lnSpc>
                <a:spcPct val="100000"/>
              </a:lnSpc>
              <a:spcBef>
                <a:spcPts val="0"/>
              </a:spcBef>
              <a:spcAft>
                <a:spcPts val="0"/>
              </a:spcAft>
              <a:buClr>
                <a:srgbClr val="000000"/>
              </a:buClr>
              <a:buSzPts val="2100"/>
              <a:buFont typeface="Arial"/>
              <a:buNone/>
              <a:defRPr sz="1050" b="0" i="0" u="none" strike="noStrike" cap="none">
                <a:solidFill>
                  <a:srgbClr val="9D9EA0"/>
                </a:solidFill>
                <a:latin typeface="Proxima Nova"/>
                <a:ea typeface="Proxima Nova"/>
                <a:cs typeface="Proxima Nova"/>
                <a:sym typeface="Proxima Nova"/>
              </a:defRPr>
            </a:lvl4pPr>
            <a:lvl5pPr marL="0" marR="0" lvl="4" indent="0" algn="l" rtl="0">
              <a:lnSpc>
                <a:spcPct val="100000"/>
              </a:lnSpc>
              <a:spcBef>
                <a:spcPts val="0"/>
              </a:spcBef>
              <a:spcAft>
                <a:spcPts val="0"/>
              </a:spcAft>
              <a:buClr>
                <a:srgbClr val="000000"/>
              </a:buClr>
              <a:buSzPts val="2100"/>
              <a:buFont typeface="Arial"/>
              <a:buNone/>
              <a:defRPr sz="1050" b="0" i="0" u="none" strike="noStrike" cap="none">
                <a:solidFill>
                  <a:srgbClr val="9D9EA0"/>
                </a:solidFill>
                <a:latin typeface="Proxima Nova"/>
                <a:ea typeface="Proxima Nova"/>
                <a:cs typeface="Proxima Nova"/>
                <a:sym typeface="Proxima Nova"/>
              </a:defRPr>
            </a:lvl5pPr>
            <a:lvl6pPr marL="0" marR="0" lvl="5" indent="0" algn="l" rtl="0">
              <a:lnSpc>
                <a:spcPct val="100000"/>
              </a:lnSpc>
              <a:spcBef>
                <a:spcPts val="0"/>
              </a:spcBef>
              <a:spcAft>
                <a:spcPts val="0"/>
              </a:spcAft>
              <a:buClr>
                <a:srgbClr val="000000"/>
              </a:buClr>
              <a:buSzPts val="2100"/>
              <a:buFont typeface="Arial"/>
              <a:buNone/>
              <a:defRPr sz="1050" b="0" i="0" u="none" strike="noStrike" cap="none">
                <a:solidFill>
                  <a:srgbClr val="9D9EA0"/>
                </a:solidFill>
                <a:latin typeface="Proxima Nova"/>
                <a:ea typeface="Proxima Nova"/>
                <a:cs typeface="Proxima Nova"/>
                <a:sym typeface="Proxima Nova"/>
              </a:defRPr>
            </a:lvl6pPr>
            <a:lvl7pPr marL="0" marR="0" lvl="6" indent="0" algn="l" rtl="0">
              <a:lnSpc>
                <a:spcPct val="100000"/>
              </a:lnSpc>
              <a:spcBef>
                <a:spcPts val="0"/>
              </a:spcBef>
              <a:spcAft>
                <a:spcPts val="0"/>
              </a:spcAft>
              <a:buClr>
                <a:srgbClr val="000000"/>
              </a:buClr>
              <a:buSzPts val="2100"/>
              <a:buFont typeface="Arial"/>
              <a:buNone/>
              <a:defRPr sz="1050" b="0" i="0" u="none" strike="noStrike" cap="none">
                <a:solidFill>
                  <a:srgbClr val="9D9EA0"/>
                </a:solidFill>
                <a:latin typeface="Proxima Nova"/>
                <a:ea typeface="Proxima Nova"/>
                <a:cs typeface="Proxima Nova"/>
                <a:sym typeface="Proxima Nova"/>
              </a:defRPr>
            </a:lvl7pPr>
            <a:lvl8pPr marL="0" marR="0" lvl="7" indent="0" algn="l" rtl="0">
              <a:lnSpc>
                <a:spcPct val="100000"/>
              </a:lnSpc>
              <a:spcBef>
                <a:spcPts val="0"/>
              </a:spcBef>
              <a:spcAft>
                <a:spcPts val="0"/>
              </a:spcAft>
              <a:buClr>
                <a:srgbClr val="000000"/>
              </a:buClr>
              <a:buSzPts val="2100"/>
              <a:buFont typeface="Arial"/>
              <a:buNone/>
              <a:defRPr sz="1050" b="0" i="0" u="none" strike="noStrike" cap="none">
                <a:solidFill>
                  <a:srgbClr val="9D9EA0"/>
                </a:solidFill>
                <a:latin typeface="Proxima Nova"/>
                <a:ea typeface="Proxima Nova"/>
                <a:cs typeface="Proxima Nova"/>
                <a:sym typeface="Proxima Nova"/>
              </a:defRPr>
            </a:lvl8pPr>
            <a:lvl9pPr marL="0" marR="0" lvl="8" indent="0" algn="l" rtl="0">
              <a:lnSpc>
                <a:spcPct val="100000"/>
              </a:lnSpc>
              <a:spcBef>
                <a:spcPts val="0"/>
              </a:spcBef>
              <a:spcAft>
                <a:spcPts val="0"/>
              </a:spcAft>
              <a:buClr>
                <a:srgbClr val="000000"/>
              </a:buClr>
              <a:buSzPts val="2100"/>
              <a:buFont typeface="Arial"/>
              <a:buNone/>
              <a:defRPr sz="1050" b="0" i="0" u="none" strike="noStrike" cap="none">
                <a:solidFill>
                  <a:srgbClr val="9D9EA0"/>
                </a:solidFill>
                <a:latin typeface="Proxima Nova"/>
                <a:ea typeface="Proxima Nova"/>
                <a:cs typeface="Proxima Nova"/>
                <a:sym typeface="Proxima Nova"/>
              </a:defRPr>
            </a:lvl9pPr>
          </a:lstStyle>
          <a:p>
            <a:pPr marL="0" lvl="0" indent="0" algn="l" rtl="0">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matchingName="Larger text with bullets on R">
  <p:cSld name="Larger text with bullets on R">
    <p:spTree>
      <p:nvGrpSpPr>
        <p:cNvPr id="1" name="Shape 3078"/>
        <p:cNvGrpSpPr/>
        <p:nvPr/>
      </p:nvGrpSpPr>
      <p:grpSpPr>
        <a:xfrm>
          <a:off x="0" y="0"/>
          <a:ext cx="0" cy="0"/>
          <a:chOff x="0" y="0"/>
          <a:chExt cx="0" cy="0"/>
        </a:xfrm>
      </p:grpSpPr>
      <p:sp>
        <p:nvSpPr>
          <p:cNvPr id="3079" name="Google Shape;3079;p178"/>
          <p:cNvSpPr txBox="1">
            <a:spLocks noGrp="1"/>
          </p:cNvSpPr>
          <p:nvPr>
            <p:ph type="title"/>
          </p:nvPr>
        </p:nvSpPr>
        <p:spPr>
          <a:xfrm>
            <a:off x="296815" y="233153"/>
            <a:ext cx="11576400" cy="763500"/>
          </a:xfrm>
          <a:prstGeom prst="rect">
            <a:avLst/>
          </a:prstGeom>
          <a:noFill/>
          <a:ln>
            <a:noFill/>
          </a:ln>
        </p:spPr>
        <p:txBody>
          <a:bodyPr spcFirstLastPara="1" wrap="square" lIns="0" tIns="0" rIns="0" bIns="0" anchor="t" anchorCtr="0">
            <a:noAutofit/>
          </a:bodyPr>
          <a:lstStyle>
            <a:lvl1pPr lvl="0" algn="l" rtl="0">
              <a:lnSpc>
                <a:spcPct val="90000"/>
              </a:lnSpc>
              <a:spcBef>
                <a:spcPts val="0"/>
              </a:spcBef>
              <a:spcAft>
                <a:spcPts val="0"/>
              </a:spcAft>
              <a:buSzPts val="4400"/>
              <a:buNone/>
              <a:defRPr sz="4400"/>
            </a:lvl1pPr>
            <a:lvl2pPr lvl="1" algn="l" rtl="0">
              <a:lnSpc>
                <a:spcPct val="100000"/>
              </a:lnSpc>
              <a:spcBef>
                <a:spcPts val="0"/>
              </a:spcBef>
              <a:spcAft>
                <a:spcPts val="0"/>
              </a:spcAft>
              <a:buSzPts val="1400"/>
              <a:buNone/>
              <a:defRPr/>
            </a:lvl2pPr>
            <a:lvl3pPr lvl="2" algn="l" rtl="0">
              <a:lnSpc>
                <a:spcPct val="100000"/>
              </a:lnSpc>
              <a:spcBef>
                <a:spcPts val="0"/>
              </a:spcBef>
              <a:spcAft>
                <a:spcPts val="0"/>
              </a:spcAft>
              <a:buSzPts val="1400"/>
              <a:buNone/>
              <a:defRPr/>
            </a:lvl3pPr>
            <a:lvl4pPr lvl="3" algn="l" rtl="0">
              <a:lnSpc>
                <a:spcPct val="100000"/>
              </a:lnSpc>
              <a:spcBef>
                <a:spcPts val="0"/>
              </a:spcBef>
              <a:spcAft>
                <a:spcPts val="0"/>
              </a:spcAft>
              <a:buSzPts val="1400"/>
              <a:buNone/>
              <a:defRPr/>
            </a:lvl4pPr>
            <a:lvl5pPr lvl="4" algn="l" rtl="0">
              <a:lnSpc>
                <a:spcPct val="100000"/>
              </a:lnSpc>
              <a:spcBef>
                <a:spcPts val="0"/>
              </a:spcBef>
              <a:spcAft>
                <a:spcPts val="0"/>
              </a:spcAft>
              <a:buSzPts val="1400"/>
              <a:buNone/>
              <a:defRPr/>
            </a:lvl5pPr>
            <a:lvl6pPr lvl="5" algn="l" rtl="0">
              <a:lnSpc>
                <a:spcPct val="100000"/>
              </a:lnSpc>
              <a:spcBef>
                <a:spcPts val="0"/>
              </a:spcBef>
              <a:spcAft>
                <a:spcPts val="0"/>
              </a:spcAft>
              <a:buSzPts val="1400"/>
              <a:buNone/>
              <a:defRPr/>
            </a:lvl6pPr>
            <a:lvl7pPr lvl="6" algn="l" rtl="0">
              <a:lnSpc>
                <a:spcPct val="100000"/>
              </a:lnSpc>
              <a:spcBef>
                <a:spcPts val="0"/>
              </a:spcBef>
              <a:spcAft>
                <a:spcPts val="0"/>
              </a:spcAft>
              <a:buSzPts val="1400"/>
              <a:buNone/>
              <a:defRPr/>
            </a:lvl7pPr>
            <a:lvl8pPr lvl="7" algn="l" rtl="0">
              <a:lnSpc>
                <a:spcPct val="100000"/>
              </a:lnSpc>
              <a:spcBef>
                <a:spcPts val="0"/>
              </a:spcBef>
              <a:spcAft>
                <a:spcPts val="0"/>
              </a:spcAft>
              <a:buSzPts val="1400"/>
              <a:buNone/>
              <a:defRPr/>
            </a:lvl8pPr>
            <a:lvl9pPr lvl="8" algn="l" rtl="0">
              <a:lnSpc>
                <a:spcPct val="100000"/>
              </a:lnSpc>
              <a:spcBef>
                <a:spcPts val="0"/>
              </a:spcBef>
              <a:spcAft>
                <a:spcPts val="0"/>
              </a:spcAft>
              <a:buSzPts val="1400"/>
              <a:buNone/>
              <a:defRPr/>
            </a:lvl9pPr>
          </a:lstStyle>
          <a:p>
            <a:endParaRPr/>
          </a:p>
        </p:txBody>
      </p:sp>
      <p:sp>
        <p:nvSpPr>
          <p:cNvPr id="3080" name="Google Shape;3080;p178"/>
          <p:cNvSpPr txBox="1">
            <a:spLocks noGrp="1"/>
          </p:cNvSpPr>
          <p:nvPr>
            <p:ph type="body" idx="1"/>
          </p:nvPr>
        </p:nvSpPr>
        <p:spPr>
          <a:xfrm>
            <a:off x="304800" y="1703857"/>
            <a:ext cx="5145000" cy="3495600"/>
          </a:xfrm>
          <a:prstGeom prst="rect">
            <a:avLst/>
          </a:prstGeom>
          <a:noFill/>
          <a:ln>
            <a:noFill/>
          </a:ln>
        </p:spPr>
        <p:txBody>
          <a:bodyPr spcFirstLastPara="1" wrap="square" lIns="0" tIns="0" rIns="0" bIns="0" anchor="ctr" anchorCtr="0">
            <a:noAutofit/>
          </a:bodyPr>
          <a:lstStyle>
            <a:lvl1pPr marL="457200" lvl="0" indent="-228600" algn="l" rtl="0">
              <a:lnSpc>
                <a:spcPct val="110000"/>
              </a:lnSpc>
              <a:spcBef>
                <a:spcPts val="1000"/>
              </a:spcBef>
              <a:spcAft>
                <a:spcPts val="0"/>
              </a:spcAft>
              <a:buSzPts val="2800"/>
              <a:buNone/>
              <a:defRPr sz="2100">
                <a:solidFill>
                  <a:schemeClr val="accent5"/>
                </a:solidFill>
              </a:defRPr>
            </a:lvl1pPr>
            <a:lvl2pPr marL="914400" lvl="1" indent="-381000" algn="l" rtl="0">
              <a:lnSpc>
                <a:spcPct val="110000"/>
              </a:lnSpc>
              <a:spcBef>
                <a:spcPts val="900"/>
              </a:spcBef>
              <a:spcAft>
                <a:spcPts val="0"/>
              </a:spcAft>
              <a:buSzPts val="2400"/>
              <a:buChar char="•"/>
              <a:defRPr/>
            </a:lvl2pPr>
            <a:lvl3pPr marL="1371600" lvl="2" indent="-355600" algn="l" rtl="0">
              <a:lnSpc>
                <a:spcPct val="110000"/>
              </a:lnSpc>
              <a:spcBef>
                <a:spcPts val="500"/>
              </a:spcBef>
              <a:spcAft>
                <a:spcPts val="0"/>
              </a:spcAft>
              <a:buSzPts val="2000"/>
              <a:buChar char="•"/>
              <a:defRPr/>
            </a:lvl3pPr>
            <a:lvl4pPr marL="1828800" lvl="3" indent="-342900" algn="l" rtl="0">
              <a:lnSpc>
                <a:spcPct val="110000"/>
              </a:lnSpc>
              <a:spcBef>
                <a:spcPts val="500"/>
              </a:spcBef>
              <a:spcAft>
                <a:spcPts val="0"/>
              </a:spcAft>
              <a:buSzPts val="1800"/>
              <a:buChar char="•"/>
              <a:defRPr/>
            </a:lvl4pPr>
            <a:lvl5pPr marL="2286000" lvl="4" indent="-342900" algn="l" rtl="0">
              <a:lnSpc>
                <a:spcPct val="110000"/>
              </a:lnSpc>
              <a:spcBef>
                <a:spcPts val="500"/>
              </a:spcBef>
              <a:spcAft>
                <a:spcPts val="0"/>
              </a:spcAft>
              <a:buSzPts val="1800"/>
              <a:buChar char="•"/>
              <a:defRPr/>
            </a:lvl5pPr>
            <a:lvl6pPr marL="2743200" lvl="5" indent="-342900" algn="l" rtl="0">
              <a:lnSpc>
                <a:spcPct val="90000"/>
              </a:lnSpc>
              <a:spcBef>
                <a:spcPts val="500"/>
              </a:spcBef>
              <a:spcAft>
                <a:spcPts val="0"/>
              </a:spcAft>
              <a:buSzPts val="1800"/>
              <a:buChar char="•"/>
              <a:defRPr/>
            </a:lvl6pPr>
            <a:lvl7pPr marL="3200400" lvl="6" indent="-342900" algn="l" rtl="0">
              <a:lnSpc>
                <a:spcPct val="90000"/>
              </a:lnSpc>
              <a:spcBef>
                <a:spcPts val="500"/>
              </a:spcBef>
              <a:spcAft>
                <a:spcPts val="0"/>
              </a:spcAft>
              <a:buSzPts val="1800"/>
              <a:buChar char="•"/>
              <a:defRPr/>
            </a:lvl7pPr>
            <a:lvl8pPr marL="3657600" lvl="7" indent="-342900" algn="l" rtl="0">
              <a:lnSpc>
                <a:spcPct val="90000"/>
              </a:lnSpc>
              <a:spcBef>
                <a:spcPts val="500"/>
              </a:spcBef>
              <a:spcAft>
                <a:spcPts val="0"/>
              </a:spcAft>
              <a:buSzPts val="1800"/>
              <a:buChar char="•"/>
              <a:defRPr/>
            </a:lvl8pPr>
            <a:lvl9pPr marL="4114800" lvl="8" indent="-342900" algn="l" rtl="0">
              <a:lnSpc>
                <a:spcPct val="90000"/>
              </a:lnSpc>
              <a:spcBef>
                <a:spcPts val="500"/>
              </a:spcBef>
              <a:spcAft>
                <a:spcPts val="0"/>
              </a:spcAft>
              <a:buSzPts val="1800"/>
              <a:buChar char="•"/>
              <a:defRPr/>
            </a:lvl9pPr>
          </a:lstStyle>
          <a:p>
            <a:endParaRPr/>
          </a:p>
        </p:txBody>
      </p:sp>
      <p:sp>
        <p:nvSpPr>
          <p:cNvPr id="3081" name="Google Shape;3081;p178"/>
          <p:cNvSpPr txBox="1">
            <a:spLocks noGrp="1"/>
          </p:cNvSpPr>
          <p:nvPr>
            <p:ph type="body" idx="2"/>
          </p:nvPr>
        </p:nvSpPr>
        <p:spPr>
          <a:xfrm>
            <a:off x="6320118" y="1703856"/>
            <a:ext cx="5145000" cy="3495600"/>
          </a:xfrm>
          <a:prstGeom prst="rect">
            <a:avLst/>
          </a:prstGeom>
          <a:noFill/>
          <a:ln>
            <a:noFill/>
          </a:ln>
        </p:spPr>
        <p:txBody>
          <a:bodyPr spcFirstLastPara="1" wrap="square" lIns="0" tIns="0" rIns="0" bIns="0" anchor="ctr" anchorCtr="0">
            <a:noAutofit/>
          </a:bodyPr>
          <a:lstStyle>
            <a:lvl1pPr marL="457200" lvl="0" indent="-406400" algn="l" rtl="0">
              <a:lnSpc>
                <a:spcPct val="110000"/>
              </a:lnSpc>
              <a:spcBef>
                <a:spcPts val="1000"/>
              </a:spcBef>
              <a:spcAft>
                <a:spcPts val="0"/>
              </a:spcAft>
              <a:buSzPts val="2800"/>
              <a:buFont typeface="Arial"/>
              <a:buChar char="•"/>
              <a:defRPr sz="2100">
                <a:solidFill>
                  <a:schemeClr val="accent5"/>
                </a:solidFill>
              </a:defRPr>
            </a:lvl1pPr>
            <a:lvl2pPr marL="914400" lvl="1" indent="-381000" algn="l" rtl="0">
              <a:lnSpc>
                <a:spcPct val="110000"/>
              </a:lnSpc>
              <a:spcBef>
                <a:spcPts val="900"/>
              </a:spcBef>
              <a:spcAft>
                <a:spcPts val="0"/>
              </a:spcAft>
              <a:buSzPts val="2400"/>
              <a:buChar char="•"/>
              <a:defRPr/>
            </a:lvl2pPr>
            <a:lvl3pPr marL="1371600" lvl="2" indent="-355600" algn="l" rtl="0">
              <a:lnSpc>
                <a:spcPct val="110000"/>
              </a:lnSpc>
              <a:spcBef>
                <a:spcPts val="500"/>
              </a:spcBef>
              <a:spcAft>
                <a:spcPts val="0"/>
              </a:spcAft>
              <a:buSzPts val="2000"/>
              <a:buChar char="•"/>
              <a:defRPr/>
            </a:lvl3pPr>
            <a:lvl4pPr marL="1828800" lvl="3" indent="-342900" algn="l" rtl="0">
              <a:lnSpc>
                <a:spcPct val="110000"/>
              </a:lnSpc>
              <a:spcBef>
                <a:spcPts val="500"/>
              </a:spcBef>
              <a:spcAft>
                <a:spcPts val="0"/>
              </a:spcAft>
              <a:buSzPts val="1800"/>
              <a:buChar char="•"/>
              <a:defRPr/>
            </a:lvl4pPr>
            <a:lvl5pPr marL="2286000" lvl="4" indent="-342900" algn="l" rtl="0">
              <a:lnSpc>
                <a:spcPct val="110000"/>
              </a:lnSpc>
              <a:spcBef>
                <a:spcPts val="500"/>
              </a:spcBef>
              <a:spcAft>
                <a:spcPts val="0"/>
              </a:spcAft>
              <a:buSzPts val="1800"/>
              <a:buChar char="•"/>
              <a:defRPr/>
            </a:lvl5pPr>
            <a:lvl6pPr marL="2743200" lvl="5" indent="-342900" algn="l" rtl="0">
              <a:lnSpc>
                <a:spcPct val="90000"/>
              </a:lnSpc>
              <a:spcBef>
                <a:spcPts val="500"/>
              </a:spcBef>
              <a:spcAft>
                <a:spcPts val="0"/>
              </a:spcAft>
              <a:buSzPts val="1800"/>
              <a:buChar char="•"/>
              <a:defRPr/>
            </a:lvl6pPr>
            <a:lvl7pPr marL="3200400" lvl="6" indent="-342900" algn="l" rtl="0">
              <a:lnSpc>
                <a:spcPct val="90000"/>
              </a:lnSpc>
              <a:spcBef>
                <a:spcPts val="500"/>
              </a:spcBef>
              <a:spcAft>
                <a:spcPts val="0"/>
              </a:spcAft>
              <a:buSzPts val="1800"/>
              <a:buChar char="•"/>
              <a:defRPr/>
            </a:lvl7pPr>
            <a:lvl8pPr marL="3657600" lvl="7" indent="-342900" algn="l" rtl="0">
              <a:lnSpc>
                <a:spcPct val="90000"/>
              </a:lnSpc>
              <a:spcBef>
                <a:spcPts val="500"/>
              </a:spcBef>
              <a:spcAft>
                <a:spcPts val="0"/>
              </a:spcAft>
              <a:buSzPts val="1800"/>
              <a:buChar char="•"/>
              <a:defRPr/>
            </a:lvl8pPr>
            <a:lvl9pPr marL="4114800" lvl="8" indent="-342900" algn="l" rtl="0">
              <a:lnSpc>
                <a:spcPct val="90000"/>
              </a:lnSpc>
              <a:spcBef>
                <a:spcPts val="500"/>
              </a:spcBef>
              <a:spcAft>
                <a:spcPts val="0"/>
              </a:spcAft>
              <a:buSzPts val="1800"/>
              <a:buChar char="•"/>
              <a:defRPr/>
            </a:lvl9pPr>
          </a:lstStyle>
          <a:p>
            <a:endParaRPr/>
          </a:p>
        </p:txBody>
      </p:sp>
    </p:spTree>
  </p:cSld>
  <p:clrMapOvr>
    <a:masterClrMapping/>
  </p:clrMapOvr>
  <p:extLst>
    <p:ext uri="{DCECCB84-F9BA-43D5-87BE-67443E8EF086}">
      <p15:sldGuideLst xmlns:p15="http://schemas.microsoft.com/office/powerpoint/2012/main">
        <p15:guide id="1" orient="horz" pos="2160">
          <p15:clr>
            <a:srgbClr val="FBAE40"/>
          </p15:clr>
        </p15:guide>
      </p15:sldGuideLst>
    </p:ext>
  </p:extLst>
</p:sldLayout>
</file>

<file path=ppt/slideLayouts/slideLayout55.xml><?xml version="1.0" encoding="utf-8"?>
<p:sldLayout xmlns:a="http://schemas.openxmlformats.org/drawingml/2006/main" xmlns:r="http://schemas.openxmlformats.org/officeDocument/2006/relationships" xmlns:p="http://schemas.openxmlformats.org/presentationml/2006/main" matchingName="Text w/ three photos/options">
  <p:cSld name="Text w/ three photos/options">
    <p:spTree>
      <p:nvGrpSpPr>
        <p:cNvPr id="1" name="Shape 3082"/>
        <p:cNvGrpSpPr/>
        <p:nvPr/>
      </p:nvGrpSpPr>
      <p:grpSpPr>
        <a:xfrm>
          <a:off x="0" y="0"/>
          <a:ext cx="0" cy="0"/>
          <a:chOff x="0" y="0"/>
          <a:chExt cx="0" cy="0"/>
        </a:xfrm>
      </p:grpSpPr>
      <p:sp>
        <p:nvSpPr>
          <p:cNvPr id="3083" name="Google Shape;3083;p179"/>
          <p:cNvSpPr txBox="1">
            <a:spLocks noGrp="1"/>
          </p:cNvSpPr>
          <p:nvPr>
            <p:ph type="body" idx="1"/>
          </p:nvPr>
        </p:nvSpPr>
        <p:spPr>
          <a:xfrm>
            <a:off x="313222" y="278959"/>
            <a:ext cx="6545400" cy="1350900"/>
          </a:xfrm>
          <a:prstGeom prst="rect">
            <a:avLst/>
          </a:prstGeom>
          <a:noFill/>
          <a:ln>
            <a:noFill/>
          </a:ln>
        </p:spPr>
        <p:txBody>
          <a:bodyPr spcFirstLastPara="1" wrap="square" lIns="0" tIns="0" rIns="0" bIns="0" anchor="t" anchorCtr="0">
            <a:noAutofit/>
          </a:bodyPr>
          <a:lstStyle>
            <a:lvl1pPr marL="457200" lvl="0" indent="-228600" algn="l" rtl="0">
              <a:lnSpc>
                <a:spcPct val="100000"/>
              </a:lnSpc>
              <a:spcBef>
                <a:spcPts val="1000"/>
              </a:spcBef>
              <a:spcAft>
                <a:spcPts val="0"/>
              </a:spcAft>
              <a:buSzPts val="2800"/>
              <a:buNone/>
              <a:defRPr sz="4400" b="1" i="0">
                <a:solidFill>
                  <a:schemeClr val="accent5"/>
                </a:solidFill>
                <a:latin typeface="Roboto"/>
                <a:ea typeface="Roboto"/>
                <a:cs typeface="Roboto"/>
                <a:sym typeface="Roboto"/>
              </a:defRPr>
            </a:lvl1pPr>
            <a:lvl2pPr marL="914400" lvl="1" indent="-228600" algn="l" rtl="0">
              <a:lnSpc>
                <a:spcPct val="110000"/>
              </a:lnSpc>
              <a:spcBef>
                <a:spcPts val="500"/>
              </a:spcBef>
              <a:spcAft>
                <a:spcPts val="0"/>
              </a:spcAft>
              <a:buSzPts val="2400"/>
              <a:buNone/>
              <a:defRPr/>
            </a:lvl2pPr>
            <a:lvl3pPr marL="1371600" lvl="2" indent="-228600" algn="l" rtl="0">
              <a:lnSpc>
                <a:spcPct val="110000"/>
              </a:lnSpc>
              <a:spcBef>
                <a:spcPts val="500"/>
              </a:spcBef>
              <a:spcAft>
                <a:spcPts val="0"/>
              </a:spcAft>
              <a:buSzPts val="2000"/>
              <a:buNone/>
              <a:defRPr/>
            </a:lvl3pPr>
            <a:lvl4pPr marL="1828800" lvl="3" indent="-228600" algn="l" rtl="0">
              <a:lnSpc>
                <a:spcPct val="110000"/>
              </a:lnSpc>
              <a:spcBef>
                <a:spcPts val="500"/>
              </a:spcBef>
              <a:spcAft>
                <a:spcPts val="0"/>
              </a:spcAft>
              <a:buSzPts val="1800"/>
              <a:buNone/>
              <a:defRPr/>
            </a:lvl4pPr>
            <a:lvl5pPr marL="2286000" lvl="4" indent="-228600" algn="l" rtl="0">
              <a:lnSpc>
                <a:spcPct val="110000"/>
              </a:lnSpc>
              <a:spcBef>
                <a:spcPts val="500"/>
              </a:spcBef>
              <a:spcAft>
                <a:spcPts val="0"/>
              </a:spcAft>
              <a:buSzPts val="1800"/>
              <a:buNone/>
              <a:defRPr/>
            </a:lvl5pPr>
            <a:lvl6pPr marL="2743200" lvl="5" indent="-342900" algn="l" rtl="0">
              <a:lnSpc>
                <a:spcPct val="90000"/>
              </a:lnSpc>
              <a:spcBef>
                <a:spcPts val="500"/>
              </a:spcBef>
              <a:spcAft>
                <a:spcPts val="0"/>
              </a:spcAft>
              <a:buSzPts val="1800"/>
              <a:buChar char="•"/>
              <a:defRPr/>
            </a:lvl6pPr>
            <a:lvl7pPr marL="3200400" lvl="6" indent="-342900" algn="l" rtl="0">
              <a:lnSpc>
                <a:spcPct val="90000"/>
              </a:lnSpc>
              <a:spcBef>
                <a:spcPts val="500"/>
              </a:spcBef>
              <a:spcAft>
                <a:spcPts val="0"/>
              </a:spcAft>
              <a:buSzPts val="1800"/>
              <a:buChar char="•"/>
              <a:defRPr/>
            </a:lvl7pPr>
            <a:lvl8pPr marL="3657600" lvl="7" indent="-342900" algn="l" rtl="0">
              <a:lnSpc>
                <a:spcPct val="90000"/>
              </a:lnSpc>
              <a:spcBef>
                <a:spcPts val="500"/>
              </a:spcBef>
              <a:spcAft>
                <a:spcPts val="0"/>
              </a:spcAft>
              <a:buSzPts val="1800"/>
              <a:buChar char="•"/>
              <a:defRPr/>
            </a:lvl8pPr>
            <a:lvl9pPr marL="4114800" lvl="8" indent="-342900" algn="l" rtl="0">
              <a:lnSpc>
                <a:spcPct val="90000"/>
              </a:lnSpc>
              <a:spcBef>
                <a:spcPts val="500"/>
              </a:spcBef>
              <a:spcAft>
                <a:spcPts val="0"/>
              </a:spcAft>
              <a:buSzPts val="1800"/>
              <a:buChar char="•"/>
              <a:defRPr/>
            </a:lvl9pPr>
          </a:lstStyle>
          <a:p>
            <a:endParaRPr/>
          </a:p>
        </p:txBody>
      </p:sp>
      <p:sp>
        <p:nvSpPr>
          <p:cNvPr id="3084" name="Google Shape;3084;p179"/>
          <p:cNvSpPr txBox="1">
            <a:spLocks noGrp="1"/>
          </p:cNvSpPr>
          <p:nvPr>
            <p:ph type="body" idx="2"/>
          </p:nvPr>
        </p:nvSpPr>
        <p:spPr>
          <a:xfrm>
            <a:off x="313222" y="2711116"/>
            <a:ext cx="3689400" cy="1035000"/>
          </a:xfrm>
          <a:prstGeom prst="rect">
            <a:avLst/>
          </a:prstGeom>
          <a:noFill/>
          <a:ln>
            <a:noFill/>
          </a:ln>
        </p:spPr>
        <p:txBody>
          <a:bodyPr spcFirstLastPara="1" wrap="square" lIns="0" tIns="0" rIns="0" bIns="0" anchor="t" anchorCtr="0">
            <a:noAutofit/>
          </a:bodyPr>
          <a:lstStyle>
            <a:lvl1pPr marL="457200" lvl="0" indent="-228600" algn="l" rtl="0">
              <a:lnSpc>
                <a:spcPct val="100000"/>
              </a:lnSpc>
              <a:spcBef>
                <a:spcPts val="1000"/>
              </a:spcBef>
              <a:spcAft>
                <a:spcPts val="0"/>
              </a:spcAft>
              <a:buSzPts val="2800"/>
              <a:buNone/>
              <a:defRPr sz="1600">
                <a:solidFill>
                  <a:schemeClr val="accent5"/>
                </a:solidFill>
              </a:defRPr>
            </a:lvl1pPr>
            <a:lvl2pPr marL="914400" lvl="1" indent="-228600" algn="l" rtl="0">
              <a:lnSpc>
                <a:spcPct val="100000"/>
              </a:lnSpc>
              <a:spcBef>
                <a:spcPts val="500"/>
              </a:spcBef>
              <a:spcAft>
                <a:spcPts val="0"/>
              </a:spcAft>
              <a:buSzPts val="2400"/>
              <a:buNone/>
              <a:defRPr>
                <a:solidFill>
                  <a:schemeClr val="accent5"/>
                </a:solidFill>
              </a:defRPr>
            </a:lvl2pPr>
            <a:lvl3pPr marL="1371600" lvl="2" indent="-228600" algn="l" rtl="0">
              <a:lnSpc>
                <a:spcPct val="100000"/>
              </a:lnSpc>
              <a:spcBef>
                <a:spcPts val="500"/>
              </a:spcBef>
              <a:spcAft>
                <a:spcPts val="0"/>
              </a:spcAft>
              <a:buSzPts val="2000"/>
              <a:buNone/>
              <a:defRPr>
                <a:solidFill>
                  <a:schemeClr val="accent5"/>
                </a:solidFill>
              </a:defRPr>
            </a:lvl3pPr>
            <a:lvl4pPr marL="1828800" lvl="3" indent="-228600" algn="l" rtl="0">
              <a:lnSpc>
                <a:spcPct val="100000"/>
              </a:lnSpc>
              <a:spcBef>
                <a:spcPts val="500"/>
              </a:spcBef>
              <a:spcAft>
                <a:spcPts val="0"/>
              </a:spcAft>
              <a:buSzPts val="1800"/>
              <a:buNone/>
              <a:defRPr>
                <a:solidFill>
                  <a:schemeClr val="accent5"/>
                </a:solidFill>
              </a:defRPr>
            </a:lvl4pPr>
            <a:lvl5pPr marL="2286000" lvl="4" indent="-228600" algn="l" rtl="0">
              <a:lnSpc>
                <a:spcPct val="100000"/>
              </a:lnSpc>
              <a:spcBef>
                <a:spcPts val="500"/>
              </a:spcBef>
              <a:spcAft>
                <a:spcPts val="0"/>
              </a:spcAft>
              <a:buSzPts val="1800"/>
              <a:buNone/>
              <a:defRPr>
                <a:solidFill>
                  <a:schemeClr val="accent5"/>
                </a:solidFill>
              </a:defRPr>
            </a:lvl5pPr>
            <a:lvl6pPr marL="2743200" lvl="5" indent="-342900" algn="l" rtl="0">
              <a:lnSpc>
                <a:spcPct val="90000"/>
              </a:lnSpc>
              <a:spcBef>
                <a:spcPts val="500"/>
              </a:spcBef>
              <a:spcAft>
                <a:spcPts val="0"/>
              </a:spcAft>
              <a:buSzPts val="1800"/>
              <a:buChar char="•"/>
              <a:defRPr/>
            </a:lvl6pPr>
            <a:lvl7pPr marL="3200400" lvl="6" indent="-342900" algn="l" rtl="0">
              <a:lnSpc>
                <a:spcPct val="90000"/>
              </a:lnSpc>
              <a:spcBef>
                <a:spcPts val="500"/>
              </a:spcBef>
              <a:spcAft>
                <a:spcPts val="0"/>
              </a:spcAft>
              <a:buSzPts val="1800"/>
              <a:buChar char="•"/>
              <a:defRPr/>
            </a:lvl7pPr>
            <a:lvl8pPr marL="3657600" lvl="7" indent="-342900" algn="l" rtl="0">
              <a:lnSpc>
                <a:spcPct val="90000"/>
              </a:lnSpc>
              <a:spcBef>
                <a:spcPts val="500"/>
              </a:spcBef>
              <a:spcAft>
                <a:spcPts val="0"/>
              </a:spcAft>
              <a:buSzPts val="1800"/>
              <a:buChar char="•"/>
              <a:defRPr/>
            </a:lvl8pPr>
            <a:lvl9pPr marL="4114800" lvl="8" indent="-342900" algn="l" rtl="0">
              <a:lnSpc>
                <a:spcPct val="90000"/>
              </a:lnSpc>
              <a:spcBef>
                <a:spcPts val="500"/>
              </a:spcBef>
              <a:spcAft>
                <a:spcPts val="0"/>
              </a:spcAft>
              <a:buSzPts val="1800"/>
              <a:buChar char="•"/>
              <a:defRPr/>
            </a:lvl9pPr>
          </a:lstStyle>
          <a:p>
            <a:endParaRPr/>
          </a:p>
        </p:txBody>
      </p:sp>
      <p:sp>
        <p:nvSpPr>
          <p:cNvPr id="3085" name="Google Shape;3085;p179"/>
          <p:cNvSpPr txBox="1">
            <a:spLocks noGrp="1"/>
          </p:cNvSpPr>
          <p:nvPr>
            <p:ph type="body" idx="3"/>
          </p:nvPr>
        </p:nvSpPr>
        <p:spPr>
          <a:xfrm>
            <a:off x="313222" y="3951982"/>
            <a:ext cx="3689400" cy="1203600"/>
          </a:xfrm>
          <a:prstGeom prst="rect">
            <a:avLst/>
          </a:prstGeom>
          <a:noFill/>
          <a:ln>
            <a:noFill/>
          </a:ln>
        </p:spPr>
        <p:txBody>
          <a:bodyPr spcFirstLastPara="1" wrap="square" lIns="0" tIns="0" rIns="0" bIns="0" anchor="t" anchorCtr="0">
            <a:noAutofit/>
          </a:bodyPr>
          <a:lstStyle>
            <a:lvl1pPr marL="457200" lvl="0" indent="-228600" algn="l" rtl="0">
              <a:lnSpc>
                <a:spcPct val="100000"/>
              </a:lnSpc>
              <a:spcBef>
                <a:spcPts val="1000"/>
              </a:spcBef>
              <a:spcAft>
                <a:spcPts val="0"/>
              </a:spcAft>
              <a:buSzPts val="2800"/>
              <a:buNone/>
              <a:defRPr sz="1600">
                <a:solidFill>
                  <a:schemeClr val="accent5"/>
                </a:solidFill>
              </a:defRPr>
            </a:lvl1pPr>
            <a:lvl2pPr marL="914400" lvl="1" indent="-228600" algn="l" rtl="0">
              <a:lnSpc>
                <a:spcPct val="100000"/>
              </a:lnSpc>
              <a:spcBef>
                <a:spcPts val="500"/>
              </a:spcBef>
              <a:spcAft>
                <a:spcPts val="0"/>
              </a:spcAft>
              <a:buSzPts val="2400"/>
              <a:buNone/>
              <a:defRPr>
                <a:solidFill>
                  <a:schemeClr val="accent5"/>
                </a:solidFill>
              </a:defRPr>
            </a:lvl2pPr>
            <a:lvl3pPr marL="1371600" lvl="2" indent="-228600" algn="l" rtl="0">
              <a:lnSpc>
                <a:spcPct val="100000"/>
              </a:lnSpc>
              <a:spcBef>
                <a:spcPts val="500"/>
              </a:spcBef>
              <a:spcAft>
                <a:spcPts val="0"/>
              </a:spcAft>
              <a:buSzPts val="2000"/>
              <a:buNone/>
              <a:defRPr>
                <a:solidFill>
                  <a:schemeClr val="accent5"/>
                </a:solidFill>
              </a:defRPr>
            </a:lvl3pPr>
            <a:lvl4pPr marL="1828800" lvl="3" indent="-228600" algn="l" rtl="0">
              <a:lnSpc>
                <a:spcPct val="100000"/>
              </a:lnSpc>
              <a:spcBef>
                <a:spcPts val="500"/>
              </a:spcBef>
              <a:spcAft>
                <a:spcPts val="0"/>
              </a:spcAft>
              <a:buSzPts val="1800"/>
              <a:buNone/>
              <a:defRPr>
                <a:solidFill>
                  <a:schemeClr val="accent5"/>
                </a:solidFill>
              </a:defRPr>
            </a:lvl4pPr>
            <a:lvl5pPr marL="2286000" lvl="4" indent="-228600" algn="l" rtl="0">
              <a:lnSpc>
                <a:spcPct val="100000"/>
              </a:lnSpc>
              <a:spcBef>
                <a:spcPts val="500"/>
              </a:spcBef>
              <a:spcAft>
                <a:spcPts val="0"/>
              </a:spcAft>
              <a:buSzPts val="1800"/>
              <a:buNone/>
              <a:defRPr>
                <a:solidFill>
                  <a:schemeClr val="accent5"/>
                </a:solidFill>
              </a:defRPr>
            </a:lvl5pPr>
            <a:lvl6pPr marL="2743200" lvl="5" indent="-342900" algn="l" rtl="0">
              <a:lnSpc>
                <a:spcPct val="90000"/>
              </a:lnSpc>
              <a:spcBef>
                <a:spcPts val="500"/>
              </a:spcBef>
              <a:spcAft>
                <a:spcPts val="0"/>
              </a:spcAft>
              <a:buSzPts val="1800"/>
              <a:buChar char="•"/>
              <a:defRPr/>
            </a:lvl6pPr>
            <a:lvl7pPr marL="3200400" lvl="6" indent="-342900" algn="l" rtl="0">
              <a:lnSpc>
                <a:spcPct val="90000"/>
              </a:lnSpc>
              <a:spcBef>
                <a:spcPts val="500"/>
              </a:spcBef>
              <a:spcAft>
                <a:spcPts val="0"/>
              </a:spcAft>
              <a:buSzPts val="1800"/>
              <a:buChar char="•"/>
              <a:defRPr/>
            </a:lvl7pPr>
            <a:lvl8pPr marL="3657600" lvl="7" indent="-342900" algn="l" rtl="0">
              <a:lnSpc>
                <a:spcPct val="90000"/>
              </a:lnSpc>
              <a:spcBef>
                <a:spcPts val="500"/>
              </a:spcBef>
              <a:spcAft>
                <a:spcPts val="0"/>
              </a:spcAft>
              <a:buSzPts val="1800"/>
              <a:buChar char="•"/>
              <a:defRPr/>
            </a:lvl8pPr>
            <a:lvl9pPr marL="4114800" lvl="8" indent="-342900" algn="l" rtl="0">
              <a:lnSpc>
                <a:spcPct val="90000"/>
              </a:lnSpc>
              <a:spcBef>
                <a:spcPts val="500"/>
              </a:spcBef>
              <a:spcAft>
                <a:spcPts val="0"/>
              </a:spcAft>
              <a:buSzPts val="1800"/>
              <a:buChar char="•"/>
              <a:defRPr/>
            </a:lvl9pPr>
          </a:lstStyle>
          <a:p>
            <a:endParaRPr/>
          </a:p>
        </p:txBody>
      </p:sp>
      <p:sp>
        <p:nvSpPr>
          <p:cNvPr id="3086" name="Google Shape;3086;p179"/>
          <p:cNvSpPr>
            <a:spLocks noGrp="1"/>
          </p:cNvSpPr>
          <p:nvPr>
            <p:ph type="pic" idx="4"/>
          </p:nvPr>
        </p:nvSpPr>
        <p:spPr>
          <a:xfrm>
            <a:off x="5365750" y="1880853"/>
            <a:ext cx="1890600" cy="1665300"/>
          </a:xfrm>
          <a:prstGeom prst="roundRect">
            <a:avLst>
              <a:gd name="adj" fmla="val 9803"/>
            </a:avLst>
          </a:prstGeom>
          <a:solidFill>
            <a:srgbClr val="F6C0A8"/>
          </a:solidFill>
          <a:ln>
            <a:noFill/>
          </a:ln>
        </p:spPr>
      </p:sp>
      <p:sp>
        <p:nvSpPr>
          <p:cNvPr id="3087" name="Google Shape;3087;p179"/>
          <p:cNvSpPr>
            <a:spLocks noGrp="1"/>
          </p:cNvSpPr>
          <p:nvPr>
            <p:ph type="pic" idx="5"/>
          </p:nvPr>
        </p:nvSpPr>
        <p:spPr>
          <a:xfrm>
            <a:off x="7603639" y="1880853"/>
            <a:ext cx="1890600" cy="1665300"/>
          </a:xfrm>
          <a:prstGeom prst="roundRect">
            <a:avLst>
              <a:gd name="adj" fmla="val 9803"/>
            </a:avLst>
          </a:prstGeom>
          <a:solidFill>
            <a:srgbClr val="F6C0A8"/>
          </a:solidFill>
          <a:ln>
            <a:noFill/>
          </a:ln>
        </p:spPr>
      </p:sp>
      <p:sp>
        <p:nvSpPr>
          <p:cNvPr id="3088" name="Google Shape;3088;p179"/>
          <p:cNvSpPr>
            <a:spLocks noGrp="1"/>
          </p:cNvSpPr>
          <p:nvPr>
            <p:ph type="pic" idx="6"/>
          </p:nvPr>
        </p:nvSpPr>
        <p:spPr>
          <a:xfrm>
            <a:off x="9841528" y="1880853"/>
            <a:ext cx="1890600" cy="1665300"/>
          </a:xfrm>
          <a:prstGeom prst="roundRect">
            <a:avLst>
              <a:gd name="adj" fmla="val 9803"/>
            </a:avLst>
          </a:prstGeom>
          <a:solidFill>
            <a:srgbClr val="F6C0A8"/>
          </a:solidFill>
          <a:ln>
            <a:noFill/>
          </a:ln>
        </p:spPr>
      </p:sp>
      <p:sp>
        <p:nvSpPr>
          <p:cNvPr id="3089" name="Google Shape;3089;p179"/>
          <p:cNvSpPr txBox="1">
            <a:spLocks noGrp="1"/>
          </p:cNvSpPr>
          <p:nvPr>
            <p:ph type="body" idx="7"/>
          </p:nvPr>
        </p:nvSpPr>
        <p:spPr>
          <a:xfrm>
            <a:off x="5382403" y="4347913"/>
            <a:ext cx="1813800" cy="1350900"/>
          </a:xfrm>
          <a:prstGeom prst="rect">
            <a:avLst/>
          </a:prstGeom>
          <a:noFill/>
          <a:ln>
            <a:noFill/>
          </a:ln>
        </p:spPr>
        <p:txBody>
          <a:bodyPr spcFirstLastPara="1" wrap="square" lIns="0" tIns="0" rIns="0" bIns="0" anchor="t" anchorCtr="0">
            <a:noAutofit/>
          </a:bodyPr>
          <a:lstStyle>
            <a:lvl1pPr marL="457200" lvl="0" indent="-228600" algn="l" rtl="0">
              <a:lnSpc>
                <a:spcPct val="100000"/>
              </a:lnSpc>
              <a:spcBef>
                <a:spcPts val="1000"/>
              </a:spcBef>
              <a:spcAft>
                <a:spcPts val="0"/>
              </a:spcAft>
              <a:buSzPts val="2800"/>
              <a:buNone/>
              <a:defRPr sz="1400">
                <a:solidFill>
                  <a:schemeClr val="accent5"/>
                </a:solidFill>
              </a:defRPr>
            </a:lvl1pPr>
            <a:lvl2pPr marL="914400" lvl="1" indent="-228600" algn="l" rtl="0">
              <a:lnSpc>
                <a:spcPct val="100000"/>
              </a:lnSpc>
              <a:spcBef>
                <a:spcPts val="500"/>
              </a:spcBef>
              <a:spcAft>
                <a:spcPts val="0"/>
              </a:spcAft>
              <a:buSzPts val="2400"/>
              <a:buNone/>
              <a:defRPr>
                <a:solidFill>
                  <a:schemeClr val="accent5"/>
                </a:solidFill>
              </a:defRPr>
            </a:lvl2pPr>
            <a:lvl3pPr marL="1371600" lvl="2" indent="-228600" algn="l" rtl="0">
              <a:lnSpc>
                <a:spcPct val="100000"/>
              </a:lnSpc>
              <a:spcBef>
                <a:spcPts val="500"/>
              </a:spcBef>
              <a:spcAft>
                <a:spcPts val="0"/>
              </a:spcAft>
              <a:buSzPts val="2000"/>
              <a:buNone/>
              <a:defRPr>
                <a:solidFill>
                  <a:schemeClr val="accent5"/>
                </a:solidFill>
              </a:defRPr>
            </a:lvl3pPr>
            <a:lvl4pPr marL="1828800" lvl="3" indent="-228600" algn="l" rtl="0">
              <a:lnSpc>
                <a:spcPct val="100000"/>
              </a:lnSpc>
              <a:spcBef>
                <a:spcPts val="500"/>
              </a:spcBef>
              <a:spcAft>
                <a:spcPts val="0"/>
              </a:spcAft>
              <a:buSzPts val="1800"/>
              <a:buNone/>
              <a:defRPr>
                <a:solidFill>
                  <a:schemeClr val="accent5"/>
                </a:solidFill>
              </a:defRPr>
            </a:lvl4pPr>
            <a:lvl5pPr marL="2286000" lvl="4" indent="-228600" algn="l" rtl="0">
              <a:lnSpc>
                <a:spcPct val="100000"/>
              </a:lnSpc>
              <a:spcBef>
                <a:spcPts val="500"/>
              </a:spcBef>
              <a:spcAft>
                <a:spcPts val="0"/>
              </a:spcAft>
              <a:buSzPts val="1800"/>
              <a:buNone/>
              <a:defRPr>
                <a:solidFill>
                  <a:schemeClr val="accent5"/>
                </a:solidFill>
              </a:defRPr>
            </a:lvl5pPr>
            <a:lvl6pPr marL="2743200" lvl="5" indent="-342900" algn="l" rtl="0">
              <a:lnSpc>
                <a:spcPct val="90000"/>
              </a:lnSpc>
              <a:spcBef>
                <a:spcPts val="500"/>
              </a:spcBef>
              <a:spcAft>
                <a:spcPts val="0"/>
              </a:spcAft>
              <a:buSzPts val="1800"/>
              <a:buChar char="•"/>
              <a:defRPr/>
            </a:lvl6pPr>
            <a:lvl7pPr marL="3200400" lvl="6" indent="-342900" algn="l" rtl="0">
              <a:lnSpc>
                <a:spcPct val="90000"/>
              </a:lnSpc>
              <a:spcBef>
                <a:spcPts val="500"/>
              </a:spcBef>
              <a:spcAft>
                <a:spcPts val="0"/>
              </a:spcAft>
              <a:buSzPts val="1800"/>
              <a:buChar char="•"/>
              <a:defRPr/>
            </a:lvl7pPr>
            <a:lvl8pPr marL="3657600" lvl="7" indent="-342900" algn="l" rtl="0">
              <a:lnSpc>
                <a:spcPct val="90000"/>
              </a:lnSpc>
              <a:spcBef>
                <a:spcPts val="500"/>
              </a:spcBef>
              <a:spcAft>
                <a:spcPts val="0"/>
              </a:spcAft>
              <a:buSzPts val="1800"/>
              <a:buChar char="•"/>
              <a:defRPr/>
            </a:lvl8pPr>
            <a:lvl9pPr marL="4114800" lvl="8" indent="-342900" algn="l" rtl="0">
              <a:lnSpc>
                <a:spcPct val="90000"/>
              </a:lnSpc>
              <a:spcBef>
                <a:spcPts val="500"/>
              </a:spcBef>
              <a:spcAft>
                <a:spcPts val="0"/>
              </a:spcAft>
              <a:buSzPts val="1800"/>
              <a:buChar char="•"/>
              <a:defRPr/>
            </a:lvl9pPr>
          </a:lstStyle>
          <a:p>
            <a:endParaRPr/>
          </a:p>
        </p:txBody>
      </p:sp>
      <p:sp>
        <p:nvSpPr>
          <p:cNvPr id="3090" name="Google Shape;3090;p179"/>
          <p:cNvSpPr txBox="1">
            <a:spLocks noGrp="1"/>
          </p:cNvSpPr>
          <p:nvPr>
            <p:ph type="body" idx="8"/>
          </p:nvPr>
        </p:nvSpPr>
        <p:spPr>
          <a:xfrm>
            <a:off x="5382403" y="3746083"/>
            <a:ext cx="1890600" cy="477600"/>
          </a:xfrm>
          <a:prstGeom prst="rect">
            <a:avLst/>
          </a:prstGeom>
          <a:noFill/>
          <a:ln>
            <a:noFill/>
          </a:ln>
        </p:spPr>
        <p:txBody>
          <a:bodyPr spcFirstLastPara="1" wrap="square" lIns="0" tIns="0" rIns="0" bIns="0" anchor="t" anchorCtr="0">
            <a:noAutofit/>
          </a:bodyPr>
          <a:lstStyle>
            <a:lvl1pPr marL="457200" lvl="0" indent="-228600" algn="l" rtl="0">
              <a:lnSpc>
                <a:spcPct val="100000"/>
              </a:lnSpc>
              <a:spcBef>
                <a:spcPts val="1000"/>
              </a:spcBef>
              <a:spcAft>
                <a:spcPts val="0"/>
              </a:spcAft>
              <a:buSzPts val="2800"/>
              <a:buNone/>
              <a:defRPr sz="1400" b="1" i="0">
                <a:solidFill>
                  <a:schemeClr val="accent5"/>
                </a:solidFill>
                <a:latin typeface="Roboto"/>
                <a:ea typeface="Roboto"/>
                <a:cs typeface="Roboto"/>
                <a:sym typeface="Roboto"/>
              </a:defRPr>
            </a:lvl1pPr>
            <a:lvl2pPr marL="914400" lvl="1" indent="-228600" algn="l" rtl="0">
              <a:lnSpc>
                <a:spcPct val="100000"/>
              </a:lnSpc>
              <a:spcBef>
                <a:spcPts val="500"/>
              </a:spcBef>
              <a:spcAft>
                <a:spcPts val="0"/>
              </a:spcAft>
              <a:buSzPts val="2400"/>
              <a:buNone/>
              <a:defRPr>
                <a:solidFill>
                  <a:schemeClr val="accent5"/>
                </a:solidFill>
              </a:defRPr>
            </a:lvl2pPr>
            <a:lvl3pPr marL="1371600" lvl="2" indent="-228600" algn="l" rtl="0">
              <a:lnSpc>
                <a:spcPct val="100000"/>
              </a:lnSpc>
              <a:spcBef>
                <a:spcPts val="500"/>
              </a:spcBef>
              <a:spcAft>
                <a:spcPts val="0"/>
              </a:spcAft>
              <a:buSzPts val="2000"/>
              <a:buNone/>
              <a:defRPr>
                <a:solidFill>
                  <a:schemeClr val="accent5"/>
                </a:solidFill>
              </a:defRPr>
            </a:lvl3pPr>
            <a:lvl4pPr marL="1828800" lvl="3" indent="-228600" algn="l" rtl="0">
              <a:lnSpc>
                <a:spcPct val="100000"/>
              </a:lnSpc>
              <a:spcBef>
                <a:spcPts val="500"/>
              </a:spcBef>
              <a:spcAft>
                <a:spcPts val="0"/>
              </a:spcAft>
              <a:buSzPts val="1800"/>
              <a:buNone/>
              <a:defRPr>
                <a:solidFill>
                  <a:schemeClr val="accent5"/>
                </a:solidFill>
              </a:defRPr>
            </a:lvl4pPr>
            <a:lvl5pPr marL="2286000" lvl="4" indent="-228600" algn="l" rtl="0">
              <a:lnSpc>
                <a:spcPct val="100000"/>
              </a:lnSpc>
              <a:spcBef>
                <a:spcPts val="500"/>
              </a:spcBef>
              <a:spcAft>
                <a:spcPts val="0"/>
              </a:spcAft>
              <a:buSzPts val="1800"/>
              <a:buNone/>
              <a:defRPr>
                <a:solidFill>
                  <a:schemeClr val="accent5"/>
                </a:solidFill>
              </a:defRPr>
            </a:lvl5pPr>
            <a:lvl6pPr marL="2743200" lvl="5" indent="-342900" algn="l" rtl="0">
              <a:lnSpc>
                <a:spcPct val="90000"/>
              </a:lnSpc>
              <a:spcBef>
                <a:spcPts val="500"/>
              </a:spcBef>
              <a:spcAft>
                <a:spcPts val="0"/>
              </a:spcAft>
              <a:buSzPts val="1800"/>
              <a:buChar char="•"/>
              <a:defRPr/>
            </a:lvl6pPr>
            <a:lvl7pPr marL="3200400" lvl="6" indent="-342900" algn="l" rtl="0">
              <a:lnSpc>
                <a:spcPct val="90000"/>
              </a:lnSpc>
              <a:spcBef>
                <a:spcPts val="500"/>
              </a:spcBef>
              <a:spcAft>
                <a:spcPts val="0"/>
              </a:spcAft>
              <a:buSzPts val="1800"/>
              <a:buChar char="•"/>
              <a:defRPr/>
            </a:lvl7pPr>
            <a:lvl8pPr marL="3657600" lvl="7" indent="-342900" algn="l" rtl="0">
              <a:lnSpc>
                <a:spcPct val="90000"/>
              </a:lnSpc>
              <a:spcBef>
                <a:spcPts val="500"/>
              </a:spcBef>
              <a:spcAft>
                <a:spcPts val="0"/>
              </a:spcAft>
              <a:buSzPts val="1800"/>
              <a:buChar char="•"/>
              <a:defRPr/>
            </a:lvl8pPr>
            <a:lvl9pPr marL="4114800" lvl="8" indent="-342900" algn="l" rtl="0">
              <a:lnSpc>
                <a:spcPct val="90000"/>
              </a:lnSpc>
              <a:spcBef>
                <a:spcPts val="500"/>
              </a:spcBef>
              <a:spcAft>
                <a:spcPts val="0"/>
              </a:spcAft>
              <a:buSzPts val="1800"/>
              <a:buChar char="•"/>
              <a:defRPr/>
            </a:lvl9pPr>
          </a:lstStyle>
          <a:p>
            <a:endParaRPr/>
          </a:p>
        </p:txBody>
      </p:sp>
      <p:sp>
        <p:nvSpPr>
          <p:cNvPr id="3091" name="Google Shape;3091;p179"/>
          <p:cNvSpPr txBox="1">
            <a:spLocks noGrp="1"/>
          </p:cNvSpPr>
          <p:nvPr>
            <p:ph type="body" idx="9"/>
          </p:nvPr>
        </p:nvSpPr>
        <p:spPr>
          <a:xfrm>
            <a:off x="7619405" y="4347913"/>
            <a:ext cx="1813800" cy="1350900"/>
          </a:xfrm>
          <a:prstGeom prst="rect">
            <a:avLst/>
          </a:prstGeom>
          <a:noFill/>
          <a:ln>
            <a:noFill/>
          </a:ln>
        </p:spPr>
        <p:txBody>
          <a:bodyPr spcFirstLastPara="1" wrap="square" lIns="0" tIns="0" rIns="0" bIns="0" anchor="t" anchorCtr="0">
            <a:noAutofit/>
          </a:bodyPr>
          <a:lstStyle>
            <a:lvl1pPr marL="457200" lvl="0" indent="-228600" algn="l" rtl="0">
              <a:lnSpc>
                <a:spcPct val="100000"/>
              </a:lnSpc>
              <a:spcBef>
                <a:spcPts val="1000"/>
              </a:spcBef>
              <a:spcAft>
                <a:spcPts val="0"/>
              </a:spcAft>
              <a:buSzPts val="2800"/>
              <a:buNone/>
              <a:defRPr sz="1400">
                <a:solidFill>
                  <a:schemeClr val="accent5"/>
                </a:solidFill>
              </a:defRPr>
            </a:lvl1pPr>
            <a:lvl2pPr marL="914400" lvl="1" indent="-228600" algn="l" rtl="0">
              <a:lnSpc>
                <a:spcPct val="100000"/>
              </a:lnSpc>
              <a:spcBef>
                <a:spcPts val="500"/>
              </a:spcBef>
              <a:spcAft>
                <a:spcPts val="0"/>
              </a:spcAft>
              <a:buSzPts val="2400"/>
              <a:buNone/>
              <a:defRPr>
                <a:solidFill>
                  <a:schemeClr val="accent5"/>
                </a:solidFill>
              </a:defRPr>
            </a:lvl2pPr>
            <a:lvl3pPr marL="1371600" lvl="2" indent="-228600" algn="l" rtl="0">
              <a:lnSpc>
                <a:spcPct val="100000"/>
              </a:lnSpc>
              <a:spcBef>
                <a:spcPts val="500"/>
              </a:spcBef>
              <a:spcAft>
                <a:spcPts val="0"/>
              </a:spcAft>
              <a:buSzPts val="2000"/>
              <a:buNone/>
              <a:defRPr>
                <a:solidFill>
                  <a:schemeClr val="accent5"/>
                </a:solidFill>
              </a:defRPr>
            </a:lvl3pPr>
            <a:lvl4pPr marL="1828800" lvl="3" indent="-228600" algn="l" rtl="0">
              <a:lnSpc>
                <a:spcPct val="100000"/>
              </a:lnSpc>
              <a:spcBef>
                <a:spcPts val="500"/>
              </a:spcBef>
              <a:spcAft>
                <a:spcPts val="0"/>
              </a:spcAft>
              <a:buSzPts val="1800"/>
              <a:buNone/>
              <a:defRPr>
                <a:solidFill>
                  <a:schemeClr val="accent5"/>
                </a:solidFill>
              </a:defRPr>
            </a:lvl4pPr>
            <a:lvl5pPr marL="2286000" lvl="4" indent="-228600" algn="l" rtl="0">
              <a:lnSpc>
                <a:spcPct val="100000"/>
              </a:lnSpc>
              <a:spcBef>
                <a:spcPts val="500"/>
              </a:spcBef>
              <a:spcAft>
                <a:spcPts val="0"/>
              </a:spcAft>
              <a:buSzPts val="1800"/>
              <a:buNone/>
              <a:defRPr>
                <a:solidFill>
                  <a:schemeClr val="accent5"/>
                </a:solidFill>
              </a:defRPr>
            </a:lvl5pPr>
            <a:lvl6pPr marL="2743200" lvl="5" indent="-342900" algn="l" rtl="0">
              <a:lnSpc>
                <a:spcPct val="90000"/>
              </a:lnSpc>
              <a:spcBef>
                <a:spcPts val="500"/>
              </a:spcBef>
              <a:spcAft>
                <a:spcPts val="0"/>
              </a:spcAft>
              <a:buSzPts val="1800"/>
              <a:buChar char="•"/>
              <a:defRPr/>
            </a:lvl6pPr>
            <a:lvl7pPr marL="3200400" lvl="6" indent="-342900" algn="l" rtl="0">
              <a:lnSpc>
                <a:spcPct val="90000"/>
              </a:lnSpc>
              <a:spcBef>
                <a:spcPts val="500"/>
              </a:spcBef>
              <a:spcAft>
                <a:spcPts val="0"/>
              </a:spcAft>
              <a:buSzPts val="1800"/>
              <a:buChar char="•"/>
              <a:defRPr/>
            </a:lvl7pPr>
            <a:lvl8pPr marL="3657600" lvl="7" indent="-342900" algn="l" rtl="0">
              <a:lnSpc>
                <a:spcPct val="90000"/>
              </a:lnSpc>
              <a:spcBef>
                <a:spcPts val="500"/>
              </a:spcBef>
              <a:spcAft>
                <a:spcPts val="0"/>
              </a:spcAft>
              <a:buSzPts val="1800"/>
              <a:buChar char="•"/>
              <a:defRPr/>
            </a:lvl8pPr>
            <a:lvl9pPr marL="4114800" lvl="8" indent="-342900" algn="l" rtl="0">
              <a:lnSpc>
                <a:spcPct val="90000"/>
              </a:lnSpc>
              <a:spcBef>
                <a:spcPts val="500"/>
              </a:spcBef>
              <a:spcAft>
                <a:spcPts val="0"/>
              </a:spcAft>
              <a:buSzPts val="1800"/>
              <a:buChar char="•"/>
              <a:defRPr/>
            </a:lvl9pPr>
          </a:lstStyle>
          <a:p>
            <a:endParaRPr/>
          </a:p>
        </p:txBody>
      </p:sp>
      <p:sp>
        <p:nvSpPr>
          <p:cNvPr id="3092" name="Google Shape;3092;p179"/>
          <p:cNvSpPr txBox="1">
            <a:spLocks noGrp="1"/>
          </p:cNvSpPr>
          <p:nvPr>
            <p:ph type="body" idx="13"/>
          </p:nvPr>
        </p:nvSpPr>
        <p:spPr>
          <a:xfrm>
            <a:off x="7619405" y="3746083"/>
            <a:ext cx="1890600" cy="477600"/>
          </a:xfrm>
          <a:prstGeom prst="rect">
            <a:avLst/>
          </a:prstGeom>
          <a:noFill/>
          <a:ln>
            <a:noFill/>
          </a:ln>
        </p:spPr>
        <p:txBody>
          <a:bodyPr spcFirstLastPara="1" wrap="square" lIns="0" tIns="0" rIns="0" bIns="0" anchor="t" anchorCtr="0">
            <a:noAutofit/>
          </a:bodyPr>
          <a:lstStyle>
            <a:lvl1pPr marL="457200" lvl="0" indent="-228600" algn="l" rtl="0">
              <a:lnSpc>
                <a:spcPct val="100000"/>
              </a:lnSpc>
              <a:spcBef>
                <a:spcPts val="1000"/>
              </a:spcBef>
              <a:spcAft>
                <a:spcPts val="0"/>
              </a:spcAft>
              <a:buSzPts val="2800"/>
              <a:buNone/>
              <a:defRPr sz="1400" b="1" i="0">
                <a:solidFill>
                  <a:schemeClr val="accent5"/>
                </a:solidFill>
                <a:latin typeface="Roboto"/>
                <a:ea typeface="Roboto"/>
                <a:cs typeface="Roboto"/>
                <a:sym typeface="Roboto"/>
              </a:defRPr>
            </a:lvl1pPr>
            <a:lvl2pPr marL="914400" lvl="1" indent="-228600" algn="l" rtl="0">
              <a:lnSpc>
                <a:spcPct val="100000"/>
              </a:lnSpc>
              <a:spcBef>
                <a:spcPts val="500"/>
              </a:spcBef>
              <a:spcAft>
                <a:spcPts val="0"/>
              </a:spcAft>
              <a:buSzPts val="2400"/>
              <a:buNone/>
              <a:defRPr>
                <a:solidFill>
                  <a:schemeClr val="accent5"/>
                </a:solidFill>
              </a:defRPr>
            </a:lvl2pPr>
            <a:lvl3pPr marL="1371600" lvl="2" indent="-228600" algn="l" rtl="0">
              <a:lnSpc>
                <a:spcPct val="100000"/>
              </a:lnSpc>
              <a:spcBef>
                <a:spcPts val="500"/>
              </a:spcBef>
              <a:spcAft>
                <a:spcPts val="0"/>
              </a:spcAft>
              <a:buSzPts val="2000"/>
              <a:buNone/>
              <a:defRPr>
                <a:solidFill>
                  <a:schemeClr val="accent5"/>
                </a:solidFill>
              </a:defRPr>
            </a:lvl3pPr>
            <a:lvl4pPr marL="1828800" lvl="3" indent="-228600" algn="l" rtl="0">
              <a:lnSpc>
                <a:spcPct val="100000"/>
              </a:lnSpc>
              <a:spcBef>
                <a:spcPts val="500"/>
              </a:spcBef>
              <a:spcAft>
                <a:spcPts val="0"/>
              </a:spcAft>
              <a:buSzPts val="1800"/>
              <a:buNone/>
              <a:defRPr>
                <a:solidFill>
                  <a:schemeClr val="accent5"/>
                </a:solidFill>
              </a:defRPr>
            </a:lvl4pPr>
            <a:lvl5pPr marL="2286000" lvl="4" indent="-228600" algn="l" rtl="0">
              <a:lnSpc>
                <a:spcPct val="100000"/>
              </a:lnSpc>
              <a:spcBef>
                <a:spcPts val="500"/>
              </a:spcBef>
              <a:spcAft>
                <a:spcPts val="0"/>
              </a:spcAft>
              <a:buSzPts val="1800"/>
              <a:buNone/>
              <a:defRPr>
                <a:solidFill>
                  <a:schemeClr val="accent5"/>
                </a:solidFill>
              </a:defRPr>
            </a:lvl5pPr>
            <a:lvl6pPr marL="2743200" lvl="5" indent="-342900" algn="l" rtl="0">
              <a:lnSpc>
                <a:spcPct val="90000"/>
              </a:lnSpc>
              <a:spcBef>
                <a:spcPts val="500"/>
              </a:spcBef>
              <a:spcAft>
                <a:spcPts val="0"/>
              </a:spcAft>
              <a:buSzPts val="1800"/>
              <a:buChar char="•"/>
              <a:defRPr/>
            </a:lvl6pPr>
            <a:lvl7pPr marL="3200400" lvl="6" indent="-342900" algn="l" rtl="0">
              <a:lnSpc>
                <a:spcPct val="90000"/>
              </a:lnSpc>
              <a:spcBef>
                <a:spcPts val="500"/>
              </a:spcBef>
              <a:spcAft>
                <a:spcPts val="0"/>
              </a:spcAft>
              <a:buSzPts val="1800"/>
              <a:buChar char="•"/>
              <a:defRPr/>
            </a:lvl7pPr>
            <a:lvl8pPr marL="3657600" lvl="7" indent="-342900" algn="l" rtl="0">
              <a:lnSpc>
                <a:spcPct val="90000"/>
              </a:lnSpc>
              <a:spcBef>
                <a:spcPts val="500"/>
              </a:spcBef>
              <a:spcAft>
                <a:spcPts val="0"/>
              </a:spcAft>
              <a:buSzPts val="1800"/>
              <a:buChar char="•"/>
              <a:defRPr/>
            </a:lvl8pPr>
            <a:lvl9pPr marL="4114800" lvl="8" indent="-342900" algn="l" rtl="0">
              <a:lnSpc>
                <a:spcPct val="90000"/>
              </a:lnSpc>
              <a:spcBef>
                <a:spcPts val="500"/>
              </a:spcBef>
              <a:spcAft>
                <a:spcPts val="0"/>
              </a:spcAft>
              <a:buSzPts val="1800"/>
              <a:buChar char="•"/>
              <a:defRPr/>
            </a:lvl9pPr>
          </a:lstStyle>
          <a:p>
            <a:endParaRPr/>
          </a:p>
        </p:txBody>
      </p:sp>
      <p:sp>
        <p:nvSpPr>
          <p:cNvPr id="3093" name="Google Shape;3093;p179"/>
          <p:cNvSpPr txBox="1">
            <a:spLocks noGrp="1"/>
          </p:cNvSpPr>
          <p:nvPr>
            <p:ph type="body" idx="14"/>
          </p:nvPr>
        </p:nvSpPr>
        <p:spPr>
          <a:xfrm>
            <a:off x="9857294" y="4347913"/>
            <a:ext cx="1813800" cy="1350900"/>
          </a:xfrm>
          <a:prstGeom prst="rect">
            <a:avLst/>
          </a:prstGeom>
          <a:noFill/>
          <a:ln>
            <a:noFill/>
          </a:ln>
        </p:spPr>
        <p:txBody>
          <a:bodyPr spcFirstLastPara="1" wrap="square" lIns="0" tIns="0" rIns="0" bIns="0" anchor="t" anchorCtr="0">
            <a:noAutofit/>
          </a:bodyPr>
          <a:lstStyle>
            <a:lvl1pPr marL="457200" lvl="0" indent="-228600" algn="l" rtl="0">
              <a:lnSpc>
                <a:spcPct val="100000"/>
              </a:lnSpc>
              <a:spcBef>
                <a:spcPts val="1000"/>
              </a:spcBef>
              <a:spcAft>
                <a:spcPts val="0"/>
              </a:spcAft>
              <a:buSzPts val="2800"/>
              <a:buNone/>
              <a:defRPr sz="1400">
                <a:solidFill>
                  <a:schemeClr val="accent5"/>
                </a:solidFill>
              </a:defRPr>
            </a:lvl1pPr>
            <a:lvl2pPr marL="914400" lvl="1" indent="-228600" algn="l" rtl="0">
              <a:lnSpc>
                <a:spcPct val="100000"/>
              </a:lnSpc>
              <a:spcBef>
                <a:spcPts val="500"/>
              </a:spcBef>
              <a:spcAft>
                <a:spcPts val="0"/>
              </a:spcAft>
              <a:buSzPts val="2400"/>
              <a:buNone/>
              <a:defRPr>
                <a:solidFill>
                  <a:schemeClr val="accent5"/>
                </a:solidFill>
              </a:defRPr>
            </a:lvl2pPr>
            <a:lvl3pPr marL="1371600" lvl="2" indent="-228600" algn="l" rtl="0">
              <a:lnSpc>
                <a:spcPct val="100000"/>
              </a:lnSpc>
              <a:spcBef>
                <a:spcPts val="500"/>
              </a:spcBef>
              <a:spcAft>
                <a:spcPts val="0"/>
              </a:spcAft>
              <a:buSzPts val="2000"/>
              <a:buNone/>
              <a:defRPr>
                <a:solidFill>
                  <a:schemeClr val="accent5"/>
                </a:solidFill>
              </a:defRPr>
            </a:lvl3pPr>
            <a:lvl4pPr marL="1828800" lvl="3" indent="-228600" algn="l" rtl="0">
              <a:lnSpc>
                <a:spcPct val="100000"/>
              </a:lnSpc>
              <a:spcBef>
                <a:spcPts val="500"/>
              </a:spcBef>
              <a:spcAft>
                <a:spcPts val="0"/>
              </a:spcAft>
              <a:buSzPts val="1800"/>
              <a:buNone/>
              <a:defRPr>
                <a:solidFill>
                  <a:schemeClr val="accent5"/>
                </a:solidFill>
              </a:defRPr>
            </a:lvl4pPr>
            <a:lvl5pPr marL="2286000" lvl="4" indent="-228600" algn="l" rtl="0">
              <a:lnSpc>
                <a:spcPct val="100000"/>
              </a:lnSpc>
              <a:spcBef>
                <a:spcPts val="500"/>
              </a:spcBef>
              <a:spcAft>
                <a:spcPts val="0"/>
              </a:spcAft>
              <a:buSzPts val="1800"/>
              <a:buNone/>
              <a:defRPr>
                <a:solidFill>
                  <a:schemeClr val="accent5"/>
                </a:solidFill>
              </a:defRPr>
            </a:lvl5pPr>
            <a:lvl6pPr marL="2743200" lvl="5" indent="-342900" algn="l" rtl="0">
              <a:lnSpc>
                <a:spcPct val="90000"/>
              </a:lnSpc>
              <a:spcBef>
                <a:spcPts val="500"/>
              </a:spcBef>
              <a:spcAft>
                <a:spcPts val="0"/>
              </a:spcAft>
              <a:buSzPts val="1800"/>
              <a:buChar char="•"/>
              <a:defRPr/>
            </a:lvl6pPr>
            <a:lvl7pPr marL="3200400" lvl="6" indent="-342900" algn="l" rtl="0">
              <a:lnSpc>
                <a:spcPct val="90000"/>
              </a:lnSpc>
              <a:spcBef>
                <a:spcPts val="500"/>
              </a:spcBef>
              <a:spcAft>
                <a:spcPts val="0"/>
              </a:spcAft>
              <a:buSzPts val="1800"/>
              <a:buChar char="•"/>
              <a:defRPr/>
            </a:lvl7pPr>
            <a:lvl8pPr marL="3657600" lvl="7" indent="-342900" algn="l" rtl="0">
              <a:lnSpc>
                <a:spcPct val="90000"/>
              </a:lnSpc>
              <a:spcBef>
                <a:spcPts val="500"/>
              </a:spcBef>
              <a:spcAft>
                <a:spcPts val="0"/>
              </a:spcAft>
              <a:buSzPts val="1800"/>
              <a:buChar char="•"/>
              <a:defRPr/>
            </a:lvl8pPr>
            <a:lvl9pPr marL="4114800" lvl="8" indent="-342900" algn="l" rtl="0">
              <a:lnSpc>
                <a:spcPct val="90000"/>
              </a:lnSpc>
              <a:spcBef>
                <a:spcPts val="500"/>
              </a:spcBef>
              <a:spcAft>
                <a:spcPts val="0"/>
              </a:spcAft>
              <a:buSzPts val="1800"/>
              <a:buChar char="•"/>
              <a:defRPr/>
            </a:lvl9pPr>
          </a:lstStyle>
          <a:p>
            <a:endParaRPr/>
          </a:p>
        </p:txBody>
      </p:sp>
      <p:sp>
        <p:nvSpPr>
          <p:cNvPr id="3094" name="Google Shape;3094;p179"/>
          <p:cNvSpPr txBox="1">
            <a:spLocks noGrp="1"/>
          </p:cNvSpPr>
          <p:nvPr>
            <p:ph type="body" idx="15"/>
          </p:nvPr>
        </p:nvSpPr>
        <p:spPr>
          <a:xfrm>
            <a:off x="9857294" y="3746083"/>
            <a:ext cx="1890600" cy="477600"/>
          </a:xfrm>
          <a:prstGeom prst="rect">
            <a:avLst/>
          </a:prstGeom>
          <a:noFill/>
          <a:ln>
            <a:noFill/>
          </a:ln>
        </p:spPr>
        <p:txBody>
          <a:bodyPr spcFirstLastPara="1" wrap="square" lIns="0" tIns="0" rIns="0" bIns="0" anchor="t" anchorCtr="0">
            <a:noAutofit/>
          </a:bodyPr>
          <a:lstStyle>
            <a:lvl1pPr marL="457200" lvl="0" indent="-228600" algn="l" rtl="0">
              <a:lnSpc>
                <a:spcPct val="100000"/>
              </a:lnSpc>
              <a:spcBef>
                <a:spcPts val="1000"/>
              </a:spcBef>
              <a:spcAft>
                <a:spcPts val="0"/>
              </a:spcAft>
              <a:buSzPts val="2800"/>
              <a:buNone/>
              <a:defRPr sz="1400" b="1" i="0">
                <a:solidFill>
                  <a:schemeClr val="accent5"/>
                </a:solidFill>
                <a:latin typeface="Roboto"/>
                <a:ea typeface="Roboto"/>
                <a:cs typeface="Roboto"/>
                <a:sym typeface="Roboto"/>
              </a:defRPr>
            </a:lvl1pPr>
            <a:lvl2pPr marL="914400" lvl="1" indent="-228600" algn="l" rtl="0">
              <a:lnSpc>
                <a:spcPct val="100000"/>
              </a:lnSpc>
              <a:spcBef>
                <a:spcPts val="500"/>
              </a:spcBef>
              <a:spcAft>
                <a:spcPts val="0"/>
              </a:spcAft>
              <a:buSzPts val="2400"/>
              <a:buNone/>
              <a:defRPr>
                <a:solidFill>
                  <a:schemeClr val="accent5"/>
                </a:solidFill>
              </a:defRPr>
            </a:lvl2pPr>
            <a:lvl3pPr marL="1371600" lvl="2" indent="-228600" algn="l" rtl="0">
              <a:lnSpc>
                <a:spcPct val="100000"/>
              </a:lnSpc>
              <a:spcBef>
                <a:spcPts val="500"/>
              </a:spcBef>
              <a:spcAft>
                <a:spcPts val="0"/>
              </a:spcAft>
              <a:buSzPts val="2000"/>
              <a:buNone/>
              <a:defRPr>
                <a:solidFill>
                  <a:schemeClr val="accent5"/>
                </a:solidFill>
              </a:defRPr>
            </a:lvl3pPr>
            <a:lvl4pPr marL="1828800" lvl="3" indent="-228600" algn="l" rtl="0">
              <a:lnSpc>
                <a:spcPct val="100000"/>
              </a:lnSpc>
              <a:spcBef>
                <a:spcPts val="500"/>
              </a:spcBef>
              <a:spcAft>
                <a:spcPts val="0"/>
              </a:spcAft>
              <a:buSzPts val="1800"/>
              <a:buNone/>
              <a:defRPr>
                <a:solidFill>
                  <a:schemeClr val="accent5"/>
                </a:solidFill>
              </a:defRPr>
            </a:lvl4pPr>
            <a:lvl5pPr marL="2286000" lvl="4" indent="-228600" algn="l" rtl="0">
              <a:lnSpc>
                <a:spcPct val="100000"/>
              </a:lnSpc>
              <a:spcBef>
                <a:spcPts val="500"/>
              </a:spcBef>
              <a:spcAft>
                <a:spcPts val="0"/>
              </a:spcAft>
              <a:buSzPts val="1800"/>
              <a:buNone/>
              <a:defRPr>
                <a:solidFill>
                  <a:schemeClr val="accent5"/>
                </a:solidFill>
              </a:defRPr>
            </a:lvl5pPr>
            <a:lvl6pPr marL="2743200" lvl="5" indent="-342900" algn="l" rtl="0">
              <a:lnSpc>
                <a:spcPct val="90000"/>
              </a:lnSpc>
              <a:spcBef>
                <a:spcPts val="500"/>
              </a:spcBef>
              <a:spcAft>
                <a:spcPts val="0"/>
              </a:spcAft>
              <a:buSzPts val="1800"/>
              <a:buChar char="•"/>
              <a:defRPr/>
            </a:lvl6pPr>
            <a:lvl7pPr marL="3200400" lvl="6" indent="-342900" algn="l" rtl="0">
              <a:lnSpc>
                <a:spcPct val="90000"/>
              </a:lnSpc>
              <a:spcBef>
                <a:spcPts val="500"/>
              </a:spcBef>
              <a:spcAft>
                <a:spcPts val="0"/>
              </a:spcAft>
              <a:buSzPts val="1800"/>
              <a:buChar char="•"/>
              <a:defRPr/>
            </a:lvl7pPr>
            <a:lvl8pPr marL="3657600" lvl="7" indent="-342900" algn="l" rtl="0">
              <a:lnSpc>
                <a:spcPct val="90000"/>
              </a:lnSpc>
              <a:spcBef>
                <a:spcPts val="500"/>
              </a:spcBef>
              <a:spcAft>
                <a:spcPts val="0"/>
              </a:spcAft>
              <a:buSzPts val="1800"/>
              <a:buChar char="•"/>
              <a:defRPr/>
            </a:lvl8pPr>
            <a:lvl9pPr marL="4114800" lvl="8" indent="-342900" algn="l" rtl="0">
              <a:lnSpc>
                <a:spcPct val="90000"/>
              </a:lnSpc>
              <a:spcBef>
                <a:spcPts val="500"/>
              </a:spcBef>
              <a:spcAft>
                <a:spcPts val="0"/>
              </a:spcAft>
              <a:buSzPts val="1800"/>
              <a:buChar char="•"/>
              <a:defRPr/>
            </a:lvl9pPr>
          </a:lstStyle>
          <a:p>
            <a:endParaRPr/>
          </a:p>
        </p:txBody>
      </p:sp>
    </p:spTree>
  </p:cSld>
  <p:clrMapOvr>
    <a:masterClrMapping/>
  </p:clrMapOvr>
  <p:extLst>
    <p:ext uri="{DCECCB84-F9BA-43D5-87BE-67443E8EF086}">
      <p15:sldGuideLst xmlns:p15="http://schemas.microsoft.com/office/powerpoint/2012/main">
        <p15:guide id="1" orient="horz" pos="2160">
          <p15:clr>
            <a:srgbClr val="FBAE40"/>
          </p15:clr>
        </p15:guide>
      </p15:sldGuideLst>
    </p:ext>
  </p:extLst>
</p:sldLayout>
</file>

<file path=ppt/slideLayouts/slideLayout56.xml><?xml version="1.0" encoding="utf-8"?>
<p:sldLayout xmlns:a="http://schemas.openxmlformats.org/drawingml/2006/main" xmlns:r="http://schemas.openxmlformats.org/officeDocument/2006/relationships" xmlns:p="http://schemas.openxmlformats.org/presentationml/2006/main" matchingName="1_Title Only" userDrawn="1">
  <p:cSld name="1_Title Only">
    <p:spTree>
      <p:nvGrpSpPr>
        <p:cNvPr id="1" name="Shape 56"/>
        <p:cNvGrpSpPr/>
        <p:nvPr/>
      </p:nvGrpSpPr>
      <p:grpSpPr>
        <a:xfrm>
          <a:off x="0" y="0"/>
          <a:ext cx="0" cy="0"/>
          <a:chOff x="0" y="0"/>
          <a:chExt cx="0" cy="0"/>
        </a:xfrm>
      </p:grpSpPr>
      <p:sp>
        <p:nvSpPr>
          <p:cNvPr id="8" name="Title 1">
            <a:extLst>
              <a:ext uri="{FF2B5EF4-FFF2-40B4-BE49-F238E27FC236}">
                <a16:creationId xmlns:a16="http://schemas.microsoft.com/office/drawing/2014/main" id="{CE596F47-1D59-0F4D-A202-32A176ECA702}"/>
              </a:ext>
            </a:extLst>
          </p:cNvPr>
          <p:cNvSpPr>
            <a:spLocks noGrp="1"/>
          </p:cNvSpPr>
          <p:nvPr>
            <p:ph type="title" hasCustomPrompt="1"/>
          </p:nvPr>
        </p:nvSpPr>
        <p:spPr>
          <a:xfrm>
            <a:off x="312952" y="347472"/>
            <a:ext cx="9201438" cy="607595"/>
          </a:xfrm>
        </p:spPr>
        <p:txBody>
          <a:bodyPr/>
          <a:lstStyle>
            <a:lvl1pPr>
              <a:defRPr b="1" i="0">
                <a:latin typeface="Sharp Sans" pitchFamily="2" charset="77"/>
                <a:ea typeface="Sharp Sans" pitchFamily="2" charset="77"/>
                <a:cs typeface="Sharp Sans" pitchFamily="2" charset="77"/>
              </a:defRPr>
            </a:lvl1pPr>
          </a:lstStyle>
          <a:p>
            <a:r>
              <a:rPr lang="en-US"/>
              <a:t>Click to edit headline</a:t>
            </a:r>
          </a:p>
        </p:txBody>
      </p:sp>
    </p:spTree>
    <p:extLst>
      <p:ext uri="{BB962C8B-B14F-4D97-AF65-F5344CB8AC3E}">
        <p14:creationId xmlns:p14="http://schemas.microsoft.com/office/powerpoint/2010/main" val="3997015307"/>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showMasterSp="0" userDrawn="1">
  <p:cSld name="5_Title Only">
    <p:bg>
      <p:bgPr>
        <a:solidFill>
          <a:schemeClr val="bg1"/>
        </a:solidFill>
        <a:effectLst/>
      </p:bgPr>
    </p:bg>
    <p:spTree>
      <p:nvGrpSpPr>
        <p:cNvPr id="1" name=""/>
        <p:cNvGrpSpPr/>
        <p:nvPr/>
      </p:nvGrpSpPr>
      <p:grpSpPr>
        <a:xfrm>
          <a:off x="0" y="0"/>
          <a:ext cx="0" cy="0"/>
          <a:chOff x="0" y="0"/>
          <a:chExt cx="0" cy="0"/>
        </a:xfrm>
      </p:grpSpPr>
      <p:sp>
        <p:nvSpPr>
          <p:cNvPr id="3" name="object 2">
            <a:extLst>
              <a:ext uri="{FF2B5EF4-FFF2-40B4-BE49-F238E27FC236}">
                <a16:creationId xmlns:a16="http://schemas.microsoft.com/office/drawing/2014/main" id="{42C8781F-382A-71FC-2CFD-21D20FF6F1BF}"/>
              </a:ext>
            </a:extLst>
          </p:cNvPr>
          <p:cNvSpPr/>
          <p:nvPr userDrawn="1"/>
        </p:nvSpPr>
        <p:spPr>
          <a:xfrm>
            <a:off x="-94348" y="-93721"/>
            <a:ext cx="12380695" cy="7045442"/>
          </a:xfrm>
          <a:custGeom>
            <a:avLst/>
            <a:gdLst/>
            <a:ahLst/>
            <a:cxnLst/>
            <a:rect l="l" t="t" r="r" b="b"/>
            <a:pathLst>
              <a:path w="20104100" h="11308715">
                <a:moveTo>
                  <a:pt x="20104099" y="0"/>
                </a:moveTo>
                <a:lnTo>
                  <a:pt x="0" y="0"/>
                </a:lnTo>
                <a:lnTo>
                  <a:pt x="0" y="11308556"/>
                </a:lnTo>
                <a:lnTo>
                  <a:pt x="20104099" y="11308556"/>
                </a:lnTo>
                <a:lnTo>
                  <a:pt x="20104099" y="0"/>
                </a:lnTo>
                <a:close/>
              </a:path>
            </a:pathLst>
          </a:custGeom>
          <a:solidFill>
            <a:srgbClr val="025444"/>
          </a:solidFill>
        </p:spPr>
        <p:txBody>
          <a:bodyPr wrap="square" lIns="0" tIns="0" rIns="0" bIns="0" rtlCol="0"/>
          <a:lstStyle/>
          <a:p>
            <a:endParaRPr sz="849"/>
          </a:p>
        </p:txBody>
      </p:sp>
      <p:sp>
        <p:nvSpPr>
          <p:cNvPr id="7" name="object 2" hidden="1">
            <a:extLst>
              <a:ext uri="{FF2B5EF4-FFF2-40B4-BE49-F238E27FC236}">
                <a16:creationId xmlns:a16="http://schemas.microsoft.com/office/drawing/2014/main" id="{AE8A83C9-74C8-C53A-2935-1553F602CF34}"/>
              </a:ext>
            </a:extLst>
          </p:cNvPr>
          <p:cNvSpPr/>
          <p:nvPr userDrawn="1"/>
        </p:nvSpPr>
        <p:spPr>
          <a:xfrm>
            <a:off x="0" y="0"/>
            <a:ext cx="12192000" cy="6857615"/>
          </a:xfrm>
          <a:custGeom>
            <a:avLst/>
            <a:gdLst/>
            <a:ahLst/>
            <a:cxnLst/>
            <a:rect l="l" t="t" r="r" b="b"/>
            <a:pathLst>
              <a:path w="20104100" h="11308715">
                <a:moveTo>
                  <a:pt x="20104099" y="0"/>
                </a:moveTo>
                <a:lnTo>
                  <a:pt x="0" y="0"/>
                </a:lnTo>
                <a:lnTo>
                  <a:pt x="0" y="11308556"/>
                </a:lnTo>
                <a:lnTo>
                  <a:pt x="20104099" y="11308556"/>
                </a:lnTo>
                <a:lnTo>
                  <a:pt x="20104099" y="0"/>
                </a:lnTo>
                <a:close/>
              </a:path>
            </a:pathLst>
          </a:custGeom>
          <a:solidFill>
            <a:srgbClr val="025444"/>
          </a:solidFill>
        </p:spPr>
        <p:txBody>
          <a:bodyPr wrap="square" lIns="0" tIns="0" rIns="0" bIns="0" rtlCol="0"/>
          <a:lstStyle/>
          <a:p>
            <a:endParaRPr sz="849"/>
          </a:p>
        </p:txBody>
      </p:sp>
      <p:sp>
        <p:nvSpPr>
          <p:cNvPr id="13" name="object 4">
            <a:extLst>
              <a:ext uri="{FF2B5EF4-FFF2-40B4-BE49-F238E27FC236}">
                <a16:creationId xmlns:a16="http://schemas.microsoft.com/office/drawing/2014/main" id="{51DE260D-7C4F-9866-790E-26C27B2E1EEB}"/>
              </a:ext>
            </a:extLst>
          </p:cNvPr>
          <p:cNvSpPr/>
          <p:nvPr/>
        </p:nvSpPr>
        <p:spPr>
          <a:xfrm>
            <a:off x="8167979" y="3420652"/>
            <a:ext cx="3273664" cy="3437086"/>
          </a:xfrm>
          <a:custGeom>
            <a:avLst/>
            <a:gdLst/>
            <a:ahLst/>
            <a:cxnLst/>
            <a:rect l="l" t="t" r="r" b="b"/>
            <a:pathLst>
              <a:path w="5398134" h="5668009">
                <a:moveTo>
                  <a:pt x="4107007" y="118728"/>
                </a:moveTo>
                <a:lnTo>
                  <a:pt x="4061357" y="102735"/>
                </a:lnTo>
                <a:lnTo>
                  <a:pt x="4015581" y="87931"/>
                </a:lnTo>
                <a:lnTo>
                  <a:pt x="3969695" y="74307"/>
                </a:lnTo>
                <a:lnTo>
                  <a:pt x="3923717" y="61857"/>
                </a:lnTo>
                <a:lnTo>
                  <a:pt x="3877664" y="50570"/>
                </a:lnTo>
                <a:lnTo>
                  <a:pt x="3831554" y="40441"/>
                </a:lnTo>
                <a:lnTo>
                  <a:pt x="3785402" y="31460"/>
                </a:lnTo>
                <a:lnTo>
                  <a:pt x="3739228" y="23619"/>
                </a:lnTo>
                <a:lnTo>
                  <a:pt x="3693047" y="16912"/>
                </a:lnTo>
                <a:lnTo>
                  <a:pt x="3646877" y="11328"/>
                </a:lnTo>
                <a:lnTo>
                  <a:pt x="3600736" y="6862"/>
                </a:lnTo>
                <a:lnTo>
                  <a:pt x="3554639" y="3503"/>
                </a:lnTo>
                <a:lnTo>
                  <a:pt x="3508606" y="1246"/>
                </a:lnTo>
                <a:lnTo>
                  <a:pt x="3462653" y="80"/>
                </a:lnTo>
                <a:lnTo>
                  <a:pt x="3416796" y="0"/>
                </a:lnTo>
                <a:lnTo>
                  <a:pt x="3371054" y="995"/>
                </a:lnTo>
                <a:lnTo>
                  <a:pt x="3325444" y="3059"/>
                </a:lnTo>
                <a:lnTo>
                  <a:pt x="3279982" y="6183"/>
                </a:lnTo>
                <a:lnTo>
                  <a:pt x="3234686" y="10360"/>
                </a:lnTo>
                <a:lnTo>
                  <a:pt x="3189574" y="15580"/>
                </a:lnTo>
                <a:lnTo>
                  <a:pt x="3144661" y="21837"/>
                </a:lnTo>
                <a:lnTo>
                  <a:pt x="3099967" y="29123"/>
                </a:lnTo>
                <a:lnTo>
                  <a:pt x="3055507" y="37428"/>
                </a:lnTo>
                <a:lnTo>
                  <a:pt x="3011299" y="46746"/>
                </a:lnTo>
                <a:lnTo>
                  <a:pt x="2967360" y="57068"/>
                </a:lnTo>
                <a:lnTo>
                  <a:pt x="2923708" y="68386"/>
                </a:lnTo>
                <a:lnTo>
                  <a:pt x="2880359" y="80692"/>
                </a:lnTo>
                <a:lnTo>
                  <a:pt x="2837331" y="93978"/>
                </a:lnTo>
                <a:lnTo>
                  <a:pt x="2794642" y="108236"/>
                </a:lnTo>
                <a:lnTo>
                  <a:pt x="2752307" y="123458"/>
                </a:lnTo>
                <a:lnTo>
                  <a:pt x="2710345" y="139637"/>
                </a:lnTo>
                <a:lnTo>
                  <a:pt x="2668773" y="156763"/>
                </a:lnTo>
                <a:lnTo>
                  <a:pt x="2627607" y="174829"/>
                </a:lnTo>
                <a:lnTo>
                  <a:pt x="2586866" y="193827"/>
                </a:lnTo>
                <a:lnTo>
                  <a:pt x="2546566" y="213749"/>
                </a:lnTo>
                <a:lnTo>
                  <a:pt x="2506724" y="234587"/>
                </a:lnTo>
                <a:lnTo>
                  <a:pt x="2467358" y="256333"/>
                </a:lnTo>
                <a:lnTo>
                  <a:pt x="2428486" y="278978"/>
                </a:lnTo>
                <a:lnTo>
                  <a:pt x="2390123" y="302516"/>
                </a:lnTo>
                <a:lnTo>
                  <a:pt x="2352287" y="326937"/>
                </a:lnTo>
                <a:lnTo>
                  <a:pt x="2314997" y="352234"/>
                </a:lnTo>
                <a:lnTo>
                  <a:pt x="2278268" y="378398"/>
                </a:lnTo>
                <a:lnTo>
                  <a:pt x="2242117" y="405423"/>
                </a:lnTo>
                <a:lnTo>
                  <a:pt x="2206564" y="433299"/>
                </a:lnTo>
                <a:lnTo>
                  <a:pt x="2171623" y="462018"/>
                </a:lnTo>
                <a:lnTo>
                  <a:pt x="2137313" y="491573"/>
                </a:lnTo>
                <a:lnTo>
                  <a:pt x="2103651" y="521956"/>
                </a:lnTo>
                <a:lnTo>
                  <a:pt x="2070654" y="553159"/>
                </a:lnTo>
                <a:lnTo>
                  <a:pt x="2038340" y="585173"/>
                </a:lnTo>
                <a:lnTo>
                  <a:pt x="2006724" y="617990"/>
                </a:lnTo>
                <a:lnTo>
                  <a:pt x="1975826" y="651603"/>
                </a:lnTo>
                <a:lnTo>
                  <a:pt x="1945661" y="686004"/>
                </a:lnTo>
                <a:lnTo>
                  <a:pt x="1916247" y="721183"/>
                </a:lnTo>
                <a:lnTo>
                  <a:pt x="1887602" y="757135"/>
                </a:lnTo>
                <a:lnTo>
                  <a:pt x="1859742" y="793849"/>
                </a:lnTo>
                <a:lnTo>
                  <a:pt x="1832685" y="831319"/>
                </a:lnTo>
                <a:lnTo>
                  <a:pt x="1806448" y="869537"/>
                </a:lnTo>
                <a:lnTo>
                  <a:pt x="1781048" y="908494"/>
                </a:lnTo>
                <a:lnTo>
                  <a:pt x="1756502" y="948182"/>
                </a:lnTo>
                <a:lnTo>
                  <a:pt x="1732828" y="988593"/>
                </a:lnTo>
                <a:lnTo>
                  <a:pt x="1710043" y="1029719"/>
                </a:lnTo>
                <a:lnTo>
                  <a:pt x="1688163" y="1071553"/>
                </a:lnTo>
                <a:lnTo>
                  <a:pt x="1667207" y="1114086"/>
                </a:lnTo>
                <a:lnTo>
                  <a:pt x="1647191" y="1157310"/>
                </a:lnTo>
                <a:lnTo>
                  <a:pt x="1628133" y="1201217"/>
                </a:lnTo>
                <a:lnTo>
                  <a:pt x="1610050" y="1245799"/>
                </a:lnTo>
                <a:lnTo>
                  <a:pt x="1592958" y="1291049"/>
                </a:lnTo>
                <a:lnTo>
                  <a:pt x="0" y="5667647"/>
                </a:lnTo>
              </a:path>
              <a:path w="5398134" h="5668009">
                <a:moveTo>
                  <a:pt x="4174727" y="5667647"/>
                </a:moveTo>
                <a:lnTo>
                  <a:pt x="5279328" y="2632777"/>
                </a:lnTo>
                <a:lnTo>
                  <a:pt x="5295321" y="2587128"/>
                </a:lnTo>
                <a:lnTo>
                  <a:pt x="5310125" y="2541352"/>
                </a:lnTo>
                <a:lnTo>
                  <a:pt x="5323749" y="2495467"/>
                </a:lnTo>
                <a:lnTo>
                  <a:pt x="5336200" y="2449489"/>
                </a:lnTo>
                <a:lnTo>
                  <a:pt x="5347486" y="2403437"/>
                </a:lnTo>
                <a:lnTo>
                  <a:pt x="5357615" y="2357326"/>
                </a:lnTo>
                <a:lnTo>
                  <a:pt x="5366596" y="2311175"/>
                </a:lnTo>
                <a:lnTo>
                  <a:pt x="5374437" y="2265001"/>
                </a:lnTo>
                <a:lnTo>
                  <a:pt x="5381145" y="2218821"/>
                </a:lnTo>
                <a:lnTo>
                  <a:pt x="5386728" y="2172651"/>
                </a:lnTo>
                <a:lnTo>
                  <a:pt x="5391195" y="2126510"/>
                </a:lnTo>
                <a:lnTo>
                  <a:pt x="5394553" y="2080414"/>
                </a:lnTo>
                <a:lnTo>
                  <a:pt x="5396811" y="2034381"/>
                </a:lnTo>
                <a:lnTo>
                  <a:pt x="5397977" y="1988428"/>
                </a:lnTo>
                <a:lnTo>
                  <a:pt x="5398058" y="1942572"/>
                </a:lnTo>
                <a:lnTo>
                  <a:pt x="5397062" y="1896830"/>
                </a:lnTo>
                <a:lnTo>
                  <a:pt x="5394999" y="1851220"/>
                </a:lnTo>
                <a:lnTo>
                  <a:pt x="5391875" y="1805759"/>
                </a:lnTo>
                <a:lnTo>
                  <a:pt x="5387698" y="1760463"/>
                </a:lnTo>
                <a:lnTo>
                  <a:pt x="5382478" y="1715350"/>
                </a:lnTo>
                <a:lnTo>
                  <a:pt x="5376221" y="1670438"/>
                </a:lnTo>
                <a:lnTo>
                  <a:pt x="5368936" y="1625744"/>
                </a:lnTo>
                <a:lnTo>
                  <a:pt x="5360630" y="1581284"/>
                </a:lnTo>
                <a:lnTo>
                  <a:pt x="5351313" y="1537076"/>
                </a:lnTo>
                <a:lnTo>
                  <a:pt x="5340991" y="1493138"/>
                </a:lnTo>
                <a:lnTo>
                  <a:pt x="5329673" y="1449486"/>
                </a:lnTo>
                <a:lnTo>
                  <a:pt x="5317367" y="1406137"/>
                </a:lnTo>
                <a:lnTo>
                  <a:pt x="5304081" y="1363109"/>
                </a:lnTo>
                <a:lnTo>
                  <a:pt x="5289823" y="1320420"/>
                </a:lnTo>
                <a:lnTo>
                  <a:pt x="5274601" y="1278085"/>
                </a:lnTo>
                <a:lnTo>
                  <a:pt x="5258423" y="1236123"/>
                </a:lnTo>
                <a:lnTo>
                  <a:pt x="5241297" y="1194551"/>
                </a:lnTo>
                <a:lnTo>
                  <a:pt x="5223231" y="1153385"/>
                </a:lnTo>
                <a:lnTo>
                  <a:pt x="5204233" y="1112644"/>
                </a:lnTo>
                <a:lnTo>
                  <a:pt x="5184311" y="1072344"/>
                </a:lnTo>
                <a:lnTo>
                  <a:pt x="5163473" y="1032502"/>
                </a:lnTo>
                <a:lnTo>
                  <a:pt x="5141728" y="993136"/>
                </a:lnTo>
                <a:lnTo>
                  <a:pt x="5119082" y="954263"/>
                </a:lnTo>
                <a:lnTo>
                  <a:pt x="5095545" y="915901"/>
                </a:lnTo>
                <a:lnTo>
                  <a:pt x="5071124" y="878065"/>
                </a:lnTo>
                <a:lnTo>
                  <a:pt x="5045827" y="840774"/>
                </a:lnTo>
                <a:lnTo>
                  <a:pt x="5019662" y="804045"/>
                </a:lnTo>
                <a:lnTo>
                  <a:pt x="4992638" y="767895"/>
                </a:lnTo>
                <a:lnTo>
                  <a:pt x="4964762" y="732341"/>
                </a:lnTo>
                <a:lnTo>
                  <a:pt x="4936042" y="697400"/>
                </a:lnTo>
                <a:lnTo>
                  <a:pt x="4906487" y="663090"/>
                </a:lnTo>
                <a:lnTo>
                  <a:pt x="4876104" y="629428"/>
                </a:lnTo>
                <a:lnTo>
                  <a:pt x="4844902" y="596431"/>
                </a:lnTo>
                <a:lnTo>
                  <a:pt x="4812888" y="564116"/>
                </a:lnTo>
                <a:lnTo>
                  <a:pt x="4780070" y="532501"/>
                </a:lnTo>
                <a:lnTo>
                  <a:pt x="4746457" y="501602"/>
                </a:lnTo>
                <a:lnTo>
                  <a:pt x="4712057" y="471437"/>
                </a:lnTo>
                <a:lnTo>
                  <a:pt x="4676877" y="442023"/>
                </a:lnTo>
                <a:lnTo>
                  <a:pt x="4640925" y="413377"/>
                </a:lnTo>
                <a:lnTo>
                  <a:pt x="4604210" y="385517"/>
                </a:lnTo>
                <a:lnTo>
                  <a:pt x="4566740" y="358460"/>
                </a:lnTo>
                <a:lnTo>
                  <a:pt x="4528523" y="332222"/>
                </a:lnTo>
                <a:lnTo>
                  <a:pt x="4489566" y="306822"/>
                </a:lnTo>
                <a:lnTo>
                  <a:pt x="4449877" y="282276"/>
                </a:lnTo>
                <a:lnTo>
                  <a:pt x="4409466" y="258601"/>
                </a:lnTo>
                <a:lnTo>
                  <a:pt x="4368339" y="235815"/>
                </a:lnTo>
                <a:lnTo>
                  <a:pt x="4326505" y="213936"/>
                </a:lnTo>
                <a:lnTo>
                  <a:pt x="4283972" y="192979"/>
                </a:lnTo>
                <a:lnTo>
                  <a:pt x="4240747" y="172963"/>
                </a:lnTo>
                <a:lnTo>
                  <a:pt x="4196840" y="153904"/>
                </a:lnTo>
                <a:lnTo>
                  <a:pt x="4152257" y="135820"/>
                </a:lnTo>
                <a:lnTo>
                  <a:pt x="4107007" y="118728"/>
                </a:lnTo>
              </a:path>
            </a:pathLst>
          </a:custGeom>
          <a:ln w="41883">
            <a:solidFill>
              <a:srgbClr val="FFD13D"/>
            </a:solidFill>
          </a:ln>
        </p:spPr>
        <p:txBody>
          <a:bodyPr wrap="square" lIns="0" tIns="0" rIns="0" bIns="0" rtlCol="0"/>
          <a:lstStyle/>
          <a:p>
            <a:endParaRPr sz="849"/>
          </a:p>
        </p:txBody>
      </p:sp>
      <p:sp>
        <p:nvSpPr>
          <p:cNvPr id="2" name="object 5">
            <a:extLst>
              <a:ext uri="{FF2B5EF4-FFF2-40B4-BE49-F238E27FC236}">
                <a16:creationId xmlns:a16="http://schemas.microsoft.com/office/drawing/2014/main" id="{A52CDF9F-7BFA-306C-00BE-B5D68BA4C100}"/>
              </a:ext>
            </a:extLst>
          </p:cNvPr>
          <p:cNvSpPr/>
          <p:nvPr userDrawn="1"/>
        </p:nvSpPr>
        <p:spPr>
          <a:xfrm>
            <a:off x="10237418" y="5429267"/>
            <a:ext cx="1954725" cy="1428975"/>
          </a:xfrm>
          <a:custGeom>
            <a:avLst/>
            <a:gdLst/>
            <a:ahLst/>
            <a:cxnLst/>
            <a:rect l="l" t="t" r="r" b="b"/>
            <a:pathLst>
              <a:path w="3223259" h="2356484">
                <a:moveTo>
                  <a:pt x="2022058" y="0"/>
                </a:moveTo>
                <a:lnTo>
                  <a:pt x="1975923" y="413"/>
                </a:lnTo>
                <a:lnTo>
                  <a:pt x="1929936" y="2117"/>
                </a:lnTo>
                <a:lnTo>
                  <a:pt x="1884124" y="5102"/>
                </a:lnTo>
                <a:lnTo>
                  <a:pt x="1838511" y="9356"/>
                </a:lnTo>
                <a:lnTo>
                  <a:pt x="1793122" y="14866"/>
                </a:lnTo>
                <a:lnTo>
                  <a:pt x="1747980" y="21622"/>
                </a:lnTo>
                <a:lnTo>
                  <a:pt x="1703113" y="29612"/>
                </a:lnTo>
                <a:lnTo>
                  <a:pt x="1658543" y="38824"/>
                </a:lnTo>
                <a:lnTo>
                  <a:pt x="1614296" y="49247"/>
                </a:lnTo>
                <a:lnTo>
                  <a:pt x="1570397" y="60869"/>
                </a:lnTo>
                <a:lnTo>
                  <a:pt x="1526871" y="73679"/>
                </a:lnTo>
                <a:lnTo>
                  <a:pt x="1483741" y="87664"/>
                </a:lnTo>
                <a:lnTo>
                  <a:pt x="1441035" y="102814"/>
                </a:lnTo>
                <a:lnTo>
                  <a:pt x="1398775" y="119117"/>
                </a:lnTo>
                <a:lnTo>
                  <a:pt x="1356986" y="136562"/>
                </a:lnTo>
                <a:lnTo>
                  <a:pt x="1315695" y="155136"/>
                </a:lnTo>
                <a:lnTo>
                  <a:pt x="1274925" y="174828"/>
                </a:lnTo>
                <a:lnTo>
                  <a:pt x="1234701" y="195627"/>
                </a:lnTo>
                <a:lnTo>
                  <a:pt x="1195048" y="217521"/>
                </a:lnTo>
                <a:lnTo>
                  <a:pt x="1155991" y="240498"/>
                </a:lnTo>
                <a:lnTo>
                  <a:pt x="1117554" y="264547"/>
                </a:lnTo>
                <a:lnTo>
                  <a:pt x="1079763" y="289657"/>
                </a:lnTo>
                <a:lnTo>
                  <a:pt x="1042643" y="315815"/>
                </a:lnTo>
                <a:lnTo>
                  <a:pt x="1006217" y="343011"/>
                </a:lnTo>
                <a:lnTo>
                  <a:pt x="970511" y="371232"/>
                </a:lnTo>
                <a:lnTo>
                  <a:pt x="935550" y="400467"/>
                </a:lnTo>
                <a:lnTo>
                  <a:pt x="901359" y="430705"/>
                </a:lnTo>
                <a:lnTo>
                  <a:pt x="867962" y="461933"/>
                </a:lnTo>
                <a:lnTo>
                  <a:pt x="835384" y="494141"/>
                </a:lnTo>
                <a:lnTo>
                  <a:pt x="803650" y="527317"/>
                </a:lnTo>
                <a:lnTo>
                  <a:pt x="772785" y="561448"/>
                </a:lnTo>
                <a:lnTo>
                  <a:pt x="742813" y="596525"/>
                </a:lnTo>
                <a:lnTo>
                  <a:pt x="713760" y="632534"/>
                </a:lnTo>
                <a:lnTo>
                  <a:pt x="685650" y="669465"/>
                </a:lnTo>
                <a:lnTo>
                  <a:pt x="658508" y="707306"/>
                </a:lnTo>
                <a:lnTo>
                  <a:pt x="632359" y="746045"/>
                </a:lnTo>
                <a:lnTo>
                  <a:pt x="607228" y="785671"/>
                </a:lnTo>
                <a:lnTo>
                  <a:pt x="583139" y="826173"/>
                </a:lnTo>
                <a:lnTo>
                  <a:pt x="560117" y="867537"/>
                </a:lnTo>
                <a:lnTo>
                  <a:pt x="538187" y="909754"/>
                </a:lnTo>
                <a:lnTo>
                  <a:pt x="517374" y="952812"/>
                </a:lnTo>
                <a:lnTo>
                  <a:pt x="497703" y="996698"/>
                </a:lnTo>
                <a:lnTo>
                  <a:pt x="479199" y="1041402"/>
                </a:lnTo>
                <a:lnTo>
                  <a:pt x="461886" y="1086911"/>
                </a:lnTo>
                <a:lnTo>
                  <a:pt x="0" y="2355927"/>
                </a:lnTo>
                <a:lnTo>
                  <a:pt x="3223022" y="2355927"/>
                </a:lnTo>
                <a:lnTo>
                  <a:pt x="3223022" y="527210"/>
                </a:lnTo>
                <a:lnTo>
                  <a:pt x="3203270" y="506087"/>
                </a:lnTo>
                <a:lnTo>
                  <a:pt x="3171063" y="473509"/>
                </a:lnTo>
                <a:lnTo>
                  <a:pt x="3137887" y="441775"/>
                </a:lnTo>
                <a:lnTo>
                  <a:pt x="3103755" y="410910"/>
                </a:lnTo>
                <a:lnTo>
                  <a:pt x="3068679" y="380938"/>
                </a:lnTo>
                <a:lnTo>
                  <a:pt x="3032669" y="351885"/>
                </a:lnTo>
                <a:lnTo>
                  <a:pt x="2995738" y="323775"/>
                </a:lnTo>
                <a:lnTo>
                  <a:pt x="2957897" y="296633"/>
                </a:lnTo>
                <a:lnTo>
                  <a:pt x="2919158" y="270483"/>
                </a:lnTo>
                <a:lnTo>
                  <a:pt x="2879532" y="245352"/>
                </a:lnTo>
                <a:lnTo>
                  <a:pt x="2839031" y="221263"/>
                </a:lnTo>
                <a:lnTo>
                  <a:pt x="2797666" y="198241"/>
                </a:lnTo>
                <a:lnTo>
                  <a:pt x="2755449" y="176311"/>
                </a:lnTo>
                <a:lnTo>
                  <a:pt x="2712392" y="155498"/>
                </a:lnTo>
                <a:lnTo>
                  <a:pt x="2668506" y="135827"/>
                </a:lnTo>
                <a:lnTo>
                  <a:pt x="2623802" y="117323"/>
                </a:lnTo>
                <a:lnTo>
                  <a:pt x="2578292" y="100009"/>
                </a:lnTo>
                <a:lnTo>
                  <a:pt x="2532301" y="84019"/>
                </a:lnTo>
                <a:lnTo>
                  <a:pt x="2486162" y="69460"/>
                </a:lnTo>
                <a:lnTo>
                  <a:pt x="2439899" y="56319"/>
                </a:lnTo>
                <a:lnTo>
                  <a:pt x="2393537" y="44586"/>
                </a:lnTo>
                <a:lnTo>
                  <a:pt x="2347101" y="34248"/>
                </a:lnTo>
                <a:lnTo>
                  <a:pt x="2300615" y="25295"/>
                </a:lnTo>
                <a:lnTo>
                  <a:pt x="2254105" y="17715"/>
                </a:lnTo>
                <a:lnTo>
                  <a:pt x="2207596" y="11496"/>
                </a:lnTo>
                <a:lnTo>
                  <a:pt x="2161112" y="6626"/>
                </a:lnTo>
                <a:lnTo>
                  <a:pt x="2114677" y="3095"/>
                </a:lnTo>
                <a:lnTo>
                  <a:pt x="2068318" y="890"/>
                </a:lnTo>
                <a:lnTo>
                  <a:pt x="2022058" y="0"/>
                </a:lnTo>
                <a:close/>
              </a:path>
            </a:pathLst>
          </a:custGeom>
          <a:solidFill>
            <a:srgbClr val="5BAA47"/>
          </a:solidFill>
        </p:spPr>
        <p:txBody>
          <a:bodyPr wrap="square" lIns="0" tIns="0" rIns="0" bIns="0" rtlCol="0"/>
          <a:lstStyle/>
          <a:p>
            <a:endParaRPr sz="849"/>
          </a:p>
        </p:txBody>
      </p:sp>
      <p:sp>
        <p:nvSpPr>
          <p:cNvPr id="40" name="object 29">
            <a:extLst>
              <a:ext uri="{FF2B5EF4-FFF2-40B4-BE49-F238E27FC236}">
                <a16:creationId xmlns:a16="http://schemas.microsoft.com/office/drawing/2014/main" id="{CAFB44E6-2C4B-9A3C-F32C-630098F381D4}"/>
              </a:ext>
            </a:extLst>
          </p:cNvPr>
          <p:cNvSpPr txBox="1">
            <a:spLocks noGrp="1"/>
          </p:cNvSpPr>
          <p:nvPr>
            <p:ph type="title" idx="4294967295"/>
          </p:nvPr>
        </p:nvSpPr>
        <p:spPr>
          <a:xfrm>
            <a:off x="383751" y="887574"/>
            <a:ext cx="7919409" cy="773930"/>
          </a:xfrm>
          <a:prstGeom prst="rect">
            <a:avLst/>
          </a:prstGeom>
        </p:spPr>
        <p:txBody>
          <a:bodyPr vert="horz" wrap="square" lIns="0" tIns="12065" rIns="0" bIns="0" rtlCol="0">
            <a:spAutoFit/>
          </a:bodyPr>
          <a:lstStyle>
            <a:lvl1pPr marL="7701">
              <a:lnSpc>
                <a:spcPct val="100000"/>
              </a:lnSpc>
              <a:spcBef>
                <a:spcPts val="58"/>
              </a:spcBef>
              <a:defRPr/>
            </a:lvl1pPr>
          </a:lstStyle>
          <a:p>
            <a:pPr marL="12700">
              <a:lnSpc>
                <a:spcPct val="100000"/>
              </a:lnSpc>
              <a:spcBef>
                <a:spcPts val="95"/>
              </a:spcBef>
            </a:pPr>
            <a:r>
              <a:rPr spc="-18">
                <a:solidFill>
                  <a:srgbClr val="5BAA47"/>
                </a:solidFill>
              </a:rPr>
              <a:t>Meraki</a:t>
            </a:r>
            <a:r>
              <a:rPr spc="-154">
                <a:solidFill>
                  <a:srgbClr val="5BAA47"/>
                </a:solidFill>
              </a:rPr>
              <a:t> </a:t>
            </a:r>
            <a:r>
              <a:rPr spc="-6">
                <a:solidFill>
                  <a:srgbClr val="5BAA47"/>
                </a:solidFill>
              </a:rPr>
              <a:t>Products</a:t>
            </a:r>
          </a:p>
        </p:txBody>
      </p:sp>
      <p:sp>
        <p:nvSpPr>
          <p:cNvPr id="43" name="object 31">
            <a:extLst>
              <a:ext uri="{FF2B5EF4-FFF2-40B4-BE49-F238E27FC236}">
                <a16:creationId xmlns:a16="http://schemas.microsoft.com/office/drawing/2014/main" id="{6DCDD197-94F6-927C-FEAB-F52C7D12B397}"/>
              </a:ext>
            </a:extLst>
          </p:cNvPr>
          <p:cNvSpPr/>
          <p:nvPr userDrawn="1"/>
        </p:nvSpPr>
        <p:spPr>
          <a:xfrm>
            <a:off x="381000" y="1591856"/>
            <a:ext cx="11430289" cy="0"/>
          </a:xfrm>
          <a:custGeom>
            <a:avLst/>
            <a:gdLst/>
            <a:ahLst/>
            <a:cxnLst/>
            <a:rect l="l" t="t" r="r" b="b"/>
            <a:pathLst>
              <a:path w="18848070">
                <a:moveTo>
                  <a:pt x="0" y="0"/>
                </a:moveTo>
                <a:lnTo>
                  <a:pt x="18847593" y="0"/>
                </a:lnTo>
              </a:path>
            </a:pathLst>
          </a:custGeom>
          <a:ln w="3175">
            <a:solidFill>
              <a:srgbClr val="FFFFFF"/>
            </a:solidFill>
          </a:ln>
        </p:spPr>
        <p:txBody>
          <a:bodyPr wrap="square" lIns="0" tIns="0" rIns="0" bIns="0" rtlCol="0"/>
          <a:lstStyle/>
          <a:p>
            <a:endParaRPr sz="849"/>
          </a:p>
        </p:txBody>
      </p:sp>
      <p:sp>
        <p:nvSpPr>
          <p:cNvPr id="44" name="object 32">
            <a:extLst>
              <a:ext uri="{FF2B5EF4-FFF2-40B4-BE49-F238E27FC236}">
                <a16:creationId xmlns:a16="http://schemas.microsoft.com/office/drawing/2014/main" id="{8040AF0D-35E1-BC1A-C6C2-C6DC7CDF014C}"/>
              </a:ext>
            </a:extLst>
          </p:cNvPr>
          <p:cNvSpPr/>
          <p:nvPr userDrawn="1"/>
        </p:nvSpPr>
        <p:spPr>
          <a:xfrm>
            <a:off x="6509816" y="5241282"/>
            <a:ext cx="1305846" cy="1616501"/>
          </a:xfrm>
          <a:custGeom>
            <a:avLst/>
            <a:gdLst/>
            <a:ahLst/>
            <a:cxnLst/>
            <a:rect l="l" t="t" r="r" b="b"/>
            <a:pathLst>
              <a:path w="2153284" h="2665729">
                <a:moveTo>
                  <a:pt x="1467209" y="0"/>
                </a:moveTo>
                <a:lnTo>
                  <a:pt x="1421910" y="828"/>
                </a:lnTo>
                <a:lnTo>
                  <a:pt x="1377009" y="4592"/>
                </a:lnTo>
                <a:lnTo>
                  <a:pt x="1332641" y="11231"/>
                </a:lnTo>
                <a:lnTo>
                  <a:pt x="1288937" y="20682"/>
                </a:lnTo>
                <a:lnTo>
                  <a:pt x="1246031" y="32884"/>
                </a:lnTo>
                <a:lnTo>
                  <a:pt x="1204055" y="47774"/>
                </a:lnTo>
                <a:lnTo>
                  <a:pt x="1163143" y="65291"/>
                </a:lnTo>
                <a:lnTo>
                  <a:pt x="1123426" y="85372"/>
                </a:lnTo>
                <a:lnTo>
                  <a:pt x="1085038" y="107956"/>
                </a:lnTo>
                <a:lnTo>
                  <a:pt x="1048112" y="132981"/>
                </a:lnTo>
                <a:lnTo>
                  <a:pt x="1012779" y="160385"/>
                </a:lnTo>
                <a:lnTo>
                  <a:pt x="979174" y="190105"/>
                </a:lnTo>
                <a:lnTo>
                  <a:pt x="947429" y="222081"/>
                </a:lnTo>
                <a:lnTo>
                  <a:pt x="917676" y="256250"/>
                </a:lnTo>
                <a:lnTo>
                  <a:pt x="890049" y="292550"/>
                </a:lnTo>
                <a:lnTo>
                  <a:pt x="864680" y="330920"/>
                </a:lnTo>
                <a:lnTo>
                  <a:pt x="841702" y="371297"/>
                </a:lnTo>
                <a:lnTo>
                  <a:pt x="821248" y="413619"/>
                </a:lnTo>
                <a:lnTo>
                  <a:pt x="803451" y="457825"/>
                </a:lnTo>
                <a:lnTo>
                  <a:pt x="0" y="2665292"/>
                </a:lnTo>
                <a:lnTo>
                  <a:pt x="1480543" y="2665292"/>
                </a:lnTo>
                <a:lnTo>
                  <a:pt x="2110804" y="933664"/>
                </a:lnTo>
                <a:lnTo>
                  <a:pt x="2125585" y="888360"/>
                </a:lnTo>
                <a:lnTo>
                  <a:pt x="2137121" y="842792"/>
                </a:lnTo>
                <a:lnTo>
                  <a:pt x="2145472" y="797091"/>
                </a:lnTo>
                <a:lnTo>
                  <a:pt x="2150702" y="751392"/>
                </a:lnTo>
                <a:lnTo>
                  <a:pt x="2152872" y="705826"/>
                </a:lnTo>
                <a:lnTo>
                  <a:pt x="2152044" y="660526"/>
                </a:lnTo>
                <a:lnTo>
                  <a:pt x="2148279" y="615626"/>
                </a:lnTo>
                <a:lnTo>
                  <a:pt x="2141640" y="571258"/>
                </a:lnTo>
                <a:lnTo>
                  <a:pt x="2132189" y="527554"/>
                </a:lnTo>
                <a:lnTo>
                  <a:pt x="2119987" y="484648"/>
                </a:lnTo>
                <a:lnTo>
                  <a:pt x="2105097" y="442672"/>
                </a:lnTo>
                <a:lnTo>
                  <a:pt x="2087581" y="401760"/>
                </a:lnTo>
                <a:lnTo>
                  <a:pt x="2067499" y="362043"/>
                </a:lnTo>
                <a:lnTo>
                  <a:pt x="2044915" y="323655"/>
                </a:lnTo>
                <a:lnTo>
                  <a:pt x="2019890" y="286728"/>
                </a:lnTo>
                <a:lnTo>
                  <a:pt x="1992487" y="251396"/>
                </a:lnTo>
                <a:lnTo>
                  <a:pt x="1962766" y="217791"/>
                </a:lnTo>
                <a:lnTo>
                  <a:pt x="1930790" y="186046"/>
                </a:lnTo>
                <a:lnTo>
                  <a:pt x="1896621" y="156293"/>
                </a:lnTo>
                <a:lnTo>
                  <a:pt x="1860321" y="128666"/>
                </a:lnTo>
                <a:lnTo>
                  <a:pt x="1821952" y="103297"/>
                </a:lnTo>
                <a:lnTo>
                  <a:pt x="1781575" y="80319"/>
                </a:lnTo>
                <a:lnTo>
                  <a:pt x="1739253" y="59865"/>
                </a:lnTo>
                <a:lnTo>
                  <a:pt x="1695047" y="42068"/>
                </a:lnTo>
                <a:lnTo>
                  <a:pt x="1649743" y="27286"/>
                </a:lnTo>
                <a:lnTo>
                  <a:pt x="1604175" y="15751"/>
                </a:lnTo>
                <a:lnTo>
                  <a:pt x="1558475" y="7399"/>
                </a:lnTo>
                <a:lnTo>
                  <a:pt x="1512775" y="2169"/>
                </a:lnTo>
                <a:lnTo>
                  <a:pt x="1467209" y="0"/>
                </a:lnTo>
                <a:close/>
              </a:path>
            </a:pathLst>
          </a:custGeom>
          <a:solidFill>
            <a:srgbClr val="87C9C9"/>
          </a:solidFill>
        </p:spPr>
        <p:txBody>
          <a:bodyPr wrap="square" lIns="0" tIns="0" rIns="0" bIns="0" rtlCol="0"/>
          <a:lstStyle/>
          <a:p>
            <a:endParaRPr sz="849"/>
          </a:p>
        </p:txBody>
      </p:sp>
      <p:pic>
        <p:nvPicPr>
          <p:cNvPr id="45" name="Picture 44">
            <a:extLst>
              <a:ext uri="{FF2B5EF4-FFF2-40B4-BE49-F238E27FC236}">
                <a16:creationId xmlns:a16="http://schemas.microsoft.com/office/drawing/2014/main" id="{B3301178-8C3E-0F45-56AD-3D9444D7A3FB}"/>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373044" y="6270181"/>
            <a:ext cx="1101856" cy="213610"/>
          </a:xfrm>
          <a:prstGeom prst="rect">
            <a:avLst/>
          </a:prstGeom>
        </p:spPr>
      </p:pic>
    </p:spTree>
    <p:extLst>
      <p:ext uri="{BB962C8B-B14F-4D97-AF65-F5344CB8AC3E}">
        <p14:creationId xmlns:p14="http://schemas.microsoft.com/office/powerpoint/2010/main" val="95425740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4" presetClass="path" presetSubtype="0" accel="50000" decel="50000" fill="hold" grpId="0" nodeType="withEffect">
                                  <p:stCondLst>
                                    <p:cond delay="0"/>
                                  </p:stCondLst>
                                  <p:childTnLst>
                                    <p:animMotion origin="layout" path="M -1.51611E-7 0.25 L -1.51611E-7 5.22179E-7 " pathEditMode="relative" rAng="0" ptsTypes="AA">
                                      <p:cBhvr>
                                        <p:cTn id="6" dur="2000" fill="hold"/>
                                        <p:tgtEl>
                                          <p:spTgt spid="2"/>
                                        </p:tgtEl>
                                        <p:attrNameLst>
                                          <p:attrName>ppt_x</p:attrName>
                                          <p:attrName>ppt_y</p:attrName>
                                        </p:attrNameLst>
                                      </p:cBhvr>
                                      <p:rCtr x="0" y="-12507"/>
                                    </p:animMotion>
                                  </p:childTnLst>
                                </p:cTn>
                              </p:par>
                              <p:par>
                                <p:cTn id="7" presetID="64" presetClass="path" presetSubtype="0" accel="50000" decel="50000" fill="hold" grpId="0" nodeType="withEffect">
                                  <p:stCondLst>
                                    <p:cond delay="0"/>
                                  </p:stCondLst>
                                  <p:childTnLst>
                                    <p:animMotion origin="layout" path="M -0.09571 0.50112 L 7.012E-7 1.85289E-6 " pathEditMode="relative" rAng="0" ptsTypes="AA">
                                      <p:cBhvr>
                                        <p:cTn id="8" dur="3000" fill="hold"/>
                                        <p:tgtEl>
                                          <p:spTgt spid="13"/>
                                        </p:tgtEl>
                                        <p:attrNameLst>
                                          <p:attrName>ppt_x</p:attrName>
                                          <p:attrName>ppt_y</p:attrName>
                                        </p:attrNameLst>
                                      </p:cBhvr>
                                      <p:rCtr x="4785" y="-25056"/>
                                    </p:animMotion>
                                  </p:childTnLst>
                                </p:cTn>
                              </p:par>
                              <p:par>
                                <p:cTn id="9" presetID="64" presetClass="path" presetSubtype="0" accel="50000" decel="50000" fill="hold" grpId="0" nodeType="withEffect">
                                  <p:stCondLst>
                                    <p:cond delay="0"/>
                                  </p:stCondLst>
                                  <p:childTnLst>
                                    <p:animMotion origin="layout" path="M -0.05354 0.258 L -2.1036E-6 1.28579E-6 " pathEditMode="relative" rAng="0" ptsTypes="AA">
                                      <p:cBhvr>
                                        <p:cTn id="10" dur="2000" fill="hold"/>
                                        <p:tgtEl>
                                          <p:spTgt spid="44"/>
                                        </p:tgtEl>
                                        <p:attrNameLst>
                                          <p:attrName>ppt_x</p:attrName>
                                          <p:attrName>ppt_y</p:attrName>
                                        </p:attrNameLst>
                                      </p:cBhvr>
                                      <p:rCtr x="2677" y="-12900"/>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2" grpId="0" animBg="1"/>
      <p:bldP spid="44" grpId="0" animBg="1"/>
    </p:bldLst>
  </p:timing>
</p:sldLayout>
</file>

<file path=ppt/slideLayouts/slideLayout58.xml><?xml version="1.0" encoding="utf-8"?>
<p:sldLayout xmlns:a="http://schemas.openxmlformats.org/drawingml/2006/main" xmlns:r="http://schemas.openxmlformats.org/officeDocument/2006/relationships" xmlns:p="http://schemas.openxmlformats.org/presentationml/2006/main" preserve="1" userDrawn="1">
  <p:cSld name="Title Slide">
    <p:spTree>
      <p:nvGrpSpPr>
        <p:cNvPr id="1" name=""/>
        <p:cNvGrpSpPr/>
        <p:nvPr/>
      </p:nvGrpSpPr>
      <p:grpSpPr>
        <a:xfrm>
          <a:off x="0" y="0"/>
          <a:ext cx="0" cy="0"/>
          <a:chOff x="0" y="0"/>
          <a:chExt cx="0" cy="0"/>
        </a:xfrm>
      </p:grpSpPr>
      <p:sp>
        <p:nvSpPr>
          <p:cNvPr id="7" name="object 2">
            <a:extLst>
              <a:ext uri="{FF2B5EF4-FFF2-40B4-BE49-F238E27FC236}">
                <a16:creationId xmlns:a16="http://schemas.microsoft.com/office/drawing/2014/main" id="{8563DCC6-576F-4CBC-F466-56F80DCE97E0}"/>
              </a:ext>
            </a:extLst>
          </p:cNvPr>
          <p:cNvSpPr/>
          <p:nvPr userDrawn="1"/>
        </p:nvSpPr>
        <p:spPr>
          <a:xfrm>
            <a:off x="0" y="0"/>
            <a:ext cx="12192000" cy="6857615"/>
          </a:xfrm>
          <a:custGeom>
            <a:avLst/>
            <a:gdLst/>
            <a:ahLst/>
            <a:cxnLst/>
            <a:rect l="l" t="t" r="r" b="b"/>
            <a:pathLst>
              <a:path w="20104100" h="11308715">
                <a:moveTo>
                  <a:pt x="20104099" y="0"/>
                </a:moveTo>
                <a:lnTo>
                  <a:pt x="0" y="0"/>
                </a:lnTo>
                <a:lnTo>
                  <a:pt x="0" y="11308556"/>
                </a:lnTo>
                <a:lnTo>
                  <a:pt x="20104099" y="11308556"/>
                </a:lnTo>
                <a:lnTo>
                  <a:pt x="20104099" y="0"/>
                </a:lnTo>
                <a:close/>
              </a:path>
            </a:pathLst>
          </a:custGeom>
          <a:solidFill>
            <a:srgbClr val="025444"/>
          </a:solidFill>
        </p:spPr>
        <p:txBody>
          <a:bodyPr wrap="square" lIns="0" tIns="0" rIns="0" bIns="0" rtlCol="0"/>
          <a:lstStyle/>
          <a:p>
            <a:endParaRPr sz="849"/>
          </a:p>
        </p:txBody>
      </p:sp>
      <p:sp>
        <p:nvSpPr>
          <p:cNvPr id="8" name="object 24">
            <a:extLst>
              <a:ext uri="{FF2B5EF4-FFF2-40B4-BE49-F238E27FC236}">
                <a16:creationId xmlns:a16="http://schemas.microsoft.com/office/drawing/2014/main" id="{57F041AB-54A0-CDE3-7A7C-7C8579FC3AE5}"/>
              </a:ext>
            </a:extLst>
          </p:cNvPr>
          <p:cNvSpPr txBox="1"/>
          <p:nvPr userDrawn="1"/>
        </p:nvSpPr>
        <p:spPr>
          <a:xfrm>
            <a:off x="354043" y="-335946"/>
            <a:ext cx="1044368" cy="161404"/>
          </a:xfrm>
          <a:prstGeom prst="rect">
            <a:avLst/>
          </a:prstGeom>
        </p:spPr>
        <p:txBody>
          <a:bodyPr vert="horz" wrap="square" lIns="0" tIns="7316" rIns="0" bIns="0" rtlCol="0">
            <a:spAutoFit/>
          </a:bodyPr>
          <a:lstStyle/>
          <a:p>
            <a:pPr marL="7701">
              <a:lnSpc>
                <a:spcPct val="100000"/>
              </a:lnSpc>
              <a:spcBef>
                <a:spcPts val="58"/>
              </a:spcBef>
            </a:pPr>
            <a:r>
              <a:rPr sz="1001" b="0" i="0">
                <a:solidFill>
                  <a:srgbClr val="FFFFFF"/>
                </a:solidFill>
                <a:latin typeface="Sharp Sans Medium" pitchFamily="2" charset="77"/>
                <a:cs typeface="Sharp Sans Medium" pitchFamily="2" charset="77"/>
              </a:rPr>
              <a:t>CISCO</a:t>
            </a:r>
            <a:r>
              <a:rPr sz="1001" b="0" i="0" spc="230">
                <a:solidFill>
                  <a:srgbClr val="FFFFFF"/>
                </a:solidFill>
                <a:latin typeface="Sharp Sans Medium" pitchFamily="2" charset="77"/>
                <a:cs typeface="Sharp Sans Medium" pitchFamily="2" charset="77"/>
              </a:rPr>
              <a:t> </a:t>
            </a:r>
            <a:r>
              <a:rPr sz="1001" b="0" i="0" spc="33">
                <a:solidFill>
                  <a:srgbClr val="FFFFFF"/>
                </a:solidFill>
                <a:latin typeface="Sharp Sans Medium" pitchFamily="2" charset="77"/>
                <a:cs typeface="Sharp Sans Medium" pitchFamily="2" charset="77"/>
              </a:rPr>
              <a:t>MERAKI</a:t>
            </a:r>
            <a:endParaRPr sz="1001" b="0" i="0">
              <a:latin typeface="Sharp Sans Medium" pitchFamily="2" charset="77"/>
              <a:cs typeface="Sharp Sans Medium" pitchFamily="2" charset="77"/>
            </a:endParaRPr>
          </a:p>
        </p:txBody>
      </p:sp>
      <p:sp>
        <p:nvSpPr>
          <p:cNvPr id="10" name="object 2">
            <a:extLst>
              <a:ext uri="{FF2B5EF4-FFF2-40B4-BE49-F238E27FC236}">
                <a16:creationId xmlns:a16="http://schemas.microsoft.com/office/drawing/2014/main" id="{21643689-D81C-3C38-F929-565EB1233863}"/>
              </a:ext>
            </a:extLst>
          </p:cNvPr>
          <p:cNvSpPr txBox="1"/>
          <p:nvPr userDrawn="1"/>
        </p:nvSpPr>
        <p:spPr>
          <a:xfrm>
            <a:off x="10938251" y="6341066"/>
            <a:ext cx="880704" cy="122517"/>
          </a:xfrm>
          <a:prstGeom prst="rect">
            <a:avLst/>
          </a:prstGeom>
        </p:spPr>
        <p:txBody>
          <a:bodyPr vert="horz" wrap="square" lIns="0" tIns="10397" rIns="0" bIns="0" rtlCol="0">
            <a:spAutoFit/>
          </a:bodyPr>
          <a:lstStyle/>
          <a:p>
            <a:pPr marL="7701" algn="r">
              <a:lnSpc>
                <a:spcPct val="100000"/>
              </a:lnSpc>
              <a:spcBef>
                <a:spcPts val="82"/>
              </a:spcBef>
            </a:pPr>
            <a:r>
              <a:rPr sz="728" b="0" i="0">
                <a:solidFill>
                  <a:schemeClr val="bg1"/>
                </a:solidFill>
                <a:latin typeface="Sharp Sans Medium" pitchFamily="2" charset="77"/>
                <a:cs typeface="Sharp Sans Medium" pitchFamily="2" charset="77"/>
              </a:rPr>
              <a:t>Meraki</a:t>
            </a:r>
            <a:r>
              <a:rPr sz="728" b="0" i="0" spc="42">
                <a:solidFill>
                  <a:schemeClr val="bg1"/>
                </a:solidFill>
                <a:latin typeface="Sharp Sans Medium" pitchFamily="2" charset="77"/>
                <a:cs typeface="Sharp Sans Medium" pitchFamily="2" charset="77"/>
              </a:rPr>
              <a:t> </a:t>
            </a:r>
            <a:r>
              <a:rPr sz="728" b="0" i="0">
                <a:solidFill>
                  <a:schemeClr val="bg1"/>
                </a:solidFill>
                <a:latin typeface="Sharp Sans Medium" pitchFamily="2" charset="77"/>
                <a:cs typeface="Sharp Sans Medium" pitchFamily="2" charset="77"/>
              </a:rPr>
              <a:t>SMB</a:t>
            </a:r>
            <a:r>
              <a:rPr sz="728" b="0" i="0" spc="52">
                <a:solidFill>
                  <a:schemeClr val="bg1"/>
                </a:solidFill>
                <a:latin typeface="Sharp Sans Medium" pitchFamily="2" charset="77"/>
                <a:cs typeface="Sharp Sans Medium" pitchFamily="2" charset="77"/>
              </a:rPr>
              <a:t> </a:t>
            </a:r>
            <a:r>
              <a:rPr sz="728" b="0" i="0" spc="-6">
                <a:solidFill>
                  <a:schemeClr val="bg1"/>
                </a:solidFill>
                <a:latin typeface="Sharp Sans Medium" pitchFamily="2" charset="77"/>
                <a:cs typeface="Sharp Sans Medium" pitchFamily="2" charset="77"/>
              </a:rPr>
              <a:t>Guide</a:t>
            </a:r>
            <a:endParaRPr sz="728" b="0" i="0">
              <a:solidFill>
                <a:schemeClr val="bg1"/>
              </a:solidFill>
              <a:latin typeface="Sharp Sans Medium" pitchFamily="2" charset="77"/>
              <a:cs typeface="Sharp Sans Medium" pitchFamily="2" charset="77"/>
            </a:endParaRPr>
          </a:p>
        </p:txBody>
      </p:sp>
      <p:pic>
        <p:nvPicPr>
          <p:cNvPr id="11" name="Picture 10">
            <a:extLst>
              <a:ext uri="{FF2B5EF4-FFF2-40B4-BE49-F238E27FC236}">
                <a16:creationId xmlns:a16="http://schemas.microsoft.com/office/drawing/2014/main" id="{77452192-C0E7-3E7E-7977-EE23CC53EF6F}"/>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373044" y="6270181"/>
            <a:ext cx="1101856" cy="213610"/>
          </a:xfrm>
          <a:prstGeom prst="rect">
            <a:avLst/>
          </a:prstGeom>
        </p:spPr>
      </p:pic>
      <p:sp>
        <p:nvSpPr>
          <p:cNvPr id="12" name="object 25">
            <a:extLst>
              <a:ext uri="{FF2B5EF4-FFF2-40B4-BE49-F238E27FC236}">
                <a16:creationId xmlns:a16="http://schemas.microsoft.com/office/drawing/2014/main" id="{D6E3ADDF-27B0-FD49-C949-3260CD5BF777}"/>
              </a:ext>
            </a:extLst>
          </p:cNvPr>
          <p:cNvSpPr txBox="1">
            <a:spLocks noGrp="1"/>
          </p:cNvSpPr>
          <p:nvPr>
            <p:ph type="title" idx="4294967295" hasCustomPrompt="1"/>
          </p:nvPr>
        </p:nvSpPr>
        <p:spPr>
          <a:xfrm>
            <a:off x="373299" y="998828"/>
            <a:ext cx="6963611" cy="782074"/>
          </a:xfrm>
          <a:prstGeom prst="rect">
            <a:avLst/>
          </a:prstGeom>
        </p:spPr>
        <p:txBody>
          <a:bodyPr vert="horz" wrap="square" lIns="0" tIns="12065" rIns="0" bIns="0" rtlCol="0">
            <a:spAutoFit/>
          </a:bodyPr>
          <a:lstStyle>
            <a:lvl1pPr marL="7701">
              <a:lnSpc>
                <a:spcPct val="100000"/>
              </a:lnSpc>
              <a:spcBef>
                <a:spcPts val="58"/>
              </a:spcBef>
              <a:defRPr/>
            </a:lvl1pPr>
          </a:lstStyle>
          <a:p>
            <a:pPr marL="12700">
              <a:lnSpc>
                <a:spcPct val="100000"/>
              </a:lnSpc>
              <a:spcBef>
                <a:spcPts val="95"/>
              </a:spcBef>
            </a:pPr>
            <a:r>
              <a:rPr lang="en-GB" sz="5003">
                <a:solidFill>
                  <a:srgbClr val="FFFFFF"/>
                </a:solidFill>
              </a:rPr>
              <a:t>Insert Slide Title</a:t>
            </a:r>
            <a:endParaRPr sz="5003"/>
          </a:p>
        </p:txBody>
      </p:sp>
    </p:spTree>
    <p:extLst>
      <p:ext uri="{BB962C8B-B14F-4D97-AF65-F5344CB8AC3E}">
        <p14:creationId xmlns:p14="http://schemas.microsoft.com/office/powerpoint/2010/main" val="358892244"/>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preserve="1" userDrawn="1">
  <p:cSld name="2_Title Slide">
    <p:spTree>
      <p:nvGrpSpPr>
        <p:cNvPr id="1" name=""/>
        <p:cNvGrpSpPr/>
        <p:nvPr/>
      </p:nvGrpSpPr>
      <p:grpSpPr>
        <a:xfrm>
          <a:off x="0" y="0"/>
          <a:ext cx="0" cy="0"/>
          <a:chOff x="0" y="0"/>
          <a:chExt cx="0" cy="0"/>
        </a:xfrm>
      </p:grpSpPr>
      <p:sp>
        <p:nvSpPr>
          <p:cNvPr id="7" name="object 2">
            <a:extLst>
              <a:ext uri="{FF2B5EF4-FFF2-40B4-BE49-F238E27FC236}">
                <a16:creationId xmlns:a16="http://schemas.microsoft.com/office/drawing/2014/main" id="{8563DCC6-576F-4CBC-F466-56F80DCE97E0}"/>
              </a:ext>
            </a:extLst>
          </p:cNvPr>
          <p:cNvSpPr/>
          <p:nvPr userDrawn="1"/>
        </p:nvSpPr>
        <p:spPr>
          <a:xfrm>
            <a:off x="0" y="0"/>
            <a:ext cx="12192000" cy="6857615"/>
          </a:xfrm>
          <a:custGeom>
            <a:avLst/>
            <a:gdLst/>
            <a:ahLst/>
            <a:cxnLst/>
            <a:rect l="l" t="t" r="r" b="b"/>
            <a:pathLst>
              <a:path w="20104100" h="11308715">
                <a:moveTo>
                  <a:pt x="20104099" y="0"/>
                </a:moveTo>
                <a:lnTo>
                  <a:pt x="0" y="0"/>
                </a:lnTo>
                <a:lnTo>
                  <a:pt x="0" y="11308556"/>
                </a:lnTo>
                <a:lnTo>
                  <a:pt x="20104099" y="11308556"/>
                </a:lnTo>
                <a:lnTo>
                  <a:pt x="20104099" y="0"/>
                </a:lnTo>
                <a:close/>
              </a:path>
            </a:pathLst>
          </a:custGeom>
          <a:solidFill>
            <a:srgbClr val="025444"/>
          </a:solidFill>
        </p:spPr>
        <p:txBody>
          <a:bodyPr wrap="square" lIns="0" tIns="0" rIns="0" bIns="0" rtlCol="0"/>
          <a:lstStyle/>
          <a:p>
            <a:endParaRPr sz="849"/>
          </a:p>
        </p:txBody>
      </p:sp>
      <p:pic>
        <p:nvPicPr>
          <p:cNvPr id="2" name="Picture 1" descr="A picture containing screenshot, black, darkness&#10;&#10;Description automatically generated">
            <a:extLst>
              <a:ext uri="{FF2B5EF4-FFF2-40B4-BE49-F238E27FC236}">
                <a16:creationId xmlns:a16="http://schemas.microsoft.com/office/drawing/2014/main" id="{585AE968-56F2-80E5-8137-2D28121F3A45}"/>
              </a:ext>
            </a:extLst>
          </p:cNvPr>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0" y="241"/>
            <a:ext cx="12192000" cy="6857519"/>
          </a:xfrm>
          <a:prstGeom prst="rect">
            <a:avLst/>
          </a:prstGeom>
        </p:spPr>
      </p:pic>
      <p:sp>
        <p:nvSpPr>
          <p:cNvPr id="8" name="object 24">
            <a:extLst>
              <a:ext uri="{FF2B5EF4-FFF2-40B4-BE49-F238E27FC236}">
                <a16:creationId xmlns:a16="http://schemas.microsoft.com/office/drawing/2014/main" id="{57F041AB-54A0-CDE3-7A7C-7C8579FC3AE5}"/>
              </a:ext>
            </a:extLst>
          </p:cNvPr>
          <p:cNvSpPr txBox="1"/>
          <p:nvPr userDrawn="1"/>
        </p:nvSpPr>
        <p:spPr>
          <a:xfrm>
            <a:off x="401788" y="-354126"/>
            <a:ext cx="1044368" cy="161404"/>
          </a:xfrm>
          <a:prstGeom prst="rect">
            <a:avLst/>
          </a:prstGeom>
        </p:spPr>
        <p:txBody>
          <a:bodyPr vert="horz" wrap="square" lIns="0" tIns="7316" rIns="0" bIns="0" rtlCol="0">
            <a:spAutoFit/>
          </a:bodyPr>
          <a:lstStyle/>
          <a:p>
            <a:pPr marL="7701">
              <a:lnSpc>
                <a:spcPct val="100000"/>
              </a:lnSpc>
              <a:spcBef>
                <a:spcPts val="58"/>
              </a:spcBef>
            </a:pPr>
            <a:r>
              <a:rPr sz="1001" b="0" i="0">
                <a:solidFill>
                  <a:srgbClr val="FFFFFF"/>
                </a:solidFill>
                <a:latin typeface="Sharp Sans Medium" pitchFamily="2" charset="77"/>
                <a:cs typeface="Sharp Sans Medium" pitchFamily="2" charset="77"/>
              </a:rPr>
              <a:t>CISCO</a:t>
            </a:r>
            <a:r>
              <a:rPr sz="1001" b="0" i="0" spc="230">
                <a:solidFill>
                  <a:srgbClr val="FFFFFF"/>
                </a:solidFill>
                <a:latin typeface="Sharp Sans Medium" pitchFamily="2" charset="77"/>
                <a:cs typeface="Sharp Sans Medium" pitchFamily="2" charset="77"/>
              </a:rPr>
              <a:t> </a:t>
            </a:r>
            <a:r>
              <a:rPr sz="1001" b="0" i="0" spc="33">
                <a:solidFill>
                  <a:srgbClr val="FFFFFF"/>
                </a:solidFill>
                <a:latin typeface="Sharp Sans Medium" pitchFamily="2" charset="77"/>
                <a:cs typeface="Sharp Sans Medium" pitchFamily="2" charset="77"/>
              </a:rPr>
              <a:t>MERAKI</a:t>
            </a:r>
            <a:endParaRPr sz="1001" b="0" i="0">
              <a:latin typeface="Sharp Sans Medium" pitchFamily="2" charset="77"/>
              <a:cs typeface="Sharp Sans Medium" pitchFamily="2" charset="77"/>
            </a:endParaRPr>
          </a:p>
        </p:txBody>
      </p:sp>
      <p:sp>
        <p:nvSpPr>
          <p:cNvPr id="10" name="object 2">
            <a:extLst>
              <a:ext uri="{FF2B5EF4-FFF2-40B4-BE49-F238E27FC236}">
                <a16:creationId xmlns:a16="http://schemas.microsoft.com/office/drawing/2014/main" id="{21643689-D81C-3C38-F929-565EB1233863}"/>
              </a:ext>
            </a:extLst>
          </p:cNvPr>
          <p:cNvSpPr txBox="1"/>
          <p:nvPr userDrawn="1"/>
        </p:nvSpPr>
        <p:spPr>
          <a:xfrm>
            <a:off x="10938251" y="6341066"/>
            <a:ext cx="880704" cy="122517"/>
          </a:xfrm>
          <a:prstGeom prst="rect">
            <a:avLst/>
          </a:prstGeom>
        </p:spPr>
        <p:txBody>
          <a:bodyPr vert="horz" wrap="square" lIns="0" tIns="10397" rIns="0" bIns="0" rtlCol="0">
            <a:spAutoFit/>
          </a:bodyPr>
          <a:lstStyle/>
          <a:p>
            <a:pPr marL="7701" algn="r">
              <a:lnSpc>
                <a:spcPct val="100000"/>
              </a:lnSpc>
              <a:spcBef>
                <a:spcPts val="82"/>
              </a:spcBef>
            </a:pPr>
            <a:r>
              <a:rPr sz="728" b="0" i="0">
                <a:solidFill>
                  <a:schemeClr val="bg1"/>
                </a:solidFill>
                <a:latin typeface="Sharp Sans Medium" pitchFamily="2" charset="77"/>
                <a:cs typeface="Sharp Sans Medium" pitchFamily="2" charset="77"/>
              </a:rPr>
              <a:t>Meraki</a:t>
            </a:r>
            <a:r>
              <a:rPr sz="728" b="0" i="0" spc="42">
                <a:solidFill>
                  <a:schemeClr val="bg1"/>
                </a:solidFill>
                <a:latin typeface="Sharp Sans Medium" pitchFamily="2" charset="77"/>
                <a:cs typeface="Sharp Sans Medium" pitchFamily="2" charset="77"/>
              </a:rPr>
              <a:t> </a:t>
            </a:r>
            <a:r>
              <a:rPr sz="728" b="0" i="0">
                <a:solidFill>
                  <a:schemeClr val="bg1"/>
                </a:solidFill>
                <a:latin typeface="Sharp Sans Medium" pitchFamily="2" charset="77"/>
                <a:cs typeface="Sharp Sans Medium" pitchFamily="2" charset="77"/>
              </a:rPr>
              <a:t>SMB</a:t>
            </a:r>
            <a:r>
              <a:rPr sz="728" b="0" i="0" spc="52">
                <a:solidFill>
                  <a:schemeClr val="bg1"/>
                </a:solidFill>
                <a:latin typeface="Sharp Sans Medium" pitchFamily="2" charset="77"/>
                <a:cs typeface="Sharp Sans Medium" pitchFamily="2" charset="77"/>
              </a:rPr>
              <a:t> </a:t>
            </a:r>
            <a:r>
              <a:rPr sz="728" b="0" i="0" spc="-6">
                <a:solidFill>
                  <a:schemeClr val="bg1"/>
                </a:solidFill>
                <a:latin typeface="Sharp Sans Medium" pitchFamily="2" charset="77"/>
                <a:cs typeface="Sharp Sans Medium" pitchFamily="2" charset="77"/>
              </a:rPr>
              <a:t>Guide</a:t>
            </a:r>
            <a:endParaRPr sz="728" b="0" i="0">
              <a:solidFill>
                <a:schemeClr val="bg1"/>
              </a:solidFill>
              <a:latin typeface="Sharp Sans Medium" pitchFamily="2" charset="77"/>
              <a:cs typeface="Sharp Sans Medium" pitchFamily="2" charset="77"/>
            </a:endParaRPr>
          </a:p>
        </p:txBody>
      </p:sp>
      <p:pic>
        <p:nvPicPr>
          <p:cNvPr id="11" name="Picture 10">
            <a:extLst>
              <a:ext uri="{FF2B5EF4-FFF2-40B4-BE49-F238E27FC236}">
                <a16:creationId xmlns:a16="http://schemas.microsoft.com/office/drawing/2014/main" id="{77452192-C0E7-3E7E-7977-EE23CC53EF6F}"/>
              </a:ext>
            </a:extLst>
          </p:cNvPr>
          <p:cNvPicPr>
            <a:picLocks noChangeAspect="1"/>
          </p:cNvPicPr>
          <p:nvPr userDrawn="1"/>
        </p:nvPicPr>
        <p:blipFill>
          <a:blip r:embed="rId3" cstate="print">
            <a:extLst>
              <a:ext uri="{28A0092B-C50C-407E-A947-70E740481C1C}">
                <a14:useLocalDpi xmlns:a14="http://schemas.microsoft.com/office/drawing/2010/main" val="0"/>
              </a:ext>
            </a:extLst>
          </a:blip>
          <a:srcRect/>
          <a:stretch/>
        </p:blipFill>
        <p:spPr>
          <a:xfrm>
            <a:off x="373044" y="6270181"/>
            <a:ext cx="1101856" cy="213610"/>
          </a:xfrm>
          <a:prstGeom prst="rect">
            <a:avLst/>
          </a:prstGeom>
        </p:spPr>
      </p:pic>
      <p:sp>
        <p:nvSpPr>
          <p:cNvPr id="12" name="object 25">
            <a:extLst>
              <a:ext uri="{FF2B5EF4-FFF2-40B4-BE49-F238E27FC236}">
                <a16:creationId xmlns:a16="http://schemas.microsoft.com/office/drawing/2014/main" id="{D6E3ADDF-27B0-FD49-C949-3260CD5BF777}"/>
              </a:ext>
            </a:extLst>
          </p:cNvPr>
          <p:cNvSpPr txBox="1">
            <a:spLocks noGrp="1"/>
          </p:cNvSpPr>
          <p:nvPr>
            <p:ph type="title" idx="4294967295" hasCustomPrompt="1"/>
          </p:nvPr>
        </p:nvSpPr>
        <p:spPr>
          <a:xfrm>
            <a:off x="373299" y="998828"/>
            <a:ext cx="6963611" cy="782074"/>
          </a:xfrm>
          <a:prstGeom prst="rect">
            <a:avLst/>
          </a:prstGeom>
        </p:spPr>
        <p:txBody>
          <a:bodyPr vert="horz" wrap="square" lIns="0" tIns="12065" rIns="0" bIns="0" rtlCol="0">
            <a:spAutoFit/>
          </a:bodyPr>
          <a:lstStyle>
            <a:lvl1pPr marL="7701">
              <a:lnSpc>
                <a:spcPct val="100000"/>
              </a:lnSpc>
              <a:spcBef>
                <a:spcPts val="58"/>
              </a:spcBef>
              <a:defRPr/>
            </a:lvl1pPr>
          </a:lstStyle>
          <a:p>
            <a:pPr marL="12700">
              <a:lnSpc>
                <a:spcPct val="100000"/>
              </a:lnSpc>
              <a:spcBef>
                <a:spcPts val="95"/>
              </a:spcBef>
            </a:pPr>
            <a:r>
              <a:rPr lang="en-GB" sz="5003">
                <a:solidFill>
                  <a:srgbClr val="FFFFFF"/>
                </a:solidFill>
              </a:rPr>
              <a:t>Insert Slide Title</a:t>
            </a:r>
            <a:endParaRPr sz="5003"/>
          </a:p>
        </p:txBody>
      </p:sp>
    </p:spTree>
    <p:extLst>
      <p:ext uri="{BB962C8B-B14F-4D97-AF65-F5344CB8AC3E}">
        <p14:creationId xmlns:p14="http://schemas.microsoft.com/office/powerpoint/2010/main" val="3988629430"/>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Overview 4 items">
  <p:cSld name="Overview 4 items">
    <p:spTree>
      <p:nvGrpSpPr>
        <p:cNvPr id="1" name="Shape 395"/>
        <p:cNvGrpSpPr/>
        <p:nvPr/>
      </p:nvGrpSpPr>
      <p:grpSpPr>
        <a:xfrm>
          <a:off x="0" y="0"/>
          <a:ext cx="0" cy="0"/>
          <a:chOff x="0" y="0"/>
          <a:chExt cx="0" cy="0"/>
        </a:xfrm>
      </p:grpSpPr>
      <p:sp>
        <p:nvSpPr>
          <p:cNvPr id="396" name="Google Shape;396;p58"/>
          <p:cNvSpPr/>
          <p:nvPr/>
        </p:nvSpPr>
        <p:spPr>
          <a:xfrm>
            <a:off x="8214010" y="2299975"/>
            <a:ext cx="946800" cy="946800"/>
          </a:xfrm>
          <a:prstGeom prst="ellipse">
            <a:avLst/>
          </a:prstGeom>
          <a:solidFill>
            <a:schemeClr val="accent4"/>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u="none" strike="noStrike" cap="none">
              <a:solidFill>
                <a:schemeClr val="lt1"/>
              </a:solidFill>
              <a:latin typeface="Calibri"/>
              <a:ea typeface="Calibri"/>
              <a:cs typeface="Calibri"/>
              <a:sym typeface="Calibri"/>
            </a:endParaRPr>
          </a:p>
        </p:txBody>
      </p:sp>
      <p:sp>
        <p:nvSpPr>
          <p:cNvPr id="397" name="Google Shape;397;p58"/>
          <p:cNvSpPr/>
          <p:nvPr/>
        </p:nvSpPr>
        <p:spPr>
          <a:xfrm>
            <a:off x="5577606" y="2299975"/>
            <a:ext cx="946800" cy="946800"/>
          </a:xfrm>
          <a:prstGeom prst="ellipse">
            <a:avLst/>
          </a:prstGeom>
          <a:solidFill>
            <a:schemeClr val="accent5"/>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u="none" strike="noStrike" cap="none">
              <a:solidFill>
                <a:schemeClr val="lt1"/>
              </a:solidFill>
              <a:latin typeface="Calibri"/>
              <a:ea typeface="Calibri"/>
              <a:cs typeface="Calibri"/>
              <a:sym typeface="Calibri"/>
            </a:endParaRPr>
          </a:p>
        </p:txBody>
      </p:sp>
      <p:sp>
        <p:nvSpPr>
          <p:cNvPr id="398" name="Google Shape;398;p58"/>
          <p:cNvSpPr/>
          <p:nvPr/>
        </p:nvSpPr>
        <p:spPr>
          <a:xfrm>
            <a:off x="2941203" y="2299975"/>
            <a:ext cx="946800" cy="946800"/>
          </a:xfrm>
          <a:prstGeom prst="ellipse">
            <a:avLst/>
          </a:pr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u="none" strike="noStrike" cap="none">
              <a:solidFill>
                <a:schemeClr val="lt1"/>
              </a:solidFill>
              <a:latin typeface="Calibri"/>
              <a:ea typeface="Calibri"/>
              <a:cs typeface="Calibri"/>
              <a:sym typeface="Calibri"/>
            </a:endParaRPr>
          </a:p>
        </p:txBody>
      </p:sp>
      <p:sp>
        <p:nvSpPr>
          <p:cNvPr id="399" name="Google Shape;399;p58"/>
          <p:cNvSpPr/>
          <p:nvPr/>
        </p:nvSpPr>
        <p:spPr>
          <a:xfrm>
            <a:off x="332510" y="2299975"/>
            <a:ext cx="946800" cy="946800"/>
          </a:xfrm>
          <a:prstGeom prst="ellipse">
            <a:avLst/>
          </a:prstGeom>
          <a:solidFill>
            <a:schemeClr val="accen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u="none" strike="noStrike" cap="none">
              <a:solidFill>
                <a:schemeClr val="lt1"/>
              </a:solidFill>
              <a:latin typeface="Calibri"/>
              <a:ea typeface="Calibri"/>
              <a:cs typeface="Calibri"/>
              <a:sym typeface="Calibri"/>
            </a:endParaRPr>
          </a:p>
        </p:txBody>
      </p:sp>
      <p:sp>
        <p:nvSpPr>
          <p:cNvPr id="400" name="Google Shape;400;p58"/>
          <p:cNvSpPr txBox="1">
            <a:spLocks noGrp="1"/>
          </p:cNvSpPr>
          <p:nvPr>
            <p:ph type="body" idx="1"/>
          </p:nvPr>
        </p:nvSpPr>
        <p:spPr>
          <a:xfrm>
            <a:off x="326566" y="321398"/>
            <a:ext cx="5383200" cy="698400"/>
          </a:xfrm>
          <a:prstGeom prst="rect">
            <a:avLst/>
          </a:prstGeom>
          <a:noFill/>
          <a:ln>
            <a:noFill/>
          </a:ln>
        </p:spPr>
        <p:txBody>
          <a:bodyPr spcFirstLastPara="1" wrap="square" lIns="0" tIns="0" rIns="0" bIns="0" anchor="t" anchorCtr="0">
            <a:noAutofit/>
          </a:bodyPr>
          <a:lstStyle>
            <a:lvl1pPr marL="457200" lvl="0" indent="-228600" algn="l" rtl="0">
              <a:lnSpc>
                <a:spcPct val="90000"/>
              </a:lnSpc>
              <a:spcBef>
                <a:spcPts val="0"/>
              </a:spcBef>
              <a:spcAft>
                <a:spcPts val="0"/>
              </a:spcAft>
              <a:buClr>
                <a:schemeClr val="dk1"/>
              </a:buClr>
              <a:buSzPts val="4400"/>
              <a:buNone/>
              <a:defRPr sz="4400" b="1" i="0">
                <a:latin typeface="Inter"/>
                <a:ea typeface="Inter"/>
                <a:cs typeface="Inter"/>
                <a:sym typeface="Inter"/>
              </a:defRPr>
            </a:lvl1pPr>
            <a:lvl2pPr marL="914400" lvl="1" indent="-228600" algn="l" rtl="0">
              <a:lnSpc>
                <a:spcPct val="110000"/>
              </a:lnSpc>
              <a:spcBef>
                <a:spcPts val="500"/>
              </a:spcBef>
              <a:spcAft>
                <a:spcPts val="0"/>
              </a:spcAft>
              <a:buClr>
                <a:schemeClr val="dk1"/>
              </a:buClr>
              <a:buSzPts val="2400"/>
              <a:buNone/>
              <a:defRPr/>
            </a:lvl2pPr>
            <a:lvl3pPr marL="1371600" lvl="2" indent="-228600" algn="l" rtl="0">
              <a:lnSpc>
                <a:spcPct val="110000"/>
              </a:lnSpc>
              <a:spcBef>
                <a:spcPts val="500"/>
              </a:spcBef>
              <a:spcAft>
                <a:spcPts val="0"/>
              </a:spcAft>
              <a:buClr>
                <a:schemeClr val="dk1"/>
              </a:buClr>
              <a:buSzPts val="2000"/>
              <a:buNone/>
              <a:defRPr/>
            </a:lvl3pPr>
            <a:lvl4pPr marL="1828800" lvl="3" indent="-228600" algn="l" rtl="0">
              <a:lnSpc>
                <a:spcPct val="110000"/>
              </a:lnSpc>
              <a:spcBef>
                <a:spcPts val="500"/>
              </a:spcBef>
              <a:spcAft>
                <a:spcPts val="0"/>
              </a:spcAft>
              <a:buClr>
                <a:schemeClr val="dk1"/>
              </a:buClr>
              <a:buSzPts val="1800"/>
              <a:buNone/>
              <a:defRPr/>
            </a:lvl4pPr>
            <a:lvl5pPr marL="2286000" lvl="4" indent="-228600" algn="l" rtl="0">
              <a:lnSpc>
                <a:spcPct val="110000"/>
              </a:lnSpc>
              <a:spcBef>
                <a:spcPts val="500"/>
              </a:spcBef>
              <a:spcAft>
                <a:spcPts val="0"/>
              </a:spcAft>
              <a:buClr>
                <a:schemeClr val="dk1"/>
              </a:buClr>
              <a:buSzPts val="1800"/>
              <a:buNone/>
              <a:defRPr/>
            </a:lvl5pPr>
            <a:lvl6pPr marL="2743200" lvl="5" indent="-342900" algn="l" rtl="0">
              <a:lnSpc>
                <a:spcPct val="90000"/>
              </a:lnSpc>
              <a:spcBef>
                <a:spcPts val="500"/>
              </a:spcBef>
              <a:spcAft>
                <a:spcPts val="0"/>
              </a:spcAft>
              <a:buClr>
                <a:schemeClr val="dk1"/>
              </a:buClr>
              <a:buSzPts val="1800"/>
              <a:buChar char="•"/>
              <a:defRPr/>
            </a:lvl6pPr>
            <a:lvl7pPr marL="3200400" lvl="6" indent="-342900" algn="l" rtl="0">
              <a:lnSpc>
                <a:spcPct val="90000"/>
              </a:lnSpc>
              <a:spcBef>
                <a:spcPts val="500"/>
              </a:spcBef>
              <a:spcAft>
                <a:spcPts val="0"/>
              </a:spcAft>
              <a:buClr>
                <a:schemeClr val="dk1"/>
              </a:buClr>
              <a:buSzPts val="1800"/>
              <a:buChar char="•"/>
              <a:defRPr/>
            </a:lvl7pPr>
            <a:lvl8pPr marL="3657600" lvl="7" indent="-342900" algn="l" rtl="0">
              <a:lnSpc>
                <a:spcPct val="90000"/>
              </a:lnSpc>
              <a:spcBef>
                <a:spcPts val="500"/>
              </a:spcBef>
              <a:spcAft>
                <a:spcPts val="0"/>
              </a:spcAft>
              <a:buClr>
                <a:schemeClr val="dk1"/>
              </a:buClr>
              <a:buSzPts val="1800"/>
              <a:buChar char="•"/>
              <a:defRPr/>
            </a:lvl8pPr>
            <a:lvl9pPr marL="4114800" lvl="8" indent="-342900" algn="l" rtl="0">
              <a:lnSpc>
                <a:spcPct val="90000"/>
              </a:lnSpc>
              <a:spcBef>
                <a:spcPts val="500"/>
              </a:spcBef>
              <a:spcAft>
                <a:spcPts val="0"/>
              </a:spcAft>
              <a:buClr>
                <a:schemeClr val="dk1"/>
              </a:buClr>
              <a:buSzPts val="1800"/>
              <a:buChar char="•"/>
              <a:defRPr/>
            </a:lvl9pPr>
          </a:lstStyle>
          <a:p>
            <a:endParaRPr/>
          </a:p>
        </p:txBody>
      </p:sp>
      <p:sp>
        <p:nvSpPr>
          <p:cNvPr id="401" name="Google Shape;401;p58"/>
          <p:cNvSpPr>
            <a:spLocks noGrp="1"/>
          </p:cNvSpPr>
          <p:nvPr>
            <p:ph type="pic" idx="2"/>
          </p:nvPr>
        </p:nvSpPr>
        <p:spPr>
          <a:xfrm>
            <a:off x="504790" y="2489603"/>
            <a:ext cx="596400" cy="576600"/>
          </a:xfrm>
          <a:prstGeom prst="rect">
            <a:avLst/>
          </a:prstGeom>
          <a:noFill/>
          <a:ln>
            <a:noFill/>
          </a:ln>
        </p:spPr>
      </p:sp>
      <p:sp>
        <p:nvSpPr>
          <p:cNvPr id="402" name="Google Shape;402;p58"/>
          <p:cNvSpPr>
            <a:spLocks noGrp="1"/>
          </p:cNvSpPr>
          <p:nvPr>
            <p:ph type="pic" idx="3"/>
          </p:nvPr>
        </p:nvSpPr>
        <p:spPr>
          <a:xfrm>
            <a:off x="3100853" y="2489603"/>
            <a:ext cx="621300" cy="576600"/>
          </a:xfrm>
          <a:prstGeom prst="rect">
            <a:avLst/>
          </a:prstGeom>
          <a:noFill/>
          <a:ln>
            <a:noFill/>
          </a:ln>
        </p:spPr>
      </p:sp>
      <p:sp>
        <p:nvSpPr>
          <p:cNvPr id="403" name="Google Shape;403;p58"/>
          <p:cNvSpPr>
            <a:spLocks noGrp="1"/>
          </p:cNvSpPr>
          <p:nvPr>
            <p:ph type="pic" idx="4"/>
          </p:nvPr>
        </p:nvSpPr>
        <p:spPr>
          <a:xfrm>
            <a:off x="5754757" y="2489603"/>
            <a:ext cx="616200" cy="576600"/>
          </a:xfrm>
          <a:prstGeom prst="rect">
            <a:avLst/>
          </a:prstGeom>
          <a:noFill/>
          <a:ln>
            <a:noFill/>
          </a:ln>
        </p:spPr>
      </p:sp>
      <p:sp>
        <p:nvSpPr>
          <p:cNvPr id="404" name="Google Shape;404;p58"/>
          <p:cNvSpPr>
            <a:spLocks noGrp="1"/>
          </p:cNvSpPr>
          <p:nvPr>
            <p:ph type="pic" idx="5"/>
          </p:nvPr>
        </p:nvSpPr>
        <p:spPr>
          <a:xfrm>
            <a:off x="8393596" y="2489603"/>
            <a:ext cx="606300" cy="576600"/>
          </a:xfrm>
          <a:prstGeom prst="rect">
            <a:avLst/>
          </a:prstGeom>
          <a:noFill/>
          <a:ln>
            <a:noFill/>
          </a:ln>
        </p:spPr>
      </p:sp>
      <p:sp>
        <p:nvSpPr>
          <p:cNvPr id="405" name="Google Shape;405;p58"/>
          <p:cNvSpPr/>
          <p:nvPr/>
        </p:nvSpPr>
        <p:spPr>
          <a:xfrm rot="1451706">
            <a:off x="10731129" y="5437001"/>
            <a:ext cx="1029181" cy="1803352"/>
          </a:xfrm>
          <a:custGeom>
            <a:avLst/>
            <a:gdLst/>
            <a:ahLst/>
            <a:cxnLst/>
            <a:rect l="l" t="t" r="r" b="b"/>
            <a:pathLst>
              <a:path w="1028792" h="1802670" extrusionOk="0">
                <a:moveTo>
                  <a:pt x="314170" y="40424"/>
                </a:moveTo>
                <a:cubicBezTo>
                  <a:pt x="375711" y="14394"/>
                  <a:pt x="443373" y="0"/>
                  <a:pt x="514396" y="0"/>
                </a:cubicBezTo>
                <a:cubicBezTo>
                  <a:pt x="798489" y="0"/>
                  <a:pt x="1028792" y="230303"/>
                  <a:pt x="1028792" y="514396"/>
                </a:cubicBezTo>
                <a:lnTo>
                  <a:pt x="1028791" y="1340869"/>
                </a:lnTo>
                <a:lnTo>
                  <a:pt x="0" y="1802670"/>
                </a:lnTo>
                <a:lnTo>
                  <a:pt x="0" y="514396"/>
                </a:lnTo>
                <a:cubicBezTo>
                  <a:pt x="0" y="301326"/>
                  <a:pt x="129545" y="118513"/>
                  <a:pt x="314170" y="40424"/>
                </a:cubicBezTo>
                <a:close/>
              </a:path>
            </a:pathLst>
          </a:custGeom>
          <a:solidFill>
            <a:schemeClr val="accent6"/>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89"/>
              <a:buFont typeface="Arial"/>
              <a:buNone/>
            </a:pPr>
            <a:endParaRPr sz="2489" b="0" i="0" u="none" strike="noStrike" cap="none">
              <a:solidFill>
                <a:srgbClr val="FFFFFF"/>
              </a:solidFill>
              <a:latin typeface="Arial"/>
              <a:ea typeface="Arial"/>
              <a:cs typeface="Arial"/>
              <a:sym typeface="Arial"/>
            </a:endParaRPr>
          </a:p>
        </p:txBody>
      </p:sp>
      <p:sp>
        <p:nvSpPr>
          <p:cNvPr id="406" name="Google Shape;406;p58"/>
          <p:cNvSpPr/>
          <p:nvPr/>
        </p:nvSpPr>
        <p:spPr>
          <a:xfrm rot="1470904">
            <a:off x="10140701" y="5882125"/>
            <a:ext cx="815080" cy="1273319"/>
          </a:xfrm>
          <a:custGeom>
            <a:avLst/>
            <a:gdLst/>
            <a:ahLst/>
            <a:cxnLst/>
            <a:rect l="l" t="t" r="r" b="b"/>
            <a:pathLst>
              <a:path w="814948" h="1273112" extrusionOk="0">
                <a:moveTo>
                  <a:pt x="248867" y="32021"/>
                </a:moveTo>
                <a:cubicBezTo>
                  <a:pt x="297616" y="11402"/>
                  <a:pt x="351214" y="0"/>
                  <a:pt x="407474" y="0"/>
                </a:cubicBezTo>
                <a:cubicBezTo>
                  <a:pt x="632516" y="0"/>
                  <a:pt x="814948" y="182432"/>
                  <a:pt x="814948" y="407474"/>
                </a:cubicBezTo>
                <a:lnTo>
                  <a:pt x="814948" y="901208"/>
                </a:lnTo>
                <a:lnTo>
                  <a:pt x="0" y="1273112"/>
                </a:lnTo>
                <a:lnTo>
                  <a:pt x="0" y="407474"/>
                </a:lnTo>
                <a:cubicBezTo>
                  <a:pt x="0" y="238693"/>
                  <a:pt x="102618" y="93879"/>
                  <a:pt x="248867" y="32021"/>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89"/>
              <a:buFont typeface="Arial"/>
              <a:buNone/>
            </a:pPr>
            <a:endParaRPr sz="2489" b="0" i="0" u="none" strike="noStrike" cap="none">
              <a:solidFill>
                <a:srgbClr val="FFFFFF"/>
              </a:solidFill>
              <a:latin typeface="Arial"/>
              <a:ea typeface="Arial"/>
              <a:cs typeface="Arial"/>
              <a:sym typeface="Arial"/>
            </a:endParaRPr>
          </a:p>
        </p:txBody>
      </p:sp>
    </p:spTree>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pic>
        <p:nvPicPr>
          <p:cNvPr id="7" name="Picture 6" descr="A person looking at a tablet&#10;&#10;Description automatically generated with low confidence">
            <a:extLst>
              <a:ext uri="{FF2B5EF4-FFF2-40B4-BE49-F238E27FC236}">
                <a16:creationId xmlns:a16="http://schemas.microsoft.com/office/drawing/2014/main" id="{76001D8E-9002-2949-6396-59485905D786}"/>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0" y="241"/>
            <a:ext cx="12192000" cy="6857519"/>
          </a:xfrm>
          <a:prstGeom prst="rect">
            <a:avLst/>
          </a:prstGeom>
        </p:spPr>
      </p:pic>
      <p:pic>
        <p:nvPicPr>
          <p:cNvPr id="71" name="Picture 70" descr="A green letter on a black background&#10;&#10;Description automatically generated with medium confidence">
            <a:extLst>
              <a:ext uri="{FF2B5EF4-FFF2-40B4-BE49-F238E27FC236}">
                <a16:creationId xmlns:a16="http://schemas.microsoft.com/office/drawing/2014/main" id="{8D8C872A-E1A5-080E-2C0A-69252684CDE7}"/>
              </a:ext>
            </a:extLst>
          </p:cNvPr>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319626" y="-775905"/>
            <a:ext cx="2122290" cy="411435"/>
          </a:xfrm>
          <a:prstGeom prst="rect">
            <a:avLst/>
          </a:prstGeom>
        </p:spPr>
      </p:pic>
      <p:sp>
        <p:nvSpPr>
          <p:cNvPr id="73" name="Rectangle 72">
            <a:extLst>
              <a:ext uri="{FF2B5EF4-FFF2-40B4-BE49-F238E27FC236}">
                <a16:creationId xmlns:a16="http://schemas.microsoft.com/office/drawing/2014/main" id="{2F823556-C889-6656-9B64-D2DA062B74EF}"/>
              </a:ext>
            </a:extLst>
          </p:cNvPr>
          <p:cNvSpPr/>
          <p:nvPr userDrawn="1"/>
        </p:nvSpPr>
        <p:spPr>
          <a:xfrm>
            <a:off x="134782" y="6062842"/>
            <a:ext cx="1663596" cy="64690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849"/>
          </a:p>
        </p:txBody>
      </p:sp>
      <p:sp>
        <p:nvSpPr>
          <p:cNvPr id="8" name="object 10">
            <a:extLst>
              <a:ext uri="{FF2B5EF4-FFF2-40B4-BE49-F238E27FC236}">
                <a16:creationId xmlns:a16="http://schemas.microsoft.com/office/drawing/2014/main" id="{87F8FD53-DEEE-3176-C763-696835CFF8C6}"/>
              </a:ext>
            </a:extLst>
          </p:cNvPr>
          <p:cNvSpPr/>
          <p:nvPr userDrawn="1"/>
        </p:nvSpPr>
        <p:spPr>
          <a:xfrm>
            <a:off x="5678323" y="4907648"/>
            <a:ext cx="1434319" cy="1950205"/>
          </a:xfrm>
          <a:custGeom>
            <a:avLst/>
            <a:gdLst/>
            <a:ahLst/>
            <a:cxnLst/>
            <a:rect l="l" t="t" r="r" b="b"/>
            <a:pathLst>
              <a:path w="1209039" h="1644015">
                <a:moveTo>
                  <a:pt x="972874" y="21304"/>
                </a:moveTo>
                <a:lnTo>
                  <a:pt x="925925" y="7708"/>
                </a:lnTo>
                <a:lnTo>
                  <a:pt x="878703" y="692"/>
                </a:lnTo>
                <a:lnTo>
                  <a:pt x="831758" y="0"/>
                </a:lnTo>
                <a:lnTo>
                  <a:pt x="785638" y="5374"/>
                </a:lnTo>
                <a:lnTo>
                  <a:pt x="740892" y="16561"/>
                </a:lnTo>
                <a:lnTo>
                  <a:pt x="698068" y="33304"/>
                </a:lnTo>
                <a:lnTo>
                  <a:pt x="657716" y="55346"/>
                </a:lnTo>
                <a:lnTo>
                  <a:pt x="620384" y="82433"/>
                </a:lnTo>
                <a:lnTo>
                  <a:pt x="586622" y="114308"/>
                </a:lnTo>
                <a:lnTo>
                  <a:pt x="556977" y="150716"/>
                </a:lnTo>
                <a:lnTo>
                  <a:pt x="532000" y="191399"/>
                </a:lnTo>
                <a:lnTo>
                  <a:pt x="512238" y="236104"/>
                </a:lnTo>
                <a:lnTo>
                  <a:pt x="0" y="1643461"/>
                </a:lnTo>
              </a:path>
              <a:path w="1209039" h="1644015">
                <a:moveTo>
                  <a:pt x="764915" y="1643461"/>
                </a:moveTo>
                <a:lnTo>
                  <a:pt x="1187673" y="481939"/>
                </a:lnTo>
                <a:lnTo>
                  <a:pt x="1201269" y="434991"/>
                </a:lnTo>
                <a:lnTo>
                  <a:pt x="1208285" y="387769"/>
                </a:lnTo>
                <a:lnTo>
                  <a:pt x="1208978" y="340824"/>
                </a:lnTo>
                <a:lnTo>
                  <a:pt x="1203603" y="294704"/>
                </a:lnTo>
                <a:lnTo>
                  <a:pt x="1192416" y="249957"/>
                </a:lnTo>
                <a:lnTo>
                  <a:pt x="1175674" y="207134"/>
                </a:lnTo>
                <a:lnTo>
                  <a:pt x="1153631" y="166781"/>
                </a:lnTo>
                <a:lnTo>
                  <a:pt x="1126544" y="129450"/>
                </a:lnTo>
                <a:lnTo>
                  <a:pt x="1094669" y="95687"/>
                </a:lnTo>
                <a:lnTo>
                  <a:pt x="1058262" y="66043"/>
                </a:lnTo>
                <a:lnTo>
                  <a:pt x="1017578" y="41066"/>
                </a:lnTo>
                <a:lnTo>
                  <a:pt x="972874" y="21304"/>
                </a:lnTo>
              </a:path>
            </a:pathLst>
          </a:custGeom>
          <a:ln w="41883">
            <a:solidFill>
              <a:schemeClr val="accent3"/>
            </a:solidFill>
          </a:ln>
        </p:spPr>
        <p:txBody>
          <a:bodyPr wrap="square" lIns="0" tIns="0" rIns="0" bIns="0" rtlCol="0"/>
          <a:lstStyle/>
          <a:p>
            <a:endParaRPr sz="849"/>
          </a:p>
        </p:txBody>
      </p:sp>
      <p:sp>
        <p:nvSpPr>
          <p:cNvPr id="3" name="Rectangle 2">
            <a:extLst>
              <a:ext uri="{FF2B5EF4-FFF2-40B4-BE49-F238E27FC236}">
                <a16:creationId xmlns:a16="http://schemas.microsoft.com/office/drawing/2014/main" id="{7FE27A35-5683-6D7D-09C0-48E1DAA0A301}"/>
              </a:ext>
            </a:extLst>
          </p:cNvPr>
          <p:cNvSpPr/>
          <p:nvPr userDrawn="1"/>
        </p:nvSpPr>
        <p:spPr>
          <a:xfrm>
            <a:off x="10791037" y="6062841"/>
            <a:ext cx="1400963" cy="808636"/>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849"/>
          </a:p>
        </p:txBody>
      </p:sp>
      <p:sp>
        <p:nvSpPr>
          <p:cNvPr id="2" name="object 2">
            <a:extLst>
              <a:ext uri="{FF2B5EF4-FFF2-40B4-BE49-F238E27FC236}">
                <a16:creationId xmlns:a16="http://schemas.microsoft.com/office/drawing/2014/main" id="{FD8BF374-25B2-37B4-4A32-0BA891139A0D}"/>
              </a:ext>
            </a:extLst>
          </p:cNvPr>
          <p:cNvSpPr txBox="1"/>
          <p:nvPr userDrawn="1"/>
        </p:nvSpPr>
        <p:spPr>
          <a:xfrm>
            <a:off x="10938251" y="6341066"/>
            <a:ext cx="880704" cy="122517"/>
          </a:xfrm>
          <a:prstGeom prst="rect">
            <a:avLst/>
          </a:prstGeom>
        </p:spPr>
        <p:txBody>
          <a:bodyPr vert="horz" wrap="square" lIns="0" tIns="10397" rIns="0" bIns="0" rtlCol="0">
            <a:spAutoFit/>
          </a:bodyPr>
          <a:lstStyle/>
          <a:p>
            <a:pPr marL="7701" algn="r">
              <a:lnSpc>
                <a:spcPct val="100000"/>
              </a:lnSpc>
              <a:spcBef>
                <a:spcPts val="82"/>
              </a:spcBef>
            </a:pPr>
            <a:r>
              <a:rPr sz="728" b="0" i="0">
                <a:solidFill>
                  <a:schemeClr val="bg1"/>
                </a:solidFill>
                <a:latin typeface="Sharp Sans Medium" pitchFamily="2" charset="77"/>
                <a:cs typeface="Sharp Sans Medium" pitchFamily="2" charset="77"/>
              </a:rPr>
              <a:t>Meraki</a:t>
            </a:r>
            <a:r>
              <a:rPr sz="728" b="0" i="0" spc="42">
                <a:solidFill>
                  <a:schemeClr val="bg1"/>
                </a:solidFill>
                <a:latin typeface="Sharp Sans Medium" pitchFamily="2" charset="77"/>
                <a:cs typeface="Sharp Sans Medium" pitchFamily="2" charset="77"/>
              </a:rPr>
              <a:t> </a:t>
            </a:r>
            <a:r>
              <a:rPr sz="728" b="0" i="0">
                <a:solidFill>
                  <a:schemeClr val="bg1"/>
                </a:solidFill>
                <a:latin typeface="Sharp Sans Medium" pitchFamily="2" charset="77"/>
                <a:cs typeface="Sharp Sans Medium" pitchFamily="2" charset="77"/>
              </a:rPr>
              <a:t>SMB</a:t>
            </a:r>
            <a:r>
              <a:rPr sz="728" b="0" i="0" spc="52">
                <a:solidFill>
                  <a:schemeClr val="bg1"/>
                </a:solidFill>
                <a:latin typeface="Sharp Sans Medium" pitchFamily="2" charset="77"/>
                <a:cs typeface="Sharp Sans Medium" pitchFamily="2" charset="77"/>
              </a:rPr>
              <a:t> </a:t>
            </a:r>
            <a:r>
              <a:rPr sz="728" b="0" i="0" spc="-6">
                <a:solidFill>
                  <a:schemeClr val="bg1"/>
                </a:solidFill>
                <a:latin typeface="Sharp Sans Medium" pitchFamily="2" charset="77"/>
                <a:cs typeface="Sharp Sans Medium" pitchFamily="2" charset="77"/>
              </a:rPr>
              <a:t>Guide</a:t>
            </a:r>
            <a:endParaRPr sz="728" b="0" i="0">
              <a:solidFill>
                <a:schemeClr val="bg1"/>
              </a:solidFill>
              <a:latin typeface="Sharp Sans Medium" pitchFamily="2" charset="77"/>
              <a:cs typeface="Sharp Sans Medium" pitchFamily="2" charset="77"/>
            </a:endParaRPr>
          </a:p>
        </p:txBody>
      </p:sp>
      <p:sp>
        <p:nvSpPr>
          <p:cNvPr id="4" name="object 10">
            <a:extLst>
              <a:ext uri="{FF2B5EF4-FFF2-40B4-BE49-F238E27FC236}">
                <a16:creationId xmlns:a16="http://schemas.microsoft.com/office/drawing/2014/main" id="{1281BEBE-D049-A004-8454-DE0C75AFFD46}"/>
              </a:ext>
            </a:extLst>
          </p:cNvPr>
          <p:cNvSpPr/>
          <p:nvPr userDrawn="1"/>
        </p:nvSpPr>
        <p:spPr>
          <a:xfrm rot="10800000">
            <a:off x="10602342" y="-1"/>
            <a:ext cx="2739431" cy="3724730"/>
          </a:xfrm>
          <a:custGeom>
            <a:avLst/>
            <a:gdLst/>
            <a:ahLst/>
            <a:cxnLst/>
            <a:rect l="l" t="t" r="r" b="b"/>
            <a:pathLst>
              <a:path w="1209039" h="1644015">
                <a:moveTo>
                  <a:pt x="972874" y="21304"/>
                </a:moveTo>
                <a:lnTo>
                  <a:pt x="925925" y="7708"/>
                </a:lnTo>
                <a:lnTo>
                  <a:pt x="878703" y="692"/>
                </a:lnTo>
                <a:lnTo>
                  <a:pt x="831758" y="0"/>
                </a:lnTo>
                <a:lnTo>
                  <a:pt x="785638" y="5374"/>
                </a:lnTo>
                <a:lnTo>
                  <a:pt x="740892" y="16561"/>
                </a:lnTo>
                <a:lnTo>
                  <a:pt x="698068" y="33304"/>
                </a:lnTo>
                <a:lnTo>
                  <a:pt x="657716" y="55346"/>
                </a:lnTo>
                <a:lnTo>
                  <a:pt x="620384" y="82433"/>
                </a:lnTo>
                <a:lnTo>
                  <a:pt x="586622" y="114308"/>
                </a:lnTo>
                <a:lnTo>
                  <a:pt x="556977" y="150716"/>
                </a:lnTo>
                <a:lnTo>
                  <a:pt x="532000" y="191399"/>
                </a:lnTo>
                <a:lnTo>
                  <a:pt x="512238" y="236104"/>
                </a:lnTo>
                <a:lnTo>
                  <a:pt x="0" y="1643461"/>
                </a:lnTo>
              </a:path>
              <a:path w="1209039" h="1644015">
                <a:moveTo>
                  <a:pt x="764915" y="1643461"/>
                </a:moveTo>
                <a:lnTo>
                  <a:pt x="1187673" y="481939"/>
                </a:lnTo>
                <a:lnTo>
                  <a:pt x="1201269" y="434991"/>
                </a:lnTo>
                <a:lnTo>
                  <a:pt x="1208285" y="387769"/>
                </a:lnTo>
                <a:lnTo>
                  <a:pt x="1208978" y="340824"/>
                </a:lnTo>
                <a:lnTo>
                  <a:pt x="1203603" y="294704"/>
                </a:lnTo>
                <a:lnTo>
                  <a:pt x="1192416" y="249957"/>
                </a:lnTo>
                <a:lnTo>
                  <a:pt x="1175674" y="207134"/>
                </a:lnTo>
                <a:lnTo>
                  <a:pt x="1153631" y="166781"/>
                </a:lnTo>
                <a:lnTo>
                  <a:pt x="1126544" y="129450"/>
                </a:lnTo>
                <a:lnTo>
                  <a:pt x="1094669" y="95687"/>
                </a:lnTo>
                <a:lnTo>
                  <a:pt x="1058262" y="66043"/>
                </a:lnTo>
                <a:lnTo>
                  <a:pt x="1017578" y="41066"/>
                </a:lnTo>
                <a:lnTo>
                  <a:pt x="972874" y="21304"/>
                </a:lnTo>
              </a:path>
            </a:pathLst>
          </a:custGeom>
          <a:ln w="41883">
            <a:solidFill>
              <a:schemeClr val="accent1"/>
            </a:solidFill>
          </a:ln>
        </p:spPr>
        <p:txBody>
          <a:bodyPr wrap="square" lIns="0" tIns="0" rIns="0" bIns="0" rtlCol="0"/>
          <a:lstStyle/>
          <a:p>
            <a:endParaRPr sz="849"/>
          </a:p>
        </p:txBody>
      </p:sp>
      <p:pic>
        <p:nvPicPr>
          <p:cNvPr id="5" name="Picture 4" descr="A green letter on a black background&#10;&#10;Description automatically generated with medium confidence">
            <a:extLst>
              <a:ext uri="{FF2B5EF4-FFF2-40B4-BE49-F238E27FC236}">
                <a16:creationId xmlns:a16="http://schemas.microsoft.com/office/drawing/2014/main" id="{D77FDAA4-0A72-25CE-ED35-5F3EC230AEAD}"/>
              </a:ext>
            </a:extLst>
          </p:cNvPr>
          <p:cNvPicPr>
            <a:picLocks noChangeAspect="1"/>
          </p:cNvPicPr>
          <p:nvPr userDrawn="1"/>
        </p:nvPicPr>
        <p:blipFill>
          <a:blip r:embed="rId4" cstate="print">
            <a:extLst>
              <a:ext uri="{28A0092B-C50C-407E-A947-70E740481C1C}">
                <a14:useLocalDpi xmlns:a14="http://schemas.microsoft.com/office/drawing/2010/main" val="0"/>
              </a:ext>
            </a:extLst>
          </a:blip>
          <a:stretch>
            <a:fillRect/>
          </a:stretch>
        </p:blipFill>
        <p:spPr>
          <a:xfrm>
            <a:off x="373045" y="6270181"/>
            <a:ext cx="1101856" cy="213610"/>
          </a:xfrm>
          <a:prstGeom prst="rect">
            <a:avLst/>
          </a:prstGeom>
        </p:spPr>
      </p:pic>
    </p:spTree>
    <p:extLst>
      <p:ext uri="{BB962C8B-B14F-4D97-AF65-F5344CB8AC3E}">
        <p14:creationId xmlns:p14="http://schemas.microsoft.com/office/powerpoint/2010/main" val="198117418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4" presetClass="path" presetSubtype="0" accel="50000" decel="50000" fill="hold" grpId="0" nodeType="withEffect">
                                  <p:stCondLst>
                                    <p:cond delay="0"/>
                                  </p:stCondLst>
                                  <p:childTnLst>
                                    <p:animMotion origin="layout" path="M -0.06325 0.34967 L 2.19836E-6 -4.60415E-6 " pathEditMode="relative" rAng="0" ptsTypes="AA">
                                      <p:cBhvr>
                                        <p:cTn id="6" dur="3000" fill="hold"/>
                                        <p:tgtEl>
                                          <p:spTgt spid="8"/>
                                        </p:tgtEl>
                                        <p:attrNameLst>
                                          <p:attrName>ppt_x</p:attrName>
                                          <p:attrName>ppt_y</p:attrName>
                                        </p:attrNameLst>
                                      </p:cBhvr>
                                      <p:rCtr x="3159" y="-17490"/>
                                    </p:animMotion>
                                  </p:childTnLst>
                                </p:cTn>
                              </p:par>
                              <p:par>
                                <p:cTn id="7" presetID="64" presetClass="path" presetSubtype="0" accel="50000" decel="50000" fill="hold" grpId="0" nodeType="withEffect">
                                  <p:stCondLst>
                                    <p:cond delay="0"/>
                                  </p:stCondLst>
                                  <p:childTnLst>
                                    <p:animMotion origin="layout" path="M 0.11236 -0.52611 L -4.76943E-6 2.57159E-6 " pathEditMode="relative" rAng="0" ptsTypes="AA">
                                      <p:cBhvr>
                                        <p:cTn id="8" dur="3000" fill="hold"/>
                                        <p:tgtEl>
                                          <p:spTgt spid="4"/>
                                        </p:tgtEl>
                                        <p:attrNameLst>
                                          <p:attrName>ppt_x</p:attrName>
                                          <p:attrName>ppt_y</p:attrName>
                                        </p:attrNameLst>
                                      </p:cBhvr>
                                      <p:rCtr x="-5456" y="25940"/>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4" grpId="0" animBg="1"/>
    </p:bldLst>
  </p:timing>
</p:sldLayout>
</file>

<file path=ppt/slideLayouts/slideLayout61.xml><?xml version="1.0" encoding="utf-8"?>
<p:sldLayout xmlns:a="http://schemas.openxmlformats.org/drawingml/2006/main" xmlns:r="http://schemas.openxmlformats.org/officeDocument/2006/relationships" xmlns:p="http://schemas.openxmlformats.org/presentationml/2006/main" preserve="1" userDrawn="1">
  <p:cSld name="1_Title Slide">
    <p:spTree>
      <p:nvGrpSpPr>
        <p:cNvPr id="1" name=""/>
        <p:cNvGrpSpPr/>
        <p:nvPr/>
      </p:nvGrpSpPr>
      <p:grpSpPr>
        <a:xfrm>
          <a:off x="0" y="0"/>
          <a:ext cx="0" cy="0"/>
          <a:chOff x="0" y="0"/>
          <a:chExt cx="0" cy="0"/>
        </a:xfrm>
      </p:grpSpPr>
      <p:sp>
        <p:nvSpPr>
          <p:cNvPr id="7" name="object 2">
            <a:extLst>
              <a:ext uri="{FF2B5EF4-FFF2-40B4-BE49-F238E27FC236}">
                <a16:creationId xmlns:a16="http://schemas.microsoft.com/office/drawing/2014/main" id="{8563DCC6-576F-4CBC-F466-56F80DCE97E0}"/>
              </a:ext>
            </a:extLst>
          </p:cNvPr>
          <p:cNvSpPr/>
          <p:nvPr userDrawn="1"/>
        </p:nvSpPr>
        <p:spPr>
          <a:xfrm>
            <a:off x="0" y="0"/>
            <a:ext cx="12192000" cy="6857615"/>
          </a:xfrm>
          <a:custGeom>
            <a:avLst/>
            <a:gdLst/>
            <a:ahLst/>
            <a:cxnLst/>
            <a:rect l="l" t="t" r="r" b="b"/>
            <a:pathLst>
              <a:path w="20104100" h="11308715">
                <a:moveTo>
                  <a:pt x="20104099" y="0"/>
                </a:moveTo>
                <a:lnTo>
                  <a:pt x="0" y="0"/>
                </a:lnTo>
                <a:lnTo>
                  <a:pt x="0" y="11308556"/>
                </a:lnTo>
                <a:lnTo>
                  <a:pt x="20104099" y="11308556"/>
                </a:lnTo>
                <a:lnTo>
                  <a:pt x="20104099" y="0"/>
                </a:lnTo>
                <a:close/>
              </a:path>
            </a:pathLst>
          </a:custGeom>
          <a:solidFill>
            <a:srgbClr val="025444"/>
          </a:solidFill>
        </p:spPr>
        <p:txBody>
          <a:bodyPr wrap="square" lIns="0" tIns="0" rIns="0" bIns="0" rtlCol="0"/>
          <a:lstStyle/>
          <a:p>
            <a:endParaRPr sz="849"/>
          </a:p>
        </p:txBody>
      </p:sp>
      <p:sp>
        <p:nvSpPr>
          <p:cNvPr id="8" name="object 24">
            <a:extLst>
              <a:ext uri="{FF2B5EF4-FFF2-40B4-BE49-F238E27FC236}">
                <a16:creationId xmlns:a16="http://schemas.microsoft.com/office/drawing/2014/main" id="{57F041AB-54A0-CDE3-7A7C-7C8579FC3AE5}"/>
              </a:ext>
            </a:extLst>
          </p:cNvPr>
          <p:cNvSpPr txBox="1"/>
          <p:nvPr userDrawn="1"/>
        </p:nvSpPr>
        <p:spPr>
          <a:xfrm>
            <a:off x="388891" y="-342939"/>
            <a:ext cx="1044368" cy="161404"/>
          </a:xfrm>
          <a:prstGeom prst="rect">
            <a:avLst/>
          </a:prstGeom>
        </p:spPr>
        <p:txBody>
          <a:bodyPr vert="horz" wrap="square" lIns="0" tIns="7316" rIns="0" bIns="0" rtlCol="0">
            <a:spAutoFit/>
          </a:bodyPr>
          <a:lstStyle/>
          <a:p>
            <a:pPr marL="7701">
              <a:lnSpc>
                <a:spcPct val="100000"/>
              </a:lnSpc>
              <a:spcBef>
                <a:spcPts val="58"/>
              </a:spcBef>
            </a:pPr>
            <a:r>
              <a:rPr sz="1001" b="0" i="0">
                <a:solidFill>
                  <a:srgbClr val="FFFFFF"/>
                </a:solidFill>
                <a:latin typeface="Sharp Sans Medium" pitchFamily="2" charset="77"/>
                <a:cs typeface="Sharp Sans Medium" pitchFamily="2" charset="77"/>
              </a:rPr>
              <a:t>CISCO</a:t>
            </a:r>
            <a:r>
              <a:rPr sz="1001" b="0" i="0" spc="230">
                <a:solidFill>
                  <a:srgbClr val="FFFFFF"/>
                </a:solidFill>
                <a:latin typeface="Sharp Sans Medium" pitchFamily="2" charset="77"/>
                <a:cs typeface="Sharp Sans Medium" pitchFamily="2" charset="77"/>
              </a:rPr>
              <a:t> </a:t>
            </a:r>
            <a:r>
              <a:rPr sz="1001" b="0" i="0" spc="33">
                <a:solidFill>
                  <a:srgbClr val="FFFFFF"/>
                </a:solidFill>
                <a:latin typeface="Sharp Sans Medium" pitchFamily="2" charset="77"/>
                <a:cs typeface="Sharp Sans Medium" pitchFamily="2" charset="77"/>
              </a:rPr>
              <a:t>MERAKI</a:t>
            </a:r>
            <a:endParaRPr sz="1001" b="0" i="0">
              <a:latin typeface="Sharp Sans Medium" pitchFamily="2" charset="77"/>
              <a:cs typeface="Sharp Sans Medium" pitchFamily="2" charset="77"/>
            </a:endParaRPr>
          </a:p>
        </p:txBody>
      </p:sp>
      <p:sp>
        <p:nvSpPr>
          <p:cNvPr id="10" name="object 2">
            <a:extLst>
              <a:ext uri="{FF2B5EF4-FFF2-40B4-BE49-F238E27FC236}">
                <a16:creationId xmlns:a16="http://schemas.microsoft.com/office/drawing/2014/main" id="{21643689-D81C-3C38-F929-565EB1233863}"/>
              </a:ext>
            </a:extLst>
          </p:cNvPr>
          <p:cNvSpPr txBox="1"/>
          <p:nvPr userDrawn="1"/>
        </p:nvSpPr>
        <p:spPr>
          <a:xfrm>
            <a:off x="10938251" y="6341066"/>
            <a:ext cx="880704" cy="122517"/>
          </a:xfrm>
          <a:prstGeom prst="rect">
            <a:avLst/>
          </a:prstGeom>
        </p:spPr>
        <p:txBody>
          <a:bodyPr vert="horz" wrap="square" lIns="0" tIns="10397" rIns="0" bIns="0" rtlCol="0">
            <a:spAutoFit/>
          </a:bodyPr>
          <a:lstStyle/>
          <a:p>
            <a:pPr marL="7701" algn="r">
              <a:lnSpc>
                <a:spcPct val="100000"/>
              </a:lnSpc>
              <a:spcBef>
                <a:spcPts val="82"/>
              </a:spcBef>
            </a:pPr>
            <a:r>
              <a:rPr sz="728" b="0" i="0">
                <a:solidFill>
                  <a:schemeClr val="bg1"/>
                </a:solidFill>
                <a:latin typeface="Sharp Sans Medium" pitchFamily="2" charset="77"/>
                <a:cs typeface="Sharp Sans Medium" pitchFamily="2" charset="77"/>
              </a:rPr>
              <a:t>Meraki</a:t>
            </a:r>
            <a:r>
              <a:rPr sz="728" b="0" i="0" spc="42">
                <a:solidFill>
                  <a:schemeClr val="bg1"/>
                </a:solidFill>
                <a:latin typeface="Sharp Sans Medium" pitchFamily="2" charset="77"/>
                <a:cs typeface="Sharp Sans Medium" pitchFamily="2" charset="77"/>
              </a:rPr>
              <a:t> </a:t>
            </a:r>
            <a:r>
              <a:rPr sz="728" b="0" i="0">
                <a:solidFill>
                  <a:schemeClr val="bg1"/>
                </a:solidFill>
                <a:latin typeface="Sharp Sans Medium" pitchFamily="2" charset="77"/>
                <a:cs typeface="Sharp Sans Medium" pitchFamily="2" charset="77"/>
              </a:rPr>
              <a:t>SMB</a:t>
            </a:r>
            <a:r>
              <a:rPr sz="728" b="0" i="0" spc="52">
                <a:solidFill>
                  <a:schemeClr val="bg1"/>
                </a:solidFill>
                <a:latin typeface="Sharp Sans Medium" pitchFamily="2" charset="77"/>
                <a:cs typeface="Sharp Sans Medium" pitchFamily="2" charset="77"/>
              </a:rPr>
              <a:t> </a:t>
            </a:r>
            <a:r>
              <a:rPr sz="728" b="0" i="0" spc="-6">
                <a:solidFill>
                  <a:schemeClr val="bg1"/>
                </a:solidFill>
                <a:latin typeface="Sharp Sans Medium" pitchFamily="2" charset="77"/>
                <a:cs typeface="Sharp Sans Medium" pitchFamily="2" charset="77"/>
              </a:rPr>
              <a:t>Guide</a:t>
            </a:r>
            <a:endParaRPr sz="728" b="0" i="0">
              <a:solidFill>
                <a:schemeClr val="bg1"/>
              </a:solidFill>
              <a:latin typeface="Sharp Sans Medium" pitchFamily="2" charset="77"/>
              <a:cs typeface="Sharp Sans Medium" pitchFamily="2" charset="77"/>
            </a:endParaRPr>
          </a:p>
        </p:txBody>
      </p:sp>
      <p:pic>
        <p:nvPicPr>
          <p:cNvPr id="11" name="Picture 10">
            <a:extLst>
              <a:ext uri="{FF2B5EF4-FFF2-40B4-BE49-F238E27FC236}">
                <a16:creationId xmlns:a16="http://schemas.microsoft.com/office/drawing/2014/main" id="{77452192-C0E7-3E7E-7977-EE23CC53EF6F}"/>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373044" y="6270181"/>
            <a:ext cx="1101856" cy="213610"/>
          </a:xfrm>
          <a:prstGeom prst="rect">
            <a:avLst/>
          </a:prstGeom>
        </p:spPr>
      </p:pic>
      <p:sp>
        <p:nvSpPr>
          <p:cNvPr id="15" name="object 3">
            <a:extLst>
              <a:ext uri="{FF2B5EF4-FFF2-40B4-BE49-F238E27FC236}">
                <a16:creationId xmlns:a16="http://schemas.microsoft.com/office/drawing/2014/main" id="{3316D4EE-AEF3-DF19-3B9E-82DB8EB91064}"/>
              </a:ext>
            </a:extLst>
          </p:cNvPr>
          <p:cNvSpPr/>
          <p:nvPr userDrawn="1"/>
        </p:nvSpPr>
        <p:spPr>
          <a:xfrm>
            <a:off x="10301958" y="5608869"/>
            <a:ext cx="1890415" cy="1248764"/>
          </a:xfrm>
          <a:custGeom>
            <a:avLst/>
            <a:gdLst/>
            <a:ahLst/>
            <a:cxnLst/>
            <a:rect l="l" t="t" r="r" b="b"/>
            <a:pathLst>
              <a:path w="3117215" h="2059304">
                <a:moveTo>
                  <a:pt x="1914027" y="0"/>
                </a:moveTo>
                <a:lnTo>
                  <a:pt x="1867891" y="413"/>
                </a:lnTo>
                <a:lnTo>
                  <a:pt x="1821905" y="2117"/>
                </a:lnTo>
                <a:lnTo>
                  <a:pt x="1776093" y="5102"/>
                </a:lnTo>
                <a:lnTo>
                  <a:pt x="1730480" y="9356"/>
                </a:lnTo>
                <a:lnTo>
                  <a:pt x="1685090" y="14866"/>
                </a:lnTo>
                <a:lnTo>
                  <a:pt x="1639949" y="21622"/>
                </a:lnTo>
                <a:lnTo>
                  <a:pt x="1595081" y="29612"/>
                </a:lnTo>
                <a:lnTo>
                  <a:pt x="1550512" y="38824"/>
                </a:lnTo>
                <a:lnTo>
                  <a:pt x="1506265" y="49247"/>
                </a:lnTo>
                <a:lnTo>
                  <a:pt x="1462366" y="60869"/>
                </a:lnTo>
                <a:lnTo>
                  <a:pt x="1418839" y="73679"/>
                </a:lnTo>
                <a:lnTo>
                  <a:pt x="1375710" y="87664"/>
                </a:lnTo>
                <a:lnTo>
                  <a:pt x="1333003" y="102814"/>
                </a:lnTo>
                <a:lnTo>
                  <a:pt x="1290743" y="119117"/>
                </a:lnTo>
                <a:lnTo>
                  <a:pt x="1248955" y="136562"/>
                </a:lnTo>
                <a:lnTo>
                  <a:pt x="1207664" y="155136"/>
                </a:lnTo>
                <a:lnTo>
                  <a:pt x="1166893" y="174828"/>
                </a:lnTo>
                <a:lnTo>
                  <a:pt x="1126669" y="195627"/>
                </a:lnTo>
                <a:lnTo>
                  <a:pt x="1087016" y="217521"/>
                </a:lnTo>
                <a:lnTo>
                  <a:pt x="1047959" y="240498"/>
                </a:lnTo>
                <a:lnTo>
                  <a:pt x="1009523" y="264547"/>
                </a:lnTo>
                <a:lnTo>
                  <a:pt x="971732" y="289657"/>
                </a:lnTo>
                <a:lnTo>
                  <a:pt x="934611" y="315815"/>
                </a:lnTo>
                <a:lnTo>
                  <a:pt x="898186" y="343011"/>
                </a:lnTo>
                <a:lnTo>
                  <a:pt x="862480" y="371232"/>
                </a:lnTo>
                <a:lnTo>
                  <a:pt x="827519" y="400467"/>
                </a:lnTo>
                <a:lnTo>
                  <a:pt x="793328" y="430705"/>
                </a:lnTo>
                <a:lnTo>
                  <a:pt x="759931" y="461933"/>
                </a:lnTo>
                <a:lnTo>
                  <a:pt x="727353" y="494141"/>
                </a:lnTo>
                <a:lnTo>
                  <a:pt x="695619" y="527317"/>
                </a:lnTo>
                <a:lnTo>
                  <a:pt x="664754" y="561448"/>
                </a:lnTo>
                <a:lnTo>
                  <a:pt x="634782" y="596525"/>
                </a:lnTo>
                <a:lnTo>
                  <a:pt x="605729" y="632534"/>
                </a:lnTo>
                <a:lnTo>
                  <a:pt x="577619" y="669465"/>
                </a:lnTo>
                <a:lnTo>
                  <a:pt x="550477" y="707306"/>
                </a:lnTo>
                <a:lnTo>
                  <a:pt x="524328" y="746045"/>
                </a:lnTo>
                <a:lnTo>
                  <a:pt x="499196" y="785671"/>
                </a:lnTo>
                <a:lnTo>
                  <a:pt x="475107" y="826173"/>
                </a:lnTo>
                <a:lnTo>
                  <a:pt x="452086" y="867537"/>
                </a:lnTo>
                <a:lnTo>
                  <a:pt x="430156" y="909754"/>
                </a:lnTo>
                <a:lnTo>
                  <a:pt x="409343" y="952812"/>
                </a:lnTo>
                <a:lnTo>
                  <a:pt x="389672" y="996698"/>
                </a:lnTo>
                <a:lnTo>
                  <a:pt x="371168" y="1041402"/>
                </a:lnTo>
                <a:lnTo>
                  <a:pt x="353854" y="1086911"/>
                </a:lnTo>
                <a:lnTo>
                  <a:pt x="0" y="2059115"/>
                </a:lnTo>
                <a:lnTo>
                  <a:pt x="3116600" y="2059115"/>
                </a:lnTo>
                <a:lnTo>
                  <a:pt x="3116600" y="528932"/>
                </a:lnTo>
                <a:lnTo>
                  <a:pt x="3095239" y="506087"/>
                </a:lnTo>
                <a:lnTo>
                  <a:pt x="3063031" y="473509"/>
                </a:lnTo>
                <a:lnTo>
                  <a:pt x="3029856" y="441775"/>
                </a:lnTo>
                <a:lnTo>
                  <a:pt x="2995724" y="410910"/>
                </a:lnTo>
                <a:lnTo>
                  <a:pt x="2960647" y="380938"/>
                </a:lnTo>
                <a:lnTo>
                  <a:pt x="2924638" y="351885"/>
                </a:lnTo>
                <a:lnTo>
                  <a:pt x="2887707" y="323775"/>
                </a:lnTo>
                <a:lnTo>
                  <a:pt x="2849866" y="296633"/>
                </a:lnTo>
                <a:lnTo>
                  <a:pt x="2811127" y="270483"/>
                </a:lnTo>
                <a:lnTo>
                  <a:pt x="2771501" y="245352"/>
                </a:lnTo>
                <a:lnTo>
                  <a:pt x="2731000" y="221263"/>
                </a:lnTo>
                <a:lnTo>
                  <a:pt x="2689635" y="198241"/>
                </a:lnTo>
                <a:lnTo>
                  <a:pt x="2647418" y="176311"/>
                </a:lnTo>
                <a:lnTo>
                  <a:pt x="2604361" y="155498"/>
                </a:lnTo>
                <a:lnTo>
                  <a:pt x="2560474" y="135827"/>
                </a:lnTo>
                <a:lnTo>
                  <a:pt x="2515771" y="117323"/>
                </a:lnTo>
                <a:lnTo>
                  <a:pt x="2470261" y="100009"/>
                </a:lnTo>
                <a:lnTo>
                  <a:pt x="2424270" y="84019"/>
                </a:lnTo>
                <a:lnTo>
                  <a:pt x="2378131" y="69460"/>
                </a:lnTo>
                <a:lnTo>
                  <a:pt x="2331868" y="56319"/>
                </a:lnTo>
                <a:lnTo>
                  <a:pt x="2285505" y="44586"/>
                </a:lnTo>
                <a:lnTo>
                  <a:pt x="2239069" y="34248"/>
                </a:lnTo>
                <a:lnTo>
                  <a:pt x="2192584" y="25295"/>
                </a:lnTo>
                <a:lnTo>
                  <a:pt x="2146074" y="17715"/>
                </a:lnTo>
                <a:lnTo>
                  <a:pt x="2099565" y="11496"/>
                </a:lnTo>
                <a:lnTo>
                  <a:pt x="2053080" y="6626"/>
                </a:lnTo>
                <a:lnTo>
                  <a:pt x="2006646" y="3095"/>
                </a:lnTo>
                <a:lnTo>
                  <a:pt x="1960287" y="890"/>
                </a:lnTo>
                <a:lnTo>
                  <a:pt x="1914027" y="0"/>
                </a:lnTo>
                <a:close/>
              </a:path>
            </a:pathLst>
          </a:custGeom>
          <a:solidFill>
            <a:srgbClr val="5BAA47"/>
          </a:solidFill>
        </p:spPr>
        <p:txBody>
          <a:bodyPr wrap="square" lIns="0" tIns="0" rIns="0" bIns="0" rtlCol="0"/>
          <a:lstStyle/>
          <a:p>
            <a:endParaRPr sz="849"/>
          </a:p>
        </p:txBody>
      </p:sp>
      <p:sp>
        <p:nvSpPr>
          <p:cNvPr id="16" name="object 4">
            <a:extLst>
              <a:ext uri="{FF2B5EF4-FFF2-40B4-BE49-F238E27FC236}">
                <a16:creationId xmlns:a16="http://schemas.microsoft.com/office/drawing/2014/main" id="{864324E4-F8DF-11F3-6665-C24264C39FC3}"/>
              </a:ext>
            </a:extLst>
          </p:cNvPr>
          <p:cNvSpPr txBox="1">
            <a:spLocks/>
          </p:cNvSpPr>
          <p:nvPr userDrawn="1"/>
        </p:nvSpPr>
        <p:spPr>
          <a:xfrm>
            <a:off x="373298" y="998828"/>
            <a:ext cx="3079963" cy="777278"/>
          </a:xfrm>
          <a:prstGeom prst="rect">
            <a:avLst/>
          </a:prstGeom>
        </p:spPr>
        <p:txBody>
          <a:bodyPr vert="horz" wrap="square" lIns="0" tIns="7316" rIns="0" bIns="0" rtlCol="0">
            <a:spAutoFit/>
          </a:bodyPr>
          <a:lstStyle>
            <a:lvl1pPr>
              <a:defRPr>
                <a:latin typeface="+mj-lt"/>
                <a:ea typeface="+mj-ea"/>
                <a:cs typeface="+mj-cs"/>
              </a:defRPr>
            </a:lvl1pPr>
          </a:lstStyle>
          <a:p>
            <a:pPr marL="7701">
              <a:spcBef>
                <a:spcPts val="58"/>
              </a:spcBef>
            </a:pPr>
            <a:r>
              <a:rPr lang="en-GB" sz="5003" b="1" spc="-36">
                <a:solidFill>
                  <a:srgbClr val="FFFFFF"/>
                </a:solidFill>
                <a:latin typeface="Sharp Sans" pitchFamily="2" charset="77"/>
                <a:ea typeface="Sharp Sans" pitchFamily="2" charset="77"/>
                <a:cs typeface="Sharp Sans" pitchFamily="2" charset="77"/>
              </a:rPr>
              <a:t>Overview</a:t>
            </a:r>
            <a:endParaRPr lang="en-GB" sz="5003" b="1">
              <a:latin typeface="Sharp Sans" pitchFamily="2" charset="77"/>
              <a:ea typeface="Sharp Sans" pitchFamily="2" charset="77"/>
              <a:cs typeface="Sharp Sans" pitchFamily="2" charset="77"/>
            </a:endParaRPr>
          </a:p>
        </p:txBody>
      </p:sp>
      <p:graphicFrame>
        <p:nvGraphicFramePr>
          <p:cNvPr id="17" name="object 5">
            <a:extLst>
              <a:ext uri="{FF2B5EF4-FFF2-40B4-BE49-F238E27FC236}">
                <a16:creationId xmlns:a16="http://schemas.microsoft.com/office/drawing/2014/main" id="{399394A6-5A0E-D4DB-6331-1A8DF97E21DA}"/>
              </a:ext>
            </a:extLst>
          </p:cNvPr>
          <p:cNvGraphicFramePr>
            <a:graphicFrameLocks noGrp="1"/>
          </p:cNvGraphicFramePr>
          <p:nvPr userDrawn="1">
            <p:extLst>
              <p:ext uri="{D42A27DB-BD31-4B8C-83A1-F6EECF244321}">
                <p14:modId xmlns:p14="http://schemas.microsoft.com/office/powerpoint/2010/main" val="3487593969"/>
              </p:ext>
            </p:extLst>
          </p:nvPr>
        </p:nvGraphicFramePr>
        <p:xfrm>
          <a:off x="381000" y="2202328"/>
          <a:ext cx="11438376" cy="3455183"/>
        </p:xfrm>
        <a:graphic>
          <a:graphicData uri="http://schemas.openxmlformats.org/drawingml/2006/table">
            <a:tbl>
              <a:tblPr firstRow="1" bandRow="1">
                <a:tableStyleId>{2D5ABB26-0587-4C30-8999-92F81FD0307C}</a:tableStyleId>
              </a:tblPr>
              <a:tblGrid>
                <a:gridCol w="11438376">
                  <a:extLst>
                    <a:ext uri="{9D8B030D-6E8A-4147-A177-3AD203B41FA5}">
                      <a16:colId xmlns:a16="http://schemas.microsoft.com/office/drawing/2014/main" val="20000"/>
                    </a:ext>
                  </a:extLst>
                </a:gridCol>
              </a:tblGrid>
              <a:tr h="596850">
                <a:tc>
                  <a:txBody>
                    <a:bodyPr/>
                    <a:lstStyle/>
                    <a:p>
                      <a:pPr marL="41275">
                        <a:lnSpc>
                          <a:spcPct val="100000"/>
                        </a:lnSpc>
                        <a:spcBef>
                          <a:spcPts val="420"/>
                        </a:spcBef>
                      </a:pPr>
                      <a:r>
                        <a:rPr sz="2300" b="0" i="0">
                          <a:solidFill>
                            <a:srgbClr val="FFFFFF"/>
                          </a:solidFill>
                          <a:latin typeface="Sharp Sans Medium" pitchFamily="2" charset="77"/>
                          <a:cs typeface="Sharp Sans Medium" pitchFamily="2" charset="77"/>
                        </a:rPr>
                        <a:t>SMB</a:t>
                      </a:r>
                      <a:r>
                        <a:rPr sz="2300" b="0" i="0" spc="15">
                          <a:solidFill>
                            <a:srgbClr val="FFFFFF"/>
                          </a:solidFill>
                          <a:latin typeface="Sharp Sans Medium" pitchFamily="2" charset="77"/>
                          <a:cs typeface="Sharp Sans Medium" pitchFamily="2" charset="77"/>
                        </a:rPr>
                        <a:t> </a:t>
                      </a:r>
                      <a:r>
                        <a:rPr sz="2300" b="0" i="0" spc="-10">
                          <a:solidFill>
                            <a:srgbClr val="FFFFFF"/>
                          </a:solidFill>
                          <a:latin typeface="Sharp Sans Medium" pitchFamily="2" charset="77"/>
                          <a:cs typeface="Sharp Sans Medium" pitchFamily="2" charset="77"/>
                        </a:rPr>
                        <a:t>Challenges</a:t>
                      </a:r>
                      <a:endParaRPr sz="2300" b="0" i="0">
                        <a:latin typeface="Sharp Sans Medium" pitchFamily="2" charset="77"/>
                        <a:cs typeface="Sharp Sans Medium" pitchFamily="2" charset="77"/>
                      </a:endParaRPr>
                    </a:p>
                  </a:txBody>
                  <a:tcPr marL="0" marR="0" marT="32345" marB="0">
                    <a:lnB w="3175">
                      <a:solidFill>
                        <a:srgbClr val="FFFFFF"/>
                      </a:solidFill>
                      <a:prstDash val="solid"/>
                    </a:lnB>
                    <a:noFill/>
                  </a:tcPr>
                </a:tc>
                <a:extLst>
                  <a:ext uri="{0D108BD9-81ED-4DB2-BD59-A6C34878D82A}">
                    <a16:rowId xmlns:a16="http://schemas.microsoft.com/office/drawing/2014/main" val="10000"/>
                  </a:ext>
                </a:extLst>
              </a:tr>
              <a:tr h="760117">
                <a:tc>
                  <a:txBody>
                    <a:bodyPr/>
                    <a:lstStyle/>
                    <a:p>
                      <a:pPr marL="41275">
                        <a:lnSpc>
                          <a:spcPct val="100000"/>
                        </a:lnSpc>
                        <a:spcBef>
                          <a:spcPts val="2540"/>
                        </a:spcBef>
                      </a:pPr>
                      <a:r>
                        <a:rPr sz="2300" b="0" i="0">
                          <a:solidFill>
                            <a:srgbClr val="FFFFFF"/>
                          </a:solidFill>
                          <a:latin typeface="Sharp Sans Medium" pitchFamily="2" charset="77"/>
                          <a:cs typeface="Sharp Sans Medium" pitchFamily="2" charset="77"/>
                        </a:rPr>
                        <a:t>The</a:t>
                      </a:r>
                      <a:r>
                        <a:rPr sz="2300" b="0" i="0" spc="-65">
                          <a:solidFill>
                            <a:srgbClr val="FFFFFF"/>
                          </a:solidFill>
                          <a:latin typeface="Sharp Sans Medium" pitchFamily="2" charset="77"/>
                          <a:cs typeface="Sharp Sans Medium" pitchFamily="2" charset="77"/>
                        </a:rPr>
                        <a:t> </a:t>
                      </a:r>
                      <a:r>
                        <a:rPr sz="2300" b="0" i="0">
                          <a:solidFill>
                            <a:srgbClr val="FFFFFF"/>
                          </a:solidFill>
                          <a:latin typeface="Sharp Sans Medium" pitchFamily="2" charset="77"/>
                          <a:cs typeface="Sharp Sans Medium" pitchFamily="2" charset="77"/>
                        </a:rPr>
                        <a:t>Meraki</a:t>
                      </a:r>
                      <a:r>
                        <a:rPr sz="2300" b="0" i="0" spc="-65">
                          <a:solidFill>
                            <a:srgbClr val="FFFFFF"/>
                          </a:solidFill>
                          <a:latin typeface="Sharp Sans Medium" pitchFamily="2" charset="77"/>
                          <a:cs typeface="Sharp Sans Medium" pitchFamily="2" charset="77"/>
                        </a:rPr>
                        <a:t> </a:t>
                      </a:r>
                      <a:r>
                        <a:rPr sz="2300" b="0" i="0" spc="-10">
                          <a:solidFill>
                            <a:srgbClr val="FFFFFF"/>
                          </a:solidFill>
                          <a:latin typeface="Sharp Sans Medium" pitchFamily="2" charset="77"/>
                          <a:cs typeface="Sharp Sans Medium" pitchFamily="2" charset="77"/>
                        </a:rPr>
                        <a:t>Platform</a:t>
                      </a:r>
                      <a:endParaRPr sz="2300" b="0" i="0">
                        <a:latin typeface="Sharp Sans Medium" pitchFamily="2" charset="77"/>
                        <a:cs typeface="Sharp Sans Medium" pitchFamily="2" charset="77"/>
                      </a:endParaRPr>
                    </a:p>
                  </a:txBody>
                  <a:tcPr marL="0" marR="0" marT="195613" marB="0">
                    <a:lnT w="3175">
                      <a:solidFill>
                        <a:srgbClr val="FFFFFF"/>
                      </a:solidFill>
                      <a:prstDash val="solid"/>
                    </a:lnT>
                    <a:lnB w="3175">
                      <a:solidFill>
                        <a:srgbClr val="FFFFFF"/>
                      </a:solidFill>
                      <a:prstDash val="solid"/>
                    </a:lnB>
                    <a:noFill/>
                  </a:tcPr>
                </a:tc>
                <a:extLst>
                  <a:ext uri="{0D108BD9-81ED-4DB2-BD59-A6C34878D82A}">
                    <a16:rowId xmlns:a16="http://schemas.microsoft.com/office/drawing/2014/main" val="10001"/>
                  </a:ext>
                </a:extLst>
              </a:tr>
              <a:tr h="760117">
                <a:tc>
                  <a:txBody>
                    <a:bodyPr/>
                    <a:lstStyle/>
                    <a:p>
                      <a:pPr marL="41275">
                        <a:lnSpc>
                          <a:spcPct val="100000"/>
                        </a:lnSpc>
                        <a:spcBef>
                          <a:spcPts val="2540"/>
                        </a:spcBef>
                      </a:pPr>
                      <a:r>
                        <a:rPr sz="2300" b="0" i="0">
                          <a:solidFill>
                            <a:srgbClr val="FFFFFF"/>
                          </a:solidFill>
                          <a:latin typeface="Sharp Sans Medium" pitchFamily="2" charset="77"/>
                          <a:cs typeface="Sharp Sans Medium" pitchFamily="2" charset="77"/>
                        </a:rPr>
                        <a:t>Cloud</a:t>
                      </a:r>
                      <a:r>
                        <a:rPr sz="2300" b="0" i="0" spc="-10">
                          <a:solidFill>
                            <a:srgbClr val="FFFFFF"/>
                          </a:solidFill>
                          <a:latin typeface="Sharp Sans Medium" pitchFamily="2" charset="77"/>
                          <a:cs typeface="Sharp Sans Medium" pitchFamily="2" charset="77"/>
                        </a:rPr>
                        <a:t> </a:t>
                      </a:r>
                      <a:r>
                        <a:rPr sz="2300" b="0" i="0" spc="-465">
                          <a:solidFill>
                            <a:srgbClr val="FFFFFF"/>
                          </a:solidFill>
                          <a:latin typeface="Sharp Sans Medium" pitchFamily="2" charset="77"/>
                          <a:cs typeface="Sharp Sans Medium" pitchFamily="2" charset="77"/>
                        </a:rPr>
                        <a:t>T</a:t>
                      </a:r>
                      <a:r>
                        <a:rPr sz="2300" b="0" i="0" spc="30">
                          <a:solidFill>
                            <a:srgbClr val="FFFFFF"/>
                          </a:solidFill>
                          <a:latin typeface="Sharp Sans Medium" pitchFamily="2" charset="77"/>
                          <a:cs typeface="Sharp Sans Medium" pitchFamily="2" charset="77"/>
                        </a:rPr>
                        <a:t>ech</a:t>
                      </a:r>
                      <a:r>
                        <a:rPr sz="2300" b="0" i="0" spc="15">
                          <a:solidFill>
                            <a:srgbClr val="FFFFFF"/>
                          </a:solidFill>
                          <a:latin typeface="Sharp Sans Medium" pitchFamily="2" charset="77"/>
                          <a:cs typeface="Sharp Sans Medium" pitchFamily="2" charset="77"/>
                        </a:rPr>
                        <a:t>n</a:t>
                      </a:r>
                      <a:r>
                        <a:rPr sz="2300" b="0" i="0" spc="30">
                          <a:solidFill>
                            <a:srgbClr val="FFFFFF"/>
                          </a:solidFill>
                          <a:latin typeface="Sharp Sans Medium" pitchFamily="2" charset="77"/>
                          <a:cs typeface="Sharp Sans Medium" pitchFamily="2" charset="77"/>
                        </a:rPr>
                        <a:t>ologi</a:t>
                      </a:r>
                      <a:r>
                        <a:rPr sz="2300" b="0" i="0" spc="35">
                          <a:solidFill>
                            <a:srgbClr val="FFFFFF"/>
                          </a:solidFill>
                          <a:latin typeface="Sharp Sans Medium" pitchFamily="2" charset="77"/>
                          <a:cs typeface="Sharp Sans Medium" pitchFamily="2" charset="77"/>
                        </a:rPr>
                        <a:t>e</a:t>
                      </a:r>
                      <a:r>
                        <a:rPr sz="2300" b="0" i="0" spc="30">
                          <a:solidFill>
                            <a:srgbClr val="FFFFFF"/>
                          </a:solidFill>
                          <a:latin typeface="Sharp Sans Medium" pitchFamily="2" charset="77"/>
                          <a:cs typeface="Sharp Sans Medium" pitchFamily="2" charset="77"/>
                        </a:rPr>
                        <a:t>s</a:t>
                      </a:r>
                      <a:endParaRPr sz="2300" b="0" i="0">
                        <a:latin typeface="Sharp Sans Medium" pitchFamily="2" charset="77"/>
                        <a:cs typeface="Sharp Sans Medium" pitchFamily="2" charset="77"/>
                      </a:endParaRPr>
                    </a:p>
                  </a:txBody>
                  <a:tcPr marL="0" marR="0" marT="195613" marB="0">
                    <a:lnT w="3175">
                      <a:solidFill>
                        <a:srgbClr val="FFFFFF"/>
                      </a:solidFill>
                      <a:prstDash val="solid"/>
                    </a:lnT>
                    <a:lnB w="3175">
                      <a:solidFill>
                        <a:srgbClr val="FFFFFF"/>
                      </a:solidFill>
                      <a:prstDash val="solid"/>
                    </a:lnB>
                    <a:noFill/>
                  </a:tcPr>
                </a:tc>
                <a:extLst>
                  <a:ext uri="{0D108BD9-81ED-4DB2-BD59-A6C34878D82A}">
                    <a16:rowId xmlns:a16="http://schemas.microsoft.com/office/drawing/2014/main" val="10002"/>
                  </a:ext>
                </a:extLst>
              </a:tr>
              <a:tr h="760117">
                <a:tc>
                  <a:txBody>
                    <a:bodyPr/>
                    <a:lstStyle/>
                    <a:p>
                      <a:pPr marL="41275">
                        <a:lnSpc>
                          <a:spcPct val="100000"/>
                        </a:lnSpc>
                        <a:spcBef>
                          <a:spcPts val="2540"/>
                        </a:spcBef>
                      </a:pPr>
                      <a:r>
                        <a:rPr sz="2300" b="0" i="0">
                          <a:solidFill>
                            <a:srgbClr val="FFFFFF"/>
                          </a:solidFill>
                          <a:latin typeface="Sharp Sans Medium" pitchFamily="2" charset="77"/>
                          <a:cs typeface="Sharp Sans Medium" pitchFamily="2" charset="77"/>
                        </a:rPr>
                        <a:t>Seamless</a:t>
                      </a:r>
                      <a:r>
                        <a:rPr sz="2300" b="0" i="0" spc="35">
                          <a:solidFill>
                            <a:srgbClr val="FFFFFF"/>
                          </a:solidFill>
                          <a:latin typeface="Sharp Sans Medium" pitchFamily="2" charset="77"/>
                          <a:cs typeface="Sharp Sans Medium" pitchFamily="2" charset="77"/>
                        </a:rPr>
                        <a:t> </a:t>
                      </a:r>
                      <a:r>
                        <a:rPr sz="2300" b="0" i="0" spc="-10">
                          <a:solidFill>
                            <a:srgbClr val="FFFFFF"/>
                          </a:solidFill>
                          <a:latin typeface="Sharp Sans Medium" pitchFamily="2" charset="77"/>
                          <a:cs typeface="Sharp Sans Medium" pitchFamily="2" charset="77"/>
                        </a:rPr>
                        <a:t>Environments</a:t>
                      </a:r>
                      <a:endParaRPr sz="2300" b="0" i="0">
                        <a:latin typeface="Sharp Sans Medium" pitchFamily="2" charset="77"/>
                        <a:cs typeface="Sharp Sans Medium" pitchFamily="2" charset="77"/>
                      </a:endParaRPr>
                    </a:p>
                  </a:txBody>
                  <a:tcPr marL="0" marR="0" marT="195613" marB="0">
                    <a:lnT w="3175">
                      <a:solidFill>
                        <a:srgbClr val="FFFFFF"/>
                      </a:solidFill>
                      <a:prstDash val="solid"/>
                    </a:lnT>
                    <a:lnB w="3175">
                      <a:solidFill>
                        <a:srgbClr val="FFFFFF"/>
                      </a:solidFill>
                      <a:prstDash val="solid"/>
                    </a:lnB>
                    <a:noFill/>
                  </a:tcPr>
                </a:tc>
                <a:extLst>
                  <a:ext uri="{0D108BD9-81ED-4DB2-BD59-A6C34878D82A}">
                    <a16:rowId xmlns:a16="http://schemas.microsoft.com/office/drawing/2014/main" val="10003"/>
                  </a:ext>
                </a:extLst>
              </a:tr>
              <a:tr h="577982">
                <a:tc>
                  <a:txBody>
                    <a:bodyPr/>
                    <a:lstStyle/>
                    <a:p>
                      <a:pPr marL="41275">
                        <a:lnSpc>
                          <a:spcPct val="100000"/>
                        </a:lnSpc>
                        <a:spcBef>
                          <a:spcPts val="2540"/>
                        </a:spcBef>
                      </a:pPr>
                      <a:r>
                        <a:rPr sz="2300" b="0" i="0">
                          <a:solidFill>
                            <a:srgbClr val="FFFFFF"/>
                          </a:solidFill>
                          <a:latin typeface="Sharp Sans Medium" pitchFamily="2" charset="77"/>
                          <a:cs typeface="Sharp Sans Medium" pitchFamily="2" charset="77"/>
                        </a:rPr>
                        <a:t>Customer</a:t>
                      </a:r>
                      <a:r>
                        <a:rPr sz="2300" b="0" i="0" spc="-175">
                          <a:solidFill>
                            <a:srgbClr val="FFFFFF"/>
                          </a:solidFill>
                          <a:latin typeface="Sharp Sans Medium" pitchFamily="2" charset="77"/>
                          <a:cs typeface="Sharp Sans Medium" pitchFamily="2" charset="77"/>
                        </a:rPr>
                        <a:t> </a:t>
                      </a:r>
                      <a:r>
                        <a:rPr sz="2300" b="0" i="0" spc="-10">
                          <a:solidFill>
                            <a:srgbClr val="FFFFFF"/>
                          </a:solidFill>
                          <a:latin typeface="Sharp Sans Medium" pitchFamily="2" charset="77"/>
                          <a:cs typeface="Sharp Sans Medium" pitchFamily="2" charset="77"/>
                        </a:rPr>
                        <a:t>Success</a:t>
                      </a:r>
                      <a:endParaRPr sz="2300" b="0" i="0">
                        <a:latin typeface="Sharp Sans Medium" pitchFamily="2" charset="77"/>
                        <a:cs typeface="Sharp Sans Medium" pitchFamily="2" charset="77"/>
                      </a:endParaRPr>
                    </a:p>
                  </a:txBody>
                  <a:tcPr marL="0" marR="0" marT="195613" marB="0">
                    <a:lnT w="3175">
                      <a:solidFill>
                        <a:srgbClr val="FFFFFF"/>
                      </a:solidFill>
                      <a:prstDash val="solid"/>
                    </a:lnT>
                    <a:noFill/>
                  </a:tcPr>
                </a:tc>
                <a:extLst>
                  <a:ext uri="{0D108BD9-81ED-4DB2-BD59-A6C34878D82A}">
                    <a16:rowId xmlns:a16="http://schemas.microsoft.com/office/drawing/2014/main" val="10004"/>
                  </a:ext>
                </a:extLst>
              </a:tr>
            </a:tbl>
          </a:graphicData>
        </a:graphic>
      </p:graphicFrame>
      <p:sp>
        <p:nvSpPr>
          <p:cNvPr id="20" name="object 8">
            <a:extLst>
              <a:ext uri="{FF2B5EF4-FFF2-40B4-BE49-F238E27FC236}">
                <a16:creationId xmlns:a16="http://schemas.microsoft.com/office/drawing/2014/main" id="{2D079FCE-4CC5-6FFA-2B1F-B0D0A28DC26F}"/>
              </a:ext>
            </a:extLst>
          </p:cNvPr>
          <p:cNvSpPr/>
          <p:nvPr/>
        </p:nvSpPr>
        <p:spPr>
          <a:xfrm>
            <a:off x="7486696" y="0"/>
            <a:ext cx="1113300" cy="1088192"/>
          </a:xfrm>
          <a:custGeom>
            <a:avLst/>
            <a:gdLst/>
            <a:ahLst/>
            <a:cxnLst/>
            <a:rect l="l" t="t" r="r" b="b"/>
            <a:pathLst>
              <a:path w="1835784" h="1794510">
                <a:moveTo>
                  <a:pt x="1835790" y="0"/>
                </a:moveTo>
                <a:lnTo>
                  <a:pt x="355246" y="0"/>
                </a:lnTo>
                <a:lnTo>
                  <a:pt x="42068" y="860452"/>
                </a:lnTo>
                <a:lnTo>
                  <a:pt x="27286" y="905756"/>
                </a:lnTo>
                <a:lnTo>
                  <a:pt x="15751" y="951324"/>
                </a:lnTo>
                <a:lnTo>
                  <a:pt x="7399" y="997024"/>
                </a:lnTo>
                <a:lnTo>
                  <a:pt x="2169" y="1042724"/>
                </a:lnTo>
                <a:lnTo>
                  <a:pt x="0" y="1088290"/>
                </a:lnTo>
                <a:lnTo>
                  <a:pt x="828" y="1133589"/>
                </a:lnTo>
                <a:lnTo>
                  <a:pt x="4592" y="1178490"/>
                </a:lnTo>
                <a:lnTo>
                  <a:pt x="11231" y="1222858"/>
                </a:lnTo>
                <a:lnTo>
                  <a:pt x="20682" y="1266562"/>
                </a:lnTo>
                <a:lnTo>
                  <a:pt x="32884" y="1309468"/>
                </a:lnTo>
                <a:lnTo>
                  <a:pt x="47774" y="1351443"/>
                </a:lnTo>
                <a:lnTo>
                  <a:pt x="65291" y="1392356"/>
                </a:lnTo>
                <a:lnTo>
                  <a:pt x="85372" y="1432073"/>
                </a:lnTo>
                <a:lnTo>
                  <a:pt x="107956" y="1470461"/>
                </a:lnTo>
                <a:lnTo>
                  <a:pt x="132981" y="1507387"/>
                </a:lnTo>
                <a:lnTo>
                  <a:pt x="160385" y="1542719"/>
                </a:lnTo>
                <a:lnTo>
                  <a:pt x="190105" y="1576325"/>
                </a:lnTo>
                <a:lnTo>
                  <a:pt x="222081" y="1608070"/>
                </a:lnTo>
                <a:lnTo>
                  <a:pt x="256250" y="1637822"/>
                </a:lnTo>
                <a:lnTo>
                  <a:pt x="292550" y="1665450"/>
                </a:lnTo>
                <a:lnTo>
                  <a:pt x="330920" y="1690819"/>
                </a:lnTo>
                <a:lnTo>
                  <a:pt x="371297" y="1713796"/>
                </a:lnTo>
                <a:lnTo>
                  <a:pt x="413619" y="1734250"/>
                </a:lnTo>
                <a:lnTo>
                  <a:pt x="457825" y="1752048"/>
                </a:lnTo>
                <a:lnTo>
                  <a:pt x="503128" y="1766829"/>
                </a:lnTo>
                <a:lnTo>
                  <a:pt x="548696" y="1778365"/>
                </a:lnTo>
                <a:lnTo>
                  <a:pt x="594397" y="1786717"/>
                </a:lnTo>
                <a:lnTo>
                  <a:pt x="640096" y="1791946"/>
                </a:lnTo>
                <a:lnTo>
                  <a:pt x="685662" y="1794116"/>
                </a:lnTo>
                <a:lnTo>
                  <a:pt x="730962" y="1793288"/>
                </a:lnTo>
                <a:lnTo>
                  <a:pt x="775862" y="1789523"/>
                </a:lnTo>
                <a:lnTo>
                  <a:pt x="820230" y="1782884"/>
                </a:lnTo>
                <a:lnTo>
                  <a:pt x="863934" y="1773433"/>
                </a:lnTo>
                <a:lnTo>
                  <a:pt x="906840" y="1761232"/>
                </a:lnTo>
                <a:lnTo>
                  <a:pt x="948816" y="1746342"/>
                </a:lnTo>
                <a:lnTo>
                  <a:pt x="989729" y="1728825"/>
                </a:lnTo>
                <a:lnTo>
                  <a:pt x="1029445" y="1708744"/>
                </a:lnTo>
                <a:lnTo>
                  <a:pt x="1067833" y="1686159"/>
                </a:lnTo>
                <a:lnTo>
                  <a:pt x="1104760" y="1661135"/>
                </a:lnTo>
                <a:lnTo>
                  <a:pt x="1140092" y="1633731"/>
                </a:lnTo>
                <a:lnTo>
                  <a:pt x="1173697" y="1604010"/>
                </a:lnTo>
                <a:lnTo>
                  <a:pt x="1205442" y="1572034"/>
                </a:lnTo>
                <a:lnTo>
                  <a:pt x="1235195" y="1537865"/>
                </a:lnTo>
                <a:lnTo>
                  <a:pt x="1262822" y="1501565"/>
                </a:lnTo>
                <a:lnTo>
                  <a:pt x="1288191" y="1463196"/>
                </a:lnTo>
                <a:lnTo>
                  <a:pt x="1311169" y="1422819"/>
                </a:lnTo>
                <a:lnTo>
                  <a:pt x="1331623" y="1380497"/>
                </a:lnTo>
                <a:lnTo>
                  <a:pt x="1349420" y="1336291"/>
                </a:lnTo>
                <a:lnTo>
                  <a:pt x="1835790" y="0"/>
                </a:lnTo>
                <a:close/>
              </a:path>
            </a:pathLst>
          </a:custGeom>
          <a:solidFill>
            <a:srgbClr val="87C9C9"/>
          </a:solidFill>
        </p:spPr>
        <p:txBody>
          <a:bodyPr wrap="square" lIns="0" tIns="0" rIns="0" bIns="0" rtlCol="0"/>
          <a:lstStyle/>
          <a:p>
            <a:endParaRPr sz="849"/>
          </a:p>
        </p:txBody>
      </p:sp>
      <p:sp>
        <p:nvSpPr>
          <p:cNvPr id="21" name="object 9">
            <a:extLst>
              <a:ext uri="{FF2B5EF4-FFF2-40B4-BE49-F238E27FC236}">
                <a16:creationId xmlns:a16="http://schemas.microsoft.com/office/drawing/2014/main" id="{4CBA0B5C-3FD8-A21E-67AE-969CB99CAAEB}"/>
              </a:ext>
            </a:extLst>
          </p:cNvPr>
          <p:cNvSpPr/>
          <p:nvPr/>
        </p:nvSpPr>
        <p:spPr>
          <a:xfrm>
            <a:off x="7911565" y="0"/>
            <a:ext cx="1056306" cy="1615731"/>
          </a:xfrm>
          <a:custGeom>
            <a:avLst/>
            <a:gdLst/>
            <a:ahLst/>
            <a:cxnLst/>
            <a:rect l="l" t="t" r="r" b="b"/>
            <a:pathLst>
              <a:path w="1741805" h="2664460">
                <a:moveTo>
                  <a:pt x="775040" y="0"/>
                </a:moveTo>
                <a:lnTo>
                  <a:pt x="26998" y="2055237"/>
                </a:lnTo>
                <a:lnTo>
                  <a:pt x="13323" y="2099658"/>
                </a:lnTo>
                <a:lnTo>
                  <a:pt x="4369" y="2144371"/>
                </a:lnTo>
                <a:lnTo>
                  <a:pt x="0" y="2189082"/>
                </a:lnTo>
                <a:lnTo>
                  <a:pt x="79" y="2233500"/>
                </a:lnTo>
                <a:lnTo>
                  <a:pt x="4470" y="2277331"/>
                </a:lnTo>
                <a:lnTo>
                  <a:pt x="13036" y="2320284"/>
                </a:lnTo>
                <a:lnTo>
                  <a:pt x="25642" y="2362066"/>
                </a:lnTo>
                <a:lnTo>
                  <a:pt x="42151" y="2402384"/>
                </a:lnTo>
                <a:lnTo>
                  <a:pt x="62425" y="2440946"/>
                </a:lnTo>
                <a:lnTo>
                  <a:pt x="86329" y="2477459"/>
                </a:lnTo>
                <a:lnTo>
                  <a:pt x="113727" y="2511631"/>
                </a:lnTo>
                <a:lnTo>
                  <a:pt x="144482" y="2543169"/>
                </a:lnTo>
                <a:lnTo>
                  <a:pt x="178457" y="2571781"/>
                </a:lnTo>
                <a:lnTo>
                  <a:pt x="215516" y="2597175"/>
                </a:lnTo>
                <a:lnTo>
                  <a:pt x="255523" y="2619057"/>
                </a:lnTo>
                <a:lnTo>
                  <a:pt x="298340" y="2637136"/>
                </a:lnTo>
                <a:lnTo>
                  <a:pt x="342762" y="2650809"/>
                </a:lnTo>
                <a:lnTo>
                  <a:pt x="387474" y="2659762"/>
                </a:lnTo>
                <a:lnTo>
                  <a:pt x="432185" y="2664130"/>
                </a:lnTo>
                <a:lnTo>
                  <a:pt x="476603" y="2664051"/>
                </a:lnTo>
                <a:lnTo>
                  <a:pt x="520435" y="2659659"/>
                </a:lnTo>
                <a:lnTo>
                  <a:pt x="563388" y="2651093"/>
                </a:lnTo>
                <a:lnTo>
                  <a:pt x="605170" y="2638487"/>
                </a:lnTo>
                <a:lnTo>
                  <a:pt x="645488" y="2621979"/>
                </a:lnTo>
                <a:lnTo>
                  <a:pt x="684051" y="2601705"/>
                </a:lnTo>
                <a:lnTo>
                  <a:pt x="720564" y="2577801"/>
                </a:lnTo>
                <a:lnTo>
                  <a:pt x="754737" y="2550404"/>
                </a:lnTo>
                <a:lnTo>
                  <a:pt x="786277" y="2519650"/>
                </a:lnTo>
                <a:lnTo>
                  <a:pt x="814890" y="2485676"/>
                </a:lnTo>
                <a:lnTo>
                  <a:pt x="840285" y="2448617"/>
                </a:lnTo>
                <a:lnTo>
                  <a:pt x="862169" y="2408611"/>
                </a:lnTo>
                <a:lnTo>
                  <a:pt x="880249" y="2365793"/>
                </a:lnTo>
                <a:lnTo>
                  <a:pt x="1741324" y="0"/>
                </a:lnTo>
              </a:path>
            </a:pathLst>
          </a:custGeom>
          <a:ln w="41883">
            <a:solidFill>
              <a:srgbClr val="FFD13D"/>
            </a:solidFill>
          </a:ln>
        </p:spPr>
        <p:txBody>
          <a:bodyPr wrap="square" lIns="0" tIns="0" rIns="0" bIns="0" rtlCol="0"/>
          <a:lstStyle/>
          <a:p>
            <a:endParaRPr sz="849"/>
          </a:p>
        </p:txBody>
      </p:sp>
      <p:sp>
        <p:nvSpPr>
          <p:cNvPr id="22" name="object 32">
            <a:extLst>
              <a:ext uri="{FF2B5EF4-FFF2-40B4-BE49-F238E27FC236}">
                <a16:creationId xmlns:a16="http://schemas.microsoft.com/office/drawing/2014/main" id="{A78B9D57-AA9A-C4A1-FC38-96661B7BB241}"/>
              </a:ext>
            </a:extLst>
          </p:cNvPr>
          <p:cNvSpPr txBox="1">
            <a:spLocks/>
          </p:cNvSpPr>
          <p:nvPr userDrawn="1"/>
        </p:nvSpPr>
        <p:spPr>
          <a:xfrm>
            <a:off x="10938251" y="6331351"/>
            <a:ext cx="880704" cy="132237"/>
          </a:xfrm>
          <a:prstGeom prst="rect">
            <a:avLst/>
          </a:prstGeom>
        </p:spPr>
        <p:txBody>
          <a:bodyPr vert="horz" wrap="square" lIns="0" tIns="20023" rIns="0" bIns="0" rtlCol="0">
            <a:spAutoFit/>
          </a:bodyPr>
          <a:lstStyle>
            <a:defPPr>
              <a:defRPr kern="0"/>
            </a:defPPr>
          </a:lstStyle>
          <a:p>
            <a:pPr marL="7701" algn="r">
              <a:spcBef>
                <a:spcPts val="158"/>
              </a:spcBef>
            </a:pPr>
            <a:r>
              <a:rPr lang="en-GB" sz="728">
                <a:solidFill>
                  <a:schemeClr val="bg1"/>
                </a:solidFill>
                <a:latin typeface="Sharp Sans Medium" pitchFamily="2" charset="77"/>
                <a:ea typeface="Sharp Sans Medium" pitchFamily="2" charset="77"/>
                <a:cs typeface="Sharp Sans Medium" pitchFamily="2" charset="77"/>
              </a:rPr>
              <a:t>Meraki</a:t>
            </a:r>
            <a:r>
              <a:rPr lang="en-GB" sz="728" spc="42">
                <a:solidFill>
                  <a:schemeClr val="bg1"/>
                </a:solidFill>
                <a:latin typeface="Sharp Sans Medium" pitchFamily="2" charset="77"/>
                <a:ea typeface="Sharp Sans Medium" pitchFamily="2" charset="77"/>
                <a:cs typeface="Sharp Sans Medium" pitchFamily="2" charset="77"/>
              </a:rPr>
              <a:t> </a:t>
            </a:r>
            <a:r>
              <a:rPr lang="en-GB" sz="728">
                <a:solidFill>
                  <a:schemeClr val="bg1"/>
                </a:solidFill>
                <a:latin typeface="Sharp Sans Medium" pitchFamily="2" charset="77"/>
                <a:ea typeface="Sharp Sans Medium" pitchFamily="2" charset="77"/>
                <a:cs typeface="Sharp Sans Medium" pitchFamily="2" charset="77"/>
              </a:rPr>
              <a:t>SMB</a:t>
            </a:r>
            <a:r>
              <a:rPr lang="en-GB" sz="728" spc="52">
                <a:solidFill>
                  <a:schemeClr val="bg1"/>
                </a:solidFill>
                <a:latin typeface="Sharp Sans Medium" pitchFamily="2" charset="77"/>
                <a:ea typeface="Sharp Sans Medium" pitchFamily="2" charset="77"/>
                <a:cs typeface="Sharp Sans Medium" pitchFamily="2" charset="77"/>
              </a:rPr>
              <a:t> </a:t>
            </a:r>
            <a:r>
              <a:rPr lang="en-GB" sz="728" spc="-6">
                <a:solidFill>
                  <a:schemeClr val="bg1"/>
                </a:solidFill>
                <a:latin typeface="Sharp Sans Medium" pitchFamily="2" charset="77"/>
                <a:ea typeface="Sharp Sans Medium" pitchFamily="2" charset="77"/>
                <a:cs typeface="Sharp Sans Medium" pitchFamily="2" charset="77"/>
              </a:rPr>
              <a:t>Guide</a:t>
            </a:r>
          </a:p>
        </p:txBody>
      </p:sp>
    </p:spTree>
    <p:extLst>
      <p:ext uri="{BB962C8B-B14F-4D97-AF65-F5344CB8AC3E}">
        <p14:creationId xmlns:p14="http://schemas.microsoft.com/office/powerpoint/2010/main" val="22173087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6" presetClass="path" presetSubtype="0" accel="50000" decel="50000" fill="hold" grpId="0" nodeType="withEffect">
                                  <p:stCondLst>
                                    <p:cond delay="0"/>
                                  </p:stCondLst>
                                  <p:childTnLst>
                                    <p:animMotion origin="layout" path="M -0.00174 0.25351 L 2.64056E-6 5.05334E-7 " pathEditMode="relative" rAng="0" ptsTypes="AA">
                                      <p:cBhvr>
                                        <p:cTn id="6" dur="2000" fill="hold"/>
                                        <p:tgtEl>
                                          <p:spTgt spid="15"/>
                                        </p:tgtEl>
                                        <p:attrNameLst>
                                          <p:attrName>ppt_x</p:attrName>
                                          <p:attrName>ppt_y</p:attrName>
                                        </p:attrNameLst>
                                      </p:cBhvr>
                                      <p:rCtr x="87" y="-12675"/>
                                    </p:animMotion>
                                  </p:childTnLst>
                                </p:cTn>
                              </p:par>
                              <p:par>
                                <p:cTn id="7" presetID="42" presetClass="path" presetSubtype="0" accel="50000" decel="50000" fill="hold" grpId="0" nodeType="withEffect">
                                  <p:stCondLst>
                                    <p:cond delay="0"/>
                                  </p:stCondLst>
                                  <p:childTnLst>
                                    <p:animMotion origin="layout" path="M 0.04565 -0.24172 L -4.15666E-6 6.23245E-7 " pathEditMode="relative" rAng="0" ptsTypes="AA">
                                      <p:cBhvr>
                                        <p:cTn id="8" dur="2000" fill="hold"/>
                                        <p:tgtEl>
                                          <p:spTgt spid="20"/>
                                        </p:tgtEl>
                                        <p:attrNameLst>
                                          <p:attrName>ppt_x</p:attrName>
                                          <p:attrName>ppt_y</p:attrName>
                                        </p:attrNameLst>
                                      </p:cBhvr>
                                      <p:rCtr x="-2282" y="12086"/>
                                    </p:animMotion>
                                  </p:childTnLst>
                                </p:cTn>
                              </p:par>
                              <p:par>
                                <p:cTn id="9" presetID="42" presetClass="path" presetSubtype="0" accel="50000" decel="50000" fill="hold" grpId="0" nodeType="withEffect">
                                  <p:stCondLst>
                                    <p:cond delay="0"/>
                                  </p:stCondLst>
                                  <p:childTnLst>
                                    <p:animMotion origin="layout" path="M 0.04801 -0.25786 L 1.64245E-6 -9.15216E-7 " pathEditMode="relative" rAng="0" ptsTypes="AA">
                                      <p:cBhvr>
                                        <p:cTn id="10" dur="3000" fill="hold"/>
                                        <p:tgtEl>
                                          <p:spTgt spid="21"/>
                                        </p:tgtEl>
                                        <p:attrNameLst>
                                          <p:attrName>ppt_x</p:attrName>
                                          <p:attrName>ppt_y</p:attrName>
                                        </p:attrNameLst>
                                      </p:cBhvr>
                                      <p:rCtr x="-2401" y="12900"/>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animBg="1"/>
      <p:bldP spid="20" grpId="0" animBg="1"/>
      <p:bldP spid="21" grpId="0" animBg="1"/>
    </p:bldLst>
  </p:timing>
</p:sldLayout>
</file>

<file path=ppt/slideLayouts/slideLayout62.xml><?xml version="1.0" encoding="utf-8"?>
<p:sldLayout xmlns:a="http://schemas.openxmlformats.org/drawingml/2006/main" xmlns:r="http://schemas.openxmlformats.org/officeDocument/2006/relationships" xmlns:p="http://schemas.openxmlformats.org/presentationml/2006/main" showMasterSp="0" preserve="1" userDrawn="1">
  <p:cSld name="Two Content">
    <p:bg>
      <p:bgPr>
        <a:solidFill>
          <a:schemeClr val="bg1"/>
        </a:solidFill>
        <a:effectLst/>
      </p:bgPr>
    </p:bg>
    <p:spTree>
      <p:nvGrpSpPr>
        <p:cNvPr id="1" name=""/>
        <p:cNvGrpSpPr/>
        <p:nvPr/>
      </p:nvGrpSpPr>
      <p:grpSpPr>
        <a:xfrm>
          <a:off x="0" y="0"/>
          <a:ext cx="0" cy="0"/>
          <a:chOff x="0" y="0"/>
          <a:chExt cx="0" cy="0"/>
        </a:xfrm>
      </p:grpSpPr>
      <p:pic>
        <p:nvPicPr>
          <p:cNvPr id="13" name="object 4">
            <a:extLst>
              <a:ext uri="{FF2B5EF4-FFF2-40B4-BE49-F238E27FC236}">
                <a16:creationId xmlns:a16="http://schemas.microsoft.com/office/drawing/2014/main" id="{D79B2DAA-F2E1-F613-3062-01AAA3164044}"/>
              </a:ext>
            </a:extLst>
          </p:cNvPr>
          <p:cNvPicPr/>
          <p:nvPr userDrawn="1"/>
        </p:nvPicPr>
        <p:blipFill rotWithShape="1">
          <a:blip r:embed="rId2" cstate="print"/>
          <a:srcRect l="1" r="-2" b="7241"/>
          <a:stretch/>
        </p:blipFill>
        <p:spPr>
          <a:xfrm>
            <a:off x="5356625" y="3175"/>
            <a:ext cx="6835375" cy="6854343"/>
          </a:xfrm>
          <a:prstGeom prst="rect">
            <a:avLst/>
          </a:prstGeom>
        </p:spPr>
      </p:pic>
      <p:sp>
        <p:nvSpPr>
          <p:cNvPr id="2" name="object 4">
            <a:extLst>
              <a:ext uri="{FF2B5EF4-FFF2-40B4-BE49-F238E27FC236}">
                <a16:creationId xmlns:a16="http://schemas.microsoft.com/office/drawing/2014/main" id="{8582B221-304F-546A-6B4A-2B6283A153E0}"/>
              </a:ext>
            </a:extLst>
          </p:cNvPr>
          <p:cNvSpPr/>
          <p:nvPr userDrawn="1"/>
        </p:nvSpPr>
        <p:spPr>
          <a:xfrm>
            <a:off x="3177" y="0"/>
            <a:ext cx="8341084" cy="6857615"/>
          </a:xfrm>
          <a:custGeom>
            <a:avLst/>
            <a:gdLst/>
            <a:ahLst/>
            <a:cxnLst/>
            <a:rect l="l" t="t" r="r" b="b"/>
            <a:pathLst>
              <a:path w="13754100" h="11308715">
                <a:moveTo>
                  <a:pt x="13753507" y="0"/>
                </a:moveTo>
                <a:lnTo>
                  <a:pt x="0" y="0"/>
                </a:lnTo>
                <a:lnTo>
                  <a:pt x="0" y="11308556"/>
                </a:lnTo>
                <a:lnTo>
                  <a:pt x="9703610" y="11308556"/>
                </a:lnTo>
                <a:lnTo>
                  <a:pt x="13753507" y="0"/>
                </a:lnTo>
                <a:close/>
              </a:path>
            </a:pathLst>
          </a:custGeom>
          <a:solidFill>
            <a:srgbClr val="FFFFFF"/>
          </a:solidFill>
        </p:spPr>
        <p:txBody>
          <a:bodyPr wrap="square" lIns="0" tIns="0" rIns="0" bIns="0" rtlCol="0"/>
          <a:lstStyle/>
          <a:p>
            <a:endParaRPr sz="849"/>
          </a:p>
        </p:txBody>
      </p:sp>
      <p:sp>
        <p:nvSpPr>
          <p:cNvPr id="9" name="object 2">
            <a:extLst>
              <a:ext uri="{FF2B5EF4-FFF2-40B4-BE49-F238E27FC236}">
                <a16:creationId xmlns:a16="http://schemas.microsoft.com/office/drawing/2014/main" id="{CB350534-4084-3EC2-36E6-F3BA81EF34A9}"/>
              </a:ext>
            </a:extLst>
          </p:cNvPr>
          <p:cNvSpPr txBox="1"/>
          <p:nvPr userDrawn="1"/>
        </p:nvSpPr>
        <p:spPr>
          <a:xfrm>
            <a:off x="10938251" y="6341066"/>
            <a:ext cx="880704" cy="122517"/>
          </a:xfrm>
          <a:prstGeom prst="rect">
            <a:avLst/>
          </a:prstGeom>
        </p:spPr>
        <p:txBody>
          <a:bodyPr vert="horz" wrap="square" lIns="0" tIns="10397" rIns="0" bIns="0" rtlCol="0">
            <a:spAutoFit/>
          </a:bodyPr>
          <a:lstStyle/>
          <a:p>
            <a:pPr marL="7701" algn="r">
              <a:lnSpc>
                <a:spcPct val="100000"/>
              </a:lnSpc>
              <a:spcBef>
                <a:spcPts val="82"/>
              </a:spcBef>
            </a:pPr>
            <a:r>
              <a:rPr sz="728" b="0" i="0">
                <a:solidFill>
                  <a:srgbClr val="B7B7B7"/>
                </a:solidFill>
                <a:latin typeface="Sharp Sans Medium" pitchFamily="2" charset="77"/>
                <a:cs typeface="Sharp Sans Medium" pitchFamily="2" charset="77"/>
              </a:rPr>
              <a:t>Meraki</a:t>
            </a:r>
            <a:r>
              <a:rPr sz="728" b="0" i="0" spc="42">
                <a:solidFill>
                  <a:srgbClr val="B7B7B7"/>
                </a:solidFill>
                <a:latin typeface="Sharp Sans Medium" pitchFamily="2" charset="77"/>
                <a:cs typeface="Sharp Sans Medium" pitchFamily="2" charset="77"/>
              </a:rPr>
              <a:t> </a:t>
            </a:r>
            <a:r>
              <a:rPr sz="728" b="0" i="0">
                <a:solidFill>
                  <a:srgbClr val="B7B7B7"/>
                </a:solidFill>
                <a:latin typeface="Sharp Sans Medium" pitchFamily="2" charset="77"/>
                <a:cs typeface="Sharp Sans Medium" pitchFamily="2" charset="77"/>
              </a:rPr>
              <a:t>SMB</a:t>
            </a:r>
            <a:r>
              <a:rPr sz="728" b="0" i="0" spc="52">
                <a:solidFill>
                  <a:srgbClr val="B7B7B7"/>
                </a:solidFill>
                <a:latin typeface="Sharp Sans Medium" pitchFamily="2" charset="77"/>
                <a:cs typeface="Sharp Sans Medium" pitchFamily="2" charset="77"/>
              </a:rPr>
              <a:t> </a:t>
            </a:r>
            <a:r>
              <a:rPr sz="728" b="0" i="0" spc="-6">
                <a:solidFill>
                  <a:srgbClr val="B7B7B7"/>
                </a:solidFill>
                <a:latin typeface="Sharp Sans Medium" pitchFamily="2" charset="77"/>
                <a:cs typeface="Sharp Sans Medium" pitchFamily="2" charset="77"/>
              </a:rPr>
              <a:t>Guide</a:t>
            </a:r>
            <a:endParaRPr sz="728" b="0" i="0">
              <a:latin typeface="Sharp Sans Medium" pitchFamily="2" charset="77"/>
              <a:cs typeface="Sharp Sans Medium" pitchFamily="2" charset="77"/>
            </a:endParaRPr>
          </a:p>
        </p:txBody>
      </p:sp>
      <p:pic>
        <p:nvPicPr>
          <p:cNvPr id="10" name="Picture 9" descr="A green letter on a black background&#10;&#10;Description automatically generated with medium confidence">
            <a:extLst>
              <a:ext uri="{FF2B5EF4-FFF2-40B4-BE49-F238E27FC236}">
                <a16:creationId xmlns:a16="http://schemas.microsoft.com/office/drawing/2014/main" id="{4222A8A2-D174-E5F7-B257-351E3417CD66}"/>
              </a:ext>
            </a:extLst>
          </p:cNvPr>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373045" y="6270181"/>
            <a:ext cx="1101856" cy="213610"/>
          </a:xfrm>
          <a:prstGeom prst="rect">
            <a:avLst/>
          </a:prstGeom>
        </p:spPr>
      </p:pic>
      <p:sp>
        <p:nvSpPr>
          <p:cNvPr id="11" name="object 2">
            <a:extLst>
              <a:ext uri="{FF2B5EF4-FFF2-40B4-BE49-F238E27FC236}">
                <a16:creationId xmlns:a16="http://schemas.microsoft.com/office/drawing/2014/main" id="{FBDA334E-259B-5B4A-FFDD-4D61941778DE}"/>
              </a:ext>
            </a:extLst>
          </p:cNvPr>
          <p:cNvSpPr txBox="1"/>
          <p:nvPr userDrawn="1"/>
        </p:nvSpPr>
        <p:spPr>
          <a:xfrm>
            <a:off x="10945953" y="6339052"/>
            <a:ext cx="865301" cy="124461"/>
          </a:xfrm>
          <a:prstGeom prst="rect">
            <a:avLst/>
          </a:prstGeom>
        </p:spPr>
        <p:txBody>
          <a:bodyPr vert="horz" wrap="square" lIns="0" tIns="12322" rIns="0" bIns="0" rtlCol="0">
            <a:spAutoFit/>
          </a:bodyPr>
          <a:lstStyle/>
          <a:p>
            <a:pPr>
              <a:lnSpc>
                <a:spcPct val="100000"/>
              </a:lnSpc>
              <a:spcBef>
                <a:spcPts val="97"/>
              </a:spcBef>
            </a:pPr>
            <a:r>
              <a:rPr sz="728" b="0" i="0">
                <a:solidFill>
                  <a:srgbClr val="B7B7B7"/>
                </a:solidFill>
                <a:latin typeface="Sharp Sans Medium" pitchFamily="2" charset="77"/>
                <a:cs typeface="Sharp Sans Medium" pitchFamily="2" charset="77"/>
              </a:rPr>
              <a:t>Meraki</a:t>
            </a:r>
            <a:r>
              <a:rPr sz="728" b="0" i="0" spc="42">
                <a:solidFill>
                  <a:srgbClr val="B7B7B7"/>
                </a:solidFill>
                <a:latin typeface="Sharp Sans Medium" pitchFamily="2" charset="77"/>
                <a:cs typeface="Sharp Sans Medium" pitchFamily="2" charset="77"/>
              </a:rPr>
              <a:t> </a:t>
            </a:r>
            <a:r>
              <a:rPr sz="728" b="0" i="0">
                <a:solidFill>
                  <a:srgbClr val="B7B7B7"/>
                </a:solidFill>
                <a:latin typeface="Sharp Sans Medium" pitchFamily="2" charset="77"/>
                <a:cs typeface="Sharp Sans Medium" pitchFamily="2" charset="77"/>
              </a:rPr>
              <a:t>SMB</a:t>
            </a:r>
            <a:r>
              <a:rPr sz="728" b="0" i="0" spc="52">
                <a:solidFill>
                  <a:srgbClr val="B7B7B7"/>
                </a:solidFill>
                <a:latin typeface="Sharp Sans Medium" pitchFamily="2" charset="77"/>
                <a:cs typeface="Sharp Sans Medium" pitchFamily="2" charset="77"/>
              </a:rPr>
              <a:t> </a:t>
            </a:r>
            <a:r>
              <a:rPr sz="728" b="0" i="0" spc="-6">
                <a:solidFill>
                  <a:srgbClr val="B7B7B7"/>
                </a:solidFill>
                <a:latin typeface="Sharp Sans Medium" pitchFamily="2" charset="77"/>
                <a:cs typeface="Sharp Sans Medium" pitchFamily="2" charset="77"/>
              </a:rPr>
              <a:t>Guide</a:t>
            </a:r>
            <a:endParaRPr sz="728" b="0" i="0">
              <a:latin typeface="Sharp Sans Medium" pitchFamily="2" charset="77"/>
              <a:cs typeface="Sharp Sans Medium" pitchFamily="2" charset="77"/>
            </a:endParaRPr>
          </a:p>
        </p:txBody>
      </p:sp>
      <p:sp>
        <p:nvSpPr>
          <p:cNvPr id="17" name="object 8">
            <a:extLst>
              <a:ext uri="{FF2B5EF4-FFF2-40B4-BE49-F238E27FC236}">
                <a16:creationId xmlns:a16="http://schemas.microsoft.com/office/drawing/2014/main" id="{DD41F994-9440-2CAA-FD7F-EEA7319A146E}"/>
              </a:ext>
            </a:extLst>
          </p:cNvPr>
          <p:cNvSpPr/>
          <p:nvPr userDrawn="1"/>
        </p:nvSpPr>
        <p:spPr>
          <a:xfrm>
            <a:off x="10106834" y="4903111"/>
            <a:ext cx="2085271" cy="1954588"/>
          </a:xfrm>
          <a:custGeom>
            <a:avLst/>
            <a:gdLst/>
            <a:ahLst/>
            <a:cxnLst/>
            <a:rect l="l" t="t" r="r" b="b"/>
            <a:pathLst>
              <a:path w="3438525" h="3223259">
                <a:moveTo>
                  <a:pt x="2326237" y="0"/>
                </a:moveTo>
                <a:lnTo>
                  <a:pt x="2280553" y="409"/>
                </a:lnTo>
                <a:lnTo>
                  <a:pt x="2235017" y="2097"/>
                </a:lnTo>
                <a:lnTo>
                  <a:pt x="2189653" y="5053"/>
                </a:lnTo>
                <a:lnTo>
                  <a:pt x="2144486" y="9265"/>
                </a:lnTo>
                <a:lnTo>
                  <a:pt x="2099540" y="14721"/>
                </a:lnTo>
                <a:lnTo>
                  <a:pt x="2054841" y="21411"/>
                </a:lnTo>
                <a:lnTo>
                  <a:pt x="2010412" y="29323"/>
                </a:lnTo>
                <a:lnTo>
                  <a:pt x="1966278" y="38445"/>
                </a:lnTo>
                <a:lnTo>
                  <a:pt x="1922464" y="48766"/>
                </a:lnTo>
                <a:lnTo>
                  <a:pt x="1878995" y="60274"/>
                </a:lnTo>
                <a:lnTo>
                  <a:pt x="1835894" y="72958"/>
                </a:lnTo>
                <a:lnTo>
                  <a:pt x="1793187" y="86807"/>
                </a:lnTo>
                <a:lnTo>
                  <a:pt x="1750898" y="101809"/>
                </a:lnTo>
                <a:lnTo>
                  <a:pt x="1709051" y="117952"/>
                </a:lnTo>
                <a:lnTo>
                  <a:pt x="1667672" y="135226"/>
                </a:lnTo>
                <a:lnTo>
                  <a:pt x="1626785" y="153618"/>
                </a:lnTo>
                <a:lnTo>
                  <a:pt x="1586413" y="173117"/>
                </a:lnTo>
                <a:lnTo>
                  <a:pt x="1546583" y="193713"/>
                </a:lnTo>
                <a:lnTo>
                  <a:pt x="1507318" y="215392"/>
                </a:lnTo>
                <a:lnTo>
                  <a:pt x="1468643" y="238144"/>
                </a:lnTo>
                <a:lnTo>
                  <a:pt x="1430583" y="261958"/>
                </a:lnTo>
                <a:lnTo>
                  <a:pt x="1393162" y="286822"/>
                </a:lnTo>
                <a:lnTo>
                  <a:pt x="1356404" y="312724"/>
                </a:lnTo>
                <a:lnTo>
                  <a:pt x="1320335" y="339653"/>
                </a:lnTo>
                <a:lnTo>
                  <a:pt x="1284979" y="367598"/>
                </a:lnTo>
                <a:lnTo>
                  <a:pt x="1250360" y="396547"/>
                </a:lnTo>
                <a:lnTo>
                  <a:pt x="1216503" y="426488"/>
                </a:lnTo>
                <a:lnTo>
                  <a:pt x="1183433" y="457411"/>
                </a:lnTo>
                <a:lnTo>
                  <a:pt x="1151174" y="489303"/>
                </a:lnTo>
                <a:lnTo>
                  <a:pt x="1119750" y="522154"/>
                </a:lnTo>
                <a:lnTo>
                  <a:pt x="1089187" y="555951"/>
                </a:lnTo>
                <a:lnTo>
                  <a:pt x="1059509" y="590684"/>
                </a:lnTo>
                <a:lnTo>
                  <a:pt x="1030740" y="626341"/>
                </a:lnTo>
                <a:lnTo>
                  <a:pt x="1002906" y="662910"/>
                </a:lnTo>
                <a:lnTo>
                  <a:pt x="976029" y="700380"/>
                </a:lnTo>
                <a:lnTo>
                  <a:pt x="950136" y="738740"/>
                </a:lnTo>
                <a:lnTo>
                  <a:pt x="925251" y="777977"/>
                </a:lnTo>
                <a:lnTo>
                  <a:pt x="901398" y="818082"/>
                </a:lnTo>
                <a:lnTo>
                  <a:pt x="878601" y="859041"/>
                </a:lnTo>
                <a:lnTo>
                  <a:pt x="856887" y="900844"/>
                </a:lnTo>
                <a:lnTo>
                  <a:pt x="836278" y="943480"/>
                </a:lnTo>
                <a:lnTo>
                  <a:pt x="816799" y="986936"/>
                </a:lnTo>
                <a:lnTo>
                  <a:pt x="798476" y="1031202"/>
                </a:lnTo>
                <a:lnTo>
                  <a:pt x="781333" y="1076265"/>
                </a:lnTo>
                <a:lnTo>
                  <a:pt x="0" y="3222961"/>
                </a:lnTo>
                <a:lnTo>
                  <a:pt x="3438351" y="3222961"/>
                </a:lnTo>
                <a:lnTo>
                  <a:pt x="3438351" y="444340"/>
                </a:lnTo>
                <a:lnTo>
                  <a:pt x="3431146" y="437447"/>
                </a:lnTo>
                <a:lnTo>
                  <a:pt x="3397348" y="406884"/>
                </a:lnTo>
                <a:lnTo>
                  <a:pt x="3362615" y="377206"/>
                </a:lnTo>
                <a:lnTo>
                  <a:pt x="3326958" y="348437"/>
                </a:lnTo>
                <a:lnTo>
                  <a:pt x="3290388" y="320602"/>
                </a:lnTo>
                <a:lnTo>
                  <a:pt x="3252918" y="293726"/>
                </a:lnTo>
                <a:lnTo>
                  <a:pt x="3214557" y="267832"/>
                </a:lnTo>
                <a:lnTo>
                  <a:pt x="3175319" y="242947"/>
                </a:lnTo>
                <a:lnTo>
                  <a:pt x="3135215" y="219094"/>
                </a:lnTo>
                <a:lnTo>
                  <a:pt x="3094255" y="196297"/>
                </a:lnTo>
                <a:lnTo>
                  <a:pt x="3052451" y="174582"/>
                </a:lnTo>
                <a:lnTo>
                  <a:pt x="3009815" y="153973"/>
                </a:lnTo>
                <a:lnTo>
                  <a:pt x="2966358" y="134495"/>
                </a:lnTo>
                <a:lnTo>
                  <a:pt x="2922092" y="116172"/>
                </a:lnTo>
                <a:lnTo>
                  <a:pt x="2877028" y="99028"/>
                </a:lnTo>
                <a:lnTo>
                  <a:pt x="2831487" y="83195"/>
                </a:lnTo>
                <a:lnTo>
                  <a:pt x="2785799" y="68778"/>
                </a:lnTo>
                <a:lnTo>
                  <a:pt x="2739989" y="55766"/>
                </a:lnTo>
                <a:lnTo>
                  <a:pt x="2694080" y="44148"/>
                </a:lnTo>
                <a:lnTo>
                  <a:pt x="2648099" y="33912"/>
                </a:lnTo>
                <a:lnTo>
                  <a:pt x="2602068" y="25047"/>
                </a:lnTo>
                <a:lnTo>
                  <a:pt x="2556013" y="17541"/>
                </a:lnTo>
                <a:lnTo>
                  <a:pt x="2509959" y="11383"/>
                </a:lnTo>
                <a:lnTo>
                  <a:pt x="2463930" y="6561"/>
                </a:lnTo>
                <a:lnTo>
                  <a:pt x="2417950" y="3064"/>
                </a:lnTo>
                <a:lnTo>
                  <a:pt x="2372044" y="881"/>
                </a:lnTo>
                <a:lnTo>
                  <a:pt x="2326237" y="0"/>
                </a:lnTo>
                <a:close/>
              </a:path>
            </a:pathLst>
          </a:custGeom>
          <a:solidFill>
            <a:srgbClr val="025444"/>
          </a:solidFill>
        </p:spPr>
        <p:txBody>
          <a:bodyPr wrap="square" lIns="0" tIns="0" rIns="0" bIns="0" rtlCol="0"/>
          <a:lstStyle/>
          <a:p>
            <a:endParaRPr sz="849"/>
          </a:p>
        </p:txBody>
      </p:sp>
      <p:sp>
        <p:nvSpPr>
          <p:cNvPr id="36" name="object 27">
            <a:extLst>
              <a:ext uri="{FF2B5EF4-FFF2-40B4-BE49-F238E27FC236}">
                <a16:creationId xmlns:a16="http://schemas.microsoft.com/office/drawing/2014/main" id="{6CC61C2F-95CE-53FC-2057-D4F1FE656C15}"/>
              </a:ext>
            </a:extLst>
          </p:cNvPr>
          <p:cNvSpPr txBox="1"/>
          <p:nvPr userDrawn="1"/>
        </p:nvSpPr>
        <p:spPr>
          <a:xfrm>
            <a:off x="10938251" y="6341066"/>
            <a:ext cx="880704" cy="122517"/>
          </a:xfrm>
          <a:prstGeom prst="rect">
            <a:avLst/>
          </a:prstGeom>
        </p:spPr>
        <p:txBody>
          <a:bodyPr vert="horz" wrap="square" lIns="0" tIns="10397" rIns="0" bIns="0" rtlCol="0">
            <a:spAutoFit/>
          </a:bodyPr>
          <a:lstStyle/>
          <a:p>
            <a:pPr marL="7701">
              <a:lnSpc>
                <a:spcPct val="100000"/>
              </a:lnSpc>
              <a:spcBef>
                <a:spcPts val="82"/>
              </a:spcBef>
            </a:pPr>
            <a:r>
              <a:rPr sz="728" b="0" i="0">
                <a:solidFill>
                  <a:srgbClr val="FFFFFF"/>
                </a:solidFill>
                <a:latin typeface="Sharp Sans Medium" pitchFamily="2" charset="77"/>
                <a:cs typeface="Sharp Sans Medium" pitchFamily="2" charset="77"/>
              </a:rPr>
              <a:t>Meraki</a:t>
            </a:r>
            <a:r>
              <a:rPr sz="728" b="0" i="0" spc="42">
                <a:solidFill>
                  <a:srgbClr val="FFFFFF"/>
                </a:solidFill>
                <a:latin typeface="Sharp Sans Medium" pitchFamily="2" charset="77"/>
                <a:cs typeface="Sharp Sans Medium" pitchFamily="2" charset="77"/>
              </a:rPr>
              <a:t> </a:t>
            </a:r>
            <a:r>
              <a:rPr sz="728" b="0" i="0">
                <a:solidFill>
                  <a:srgbClr val="FFFFFF"/>
                </a:solidFill>
                <a:latin typeface="Sharp Sans Medium" pitchFamily="2" charset="77"/>
                <a:cs typeface="Sharp Sans Medium" pitchFamily="2" charset="77"/>
              </a:rPr>
              <a:t>SMB</a:t>
            </a:r>
            <a:r>
              <a:rPr sz="728" b="0" i="0" spc="52">
                <a:solidFill>
                  <a:srgbClr val="FFFFFF"/>
                </a:solidFill>
                <a:latin typeface="Sharp Sans Medium" pitchFamily="2" charset="77"/>
                <a:cs typeface="Sharp Sans Medium" pitchFamily="2" charset="77"/>
              </a:rPr>
              <a:t> </a:t>
            </a:r>
            <a:r>
              <a:rPr sz="728" b="0" i="0" spc="-6">
                <a:solidFill>
                  <a:srgbClr val="FFFFFF"/>
                </a:solidFill>
                <a:latin typeface="Sharp Sans Medium" pitchFamily="2" charset="77"/>
                <a:cs typeface="Sharp Sans Medium" pitchFamily="2" charset="77"/>
              </a:rPr>
              <a:t>Guide</a:t>
            </a:r>
            <a:endParaRPr sz="728" b="0" i="0">
              <a:latin typeface="Sharp Sans Medium" pitchFamily="2" charset="77"/>
              <a:cs typeface="Sharp Sans Medium" pitchFamily="2" charset="77"/>
            </a:endParaRPr>
          </a:p>
        </p:txBody>
      </p:sp>
      <p:sp>
        <p:nvSpPr>
          <p:cNvPr id="37" name="object 2">
            <a:extLst>
              <a:ext uri="{FF2B5EF4-FFF2-40B4-BE49-F238E27FC236}">
                <a16:creationId xmlns:a16="http://schemas.microsoft.com/office/drawing/2014/main" id="{FEDC858E-6A56-E965-BC28-CD311F028A6B}"/>
              </a:ext>
            </a:extLst>
          </p:cNvPr>
          <p:cNvSpPr txBox="1"/>
          <p:nvPr userDrawn="1"/>
        </p:nvSpPr>
        <p:spPr>
          <a:xfrm>
            <a:off x="273415" y="-454505"/>
            <a:ext cx="1044368" cy="161404"/>
          </a:xfrm>
          <a:prstGeom prst="rect">
            <a:avLst/>
          </a:prstGeom>
        </p:spPr>
        <p:txBody>
          <a:bodyPr vert="horz" wrap="square" lIns="0" tIns="7316" rIns="0" bIns="0" rtlCol="0">
            <a:spAutoFit/>
          </a:bodyPr>
          <a:lstStyle/>
          <a:p>
            <a:pPr marL="7701" algn="l">
              <a:lnSpc>
                <a:spcPct val="100000"/>
              </a:lnSpc>
              <a:spcBef>
                <a:spcPts val="58"/>
              </a:spcBef>
            </a:pPr>
            <a:r>
              <a:rPr sz="1001" b="0" i="0">
                <a:solidFill>
                  <a:srgbClr val="B7B7B7"/>
                </a:solidFill>
                <a:latin typeface="Sharp Sans Medium" pitchFamily="2" charset="77"/>
                <a:cs typeface="Sharp Sans Medium" pitchFamily="2" charset="77"/>
              </a:rPr>
              <a:t>CISCO</a:t>
            </a:r>
            <a:r>
              <a:rPr sz="1001" b="0" i="0" spc="230">
                <a:solidFill>
                  <a:srgbClr val="B7B7B7"/>
                </a:solidFill>
                <a:latin typeface="Sharp Sans Medium" pitchFamily="2" charset="77"/>
                <a:cs typeface="Sharp Sans Medium" pitchFamily="2" charset="77"/>
              </a:rPr>
              <a:t> </a:t>
            </a:r>
            <a:r>
              <a:rPr sz="1001" b="0" i="0" spc="33">
                <a:solidFill>
                  <a:srgbClr val="B7B7B7"/>
                </a:solidFill>
                <a:latin typeface="Sharp Sans Medium" pitchFamily="2" charset="77"/>
                <a:cs typeface="Sharp Sans Medium" pitchFamily="2" charset="77"/>
              </a:rPr>
              <a:t>MERAKI</a:t>
            </a:r>
            <a:endParaRPr sz="1001" b="0" i="0">
              <a:latin typeface="Sharp Sans Medium" pitchFamily="2" charset="77"/>
              <a:cs typeface="Sharp Sans Medium" pitchFamily="2" charset="77"/>
            </a:endParaRPr>
          </a:p>
        </p:txBody>
      </p:sp>
      <p:sp>
        <p:nvSpPr>
          <p:cNvPr id="3" name="object 10">
            <a:extLst>
              <a:ext uri="{FF2B5EF4-FFF2-40B4-BE49-F238E27FC236}">
                <a16:creationId xmlns:a16="http://schemas.microsoft.com/office/drawing/2014/main" id="{F7465DA8-2571-965F-80D7-D9C1B36669A4}"/>
              </a:ext>
            </a:extLst>
          </p:cNvPr>
          <p:cNvSpPr/>
          <p:nvPr userDrawn="1"/>
        </p:nvSpPr>
        <p:spPr>
          <a:xfrm>
            <a:off x="7290110" y="413030"/>
            <a:ext cx="1066318" cy="1968065"/>
          </a:xfrm>
          <a:custGeom>
            <a:avLst/>
            <a:gdLst/>
            <a:ahLst/>
            <a:cxnLst/>
            <a:rect l="l" t="t" r="r" b="b"/>
            <a:pathLst>
              <a:path w="1758315" h="3245485">
                <a:moveTo>
                  <a:pt x="1459819" y="26994"/>
                </a:moveTo>
                <a:lnTo>
                  <a:pt x="1415398" y="13320"/>
                </a:lnTo>
                <a:lnTo>
                  <a:pt x="1370686" y="4368"/>
                </a:lnTo>
                <a:lnTo>
                  <a:pt x="1325974" y="0"/>
                </a:lnTo>
                <a:lnTo>
                  <a:pt x="1281557" y="79"/>
                </a:lnTo>
                <a:lnTo>
                  <a:pt x="1237725" y="4471"/>
                </a:lnTo>
                <a:lnTo>
                  <a:pt x="1194772" y="13037"/>
                </a:lnTo>
                <a:lnTo>
                  <a:pt x="1152990" y="25643"/>
                </a:lnTo>
                <a:lnTo>
                  <a:pt x="1112672" y="42151"/>
                </a:lnTo>
                <a:lnTo>
                  <a:pt x="1074109" y="62425"/>
                </a:lnTo>
                <a:lnTo>
                  <a:pt x="1037595" y="86328"/>
                </a:lnTo>
                <a:lnTo>
                  <a:pt x="1003423" y="113725"/>
                </a:lnTo>
                <a:lnTo>
                  <a:pt x="971883" y="144479"/>
                </a:lnTo>
                <a:lnTo>
                  <a:pt x="943270" y="178454"/>
                </a:lnTo>
                <a:lnTo>
                  <a:pt x="917875" y="215512"/>
                </a:lnTo>
                <a:lnTo>
                  <a:pt x="895991" y="255519"/>
                </a:lnTo>
                <a:lnTo>
                  <a:pt x="877910" y="298337"/>
                </a:lnTo>
                <a:lnTo>
                  <a:pt x="26994" y="2636234"/>
                </a:lnTo>
                <a:lnTo>
                  <a:pt x="13320" y="2680655"/>
                </a:lnTo>
                <a:lnTo>
                  <a:pt x="4368" y="2725368"/>
                </a:lnTo>
                <a:lnTo>
                  <a:pt x="0" y="2770079"/>
                </a:lnTo>
                <a:lnTo>
                  <a:pt x="79" y="2814496"/>
                </a:lnTo>
                <a:lnTo>
                  <a:pt x="4471" y="2858328"/>
                </a:lnTo>
                <a:lnTo>
                  <a:pt x="13037" y="2901281"/>
                </a:lnTo>
                <a:lnTo>
                  <a:pt x="25643" y="2943062"/>
                </a:lnTo>
                <a:lnTo>
                  <a:pt x="42151" y="2983380"/>
                </a:lnTo>
                <a:lnTo>
                  <a:pt x="62425" y="3021942"/>
                </a:lnTo>
                <a:lnTo>
                  <a:pt x="86328" y="3058455"/>
                </a:lnTo>
                <a:lnTo>
                  <a:pt x="113725" y="3092627"/>
                </a:lnTo>
                <a:lnTo>
                  <a:pt x="144479" y="3124166"/>
                </a:lnTo>
                <a:lnTo>
                  <a:pt x="178454" y="3152778"/>
                </a:lnTo>
                <a:lnTo>
                  <a:pt x="215512" y="3178171"/>
                </a:lnTo>
                <a:lnTo>
                  <a:pt x="255519" y="3200054"/>
                </a:lnTo>
                <a:lnTo>
                  <a:pt x="298337" y="3218132"/>
                </a:lnTo>
                <a:lnTo>
                  <a:pt x="342759" y="3231806"/>
                </a:lnTo>
                <a:lnTo>
                  <a:pt x="387474" y="3240759"/>
                </a:lnTo>
                <a:lnTo>
                  <a:pt x="432186" y="3245127"/>
                </a:lnTo>
                <a:lnTo>
                  <a:pt x="476605" y="3245047"/>
                </a:lnTo>
                <a:lnTo>
                  <a:pt x="520438" y="3240656"/>
                </a:lnTo>
                <a:lnTo>
                  <a:pt x="563391" y="3232089"/>
                </a:lnTo>
                <a:lnTo>
                  <a:pt x="605174" y="3219484"/>
                </a:lnTo>
                <a:lnTo>
                  <a:pt x="645492" y="3202976"/>
                </a:lnTo>
                <a:lnTo>
                  <a:pt x="684054" y="3182702"/>
                </a:lnTo>
                <a:lnTo>
                  <a:pt x="720568" y="3158798"/>
                </a:lnTo>
                <a:lnTo>
                  <a:pt x="754740" y="3131401"/>
                </a:lnTo>
                <a:lnTo>
                  <a:pt x="786279" y="3100647"/>
                </a:lnTo>
                <a:lnTo>
                  <a:pt x="814891" y="3066673"/>
                </a:lnTo>
                <a:lnTo>
                  <a:pt x="840284" y="3029614"/>
                </a:lnTo>
                <a:lnTo>
                  <a:pt x="862167" y="2989608"/>
                </a:lnTo>
                <a:lnTo>
                  <a:pt x="880245" y="2946790"/>
                </a:lnTo>
                <a:lnTo>
                  <a:pt x="1731162" y="608892"/>
                </a:lnTo>
                <a:lnTo>
                  <a:pt x="1744835" y="564471"/>
                </a:lnTo>
                <a:lnTo>
                  <a:pt x="1753788" y="519759"/>
                </a:lnTo>
                <a:lnTo>
                  <a:pt x="1758156" y="475048"/>
                </a:lnTo>
                <a:lnTo>
                  <a:pt x="1758077" y="430630"/>
                </a:lnTo>
                <a:lnTo>
                  <a:pt x="1753685" y="386798"/>
                </a:lnTo>
                <a:lnTo>
                  <a:pt x="1745119" y="343846"/>
                </a:lnTo>
                <a:lnTo>
                  <a:pt x="1732513" y="302064"/>
                </a:lnTo>
                <a:lnTo>
                  <a:pt x="1716005" y="261746"/>
                </a:lnTo>
                <a:lnTo>
                  <a:pt x="1695731" y="223184"/>
                </a:lnTo>
                <a:lnTo>
                  <a:pt x="1671828" y="186671"/>
                </a:lnTo>
                <a:lnTo>
                  <a:pt x="1644431" y="152499"/>
                </a:lnTo>
                <a:lnTo>
                  <a:pt x="1613677" y="120961"/>
                </a:lnTo>
                <a:lnTo>
                  <a:pt x="1579702" y="92349"/>
                </a:lnTo>
                <a:lnTo>
                  <a:pt x="1542644" y="66955"/>
                </a:lnTo>
                <a:lnTo>
                  <a:pt x="1502637" y="45073"/>
                </a:lnTo>
                <a:lnTo>
                  <a:pt x="1459819" y="26994"/>
                </a:lnTo>
                <a:close/>
              </a:path>
            </a:pathLst>
          </a:custGeom>
          <a:ln w="41883">
            <a:solidFill>
              <a:schemeClr val="accent3"/>
            </a:solidFill>
          </a:ln>
        </p:spPr>
        <p:txBody>
          <a:bodyPr wrap="square" lIns="0" tIns="0" rIns="0" bIns="0" rtlCol="0"/>
          <a:lstStyle/>
          <a:p>
            <a:endParaRPr sz="849"/>
          </a:p>
        </p:txBody>
      </p:sp>
    </p:spTree>
    <p:extLst>
      <p:ext uri="{BB962C8B-B14F-4D97-AF65-F5344CB8AC3E}">
        <p14:creationId xmlns:p14="http://schemas.microsoft.com/office/powerpoint/2010/main" val="2257949078"/>
      </p:ext>
    </p:extLst>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showMasterSp="0" preserve="1" userDrawn="1">
  <p:cSld name="Title Only">
    <p:bg>
      <p:bgPr>
        <a:solidFill>
          <a:schemeClr val="bg1"/>
        </a:solidFill>
        <a:effectLst/>
      </p:bgPr>
    </p:bg>
    <p:spTree>
      <p:nvGrpSpPr>
        <p:cNvPr id="1" name=""/>
        <p:cNvGrpSpPr/>
        <p:nvPr/>
      </p:nvGrpSpPr>
      <p:grpSpPr>
        <a:xfrm>
          <a:off x="0" y="0"/>
          <a:ext cx="0" cy="0"/>
          <a:chOff x="0" y="0"/>
          <a:chExt cx="0" cy="0"/>
        </a:xfrm>
      </p:grpSpPr>
      <p:sp>
        <p:nvSpPr>
          <p:cNvPr id="6" name="object 3">
            <a:extLst>
              <a:ext uri="{FF2B5EF4-FFF2-40B4-BE49-F238E27FC236}">
                <a16:creationId xmlns:a16="http://schemas.microsoft.com/office/drawing/2014/main" id="{83C648D2-3BDA-CA0C-89A4-EE8AAA79D875}"/>
              </a:ext>
            </a:extLst>
          </p:cNvPr>
          <p:cNvSpPr/>
          <p:nvPr userDrawn="1"/>
        </p:nvSpPr>
        <p:spPr>
          <a:xfrm>
            <a:off x="0" y="1"/>
            <a:ext cx="6114484" cy="5340075"/>
          </a:xfrm>
          <a:custGeom>
            <a:avLst/>
            <a:gdLst/>
            <a:ahLst/>
            <a:cxnLst/>
            <a:rect l="l" t="t" r="r" b="b"/>
            <a:pathLst>
              <a:path w="10082530" h="8806180">
                <a:moveTo>
                  <a:pt x="10082307" y="0"/>
                </a:moveTo>
                <a:lnTo>
                  <a:pt x="0" y="0"/>
                </a:lnTo>
                <a:lnTo>
                  <a:pt x="0" y="7258594"/>
                </a:lnTo>
                <a:lnTo>
                  <a:pt x="35077" y="7296321"/>
                </a:lnTo>
                <a:lnTo>
                  <a:pt x="66366" y="7329265"/>
                </a:lnTo>
                <a:lnTo>
                  <a:pt x="97987" y="7361930"/>
                </a:lnTo>
                <a:lnTo>
                  <a:pt x="129938" y="7394316"/>
                </a:lnTo>
                <a:lnTo>
                  <a:pt x="162220" y="7426418"/>
                </a:lnTo>
                <a:lnTo>
                  <a:pt x="194829" y="7458235"/>
                </a:lnTo>
                <a:lnTo>
                  <a:pt x="227766" y="7489762"/>
                </a:lnTo>
                <a:lnTo>
                  <a:pt x="261028" y="7520998"/>
                </a:lnTo>
                <a:lnTo>
                  <a:pt x="294615" y="7551939"/>
                </a:lnTo>
                <a:lnTo>
                  <a:pt x="328524" y="7582583"/>
                </a:lnTo>
                <a:lnTo>
                  <a:pt x="362755" y="7612926"/>
                </a:lnTo>
                <a:lnTo>
                  <a:pt x="397306" y="7642966"/>
                </a:lnTo>
                <a:lnTo>
                  <a:pt x="432176" y="7672700"/>
                </a:lnTo>
                <a:lnTo>
                  <a:pt x="467364" y="7702125"/>
                </a:lnTo>
                <a:lnTo>
                  <a:pt x="502868" y="7731238"/>
                </a:lnTo>
                <a:lnTo>
                  <a:pt x="538687" y="7760037"/>
                </a:lnTo>
                <a:lnTo>
                  <a:pt x="574819" y="7788518"/>
                </a:lnTo>
                <a:lnTo>
                  <a:pt x="611263" y="7816678"/>
                </a:lnTo>
                <a:lnTo>
                  <a:pt x="648019" y="7844515"/>
                </a:lnTo>
                <a:lnTo>
                  <a:pt x="685084" y="7872025"/>
                </a:lnTo>
                <a:lnTo>
                  <a:pt x="722457" y="7899207"/>
                </a:lnTo>
                <a:lnTo>
                  <a:pt x="760137" y="7926057"/>
                </a:lnTo>
                <a:lnTo>
                  <a:pt x="798122" y="7952571"/>
                </a:lnTo>
                <a:lnTo>
                  <a:pt x="836412" y="7978748"/>
                </a:lnTo>
                <a:lnTo>
                  <a:pt x="875004" y="8004585"/>
                </a:lnTo>
                <a:lnTo>
                  <a:pt x="913898" y="8030078"/>
                </a:lnTo>
                <a:lnTo>
                  <a:pt x="953092" y="8055225"/>
                </a:lnTo>
                <a:lnTo>
                  <a:pt x="992585" y="8080022"/>
                </a:lnTo>
                <a:lnTo>
                  <a:pt x="1032375" y="8104467"/>
                </a:lnTo>
                <a:lnTo>
                  <a:pt x="1072462" y="8128558"/>
                </a:lnTo>
                <a:lnTo>
                  <a:pt x="1112843" y="8152290"/>
                </a:lnTo>
                <a:lnTo>
                  <a:pt x="1153518" y="8175662"/>
                </a:lnTo>
                <a:lnTo>
                  <a:pt x="1194485" y="8198670"/>
                </a:lnTo>
                <a:lnTo>
                  <a:pt x="1235742" y="8221312"/>
                </a:lnTo>
                <a:lnTo>
                  <a:pt x="1277289" y="8243585"/>
                </a:lnTo>
                <a:lnTo>
                  <a:pt x="1319124" y="8265485"/>
                </a:lnTo>
                <a:lnTo>
                  <a:pt x="1361246" y="8287010"/>
                </a:lnTo>
                <a:lnTo>
                  <a:pt x="1403653" y="8308157"/>
                </a:lnTo>
                <a:lnTo>
                  <a:pt x="1446345" y="8328924"/>
                </a:lnTo>
                <a:lnTo>
                  <a:pt x="1489319" y="8349307"/>
                </a:lnTo>
                <a:lnTo>
                  <a:pt x="1532574" y="8369303"/>
                </a:lnTo>
                <a:lnTo>
                  <a:pt x="1576110" y="8388910"/>
                </a:lnTo>
                <a:lnTo>
                  <a:pt x="1619924" y="8408124"/>
                </a:lnTo>
                <a:lnTo>
                  <a:pt x="1664015" y="8426943"/>
                </a:lnTo>
                <a:lnTo>
                  <a:pt x="1708383" y="8445365"/>
                </a:lnTo>
                <a:lnTo>
                  <a:pt x="1753025" y="8463385"/>
                </a:lnTo>
                <a:lnTo>
                  <a:pt x="1797941" y="8481001"/>
                </a:lnTo>
                <a:lnTo>
                  <a:pt x="1843128" y="8498211"/>
                </a:lnTo>
                <a:lnTo>
                  <a:pt x="1888587" y="8515011"/>
                </a:lnTo>
                <a:lnTo>
                  <a:pt x="1934209" y="8531362"/>
                </a:lnTo>
                <a:lnTo>
                  <a:pt x="1979887" y="8547224"/>
                </a:lnTo>
                <a:lnTo>
                  <a:pt x="2025618" y="8562601"/>
                </a:lnTo>
                <a:lnTo>
                  <a:pt x="2071399" y="8577492"/>
                </a:lnTo>
                <a:lnTo>
                  <a:pt x="2117227" y="8591899"/>
                </a:lnTo>
                <a:lnTo>
                  <a:pt x="2163100" y="8605825"/>
                </a:lnTo>
                <a:lnTo>
                  <a:pt x="2209015" y="8619269"/>
                </a:lnTo>
                <a:lnTo>
                  <a:pt x="2254968" y="8632233"/>
                </a:lnTo>
                <a:lnTo>
                  <a:pt x="2300957" y="8644719"/>
                </a:lnTo>
                <a:lnTo>
                  <a:pt x="2346978" y="8656729"/>
                </a:lnTo>
                <a:lnTo>
                  <a:pt x="2393030" y="8668262"/>
                </a:lnTo>
                <a:lnTo>
                  <a:pt x="2439109" y="8679321"/>
                </a:lnTo>
                <a:lnTo>
                  <a:pt x="2485213" y="8689907"/>
                </a:lnTo>
                <a:lnTo>
                  <a:pt x="2531338" y="8700022"/>
                </a:lnTo>
                <a:lnTo>
                  <a:pt x="2577481" y="8709666"/>
                </a:lnTo>
                <a:lnTo>
                  <a:pt x="2623640" y="8718841"/>
                </a:lnTo>
                <a:lnTo>
                  <a:pt x="2669812" y="8727549"/>
                </a:lnTo>
                <a:lnTo>
                  <a:pt x="2715994" y="8735790"/>
                </a:lnTo>
                <a:lnTo>
                  <a:pt x="2762182" y="8743567"/>
                </a:lnTo>
                <a:lnTo>
                  <a:pt x="2808375" y="8750880"/>
                </a:lnTo>
                <a:lnTo>
                  <a:pt x="2900763" y="8764120"/>
                </a:lnTo>
                <a:lnTo>
                  <a:pt x="2993132" y="8775522"/>
                </a:lnTo>
                <a:lnTo>
                  <a:pt x="3085461" y="8785096"/>
                </a:lnTo>
                <a:lnTo>
                  <a:pt x="3177726" y="8792853"/>
                </a:lnTo>
                <a:lnTo>
                  <a:pt x="3269904" y="8798805"/>
                </a:lnTo>
                <a:lnTo>
                  <a:pt x="3361973" y="8802960"/>
                </a:lnTo>
                <a:lnTo>
                  <a:pt x="3453909" y="8805331"/>
                </a:lnTo>
                <a:lnTo>
                  <a:pt x="3545689" y="8805928"/>
                </a:lnTo>
                <a:lnTo>
                  <a:pt x="3637291" y="8804762"/>
                </a:lnTo>
                <a:lnTo>
                  <a:pt x="3728691" y="8801843"/>
                </a:lnTo>
                <a:lnTo>
                  <a:pt x="3819867" y="8797182"/>
                </a:lnTo>
                <a:lnTo>
                  <a:pt x="3910795" y="8790790"/>
                </a:lnTo>
                <a:lnTo>
                  <a:pt x="4001453" y="8782678"/>
                </a:lnTo>
                <a:lnTo>
                  <a:pt x="4091817" y="8772856"/>
                </a:lnTo>
                <a:lnTo>
                  <a:pt x="4181864" y="8761335"/>
                </a:lnTo>
                <a:lnTo>
                  <a:pt x="4271572" y="8748125"/>
                </a:lnTo>
                <a:lnTo>
                  <a:pt x="4360917" y="8733239"/>
                </a:lnTo>
                <a:lnTo>
                  <a:pt x="4449877" y="8716685"/>
                </a:lnTo>
                <a:lnTo>
                  <a:pt x="4538429" y="8698475"/>
                </a:lnTo>
                <a:lnTo>
                  <a:pt x="4626549" y="8678620"/>
                </a:lnTo>
                <a:lnTo>
                  <a:pt x="4714214" y="8657130"/>
                </a:lnTo>
                <a:lnTo>
                  <a:pt x="4757870" y="8645775"/>
                </a:lnTo>
                <a:lnTo>
                  <a:pt x="4801403" y="8634016"/>
                </a:lnTo>
                <a:lnTo>
                  <a:pt x="4844810" y="8621853"/>
                </a:lnTo>
                <a:lnTo>
                  <a:pt x="4888090" y="8609289"/>
                </a:lnTo>
                <a:lnTo>
                  <a:pt x="4931239" y="8596324"/>
                </a:lnTo>
                <a:lnTo>
                  <a:pt x="4974255" y="8582959"/>
                </a:lnTo>
                <a:lnTo>
                  <a:pt x="5017133" y="8569197"/>
                </a:lnTo>
                <a:lnTo>
                  <a:pt x="5059873" y="8555038"/>
                </a:lnTo>
                <a:lnTo>
                  <a:pt x="5102469" y="8540483"/>
                </a:lnTo>
                <a:lnTo>
                  <a:pt x="5144921" y="8525535"/>
                </a:lnTo>
                <a:lnTo>
                  <a:pt x="5187225" y="8510194"/>
                </a:lnTo>
                <a:lnTo>
                  <a:pt x="5229377" y="8494462"/>
                </a:lnTo>
                <a:lnTo>
                  <a:pt x="5271376" y="8478340"/>
                </a:lnTo>
                <a:lnTo>
                  <a:pt x="5313218" y="8461830"/>
                </a:lnTo>
                <a:lnTo>
                  <a:pt x="5354901" y="8444932"/>
                </a:lnTo>
                <a:lnTo>
                  <a:pt x="5396421" y="8427648"/>
                </a:lnTo>
                <a:lnTo>
                  <a:pt x="5437776" y="8409980"/>
                </a:lnTo>
                <a:lnTo>
                  <a:pt x="5478962" y="8391928"/>
                </a:lnTo>
                <a:lnTo>
                  <a:pt x="5519977" y="8373495"/>
                </a:lnTo>
                <a:lnTo>
                  <a:pt x="5560819" y="8354681"/>
                </a:lnTo>
                <a:lnTo>
                  <a:pt x="5601484" y="8335488"/>
                </a:lnTo>
                <a:lnTo>
                  <a:pt x="5641969" y="8315917"/>
                </a:lnTo>
                <a:lnTo>
                  <a:pt x="5682271" y="8295970"/>
                </a:lnTo>
                <a:lnTo>
                  <a:pt x="5722388" y="8275647"/>
                </a:lnTo>
                <a:lnTo>
                  <a:pt x="5762317" y="8254951"/>
                </a:lnTo>
                <a:lnTo>
                  <a:pt x="5802054" y="8233882"/>
                </a:lnTo>
                <a:lnTo>
                  <a:pt x="5841598" y="8212442"/>
                </a:lnTo>
                <a:lnTo>
                  <a:pt x="5880944" y="8190632"/>
                </a:lnTo>
                <a:lnTo>
                  <a:pt x="5920091" y="8168453"/>
                </a:lnTo>
                <a:lnTo>
                  <a:pt x="5959035" y="8145908"/>
                </a:lnTo>
                <a:lnTo>
                  <a:pt x="5997773" y="8122996"/>
                </a:lnTo>
                <a:lnTo>
                  <a:pt x="6036303" y="8099721"/>
                </a:lnTo>
                <a:lnTo>
                  <a:pt x="6074622" y="8076082"/>
                </a:lnTo>
                <a:lnTo>
                  <a:pt x="6112726" y="8052081"/>
                </a:lnTo>
                <a:lnTo>
                  <a:pt x="6150614" y="8027720"/>
                </a:lnTo>
                <a:lnTo>
                  <a:pt x="6188281" y="8003000"/>
                </a:lnTo>
                <a:lnTo>
                  <a:pt x="6225726" y="7977922"/>
                </a:lnTo>
                <a:lnTo>
                  <a:pt x="6262945" y="7952487"/>
                </a:lnTo>
                <a:lnTo>
                  <a:pt x="6299936" y="7926698"/>
                </a:lnTo>
                <a:lnTo>
                  <a:pt x="6336695" y="7900555"/>
                </a:lnTo>
                <a:lnTo>
                  <a:pt x="6373220" y="7874059"/>
                </a:lnTo>
                <a:lnTo>
                  <a:pt x="6409508" y="7847212"/>
                </a:lnTo>
                <a:lnTo>
                  <a:pt x="6445555" y="7820016"/>
                </a:lnTo>
                <a:lnTo>
                  <a:pt x="6481360" y="7792471"/>
                </a:lnTo>
                <a:lnTo>
                  <a:pt x="6516919" y="7764580"/>
                </a:lnTo>
                <a:lnTo>
                  <a:pt x="6552229" y="7736342"/>
                </a:lnTo>
                <a:lnTo>
                  <a:pt x="6587288" y="7707760"/>
                </a:lnTo>
                <a:lnTo>
                  <a:pt x="6622093" y="7678835"/>
                </a:lnTo>
                <a:lnTo>
                  <a:pt x="6656640" y="7649569"/>
                </a:lnTo>
                <a:lnTo>
                  <a:pt x="6690927" y="7619962"/>
                </a:lnTo>
                <a:lnTo>
                  <a:pt x="6724951" y="7590016"/>
                </a:lnTo>
                <a:lnTo>
                  <a:pt x="6758709" y="7559732"/>
                </a:lnTo>
                <a:lnTo>
                  <a:pt x="6792198" y="7529113"/>
                </a:lnTo>
                <a:lnTo>
                  <a:pt x="6825416" y="7498158"/>
                </a:lnTo>
                <a:lnTo>
                  <a:pt x="6858359" y="7466869"/>
                </a:lnTo>
                <a:lnTo>
                  <a:pt x="6891025" y="7435248"/>
                </a:lnTo>
                <a:lnTo>
                  <a:pt x="6923411" y="7403297"/>
                </a:lnTo>
                <a:lnTo>
                  <a:pt x="6955513" y="7371015"/>
                </a:lnTo>
                <a:lnTo>
                  <a:pt x="6987329" y="7338406"/>
                </a:lnTo>
                <a:lnTo>
                  <a:pt x="7018857" y="7305469"/>
                </a:lnTo>
                <a:lnTo>
                  <a:pt x="7050093" y="7272207"/>
                </a:lnTo>
                <a:lnTo>
                  <a:pt x="7081034" y="7238620"/>
                </a:lnTo>
                <a:lnTo>
                  <a:pt x="7111678" y="7204711"/>
                </a:lnTo>
                <a:lnTo>
                  <a:pt x="7142021" y="7170480"/>
                </a:lnTo>
                <a:lnTo>
                  <a:pt x="7172061" y="7135929"/>
                </a:lnTo>
                <a:lnTo>
                  <a:pt x="7201795" y="7101059"/>
                </a:lnTo>
                <a:lnTo>
                  <a:pt x="7231220" y="7065871"/>
                </a:lnTo>
                <a:lnTo>
                  <a:pt x="7260333" y="7030367"/>
                </a:lnTo>
                <a:lnTo>
                  <a:pt x="7289131" y="6994548"/>
                </a:lnTo>
                <a:lnTo>
                  <a:pt x="7317612" y="6958416"/>
                </a:lnTo>
                <a:lnTo>
                  <a:pt x="7345772" y="6921972"/>
                </a:lnTo>
                <a:lnTo>
                  <a:pt x="7373609" y="6885216"/>
                </a:lnTo>
                <a:lnTo>
                  <a:pt x="7401120" y="6848151"/>
                </a:lnTo>
                <a:lnTo>
                  <a:pt x="7428302" y="6810778"/>
                </a:lnTo>
                <a:lnTo>
                  <a:pt x="7455151" y="6773098"/>
                </a:lnTo>
                <a:lnTo>
                  <a:pt x="7481666" y="6735113"/>
                </a:lnTo>
                <a:lnTo>
                  <a:pt x="7507843" y="6696823"/>
                </a:lnTo>
                <a:lnTo>
                  <a:pt x="7533680" y="6658231"/>
                </a:lnTo>
                <a:lnTo>
                  <a:pt x="7559173" y="6619337"/>
                </a:lnTo>
                <a:lnTo>
                  <a:pt x="7584319" y="6580143"/>
                </a:lnTo>
                <a:lnTo>
                  <a:pt x="7609117" y="6540650"/>
                </a:lnTo>
                <a:lnTo>
                  <a:pt x="7633562" y="6500860"/>
                </a:lnTo>
                <a:lnTo>
                  <a:pt x="7657652" y="6460773"/>
                </a:lnTo>
                <a:lnTo>
                  <a:pt x="7681385" y="6420392"/>
                </a:lnTo>
                <a:lnTo>
                  <a:pt x="7704757" y="6379717"/>
                </a:lnTo>
                <a:lnTo>
                  <a:pt x="7727765" y="6338750"/>
                </a:lnTo>
                <a:lnTo>
                  <a:pt x="7750407" y="6297493"/>
                </a:lnTo>
                <a:lnTo>
                  <a:pt x="7772679" y="6255946"/>
                </a:lnTo>
                <a:lnTo>
                  <a:pt x="7794580" y="6214111"/>
                </a:lnTo>
                <a:lnTo>
                  <a:pt x="7816105" y="6171989"/>
                </a:lnTo>
                <a:lnTo>
                  <a:pt x="7837252" y="6129582"/>
                </a:lnTo>
                <a:lnTo>
                  <a:pt x="7858019" y="6086890"/>
                </a:lnTo>
                <a:lnTo>
                  <a:pt x="7878401" y="6043916"/>
                </a:lnTo>
                <a:lnTo>
                  <a:pt x="7898398" y="6000661"/>
                </a:lnTo>
                <a:lnTo>
                  <a:pt x="7918004" y="5957125"/>
                </a:lnTo>
                <a:lnTo>
                  <a:pt x="7937219" y="5913311"/>
                </a:lnTo>
                <a:lnTo>
                  <a:pt x="7956038" y="5869220"/>
                </a:lnTo>
                <a:lnTo>
                  <a:pt x="7974459" y="5824852"/>
                </a:lnTo>
                <a:lnTo>
                  <a:pt x="7992479" y="5780210"/>
                </a:lnTo>
                <a:lnTo>
                  <a:pt x="8010096" y="5735294"/>
                </a:lnTo>
                <a:lnTo>
                  <a:pt x="8027306" y="5690107"/>
                </a:lnTo>
                <a:lnTo>
                  <a:pt x="8044106" y="5644648"/>
                </a:lnTo>
                <a:lnTo>
                  <a:pt x="9964644" y="368003"/>
                </a:lnTo>
                <a:lnTo>
                  <a:pt x="9980995" y="322381"/>
                </a:lnTo>
                <a:lnTo>
                  <a:pt x="9996857" y="276703"/>
                </a:lnTo>
                <a:lnTo>
                  <a:pt x="10012234" y="230972"/>
                </a:lnTo>
                <a:lnTo>
                  <a:pt x="10027125" y="185191"/>
                </a:lnTo>
                <a:lnTo>
                  <a:pt x="10041532" y="139362"/>
                </a:lnTo>
                <a:lnTo>
                  <a:pt x="10055458" y="93489"/>
                </a:lnTo>
                <a:lnTo>
                  <a:pt x="10068902" y="47575"/>
                </a:lnTo>
                <a:lnTo>
                  <a:pt x="10081866" y="1622"/>
                </a:lnTo>
                <a:lnTo>
                  <a:pt x="10082307" y="0"/>
                </a:lnTo>
                <a:close/>
              </a:path>
            </a:pathLst>
          </a:custGeom>
          <a:solidFill>
            <a:srgbClr val="025444"/>
          </a:solidFill>
        </p:spPr>
        <p:txBody>
          <a:bodyPr wrap="square" lIns="0" tIns="0" rIns="0" bIns="0" rtlCol="0"/>
          <a:lstStyle/>
          <a:p>
            <a:endParaRPr sz="849"/>
          </a:p>
        </p:txBody>
      </p:sp>
      <p:sp>
        <p:nvSpPr>
          <p:cNvPr id="7" name="object 47">
            <a:extLst>
              <a:ext uri="{FF2B5EF4-FFF2-40B4-BE49-F238E27FC236}">
                <a16:creationId xmlns:a16="http://schemas.microsoft.com/office/drawing/2014/main" id="{56A07013-3774-B57B-D96F-01CF0E5E8B9C}"/>
              </a:ext>
            </a:extLst>
          </p:cNvPr>
          <p:cNvSpPr/>
          <p:nvPr userDrawn="1"/>
        </p:nvSpPr>
        <p:spPr>
          <a:xfrm>
            <a:off x="4139758" y="5323033"/>
            <a:ext cx="1276194" cy="1534482"/>
          </a:xfrm>
          <a:custGeom>
            <a:avLst/>
            <a:gdLst/>
            <a:ahLst/>
            <a:cxnLst/>
            <a:rect l="l" t="t" r="r" b="b"/>
            <a:pathLst>
              <a:path w="2104390" h="2530475">
                <a:moveTo>
                  <a:pt x="1418142" y="0"/>
                </a:moveTo>
                <a:lnTo>
                  <a:pt x="1372842" y="828"/>
                </a:lnTo>
                <a:lnTo>
                  <a:pt x="1327942" y="4592"/>
                </a:lnTo>
                <a:lnTo>
                  <a:pt x="1283573" y="11231"/>
                </a:lnTo>
                <a:lnTo>
                  <a:pt x="1239870" y="20682"/>
                </a:lnTo>
                <a:lnTo>
                  <a:pt x="1196964" y="32884"/>
                </a:lnTo>
                <a:lnTo>
                  <a:pt x="1154988" y="47774"/>
                </a:lnTo>
                <a:lnTo>
                  <a:pt x="1114075" y="65291"/>
                </a:lnTo>
                <a:lnTo>
                  <a:pt x="1074359" y="85372"/>
                </a:lnTo>
                <a:lnTo>
                  <a:pt x="1035971" y="107956"/>
                </a:lnTo>
                <a:lnTo>
                  <a:pt x="999044" y="132981"/>
                </a:lnTo>
                <a:lnTo>
                  <a:pt x="963712" y="160385"/>
                </a:lnTo>
                <a:lnTo>
                  <a:pt x="930107" y="190105"/>
                </a:lnTo>
                <a:lnTo>
                  <a:pt x="898361" y="222081"/>
                </a:lnTo>
                <a:lnTo>
                  <a:pt x="868609" y="256250"/>
                </a:lnTo>
                <a:lnTo>
                  <a:pt x="840982" y="292550"/>
                </a:lnTo>
                <a:lnTo>
                  <a:pt x="815613" y="330920"/>
                </a:lnTo>
                <a:lnTo>
                  <a:pt x="792635" y="371297"/>
                </a:lnTo>
                <a:lnTo>
                  <a:pt x="772181" y="413619"/>
                </a:lnTo>
                <a:lnTo>
                  <a:pt x="754383" y="457825"/>
                </a:lnTo>
                <a:lnTo>
                  <a:pt x="0" y="2530480"/>
                </a:lnTo>
                <a:lnTo>
                  <a:pt x="1480543" y="2530480"/>
                </a:lnTo>
                <a:lnTo>
                  <a:pt x="2061736" y="933664"/>
                </a:lnTo>
                <a:lnTo>
                  <a:pt x="2076518" y="888360"/>
                </a:lnTo>
                <a:lnTo>
                  <a:pt x="2088053" y="842792"/>
                </a:lnTo>
                <a:lnTo>
                  <a:pt x="2096405" y="797091"/>
                </a:lnTo>
                <a:lnTo>
                  <a:pt x="2101635" y="751392"/>
                </a:lnTo>
                <a:lnTo>
                  <a:pt x="2103804" y="705826"/>
                </a:lnTo>
                <a:lnTo>
                  <a:pt x="2102976" y="660526"/>
                </a:lnTo>
                <a:lnTo>
                  <a:pt x="2099211" y="615626"/>
                </a:lnTo>
                <a:lnTo>
                  <a:pt x="2092573" y="571258"/>
                </a:lnTo>
                <a:lnTo>
                  <a:pt x="2083121" y="527554"/>
                </a:lnTo>
                <a:lnTo>
                  <a:pt x="2070920" y="484648"/>
                </a:lnTo>
                <a:lnTo>
                  <a:pt x="2056030" y="442672"/>
                </a:lnTo>
                <a:lnTo>
                  <a:pt x="2038513" y="401760"/>
                </a:lnTo>
                <a:lnTo>
                  <a:pt x="2018432" y="362043"/>
                </a:lnTo>
                <a:lnTo>
                  <a:pt x="1995848" y="323655"/>
                </a:lnTo>
                <a:lnTo>
                  <a:pt x="1970823" y="286728"/>
                </a:lnTo>
                <a:lnTo>
                  <a:pt x="1943419" y="251396"/>
                </a:lnTo>
                <a:lnTo>
                  <a:pt x="1913698" y="217791"/>
                </a:lnTo>
                <a:lnTo>
                  <a:pt x="1881723" y="186046"/>
                </a:lnTo>
                <a:lnTo>
                  <a:pt x="1847554" y="156293"/>
                </a:lnTo>
                <a:lnTo>
                  <a:pt x="1811253" y="128666"/>
                </a:lnTo>
                <a:lnTo>
                  <a:pt x="1772884" y="103297"/>
                </a:lnTo>
                <a:lnTo>
                  <a:pt x="1732507" y="80319"/>
                </a:lnTo>
                <a:lnTo>
                  <a:pt x="1690185" y="59865"/>
                </a:lnTo>
                <a:lnTo>
                  <a:pt x="1645979" y="42068"/>
                </a:lnTo>
                <a:lnTo>
                  <a:pt x="1600676" y="27286"/>
                </a:lnTo>
                <a:lnTo>
                  <a:pt x="1555107" y="15751"/>
                </a:lnTo>
                <a:lnTo>
                  <a:pt x="1509407" y="7399"/>
                </a:lnTo>
                <a:lnTo>
                  <a:pt x="1463707" y="2169"/>
                </a:lnTo>
                <a:lnTo>
                  <a:pt x="1418142" y="0"/>
                </a:lnTo>
                <a:close/>
              </a:path>
            </a:pathLst>
          </a:custGeom>
          <a:solidFill>
            <a:srgbClr val="87C9C9"/>
          </a:solidFill>
        </p:spPr>
        <p:txBody>
          <a:bodyPr wrap="square" lIns="0" tIns="0" rIns="0" bIns="0" rtlCol="0"/>
          <a:lstStyle/>
          <a:p>
            <a:endParaRPr sz="849"/>
          </a:p>
        </p:txBody>
      </p:sp>
      <p:sp>
        <p:nvSpPr>
          <p:cNvPr id="8" name="object 48">
            <a:extLst>
              <a:ext uri="{FF2B5EF4-FFF2-40B4-BE49-F238E27FC236}">
                <a16:creationId xmlns:a16="http://schemas.microsoft.com/office/drawing/2014/main" id="{B957D128-79D2-644C-7149-0C79EE4F1C9C}"/>
              </a:ext>
            </a:extLst>
          </p:cNvPr>
          <p:cNvSpPr/>
          <p:nvPr userDrawn="1"/>
        </p:nvSpPr>
        <p:spPr>
          <a:xfrm>
            <a:off x="3849943" y="5867280"/>
            <a:ext cx="828717" cy="990386"/>
          </a:xfrm>
          <a:custGeom>
            <a:avLst/>
            <a:gdLst/>
            <a:ahLst/>
            <a:cxnLst/>
            <a:rect l="l" t="t" r="r" b="b"/>
            <a:pathLst>
              <a:path w="1366520" h="1633220">
                <a:moveTo>
                  <a:pt x="1067676" y="26994"/>
                </a:moveTo>
                <a:lnTo>
                  <a:pt x="1023255" y="13320"/>
                </a:lnTo>
                <a:lnTo>
                  <a:pt x="978542" y="4368"/>
                </a:lnTo>
                <a:lnTo>
                  <a:pt x="933831" y="0"/>
                </a:lnTo>
                <a:lnTo>
                  <a:pt x="889413" y="79"/>
                </a:lnTo>
                <a:lnTo>
                  <a:pt x="845582" y="4471"/>
                </a:lnTo>
                <a:lnTo>
                  <a:pt x="802629" y="13037"/>
                </a:lnTo>
                <a:lnTo>
                  <a:pt x="760847" y="25643"/>
                </a:lnTo>
                <a:lnTo>
                  <a:pt x="720528" y="42151"/>
                </a:lnTo>
                <a:lnTo>
                  <a:pt x="681966" y="62425"/>
                </a:lnTo>
                <a:lnTo>
                  <a:pt x="645452" y="86328"/>
                </a:lnTo>
                <a:lnTo>
                  <a:pt x="611279" y="113725"/>
                </a:lnTo>
                <a:lnTo>
                  <a:pt x="579740" y="144479"/>
                </a:lnTo>
                <a:lnTo>
                  <a:pt x="551126" y="178454"/>
                </a:lnTo>
                <a:lnTo>
                  <a:pt x="525732" y="215512"/>
                </a:lnTo>
                <a:lnTo>
                  <a:pt x="503848" y="255519"/>
                </a:lnTo>
                <a:lnTo>
                  <a:pt x="485767" y="298337"/>
                </a:lnTo>
                <a:lnTo>
                  <a:pt x="0" y="1632975"/>
                </a:lnTo>
              </a:path>
              <a:path w="1366520" h="1633220">
                <a:moveTo>
                  <a:pt x="966288" y="1632975"/>
                </a:moveTo>
                <a:lnTo>
                  <a:pt x="1339019" y="608903"/>
                </a:lnTo>
                <a:lnTo>
                  <a:pt x="1352692" y="564480"/>
                </a:lnTo>
                <a:lnTo>
                  <a:pt x="1361645" y="519766"/>
                </a:lnTo>
                <a:lnTo>
                  <a:pt x="1366013" y="475053"/>
                </a:lnTo>
                <a:lnTo>
                  <a:pt x="1365933" y="430634"/>
                </a:lnTo>
                <a:lnTo>
                  <a:pt x="1361542" y="386802"/>
                </a:lnTo>
                <a:lnTo>
                  <a:pt x="1352975" y="343848"/>
                </a:lnTo>
                <a:lnTo>
                  <a:pt x="1340370" y="302066"/>
                </a:lnTo>
                <a:lnTo>
                  <a:pt x="1323862" y="261747"/>
                </a:lnTo>
                <a:lnTo>
                  <a:pt x="1303588" y="223185"/>
                </a:lnTo>
                <a:lnTo>
                  <a:pt x="1279684" y="186672"/>
                </a:lnTo>
                <a:lnTo>
                  <a:pt x="1252287" y="152499"/>
                </a:lnTo>
                <a:lnTo>
                  <a:pt x="1221533" y="120961"/>
                </a:lnTo>
                <a:lnTo>
                  <a:pt x="1187559" y="92349"/>
                </a:lnTo>
                <a:lnTo>
                  <a:pt x="1150500" y="66955"/>
                </a:lnTo>
                <a:lnTo>
                  <a:pt x="1110494" y="45073"/>
                </a:lnTo>
                <a:lnTo>
                  <a:pt x="1067676" y="26994"/>
                </a:lnTo>
              </a:path>
            </a:pathLst>
          </a:custGeom>
          <a:ln w="41883">
            <a:solidFill>
              <a:srgbClr val="5BAA47"/>
            </a:solidFill>
          </a:ln>
        </p:spPr>
        <p:txBody>
          <a:bodyPr wrap="square" lIns="0" tIns="0" rIns="0" bIns="0" rtlCol="0"/>
          <a:lstStyle/>
          <a:p>
            <a:endParaRPr sz="849"/>
          </a:p>
        </p:txBody>
      </p:sp>
      <p:sp>
        <p:nvSpPr>
          <p:cNvPr id="9" name="object 24">
            <a:extLst>
              <a:ext uri="{FF2B5EF4-FFF2-40B4-BE49-F238E27FC236}">
                <a16:creationId xmlns:a16="http://schemas.microsoft.com/office/drawing/2014/main" id="{B34CE257-195F-E931-615A-15164925374F}"/>
              </a:ext>
            </a:extLst>
          </p:cNvPr>
          <p:cNvSpPr txBox="1"/>
          <p:nvPr userDrawn="1"/>
        </p:nvSpPr>
        <p:spPr>
          <a:xfrm>
            <a:off x="373045" y="-360035"/>
            <a:ext cx="1044368" cy="161404"/>
          </a:xfrm>
          <a:prstGeom prst="rect">
            <a:avLst/>
          </a:prstGeom>
        </p:spPr>
        <p:txBody>
          <a:bodyPr vert="horz" wrap="square" lIns="0" tIns="7316" rIns="0" bIns="0" rtlCol="0">
            <a:spAutoFit/>
          </a:bodyPr>
          <a:lstStyle/>
          <a:p>
            <a:pPr marL="7701">
              <a:lnSpc>
                <a:spcPct val="100000"/>
              </a:lnSpc>
              <a:spcBef>
                <a:spcPts val="58"/>
              </a:spcBef>
            </a:pPr>
            <a:r>
              <a:rPr sz="1001" b="0" i="0">
                <a:solidFill>
                  <a:srgbClr val="FFFFFF"/>
                </a:solidFill>
                <a:latin typeface="Sharp Sans Medium" pitchFamily="2" charset="77"/>
                <a:cs typeface="Sharp Sans Medium" pitchFamily="2" charset="77"/>
              </a:rPr>
              <a:t>CISCO</a:t>
            </a:r>
            <a:r>
              <a:rPr sz="1001" b="0" i="0" spc="230">
                <a:solidFill>
                  <a:srgbClr val="FFFFFF"/>
                </a:solidFill>
                <a:latin typeface="Sharp Sans Medium" pitchFamily="2" charset="77"/>
                <a:cs typeface="Sharp Sans Medium" pitchFamily="2" charset="77"/>
              </a:rPr>
              <a:t> </a:t>
            </a:r>
            <a:r>
              <a:rPr sz="1001" b="0" i="0" spc="33">
                <a:solidFill>
                  <a:srgbClr val="FFFFFF"/>
                </a:solidFill>
                <a:latin typeface="Sharp Sans Medium" pitchFamily="2" charset="77"/>
                <a:cs typeface="Sharp Sans Medium" pitchFamily="2" charset="77"/>
              </a:rPr>
              <a:t>MERAKI</a:t>
            </a:r>
            <a:endParaRPr sz="1001" b="0" i="0">
              <a:latin typeface="Sharp Sans Medium" pitchFamily="2" charset="77"/>
              <a:cs typeface="Sharp Sans Medium" pitchFamily="2" charset="77"/>
            </a:endParaRPr>
          </a:p>
        </p:txBody>
      </p:sp>
      <p:pic>
        <p:nvPicPr>
          <p:cNvPr id="11" name="Picture 10" descr="A green letter on a black background&#10;&#10;Description automatically generated with medium confidence">
            <a:extLst>
              <a:ext uri="{FF2B5EF4-FFF2-40B4-BE49-F238E27FC236}">
                <a16:creationId xmlns:a16="http://schemas.microsoft.com/office/drawing/2014/main" id="{5A898DD6-33F5-9C06-C1DE-2A45B595CBB6}"/>
              </a:ext>
            </a:extLst>
          </p:cNvPr>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373045" y="6270181"/>
            <a:ext cx="1101856" cy="213610"/>
          </a:xfrm>
          <a:prstGeom prst="rect">
            <a:avLst/>
          </a:prstGeom>
        </p:spPr>
      </p:pic>
      <p:sp>
        <p:nvSpPr>
          <p:cNvPr id="12" name="object 2">
            <a:extLst>
              <a:ext uri="{FF2B5EF4-FFF2-40B4-BE49-F238E27FC236}">
                <a16:creationId xmlns:a16="http://schemas.microsoft.com/office/drawing/2014/main" id="{9807405B-CFD6-E639-E42A-967722C50C03}"/>
              </a:ext>
            </a:extLst>
          </p:cNvPr>
          <p:cNvSpPr txBox="1"/>
          <p:nvPr userDrawn="1"/>
        </p:nvSpPr>
        <p:spPr>
          <a:xfrm>
            <a:off x="10938251" y="6341066"/>
            <a:ext cx="880704" cy="122517"/>
          </a:xfrm>
          <a:prstGeom prst="rect">
            <a:avLst/>
          </a:prstGeom>
        </p:spPr>
        <p:txBody>
          <a:bodyPr vert="horz" wrap="square" lIns="0" tIns="10397" rIns="0" bIns="0" rtlCol="0">
            <a:spAutoFit/>
          </a:bodyPr>
          <a:lstStyle/>
          <a:p>
            <a:pPr marL="7701" algn="r">
              <a:lnSpc>
                <a:spcPct val="100000"/>
              </a:lnSpc>
              <a:spcBef>
                <a:spcPts val="82"/>
              </a:spcBef>
            </a:pPr>
            <a:r>
              <a:rPr sz="728" b="0" i="0">
                <a:solidFill>
                  <a:srgbClr val="B7B7B7"/>
                </a:solidFill>
                <a:latin typeface="Sharp Sans Medium" pitchFamily="2" charset="77"/>
                <a:cs typeface="Sharp Sans Medium" pitchFamily="2" charset="77"/>
              </a:rPr>
              <a:t>Meraki</a:t>
            </a:r>
            <a:r>
              <a:rPr sz="728" b="0" i="0" spc="42">
                <a:solidFill>
                  <a:srgbClr val="B7B7B7"/>
                </a:solidFill>
                <a:latin typeface="Sharp Sans Medium" pitchFamily="2" charset="77"/>
                <a:cs typeface="Sharp Sans Medium" pitchFamily="2" charset="77"/>
              </a:rPr>
              <a:t> </a:t>
            </a:r>
            <a:r>
              <a:rPr sz="728" b="0" i="0">
                <a:solidFill>
                  <a:srgbClr val="B7B7B7"/>
                </a:solidFill>
                <a:latin typeface="Sharp Sans Medium" pitchFamily="2" charset="77"/>
                <a:cs typeface="Sharp Sans Medium" pitchFamily="2" charset="77"/>
              </a:rPr>
              <a:t>SMB</a:t>
            </a:r>
            <a:r>
              <a:rPr sz="728" b="0" i="0" spc="52">
                <a:solidFill>
                  <a:srgbClr val="B7B7B7"/>
                </a:solidFill>
                <a:latin typeface="Sharp Sans Medium" pitchFamily="2" charset="77"/>
                <a:cs typeface="Sharp Sans Medium" pitchFamily="2" charset="77"/>
              </a:rPr>
              <a:t> </a:t>
            </a:r>
            <a:r>
              <a:rPr sz="728" b="0" i="0" spc="-6">
                <a:solidFill>
                  <a:srgbClr val="B7B7B7"/>
                </a:solidFill>
                <a:latin typeface="Sharp Sans Medium" pitchFamily="2" charset="77"/>
                <a:cs typeface="Sharp Sans Medium" pitchFamily="2" charset="77"/>
              </a:rPr>
              <a:t>Guide</a:t>
            </a:r>
            <a:endParaRPr sz="728" b="0" i="0">
              <a:latin typeface="Sharp Sans Medium" pitchFamily="2" charset="77"/>
              <a:cs typeface="Sharp Sans Medium" pitchFamily="2" charset="77"/>
            </a:endParaRPr>
          </a:p>
        </p:txBody>
      </p:sp>
    </p:spTree>
    <p:extLst>
      <p:ext uri="{BB962C8B-B14F-4D97-AF65-F5344CB8AC3E}">
        <p14:creationId xmlns:p14="http://schemas.microsoft.com/office/powerpoint/2010/main" val="25867999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4" presetClass="path" presetSubtype="0" accel="50000" decel="50000" fill="hold" grpId="0" nodeType="withEffect">
                                  <p:stCondLst>
                                    <p:cond delay="0"/>
                                  </p:stCondLst>
                                  <p:childTnLst>
                                    <p:animMotion origin="layout" path="M -0.04351 0.2858 L 1.70562E-6 -4.2785E-6 " pathEditMode="relative" rAng="0" ptsTypes="AA">
                                      <p:cBhvr>
                                        <p:cTn id="6" dur="2000" fill="hold"/>
                                        <p:tgtEl>
                                          <p:spTgt spid="7"/>
                                        </p:tgtEl>
                                        <p:attrNameLst>
                                          <p:attrName>ppt_x</p:attrName>
                                          <p:attrName>ppt_y</p:attrName>
                                        </p:attrNameLst>
                                      </p:cBhvr>
                                      <p:rCtr x="2172" y="-14290"/>
                                    </p:animMotion>
                                  </p:childTnLst>
                                </p:cTn>
                              </p:par>
                              <p:par>
                                <p:cTn id="7" presetID="64" presetClass="path" presetSubtype="0" accel="50000" decel="50000" fill="hold" grpId="0" nodeType="withEffect">
                                  <p:stCondLst>
                                    <p:cond delay="0"/>
                                  </p:stCondLst>
                                  <p:childTnLst>
                                    <p:animMotion origin="layout" path="M -0.04682 0.24607 L -0.00134 8.47838E-7 " pathEditMode="relative" rAng="0" ptsTypes="AA">
                                      <p:cBhvr>
                                        <p:cTn id="8" dur="3000" fill="hold"/>
                                        <p:tgtEl>
                                          <p:spTgt spid="8"/>
                                        </p:tgtEl>
                                        <p:attrNameLst>
                                          <p:attrName>ppt_x</p:attrName>
                                          <p:attrName>ppt_y</p:attrName>
                                        </p:attrNameLst>
                                      </p:cBhvr>
                                      <p:rCtr x="2274" y="-12310"/>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8" grpId="0" animBg="1"/>
    </p:bldLst>
  </p:timing>
</p:sldLayout>
</file>

<file path=ppt/slideLayouts/slideLayout64.xml><?xml version="1.0" encoding="utf-8"?>
<p:sldLayout xmlns:a="http://schemas.openxmlformats.org/drawingml/2006/main" xmlns:r="http://schemas.openxmlformats.org/officeDocument/2006/relationships" xmlns:p="http://schemas.openxmlformats.org/presentationml/2006/main" showMasterSp="0" preserve="1" userDrawn="1">
  <p:cSld name="1_Title Only">
    <p:bg>
      <p:bgPr>
        <a:solidFill>
          <a:schemeClr val="bg1"/>
        </a:solidFill>
        <a:effectLst/>
      </p:bgPr>
    </p:bg>
    <p:spTree>
      <p:nvGrpSpPr>
        <p:cNvPr id="1" name=""/>
        <p:cNvGrpSpPr/>
        <p:nvPr/>
      </p:nvGrpSpPr>
      <p:grpSpPr>
        <a:xfrm>
          <a:off x="0" y="0"/>
          <a:ext cx="0" cy="0"/>
          <a:chOff x="0" y="0"/>
          <a:chExt cx="0" cy="0"/>
        </a:xfrm>
      </p:grpSpPr>
      <p:sp>
        <p:nvSpPr>
          <p:cNvPr id="7" name="object 8">
            <a:extLst>
              <a:ext uri="{FF2B5EF4-FFF2-40B4-BE49-F238E27FC236}">
                <a16:creationId xmlns:a16="http://schemas.microsoft.com/office/drawing/2014/main" id="{92A343D8-35A6-168C-8644-D76EF9C42AE8}"/>
              </a:ext>
            </a:extLst>
          </p:cNvPr>
          <p:cNvSpPr/>
          <p:nvPr userDrawn="1"/>
        </p:nvSpPr>
        <p:spPr>
          <a:xfrm>
            <a:off x="10106834" y="4903111"/>
            <a:ext cx="2085271" cy="1954588"/>
          </a:xfrm>
          <a:custGeom>
            <a:avLst/>
            <a:gdLst/>
            <a:ahLst/>
            <a:cxnLst/>
            <a:rect l="l" t="t" r="r" b="b"/>
            <a:pathLst>
              <a:path w="3438525" h="3223259">
                <a:moveTo>
                  <a:pt x="2326237" y="0"/>
                </a:moveTo>
                <a:lnTo>
                  <a:pt x="2280553" y="409"/>
                </a:lnTo>
                <a:lnTo>
                  <a:pt x="2235017" y="2097"/>
                </a:lnTo>
                <a:lnTo>
                  <a:pt x="2189653" y="5053"/>
                </a:lnTo>
                <a:lnTo>
                  <a:pt x="2144486" y="9265"/>
                </a:lnTo>
                <a:lnTo>
                  <a:pt x="2099540" y="14721"/>
                </a:lnTo>
                <a:lnTo>
                  <a:pt x="2054841" y="21411"/>
                </a:lnTo>
                <a:lnTo>
                  <a:pt x="2010412" y="29323"/>
                </a:lnTo>
                <a:lnTo>
                  <a:pt x="1966278" y="38445"/>
                </a:lnTo>
                <a:lnTo>
                  <a:pt x="1922464" y="48766"/>
                </a:lnTo>
                <a:lnTo>
                  <a:pt x="1878995" y="60274"/>
                </a:lnTo>
                <a:lnTo>
                  <a:pt x="1835894" y="72958"/>
                </a:lnTo>
                <a:lnTo>
                  <a:pt x="1793187" y="86807"/>
                </a:lnTo>
                <a:lnTo>
                  <a:pt x="1750898" y="101809"/>
                </a:lnTo>
                <a:lnTo>
                  <a:pt x="1709051" y="117952"/>
                </a:lnTo>
                <a:lnTo>
                  <a:pt x="1667672" y="135226"/>
                </a:lnTo>
                <a:lnTo>
                  <a:pt x="1626785" y="153618"/>
                </a:lnTo>
                <a:lnTo>
                  <a:pt x="1586413" y="173117"/>
                </a:lnTo>
                <a:lnTo>
                  <a:pt x="1546583" y="193713"/>
                </a:lnTo>
                <a:lnTo>
                  <a:pt x="1507318" y="215392"/>
                </a:lnTo>
                <a:lnTo>
                  <a:pt x="1468643" y="238144"/>
                </a:lnTo>
                <a:lnTo>
                  <a:pt x="1430583" y="261958"/>
                </a:lnTo>
                <a:lnTo>
                  <a:pt x="1393162" y="286822"/>
                </a:lnTo>
                <a:lnTo>
                  <a:pt x="1356404" y="312724"/>
                </a:lnTo>
                <a:lnTo>
                  <a:pt x="1320335" y="339653"/>
                </a:lnTo>
                <a:lnTo>
                  <a:pt x="1284979" y="367598"/>
                </a:lnTo>
                <a:lnTo>
                  <a:pt x="1250360" y="396547"/>
                </a:lnTo>
                <a:lnTo>
                  <a:pt x="1216503" y="426488"/>
                </a:lnTo>
                <a:lnTo>
                  <a:pt x="1183433" y="457411"/>
                </a:lnTo>
                <a:lnTo>
                  <a:pt x="1151174" y="489303"/>
                </a:lnTo>
                <a:lnTo>
                  <a:pt x="1119750" y="522154"/>
                </a:lnTo>
                <a:lnTo>
                  <a:pt x="1089187" y="555951"/>
                </a:lnTo>
                <a:lnTo>
                  <a:pt x="1059509" y="590684"/>
                </a:lnTo>
                <a:lnTo>
                  <a:pt x="1030740" y="626341"/>
                </a:lnTo>
                <a:lnTo>
                  <a:pt x="1002906" y="662910"/>
                </a:lnTo>
                <a:lnTo>
                  <a:pt x="976029" y="700380"/>
                </a:lnTo>
                <a:lnTo>
                  <a:pt x="950136" y="738740"/>
                </a:lnTo>
                <a:lnTo>
                  <a:pt x="925251" y="777977"/>
                </a:lnTo>
                <a:lnTo>
                  <a:pt x="901398" y="818082"/>
                </a:lnTo>
                <a:lnTo>
                  <a:pt x="878601" y="859041"/>
                </a:lnTo>
                <a:lnTo>
                  <a:pt x="856887" y="900844"/>
                </a:lnTo>
                <a:lnTo>
                  <a:pt x="836278" y="943480"/>
                </a:lnTo>
                <a:lnTo>
                  <a:pt x="816799" y="986936"/>
                </a:lnTo>
                <a:lnTo>
                  <a:pt x="798476" y="1031202"/>
                </a:lnTo>
                <a:lnTo>
                  <a:pt x="781333" y="1076265"/>
                </a:lnTo>
                <a:lnTo>
                  <a:pt x="0" y="3222961"/>
                </a:lnTo>
                <a:lnTo>
                  <a:pt x="3438351" y="3222961"/>
                </a:lnTo>
                <a:lnTo>
                  <a:pt x="3438351" y="444340"/>
                </a:lnTo>
                <a:lnTo>
                  <a:pt x="3431146" y="437447"/>
                </a:lnTo>
                <a:lnTo>
                  <a:pt x="3397348" y="406884"/>
                </a:lnTo>
                <a:lnTo>
                  <a:pt x="3362615" y="377206"/>
                </a:lnTo>
                <a:lnTo>
                  <a:pt x="3326958" y="348437"/>
                </a:lnTo>
                <a:lnTo>
                  <a:pt x="3290388" y="320602"/>
                </a:lnTo>
                <a:lnTo>
                  <a:pt x="3252918" y="293726"/>
                </a:lnTo>
                <a:lnTo>
                  <a:pt x="3214557" y="267832"/>
                </a:lnTo>
                <a:lnTo>
                  <a:pt x="3175319" y="242947"/>
                </a:lnTo>
                <a:lnTo>
                  <a:pt x="3135215" y="219094"/>
                </a:lnTo>
                <a:lnTo>
                  <a:pt x="3094255" y="196297"/>
                </a:lnTo>
                <a:lnTo>
                  <a:pt x="3052451" y="174582"/>
                </a:lnTo>
                <a:lnTo>
                  <a:pt x="3009815" y="153973"/>
                </a:lnTo>
                <a:lnTo>
                  <a:pt x="2966358" y="134495"/>
                </a:lnTo>
                <a:lnTo>
                  <a:pt x="2922092" y="116172"/>
                </a:lnTo>
                <a:lnTo>
                  <a:pt x="2877028" y="99028"/>
                </a:lnTo>
                <a:lnTo>
                  <a:pt x="2831487" y="83195"/>
                </a:lnTo>
                <a:lnTo>
                  <a:pt x="2785799" y="68778"/>
                </a:lnTo>
                <a:lnTo>
                  <a:pt x="2739989" y="55766"/>
                </a:lnTo>
                <a:lnTo>
                  <a:pt x="2694080" y="44148"/>
                </a:lnTo>
                <a:lnTo>
                  <a:pt x="2648099" y="33912"/>
                </a:lnTo>
                <a:lnTo>
                  <a:pt x="2602068" y="25047"/>
                </a:lnTo>
                <a:lnTo>
                  <a:pt x="2556013" y="17541"/>
                </a:lnTo>
                <a:lnTo>
                  <a:pt x="2509959" y="11383"/>
                </a:lnTo>
                <a:lnTo>
                  <a:pt x="2463930" y="6561"/>
                </a:lnTo>
                <a:lnTo>
                  <a:pt x="2417950" y="3064"/>
                </a:lnTo>
                <a:lnTo>
                  <a:pt x="2372044" y="881"/>
                </a:lnTo>
                <a:lnTo>
                  <a:pt x="2326237" y="0"/>
                </a:lnTo>
                <a:close/>
              </a:path>
            </a:pathLst>
          </a:custGeom>
          <a:solidFill>
            <a:srgbClr val="025444"/>
          </a:solidFill>
        </p:spPr>
        <p:txBody>
          <a:bodyPr wrap="square" lIns="0" tIns="0" rIns="0" bIns="0" rtlCol="0"/>
          <a:lstStyle/>
          <a:p>
            <a:endParaRPr sz="849"/>
          </a:p>
        </p:txBody>
      </p:sp>
      <p:pic>
        <p:nvPicPr>
          <p:cNvPr id="11" name="Picture 10" descr="A green letter on a black background&#10;&#10;Description automatically generated with medium confidence">
            <a:extLst>
              <a:ext uri="{FF2B5EF4-FFF2-40B4-BE49-F238E27FC236}">
                <a16:creationId xmlns:a16="http://schemas.microsoft.com/office/drawing/2014/main" id="{5A898DD6-33F5-9C06-C1DE-2A45B595CBB6}"/>
              </a:ext>
            </a:extLst>
          </p:cNvPr>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373045" y="6270181"/>
            <a:ext cx="1101856" cy="213610"/>
          </a:xfrm>
          <a:prstGeom prst="rect">
            <a:avLst/>
          </a:prstGeom>
        </p:spPr>
      </p:pic>
      <p:sp>
        <p:nvSpPr>
          <p:cNvPr id="12" name="object 2">
            <a:extLst>
              <a:ext uri="{FF2B5EF4-FFF2-40B4-BE49-F238E27FC236}">
                <a16:creationId xmlns:a16="http://schemas.microsoft.com/office/drawing/2014/main" id="{9807405B-CFD6-E639-E42A-967722C50C03}"/>
              </a:ext>
            </a:extLst>
          </p:cNvPr>
          <p:cNvSpPr txBox="1"/>
          <p:nvPr userDrawn="1"/>
        </p:nvSpPr>
        <p:spPr>
          <a:xfrm>
            <a:off x="10938251" y="6341066"/>
            <a:ext cx="880704" cy="122517"/>
          </a:xfrm>
          <a:prstGeom prst="rect">
            <a:avLst/>
          </a:prstGeom>
        </p:spPr>
        <p:txBody>
          <a:bodyPr vert="horz" wrap="square" lIns="0" tIns="10397" rIns="0" bIns="0" rtlCol="0">
            <a:spAutoFit/>
          </a:bodyPr>
          <a:lstStyle/>
          <a:p>
            <a:pPr marL="7701" algn="r">
              <a:lnSpc>
                <a:spcPct val="100000"/>
              </a:lnSpc>
              <a:spcBef>
                <a:spcPts val="82"/>
              </a:spcBef>
            </a:pPr>
            <a:r>
              <a:rPr sz="728" b="0" i="0">
                <a:solidFill>
                  <a:srgbClr val="B7B7B7"/>
                </a:solidFill>
                <a:latin typeface="Sharp Sans Medium" pitchFamily="2" charset="77"/>
                <a:cs typeface="Sharp Sans Medium" pitchFamily="2" charset="77"/>
              </a:rPr>
              <a:t>Meraki</a:t>
            </a:r>
            <a:r>
              <a:rPr sz="728" b="0" i="0" spc="42">
                <a:solidFill>
                  <a:srgbClr val="B7B7B7"/>
                </a:solidFill>
                <a:latin typeface="Sharp Sans Medium" pitchFamily="2" charset="77"/>
                <a:cs typeface="Sharp Sans Medium" pitchFamily="2" charset="77"/>
              </a:rPr>
              <a:t> </a:t>
            </a:r>
            <a:r>
              <a:rPr sz="728" b="0" i="0">
                <a:solidFill>
                  <a:srgbClr val="B7B7B7"/>
                </a:solidFill>
                <a:latin typeface="Sharp Sans Medium" pitchFamily="2" charset="77"/>
                <a:cs typeface="Sharp Sans Medium" pitchFamily="2" charset="77"/>
              </a:rPr>
              <a:t>SMB</a:t>
            </a:r>
            <a:r>
              <a:rPr sz="728" b="0" i="0" spc="52">
                <a:solidFill>
                  <a:srgbClr val="B7B7B7"/>
                </a:solidFill>
                <a:latin typeface="Sharp Sans Medium" pitchFamily="2" charset="77"/>
                <a:cs typeface="Sharp Sans Medium" pitchFamily="2" charset="77"/>
              </a:rPr>
              <a:t> </a:t>
            </a:r>
            <a:r>
              <a:rPr sz="728" b="0" i="0" spc="-6">
                <a:solidFill>
                  <a:srgbClr val="B7B7B7"/>
                </a:solidFill>
                <a:latin typeface="Sharp Sans Medium" pitchFamily="2" charset="77"/>
                <a:cs typeface="Sharp Sans Medium" pitchFamily="2" charset="77"/>
              </a:rPr>
              <a:t>Guide</a:t>
            </a:r>
            <a:endParaRPr sz="728" b="0" i="0">
              <a:latin typeface="Sharp Sans Medium" pitchFamily="2" charset="77"/>
              <a:cs typeface="Sharp Sans Medium" pitchFamily="2" charset="77"/>
            </a:endParaRPr>
          </a:p>
        </p:txBody>
      </p:sp>
      <p:sp>
        <p:nvSpPr>
          <p:cNvPr id="3" name="object 5">
            <a:extLst>
              <a:ext uri="{FF2B5EF4-FFF2-40B4-BE49-F238E27FC236}">
                <a16:creationId xmlns:a16="http://schemas.microsoft.com/office/drawing/2014/main" id="{C05EA0DE-8198-134B-45B4-5B4C93D7117F}"/>
              </a:ext>
            </a:extLst>
          </p:cNvPr>
          <p:cNvSpPr/>
          <p:nvPr userDrawn="1"/>
        </p:nvSpPr>
        <p:spPr>
          <a:xfrm>
            <a:off x="9516984" y="6038472"/>
            <a:ext cx="965810" cy="819417"/>
          </a:xfrm>
          <a:custGeom>
            <a:avLst/>
            <a:gdLst/>
            <a:ahLst/>
            <a:cxnLst/>
            <a:rect l="l" t="t" r="r" b="b"/>
            <a:pathLst>
              <a:path w="1592580" h="1351279">
                <a:moveTo>
                  <a:pt x="934911" y="0"/>
                </a:moveTo>
                <a:lnTo>
                  <a:pt x="889122" y="2338"/>
                </a:lnTo>
                <a:lnTo>
                  <a:pt x="843854" y="7889"/>
                </a:lnTo>
                <a:lnTo>
                  <a:pt x="799270" y="16580"/>
                </a:lnTo>
                <a:lnTo>
                  <a:pt x="755528" y="28334"/>
                </a:lnTo>
                <a:lnTo>
                  <a:pt x="712790" y="43078"/>
                </a:lnTo>
                <a:lnTo>
                  <a:pt x="671215" y="60736"/>
                </a:lnTo>
                <a:lnTo>
                  <a:pt x="630965" y="81234"/>
                </a:lnTo>
                <a:lnTo>
                  <a:pt x="592199" y="104496"/>
                </a:lnTo>
                <a:lnTo>
                  <a:pt x="555078" y="130449"/>
                </a:lnTo>
                <a:lnTo>
                  <a:pt x="519762" y="159017"/>
                </a:lnTo>
                <a:lnTo>
                  <a:pt x="486412" y="190125"/>
                </a:lnTo>
                <a:lnTo>
                  <a:pt x="455188" y="223698"/>
                </a:lnTo>
                <a:lnTo>
                  <a:pt x="426251" y="259663"/>
                </a:lnTo>
                <a:lnTo>
                  <a:pt x="399760" y="297944"/>
                </a:lnTo>
                <a:lnTo>
                  <a:pt x="375877" y="338466"/>
                </a:lnTo>
                <a:lnTo>
                  <a:pt x="354761" y="381154"/>
                </a:lnTo>
                <a:lnTo>
                  <a:pt x="336573" y="425934"/>
                </a:lnTo>
                <a:lnTo>
                  <a:pt x="0" y="1350668"/>
                </a:lnTo>
                <a:lnTo>
                  <a:pt x="1377433" y="1350668"/>
                </a:lnTo>
                <a:lnTo>
                  <a:pt x="1552882" y="868633"/>
                </a:lnTo>
                <a:lnTo>
                  <a:pt x="1567733" y="822639"/>
                </a:lnTo>
                <a:lnTo>
                  <a:pt x="1578997" y="776364"/>
                </a:lnTo>
                <a:lnTo>
                  <a:pt x="1586748" y="729971"/>
                </a:lnTo>
                <a:lnTo>
                  <a:pt x="1591062" y="683618"/>
                </a:lnTo>
                <a:lnTo>
                  <a:pt x="1592012" y="637467"/>
                </a:lnTo>
                <a:lnTo>
                  <a:pt x="1589674" y="591678"/>
                </a:lnTo>
                <a:lnTo>
                  <a:pt x="1584122" y="546410"/>
                </a:lnTo>
                <a:lnTo>
                  <a:pt x="1575431" y="501826"/>
                </a:lnTo>
                <a:lnTo>
                  <a:pt x="1563677" y="458084"/>
                </a:lnTo>
                <a:lnTo>
                  <a:pt x="1548933" y="415346"/>
                </a:lnTo>
                <a:lnTo>
                  <a:pt x="1531275" y="373771"/>
                </a:lnTo>
                <a:lnTo>
                  <a:pt x="1510778" y="333521"/>
                </a:lnTo>
                <a:lnTo>
                  <a:pt x="1487515" y="294755"/>
                </a:lnTo>
                <a:lnTo>
                  <a:pt x="1461563" y="257634"/>
                </a:lnTo>
                <a:lnTo>
                  <a:pt x="1432995" y="222318"/>
                </a:lnTo>
                <a:lnTo>
                  <a:pt x="1401887" y="188968"/>
                </a:lnTo>
                <a:lnTo>
                  <a:pt x="1368313" y="157744"/>
                </a:lnTo>
                <a:lnTo>
                  <a:pt x="1332348" y="128807"/>
                </a:lnTo>
                <a:lnTo>
                  <a:pt x="1294068" y="102316"/>
                </a:lnTo>
                <a:lnTo>
                  <a:pt x="1253546" y="78433"/>
                </a:lnTo>
                <a:lnTo>
                  <a:pt x="1210857" y="57317"/>
                </a:lnTo>
                <a:lnTo>
                  <a:pt x="1166077" y="39130"/>
                </a:lnTo>
                <a:lnTo>
                  <a:pt x="1120082" y="24278"/>
                </a:lnTo>
                <a:lnTo>
                  <a:pt x="1073808" y="13014"/>
                </a:lnTo>
                <a:lnTo>
                  <a:pt x="1027415" y="5263"/>
                </a:lnTo>
                <a:lnTo>
                  <a:pt x="981062" y="950"/>
                </a:lnTo>
                <a:lnTo>
                  <a:pt x="934911" y="0"/>
                </a:lnTo>
                <a:close/>
              </a:path>
            </a:pathLst>
          </a:custGeom>
          <a:solidFill>
            <a:srgbClr val="87C9C9"/>
          </a:solidFill>
        </p:spPr>
        <p:txBody>
          <a:bodyPr wrap="square" lIns="0" tIns="0" rIns="0" bIns="0" rtlCol="0"/>
          <a:lstStyle/>
          <a:p>
            <a:endParaRPr sz="849"/>
          </a:p>
        </p:txBody>
      </p:sp>
      <p:sp>
        <p:nvSpPr>
          <p:cNvPr id="5" name="object 8">
            <a:extLst>
              <a:ext uri="{FF2B5EF4-FFF2-40B4-BE49-F238E27FC236}">
                <a16:creationId xmlns:a16="http://schemas.microsoft.com/office/drawing/2014/main" id="{5DD78DEF-25E6-2FFC-DD1A-5FE56CE9B09C}"/>
              </a:ext>
            </a:extLst>
          </p:cNvPr>
          <p:cNvSpPr/>
          <p:nvPr/>
        </p:nvSpPr>
        <p:spPr>
          <a:xfrm>
            <a:off x="6810509" y="0"/>
            <a:ext cx="1595434" cy="1862172"/>
          </a:xfrm>
          <a:custGeom>
            <a:avLst/>
            <a:gdLst/>
            <a:ahLst/>
            <a:cxnLst/>
            <a:rect l="l" t="t" r="r" b="b"/>
            <a:pathLst>
              <a:path w="2630805" h="3070860">
                <a:moveTo>
                  <a:pt x="2630774" y="0"/>
                </a:moveTo>
                <a:lnTo>
                  <a:pt x="736481" y="0"/>
                </a:lnTo>
                <a:lnTo>
                  <a:pt x="53644" y="1876087"/>
                </a:lnTo>
                <a:lnTo>
                  <a:pt x="38179" y="1922425"/>
                </a:lnTo>
                <a:lnTo>
                  <a:pt x="25382" y="1969002"/>
                </a:lnTo>
                <a:lnTo>
                  <a:pt x="15213" y="2015731"/>
                </a:lnTo>
                <a:lnTo>
                  <a:pt x="7631" y="2062524"/>
                </a:lnTo>
                <a:lnTo>
                  <a:pt x="2595" y="2109295"/>
                </a:lnTo>
                <a:lnTo>
                  <a:pt x="65" y="2155956"/>
                </a:lnTo>
                <a:lnTo>
                  <a:pt x="0" y="2202421"/>
                </a:lnTo>
                <a:lnTo>
                  <a:pt x="2359" y="2248602"/>
                </a:lnTo>
                <a:lnTo>
                  <a:pt x="7102" y="2294413"/>
                </a:lnTo>
                <a:lnTo>
                  <a:pt x="14189" y="2339767"/>
                </a:lnTo>
                <a:lnTo>
                  <a:pt x="23579" y="2384576"/>
                </a:lnTo>
                <a:lnTo>
                  <a:pt x="35231" y="2428754"/>
                </a:lnTo>
                <a:lnTo>
                  <a:pt x="49105" y="2472214"/>
                </a:lnTo>
                <a:lnTo>
                  <a:pt x="65160" y="2514868"/>
                </a:lnTo>
                <a:lnTo>
                  <a:pt x="83356" y="2556630"/>
                </a:lnTo>
                <a:lnTo>
                  <a:pt x="103652" y="2597413"/>
                </a:lnTo>
                <a:lnTo>
                  <a:pt x="126007" y="2637130"/>
                </a:lnTo>
                <a:lnTo>
                  <a:pt x="150382" y="2675693"/>
                </a:lnTo>
                <a:lnTo>
                  <a:pt x="176734" y="2713016"/>
                </a:lnTo>
                <a:lnTo>
                  <a:pt x="205025" y="2749012"/>
                </a:lnTo>
                <a:lnTo>
                  <a:pt x="235212" y="2783594"/>
                </a:lnTo>
                <a:lnTo>
                  <a:pt x="267257" y="2816674"/>
                </a:lnTo>
                <a:lnTo>
                  <a:pt x="301117" y="2848167"/>
                </a:lnTo>
                <a:lnTo>
                  <a:pt x="336754" y="2877984"/>
                </a:lnTo>
                <a:lnTo>
                  <a:pt x="374125" y="2906039"/>
                </a:lnTo>
                <a:lnTo>
                  <a:pt x="413190" y="2932245"/>
                </a:lnTo>
                <a:lnTo>
                  <a:pt x="453910" y="2956514"/>
                </a:lnTo>
                <a:lnTo>
                  <a:pt x="496242" y="2978761"/>
                </a:lnTo>
                <a:lnTo>
                  <a:pt x="540148" y="2998898"/>
                </a:lnTo>
                <a:lnTo>
                  <a:pt x="585586" y="3016837"/>
                </a:lnTo>
                <a:lnTo>
                  <a:pt x="631924" y="3032302"/>
                </a:lnTo>
                <a:lnTo>
                  <a:pt x="678501" y="3045099"/>
                </a:lnTo>
                <a:lnTo>
                  <a:pt x="725230" y="3055268"/>
                </a:lnTo>
                <a:lnTo>
                  <a:pt x="772023" y="3062850"/>
                </a:lnTo>
                <a:lnTo>
                  <a:pt x="818794" y="3067886"/>
                </a:lnTo>
                <a:lnTo>
                  <a:pt x="865456" y="3070416"/>
                </a:lnTo>
                <a:lnTo>
                  <a:pt x="911921" y="3070482"/>
                </a:lnTo>
                <a:lnTo>
                  <a:pt x="958103" y="3068122"/>
                </a:lnTo>
                <a:lnTo>
                  <a:pt x="1003914" y="3063379"/>
                </a:lnTo>
                <a:lnTo>
                  <a:pt x="1049268" y="3056292"/>
                </a:lnTo>
                <a:lnTo>
                  <a:pt x="1094078" y="3046902"/>
                </a:lnTo>
                <a:lnTo>
                  <a:pt x="1138256" y="3035250"/>
                </a:lnTo>
                <a:lnTo>
                  <a:pt x="1181717" y="3021376"/>
                </a:lnTo>
                <a:lnTo>
                  <a:pt x="1224372" y="3005321"/>
                </a:lnTo>
                <a:lnTo>
                  <a:pt x="1266134" y="2987125"/>
                </a:lnTo>
                <a:lnTo>
                  <a:pt x="1306918" y="2966829"/>
                </a:lnTo>
                <a:lnTo>
                  <a:pt x="1346635" y="2944474"/>
                </a:lnTo>
                <a:lnTo>
                  <a:pt x="1385198" y="2920100"/>
                </a:lnTo>
                <a:lnTo>
                  <a:pt x="1422522" y="2893747"/>
                </a:lnTo>
                <a:lnTo>
                  <a:pt x="1458518" y="2865456"/>
                </a:lnTo>
                <a:lnTo>
                  <a:pt x="1493101" y="2835269"/>
                </a:lnTo>
                <a:lnTo>
                  <a:pt x="1526181" y="2803224"/>
                </a:lnTo>
                <a:lnTo>
                  <a:pt x="1557674" y="2769364"/>
                </a:lnTo>
                <a:lnTo>
                  <a:pt x="1587492" y="2733727"/>
                </a:lnTo>
                <a:lnTo>
                  <a:pt x="1615547" y="2696356"/>
                </a:lnTo>
                <a:lnTo>
                  <a:pt x="1641753" y="2657291"/>
                </a:lnTo>
                <a:lnTo>
                  <a:pt x="1666023" y="2616571"/>
                </a:lnTo>
                <a:lnTo>
                  <a:pt x="1688270" y="2574239"/>
                </a:lnTo>
                <a:lnTo>
                  <a:pt x="1708407" y="2530333"/>
                </a:lnTo>
                <a:lnTo>
                  <a:pt x="1726347" y="2484896"/>
                </a:lnTo>
                <a:lnTo>
                  <a:pt x="2630774" y="0"/>
                </a:lnTo>
                <a:close/>
              </a:path>
            </a:pathLst>
          </a:custGeom>
          <a:solidFill>
            <a:srgbClr val="FFD13D"/>
          </a:solidFill>
        </p:spPr>
        <p:txBody>
          <a:bodyPr wrap="square" lIns="0" tIns="0" rIns="0" bIns="0" rtlCol="0"/>
          <a:lstStyle/>
          <a:p>
            <a:endParaRPr sz="849"/>
          </a:p>
        </p:txBody>
      </p:sp>
      <p:sp>
        <p:nvSpPr>
          <p:cNvPr id="10" name="object 9">
            <a:extLst>
              <a:ext uri="{FF2B5EF4-FFF2-40B4-BE49-F238E27FC236}">
                <a16:creationId xmlns:a16="http://schemas.microsoft.com/office/drawing/2014/main" id="{3E19ED74-FBC8-C6E8-4E07-8A66DA3906C0}"/>
              </a:ext>
            </a:extLst>
          </p:cNvPr>
          <p:cNvSpPr/>
          <p:nvPr/>
        </p:nvSpPr>
        <p:spPr>
          <a:xfrm>
            <a:off x="7856890" y="0"/>
            <a:ext cx="931537" cy="1273409"/>
          </a:xfrm>
          <a:custGeom>
            <a:avLst/>
            <a:gdLst/>
            <a:ahLst/>
            <a:cxnLst/>
            <a:rect l="l" t="t" r="r" b="b"/>
            <a:pathLst>
              <a:path w="1536065" h="2099945">
                <a:moveTo>
                  <a:pt x="569565" y="0"/>
                </a:moveTo>
                <a:lnTo>
                  <a:pt x="26994" y="1490705"/>
                </a:lnTo>
                <a:lnTo>
                  <a:pt x="13320" y="1535128"/>
                </a:lnTo>
                <a:lnTo>
                  <a:pt x="4368" y="1579842"/>
                </a:lnTo>
                <a:lnTo>
                  <a:pt x="0" y="1624555"/>
                </a:lnTo>
                <a:lnTo>
                  <a:pt x="79" y="1668973"/>
                </a:lnTo>
                <a:lnTo>
                  <a:pt x="4471" y="1712806"/>
                </a:lnTo>
                <a:lnTo>
                  <a:pt x="13038" y="1755760"/>
                </a:lnTo>
                <a:lnTo>
                  <a:pt x="25643" y="1797542"/>
                </a:lnTo>
                <a:lnTo>
                  <a:pt x="42152" y="1837860"/>
                </a:lnTo>
                <a:lnTo>
                  <a:pt x="62426" y="1876423"/>
                </a:lnTo>
                <a:lnTo>
                  <a:pt x="86331" y="1912936"/>
                </a:lnTo>
                <a:lnTo>
                  <a:pt x="113729" y="1947108"/>
                </a:lnTo>
                <a:lnTo>
                  <a:pt x="144484" y="1978647"/>
                </a:lnTo>
                <a:lnTo>
                  <a:pt x="178459" y="2007259"/>
                </a:lnTo>
                <a:lnTo>
                  <a:pt x="215519" y="2032653"/>
                </a:lnTo>
                <a:lnTo>
                  <a:pt x="255527" y="2054535"/>
                </a:lnTo>
                <a:lnTo>
                  <a:pt x="298347" y="2072614"/>
                </a:lnTo>
                <a:lnTo>
                  <a:pt x="342768" y="2086287"/>
                </a:lnTo>
                <a:lnTo>
                  <a:pt x="387481" y="2095240"/>
                </a:lnTo>
                <a:lnTo>
                  <a:pt x="432192" y="2099608"/>
                </a:lnTo>
                <a:lnTo>
                  <a:pt x="476609" y="2099528"/>
                </a:lnTo>
                <a:lnTo>
                  <a:pt x="520441" y="2095137"/>
                </a:lnTo>
                <a:lnTo>
                  <a:pt x="563394" y="2086570"/>
                </a:lnTo>
                <a:lnTo>
                  <a:pt x="605175" y="2073964"/>
                </a:lnTo>
                <a:lnTo>
                  <a:pt x="645493" y="2057456"/>
                </a:lnTo>
                <a:lnTo>
                  <a:pt x="684055" y="2037181"/>
                </a:lnTo>
                <a:lnTo>
                  <a:pt x="720568" y="2013277"/>
                </a:lnTo>
                <a:lnTo>
                  <a:pt x="754740" y="1985879"/>
                </a:lnTo>
                <a:lnTo>
                  <a:pt x="786279" y="1955124"/>
                </a:lnTo>
                <a:lnTo>
                  <a:pt x="814891" y="1921148"/>
                </a:lnTo>
                <a:lnTo>
                  <a:pt x="840284" y="1884088"/>
                </a:lnTo>
                <a:lnTo>
                  <a:pt x="862167" y="1844080"/>
                </a:lnTo>
                <a:lnTo>
                  <a:pt x="880245" y="1801261"/>
                </a:lnTo>
                <a:lnTo>
                  <a:pt x="1535849" y="0"/>
                </a:lnTo>
              </a:path>
            </a:pathLst>
          </a:custGeom>
          <a:ln w="41883">
            <a:solidFill>
              <a:srgbClr val="5BAA47"/>
            </a:solidFill>
          </a:ln>
        </p:spPr>
        <p:txBody>
          <a:bodyPr wrap="square" lIns="0" tIns="0" rIns="0" bIns="0" rtlCol="0"/>
          <a:lstStyle/>
          <a:p>
            <a:endParaRPr sz="849"/>
          </a:p>
        </p:txBody>
      </p:sp>
      <p:sp>
        <p:nvSpPr>
          <p:cNvPr id="13" name="object 10">
            <a:extLst>
              <a:ext uri="{FF2B5EF4-FFF2-40B4-BE49-F238E27FC236}">
                <a16:creationId xmlns:a16="http://schemas.microsoft.com/office/drawing/2014/main" id="{5B7292D5-9309-84A7-DEAD-293889AF9B1C}"/>
              </a:ext>
            </a:extLst>
          </p:cNvPr>
          <p:cNvSpPr/>
          <p:nvPr userDrawn="1"/>
        </p:nvSpPr>
        <p:spPr>
          <a:xfrm>
            <a:off x="2909085" y="5860921"/>
            <a:ext cx="733214" cy="996932"/>
          </a:xfrm>
          <a:custGeom>
            <a:avLst/>
            <a:gdLst/>
            <a:ahLst/>
            <a:cxnLst/>
            <a:rect l="l" t="t" r="r" b="b"/>
            <a:pathLst>
              <a:path w="1209039" h="1644015">
                <a:moveTo>
                  <a:pt x="972874" y="21304"/>
                </a:moveTo>
                <a:lnTo>
                  <a:pt x="925925" y="7708"/>
                </a:lnTo>
                <a:lnTo>
                  <a:pt x="878703" y="692"/>
                </a:lnTo>
                <a:lnTo>
                  <a:pt x="831758" y="0"/>
                </a:lnTo>
                <a:lnTo>
                  <a:pt x="785638" y="5374"/>
                </a:lnTo>
                <a:lnTo>
                  <a:pt x="740892" y="16561"/>
                </a:lnTo>
                <a:lnTo>
                  <a:pt x="698068" y="33304"/>
                </a:lnTo>
                <a:lnTo>
                  <a:pt x="657716" y="55346"/>
                </a:lnTo>
                <a:lnTo>
                  <a:pt x="620384" y="82433"/>
                </a:lnTo>
                <a:lnTo>
                  <a:pt x="586622" y="114308"/>
                </a:lnTo>
                <a:lnTo>
                  <a:pt x="556977" y="150716"/>
                </a:lnTo>
                <a:lnTo>
                  <a:pt x="532000" y="191399"/>
                </a:lnTo>
                <a:lnTo>
                  <a:pt x="512238" y="236104"/>
                </a:lnTo>
                <a:lnTo>
                  <a:pt x="0" y="1643461"/>
                </a:lnTo>
              </a:path>
              <a:path w="1209039" h="1644015">
                <a:moveTo>
                  <a:pt x="764915" y="1643461"/>
                </a:moveTo>
                <a:lnTo>
                  <a:pt x="1187673" y="481939"/>
                </a:lnTo>
                <a:lnTo>
                  <a:pt x="1201269" y="434991"/>
                </a:lnTo>
                <a:lnTo>
                  <a:pt x="1208285" y="387769"/>
                </a:lnTo>
                <a:lnTo>
                  <a:pt x="1208978" y="340824"/>
                </a:lnTo>
                <a:lnTo>
                  <a:pt x="1203603" y="294704"/>
                </a:lnTo>
                <a:lnTo>
                  <a:pt x="1192416" y="249957"/>
                </a:lnTo>
                <a:lnTo>
                  <a:pt x="1175674" y="207134"/>
                </a:lnTo>
                <a:lnTo>
                  <a:pt x="1153631" y="166781"/>
                </a:lnTo>
                <a:lnTo>
                  <a:pt x="1126544" y="129450"/>
                </a:lnTo>
                <a:lnTo>
                  <a:pt x="1094669" y="95687"/>
                </a:lnTo>
                <a:lnTo>
                  <a:pt x="1058262" y="66043"/>
                </a:lnTo>
                <a:lnTo>
                  <a:pt x="1017578" y="41066"/>
                </a:lnTo>
                <a:lnTo>
                  <a:pt x="972874" y="21304"/>
                </a:lnTo>
              </a:path>
            </a:pathLst>
          </a:custGeom>
          <a:ln w="41883">
            <a:solidFill>
              <a:srgbClr val="5BAA47"/>
            </a:solidFill>
          </a:ln>
        </p:spPr>
        <p:txBody>
          <a:bodyPr wrap="square" lIns="0" tIns="0" rIns="0" bIns="0" rtlCol="0"/>
          <a:lstStyle/>
          <a:p>
            <a:endParaRPr sz="849"/>
          </a:p>
        </p:txBody>
      </p:sp>
      <p:sp>
        <p:nvSpPr>
          <p:cNvPr id="14" name="object 32">
            <a:extLst>
              <a:ext uri="{FF2B5EF4-FFF2-40B4-BE49-F238E27FC236}">
                <a16:creationId xmlns:a16="http://schemas.microsoft.com/office/drawing/2014/main" id="{72F665FF-E751-6BA0-186E-48FAA4EDE156}"/>
              </a:ext>
            </a:extLst>
          </p:cNvPr>
          <p:cNvSpPr txBox="1">
            <a:spLocks/>
          </p:cNvSpPr>
          <p:nvPr userDrawn="1"/>
        </p:nvSpPr>
        <p:spPr>
          <a:xfrm>
            <a:off x="10938251" y="6331351"/>
            <a:ext cx="880704" cy="132237"/>
          </a:xfrm>
          <a:prstGeom prst="rect">
            <a:avLst/>
          </a:prstGeom>
        </p:spPr>
        <p:txBody>
          <a:bodyPr vert="horz" wrap="square" lIns="0" tIns="20023" rIns="0" bIns="0" rtlCol="0">
            <a:spAutoFit/>
          </a:bodyPr>
          <a:lstStyle>
            <a:defPPr>
              <a:defRPr kern="0"/>
            </a:defPPr>
          </a:lstStyle>
          <a:p>
            <a:pPr marL="7701" algn="r">
              <a:spcBef>
                <a:spcPts val="158"/>
              </a:spcBef>
            </a:pPr>
            <a:r>
              <a:rPr lang="en-GB" sz="728">
                <a:solidFill>
                  <a:schemeClr val="bg1"/>
                </a:solidFill>
                <a:latin typeface="Sharp Sans Medium" pitchFamily="2" charset="77"/>
                <a:ea typeface="Sharp Sans Medium" pitchFamily="2" charset="77"/>
                <a:cs typeface="Sharp Sans Medium" pitchFamily="2" charset="77"/>
              </a:rPr>
              <a:t>Meraki</a:t>
            </a:r>
            <a:r>
              <a:rPr lang="en-GB" sz="728" spc="42">
                <a:solidFill>
                  <a:schemeClr val="bg1"/>
                </a:solidFill>
                <a:latin typeface="Sharp Sans Medium" pitchFamily="2" charset="77"/>
                <a:ea typeface="Sharp Sans Medium" pitchFamily="2" charset="77"/>
                <a:cs typeface="Sharp Sans Medium" pitchFamily="2" charset="77"/>
              </a:rPr>
              <a:t> </a:t>
            </a:r>
            <a:r>
              <a:rPr lang="en-GB" sz="728">
                <a:solidFill>
                  <a:schemeClr val="bg1"/>
                </a:solidFill>
                <a:latin typeface="Sharp Sans Medium" pitchFamily="2" charset="77"/>
                <a:ea typeface="Sharp Sans Medium" pitchFamily="2" charset="77"/>
                <a:cs typeface="Sharp Sans Medium" pitchFamily="2" charset="77"/>
              </a:rPr>
              <a:t>SMB</a:t>
            </a:r>
            <a:r>
              <a:rPr lang="en-GB" sz="728" spc="52">
                <a:solidFill>
                  <a:schemeClr val="bg1"/>
                </a:solidFill>
                <a:latin typeface="Sharp Sans Medium" pitchFamily="2" charset="77"/>
                <a:ea typeface="Sharp Sans Medium" pitchFamily="2" charset="77"/>
                <a:cs typeface="Sharp Sans Medium" pitchFamily="2" charset="77"/>
              </a:rPr>
              <a:t> </a:t>
            </a:r>
            <a:r>
              <a:rPr lang="en-GB" sz="728" spc="-6">
                <a:solidFill>
                  <a:schemeClr val="bg1"/>
                </a:solidFill>
                <a:latin typeface="Sharp Sans Medium" pitchFamily="2" charset="77"/>
                <a:ea typeface="Sharp Sans Medium" pitchFamily="2" charset="77"/>
                <a:cs typeface="Sharp Sans Medium" pitchFamily="2" charset="77"/>
              </a:rPr>
              <a:t>Guide</a:t>
            </a:r>
          </a:p>
        </p:txBody>
      </p:sp>
      <p:sp>
        <p:nvSpPr>
          <p:cNvPr id="15" name="object 2">
            <a:extLst>
              <a:ext uri="{FF2B5EF4-FFF2-40B4-BE49-F238E27FC236}">
                <a16:creationId xmlns:a16="http://schemas.microsoft.com/office/drawing/2014/main" id="{24181DA2-6B20-61D9-5130-61E29943A1DD}"/>
              </a:ext>
            </a:extLst>
          </p:cNvPr>
          <p:cNvSpPr txBox="1"/>
          <p:nvPr userDrawn="1"/>
        </p:nvSpPr>
        <p:spPr>
          <a:xfrm>
            <a:off x="373045" y="-360035"/>
            <a:ext cx="1044368" cy="161404"/>
          </a:xfrm>
          <a:prstGeom prst="rect">
            <a:avLst/>
          </a:prstGeom>
        </p:spPr>
        <p:txBody>
          <a:bodyPr vert="horz" wrap="square" lIns="0" tIns="7316" rIns="0" bIns="0" rtlCol="0">
            <a:spAutoFit/>
          </a:bodyPr>
          <a:lstStyle/>
          <a:p>
            <a:pPr marL="7701" algn="l">
              <a:lnSpc>
                <a:spcPct val="100000"/>
              </a:lnSpc>
              <a:spcBef>
                <a:spcPts val="58"/>
              </a:spcBef>
            </a:pPr>
            <a:r>
              <a:rPr sz="1001" b="0" i="0">
                <a:solidFill>
                  <a:srgbClr val="B7B7B7"/>
                </a:solidFill>
                <a:latin typeface="Sharp Sans Medium" pitchFamily="2" charset="77"/>
                <a:cs typeface="Sharp Sans Medium" pitchFamily="2" charset="77"/>
              </a:rPr>
              <a:t>CISCO</a:t>
            </a:r>
            <a:r>
              <a:rPr sz="1001" b="0" i="0" spc="230">
                <a:solidFill>
                  <a:srgbClr val="B7B7B7"/>
                </a:solidFill>
                <a:latin typeface="Sharp Sans Medium" pitchFamily="2" charset="77"/>
                <a:cs typeface="Sharp Sans Medium" pitchFamily="2" charset="77"/>
              </a:rPr>
              <a:t> </a:t>
            </a:r>
            <a:r>
              <a:rPr sz="1001" b="0" i="0" spc="33">
                <a:solidFill>
                  <a:srgbClr val="B7B7B7"/>
                </a:solidFill>
                <a:latin typeface="Sharp Sans Medium" pitchFamily="2" charset="77"/>
                <a:cs typeface="Sharp Sans Medium" pitchFamily="2" charset="77"/>
              </a:rPr>
              <a:t>MERAKI</a:t>
            </a:r>
            <a:endParaRPr sz="1001" b="0" i="0">
              <a:latin typeface="Sharp Sans Medium" pitchFamily="2" charset="77"/>
              <a:cs typeface="Sharp Sans Medium" pitchFamily="2" charset="77"/>
            </a:endParaRPr>
          </a:p>
        </p:txBody>
      </p:sp>
    </p:spTree>
    <p:extLst>
      <p:ext uri="{BB962C8B-B14F-4D97-AF65-F5344CB8AC3E}">
        <p14:creationId xmlns:p14="http://schemas.microsoft.com/office/powerpoint/2010/main" val="525131870"/>
      </p:ext>
    </p:extLst>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showMasterSp="0" preserve="1" userDrawn="1">
  <p:cSld name="2_Title Only">
    <p:bg>
      <p:bgPr>
        <a:solidFill>
          <a:schemeClr val="bg1"/>
        </a:solidFill>
        <a:effectLst/>
      </p:bgPr>
    </p:bg>
    <p:spTree>
      <p:nvGrpSpPr>
        <p:cNvPr id="1" name=""/>
        <p:cNvGrpSpPr/>
        <p:nvPr/>
      </p:nvGrpSpPr>
      <p:grpSpPr>
        <a:xfrm>
          <a:off x="0" y="0"/>
          <a:ext cx="0" cy="0"/>
          <a:chOff x="0" y="0"/>
          <a:chExt cx="0" cy="0"/>
        </a:xfrm>
      </p:grpSpPr>
      <p:pic>
        <p:nvPicPr>
          <p:cNvPr id="7" name="object 3">
            <a:extLst>
              <a:ext uri="{FF2B5EF4-FFF2-40B4-BE49-F238E27FC236}">
                <a16:creationId xmlns:a16="http://schemas.microsoft.com/office/drawing/2014/main" id="{35F5248A-38D6-9A89-73FD-D99A7CEEAC80}"/>
              </a:ext>
            </a:extLst>
          </p:cNvPr>
          <p:cNvPicPr/>
          <p:nvPr/>
        </p:nvPicPr>
        <p:blipFill>
          <a:blip r:embed="rId2" cstate="print"/>
          <a:stretch>
            <a:fillRect/>
          </a:stretch>
        </p:blipFill>
        <p:spPr>
          <a:xfrm>
            <a:off x="4572000" y="3175"/>
            <a:ext cx="7620000" cy="6854343"/>
          </a:xfrm>
          <a:prstGeom prst="rect">
            <a:avLst/>
          </a:prstGeom>
        </p:spPr>
      </p:pic>
      <p:sp>
        <p:nvSpPr>
          <p:cNvPr id="8" name="object 4">
            <a:extLst>
              <a:ext uri="{FF2B5EF4-FFF2-40B4-BE49-F238E27FC236}">
                <a16:creationId xmlns:a16="http://schemas.microsoft.com/office/drawing/2014/main" id="{B857BFB0-EFEF-53AC-28D8-7CCB223ABF70}"/>
              </a:ext>
            </a:extLst>
          </p:cNvPr>
          <p:cNvSpPr/>
          <p:nvPr/>
        </p:nvSpPr>
        <p:spPr>
          <a:xfrm>
            <a:off x="3177" y="0"/>
            <a:ext cx="8341084" cy="6857615"/>
          </a:xfrm>
          <a:custGeom>
            <a:avLst/>
            <a:gdLst/>
            <a:ahLst/>
            <a:cxnLst/>
            <a:rect l="l" t="t" r="r" b="b"/>
            <a:pathLst>
              <a:path w="13754100" h="11308715">
                <a:moveTo>
                  <a:pt x="13753507" y="0"/>
                </a:moveTo>
                <a:lnTo>
                  <a:pt x="0" y="0"/>
                </a:lnTo>
                <a:lnTo>
                  <a:pt x="0" y="11308556"/>
                </a:lnTo>
                <a:lnTo>
                  <a:pt x="9703610" y="11308556"/>
                </a:lnTo>
                <a:lnTo>
                  <a:pt x="13753507" y="0"/>
                </a:lnTo>
                <a:close/>
              </a:path>
            </a:pathLst>
          </a:custGeom>
          <a:solidFill>
            <a:srgbClr val="FFFFFF"/>
          </a:solidFill>
        </p:spPr>
        <p:txBody>
          <a:bodyPr wrap="square" lIns="0" tIns="0" rIns="0" bIns="0" rtlCol="0"/>
          <a:lstStyle/>
          <a:p>
            <a:endParaRPr sz="849"/>
          </a:p>
        </p:txBody>
      </p:sp>
      <p:sp>
        <p:nvSpPr>
          <p:cNvPr id="9" name="object 5">
            <a:extLst>
              <a:ext uri="{FF2B5EF4-FFF2-40B4-BE49-F238E27FC236}">
                <a16:creationId xmlns:a16="http://schemas.microsoft.com/office/drawing/2014/main" id="{3FFD1DB7-7D8D-555F-8E61-CA99174BF04A}"/>
              </a:ext>
            </a:extLst>
          </p:cNvPr>
          <p:cNvSpPr txBox="1"/>
          <p:nvPr userDrawn="1"/>
        </p:nvSpPr>
        <p:spPr>
          <a:xfrm>
            <a:off x="373045" y="-373824"/>
            <a:ext cx="1044368" cy="161404"/>
          </a:xfrm>
          <a:prstGeom prst="rect">
            <a:avLst/>
          </a:prstGeom>
        </p:spPr>
        <p:txBody>
          <a:bodyPr vert="horz" wrap="square" lIns="0" tIns="7316" rIns="0" bIns="0" rtlCol="0">
            <a:spAutoFit/>
          </a:bodyPr>
          <a:lstStyle/>
          <a:p>
            <a:pPr marL="7701">
              <a:lnSpc>
                <a:spcPct val="100000"/>
              </a:lnSpc>
              <a:spcBef>
                <a:spcPts val="58"/>
              </a:spcBef>
            </a:pPr>
            <a:r>
              <a:rPr sz="1001" b="0" i="0">
                <a:solidFill>
                  <a:srgbClr val="B7B7B7"/>
                </a:solidFill>
                <a:latin typeface="Sharp Sans Medium" pitchFamily="2" charset="77"/>
                <a:cs typeface="Sharp Sans Medium" pitchFamily="2" charset="77"/>
              </a:rPr>
              <a:t>CISCO</a:t>
            </a:r>
            <a:r>
              <a:rPr sz="1001" b="0" i="0" spc="230">
                <a:solidFill>
                  <a:srgbClr val="B7B7B7"/>
                </a:solidFill>
                <a:latin typeface="Sharp Sans Medium" pitchFamily="2" charset="77"/>
                <a:cs typeface="Sharp Sans Medium" pitchFamily="2" charset="77"/>
              </a:rPr>
              <a:t> </a:t>
            </a:r>
            <a:r>
              <a:rPr sz="1001" b="0" i="0" spc="33">
                <a:solidFill>
                  <a:srgbClr val="B7B7B7"/>
                </a:solidFill>
                <a:latin typeface="Sharp Sans Medium" pitchFamily="2" charset="77"/>
                <a:cs typeface="Sharp Sans Medium" pitchFamily="2" charset="77"/>
              </a:rPr>
              <a:t>MERAKI</a:t>
            </a:r>
            <a:endParaRPr sz="1001" b="0" i="0">
              <a:latin typeface="Sharp Sans Medium" pitchFamily="2" charset="77"/>
              <a:cs typeface="Sharp Sans Medium" pitchFamily="2" charset="77"/>
            </a:endParaRPr>
          </a:p>
        </p:txBody>
      </p:sp>
      <p:sp>
        <p:nvSpPr>
          <p:cNvPr id="20" name="object 9">
            <a:extLst>
              <a:ext uri="{FF2B5EF4-FFF2-40B4-BE49-F238E27FC236}">
                <a16:creationId xmlns:a16="http://schemas.microsoft.com/office/drawing/2014/main" id="{8DA9CE56-0C2B-2D55-1388-3D39C83B95E8}"/>
              </a:ext>
            </a:extLst>
          </p:cNvPr>
          <p:cNvSpPr/>
          <p:nvPr/>
        </p:nvSpPr>
        <p:spPr>
          <a:xfrm>
            <a:off x="7093092" y="0"/>
            <a:ext cx="1931619" cy="2407424"/>
          </a:xfrm>
          <a:custGeom>
            <a:avLst/>
            <a:gdLst/>
            <a:ahLst/>
            <a:cxnLst/>
            <a:rect l="l" t="t" r="r" b="b"/>
            <a:pathLst>
              <a:path w="3185159" h="3970020">
                <a:moveTo>
                  <a:pt x="3184913" y="0"/>
                </a:moveTo>
                <a:lnTo>
                  <a:pt x="1006656" y="0"/>
                </a:lnTo>
                <a:lnTo>
                  <a:pt x="61842" y="2595845"/>
                </a:lnTo>
                <a:lnTo>
                  <a:pt x="46411" y="2641498"/>
                </a:lnTo>
                <a:lnTo>
                  <a:pt x="33240" y="2687363"/>
                </a:lnTo>
                <a:lnTo>
                  <a:pt x="22297" y="2733377"/>
                </a:lnTo>
                <a:lnTo>
                  <a:pt x="13555" y="2779477"/>
                </a:lnTo>
                <a:lnTo>
                  <a:pt x="6984" y="2825601"/>
                </a:lnTo>
                <a:lnTo>
                  <a:pt x="2553" y="2871684"/>
                </a:lnTo>
                <a:lnTo>
                  <a:pt x="235" y="2917665"/>
                </a:lnTo>
                <a:lnTo>
                  <a:pt x="0" y="2963480"/>
                </a:lnTo>
                <a:lnTo>
                  <a:pt x="1817" y="3009066"/>
                </a:lnTo>
                <a:lnTo>
                  <a:pt x="5658" y="3054360"/>
                </a:lnTo>
                <a:lnTo>
                  <a:pt x="11494" y="3099299"/>
                </a:lnTo>
                <a:lnTo>
                  <a:pt x="19295" y="3143820"/>
                </a:lnTo>
                <a:lnTo>
                  <a:pt x="29032" y="3187861"/>
                </a:lnTo>
                <a:lnTo>
                  <a:pt x="40675" y="3231358"/>
                </a:lnTo>
                <a:lnTo>
                  <a:pt x="54195" y="3274248"/>
                </a:lnTo>
                <a:lnTo>
                  <a:pt x="69562" y="3316468"/>
                </a:lnTo>
                <a:lnTo>
                  <a:pt x="86748" y="3357955"/>
                </a:lnTo>
                <a:lnTo>
                  <a:pt x="105723" y="3398647"/>
                </a:lnTo>
                <a:lnTo>
                  <a:pt x="126457" y="3438480"/>
                </a:lnTo>
                <a:lnTo>
                  <a:pt x="148921" y="3477391"/>
                </a:lnTo>
                <a:lnTo>
                  <a:pt x="173087" y="3515317"/>
                </a:lnTo>
                <a:lnTo>
                  <a:pt x="198923" y="3552195"/>
                </a:lnTo>
                <a:lnTo>
                  <a:pt x="226402" y="3587963"/>
                </a:lnTo>
                <a:lnTo>
                  <a:pt x="255493" y="3622557"/>
                </a:lnTo>
                <a:lnTo>
                  <a:pt x="286167" y="3655914"/>
                </a:lnTo>
                <a:lnTo>
                  <a:pt x="318396" y="3687972"/>
                </a:lnTo>
                <a:lnTo>
                  <a:pt x="352148" y="3718666"/>
                </a:lnTo>
                <a:lnTo>
                  <a:pt x="387396" y="3747935"/>
                </a:lnTo>
                <a:lnTo>
                  <a:pt x="424110" y="3775715"/>
                </a:lnTo>
                <a:lnTo>
                  <a:pt x="462261" y="3801944"/>
                </a:lnTo>
                <a:lnTo>
                  <a:pt x="501818" y="3826558"/>
                </a:lnTo>
                <a:lnTo>
                  <a:pt x="542753" y="3849494"/>
                </a:lnTo>
                <a:lnTo>
                  <a:pt x="585036" y="3870689"/>
                </a:lnTo>
                <a:lnTo>
                  <a:pt x="628638" y="3890081"/>
                </a:lnTo>
                <a:lnTo>
                  <a:pt x="673530" y="3907606"/>
                </a:lnTo>
                <a:lnTo>
                  <a:pt x="719184" y="3923036"/>
                </a:lnTo>
                <a:lnTo>
                  <a:pt x="765050" y="3936208"/>
                </a:lnTo>
                <a:lnTo>
                  <a:pt x="811065" y="3947150"/>
                </a:lnTo>
                <a:lnTo>
                  <a:pt x="857166" y="3955893"/>
                </a:lnTo>
                <a:lnTo>
                  <a:pt x="903289" y="3962464"/>
                </a:lnTo>
                <a:lnTo>
                  <a:pt x="949373" y="3966894"/>
                </a:lnTo>
                <a:lnTo>
                  <a:pt x="995354" y="3969213"/>
                </a:lnTo>
                <a:lnTo>
                  <a:pt x="1041169" y="3969448"/>
                </a:lnTo>
                <a:lnTo>
                  <a:pt x="1086756" y="3967631"/>
                </a:lnTo>
                <a:lnTo>
                  <a:pt x="1132050" y="3963789"/>
                </a:lnTo>
                <a:lnTo>
                  <a:pt x="1176989" y="3957954"/>
                </a:lnTo>
                <a:lnTo>
                  <a:pt x="1221511" y="3950153"/>
                </a:lnTo>
                <a:lnTo>
                  <a:pt x="1265551" y="3940416"/>
                </a:lnTo>
                <a:lnTo>
                  <a:pt x="1309048" y="3928773"/>
                </a:lnTo>
                <a:lnTo>
                  <a:pt x="1351938" y="3915253"/>
                </a:lnTo>
                <a:lnTo>
                  <a:pt x="1394158" y="3899885"/>
                </a:lnTo>
                <a:lnTo>
                  <a:pt x="1435645" y="3882700"/>
                </a:lnTo>
                <a:lnTo>
                  <a:pt x="1476336" y="3863725"/>
                </a:lnTo>
                <a:lnTo>
                  <a:pt x="1516169" y="3842991"/>
                </a:lnTo>
                <a:lnTo>
                  <a:pt x="1555080" y="3820526"/>
                </a:lnTo>
                <a:lnTo>
                  <a:pt x="1593006" y="3796361"/>
                </a:lnTo>
                <a:lnTo>
                  <a:pt x="1629884" y="3770525"/>
                </a:lnTo>
                <a:lnTo>
                  <a:pt x="1665651" y="3743046"/>
                </a:lnTo>
                <a:lnTo>
                  <a:pt x="1700245" y="3713955"/>
                </a:lnTo>
                <a:lnTo>
                  <a:pt x="1733602" y="3683281"/>
                </a:lnTo>
                <a:lnTo>
                  <a:pt x="1765659" y="3651052"/>
                </a:lnTo>
                <a:lnTo>
                  <a:pt x="1796353" y="3617299"/>
                </a:lnTo>
                <a:lnTo>
                  <a:pt x="1825622" y="3582051"/>
                </a:lnTo>
                <a:lnTo>
                  <a:pt x="1853402" y="3545337"/>
                </a:lnTo>
                <a:lnTo>
                  <a:pt x="1879630" y="3507187"/>
                </a:lnTo>
                <a:lnTo>
                  <a:pt x="1904244" y="3467630"/>
                </a:lnTo>
                <a:lnTo>
                  <a:pt x="1927180" y="3426695"/>
                </a:lnTo>
                <a:lnTo>
                  <a:pt x="1948375" y="3384412"/>
                </a:lnTo>
                <a:lnTo>
                  <a:pt x="1967766" y="3340809"/>
                </a:lnTo>
                <a:lnTo>
                  <a:pt x="1985291" y="3295918"/>
                </a:lnTo>
                <a:lnTo>
                  <a:pt x="3184913" y="0"/>
                </a:lnTo>
                <a:close/>
              </a:path>
            </a:pathLst>
          </a:custGeom>
          <a:solidFill>
            <a:srgbClr val="87C9C9"/>
          </a:solidFill>
        </p:spPr>
        <p:txBody>
          <a:bodyPr wrap="square" lIns="0" tIns="0" rIns="0" bIns="0" rtlCol="0"/>
          <a:lstStyle/>
          <a:p>
            <a:endParaRPr sz="849"/>
          </a:p>
        </p:txBody>
      </p:sp>
      <p:sp>
        <p:nvSpPr>
          <p:cNvPr id="22" name="object 11">
            <a:extLst>
              <a:ext uri="{FF2B5EF4-FFF2-40B4-BE49-F238E27FC236}">
                <a16:creationId xmlns:a16="http://schemas.microsoft.com/office/drawing/2014/main" id="{099666DF-A325-E62E-33EF-50A8535C5C0B}"/>
              </a:ext>
            </a:extLst>
          </p:cNvPr>
          <p:cNvSpPr/>
          <p:nvPr/>
        </p:nvSpPr>
        <p:spPr>
          <a:xfrm>
            <a:off x="8389770" y="0"/>
            <a:ext cx="805227" cy="1380842"/>
          </a:xfrm>
          <a:custGeom>
            <a:avLst/>
            <a:gdLst/>
            <a:ahLst/>
            <a:cxnLst/>
            <a:rect l="l" t="t" r="r" b="b"/>
            <a:pathLst>
              <a:path w="1327784" h="2277110">
                <a:moveTo>
                  <a:pt x="704906" y="0"/>
                </a:moveTo>
                <a:lnTo>
                  <a:pt x="17612" y="1884834"/>
                </a:lnTo>
                <a:lnTo>
                  <a:pt x="4979" y="1930656"/>
                </a:lnTo>
                <a:lnTo>
                  <a:pt x="0" y="1976669"/>
                </a:lnTo>
                <a:lnTo>
                  <a:pt x="2313" y="2022101"/>
                </a:lnTo>
                <a:lnTo>
                  <a:pt x="11560" y="2066183"/>
                </a:lnTo>
                <a:lnTo>
                  <a:pt x="27380" y="2108143"/>
                </a:lnTo>
                <a:lnTo>
                  <a:pt x="49413" y="2147211"/>
                </a:lnTo>
                <a:lnTo>
                  <a:pt x="77299" y="2182616"/>
                </a:lnTo>
                <a:lnTo>
                  <a:pt x="110679" y="2213588"/>
                </a:lnTo>
                <a:lnTo>
                  <a:pt x="149191" y="2239355"/>
                </a:lnTo>
                <a:lnTo>
                  <a:pt x="192476" y="2259148"/>
                </a:lnTo>
                <a:lnTo>
                  <a:pt x="238383" y="2271757"/>
                </a:lnTo>
                <a:lnTo>
                  <a:pt x="284481" y="2276727"/>
                </a:lnTo>
                <a:lnTo>
                  <a:pt x="329997" y="2274417"/>
                </a:lnTo>
                <a:lnTo>
                  <a:pt x="374160" y="2265187"/>
                </a:lnTo>
                <a:lnTo>
                  <a:pt x="416197" y="2249397"/>
                </a:lnTo>
                <a:lnTo>
                  <a:pt x="455336" y="2227405"/>
                </a:lnTo>
                <a:lnTo>
                  <a:pt x="490807" y="2199570"/>
                </a:lnTo>
                <a:lnTo>
                  <a:pt x="521835" y="2166253"/>
                </a:lnTo>
                <a:lnTo>
                  <a:pt x="547650" y="2127813"/>
                </a:lnTo>
                <a:lnTo>
                  <a:pt x="567480" y="2084608"/>
                </a:lnTo>
                <a:lnTo>
                  <a:pt x="1327620" y="0"/>
                </a:lnTo>
              </a:path>
            </a:pathLst>
          </a:custGeom>
          <a:ln w="41883">
            <a:solidFill>
              <a:srgbClr val="FFFFFF"/>
            </a:solidFill>
          </a:ln>
        </p:spPr>
        <p:txBody>
          <a:bodyPr wrap="square" lIns="0" tIns="0" rIns="0" bIns="0" rtlCol="0"/>
          <a:lstStyle/>
          <a:p>
            <a:endParaRPr sz="849"/>
          </a:p>
        </p:txBody>
      </p:sp>
      <p:pic>
        <p:nvPicPr>
          <p:cNvPr id="36" name="Picture 35" descr="A green letter on a black background&#10;&#10;Description automatically generated with medium confidence">
            <a:extLst>
              <a:ext uri="{FF2B5EF4-FFF2-40B4-BE49-F238E27FC236}">
                <a16:creationId xmlns:a16="http://schemas.microsoft.com/office/drawing/2014/main" id="{3A95014C-C5CB-3AE8-0E14-BEC1CCA7E015}"/>
              </a:ext>
            </a:extLst>
          </p:cNvPr>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373045" y="6270181"/>
            <a:ext cx="1101856" cy="213610"/>
          </a:xfrm>
          <a:prstGeom prst="rect">
            <a:avLst/>
          </a:prstGeom>
        </p:spPr>
      </p:pic>
      <p:sp>
        <p:nvSpPr>
          <p:cNvPr id="37" name="object 27">
            <a:extLst>
              <a:ext uri="{FF2B5EF4-FFF2-40B4-BE49-F238E27FC236}">
                <a16:creationId xmlns:a16="http://schemas.microsoft.com/office/drawing/2014/main" id="{8E485812-A3B0-F82C-145C-1EE6D923774A}"/>
              </a:ext>
            </a:extLst>
          </p:cNvPr>
          <p:cNvSpPr txBox="1"/>
          <p:nvPr userDrawn="1"/>
        </p:nvSpPr>
        <p:spPr>
          <a:xfrm>
            <a:off x="10938251" y="6341066"/>
            <a:ext cx="880704" cy="122517"/>
          </a:xfrm>
          <a:prstGeom prst="rect">
            <a:avLst/>
          </a:prstGeom>
        </p:spPr>
        <p:txBody>
          <a:bodyPr vert="horz" wrap="square" lIns="0" tIns="10397" rIns="0" bIns="0" rtlCol="0">
            <a:spAutoFit/>
          </a:bodyPr>
          <a:lstStyle/>
          <a:p>
            <a:pPr marL="7701">
              <a:lnSpc>
                <a:spcPct val="100000"/>
              </a:lnSpc>
              <a:spcBef>
                <a:spcPts val="82"/>
              </a:spcBef>
            </a:pPr>
            <a:r>
              <a:rPr sz="728" b="0" i="0">
                <a:solidFill>
                  <a:srgbClr val="FFFFFF"/>
                </a:solidFill>
                <a:latin typeface="Sharp Sans Medium" pitchFamily="2" charset="77"/>
                <a:cs typeface="Sharp Sans Medium" pitchFamily="2" charset="77"/>
              </a:rPr>
              <a:t>Meraki</a:t>
            </a:r>
            <a:r>
              <a:rPr sz="728" b="0" i="0" spc="42">
                <a:solidFill>
                  <a:srgbClr val="FFFFFF"/>
                </a:solidFill>
                <a:latin typeface="Sharp Sans Medium" pitchFamily="2" charset="77"/>
                <a:cs typeface="Sharp Sans Medium" pitchFamily="2" charset="77"/>
              </a:rPr>
              <a:t> </a:t>
            </a:r>
            <a:r>
              <a:rPr sz="728" b="0" i="0">
                <a:solidFill>
                  <a:srgbClr val="FFFFFF"/>
                </a:solidFill>
                <a:latin typeface="Sharp Sans Medium" pitchFamily="2" charset="77"/>
                <a:cs typeface="Sharp Sans Medium" pitchFamily="2" charset="77"/>
              </a:rPr>
              <a:t>SMB</a:t>
            </a:r>
            <a:r>
              <a:rPr sz="728" b="0" i="0" spc="52">
                <a:solidFill>
                  <a:srgbClr val="FFFFFF"/>
                </a:solidFill>
                <a:latin typeface="Sharp Sans Medium" pitchFamily="2" charset="77"/>
                <a:cs typeface="Sharp Sans Medium" pitchFamily="2" charset="77"/>
              </a:rPr>
              <a:t> </a:t>
            </a:r>
            <a:r>
              <a:rPr sz="728" b="0" i="0" spc="-6">
                <a:solidFill>
                  <a:srgbClr val="FFFFFF"/>
                </a:solidFill>
                <a:latin typeface="Sharp Sans Medium" pitchFamily="2" charset="77"/>
                <a:cs typeface="Sharp Sans Medium" pitchFamily="2" charset="77"/>
              </a:rPr>
              <a:t>Guide</a:t>
            </a:r>
            <a:endParaRPr sz="728" b="0" i="0">
              <a:latin typeface="Sharp Sans Medium" pitchFamily="2" charset="77"/>
              <a:cs typeface="Sharp Sans Medium" pitchFamily="2" charset="77"/>
            </a:endParaRPr>
          </a:p>
        </p:txBody>
      </p:sp>
      <p:sp>
        <p:nvSpPr>
          <p:cNvPr id="2" name="object 48">
            <a:extLst>
              <a:ext uri="{FF2B5EF4-FFF2-40B4-BE49-F238E27FC236}">
                <a16:creationId xmlns:a16="http://schemas.microsoft.com/office/drawing/2014/main" id="{CD6C92DF-90D5-9BC4-4AB4-F462F1BC0A70}"/>
              </a:ext>
            </a:extLst>
          </p:cNvPr>
          <p:cNvSpPr/>
          <p:nvPr userDrawn="1"/>
        </p:nvSpPr>
        <p:spPr>
          <a:xfrm>
            <a:off x="8670833" y="5867280"/>
            <a:ext cx="828717" cy="990386"/>
          </a:xfrm>
          <a:custGeom>
            <a:avLst/>
            <a:gdLst/>
            <a:ahLst/>
            <a:cxnLst/>
            <a:rect l="l" t="t" r="r" b="b"/>
            <a:pathLst>
              <a:path w="1366520" h="1633220">
                <a:moveTo>
                  <a:pt x="1067676" y="26994"/>
                </a:moveTo>
                <a:lnTo>
                  <a:pt x="1023255" y="13320"/>
                </a:lnTo>
                <a:lnTo>
                  <a:pt x="978542" y="4368"/>
                </a:lnTo>
                <a:lnTo>
                  <a:pt x="933831" y="0"/>
                </a:lnTo>
                <a:lnTo>
                  <a:pt x="889413" y="79"/>
                </a:lnTo>
                <a:lnTo>
                  <a:pt x="845582" y="4471"/>
                </a:lnTo>
                <a:lnTo>
                  <a:pt x="802629" y="13037"/>
                </a:lnTo>
                <a:lnTo>
                  <a:pt x="760847" y="25643"/>
                </a:lnTo>
                <a:lnTo>
                  <a:pt x="720528" y="42151"/>
                </a:lnTo>
                <a:lnTo>
                  <a:pt x="681966" y="62425"/>
                </a:lnTo>
                <a:lnTo>
                  <a:pt x="645452" y="86328"/>
                </a:lnTo>
                <a:lnTo>
                  <a:pt x="611279" y="113725"/>
                </a:lnTo>
                <a:lnTo>
                  <a:pt x="579740" y="144479"/>
                </a:lnTo>
                <a:lnTo>
                  <a:pt x="551126" y="178454"/>
                </a:lnTo>
                <a:lnTo>
                  <a:pt x="525732" y="215512"/>
                </a:lnTo>
                <a:lnTo>
                  <a:pt x="503848" y="255519"/>
                </a:lnTo>
                <a:lnTo>
                  <a:pt x="485767" y="298337"/>
                </a:lnTo>
                <a:lnTo>
                  <a:pt x="0" y="1632975"/>
                </a:lnTo>
              </a:path>
              <a:path w="1366520" h="1633220">
                <a:moveTo>
                  <a:pt x="966288" y="1632975"/>
                </a:moveTo>
                <a:lnTo>
                  <a:pt x="1339019" y="608903"/>
                </a:lnTo>
                <a:lnTo>
                  <a:pt x="1352692" y="564480"/>
                </a:lnTo>
                <a:lnTo>
                  <a:pt x="1361645" y="519766"/>
                </a:lnTo>
                <a:lnTo>
                  <a:pt x="1366013" y="475053"/>
                </a:lnTo>
                <a:lnTo>
                  <a:pt x="1365933" y="430634"/>
                </a:lnTo>
                <a:lnTo>
                  <a:pt x="1361542" y="386802"/>
                </a:lnTo>
                <a:lnTo>
                  <a:pt x="1352975" y="343848"/>
                </a:lnTo>
                <a:lnTo>
                  <a:pt x="1340370" y="302066"/>
                </a:lnTo>
                <a:lnTo>
                  <a:pt x="1323862" y="261747"/>
                </a:lnTo>
                <a:lnTo>
                  <a:pt x="1303588" y="223185"/>
                </a:lnTo>
                <a:lnTo>
                  <a:pt x="1279684" y="186672"/>
                </a:lnTo>
                <a:lnTo>
                  <a:pt x="1252287" y="152499"/>
                </a:lnTo>
                <a:lnTo>
                  <a:pt x="1221533" y="120961"/>
                </a:lnTo>
                <a:lnTo>
                  <a:pt x="1187559" y="92349"/>
                </a:lnTo>
                <a:lnTo>
                  <a:pt x="1150500" y="66955"/>
                </a:lnTo>
                <a:lnTo>
                  <a:pt x="1110494" y="45073"/>
                </a:lnTo>
                <a:lnTo>
                  <a:pt x="1067676" y="26994"/>
                </a:lnTo>
              </a:path>
            </a:pathLst>
          </a:custGeom>
          <a:ln w="41883">
            <a:solidFill>
              <a:srgbClr val="5BAA47"/>
            </a:solidFill>
          </a:ln>
        </p:spPr>
        <p:txBody>
          <a:bodyPr wrap="square" lIns="0" tIns="0" rIns="0" bIns="0" rtlCol="0"/>
          <a:lstStyle/>
          <a:p>
            <a:endParaRPr sz="849"/>
          </a:p>
        </p:txBody>
      </p:sp>
    </p:spTree>
    <p:extLst>
      <p:ext uri="{BB962C8B-B14F-4D97-AF65-F5344CB8AC3E}">
        <p14:creationId xmlns:p14="http://schemas.microsoft.com/office/powerpoint/2010/main" val="419926480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3" presetClass="path" presetSubtype="0" accel="50000" decel="50000" fill="hold" grpId="0" nodeType="withEffect">
                                  <p:stCondLst>
                                    <p:cond delay="0"/>
                                  </p:stCondLst>
                                  <p:childTnLst>
                                    <p:animMotion origin="layout" path="M -0.03048 0 L 1.09286E-6 0 " pathEditMode="relative" rAng="0" ptsTypes="AA">
                                      <p:cBhvr>
                                        <p:cTn id="6" dur="1000" fill="hold"/>
                                        <p:tgtEl>
                                          <p:spTgt spid="8"/>
                                        </p:tgtEl>
                                        <p:attrNameLst>
                                          <p:attrName>ppt_x</p:attrName>
                                          <p:attrName>ppt_y</p:attrName>
                                        </p:attrNameLst>
                                      </p:cBhvr>
                                      <p:rCtr x="1524" y="0"/>
                                    </p:animMotion>
                                  </p:childTnLst>
                                </p:cTn>
                              </p:par>
                              <p:par>
                                <p:cTn id="7" presetID="42" presetClass="path" presetSubtype="0" accel="50000" decel="50000" fill="hold" grpId="0" nodeType="withEffect">
                                  <p:stCondLst>
                                    <p:cond delay="0"/>
                                  </p:stCondLst>
                                  <p:childTnLst>
                                    <p:animMotion origin="layout" path="M 0.06601 -0.36945 L 2.41946E-6 -3.22291E-6 " pathEditMode="relative" rAng="0" ptsTypes="AA">
                                      <p:cBhvr>
                                        <p:cTn id="8" dur="2000" fill="hold"/>
                                        <p:tgtEl>
                                          <p:spTgt spid="20"/>
                                        </p:tgtEl>
                                        <p:attrNameLst>
                                          <p:attrName>ppt_x</p:attrName>
                                          <p:attrName>ppt_y</p:attrName>
                                        </p:attrNameLst>
                                      </p:cBhvr>
                                      <p:rCtr x="-3301" y="18473"/>
                                    </p:animMotion>
                                  </p:childTnLst>
                                </p:cTn>
                              </p:par>
                              <p:par>
                                <p:cTn id="9" presetID="42" presetClass="path" presetSubtype="0" accel="50000" decel="50000" fill="hold" grpId="0" nodeType="withEffect">
                                  <p:stCondLst>
                                    <p:cond delay="0"/>
                                  </p:stCondLst>
                                  <p:childTnLst>
                                    <p:animMotion origin="layout" path="M 0.04793 -0.28117 L 1.85723E-6 4.29534E-6 " pathEditMode="relative" rAng="0" ptsTypes="AA">
                                      <p:cBhvr>
                                        <p:cTn id="10" dur="3000" fill="hold"/>
                                        <p:tgtEl>
                                          <p:spTgt spid="22"/>
                                        </p:tgtEl>
                                        <p:attrNameLst>
                                          <p:attrName>ppt_x</p:attrName>
                                          <p:attrName>ppt_y</p:attrName>
                                        </p:attrNameLst>
                                      </p:cBhvr>
                                      <p:rCtr x="-2401" y="14065"/>
                                    </p:animMotion>
                                  </p:childTnLst>
                                </p:cTn>
                              </p:par>
                              <p:par>
                                <p:cTn id="11" presetID="64" presetClass="path" presetSubtype="0" accel="50000" decel="50000" fill="hold" grpId="0" nodeType="withEffect">
                                  <p:stCondLst>
                                    <p:cond delay="0"/>
                                  </p:stCondLst>
                                  <p:childTnLst>
                                    <p:animMotion origin="layout" path="M -0.04682 0.24607 L -0.00134 8.47838E-7 " pathEditMode="relative" rAng="0" ptsTypes="AA">
                                      <p:cBhvr>
                                        <p:cTn id="12" dur="3000" fill="hold"/>
                                        <p:tgtEl>
                                          <p:spTgt spid="2"/>
                                        </p:tgtEl>
                                        <p:attrNameLst>
                                          <p:attrName>ppt_x</p:attrName>
                                          <p:attrName>ppt_y</p:attrName>
                                        </p:attrNameLst>
                                      </p:cBhvr>
                                      <p:rCtr x="2274" y="-12310"/>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20" grpId="0" animBg="1"/>
      <p:bldP spid="22" grpId="0" animBg="1"/>
      <p:bldP spid="2" grpId="0" animBg="1"/>
    </p:bldLst>
  </p:timing>
</p:sldLayout>
</file>

<file path=ppt/slideLayouts/slideLayout66.xml><?xml version="1.0" encoding="utf-8"?>
<p:sldLayout xmlns:a="http://schemas.openxmlformats.org/drawingml/2006/main" xmlns:r="http://schemas.openxmlformats.org/officeDocument/2006/relationships" xmlns:p="http://schemas.openxmlformats.org/presentationml/2006/main" type="obj" preserve="1">
  <p:cSld name="Blank">
    <p:spTree>
      <p:nvGrpSpPr>
        <p:cNvPr id="1" name=""/>
        <p:cNvGrpSpPr/>
        <p:nvPr/>
      </p:nvGrpSpPr>
      <p:grpSpPr>
        <a:xfrm>
          <a:off x="0" y="0"/>
          <a:ext cx="0" cy="0"/>
          <a:chOff x="0" y="0"/>
          <a:chExt cx="0" cy="0"/>
        </a:xfrm>
      </p:grpSpPr>
      <p:pic>
        <p:nvPicPr>
          <p:cNvPr id="6" name="object 3">
            <a:extLst>
              <a:ext uri="{FF2B5EF4-FFF2-40B4-BE49-F238E27FC236}">
                <a16:creationId xmlns:a16="http://schemas.microsoft.com/office/drawing/2014/main" id="{DA607789-EE5D-A1FE-EDA1-EAEDD4CDF76A}"/>
              </a:ext>
            </a:extLst>
          </p:cNvPr>
          <p:cNvPicPr/>
          <p:nvPr/>
        </p:nvPicPr>
        <p:blipFill>
          <a:blip r:embed="rId2" cstate="print"/>
          <a:stretch>
            <a:fillRect/>
          </a:stretch>
        </p:blipFill>
        <p:spPr>
          <a:xfrm>
            <a:off x="2502452" y="971867"/>
            <a:ext cx="9689547" cy="5886030"/>
          </a:xfrm>
          <a:prstGeom prst="rect">
            <a:avLst/>
          </a:prstGeom>
        </p:spPr>
      </p:pic>
      <p:sp>
        <p:nvSpPr>
          <p:cNvPr id="7" name="object 4">
            <a:extLst>
              <a:ext uri="{FF2B5EF4-FFF2-40B4-BE49-F238E27FC236}">
                <a16:creationId xmlns:a16="http://schemas.microsoft.com/office/drawing/2014/main" id="{1BF2FA1B-6747-6A8D-41EE-1758AF1A0ED9}"/>
              </a:ext>
            </a:extLst>
          </p:cNvPr>
          <p:cNvSpPr/>
          <p:nvPr/>
        </p:nvSpPr>
        <p:spPr>
          <a:xfrm>
            <a:off x="0" y="385"/>
            <a:ext cx="12192000" cy="6857615"/>
          </a:xfrm>
          <a:custGeom>
            <a:avLst/>
            <a:gdLst/>
            <a:ahLst/>
            <a:cxnLst/>
            <a:rect l="l" t="t" r="r" b="b"/>
            <a:pathLst>
              <a:path w="20104100" h="11308715">
                <a:moveTo>
                  <a:pt x="20104099" y="0"/>
                </a:moveTo>
                <a:lnTo>
                  <a:pt x="0" y="0"/>
                </a:lnTo>
                <a:lnTo>
                  <a:pt x="0" y="11308556"/>
                </a:lnTo>
                <a:lnTo>
                  <a:pt x="10603668" y="11308556"/>
                </a:lnTo>
                <a:lnTo>
                  <a:pt x="13476562" y="3415324"/>
                </a:lnTo>
                <a:lnTo>
                  <a:pt x="13493416" y="3370243"/>
                </a:lnTo>
                <a:lnTo>
                  <a:pt x="13510985" y="3325637"/>
                </a:lnTo>
                <a:lnTo>
                  <a:pt x="13529258" y="3281513"/>
                </a:lnTo>
                <a:lnTo>
                  <a:pt x="13548228" y="3237873"/>
                </a:lnTo>
                <a:lnTo>
                  <a:pt x="13567885" y="3194721"/>
                </a:lnTo>
                <a:lnTo>
                  <a:pt x="13588220" y="3152062"/>
                </a:lnTo>
                <a:lnTo>
                  <a:pt x="13609226" y="3109901"/>
                </a:lnTo>
                <a:lnTo>
                  <a:pt x="13630892" y="3068240"/>
                </a:lnTo>
                <a:lnTo>
                  <a:pt x="13653209" y="3027085"/>
                </a:lnTo>
                <a:lnTo>
                  <a:pt x="13676170" y="2986438"/>
                </a:lnTo>
                <a:lnTo>
                  <a:pt x="13699765" y="2946306"/>
                </a:lnTo>
                <a:lnTo>
                  <a:pt x="13723985" y="2906691"/>
                </a:lnTo>
                <a:lnTo>
                  <a:pt x="13748821" y="2867598"/>
                </a:lnTo>
                <a:lnTo>
                  <a:pt x="13774265" y="2829030"/>
                </a:lnTo>
                <a:lnTo>
                  <a:pt x="13800307" y="2790993"/>
                </a:lnTo>
                <a:lnTo>
                  <a:pt x="13826939" y="2753490"/>
                </a:lnTo>
                <a:lnTo>
                  <a:pt x="13854152" y="2716525"/>
                </a:lnTo>
                <a:lnTo>
                  <a:pt x="13881937" y="2680103"/>
                </a:lnTo>
                <a:lnTo>
                  <a:pt x="13910285" y="2644228"/>
                </a:lnTo>
                <a:lnTo>
                  <a:pt x="13939187" y="2608903"/>
                </a:lnTo>
                <a:lnTo>
                  <a:pt x="13968634" y="2574133"/>
                </a:lnTo>
                <a:lnTo>
                  <a:pt x="13998617" y="2539922"/>
                </a:lnTo>
                <a:lnTo>
                  <a:pt x="14029128" y="2506274"/>
                </a:lnTo>
                <a:lnTo>
                  <a:pt x="14060158" y="2473194"/>
                </a:lnTo>
                <a:lnTo>
                  <a:pt x="14091698" y="2440685"/>
                </a:lnTo>
                <a:lnTo>
                  <a:pt x="14123738" y="2408752"/>
                </a:lnTo>
                <a:lnTo>
                  <a:pt x="14156270" y="2377399"/>
                </a:lnTo>
                <a:lnTo>
                  <a:pt x="14189286" y="2346629"/>
                </a:lnTo>
                <a:lnTo>
                  <a:pt x="14222776" y="2316448"/>
                </a:lnTo>
                <a:lnTo>
                  <a:pt x="14256731" y="2286858"/>
                </a:lnTo>
                <a:lnTo>
                  <a:pt x="14291142" y="2257865"/>
                </a:lnTo>
                <a:lnTo>
                  <a:pt x="14326001" y="2229473"/>
                </a:lnTo>
                <a:lnTo>
                  <a:pt x="14361299" y="2201685"/>
                </a:lnTo>
                <a:lnTo>
                  <a:pt x="14397027" y="2174505"/>
                </a:lnTo>
                <a:lnTo>
                  <a:pt x="14433175" y="2147939"/>
                </a:lnTo>
                <a:lnTo>
                  <a:pt x="14469736" y="2121990"/>
                </a:lnTo>
                <a:lnTo>
                  <a:pt x="14506700" y="2096662"/>
                </a:lnTo>
                <a:lnTo>
                  <a:pt x="14544058" y="2071959"/>
                </a:lnTo>
                <a:lnTo>
                  <a:pt x="14581801" y="2047885"/>
                </a:lnTo>
                <a:lnTo>
                  <a:pt x="14619921" y="2024446"/>
                </a:lnTo>
                <a:lnTo>
                  <a:pt x="14658409" y="2001643"/>
                </a:lnTo>
                <a:lnTo>
                  <a:pt x="14697256" y="1979483"/>
                </a:lnTo>
                <a:lnTo>
                  <a:pt x="14736452" y="1957969"/>
                </a:lnTo>
                <a:lnTo>
                  <a:pt x="14775990" y="1937105"/>
                </a:lnTo>
                <a:lnTo>
                  <a:pt x="14815859" y="1916895"/>
                </a:lnTo>
                <a:lnTo>
                  <a:pt x="14856052" y="1897344"/>
                </a:lnTo>
                <a:lnTo>
                  <a:pt x="14896559" y="1878455"/>
                </a:lnTo>
                <a:lnTo>
                  <a:pt x="14937372" y="1860233"/>
                </a:lnTo>
                <a:lnTo>
                  <a:pt x="14978481" y="1842682"/>
                </a:lnTo>
                <a:lnTo>
                  <a:pt x="15019878" y="1825806"/>
                </a:lnTo>
                <a:lnTo>
                  <a:pt x="15061554" y="1809609"/>
                </a:lnTo>
                <a:lnTo>
                  <a:pt x="15103500" y="1794095"/>
                </a:lnTo>
                <a:lnTo>
                  <a:pt x="15145707" y="1779269"/>
                </a:lnTo>
                <a:lnTo>
                  <a:pt x="15188166" y="1765134"/>
                </a:lnTo>
                <a:lnTo>
                  <a:pt x="15230868" y="1751695"/>
                </a:lnTo>
                <a:lnTo>
                  <a:pt x="15273805" y="1738956"/>
                </a:lnTo>
                <a:lnTo>
                  <a:pt x="15316968" y="1726921"/>
                </a:lnTo>
                <a:lnTo>
                  <a:pt x="15360347" y="1715594"/>
                </a:lnTo>
                <a:lnTo>
                  <a:pt x="15403934" y="1704979"/>
                </a:lnTo>
                <a:lnTo>
                  <a:pt x="15447719" y="1695081"/>
                </a:lnTo>
                <a:lnTo>
                  <a:pt x="15491695" y="1685903"/>
                </a:lnTo>
                <a:lnTo>
                  <a:pt x="15535852" y="1677450"/>
                </a:lnTo>
                <a:lnTo>
                  <a:pt x="15580182" y="1669726"/>
                </a:lnTo>
                <a:lnTo>
                  <a:pt x="15624674" y="1662734"/>
                </a:lnTo>
                <a:lnTo>
                  <a:pt x="15669322" y="1656480"/>
                </a:lnTo>
                <a:lnTo>
                  <a:pt x="15714115" y="1650967"/>
                </a:lnTo>
                <a:lnTo>
                  <a:pt x="15759044" y="1646200"/>
                </a:lnTo>
                <a:lnTo>
                  <a:pt x="15804102" y="1642182"/>
                </a:lnTo>
                <a:lnTo>
                  <a:pt x="15849278" y="1638918"/>
                </a:lnTo>
                <a:lnTo>
                  <a:pt x="15894565" y="1636411"/>
                </a:lnTo>
                <a:lnTo>
                  <a:pt x="15939953" y="1634667"/>
                </a:lnTo>
                <a:lnTo>
                  <a:pt x="15985433" y="1633688"/>
                </a:lnTo>
                <a:lnTo>
                  <a:pt x="20104099" y="1633480"/>
                </a:lnTo>
                <a:lnTo>
                  <a:pt x="20104099" y="0"/>
                </a:lnTo>
                <a:close/>
              </a:path>
              <a:path w="20104100" h="11308715">
                <a:moveTo>
                  <a:pt x="20104099" y="1633480"/>
                </a:moveTo>
                <a:lnTo>
                  <a:pt x="16030996" y="1633480"/>
                </a:lnTo>
                <a:lnTo>
                  <a:pt x="16076635" y="1634046"/>
                </a:lnTo>
                <a:lnTo>
                  <a:pt x="16122339" y="1635391"/>
                </a:lnTo>
                <a:lnTo>
                  <a:pt x="16168099" y="1637519"/>
                </a:lnTo>
                <a:lnTo>
                  <a:pt x="16213908" y="1640433"/>
                </a:lnTo>
                <a:lnTo>
                  <a:pt x="16259756" y="1644138"/>
                </a:lnTo>
                <a:lnTo>
                  <a:pt x="16305634" y="1648638"/>
                </a:lnTo>
                <a:lnTo>
                  <a:pt x="16351533" y="1653938"/>
                </a:lnTo>
                <a:lnTo>
                  <a:pt x="16397445" y="1660041"/>
                </a:lnTo>
                <a:lnTo>
                  <a:pt x="16443360" y="1666951"/>
                </a:lnTo>
                <a:lnTo>
                  <a:pt x="16489270" y="1674673"/>
                </a:lnTo>
                <a:lnTo>
                  <a:pt x="16535166" y="1683211"/>
                </a:lnTo>
                <a:lnTo>
                  <a:pt x="16581038" y="1692569"/>
                </a:lnTo>
                <a:lnTo>
                  <a:pt x="16626879" y="1702751"/>
                </a:lnTo>
                <a:lnTo>
                  <a:pt x="16672678" y="1713761"/>
                </a:lnTo>
                <a:lnTo>
                  <a:pt x="16718428" y="1725603"/>
                </a:lnTo>
                <a:lnTo>
                  <a:pt x="16764120" y="1738282"/>
                </a:lnTo>
                <a:lnTo>
                  <a:pt x="16809744" y="1751802"/>
                </a:lnTo>
                <a:lnTo>
                  <a:pt x="16855291" y="1766167"/>
                </a:lnTo>
                <a:lnTo>
                  <a:pt x="16900753" y="1781380"/>
                </a:lnTo>
                <a:lnTo>
                  <a:pt x="16946121" y="1797446"/>
                </a:lnTo>
                <a:lnTo>
                  <a:pt x="16991203" y="1814301"/>
                </a:lnTo>
                <a:lnTo>
                  <a:pt x="17035808" y="1831869"/>
                </a:lnTo>
                <a:lnTo>
                  <a:pt x="17079932" y="1850142"/>
                </a:lnTo>
                <a:lnTo>
                  <a:pt x="17123572" y="1869112"/>
                </a:lnTo>
                <a:lnTo>
                  <a:pt x="17166724" y="1888769"/>
                </a:lnTo>
                <a:lnTo>
                  <a:pt x="17209383" y="1909105"/>
                </a:lnTo>
                <a:lnTo>
                  <a:pt x="17251544" y="1930110"/>
                </a:lnTo>
                <a:lnTo>
                  <a:pt x="17293205" y="1951776"/>
                </a:lnTo>
                <a:lnTo>
                  <a:pt x="17334361" y="1974093"/>
                </a:lnTo>
                <a:lnTo>
                  <a:pt x="17375007" y="1997054"/>
                </a:lnTo>
                <a:lnTo>
                  <a:pt x="17415139" y="2020649"/>
                </a:lnTo>
                <a:lnTo>
                  <a:pt x="17454754" y="2044869"/>
                </a:lnTo>
                <a:lnTo>
                  <a:pt x="17493847" y="2069705"/>
                </a:lnTo>
                <a:lnTo>
                  <a:pt x="17532415" y="2095149"/>
                </a:lnTo>
                <a:lnTo>
                  <a:pt x="17570452" y="2121191"/>
                </a:lnTo>
                <a:lnTo>
                  <a:pt x="17607955" y="2147823"/>
                </a:lnTo>
                <a:lnTo>
                  <a:pt x="17644920" y="2175036"/>
                </a:lnTo>
                <a:lnTo>
                  <a:pt x="17681342" y="2202820"/>
                </a:lnTo>
                <a:lnTo>
                  <a:pt x="17717217" y="2231168"/>
                </a:lnTo>
                <a:lnTo>
                  <a:pt x="17752542" y="2260070"/>
                </a:lnTo>
                <a:lnTo>
                  <a:pt x="17787312" y="2289517"/>
                </a:lnTo>
                <a:lnTo>
                  <a:pt x="17821523" y="2319500"/>
                </a:lnTo>
                <a:lnTo>
                  <a:pt x="17855171" y="2350011"/>
                </a:lnTo>
                <a:lnTo>
                  <a:pt x="17888251" y="2381041"/>
                </a:lnTo>
                <a:lnTo>
                  <a:pt x="17920760" y="2412580"/>
                </a:lnTo>
                <a:lnTo>
                  <a:pt x="17952693" y="2444620"/>
                </a:lnTo>
                <a:lnTo>
                  <a:pt x="17984046" y="2477153"/>
                </a:lnTo>
                <a:lnTo>
                  <a:pt x="18014816" y="2510168"/>
                </a:lnTo>
                <a:lnTo>
                  <a:pt x="18044998" y="2543658"/>
                </a:lnTo>
                <a:lnTo>
                  <a:pt x="18074587" y="2577612"/>
                </a:lnTo>
                <a:lnTo>
                  <a:pt x="18103580" y="2612024"/>
                </a:lnTo>
                <a:lnTo>
                  <a:pt x="18131973" y="2646883"/>
                </a:lnTo>
                <a:lnTo>
                  <a:pt x="18159760" y="2682180"/>
                </a:lnTo>
                <a:lnTo>
                  <a:pt x="18186940" y="2717908"/>
                </a:lnTo>
                <a:lnTo>
                  <a:pt x="18213506" y="2754056"/>
                </a:lnTo>
                <a:lnTo>
                  <a:pt x="18239455" y="2790617"/>
                </a:lnTo>
                <a:lnTo>
                  <a:pt x="18264783" y="2827580"/>
                </a:lnTo>
                <a:lnTo>
                  <a:pt x="18289486" y="2864938"/>
                </a:lnTo>
                <a:lnTo>
                  <a:pt x="18313560" y="2902682"/>
                </a:lnTo>
                <a:lnTo>
                  <a:pt x="18337000" y="2940802"/>
                </a:lnTo>
                <a:lnTo>
                  <a:pt x="18359802" y="2979289"/>
                </a:lnTo>
                <a:lnTo>
                  <a:pt x="18381962" y="3018136"/>
                </a:lnTo>
                <a:lnTo>
                  <a:pt x="18403476" y="3057332"/>
                </a:lnTo>
                <a:lnTo>
                  <a:pt x="18424340" y="3096869"/>
                </a:lnTo>
                <a:lnTo>
                  <a:pt x="18444550" y="3136738"/>
                </a:lnTo>
                <a:lnTo>
                  <a:pt x="18464101" y="3176931"/>
                </a:lnTo>
                <a:lnTo>
                  <a:pt x="18482990" y="3217438"/>
                </a:lnTo>
                <a:lnTo>
                  <a:pt x="18501212" y="3258251"/>
                </a:lnTo>
                <a:lnTo>
                  <a:pt x="18518763" y="3299360"/>
                </a:lnTo>
                <a:lnTo>
                  <a:pt x="18535639" y="3340757"/>
                </a:lnTo>
                <a:lnTo>
                  <a:pt x="18551836" y="3382432"/>
                </a:lnTo>
                <a:lnTo>
                  <a:pt x="18567350" y="3424378"/>
                </a:lnTo>
                <a:lnTo>
                  <a:pt x="18582176" y="3466585"/>
                </a:lnTo>
                <a:lnTo>
                  <a:pt x="18596311" y="3509044"/>
                </a:lnTo>
                <a:lnTo>
                  <a:pt x="18609750" y="3551746"/>
                </a:lnTo>
                <a:lnTo>
                  <a:pt x="18622489" y="3594683"/>
                </a:lnTo>
                <a:lnTo>
                  <a:pt x="18634524" y="3637845"/>
                </a:lnTo>
                <a:lnTo>
                  <a:pt x="18645851" y="3681224"/>
                </a:lnTo>
                <a:lnTo>
                  <a:pt x="18656466" y="3724811"/>
                </a:lnTo>
                <a:lnTo>
                  <a:pt x="18666364" y="3768596"/>
                </a:lnTo>
                <a:lnTo>
                  <a:pt x="18675542" y="3812572"/>
                </a:lnTo>
                <a:lnTo>
                  <a:pt x="18683995" y="3856729"/>
                </a:lnTo>
                <a:lnTo>
                  <a:pt x="18691719" y="3901058"/>
                </a:lnTo>
                <a:lnTo>
                  <a:pt x="18698711" y="3945551"/>
                </a:lnTo>
                <a:lnTo>
                  <a:pt x="18704965" y="3990198"/>
                </a:lnTo>
                <a:lnTo>
                  <a:pt x="18710478" y="4034991"/>
                </a:lnTo>
                <a:lnTo>
                  <a:pt x="18715245" y="4079920"/>
                </a:lnTo>
                <a:lnTo>
                  <a:pt x="18719263" y="4124977"/>
                </a:lnTo>
                <a:lnTo>
                  <a:pt x="18722528" y="4170154"/>
                </a:lnTo>
                <a:lnTo>
                  <a:pt x="18725034" y="4215440"/>
                </a:lnTo>
                <a:lnTo>
                  <a:pt x="18726778" y="4260828"/>
                </a:lnTo>
                <a:lnTo>
                  <a:pt x="18727757" y="4306308"/>
                </a:lnTo>
                <a:lnTo>
                  <a:pt x="18727965" y="4351872"/>
                </a:lnTo>
                <a:lnTo>
                  <a:pt x="18727399" y="4397510"/>
                </a:lnTo>
                <a:lnTo>
                  <a:pt x="18726054" y="4443214"/>
                </a:lnTo>
                <a:lnTo>
                  <a:pt x="18723927" y="4488974"/>
                </a:lnTo>
                <a:lnTo>
                  <a:pt x="18721012" y="4534783"/>
                </a:lnTo>
                <a:lnTo>
                  <a:pt x="18717307" y="4580631"/>
                </a:lnTo>
                <a:lnTo>
                  <a:pt x="18712807" y="4626508"/>
                </a:lnTo>
                <a:lnTo>
                  <a:pt x="18707507" y="4672408"/>
                </a:lnTo>
                <a:lnTo>
                  <a:pt x="18701404" y="4718319"/>
                </a:lnTo>
                <a:lnTo>
                  <a:pt x="18694494" y="4764234"/>
                </a:lnTo>
                <a:lnTo>
                  <a:pt x="18686772" y="4810144"/>
                </a:lnTo>
                <a:lnTo>
                  <a:pt x="18678234" y="4856040"/>
                </a:lnTo>
                <a:lnTo>
                  <a:pt x="18668876" y="4901912"/>
                </a:lnTo>
                <a:lnTo>
                  <a:pt x="18658694" y="4947753"/>
                </a:lnTo>
                <a:lnTo>
                  <a:pt x="18647684" y="4993552"/>
                </a:lnTo>
                <a:lnTo>
                  <a:pt x="18635842" y="5039302"/>
                </a:lnTo>
                <a:lnTo>
                  <a:pt x="18623163" y="5084994"/>
                </a:lnTo>
                <a:lnTo>
                  <a:pt x="18609643" y="5130618"/>
                </a:lnTo>
                <a:lnTo>
                  <a:pt x="18595279" y="5176165"/>
                </a:lnTo>
                <a:lnTo>
                  <a:pt x="18580065" y="5221627"/>
                </a:lnTo>
                <a:lnTo>
                  <a:pt x="18563999" y="5266995"/>
                </a:lnTo>
                <a:lnTo>
                  <a:pt x="16365053" y="11308556"/>
                </a:lnTo>
                <a:lnTo>
                  <a:pt x="20104099" y="11308556"/>
                </a:lnTo>
                <a:lnTo>
                  <a:pt x="20104099" y="1633480"/>
                </a:lnTo>
                <a:close/>
              </a:path>
            </a:pathLst>
          </a:custGeom>
          <a:solidFill>
            <a:srgbClr val="5BAA47"/>
          </a:solidFill>
        </p:spPr>
        <p:txBody>
          <a:bodyPr wrap="square" lIns="0" tIns="0" rIns="0" bIns="0" rtlCol="0"/>
          <a:lstStyle/>
          <a:p>
            <a:endParaRPr sz="849"/>
          </a:p>
        </p:txBody>
      </p:sp>
      <p:sp>
        <p:nvSpPr>
          <p:cNvPr id="8" name="object 5">
            <a:extLst>
              <a:ext uri="{FF2B5EF4-FFF2-40B4-BE49-F238E27FC236}">
                <a16:creationId xmlns:a16="http://schemas.microsoft.com/office/drawing/2014/main" id="{3C717544-22A1-9E88-72DA-2C7BE61BECCA}"/>
              </a:ext>
            </a:extLst>
          </p:cNvPr>
          <p:cNvSpPr/>
          <p:nvPr/>
        </p:nvSpPr>
        <p:spPr>
          <a:xfrm>
            <a:off x="10237418" y="5429267"/>
            <a:ext cx="1954725" cy="1428975"/>
          </a:xfrm>
          <a:custGeom>
            <a:avLst/>
            <a:gdLst/>
            <a:ahLst/>
            <a:cxnLst/>
            <a:rect l="l" t="t" r="r" b="b"/>
            <a:pathLst>
              <a:path w="3223259" h="2356484">
                <a:moveTo>
                  <a:pt x="2022058" y="0"/>
                </a:moveTo>
                <a:lnTo>
                  <a:pt x="1975923" y="413"/>
                </a:lnTo>
                <a:lnTo>
                  <a:pt x="1929936" y="2117"/>
                </a:lnTo>
                <a:lnTo>
                  <a:pt x="1884124" y="5102"/>
                </a:lnTo>
                <a:lnTo>
                  <a:pt x="1838511" y="9356"/>
                </a:lnTo>
                <a:lnTo>
                  <a:pt x="1793122" y="14866"/>
                </a:lnTo>
                <a:lnTo>
                  <a:pt x="1747980" y="21622"/>
                </a:lnTo>
                <a:lnTo>
                  <a:pt x="1703113" y="29612"/>
                </a:lnTo>
                <a:lnTo>
                  <a:pt x="1658543" y="38824"/>
                </a:lnTo>
                <a:lnTo>
                  <a:pt x="1614296" y="49247"/>
                </a:lnTo>
                <a:lnTo>
                  <a:pt x="1570397" y="60869"/>
                </a:lnTo>
                <a:lnTo>
                  <a:pt x="1526871" y="73679"/>
                </a:lnTo>
                <a:lnTo>
                  <a:pt x="1483741" y="87664"/>
                </a:lnTo>
                <a:lnTo>
                  <a:pt x="1441035" y="102814"/>
                </a:lnTo>
                <a:lnTo>
                  <a:pt x="1398775" y="119117"/>
                </a:lnTo>
                <a:lnTo>
                  <a:pt x="1356986" y="136562"/>
                </a:lnTo>
                <a:lnTo>
                  <a:pt x="1315695" y="155136"/>
                </a:lnTo>
                <a:lnTo>
                  <a:pt x="1274925" y="174828"/>
                </a:lnTo>
                <a:lnTo>
                  <a:pt x="1234701" y="195627"/>
                </a:lnTo>
                <a:lnTo>
                  <a:pt x="1195048" y="217521"/>
                </a:lnTo>
                <a:lnTo>
                  <a:pt x="1155991" y="240498"/>
                </a:lnTo>
                <a:lnTo>
                  <a:pt x="1117554" y="264547"/>
                </a:lnTo>
                <a:lnTo>
                  <a:pt x="1079763" y="289657"/>
                </a:lnTo>
                <a:lnTo>
                  <a:pt x="1042643" y="315815"/>
                </a:lnTo>
                <a:lnTo>
                  <a:pt x="1006217" y="343011"/>
                </a:lnTo>
                <a:lnTo>
                  <a:pt x="970511" y="371232"/>
                </a:lnTo>
                <a:lnTo>
                  <a:pt x="935550" y="400467"/>
                </a:lnTo>
                <a:lnTo>
                  <a:pt x="901359" y="430705"/>
                </a:lnTo>
                <a:lnTo>
                  <a:pt x="867962" y="461933"/>
                </a:lnTo>
                <a:lnTo>
                  <a:pt x="835384" y="494141"/>
                </a:lnTo>
                <a:lnTo>
                  <a:pt x="803650" y="527317"/>
                </a:lnTo>
                <a:lnTo>
                  <a:pt x="772785" y="561448"/>
                </a:lnTo>
                <a:lnTo>
                  <a:pt x="742813" y="596525"/>
                </a:lnTo>
                <a:lnTo>
                  <a:pt x="713760" y="632534"/>
                </a:lnTo>
                <a:lnTo>
                  <a:pt x="685650" y="669465"/>
                </a:lnTo>
                <a:lnTo>
                  <a:pt x="658508" y="707306"/>
                </a:lnTo>
                <a:lnTo>
                  <a:pt x="632359" y="746045"/>
                </a:lnTo>
                <a:lnTo>
                  <a:pt x="607228" y="785671"/>
                </a:lnTo>
                <a:lnTo>
                  <a:pt x="583139" y="826173"/>
                </a:lnTo>
                <a:lnTo>
                  <a:pt x="560117" y="867537"/>
                </a:lnTo>
                <a:lnTo>
                  <a:pt x="538187" y="909754"/>
                </a:lnTo>
                <a:lnTo>
                  <a:pt x="517374" y="952812"/>
                </a:lnTo>
                <a:lnTo>
                  <a:pt x="497703" y="996698"/>
                </a:lnTo>
                <a:lnTo>
                  <a:pt x="479199" y="1041402"/>
                </a:lnTo>
                <a:lnTo>
                  <a:pt x="461886" y="1086911"/>
                </a:lnTo>
                <a:lnTo>
                  <a:pt x="0" y="2355927"/>
                </a:lnTo>
                <a:lnTo>
                  <a:pt x="3223022" y="2355927"/>
                </a:lnTo>
                <a:lnTo>
                  <a:pt x="3223022" y="527210"/>
                </a:lnTo>
                <a:lnTo>
                  <a:pt x="3203270" y="506087"/>
                </a:lnTo>
                <a:lnTo>
                  <a:pt x="3171063" y="473509"/>
                </a:lnTo>
                <a:lnTo>
                  <a:pt x="3137887" y="441775"/>
                </a:lnTo>
                <a:lnTo>
                  <a:pt x="3103755" y="410910"/>
                </a:lnTo>
                <a:lnTo>
                  <a:pt x="3068679" y="380938"/>
                </a:lnTo>
                <a:lnTo>
                  <a:pt x="3032669" y="351885"/>
                </a:lnTo>
                <a:lnTo>
                  <a:pt x="2995738" y="323775"/>
                </a:lnTo>
                <a:lnTo>
                  <a:pt x="2957897" y="296633"/>
                </a:lnTo>
                <a:lnTo>
                  <a:pt x="2919158" y="270483"/>
                </a:lnTo>
                <a:lnTo>
                  <a:pt x="2879532" y="245352"/>
                </a:lnTo>
                <a:lnTo>
                  <a:pt x="2839031" y="221263"/>
                </a:lnTo>
                <a:lnTo>
                  <a:pt x="2797666" y="198241"/>
                </a:lnTo>
                <a:lnTo>
                  <a:pt x="2755449" y="176311"/>
                </a:lnTo>
                <a:lnTo>
                  <a:pt x="2712392" y="155498"/>
                </a:lnTo>
                <a:lnTo>
                  <a:pt x="2668506" y="135827"/>
                </a:lnTo>
                <a:lnTo>
                  <a:pt x="2623802" y="117323"/>
                </a:lnTo>
                <a:lnTo>
                  <a:pt x="2578292" y="100009"/>
                </a:lnTo>
                <a:lnTo>
                  <a:pt x="2532301" y="84019"/>
                </a:lnTo>
                <a:lnTo>
                  <a:pt x="2486162" y="69460"/>
                </a:lnTo>
                <a:lnTo>
                  <a:pt x="2439899" y="56319"/>
                </a:lnTo>
                <a:lnTo>
                  <a:pt x="2393537" y="44586"/>
                </a:lnTo>
                <a:lnTo>
                  <a:pt x="2347101" y="34248"/>
                </a:lnTo>
                <a:lnTo>
                  <a:pt x="2300615" y="25295"/>
                </a:lnTo>
                <a:lnTo>
                  <a:pt x="2254105" y="17715"/>
                </a:lnTo>
                <a:lnTo>
                  <a:pt x="2207596" y="11496"/>
                </a:lnTo>
                <a:lnTo>
                  <a:pt x="2161112" y="6626"/>
                </a:lnTo>
                <a:lnTo>
                  <a:pt x="2114677" y="3095"/>
                </a:lnTo>
                <a:lnTo>
                  <a:pt x="2068318" y="890"/>
                </a:lnTo>
                <a:lnTo>
                  <a:pt x="2022058" y="0"/>
                </a:lnTo>
                <a:close/>
              </a:path>
            </a:pathLst>
          </a:custGeom>
          <a:solidFill>
            <a:srgbClr val="025444"/>
          </a:solidFill>
        </p:spPr>
        <p:txBody>
          <a:bodyPr wrap="square" lIns="0" tIns="0" rIns="0" bIns="0" rtlCol="0"/>
          <a:lstStyle/>
          <a:p>
            <a:endParaRPr sz="849"/>
          </a:p>
        </p:txBody>
      </p:sp>
      <p:sp>
        <p:nvSpPr>
          <p:cNvPr id="22" name="object 19">
            <a:extLst>
              <a:ext uri="{FF2B5EF4-FFF2-40B4-BE49-F238E27FC236}">
                <a16:creationId xmlns:a16="http://schemas.microsoft.com/office/drawing/2014/main" id="{6B01E2BB-D56C-7A78-C707-CAAC673D617A}"/>
              </a:ext>
            </a:extLst>
          </p:cNvPr>
          <p:cNvSpPr/>
          <p:nvPr/>
        </p:nvSpPr>
        <p:spPr>
          <a:xfrm>
            <a:off x="11633205" y="1461337"/>
            <a:ext cx="559152" cy="1723934"/>
          </a:xfrm>
          <a:custGeom>
            <a:avLst/>
            <a:gdLst/>
            <a:ahLst/>
            <a:cxnLst/>
            <a:rect l="l" t="t" r="r" b="b"/>
            <a:pathLst>
              <a:path w="922019" h="2842895">
                <a:moveTo>
                  <a:pt x="921429" y="0"/>
                </a:moveTo>
                <a:lnTo>
                  <a:pt x="16015" y="2487617"/>
                </a:lnTo>
                <a:lnTo>
                  <a:pt x="3760" y="2533739"/>
                </a:lnTo>
                <a:lnTo>
                  <a:pt x="0" y="2579977"/>
                </a:lnTo>
                <a:lnTo>
                  <a:pt x="4288" y="2625376"/>
                </a:lnTo>
                <a:lnTo>
                  <a:pt x="16180" y="2668977"/>
                </a:lnTo>
                <a:lnTo>
                  <a:pt x="35227" y="2709824"/>
                </a:lnTo>
                <a:lnTo>
                  <a:pt x="60983" y="2746960"/>
                </a:lnTo>
                <a:lnTo>
                  <a:pt x="93002" y="2779428"/>
                </a:lnTo>
                <a:lnTo>
                  <a:pt x="130837" y="2806269"/>
                </a:lnTo>
                <a:lnTo>
                  <a:pt x="174042" y="2826529"/>
                </a:lnTo>
                <a:lnTo>
                  <a:pt x="220163" y="2838781"/>
                </a:lnTo>
                <a:lnTo>
                  <a:pt x="266402" y="2842540"/>
                </a:lnTo>
                <a:lnTo>
                  <a:pt x="311800" y="2838250"/>
                </a:lnTo>
                <a:lnTo>
                  <a:pt x="355402" y="2826359"/>
                </a:lnTo>
                <a:lnTo>
                  <a:pt x="396249" y="2807311"/>
                </a:lnTo>
                <a:lnTo>
                  <a:pt x="433385" y="2781555"/>
                </a:lnTo>
                <a:lnTo>
                  <a:pt x="465852" y="2749535"/>
                </a:lnTo>
                <a:lnTo>
                  <a:pt x="492694" y="2711699"/>
                </a:lnTo>
                <a:lnTo>
                  <a:pt x="512953" y="2668491"/>
                </a:lnTo>
                <a:lnTo>
                  <a:pt x="921429" y="1546217"/>
                </a:lnTo>
              </a:path>
            </a:pathLst>
          </a:custGeom>
          <a:ln w="41883">
            <a:solidFill>
              <a:srgbClr val="FFFFFF"/>
            </a:solidFill>
          </a:ln>
        </p:spPr>
        <p:txBody>
          <a:bodyPr wrap="square" lIns="0" tIns="0" rIns="0" bIns="0" rtlCol="0"/>
          <a:lstStyle/>
          <a:p>
            <a:endParaRPr sz="849"/>
          </a:p>
        </p:txBody>
      </p:sp>
      <p:sp>
        <p:nvSpPr>
          <p:cNvPr id="24" name="object 21">
            <a:extLst>
              <a:ext uri="{FF2B5EF4-FFF2-40B4-BE49-F238E27FC236}">
                <a16:creationId xmlns:a16="http://schemas.microsoft.com/office/drawing/2014/main" id="{CC8D79B1-2D61-A834-4AB3-60F0141A879C}"/>
              </a:ext>
            </a:extLst>
          </p:cNvPr>
          <p:cNvSpPr/>
          <p:nvPr/>
        </p:nvSpPr>
        <p:spPr>
          <a:xfrm>
            <a:off x="5351737" y="4511752"/>
            <a:ext cx="2122240" cy="2346198"/>
          </a:xfrm>
          <a:custGeom>
            <a:avLst/>
            <a:gdLst/>
            <a:ahLst/>
            <a:cxnLst/>
            <a:rect l="l" t="t" r="r" b="b"/>
            <a:pathLst>
              <a:path w="3499484" h="3869054">
                <a:moveTo>
                  <a:pt x="2689787" y="74484"/>
                </a:moveTo>
                <a:lnTo>
                  <a:pt x="2644092" y="58842"/>
                </a:lnTo>
                <a:lnTo>
                  <a:pt x="2598211" y="45090"/>
                </a:lnTo>
                <a:lnTo>
                  <a:pt x="2552188" y="33206"/>
                </a:lnTo>
                <a:lnTo>
                  <a:pt x="2506067" y="23171"/>
                </a:lnTo>
                <a:lnTo>
                  <a:pt x="2459891" y="14963"/>
                </a:lnTo>
                <a:lnTo>
                  <a:pt x="2413706" y="8562"/>
                </a:lnTo>
                <a:lnTo>
                  <a:pt x="2367553" y="3948"/>
                </a:lnTo>
                <a:lnTo>
                  <a:pt x="2321478" y="1101"/>
                </a:lnTo>
                <a:lnTo>
                  <a:pt x="2275524" y="0"/>
                </a:lnTo>
                <a:lnTo>
                  <a:pt x="2229734" y="624"/>
                </a:lnTo>
                <a:lnTo>
                  <a:pt x="2184153" y="2953"/>
                </a:lnTo>
                <a:lnTo>
                  <a:pt x="2138824" y="6967"/>
                </a:lnTo>
                <a:lnTo>
                  <a:pt x="2093792" y="12646"/>
                </a:lnTo>
                <a:lnTo>
                  <a:pt x="2049099" y="19968"/>
                </a:lnTo>
                <a:lnTo>
                  <a:pt x="2004790" y="28914"/>
                </a:lnTo>
                <a:lnTo>
                  <a:pt x="1960909" y="39463"/>
                </a:lnTo>
                <a:lnTo>
                  <a:pt x="1917499" y="51594"/>
                </a:lnTo>
                <a:lnTo>
                  <a:pt x="1874605" y="65288"/>
                </a:lnTo>
                <a:lnTo>
                  <a:pt x="1832269" y="80523"/>
                </a:lnTo>
                <a:lnTo>
                  <a:pt x="1790536" y="97280"/>
                </a:lnTo>
                <a:lnTo>
                  <a:pt x="1749449" y="115537"/>
                </a:lnTo>
                <a:lnTo>
                  <a:pt x="1709053" y="135276"/>
                </a:lnTo>
                <a:lnTo>
                  <a:pt x="1669391" y="156474"/>
                </a:lnTo>
                <a:lnTo>
                  <a:pt x="1630507" y="179112"/>
                </a:lnTo>
                <a:lnTo>
                  <a:pt x="1592445" y="203169"/>
                </a:lnTo>
                <a:lnTo>
                  <a:pt x="1555249" y="228624"/>
                </a:lnTo>
                <a:lnTo>
                  <a:pt x="1518961" y="255459"/>
                </a:lnTo>
                <a:lnTo>
                  <a:pt x="1483627" y="283651"/>
                </a:lnTo>
                <a:lnTo>
                  <a:pt x="1449290" y="313181"/>
                </a:lnTo>
                <a:lnTo>
                  <a:pt x="1415994" y="344027"/>
                </a:lnTo>
                <a:lnTo>
                  <a:pt x="1383782" y="376171"/>
                </a:lnTo>
                <a:lnTo>
                  <a:pt x="1352699" y="409590"/>
                </a:lnTo>
                <a:lnTo>
                  <a:pt x="1322788" y="444266"/>
                </a:lnTo>
                <a:lnTo>
                  <a:pt x="1294093" y="480177"/>
                </a:lnTo>
                <a:lnTo>
                  <a:pt x="1266657" y="517303"/>
                </a:lnTo>
                <a:lnTo>
                  <a:pt x="1240525" y="555623"/>
                </a:lnTo>
                <a:lnTo>
                  <a:pt x="1215741" y="595118"/>
                </a:lnTo>
                <a:lnTo>
                  <a:pt x="1192348" y="635766"/>
                </a:lnTo>
                <a:lnTo>
                  <a:pt x="1170390" y="677548"/>
                </a:lnTo>
                <a:lnTo>
                  <a:pt x="1149910" y="720442"/>
                </a:lnTo>
                <a:lnTo>
                  <a:pt x="1130953" y="764429"/>
                </a:lnTo>
                <a:lnTo>
                  <a:pt x="1113563" y="809487"/>
                </a:lnTo>
                <a:lnTo>
                  <a:pt x="0" y="3868976"/>
                </a:lnTo>
              </a:path>
              <a:path w="3499484" h="3869054">
                <a:moveTo>
                  <a:pt x="2617407" y="3868976"/>
                </a:moveTo>
                <a:lnTo>
                  <a:pt x="3424791" y="1650708"/>
                </a:lnTo>
                <a:lnTo>
                  <a:pt x="3440432" y="1605013"/>
                </a:lnTo>
                <a:lnTo>
                  <a:pt x="3454185" y="1559131"/>
                </a:lnTo>
                <a:lnTo>
                  <a:pt x="3466068" y="1513108"/>
                </a:lnTo>
                <a:lnTo>
                  <a:pt x="3476104" y="1466987"/>
                </a:lnTo>
                <a:lnTo>
                  <a:pt x="3484312" y="1420812"/>
                </a:lnTo>
                <a:lnTo>
                  <a:pt x="3490713" y="1374626"/>
                </a:lnTo>
                <a:lnTo>
                  <a:pt x="3495326" y="1328474"/>
                </a:lnTo>
                <a:lnTo>
                  <a:pt x="3498174" y="1282399"/>
                </a:lnTo>
                <a:lnTo>
                  <a:pt x="3499275" y="1236444"/>
                </a:lnTo>
                <a:lnTo>
                  <a:pt x="3498651" y="1190655"/>
                </a:lnTo>
                <a:lnTo>
                  <a:pt x="3496322" y="1145074"/>
                </a:lnTo>
                <a:lnTo>
                  <a:pt x="3492307" y="1099745"/>
                </a:lnTo>
                <a:lnTo>
                  <a:pt x="3486629" y="1054713"/>
                </a:lnTo>
                <a:lnTo>
                  <a:pt x="3479307" y="1010020"/>
                </a:lnTo>
                <a:lnTo>
                  <a:pt x="3470361" y="965711"/>
                </a:lnTo>
                <a:lnTo>
                  <a:pt x="3459812" y="921830"/>
                </a:lnTo>
                <a:lnTo>
                  <a:pt x="3447681" y="878420"/>
                </a:lnTo>
                <a:lnTo>
                  <a:pt x="3433987" y="835525"/>
                </a:lnTo>
                <a:lnTo>
                  <a:pt x="3418752" y="793190"/>
                </a:lnTo>
                <a:lnTo>
                  <a:pt x="3401995" y="751457"/>
                </a:lnTo>
                <a:lnTo>
                  <a:pt x="3383737" y="710370"/>
                </a:lnTo>
                <a:lnTo>
                  <a:pt x="3363999" y="669974"/>
                </a:lnTo>
                <a:lnTo>
                  <a:pt x="3342801" y="630312"/>
                </a:lnTo>
                <a:lnTo>
                  <a:pt x="3320163" y="591428"/>
                </a:lnTo>
                <a:lnTo>
                  <a:pt x="3296106" y="553366"/>
                </a:lnTo>
                <a:lnTo>
                  <a:pt x="3270650" y="516169"/>
                </a:lnTo>
                <a:lnTo>
                  <a:pt x="3243816" y="479882"/>
                </a:lnTo>
                <a:lnTo>
                  <a:pt x="3215624" y="444548"/>
                </a:lnTo>
                <a:lnTo>
                  <a:pt x="3186094" y="410211"/>
                </a:lnTo>
                <a:lnTo>
                  <a:pt x="3155247" y="376915"/>
                </a:lnTo>
                <a:lnTo>
                  <a:pt x="3123104" y="344703"/>
                </a:lnTo>
                <a:lnTo>
                  <a:pt x="3089684" y="313620"/>
                </a:lnTo>
                <a:lnTo>
                  <a:pt x="3055009" y="283708"/>
                </a:lnTo>
                <a:lnTo>
                  <a:pt x="3019098" y="255013"/>
                </a:lnTo>
                <a:lnTo>
                  <a:pt x="2981972" y="227578"/>
                </a:lnTo>
                <a:lnTo>
                  <a:pt x="2943651" y="201446"/>
                </a:lnTo>
                <a:lnTo>
                  <a:pt x="2904157" y="176662"/>
                </a:lnTo>
                <a:lnTo>
                  <a:pt x="2863509" y="153269"/>
                </a:lnTo>
                <a:lnTo>
                  <a:pt x="2821727" y="131310"/>
                </a:lnTo>
                <a:lnTo>
                  <a:pt x="2778833" y="110831"/>
                </a:lnTo>
                <a:lnTo>
                  <a:pt x="2734846" y="91874"/>
                </a:lnTo>
                <a:lnTo>
                  <a:pt x="2689787" y="74484"/>
                </a:lnTo>
              </a:path>
            </a:pathLst>
          </a:custGeom>
          <a:ln w="41883">
            <a:solidFill>
              <a:srgbClr val="FFD13D"/>
            </a:solidFill>
          </a:ln>
        </p:spPr>
        <p:txBody>
          <a:bodyPr wrap="square" lIns="0" tIns="0" rIns="0" bIns="0" rtlCol="0"/>
          <a:lstStyle/>
          <a:p>
            <a:endParaRPr sz="849"/>
          </a:p>
        </p:txBody>
      </p:sp>
      <p:sp>
        <p:nvSpPr>
          <p:cNvPr id="26" name="object 24">
            <a:extLst>
              <a:ext uri="{FF2B5EF4-FFF2-40B4-BE49-F238E27FC236}">
                <a16:creationId xmlns:a16="http://schemas.microsoft.com/office/drawing/2014/main" id="{179E4C43-89DA-8B05-A2F0-D40DB3FB2DF2}"/>
              </a:ext>
            </a:extLst>
          </p:cNvPr>
          <p:cNvSpPr txBox="1"/>
          <p:nvPr userDrawn="1"/>
        </p:nvSpPr>
        <p:spPr>
          <a:xfrm>
            <a:off x="373045" y="-345036"/>
            <a:ext cx="1044368" cy="161404"/>
          </a:xfrm>
          <a:prstGeom prst="rect">
            <a:avLst/>
          </a:prstGeom>
        </p:spPr>
        <p:txBody>
          <a:bodyPr vert="horz" wrap="square" lIns="0" tIns="7316" rIns="0" bIns="0" rtlCol="0">
            <a:spAutoFit/>
          </a:bodyPr>
          <a:lstStyle/>
          <a:p>
            <a:pPr marL="7701">
              <a:lnSpc>
                <a:spcPct val="100000"/>
              </a:lnSpc>
              <a:spcBef>
                <a:spcPts val="58"/>
              </a:spcBef>
            </a:pPr>
            <a:r>
              <a:rPr sz="1001" b="0" i="0">
                <a:solidFill>
                  <a:srgbClr val="FFFFFF"/>
                </a:solidFill>
                <a:latin typeface="Sharp Sans Medium" pitchFamily="2" charset="77"/>
                <a:cs typeface="Sharp Sans Medium" pitchFamily="2" charset="77"/>
              </a:rPr>
              <a:t>CISCO</a:t>
            </a:r>
            <a:r>
              <a:rPr sz="1001" b="0" i="0" spc="230">
                <a:solidFill>
                  <a:srgbClr val="FFFFFF"/>
                </a:solidFill>
                <a:latin typeface="Sharp Sans Medium" pitchFamily="2" charset="77"/>
                <a:cs typeface="Sharp Sans Medium" pitchFamily="2" charset="77"/>
              </a:rPr>
              <a:t> </a:t>
            </a:r>
            <a:r>
              <a:rPr sz="1001" b="0" i="0" spc="33">
                <a:solidFill>
                  <a:srgbClr val="FFFFFF"/>
                </a:solidFill>
                <a:latin typeface="Sharp Sans Medium" pitchFamily="2" charset="77"/>
                <a:cs typeface="Sharp Sans Medium" pitchFamily="2" charset="77"/>
              </a:rPr>
              <a:t>MERAKI</a:t>
            </a:r>
            <a:endParaRPr sz="1001" b="0" i="0">
              <a:latin typeface="Sharp Sans Medium" pitchFamily="2" charset="77"/>
              <a:cs typeface="Sharp Sans Medium" pitchFamily="2" charset="77"/>
            </a:endParaRPr>
          </a:p>
        </p:txBody>
      </p:sp>
      <p:pic>
        <p:nvPicPr>
          <p:cNvPr id="27" name="Picture 26">
            <a:extLst>
              <a:ext uri="{FF2B5EF4-FFF2-40B4-BE49-F238E27FC236}">
                <a16:creationId xmlns:a16="http://schemas.microsoft.com/office/drawing/2014/main" id="{44A29F37-451E-20FF-414D-4401DF3B784F}"/>
              </a:ext>
            </a:extLst>
          </p:cNvPr>
          <p:cNvPicPr>
            <a:picLocks noChangeAspect="1"/>
          </p:cNvPicPr>
          <p:nvPr userDrawn="1"/>
        </p:nvPicPr>
        <p:blipFill>
          <a:blip r:embed="rId3" cstate="print">
            <a:extLst>
              <a:ext uri="{28A0092B-C50C-407E-A947-70E740481C1C}">
                <a14:useLocalDpi xmlns:a14="http://schemas.microsoft.com/office/drawing/2010/main" val="0"/>
              </a:ext>
            </a:extLst>
          </a:blip>
          <a:srcRect/>
          <a:stretch/>
        </p:blipFill>
        <p:spPr>
          <a:xfrm>
            <a:off x="373044" y="6270181"/>
            <a:ext cx="1101856" cy="213610"/>
          </a:xfrm>
          <a:prstGeom prst="rect">
            <a:avLst/>
          </a:prstGeom>
        </p:spPr>
      </p:pic>
      <p:sp>
        <p:nvSpPr>
          <p:cNvPr id="28" name="object 27">
            <a:extLst>
              <a:ext uri="{FF2B5EF4-FFF2-40B4-BE49-F238E27FC236}">
                <a16:creationId xmlns:a16="http://schemas.microsoft.com/office/drawing/2014/main" id="{B750A4A1-7F78-B55A-95B9-AB73A843E167}"/>
              </a:ext>
            </a:extLst>
          </p:cNvPr>
          <p:cNvSpPr txBox="1"/>
          <p:nvPr userDrawn="1"/>
        </p:nvSpPr>
        <p:spPr>
          <a:xfrm>
            <a:off x="10938251" y="6341066"/>
            <a:ext cx="880704" cy="122517"/>
          </a:xfrm>
          <a:prstGeom prst="rect">
            <a:avLst/>
          </a:prstGeom>
        </p:spPr>
        <p:txBody>
          <a:bodyPr vert="horz" wrap="square" lIns="0" tIns="10397" rIns="0" bIns="0" rtlCol="0">
            <a:spAutoFit/>
          </a:bodyPr>
          <a:lstStyle/>
          <a:p>
            <a:pPr marL="7701">
              <a:lnSpc>
                <a:spcPct val="100000"/>
              </a:lnSpc>
              <a:spcBef>
                <a:spcPts val="82"/>
              </a:spcBef>
            </a:pPr>
            <a:r>
              <a:rPr sz="728" b="0" i="0">
                <a:solidFill>
                  <a:srgbClr val="FFFFFF"/>
                </a:solidFill>
                <a:latin typeface="Sharp Sans Medium" pitchFamily="2" charset="77"/>
                <a:cs typeface="Sharp Sans Medium" pitchFamily="2" charset="77"/>
              </a:rPr>
              <a:t>Meraki</a:t>
            </a:r>
            <a:r>
              <a:rPr sz="728" b="0" i="0" spc="42">
                <a:solidFill>
                  <a:srgbClr val="FFFFFF"/>
                </a:solidFill>
                <a:latin typeface="Sharp Sans Medium" pitchFamily="2" charset="77"/>
                <a:cs typeface="Sharp Sans Medium" pitchFamily="2" charset="77"/>
              </a:rPr>
              <a:t> </a:t>
            </a:r>
            <a:r>
              <a:rPr sz="728" b="0" i="0">
                <a:solidFill>
                  <a:srgbClr val="FFFFFF"/>
                </a:solidFill>
                <a:latin typeface="Sharp Sans Medium" pitchFamily="2" charset="77"/>
                <a:cs typeface="Sharp Sans Medium" pitchFamily="2" charset="77"/>
              </a:rPr>
              <a:t>SMB</a:t>
            </a:r>
            <a:r>
              <a:rPr sz="728" b="0" i="0" spc="52">
                <a:solidFill>
                  <a:srgbClr val="FFFFFF"/>
                </a:solidFill>
                <a:latin typeface="Sharp Sans Medium" pitchFamily="2" charset="77"/>
                <a:cs typeface="Sharp Sans Medium" pitchFamily="2" charset="77"/>
              </a:rPr>
              <a:t> </a:t>
            </a:r>
            <a:r>
              <a:rPr sz="728" b="0" i="0" spc="-6">
                <a:solidFill>
                  <a:srgbClr val="FFFFFF"/>
                </a:solidFill>
                <a:latin typeface="Sharp Sans Medium" pitchFamily="2" charset="77"/>
                <a:cs typeface="Sharp Sans Medium" pitchFamily="2" charset="77"/>
              </a:rPr>
              <a:t>Guide</a:t>
            </a:r>
            <a:endParaRPr sz="728" b="0" i="0">
              <a:latin typeface="Sharp Sans Medium" pitchFamily="2" charset="77"/>
              <a:cs typeface="Sharp Sans Medium" pitchFamily="2" charset="77"/>
            </a:endParaRPr>
          </a:p>
        </p:txBody>
      </p:sp>
      <p:sp>
        <p:nvSpPr>
          <p:cNvPr id="2" name="object 8">
            <a:extLst>
              <a:ext uri="{FF2B5EF4-FFF2-40B4-BE49-F238E27FC236}">
                <a16:creationId xmlns:a16="http://schemas.microsoft.com/office/drawing/2014/main" id="{DC5EA05A-E6A7-6293-6F28-9B60183AED73}"/>
              </a:ext>
            </a:extLst>
          </p:cNvPr>
          <p:cNvSpPr/>
          <p:nvPr userDrawn="1"/>
        </p:nvSpPr>
        <p:spPr>
          <a:xfrm>
            <a:off x="5755440" y="0"/>
            <a:ext cx="1113300" cy="1088192"/>
          </a:xfrm>
          <a:custGeom>
            <a:avLst/>
            <a:gdLst/>
            <a:ahLst/>
            <a:cxnLst/>
            <a:rect l="l" t="t" r="r" b="b"/>
            <a:pathLst>
              <a:path w="1835784" h="1794510">
                <a:moveTo>
                  <a:pt x="1835790" y="0"/>
                </a:moveTo>
                <a:lnTo>
                  <a:pt x="355246" y="0"/>
                </a:lnTo>
                <a:lnTo>
                  <a:pt x="42068" y="860452"/>
                </a:lnTo>
                <a:lnTo>
                  <a:pt x="27286" y="905756"/>
                </a:lnTo>
                <a:lnTo>
                  <a:pt x="15751" y="951324"/>
                </a:lnTo>
                <a:lnTo>
                  <a:pt x="7399" y="997024"/>
                </a:lnTo>
                <a:lnTo>
                  <a:pt x="2169" y="1042724"/>
                </a:lnTo>
                <a:lnTo>
                  <a:pt x="0" y="1088290"/>
                </a:lnTo>
                <a:lnTo>
                  <a:pt x="828" y="1133589"/>
                </a:lnTo>
                <a:lnTo>
                  <a:pt x="4592" y="1178490"/>
                </a:lnTo>
                <a:lnTo>
                  <a:pt x="11231" y="1222858"/>
                </a:lnTo>
                <a:lnTo>
                  <a:pt x="20682" y="1266562"/>
                </a:lnTo>
                <a:lnTo>
                  <a:pt x="32884" y="1309468"/>
                </a:lnTo>
                <a:lnTo>
                  <a:pt x="47774" y="1351443"/>
                </a:lnTo>
                <a:lnTo>
                  <a:pt x="65291" y="1392356"/>
                </a:lnTo>
                <a:lnTo>
                  <a:pt x="85372" y="1432073"/>
                </a:lnTo>
                <a:lnTo>
                  <a:pt x="107956" y="1470461"/>
                </a:lnTo>
                <a:lnTo>
                  <a:pt x="132981" y="1507387"/>
                </a:lnTo>
                <a:lnTo>
                  <a:pt x="160385" y="1542719"/>
                </a:lnTo>
                <a:lnTo>
                  <a:pt x="190105" y="1576325"/>
                </a:lnTo>
                <a:lnTo>
                  <a:pt x="222081" y="1608070"/>
                </a:lnTo>
                <a:lnTo>
                  <a:pt x="256250" y="1637822"/>
                </a:lnTo>
                <a:lnTo>
                  <a:pt x="292550" y="1665450"/>
                </a:lnTo>
                <a:lnTo>
                  <a:pt x="330920" y="1690819"/>
                </a:lnTo>
                <a:lnTo>
                  <a:pt x="371297" y="1713796"/>
                </a:lnTo>
                <a:lnTo>
                  <a:pt x="413619" y="1734250"/>
                </a:lnTo>
                <a:lnTo>
                  <a:pt x="457825" y="1752048"/>
                </a:lnTo>
                <a:lnTo>
                  <a:pt x="503128" y="1766829"/>
                </a:lnTo>
                <a:lnTo>
                  <a:pt x="548696" y="1778365"/>
                </a:lnTo>
                <a:lnTo>
                  <a:pt x="594397" y="1786717"/>
                </a:lnTo>
                <a:lnTo>
                  <a:pt x="640096" y="1791946"/>
                </a:lnTo>
                <a:lnTo>
                  <a:pt x="685662" y="1794116"/>
                </a:lnTo>
                <a:lnTo>
                  <a:pt x="730962" y="1793288"/>
                </a:lnTo>
                <a:lnTo>
                  <a:pt x="775862" y="1789523"/>
                </a:lnTo>
                <a:lnTo>
                  <a:pt x="820230" y="1782884"/>
                </a:lnTo>
                <a:lnTo>
                  <a:pt x="863934" y="1773433"/>
                </a:lnTo>
                <a:lnTo>
                  <a:pt x="906840" y="1761232"/>
                </a:lnTo>
                <a:lnTo>
                  <a:pt x="948816" y="1746342"/>
                </a:lnTo>
                <a:lnTo>
                  <a:pt x="989729" y="1728825"/>
                </a:lnTo>
                <a:lnTo>
                  <a:pt x="1029445" y="1708744"/>
                </a:lnTo>
                <a:lnTo>
                  <a:pt x="1067833" y="1686159"/>
                </a:lnTo>
                <a:lnTo>
                  <a:pt x="1104760" y="1661135"/>
                </a:lnTo>
                <a:lnTo>
                  <a:pt x="1140092" y="1633731"/>
                </a:lnTo>
                <a:lnTo>
                  <a:pt x="1173697" y="1604010"/>
                </a:lnTo>
                <a:lnTo>
                  <a:pt x="1205442" y="1572034"/>
                </a:lnTo>
                <a:lnTo>
                  <a:pt x="1235195" y="1537865"/>
                </a:lnTo>
                <a:lnTo>
                  <a:pt x="1262822" y="1501565"/>
                </a:lnTo>
                <a:lnTo>
                  <a:pt x="1288191" y="1463196"/>
                </a:lnTo>
                <a:lnTo>
                  <a:pt x="1311169" y="1422819"/>
                </a:lnTo>
                <a:lnTo>
                  <a:pt x="1331623" y="1380497"/>
                </a:lnTo>
                <a:lnTo>
                  <a:pt x="1349420" y="1336291"/>
                </a:lnTo>
                <a:lnTo>
                  <a:pt x="1835790" y="0"/>
                </a:lnTo>
                <a:close/>
              </a:path>
            </a:pathLst>
          </a:custGeom>
          <a:solidFill>
            <a:srgbClr val="87C9C9"/>
          </a:solidFill>
        </p:spPr>
        <p:txBody>
          <a:bodyPr wrap="square" lIns="0" tIns="0" rIns="0" bIns="0" rtlCol="0"/>
          <a:lstStyle/>
          <a:p>
            <a:endParaRPr sz="849"/>
          </a:p>
        </p:txBody>
      </p:sp>
    </p:spTree>
    <p:extLst>
      <p:ext uri="{BB962C8B-B14F-4D97-AF65-F5344CB8AC3E}">
        <p14:creationId xmlns:p14="http://schemas.microsoft.com/office/powerpoint/2010/main" val="31571031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4" presetClass="path" presetSubtype="0" accel="50000" decel="50000" fill="hold" grpId="0" nodeType="withEffect">
                                  <p:stCondLst>
                                    <p:cond delay="0"/>
                                  </p:stCondLst>
                                  <p:childTnLst>
                                    <p:animMotion origin="layout" path="M -1.51611E-7 0.25 L -1.51611E-7 5.22179E-7 " pathEditMode="relative" rAng="0" ptsTypes="AA">
                                      <p:cBhvr>
                                        <p:cTn id="6" dur="2000" fill="hold"/>
                                        <p:tgtEl>
                                          <p:spTgt spid="8"/>
                                        </p:tgtEl>
                                        <p:attrNameLst>
                                          <p:attrName>ppt_x</p:attrName>
                                          <p:attrName>ppt_y</p:attrName>
                                        </p:attrNameLst>
                                      </p:cBhvr>
                                      <p:rCtr x="0" y="-12507"/>
                                    </p:animMotion>
                                  </p:childTnLst>
                                </p:cTn>
                              </p:par>
                              <p:par>
                                <p:cTn id="7" presetID="42" presetClass="path" presetSubtype="0" accel="50000" decel="50000" fill="hold" grpId="0" nodeType="withEffect">
                                  <p:stCondLst>
                                    <p:cond delay="0"/>
                                  </p:stCondLst>
                                  <p:childTnLst>
                                    <p:animMotion origin="layout" path="M 0.04564 -0.24172 L 2.0657E-6 6.23245E-7 " pathEditMode="relative" rAng="0" ptsTypes="AA">
                                      <p:cBhvr>
                                        <p:cTn id="8" dur="2000" fill="hold"/>
                                        <p:tgtEl>
                                          <p:spTgt spid="2"/>
                                        </p:tgtEl>
                                        <p:attrNameLst>
                                          <p:attrName>ppt_x</p:attrName>
                                          <p:attrName>ppt_y</p:attrName>
                                        </p:attrNameLst>
                                      </p:cBhvr>
                                      <p:rCtr x="-2282" y="12086"/>
                                    </p:animMotion>
                                  </p:childTnLst>
                                </p:cTn>
                              </p:par>
                              <p:par>
                                <p:cTn id="9" presetID="42" presetClass="path" presetSubtype="0" accel="50000" decel="50000" fill="hold" grpId="0" nodeType="withEffect">
                                  <p:stCondLst>
                                    <p:cond delay="0"/>
                                  </p:stCondLst>
                                  <p:childTnLst>
                                    <p:animMotion origin="layout" path="M 0.07249 -0.22276 L -4.22615E-6 -8.81527E-7 " pathEditMode="relative" rAng="0" ptsTypes="AA">
                                      <p:cBhvr>
                                        <p:cTn id="10" dur="3000" fill="hold"/>
                                        <p:tgtEl>
                                          <p:spTgt spid="22"/>
                                        </p:tgtEl>
                                        <p:attrNameLst>
                                          <p:attrName>ppt_x</p:attrName>
                                          <p:attrName>ppt_y</p:attrName>
                                        </p:attrNameLst>
                                      </p:cBhvr>
                                      <p:rCtr x="-3601" y="11454"/>
                                    </p:animMotion>
                                  </p:childTnLst>
                                </p:cTn>
                              </p:par>
                              <p:par>
                                <p:cTn id="11" presetID="64" presetClass="path" presetSubtype="0" accel="50000" decel="50000" fill="hold" grpId="0" nodeType="withEffect">
                                  <p:stCondLst>
                                    <p:cond delay="0"/>
                                  </p:stCondLst>
                                  <p:childTnLst>
                                    <p:animMotion origin="layout" path="M -0.05393 0.3651 L 8.46494E-7 1.73498E-6 " pathEditMode="relative" rAng="0" ptsTypes="AA">
                                      <p:cBhvr>
                                        <p:cTn id="12" dur="3000" fill="hold"/>
                                        <p:tgtEl>
                                          <p:spTgt spid="24"/>
                                        </p:tgtEl>
                                        <p:attrNameLst>
                                          <p:attrName>ppt_x</p:attrName>
                                          <p:attrName>ppt_y</p:attrName>
                                        </p:attrNameLst>
                                      </p:cBhvr>
                                      <p:rCtr x="2693" y="-18262"/>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22" grpId="0" animBg="1"/>
      <p:bldP spid="24" grpId="0" animBg="1"/>
      <p:bldP spid="2" grpId="0" animBg="1"/>
    </p:bldLst>
  </p:timing>
</p:sldLayout>
</file>

<file path=ppt/slideLayouts/slideLayout67.xml><?xml version="1.0" encoding="utf-8"?>
<p:sldLayout xmlns:a="http://schemas.openxmlformats.org/drawingml/2006/main" xmlns:r="http://schemas.openxmlformats.org/officeDocument/2006/relationships" xmlns:p="http://schemas.openxmlformats.org/presentationml/2006/main" type="obj" preserve="1">
  <p:cSld name="1_Blank">
    <p:spTree>
      <p:nvGrpSpPr>
        <p:cNvPr id="1" name=""/>
        <p:cNvGrpSpPr/>
        <p:nvPr/>
      </p:nvGrpSpPr>
      <p:grpSpPr>
        <a:xfrm>
          <a:off x="0" y="0"/>
          <a:ext cx="0" cy="0"/>
          <a:chOff x="0" y="0"/>
          <a:chExt cx="0" cy="0"/>
        </a:xfrm>
      </p:grpSpPr>
      <p:pic>
        <p:nvPicPr>
          <p:cNvPr id="5" name="object 3">
            <a:extLst>
              <a:ext uri="{FF2B5EF4-FFF2-40B4-BE49-F238E27FC236}">
                <a16:creationId xmlns:a16="http://schemas.microsoft.com/office/drawing/2014/main" id="{65231C24-6B19-4458-3F00-98E3A69C31CB}"/>
              </a:ext>
            </a:extLst>
          </p:cNvPr>
          <p:cNvPicPr/>
          <p:nvPr userDrawn="1"/>
        </p:nvPicPr>
        <p:blipFill>
          <a:blip r:embed="rId2" cstate="print"/>
          <a:stretch>
            <a:fillRect/>
          </a:stretch>
        </p:blipFill>
        <p:spPr>
          <a:xfrm>
            <a:off x="723900" y="0"/>
            <a:ext cx="11468099" cy="6857519"/>
          </a:xfrm>
          <a:prstGeom prst="rect">
            <a:avLst/>
          </a:prstGeom>
        </p:spPr>
      </p:pic>
      <p:sp>
        <p:nvSpPr>
          <p:cNvPr id="10" name="object 5">
            <a:extLst>
              <a:ext uri="{FF2B5EF4-FFF2-40B4-BE49-F238E27FC236}">
                <a16:creationId xmlns:a16="http://schemas.microsoft.com/office/drawing/2014/main" id="{0E1085EE-5B46-625F-D8E8-67C8F62E5DE1}"/>
              </a:ext>
            </a:extLst>
          </p:cNvPr>
          <p:cNvSpPr/>
          <p:nvPr userDrawn="1"/>
        </p:nvSpPr>
        <p:spPr>
          <a:xfrm>
            <a:off x="0" y="0"/>
            <a:ext cx="7498119" cy="6857615"/>
          </a:xfrm>
          <a:custGeom>
            <a:avLst/>
            <a:gdLst/>
            <a:ahLst/>
            <a:cxnLst/>
            <a:rect l="l" t="t" r="r" b="b"/>
            <a:pathLst>
              <a:path w="12364085" h="11308715">
                <a:moveTo>
                  <a:pt x="12364073" y="0"/>
                </a:moveTo>
                <a:lnTo>
                  <a:pt x="0" y="0"/>
                </a:lnTo>
                <a:lnTo>
                  <a:pt x="0" y="11308556"/>
                </a:lnTo>
                <a:lnTo>
                  <a:pt x="8314165" y="11308556"/>
                </a:lnTo>
                <a:lnTo>
                  <a:pt x="12364073" y="0"/>
                </a:lnTo>
                <a:close/>
              </a:path>
            </a:pathLst>
          </a:custGeom>
          <a:solidFill>
            <a:srgbClr val="87C9C9"/>
          </a:solidFill>
        </p:spPr>
        <p:txBody>
          <a:bodyPr wrap="square" lIns="0" tIns="0" rIns="0" bIns="0" rtlCol="0"/>
          <a:lstStyle/>
          <a:p>
            <a:endParaRPr sz="849"/>
          </a:p>
        </p:txBody>
      </p:sp>
      <p:sp>
        <p:nvSpPr>
          <p:cNvPr id="11" name="object 6">
            <a:extLst>
              <a:ext uri="{FF2B5EF4-FFF2-40B4-BE49-F238E27FC236}">
                <a16:creationId xmlns:a16="http://schemas.microsoft.com/office/drawing/2014/main" id="{4ED29D29-9EA5-074E-3488-5EEBD3563EED}"/>
              </a:ext>
            </a:extLst>
          </p:cNvPr>
          <p:cNvSpPr txBox="1"/>
          <p:nvPr userDrawn="1"/>
        </p:nvSpPr>
        <p:spPr>
          <a:xfrm>
            <a:off x="373045" y="-373824"/>
            <a:ext cx="1044368" cy="161404"/>
          </a:xfrm>
          <a:prstGeom prst="rect">
            <a:avLst/>
          </a:prstGeom>
        </p:spPr>
        <p:txBody>
          <a:bodyPr vert="horz" wrap="square" lIns="0" tIns="7316" rIns="0" bIns="0" rtlCol="0">
            <a:spAutoFit/>
          </a:bodyPr>
          <a:lstStyle/>
          <a:p>
            <a:pPr marL="7701">
              <a:lnSpc>
                <a:spcPct val="100000"/>
              </a:lnSpc>
              <a:spcBef>
                <a:spcPts val="58"/>
              </a:spcBef>
            </a:pPr>
            <a:r>
              <a:rPr sz="1001" b="0" i="0">
                <a:solidFill>
                  <a:schemeClr val="bg1"/>
                </a:solidFill>
                <a:latin typeface="Sharp Sans Medium" pitchFamily="2" charset="77"/>
                <a:cs typeface="Sharp Sans Medium" pitchFamily="2" charset="77"/>
              </a:rPr>
              <a:t>CISCO</a:t>
            </a:r>
            <a:r>
              <a:rPr sz="1001" b="0" i="0" spc="230">
                <a:solidFill>
                  <a:schemeClr val="bg1"/>
                </a:solidFill>
                <a:latin typeface="Sharp Sans Medium" pitchFamily="2" charset="77"/>
                <a:cs typeface="Sharp Sans Medium" pitchFamily="2" charset="77"/>
              </a:rPr>
              <a:t> </a:t>
            </a:r>
            <a:r>
              <a:rPr sz="1001" b="0" i="0" spc="33">
                <a:solidFill>
                  <a:schemeClr val="bg1"/>
                </a:solidFill>
                <a:latin typeface="Sharp Sans Medium" pitchFamily="2" charset="77"/>
                <a:cs typeface="Sharp Sans Medium" pitchFamily="2" charset="77"/>
              </a:rPr>
              <a:t>MERAKI</a:t>
            </a:r>
            <a:endParaRPr sz="1001" b="0" i="0">
              <a:solidFill>
                <a:schemeClr val="bg1"/>
              </a:solidFill>
              <a:latin typeface="Sharp Sans Medium" pitchFamily="2" charset="77"/>
              <a:cs typeface="Sharp Sans Medium" pitchFamily="2" charset="77"/>
            </a:endParaRPr>
          </a:p>
        </p:txBody>
      </p:sp>
      <p:sp>
        <p:nvSpPr>
          <p:cNvPr id="29" name="object 19">
            <a:extLst>
              <a:ext uri="{FF2B5EF4-FFF2-40B4-BE49-F238E27FC236}">
                <a16:creationId xmlns:a16="http://schemas.microsoft.com/office/drawing/2014/main" id="{232E714A-184C-37B5-E8A0-BBFFFC9C53D0}"/>
              </a:ext>
            </a:extLst>
          </p:cNvPr>
          <p:cNvSpPr/>
          <p:nvPr/>
        </p:nvSpPr>
        <p:spPr>
          <a:xfrm>
            <a:off x="4520273" y="5323033"/>
            <a:ext cx="1276194" cy="1534482"/>
          </a:xfrm>
          <a:custGeom>
            <a:avLst/>
            <a:gdLst/>
            <a:ahLst/>
            <a:cxnLst/>
            <a:rect l="l" t="t" r="r" b="b"/>
            <a:pathLst>
              <a:path w="2104390" h="2530475">
                <a:moveTo>
                  <a:pt x="1418142" y="0"/>
                </a:moveTo>
                <a:lnTo>
                  <a:pt x="1372842" y="828"/>
                </a:lnTo>
                <a:lnTo>
                  <a:pt x="1327942" y="4592"/>
                </a:lnTo>
                <a:lnTo>
                  <a:pt x="1283573" y="11231"/>
                </a:lnTo>
                <a:lnTo>
                  <a:pt x="1239870" y="20682"/>
                </a:lnTo>
                <a:lnTo>
                  <a:pt x="1196964" y="32884"/>
                </a:lnTo>
                <a:lnTo>
                  <a:pt x="1154988" y="47774"/>
                </a:lnTo>
                <a:lnTo>
                  <a:pt x="1114075" y="65291"/>
                </a:lnTo>
                <a:lnTo>
                  <a:pt x="1074359" y="85372"/>
                </a:lnTo>
                <a:lnTo>
                  <a:pt x="1035971" y="107956"/>
                </a:lnTo>
                <a:lnTo>
                  <a:pt x="999044" y="132981"/>
                </a:lnTo>
                <a:lnTo>
                  <a:pt x="963712" y="160385"/>
                </a:lnTo>
                <a:lnTo>
                  <a:pt x="930107" y="190105"/>
                </a:lnTo>
                <a:lnTo>
                  <a:pt x="898361" y="222081"/>
                </a:lnTo>
                <a:lnTo>
                  <a:pt x="868609" y="256250"/>
                </a:lnTo>
                <a:lnTo>
                  <a:pt x="840982" y="292550"/>
                </a:lnTo>
                <a:lnTo>
                  <a:pt x="815613" y="330920"/>
                </a:lnTo>
                <a:lnTo>
                  <a:pt x="792635" y="371297"/>
                </a:lnTo>
                <a:lnTo>
                  <a:pt x="772181" y="413619"/>
                </a:lnTo>
                <a:lnTo>
                  <a:pt x="754383" y="457825"/>
                </a:lnTo>
                <a:lnTo>
                  <a:pt x="0" y="2530480"/>
                </a:lnTo>
                <a:lnTo>
                  <a:pt x="1480543" y="2530480"/>
                </a:lnTo>
                <a:lnTo>
                  <a:pt x="2061736" y="933664"/>
                </a:lnTo>
                <a:lnTo>
                  <a:pt x="2076518" y="888360"/>
                </a:lnTo>
                <a:lnTo>
                  <a:pt x="2088053" y="842792"/>
                </a:lnTo>
                <a:lnTo>
                  <a:pt x="2096405" y="797091"/>
                </a:lnTo>
                <a:lnTo>
                  <a:pt x="2101635" y="751392"/>
                </a:lnTo>
                <a:lnTo>
                  <a:pt x="2103804" y="705826"/>
                </a:lnTo>
                <a:lnTo>
                  <a:pt x="2102976" y="660526"/>
                </a:lnTo>
                <a:lnTo>
                  <a:pt x="2099211" y="615626"/>
                </a:lnTo>
                <a:lnTo>
                  <a:pt x="2092573" y="571258"/>
                </a:lnTo>
                <a:lnTo>
                  <a:pt x="2083121" y="527554"/>
                </a:lnTo>
                <a:lnTo>
                  <a:pt x="2070920" y="484648"/>
                </a:lnTo>
                <a:lnTo>
                  <a:pt x="2056030" y="442672"/>
                </a:lnTo>
                <a:lnTo>
                  <a:pt x="2038513" y="401760"/>
                </a:lnTo>
                <a:lnTo>
                  <a:pt x="2018432" y="362043"/>
                </a:lnTo>
                <a:lnTo>
                  <a:pt x="1995848" y="323655"/>
                </a:lnTo>
                <a:lnTo>
                  <a:pt x="1970823" y="286728"/>
                </a:lnTo>
                <a:lnTo>
                  <a:pt x="1943419" y="251396"/>
                </a:lnTo>
                <a:lnTo>
                  <a:pt x="1913698" y="217791"/>
                </a:lnTo>
                <a:lnTo>
                  <a:pt x="1881723" y="186046"/>
                </a:lnTo>
                <a:lnTo>
                  <a:pt x="1847554" y="156293"/>
                </a:lnTo>
                <a:lnTo>
                  <a:pt x="1811253" y="128666"/>
                </a:lnTo>
                <a:lnTo>
                  <a:pt x="1772884" y="103297"/>
                </a:lnTo>
                <a:lnTo>
                  <a:pt x="1732507" y="80319"/>
                </a:lnTo>
                <a:lnTo>
                  <a:pt x="1690185" y="59865"/>
                </a:lnTo>
                <a:lnTo>
                  <a:pt x="1645979" y="42068"/>
                </a:lnTo>
                <a:lnTo>
                  <a:pt x="1600676" y="27286"/>
                </a:lnTo>
                <a:lnTo>
                  <a:pt x="1555107" y="15751"/>
                </a:lnTo>
                <a:lnTo>
                  <a:pt x="1509407" y="7399"/>
                </a:lnTo>
                <a:lnTo>
                  <a:pt x="1463707" y="2169"/>
                </a:lnTo>
                <a:lnTo>
                  <a:pt x="1418142" y="0"/>
                </a:lnTo>
                <a:close/>
              </a:path>
            </a:pathLst>
          </a:custGeom>
          <a:solidFill>
            <a:srgbClr val="FFD13D"/>
          </a:solidFill>
        </p:spPr>
        <p:txBody>
          <a:bodyPr wrap="square" lIns="0" tIns="0" rIns="0" bIns="0" rtlCol="0"/>
          <a:lstStyle/>
          <a:p>
            <a:endParaRPr sz="849"/>
          </a:p>
        </p:txBody>
      </p:sp>
      <p:sp>
        <p:nvSpPr>
          <p:cNvPr id="2" name="object 8">
            <a:extLst>
              <a:ext uri="{FF2B5EF4-FFF2-40B4-BE49-F238E27FC236}">
                <a16:creationId xmlns:a16="http://schemas.microsoft.com/office/drawing/2014/main" id="{6ED9AB19-BD85-FCBB-11BC-5C6C1BA5D048}"/>
              </a:ext>
            </a:extLst>
          </p:cNvPr>
          <p:cNvSpPr/>
          <p:nvPr userDrawn="1"/>
        </p:nvSpPr>
        <p:spPr>
          <a:xfrm>
            <a:off x="10106834" y="4903111"/>
            <a:ext cx="2085271" cy="1954588"/>
          </a:xfrm>
          <a:custGeom>
            <a:avLst/>
            <a:gdLst/>
            <a:ahLst/>
            <a:cxnLst/>
            <a:rect l="l" t="t" r="r" b="b"/>
            <a:pathLst>
              <a:path w="3438525" h="3223259">
                <a:moveTo>
                  <a:pt x="2326237" y="0"/>
                </a:moveTo>
                <a:lnTo>
                  <a:pt x="2280553" y="409"/>
                </a:lnTo>
                <a:lnTo>
                  <a:pt x="2235017" y="2097"/>
                </a:lnTo>
                <a:lnTo>
                  <a:pt x="2189653" y="5053"/>
                </a:lnTo>
                <a:lnTo>
                  <a:pt x="2144486" y="9265"/>
                </a:lnTo>
                <a:lnTo>
                  <a:pt x="2099540" y="14721"/>
                </a:lnTo>
                <a:lnTo>
                  <a:pt x="2054841" y="21411"/>
                </a:lnTo>
                <a:lnTo>
                  <a:pt x="2010412" y="29323"/>
                </a:lnTo>
                <a:lnTo>
                  <a:pt x="1966278" y="38445"/>
                </a:lnTo>
                <a:lnTo>
                  <a:pt x="1922464" y="48766"/>
                </a:lnTo>
                <a:lnTo>
                  <a:pt x="1878995" y="60274"/>
                </a:lnTo>
                <a:lnTo>
                  <a:pt x="1835894" y="72958"/>
                </a:lnTo>
                <a:lnTo>
                  <a:pt x="1793187" y="86807"/>
                </a:lnTo>
                <a:lnTo>
                  <a:pt x="1750898" y="101809"/>
                </a:lnTo>
                <a:lnTo>
                  <a:pt x="1709051" y="117952"/>
                </a:lnTo>
                <a:lnTo>
                  <a:pt x="1667672" y="135226"/>
                </a:lnTo>
                <a:lnTo>
                  <a:pt x="1626785" y="153618"/>
                </a:lnTo>
                <a:lnTo>
                  <a:pt x="1586413" y="173117"/>
                </a:lnTo>
                <a:lnTo>
                  <a:pt x="1546583" y="193713"/>
                </a:lnTo>
                <a:lnTo>
                  <a:pt x="1507318" y="215392"/>
                </a:lnTo>
                <a:lnTo>
                  <a:pt x="1468643" y="238144"/>
                </a:lnTo>
                <a:lnTo>
                  <a:pt x="1430583" y="261958"/>
                </a:lnTo>
                <a:lnTo>
                  <a:pt x="1393162" y="286822"/>
                </a:lnTo>
                <a:lnTo>
                  <a:pt x="1356404" y="312724"/>
                </a:lnTo>
                <a:lnTo>
                  <a:pt x="1320335" y="339653"/>
                </a:lnTo>
                <a:lnTo>
                  <a:pt x="1284979" y="367598"/>
                </a:lnTo>
                <a:lnTo>
                  <a:pt x="1250360" y="396547"/>
                </a:lnTo>
                <a:lnTo>
                  <a:pt x="1216503" y="426488"/>
                </a:lnTo>
                <a:lnTo>
                  <a:pt x="1183433" y="457411"/>
                </a:lnTo>
                <a:lnTo>
                  <a:pt x="1151174" y="489303"/>
                </a:lnTo>
                <a:lnTo>
                  <a:pt x="1119750" y="522154"/>
                </a:lnTo>
                <a:lnTo>
                  <a:pt x="1089187" y="555951"/>
                </a:lnTo>
                <a:lnTo>
                  <a:pt x="1059509" y="590684"/>
                </a:lnTo>
                <a:lnTo>
                  <a:pt x="1030740" y="626341"/>
                </a:lnTo>
                <a:lnTo>
                  <a:pt x="1002906" y="662910"/>
                </a:lnTo>
                <a:lnTo>
                  <a:pt x="976029" y="700380"/>
                </a:lnTo>
                <a:lnTo>
                  <a:pt x="950136" y="738740"/>
                </a:lnTo>
                <a:lnTo>
                  <a:pt x="925251" y="777977"/>
                </a:lnTo>
                <a:lnTo>
                  <a:pt x="901398" y="818082"/>
                </a:lnTo>
                <a:lnTo>
                  <a:pt x="878601" y="859041"/>
                </a:lnTo>
                <a:lnTo>
                  <a:pt x="856887" y="900844"/>
                </a:lnTo>
                <a:lnTo>
                  <a:pt x="836278" y="943480"/>
                </a:lnTo>
                <a:lnTo>
                  <a:pt x="816799" y="986936"/>
                </a:lnTo>
                <a:lnTo>
                  <a:pt x="798476" y="1031202"/>
                </a:lnTo>
                <a:lnTo>
                  <a:pt x="781333" y="1076265"/>
                </a:lnTo>
                <a:lnTo>
                  <a:pt x="0" y="3222961"/>
                </a:lnTo>
                <a:lnTo>
                  <a:pt x="3438351" y="3222961"/>
                </a:lnTo>
                <a:lnTo>
                  <a:pt x="3438351" y="444340"/>
                </a:lnTo>
                <a:lnTo>
                  <a:pt x="3431146" y="437447"/>
                </a:lnTo>
                <a:lnTo>
                  <a:pt x="3397348" y="406884"/>
                </a:lnTo>
                <a:lnTo>
                  <a:pt x="3362615" y="377206"/>
                </a:lnTo>
                <a:lnTo>
                  <a:pt x="3326958" y="348437"/>
                </a:lnTo>
                <a:lnTo>
                  <a:pt x="3290388" y="320602"/>
                </a:lnTo>
                <a:lnTo>
                  <a:pt x="3252918" y="293726"/>
                </a:lnTo>
                <a:lnTo>
                  <a:pt x="3214557" y="267832"/>
                </a:lnTo>
                <a:lnTo>
                  <a:pt x="3175319" y="242947"/>
                </a:lnTo>
                <a:lnTo>
                  <a:pt x="3135215" y="219094"/>
                </a:lnTo>
                <a:lnTo>
                  <a:pt x="3094255" y="196297"/>
                </a:lnTo>
                <a:lnTo>
                  <a:pt x="3052451" y="174582"/>
                </a:lnTo>
                <a:lnTo>
                  <a:pt x="3009815" y="153973"/>
                </a:lnTo>
                <a:lnTo>
                  <a:pt x="2966358" y="134495"/>
                </a:lnTo>
                <a:lnTo>
                  <a:pt x="2922092" y="116172"/>
                </a:lnTo>
                <a:lnTo>
                  <a:pt x="2877028" y="99028"/>
                </a:lnTo>
                <a:lnTo>
                  <a:pt x="2831487" y="83195"/>
                </a:lnTo>
                <a:lnTo>
                  <a:pt x="2785799" y="68778"/>
                </a:lnTo>
                <a:lnTo>
                  <a:pt x="2739989" y="55766"/>
                </a:lnTo>
                <a:lnTo>
                  <a:pt x="2694080" y="44148"/>
                </a:lnTo>
                <a:lnTo>
                  <a:pt x="2648099" y="33912"/>
                </a:lnTo>
                <a:lnTo>
                  <a:pt x="2602068" y="25047"/>
                </a:lnTo>
                <a:lnTo>
                  <a:pt x="2556013" y="17541"/>
                </a:lnTo>
                <a:lnTo>
                  <a:pt x="2509959" y="11383"/>
                </a:lnTo>
                <a:lnTo>
                  <a:pt x="2463930" y="6561"/>
                </a:lnTo>
                <a:lnTo>
                  <a:pt x="2417950" y="3064"/>
                </a:lnTo>
                <a:lnTo>
                  <a:pt x="2372044" y="881"/>
                </a:lnTo>
                <a:lnTo>
                  <a:pt x="2326237" y="0"/>
                </a:lnTo>
                <a:close/>
              </a:path>
            </a:pathLst>
          </a:custGeom>
          <a:solidFill>
            <a:srgbClr val="025444"/>
          </a:solidFill>
        </p:spPr>
        <p:txBody>
          <a:bodyPr wrap="square" lIns="0" tIns="0" rIns="0" bIns="0" rtlCol="0"/>
          <a:lstStyle/>
          <a:p>
            <a:endParaRPr sz="849"/>
          </a:p>
        </p:txBody>
      </p:sp>
      <p:sp>
        <p:nvSpPr>
          <p:cNvPr id="30" name="object 20">
            <a:extLst>
              <a:ext uri="{FF2B5EF4-FFF2-40B4-BE49-F238E27FC236}">
                <a16:creationId xmlns:a16="http://schemas.microsoft.com/office/drawing/2014/main" id="{6457FE8C-DEDF-FCDA-3B5D-1A079B019197}"/>
              </a:ext>
            </a:extLst>
          </p:cNvPr>
          <p:cNvSpPr/>
          <p:nvPr/>
        </p:nvSpPr>
        <p:spPr>
          <a:xfrm>
            <a:off x="6450346" y="0"/>
            <a:ext cx="614606" cy="777830"/>
          </a:xfrm>
          <a:custGeom>
            <a:avLst/>
            <a:gdLst/>
            <a:ahLst/>
            <a:cxnLst/>
            <a:rect l="l" t="t" r="r" b="b"/>
            <a:pathLst>
              <a:path w="1013459" h="1282700">
                <a:moveTo>
                  <a:pt x="328823" y="0"/>
                </a:moveTo>
                <a:lnTo>
                  <a:pt x="18971" y="851318"/>
                </a:lnTo>
                <a:lnTo>
                  <a:pt x="5995" y="897158"/>
                </a:lnTo>
                <a:lnTo>
                  <a:pt x="0" y="943235"/>
                </a:lnTo>
                <a:lnTo>
                  <a:pt x="688" y="988913"/>
                </a:lnTo>
                <a:lnTo>
                  <a:pt x="7763" y="1033554"/>
                </a:lnTo>
                <a:lnTo>
                  <a:pt x="20928" y="1076519"/>
                </a:lnTo>
                <a:lnTo>
                  <a:pt x="39885" y="1117172"/>
                </a:lnTo>
                <a:lnTo>
                  <a:pt x="64336" y="1154874"/>
                </a:lnTo>
                <a:lnTo>
                  <a:pt x="93985" y="1188989"/>
                </a:lnTo>
                <a:lnTo>
                  <a:pt x="128534" y="1218879"/>
                </a:lnTo>
                <a:lnTo>
                  <a:pt x="167686" y="1243905"/>
                </a:lnTo>
                <a:lnTo>
                  <a:pt x="211143" y="1263431"/>
                </a:lnTo>
                <a:lnTo>
                  <a:pt x="256985" y="1276407"/>
                </a:lnTo>
                <a:lnTo>
                  <a:pt x="303064" y="1282402"/>
                </a:lnTo>
                <a:lnTo>
                  <a:pt x="348743" y="1281714"/>
                </a:lnTo>
                <a:lnTo>
                  <a:pt x="393384" y="1274638"/>
                </a:lnTo>
                <a:lnTo>
                  <a:pt x="436349" y="1261474"/>
                </a:lnTo>
                <a:lnTo>
                  <a:pt x="477002" y="1242517"/>
                </a:lnTo>
                <a:lnTo>
                  <a:pt x="514705" y="1218066"/>
                </a:lnTo>
                <a:lnTo>
                  <a:pt x="548820" y="1188417"/>
                </a:lnTo>
                <a:lnTo>
                  <a:pt x="578710" y="1153868"/>
                </a:lnTo>
                <a:lnTo>
                  <a:pt x="603738" y="1114716"/>
                </a:lnTo>
                <a:lnTo>
                  <a:pt x="623267" y="1071259"/>
                </a:lnTo>
                <a:lnTo>
                  <a:pt x="1013171" y="0"/>
                </a:lnTo>
              </a:path>
            </a:pathLst>
          </a:custGeom>
          <a:ln w="41883">
            <a:solidFill>
              <a:srgbClr val="5BAA47"/>
            </a:solidFill>
          </a:ln>
        </p:spPr>
        <p:txBody>
          <a:bodyPr wrap="square" lIns="0" tIns="0" rIns="0" bIns="0" rtlCol="0"/>
          <a:lstStyle/>
          <a:p>
            <a:endParaRPr sz="849"/>
          </a:p>
        </p:txBody>
      </p:sp>
      <p:sp>
        <p:nvSpPr>
          <p:cNvPr id="32" name="object 27">
            <a:extLst>
              <a:ext uri="{FF2B5EF4-FFF2-40B4-BE49-F238E27FC236}">
                <a16:creationId xmlns:a16="http://schemas.microsoft.com/office/drawing/2014/main" id="{0450B28F-1490-197E-2507-EBECCB60D242}"/>
              </a:ext>
            </a:extLst>
          </p:cNvPr>
          <p:cNvSpPr txBox="1"/>
          <p:nvPr userDrawn="1"/>
        </p:nvSpPr>
        <p:spPr>
          <a:xfrm>
            <a:off x="10938251" y="6341066"/>
            <a:ext cx="880704" cy="122517"/>
          </a:xfrm>
          <a:prstGeom prst="rect">
            <a:avLst/>
          </a:prstGeom>
        </p:spPr>
        <p:txBody>
          <a:bodyPr vert="horz" wrap="square" lIns="0" tIns="10397" rIns="0" bIns="0" rtlCol="0">
            <a:spAutoFit/>
          </a:bodyPr>
          <a:lstStyle/>
          <a:p>
            <a:pPr marL="7701">
              <a:lnSpc>
                <a:spcPct val="100000"/>
              </a:lnSpc>
              <a:spcBef>
                <a:spcPts val="82"/>
              </a:spcBef>
            </a:pPr>
            <a:r>
              <a:rPr sz="728" b="0" i="0">
                <a:solidFill>
                  <a:srgbClr val="FFFFFF"/>
                </a:solidFill>
                <a:latin typeface="Sharp Sans Medium" pitchFamily="2" charset="77"/>
                <a:cs typeface="Sharp Sans Medium" pitchFamily="2" charset="77"/>
              </a:rPr>
              <a:t>Meraki</a:t>
            </a:r>
            <a:r>
              <a:rPr sz="728" b="0" i="0" spc="42">
                <a:solidFill>
                  <a:srgbClr val="FFFFFF"/>
                </a:solidFill>
                <a:latin typeface="Sharp Sans Medium" pitchFamily="2" charset="77"/>
                <a:cs typeface="Sharp Sans Medium" pitchFamily="2" charset="77"/>
              </a:rPr>
              <a:t> </a:t>
            </a:r>
            <a:r>
              <a:rPr sz="728" b="0" i="0">
                <a:solidFill>
                  <a:srgbClr val="FFFFFF"/>
                </a:solidFill>
                <a:latin typeface="Sharp Sans Medium" pitchFamily="2" charset="77"/>
                <a:cs typeface="Sharp Sans Medium" pitchFamily="2" charset="77"/>
              </a:rPr>
              <a:t>SMB</a:t>
            </a:r>
            <a:r>
              <a:rPr sz="728" b="0" i="0" spc="52">
                <a:solidFill>
                  <a:srgbClr val="FFFFFF"/>
                </a:solidFill>
                <a:latin typeface="Sharp Sans Medium" pitchFamily="2" charset="77"/>
                <a:cs typeface="Sharp Sans Medium" pitchFamily="2" charset="77"/>
              </a:rPr>
              <a:t> </a:t>
            </a:r>
            <a:r>
              <a:rPr sz="728" b="0" i="0" spc="-6">
                <a:solidFill>
                  <a:srgbClr val="FFFFFF"/>
                </a:solidFill>
                <a:latin typeface="Sharp Sans Medium" pitchFamily="2" charset="77"/>
                <a:cs typeface="Sharp Sans Medium" pitchFamily="2" charset="77"/>
              </a:rPr>
              <a:t>Guide</a:t>
            </a:r>
            <a:endParaRPr sz="728" b="0" i="0">
              <a:latin typeface="Sharp Sans Medium" pitchFamily="2" charset="77"/>
              <a:cs typeface="Sharp Sans Medium" pitchFamily="2" charset="77"/>
            </a:endParaRPr>
          </a:p>
        </p:txBody>
      </p:sp>
      <p:pic>
        <p:nvPicPr>
          <p:cNvPr id="34" name="Picture 33">
            <a:extLst>
              <a:ext uri="{FF2B5EF4-FFF2-40B4-BE49-F238E27FC236}">
                <a16:creationId xmlns:a16="http://schemas.microsoft.com/office/drawing/2014/main" id="{225B5E72-8ABE-653A-531B-F51DCDDE2F49}"/>
              </a:ext>
            </a:extLst>
          </p:cNvPr>
          <p:cNvPicPr>
            <a:picLocks noChangeAspect="1"/>
          </p:cNvPicPr>
          <p:nvPr userDrawn="1"/>
        </p:nvPicPr>
        <p:blipFill>
          <a:blip r:embed="rId3" cstate="print">
            <a:extLst>
              <a:ext uri="{28A0092B-C50C-407E-A947-70E740481C1C}">
                <a14:useLocalDpi xmlns:a14="http://schemas.microsoft.com/office/drawing/2010/main" val="0"/>
              </a:ext>
            </a:extLst>
          </a:blip>
          <a:srcRect/>
          <a:stretch/>
        </p:blipFill>
        <p:spPr>
          <a:xfrm>
            <a:off x="373044" y="6270181"/>
            <a:ext cx="1101856" cy="213610"/>
          </a:xfrm>
          <a:prstGeom prst="rect">
            <a:avLst/>
          </a:prstGeom>
        </p:spPr>
      </p:pic>
    </p:spTree>
    <p:extLst>
      <p:ext uri="{BB962C8B-B14F-4D97-AF65-F5344CB8AC3E}">
        <p14:creationId xmlns:p14="http://schemas.microsoft.com/office/powerpoint/2010/main" val="12263920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3" presetClass="path" presetSubtype="0" accel="50000" decel="50000" fill="hold" grpId="0" nodeType="withEffect">
                                  <p:stCondLst>
                                    <p:cond delay="0"/>
                                  </p:stCondLst>
                                  <p:childTnLst>
                                    <p:animMotion origin="layout" path="M -0.05386 0 L 4.21352E-6 0 " pathEditMode="relative" rAng="0" ptsTypes="AA">
                                      <p:cBhvr>
                                        <p:cTn id="6" dur="1000" fill="hold"/>
                                        <p:tgtEl>
                                          <p:spTgt spid="10"/>
                                        </p:tgtEl>
                                        <p:attrNameLst>
                                          <p:attrName>ppt_x</p:attrName>
                                          <p:attrName>ppt_y</p:attrName>
                                        </p:attrNameLst>
                                      </p:cBhvr>
                                      <p:rCtr x="2693" y="0"/>
                                    </p:animMotion>
                                  </p:childTnLst>
                                </p:cTn>
                              </p:par>
                              <p:par>
                                <p:cTn id="7" presetID="64" presetClass="path" presetSubtype="0" accel="50000" decel="50000" fill="hold" grpId="0" nodeType="withEffect">
                                  <p:stCondLst>
                                    <p:cond delay="0"/>
                                  </p:stCondLst>
                                  <p:childTnLst>
                                    <p:animMotion origin="layout" path="M 0.00245 0.30966 L -1.99621E-6 -3.49242E-6 " pathEditMode="relative" rAng="0" ptsTypes="AA">
                                      <p:cBhvr>
                                        <p:cTn id="8" dur="2000" fill="hold"/>
                                        <p:tgtEl>
                                          <p:spTgt spid="2"/>
                                        </p:tgtEl>
                                        <p:attrNameLst>
                                          <p:attrName>ppt_x</p:attrName>
                                          <p:attrName>ppt_y</p:attrName>
                                        </p:attrNameLst>
                                      </p:cBhvr>
                                      <p:rCtr x="-126" y="-15483"/>
                                    </p:animMotion>
                                  </p:childTnLst>
                                </p:cTn>
                              </p:par>
                              <p:par>
                                <p:cTn id="9" presetID="64" presetClass="path" presetSubtype="0" accel="50000" decel="50000" fill="hold" grpId="0" nodeType="withEffect">
                                  <p:stCondLst>
                                    <p:cond delay="0"/>
                                  </p:stCondLst>
                                  <p:childTnLst>
                                    <p:animMotion origin="layout" path="M -0.04817 0.25885 L 9.28617E-7 -4.2785E-6 " pathEditMode="relative" rAng="0" ptsTypes="AA">
                                      <p:cBhvr>
                                        <p:cTn id="10" dur="3000" fill="hold"/>
                                        <p:tgtEl>
                                          <p:spTgt spid="29"/>
                                        </p:tgtEl>
                                        <p:attrNameLst>
                                          <p:attrName>ppt_x</p:attrName>
                                          <p:attrName>ppt_y</p:attrName>
                                        </p:attrNameLst>
                                      </p:cBhvr>
                                      <p:rCtr x="2408" y="-12942"/>
                                    </p:animMotion>
                                  </p:childTnLst>
                                </p:cTn>
                              </p:par>
                              <p:par>
                                <p:cTn id="11" presetID="42" presetClass="path" presetSubtype="0" accel="50000" decel="50000" fill="hold" grpId="0" nodeType="withEffect">
                                  <p:stCondLst>
                                    <p:cond delay="0"/>
                                  </p:stCondLst>
                                  <p:childTnLst>
                                    <p:animMotion origin="layout" path="M 0.02519 -0.11342 L 1.73721E-6 2.86356E-7 " pathEditMode="relative" rAng="0" ptsTypes="AA">
                                      <p:cBhvr>
                                        <p:cTn id="12" dur="3000" fill="hold"/>
                                        <p:tgtEl>
                                          <p:spTgt spid="30"/>
                                        </p:tgtEl>
                                        <p:attrNameLst>
                                          <p:attrName>ppt_x</p:attrName>
                                          <p:attrName>ppt_y</p:attrName>
                                        </p:attrNameLst>
                                      </p:cBhvr>
                                      <p:rCtr x="-1263" y="5671"/>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29" grpId="0" animBg="1"/>
      <p:bldP spid="2" grpId="0" animBg="1"/>
      <p:bldP spid="30" grpId="0" animBg="1"/>
    </p:bldLst>
  </p:timing>
</p:sldLayout>
</file>

<file path=ppt/slideLayouts/slideLayout68.xml><?xml version="1.0" encoding="utf-8"?>
<p:sldLayout xmlns:a="http://schemas.openxmlformats.org/drawingml/2006/main" xmlns:r="http://schemas.openxmlformats.org/officeDocument/2006/relationships" xmlns:p="http://schemas.openxmlformats.org/presentationml/2006/main" type="obj" preserve="1">
  <p:cSld name="2_Blank">
    <p:spTree>
      <p:nvGrpSpPr>
        <p:cNvPr id="1" name=""/>
        <p:cNvGrpSpPr/>
        <p:nvPr/>
      </p:nvGrpSpPr>
      <p:grpSpPr>
        <a:xfrm>
          <a:off x="0" y="0"/>
          <a:ext cx="0" cy="0"/>
          <a:chOff x="0" y="0"/>
          <a:chExt cx="0" cy="0"/>
        </a:xfrm>
      </p:grpSpPr>
      <p:pic>
        <p:nvPicPr>
          <p:cNvPr id="2" name="Picture Placeholder 3" descr="A picture containing person, indoor, computer, glasses&#10;&#10;Description automatically generated">
            <a:extLst>
              <a:ext uri="{FF2B5EF4-FFF2-40B4-BE49-F238E27FC236}">
                <a16:creationId xmlns:a16="http://schemas.microsoft.com/office/drawing/2014/main" id="{26ED55A8-0D29-39D6-506A-8D4BD01609D6}"/>
              </a:ext>
            </a:extLst>
          </p:cNvPr>
          <p:cNvPicPr>
            <a:picLocks noChangeAspect="1"/>
          </p:cNvPicPr>
          <p:nvPr userDrawn="1"/>
        </p:nvPicPr>
        <p:blipFill rotWithShape="1">
          <a:blip r:embed="rId2"/>
          <a:srcRect l="1177" r="9212"/>
          <a:stretch/>
        </p:blipFill>
        <p:spPr>
          <a:xfrm>
            <a:off x="1474900" y="0"/>
            <a:ext cx="10859584" cy="6858000"/>
          </a:xfrm>
          <a:prstGeom prst="rect">
            <a:avLst/>
          </a:prstGeom>
        </p:spPr>
      </p:pic>
      <p:sp>
        <p:nvSpPr>
          <p:cNvPr id="7" name="object 5">
            <a:extLst>
              <a:ext uri="{FF2B5EF4-FFF2-40B4-BE49-F238E27FC236}">
                <a16:creationId xmlns:a16="http://schemas.microsoft.com/office/drawing/2014/main" id="{D1AD20BE-8FC6-0C4B-44AC-71D524B14ECD}"/>
              </a:ext>
            </a:extLst>
          </p:cNvPr>
          <p:cNvSpPr/>
          <p:nvPr userDrawn="1"/>
        </p:nvSpPr>
        <p:spPr>
          <a:xfrm>
            <a:off x="0" y="0"/>
            <a:ext cx="7498119" cy="6858000"/>
          </a:xfrm>
          <a:custGeom>
            <a:avLst/>
            <a:gdLst/>
            <a:ahLst/>
            <a:cxnLst/>
            <a:rect l="l" t="t" r="r" b="b"/>
            <a:pathLst>
              <a:path w="12364085" h="11308715">
                <a:moveTo>
                  <a:pt x="12364073" y="0"/>
                </a:moveTo>
                <a:lnTo>
                  <a:pt x="0" y="0"/>
                </a:lnTo>
                <a:lnTo>
                  <a:pt x="0" y="11308556"/>
                </a:lnTo>
                <a:lnTo>
                  <a:pt x="8314165" y="11308556"/>
                </a:lnTo>
                <a:lnTo>
                  <a:pt x="12364073" y="0"/>
                </a:lnTo>
                <a:close/>
              </a:path>
            </a:pathLst>
          </a:custGeom>
          <a:solidFill>
            <a:srgbClr val="87C9C9"/>
          </a:solidFill>
        </p:spPr>
        <p:txBody>
          <a:bodyPr wrap="square" lIns="0" tIns="0" rIns="0" bIns="0" rtlCol="0"/>
          <a:lstStyle/>
          <a:p>
            <a:endParaRPr sz="849"/>
          </a:p>
        </p:txBody>
      </p:sp>
      <p:pic>
        <p:nvPicPr>
          <p:cNvPr id="34" name="Picture 33">
            <a:extLst>
              <a:ext uri="{FF2B5EF4-FFF2-40B4-BE49-F238E27FC236}">
                <a16:creationId xmlns:a16="http://schemas.microsoft.com/office/drawing/2014/main" id="{225B5E72-8ABE-653A-531B-F51DCDDE2F49}"/>
              </a:ext>
            </a:extLst>
          </p:cNvPr>
          <p:cNvPicPr>
            <a:picLocks noChangeAspect="1"/>
          </p:cNvPicPr>
          <p:nvPr userDrawn="1"/>
        </p:nvPicPr>
        <p:blipFill>
          <a:blip r:embed="rId3" cstate="print">
            <a:extLst>
              <a:ext uri="{28A0092B-C50C-407E-A947-70E740481C1C}">
                <a14:useLocalDpi xmlns:a14="http://schemas.microsoft.com/office/drawing/2010/main" val="0"/>
              </a:ext>
            </a:extLst>
          </a:blip>
          <a:srcRect/>
          <a:stretch/>
        </p:blipFill>
        <p:spPr>
          <a:xfrm>
            <a:off x="373044" y="6270181"/>
            <a:ext cx="1101856" cy="213610"/>
          </a:xfrm>
          <a:prstGeom prst="rect">
            <a:avLst/>
          </a:prstGeom>
        </p:spPr>
      </p:pic>
      <p:sp>
        <p:nvSpPr>
          <p:cNvPr id="3" name="object 19">
            <a:extLst>
              <a:ext uri="{FF2B5EF4-FFF2-40B4-BE49-F238E27FC236}">
                <a16:creationId xmlns:a16="http://schemas.microsoft.com/office/drawing/2014/main" id="{01CAF4F4-07D9-1170-4591-065CCABC5023}"/>
              </a:ext>
            </a:extLst>
          </p:cNvPr>
          <p:cNvSpPr/>
          <p:nvPr userDrawn="1"/>
        </p:nvSpPr>
        <p:spPr>
          <a:xfrm>
            <a:off x="4520273" y="5323033"/>
            <a:ext cx="1276194" cy="1534967"/>
          </a:xfrm>
          <a:custGeom>
            <a:avLst/>
            <a:gdLst/>
            <a:ahLst/>
            <a:cxnLst/>
            <a:rect l="l" t="t" r="r" b="b"/>
            <a:pathLst>
              <a:path w="2104390" h="2530475">
                <a:moveTo>
                  <a:pt x="1418142" y="0"/>
                </a:moveTo>
                <a:lnTo>
                  <a:pt x="1372842" y="828"/>
                </a:lnTo>
                <a:lnTo>
                  <a:pt x="1327942" y="4592"/>
                </a:lnTo>
                <a:lnTo>
                  <a:pt x="1283573" y="11231"/>
                </a:lnTo>
                <a:lnTo>
                  <a:pt x="1239870" y="20682"/>
                </a:lnTo>
                <a:lnTo>
                  <a:pt x="1196964" y="32884"/>
                </a:lnTo>
                <a:lnTo>
                  <a:pt x="1154988" y="47774"/>
                </a:lnTo>
                <a:lnTo>
                  <a:pt x="1114075" y="65291"/>
                </a:lnTo>
                <a:lnTo>
                  <a:pt x="1074359" y="85372"/>
                </a:lnTo>
                <a:lnTo>
                  <a:pt x="1035971" y="107956"/>
                </a:lnTo>
                <a:lnTo>
                  <a:pt x="999044" y="132981"/>
                </a:lnTo>
                <a:lnTo>
                  <a:pt x="963712" y="160385"/>
                </a:lnTo>
                <a:lnTo>
                  <a:pt x="930107" y="190105"/>
                </a:lnTo>
                <a:lnTo>
                  <a:pt x="898361" y="222081"/>
                </a:lnTo>
                <a:lnTo>
                  <a:pt x="868609" y="256250"/>
                </a:lnTo>
                <a:lnTo>
                  <a:pt x="840982" y="292550"/>
                </a:lnTo>
                <a:lnTo>
                  <a:pt x="815613" y="330920"/>
                </a:lnTo>
                <a:lnTo>
                  <a:pt x="792635" y="371297"/>
                </a:lnTo>
                <a:lnTo>
                  <a:pt x="772181" y="413619"/>
                </a:lnTo>
                <a:lnTo>
                  <a:pt x="754383" y="457825"/>
                </a:lnTo>
                <a:lnTo>
                  <a:pt x="0" y="2530480"/>
                </a:lnTo>
                <a:lnTo>
                  <a:pt x="1480543" y="2530480"/>
                </a:lnTo>
                <a:lnTo>
                  <a:pt x="2061736" y="933664"/>
                </a:lnTo>
                <a:lnTo>
                  <a:pt x="2076518" y="888360"/>
                </a:lnTo>
                <a:lnTo>
                  <a:pt x="2088053" y="842792"/>
                </a:lnTo>
                <a:lnTo>
                  <a:pt x="2096405" y="797091"/>
                </a:lnTo>
                <a:lnTo>
                  <a:pt x="2101635" y="751392"/>
                </a:lnTo>
                <a:lnTo>
                  <a:pt x="2103804" y="705826"/>
                </a:lnTo>
                <a:lnTo>
                  <a:pt x="2102976" y="660526"/>
                </a:lnTo>
                <a:lnTo>
                  <a:pt x="2099211" y="615626"/>
                </a:lnTo>
                <a:lnTo>
                  <a:pt x="2092573" y="571258"/>
                </a:lnTo>
                <a:lnTo>
                  <a:pt x="2083121" y="527554"/>
                </a:lnTo>
                <a:lnTo>
                  <a:pt x="2070920" y="484648"/>
                </a:lnTo>
                <a:lnTo>
                  <a:pt x="2056030" y="442672"/>
                </a:lnTo>
                <a:lnTo>
                  <a:pt x="2038513" y="401760"/>
                </a:lnTo>
                <a:lnTo>
                  <a:pt x="2018432" y="362043"/>
                </a:lnTo>
                <a:lnTo>
                  <a:pt x="1995848" y="323655"/>
                </a:lnTo>
                <a:lnTo>
                  <a:pt x="1970823" y="286728"/>
                </a:lnTo>
                <a:lnTo>
                  <a:pt x="1943419" y="251396"/>
                </a:lnTo>
                <a:lnTo>
                  <a:pt x="1913698" y="217791"/>
                </a:lnTo>
                <a:lnTo>
                  <a:pt x="1881723" y="186046"/>
                </a:lnTo>
                <a:lnTo>
                  <a:pt x="1847554" y="156293"/>
                </a:lnTo>
                <a:lnTo>
                  <a:pt x="1811253" y="128666"/>
                </a:lnTo>
                <a:lnTo>
                  <a:pt x="1772884" y="103297"/>
                </a:lnTo>
                <a:lnTo>
                  <a:pt x="1732507" y="80319"/>
                </a:lnTo>
                <a:lnTo>
                  <a:pt x="1690185" y="59865"/>
                </a:lnTo>
                <a:lnTo>
                  <a:pt x="1645979" y="42068"/>
                </a:lnTo>
                <a:lnTo>
                  <a:pt x="1600676" y="27286"/>
                </a:lnTo>
                <a:lnTo>
                  <a:pt x="1555107" y="15751"/>
                </a:lnTo>
                <a:lnTo>
                  <a:pt x="1509407" y="7399"/>
                </a:lnTo>
                <a:lnTo>
                  <a:pt x="1463707" y="2169"/>
                </a:lnTo>
                <a:lnTo>
                  <a:pt x="1418142" y="0"/>
                </a:lnTo>
                <a:close/>
              </a:path>
            </a:pathLst>
          </a:custGeom>
          <a:solidFill>
            <a:srgbClr val="FFD13D"/>
          </a:solidFill>
        </p:spPr>
        <p:txBody>
          <a:bodyPr wrap="square" lIns="0" tIns="0" rIns="0" bIns="0" rtlCol="0"/>
          <a:lstStyle/>
          <a:p>
            <a:endParaRPr sz="849"/>
          </a:p>
        </p:txBody>
      </p:sp>
      <p:sp>
        <p:nvSpPr>
          <p:cNvPr id="4" name="object 8">
            <a:extLst>
              <a:ext uri="{FF2B5EF4-FFF2-40B4-BE49-F238E27FC236}">
                <a16:creationId xmlns:a16="http://schemas.microsoft.com/office/drawing/2014/main" id="{53BAAF44-865A-96EF-E042-0631017DF563}"/>
              </a:ext>
            </a:extLst>
          </p:cNvPr>
          <p:cNvSpPr/>
          <p:nvPr userDrawn="1"/>
        </p:nvSpPr>
        <p:spPr>
          <a:xfrm>
            <a:off x="10249213" y="4903412"/>
            <a:ext cx="2085271" cy="1954588"/>
          </a:xfrm>
          <a:custGeom>
            <a:avLst/>
            <a:gdLst/>
            <a:ahLst/>
            <a:cxnLst/>
            <a:rect l="l" t="t" r="r" b="b"/>
            <a:pathLst>
              <a:path w="3438525" h="3223259">
                <a:moveTo>
                  <a:pt x="2326237" y="0"/>
                </a:moveTo>
                <a:lnTo>
                  <a:pt x="2280553" y="409"/>
                </a:lnTo>
                <a:lnTo>
                  <a:pt x="2235017" y="2097"/>
                </a:lnTo>
                <a:lnTo>
                  <a:pt x="2189653" y="5053"/>
                </a:lnTo>
                <a:lnTo>
                  <a:pt x="2144486" y="9265"/>
                </a:lnTo>
                <a:lnTo>
                  <a:pt x="2099540" y="14721"/>
                </a:lnTo>
                <a:lnTo>
                  <a:pt x="2054841" y="21411"/>
                </a:lnTo>
                <a:lnTo>
                  <a:pt x="2010412" y="29323"/>
                </a:lnTo>
                <a:lnTo>
                  <a:pt x="1966278" y="38445"/>
                </a:lnTo>
                <a:lnTo>
                  <a:pt x="1922464" y="48766"/>
                </a:lnTo>
                <a:lnTo>
                  <a:pt x="1878995" y="60274"/>
                </a:lnTo>
                <a:lnTo>
                  <a:pt x="1835894" y="72958"/>
                </a:lnTo>
                <a:lnTo>
                  <a:pt x="1793187" y="86807"/>
                </a:lnTo>
                <a:lnTo>
                  <a:pt x="1750898" y="101809"/>
                </a:lnTo>
                <a:lnTo>
                  <a:pt x="1709051" y="117952"/>
                </a:lnTo>
                <a:lnTo>
                  <a:pt x="1667672" y="135226"/>
                </a:lnTo>
                <a:lnTo>
                  <a:pt x="1626785" y="153618"/>
                </a:lnTo>
                <a:lnTo>
                  <a:pt x="1586413" y="173117"/>
                </a:lnTo>
                <a:lnTo>
                  <a:pt x="1546583" y="193713"/>
                </a:lnTo>
                <a:lnTo>
                  <a:pt x="1507318" y="215392"/>
                </a:lnTo>
                <a:lnTo>
                  <a:pt x="1468643" y="238144"/>
                </a:lnTo>
                <a:lnTo>
                  <a:pt x="1430583" y="261958"/>
                </a:lnTo>
                <a:lnTo>
                  <a:pt x="1393162" y="286822"/>
                </a:lnTo>
                <a:lnTo>
                  <a:pt x="1356404" y="312724"/>
                </a:lnTo>
                <a:lnTo>
                  <a:pt x="1320335" y="339653"/>
                </a:lnTo>
                <a:lnTo>
                  <a:pt x="1284979" y="367598"/>
                </a:lnTo>
                <a:lnTo>
                  <a:pt x="1250360" y="396547"/>
                </a:lnTo>
                <a:lnTo>
                  <a:pt x="1216503" y="426488"/>
                </a:lnTo>
                <a:lnTo>
                  <a:pt x="1183433" y="457411"/>
                </a:lnTo>
                <a:lnTo>
                  <a:pt x="1151174" y="489303"/>
                </a:lnTo>
                <a:lnTo>
                  <a:pt x="1119750" y="522154"/>
                </a:lnTo>
                <a:lnTo>
                  <a:pt x="1089187" y="555951"/>
                </a:lnTo>
                <a:lnTo>
                  <a:pt x="1059509" y="590684"/>
                </a:lnTo>
                <a:lnTo>
                  <a:pt x="1030740" y="626341"/>
                </a:lnTo>
                <a:lnTo>
                  <a:pt x="1002906" y="662910"/>
                </a:lnTo>
                <a:lnTo>
                  <a:pt x="976029" y="700380"/>
                </a:lnTo>
                <a:lnTo>
                  <a:pt x="950136" y="738740"/>
                </a:lnTo>
                <a:lnTo>
                  <a:pt x="925251" y="777977"/>
                </a:lnTo>
                <a:lnTo>
                  <a:pt x="901398" y="818082"/>
                </a:lnTo>
                <a:lnTo>
                  <a:pt x="878601" y="859041"/>
                </a:lnTo>
                <a:lnTo>
                  <a:pt x="856887" y="900844"/>
                </a:lnTo>
                <a:lnTo>
                  <a:pt x="836278" y="943480"/>
                </a:lnTo>
                <a:lnTo>
                  <a:pt x="816799" y="986936"/>
                </a:lnTo>
                <a:lnTo>
                  <a:pt x="798476" y="1031202"/>
                </a:lnTo>
                <a:lnTo>
                  <a:pt x="781333" y="1076265"/>
                </a:lnTo>
                <a:lnTo>
                  <a:pt x="0" y="3222961"/>
                </a:lnTo>
                <a:lnTo>
                  <a:pt x="3438351" y="3222961"/>
                </a:lnTo>
                <a:lnTo>
                  <a:pt x="3438351" y="444340"/>
                </a:lnTo>
                <a:lnTo>
                  <a:pt x="3431146" y="437447"/>
                </a:lnTo>
                <a:lnTo>
                  <a:pt x="3397348" y="406884"/>
                </a:lnTo>
                <a:lnTo>
                  <a:pt x="3362615" y="377206"/>
                </a:lnTo>
                <a:lnTo>
                  <a:pt x="3326958" y="348437"/>
                </a:lnTo>
                <a:lnTo>
                  <a:pt x="3290388" y="320602"/>
                </a:lnTo>
                <a:lnTo>
                  <a:pt x="3252918" y="293726"/>
                </a:lnTo>
                <a:lnTo>
                  <a:pt x="3214557" y="267832"/>
                </a:lnTo>
                <a:lnTo>
                  <a:pt x="3175319" y="242947"/>
                </a:lnTo>
                <a:lnTo>
                  <a:pt x="3135215" y="219094"/>
                </a:lnTo>
                <a:lnTo>
                  <a:pt x="3094255" y="196297"/>
                </a:lnTo>
                <a:lnTo>
                  <a:pt x="3052451" y="174582"/>
                </a:lnTo>
                <a:lnTo>
                  <a:pt x="3009815" y="153973"/>
                </a:lnTo>
                <a:lnTo>
                  <a:pt x="2966358" y="134495"/>
                </a:lnTo>
                <a:lnTo>
                  <a:pt x="2922092" y="116172"/>
                </a:lnTo>
                <a:lnTo>
                  <a:pt x="2877028" y="99028"/>
                </a:lnTo>
                <a:lnTo>
                  <a:pt x="2831487" y="83195"/>
                </a:lnTo>
                <a:lnTo>
                  <a:pt x="2785799" y="68778"/>
                </a:lnTo>
                <a:lnTo>
                  <a:pt x="2739989" y="55766"/>
                </a:lnTo>
                <a:lnTo>
                  <a:pt x="2694080" y="44148"/>
                </a:lnTo>
                <a:lnTo>
                  <a:pt x="2648099" y="33912"/>
                </a:lnTo>
                <a:lnTo>
                  <a:pt x="2602068" y="25047"/>
                </a:lnTo>
                <a:lnTo>
                  <a:pt x="2556013" y="17541"/>
                </a:lnTo>
                <a:lnTo>
                  <a:pt x="2509959" y="11383"/>
                </a:lnTo>
                <a:lnTo>
                  <a:pt x="2463930" y="6561"/>
                </a:lnTo>
                <a:lnTo>
                  <a:pt x="2417950" y="3064"/>
                </a:lnTo>
                <a:lnTo>
                  <a:pt x="2372044" y="881"/>
                </a:lnTo>
                <a:lnTo>
                  <a:pt x="2326237" y="0"/>
                </a:lnTo>
                <a:close/>
              </a:path>
            </a:pathLst>
          </a:custGeom>
          <a:solidFill>
            <a:srgbClr val="025444"/>
          </a:solidFill>
        </p:spPr>
        <p:txBody>
          <a:bodyPr wrap="square" lIns="0" tIns="0" rIns="0" bIns="0" rtlCol="0"/>
          <a:lstStyle/>
          <a:p>
            <a:endParaRPr sz="849"/>
          </a:p>
        </p:txBody>
      </p:sp>
      <p:sp>
        <p:nvSpPr>
          <p:cNvPr id="5" name="object 20">
            <a:extLst>
              <a:ext uri="{FF2B5EF4-FFF2-40B4-BE49-F238E27FC236}">
                <a16:creationId xmlns:a16="http://schemas.microsoft.com/office/drawing/2014/main" id="{606610CC-95F9-952D-63E5-B9E845050FEC}"/>
              </a:ext>
            </a:extLst>
          </p:cNvPr>
          <p:cNvSpPr/>
          <p:nvPr userDrawn="1"/>
        </p:nvSpPr>
        <p:spPr>
          <a:xfrm>
            <a:off x="6450346" y="0"/>
            <a:ext cx="614606" cy="777830"/>
          </a:xfrm>
          <a:custGeom>
            <a:avLst/>
            <a:gdLst/>
            <a:ahLst/>
            <a:cxnLst/>
            <a:rect l="l" t="t" r="r" b="b"/>
            <a:pathLst>
              <a:path w="1013459" h="1282700">
                <a:moveTo>
                  <a:pt x="328823" y="0"/>
                </a:moveTo>
                <a:lnTo>
                  <a:pt x="18971" y="851318"/>
                </a:lnTo>
                <a:lnTo>
                  <a:pt x="5995" y="897158"/>
                </a:lnTo>
                <a:lnTo>
                  <a:pt x="0" y="943235"/>
                </a:lnTo>
                <a:lnTo>
                  <a:pt x="688" y="988913"/>
                </a:lnTo>
                <a:lnTo>
                  <a:pt x="7763" y="1033554"/>
                </a:lnTo>
                <a:lnTo>
                  <a:pt x="20928" y="1076519"/>
                </a:lnTo>
                <a:lnTo>
                  <a:pt x="39885" y="1117172"/>
                </a:lnTo>
                <a:lnTo>
                  <a:pt x="64336" y="1154874"/>
                </a:lnTo>
                <a:lnTo>
                  <a:pt x="93985" y="1188989"/>
                </a:lnTo>
                <a:lnTo>
                  <a:pt x="128534" y="1218879"/>
                </a:lnTo>
                <a:lnTo>
                  <a:pt x="167686" y="1243905"/>
                </a:lnTo>
                <a:lnTo>
                  <a:pt x="211143" y="1263431"/>
                </a:lnTo>
                <a:lnTo>
                  <a:pt x="256985" y="1276407"/>
                </a:lnTo>
                <a:lnTo>
                  <a:pt x="303064" y="1282402"/>
                </a:lnTo>
                <a:lnTo>
                  <a:pt x="348743" y="1281714"/>
                </a:lnTo>
                <a:lnTo>
                  <a:pt x="393384" y="1274638"/>
                </a:lnTo>
                <a:lnTo>
                  <a:pt x="436349" y="1261474"/>
                </a:lnTo>
                <a:lnTo>
                  <a:pt x="477002" y="1242517"/>
                </a:lnTo>
                <a:lnTo>
                  <a:pt x="514705" y="1218066"/>
                </a:lnTo>
                <a:lnTo>
                  <a:pt x="548820" y="1188417"/>
                </a:lnTo>
                <a:lnTo>
                  <a:pt x="578710" y="1153868"/>
                </a:lnTo>
                <a:lnTo>
                  <a:pt x="603738" y="1114716"/>
                </a:lnTo>
                <a:lnTo>
                  <a:pt x="623267" y="1071259"/>
                </a:lnTo>
                <a:lnTo>
                  <a:pt x="1013171" y="0"/>
                </a:lnTo>
              </a:path>
            </a:pathLst>
          </a:custGeom>
          <a:ln w="41883">
            <a:solidFill>
              <a:srgbClr val="5BAA47"/>
            </a:solidFill>
          </a:ln>
        </p:spPr>
        <p:txBody>
          <a:bodyPr wrap="square" lIns="0" tIns="0" rIns="0" bIns="0" rtlCol="0"/>
          <a:lstStyle/>
          <a:p>
            <a:endParaRPr sz="849"/>
          </a:p>
        </p:txBody>
      </p:sp>
      <p:sp>
        <p:nvSpPr>
          <p:cNvPr id="6" name="object 27">
            <a:extLst>
              <a:ext uri="{FF2B5EF4-FFF2-40B4-BE49-F238E27FC236}">
                <a16:creationId xmlns:a16="http://schemas.microsoft.com/office/drawing/2014/main" id="{2B7DF0F1-86A9-00CD-5612-0C502BF4B953}"/>
              </a:ext>
            </a:extLst>
          </p:cNvPr>
          <p:cNvSpPr txBox="1"/>
          <p:nvPr userDrawn="1"/>
        </p:nvSpPr>
        <p:spPr>
          <a:xfrm>
            <a:off x="10938251" y="6341066"/>
            <a:ext cx="880704" cy="122517"/>
          </a:xfrm>
          <a:prstGeom prst="rect">
            <a:avLst/>
          </a:prstGeom>
        </p:spPr>
        <p:txBody>
          <a:bodyPr vert="horz" wrap="square" lIns="0" tIns="10397" rIns="0" bIns="0" rtlCol="0">
            <a:spAutoFit/>
          </a:bodyPr>
          <a:lstStyle/>
          <a:p>
            <a:pPr marL="7701">
              <a:lnSpc>
                <a:spcPct val="100000"/>
              </a:lnSpc>
              <a:spcBef>
                <a:spcPts val="82"/>
              </a:spcBef>
            </a:pPr>
            <a:r>
              <a:rPr sz="728" b="0" i="0">
                <a:solidFill>
                  <a:srgbClr val="FFFFFF"/>
                </a:solidFill>
                <a:latin typeface="Sharp Sans Medium" pitchFamily="2" charset="77"/>
                <a:cs typeface="Sharp Sans Medium" pitchFamily="2" charset="77"/>
              </a:rPr>
              <a:t>Meraki</a:t>
            </a:r>
            <a:r>
              <a:rPr sz="728" b="0" i="0" spc="42">
                <a:solidFill>
                  <a:srgbClr val="FFFFFF"/>
                </a:solidFill>
                <a:latin typeface="Sharp Sans Medium" pitchFamily="2" charset="77"/>
                <a:cs typeface="Sharp Sans Medium" pitchFamily="2" charset="77"/>
              </a:rPr>
              <a:t> </a:t>
            </a:r>
            <a:r>
              <a:rPr sz="728" b="0" i="0">
                <a:solidFill>
                  <a:srgbClr val="FFFFFF"/>
                </a:solidFill>
                <a:latin typeface="Sharp Sans Medium" pitchFamily="2" charset="77"/>
                <a:cs typeface="Sharp Sans Medium" pitchFamily="2" charset="77"/>
              </a:rPr>
              <a:t>SMB</a:t>
            </a:r>
            <a:r>
              <a:rPr sz="728" b="0" i="0" spc="52">
                <a:solidFill>
                  <a:srgbClr val="FFFFFF"/>
                </a:solidFill>
                <a:latin typeface="Sharp Sans Medium" pitchFamily="2" charset="77"/>
                <a:cs typeface="Sharp Sans Medium" pitchFamily="2" charset="77"/>
              </a:rPr>
              <a:t> </a:t>
            </a:r>
            <a:r>
              <a:rPr sz="728" b="0" i="0" spc="-6">
                <a:solidFill>
                  <a:srgbClr val="FFFFFF"/>
                </a:solidFill>
                <a:latin typeface="Sharp Sans Medium" pitchFamily="2" charset="77"/>
                <a:cs typeface="Sharp Sans Medium" pitchFamily="2" charset="77"/>
              </a:rPr>
              <a:t>Guide</a:t>
            </a:r>
            <a:endParaRPr sz="728" b="0" i="0">
              <a:latin typeface="Sharp Sans Medium" pitchFamily="2" charset="77"/>
              <a:cs typeface="Sharp Sans Medium" pitchFamily="2" charset="77"/>
            </a:endParaRPr>
          </a:p>
        </p:txBody>
      </p:sp>
    </p:spTree>
    <p:extLst>
      <p:ext uri="{BB962C8B-B14F-4D97-AF65-F5344CB8AC3E}">
        <p14:creationId xmlns:p14="http://schemas.microsoft.com/office/powerpoint/2010/main" val="343926813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4" presetClass="path" presetSubtype="0" accel="50000" decel="50000" fill="hold" grpId="0" nodeType="withEffect">
                                  <p:stCondLst>
                                    <p:cond delay="0"/>
                                  </p:stCondLst>
                                  <p:childTnLst>
                                    <p:animMotion origin="layout" path="M 0.00245 0.30966 L -1.99621E-6 -3.49242E-6 " pathEditMode="relative" rAng="0" ptsTypes="AA">
                                      <p:cBhvr>
                                        <p:cTn id="6" dur="2000" fill="hold"/>
                                        <p:tgtEl>
                                          <p:spTgt spid="4"/>
                                        </p:tgtEl>
                                        <p:attrNameLst>
                                          <p:attrName>ppt_x</p:attrName>
                                          <p:attrName>ppt_y</p:attrName>
                                        </p:attrNameLst>
                                      </p:cBhvr>
                                      <p:rCtr x="-126" y="-15483"/>
                                    </p:animMotion>
                                  </p:childTnLst>
                                </p:cTn>
                              </p:par>
                              <p:par>
                                <p:cTn id="7" presetID="64" presetClass="path" presetSubtype="0" accel="50000" decel="50000" fill="hold" grpId="0" nodeType="withEffect">
                                  <p:stCondLst>
                                    <p:cond delay="0"/>
                                  </p:stCondLst>
                                  <p:childTnLst>
                                    <p:animMotion origin="layout" path="M -0.04817 0.25885 L 9.28617E-7 -4.2785E-6 " pathEditMode="relative" rAng="0" ptsTypes="AA">
                                      <p:cBhvr>
                                        <p:cTn id="8" dur="3000" fill="hold"/>
                                        <p:tgtEl>
                                          <p:spTgt spid="3"/>
                                        </p:tgtEl>
                                        <p:attrNameLst>
                                          <p:attrName>ppt_x</p:attrName>
                                          <p:attrName>ppt_y</p:attrName>
                                        </p:attrNameLst>
                                      </p:cBhvr>
                                      <p:rCtr x="2408" y="-12942"/>
                                    </p:animMotion>
                                  </p:childTnLst>
                                </p:cTn>
                              </p:par>
                              <p:par>
                                <p:cTn id="9" presetID="42" presetClass="path" presetSubtype="0" accel="50000" decel="50000" fill="hold" grpId="0" nodeType="withEffect">
                                  <p:stCondLst>
                                    <p:cond delay="0"/>
                                  </p:stCondLst>
                                  <p:childTnLst>
                                    <p:animMotion origin="layout" path="M 0.02519 -0.11342 L 1.73721E-6 2.86356E-7 " pathEditMode="relative" rAng="0" ptsTypes="AA">
                                      <p:cBhvr>
                                        <p:cTn id="10" dur="3000" fill="hold"/>
                                        <p:tgtEl>
                                          <p:spTgt spid="5"/>
                                        </p:tgtEl>
                                        <p:attrNameLst>
                                          <p:attrName>ppt_x</p:attrName>
                                          <p:attrName>ppt_y</p:attrName>
                                        </p:attrNameLst>
                                      </p:cBhvr>
                                      <p:rCtr x="-1263" y="5671"/>
                                    </p:animMotion>
                                  </p:childTnLst>
                                </p:cTn>
                              </p:par>
                              <p:par>
                                <p:cTn id="11" presetID="63" presetClass="path" presetSubtype="0" accel="50000" decel="50000" fill="hold" grpId="0" nodeType="withEffect">
                                  <p:stCondLst>
                                    <p:cond delay="0"/>
                                  </p:stCondLst>
                                  <p:childTnLst>
                                    <p:animMotion origin="layout" path="M -0.05386 0 L 4.21352E-6 0 " pathEditMode="relative" rAng="0" ptsTypes="AA">
                                      <p:cBhvr>
                                        <p:cTn id="12" dur="1000" fill="hold"/>
                                        <p:tgtEl>
                                          <p:spTgt spid="7"/>
                                        </p:tgtEl>
                                        <p:attrNameLst>
                                          <p:attrName>ppt_x</p:attrName>
                                          <p:attrName>ppt_y</p:attrName>
                                        </p:attrNameLst>
                                      </p:cBhvr>
                                      <p:rCtr x="2693" y="0"/>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3" grpId="0" animBg="1"/>
      <p:bldP spid="4" grpId="0" animBg="1"/>
      <p:bldP spid="5" grpId="0" animBg="1"/>
    </p:bldLst>
  </p:timing>
</p:sldLayout>
</file>

<file path=ppt/slideLayouts/slideLayout69.xml><?xml version="1.0" encoding="utf-8"?>
<p:sldLayout xmlns:a="http://schemas.openxmlformats.org/drawingml/2006/main" xmlns:r="http://schemas.openxmlformats.org/officeDocument/2006/relationships" xmlns:p="http://schemas.openxmlformats.org/presentationml/2006/main" type="obj" preserve="1">
  <p:cSld name="3_Blank">
    <p:spTree>
      <p:nvGrpSpPr>
        <p:cNvPr id="1" name=""/>
        <p:cNvGrpSpPr/>
        <p:nvPr/>
      </p:nvGrpSpPr>
      <p:grpSpPr>
        <a:xfrm>
          <a:off x="0" y="0"/>
          <a:ext cx="0" cy="0"/>
          <a:chOff x="0" y="0"/>
          <a:chExt cx="0" cy="0"/>
        </a:xfrm>
      </p:grpSpPr>
      <p:pic>
        <p:nvPicPr>
          <p:cNvPr id="2" name="Picture Placeholder 3" descr="A picture containing person, indoor, computer, glasses&#10;&#10;Description automatically generated">
            <a:extLst>
              <a:ext uri="{FF2B5EF4-FFF2-40B4-BE49-F238E27FC236}">
                <a16:creationId xmlns:a16="http://schemas.microsoft.com/office/drawing/2014/main" id="{26ED55A8-0D29-39D6-506A-8D4BD01609D6}"/>
              </a:ext>
            </a:extLst>
          </p:cNvPr>
          <p:cNvPicPr>
            <a:picLocks noChangeAspect="1"/>
          </p:cNvPicPr>
          <p:nvPr userDrawn="1"/>
        </p:nvPicPr>
        <p:blipFill rotWithShape="1">
          <a:blip r:embed="rId2"/>
          <a:srcRect l="1177" r="9212"/>
          <a:stretch/>
        </p:blipFill>
        <p:spPr>
          <a:xfrm>
            <a:off x="1474900" y="0"/>
            <a:ext cx="10859584" cy="6858000"/>
          </a:xfrm>
          <a:prstGeom prst="rect">
            <a:avLst/>
          </a:prstGeom>
        </p:spPr>
      </p:pic>
      <p:sp>
        <p:nvSpPr>
          <p:cNvPr id="7" name="object 5">
            <a:extLst>
              <a:ext uri="{FF2B5EF4-FFF2-40B4-BE49-F238E27FC236}">
                <a16:creationId xmlns:a16="http://schemas.microsoft.com/office/drawing/2014/main" id="{FE57428B-90DA-72CF-0E2D-2145345C8D5E}"/>
              </a:ext>
            </a:extLst>
          </p:cNvPr>
          <p:cNvSpPr/>
          <p:nvPr userDrawn="1"/>
        </p:nvSpPr>
        <p:spPr>
          <a:xfrm>
            <a:off x="0" y="0"/>
            <a:ext cx="7498119" cy="6857615"/>
          </a:xfrm>
          <a:custGeom>
            <a:avLst/>
            <a:gdLst/>
            <a:ahLst/>
            <a:cxnLst/>
            <a:rect l="l" t="t" r="r" b="b"/>
            <a:pathLst>
              <a:path w="12364085" h="11308715">
                <a:moveTo>
                  <a:pt x="12364073" y="0"/>
                </a:moveTo>
                <a:lnTo>
                  <a:pt x="0" y="0"/>
                </a:lnTo>
                <a:lnTo>
                  <a:pt x="0" y="11308556"/>
                </a:lnTo>
                <a:lnTo>
                  <a:pt x="8314165" y="11308556"/>
                </a:lnTo>
                <a:lnTo>
                  <a:pt x="12364073" y="0"/>
                </a:lnTo>
                <a:close/>
              </a:path>
            </a:pathLst>
          </a:custGeom>
          <a:solidFill>
            <a:srgbClr val="87C9C9"/>
          </a:solidFill>
        </p:spPr>
        <p:txBody>
          <a:bodyPr wrap="square" lIns="0" tIns="0" rIns="0" bIns="0" rtlCol="0"/>
          <a:lstStyle/>
          <a:p>
            <a:endParaRPr sz="849"/>
          </a:p>
        </p:txBody>
      </p:sp>
      <p:pic>
        <p:nvPicPr>
          <p:cNvPr id="34" name="Picture 33">
            <a:extLst>
              <a:ext uri="{FF2B5EF4-FFF2-40B4-BE49-F238E27FC236}">
                <a16:creationId xmlns:a16="http://schemas.microsoft.com/office/drawing/2014/main" id="{225B5E72-8ABE-653A-531B-F51DCDDE2F49}"/>
              </a:ext>
            </a:extLst>
          </p:cNvPr>
          <p:cNvPicPr>
            <a:picLocks noChangeAspect="1"/>
          </p:cNvPicPr>
          <p:nvPr userDrawn="1"/>
        </p:nvPicPr>
        <p:blipFill>
          <a:blip r:embed="rId3" cstate="print">
            <a:extLst>
              <a:ext uri="{28A0092B-C50C-407E-A947-70E740481C1C}">
                <a14:useLocalDpi xmlns:a14="http://schemas.microsoft.com/office/drawing/2010/main" val="0"/>
              </a:ext>
            </a:extLst>
          </a:blip>
          <a:srcRect/>
          <a:stretch/>
        </p:blipFill>
        <p:spPr>
          <a:xfrm>
            <a:off x="373044" y="6270181"/>
            <a:ext cx="1101856" cy="213610"/>
          </a:xfrm>
          <a:prstGeom prst="rect">
            <a:avLst/>
          </a:prstGeom>
        </p:spPr>
      </p:pic>
      <p:sp>
        <p:nvSpPr>
          <p:cNvPr id="3" name="object 19">
            <a:extLst>
              <a:ext uri="{FF2B5EF4-FFF2-40B4-BE49-F238E27FC236}">
                <a16:creationId xmlns:a16="http://schemas.microsoft.com/office/drawing/2014/main" id="{28D20E83-F7AB-F08C-4233-D91DE4842E4F}"/>
              </a:ext>
            </a:extLst>
          </p:cNvPr>
          <p:cNvSpPr/>
          <p:nvPr userDrawn="1"/>
        </p:nvSpPr>
        <p:spPr>
          <a:xfrm>
            <a:off x="4520273" y="5323033"/>
            <a:ext cx="1276194" cy="1534482"/>
          </a:xfrm>
          <a:custGeom>
            <a:avLst/>
            <a:gdLst/>
            <a:ahLst/>
            <a:cxnLst/>
            <a:rect l="l" t="t" r="r" b="b"/>
            <a:pathLst>
              <a:path w="2104390" h="2530475">
                <a:moveTo>
                  <a:pt x="1418142" y="0"/>
                </a:moveTo>
                <a:lnTo>
                  <a:pt x="1372842" y="828"/>
                </a:lnTo>
                <a:lnTo>
                  <a:pt x="1327942" y="4592"/>
                </a:lnTo>
                <a:lnTo>
                  <a:pt x="1283573" y="11231"/>
                </a:lnTo>
                <a:lnTo>
                  <a:pt x="1239870" y="20682"/>
                </a:lnTo>
                <a:lnTo>
                  <a:pt x="1196964" y="32884"/>
                </a:lnTo>
                <a:lnTo>
                  <a:pt x="1154988" y="47774"/>
                </a:lnTo>
                <a:lnTo>
                  <a:pt x="1114075" y="65291"/>
                </a:lnTo>
                <a:lnTo>
                  <a:pt x="1074359" y="85372"/>
                </a:lnTo>
                <a:lnTo>
                  <a:pt x="1035971" y="107956"/>
                </a:lnTo>
                <a:lnTo>
                  <a:pt x="999044" y="132981"/>
                </a:lnTo>
                <a:lnTo>
                  <a:pt x="963712" y="160385"/>
                </a:lnTo>
                <a:lnTo>
                  <a:pt x="930107" y="190105"/>
                </a:lnTo>
                <a:lnTo>
                  <a:pt x="898361" y="222081"/>
                </a:lnTo>
                <a:lnTo>
                  <a:pt x="868609" y="256250"/>
                </a:lnTo>
                <a:lnTo>
                  <a:pt x="840982" y="292550"/>
                </a:lnTo>
                <a:lnTo>
                  <a:pt x="815613" y="330920"/>
                </a:lnTo>
                <a:lnTo>
                  <a:pt x="792635" y="371297"/>
                </a:lnTo>
                <a:lnTo>
                  <a:pt x="772181" y="413619"/>
                </a:lnTo>
                <a:lnTo>
                  <a:pt x="754383" y="457825"/>
                </a:lnTo>
                <a:lnTo>
                  <a:pt x="0" y="2530480"/>
                </a:lnTo>
                <a:lnTo>
                  <a:pt x="1480543" y="2530480"/>
                </a:lnTo>
                <a:lnTo>
                  <a:pt x="2061736" y="933664"/>
                </a:lnTo>
                <a:lnTo>
                  <a:pt x="2076518" y="888360"/>
                </a:lnTo>
                <a:lnTo>
                  <a:pt x="2088053" y="842792"/>
                </a:lnTo>
                <a:lnTo>
                  <a:pt x="2096405" y="797091"/>
                </a:lnTo>
                <a:lnTo>
                  <a:pt x="2101635" y="751392"/>
                </a:lnTo>
                <a:lnTo>
                  <a:pt x="2103804" y="705826"/>
                </a:lnTo>
                <a:lnTo>
                  <a:pt x="2102976" y="660526"/>
                </a:lnTo>
                <a:lnTo>
                  <a:pt x="2099211" y="615626"/>
                </a:lnTo>
                <a:lnTo>
                  <a:pt x="2092573" y="571258"/>
                </a:lnTo>
                <a:lnTo>
                  <a:pt x="2083121" y="527554"/>
                </a:lnTo>
                <a:lnTo>
                  <a:pt x="2070920" y="484648"/>
                </a:lnTo>
                <a:lnTo>
                  <a:pt x="2056030" y="442672"/>
                </a:lnTo>
                <a:lnTo>
                  <a:pt x="2038513" y="401760"/>
                </a:lnTo>
                <a:lnTo>
                  <a:pt x="2018432" y="362043"/>
                </a:lnTo>
                <a:lnTo>
                  <a:pt x="1995848" y="323655"/>
                </a:lnTo>
                <a:lnTo>
                  <a:pt x="1970823" y="286728"/>
                </a:lnTo>
                <a:lnTo>
                  <a:pt x="1943419" y="251396"/>
                </a:lnTo>
                <a:lnTo>
                  <a:pt x="1913698" y="217791"/>
                </a:lnTo>
                <a:lnTo>
                  <a:pt x="1881723" y="186046"/>
                </a:lnTo>
                <a:lnTo>
                  <a:pt x="1847554" y="156293"/>
                </a:lnTo>
                <a:lnTo>
                  <a:pt x="1811253" y="128666"/>
                </a:lnTo>
                <a:lnTo>
                  <a:pt x="1772884" y="103297"/>
                </a:lnTo>
                <a:lnTo>
                  <a:pt x="1732507" y="80319"/>
                </a:lnTo>
                <a:lnTo>
                  <a:pt x="1690185" y="59865"/>
                </a:lnTo>
                <a:lnTo>
                  <a:pt x="1645979" y="42068"/>
                </a:lnTo>
                <a:lnTo>
                  <a:pt x="1600676" y="27286"/>
                </a:lnTo>
                <a:lnTo>
                  <a:pt x="1555107" y="15751"/>
                </a:lnTo>
                <a:lnTo>
                  <a:pt x="1509407" y="7399"/>
                </a:lnTo>
                <a:lnTo>
                  <a:pt x="1463707" y="2169"/>
                </a:lnTo>
                <a:lnTo>
                  <a:pt x="1418142" y="0"/>
                </a:lnTo>
                <a:close/>
              </a:path>
            </a:pathLst>
          </a:custGeom>
          <a:solidFill>
            <a:srgbClr val="FFD13D"/>
          </a:solidFill>
        </p:spPr>
        <p:txBody>
          <a:bodyPr wrap="square" lIns="0" tIns="0" rIns="0" bIns="0" rtlCol="0"/>
          <a:lstStyle/>
          <a:p>
            <a:endParaRPr sz="849"/>
          </a:p>
        </p:txBody>
      </p:sp>
      <p:sp>
        <p:nvSpPr>
          <p:cNvPr id="4" name="object 8">
            <a:extLst>
              <a:ext uri="{FF2B5EF4-FFF2-40B4-BE49-F238E27FC236}">
                <a16:creationId xmlns:a16="http://schemas.microsoft.com/office/drawing/2014/main" id="{150EB1C7-53D5-3223-B629-1ABF66B0A30A}"/>
              </a:ext>
            </a:extLst>
          </p:cNvPr>
          <p:cNvSpPr/>
          <p:nvPr userDrawn="1"/>
        </p:nvSpPr>
        <p:spPr>
          <a:xfrm>
            <a:off x="10106834" y="4903111"/>
            <a:ext cx="2085271" cy="1954588"/>
          </a:xfrm>
          <a:custGeom>
            <a:avLst/>
            <a:gdLst/>
            <a:ahLst/>
            <a:cxnLst/>
            <a:rect l="l" t="t" r="r" b="b"/>
            <a:pathLst>
              <a:path w="3438525" h="3223259">
                <a:moveTo>
                  <a:pt x="2326237" y="0"/>
                </a:moveTo>
                <a:lnTo>
                  <a:pt x="2280553" y="409"/>
                </a:lnTo>
                <a:lnTo>
                  <a:pt x="2235017" y="2097"/>
                </a:lnTo>
                <a:lnTo>
                  <a:pt x="2189653" y="5053"/>
                </a:lnTo>
                <a:lnTo>
                  <a:pt x="2144486" y="9265"/>
                </a:lnTo>
                <a:lnTo>
                  <a:pt x="2099540" y="14721"/>
                </a:lnTo>
                <a:lnTo>
                  <a:pt x="2054841" y="21411"/>
                </a:lnTo>
                <a:lnTo>
                  <a:pt x="2010412" y="29323"/>
                </a:lnTo>
                <a:lnTo>
                  <a:pt x="1966278" y="38445"/>
                </a:lnTo>
                <a:lnTo>
                  <a:pt x="1922464" y="48766"/>
                </a:lnTo>
                <a:lnTo>
                  <a:pt x="1878995" y="60274"/>
                </a:lnTo>
                <a:lnTo>
                  <a:pt x="1835894" y="72958"/>
                </a:lnTo>
                <a:lnTo>
                  <a:pt x="1793187" y="86807"/>
                </a:lnTo>
                <a:lnTo>
                  <a:pt x="1750898" y="101809"/>
                </a:lnTo>
                <a:lnTo>
                  <a:pt x="1709051" y="117952"/>
                </a:lnTo>
                <a:lnTo>
                  <a:pt x="1667672" y="135226"/>
                </a:lnTo>
                <a:lnTo>
                  <a:pt x="1626785" y="153618"/>
                </a:lnTo>
                <a:lnTo>
                  <a:pt x="1586413" y="173117"/>
                </a:lnTo>
                <a:lnTo>
                  <a:pt x="1546583" y="193713"/>
                </a:lnTo>
                <a:lnTo>
                  <a:pt x="1507318" y="215392"/>
                </a:lnTo>
                <a:lnTo>
                  <a:pt x="1468643" y="238144"/>
                </a:lnTo>
                <a:lnTo>
                  <a:pt x="1430583" y="261958"/>
                </a:lnTo>
                <a:lnTo>
                  <a:pt x="1393162" y="286822"/>
                </a:lnTo>
                <a:lnTo>
                  <a:pt x="1356404" y="312724"/>
                </a:lnTo>
                <a:lnTo>
                  <a:pt x="1320335" y="339653"/>
                </a:lnTo>
                <a:lnTo>
                  <a:pt x="1284979" y="367598"/>
                </a:lnTo>
                <a:lnTo>
                  <a:pt x="1250360" y="396547"/>
                </a:lnTo>
                <a:lnTo>
                  <a:pt x="1216503" y="426488"/>
                </a:lnTo>
                <a:lnTo>
                  <a:pt x="1183433" y="457411"/>
                </a:lnTo>
                <a:lnTo>
                  <a:pt x="1151174" y="489303"/>
                </a:lnTo>
                <a:lnTo>
                  <a:pt x="1119750" y="522154"/>
                </a:lnTo>
                <a:lnTo>
                  <a:pt x="1089187" y="555951"/>
                </a:lnTo>
                <a:lnTo>
                  <a:pt x="1059509" y="590684"/>
                </a:lnTo>
                <a:lnTo>
                  <a:pt x="1030740" y="626341"/>
                </a:lnTo>
                <a:lnTo>
                  <a:pt x="1002906" y="662910"/>
                </a:lnTo>
                <a:lnTo>
                  <a:pt x="976029" y="700380"/>
                </a:lnTo>
                <a:lnTo>
                  <a:pt x="950136" y="738740"/>
                </a:lnTo>
                <a:lnTo>
                  <a:pt x="925251" y="777977"/>
                </a:lnTo>
                <a:lnTo>
                  <a:pt x="901398" y="818082"/>
                </a:lnTo>
                <a:lnTo>
                  <a:pt x="878601" y="859041"/>
                </a:lnTo>
                <a:lnTo>
                  <a:pt x="856887" y="900844"/>
                </a:lnTo>
                <a:lnTo>
                  <a:pt x="836278" y="943480"/>
                </a:lnTo>
                <a:lnTo>
                  <a:pt x="816799" y="986936"/>
                </a:lnTo>
                <a:lnTo>
                  <a:pt x="798476" y="1031202"/>
                </a:lnTo>
                <a:lnTo>
                  <a:pt x="781333" y="1076265"/>
                </a:lnTo>
                <a:lnTo>
                  <a:pt x="0" y="3222961"/>
                </a:lnTo>
                <a:lnTo>
                  <a:pt x="3438351" y="3222961"/>
                </a:lnTo>
                <a:lnTo>
                  <a:pt x="3438351" y="444340"/>
                </a:lnTo>
                <a:lnTo>
                  <a:pt x="3431146" y="437447"/>
                </a:lnTo>
                <a:lnTo>
                  <a:pt x="3397348" y="406884"/>
                </a:lnTo>
                <a:lnTo>
                  <a:pt x="3362615" y="377206"/>
                </a:lnTo>
                <a:lnTo>
                  <a:pt x="3326958" y="348437"/>
                </a:lnTo>
                <a:lnTo>
                  <a:pt x="3290388" y="320602"/>
                </a:lnTo>
                <a:lnTo>
                  <a:pt x="3252918" y="293726"/>
                </a:lnTo>
                <a:lnTo>
                  <a:pt x="3214557" y="267832"/>
                </a:lnTo>
                <a:lnTo>
                  <a:pt x="3175319" y="242947"/>
                </a:lnTo>
                <a:lnTo>
                  <a:pt x="3135215" y="219094"/>
                </a:lnTo>
                <a:lnTo>
                  <a:pt x="3094255" y="196297"/>
                </a:lnTo>
                <a:lnTo>
                  <a:pt x="3052451" y="174582"/>
                </a:lnTo>
                <a:lnTo>
                  <a:pt x="3009815" y="153973"/>
                </a:lnTo>
                <a:lnTo>
                  <a:pt x="2966358" y="134495"/>
                </a:lnTo>
                <a:lnTo>
                  <a:pt x="2922092" y="116172"/>
                </a:lnTo>
                <a:lnTo>
                  <a:pt x="2877028" y="99028"/>
                </a:lnTo>
                <a:lnTo>
                  <a:pt x="2831487" y="83195"/>
                </a:lnTo>
                <a:lnTo>
                  <a:pt x="2785799" y="68778"/>
                </a:lnTo>
                <a:lnTo>
                  <a:pt x="2739989" y="55766"/>
                </a:lnTo>
                <a:lnTo>
                  <a:pt x="2694080" y="44148"/>
                </a:lnTo>
                <a:lnTo>
                  <a:pt x="2648099" y="33912"/>
                </a:lnTo>
                <a:lnTo>
                  <a:pt x="2602068" y="25047"/>
                </a:lnTo>
                <a:lnTo>
                  <a:pt x="2556013" y="17541"/>
                </a:lnTo>
                <a:lnTo>
                  <a:pt x="2509959" y="11383"/>
                </a:lnTo>
                <a:lnTo>
                  <a:pt x="2463930" y="6561"/>
                </a:lnTo>
                <a:lnTo>
                  <a:pt x="2417950" y="3064"/>
                </a:lnTo>
                <a:lnTo>
                  <a:pt x="2372044" y="881"/>
                </a:lnTo>
                <a:lnTo>
                  <a:pt x="2326237" y="0"/>
                </a:lnTo>
                <a:close/>
              </a:path>
            </a:pathLst>
          </a:custGeom>
          <a:solidFill>
            <a:srgbClr val="025444"/>
          </a:solidFill>
        </p:spPr>
        <p:txBody>
          <a:bodyPr wrap="square" lIns="0" tIns="0" rIns="0" bIns="0" rtlCol="0"/>
          <a:lstStyle/>
          <a:p>
            <a:endParaRPr sz="849"/>
          </a:p>
        </p:txBody>
      </p:sp>
      <p:sp>
        <p:nvSpPr>
          <p:cNvPr id="5" name="object 20">
            <a:extLst>
              <a:ext uri="{FF2B5EF4-FFF2-40B4-BE49-F238E27FC236}">
                <a16:creationId xmlns:a16="http://schemas.microsoft.com/office/drawing/2014/main" id="{F982642D-AAB7-B80D-D492-0741F7B42E7D}"/>
              </a:ext>
            </a:extLst>
          </p:cNvPr>
          <p:cNvSpPr/>
          <p:nvPr userDrawn="1"/>
        </p:nvSpPr>
        <p:spPr>
          <a:xfrm>
            <a:off x="6450346" y="0"/>
            <a:ext cx="614606" cy="777830"/>
          </a:xfrm>
          <a:custGeom>
            <a:avLst/>
            <a:gdLst/>
            <a:ahLst/>
            <a:cxnLst/>
            <a:rect l="l" t="t" r="r" b="b"/>
            <a:pathLst>
              <a:path w="1013459" h="1282700">
                <a:moveTo>
                  <a:pt x="328823" y="0"/>
                </a:moveTo>
                <a:lnTo>
                  <a:pt x="18971" y="851318"/>
                </a:lnTo>
                <a:lnTo>
                  <a:pt x="5995" y="897158"/>
                </a:lnTo>
                <a:lnTo>
                  <a:pt x="0" y="943235"/>
                </a:lnTo>
                <a:lnTo>
                  <a:pt x="688" y="988913"/>
                </a:lnTo>
                <a:lnTo>
                  <a:pt x="7763" y="1033554"/>
                </a:lnTo>
                <a:lnTo>
                  <a:pt x="20928" y="1076519"/>
                </a:lnTo>
                <a:lnTo>
                  <a:pt x="39885" y="1117172"/>
                </a:lnTo>
                <a:lnTo>
                  <a:pt x="64336" y="1154874"/>
                </a:lnTo>
                <a:lnTo>
                  <a:pt x="93985" y="1188989"/>
                </a:lnTo>
                <a:lnTo>
                  <a:pt x="128534" y="1218879"/>
                </a:lnTo>
                <a:lnTo>
                  <a:pt x="167686" y="1243905"/>
                </a:lnTo>
                <a:lnTo>
                  <a:pt x="211143" y="1263431"/>
                </a:lnTo>
                <a:lnTo>
                  <a:pt x="256985" y="1276407"/>
                </a:lnTo>
                <a:lnTo>
                  <a:pt x="303064" y="1282402"/>
                </a:lnTo>
                <a:lnTo>
                  <a:pt x="348743" y="1281714"/>
                </a:lnTo>
                <a:lnTo>
                  <a:pt x="393384" y="1274638"/>
                </a:lnTo>
                <a:lnTo>
                  <a:pt x="436349" y="1261474"/>
                </a:lnTo>
                <a:lnTo>
                  <a:pt x="477002" y="1242517"/>
                </a:lnTo>
                <a:lnTo>
                  <a:pt x="514705" y="1218066"/>
                </a:lnTo>
                <a:lnTo>
                  <a:pt x="548820" y="1188417"/>
                </a:lnTo>
                <a:lnTo>
                  <a:pt x="578710" y="1153868"/>
                </a:lnTo>
                <a:lnTo>
                  <a:pt x="603738" y="1114716"/>
                </a:lnTo>
                <a:lnTo>
                  <a:pt x="623267" y="1071259"/>
                </a:lnTo>
                <a:lnTo>
                  <a:pt x="1013171" y="0"/>
                </a:lnTo>
              </a:path>
            </a:pathLst>
          </a:custGeom>
          <a:ln w="41883">
            <a:solidFill>
              <a:srgbClr val="5BAA47"/>
            </a:solidFill>
          </a:ln>
        </p:spPr>
        <p:txBody>
          <a:bodyPr wrap="square" lIns="0" tIns="0" rIns="0" bIns="0" rtlCol="0"/>
          <a:lstStyle/>
          <a:p>
            <a:endParaRPr sz="849"/>
          </a:p>
        </p:txBody>
      </p:sp>
      <p:sp>
        <p:nvSpPr>
          <p:cNvPr id="6" name="object 27">
            <a:extLst>
              <a:ext uri="{FF2B5EF4-FFF2-40B4-BE49-F238E27FC236}">
                <a16:creationId xmlns:a16="http://schemas.microsoft.com/office/drawing/2014/main" id="{6EB85683-8E87-3E93-20F5-A17B345EAFD6}"/>
              </a:ext>
            </a:extLst>
          </p:cNvPr>
          <p:cNvSpPr txBox="1"/>
          <p:nvPr userDrawn="1"/>
        </p:nvSpPr>
        <p:spPr>
          <a:xfrm>
            <a:off x="10938251" y="6341066"/>
            <a:ext cx="880704" cy="122517"/>
          </a:xfrm>
          <a:prstGeom prst="rect">
            <a:avLst/>
          </a:prstGeom>
        </p:spPr>
        <p:txBody>
          <a:bodyPr vert="horz" wrap="square" lIns="0" tIns="10397" rIns="0" bIns="0" rtlCol="0">
            <a:spAutoFit/>
          </a:bodyPr>
          <a:lstStyle/>
          <a:p>
            <a:pPr marL="7701">
              <a:lnSpc>
                <a:spcPct val="100000"/>
              </a:lnSpc>
              <a:spcBef>
                <a:spcPts val="82"/>
              </a:spcBef>
            </a:pPr>
            <a:r>
              <a:rPr sz="728" b="0" i="0">
                <a:solidFill>
                  <a:srgbClr val="FFFFFF"/>
                </a:solidFill>
                <a:latin typeface="Sharp Sans Medium" pitchFamily="2" charset="77"/>
                <a:cs typeface="Sharp Sans Medium" pitchFamily="2" charset="77"/>
              </a:rPr>
              <a:t>Meraki</a:t>
            </a:r>
            <a:r>
              <a:rPr sz="728" b="0" i="0" spc="42">
                <a:solidFill>
                  <a:srgbClr val="FFFFFF"/>
                </a:solidFill>
                <a:latin typeface="Sharp Sans Medium" pitchFamily="2" charset="77"/>
                <a:cs typeface="Sharp Sans Medium" pitchFamily="2" charset="77"/>
              </a:rPr>
              <a:t> </a:t>
            </a:r>
            <a:r>
              <a:rPr sz="728" b="0" i="0">
                <a:solidFill>
                  <a:srgbClr val="FFFFFF"/>
                </a:solidFill>
                <a:latin typeface="Sharp Sans Medium" pitchFamily="2" charset="77"/>
                <a:cs typeface="Sharp Sans Medium" pitchFamily="2" charset="77"/>
              </a:rPr>
              <a:t>SMB</a:t>
            </a:r>
            <a:r>
              <a:rPr sz="728" b="0" i="0" spc="52">
                <a:solidFill>
                  <a:srgbClr val="FFFFFF"/>
                </a:solidFill>
                <a:latin typeface="Sharp Sans Medium" pitchFamily="2" charset="77"/>
                <a:cs typeface="Sharp Sans Medium" pitchFamily="2" charset="77"/>
              </a:rPr>
              <a:t> </a:t>
            </a:r>
            <a:r>
              <a:rPr sz="728" b="0" i="0" spc="-6">
                <a:solidFill>
                  <a:srgbClr val="FFFFFF"/>
                </a:solidFill>
                <a:latin typeface="Sharp Sans Medium" pitchFamily="2" charset="77"/>
                <a:cs typeface="Sharp Sans Medium" pitchFamily="2" charset="77"/>
              </a:rPr>
              <a:t>Guide</a:t>
            </a:r>
            <a:endParaRPr sz="728" b="0" i="0">
              <a:latin typeface="Sharp Sans Medium" pitchFamily="2" charset="77"/>
              <a:cs typeface="Sharp Sans Medium" pitchFamily="2" charset="77"/>
            </a:endParaRPr>
          </a:p>
        </p:txBody>
      </p:sp>
    </p:spTree>
    <p:extLst>
      <p:ext uri="{BB962C8B-B14F-4D97-AF65-F5344CB8AC3E}">
        <p14:creationId xmlns:p14="http://schemas.microsoft.com/office/powerpoint/2010/main" val="14187109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4" presetClass="path" presetSubtype="0" accel="50000" decel="50000" fill="hold" grpId="0" nodeType="withEffect">
                                  <p:stCondLst>
                                    <p:cond delay="0"/>
                                  </p:stCondLst>
                                  <p:childTnLst>
                                    <p:animMotion origin="layout" path="M 0.00245 0.30966 L -1.99621E-6 -3.49242E-6 " pathEditMode="relative" rAng="0" ptsTypes="AA">
                                      <p:cBhvr>
                                        <p:cTn id="6" dur="2000" fill="hold"/>
                                        <p:tgtEl>
                                          <p:spTgt spid="4"/>
                                        </p:tgtEl>
                                        <p:attrNameLst>
                                          <p:attrName>ppt_x</p:attrName>
                                          <p:attrName>ppt_y</p:attrName>
                                        </p:attrNameLst>
                                      </p:cBhvr>
                                      <p:rCtr x="-126" y="-15483"/>
                                    </p:animMotion>
                                  </p:childTnLst>
                                </p:cTn>
                              </p:par>
                              <p:par>
                                <p:cTn id="7" presetID="64" presetClass="path" presetSubtype="0" accel="50000" decel="50000" fill="hold" grpId="0" nodeType="withEffect">
                                  <p:stCondLst>
                                    <p:cond delay="0"/>
                                  </p:stCondLst>
                                  <p:childTnLst>
                                    <p:animMotion origin="layout" path="M -0.04817 0.25885 L 9.28617E-7 -4.2785E-6 " pathEditMode="relative" rAng="0" ptsTypes="AA">
                                      <p:cBhvr>
                                        <p:cTn id="8" dur="3000" fill="hold"/>
                                        <p:tgtEl>
                                          <p:spTgt spid="3"/>
                                        </p:tgtEl>
                                        <p:attrNameLst>
                                          <p:attrName>ppt_x</p:attrName>
                                          <p:attrName>ppt_y</p:attrName>
                                        </p:attrNameLst>
                                      </p:cBhvr>
                                      <p:rCtr x="2408" y="-12942"/>
                                    </p:animMotion>
                                  </p:childTnLst>
                                </p:cTn>
                              </p:par>
                              <p:par>
                                <p:cTn id="9" presetID="42" presetClass="path" presetSubtype="0" accel="50000" decel="50000" fill="hold" grpId="0" nodeType="withEffect">
                                  <p:stCondLst>
                                    <p:cond delay="0"/>
                                  </p:stCondLst>
                                  <p:childTnLst>
                                    <p:animMotion origin="layout" path="M 0.02519 -0.11342 L 1.73721E-6 2.86356E-7 " pathEditMode="relative" rAng="0" ptsTypes="AA">
                                      <p:cBhvr>
                                        <p:cTn id="10" dur="3000" fill="hold"/>
                                        <p:tgtEl>
                                          <p:spTgt spid="5"/>
                                        </p:tgtEl>
                                        <p:attrNameLst>
                                          <p:attrName>ppt_x</p:attrName>
                                          <p:attrName>ppt_y</p:attrName>
                                        </p:attrNameLst>
                                      </p:cBhvr>
                                      <p:rCtr x="-1263" y="5671"/>
                                    </p:animMotion>
                                  </p:childTnLst>
                                </p:cTn>
                              </p:par>
                              <p:par>
                                <p:cTn id="11" presetID="63" presetClass="path" presetSubtype="0" accel="50000" decel="50000" fill="hold" grpId="0" nodeType="withEffect">
                                  <p:stCondLst>
                                    <p:cond delay="0"/>
                                  </p:stCondLst>
                                  <p:childTnLst>
                                    <p:animMotion origin="layout" path="M -0.05386 0 L 4.21352E-6 0 " pathEditMode="relative" rAng="0" ptsTypes="AA">
                                      <p:cBhvr>
                                        <p:cTn id="12" dur="1000" fill="hold"/>
                                        <p:tgtEl>
                                          <p:spTgt spid="7"/>
                                        </p:tgtEl>
                                        <p:attrNameLst>
                                          <p:attrName>ppt_x</p:attrName>
                                          <p:attrName>ppt_y</p:attrName>
                                        </p:attrNameLst>
                                      </p:cBhvr>
                                      <p:rCtr x="2693" y="0"/>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3" grpId="0" animBg="1"/>
      <p:bldP spid="4" grpId="0" animBg="1"/>
      <p:bldP spid="5" grpId="0" animBg="1"/>
    </p:bldLst>
  </p:timing>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Agenda 6 items">
  <p:cSld name="Agenda 6 items">
    <p:spTree>
      <p:nvGrpSpPr>
        <p:cNvPr id="1" name="Shape 407"/>
        <p:cNvGrpSpPr/>
        <p:nvPr/>
      </p:nvGrpSpPr>
      <p:grpSpPr>
        <a:xfrm>
          <a:off x="0" y="0"/>
          <a:ext cx="0" cy="0"/>
          <a:chOff x="0" y="0"/>
          <a:chExt cx="0" cy="0"/>
        </a:xfrm>
      </p:grpSpPr>
      <p:sp>
        <p:nvSpPr>
          <p:cNvPr id="408" name="Google Shape;408;p59"/>
          <p:cNvSpPr/>
          <p:nvPr/>
        </p:nvSpPr>
        <p:spPr>
          <a:xfrm rot="-1840136">
            <a:off x="-150662" y="-1037683"/>
            <a:ext cx="3185650" cy="3220406"/>
          </a:xfrm>
          <a:custGeom>
            <a:avLst/>
            <a:gdLst/>
            <a:ahLst/>
            <a:cxnLst/>
            <a:rect l="l" t="t" r="r" b="b"/>
            <a:pathLst>
              <a:path w="3186128" h="3220889" extrusionOk="0">
                <a:moveTo>
                  <a:pt x="0" y="0"/>
                </a:moveTo>
                <a:lnTo>
                  <a:pt x="3186128" y="1886189"/>
                </a:lnTo>
                <a:lnTo>
                  <a:pt x="3173723" y="1967466"/>
                </a:lnTo>
                <a:cubicBezTo>
                  <a:pt x="3027346" y="2682793"/>
                  <a:pt x="2394426" y="3220889"/>
                  <a:pt x="1635826" y="3220889"/>
                </a:cubicBezTo>
                <a:lnTo>
                  <a:pt x="1569790" y="3220889"/>
                </a:lnTo>
                <a:cubicBezTo>
                  <a:pt x="702819" y="3220889"/>
                  <a:pt x="0" y="2518070"/>
                  <a:pt x="0" y="1651099"/>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89"/>
              <a:buFont typeface="Arial"/>
              <a:buNone/>
            </a:pPr>
            <a:endParaRPr sz="2489" b="0" i="0" u="none" strike="noStrike" cap="none">
              <a:solidFill>
                <a:srgbClr val="FFFFFF"/>
              </a:solidFill>
              <a:latin typeface="Arial"/>
              <a:ea typeface="Arial"/>
              <a:cs typeface="Arial"/>
              <a:sym typeface="Arial"/>
            </a:endParaRPr>
          </a:p>
        </p:txBody>
      </p:sp>
      <p:sp>
        <p:nvSpPr>
          <p:cNvPr id="409" name="Google Shape;409;p59"/>
          <p:cNvSpPr/>
          <p:nvPr/>
        </p:nvSpPr>
        <p:spPr>
          <a:xfrm rot="8952480" flipH="1">
            <a:off x="2595656" y="-383333"/>
            <a:ext cx="1180436" cy="1138390"/>
          </a:xfrm>
          <a:custGeom>
            <a:avLst/>
            <a:gdLst/>
            <a:ahLst/>
            <a:cxnLst/>
            <a:rect l="l" t="t" r="r" b="b"/>
            <a:pathLst>
              <a:path w="1179107" h="1137108" extrusionOk="0">
                <a:moveTo>
                  <a:pt x="0" y="1137108"/>
                </a:moveTo>
                <a:lnTo>
                  <a:pt x="1179107" y="434862"/>
                </a:lnTo>
                <a:lnTo>
                  <a:pt x="1158421" y="368224"/>
                </a:lnTo>
                <a:cubicBezTo>
                  <a:pt x="1066896" y="151835"/>
                  <a:pt x="852630" y="0"/>
                  <a:pt x="602900" y="0"/>
                </a:cubicBezTo>
                <a:cubicBezTo>
                  <a:pt x="519657" y="0"/>
                  <a:pt x="440354" y="16871"/>
                  <a:pt x="368224" y="47379"/>
                </a:cubicBezTo>
                <a:cubicBezTo>
                  <a:pt x="151834" y="138905"/>
                  <a:pt x="0" y="353171"/>
                  <a:pt x="0" y="602900"/>
                </a:cubicBezTo>
                <a:close/>
              </a:path>
            </a:pathLst>
          </a:custGeom>
          <a:solidFill>
            <a:srgbClr val="87CAC8"/>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89"/>
              <a:buFont typeface="Arial"/>
              <a:buNone/>
            </a:pPr>
            <a:endParaRPr sz="2489" b="0" i="0" u="none" strike="noStrike" cap="none">
              <a:solidFill>
                <a:srgbClr val="FFFFFF"/>
              </a:solidFill>
              <a:latin typeface="Arial"/>
              <a:ea typeface="Arial"/>
              <a:cs typeface="Arial"/>
              <a:sym typeface="Arial"/>
            </a:endParaRPr>
          </a:p>
        </p:txBody>
      </p:sp>
      <p:sp>
        <p:nvSpPr>
          <p:cNvPr id="410" name="Google Shape;410;p59"/>
          <p:cNvSpPr txBox="1">
            <a:spLocks noGrp="1"/>
          </p:cNvSpPr>
          <p:nvPr>
            <p:ph type="title"/>
          </p:nvPr>
        </p:nvSpPr>
        <p:spPr>
          <a:xfrm>
            <a:off x="335341" y="306062"/>
            <a:ext cx="2650500" cy="1289700"/>
          </a:xfrm>
          <a:prstGeom prst="rect">
            <a:avLst/>
          </a:prstGeom>
          <a:noFill/>
          <a:ln>
            <a:noFill/>
          </a:ln>
        </p:spPr>
        <p:txBody>
          <a:bodyPr spcFirstLastPara="1" wrap="square" lIns="0" tIns="0" rIns="0" bIns="0" anchor="t" anchorCtr="0">
            <a:noAutofit/>
          </a:bodyPr>
          <a:lstStyle>
            <a:lvl1pPr lvl="0" algn="l" rtl="0">
              <a:lnSpc>
                <a:spcPct val="90000"/>
              </a:lnSpc>
              <a:spcBef>
                <a:spcPts val="0"/>
              </a:spcBef>
              <a:spcAft>
                <a:spcPts val="0"/>
              </a:spcAft>
              <a:buClr>
                <a:schemeClr val="lt1"/>
              </a:buClr>
              <a:buSzPts val="4400"/>
              <a:buFont typeface="Inter"/>
              <a:buNone/>
              <a:defRPr b="1" i="0">
                <a:solidFill>
                  <a:schemeClr val="lt1"/>
                </a:solidFill>
                <a:latin typeface="Inter"/>
                <a:ea typeface="Inter"/>
                <a:cs typeface="Inter"/>
                <a:sym typeface="Inter"/>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Tree>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type="obj" preserve="1">
  <p:cSld name="4_Blank">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6CD16196-E9DD-21A6-295C-58CFC6A6ED64}"/>
              </a:ext>
            </a:extLst>
          </p:cNvPr>
          <p:cNvPicPr>
            <a:picLocks noChangeAspect="1"/>
          </p:cNvPicPr>
          <p:nvPr userDrawn="1"/>
        </p:nvPicPr>
        <p:blipFill rotWithShape="1">
          <a:blip r:embed="rId2" cstate="hqprint">
            <a:extLst>
              <a:ext uri="{28A0092B-C50C-407E-A947-70E740481C1C}">
                <a14:useLocalDpi xmlns:a14="http://schemas.microsoft.com/office/drawing/2010/main"/>
              </a:ext>
            </a:extLst>
          </a:blip>
          <a:srcRect t="7132" r="-11980" b="6915"/>
          <a:stretch/>
        </p:blipFill>
        <p:spPr>
          <a:xfrm flipH="1">
            <a:off x="2399121" y="8623"/>
            <a:ext cx="9792879" cy="6857615"/>
          </a:xfrm>
          <a:prstGeom prst="rect">
            <a:avLst/>
          </a:prstGeom>
        </p:spPr>
      </p:pic>
      <p:sp>
        <p:nvSpPr>
          <p:cNvPr id="2" name="object 5">
            <a:extLst>
              <a:ext uri="{FF2B5EF4-FFF2-40B4-BE49-F238E27FC236}">
                <a16:creationId xmlns:a16="http://schemas.microsoft.com/office/drawing/2014/main" id="{7AAE71EC-2251-904A-871D-7FC724D81241}"/>
              </a:ext>
            </a:extLst>
          </p:cNvPr>
          <p:cNvSpPr/>
          <p:nvPr userDrawn="1"/>
        </p:nvSpPr>
        <p:spPr>
          <a:xfrm>
            <a:off x="0" y="0"/>
            <a:ext cx="7498119" cy="6857615"/>
          </a:xfrm>
          <a:custGeom>
            <a:avLst/>
            <a:gdLst/>
            <a:ahLst/>
            <a:cxnLst/>
            <a:rect l="l" t="t" r="r" b="b"/>
            <a:pathLst>
              <a:path w="12364085" h="11308715">
                <a:moveTo>
                  <a:pt x="12364073" y="0"/>
                </a:moveTo>
                <a:lnTo>
                  <a:pt x="0" y="0"/>
                </a:lnTo>
                <a:lnTo>
                  <a:pt x="0" y="11308556"/>
                </a:lnTo>
                <a:lnTo>
                  <a:pt x="8314165" y="11308556"/>
                </a:lnTo>
                <a:lnTo>
                  <a:pt x="12364073" y="0"/>
                </a:lnTo>
                <a:close/>
              </a:path>
            </a:pathLst>
          </a:custGeom>
          <a:solidFill>
            <a:srgbClr val="87C9C9"/>
          </a:solidFill>
        </p:spPr>
        <p:txBody>
          <a:bodyPr wrap="square" lIns="0" tIns="0" rIns="0" bIns="0" rtlCol="0"/>
          <a:lstStyle/>
          <a:p>
            <a:endParaRPr sz="849"/>
          </a:p>
        </p:txBody>
      </p:sp>
      <p:sp>
        <p:nvSpPr>
          <p:cNvPr id="4" name="object 19">
            <a:extLst>
              <a:ext uri="{FF2B5EF4-FFF2-40B4-BE49-F238E27FC236}">
                <a16:creationId xmlns:a16="http://schemas.microsoft.com/office/drawing/2014/main" id="{0B010FBA-1F83-C404-4542-9668BFAE3A70}"/>
              </a:ext>
            </a:extLst>
          </p:cNvPr>
          <p:cNvSpPr/>
          <p:nvPr userDrawn="1"/>
        </p:nvSpPr>
        <p:spPr>
          <a:xfrm>
            <a:off x="4520273" y="5323033"/>
            <a:ext cx="1276194" cy="1534482"/>
          </a:xfrm>
          <a:custGeom>
            <a:avLst/>
            <a:gdLst/>
            <a:ahLst/>
            <a:cxnLst/>
            <a:rect l="l" t="t" r="r" b="b"/>
            <a:pathLst>
              <a:path w="2104390" h="2530475">
                <a:moveTo>
                  <a:pt x="1418142" y="0"/>
                </a:moveTo>
                <a:lnTo>
                  <a:pt x="1372842" y="828"/>
                </a:lnTo>
                <a:lnTo>
                  <a:pt x="1327942" y="4592"/>
                </a:lnTo>
                <a:lnTo>
                  <a:pt x="1283573" y="11231"/>
                </a:lnTo>
                <a:lnTo>
                  <a:pt x="1239870" y="20682"/>
                </a:lnTo>
                <a:lnTo>
                  <a:pt x="1196964" y="32884"/>
                </a:lnTo>
                <a:lnTo>
                  <a:pt x="1154988" y="47774"/>
                </a:lnTo>
                <a:lnTo>
                  <a:pt x="1114075" y="65291"/>
                </a:lnTo>
                <a:lnTo>
                  <a:pt x="1074359" y="85372"/>
                </a:lnTo>
                <a:lnTo>
                  <a:pt x="1035971" y="107956"/>
                </a:lnTo>
                <a:lnTo>
                  <a:pt x="999044" y="132981"/>
                </a:lnTo>
                <a:lnTo>
                  <a:pt x="963712" y="160385"/>
                </a:lnTo>
                <a:lnTo>
                  <a:pt x="930107" y="190105"/>
                </a:lnTo>
                <a:lnTo>
                  <a:pt x="898361" y="222081"/>
                </a:lnTo>
                <a:lnTo>
                  <a:pt x="868609" y="256250"/>
                </a:lnTo>
                <a:lnTo>
                  <a:pt x="840982" y="292550"/>
                </a:lnTo>
                <a:lnTo>
                  <a:pt x="815613" y="330920"/>
                </a:lnTo>
                <a:lnTo>
                  <a:pt x="792635" y="371297"/>
                </a:lnTo>
                <a:lnTo>
                  <a:pt x="772181" y="413619"/>
                </a:lnTo>
                <a:lnTo>
                  <a:pt x="754383" y="457825"/>
                </a:lnTo>
                <a:lnTo>
                  <a:pt x="0" y="2530480"/>
                </a:lnTo>
                <a:lnTo>
                  <a:pt x="1480543" y="2530480"/>
                </a:lnTo>
                <a:lnTo>
                  <a:pt x="2061736" y="933664"/>
                </a:lnTo>
                <a:lnTo>
                  <a:pt x="2076518" y="888360"/>
                </a:lnTo>
                <a:lnTo>
                  <a:pt x="2088053" y="842792"/>
                </a:lnTo>
                <a:lnTo>
                  <a:pt x="2096405" y="797091"/>
                </a:lnTo>
                <a:lnTo>
                  <a:pt x="2101635" y="751392"/>
                </a:lnTo>
                <a:lnTo>
                  <a:pt x="2103804" y="705826"/>
                </a:lnTo>
                <a:lnTo>
                  <a:pt x="2102976" y="660526"/>
                </a:lnTo>
                <a:lnTo>
                  <a:pt x="2099211" y="615626"/>
                </a:lnTo>
                <a:lnTo>
                  <a:pt x="2092573" y="571258"/>
                </a:lnTo>
                <a:lnTo>
                  <a:pt x="2083121" y="527554"/>
                </a:lnTo>
                <a:lnTo>
                  <a:pt x="2070920" y="484648"/>
                </a:lnTo>
                <a:lnTo>
                  <a:pt x="2056030" y="442672"/>
                </a:lnTo>
                <a:lnTo>
                  <a:pt x="2038513" y="401760"/>
                </a:lnTo>
                <a:lnTo>
                  <a:pt x="2018432" y="362043"/>
                </a:lnTo>
                <a:lnTo>
                  <a:pt x="1995848" y="323655"/>
                </a:lnTo>
                <a:lnTo>
                  <a:pt x="1970823" y="286728"/>
                </a:lnTo>
                <a:lnTo>
                  <a:pt x="1943419" y="251396"/>
                </a:lnTo>
                <a:lnTo>
                  <a:pt x="1913698" y="217791"/>
                </a:lnTo>
                <a:lnTo>
                  <a:pt x="1881723" y="186046"/>
                </a:lnTo>
                <a:lnTo>
                  <a:pt x="1847554" y="156293"/>
                </a:lnTo>
                <a:lnTo>
                  <a:pt x="1811253" y="128666"/>
                </a:lnTo>
                <a:lnTo>
                  <a:pt x="1772884" y="103297"/>
                </a:lnTo>
                <a:lnTo>
                  <a:pt x="1732507" y="80319"/>
                </a:lnTo>
                <a:lnTo>
                  <a:pt x="1690185" y="59865"/>
                </a:lnTo>
                <a:lnTo>
                  <a:pt x="1645979" y="42068"/>
                </a:lnTo>
                <a:lnTo>
                  <a:pt x="1600676" y="27286"/>
                </a:lnTo>
                <a:lnTo>
                  <a:pt x="1555107" y="15751"/>
                </a:lnTo>
                <a:lnTo>
                  <a:pt x="1509407" y="7399"/>
                </a:lnTo>
                <a:lnTo>
                  <a:pt x="1463707" y="2169"/>
                </a:lnTo>
                <a:lnTo>
                  <a:pt x="1418142" y="0"/>
                </a:lnTo>
                <a:close/>
              </a:path>
            </a:pathLst>
          </a:custGeom>
          <a:solidFill>
            <a:srgbClr val="FFD13D"/>
          </a:solidFill>
        </p:spPr>
        <p:txBody>
          <a:bodyPr wrap="square" lIns="0" tIns="0" rIns="0" bIns="0" rtlCol="0"/>
          <a:lstStyle/>
          <a:p>
            <a:endParaRPr sz="849"/>
          </a:p>
        </p:txBody>
      </p:sp>
      <p:sp>
        <p:nvSpPr>
          <p:cNvPr id="5" name="object 8">
            <a:extLst>
              <a:ext uri="{FF2B5EF4-FFF2-40B4-BE49-F238E27FC236}">
                <a16:creationId xmlns:a16="http://schemas.microsoft.com/office/drawing/2014/main" id="{477A5770-8A2C-99BD-12FB-E4EC67CAF752}"/>
              </a:ext>
            </a:extLst>
          </p:cNvPr>
          <p:cNvSpPr/>
          <p:nvPr userDrawn="1"/>
        </p:nvSpPr>
        <p:spPr>
          <a:xfrm>
            <a:off x="10106834" y="4903111"/>
            <a:ext cx="2085271" cy="1954588"/>
          </a:xfrm>
          <a:custGeom>
            <a:avLst/>
            <a:gdLst/>
            <a:ahLst/>
            <a:cxnLst/>
            <a:rect l="l" t="t" r="r" b="b"/>
            <a:pathLst>
              <a:path w="3438525" h="3223259">
                <a:moveTo>
                  <a:pt x="2326237" y="0"/>
                </a:moveTo>
                <a:lnTo>
                  <a:pt x="2280553" y="409"/>
                </a:lnTo>
                <a:lnTo>
                  <a:pt x="2235017" y="2097"/>
                </a:lnTo>
                <a:lnTo>
                  <a:pt x="2189653" y="5053"/>
                </a:lnTo>
                <a:lnTo>
                  <a:pt x="2144486" y="9265"/>
                </a:lnTo>
                <a:lnTo>
                  <a:pt x="2099540" y="14721"/>
                </a:lnTo>
                <a:lnTo>
                  <a:pt x="2054841" y="21411"/>
                </a:lnTo>
                <a:lnTo>
                  <a:pt x="2010412" y="29323"/>
                </a:lnTo>
                <a:lnTo>
                  <a:pt x="1966278" y="38445"/>
                </a:lnTo>
                <a:lnTo>
                  <a:pt x="1922464" y="48766"/>
                </a:lnTo>
                <a:lnTo>
                  <a:pt x="1878995" y="60274"/>
                </a:lnTo>
                <a:lnTo>
                  <a:pt x="1835894" y="72958"/>
                </a:lnTo>
                <a:lnTo>
                  <a:pt x="1793187" y="86807"/>
                </a:lnTo>
                <a:lnTo>
                  <a:pt x="1750898" y="101809"/>
                </a:lnTo>
                <a:lnTo>
                  <a:pt x="1709051" y="117952"/>
                </a:lnTo>
                <a:lnTo>
                  <a:pt x="1667672" y="135226"/>
                </a:lnTo>
                <a:lnTo>
                  <a:pt x="1626785" y="153618"/>
                </a:lnTo>
                <a:lnTo>
                  <a:pt x="1586413" y="173117"/>
                </a:lnTo>
                <a:lnTo>
                  <a:pt x="1546583" y="193713"/>
                </a:lnTo>
                <a:lnTo>
                  <a:pt x="1507318" y="215392"/>
                </a:lnTo>
                <a:lnTo>
                  <a:pt x="1468643" y="238144"/>
                </a:lnTo>
                <a:lnTo>
                  <a:pt x="1430583" y="261958"/>
                </a:lnTo>
                <a:lnTo>
                  <a:pt x="1393162" y="286822"/>
                </a:lnTo>
                <a:lnTo>
                  <a:pt x="1356404" y="312724"/>
                </a:lnTo>
                <a:lnTo>
                  <a:pt x="1320335" y="339653"/>
                </a:lnTo>
                <a:lnTo>
                  <a:pt x="1284979" y="367598"/>
                </a:lnTo>
                <a:lnTo>
                  <a:pt x="1250360" y="396547"/>
                </a:lnTo>
                <a:lnTo>
                  <a:pt x="1216503" y="426488"/>
                </a:lnTo>
                <a:lnTo>
                  <a:pt x="1183433" y="457411"/>
                </a:lnTo>
                <a:lnTo>
                  <a:pt x="1151174" y="489303"/>
                </a:lnTo>
                <a:lnTo>
                  <a:pt x="1119750" y="522154"/>
                </a:lnTo>
                <a:lnTo>
                  <a:pt x="1089187" y="555951"/>
                </a:lnTo>
                <a:lnTo>
                  <a:pt x="1059509" y="590684"/>
                </a:lnTo>
                <a:lnTo>
                  <a:pt x="1030740" y="626341"/>
                </a:lnTo>
                <a:lnTo>
                  <a:pt x="1002906" y="662910"/>
                </a:lnTo>
                <a:lnTo>
                  <a:pt x="976029" y="700380"/>
                </a:lnTo>
                <a:lnTo>
                  <a:pt x="950136" y="738740"/>
                </a:lnTo>
                <a:lnTo>
                  <a:pt x="925251" y="777977"/>
                </a:lnTo>
                <a:lnTo>
                  <a:pt x="901398" y="818082"/>
                </a:lnTo>
                <a:lnTo>
                  <a:pt x="878601" y="859041"/>
                </a:lnTo>
                <a:lnTo>
                  <a:pt x="856887" y="900844"/>
                </a:lnTo>
                <a:lnTo>
                  <a:pt x="836278" y="943480"/>
                </a:lnTo>
                <a:lnTo>
                  <a:pt x="816799" y="986936"/>
                </a:lnTo>
                <a:lnTo>
                  <a:pt x="798476" y="1031202"/>
                </a:lnTo>
                <a:lnTo>
                  <a:pt x="781333" y="1076265"/>
                </a:lnTo>
                <a:lnTo>
                  <a:pt x="0" y="3222961"/>
                </a:lnTo>
                <a:lnTo>
                  <a:pt x="3438351" y="3222961"/>
                </a:lnTo>
                <a:lnTo>
                  <a:pt x="3438351" y="444340"/>
                </a:lnTo>
                <a:lnTo>
                  <a:pt x="3431146" y="437447"/>
                </a:lnTo>
                <a:lnTo>
                  <a:pt x="3397348" y="406884"/>
                </a:lnTo>
                <a:lnTo>
                  <a:pt x="3362615" y="377206"/>
                </a:lnTo>
                <a:lnTo>
                  <a:pt x="3326958" y="348437"/>
                </a:lnTo>
                <a:lnTo>
                  <a:pt x="3290388" y="320602"/>
                </a:lnTo>
                <a:lnTo>
                  <a:pt x="3252918" y="293726"/>
                </a:lnTo>
                <a:lnTo>
                  <a:pt x="3214557" y="267832"/>
                </a:lnTo>
                <a:lnTo>
                  <a:pt x="3175319" y="242947"/>
                </a:lnTo>
                <a:lnTo>
                  <a:pt x="3135215" y="219094"/>
                </a:lnTo>
                <a:lnTo>
                  <a:pt x="3094255" y="196297"/>
                </a:lnTo>
                <a:lnTo>
                  <a:pt x="3052451" y="174582"/>
                </a:lnTo>
                <a:lnTo>
                  <a:pt x="3009815" y="153973"/>
                </a:lnTo>
                <a:lnTo>
                  <a:pt x="2966358" y="134495"/>
                </a:lnTo>
                <a:lnTo>
                  <a:pt x="2922092" y="116172"/>
                </a:lnTo>
                <a:lnTo>
                  <a:pt x="2877028" y="99028"/>
                </a:lnTo>
                <a:lnTo>
                  <a:pt x="2831487" y="83195"/>
                </a:lnTo>
                <a:lnTo>
                  <a:pt x="2785799" y="68778"/>
                </a:lnTo>
                <a:lnTo>
                  <a:pt x="2739989" y="55766"/>
                </a:lnTo>
                <a:lnTo>
                  <a:pt x="2694080" y="44148"/>
                </a:lnTo>
                <a:lnTo>
                  <a:pt x="2648099" y="33912"/>
                </a:lnTo>
                <a:lnTo>
                  <a:pt x="2602068" y="25047"/>
                </a:lnTo>
                <a:lnTo>
                  <a:pt x="2556013" y="17541"/>
                </a:lnTo>
                <a:lnTo>
                  <a:pt x="2509959" y="11383"/>
                </a:lnTo>
                <a:lnTo>
                  <a:pt x="2463930" y="6561"/>
                </a:lnTo>
                <a:lnTo>
                  <a:pt x="2417950" y="3064"/>
                </a:lnTo>
                <a:lnTo>
                  <a:pt x="2372044" y="881"/>
                </a:lnTo>
                <a:lnTo>
                  <a:pt x="2326237" y="0"/>
                </a:lnTo>
                <a:close/>
              </a:path>
            </a:pathLst>
          </a:custGeom>
          <a:solidFill>
            <a:srgbClr val="025444"/>
          </a:solidFill>
        </p:spPr>
        <p:txBody>
          <a:bodyPr wrap="square" lIns="0" tIns="0" rIns="0" bIns="0" rtlCol="0"/>
          <a:lstStyle/>
          <a:p>
            <a:endParaRPr sz="849"/>
          </a:p>
        </p:txBody>
      </p:sp>
      <p:sp>
        <p:nvSpPr>
          <p:cNvPr id="6" name="object 20">
            <a:extLst>
              <a:ext uri="{FF2B5EF4-FFF2-40B4-BE49-F238E27FC236}">
                <a16:creationId xmlns:a16="http://schemas.microsoft.com/office/drawing/2014/main" id="{0F183898-40EA-F978-2B50-6F2DE6FFC5F3}"/>
              </a:ext>
            </a:extLst>
          </p:cNvPr>
          <p:cNvSpPr/>
          <p:nvPr userDrawn="1"/>
        </p:nvSpPr>
        <p:spPr>
          <a:xfrm>
            <a:off x="6450346" y="0"/>
            <a:ext cx="614606" cy="777830"/>
          </a:xfrm>
          <a:custGeom>
            <a:avLst/>
            <a:gdLst/>
            <a:ahLst/>
            <a:cxnLst/>
            <a:rect l="l" t="t" r="r" b="b"/>
            <a:pathLst>
              <a:path w="1013459" h="1282700">
                <a:moveTo>
                  <a:pt x="328823" y="0"/>
                </a:moveTo>
                <a:lnTo>
                  <a:pt x="18971" y="851318"/>
                </a:lnTo>
                <a:lnTo>
                  <a:pt x="5995" y="897158"/>
                </a:lnTo>
                <a:lnTo>
                  <a:pt x="0" y="943235"/>
                </a:lnTo>
                <a:lnTo>
                  <a:pt x="688" y="988913"/>
                </a:lnTo>
                <a:lnTo>
                  <a:pt x="7763" y="1033554"/>
                </a:lnTo>
                <a:lnTo>
                  <a:pt x="20928" y="1076519"/>
                </a:lnTo>
                <a:lnTo>
                  <a:pt x="39885" y="1117172"/>
                </a:lnTo>
                <a:lnTo>
                  <a:pt x="64336" y="1154874"/>
                </a:lnTo>
                <a:lnTo>
                  <a:pt x="93985" y="1188989"/>
                </a:lnTo>
                <a:lnTo>
                  <a:pt x="128534" y="1218879"/>
                </a:lnTo>
                <a:lnTo>
                  <a:pt x="167686" y="1243905"/>
                </a:lnTo>
                <a:lnTo>
                  <a:pt x="211143" y="1263431"/>
                </a:lnTo>
                <a:lnTo>
                  <a:pt x="256985" y="1276407"/>
                </a:lnTo>
                <a:lnTo>
                  <a:pt x="303064" y="1282402"/>
                </a:lnTo>
                <a:lnTo>
                  <a:pt x="348743" y="1281714"/>
                </a:lnTo>
                <a:lnTo>
                  <a:pt x="393384" y="1274638"/>
                </a:lnTo>
                <a:lnTo>
                  <a:pt x="436349" y="1261474"/>
                </a:lnTo>
                <a:lnTo>
                  <a:pt x="477002" y="1242517"/>
                </a:lnTo>
                <a:lnTo>
                  <a:pt x="514705" y="1218066"/>
                </a:lnTo>
                <a:lnTo>
                  <a:pt x="548820" y="1188417"/>
                </a:lnTo>
                <a:lnTo>
                  <a:pt x="578710" y="1153868"/>
                </a:lnTo>
                <a:lnTo>
                  <a:pt x="603738" y="1114716"/>
                </a:lnTo>
                <a:lnTo>
                  <a:pt x="623267" y="1071259"/>
                </a:lnTo>
                <a:lnTo>
                  <a:pt x="1013171" y="0"/>
                </a:lnTo>
              </a:path>
            </a:pathLst>
          </a:custGeom>
          <a:ln w="41883">
            <a:solidFill>
              <a:srgbClr val="5BAA47"/>
            </a:solidFill>
          </a:ln>
        </p:spPr>
        <p:txBody>
          <a:bodyPr wrap="square" lIns="0" tIns="0" rIns="0" bIns="0" rtlCol="0"/>
          <a:lstStyle/>
          <a:p>
            <a:endParaRPr sz="849"/>
          </a:p>
        </p:txBody>
      </p:sp>
      <p:sp>
        <p:nvSpPr>
          <p:cNvPr id="7" name="object 27">
            <a:extLst>
              <a:ext uri="{FF2B5EF4-FFF2-40B4-BE49-F238E27FC236}">
                <a16:creationId xmlns:a16="http://schemas.microsoft.com/office/drawing/2014/main" id="{71DD9688-F8BB-4FE8-1646-924706F09172}"/>
              </a:ext>
            </a:extLst>
          </p:cNvPr>
          <p:cNvSpPr txBox="1"/>
          <p:nvPr userDrawn="1"/>
        </p:nvSpPr>
        <p:spPr>
          <a:xfrm>
            <a:off x="10938251" y="6341066"/>
            <a:ext cx="880704" cy="122517"/>
          </a:xfrm>
          <a:prstGeom prst="rect">
            <a:avLst/>
          </a:prstGeom>
        </p:spPr>
        <p:txBody>
          <a:bodyPr vert="horz" wrap="square" lIns="0" tIns="10397" rIns="0" bIns="0" rtlCol="0">
            <a:spAutoFit/>
          </a:bodyPr>
          <a:lstStyle/>
          <a:p>
            <a:pPr marL="7701">
              <a:lnSpc>
                <a:spcPct val="100000"/>
              </a:lnSpc>
              <a:spcBef>
                <a:spcPts val="82"/>
              </a:spcBef>
            </a:pPr>
            <a:r>
              <a:rPr sz="728" b="0" i="0">
                <a:solidFill>
                  <a:srgbClr val="FFFFFF"/>
                </a:solidFill>
                <a:latin typeface="Sharp Sans Medium" pitchFamily="2" charset="77"/>
                <a:cs typeface="Sharp Sans Medium" pitchFamily="2" charset="77"/>
              </a:rPr>
              <a:t>Meraki</a:t>
            </a:r>
            <a:r>
              <a:rPr sz="728" b="0" i="0" spc="42">
                <a:solidFill>
                  <a:srgbClr val="FFFFFF"/>
                </a:solidFill>
                <a:latin typeface="Sharp Sans Medium" pitchFamily="2" charset="77"/>
                <a:cs typeface="Sharp Sans Medium" pitchFamily="2" charset="77"/>
              </a:rPr>
              <a:t> </a:t>
            </a:r>
            <a:r>
              <a:rPr sz="728" b="0" i="0">
                <a:solidFill>
                  <a:srgbClr val="FFFFFF"/>
                </a:solidFill>
                <a:latin typeface="Sharp Sans Medium" pitchFamily="2" charset="77"/>
                <a:cs typeface="Sharp Sans Medium" pitchFamily="2" charset="77"/>
              </a:rPr>
              <a:t>SMB</a:t>
            </a:r>
            <a:r>
              <a:rPr sz="728" b="0" i="0" spc="52">
                <a:solidFill>
                  <a:srgbClr val="FFFFFF"/>
                </a:solidFill>
                <a:latin typeface="Sharp Sans Medium" pitchFamily="2" charset="77"/>
                <a:cs typeface="Sharp Sans Medium" pitchFamily="2" charset="77"/>
              </a:rPr>
              <a:t> </a:t>
            </a:r>
            <a:r>
              <a:rPr sz="728" b="0" i="0" spc="-6">
                <a:solidFill>
                  <a:srgbClr val="FFFFFF"/>
                </a:solidFill>
                <a:latin typeface="Sharp Sans Medium" pitchFamily="2" charset="77"/>
                <a:cs typeface="Sharp Sans Medium" pitchFamily="2" charset="77"/>
              </a:rPr>
              <a:t>Guide</a:t>
            </a:r>
            <a:endParaRPr sz="728" b="0" i="0">
              <a:latin typeface="Sharp Sans Medium" pitchFamily="2" charset="77"/>
              <a:cs typeface="Sharp Sans Medium" pitchFamily="2" charset="77"/>
            </a:endParaRPr>
          </a:p>
        </p:txBody>
      </p:sp>
      <p:sp>
        <p:nvSpPr>
          <p:cNvPr id="11" name="object 6">
            <a:extLst>
              <a:ext uri="{FF2B5EF4-FFF2-40B4-BE49-F238E27FC236}">
                <a16:creationId xmlns:a16="http://schemas.microsoft.com/office/drawing/2014/main" id="{4ED29D29-9EA5-074E-3488-5EEBD3563EED}"/>
              </a:ext>
            </a:extLst>
          </p:cNvPr>
          <p:cNvSpPr txBox="1"/>
          <p:nvPr userDrawn="1"/>
        </p:nvSpPr>
        <p:spPr>
          <a:xfrm>
            <a:off x="401788" y="-354126"/>
            <a:ext cx="1044368" cy="161404"/>
          </a:xfrm>
          <a:prstGeom prst="rect">
            <a:avLst/>
          </a:prstGeom>
        </p:spPr>
        <p:txBody>
          <a:bodyPr vert="horz" wrap="square" lIns="0" tIns="7316" rIns="0" bIns="0" rtlCol="0">
            <a:spAutoFit/>
          </a:bodyPr>
          <a:lstStyle/>
          <a:p>
            <a:pPr marL="7701">
              <a:lnSpc>
                <a:spcPct val="100000"/>
              </a:lnSpc>
              <a:spcBef>
                <a:spcPts val="58"/>
              </a:spcBef>
            </a:pPr>
            <a:r>
              <a:rPr sz="1001" b="0" i="0">
                <a:solidFill>
                  <a:schemeClr val="bg1"/>
                </a:solidFill>
                <a:latin typeface="Sharp Sans Medium" pitchFamily="2" charset="77"/>
                <a:cs typeface="Sharp Sans Medium" pitchFamily="2" charset="77"/>
              </a:rPr>
              <a:t>CISCO</a:t>
            </a:r>
            <a:r>
              <a:rPr sz="1001" b="0" i="0" spc="230">
                <a:solidFill>
                  <a:schemeClr val="bg1"/>
                </a:solidFill>
                <a:latin typeface="Sharp Sans Medium" pitchFamily="2" charset="77"/>
                <a:cs typeface="Sharp Sans Medium" pitchFamily="2" charset="77"/>
              </a:rPr>
              <a:t> </a:t>
            </a:r>
            <a:r>
              <a:rPr sz="1001" b="0" i="0" spc="33">
                <a:solidFill>
                  <a:schemeClr val="bg1"/>
                </a:solidFill>
                <a:latin typeface="Sharp Sans Medium" pitchFamily="2" charset="77"/>
                <a:cs typeface="Sharp Sans Medium" pitchFamily="2" charset="77"/>
              </a:rPr>
              <a:t>MERAKI</a:t>
            </a:r>
            <a:endParaRPr sz="1001" b="0" i="0">
              <a:solidFill>
                <a:schemeClr val="bg1"/>
              </a:solidFill>
              <a:latin typeface="Sharp Sans Medium" pitchFamily="2" charset="77"/>
              <a:cs typeface="Sharp Sans Medium" pitchFamily="2" charset="77"/>
            </a:endParaRPr>
          </a:p>
        </p:txBody>
      </p:sp>
      <p:pic>
        <p:nvPicPr>
          <p:cNvPr id="34" name="Picture 33">
            <a:extLst>
              <a:ext uri="{FF2B5EF4-FFF2-40B4-BE49-F238E27FC236}">
                <a16:creationId xmlns:a16="http://schemas.microsoft.com/office/drawing/2014/main" id="{225B5E72-8ABE-653A-531B-F51DCDDE2F49}"/>
              </a:ext>
            </a:extLst>
          </p:cNvPr>
          <p:cNvPicPr>
            <a:picLocks noChangeAspect="1"/>
          </p:cNvPicPr>
          <p:nvPr userDrawn="1"/>
        </p:nvPicPr>
        <p:blipFill>
          <a:blip r:embed="rId3" cstate="print">
            <a:extLst>
              <a:ext uri="{28A0092B-C50C-407E-A947-70E740481C1C}">
                <a14:useLocalDpi xmlns:a14="http://schemas.microsoft.com/office/drawing/2010/main" val="0"/>
              </a:ext>
            </a:extLst>
          </a:blip>
          <a:srcRect/>
          <a:stretch/>
        </p:blipFill>
        <p:spPr>
          <a:xfrm>
            <a:off x="373044" y="6270181"/>
            <a:ext cx="1101856" cy="213610"/>
          </a:xfrm>
          <a:prstGeom prst="rect">
            <a:avLst/>
          </a:prstGeom>
        </p:spPr>
      </p:pic>
    </p:spTree>
    <p:extLst>
      <p:ext uri="{BB962C8B-B14F-4D97-AF65-F5344CB8AC3E}">
        <p14:creationId xmlns:p14="http://schemas.microsoft.com/office/powerpoint/2010/main" val="2335362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4" presetClass="path" presetSubtype="0" accel="50000" decel="50000" fill="hold" grpId="0" nodeType="withEffect">
                                  <p:stCondLst>
                                    <p:cond delay="0"/>
                                  </p:stCondLst>
                                  <p:childTnLst>
                                    <p:animMotion origin="layout" path="M 0.00245 0.30966 L -1.99621E-6 -3.49242E-6 " pathEditMode="relative" rAng="0" ptsTypes="AA">
                                      <p:cBhvr>
                                        <p:cTn id="6" dur="2000" fill="hold"/>
                                        <p:tgtEl>
                                          <p:spTgt spid="5"/>
                                        </p:tgtEl>
                                        <p:attrNameLst>
                                          <p:attrName>ppt_x</p:attrName>
                                          <p:attrName>ppt_y</p:attrName>
                                        </p:attrNameLst>
                                      </p:cBhvr>
                                      <p:rCtr x="-126" y="-15483"/>
                                    </p:animMotion>
                                  </p:childTnLst>
                                </p:cTn>
                              </p:par>
                              <p:par>
                                <p:cTn id="7" presetID="64" presetClass="path" presetSubtype="0" accel="50000" decel="50000" fill="hold" grpId="0" nodeType="withEffect">
                                  <p:stCondLst>
                                    <p:cond delay="0"/>
                                  </p:stCondLst>
                                  <p:childTnLst>
                                    <p:animMotion origin="layout" path="M -0.04817 0.25885 L 9.28617E-7 -4.2785E-6 " pathEditMode="relative" rAng="0" ptsTypes="AA">
                                      <p:cBhvr>
                                        <p:cTn id="8" dur="3000" fill="hold"/>
                                        <p:tgtEl>
                                          <p:spTgt spid="4"/>
                                        </p:tgtEl>
                                        <p:attrNameLst>
                                          <p:attrName>ppt_x</p:attrName>
                                          <p:attrName>ppt_y</p:attrName>
                                        </p:attrNameLst>
                                      </p:cBhvr>
                                      <p:rCtr x="2408" y="-12942"/>
                                    </p:animMotion>
                                  </p:childTnLst>
                                </p:cTn>
                              </p:par>
                              <p:par>
                                <p:cTn id="9" presetID="42" presetClass="path" presetSubtype="0" accel="50000" decel="50000" fill="hold" grpId="0" nodeType="withEffect">
                                  <p:stCondLst>
                                    <p:cond delay="0"/>
                                  </p:stCondLst>
                                  <p:childTnLst>
                                    <p:animMotion origin="layout" path="M 0.02519 -0.11342 L 1.73721E-6 2.86356E-7 " pathEditMode="relative" rAng="0" ptsTypes="AA">
                                      <p:cBhvr>
                                        <p:cTn id="10" dur="3000" fill="hold"/>
                                        <p:tgtEl>
                                          <p:spTgt spid="6"/>
                                        </p:tgtEl>
                                        <p:attrNameLst>
                                          <p:attrName>ppt_x</p:attrName>
                                          <p:attrName>ppt_y</p:attrName>
                                        </p:attrNameLst>
                                      </p:cBhvr>
                                      <p:rCtr x="-1263" y="5671"/>
                                    </p:animMotion>
                                  </p:childTnLst>
                                </p:cTn>
                              </p:par>
                              <p:par>
                                <p:cTn id="11" presetID="63" presetClass="path" presetSubtype="0" accel="50000" decel="50000" fill="hold" grpId="0" nodeType="withEffect">
                                  <p:stCondLst>
                                    <p:cond delay="0"/>
                                  </p:stCondLst>
                                  <p:childTnLst>
                                    <p:animMotion origin="layout" path="M -0.05386 0 L 4.21352E-6 0 " pathEditMode="relative" rAng="0" ptsTypes="AA">
                                      <p:cBhvr>
                                        <p:cTn id="12" dur="1000" fill="hold"/>
                                        <p:tgtEl>
                                          <p:spTgt spid="2"/>
                                        </p:tgtEl>
                                        <p:attrNameLst>
                                          <p:attrName>ppt_x</p:attrName>
                                          <p:attrName>ppt_y</p:attrName>
                                        </p:attrNameLst>
                                      </p:cBhvr>
                                      <p:rCtr x="2693" y="0"/>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4" grpId="0" animBg="1"/>
      <p:bldP spid="5" grpId="0" animBg="1"/>
      <p:bldP spid="6" grpId="0" animBg="1"/>
    </p:bldLst>
  </p:timing>
</p:sldLayout>
</file>

<file path=ppt/slideLayouts/slideLayout71.xml><?xml version="1.0" encoding="utf-8"?>
<p:sldLayout xmlns:a="http://schemas.openxmlformats.org/drawingml/2006/main" xmlns:r="http://schemas.openxmlformats.org/officeDocument/2006/relationships" xmlns:p="http://schemas.openxmlformats.org/presentationml/2006/main" showMasterSp="0" preserve="1" userDrawn="1">
  <p:cSld name="3_Title Only">
    <p:bg>
      <p:bgPr>
        <a:solidFill>
          <a:schemeClr val="bg1"/>
        </a:solidFill>
        <a:effectLst/>
      </p:bgPr>
    </p:bg>
    <p:spTree>
      <p:nvGrpSpPr>
        <p:cNvPr id="1" name=""/>
        <p:cNvGrpSpPr/>
        <p:nvPr/>
      </p:nvGrpSpPr>
      <p:grpSpPr>
        <a:xfrm>
          <a:off x="0" y="0"/>
          <a:ext cx="0" cy="0"/>
          <a:chOff x="0" y="0"/>
          <a:chExt cx="0" cy="0"/>
        </a:xfrm>
      </p:grpSpPr>
      <p:sp>
        <p:nvSpPr>
          <p:cNvPr id="7" name="object 8">
            <a:extLst>
              <a:ext uri="{FF2B5EF4-FFF2-40B4-BE49-F238E27FC236}">
                <a16:creationId xmlns:a16="http://schemas.microsoft.com/office/drawing/2014/main" id="{5410E7E7-64D3-0F70-C328-9AB78BBB4F79}"/>
              </a:ext>
            </a:extLst>
          </p:cNvPr>
          <p:cNvSpPr/>
          <p:nvPr userDrawn="1"/>
        </p:nvSpPr>
        <p:spPr>
          <a:xfrm>
            <a:off x="6590386" y="0"/>
            <a:ext cx="1113300" cy="1088192"/>
          </a:xfrm>
          <a:custGeom>
            <a:avLst/>
            <a:gdLst/>
            <a:ahLst/>
            <a:cxnLst/>
            <a:rect l="l" t="t" r="r" b="b"/>
            <a:pathLst>
              <a:path w="1835784" h="1794510">
                <a:moveTo>
                  <a:pt x="1835790" y="0"/>
                </a:moveTo>
                <a:lnTo>
                  <a:pt x="355246" y="0"/>
                </a:lnTo>
                <a:lnTo>
                  <a:pt x="42068" y="860452"/>
                </a:lnTo>
                <a:lnTo>
                  <a:pt x="27286" y="905756"/>
                </a:lnTo>
                <a:lnTo>
                  <a:pt x="15751" y="951324"/>
                </a:lnTo>
                <a:lnTo>
                  <a:pt x="7399" y="997024"/>
                </a:lnTo>
                <a:lnTo>
                  <a:pt x="2169" y="1042724"/>
                </a:lnTo>
                <a:lnTo>
                  <a:pt x="0" y="1088290"/>
                </a:lnTo>
                <a:lnTo>
                  <a:pt x="828" y="1133589"/>
                </a:lnTo>
                <a:lnTo>
                  <a:pt x="4592" y="1178490"/>
                </a:lnTo>
                <a:lnTo>
                  <a:pt x="11231" y="1222858"/>
                </a:lnTo>
                <a:lnTo>
                  <a:pt x="20682" y="1266562"/>
                </a:lnTo>
                <a:lnTo>
                  <a:pt x="32884" y="1309468"/>
                </a:lnTo>
                <a:lnTo>
                  <a:pt x="47774" y="1351443"/>
                </a:lnTo>
                <a:lnTo>
                  <a:pt x="65291" y="1392356"/>
                </a:lnTo>
                <a:lnTo>
                  <a:pt x="85372" y="1432073"/>
                </a:lnTo>
                <a:lnTo>
                  <a:pt x="107956" y="1470461"/>
                </a:lnTo>
                <a:lnTo>
                  <a:pt x="132981" y="1507387"/>
                </a:lnTo>
                <a:lnTo>
                  <a:pt x="160385" y="1542719"/>
                </a:lnTo>
                <a:lnTo>
                  <a:pt x="190105" y="1576325"/>
                </a:lnTo>
                <a:lnTo>
                  <a:pt x="222081" y="1608070"/>
                </a:lnTo>
                <a:lnTo>
                  <a:pt x="256250" y="1637822"/>
                </a:lnTo>
                <a:lnTo>
                  <a:pt x="292550" y="1665450"/>
                </a:lnTo>
                <a:lnTo>
                  <a:pt x="330920" y="1690819"/>
                </a:lnTo>
                <a:lnTo>
                  <a:pt x="371297" y="1713796"/>
                </a:lnTo>
                <a:lnTo>
                  <a:pt x="413619" y="1734250"/>
                </a:lnTo>
                <a:lnTo>
                  <a:pt x="457825" y="1752048"/>
                </a:lnTo>
                <a:lnTo>
                  <a:pt x="503128" y="1766829"/>
                </a:lnTo>
                <a:lnTo>
                  <a:pt x="548696" y="1778365"/>
                </a:lnTo>
                <a:lnTo>
                  <a:pt x="594397" y="1786717"/>
                </a:lnTo>
                <a:lnTo>
                  <a:pt x="640096" y="1791946"/>
                </a:lnTo>
                <a:lnTo>
                  <a:pt x="685662" y="1794116"/>
                </a:lnTo>
                <a:lnTo>
                  <a:pt x="730962" y="1793288"/>
                </a:lnTo>
                <a:lnTo>
                  <a:pt x="775862" y="1789523"/>
                </a:lnTo>
                <a:lnTo>
                  <a:pt x="820230" y="1782884"/>
                </a:lnTo>
                <a:lnTo>
                  <a:pt x="863934" y="1773433"/>
                </a:lnTo>
                <a:lnTo>
                  <a:pt x="906840" y="1761232"/>
                </a:lnTo>
                <a:lnTo>
                  <a:pt x="948816" y="1746342"/>
                </a:lnTo>
                <a:lnTo>
                  <a:pt x="989729" y="1728825"/>
                </a:lnTo>
                <a:lnTo>
                  <a:pt x="1029445" y="1708744"/>
                </a:lnTo>
                <a:lnTo>
                  <a:pt x="1067833" y="1686159"/>
                </a:lnTo>
                <a:lnTo>
                  <a:pt x="1104760" y="1661135"/>
                </a:lnTo>
                <a:lnTo>
                  <a:pt x="1140092" y="1633731"/>
                </a:lnTo>
                <a:lnTo>
                  <a:pt x="1173697" y="1604010"/>
                </a:lnTo>
                <a:lnTo>
                  <a:pt x="1205442" y="1572034"/>
                </a:lnTo>
                <a:lnTo>
                  <a:pt x="1235195" y="1537865"/>
                </a:lnTo>
                <a:lnTo>
                  <a:pt x="1262822" y="1501565"/>
                </a:lnTo>
                <a:lnTo>
                  <a:pt x="1288191" y="1463196"/>
                </a:lnTo>
                <a:lnTo>
                  <a:pt x="1311169" y="1422819"/>
                </a:lnTo>
                <a:lnTo>
                  <a:pt x="1331623" y="1380497"/>
                </a:lnTo>
                <a:lnTo>
                  <a:pt x="1349420" y="1336291"/>
                </a:lnTo>
                <a:lnTo>
                  <a:pt x="1835790" y="0"/>
                </a:lnTo>
                <a:close/>
              </a:path>
            </a:pathLst>
          </a:custGeom>
          <a:solidFill>
            <a:srgbClr val="87C9C9"/>
          </a:solidFill>
        </p:spPr>
        <p:txBody>
          <a:bodyPr wrap="square" lIns="0" tIns="0" rIns="0" bIns="0" rtlCol="0"/>
          <a:lstStyle/>
          <a:p>
            <a:endParaRPr sz="849"/>
          </a:p>
        </p:txBody>
      </p:sp>
      <p:pic>
        <p:nvPicPr>
          <p:cNvPr id="36" name="Picture 35" descr="A green letter on a black background&#10;&#10;Description automatically generated with medium confidence">
            <a:extLst>
              <a:ext uri="{FF2B5EF4-FFF2-40B4-BE49-F238E27FC236}">
                <a16:creationId xmlns:a16="http://schemas.microsoft.com/office/drawing/2014/main" id="{3A95014C-C5CB-3AE8-0E14-BEC1CCA7E015}"/>
              </a:ext>
            </a:extLst>
          </p:cNvPr>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373045" y="6270181"/>
            <a:ext cx="1101856" cy="213610"/>
          </a:xfrm>
          <a:prstGeom prst="rect">
            <a:avLst/>
          </a:prstGeom>
        </p:spPr>
      </p:pic>
      <p:sp>
        <p:nvSpPr>
          <p:cNvPr id="37" name="object 27">
            <a:extLst>
              <a:ext uri="{FF2B5EF4-FFF2-40B4-BE49-F238E27FC236}">
                <a16:creationId xmlns:a16="http://schemas.microsoft.com/office/drawing/2014/main" id="{8E485812-A3B0-F82C-145C-1EE6D923774A}"/>
              </a:ext>
            </a:extLst>
          </p:cNvPr>
          <p:cNvSpPr txBox="1"/>
          <p:nvPr userDrawn="1"/>
        </p:nvSpPr>
        <p:spPr>
          <a:xfrm>
            <a:off x="10938251" y="6341066"/>
            <a:ext cx="880704" cy="122517"/>
          </a:xfrm>
          <a:prstGeom prst="rect">
            <a:avLst/>
          </a:prstGeom>
        </p:spPr>
        <p:txBody>
          <a:bodyPr vert="horz" wrap="square" lIns="0" tIns="10397" rIns="0" bIns="0" rtlCol="0">
            <a:spAutoFit/>
          </a:bodyPr>
          <a:lstStyle/>
          <a:p>
            <a:pPr marL="7701">
              <a:lnSpc>
                <a:spcPct val="100000"/>
              </a:lnSpc>
              <a:spcBef>
                <a:spcPts val="82"/>
              </a:spcBef>
            </a:pPr>
            <a:r>
              <a:rPr sz="728" b="0" i="0">
                <a:solidFill>
                  <a:srgbClr val="FFFFFF"/>
                </a:solidFill>
                <a:latin typeface="Sharp Sans Medium" pitchFamily="2" charset="77"/>
                <a:cs typeface="Sharp Sans Medium" pitchFamily="2" charset="77"/>
              </a:rPr>
              <a:t>Meraki</a:t>
            </a:r>
            <a:r>
              <a:rPr sz="728" b="0" i="0" spc="42">
                <a:solidFill>
                  <a:srgbClr val="FFFFFF"/>
                </a:solidFill>
                <a:latin typeface="Sharp Sans Medium" pitchFamily="2" charset="77"/>
                <a:cs typeface="Sharp Sans Medium" pitchFamily="2" charset="77"/>
              </a:rPr>
              <a:t> </a:t>
            </a:r>
            <a:r>
              <a:rPr sz="728" b="0" i="0">
                <a:solidFill>
                  <a:srgbClr val="FFFFFF"/>
                </a:solidFill>
                <a:latin typeface="Sharp Sans Medium" pitchFamily="2" charset="77"/>
                <a:cs typeface="Sharp Sans Medium" pitchFamily="2" charset="77"/>
              </a:rPr>
              <a:t>SMB</a:t>
            </a:r>
            <a:r>
              <a:rPr sz="728" b="0" i="0" spc="52">
                <a:solidFill>
                  <a:srgbClr val="FFFFFF"/>
                </a:solidFill>
                <a:latin typeface="Sharp Sans Medium" pitchFamily="2" charset="77"/>
                <a:cs typeface="Sharp Sans Medium" pitchFamily="2" charset="77"/>
              </a:rPr>
              <a:t> </a:t>
            </a:r>
            <a:r>
              <a:rPr sz="728" b="0" i="0" spc="-6">
                <a:solidFill>
                  <a:srgbClr val="FFFFFF"/>
                </a:solidFill>
                <a:latin typeface="Sharp Sans Medium" pitchFamily="2" charset="77"/>
                <a:cs typeface="Sharp Sans Medium" pitchFamily="2" charset="77"/>
              </a:rPr>
              <a:t>Guide</a:t>
            </a:r>
            <a:endParaRPr sz="728" b="0" i="0">
              <a:latin typeface="Sharp Sans Medium" pitchFamily="2" charset="77"/>
              <a:cs typeface="Sharp Sans Medium" pitchFamily="2" charset="77"/>
            </a:endParaRPr>
          </a:p>
        </p:txBody>
      </p:sp>
      <p:sp>
        <p:nvSpPr>
          <p:cNvPr id="2" name="object 4">
            <a:extLst>
              <a:ext uri="{FF2B5EF4-FFF2-40B4-BE49-F238E27FC236}">
                <a16:creationId xmlns:a16="http://schemas.microsoft.com/office/drawing/2014/main" id="{78A4692B-7DFD-B9C8-9FBA-DC7C06AB6820}"/>
              </a:ext>
            </a:extLst>
          </p:cNvPr>
          <p:cNvSpPr/>
          <p:nvPr userDrawn="1"/>
        </p:nvSpPr>
        <p:spPr>
          <a:xfrm>
            <a:off x="6569354" y="3783155"/>
            <a:ext cx="2425692" cy="3074741"/>
          </a:xfrm>
          <a:custGeom>
            <a:avLst/>
            <a:gdLst/>
            <a:ahLst/>
            <a:cxnLst/>
            <a:rect l="l" t="t" r="r" b="b"/>
            <a:pathLst>
              <a:path w="3999865" h="5070475">
                <a:moveTo>
                  <a:pt x="2748889" y="0"/>
                </a:moveTo>
                <a:lnTo>
                  <a:pt x="2702764" y="246"/>
                </a:lnTo>
                <a:lnTo>
                  <a:pt x="2656835" y="2173"/>
                </a:lnTo>
                <a:lnTo>
                  <a:pt x="2611143" y="5762"/>
                </a:lnTo>
                <a:lnTo>
                  <a:pt x="2565730" y="10992"/>
                </a:lnTo>
                <a:lnTo>
                  <a:pt x="2520638" y="17844"/>
                </a:lnTo>
                <a:lnTo>
                  <a:pt x="2475909" y="26299"/>
                </a:lnTo>
                <a:lnTo>
                  <a:pt x="2431586" y="36336"/>
                </a:lnTo>
                <a:lnTo>
                  <a:pt x="2387710" y="47937"/>
                </a:lnTo>
                <a:lnTo>
                  <a:pt x="2344323" y="61081"/>
                </a:lnTo>
                <a:lnTo>
                  <a:pt x="2301468" y="75750"/>
                </a:lnTo>
                <a:lnTo>
                  <a:pt x="2259186" y="91922"/>
                </a:lnTo>
                <a:lnTo>
                  <a:pt x="2217520" y="109580"/>
                </a:lnTo>
                <a:lnTo>
                  <a:pt x="2176512" y="128702"/>
                </a:lnTo>
                <a:lnTo>
                  <a:pt x="2136203" y="149270"/>
                </a:lnTo>
                <a:lnTo>
                  <a:pt x="2096635" y="171264"/>
                </a:lnTo>
                <a:lnTo>
                  <a:pt x="2057852" y="194665"/>
                </a:lnTo>
                <a:lnTo>
                  <a:pt x="2019895" y="219452"/>
                </a:lnTo>
                <a:lnTo>
                  <a:pt x="1982805" y="245606"/>
                </a:lnTo>
                <a:lnTo>
                  <a:pt x="1946625" y="273107"/>
                </a:lnTo>
                <a:lnTo>
                  <a:pt x="1911398" y="301937"/>
                </a:lnTo>
                <a:lnTo>
                  <a:pt x="1877164" y="332075"/>
                </a:lnTo>
                <a:lnTo>
                  <a:pt x="1843966" y="363501"/>
                </a:lnTo>
                <a:lnTo>
                  <a:pt x="1811847" y="396197"/>
                </a:lnTo>
                <a:lnTo>
                  <a:pt x="1780848" y="430142"/>
                </a:lnTo>
                <a:lnTo>
                  <a:pt x="1751011" y="465316"/>
                </a:lnTo>
                <a:lnTo>
                  <a:pt x="1722379" y="501701"/>
                </a:lnTo>
                <a:lnTo>
                  <a:pt x="1694993" y="539277"/>
                </a:lnTo>
                <a:lnTo>
                  <a:pt x="1668895" y="578023"/>
                </a:lnTo>
                <a:lnTo>
                  <a:pt x="1644128" y="617921"/>
                </a:lnTo>
                <a:lnTo>
                  <a:pt x="1620734" y="658951"/>
                </a:lnTo>
                <a:lnTo>
                  <a:pt x="1598754" y="701093"/>
                </a:lnTo>
                <a:lnTo>
                  <a:pt x="1578231" y="744327"/>
                </a:lnTo>
                <a:lnTo>
                  <a:pt x="1559207" y="788634"/>
                </a:lnTo>
                <a:lnTo>
                  <a:pt x="1541723" y="833995"/>
                </a:lnTo>
                <a:lnTo>
                  <a:pt x="0" y="5069853"/>
                </a:lnTo>
                <a:lnTo>
                  <a:pt x="2696937" y="5069853"/>
                </a:lnTo>
                <a:lnTo>
                  <a:pt x="3923179" y="1700775"/>
                </a:lnTo>
                <a:lnTo>
                  <a:pt x="3938943" y="1654788"/>
                </a:lnTo>
                <a:lnTo>
                  <a:pt x="3952850" y="1608618"/>
                </a:lnTo>
                <a:lnTo>
                  <a:pt x="3964919" y="1562307"/>
                </a:lnTo>
                <a:lnTo>
                  <a:pt x="3975169" y="1515896"/>
                </a:lnTo>
                <a:lnTo>
                  <a:pt x="3983621" y="1469427"/>
                </a:lnTo>
                <a:lnTo>
                  <a:pt x="3990295" y="1422944"/>
                </a:lnTo>
                <a:lnTo>
                  <a:pt x="3995208" y="1376487"/>
                </a:lnTo>
                <a:lnTo>
                  <a:pt x="3998383" y="1330099"/>
                </a:lnTo>
                <a:lnTo>
                  <a:pt x="3999837" y="1283822"/>
                </a:lnTo>
                <a:lnTo>
                  <a:pt x="3999590" y="1237698"/>
                </a:lnTo>
                <a:lnTo>
                  <a:pt x="3997663" y="1191769"/>
                </a:lnTo>
                <a:lnTo>
                  <a:pt x="3994074" y="1146076"/>
                </a:lnTo>
                <a:lnTo>
                  <a:pt x="3988844" y="1100663"/>
                </a:lnTo>
                <a:lnTo>
                  <a:pt x="3981992" y="1055572"/>
                </a:lnTo>
                <a:lnTo>
                  <a:pt x="3973537" y="1010843"/>
                </a:lnTo>
                <a:lnTo>
                  <a:pt x="3963500" y="966519"/>
                </a:lnTo>
                <a:lnTo>
                  <a:pt x="3951899" y="922643"/>
                </a:lnTo>
                <a:lnTo>
                  <a:pt x="3938755" y="879257"/>
                </a:lnTo>
                <a:lnTo>
                  <a:pt x="3924086" y="836401"/>
                </a:lnTo>
                <a:lnTo>
                  <a:pt x="3907914" y="794120"/>
                </a:lnTo>
                <a:lnTo>
                  <a:pt x="3890256" y="752454"/>
                </a:lnTo>
                <a:lnTo>
                  <a:pt x="3871134" y="711445"/>
                </a:lnTo>
                <a:lnTo>
                  <a:pt x="3850566" y="671136"/>
                </a:lnTo>
                <a:lnTo>
                  <a:pt x="3828572" y="631569"/>
                </a:lnTo>
                <a:lnTo>
                  <a:pt x="3805171" y="592786"/>
                </a:lnTo>
                <a:lnTo>
                  <a:pt x="3780384" y="554828"/>
                </a:lnTo>
                <a:lnTo>
                  <a:pt x="3754230" y="517738"/>
                </a:lnTo>
                <a:lnTo>
                  <a:pt x="3726729" y="481559"/>
                </a:lnTo>
                <a:lnTo>
                  <a:pt x="3697899" y="446331"/>
                </a:lnTo>
                <a:lnTo>
                  <a:pt x="3667761" y="412097"/>
                </a:lnTo>
                <a:lnTo>
                  <a:pt x="3636335" y="378900"/>
                </a:lnTo>
                <a:lnTo>
                  <a:pt x="3603639" y="346781"/>
                </a:lnTo>
                <a:lnTo>
                  <a:pt x="3569695" y="315782"/>
                </a:lnTo>
                <a:lnTo>
                  <a:pt x="3534520" y="285945"/>
                </a:lnTo>
                <a:lnTo>
                  <a:pt x="3498135" y="257312"/>
                </a:lnTo>
                <a:lnTo>
                  <a:pt x="3460559" y="229926"/>
                </a:lnTo>
                <a:lnTo>
                  <a:pt x="3421813" y="203829"/>
                </a:lnTo>
                <a:lnTo>
                  <a:pt x="3381915" y="179062"/>
                </a:lnTo>
                <a:lnTo>
                  <a:pt x="3340885" y="155667"/>
                </a:lnTo>
                <a:lnTo>
                  <a:pt x="3298744" y="133688"/>
                </a:lnTo>
                <a:lnTo>
                  <a:pt x="3255509" y="113164"/>
                </a:lnTo>
                <a:lnTo>
                  <a:pt x="3211202" y="94140"/>
                </a:lnTo>
                <a:lnTo>
                  <a:pt x="3165841" y="76657"/>
                </a:lnTo>
                <a:lnTo>
                  <a:pt x="3119855" y="60893"/>
                </a:lnTo>
                <a:lnTo>
                  <a:pt x="3073685" y="46986"/>
                </a:lnTo>
                <a:lnTo>
                  <a:pt x="3027373" y="34917"/>
                </a:lnTo>
                <a:lnTo>
                  <a:pt x="2980962" y="24667"/>
                </a:lnTo>
                <a:lnTo>
                  <a:pt x="2934494" y="16215"/>
                </a:lnTo>
                <a:lnTo>
                  <a:pt x="2888010" y="9542"/>
                </a:lnTo>
                <a:lnTo>
                  <a:pt x="2841554" y="4628"/>
                </a:lnTo>
                <a:lnTo>
                  <a:pt x="2795166" y="1454"/>
                </a:lnTo>
                <a:lnTo>
                  <a:pt x="2748889" y="0"/>
                </a:lnTo>
                <a:close/>
              </a:path>
            </a:pathLst>
          </a:custGeom>
          <a:solidFill>
            <a:srgbClr val="FFD13D"/>
          </a:solidFill>
        </p:spPr>
        <p:txBody>
          <a:bodyPr wrap="square" lIns="0" tIns="0" rIns="0" bIns="0" rtlCol="0"/>
          <a:lstStyle/>
          <a:p>
            <a:endParaRPr sz="849"/>
          </a:p>
        </p:txBody>
      </p:sp>
      <p:sp>
        <p:nvSpPr>
          <p:cNvPr id="3" name="object 13">
            <a:extLst>
              <a:ext uri="{FF2B5EF4-FFF2-40B4-BE49-F238E27FC236}">
                <a16:creationId xmlns:a16="http://schemas.microsoft.com/office/drawing/2014/main" id="{CF9B2492-83AC-2FB1-C717-75E3EC5E9F71}"/>
              </a:ext>
            </a:extLst>
          </p:cNvPr>
          <p:cNvSpPr/>
          <p:nvPr userDrawn="1"/>
        </p:nvSpPr>
        <p:spPr>
          <a:xfrm>
            <a:off x="6353693" y="5376739"/>
            <a:ext cx="870692" cy="1480958"/>
          </a:xfrm>
          <a:custGeom>
            <a:avLst/>
            <a:gdLst/>
            <a:ahLst/>
            <a:cxnLst/>
            <a:rect l="l" t="t" r="r" b="b"/>
            <a:pathLst>
              <a:path w="1435734" h="2442209">
                <a:moveTo>
                  <a:pt x="1224052" y="18966"/>
                </a:moveTo>
                <a:lnTo>
                  <a:pt x="1178210" y="5993"/>
                </a:lnTo>
                <a:lnTo>
                  <a:pt x="1132131" y="0"/>
                </a:lnTo>
                <a:lnTo>
                  <a:pt x="1086452" y="690"/>
                </a:lnTo>
                <a:lnTo>
                  <a:pt x="1041812" y="7766"/>
                </a:lnTo>
                <a:lnTo>
                  <a:pt x="998846" y="20931"/>
                </a:lnTo>
                <a:lnTo>
                  <a:pt x="958193" y="39888"/>
                </a:lnTo>
                <a:lnTo>
                  <a:pt x="920491" y="64339"/>
                </a:lnTo>
                <a:lnTo>
                  <a:pt x="886375" y="93986"/>
                </a:lnTo>
                <a:lnTo>
                  <a:pt x="856485" y="128534"/>
                </a:lnTo>
                <a:lnTo>
                  <a:pt x="831457" y="167683"/>
                </a:lnTo>
                <a:lnTo>
                  <a:pt x="811929" y="211138"/>
                </a:lnTo>
                <a:lnTo>
                  <a:pt x="0" y="2441914"/>
                </a:lnTo>
              </a:path>
              <a:path w="1435734" h="2442209">
                <a:moveTo>
                  <a:pt x="684348" y="2441914"/>
                </a:moveTo>
                <a:lnTo>
                  <a:pt x="1416225" y="431090"/>
                </a:lnTo>
                <a:lnTo>
                  <a:pt x="1429201" y="385247"/>
                </a:lnTo>
                <a:lnTo>
                  <a:pt x="1435196" y="339168"/>
                </a:lnTo>
                <a:lnTo>
                  <a:pt x="1434507" y="293488"/>
                </a:lnTo>
                <a:lnTo>
                  <a:pt x="1427432" y="248846"/>
                </a:lnTo>
                <a:lnTo>
                  <a:pt x="1414267" y="205880"/>
                </a:lnTo>
                <a:lnTo>
                  <a:pt x="1395311" y="165226"/>
                </a:lnTo>
                <a:lnTo>
                  <a:pt x="1370860" y="127523"/>
                </a:lnTo>
                <a:lnTo>
                  <a:pt x="1341211" y="93408"/>
                </a:lnTo>
                <a:lnTo>
                  <a:pt x="1306662" y="63519"/>
                </a:lnTo>
                <a:lnTo>
                  <a:pt x="1267510" y="38492"/>
                </a:lnTo>
                <a:lnTo>
                  <a:pt x="1224052" y="18966"/>
                </a:lnTo>
              </a:path>
            </a:pathLst>
          </a:custGeom>
          <a:ln w="41883">
            <a:solidFill>
              <a:srgbClr val="5BAA47"/>
            </a:solidFill>
          </a:ln>
        </p:spPr>
        <p:txBody>
          <a:bodyPr wrap="square" lIns="0" tIns="0" rIns="0" bIns="0" rtlCol="0"/>
          <a:lstStyle/>
          <a:p>
            <a:endParaRPr sz="849"/>
          </a:p>
        </p:txBody>
      </p:sp>
      <p:grpSp>
        <p:nvGrpSpPr>
          <p:cNvPr id="4" name="object 14">
            <a:extLst>
              <a:ext uri="{FF2B5EF4-FFF2-40B4-BE49-F238E27FC236}">
                <a16:creationId xmlns:a16="http://schemas.microsoft.com/office/drawing/2014/main" id="{899AC23B-B1CC-8D78-E25C-6737E5FB5982}"/>
              </a:ext>
            </a:extLst>
          </p:cNvPr>
          <p:cNvGrpSpPr/>
          <p:nvPr userDrawn="1"/>
        </p:nvGrpSpPr>
        <p:grpSpPr>
          <a:xfrm>
            <a:off x="9606110" y="0"/>
            <a:ext cx="2585890" cy="3240318"/>
            <a:chOff x="15840690" y="0"/>
            <a:chExt cx="4264025" cy="5343525"/>
          </a:xfrm>
        </p:grpSpPr>
        <p:sp>
          <p:nvSpPr>
            <p:cNvPr id="5" name="object 15">
              <a:extLst>
                <a:ext uri="{FF2B5EF4-FFF2-40B4-BE49-F238E27FC236}">
                  <a16:creationId xmlns:a16="http://schemas.microsoft.com/office/drawing/2014/main" id="{CAF878A0-FD93-F2D4-BE19-364ED0CE6027}"/>
                </a:ext>
              </a:extLst>
            </p:cNvPr>
            <p:cNvSpPr/>
            <p:nvPr/>
          </p:nvSpPr>
          <p:spPr>
            <a:xfrm>
              <a:off x="15840690" y="0"/>
              <a:ext cx="4264025" cy="5343525"/>
            </a:xfrm>
            <a:custGeom>
              <a:avLst/>
              <a:gdLst/>
              <a:ahLst/>
              <a:cxnLst/>
              <a:rect l="l" t="t" r="r" b="b"/>
              <a:pathLst>
                <a:path w="4264025" h="5343525">
                  <a:moveTo>
                    <a:pt x="4263408" y="0"/>
                  </a:moveTo>
                  <a:lnTo>
                    <a:pt x="1021482" y="0"/>
                  </a:lnTo>
                  <a:lnTo>
                    <a:pt x="130692" y="2447416"/>
                  </a:lnTo>
                  <a:lnTo>
                    <a:pt x="114709" y="2492871"/>
                  </a:lnTo>
                  <a:lnTo>
                    <a:pt x="99798" y="2538442"/>
                  </a:lnTo>
                  <a:lnTo>
                    <a:pt x="85954" y="2584114"/>
                  </a:lnTo>
                  <a:lnTo>
                    <a:pt x="73169" y="2629874"/>
                  </a:lnTo>
                  <a:lnTo>
                    <a:pt x="61437" y="2675707"/>
                  </a:lnTo>
                  <a:lnTo>
                    <a:pt x="50751" y="2721600"/>
                  </a:lnTo>
                  <a:lnTo>
                    <a:pt x="41105" y="2767538"/>
                  </a:lnTo>
                  <a:lnTo>
                    <a:pt x="32492" y="2813508"/>
                  </a:lnTo>
                  <a:lnTo>
                    <a:pt x="24906" y="2859495"/>
                  </a:lnTo>
                  <a:lnTo>
                    <a:pt x="18340" y="2905485"/>
                  </a:lnTo>
                  <a:lnTo>
                    <a:pt x="12788" y="2951464"/>
                  </a:lnTo>
                  <a:lnTo>
                    <a:pt x="8242" y="2997418"/>
                  </a:lnTo>
                  <a:lnTo>
                    <a:pt x="4697" y="3043334"/>
                  </a:lnTo>
                  <a:lnTo>
                    <a:pt x="2146" y="3089196"/>
                  </a:lnTo>
                  <a:lnTo>
                    <a:pt x="582" y="3134992"/>
                  </a:lnTo>
                  <a:lnTo>
                    <a:pt x="0" y="3180706"/>
                  </a:lnTo>
                  <a:lnTo>
                    <a:pt x="391" y="3226326"/>
                  </a:lnTo>
                  <a:lnTo>
                    <a:pt x="1750" y="3271836"/>
                  </a:lnTo>
                  <a:lnTo>
                    <a:pt x="4070" y="3317223"/>
                  </a:lnTo>
                  <a:lnTo>
                    <a:pt x="7345" y="3362472"/>
                  </a:lnTo>
                  <a:lnTo>
                    <a:pt x="11568" y="3407571"/>
                  </a:lnTo>
                  <a:lnTo>
                    <a:pt x="16732" y="3452504"/>
                  </a:lnTo>
                  <a:lnTo>
                    <a:pt x="22831" y="3497258"/>
                  </a:lnTo>
                  <a:lnTo>
                    <a:pt x="29859" y="3541818"/>
                  </a:lnTo>
                  <a:lnTo>
                    <a:pt x="37809" y="3586171"/>
                  </a:lnTo>
                  <a:lnTo>
                    <a:pt x="46673" y="3630302"/>
                  </a:lnTo>
                  <a:lnTo>
                    <a:pt x="56447" y="3674197"/>
                  </a:lnTo>
                  <a:lnTo>
                    <a:pt x="67123" y="3717843"/>
                  </a:lnTo>
                  <a:lnTo>
                    <a:pt x="78694" y="3761226"/>
                  </a:lnTo>
                  <a:lnTo>
                    <a:pt x="91155" y="3804330"/>
                  </a:lnTo>
                  <a:lnTo>
                    <a:pt x="104498" y="3847143"/>
                  </a:lnTo>
                  <a:lnTo>
                    <a:pt x="118717" y="3889650"/>
                  </a:lnTo>
                  <a:lnTo>
                    <a:pt x="133805" y="3931836"/>
                  </a:lnTo>
                  <a:lnTo>
                    <a:pt x="149756" y="3973689"/>
                  </a:lnTo>
                  <a:lnTo>
                    <a:pt x="166564" y="4015194"/>
                  </a:lnTo>
                  <a:lnTo>
                    <a:pt x="184222" y="4056337"/>
                  </a:lnTo>
                  <a:lnTo>
                    <a:pt x="202722" y="4097104"/>
                  </a:lnTo>
                  <a:lnTo>
                    <a:pt x="222059" y="4137481"/>
                  </a:lnTo>
                  <a:lnTo>
                    <a:pt x="242227" y="4177453"/>
                  </a:lnTo>
                  <a:lnTo>
                    <a:pt x="263218" y="4217008"/>
                  </a:lnTo>
                  <a:lnTo>
                    <a:pt x="285026" y="4256130"/>
                  </a:lnTo>
                  <a:lnTo>
                    <a:pt x="307644" y="4294805"/>
                  </a:lnTo>
                  <a:lnTo>
                    <a:pt x="331067" y="4333020"/>
                  </a:lnTo>
                  <a:lnTo>
                    <a:pt x="355287" y="4370761"/>
                  </a:lnTo>
                  <a:lnTo>
                    <a:pt x="380297" y="4408014"/>
                  </a:lnTo>
                  <a:lnTo>
                    <a:pt x="406092" y="4444763"/>
                  </a:lnTo>
                  <a:lnTo>
                    <a:pt x="432665" y="4480996"/>
                  </a:lnTo>
                  <a:lnTo>
                    <a:pt x="460008" y="4516699"/>
                  </a:lnTo>
                  <a:lnTo>
                    <a:pt x="488117" y="4551857"/>
                  </a:lnTo>
                  <a:lnTo>
                    <a:pt x="516983" y="4586456"/>
                  </a:lnTo>
                  <a:lnTo>
                    <a:pt x="546601" y="4620482"/>
                  </a:lnTo>
                  <a:lnTo>
                    <a:pt x="576964" y="4653922"/>
                  </a:lnTo>
                  <a:lnTo>
                    <a:pt x="608065" y="4686760"/>
                  </a:lnTo>
                  <a:lnTo>
                    <a:pt x="639898" y="4718984"/>
                  </a:lnTo>
                  <a:lnTo>
                    <a:pt x="672457" y="4750578"/>
                  </a:lnTo>
                  <a:lnTo>
                    <a:pt x="705734" y="4781530"/>
                  </a:lnTo>
                  <a:lnTo>
                    <a:pt x="739723" y="4811825"/>
                  </a:lnTo>
                  <a:lnTo>
                    <a:pt x="774418" y="4841448"/>
                  </a:lnTo>
                  <a:lnTo>
                    <a:pt x="809812" y="4870386"/>
                  </a:lnTo>
                  <a:lnTo>
                    <a:pt x="845899" y="4898625"/>
                  </a:lnTo>
                  <a:lnTo>
                    <a:pt x="882672" y="4926151"/>
                  </a:lnTo>
                  <a:lnTo>
                    <a:pt x="920124" y="4952949"/>
                  </a:lnTo>
                  <a:lnTo>
                    <a:pt x="958249" y="4979006"/>
                  </a:lnTo>
                  <a:lnTo>
                    <a:pt x="997040" y="5004308"/>
                  </a:lnTo>
                  <a:lnTo>
                    <a:pt x="1036491" y="5028840"/>
                  </a:lnTo>
                  <a:lnTo>
                    <a:pt x="1076595" y="5052588"/>
                  </a:lnTo>
                  <a:lnTo>
                    <a:pt x="1117346" y="5075539"/>
                  </a:lnTo>
                  <a:lnTo>
                    <a:pt x="1158738" y="5097678"/>
                  </a:lnTo>
                  <a:lnTo>
                    <a:pt x="1200762" y="5118992"/>
                  </a:lnTo>
                  <a:lnTo>
                    <a:pt x="1243414" y="5139466"/>
                  </a:lnTo>
                  <a:lnTo>
                    <a:pt x="1286686" y="5159086"/>
                  </a:lnTo>
                  <a:lnTo>
                    <a:pt x="1330572" y="5177838"/>
                  </a:lnTo>
                  <a:lnTo>
                    <a:pt x="1375066" y="5195708"/>
                  </a:lnTo>
                  <a:lnTo>
                    <a:pt x="1420160" y="5212683"/>
                  </a:lnTo>
                  <a:lnTo>
                    <a:pt x="1465615" y="5228666"/>
                  </a:lnTo>
                  <a:lnTo>
                    <a:pt x="1511186" y="5243576"/>
                  </a:lnTo>
                  <a:lnTo>
                    <a:pt x="1556858" y="5257421"/>
                  </a:lnTo>
                  <a:lnTo>
                    <a:pt x="1602618" y="5270206"/>
                  </a:lnTo>
                  <a:lnTo>
                    <a:pt x="1648452" y="5281938"/>
                  </a:lnTo>
                  <a:lnTo>
                    <a:pt x="1694344" y="5292623"/>
                  </a:lnTo>
                  <a:lnTo>
                    <a:pt x="1740283" y="5302269"/>
                  </a:lnTo>
                  <a:lnTo>
                    <a:pt x="1786252" y="5310882"/>
                  </a:lnTo>
                  <a:lnTo>
                    <a:pt x="1832239" y="5318468"/>
                  </a:lnTo>
                  <a:lnTo>
                    <a:pt x="1878229" y="5325034"/>
                  </a:lnTo>
                  <a:lnTo>
                    <a:pt x="1924209" y="5330587"/>
                  </a:lnTo>
                  <a:lnTo>
                    <a:pt x="1970163" y="5335132"/>
                  </a:lnTo>
                  <a:lnTo>
                    <a:pt x="2016079" y="5338677"/>
                  </a:lnTo>
                  <a:lnTo>
                    <a:pt x="2061941" y="5341228"/>
                  </a:lnTo>
                  <a:lnTo>
                    <a:pt x="2107737" y="5342792"/>
                  </a:lnTo>
                  <a:lnTo>
                    <a:pt x="2153451" y="5343375"/>
                  </a:lnTo>
                  <a:lnTo>
                    <a:pt x="2199071" y="5342984"/>
                  </a:lnTo>
                  <a:lnTo>
                    <a:pt x="2244581" y="5341625"/>
                  </a:lnTo>
                  <a:lnTo>
                    <a:pt x="2289968" y="5339304"/>
                  </a:lnTo>
                  <a:lnTo>
                    <a:pt x="2335218" y="5336030"/>
                  </a:lnTo>
                  <a:lnTo>
                    <a:pt x="2380317" y="5331807"/>
                  </a:lnTo>
                  <a:lnTo>
                    <a:pt x="2425250" y="5326642"/>
                  </a:lnTo>
                  <a:lnTo>
                    <a:pt x="2470004" y="5320543"/>
                  </a:lnTo>
                  <a:lnTo>
                    <a:pt x="2514564" y="5313515"/>
                  </a:lnTo>
                  <a:lnTo>
                    <a:pt x="2558917" y="5305566"/>
                  </a:lnTo>
                  <a:lnTo>
                    <a:pt x="2603048" y="5296701"/>
                  </a:lnTo>
                  <a:lnTo>
                    <a:pt x="2646944" y="5286927"/>
                  </a:lnTo>
                  <a:lnTo>
                    <a:pt x="2690590" y="5276252"/>
                  </a:lnTo>
                  <a:lnTo>
                    <a:pt x="2733972" y="5264680"/>
                  </a:lnTo>
                  <a:lnTo>
                    <a:pt x="2777077" y="5252220"/>
                  </a:lnTo>
                  <a:lnTo>
                    <a:pt x="2819890" y="5238877"/>
                  </a:lnTo>
                  <a:lnTo>
                    <a:pt x="2862397" y="5224658"/>
                  </a:lnTo>
                  <a:lnTo>
                    <a:pt x="2904584" y="5209569"/>
                  </a:lnTo>
                  <a:lnTo>
                    <a:pt x="2946437" y="5193618"/>
                  </a:lnTo>
                  <a:lnTo>
                    <a:pt x="2987942" y="5176810"/>
                  </a:lnTo>
                  <a:lnTo>
                    <a:pt x="3029085" y="5159153"/>
                  </a:lnTo>
                  <a:lnTo>
                    <a:pt x="3069852" y="5140652"/>
                  </a:lnTo>
                  <a:lnTo>
                    <a:pt x="3110229" y="5121315"/>
                  </a:lnTo>
                  <a:lnTo>
                    <a:pt x="3150202" y="5101148"/>
                  </a:lnTo>
                  <a:lnTo>
                    <a:pt x="3189756" y="5080156"/>
                  </a:lnTo>
                  <a:lnTo>
                    <a:pt x="3228878" y="5058348"/>
                  </a:lnTo>
                  <a:lnTo>
                    <a:pt x="3267554" y="5035730"/>
                  </a:lnTo>
                  <a:lnTo>
                    <a:pt x="3305769" y="5012308"/>
                  </a:lnTo>
                  <a:lnTo>
                    <a:pt x="3343510" y="4988088"/>
                  </a:lnTo>
                  <a:lnTo>
                    <a:pt x="3380762" y="4963077"/>
                  </a:lnTo>
                  <a:lnTo>
                    <a:pt x="3417512" y="4937282"/>
                  </a:lnTo>
                  <a:lnTo>
                    <a:pt x="3453745" y="4910710"/>
                  </a:lnTo>
                  <a:lnTo>
                    <a:pt x="3489448" y="4883366"/>
                  </a:lnTo>
                  <a:lnTo>
                    <a:pt x="3524605" y="4855258"/>
                  </a:lnTo>
                  <a:lnTo>
                    <a:pt x="3559205" y="4826391"/>
                  </a:lnTo>
                  <a:lnTo>
                    <a:pt x="3593231" y="4796773"/>
                  </a:lnTo>
                  <a:lnTo>
                    <a:pt x="3626670" y="4766410"/>
                  </a:lnTo>
                  <a:lnTo>
                    <a:pt x="3659509" y="4735309"/>
                  </a:lnTo>
                  <a:lnTo>
                    <a:pt x="3691732" y="4703476"/>
                  </a:lnTo>
                  <a:lnTo>
                    <a:pt x="3723327" y="4670918"/>
                  </a:lnTo>
                  <a:lnTo>
                    <a:pt x="3754278" y="4637640"/>
                  </a:lnTo>
                  <a:lnTo>
                    <a:pt x="3784573" y="4603651"/>
                  </a:lnTo>
                  <a:lnTo>
                    <a:pt x="3814196" y="4568956"/>
                  </a:lnTo>
                  <a:lnTo>
                    <a:pt x="3843134" y="4533562"/>
                  </a:lnTo>
                  <a:lnTo>
                    <a:pt x="3871373" y="4497475"/>
                  </a:lnTo>
                  <a:lnTo>
                    <a:pt x="3898899" y="4460703"/>
                  </a:lnTo>
                  <a:lnTo>
                    <a:pt x="3925697" y="4423251"/>
                  </a:lnTo>
                  <a:lnTo>
                    <a:pt x="3951753" y="4385126"/>
                  </a:lnTo>
                  <a:lnTo>
                    <a:pt x="3977055" y="4346334"/>
                  </a:lnTo>
                  <a:lnTo>
                    <a:pt x="4001587" y="4306883"/>
                  </a:lnTo>
                  <a:lnTo>
                    <a:pt x="4025335" y="4266779"/>
                  </a:lnTo>
                  <a:lnTo>
                    <a:pt x="4048285" y="4226028"/>
                  </a:lnTo>
                  <a:lnTo>
                    <a:pt x="4070424" y="4184637"/>
                  </a:lnTo>
                  <a:lnTo>
                    <a:pt x="4091738" y="4142612"/>
                  </a:lnTo>
                  <a:lnTo>
                    <a:pt x="4112211" y="4099960"/>
                  </a:lnTo>
                  <a:lnTo>
                    <a:pt x="4131831" y="4056688"/>
                  </a:lnTo>
                  <a:lnTo>
                    <a:pt x="4150583" y="4012802"/>
                  </a:lnTo>
                  <a:lnTo>
                    <a:pt x="4168453" y="3968309"/>
                  </a:lnTo>
                  <a:lnTo>
                    <a:pt x="4185427" y="3923214"/>
                  </a:lnTo>
                  <a:lnTo>
                    <a:pt x="4263408" y="3708964"/>
                  </a:lnTo>
                  <a:lnTo>
                    <a:pt x="4263408" y="0"/>
                  </a:lnTo>
                  <a:close/>
                </a:path>
              </a:pathLst>
            </a:custGeom>
            <a:solidFill>
              <a:srgbClr val="5BAA47"/>
            </a:solidFill>
          </p:spPr>
          <p:txBody>
            <a:bodyPr wrap="square" lIns="0" tIns="0" rIns="0" bIns="0" rtlCol="0"/>
            <a:lstStyle/>
            <a:p>
              <a:endParaRPr sz="849"/>
            </a:p>
          </p:txBody>
        </p:sp>
        <p:pic>
          <p:nvPicPr>
            <p:cNvPr id="6" name="object 16">
              <a:extLst>
                <a:ext uri="{FF2B5EF4-FFF2-40B4-BE49-F238E27FC236}">
                  <a16:creationId xmlns:a16="http://schemas.microsoft.com/office/drawing/2014/main" id="{2FDAF5F1-949D-3C2E-7C3C-5A1771E2932C}"/>
                </a:ext>
              </a:extLst>
            </p:cNvPr>
            <p:cNvPicPr/>
            <p:nvPr/>
          </p:nvPicPr>
          <p:blipFill>
            <a:blip r:embed="rId3" cstate="print"/>
            <a:stretch>
              <a:fillRect/>
            </a:stretch>
          </p:blipFill>
          <p:spPr>
            <a:xfrm>
              <a:off x="16876659" y="925123"/>
              <a:ext cx="2599187" cy="2923523"/>
            </a:xfrm>
            <a:prstGeom prst="rect">
              <a:avLst/>
            </a:prstGeom>
          </p:spPr>
        </p:pic>
      </p:grpSp>
      <p:sp>
        <p:nvSpPr>
          <p:cNvPr id="12" name="object 2">
            <a:extLst>
              <a:ext uri="{FF2B5EF4-FFF2-40B4-BE49-F238E27FC236}">
                <a16:creationId xmlns:a16="http://schemas.microsoft.com/office/drawing/2014/main" id="{32784892-40B9-A478-1D63-2063A463166E}"/>
              </a:ext>
            </a:extLst>
          </p:cNvPr>
          <p:cNvSpPr txBox="1"/>
          <p:nvPr userDrawn="1"/>
        </p:nvSpPr>
        <p:spPr>
          <a:xfrm>
            <a:off x="10938251" y="6341066"/>
            <a:ext cx="880704" cy="122517"/>
          </a:xfrm>
          <a:prstGeom prst="rect">
            <a:avLst/>
          </a:prstGeom>
        </p:spPr>
        <p:txBody>
          <a:bodyPr vert="horz" wrap="square" lIns="0" tIns="10397" rIns="0" bIns="0" rtlCol="0">
            <a:spAutoFit/>
          </a:bodyPr>
          <a:lstStyle/>
          <a:p>
            <a:pPr marL="7701" algn="r">
              <a:lnSpc>
                <a:spcPct val="100000"/>
              </a:lnSpc>
              <a:spcBef>
                <a:spcPts val="82"/>
              </a:spcBef>
            </a:pPr>
            <a:r>
              <a:rPr sz="728" b="0" i="0">
                <a:solidFill>
                  <a:srgbClr val="B7B7B7"/>
                </a:solidFill>
                <a:latin typeface="Sharp Sans Medium" pitchFamily="2" charset="77"/>
                <a:cs typeface="Sharp Sans Medium" pitchFamily="2" charset="77"/>
              </a:rPr>
              <a:t>Meraki</a:t>
            </a:r>
            <a:r>
              <a:rPr sz="728" b="0" i="0" spc="42">
                <a:solidFill>
                  <a:srgbClr val="B7B7B7"/>
                </a:solidFill>
                <a:latin typeface="Sharp Sans Medium" pitchFamily="2" charset="77"/>
                <a:cs typeface="Sharp Sans Medium" pitchFamily="2" charset="77"/>
              </a:rPr>
              <a:t> </a:t>
            </a:r>
            <a:r>
              <a:rPr sz="728" b="0" i="0">
                <a:solidFill>
                  <a:srgbClr val="B7B7B7"/>
                </a:solidFill>
                <a:latin typeface="Sharp Sans Medium" pitchFamily="2" charset="77"/>
                <a:cs typeface="Sharp Sans Medium" pitchFamily="2" charset="77"/>
              </a:rPr>
              <a:t>SMB</a:t>
            </a:r>
            <a:r>
              <a:rPr sz="728" b="0" i="0" spc="52">
                <a:solidFill>
                  <a:srgbClr val="B7B7B7"/>
                </a:solidFill>
                <a:latin typeface="Sharp Sans Medium" pitchFamily="2" charset="77"/>
                <a:cs typeface="Sharp Sans Medium" pitchFamily="2" charset="77"/>
              </a:rPr>
              <a:t> </a:t>
            </a:r>
            <a:r>
              <a:rPr sz="728" b="0" i="0" spc="-6">
                <a:solidFill>
                  <a:srgbClr val="B7B7B7"/>
                </a:solidFill>
                <a:latin typeface="Sharp Sans Medium" pitchFamily="2" charset="77"/>
                <a:cs typeface="Sharp Sans Medium" pitchFamily="2" charset="77"/>
              </a:rPr>
              <a:t>Guide</a:t>
            </a:r>
            <a:endParaRPr sz="728" b="0" i="0">
              <a:latin typeface="Sharp Sans Medium" pitchFamily="2" charset="77"/>
              <a:cs typeface="Sharp Sans Medium" pitchFamily="2" charset="77"/>
            </a:endParaRPr>
          </a:p>
        </p:txBody>
      </p:sp>
      <p:sp>
        <p:nvSpPr>
          <p:cNvPr id="8" name="object 9">
            <a:extLst>
              <a:ext uri="{FF2B5EF4-FFF2-40B4-BE49-F238E27FC236}">
                <a16:creationId xmlns:a16="http://schemas.microsoft.com/office/drawing/2014/main" id="{9DD3307A-D407-69DC-0CC0-462B843C5928}"/>
              </a:ext>
            </a:extLst>
          </p:cNvPr>
          <p:cNvSpPr/>
          <p:nvPr userDrawn="1"/>
        </p:nvSpPr>
        <p:spPr>
          <a:xfrm>
            <a:off x="9418962" y="-309592"/>
            <a:ext cx="711421" cy="1088192"/>
          </a:xfrm>
          <a:custGeom>
            <a:avLst/>
            <a:gdLst/>
            <a:ahLst/>
            <a:cxnLst/>
            <a:rect l="l" t="t" r="r" b="b"/>
            <a:pathLst>
              <a:path w="1741805" h="2664460">
                <a:moveTo>
                  <a:pt x="775040" y="0"/>
                </a:moveTo>
                <a:lnTo>
                  <a:pt x="26998" y="2055237"/>
                </a:lnTo>
                <a:lnTo>
                  <a:pt x="13323" y="2099658"/>
                </a:lnTo>
                <a:lnTo>
                  <a:pt x="4369" y="2144371"/>
                </a:lnTo>
                <a:lnTo>
                  <a:pt x="0" y="2189082"/>
                </a:lnTo>
                <a:lnTo>
                  <a:pt x="79" y="2233500"/>
                </a:lnTo>
                <a:lnTo>
                  <a:pt x="4470" y="2277331"/>
                </a:lnTo>
                <a:lnTo>
                  <a:pt x="13036" y="2320284"/>
                </a:lnTo>
                <a:lnTo>
                  <a:pt x="25642" y="2362066"/>
                </a:lnTo>
                <a:lnTo>
                  <a:pt x="42151" y="2402384"/>
                </a:lnTo>
                <a:lnTo>
                  <a:pt x="62425" y="2440946"/>
                </a:lnTo>
                <a:lnTo>
                  <a:pt x="86329" y="2477459"/>
                </a:lnTo>
                <a:lnTo>
                  <a:pt x="113727" y="2511631"/>
                </a:lnTo>
                <a:lnTo>
                  <a:pt x="144482" y="2543169"/>
                </a:lnTo>
                <a:lnTo>
                  <a:pt x="178457" y="2571781"/>
                </a:lnTo>
                <a:lnTo>
                  <a:pt x="215516" y="2597175"/>
                </a:lnTo>
                <a:lnTo>
                  <a:pt x="255523" y="2619057"/>
                </a:lnTo>
                <a:lnTo>
                  <a:pt x="298340" y="2637136"/>
                </a:lnTo>
                <a:lnTo>
                  <a:pt x="342762" y="2650809"/>
                </a:lnTo>
                <a:lnTo>
                  <a:pt x="387474" y="2659762"/>
                </a:lnTo>
                <a:lnTo>
                  <a:pt x="432185" y="2664130"/>
                </a:lnTo>
                <a:lnTo>
                  <a:pt x="476603" y="2664051"/>
                </a:lnTo>
                <a:lnTo>
                  <a:pt x="520435" y="2659659"/>
                </a:lnTo>
                <a:lnTo>
                  <a:pt x="563388" y="2651093"/>
                </a:lnTo>
                <a:lnTo>
                  <a:pt x="605170" y="2638487"/>
                </a:lnTo>
                <a:lnTo>
                  <a:pt x="645488" y="2621979"/>
                </a:lnTo>
                <a:lnTo>
                  <a:pt x="684051" y="2601705"/>
                </a:lnTo>
                <a:lnTo>
                  <a:pt x="720564" y="2577801"/>
                </a:lnTo>
                <a:lnTo>
                  <a:pt x="754737" y="2550404"/>
                </a:lnTo>
                <a:lnTo>
                  <a:pt x="786277" y="2519650"/>
                </a:lnTo>
                <a:lnTo>
                  <a:pt x="814890" y="2485676"/>
                </a:lnTo>
                <a:lnTo>
                  <a:pt x="840285" y="2448617"/>
                </a:lnTo>
                <a:lnTo>
                  <a:pt x="862169" y="2408611"/>
                </a:lnTo>
                <a:lnTo>
                  <a:pt x="880249" y="2365793"/>
                </a:lnTo>
                <a:lnTo>
                  <a:pt x="1741324" y="0"/>
                </a:lnTo>
              </a:path>
            </a:pathLst>
          </a:custGeom>
          <a:ln w="41883">
            <a:solidFill>
              <a:srgbClr val="FFD13D"/>
            </a:solidFill>
          </a:ln>
        </p:spPr>
        <p:txBody>
          <a:bodyPr wrap="square" lIns="0" tIns="0" rIns="0" bIns="0" rtlCol="0"/>
          <a:lstStyle/>
          <a:p>
            <a:endParaRPr sz="849"/>
          </a:p>
        </p:txBody>
      </p:sp>
    </p:spTree>
    <p:extLst>
      <p:ext uri="{BB962C8B-B14F-4D97-AF65-F5344CB8AC3E}">
        <p14:creationId xmlns:p14="http://schemas.microsoft.com/office/powerpoint/2010/main" val="3786747612"/>
      </p:ext>
    </p:extLst>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showMasterSp="0" preserve="1" userDrawn="1">
  <p:cSld name="5_Title Only">
    <p:bg>
      <p:bgPr>
        <a:solidFill>
          <a:schemeClr val="bg1"/>
        </a:solidFill>
        <a:effectLst/>
      </p:bgPr>
    </p:bg>
    <p:spTree>
      <p:nvGrpSpPr>
        <p:cNvPr id="1" name=""/>
        <p:cNvGrpSpPr/>
        <p:nvPr/>
      </p:nvGrpSpPr>
      <p:grpSpPr>
        <a:xfrm>
          <a:off x="0" y="0"/>
          <a:ext cx="0" cy="0"/>
          <a:chOff x="0" y="0"/>
          <a:chExt cx="0" cy="0"/>
        </a:xfrm>
      </p:grpSpPr>
      <p:sp>
        <p:nvSpPr>
          <p:cNvPr id="3" name="object 2">
            <a:extLst>
              <a:ext uri="{FF2B5EF4-FFF2-40B4-BE49-F238E27FC236}">
                <a16:creationId xmlns:a16="http://schemas.microsoft.com/office/drawing/2014/main" id="{42C8781F-382A-71FC-2CFD-21D20FF6F1BF}"/>
              </a:ext>
            </a:extLst>
          </p:cNvPr>
          <p:cNvSpPr/>
          <p:nvPr userDrawn="1"/>
        </p:nvSpPr>
        <p:spPr>
          <a:xfrm>
            <a:off x="-94348" y="-93721"/>
            <a:ext cx="12380695" cy="7045442"/>
          </a:xfrm>
          <a:custGeom>
            <a:avLst/>
            <a:gdLst/>
            <a:ahLst/>
            <a:cxnLst/>
            <a:rect l="l" t="t" r="r" b="b"/>
            <a:pathLst>
              <a:path w="20104100" h="11308715">
                <a:moveTo>
                  <a:pt x="20104099" y="0"/>
                </a:moveTo>
                <a:lnTo>
                  <a:pt x="0" y="0"/>
                </a:lnTo>
                <a:lnTo>
                  <a:pt x="0" y="11308556"/>
                </a:lnTo>
                <a:lnTo>
                  <a:pt x="20104099" y="11308556"/>
                </a:lnTo>
                <a:lnTo>
                  <a:pt x="20104099" y="0"/>
                </a:lnTo>
                <a:close/>
              </a:path>
            </a:pathLst>
          </a:custGeom>
          <a:solidFill>
            <a:srgbClr val="025444"/>
          </a:solidFill>
        </p:spPr>
        <p:txBody>
          <a:bodyPr wrap="square" lIns="0" tIns="0" rIns="0" bIns="0" rtlCol="0"/>
          <a:lstStyle/>
          <a:p>
            <a:endParaRPr sz="849"/>
          </a:p>
        </p:txBody>
      </p:sp>
      <p:sp>
        <p:nvSpPr>
          <p:cNvPr id="7" name="object 2" hidden="1">
            <a:extLst>
              <a:ext uri="{FF2B5EF4-FFF2-40B4-BE49-F238E27FC236}">
                <a16:creationId xmlns:a16="http://schemas.microsoft.com/office/drawing/2014/main" id="{AE8A83C9-74C8-C53A-2935-1553F602CF34}"/>
              </a:ext>
            </a:extLst>
          </p:cNvPr>
          <p:cNvSpPr/>
          <p:nvPr userDrawn="1"/>
        </p:nvSpPr>
        <p:spPr>
          <a:xfrm>
            <a:off x="0" y="0"/>
            <a:ext cx="12192000" cy="6857615"/>
          </a:xfrm>
          <a:custGeom>
            <a:avLst/>
            <a:gdLst/>
            <a:ahLst/>
            <a:cxnLst/>
            <a:rect l="l" t="t" r="r" b="b"/>
            <a:pathLst>
              <a:path w="20104100" h="11308715">
                <a:moveTo>
                  <a:pt x="20104099" y="0"/>
                </a:moveTo>
                <a:lnTo>
                  <a:pt x="0" y="0"/>
                </a:lnTo>
                <a:lnTo>
                  <a:pt x="0" y="11308556"/>
                </a:lnTo>
                <a:lnTo>
                  <a:pt x="20104099" y="11308556"/>
                </a:lnTo>
                <a:lnTo>
                  <a:pt x="20104099" y="0"/>
                </a:lnTo>
                <a:close/>
              </a:path>
            </a:pathLst>
          </a:custGeom>
          <a:solidFill>
            <a:srgbClr val="025444"/>
          </a:solidFill>
        </p:spPr>
        <p:txBody>
          <a:bodyPr wrap="square" lIns="0" tIns="0" rIns="0" bIns="0" rtlCol="0"/>
          <a:lstStyle/>
          <a:p>
            <a:endParaRPr sz="849"/>
          </a:p>
        </p:txBody>
      </p:sp>
      <p:sp>
        <p:nvSpPr>
          <p:cNvPr id="13" name="object 4">
            <a:extLst>
              <a:ext uri="{FF2B5EF4-FFF2-40B4-BE49-F238E27FC236}">
                <a16:creationId xmlns:a16="http://schemas.microsoft.com/office/drawing/2014/main" id="{51DE260D-7C4F-9866-790E-26C27B2E1EEB}"/>
              </a:ext>
            </a:extLst>
          </p:cNvPr>
          <p:cNvSpPr/>
          <p:nvPr/>
        </p:nvSpPr>
        <p:spPr>
          <a:xfrm>
            <a:off x="8167979" y="3420652"/>
            <a:ext cx="3273664" cy="3437086"/>
          </a:xfrm>
          <a:custGeom>
            <a:avLst/>
            <a:gdLst/>
            <a:ahLst/>
            <a:cxnLst/>
            <a:rect l="l" t="t" r="r" b="b"/>
            <a:pathLst>
              <a:path w="5398134" h="5668009">
                <a:moveTo>
                  <a:pt x="4107007" y="118728"/>
                </a:moveTo>
                <a:lnTo>
                  <a:pt x="4061357" y="102735"/>
                </a:lnTo>
                <a:lnTo>
                  <a:pt x="4015581" y="87931"/>
                </a:lnTo>
                <a:lnTo>
                  <a:pt x="3969695" y="74307"/>
                </a:lnTo>
                <a:lnTo>
                  <a:pt x="3923717" y="61857"/>
                </a:lnTo>
                <a:lnTo>
                  <a:pt x="3877664" y="50570"/>
                </a:lnTo>
                <a:lnTo>
                  <a:pt x="3831554" y="40441"/>
                </a:lnTo>
                <a:lnTo>
                  <a:pt x="3785402" y="31460"/>
                </a:lnTo>
                <a:lnTo>
                  <a:pt x="3739228" y="23619"/>
                </a:lnTo>
                <a:lnTo>
                  <a:pt x="3693047" y="16912"/>
                </a:lnTo>
                <a:lnTo>
                  <a:pt x="3646877" y="11328"/>
                </a:lnTo>
                <a:lnTo>
                  <a:pt x="3600736" y="6862"/>
                </a:lnTo>
                <a:lnTo>
                  <a:pt x="3554639" y="3503"/>
                </a:lnTo>
                <a:lnTo>
                  <a:pt x="3508606" y="1246"/>
                </a:lnTo>
                <a:lnTo>
                  <a:pt x="3462653" y="80"/>
                </a:lnTo>
                <a:lnTo>
                  <a:pt x="3416796" y="0"/>
                </a:lnTo>
                <a:lnTo>
                  <a:pt x="3371054" y="995"/>
                </a:lnTo>
                <a:lnTo>
                  <a:pt x="3325444" y="3059"/>
                </a:lnTo>
                <a:lnTo>
                  <a:pt x="3279982" y="6183"/>
                </a:lnTo>
                <a:lnTo>
                  <a:pt x="3234686" y="10360"/>
                </a:lnTo>
                <a:lnTo>
                  <a:pt x="3189574" y="15580"/>
                </a:lnTo>
                <a:lnTo>
                  <a:pt x="3144661" y="21837"/>
                </a:lnTo>
                <a:lnTo>
                  <a:pt x="3099967" y="29123"/>
                </a:lnTo>
                <a:lnTo>
                  <a:pt x="3055507" y="37428"/>
                </a:lnTo>
                <a:lnTo>
                  <a:pt x="3011299" y="46746"/>
                </a:lnTo>
                <a:lnTo>
                  <a:pt x="2967360" y="57068"/>
                </a:lnTo>
                <a:lnTo>
                  <a:pt x="2923708" y="68386"/>
                </a:lnTo>
                <a:lnTo>
                  <a:pt x="2880359" y="80692"/>
                </a:lnTo>
                <a:lnTo>
                  <a:pt x="2837331" y="93978"/>
                </a:lnTo>
                <a:lnTo>
                  <a:pt x="2794642" y="108236"/>
                </a:lnTo>
                <a:lnTo>
                  <a:pt x="2752307" y="123458"/>
                </a:lnTo>
                <a:lnTo>
                  <a:pt x="2710345" y="139637"/>
                </a:lnTo>
                <a:lnTo>
                  <a:pt x="2668773" y="156763"/>
                </a:lnTo>
                <a:lnTo>
                  <a:pt x="2627607" y="174829"/>
                </a:lnTo>
                <a:lnTo>
                  <a:pt x="2586866" y="193827"/>
                </a:lnTo>
                <a:lnTo>
                  <a:pt x="2546566" y="213749"/>
                </a:lnTo>
                <a:lnTo>
                  <a:pt x="2506724" y="234587"/>
                </a:lnTo>
                <a:lnTo>
                  <a:pt x="2467358" y="256333"/>
                </a:lnTo>
                <a:lnTo>
                  <a:pt x="2428486" y="278978"/>
                </a:lnTo>
                <a:lnTo>
                  <a:pt x="2390123" y="302516"/>
                </a:lnTo>
                <a:lnTo>
                  <a:pt x="2352287" y="326937"/>
                </a:lnTo>
                <a:lnTo>
                  <a:pt x="2314997" y="352234"/>
                </a:lnTo>
                <a:lnTo>
                  <a:pt x="2278268" y="378398"/>
                </a:lnTo>
                <a:lnTo>
                  <a:pt x="2242117" y="405423"/>
                </a:lnTo>
                <a:lnTo>
                  <a:pt x="2206564" y="433299"/>
                </a:lnTo>
                <a:lnTo>
                  <a:pt x="2171623" y="462018"/>
                </a:lnTo>
                <a:lnTo>
                  <a:pt x="2137313" y="491573"/>
                </a:lnTo>
                <a:lnTo>
                  <a:pt x="2103651" y="521956"/>
                </a:lnTo>
                <a:lnTo>
                  <a:pt x="2070654" y="553159"/>
                </a:lnTo>
                <a:lnTo>
                  <a:pt x="2038340" y="585173"/>
                </a:lnTo>
                <a:lnTo>
                  <a:pt x="2006724" y="617990"/>
                </a:lnTo>
                <a:lnTo>
                  <a:pt x="1975826" y="651603"/>
                </a:lnTo>
                <a:lnTo>
                  <a:pt x="1945661" y="686004"/>
                </a:lnTo>
                <a:lnTo>
                  <a:pt x="1916247" y="721183"/>
                </a:lnTo>
                <a:lnTo>
                  <a:pt x="1887602" y="757135"/>
                </a:lnTo>
                <a:lnTo>
                  <a:pt x="1859742" y="793849"/>
                </a:lnTo>
                <a:lnTo>
                  <a:pt x="1832685" y="831319"/>
                </a:lnTo>
                <a:lnTo>
                  <a:pt x="1806448" y="869537"/>
                </a:lnTo>
                <a:lnTo>
                  <a:pt x="1781048" y="908494"/>
                </a:lnTo>
                <a:lnTo>
                  <a:pt x="1756502" y="948182"/>
                </a:lnTo>
                <a:lnTo>
                  <a:pt x="1732828" y="988593"/>
                </a:lnTo>
                <a:lnTo>
                  <a:pt x="1710043" y="1029719"/>
                </a:lnTo>
                <a:lnTo>
                  <a:pt x="1688163" y="1071553"/>
                </a:lnTo>
                <a:lnTo>
                  <a:pt x="1667207" y="1114086"/>
                </a:lnTo>
                <a:lnTo>
                  <a:pt x="1647191" y="1157310"/>
                </a:lnTo>
                <a:lnTo>
                  <a:pt x="1628133" y="1201217"/>
                </a:lnTo>
                <a:lnTo>
                  <a:pt x="1610050" y="1245799"/>
                </a:lnTo>
                <a:lnTo>
                  <a:pt x="1592958" y="1291049"/>
                </a:lnTo>
                <a:lnTo>
                  <a:pt x="0" y="5667647"/>
                </a:lnTo>
              </a:path>
              <a:path w="5398134" h="5668009">
                <a:moveTo>
                  <a:pt x="4174727" y="5667647"/>
                </a:moveTo>
                <a:lnTo>
                  <a:pt x="5279328" y="2632777"/>
                </a:lnTo>
                <a:lnTo>
                  <a:pt x="5295321" y="2587128"/>
                </a:lnTo>
                <a:lnTo>
                  <a:pt x="5310125" y="2541352"/>
                </a:lnTo>
                <a:lnTo>
                  <a:pt x="5323749" y="2495467"/>
                </a:lnTo>
                <a:lnTo>
                  <a:pt x="5336200" y="2449489"/>
                </a:lnTo>
                <a:lnTo>
                  <a:pt x="5347486" y="2403437"/>
                </a:lnTo>
                <a:lnTo>
                  <a:pt x="5357615" y="2357326"/>
                </a:lnTo>
                <a:lnTo>
                  <a:pt x="5366596" y="2311175"/>
                </a:lnTo>
                <a:lnTo>
                  <a:pt x="5374437" y="2265001"/>
                </a:lnTo>
                <a:lnTo>
                  <a:pt x="5381145" y="2218821"/>
                </a:lnTo>
                <a:lnTo>
                  <a:pt x="5386728" y="2172651"/>
                </a:lnTo>
                <a:lnTo>
                  <a:pt x="5391195" y="2126510"/>
                </a:lnTo>
                <a:lnTo>
                  <a:pt x="5394553" y="2080414"/>
                </a:lnTo>
                <a:lnTo>
                  <a:pt x="5396811" y="2034381"/>
                </a:lnTo>
                <a:lnTo>
                  <a:pt x="5397977" y="1988428"/>
                </a:lnTo>
                <a:lnTo>
                  <a:pt x="5398058" y="1942572"/>
                </a:lnTo>
                <a:lnTo>
                  <a:pt x="5397062" y="1896830"/>
                </a:lnTo>
                <a:lnTo>
                  <a:pt x="5394999" y="1851220"/>
                </a:lnTo>
                <a:lnTo>
                  <a:pt x="5391875" y="1805759"/>
                </a:lnTo>
                <a:lnTo>
                  <a:pt x="5387698" y="1760463"/>
                </a:lnTo>
                <a:lnTo>
                  <a:pt x="5382478" y="1715350"/>
                </a:lnTo>
                <a:lnTo>
                  <a:pt x="5376221" y="1670438"/>
                </a:lnTo>
                <a:lnTo>
                  <a:pt x="5368936" y="1625744"/>
                </a:lnTo>
                <a:lnTo>
                  <a:pt x="5360630" y="1581284"/>
                </a:lnTo>
                <a:lnTo>
                  <a:pt x="5351313" y="1537076"/>
                </a:lnTo>
                <a:lnTo>
                  <a:pt x="5340991" y="1493138"/>
                </a:lnTo>
                <a:lnTo>
                  <a:pt x="5329673" y="1449486"/>
                </a:lnTo>
                <a:lnTo>
                  <a:pt x="5317367" y="1406137"/>
                </a:lnTo>
                <a:lnTo>
                  <a:pt x="5304081" y="1363109"/>
                </a:lnTo>
                <a:lnTo>
                  <a:pt x="5289823" y="1320420"/>
                </a:lnTo>
                <a:lnTo>
                  <a:pt x="5274601" y="1278085"/>
                </a:lnTo>
                <a:lnTo>
                  <a:pt x="5258423" y="1236123"/>
                </a:lnTo>
                <a:lnTo>
                  <a:pt x="5241297" y="1194551"/>
                </a:lnTo>
                <a:lnTo>
                  <a:pt x="5223231" y="1153385"/>
                </a:lnTo>
                <a:lnTo>
                  <a:pt x="5204233" y="1112644"/>
                </a:lnTo>
                <a:lnTo>
                  <a:pt x="5184311" y="1072344"/>
                </a:lnTo>
                <a:lnTo>
                  <a:pt x="5163473" y="1032502"/>
                </a:lnTo>
                <a:lnTo>
                  <a:pt x="5141728" y="993136"/>
                </a:lnTo>
                <a:lnTo>
                  <a:pt x="5119082" y="954263"/>
                </a:lnTo>
                <a:lnTo>
                  <a:pt x="5095545" y="915901"/>
                </a:lnTo>
                <a:lnTo>
                  <a:pt x="5071124" y="878065"/>
                </a:lnTo>
                <a:lnTo>
                  <a:pt x="5045827" y="840774"/>
                </a:lnTo>
                <a:lnTo>
                  <a:pt x="5019662" y="804045"/>
                </a:lnTo>
                <a:lnTo>
                  <a:pt x="4992638" y="767895"/>
                </a:lnTo>
                <a:lnTo>
                  <a:pt x="4964762" y="732341"/>
                </a:lnTo>
                <a:lnTo>
                  <a:pt x="4936042" y="697400"/>
                </a:lnTo>
                <a:lnTo>
                  <a:pt x="4906487" y="663090"/>
                </a:lnTo>
                <a:lnTo>
                  <a:pt x="4876104" y="629428"/>
                </a:lnTo>
                <a:lnTo>
                  <a:pt x="4844902" y="596431"/>
                </a:lnTo>
                <a:lnTo>
                  <a:pt x="4812888" y="564116"/>
                </a:lnTo>
                <a:lnTo>
                  <a:pt x="4780070" y="532501"/>
                </a:lnTo>
                <a:lnTo>
                  <a:pt x="4746457" y="501602"/>
                </a:lnTo>
                <a:lnTo>
                  <a:pt x="4712057" y="471437"/>
                </a:lnTo>
                <a:lnTo>
                  <a:pt x="4676877" y="442023"/>
                </a:lnTo>
                <a:lnTo>
                  <a:pt x="4640925" y="413377"/>
                </a:lnTo>
                <a:lnTo>
                  <a:pt x="4604210" y="385517"/>
                </a:lnTo>
                <a:lnTo>
                  <a:pt x="4566740" y="358460"/>
                </a:lnTo>
                <a:lnTo>
                  <a:pt x="4528523" y="332222"/>
                </a:lnTo>
                <a:lnTo>
                  <a:pt x="4489566" y="306822"/>
                </a:lnTo>
                <a:lnTo>
                  <a:pt x="4449877" y="282276"/>
                </a:lnTo>
                <a:lnTo>
                  <a:pt x="4409466" y="258601"/>
                </a:lnTo>
                <a:lnTo>
                  <a:pt x="4368339" y="235815"/>
                </a:lnTo>
                <a:lnTo>
                  <a:pt x="4326505" y="213936"/>
                </a:lnTo>
                <a:lnTo>
                  <a:pt x="4283972" y="192979"/>
                </a:lnTo>
                <a:lnTo>
                  <a:pt x="4240747" y="172963"/>
                </a:lnTo>
                <a:lnTo>
                  <a:pt x="4196840" y="153904"/>
                </a:lnTo>
                <a:lnTo>
                  <a:pt x="4152257" y="135820"/>
                </a:lnTo>
                <a:lnTo>
                  <a:pt x="4107007" y="118728"/>
                </a:lnTo>
              </a:path>
            </a:pathLst>
          </a:custGeom>
          <a:ln w="41883">
            <a:solidFill>
              <a:srgbClr val="FFD13D"/>
            </a:solidFill>
          </a:ln>
        </p:spPr>
        <p:txBody>
          <a:bodyPr wrap="square" lIns="0" tIns="0" rIns="0" bIns="0" rtlCol="0"/>
          <a:lstStyle/>
          <a:p>
            <a:endParaRPr sz="849"/>
          </a:p>
        </p:txBody>
      </p:sp>
      <p:sp>
        <p:nvSpPr>
          <p:cNvPr id="2" name="object 5">
            <a:extLst>
              <a:ext uri="{FF2B5EF4-FFF2-40B4-BE49-F238E27FC236}">
                <a16:creationId xmlns:a16="http://schemas.microsoft.com/office/drawing/2014/main" id="{A52CDF9F-7BFA-306C-00BE-B5D68BA4C100}"/>
              </a:ext>
            </a:extLst>
          </p:cNvPr>
          <p:cNvSpPr/>
          <p:nvPr userDrawn="1"/>
        </p:nvSpPr>
        <p:spPr>
          <a:xfrm>
            <a:off x="10237418" y="5429267"/>
            <a:ext cx="1954725" cy="1428975"/>
          </a:xfrm>
          <a:custGeom>
            <a:avLst/>
            <a:gdLst/>
            <a:ahLst/>
            <a:cxnLst/>
            <a:rect l="l" t="t" r="r" b="b"/>
            <a:pathLst>
              <a:path w="3223259" h="2356484">
                <a:moveTo>
                  <a:pt x="2022058" y="0"/>
                </a:moveTo>
                <a:lnTo>
                  <a:pt x="1975923" y="413"/>
                </a:lnTo>
                <a:lnTo>
                  <a:pt x="1929936" y="2117"/>
                </a:lnTo>
                <a:lnTo>
                  <a:pt x="1884124" y="5102"/>
                </a:lnTo>
                <a:lnTo>
                  <a:pt x="1838511" y="9356"/>
                </a:lnTo>
                <a:lnTo>
                  <a:pt x="1793122" y="14866"/>
                </a:lnTo>
                <a:lnTo>
                  <a:pt x="1747980" y="21622"/>
                </a:lnTo>
                <a:lnTo>
                  <a:pt x="1703113" y="29612"/>
                </a:lnTo>
                <a:lnTo>
                  <a:pt x="1658543" y="38824"/>
                </a:lnTo>
                <a:lnTo>
                  <a:pt x="1614296" y="49247"/>
                </a:lnTo>
                <a:lnTo>
                  <a:pt x="1570397" y="60869"/>
                </a:lnTo>
                <a:lnTo>
                  <a:pt x="1526871" y="73679"/>
                </a:lnTo>
                <a:lnTo>
                  <a:pt x="1483741" y="87664"/>
                </a:lnTo>
                <a:lnTo>
                  <a:pt x="1441035" y="102814"/>
                </a:lnTo>
                <a:lnTo>
                  <a:pt x="1398775" y="119117"/>
                </a:lnTo>
                <a:lnTo>
                  <a:pt x="1356986" y="136562"/>
                </a:lnTo>
                <a:lnTo>
                  <a:pt x="1315695" y="155136"/>
                </a:lnTo>
                <a:lnTo>
                  <a:pt x="1274925" y="174828"/>
                </a:lnTo>
                <a:lnTo>
                  <a:pt x="1234701" y="195627"/>
                </a:lnTo>
                <a:lnTo>
                  <a:pt x="1195048" y="217521"/>
                </a:lnTo>
                <a:lnTo>
                  <a:pt x="1155991" y="240498"/>
                </a:lnTo>
                <a:lnTo>
                  <a:pt x="1117554" y="264547"/>
                </a:lnTo>
                <a:lnTo>
                  <a:pt x="1079763" y="289657"/>
                </a:lnTo>
                <a:lnTo>
                  <a:pt x="1042643" y="315815"/>
                </a:lnTo>
                <a:lnTo>
                  <a:pt x="1006217" y="343011"/>
                </a:lnTo>
                <a:lnTo>
                  <a:pt x="970511" y="371232"/>
                </a:lnTo>
                <a:lnTo>
                  <a:pt x="935550" y="400467"/>
                </a:lnTo>
                <a:lnTo>
                  <a:pt x="901359" y="430705"/>
                </a:lnTo>
                <a:lnTo>
                  <a:pt x="867962" y="461933"/>
                </a:lnTo>
                <a:lnTo>
                  <a:pt x="835384" y="494141"/>
                </a:lnTo>
                <a:lnTo>
                  <a:pt x="803650" y="527317"/>
                </a:lnTo>
                <a:lnTo>
                  <a:pt x="772785" y="561448"/>
                </a:lnTo>
                <a:lnTo>
                  <a:pt x="742813" y="596525"/>
                </a:lnTo>
                <a:lnTo>
                  <a:pt x="713760" y="632534"/>
                </a:lnTo>
                <a:lnTo>
                  <a:pt x="685650" y="669465"/>
                </a:lnTo>
                <a:lnTo>
                  <a:pt x="658508" y="707306"/>
                </a:lnTo>
                <a:lnTo>
                  <a:pt x="632359" y="746045"/>
                </a:lnTo>
                <a:lnTo>
                  <a:pt x="607228" y="785671"/>
                </a:lnTo>
                <a:lnTo>
                  <a:pt x="583139" y="826173"/>
                </a:lnTo>
                <a:lnTo>
                  <a:pt x="560117" y="867537"/>
                </a:lnTo>
                <a:lnTo>
                  <a:pt x="538187" y="909754"/>
                </a:lnTo>
                <a:lnTo>
                  <a:pt x="517374" y="952812"/>
                </a:lnTo>
                <a:lnTo>
                  <a:pt x="497703" y="996698"/>
                </a:lnTo>
                <a:lnTo>
                  <a:pt x="479199" y="1041402"/>
                </a:lnTo>
                <a:lnTo>
                  <a:pt x="461886" y="1086911"/>
                </a:lnTo>
                <a:lnTo>
                  <a:pt x="0" y="2355927"/>
                </a:lnTo>
                <a:lnTo>
                  <a:pt x="3223022" y="2355927"/>
                </a:lnTo>
                <a:lnTo>
                  <a:pt x="3223022" y="527210"/>
                </a:lnTo>
                <a:lnTo>
                  <a:pt x="3203270" y="506087"/>
                </a:lnTo>
                <a:lnTo>
                  <a:pt x="3171063" y="473509"/>
                </a:lnTo>
                <a:lnTo>
                  <a:pt x="3137887" y="441775"/>
                </a:lnTo>
                <a:lnTo>
                  <a:pt x="3103755" y="410910"/>
                </a:lnTo>
                <a:lnTo>
                  <a:pt x="3068679" y="380938"/>
                </a:lnTo>
                <a:lnTo>
                  <a:pt x="3032669" y="351885"/>
                </a:lnTo>
                <a:lnTo>
                  <a:pt x="2995738" y="323775"/>
                </a:lnTo>
                <a:lnTo>
                  <a:pt x="2957897" y="296633"/>
                </a:lnTo>
                <a:lnTo>
                  <a:pt x="2919158" y="270483"/>
                </a:lnTo>
                <a:lnTo>
                  <a:pt x="2879532" y="245352"/>
                </a:lnTo>
                <a:lnTo>
                  <a:pt x="2839031" y="221263"/>
                </a:lnTo>
                <a:lnTo>
                  <a:pt x="2797666" y="198241"/>
                </a:lnTo>
                <a:lnTo>
                  <a:pt x="2755449" y="176311"/>
                </a:lnTo>
                <a:lnTo>
                  <a:pt x="2712392" y="155498"/>
                </a:lnTo>
                <a:lnTo>
                  <a:pt x="2668506" y="135827"/>
                </a:lnTo>
                <a:lnTo>
                  <a:pt x="2623802" y="117323"/>
                </a:lnTo>
                <a:lnTo>
                  <a:pt x="2578292" y="100009"/>
                </a:lnTo>
                <a:lnTo>
                  <a:pt x="2532301" y="84019"/>
                </a:lnTo>
                <a:lnTo>
                  <a:pt x="2486162" y="69460"/>
                </a:lnTo>
                <a:lnTo>
                  <a:pt x="2439899" y="56319"/>
                </a:lnTo>
                <a:lnTo>
                  <a:pt x="2393537" y="44586"/>
                </a:lnTo>
                <a:lnTo>
                  <a:pt x="2347101" y="34248"/>
                </a:lnTo>
                <a:lnTo>
                  <a:pt x="2300615" y="25295"/>
                </a:lnTo>
                <a:lnTo>
                  <a:pt x="2254105" y="17715"/>
                </a:lnTo>
                <a:lnTo>
                  <a:pt x="2207596" y="11496"/>
                </a:lnTo>
                <a:lnTo>
                  <a:pt x="2161112" y="6626"/>
                </a:lnTo>
                <a:lnTo>
                  <a:pt x="2114677" y="3095"/>
                </a:lnTo>
                <a:lnTo>
                  <a:pt x="2068318" y="890"/>
                </a:lnTo>
                <a:lnTo>
                  <a:pt x="2022058" y="0"/>
                </a:lnTo>
                <a:close/>
              </a:path>
            </a:pathLst>
          </a:custGeom>
          <a:solidFill>
            <a:srgbClr val="5BAA47"/>
          </a:solidFill>
        </p:spPr>
        <p:txBody>
          <a:bodyPr wrap="square" lIns="0" tIns="0" rIns="0" bIns="0" rtlCol="0"/>
          <a:lstStyle/>
          <a:p>
            <a:endParaRPr sz="849"/>
          </a:p>
        </p:txBody>
      </p:sp>
      <p:sp>
        <p:nvSpPr>
          <p:cNvPr id="39" name="object 28">
            <a:extLst>
              <a:ext uri="{FF2B5EF4-FFF2-40B4-BE49-F238E27FC236}">
                <a16:creationId xmlns:a16="http://schemas.microsoft.com/office/drawing/2014/main" id="{D037AF7A-C1AB-1B49-8B86-9E9C1AA21360}"/>
              </a:ext>
            </a:extLst>
          </p:cNvPr>
          <p:cNvSpPr txBox="1"/>
          <p:nvPr userDrawn="1"/>
        </p:nvSpPr>
        <p:spPr>
          <a:xfrm>
            <a:off x="366543" y="-451571"/>
            <a:ext cx="1044368" cy="161404"/>
          </a:xfrm>
          <a:prstGeom prst="rect">
            <a:avLst/>
          </a:prstGeom>
        </p:spPr>
        <p:txBody>
          <a:bodyPr vert="horz" wrap="square" lIns="0" tIns="7316" rIns="0" bIns="0" rtlCol="0">
            <a:spAutoFit/>
          </a:bodyPr>
          <a:lstStyle/>
          <a:p>
            <a:pPr marL="7701">
              <a:lnSpc>
                <a:spcPct val="100000"/>
              </a:lnSpc>
              <a:spcBef>
                <a:spcPts val="58"/>
              </a:spcBef>
            </a:pPr>
            <a:r>
              <a:rPr sz="1001" b="0" i="0">
                <a:solidFill>
                  <a:srgbClr val="FFFFFF"/>
                </a:solidFill>
                <a:latin typeface="Sharp Sans Medium" pitchFamily="2" charset="77"/>
                <a:cs typeface="Sharp Sans Medium" pitchFamily="2" charset="77"/>
              </a:rPr>
              <a:t>CISCO</a:t>
            </a:r>
            <a:r>
              <a:rPr sz="1001" b="0" i="0" spc="230">
                <a:solidFill>
                  <a:srgbClr val="FFFFFF"/>
                </a:solidFill>
                <a:latin typeface="Sharp Sans Medium" pitchFamily="2" charset="77"/>
                <a:cs typeface="Sharp Sans Medium" pitchFamily="2" charset="77"/>
              </a:rPr>
              <a:t> </a:t>
            </a:r>
            <a:r>
              <a:rPr sz="1001" b="0" i="0" spc="33">
                <a:solidFill>
                  <a:srgbClr val="FFFFFF"/>
                </a:solidFill>
                <a:latin typeface="Sharp Sans Medium" pitchFamily="2" charset="77"/>
                <a:cs typeface="Sharp Sans Medium" pitchFamily="2" charset="77"/>
              </a:rPr>
              <a:t>MERAKI</a:t>
            </a:r>
            <a:endParaRPr sz="1001" b="0" i="0">
              <a:latin typeface="Sharp Sans Medium" pitchFamily="2" charset="77"/>
              <a:cs typeface="Sharp Sans Medium" pitchFamily="2" charset="77"/>
            </a:endParaRPr>
          </a:p>
        </p:txBody>
      </p:sp>
      <p:sp>
        <p:nvSpPr>
          <p:cNvPr id="40" name="object 29">
            <a:extLst>
              <a:ext uri="{FF2B5EF4-FFF2-40B4-BE49-F238E27FC236}">
                <a16:creationId xmlns:a16="http://schemas.microsoft.com/office/drawing/2014/main" id="{CAFB44E6-2C4B-9A3C-F32C-630098F381D4}"/>
              </a:ext>
            </a:extLst>
          </p:cNvPr>
          <p:cNvSpPr txBox="1">
            <a:spLocks noGrp="1"/>
          </p:cNvSpPr>
          <p:nvPr>
            <p:ph type="title" idx="4294967295"/>
          </p:nvPr>
        </p:nvSpPr>
        <p:spPr>
          <a:xfrm>
            <a:off x="383751" y="887574"/>
            <a:ext cx="7919409" cy="773930"/>
          </a:xfrm>
          <a:prstGeom prst="rect">
            <a:avLst/>
          </a:prstGeom>
        </p:spPr>
        <p:txBody>
          <a:bodyPr vert="horz" wrap="square" lIns="0" tIns="12065" rIns="0" bIns="0" rtlCol="0">
            <a:spAutoFit/>
          </a:bodyPr>
          <a:lstStyle>
            <a:lvl1pPr marL="7701">
              <a:lnSpc>
                <a:spcPct val="100000"/>
              </a:lnSpc>
              <a:spcBef>
                <a:spcPts val="58"/>
              </a:spcBef>
              <a:defRPr/>
            </a:lvl1pPr>
          </a:lstStyle>
          <a:p>
            <a:pPr marL="12700">
              <a:lnSpc>
                <a:spcPct val="100000"/>
              </a:lnSpc>
              <a:spcBef>
                <a:spcPts val="95"/>
              </a:spcBef>
            </a:pPr>
            <a:r>
              <a:rPr spc="-18">
                <a:solidFill>
                  <a:srgbClr val="5BAA47"/>
                </a:solidFill>
              </a:rPr>
              <a:t>Meraki</a:t>
            </a:r>
            <a:r>
              <a:rPr spc="-154">
                <a:solidFill>
                  <a:srgbClr val="5BAA47"/>
                </a:solidFill>
              </a:rPr>
              <a:t> </a:t>
            </a:r>
            <a:r>
              <a:rPr spc="-6">
                <a:solidFill>
                  <a:srgbClr val="5BAA47"/>
                </a:solidFill>
              </a:rPr>
              <a:t>Products</a:t>
            </a:r>
          </a:p>
        </p:txBody>
      </p:sp>
      <p:sp>
        <p:nvSpPr>
          <p:cNvPr id="43" name="object 31">
            <a:extLst>
              <a:ext uri="{FF2B5EF4-FFF2-40B4-BE49-F238E27FC236}">
                <a16:creationId xmlns:a16="http://schemas.microsoft.com/office/drawing/2014/main" id="{6DCDD197-94F6-927C-FEAB-F52C7D12B397}"/>
              </a:ext>
            </a:extLst>
          </p:cNvPr>
          <p:cNvSpPr/>
          <p:nvPr userDrawn="1"/>
        </p:nvSpPr>
        <p:spPr>
          <a:xfrm>
            <a:off x="381000" y="1591856"/>
            <a:ext cx="11430289" cy="0"/>
          </a:xfrm>
          <a:custGeom>
            <a:avLst/>
            <a:gdLst/>
            <a:ahLst/>
            <a:cxnLst/>
            <a:rect l="l" t="t" r="r" b="b"/>
            <a:pathLst>
              <a:path w="18848070">
                <a:moveTo>
                  <a:pt x="0" y="0"/>
                </a:moveTo>
                <a:lnTo>
                  <a:pt x="18847593" y="0"/>
                </a:lnTo>
              </a:path>
            </a:pathLst>
          </a:custGeom>
          <a:ln w="3175">
            <a:solidFill>
              <a:srgbClr val="FFFFFF"/>
            </a:solidFill>
          </a:ln>
        </p:spPr>
        <p:txBody>
          <a:bodyPr wrap="square" lIns="0" tIns="0" rIns="0" bIns="0" rtlCol="0"/>
          <a:lstStyle/>
          <a:p>
            <a:endParaRPr sz="849"/>
          </a:p>
        </p:txBody>
      </p:sp>
      <p:sp>
        <p:nvSpPr>
          <p:cNvPr id="44" name="object 32">
            <a:extLst>
              <a:ext uri="{FF2B5EF4-FFF2-40B4-BE49-F238E27FC236}">
                <a16:creationId xmlns:a16="http://schemas.microsoft.com/office/drawing/2014/main" id="{8040AF0D-35E1-BC1A-C6C2-C6DC7CDF014C}"/>
              </a:ext>
            </a:extLst>
          </p:cNvPr>
          <p:cNvSpPr/>
          <p:nvPr userDrawn="1"/>
        </p:nvSpPr>
        <p:spPr>
          <a:xfrm>
            <a:off x="6509816" y="5241282"/>
            <a:ext cx="1305846" cy="1616501"/>
          </a:xfrm>
          <a:custGeom>
            <a:avLst/>
            <a:gdLst/>
            <a:ahLst/>
            <a:cxnLst/>
            <a:rect l="l" t="t" r="r" b="b"/>
            <a:pathLst>
              <a:path w="2153284" h="2665729">
                <a:moveTo>
                  <a:pt x="1467209" y="0"/>
                </a:moveTo>
                <a:lnTo>
                  <a:pt x="1421910" y="828"/>
                </a:lnTo>
                <a:lnTo>
                  <a:pt x="1377009" y="4592"/>
                </a:lnTo>
                <a:lnTo>
                  <a:pt x="1332641" y="11231"/>
                </a:lnTo>
                <a:lnTo>
                  <a:pt x="1288937" y="20682"/>
                </a:lnTo>
                <a:lnTo>
                  <a:pt x="1246031" y="32884"/>
                </a:lnTo>
                <a:lnTo>
                  <a:pt x="1204055" y="47774"/>
                </a:lnTo>
                <a:lnTo>
                  <a:pt x="1163143" y="65291"/>
                </a:lnTo>
                <a:lnTo>
                  <a:pt x="1123426" y="85372"/>
                </a:lnTo>
                <a:lnTo>
                  <a:pt x="1085038" y="107956"/>
                </a:lnTo>
                <a:lnTo>
                  <a:pt x="1048112" y="132981"/>
                </a:lnTo>
                <a:lnTo>
                  <a:pt x="1012779" y="160385"/>
                </a:lnTo>
                <a:lnTo>
                  <a:pt x="979174" y="190105"/>
                </a:lnTo>
                <a:lnTo>
                  <a:pt x="947429" y="222081"/>
                </a:lnTo>
                <a:lnTo>
                  <a:pt x="917676" y="256250"/>
                </a:lnTo>
                <a:lnTo>
                  <a:pt x="890049" y="292550"/>
                </a:lnTo>
                <a:lnTo>
                  <a:pt x="864680" y="330920"/>
                </a:lnTo>
                <a:lnTo>
                  <a:pt x="841702" y="371297"/>
                </a:lnTo>
                <a:lnTo>
                  <a:pt x="821248" y="413619"/>
                </a:lnTo>
                <a:lnTo>
                  <a:pt x="803451" y="457825"/>
                </a:lnTo>
                <a:lnTo>
                  <a:pt x="0" y="2665292"/>
                </a:lnTo>
                <a:lnTo>
                  <a:pt x="1480543" y="2665292"/>
                </a:lnTo>
                <a:lnTo>
                  <a:pt x="2110804" y="933664"/>
                </a:lnTo>
                <a:lnTo>
                  <a:pt x="2125585" y="888360"/>
                </a:lnTo>
                <a:lnTo>
                  <a:pt x="2137121" y="842792"/>
                </a:lnTo>
                <a:lnTo>
                  <a:pt x="2145472" y="797091"/>
                </a:lnTo>
                <a:lnTo>
                  <a:pt x="2150702" y="751392"/>
                </a:lnTo>
                <a:lnTo>
                  <a:pt x="2152872" y="705826"/>
                </a:lnTo>
                <a:lnTo>
                  <a:pt x="2152044" y="660526"/>
                </a:lnTo>
                <a:lnTo>
                  <a:pt x="2148279" y="615626"/>
                </a:lnTo>
                <a:lnTo>
                  <a:pt x="2141640" y="571258"/>
                </a:lnTo>
                <a:lnTo>
                  <a:pt x="2132189" y="527554"/>
                </a:lnTo>
                <a:lnTo>
                  <a:pt x="2119987" y="484648"/>
                </a:lnTo>
                <a:lnTo>
                  <a:pt x="2105097" y="442672"/>
                </a:lnTo>
                <a:lnTo>
                  <a:pt x="2087581" y="401760"/>
                </a:lnTo>
                <a:lnTo>
                  <a:pt x="2067499" y="362043"/>
                </a:lnTo>
                <a:lnTo>
                  <a:pt x="2044915" y="323655"/>
                </a:lnTo>
                <a:lnTo>
                  <a:pt x="2019890" y="286728"/>
                </a:lnTo>
                <a:lnTo>
                  <a:pt x="1992487" y="251396"/>
                </a:lnTo>
                <a:lnTo>
                  <a:pt x="1962766" y="217791"/>
                </a:lnTo>
                <a:lnTo>
                  <a:pt x="1930790" y="186046"/>
                </a:lnTo>
                <a:lnTo>
                  <a:pt x="1896621" y="156293"/>
                </a:lnTo>
                <a:lnTo>
                  <a:pt x="1860321" y="128666"/>
                </a:lnTo>
                <a:lnTo>
                  <a:pt x="1821952" y="103297"/>
                </a:lnTo>
                <a:lnTo>
                  <a:pt x="1781575" y="80319"/>
                </a:lnTo>
                <a:lnTo>
                  <a:pt x="1739253" y="59865"/>
                </a:lnTo>
                <a:lnTo>
                  <a:pt x="1695047" y="42068"/>
                </a:lnTo>
                <a:lnTo>
                  <a:pt x="1649743" y="27286"/>
                </a:lnTo>
                <a:lnTo>
                  <a:pt x="1604175" y="15751"/>
                </a:lnTo>
                <a:lnTo>
                  <a:pt x="1558475" y="7399"/>
                </a:lnTo>
                <a:lnTo>
                  <a:pt x="1512775" y="2169"/>
                </a:lnTo>
                <a:lnTo>
                  <a:pt x="1467209" y="0"/>
                </a:lnTo>
                <a:close/>
              </a:path>
            </a:pathLst>
          </a:custGeom>
          <a:solidFill>
            <a:srgbClr val="87C9C9"/>
          </a:solidFill>
        </p:spPr>
        <p:txBody>
          <a:bodyPr wrap="square" lIns="0" tIns="0" rIns="0" bIns="0" rtlCol="0"/>
          <a:lstStyle/>
          <a:p>
            <a:endParaRPr sz="849"/>
          </a:p>
        </p:txBody>
      </p:sp>
      <p:pic>
        <p:nvPicPr>
          <p:cNvPr id="45" name="Picture 44">
            <a:extLst>
              <a:ext uri="{FF2B5EF4-FFF2-40B4-BE49-F238E27FC236}">
                <a16:creationId xmlns:a16="http://schemas.microsoft.com/office/drawing/2014/main" id="{B3301178-8C3E-0F45-56AD-3D9444D7A3FB}"/>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373044" y="6270181"/>
            <a:ext cx="1101856" cy="213610"/>
          </a:xfrm>
          <a:prstGeom prst="rect">
            <a:avLst/>
          </a:prstGeom>
        </p:spPr>
      </p:pic>
      <p:sp>
        <p:nvSpPr>
          <p:cNvPr id="46" name="object 27">
            <a:extLst>
              <a:ext uri="{FF2B5EF4-FFF2-40B4-BE49-F238E27FC236}">
                <a16:creationId xmlns:a16="http://schemas.microsoft.com/office/drawing/2014/main" id="{26D7B4E8-AD28-8C41-BA48-37818999D853}"/>
              </a:ext>
            </a:extLst>
          </p:cNvPr>
          <p:cNvSpPr txBox="1"/>
          <p:nvPr userDrawn="1"/>
        </p:nvSpPr>
        <p:spPr>
          <a:xfrm>
            <a:off x="10938251" y="6341066"/>
            <a:ext cx="880704" cy="122517"/>
          </a:xfrm>
          <a:prstGeom prst="rect">
            <a:avLst/>
          </a:prstGeom>
        </p:spPr>
        <p:txBody>
          <a:bodyPr vert="horz" wrap="square" lIns="0" tIns="10397" rIns="0" bIns="0" rtlCol="0">
            <a:spAutoFit/>
          </a:bodyPr>
          <a:lstStyle/>
          <a:p>
            <a:pPr marL="7701">
              <a:lnSpc>
                <a:spcPct val="100000"/>
              </a:lnSpc>
              <a:spcBef>
                <a:spcPts val="82"/>
              </a:spcBef>
            </a:pPr>
            <a:r>
              <a:rPr sz="728" b="0" i="0">
                <a:solidFill>
                  <a:srgbClr val="FFFFFF"/>
                </a:solidFill>
                <a:latin typeface="Sharp Sans Medium" pitchFamily="2" charset="77"/>
                <a:cs typeface="Sharp Sans Medium" pitchFamily="2" charset="77"/>
              </a:rPr>
              <a:t>Meraki</a:t>
            </a:r>
            <a:r>
              <a:rPr sz="728" b="0" i="0" spc="42">
                <a:solidFill>
                  <a:srgbClr val="FFFFFF"/>
                </a:solidFill>
                <a:latin typeface="Sharp Sans Medium" pitchFamily="2" charset="77"/>
                <a:cs typeface="Sharp Sans Medium" pitchFamily="2" charset="77"/>
              </a:rPr>
              <a:t> </a:t>
            </a:r>
            <a:r>
              <a:rPr sz="728" b="0" i="0">
                <a:solidFill>
                  <a:srgbClr val="FFFFFF"/>
                </a:solidFill>
                <a:latin typeface="Sharp Sans Medium" pitchFamily="2" charset="77"/>
                <a:cs typeface="Sharp Sans Medium" pitchFamily="2" charset="77"/>
              </a:rPr>
              <a:t>SMB</a:t>
            </a:r>
            <a:r>
              <a:rPr sz="728" b="0" i="0" spc="52">
                <a:solidFill>
                  <a:srgbClr val="FFFFFF"/>
                </a:solidFill>
                <a:latin typeface="Sharp Sans Medium" pitchFamily="2" charset="77"/>
                <a:cs typeface="Sharp Sans Medium" pitchFamily="2" charset="77"/>
              </a:rPr>
              <a:t> </a:t>
            </a:r>
            <a:r>
              <a:rPr sz="728" b="0" i="0" spc="-6">
                <a:solidFill>
                  <a:srgbClr val="FFFFFF"/>
                </a:solidFill>
                <a:latin typeface="Sharp Sans Medium" pitchFamily="2" charset="77"/>
                <a:cs typeface="Sharp Sans Medium" pitchFamily="2" charset="77"/>
              </a:rPr>
              <a:t>Guide</a:t>
            </a:r>
            <a:endParaRPr sz="728" b="0" i="0">
              <a:latin typeface="Sharp Sans Medium" pitchFamily="2" charset="77"/>
              <a:cs typeface="Sharp Sans Medium" pitchFamily="2" charset="77"/>
            </a:endParaRPr>
          </a:p>
        </p:txBody>
      </p:sp>
    </p:spTree>
    <p:extLst>
      <p:ext uri="{BB962C8B-B14F-4D97-AF65-F5344CB8AC3E}">
        <p14:creationId xmlns:p14="http://schemas.microsoft.com/office/powerpoint/2010/main" val="112453448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4" presetClass="path" presetSubtype="0" accel="50000" decel="50000" fill="hold" grpId="0" nodeType="withEffect">
                                  <p:stCondLst>
                                    <p:cond delay="0"/>
                                  </p:stCondLst>
                                  <p:childTnLst>
                                    <p:animMotion origin="layout" path="M -1.51611E-7 0.25 L -1.51611E-7 5.22179E-7 " pathEditMode="relative" rAng="0" ptsTypes="AA">
                                      <p:cBhvr>
                                        <p:cTn id="6" dur="2000" fill="hold"/>
                                        <p:tgtEl>
                                          <p:spTgt spid="2"/>
                                        </p:tgtEl>
                                        <p:attrNameLst>
                                          <p:attrName>ppt_x</p:attrName>
                                          <p:attrName>ppt_y</p:attrName>
                                        </p:attrNameLst>
                                      </p:cBhvr>
                                      <p:rCtr x="0" y="-12507"/>
                                    </p:animMotion>
                                  </p:childTnLst>
                                </p:cTn>
                              </p:par>
                              <p:par>
                                <p:cTn id="7" presetID="64" presetClass="path" presetSubtype="0" accel="50000" decel="50000" fill="hold" grpId="0" nodeType="withEffect">
                                  <p:stCondLst>
                                    <p:cond delay="0"/>
                                  </p:stCondLst>
                                  <p:childTnLst>
                                    <p:animMotion origin="layout" path="M -0.09571 0.50112 L 7.012E-7 1.85289E-6 " pathEditMode="relative" rAng="0" ptsTypes="AA">
                                      <p:cBhvr>
                                        <p:cTn id="8" dur="3000" fill="hold"/>
                                        <p:tgtEl>
                                          <p:spTgt spid="13"/>
                                        </p:tgtEl>
                                        <p:attrNameLst>
                                          <p:attrName>ppt_x</p:attrName>
                                          <p:attrName>ppt_y</p:attrName>
                                        </p:attrNameLst>
                                      </p:cBhvr>
                                      <p:rCtr x="4785" y="-25056"/>
                                    </p:animMotion>
                                  </p:childTnLst>
                                </p:cTn>
                              </p:par>
                              <p:par>
                                <p:cTn id="9" presetID="64" presetClass="path" presetSubtype="0" accel="50000" decel="50000" fill="hold" grpId="0" nodeType="withEffect">
                                  <p:stCondLst>
                                    <p:cond delay="0"/>
                                  </p:stCondLst>
                                  <p:childTnLst>
                                    <p:animMotion origin="layout" path="M -0.05354 0.258 L -2.1036E-6 1.28579E-6 " pathEditMode="relative" rAng="0" ptsTypes="AA">
                                      <p:cBhvr>
                                        <p:cTn id="10" dur="2000" fill="hold"/>
                                        <p:tgtEl>
                                          <p:spTgt spid="44"/>
                                        </p:tgtEl>
                                        <p:attrNameLst>
                                          <p:attrName>ppt_x</p:attrName>
                                          <p:attrName>ppt_y</p:attrName>
                                        </p:attrNameLst>
                                      </p:cBhvr>
                                      <p:rCtr x="2677" y="-12900"/>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2" grpId="0" animBg="1"/>
      <p:bldP spid="44" grpId="0" animBg="1"/>
    </p:bldLst>
  </p:timing>
</p:sldLayout>
</file>

<file path=ppt/slideLayouts/slideLayout73.xml><?xml version="1.0" encoding="utf-8"?>
<p:sldLayout xmlns:a="http://schemas.openxmlformats.org/drawingml/2006/main" xmlns:r="http://schemas.openxmlformats.org/officeDocument/2006/relationships" xmlns:p="http://schemas.openxmlformats.org/presentationml/2006/main" showMasterSp="0" preserve="1" userDrawn="1">
  <p:cSld name="6_Title Only">
    <p:bg>
      <p:bgPr>
        <a:solidFill>
          <a:schemeClr val="bg1"/>
        </a:solidFill>
        <a:effectLst/>
      </p:bgPr>
    </p:bg>
    <p:spTree>
      <p:nvGrpSpPr>
        <p:cNvPr id="1" name=""/>
        <p:cNvGrpSpPr/>
        <p:nvPr/>
      </p:nvGrpSpPr>
      <p:grpSpPr>
        <a:xfrm>
          <a:off x="0" y="0"/>
          <a:ext cx="0" cy="0"/>
          <a:chOff x="0" y="0"/>
          <a:chExt cx="0" cy="0"/>
        </a:xfrm>
      </p:grpSpPr>
      <p:sp>
        <p:nvSpPr>
          <p:cNvPr id="309" name="bg object 16">
            <a:extLst>
              <a:ext uri="{FF2B5EF4-FFF2-40B4-BE49-F238E27FC236}">
                <a16:creationId xmlns:a16="http://schemas.microsoft.com/office/drawing/2014/main" id="{005CCFB8-A7A2-4ADC-3E9C-5A0B54D8AA32}"/>
              </a:ext>
            </a:extLst>
          </p:cNvPr>
          <p:cNvSpPr/>
          <p:nvPr userDrawn="1"/>
        </p:nvSpPr>
        <p:spPr>
          <a:xfrm>
            <a:off x="0" y="0"/>
            <a:ext cx="12192000" cy="6857615"/>
          </a:xfrm>
          <a:custGeom>
            <a:avLst/>
            <a:gdLst/>
            <a:ahLst/>
            <a:cxnLst/>
            <a:rect l="l" t="t" r="r" b="b"/>
            <a:pathLst>
              <a:path w="20104100" h="11308715">
                <a:moveTo>
                  <a:pt x="20104099" y="0"/>
                </a:moveTo>
                <a:lnTo>
                  <a:pt x="0" y="0"/>
                </a:lnTo>
                <a:lnTo>
                  <a:pt x="0" y="11308556"/>
                </a:lnTo>
                <a:lnTo>
                  <a:pt x="20104099" y="11308556"/>
                </a:lnTo>
                <a:lnTo>
                  <a:pt x="20104099" y="0"/>
                </a:lnTo>
                <a:close/>
              </a:path>
            </a:pathLst>
          </a:custGeom>
          <a:solidFill>
            <a:srgbClr val="5BAA47"/>
          </a:solidFill>
        </p:spPr>
        <p:txBody>
          <a:bodyPr wrap="square" lIns="0" tIns="0" rIns="0" bIns="0" rtlCol="0"/>
          <a:lstStyle/>
          <a:p>
            <a:endParaRPr sz="849"/>
          </a:p>
        </p:txBody>
      </p:sp>
      <p:sp>
        <p:nvSpPr>
          <p:cNvPr id="306" name="object 296">
            <a:extLst>
              <a:ext uri="{FF2B5EF4-FFF2-40B4-BE49-F238E27FC236}">
                <a16:creationId xmlns:a16="http://schemas.microsoft.com/office/drawing/2014/main" id="{1A0F8DB1-EF54-51A6-0424-06B2A1357D9A}"/>
              </a:ext>
            </a:extLst>
          </p:cNvPr>
          <p:cNvSpPr txBox="1"/>
          <p:nvPr userDrawn="1"/>
        </p:nvSpPr>
        <p:spPr>
          <a:xfrm>
            <a:off x="373045" y="-373824"/>
            <a:ext cx="1044368" cy="161404"/>
          </a:xfrm>
          <a:prstGeom prst="rect">
            <a:avLst/>
          </a:prstGeom>
        </p:spPr>
        <p:txBody>
          <a:bodyPr vert="horz" wrap="square" lIns="0" tIns="7316" rIns="0" bIns="0" rtlCol="0">
            <a:spAutoFit/>
          </a:bodyPr>
          <a:lstStyle/>
          <a:p>
            <a:pPr marL="7701">
              <a:lnSpc>
                <a:spcPct val="100000"/>
              </a:lnSpc>
              <a:spcBef>
                <a:spcPts val="58"/>
              </a:spcBef>
            </a:pPr>
            <a:r>
              <a:rPr sz="1001" b="0" i="0">
                <a:solidFill>
                  <a:srgbClr val="FFFFFF"/>
                </a:solidFill>
                <a:latin typeface="Sharp Sans Medium" pitchFamily="2" charset="77"/>
                <a:cs typeface="Sharp Sans Medium" pitchFamily="2" charset="77"/>
              </a:rPr>
              <a:t>CISCO</a:t>
            </a:r>
            <a:r>
              <a:rPr sz="1001" b="0" i="0" spc="230">
                <a:solidFill>
                  <a:srgbClr val="FFFFFF"/>
                </a:solidFill>
                <a:latin typeface="Sharp Sans Medium" pitchFamily="2" charset="77"/>
                <a:cs typeface="Sharp Sans Medium" pitchFamily="2" charset="77"/>
              </a:rPr>
              <a:t> </a:t>
            </a:r>
            <a:r>
              <a:rPr sz="1001" b="0" i="0" spc="33">
                <a:solidFill>
                  <a:srgbClr val="FFFFFF"/>
                </a:solidFill>
                <a:latin typeface="Sharp Sans Medium" pitchFamily="2" charset="77"/>
                <a:cs typeface="Sharp Sans Medium" pitchFamily="2" charset="77"/>
              </a:rPr>
              <a:t>MERAKI</a:t>
            </a:r>
            <a:endParaRPr sz="1001" b="0" i="0">
              <a:latin typeface="Sharp Sans Medium" pitchFamily="2" charset="77"/>
              <a:cs typeface="Sharp Sans Medium" pitchFamily="2" charset="77"/>
            </a:endParaRPr>
          </a:p>
        </p:txBody>
      </p:sp>
      <p:sp>
        <p:nvSpPr>
          <p:cNvPr id="2" name="object 4">
            <a:extLst>
              <a:ext uri="{FF2B5EF4-FFF2-40B4-BE49-F238E27FC236}">
                <a16:creationId xmlns:a16="http://schemas.microsoft.com/office/drawing/2014/main" id="{210B7140-DCA9-1C61-A921-CC01D37F5CC5}"/>
              </a:ext>
            </a:extLst>
          </p:cNvPr>
          <p:cNvSpPr/>
          <p:nvPr userDrawn="1"/>
        </p:nvSpPr>
        <p:spPr>
          <a:xfrm>
            <a:off x="8167979" y="3420652"/>
            <a:ext cx="3273664" cy="3437086"/>
          </a:xfrm>
          <a:custGeom>
            <a:avLst/>
            <a:gdLst/>
            <a:ahLst/>
            <a:cxnLst/>
            <a:rect l="l" t="t" r="r" b="b"/>
            <a:pathLst>
              <a:path w="5398134" h="5668009">
                <a:moveTo>
                  <a:pt x="4107007" y="118728"/>
                </a:moveTo>
                <a:lnTo>
                  <a:pt x="4061357" y="102735"/>
                </a:lnTo>
                <a:lnTo>
                  <a:pt x="4015581" y="87931"/>
                </a:lnTo>
                <a:lnTo>
                  <a:pt x="3969695" y="74307"/>
                </a:lnTo>
                <a:lnTo>
                  <a:pt x="3923717" y="61857"/>
                </a:lnTo>
                <a:lnTo>
                  <a:pt x="3877664" y="50570"/>
                </a:lnTo>
                <a:lnTo>
                  <a:pt x="3831554" y="40441"/>
                </a:lnTo>
                <a:lnTo>
                  <a:pt x="3785402" y="31460"/>
                </a:lnTo>
                <a:lnTo>
                  <a:pt x="3739228" y="23619"/>
                </a:lnTo>
                <a:lnTo>
                  <a:pt x="3693047" y="16912"/>
                </a:lnTo>
                <a:lnTo>
                  <a:pt x="3646877" y="11328"/>
                </a:lnTo>
                <a:lnTo>
                  <a:pt x="3600736" y="6862"/>
                </a:lnTo>
                <a:lnTo>
                  <a:pt x="3554639" y="3503"/>
                </a:lnTo>
                <a:lnTo>
                  <a:pt x="3508606" y="1246"/>
                </a:lnTo>
                <a:lnTo>
                  <a:pt x="3462653" y="80"/>
                </a:lnTo>
                <a:lnTo>
                  <a:pt x="3416796" y="0"/>
                </a:lnTo>
                <a:lnTo>
                  <a:pt x="3371054" y="995"/>
                </a:lnTo>
                <a:lnTo>
                  <a:pt x="3325444" y="3059"/>
                </a:lnTo>
                <a:lnTo>
                  <a:pt x="3279982" y="6183"/>
                </a:lnTo>
                <a:lnTo>
                  <a:pt x="3234686" y="10360"/>
                </a:lnTo>
                <a:lnTo>
                  <a:pt x="3189574" y="15580"/>
                </a:lnTo>
                <a:lnTo>
                  <a:pt x="3144661" y="21837"/>
                </a:lnTo>
                <a:lnTo>
                  <a:pt x="3099967" y="29123"/>
                </a:lnTo>
                <a:lnTo>
                  <a:pt x="3055507" y="37428"/>
                </a:lnTo>
                <a:lnTo>
                  <a:pt x="3011299" y="46746"/>
                </a:lnTo>
                <a:lnTo>
                  <a:pt x="2967360" y="57068"/>
                </a:lnTo>
                <a:lnTo>
                  <a:pt x="2923708" y="68386"/>
                </a:lnTo>
                <a:lnTo>
                  <a:pt x="2880359" y="80692"/>
                </a:lnTo>
                <a:lnTo>
                  <a:pt x="2837331" y="93978"/>
                </a:lnTo>
                <a:lnTo>
                  <a:pt x="2794642" y="108236"/>
                </a:lnTo>
                <a:lnTo>
                  <a:pt x="2752307" y="123458"/>
                </a:lnTo>
                <a:lnTo>
                  <a:pt x="2710345" y="139637"/>
                </a:lnTo>
                <a:lnTo>
                  <a:pt x="2668773" y="156763"/>
                </a:lnTo>
                <a:lnTo>
                  <a:pt x="2627607" y="174829"/>
                </a:lnTo>
                <a:lnTo>
                  <a:pt x="2586866" y="193827"/>
                </a:lnTo>
                <a:lnTo>
                  <a:pt x="2546566" y="213749"/>
                </a:lnTo>
                <a:lnTo>
                  <a:pt x="2506724" y="234587"/>
                </a:lnTo>
                <a:lnTo>
                  <a:pt x="2467358" y="256333"/>
                </a:lnTo>
                <a:lnTo>
                  <a:pt x="2428486" y="278978"/>
                </a:lnTo>
                <a:lnTo>
                  <a:pt x="2390123" y="302516"/>
                </a:lnTo>
                <a:lnTo>
                  <a:pt x="2352287" y="326937"/>
                </a:lnTo>
                <a:lnTo>
                  <a:pt x="2314997" y="352234"/>
                </a:lnTo>
                <a:lnTo>
                  <a:pt x="2278268" y="378398"/>
                </a:lnTo>
                <a:lnTo>
                  <a:pt x="2242117" y="405423"/>
                </a:lnTo>
                <a:lnTo>
                  <a:pt x="2206564" y="433299"/>
                </a:lnTo>
                <a:lnTo>
                  <a:pt x="2171623" y="462018"/>
                </a:lnTo>
                <a:lnTo>
                  <a:pt x="2137313" y="491573"/>
                </a:lnTo>
                <a:lnTo>
                  <a:pt x="2103651" y="521956"/>
                </a:lnTo>
                <a:lnTo>
                  <a:pt x="2070654" y="553159"/>
                </a:lnTo>
                <a:lnTo>
                  <a:pt x="2038340" y="585173"/>
                </a:lnTo>
                <a:lnTo>
                  <a:pt x="2006724" y="617990"/>
                </a:lnTo>
                <a:lnTo>
                  <a:pt x="1975826" y="651603"/>
                </a:lnTo>
                <a:lnTo>
                  <a:pt x="1945661" y="686004"/>
                </a:lnTo>
                <a:lnTo>
                  <a:pt x="1916247" y="721183"/>
                </a:lnTo>
                <a:lnTo>
                  <a:pt x="1887602" y="757135"/>
                </a:lnTo>
                <a:lnTo>
                  <a:pt x="1859742" y="793849"/>
                </a:lnTo>
                <a:lnTo>
                  <a:pt x="1832685" y="831319"/>
                </a:lnTo>
                <a:lnTo>
                  <a:pt x="1806448" y="869537"/>
                </a:lnTo>
                <a:lnTo>
                  <a:pt x="1781048" y="908494"/>
                </a:lnTo>
                <a:lnTo>
                  <a:pt x="1756502" y="948182"/>
                </a:lnTo>
                <a:lnTo>
                  <a:pt x="1732828" y="988593"/>
                </a:lnTo>
                <a:lnTo>
                  <a:pt x="1710043" y="1029719"/>
                </a:lnTo>
                <a:lnTo>
                  <a:pt x="1688163" y="1071553"/>
                </a:lnTo>
                <a:lnTo>
                  <a:pt x="1667207" y="1114086"/>
                </a:lnTo>
                <a:lnTo>
                  <a:pt x="1647191" y="1157310"/>
                </a:lnTo>
                <a:lnTo>
                  <a:pt x="1628133" y="1201217"/>
                </a:lnTo>
                <a:lnTo>
                  <a:pt x="1610050" y="1245799"/>
                </a:lnTo>
                <a:lnTo>
                  <a:pt x="1592958" y="1291049"/>
                </a:lnTo>
                <a:lnTo>
                  <a:pt x="0" y="5667647"/>
                </a:lnTo>
              </a:path>
              <a:path w="5398134" h="5668009">
                <a:moveTo>
                  <a:pt x="4174727" y="5667647"/>
                </a:moveTo>
                <a:lnTo>
                  <a:pt x="5279328" y="2632777"/>
                </a:lnTo>
                <a:lnTo>
                  <a:pt x="5295321" y="2587128"/>
                </a:lnTo>
                <a:lnTo>
                  <a:pt x="5310125" y="2541352"/>
                </a:lnTo>
                <a:lnTo>
                  <a:pt x="5323749" y="2495467"/>
                </a:lnTo>
                <a:lnTo>
                  <a:pt x="5336200" y="2449489"/>
                </a:lnTo>
                <a:lnTo>
                  <a:pt x="5347486" y="2403437"/>
                </a:lnTo>
                <a:lnTo>
                  <a:pt x="5357615" y="2357326"/>
                </a:lnTo>
                <a:lnTo>
                  <a:pt x="5366596" y="2311175"/>
                </a:lnTo>
                <a:lnTo>
                  <a:pt x="5374437" y="2265001"/>
                </a:lnTo>
                <a:lnTo>
                  <a:pt x="5381145" y="2218821"/>
                </a:lnTo>
                <a:lnTo>
                  <a:pt x="5386728" y="2172651"/>
                </a:lnTo>
                <a:lnTo>
                  <a:pt x="5391195" y="2126510"/>
                </a:lnTo>
                <a:lnTo>
                  <a:pt x="5394553" y="2080414"/>
                </a:lnTo>
                <a:lnTo>
                  <a:pt x="5396811" y="2034381"/>
                </a:lnTo>
                <a:lnTo>
                  <a:pt x="5397977" y="1988428"/>
                </a:lnTo>
                <a:lnTo>
                  <a:pt x="5398058" y="1942572"/>
                </a:lnTo>
                <a:lnTo>
                  <a:pt x="5397062" y="1896830"/>
                </a:lnTo>
                <a:lnTo>
                  <a:pt x="5394999" y="1851220"/>
                </a:lnTo>
                <a:lnTo>
                  <a:pt x="5391875" y="1805759"/>
                </a:lnTo>
                <a:lnTo>
                  <a:pt x="5387698" y="1760463"/>
                </a:lnTo>
                <a:lnTo>
                  <a:pt x="5382478" y="1715350"/>
                </a:lnTo>
                <a:lnTo>
                  <a:pt x="5376221" y="1670438"/>
                </a:lnTo>
                <a:lnTo>
                  <a:pt x="5368936" y="1625744"/>
                </a:lnTo>
                <a:lnTo>
                  <a:pt x="5360630" y="1581284"/>
                </a:lnTo>
                <a:lnTo>
                  <a:pt x="5351313" y="1537076"/>
                </a:lnTo>
                <a:lnTo>
                  <a:pt x="5340991" y="1493138"/>
                </a:lnTo>
                <a:lnTo>
                  <a:pt x="5329673" y="1449486"/>
                </a:lnTo>
                <a:lnTo>
                  <a:pt x="5317367" y="1406137"/>
                </a:lnTo>
                <a:lnTo>
                  <a:pt x="5304081" y="1363109"/>
                </a:lnTo>
                <a:lnTo>
                  <a:pt x="5289823" y="1320420"/>
                </a:lnTo>
                <a:lnTo>
                  <a:pt x="5274601" y="1278085"/>
                </a:lnTo>
                <a:lnTo>
                  <a:pt x="5258423" y="1236123"/>
                </a:lnTo>
                <a:lnTo>
                  <a:pt x="5241297" y="1194551"/>
                </a:lnTo>
                <a:lnTo>
                  <a:pt x="5223231" y="1153385"/>
                </a:lnTo>
                <a:lnTo>
                  <a:pt x="5204233" y="1112644"/>
                </a:lnTo>
                <a:lnTo>
                  <a:pt x="5184311" y="1072344"/>
                </a:lnTo>
                <a:lnTo>
                  <a:pt x="5163473" y="1032502"/>
                </a:lnTo>
                <a:lnTo>
                  <a:pt x="5141728" y="993136"/>
                </a:lnTo>
                <a:lnTo>
                  <a:pt x="5119082" y="954263"/>
                </a:lnTo>
                <a:lnTo>
                  <a:pt x="5095545" y="915901"/>
                </a:lnTo>
                <a:lnTo>
                  <a:pt x="5071124" y="878065"/>
                </a:lnTo>
                <a:lnTo>
                  <a:pt x="5045827" y="840774"/>
                </a:lnTo>
                <a:lnTo>
                  <a:pt x="5019662" y="804045"/>
                </a:lnTo>
                <a:lnTo>
                  <a:pt x="4992638" y="767895"/>
                </a:lnTo>
                <a:lnTo>
                  <a:pt x="4964762" y="732341"/>
                </a:lnTo>
                <a:lnTo>
                  <a:pt x="4936042" y="697400"/>
                </a:lnTo>
                <a:lnTo>
                  <a:pt x="4906487" y="663090"/>
                </a:lnTo>
                <a:lnTo>
                  <a:pt x="4876104" y="629428"/>
                </a:lnTo>
                <a:lnTo>
                  <a:pt x="4844902" y="596431"/>
                </a:lnTo>
                <a:lnTo>
                  <a:pt x="4812888" y="564116"/>
                </a:lnTo>
                <a:lnTo>
                  <a:pt x="4780070" y="532501"/>
                </a:lnTo>
                <a:lnTo>
                  <a:pt x="4746457" y="501602"/>
                </a:lnTo>
                <a:lnTo>
                  <a:pt x="4712057" y="471437"/>
                </a:lnTo>
                <a:lnTo>
                  <a:pt x="4676877" y="442023"/>
                </a:lnTo>
                <a:lnTo>
                  <a:pt x="4640925" y="413377"/>
                </a:lnTo>
                <a:lnTo>
                  <a:pt x="4604210" y="385517"/>
                </a:lnTo>
                <a:lnTo>
                  <a:pt x="4566740" y="358460"/>
                </a:lnTo>
                <a:lnTo>
                  <a:pt x="4528523" y="332222"/>
                </a:lnTo>
                <a:lnTo>
                  <a:pt x="4489566" y="306822"/>
                </a:lnTo>
                <a:lnTo>
                  <a:pt x="4449877" y="282276"/>
                </a:lnTo>
                <a:lnTo>
                  <a:pt x="4409466" y="258601"/>
                </a:lnTo>
                <a:lnTo>
                  <a:pt x="4368339" y="235815"/>
                </a:lnTo>
                <a:lnTo>
                  <a:pt x="4326505" y="213936"/>
                </a:lnTo>
                <a:lnTo>
                  <a:pt x="4283972" y="192979"/>
                </a:lnTo>
                <a:lnTo>
                  <a:pt x="4240747" y="172963"/>
                </a:lnTo>
                <a:lnTo>
                  <a:pt x="4196840" y="153904"/>
                </a:lnTo>
                <a:lnTo>
                  <a:pt x="4152257" y="135820"/>
                </a:lnTo>
                <a:lnTo>
                  <a:pt x="4107007" y="118728"/>
                </a:lnTo>
              </a:path>
            </a:pathLst>
          </a:custGeom>
          <a:ln w="41883">
            <a:solidFill>
              <a:srgbClr val="FFD13D"/>
            </a:solidFill>
          </a:ln>
        </p:spPr>
        <p:txBody>
          <a:bodyPr wrap="square" lIns="0" tIns="0" rIns="0" bIns="0" rtlCol="0"/>
          <a:lstStyle/>
          <a:p>
            <a:endParaRPr sz="849"/>
          </a:p>
        </p:txBody>
      </p:sp>
      <p:sp>
        <p:nvSpPr>
          <p:cNvPr id="4" name="object 9">
            <a:extLst>
              <a:ext uri="{FF2B5EF4-FFF2-40B4-BE49-F238E27FC236}">
                <a16:creationId xmlns:a16="http://schemas.microsoft.com/office/drawing/2014/main" id="{3A64D67B-827A-B2E1-4E4D-FD929204671E}"/>
              </a:ext>
            </a:extLst>
          </p:cNvPr>
          <p:cNvSpPr/>
          <p:nvPr userDrawn="1"/>
        </p:nvSpPr>
        <p:spPr>
          <a:xfrm>
            <a:off x="5197898" y="-910857"/>
            <a:ext cx="2751291" cy="3429001"/>
          </a:xfrm>
          <a:custGeom>
            <a:avLst/>
            <a:gdLst/>
            <a:ahLst/>
            <a:cxnLst/>
            <a:rect l="l" t="t" r="r" b="b"/>
            <a:pathLst>
              <a:path w="3185159" h="3970020">
                <a:moveTo>
                  <a:pt x="3184913" y="0"/>
                </a:moveTo>
                <a:lnTo>
                  <a:pt x="1006656" y="0"/>
                </a:lnTo>
                <a:lnTo>
                  <a:pt x="61842" y="2595845"/>
                </a:lnTo>
                <a:lnTo>
                  <a:pt x="46411" y="2641498"/>
                </a:lnTo>
                <a:lnTo>
                  <a:pt x="33240" y="2687363"/>
                </a:lnTo>
                <a:lnTo>
                  <a:pt x="22297" y="2733377"/>
                </a:lnTo>
                <a:lnTo>
                  <a:pt x="13555" y="2779477"/>
                </a:lnTo>
                <a:lnTo>
                  <a:pt x="6984" y="2825601"/>
                </a:lnTo>
                <a:lnTo>
                  <a:pt x="2553" y="2871684"/>
                </a:lnTo>
                <a:lnTo>
                  <a:pt x="235" y="2917665"/>
                </a:lnTo>
                <a:lnTo>
                  <a:pt x="0" y="2963480"/>
                </a:lnTo>
                <a:lnTo>
                  <a:pt x="1817" y="3009066"/>
                </a:lnTo>
                <a:lnTo>
                  <a:pt x="5658" y="3054360"/>
                </a:lnTo>
                <a:lnTo>
                  <a:pt x="11494" y="3099299"/>
                </a:lnTo>
                <a:lnTo>
                  <a:pt x="19295" y="3143820"/>
                </a:lnTo>
                <a:lnTo>
                  <a:pt x="29032" y="3187861"/>
                </a:lnTo>
                <a:lnTo>
                  <a:pt x="40675" y="3231358"/>
                </a:lnTo>
                <a:lnTo>
                  <a:pt x="54195" y="3274248"/>
                </a:lnTo>
                <a:lnTo>
                  <a:pt x="69562" y="3316468"/>
                </a:lnTo>
                <a:lnTo>
                  <a:pt x="86748" y="3357955"/>
                </a:lnTo>
                <a:lnTo>
                  <a:pt x="105723" y="3398647"/>
                </a:lnTo>
                <a:lnTo>
                  <a:pt x="126457" y="3438480"/>
                </a:lnTo>
                <a:lnTo>
                  <a:pt x="148921" y="3477391"/>
                </a:lnTo>
                <a:lnTo>
                  <a:pt x="173087" y="3515317"/>
                </a:lnTo>
                <a:lnTo>
                  <a:pt x="198923" y="3552195"/>
                </a:lnTo>
                <a:lnTo>
                  <a:pt x="226402" y="3587963"/>
                </a:lnTo>
                <a:lnTo>
                  <a:pt x="255493" y="3622557"/>
                </a:lnTo>
                <a:lnTo>
                  <a:pt x="286167" y="3655914"/>
                </a:lnTo>
                <a:lnTo>
                  <a:pt x="318396" y="3687972"/>
                </a:lnTo>
                <a:lnTo>
                  <a:pt x="352148" y="3718666"/>
                </a:lnTo>
                <a:lnTo>
                  <a:pt x="387396" y="3747935"/>
                </a:lnTo>
                <a:lnTo>
                  <a:pt x="424110" y="3775715"/>
                </a:lnTo>
                <a:lnTo>
                  <a:pt x="462261" y="3801944"/>
                </a:lnTo>
                <a:lnTo>
                  <a:pt x="501818" y="3826558"/>
                </a:lnTo>
                <a:lnTo>
                  <a:pt x="542753" y="3849494"/>
                </a:lnTo>
                <a:lnTo>
                  <a:pt x="585036" y="3870689"/>
                </a:lnTo>
                <a:lnTo>
                  <a:pt x="628638" y="3890081"/>
                </a:lnTo>
                <a:lnTo>
                  <a:pt x="673530" y="3907606"/>
                </a:lnTo>
                <a:lnTo>
                  <a:pt x="719184" y="3923036"/>
                </a:lnTo>
                <a:lnTo>
                  <a:pt x="765050" y="3936208"/>
                </a:lnTo>
                <a:lnTo>
                  <a:pt x="811065" y="3947150"/>
                </a:lnTo>
                <a:lnTo>
                  <a:pt x="857166" y="3955893"/>
                </a:lnTo>
                <a:lnTo>
                  <a:pt x="903289" y="3962464"/>
                </a:lnTo>
                <a:lnTo>
                  <a:pt x="949373" y="3966894"/>
                </a:lnTo>
                <a:lnTo>
                  <a:pt x="995354" y="3969213"/>
                </a:lnTo>
                <a:lnTo>
                  <a:pt x="1041169" y="3969448"/>
                </a:lnTo>
                <a:lnTo>
                  <a:pt x="1086756" y="3967631"/>
                </a:lnTo>
                <a:lnTo>
                  <a:pt x="1132050" y="3963789"/>
                </a:lnTo>
                <a:lnTo>
                  <a:pt x="1176989" y="3957954"/>
                </a:lnTo>
                <a:lnTo>
                  <a:pt x="1221511" y="3950153"/>
                </a:lnTo>
                <a:lnTo>
                  <a:pt x="1265551" y="3940416"/>
                </a:lnTo>
                <a:lnTo>
                  <a:pt x="1309048" y="3928773"/>
                </a:lnTo>
                <a:lnTo>
                  <a:pt x="1351938" y="3915253"/>
                </a:lnTo>
                <a:lnTo>
                  <a:pt x="1394158" y="3899885"/>
                </a:lnTo>
                <a:lnTo>
                  <a:pt x="1435645" y="3882700"/>
                </a:lnTo>
                <a:lnTo>
                  <a:pt x="1476336" y="3863725"/>
                </a:lnTo>
                <a:lnTo>
                  <a:pt x="1516169" y="3842991"/>
                </a:lnTo>
                <a:lnTo>
                  <a:pt x="1555080" y="3820526"/>
                </a:lnTo>
                <a:lnTo>
                  <a:pt x="1593006" y="3796361"/>
                </a:lnTo>
                <a:lnTo>
                  <a:pt x="1629884" y="3770525"/>
                </a:lnTo>
                <a:lnTo>
                  <a:pt x="1665651" y="3743046"/>
                </a:lnTo>
                <a:lnTo>
                  <a:pt x="1700245" y="3713955"/>
                </a:lnTo>
                <a:lnTo>
                  <a:pt x="1733602" y="3683281"/>
                </a:lnTo>
                <a:lnTo>
                  <a:pt x="1765659" y="3651052"/>
                </a:lnTo>
                <a:lnTo>
                  <a:pt x="1796353" y="3617299"/>
                </a:lnTo>
                <a:lnTo>
                  <a:pt x="1825622" y="3582051"/>
                </a:lnTo>
                <a:lnTo>
                  <a:pt x="1853402" y="3545337"/>
                </a:lnTo>
                <a:lnTo>
                  <a:pt x="1879630" y="3507187"/>
                </a:lnTo>
                <a:lnTo>
                  <a:pt x="1904244" y="3467630"/>
                </a:lnTo>
                <a:lnTo>
                  <a:pt x="1927180" y="3426695"/>
                </a:lnTo>
                <a:lnTo>
                  <a:pt x="1948375" y="3384412"/>
                </a:lnTo>
                <a:lnTo>
                  <a:pt x="1967766" y="3340809"/>
                </a:lnTo>
                <a:lnTo>
                  <a:pt x="1985291" y="3295918"/>
                </a:lnTo>
                <a:lnTo>
                  <a:pt x="3184913" y="0"/>
                </a:lnTo>
                <a:close/>
              </a:path>
            </a:pathLst>
          </a:custGeom>
          <a:solidFill>
            <a:schemeClr val="tx1"/>
          </a:solidFill>
        </p:spPr>
        <p:txBody>
          <a:bodyPr wrap="square" lIns="0" tIns="0" rIns="0" bIns="0" rtlCol="0"/>
          <a:lstStyle/>
          <a:p>
            <a:endParaRPr sz="849"/>
          </a:p>
        </p:txBody>
      </p:sp>
      <p:sp>
        <p:nvSpPr>
          <p:cNvPr id="3" name="object 5">
            <a:extLst>
              <a:ext uri="{FF2B5EF4-FFF2-40B4-BE49-F238E27FC236}">
                <a16:creationId xmlns:a16="http://schemas.microsoft.com/office/drawing/2014/main" id="{814C158B-7594-E8F8-43D8-48D2ED3D8ADC}"/>
              </a:ext>
            </a:extLst>
          </p:cNvPr>
          <p:cNvSpPr/>
          <p:nvPr userDrawn="1"/>
        </p:nvSpPr>
        <p:spPr>
          <a:xfrm>
            <a:off x="10237418" y="5429267"/>
            <a:ext cx="1954725" cy="1428975"/>
          </a:xfrm>
          <a:custGeom>
            <a:avLst/>
            <a:gdLst/>
            <a:ahLst/>
            <a:cxnLst/>
            <a:rect l="l" t="t" r="r" b="b"/>
            <a:pathLst>
              <a:path w="3223259" h="2356484">
                <a:moveTo>
                  <a:pt x="2022058" y="0"/>
                </a:moveTo>
                <a:lnTo>
                  <a:pt x="1975923" y="413"/>
                </a:lnTo>
                <a:lnTo>
                  <a:pt x="1929936" y="2117"/>
                </a:lnTo>
                <a:lnTo>
                  <a:pt x="1884124" y="5102"/>
                </a:lnTo>
                <a:lnTo>
                  <a:pt x="1838511" y="9356"/>
                </a:lnTo>
                <a:lnTo>
                  <a:pt x="1793122" y="14866"/>
                </a:lnTo>
                <a:lnTo>
                  <a:pt x="1747980" y="21622"/>
                </a:lnTo>
                <a:lnTo>
                  <a:pt x="1703113" y="29612"/>
                </a:lnTo>
                <a:lnTo>
                  <a:pt x="1658543" y="38824"/>
                </a:lnTo>
                <a:lnTo>
                  <a:pt x="1614296" y="49247"/>
                </a:lnTo>
                <a:lnTo>
                  <a:pt x="1570397" y="60869"/>
                </a:lnTo>
                <a:lnTo>
                  <a:pt x="1526871" y="73679"/>
                </a:lnTo>
                <a:lnTo>
                  <a:pt x="1483741" y="87664"/>
                </a:lnTo>
                <a:lnTo>
                  <a:pt x="1441035" y="102814"/>
                </a:lnTo>
                <a:lnTo>
                  <a:pt x="1398775" y="119117"/>
                </a:lnTo>
                <a:lnTo>
                  <a:pt x="1356986" y="136562"/>
                </a:lnTo>
                <a:lnTo>
                  <a:pt x="1315695" y="155136"/>
                </a:lnTo>
                <a:lnTo>
                  <a:pt x="1274925" y="174828"/>
                </a:lnTo>
                <a:lnTo>
                  <a:pt x="1234701" y="195627"/>
                </a:lnTo>
                <a:lnTo>
                  <a:pt x="1195048" y="217521"/>
                </a:lnTo>
                <a:lnTo>
                  <a:pt x="1155991" y="240498"/>
                </a:lnTo>
                <a:lnTo>
                  <a:pt x="1117554" y="264547"/>
                </a:lnTo>
                <a:lnTo>
                  <a:pt x="1079763" y="289657"/>
                </a:lnTo>
                <a:lnTo>
                  <a:pt x="1042643" y="315815"/>
                </a:lnTo>
                <a:lnTo>
                  <a:pt x="1006217" y="343011"/>
                </a:lnTo>
                <a:lnTo>
                  <a:pt x="970511" y="371232"/>
                </a:lnTo>
                <a:lnTo>
                  <a:pt x="935550" y="400467"/>
                </a:lnTo>
                <a:lnTo>
                  <a:pt x="901359" y="430705"/>
                </a:lnTo>
                <a:lnTo>
                  <a:pt x="867962" y="461933"/>
                </a:lnTo>
                <a:lnTo>
                  <a:pt x="835384" y="494141"/>
                </a:lnTo>
                <a:lnTo>
                  <a:pt x="803650" y="527317"/>
                </a:lnTo>
                <a:lnTo>
                  <a:pt x="772785" y="561448"/>
                </a:lnTo>
                <a:lnTo>
                  <a:pt x="742813" y="596525"/>
                </a:lnTo>
                <a:lnTo>
                  <a:pt x="713760" y="632534"/>
                </a:lnTo>
                <a:lnTo>
                  <a:pt x="685650" y="669465"/>
                </a:lnTo>
                <a:lnTo>
                  <a:pt x="658508" y="707306"/>
                </a:lnTo>
                <a:lnTo>
                  <a:pt x="632359" y="746045"/>
                </a:lnTo>
                <a:lnTo>
                  <a:pt x="607228" y="785671"/>
                </a:lnTo>
                <a:lnTo>
                  <a:pt x="583139" y="826173"/>
                </a:lnTo>
                <a:lnTo>
                  <a:pt x="560117" y="867537"/>
                </a:lnTo>
                <a:lnTo>
                  <a:pt x="538187" y="909754"/>
                </a:lnTo>
                <a:lnTo>
                  <a:pt x="517374" y="952812"/>
                </a:lnTo>
                <a:lnTo>
                  <a:pt x="497703" y="996698"/>
                </a:lnTo>
                <a:lnTo>
                  <a:pt x="479199" y="1041402"/>
                </a:lnTo>
                <a:lnTo>
                  <a:pt x="461886" y="1086911"/>
                </a:lnTo>
                <a:lnTo>
                  <a:pt x="0" y="2355927"/>
                </a:lnTo>
                <a:lnTo>
                  <a:pt x="3223022" y="2355927"/>
                </a:lnTo>
                <a:lnTo>
                  <a:pt x="3223022" y="527210"/>
                </a:lnTo>
                <a:lnTo>
                  <a:pt x="3203270" y="506087"/>
                </a:lnTo>
                <a:lnTo>
                  <a:pt x="3171063" y="473509"/>
                </a:lnTo>
                <a:lnTo>
                  <a:pt x="3137887" y="441775"/>
                </a:lnTo>
                <a:lnTo>
                  <a:pt x="3103755" y="410910"/>
                </a:lnTo>
                <a:lnTo>
                  <a:pt x="3068679" y="380938"/>
                </a:lnTo>
                <a:lnTo>
                  <a:pt x="3032669" y="351885"/>
                </a:lnTo>
                <a:lnTo>
                  <a:pt x="2995738" y="323775"/>
                </a:lnTo>
                <a:lnTo>
                  <a:pt x="2957897" y="296633"/>
                </a:lnTo>
                <a:lnTo>
                  <a:pt x="2919158" y="270483"/>
                </a:lnTo>
                <a:lnTo>
                  <a:pt x="2879532" y="245352"/>
                </a:lnTo>
                <a:lnTo>
                  <a:pt x="2839031" y="221263"/>
                </a:lnTo>
                <a:lnTo>
                  <a:pt x="2797666" y="198241"/>
                </a:lnTo>
                <a:lnTo>
                  <a:pt x="2755449" y="176311"/>
                </a:lnTo>
                <a:lnTo>
                  <a:pt x="2712392" y="155498"/>
                </a:lnTo>
                <a:lnTo>
                  <a:pt x="2668506" y="135827"/>
                </a:lnTo>
                <a:lnTo>
                  <a:pt x="2623802" y="117323"/>
                </a:lnTo>
                <a:lnTo>
                  <a:pt x="2578292" y="100009"/>
                </a:lnTo>
                <a:lnTo>
                  <a:pt x="2532301" y="84019"/>
                </a:lnTo>
                <a:lnTo>
                  <a:pt x="2486162" y="69460"/>
                </a:lnTo>
                <a:lnTo>
                  <a:pt x="2439899" y="56319"/>
                </a:lnTo>
                <a:lnTo>
                  <a:pt x="2393537" y="44586"/>
                </a:lnTo>
                <a:lnTo>
                  <a:pt x="2347101" y="34248"/>
                </a:lnTo>
                <a:lnTo>
                  <a:pt x="2300615" y="25295"/>
                </a:lnTo>
                <a:lnTo>
                  <a:pt x="2254105" y="17715"/>
                </a:lnTo>
                <a:lnTo>
                  <a:pt x="2207596" y="11496"/>
                </a:lnTo>
                <a:lnTo>
                  <a:pt x="2161112" y="6626"/>
                </a:lnTo>
                <a:lnTo>
                  <a:pt x="2114677" y="3095"/>
                </a:lnTo>
                <a:lnTo>
                  <a:pt x="2068318" y="890"/>
                </a:lnTo>
                <a:lnTo>
                  <a:pt x="2022058" y="0"/>
                </a:lnTo>
                <a:close/>
              </a:path>
            </a:pathLst>
          </a:custGeom>
          <a:solidFill>
            <a:schemeClr val="accent2"/>
          </a:solidFill>
        </p:spPr>
        <p:txBody>
          <a:bodyPr wrap="square" lIns="0" tIns="0" rIns="0" bIns="0" rtlCol="0"/>
          <a:lstStyle/>
          <a:p>
            <a:endParaRPr sz="849"/>
          </a:p>
        </p:txBody>
      </p:sp>
      <p:sp>
        <p:nvSpPr>
          <p:cNvPr id="314" name="object 3">
            <a:extLst>
              <a:ext uri="{FF2B5EF4-FFF2-40B4-BE49-F238E27FC236}">
                <a16:creationId xmlns:a16="http://schemas.microsoft.com/office/drawing/2014/main" id="{E9903A37-0EE5-2EC8-0369-3C2393652373}"/>
              </a:ext>
            </a:extLst>
          </p:cNvPr>
          <p:cNvSpPr txBox="1">
            <a:spLocks noGrp="1"/>
          </p:cNvSpPr>
          <p:nvPr>
            <p:ph type="title"/>
          </p:nvPr>
        </p:nvSpPr>
        <p:spPr>
          <a:xfrm>
            <a:off x="373298" y="2655240"/>
            <a:ext cx="4567427" cy="1551963"/>
          </a:xfrm>
          <a:prstGeom prst="rect">
            <a:avLst/>
          </a:prstGeom>
        </p:spPr>
        <p:txBody>
          <a:bodyPr vert="horz" wrap="square" lIns="0" tIns="12065" rIns="0" bIns="0" rtlCol="0">
            <a:spAutoFit/>
          </a:bodyPr>
          <a:lstStyle>
            <a:lvl1pPr marL="7701" marR="3081">
              <a:lnSpc>
                <a:spcPct val="100000"/>
              </a:lnSpc>
              <a:spcBef>
                <a:spcPts val="58"/>
              </a:spcBef>
              <a:defRPr sz="5003">
                <a:solidFill>
                  <a:schemeClr val="bg1"/>
                </a:solidFill>
              </a:defRPr>
            </a:lvl1pPr>
          </a:lstStyle>
          <a:p>
            <a:pPr marL="12700" marR="5080">
              <a:lnSpc>
                <a:spcPct val="100000"/>
              </a:lnSpc>
              <a:spcBef>
                <a:spcPts val="95"/>
              </a:spcBef>
            </a:pPr>
            <a:r>
              <a:rPr spc="-42"/>
              <a:t>Customer </a:t>
            </a:r>
            <a:r>
              <a:rPr spc="-6"/>
              <a:t>Success</a:t>
            </a:r>
          </a:p>
        </p:txBody>
      </p:sp>
      <p:pic>
        <p:nvPicPr>
          <p:cNvPr id="315" name="Picture 314">
            <a:extLst>
              <a:ext uri="{FF2B5EF4-FFF2-40B4-BE49-F238E27FC236}">
                <a16:creationId xmlns:a16="http://schemas.microsoft.com/office/drawing/2014/main" id="{42BC8C43-FC0D-07AB-3B7C-2DB5BE13662A}"/>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373044" y="6270181"/>
            <a:ext cx="1101856" cy="213610"/>
          </a:xfrm>
          <a:prstGeom prst="rect">
            <a:avLst/>
          </a:prstGeom>
        </p:spPr>
      </p:pic>
      <p:sp>
        <p:nvSpPr>
          <p:cNvPr id="316" name="object 27">
            <a:extLst>
              <a:ext uri="{FF2B5EF4-FFF2-40B4-BE49-F238E27FC236}">
                <a16:creationId xmlns:a16="http://schemas.microsoft.com/office/drawing/2014/main" id="{E294CE97-1988-3242-0399-40C9A3F4125C}"/>
              </a:ext>
            </a:extLst>
          </p:cNvPr>
          <p:cNvSpPr txBox="1"/>
          <p:nvPr userDrawn="1"/>
        </p:nvSpPr>
        <p:spPr>
          <a:xfrm>
            <a:off x="10938251" y="6341066"/>
            <a:ext cx="880704" cy="122517"/>
          </a:xfrm>
          <a:prstGeom prst="rect">
            <a:avLst/>
          </a:prstGeom>
        </p:spPr>
        <p:txBody>
          <a:bodyPr vert="horz" wrap="square" lIns="0" tIns="10397" rIns="0" bIns="0" rtlCol="0">
            <a:spAutoFit/>
          </a:bodyPr>
          <a:lstStyle/>
          <a:p>
            <a:pPr marL="7701">
              <a:lnSpc>
                <a:spcPct val="100000"/>
              </a:lnSpc>
              <a:spcBef>
                <a:spcPts val="82"/>
              </a:spcBef>
            </a:pPr>
            <a:r>
              <a:rPr sz="728" b="0" i="0">
                <a:solidFill>
                  <a:srgbClr val="FFFFFF"/>
                </a:solidFill>
                <a:latin typeface="Sharp Sans Medium" pitchFamily="2" charset="77"/>
                <a:cs typeface="Sharp Sans Medium" pitchFamily="2" charset="77"/>
              </a:rPr>
              <a:t>Meraki</a:t>
            </a:r>
            <a:r>
              <a:rPr sz="728" b="0" i="0" spc="42">
                <a:solidFill>
                  <a:srgbClr val="FFFFFF"/>
                </a:solidFill>
                <a:latin typeface="Sharp Sans Medium" pitchFamily="2" charset="77"/>
                <a:cs typeface="Sharp Sans Medium" pitchFamily="2" charset="77"/>
              </a:rPr>
              <a:t> </a:t>
            </a:r>
            <a:r>
              <a:rPr sz="728" b="0" i="0">
                <a:solidFill>
                  <a:srgbClr val="FFFFFF"/>
                </a:solidFill>
                <a:latin typeface="Sharp Sans Medium" pitchFamily="2" charset="77"/>
                <a:cs typeface="Sharp Sans Medium" pitchFamily="2" charset="77"/>
              </a:rPr>
              <a:t>SMB</a:t>
            </a:r>
            <a:r>
              <a:rPr sz="728" b="0" i="0" spc="52">
                <a:solidFill>
                  <a:srgbClr val="FFFFFF"/>
                </a:solidFill>
                <a:latin typeface="Sharp Sans Medium" pitchFamily="2" charset="77"/>
                <a:cs typeface="Sharp Sans Medium" pitchFamily="2" charset="77"/>
              </a:rPr>
              <a:t> </a:t>
            </a:r>
            <a:r>
              <a:rPr sz="728" b="0" i="0" spc="-6">
                <a:solidFill>
                  <a:srgbClr val="FFFFFF"/>
                </a:solidFill>
                <a:latin typeface="Sharp Sans Medium" pitchFamily="2" charset="77"/>
                <a:cs typeface="Sharp Sans Medium" pitchFamily="2" charset="77"/>
              </a:rPr>
              <a:t>Guide</a:t>
            </a:r>
            <a:endParaRPr sz="728" b="0" i="0">
              <a:latin typeface="Sharp Sans Medium" pitchFamily="2" charset="77"/>
              <a:cs typeface="Sharp Sans Medium" pitchFamily="2" charset="77"/>
            </a:endParaRPr>
          </a:p>
        </p:txBody>
      </p:sp>
      <p:sp>
        <p:nvSpPr>
          <p:cNvPr id="5" name="object 11">
            <a:extLst>
              <a:ext uri="{FF2B5EF4-FFF2-40B4-BE49-F238E27FC236}">
                <a16:creationId xmlns:a16="http://schemas.microsoft.com/office/drawing/2014/main" id="{042D3005-A65E-CC4D-50B7-57BDF5ED346F}"/>
              </a:ext>
            </a:extLst>
          </p:cNvPr>
          <p:cNvSpPr/>
          <p:nvPr userDrawn="1"/>
        </p:nvSpPr>
        <p:spPr>
          <a:xfrm>
            <a:off x="7000931" y="0"/>
            <a:ext cx="805227" cy="1380842"/>
          </a:xfrm>
          <a:custGeom>
            <a:avLst/>
            <a:gdLst/>
            <a:ahLst/>
            <a:cxnLst/>
            <a:rect l="l" t="t" r="r" b="b"/>
            <a:pathLst>
              <a:path w="1327784" h="2277110">
                <a:moveTo>
                  <a:pt x="704906" y="0"/>
                </a:moveTo>
                <a:lnTo>
                  <a:pt x="17612" y="1884834"/>
                </a:lnTo>
                <a:lnTo>
                  <a:pt x="4979" y="1930656"/>
                </a:lnTo>
                <a:lnTo>
                  <a:pt x="0" y="1976669"/>
                </a:lnTo>
                <a:lnTo>
                  <a:pt x="2313" y="2022101"/>
                </a:lnTo>
                <a:lnTo>
                  <a:pt x="11560" y="2066183"/>
                </a:lnTo>
                <a:lnTo>
                  <a:pt x="27380" y="2108143"/>
                </a:lnTo>
                <a:lnTo>
                  <a:pt x="49413" y="2147211"/>
                </a:lnTo>
                <a:lnTo>
                  <a:pt x="77299" y="2182616"/>
                </a:lnTo>
                <a:lnTo>
                  <a:pt x="110679" y="2213588"/>
                </a:lnTo>
                <a:lnTo>
                  <a:pt x="149191" y="2239355"/>
                </a:lnTo>
                <a:lnTo>
                  <a:pt x="192476" y="2259148"/>
                </a:lnTo>
                <a:lnTo>
                  <a:pt x="238383" y="2271757"/>
                </a:lnTo>
                <a:lnTo>
                  <a:pt x="284481" y="2276727"/>
                </a:lnTo>
                <a:lnTo>
                  <a:pt x="329997" y="2274417"/>
                </a:lnTo>
                <a:lnTo>
                  <a:pt x="374160" y="2265187"/>
                </a:lnTo>
                <a:lnTo>
                  <a:pt x="416197" y="2249397"/>
                </a:lnTo>
                <a:lnTo>
                  <a:pt x="455336" y="2227405"/>
                </a:lnTo>
                <a:lnTo>
                  <a:pt x="490807" y="2199570"/>
                </a:lnTo>
                <a:lnTo>
                  <a:pt x="521835" y="2166253"/>
                </a:lnTo>
                <a:lnTo>
                  <a:pt x="547650" y="2127813"/>
                </a:lnTo>
                <a:lnTo>
                  <a:pt x="567480" y="2084608"/>
                </a:lnTo>
                <a:lnTo>
                  <a:pt x="1327620" y="0"/>
                </a:lnTo>
              </a:path>
            </a:pathLst>
          </a:custGeom>
          <a:ln w="41883">
            <a:solidFill>
              <a:schemeClr val="accent2"/>
            </a:solidFill>
          </a:ln>
        </p:spPr>
        <p:txBody>
          <a:bodyPr wrap="square" lIns="0" tIns="0" rIns="0" bIns="0" rtlCol="0"/>
          <a:lstStyle/>
          <a:p>
            <a:endParaRPr sz="849"/>
          </a:p>
        </p:txBody>
      </p:sp>
    </p:spTree>
    <p:extLst>
      <p:ext uri="{BB962C8B-B14F-4D97-AF65-F5344CB8AC3E}">
        <p14:creationId xmlns:p14="http://schemas.microsoft.com/office/powerpoint/2010/main" val="409722478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4" presetClass="path" presetSubtype="0" accel="50000" decel="50000" fill="hold" grpId="0" nodeType="withEffect">
                                  <p:stCondLst>
                                    <p:cond delay="0"/>
                                  </p:stCondLst>
                                  <p:childTnLst>
                                    <p:animMotion origin="layout" path="M -1.51611E-7 0.25 L -1.51611E-7 5.22179E-7 " pathEditMode="relative" rAng="0" ptsTypes="AA">
                                      <p:cBhvr>
                                        <p:cTn id="6" dur="2000" fill="hold"/>
                                        <p:tgtEl>
                                          <p:spTgt spid="3"/>
                                        </p:tgtEl>
                                        <p:attrNameLst>
                                          <p:attrName>ppt_x</p:attrName>
                                          <p:attrName>ppt_y</p:attrName>
                                        </p:attrNameLst>
                                      </p:cBhvr>
                                      <p:rCtr x="0" y="-12507"/>
                                    </p:animMotion>
                                  </p:childTnLst>
                                </p:cTn>
                              </p:par>
                              <p:par>
                                <p:cTn id="7" presetID="64" presetClass="path" presetSubtype="0" accel="50000" decel="50000" fill="hold" grpId="0" nodeType="withEffect">
                                  <p:stCondLst>
                                    <p:cond delay="0"/>
                                  </p:stCondLst>
                                  <p:childTnLst>
                                    <p:animMotion origin="layout" path="M -0.09571 0.50112 L 7.012E-7 1.85289E-6 " pathEditMode="relative" rAng="0" ptsTypes="AA">
                                      <p:cBhvr>
                                        <p:cTn id="8" dur="3000" fill="hold"/>
                                        <p:tgtEl>
                                          <p:spTgt spid="2"/>
                                        </p:tgtEl>
                                        <p:attrNameLst>
                                          <p:attrName>ppt_x</p:attrName>
                                          <p:attrName>ppt_y</p:attrName>
                                        </p:attrNameLst>
                                      </p:cBhvr>
                                      <p:rCtr x="4785" y="-25056"/>
                                    </p:animMotion>
                                  </p:childTnLst>
                                </p:cTn>
                              </p:par>
                              <p:par>
                                <p:cTn id="9" presetID="42" presetClass="path" presetSubtype="0" accel="50000" decel="50000" fill="hold" grpId="0" nodeType="withEffect">
                                  <p:stCondLst>
                                    <p:cond delay="0"/>
                                  </p:stCondLst>
                                  <p:childTnLst>
                                    <p:animMotion origin="layout" path="M 0.06601 -0.35837 L 3.85976E-6 5.67097E-7 " pathEditMode="relative" rAng="0" ptsTypes="AA">
                                      <p:cBhvr>
                                        <p:cTn id="10" dur="2000" fill="hold"/>
                                        <p:tgtEl>
                                          <p:spTgt spid="4"/>
                                        </p:tgtEl>
                                        <p:attrNameLst>
                                          <p:attrName>ppt_x</p:attrName>
                                          <p:attrName>ppt_y</p:attrName>
                                        </p:attrNameLst>
                                      </p:cBhvr>
                                      <p:rCtr x="-3301" y="17925"/>
                                    </p:animMotion>
                                  </p:childTnLst>
                                </p:cTn>
                              </p:par>
                              <p:par>
                                <p:cTn id="11" presetID="42" presetClass="path" presetSubtype="0" accel="50000" decel="50000" fill="hold" grpId="0" nodeType="withEffect">
                                  <p:stCondLst>
                                    <p:cond delay="0"/>
                                  </p:stCondLst>
                                  <p:childTnLst>
                                    <p:animMotion origin="layout" path="M 0.04793 -0.28117 L -3.10171E-6 4.29534E-6 " pathEditMode="relative" rAng="0" ptsTypes="AA">
                                      <p:cBhvr>
                                        <p:cTn id="12" dur="3000" fill="hold"/>
                                        <p:tgtEl>
                                          <p:spTgt spid="5"/>
                                        </p:tgtEl>
                                        <p:attrNameLst>
                                          <p:attrName>ppt_x</p:attrName>
                                          <p:attrName>ppt_y</p:attrName>
                                        </p:attrNameLst>
                                      </p:cBhvr>
                                      <p:rCtr x="-2401" y="14065"/>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4" grpId="0" animBg="1"/>
      <p:bldP spid="3" grpId="0" animBg="1"/>
      <p:bldP spid="5" grpId="0" animBg="1"/>
    </p:bldLst>
  </p:timing>
</p:sldLayout>
</file>

<file path=ppt/slideLayouts/slideLayout74.xml><?xml version="1.0" encoding="utf-8"?>
<p:sldLayout xmlns:a="http://schemas.openxmlformats.org/drawingml/2006/main" xmlns:r="http://schemas.openxmlformats.org/officeDocument/2006/relationships" xmlns:p="http://schemas.openxmlformats.org/presentationml/2006/main" showMasterSp="0" preserve="1" userDrawn="1">
  <p:cSld name="4_Title Only">
    <p:bg>
      <p:bgPr>
        <a:solidFill>
          <a:schemeClr val="bg1"/>
        </a:solidFill>
        <a:effectLst/>
      </p:bgPr>
    </p:bg>
    <p:spTree>
      <p:nvGrpSpPr>
        <p:cNvPr id="1" name=""/>
        <p:cNvGrpSpPr/>
        <p:nvPr/>
      </p:nvGrpSpPr>
      <p:grpSpPr>
        <a:xfrm>
          <a:off x="0" y="0"/>
          <a:ext cx="0" cy="0"/>
          <a:chOff x="0" y="0"/>
          <a:chExt cx="0" cy="0"/>
        </a:xfrm>
      </p:grpSpPr>
      <p:sp>
        <p:nvSpPr>
          <p:cNvPr id="2" name="object 2">
            <a:extLst>
              <a:ext uri="{FF2B5EF4-FFF2-40B4-BE49-F238E27FC236}">
                <a16:creationId xmlns:a16="http://schemas.microsoft.com/office/drawing/2014/main" id="{AAA0C914-B4BF-DC06-6493-B0F5170D0D11}"/>
              </a:ext>
            </a:extLst>
          </p:cNvPr>
          <p:cNvSpPr/>
          <p:nvPr userDrawn="1"/>
        </p:nvSpPr>
        <p:spPr>
          <a:xfrm>
            <a:off x="0" y="0"/>
            <a:ext cx="12192000" cy="6857615"/>
          </a:xfrm>
          <a:custGeom>
            <a:avLst/>
            <a:gdLst/>
            <a:ahLst/>
            <a:cxnLst/>
            <a:rect l="l" t="t" r="r" b="b"/>
            <a:pathLst>
              <a:path w="20104100" h="11308715">
                <a:moveTo>
                  <a:pt x="20104099" y="0"/>
                </a:moveTo>
                <a:lnTo>
                  <a:pt x="0" y="0"/>
                </a:lnTo>
                <a:lnTo>
                  <a:pt x="0" y="11308556"/>
                </a:lnTo>
                <a:lnTo>
                  <a:pt x="20104099" y="11308556"/>
                </a:lnTo>
                <a:lnTo>
                  <a:pt x="20104099" y="0"/>
                </a:lnTo>
                <a:close/>
              </a:path>
            </a:pathLst>
          </a:custGeom>
          <a:solidFill>
            <a:srgbClr val="DEEEDA"/>
          </a:solidFill>
        </p:spPr>
        <p:txBody>
          <a:bodyPr wrap="square" lIns="0" tIns="0" rIns="0" bIns="0" rtlCol="0"/>
          <a:lstStyle/>
          <a:p>
            <a:endParaRPr sz="849"/>
          </a:p>
        </p:txBody>
      </p:sp>
      <p:sp>
        <p:nvSpPr>
          <p:cNvPr id="9" name="object 5">
            <a:extLst>
              <a:ext uri="{FF2B5EF4-FFF2-40B4-BE49-F238E27FC236}">
                <a16:creationId xmlns:a16="http://schemas.microsoft.com/office/drawing/2014/main" id="{3FFD1DB7-7D8D-555F-8E61-CA99174BF04A}"/>
              </a:ext>
            </a:extLst>
          </p:cNvPr>
          <p:cNvSpPr txBox="1"/>
          <p:nvPr userDrawn="1"/>
        </p:nvSpPr>
        <p:spPr>
          <a:xfrm>
            <a:off x="382072" y="-396013"/>
            <a:ext cx="1044368" cy="161404"/>
          </a:xfrm>
          <a:prstGeom prst="rect">
            <a:avLst/>
          </a:prstGeom>
        </p:spPr>
        <p:txBody>
          <a:bodyPr vert="horz" wrap="square" lIns="0" tIns="7316" rIns="0" bIns="0" rtlCol="0">
            <a:spAutoFit/>
          </a:bodyPr>
          <a:lstStyle/>
          <a:p>
            <a:pPr marL="7701">
              <a:lnSpc>
                <a:spcPct val="100000"/>
              </a:lnSpc>
              <a:spcBef>
                <a:spcPts val="58"/>
              </a:spcBef>
            </a:pPr>
            <a:r>
              <a:rPr sz="1001" b="0" i="0">
                <a:solidFill>
                  <a:srgbClr val="2B6E62"/>
                </a:solidFill>
                <a:latin typeface="Sharp Sans Medium" pitchFamily="2" charset="77"/>
                <a:cs typeface="Sharp Sans Medium" pitchFamily="2" charset="77"/>
              </a:rPr>
              <a:t>CISCO</a:t>
            </a:r>
            <a:r>
              <a:rPr sz="1001" b="0" i="0" spc="230">
                <a:solidFill>
                  <a:srgbClr val="2B6E62"/>
                </a:solidFill>
                <a:latin typeface="Sharp Sans Medium" pitchFamily="2" charset="77"/>
                <a:cs typeface="Sharp Sans Medium" pitchFamily="2" charset="77"/>
              </a:rPr>
              <a:t> </a:t>
            </a:r>
            <a:r>
              <a:rPr sz="1001" b="0" i="0" spc="33">
                <a:solidFill>
                  <a:srgbClr val="2B6E62"/>
                </a:solidFill>
                <a:latin typeface="Sharp Sans Medium" pitchFamily="2" charset="77"/>
                <a:cs typeface="Sharp Sans Medium" pitchFamily="2" charset="77"/>
              </a:rPr>
              <a:t>MERAKI</a:t>
            </a:r>
            <a:endParaRPr sz="1001" b="0" i="0">
              <a:solidFill>
                <a:srgbClr val="2B6E62"/>
              </a:solidFill>
              <a:latin typeface="Sharp Sans Medium" pitchFamily="2" charset="77"/>
              <a:cs typeface="Sharp Sans Medium" pitchFamily="2" charset="77"/>
            </a:endParaRPr>
          </a:p>
        </p:txBody>
      </p:sp>
      <p:pic>
        <p:nvPicPr>
          <p:cNvPr id="36" name="Picture 35" descr="A green letter on a black background&#10;&#10;Description automatically generated with medium confidence">
            <a:extLst>
              <a:ext uri="{FF2B5EF4-FFF2-40B4-BE49-F238E27FC236}">
                <a16:creationId xmlns:a16="http://schemas.microsoft.com/office/drawing/2014/main" id="{3A95014C-C5CB-3AE8-0E14-BEC1CCA7E015}"/>
              </a:ext>
            </a:extLst>
          </p:cNvPr>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373045" y="6270181"/>
            <a:ext cx="1101856" cy="213610"/>
          </a:xfrm>
          <a:prstGeom prst="rect">
            <a:avLst/>
          </a:prstGeom>
        </p:spPr>
      </p:pic>
      <p:sp>
        <p:nvSpPr>
          <p:cNvPr id="8" name="object 8">
            <a:extLst>
              <a:ext uri="{FF2B5EF4-FFF2-40B4-BE49-F238E27FC236}">
                <a16:creationId xmlns:a16="http://schemas.microsoft.com/office/drawing/2014/main" id="{D99305CF-55AC-298E-D130-9B406BD78E8A}"/>
              </a:ext>
            </a:extLst>
          </p:cNvPr>
          <p:cNvSpPr/>
          <p:nvPr userDrawn="1"/>
        </p:nvSpPr>
        <p:spPr>
          <a:xfrm>
            <a:off x="10106834" y="4903111"/>
            <a:ext cx="2085271" cy="1954588"/>
          </a:xfrm>
          <a:custGeom>
            <a:avLst/>
            <a:gdLst/>
            <a:ahLst/>
            <a:cxnLst/>
            <a:rect l="l" t="t" r="r" b="b"/>
            <a:pathLst>
              <a:path w="3438525" h="3223259">
                <a:moveTo>
                  <a:pt x="2326237" y="0"/>
                </a:moveTo>
                <a:lnTo>
                  <a:pt x="2280553" y="409"/>
                </a:lnTo>
                <a:lnTo>
                  <a:pt x="2235017" y="2097"/>
                </a:lnTo>
                <a:lnTo>
                  <a:pt x="2189653" y="5053"/>
                </a:lnTo>
                <a:lnTo>
                  <a:pt x="2144486" y="9265"/>
                </a:lnTo>
                <a:lnTo>
                  <a:pt x="2099540" y="14721"/>
                </a:lnTo>
                <a:lnTo>
                  <a:pt x="2054841" y="21411"/>
                </a:lnTo>
                <a:lnTo>
                  <a:pt x="2010412" y="29323"/>
                </a:lnTo>
                <a:lnTo>
                  <a:pt x="1966278" y="38445"/>
                </a:lnTo>
                <a:lnTo>
                  <a:pt x="1922464" y="48766"/>
                </a:lnTo>
                <a:lnTo>
                  <a:pt x="1878995" y="60274"/>
                </a:lnTo>
                <a:lnTo>
                  <a:pt x="1835894" y="72958"/>
                </a:lnTo>
                <a:lnTo>
                  <a:pt x="1793187" y="86807"/>
                </a:lnTo>
                <a:lnTo>
                  <a:pt x="1750898" y="101809"/>
                </a:lnTo>
                <a:lnTo>
                  <a:pt x="1709051" y="117952"/>
                </a:lnTo>
                <a:lnTo>
                  <a:pt x="1667672" y="135226"/>
                </a:lnTo>
                <a:lnTo>
                  <a:pt x="1626785" y="153618"/>
                </a:lnTo>
                <a:lnTo>
                  <a:pt x="1586413" y="173117"/>
                </a:lnTo>
                <a:lnTo>
                  <a:pt x="1546583" y="193713"/>
                </a:lnTo>
                <a:lnTo>
                  <a:pt x="1507318" y="215392"/>
                </a:lnTo>
                <a:lnTo>
                  <a:pt x="1468643" y="238144"/>
                </a:lnTo>
                <a:lnTo>
                  <a:pt x="1430583" y="261958"/>
                </a:lnTo>
                <a:lnTo>
                  <a:pt x="1393162" y="286822"/>
                </a:lnTo>
                <a:lnTo>
                  <a:pt x="1356404" y="312724"/>
                </a:lnTo>
                <a:lnTo>
                  <a:pt x="1320335" y="339653"/>
                </a:lnTo>
                <a:lnTo>
                  <a:pt x="1284979" y="367598"/>
                </a:lnTo>
                <a:lnTo>
                  <a:pt x="1250360" y="396547"/>
                </a:lnTo>
                <a:lnTo>
                  <a:pt x="1216503" y="426488"/>
                </a:lnTo>
                <a:lnTo>
                  <a:pt x="1183433" y="457411"/>
                </a:lnTo>
                <a:lnTo>
                  <a:pt x="1151174" y="489303"/>
                </a:lnTo>
                <a:lnTo>
                  <a:pt x="1119750" y="522154"/>
                </a:lnTo>
                <a:lnTo>
                  <a:pt x="1089187" y="555951"/>
                </a:lnTo>
                <a:lnTo>
                  <a:pt x="1059509" y="590684"/>
                </a:lnTo>
                <a:lnTo>
                  <a:pt x="1030740" y="626341"/>
                </a:lnTo>
                <a:lnTo>
                  <a:pt x="1002906" y="662910"/>
                </a:lnTo>
                <a:lnTo>
                  <a:pt x="976029" y="700380"/>
                </a:lnTo>
                <a:lnTo>
                  <a:pt x="950136" y="738740"/>
                </a:lnTo>
                <a:lnTo>
                  <a:pt x="925251" y="777977"/>
                </a:lnTo>
                <a:lnTo>
                  <a:pt x="901398" y="818082"/>
                </a:lnTo>
                <a:lnTo>
                  <a:pt x="878601" y="859041"/>
                </a:lnTo>
                <a:lnTo>
                  <a:pt x="856887" y="900844"/>
                </a:lnTo>
                <a:lnTo>
                  <a:pt x="836278" y="943480"/>
                </a:lnTo>
                <a:lnTo>
                  <a:pt x="816799" y="986936"/>
                </a:lnTo>
                <a:lnTo>
                  <a:pt x="798476" y="1031202"/>
                </a:lnTo>
                <a:lnTo>
                  <a:pt x="781333" y="1076265"/>
                </a:lnTo>
                <a:lnTo>
                  <a:pt x="0" y="3222961"/>
                </a:lnTo>
                <a:lnTo>
                  <a:pt x="3438351" y="3222961"/>
                </a:lnTo>
                <a:lnTo>
                  <a:pt x="3438351" y="444340"/>
                </a:lnTo>
                <a:lnTo>
                  <a:pt x="3431146" y="437447"/>
                </a:lnTo>
                <a:lnTo>
                  <a:pt x="3397348" y="406884"/>
                </a:lnTo>
                <a:lnTo>
                  <a:pt x="3362615" y="377206"/>
                </a:lnTo>
                <a:lnTo>
                  <a:pt x="3326958" y="348437"/>
                </a:lnTo>
                <a:lnTo>
                  <a:pt x="3290388" y="320602"/>
                </a:lnTo>
                <a:lnTo>
                  <a:pt x="3252918" y="293726"/>
                </a:lnTo>
                <a:lnTo>
                  <a:pt x="3214557" y="267832"/>
                </a:lnTo>
                <a:lnTo>
                  <a:pt x="3175319" y="242947"/>
                </a:lnTo>
                <a:lnTo>
                  <a:pt x="3135215" y="219094"/>
                </a:lnTo>
                <a:lnTo>
                  <a:pt x="3094255" y="196297"/>
                </a:lnTo>
                <a:lnTo>
                  <a:pt x="3052451" y="174582"/>
                </a:lnTo>
                <a:lnTo>
                  <a:pt x="3009815" y="153973"/>
                </a:lnTo>
                <a:lnTo>
                  <a:pt x="2966358" y="134495"/>
                </a:lnTo>
                <a:lnTo>
                  <a:pt x="2922092" y="116172"/>
                </a:lnTo>
                <a:lnTo>
                  <a:pt x="2877028" y="99028"/>
                </a:lnTo>
                <a:lnTo>
                  <a:pt x="2831487" y="83195"/>
                </a:lnTo>
                <a:lnTo>
                  <a:pt x="2785799" y="68778"/>
                </a:lnTo>
                <a:lnTo>
                  <a:pt x="2739989" y="55766"/>
                </a:lnTo>
                <a:lnTo>
                  <a:pt x="2694080" y="44148"/>
                </a:lnTo>
                <a:lnTo>
                  <a:pt x="2648099" y="33912"/>
                </a:lnTo>
                <a:lnTo>
                  <a:pt x="2602068" y="25047"/>
                </a:lnTo>
                <a:lnTo>
                  <a:pt x="2556013" y="17541"/>
                </a:lnTo>
                <a:lnTo>
                  <a:pt x="2509959" y="11383"/>
                </a:lnTo>
                <a:lnTo>
                  <a:pt x="2463930" y="6561"/>
                </a:lnTo>
                <a:lnTo>
                  <a:pt x="2417950" y="3064"/>
                </a:lnTo>
                <a:lnTo>
                  <a:pt x="2372044" y="881"/>
                </a:lnTo>
                <a:lnTo>
                  <a:pt x="2326237" y="0"/>
                </a:lnTo>
                <a:close/>
              </a:path>
            </a:pathLst>
          </a:custGeom>
          <a:solidFill>
            <a:srgbClr val="025444"/>
          </a:solidFill>
        </p:spPr>
        <p:txBody>
          <a:bodyPr wrap="square" lIns="0" tIns="0" rIns="0" bIns="0" rtlCol="0"/>
          <a:lstStyle/>
          <a:p>
            <a:endParaRPr sz="849"/>
          </a:p>
        </p:txBody>
      </p:sp>
      <p:sp>
        <p:nvSpPr>
          <p:cNvPr id="11" name="object 5">
            <a:extLst>
              <a:ext uri="{FF2B5EF4-FFF2-40B4-BE49-F238E27FC236}">
                <a16:creationId xmlns:a16="http://schemas.microsoft.com/office/drawing/2014/main" id="{7A59DB0A-4D72-2386-9C2B-8406D051ED66}"/>
              </a:ext>
            </a:extLst>
          </p:cNvPr>
          <p:cNvSpPr/>
          <p:nvPr userDrawn="1"/>
        </p:nvSpPr>
        <p:spPr>
          <a:xfrm>
            <a:off x="9516984" y="6038472"/>
            <a:ext cx="965810" cy="819417"/>
          </a:xfrm>
          <a:custGeom>
            <a:avLst/>
            <a:gdLst/>
            <a:ahLst/>
            <a:cxnLst/>
            <a:rect l="l" t="t" r="r" b="b"/>
            <a:pathLst>
              <a:path w="1592580" h="1351279">
                <a:moveTo>
                  <a:pt x="934911" y="0"/>
                </a:moveTo>
                <a:lnTo>
                  <a:pt x="889122" y="2338"/>
                </a:lnTo>
                <a:lnTo>
                  <a:pt x="843854" y="7889"/>
                </a:lnTo>
                <a:lnTo>
                  <a:pt x="799270" y="16580"/>
                </a:lnTo>
                <a:lnTo>
                  <a:pt x="755528" y="28334"/>
                </a:lnTo>
                <a:lnTo>
                  <a:pt x="712790" y="43078"/>
                </a:lnTo>
                <a:lnTo>
                  <a:pt x="671215" y="60736"/>
                </a:lnTo>
                <a:lnTo>
                  <a:pt x="630965" y="81234"/>
                </a:lnTo>
                <a:lnTo>
                  <a:pt x="592199" y="104496"/>
                </a:lnTo>
                <a:lnTo>
                  <a:pt x="555078" y="130449"/>
                </a:lnTo>
                <a:lnTo>
                  <a:pt x="519762" y="159017"/>
                </a:lnTo>
                <a:lnTo>
                  <a:pt x="486412" y="190125"/>
                </a:lnTo>
                <a:lnTo>
                  <a:pt x="455188" y="223698"/>
                </a:lnTo>
                <a:lnTo>
                  <a:pt x="426251" y="259663"/>
                </a:lnTo>
                <a:lnTo>
                  <a:pt x="399760" y="297944"/>
                </a:lnTo>
                <a:lnTo>
                  <a:pt x="375877" y="338466"/>
                </a:lnTo>
                <a:lnTo>
                  <a:pt x="354761" y="381154"/>
                </a:lnTo>
                <a:lnTo>
                  <a:pt x="336573" y="425934"/>
                </a:lnTo>
                <a:lnTo>
                  <a:pt x="0" y="1350668"/>
                </a:lnTo>
                <a:lnTo>
                  <a:pt x="1377433" y="1350668"/>
                </a:lnTo>
                <a:lnTo>
                  <a:pt x="1552882" y="868633"/>
                </a:lnTo>
                <a:lnTo>
                  <a:pt x="1567733" y="822639"/>
                </a:lnTo>
                <a:lnTo>
                  <a:pt x="1578997" y="776364"/>
                </a:lnTo>
                <a:lnTo>
                  <a:pt x="1586748" y="729971"/>
                </a:lnTo>
                <a:lnTo>
                  <a:pt x="1591062" y="683618"/>
                </a:lnTo>
                <a:lnTo>
                  <a:pt x="1592012" y="637467"/>
                </a:lnTo>
                <a:lnTo>
                  <a:pt x="1589674" y="591678"/>
                </a:lnTo>
                <a:lnTo>
                  <a:pt x="1584122" y="546410"/>
                </a:lnTo>
                <a:lnTo>
                  <a:pt x="1575431" y="501826"/>
                </a:lnTo>
                <a:lnTo>
                  <a:pt x="1563677" y="458084"/>
                </a:lnTo>
                <a:lnTo>
                  <a:pt x="1548933" y="415346"/>
                </a:lnTo>
                <a:lnTo>
                  <a:pt x="1531275" y="373771"/>
                </a:lnTo>
                <a:lnTo>
                  <a:pt x="1510778" y="333521"/>
                </a:lnTo>
                <a:lnTo>
                  <a:pt x="1487515" y="294755"/>
                </a:lnTo>
                <a:lnTo>
                  <a:pt x="1461563" y="257634"/>
                </a:lnTo>
                <a:lnTo>
                  <a:pt x="1432995" y="222318"/>
                </a:lnTo>
                <a:lnTo>
                  <a:pt x="1401887" y="188968"/>
                </a:lnTo>
                <a:lnTo>
                  <a:pt x="1368313" y="157744"/>
                </a:lnTo>
                <a:lnTo>
                  <a:pt x="1332348" y="128807"/>
                </a:lnTo>
                <a:lnTo>
                  <a:pt x="1294068" y="102316"/>
                </a:lnTo>
                <a:lnTo>
                  <a:pt x="1253546" y="78433"/>
                </a:lnTo>
                <a:lnTo>
                  <a:pt x="1210857" y="57317"/>
                </a:lnTo>
                <a:lnTo>
                  <a:pt x="1166077" y="39130"/>
                </a:lnTo>
                <a:lnTo>
                  <a:pt x="1120082" y="24278"/>
                </a:lnTo>
                <a:lnTo>
                  <a:pt x="1073808" y="13014"/>
                </a:lnTo>
                <a:lnTo>
                  <a:pt x="1027415" y="5263"/>
                </a:lnTo>
                <a:lnTo>
                  <a:pt x="981062" y="950"/>
                </a:lnTo>
                <a:lnTo>
                  <a:pt x="934911" y="0"/>
                </a:lnTo>
                <a:close/>
              </a:path>
            </a:pathLst>
          </a:custGeom>
          <a:solidFill>
            <a:srgbClr val="87C9C9"/>
          </a:solidFill>
        </p:spPr>
        <p:txBody>
          <a:bodyPr wrap="square" lIns="0" tIns="0" rIns="0" bIns="0" rtlCol="0"/>
          <a:lstStyle/>
          <a:p>
            <a:endParaRPr sz="849"/>
          </a:p>
        </p:txBody>
      </p:sp>
      <p:sp>
        <p:nvSpPr>
          <p:cNvPr id="37" name="object 27">
            <a:extLst>
              <a:ext uri="{FF2B5EF4-FFF2-40B4-BE49-F238E27FC236}">
                <a16:creationId xmlns:a16="http://schemas.microsoft.com/office/drawing/2014/main" id="{8E485812-A3B0-F82C-145C-1EE6D923774A}"/>
              </a:ext>
            </a:extLst>
          </p:cNvPr>
          <p:cNvSpPr txBox="1"/>
          <p:nvPr userDrawn="1"/>
        </p:nvSpPr>
        <p:spPr>
          <a:xfrm>
            <a:off x="10938251" y="6341066"/>
            <a:ext cx="880704" cy="122517"/>
          </a:xfrm>
          <a:prstGeom prst="rect">
            <a:avLst/>
          </a:prstGeom>
        </p:spPr>
        <p:txBody>
          <a:bodyPr vert="horz" wrap="square" lIns="0" tIns="10397" rIns="0" bIns="0" rtlCol="0">
            <a:spAutoFit/>
          </a:bodyPr>
          <a:lstStyle/>
          <a:p>
            <a:pPr marL="7701">
              <a:lnSpc>
                <a:spcPct val="100000"/>
              </a:lnSpc>
              <a:spcBef>
                <a:spcPts val="82"/>
              </a:spcBef>
            </a:pPr>
            <a:r>
              <a:rPr sz="728" b="0" i="0">
                <a:solidFill>
                  <a:srgbClr val="FFFFFF"/>
                </a:solidFill>
                <a:latin typeface="Sharp Sans Medium" pitchFamily="2" charset="77"/>
                <a:cs typeface="Sharp Sans Medium" pitchFamily="2" charset="77"/>
              </a:rPr>
              <a:t>Meraki</a:t>
            </a:r>
            <a:r>
              <a:rPr sz="728" b="0" i="0" spc="42">
                <a:solidFill>
                  <a:srgbClr val="FFFFFF"/>
                </a:solidFill>
                <a:latin typeface="Sharp Sans Medium" pitchFamily="2" charset="77"/>
                <a:cs typeface="Sharp Sans Medium" pitchFamily="2" charset="77"/>
              </a:rPr>
              <a:t> </a:t>
            </a:r>
            <a:r>
              <a:rPr sz="728" b="0" i="0">
                <a:solidFill>
                  <a:srgbClr val="FFFFFF"/>
                </a:solidFill>
                <a:latin typeface="Sharp Sans Medium" pitchFamily="2" charset="77"/>
                <a:cs typeface="Sharp Sans Medium" pitchFamily="2" charset="77"/>
              </a:rPr>
              <a:t>SMB</a:t>
            </a:r>
            <a:r>
              <a:rPr sz="728" b="0" i="0" spc="52">
                <a:solidFill>
                  <a:srgbClr val="FFFFFF"/>
                </a:solidFill>
                <a:latin typeface="Sharp Sans Medium" pitchFamily="2" charset="77"/>
                <a:cs typeface="Sharp Sans Medium" pitchFamily="2" charset="77"/>
              </a:rPr>
              <a:t> </a:t>
            </a:r>
            <a:r>
              <a:rPr sz="728" b="0" i="0" spc="-6">
                <a:solidFill>
                  <a:srgbClr val="FFFFFF"/>
                </a:solidFill>
                <a:latin typeface="Sharp Sans Medium" pitchFamily="2" charset="77"/>
                <a:cs typeface="Sharp Sans Medium" pitchFamily="2" charset="77"/>
              </a:rPr>
              <a:t>Guide</a:t>
            </a:r>
            <a:endParaRPr sz="728" b="0" i="0">
              <a:latin typeface="Sharp Sans Medium" pitchFamily="2" charset="77"/>
              <a:cs typeface="Sharp Sans Medium" pitchFamily="2" charset="77"/>
            </a:endParaRPr>
          </a:p>
        </p:txBody>
      </p:sp>
      <p:pic>
        <p:nvPicPr>
          <p:cNvPr id="13" name="Picture 12" descr="A green letter on a black background&#10;&#10;Description automatically generated with medium confidence">
            <a:extLst>
              <a:ext uri="{FF2B5EF4-FFF2-40B4-BE49-F238E27FC236}">
                <a16:creationId xmlns:a16="http://schemas.microsoft.com/office/drawing/2014/main" id="{8B342EC2-EB9F-72DE-8164-9EF1848D36E1}"/>
              </a:ext>
            </a:extLst>
          </p:cNvPr>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373045" y="6270181"/>
            <a:ext cx="1101856" cy="213610"/>
          </a:xfrm>
          <a:prstGeom prst="rect">
            <a:avLst/>
          </a:prstGeom>
        </p:spPr>
      </p:pic>
      <p:sp>
        <p:nvSpPr>
          <p:cNvPr id="12" name="object 8">
            <a:extLst>
              <a:ext uri="{FF2B5EF4-FFF2-40B4-BE49-F238E27FC236}">
                <a16:creationId xmlns:a16="http://schemas.microsoft.com/office/drawing/2014/main" id="{AAF218E2-4759-76F4-4AE8-76BA1D366811}"/>
              </a:ext>
            </a:extLst>
          </p:cNvPr>
          <p:cNvSpPr/>
          <p:nvPr userDrawn="1"/>
        </p:nvSpPr>
        <p:spPr>
          <a:xfrm>
            <a:off x="6696743" y="-76480"/>
            <a:ext cx="1459386" cy="1703378"/>
          </a:xfrm>
          <a:custGeom>
            <a:avLst/>
            <a:gdLst/>
            <a:ahLst/>
            <a:cxnLst/>
            <a:rect l="l" t="t" r="r" b="b"/>
            <a:pathLst>
              <a:path w="2630805" h="3070860">
                <a:moveTo>
                  <a:pt x="2630774" y="0"/>
                </a:moveTo>
                <a:lnTo>
                  <a:pt x="736481" y="0"/>
                </a:lnTo>
                <a:lnTo>
                  <a:pt x="53644" y="1876087"/>
                </a:lnTo>
                <a:lnTo>
                  <a:pt x="38179" y="1922425"/>
                </a:lnTo>
                <a:lnTo>
                  <a:pt x="25382" y="1969002"/>
                </a:lnTo>
                <a:lnTo>
                  <a:pt x="15213" y="2015731"/>
                </a:lnTo>
                <a:lnTo>
                  <a:pt x="7631" y="2062524"/>
                </a:lnTo>
                <a:lnTo>
                  <a:pt x="2595" y="2109295"/>
                </a:lnTo>
                <a:lnTo>
                  <a:pt x="65" y="2155956"/>
                </a:lnTo>
                <a:lnTo>
                  <a:pt x="0" y="2202421"/>
                </a:lnTo>
                <a:lnTo>
                  <a:pt x="2359" y="2248602"/>
                </a:lnTo>
                <a:lnTo>
                  <a:pt x="7102" y="2294413"/>
                </a:lnTo>
                <a:lnTo>
                  <a:pt x="14189" y="2339767"/>
                </a:lnTo>
                <a:lnTo>
                  <a:pt x="23579" y="2384576"/>
                </a:lnTo>
                <a:lnTo>
                  <a:pt x="35231" y="2428754"/>
                </a:lnTo>
                <a:lnTo>
                  <a:pt x="49105" y="2472214"/>
                </a:lnTo>
                <a:lnTo>
                  <a:pt x="65160" y="2514868"/>
                </a:lnTo>
                <a:lnTo>
                  <a:pt x="83356" y="2556630"/>
                </a:lnTo>
                <a:lnTo>
                  <a:pt x="103652" y="2597413"/>
                </a:lnTo>
                <a:lnTo>
                  <a:pt x="126007" y="2637130"/>
                </a:lnTo>
                <a:lnTo>
                  <a:pt x="150382" y="2675693"/>
                </a:lnTo>
                <a:lnTo>
                  <a:pt x="176734" y="2713016"/>
                </a:lnTo>
                <a:lnTo>
                  <a:pt x="205025" y="2749012"/>
                </a:lnTo>
                <a:lnTo>
                  <a:pt x="235212" y="2783594"/>
                </a:lnTo>
                <a:lnTo>
                  <a:pt x="267257" y="2816674"/>
                </a:lnTo>
                <a:lnTo>
                  <a:pt x="301117" y="2848167"/>
                </a:lnTo>
                <a:lnTo>
                  <a:pt x="336754" y="2877984"/>
                </a:lnTo>
                <a:lnTo>
                  <a:pt x="374125" y="2906039"/>
                </a:lnTo>
                <a:lnTo>
                  <a:pt x="413190" y="2932245"/>
                </a:lnTo>
                <a:lnTo>
                  <a:pt x="453910" y="2956514"/>
                </a:lnTo>
                <a:lnTo>
                  <a:pt x="496242" y="2978761"/>
                </a:lnTo>
                <a:lnTo>
                  <a:pt x="540148" y="2998898"/>
                </a:lnTo>
                <a:lnTo>
                  <a:pt x="585586" y="3016837"/>
                </a:lnTo>
                <a:lnTo>
                  <a:pt x="631924" y="3032302"/>
                </a:lnTo>
                <a:lnTo>
                  <a:pt x="678501" y="3045099"/>
                </a:lnTo>
                <a:lnTo>
                  <a:pt x="725230" y="3055268"/>
                </a:lnTo>
                <a:lnTo>
                  <a:pt x="772023" y="3062850"/>
                </a:lnTo>
                <a:lnTo>
                  <a:pt x="818794" y="3067886"/>
                </a:lnTo>
                <a:lnTo>
                  <a:pt x="865456" y="3070416"/>
                </a:lnTo>
                <a:lnTo>
                  <a:pt x="911921" y="3070482"/>
                </a:lnTo>
                <a:lnTo>
                  <a:pt x="958103" y="3068122"/>
                </a:lnTo>
                <a:lnTo>
                  <a:pt x="1003914" y="3063379"/>
                </a:lnTo>
                <a:lnTo>
                  <a:pt x="1049268" y="3056292"/>
                </a:lnTo>
                <a:lnTo>
                  <a:pt x="1094078" y="3046902"/>
                </a:lnTo>
                <a:lnTo>
                  <a:pt x="1138256" y="3035250"/>
                </a:lnTo>
                <a:lnTo>
                  <a:pt x="1181717" y="3021376"/>
                </a:lnTo>
                <a:lnTo>
                  <a:pt x="1224372" y="3005321"/>
                </a:lnTo>
                <a:lnTo>
                  <a:pt x="1266134" y="2987125"/>
                </a:lnTo>
                <a:lnTo>
                  <a:pt x="1306918" y="2966829"/>
                </a:lnTo>
                <a:lnTo>
                  <a:pt x="1346635" y="2944474"/>
                </a:lnTo>
                <a:lnTo>
                  <a:pt x="1385198" y="2920100"/>
                </a:lnTo>
                <a:lnTo>
                  <a:pt x="1422522" y="2893747"/>
                </a:lnTo>
                <a:lnTo>
                  <a:pt x="1458518" y="2865456"/>
                </a:lnTo>
                <a:lnTo>
                  <a:pt x="1493101" y="2835269"/>
                </a:lnTo>
                <a:lnTo>
                  <a:pt x="1526181" y="2803224"/>
                </a:lnTo>
                <a:lnTo>
                  <a:pt x="1557674" y="2769364"/>
                </a:lnTo>
                <a:lnTo>
                  <a:pt x="1587492" y="2733727"/>
                </a:lnTo>
                <a:lnTo>
                  <a:pt x="1615547" y="2696356"/>
                </a:lnTo>
                <a:lnTo>
                  <a:pt x="1641753" y="2657291"/>
                </a:lnTo>
                <a:lnTo>
                  <a:pt x="1666023" y="2616571"/>
                </a:lnTo>
                <a:lnTo>
                  <a:pt x="1688270" y="2574239"/>
                </a:lnTo>
                <a:lnTo>
                  <a:pt x="1708407" y="2530333"/>
                </a:lnTo>
                <a:lnTo>
                  <a:pt x="1726347" y="2484896"/>
                </a:lnTo>
                <a:lnTo>
                  <a:pt x="2630774" y="0"/>
                </a:lnTo>
                <a:close/>
              </a:path>
            </a:pathLst>
          </a:custGeom>
          <a:solidFill>
            <a:srgbClr val="FFD13D"/>
          </a:solidFill>
        </p:spPr>
        <p:txBody>
          <a:bodyPr wrap="square" lIns="0" tIns="0" rIns="0" bIns="0" rtlCol="0"/>
          <a:lstStyle/>
          <a:p>
            <a:endParaRPr sz="849"/>
          </a:p>
        </p:txBody>
      </p:sp>
      <p:sp>
        <p:nvSpPr>
          <p:cNvPr id="14" name="object 9">
            <a:extLst>
              <a:ext uri="{FF2B5EF4-FFF2-40B4-BE49-F238E27FC236}">
                <a16:creationId xmlns:a16="http://schemas.microsoft.com/office/drawing/2014/main" id="{41B1200A-7E00-E995-3D9E-6C95A9FFFEC4}"/>
              </a:ext>
            </a:extLst>
          </p:cNvPr>
          <p:cNvSpPr/>
          <p:nvPr userDrawn="1"/>
        </p:nvSpPr>
        <p:spPr>
          <a:xfrm>
            <a:off x="7556264" y="-76480"/>
            <a:ext cx="852101" cy="1164820"/>
          </a:xfrm>
          <a:custGeom>
            <a:avLst/>
            <a:gdLst/>
            <a:ahLst/>
            <a:cxnLst/>
            <a:rect l="l" t="t" r="r" b="b"/>
            <a:pathLst>
              <a:path w="1536065" h="2099945">
                <a:moveTo>
                  <a:pt x="569565" y="0"/>
                </a:moveTo>
                <a:lnTo>
                  <a:pt x="26994" y="1490705"/>
                </a:lnTo>
                <a:lnTo>
                  <a:pt x="13320" y="1535128"/>
                </a:lnTo>
                <a:lnTo>
                  <a:pt x="4368" y="1579842"/>
                </a:lnTo>
                <a:lnTo>
                  <a:pt x="0" y="1624555"/>
                </a:lnTo>
                <a:lnTo>
                  <a:pt x="79" y="1668973"/>
                </a:lnTo>
                <a:lnTo>
                  <a:pt x="4471" y="1712806"/>
                </a:lnTo>
                <a:lnTo>
                  <a:pt x="13038" y="1755760"/>
                </a:lnTo>
                <a:lnTo>
                  <a:pt x="25643" y="1797542"/>
                </a:lnTo>
                <a:lnTo>
                  <a:pt x="42152" y="1837860"/>
                </a:lnTo>
                <a:lnTo>
                  <a:pt x="62426" y="1876423"/>
                </a:lnTo>
                <a:lnTo>
                  <a:pt x="86331" y="1912936"/>
                </a:lnTo>
                <a:lnTo>
                  <a:pt x="113729" y="1947108"/>
                </a:lnTo>
                <a:lnTo>
                  <a:pt x="144484" y="1978647"/>
                </a:lnTo>
                <a:lnTo>
                  <a:pt x="178459" y="2007259"/>
                </a:lnTo>
                <a:lnTo>
                  <a:pt x="215519" y="2032653"/>
                </a:lnTo>
                <a:lnTo>
                  <a:pt x="255527" y="2054535"/>
                </a:lnTo>
                <a:lnTo>
                  <a:pt x="298347" y="2072614"/>
                </a:lnTo>
                <a:lnTo>
                  <a:pt x="342768" y="2086287"/>
                </a:lnTo>
                <a:lnTo>
                  <a:pt x="387481" y="2095240"/>
                </a:lnTo>
                <a:lnTo>
                  <a:pt x="432192" y="2099608"/>
                </a:lnTo>
                <a:lnTo>
                  <a:pt x="476609" y="2099528"/>
                </a:lnTo>
                <a:lnTo>
                  <a:pt x="520441" y="2095137"/>
                </a:lnTo>
                <a:lnTo>
                  <a:pt x="563394" y="2086570"/>
                </a:lnTo>
                <a:lnTo>
                  <a:pt x="605175" y="2073964"/>
                </a:lnTo>
                <a:lnTo>
                  <a:pt x="645493" y="2057456"/>
                </a:lnTo>
                <a:lnTo>
                  <a:pt x="684055" y="2037181"/>
                </a:lnTo>
                <a:lnTo>
                  <a:pt x="720568" y="2013277"/>
                </a:lnTo>
                <a:lnTo>
                  <a:pt x="754740" y="1985879"/>
                </a:lnTo>
                <a:lnTo>
                  <a:pt x="786279" y="1955124"/>
                </a:lnTo>
                <a:lnTo>
                  <a:pt x="814891" y="1921148"/>
                </a:lnTo>
                <a:lnTo>
                  <a:pt x="840284" y="1884088"/>
                </a:lnTo>
                <a:lnTo>
                  <a:pt x="862167" y="1844080"/>
                </a:lnTo>
                <a:lnTo>
                  <a:pt x="880245" y="1801261"/>
                </a:lnTo>
                <a:lnTo>
                  <a:pt x="1535849" y="0"/>
                </a:lnTo>
              </a:path>
            </a:pathLst>
          </a:custGeom>
          <a:ln w="41883">
            <a:solidFill>
              <a:srgbClr val="5BAA47"/>
            </a:solidFill>
          </a:ln>
        </p:spPr>
        <p:txBody>
          <a:bodyPr wrap="square" lIns="0" tIns="0" rIns="0" bIns="0" rtlCol="0"/>
          <a:lstStyle/>
          <a:p>
            <a:endParaRPr sz="849"/>
          </a:p>
        </p:txBody>
      </p:sp>
    </p:spTree>
    <p:extLst>
      <p:ext uri="{BB962C8B-B14F-4D97-AF65-F5344CB8AC3E}">
        <p14:creationId xmlns:p14="http://schemas.microsoft.com/office/powerpoint/2010/main" val="3221691601"/>
      </p:ext>
    </p:extLst>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showMasterSp="0" preserve="1" userDrawn="1">
  <p:cSld name="17_Title Only">
    <p:bg>
      <p:bgPr>
        <a:solidFill>
          <a:schemeClr val="bg1"/>
        </a:solidFill>
        <a:effectLst/>
      </p:bgPr>
    </p:bg>
    <p:spTree>
      <p:nvGrpSpPr>
        <p:cNvPr id="1" name=""/>
        <p:cNvGrpSpPr/>
        <p:nvPr/>
      </p:nvGrpSpPr>
      <p:grpSpPr>
        <a:xfrm>
          <a:off x="0" y="0"/>
          <a:ext cx="0" cy="0"/>
          <a:chOff x="0" y="0"/>
          <a:chExt cx="0" cy="0"/>
        </a:xfrm>
      </p:grpSpPr>
      <p:sp>
        <p:nvSpPr>
          <p:cNvPr id="2" name="object 2">
            <a:extLst>
              <a:ext uri="{FF2B5EF4-FFF2-40B4-BE49-F238E27FC236}">
                <a16:creationId xmlns:a16="http://schemas.microsoft.com/office/drawing/2014/main" id="{AAA0C914-B4BF-DC06-6493-B0F5170D0D11}"/>
              </a:ext>
            </a:extLst>
          </p:cNvPr>
          <p:cNvSpPr/>
          <p:nvPr userDrawn="1"/>
        </p:nvSpPr>
        <p:spPr>
          <a:xfrm>
            <a:off x="0" y="0"/>
            <a:ext cx="12192000" cy="6857615"/>
          </a:xfrm>
          <a:custGeom>
            <a:avLst/>
            <a:gdLst/>
            <a:ahLst/>
            <a:cxnLst/>
            <a:rect l="l" t="t" r="r" b="b"/>
            <a:pathLst>
              <a:path w="20104100" h="11308715">
                <a:moveTo>
                  <a:pt x="20104099" y="0"/>
                </a:moveTo>
                <a:lnTo>
                  <a:pt x="0" y="0"/>
                </a:lnTo>
                <a:lnTo>
                  <a:pt x="0" y="11308556"/>
                </a:lnTo>
                <a:lnTo>
                  <a:pt x="20104099" y="11308556"/>
                </a:lnTo>
                <a:lnTo>
                  <a:pt x="20104099" y="0"/>
                </a:lnTo>
                <a:close/>
              </a:path>
            </a:pathLst>
          </a:custGeom>
          <a:solidFill>
            <a:srgbClr val="DEEEDA"/>
          </a:solidFill>
        </p:spPr>
        <p:txBody>
          <a:bodyPr wrap="square" lIns="0" tIns="0" rIns="0" bIns="0" rtlCol="0"/>
          <a:lstStyle/>
          <a:p>
            <a:endParaRPr sz="849"/>
          </a:p>
        </p:txBody>
      </p:sp>
      <p:pic>
        <p:nvPicPr>
          <p:cNvPr id="36" name="Picture 35" descr="A green letter on a black background&#10;&#10;Description automatically generated with medium confidence">
            <a:extLst>
              <a:ext uri="{FF2B5EF4-FFF2-40B4-BE49-F238E27FC236}">
                <a16:creationId xmlns:a16="http://schemas.microsoft.com/office/drawing/2014/main" id="{3A95014C-C5CB-3AE8-0E14-BEC1CCA7E015}"/>
              </a:ext>
            </a:extLst>
          </p:cNvPr>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373045" y="6270181"/>
            <a:ext cx="1101856" cy="213610"/>
          </a:xfrm>
          <a:prstGeom prst="rect">
            <a:avLst/>
          </a:prstGeom>
        </p:spPr>
      </p:pic>
      <p:sp>
        <p:nvSpPr>
          <p:cNvPr id="37" name="object 27">
            <a:extLst>
              <a:ext uri="{FF2B5EF4-FFF2-40B4-BE49-F238E27FC236}">
                <a16:creationId xmlns:a16="http://schemas.microsoft.com/office/drawing/2014/main" id="{8E485812-A3B0-F82C-145C-1EE6D923774A}"/>
              </a:ext>
            </a:extLst>
          </p:cNvPr>
          <p:cNvSpPr txBox="1"/>
          <p:nvPr userDrawn="1"/>
        </p:nvSpPr>
        <p:spPr>
          <a:xfrm>
            <a:off x="10938251" y="6341066"/>
            <a:ext cx="880704" cy="122517"/>
          </a:xfrm>
          <a:prstGeom prst="rect">
            <a:avLst/>
          </a:prstGeom>
        </p:spPr>
        <p:txBody>
          <a:bodyPr vert="horz" wrap="square" lIns="0" tIns="10397" rIns="0" bIns="0" rtlCol="0">
            <a:spAutoFit/>
          </a:bodyPr>
          <a:lstStyle/>
          <a:p>
            <a:pPr marL="7701">
              <a:lnSpc>
                <a:spcPct val="100000"/>
              </a:lnSpc>
              <a:spcBef>
                <a:spcPts val="82"/>
              </a:spcBef>
            </a:pPr>
            <a:r>
              <a:rPr sz="728" b="0" i="0">
                <a:solidFill>
                  <a:srgbClr val="FFFFFF"/>
                </a:solidFill>
                <a:latin typeface="Sharp Sans Medium" pitchFamily="2" charset="77"/>
                <a:cs typeface="Sharp Sans Medium" pitchFamily="2" charset="77"/>
              </a:rPr>
              <a:t>Meraki</a:t>
            </a:r>
            <a:r>
              <a:rPr sz="728" b="0" i="0" spc="42">
                <a:solidFill>
                  <a:srgbClr val="FFFFFF"/>
                </a:solidFill>
                <a:latin typeface="Sharp Sans Medium" pitchFamily="2" charset="77"/>
                <a:cs typeface="Sharp Sans Medium" pitchFamily="2" charset="77"/>
              </a:rPr>
              <a:t> </a:t>
            </a:r>
            <a:r>
              <a:rPr sz="728" b="0" i="0">
                <a:solidFill>
                  <a:srgbClr val="FFFFFF"/>
                </a:solidFill>
                <a:latin typeface="Sharp Sans Medium" pitchFamily="2" charset="77"/>
                <a:cs typeface="Sharp Sans Medium" pitchFamily="2" charset="77"/>
              </a:rPr>
              <a:t>SMB</a:t>
            </a:r>
            <a:r>
              <a:rPr sz="728" b="0" i="0" spc="52">
                <a:solidFill>
                  <a:srgbClr val="FFFFFF"/>
                </a:solidFill>
                <a:latin typeface="Sharp Sans Medium" pitchFamily="2" charset="77"/>
                <a:cs typeface="Sharp Sans Medium" pitchFamily="2" charset="77"/>
              </a:rPr>
              <a:t> </a:t>
            </a:r>
            <a:r>
              <a:rPr sz="728" b="0" i="0" spc="-6">
                <a:solidFill>
                  <a:srgbClr val="FFFFFF"/>
                </a:solidFill>
                <a:latin typeface="Sharp Sans Medium" pitchFamily="2" charset="77"/>
                <a:cs typeface="Sharp Sans Medium" pitchFamily="2" charset="77"/>
              </a:rPr>
              <a:t>Guide</a:t>
            </a:r>
            <a:endParaRPr sz="728" b="0" i="0">
              <a:latin typeface="Sharp Sans Medium" pitchFamily="2" charset="77"/>
              <a:cs typeface="Sharp Sans Medium" pitchFamily="2" charset="77"/>
            </a:endParaRPr>
          </a:p>
        </p:txBody>
      </p:sp>
      <p:pic>
        <p:nvPicPr>
          <p:cNvPr id="13" name="Picture 12" descr="A green letter on a black background&#10;&#10;Description automatically generated with medium confidence">
            <a:extLst>
              <a:ext uri="{FF2B5EF4-FFF2-40B4-BE49-F238E27FC236}">
                <a16:creationId xmlns:a16="http://schemas.microsoft.com/office/drawing/2014/main" id="{8B342EC2-EB9F-72DE-8164-9EF1848D36E1}"/>
              </a:ext>
            </a:extLst>
          </p:cNvPr>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373045" y="6270181"/>
            <a:ext cx="1101856" cy="213610"/>
          </a:xfrm>
          <a:prstGeom prst="rect">
            <a:avLst/>
          </a:prstGeom>
        </p:spPr>
      </p:pic>
      <p:sp>
        <p:nvSpPr>
          <p:cNvPr id="11" name="object 2">
            <a:extLst>
              <a:ext uri="{FF2B5EF4-FFF2-40B4-BE49-F238E27FC236}">
                <a16:creationId xmlns:a16="http://schemas.microsoft.com/office/drawing/2014/main" id="{2E5BFB5B-BBC3-3C5D-BA55-58F0563F53FA}"/>
              </a:ext>
            </a:extLst>
          </p:cNvPr>
          <p:cNvSpPr txBox="1"/>
          <p:nvPr userDrawn="1"/>
        </p:nvSpPr>
        <p:spPr>
          <a:xfrm>
            <a:off x="10938251" y="6341066"/>
            <a:ext cx="880704" cy="122517"/>
          </a:xfrm>
          <a:prstGeom prst="rect">
            <a:avLst/>
          </a:prstGeom>
        </p:spPr>
        <p:txBody>
          <a:bodyPr vert="horz" wrap="square" lIns="0" tIns="10397" rIns="0" bIns="0" rtlCol="0">
            <a:spAutoFit/>
          </a:bodyPr>
          <a:lstStyle/>
          <a:p>
            <a:pPr marL="7701" algn="r">
              <a:lnSpc>
                <a:spcPct val="100000"/>
              </a:lnSpc>
              <a:spcBef>
                <a:spcPts val="82"/>
              </a:spcBef>
            </a:pPr>
            <a:r>
              <a:rPr sz="728" b="0" i="0">
                <a:solidFill>
                  <a:schemeClr val="tx1"/>
                </a:solidFill>
                <a:latin typeface="Sharp Sans Medium" pitchFamily="2" charset="77"/>
                <a:cs typeface="Sharp Sans Medium" pitchFamily="2" charset="77"/>
              </a:rPr>
              <a:t>Meraki</a:t>
            </a:r>
            <a:r>
              <a:rPr sz="728" b="0" i="0" spc="42">
                <a:solidFill>
                  <a:schemeClr val="tx1"/>
                </a:solidFill>
                <a:latin typeface="Sharp Sans Medium" pitchFamily="2" charset="77"/>
                <a:cs typeface="Sharp Sans Medium" pitchFamily="2" charset="77"/>
              </a:rPr>
              <a:t> </a:t>
            </a:r>
            <a:r>
              <a:rPr sz="728" b="0" i="0">
                <a:solidFill>
                  <a:schemeClr val="tx1"/>
                </a:solidFill>
                <a:latin typeface="Sharp Sans Medium" pitchFamily="2" charset="77"/>
                <a:cs typeface="Sharp Sans Medium" pitchFamily="2" charset="77"/>
              </a:rPr>
              <a:t>SMB</a:t>
            </a:r>
            <a:r>
              <a:rPr sz="728" b="0" i="0" spc="52">
                <a:solidFill>
                  <a:schemeClr val="tx1"/>
                </a:solidFill>
                <a:latin typeface="Sharp Sans Medium" pitchFamily="2" charset="77"/>
                <a:cs typeface="Sharp Sans Medium" pitchFamily="2" charset="77"/>
              </a:rPr>
              <a:t> </a:t>
            </a:r>
            <a:r>
              <a:rPr sz="728" b="0" i="0" spc="-6">
                <a:solidFill>
                  <a:schemeClr val="tx1"/>
                </a:solidFill>
                <a:latin typeface="Sharp Sans Medium" pitchFamily="2" charset="77"/>
                <a:cs typeface="Sharp Sans Medium" pitchFamily="2" charset="77"/>
              </a:rPr>
              <a:t>Guide</a:t>
            </a:r>
            <a:endParaRPr sz="728" b="0" i="0">
              <a:solidFill>
                <a:schemeClr val="tx1"/>
              </a:solidFill>
              <a:latin typeface="Sharp Sans Medium" pitchFamily="2" charset="77"/>
              <a:cs typeface="Sharp Sans Medium" pitchFamily="2" charset="77"/>
            </a:endParaRPr>
          </a:p>
        </p:txBody>
      </p:sp>
      <p:sp>
        <p:nvSpPr>
          <p:cNvPr id="12" name="object 5">
            <a:extLst>
              <a:ext uri="{FF2B5EF4-FFF2-40B4-BE49-F238E27FC236}">
                <a16:creationId xmlns:a16="http://schemas.microsoft.com/office/drawing/2014/main" id="{FA2BA6D6-E82D-0751-C933-E508FCBA195A}"/>
              </a:ext>
            </a:extLst>
          </p:cNvPr>
          <p:cNvSpPr txBox="1"/>
          <p:nvPr userDrawn="1"/>
        </p:nvSpPr>
        <p:spPr>
          <a:xfrm>
            <a:off x="401788" y="-373824"/>
            <a:ext cx="1044368" cy="161404"/>
          </a:xfrm>
          <a:prstGeom prst="rect">
            <a:avLst/>
          </a:prstGeom>
        </p:spPr>
        <p:txBody>
          <a:bodyPr vert="horz" wrap="square" lIns="0" tIns="7316" rIns="0" bIns="0" rtlCol="0">
            <a:spAutoFit/>
          </a:bodyPr>
          <a:lstStyle/>
          <a:p>
            <a:pPr marL="7701">
              <a:lnSpc>
                <a:spcPct val="100000"/>
              </a:lnSpc>
              <a:spcBef>
                <a:spcPts val="58"/>
              </a:spcBef>
            </a:pPr>
            <a:r>
              <a:rPr sz="1001" b="0" i="0">
                <a:solidFill>
                  <a:srgbClr val="2B6E62"/>
                </a:solidFill>
                <a:latin typeface="Sharp Sans Medium" pitchFamily="2" charset="77"/>
                <a:cs typeface="Sharp Sans Medium" pitchFamily="2" charset="77"/>
              </a:rPr>
              <a:t>CISCO</a:t>
            </a:r>
            <a:r>
              <a:rPr sz="1001" b="0" i="0" spc="230">
                <a:solidFill>
                  <a:srgbClr val="2B6E62"/>
                </a:solidFill>
                <a:latin typeface="Sharp Sans Medium" pitchFamily="2" charset="77"/>
                <a:cs typeface="Sharp Sans Medium" pitchFamily="2" charset="77"/>
              </a:rPr>
              <a:t> </a:t>
            </a:r>
            <a:r>
              <a:rPr sz="1001" b="0" i="0" spc="33">
                <a:solidFill>
                  <a:srgbClr val="2B6E62"/>
                </a:solidFill>
                <a:latin typeface="Sharp Sans Medium" pitchFamily="2" charset="77"/>
                <a:cs typeface="Sharp Sans Medium" pitchFamily="2" charset="77"/>
              </a:rPr>
              <a:t>MERAKI</a:t>
            </a:r>
            <a:endParaRPr sz="1001" b="0" i="0">
              <a:solidFill>
                <a:srgbClr val="2B6E62"/>
              </a:solidFill>
              <a:latin typeface="Sharp Sans Medium" pitchFamily="2" charset="77"/>
              <a:cs typeface="Sharp Sans Medium" pitchFamily="2" charset="77"/>
            </a:endParaRPr>
          </a:p>
        </p:txBody>
      </p:sp>
      <p:sp>
        <p:nvSpPr>
          <p:cNvPr id="3" name="object 8">
            <a:extLst>
              <a:ext uri="{FF2B5EF4-FFF2-40B4-BE49-F238E27FC236}">
                <a16:creationId xmlns:a16="http://schemas.microsoft.com/office/drawing/2014/main" id="{E0362653-ABE4-EAE7-522D-1D38E74F2782}"/>
              </a:ext>
            </a:extLst>
          </p:cNvPr>
          <p:cNvSpPr/>
          <p:nvPr userDrawn="1"/>
        </p:nvSpPr>
        <p:spPr>
          <a:xfrm>
            <a:off x="7317072" y="-277610"/>
            <a:ext cx="1459386" cy="1703378"/>
          </a:xfrm>
          <a:custGeom>
            <a:avLst/>
            <a:gdLst/>
            <a:ahLst/>
            <a:cxnLst/>
            <a:rect l="l" t="t" r="r" b="b"/>
            <a:pathLst>
              <a:path w="2630805" h="3070860">
                <a:moveTo>
                  <a:pt x="2630774" y="0"/>
                </a:moveTo>
                <a:lnTo>
                  <a:pt x="736481" y="0"/>
                </a:lnTo>
                <a:lnTo>
                  <a:pt x="53644" y="1876087"/>
                </a:lnTo>
                <a:lnTo>
                  <a:pt x="38179" y="1922425"/>
                </a:lnTo>
                <a:lnTo>
                  <a:pt x="25382" y="1969002"/>
                </a:lnTo>
                <a:lnTo>
                  <a:pt x="15213" y="2015731"/>
                </a:lnTo>
                <a:lnTo>
                  <a:pt x="7631" y="2062524"/>
                </a:lnTo>
                <a:lnTo>
                  <a:pt x="2595" y="2109295"/>
                </a:lnTo>
                <a:lnTo>
                  <a:pt x="65" y="2155956"/>
                </a:lnTo>
                <a:lnTo>
                  <a:pt x="0" y="2202421"/>
                </a:lnTo>
                <a:lnTo>
                  <a:pt x="2359" y="2248602"/>
                </a:lnTo>
                <a:lnTo>
                  <a:pt x="7102" y="2294413"/>
                </a:lnTo>
                <a:lnTo>
                  <a:pt x="14189" y="2339767"/>
                </a:lnTo>
                <a:lnTo>
                  <a:pt x="23579" y="2384576"/>
                </a:lnTo>
                <a:lnTo>
                  <a:pt x="35231" y="2428754"/>
                </a:lnTo>
                <a:lnTo>
                  <a:pt x="49105" y="2472214"/>
                </a:lnTo>
                <a:lnTo>
                  <a:pt x="65160" y="2514868"/>
                </a:lnTo>
                <a:lnTo>
                  <a:pt x="83356" y="2556630"/>
                </a:lnTo>
                <a:lnTo>
                  <a:pt x="103652" y="2597413"/>
                </a:lnTo>
                <a:lnTo>
                  <a:pt x="126007" y="2637130"/>
                </a:lnTo>
                <a:lnTo>
                  <a:pt x="150382" y="2675693"/>
                </a:lnTo>
                <a:lnTo>
                  <a:pt x="176734" y="2713016"/>
                </a:lnTo>
                <a:lnTo>
                  <a:pt x="205025" y="2749012"/>
                </a:lnTo>
                <a:lnTo>
                  <a:pt x="235212" y="2783594"/>
                </a:lnTo>
                <a:lnTo>
                  <a:pt x="267257" y="2816674"/>
                </a:lnTo>
                <a:lnTo>
                  <a:pt x="301117" y="2848167"/>
                </a:lnTo>
                <a:lnTo>
                  <a:pt x="336754" y="2877984"/>
                </a:lnTo>
                <a:lnTo>
                  <a:pt x="374125" y="2906039"/>
                </a:lnTo>
                <a:lnTo>
                  <a:pt x="413190" y="2932245"/>
                </a:lnTo>
                <a:lnTo>
                  <a:pt x="453910" y="2956514"/>
                </a:lnTo>
                <a:lnTo>
                  <a:pt x="496242" y="2978761"/>
                </a:lnTo>
                <a:lnTo>
                  <a:pt x="540148" y="2998898"/>
                </a:lnTo>
                <a:lnTo>
                  <a:pt x="585586" y="3016837"/>
                </a:lnTo>
                <a:lnTo>
                  <a:pt x="631924" y="3032302"/>
                </a:lnTo>
                <a:lnTo>
                  <a:pt x="678501" y="3045099"/>
                </a:lnTo>
                <a:lnTo>
                  <a:pt x="725230" y="3055268"/>
                </a:lnTo>
                <a:lnTo>
                  <a:pt x="772023" y="3062850"/>
                </a:lnTo>
                <a:lnTo>
                  <a:pt x="818794" y="3067886"/>
                </a:lnTo>
                <a:lnTo>
                  <a:pt x="865456" y="3070416"/>
                </a:lnTo>
                <a:lnTo>
                  <a:pt x="911921" y="3070482"/>
                </a:lnTo>
                <a:lnTo>
                  <a:pt x="958103" y="3068122"/>
                </a:lnTo>
                <a:lnTo>
                  <a:pt x="1003914" y="3063379"/>
                </a:lnTo>
                <a:lnTo>
                  <a:pt x="1049268" y="3056292"/>
                </a:lnTo>
                <a:lnTo>
                  <a:pt x="1094078" y="3046902"/>
                </a:lnTo>
                <a:lnTo>
                  <a:pt x="1138256" y="3035250"/>
                </a:lnTo>
                <a:lnTo>
                  <a:pt x="1181717" y="3021376"/>
                </a:lnTo>
                <a:lnTo>
                  <a:pt x="1224372" y="3005321"/>
                </a:lnTo>
                <a:lnTo>
                  <a:pt x="1266134" y="2987125"/>
                </a:lnTo>
                <a:lnTo>
                  <a:pt x="1306918" y="2966829"/>
                </a:lnTo>
                <a:lnTo>
                  <a:pt x="1346635" y="2944474"/>
                </a:lnTo>
                <a:lnTo>
                  <a:pt x="1385198" y="2920100"/>
                </a:lnTo>
                <a:lnTo>
                  <a:pt x="1422522" y="2893747"/>
                </a:lnTo>
                <a:lnTo>
                  <a:pt x="1458518" y="2865456"/>
                </a:lnTo>
                <a:lnTo>
                  <a:pt x="1493101" y="2835269"/>
                </a:lnTo>
                <a:lnTo>
                  <a:pt x="1526181" y="2803224"/>
                </a:lnTo>
                <a:lnTo>
                  <a:pt x="1557674" y="2769364"/>
                </a:lnTo>
                <a:lnTo>
                  <a:pt x="1587492" y="2733727"/>
                </a:lnTo>
                <a:lnTo>
                  <a:pt x="1615547" y="2696356"/>
                </a:lnTo>
                <a:lnTo>
                  <a:pt x="1641753" y="2657291"/>
                </a:lnTo>
                <a:lnTo>
                  <a:pt x="1666023" y="2616571"/>
                </a:lnTo>
                <a:lnTo>
                  <a:pt x="1688270" y="2574239"/>
                </a:lnTo>
                <a:lnTo>
                  <a:pt x="1708407" y="2530333"/>
                </a:lnTo>
                <a:lnTo>
                  <a:pt x="1726347" y="2484896"/>
                </a:lnTo>
                <a:lnTo>
                  <a:pt x="2630774" y="0"/>
                </a:lnTo>
                <a:close/>
              </a:path>
            </a:pathLst>
          </a:custGeom>
          <a:solidFill>
            <a:srgbClr val="FFD13D"/>
          </a:solidFill>
        </p:spPr>
        <p:txBody>
          <a:bodyPr wrap="square" lIns="0" tIns="0" rIns="0" bIns="0" rtlCol="0"/>
          <a:lstStyle/>
          <a:p>
            <a:endParaRPr sz="849"/>
          </a:p>
        </p:txBody>
      </p:sp>
      <p:sp>
        <p:nvSpPr>
          <p:cNvPr id="4" name="object 9">
            <a:extLst>
              <a:ext uri="{FF2B5EF4-FFF2-40B4-BE49-F238E27FC236}">
                <a16:creationId xmlns:a16="http://schemas.microsoft.com/office/drawing/2014/main" id="{2D6309C8-22AD-8F8E-4964-7511BA7718BB}"/>
              </a:ext>
            </a:extLst>
          </p:cNvPr>
          <p:cNvSpPr/>
          <p:nvPr userDrawn="1"/>
        </p:nvSpPr>
        <p:spPr>
          <a:xfrm>
            <a:off x="8176593" y="-277610"/>
            <a:ext cx="852101" cy="1164820"/>
          </a:xfrm>
          <a:custGeom>
            <a:avLst/>
            <a:gdLst/>
            <a:ahLst/>
            <a:cxnLst/>
            <a:rect l="l" t="t" r="r" b="b"/>
            <a:pathLst>
              <a:path w="1536065" h="2099945">
                <a:moveTo>
                  <a:pt x="569565" y="0"/>
                </a:moveTo>
                <a:lnTo>
                  <a:pt x="26994" y="1490705"/>
                </a:lnTo>
                <a:lnTo>
                  <a:pt x="13320" y="1535128"/>
                </a:lnTo>
                <a:lnTo>
                  <a:pt x="4368" y="1579842"/>
                </a:lnTo>
                <a:lnTo>
                  <a:pt x="0" y="1624555"/>
                </a:lnTo>
                <a:lnTo>
                  <a:pt x="79" y="1668973"/>
                </a:lnTo>
                <a:lnTo>
                  <a:pt x="4471" y="1712806"/>
                </a:lnTo>
                <a:lnTo>
                  <a:pt x="13038" y="1755760"/>
                </a:lnTo>
                <a:lnTo>
                  <a:pt x="25643" y="1797542"/>
                </a:lnTo>
                <a:lnTo>
                  <a:pt x="42152" y="1837860"/>
                </a:lnTo>
                <a:lnTo>
                  <a:pt x="62426" y="1876423"/>
                </a:lnTo>
                <a:lnTo>
                  <a:pt x="86331" y="1912936"/>
                </a:lnTo>
                <a:lnTo>
                  <a:pt x="113729" y="1947108"/>
                </a:lnTo>
                <a:lnTo>
                  <a:pt x="144484" y="1978647"/>
                </a:lnTo>
                <a:lnTo>
                  <a:pt x="178459" y="2007259"/>
                </a:lnTo>
                <a:lnTo>
                  <a:pt x="215519" y="2032653"/>
                </a:lnTo>
                <a:lnTo>
                  <a:pt x="255527" y="2054535"/>
                </a:lnTo>
                <a:lnTo>
                  <a:pt x="298347" y="2072614"/>
                </a:lnTo>
                <a:lnTo>
                  <a:pt x="342768" y="2086287"/>
                </a:lnTo>
                <a:lnTo>
                  <a:pt x="387481" y="2095240"/>
                </a:lnTo>
                <a:lnTo>
                  <a:pt x="432192" y="2099608"/>
                </a:lnTo>
                <a:lnTo>
                  <a:pt x="476609" y="2099528"/>
                </a:lnTo>
                <a:lnTo>
                  <a:pt x="520441" y="2095137"/>
                </a:lnTo>
                <a:lnTo>
                  <a:pt x="563394" y="2086570"/>
                </a:lnTo>
                <a:lnTo>
                  <a:pt x="605175" y="2073964"/>
                </a:lnTo>
                <a:lnTo>
                  <a:pt x="645493" y="2057456"/>
                </a:lnTo>
                <a:lnTo>
                  <a:pt x="684055" y="2037181"/>
                </a:lnTo>
                <a:lnTo>
                  <a:pt x="720568" y="2013277"/>
                </a:lnTo>
                <a:lnTo>
                  <a:pt x="754740" y="1985879"/>
                </a:lnTo>
                <a:lnTo>
                  <a:pt x="786279" y="1955124"/>
                </a:lnTo>
                <a:lnTo>
                  <a:pt x="814891" y="1921148"/>
                </a:lnTo>
                <a:lnTo>
                  <a:pt x="840284" y="1884088"/>
                </a:lnTo>
                <a:lnTo>
                  <a:pt x="862167" y="1844080"/>
                </a:lnTo>
                <a:lnTo>
                  <a:pt x="880245" y="1801261"/>
                </a:lnTo>
                <a:lnTo>
                  <a:pt x="1535849" y="0"/>
                </a:lnTo>
              </a:path>
            </a:pathLst>
          </a:custGeom>
          <a:ln w="41883">
            <a:solidFill>
              <a:srgbClr val="5BAA47"/>
            </a:solidFill>
          </a:ln>
        </p:spPr>
        <p:txBody>
          <a:bodyPr wrap="square" lIns="0" tIns="0" rIns="0" bIns="0" rtlCol="0"/>
          <a:lstStyle/>
          <a:p>
            <a:endParaRPr sz="849"/>
          </a:p>
        </p:txBody>
      </p:sp>
    </p:spTree>
    <p:extLst>
      <p:ext uri="{BB962C8B-B14F-4D97-AF65-F5344CB8AC3E}">
        <p14:creationId xmlns:p14="http://schemas.microsoft.com/office/powerpoint/2010/main" val="27920742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path" presetSubtype="0" accel="50000" decel="50000" fill="hold" grpId="0" nodeType="withEffect">
                                  <p:stCondLst>
                                    <p:cond delay="0"/>
                                  </p:stCondLst>
                                  <p:childTnLst>
                                    <p:animMotion origin="layout" path="M 0.05038 -0.24888 L -1.04864E-6 -8.64683E-7 " pathEditMode="relative" rAng="0" ptsTypes="AA">
                                      <p:cBhvr>
                                        <p:cTn id="6" dur="2000" fill="hold"/>
                                        <p:tgtEl>
                                          <p:spTgt spid="3"/>
                                        </p:tgtEl>
                                        <p:attrNameLst>
                                          <p:attrName>ppt_x</p:attrName>
                                          <p:attrName>ppt_y</p:attrName>
                                        </p:attrNameLst>
                                      </p:cBhvr>
                                      <p:rCtr x="-2519" y="12451"/>
                                    </p:animMotion>
                                  </p:childTnLst>
                                </p:cTn>
                              </p:par>
                              <p:par>
                                <p:cTn id="7" presetID="42" presetClass="path" presetSubtype="0" accel="50000" decel="50000" fill="hold" grpId="0" nodeType="withEffect">
                                  <p:stCondLst>
                                    <p:cond delay="0"/>
                                  </p:stCondLst>
                                  <p:childTnLst>
                                    <p:animMotion origin="layout" path="M 0.04478 -0.23962 L -3.27227E-6 2.52667E-6 " pathEditMode="relative" rAng="0" ptsTypes="AA">
                                      <p:cBhvr>
                                        <p:cTn id="8" dur="3000" fill="hold"/>
                                        <p:tgtEl>
                                          <p:spTgt spid="4"/>
                                        </p:tgtEl>
                                        <p:attrNameLst>
                                          <p:attrName>ppt_x</p:attrName>
                                          <p:attrName>ppt_y</p:attrName>
                                        </p:attrNameLst>
                                      </p:cBhvr>
                                      <p:rCtr x="-2243" y="11988"/>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4" grpId="0" animBg="1"/>
    </p:bldLst>
  </p:timing>
</p:sldLayout>
</file>

<file path=ppt/slideLayouts/slideLayout76.xml><?xml version="1.0" encoding="utf-8"?>
<p:sldLayout xmlns:a="http://schemas.openxmlformats.org/drawingml/2006/main" xmlns:r="http://schemas.openxmlformats.org/officeDocument/2006/relationships" xmlns:p="http://schemas.openxmlformats.org/presentationml/2006/main" showMasterSp="0" preserve="1" userDrawn="1">
  <p:cSld name="7_Title Only">
    <p:bg>
      <p:bgPr>
        <a:solidFill>
          <a:schemeClr val="bg1"/>
        </a:solidFill>
        <a:effectLst/>
      </p:bgPr>
    </p:bg>
    <p:spTree>
      <p:nvGrpSpPr>
        <p:cNvPr id="1" name=""/>
        <p:cNvGrpSpPr/>
        <p:nvPr/>
      </p:nvGrpSpPr>
      <p:grpSpPr>
        <a:xfrm>
          <a:off x="0" y="0"/>
          <a:ext cx="0" cy="0"/>
          <a:chOff x="0" y="0"/>
          <a:chExt cx="0" cy="0"/>
        </a:xfrm>
      </p:grpSpPr>
      <p:pic>
        <p:nvPicPr>
          <p:cNvPr id="4" name="Picture Placeholder 5" descr="A person sitting at a table holding a tablet&#10;&#10;Description automatically generated with medium confidence">
            <a:extLst>
              <a:ext uri="{FF2B5EF4-FFF2-40B4-BE49-F238E27FC236}">
                <a16:creationId xmlns:a16="http://schemas.microsoft.com/office/drawing/2014/main" id="{8EF2D2FC-9948-A8FA-5EF0-10445958BA46}"/>
              </a:ext>
            </a:extLst>
          </p:cNvPr>
          <p:cNvPicPr>
            <a:picLocks noChangeAspect="1"/>
          </p:cNvPicPr>
          <p:nvPr userDrawn="1"/>
        </p:nvPicPr>
        <p:blipFill rotWithShape="1">
          <a:blip r:embed="rId2">
            <a:extLst>
              <a:ext uri="{28A0092B-C50C-407E-A947-70E740481C1C}">
                <a14:useLocalDpi xmlns:a14="http://schemas.microsoft.com/office/drawing/2010/main" val="0"/>
              </a:ext>
            </a:extLst>
          </a:blip>
          <a:srcRect l="24279" t="12196" r="32775" b="17166"/>
          <a:stretch/>
        </p:blipFill>
        <p:spPr>
          <a:xfrm>
            <a:off x="5936777" y="-2789"/>
            <a:ext cx="6255223" cy="6860789"/>
          </a:xfrm>
          <a:prstGeom prst="rect">
            <a:avLst/>
          </a:prstGeom>
        </p:spPr>
      </p:pic>
      <p:sp>
        <p:nvSpPr>
          <p:cNvPr id="7" name="object 4">
            <a:extLst>
              <a:ext uri="{FF2B5EF4-FFF2-40B4-BE49-F238E27FC236}">
                <a16:creationId xmlns:a16="http://schemas.microsoft.com/office/drawing/2014/main" id="{B338E0CB-5C7D-D071-DC46-D400830AEA8F}"/>
              </a:ext>
            </a:extLst>
          </p:cNvPr>
          <p:cNvSpPr/>
          <p:nvPr userDrawn="1"/>
        </p:nvSpPr>
        <p:spPr>
          <a:xfrm>
            <a:off x="-12840" y="-2789"/>
            <a:ext cx="8341084" cy="6857615"/>
          </a:xfrm>
          <a:custGeom>
            <a:avLst/>
            <a:gdLst/>
            <a:ahLst/>
            <a:cxnLst/>
            <a:rect l="l" t="t" r="r" b="b"/>
            <a:pathLst>
              <a:path w="13754100" h="11308715">
                <a:moveTo>
                  <a:pt x="13753507" y="0"/>
                </a:moveTo>
                <a:lnTo>
                  <a:pt x="0" y="0"/>
                </a:lnTo>
                <a:lnTo>
                  <a:pt x="0" y="11308556"/>
                </a:lnTo>
                <a:lnTo>
                  <a:pt x="9703610" y="11308556"/>
                </a:lnTo>
                <a:lnTo>
                  <a:pt x="13753507" y="0"/>
                </a:lnTo>
                <a:close/>
              </a:path>
            </a:pathLst>
          </a:custGeom>
          <a:solidFill>
            <a:srgbClr val="FFFFFF"/>
          </a:solidFill>
        </p:spPr>
        <p:txBody>
          <a:bodyPr wrap="square" lIns="0" tIns="0" rIns="0" bIns="0" rtlCol="0"/>
          <a:lstStyle/>
          <a:p>
            <a:endParaRPr sz="849"/>
          </a:p>
        </p:txBody>
      </p:sp>
      <p:sp>
        <p:nvSpPr>
          <p:cNvPr id="5" name="object 10">
            <a:extLst>
              <a:ext uri="{FF2B5EF4-FFF2-40B4-BE49-F238E27FC236}">
                <a16:creationId xmlns:a16="http://schemas.microsoft.com/office/drawing/2014/main" id="{F918870D-A6E3-B280-4B0D-107267A07B06}"/>
              </a:ext>
            </a:extLst>
          </p:cNvPr>
          <p:cNvSpPr/>
          <p:nvPr userDrawn="1"/>
        </p:nvSpPr>
        <p:spPr>
          <a:xfrm>
            <a:off x="7290110" y="413030"/>
            <a:ext cx="1066318" cy="1968065"/>
          </a:xfrm>
          <a:custGeom>
            <a:avLst/>
            <a:gdLst/>
            <a:ahLst/>
            <a:cxnLst/>
            <a:rect l="l" t="t" r="r" b="b"/>
            <a:pathLst>
              <a:path w="1758315" h="3245485">
                <a:moveTo>
                  <a:pt x="1459819" y="26994"/>
                </a:moveTo>
                <a:lnTo>
                  <a:pt x="1415398" y="13320"/>
                </a:lnTo>
                <a:lnTo>
                  <a:pt x="1370686" y="4368"/>
                </a:lnTo>
                <a:lnTo>
                  <a:pt x="1325974" y="0"/>
                </a:lnTo>
                <a:lnTo>
                  <a:pt x="1281557" y="79"/>
                </a:lnTo>
                <a:lnTo>
                  <a:pt x="1237725" y="4471"/>
                </a:lnTo>
                <a:lnTo>
                  <a:pt x="1194772" y="13037"/>
                </a:lnTo>
                <a:lnTo>
                  <a:pt x="1152990" y="25643"/>
                </a:lnTo>
                <a:lnTo>
                  <a:pt x="1112672" y="42151"/>
                </a:lnTo>
                <a:lnTo>
                  <a:pt x="1074109" y="62425"/>
                </a:lnTo>
                <a:lnTo>
                  <a:pt x="1037595" y="86328"/>
                </a:lnTo>
                <a:lnTo>
                  <a:pt x="1003423" y="113725"/>
                </a:lnTo>
                <a:lnTo>
                  <a:pt x="971883" y="144479"/>
                </a:lnTo>
                <a:lnTo>
                  <a:pt x="943270" y="178454"/>
                </a:lnTo>
                <a:lnTo>
                  <a:pt x="917875" y="215512"/>
                </a:lnTo>
                <a:lnTo>
                  <a:pt x="895991" y="255519"/>
                </a:lnTo>
                <a:lnTo>
                  <a:pt x="877910" y="298337"/>
                </a:lnTo>
                <a:lnTo>
                  <a:pt x="26994" y="2636234"/>
                </a:lnTo>
                <a:lnTo>
                  <a:pt x="13320" y="2680655"/>
                </a:lnTo>
                <a:lnTo>
                  <a:pt x="4368" y="2725368"/>
                </a:lnTo>
                <a:lnTo>
                  <a:pt x="0" y="2770079"/>
                </a:lnTo>
                <a:lnTo>
                  <a:pt x="79" y="2814496"/>
                </a:lnTo>
                <a:lnTo>
                  <a:pt x="4471" y="2858328"/>
                </a:lnTo>
                <a:lnTo>
                  <a:pt x="13037" y="2901281"/>
                </a:lnTo>
                <a:lnTo>
                  <a:pt x="25643" y="2943062"/>
                </a:lnTo>
                <a:lnTo>
                  <a:pt x="42151" y="2983380"/>
                </a:lnTo>
                <a:lnTo>
                  <a:pt x="62425" y="3021942"/>
                </a:lnTo>
                <a:lnTo>
                  <a:pt x="86328" y="3058455"/>
                </a:lnTo>
                <a:lnTo>
                  <a:pt x="113725" y="3092627"/>
                </a:lnTo>
                <a:lnTo>
                  <a:pt x="144479" y="3124166"/>
                </a:lnTo>
                <a:lnTo>
                  <a:pt x="178454" y="3152778"/>
                </a:lnTo>
                <a:lnTo>
                  <a:pt x="215512" y="3178171"/>
                </a:lnTo>
                <a:lnTo>
                  <a:pt x="255519" y="3200054"/>
                </a:lnTo>
                <a:lnTo>
                  <a:pt x="298337" y="3218132"/>
                </a:lnTo>
                <a:lnTo>
                  <a:pt x="342759" y="3231806"/>
                </a:lnTo>
                <a:lnTo>
                  <a:pt x="387474" y="3240759"/>
                </a:lnTo>
                <a:lnTo>
                  <a:pt x="432186" y="3245127"/>
                </a:lnTo>
                <a:lnTo>
                  <a:pt x="476605" y="3245047"/>
                </a:lnTo>
                <a:lnTo>
                  <a:pt x="520438" y="3240656"/>
                </a:lnTo>
                <a:lnTo>
                  <a:pt x="563391" y="3232089"/>
                </a:lnTo>
                <a:lnTo>
                  <a:pt x="605174" y="3219484"/>
                </a:lnTo>
                <a:lnTo>
                  <a:pt x="645492" y="3202976"/>
                </a:lnTo>
                <a:lnTo>
                  <a:pt x="684054" y="3182702"/>
                </a:lnTo>
                <a:lnTo>
                  <a:pt x="720568" y="3158798"/>
                </a:lnTo>
                <a:lnTo>
                  <a:pt x="754740" y="3131401"/>
                </a:lnTo>
                <a:lnTo>
                  <a:pt x="786279" y="3100647"/>
                </a:lnTo>
                <a:lnTo>
                  <a:pt x="814891" y="3066673"/>
                </a:lnTo>
                <a:lnTo>
                  <a:pt x="840284" y="3029614"/>
                </a:lnTo>
                <a:lnTo>
                  <a:pt x="862167" y="2989608"/>
                </a:lnTo>
                <a:lnTo>
                  <a:pt x="880245" y="2946790"/>
                </a:lnTo>
                <a:lnTo>
                  <a:pt x="1731162" y="608892"/>
                </a:lnTo>
                <a:lnTo>
                  <a:pt x="1744835" y="564471"/>
                </a:lnTo>
                <a:lnTo>
                  <a:pt x="1753788" y="519759"/>
                </a:lnTo>
                <a:lnTo>
                  <a:pt x="1758156" y="475048"/>
                </a:lnTo>
                <a:lnTo>
                  <a:pt x="1758077" y="430630"/>
                </a:lnTo>
                <a:lnTo>
                  <a:pt x="1753685" y="386798"/>
                </a:lnTo>
                <a:lnTo>
                  <a:pt x="1745119" y="343846"/>
                </a:lnTo>
                <a:lnTo>
                  <a:pt x="1732513" y="302064"/>
                </a:lnTo>
                <a:lnTo>
                  <a:pt x="1716005" y="261746"/>
                </a:lnTo>
                <a:lnTo>
                  <a:pt x="1695731" y="223184"/>
                </a:lnTo>
                <a:lnTo>
                  <a:pt x="1671828" y="186671"/>
                </a:lnTo>
                <a:lnTo>
                  <a:pt x="1644431" y="152499"/>
                </a:lnTo>
                <a:lnTo>
                  <a:pt x="1613677" y="120961"/>
                </a:lnTo>
                <a:lnTo>
                  <a:pt x="1579702" y="92349"/>
                </a:lnTo>
                <a:lnTo>
                  <a:pt x="1542644" y="66955"/>
                </a:lnTo>
                <a:lnTo>
                  <a:pt x="1502637" y="45073"/>
                </a:lnTo>
                <a:lnTo>
                  <a:pt x="1459819" y="26994"/>
                </a:lnTo>
                <a:close/>
              </a:path>
            </a:pathLst>
          </a:custGeom>
          <a:ln w="41883">
            <a:solidFill>
              <a:srgbClr val="5BAA47"/>
            </a:solidFill>
          </a:ln>
        </p:spPr>
        <p:txBody>
          <a:bodyPr wrap="square" lIns="0" tIns="0" rIns="0" bIns="0" rtlCol="0"/>
          <a:lstStyle/>
          <a:p>
            <a:endParaRPr sz="849"/>
          </a:p>
        </p:txBody>
      </p:sp>
      <p:pic>
        <p:nvPicPr>
          <p:cNvPr id="11" name="Picture 10" descr="A green letter on a black background&#10;&#10;Description automatically generated with medium confidence">
            <a:extLst>
              <a:ext uri="{FF2B5EF4-FFF2-40B4-BE49-F238E27FC236}">
                <a16:creationId xmlns:a16="http://schemas.microsoft.com/office/drawing/2014/main" id="{639A2054-861D-F1E3-FD1C-1FE9ECB2CACF}"/>
              </a:ext>
            </a:extLst>
          </p:cNvPr>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373045" y="6270181"/>
            <a:ext cx="1101856" cy="213610"/>
          </a:xfrm>
          <a:prstGeom prst="rect">
            <a:avLst/>
          </a:prstGeom>
        </p:spPr>
      </p:pic>
      <p:sp>
        <p:nvSpPr>
          <p:cNvPr id="10" name="object 8">
            <a:extLst>
              <a:ext uri="{FF2B5EF4-FFF2-40B4-BE49-F238E27FC236}">
                <a16:creationId xmlns:a16="http://schemas.microsoft.com/office/drawing/2014/main" id="{A62EA058-D2C7-2792-E9C9-D9BA229D1C28}"/>
              </a:ext>
            </a:extLst>
          </p:cNvPr>
          <p:cNvSpPr/>
          <p:nvPr userDrawn="1"/>
        </p:nvSpPr>
        <p:spPr>
          <a:xfrm>
            <a:off x="10106834" y="4903111"/>
            <a:ext cx="2085271" cy="1954588"/>
          </a:xfrm>
          <a:custGeom>
            <a:avLst/>
            <a:gdLst/>
            <a:ahLst/>
            <a:cxnLst/>
            <a:rect l="l" t="t" r="r" b="b"/>
            <a:pathLst>
              <a:path w="3438525" h="3223259">
                <a:moveTo>
                  <a:pt x="2326237" y="0"/>
                </a:moveTo>
                <a:lnTo>
                  <a:pt x="2280553" y="409"/>
                </a:lnTo>
                <a:lnTo>
                  <a:pt x="2235017" y="2097"/>
                </a:lnTo>
                <a:lnTo>
                  <a:pt x="2189653" y="5053"/>
                </a:lnTo>
                <a:lnTo>
                  <a:pt x="2144486" y="9265"/>
                </a:lnTo>
                <a:lnTo>
                  <a:pt x="2099540" y="14721"/>
                </a:lnTo>
                <a:lnTo>
                  <a:pt x="2054841" y="21411"/>
                </a:lnTo>
                <a:lnTo>
                  <a:pt x="2010412" y="29323"/>
                </a:lnTo>
                <a:lnTo>
                  <a:pt x="1966278" y="38445"/>
                </a:lnTo>
                <a:lnTo>
                  <a:pt x="1922464" y="48766"/>
                </a:lnTo>
                <a:lnTo>
                  <a:pt x="1878995" y="60274"/>
                </a:lnTo>
                <a:lnTo>
                  <a:pt x="1835894" y="72958"/>
                </a:lnTo>
                <a:lnTo>
                  <a:pt x="1793187" y="86807"/>
                </a:lnTo>
                <a:lnTo>
                  <a:pt x="1750898" y="101809"/>
                </a:lnTo>
                <a:lnTo>
                  <a:pt x="1709051" y="117952"/>
                </a:lnTo>
                <a:lnTo>
                  <a:pt x="1667672" y="135226"/>
                </a:lnTo>
                <a:lnTo>
                  <a:pt x="1626785" y="153618"/>
                </a:lnTo>
                <a:lnTo>
                  <a:pt x="1586413" y="173117"/>
                </a:lnTo>
                <a:lnTo>
                  <a:pt x="1546583" y="193713"/>
                </a:lnTo>
                <a:lnTo>
                  <a:pt x="1507318" y="215392"/>
                </a:lnTo>
                <a:lnTo>
                  <a:pt x="1468643" y="238144"/>
                </a:lnTo>
                <a:lnTo>
                  <a:pt x="1430583" y="261958"/>
                </a:lnTo>
                <a:lnTo>
                  <a:pt x="1393162" y="286822"/>
                </a:lnTo>
                <a:lnTo>
                  <a:pt x="1356404" y="312724"/>
                </a:lnTo>
                <a:lnTo>
                  <a:pt x="1320335" y="339653"/>
                </a:lnTo>
                <a:lnTo>
                  <a:pt x="1284979" y="367598"/>
                </a:lnTo>
                <a:lnTo>
                  <a:pt x="1250360" y="396547"/>
                </a:lnTo>
                <a:lnTo>
                  <a:pt x="1216503" y="426488"/>
                </a:lnTo>
                <a:lnTo>
                  <a:pt x="1183433" y="457411"/>
                </a:lnTo>
                <a:lnTo>
                  <a:pt x="1151174" y="489303"/>
                </a:lnTo>
                <a:lnTo>
                  <a:pt x="1119750" y="522154"/>
                </a:lnTo>
                <a:lnTo>
                  <a:pt x="1089187" y="555951"/>
                </a:lnTo>
                <a:lnTo>
                  <a:pt x="1059509" y="590684"/>
                </a:lnTo>
                <a:lnTo>
                  <a:pt x="1030740" y="626341"/>
                </a:lnTo>
                <a:lnTo>
                  <a:pt x="1002906" y="662910"/>
                </a:lnTo>
                <a:lnTo>
                  <a:pt x="976029" y="700380"/>
                </a:lnTo>
                <a:lnTo>
                  <a:pt x="950136" y="738740"/>
                </a:lnTo>
                <a:lnTo>
                  <a:pt x="925251" y="777977"/>
                </a:lnTo>
                <a:lnTo>
                  <a:pt x="901398" y="818082"/>
                </a:lnTo>
                <a:lnTo>
                  <a:pt x="878601" y="859041"/>
                </a:lnTo>
                <a:lnTo>
                  <a:pt x="856887" y="900844"/>
                </a:lnTo>
                <a:lnTo>
                  <a:pt x="836278" y="943480"/>
                </a:lnTo>
                <a:lnTo>
                  <a:pt x="816799" y="986936"/>
                </a:lnTo>
                <a:lnTo>
                  <a:pt x="798476" y="1031202"/>
                </a:lnTo>
                <a:lnTo>
                  <a:pt x="781333" y="1076265"/>
                </a:lnTo>
                <a:lnTo>
                  <a:pt x="0" y="3222961"/>
                </a:lnTo>
                <a:lnTo>
                  <a:pt x="3438351" y="3222961"/>
                </a:lnTo>
                <a:lnTo>
                  <a:pt x="3438351" y="444340"/>
                </a:lnTo>
                <a:lnTo>
                  <a:pt x="3431146" y="437447"/>
                </a:lnTo>
                <a:lnTo>
                  <a:pt x="3397348" y="406884"/>
                </a:lnTo>
                <a:lnTo>
                  <a:pt x="3362615" y="377206"/>
                </a:lnTo>
                <a:lnTo>
                  <a:pt x="3326958" y="348437"/>
                </a:lnTo>
                <a:lnTo>
                  <a:pt x="3290388" y="320602"/>
                </a:lnTo>
                <a:lnTo>
                  <a:pt x="3252918" y="293726"/>
                </a:lnTo>
                <a:lnTo>
                  <a:pt x="3214557" y="267832"/>
                </a:lnTo>
                <a:lnTo>
                  <a:pt x="3175319" y="242947"/>
                </a:lnTo>
                <a:lnTo>
                  <a:pt x="3135215" y="219094"/>
                </a:lnTo>
                <a:lnTo>
                  <a:pt x="3094255" y="196297"/>
                </a:lnTo>
                <a:lnTo>
                  <a:pt x="3052451" y="174582"/>
                </a:lnTo>
                <a:lnTo>
                  <a:pt x="3009815" y="153973"/>
                </a:lnTo>
                <a:lnTo>
                  <a:pt x="2966358" y="134495"/>
                </a:lnTo>
                <a:lnTo>
                  <a:pt x="2922092" y="116172"/>
                </a:lnTo>
                <a:lnTo>
                  <a:pt x="2877028" y="99028"/>
                </a:lnTo>
                <a:lnTo>
                  <a:pt x="2831487" y="83195"/>
                </a:lnTo>
                <a:lnTo>
                  <a:pt x="2785799" y="68778"/>
                </a:lnTo>
                <a:lnTo>
                  <a:pt x="2739989" y="55766"/>
                </a:lnTo>
                <a:lnTo>
                  <a:pt x="2694080" y="44148"/>
                </a:lnTo>
                <a:lnTo>
                  <a:pt x="2648099" y="33912"/>
                </a:lnTo>
                <a:lnTo>
                  <a:pt x="2602068" y="25047"/>
                </a:lnTo>
                <a:lnTo>
                  <a:pt x="2556013" y="17541"/>
                </a:lnTo>
                <a:lnTo>
                  <a:pt x="2509959" y="11383"/>
                </a:lnTo>
                <a:lnTo>
                  <a:pt x="2463930" y="6561"/>
                </a:lnTo>
                <a:lnTo>
                  <a:pt x="2417950" y="3064"/>
                </a:lnTo>
                <a:lnTo>
                  <a:pt x="2372044" y="881"/>
                </a:lnTo>
                <a:lnTo>
                  <a:pt x="2326237" y="0"/>
                </a:lnTo>
                <a:close/>
              </a:path>
            </a:pathLst>
          </a:custGeom>
          <a:solidFill>
            <a:srgbClr val="5BAA47"/>
          </a:solidFill>
        </p:spPr>
        <p:txBody>
          <a:bodyPr wrap="square" lIns="0" tIns="0" rIns="0" bIns="0" rtlCol="0"/>
          <a:lstStyle/>
          <a:p>
            <a:endParaRPr sz="849"/>
          </a:p>
        </p:txBody>
      </p:sp>
    </p:spTree>
    <p:extLst>
      <p:ext uri="{BB962C8B-B14F-4D97-AF65-F5344CB8AC3E}">
        <p14:creationId xmlns:p14="http://schemas.microsoft.com/office/powerpoint/2010/main" val="2556063825"/>
      </p:ext>
    </p:extLst>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showMasterSp="0" preserve="1" userDrawn="1">
  <p:cSld name="9_Title Only">
    <p:bg>
      <p:bgPr>
        <a:solidFill>
          <a:schemeClr val="bg1"/>
        </a:solidFill>
        <a:effectLst/>
      </p:bgPr>
    </p:bg>
    <p:spTree>
      <p:nvGrpSpPr>
        <p:cNvPr id="1" name=""/>
        <p:cNvGrpSpPr/>
        <p:nvPr/>
      </p:nvGrpSpPr>
      <p:grpSpPr>
        <a:xfrm>
          <a:off x="0" y="0"/>
          <a:ext cx="0" cy="0"/>
          <a:chOff x="0" y="0"/>
          <a:chExt cx="0" cy="0"/>
        </a:xfrm>
      </p:grpSpPr>
      <p:pic>
        <p:nvPicPr>
          <p:cNvPr id="14" name="Picture 13" descr="A map of the world&#10;&#10;Description automatically generated" hidden="1">
            <a:extLst>
              <a:ext uri="{FF2B5EF4-FFF2-40B4-BE49-F238E27FC236}">
                <a16:creationId xmlns:a16="http://schemas.microsoft.com/office/drawing/2014/main" id="{1BA77941-D575-1AF1-BC76-36AD8780AC94}"/>
              </a:ext>
            </a:extLst>
          </p:cNvPr>
          <p:cNvPicPr>
            <a:picLocks noChangeAspect="1"/>
          </p:cNvPicPr>
          <p:nvPr userDrawn="1"/>
        </p:nvPicPr>
        <p:blipFill>
          <a:blip r:embed="rId2">
            <a:alphaModFix amt="10000"/>
            <a:extLst>
              <a:ext uri="{28A0092B-C50C-407E-A947-70E740481C1C}">
                <a14:useLocalDpi xmlns:a14="http://schemas.microsoft.com/office/drawing/2010/main" val="0"/>
              </a:ext>
            </a:extLst>
          </a:blip>
          <a:stretch>
            <a:fillRect/>
          </a:stretch>
        </p:blipFill>
        <p:spPr>
          <a:xfrm>
            <a:off x="-1112915" y="1442067"/>
            <a:ext cx="14417829" cy="8126073"/>
          </a:xfrm>
          <a:prstGeom prst="rect">
            <a:avLst/>
          </a:prstGeom>
        </p:spPr>
      </p:pic>
      <p:pic>
        <p:nvPicPr>
          <p:cNvPr id="36" name="Picture 35" descr="A green letter on a black background&#10;&#10;Description automatically generated with medium confidence">
            <a:extLst>
              <a:ext uri="{FF2B5EF4-FFF2-40B4-BE49-F238E27FC236}">
                <a16:creationId xmlns:a16="http://schemas.microsoft.com/office/drawing/2014/main" id="{3A95014C-C5CB-3AE8-0E14-BEC1CCA7E015}"/>
              </a:ext>
            </a:extLst>
          </p:cNvPr>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373045" y="6270181"/>
            <a:ext cx="1101856" cy="213610"/>
          </a:xfrm>
          <a:prstGeom prst="rect">
            <a:avLst/>
          </a:prstGeom>
        </p:spPr>
      </p:pic>
      <p:sp>
        <p:nvSpPr>
          <p:cNvPr id="8" name="object 5">
            <a:extLst>
              <a:ext uri="{FF2B5EF4-FFF2-40B4-BE49-F238E27FC236}">
                <a16:creationId xmlns:a16="http://schemas.microsoft.com/office/drawing/2014/main" id="{DD46251D-741A-18A4-D6A1-8AD2EEEFF4CC}"/>
              </a:ext>
            </a:extLst>
          </p:cNvPr>
          <p:cNvSpPr/>
          <p:nvPr userDrawn="1"/>
        </p:nvSpPr>
        <p:spPr>
          <a:xfrm>
            <a:off x="10237418" y="5429267"/>
            <a:ext cx="1954725" cy="1428975"/>
          </a:xfrm>
          <a:custGeom>
            <a:avLst/>
            <a:gdLst/>
            <a:ahLst/>
            <a:cxnLst/>
            <a:rect l="l" t="t" r="r" b="b"/>
            <a:pathLst>
              <a:path w="3223259" h="2356484">
                <a:moveTo>
                  <a:pt x="2022058" y="0"/>
                </a:moveTo>
                <a:lnTo>
                  <a:pt x="1975923" y="413"/>
                </a:lnTo>
                <a:lnTo>
                  <a:pt x="1929936" y="2117"/>
                </a:lnTo>
                <a:lnTo>
                  <a:pt x="1884124" y="5102"/>
                </a:lnTo>
                <a:lnTo>
                  <a:pt x="1838511" y="9356"/>
                </a:lnTo>
                <a:lnTo>
                  <a:pt x="1793122" y="14866"/>
                </a:lnTo>
                <a:lnTo>
                  <a:pt x="1747980" y="21622"/>
                </a:lnTo>
                <a:lnTo>
                  <a:pt x="1703113" y="29612"/>
                </a:lnTo>
                <a:lnTo>
                  <a:pt x="1658543" y="38824"/>
                </a:lnTo>
                <a:lnTo>
                  <a:pt x="1614296" y="49247"/>
                </a:lnTo>
                <a:lnTo>
                  <a:pt x="1570397" y="60869"/>
                </a:lnTo>
                <a:lnTo>
                  <a:pt x="1526871" y="73679"/>
                </a:lnTo>
                <a:lnTo>
                  <a:pt x="1483741" y="87664"/>
                </a:lnTo>
                <a:lnTo>
                  <a:pt x="1441035" y="102814"/>
                </a:lnTo>
                <a:lnTo>
                  <a:pt x="1398775" y="119117"/>
                </a:lnTo>
                <a:lnTo>
                  <a:pt x="1356986" y="136562"/>
                </a:lnTo>
                <a:lnTo>
                  <a:pt x="1315695" y="155136"/>
                </a:lnTo>
                <a:lnTo>
                  <a:pt x="1274925" y="174828"/>
                </a:lnTo>
                <a:lnTo>
                  <a:pt x="1234701" y="195627"/>
                </a:lnTo>
                <a:lnTo>
                  <a:pt x="1195048" y="217521"/>
                </a:lnTo>
                <a:lnTo>
                  <a:pt x="1155991" y="240498"/>
                </a:lnTo>
                <a:lnTo>
                  <a:pt x="1117554" y="264547"/>
                </a:lnTo>
                <a:lnTo>
                  <a:pt x="1079763" y="289657"/>
                </a:lnTo>
                <a:lnTo>
                  <a:pt x="1042643" y="315815"/>
                </a:lnTo>
                <a:lnTo>
                  <a:pt x="1006217" y="343011"/>
                </a:lnTo>
                <a:lnTo>
                  <a:pt x="970511" y="371232"/>
                </a:lnTo>
                <a:lnTo>
                  <a:pt x="935550" y="400467"/>
                </a:lnTo>
                <a:lnTo>
                  <a:pt x="901359" y="430705"/>
                </a:lnTo>
                <a:lnTo>
                  <a:pt x="867962" y="461933"/>
                </a:lnTo>
                <a:lnTo>
                  <a:pt x="835384" y="494141"/>
                </a:lnTo>
                <a:lnTo>
                  <a:pt x="803650" y="527317"/>
                </a:lnTo>
                <a:lnTo>
                  <a:pt x="772785" y="561448"/>
                </a:lnTo>
                <a:lnTo>
                  <a:pt x="742813" y="596525"/>
                </a:lnTo>
                <a:lnTo>
                  <a:pt x="713760" y="632534"/>
                </a:lnTo>
                <a:lnTo>
                  <a:pt x="685650" y="669465"/>
                </a:lnTo>
                <a:lnTo>
                  <a:pt x="658508" y="707306"/>
                </a:lnTo>
                <a:lnTo>
                  <a:pt x="632359" y="746045"/>
                </a:lnTo>
                <a:lnTo>
                  <a:pt x="607228" y="785671"/>
                </a:lnTo>
                <a:lnTo>
                  <a:pt x="583139" y="826173"/>
                </a:lnTo>
                <a:lnTo>
                  <a:pt x="560117" y="867537"/>
                </a:lnTo>
                <a:lnTo>
                  <a:pt x="538187" y="909754"/>
                </a:lnTo>
                <a:lnTo>
                  <a:pt x="517374" y="952812"/>
                </a:lnTo>
                <a:lnTo>
                  <a:pt x="497703" y="996698"/>
                </a:lnTo>
                <a:lnTo>
                  <a:pt x="479199" y="1041402"/>
                </a:lnTo>
                <a:lnTo>
                  <a:pt x="461886" y="1086911"/>
                </a:lnTo>
                <a:lnTo>
                  <a:pt x="0" y="2355927"/>
                </a:lnTo>
                <a:lnTo>
                  <a:pt x="3223022" y="2355927"/>
                </a:lnTo>
                <a:lnTo>
                  <a:pt x="3223022" y="527210"/>
                </a:lnTo>
                <a:lnTo>
                  <a:pt x="3203270" y="506087"/>
                </a:lnTo>
                <a:lnTo>
                  <a:pt x="3171063" y="473509"/>
                </a:lnTo>
                <a:lnTo>
                  <a:pt x="3137887" y="441775"/>
                </a:lnTo>
                <a:lnTo>
                  <a:pt x="3103755" y="410910"/>
                </a:lnTo>
                <a:lnTo>
                  <a:pt x="3068679" y="380938"/>
                </a:lnTo>
                <a:lnTo>
                  <a:pt x="3032669" y="351885"/>
                </a:lnTo>
                <a:lnTo>
                  <a:pt x="2995738" y="323775"/>
                </a:lnTo>
                <a:lnTo>
                  <a:pt x="2957897" y="296633"/>
                </a:lnTo>
                <a:lnTo>
                  <a:pt x="2919158" y="270483"/>
                </a:lnTo>
                <a:lnTo>
                  <a:pt x="2879532" y="245352"/>
                </a:lnTo>
                <a:lnTo>
                  <a:pt x="2839031" y="221263"/>
                </a:lnTo>
                <a:lnTo>
                  <a:pt x="2797666" y="198241"/>
                </a:lnTo>
                <a:lnTo>
                  <a:pt x="2755449" y="176311"/>
                </a:lnTo>
                <a:lnTo>
                  <a:pt x="2712392" y="155498"/>
                </a:lnTo>
                <a:lnTo>
                  <a:pt x="2668506" y="135827"/>
                </a:lnTo>
                <a:lnTo>
                  <a:pt x="2623802" y="117323"/>
                </a:lnTo>
                <a:lnTo>
                  <a:pt x="2578292" y="100009"/>
                </a:lnTo>
                <a:lnTo>
                  <a:pt x="2532301" y="84019"/>
                </a:lnTo>
                <a:lnTo>
                  <a:pt x="2486162" y="69460"/>
                </a:lnTo>
                <a:lnTo>
                  <a:pt x="2439899" y="56319"/>
                </a:lnTo>
                <a:lnTo>
                  <a:pt x="2393537" y="44586"/>
                </a:lnTo>
                <a:lnTo>
                  <a:pt x="2347101" y="34248"/>
                </a:lnTo>
                <a:lnTo>
                  <a:pt x="2300615" y="25295"/>
                </a:lnTo>
                <a:lnTo>
                  <a:pt x="2254105" y="17715"/>
                </a:lnTo>
                <a:lnTo>
                  <a:pt x="2207596" y="11496"/>
                </a:lnTo>
                <a:lnTo>
                  <a:pt x="2161112" y="6626"/>
                </a:lnTo>
                <a:lnTo>
                  <a:pt x="2114677" y="3095"/>
                </a:lnTo>
                <a:lnTo>
                  <a:pt x="2068318" y="890"/>
                </a:lnTo>
                <a:lnTo>
                  <a:pt x="2022058" y="0"/>
                </a:lnTo>
                <a:close/>
              </a:path>
            </a:pathLst>
          </a:custGeom>
          <a:solidFill>
            <a:schemeClr val="accent2"/>
          </a:solidFill>
        </p:spPr>
        <p:txBody>
          <a:bodyPr wrap="square" lIns="0" tIns="0" rIns="0" bIns="0" rtlCol="0"/>
          <a:lstStyle/>
          <a:p>
            <a:endParaRPr sz="849"/>
          </a:p>
        </p:txBody>
      </p:sp>
      <p:sp>
        <p:nvSpPr>
          <p:cNvPr id="37" name="object 27">
            <a:extLst>
              <a:ext uri="{FF2B5EF4-FFF2-40B4-BE49-F238E27FC236}">
                <a16:creationId xmlns:a16="http://schemas.microsoft.com/office/drawing/2014/main" id="{8E485812-A3B0-F82C-145C-1EE6D923774A}"/>
              </a:ext>
            </a:extLst>
          </p:cNvPr>
          <p:cNvSpPr txBox="1"/>
          <p:nvPr userDrawn="1"/>
        </p:nvSpPr>
        <p:spPr>
          <a:xfrm>
            <a:off x="10938251" y="6341066"/>
            <a:ext cx="880704" cy="122517"/>
          </a:xfrm>
          <a:prstGeom prst="rect">
            <a:avLst/>
          </a:prstGeom>
        </p:spPr>
        <p:txBody>
          <a:bodyPr vert="horz" wrap="square" lIns="0" tIns="10397" rIns="0" bIns="0" rtlCol="0">
            <a:spAutoFit/>
          </a:bodyPr>
          <a:lstStyle/>
          <a:p>
            <a:pPr marL="7701">
              <a:lnSpc>
                <a:spcPct val="100000"/>
              </a:lnSpc>
              <a:spcBef>
                <a:spcPts val="82"/>
              </a:spcBef>
            </a:pPr>
            <a:r>
              <a:rPr sz="728" b="0" i="0">
                <a:solidFill>
                  <a:srgbClr val="FFFFFF"/>
                </a:solidFill>
                <a:latin typeface="Sharp Sans Medium" pitchFamily="2" charset="77"/>
                <a:cs typeface="Sharp Sans Medium" pitchFamily="2" charset="77"/>
              </a:rPr>
              <a:t>Meraki</a:t>
            </a:r>
            <a:r>
              <a:rPr sz="728" b="0" i="0" spc="42">
                <a:solidFill>
                  <a:srgbClr val="FFFFFF"/>
                </a:solidFill>
                <a:latin typeface="Sharp Sans Medium" pitchFamily="2" charset="77"/>
                <a:cs typeface="Sharp Sans Medium" pitchFamily="2" charset="77"/>
              </a:rPr>
              <a:t> </a:t>
            </a:r>
            <a:r>
              <a:rPr sz="728" b="0" i="0">
                <a:solidFill>
                  <a:srgbClr val="FFFFFF"/>
                </a:solidFill>
                <a:latin typeface="Sharp Sans Medium" pitchFamily="2" charset="77"/>
                <a:cs typeface="Sharp Sans Medium" pitchFamily="2" charset="77"/>
              </a:rPr>
              <a:t>SMB</a:t>
            </a:r>
            <a:r>
              <a:rPr sz="728" b="0" i="0" spc="52">
                <a:solidFill>
                  <a:srgbClr val="FFFFFF"/>
                </a:solidFill>
                <a:latin typeface="Sharp Sans Medium" pitchFamily="2" charset="77"/>
                <a:cs typeface="Sharp Sans Medium" pitchFamily="2" charset="77"/>
              </a:rPr>
              <a:t> </a:t>
            </a:r>
            <a:r>
              <a:rPr sz="728" b="0" i="0" spc="-6">
                <a:solidFill>
                  <a:srgbClr val="FFFFFF"/>
                </a:solidFill>
                <a:latin typeface="Sharp Sans Medium" pitchFamily="2" charset="77"/>
                <a:cs typeface="Sharp Sans Medium" pitchFamily="2" charset="77"/>
              </a:rPr>
              <a:t>Guide</a:t>
            </a:r>
            <a:endParaRPr sz="728" b="0" i="0">
              <a:latin typeface="Sharp Sans Medium" pitchFamily="2" charset="77"/>
              <a:cs typeface="Sharp Sans Medium" pitchFamily="2" charset="77"/>
            </a:endParaRPr>
          </a:p>
        </p:txBody>
      </p:sp>
      <p:sp>
        <p:nvSpPr>
          <p:cNvPr id="7" name="object 18">
            <a:extLst>
              <a:ext uri="{FF2B5EF4-FFF2-40B4-BE49-F238E27FC236}">
                <a16:creationId xmlns:a16="http://schemas.microsoft.com/office/drawing/2014/main" id="{8C6FD7FD-0593-E614-D6B9-EBC38845F764}"/>
              </a:ext>
            </a:extLst>
          </p:cNvPr>
          <p:cNvSpPr/>
          <p:nvPr/>
        </p:nvSpPr>
        <p:spPr>
          <a:xfrm>
            <a:off x="6013007" y="5615463"/>
            <a:ext cx="1169523" cy="1242218"/>
          </a:xfrm>
          <a:custGeom>
            <a:avLst/>
            <a:gdLst/>
            <a:ahLst/>
            <a:cxnLst/>
            <a:rect l="l" t="t" r="r" b="b"/>
            <a:pathLst>
              <a:path w="1928495" h="2048509">
                <a:moveTo>
                  <a:pt x="1242621" y="0"/>
                </a:moveTo>
                <a:lnTo>
                  <a:pt x="1197322" y="828"/>
                </a:lnTo>
                <a:lnTo>
                  <a:pt x="1152421" y="4592"/>
                </a:lnTo>
                <a:lnTo>
                  <a:pt x="1108053" y="11231"/>
                </a:lnTo>
                <a:lnTo>
                  <a:pt x="1064349" y="20682"/>
                </a:lnTo>
                <a:lnTo>
                  <a:pt x="1021443" y="32884"/>
                </a:lnTo>
                <a:lnTo>
                  <a:pt x="979468" y="47774"/>
                </a:lnTo>
                <a:lnTo>
                  <a:pt x="938555" y="65291"/>
                </a:lnTo>
                <a:lnTo>
                  <a:pt x="898838" y="85372"/>
                </a:lnTo>
                <a:lnTo>
                  <a:pt x="860450" y="107956"/>
                </a:lnTo>
                <a:lnTo>
                  <a:pt x="823524" y="132981"/>
                </a:lnTo>
                <a:lnTo>
                  <a:pt x="788191" y="160385"/>
                </a:lnTo>
                <a:lnTo>
                  <a:pt x="754586" y="190105"/>
                </a:lnTo>
                <a:lnTo>
                  <a:pt x="722841" y="222081"/>
                </a:lnTo>
                <a:lnTo>
                  <a:pt x="693088" y="256250"/>
                </a:lnTo>
                <a:lnTo>
                  <a:pt x="665461" y="292550"/>
                </a:lnTo>
                <a:lnTo>
                  <a:pt x="640092" y="330920"/>
                </a:lnTo>
                <a:lnTo>
                  <a:pt x="617114" y="371297"/>
                </a:lnTo>
                <a:lnTo>
                  <a:pt x="596660" y="413619"/>
                </a:lnTo>
                <a:lnTo>
                  <a:pt x="578863" y="457825"/>
                </a:lnTo>
                <a:lnTo>
                  <a:pt x="0" y="2048240"/>
                </a:lnTo>
                <a:lnTo>
                  <a:pt x="1480543" y="2048240"/>
                </a:lnTo>
                <a:lnTo>
                  <a:pt x="1886216" y="933664"/>
                </a:lnTo>
                <a:lnTo>
                  <a:pt x="1900997" y="888360"/>
                </a:lnTo>
                <a:lnTo>
                  <a:pt x="1912533" y="842792"/>
                </a:lnTo>
                <a:lnTo>
                  <a:pt x="1920884" y="797091"/>
                </a:lnTo>
                <a:lnTo>
                  <a:pt x="1926114" y="751392"/>
                </a:lnTo>
                <a:lnTo>
                  <a:pt x="1928284" y="705826"/>
                </a:lnTo>
                <a:lnTo>
                  <a:pt x="1927456" y="660526"/>
                </a:lnTo>
                <a:lnTo>
                  <a:pt x="1923691" y="615626"/>
                </a:lnTo>
                <a:lnTo>
                  <a:pt x="1917052" y="571258"/>
                </a:lnTo>
                <a:lnTo>
                  <a:pt x="1907601" y="527554"/>
                </a:lnTo>
                <a:lnTo>
                  <a:pt x="1895399" y="484648"/>
                </a:lnTo>
                <a:lnTo>
                  <a:pt x="1880509" y="442672"/>
                </a:lnTo>
                <a:lnTo>
                  <a:pt x="1862993" y="401760"/>
                </a:lnTo>
                <a:lnTo>
                  <a:pt x="1842911" y="362043"/>
                </a:lnTo>
                <a:lnTo>
                  <a:pt x="1820327" y="323655"/>
                </a:lnTo>
                <a:lnTo>
                  <a:pt x="1795302" y="286728"/>
                </a:lnTo>
                <a:lnTo>
                  <a:pt x="1767899" y="251396"/>
                </a:lnTo>
                <a:lnTo>
                  <a:pt x="1738178" y="217791"/>
                </a:lnTo>
                <a:lnTo>
                  <a:pt x="1706202" y="186046"/>
                </a:lnTo>
                <a:lnTo>
                  <a:pt x="1672033" y="156293"/>
                </a:lnTo>
                <a:lnTo>
                  <a:pt x="1635733" y="128666"/>
                </a:lnTo>
                <a:lnTo>
                  <a:pt x="1597364" y="103297"/>
                </a:lnTo>
                <a:lnTo>
                  <a:pt x="1556987" y="80319"/>
                </a:lnTo>
                <a:lnTo>
                  <a:pt x="1514665" y="59865"/>
                </a:lnTo>
                <a:lnTo>
                  <a:pt x="1470459" y="42068"/>
                </a:lnTo>
                <a:lnTo>
                  <a:pt x="1425155" y="27286"/>
                </a:lnTo>
                <a:lnTo>
                  <a:pt x="1379587" y="15751"/>
                </a:lnTo>
                <a:lnTo>
                  <a:pt x="1333887" y="7399"/>
                </a:lnTo>
                <a:lnTo>
                  <a:pt x="1288187" y="2169"/>
                </a:lnTo>
                <a:lnTo>
                  <a:pt x="1242621" y="0"/>
                </a:lnTo>
                <a:close/>
              </a:path>
            </a:pathLst>
          </a:custGeom>
          <a:solidFill>
            <a:srgbClr val="025444"/>
          </a:solidFill>
        </p:spPr>
        <p:txBody>
          <a:bodyPr wrap="square" lIns="0" tIns="0" rIns="0" bIns="0" rtlCol="0"/>
          <a:lstStyle/>
          <a:p>
            <a:endParaRPr sz="849"/>
          </a:p>
        </p:txBody>
      </p:sp>
      <p:sp>
        <p:nvSpPr>
          <p:cNvPr id="10" name="object 19">
            <a:extLst>
              <a:ext uri="{FF2B5EF4-FFF2-40B4-BE49-F238E27FC236}">
                <a16:creationId xmlns:a16="http://schemas.microsoft.com/office/drawing/2014/main" id="{0C829B43-446D-03F2-30F9-E6B6BBF7B580}"/>
              </a:ext>
            </a:extLst>
          </p:cNvPr>
          <p:cNvSpPr/>
          <p:nvPr/>
        </p:nvSpPr>
        <p:spPr>
          <a:xfrm>
            <a:off x="5723192" y="6159711"/>
            <a:ext cx="722047" cy="698122"/>
          </a:xfrm>
          <a:custGeom>
            <a:avLst/>
            <a:gdLst/>
            <a:ahLst/>
            <a:cxnLst/>
            <a:rect l="l" t="t" r="r" b="b"/>
            <a:pathLst>
              <a:path w="1190625" h="1151254">
                <a:moveTo>
                  <a:pt x="892154" y="26994"/>
                </a:moveTo>
                <a:lnTo>
                  <a:pt x="847733" y="13320"/>
                </a:lnTo>
                <a:lnTo>
                  <a:pt x="803020" y="4368"/>
                </a:lnTo>
                <a:lnTo>
                  <a:pt x="758309" y="0"/>
                </a:lnTo>
                <a:lnTo>
                  <a:pt x="713891" y="79"/>
                </a:lnTo>
                <a:lnTo>
                  <a:pt x="670060" y="4471"/>
                </a:lnTo>
                <a:lnTo>
                  <a:pt x="627106" y="13037"/>
                </a:lnTo>
                <a:lnTo>
                  <a:pt x="585325" y="25643"/>
                </a:lnTo>
                <a:lnTo>
                  <a:pt x="545006" y="42151"/>
                </a:lnTo>
                <a:lnTo>
                  <a:pt x="506444" y="62425"/>
                </a:lnTo>
                <a:lnTo>
                  <a:pt x="469930" y="86328"/>
                </a:lnTo>
                <a:lnTo>
                  <a:pt x="435757" y="113725"/>
                </a:lnTo>
                <a:lnTo>
                  <a:pt x="404218" y="144479"/>
                </a:lnTo>
                <a:lnTo>
                  <a:pt x="375604" y="178454"/>
                </a:lnTo>
                <a:lnTo>
                  <a:pt x="350209" y="215512"/>
                </a:lnTo>
                <a:lnTo>
                  <a:pt x="328325" y="255519"/>
                </a:lnTo>
                <a:lnTo>
                  <a:pt x="310245" y="298337"/>
                </a:lnTo>
                <a:lnTo>
                  <a:pt x="0" y="1150736"/>
                </a:lnTo>
              </a:path>
              <a:path w="1190625" h="1151254">
                <a:moveTo>
                  <a:pt x="966286" y="1150736"/>
                </a:moveTo>
                <a:lnTo>
                  <a:pt x="1163496" y="608903"/>
                </a:lnTo>
                <a:lnTo>
                  <a:pt x="1177170" y="564480"/>
                </a:lnTo>
                <a:lnTo>
                  <a:pt x="1186123" y="519766"/>
                </a:lnTo>
                <a:lnTo>
                  <a:pt x="1190491" y="475053"/>
                </a:lnTo>
                <a:lnTo>
                  <a:pt x="1190411" y="430634"/>
                </a:lnTo>
                <a:lnTo>
                  <a:pt x="1186020" y="386802"/>
                </a:lnTo>
                <a:lnTo>
                  <a:pt x="1177453" y="343848"/>
                </a:lnTo>
                <a:lnTo>
                  <a:pt x="1164848" y="302066"/>
                </a:lnTo>
                <a:lnTo>
                  <a:pt x="1148340" y="261747"/>
                </a:lnTo>
                <a:lnTo>
                  <a:pt x="1128066" y="223185"/>
                </a:lnTo>
                <a:lnTo>
                  <a:pt x="1104162" y="186672"/>
                </a:lnTo>
                <a:lnTo>
                  <a:pt x="1076765" y="152499"/>
                </a:lnTo>
                <a:lnTo>
                  <a:pt x="1046011" y="120961"/>
                </a:lnTo>
                <a:lnTo>
                  <a:pt x="1012037" y="92349"/>
                </a:lnTo>
                <a:lnTo>
                  <a:pt x="974978" y="66955"/>
                </a:lnTo>
                <a:lnTo>
                  <a:pt x="934972" y="45073"/>
                </a:lnTo>
                <a:lnTo>
                  <a:pt x="892154" y="26994"/>
                </a:lnTo>
              </a:path>
            </a:pathLst>
          </a:custGeom>
          <a:ln w="41883">
            <a:solidFill>
              <a:srgbClr val="FFD13D"/>
            </a:solidFill>
          </a:ln>
        </p:spPr>
        <p:txBody>
          <a:bodyPr wrap="square" lIns="0" tIns="0" rIns="0" bIns="0" rtlCol="0"/>
          <a:lstStyle/>
          <a:p>
            <a:endParaRPr sz="849"/>
          </a:p>
        </p:txBody>
      </p:sp>
      <p:sp>
        <p:nvSpPr>
          <p:cNvPr id="11" name="object 8">
            <a:extLst>
              <a:ext uri="{FF2B5EF4-FFF2-40B4-BE49-F238E27FC236}">
                <a16:creationId xmlns:a16="http://schemas.microsoft.com/office/drawing/2014/main" id="{15C77750-4D13-4C1C-8434-A38C109F6BED}"/>
              </a:ext>
            </a:extLst>
          </p:cNvPr>
          <p:cNvSpPr/>
          <p:nvPr userDrawn="1"/>
        </p:nvSpPr>
        <p:spPr>
          <a:xfrm>
            <a:off x="10358258" y="-76480"/>
            <a:ext cx="1459386" cy="1703378"/>
          </a:xfrm>
          <a:custGeom>
            <a:avLst/>
            <a:gdLst/>
            <a:ahLst/>
            <a:cxnLst/>
            <a:rect l="l" t="t" r="r" b="b"/>
            <a:pathLst>
              <a:path w="2630805" h="3070860">
                <a:moveTo>
                  <a:pt x="2630774" y="0"/>
                </a:moveTo>
                <a:lnTo>
                  <a:pt x="736481" y="0"/>
                </a:lnTo>
                <a:lnTo>
                  <a:pt x="53644" y="1876087"/>
                </a:lnTo>
                <a:lnTo>
                  <a:pt x="38179" y="1922425"/>
                </a:lnTo>
                <a:lnTo>
                  <a:pt x="25382" y="1969002"/>
                </a:lnTo>
                <a:lnTo>
                  <a:pt x="15213" y="2015731"/>
                </a:lnTo>
                <a:lnTo>
                  <a:pt x="7631" y="2062524"/>
                </a:lnTo>
                <a:lnTo>
                  <a:pt x="2595" y="2109295"/>
                </a:lnTo>
                <a:lnTo>
                  <a:pt x="65" y="2155956"/>
                </a:lnTo>
                <a:lnTo>
                  <a:pt x="0" y="2202421"/>
                </a:lnTo>
                <a:lnTo>
                  <a:pt x="2359" y="2248602"/>
                </a:lnTo>
                <a:lnTo>
                  <a:pt x="7102" y="2294413"/>
                </a:lnTo>
                <a:lnTo>
                  <a:pt x="14189" y="2339767"/>
                </a:lnTo>
                <a:lnTo>
                  <a:pt x="23579" y="2384576"/>
                </a:lnTo>
                <a:lnTo>
                  <a:pt x="35231" y="2428754"/>
                </a:lnTo>
                <a:lnTo>
                  <a:pt x="49105" y="2472214"/>
                </a:lnTo>
                <a:lnTo>
                  <a:pt x="65160" y="2514868"/>
                </a:lnTo>
                <a:lnTo>
                  <a:pt x="83356" y="2556630"/>
                </a:lnTo>
                <a:lnTo>
                  <a:pt x="103652" y="2597413"/>
                </a:lnTo>
                <a:lnTo>
                  <a:pt x="126007" y="2637130"/>
                </a:lnTo>
                <a:lnTo>
                  <a:pt x="150382" y="2675693"/>
                </a:lnTo>
                <a:lnTo>
                  <a:pt x="176734" y="2713016"/>
                </a:lnTo>
                <a:lnTo>
                  <a:pt x="205025" y="2749012"/>
                </a:lnTo>
                <a:lnTo>
                  <a:pt x="235212" y="2783594"/>
                </a:lnTo>
                <a:lnTo>
                  <a:pt x="267257" y="2816674"/>
                </a:lnTo>
                <a:lnTo>
                  <a:pt x="301117" y="2848167"/>
                </a:lnTo>
                <a:lnTo>
                  <a:pt x="336754" y="2877984"/>
                </a:lnTo>
                <a:lnTo>
                  <a:pt x="374125" y="2906039"/>
                </a:lnTo>
                <a:lnTo>
                  <a:pt x="413190" y="2932245"/>
                </a:lnTo>
                <a:lnTo>
                  <a:pt x="453910" y="2956514"/>
                </a:lnTo>
                <a:lnTo>
                  <a:pt x="496242" y="2978761"/>
                </a:lnTo>
                <a:lnTo>
                  <a:pt x="540148" y="2998898"/>
                </a:lnTo>
                <a:lnTo>
                  <a:pt x="585586" y="3016837"/>
                </a:lnTo>
                <a:lnTo>
                  <a:pt x="631924" y="3032302"/>
                </a:lnTo>
                <a:lnTo>
                  <a:pt x="678501" y="3045099"/>
                </a:lnTo>
                <a:lnTo>
                  <a:pt x="725230" y="3055268"/>
                </a:lnTo>
                <a:lnTo>
                  <a:pt x="772023" y="3062850"/>
                </a:lnTo>
                <a:lnTo>
                  <a:pt x="818794" y="3067886"/>
                </a:lnTo>
                <a:lnTo>
                  <a:pt x="865456" y="3070416"/>
                </a:lnTo>
                <a:lnTo>
                  <a:pt x="911921" y="3070482"/>
                </a:lnTo>
                <a:lnTo>
                  <a:pt x="958103" y="3068122"/>
                </a:lnTo>
                <a:lnTo>
                  <a:pt x="1003914" y="3063379"/>
                </a:lnTo>
                <a:lnTo>
                  <a:pt x="1049268" y="3056292"/>
                </a:lnTo>
                <a:lnTo>
                  <a:pt x="1094078" y="3046902"/>
                </a:lnTo>
                <a:lnTo>
                  <a:pt x="1138256" y="3035250"/>
                </a:lnTo>
                <a:lnTo>
                  <a:pt x="1181717" y="3021376"/>
                </a:lnTo>
                <a:lnTo>
                  <a:pt x="1224372" y="3005321"/>
                </a:lnTo>
                <a:lnTo>
                  <a:pt x="1266134" y="2987125"/>
                </a:lnTo>
                <a:lnTo>
                  <a:pt x="1306918" y="2966829"/>
                </a:lnTo>
                <a:lnTo>
                  <a:pt x="1346635" y="2944474"/>
                </a:lnTo>
                <a:lnTo>
                  <a:pt x="1385198" y="2920100"/>
                </a:lnTo>
                <a:lnTo>
                  <a:pt x="1422522" y="2893747"/>
                </a:lnTo>
                <a:lnTo>
                  <a:pt x="1458518" y="2865456"/>
                </a:lnTo>
                <a:lnTo>
                  <a:pt x="1493101" y="2835269"/>
                </a:lnTo>
                <a:lnTo>
                  <a:pt x="1526181" y="2803224"/>
                </a:lnTo>
                <a:lnTo>
                  <a:pt x="1557674" y="2769364"/>
                </a:lnTo>
                <a:lnTo>
                  <a:pt x="1587492" y="2733727"/>
                </a:lnTo>
                <a:lnTo>
                  <a:pt x="1615547" y="2696356"/>
                </a:lnTo>
                <a:lnTo>
                  <a:pt x="1641753" y="2657291"/>
                </a:lnTo>
                <a:lnTo>
                  <a:pt x="1666023" y="2616571"/>
                </a:lnTo>
                <a:lnTo>
                  <a:pt x="1688270" y="2574239"/>
                </a:lnTo>
                <a:lnTo>
                  <a:pt x="1708407" y="2530333"/>
                </a:lnTo>
                <a:lnTo>
                  <a:pt x="1726347" y="2484896"/>
                </a:lnTo>
                <a:lnTo>
                  <a:pt x="2630774" y="0"/>
                </a:lnTo>
                <a:close/>
              </a:path>
            </a:pathLst>
          </a:custGeom>
          <a:solidFill>
            <a:srgbClr val="FFD13D"/>
          </a:solidFill>
        </p:spPr>
        <p:txBody>
          <a:bodyPr wrap="square" lIns="0" tIns="0" rIns="0" bIns="0" rtlCol="0"/>
          <a:lstStyle/>
          <a:p>
            <a:endParaRPr sz="849"/>
          </a:p>
        </p:txBody>
      </p:sp>
      <p:sp>
        <p:nvSpPr>
          <p:cNvPr id="13" name="object 9">
            <a:extLst>
              <a:ext uri="{FF2B5EF4-FFF2-40B4-BE49-F238E27FC236}">
                <a16:creationId xmlns:a16="http://schemas.microsoft.com/office/drawing/2014/main" id="{E0EBA68F-079C-4909-A436-BB9A6835479F}"/>
              </a:ext>
            </a:extLst>
          </p:cNvPr>
          <p:cNvSpPr/>
          <p:nvPr userDrawn="1"/>
        </p:nvSpPr>
        <p:spPr>
          <a:xfrm>
            <a:off x="11217779" y="-76480"/>
            <a:ext cx="852101" cy="1164820"/>
          </a:xfrm>
          <a:custGeom>
            <a:avLst/>
            <a:gdLst/>
            <a:ahLst/>
            <a:cxnLst/>
            <a:rect l="l" t="t" r="r" b="b"/>
            <a:pathLst>
              <a:path w="1536065" h="2099945">
                <a:moveTo>
                  <a:pt x="569565" y="0"/>
                </a:moveTo>
                <a:lnTo>
                  <a:pt x="26994" y="1490705"/>
                </a:lnTo>
                <a:lnTo>
                  <a:pt x="13320" y="1535128"/>
                </a:lnTo>
                <a:lnTo>
                  <a:pt x="4368" y="1579842"/>
                </a:lnTo>
                <a:lnTo>
                  <a:pt x="0" y="1624555"/>
                </a:lnTo>
                <a:lnTo>
                  <a:pt x="79" y="1668973"/>
                </a:lnTo>
                <a:lnTo>
                  <a:pt x="4471" y="1712806"/>
                </a:lnTo>
                <a:lnTo>
                  <a:pt x="13038" y="1755760"/>
                </a:lnTo>
                <a:lnTo>
                  <a:pt x="25643" y="1797542"/>
                </a:lnTo>
                <a:lnTo>
                  <a:pt x="42152" y="1837860"/>
                </a:lnTo>
                <a:lnTo>
                  <a:pt x="62426" y="1876423"/>
                </a:lnTo>
                <a:lnTo>
                  <a:pt x="86331" y="1912936"/>
                </a:lnTo>
                <a:lnTo>
                  <a:pt x="113729" y="1947108"/>
                </a:lnTo>
                <a:lnTo>
                  <a:pt x="144484" y="1978647"/>
                </a:lnTo>
                <a:lnTo>
                  <a:pt x="178459" y="2007259"/>
                </a:lnTo>
                <a:lnTo>
                  <a:pt x="215519" y="2032653"/>
                </a:lnTo>
                <a:lnTo>
                  <a:pt x="255527" y="2054535"/>
                </a:lnTo>
                <a:lnTo>
                  <a:pt x="298347" y="2072614"/>
                </a:lnTo>
                <a:lnTo>
                  <a:pt x="342768" y="2086287"/>
                </a:lnTo>
                <a:lnTo>
                  <a:pt x="387481" y="2095240"/>
                </a:lnTo>
                <a:lnTo>
                  <a:pt x="432192" y="2099608"/>
                </a:lnTo>
                <a:lnTo>
                  <a:pt x="476609" y="2099528"/>
                </a:lnTo>
                <a:lnTo>
                  <a:pt x="520441" y="2095137"/>
                </a:lnTo>
                <a:lnTo>
                  <a:pt x="563394" y="2086570"/>
                </a:lnTo>
                <a:lnTo>
                  <a:pt x="605175" y="2073964"/>
                </a:lnTo>
                <a:lnTo>
                  <a:pt x="645493" y="2057456"/>
                </a:lnTo>
                <a:lnTo>
                  <a:pt x="684055" y="2037181"/>
                </a:lnTo>
                <a:lnTo>
                  <a:pt x="720568" y="2013277"/>
                </a:lnTo>
                <a:lnTo>
                  <a:pt x="754740" y="1985879"/>
                </a:lnTo>
                <a:lnTo>
                  <a:pt x="786279" y="1955124"/>
                </a:lnTo>
                <a:lnTo>
                  <a:pt x="814891" y="1921148"/>
                </a:lnTo>
                <a:lnTo>
                  <a:pt x="840284" y="1884088"/>
                </a:lnTo>
                <a:lnTo>
                  <a:pt x="862167" y="1844080"/>
                </a:lnTo>
                <a:lnTo>
                  <a:pt x="880245" y="1801261"/>
                </a:lnTo>
                <a:lnTo>
                  <a:pt x="1535849" y="0"/>
                </a:lnTo>
              </a:path>
            </a:pathLst>
          </a:custGeom>
          <a:ln w="41883">
            <a:solidFill>
              <a:srgbClr val="5BAA47"/>
            </a:solidFill>
          </a:ln>
        </p:spPr>
        <p:txBody>
          <a:bodyPr wrap="square" lIns="0" tIns="0" rIns="0" bIns="0" rtlCol="0"/>
          <a:lstStyle/>
          <a:p>
            <a:endParaRPr sz="849"/>
          </a:p>
        </p:txBody>
      </p:sp>
    </p:spTree>
    <p:extLst>
      <p:ext uri="{BB962C8B-B14F-4D97-AF65-F5344CB8AC3E}">
        <p14:creationId xmlns:p14="http://schemas.microsoft.com/office/powerpoint/2010/main" val="306240281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fade">
                                      <p:cBhvr>
                                        <p:cTn id="7" dur="2000"/>
                                        <p:tgtEl>
                                          <p:spTgt spid="14"/>
                                        </p:tgtEl>
                                      </p:cBhvr>
                                    </p:animEffect>
                                  </p:childTnLst>
                                </p:cTn>
                              </p:par>
                              <p:par>
                                <p:cTn id="8" presetID="64" presetClass="path" presetSubtype="0" accel="50000" decel="50000" fill="hold" grpId="0" nodeType="withEffect">
                                  <p:stCondLst>
                                    <p:cond delay="0"/>
                                  </p:stCondLst>
                                  <p:childTnLst>
                                    <p:animMotion origin="layout" path="M -1.51611E-7 0.25 L -1.51611E-7 5.22179E-7 " pathEditMode="relative" rAng="0" ptsTypes="AA">
                                      <p:cBhvr>
                                        <p:cTn id="9" dur="2000" fill="hold"/>
                                        <p:tgtEl>
                                          <p:spTgt spid="8"/>
                                        </p:tgtEl>
                                        <p:attrNameLst>
                                          <p:attrName>ppt_x</p:attrName>
                                          <p:attrName>ppt_y</p:attrName>
                                        </p:attrNameLst>
                                      </p:cBhvr>
                                      <p:rCtr x="0" y="-12507"/>
                                    </p:animMotion>
                                  </p:childTnLst>
                                </p:cTn>
                              </p:par>
                              <p:par>
                                <p:cTn id="10" presetID="42" presetClass="path" presetSubtype="0" accel="50000" decel="50000" fill="hold" grpId="0" nodeType="withEffect">
                                  <p:stCondLst>
                                    <p:cond delay="0"/>
                                  </p:stCondLst>
                                  <p:childTnLst>
                                    <p:animMotion origin="layout" path="M 0.05038 -0.24888 L 1.69931E-6 1.68445E-6 " pathEditMode="relative" rAng="0" ptsTypes="AA">
                                      <p:cBhvr>
                                        <p:cTn id="11" dur="2000" fill="hold"/>
                                        <p:tgtEl>
                                          <p:spTgt spid="11"/>
                                        </p:tgtEl>
                                        <p:attrNameLst>
                                          <p:attrName>ppt_x</p:attrName>
                                          <p:attrName>ppt_y</p:attrName>
                                        </p:attrNameLst>
                                      </p:cBhvr>
                                      <p:rCtr x="-2519" y="12451"/>
                                    </p:animMotion>
                                  </p:childTnLst>
                                </p:cTn>
                              </p:par>
                              <p:par>
                                <p:cTn id="12" presetID="42" presetClass="path" presetSubtype="0" accel="50000" decel="50000" fill="hold" grpId="0" nodeType="withEffect">
                                  <p:stCondLst>
                                    <p:cond delay="0"/>
                                  </p:stCondLst>
                                  <p:childTnLst>
                                    <p:animMotion origin="layout" path="M 0.04477 -0.23961 L -5.24321E-7 -4.9242E-6 " pathEditMode="relative" rAng="0" ptsTypes="AA">
                                      <p:cBhvr>
                                        <p:cTn id="13" dur="3000" fill="hold"/>
                                        <p:tgtEl>
                                          <p:spTgt spid="13"/>
                                        </p:tgtEl>
                                        <p:attrNameLst>
                                          <p:attrName>ppt_x</p:attrName>
                                          <p:attrName>ppt_y</p:attrName>
                                        </p:attrNameLst>
                                      </p:cBhvr>
                                      <p:rCtr x="-2243" y="11988"/>
                                    </p:animMotion>
                                  </p:childTnLst>
                                </p:cTn>
                              </p:par>
                              <p:par>
                                <p:cTn id="14" presetID="64" presetClass="path" presetSubtype="0" accel="50000" decel="50000" fill="hold" grpId="0" nodeType="withEffect">
                                  <p:stCondLst>
                                    <p:cond delay="0"/>
                                  </p:stCondLst>
                                  <p:childTnLst>
                                    <p:animMotion origin="layout" path="M -0.04114 0.20831 L -2.40051E-7 -6.06401E-7 " pathEditMode="relative" rAng="0" ptsTypes="AA">
                                      <p:cBhvr>
                                        <p:cTn id="15" dur="2000" fill="hold"/>
                                        <p:tgtEl>
                                          <p:spTgt spid="7"/>
                                        </p:tgtEl>
                                        <p:attrNameLst>
                                          <p:attrName>ppt_x</p:attrName>
                                          <p:attrName>ppt_y</p:attrName>
                                        </p:attrNameLst>
                                      </p:cBhvr>
                                      <p:rCtr x="2053" y="-10415"/>
                                    </p:animMotion>
                                  </p:childTnLst>
                                </p:cTn>
                              </p:par>
                              <p:par>
                                <p:cTn id="16" presetID="64" presetClass="path" presetSubtype="0" accel="50000" decel="50000" fill="hold" grpId="0" nodeType="withEffect">
                                  <p:stCondLst>
                                    <p:cond delay="0"/>
                                  </p:stCondLst>
                                  <p:childTnLst>
                                    <p:animMotion origin="layout" path="M -0.018 0.10176 L -2.43209E-6 4.51993E-6 " pathEditMode="relative" rAng="0" ptsTypes="AA">
                                      <p:cBhvr>
                                        <p:cTn id="17" dur="3000" fill="hold"/>
                                        <p:tgtEl>
                                          <p:spTgt spid="10"/>
                                        </p:tgtEl>
                                        <p:attrNameLst>
                                          <p:attrName>ppt_x</p:attrName>
                                          <p:attrName>ppt_y</p:attrName>
                                        </p:attrNameLst>
                                      </p:cBhvr>
                                      <p:rCtr x="900" y="-5095"/>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7" grpId="0" animBg="1"/>
      <p:bldP spid="10" grpId="0" animBg="1"/>
      <p:bldP spid="11" grpId="0" animBg="1"/>
      <p:bldP spid="13" grpId="0" animBg="1"/>
    </p:bldLst>
  </p:timing>
</p:sldLayout>
</file>

<file path=ppt/slideLayouts/slideLayout78.xml><?xml version="1.0" encoding="utf-8"?>
<p:sldLayout xmlns:a="http://schemas.openxmlformats.org/drawingml/2006/main" xmlns:r="http://schemas.openxmlformats.org/officeDocument/2006/relationships" xmlns:p="http://schemas.openxmlformats.org/presentationml/2006/main" showMasterSp="0" preserve="1" userDrawn="1">
  <p:cSld name="10_Title Only">
    <p:bg>
      <p:bgPr>
        <a:solidFill>
          <a:schemeClr val="bg1"/>
        </a:solidFill>
        <a:effectLst/>
      </p:bgPr>
    </p:bg>
    <p:spTree>
      <p:nvGrpSpPr>
        <p:cNvPr id="1" name=""/>
        <p:cNvGrpSpPr/>
        <p:nvPr/>
      </p:nvGrpSpPr>
      <p:grpSpPr>
        <a:xfrm>
          <a:off x="0" y="0"/>
          <a:ext cx="0" cy="0"/>
          <a:chOff x="0" y="0"/>
          <a:chExt cx="0" cy="0"/>
        </a:xfrm>
      </p:grpSpPr>
      <p:sp>
        <p:nvSpPr>
          <p:cNvPr id="8" name="object 4">
            <a:extLst>
              <a:ext uri="{FF2B5EF4-FFF2-40B4-BE49-F238E27FC236}">
                <a16:creationId xmlns:a16="http://schemas.microsoft.com/office/drawing/2014/main" id="{DA74551D-778A-3344-B9A2-96449476300E}"/>
              </a:ext>
            </a:extLst>
          </p:cNvPr>
          <p:cNvSpPr/>
          <p:nvPr userDrawn="1"/>
        </p:nvSpPr>
        <p:spPr>
          <a:xfrm>
            <a:off x="4866068" y="0"/>
            <a:ext cx="4432019" cy="2570691"/>
          </a:xfrm>
          <a:custGeom>
            <a:avLst/>
            <a:gdLst/>
            <a:ahLst/>
            <a:cxnLst/>
            <a:rect l="l" t="t" r="r" b="b"/>
            <a:pathLst>
              <a:path w="7308215" h="4239260">
                <a:moveTo>
                  <a:pt x="7308165" y="0"/>
                </a:moveTo>
                <a:lnTo>
                  <a:pt x="108303" y="0"/>
                </a:lnTo>
                <a:lnTo>
                  <a:pt x="94731" y="53952"/>
                </a:lnTo>
                <a:lnTo>
                  <a:pt x="83937" y="99958"/>
                </a:lnTo>
                <a:lnTo>
                  <a:pt x="73808" y="145995"/>
                </a:lnTo>
                <a:lnTo>
                  <a:pt x="64344" y="192059"/>
                </a:lnTo>
                <a:lnTo>
                  <a:pt x="55540" y="238142"/>
                </a:lnTo>
                <a:lnTo>
                  <a:pt x="47394" y="284239"/>
                </a:lnTo>
                <a:lnTo>
                  <a:pt x="39904" y="330345"/>
                </a:lnTo>
                <a:lnTo>
                  <a:pt x="33066" y="376453"/>
                </a:lnTo>
                <a:lnTo>
                  <a:pt x="26878" y="422558"/>
                </a:lnTo>
                <a:lnTo>
                  <a:pt x="21338" y="468655"/>
                </a:lnTo>
                <a:lnTo>
                  <a:pt x="16442" y="514737"/>
                </a:lnTo>
                <a:lnTo>
                  <a:pt x="12188" y="560799"/>
                </a:lnTo>
                <a:lnTo>
                  <a:pt x="8574" y="606835"/>
                </a:lnTo>
                <a:lnTo>
                  <a:pt x="5597" y="652839"/>
                </a:lnTo>
                <a:lnTo>
                  <a:pt x="3253" y="698806"/>
                </a:lnTo>
                <a:lnTo>
                  <a:pt x="1541" y="744729"/>
                </a:lnTo>
                <a:lnTo>
                  <a:pt x="457" y="790604"/>
                </a:lnTo>
                <a:lnTo>
                  <a:pt x="0" y="836424"/>
                </a:lnTo>
                <a:lnTo>
                  <a:pt x="165" y="882184"/>
                </a:lnTo>
                <a:lnTo>
                  <a:pt x="952" y="927877"/>
                </a:lnTo>
                <a:lnTo>
                  <a:pt x="2356" y="973499"/>
                </a:lnTo>
                <a:lnTo>
                  <a:pt x="4375" y="1019043"/>
                </a:lnTo>
                <a:lnTo>
                  <a:pt x="7008" y="1064504"/>
                </a:lnTo>
                <a:lnTo>
                  <a:pt x="10250" y="1109876"/>
                </a:lnTo>
                <a:lnTo>
                  <a:pt x="14099" y="1155153"/>
                </a:lnTo>
                <a:lnTo>
                  <a:pt x="18553" y="1200330"/>
                </a:lnTo>
                <a:lnTo>
                  <a:pt x="23609" y="1245400"/>
                </a:lnTo>
                <a:lnTo>
                  <a:pt x="29265" y="1290359"/>
                </a:lnTo>
                <a:lnTo>
                  <a:pt x="35516" y="1335200"/>
                </a:lnTo>
                <a:lnTo>
                  <a:pt x="42362" y="1379917"/>
                </a:lnTo>
                <a:lnTo>
                  <a:pt x="49799" y="1424505"/>
                </a:lnTo>
                <a:lnTo>
                  <a:pt x="57825" y="1468959"/>
                </a:lnTo>
                <a:lnTo>
                  <a:pt x="66436" y="1513271"/>
                </a:lnTo>
                <a:lnTo>
                  <a:pt x="75631" y="1557438"/>
                </a:lnTo>
                <a:lnTo>
                  <a:pt x="85406" y="1601452"/>
                </a:lnTo>
                <a:lnTo>
                  <a:pt x="95759" y="1645309"/>
                </a:lnTo>
                <a:lnTo>
                  <a:pt x="106687" y="1689001"/>
                </a:lnTo>
                <a:lnTo>
                  <a:pt x="118188" y="1732525"/>
                </a:lnTo>
                <a:lnTo>
                  <a:pt x="130259" y="1775874"/>
                </a:lnTo>
                <a:lnTo>
                  <a:pt x="142897" y="1819042"/>
                </a:lnTo>
                <a:lnTo>
                  <a:pt x="156099" y="1862023"/>
                </a:lnTo>
                <a:lnTo>
                  <a:pt x="169863" y="1904813"/>
                </a:lnTo>
                <a:lnTo>
                  <a:pt x="184186" y="1947404"/>
                </a:lnTo>
                <a:lnTo>
                  <a:pt x="199066" y="1989792"/>
                </a:lnTo>
                <a:lnTo>
                  <a:pt x="214500" y="2031970"/>
                </a:lnTo>
                <a:lnTo>
                  <a:pt x="230485" y="2073933"/>
                </a:lnTo>
                <a:lnTo>
                  <a:pt x="247018" y="2115675"/>
                </a:lnTo>
                <a:lnTo>
                  <a:pt x="264097" y="2157191"/>
                </a:lnTo>
                <a:lnTo>
                  <a:pt x="281719" y="2198474"/>
                </a:lnTo>
                <a:lnTo>
                  <a:pt x="299882" y="2239520"/>
                </a:lnTo>
                <a:lnTo>
                  <a:pt x="318582" y="2280321"/>
                </a:lnTo>
                <a:lnTo>
                  <a:pt x="337817" y="2320873"/>
                </a:lnTo>
                <a:lnTo>
                  <a:pt x="357585" y="2361170"/>
                </a:lnTo>
                <a:lnTo>
                  <a:pt x="377883" y="2401206"/>
                </a:lnTo>
                <a:lnTo>
                  <a:pt x="398708" y="2440975"/>
                </a:lnTo>
                <a:lnTo>
                  <a:pt x="420057" y="2480471"/>
                </a:lnTo>
                <a:lnTo>
                  <a:pt x="441928" y="2519689"/>
                </a:lnTo>
                <a:lnTo>
                  <a:pt x="464318" y="2558624"/>
                </a:lnTo>
                <a:lnTo>
                  <a:pt x="487224" y="2597269"/>
                </a:lnTo>
                <a:lnTo>
                  <a:pt x="510644" y="2635618"/>
                </a:lnTo>
                <a:lnTo>
                  <a:pt x="534575" y="2673666"/>
                </a:lnTo>
                <a:lnTo>
                  <a:pt x="559015" y="2711408"/>
                </a:lnTo>
                <a:lnTo>
                  <a:pt x="583960" y="2748837"/>
                </a:lnTo>
                <a:lnTo>
                  <a:pt x="609408" y="2785947"/>
                </a:lnTo>
                <a:lnTo>
                  <a:pt x="635357" y="2822734"/>
                </a:lnTo>
                <a:lnTo>
                  <a:pt x="661803" y="2859191"/>
                </a:lnTo>
                <a:lnTo>
                  <a:pt x="688744" y="2895312"/>
                </a:lnTo>
                <a:lnTo>
                  <a:pt x="716178" y="2931092"/>
                </a:lnTo>
                <a:lnTo>
                  <a:pt x="744101" y="2966525"/>
                </a:lnTo>
                <a:lnTo>
                  <a:pt x="772511" y="3001605"/>
                </a:lnTo>
                <a:lnTo>
                  <a:pt x="801406" y="3036327"/>
                </a:lnTo>
                <a:lnTo>
                  <a:pt x="830782" y="3070685"/>
                </a:lnTo>
                <a:lnTo>
                  <a:pt x="860637" y="3104673"/>
                </a:lnTo>
                <a:lnTo>
                  <a:pt x="890969" y="3138285"/>
                </a:lnTo>
                <a:lnTo>
                  <a:pt x="921774" y="3171516"/>
                </a:lnTo>
                <a:lnTo>
                  <a:pt x="953050" y="3204359"/>
                </a:lnTo>
                <a:lnTo>
                  <a:pt x="984794" y="3236810"/>
                </a:lnTo>
                <a:lnTo>
                  <a:pt x="1017004" y="3268863"/>
                </a:lnTo>
                <a:lnTo>
                  <a:pt x="1049677" y="3300511"/>
                </a:lnTo>
                <a:lnTo>
                  <a:pt x="1082810" y="3331749"/>
                </a:lnTo>
                <a:lnTo>
                  <a:pt x="1116401" y="3362571"/>
                </a:lnTo>
                <a:lnTo>
                  <a:pt x="1150446" y="3392972"/>
                </a:lnTo>
                <a:lnTo>
                  <a:pt x="1184944" y="3422945"/>
                </a:lnTo>
                <a:lnTo>
                  <a:pt x="1219891" y="3452486"/>
                </a:lnTo>
                <a:lnTo>
                  <a:pt x="1255286" y="3481588"/>
                </a:lnTo>
                <a:lnTo>
                  <a:pt x="1291124" y="3510245"/>
                </a:lnTo>
                <a:lnTo>
                  <a:pt x="1327404" y="3538452"/>
                </a:lnTo>
                <a:lnTo>
                  <a:pt x="1364123" y="3566204"/>
                </a:lnTo>
                <a:lnTo>
                  <a:pt x="1401278" y="3593494"/>
                </a:lnTo>
                <a:lnTo>
                  <a:pt x="1438867" y="3620316"/>
                </a:lnTo>
                <a:lnTo>
                  <a:pt x="1476887" y="3646666"/>
                </a:lnTo>
                <a:lnTo>
                  <a:pt x="1515334" y="3672536"/>
                </a:lnTo>
                <a:lnTo>
                  <a:pt x="1554207" y="3697922"/>
                </a:lnTo>
                <a:lnTo>
                  <a:pt x="1593503" y="3722818"/>
                </a:lnTo>
                <a:lnTo>
                  <a:pt x="1633220" y="3747218"/>
                </a:lnTo>
                <a:lnTo>
                  <a:pt x="1673353" y="3771116"/>
                </a:lnTo>
                <a:lnTo>
                  <a:pt x="1713902" y="3794506"/>
                </a:lnTo>
                <a:lnTo>
                  <a:pt x="1754863" y="3817384"/>
                </a:lnTo>
                <a:lnTo>
                  <a:pt x="1796233" y="3839742"/>
                </a:lnTo>
                <a:lnTo>
                  <a:pt x="1838010" y="3861576"/>
                </a:lnTo>
                <a:lnTo>
                  <a:pt x="1880191" y="3882879"/>
                </a:lnTo>
                <a:lnTo>
                  <a:pt x="1922773" y="3903646"/>
                </a:lnTo>
                <a:lnTo>
                  <a:pt x="1965754" y="3923871"/>
                </a:lnTo>
                <a:lnTo>
                  <a:pt x="2009132" y="3943549"/>
                </a:lnTo>
                <a:lnTo>
                  <a:pt x="2052902" y="3962673"/>
                </a:lnTo>
                <a:lnTo>
                  <a:pt x="2097064" y="3981239"/>
                </a:lnTo>
                <a:lnTo>
                  <a:pt x="2141614" y="3999239"/>
                </a:lnTo>
                <a:lnTo>
                  <a:pt x="2186549" y="4016669"/>
                </a:lnTo>
                <a:lnTo>
                  <a:pt x="2231867" y="4033523"/>
                </a:lnTo>
                <a:lnTo>
                  <a:pt x="2277415" y="4049742"/>
                </a:lnTo>
                <a:lnTo>
                  <a:pt x="2323041" y="4065273"/>
                </a:lnTo>
                <a:lnTo>
                  <a:pt x="2368739" y="4080120"/>
                </a:lnTo>
                <a:lnTo>
                  <a:pt x="2414502" y="4094284"/>
                </a:lnTo>
                <a:lnTo>
                  <a:pt x="2460325" y="4107769"/>
                </a:lnTo>
                <a:lnTo>
                  <a:pt x="2506203" y="4120577"/>
                </a:lnTo>
                <a:lnTo>
                  <a:pt x="2552129" y="4132711"/>
                </a:lnTo>
                <a:lnTo>
                  <a:pt x="2598098" y="4144174"/>
                </a:lnTo>
                <a:lnTo>
                  <a:pt x="2644104" y="4154968"/>
                </a:lnTo>
                <a:lnTo>
                  <a:pt x="2690141" y="4165096"/>
                </a:lnTo>
                <a:lnTo>
                  <a:pt x="2736204" y="4174560"/>
                </a:lnTo>
                <a:lnTo>
                  <a:pt x="2782287" y="4183364"/>
                </a:lnTo>
                <a:lnTo>
                  <a:pt x="2828384" y="4191510"/>
                </a:lnTo>
                <a:lnTo>
                  <a:pt x="2874490" y="4199000"/>
                </a:lnTo>
                <a:lnTo>
                  <a:pt x="2920598" y="4205838"/>
                </a:lnTo>
                <a:lnTo>
                  <a:pt x="2966703" y="4212025"/>
                </a:lnTo>
                <a:lnTo>
                  <a:pt x="3012799" y="4217566"/>
                </a:lnTo>
                <a:lnTo>
                  <a:pt x="3058881" y="4222461"/>
                </a:lnTo>
                <a:lnTo>
                  <a:pt x="3104943" y="4226715"/>
                </a:lnTo>
                <a:lnTo>
                  <a:pt x="3150979" y="4230329"/>
                </a:lnTo>
                <a:lnTo>
                  <a:pt x="3196983" y="4233306"/>
                </a:lnTo>
                <a:lnTo>
                  <a:pt x="3242949" y="4235650"/>
                </a:lnTo>
                <a:lnTo>
                  <a:pt x="3288873" y="4237362"/>
                </a:lnTo>
                <a:lnTo>
                  <a:pt x="3334747" y="4238446"/>
                </a:lnTo>
                <a:lnTo>
                  <a:pt x="3380567" y="4238903"/>
                </a:lnTo>
                <a:lnTo>
                  <a:pt x="3426327" y="4238737"/>
                </a:lnTo>
                <a:lnTo>
                  <a:pt x="3472020" y="4237951"/>
                </a:lnTo>
                <a:lnTo>
                  <a:pt x="3517642" y="4236546"/>
                </a:lnTo>
                <a:lnTo>
                  <a:pt x="3563186" y="4234527"/>
                </a:lnTo>
                <a:lnTo>
                  <a:pt x="3608646" y="4231895"/>
                </a:lnTo>
                <a:lnTo>
                  <a:pt x="3654018" y="4228652"/>
                </a:lnTo>
                <a:lnTo>
                  <a:pt x="3699295" y="4224803"/>
                </a:lnTo>
                <a:lnTo>
                  <a:pt x="3744472" y="4220349"/>
                </a:lnTo>
                <a:lnTo>
                  <a:pt x="3789542" y="4215293"/>
                </a:lnTo>
                <a:lnTo>
                  <a:pt x="3834500" y="4209637"/>
                </a:lnTo>
                <a:lnTo>
                  <a:pt x="3879341" y="4203386"/>
                </a:lnTo>
                <a:lnTo>
                  <a:pt x="3924058" y="4196540"/>
                </a:lnTo>
                <a:lnTo>
                  <a:pt x="3968646" y="4189103"/>
                </a:lnTo>
                <a:lnTo>
                  <a:pt x="4013100" y="4181077"/>
                </a:lnTo>
                <a:lnTo>
                  <a:pt x="4057412" y="4172466"/>
                </a:lnTo>
                <a:lnTo>
                  <a:pt x="4101578" y="4163271"/>
                </a:lnTo>
                <a:lnTo>
                  <a:pt x="4145593" y="4153496"/>
                </a:lnTo>
                <a:lnTo>
                  <a:pt x="4189449" y="4143143"/>
                </a:lnTo>
                <a:lnTo>
                  <a:pt x="4233142" y="4132215"/>
                </a:lnTo>
                <a:lnTo>
                  <a:pt x="4276666" y="4120714"/>
                </a:lnTo>
                <a:lnTo>
                  <a:pt x="4320014" y="4108643"/>
                </a:lnTo>
                <a:lnTo>
                  <a:pt x="4363182" y="4096006"/>
                </a:lnTo>
                <a:lnTo>
                  <a:pt x="4406163" y="4082803"/>
                </a:lnTo>
                <a:lnTo>
                  <a:pt x="4448953" y="4069039"/>
                </a:lnTo>
                <a:lnTo>
                  <a:pt x="4491544" y="4054716"/>
                </a:lnTo>
                <a:lnTo>
                  <a:pt x="4533931" y="4039836"/>
                </a:lnTo>
                <a:lnTo>
                  <a:pt x="4576110" y="4024403"/>
                </a:lnTo>
                <a:lnTo>
                  <a:pt x="4618073" y="4008418"/>
                </a:lnTo>
                <a:lnTo>
                  <a:pt x="4659815" y="3991885"/>
                </a:lnTo>
                <a:lnTo>
                  <a:pt x="4701330" y="3974806"/>
                </a:lnTo>
                <a:lnTo>
                  <a:pt x="4742614" y="3957184"/>
                </a:lnTo>
                <a:lnTo>
                  <a:pt x="4783659" y="3939021"/>
                </a:lnTo>
                <a:lnTo>
                  <a:pt x="4824460" y="3920321"/>
                </a:lnTo>
                <a:lnTo>
                  <a:pt x="4865012" y="3901086"/>
                </a:lnTo>
                <a:lnTo>
                  <a:pt x="4905309" y="3881318"/>
                </a:lnTo>
                <a:lnTo>
                  <a:pt x="4945345" y="3861020"/>
                </a:lnTo>
                <a:lnTo>
                  <a:pt x="4985114" y="3840195"/>
                </a:lnTo>
                <a:lnTo>
                  <a:pt x="5024610" y="3818846"/>
                </a:lnTo>
                <a:lnTo>
                  <a:pt x="5063828" y="3796976"/>
                </a:lnTo>
                <a:lnTo>
                  <a:pt x="5102763" y="3774586"/>
                </a:lnTo>
                <a:lnTo>
                  <a:pt x="5141408" y="3751679"/>
                </a:lnTo>
                <a:lnTo>
                  <a:pt x="5179757" y="3728259"/>
                </a:lnTo>
                <a:lnTo>
                  <a:pt x="5217805" y="3704328"/>
                </a:lnTo>
                <a:lnTo>
                  <a:pt x="5255547" y="3679889"/>
                </a:lnTo>
                <a:lnTo>
                  <a:pt x="5292975" y="3654944"/>
                </a:lnTo>
                <a:lnTo>
                  <a:pt x="5330086" y="3629496"/>
                </a:lnTo>
                <a:lnTo>
                  <a:pt x="5366872" y="3603547"/>
                </a:lnTo>
                <a:lnTo>
                  <a:pt x="5403329" y="3577101"/>
                </a:lnTo>
                <a:lnTo>
                  <a:pt x="5439450" y="3550160"/>
                </a:lnTo>
                <a:lnTo>
                  <a:pt x="5475230" y="3522726"/>
                </a:lnTo>
                <a:lnTo>
                  <a:pt x="5510663" y="3494803"/>
                </a:lnTo>
                <a:lnTo>
                  <a:pt x="5545744" y="3466393"/>
                </a:lnTo>
                <a:lnTo>
                  <a:pt x="5580465" y="3437499"/>
                </a:lnTo>
                <a:lnTo>
                  <a:pt x="5614823" y="3408123"/>
                </a:lnTo>
                <a:lnTo>
                  <a:pt x="5648811" y="3378267"/>
                </a:lnTo>
                <a:lnTo>
                  <a:pt x="5682423" y="3347936"/>
                </a:lnTo>
                <a:lnTo>
                  <a:pt x="5715654" y="3317131"/>
                </a:lnTo>
                <a:lnTo>
                  <a:pt x="5748498" y="3285855"/>
                </a:lnTo>
                <a:lnTo>
                  <a:pt x="5780948" y="3254111"/>
                </a:lnTo>
                <a:lnTo>
                  <a:pt x="5813001" y="3221901"/>
                </a:lnTo>
                <a:lnTo>
                  <a:pt x="5844649" y="3189228"/>
                </a:lnTo>
                <a:lnTo>
                  <a:pt x="5875887" y="3156095"/>
                </a:lnTo>
                <a:lnTo>
                  <a:pt x="5906709" y="3122505"/>
                </a:lnTo>
                <a:lnTo>
                  <a:pt x="5937110" y="3088459"/>
                </a:lnTo>
                <a:lnTo>
                  <a:pt x="5967083" y="3053961"/>
                </a:lnTo>
                <a:lnTo>
                  <a:pt x="5996624" y="3019014"/>
                </a:lnTo>
                <a:lnTo>
                  <a:pt x="6025726" y="2983620"/>
                </a:lnTo>
                <a:lnTo>
                  <a:pt x="6054383" y="2947781"/>
                </a:lnTo>
                <a:lnTo>
                  <a:pt x="6082591" y="2911502"/>
                </a:lnTo>
                <a:lnTo>
                  <a:pt x="6110342" y="2874783"/>
                </a:lnTo>
                <a:lnTo>
                  <a:pt x="6137632" y="2837628"/>
                </a:lnTo>
                <a:lnTo>
                  <a:pt x="6164454" y="2800039"/>
                </a:lnTo>
                <a:lnTo>
                  <a:pt x="6190804" y="2762020"/>
                </a:lnTo>
                <a:lnTo>
                  <a:pt x="6216674" y="2723572"/>
                </a:lnTo>
                <a:lnTo>
                  <a:pt x="6242060" y="2684699"/>
                </a:lnTo>
                <a:lnTo>
                  <a:pt x="6266956" y="2645403"/>
                </a:lnTo>
                <a:lnTo>
                  <a:pt x="6291356" y="2605687"/>
                </a:lnTo>
                <a:lnTo>
                  <a:pt x="6315254" y="2565553"/>
                </a:lnTo>
                <a:lnTo>
                  <a:pt x="6338644" y="2525005"/>
                </a:lnTo>
                <a:lnTo>
                  <a:pt x="6361521" y="2484044"/>
                </a:lnTo>
                <a:lnTo>
                  <a:pt x="6383880" y="2442674"/>
                </a:lnTo>
                <a:lnTo>
                  <a:pt x="6405714" y="2400897"/>
                </a:lnTo>
                <a:lnTo>
                  <a:pt x="6427017" y="2358716"/>
                </a:lnTo>
                <a:lnTo>
                  <a:pt x="6447784" y="2316134"/>
                </a:lnTo>
                <a:lnTo>
                  <a:pt x="6468009" y="2273152"/>
                </a:lnTo>
                <a:lnTo>
                  <a:pt x="6487687" y="2229775"/>
                </a:lnTo>
                <a:lnTo>
                  <a:pt x="6506811" y="2186004"/>
                </a:lnTo>
                <a:lnTo>
                  <a:pt x="6525377" y="2141843"/>
                </a:lnTo>
                <a:lnTo>
                  <a:pt x="6543377" y="2097293"/>
                </a:lnTo>
                <a:lnTo>
                  <a:pt x="6560807" y="2052358"/>
                </a:lnTo>
                <a:lnTo>
                  <a:pt x="6577661" y="2007040"/>
                </a:lnTo>
                <a:lnTo>
                  <a:pt x="7308165" y="0"/>
                </a:lnTo>
                <a:close/>
              </a:path>
            </a:pathLst>
          </a:custGeom>
          <a:solidFill>
            <a:srgbClr val="E7F4F4"/>
          </a:solidFill>
        </p:spPr>
        <p:txBody>
          <a:bodyPr wrap="square" lIns="0" tIns="0" rIns="0" bIns="0" rtlCol="0"/>
          <a:lstStyle/>
          <a:p>
            <a:endParaRPr sz="849"/>
          </a:p>
        </p:txBody>
      </p:sp>
      <p:sp>
        <p:nvSpPr>
          <p:cNvPr id="2" name="object 5">
            <a:extLst>
              <a:ext uri="{FF2B5EF4-FFF2-40B4-BE49-F238E27FC236}">
                <a16:creationId xmlns:a16="http://schemas.microsoft.com/office/drawing/2014/main" id="{650396AE-2DC6-E0A0-B4B8-427CBC34C5CB}"/>
              </a:ext>
            </a:extLst>
          </p:cNvPr>
          <p:cNvSpPr/>
          <p:nvPr userDrawn="1"/>
        </p:nvSpPr>
        <p:spPr>
          <a:xfrm>
            <a:off x="10237418" y="5733804"/>
            <a:ext cx="1954725" cy="1428975"/>
          </a:xfrm>
          <a:custGeom>
            <a:avLst/>
            <a:gdLst/>
            <a:ahLst/>
            <a:cxnLst/>
            <a:rect l="l" t="t" r="r" b="b"/>
            <a:pathLst>
              <a:path w="3223259" h="2356484">
                <a:moveTo>
                  <a:pt x="2022058" y="0"/>
                </a:moveTo>
                <a:lnTo>
                  <a:pt x="1975923" y="413"/>
                </a:lnTo>
                <a:lnTo>
                  <a:pt x="1929936" y="2117"/>
                </a:lnTo>
                <a:lnTo>
                  <a:pt x="1884124" y="5102"/>
                </a:lnTo>
                <a:lnTo>
                  <a:pt x="1838511" y="9356"/>
                </a:lnTo>
                <a:lnTo>
                  <a:pt x="1793122" y="14866"/>
                </a:lnTo>
                <a:lnTo>
                  <a:pt x="1747980" y="21622"/>
                </a:lnTo>
                <a:lnTo>
                  <a:pt x="1703113" y="29612"/>
                </a:lnTo>
                <a:lnTo>
                  <a:pt x="1658543" y="38824"/>
                </a:lnTo>
                <a:lnTo>
                  <a:pt x="1614296" y="49247"/>
                </a:lnTo>
                <a:lnTo>
                  <a:pt x="1570397" y="60869"/>
                </a:lnTo>
                <a:lnTo>
                  <a:pt x="1526871" y="73679"/>
                </a:lnTo>
                <a:lnTo>
                  <a:pt x="1483741" y="87664"/>
                </a:lnTo>
                <a:lnTo>
                  <a:pt x="1441035" y="102814"/>
                </a:lnTo>
                <a:lnTo>
                  <a:pt x="1398775" y="119117"/>
                </a:lnTo>
                <a:lnTo>
                  <a:pt x="1356986" y="136562"/>
                </a:lnTo>
                <a:lnTo>
                  <a:pt x="1315695" y="155136"/>
                </a:lnTo>
                <a:lnTo>
                  <a:pt x="1274925" y="174828"/>
                </a:lnTo>
                <a:lnTo>
                  <a:pt x="1234701" y="195627"/>
                </a:lnTo>
                <a:lnTo>
                  <a:pt x="1195048" y="217521"/>
                </a:lnTo>
                <a:lnTo>
                  <a:pt x="1155991" y="240498"/>
                </a:lnTo>
                <a:lnTo>
                  <a:pt x="1117554" y="264547"/>
                </a:lnTo>
                <a:lnTo>
                  <a:pt x="1079763" y="289657"/>
                </a:lnTo>
                <a:lnTo>
                  <a:pt x="1042643" y="315815"/>
                </a:lnTo>
                <a:lnTo>
                  <a:pt x="1006217" y="343011"/>
                </a:lnTo>
                <a:lnTo>
                  <a:pt x="970511" y="371232"/>
                </a:lnTo>
                <a:lnTo>
                  <a:pt x="935550" y="400467"/>
                </a:lnTo>
                <a:lnTo>
                  <a:pt x="901359" y="430705"/>
                </a:lnTo>
                <a:lnTo>
                  <a:pt x="867962" y="461933"/>
                </a:lnTo>
                <a:lnTo>
                  <a:pt x="835384" y="494141"/>
                </a:lnTo>
                <a:lnTo>
                  <a:pt x="803650" y="527317"/>
                </a:lnTo>
                <a:lnTo>
                  <a:pt x="772785" y="561448"/>
                </a:lnTo>
                <a:lnTo>
                  <a:pt x="742813" y="596525"/>
                </a:lnTo>
                <a:lnTo>
                  <a:pt x="713760" y="632534"/>
                </a:lnTo>
                <a:lnTo>
                  <a:pt x="685650" y="669465"/>
                </a:lnTo>
                <a:lnTo>
                  <a:pt x="658508" y="707306"/>
                </a:lnTo>
                <a:lnTo>
                  <a:pt x="632359" y="746045"/>
                </a:lnTo>
                <a:lnTo>
                  <a:pt x="607228" y="785671"/>
                </a:lnTo>
                <a:lnTo>
                  <a:pt x="583139" y="826173"/>
                </a:lnTo>
                <a:lnTo>
                  <a:pt x="560117" y="867537"/>
                </a:lnTo>
                <a:lnTo>
                  <a:pt x="538187" y="909754"/>
                </a:lnTo>
                <a:lnTo>
                  <a:pt x="517374" y="952812"/>
                </a:lnTo>
                <a:lnTo>
                  <a:pt x="497703" y="996698"/>
                </a:lnTo>
                <a:lnTo>
                  <a:pt x="479199" y="1041402"/>
                </a:lnTo>
                <a:lnTo>
                  <a:pt x="461886" y="1086911"/>
                </a:lnTo>
                <a:lnTo>
                  <a:pt x="0" y="2355927"/>
                </a:lnTo>
                <a:lnTo>
                  <a:pt x="3223022" y="2355927"/>
                </a:lnTo>
                <a:lnTo>
                  <a:pt x="3223022" y="527210"/>
                </a:lnTo>
                <a:lnTo>
                  <a:pt x="3203270" y="506087"/>
                </a:lnTo>
                <a:lnTo>
                  <a:pt x="3171063" y="473509"/>
                </a:lnTo>
                <a:lnTo>
                  <a:pt x="3137887" y="441775"/>
                </a:lnTo>
                <a:lnTo>
                  <a:pt x="3103755" y="410910"/>
                </a:lnTo>
                <a:lnTo>
                  <a:pt x="3068679" y="380938"/>
                </a:lnTo>
                <a:lnTo>
                  <a:pt x="3032669" y="351885"/>
                </a:lnTo>
                <a:lnTo>
                  <a:pt x="2995738" y="323775"/>
                </a:lnTo>
                <a:lnTo>
                  <a:pt x="2957897" y="296633"/>
                </a:lnTo>
                <a:lnTo>
                  <a:pt x="2919158" y="270483"/>
                </a:lnTo>
                <a:lnTo>
                  <a:pt x="2879532" y="245352"/>
                </a:lnTo>
                <a:lnTo>
                  <a:pt x="2839031" y="221263"/>
                </a:lnTo>
                <a:lnTo>
                  <a:pt x="2797666" y="198241"/>
                </a:lnTo>
                <a:lnTo>
                  <a:pt x="2755449" y="176311"/>
                </a:lnTo>
                <a:lnTo>
                  <a:pt x="2712392" y="155498"/>
                </a:lnTo>
                <a:lnTo>
                  <a:pt x="2668506" y="135827"/>
                </a:lnTo>
                <a:lnTo>
                  <a:pt x="2623802" y="117323"/>
                </a:lnTo>
                <a:lnTo>
                  <a:pt x="2578292" y="100009"/>
                </a:lnTo>
                <a:lnTo>
                  <a:pt x="2532301" y="84019"/>
                </a:lnTo>
                <a:lnTo>
                  <a:pt x="2486162" y="69460"/>
                </a:lnTo>
                <a:lnTo>
                  <a:pt x="2439899" y="56319"/>
                </a:lnTo>
                <a:lnTo>
                  <a:pt x="2393537" y="44586"/>
                </a:lnTo>
                <a:lnTo>
                  <a:pt x="2347101" y="34248"/>
                </a:lnTo>
                <a:lnTo>
                  <a:pt x="2300615" y="25295"/>
                </a:lnTo>
                <a:lnTo>
                  <a:pt x="2254105" y="17715"/>
                </a:lnTo>
                <a:lnTo>
                  <a:pt x="2207596" y="11496"/>
                </a:lnTo>
                <a:lnTo>
                  <a:pt x="2161112" y="6626"/>
                </a:lnTo>
                <a:lnTo>
                  <a:pt x="2114677" y="3095"/>
                </a:lnTo>
                <a:lnTo>
                  <a:pt x="2068318" y="890"/>
                </a:lnTo>
                <a:lnTo>
                  <a:pt x="2022058" y="0"/>
                </a:lnTo>
                <a:close/>
              </a:path>
            </a:pathLst>
          </a:custGeom>
          <a:solidFill>
            <a:schemeClr val="tx1"/>
          </a:solidFill>
        </p:spPr>
        <p:txBody>
          <a:bodyPr wrap="square" lIns="0" tIns="0" rIns="0" bIns="0" rtlCol="0"/>
          <a:lstStyle/>
          <a:p>
            <a:endParaRPr sz="849"/>
          </a:p>
        </p:txBody>
      </p:sp>
      <p:pic>
        <p:nvPicPr>
          <p:cNvPr id="36" name="Picture 35" descr="A green letter on a black background&#10;&#10;Description automatically generated with medium confidence">
            <a:extLst>
              <a:ext uri="{FF2B5EF4-FFF2-40B4-BE49-F238E27FC236}">
                <a16:creationId xmlns:a16="http://schemas.microsoft.com/office/drawing/2014/main" id="{3A95014C-C5CB-3AE8-0E14-BEC1CCA7E015}"/>
              </a:ext>
            </a:extLst>
          </p:cNvPr>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373045" y="6270181"/>
            <a:ext cx="1101856" cy="213610"/>
          </a:xfrm>
          <a:prstGeom prst="rect">
            <a:avLst/>
          </a:prstGeom>
        </p:spPr>
      </p:pic>
      <p:sp>
        <p:nvSpPr>
          <p:cNvPr id="18" name="object 2">
            <a:extLst>
              <a:ext uri="{FF2B5EF4-FFF2-40B4-BE49-F238E27FC236}">
                <a16:creationId xmlns:a16="http://schemas.microsoft.com/office/drawing/2014/main" id="{3D2178E6-59C4-98C8-7961-6A74FB6DB45A}"/>
              </a:ext>
            </a:extLst>
          </p:cNvPr>
          <p:cNvSpPr txBox="1"/>
          <p:nvPr userDrawn="1"/>
        </p:nvSpPr>
        <p:spPr>
          <a:xfrm>
            <a:off x="10938251" y="6341066"/>
            <a:ext cx="880704" cy="122517"/>
          </a:xfrm>
          <a:prstGeom prst="rect">
            <a:avLst/>
          </a:prstGeom>
        </p:spPr>
        <p:txBody>
          <a:bodyPr vert="horz" wrap="square" lIns="0" tIns="10397" rIns="0" bIns="0" rtlCol="0">
            <a:spAutoFit/>
          </a:bodyPr>
          <a:lstStyle/>
          <a:p>
            <a:pPr marL="7701" algn="r">
              <a:lnSpc>
                <a:spcPct val="100000"/>
              </a:lnSpc>
              <a:spcBef>
                <a:spcPts val="82"/>
              </a:spcBef>
            </a:pPr>
            <a:r>
              <a:rPr sz="728" b="0" i="0">
                <a:solidFill>
                  <a:schemeClr val="bg1"/>
                </a:solidFill>
                <a:latin typeface="Sharp Sans Medium" pitchFamily="2" charset="77"/>
                <a:cs typeface="Sharp Sans Medium" pitchFamily="2" charset="77"/>
              </a:rPr>
              <a:t>Meraki</a:t>
            </a:r>
            <a:r>
              <a:rPr sz="728" b="0" i="0" spc="42">
                <a:solidFill>
                  <a:schemeClr val="bg1"/>
                </a:solidFill>
                <a:latin typeface="Sharp Sans Medium" pitchFamily="2" charset="77"/>
                <a:cs typeface="Sharp Sans Medium" pitchFamily="2" charset="77"/>
              </a:rPr>
              <a:t> </a:t>
            </a:r>
            <a:r>
              <a:rPr sz="728" b="0" i="0">
                <a:solidFill>
                  <a:schemeClr val="bg1"/>
                </a:solidFill>
                <a:latin typeface="Sharp Sans Medium" pitchFamily="2" charset="77"/>
                <a:cs typeface="Sharp Sans Medium" pitchFamily="2" charset="77"/>
              </a:rPr>
              <a:t>SMB</a:t>
            </a:r>
            <a:r>
              <a:rPr sz="728" b="0" i="0" spc="52">
                <a:solidFill>
                  <a:schemeClr val="bg1"/>
                </a:solidFill>
                <a:latin typeface="Sharp Sans Medium" pitchFamily="2" charset="77"/>
                <a:cs typeface="Sharp Sans Medium" pitchFamily="2" charset="77"/>
              </a:rPr>
              <a:t> </a:t>
            </a:r>
            <a:r>
              <a:rPr sz="728" b="0" i="0" spc="-6">
                <a:solidFill>
                  <a:schemeClr val="bg1"/>
                </a:solidFill>
                <a:latin typeface="Sharp Sans Medium" pitchFamily="2" charset="77"/>
                <a:cs typeface="Sharp Sans Medium" pitchFamily="2" charset="77"/>
              </a:rPr>
              <a:t>Guide</a:t>
            </a:r>
            <a:endParaRPr sz="728" b="0" i="0">
              <a:solidFill>
                <a:schemeClr val="bg1"/>
              </a:solidFill>
              <a:latin typeface="Sharp Sans Medium" pitchFamily="2" charset="77"/>
              <a:cs typeface="Sharp Sans Medium" pitchFamily="2" charset="77"/>
            </a:endParaRPr>
          </a:p>
        </p:txBody>
      </p:sp>
      <p:sp>
        <p:nvSpPr>
          <p:cNvPr id="3" name="object 5">
            <a:extLst>
              <a:ext uri="{FF2B5EF4-FFF2-40B4-BE49-F238E27FC236}">
                <a16:creationId xmlns:a16="http://schemas.microsoft.com/office/drawing/2014/main" id="{C21442AA-674D-E1D1-2B7B-99B90623406B}"/>
              </a:ext>
            </a:extLst>
          </p:cNvPr>
          <p:cNvSpPr/>
          <p:nvPr userDrawn="1"/>
        </p:nvSpPr>
        <p:spPr>
          <a:xfrm>
            <a:off x="9584941" y="6448292"/>
            <a:ext cx="965810" cy="819417"/>
          </a:xfrm>
          <a:custGeom>
            <a:avLst/>
            <a:gdLst/>
            <a:ahLst/>
            <a:cxnLst/>
            <a:rect l="l" t="t" r="r" b="b"/>
            <a:pathLst>
              <a:path w="1592580" h="1351279">
                <a:moveTo>
                  <a:pt x="934911" y="0"/>
                </a:moveTo>
                <a:lnTo>
                  <a:pt x="889122" y="2338"/>
                </a:lnTo>
                <a:lnTo>
                  <a:pt x="843854" y="7889"/>
                </a:lnTo>
                <a:lnTo>
                  <a:pt x="799270" y="16580"/>
                </a:lnTo>
                <a:lnTo>
                  <a:pt x="755528" y="28334"/>
                </a:lnTo>
                <a:lnTo>
                  <a:pt x="712790" y="43078"/>
                </a:lnTo>
                <a:lnTo>
                  <a:pt x="671215" y="60736"/>
                </a:lnTo>
                <a:lnTo>
                  <a:pt x="630965" y="81234"/>
                </a:lnTo>
                <a:lnTo>
                  <a:pt x="592199" y="104496"/>
                </a:lnTo>
                <a:lnTo>
                  <a:pt x="555078" y="130449"/>
                </a:lnTo>
                <a:lnTo>
                  <a:pt x="519762" y="159017"/>
                </a:lnTo>
                <a:lnTo>
                  <a:pt x="486412" y="190125"/>
                </a:lnTo>
                <a:lnTo>
                  <a:pt x="455188" y="223698"/>
                </a:lnTo>
                <a:lnTo>
                  <a:pt x="426251" y="259663"/>
                </a:lnTo>
                <a:lnTo>
                  <a:pt x="399760" y="297944"/>
                </a:lnTo>
                <a:lnTo>
                  <a:pt x="375877" y="338466"/>
                </a:lnTo>
                <a:lnTo>
                  <a:pt x="354761" y="381154"/>
                </a:lnTo>
                <a:lnTo>
                  <a:pt x="336573" y="425934"/>
                </a:lnTo>
                <a:lnTo>
                  <a:pt x="0" y="1350668"/>
                </a:lnTo>
                <a:lnTo>
                  <a:pt x="1377433" y="1350668"/>
                </a:lnTo>
                <a:lnTo>
                  <a:pt x="1552882" y="868633"/>
                </a:lnTo>
                <a:lnTo>
                  <a:pt x="1567733" y="822639"/>
                </a:lnTo>
                <a:lnTo>
                  <a:pt x="1578997" y="776364"/>
                </a:lnTo>
                <a:lnTo>
                  <a:pt x="1586748" y="729971"/>
                </a:lnTo>
                <a:lnTo>
                  <a:pt x="1591062" y="683618"/>
                </a:lnTo>
                <a:lnTo>
                  <a:pt x="1592012" y="637467"/>
                </a:lnTo>
                <a:lnTo>
                  <a:pt x="1589674" y="591678"/>
                </a:lnTo>
                <a:lnTo>
                  <a:pt x="1584122" y="546410"/>
                </a:lnTo>
                <a:lnTo>
                  <a:pt x="1575431" y="501826"/>
                </a:lnTo>
                <a:lnTo>
                  <a:pt x="1563677" y="458084"/>
                </a:lnTo>
                <a:lnTo>
                  <a:pt x="1548933" y="415346"/>
                </a:lnTo>
                <a:lnTo>
                  <a:pt x="1531275" y="373771"/>
                </a:lnTo>
                <a:lnTo>
                  <a:pt x="1510778" y="333521"/>
                </a:lnTo>
                <a:lnTo>
                  <a:pt x="1487515" y="294755"/>
                </a:lnTo>
                <a:lnTo>
                  <a:pt x="1461563" y="257634"/>
                </a:lnTo>
                <a:lnTo>
                  <a:pt x="1432995" y="222318"/>
                </a:lnTo>
                <a:lnTo>
                  <a:pt x="1401887" y="188968"/>
                </a:lnTo>
                <a:lnTo>
                  <a:pt x="1368313" y="157744"/>
                </a:lnTo>
                <a:lnTo>
                  <a:pt x="1332348" y="128807"/>
                </a:lnTo>
                <a:lnTo>
                  <a:pt x="1294068" y="102316"/>
                </a:lnTo>
                <a:lnTo>
                  <a:pt x="1253546" y="78433"/>
                </a:lnTo>
                <a:lnTo>
                  <a:pt x="1210857" y="57317"/>
                </a:lnTo>
                <a:lnTo>
                  <a:pt x="1166077" y="39130"/>
                </a:lnTo>
                <a:lnTo>
                  <a:pt x="1120082" y="24278"/>
                </a:lnTo>
                <a:lnTo>
                  <a:pt x="1073808" y="13014"/>
                </a:lnTo>
                <a:lnTo>
                  <a:pt x="1027415" y="5263"/>
                </a:lnTo>
                <a:lnTo>
                  <a:pt x="981062" y="950"/>
                </a:lnTo>
                <a:lnTo>
                  <a:pt x="934911" y="0"/>
                </a:lnTo>
                <a:close/>
              </a:path>
            </a:pathLst>
          </a:custGeom>
          <a:solidFill>
            <a:schemeClr val="tx2"/>
          </a:solidFill>
        </p:spPr>
        <p:txBody>
          <a:bodyPr wrap="square" lIns="0" tIns="0" rIns="0" bIns="0" rtlCol="0"/>
          <a:lstStyle/>
          <a:p>
            <a:endParaRPr sz="849"/>
          </a:p>
        </p:txBody>
      </p:sp>
    </p:spTree>
    <p:extLst>
      <p:ext uri="{BB962C8B-B14F-4D97-AF65-F5344CB8AC3E}">
        <p14:creationId xmlns:p14="http://schemas.microsoft.com/office/powerpoint/2010/main" val="2772487206"/>
      </p:ext>
    </p:extLst>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showMasterSp="0" preserve="1" userDrawn="1">
  <p:cSld name="8_Title Only">
    <p:bg>
      <p:bgPr>
        <a:solidFill>
          <a:schemeClr val="bg1"/>
        </a:solidFill>
        <a:effectLst/>
      </p:bgPr>
    </p:bg>
    <p:spTree>
      <p:nvGrpSpPr>
        <p:cNvPr id="1" name=""/>
        <p:cNvGrpSpPr/>
        <p:nvPr/>
      </p:nvGrpSpPr>
      <p:grpSpPr>
        <a:xfrm>
          <a:off x="0" y="0"/>
          <a:ext cx="0" cy="0"/>
          <a:chOff x="0" y="0"/>
          <a:chExt cx="0" cy="0"/>
        </a:xfrm>
      </p:grpSpPr>
      <p:pic>
        <p:nvPicPr>
          <p:cNvPr id="36" name="Picture 35" descr="A green letter on a black background&#10;&#10;Description automatically generated with medium confidence">
            <a:extLst>
              <a:ext uri="{FF2B5EF4-FFF2-40B4-BE49-F238E27FC236}">
                <a16:creationId xmlns:a16="http://schemas.microsoft.com/office/drawing/2014/main" id="{3A95014C-C5CB-3AE8-0E14-BEC1CCA7E015}"/>
              </a:ext>
            </a:extLst>
          </p:cNvPr>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373045" y="6270181"/>
            <a:ext cx="1101856" cy="213610"/>
          </a:xfrm>
          <a:prstGeom prst="rect">
            <a:avLst/>
          </a:prstGeom>
        </p:spPr>
      </p:pic>
      <p:sp>
        <p:nvSpPr>
          <p:cNvPr id="37" name="object 27">
            <a:extLst>
              <a:ext uri="{FF2B5EF4-FFF2-40B4-BE49-F238E27FC236}">
                <a16:creationId xmlns:a16="http://schemas.microsoft.com/office/drawing/2014/main" id="{8E485812-A3B0-F82C-145C-1EE6D923774A}"/>
              </a:ext>
            </a:extLst>
          </p:cNvPr>
          <p:cNvSpPr txBox="1"/>
          <p:nvPr userDrawn="1"/>
        </p:nvSpPr>
        <p:spPr>
          <a:xfrm>
            <a:off x="10938251" y="6341066"/>
            <a:ext cx="880704" cy="122517"/>
          </a:xfrm>
          <a:prstGeom prst="rect">
            <a:avLst/>
          </a:prstGeom>
        </p:spPr>
        <p:txBody>
          <a:bodyPr vert="horz" wrap="square" lIns="0" tIns="10397" rIns="0" bIns="0" rtlCol="0">
            <a:spAutoFit/>
          </a:bodyPr>
          <a:lstStyle/>
          <a:p>
            <a:pPr marL="7701">
              <a:lnSpc>
                <a:spcPct val="100000"/>
              </a:lnSpc>
              <a:spcBef>
                <a:spcPts val="82"/>
              </a:spcBef>
            </a:pPr>
            <a:r>
              <a:rPr sz="728" b="0" i="0">
                <a:solidFill>
                  <a:srgbClr val="FFFFFF"/>
                </a:solidFill>
                <a:latin typeface="Sharp Sans Medium" pitchFamily="2" charset="77"/>
                <a:cs typeface="Sharp Sans Medium" pitchFamily="2" charset="77"/>
              </a:rPr>
              <a:t>Meraki</a:t>
            </a:r>
            <a:r>
              <a:rPr sz="728" b="0" i="0" spc="42">
                <a:solidFill>
                  <a:srgbClr val="FFFFFF"/>
                </a:solidFill>
                <a:latin typeface="Sharp Sans Medium" pitchFamily="2" charset="77"/>
                <a:cs typeface="Sharp Sans Medium" pitchFamily="2" charset="77"/>
              </a:rPr>
              <a:t> </a:t>
            </a:r>
            <a:r>
              <a:rPr sz="728" b="0" i="0">
                <a:solidFill>
                  <a:srgbClr val="FFFFFF"/>
                </a:solidFill>
                <a:latin typeface="Sharp Sans Medium" pitchFamily="2" charset="77"/>
                <a:cs typeface="Sharp Sans Medium" pitchFamily="2" charset="77"/>
              </a:rPr>
              <a:t>SMB</a:t>
            </a:r>
            <a:r>
              <a:rPr sz="728" b="0" i="0" spc="52">
                <a:solidFill>
                  <a:srgbClr val="FFFFFF"/>
                </a:solidFill>
                <a:latin typeface="Sharp Sans Medium" pitchFamily="2" charset="77"/>
                <a:cs typeface="Sharp Sans Medium" pitchFamily="2" charset="77"/>
              </a:rPr>
              <a:t> </a:t>
            </a:r>
            <a:r>
              <a:rPr sz="728" b="0" i="0" spc="-6">
                <a:solidFill>
                  <a:srgbClr val="FFFFFF"/>
                </a:solidFill>
                <a:latin typeface="Sharp Sans Medium" pitchFamily="2" charset="77"/>
                <a:cs typeface="Sharp Sans Medium" pitchFamily="2" charset="77"/>
              </a:rPr>
              <a:t>Guide</a:t>
            </a:r>
            <a:endParaRPr sz="728" b="0" i="0">
              <a:latin typeface="Sharp Sans Medium" pitchFamily="2" charset="77"/>
              <a:cs typeface="Sharp Sans Medium" pitchFamily="2" charset="77"/>
            </a:endParaRPr>
          </a:p>
        </p:txBody>
      </p:sp>
      <p:sp>
        <p:nvSpPr>
          <p:cNvPr id="12" name="object 4">
            <a:extLst>
              <a:ext uri="{FF2B5EF4-FFF2-40B4-BE49-F238E27FC236}">
                <a16:creationId xmlns:a16="http://schemas.microsoft.com/office/drawing/2014/main" id="{D07F572A-5692-6B10-BC3D-134BF39F82F4}"/>
              </a:ext>
            </a:extLst>
          </p:cNvPr>
          <p:cNvSpPr/>
          <p:nvPr userDrawn="1"/>
        </p:nvSpPr>
        <p:spPr>
          <a:xfrm>
            <a:off x="10242305" y="0"/>
            <a:ext cx="1949719" cy="4210681"/>
          </a:xfrm>
          <a:custGeom>
            <a:avLst/>
            <a:gdLst/>
            <a:ahLst/>
            <a:cxnLst/>
            <a:rect l="l" t="t" r="r" b="b"/>
            <a:pathLst>
              <a:path w="3215005" h="6943725">
                <a:moveTo>
                  <a:pt x="3214965" y="0"/>
                </a:moveTo>
                <a:lnTo>
                  <a:pt x="1594168" y="0"/>
                </a:lnTo>
                <a:lnTo>
                  <a:pt x="1578446" y="34769"/>
                </a:lnTo>
                <a:lnTo>
                  <a:pt x="1559618" y="78922"/>
                </a:lnTo>
                <a:lnTo>
                  <a:pt x="1541665" y="123677"/>
                </a:lnTo>
                <a:lnTo>
                  <a:pt x="1524602" y="169028"/>
                </a:lnTo>
                <a:lnTo>
                  <a:pt x="133157" y="3992000"/>
                </a:lnTo>
                <a:lnTo>
                  <a:pt x="117077" y="4037709"/>
                </a:lnTo>
                <a:lnTo>
                  <a:pt x="102062" y="4083534"/>
                </a:lnTo>
                <a:lnTo>
                  <a:pt x="88104" y="4129459"/>
                </a:lnTo>
                <a:lnTo>
                  <a:pt x="75198" y="4175472"/>
                </a:lnTo>
                <a:lnTo>
                  <a:pt x="63337" y="4221558"/>
                </a:lnTo>
                <a:lnTo>
                  <a:pt x="52514" y="4267704"/>
                </a:lnTo>
                <a:lnTo>
                  <a:pt x="42724" y="4313897"/>
                </a:lnTo>
                <a:lnTo>
                  <a:pt x="33959" y="4360122"/>
                </a:lnTo>
                <a:lnTo>
                  <a:pt x="26214" y="4406365"/>
                </a:lnTo>
                <a:lnTo>
                  <a:pt x="19482" y="4452614"/>
                </a:lnTo>
                <a:lnTo>
                  <a:pt x="13756" y="4498853"/>
                </a:lnTo>
                <a:lnTo>
                  <a:pt x="9030" y="4545070"/>
                </a:lnTo>
                <a:lnTo>
                  <a:pt x="5298" y="4591251"/>
                </a:lnTo>
                <a:lnTo>
                  <a:pt x="2553" y="4637381"/>
                </a:lnTo>
                <a:lnTo>
                  <a:pt x="789" y="4683448"/>
                </a:lnTo>
                <a:lnTo>
                  <a:pt x="0" y="4729436"/>
                </a:lnTo>
                <a:lnTo>
                  <a:pt x="178" y="4775334"/>
                </a:lnTo>
                <a:lnTo>
                  <a:pt x="1318" y="4821126"/>
                </a:lnTo>
                <a:lnTo>
                  <a:pt x="3414" y="4866800"/>
                </a:lnTo>
                <a:lnTo>
                  <a:pt x="6458" y="4912341"/>
                </a:lnTo>
                <a:lnTo>
                  <a:pt x="10444" y="4957735"/>
                </a:lnTo>
                <a:lnTo>
                  <a:pt x="15367" y="5002969"/>
                </a:lnTo>
                <a:lnTo>
                  <a:pt x="21219" y="5048029"/>
                </a:lnTo>
                <a:lnTo>
                  <a:pt x="27994" y="5092902"/>
                </a:lnTo>
                <a:lnTo>
                  <a:pt x="35686" y="5137573"/>
                </a:lnTo>
                <a:lnTo>
                  <a:pt x="44288" y="5182029"/>
                </a:lnTo>
                <a:lnTo>
                  <a:pt x="53794" y="5226256"/>
                </a:lnTo>
                <a:lnTo>
                  <a:pt x="64198" y="5270241"/>
                </a:lnTo>
                <a:lnTo>
                  <a:pt x="75493" y="5313969"/>
                </a:lnTo>
                <a:lnTo>
                  <a:pt x="87672" y="5357426"/>
                </a:lnTo>
                <a:lnTo>
                  <a:pt x="100730" y="5400600"/>
                </a:lnTo>
                <a:lnTo>
                  <a:pt x="114659" y="5443476"/>
                </a:lnTo>
                <a:lnTo>
                  <a:pt x="129454" y="5486041"/>
                </a:lnTo>
                <a:lnTo>
                  <a:pt x="145108" y="5528280"/>
                </a:lnTo>
                <a:lnTo>
                  <a:pt x="161614" y="5570181"/>
                </a:lnTo>
                <a:lnTo>
                  <a:pt x="178967" y="5611729"/>
                </a:lnTo>
                <a:lnTo>
                  <a:pt x="197159" y="5652910"/>
                </a:lnTo>
                <a:lnTo>
                  <a:pt x="216185" y="5693711"/>
                </a:lnTo>
                <a:lnTo>
                  <a:pt x="236038" y="5734118"/>
                </a:lnTo>
                <a:lnTo>
                  <a:pt x="256711" y="5774117"/>
                </a:lnTo>
                <a:lnTo>
                  <a:pt x="278198" y="5813695"/>
                </a:lnTo>
                <a:lnTo>
                  <a:pt x="300493" y="5852837"/>
                </a:lnTo>
                <a:lnTo>
                  <a:pt x="323590" y="5891531"/>
                </a:lnTo>
                <a:lnTo>
                  <a:pt x="347481" y="5929762"/>
                </a:lnTo>
                <a:lnTo>
                  <a:pt x="372160" y="5967516"/>
                </a:lnTo>
                <a:lnTo>
                  <a:pt x="397622" y="6004780"/>
                </a:lnTo>
                <a:lnTo>
                  <a:pt x="423859" y="6041540"/>
                </a:lnTo>
                <a:lnTo>
                  <a:pt x="450866" y="6077782"/>
                </a:lnTo>
                <a:lnTo>
                  <a:pt x="478635" y="6113493"/>
                </a:lnTo>
                <a:lnTo>
                  <a:pt x="507161" y="6148658"/>
                </a:lnTo>
                <a:lnTo>
                  <a:pt x="536437" y="6183265"/>
                </a:lnTo>
                <a:lnTo>
                  <a:pt x="566456" y="6217298"/>
                </a:lnTo>
                <a:lnTo>
                  <a:pt x="597212" y="6250745"/>
                </a:lnTo>
                <a:lnTo>
                  <a:pt x="628699" y="6283592"/>
                </a:lnTo>
                <a:lnTo>
                  <a:pt x="660911" y="6315824"/>
                </a:lnTo>
                <a:lnTo>
                  <a:pt x="693840" y="6347429"/>
                </a:lnTo>
                <a:lnTo>
                  <a:pt x="727481" y="6378393"/>
                </a:lnTo>
                <a:lnTo>
                  <a:pt x="761827" y="6408701"/>
                </a:lnTo>
                <a:lnTo>
                  <a:pt x="796871" y="6438339"/>
                </a:lnTo>
                <a:lnTo>
                  <a:pt x="832608" y="6467295"/>
                </a:lnTo>
                <a:lnTo>
                  <a:pt x="869031" y="6495555"/>
                </a:lnTo>
                <a:lnTo>
                  <a:pt x="906133" y="6523104"/>
                </a:lnTo>
                <a:lnTo>
                  <a:pt x="943908" y="6549929"/>
                </a:lnTo>
                <a:lnTo>
                  <a:pt x="982349" y="6576016"/>
                </a:lnTo>
                <a:lnTo>
                  <a:pt x="1021451" y="6601352"/>
                </a:lnTo>
                <a:lnTo>
                  <a:pt x="1061207" y="6625922"/>
                </a:lnTo>
                <a:lnTo>
                  <a:pt x="1101610" y="6649713"/>
                </a:lnTo>
                <a:lnTo>
                  <a:pt x="1142654" y="6672711"/>
                </a:lnTo>
                <a:lnTo>
                  <a:pt x="1184332" y="6694903"/>
                </a:lnTo>
                <a:lnTo>
                  <a:pt x="1226639" y="6716274"/>
                </a:lnTo>
                <a:lnTo>
                  <a:pt x="1269567" y="6736811"/>
                </a:lnTo>
                <a:lnTo>
                  <a:pt x="1313110" y="6756501"/>
                </a:lnTo>
                <a:lnTo>
                  <a:pt x="1357263" y="6775328"/>
                </a:lnTo>
                <a:lnTo>
                  <a:pt x="1402018" y="6793281"/>
                </a:lnTo>
                <a:lnTo>
                  <a:pt x="1447368" y="6810344"/>
                </a:lnTo>
                <a:lnTo>
                  <a:pt x="1493078" y="6826423"/>
                </a:lnTo>
                <a:lnTo>
                  <a:pt x="1538902" y="6841439"/>
                </a:lnTo>
                <a:lnTo>
                  <a:pt x="1584827" y="6855396"/>
                </a:lnTo>
                <a:lnTo>
                  <a:pt x="1630840" y="6868303"/>
                </a:lnTo>
                <a:lnTo>
                  <a:pt x="1676926" y="6880164"/>
                </a:lnTo>
                <a:lnTo>
                  <a:pt x="1723072" y="6890987"/>
                </a:lnTo>
                <a:lnTo>
                  <a:pt x="1769265" y="6900777"/>
                </a:lnTo>
                <a:lnTo>
                  <a:pt x="1815490" y="6909542"/>
                </a:lnTo>
                <a:lnTo>
                  <a:pt x="1861733" y="6917287"/>
                </a:lnTo>
                <a:lnTo>
                  <a:pt x="1907981" y="6924019"/>
                </a:lnTo>
                <a:lnTo>
                  <a:pt x="1954221" y="6929745"/>
                </a:lnTo>
                <a:lnTo>
                  <a:pt x="2000438" y="6934471"/>
                </a:lnTo>
                <a:lnTo>
                  <a:pt x="2046618" y="6938203"/>
                </a:lnTo>
                <a:lnTo>
                  <a:pt x="2092748" y="6940948"/>
                </a:lnTo>
                <a:lnTo>
                  <a:pt x="2138815" y="6942712"/>
                </a:lnTo>
                <a:lnTo>
                  <a:pt x="2184804" y="6943501"/>
                </a:lnTo>
                <a:lnTo>
                  <a:pt x="2230701" y="6943323"/>
                </a:lnTo>
                <a:lnTo>
                  <a:pt x="2276493" y="6942183"/>
                </a:lnTo>
                <a:lnTo>
                  <a:pt x="2322166" y="6940087"/>
                </a:lnTo>
                <a:lnTo>
                  <a:pt x="2367707" y="6937043"/>
                </a:lnTo>
                <a:lnTo>
                  <a:pt x="2413101" y="6933057"/>
                </a:lnTo>
                <a:lnTo>
                  <a:pt x="2458335" y="6928134"/>
                </a:lnTo>
                <a:lnTo>
                  <a:pt x="2503396" y="6922282"/>
                </a:lnTo>
                <a:lnTo>
                  <a:pt x="2548268" y="6915507"/>
                </a:lnTo>
                <a:lnTo>
                  <a:pt x="2592939" y="6907815"/>
                </a:lnTo>
                <a:lnTo>
                  <a:pt x="2637395" y="6899213"/>
                </a:lnTo>
                <a:lnTo>
                  <a:pt x="2681622" y="6889706"/>
                </a:lnTo>
                <a:lnTo>
                  <a:pt x="2725606" y="6879303"/>
                </a:lnTo>
                <a:lnTo>
                  <a:pt x="2769334" y="6868008"/>
                </a:lnTo>
                <a:lnTo>
                  <a:pt x="2812792" y="6855829"/>
                </a:lnTo>
                <a:lnTo>
                  <a:pt x="2855965" y="6842771"/>
                </a:lnTo>
                <a:lnTo>
                  <a:pt x="2898841" y="6828842"/>
                </a:lnTo>
                <a:lnTo>
                  <a:pt x="2941406" y="6814047"/>
                </a:lnTo>
                <a:lnTo>
                  <a:pt x="2983645" y="6798393"/>
                </a:lnTo>
                <a:lnTo>
                  <a:pt x="3025545" y="6781887"/>
                </a:lnTo>
                <a:lnTo>
                  <a:pt x="3067093" y="6764534"/>
                </a:lnTo>
                <a:lnTo>
                  <a:pt x="3108274" y="6746341"/>
                </a:lnTo>
                <a:lnTo>
                  <a:pt x="3149075" y="6727316"/>
                </a:lnTo>
                <a:lnTo>
                  <a:pt x="3189482" y="6707463"/>
                </a:lnTo>
                <a:lnTo>
                  <a:pt x="3214965" y="6694292"/>
                </a:lnTo>
                <a:lnTo>
                  <a:pt x="3214965" y="0"/>
                </a:lnTo>
                <a:close/>
              </a:path>
            </a:pathLst>
          </a:custGeom>
          <a:solidFill>
            <a:srgbClr val="DEEEDA"/>
          </a:solidFill>
        </p:spPr>
        <p:txBody>
          <a:bodyPr wrap="square" lIns="0" tIns="0" rIns="0" bIns="0" rtlCol="0"/>
          <a:lstStyle/>
          <a:p>
            <a:endParaRPr sz="849"/>
          </a:p>
        </p:txBody>
      </p:sp>
      <p:sp>
        <p:nvSpPr>
          <p:cNvPr id="21" name="object 2">
            <a:extLst>
              <a:ext uri="{FF2B5EF4-FFF2-40B4-BE49-F238E27FC236}">
                <a16:creationId xmlns:a16="http://schemas.microsoft.com/office/drawing/2014/main" id="{A5FA6093-AEAB-A176-73E9-F1E475B50F93}"/>
              </a:ext>
            </a:extLst>
          </p:cNvPr>
          <p:cNvSpPr txBox="1"/>
          <p:nvPr userDrawn="1"/>
        </p:nvSpPr>
        <p:spPr>
          <a:xfrm>
            <a:off x="10938251" y="6341066"/>
            <a:ext cx="880704" cy="122517"/>
          </a:xfrm>
          <a:prstGeom prst="rect">
            <a:avLst/>
          </a:prstGeom>
        </p:spPr>
        <p:txBody>
          <a:bodyPr vert="horz" wrap="square" lIns="0" tIns="10397" rIns="0" bIns="0" rtlCol="0">
            <a:spAutoFit/>
          </a:bodyPr>
          <a:lstStyle/>
          <a:p>
            <a:pPr marL="7701" algn="r">
              <a:lnSpc>
                <a:spcPct val="100000"/>
              </a:lnSpc>
              <a:spcBef>
                <a:spcPts val="82"/>
              </a:spcBef>
            </a:pPr>
            <a:r>
              <a:rPr sz="728" b="0" i="0">
                <a:solidFill>
                  <a:srgbClr val="B7B7B7"/>
                </a:solidFill>
                <a:latin typeface="Sharp Sans Medium" pitchFamily="2" charset="77"/>
                <a:cs typeface="Sharp Sans Medium" pitchFamily="2" charset="77"/>
              </a:rPr>
              <a:t>Meraki</a:t>
            </a:r>
            <a:r>
              <a:rPr sz="728" b="0" i="0" spc="42">
                <a:solidFill>
                  <a:srgbClr val="B7B7B7"/>
                </a:solidFill>
                <a:latin typeface="Sharp Sans Medium" pitchFamily="2" charset="77"/>
                <a:cs typeface="Sharp Sans Medium" pitchFamily="2" charset="77"/>
              </a:rPr>
              <a:t> </a:t>
            </a:r>
            <a:r>
              <a:rPr sz="728" b="0" i="0">
                <a:solidFill>
                  <a:srgbClr val="B7B7B7"/>
                </a:solidFill>
                <a:latin typeface="Sharp Sans Medium" pitchFamily="2" charset="77"/>
                <a:cs typeface="Sharp Sans Medium" pitchFamily="2" charset="77"/>
              </a:rPr>
              <a:t>SMB</a:t>
            </a:r>
            <a:r>
              <a:rPr sz="728" b="0" i="0" spc="52">
                <a:solidFill>
                  <a:srgbClr val="B7B7B7"/>
                </a:solidFill>
                <a:latin typeface="Sharp Sans Medium" pitchFamily="2" charset="77"/>
                <a:cs typeface="Sharp Sans Medium" pitchFamily="2" charset="77"/>
              </a:rPr>
              <a:t> </a:t>
            </a:r>
            <a:r>
              <a:rPr sz="728" b="0" i="0" spc="-6">
                <a:solidFill>
                  <a:srgbClr val="B7B7B7"/>
                </a:solidFill>
                <a:latin typeface="Sharp Sans Medium" pitchFamily="2" charset="77"/>
                <a:cs typeface="Sharp Sans Medium" pitchFamily="2" charset="77"/>
              </a:rPr>
              <a:t>Guide</a:t>
            </a:r>
            <a:endParaRPr sz="728" b="0" i="0">
              <a:latin typeface="Sharp Sans Medium" pitchFamily="2" charset="77"/>
              <a:cs typeface="Sharp Sans Medium" pitchFamily="2" charset="77"/>
            </a:endParaRPr>
          </a:p>
        </p:txBody>
      </p:sp>
      <p:sp>
        <p:nvSpPr>
          <p:cNvPr id="2" name="object 8">
            <a:extLst>
              <a:ext uri="{FF2B5EF4-FFF2-40B4-BE49-F238E27FC236}">
                <a16:creationId xmlns:a16="http://schemas.microsoft.com/office/drawing/2014/main" id="{2834B99D-1802-9C54-B460-1509464A6AEF}"/>
              </a:ext>
            </a:extLst>
          </p:cNvPr>
          <p:cNvSpPr/>
          <p:nvPr userDrawn="1"/>
        </p:nvSpPr>
        <p:spPr>
          <a:xfrm>
            <a:off x="8042660" y="-569748"/>
            <a:ext cx="1459386" cy="1703378"/>
          </a:xfrm>
          <a:custGeom>
            <a:avLst/>
            <a:gdLst/>
            <a:ahLst/>
            <a:cxnLst/>
            <a:rect l="l" t="t" r="r" b="b"/>
            <a:pathLst>
              <a:path w="2630805" h="3070860">
                <a:moveTo>
                  <a:pt x="2630774" y="0"/>
                </a:moveTo>
                <a:lnTo>
                  <a:pt x="736481" y="0"/>
                </a:lnTo>
                <a:lnTo>
                  <a:pt x="53644" y="1876087"/>
                </a:lnTo>
                <a:lnTo>
                  <a:pt x="38179" y="1922425"/>
                </a:lnTo>
                <a:lnTo>
                  <a:pt x="25382" y="1969002"/>
                </a:lnTo>
                <a:lnTo>
                  <a:pt x="15213" y="2015731"/>
                </a:lnTo>
                <a:lnTo>
                  <a:pt x="7631" y="2062524"/>
                </a:lnTo>
                <a:lnTo>
                  <a:pt x="2595" y="2109295"/>
                </a:lnTo>
                <a:lnTo>
                  <a:pt x="65" y="2155956"/>
                </a:lnTo>
                <a:lnTo>
                  <a:pt x="0" y="2202421"/>
                </a:lnTo>
                <a:lnTo>
                  <a:pt x="2359" y="2248602"/>
                </a:lnTo>
                <a:lnTo>
                  <a:pt x="7102" y="2294413"/>
                </a:lnTo>
                <a:lnTo>
                  <a:pt x="14189" y="2339767"/>
                </a:lnTo>
                <a:lnTo>
                  <a:pt x="23579" y="2384576"/>
                </a:lnTo>
                <a:lnTo>
                  <a:pt x="35231" y="2428754"/>
                </a:lnTo>
                <a:lnTo>
                  <a:pt x="49105" y="2472214"/>
                </a:lnTo>
                <a:lnTo>
                  <a:pt x="65160" y="2514868"/>
                </a:lnTo>
                <a:lnTo>
                  <a:pt x="83356" y="2556630"/>
                </a:lnTo>
                <a:lnTo>
                  <a:pt x="103652" y="2597413"/>
                </a:lnTo>
                <a:lnTo>
                  <a:pt x="126007" y="2637130"/>
                </a:lnTo>
                <a:lnTo>
                  <a:pt x="150382" y="2675693"/>
                </a:lnTo>
                <a:lnTo>
                  <a:pt x="176734" y="2713016"/>
                </a:lnTo>
                <a:lnTo>
                  <a:pt x="205025" y="2749012"/>
                </a:lnTo>
                <a:lnTo>
                  <a:pt x="235212" y="2783594"/>
                </a:lnTo>
                <a:lnTo>
                  <a:pt x="267257" y="2816674"/>
                </a:lnTo>
                <a:lnTo>
                  <a:pt x="301117" y="2848167"/>
                </a:lnTo>
                <a:lnTo>
                  <a:pt x="336754" y="2877984"/>
                </a:lnTo>
                <a:lnTo>
                  <a:pt x="374125" y="2906039"/>
                </a:lnTo>
                <a:lnTo>
                  <a:pt x="413190" y="2932245"/>
                </a:lnTo>
                <a:lnTo>
                  <a:pt x="453910" y="2956514"/>
                </a:lnTo>
                <a:lnTo>
                  <a:pt x="496242" y="2978761"/>
                </a:lnTo>
                <a:lnTo>
                  <a:pt x="540148" y="2998898"/>
                </a:lnTo>
                <a:lnTo>
                  <a:pt x="585586" y="3016837"/>
                </a:lnTo>
                <a:lnTo>
                  <a:pt x="631924" y="3032302"/>
                </a:lnTo>
                <a:lnTo>
                  <a:pt x="678501" y="3045099"/>
                </a:lnTo>
                <a:lnTo>
                  <a:pt x="725230" y="3055268"/>
                </a:lnTo>
                <a:lnTo>
                  <a:pt x="772023" y="3062850"/>
                </a:lnTo>
                <a:lnTo>
                  <a:pt x="818794" y="3067886"/>
                </a:lnTo>
                <a:lnTo>
                  <a:pt x="865456" y="3070416"/>
                </a:lnTo>
                <a:lnTo>
                  <a:pt x="911921" y="3070482"/>
                </a:lnTo>
                <a:lnTo>
                  <a:pt x="958103" y="3068122"/>
                </a:lnTo>
                <a:lnTo>
                  <a:pt x="1003914" y="3063379"/>
                </a:lnTo>
                <a:lnTo>
                  <a:pt x="1049268" y="3056292"/>
                </a:lnTo>
                <a:lnTo>
                  <a:pt x="1094078" y="3046902"/>
                </a:lnTo>
                <a:lnTo>
                  <a:pt x="1138256" y="3035250"/>
                </a:lnTo>
                <a:lnTo>
                  <a:pt x="1181717" y="3021376"/>
                </a:lnTo>
                <a:lnTo>
                  <a:pt x="1224372" y="3005321"/>
                </a:lnTo>
                <a:lnTo>
                  <a:pt x="1266134" y="2987125"/>
                </a:lnTo>
                <a:lnTo>
                  <a:pt x="1306918" y="2966829"/>
                </a:lnTo>
                <a:lnTo>
                  <a:pt x="1346635" y="2944474"/>
                </a:lnTo>
                <a:lnTo>
                  <a:pt x="1385198" y="2920100"/>
                </a:lnTo>
                <a:lnTo>
                  <a:pt x="1422522" y="2893747"/>
                </a:lnTo>
                <a:lnTo>
                  <a:pt x="1458518" y="2865456"/>
                </a:lnTo>
                <a:lnTo>
                  <a:pt x="1493101" y="2835269"/>
                </a:lnTo>
                <a:lnTo>
                  <a:pt x="1526181" y="2803224"/>
                </a:lnTo>
                <a:lnTo>
                  <a:pt x="1557674" y="2769364"/>
                </a:lnTo>
                <a:lnTo>
                  <a:pt x="1587492" y="2733727"/>
                </a:lnTo>
                <a:lnTo>
                  <a:pt x="1615547" y="2696356"/>
                </a:lnTo>
                <a:lnTo>
                  <a:pt x="1641753" y="2657291"/>
                </a:lnTo>
                <a:lnTo>
                  <a:pt x="1666023" y="2616571"/>
                </a:lnTo>
                <a:lnTo>
                  <a:pt x="1688270" y="2574239"/>
                </a:lnTo>
                <a:lnTo>
                  <a:pt x="1708407" y="2530333"/>
                </a:lnTo>
                <a:lnTo>
                  <a:pt x="1726347" y="2484896"/>
                </a:lnTo>
                <a:lnTo>
                  <a:pt x="2630774" y="0"/>
                </a:lnTo>
                <a:close/>
              </a:path>
            </a:pathLst>
          </a:custGeom>
          <a:solidFill>
            <a:srgbClr val="FFD13D"/>
          </a:solidFill>
        </p:spPr>
        <p:txBody>
          <a:bodyPr wrap="square" lIns="0" tIns="0" rIns="0" bIns="0" rtlCol="0"/>
          <a:lstStyle/>
          <a:p>
            <a:endParaRPr sz="849"/>
          </a:p>
        </p:txBody>
      </p:sp>
      <p:sp>
        <p:nvSpPr>
          <p:cNvPr id="3" name="object 9">
            <a:extLst>
              <a:ext uri="{FF2B5EF4-FFF2-40B4-BE49-F238E27FC236}">
                <a16:creationId xmlns:a16="http://schemas.microsoft.com/office/drawing/2014/main" id="{0F0EA7DB-09A8-CEAE-F26E-3CAF6F7C6CE0}"/>
              </a:ext>
            </a:extLst>
          </p:cNvPr>
          <p:cNvSpPr/>
          <p:nvPr userDrawn="1"/>
        </p:nvSpPr>
        <p:spPr>
          <a:xfrm>
            <a:off x="8902181" y="-569748"/>
            <a:ext cx="852101" cy="1164820"/>
          </a:xfrm>
          <a:custGeom>
            <a:avLst/>
            <a:gdLst/>
            <a:ahLst/>
            <a:cxnLst/>
            <a:rect l="l" t="t" r="r" b="b"/>
            <a:pathLst>
              <a:path w="1536065" h="2099945">
                <a:moveTo>
                  <a:pt x="569565" y="0"/>
                </a:moveTo>
                <a:lnTo>
                  <a:pt x="26994" y="1490705"/>
                </a:lnTo>
                <a:lnTo>
                  <a:pt x="13320" y="1535128"/>
                </a:lnTo>
                <a:lnTo>
                  <a:pt x="4368" y="1579842"/>
                </a:lnTo>
                <a:lnTo>
                  <a:pt x="0" y="1624555"/>
                </a:lnTo>
                <a:lnTo>
                  <a:pt x="79" y="1668973"/>
                </a:lnTo>
                <a:lnTo>
                  <a:pt x="4471" y="1712806"/>
                </a:lnTo>
                <a:lnTo>
                  <a:pt x="13038" y="1755760"/>
                </a:lnTo>
                <a:lnTo>
                  <a:pt x="25643" y="1797542"/>
                </a:lnTo>
                <a:lnTo>
                  <a:pt x="42152" y="1837860"/>
                </a:lnTo>
                <a:lnTo>
                  <a:pt x="62426" y="1876423"/>
                </a:lnTo>
                <a:lnTo>
                  <a:pt x="86331" y="1912936"/>
                </a:lnTo>
                <a:lnTo>
                  <a:pt x="113729" y="1947108"/>
                </a:lnTo>
                <a:lnTo>
                  <a:pt x="144484" y="1978647"/>
                </a:lnTo>
                <a:lnTo>
                  <a:pt x="178459" y="2007259"/>
                </a:lnTo>
                <a:lnTo>
                  <a:pt x="215519" y="2032653"/>
                </a:lnTo>
                <a:lnTo>
                  <a:pt x="255527" y="2054535"/>
                </a:lnTo>
                <a:lnTo>
                  <a:pt x="298347" y="2072614"/>
                </a:lnTo>
                <a:lnTo>
                  <a:pt x="342768" y="2086287"/>
                </a:lnTo>
                <a:lnTo>
                  <a:pt x="387481" y="2095240"/>
                </a:lnTo>
                <a:lnTo>
                  <a:pt x="432192" y="2099608"/>
                </a:lnTo>
                <a:lnTo>
                  <a:pt x="476609" y="2099528"/>
                </a:lnTo>
                <a:lnTo>
                  <a:pt x="520441" y="2095137"/>
                </a:lnTo>
                <a:lnTo>
                  <a:pt x="563394" y="2086570"/>
                </a:lnTo>
                <a:lnTo>
                  <a:pt x="605175" y="2073964"/>
                </a:lnTo>
                <a:lnTo>
                  <a:pt x="645493" y="2057456"/>
                </a:lnTo>
                <a:lnTo>
                  <a:pt x="684055" y="2037181"/>
                </a:lnTo>
                <a:lnTo>
                  <a:pt x="720568" y="2013277"/>
                </a:lnTo>
                <a:lnTo>
                  <a:pt x="754740" y="1985879"/>
                </a:lnTo>
                <a:lnTo>
                  <a:pt x="786279" y="1955124"/>
                </a:lnTo>
                <a:lnTo>
                  <a:pt x="814891" y="1921148"/>
                </a:lnTo>
                <a:lnTo>
                  <a:pt x="840284" y="1884088"/>
                </a:lnTo>
                <a:lnTo>
                  <a:pt x="862167" y="1844080"/>
                </a:lnTo>
                <a:lnTo>
                  <a:pt x="880245" y="1801261"/>
                </a:lnTo>
                <a:lnTo>
                  <a:pt x="1535849" y="0"/>
                </a:lnTo>
              </a:path>
            </a:pathLst>
          </a:custGeom>
          <a:ln w="41883">
            <a:solidFill>
              <a:schemeClr val="accent2"/>
            </a:solidFill>
          </a:ln>
        </p:spPr>
        <p:txBody>
          <a:bodyPr wrap="square" lIns="0" tIns="0" rIns="0" bIns="0" rtlCol="0"/>
          <a:lstStyle/>
          <a:p>
            <a:endParaRPr sz="849"/>
          </a:p>
        </p:txBody>
      </p:sp>
    </p:spTree>
    <p:extLst>
      <p:ext uri="{BB962C8B-B14F-4D97-AF65-F5344CB8AC3E}">
        <p14:creationId xmlns:p14="http://schemas.microsoft.com/office/powerpoint/2010/main" val="2053379049"/>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A_Intro">
  <p:cSld name="A_Intro">
    <p:bg>
      <p:bgPr>
        <a:solidFill>
          <a:schemeClr val="lt1"/>
        </a:solidFill>
        <a:effectLst/>
      </p:bgPr>
    </p:bg>
    <p:spTree>
      <p:nvGrpSpPr>
        <p:cNvPr id="1" name="Shape 411"/>
        <p:cNvGrpSpPr/>
        <p:nvPr/>
      </p:nvGrpSpPr>
      <p:grpSpPr>
        <a:xfrm>
          <a:off x="0" y="0"/>
          <a:ext cx="0" cy="0"/>
          <a:chOff x="0" y="0"/>
          <a:chExt cx="0" cy="0"/>
        </a:xfrm>
      </p:grpSpPr>
      <p:sp>
        <p:nvSpPr>
          <p:cNvPr id="412" name="Google Shape;412;p60"/>
          <p:cNvSpPr/>
          <p:nvPr/>
        </p:nvSpPr>
        <p:spPr>
          <a:xfrm>
            <a:off x="7328540" y="-88646"/>
            <a:ext cx="4973194" cy="7000184"/>
          </a:xfrm>
          <a:custGeom>
            <a:avLst/>
            <a:gdLst/>
            <a:ahLst/>
            <a:cxnLst/>
            <a:rect l="l" t="t" r="r" b="b"/>
            <a:pathLst>
              <a:path w="3732228" h="5204598" extrusionOk="0">
                <a:moveTo>
                  <a:pt x="2363538" y="0"/>
                </a:moveTo>
                <a:lnTo>
                  <a:pt x="3711804" y="18285"/>
                </a:lnTo>
                <a:cubicBezTo>
                  <a:pt x="3717820" y="1750591"/>
                  <a:pt x="3726212" y="3452082"/>
                  <a:pt x="3732228" y="5184388"/>
                </a:cubicBezTo>
                <a:lnTo>
                  <a:pt x="0" y="5204598"/>
                </a:lnTo>
                <a:lnTo>
                  <a:pt x="2363538" y="0"/>
                </a:lnTo>
                <a:close/>
              </a:path>
            </a:pathLst>
          </a:custGeom>
          <a:solidFill>
            <a:schemeClr val="accent6"/>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89"/>
              <a:buFont typeface="Arial"/>
              <a:buNone/>
            </a:pPr>
            <a:endParaRPr sz="2489" b="0" i="0" u="none" strike="noStrike" cap="none">
              <a:solidFill>
                <a:srgbClr val="FFFFFF"/>
              </a:solidFill>
              <a:latin typeface="Arial"/>
              <a:ea typeface="Arial"/>
              <a:cs typeface="Arial"/>
              <a:sym typeface="Arial"/>
            </a:endParaRPr>
          </a:p>
        </p:txBody>
      </p:sp>
      <p:sp>
        <p:nvSpPr>
          <p:cNvPr id="413" name="Google Shape;413;p60"/>
          <p:cNvSpPr txBox="1">
            <a:spLocks noGrp="1"/>
          </p:cNvSpPr>
          <p:nvPr>
            <p:ph type="title"/>
          </p:nvPr>
        </p:nvSpPr>
        <p:spPr>
          <a:xfrm>
            <a:off x="322729" y="1828970"/>
            <a:ext cx="6904200" cy="3086700"/>
          </a:xfrm>
          <a:prstGeom prst="rect">
            <a:avLst/>
          </a:prstGeom>
          <a:noFill/>
          <a:ln>
            <a:noFill/>
          </a:ln>
        </p:spPr>
        <p:txBody>
          <a:bodyPr spcFirstLastPara="1" wrap="square" lIns="0" tIns="0" rIns="0" bIns="0" anchor="ctr" anchorCtr="0">
            <a:noAutofit/>
          </a:bodyPr>
          <a:lstStyle>
            <a:lvl1pPr marR="0" lvl="0" algn="l" rtl="0">
              <a:lnSpc>
                <a:spcPct val="95000"/>
              </a:lnSpc>
              <a:spcBef>
                <a:spcPts val="0"/>
              </a:spcBef>
              <a:spcAft>
                <a:spcPts val="0"/>
              </a:spcAft>
              <a:buClr>
                <a:schemeClr val="dk1"/>
              </a:buClr>
              <a:buSzPts val="4400"/>
              <a:buFont typeface="Inter"/>
              <a:buNone/>
              <a:defRPr sz="4400" b="1" i="0">
                <a:latin typeface="Inter"/>
                <a:ea typeface="Inter"/>
                <a:cs typeface="Inter"/>
                <a:sym typeface="Inter"/>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pic>
        <p:nvPicPr>
          <p:cNvPr id="414" name="Google Shape;414;p60"/>
          <p:cNvPicPr preferRelativeResize="0"/>
          <p:nvPr/>
        </p:nvPicPr>
        <p:blipFill rotWithShape="1">
          <a:blip r:embed="rId2">
            <a:alphaModFix/>
          </a:blip>
          <a:srcRect l="13561" t="5733" r="42720" b="39454"/>
          <a:stretch/>
        </p:blipFill>
        <p:spPr>
          <a:xfrm>
            <a:off x="7593583" y="-49736"/>
            <a:ext cx="6648927" cy="7028524"/>
          </a:xfrm>
          <a:custGeom>
            <a:avLst/>
            <a:gdLst/>
            <a:ahLst/>
            <a:cxnLst/>
            <a:rect l="l" t="t" r="r" b="b"/>
            <a:pathLst>
              <a:path w="6648927" h="7028524" extrusionOk="0">
                <a:moveTo>
                  <a:pt x="2897929" y="0"/>
                </a:moveTo>
                <a:lnTo>
                  <a:pt x="6641148" y="24584"/>
                </a:lnTo>
                <a:cubicBezTo>
                  <a:pt x="6649170" y="2353585"/>
                  <a:pt x="6640906" y="4699523"/>
                  <a:pt x="6648927" y="7028524"/>
                </a:cubicBezTo>
                <a:lnTo>
                  <a:pt x="0" y="6998476"/>
                </a:lnTo>
                <a:lnTo>
                  <a:pt x="2283903" y="1363385"/>
                </a:lnTo>
                <a:close/>
              </a:path>
            </a:pathLst>
          </a:custGeom>
          <a:noFill/>
          <a:ln>
            <a:noFill/>
          </a:ln>
        </p:spPr>
      </p:pic>
      <p:sp>
        <p:nvSpPr>
          <p:cNvPr id="415" name="Google Shape;415;p60"/>
          <p:cNvSpPr/>
          <p:nvPr/>
        </p:nvSpPr>
        <p:spPr>
          <a:xfrm rot="1470930">
            <a:off x="8480300" y="541912"/>
            <a:ext cx="596473" cy="1943254"/>
          </a:xfrm>
          <a:prstGeom prst="roundRect">
            <a:avLst>
              <a:gd name="adj" fmla="val 50000"/>
            </a:avLst>
          </a:prstGeom>
          <a:solidFill>
            <a:schemeClr val="accent4"/>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89"/>
              <a:buFont typeface="Arial"/>
              <a:buNone/>
            </a:pPr>
            <a:endParaRPr sz="2489" b="0" i="0" u="none" strike="noStrike" cap="none">
              <a:solidFill>
                <a:srgbClr val="FFFFFF"/>
              </a:solidFill>
              <a:latin typeface="Arial"/>
              <a:ea typeface="Arial"/>
              <a:cs typeface="Arial"/>
              <a:sym typeface="Arial"/>
            </a:endParaRPr>
          </a:p>
        </p:txBody>
      </p:sp>
      <p:sp>
        <p:nvSpPr>
          <p:cNvPr id="416" name="Google Shape;416;p60"/>
          <p:cNvSpPr/>
          <p:nvPr/>
        </p:nvSpPr>
        <p:spPr>
          <a:xfrm>
            <a:off x="12370563" y="-251012"/>
            <a:ext cx="1919100" cy="7333200"/>
          </a:xfrm>
          <a:prstGeom prst="rect">
            <a:avLst/>
          </a:prstGeom>
          <a:solidFill>
            <a:srgbClr val="ECECE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417" name="Google Shape;417;p60"/>
          <p:cNvSpPr/>
          <p:nvPr/>
        </p:nvSpPr>
        <p:spPr>
          <a:xfrm rot="1451706">
            <a:off x="9642891" y="-378786"/>
            <a:ext cx="892625" cy="2451025"/>
          </a:xfrm>
          <a:custGeom>
            <a:avLst/>
            <a:gdLst/>
            <a:ahLst/>
            <a:cxnLst/>
            <a:rect l="l" t="t" r="r" b="b"/>
            <a:pathLst>
              <a:path w="892288" h="2450099" extrusionOk="0">
                <a:moveTo>
                  <a:pt x="0" y="400528"/>
                </a:moveTo>
                <a:lnTo>
                  <a:pt x="892288" y="0"/>
                </a:lnTo>
                <a:lnTo>
                  <a:pt x="892288" y="2003955"/>
                </a:lnTo>
                <a:cubicBezTo>
                  <a:pt x="892288" y="2250354"/>
                  <a:pt x="692543" y="2450099"/>
                  <a:pt x="446144" y="2450099"/>
                </a:cubicBezTo>
                <a:cubicBezTo>
                  <a:pt x="199745" y="2450099"/>
                  <a:pt x="0" y="2250354"/>
                  <a:pt x="0" y="2003955"/>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89"/>
              <a:buFont typeface="Arial"/>
              <a:buNone/>
            </a:pPr>
            <a:endParaRPr sz="2489" b="0" i="0" u="none" strike="noStrike" cap="none">
              <a:solidFill>
                <a:srgbClr val="FFFFFF"/>
              </a:solidFill>
              <a:latin typeface="Arial"/>
              <a:ea typeface="Arial"/>
              <a:cs typeface="Arial"/>
              <a:sym typeface="Arial"/>
            </a:endParaRPr>
          </a:p>
        </p:txBody>
      </p:sp>
    </p:spTree>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showMasterSp="0" preserve="1" userDrawn="1">
  <p:cSld name="12_Title Only">
    <p:bg>
      <p:bgPr>
        <a:solidFill>
          <a:schemeClr val="bg1"/>
        </a:solidFill>
        <a:effectLst/>
      </p:bgPr>
    </p:bg>
    <p:spTree>
      <p:nvGrpSpPr>
        <p:cNvPr id="1" name=""/>
        <p:cNvGrpSpPr/>
        <p:nvPr/>
      </p:nvGrpSpPr>
      <p:grpSpPr>
        <a:xfrm>
          <a:off x="0" y="0"/>
          <a:ext cx="0" cy="0"/>
          <a:chOff x="0" y="0"/>
          <a:chExt cx="0" cy="0"/>
        </a:xfrm>
      </p:grpSpPr>
      <p:sp>
        <p:nvSpPr>
          <p:cNvPr id="5" name="object 8">
            <a:extLst>
              <a:ext uri="{FF2B5EF4-FFF2-40B4-BE49-F238E27FC236}">
                <a16:creationId xmlns:a16="http://schemas.microsoft.com/office/drawing/2014/main" id="{4D7AA25C-736B-B8CC-304B-E15CD26E2679}"/>
              </a:ext>
            </a:extLst>
          </p:cNvPr>
          <p:cNvSpPr/>
          <p:nvPr userDrawn="1"/>
        </p:nvSpPr>
        <p:spPr>
          <a:xfrm>
            <a:off x="10106834" y="4903111"/>
            <a:ext cx="2085271" cy="1954588"/>
          </a:xfrm>
          <a:custGeom>
            <a:avLst/>
            <a:gdLst/>
            <a:ahLst/>
            <a:cxnLst/>
            <a:rect l="l" t="t" r="r" b="b"/>
            <a:pathLst>
              <a:path w="3438525" h="3223259">
                <a:moveTo>
                  <a:pt x="2326237" y="0"/>
                </a:moveTo>
                <a:lnTo>
                  <a:pt x="2280553" y="409"/>
                </a:lnTo>
                <a:lnTo>
                  <a:pt x="2235017" y="2097"/>
                </a:lnTo>
                <a:lnTo>
                  <a:pt x="2189653" y="5053"/>
                </a:lnTo>
                <a:lnTo>
                  <a:pt x="2144486" y="9265"/>
                </a:lnTo>
                <a:lnTo>
                  <a:pt x="2099540" y="14721"/>
                </a:lnTo>
                <a:lnTo>
                  <a:pt x="2054841" y="21411"/>
                </a:lnTo>
                <a:lnTo>
                  <a:pt x="2010412" y="29323"/>
                </a:lnTo>
                <a:lnTo>
                  <a:pt x="1966278" y="38445"/>
                </a:lnTo>
                <a:lnTo>
                  <a:pt x="1922464" y="48766"/>
                </a:lnTo>
                <a:lnTo>
                  <a:pt x="1878995" y="60274"/>
                </a:lnTo>
                <a:lnTo>
                  <a:pt x="1835894" y="72958"/>
                </a:lnTo>
                <a:lnTo>
                  <a:pt x="1793187" y="86807"/>
                </a:lnTo>
                <a:lnTo>
                  <a:pt x="1750898" y="101809"/>
                </a:lnTo>
                <a:lnTo>
                  <a:pt x="1709051" y="117952"/>
                </a:lnTo>
                <a:lnTo>
                  <a:pt x="1667672" y="135226"/>
                </a:lnTo>
                <a:lnTo>
                  <a:pt x="1626785" y="153618"/>
                </a:lnTo>
                <a:lnTo>
                  <a:pt x="1586413" y="173117"/>
                </a:lnTo>
                <a:lnTo>
                  <a:pt x="1546583" y="193713"/>
                </a:lnTo>
                <a:lnTo>
                  <a:pt x="1507318" y="215392"/>
                </a:lnTo>
                <a:lnTo>
                  <a:pt x="1468643" y="238144"/>
                </a:lnTo>
                <a:lnTo>
                  <a:pt x="1430583" y="261958"/>
                </a:lnTo>
                <a:lnTo>
                  <a:pt x="1393162" y="286822"/>
                </a:lnTo>
                <a:lnTo>
                  <a:pt x="1356404" y="312724"/>
                </a:lnTo>
                <a:lnTo>
                  <a:pt x="1320335" y="339653"/>
                </a:lnTo>
                <a:lnTo>
                  <a:pt x="1284979" y="367598"/>
                </a:lnTo>
                <a:lnTo>
                  <a:pt x="1250360" y="396547"/>
                </a:lnTo>
                <a:lnTo>
                  <a:pt x="1216503" y="426488"/>
                </a:lnTo>
                <a:lnTo>
                  <a:pt x="1183433" y="457411"/>
                </a:lnTo>
                <a:lnTo>
                  <a:pt x="1151174" y="489303"/>
                </a:lnTo>
                <a:lnTo>
                  <a:pt x="1119750" y="522154"/>
                </a:lnTo>
                <a:lnTo>
                  <a:pt x="1089187" y="555951"/>
                </a:lnTo>
                <a:lnTo>
                  <a:pt x="1059509" y="590684"/>
                </a:lnTo>
                <a:lnTo>
                  <a:pt x="1030740" y="626341"/>
                </a:lnTo>
                <a:lnTo>
                  <a:pt x="1002906" y="662910"/>
                </a:lnTo>
                <a:lnTo>
                  <a:pt x="976029" y="700380"/>
                </a:lnTo>
                <a:lnTo>
                  <a:pt x="950136" y="738740"/>
                </a:lnTo>
                <a:lnTo>
                  <a:pt x="925251" y="777977"/>
                </a:lnTo>
                <a:lnTo>
                  <a:pt x="901398" y="818082"/>
                </a:lnTo>
                <a:lnTo>
                  <a:pt x="878601" y="859041"/>
                </a:lnTo>
                <a:lnTo>
                  <a:pt x="856887" y="900844"/>
                </a:lnTo>
                <a:lnTo>
                  <a:pt x="836278" y="943480"/>
                </a:lnTo>
                <a:lnTo>
                  <a:pt x="816799" y="986936"/>
                </a:lnTo>
                <a:lnTo>
                  <a:pt x="798476" y="1031202"/>
                </a:lnTo>
                <a:lnTo>
                  <a:pt x="781333" y="1076265"/>
                </a:lnTo>
                <a:lnTo>
                  <a:pt x="0" y="3222961"/>
                </a:lnTo>
                <a:lnTo>
                  <a:pt x="3438351" y="3222961"/>
                </a:lnTo>
                <a:lnTo>
                  <a:pt x="3438351" y="444340"/>
                </a:lnTo>
                <a:lnTo>
                  <a:pt x="3431146" y="437447"/>
                </a:lnTo>
                <a:lnTo>
                  <a:pt x="3397348" y="406884"/>
                </a:lnTo>
                <a:lnTo>
                  <a:pt x="3362615" y="377206"/>
                </a:lnTo>
                <a:lnTo>
                  <a:pt x="3326958" y="348437"/>
                </a:lnTo>
                <a:lnTo>
                  <a:pt x="3290388" y="320602"/>
                </a:lnTo>
                <a:lnTo>
                  <a:pt x="3252918" y="293726"/>
                </a:lnTo>
                <a:lnTo>
                  <a:pt x="3214557" y="267832"/>
                </a:lnTo>
                <a:lnTo>
                  <a:pt x="3175319" y="242947"/>
                </a:lnTo>
                <a:lnTo>
                  <a:pt x="3135215" y="219094"/>
                </a:lnTo>
                <a:lnTo>
                  <a:pt x="3094255" y="196297"/>
                </a:lnTo>
                <a:lnTo>
                  <a:pt x="3052451" y="174582"/>
                </a:lnTo>
                <a:lnTo>
                  <a:pt x="3009815" y="153973"/>
                </a:lnTo>
                <a:lnTo>
                  <a:pt x="2966358" y="134495"/>
                </a:lnTo>
                <a:lnTo>
                  <a:pt x="2922092" y="116172"/>
                </a:lnTo>
                <a:lnTo>
                  <a:pt x="2877028" y="99028"/>
                </a:lnTo>
                <a:lnTo>
                  <a:pt x="2831487" y="83195"/>
                </a:lnTo>
                <a:lnTo>
                  <a:pt x="2785799" y="68778"/>
                </a:lnTo>
                <a:lnTo>
                  <a:pt x="2739989" y="55766"/>
                </a:lnTo>
                <a:lnTo>
                  <a:pt x="2694080" y="44148"/>
                </a:lnTo>
                <a:lnTo>
                  <a:pt x="2648099" y="33912"/>
                </a:lnTo>
                <a:lnTo>
                  <a:pt x="2602068" y="25047"/>
                </a:lnTo>
                <a:lnTo>
                  <a:pt x="2556013" y="17541"/>
                </a:lnTo>
                <a:lnTo>
                  <a:pt x="2509959" y="11383"/>
                </a:lnTo>
                <a:lnTo>
                  <a:pt x="2463930" y="6561"/>
                </a:lnTo>
                <a:lnTo>
                  <a:pt x="2417950" y="3064"/>
                </a:lnTo>
                <a:lnTo>
                  <a:pt x="2372044" y="881"/>
                </a:lnTo>
                <a:lnTo>
                  <a:pt x="2326237" y="0"/>
                </a:lnTo>
                <a:close/>
              </a:path>
            </a:pathLst>
          </a:custGeom>
          <a:solidFill>
            <a:srgbClr val="025444"/>
          </a:solidFill>
        </p:spPr>
        <p:txBody>
          <a:bodyPr wrap="square" lIns="0" tIns="0" rIns="0" bIns="0" rtlCol="0"/>
          <a:lstStyle/>
          <a:p>
            <a:endParaRPr sz="849"/>
          </a:p>
        </p:txBody>
      </p:sp>
      <p:sp>
        <p:nvSpPr>
          <p:cNvPr id="6" name="object 5">
            <a:extLst>
              <a:ext uri="{FF2B5EF4-FFF2-40B4-BE49-F238E27FC236}">
                <a16:creationId xmlns:a16="http://schemas.microsoft.com/office/drawing/2014/main" id="{E4F4B557-A382-7808-36B8-1470D7129656}"/>
              </a:ext>
            </a:extLst>
          </p:cNvPr>
          <p:cNvSpPr/>
          <p:nvPr userDrawn="1"/>
        </p:nvSpPr>
        <p:spPr>
          <a:xfrm>
            <a:off x="9516984" y="6038472"/>
            <a:ext cx="965810" cy="819417"/>
          </a:xfrm>
          <a:custGeom>
            <a:avLst/>
            <a:gdLst/>
            <a:ahLst/>
            <a:cxnLst/>
            <a:rect l="l" t="t" r="r" b="b"/>
            <a:pathLst>
              <a:path w="1592580" h="1351279">
                <a:moveTo>
                  <a:pt x="934911" y="0"/>
                </a:moveTo>
                <a:lnTo>
                  <a:pt x="889122" y="2338"/>
                </a:lnTo>
                <a:lnTo>
                  <a:pt x="843854" y="7889"/>
                </a:lnTo>
                <a:lnTo>
                  <a:pt x="799270" y="16580"/>
                </a:lnTo>
                <a:lnTo>
                  <a:pt x="755528" y="28334"/>
                </a:lnTo>
                <a:lnTo>
                  <a:pt x="712790" y="43078"/>
                </a:lnTo>
                <a:lnTo>
                  <a:pt x="671215" y="60736"/>
                </a:lnTo>
                <a:lnTo>
                  <a:pt x="630965" y="81234"/>
                </a:lnTo>
                <a:lnTo>
                  <a:pt x="592199" y="104496"/>
                </a:lnTo>
                <a:lnTo>
                  <a:pt x="555078" y="130449"/>
                </a:lnTo>
                <a:lnTo>
                  <a:pt x="519762" y="159017"/>
                </a:lnTo>
                <a:lnTo>
                  <a:pt x="486412" y="190125"/>
                </a:lnTo>
                <a:lnTo>
                  <a:pt x="455188" y="223698"/>
                </a:lnTo>
                <a:lnTo>
                  <a:pt x="426251" y="259663"/>
                </a:lnTo>
                <a:lnTo>
                  <a:pt x="399760" y="297944"/>
                </a:lnTo>
                <a:lnTo>
                  <a:pt x="375877" y="338466"/>
                </a:lnTo>
                <a:lnTo>
                  <a:pt x="354761" y="381154"/>
                </a:lnTo>
                <a:lnTo>
                  <a:pt x="336573" y="425934"/>
                </a:lnTo>
                <a:lnTo>
                  <a:pt x="0" y="1350668"/>
                </a:lnTo>
                <a:lnTo>
                  <a:pt x="1377433" y="1350668"/>
                </a:lnTo>
                <a:lnTo>
                  <a:pt x="1552882" y="868633"/>
                </a:lnTo>
                <a:lnTo>
                  <a:pt x="1567733" y="822639"/>
                </a:lnTo>
                <a:lnTo>
                  <a:pt x="1578997" y="776364"/>
                </a:lnTo>
                <a:lnTo>
                  <a:pt x="1586748" y="729971"/>
                </a:lnTo>
                <a:lnTo>
                  <a:pt x="1591062" y="683618"/>
                </a:lnTo>
                <a:lnTo>
                  <a:pt x="1592012" y="637467"/>
                </a:lnTo>
                <a:lnTo>
                  <a:pt x="1589674" y="591678"/>
                </a:lnTo>
                <a:lnTo>
                  <a:pt x="1584122" y="546410"/>
                </a:lnTo>
                <a:lnTo>
                  <a:pt x="1575431" y="501826"/>
                </a:lnTo>
                <a:lnTo>
                  <a:pt x="1563677" y="458084"/>
                </a:lnTo>
                <a:lnTo>
                  <a:pt x="1548933" y="415346"/>
                </a:lnTo>
                <a:lnTo>
                  <a:pt x="1531275" y="373771"/>
                </a:lnTo>
                <a:lnTo>
                  <a:pt x="1510778" y="333521"/>
                </a:lnTo>
                <a:lnTo>
                  <a:pt x="1487515" y="294755"/>
                </a:lnTo>
                <a:lnTo>
                  <a:pt x="1461563" y="257634"/>
                </a:lnTo>
                <a:lnTo>
                  <a:pt x="1432995" y="222318"/>
                </a:lnTo>
                <a:lnTo>
                  <a:pt x="1401887" y="188968"/>
                </a:lnTo>
                <a:lnTo>
                  <a:pt x="1368313" y="157744"/>
                </a:lnTo>
                <a:lnTo>
                  <a:pt x="1332348" y="128807"/>
                </a:lnTo>
                <a:lnTo>
                  <a:pt x="1294068" y="102316"/>
                </a:lnTo>
                <a:lnTo>
                  <a:pt x="1253546" y="78433"/>
                </a:lnTo>
                <a:lnTo>
                  <a:pt x="1210857" y="57317"/>
                </a:lnTo>
                <a:lnTo>
                  <a:pt x="1166077" y="39130"/>
                </a:lnTo>
                <a:lnTo>
                  <a:pt x="1120082" y="24278"/>
                </a:lnTo>
                <a:lnTo>
                  <a:pt x="1073808" y="13014"/>
                </a:lnTo>
                <a:lnTo>
                  <a:pt x="1027415" y="5263"/>
                </a:lnTo>
                <a:lnTo>
                  <a:pt x="981062" y="950"/>
                </a:lnTo>
                <a:lnTo>
                  <a:pt x="934911" y="0"/>
                </a:lnTo>
                <a:close/>
              </a:path>
            </a:pathLst>
          </a:custGeom>
          <a:solidFill>
            <a:schemeClr val="accent1"/>
          </a:solidFill>
        </p:spPr>
        <p:txBody>
          <a:bodyPr wrap="square" lIns="0" tIns="0" rIns="0" bIns="0" rtlCol="0"/>
          <a:lstStyle/>
          <a:p>
            <a:endParaRPr sz="849"/>
          </a:p>
        </p:txBody>
      </p:sp>
      <p:pic>
        <p:nvPicPr>
          <p:cNvPr id="36" name="Picture 35" descr="A green letter on a black background&#10;&#10;Description automatically generated with medium confidence">
            <a:extLst>
              <a:ext uri="{FF2B5EF4-FFF2-40B4-BE49-F238E27FC236}">
                <a16:creationId xmlns:a16="http://schemas.microsoft.com/office/drawing/2014/main" id="{3A95014C-C5CB-3AE8-0E14-BEC1CCA7E015}"/>
              </a:ext>
            </a:extLst>
          </p:cNvPr>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373045" y="6270181"/>
            <a:ext cx="1101856" cy="213610"/>
          </a:xfrm>
          <a:prstGeom prst="rect">
            <a:avLst/>
          </a:prstGeom>
        </p:spPr>
      </p:pic>
      <p:sp>
        <p:nvSpPr>
          <p:cNvPr id="2" name="object 4">
            <a:extLst>
              <a:ext uri="{FF2B5EF4-FFF2-40B4-BE49-F238E27FC236}">
                <a16:creationId xmlns:a16="http://schemas.microsoft.com/office/drawing/2014/main" id="{99F1B553-6CBF-5034-01B3-5AA82C6494BE}"/>
              </a:ext>
            </a:extLst>
          </p:cNvPr>
          <p:cNvSpPr/>
          <p:nvPr userDrawn="1"/>
        </p:nvSpPr>
        <p:spPr>
          <a:xfrm>
            <a:off x="6381323" y="1589"/>
            <a:ext cx="5811032" cy="3373166"/>
          </a:xfrm>
          <a:custGeom>
            <a:avLst/>
            <a:gdLst/>
            <a:ahLst/>
            <a:cxnLst/>
            <a:rect l="l" t="t" r="r" b="b"/>
            <a:pathLst>
              <a:path w="9582150" h="5562600">
                <a:moveTo>
                  <a:pt x="5080976" y="5549900"/>
                </a:moveTo>
                <a:lnTo>
                  <a:pt x="4347514" y="5549900"/>
                </a:lnTo>
                <a:lnTo>
                  <a:pt x="4393636" y="5562600"/>
                </a:lnTo>
                <a:lnTo>
                  <a:pt x="5035521" y="5562600"/>
                </a:lnTo>
                <a:lnTo>
                  <a:pt x="5080976" y="5549900"/>
                </a:lnTo>
                <a:close/>
              </a:path>
              <a:path w="9582150" h="5562600">
                <a:moveTo>
                  <a:pt x="5216921" y="5537200"/>
                </a:moveTo>
                <a:lnTo>
                  <a:pt x="4209033" y="5537200"/>
                </a:lnTo>
                <a:lnTo>
                  <a:pt x="4255209" y="5549900"/>
                </a:lnTo>
                <a:lnTo>
                  <a:pt x="5171679" y="5549900"/>
                </a:lnTo>
                <a:lnTo>
                  <a:pt x="5216921" y="5537200"/>
                </a:lnTo>
                <a:close/>
              </a:path>
              <a:path w="9582150" h="5562600">
                <a:moveTo>
                  <a:pt x="5352171" y="5524500"/>
                </a:moveTo>
                <a:lnTo>
                  <a:pt x="4116650" y="5524500"/>
                </a:lnTo>
                <a:lnTo>
                  <a:pt x="4162846" y="5537200"/>
                </a:lnTo>
                <a:lnTo>
                  <a:pt x="5307170" y="5537200"/>
                </a:lnTo>
                <a:lnTo>
                  <a:pt x="5352171" y="5524500"/>
                </a:lnTo>
                <a:close/>
              </a:path>
              <a:path w="9582150" h="5562600">
                <a:moveTo>
                  <a:pt x="5486644" y="5499100"/>
                </a:moveTo>
                <a:lnTo>
                  <a:pt x="3931838" y="5499100"/>
                </a:lnTo>
                <a:lnTo>
                  <a:pt x="3978039" y="5511800"/>
                </a:lnTo>
                <a:lnTo>
                  <a:pt x="4024243" y="5511800"/>
                </a:lnTo>
                <a:lnTo>
                  <a:pt x="4070448" y="5524500"/>
                </a:lnTo>
                <a:lnTo>
                  <a:pt x="5397085" y="5524500"/>
                </a:lnTo>
                <a:lnTo>
                  <a:pt x="5486644" y="5499100"/>
                </a:lnTo>
                <a:close/>
              </a:path>
              <a:path w="9582150" h="5562600">
                <a:moveTo>
                  <a:pt x="9581563" y="0"/>
                </a:moveTo>
                <a:lnTo>
                  <a:pt x="77474" y="0"/>
                </a:lnTo>
                <a:lnTo>
                  <a:pt x="74371" y="25400"/>
                </a:lnTo>
                <a:lnTo>
                  <a:pt x="66280" y="63500"/>
                </a:lnTo>
                <a:lnTo>
                  <a:pt x="58662" y="114300"/>
                </a:lnTo>
                <a:lnTo>
                  <a:pt x="51516" y="165100"/>
                </a:lnTo>
                <a:lnTo>
                  <a:pt x="44840" y="203200"/>
                </a:lnTo>
                <a:lnTo>
                  <a:pt x="38633" y="254000"/>
                </a:lnTo>
                <a:lnTo>
                  <a:pt x="32894" y="292100"/>
                </a:lnTo>
                <a:lnTo>
                  <a:pt x="27621" y="342900"/>
                </a:lnTo>
                <a:lnTo>
                  <a:pt x="22813" y="393700"/>
                </a:lnTo>
                <a:lnTo>
                  <a:pt x="18469" y="431800"/>
                </a:lnTo>
                <a:lnTo>
                  <a:pt x="14587" y="482600"/>
                </a:lnTo>
                <a:lnTo>
                  <a:pt x="11166" y="533400"/>
                </a:lnTo>
                <a:lnTo>
                  <a:pt x="8204" y="571500"/>
                </a:lnTo>
                <a:lnTo>
                  <a:pt x="5699" y="622300"/>
                </a:lnTo>
                <a:lnTo>
                  <a:pt x="3652" y="660400"/>
                </a:lnTo>
                <a:lnTo>
                  <a:pt x="2059" y="711200"/>
                </a:lnTo>
                <a:lnTo>
                  <a:pt x="921" y="762000"/>
                </a:lnTo>
                <a:lnTo>
                  <a:pt x="235" y="800100"/>
                </a:lnTo>
                <a:lnTo>
                  <a:pt x="0" y="850900"/>
                </a:lnTo>
                <a:lnTo>
                  <a:pt x="214" y="901700"/>
                </a:lnTo>
                <a:lnTo>
                  <a:pt x="877" y="939800"/>
                </a:lnTo>
                <a:lnTo>
                  <a:pt x="1986" y="990600"/>
                </a:lnTo>
                <a:lnTo>
                  <a:pt x="3541" y="1028700"/>
                </a:lnTo>
                <a:lnTo>
                  <a:pt x="5540" y="1079500"/>
                </a:lnTo>
                <a:lnTo>
                  <a:pt x="7982" y="1130300"/>
                </a:lnTo>
                <a:lnTo>
                  <a:pt x="10865" y="1168400"/>
                </a:lnTo>
                <a:lnTo>
                  <a:pt x="14187" y="1219200"/>
                </a:lnTo>
                <a:lnTo>
                  <a:pt x="17949" y="1257300"/>
                </a:lnTo>
                <a:lnTo>
                  <a:pt x="22147" y="1308100"/>
                </a:lnTo>
                <a:lnTo>
                  <a:pt x="26781" y="1346200"/>
                </a:lnTo>
                <a:lnTo>
                  <a:pt x="31850" y="1397000"/>
                </a:lnTo>
                <a:lnTo>
                  <a:pt x="37351" y="1447800"/>
                </a:lnTo>
                <a:lnTo>
                  <a:pt x="43284" y="1485900"/>
                </a:lnTo>
                <a:lnTo>
                  <a:pt x="49647" y="1536700"/>
                </a:lnTo>
                <a:lnTo>
                  <a:pt x="56439" y="1574800"/>
                </a:lnTo>
                <a:lnTo>
                  <a:pt x="63658" y="1625600"/>
                </a:lnTo>
                <a:lnTo>
                  <a:pt x="71303" y="1663700"/>
                </a:lnTo>
                <a:lnTo>
                  <a:pt x="79373" y="1714500"/>
                </a:lnTo>
                <a:lnTo>
                  <a:pt x="87866" y="1752600"/>
                </a:lnTo>
                <a:lnTo>
                  <a:pt x="96780" y="1803400"/>
                </a:lnTo>
                <a:lnTo>
                  <a:pt x="106115" y="1841500"/>
                </a:lnTo>
                <a:lnTo>
                  <a:pt x="115870" y="1892300"/>
                </a:lnTo>
                <a:lnTo>
                  <a:pt x="126041" y="1930400"/>
                </a:lnTo>
                <a:lnTo>
                  <a:pt x="136629" y="1981200"/>
                </a:lnTo>
                <a:lnTo>
                  <a:pt x="147632" y="2019300"/>
                </a:lnTo>
                <a:lnTo>
                  <a:pt x="159049" y="2057400"/>
                </a:lnTo>
                <a:lnTo>
                  <a:pt x="170877" y="2108200"/>
                </a:lnTo>
                <a:lnTo>
                  <a:pt x="183116" y="2146300"/>
                </a:lnTo>
                <a:lnTo>
                  <a:pt x="195765" y="2197100"/>
                </a:lnTo>
                <a:lnTo>
                  <a:pt x="208821" y="2235200"/>
                </a:lnTo>
                <a:lnTo>
                  <a:pt x="222284" y="2273300"/>
                </a:lnTo>
                <a:lnTo>
                  <a:pt x="236152" y="2324100"/>
                </a:lnTo>
                <a:lnTo>
                  <a:pt x="250423" y="2362200"/>
                </a:lnTo>
                <a:lnTo>
                  <a:pt x="265097" y="2413000"/>
                </a:lnTo>
                <a:lnTo>
                  <a:pt x="280172" y="2451100"/>
                </a:lnTo>
                <a:lnTo>
                  <a:pt x="295647" y="2489200"/>
                </a:lnTo>
                <a:lnTo>
                  <a:pt x="311519" y="2540000"/>
                </a:lnTo>
                <a:lnTo>
                  <a:pt x="327789" y="2578100"/>
                </a:lnTo>
                <a:lnTo>
                  <a:pt x="344453" y="2616200"/>
                </a:lnTo>
                <a:lnTo>
                  <a:pt x="361512" y="2654300"/>
                </a:lnTo>
                <a:lnTo>
                  <a:pt x="378964" y="2705100"/>
                </a:lnTo>
                <a:lnTo>
                  <a:pt x="396806" y="2743200"/>
                </a:lnTo>
                <a:lnTo>
                  <a:pt x="415039" y="2781300"/>
                </a:lnTo>
                <a:lnTo>
                  <a:pt x="433660" y="2819400"/>
                </a:lnTo>
                <a:lnTo>
                  <a:pt x="452668" y="2870200"/>
                </a:lnTo>
                <a:lnTo>
                  <a:pt x="472061" y="2908300"/>
                </a:lnTo>
                <a:lnTo>
                  <a:pt x="491839" y="2946400"/>
                </a:lnTo>
                <a:lnTo>
                  <a:pt x="512000" y="2984500"/>
                </a:lnTo>
                <a:lnTo>
                  <a:pt x="532542" y="3022600"/>
                </a:lnTo>
                <a:lnTo>
                  <a:pt x="553464" y="3060700"/>
                </a:lnTo>
                <a:lnTo>
                  <a:pt x="574765" y="3111500"/>
                </a:lnTo>
                <a:lnTo>
                  <a:pt x="596443" y="3149600"/>
                </a:lnTo>
                <a:lnTo>
                  <a:pt x="618497" y="3187700"/>
                </a:lnTo>
                <a:lnTo>
                  <a:pt x="640926" y="3225800"/>
                </a:lnTo>
                <a:lnTo>
                  <a:pt x="663728" y="3263900"/>
                </a:lnTo>
                <a:lnTo>
                  <a:pt x="686902" y="3302000"/>
                </a:lnTo>
                <a:lnTo>
                  <a:pt x="710446" y="3340100"/>
                </a:lnTo>
                <a:lnTo>
                  <a:pt x="734359" y="3378200"/>
                </a:lnTo>
                <a:lnTo>
                  <a:pt x="758639" y="3416300"/>
                </a:lnTo>
                <a:lnTo>
                  <a:pt x="783286" y="3454400"/>
                </a:lnTo>
                <a:lnTo>
                  <a:pt x="808297" y="3492500"/>
                </a:lnTo>
                <a:lnTo>
                  <a:pt x="833672" y="3530600"/>
                </a:lnTo>
                <a:lnTo>
                  <a:pt x="859409" y="3568700"/>
                </a:lnTo>
                <a:lnTo>
                  <a:pt x="885506" y="3606800"/>
                </a:lnTo>
                <a:lnTo>
                  <a:pt x="911963" y="3632200"/>
                </a:lnTo>
                <a:lnTo>
                  <a:pt x="938778" y="3670300"/>
                </a:lnTo>
                <a:lnTo>
                  <a:pt x="965949" y="3708400"/>
                </a:lnTo>
                <a:lnTo>
                  <a:pt x="993475" y="3746500"/>
                </a:lnTo>
                <a:lnTo>
                  <a:pt x="1021355" y="3784600"/>
                </a:lnTo>
                <a:lnTo>
                  <a:pt x="1049587" y="3822700"/>
                </a:lnTo>
                <a:lnTo>
                  <a:pt x="1078170" y="3848100"/>
                </a:lnTo>
                <a:lnTo>
                  <a:pt x="1107102" y="3886200"/>
                </a:lnTo>
                <a:lnTo>
                  <a:pt x="1136382" y="3924300"/>
                </a:lnTo>
                <a:lnTo>
                  <a:pt x="1166010" y="3962400"/>
                </a:lnTo>
                <a:lnTo>
                  <a:pt x="1195982" y="3987800"/>
                </a:lnTo>
                <a:lnTo>
                  <a:pt x="1226299" y="4025900"/>
                </a:lnTo>
                <a:lnTo>
                  <a:pt x="1256958" y="4051300"/>
                </a:lnTo>
                <a:lnTo>
                  <a:pt x="1287958" y="4089400"/>
                </a:lnTo>
                <a:lnTo>
                  <a:pt x="1319298" y="4127500"/>
                </a:lnTo>
                <a:lnTo>
                  <a:pt x="1350976" y="4152900"/>
                </a:lnTo>
                <a:lnTo>
                  <a:pt x="1382992" y="4191000"/>
                </a:lnTo>
                <a:lnTo>
                  <a:pt x="1415343" y="4216400"/>
                </a:lnTo>
                <a:lnTo>
                  <a:pt x="1448028" y="4254500"/>
                </a:lnTo>
                <a:lnTo>
                  <a:pt x="1481046" y="4279900"/>
                </a:lnTo>
                <a:lnTo>
                  <a:pt x="1514395" y="4318000"/>
                </a:lnTo>
                <a:lnTo>
                  <a:pt x="1548074" y="4343400"/>
                </a:lnTo>
                <a:lnTo>
                  <a:pt x="1582082" y="4381500"/>
                </a:lnTo>
                <a:lnTo>
                  <a:pt x="1651079" y="4432300"/>
                </a:lnTo>
                <a:lnTo>
                  <a:pt x="1686064" y="4470400"/>
                </a:lnTo>
                <a:lnTo>
                  <a:pt x="1757003" y="4521200"/>
                </a:lnTo>
                <a:lnTo>
                  <a:pt x="1792954" y="4559300"/>
                </a:lnTo>
                <a:lnTo>
                  <a:pt x="1865811" y="4610100"/>
                </a:lnTo>
                <a:lnTo>
                  <a:pt x="1977463" y="4686300"/>
                </a:lnTo>
                <a:lnTo>
                  <a:pt x="2015306" y="4724400"/>
                </a:lnTo>
                <a:lnTo>
                  <a:pt x="2130694" y="4800600"/>
                </a:lnTo>
                <a:lnTo>
                  <a:pt x="2248839" y="4876800"/>
                </a:lnTo>
                <a:lnTo>
                  <a:pt x="2288827" y="4889500"/>
                </a:lnTo>
                <a:lnTo>
                  <a:pt x="2329116" y="4914900"/>
                </a:lnTo>
                <a:lnTo>
                  <a:pt x="2493251" y="5016500"/>
                </a:lnTo>
                <a:lnTo>
                  <a:pt x="2535023" y="5029200"/>
                </a:lnTo>
                <a:lnTo>
                  <a:pt x="2619444" y="5080000"/>
                </a:lnTo>
                <a:lnTo>
                  <a:pt x="2662089" y="5092700"/>
                </a:lnTo>
                <a:lnTo>
                  <a:pt x="2748243" y="5143500"/>
                </a:lnTo>
                <a:lnTo>
                  <a:pt x="2791749" y="5156200"/>
                </a:lnTo>
                <a:lnTo>
                  <a:pt x="2835540" y="5181600"/>
                </a:lnTo>
                <a:lnTo>
                  <a:pt x="2879613" y="5194300"/>
                </a:lnTo>
                <a:lnTo>
                  <a:pt x="2923967" y="5219700"/>
                </a:lnTo>
                <a:lnTo>
                  <a:pt x="3013514" y="5245100"/>
                </a:lnTo>
                <a:lnTo>
                  <a:pt x="3058704" y="5270500"/>
                </a:lnTo>
                <a:lnTo>
                  <a:pt x="3149803" y="5295900"/>
                </a:lnTo>
                <a:lnTo>
                  <a:pt x="3195493" y="5321300"/>
                </a:lnTo>
                <a:lnTo>
                  <a:pt x="3747126" y="5473700"/>
                </a:lnTo>
                <a:lnTo>
                  <a:pt x="3793284" y="5473700"/>
                </a:lnTo>
                <a:lnTo>
                  <a:pt x="3885643" y="5499100"/>
                </a:lnTo>
                <a:lnTo>
                  <a:pt x="5531282" y="5499100"/>
                </a:lnTo>
                <a:lnTo>
                  <a:pt x="5575822" y="5486400"/>
                </a:lnTo>
                <a:lnTo>
                  <a:pt x="5620261" y="5486400"/>
                </a:lnTo>
                <a:lnTo>
                  <a:pt x="5752941" y="5448300"/>
                </a:lnTo>
                <a:lnTo>
                  <a:pt x="5796945" y="5448300"/>
                </a:lnTo>
                <a:lnTo>
                  <a:pt x="6272679" y="5308600"/>
                </a:lnTo>
                <a:lnTo>
                  <a:pt x="6315094" y="5283200"/>
                </a:lnTo>
                <a:lnTo>
                  <a:pt x="6441416" y="5245100"/>
                </a:lnTo>
                <a:lnTo>
                  <a:pt x="6483206" y="5219700"/>
                </a:lnTo>
                <a:lnTo>
                  <a:pt x="6566292" y="5194300"/>
                </a:lnTo>
                <a:lnTo>
                  <a:pt x="6607581" y="5168900"/>
                </a:lnTo>
                <a:lnTo>
                  <a:pt x="6648698" y="5156200"/>
                </a:lnTo>
                <a:lnTo>
                  <a:pt x="6689640" y="5130800"/>
                </a:lnTo>
                <a:lnTo>
                  <a:pt x="6730402" y="5118100"/>
                </a:lnTo>
                <a:lnTo>
                  <a:pt x="6770983" y="5092700"/>
                </a:lnTo>
                <a:lnTo>
                  <a:pt x="6811380" y="5080000"/>
                </a:lnTo>
                <a:lnTo>
                  <a:pt x="6851588" y="5054600"/>
                </a:lnTo>
                <a:lnTo>
                  <a:pt x="6891607" y="5041900"/>
                </a:lnTo>
                <a:lnTo>
                  <a:pt x="6971059" y="4991100"/>
                </a:lnTo>
                <a:lnTo>
                  <a:pt x="7010488" y="4978400"/>
                </a:lnTo>
                <a:lnTo>
                  <a:pt x="7166147" y="4876800"/>
                </a:lnTo>
                <a:lnTo>
                  <a:pt x="7204533" y="4864100"/>
                </a:lnTo>
                <a:lnTo>
                  <a:pt x="7355873" y="4762500"/>
                </a:lnTo>
                <a:lnTo>
                  <a:pt x="7503543" y="4660900"/>
                </a:lnTo>
                <a:lnTo>
                  <a:pt x="7539865" y="4635500"/>
                </a:lnTo>
                <a:lnTo>
                  <a:pt x="7575942" y="4597400"/>
                </a:lnTo>
                <a:lnTo>
                  <a:pt x="7682680" y="4521200"/>
                </a:lnTo>
                <a:lnTo>
                  <a:pt x="7717750" y="4495800"/>
                </a:lnTo>
                <a:lnTo>
                  <a:pt x="7752562" y="4457700"/>
                </a:lnTo>
                <a:lnTo>
                  <a:pt x="7821395" y="4406900"/>
                </a:lnTo>
                <a:lnTo>
                  <a:pt x="7855411" y="4368800"/>
                </a:lnTo>
                <a:lnTo>
                  <a:pt x="7922627" y="4318000"/>
                </a:lnTo>
                <a:lnTo>
                  <a:pt x="7955821" y="4279900"/>
                </a:lnTo>
                <a:lnTo>
                  <a:pt x="7988735" y="4254500"/>
                </a:lnTo>
                <a:lnTo>
                  <a:pt x="8021365" y="4216400"/>
                </a:lnTo>
                <a:lnTo>
                  <a:pt x="8053710" y="4191000"/>
                </a:lnTo>
                <a:lnTo>
                  <a:pt x="8085766" y="4152900"/>
                </a:lnTo>
                <a:lnTo>
                  <a:pt x="8117530" y="4114800"/>
                </a:lnTo>
                <a:lnTo>
                  <a:pt x="8148998" y="4089400"/>
                </a:lnTo>
                <a:lnTo>
                  <a:pt x="8180169" y="4051300"/>
                </a:lnTo>
                <a:lnTo>
                  <a:pt x="8211039" y="4025900"/>
                </a:lnTo>
                <a:lnTo>
                  <a:pt x="8241605" y="3987800"/>
                </a:lnTo>
                <a:lnTo>
                  <a:pt x="8271864" y="3949700"/>
                </a:lnTo>
                <a:lnTo>
                  <a:pt x="8301814" y="3911600"/>
                </a:lnTo>
                <a:lnTo>
                  <a:pt x="8331450" y="3886200"/>
                </a:lnTo>
                <a:lnTo>
                  <a:pt x="8360770" y="3848100"/>
                </a:lnTo>
                <a:lnTo>
                  <a:pt x="8389772" y="3810000"/>
                </a:lnTo>
                <a:lnTo>
                  <a:pt x="8418452" y="3771900"/>
                </a:lnTo>
                <a:lnTo>
                  <a:pt x="8446807" y="3733800"/>
                </a:lnTo>
                <a:lnTo>
                  <a:pt x="8474835" y="3708400"/>
                </a:lnTo>
                <a:lnTo>
                  <a:pt x="8502531" y="3670300"/>
                </a:lnTo>
                <a:lnTo>
                  <a:pt x="8529894" y="3632200"/>
                </a:lnTo>
                <a:lnTo>
                  <a:pt x="8556921" y="3594100"/>
                </a:lnTo>
                <a:lnTo>
                  <a:pt x="8583607" y="3556000"/>
                </a:lnTo>
                <a:lnTo>
                  <a:pt x="8609951" y="3517900"/>
                </a:lnTo>
                <a:lnTo>
                  <a:pt x="8635949" y="3479800"/>
                </a:lnTo>
                <a:lnTo>
                  <a:pt x="8661599" y="3441700"/>
                </a:lnTo>
                <a:lnTo>
                  <a:pt x="8686897" y="3403600"/>
                </a:lnTo>
                <a:lnTo>
                  <a:pt x="8711840" y="3365500"/>
                </a:lnTo>
                <a:lnTo>
                  <a:pt x="8736426" y="3314700"/>
                </a:lnTo>
                <a:lnTo>
                  <a:pt x="8760651" y="3276600"/>
                </a:lnTo>
                <a:lnTo>
                  <a:pt x="8784513" y="3238500"/>
                </a:lnTo>
                <a:lnTo>
                  <a:pt x="8808008" y="3200400"/>
                </a:lnTo>
                <a:lnTo>
                  <a:pt x="8831134" y="3162300"/>
                </a:lnTo>
                <a:lnTo>
                  <a:pt x="8853887" y="3111500"/>
                </a:lnTo>
                <a:lnTo>
                  <a:pt x="8876264" y="3073400"/>
                </a:lnTo>
                <a:lnTo>
                  <a:pt x="8898264" y="3035300"/>
                </a:lnTo>
                <a:lnTo>
                  <a:pt x="8919881" y="2997200"/>
                </a:lnTo>
                <a:lnTo>
                  <a:pt x="8941115" y="2946400"/>
                </a:lnTo>
                <a:lnTo>
                  <a:pt x="8961961" y="2908300"/>
                </a:lnTo>
                <a:lnTo>
                  <a:pt x="8982416" y="2870200"/>
                </a:lnTo>
                <a:lnTo>
                  <a:pt x="9002479" y="2819400"/>
                </a:lnTo>
                <a:lnTo>
                  <a:pt x="9022145" y="2781300"/>
                </a:lnTo>
                <a:lnTo>
                  <a:pt x="9041411" y="2730500"/>
                </a:lnTo>
                <a:lnTo>
                  <a:pt x="9060275" y="2692400"/>
                </a:lnTo>
                <a:lnTo>
                  <a:pt x="9078734" y="2641600"/>
                </a:lnTo>
                <a:lnTo>
                  <a:pt x="9096785" y="2603500"/>
                </a:lnTo>
                <a:lnTo>
                  <a:pt x="9114424" y="2552700"/>
                </a:lnTo>
                <a:lnTo>
                  <a:pt x="9131650" y="2514600"/>
                </a:lnTo>
                <a:lnTo>
                  <a:pt x="9148458" y="2463800"/>
                </a:lnTo>
                <a:lnTo>
                  <a:pt x="9581563" y="1270000"/>
                </a:lnTo>
                <a:lnTo>
                  <a:pt x="9581563" y="0"/>
                </a:lnTo>
                <a:close/>
              </a:path>
            </a:pathLst>
          </a:custGeom>
          <a:solidFill>
            <a:srgbClr val="E7F4F4"/>
          </a:solidFill>
        </p:spPr>
        <p:txBody>
          <a:bodyPr wrap="square" lIns="0" tIns="0" rIns="0" bIns="0" rtlCol="0"/>
          <a:lstStyle/>
          <a:p>
            <a:endParaRPr sz="849"/>
          </a:p>
        </p:txBody>
      </p:sp>
      <p:sp>
        <p:nvSpPr>
          <p:cNvPr id="17" name="object 2">
            <a:extLst>
              <a:ext uri="{FF2B5EF4-FFF2-40B4-BE49-F238E27FC236}">
                <a16:creationId xmlns:a16="http://schemas.microsoft.com/office/drawing/2014/main" id="{23DBBD7D-7467-C9DC-3607-FFFCDE4F72C6}"/>
              </a:ext>
            </a:extLst>
          </p:cNvPr>
          <p:cNvSpPr txBox="1"/>
          <p:nvPr userDrawn="1"/>
        </p:nvSpPr>
        <p:spPr>
          <a:xfrm>
            <a:off x="10938251" y="6341066"/>
            <a:ext cx="880704" cy="122517"/>
          </a:xfrm>
          <a:prstGeom prst="rect">
            <a:avLst/>
          </a:prstGeom>
        </p:spPr>
        <p:txBody>
          <a:bodyPr vert="horz" wrap="square" lIns="0" tIns="10397" rIns="0" bIns="0" rtlCol="0">
            <a:spAutoFit/>
          </a:bodyPr>
          <a:lstStyle/>
          <a:p>
            <a:pPr marL="7701" algn="r">
              <a:lnSpc>
                <a:spcPct val="100000"/>
              </a:lnSpc>
              <a:spcBef>
                <a:spcPts val="82"/>
              </a:spcBef>
            </a:pPr>
            <a:r>
              <a:rPr sz="728" b="0" i="0">
                <a:solidFill>
                  <a:schemeClr val="bg1"/>
                </a:solidFill>
                <a:latin typeface="Sharp Sans Medium" pitchFamily="2" charset="77"/>
                <a:cs typeface="Sharp Sans Medium" pitchFamily="2" charset="77"/>
              </a:rPr>
              <a:t>Meraki</a:t>
            </a:r>
            <a:r>
              <a:rPr sz="728" b="0" i="0" spc="42">
                <a:solidFill>
                  <a:schemeClr val="bg1"/>
                </a:solidFill>
                <a:latin typeface="Sharp Sans Medium" pitchFamily="2" charset="77"/>
                <a:cs typeface="Sharp Sans Medium" pitchFamily="2" charset="77"/>
              </a:rPr>
              <a:t> </a:t>
            </a:r>
            <a:r>
              <a:rPr sz="728" b="0" i="0">
                <a:solidFill>
                  <a:schemeClr val="bg1"/>
                </a:solidFill>
                <a:latin typeface="Sharp Sans Medium" pitchFamily="2" charset="77"/>
                <a:cs typeface="Sharp Sans Medium" pitchFamily="2" charset="77"/>
              </a:rPr>
              <a:t>SMB</a:t>
            </a:r>
            <a:r>
              <a:rPr sz="728" b="0" i="0" spc="52">
                <a:solidFill>
                  <a:schemeClr val="bg1"/>
                </a:solidFill>
                <a:latin typeface="Sharp Sans Medium" pitchFamily="2" charset="77"/>
                <a:cs typeface="Sharp Sans Medium" pitchFamily="2" charset="77"/>
              </a:rPr>
              <a:t> </a:t>
            </a:r>
            <a:r>
              <a:rPr sz="728" b="0" i="0" spc="-6">
                <a:solidFill>
                  <a:schemeClr val="bg1"/>
                </a:solidFill>
                <a:latin typeface="Sharp Sans Medium" pitchFamily="2" charset="77"/>
                <a:cs typeface="Sharp Sans Medium" pitchFamily="2" charset="77"/>
              </a:rPr>
              <a:t>Guide</a:t>
            </a:r>
            <a:endParaRPr sz="728" b="0" i="0">
              <a:solidFill>
                <a:schemeClr val="bg1"/>
              </a:solidFill>
              <a:latin typeface="Sharp Sans Medium" pitchFamily="2" charset="77"/>
              <a:cs typeface="Sharp Sans Medium" pitchFamily="2" charset="77"/>
            </a:endParaRPr>
          </a:p>
        </p:txBody>
      </p:sp>
    </p:spTree>
    <p:extLst>
      <p:ext uri="{BB962C8B-B14F-4D97-AF65-F5344CB8AC3E}">
        <p14:creationId xmlns:p14="http://schemas.microsoft.com/office/powerpoint/2010/main" val="88889904"/>
      </p:ext>
    </p:extLst>
  </p:cSld>
  <p:clrMapOvr>
    <a:masterClrMapping/>
  </p:clrMapOvr>
</p:sldLayout>
</file>

<file path=ppt/slideLayouts/slideLayout81.xml><?xml version="1.0" encoding="utf-8"?>
<p:sldLayout xmlns:a="http://schemas.openxmlformats.org/drawingml/2006/main" xmlns:r="http://schemas.openxmlformats.org/officeDocument/2006/relationships" xmlns:p="http://schemas.openxmlformats.org/presentationml/2006/main" showMasterSp="0" preserve="1" userDrawn="1">
  <p:cSld name="13_Title Only">
    <p:bg>
      <p:bgPr>
        <a:solidFill>
          <a:schemeClr val="bg1"/>
        </a:solidFill>
        <a:effectLst/>
      </p:bgPr>
    </p:bg>
    <p:spTree>
      <p:nvGrpSpPr>
        <p:cNvPr id="1" name=""/>
        <p:cNvGrpSpPr/>
        <p:nvPr/>
      </p:nvGrpSpPr>
      <p:grpSpPr>
        <a:xfrm>
          <a:off x="0" y="0"/>
          <a:ext cx="0" cy="0"/>
          <a:chOff x="0" y="0"/>
          <a:chExt cx="0" cy="0"/>
        </a:xfrm>
      </p:grpSpPr>
      <p:pic>
        <p:nvPicPr>
          <p:cNvPr id="36" name="Picture 35" descr="A green letter on a black background&#10;&#10;Description automatically generated with medium confidence">
            <a:extLst>
              <a:ext uri="{FF2B5EF4-FFF2-40B4-BE49-F238E27FC236}">
                <a16:creationId xmlns:a16="http://schemas.microsoft.com/office/drawing/2014/main" id="{3A95014C-C5CB-3AE8-0E14-BEC1CCA7E015}"/>
              </a:ext>
            </a:extLst>
          </p:cNvPr>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373045" y="6270181"/>
            <a:ext cx="1101856" cy="213610"/>
          </a:xfrm>
          <a:prstGeom prst="rect">
            <a:avLst/>
          </a:prstGeom>
        </p:spPr>
      </p:pic>
      <p:sp>
        <p:nvSpPr>
          <p:cNvPr id="2" name="object 4">
            <a:extLst>
              <a:ext uri="{FF2B5EF4-FFF2-40B4-BE49-F238E27FC236}">
                <a16:creationId xmlns:a16="http://schemas.microsoft.com/office/drawing/2014/main" id="{E52F167C-FDF1-4112-CD3C-32F79FA568ED}"/>
              </a:ext>
            </a:extLst>
          </p:cNvPr>
          <p:cNvSpPr/>
          <p:nvPr userDrawn="1"/>
        </p:nvSpPr>
        <p:spPr>
          <a:xfrm>
            <a:off x="6381323" y="0"/>
            <a:ext cx="5811032" cy="3373166"/>
          </a:xfrm>
          <a:custGeom>
            <a:avLst/>
            <a:gdLst/>
            <a:ahLst/>
            <a:cxnLst/>
            <a:rect l="l" t="t" r="r" b="b"/>
            <a:pathLst>
              <a:path w="9582150" h="5562600">
                <a:moveTo>
                  <a:pt x="5080976" y="5549900"/>
                </a:moveTo>
                <a:lnTo>
                  <a:pt x="4347514" y="5549900"/>
                </a:lnTo>
                <a:lnTo>
                  <a:pt x="4393636" y="5562600"/>
                </a:lnTo>
                <a:lnTo>
                  <a:pt x="5035521" y="5562600"/>
                </a:lnTo>
                <a:lnTo>
                  <a:pt x="5080976" y="5549900"/>
                </a:lnTo>
                <a:close/>
              </a:path>
              <a:path w="9582150" h="5562600">
                <a:moveTo>
                  <a:pt x="5216921" y="5537200"/>
                </a:moveTo>
                <a:lnTo>
                  <a:pt x="4209033" y="5537200"/>
                </a:lnTo>
                <a:lnTo>
                  <a:pt x="4255209" y="5549900"/>
                </a:lnTo>
                <a:lnTo>
                  <a:pt x="5171679" y="5549900"/>
                </a:lnTo>
                <a:lnTo>
                  <a:pt x="5216921" y="5537200"/>
                </a:lnTo>
                <a:close/>
              </a:path>
              <a:path w="9582150" h="5562600">
                <a:moveTo>
                  <a:pt x="5352171" y="5524500"/>
                </a:moveTo>
                <a:lnTo>
                  <a:pt x="4116650" y="5524500"/>
                </a:lnTo>
                <a:lnTo>
                  <a:pt x="4162846" y="5537200"/>
                </a:lnTo>
                <a:lnTo>
                  <a:pt x="5307170" y="5537200"/>
                </a:lnTo>
                <a:lnTo>
                  <a:pt x="5352171" y="5524500"/>
                </a:lnTo>
                <a:close/>
              </a:path>
              <a:path w="9582150" h="5562600">
                <a:moveTo>
                  <a:pt x="5486644" y="5499100"/>
                </a:moveTo>
                <a:lnTo>
                  <a:pt x="3931838" y="5499100"/>
                </a:lnTo>
                <a:lnTo>
                  <a:pt x="3978039" y="5511800"/>
                </a:lnTo>
                <a:lnTo>
                  <a:pt x="4024243" y="5511800"/>
                </a:lnTo>
                <a:lnTo>
                  <a:pt x="4070448" y="5524500"/>
                </a:lnTo>
                <a:lnTo>
                  <a:pt x="5397085" y="5524500"/>
                </a:lnTo>
                <a:lnTo>
                  <a:pt x="5486644" y="5499100"/>
                </a:lnTo>
                <a:close/>
              </a:path>
              <a:path w="9582150" h="5562600">
                <a:moveTo>
                  <a:pt x="9581563" y="0"/>
                </a:moveTo>
                <a:lnTo>
                  <a:pt x="77474" y="0"/>
                </a:lnTo>
                <a:lnTo>
                  <a:pt x="74371" y="25400"/>
                </a:lnTo>
                <a:lnTo>
                  <a:pt x="66280" y="63500"/>
                </a:lnTo>
                <a:lnTo>
                  <a:pt x="58662" y="114300"/>
                </a:lnTo>
                <a:lnTo>
                  <a:pt x="51516" y="165100"/>
                </a:lnTo>
                <a:lnTo>
                  <a:pt x="44840" y="203200"/>
                </a:lnTo>
                <a:lnTo>
                  <a:pt x="38633" y="254000"/>
                </a:lnTo>
                <a:lnTo>
                  <a:pt x="32894" y="292100"/>
                </a:lnTo>
                <a:lnTo>
                  <a:pt x="27621" y="342900"/>
                </a:lnTo>
                <a:lnTo>
                  <a:pt x="22813" y="393700"/>
                </a:lnTo>
                <a:lnTo>
                  <a:pt x="18469" y="431800"/>
                </a:lnTo>
                <a:lnTo>
                  <a:pt x="14587" y="482600"/>
                </a:lnTo>
                <a:lnTo>
                  <a:pt x="11166" y="533400"/>
                </a:lnTo>
                <a:lnTo>
                  <a:pt x="8204" y="571500"/>
                </a:lnTo>
                <a:lnTo>
                  <a:pt x="5699" y="622300"/>
                </a:lnTo>
                <a:lnTo>
                  <a:pt x="3652" y="660400"/>
                </a:lnTo>
                <a:lnTo>
                  <a:pt x="2059" y="711200"/>
                </a:lnTo>
                <a:lnTo>
                  <a:pt x="921" y="762000"/>
                </a:lnTo>
                <a:lnTo>
                  <a:pt x="235" y="800100"/>
                </a:lnTo>
                <a:lnTo>
                  <a:pt x="0" y="850900"/>
                </a:lnTo>
                <a:lnTo>
                  <a:pt x="214" y="901700"/>
                </a:lnTo>
                <a:lnTo>
                  <a:pt x="877" y="939800"/>
                </a:lnTo>
                <a:lnTo>
                  <a:pt x="1986" y="990600"/>
                </a:lnTo>
                <a:lnTo>
                  <a:pt x="3541" y="1028700"/>
                </a:lnTo>
                <a:lnTo>
                  <a:pt x="5540" y="1079500"/>
                </a:lnTo>
                <a:lnTo>
                  <a:pt x="7982" y="1130300"/>
                </a:lnTo>
                <a:lnTo>
                  <a:pt x="10865" y="1168400"/>
                </a:lnTo>
                <a:lnTo>
                  <a:pt x="14187" y="1219200"/>
                </a:lnTo>
                <a:lnTo>
                  <a:pt x="17949" y="1257300"/>
                </a:lnTo>
                <a:lnTo>
                  <a:pt x="22147" y="1308100"/>
                </a:lnTo>
                <a:lnTo>
                  <a:pt x="26781" y="1346200"/>
                </a:lnTo>
                <a:lnTo>
                  <a:pt x="31850" y="1397000"/>
                </a:lnTo>
                <a:lnTo>
                  <a:pt x="37351" y="1447800"/>
                </a:lnTo>
                <a:lnTo>
                  <a:pt x="43284" y="1485900"/>
                </a:lnTo>
                <a:lnTo>
                  <a:pt x="49647" y="1536700"/>
                </a:lnTo>
                <a:lnTo>
                  <a:pt x="56439" y="1574800"/>
                </a:lnTo>
                <a:lnTo>
                  <a:pt x="63658" y="1625600"/>
                </a:lnTo>
                <a:lnTo>
                  <a:pt x="71303" y="1663700"/>
                </a:lnTo>
                <a:lnTo>
                  <a:pt x="79373" y="1714500"/>
                </a:lnTo>
                <a:lnTo>
                  <a:pt x="87866" y="1752600"/>
                </a:lnTo>
                <a:lnTo>
                  <a:pt x="96780" y="1803400"/>
                </a:lnTo>
                <a:lnTo>
                  <a:pt x="106115" y="1841500"/>
                </a:lnTo>
                <a:lnTo>
                  <a:pt x="115870" y="1892300"/>
                </a:lnTo>
                <a:lnTo>
                  <a:pt x="126041" y="1930400"/>
                </a:lnTo>
                <a:lnTo>
                  <a:pt x="136629" y="1981200"/>
                </a:lnTo>
                <a:lnTo>
                  <a:pt x="147632" y="2019300"/>
                </a:lnTo>
                <a:lnTo>
                  <a:pt x="159049" y="2057400"/>
                </a:lnTo>
                <a:lnTo>
                  <a:pt x="170877" y="2108200"/>
                </a:lnTo>
                <a:lnTo>
                  <a:pt x="183116" y="2146300"/>
                </a:lnTo>
                <a:lnTo>
                  <a:pt x="195765" y="2197100"/>
                </a:lnTo>
                <a:lnTo>
                  <a:pt x="208821" y="2235200"/>
                </a:lnTo>
                <a:lnTo>
                  <a:pt x="222284" y="2273300"/>
                </a:lnTo>
                <a:lnTo>
                  <a:pt x="236152" y="2324100"/>
                </a:lnTo>
                <a:lnTo>
                  <a:pt x="250423" y="2362200"/>
                </a:lnTo>
                <a:lnTo>
                  <a:pt x="265097" y="2413000"/>
                </a:lnTo>
                <a:lnTo>
                  <a:pt x="280172" y="2451100"/>
                </a:lnTo>
                <a:lnTo>
                  <a:pt x="295647" y="2489200"/>
                </a:lnTo>
                <a:lnTo>
                  <a:pt x="311519" y="2540000"/>
                </a:lnTo>
                <a:lnTo>
                  <a:pt x="327789" y="2578100"/>
                </a:lnTo>
                <a:lnTo>
                  <a:pt x="344453" y="2616200"/>
                </a:lnTo>
                <a:lnTo>
                  <a:pt x="361512" y="2654300"/>
                </a:lnTo>
                <a:lnTo>
                  <a:pt x="378964" y="2705100"/>
                </a:lnTo>
                <a:lnTo>
                  <a:pt x="396806" y="2743200"/>
                </a:lnTo>
                <a:lnTo>
                  <a:pt x="415039" y="2781300"/>
                </a:lnTo>
                <a:lnTo>
                  <a:pt x="433660" y="2819400"/>
                </a:lnTo>
                <a:lnTo>
                  <a:pt x="452668" y="2870200"/>
                </a:lnTo>
                <a:lnTo>
                  <a:pt x="472061" y="2908300"/>
                </a:lnTo>
                <a:lnTo>
                  <a:pt x="491839" y="2946400"/>
                </a:lnTo>
                <a:lnTo>
                  <a:pt x="512000" y="2984500"/>
                </a:lnTo>
                <a:lnTo>
                  <a:pt x="532542" y="3022600"/>
                </a:lnTo>
                <a:lnTo>
                  <a:pt x="553464" y="3060700"/>
                </a:lnTo>
                <a:lnTo>
                  <a:pt x="574765" y="3111500"/>
                </a:lnTo>
                <a:lnTo>
                  <a:pt x="596443" y="3149600"/>
                </a:lnTo>
                <a:lnTo>
                  <a:pt x="618497" y="3187700"/>
                </a:lnTo>
                <a:lnTo>
                  <a:pt x="640926" y="3225800"/>
                </a:lnTo>
                <a:lnTo>
                  <a:pt x="663728" y="3263900"/>
                </a:lnTo>
                <a:lnTo>
                  <a:pt x="686902" y="3302000"/>
                </a:lnTo>
                <a:lnTo>
                  <a:pt x="710446" y="3340100"/>
                </a:lnTo>
                <a:lnTo>
                  <a:pt x="734359" y="3378200"/>
                </a:lnTo>
                <a:lnTo>
                  <a:pt x="758639" y="3416300"/>
                </a:lnTo>
                <a:lnTo>
                  <a:pt x="783286" y="3454400"/>
                </a:lnTo>
                <a:lnTo>
                  <a:pt x="808297" y="3492500"/>
                </a:lnTo>
                <a:lnTo>
                  <a:pt x="833672" y="3530600"/>
                </a:lnTo>
                <a:lnTo>
                  <a:pt x="859409" y="3568700"/>
                </a:lnTo>
                <a:lnTo>
                  <a:pt x="885506" y="3606800"/>
                </a:lnTo>
                <a:lnTo>
                  <a:pt x="911963" y="3632200"/>
                </a:lnTo>
                <a:lnTo>
                  <a:pt x="938778" y="3670300"/>
                </a:lnTo>
                <a:lnTo>
                  <a:pt x="965949" y="3708400"/>
                </a:lnTo>
                <a:lnTo>
                  <a:pt x="993475" y="3746500"/>
                </a:lnTo>
                <a:lnTo>
                  <a:pt x="1021355" y="3784600"/>
                </a:lnTo>
                <a:lnTo>
                  <a:pt x="1049587" y="3822700"/>
                </a:lnTo>
                <a:lnTo>
                  <a:pt x="1078170" y="3848100"/>
                </a:lnTo>
                <a:lnTo>
                  <a:pt x="1107102" y="3886200"/>
                </a:lnTo>
                <a:lnTo>
                  <a:pt x="1136382" y="3924300"/>
                </a:lnTo>
                <a:lnTo>
                  <a:pt x="1166010" y="3962400"/>
                </a:lnTo>
                <a:lnTo>
                  <a:pt x="1195982" y="3987800"/>
                </a:lnTo>
                <a:lnTo>
                  <a:pt x="1226299" y="4025900"/>
                </a:lnTo>
                <a:lnTo>
                  <a:pt x="1256958" y="4051300"/>
                </a:lnTo>
                <a:lnTo>
                  <a:pt x="1287958" y="4089400"/>
                </a:lnTo>
                <a:lnTo>
                  <a:pt x="1319298" y="4127500"/>
                </a:lnTo>
                <a:lnTo>
                  <a:pt x="1350976" y="4152900"/>
                </a:lnTo>
                <a:lnTo>
                  <a:pt x="1382992" y="4191000"/>
                </a:lnTo>
                <a:lnTo>
                  <a:pt x="1415343" y="4216400"/>
                </a:lnTo>
                <a:lnTo>
                  <a:pt x="1448028" y="4254500"/>
                </a:lnTo>
                <a:lnTo>
                  <a:pt x="1481046" y="4279900"/>
                </a:lnTo>
                <a:lnTo>
                  <a:pt x="1514395" y="4318000"/>
                </a:lnTo>
                <a:lnTo>
                  <a:pt x="1548074" y="4343400"/>
                </a:lnTo>
                <a:lnTo>
                  <a:pt x="1582082" y="4381500"/>
                </a:lnTo>
                <a:lnTo>
                  <a:pt x="1651079" y="4432300"/>
                </a:lnTo>
                <a:lnTo>
                  <a:pt x="1686064" y="4470400"/>
                </a:lnTo>
                <a:lnTo>
                  <a:pt x="1757003" y="4521200"/>
                </a:lnTo>
                <a:lnTo>
                  <a:pt x="1792954" y="4559300"/>
                </a:lnTo>
                <a:lnTo>
                  <a:pt x="1865811" y="4610100"/>
                </a:lnTo>
                <a:lnTo>
                  <a:pt x="1977463" y="4686300"/>
                </a:lnTo>
                <a:lnTo>
                  <a:pt x="2015306" y="4724400"/>
                </a:lnTo>
                <a:lnTo>
                  <a:pt x="2130694" y="4800600"/>
                </a:lnTo>
                <a:lnTo>
                  <a:pt x="2248839" y="4876800"/>
                </a:lnTo>
                <a:lnTo>
                  <a:pt x="2288827" y="4889500"/>
                </a:lnTo>
                <a:lnTo>
                  <a:pt x="2329116" y="4914900"/>
                </a:lnTo>
                <a:lnTo>
                  <a:pt x="2493251" y="5016500"/>
                </a:lnTo>
                <a:lnTo>
                  <a:pt x="2535023" y="5029200"/>
                </a:lnTo>
                <a:lnTo>
                  <a:pt x="2619444" y="5080000"/>
                </a:lnTo>
                <a:lnTo>
                  <a:pt x="2662089" y="5092700"/>
                </a:lnTo>
                <a:lnTo>
                  <a:pt x="2748243" y="5143500"/>
                </a:lnTo>
                <a:lnTo>
                  <a:pt x="2791749" y="5156200"/>
                </a:lnTo>
                <a:lnTo>
                  <a:pt x="2835540" y="5181600"/>
                </a:lnTo>
                <a:lnTo>
                  <a:pt x="2879613" y="5194300"/>
                </a:lnTo>
                <a:lnTo>
                  <a:pt x="2923967" y="5219700"/>
                </a:lnTo>
                <a:lnTo>
                  <a:pt x="3013514" y="5245100"/>
                </a:lnTo>
                <a:lnTo>
                  <a:pt x="3058704" y="5270500"/>
                </a:lnTo>
                <a:lnTo>
                  <a:pt x="3149803" y="5295900"/>
                </a:lnTo>
                <a:lnTo>
                  <a:pt x="3195493" y="5321300"/>
                </a:lnTo>
                <a:lnTo>
                  <a:pt x="3747126" y="5473700"/>
                </a:lnTo>
                <a:lnTo>
                  <a:pt x="3793284" y="5473700"/>
                </a:lnTo>
                <a:lnTo>
                  <a:pt x="3885643" y="5499100"/>
                </a:lnTo>
                <a:lnTo>
                  <a:pt x="5531282" y="5499100"/>
                </a:lnTo>
                <a:lnTo>
                  <a:pt x="5575822" y="5486400"/>
                </a:lnTo>
                <a:lnTo>
                  <a:pt x="5620261" y="5486400"/>
                </a:lnTo>
                <a:lnTo>
                  <a:pt x="5752941" y="5448300"/>
                </a:lnTo>
                <a:lnTo>
                  <a:pt x="5796945" y="5448300"/>
                </a:lnTo>
                <a:lnTo>
                  <a:pt x="6272679" y="5308600"/>
                </a:lnTo>
                <a:lnTo>
                  <a:pt x="6315094" y="5283200"/>
                </a:lnTo>
                <a:lnTo>
                  <a:pt x="6441416" y="5245100"/>
                </a:lnTo>
                <a:lnTo>
                  <a:pt x="6483206" y="5219700"/>
                </a:lnTo>
                <a:lnTo>
                  <a:pt x="6566292" y="5194300"/>
                </a:lnTo>
                <a:lnTo>
                  <a:pt x="6607581" y="5168900"/>
                </a:lnTo>
                <a:lnTo>
                  <a:pt x="6648698" y="5156200"/>
                </a:lnTo>
                <a:lnTo>
                  <a:pt x="6689640" y="5130800"/>
                </a:lnTo>
                <a:lnTo>
                  <a:pt x="6730402" y="5118100"/>
                </a:lnTo>
                <a:lnTo>
                  <a:pt x="6770983" y="5092700"/>
                </a:lnTo>
                <a:lnTo>
                  <a:pt x="6811380" y="5080000"/>
                </a:lnTo>
                <a:lnTo>
                  <a:pt x="6851588" y="5054600"/>
                </a:lnTo>
                <a:lnTo>
                  <a:pt x="6891607" y="5041900"/>
                </a:lnTo>
                <a:lnTo>
                  <a:pt x="6971059" y="4991100"/>
                </a:lnTo>
                <a:lnTo>
                  <a:pt x="7010488" y="4978400"/>
                </a:lnTo>
                <a:lnTo>
                  <a:pt x="7166147" y="4876800"/>
                </a:lnTo>
                <a:lnTo>
                  <a:pt x="7204533" y="4864100"/>
                </a:lnTo>
                <a:lnTo>
                  <a:pt x="7355873" y="4762500"/>
                </a:lnTo>
                <a:lnTo>
                  <a:pt x="7503543" y="4660900"/>
                </a:lnTo>
                <a:lnTo>
                  <a:pt x="7539865" y="4635500"/>
                </a:lnTo>
                <a:lnTo>
                  <a:pt x="7575942" y="4597400"/>
                </a:lnTo>
                <a:lnTo>
                  <a:pt x="7682680" y="4521200"/>
                </a:lnTo>
                <a:lnTo>
                  <a:pt x="7717750" y="4495800"/>
                </a:lnTo>
                <a:lnTo>
                  <a:pt x="7752562" y="4457700"/>
                </a:lnTo>
                <a:lnTo>
                  <a:pt x="7821395" y="4406900"/>
                </a:lnTo>
                <a:lnTo>
                  <a:pt x="7855411" y="4368800"/>
                </a:lnTo>
                <a:lnTo>
                  <a:pt x="7922627" y="4318000"/>
                </a:lnTo>
                <a:lnTo>
                  <a:pt x="7955821" y="4279900"/>
                </a:lnTo>
                <a:lnTo>
                  <a:pt x="7988735" y="4254500"/>
                </a:lnTo>
                <a:lnTo>
                  <a:pt x="8021365" y="4216400"/>
                </a:lnTo>
                <a:lnTo>
                  <a:pt x="8053710" y="4191000"/>
                </a:lnTo>
                <a:lnTo>
                  <a:pt x="8085766" y="4152900"/>
                </a:lnTo>
                <a:lnTo>
                  <a:pt x="8117530" y="4114800"/>
                </a:lnTo>
                <a:lnTo>
                  <a:pt x="8148998" y="4089400"/>
                </a:lnTo>
                <a:lnTo>
                  <a:pt x="8180169" y="4051300"/>
                </a:lnTo>
                <a:lnTo>
                  <a:pt x="8211039" y="4025900"/>
                </a:lnTo>
                <a:lnTo>
                  <a:pt x="8241605" y="3987800"/>
                </a:lnTo>
                <a:lnTo>
                  <a:pt x="8271864" y="3949700"/>
                </a:lnTo>
                <a:lnTo>
                  <a:pt x="8301814" y="3911600"/>
                </a:lnTo>
                <a:lnTo>
                  <a:pt x="8331450" y="3886200"/>
                </a:lnTo>
                <a:lnTo>
                  <a:pt x="8360770" y="3848100"/>
                </a:lnTo>
                <a:lnTo>
                  <a:pt x="8389772" y="3810000"/>
                </a:lnTo>
                <a:lnTo>
                  <a:pt x="8418452" y="3771900"/>
                </a:lnTo>
                <a:lnTo>
                  <a:pt x="8446807" y="3733800"/>
                </a:lnTo>
                <a:lnTo>
                  <a:pt x="8474835" y="3708400"/>
                </a:lnTo>
                <a:lnTo>
                  <a:pt x="8502531" y="3670300"/>
                </a:lnTo>
                <a:lnTo>
                  <a:pt x="8529894" y="3632200"/>
                </a:lnTo>
                <a:lnTo>
                  <a:pt x="8556921" y="3594100"/>
                </a:lnTo>
                <a:lnTo>
                  <a:pt x="8583607" y="3556000"/>
                </a:lnTo>
                <a:lnTo>
                  <a:pt x="8609951" y="3517900"/>
                </a:lnTo>
                <a:lnTo>
                  <a:pt x="8635949" y="3479800"/>
                </a:lnTo>
                <a:lnTo>
                  <a:pt x="8661599" y="3441700"/>
                </a:lnTo>
                <a:lnTo>
                  <a:pt x="8686897" y="3403600"/>
                </a:lnTo>
                <a:lnTo>
                  <a:pt x="8711840" y="3365500"/>
                </a:lnTo>
                <a:lnTo>
                  <a:pt x="8736426" y="3314700"/>
                </a:lnTo>
                <a:lnTo>
                  <a:pt x="8760651" y="3276600"/>
                </a:lnTo>
                <a:lnTo>
                  <a:pt x="8784513" y="3238500"/>
                </a:lnTo>
                <a:lnTo>
                  <a:pt x="8808008" y="3200400"/>
                </a:lnTo>
                <a:lnTo>
                  <a:pt x="8831134" y="3162300"/>
                </a:lnTo>
                <a:lnTo>
                  <a:pt x="8853887" y="3111500"/>
                </a:lnTo>
                <a:lnTo>
                  <a:pt x="8876264" y="3073400"/>
                </a:lnTo>
                <a:lnTo>
                  <a:pt x="8898264" y="3035300"/>
                </a:lnTo>
                <a:lnTo>
                  <a:pt x="8919881" y="2997200"/>
                </a:lnTo>
                <a:lnTo>
                  <a:pt x="8941115" y="2946400"/>
                </a:lnTo>
                <a:lnTo>
                  <a:pt x="8961961" y="2908300"/>
                </a:lnTo>
                <a:lnTo>
                  <a:pt x="8982416" y="2870200"/>
                </a:lnTo>
                <a:lnTo>
                  <a:pt x="9002479" y="2819400"/>
                </a:lnTo>
                <a:lnTo>
                  <a:pt x="9022145" y="2781300"/>
                </a:lnTo>
                <a:lnTo>
                  <a:pt x="9041411" y="2730500"/>
                </a:lnTo>
                <a:lnTo>
                  <a:pt x="9060275" y="2692400"/>
                </a:lnTo>
                <a:lnTo>
                  <a:pt x="9078734" y="2641600"/>
                </a:lnTo>
                <a:lnTo>
                  <a:pt x="9096785" y="2603500"/>
                </a:lnTo>
                <a:lnTo>
                  <a:pt x="9114424" y="2552700"/>
                </a:lnTo>
                <a:lnTo>
                  <a:pt x="9131650" y="2514600"/>
                </a:lnTo>
                <a:lnTo>
                  <a:pt x="9148458" y="2463800"/>
                </a:lnTo>
                <a:lnTo>
                  <a:pt x="9581563" y="1270000"/>
                </a:lnTo>
                <a:lnTo>
                  <a:pt x="9581563" y="0"/>
                </a:lnTo>
                <a:close/>
              </a:path>
            </a:pathLst>
          </a:custGeom>
          <a:solidFill>
            <a:srgbClr val="DEEEDB"/>
          </a:solidFill>
        </p:spPr>
        <p:txBody>
          <a:bodyPr wrap="square" lIns="0" tIns="0" rIns="0" bIns="0" rtlCol="0"/>
          <a:lstStyle/>
          <a:p>
            <a:endParaRPr sz="849"/>
          </a:p>
        </p:txBody>
      </p:sp>
      <p:sp>
        <p:nvSpPr>
          <p:cNvPr id="3" name="object 47">
            <a:extLst>
              <a:ext uri="{FF2B5EF4-FFF2-40B4-BE49-F238E27FC236}">
                <a16:creationId xmlns:a16="http://schemas.microsoft.com/office/drawing/2014/main" id="{428F5211-CB8B-AA6C-B141-285EECD8090C}"/>
              </a:ext>
            </a:extLst>
          </p:cNvPr>
          <p:cNvSpPr/>
          <p:nvPr userDrawn="1"/>
        </p:nvSpPr>
        <p:spPr>
          <a:xfrm>
            <a:off x="7280564" y="5502940"/>
            <a:ext cx="1276194" cy="1534482"/>
          </a:xfrm>
          <a:custGeom>
            <a:avLst/>
            <a:gdLst/>
            <a:ahLst/>
            <a:cxnLst/>
            <a:rect l="l" t="t" r="r" b="b"/>
            <a:pathLst>
              <a:path w="2104390" h="2530475">
                <a:moveTo>
                  <a:pt x="1418142" y="0"/>
                </a:moveTo>
                <a:lnTo>
                  <a:pt x="1372842" y="828"/>
                </a:lnTo>
                <a:lnTo>
                  <a:pt x="1327942" y="4592"/>
                </a:lnTo>
                <a:lnTo>
                  <a:pt x="1283573" y="11231"/>
                </a:lnTo>
                <a:lnTo>
                  <a:pt x="1239870" y="20682"/>
                </a:lnTo>
                <a:lnTo>
                  <a:pt x="1196964" y="32884"/>
                </a:lnTo>
                <a:lnTo>
                  <a:pt x="1154988" y="47774"/>
                </a:lnTo>
                <a:lnTo>
                  <a:pt x="1114075" y="65291"/>
                </a:lnTo>
                <a:lnTo>
                  <a:pt x="1074359" y="85372"/>
                </a:lnTo>
                <a:lnTo>
                  <a:pt x="1035971" y="107956"/>
                </a:lnTo>
                <a:lnTo>
                  <a:pt x="999044" y="132981"/>
                </a:lnTo>
                <a:lnTo>
                  <a:pt x="963712" y="160385"/>
                </a:lnTo>
                <a:lnTo>
                  <a:pt x="930107" y="190105"/>
                </a:lnTo>
                <a:lnTo>
                  <a:pt x="898361" y="222081"/>
                </a:lnTo>
                <a:lnTo>
                  <a:pt x="868609" y="256250"/>
                </a:lnTo>
                <a:lnTo>
                  <a:pt x="840982" y="292550"/>
                </a:lnTo>
                <a:lnTo>
                  <a:pt x="815613" y="330920"/>
                </a:lnTo>
                <a:lnTo>
                  <a:pt x="792635" y="371297"/>
                </a:lnTo>
                <a:lnTo>
                  <a:pt x="772181" y="413619"/>
                </a:lnTo>
                <a:lnTo>
                  <a:pt x="754383" y="457825"/>
                </a:lnTo>
                <a:lnTo>
                  <a:pt x="0" y="2530480"/>
                </a:lnTo>
                <a:lnTo>
                  <a:pt x="1480543" y="2530480"/>
                </a:lnTo>
                <a:lnTo>
                  <a:pt x="2061736" y="933664"/>
                </a:lnTo>
                <a:lnTo>
                  <a:pt x="2076518" y="888360"/>
                </a:lnTo>
                <a:lnTo>
                  <a:pt x="2088053" y="842792"/>
                </a:lnTo>
                <a:lnTo>
                  <a:pt x="2096405" y="797091"/>
                </a:lnTo>
                <a:lnTo>
                  <a:pt x="2101635" y="751392"/>
                </a:lnTo>
                <a:lnTo>
                  <a:pt x="2103804" y="705826"/>
                </a:lnTo>
                <a:lnTo>
                  <a:pt x="2102976" y="660526"/>
                </a:lnTo>
                <a:lnTo>
                  <a:pt x="2099211" y="615626"/>
                </a:lnTo>
                <a:lnTo>
                  <a:pt x="2092573" y="571258"/>
                </a:lnTo>
                <a:lnTo>
                  <a:pt x="2083121" y="527554"/>
                </a:lnTo>
                <a:lnTo>
                  <a:pt x="2070920" y="484648"/>
                </a:lnTo>
                <a:lnTo>
                  <a:pt x="2056030" y="442672"/>
                </a:lnTo>
                <a:lnTo>
                  <a:pt x="2038513" y="401760"/>
                </a:lnTo>
                <a:lnTo>
                  <a:pt x="2018432" y="362043"/>
                </a:lnTo>
                <a:lnTo>
                  <a:pt x="1995848" y="323655"/>
                </a:lnTo>
                <a:lnTo>
                  <a:pt x="1970823" y="286728"/>
                </a:lnTo>
                <a:lnTo>
                  <a:pt x="1943419" y="251396"/>
                </a:lnTo>
                <a:lnTo>
                  <a:pt x="1913698" y="217791"/>
                </a:lnTo>
                <a:lnTo>
                  <a:pt x="1881723" y="186046"/>
                </a:lnTo>
                <a:lnTo>
                  <a:pt x="1847554" y="156293"/>
                </a:lnTo>
                <a:lnTo>
                  <a:pt x="1811253" y="128666"/>
                </a:lnTo>
                <a:lnTo>
                  <a:pt x="1772884" y="103297"/>
                </a:lnTo>
                <a:lnTo>
                  <a:pt x="1732507" y="80319"/>
                </a:lnTo>
                <a:lnTo>
                  <a:pt x="1690185" y="59865"/>
                </a:lnTo>
                <a:lnTo>
                  <a:pt x="1645979" y="42068"/>
                </a:lnTo>
                <a:lnTo>
                  <a:pt x="1600676" y="27286"/>
                </a:lnTo>
                <a:lnTo>
                  <a:pt x="1555107" y="15751"/>
                </a:lnTo>
                <a:lnTo>
                  <a:pt x="1509407" y="7399"/>
                </a:lnTo>
                <a:lnTo>
                  <a:pt x="1463707" y="2169"/>
                </a:lnTo>
                <a:lnTo>
                  <a:pt x="1418142" y="0"/>
                </a:lnTo>
                <a:close/>
              </a:path>
            </a:pathLst>
          </a:custGeom>
          <a:solidFill>
            <a:srgbClr val="87C9C9"/>
          </a:solidFill>
        </p:spPr>
        <p:txBody>
          <a:bodyPr wrap="square" lIns="0" tIns="0" rIns="0" bIns="0" rtlCol="0"/>
          <a:lstStyle/>
          <a:p>
            <a:endParaRPr sz="849"/>
          </a:p>
        </p:txBody>
      </p:sp>
      <p:sp>
        <p:nvSpPr>
          <p:cNvPr id="4" name="object 48">
            <a:extLst>
              <a:ext uri="{FF2B5EF4-FFF2-40B4-BE49-F238E27FC236}">
                <a16:creationId xmlns:a16="http://schemas.microsoft.com/office/drawing/2014/main" id="{8FEAC4DF-C53F-D472-01C0-0BB2F57186E0}"/>
              </a:ext>
            </a:extLst>
          </p:cNvPr>
          <p:cNvSpPr/>
          <p:nvPr userDrawn="1"/>
        </p:nvSpPr>
        <p:spPr>
          <a:xfrm>
            <a:off x="6990749" y="6047187"/>
            <a:ext cx="828717" cy="990386"/>
          </a:xfrm>
          <a:custGeom>
            <a:avLst/>
            <a:gdLst/>
            <a:ahLst/>
            <a:cxnLst/>
            <a:rect l="l" t="t" r="r" b="b"/>
            <a:pathLst>
              <a:path w="1366520" h="1633220">
                <a:moveTo>
                  <a:pt x="1067676" y="26994"/>
                </a:moveTo>
                <a:lnTo>
                  <a:pt x="1023255" y="13320"/>
                </a:lnTo>
                <a:lnTo>
                  <a:pt x="978542" y="4368"/>
                </a:lnTo>
                <a:lnTo>
                  <a:pt x="933831" y="0"/>
                </a:lnTo>
                <a:lnTo>
                  <a:pt x="889413" y="79"/>
                </a:lnTo>
                <a:lnTo>
                  <a:pt x="845582" y="4471"/>
                </a:lnTo>
                <a:lnTo>
                  <a:pt x="802629" y="13037"/>
                </a:lnTo>
                <a:lnTo>
                  <a:pt x="760847" y="25643"/>
                </a:lnTo>
                <a:lnTo>
                  <a:pt x="720528" y="42151"/>
                </a:lnTo>
                <a:lnTo>
                  <a:pt x="681966" y="62425"/>
                </a:lnTo>
                <a:lnTo>
                  <a:pt x="645452" y="86328"/>
                </a:lnTo>
                <a:lnTo>
                  <a:pt x="611279" y="113725"/>
                </a:lnTo>
                <a:lnTo>
                  <a:pt x="579740" y="144479"/>
                </a:lnTo>
                <a:lnTo>
                  <a:pt x="551126" y="178454"/>
                </a:lnTo>
                <a:lnTo>
                  <a:pt x="525732" y="215512"/>
                </a:lnTo>
                <a:lnTo>
                  <a:pt x="503848" y="255519"/>
                </a:lnTo>
                <a:lnTo>
                  <a:pt x="485767" y="298337"/>
                </a:lnTo>
                <a:lnTo>
                  <a:pt x="0" y="1632975"/>
                </a:lnTo>
              </a:path>
              <a:path w="1366520" h="1633220">
                <a:moveTo>
                  <a:pt x="966288" y="1632975"/>
                </a:moveTo>
                <a:lnTo>
                  <a:pt x="1339019" y="608903"/>
                </a:lnTo>
                <a:lnTo>
                  <a:pt x="1352692" y="564480"/>
                </a:lnTo>
                <a:lnTo>
                  <a:pt x="1361645" y="519766"/>
                </a:lnTo>
                <a:lnTo>
                  <a:pt x="1366013" y="475053"/>
                </a:lnTo>
                <a:lnTo>
                  <a:pt x="1365933" y="430634"/>
                </a:lnTo>
                <a:lnTo>
                  <a:pt x="1361542" y="386802"/>
                </a:lnTo>
                <a:lnTo>
                  <a:pt x="1352975" y="343848"/>
                </a:lnTo>
                <a:lnTo>
                  <a:pt x="1340370" y="302066"/>
                </a:lnTo>
                <a:lnTo>
                  <a:pt x="1323862" y="261747"/>
                </a:lnTo>
                <a:lnTo>
                  <a:pt x="1303588" y="223185"/>
                </a:lnTo>
                <a:lnTo>
                  <a:pt x="1279684" y="186672"/>
                </a:lnTo>
                <a:lnTo>
                  <a:pt x="1252287" y="152499"/>
                </a:lnTo>
                <a:lnTo>
                  <a:pt x="1221533" y="120961"/>
                </a:lnTo>
                <a:lnTo>
                  <a:pt x="1187559" y="92349"/>
                </a:lnTo>
                <a:lnTo>
                  <a:pt x="1150500" y="66955"/>
                </a:lnTo>
                <a:lnTo>
                  <a:pt x="1110494" y="45073"/>
                </a:lnTo>
                <a:lnTo>
                  <a:pt x="1067676" y="26994"/>
                </a:lnTo>
              </a:path>
            </a:pathLst>
          </a:custGeom>
          <a:ln w="41883">
            <a:solidFill>
              <a:schemeClr val="accent3"/>
            </a:solidFill>
          </a:ln>
        </p:spPr>
        <p:txBody>
          <a:bodyPr wrap="square" lIns="0" tIns="0" rIns="0" bIns="0" rtlCol="0"/>
          <a:lstStyle/>
          <a:p>
            <a:endParaRPr sz="849"/>
          </a:p>
        </p:txBody>
      </p:sp>
    </p:spTree>
    <p:extLst>
      <p:ext uri="{BB962C8B-B14F-4D97-AF65-F5344CB8AC3E}">
        <p14:creationId xmlns:p14="http://schemas.microsoft.com/office/powerpoint/2010/main" val="897622721"/>
      </p:ext>
    </p:extLst>
  </p:cSld>
  <p:clrMapOvr>
    <a:masterClrMapping/>
  </p:clrMapOvr>
</p:sldLayout>
</file>

<file path=ppt/slideLayouts/slideLayout82.xml><?xml version="1.0" encoding="utf-8"?>
<p:sldLayout xmlns:a="http://schemas.openxmlformats.org/drawingml/2006/main" xmlns:r="http://schemas.openxmlformats.org/officeDocument/2006/relationships" xmlns:p="http://schemas.openxmlformats.org/presentationml/2006/main" showMasterSp="0" preserve="1" userDrawn="1">
  <p:cSld name="14_Title Only">
    <p:bg>
      <p:bgPr>
        <a:solidFill>
          <a:schemeClr val="bg1"/>
        </a:solidFill>
        <a:effectLst/>
      </p:bgPr>
    </p:bg>
    <p:spTree>
      <p:nvGrpSpPr>
        <p:cNvPr id="1" name=""/>
        <p:cNvGrpSpPr/>
        <p:nvPr/>
      </p:nvGrpSpPr>
      <p:grpSpPr>
        <a:xfrm>
          <a:off x="0" y="0"/>
          <a:ext cx="0" cy="0"/>
          <a:chOff x="0" y="0"/>
          <a:chExt cx="0" cy="0"/>
        </a:xfrm>
      </p:grpSpPr>
      <p:sp>
        <p:nvSpPr>
          <p:cNvPr id="3" name="object 4">
            <a:extLst>
              <a:ext uri="{FF2B5EF4-FFF2-40B4-BE49-F238E27FC236}">
                <a16:creationId xmlns:a16="http://schemas.microsoft.com/office/drawing/2014/main" id="{4814699B-A7CC-6EC3-0DDB-106A1617292F}"/>
              </a:ext>
            </a:extLst>
          </p:cNvPr>
          <p:cNvSpPr/>
          <p:nvPr/>
        </p:nvSpPr>
        <p:spPr>
          <a:xfrm>
            <a:off x="0" y="0"/>
            <a:ext cx="4715062" cy="4682000"/>
          </a:xfrm>
          <a:custGeom>
            <a:avLst/>
            <a:gdLst/>
            <a:ahLst/>
            <a:cxnLst/>
            <a:rect l="l" t="t" r="r" b="b"/>
            <a:pathLst>
              <a:path w="7774940" h="7720965">
                <a:moveTo>
                  <a:pt x="7774351" y="0"/>
                </a:moveTo>
                <a:lnTo>
                  <a:pt x="0" y="0"/>
                </a:lnTo>
                <a:lnTo>
                  <a:pt x="0" y="7061036"/>
                </a:lnTo>
                <a:lnTo>
                  <a:pt x="32797" y="7082539"/>
                </a:lnTo>
                <a:lnTo>
                  <a:pt x="71854" y="7107496"/>
                </a:lnTo>
                <a:lnTo>
                  <a:pt x="111270" y="7132032"/>
                </a:lnTo>
                <a:lnTo>
                  <a:pt x="151042" y="7156144"/>
                </a:lnTo>
                <a:lnTo>
                  <a:pt x="191168" y="7179828"/>
                </a:lnTo>
                <a:lnTo>
                  <a:pt x="231646" y="7203079"/>
                </a:lnTo>
                <a:lnTo>
                  <a:pt x="272474" y="7225893"/>
                </a:lnTo>
                <a:lnTo>
                  <a:pt x="313651" y="7248267"/>
                </a:lnTo>
                <a:lnTo>
                  <a:pt x="355175" y="7270195"/>
                </a:lnTo>
                <a:lnTo>
                  <a:pt x="397042" y="7291675"/>
                </a:lnTo>
                <a:lnTo>
                  <a:pt x="439253" y="7312701"/>
                </a:lnTo>
                <a:lnTo>
                  <a:pt x="481804" y="7333270"/>
                </a:lnTo>
                <a:lnTo>
                  <a:pt x="524694" y="7353377"/>
                </a:lnTo>
                <a:lnTo>
                  <a:pt x="567920" y="7373018"/>
                </a:lnTo>
                <a:lnTo>
                  <a:pt x="611481" y="7392190"/>
                </a:lnTo>
                <a:lnTo>
                  <a:pt x="655375" y="7410887"/>
                </a:lnTo>
                <a:lnTo>
                  <a:pt x="699601" y="7429106"/>
                </a:lnTo>
                <a:lnTo>
                  <a:pt x="744155" y="7446843"/>
                </a:lnTo>
                <a:lnTo>
                  <a:pt x="789036" y="7464093"/>
                </a:lnTo>
                <a:lnTo>
                  <a:pt x="834242" y="7480852"/>
                </a:lnTo>
                <a:lnTo>
                  <a:pt x="879645" y="7497072"/>
                </a:lnTo>
                <a:lnTo>
                  <a:pt x="925114" y="7512707"/>
                </a:lnTo>
                <a:lnTo>
                  <a:pt x="970645" y="7527758"/>
                </a:lnTo>
                <a:lnTo>
                  <a:pt x="1016235" y="7542229"/>
                </a:lnTo>
                <a:lnTo>
                  <a:pt x="1061878" y="7556121"/>
                </a:lnTo>
                <a:lnTo>
                  <a:pt x="1107571" y="7569435"/>
                </a:lnTo>
                <a:lnTo>
                  <a:pt x="1153310" y="7582174"/>
                </a:lnTo>
                <a:lnTo>
                  <a:pt x="1199090" y="7594341"/>
                </a:lnTo>
                <a:lnTo>
                  <a:pt x="1244907" y="7605935"/>
                </a:lnTo>
                <a:lnTo>
                  <a:pt x="1290758" y="7616961"/>
                </a:lnTo>
                <a:lnTo>
                  <a:pt x="1336637" y="7627418"/>
                </a:lnTo>
                <a:lnTo>
                  <a:pt x="1382541" y="7637311"/>
                </a:lnTo>
                <a:lnTo>
                  <a:pt x="1428466" y="7646639"/>
                </a:lnTo>
                <a:lnTo>
                  <a:pt x="1474408" y="7655407"/>
                </a:lnTo>
                <a:lnTo>
                  <a:pt x="1520361" y="7663614"/>
                </a:lnTo>
                <a:lnTo>
                  <a:pt x="1566323" y="7671264"/>
                </a:lnTo>
                <a:lnTo>
                  <a:pt x="1612289" y="7678358"/>
                </a:lnTo>
                <a:lnTo>
                  <a:pt x="1658255" y="7684898"/>
                </a:lnTo>
                <a:lnTo>
                  <a:pt x="1704216" y="7690886"/>
                </a:lnTo>
                <a:lnTo>
                  <a:pt x="1750169" y="7696324"/>
                </a:lnTo>
                <a:lnTo>
                  <a:pt x="1796109" y="7701214"/>
                </a:lnTo>
                <a:lnTo>
                  <a:pt x="1842033" y="7705558"/>
                </a:lnTo>
                <a:lnTo>
                  <a:pt x="1887936" y="7709357"/>
                </a:lnTo>
                <a:lnTo>
                  <a:pt x="1933813" y="7712615"/>
                </a:lnTo>
                <a:lnTo>
                  <a:pt x="1979662" y="7715332"/>
                </a:lnTo>
                <a:lnTo>
                  <a:pt x="2025476" y="7717511"/>
                </a:lnTo>
                <a:lnTo>
                  <a:pt x="2071254" y="7719153"/>
                </a:lnTo>
                <a:lnTo>
                  <a:pt x="2116989" y="7720261"/>
                </a:lnTo>
                <a:lnTo>
                  <a:pt x="2162679" y="7720836"/>
                </a:lnTo>
                <a:lnTo>
                  <a:pt x="2208319" y="7720881"/>
                </a:lnTo>
                <a:lnTo>
                  <a:pt x="2253904" y="7720397"/>
                </a:lnTo>
                <a:lnTo>
                  <a:pt x="2299432" y="7719386"/>
                </a:lnTo>
                <a:lnTo>
                  <a:pt x="2344896" y="7717851"/>
                </a:lnTo>
                <a:lnTo>
                  <a:pt x="2390294" y="7715792"/>
                </a:lnTo>
                <a:lnTo>
                  <a:pt x="2435622" y="7713213"/>
                </a:lnTo>
                <a:lnTo>
                  <a:pt x="2480874" y="7710115"/>
                </a:lnTo>
                <a:lnTo>
                  <a:pt x="2526047" y="7706500"/>
                </a:lnTo>
                <a:lnTo>
                  <a:pt x="2571137" y="7702369"/>
                </a:lnTo>
                <a:lnTo>
                  <a:pt x="2616139" y="7697726"/>
                </a:lnTo>
                <a:lnTo>
                  <a:pt x="2661050" y="7692571"/>
                </a:lnTo>
                <a:lnTo>
                  <a:pt x="2705865" y="7686907"/>
                </a:lnTo>
                <a:lnTo>
                  <a:pt x="2750580" y="7680735"/>
                </a:lnTo>
                <a:lnTo>
                  <a:pt x="2795191" y="7674058"/>
                </a:lnTo>
                <a:lnTo>
                  <a:pt x="2839693" y="7666878"/>
                </a:lnTo>
                <a:lnTo>
                  <a:pt x="2884084" y="7659196"/>
                </a:lnTo>
                <a:lnTo>
                  <a:pt x="2928357" y="7651015"/>
                </a:lnTo>
                <a:lnTo>
                  <a:pt x="2972511" y="7642336"/>
                </a:lnTo>
                <a:lnTo>
                  <a:pt x="3016539" y="7633161"/>
                </a:lnTo>
                <a:lnTo>
                  <a:pt x="3060438" y="7623492"/>
                </a:lnTo>
                <a:lnTo>
                  <a:pt x="3104204" y="7613332"/>
                </a:lnTo>
                <a:lnTo>
                  <a:pt x="3147833" y="7602681"/>
                </a:lnTo>
                <a:lnTo>
                  <a:pt x="3191320" y="7591543"/>
                </a:lnTo>
                <a:lnTo>
                  <a:pt x="3234661" y="7579919"/>
                </a:lnTo>
                <a:lnTo>
                  <a:pt x="3277853" y="7567810"/>
                </a:lnTo>
                <a:lnTo>
                  <a:pt x="3320891" y="7555220"/>
                </a:lnTo>
                <a:lnTo>
                  <a:pt x="3363770" y="7542149"/>
                </a:lnTo>
                <a:lnTo>
                  <a:pt x="3406488" y="7528600"/>
                </a:lnTo>
                <a:lnTo>
                  <a:pt x="3449038" y="7514574"/>
                </a:lnTo>
                <a:lnTo>
                  <a:pt x="3491419" y="7500075"/>
                </a:lnTo>
                <a:lnTo>
                  <a:pt x="3533624" y="7485102"/>
                </a:lnTo>
                <a:lnTo>
                  <a:pt x="3575651" y="7469660"/>
                </a:lnTo>
                <a:lnTo>
                  <a:pt x="3617494" y="7453748"/>
                </a:lnTo>
                <a:lnTo>
                  <a:pt x="3659151" y="7437370"/>
                </a:lnTo>
                <a:lnTo>
                  <a:pt x="3700616" y="7420528"/>
                </a:lnTo>
                <a:lnTo>
                  <a:pt x="3741885" y="7403222"/>
                </a:lnTo>
                <a:lnTo>
                  <a:pt x="3782955" y="7385456"/>
                </a:lnTo>
                <a:lnTo>
                  <a:pt x="3823821" y="7367231"/>
                </a:lnTo>
                <a:lnTo>
                  <a:pt x="3864478" y="7348549"/>
                </a:lnTo>
                <a:lnTo>
                  <a:pt x="3904924" y="7329412"/>
                </a:lnTo>
                <a:lnTo>
                  <a:pt x="3945153" y="7309822"/>
                </a:lnTo>
                <a:lnTo>
                  <a:pt x="3985162" y="7289780"/>
                </a:lnTo>
                <a:lnTo>
                  <a:pt x="4024946" y="7269290"/>
                </a:lnTo>
                <a:lnTo>
                  <a:pt x="4064502" y="7248352"/>
                </a:lnTo>
                <a:lnTo>
                  <a:pt x="4103824" y="7226969"/>
                </a:lnTo>
                <a:lnTo>
                  <a:pt x="4142909" y="7205143"/>
                </a:lnTo>
                <a:lnTo>
                  <a:pt x="4181753" y="7182875"/>
                </a:lnTo>
                <a:lnTo>
                  <a:pt x="4220352" y="7160168"/>
                </a:lnTo>
                <a:lnTo>
                  <a:pt x="4258701" y="7137023"/>
                </a:lnTo>
                <a:lnTo>
                  <a:pt x="4296796" y="7113442"/>
                </a:lnTo>
                <a:lnTo>
                  <a:pt x="4334633" y="7089428"/>
                </a:lnTo>
                <a:lnTo>
                  <a:pt x="4372209" y="7064982"/>
                </a:lnTo>
                <a:lnTo>
                  <a:pt x="4409518" y="7040106"/>
                </a:lnTo>
                <a:lnTo>
                  <a:pt x="4446556" y="7014803"/>
                </a:lnTo>
                <a:lnTo>
                  <a:pt x="4483321" y="6989073"/>
                </a:lnTo>
                <a:lnTo>
                  <a:pt x="4519806" y="6962920"/>
                </a:lnTo>
                <a:lnTo>
                  <a:pt x="4556009" y="6936344"/>
                </a:lnTo>
                <a:lnTo>
                  <a:pt x="4591924" y="6909348"/>
                </a:lnTo>
                <a:lnTo>
                  <a:pt x="4627549" y="6881935"/>
                </a:lnTo>
                <a:lnTo>
                  <a:pt x="4662878" y="6854104"/>
                </a:lnTo>
                <a:lnTo>
                  <a:pt x="4697907" y="6825860"/>
                </a:lnTo>
                <a:lnTo>
                  <a:pt x="4732633" y="6797203"/>
                </a:lnTo>
                <a:lnTo>
                  <a:pt x="4767052" y="6768136"/>
                </a:lnTo>
                <a:lnTo>
                  <a:pt x="4801158" y="6738660"/>
                </a:lnTo>
                <a:lnTo>
                  <a:pt x="4834948" y="6708778"/>
                </a:lnTo>
                <a:lnTo>
                  <a:pt x="4868418" y="6678492"/>
                </a:lnTo>
                <a:lnTo>
                  <a:pt x="4901563" y="6647802"/>
                </a:lnTo>
                <a:lnTo>
                  <a:pt x="4934380" y="6616712"/>
                </a:lnTo>
                <a:lnTo>
                  <a:pt x="4966864" y="6585223"/>
                </a:lnTo>
                <a:lnTo>
                  <a:pt x="4999012" y="6553337"/>
                </a:lnTo>
                <a:lnTo>
                  <a:pt x="5030818" y="6521056"/>
                </a:lnTo>
                <a:lnTo>
                  <a:pt x="5062279" y="6488383"/>
                </a:lnTo>
                <a:lnTo>
                  <a:pt x="5093390" y="6455318"/>
                </a:lnTo>
                <a:lnTo>
                  <a:pt x="5124148" y="6421864"/>
                </a:lnTo>
                <a:lnTo>
                  <a:pt x="5154549" y="6388023"/>
                </a:lnTo>
                <a:lnTo>
                  <a:pt x="5184587" y="6353797"/>
                </a:lnTo>
                <a:lnTo>
                  <a:pt x="5214260" y="6319188"/>
                </a:lnTo>
                <a:lnTo>
                  <a:pt x="5243562" y="6284197"/>
                </a:lnTo>
                <a:lnTo>
                  <a:pt x="5272490" y="6248827"/>
                </a:lnTo>
                <a:lnTo>
                  <a:pt x="5301040" y="6213079"/>
                </a:lnTo>
                <a:lnTo>
                  <a:pt x="5329207" y="6176956"/>
                </a:lnTo>
                <a:lnTo>
                  <a:pt x="5356987" y="6140459"/>
                </a:lnTo>
                <a:lnTo>
                  <a:pt x="5384377" y="6103591"/>
                </a:lnTo>
                <a:lnTo>
                  <a:pt x="5411371" y="6066353"/>
                </a:lnTo>
                <a:lnTo>
                  <a:pt x="5437966" y="6028747"/>
                </a:lnTo>
                <a:lnTo>
                  <a:pt x="5464157" y="5990775"/>
                </a:lnTo>
                <a:lnTo>
                  <a:pt x="5489941" y="5952440"/>
                </a:lnTo>
                <a:lnTo>
                  <a:pt x="5515313" y="5913742"/>
                </a:lnTo>
                <a:lnTo>
                  <a:pt x="5540269" y="5874684"/>
                </a:lnTo>
                <a:lnTo>
                  <a:pt x="5564806" y="5835269"/>
                </a:lnTo>
                <a:lnTo>
                  <a:pt x="5588918" y="5795497"/>
                </a:lnTo>
                <a:lnTo>
                  <a:pt x="5612601" y="5755371"/>
                </a:lnTo>
                <a:lnTo>
                  <a:pt x="5635853" y="5714893"/>
                </a:lnTo>
                <a:lnTo>
                  <a:pt x="5658667" y="5674064"/>
                </a:lnTo>
                <a:lnTo>
                  <a:pt x="5681041" y="5632887"/>
                </a:lnTo>
                <a:lnTo>
                  <a:pt x="5702970" y="5591364"/>
                </a:lnTo>
                <a:lnTo>
                  <a:pt x="5724449" y="5549496"/>
                </a:lnTo>
                <a:lnTo>
                  <a:pt x="5745475" y="5507286"/>
                </a:lnTo>
                <a:lnTo>
                  <a:pt x="5766044" y="5464735"/>
                </a:lnTo>
                <a:lnTo>
                  <a:pt x="5786151" y="5421845"/>
                </a:lnTo>
                <a:lnTo>
                  <a:pt x="5805793" y="5378618"/>
                </a:lnTo>
                <a:lnTo>
                  <a:pt x="5824964" y="5335057"/>
                </a:lnTo>
                <a:lnTo>
                  <a:pt x="5843661" y="5291163"/>
                </a:lnTo>
                <a:lnTo>
                  <a:pt x="5861880" y="5246938"/>
                </a:lnTo>
                <a:lnTo>
                  <a:pt x="5879617" y="5202384"/>
                </a:lnTo>
                <a:lnTo>
                  <a:pt x="5896867" y="5157503"/>
                </a:lnTo>
                <a:lnTo>
                  <a:pt x="5913627" y="5112296"/>
                </a:lnTo>
                <a:lnTo>
                  <a:pt x="7774351" y="0"/>
                </a:lnTo>
                <a:close/>
              </a:path>
            </a:pathLst>
          </a:custGeom>
          <a:solidFill>
            <a:srgbClr val="025444"/>
          </a:solidFill>
        </p:spPr>
        <p:txBody>
          <a:bodyPr wrap="square" lIns="0" tIns="0" rIns="0" bIns="0" rtlCol="0"/>
          <a:lstStyle/>
          <a:p>
            <a:endParaRPr sz="849"/>
          </a:p>
        </p:txBody>
      </p:sp>
      <p:pic>
        <p:nvPicPr>
          <p:cNvPr id="36" name="Picture 35" descr="A green letter on a black background&#10;&#10;Description automatically generated with medium confidence">
            <a:extLst>
              <a:ext uri="{FF2B5EF4-FFF2-40B4-BE49-F238E27FC236}">
                <a16:creationId xmlns:a16="http://schemas.microsoft.com/office/drawing/2014/main" id="{3A95014C-C5CB-3AE8-0E14-BEC1CCA7E015}"/>
              </a:ext>
            </a:extLst>
          </p:cNvPr>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373045" y="6270181"/>
            <a:ext cx="1101856" cy="213610"/>
          </a:xfrm>
          <a:prstGeom prst="rect">
            <a:avLst/>
          </a:prstGeom>
        </p:spPr>
      </p:pic>
      <p:sp>
        <p:nvSpPr>
          <p:cNvPr id="37" name="object 27">
            <a:extLst>
              <a:ext uri="{FF2B5EF4-FFF2-40B4-BE49-F238E27FC236}">
                <a16:creationId xmlns:a16="http://schemas.microsoft.com/office/drawing/2014/main" id="{8E485812-A3B0-F82C-145C-1EE6D923774A}"/>
              </a:ext>
            </a:extLst>
          </p:cNvPr>
          <p:cNvSpPr txBox="1"/>
          <p:nvPr userDrawn="1"/>
        </p:nvSpPr>
        <p:spPr>
          <a:xfrm>
            <a:off x="10938251" y="6341066"/>
            <a:ext cx="880704" cy="122517"/>
          </a:xfrm>
          <a:prstGeom prst="rect">
            <a:avLst/>
          </a:prstGeom>
        </p:spPr>
        <p:txBody>
          <a:bodyPr vert="horz" wrap="square" lIns="0" tIns="10397" rIns="0" bIns="0" rtlCol="0">
            <a:spAutoFit/>
          </a:bodyPr>
          <a:lstStyle/>
          <a:p>
            <a:pPr marL="7701">
              <a:lnSpc>
                <a:spcPct val="100000"/>
              </a:lnSpc>
              <a:spcBef>
                <a:spcPts val="82"/>
              </a:spcBef>
            </a:pPr>
            <a:r>
              <a:rPr sz="728" b="0" i="0">
                <a:solidFill>
                  <a:srgbClr val="FFFFFF"/>
                </a:solidFill>
                <a:latin typeface="Sharp Sans Medium" pitchFamily="2" charset="77"/>
                <a:cs typeface="Sharp Sans Medium" pitchFamily="2" charset="77"/>
              </a:rPr>
              <a:t>Meraki</a:t>
            </a:r>
            <a:r>
              <a:rPr sz="728" b="0" i="0" spc="42">
                <a:solidFill>
                  <a:srgbClr val="FFFFFF"/>
                </a:solidFill>
                <a:latin typeface="Sharp Sans Medium" pitchFamily="2" charset="77"/>
                <a:cs typeface="Sharp Sans Medium" pitchFamily="2" charset="77"/>
              </a:rPr>
              <a:t> </a:t>
            </a:r>
            <a:r>
              <a:rPr sz="728" b="0" i="0">
                <a:solidFill>
                  <a:srgbClr val="FFFFFF"/>
                </a:solidFill>
                <a:latin typeface="Sharp Sans Medium" pitchFamily="2" charset="77"/>
                <a:cs typeface="Sharp Sans Medium" pitchFamily="2" charset="77"/>
              </a:rPr>
              <a:t>SMB</a:t>
            </a:r>
            <a:r>
              <a:rPr sz="728" b="0" i="0" spc="52">
                <a:solidFill>
                  <a:srgbClr val="FFFFFF"/>
                </a:solidFill>
                <a:latin typeface="Sharp Sans Medium" pitchFamily="2" charset="77"/>
                <a:cs typeface="Sharp Sans Medium" pitchFamily="2" charset="77"/>
              </a:rPr>
              <a:t> </a:t>
            </a:r>
            <a:r>
              <a:rPr sz="728" b="0" i="0" spc="-6">
                <a:solidFill>
                  <a:srgbClr val="FFFFFF"/>
                </a:solidFill>
                <a:latin typeface="Sharp Sans Medium" pitchFamily="2" charset="77"/>
                <a:cs typeface="Sharp Sans Medium" pitchFamily="2" charset="77"/>
              </a:rPr>
              <a:t>Guide</a:t>
            </a:r>
            <a:endParaRPr sz="728" b="0" i="0">
              <a:latin typeface="Sharp Sans Medium" pitchFamily="2" charset="77"/>
              <a:cs typeface="Sharp Sans Medium" pitchFamily="2" charset="77"/>
            </a:endParaRPr>
          </a:p>
        </p:txBody>
      </p:sp>
      <p:sp>
        <p:nvSpPr>
          <p:cNvPr id="11" name="object 2">
            <a:extLst>
              <a:ext uri="{FF2B5EF4-FFF2-40B4-BE49-F238E27FC236}">
                <a16:creationId xmlns:a16="http://schemas.microsoft.com/office/drawing/2014/main" id="{D056A457-287E-86EE-1638-3880B74EB4F4}"/>
              </a:ext>
            </a:extLst>
          </p:cNvPr>
          <p:cNvSpPr txBox="1"/>
          <p:nvPr userDrawn="1"/>
        </p:nvSpPr>
        <p:spPr>
          <a:xfrm>
            <a:off x="10938251" y="6341066"/>
            <a:ext cx="880704" cy="122517"/>
          </a:xfrm>
          <a:prstGeom prst="rect">
            <a:avLst/>
          </a:prstGeom>
        </p:spPr>
        <p:txBody>
          <a:bodyPr vert="horz" wrap="square" lIns="0" tIns="10397" rIns="0" bIns="0" rtlCol="0">
            <a:spAutoFit/>
          </a:bodyPr>
          <a:lstStyle/>
          <a:p>
            <a:pPr marL="7701" algn="r">
              <a:lnSpc>
                <a:spcPct val="100000"/>
              </a:lnSpc>
              <a:spcBef>
                <a:spcPts val="82"/>
              </a:spcBef>
            </a:pPr>
            <a:r>
              <a:rPr sz="728" b="0" i="0">
                <a:solidFill>
                  <a:srgbClr val="B7B7B7"/>
                </a:solidFill>
                <a:latin typeface="Sharp Sans Medium" pitchFamily="2" charset="77"/>
                <a:cs typeface="Sharp Sans Medium" pitchFamily="2" charset="77"/>
              </a:rPr>
              <a:t>Meraki</a:t>
            </a:r>
            <a:r>
              <a:rPr sz="728" b="0" i="0" spc="42">
                <a:solidFill>
                  <a:srgbClr val="B7B7B7"/>
                </a:solidFill>
                <a:latin typeface="Sharp Sans Medium" pitchFamily="2" charset="77"/>
                <a:cs typeface="Sharp Sans Medium" pitchFamily="2" charset="77"/>
              </a:rPr>
              <a:t> </a:t>
            </a:r>
            <a:r>
              <a:rPr sz="728" b="0" i="0">
                <a:solidFill>
                  <a:srgbClr val="B7B7B7"/>
                </a:solidFill>
                <a:latin typeface="Sharp Sans Medium" pitchFamily="2" charset="77"/>
                <a:cs typeface="Sharp Sans Medium" pitchFamily="2" charset="77"/>
              </a:rPr>
              <a:t>SMB</a:t>
            </a:r>
            <a:r>
              <a:rPr sz="728" b="0" i="0" spc="52">
                <a:solidFill>
                  <a:srgbClr val="B7B7B7"/>
                </a:solidFill>
                <a:latin typeface="Sharp Sans Medium" pitchFamily="2" charset="77"/>
                <a:cs typeface="Sharp Sans Medium" pitchFamily="2" charset="77"/>
              </a:rPr>
              <a:t> </a:t>
            </a:r>
            <a:r>
              <a:rPr sz="728" b="0" i="0" spc="-6">
                <a:solidFill>
                  <a:srgbClr val="B7B7B7"/>
                </a:solidFill>
                <a:latin typeface="Sharp Sans Medium" pitchFamily="2" charset="77"/>
                <a:cs typeface="Sharp Sans Medium" pitchFamily="2" charset="77"/>
              </a:rPr>
              <a:t>Guide</a:t>
            </a:r>
            <a:endParaRPr sz="728" b="0" i="0">
              <a:latin typeface="Sharp Sans Medium" pitchFamily="2" charset="77"/>
              <a:cs typeface="Sharp Sans Medium" pitchFamily="2" charset="77"/>
            </a:endParaRPr>
          </a:p>
        </p:txBody>
      </p:sp>
      <p:sp>
        <p:nvSpPr>
          <p:cNvPr id="12" name="object 5">
            <a:extLst>
              <a:ext uri="{FF2B5EF4-FFF2-40B4-BE49-F238E27FC236}">
                <a16:creationId xmlns:a16="http://schemas.microsoft.com/office/drawing/2014/main" id="{DDBD85C0-B753-E90E-B2D6-54BDBD9CA776}"/>
              </a:ext>
            </a:extLst>
          </p:cNvPr>
          <p:cNvSpPr txBox="1"/>
          <p:nvPr userDrawn="1"/>
        </p:nvSpPr>
        <p:spPr>
          <a:xfrm>
            <a:off x="373045" y="-332124"/>
            <a:ext cx="1044368" cy="161404"/>
          </a:xfrm>
          <a:prstGeom prst="rect">
            <a:avLst/>
          </a:prstGeom>
        </p:spPr>
        <p:txBody>
          <a:bodyPr vert="horz" wrap="square" lIns="0" tIns="7316" rIns="0" bIns="0" rtlCol="0">
            <a:spAutoFit/>
          </a:bodyPr>
          <a:lstStyle/>
          <a:p>
            <a:pPr marL="7701">
              <a:lnSpc>
                <a:spcPct val="100000"/>
              </a:lnSpc>
              <a:spcBef>
                <a:spcPts val="58"/>
              </a:spcBef>
            </a:pPr>
            <a:r>
              <a:rPr sz="1001" b="0" i="0">
                <a:solidFill>
                  <a:schemeClr val="bg1"/>
                </a:solidFill>
                <a:latin typeface="Sharp Sans Medium" pitchFamily="2" charset="77"/>
                <a:cs typeface="Sharp Sans Medium" pitchFamily="2" charset="77"/>
              </a:rPr>
              <a:t>CISCO</a:t>
            </a:r>
            <a:r>
              <a:rPr sz="1001" b="0" i="0" spc="230">
                <a:solidFill>
                  <a:schemeClr val="bg1"/>
                </a:solidFill>
                <a:latin typeface="Sharp Sans Medium" pitchFamily="2" charset="77"/>
                <a:cs typeface="Sharp Sans Medium" pitchFamily="2" charset="77"/>
              </a:rPr>
              <a:t> </a:t>
            </a:r>
            <a:r>
              <a:rPr sz="1001" b="0" i="0" spc="33">
                <a:solidFill>
                  <a:schemeClr val="bg1"/>
                </a:solidFill>
                <a:latin typeface="Sharp Sans Medium" pitchFamily="2" charset="77"/>
                <a:cs typeface="Sharp Sans Medium" pitchFamily="2" charset="77"/>
              </a:rPr>
              <a:t>MERAKI</a:t>
            </a:r>
            <a:endParaRPr sz="1001" b="0" i="0">
              <a:solidFill>
                <a:schemeClr val="bg1"/>
              </a:solidFill>
              <a:latin typeface="Sharp Sans Medium" pitchFamily="2" charset="77"/>
              <a:cs typeface="Sharp Sans Medium" pitchFamily="2" charset="77"/>
            </a:endParaRPr>
          </a:p>
        </p:txBody>
      </p:sp>
    </p:spTree>
    <p:extLst>
      <p:ext uri="{BB962C8B-B14F-4D97-AF65-F5344CB8AC3E}">
        <p14:creationId xmlns:p14="http://schemas.microsoft.com/office/powerpoint/2010/main" val="2007271873"/>
      </p:ext>
    </p:extLst>
  </p:cSld>
  <p:clrMapOvr>
    <a:masterClrMapping/>
  </p:clrMapOvr>
</p:sldLayout>
</file>

<file path=ppt/slideLayouts/slideLayout83.xml><?xml version="1.0" encoding="utf-8"?>
<p:sldLayout xmlns:a="http://schemas.openxmlformats.org/drawingml/2006/main" xmlns:r="http://schemas.openxmlformats.org/officeDocument/2006/relationships" xmlns:p="http://schemas.openxmlformats.org/presentationml/2006/main" showMasterSp="0" preserve="1" userDrawn="1">
  <p:cSld name="11_Title Only">
    <p:bg>
      <p:bgPr>
        <a:solidFill>
          <a:schemeClr val="bg1"/>
        </a:solidFill>
        <a:effectLst/>
      </p:bgPr>
    </p:bg>
    <p:spTree>
      <p:nvGrpSpPr>
        <p:cNvPr id="1" name=""/>
        <p:cNvGrpSpPr/>
        <p:nvPr/>
      </p:nvGrpSpPr>
      <p:grpSpPr>
        <a:xfrm>
          <a:off x="0" y="0"/>
          <a:ext cx="0" cy="0"/>
          <a:chOff x="0" y="0"/>
          <a:chExt cx="0" cy="0"/>
        </a:xfrm>
      </p:grpSpPr>
      <p:pic>
        <p:nvPicPr>
          <p:cNvPr id="6" name="object 3">
            <a:extLst>
              <a:ext uri="{FF2B5EF4-FFF2-40B4-BE49-F238E27FC236}">
                <a16:creationId xmlns:a16="http://schemas.microsoft.com/office/drawing/2014/main" id="{32ACE06B-E57A-BF90-B6EB-53EAC7BE52FE}"/>
              </a:ext>
            </a:extLst>
          </p:cNvPr>
          <p:cNvPicPr/>
          <p:nvPr userDrawn="1"/>
        </p:nvPicPr>
        <p:blipFill>
          <a:blip r:embed="rId2" cstate="print"/>
          <a:stretch>
            <a:fillRect/>
          </a:stretch>
        </p:blipFill>
        <p:spPr>
          <a:xfrm>
            <a:off x="8316903" y="2018150"/>
            <a:ext cx="3875097" cy="4839369"/>
          </a:xfrm>
          <a:prstGeom prst="rect">
            <a:avLst/>
          </a:prstGeom>
        </p:spPr>
      </p:pic>
      <p:sp>
        <p:nvSpPr>
          <p:cNvPr id="9" name="object 5">
            <a:extLst>
              <a:ext uri="{FF2B5EF4-FFF2-40B4-BE49-F238E27FC236}">
                <a16:creationId xmlns:a16="http://schemas.microsoft.com/office/drawing/2014/main" id="{3FFD1DB7-7D8D-555F-8E61-CA99174BF04A}"/>
              </a:ext>
            </a:extLst>
          </p:cNvPr>
          <p:cNvSpPr txBox="1"/>
          <p:nvPr userDrawn="1"/>
        </p:nvSpPr>
        <p:spPr>
          <a:xfrm>
            <a:off x="373045" y="-406243"/>
            <a:ext cx="1044368" cy="161404"/>
          </a:xfrm>
          <a:prstGeom prst="rect">
            <a:avLst/>
          </a:prstGeom>
        </p:spPr>
        <p:txBody>
          <a:bodyPr vert="horz" wrap="square" lIns="0" tIns="7316" rIns="0" bIns="0" rtlCol="0">
            <a:spAutoFit/>
          </a:bodyPr>
          <a:lstStyle/>
          <a:p>
            <a:pPr marL="7701">
              <a:lnSpc>
                <a:spcPct val="100000"/>
              </a:lnSpc>
              <a:spcBef>
                <a:spcPts val="58"/>
              </a:spcBef>
            </a:pPr>
            <a:r>
              <a:rPr sz="1001" b="0" i="0">
                <a:solidFill>
                  <a:srgbClr val="B7B7B7"/>
                </a:solidFill>
                <a:latin typeface="Sharp Sans Medium" pitchFamily="2" charset="77"/>
                <a:cs typeface="Sharp Sans Medium" pitchFamily="2" charset="77"/>
              </a:rPr>
              <a:t>CISCO</a:t>
            </a:r>
            <a:r>
              <a:rPr sz="1001" b="0" i="0" spc="230">
                <a:solidFill>
                  <a:srgbClr val="B7B7B7"/>
                </a:solidFill>
                <a:latin typeface="Sharp Sans Medium" pitchFamily="2" charset="77"/>
                <a:cs typeface="Sharp Sans Medium" pitchFamily="2" charset="77"/>
              </a:rPr>
              <a:t> </a:t>
            </a:r>
            <a:r>
              <a:rPr sz="1001" b="0" i="0" spc="33">
                <a:solidFill>
                  <a:srgbClr val="B7B7B7"/>
                </a:solidFill>
                <a:latin typeface="Sharp Sans Medium" pitchFamily="2" charset="77"/>
                <a:cs typeface="Sharp Sans Medium" pitchFamily="2" charset="77"/>
              </a:rPr>
              <a:t>MERAKI</a:t>
            </a:r>
            <a:endParaRPr sz="1001" b="0" i="0">
              <a:latin typeface="Sharp Sans Medium" pitchFamily="2" charset="77"/>
              <a:cs typeface="Sharp Sans Medium" pitchFamily="2" charset="77"/>
            </a:endParaRPr>
          </a:p>
        </p:txBody>
      </p:sp>
      <p:pic>
        <p:nvPicPr>
          <p:cNvPr id="36" name="Picture 35" descr="A green letter on a black background&#10;&#10;Description automatically generated with medium confidence">
            <a:extLst>
              <a:ext uri="{FF2B5EF4-FFF2-40B4-BE49-F238E27FC236}">
                <a16:creationId xmlns:a16="http://schemas.microsoft.com/office/drawing/2014/main" id="{3A95014C-C5CB-3AE8-0E14-BEC1CCA7E015}"/>
              </a:ext>
            </a:extLst>
          </p:cNvPr>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373045" y="6270181"/>
            <a:ext cx="1101856" cy="213610"/>
          </a:xfrm>
          <a:prstGeom prst="rect">
            <a:avLst/>
          </a:prstGeom>
        </p:spPr>
      </p:pic>
      <p:sp>
        <p:nvSpPr>
          <p:cNvPr id="37" name="object 27">
            <a:extLst>
              <a:ext uri="{FF2B5EF4-FFF2-40B4-BE49-F238E27FC236}">
                <a16:creationId xmlns:a16="http://schemas.microsoft.com/office/drawing/2014/main" id="{8E485812-A3B0-F82C-145C-1EE6D923774A}"/>
              </a:ext>
            </a:extLst>
          </p:cNvPr>
          <p:cNvSpPr txBox="1"/>
          <p:nvPr userDrawn="1"/>
        </p:nvSpPr>
        <p:spPr>
          <a:xfrm>
            <a:off x="10938251" y="6341066"/>
            <a:ext cx="880704" cy="122517"/>
          </a:xfrm>
          <a:prstGeom prst="rect">
            <a:avLst/>
          </a:prstGeom>
        </p:spPr>
        <p:txBody>
          <a:bodyPr vert="horz" wrap="square" lIns="0" tIns="10397" rIns="0" bIns="0" rtlCol="0">
            <a:spAutoFit/>
          </a:bodyPr>
          <a:lstStyle/>
          <a:p>
            <a:pPr marL="7701">
              <a:lnSpc>
                <a:spcPct val="100000"/>
              </a:lnSpc>
              <a:spcBef>
                <a:spcPts val="82"/>
              </a:spcBef>
            </a:pPr>
            <a:r>
              <a:rPr sz="728" b="0" i="0">
                <a:solidFill>
                  <a:srgbClr val="FFFFFF"/>
                </a:solidFill>
                <a:latin typeface="Sharp Sans Medium" pitchFamily="2" charset="77"/>
                <a:cs typeface="Sharp Sans Medium" pitchFamily="2" charset="77"/>
              </a:rPr>
              <a:t>Meraki</a:t>
            </a:r>
            <a:r>
              <a:rPr sz="728" b="0" i="0" spc="42">
                <a:solidFill>
                  <a:srgbClr val="FFFFFF"/>
                </a:solidFill>
                <a:latin typeface="Sharp Sans Medium" pitchFamily="2" charset="77"/>
                <a:cs typeface="Sharp Sans Medium" pitchFamily="2" charset="77"/>
              </a:rPr>
              <a:t> </a:t>
            </a:r>
            <a:r>
              <a:rPr sz="728" b="0" i="0">
                <a:solidFill>
                  <a:srgbClr val="FFFFFF"/>
                </a:solidFill>
                <a:latin typeface="Sharp Sans Medium" pitchFamily="2" charset="77"/>
                <a:cs typeface="Sharp Sans Medium" pitchFamily="2" charset="77"/>
              </a:rPr>
              <a:t>SMB</a:t>
            </a:r>
            <a:r>
              <a:rPr sz="728" b="0" i="0" spc="52">
                <a:solidFill>
                  <a:srgbClr val="FFFFFF"/>
                </a:solidFill>
                <a:latin typeface="Sharp Sans Medium" pitchFamily="2" charset="77"/>
                <a:cs typeface="Sharp Sans Medium" pitchFamily="2" charset="77"/>
              </a:rPr>
              <a:t> </a:t>
            </a:r>
            <a:r>
              <a:rPr sz="728" b="0" i="0" spc="-6">
                <a:solidFill>
                  <a:srgbClr val="FFFFFF"/>
                </a:solidFill>
                <a:latin typeface="Sharp Sans Medium" pitchFamily="2" charset="77"/>
                <a:cs typeface="Sharp Sans Medium" pitchFamily="2" charset="77"/>
              </a:rPr>
              <a:t>Guide</a:t>
            </a:r>
            <a:endParaRPr sz="728" b="0" i="0">
              <a:latin typeface="Sharp Sans Medium" pitchFamily="2" charset="77"/>
              <a:cs typeface="Sharp Sans Medium" pitchFamily="2" charset="77"/>
            </a:endParaRPr>
          </a:p>
        </p:txBody>
      </p:sp>
      <p:sp>
        <p:nvSpPr>
          <p:cNvPr id="5" name="object 258">
            <a:extLst>
              <a:ext uri="{FF2B5EF4-FFF2-40B4-BE49-F238E27FC236}">
                <a16:creationId xmlns:a16="http://schemas.microsoft.com/office/drawing/2014/main" id="{50966B0F-62A0-2347-947E-F22F476AA24E}"/>
              </a:ext>
            </a:extLst>
          </p:cNvPr>
          <p:cNvSpPr/>
          <p:nvPr userDrawn="1"/>
        </p:nvSpPr>
        <p:spPr>
          <a:xfrm>
            <a:off x="8316903" y="6009679"/>
            <a:ext cx="661587" cy="847912"/>
          </a:xfrm>
          <a:custGeom>
            <a:avLst/>
            <a:gdLst/>
            <a:ahLst/>
            <a:cxnLst/>
            <a:rect l="l" t="t" r="r" b="b"/>
            <a:pathLst>
              <a:path w="1090930" h="1398270">
                <a:moveTo>
                  <a:pt x="731363" y="0"/>
                </a:moveTo>
                <a:lnTo>
                  <a:pt x="687436" y="5119"/>
                </a:lnTo>
                <a:lnTo>
                  <a:pt x="644818" y="15774"/>
                </a:lnTo>
                <a:lnTo>
                  <a:pt x="604031" y="31721"/>
                </a:lnTo>
                <a:lnTo>
                  <a:pt x="565598" y="52715"/>
                </a:lnTo>
                <a:lnTo>
                  <a:pt x="530041" y="78514"/>
                </a:lnTo>
                <a:lnTo>
                  <a:pt x="497885" y="108872"/>
                </a:lnTo>
                <a:lnTo>
                  <a:pt x="469650" y="143548"/>
                </a:lnTo>
                <a:lnTo>
                  <a:pt x="445860" y="182295"/>
                </a:lnTo>
                <a:lnTo>
                  <a:pt x="427037" y="224872"/>
                </a:lnTo>
                <a:lnTo>
                  <a:pt x="0" y="1398149"/>
                </a:lnTo>
                <a:lnTo>
                  <a:pt x="728538" y="1398149"/>
                </a:lnTo>
                <a:lnTo>
                  <a:pt x="1070348" y="459022"/>
                </a:lnTo>
                <a:lnTo>
                  <a:pt x="1083300" y="414306"/>
                </a:lnTo>
                <a:lnTo>
                  <a:pt x="1089985" y="369330"/>
                </a:lnTo>
                <a:lnTo>
                  <a:pt x="1090646" y="324617"/>
                </a:lnTo>
                <a:lnTo>
                  <a:pt x="1085527" y="280690"/>
                </a:lnTo>
                <a:lnTo>
                  <a:pt x="1074873" y="238072"/>
                </a:lnTo>
                <a:lnTo>
                  <a:pt x="1058927" y="197285"/>
                </a:lnTo>
                <a:lnTo>
                  <a:pt x="1037932" y="158852"/>
                </a:lnTo>
                <a:lnTo>
                  <a:pt x="1012133" y="123296"/>
                </a:lnTo>
                <a:lnTo>
                  <a:pt x="981773" y="91139"/>
                </a:lnTo>
                <a:lnTo>
                  <a:pt x="947096" y="62904"/>
                </a:lnTo>
                <a:lnTo>
                  <a:pt x="908346" y="39114"/>
                </a:lnTo>
                <a:lnTo>
                  <a:pt x="865767" y="20292"/>
                </a:lnTo>
                <a:lnTo>
                  <a:pt x="821051" y="7342"/>
                </a:lnTo>
                <a:lnTo>
                  <a:pt x="776075" y="659"/>
                </a:lnTo>
                <a:lnTo>
                  <a:pt x="731363" y="0"/>
                </a:lnTo>
                <a:close/>
              </a:path>
            </a:pathLst>
          </a:custGeom>
          <a:solidFill>
            <a:srgbClr val="5BAA47"/>
          </a:solidFill>
        </p:spPr>
        <p:txBody>
          <a:bodyPr wrap="square" lIns="0" tIns="0" rIns="0" bIns="0" rtlCol="0"/>
          <a:lstStyle/>
          <a:p>
            <a:endParaRPr sz="849"/>
          </a:p>
        </p:txBody>
      </p:sp>
      <p:sp>
        <p:nvSpPr>
          <p:cNvPr id="7" name="object 8">
            <a:extLst>
              <a:ext uri="{FF2B5EF4-FFF2-40B4-BE49-F238E27FC236}">
                <a16:creationId xmlns:a16="http://schemas.microsoft.com/office/drawing/2014/main" id="{D586E59F-C794-7E1E-95E3-0046C133C2FA}"/>
              </a:ext>
            </a:extLst>
          </p:cNvPr>
          <p:cNvSpPr/>
          <p:nvPr userDrawn="1"/>
        </p:nvSpPr>
        <p:spPr>
          <a:xfrm>
            <a:off x="5259139" y="-569748"/>
            <a:ext cx="1459386" cy="1703378"/>
          </a:xfrm>
          <a:custGeom>
            <a:avLst/>
            <a:gdLst/>
            <a:ahLst/>
            <a:cxnLst/>
            <a:rect l="l" t="t" r="r" b="b"/>
            <a:pathLst>
              <a:path w="2630805" h="3070860">
                <a:moveTo>
                  <a:pt x="2630774" y="0"/>
                </a:moveTo>
                <a:lnTo>
                  <a:pt x="736481" y="0"/>
                </a:lnTo>
                <a:lnTo>
                  <a:pt x="53644" y="1876087"/>
                </a:lnTo>
                <a:lnTo>
                  <a:pt x="38179" y="1922425"/>
                </a:lnTo>
                <a:lnTo>
                  <a:pt x="25382" y="1969002"/>
                </a:lnTo>
                <a:lnTo>
                  <a:pt x="15213" y="2015731"/>
                </a:lnTo>
                <a:lnTo>
                  <a:pt x="7631" y="2062524"/>
                </a:lnTo>
                <a:lnTo>
                  <a:pt x="2595" y="2109295"/>
                </a:lnTo>
                <a:lnTo>
                  <a:pt x="65" y="2155956"/>
                </a:lnTo>
                <a:lnTo>
                  <a:pt x="0" y="2202421"/>
                </a:lnTo>
                <a:lnTo>
                  <a:pt x="2359" y="2248602"/>
                </a:lnTo>
                <a:lnTo>
                  <a:pt x="7102" y="2294413"/>
                </a:lnTo>
                <a:lnTo>
                  <a:pt x="14189" y="2339767"/>
                </a:lnTo>
                <a:lnTo>
                  <a:pt x="23579" y="2384576"/>
                </a:lnTo>
                <a:lnTo>
                  <a:pt x="35231" y="2428754"/>
                </a:lnTo>
                <a:lnTo>
                  <a:pt x="49105" y="2472214"/>
                </a:lnTo>
                <a:lnTo>
                  <a:pt x="65160" y="2514868"/>
                </a:lnTo>
                <a:lnTo>
                  <a:pt x="83356" y="2556630"/>
                </a:lnTo>
                <a:lnTo>
                  <a:pt x="103652" y="2597413"/>
                </a:lnTo>
                <a:lnTo>
                  <a:pt x="126007" y="2637130"/>
                </a:lnTo>
                <a:lnTo>
                  <a:pt x="150382" y="2675693"/>
                </a:lnTo>
                <a:lnTo>
                  <a:pt x="176734" y="2713016"/>
                </a:lnTo>
                <a:lnTo>
                  <a:pt x="205025" y="2749012"/>
                </a:lnTo>
                <a:lnTo>
                  <a:pt x="235212" y="2783594"/>
                </a:lnTo>
                <a:lnTo>
                  <a:pt x="267257" y="2816674"/>
                </a:lnTo>
                <a:lnTo>
                  <a:pt x="301117" y="2848167"/>
                </a:lnTo>
                <a:lnTo>
                  <a:pt x="336754" y="2877984"/>
                </a:lnTo>
                <a:lnTo>
                  <a:pt x="374125" y="2906039"/>
                </a:lnTo>
                <a:lnTo>
                  <a:pt x="413190" y="2932245"/>
                </a:lnTo>
                <a:lnTo>
                  <a:pt x="453910" y="2956514"/>
                </a:lnTo>
                <a:lnTo>
                  <a:pt x="496242" y="2978761"/>
                </a:lnTo>
                <a:lnTo>
                  <a:pt x="540148" y="2998898"/>
                </a:lnTo>
                <a:lnTo>
                  <a:pt x="585586" y="3016837"/>
                </a:lnTo>
                <a:lnTo>
                  <a:pt x="631924" y="3032302"/>
                </a:lnTo>
                <a:lnTo>
                  <a:pt x="678501" y="3045099"/>
                </a:lnTo>
                <a:lnTo>
                  <a:pt x="725230" y="3055268"/>
                </a:lnTo>
                <a:lnTo>
                  <a:pt x="772023" y="3062850"/>
                </a:lnTo>
                <a:lnTo>
                  <a:pt x="818794" y="3067886"/>
                </a:lnTo>
                <a:lnTo>
                  <a:pt x="865456" y="3070416"/>
                </a:lnTo>
                <a:lnTo>
                  <a:pt x="911921" y="3070482"/>
                </a:lnTo>
                <a:lnTo>
                  <a:pt x="958103" y="3068122"/>
                </a:lnTo>
                <a:lnTo>
                  <a:pt x="1003914" y="3063379"/>
                </a:lnTo>
                <a:lnTo>
                  <a:pt x="1049268" y="3056292"/>
                </a:lnTo>
                <a:lnTo>
                  <a:pt x="1094078" y="3046902"/>
                </a:lnTo>
                <a:lnTo>
                  <a:pt x="1138256" y="3035250"/>
                </a:lnTo>
                <a:lnTo>
                  <a:pt x="1181717" y="3021376"/>
                </a:lnTo>
                <a:lnTo>
                  <a:pt x="1224372" y="3005321"/>
                </a:lnTo>
                <a:lnTo>
                  <a:pt x="1266134" y="2987125"/>
                </a:lnTo>
                <a:lnTo>
                  <a:pt x="1306918" y="2966829"/>
                </a:lnTo>
                <a:lnTo>
                  <a:pt x="1346635" y="2944474"/>
                </a:lnTo>
                <a:lnTo>
                  <a:pt x="1385198" y="2920100"/>
                </a:lnTo>
                <a:lnTo>
                  <a:pt x="1422522" y="2893747"/>
                </a:lnTo>
                <a:lnTo>
                  <a:pt x="1458518" y="2865456"/>
                </a:lnTo>
                <a:lnTo>
                  <a:pt x="1493101" y="2835269"/>
                </a:lnTo>
                <a:lnTo>
                  <a:pt x="1526181" y="2803224"/>
                </a:lnTo>
                <a:lnTo>
                  <a:pt x="1557674" y="2769364"/>
                </a:lnTo>
                <a:lnTo>
                  <a:pt x="1587492" y="2733727"/>
                </a:lnTo>
                <a:lnTo>
                  <a:pt x="1615547" y="2696356"/>
                </a:lnTo>
                <a:lnTo>
                  <a:pt x="1641753" y="2657291"/>
                </a:lnTo>
                <a:lnTo>
                  <a:pt x="1666023" y="2616571"/>
                </a:lnTo>
                <a:lnTo>
                  <a:pt x="1688270" y="2574239"/>
                </a:lnTo>
                <a:lnTo>
                  <a:pt x="1708407" y="2530333"/>
                </a:lnTo>
                <a:lnTo>
                  <a:pt x="1726347" y="2484896"/>
                </a:lnTo>
                <a:lnTo>
                  <a:pt x="2630774" y="0"/>
                </a:lnTo>
                <a:close/>
              </a:path>
            </a:pathLst>
          </a:custGeom>
          <a:solidFill>
            <a:srgbClr val="FFD13D"/>
          </a:solidFill>
        </p:spPr>
        <p:txBody>
          <a:bodyPr wrap="square" lIns="0" tIns="0" rIns="0" bIns="0" rtlCol="0"/>
          <a:lstStyle/>
          <a:p>
            <a:endParaRPr sz="849"/>
          </a:p>
        </p:txBody>
      </p:sp>
      <p:sp>
        <p:nvSpPr>
          <p:cNvPr id="8" name="object 9">
            <a:extLst>
              <a:ext uri="{FF2B5EF4-FFF2-40B4-BE49-F238E27FC236}">
                <a16:creationId xmlns:a16="http://schemas.microsoft.com/office/drawing/2014/main" id="{8FD15997-4F9F-D5F5-5A32-EBFFB97DDD2D}"/>
              </a:ext>
            </a:extLst>
          </p:cNvPr>
          <p:cNvSpPr/>
          <p:nvPr userDrawn="1"/>
        </p:nvSpPr>
        <p:spPr>
          <a:xfrm>
            <a:off x="6118659" y="-569748"/>
            <a:ext cx="852101" cy="1164820"/>
          </a:xfrm>
          <a:custGeom>
            <a:avLst/>
            <a:gdLst/>
            <a:ahLst/>
            <a:cxnLst/>
            <a:rect l="l" t="t" r="r" b="b"/>
            <a:pathLst>
              <a:path w="1536065" h="2099945">
                <a:moveTo>
                  <a:pt x="569565" y="0"/>
                </a:moveTo>
                <a:lnTo>
                  <a:pt x="26994" y="1490705"/>
                </a:lnTo>
                <a:lnTo>
                  <a:pt x="13320" y="1535128"/>
                </a:lnTo>
                <a:lnTo>
                  <a:pt x="4368" y="1579842"/>
                </a:lnTo>
                <a:lnTo>
                  <a:pt x="0" y="1624555"/>
                </a:lnTo>
                <a:lnTo>
                  <a:pt x="79" y="1668973"/>
                </a:lnTo>
                <a:lnTo>
                  <a:pt x="4471" y="1712806"/>
                </a:lnTo>
                <a:lnTo>
                  <a:pt x="13038" y="1755760"/>
                </a:lnTo>
                <a:lnTo>
                  <a:pt x="25643" y="1797542"/>
                </a:lnTo>
                <a:lnTo>
                  <a:pt x="42152" y="1837860"/>
                </a:lnTo>
                <a:lnTo>
                  <a:pt x="62426" y="1876423"/>
                </a:lnTo>
                <a:lnTo>
                  <a:pt x="86331" y="1912936"/>
                </a:lnTo>
                <a:lnTo>
                  <a:pt x="113729" y="1947108"/>
                </a:lnTo>
                <a:lnTo>
                  <a:pt x="144484" y="1978647"/>
                </a:lnTo>
                <a:lnTo>
                  <a:pt x="178459" y="2007259"/>
                </a:lnTo>
                <a:lnTo>
                  <a:pt x="215519" y="2032653"/>
                </a:lnTo>
                <a:lnTo>
                  <a:pt x="255527" y="2054535"/>
                </a:lnTo>
                <a:lnTo>
                  <a:pt x="298347" y="2072614"/>
                </a:lnTo>
                <a:lnTo>
                  <a:pt x="342768" y="2086287"/>
                </a:lnTo>
                <a:lnTo>
                  <a:pt x="387481" y="2095240"/>
                </a:lnTo>
                <a:lnTo>
                  <a:pt x="432192" y="2099608"/>
                </a:lnTo>
                <a:lnTo>
                  <a:pt x="476609" y="2099528"/>
                </a:lnTo>
                <a:lnTo>
                  <a:pt x="520441" y="2095137"/>
                </a:lnTo>
                <a:lnTo>
                  <a:pt x="563394" y="2086570"/>
                </a:lnTo>
                <a:lnTo>
                  <a:pt x="605175" y="2073964"/>
                </a:lnTo>
                <a:lnTo>
                  <a:pt x="645493" y="2057456"/>
                </a:lnTo>
                <a:lnTo>
                  <a:pt x="684055" y="2037181"/>
                </a:lnTo>
                <a:lnTo>
                  <a:pt x="720568" y="2013277"/>
                </a:lnTo>
                <a:lnTo>
                  <a:pt x="754740" y="1985879"/>
                </a:lnTo>
                <a:lnTo>
                  <a:pt x="786279" y="1955124"/>
                </a:lnTo>
                <a:lnTo>
                  <a:pt x="814891" y="1921148"/>
                </a:lnTo>
                <a:lnTo>
                  <a:pt x="840284" y="1884088"/>
                </a:lnTo>
                <a:lnTo>
                  <a:pt x="862167" y="1844080"/>
                </a:lnTo>
                <a:lnTo>
                  <a:pt x="880245" y="1801261"/>
                </a:lnTo>
                <a:lnTo>
                  <a:pt x="1535849" y="0"/>
                </a:lnTo>
              </a:path>
            </a:pathLst>
          </a:custGeom>
          <a:ln w="41883">
            <a:solidFill>
              <a:schemeClr val="accent2"/>
            </a:solidFill>
          </a:ln>
        </p:spPr>
        <p:txBody>
          <a:bodyPr wrap="square" lIns="0" tIns="0" rIns="0" bIns="0" rtlCol="0"/>
          <a:lstStyle/>
          <a:p>
            <a:endParaRPr sz="849"/>
          </a:p>
        </p:txBody>
      </p:sp>
    </p:spTree>
    <p:extLst>
      <p:ext uri="{BB962C8B-B14F-4D97-AF65-F5344CB8AC3E}">
        <p14:creationId xmlns:p14="http://schemas.microsoft.com/office/powerpoint/2010/main" val="32758603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path" presetSubtype="0" accel="50000" decel="50000" fill="hold" grpId="0" nodeType="withEffect">
                                  <p:stCondLst>
                                    <p:cond delay="0"/>
                                  </p:stCondLst>
                                  <p:childTnLst>
                                    <p:animMotion origin="layout" path="M 0.05038 -0.24888 L -4.99684E-6 1.42055E-6 " pathEditMode="relative" rAng="0" ptsTypes="AA">
                                      <p:cBhvr>
                                        <p:cTn id="6" dur="2000" fill="hold"/>
                                        <p:tgtEl>
                                          <p:spTgt spid="7"/>
                                        </p:tgtEl>
                                        <p:attrNameLst>
                                          <p:attrName>ppt_x</p:attrName>
                                          <p:attrName>ppt_y</p:attrName>
                                        </p:attrNameLst>
                                      </p:cBhvr>
                                      <p:rCtr x="-2519" y="12451"/>
                                    </p:animMotion>
                                  </p:childTnLst>
                                </p:cTn>
                              </p:par>
                              <p:par>
                                <p:cTn id="7" presetID="42" presetClass="path" presetSubtype="0" accel="50000" decel="50000" fill="hold" grpId="0" nodeType="withEffect">
                                  <p:stCondLst>
                                    <p:cond delay="0"/>
                                  </p:stCondLst>
                                  <p:childTnLst>
                                    <p:animMotion origin="layout" path="M 0.04477 -0.23961 L 2.77953E-6 -4.81752E-6 " pathEditMode="relative" rAng="0" ptsTypes="AA">
                                      <p:cBhvr>
                                        <p:cTn id="8" dur="500" fill="hold"/>
                                        <p:tgtEl>
                                          <p:spTgt spid="8"/>
                                        </p:tgtEl>
                                        <p:attrNameLst>
                                          <p:attrName>ppt_x</p:attrName>
                                          <p:attrName>ppt_y</p:attrName>
                                        </p:attrNameLst>
                                      </p:cBhvr>
                                      <p:rCtr x="-2243" y="11988"/>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8" grpId="0" animBg="1"/>
    </p:bldLst>
  </p:timing>
</p:sldLayout>
</file>

<file path=ppt/slideLayouts/slideLayout84.xml><?xml version="1.0" encoding="utf-8"?>
<p:sldLayout xmlns:a="http://schemas.openxmlformats.org/drawingml/2006/main" xmlns:r="http://schemas.openxmlformats.org/officeDocument/2006/relationships" xmlns:p="http://schemas.openxmlformats.org/presentationml/2006/main" showMasterSp="0" preserve="1" userDrawn="1">
  <p:cSld name="16_Title Only">
    <p:bg>
      <p:bgPr>
        <a:solidFill>
          <a:schemeClr val="bg1"/>
        </a:solidFill>
        <a:effectLst/>
      </p:bgPr>
    </p:bg>
    <p:spTree>
      <p:nvGrpSpPr>
        <p:cNvPr id="1" name=""/>
        <p:cNvGrpSpPr/>
        <p:nvPr/>
      </p:nvGrpSpPr>
      <p:grpSpPr>
        <a:xfrm>
          <a:off x="0" y="0"/>
          <a:ext cx="0" cy="0"/>
          <a:chOff x="0" y="0"/>
          <a:chExt cx="0" cy="0"/>
        </a:xfrm>
      </p:grpSpPr>
      <p:pic>
        <p:nvPicPr>
          <p:cNvPr id="2" name="object 3">
            <a:extLst>
              <a:ext uri="{FF2B5EF4-FFF2-40B4-BE49-F238E27FC236}">
                <a16:creationId xmlns:a16="http://schemas.microsoft.com/office/drawing/2014/main" id="{65DB786D-18A7-4921-502C-056DE743E46A}"/>
              </a:ext>
            </a:extLst>
          </p:cNvPr>
          <p:cNvPicPr/>
          <p:nvPr userDrawn="1"/>
        </p:nvPicPr>
        <p:blipFill>
          <a:blip r:embed="rId2" cstate="print"/>
          <a:stretch>
            <a:fillRect/>
          </a:stretch>
        </p:blipFill>
        <p:spPr>
          <a:xfrm>
            <a:off x="6152211" y="1696531"/>
            <a:ext cx="6039789" cy="5160987"/>
          </a:xfrm>
          <a:prstGeom prst="rect">
            <a:avLst/>
          </a:prstGeom>
        </p:spPr>
      </p:pic>
      <p:sp>
        <p:nvSpPr>
          <p:cNvPr id="3" name="object 4">
            <a:extLst>
              <a:ext uri="{FF2B5EF4-FFF2-40B4-BE49-F238E27FC236}">
                <a16:creationId xmlns:a16="http://schemas.microsoft.com/office/drawing/2014/main" id="{16EE8444-A55F-298F-A6CD-503E7D75110A}"/>
              </a:ext>
            </a:extLst>
          </p:cNvPr>
          <p:cNvSpPr/>
          <p:nvPr userDrawn="1"/>
        </p:nvSpPr>
        <p:spPr>
          <a:xfrm>
            <a:off x="0" y="-97"/>
            <a:ext cx="12192000" cy="6857615"/>
          </a:xfrm>
          <a:custGeom>
            <a:avLst/>
            <a:gdLst/>
            <a:ahLst/>
            <a:cxnLst/>
            <a:rect l="l" t="t" r="r" b="b"/>
            <a:pathLst>
              <a:path w="20104100" h="11308715">
                <a:moveTo>
                  <a:pt x="20104099" y="0"/>
                </a:moveTo>
                <a:lnTo>
                  <a:pt x="0" y="0"/>
                </a:lnTo>
                <a:lnTo>
                  <a:pt x="0" y="11308556"/>
                </a:lnTo>
                <a:lnTo>
                  <a:pt x="12675097" y="11308556"/>
                </a:lnTo>
                <a:lnTo>
                  <a:pt x="15145067" y="4381887"/>
                </a:lnTo>
                <a:lnTo>
                  <a:pt x="15162010" y="4335831"/>
                </a:lnTo>
                <a:lnTo>
                  <a:pt x="15179782" y="4290343"/>
                </a:lnTo>
                <a:lnTo>
                  <a:pt x="15198372" y="4245426"/>
                </a:lnTo>
                <a:lnTo>
                  <a:pt x="15217767" y="4201088"/>
                </a:lnTo>
                <a:lnTo>
                  <a:pt x="15237957" y="4157334"/>
                </a:lnTo>
                <a:lnTo>
                  <a:pt x="15258928" y="4114170"/>
                </a:lnTo>
                <a:lnTo>
                  <a:pt x="15280669" y="4071602"/>
                </a:lnTo>
                <a:lnTo>
                  <a:pt x="15303168" y="4029634"/>
                </a:lnTo>
                <a:lnTo>
                  <a:pt x="15326412" y="3988274"/>
                </a:lnTo>
                <a:lnTo>
                  <a:pt x="15350390" y="3947526"/>
                </a:lnTo>
                <a:lnTo>
                  <a:pt x="15375089" y="3907396"/>
                </a:lnTo>
                <a:lnTo>
                  <a:pt x="15400498" y="3867891"/>
                </a:lnTo>
                <a:lnTo>
                  <a:pt x="15426605" y="3829015"/>
                </a:lnTo>
                <a:lnTo>
                  <a:pt x="15453397" y="3790775"/>
                </a:lnTo>
                <a:lnTo>
                  <a:pt x="15480863" y="3753176"/>
                </a:lnTo>
                <a:lnTo>
                  <a:pt x="15508990" y="3716224"/>
                </a:lnTo>
                <a:lnTo>
                  <a:pt x="15537767" y="3679925"/>
                </a:lnTo>
                <a:lnTo>
                  <a:pt x="15567181" y="3644284"/>
                </a:lnTo>
                <a:lnTo>
                  <a:pt x="15597221" y="3609307"/>
                </a:lnTo>
                <a:lnTo>
                  <a:pt x="15627874" y="3575000"/>
                </a:lnTo>
                <a:lnTo>
                  <a:pt x="15659128" y="3541369"/>
                </a:lnTo>
                <a:lnTo>
                  <a:pt x="15690972" y="3508419"/>
                </a:lnTo>
                <a:lnTo>
                  <a:pt x="15723393" y="3476156"/>
                </a:lnTo>
                <a:lnTo>
                  <a:pt x="15756379" y="3444586"/>
                </a:lnTo>
                <a:lnTo>
                  <a:pt x="15789919" y="3413715"/>
                </a:lnTo>
                <a:lnTo>
                  <a:pt x="15824000" y="3383547"/>
                </a:lnTo>
                <a:lnTo>
                  <a:pt x="15858610" y="3354090"/>
                </a:lnTo>
                <a:lnTo>
                  <a:pt x="15893737" y="3325348"/>
                </a:lnTo>
                <a:lnTo>
                  <a:pt x="15929370" y="3297327"/>
                </a:lnTo>
                <a:lnTo>
                  <a:pt x="15965496" y="3270034"/>
                </a:lnTo>
                <a:lnTo>
                  <a:pt x="16002103" y="3243473"/>
                </a:lnTo>
                <a:lnTo>
                  <a:pt x="16039179" y="3217651"/>
                </a:lnTo>
                <a:lnTo>
                  <a:pt x="16076712" y="3192573"/>
                </a:lnTo>
                <a:lnTo>
                  <a:pt x="16114690" y="3168245"/>
                </a:lnTo>
                <a:lnTo>
                  <a:pt x="16153102" y="3144673"/>
                </a:lnTo>
                <a:lnTo>
                  <a:pt x="16191934" y="3121862"/>
                </a:lnTo>
                <a:lnTo>
                  <a:pt x="16231175" y="3099819"/>
                </a:lnTo>
                <a:lnTo>
                  <a:pt x="16270814" y="3078548"/>
                </a:lnTo>
                <a:lnTo>
                  <a:pt x="16310837" y="3058056"/>
                </a:lnTo>
                <a:lnTo>
                  <a:pt x="16351233" y="3038348"/>
                </a:lnTo>
                <a:lnTo>
                  <a:pt x="16391991" y="3019430"/>
                </a:lnTo>
                <a:lnTo>
                  <a:pt x="16433097" y="3001308"/>
                </a:lnTo>
                <a:lnTo>
                  <a:pt x="16474540" y="2983988"/>
                </a:lnTo>
                <a:lnTo>
                  <a:pt x="16516308" y="2967474"/>
                </a:lnTo>
                <a:lnTo>
                  <a:pt x="16558388" y="2951774"/>
                </a:lnTo>
                <a:lnTo>
                  <a:pt x="16600770" y="2936892"/>
                </a:lnTo>
                <a:lnTo>
                  <a:pt x="16643440" y="2922835"/>
                </a:lnTo>
                <a:lnTo>
                  <a:pt x="16686387" y="2909607"/>
                </a:lnTo>
                <a:lnTo>
                  <a:pt x="16729599" y="2897216"/>
                </a:lnTo>
                <a:lnTo>
                  <a:pt x="16773064" y="2885666"/>
                </a:lnTo>
                <a:lnTo>
                  <a:pt x="16816769" y="2874963"/>
                </a:lnTo>
                <a:lnTo>
                  <a:pt x="16860703" y="2865113"/>
                </a:lnTo>
                <a:lnTo>
                  <a:pt x="16904853" y="2856122"/>
                </a:lnTo>
                <a:lnTo>
                  <a:pt x="16949208" y="2847995"/>
                </a:lnTo>
                <a:lnTo>
                  <a:pt x="16993756" y="2840739"/>
                </a:lnTo>
                <a:lnTo>
                  <a:pt x="17038485" y="2834358"/>
                </a:lnTo>
                <a:lnTo>
                  <a:pt x="17083382" y="2828859"/>
                </a:lnTo>
                <a:lnTo>
                  <a:pt x="17128435" y="2824248"/>
                </a:lnTo>
                <a:lnTo>
                  <a:pt x="17173633" y="2820529"/>
                </a:lnTo>
                <a:lnTo>
                  <a:pt x="17218964" y="2817709"/>
                </a:lnTo>
                <a:lnTo>
                  <a:pt x="17264415" y="2815794"/>
                </a:lnTo>
                <a:lnTo>
                  <a:pt x="17309974" y="2814788"/>
                </a:lnTo>
                <a:lnTo>
                  <a:pt x="20104099" y="2814699"/>
                </a:lnTo>
                <a:lnTo>
                  <a:pt x="20104099" y="0"/>
                </a:lnTo>
                <a:close/>
              </a:path>
              <a:path w="20104100" h="11308715">
                <a:moveTo>
                  <a:pt x="20104099" y="2814699"/>
                </a:moveTo>
                <a:lnTo>
                  <a:pt x="17355630" y="2814699"/>
                </a:lnTo>
                <a:lnTo>
                  <a:pt x="17401370" y="2815531"/>
                </a:lnTo>
                <a:lnTo>
                  <a:pt x="17447183" y="2817291"/>
                </a:lnTo>
                <a:lnTo>
                  <a:pt x="17493056" y="2819984"/>
                </a:lnTo>
                <a:lnTo>
                  <a:pt x="17538977" y="2823615"/>
                </a:lnTo>
                <a:lnTo>
                  <a:pt x="17584935" y="2828192"/>
                </a:lnTo>
                <a:lnTo>
                  <a:pt x="17630916" y="2833718"/>
                </a:lnTo>
                <a:lnTo>
                  <a:pt x="17676911" y="2840200"/>
                </a:lnTo>
                <a:lnTo>
                  <a:pt x="17722905" y="2847645"/>
                </a:lnTo>
                <a:lnTo>
                  <a:pt x="17768888" y="2856056"/>
                </a:lnTo>
                <a:lnTo>
                  <a:pt x="17814847" y="2865441"/>
                </a:lnTo>
                <a:lnTo>
                  <a:pt x="17860770" y="2875804"/>
                </a:lnTo>
                <a:lnTo>
                  <a:pt x="17906645" y="2887152"/>
                </a:lnTo>
                <a:lnTo>
                  <a:pt x="17952460" y="2899491"/>
                </a:lnTo>
                <a:lnTo>
                  <a:pt x="17998203" y="2912825"/>
                </a:lnTo>
                <a:lnTo>
                  <a:pt x="18043863" y="2927162"/>
                </a:lnTo>
                <a:lnTo>
                  <a:pt x="18089426" y="2942505"/>
                </a:lnTo>
                <a:lnTo>
                  <a:pt x="18134882" y="2958862"/>
                </a:lnTo>
                <a:lnTo>
                  <a:pt x="18179450" y="2975936"/>
                </a:lnTo>
                <a:lnTo>
                  <a:pt x="18223476" y="2993837"/>
                </a:lnTo>
                <a:lnTo>
                  <a:pt x="18266956" y="3012552"/>
                </a:lnTo>
                <a:lnTo>
                  <a:pt x="18309883" y="3032069"/>
                </a:lnTo>
                <a:lnTo>
                  <a:pt x="18352252" y="3052378"/>
                </a:lnTo>
                <a:lnTo>
                  <a:pt x="18394057" y="3073465"/>
                </a:lnTo>
                <a:lnTo>
                  <a:pt x="18435294" y="3095320"/>
                </a:lnTo>
                <a:lnTo>
                  <a:pt x="18475957" y="3117931"/>
                </a:lnTo>
                <a:lnTo>
                  <a:pt x="18516041" y="3141284"/>
                </a:lnTo>
                <a:lnTo>
                  <a:pt x="18555539" y="3165370"/>
                </a:lnTo>
                <a:lnTo>
                  <a:pt x="18594448" y="3190176"/>
                </a:lnTo>
                <a:lnTo>
                  <a:pt x="18632760" y="3215690"/>
                </a:lnTo>
                <a:lnTo>
                  <a:pt x="18670472" y="3241900"/>
                </a:lnTo>
                <a:lnTo>
                  <a:pt x="18707577" y="3268794"/>
                </a:lnTo>
                <a:lnTo>
                  <a:pt x="18744070" y="3296362"/>
                </a:lnTo>
                <a:lnTo>
                  <a:pt x="18779946" y="3324590"/>
                </a:lnTo>
                <a:lnTo>
                  <a:pt x="18815199" y="3353467"/>
                </a:lnTo>
                <a:lnTo>
                  <a:pt x="18849824" y="3382981"/>
                </a:lnTo>
                <a:lnTo>
                  <a:pt x="18883816" y="3413121"/>
                </a:lnTo>
                <a:lnTo>
                  <a:pt x="18917169" y="3443875"/>
                </a:lnTo>
                <a:lnTo>
                  <a:pt x="18949877" y="3475230"/>
                </a:lnTo>
                <a:lnTo>
                  <a:pt x="18981936" y="3507175"/>
                </a:lnTo>
                <a:lnTo>
                  <a:pt x="19013339" y="3539698"/>
                </a:lnTo>
                <a:lnTo>
                  <a:pt x="19044083" y="3572787"/>
                </a:lnTo>
                <a:lnTo>
                  <a:pt x="19074160" y="3606431"/>
                </a:lnTo>
                <a:lnTo>
                  <a:pt x="19103566" y="3640617"/>
                </a:lnTo>
                <a:lnTo>
                  <a:pt x="19132295" y="3675334"/>
                </a:lnTo>
                <a:lnTo>
                  <a:pt x="19160342" y="3710570"/>
                </a:lnTo>
                <a:lnTo>
                  <a:pt x="19187702" y="3746314"/>
                </a:lnTo>
                <a:lnTo>
                  <a:pt x="19214369" y="3782552"/>
                </a:lnTo>
                <a:lnTo>
                  <a:pt x="19240337" y="3819274"/>
                </a:lnTo>
                <a:lnTo>
                  <a:pt x="19265602" y="3856468"/>
                </a:lnTo>
                <a:lnTo>
                  <a:pt x="19290157" y="3894122"/>
                </a:lnTo>
                <a:lnTo>
                  <a:pt x="19313999" y="3932223"/>
                </a:lnTo>
                <a:lnTo>
                  <a:pt x="19337120" y="3970761"/>
                </a:lnTo>
                <a:lnTo>
                  <a:pt x="19359516" y="4009724"/>
                </a:lnTo>
                <a:lnTo>
                  <a:pt x="19381181" y="4049098"/>
                </a:lnTo>
                <a:lnTo>
                  <a:pt x="19402110" y="4088874"/>
                </a:lnTo>
                <a:lnTo>
                  <a:pt x="19422298" y="4129038"/>
                </a:lnTo>
                <a:lnTo>
                  <a:pt x="19441738" y="4169580"/>
                </a:lnTo>
                <a:lnTo>
                  <a:pt x="19460427" y="4210487"/>
                </a:lnTo>
                <a:lnTo>
                  <a:pt x="19478357" y="4251747"/>
                </a:lnTo>
                <a:lnTo>
                  <a:pt x="19495525" y="4293349"/>
                </a:lnTo>
                <a:lnTo>
                  <a:pt x="19511924" y="4335281"/>
                </a:lnTo>
                <a:lnTo>
                  <a:pt x="19527549" y="4377530"/>
                </a:lnTo>
                <a:lnTo>
                  <a:pt x="19542395" y="4420086"/>
                </a:lnTo>
                <a:lnTo>
                  <a:pt x="19556456" y="4462936"/>
                </a:lnTo>
                <a:lnTo>
                  <a:pt x="19569727" y="4506069"/>
                </a:lnTo>
                <a:lnTo>
                  <a:pt x="19582202" y="4549472"/>
                </a:lnTo>
                <a:lnTo>
                  <a:pt x="19593877" y="4593134"/>
                </a:lnTo>
                <a:lnTo>
                  <a:pt x="19604745" y="4637044"/>
                </a:lnTo>
                <a:lnTo>
                  <a:pt x="19614801" y="4681188"/>
                </a:lnTo>
                <a:lnTo>
                  <a:pt x="19624041" y="4725556"/>
                </a:lnTo>
                <a:lnTo>
                  <a:pt x="19632457" y="4770135"/>
                </a:lnTo>
                <a:lnTo>
                  <a:pt x="19640046" y="4814915"/>
                </a:lnTo>
                <a:lnTo>
                  <a:pt x="19646802" y="4859882"/>
                </a:lnTo>
                <a:lnTo>
                  <a:pt x="19652719" y="4905025"/>
                </a:lnTo>
                <a:lnTo>
                  <a:pt x="19657791" y="4950332"/>
                </a:lnTo>
                <a:lnTo>
                  <a:pt x="19662014" y="4995792"/>
                </a:lnTo>
                <a:lnTo>
                  <a:pt x="19665383" y="5041393"/>
                </a:lnTo>
                <a:lnTo>
                  <a:pt x="19667890" y="5087122"/>
                </a:lnTo>
                <a:lnTo>
                  <a:pt x="19669533" y="5132968"/>
                </a:lnTo>
                <a:lnTo>
                  <a:pt x="19670303" y="5178920"/>
                </a:lnTo>
                <a:lnTo>
                  <a:pt x="19670198" y="5224965"/>
                </a:lnTo>
                <a:lnTo>
                  <a:pt x="19669210" y="5271091"/>
                </a:lnTo>
                <a:lnTo>
                  <a:pt x="19667336" y="5317287"/>
                </a:lnTo>
                <a:lnTo>
                  <a:pt x="19664568" y="5363541"/>
                </a:lnTo>
                <a:lnTo>
                  <a:pt x="19660902" y="5409841"/>
                </a:lnTo>
                <a:lnTo>
                  <a:pt x="19656333" y="5456175"/>
                </a:lnTo>
                <a:lnTo>
                  <a:pt x="19650855" y="5502531"/>
                </a:lnTo>
                <a:lnTo>
                  <a:pt x="19644462" y="5548898"/>
                </a:lnTo>
                <a:lnTo>
                  <a:pt x="19637150" y="5595264"/>
                </a:lnTo>
                <a:lnTo>
                  <a:pt x="19628912" y="5641617"/>
                </a:lnTo>
                <a:lnTo>
                  <a:pt x="19619744" y="5687945"/>
                </a:lnTo>
                <a:lnTo>
                  <a:pt x="19609641" y="5734236"/>
                </a:lnTo>
                <a:lnTo>
                  <a:pt x="19598595" y="5780478"/>
                </a:lnTo>
                <a:lnTo>
                  <a:pt x="19586603" y="5826661"/>
                </a:lnTo>
                <a:lnTo>
                  <a:pt x="19573659" y="5872771"/>
                </a:lnTo>
                <a:lnTo>
                  <a:pt x="19559757" y="5918797"/>
                </a:lnTo>
                <a:lnTo>
                  <a:pt x="19544892" y="5964727"/>
                </a:lnTo>
                <a:lnTo>
                  <a:pt x="19529059" y="6010549"/>
                </a:lnTo>
                <a:lnTo>
                  <a:pt x="17639847" y="11308556"/>
                </a:lnTo>
                <a:lnTo>
                  <a:pt x="20104099" y="11308556"/>
                </a:lnTo>
                <a:lnTo>
                  <a:pt x="20104099" y="2814699"/>
                </a:lnTo>
                <a:close/>
              </a:path>
            </a:pathLst>
          </a:custGeom>
          <a:solidFill>
            <a:srgbClr val="025444"/>
          </a:solidFill>
        </p:spPr>
        <p:txBody>
          <a:bodyPr wrap="square" lIns="0" tIns="0" rIns="0" bIns="0" rtlCol="0"/>
          <a:lstStyle/>
          <a:p>
            <a:endParaRPr lang="en-US" sz="849"/>
          </a:p>
        </p:txBody>
      </p:sp>
      <p:sp>
        <p:nvSpPr>
          <p:cNvPr id="9" name="object 5">
            <a:extLst>
              <a:ext uri="{FF2B5EF4-FFF2-40B4-BE49-F238E27FC236}">
                <a16:creationId xmlns:a16="http://schemas.microsoft.com/office/drawing/2014/main" id="{3FFD1DB7-7D8D-555F-8E61-CA99174BF04A}"/>
              </a:ext>
            </a:extLst>
          </p:cNvPr>
          <p:cNvSpPr txBox="1"/>
          <p:nvPr userDrawn="1"/>
        </p:nvSpPr>
        <p:spPr>
          <a:xfrm>
            <a:off x="388891" y="-389410"/>
            <a:ext cx="1044368" cy="161404"/>
          </a:xfrm>
          <a:prstGeom prst="rect">
            <a:avLst/>
          </a:prstGeom>
        </p:spPr>
        <p:txBody>
          <a:bodyPr vert="horz" wrap="square" lIns="0" tIns="7316" rIns="0" bIns="0" rtlCol="0">
            <a:spAutoFit/>
          </a:bodyPr>
          <a:lstStyle/>
          <a:p>
            <a:pPr marL="7701">
              <a:lnSpc>
                <a:spcPct val="100000"/>
              </a:lnSpc>
              <a:spcBef>
                <a:spcPts val="58"/>
              </a:spcBef>
            </a:pPr>
            <a:r>
              <a:rPr sz="1001" b="0" i="0">
                <a:solidFill>
                  <a:schemeClr val="bg1"/>
                </a:solidFill>
                <a:latin typeface="Sharp Sans Medium" pitchFamily="2" charset="77"/>
                <a:cs typeface="Sharp Sans Medium" pitchFamily="2" charset="77"/>
              </a:rPr>
              <a:t>CISCO</a:t>
            </a:r>
            <a:r>
              <a:rPr sz="1001" b="0" i="0" spc="230">
                <a:solidFill>
                  <a:schemeClr val="bg1"/>
                </a:solidFill>
                <a:latin typeface="Sharp Sans Medium" pitchFamily="2" charset="77"/>
                <a:cs typeface="Sharp Sans Medium" pitchFamily="2" charset="77"/>
              </a:rPr>
              <a:t> </a:t>
            </a:r>
            <a:r>
              <a:rPr sz="1001" b="0" i="0" spc="33">
                <a:solidFill>
                  <a:schemeClr val="bg1"/>
                </a:solidFill>
                <a:latin typeface="Sharp Sans Medium" pitchFamily="2" charset="77"/>
                <a:cs typeface="Sharp Sans Medium" pitchFamily="2" charset="77"/>
              </a:rPr>
              <a:t>MERAKI</a:t>
            </a:r>
            <a:endParaRPr sz="1001" b="0" i="0">
              <a:solidFill>
                <a:schemeClr val="bg1"/>
              </a:solidFill>
              <a:latin typeface="Sharp Sans Medium" pitchFamily="2" charset="77"/>
              <a:cs typeface="Sharp Sans Medium" pitchFamily="2" charset="77"/>
            </a:endParaRPr>
          </a:p>
        </p:txBody>
      </p:sp>
      <p:pic>
        <p:nvPicPr>
          <p:cNvPr id="36" name="Picture 35" descr="A green letter on a black background&#10;&#10;Description automatically generated with medium confidence">
            <a:extLst>
              <a:ext uri="{FF2B5EF4-FFF2-40B4-BE49-F238E27FC236}">
                <a16:creationId xmlns:a16="http://schemas.microsoft.com/office/drawing/2014/main" id="{3A95014C-C5CB-3AE8-0E14-BEC1CCA7E015}"/>
              </a:ext>
            </a:extLst>
          </p:cNvPr>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373045" y="6270181"/>
            <a:ext cx="1101856" cy="213610"/>
          </a:xfrm>
          <a:prstGeom prst="rect">
            <a:avLst/>
          </a:prstGeom>
        </p:spPr>
      </p:pic>
      <p:sp>
        <p:nvSpPr>
          <p:cNvPr id="4" name="object 5">
            <a:extLst>
              <a:ext uri="{FF2B5EF4-FFF2-40B4-BE49-F238E27FC236}">
                <a16:creationId xmlns:a16="http://schemas.microsoft.com/office/drawing/2014/main" id="{CF69DBF4-4D5A-0D1E-54DD-04783FBEF56F}"/>
              </a:ext>
            </a:extLst>
          </p:cNvPr>
          <p:cNvSpPr/>
          <p:nvPr userDrawn="1"/>
        </p:nvSpPr>
        <p:spPr>
          <a:xfrm>
            <a:off x="10237418" y="5428882"/>
            <a:ext cx="1954725" cy="1428975"/>
          </a:xfrm>
          <a:custGeom>
            <a:avLst/>
            <a:gdLst/>
            <a:ahLst/>
            <a:cxnLst/>
            <a:rect l="l" t="t" r="r" b="b"/>
            <a:pathLst>
              <a:path w="3223259" h="2356484">
                <a:moveTo>
                  <a:pt x="2022058" y="0"/>
                </a:moveTo>
                <a:lnTo>
                  <a:pt x="1975923" y="413"/>
                </a:lnTo>
                <a:lnTo>
                  <a:pt x="1929936" y="2117"/>
                </a:lnTo>
                <a:lnTo>
                  <a:pt x="1884124" y="5102"/>
                </a:lnTo>
                <a:lnTo>
                  <a:pt x="1838511" y="9356"/>
                </a:lnTo>
                <a:lnTo>
                  <a:pt x="1793122" y="14866"/>
                </a:lnTo>
                <a:lnTo>
                  <a:pt x="1747980" y="21622"/>
                </a:lnTo>
                <a:lnTo>
                  <a:pt x="1703113" y="29612"/>
                </a:lnTo>
                <a:lnTo>
                  <a:pt x="1658543" y="38824"/>
                </a:lnTo>
                <a:lnTo>
                  <a:pt x="1614296" y="49247"/>
                </a:lnTo>
                <a:lnTo>
                  <a:pt x="1570397" y="60869"/>
                </a:lnTo>
                <a:lnTo>
                  <a:pt x="1526871" y="73679"/>
                </a:lnTo>
                <a:lnTo>
                  <a:pt x="1483741" y="87664"/>
                </a:lnTo>
                <a:lnTo>
                  <a:pt x="1441035" y="102814"/>
                </a:lnTo>
                <a:lnTo>
                  <a:pt x="1398775" y="119117"/>
                </a:lnTo>
                <a:lnTo>
                  <a:pt x="1356986" y="136562"/>
                </a:lnTo>
                <a:lnTo>
                  <a:pt x="1315695" y="155136"/>
                </a:lnTo>
                <a:lnTo>
                  <a:pt x="1274925" y="174828"/>
                </a:lnTo>
                <a:lnTo>
                  <a:pt x="1234701" y="195627"/>
                </a:lnTo>
                <a:lnTo>
                  <a:pt x="1195048" y="217521"/>
                </a:lnTo>
                <a:lnTo>
                  <a:pt x="1155991" y="240498"/>
                </a:lnTo>
                <a:lnTo>
                  <a:pt x="1117554" y="264547"/>
                </a:lnTo>
                <a:lnTo>
                  <a:pt x="1079763" y="289657"/>
                </a:lnTo>
                <a:lnTo>
                  <a:pt x="1042643" y="315815"/>
                </a:lnTo>
                <a:lnTo>
                  <a:pt x="1006217" y="343011"/>
                </a:lnTo>
                <a:lnTo>
                  <a:pt x="970511" y="371232"/>
                </a:lnTo>
                <a:lnTo>
                  <a:pt x="935550" y="400467"/>
                </a:lnTo>
                <a:lnTo>
                  <a:pt x="901359" y="430705"/>
                </a:lnTo>
                <a:lnTo>
                  <a:pt x="867962" y="461933"/>
                </a:lnTo>
                <a:lnTo>
                  <a:pt x="835384" y="494141"/>
                </a:lnTo>
                <a:lnTo>
                  <a:pt x="803650" y="527317"/>
                </a:lnTo>
                <a:lnTo>
                  <a:pt x="772785" y="561448"/>
                </a:lnTo>
                <a:lnTo>
                  <a:pt x="742813" y="596525"/>
                </a:lnTo>
                <a:lnTo>
                  <a:pt x="713760" y="632534"/>
                </a:lnTo>
                <a:lnTo>
                  <a:pt x="685650" y="669465"/>
                </a:lnTo>
                <a:lnTo>
                  <a:pt x="658508" y="707306"/>
                </a:lnTo>
                <a:lnTo>
                  <a:pt x="632359" y="746045"/>
                </a:lnTo>
                <a:lnTo>
                  <a:pt x="607228" y="785671"/>
                </a:lnTo>
                <a:lnTo>
                  <a:pt x="583139" y="826173"/>
                </a:lnTo>
                <a:lnTo>
                  <a:pt x="560117" y="867537"/>
                </a:lnTo>
                <a:lnTo>
                  <a:pt x="538187" y="909754"/>
                </a:lnTo>
                <a:lnTo>
                  <a:pt x="517374" y="952812"/>
                </a:lnTo>
                <a:lnTo>
                  <a:pt x="497703" y="996698"/>
                </a:lnTo>
                <a:lnTo>
                  <a:pt x="479199" y="1041402"/>
                </a:lnTo>
                <a:lnTo>
                  <a:pt x="461886" y="1086911"/>
                </a:lnTo>
                <a:lnTo>
                  <a:pt x="0" y="2355927"/>
                </a:lnTo>
                <a:lnTo>
                  <a:pt x="3223022" y="2355927"/>
                </a:lnTo>
                <a:lnTo>
                  <a:pt x="3223022" y="527210"/>
                </a:lnTo>
                <a:lnTo>
                  <a:pt x="3203270" y="506087"/>
                </a:lnTo>
                <a:lnTo>
                  <a:pt x="3171063" y="473509"/>
                </a:lnTo>
                <a:lnTo>
                  <a:pt x="3137887" y="441775"/>
                </a:lnTo>
                <a:lnTo>
                  <a:pt x="3103755" y="410910"/>
                </a:lnTo>
                <a:lnTo>
                  <a:pt x="3068679" y="380938"/>
                </a:lnTo>
                <a:lnTo>
                  <a:pt x="3032669" y="351885"/>
                </a:lnTo>
                <a:lnTo>
                  <a:pt x="2995738" y="323775"/>
                </a:lnTo>
                <a:lnTo>
                  <a:pt x="2957897" y="296633"/>
                </a:lnTo>
                <a:lnTo>
                  <a:pt x="2919158" y="270483"/>
                </a:lnTo>
                <a:lnTo>
                  <a:pt x="2879532" y="245352"/>
                </a:lnTo>
                <a:lnTo>
                  <a:pt x="2839031" y="221263"/>
                </a:lnTo>
                <a:lnTo>
                  <a:pt x="2797666" y="198241"/>
                </a:lnTo>
                <a:lnTo>
                  <a:pt x="2755449" y="176311"/>
                </a:lnTo>
                <a:lnTo>
                  <a:pt x="2712392" y="155498"/>
                </a:lnTo>
                <a:lnTo>
                  <a:pt x="2668506" y="135827"/>
                </a:lnTo>
                <a:lnTo>
                  <a:pt x="2623802" y="117323"/>
                </a:lnTo>
                <a:lnTo>
                  <a:pt x="2578292" y="100009"/>
                </a:lnTo>
                <a:lnTo>
                  <a:pt x="2532301" y="84019"/>
                </a:lnTo>
                <a:lnTo>
                  <a:pt x="2486162" y="69460"/>
                </a:lnTo>
                <a:lnTo>
                  <a:pt x="2439899" y="56319"/>
                </a:lnTo>
                <a:lnTo>
                  <a:pt x="2393537" y="44586"/>
                </a:lnTo>
                <a:lnTo>
                  <a:pt x="2347101" y="34248"/>
                </a:lnTo>
                <a:lnTo>
                  <a:pt x="2300615" y="25295"/>
                </a:lnTo>
                <a:lnTo>
                  <a:pt x="2254105" y="17715"/>
                </a:lnTo>
                <a:lnTo>
                  <a:pt x="2207596" y="11496"/>
                </a:lnTo>
                <a:lnTo>
                  <a:pt x="2161112" y="6626"/>
                </a:lnTo>
                <a:lnTo>
                  <a:pt x="2114677" y="3095"/>
                </a:lnTo>
                <a:lnTo>
                  <a:pt x="2068318" y="890"/>
                </a:lnTo>
                <a:lnTo>
                  <a:pt x="2022058" y="0"/>
                </a:lnTo>
                <a:close/>
              </a:path>
            </a:pathLst>
          </a:custGeom>
          <a:solidFill>
            <a:srgbClr val="5BAA47"/>
          </a:solidFill>
        </p:spPr>
        <p:txBody>
          <a:bodyPr wrap="square" lIns="0" tIns="0" rIns="0" bIns="0" rtlCol="0"/>
          <a:lstStyle/>
          <a:p>
            <a:endParaRPr sz="849"/>
          </a:p>
        </p:txBody>
      </p:sp>
      <p:pic>
        <p:nvPicPr>
          <p:cNvPr id="11" name="Picture 10">
            <a:extLst>
              <a:ext uri="{FF2B5EF4-FFF2-40B4-BE49-F238E27FC236}">
                <a16:creationId xmlns:a16="http://schemas.microsoft.com/office/drawing/2014/main" id="{3BCDCA6E-69B3-35BF-D338-8A88839EDA99}"/>
              </a:ext>
            </a:extLst>
          </p:cNvPr>
          <p:cNvPicPr>
            <a:picLocks noChangeAspect="1"/>
          </p:cNvPicPr>
          <p:nvPr userDrawn="1"/>
        </p:nvPicPr>
        <p:blipFill>
          <a:blip r:embed="rId4" cstate="print">
            <a:extLst>
              <a:ext uri="{28A0092B-C50C-407E-A947-70E740481C1C}">
                <a14:useLocalDpi xmlns:a14="http://schemas.microsoft.com/office/drawing/2010/main" val="0"/>
              </a:ext>
            </a:extLst>
          </a:blip>
          <a:srcRect/>
          <a:stretch/>
        </p:blipFill>
        <p:spPr>
          <a:xfrm>
            <a:off x="373044" y="6270181"/>
            <a:ext cx="1101856" cy="213610"/>
          </a:xfrm>
          <a:prstGeom prst="rect">
            <a:avLst/>
          </a:prstGeom>
        </p:spPr>
      </p:pic>
      <p:sp>
        <p:nvSpPr>
          <p:cNvPr id="10" name="object 9">
            <a:extLst>
              <a:ext uri="{FF2B5EF4-FFF2-40B4-BE49-F238E27FC236}">
                <a16:creationId xmlns:a16="http://schemas.microsoft.com/office/drawing/2014/main" id="{FAD9B7D2-09AB-2B79-881E-394A1295B0B4}"/>
              </a:ext>
            </a:extLst>
          </p:cNvPr>
          <p:cNvSpPr/>
          <p:nvPr userDrawn="1"/>
        </p:nvSpPr>
        <p:spPr>
          <a:xfrm>
            <a:off x="5726312" y="-693116"/>
            <a:ext cx="1453658" cy="1811729"/>
          </a:xfrm>
          <a:custGeom>
            <a:avLst/>
            <a:gdLst/>
            <a:ahLst/>
            <a:cxnLst/>
            <a:rect l="l" t="t" r="r" b="b"/>
            <a:pathLst>
              <a:path w="3185159" h="3970020">
                <a:moveTo>
                  <a:pt x="3184913" y="0"/>
                </a:moveTo>
                <a:lnTo>
                  <a:pt x="1006656" y="0"/>
                </a:lnTo>
                <a:lnTo>
                  <a:pt x="61842" y="2595845"/>
                </a:lnTo>
                <a:lnTo>
                  <a:pt x="46411" y="2641498"/>
                </a:lnTo>
                <a:lnTo>
                  <a:pt x="33240" y="2687363"/>
                </a:lnTo>
                <a:lnTo>
                  <a:pt x="22297" y="2733377"/>
                </a:lnTo>
                <a:lnTo>
                  <a:pt x="13555" y="2779477"/>
                </a:lnTo>
                <a:lnTo>
                  <a:pt x="6984" y="2825601"/>
                </a:lnTo>
                <a:lnTo>
                  <a:pt x="2553" y="2871684"/>
                </a:lnTo>
                <a:lnTo>
                  <a:pt x="235" y="2917665"/>
                </a:lnTo>
                <a:lnTo>
                  <a:pt x="0" y="2963480"/>
                </a:lnTo>
                <a:lnTo>
                  <a:pt x="1817" y="3009066"/>
                </a:lnTo>
                <a:lnTo>
                  <a:pt x="5658" y="3054360"/>
                </a:lnTo>
                <a:lnTo>
                  <a:pt x="11494" y="3099299"/>
                </a:lnTo>
                <a:lnTo>
                  <a:pt x="19295" y="3143820"/>
                </a:lnTo>
                <a:lnTo>
                  <a:pt x="29032" y="3187861"/>
                </a:lnTo>
                <a:lnTo>
                  <a:pt x="40675" y="3231358"/>
                </a:lnTo>
                <a:lnTo>
                  <a:pt x="54195" y="3274248"/>
                </a:lnTo>
                <a:lnTo>
                  <a:pt x="69562" y="3316468"/>
                </a:lnTo>
                <a:lnTo>
                  <a:pt x="86748" y="3357955"/>
                </a:lnTo>
                <a:lnTo>
                  <a:pt x="105723" y="3398647"/>
                </a:lnTo>
                <a:lnTo>
                  <a:pt x="126457" y="3438480"/>
                </a:lnTo>
                <a:lnTo>
                  <a:pt x="148921" y="3477391"/>
                </a:lnTo>
                <a:lnTo>
                  <a:pt x="173087" y="3515317"/>
                </a:lnTo>
                <a:lnTo>
                  <a:pt x="198923" y="3552195"/>
                </a:lnTo>
                <a:lnTo>
                  <a:pt x="226402" y="3587963"/>
                </a:lnTo>
                <a:lnTo>
                  <a:pt x="255493" y="3622557"/>
                </a:lnTo>
                <a:lnTo>
                  <a:pt x="286167" y="3655914"/>
                </a:lnTo>
                <a:lnTo>
                  <a:pt x="318396" y="3687972"/>
                </a:lnTo>
                <a:lnTo>
                  <a:pt x="352148" y="3718666"/>
                </a:lnTo>
                <a:lnTo>
                  <a:pt x="387396" y="3747935"/>
                </a:lnTo>
                <a:lnTo>
                  <a:pt x="424110" y="3775715"/>
                </a:lnTo>
                <a:lnTo>
                  <a:pt x="462261" y="3801944"/>
                </a:lnTo>
                <a:lnTo>
                  <a:pt x="501818" y="3826558"/>
                </a:lnTo>
                <a:lnTo>
                  <a:pt x="542753" y="3849494"/>
                </a:lnTo>
                <a:lnTo>
                  <a:pt x="585036" y="3870689"/>
                </a:lnTo>
                <a:lnTo>
                  <a:pt x="628638" y="3890081"/>
                </a:lnTo>
                <a:lnTo>
                  <a:pt x="673530" y="3907606"/>
                </a:lnTo>
                <a:lnTo>
                  <a:pt x="719184" y="3923036"/>
                </a:lnTo>
                <a:lnTo>
                  <a:pt x="765050" y="3936208"/>
                </a:lnTo>
                <a:lnTo>
                  <a:pt x="811065" y="3947150"/>
                </a:lnTo>
                <a:lnTo>
                  <a:pt x="857166" y="3955893"/>
                </a:lnTo>
                <a:lnTo>
                  <a:pt x="903289" y="3962464"/>
                </a:lnTo>
                <a:lnTo>
                  <a:pt x="949373" y="3966894"/>
                </a:lnTo>
                <a:lnTo>
                  <a:pt x="995354" y="3969213"/>
                </a:lnTo>
                <a:lnTo>
                  <a:pt x="1041169" y="3969448"/>
                </a:lnTo>
                <a:lnTo>
                  <a:pt x="1086756" y="3967631"/>
                </a:lnTo>
                <a:lnTo>
                  <a:pt x="1132050" y="3963789"/>
                </a:lnTo>
                <a:lnTo>
                  <a:pt x="1176989" y="3957954"/>
                </a:lnTo>
                <a:lnTo>
                  <a:pt x="1221511" y="3950153"/>
                </a:lnTo>
                <a:lnTo>
                  <a:pt x="1265551" y="3940416"/>
                </a:lnTo>
                <a:lnTo>
                  <a:pt x="1309048" y="3928773"/>
                </a:lnTo>
                <a:lnTo>
                  <a:pt x="1351938" y="3915253"/>
                </a:lnTo>
                <a:lnTo>
                  <a:pt x="1394158" y="3899885"/>
                </a:lnTo>
                <a:lnTo>
                  <a:pt x="1435645" y="3882700"/>
                </a:lnTo>
                <a:lnTo>
                  <a:pt x="1476336" y="3863725"/>
                </a:lnTo>
                <a:lnTo>
                  <a:pt x="1516169" y="3842991"/>
                </a:lnTo>
                <a:lnTo>
                  <a:pt x="1555080" y="3820526"/>
                </a:lnTo>
                <a:lnTo>
                  <a:pt x="1593006" y="3796361"/>
                </a:lnTo>
                <a:lnTo>
                  <a:pt x="1629884" y="3770525"/>
                </a:lnTo>
                <a:lnTo>
                  <a:pt x="1665651" y="3743046"/>
                </a:lnTo>
                <a:lnTo>
                  <a:pt x="1700245" y="3713955"/>
                </a:lnTo>
                <a:lnTo>
                  <a:pt x="1733602" y="3683281"/>
                </a:lnTo>
                <a:lnTo>
                  <a:pt x="1765659" y="3651052"/>
                </a:lnTo>
                <a:lnTo>
                  <a:pt x="1796353" y="3617299"/>
                </a:lnTo>
                <a:lnTo>
                  <a:pt x="1825622" y="3582051"/>
                </a:lnTo>
                <a:lnTo>
                  <a:pt x="1853402" y="3545337"/>
                </a:lnTo>
                <a:lnTo>
                  <a:pt x="1879630" y="3507187"/>
                </a:lnTo>
                <a:lnTo>
                  <a:pt x="1904244" y="3467630"/>
                </a:lnTo>
                <a:lnTo>
                  <a:pt x="1927180" y="3426695"/>
                </a:lnTo>
                <a:lnTo>
                  <a:pt x="1948375" y="3384412"/>
                </a:lnTo>
                <a:lnTo>
                  <a:pt x="1967766" y="3340809"/>
                </a:lnTo>
                <a:lnTo>
                  <a:pt x="1985291" y="3295918"/>
                </a:lnTo>
                <a:lnTo>
                  <a:pt x="3184913" y="0"/>
                </a:lnTo>
                <a:close/>
              </a:path>
            </a:pathLst>
          </a:custGeom>
          <a:solidFill>
            <a:srgbClr val="87C9C9"/>
          </a:solidFill>
        </p:spPr>
        <p:txBody>
          <a:bodyPr wrap="square" lIns="0" tIns="0" rIns="0" bIns="0" rtlCol="0"/>
          <a:lstStyle/>
          <a:p>
            <a:endParaRPr sz="849"/>
          </a:p>
        </p:txBody>
      </p:sp>
      <p:sp>
        <p:nvSpPr>
          <p:cNvPr id="12" name="object 11">
            <a:extLst>
              <a:ext uri="{FF2B5EF4-FFF2-40B4-BE49-F238E27FC236}">
                <a16:creationId xmlns:a16="http://schemas.microsoft.com/office/drawing/2014/main" id="{0E8388EE-C435-1294-17E2-FBBEF34016D1}"/>
              </a:ext>
            </a:extLst>
          </p:cNvPr>
          <p:cNvSpPr/>
          <p:nvPr userDrawn="1"/>
        </p:nvSpPr>
        <p:spPr>
          <a:xfrm>
            <a:off x="9761893" y="-397150"/>
            <a:ext cx="805227" cy="1380842"/>
          </a:xfrm>
          <a:custGeom>
            <a:avLst/>
            <a:gdLst/>
            <a:ahLst/>
            <a:cxnLst/>
            <a:rect l="l" t="t" r="r" b="b"/>
            <a:pathLst>
              <a:path w="1327784" h="2277110">
                <a:moveTo>
                  <a:pt x="704906" y="0"/>
                </a:moveTo>
                <a:lnTo>
                  <a:pt x="17612" y="1884834"/>
                </a:lnTo>
                <a:lnTo>
                  <a:pt x="4979" y="1930656"/>
                </a:lnTo>
                <a:lnTo>
                  <a:pt x="0" y="1976669"/>
                </a:lnTo>
                <a:lnTo>
                  <a:pt x="2313" y="2022101"/>
                </a:lnTo>
                <a:lnTo>
                  <a:pt x="11560" y="2066183"/>
                </a:lnTo>
                <a:lnTo>
                  <a:pt x="27380" y="2108143"/>
                </a:lnTo>
                <a:lnTo>
                  <a:pt x="49413" y="2147211"/>
                </a:lnTo>
                <a:lnTo>
                  <a:pt x="77299" y="2182616"/>
                </a:lnTo>
                <a:lnTo>
                  <a:pt x="110679" y="2213588"/>
                </a:lnTo>
                <a:lnTo>
                  <a:pt x="149191" y="2239355"/>
                </a:lnTo>
                <a:lnTo>
                  <a:pt x="192476" y="2259148"/>
                </a:lnTo>
                <a:lnTo>
                  <a:pt x="238383" y="2271757"/>
                </a:lnTo>
                <a:lnTo>
                  <a:pt x="284481" y="2276727"/>
                </a:lnTo>
                <a:lnTo>
                  <a:pt x="329997" y="2274417"/>
                </a:lnTo>
                <a:lnTo>
                  <a:pt x="374160" y="2265187"/>
                </a:lnTo>
                <a:lnTo>
                  <a:pt x="416197" y="2249397"/>
                </a:lnTo>
                <a:lnTo>
                  <a:pt x="455336" y="2227405"/>
                </a:lnTo>
                <a:lnTo>
                  <a:pt x="490807" y="2199570"/>
                </a:lnTo>
                <a:lnTo>
                  <a:pt x="521835" y="2166253"/>
                </a:lnTo>
                <a:lnTo>
                  <a:pt x="547650" y="2127813"/>
                </a:lnTo>
                <a:lnTo>
                  <a:pt x="567480" y="2084608"/>
                </a:lnTo>
                <a:lnTo>
                  <a:pt x="1327620" y="0"/>
                </a:lnTo>
              </a:path>
            </a:pathLst>
          </a:custGeom>
          <a:ln w="41883">
            <a:solidFill>
              <a:srgbClr val="FFFFFF"/>
            </a:solidFill>
          </a:ln>
        </p:spPr>
        <p:txBody>
          <a:bodyPr wrap="square" lIns="0" tIns="0" rIns="0" bIns="0" rtlCol="0"/>
          <a:lstStyle/>
          <a:p>
            <a:endParaRPr sz="849"/>
          </a:p>
        </p:txBody>
      </p:sp>
      <p:sp>
        <p:nvSpPr>
          <p:cNvPr id="13" name="object 5">
            <a:extLst>
              <a:ext uri="{FF2B5EF4-FFF2-40B4-BE49-F238E27FC236}">
                <a16:creationId xmlns:a16="http://schemas.microsoft.com/office/drawing/2014/main" id="{ABC34BBC-C7CD-D9A9-7700-EB0C11183D65}"/>
              </a:ext>
            </a:extLst>
          </p:cNvPr>
          <p:cNvSpPr/>
          <p:nvPr userDrawn="1"/>
        </p:nvSpPr>
        <p:spPr>
          <a:xfrm>
            <a:off x="10237418" y="5429267"/>
            <a:ext cx="1954725" cy="1428975"/>
          </a:xfrm>
          <a:custGeom>
            <a:avLst/>
            <a:gdLst/>
            <a:ahLst/>
            <a:cxnLst/>
            <a:rect l="l" t="t" r="r" b="b"/>
            <a:pathLst>
              <a:path w="3223259" h="2356484">
                <a:moveTo>
                  <a:pt x="2022058" y="0"/>
                </a:moveTo>
                <a:lnTo>
                  <a:pt x="1975923" y="413"/>
                </a:lnTo>
                <a:lnTo>
                  <a:pt x="1929936" y="2117"/>
                </a:lnTo>
                <a:lnTo>
                  <a:pt x="1884124" y="5102"/>
                </a:lnTo>
                <a:lnTo>
                  <a:pt x="1838511" y="9356"/>
                </a:lnTo>
                <a:lnTo>
                  <a:pt x="1793122" y="14866"/>
                </a:lnTo>
                <a:lnTo>
                  <a:pt x="1747980" y="21622"/>
                </a:lnTo>
                <a:lnTo>
                  <a:pt x="1703113" y="29612"/>
                </a:lnTo>
                <a:lnTo>
                  <a:pt x="1658543" y="38824"/>
                </a:lnTo>
                <a:lnTo>
                  <a:pt x="1614296" y="49247"/>
                </a:lnTo>
                <a:lnTo>
                  <a:pt x="1570397" y="60869"/>
                </a:lnTo>
                <a:lnTo>
                  <a:pt x="1526871" y="73679"/>
                </a:lnTo>
                <a:lnTo>
                  <a:pt x="1483741" y="87664"/>
                </a:lnTo>
                <a:lnTo>
                  <a:pt x="1441035" y="102814"/>
                </a:lnTo>
                <a:lnTo>
                  <a:pt x="1398775" y="119117"/>
                </a:lnTo>
                <a:lnTo>
                  <a:pt x="1356986" y="136562"/>
                </a:lnTo>
                <a:lnTo>
                  <a:pt x="1315695" y="155136"/>
                </a:lnTo>
                <a:lnTo>
                  <a:pt x="1274925" y="174828"/>
                </a:lnTo>
                <a:lnTo>
                  <a:pt x="1234701" y="195627"/>
                </a:lnTo>
                <a:lnTo>
                  <a:pt x="1195048" y="217521"/>
                </a:lnTo>
                <a:lnTo>
                  <a:pt x="1155991" y="240498"/>
                </a:lnTo>
                <a:lnTo>
                  <a:pt x="1117554" y="264547"/>
                </a:lnTo>
                <a:lnTo>
                  <a:pt x="1079763" y="289657"/>
                </a:lnTo>
                <a:lnTo>
                  <a:pt x="1042643" y="315815"/>
                </a:lnTo>
                <a:lnTo>
                  <a:pt x="1006217" y="343011"/>
                </a:lnTo>
                <a:lnTo>
                  <a:pt x="970511" y="371232"/>
                </a:lnTo>
                <a:lnTo>
                  <a:pt x="935550" y="400467"/>
                </a:lnTo>
                <a:lnTo>
                  <a:pt x="901359" y="430705"/>
                </a:lnTo>
                <a:lnTo>
                  <a:pt x="867962" y="461933"/>
                </a:lnTo>
                <a:lnTo>
                  <a:pt x="835384" y="494141"/>
                </a:lnTo>
                <a:lnTo>
                  <a:pt x="803650" y="527317"/>
                </a:lnTo>
                <a:lnTo>
                  <a:pt x="772785" y="561448"/>
                </a:lnTo>
                <a:lnTo>
                  <a:pt x="742813" y="596525"/>
                </a:lnTo>
                <a:lnTo>
                  <a:pt x="713760" y="632534"/>
                </a:lnTo>
                <a:lnTo>
                  <a:pt x="685650" y="669465"/>
                </a:lnTo>
                <a:lnTo>
                  <a:pt x="658508" y="707306"/>
                </a:lnTo>
                <a:lnTo>
                  <a:pt x="632359" y="746045"/>
                </a:lnTo>
                <a:lnTo>
                  <a:pt x="607228" y="785671"/>
                </a:lnTo>
                <a:lnTo>
                  <a:pt x="583139" y="826173"/>
                </a:lnTo>
                <a:lnTo>
                  <a:pt x="560117" y="867537"/>
                </a:lnTo>
                <a:lnTo>
                  <a:pt x="538187" y="909754"/>
                </a:lnTo>
                <a:lnTo>
                  <a:pt x="517374" y="952812"/>
                </a:lnTo>
                <a:lnTo>
                  <a:pt x="497703" y="996698"/>
                </a:lnTo>
                <a:lnTo>
                  <a:pt x="479199" y="1041402"/>
                </a:lnTo>
                <a:lnTo>
                  <a:pt x="461886" y="1086911"/>
                </a:lnTo>
                <a:lnTo>
                  <a:pt x="0" y="2355927"/>
                </a:lnTo>
                <a:lnTo>
                  <a:pt x="3223022" y="2355927"/>
                </a:lnTo>
                <a:lnTo>
                  <a:pt x="3223022" y="527210"/>
                </a:lnTo>
                <a:lnTo>
                  <a:pt x="3203270" y="506087"/>
                </a:lnTo>
                <a:lnTo>
                  <a:pt x="3171063" y="473509"/>
                </a:lnTo>
                <a:lnTo>
                  <a:pt x="3137887" y="441775"/>
                </a:lnTo>
                <a:lnTo>
                  <a:pt x="3103755" y="410910"/>
                </a:lnTo>
                <a:lnTo>
                  <a:pt x="3068679" y="380938"/>
                </a:lnTo>
                <a:lnTo>
                  <a:pt x="3032669" y="351885"/>
                </a:lnTo>
                <a:lnTo>
                  <a:pt x="2995738" y="323775"/>
                </a:lnTo>
                <a:lnTo>
                  <a:pt x="2957897" y="296633"/>
                </a:lnTo>
                <a:lnTo>
                  <a:pt x="2919158" y="270483"/>
                </a:lnTo>
                <a:lnTo>
                  <a:pt x="2879532" y="245352"/>
                </a:lnTo>
                <a:lnTo>
                  <a:pt x="2839031" y="221263"/>
                </a:lnTo>
                <a:lnTo>
                  <a:pt x="2797666" y="198241"/>
                </a:lnTo>
                <a:lnTo>
                  <a:pt x="2755449" y="176311"/>
                </a:lnTo>
                <a:lnTo>
                  <a:pt x="2712392" y="155498"/>
                </a:lnTo>
                <a:lnTo>
                  <a:pt x="2668506" y="135827"/>
                </a:lnTo>
                <a:lnTo>
                  <a:pt x="2623802" y="117323"/>
                </a:lnTo>
                <a:lnTo>
                  <a:pt x="2578292" y="100009"/>
                </a:lnTo>
                <a:lnTo>
                  <a:pt x="2532301" y="84019"/>
                </a:lnTo>
                <a:lnTo>
                  <a:pt x="2486162" y="69460"/>
                </a:lnTo>
                <a:lnTo>
                  <a:pt x="2439899" y="56319"/>
                </a:lnTo>
                <a:lnTo>
                  <a:pt x="2393537" y="44586"/>
                </a:lnTo>
                <a:lnTo>
                  <a:pt x="2347101" y="34248"/>
                </a:lnTo>
                <a:lnTo>
                  <a:pt x="2300615" y="25295"/>
                </a:lnTo>
                <a:lnTo>
                  <a:pt x="2254105" y="17715"/>
                </a:lnTo>
                <a:lnTo>
                  <a:pt x="2207596" y="11496"/>
                </a:lnTo>
                <a:lnTo>
                  <a:pt x="2161112" y="6626"/>
                </a:lnTo>
                <a:lnTo>
                  <a:pt x="2114677" y="3095"/>
                </a:lnTo>
                <a:lnTo>
                  <a:pt x="2068318" y="890"/>
                </a:lnTo>
                <a:lnTo>
                  <a:pt x="2022058" y="0"/>
                </a:lnTo>
                <a:close/>
              </a:path>
            </a:pathLst>
          </a:custGeom>
          <a:solidFill>
            <a:schemeClr val="accent1"/>
          </a:solidFill>
        </p:spPr>
        <p:txBody>
          <a:bodyPr wrap="square" lIns="0" tIns="0" rIns="0" bIns="0" rtlCol="0"/>
          <a:lstStyle/>
          <a:p>
            <a:endParaRPr sz="849"/>
          </a:p>
        </p:txBody>
      </p:sp>
      <p:sp>
        <p:nvSpPr>
          <p:cNvPr id="16" name="object 4">
            <a:extLst>
              <a:ext uri="{FF2B5EF4-FFF2-40B4-BE49-F238E27FC236}">
                <a16:creationId xmlns:a16="http://schemas.microsoft.com/office/drawing/2014/main" id="{DE72BAF6-1491-6B6E-336D-3256D92B84A3}"/>
              </a:ext>
            </a:extLst>
          </p:cNvPr>
          <p:cNvSpPr/>
          <p:nvPr userDrawn="1"/>
        </p:nvSpPr>
        <p:spPr>
          <a:xfrm>
            <a:off x="6262423" y="4511367"/>
            <a:ext cx="2234808" cy="2346371"/>
          </a:xfrm>
          <a:custGeom>
            <a:avLst/>
            <a:gdLst/>
            <a:ahLst/>
            <a:cxnLst/>
            <a:rect l="l" t="t" r="r" b="b"/>
            <a:pathLst>
              <a:path w="5398134" h="5668009">
                <a:moveTo>
                  <a:pt x="4107007" y="118728"/>
                </a:moveTo>
                <a:lnTo>
                  <a:pt x="4061357" y="102735"/>
                </a:lnTo>
                <a:lnTo>
                  <a:pt x="4015581" y="87931"/>
                </a:lnTo>
                <a:lnTo>
                  <a:pt x="3969695" y="74307"/>
                </a:lnTo>
                <a:lnTo>
                  <a:pt x="3923717" y="61857"/>
                </a:lnTo>
                <a:lnTo>
                  <a:pt x="3877664" y="50570"/>
                </a:lnTo>
                <a:lnTo>
                  <a:pt x="3831554" y="40441"/>
                </a:lnTo>
                <a:lnTo>
                  <a:pt x="3785402" y="31460"/>
                </a:lnTo>
                <a:lnTo>
                  <a:pt x="3739228" y="23619"/>
                </a:lnTo>
                <a:lnTo>
                  <a:pt x="3693047" y="16912"/>
                </a:lnTo>
                <a:lnTo>
                  <a:pt x="3646877" y="11328"/>
                </a:lnTo>
                <a:lnTo>
                  <a:pt x="3600736" y="6862"/>
                </a:lnTo>
                <a:lnTo>
                  <a:pt x="3554639" y="3503"/>
                </a:lnTo>
                <a:lnTo>
                  <a:pt x="3508606" y="1246"/>
                </a:lnTo>
                <a:lnTo>
                  <a:pt x="3462653" y="80"/>
                </a:lnTo>
                <a:lnTo>
                  <a:pt x="3416796" y="0"/>
                </a:lnTo>
                <a:lnTo>
                  <a:pt x="3371054" y="995"/>
                </a:lnTo>
                <a:lnTo>
                  <a:pt x="3325444" y="3059"/>
                </a:lnTo>
                <a:lnTo>
                  <a:pt x="3279982" y="6183"/>
                </a:lnTo>
                <a:lnTo>
                  <a:pt x="3234686" y="10360"/>
                </a:lnTo>
                <a:lnTo>
                  <a:pt x="3189574" y="15580"/>
                </a:lnTo>
                <a:lnTo>
                  <a:pt x="3144661" y="21837"/>
                </a:lnTo>
                <a:lnTo>
                  <a:pt x="3099967" y="29123"/>
                </a:lnTo>
                <a:lnTo>
                  <a:pt x="3055507" y="37428"/>
                </a:lnTo>
                <a:lnTo>
                  <a:pt x="3011299" y="46746"/>
                </a:lnTo>
                <a:lnTo>
                  <a:pt x="2967360" y="57068"/>
                </a:lnTo>
                <a:lnTo>
                  <a:pt x="2923708" y="68386"/>
                </a:lnTo>
                <a:lnTo>
                  <a:pt x="2880359" y="80692"/>
                </a:lnTo>
                <a:lnTo>
                  <a:pt x="2837331" y="93978"/>
                </a:lnTo>
                <a:lnTo>
                  <a:pt x="2794642" y="108236"/>
                </a:lnTo>
                <a:lnTo>
                  <a:pt x="2752307" y="123458"/>
                </a:lnTo>
                <a:lnTo>
                  <a:pt x="2710345" y="139637"/>
                </a:lnTo>
                <a:lnTo>
                  <a:pt x="2668773" y="156763"/>
                </a:lnTo>
                <a:lnTo>
                  <a:pt x="2627607" y="174829"/>
                </a:lnTo>
                <a:lnTo>
                  <a:pt x="2586866" y="193827"/>
                </a:lnTo>
                <a:lnTo>
                  <a:pt x="2546566" y="213749"/>
                </a:lnTo>
                <a:lnTo>
                  <a:pt x="2506724" y="234587"/>
                </a:lnTo>
                <a:lnTo>
                  <a:pt x="2467358" y="256333"/>
                </a:lnTo>
                <a:lnTo>
                  <a:pt x="2428486" y="278978"/>
                </a:lnTo>
                <a:lnTo>
                  <a:pt x="2390123" y="302516"/>
                </a:lnTo>
                <a:lnTo>
                  <a:pt x="2352287" y="326937"/>
                </a:lnTo>
                <a:lnTo>
                  <a:pt x="2314997" y="352234"/>
                </a:lnTo>
                <a:lnTo>
                  <a:pt x="2278268" y="378398"/>
                </a:lnTo>
                <a:lnTo>
                  <a:pt x="2242117" y="405423"/>
                </a:lnTo>
                <a:lnTo>
                  <a:pt x="2206564" y="433299"/>
                </a:lnTo>
                <a:lnTo>
                  <a:pt x="2171623" y="462018"/>
                </a:lnTo>
                <a:lnTo>
                  <a:pt x="2137313" y="491573"/>
                </a:lnTo>
                <a:lnTo>
                  <a:pt x="2103651" y="521956"/>
                </a:lnTo>
                <a:lnTo>
                  <a:pt x="2070654" y="553159"/>
                </a:lnTo>
                <a:lnTo>
                  <a:pt x="2038340" y="585173"/>
                </a:lnTo>
                <a:lnTo>
                  <a:pt x="2006724" y="617990"/>
                </a:lnTo>
                <a:lnTo>
                  <a:pt x="1975826" y="651603"/>
                </a:lnTo>
                <a:lnTo>
                  <a:pt x="1945661" y="686004"/>
                </a:lnTo>
                <a:lnTo>
                  <a:pt x="1916247" y="721183"/>
                </a:lnTo>
                <a:lnTo>
                  <a:pt x="1887602" y="757135"/>
                </a:lnTo>
                <a:lnTo>
                  <a:pt x="1859742" y="793849"/>
                </a:lnTo>
                <a:lnTo>
                  <a:pt x="1832685" y="831319"/>
                </a:lnTo>
                <a:lnTo>
                  <a:pt x="1806448" y="869537"/>
                </a:lnTo>
                <a:lnTo>
                  <a:pt x="1781048" y="908494"/>
                </a:lnTo>
                <a:lnTo>
                  <a:pt x="1756502" y="948182"/>
                </a:lnTo>
                <a:lnTo>
                  <a:pt x="1732828" y="988593"/>
                </a:lnTo>
                <a:lnTo>
                  <a:pt x="1710043" y="1029719"/>
                </a:lnTo>
                <a:lnTo>
                  <a:pt x="1688163" y="1071553"/>
                </a:lnTo>
                <a:lnTo>
                  <a:pt x="1667207" y="1114086"/>
                </a:lnTo>
                <a:lnTo>
                  <a:pt x="1647191" y="1157310"/>
                </a:lnTo>
                <a:lnTo>
                  <a:pt x="1628133" y="1201217"/>
                </a:lnTo>
                <a:lnTo>
                  <a:pt x="1610050" y="1245799"/>
                </a:lnTo>
                <a:lnTo>
                  <a:pt x="1592958" y="1291049"/>
                </a:lnTo>
                <a:lnTo>
                  <a:pt x="0" y="5667647"/>
                </a:lnTo>
              </a:path>
              <a:path w="5398134" h="5668009">
                <a:moveTo>
                  <a:pt x="4174727" y="5667647"/>
                </a:moveTo>
                <a:lnTo>
                  <a:pt x="5279328" y="2632777"/>
                </a:lnTo>
                <a:lnTo>
                  <a:pt x="5295321" y="2587128"/>
                </a:lnTo>
                <a:lnTo>
                  <a:pt x="5310125" y="2541352"/>
                </a:lnTo>
                <a:lnTo>
                  <a:pt x="5323749" y="2495467"/>
                </a:lnTo>
                <a:lnTo>
                  <a:pt x="5336200" y="2449489"/>
                </a:lnTo>
                <a:lnTo>
                  <a:pt x="5347486" y="2403437"/>
                </a:lnTo>
                <a:lnTo>
                  <a:pt x="5357615" y="2357326"/>
                </a:lnTo>
                <a:lnTo>
                  <a:pt x="5366596" y="2311175"/>
                </a:lnTo>
                <a:lnTo>
                  <a:pt x="5374437" y="2265001"/>
                </a:lnTo>
                <a:lnTo>
                  <a:pt x="5381145" y="2218821"/>
                </a:lnTo>
                <a:lnTo>
                  <a:pt x="5386728" y="2172651"/>
                </a:lnTo>
                <a:lnTo>
                  <a:pt x="5391195" y="2126510"/>
                </a:lnTo>
                <a:lnTo>
                  <a:pt x="5394553" y="2080414"/>
                </a:lnTo>
                <a:lnTo>
                  <a:pt x="5396811" y="2034381"/>
                </a:lnTo>
                <a:lnTo>
                  <a:pt x="5397977" y="1988428"/>
                </a:lnTo>
                <a:lnTo>
                  <a:pt x="5398058" y="1942572"/>
                </a:lnTo>
                <a:lnTo>
                  <a:pt x="5397062" y="1896830"/>
                </a:lnTo>
                <a:lnTo>
                  <a:pt x="5394999" y="1851220"/>
                </a:lnTo>
                <a:lnTo>
                  <a:pt x="5391875" y="1805759"/>
                </a:lnTo>
                <a:lnTo>
                  <a:pt x="5387698" y="1760463"/>
                </a:lnTo>
                <a:lnTo>
                  <a:pt x="5382478" y="1715350"/>
                </a:lnTo>
                <a:lnTo>
                  <a:pt x="5376221" y="1670438"/>
                </a:lnTo>
                <a:lnTo>
                  <a:pt x="5368936" y="1625744"/>
                </a:lnTo>
                <a:lnTo>
                  <a:pt x="5360630" y="1581284"/>
                </a:lnTo>
                <a:lnTo>
                  <a:pt x="5351313" y="1537076"/>
                </a:lnTo>
                <a:lnTo>
                  <a:pt x="5340991" y="1493138"/>
                </a:lnTo>
                <a:lnTo>
                  <a:pt x="5329673" y="1449486"/>
                </a:lnTo>
                <a:lnTo>
                  <a:pt x="5317367" y="1406137"/>
                </a:lnTo>
                <a:lnTo>
                  <a:pt x="5304081" y="1363109"/>
                </a:lnTo>
                <a:lnTo>
                  <a:pt x="5289823" y="1320420"/>
                </a:lnTo>
                <a:lnTo>
                  <a:pt x="5274601" y="1278085"/>
                </a:lnTo>
                <a:lnTo>
                  <a:pt x="5258423" y="1236123"/>
                </a:lnTo>
                <a:lnTo>
                  <a:pt x="5241297" y="1194551"/>
                </a:lnTo>
                <a:lnTo>
                  <a:pt x="5223231" y="1153385"/>
                </a:lnTo>
                <a:lnTo>
                  <a:pt x="5204233" y="1112644"/>
                </a:lnTo>
                <a:lnTo>
                  <a:pt x="5184311" y="1072344"/>
                </a:lnTo>
                <a:lnTo>
                  <a:pt x="5163473" y="1032502"/>
                </a:lnTo>
                <a:lnTo>
                  <a:pt x="5141728" y="993136"/>
                </a:lnTo>
                <a:lnTo>
                  <a:pt x="5119082" y="954263"/>
                </a:lnTo>
                <a:lnTo>
                  <a:pt x="5095545" y="915901"/>
                </a:lnTo>
                <a:lnTo>
                  <a:pt x="5071124" y="878065"/>
                </a:lnTo>
                <a:lnTo>
                  <a:pt x="5045827" y="840774"/>
                </a:lnTo>
                <a:lnTo>
                  <a:pt x="5019662" y="804045"/>
                </a:lnTo>
                <a:lnTo>
                  <a:pt x="4992638" y="767895"/>
                </a:lnTo>
                <a:lnTo>
                  <a:pt x="4964762" y="732341"/>
                </a:lnTo>
                <a:lnTo>
                  <a:pt x="4936042" y="697400"/>
                </a:lnTo>
                <a:lnTo>
                  <a:pt x="4906487" y="663090"/>
                </a:lnTo>
                <a:lnTo>
                  <a:pt x="4876104" y="629428"/>
                </a:lnTo>
                <a:lnTo>
                  <a:pt x="4844902" y="596431"/>
                </a:lnTo>
                <a:lnTo>
                  <a:pt x="4812888" y="564116"/>
                </a:lnTo>
                <a:lnTo>
                  <a:pt x="4780070" y="532501"/>
                </a:lnTo>
                <a:lnTo>
                  <a:pt x="4746457" y="501602"/>
                </a:lnTo>
                <a:lnTo>
                  <a:pt x="4712057" y="471437"/>
                </a:lnTo>
                <a:lnTo>
                  <a:pt x="4676877" y="442023"/>
                </a:lnTo>
                <a:lnTo>
                  <a:pt x="4640925" y="413377"/>
                </a:lnTo>
                <a:lnTo>
                  <a:pt x="4604210" y="385517"/>
                </a:lnTo>
                <a:lnTo>
                  <a:pt x="4566740" y="358460"/>
                </a:lnTo>
                <a:lnTo>
                  <a:pt x="4528523" y="332222"/>
                </a:lnTo>
                <a:lnTo>
                  <a:pt x="4489566" y="306822"/>
                </a:lnTo>
                <a:lnTo>
                  <a:pt x="4449877" y="282276"/>
                </a:lnTo>
                <a:lnTo>
                  <a:pt x="4409466" y="258601"/>
                </a:lnTo>
                <a:lnTo>
                  <a:pt x="4368339" y="235815"/>
                </a:lnTo>
                <a:lnTo>
                  <a:pt x="4326505" y="213936"/>
                </a:lnTo>
                <a:lnTo>
                  <a:pt x="4283972" y="192979"/>
                </a:lnTo>
                <a:lnTo>
                  <a:pt x="4240747" y="172963"/>
                </a:lnTo>
                <a:lnTo>
                  <a:pt x="4196840" y="153904"/>
                </a:lnTo>
                <a:lnTo>
                  <a:pt x="4152257" y="135820"/>
                </a:lnTo>
                <a:lnTo>
                  <a:pt x="4107007" y="118728"/>
                </a:lnTo>
              </a:path>
            </a:pathLst>
          </a:custGeom>
          <a:ln w="41883">
            <a:solidFill>
              <a:srgbClr val="FFD13D"/>
            </a:solidFill>
          </a:ln>
        </p:spPr>
        <p:txBody>
          <a:bodyPr wrap="square" lIns="0" tIns="0" rIns="0" bIns="0" rtlCol="0"/>
          <a:lstStyle/>
          <a:p>
            <a:endParaRPr sz="849"/>
          </a:p>
        </p:txBody>
      </p:sp>
      <p:sp>
        <p:nvSpPr>
          <p:cNvPr id="6" name="object 27">
            <a:extLst>
              <a:ext uri="{FF2B5EF4-FFF2-40B4-BE49-F238E27FC236}">
                <a16:creationId xmlns:a16="http://schemas.microsoft.com/office/drawing/2014/main" id="{A4D54CD7-CA9B-286A-FE49-803DA20CD031}"/>
              </a:ext>
            </a:extLst>
          </p:cNvPr>
          <p:cNvSpPr txBox="1"/>
          <p:nvPr userDrawn="1"/>
        </p:nvSpPr>
        <p:spPr>
          <a:xfrm>
            <a:off x="10938251" y="6341066"/>
            <a:ext cx="880704" cy="122517"/>
          </a:xfrm>
          <a:prstGeom prst="rect">
            <a:avLst/>
          </a:prstGeom>
        </p:spPr>
        <p:txBody>
          <a:bodyPr vert="horz" wrap="square" lIns="0" tIns="10397" rIns="0" bIns="0" rtlCol="0">
            <a:spAutoFit/>
          </a:bodyPr>
          <a:lstStyle/>
          <a:p>
            <a:pPr marL="7701">
              <a:lnSpc>
                <a:spcPct val="100000"/>
              </a:lnSpc>
              <a:spcBef>
                <a:spcPts val="82"/>
              </a:spcBef>
            </a:pPr>
            <a:r>
              <a:rPr sz="728" b="0" i="0">
                <a:solidFill>
                  <a:srgbClr val="FFFFFF"/>
                </a:solidFill>
                <a:latin typeface="Sharp Sans Medium" pitchFamily="2" charset="77"/>
                <a:cs typeface="Sharp Sans Medium" pitchFamily="2" charset="77"/>
              </a:rPr>
              <a:t>Meraki</a:t>
            </a:r>
            <a:r>
              <a:rPr sz="728" b="0" i="0" spc="42">
                <a:solidFill>
                  <a:srgbClr val="FFFFFF"/>
                </a:solidFill>
                <a:latin typeface="Sharp Sans Medium" pitchFamily="2" charset="77"/>
                <a:cs typeface="Sharp Sans Medium" pitchFamily="2" charset="77"/>
              </a:rPr>
              <a:t> </a:t>
            </a:r>
            <a:r>
              <a:rPr sz="728" b="0" i="0">
                <a:solidFill>
                  <a:srgbClr val="FFFFFF"/>
                </a:solidFill>
                <a:latin typeface="Sharp Sans Medium" pitchFamily="2" charset="77"/>
                <a:cs typeface="Sharp Sans Medium" pitchFamily="2" charset="77"/>
              </a:rPr>
              <a:t>SMB</a:t>
            </a:r>
            <a:r>
              <a:rPr sz="728" b="0" i="0" spc="52">
                <a:solidFill>
                  <a:srgbClr val="FFFFFF"/>
                </a:solidFill>
                <a:latin typeface="Sharp Sans Medium" pitchFamily="2" charset="77"/>
                <a:cs typeface="Sharp Sans Medium" pitchFamily="2" charset="77"/>
              </a:rPr>
              <a:t> </a:t>
            </a:r>
            <a:r>
              <a:rPr sz="728" b="0" i="0" spc="-6">
                <a:solidFill>
                  <a:srgbClr val="FFFFFF"/>
                </a:solidFill>
                <a:latin typeface="Sharp Sans Medium" pitchFamily="2" charset="77"/>
                <a:cs typeface="Sharp Sans Medium" pitchFamily="2" charset="77"/>
              </a:rPr>
              <a:t>Guide</a:t>
            </a:r>
            <a:endParaRPr sz="728" b="0" i="0">
              <a:latin typeface="Sharp Sans Medium" pitchFamily="2" charset="77"/>
              <a:cs typeface="Sharp Sans Medium" pitchFamily="2" charset="77"/>
            </a:endParaRPr>
          </a:p>
        </p:txBody>
      </p:sp>
    </p:spTree>
    <p:extLst>
      <p:ext uri="{BB962C8B-B14F-4D97-AF65-F5344CB8AC3E}">
        <p14:creationId xmlns:p14="http://schemas.microsoft.com/office/powerpoint/2010/main" val="363274625"/>
      </p:ext>
    </p:extLst>
  </p:cSld>
  <p:clrMapOvr>
    <a:masterClrMapping/>
  </p:clrMapOvr>
</p:sldLayout>
</file>

<file path=ppt/slideLayouts/slideLayout85.xml><?xml version="1.0" encoding="utf-8"?>
<p:sldLayout xmlns:a="http://schemas.openxmlformats.org/drawingml/2006/main" xmlns:r="http://schemas.openxmlformats.org/officeDocument/2006/relationships" xmlns:p="http://schemas.openxmlformats.org/presentationml/2006/main" showMasterSp="0" preserve="1" userDrawn="1">
  <p:cSld name="15_Title Only">
    <p:bg>
      <p:bgPr>
        <a:solidFill>
          <a:schemeClr val="bg1"/>
        </a:solidFill>
        <a:effectLst/>
      </p:bgPr>
    </p:bg>
    <p:spTree>
      <p:nvGrpSpPr>
        <p:cNvPr id="1" name=""/>
        <p:cNvGrpSpPr/>
        <p:nvPr/>
      </p:nvGrpSpPr>
      <p:grpSpPr>
        <a:xfrm>
          <a:off x="0" y="0"/>
          <a:ext cx="0" cy="0"/>
          <a:chOff x="0" y="0"/>
          <a:chExt cx="0" cy="0"/>
        </a:xfrm>
      </p:grpSpPr>
      <p:pic>
        <p:nvPicPr>
          <p:cNvPr id="36" name="Picture 35" descr="A green letter on a black background&#10;&#10;Description automatically generated with medium confidence">
            <a:extLst>
              <a:ext uri="{FF2B5EF4-FFF2-40B4-BE49-F238E27FC236}">
                <a16:creationId xmlns:a16="http://schemas.microsoft.com/office/drawing/2014/main" id="{3A95014C-C5CB-3AE8-0E14-BEC1CCA7E015}"/>
              </a:ext>
            </a:extLst>
          </p:cNvPr>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373045" y="6270181"/>
            <a:ext cx="1101856" cy="213610"/>
          </a:xfrm>
          <a:prstGeom prst="rect">
            <a:avLst/>
          </a:prstGeom>
        </p:spPr>
      </p:pic>
    </p:spTree>
    <p:extLst>
      <p:ext uri="{BB962C8B-B14F-4D97-AF65-F5344CB8AC3E}">
        <p14:creationId xmlns:p14="http://schemas.microsoft.com/office/powerpoint/2010/main" val="1787060750"/>
      </p:ext>
    </p:extLst>
  </p:cSld>
  <p:clrMapOvr>
    <a:masterClrMapping/>
  </p:clrMapOvr>
</p:sldLayout>
</file>

<file path=ppt/slideLayouts/slideLayout86.xml><?xml version="1.0" encoding="utf-8"?>
<p:sldLayout xmlns:a="http://schemas.openxmlformats.org/drawingml/2006/main" xmlns:r="http://schemas.openxmlformats.org/officeDocument/2006/relationships" xmlns:p="http://schemas.openxmlformats.org/presentationml/2006/main" showMasterSp="0" preserve="1" userDrawn="1">
  <p:cSld name="19_Title Only">
    <p:bg>
      <p:bgPr>
        <a:solidFill>
          <a:schemeClr val="bg1"/>
        </a:solidFill>
        <a:effectLst/>
      </p:bgPr>
    </p:bg>
    <p:spTree>
      <p:nvGrpSpPr>
        <p:cNvPr id="1" name=""/>
        <p:cNvGrpSpPr/>
        <p:nvPr/>
      </p:nvGrpSpPr>
      <p:grpSpPr>
        <a:xfrm>
          <a:off x="0" y="0"/>
          <a:ext cx="0" cy="0"/>
          <a:chOff x="0" y="0"/>
          <a:chExt cx="0" cy="0"/>
        </a:xfrm>
      </p:grpSpPr>
      <p:sp>
        <p:nvSpPr>
          <p:cNvPr id="9" name="object 5">
            <a:extLst>
              <a:ext uri="{FF2B5EF4-FFF2-40B4-BE49-F238E27FC236}">
                <a16:creationId xmlns:a16="http://schemas.microsoft.com/office/drawing/2014/main" id="{3FFD1DB7-7D8D-555F-8E61-CA99174BF04A}"/>
              </a:ext>
            </a:extLst>
          </p:cNvPr>
          <p:cNvSpPr txBox="1"/>
          <p:nvPr userDrawn="1"/>
        </p:nvSpPr>
        <p:spPr>
          <a:xfrm>
            <a:off x="401788" y="-360035"/>
            <a:ext cx="1044368" cy="161404"/>
          </a:xfrm>
          <a:prstGeom prst="rect">
            <a:avLst/>
          </a:prstGeom>
        </p:spPr>
        <p:txBody>
          <a:bodyPr vert="horz" wrap="square" lIns="0" tIns="7316" rIns="0" bIns="0" rtlCol="0">
            <a:spAutoFit/>
          </a:bodyPr>
          <a:lstStyle/>
          <a:p>
            <a:pPr marL="7701">
              <a:lnSpc>
                <a:spcPct val="100000"/>
              </a:lnSpc>
              <a:spcBef>
                <a:spcPts val="58"/>
              </a:spcBef>
            </a:pPr>
            <a:r>
              <a:rPr sz="1001" b="0" i="0">
                <a:solidFill>
                  <a:srgbClr val="B7B7B7"/>
                </a:solidFill>
                <a:latin typeface="Sharp Sans Medium" pitchFamily="2" charset="77"/>
                <a:cs typeface="Sharp Sans Medium" pitchFamily="2" charset="77"/>
              </a:rPr>
              <a:t>CISCO</a:t>
            </a:r>
            <a:r>
              <a:rPr sz="1001" b="0" i="0" spc="230">
                <a:solidFill>
                  <a:srgbClr val="B7B7B7"/>
                </a:solidFill>
                <a:latin typeface="Sharp Sans Medium" pitchFamily="2" charset="77"/>
                <a:cs typeface="Sharp Sans Medium" pitchFamily="2" charset="77"/>
              </a:rPr>
              <a:t> </a:t>
            </a:r>
            <a:r>
              <a:rPr sz="1001" b="0" i="0" spc="33">
                <a:solidFill>
                  <a:srgbClr val="B7B7B7"/>
                </a:solidFill>
                <a:latin typeface="Sharp Sans Medium" pitchFamily="2" charset="77"/>
                <a:cs typeface="Sharp Sans Medium" pitchFamily="2" charset="77"/>
              </a:rPr>
              <a:t>MERAKI</a:t>
            </a:r>
            <a:endParaRPr sz="1001" b="0" i="0">
              <a:latin typeface="Sharp Sans Medium" pitchFamily="2" charset="77"/>
              <a:cs typeface="Sharp Sans Medium" pitchFamily="2" charset="77"/>
            </a:endParaRPr>
          </a:p>
        </p:txBody>
      </p:sp>
      <p:pic>
        <p:nvPicPr>
          <p:cNvPr id="36" name="Picture 35" descr="A green letter on a black background&#10;&#10;Description automatically generated with medium confidence">
            <a:extLst>
              <a:ext uri="{FF2B5EF4-FFF2-40B4-BE49-F238E27FC236}">
                <a16:creationId xmlns:a16="http://schemas.microsoft.com/office/drawing/2014/main" id="{3A95014C-C5CB-3AE8-0E14-BEC1CCA7E015}"/>
              </a:ext>
            </a:extLst>
          </p:cNvPr>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373045" y="6270181"/>
            <a:ext cx="1101856" cy="213610"/>
          </a:xfrm>
          <a:prstGeom prst="rect">
            <a:avLst/>
          </a:prstGeom>
        </p:spPr>
      </p:pic>
      <p:sp>
        <p:nvSpPr>
          <p:cNvPr id="2" name="object 2">
            <a:extLst>
              <a:ext uri="{FF2B5EF4-FFF2-40B4-BE49-F238E27FC236}">
                <a16:creationId xmlns:a16="http://schemas.microsoft.com/office/drawing/2014/main" id="{99251BB5-752D-D476-BC7F-1BE74BDE3E97}"/>
              </a:ext>
            </a:extLst>
          </p:cNvPr>
          <p:cNvSpPr txBox="1"/>
          <p:nvPr userDrawn="1"/>
        </p:nvSpPr>
        <p:spPr>
          <a:xfrm>
            <a:off x="10938251" y="6341066"/>
            <a:ext cx="880704" cy="122517"/>
          </a:xfrm>
          <a:prstGeom prst="rect">
            <a:avLst/>
          </a:prstGeom>
        </p:spPr>
        <p:txBody>
          <a:bodyPr vert="horz" wrap="square" lIns="0" tIns="10397" rIns="0" bIns="0" rtlCol="0">
            <a:spAutoFit/>
          </a:bodyPr>
          <a:lstStyle/>
          <a:p>
            <a:pPr marL="7701" algn="r">
              <a:lnSpc>
                <a:spcPct val="100000"/>
              </a:lnSpc>
              <a:spcBef>
                <a:spcPts val="82"/>
              </a:spcBef>
            </a:pPr>
            <a:r>
              <a:rPr sz="728" b="0" i="0">
                <a:solidFill>
                  <a:srgbClr val="B7B7B7"/>
                </a:solidFill>
                <a:latin typeface="Sharp Sans Medium" pitchFamily="2" charset="77"/>
                <a:cs typeface="Sharp Sans Medium" pitchFamily="2" charset="77"/>
              </a:rPr>
              <a:t>Meraki</a:t>
            </a:r>
            <a:r>
              <a:rPr sz="728" b="0" i="0" spc="42">
                <a:solidFill>
                  <a:srgbClr val="B7B7B7"/>
                </a:solidFill>
                <a:latin typeface="Sharp Sans Medium" pitchFamily="2" charset="77"/>
                <a:cs typeface="Sharp Sans Medium" pitchFamily="2" charset="77"/>
              </a:rPr>
              <a:t> </a:t>
            </a:r>
            <a:r>
              <a:rPr sz="728" b="0" i="0">
                <a:solidFill>
                  <a:srgbClr val="B7B7B7"/>
                </a:solidFill>
                <a:latin typeface="Sharp Sans Medium" pitchFamily="2" charset="77"/>
                <a:cs typeface="Sharp Sans Medium" pitchFamily="2" charset="77"/>
              </a:rPr>
              <a:t>SMB</a:t>
            </a:r>
            <a:r>
              <a:rPr sz="728" b="0" i="0" spc="52">
                <a:solidFill>
                  <a:srgbClr val="B7B7B7"/>
                </a:solidFill>
                <a:latin typeface="Sharp Sans Medium" pitchFamily="2" charset="77"/>
                <a:cs typeface="Sharp Sans Medium" pitchFamily="2" charset="77"/>
              </a:rPr>
              <a:t> </a:t>
            </a:r>
            <a:r>
              <a:rPr sz="728" b="0" i="0" spc="-6">
                <a:solidFill>
                  <a:srgbClr val="B7B7B7"/>
                </a:solidFill>
                <a:latin typeface="Sharp Sans Medium" pitchFamily="2" charset="77"/>
                <a:cs typeface="Sharp Sans Medium" pitchFamily="2" charset="77"/>
              </a:rPr>
              <a:t>Guide</a:t>
            </a:r>
            <a:endParaRPr sz="728" b="0" i="0">
              <a:latin typeface="Sharp Sans Medium" pitchFamily="2" charset="77"/>
              <a:cs typeface="Sharp Sans Medium" pitchFamily="2" charset="77"/>
            </a:endParaRPr>
          </a:p>
        </p:txBody>
      </p:sp>
      <p:sp>
        <p:nvSpPr>
          <p:cNvPr id="3" name="object 47">
            <a:extLst>
              <a:ext uri="{FF2B5EF4-FFF2-40B4-BE49-F238E27FC236}">
                <a16:creationId xmlns:a16="http://schemas.microsoft.com/office/drawing/2014/main" id="{68D6E487-7AF6-F1D7-7989-B0A7B82E727C}"/>
              </a:ext>
            </a:extLst>
          </p:cNvPr>
          <p:cNvSpPr/>
          <p:nvPr userDrawn="1"/>
        </p:nvSpPr>
        <p:spPr>
          <a:xfrm>
            <a:off x="3367728" y="5615464"/>
            <a:ext cx="1276194" cy="1534482"/>
          </a:xfrm>
          <a:custGeom>
            <a:avLst/>
            <a:gdLst/>
            <a:ahLst/>
            <a:cxnLst/>
            <a:rect l="l" t="t" r="r" b="b"/>
            <a:pathLst>
              <a:path w="2104390" h="2530475">
                <a:moveTo>
                  <a:pt x="1418142" y="0"/>
                </a:moveTo>
                <a:lnTo>
                  <a:pt x="1372842" y="828"/>
                </a:lnTo>
                <a:lnTo>
                  <a:pt x="1327942" y="4592"/>
                </a:lnTo>
                <a:lnTo>
                  <a:pt x="1283573" y="11231"/>
                </a:lnTo>
                <a:lnTo>
                  <a:pt x="1239870" y="20682"/>
                </a:lnTo>
                <a:lnTo>
                  <a:pt x="1196964" y="32884"/>
                </a:lnTo>
                <a:lnTo>
                  <a:pt x="1154988" y="47774"/>
                </a:lnTo>
                <a:lnTo>
                  <a:pt x="1114075" y="65291"/>
                </a:lnTo>
                <a:lnTo>
                  <a:pt x="1074359" y="85372"/>
                </a:lnTo>
                <a:lnTo>
                  <a:pt x="1035971" y="107956"/>
                </a:lnTo>
                <a:lnTo>
                  <a:pt x="999044" y="132981"/>
                </a:lnTo>
                <a:lnTo>
                  <a:pt x="963712" y="160385"/>
                </a:lnTo>
                <a:lnTo>
                  <a:pt x="930107" y="190105"/>
                </a:lnTo>
                <a:lnTo>
                  <a:pt x="898361" y="222081"/>
                </a:lnTo>
                <a:lnTo>
                  <a:pt x="868609" y="256250"/>
                </a:lnTo>
                <a:lnTo>
                  <a:pt x="840982" y="292550"/>
                </a:lnTo>
                <a:lnTo>
                  <a:pt x="815613" y="330920"/>
                </a:lnTo>
                <a:lnTo>
                  <a:pt x="792635" y="371297"/>
                </a:lnTo>
                <a:lnTo>
                  <a:pt x="772181" y="413619"/>
                </a:lnTo>
                <a:lnTo>
                  <a:pt x="754383" y="457825"/>
                </a:lnTo>
                <a:lnTo>
                  <a:pt x="0" y="2530480"/>
                </a:lnTo>
                <a:lnTo>
                  <a:pt x="1480543" y="2530480"/>
                </a:lnTo>
                <a:lnTo>
                  <a:pt x="2061736" y="933664"/>
                </a:lnTo>
                <a:lnTo>
                  <a:pt x="2076518" y="888360"/>
                </a:lnTo>
                <a:lnTo>
                  <a:pt x="2088053" y="842792"/>
                </a:lnTo>
                <a:lnTo>
                  <a:pt x="2096405" y="797091"/>
                </a:lnTo>
                <a:lnTo>
                  <a:pt x="2101635" y="751392"/>
                </a:lnTo>
                <a:lnTo>
                  <a:pt x="2103804" y="705826"/>
                </a:lnTo>
                <a:lnTo>
                  <a:pt x="2102976" y="660526"/>
                </a:lnTo>
                <a:lnTo>
                  <a:pt x="2099211" y="615626"/>
                </a:lnTo>
                <a:lnTo>
                  <a:pt x="2092573" y="571258"/>
                </a:lnTo>
                <a:lnTo>
                  <a:pt x="2083121" y="527554"/>
                </a:lnTo>
                <a:lnTo>
                  <a:pt x="2070920" y="484648"/>
                </a:lnTo>
                <a:lnTo>
                  <a:pt x="2056030" y="442672"/>
                </a:lnTo>
                <a:lnTo>
                  <a:pt x="2038513" y="401760"/>
                </a:lnTo>
                <a:lnTo>
                  <a:pt x="2018432" y="362043"/>
                </a:lnTo>
                <a:lnTo>
                  <a:pt x="1995848" y="323655"/>
                </a:lnTo>
                <a:lnTo>
                  <a:pt x="1970823" y="286728"/>
                </a:lnTo>
                <a:lnTo>
                  <a:pt x="1943419" y="251396"/>
                </a:lnTo>
                <a:lnTo>
                  <a:pt x="1913698" y="217791"/>
                </a:lnTo>
                <a:lnTo>
                  <a:pt x="1881723" y="186046"/>
                </a:lnTo>
                <a:lnTo>
                  <a:pt x="1847554" y="156293"/>
                </a:lnTo>
                <a:lnTo>
                  <a:pt x="1811253" y="128666"/>
                </a:lnTo>
                <a:lnTo>
                  <a:pt x="1772884" y="103297"/>
                </a:lnTo>
                <a:lnTo>
                  <a:pt x="1732507" y="80319"/>
                </a:lnTo>
                <a:lnTo>
                  <a:pt x="1690185" y="59865"/>
                </a:lnTo>
                <a:lnTo>
                  <a:pt x="1645979" y="42068"/>
                </a:lnTo>
                <a:lnTo>
                  <a:pt x="1600676" y="27286"/>
                </a:lnTo>
                <a:lnTo>
                  <a:pt x="1555107" y="15751"/>
                </a:lnTo>
                <a:lnTo>
                  <a:pt x="1509407" y="7399"/>
                </a:lnTo>
                <a:lnTo>
                  <a:pt x="1463707" y="2169"/>
                </a:lnTo>
                <a:lnTo>
                  <a:pt x="1418142" y="0"/>
                </a:lnTo>
                <a:close/>
              </a:path>
            </a:pathLst>
          </a:custGeom>
          <a:solidFill>
            <a:schemeClr val="accent3"/>
          </a:solidFill>
        </p:spPr>
        <p:txBody>
          <a:bodyPr wrap="square" lIns="0" tIns="0" rIns="0" bIns="0" rtlCol="0"/>
          <a:lstStyle/>
          <a:p>
            <a:endParaRPr sz="849"/>
          </a:p>
        </p:txBody>
      </p:sp>
      <p:sp>
        <p:nvSpPr>
          <p:cNvPr id="4" name="object 48">
            <a:extLst>
              <a:ext uri="{FF2B5EF4-FFF2-40B4-BE49-F238E27FC236}">
                <a16:creationId xmlns:a16="http://schemas.microsoft.com/office/drawing/2014/main" id="{52AC63CD-EAFA-43B6-1D57-D7DCC56E19D2}"/>
              </a:ext>
            </a:extLst>
          </p:cNvPr>
          <p:cNvSpPr/>
          <p:nvPr userDrawn="1"/>
        </p:nvSpPr>
        <p:spPr>
          <a:xfrm>
            <a:off x="3077913" y="6159711"/>
            <a:ext cx="828717" cy="990386"/>
          </a:xfrm>
          <a:custGeom>
            <a:avLst/>
            <a:gdLst/>
            <a:ahLst/>
            <a:cxnLst/>
            <a:rect l="l" t="t" r="r" b="b"/>
            <a:pathLst>
              <a:path w="1366520" h="1633220">
                <a:moveTo>
                  <a:pt x="1067676" y="26994"/>
                </a:moveTo>
                <a:lnTo>
                  <a:pt x="1023255" y="13320"/>
                </a:lnTo>
                <a:lnTo>
                  <a:pt x="978542" y="4368"/>
                </a:lnTo>
                <a:lnTo>
                  <a:pt x="933831" y="0"/>
                </a:lnTo>
                <a:lnTo>
                  <a:pt x="889413" y="79"/>
                </a:lnTo>
                <a:lnTo>
                  <a:pt x="845582" y="4471"/>
                </a:lnTo>
                <a:lnTo>
                  <a:pt x="802629" y="13037"/>
                </a:lnTo>
                <a:lnTo>
                  <a:pt x="760847" y="25643"/>
                </a:lnTo>
                <a:lnTo>
                  <a:pt x="720528" y="42151"/>
                </a:lnTo>
                <a:lnTo>
                  <a:pt x="681966" y="62425"/>
                </a:lnTo>
                <a:lnTo>
                  <a:pt x="645452" y="86328"/>
                </a:lnTo>
                <a:lnTo>
                  <a:pt x="611279" y="113725"/>
                </a:lnTo>
                <a:lnTo>
                  <a:pt x="579740" y="144479"/>
                </a:lnTo>
                <a:lnTo>
                  <a:pt x="551126" y="178454"/>
                </a:lnTo>
                <a:lnTo>
                  <a:pt x="525732" y="215512"/>
                </a:lnTo>
                <a:lnTo>
                  <a:pt x="503848" y="255519"/>
                </a:lnTo>
                <a:lnTo>
                  <a:pt x="485767" y="298337"/>
                </a:lnTo>
                <a:lnTo>
                  <a:pt x="0" y="1632975"/>
                </a:lnTo>
              </a:path>
              <a:path w="1366520" h="1633220">
                <a:moveTo>
                  <a:pt x="966288" y="1632975"/>
                </a:moveTo>
                <a:lnTo>
                  <a:pt x="1339019" y="608903"/>
                </a:lnTo>
                <a:lnTo>
                  <a:pt x="1352692" y="564480"/>
                </a:lnTo>
                <a:lnTo>
                  <a:pt x="1361645" y="519766"/>
                </a:lnTo>
                <a:lnTo>
                  <a:pt x="1366013" y="475053"/>
                </a:lnTo>
                <a:lnTo>
                  <a:pt x="1365933" y="430634"/>
                </a:lnTo>
                <a:lnTo>
                  <a:pt x="1361542" y="386802"/>
                </a:lnTo>
                <a:lnTo>
                  <a:pt x="1352975" y="343848"/>
                </a:lnTo>
                <a:lnTo>
                  <a:pt x="1340370" y="302066"/>
                </a:lnTo>
                <a:lnTo>
                  <a:pt x="1323862" y="261747"/>
                </a:lnTo>
                <a:lnTo>
                  <a:pt x="1303588" y="223185"/>
                </a:lnTo>
                <a:lnTo>
                  <a:pt x="1279684" y="186672"/>
                </a:lnTo>
                <a:lnTo>
                  <a:pt x="1252287" y="152499"/>
                </a:lnTo>
                <a:lnTo>
                  <a:pt x="1221533" y="120961"/>
                </a:lnTo>
                <a:lnTo>
                  <a:pt x="1187559" y="92349"/>
                </a:lnTo>
                <a:lnTo>
                  <a:pt x="1150500" y="66955"/>
                </a:lnTo>
                <a:lnTo>
                  <a:pt x="1110494" y="45073"/>
                </a:lnTo>
                <a:lnTo>
                  <a:pt x="1067676" y="26994"/>
                </a:lnTo>
              </a:path>
            </a:pathLst>
          </a:custGeom>
          <a:ln w="41883">
            <a:solidFill>
              <a:schemeClr val="accent1"/>
            </a:solidFill>
          </a:ln>
        </p:spPr>
        <p:txBody>
          <a:bodyPr wrap="square" lIns="0" tIns="0" rIns="0" bIns="0" rtlCol="0"/>
          <a:lstStyle/>
          <a:p>
            <a:endParaRPr sz="849"/>
          </a:p>
        </p:txBody>
      </p:sp>
      <p:sp>
        <p:nvSpPr>
          <p:cNvPr id="5" name="object 6">
            <a:extLst>
              <a:ext uri="{FF2B5EF4-FFF2-40B4-BE49-F238E27FC236}">
                <a16:creationId xmlns:a16="http://schemas.microsoft.com/office/drawing/2014/main" id="{726E39E2-441C-C2E9-6D1E-8BE16521E579}"/>
              </a:ext>
            </a:extLst>
          </p:cNvPr>
          <p:cNvSpPr/>
          <p:nvPr userDrawn="1"/>
        </p:nvSpPr>
        <p:spPr>
          <a:xfrm>
            <a:off x="6427049" y="3337"/>
            <a:ext cx="5765206" cy="3480984"/>
          </a:xfrm>
          <a:custGeom>
            <a:avLst/>
            <a:gdLst/>
            <a:ahLst/>
            <a:cxnLst/>
            <a:rect l="l" t="t" r="r" b="b"/>
            <a:pathLst>
              <a:path w="9506585" h="5740400">
                <a:moveTo>
                  <a:pt x="5551352" y="5727700"/>
                </a:moveTo>
                <a:lnTo>
                  <a:pt x="4817235" y="5727700"/>
                </a:lnTo>
                <a:lnTo>
                  <a:pt x="4863388" y="5740400"/>
                </a:lnTo>
                <a:lnTo>
                  <a:pt x="5505833" y="5740400"/>
                </a:lnTo>
                <a:lnTo>
                  <a:pt x="5551352" y="5727700"/>
                </a:lnTo>
                <a:close/>
              </a:path>
              <a:path w="9506585" h="5740400">
                <a:moveTo>
                  <a:pt x="5687514" y="5715000"/>
                </a:moveTo>
                <a:lnTo>
                  <a:pt x="4678663" y="5715000"/>
                </a:lnTo>
                <a:lnTo>
                  <a:pt x="4724870" y="5727700"/>
                </a:lnTo>
                <a:lnTo>
                  <a:pt x="5642195" y="5727700"/>
                </a:lnTo>
                <a:lnTo>
                  <a:pt x="5687514" y="5715000"/>
                </a:lnTo>
                <a:close/>
              </a:path>
              <a:path w="9506585" h="5740400">
                <a:moveTo>
                  <a:pt x="5823031" y="5702300"/>
                </a:moveTo>
                <a:lnTo>
                  <a:pt x="4539976" y="5702300"/>
                </a:lnTo>
                <a:lnTo>
                  <a:pt x="4586213" y="5715000"/>
                </a:lnTo>
                <a:lnTo>
                  <a:pt x="5777935" y="5715000"/>
                </a:lnTo>
                <a:lnTo>
                  <a:pt x="5823031" y="5702300"/>
                </a:lnTo>
                <a:close/>
              </a:path>
              <a:path w="9506585" h="5740400">
                <a:moveTo>
                  <a:pt x="5912981" y="5689600"/>
                </a:moveTo>
                <a:lnTo>
                  <a:pt x="4447489" y="5689600"/>
                </a:lnTo>
                <a:lnTo>
                  <a:pt x="4493733" y="5702300"/>
                </a:lnTo>
                <a:lnTo>
                  <a:pt x="5868047" y="5702300"/>
                </a:lnTo>
                <a:lnTo>
                  <a:pt x="5912981" y="5689600"/>
                </a:lnTo>
                <a:close/>
              </a:path>
              <a:path w="9506585" h="5740400">
                <a:moveTo>
                  <a:pt x="9506162" y="0"/>
                </a:moveTo>
                <a:lnTo>
                  <a:pt x="48056" y="0"/>
                </a:lnTo>
                <a:lnTo>
                  <a:pt x="42213" y="38100"/>
                </a:lnTo>
                <a:lnTo>
                  <a:pt x="36355" y="88900"/>
                </a:lnTo>
                <a:lnTo>
                  <a:pt x="30939" y="139700"/>
                </a:lnTo>
                <a:lnTo>
                  <a:pt x="25964" y="177800"/>
                </a:lnTo>
                <a:lnTo>
                  <a:pt x="21430" y="228600"/>
                </a:lnTo>
                <a:lnTo>
                  <a:pt x="17333" y="279400"/>
                </a:lnTo>
                <a:lnTo>
                  <a:pt x="13675" y="317500"/>
                </a:lnTo>
                <a:lnTo>
                  <a:pt x="10452" y="368300"/>
                </a:lnTo>
                <a:lnTo>
                  <a:pt x="7664" y="419100"/>
                </a:lnTo>
                <a:lnTo>
                  <a:pt x="5310" y="457200"/>
                </a:lnTo>
                <a:lnTo>
                  <a:pt x="3388" y="508000"/>
                </a:lnTo>
                <a:lnTo>
                  <a:pt x="1897" y="546100"/>
                </a:lnTo>
                <a:lnTo>
                  <a:pt x="837" y="596900"/>
                </a:lnTo>
                <a:lnTo>
                  <a:pt x="204" y="647700"/>
                </a:lnTo>
                <a:lnTo>
                  <a:pt x="0" y="685800"/>
                </a:lnTo>
                <a:lnTo>
                  <a:pt x="221" y="736600"/>
                </a:lnTo>
                <a:lnTo>
                  <a:pt x="867" y="787400"/>
                </a:lnTo>
                <a:lnTo>
                  <a:pt x="1937" y="825500"/>
                </a:lnTo>
                <a:lnTo>
                  <a:pt x="3429" y="876300"/>
                </a:lnTo>
                <a:lnTo>
                  <a:pt x="5342" y="914400"/>
                </a:lnTo>
                <a:lnTo>
                  <a:pt x="7675" y="965200"/>
                </a:lnTo>
                <a:lnTo>
                  <a:pt x="10427" y="1003300"/>
                </a:lnTo>
                <a:lnTo>
                  <a:pt x="13596" y="1054100"/>
                </a:lnTo>
                <a:lnTo>
                  <a:pt x="17181" y="1104900"/>
                </a:lnTo>
                <a:lnTo>
                  <a:pt x="21182" y="1143000"/>
                </a:lnTo>
                <a:lnTo>
                  <a:pt x="25595" y="1193800"/>
                </a:lnTo>
                <a:lnTo>
                  <a:pt x="30422" y="1231900"/>
                </a:lnTo>
                <a:lnTo>
                  <a:pt x="35659" y="1282700"/>
                </a:lnTo>
                <a:lnTo>
                  <a:pt x="41306" y="1320800"/>
                </a:lnTo>
                <a:lnTo>
                  <a:pt x="47362" y="1371600"/>
                </a:lnTo>
                <a:lnTo>
                  <a:pt x="53826" y="1422400"/>
                </a:lnTo>
                <a:lnTo>
                  <a:pt x="60695" y="1460500"/>
                </a:lnTo>
                <a:lnTo>
                  <a:pt x="67969" y="1511300"/>
                </a:lnTo>
                <a:lnTo>
                  <a:pt x="75647" y="1549400"/>
                </a:lnTo>
                <a:lnTo>
                  <a:pt x="83728" y="1600200"/>
                </a:lnTo>
                <a:lnTo>
                  <a:pt x="92209" y="1638300"/>
                </a:lnTo>
                <a:lnTo>
                  <a:pt x="101091" y="1689100"/>
                </a:lnTo>
                <a:lnTo>
                  <a:pt x="110371" y="1727200"/>
                </a:lnTo>
                <a:lnTo>
                  <a:pt x="120049" y="1778000"/>
                </a:lnTo>
                <a:lnTo>
                  <a:pt x="130122" y="1816100"/>
                </a:lnTo>
                <a:lnTo>
                  <a:pt x="140591" y="1866900"/>
                </a:lnTo>
                <a:lnTo>
                  <a:pt x="151453" y="1905000"/>
                </a:lnTo>
                <a:lnTo>
                  <a:pt x="162708" y="1943100"/>
                </a:lnTo>
                <a:lnTo>
                  <a:pt x="174354" y="1993900"/>
                </a:lnTo>
                <a:lnTo>
                  <a:pt x="186390" y="2032000"/>
                </a:lnTo>
                <a:lnTo>
                  <a:pt x="198814" y="2082800"/>
                </a:lnTo>
                <a:lnTo>
                  <a:pt x="211626" y="2120900"/>
                </a:lnTo>
                <a:lnTo>
                  <a:pt x="224824" y="2171700"/>
                </a:lnTo>
                <a:lnTo>
                  <a:pt x="238407" y="2209800"/>
                </a:lnTo>
                <a:lnTo>
                  <a:pt x="252374" y="2247900"/>
                </a:lnTo>
                <a:lnTo>
                  <a:pt x="266723" y="2298700"/>
                </a:lnTo>
                <a:lnTo>
                  <a:pt x="281453" y="2336800"/>
                </a:lnTo>
                <a:lnTo>
                  <a:pt x="296564" y="2374900"/>
                </a:lnTo>
                <a:lnTo>
                  <a:pt x="312053" y="2425700"/>
                </a:lnTo>
                <a:lnTo>
                  <a:pt x="327919" y="2463800"/>
                </a:lnTo>
                <a:lnTo>
                  <a:pt x="344162" y="2501900"/>
                </a:lnTo>
                <a:lnTo>
                  <a:pt x="360779" y="2552700"/>
                </a:lnTo>
                <a:lnTo>
                  <a:pt x="377771" y="2590800"/>
                </a:lnTo>
                <a:lnTo>
                  <a:pt x="395134" y="2628900"/>
                </a:lnTo>
                <a:lnTo>
                  <a:pt x="412869" y="2667000"/>
                </a:lnTo>
                <a:lnTo>
                  <a:pt x="430974" y="2717800"/>
                </a:lnTo>
                <a:lnTo>
                  <a:pt x="449448" y="2755900"/>
                </a:lnTo>
                <a:lnTo>
                  <a:pt x="468289" y="2794000"/>
                </a:lnTo>
                <a:lnTo>
                  <a:pt x="487496" y="2832100"/>
                </a:lnTo>
                <a:lnTo>
                  <a:pt x="507068" y="2870200"/>
                </a:lnTo>
                <a:lnTo>
                  <a:pt x="527004" y="2921000"/>
                </a:lnTo>
                <a:lnTo>
                  <a:pt x="547302" y="2959100"/>
                </a:lnTo>
                <a:lnTo>
                  <a:pt x="567962" y="2997200"/>
                </a:lnTo>
                <a:lnTo>
                  <a:pt x="588982" y="3035300"/>
                </a:lnTo>
                <a:lnTo>
                  <a:pt x="610360" y="3073400"/>
                </a:lnTo>
                <a:lnTo>
                  <a:pt x="632096" y="3111500"/>
                </a:lnTo>
                <a:lnTo>
                  <a:pt x="654188" y="3149600"/>
                </a:lnTo>
                <a:lnTo>
                  <a:pt x="676634" y="3200400"/>
                </a:lnTo>
                <a:lnTo>
                  <a:pt x="699435" y="3238500"/>
                </a:lnTo>
                <a:lnTo>
                  <a:pt x="722588" y="3276600"/>
                </a:lnTo>
                <a:lnTo>
                  <a:pt x="746093" y="3314700"/>
                </a:lnTo>
                <a:lnTo>
                  <a:pt x="769947" y="3352800"/>
                </a:lnTo>
                <a:lnTo>
                  <a:pt x="794150" y="3390900"/>
                </a:lnTo>
                <a:lnTo>
                  <a:pt x="818701" y="3429000"/>
                </a:lnTo>
                <a:lnTo>
                  <a:pt x="843597" y="3467100"/>
                </a:lnTo>
                <a:lnTo>
                  <a:pt x="868839" y="3505200"/>
                </a:lnTo>
                <a:lnTo>
                  <a:pt x="894425" y="3530600"/>
                </a:lnTo>
                <a:lnTo>
                  <a:pt x="920353" y="3568700"/>
                </a:lnTo>
                <a:lnTo>
                  <a:pt x="946622" y="3606800"/>
                </a:lnTo>
                <a:lnTo>
                  <a:pt x="973231" y="3644900"/>
                </a:lnTo>
                <a:lnTo>
                  <a:pt x="1000179" y="3683000"/>
                </a:lnTo>
                <a:lnTo>
                  <a:pt x="1027465" y="3721100"/>
                </a:lnTo>
                <a:lnTo>
                  <a:pt x="1055087" y="3759200"/>
                </a:lnTo>
                <a:lnTo>
                  <a:pt x="1083044" y="3784600"/>
                </a:lnTo>
                <a:lnTo>
                  <a:pt x="1111334" y="3822700"/>
                </a:lnTo>
                <a:lnTo>
                  <a:pt x="1139957" y="3860800"/>
                </a:lnTo>
                <a:lnTo>
                  <a:pt x="1168911" y="3898900"/>
                </a:lnTo>
                <a:lnTo>
                  <a:pt x="1198196" y="3924300"/>
                </a:lnTo>
                <a:lnTo>
                  <a:pt x="1227809" y="3962400"/>
                </a:lnTo>
                <a:lnTo>
                  <a:pt x="1257749" y="4000500"/>
                </a:lnTo>
                <a:lnTo>
                  <a:pt x="1288016" y="4038600"/>
                </a:lnTo>
                <a:lnTo>
                  <a:pt x="1318608" y="4064000"/>
                </a:lnTo>
                <a:lnTo>
                  <a:pt x="1349524" y="4102100"/>
                </a:lnTo>
                <a:lnTo>
                  <a:pt x="1380762" y="4127500"/>
                </a:lnTo>
                <a:lnTo>
                  <a:pt x="1412321" y="4165600"/>
                </a:lnTo>
                <a:lnTo>
                  <a:pt x="1444201" y="4203700"/>
                </a:lnTo>
                <a:lnTo>
                  <a:pt x="1476399" y="4229100"/>
                </a:lnTo>
                <a:lnTo>
                  <a:pt x="1508915" y="4267200"/>
                </a:lnTo>
                <a:lnTo>
                  <a:pt x="1541747" y="4292600"/>
                </a:lnTo>
                <a:lnTo>
                  <a:pt x="1574894" y="4330700"/>
                </a:lnTo>
                <a:lnTo>
                  <a:pt x="1642128" y="4381500"/>
                </a:lnTo>
                <a:lnTo>
                  <a:pt x="1676213" y="4419600"/>
                </a:lnTo>
                <a:lnTo>
                  <a:pt x="1710608" y="4445000"/>
                </a:lnTo>
                <a:lnTo>
                  <a:pt x="1745311" y="4483100"/>
                </a:lnTo>
                <a:lnTo>
                  <a:pt x="1815640" y="4533900"/>
                </a:lnTo>
                <a:lnTo>
                  <a:pt x="1851262" y="4572000"/>
                </a:lnTo>
                <a:lnTo>
                  <a:pt x="1887188" y="4597400"/>
                </a:lnTo>
                <a:lnTo>
                  <a:pt x="1996777" y="4673600"/>
                </a:lnTo>
                <a:lnTo>
                  <a:pt x="2033906" y="4711700"/>
                </a:lnTo>
                <a:lnTo>
                  <a:pt x="2071333" y="4737100"/>
                </a:lnTo>
                <a:lnTo>
                  <a:pt x="2185385" y="4813300"/>
                </a:lnTo>
                <a:lnTo>
                  <a:pt x="2341545" y="4914900"/>
                </a:lnTo>
                <a:lnTo>
                  <a:pt x="2502306" y="5016500"/>
                </a:lnTo>
                <a:lnTo>
                  <a:pt x="2543206" y="5029200"/>
                </a:lnTo>
                <a:lnTo>
                  <a:pt x="2667588" y="5105400"/>
                </a:lnTo>
                <a:lnTo>
                  <a:pt x="2709606" y="5118100"/>
                </a:lnTo>
                <a:lnTo>
                  <a:pt x="2794469" y="5168900"/>
                </a:lnTo>
                <a:lnTo>
                  <a:pt x="2837312" y="5181600"/>
                </a:lnTo>
                <a:lnTo>
                  <a:pt x="2923814" y="5232400"/>
                </a:lnTo>
                <a:lnTo>
                  <a:pt x="2967471" y="5245100"/>
                </a:lnTo>
                <a:lnTo>
                  <a:pt x="3011397" y="5270500"/>
                </a:lnTo>
                <a:lnTo>
                  <a:pt x="3055590" y="5283200"/>
                </a:lnTo>
                <a:lnTo>
                  <a:pt x="3100050" y="5308600"/>
                </a:lnTo>
                <a:lnTo>
                  <a:pt x="3189764" y="5334000"/>
                </a:lnTo>
                <a:lnTo>
                  <a:pt x="3235015" y="5359400"/>
                </a:lnTo>
                <a:lnTo>
                  <a:pt x="3280528" y="5372100"/>
                </a:lnTo>
                <a:lnTo>
                  <a:pt x="3480605" y="5448300"/>
                </a:lnTo>
                <a:lnTo>
                  <a:pt x="3617777" y="5486400"/>
                </a:lnTo>
                <a:lnTo>
                  <a:pt x="3663602" y="5511800"/>
                </a:lnTo>
                <a:lnTo>
                  <a:pt x="4077778" y="5626100"/>
                </a:lnTo>
                <a:lnTo>
                  <a:pt x="4123943" y="5626100"/>
                </a:lnTo>
                <a:lnTo>
                  <a:pt x="4262543" y="5664200"/>
                </a:lnTo>
                <a:lnTo>
                  <a:pt x="4308770" y="5664200"/>
                </a:lnTo>
                <a:lnTo>
                  <a:pt x="4401245" y="5689600"/>
                </a:lnTo>
                <a:lnTo>
                  <a:pt x="5957829" y="5689600"/>
                </a:lnTo>
                <a:lnTo>
                  <a:pt x="6002590" y="5676900"/>
                </a:lnTo>
                <a:lnTo>
                  <a:pt x="6047261" y="5676900"/>
                </a:lnTo>
                <a:lnTo>
                  <a:pt x="6136320" y="5651500"/>
                </a:lnTo>
                <a:lnTo>
                  <a:pt x="6180703" y="5651500"/>
                </a:lnTo>
                <a:lnTo>
                  <a:pt x="6357197" y="5600700"/>
                </a:lnTo>
                <a:lnTo>
                  <a:pt x="6401047" y="5600700"/>
                </a:lnTo>
                <a:lnTo>
                  <a:pt x="6747502" y="5499100"/>
                </a:lnTo>
                <a:lnTo>
                  <a:pt x="6790225" y="5473700"/>
                </a:lnTo>
                <a:lnTo>
                  <a:pt x="6959705" y="5422900"/>
                </a:lnTo>
                <a:lnTo>
                  <a:pt x="7001708" y="5397500"/>
                </a:lnTo>
                <a:lnTo>
                  <a:pt x="7085255" y="5372100"/>
                </a:lnTo>
                <a:lnTo>
                  <a:pt x="7126794" y="5346700"/>
                </a:lnTo>
                <a:lnTo>
                  <a:pt x="7209390" y="5321300"/>
                </a:lnTo>
                <a:lnTo>
                  <a:pt x="7250440" y="5295900"/>
                </a:lnTo>
                <a:lnTo>
                  <a:pt x="7291323" y="5283200"/>
                </a:lnTo>
                <a:lnTo>
                  <a:pt x="7332035" y="5257800"/>
                </a:lnTo>
                <a:lnTo>
                  <a:pt x="7372574" y="5245100"/>
                </a:lnTo>
                <a:lnTo>
                  <a:pt x="7453120" y="5194300"/>
                </a:lnTo>
                <a:lnTo>
                  <a:pt x="7493122" y="5181600"/>
                </a:lnTo>
                <a:lnTo>
                  <a:pt x="7572571" y="5130800"/>
                </a:lnTo>
                <a:lnTo>
                  <a:pt x="7612012" y="5118100"/>
                </a:lnTo>
                <a:lnTo>
                  <a:pt x="7729174" y="5041900"/>
                </a:lnTo>
                <a:lnTo>
                  <a:pt x="7767830" y="5029200"/>
                </a:lnTo>
                <a:lnTo>
                  <a:pt x="7958018" y="4902200"/>
                </a:lnTo>
                <a:lnTo>
                  <a:pt x="8106291" y="4800600"/>
                </a:lnTo>
                <a:lnTo>
                  <a:pt x="8215122" y="4724400"/>
                </a:lnTo>
                <a:lnTo>
                  <a:pt x="8250932" y="4686300"/>
                </a:lnTo>
                <a:lnTo>
                  <a:pt x="8356927" y="4610100"/>
                </a:lnTo>
                <a:lnTo>
                  <a:pt x="8391771" y="4572000"/>
                </a:lnTo>
                <a:lnTo>
                  <a:pt x="8460710" y="4521200"/>
                </a:lnTo>
                <a:lnTo>
                  <a:pt x="8494801" y="4483100"/>
                </a:lnTo>
                <a:lnTo>
                  <a:pt x="8562210" y="4432300"/>
                </a:lnTo>
                <a:lnTo>
                  <a:pt x="8595523" y="4394200"/>
                </a:lnTo>
                <a:lnTo>
                  <a:pt x="8628572" y="4368800"/>
                </a:lnTo>
                <a:lnTo>
                  <a:pt x="8661353" y="4330700"/>
                </a:lnTo>
                <a:lnTo>
                  <a:pt x="8693865" y="4305300"/>
                </a:lnTo>
                <a:lnTo>
                  <a:pt x="8726104" y="4267200"/>
                </a:lnTo>
                <a:lnTo>
                  <a:pt x="8758068" y="4241800"/>
                </a:lnTo>
                <a:lnTo>
                  <a:pt x="8789755" y="4203700"/>
                </a:lnTo>
                <a:lnTo>
                  <a:pt x="8821160" y="4165600"/>
                </a:lnTo>
                <a:lnTo>
                  <a:pt x="8852283" y="4140200"/>
                </a:lnTo>
                <a:lnTo>
                  <a:pt x="8883120" y="4102100"/>
                </a:lnTo>
                <a:lnTo>
                  <a:pt x="8913668" y="4076700"/>
                </a:lnTo>
                <a:lnTo>
                  <a:pt x="8943925" y="4038600"/>
                </a:lnTo>
                <a:lnTo>
                  <a:pt x="8973888" y="4000500"/>
                </a:lnTo>
                <a:lnTo>
                  <a:pt x="9003554" y="3962400"/>
                </a:lnTo>
                <a:lnTo>
                  <a:pt x="9032921" y="3937000"/>
                </a:lnTo>
                <a:lnTo>
                  <a:pt x="9061987" y="3898900"/>
                </a:lnTo>
                <a:lnTo>
                  <a:pt x="9090747" y="3860800"/>
                </a:lnTo>
                <a:lnTo>
                  <a:pt x="9119201" y="3822700"/>
                </a:lnTo>
                <a:lnTo>
                  <a:pt x="9147344" y="3784600"/>
                </a:lnTo>
                <a:lnTo>
                  <a:pt x="9175175" y="3746500"/>
                </a:lnTo>
                <a:lnTo>
                  <a:pt x="9202690" y="3708400"/>
                </a:lnTo>
                <a:lnTo>
                  <a:pt x="9229888" y="3670300"/>
                </a:lnTo>
                <a:lnTo>
                  <a:pt x="9256764" y="3632200"/>
                </a:lnTo>
                <a:lnTo>
                  <a:pt x="9283318" y="3594100"/>
                </a:lnTo>
                <a:lnTo>
                  <a:pt x="9309545" y="3556000"/>
                </a:lnTo>
                <a:lnTo>
                  <a:pt x="9335444" y="3517900"/>
                </a:lnTo>
                <a:lnTo>
                  <a:pt x="9361011" y="3479800"/>
                </a:lnTo>
                <a:lnTo>
                  <a:pt x="9386245" y="3441700"/>
                </a:lnTo>
                <a:lnTo>
                  <a:pt x="9411141" y="3403600"/>
                </a:lnTo>
                <a:lnTo>
                  <a:pt x="9435698" y="3365500"/>
                </a:lnTo>
                <a:lnTo>
                  <a:pt x="9459913" y="3327400"/>
                </a:lnTo>
                <a:lnTo>
                  <a:pt x="9483784" y="3289300"/>
                </a:lnTo>
                <a:lnTo>
                  <a:pt x="9506162" y="3251200"/>
                </a:lnTo>
                <a:lnTo>
                  <a:pt x="9506162" y="0"/>
                </a:lnTo>
                <a:close/>
              </a:path>
            </a:pathLst>
          </a:custGeom>
          <a:solidFill>
            <a:srgbClr val="87C9C9"/>
          </a:solidFill>
        </p:spPr>
        <p:txBody>
          <a:bodyPr wrap="square" lIns="0" tIns="0" rIns="0" bIns="0" rtlCol="0"/>
          <a:lstStyle/>
          <a:p>
            <a:endParaRPr sz="849"/>
          </a:p>
        </p:txBody>
      </p:sp>
      <p:sp>
        <p:nvSpPr>
          <p:cNvPr id="7" name="TextBox 6">
            <a:extLst>
              <a:ext uri="{FF2B5EF4-FFF2-40B4-BE49-F238E27FC236}">
                <a16:creationId xmlns:a16="http://schemas.microsoft.com/office/drawing/2014/main" id="{4A7DE607-0149-100A-7776-279C479509FA}"/>
              </a:ext>
            </a:extLst>
          </p:cNvPr>
          <p:cNvSpPr txBox="1"/>
          <p:nvPr userDrawn="1"/>
        </p:nvSpPr>
        <p:spPr>
          <a:xfrm>
            <a:off x="3419613" y="2307624"/>
            <a:ext cx="6839227" cy="260392"/>
          </a:xfrm>
          <a:prstGeom prst="rect">
            <a:avLst/>
          </a:prstGeom>
          <a:noFill/>
        </p:spPr>
        <p:txBody>
          <a:bodyPr wrap="square">
            <a:spAutoFit/>
          </a:bodyPr>
          <a:lstStyle/>
          <a:p>
            <a:pPr marL="7701">
              <a:lnSpc>
                <a:spcPct val="100000"/>
              </a:lnSpc>
              <a:spcBef>
                <a:spcPts val="67"/>
              </a:spcBef>
            </a:pPr>
            <a:r>
              <a:rPr lang="en-US" sz="1092">
                <a:solidFill>
                  <a:srgbClr val="FFFFFF"/>
                </a:solidFill>
                <a:latin typeface="Sharp Sans Medium" pitchFamily="2" charset="77"/>
                <a:cs typeface="Sharp Sans Medium" pitchFamily="2" charset="77"/>
              </a:rPr>
              <a:t>For</a:t>
            </a:r>
            <a:r>
              <a:rPr lang="en-US" sz="1092" spc="-18">
                <a:solidFill>
                  <a:srgbClr val="FFFFFF"/>
                </a:solidFill>
                <a:latin typeface="Sharp Sans Medium" pitchFamily="2" charset="77"/>
                <a:cs typeface="Sharp Sans Medium" pitchFamily="2" charset="77"/>
              </a:rPr>
              <a:t> </a:t>
            </a:r>
            <a:r>
              <a:rPr lang="en-US" sz="1092">
                <a:solidFill>
                  <a:srgbClr val="FFFFFF"/>
                </a:solidFill>
                <a:latin typeface="Sharp Sans Medium" pitchFamily="2" charset="77"/>
                <a:cs typeface="Sharp Sans Medium" pitchFamily="2" charset="77"/>
              </a:rPr>
              <a:t>small</a:t>
            </a:r>
            <a:r>
              <a:rPr lang="en-US" sz="1092" spc="-9">
                <a:solidFill>
                  <a:srgbClr val="FFFFFF"/>
                </a:solidFill>
                <a:latin typeface="Sharp Sans Medium" pitchFamily="2" charset="77"/>
                <a:cs typeface="Sharp Sans Medium" pitchFamily="2" charset="77"/>
              </a:rPr>
              <a:t> </a:t>
            </a:r>
            <a:r>
              <a:rPr lang="en-US" sz="1092">
                <a:solidFill>
                  <a:srgbClr val="FFFFFF"/>
                </a:solidFill>
                <a:latin typeface="Sharp Sans Medium" pitchFamily="2" charset="77"/>
                <a:cs typeface="Sharp Sans Medium" pitchFamily="2" charset="77"/>
              </a:rPr>
              <a:t>to</a:t>
            </a:r>
            <a:r>
              <a:rPr lang="en-US" sz="1092" spc="-9">
                <a:solidFill>
                  <a:srgbClr val="FFFFFF"/>
                </a:solidFill>
                <a:latin typeface="Sharp Sans Medium" pitchFamily="2" charset="77"/>
                <a:cs typeface="Sharp Sans Medium" pitchFamily="2" charset="77"/>
              </a:rPr>
              <a:t> </a:t>
            </a:r>
            <a:r>
              <a:rPr lang="en-US" sz="1092">
                <a:solidFill>
                  <a:srgbClr val="FFFFFF"/>
                </a:solidFill>
                <a:latin typeface="Sharp Sans Medium" pitchFamily="2" charset="77"/>
                <a:cs typeface="Sharp Sans Medium" pitchFamily="2" charset="77"/>
              </a:rPr>
              <a:t>medium</a:t>
            </a:r>
            <a:r>
              <a:rPr lang="en-US" sz="1092" spc="-9">
                <a:solidFill>
                  <a:srgbClr val="FFFFFF"/>
                </a:solidFill>
                <a:latin typeface="Sharp Sans Medium" pitchFamily="2" charset="77"/>
                <a:cs typeface="Sharp Sans Medium" pitchFamily="2" charset="77"/>
              </a:rPr>
              <a:t> </a:t>
            </a:r>
            <a:r>
              <a:rPr lang="en-US" sz="1092" spc="-6">
                <a:solidFill>
                  <a:srgbClr val="FFFFFF"/>
                </a:solidFill>
                <a:latin typeface="Sharp Sans Medium" pitchFamily="2" charset="77"/>
                <a:cs typeface="Sharp Sans Medium" pitchFamily="2" charset="77"/>
              </a:rPr>
              <a:t>deployments</a:t>
            </a:r>
          </a:p>
        </p:txBody>
      </p:sp>
    </p:spTree>
    <p:extLst>
      <p:ext uri="{BB962C8B-B14F-4D97-AF65-F5344CB8AC3E}">
        <p14:creationId xmlns:p14="http://schemas.microsoft.com/office/powerpoint/2010/main" val="2268626912"/>
      </p:ext>
    </p:extLst>
  </p:cSld>
  <p:clrMapOvr>
    <a:masterClrMapping/>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showMasterSp="0" preserve="1" userDrawn="1">
  <p:cSld name="18_Title Only">
    <p:bg>
      <p:bgPr>
        <a:solidFill>
          <a:schemeClr val="bg1"/>
        </a:solidFill>
        <a:effectLst/>
      </p:bgPr>
    </p:bg>
    <p:spTree>
      <p:nvGrpSpPr>
        <p:cNvPr id="1" name=""/>
        <p:cNvGrpSpPr/>
        <p:nvPr/>
      </p:nvGrpSpPr>
      <p:grpSpPr>
        <a:xfrm>
          <a:off x="0" y="0"/>
          <a:ext cx="0" cy="0"/>
          <a:chOff x="0" y="0"/>
          <a:chExt cx="0" cy="0"/>
        </a:xfrm>
      </p:grpSpPr>
      <p:sp>
        <p:nvSpPr>
          <p:cNvPr id="9" name="object 5">
            <a:extLst>
              <a:ext uri="{FF2B5EF4-FFF2-40B4-BE49-F238E27FC236}">
                <a16:creationId xmlns:a16="http://schemas.microsoft.com/office/drawing/2014/main" id="{3FFD1DB7-7D8D-555F-8E61-CA99174BF04A}"/>
              </a:ext>
            </a:extLst>
          </p:cNvPr>
          <p:cNvSpPr txBox="1"/>
          <p:nvPr userDrawn="1"/>
        </p:nvSpPr>
        <p:spPr>
          <a:xfrm>
            <a:off x="373045" y="-390273"/>
            <a:ext cx="1044368" cy="161404"/>
          </a:xfrm>
          <a:prstGeom prst="rect">
            <a:avLst/>
          </a:prstGeom>
        </p:spPr>
        <p:txBody>
          <a:bodyPr vert="horz" wrap="square" lIns="0" tIns="7316" rIns="0" bIns="0" rtlCol="0">
            <a:spAutoFit/>
          </a:bodyPr>
          <a:lstStyle/>
          <a:p>
            <a:pPr marL="7701">
              <a:lnSpc>
                <a:spcPct val="100000"/>
              </a:lnSpc>
              <a:spcBef>
                <a:spcPts val="58"/>
              </a:spcBef>
            </a:pPr>
            <a:r>
              <a:rPr sz="1001" b="0" i="0">
                <a:solidFill>
                  <a:srgbClr val="B7B7B7"/>
                </a:solidFill>
                <a:latin typeface="Sharp Sans Medium" pitchFamily="2" charset="77"/>
                <a:cs typeface="Sharp Sans Medium" pitchFamily="2" charset="77"/>
              </a:rPr>
              <a:t>CISCO</a:t>
            </a:r>
            <a:r>
              <a:rPr sz="1001" b="0" i="0" spc="230">
                <a:solidFill>
                  <a:srgbClr val="B7B7B7"/>
                </a:solidFill>
                <a:latin typeface="Sharp Sans Medium" pitchFamily="2" charset="77"/>
                <a:cs typeface="Sharp Sans Medium" pitchFamily="2" charset="77"/>
              </a:rPr>
              <a:t> </a:t>
            </a:r>
            <a:r>
              <a:rPr sz="1001" b="0" i="0" spc="33">
                <a:solidFill>
                  <a:srgbClr val="B7B7B7"/>
                </a:solidFill>
                <a:latin typeface="Sharp Sans Medium" pitchFamily="2" charset="77"/>
                <a:cs typeface="Sharp Sans Medium" pitchFamily="2" charset="77"/>
              </a:rPr>
              <a:t>MERAKI</a:t>
            </a:r>
            <a:endParaRPr sz="1001" b="0" i="0">
              <a:latin typeface="Sharp Sans Medium" pitchFamily="2" charset="77"/>
              <a:cs typeface="Sharp Sans Medium" pitchFamily="2" charset="77"/>
            </a:endParaRPr>
          </a:p>
        </p:txBody>
      </p:sp>
      <p:pic>
        <p:nvPicPr>
          <p:cNvPr id="36" name="Picture 35" descr="A green letter on a black background&#10;&#10;Description automatically generated with medium confidence">
            <a:extLst>
              <a:ext uri="{FF2B5EF4-FFF2-40B4-BE49-F238E27FC236}">
                <a16:creationId xmlns:a16="http://schemas.microsoft.com/office/drawing/2014/main" id="{3A95014C-C5CB-3AE8-0E14-BEC1CCA7E015}"/>
              </a:ext>
            </a:extLst>
          </p:cNvPr>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373045" y="6270181"/>
            <a:ext cx="1101856" cy="213610"/>
          </a:xfrm>
          <a:prstGeom prst="rect">
            <a:avLst/>
          </a:prstGeom>
        </p:spPr>
      </p:pic>
      <p:pic>
        <p:nvPicPr>
          <p:cNvPr id="4" name="object 3">
            <a:extLst>
              <a:ext uri="{FF2B5EF4-FFF2-40B4-BE49-F238E27FC236}">
                <a16:creationId xmlns:a16="http://schemas.microsoft.com/office/drawing/2014/main" id="{C54EACF6-B7AA-E30B-7254-0025DA5B087A}"/>
              </a:ext>
            </a:extLst>
          </p:cNvPr>
          <p:cNvPicPr/>
          <p:nvPr userDrawn="1"/>
        </p:nvPicPr>
        <p:blipFill rotWithShape="1">
          <a:blip r:embed="rId3" cstate="print"/>
          <a:srcRect l="14921" t="185"/>
          <a:stretch/>
        </p:blipFill>
        <p:spPr>
          <a:xfrm>
            <a:off x="7868614" y="0"/>
            <a:ext cx="4323385" cy="6857519"/>
          </a:xfrm>
          <a:prstGeom prst="rect">
            <a:avLst/>
          </a:prstGeom>
        </p:spPr>
      </p:pic>
      <p:sp>
        <p:nvSpPr>
          <p:cNvPr id="5" name="object 27">
            <a:extLst>
              <a:ext uri="{FF2B5EF4-FFF2-40B4-BE49-F238E27FC236}">
                <a16:creationId xmlns:a16="http://schemas.microsoft.com/office/drawing/2014/main" id="{C6E724EE-5A57-C163-E170-8578F3B440C1}"/>
              </a:ext>
            </a:extLst>
          </p:cNvPr>
          <p:cNvSpPr/>
          <p:nvPr userDrawn="1"/>
        </p:nvSpPr>
        <p:spPr>
          <a:xfrm>
            <a:off x="7999005" y="5998889"/>
            <a:ext cx="665438" cy="858694"/>
          </a:xfrm>
          <a:custGeom>
            <a:avLst/>
            <a:gdLst/>
            <a:ahLst/>
            <a:cxnLst/>
            <a:rect l="l" t="t" r="r" b="b"/>
            <a:pathLst>
              <a:path w="1097280" h="1416050">
                <a:moveTo>
                  <a:pt x="737839" y="0"/>
                </a:moveTo>
                <a:lnTo>
                  <a:pt x="693912" y="5119"/>
                </a:lnTo>
                <a:lnTo>
                  <a:pt x="651294" y="15774"/>
                </a:lnTo>
                <a:lnTo>
                  <a:pt x="610507" y="31721"/>
                </a:lnTo>
                <a:lnTo>
                  <a:pt x="572074" y="52715"/>
                </a:lnTo>
                <a:lnTo>
                  <a:pt x="536518" y="78514"/>
                </a:lnTo>
                <a:lnTo>
                  <a:pt x="504361" y="108872"/>
                </a:lnTo>
                <a:lnTo>
                  <a:pt x="476126" y="143548"/>
                </a:lnTo>
                <a:lnTo>
                  <a:pt x="452336" y="182295"/>
                </a:lnTo>
                <a:lnTo>
                  <a:pt x="433514" y="224872"/>
                </a:lnTo>
                <a:lnTo>
                  <a:pt x="0" y="1415944"/>
                </a:lnTo>
                <a:lnTo>
                  <a:pt x="728538" y="1415944"/>
                </a:lnTo>
                <a:lnTo>
                  <a:pt x="1076824" y="459022"/>
                </a:lnTo>
                <a:lnTo>
                  <a:pt x="1089776" y="414306"/>
                </a:lnTo>
                <a:lnTo>
                  <a:pt x="1096461" y="369330"/>
                </a:lnTo>
                <a:lnTo>
                  <a:pt x="1097122" y="324617"/>
                </a:lnTo>
                <a:lnTo>
                  <a:pt x="1092004" y="280690"/>
                </a:lnTo>
                <a:lnTo>
                  <a:pt x="1081350" y="238072"/>
                </a:lnTo>
                <a:lnTo>
                  <a:pt x="1065403" y="197285"/>
                </a:lnTo>
                <a:lnTo>
                  <a:pt x="1044408" y="158852"/>
                </a:lnTo>
                <a:lnTo>
                  <a:pt x="1018609" y="123296"/>
                </a:lnTo>
                <a:lnTo>
                  <a:pt x="988249" y="91139"/>
                </a:lnTo>
                <a:lnTo>
                  <a:pt x="953573" y="62904"/>
                </a:lnTo>
                <a:lnTo>
                  <a:pt x="914823" y="39114"/>
                </a:lnTo>
                <a:lnTo>
                  <a:pt x="872244" y="20292"/>
                </a:lnTo>
                <a:lnTo>
                  <a:pt x="827528" y="7342"/>
                </a:lnTo>
                <a:lnTo>
                  <a:pt x="782552" y="659"/>
                </a:lnTo>
                <a:lnTo>
                  <a:pt x="737839" y="0"/>
                </a:lnTo>
                <a:close/>
              </a:path>
            </a:pathLst>
          </a:custGeom>
          <a:solidFill>
            <a:srgbClr val="5BAA47"/>
          </a:solidFill>
        </p:spPr>
        <p:txBody>
          <a:bodyPr wrap="square" lIns="0" tIns="0" rIns="0" bIns="0" rtlCol="0"/>
          <a:lstStyle/>
          <a:p>
            <a:endParaRPr sz="849"/>
          </a:p>
        </p:txBody>
      </p:sp>
      <p:sp>
        <p:nvSpPr>
          <p:cNvPr id="8" name="Rectangle 7">
            <a:extLst>
              <a:ext uri="{FF2B5EF4-FFF2-40B4-BE49-F238E27FC236}">
                <a16:creationId xmlns:a16="http://schemas.microsoft.com/office/drawing/2014/main" id="{86E4D299-F931-1662-978B-78C87E9E6F16}"/>
              </a:ext>
            </a:extLst>
          </p:cNvPr>
          <p:cNvSpPr/>
          <p:nvPr userDrawn="1"/>
        </p:nvSpPr>
        <p:spPr>
          <a:xfrm>
            <a:off x="7667174" y="-128997"/>
            <a:ext cx="1247697" cy="17096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849"/>
          </a:p>
        </p:txBody>
      </p:sp>
      <p:sp>
        <p:nvSpPr>
          <p:cNvPr id="6" name="object 8">
            <a:extLst>
              <a:ext uri="{FF2B5EF4-FFF2-40B4-BE49-F238E27FC236}">
                <a16:creationId xmlns:a16="http://schemas.microsoft.com/office/drawing/2014/main" id="{A7581383-097F-7FCF-A4B2-36148EA53BC5}"/>
              </a:ext>
            </a:extLst>
          </p:cNvPr>
          <p:cNvSpPr/>
          <p:nvPr userDrawn="1"/>
        </p:nvSpPr>
        <p:spPr>
          <a:xfrm>
            <a:off x="7178744" y="0"/>
            <a:ext cx="1113300" cy="1088192"/>
          </a:xfrm>
          <a:custGeom>
            <a:avLst/>
            <a:gdLst/>
            <a:ahLst/>
            <a:cxnLst/>
            <a:rect l="l" t="t" r="r" b="b"/>
            <a:pathLst>
              <a:path w="1835784" h="1794510">
                <a:moveTo>
                  <a:pt x="1835790" y="0"/>
                </a:moveTo>
                <a:lnTo>
                  <a:pt x="355246" y="0"/>
                </a:lnTo>
                <a:lnTo>
                  <a:pt x="42068" y="860452"/>
                </a:lnTo>
                <a:lnTo>
                  <a:pt x="27286" y="905756"/>
                </a:lnTo>
                <a:lnTo>
                  <a:pt x="15751" y="951324"/>
                </a:lnTo>
                <a:lnTo>
                  <a:pt x="7399" y="997024"/>
                </a:lnTo>
                <a:lnTo>
                  <a:pt x="2169" y="1042724"/>
                </a:lnTo>
                <a:lnTo>
                  <a:pt x="0" y="1088290"/>
                </a:lnTo>
                <a:lnTo>
                  <a:pt x="828" y="1133589"/>
                </a:lnTo>
                <a:lnTo>
                  <a:pt x="4592" y="1178490"/>
                </a:lnTo>
                <a:lnTo>
                  <a:pt x="11231" y="1222858"/>
                </a:lnTo>
                <a:lnTo>
                  <a:pt x="20682" y="1266562"/>
                </a:lnTo>
                <a:lnTo>
                  <a:pt x="32884" y="1309468"/>
                </a:lnTo>
                <a:lnTo>
                  <a:pt x="47774" y="1351443"/>
                </a:lnTo>
                <a:lnTo>
                  <a:pt x="65291" y="1392356"/>
                </a:lnTo>
                <a:lnTo>
                  <a:pt x="85372" y="1432073"/>
                </a:lnTo>
                <a:lnTo>
                  <a:pt x="107956" y="1470461"/>
                </a:lnTo>
                <a:lnTo>
                  <a:pt x="132981" y="1507387"/>
                </a:lnTo>
                <a:lnTo>
                  <a:pt x="160385" y="1542719"/>
                </a:lnTo>
                <a:lnTo>
                  <a:pt x="190105" y="1576325"/>
                </a:lnTo>
                <a:lnTo>
                  <a:pt x="222081" y="1608070"/>
                </a:lnTo>
                <a:lnTo>
                  <a:pt x="256250" y="1637822"/>
                </a:lnTo>
                <a:lnTo>
                  <a:pt x="292550" y="1665450"/>
                </a:lnTo>
                <a:lnTo>
                  <a:pt x="330920" y="1690819"/>
                </a:lnTo>
                <a:lnTo>
                  <a:pt x="371297" y="1713796"/>
                </a:lnTo>
                <a:lnTo>
                  <a:pt x="413619" y="1734250"/>
                </a:lnTo>
                <a:lnTo>
                  <a:pt x="457825" y="1752048"/>
                </a:lnTo>
                <a:lnTo>
                  <a:pt x="503128" y="1766829"/>
                </a:lnTo>
                <a:lnTo>
                  <a:pt x="548696" y="1778365"/>
                </a:lnTo>
                <a:lnTo>
                  <a:pt x="594397" y="1786717"/>
                </a:lnTo>
                <a:lnTo>
                  <a:pt x="640096" y="1791946"/>
                </a:lnTo>
                <a:lnTo>
                  <a:pt x="685662" y="1794116"/>
                </a:lnTo>
                <a:lnTo>
                  <a:pt x="730962" y="1793288"/>
                </a:lnTo>
                <a:lnTo>
                  <a:pt x="775862" y="1789523"/>
                </a:lnTo>
                <a:lnTo>
                  <a:pt x="820230" y="1782884"/>
                </a:lnTo>
                <a:lnTo>
                  <a:pt x="863934" y="1773433"/>
                </a:lnTo>
                <a:lnTo>
                  <a:pt x="906840" y="1761232"/>
                </a:lnTo>
                <a:lnTo>
                  <a:pt x="948816" y="1746342"/>
                </a:lnTo>
                <a:lnTo>
                  <a:pt x="989729" y="1728825"/>
                </a:lnTo>
                <a:lnTo>
                  <a:pt x="1029445" y="1708744"/>
                </a:lnTo>
                <a:lnTo>
                  <a:pt x="1067833" y="1686159"/>
                </a:lnTo>
                <a:lnTo>
                  <a:pt x="1104760" y="1661135"/>
                </a:lnTo>
                <a:lnTo>
                  <a:pt x="1140092" y="1633731"/>
                </a:lnTo>
                <a:lnTo>
                  <a:pt x="1173697" y="1604010"/>
                </a:lnTo>
                <a:lnTo>
                  <a:pt x="1205442" y="1572034"/>
                </a:lnTo>
                <a:lnTo>
                  <a:pt x="1235195" y="1537865"/>
                </a:lnTo>
                <a:lnTo>
                  <a:pt x="1262822" y="1501565"/>
                </a:lnTo>
                <a:lnTo>
                  <a:pt x="1288191" y="1463196"/>
                </a:lnTo>
                <a:lnTo>
                  <a:pt x="1311169" y="1422819"/>
                </a:lnTo>
                <a:lnTo>
                  <a:pt x="1331623" y="1380497"/>
                </a:lnTo>
                <a:lnTo>
                  <a:pt x="1349420" y="1336291"/>
                </a:lnTo>
                <a:lnTo>
                  <a:pt x="1835790" y="0"/>
                </a:lnTo>
                <a:close/>
              </a:path>
            </a:pathLst>
          </a:custGeom>
          <a:solidFill>
            <a:srgbClr val="87C9C9"/>
          </a:solidFill>
        </p:spPr>
        <p:txBody>
          <a:bodyPr wrap="square" lIns="0" tIns="0" rIns="0" bIns="0" rtlCol="0"/>
          <a:lstStyle/>
          <a:p>
            <a:endParaRPr sz="849"/>
          </a:p>
        </p:txBody>
      </p:sp>
      <p:sp>
        <p:nvSpPr>
          <p:cNvPr id="7" name="object 9">
            <a:extLst>
              <a:ext uri="{FF2B5EF4-FFF2-40B4-BE49-F238E27FC236}">
                <a16:creationId xmlns:a16="http://schemas.microsoft.com/office/drawing/2014/main" id="{D50F46F5-1F53-D107-C17F-7185E9009324}"/>
              </a:ext>
            </a:extLst>
          </p:cNvPr>
          <p:cNvSpPr/>
          <p:nvPr userDrawn="1"/>
        </p:nvSpPr>
        <p:spPr>
          <a:xfrm>
            <a:off x="7126182" y="-309592"/>
            <a:ext cx="540992" cy="827504"/>
          </a:xfrm>
          <a:custGeom>
            <a:avLst/>
            <a:gdLst/>
            <a:ahLst/>
            <a:cxnLst/>
            <a:rect l="l" t="t" r="r" b="b"/>
            <a:pathLst>
              <a:path w="1741805" h="2664460">
                <a:moveTo>
                  <a:pt x="775040" y="0"/>
                </a:moveTo>
                <a:lnTo>
                  <a:pt x="26998" y="2055237"/>
                </a:lnTo>
                <a:lnTo>
                  <a:pt x="13323" y="2099658"/>
                </a:lnTo>
                <a:lnTo>
                  <a:pt x="4369" y="2144371"/>
                </a:lnTo>
                <a:lnTo>
                  <a:pt x="0" y="2189082"/>
                </a:lnTo>
                <a:lnTo>
                  <a:pt x="79" y="2233500"/>
                </a:lnTo>
                <a:lnTo>
                  <a:pt x="4470" y="2277331"/>
                </a:lnTo>
                <a:lnTo>
                  <a:pt x="13036" y="2320284"/>
                </a:lnTo>
                <a:lnTo>
                  <a:pt x="25642" y="2362066"/>
                </a:lnTo>
                <a:lnTo>
                  <a:pt x="42151" y="2402384"/>
                </a:lnTo>
                <a:lnTo>
                  <a:pt x="62425" y="2440946"/>
                </a:lnTo>
                <a:lnTo>
                  <a:pt x="86329" y="2477459"/>
                </a:lnTo>
                <a:lnTo>
                  <a:pt x="113727" y="2511631"/>
                </a:lnTo>
                <a:lnTo>
                  <a:pt x="144482" y="2543169"/>
                </a:lnTo>
                <a:lnTo>
                  <a:pt x="178457" y="2571781"/>
                </a:lnTo>
                <a:lnTo>
                  <a:pt x="215516" y="2597175"/>
                </a:lnTo>
                <a:lnTo>
                  <a:pt x="255523" y="2619057"/>
                </a:lnTo>
                <a:lnTo>
                  <a:pt x="298340" y="2637136"/>
                </a:lnTo>
                <a:lnTo>
                  <a:pt x="342762" y="2650809"/>
                </a:lnTo>
                <a:lnTo>
                  <a:pt x="387474" y="2659762"/>
                </a:lnTo>
                <a:lnTo>
                  <a:pt x="432185" y="2664130"/>
                </a:lnTo>
                <a:lnTo>
                  <a:pt x="476603" y="2664051"/>
                </a:lnTo>
                <a:lnTo>
                  <a:pt x="520435" y="2659659"/>
                </a:lnTo>
                <a:lnTo>
                  <a:pt x="563388" y="2651093"/>
                </a:lnTo>
                <a:lnTo>
                  <a:pt x="605170" y="2638487"/>
                </a:lnTo>
                <a:lnTo>
                  <a:pt x="645488" y="2621979"/>
                </a:lnTo>
                <a:lnTo>
                  <a:pt x="684051" y="2601705"/>
                </a:lnTo>
                <a:lnTo>
                  <a:pt x="720564" y="2577801"/>
                </a:lnTo>
                <a:lnTo>
                  <a:pt x="754737" y="2550404"/>
                </a:lnTo>
                <a:lnTo>
                  <a:pt x="786277" y="2519650"/>
                </a:lnTo>
                <a:lnTo>
                  <a:pt x="814890" y="2485676"/>
                </a:lnTo>
                <a:lnTo>
                  <a:pt x="840285" y="2448617"/>
                </a:lnTo>
                <a:lnTo>
                  <a:pt x="862169" y="2408611"/>
                </a:lnTo>
                <a:lnTo>
                  <a:pt x="880249" y="2365793"/>
                </a:lnTo>
                <a:lnTo>
                  <a:pt x="1741324" y="0"/>
                </a:lnTo>
              </a:path>
            </a:pathLst>
          </a:custGeom>
          <a:ln w="41883">
            <a:solidFill>
              <a:srgbClr val="FFD13D"/>
            </a:solidFill>
          </a:ln>
        </p:spPr>
        <p:txBody>
          <a:bodyPr wrap="square" lIns="0" tIns="0" rIns="0" bIns="0" rtlCol="0"/>
          <a:lstStyle/>
          <a:p>
            <a:endParaRPr sz="849"/>
          </a:p>
        </p:txBody>
      </p:sp>
      <p:sp>
        <p:nvSpPr>
          <p:cNvPr id="10" name="object 27">
            <a:extLst>
              <a:ext uri="{FF2B5EF4-FFF2-40B4-BE49-F238E27FC236}">
                <a16:creationId xmlns:a16="http://schemas.microsoft.com/office/drawing/2014/main" id="{109DF056-0AD3-CE85-8750-6BB84B4A74ED}"/>
              </a:ext>
            </a:extLst>
          </p:cNvPr>
          <p:cNvSpPr txBox="1"/>
          <p:nvPr userDrawn="1"/>
        </p:nvSpPr>
        <p:spPr>
          <a:xfrm>
            <a:off x="10938251" y="6341066"/>
            <a:ext cx="880704" cy="122517"/>
          </a:xfrm>
          <a:prstGeom prst="rect">
            <a:avLst/>
          </a:prstGeom>
        </p:spPr>
        <p:txBody>
          <a:bodyPr vert="horz" wrap="square" lIns="0" tIns="10397" rIns="0" bIns="0" rtlCol="0">
            <a:spAutoFit/>
          </a:bodyPr>
          <a:lstStyle/>
          <a:p>
            <a:pPr marL="7701">
              <a:lnSpc>
                <a:spcPct val="100000"/>
              </a:lnSpc>
              <a:spcBef>
                <a:spcPts val="82"/>
              </a:spcBef>
            </a:pPr>
            <a:r>
              <a:rPr sz="728" b="0" i="0">
                <a:solidFill>
                  <a:srgbClr val="FFFFFF"/>
                </a:solidFill>
                <a:latin typeface="Sharp Sans Medium" pitchFamily="2" charset="77"/>
                <a:cs typeface="Sharp Sans Medium" pitchFamily="2" charset="77"/>
              </a:rPr>
              <a:t>Meraki</a:t>
            </a:r>
            <a:r>
              <a:rPr sz="728" b="0" i="0" spc="42">
                <a:solidFill>
                  <a:srgbClr val="FFFFFF"/>
                </a:solidFill>
                <a:latin typeface="Sharp Sans Medium" pitchFamily="2" charset="77"/>
                <a:cs typeface="Sharp Sans Medium" pitchFamily="2" charset="77"/>
              </a:rPr>
              <a:t> </a:t>
            </a:r>
            <a:r>
              <a:rPr sz="728" b="0" i="0">
                <a:solidFill>
                  <a:srgbClr val="FFFFFF"/>
                </a:solidFill>
                <a:latin typeface="Sharp Sans Medium" pitchFamily="2" charset="77"/>
                <a:cs typeface="Sharp Sans Medium" pitchFamily="2" charset="77"/>
              </a:rPr>
              <a:t>SMB</a:t>
            </a:r>
            <a:r>
              <a:rPr sz="728" b="0" i="0" spc="52">
                <a:solidFill>
                  <a:srgbClr val="FFFFFF"/>
                </a:solidFill>
                <a:latin typeface="Sharp Sans Medium" pitchFamily="2" charset="77"/>
                <a:cs typeface="Sharp Sans Medium" pitchFamily="2" charset="77"/>
              </a:rPr>
              <a:t> </a:t>
            </a:r>
            <a:r>
              <a:rPr sz="728" b="0" i="0" spc="-6">
                <a:solidFill>
                  <a:srgbClr val="FFFFFF"/>
                </a:solidFill>
                <a:latin typeface="Sharp Sans Medium" pitchFamily="2" charset="77"/>
                <a:cs typeface="Sharp Sans Medium" pitchFamily="2" charset="77"/>
              </a:rPr>
              <a:t>Guide</a:t>
            </a:r>
            <a:endParaRPr sz="728" b="0" i="0">
              <a:latin typeface="Sharp Sans Medium" pitchFamily="2" charset="77"/>
              <a:cs typeface="Sharp Sans Medium" pitchFamily="2" charset="77"/>
            </a:endParaRPr>
          </a:p>
        </p:txBody>
      </p:sp>
    </p:spTree>
    <p:extLst>
      <p:ext uri="{BB962C8B-B14F-4D97-AF65-F5344CB8AC3E}">
        <p14:creationId xmlns:p14="http://schemas.microsoft.com/office/powerpoint/2010/main" val="190228456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path" presetSubtype="0" accel="50000" decel="50000" fill="hold" grpId="0" nodeType="withEffect">
                                  <p:stCondLst>
                                    <p:cond delay="0"/>
                                  </p:stCondLst>
                                  <p:childTnLst>
                                    <p:animMotion origin="layout" path="M 0.04564 -0.24172 L 4.32091E-6 6.23245E-7 " pathEditMode="relative" rAng="0" ptsTypes="AA">
                                      <p:cBhvr>
                                        <p:cTn id="6" dur="2000" fill="hold"/>
                                        <p:tgtEl>
                                          <p:spTgt spid="6"/>
                                        </p:tgtEl>
                                        <p:attrNameLst>
                                          <p:attrName>ppt_x</p:attrName>
                                          <p:attrName>ppt_y</p:attrName>
                                        </p:attrNameLst>
                                      </p:cBhvr>
                                      <p:rCtr x="-2282" y="12086"/>
                                    </p:animMotion>
                                  </p:childTnLst>
                                </p:cTn>
                              </p:par>
                              <p:par>
                                <p:cTn id="7" presetID="42" presetClass="path" presetSubtype="0" accel="50000" decel="50000" fill="hold" grpId="0" nodeType="withEffect">
                                  <p:stCondLst>
                                    <p:cond delay="0"/>
                                  </p:stCondLst>
                                  <p:childTnLst>
                                    <p:animMotion origin="layout" path="M 0.02922 -0.12704 L -3.53759E-7 -2.24593E-8 " pathEditMode="relative" rAng="0" ptsTypes="AA">
                                      <p:cBhvr>
                                        <p:cTn id="8" dur="3000" fill="hold"/>
                                        <p:tgtEl>
                                          <p:spTgt spid="7"/>
                                        </p:tgtEl>
                                        <p:attrNameLst>
                                          <p:attrName>ppt_x</p:attrName>
                                          <p:attrName>ppt_y</p:attrName>
                                        </p:attrNameLst>
                                      </p:cBhvr>
                                      <p:rCtr x="-1461" y="6359"/>
                                    </p:animMotion>
                                  </p:childTnLst>
                                </p:cTn>
                              </p:par>
                              <p:par>
                                <p:cTn id="9" presetID="64" presetClass="path" presetSubtype="0" accel="50000" decel="50000" fill="hold" grpId="0" nodeType="withEffect">
                                  <p:stCondLst>
                                    <p:cond delay="0"/>
                                  </p:stCondLst>
                                  <p:childTnLst>
                                    <p:animMotion origin="layout" path="M -0.02724 0.14206 L -4.3904E-6 -4.72207E-6 " pathEditMode="relative" rAng="0" ptsTypes="AA">
                                      <p:cBhvr>
                                        <p:cTn id="10" dur="2000" fill="hold"/>
                                        <p:tgtEl>
                                          <p:spTgt spid="5"/>
                                        </p:tgtEl>
                                        <p:attrNameLst>
                                          <p:attrName>ppt_x</p:attrName>
                                          <p:attrName>ppt_y</p:attrName>
                                        </p:attrNameLst>
                                      </p:cBhvr>
                                      <p:rCtr x="1358" y="-7103"/>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animBg="1"/>
      <p:bldP spid="7" grpId="0" animBg="1"/>
    </p:bldLst>
  </p:timing>
</p:sldLayout>
</file>

<file path=ppt/slideLayouts/slideLayout88.xml><?xml version="1.0" encoding="utf-8"?>
<p:sldLayout xmlns:a="http://schemas.openxmlformats.org/drawingml/2006/main" xmlns:r="http://schemas.openxmlformats.org/officeDocument/2006/relationships" xmlns:p="http://schemas.openxmlformats.org/presentationml/2006/main" preserve="1" userDrawn="1">
  <p:cSld name="5_Title Slide">
    <p:spTree>
      <p:nvGrpSpPr>
        <p:cNvPr id="1" name=""/>
        <p:cNvGrpSpPr/>
        <p:nvPr/>
      </p:nvGrpSpPr>
      <p:grpSpPr>
        <a:xfrm>
          <a:off x="0" y="0"/>
          <a:ext cx="0" cy="0"/>
          <a:chOff x="0" y="0"/>
          <a:chExt cx="0" cy="0"/>
        </a:xfrm>
      </p:grpSpPr>
      <p:sp>
        <p:nvSpPr>
          <p:cNvPr id="7" name="object 2">
            <a:extLst>
              <a:ext uri="{FF2B5EF4-FFF2-40B4-BE49-F238E27FC236}">
                <a16:creationId xmlns:a16="http://schemas.microsoft.com/office/drawing/2014/main" id="{8563DCC6-576F-4CBC-F466-56F80DCE97E0}"/>
              </a:ext>
            </a:extLst>
          </p:cNvPr>
          <p:cNvSpPr/>
          <p:nvPr userDrawn="1"/>
        </p:nvSpPr>
        <p:spPr>
          <a:xfrm>
            <a:off x="0" y="0"/>
            <a:ext cx="12192000" cy="6857615"/>
          </a:xfrm>
          <a:custGeom>
            <a:avLst/>
            <a:gdLst/>
            <a:ahLst/>
            <a:cxnLst/>
            <a:rect l="l" t="t" r="r" b="b"/>
            <a:pathLst>
              <a:path w="20104100" h="11308715">
                <a:moveTo>
                  <a:pt x="20104099" y="0"/>
                </a:moveTo>
                <a:lnTo>
                  <a:pt x="0" y="0"/>
                </a:lnTo>
                <a:lnTo>
                  <a:pt x="0" y="11308556"/>
                </a:lnTo>
                <a:lnTo>
                  <a:pt x="20104099" y="11308556"/>
                </a:lnTo>
                <a:lnTo>
                  <a:pt x="20104099" y="0"/>
                </a:lnTo>
                <a:close/>
              </a:path>
            </a:pathLst>
          </a:custGeom>
          <a:solidFill>
            <a:srgbClr val="025444"/>
          </a:solidFill>
        </p:spPr>
        <p:txBody>
          <a:bodyPr wrap="square" lIns="0" tIns="0" rIns="0" bIns="0" rtlCol="0"/>
          <a:lstStyle/>
          <a:p>
            <a:endParaRPr sz="849"/>
          </a:p>
        </p:txBody>
      </p:sp>
      <p:sp>
        <p:nvSpPr>
          <p:cNvPr id="8" name="object 24">
            <a:extLst>
              <a:ext uri="{FF2B5EF4-FFF2-40B4-BE49-F238E27FC236}">
                <a16:creationId xmlns:a16="http://schemas.microsoft.com/office/drawing/2014/main" id="{57F041AB-54A0-CDE3-7A7C-7C8579FC3AE5}"/>
              </a:ext>
            </a:extLst>
          </p:cNvPr>
          <p:cNvSpPr txBox="1"/>
          <p:nvPr userDrawn="1"/>
        </p:nvSpPr>
        <p:spPr>
          <a:xfrm>
            <a:off x="354043" y="-335946"/>
            <a:ext cx="1044368" cy="161404"/>
          </a:xfrm>
          <a:prstGeom prst="rect">
            <a:avLst/>
          </a:prstGeom>
        </p:spPr>
        <p:txBody>
          <a:bodyPr vert="horz" wrap="square" lIns="0" tIns="7316" rIns="0" bIns="0" rtlCol="0">
            <a:spAutoFit/>
          </a:bodyPr>
          <a:lstStyle/>
          <a:p>
            <a:pPr marL="7701">
              <a:lnSpc>
                <a:spcPct val="100000"/>
              </a:lnSpc>
              <a:spcBef>
                <a:spcPts val="58"/>
              </a:spcBef>
            </a:pPr>
            <a:r>
              <a:rPr sz="1001" b="0" i="0">
                <a:solidFill>
                  <a:srgbClr val="FFFFFF"/>
                </a:solidFill>
                <a:latin typeface="Sharp Sans Medium" pitchFamily="2" charset="77"/>
                <a:cs typeface="Sharp Sans Medium" pitchFamily="2" charset="77"/>
              </a:rPr>
              <a:t>CISCO</a:t>
            </a:r>
            <a:r>
              <a:rPr sz="1001" b="0" i="0" spc="230">
                <a:solidFill>
                  <a:srgbClr val="FFFFFF"/>
                </a:solidFill>
                <a:latin typeface="Sharp Sans Medium" pitchFamily="2" charset="77"/>
                <a:cs typeface="Sharp Sans Medium" pitchFamily="2" charset="77"/>
              </a:rPr>
              <a:t> </a:t>
            </a:r>
            <a:r>
              <a:rPr sz="1001" b="0" i="0" spc="33">
                <a:solidFill>
                  <a:srgbClr val="FFFFFF"/>
                </a:solidFill>
                <a:latin typeface="Sharp Sans Medium" pitchFamily="2" charset="77"/>
                <a:cs typeface="Sharp Sans Medium" pitchFamily="2" charset="77"/>
              </a:rPr>
              <a:t>MERAKI</a:t>
            </a:r>
            <a:endParaRPr sz="1001" b="0" i="0">
              <a:latin typeface="Sharp Sans Medium" pitchFamily="2" charset="77"/>
              <a:cs typeface="Sharp Sans Medium" pitchFamily="2" charset="77"/>
            </a:endParaRPr>
          </a:p>
        </p:txBody>
      </p:sp>
      <p:sp>
        <p:nvSpPr>
          <p:cNvPr id="10" name="object 2">
            <a:extLst>
              <a:ext uri="{FF2B5EF4-FFF2-40B4-BE49-F238E27FC236}">
                <a16:creationId xmlns:a16="http://schemas.microsoft.com/office/drawing/2014/main" id="{21643689-D81C-3C38-F929-565EB1233863}"/>
              </a:ext>
            </a:extLst>
          </p:cNvPr>
          <p:cNvSpPr txBox="1"/>
          <p:nvPr userDrawn="1"/>
        </p:nvSpPr>
        <p:spPr>
          <a:xfrm>
            <a:off x="10938251" y="6341066"/>
            <a:ext cx="880704" cy="122517"/>
          </a:xfrm>
          <a:prstGeom prst="rect">
            <a:avLst/>
          </a:prstGeom>
        </p:spPr>
        <p:txBody>
          <a:bodyPr vert="horz" wrap="square" lIns="0" tIns="10397" rIns="0" bIns="0" rtlCol="0">
            <a:spAutoFit/>
          </a:bodyPr>
          <a:lstStyle/>
          <a:p>
            <a:pPr marL="7701" algn="r">
              <a:lnSpc>
                <a:spcPct val="100000"/>
              </a:lnSpc>
              <a:spcBef>
                <a:spcPts val="82"/>
              </a:spcBef>
            </a:pPr>
            <a:r>
              <a:rPr sz="728" b="0" i="0">
                <a:solidFill>
                  <a:schemeClr val="bg1"/>
                </a:solidFill>
                <a:latin typeface="Sharp Sans Medium" pitchFamily="2" charset="77"/>
                <a:cs typeface="Sharp Sans Medium" pitchFamily="2" charset="77"/>
              </a:rPr>
              <a:t>Meraki</a:t>
            </a:r>
            <a:r>
              <a:rPr sz="728" b="0" i="0" spc="42">
                <a:solidFill>
                  <a:schemeClr val="bg1"/>
                </a:solidFill>
                <a:latin typeface="Sharp Sans Medium" pitchFamily="2" charset="77"/>
                <a:cs typeface="Sharp Sans Medium" pitchFamily="2" charset="77"/>
              </a:rPr>
              <a:t> </a:t>
            </a:r>
            <a:r>
              <a:rPr sz="728" b="0" i="0">
                <a:solidFill>
                  <a:schemeClr val="bg1"/>
                </a:solidFill>
                <a:latin typeface="Sharp Sans Medium" pitchFamily="2" charset="77"/>
                <a:cs typeface="Sharp Sans Medium" pitchFamily="2" charset="77"/>
              </a:rPr>
              <a:t>SMB</a:t>
            </a:r>
            <a:r>
              <a:rPr sz="728" b="0" i="0" spc="52">
                <a:solidFill>
                  <a:schemeClr val="bg1"/>
                </a:solidFill>
                <a:latin typeface="Sharp Sans Medium" pitchFamily="2" charset="77"/>
                <a:cs typeface="Sharp Sans Medium" pitchFamily="2" charset="77"/>
              </a:rPr>
              <a:t> </a:t>
            </a:r>
            <a:r>
              <a:rPr sz="728" b="0" i="0" spc="-6">
                <a:solidFill>
                  <a:schemeClr val="bg1"/>
                </a:solidFill>
                <a:latin typeface="Sharp Sans Medium" pitchFamily="2" charset="77"/>
                <a:cs typeface="Sharp Sans Medium" pitchFamily="2" charset="77"/>
              </a:rPr>
              <a:t>Guide</a:t>
            </a:r>
            <a:endParaRPr sz="728" b="0" i="0">
              <a:solidFill>
                <a:schemeClr val="bg1"/>
              </a:solidFill>
              <a:latin typeface="Sharp Sans Medium" pitchFamily="2" charset="77"/>
              <a:cs typeface="Sharp Sans Medium" pitchFamily="2" charset="77"/>
            </a:endParaRPr>
          </a:p>
        </p:txBody>
      </p:sp>
      <p:pic>
        <p:nvPicPr>
          <p:cNvPr id="11" name="Picture 10">
            <a:extLst>
              <a:ext uri="{FF2B5EF4-FFF2-40B4-BE49-F238E27FC236}">
                <a16:creationId xmlns:a16="http://schemas.microsoft.com/office/drawing/2014/main" id="{77452192-C0E7-3E7E-7977-EE23CC53EF6F}"/>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373044" y="6270181"/>
            <a:ext cx="1101856" cy="213610"/>
          </a:xfrm>
          <a:prstGeom prst="rect">
            <a:avLst/>
          </a:prstGeom>
        </p:spPr>
      </p:pic>
      <p:sp>
        <p:nvSpPr>
          <p:cNvPr id="12" name="object 25">
            <a:extLst>
              <a:ext uri="{FF2B5EF4-FFF2-40B4-BE49-F238E27FC236}">
                <a16:creationId xmlns:a16="http://schemas.microsoft.com/office/drawing/2014/main" id="{D6E3ADDF-27B0-FD49-C949-3260CD5BF777}"/>
              </a:ext>
            </a:extLst>
          </p:cNvPr>
          <p:cNvSpPr txBox="1">
            <a:spLocks noGrp="1"/>
          </p:cNvSpPr>
          <p:nvPr>
            <p:ph type="title" idx="4294967295" hasCustomPrompt="1"/>
          </p:nvPr>
        </p:nvSpPr>
        <p:spPr>
          <a:xfrm>
            <a:off x="373299" y="998828"/>
            <a:ext cx="6963611" cy="782074"/>
          </a:xfrm>
          <a:prstGeom prst="rect">
            <a:avLst/>
          </a:prstGeom>
        </p:spPr>
        <p:txBody>
          <a:bodyPr vert="horz" wrap="square" lIns="0" tIns="12065" rIns="0" bIns="0" rtlCol="0">
            <a:spAutoFit/>
          </a:bodyPr>
          <a:lstStyle>
            <a:lvl1pPr marL="7701">
              <a:lnSpc>
                <a:spcPct val="100000"/>
              </a:lnSpc>
              <a:spcBef>
                <a:spcPts val="58"/>
              </a:spcBef>
              <a:defRPr/>
            </a:lvl1pPr>
          </a:lstStyle>
          <a:p>
            <a:pPr marL="12700">
              <a:lnSpc>
                <a:spcPct val="100000"/>
              </a:lnSpc>
              <a:spcBef>
                <a:spcPts val="95"/>
              </a:spcBef>
            </a:pPr>
            <a:r>
              <a:rPr lang="en-GB" sz="5003">
                <a:solidFill>
                  <a:srgbClr val="FFFFFF"/>
                </a:solidFill>
              </a:rPr>
              <a:t>Insert Slide Title</a:t>
            </a:r>
            <a:endParaRPr sz="5003"/>
          </a:p>
        </p:txBody>
      </p:sp>
    </p:spTree>
    <p:extLst>
      <p:ext uri="{BB962C8B-B14F-4D97-AF65-F5344CB8AC3E}">
        <p14:creationId xmlns:p14="http://schemas.microsoft.com/office/powerpoint/2010/main" val="1370182185"/>
      </p:ext>
    </p:extLst>
  </p:cSld>
  <p:clrMapOvr>
    <a:masterClrMapping/>
  </p:clrMapOvr>
</p:sldLayout>
</file>

<file path=ppt/slideLayouts/slideLayout89.xml><?xml version="1.0" encoding="utf-8"?>
<p:sldLayout xmlns:a="http://schemas.openxmlformats.org/drawingml/2006/main" xmlns:r="http://schemas.openxmlformats.org/officeDocument/2006/relationships" xmlns:p="http://schemas.openxmlformats.org/presentationml/2006/main" preserve="1" userDrawn="1">
  <p:cSld name="4_Title Slide">
    <p:spTree>
      <p:nvGrpSpPr>
        <p:cNvPr id="1" name=""/>
        <p:cNvGrpSpPr/>
        <p:nvPr/>
      </p:nvGrpSpPr>
      <p:grpSpPr>
        <a:xfrm>
          <a:off x="0" y="0"/>
          <a:ext cx="0" cy="0"/>
          <a:chOff x="0" y="0"/>
          <a:chExt cx="0" cy="0"/>
        </a:xfrm>
      </p:grpSpPr>
      <p:sp>
        <p:nvSpPr>
          <p:cNvPr id="7" name="object 2">
            <a:extLst>
              <a:ext uri="{FF2B5EF4-FFF2-40B4-BE49-F238E27FC236}">
                <a16:creationId xmlns:a16="http://schemas.microsoft.com/office/drawing/2014/main" id="{8563DCC6-576F-4CBC-F466-56F80DCE97E0}"/>
              </a:ext>
            </a:extLst>
          </p:cNvPr>
          <p:cNvSpPr/>
          <p:nvPr userDrawn="1"/>
        </p:nvSpPr>
        <p:spPr>
          <a:xfrm>
            <a:off x="0" y="0"/>
            <a:ext cx="12192000" cy="6857615"/>
          </a:xfrm>
          <a:custGeom>
            <a:avLst/>
            <a:gdLst/>
            <a:ahLst/>
            <a:cxnLst/>
            <a:rect l="l" t="t" r="r" b="b"/>
            <a:pathLst>
              <a:path w="20104100" h="11308715">
                <a:moveTo>
                  <a:pt x="20104099" y="0"/>
                </a:moveTo>
                <a:lnTo>
                  <a:pt x="0" y="0"/>
                </a:lnTo>
                <a:lnTo>
                  <a:pt x="0" y="11308556"/>
                </a:lnTo>
                <a:lnTo>
                  <a:pt x="20104099" y="11308556"/>
                </a:lnTo>
                <a:lnTo>
                  <a:pt x="20104099" y="0"/>
                </a:lnTo>
                <a:close/>
              </a:path>
            </a:pathLst>
          </a:custGeom>
          <a:solidFill>
            <a:srgbClr val="025444"/>
          </a:solidFill>
        </p:spPr>
        <p:txBody>
          <a:bodyPr wrap="square" lIns="0" tIns="0" rIns="0" bIns="0" rtlCol="0"/>
          <a:lstStyle/>
          <a:p>
            <a:endParaRPr sz="849"/>
          </a:p>
        </p:txBody>
      </p:sp>
      <p:pic>
        <p:nvPicPr>
          <p:cNvPr id="2" name="Picture 1" descr="A picture containing screenshot, black, darkness&#10;&#10;Description automatically generated">
            <a:extLst>
              <a:ext uri="{FF2B5EF4-FFF2-40B4-BE49-F238E27FC236}">
                <a16:creationId xmlns:a16="http://schemas.microsoft.com/office/drawing/2014/main" id="{585AE968-56F2-80E5-8137-2D28121F3A45}"/>
              </a:ext>
            </a:extLst>
          </p:cNvPr>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0" y="241"/>
            <a:ext cx="12192000" cy="6857519"/>
          </a:xfrm>
          <a:prstGeom prst="rect">
            <a:avLst/>
          </a:prstGeom>
        </p:spPr>
      </p:pic>
      <p:sp>
        <p:nvSpPr>
          <p:cNvPr id="8" name="object 24">
            <a:extLst>
              <a:ext uri="{FF2B5EF4-FFF2-40B4-BE49-F238E27FC236}">
                <a16:creationId xmlns:a16="http://schemas.microsoft.com/office/drawing/2014/main" id="{57F041AB-54A0-CDE3-7A7C-7C8579FC3AE5}"/>
              </a:ext>
            </a:extLst>
          </p:cNvPr>
          <p:cNvSpPr txBox="1"/>
          <p:nvPr userDrawn="1"/>
        </p:nvSpPr>
        <p:spPr>
          <a:xfrm>
            <a:off x="401788" y="-354126"/>
            <a:ext cx="1044368" cy="161404"/>
          </a:xfrm>
          <a:prstGeom prst="rect">
            <a:avLst/>
          </a:prstGeom>
        </p:spPr>
        <p:txBody>
          <a:bodyPr vert="horz" wrap="square" lIns="0" tIns="7316" rIns="0" bIns="0" rtlCol="0">
            <a:spAutoFit/>
          </a:bodyPr>
          <a:lstStyle/>
          <a:p>
            <a:pPr marL="7701">
              <a:lnSpc>
                <a:spcPct val="100000"/>
              </a:lnSpc>
              <a:spcBef>
                <a:spcPts val="58"/>
              </a:spcBef>
            </a:pPr>
            <a:r>
              <a:rPr sz="1001" b="0" i="0">
                <a:solidFill>
                  <a:srgbClr val="FFFFFF"/>
                </a:solidFill>
                <a:latin typeface="Sharp Sans Medium" pitchFamily="2" charset="77"/>
                <a:cs typeface="Sharp Sans Medium" pitchFamily="2" charset="77"/>
              </a:rPr>
              <a:t>CISCO</a:t>
            </a:r>
            <a:r>
              <a:rPr sz="1001" b="0" i="0" spc="230">
                <a:solidFill>
                  <a:srgbClr val="FFFFFF"/>
                </a:solidFill>
                <a:latin typeface="Sharp Sans Medium" pitchFamily="2" charset="77"/>
                <a:cs typeface="Sharp Sans Medium" pitchFamily="2" charset="77"/>
              </a:rPr>
              <a:t> </a:t>
            </a:r>
            <a:r>
              <a:rPr sz="1001" b="0" i="0" spc="33">
                <a:solidFill>
                  <a:srgbClr val="FFFFFF"/>
                </a:solidFill>
                <a:latin typeface="Sharp Sans Medium" pitchFamily="2" charset="77"/>
                <a:cs typeface="Sharp Sans Medium" pitchFamily="2" charset="77"/>
              </a:rPr>
              <a:t>MERAKI</a:t>
            </a:r>
            <a:endParaRPr sz="1001" b="0" i="0">
              <a:latin typeface="Sharp Sans Medium" pitchFamily="2" charset="77"/>
              <a:cs typeface="Sharp Sans Medium" pitchFamily="2" charset="77"/>
            </a:endParaRPr>
          </a:p>
        </p:txBody>
      </p:sp>
      <p:sp>
        <p:nvSpPr>
          <p:cNvPr id="10" name="object 2">
            <a:extLst>
              <a:ext uri="{FF2B5EF4-FFF2-40B4-BE49-F238E27FC236}">
                <a16:creationId xmlns:a16="http://schemas.microsoft.com/office/drawing/2014/main" id="{21643689-D81C-3C38-F929-565EB1233863}"/>
              </a:ext>
            </a:extLst>
          </p:cNvPr>
          <p:cNvSpPr txBox="1"/>
          <p:nvPr userDrawn="1"/>
        </p:nvSpPr>
        <p:spPr>
          <a:xfrm>
            <a:off x="10938251" y="6341066"/>
            <a:ext cx="880704" cy="122517"/>
          </a:xfrm>
          <a:prstGeom prst="rect">
            <a:avLst/>
          </a:prstGeom>
        </p:spPr>
        <p:txBody>
          <a:bodyPr vert="horz" wrap="square" lIns="0" tIns="10397" rIns="0" bIns="0" rtlCol="0">
            <a:spAutoFit/>
          </a:bodyPr>
          <a:lstStyle/>
          <a:p>
            <a:pPr marL="7701" algn="r">
              <a:lnSpc>
                <a:spcPct val="100000"/>
              </a:lnSpc>
              <a:spcBef>
                <a:spcPts val="82"/>
              </a:spcBef>
            </a:pPr>
            <a:r>
              <a:rPr sz="728" b="0" i="0">
                <a:solidFill>
                  <a:schemeClr val="bg1"/>
                </a:solidFill>
                <a:latin typeface="Sharp Sans Medium" pitchFamily="2" charset="77"/>
                <a:cs typeface="Sharp Sans Medium" pitchFamily="2" charset="77"/>
              </a:rPr>
              <a:t>Meraki</a:t>
            </a:r>
            <a:r>
              <a:rPr sz="728" b="0" i="0" spc="42">
                <a:solidFill>
                  <a:schemeClr val="bg1"/>
                </a:solidFill>
                <a:latin typeface="Sharp Sans Medium" pitchFamily="2" charset="77"/>
                <a:cs typeface="Sharp Sans Medium" pitchFamily="2" charset="77"/>
              </a:rPr>
              <a:t> </a:t>
            </a:r>
            <a:r>
              <a:rPr sz="728" b="0" i="0">
                <a:solidFill>
                  <a:schemeClr val="bg1"/>
                </a:solidFill>
                <a:latin typeface="Sharp Sans Medium" pitchFamily="2" charset="77"/>
                <a:cs typeface="Sharp Sans Medium" pitchFamily="2" charset="77"/>
              </a:rPr>
              <a:t>SMB</a:t>
            </a:r>
            <a:r>
              <a:rPr sz="728" b="0" i="0" spc="52">
                <a:solidFill>
                  <a:schemeClr val="bg1"/>
                </a:solidFill>
                <a:latin typeface="Sharp Sans Medium" pitchFamily="2" charset="77"/>
                <a:cs typeface="Sharp Sans Medium" pitchFamily="2" charset="77"/>
              </a:rPr>
              <a:t> </a:t>
            </a:r>
            <a:r>
              <a:rPr sz="728" b="0" i="0" spc="-6">
                <a:solidFill>
                  <a:schemeClr val="bg1"/>
                </a:solidFill>
                <a:latin typeface="Sharp Sans Medium" pitchFamily="2" charset="77"/>
                <a:cs typeface="Sharp Sans Medium" pitchFamily="2" charset="77"/>
              </a:rPr>
              <a:t>Guide</a:t>
            </a:r>
            <a:endParaRPr sz="728" b="0" i="0">
              <a:solidFill>
                <a:schemeClr val="bg1"/>
              </a:solidFill>
              <a:latin typeface="Sharp Sans Medium" pitchFamily="2" charset="77"/>
              <a:cs typeface="Sharp Sans Medium" pitchFamily="2" charset="77"/>
            </a:endParaRPr>
          </a:p>
        </p:txBody>
      </p:sp>
      <p:pic>
        <p:nvPicPr>
          <p:cNvPr id="11" name="Picture 10">
            <a:extLst>
              <a:ext uri="{FF2B5EF4-FFF2-40B4-BE49-F238E27FC236}">
                <a16:creationId xmlns:a16="http://schemas.microsoft.com/office/drawing/2014/main" id="{77452192-C0E7-3E7E-7977-EE23CC53EF6F}"/>
              </a:ext>
            </a:extLst>
          </p:cNvPr>
          <p:cNvPicPr>
            <a:picLocks noChangeAspect="1"/>
          </p:cNvPicPr>
          <p:nvPr userDrawn="1"/>
        </p:nvPicPr>
        <p:blipFill>
          <a:blip r:embed="rId3" cstate="print">
            <a:extLst>
              <a:ext uri="{28A0092B-C50C-407E-A947-70E740481C1C}">
                <a14:useLocalDpi xmlns:a14="http://schemas.microsoft.com/office/drawing/2010/main" val="0"/>
              </a:ext>
            </a:extLst>
          </a:blip>
          <a:srcRect/>
          <a:stretch/>
        </p:blipFill>
        <p:spPr>
          <a:xfrm>
            <a:off x="373044" y="6270181"/>
            <a:ext cx="1101856" cy="213610"/>
          </a:xfrm>
          <a:prstGeom prst="rect">
            <a:avLst/>
          </a:prstGeom>
        </p:spPr>
      </p:pic>
      <p:sp>
        <p:nvSpPr>
          <p:cNvPr id="12" name="object 25">
            <a:extLst>
              <a:ext uri="{FF2B5EF4-FFF2-40B4-BE49-F238E27FC236}">
                <a16:creationId xmlns:a16="http://schemas.microsoft.com/office/drawing/2014/main" id="{D6E3ADDF-27B0-FD49-C949-3260CD5BF777}"/>
              </a:ext>
            </a:extLst>
          </p:cNvPr>
          <p:cNvSpPr txBox="1">
            <a:spLocks noGrp="1"/>
          </p:cNvSpPr>
          <p:nvPr>
            <p:ph type="title" idx="4294967295" hasCustomPrompt="1"/>
          </p:nvPr>
        </p:nvSpPr>
        <p:spPr>
          <a:xfrm>
            <a:off x="373299" y="998828"/>
            <a:ext cx="6963611" cy="782074"/>
          </a:xfrm>
          <a:prstGeom prst="rect">
            <a:avLst/>
          </a:prstGeom>
        </p:spPr>
        <p:txBody>
          <a:bodyPr vert="horz" wrap="square" lIns="0" tIns="12065" rIns="0" bIns="0" rtlCol="0">
            <a:spAutoFit/>
          </a:bodyPr>
          <a:lstStyle>
            <a:lvl1pPr marL="7701">
              <a:lnSpc>
                <a:spcPct val="100000"/>
              </a:lnSpc>
              <a:spcBef>
                <a:spcPts val="58"/>
              </a:spcBef>
              <a:defRPr/>
            </a:lvl1pPr>
          </a:lstStyle>
          <a:p>
            <a:pPr marL="12700">
              <a:lnSpc>
                <a:spcPct val="100000"/>
              </a:lnSpc>
              <a:spcBef>
                <a:spcPts val="95"/>
              </a:spcBef>
            </a:pPr>
            <a:r>
              <a:rPr lang="en-GB" sz="5003">
                <a:solidFill>
                  <a:srgbClr val="FFFFFF"/>
                </a:solidFill>
              </a:rPr>
              <a:t>Insert Slide Title</a:t>
            </a:r>
            <a:endParaRPr sz="5003"/>
          </a:p>
        </p:txBody>
      </p:sp>
    </p:spTree>
    <p:extLst>
      <p:ext uri="{BB962C8B-B14F-4D97-AF65-F5344CB8AC3E}">
        <p14:creationId xmlns:p14="http://schemas.microsoft.com/office/powerpoint/2010/main" val="317070590"/>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Intro more text">
  <p:cSld name="Intro more text">
    <p:bg>
      <p:bgPr>
        <a:solidFill>
          <a:schemeClr val="lt1"/>
        </a:solidFill>
        <a:effectLst/>
      </p:bgPr>
    </p:bg>
    <p:spTree>
      <p:nvGrpSpPr>
        <p:cNvPr id="1" name="Shape 418"/>
        <p:cNvGrpSpPr/>
        <p:nvPr/>
      </p:nvGrpSpPr>
      <p:grpSpPr>
        <a:xfrm>
          <a:off x="0" y="0"/>
          <a:ext cx="0" cy="0"/>
          <a:chOff x="0" y="0"/>
          <a:chExt cx="0" cy="0"/>
        </a:xfrm>
      </p:grpSpPr>
      <p:sp>
        <p:nvSpPr>
          <p:cNvPr id="419" name="Google Shape;419;p61"/>
          <p:cNvSpPr>
            <a:spLocks noGrp="1"/>
          </p:cNvSpPr>
          <p:nvPr>
            <p:ph type="pic" idx="2"/>
          </p:nvPr>
        </p:nvSpPr>
        <p:spPr>
          <a:xfrm>
            <a:off x="7566593" y="1791441"/>
            <a:ext cx="4087800" cy="3275100"/>
          </a:xfrm>
          <a:prstGeom prst="roundRect">
            <a:avLst>
              <a:gd name="adj" fmla="val 16667"/>
            </a:avLst>
          </a:prstGeom>
          <a:solidFill>
            <a:srgbClr val="7F7F7F"/>
          </a:solidFill>
          <a:ln>
            <a:noFill/>
          </a:ln>
        </p:spPr>
      </p:sp>
      <p:sp>
        <p:nvSpPr>
          <p:cNvPr id="420" name="Google Shape;420;p61"/>
          <p:cNvSpPr txBox="1">
            <a:spLocks noGrp="1"/>
          </p:cNvSpPr>
          <p:nvPr>
            <p:ph type="body" idx="1"/>
          </p:nvPr>
        </p:nvSpPr>
        <p:spPr>
          <a:xfrm>
            <a:off x="352385" y="2064615"/>
            <a:ext cx="6168900" cy="2969700"/>
          </a:xfrm>
          <a:prstGeom prst="rect">
            <a:avLst/>
          </a:prstGeom>
          <a:noFill/>
          <a:ln>
            <a:noFill/>
          </a:ln>
        </p:spPr>
        <p:txBody>
          <a:bodyPr spcFirstLastPara="1" wrap="square" lIns="0" tIns="0" rIns="0" bIns="0" anchor="ctr" anchorCtr="0">
            <a:noAutofit/>
          </a:bodyPr>
          <a:lstStyle>
            <a:lvl1pPr marL="457200" marR="0" lvl="0" indent="-228600" algn="l" rtl="0">
              <a:lnSpc>
                <a:spcPct val="120000"/>
              </a:lnSpc>
              <a:spcBef>
                <a:spcPts val="0"/>
              </a:spcBef>
              <a:spcAft>
                <a:spcPts val="0"/>
              </a:spcAft>
              <a:buClr>
                <a:schemeClr val="dk1"/>
              </a:buClr>
              <a:buSzPts val="1800"/>
              <a:buFont typeface="Arial"/>
              <a:buNone/>
              <a:defRPr sz="1800" b="0" i="0">
                <a:solidFill>
                  <a:schemeClr val="dk1"/>
                </a:solidFill>
                <a:latin typeface="Inter Light"/>
                <a:ea typeface="Inter Light"/>
                <a:cs typeface="Inter Light"/>
                <a:sym typeface="Inter Light"/>
              </a:defRPr>
            </a:lvl1pPr>
            <a:lvl2pPr marL="914400" lvl="1" indent="-342900" algn="l" rtl="0">
              <a:lnSpc>
                <a:spcPct val="110000"/>
              </a:lnSpc>
              <a:spcBef>
                <a:spcPts val="1200"/>
              </a:spcBef>
              <a:spcAft>
                <a:spcPts val="0"/>
              </a:spcAft>
              <a:buClr>
                <a:schemeClr val="dk1"/>
              </a:buClr>
              <a:buSzPts val="1800"/>
              <a:buChar char="•"/>
              <a:defRPr/>
            </a:lvl2pPr>
            <a:lvl3pPr marL="1371600" lvl="2" indent="-342900" algn="l" rtl="0">
              <a:lnSpc>
                <a:spcPct val="110000"/>
              </a:lnSpc>
              <a:spcBef>
                <a:spcPts val="500"/>
              </a:spcBef>
              <a:spcAft>
                <a:spcPts val="0"/>
              </a:spcAft>
              <a:buClr>
                <a:schemeClr val="dk1"/>
              </a:buClr>
              <a:buSzPts val="1800"/>
              <a:buChar char="•"/>
              <a:defRPr/>
            </a:lvl3pPr>
            <a:lvl4pPr marL="1828800" lvl="3" indent="-342900" algn="l" rtl="0">
              <a:lnSpc>
                <a:spcPct val="110000"/>
              </a:lnSpc>
              <a:spcBef>
                <a:spcPts val="500"/>
              </a:spcBef>
              <a:spcAft>
                <a:spcPts val="0"/>
              </a:spcAft>
              <a:buClr>
                <a:schemeClr val="dk1"/>
              </a:buClr>
              <a:buSzPts val="1800"/>
              <a:buChar char="•"/>
              <a:defRPr/>
            </a:lvl4pPr>
            <a:lvl5pPr marL="2286000" lvl="4" indent="-342900" algn="l" rtl="0">
              <a:lnSpc>
                <a:spcPct val="110000"/>
              </a:lnSpc>
              <a:spcBef>
                <a:spcPts val="500"/>
              </a:spcBef>
              <a:spcAft>
                <a:spcPts val="0"/>
              </a:spcAft>
              <a:buClr>
                <a:schemeClr val="dk1"/>
              </a:buClr>
              <a:buSzPts val="1800"/>
              <a:buChar char="•"/>
              <a:defRPr/>
            </a:lvl5pPr>
            <a:lvl6pPr marL="2743200" lvl="5" indent="-342900" algn="l" rtl="0">
              <a:lnSpc>
                <a:spcPct val="90000"/>
              </a:lnSpc>
              <a:spcBef>
                <a:spcPts val="500"/>
              </a:spcBef>
              <a:spcAft>
                <a:spcPts val="0"/>
              </a:spcAft>
              <a:buClr>
                <a:schemeClr val="dk1"/>
              </a:buClr>
              <a:buSzPts val="1800"/>
              <a:buChar char="•"/>
              <a:defRPr/>
            </a:lvl6pPr>
            <a:lvl7pPr marL="3200400" lvl="6" indent="-342900" algn="l" rtl="0">
              <a:lnSpc>
                <a:spcPct val="90000"/>
              </a:lnSpc>
              <a:spcBef>
                <a:spcPts val="500"/>
              </a:spcBef>
              <a:spcAft>
                <a:spcPts val="0"/>
              </a:spcAft>
              <a:buClr>
                <a:schemeClr val="dk1"/>
              </a:buClr>
              <a:buSzPts val="1800"/>
              <a:buChar char="•"/>
              <a:defRPr/>
            </a:lvl7pPr>
            <a:lvl8pPr marL="3657600" lvl="7" indent="-342900" algn="l" rtl="0">
              <a:lnSpc>
                <a:spcPct val="90000"/>
              </a:lnSpc>
              <a:spcBef>
                <a:spcPts val="500"/>
              </a:spcBef>
              <a:spcAft>
                <a:spcPts val="0"/>
              </a:spcAft>
              <a:buClr>
                <a:schemeClr val="dk1"/>
              </a:buClr>
              <a:buSzPts val="1800"/>
              <a:buChar char="•"/>
              <a:defRPr/>
            </a:lvl8pPr>
            <a:lvl9pPr marL="4114800" lvl="8" indent="-342900" algn="l" rtl="0">
              <a:lnSpc>
                <a:spcPct val="90000"/>
              </a:lnSpc>
              <a:spcBef>
                <a:spcPts val="500"/>
              </a:spcBef>
              <a:spcAft>
                <a:spcPts val="0"/>
              </a:spcAft>
              <a:buClr>
                <a:schemeClr val="dk1"/>
              </a:buClr>
              <a:buSzPts val="1800"/>
              <a:buChar char="•"/>
              <a:defRPr/>
            </a:lvl9pPr>
          </a:lstStyle>
          <a:p>
            <a:endParaRPr/>
          </a:p>
        </p:txBody>
      </p:sp>
      <p:sp>
        <p:nvSpPr>
          <p:cNvPr id="421" name="Google Shape;421;p61"/>
          <p:cNvSpPr txBox="1">
            <a:spLocks noGrp="1"/>
          </p:cNvSpPr>
          <p:nvPr>
            <p:ph type="title"/>
          </p:nvPr>
        </p:nvSpPr>
        <p:spPr>
          <a:xfrm>
            <a:off x="336176" y="329453"/>
            <a:ext cx="8242200" cy="607500"/>
          </a:xfrm>
          <a:prstGeom prst="rect">
            <a:avLst/>
          </a:prstGeom>
          <a:noFill/>
          <a:ln>
            <a:noFill/>
          </a:ln>
        </p:spPr>
        <p:txBody>
          <a:bodyPr spcFirstLastPara="1" wrap="square" lIns="0" tIns="0" rIns="0" bIns="0" anchor="t" anchorCtr="0">
            <a:noAutofit/>
          </a:bodyPr>
          <a:lstStyle>
            <a:lvl1pPr lvl="0" algn="l" rtl="0">
              <a:lnSpc>
                <a:spcPct val="90000"/>
              </a:lnSpc>
              <a:spcBef>
                <a:spcPts val="0"/>
              </a:spcBef>
              <a:spcAft>
                <a:spcPts val="0"/>
              </a:spcAft>
              <a:buClr>
                <a:schemeClr val="dk1"/>
              </a:buClr>
              <a:buSzPts val="4400"/>
              <a:buFont typeface="Inter"/>
              <a:buNone/>
              <a:defRPr b="1" i="0">
                <a:latin typeface="Inter"/>
                <a:ea typeface="Inter"/>
                <a:cs typeface="Inter"/>
                <a:sym typeface="Inter"/>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422" name="Google Shape;422;p61"/>
          <p:cNvSpPr txBox="1">
            <a:spLocks noGrp="1"/>
          </p:cNvSpPr>
          <p:nvPr>
            <p:ph type="body" idx="3"/>
          </p:nvPr>
        </p:nvSpPr>
        <p:spPr>
          <a:xfrm>
            <a:off x="352385" y="1049612"/>
            <a:ext cx="7214100" cy="597000"/>
          </a:xfrm>
          <a:prstGeom prst="rect">
            <a:avLst/>
          </a:prstGeom>
          <a:noFill/>
          <a:ln>
            <a:noFill/>
          </a:ln>
        </p:spPr>
        <p:txBody>
          <a:bodyPr spcFirstLastPara="1" wrap="square" lIns="0" tIns="0" rIns="0" bIns="0" anchor="t" anchorCtr="0">
            <a:noAutofit/>
          </a:bodyPr>
          <a:lstStyle>
            <a:lvl1pPr marL="457200" lvl="0" indent="-228600" algn="l" rtl="0">
              <a:lnSpc>
                <a:spcPct val="110000"/>
              </a:lnSpc>
              <a:spcBef>
                <a:spcPts val="0"/>
              </a:spcBef>
              <a:spcAft>
                <a:spcPts val="0"/>
              </a:spcAft>
              <a:buClr>
                <a:schemeClr val="dk1"/>
              </a:buClr>
              <a:buSzPts val="2200"/>
              <a:buNone/>
              <a:defRPr sz="2200" b="0" i="0">
                <a:latin typeface="Inter Light"/>
                <a:ea typeface="Inter Light"/>
                <a:cs typeface="Inter Light"/>
                <a:sym typeface="Inter Light"/>
              </a:defRPr>
            </a:lvl1pPr>
            <a:lvl2pPr marL="914400" lvl="1" indent="-228600" algn="l" rtl="0">
              <a:lnSpc>
                <a:spcPct val="110000"/>
              </a:lnSpc>
              <a:spcBef>
                <a:spcPts val="500"/>
              </a:spcBef>
              <a:spcAft>
                <a:spcPts val="0"/>
              </a:spcAft>
              <a:buClr>
                <a:schemeClr val="dk1"/>
              </a:buClr>
              <a:buSzPts val="2400"/>
              <a:buNone/>
              <a:defRPr/>
            </a:lvl2pPr>
            <a:lvl3pPr marL="1371600" lvl="2" indent="-228600" algn="l" rtl="0">
              <a:lnSpc>
                <a:spcPct val="110000"/>
              </a:lnSpc>
              <a:spcBef>
                <a:spcPts val="500"/>
              </a:spcBef>
              <a:spcAft>
                <a:spcPts val="0"/>
              </a:spcAft>
              <a:buClr>
                <a:schemeClr val="dk1"/>
              </a:buClr>
              <a:buSzPts val="2000"/>
              <a:buNone/>
              <a:defRPr/>
            </a:lvl3pPr>
            <a:lvl4pPr marL="1828800" lvl="3" indent="-228600" algn="l" rtl="0">
              <a:lnSpc>
                <a:spcPct val="110000"/>
              </a:lnSpc>
              <a:spcBef>
                <a:spcPts val="500"/>
              </a:spcBef>
              <a:spcAft>
                <a:spcPts val="0"/>
              </a:spcAft>
              <a:buClr>
                <a:schemeClr val="dk1"/>
              </a:buClr>
              <a:buSzPts val="1800"/>
              <a:buNone/>
              <a:defRPr/>
            </a:lvl4pPr>
            <a:lvl5pPr marL="2286000" lvl="4" indent="-228600" algn="l" rtl="0">
              <a:lnSpc>
                <a:spcPct val="110000"/>
              </a:lnSpc>
              <a:spcBef>
                <a:spcPts val="500"/>
              </a:spcBef>
              <a:spcAft>
                <a:spcPts val="0"/>
              </a:spcAft>
              <a:buClr>
                <a:schemeClr val="dk1"/>
              </a:buClr>
              <a:buSzPts val="1800"/>
              <a:buNone/>
              <a:defRPr/>
            </a:lvl5pPr>
            <a:lvl6pPr marL="2743200" lvl="5" indent="-342900" algn="l" rtl="0">
              <a:lnSpc>
                <a:spcPct val="90000"/>
              </a:lnSpc>
              <a:spcBef>
                <a:spcPts val="500"/>
              </a:spcBef>
              <a:spcAft>
                <a:spcPts val="0"/>
              </a:spcAft>
              <a:buClr>
                <a:schemeClr val="dk1"/>
              </a:buClr>
              <a:buSzPts val="1800"/>
              <a:buChar char="•"/>
              <a:defRPr/>
            </a:lvl6pPr>
            <a:lvl7pPr marL="3200400" lvl="6" indent="-342900" algn="l" rtl="0">
              <a:lnSpc>
                <a:spcPct val="90000"/>
              </a:lnSpc>
              <a:spcBef>
                <a:spcPts val="500"/>
              </a:spcBef>
              <a:spcAft>
                <a:spcPts val="0"/>
              </a:spcAft>
              <a:buClr>
                <a:schemeClr val="dk1"/>
              </a:buClr>
              <a:buSzPts val="1800"/>
              <a:buChar char="•"/>
              <a:defRPr/>
            </a:lvl7pPr>
            <a:lvl8pPr marL="3657600" lvl="7" indent="-342900" algn="l" rtl="0">
              <a:lnSpc>
                <a:spcPct val="90000"/>
              </a:lnSpc>
              <a:spcBef>
                <a:spcPts val="500"/>
              </a:spcBef>
              <a:spcAft>
                <a:spcPts val="0"/>
              </a:spcAft>
              <a:buClr>
                <a:schemeClr val="dk1"/>
              </a:buClr>
              <a:buSzPts val="1800"/>
              <a:buChar char="•"/>
              <a:defRPr/>
            </a:lvl8pPr>
            <a:lvl9pPr marL="4114800" lvl="8" indent="-342900" algn="l" rtl="0">
              <a:lnSpc>
                <a:spcPct val="90000"/>
              </a:lnSpc>
              <a:spcBef>
                <a:spcPts val="500"/>
              </a:spcBef>
              <a:spcAft>
                <a:spcPts val="0"/>
              </a:spcAft>
              <a:buClr>
                <a:schemeClr val="dk1"/>
              </a:buClr>
              <a:buSzPts val="1800"/>
              <a:buChar char="•"/>
              <a:defRPr/>
            </a:lvl9pPr>
          </a:lstStyle>
          <a:p>
            <a:endParaRPr/>
          </a:p>
        </p:txBody>
      </p:sp>
      <p:sp>
        <p:nvSpPr>
          <p:cNvPr id="423" name="Google Shape;423;p61"/>
          <p:cNvSpPr/>
          <p:nvPr/>
        </p:nvSpPr>
        <p:spPr>
          <a:xfrm rot="1451706">
            <a:off x="5740541" y="5550802"/>
            <a:ext cx="892625" cy="1698962"/>
          </a:xfrm>
          <a:custGeom>
            <a:avLst/>
            <a:gdLst/>
            <a:ahLst/>
            <a:cxnLst/>
            <a:rect l="l" t="t" r="r" b="b"/>
            <a:pathLst>
              <a:path w="892288" h="1698320" extrusionOk="0">
                <a:moveTo>
                  <a:pt x="272484" y="35061"/>
                </a:moveTo>
                <a:cubicBezTo>
                  <a:pt x="325860" y="12484"/>
                  <a:pt x="384544" y="0"/>
                  <a:pt x="446144" y="0"/>
                </a:cubicBezTo>
                <a:cubicBezTo>
                  <a:pt x="692543" y="0"/>
                  <a:pt x="892288" y="199745"/>
                  <a:pt x="892288" y="446144"/>
                </a:cubicBezTo>
                <a:lnTo>
                  <a:pt x="892288" y="1297792"/>
                </a:lnTo>
                <a:lnTo>
                  <a:pt x="0" y="1698320"/>
                </a:lnTo>
                <a:lnTo>
                  <a:pt x="0" y="446144"/>
                </a:lnTo>
                <a:cubicBezTo>
                  <a:pt x="0" y="261345"/>
                  <a:pt x="112357" y="102788"/>
                  <a:pt x="272484" y="35061"/>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89"/>
              <a:buFont typeface="Arial"/>
              <a:buNone/>
            </a:pPr>
            <a:endParaRPr sz="2489" b="0" i="0" u="none" strike="noStrike" cap="none">
              <a:solidFill>
                <a:srgbClr val="FFFFFF"/>
              </a:solidFill>
              <a:latin typeface="Arial"/>
              <a:ea typeface="Arial"/>
              <a:cs typeface="Arial"/>
              <a:sym typeface="Arial"/>
            </a:endParaRPr>
          </a:p>
        </p:txBody>
      </p:sp>
      <p:sp>
        <p:nvSpPr>
          <p:cNvPr id="424" name="Google Shape;424;p61"/>
          <p:cNvSpPr/>
          <p:nvPr/>
        </p:nvSpPr>
        <p:spPr>
          <a:xfrm rot="1470904">
            <a:off x="5203803" y="5902594"/>
            <a:ext cx="706933" cy="1294644"/>
          </a:xfrm>
          <a:custGeom>
            <a:avLst/>
            <a:gdLst/>
            <a:ahLst/>
            <a:cxnLst/>
            <a:rect l="l" t="t" r="r" b="b"/>
            <a:pathLst>
              <a:path w="706818" h="1294434" extrusionOk="0">
                <a:moveTo>
                  <a:pt x="215847" y="27773"/>
                </a:moveTo>
                <a:cubicBezTo>
                  <a:pt x="258127" y="9889"/>
                  <a:pt x="304613" y="0"/>
                  <a:pt x="353409" y="0"/>
                </a:cubicBezTo>
                <a:cubicBezTo>
                  <a:pt x="548591" y="0"/>
                  <a:pt x="706818" y="158227"/>
                  <a:pt x="706818" y="353409"/>
                </a:cubicBezTo>
                <a:lnTo>
                  <a:pt x="706818" y="971875"/>
                </a:lnTo>
                <a:lnTo>
                  <a:pt x="0" y="1294434"/>
                </a:lnTo>
                <a:lnTo>
                  <a:pt x="0" y="353409"/>
                </a:lnTo>
                <a:cubicBezTo>
                  <a:pt x="0" y="207022"/>
                  <a:pt x="89003" y="81423"/>
                  <a:pt x="215847" y="27773"/>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89"/>
              <a:buFont typeface="Arial"/>
              <a:buNone/>
            </a:pPr>
            <a:endParaRPr sz="2489" b="0" i="0" u="none" strike="noStrike" cap="none">
              <a:solidFill>
                <a:srgbClr val="FFFFFF"/>
              </a:solidFill>
              <a:latin typeface="Arial"/>
              <a:ea typeface="Arial"/>
              <a:cs typeface="Arial"/>
              <a:sym typeface="Arial"/>
            </a:endParaRPr>
          </a:p>
        </p:txBody>
      </p:sp>
    </p:spTree>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preserve="1" userDrawn="1">
  <p:cSld name="1_Title and Content">
    <p:spTree>
      <p:nvGrpSpPr>
        <p:cNvPr id="1" name=""/>
        <p:cNvGrpSpPr/>
        <p:nvPr/>
      </p:nvGrpSpPr>
      <p:grpSpPr>
        <a:xfrm>
          <a:off x="0" y="0"/>
          <a:ext cx="0" cy="0"/>
          <a:chOff x="0" y="0"/>
          <a:chExt cx="0" cy="0"/>
        </a:xfrm>
      </p:grpSpPr>
      <p:pic>
        <p:nvPicPr>
          <p:cNvPr id="7" name="Picture 6" descr="A person looking at a tablet&#10;&#10;Description automatically generated with low confidence">
            <a:extLst>
              <a:ext uri="{FF2B5EF4-FFF2-40B4-BE49-F238E27FC236}">
                <a16:creationId xmlns:a16="http://schemas.microsoft.com/office/drawing/2014/main" id="{76001D8E-9002-2949-6396-59485905D786}"/>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0" y="241"/>
            <a:ext cx="12192000" cy="6857519"/>
          </a:xfrm>
          <a:prstGeom prst="rect">
            <a:avLst/>
          </a:prstGeom>
        </p:spPr>
      </p:pic>
      <p:pic>
        <p:nvPicPr>
          <p:cNvPr id="71" name="Picture 70" descr="A green letter on a black background&#10;&#10;Description automatically generated with medium confidence">
            <a:extLst>
              <a:ext uri="{FF2B5EF4-FFF2-40B4-BE49-F238E27FC236}">
                <a16:creationId xmlns:a16="http://schemas.microsoft.com/office/drawing/2014/main" id="{8D8C872A-E1A5-080E-2C0A-69252684CDE7}"/>
              </a:ext>
            </a:extLst>
          </p:cNvPr>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319626" y="-775905"/>
            <a:ext cx="2122290" cy="411435"/>
          </a:xfrm>
          <a:prstGeom prst="rect">
            <a:avLst/>
          </a:prstGeom>
        </p:spPr>
      </p:pic>
      <p:sp>
        <p:nvSpPr>
          <p:cNvPr id="73" name="Rectangle 72">
            <a:extLst>
              <a:ext uri="{FF2B5EF4-FFF2-40B4-BE49-F238E27FC236}">
                <a16:creationId xmlns:a16="http://schemas.microsoft.com/office/drawing/2014/main" id="{2F823556-C889-6656-9B64-D2DA062B74EF}"/>
              </a:ext>
            </a:extLst>
          </p:cNvPr>
          <p:cNvSpPr/>
          <p:nvPr userDrawn="1"/>
        </p:nvSpPr>
        <p:spPr>
          <a:xfrm>
            <a:off x="134782" y="6062842"/>
            <a:ext cx="1663596" cy="64690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849"/>
          </a:p>
        </p:txBody>
      </p:sp>
      <p:sp>
        <p:nvSpPr>
          <p:cNvPr id="8" name="object 10">
            <a:extLst>
              <a:ext uri="{FF2B5EF4-FFF2-40B4-BE49-F238E27FC236}">
                <a16:creationId xmlns:a16="http://schemas.microsoft.com/office/drawing/2014/main" id="{87F8FD53-DEEE-3176-C763-696835CFF8C6}"/>
              </a:ext>
            </a:extLst>
          </p:cNvPr>
          <p:cNvSpPr/>
          <p:nvPr userDrawn="1"/>
        </p:nvSpPr>
        <p:spPr>
          <a:xfrm>
            <a:off x="5678323" y="4907648"/>
            <a:ext cx="1434319" cy="1950205"/>
          </a:xfrm>
          <a:custGeom>
            <a:avLst/>
            <a:gdLst/>
            <a:ahLst/>
            <a:cxnLst/>
            <a:rect l="l" t="t" r="r" b="b"/>
            <a:pathLst>
              <a:path w="1209039" h="1644015">
                <a:moveTo>
                  <a:pt x="972874" y="21304"/>
                </a:moveTo>
                <a:lnTo>
                  <a:pt x="925925" y="7708"/>
                </a:lnTo>
                <a:lnTo>
                  <a:pt x="878703" y="692"/>
                </a:lnTo>
                <a:lnTo>
                  <a:pt x="831758" y="0"/>
                </a:lnTo>
                <a:lnTo>
                  <a:pt x="785638" y="5374"/>
                </a:lnTo>
                <a:lnTo>
                  <a:pt x="740892" y="16561"/>
                </a:lnTo>
                <a:lnTo>
                  <a:pt x="698068" y="33304"/>
                </a:lnTo>
                <a:lnTo>
                  <a:pt x="657716" y="55346"/>
                </a:lnTo>
                <a:lnTo>
                  <a:pt x="620384" y="82433"/>
                </a:lnTo>
                <a:lnTo>
                  <a:pt x="586622" y="114308"/>
                </a:lnTo>
                <a:lnTo>
                  <a:pt x="556977" y="150716"/>
                </a:lnTo>
                <a:lnTo>
                  <a:pt x="532000" y="191399"/>
                </a:lnTo>
                <a:lnTo>
                  <a:pt x="512238" y="236104"/>
                </a:lnTo>
                <a:lnTo>
                  <a:pt x="0" y="1643461"/>
                </a:lnTo>
              </a:path>
              <a:path w="1209039" h="1644015">
                <a:moveTo>
                  <a:pt x="764915" y="1643461"/>
                </a:moveTo>
                <a:lnTo>
                  <a:pt x="1187673" y="481939"/>
                </a:lnTo>
                <a:lnTo>
                  <a:pt x="1201269" y="434991"/>
                </a:lnTo>
                <a:lnTo>
                  <a:pt x="1208285" y="387769"/>
                </a:lnTo>
                <a:lnTo>
                  <a:pt x="1208978" y="340824"/>
                </a:lnTo>
                <a:lnTo>
                  <a:pt x="1203603" y="294704"/>
                </a:lnTo>
                <a:lnTo>
                  <a:pt x="1192416" y="249957"/>
                </a:lnTo>
                <a:lnTo>
                  <a:pt x="1175674" y="207134"/>
                </a:lnTo>
                <a:lnTo>
                  <a:pt x="1153631" y="166781"/>
                </a:lnTo>
                <a:lnTo>
                  <a:pt x="1126544" y="129450"/>
                </a:lnTo>
                <a:lnTo>
                  <a:pt x="1094669" y="95687"/>
                </a:lnTo>
                <a:lnTo>
                  <a:pt x="1058262" y="66043"/>
                </a:lnTo>
                <a:lnTo>
                  <a:pt x="1017578" y="41066"/>
                </a:lnTo>
                <a:lnTo>
                  <a:pt x="972874" y="21304"/>
                </a:lnTo>
              </a:path>
            </a:pathLst>
          </a:custGeom>
          <a:ln w="41883">
            <a:solidFill>
              <a:schemeClr val="accent3"/>
            </a:solidFill>
          </a:ln>
        </p:spPr>
        <p:txBody>
          <a:bodyPr wrap="square" lIns="0" tIns="0" rIns="0" bIns="0" rtlCol="0"/>
          <a:lstStyle/>
          <a:p>
            <a:endParaRPr sz="849"/>
          </a:p>
        </p:txBody>
      </p:sp>
      <p:sp>
        <p:nvSpPr>
          <p:cNvPr id="3" name="Rectangle 2">
            <a:extLst>
              <a:ext uri="{FF2B5EF4-FFF2-40B4-BE49-F238E27FC236}">
                <a16:creationId xmlns:a16="http://schemas.microsoft.com/office/drawing/2014/main" id="{7FE27A35-5683-6D7D-09C0-48E1DAA0A301}"/>
              </a:ext>
            </a:extLst>
          </p:cNvPr>
          <p:cNvSpPr/>
          <p:nvPr userDrawn="1"/>
        </p:nvSpPr>
        <p:spPr>
          <a:xfrm>
            <a:off x="10791037" y="6062841"/>
            <a:ext cx="1400963" cy="808636"/>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849"/>
          </a:p>
        </p:txBody>
      </p:sp>
      <p:sp>
        <p:nvSpPr>
          <p:cNvPr id="2" name="object 2">
            <a:extLst>
              <a:ext uri="{FF2B5EF4-FFF2-40B4-BE49-F238E27FC236}">
                <a16:creationId xmlns:a16="http://schemas.microsoft.com/office/drawing/2014/main" id="{FD8BF374-25B2-37B4-4A32-0BA891139A0D}"/>
              </a:ext>
            </a:extLst>
          </p:cNvPr>
          <p:cNvSpPr txBox="1"/>
          <p:nvPr userDrawn="1"/>
        </p:nvSpPr>
        <p:spPr>
          <a:xfrm>
            <a:off x="10938251" y="6341066"/>
            <a:ext cx="880704" cy="122517"/>
          </a:xfrm>
          <a:prstGeom prst="rect">
            <a:avLst/>
          </a:prstGeom>
        </p:spPr>
        <p:txBody>
          <a:bodyPr vert="horz" wrap="square" lIns="0" tIns="10397" rIns="0" bIns="0" rtlCol="0">
            <a:spAutoFit/>
          </a:bodyPr>
          <a:lstStyle/>
          <a:p>
            <a:pPr marL="7701" algn="r">
              <a:lnSpc>
                <a:spcPct val="100000"/>
              </a:lnSpc>
              <a:spcBef>
                <a:spcPts val="82"/>
              </a:spcBef>
            </a:pPr>
            <a:r>
              <a:rPr sz="728" b="0" i="0">
                <a:solidFill>
                  <a:schemeClr val="bg1"/>
                </a:solidFill>
                <a:latin typeface="Sharp Sans Medium" pitchFamily="2" charset="77"/>
                <a:cs typeface="Sharp Sans Medium" pitchFamily="2" charset="77"/>
              </a:rPr>
              <a:t>Meraki</a:t>
            </a:r>
            <a:r>
              <a:rPr sz="728" b="0" i="0" spc="42">
                <a:solidFill>
                  <a:schemeClr val="bg1"/>
                </a:solidFill>
                <a:latin typeface="Sharp Sans Medium" pitchFamily="2" charset="77"/>
                <a:cs typeface="Sharp Sans Medium" pitchFamily="2" charset="77"/>
              </a:rPr>
              <a:t> </a:t>
            </a:r>
            <a:r>
              <a:rPr sz="728" b="0" i="0">
                <a:solidFill>
                  <a:schemeClr val="bg1"/>
                </a:solidFill>
                <a:latin typeface="Sharp Sans Medium" pitchFamily="2" charset="77"/>
                <a:cs typeface="Sharp Sans Medium" pitchFamily="2" charset="77"/>
              </a:rPr>
              <a:t>SMB</a:t>
            </a:r>
            <a:r>
              <a:rPr sz="728" b="0" i="0" spc="52">
                <a:solidFill>
                  <a:schemeClr val="bg1"/>
                </a:solidFill>
                <a:latin typeface="Sharp Sans Medium" pitchFamily="2" charset="77"/>
                <a:cs typeface="Sharp Sans Medium" pitchFamily="2" charset="77"/>
              </a:rPr>
              <a:t> </a:t>
            </a:r>
            <a:r>
              <a:rPr sz="728" b="0" i="0" spc="-6">
                <a:solidFill>
                  <a:schemeClr val="bg1"/>
                </a:solidFill>
                <a:latin typeface="Sharp Sans Medium" pitchFamily="2" charset="77"/>
                <a:cs typeface="Sharp Sans Medium" pitchFamily="2" charset="77"/>
              </a:rPr>
              <a:t>Guide</a:t>
            </a:r>
            <a:endParaRPr sz="728" b="0" i="0">
              <a:solidFill>
                <a:schemeClr val="bg1"/>
              </a:solidFill>
              <a:latin typeface="Sharp Sans Medium" pitchFamily="2" charset="77"/>
              <a:cs typeface="Sharp Sans Medium" pitchFamily="2" charset="77"/>
            </a:endParaRPr>
          </a:p>
        </p:txBody>
      </p:sp>
      <p:sp>
        <p:nvSpPr>
          <p:cNvPr id="4" name="object 10">
            <a:extLst>
              <a:ext uri="{FF2B5EF4-FFF2-40B4-BE49-F238E27FC236}">
                <a16:creationId xmlns:a16="http://schemas.microsoft.com/office/drawing/2014/main" id="{1281BEBE-D049-A004-8454-DE0C75AFFD46}"/>
              </a:ext>
            </a:extLst>
          </p:cNvPr>
          <p:cNvSpPr/>
          <p:nvPr userDrawn="1"/>
        </p:nvSpPr>
        <p:spPr>
          <a:xfrm rot="10800000">
            <a:off x="10602342" y="-1"/>
            <a:ext cx="2739431" cy="3724730"/>
          </a:xfrm>
          <a:custGeom>
            <a:avLst/>
            <a:gdLst/>
            <a:ahLst/>
            <a:cxnLst/>
            <a:rect l="l" t="t" r="r" b="b"/>
            <a:pathLst>
              <a:path w="1209039" h="1644015">
                <a:moveTo>
                  <a:pt x="972874" y="21304"/>
                </a:moveTo>
                <a:lnTo>
                  <a:pt x="925925" y="7708"/>
                </a:lnTo>
                <a:lnTo>
                  <a:pt x="878703" y="692"/>
                </a:lnTo>
                <a:lnTo>
                  <a:pt x="831758" y="0"/>
                </a:lnTo>
                <a:lnTo>
                  <a:pt x="785638" y="5374"/>
                </a:lnTo>
                <a:lnTo>
                  <a:pt x="740892" y="16561"/>
                </a:lnTo>
                <a:lnTo>
                  <a:pt x="698068" y="33304"/>
                </a:lnTo>
                <a:lnTo>
                  <a:pt x="657716" y="55346"/>
                </a:lnTo>
                <a:lnTo>
                  <a:pt x="620384" y="82433"/>
                </a:lnTo>
                <a:lnTo>
                  <a:pt x="586622" y="114308"/>
                </a:lnTo>
                <a:lnTo>
                  <a:pt x="556977" y="150716"/>
                </a:lnTo>
                <a:lnTo>
                  <a:pt x="532000" y="191399"/>
                </a:lnTo>
                <a:lnTo>
                  <a:pt x="512238" y="236104"/>
                </a:lnTo>
                <a:lnTo>
                  <a:pt x="0" y="1643461"/>
                </a:lnTo>
              </a:path>
              <a:path w="1209039" h="1644015">
                <a:moveTo>
                  <a:pt x="764915" y="1643461"/>
                </a:moveTo>
                <a:lnTo>
                  <a:pt x="1187673" y="481939"/>
                </a:lnTo>
                <a:lnTo>
                  <a:pt x="1201269" y="434991"/>
                </a:lnTo>
                <a:lnTo>
                  <a:pt x="1208285" y="387769"/>
                </a:lnTo>
                <a:lnTo>
                  <a:pt x="1208978" y="340824"/>
                </a:lnTo>
                <a:lnTo>
                  <a:pt x="1203603" y="294704"/>
                </a:lnTo>
                <a:lnTo>
                  <a:pt x="1192416" y="249957"/>
                </a:lnTo>
                <a:lnTo>
                  <a:pt x="1175674" y="207134"/>
                </a:lnTo>
                <a:lnTo>
                  <a:pt x="1153631" y="166781"/>
                </a:lnTo>
                <a:lnTo>
                  <a:pt x="1126544" y="129450"/>
                </a:lnTo>
                <a:lnTo>
                  <a:pt x="1094669" y="95687"/>
                </a:lnTo>
                <a:lnTo>
                  <a:pt x="1058262" y="66043"/>
                </a:lnTo>
                <a:lnTo>
                  <a:pt x="1017578" y="41066"/>
                </a:lnTo>
                <a:lnTo>
                  <a:pt x="972874" y="21304"/>
                </a:lnTo>
              </a:path>
            </a:pathLst>
          </a:custGeom>
          <a:ln w="41883">
            <a:solidFill>
              <a:schemeClr val="accent1"/>
            </a:solidFill>
          </a:ln>
        </p:spPr>
        <p:txBody>
          <a:bodyPr wrap="square" lIns="0" tIns="0" rIns="0" bIns="0" rtlCol="0"/>
          <a:lstStyle/>
          <a:p>
            <a:endParaRPr sz="849"/>
          </a:p>
        </p:txBody>
      </p:sp>
      <p:pic>
        <p:nvPicPr>
          <p:cNvPr id="5" name="Picture 4" descr="A green letter on a black background&#10;&#10;Description automatically generated with medium confidence">
            <a:extLst>
              <a:ext uri="{FF2B5EF4-FFF2-40B4-BE49-F238E27FC236}">
                <a16:creationId xmlns:a16="http://schemas.microsoft.com/office/drawing/2014/main" id="{D77FDAA4-0A72-25CE-ED35-5F3EC230AEAD}"/>
              </a:ext>
            </a:extLst>
          </p:cNvPr>
          <p:cNvPicPr>
            <a:picLocks noChangeAspect="1"/>
          </p:cNvPicPr>
          <p:nvPr userDrawn="1"/>
        </p:nvPicPr>
        <p:blipFill>
          <a:blip r:embed="rId4" cstate="print">
            <a:extLst>
              <a:ext uri="{28A0092B-C50C-407E-A947-70E740481C1C}">
                <a14:useLocalDpi xmlns:a14="http://schemas.microsoft.com/office/drawing/2010/main" val="0"/>
              </a:ext>
            </a:extLst>
          </a:blip>
          <a:stretch>
            <a:fillRect/>
          </a:stretch>
        </p:blipFill>
        <p:spPr>
          <a:xfrm>
            <a:off x="373045" y="6270181"/>
            <a:ext cx="1101856" cy="213610"/>
          </a:xfrm>
          <a:prstGeom prst="rect">
            <a:avLst/>
          </a:prstGeom>
        </p:spPr>
      </p:pic>
    </p:spTree>
    <p:extLst>
      <p:ext uri="{BB962C8B-B14F-4D97-AF65-F5344CB8AC3E}">
        <p14:creationId xmlns:p14="http://schemas.microsoft.com/office/powerpoint/2010/main" val="154404902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4" presetClass="path" presetSubtype="0" accel="50000" decel="50000" fill="hold" grpId="0" nodeType="withEffect">
                                  <p:stCondLst>
                                    <p:cond delay="0"/>
                                  </p:stCondLst>
                                  <p:childTnLst>
                                    <p:animMotion origin="layout" path="M -0.06325 0.34967 L 2.19836E-6 -4.60415E-6 " pathEditMode="relative" rAng="0" ptsTypes="AA">
                                      <p:cBhvr>
                                        <p:cTn id="6" dur="3000" fill="hold"/>
                                        <p:tgtEl>
                                          <p:spTgt spid="8"/>
                                        </p:tgtEl>
                                        <p:attrNameLst>
                                          <p:attrName>ppt_x</p:attrName>
                                          <p:attrName>ppt_y</p:attrName>
                                        </p:attrNameLst>
                                      </p:cBhvr>
                                      <p:rCtr x="3159" y="-17490"/>
                                    </p:animMotion>
                                  </p:childTnLst>
                                </p:cTn>
                              </p:par>
                              <p:par>
                                <p:cTn id="7" presetID="64" presetClass="path" presetSubtype="0" accel="50000" decel="50000" fill="hold" grpId="0" nodeType="withEffect">
                                  <p:stCondLst>
                                    <p:cond delay="0"/>
                                  </p:stCondLst>
                                  <p:childTnLst>
                                    <p:animMotion origin="layout" path="M 0.11236 -0.52611 L -4.76943E-6 2.57159E-6 " pathEditMode="relative" rAng="0" ptsTypes="AA">
                                      <p:cBhvr>
                                        <p:cTn id="8" dur="3000" fill="hold"/>
                                        <p:tgtEl>
                                          <p:spTgt spid="4"/>
                                        </p:tgtEl>
                                        <p:attrNameLst>
                                          <p:attrName>ppt_x</p:attrName>
                                          <p:attrName>ppt_y</p:attrName>
                                        </p:attrNameLst>
                                      </p:cBhvr>
                                      <p:rCtr x="-5456" y="25940"/>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4" grpId="0" animBg="1"/>
    </p:bldLst>
  </p:timing>
</p:sldLayout>
</file>

<file path=ppt/slideLayouts/slideLayout91.xml><?xml version="1.0" encoding="utf-8"?>
<p:sldLayout xmlns:a="http://schemas.openxmlformats.org/drawingml/2006/main" xmlns:r="http://schemas.openxmlformats.org/officeDocument/2006/relationships" xmlns:p="http://schemas.openxmlformats.org/presentationml/2006/main" preserve="1" userDrawn="1">
  <p:cSld name="3_Title Slide">
    <p:spTree>
      <p:nvGrpSpPr>
        <p:cNvPr id="1" name=""/>
        <p:cNvGrpSpPr/>
        <p:nvPr/>
      </p:nvGrpSpPr>
      <p:grpSpPr>
        <a:xfrm>
          <a:off x="0" y="0"/>
          <a:ext cx="0" cy="0"/>
          <a:chOff x="0" y="0"/>
          <a:chExt cx="0" cy="0"/>
        </a:xfrm>
      </p:grpSpPr>
      <p:sp>
        <p:nvSpPr>
          <p:cNvPr id="7" name="object 2">
            <a:extLst>
              <a:ext uri="{FF2B5EF4-FFF2-40B4-BE49-F238E27FC236}">
                <a16:creationId xmlns:a16="http://schemas.microsoft.com/office/drawing/2014/main" id="{8563DCC6-576F-4CBC-F466-56F80DCE97E0}"/>
              </a:ext>
            </a:extLst>
          </p:cNvPr>
          <p:cNvSpPr/>
          <p:nvPr userDrawn="1"/>
        </p:nvSpPr>
        <p:spPr>
          <a:xfrm>
            <a:off x="0" y="0"/>
            <a:ext cx="12192000" cy="6857615"/>
          </a:xfrm>
          <a:custGeom>
            <a:avLst/>
            <a:gdLst/>
            <a:ahLst/>
            <a:cxnLst/>
            <a:rect l="l" t="t" r="r" b="b"/>
            <a:pathLst>
              <a:path w="20104100" h="11308715">
                <a:moveTo>
                  <a:pt x="20104099" y="0"/>
                </a:moveTo>
                <a:lnTo>
                  <a:pt x="0" y="0"/>
                </a:lnTo>
                <a:lnTo>
                  <a:pt x="0" y="11308556"/>
                </a:lnTo>
                <a:lnTo>
                  <a:pt x="20104099" y="11308556"/>
                </a:lnTo>
                <a:lnTo>
                  <a:pt x="20104099" y="0"/>
                </a:lnTo>
                <a:close/>
              </a:path>
            </a:pathLst>
          </a:custGeom>
          <a:solidFill>
            <a:srgbClr val="025444"/>
          </a:solidFill>
        </p:spPr>
        <p:txBody>
          <a:bodyPr wrap="square" lIns="0" tIns="0" rIns="0" bIns="0" rtlCol="0"/>
          <a:lstStyle/>
          <a:p>
            <a:endParaRPr sz="849"/>
          </a:p>
        </p:txBody>
      </p:sp>
      <p:sp>
        <p:nvSpPr>
          <p:cNvPr id="8" name="object 24">
            <a:extLst>
              <a:ext uri="{FF2B5EF4-FFF2-40B4-BE49-F238E27FC236}">
                <a16:creationId xmlns:a16="http://schemas.microsoft.com/office/drawing/2014/main" id="{57F041AB-54A0-CDE3-7A7C-7C8579FC3AE5}"/>
              </a:ext>
            </a:extLst>
          </p:cNvPr>
          <p:cNvSpPr txBox="1"/>
          <p:nvPr userDrawn="1"/>
        </p:nvSpPr>
        <p:spPr>
          <a:xfrm>
            <a:off x="388891" y="-342939"/>
            <a:ext cx="1044368" cy="161404"/>
          </a:xfrm>
          <a:prstGeom prst="rect">
            <a:avLst/>
          </a:prstGeom>
        </p:spPr>
        <p:txBody>
          <a:bodyPr vert="horz" wrap="square" lIns="0" tIns="7316" rIns="0" bIns="0" rtlCol="0">
            <a:spAutoFit/>
          </a:bodyPr>
          <a:lstStyle/>
          <a:p>
            <a:pPr marL="7701">
              <a:lnSpc>
                <a:spcPct val="100000"/>
              </a:lnSpc>
              <a:spcBef>
                <a:spcPts val="58"/>
              </a:spcBef>
            </a:pPr>
            <a:r>
              <a:rPr sz="1001" b="0" i="0">
                <a:solidFill>
                  <a:srgbClr val="FFFFFF"/>
                </a:solidFill>
                <a:latin typeface="Sharp Sans Medium" pitchFamily="2" charset="77"/>
                <a:cs typeface="Sharp Sans Medium" pitchFamily="2" charset="77"/>
              </a:rPr>
              <a:t>CISCO</a:t>
            </a:r>
            <a:r>
              <a:rPr sz="1001" b="0" i="0" spc="230">
                <a:solidFill>
                  <a:srgbClr val="FFFFFF"/>
                </a:solidFill>
                <a:latin typeface="Sharp Sans Medium" pitchFamily="2" charset="77"/>
                <a:cs typeface="Sharp Sans Medium" pitchFamily="2" charset="77"/>
              </a:rPr>
              <a:t> </a:t>
            </a:r>
            <a:r>
              <a:rPr sz="1001" b="0" i="0" spc="33">
                <a:solidFill>
                  <a:srgbClr val="FFFFFF"/>
                </a:solidFill>
                <a:latin typeface="Sharp Sans Medium" pitchFamily="2" charset="77"/>
                <a:cs typeface="Sharp Sans Medium" pitchFamily="2" charset="77"/>
              </a:rPr>
              <a:t>MERAKI</a:t>
            </a:r>
            <a:endParaRPr sz="1001" b="0" i="0">
              <a:latin typeface="Sharp Sans Medium" pitchFamily="2" charset="77"/>
              <a:cs typeface="Sharp Sans Medium" pitchFamily="2" charset="77"/>
            </a:endParaRPr>
          </a:p>
        </p:txBody>
      </p:sp>
      <p:sp>
        <p:nvSpPr>
          <p:cNvPr id="10" name="object 2">
            <a:extLst>
              <a:ext uri="{FF2B5EF4-FFF2-40B4-BE49-F238E27FC236}">
                <a16:creationId xmlns:a16="http://schemas.microsoft.com/office/drawing/2014/main" id="{21643689-D81C-3C38-F929-565EB1233863}"/>
              </a:ext>
            </a:extLst>
          </p:cNvPr>
          <p:cNvSpPr txBox="1"/>
          <p:nvPr userDrawn="1"/>
        </p:nvSpPr>
        <p:spPr>
          <a:xfrm>
            <a:off x="10938251" y="6341066"/>
            <a:ext cx="880704" cy="122517"/>
          </a:xfrm>
          <a:prstGeom prst="rect">
            <a:avLst/>
          </a:prstGeom>
        </p:spPr>
        <p:txBody>
          <a:bodyPr vert="horz" wrap="square" lIns="0" tIns="10397" rIns="0" bIns="0" rtlCol="0">
            <a:spAutoFit/>
          </a:bodyPr>
          <a:lstStyle/>
          <a:p>
            <a:pPr marL="7701" algn="r">
              <a:lnSpc>
                <a:spcPct val="100000"/>
              </a:lnSpc>
              <a:spcBef>
                <a:spcPts val="82"/>
              </a:spcBef>
            </a:pPr>
            <a:r>
              <a:rPr sz="728" b="0" i="0">
                <a:solidFill>
                  <a:schemeClr val="bg1"/>
                </a:solidFill>
                <a:latin typeface="Sharp Sans Medium" pitchFamily="2" charset="77"/>
                <a:cs typeface="Sharp Sans Medium" pitchFamily="2" charset="77"/>
              </a:rPr>
              <a:t>Meraki</a:t>
            </a:r>
            <a:r>
              <a:rPr sz="728" b="0" i="0" spc="42">
                <a:solidFill>
                  <a:schemeClr val="bg1"/>
                </a:solidFill>
                <a:latin typeface="Sharp Sans Medium" pitchFamily="2" charset="77"/>
                <a:cs typeface="Sharp Sans Medium" pitchFamily="2" charset="77"/>
              </a:rPr>
              <a:t> </a:t>
            </a:r>
            <a:r>
              <a:rPr sz="728" b="0" i="0">
                <a:solidFill>
                  <a:schemeClr val="bg1"/>
                </a:solidFill>
                <a:latin typeface="Sharp Sans Medium" pitchFamily="2" charset="77"/>
                <a:cs typeface="Sharp Sans Medium" pitchFamily="2" charset="77"/>
              </a:rPr>
              <a:t>SMB</a:t>
            </a:r>
            <a:r>
              <a:rPr sz="728" b="0" i="0" spc="52">
                <a:solidFill>
                  <a:schemeClr val="bg1"/>
                </a:solidFill>
                <a:latin typeface="Sharp Sans Medium" pitchFamily="2" charset="77"/>
                <a:cs typeface="Sharp Sans Medium" pitchFamily="2" charset="77"/>
              </a:rPr>
              <a:t> </a:t>
            </a:r>
            <a:r>
              <a:rPr sz="728" b="0" i="0" spc="-6">
                <a:solidFill>
                  <a:schemeClr val="bg1"/>
                </a:solidFill>
                <a:latin typeface="Sharp Sans Medium" pitchFamily="2" charset="77"/>
                <a:cs typeface="Sharp Sans Medium" pitchFamily="2" charset="77"/>
              </a:rPr>
              <a:t>Guide</a:t>
            </a:r>
            <a:endParaRPr sz="728" b="0" i="0">
              <a:solidFill>
                <a:schemeClr val="bg1"/>
              </a:solidFill>
              <a:latin typeface="Sharp Sans Medium" pitchFamily="2" charset="77"/>
              <a:cs typeface="Sharp Sans Medium" pitchFamily="2" charset="77"/>
            </a:endParaRPr>
          </a:p>
        </p:txBody>
      </p:sp>
      <p:pic>
        <p:nvPicPr>
          <p:cNvPr id="11" name="Picture 10">
            <a:extLst>
              <a:ext uri="{FF2B5EF4-FFF2-40B4-BE49-F238E27FC236}">
                <a16:creationId xmlns:a16="http://schemas.microsoft.com/office/drawing/2014/main" id="{77452192-C0E7-3E7E-7977-EE23CC53EF6F}"/>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373044" y="6270181"/>
            <a:ext cx="1101856" cy="213610"/>
          </a:xfrm>
          <a:prstGeom prst="rect">
            <a:avLst/>
          </a:prstGeom>
        </p:spPr>
      </p:pic>
      <p:sp>
        <p:nvSpPr>
          <p:cNvPr id="15" name="object 3">
            <a:extLst>
              <a:ext uri="{FF2B5EF4-FFF2-40B4-BE49-F238E27FC236}">
                <a16:creationId xmlns:a16="http://schemas.microsoft.com/office/drawing/2014/main" id="{3316D4EE-AEF3-DF19-3B9E-82DB8EB91064}"/>
              </a:ext>
            </a:extLst>
          </p:cNvPr>
          <p:cNvSpPr/>
          <p:nvPr userDrawn="1"/>
        </p:nvSpPr>
        <p:spPr>
          <a:xfrm>
            <a:off x="10301958" y="5608869"/>
            <a:ext cx="1890415" cy="1248764"/>
          </a:xfrm>
          <a:custGeom>
            <a:avLst/>
            <a:gdLst/>
            <a:ahLst/>
            <a:cxnLst/>
            <a:rect l="l" t="t" r="r" b="b"/>
            <a:pathLst>
              <a:path w="3117215" h="2059304">
                <a:moveTo>
                  <a:pt x="1914027" y="0"/>
                </a:moveTo>
                <a:lnTo>
                  <a:pt x="1867891" y="413"/>
                </a:lnTo>
                <a:lnTo>
                  <a:pt x="1821905" y="2117"/>
                </a:lnTo>
                <a:lnTo>
                  <a:pt x="1776093" y="5102"/>
                </a:lnTo>
                <a:lnTo>
                  <a:pt x="1730480" y="9356"/>
                </a:lnTo>
                <a:lnTo>
                  <a:pt x="1685090" y="14866"/>
                </a:lnTo>
                <a:lnTo>
                  <a:pt x="1639949" y="21622"/>
                </a:lnTo>
                <a:lnTo>
                  <a:pt x="1595081" y="29612"/>
                </a:lnTo>
                <a:lnTo>
                  <a:pt x="1550512" y="38824"/>
                </a:lnTo>
                <a:lnTo>
                  <a:pt x="1506265" y="49247"/>
                </a:lnTo>
                <a:lnTo>
                  <a:pt x="1462366" y="60869"/>
                </a:lnTo>
                <a:lnTo>
                  <a:pt x="1418839" y="73679"/>
                </a:lnTo>
                <a:lnTo>
                  <a:pt x="1375710" y="87664"/>
                </a:lnTo>
                <a:lnTo>
                  <a:pt x="1333003" y="102814"/>
                </a:lnTo>
                <a:lnTo>
                  <a:pt x="1290743" y="119117"/>
                </a:lnTo>
                <a:lnTo>
                  <a:pt x="1248955" y="136562"/>
                </a:lnTo>
                <a:lnTo>
                  <a:pt x="1207664" y="155136"/>
                </a:lnTo>
                <a:lnTo>
                  <a:pt x="1166893" y="174828"/>
                </a:lnTo>
                <a:lnTo>
                  <a:pt x="1126669" y="195627"/>
                </a:lnTo>
                <a:lnTo>
                  <a:pt x="1087016" y="217521"/>
                </a:lnTo>
                <a:lnTo>
                  <a:pt x="1047959" y="240498"/>
                </a:lnTo>
                <a:lnTo>
                  <a:pt x="1009523" y="264547"/>
                </a:lnTo>
                <a:lnTo>
                  <a:pt x="971732" y="289657"/>
                </a:lnTo>
                <a:lnTo>
                  <a:pt x="934611" y="315815"/>
                </a:lnTo>
                <a:lnTo>
                  <a:pt x="898186" y="343011"/>
                </a:lnTo>
                <a:lnTo>
                  <a:pt x="862480" y="371232"/>
                </a:lnTo>
                <a:lnTo>
                  <a:pt x="827519" y="400467"/>
                </a:lnTo>
                <a:lnTo>
                  <a:pt x="793328" y="430705"/>
                </a:lnTo>
                <a:lnTo>
                  <a:pt x="759931" y="461933"/>
                </a:lnTo>
                <a:lnTo>
                  <a:pt x="727353" y="494141"/>
                </a:lnTo>
                <a:lnTo>
                  <a:pt x="695619" y="527317"/>
                </a:lnTo>
                <a:lnTo>
                  <a:pt x="664754" y="561448"/>
                </a:lnTo>
                <a:lnTo>
                  <a:pt x="634782" y="596525"/>
                </a:lnTo>
                <a:lnTo>
                  <a:pt x="605729" y="632534"/>
                </a:lnTo>
                <a:lnTo>
                  <a:pt x="577619" y="669465"/>
                </a:lnTo>
                <a:lnTo>
                  <a:pt x="550477" y="707306"/>
                </a:lnTo>
                <a:lnTo>
                  <a:pt x="524328" y="746045"/>
                </a:lnTo>
                <a:lnTo>
                  <a:pt x="499196" y="785671"/>
                </a:lnTo>
                <a:lnTo>
                  <a:pt x="475107" y="826173"/>
                </a:lnTo>
                <a:lnTo>
                  <a:pt x="452086" y="867537"/>
                </a:lnTo>
                <a:lnTo>
                  <a:pt x="430156" y="909754"/>
                </a:lnTo>
                <a:lnTo>
                  <a:pt x="409343" y="952812"/>
                </a:lnTo>
                <a:lnTo>
                  <a:pt x="389672" y="996698"/>
                </a:lnTo>
                <a:lnTo>
                  <a:pt x="371168" y="1041402"/>
                </a:lnTo>
                <a:lnTo>
                  <a:pt x="353854" y="1086911"/>
                </a:lnTo>
                <a:lnTo>
                  <a:pt x="0" y="2059115"/>
                </a:lnTo>
                <a:lnTo>
                  <a:pt x="3116600" y="2059115"/>
                </a:lnTo>
                <a:lnTo>
                  <a:pt x="3116600" y="528932"/>
                </a:lnTo>
                <a:lnTo>
                  <a:pt x="3095239" y="506087"/>
                </a:lnTo>
                <a:lnTo>
                  <a:pt x="3063031" y="473509"/>
                </a:lnTo>
                <a:lnTo>
                  <a:pt x="3029856" y="441775"/>
                </a:lnTo>
                <a:lnTo>
                  <a:pt x="2995724" y="410910"/>
                </a:lnTo>
                <a:lnTo>
                  <a:pt x="2960647" y="380938"/>
                </a:lnTo>
                <a:lnTo>
                  <a:pt x="2924638" y="351885"/>
                </a:lnTo>
                <a:lnTo>
                  <a:pt x="2887707" y="323775"/>
                </a:lnTo>
                <a:lnTo>
                  <a:pt x="2849866" y="296633"/>
                </a:lnTo>
                <a:lnTo>
                  <a:pt x="2811127" y="270483"/>
                </a:lnTo>
                <a:lnTo>
                  <a:pt x="2771501" y="245352"/>
                </a:lnTo>
                <a:lnTo>
                  <a:pt x="2731000" y="221263"/>
                </a:lnTo>
                <a:lnTo>
                  <a:pt x="2689635" y="198241"/>
                </a:lnTo>
                <a:lnTo>
                  <a:pt x="2647418" y="176311"/>
                </a:lnTo>
                <a:lnTo>
                  <a:pt x="2604361" y="155498"/>
                </a:lnTo>
                <a:lnTo>
                  <a:pt x="2560474" y="135827"/>
                </a:lnTo>
                <a:lnTo>
                  <a:pt x="2515771" y="117323"/>
                </a:lnTo>
                <a:lnTo>
                  <a:pt x="2470261" y="100009"/>
                </a:lnTo>
                <a:lnTo>
                  <a:pt x="2424270" y="84019"/>
                </a:lnTo>
                <a:lnTo>
                  <a:pt x="2378131" y="69460"/>
                </a:lnTo>
                <a:lnTo>
                  <a:pt x="2331868" y="56319"/>
                </a:lnTo>
                <a:lnTo>
                  <a:pt x="2285505" y="44586"/>
                </a:lnTo>
                <a:lnTo>
                  <a:pt x="2239069" y="34248"/>
                </a:lnTo>
                <a:lnTo>
                  <a:pt x="2192584" y="25295"/>
                </a:lnTo>
                <a:lnTo>
                  <a:pt x="2146074" y="17715"/>
                </a:lnTo>
                <a:lnTo>
                  <a:pt x="2099565" y="11496"/>
                </a:lnTo>
                <a:lnTo>
                  <a:pt x="2053080" y="6626"/>
                </a:lnTo>
                <a:lnTo>
                  <a:pt x="2006646" y="3095"/>
                </a:lnTo>
                <a:lnTo>
                  <a:pt x="1960287" y="890"/>
                </a:lnTo>
                <a:lnTo>
                  <a:pt x="1914027" y="0"/>
                </a:lnTo>
                <a:close/>
              </a:path>
            </a:pathLst>
          </a:custGeom>
          <a:solidFill>
            <a:srgbClr val="5BAA47"/>
          </a:solidFill>
        </p:spPr>
        <p:txBody>
          <a:bodyPr wrap="square" lIns="0" tIns="0" rIns="0" bIns="0" rtlCol="0"/>
          <a:lstStyle/>
          <a:p>
            <a:endParaRPr sz="849"/>
          </a:p>
        </p:txBody>
      </p:sp>
      <p:sp>
        <p:nvSpPr>
          <p:cNvPr id="16" name="object 4">
            <a:extLst>
              <a:ext uri="{FF2B5EF4-FFF2-40B4-BE49-F238E27FC236}">
                <a16:creationId xmlns:a16="http://schemas.microsoft.com/office/drawing/2014/main" id="{864324E4-F8DF-11F3-6665-C24264C39FC3}"/>
              </a:ext>
            </a:extLst>
          </p:cNvPr>
          <p:cNvSpPr txBox="1">
            <a:spLocks/>
          </p:cNvSpPr>
          <p:nvPr userDrawn="1"/>
        </p:nvSpPr>
        <p:spPr>
          <a:xfrm>
            <a:off x="373298" y="998828"/>
            <a:ext cx="3079963" cy="777278"/>
          </a:xfrm>
          <a:prstGeom prst="rect">
            <a:avLst/>
          </a:prstGeom>
        </p:spPr>
        <p:txBody>
          <a:bodyPr vert="horz" wrap="square" lIns="0" tIns="7316" rIns="0" bIns="0" rtlCol="0">
            <a:spAutoFit/>
          </a:bodyPr>
          <a:lstStyle>
            <a:lvl1pPr>
              <a:defRPr>
                <a:latin typeface="+mj-lt"/>
                <a:ea typeface="+mj-ea"/>
                <a:cs typeface="+mj-cs"/>
              </a:defRPr>
            </a:lvl1pPr>
          </a:lstStyle>
          <a:p>
            <a:pPr marL="7701">
              <a:spcBef>
                <a:spcPts val="58"/>
              </a:spcBef>
            </a:pPr>
            <a:r>
              <a:rPr lang="en-GB" sz="5003" b="1" spc="-36">
                <a:solidFill>
                  <a:srgbClr val="FFFFFF"/>
                </a:solidFill>
                <a:latin typeface="Sharp Sans" pitchFamily="2" charset="77"/>
                <a:ea typeface="Sharp Sans" pitchFamily="2" charset="77"/>
                <a:cs typeface="Sharp Sans" pitchFamily="2" charset="77"/>
              </a:rPr>
              <a:t>Overview</a:t>
            </a:r>
            <a:endParaRPr lang="en-GB" sz="5003" b="1">
              <a:latin typeface="Sharp Sans" pitchFamily="2" charset="77"/>
              <a:ea typeface="Sharp Sans" pitchFamily="2" charset="77"/>
              <a:cs typeface="Sharp Sans" pitchFamily="2" charset="77"/>
            </a:endParaRPr>
          </a:p>
        </p:txBody>
      </p:sp>
      <p:graphicFrame>
        <p:nvGraphicFramePr>
          <p:cNvPr id="17" name="object 5">
            <a:extLst>
              <a:ext uri="{FF2B5EF4-FFF2-40B4-BE49-F238E27FC236}">
                <a16:creationId xmlns:a16="http://schemas.microsoft.com/office/drawing/2014/main" id="{399394A6-5A0E-D4DB-6331-1A8DF97E21DA}"/>
              </a:ext>
            </a:extLst>
          </p:cNvPr>
          <p:cNvGraphicFramePr>
            <a:graphicFrameLocks noGrp="1"/>
          </p:cNvGraphicFramePr>
          <p:nvPr userDrawn="1">
            <p:extLst>
              <p:ext uri="{D42A27DB-BD31-4B8C-83A1-F6EECF244321}">
                <p14:modId xmlns:p14="http://schemas.microsoft.com/office/powerpoint/2010/main" val="3487593969"/>
              </p:ext>
            </p:extLst>
          </p:nvPr>
        </p:nvGraphicFramePr>
        <p:xfrm>
          <a:off x="381000" y="2202328"/>
          <a:ext cx="11438376" cy="3455183"/>
        </p:xfrm>
        <a:graphic>
          <a:graphicData uri="http://schemas.openxmlformats.org/drawingml/2006/table">
            <a:tbl>
              <a:tblPr firstRow="1" bandRow="1">
                <a:tableStyleId>{2D5ABB26-0587-4C30-8999-92F81FD0307C}</a:tableStyleId>
              </a:tblPr>
              <a:tblGrid>
                <a:gridCol w="11438376">
                  <a:extLst>
                    <a:ext uri="{9D8B030D-6E8A-4147-A177-3AD203B41FA5}">
                      <a16:colId xmlns:a16="http://schemas.microsoft.com/office/drawing/2014/main" val="20000"/>
                    </a:ext>
                  </a:extLst>
                </a:gridCol>
              </a:tblGrid>
              <a:tr h="596850">
                <a:tc>
                  <a:txBody>
                    <a:bodyPr/>
                    <a:lstStyle/>
                    <a:p>
                      <a:pPr marL="41275">
                        <a:lnSpc>
                          <a:spcPct val="100000"/>
                        </a:lnSpc>
                        <a:spcBef>
                          <a:spcPts val="420"/>
                        </a:spcBef>
                      </a:pPr>
                      <a:r>
                        <a:rPr sz="2300" b="0" i="0">
                          <a:solidFill>
                            <a:srgbClr val="FFFFFF"/>
                          </a:solidFill>
                          <a:latin typeface="Sharp Sans Medium" pitchFamily="2" charset="77"/>
                          <a:cs typeface="Sharp Sans Medium" pitchFamily="2" charset="77"/>
                        </a:rPr>
                        <a:t>SMB</a:t>
                      </a:r>
                      <a:r>
                        <a:rPr sz="2300" b="0" i="0" spc="15">
                          <a:solidFill>
                            <a:srgbClr val="FFFFFF"/>
                          </a:solidFill>
                          <a:latin typeface="Sharp Sans Medium" pitchFamily="2" charset="77"/>
                          <a:cs typeface="Sharp Sans Medium" pitchFamily="2" charset="77"/>
                        </a:rPr>
                        <a:t> </a:t>
                      </a:r>
                      <a:r>
                        <a:rPr sz="2300" b="0" i="0" spc="-10">
                          <a:solidFill>
                            <a:srgbClr val="FFFFFF"/>
                          </a:solidFill>
                          <a:latin typeface="Sharp Sans Medium" pitchFamily="2" charset="77"/>
                          <a:cs typeface="Sharp Sans Medium" pitchFamily="2" charset="77"/>
                        </a:rPr>
                        <a:t>Challenges</a:t>
                      </a:r>
                      <a:endParaRPr sz="2300" b="0" i="0">
                        <a:latin typeface="Sharp Sans Medium" pitchFamily="2" charset="77"/>
                        <a:cs typeface="Sharp Sans Medium" pitchFamily="2" charset="77"/>
                      </a:endParaRPr>
                    </a:p>
                  </a:txBody>
                  <a:tcPr marL="0" marR="0" marT="32345" marB="0">
                    <a:lnB w="3175">
                      <a:solidFill>
                        <a:srgbClr val="FFFFFF"/>
                      </a:solidFill>
                      <a:prstDash val="solid"/>
                    </a:lnB>
                    <a:noFill/>
                  </a:tcPr>
                </a:tc>
                <a:extLst>
                  <a:ext uri="{0D108BD9-81ED-4DB2-BD59-A6C34878D82A}">
                    <a16:rowId xmlns:a16="http://schemas.microsoft.com/office/drawing/2014/main" val="10000"/>
                  </a:ext>
                </a:extLst>
              </a:tr>
              <a:tr h="760117">
                <a:tc>
                  <a:txBody>
                    <a:bodyPr/>
                    <a:lstStyle/>
                    <a:p>
                      <a:pPr marL="41275">
                        <a:lnSpc>
                          <a:spcPct val="100000"/>
                        </a:lnSpc>
                        <a:spcBef>
                          <a:spcPts val="2540"/>
                        </a:spcBef>
                      </a:pPr>
                      <a:r>
                        <a:rPr sz="2300" b="0" i="0">
                          <a:solidFill>
                            <a:srgbClr val="FFFFFF"/>
                          </a:solidFill>
                          <a:latin typeface="Sharp Sans Medium" pitchFamily="2" charset="77"/>
                          <a:cs typeface="Sharp Sans Medium" pitchFamily="2" charset="77"/>
                        </a:rPr>
                        <a:t>The</a:t>
                      </a:r>
                      <a:r>
                        <a:rPr sz="2300" b="0" i="0" spc="-65">
                          <a:solidFill>
                            <a:srgbClr val="FFFFFF"/>
                          </a:solidFill>
                          <a:latin typeface="Sharp Sans Medium" pitchFamily="2" charset="77"/>
                          <a:cs typeface="Sharp Sans Medium" pitchFamily="2" charset="77"/>
                        </a:rPr>
                        <a:t> </a:t>
                      </a:r>
                      <a:r>
                        <a:rPr sz="2300" b="0" i="0">
                          <a:solidFill>
                            <a:srgbClr val="FFFFFF"/>
                          </a:solidFill>
                          <a:latin typeface="Sharp Sans Medium" pitchFamily="2" charset="77"/>
                          <a:cs typeface="Sharp Sans Medium" pitchFamily="2" charset="77"/>
                        </a:rPr>
                        <a:t>Meraki</a:t>
                      </a:r>
                      <a:r>
                        <a:rPr sz="2300" b="0" i="0" spc="-65">
                          <a:solidFill>
                            <a:srgbClr val="FFFFFF"/>
                          </a:solidFill>
                          <a:latin typeface="Sharp Sans Medium" pitchFamily="2" charset="77"/>
                          <a:cs typeface="Sharp Sans Medium" pitchFamily="2" charset="77"/>
                        </a:rPr>
                        <a:t> </a:t>
                      </a:r>
                      <a:r>
                        <a:rPr sz="2300" b="0" i="0" spc="-10">
                          <a:solidFill>
                            <a:srgbClr val="FFFFFF"/>
                          </a:solidFill>
                          <a:latin typeface="Sharp Sans Medium" pitchFamily="2" charset="77"/>
                          <a:cs typeface="Sharp Sans Medium" pitchFamily="2" charset="77"/>
                        </a:rPr>
                        <a:t>Platform</a:t>
                      </a:r>
                      <a:endParaRPr sz="2300" b="0" i="0">
                        <a:latin typeface="Sharp Sans Medium" pitchFamily="2" charset="77"/>
                        <a:cs typeface="Sharp Sans Medium" pitchFamily="2" charset="77"/>
                      </a:endParaRPr>
                    </a:p>
                  </a:txBody>
                  <a:tcPr marL="0" marR="0" marT="195613" marB="0">
                    <a:lnT w="3175">
                      <a:solidFill>
                        <a:srgbClr val="FFFFFF"/>
                      </a:solidFill>
                      <a:prstDash val="solid"/>
                    </a:lnT>
                    <a:lnB w="3175">
                      <a:solidFill>
                        <a:srgbClr val="FFFFFF"/>
                      </a:solidFill>
                      <a:prstDash val="solid"/>
                    </a:lnB>
                    <a:noFill/>
                  </a:tcPr>
                </a:tc>
                <a:extLst>
                  <a:ext uri="{0D108BD9-81ED-4DB2-BD59-A6C34878D82A}">
                    <a16:rowId xmlns:a16="http://schemas.microsoft.com/office/drawing/2014/main" val="10001"/>
                  </a:ext>
                </a:extLst>
              </a:tr>
              <a:tr h="760117">
                <a:tc>
                  <a:txBody>
                    <a:bodyPr/>
                    <a:lstStyle/>
                    <a:p>
                      <a:pPr marL="41275">
                        <a:lnSpc>
                          <a:spcPct val="100000"/>
                        </a:lnSpc>
                        <a:spcBef>
                          <a:spcPts val="2540"/>
                        </a:spcBef>
                      </a:pPr>
                      <a:r>
                        <a:rPr sz="2300" b="0" i="0">
                          <a:solidFill>
                            <a:srgbClr val="FFFFFF"/>
                          </a:solidFill>
                          <a:latin typeface="Sharp Sans Medium" pitchFamily="2" charset="77"/>
                          <a:cs typeface="Sharp Sans Medium" pitchFamily="2" charset="77"/>
                        </a:rPr>
                        <a:t>Cloud</a:t>
                      </a:r>
                      <a:r>
                        <a:rPr sz="2300" b="0" i="0" spc="-10">
                          <a:solidFill>
                            <a:srgbClr val="FFFFFF"/>
                          </a:solidFill>
                          <a:latin typeface="Sharp Sans Medium" pitchFamily="2" charset="77"/>
                          <a:cs typeface="Sharp Sans Medium" pitchFamily="2" charset="77"/>
                        </a:rPr>
                        <a:t> </a:t>
                      </a:r>
                      <a:r>
                        <a:rPr sz="2300" b="0" i="0" spc="-465">
                          <a:solidFill>
                            <a:srgbClr val="FFFFFF"/>
                          </a:solidFill>
                          <a:latin typeface="Sharp Sans Medium" pitchFamily="2" charset="77"/>
                          <a:cs typeface="Sharp Sans Medium" pitchFamily="2" charset="77"/>
                        </a:rPr>
                        <a:t>T</a:t>
                      </a:r>
                      <a:r>
                        <a:rPr sz="2300" b="0" i="0" spc="30">
                          <a:solidFill>
                            <a:srgbClr val="FFFFFF"/>
                          </a:solidFill>
                          <a:latin typeface="Sharp Sans Medium" pitchFamily="2" charset="77"/>
                          <a:cs typeface="Sharp Sans Medium" pitchFamily="2" charset="77"/>
                        </a:rPr>
                        <a:t>ech</a:t>
                      </a:r>
                      <a:r>
                        <a:rPr sz="2300" b="0" i="0" spc="15">
                          <a:solidFill>
                            <a:srgbClr val="FFFFFF"/>
                          </a:solidFill>
                          <a:latin typeface="Sharp Sans Medium" pitchFamily="2" charset="77"/>
                          <a:cs typeface="Sharp Sans Medium" pitchFamily="2" charset="77"/>
                        </a:rPr>
                        <a:t>n</a:t>
                      </a:r>
                      <a:r>
                        <a:rPr sz="2300" b="0" i="0" spc="30">
                          <a:solidFill>
                            <a:srgbClr val="FFFFFF"/>
                          </a:solidFill>
                          <a:latin typeface="Sharp Sans Medium" pitchFamily="2" charset="77"/>
                          <a:cs typeface="Sharp Sans Medium" pitchFamily="2" charset="77"/>
                        </a:rPr>
                        <a:t>ologi</a:t>
                      </a:r>
                      <a:r>
                        <a:rPr sz="2300" b="0" i="0" spc="35">
                          <a:solidFill>
                            <a:srgbClr val="FFFFFF"/>
                          </a:solidFill>
                          <a:latin typeface="Sharp Sans Medium" pitchFamily="2" charset="77"/>
                          <a:cs typeface="Sharp Sans Medium" pitchFamily="2" charset="77"/>
                        </a:rPr>
                        <a:t>e</a:t>
                      </a:r>
                      <a:r>
                        <a:rPr sz="2300" b="0" i="0" spc="30">
                          <a:solidFill>
                            <a:srgbClr val="FFFFFF"/>
                          </a:solidFill>
                          <a:latin typeface="Sharp Sans Medium" pitchFamily="2" charset="77"/>
                          <a:cs typeface="Sharp Sans Medium" pitchFamily="2" charset="77"/>
                        </a:rPr>
                        <a:t>s</a:t>
                      </a:r>
                      <a:endParaRPr sz="2300" b="0" i="0">
                        <a:latin typeface="Sharp Sans Medium" pitchFamily="2" charset="77"/>
                        <a:cs typeface="Sharp Sans Medium" pitchFamily="2" charset="77"/>
                      </a:endParaRPr>
                    </a:p>
                  </a:txBody>
                  <a:tcPr marL="0" marR="0" marT="195613" marB="0">
                    <a:lnT w="3175">
                      <a:solidFill>
                        <a:srgbClr val="FFFFFF"/>
                      </a:solidFill>
                      <a:prstDash val="solid"/>
                    </a:lnT>
                    <a:lnB w="3175">
                      <a:solidFill>
                        <a:srgbClr val="FFFFFF"/>
                      </a:solidFill>
                      <a:prstDash val="solid"/>
                    </a:lnB>
                    <a:noFill/>
                  </a:tcPr>
                </a:tc>
                <a:extLst>
                  <a:ext uri="{0D108BD9-81ED-4DB2-BD59-A6C34878D82A}">
                    <a16:rowId xmlns:a16="http://schemas.microsoft.com/office/drawing/2014/main" val="10002"/>
                  </a:ext>
                </a:extLst>
              </a:tr>
              <a:tr h="760117">
                <a:tc>
                  <a:txBody>
                    <a:bodyPr/>
                    <a:lstStyle/>
                    <a:p>
                      <a:pPr marL="41275">
                        <a:lnSpc>
                          <a:spcPct val="100000"/>
                        </a:lnSpc>
                        <a:spcBef>
                          <a:spcPts val="2540"/>
                        </a:spcBef>
                      </a:pPr>
                      <a:r>
                        <a:rPr sz="2300" b="0" i="0">
                          <a:solidFill>
                            <a:srgbClr val="FFFFFF"/>
                          </a:solidFill>
                          <a:latin typeface="Sharp Sans Medium" pitchFamily="2" charset="77"/>
                          <a:cs typeface="Sharp Sans Medium" pitchFamily="2" charset="77"/>
                        </a:rPr>
                        <a:t>Seamless</a:t>
                      </a:r>
                      <a:r>
                        <a:rPr sz="2300" b="0" i="0" spc="35">
                          <a:solidFill>
                            <a:srgbClr val="FFFFFF"/>
                          </a:solidFill>
                          <a:latin typeface="Sharp Sans Medium" pitchFamily="2" charset="77"/>
                          <a:cs typeface="Sharp Sans Medium" pitchFamily="2" charset="77"/>
                        </a:rPr>
                        <a:t> </a:t>
                      </a:r>
                      <a:r>
                        <a:rPr sz="2300" b="0" i="0" spc="-10">
                          <a:solidFill>
                            <a:srgbClr val="FFFFFF"/>
                          </a:solidFill>
                          <a:latin typeface="Sharp Sans Medium" pitchFamily="2" charset="77"/>
                          <a:cs typeface="Sharp Sans Medium" pitchFamily="2" charset="77"/>
                        </a:rPr>
                        <a:t>Environments</a:t>
                      </a:r>
                      <a:endParaRPr sz="2300" b="0" i="0">
                        <a:latin typeface="Sharp Sans Medium" pitchFamily="2" charset="77"/>
                        <a:cs typeface="Sharp Sans Medium" pitchFamily="2" charset="77"/>
                      </a:endParaRPr>
                    </a:p>
                  </a:txBody>
                  <a:tcPr marL="0" marR="0" marT="195613" marB="0">
                    <a:lnT w="3175">
                      <a:solidFill>
                        <a:srgbClr val="FFFFFF"/>
                      </a:solidFill>
                      <a:prstDash val="solid"/>
                    </a:lnT>
                    <a:lnB w="3175">
                      <a:solidFill>
                        <a:srgbClr val="FFFFFF"/>
                      </a:solidFill>
                      <a:prstDash val="solid"/>
                    </a:lnB>
                    <a:noFill/>
                  </a:tcPr>
                </a:tc>
                <a:extLst>
                  <a:ext uri="{0D108BD9-81ED-4DB2-BD59-A6C34878D82A}">
                    <a16:rowId xmlns:a16="http://schemas.microsoft.com/office/drawing/2014/main" val="10003"/>
                  </a:ext>
                </a:extLst>
              </a:tr>
              <a:tr h="577982">
                <a:tc>
                  <a:txBody>
                    <a:bodyPr/>
                    <a:lstStyle/>
                    <a:p>
                      <a:pPr marL="41275">
                        <a:lnSpc>
                          <a:spcPct val="100000"/>
                        </a:lnSpc>
                        <a:spcBef>
                          <a:spcPts val="2540"/>
                        </a:spcBef>
                      </a:pPr>
                      <a:r>
                        <a:rPr sz="2300" b="0" i="0">
                          <a:solidFill>
                            <a:srgbClr val="FFFFFF"/>
                          </a:solidFill>
                          <a:latin typeface="Sharp Sans Medium" pitchFamily="2" charset="77"/>
                          <a:cs typeface="Sharp Sans Medium" pitchFamily="2" charset="77"/>
                        </a:rPr>
                        <a:t>Customer</a:t>
                      </a:r>
                      <a:r>
                        <a:rPr sz="2300" b="0" i="0" spc="-175">
                          <a:solidFill>
                            <a:srgbClr val="FFFFFF"/>
                          </a:solidFill>
                          <a:latin typeface="Sharp Sans Medium" pitchFamily="2" charset="77"/>
                          <a:cs typeface="Sharp Sans Medium" pitchFamily="2" charset="77"/>
                        </a:rPr>
                        <a:t> </a:t>
                      </a:r>
                      <a:r>
                        <a:rPr sz="2300" b="0" i="0" spc="-10">
                          <a:solidFill>
                            <a:srgbClr val="FFFFFF"/>
                          </a:solidFill>
                          <a:latin typeface="Sharp Sans Medium" pitchFamily="2" charset="77"/>
                          <a:cs typeface="Sharp Sans Medium" pitchFamily="2" charset="77"/>
                        </a:rPr>
                        <a:t>Success</a:t>
                      </a:r>
                      <a:endParaRPr sz="2300" b="0" i="0">
                        <a:latin typeface="Sharp Sans Medium" pitchFamily="2" charset="77"/>
                        <a:cs typeface="Sharp Sans Medium" pitchFamily="2" charset="77"/>
                      </a:endParaRPr>
                    </a:p>
                  </a:txBody>
                  <a:tcPr marL="0" marR="0" marT="195613" marB="0">
                    <a:lnT w="3175">
                      <a:solidFill>
                        <a:srgbClr val="FFFFFF"/>
                      </a:solidFill>
                      <a:prstDash val="solid"/>
                    </a:lnT>
                    <a:noFill/>
                  </a:tcPr>
                </a:tc>
                <a:extLst>
                  <a:ext uri="{0D108BD9-81ED-4DB2-BD59-A6C34878D82A}">
                    <a16:rowId xmlns:a16="http://schemas.microsoft.com/office/drawing/2014/main" val="10004"/>
                  </a:ext>
                </a:extLst>
              </a:tr>
            </a:tbl>
          </a:graphicData>
        </a:graphic>
      </p:graphicFrame>
      <p:sp>
        <p:nvSpPr>
          <p:cNvPr id="20" name="object 8">
            <a:extLst>
              <a:ext uri="{FF2B5EF4-FFF2-40B4-BE49-F238E27FC236}">
                <a16:creationId xmlns:a16="http://schemas.microsoft.com/office/drawing/2014/main" id="{2D079FCE-4CC5-6FFA-2B1F-B0D0A28DC26F}"/>
              </a:ext>
            </a:extLst>
          </p:cNvPr>
          <p:cNvSpPr/>
          <p:nvPr/>
        </p:nvSpPr>
        <p:spPr>
          <a:xfrm>
            <a:off x="7486696" y="0"/>
            <a:ext cx="1113300" cy="1088192"/>
          </a:xfrm>
          <a:custGeom>
            <a:avLst/>
            <a:gdLst/>
            <a:ahLst/>
            <a:cxnLst/>
            <a:rect l="l" t="t" r="r" b="b"/>
            <a:pathLst>
              <a:path w="1835784" h="1794510">
                <a:moveTo>
                  <a:pt x="1835790" y="0"/>
                </a:moveTo>
                <a:lnTo>
                  <a:pt x="355246" y="0"/>
                </a:lnTo>
                <a:lnTo>
                  <a:pt x="42068" y="860452"/>
                </a:lnTo>
                <a:lnTo>
                  <a:pt x="27286" y="905756"/>
                </a:lnTo>
                <a:lnTo>
                  <a:pt x="15751" y="951324"/>
                </a:lnTo>
                <a:lnTo>
                  <a:pt x="7399" y="997024"/>
                </a:lnTo>
                <a:lnTo>
                  <a:pt x="2169" y="1042724"/>
                </a:lnTo>
                <a:lnTo>
                  <a:pt x="0" y="1088290"/>
                </a:lnTo>
                <a:lnTo>
                  <a:pt x="828" y="1133589"/>
                </a:lnTo>
                <a:lnTo>
                  <a:pt x="4592" y="1178490"/>
                </a:lnTo>
                <a:lnTo>
                  <a:pt x="11231" y="1222858"/>
                </a:lnTo>
                <a:lnTo>
                  <a:pt x="20682" y="1266562"/>
                </a:lnTo>
                <a:lnTo>
                  <a:pt x="32884" y="1309468"/>
                </a:lnTo>
                <a:lnTo>
                  <a:pt x="47774" y="1351443"/>
                </a:lnTo>
                <a:lnTo>
                  <a:pt x="65291" y="1392356"/>
                </a:lnTo>
                <a:lnTo>
                  <a:pt x="85372" y="1432073"/>
                </a:lnTo>
                <a:lnTo>
                  <a:pt x="107956" y="1470461"/>
                </a:lnTo>
                <a:lnTo>
                  <a:pt x="132981" y="1507387"/>
                </a:lnTo>
                <a:lnTo>
                  <a:pt x="160385" y="1542719"/>
                </a:lnTo>
                <a:lnTo>
                  <a:pt x="190105" y="1576325"/>
                </a:lnTo>
                <a:lnTo>
                  <a:pt x="222081" y="1608070"/>
                </a:lnTo>
                <a:lnTo>
                  <a:pt x="256250" y="1637822"/>
                </a:lnTo>
                <a:lnTo>
                  <a:pt x="292550" y="1665450"/>
                </a:lnTo>
                <a:lnTo>
                  <a:pt x="330920" y="1690819"/>
                </a:lnTo>
                <a:lnTo>
                  <a:pt x="371297" y="1713796"/>
                </a:lnTo>
                <a:lnTo>
                  <a:pt x="413619" y="1734250"/>
                </a:lnTo>
                <a:lnTo>
                  <a:pt x="457825" y="1752048"/>
                </a:lnTo>
                <a:lnTo>
                  <a:pt x="503128" y="1766829"/>
                </a:lnTo>
                <a:lnTo>
                  <a:pt x="548696" y="1778365"/>
                </a:lnTo>
                <a:lnTo>
                  <a:pt x="594397" y="1786717"/>
                </a:lnTo>
                <a:lnTo>
                  <a:pt x="640096" y="1791946"/>
                </a:lnTo>
                <a:lnTo>
                  <a:pt x="685662" y="1794116"/>
                </a:lnTo>
                <a:lnTo>
                  <a:pt x="730962" y="1793288"/>
                </a:lnTo>
                <a:lnTo>
                  <a:pt x="775862" y="1789523"/>
                </a:lnTo>
                <a:lnTo>
                  <a:pt x="820230" y="1782884"/>
                </a:lnTo>
                <a:lnTo>
                  <a:pt x="863934" y="1773433"/>
                </a:lnTo>
                <a:lnTo>
                  <a:pt x="906840" y="1761232"/>
                </a:lnTo>
                <a:lnTo>
                  <a:pt x="948816" y="1746342"/>
                </a:lnTo>
                <a:lnTo>
                  <a:pt x="989729" y="1728825"/>
                </a:lnTo>
                <a:lnTo>
                  <a:pt x="1029445" y="1708744"/>
                </a:lnTo>
                <a:lnTo>
                  <a:pt x="1067833" y="1686159"/>
                </a:lnTo>
                <a:lnTo>
                  <a:pt x="1104760" y="1661135"/>
                </a:lnTo>
                <a:lnTo>
                  <a:pt x="1140092" y="1633731"/>
                </a:lnTo>
                <a:lnTo>
                  <a:pt x="1173697" y="1604010"/>
                </a:lnTo>
                <a:lnTo>
                  <a:pt x="1205442" y="1572034"/>
                </a:lnTo>
                <a:lnTo>
                  <a:pt x="1235195" y="1537865"/>
                </a:lnTo>
                <a:lnTo>
                  <a:pt x="1262822" y="1501565"/>
                </a:lnTo>
                <a:lnTo>
                  <a:pt x="1288191" y="1463196"/>
                </a:lnTo>
                <a:lnTo>
                  <a:pt x="1311169" y="1422819"/>
                </a:lnTo>
                <a:lnTo>
                  <a:pt x="1331623" y="1380497"/>
                </a:lnTo>
                <a:lnTo>
                  <a:pt x="1349420" y="1336291"/>
                </a:lnTo>
                <a:lnTo>
                  <a:pt x="1835790" y="0"/>
                </a:lnTo>
                <a:close/>
              </a:path>
            </a:pathLst>
          </a:custGeom>
          <a:solidFill>
            <a:srgbClr val="87C9C9"/>
          </a:solidFill>
        </p:spPr>
        <p:txBody>
          <a:bodyPr wrap="square" lIns="0" tIns="0" rIns="0" bIns="0" rtlCol="0"/>
          <a:lstStyle/>
          <a:p>
            <a:endParaRPr sz="849"/>
          </a:p>
        </p:txBody>
      </p:sp>
      <p:sp>
        <p:nvSpPr>
          <p:cNvPr id="21" name="object 9">
            <a:extLst>
              <a:ext uri="{FF2B5EF4-FFF2-40B4-BE49-F238E27FC236}">
                <a16:creationId xmlns:a16="http://schemas.microsoft.com/office/drawing/2014/main" id="{4CBA0B5C-3FD8-A21E-67AE-969CB99CAAEB}"/>
              </a:ext>
            </a:extLst>
          </p:cNvPr>
          <p:cNvSpPr/>
          <p:nvPr/>
        </p:nvSpPr>
        <p:spPr>
          <a:xfrm>
            <a:off x="7911565" y="0"/>
            <a:ext cx="1056306" cy="1615731"/>
          </a:xfrm>
          <a:custGeom>
            <a:avLst/>
            <a:gdLst/>
            <a:ahLst/>
            <a:cxnLst/>
            <a:rect l="l" t="t" r="r" b="b"/>
            <a:pathLst>
              <a:path w="1741805" h="2664460">
                <a:moveTo>
                  <a:pt x="775040" y="0"/>
                </a:moveTo>
                <a:lnTo>
                  <a:pt x="26998" y="2055237"/>
                </a:lnTo>
                <a:lnTo>
                  <a:pt x="13323" y="2099658"/>
                </a:lnTo>
                <a:lnTo>
                  <a:pt x="4369" y="2144371"/>
                </a:lnTo>
                <a:lnTo>
                  <a:pt x="0" y="2189082"/>
                </a:lnTo>
                <a:lnTo>
                  <a:pt x="79" y="2233500"/>
                </a:lnTo>
                <a:lnTo>
                  <a:pt x="4470" y="2277331"/>
                </a:lnTo>
                <a:lnTo>
                  <a:pt x="13036" y="2320284"/>
                </a:lnTo>
                <a:lnTo>
                  <a:pt x="25642" y="2362066"/>
                </a:lnTo>
                <a:lnTo>
                  <a:pt x="42151" y="2402384"/>
                </a:lnTo>
                <a:lnTo>
                  <a:pt x="62425" y="2440946"/>
                </a:lnTo>
                <a:lnTo>
                  <a:pt x="86329" y="2477459"/>
                </a:lnTo>
                <a:lnTo>
                  <a:pt x="113727" y="2511631"/>
                </a:lnTo>
                <a:lnTo>
                  <a:pt x="144482" y="2543169"/>
                </a:lnTo>
                <a:lnTo>
                  <a:pt x="178457" y="2571781"/>
                </a:lnTo>
                <a:lnTo>
                  <a:pt x="215516" y="2597175"/>
                </a:lnTo>
                <a:lnTo>
                  <a:pt x="255523" y="2619057"/>
                </a:lnTo>
                <a:lnTo>
                  <a:pt x="298340" y="2637136"/>
                </a:lnTo>
                <a:lnTo>
                  <a:pt x="342762" y="2650809"/>
                </a:lnTo>
                <a:lnTo>
                  <a:pt x="387474" y="2659762"/>
                </a:lnTo>
                <a:lnTo>
                  <a:pt x="432185" y="2664130"/>
                </a:lnTo>
                <a:lnTo>
                  <a:pt x="476603" y="2664051"/>
                </a:lnTo>
                <a:lnTo>
                  <a:pt x="520435" y="2659659"/>
                </a:lnTo>
                <a:lnTo>
                  <a:pt x="563388" y="2651093"/>
                </a:lnTo>
                <a:lnTo>
                  <a:pt x="605170" y="2638487"/>
                </a:lnTo>
                <a:lnTo>
                  <a:pt x="645488" y="2621979"/>
                </a:lnTo>
                <a:lnTo>
                  <a:pt x="684051" y="2601705"/>
                </a:lnTo>
                <a:lnTo>
                  <a:pt x="720564" y="2577801"/>
                </a:lnTo>
                <a:lnTo>
                  <a:pt x="754737" y="2550404"/>
                </a:lnTo>
                <a:lnTo>
                  <a:pt x="786277" y="2519650"/>
                </a:lnTo>
                <a:lnTo>
                  <a:pt x="814890" y="2485676"/>
                </a:lnTo>
                <a:lnTo>
                  <a:pt x="840285" y="2448617"/>
                </a:lnTo>
                <a:lnTo>
                  <a:pt x="862169" y="2408611"/>
                </a:lnTo>
                <a:lnTo>
                  <a:pt x="880249" y="2365793"/>
                </a:lnTo>
                <a:lnTo>
                  <a:pt x="1741324" y="0"/>
                </a:lnTo>
              </a:path>
            </a:pathLst>
          </a:custGeom>
          <a:ln w="41883">
            <a:solidFill>
              <a:srgbClr val="FFD13D"/>
            </a:solidFill>
          </a:ln>
        </p:spPr>
        <p:txBody>
          <a:bodyPr wrap="square" lIns="0" tIns="0" rIns="0" bIns="0" rtlCol="0"/>
          <a:lstStyle/>
          <a:p>
            <a:endParaRPr sz="849"/>
          </a:p>
        </p:txBody>
      </p:sp>
      <p:sp>
        <p:nvSpPr>
          <p:cNvPr id="22" name="object 32">
            <a:extLst>
              <a:ext uri="{FF2B5EF4-FFF2-40B4-BE49-F238E27FC236}">
                <a16:creationId xmlns:a16="http://schemas.microsoft.com/office/drawing/2014/main" id="{A78B9D57-AA9A-C4A1-FC38-96661B7BB241}"/>
              </a:ext>
            </a:extLst>
          </p:cNvPr>
          <p:cNvSpPr txBox="1">
            <a:spLocks/>
          </p:cNvSpPr>
          <p:nvPr userDrawn="1"/>
        </p:nvSpPr>
        <p:spPr>
          <a:xfrm>
            <a:off x="10938251" y="6331351"/>
            <a:ext cx="880704" cy="132237"/>
          </a:xfrm>
          <a:prstGeom prst="rect">
            <a:avLst/>
          </a:prstGeom>
        </p:spPr>
        <p:txBody>
          <a:bodyPr vert="horz" wrap="square" lIns="0" tIns="20023" rIns="0" bIns="0" rtlCol="0">
            <a:spAutoFit/>
          </a:bodyPr>
          <a:lstStyle>
            <a:defPPr>
              <a:defRPr kern="0"/>
            </a:defPPr>
          </a:lstStyle>
          <a:p>
            <a:pPr marL="7701" algn="r">
              <a:spcBef>
                <a:spcPts val="158"/>
              </a:spcBef>
            </a:pPr>
            <a:r>
              <a:rPr lang="en-GB" sz="728">
                <a:solidFill>
                  <a:schemeClr val="bg1"/>
                </a:solidFill>
                <a:latin typeface="Sharp Sans Medium" pitchFamily="2" charset="77"/>
                <a:ea typeface="Sharp Sans Medium" pitchFamily="2" charset="77"/>
                <a:cs typeface="Sharp Sans Medium" pitchFamily="2" charset="77"/>
              </a:rPr>
              <a:t>Meraki</a:t>
            </a:r>
            <a:r>
              <a:rPr lang="en-GB" sz="728" spc="42">
                <a:solidFill>
                  <a:schemeClr val="bg1"/>
                </a:solidFill>
                <a:latin typeface="Sharp Sans Medium" pitchFamily="2" charset="77"/>
                <a:ea typeface="Sharp Sans Medium" pitchFamily="2" charset="77"/>
                <a:cs typeface="Sharp Sans Medium" pitchFamily="2" charset="77"/>
              </a:rPr>
              <a:t> </a:t>
            </a:r>
            <a:r>
              <a:rPr lang="en-GB" sz="728">
                <a:solidFill>
                  <a:schemeClr val="bg1"/>
                </a:solidFill>
                <a:latin typeface="Sharp Sans Medium" pitchFamily="2" charset="77"/>
                <a:ea typeface="Sharp Sans Medium" pitchFamily="2" charset="77"/>
                <a:cs typeface="Sharp Sans Medium" pitchFamily="2" charset="77"/>
              </a:rPr>
              <a:t>SMB</a:t>
            </a:r>
            <a:r>
              <a:rPr lang="en-GB" sz="728" spc="52">
                <a:solidFill>
                  <a:schemeClr val="bg1"/>
                </a:solidFill>
                <a:latin typeface="Sharp Sans Medium" pitchFamily="2" charset="77"/>
                <a:ea typeface="Sharp Sans Medium" pitchFamily="2" charset="77"/>
                <a:cs typeface="Sharp Sans Medium" pitchFamily="2" charset="77"/>
              </a:rPr>
              <a:t> </a:t>
            </a:r>
            <a:r>
              <a:rPr lang="en-GB" sz="728" spc="-6">
                <a:solidFill>
                  <a:schemeClr val="bg1"/>
                </a:solidFill>
                <a:latin typeface="Sharp Sans Medium" pitchFamily="2" charset="77"/>
                <a:ea typeface="Sharp Sans Medium" pitchFamily="2" charset="77"/>
                <a:cs typeface="Sharp Sans Medium" pitchFamily="2" charset="77"/>
              </a:rPr>
              <a:t>Guide</a:t>
            </a:r>
          </a:p>
        </p:txBody>
      </p:sp>
    </p:spTree>
    <p:extLst>
      <p:ext uri="{BB962C8B-B14F-4D97-AF65-F5344CB8AC3E}">
        <p14:creationId xmlns:p14="http://schemas.microsoft.com/office/powerpoint/2010/main" val="266411590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6" presetClass="path" presetSubtype="0" accel="50000" decel="50000" fill="hold" grpId="0" nodeType="withEffect">
                                  <p:stCondLst>
                                    <p:cond delay="0"/>
                                  </p:stCondLst>
                                  <p:childTnLst>
                                    <p:animMotion origin="layout" path="M -0.00174 0.25351 L 2.64056E-6 5.05334E-7 " pathEditMode="relative" rAng="0" ptsTypes="AA">
                                      <p:cBhvr>
                                        <p:cTn id="6" dur="2000" fill="hold"/>
                                        <p:tgtEl>
                                          <p:spTgt spid="15"/>
                                        </p:tgtEl>
                                        <p:attrNameLst>
                                          <p:attrName>ppt_x</p:attrName>
                                          <p:attrName>ppt_y</p:attrName>
                                        </p:attrNameLst>
                                      </p:cBhvr>
                                      <p:rCtr x="87" y="-12675"/>
                                    </p:animMotion>
                                  </p:childTnLst>
                                </p:cTn>
                              </p:par>
                              <p:par>
                                <p:cTn id="7" presetID="42" presetClass="path" presetSubtype="0" accel="50000" decel="50000" fill="hold" grpId="0" nodeType="withEffect">
                                  <p:stCondLst>
                                    <p:cond delay="0"/>
                                  </p:stCondLst>
                                  <p:childTnLst>
                                    <p:animMotion origin="layout" path="M 0.04565 -0.24172 L -4.15666E-6 6.23245E-7 " pathEditMode="relative" rAng="0" ptsTypes="AA">
                                      <p:cBhvr>
                                        <p:cTn id="8" dur="2000" fill="hold"/>
                                        <p:tgtEl>
                                          <p:spTgt spid="20"/>
                                        </p:tgtEl>
                                        <p:attrNameLst>
                                          <p:attrName>ppt_x</p:attrName>
                                          <p:attrName>ppt_y</p:attrName>
                                        </p:attrNameLst>
                                      </p:cBhvr>
                                      <p:rCtr x="-2282" y="12086"/>
                                    </p:animMotion>
                                  </p:childTnLst>
                                </p:cTn>
                              </p:par>
                              <p:par>
                                <p:cTn id="9" presetID="42" presetClass="path" presetSubtype="0" accel="50000" decel="50000" fill="hold" grpId="0" nodeType="withEffect">
                                  <p:stCondLst>
                                    <p:cond delay="0"/>
                                  </p:stCondLst>
                                  <p:childTnLst>
                                    <p:animMotion origin="layout" path="M 0.04801 -0.25786 L 1.64245E-6 -9.15216E-7 " pathEditMode="relative" rAng="0" ptsTypes="AA">
                                      <p:cBhvr>
                                        <p:cTn id="10" dur="3000" fill="hold"/>
                                        <p:tgtEl>
                                          <p:spTgt spid="21"/>
                                        </p:tgtEl>
                                        <p:attrNameLst>
                                          <p:attrName>ppt_x</p:attrName>
                                          <p:attrName>ppt_y</p:attrName>
                                        </p:attrNameLst>
                                      </p:cBhvr>
                                      <p:rCtr x="-2401" y="12900"/>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animBg="1"/>
      <p:bldP spid="20" grpId="0" animBg="1"/>
      <p:bldP spid="21" grpId="0" animBg="1"/>
    </p:bldLst>
  </p:timing>
</p:sldLayout>
</file>

<file path=ppt/slideLayouts/slideLayout92.xml><?xml version="1.0" encoding="utf-8"?>
<p:sldLayout xmlns:a="http://schemas.openxmlformats.org/drawingml/2006/main" xmlns:r="http://schemas.openxmlformats.org/officeDocument/2006/relationships" xmlns:p="http://schemas.openxmlformats.org/presentationml/2006/main" showMasterSp="0" preserve="1" userDrawn="1">
  <p:cSld name="1_Two Content">
    <p:bg>
      <p:bgPr>
        <a:solidFill>
          <a:schemeClr val="bg1"/>
        </a:solidFill>
        <a:effectLst/>
      </p:bgPr>
    </p:bg>
    <p:spTree>
      <p:nvGrpSpPr>
        <p:cNvPr id="1" name=""/>
        <p:cNvGrpSpPr/>
        <p:nvPr/>
      </p:nvGrpSpPr>
      <p:grpSpPr>
        <a:xfrm>
          <a:off x="0" y="0"/>
          <a:ext cx="0" cy="0"/>
          <a:chOff x="0" y="0"/>
          <a:chExt cx="0" cy="0"/>
        </a:xfrm>
      </p:grpSpPr>
      <p:pic>
        <p:nvPicPr>
          <p:cNvPr id="13" name="object 4">
            <a:extLst>
              <a:ext uri="{FF2B5EF4-FFF2-40B4-BE49-F238E27FC236}">
                <a16:creationId xmlns:a16="http://schemas.microsoft.com/office/drawing/2014/main" id="{D79B2DAA-F2E1-F613-3062-01AAA3164044}"/>
              </a:ext>
            </a:extLst>
          </p:cNvPr>
          <p:cNvPicPr/>
          <p:nvPr userDrawn="1"/>
        </p:nvPicPr>
        <p:blipFill rotWithShape="1">
          <a:blip r:embed="rId2" cstate="print"/>
          <a:srcRect l="1" r="-2" b="7241"/>
          <a:stretch/>
        </p:blipFill>
        <p:spPr>
          <a:xfrm>
            <a:off x="5356625" y="3175"/>
            <a:ext cx="6835375" cy="6854343"/>
          </a:xfrm>
          <a:prstGeom prst="rect">
            <a:avLst/>
          </a:prstGeom>
        </p:spPr>
      </p:pic>
      <p:sp>
        <p:nvSpPr>
          <p:cNvPr id="2" name="object 4">
            <a:extLst>
              <a:ext uri="{FF2B5EF4-FFF2-40B4-BE49-F238E27FC236}">
                <a16:creationId xmlns:a16="http://schemas.microsoft.com/office/drawing/2014/main" id="{8582B221-304F-546A-6B4A-2B6283A153E0}"/>
              </a:ext>
            </a:extLst>
          </p:cNvPr>
          <p:cNvSpPr/>
          <p:nvPr userDrawn="1"/>
        </p:nvSpPr>
        <p:spPr>
          <a:xfrm>
            <a:off x="3177" y="0"/>
            <a:ext cx="8341084" cy="6857615"/>
          </a:xfrm>
          <a:custGeom>
            <a:avLst/>
            <a:gdLst/>
            <a:ahLst/>
            <a:cxnLst/>
            <a:rect l="l" t="t" r="r" b="b"/>
            <a:pathLst>
              <a:path w="13754100" h="11308715">
                <a:moveTo>
                  <a:pt x="13753507" y="0"/>
                </a:moveTo>
                <a:lnTo>
                  <a:pt x="0" y="0"/>
                </a:lnTo>
                <a:lnTo>
                  <a:pt x="0" y="11308556"/>
                </a:lnTo>
                <a:lnTo>
                  <a:pt x="9703610" y="11308556"/>
                </a:lnTo>
                <a:lnTo>
                  <a:pt x="13753507" y="0"/>
                </a:lnTo>
                <a:close/>
              </a:path>
            </a:pathLst>
          </a:custGeom>
          <a:solidFill>
            <a:srgbClr val="FFFFFF"/>
          </a:solidFill>
        </p:spPr>
        <p:txBody>
          <a:bodyPr wrap="square" lIns="0" tIns="0" rIns="0" bIns="0" rtlCol="0"/>
          <a:lstStyle/>
          <a:p>
            <a:endParaRPr sz="849"/>
          </a:p>
        </p:txBody>
      </p:sp>
      <p:sp>
        <p:nvSpPr>
          <p:cNvPr id="9" name="object 2">
            <a:extLst>
              <a:ext uri="{FF2B5EF4-FFF2-40B4-BE49-F238E27FC236}">
                <a16:creationId xmlns:a16="http://schemas.microsoft.com/office/drawing/2014/main" id="{CB350534-4084-3EC2-36E6-F3BA81EF34A9}"/>
              </a:ext>
            </a:extLst>
          </p:cNvPr>
          <p:cNvSpPr txBox="1"/>
          <p:nvPr userDrawn="1"/>
        </p:nvSpPr>
        <p:spPr>
          <a:xfrm>
            <a:off x="10938251" y="6341066"/>
            <a:ext cx="880704" cy="122517"/>
          </a:xfrm>
          <a:prstGeom prst="rect">
            <a:avLst/>
          </a:prstGeom>
        </p:spPr>
        <p:txBody>
          <a:bodyPr vert="horz" wrap="square" lIns="0" tIns="10397" rIns="0" bIns="0" rtlCol="0">
            <a:spAutoFit/>
          </a:bodyPr>
          <a:lstStyle/>
          <a:p>
            <a:pPr marL="7701" algn="r">
              <a:lnSpc>
                <a:spcPct val="100000"/>
              </a:lnSpc>
              <a:spcBef>
                <a:spcPts val="82"/>
              </a:spcBef>
            </a:pPr>
            <a:r>
              <a:rPr sz="728" b="0" i="0">
                <a:solidFill>
                  <a:srgbClr val="B7B7B7"/>
                </a:solidFill>
                <a:latin typeface="Sharp Sans Medium" pitchFamily="2" charset="77"/>
                <a:cs typeface="Sharp Sans Medium" pitchFamily="2" charset="77"/>
              </a:rPr>
              <a:t>Meraki</a:t>
            </a:r>
            <a:r>
              <a:rPr sz="728" b="0" i="0" spc="42">
                <a:solidFill>
                  <a:srgbClr val="B7B7B7"/>
                </a:solidFill>
                <a:latin typeface="Sharp Sans Medium" pitchFamily="2" charset="77"/>
                <a:cs typeface="Sharp Sans Medium" pitchFamily="2" charset="77"/>
              </a:rPr>
              <a:t> </a:t>
            </a:r>
            <a:r>
              <a:rPr sz="728" b="0" i="0">
                <a:solidFill>
                  <a:srgbClr val="B7B7B7"/>
                </a:solidFill>
                <a:latin typeface="Sharp Sans Medium" pitchFamily="2" charset="77"/>
                <a:cs typeface="Sharp Sans Medium" pitchFamily="2" charset="77"/>
              </a:rPr>
              <a:t>SMB</a:t>
            </a:r>
            <a:r>
              <a:rPr sz="728" b="0" i="0" spc="52">
                <a:solidFill>
                  <a:srgbClr val="B7B7B7"/>
                </a:solidFill>
                <a:latin typeface="Sharp Sans Medium" pitchFamily="2" charset="77"/>
                <a:cs typeface="Sharp Sans Medium" pitchFamily="2" charset="77"/>
              </a:rPr>
              <a:t> </a:t>
            </a:r>
            <a:r>
              <a:rPr sz="728" b="0" i="0" spc="-6">
                <a:solidFill>
                  <a:srgbClr val="B7B7B7"/>
                </a:solidFill>
                <a:latin typeface="Sharp Sans Medium" pitchFamily="2" charset="77"/>
                <a:cs typeface="Sharp Sans Medium" pitchFamily="2" charset="77"/>
              </a:rPr>
              <a:t>Guide</a:t>
            </a:r>
            <a:endParaRPr sz="728" b="0" i="0">
              <a:latin typeface="Sharp Sans Medium" pitchFamily="2" charset="77"/>
              <a:cs typeface="Sharp Sans Medium" pitchFamily="2" charset="77"/>
            </a:endParaRPr>
          </a:p>
        </p:txBody>
      </p:sp>
      <p:pic>
        <p:nvPicPr>
          <p:cNvPr id="10" name="Picture 9" descr="A green letter on a black background&#10;&#10;Description automatically generated with medium confidence">
            <a:extLst>
              <a:ext uri="{FF2B5EF4-FFF2-40B4-BE49-F238E27FC236}">
                <a16:creationId xmlns:a16="http://schemas.microsoft.com/office/drawing/2014/main" id="{4222A8A2-D174-E5F7-B257-351E3417CD66}"/>
              </a:ext>
            </a:extLst>
          </p:cNvPr>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373045" y="6270181"/>
            <a:ext cx="1101856" cy="213610"/>
          </a:xfrm>
          <a:prstGeom prst="rect">
            <a:avLst/>
          </a:prstGeom>
        </p:spPr>
      </p:pic>
      <p:sp>
        <p:nvSpPr>
          <p:cNvPr id="11" name="object 2">
            <a:extLst>
              <a:ext uri="{FF2B5EF4-FFF2-40B4-BE49-F238E27FC236}">
                <a16:creationId xmlns:a16="http://schemas.microsoft.com/office/drawing/2014/main" id="{FBDA334E-259B-5B4A-FFDD-4D61941778DE}"/>
              </a:ext>
            </a:extLst>
          </p:cNvPr>
          <p:cNvSpPr txBox="1"/>
          <p:nvPr userDrawn="1"/>
        </p:nvSpPr>
        <p:spPr>
          <a:xfrm>
            <a:off x="10945953" y="6339052"/>
            <a:ext cx="865301" cy="124461"/>
          </a:xfrm>
          <a:prstGeom prst="rect">
            <a:avLst/>
          </a:prstGeom>
        </p:spPr>
        <p:txBody>
          <a:bodyPr vert="horz" wrap="square" lIns="0" tIns="12322" rIns="0" bIns="0" rtlCol="0">
            <a:spAutoFit/>
          </a:bodyPr>
          <a:lstStyle/>
          <a:p>
            <a:pPr>
              <a:lnSpc>
                <a:spcPct val="100000"/>
              </a:lnSpc>
              <a:spcBef>
                <a:spcPts val="97"/>
              </a:spcBef>
            </a:pPr>
            <a:r>
              <a:rPr sz="728" b="0" i="0">
                <a:solidFill>
                  <a:srgbClr val="B7B7B7"/>
                </a:solidFill>
                <a:latin typeface="Sharp Sans Medium" pitchFamily="2" charset="77"/>
                <a:cs typeface="Sharp Sans Medium" pitchFamily="2" charset="77"/>
              </a:rPr>
              <a:t>Meraki</a:t>
            </a:r>
            <a:r>
              <a:rPr sz="728" b="0" i="0" spc="42">
                <a:solidFill>
                  <a:srgbClr val="B7B7B7"/>
                </a:solidFill>
                <a:latin typeface="Sharp Sans Medium" pitchFamily="2" charset="77"/>
                <a:cs typeface="Sharp Sans Medium" pitchFamily="2" charset="77"/>
              </a:rPr>
              <a:t> </a:t>
            </a:r>
            <a:r>
              <a:rPr sz="728" b="0" i="0">
                <a:solidFill>
                  <a:srgbClr val="B7B7B7"/>
                </a:solidFill>
                <a:latin typeface="Sharp Sans Medium" pitchFamily="2" charset="77"/>
                <a:cs typeface="Sharp Sans Medium" pitchFamily="2" charset="77"/>
              </a:rPr>
              <a:t>SMB</a:t>
            </a:r>
            <a:r>
              <a:rPr sz="728" b="0" i="0" spc="52">
                <a:solidFill>
                  <a:srgbClr val="B7B7B7"/>
                </a:solidFill>
                <a:latin typeface="Sharp Sans Medium" pitchFamily="2" charset="77"/>
                <a:cs typeface="Sharp Sans Medium" pitchFamily="2" charset="77"/>
              </a:rPr>
              <a:t> </a:t>
            </a:r>
            <a:r>
              <a:rPr sz="728" b="0" i="0" spc="-6">
                <a:solidFill>
                  <a:srgbClr val="B7B7B7"/>
                </a:solidFill>
                <a:latin typeface="Sharp Sans Medium" pitchFamily="2" charset="77"/>
                <a:cs typeface="Sharp Sans Medium" pitchFamily="2" charset="77"/>
              </a:rPr>
              <a:t>Guide</a:t>
            </a:r>
            <a:endParaRPr sz="728" b="0" i="0">
              <a:latin typeface="Sharp Sans Medium" pitchFamily="2" charset="77"/>
              <a:cs typeface="Sharp Sans Medium" pitchFamily="2" charset="77"/>
            </a:endParaRPr>
          </a:p>
        </p:txBody>
      </p:sp>
      <p:sp>
        <p:nvSpPr>
          <p:cNvPr id="17" name="object 8">
            <a:extLst>
              <a:ext uri="{FF2B5EF4-FFF2-40B4-BE49-F238E27FC236}">
                <a16:creationId xmlns:a16="http://schemas.microsoft.com/office/drawing/2014/main" id="{DD41F994-9440-2CAA-FD7F-EEA7319A146E}"/>
              </a:ext>
            </a:extLst>
          </p:cNvPr>
          <p:cNvSpPr/>
          <p:nvPr userDrawn="1"/>
        </p:nvSpPr>
        <p:spPr>
          <a:xfrm>
            <a:off x="10106834" y="4903111"/>
            <a:ext cx="2085271" cy="1954588"/>
          </a:xfrm>
          <a:custGeom>
            <a:avLst/>
            <a:gdLst/>
            <a:ahLst/>
            <a:cxnLst/>
            <a:rect l="l" t="t" r="r" b="b"/>
            <a:pathLst>
              <a:path w="3438525" h="3223259">
                <a:moveTo>
                  <a:pt x="2326237" y="0"/>
                </a:moveTo>
                <a:lnTo>
                  <a:pt x="2280553" y="409"/>
                </a:lnTo>
                <a:lnTo>
                  <a:pt x="2235017" y="2097"/>
                </a:lnTo>
                <a:lnTo>
                  <a:pt x="2189653" y="5053"/>
                </a:lnTo>
                <a:lnTo>
                  <a:pt x="2144486" y="9265"/>
                </a:lnTo>
                <a:lnTo>
                  <a:pt x="2099540" y="14721"/>
                </a:lnTo>
                <a:lnTo>
                  <a:pt x="2054841" y="21411"/>
                </a:lnTo>
                <a:lnTo>
                  <a:pt x="2010412" y="29323"/>
                </a:lnTo>
                <a:lnTo>
                  <a:pt x="1966278" y="38445"/>
                </a:lnTo>
                <a:lnTo>
                  <a:pt x="1922464" y="48766"/>
                </a:lnTo>
                <a:lnTo>
                  <a:pt x="1878995" y="60274"/>
                </a:lnTo>
                <a:lnTo>
                  <a:pt x="1835894" y="72958"/>
                </a:lnTo>
                <a:lnTo>
                  <a:pt x="1793187" y="86807"/>
                </a:lnTo>
                <a:lnTo>
                  <a:pt x="1750898" y="101809"/>
                </a:lnTo>
                <a:lnTo>
                  <a:pt x="1709051" y="117952"/>
                </a:lnTo>
                <a:lnTo>
                  <a:pt x="1667672" y="135226"/>
                </a:lnTo>
                <a:lnTo>
                  <a:pt x="1626785" y="153618"/>
                </a:lnTo>
                <a:lnTo>
                  <a:pt x="1586413" y="173117"/>
                </a:lnTo>
                <a:lnTo>
                  <a:pt x="1546583" y="193713"/>
                </a:lnTo>
                <a:lnTo>
                  <a:pt x="1507318" y="215392"/>
                </a:lnTo>
                <a:lnTo>
                  <a:pt x="1468643" y="238144"/>
                </a:lnTo>
                <a:lnTo>
                  <a:pt x="1430583" y="261958"/>
                </a:lnTo>
                <a:lnTo>
                  <a:pt x="1393162" y="286822"/>
                </a:lnTo>
                <a:lnTo>
                  <a:pt x="1356404" y="312724"/>
                </a:lnTo>
                <a:lnTo>
                  <a:pt x="1320335" y="339653"/>
                </a:lnTo>
                <a:lnTo>
                  <a:pt x="1284979" y="367598"/>
                </a:lnTo>
                <a:lnTo>
                  <a:pt x="1250360" y="396547"/>
                </a:lnTo>
                <a:lnTo>
                  <a:pt x="1216503" y="426488"/>
                </a:lnTo>
                <a:lnTo>
                  <a:pt x="1183433" y="457411"/>
                </a:lnTo>
                <a:lnTo>
                  <a:pt x="1151174" y="489303"/>
                </a:lnTo>
                <a:lnTo>
                  <a:pt x="1119750" y="522154"/>
                </a:lnTo>
                <a:lnTo>
                  <a:pt x="1089187" y="555951"/>
                </a:lnTo>
                <a:lnTo>
                  <a:pt x="1059509" y="590684"/>
                </a:lnTo>
                <a:lnTo>
                  <a:pt x="1030740" y="626341"/>
                </a:lnTo>
                <a:lnTo>
                  <a:pt x="1002906" y="662910"/>
                </a:lnTo>
                <a:lnTo>
                  <a:pt x="976029" y="700380"/>
                </a:lnTo>
                <a:lnTo>
                  <a:pt x="950136" y="738740"/>
                </a:lnTo>
                <a:lnTo>
                  <a:pt x="925251" y="777977"/>
                </a:lnTo>
                <a:lnTo>
                  <a:pt x="901398" y="818082"/>
                </a:lnTo>
                <a:lnTo>
                  <a:pt x="878601" y="859041"/>
                </a:lnTo>
                <a:lnTo>
                  <a:pt x="856887" y="900844"/>
                </a:lnTo>
                <a:lnTo>
                  <a:pt x="836278" y="943480"/>
                </a:lnTo>
                <a:lnTo>
                  <a:pt x="816799" y="986936"/>
                </a:lnTo>
                <a:lnTo>
                  <a:pt x="798476" y="1031202"/>
                </a:lnTo>
                <a:lnTo>
                  <a:pt x="781333" y="1076265"/>
                </a:lnTo>
                <a:lnTo>
                  <a:pt x="0" y="3222961"/>
                </a:lnTo>
                <a:lnTo>
                  <a:pt x="3438351" y="3222961"/>
                </a:lnTo>
                <a:lnTo>
                  <a:pt x="3438351" y="444340"/>
                </a:lnTo>
                <a:lnTo>
                  <a:pt x="3431146" y="437447"/>
                </a:lnTo>
                <a:lnTo>
                  <a:pt x="3397348" y="406884"/>
                </a:lnTo>
                <a:lnTo>
                  <a:pt x="3362615" y="377206"/>
                </a:lnTo>
                <a:lnTo>
                  <a:pt x="3326958" y="348437"/>
                </a:lnTo>
                <a:lnTo>
                  <a:pt x="3290388" y="320602"/>
                </a:lnTo>
                <a:lnTo>
                  <a:pt x="3252918" y="293726"/>
                </a:lnTo>
                <a:lnTo>
                  <a:pt x="3214557" y="267832"/>
                </a:lnTo>
                <a:lnTo>
                  <a:pt x="3175319" y="242947"/>
                </a:lnTo>
                <a:lnTo>
                  <a:pt x="3135215" y="219094"/>
                </a:lnTo>
                <a:lnTo>
                  <a:pt x="3094255" y="196297"/>
                </a:lnTo>
                <a:lnTo>
                  <a:pt x="3052451" y="174582"/>
                </a:lnTo>
                <a:lnTo>
                  <a:pt x="3009815" y="153973"/>
                </a:lnTo>
                <a:lnTo>
                  <a:pt x="2966358" y="134495"/>
                </a:lnTo>
                <a:lnTo>
                  <a:pt x="2922092" y="116172"/>
                </a:lnTo>
                <a:lnTo>
                  <a:pt x="2877028" y="99028"/>
                </a:lnTo>
                <a:lnTo>
                  <a:pt x="2831487" y="83195"/>
                </a:lnTo>
                <a:lnTo>
                  <a:pt x="2785799" y="68778"/>
                </a:lnTo>
                <a:lnTo>
                  <a:pt x="2739989" y="55766"/>
                </a:lnTo>
                <a:lnTo>
                  <a:pt x="2694080" y="44148"/>
                </a:lnTo>
                <a:lnTo>
                  <a:pt x="2648099" y="33912"/>
                </a:lnTo>
                <a:lnTo>
                  <a:pt x="2602068" y="25047"/>
                </a:lnTo>
                <a:lnTo>
                  <a:pt x="2556013" y="17541"/>
                </a:lnTo>
                <a:lnTo>
                  <a:pt x="2509959" y="11383"/>
                </a:lnTo>
                <a:lnTo>
                  <a:pt x="2463930" y="6561"/>
                </a:lnTo>
                <a:lnTo>
                  <a:pt x="2417950" y="3064"/>
                </a:lnTo>
                <a:lnTo>
                  <a:pt x="2372044" y="881"/>
                </a:lnTo>
                <a:lnTo>
                  <a:pt x="2326237" y="0"/>
                </a:lnTo>
                <a:close/>
              </a:path>
            </a:pathLst>
          </a:custGeom>
          <a:solidFill>
            <a:srgbClr val="025444"/>
          </a:solidFill>
        </p:spPr>
        <p:txBody>
          <a:bodyPr wrap="square" lIns="0" tIns="0" rIns="0" bIns="0" rtlCol="0"/>
          <a:lstStyle/>
          <a:p>
            <a:endParaRPr sz="849"/>
          </a:p>
        </p:txBody>
      </p:sp>
      <p:sp>
        <p:nvSpPr>
          <p:cNvPr id="36" name="object 27">
            <a:extLst>
              <a:ext uri="{FF2B5EF4-FFF2-40B4-BE49-F238E27FC236}">
                <a16:creationId xmlns:a16="http://schemas.microsoft.com/office/drawing/2014/main" id="{6CC61C2F-95CE-53FC-2057-D4F1FE656C15}"/>
              </a:ext>
            </a:extLst>
          </p:cNvPr>
          <p:cNvSpPr txBox="1"/>
          <p:nvPr userDrawn="1"/>
        </p:nvSpPr>
        <p:spPr>
          <a:xfrm>
            <a:off x="10938251" y="6341066"/>
            <a:ext cx="880704" cy="122517"/>
          </a:xfrm>
          <a:prstGeom prst="rect">
            <a:avLst/>
          </a:prstGeom>
        </p:spPr>
        <p:txBody>
          <a:bodyPr vert="horz" wrap="square" lIns="0" tIns="10397" rIns="0" bIns="0" rtlCol="0">
            <a:spAutoFit/>
          </a:bodyPr>
          <a:lstStyle/>
          <a:p>
            <a:pPr marL="7701">
              <a:lnSpc>
                <a:spcPct val="100000"/>
              </a:lnSpc>
              <a:spcBef>
                <a:spcPts val="82"/>
              </a:spcBef>
            </a:pPr>
            <a:r>
              <a:rPr sz="728" b="0" i="0">
                <a:solidFill>
                  <a:srgbClr val="FFFFFF"/>
                </a:solidFill>
                <a:latin typeface="Sharp Sans Medium" pitchFamily="2" charset="77"/>
                <a:cs typeface="Sharp Sans Medium" pitchFamily="2" charset="77"/>
              </a:rPr>
              <a:t>Meraki</a:t>
            </a:r>
            <a:r>
              <a:rPr sz="728" b="0" i="0" spc="42">
                <a:solidFill>
                  <a:srgbClr val="FFFFFF"/>
                </a:solidFill>
                <a:latin typeface="Sharp Sans Medium" pitchFamily="2" charset="77"/>
                <a:cs typeface="Sharp Sans Medium" pitchFamily="2" charset="77"/>
              </a:rPr>
              <a:t> </a:t>
            </a:r>
            <a:r>
              <a:rPr sz="728" b="0" i="0">
                <a:solidFill>
                  <a:srgbClr val="FFFFFF"/>
                </a:solidFill>
                <a:latin typeface="Sharp Sans Medium" pitchFamily="2" charset="77"/>
                <a:cs typeface="Sharp Sans Medium" pitchFamily="2" charset="77"/>
              </a:rPr>
              <a:t>SMB</a:t>
            </a:r>
            <a:r>
              <a:rPr sz="728" b="0" i="0" spc="52">
                <a:solidFill>
                  <a:srgbClr val="FFFFFF"/>
                </a:solidFill>
                <a:latin typeface="Sharp Sans Medium" pitchFamily="2" charset="77"/>
                <a:cs typeface="Sharp Sans Medium" pitchFamily="2" charset="77"/>
              </a:rPr>
              <a:t> </a:t>
            </a:r>
            <a:r>
              <a:rPr sz="728" b="0" i="0" spc="-6">
                <a:solidFill>
                  <a:srgbClr val="FFFFFF"/>
                </a:solidFill>
                <a:latin typeface="Sharp Sans Medium" pitchFamily="2" charset="77"/>
                <a:cs typeface="Sharp Sans Medium" pitchFamily="2" charset="77"/>
              </a:rPr>
              <a:t>Guide</a:t>
            </a:r>
            <a:endParaRPr sz="728" b="0" i="0">
              <a:latin typeface="Sharp Sans Medium" pitchFamily="2" charset="77"/>
              <a:cs typeface="Sharp Sans Medium" pitchFamily="2" charset="77"/>
            </a:endParaRPr>
          </a:p>
        </p:txBody>
      </p:sp>
      <p:sp>
        <p:nvSpPr>
          <p:cNvPr id="37" name="object 2">
            <a:extLst>
              <a:ext uri="{FF2B5EF4-FFF2-40B4-BE49-F238E27FC236}">
                <a16:creationId xmlns:a16="http://schemas.microsoft.com/office/drawing/2014/main" id="{FEDC858E-6A56-E965-BC28-CD311F028A6B}"/>
              </a:ext>
            </a:extLst>
          </p:cNvPr>
          <p:cNvSpPr txBox="1"/>
          <p:nvPr userDrawn="1"/>
        </p:nvSpPr>
        <p:spPr>
          <a:xfrm>
            <a:off x="273415" y="-454505"/>
            <a:ext cx="1044368" cy="161404"/>
          </a:xfrm>
          <a:prstGeom prst="rect">
            <a:avLst/>
          </a:prstGeom>
        </p:spPr>
        <p:txBody>
          <a:bodyPr vert="horz" wrap="square" lIns="0" tIns="7316" rIns="0" bIns="0" rtlCol="0">
            <a:spAutoFit/>
          </a:bodyPr>
          <a:lstStyle/>
          <a:p>
            <a:pPr marL="7701" algn="l">
              <a:lnSpc>
                <a:spcPct val="100000"/>
              </a:lnSpc>
              <a:spcBef>
                <a:spcPts val="58"/>
              </a:spcBef>
            </a:pPr>
            <a:r>
              <a:rPr sz="1001" b="0" i="0">
                <a:solidFill>
                  <a:srgbClr val="B7B7B7"/>
                </a:solidFill>
                <a:latin typeface="Sharp Sans Medium" pitchFamily="2" charset="77"/>
                <a:cs typeface="Sharp Sans Medium" pitchFamily="2" charset="77"/>
              </a:rPr>
              <a:t>CISCO</a:t>
            </a:r>
            <a:r>
              <a:rPr sz="1001" b="0" i="0" spc="230">
                <a:solidFill>
                  <a:srgbClr val="B7B7B7"/>
                </a:solidFill>
                <a:latin typeface="Sharp Sans Medium" pitchFamily="2" charset="77"/>
                <a:cs typeface="Sharp Sans Medium" pitchFamily="2" charset="77"/>
              </a:rPr>
              <a:t> </a:t>
            </a:r>
            <a:r>
              <a:rPr sz="1001" b="0" i="0" spc="33">
                <a:solidFill>
                  <a:srgbClr val="B7B7B7"/>
                </a:solidFill>
                <a:latin typeface="Sharp Sans Medium" pitchFamily="2" charset="77"/>
                <a:cs typeface="Sharp Sans Medium" pitchFamily="2" charset="77"/>
              </a:rPr>
              <a:t>MERAKI</a:t>
            </a:r>
            <a:endParaRPr sz="1001" b="0" i="0">
              <a:latin typeface="Sharp Sans Medium" pitchFamily="2" charset="77"/>
              <a:cs typeface="Sharp Sans Medium" pitchFamily="2" charset="77"/>
            </a:endParaRPr>
          </a:p>
        </p:txBody>
      </p:sp>
      <p:sp>
        <p:nvSpPr>
          <p:cNvPr id="3" name="object 10">
            <a:extLst>
              <a:ext uri="{FF2B5EF4-FFF2-40B4-BE49-F238E27FC236}">
                <a16:creationId xmlns:a16="http://schemas.microsoft.com/office/drawing/2014/main" id="{F7465DA8-2571-965F-80D7-D9C1B36669A4}"/>
              </a:ext>
            </a:extLst>
          </p:cNvPr>
          <p:cNvSpPr/>
          <p:nvPr userDrawn="1"/>
        </p:nvSpPr>
        <p:spPr>
          <a:xfrm>
            <a:off x="7290110" y="413030"/>
            <a:ext cx="1066318" cy="1968065"/>
          </a:xfrm>
          <a:custGeom>
            <a:avLst/>
            <a:gdLst/>
            <a:ahLst/>
            <a:cxnLst/>
            <a:rect l="l" t="t" r="r" b="b"/>
            <a:pathLst>
              <a:path w="1758315" h="3245485">
                <a:moveTo>
                  <a:pt x="1459819" y="26994"/>
                </a:moveTo>
                <a:lnTo>
                  <a:pt x="1415398" y="13320"/>
                </a:lnTo>
                <a:lnTo>
                  <a:pt x="1370686" y="4368"/>
                </a:lnTo>
                <a:lnTo>
                  <a:pt x="1325974" y="0"/>
                </a:lnTo>
                <a:lnTo>
                  <a:pt x="1281557" y="79"/>
                </a:lnTo>
                <a:lnTo>
                  <a:pt x="1237725" y="4471"/>
                </a:lnTo>
                <a:lnTo>
                  <a:pt x="1194772" y="13037"/>
                </a:lnTo>
                <a:lnTo>
                  <a:pt x="1152990" y="25643"/>
                </a:lnTo>
                <a:lnTo>
                  <a:pt x="1112672" y="42151"/>
                </a:lnTo>
                <a:lnTo>
                  <a:pt x="1074109" y="62425"/>
                </a:lnTo>
                <a:lnTo>
                  <a:pt x="1037595" y="86328"/>
                </a:lnTo>
                <a:lnTo>
                  <a:pt x="1003423" y="113725"/>
                </a:lnTo>
                <a:lnTo>
                  <a:pt x="971883" y="144479"/>
                </a:lnTo>
                <a:lnTo>
                  <a:pt x="943270" y="178454"/>
                </a:lnTo>
                <a:lnTo>
                  <a:pt x="917875" y="215512"/>
                </a:lnTo>
                <a:lnTo>
                  <a:pt x="895991" y="255519"/>
                </a:lnTo>
                <a:lnTo>
                  <a:pt x="877910" y="298337"/>
                </a:lnTo>
                <a:lnTo>
                  <a:pt x="26994" y="2636234"/>
                </a:lnTo>
                <a:lnTo>
                  <a:pt x="13320" y="2680655"/>
                </a:lnTo>
                <a:lnTo>
                  <a:pt x="4368" y="2725368"/>
                </a:lnTo>
                <a:lnTo>
                  <a:pt x="0" y="2770079"/>
                </a:lnTo>
                <a:lnTo>
                  <a:pt x="79" y="2814496"/>
                </a:lnTo>
                <a:lnTo>
                  <a:pt x="4471" y="2858328"/>
                </a:lnTo>
                <a:lnTo>
                  <a:pt x="13037" y="2901281"/>
                </a:lnTo>
                <a:lnTo>
                  <a:pt x="25643" y="2943062"/>
                </a:lnTo>
                <a:lnTo>
                  <a:pt x="42151" y="2983380"/>
                </a:lnTo>
                <a:lnTo>
                  <a:pt x="62425" y="3021942"/>
                </a:lnTo>
                <a:lnTo>
                  <a:pt x="86328" y="3058455"/>
                </a:lnTo>
                <a:lnTo>
                  <a:pt x="113725" y="3092627"/>
                </a:lnTo>
                <a:lnTo>
                  <a:pt x="144479" y="3124166"/>
                </a:lnTo>
                <a:lnTo>
                  <a:pt x="178454" y="3152778"/>
                </a:lnTo>
                <a:lnTo>
                  <a:pt x="215512" y="3178171"/>
                </a:lnTo>
                <a:lnTo>
                  <a:pt x="255519" y="3200054"/>
                </a:lnTo>
                <a:lnTo>
                  <a:pt x="298337" y="3218132"/>
                </a:lnTo>
                <a:lnTo>
                  <a:pt x="342759" y="3231806"/>
                </a:lnTo>
                <a:lnTo>
                  <a:pt x="387474" y="3240759"/>
                </a:lnTo>
                <a:lnTo>
                  <a:pt x="432186" y="3245127"/>
                </a:lnTo>
                <a:lnTo>
                  <a:pt x="476605" y="3245047"/>
                </a:lnTo>
                <a:lnTo>
                  <a:pt x="520438" y="3240656"/>
                </a:lnTo>
                <a:lnTo>
                  <a:pt x="563391" y="3232089"/>
                </a:lnTo>
                <a:lnTo>
                  <a:pt x="605174" y="3219484"/>
                </a:lnTo>
                <a:lnTo>
                  <a:pt x="645492" y="3202976"/>
                </a:lnTo>
                <a:lnTo>
                  <a:pt x="684054" y="3182702"/>
                </a:lnTo>
                <a:lnTo>
                  <a:pt x="720568" y="3158798"/>
                </a:lnTo>
                <a:lnTo>
                  <a:pt x="754740" y="3131401"/>
                </a:lnTo>
                <a:lnTo>
                  <a:pt x="786279" y="3100647"/>
                </a:lnTo>
                <a:lnTo>
                  <a:pt x="814891" y="3066673"/>
                </a:lnTo>
                <a:lnTo>
                  <a:pt x="840284" y="3029614"/>
                </a:lnTo>
                <a:lnTo>
                  <a:pt x="862167" y="2989608"/>
                </a:lnTo>
                <a:lnTo>
                  <a:pt x="880245" y="2946790"/>
                </a:lnTo>
                <a:lnTo>
                  <a:pt x="1731162" y="608892"/>
                </a:lnTo>
                <a:lnTo>
                  <a:pt x="1744835" y="564471"/>
                </a:lnTo>
                <a:lnTo>
                  <a:pt x="1753788" y="519759"/>
                </a:lnTo>
                <a:lnTo>
                  <a:pt x="1758156" y="475048"/>
                </a:lnTo>
                <a:lnTo>
                  <a:pt x="1758077" y="430630"/>
                </a:lnTo>
                <a:lnTo>
                  <a:pt x="1753685" y="386798"/>
                </a:lnTo>
                <a:lnTo>
                  <a:pt x="1745119" y="343846"/>
                </a:lnTo>
                <a:lnTo>
                  <a:pt x="1732513" y="302064"/>
                </a:lnTo>
                <a:lnTo>
                  <a:pt x="1716005" y="261746"/>
                </a:lnTo>
                <a:lnTo>
                  <a:pt x="1695731" y="223184"/>
                </a:lnTo>
                <a:lnTo>
                  <a:pt x="1671828" y="186671"/>
                </a:lnTo>
                <a:lnTo>
                  <a:pt x="1644431" y="152499"/>
                </a:lnTo>
                <a:lnTo>
                  <a:pt x="1613677" y="120961"/>
                </a:lnTo>
                <a:lnTo>
                  <a:pt x="1579702" y="92349"/>
                </a:lnTo>
                <a:lnTo>
                  <a:pt x="1542644" y="66955"/>
                </a:lnTo>
                <a:lnTo>
                  <a:pt x="1502637" y="45073"/>
                </a:lnTo>
                <a:lnTo>
                  <a:pt x="1459819" y="26994"/>
                </a:lnTo>
                <a:close/>
              </a:path>
            </a:pathLst>
          </a:custGeom>
          <a:ln w="41883">
            <a:solidFill>
              <a:schemeClr val="accent3"/>
            </a:solidFill>
          </a:ln>
        </p:spPr>
        <p:txBody>
          <a:bodyPr wrap="square" lIns="0" tIns="0" rIns="0" bIns="0" rtlCol="0"/>
          <a:lstStyle/>
          <a:p>
            <a:endParaRPr sz="849"/>
          </a:p>
        </p:txBody>
      </p:sp>
    </p:spTree>
    <p:extLst>
      <p:ext uri="{BB962C8B-B14F-4D97-AF65-F5344CB8AC3E}">
        <p14:creationId xmlns:p14="http://schemas.microsoft.com/office/powerpoint/2010/main" val="1529023349"/>
      </p:ext>
    </p:extLst>
  </p:cSld>
  <p:clrMapOvr>
    <a:masterClrMapping/>
  </p:clrMapOvr>
</p:sldLayout>
</file>

<file path=ppt/slideLayouts/slideLayout93.xml><?xml version="1.0" encoding="utf-8"?>
<p:sldLayout xmlns:a="http://schemas.openxmlformats.org/drawingml/2006/main" xmlns:r="http://schemas.openxmlformats.org/officeDocument/2006/relationships" xmlns:p="http://schemas.openxmlformats.org/presentationml/2006/main" showMasterSp="0" preserve="1" userDrawn="1">
  <p:cSld name="39_Title Only">
    <p:bg>
      <p:bgPr>
        <a:solidFill>
          <a:schemeClr val="bg1"/>
        </a:solidFill>
        <a:effectLst/>
      </p:bgPr>
    </p:bg>
    <p:spTree>
      <p:nvGrpSpPr>
        <p:cNvPr id="1" name=""/>
        <p:cNvGrpSpPr/>
        <p:nvPr/>
      </p:nvGrpSpPr>
      <p:grpSpPr>
        <a:xfrm>
          <a:off x="0" y="0"/>
          <a:ext cx="0" cy="0"/>
          <a:chOff x="0" y="0"/>
          <a:chExt cx="0" cy="0"/>
        </a:xfrm>
      </p:grpSpPr>
      <p:sp>
        <p:nvSpPr>
          <p:cNvPr id="6" name="object 3">
            <a:extLst>
              <a:ext uri="{FF2B5EF4-FFF2-40B4-BE49-F238E27FC236}">
                <a16:creationId xmlns:a16="http://schemas.microsoft.com/office/drawing/2014/main" id="{83C648D2-3BDA-CA0C-89A4-EE8AAA79D875}"/>
              </a:ext>
            </a:extLst>
          </p:cNvPr>
          <p:cNvSpPr/>
          <p:nvPr userDrawn="1"/>
        </p:nvSpPr>
        <p:spPr>
          <a:xfrm>
            <a:off x="0" y="1"/>
            <a:ext cx="6114484" cy="5340075"/>
          </a:xfrm>
          <a:custGeom>
            <a:avLst/>
            <a:gdLst/>
            <a:ahLst/>
            <a:cxnLst/>
            <a:rect l="l" t="t" r="r" b="b"/>
            <a:pathLst>
              <a:path w="10082530" h="8806180">
                <a:moveTo>
                  <a:pt x="10082307" y="0"/>
                </a:moveTo>
                <a:lnTo>
                  <a:pt x="0" y="0"/>
                </a:lnTo>
                <a:lnTo>
                  <a:pt x="0" y="7258594"/>
                </a:lnTo>
                <a:lnTo>
                  <a:pt x="35077" y="7296321"/>
                </a:lnTo>
                <a:lnTo>
                  <a:pt x="66366" y="7329265"/>
                </a:lnTo>
                <a:lnTo>
                  <a:pt x="97987" y="7361930"/>
                </a:lnTo>
                <a:lnTo>
                  <a:pt x="129938" y="7394316"/>
                </a:lnTo>
                <a:lnTo>
                  <a:pt x="162220" y="7426418"/>
                </a:lnTo>
                <a:lnTo>
                  <a:pt x="194829" y="7458235"/>
                </a:lnTo>
                <a:lnTo>
                  <a:pt x="227766" y="7489762"/>
                </a:lnTo>
                <a:lnTo>
                  <a:pt x="261028" y="7520998"/>
                </a:lnTo>
                <a:lnTo>
                  <a:pt x="294615" y="7551939"/>
                </a:lnTo>
                <a:lnTo>
                  <a:pt x="328524" y="7582583"/>
                </a:lnTo>
                <a:lnTo>
                  <a:pt x="362755" y="7612926"/>
                </a:lnTo>
                <a:lnTo>
                  <a:pt x="397306" y="7642966"/>
                </a:lnTo>
                <a:lnTo>
                  <a:pt x="432176" y="7672700"/>
                </a:lnTo>
                <a:lnTo>
                  <a:pt x="467364" y="7702125"/>
                </a:lnTo>
                <a:lnTo>
                  <a:pt x="502868" y="7731238"/>
                </a:lnTo>
                <a:lnTo>
                  <a:pt x="538687" y="7760037"/>
                </a:lnTo>
                <a:lnTo>
                  <a:pt x="574819" y="7788518"/>
                </a:lnTo>
                <a:lnTo>
                  <a:pt x="611263" y="7816678"/>
                </a:lnTo>
                <a:lnTo>
                  <a:pt x="648019" y="7844515"/>
                </a:lnTo>
                <a:lnTo>
                  <a:pt x="685084" y="7872025"/>
                </a:lnTo>
                <a:lnTo>
                  <a:pt x="722457" y="7899207"/>
                </a:lnTo>
                <a:lnTo>
                  <a:pt x="760137" y="7926057"/>
                </a:lnTo>
                <a:lnTo>
                  <a:pt x="798122" y="7952571"/>
                </a:lnTo>
                <a:lnTo>
                  <a:pt x="836412" y="7978748"/>
                </a:lnTo>
                <a:lnTo>
                  <a:pt x="875004" y="8004585"/>
                </a:lnTo>
                <a:lnTo>
                  <a:pt x="913898" y="8030078"/>
                </a:lnTo>
                <a:lnTo>
                  <a:pt x="953092" y="8055225"/>
                </a:lnTo>
                <a:lnTo>
                  <a:pt x="992585" y="8080022"/>
                </a:lnTo>
                <a:lnTo>
                  <a:pt x="1032375" y="8104467"/>
                </a:lnTo>
                <a:lnTo>
                  <a:pt x="1072462" y="8128558"/>
                </a:lnTo>
                <a:lnTo>
                  <a:pt x="1112843" y="8152290"/>
                </a:lnTo>
                <a:lnTo>
                  <a:pt x="1153518" y="8175662"/>
                </a:lnTo>
                <a:lnTo>
                  <a:pt x="1194485" y="8198670"/>
                </a:lnTo>
                <a:lnTo>
                  <a:pt x="1235742" y="8221312"/>
                </a:lnTo>
                <a:lnTo>
                  <a:pt x="1277289" y="8243585"/>
                </a:lnTo>
                <a:lnTo>
                  <a:pt x="1319124" y="8265485"/>
                </a:lnTo>
                <a:lnTo>
                  <a:pt x="1361246" y="8287010"/>
                </a:lnTo>
                <a:lnTo>
                  <a:pt x="1403653" y="8308157"/>
                </a:lnTo>
                <a:lnTo>
                  <a:pt x="1446345" y="8328924"/>
                </a:lnTo>
                <a:lnTo>
                  <a:pt x="1489319" y="8349307"/>
                </a:lnTo>
                <a:lnTo>
                  <a:pt x="1532574" y="8369303"/>
                </a:lnTo>
                <a:lnTo>
                  <a:pt x="1576110" y="8388910"/>
                </a:lnTo>
                <a:lnTo>
                  <a:pt x="1619924" y="8408124"/>
                </a:lnTo>
                <a:lnTo>
                  <a:pt x="1664015" y="8426943"/>
                </a:lnTo>
                <a:lnTo>
                  <a:pt x="1708383" y="8445365"/>
                </a:lnTo>
                <a:lnTo>
                  <a:pt x="1753025" y="8463385"/>
                </a:lnTo>
                <a:lnTo>
                  <a:pt x="1797941" y="8481001"/>
                </a:lnTo>
                <a:lnTo>
                  <a:pt x="1843128" y="8498211"/>
                </a:lnTo>
                <a:lnTo>
                  <a:pt x="1888587" y="8515011"/>
                </a:lnTo>
                <a:lnTo>
                  <a:pt x="1934209" y="8531362"/>
                </a:lnTo>
                <a:lnTo>
                  <a:pt x="1979887" y="8547224"/>
                </a:lnTo>
                <a:lnTo>
                  <a:pt x="2025618" y="8562601"/>
                </a:lnTo>
                <a:lnTo>
                  <a:pt x="2071399" y="8577492"/>
                </a:lnTo>
                <a:lnTo>
                  <a:pt x="2117227" y="8591899"/>
                </a:lnTo>
                <a:lnTo>
                  <a:pt x="2163100" y="8605825"/>
                </a:lnTo>
                <a:lnTo>
                  <a:pt x="2209015" y="8619269"/>
                </a:lnTo>
                <a:lnTo>
                  <a:pt x="2254968" y="8632233"/>
                </a:lnTo>
                <a:lnTo>
                  <a:pt x="2300957" y="8644719"/>
                </a:lnTo>
                <a:lnTo>
                  <a:pt x="2346978" y="8656729"/>
                </a:lnTo>
                <a:lnTo>
                  <a:pt x="2393030" y="8668262"/>
                </a:lnTo>
                <a:lnTo>
                  <a:pt x="2439109" y="8679321"/>
                </a:lnTo>
                <a:lnTo>
                  <a:pt x="2485213" y="8689907"/>
                </a:lnTo>
                <a:lnTo>
                  <a:pt x="2531338" y="8700022"/>
                </a:lnTo>
                <a:lnTo>
                  <a:pt x="2577481" y="8709666"/>
                </a:lnTo>
                <a:lnTo>
                  <a:pt x="2623640" y="8718841"/>
                </a:lnTo>
                <a:lnTo>
                  <a:pt x="2669812" y="8727549"/>
                </a:lnTo>
                <a:lnTo>
                  <a:pt x="2715994" y="8735790"/>
                </a:lnTo>
                <a:lnTo>
                  <a:pt x="2762182" y="8743567"/>
                </a:lnTo>
                <a:lnTo>
                  <a:pt x="2808375" y="8750880"/>
                </a:lnTo>
                <a:lnTo>
                  <a:pt x="2900763" y="8764120"/>
                </a:lnTo>
                <a:lnTo>
                  <a:pt x="2993132" y="8775522"/>
                </a:lnTo>
                <a:lnTo>
                  <a:pt x="3085461" y="8785096"/>
                </a:lnTo>
                <a:lnTo>
                  <a:pt x="3177726" y="8792853"/>
                </a:lnTo>
                <a:lnTo>
                  <a:pt x="3269904" y="8798805"/>
                </a:lnTo>
                <a:lnTo>
                  <a:pt x="3361973" y="8802960"/>
                </a:lnTo>
                <a:lnTo>
                  <a:pt x="3453909" y="8805331"/>
                </a:lnTo>
                <a:lnTo>
                  <a:pt x="3545689" y="8805928"/>
                </a:lnTo>
                <a:lnTo>
                  <a:pt x="3637291" y="8804762"/>
                </a:lnTo>
                <a:lnTo>
                  <a:pt x="3728691" y="8801843"/>
                </a:lnTo>
                <a:lnTo>
                  <a:pt x="3819867" y="8797182"/>
                </a:lnTo>
                <a:lnTo>
                  <a:pt x="3910795" y="8790790"/>
                </a:lnTo>
                <a:lnTo>
                  <a:pt x="4001453" y="8782678"/>
                </a:lnTo>
                <a:lnTo>
                  <a:pt x="4091817" y="8772856"/>
                </a:lnTo>
                <a:lnTo>
                  <a:pt x="4181864" y="8761335"/>
                </a:lnTo>
                <a:lnTo>
                  <a:pt x="4271572" y="8748125"/>
                </a:lnTo>
                <a:lnTo>
                  <a:pt x="4360917" y="8733239"/>
                </a:lnTo>
                <a:lnTo>
                  <a:pt x="4449877" y="8716685"/>
                </a:lnTo>
                <a:lnTo>
                  <a:pt x="4538429" y="8698475"/>
                </a:lnTo>
                <a:lnTo>
                  <a:pt x="4626549" y="8678620"/>
                </a:lnTo>
                <a:lnTo>
                  <a:pt x="4714214" y="8657130"/>
                </a:lnTo>
                <a:lnTo>
                  <a:pt x="4757870" y="8645775"/>
                </a:lnTo>
                <a:lnTo>
                  <a:pt x="4801403" y="8634016"/>
                </a:lnTo>
                <a:lnTo>
                  <a:pt x="4844810" y="8621853"/>
                </a:lnTo>
                <a:lnTo>
                  <a:pt x="4888090" y="8609289"/>
                </a:lnTo>
                <a:lnTo>
                  <a:pt x="4931239" y="8596324"/>
                </a:lnTo>
                <a:lnTo>
                  <a:pt x="4974255" y="8582959"/>
                </a:lnTo>
                <a:lnTo>
                  <a:pt x="5017133" y="8569197"/>
                </a:lnTo>
                <a:lnTo>
                  <a:pt x="5059873" y="8555038"/>
                </a:lnTo>
                <a:lnTo>
                  <a:pt x="5102469" y="8540483"/>
                </a:lnTo>
                <a:lnTo>
                  <a:pt x="5144921" y="8525535"/>
                </a:lnTo>
                <a:lnTo>
                  <a:pt x="5187225" y="8510194"/>
                </a:lnTo>
                <a:lnTo>
                  <a:pt x="5229377" y="8494462"/>
                </a:lnTo>
                <a:lnTo>
                  <a:pt x="5271376" y="8478340"/>
                </a:lnTo>
                <a:lnTo>
                  <a:pt x="5313218" y="8461830"/>
                </a:lnTo>
                <a:lnTo>
                  <a:pt x="5354901" y="8444932"/>
                </a:lnTo>
                <a:lnTo>
                  <a:pt x="5396421" y="8427648"/>
                </a:lnTo>
                <a:lnTo>
                  <a:pt x="5437776" y="8409980"/>
                </a:lnTo>
                <a:lnTo>
                  <a:pt x="5478962" y="8391928"/>
                </a:lnTo>
                <a:lnTo>
                  <a:pt x="5519977" y="8373495"/>
                </a:lnTo>
                <a:lnTo>
                  <a:pt x="5560819" y="8354681"/>
                </a:lnTo>
                <a:lnTo>
                  <a:pt x="5601484" y="8335488"/>
                </a:lnTo>
                <a:lnTo>
                  <a:pt x="5641969" y="8315917"/>
                </a:lnTo>
                <a:lnTo>
                  <a:pt x="5682271" y="8295970"/>
                </a:lnTo>
                <a:lnTo>
                  <a:pt x="5722388" y="8275647"/>
                </a:lnTo>
                <a:lnTo>
                  <a:pt x="5762317" y="8254951"/>
                </a:lnTo>
                <a:lnTo>
                  <a:pt x="5802054" y="8233882"/>
                </a:lnTo>
                <a:lnTo>
                  <a:pt x="5841598" y="8212442"/>
                </a:lnTo>
                <a:lnTo>
                  <a:pt x="5880944" y="8190632"/>
                </a:lnTo>
                <a:lnTo>
                  <a:pt x="5920091" y="8168453"/>
                </a:lnTo>
                <a:lnTo>
                  <a:pt x="5959035" y="8145908"/>
                </a:lnTo>
                <a:lnTo>
                  <a:pt x="5997773" y="8122996"/>
                </a:lnTo>
                <a:lnTo>
                  <a:pt x="6036303" y="8099721"/>
                </a:lnTo>
                <a:lnTo>
                  <a:pt x="6074622" y="8076082"/>
                </a:lnTo>
                <a:lnTo>
                  <a:pt x="6112726" y="8052081"/>
                </a:lnTo>
                <a:lnTo>
                  <a:pt x="6150614" y="8027720"/>
                </a:lnTo>
                <a:lnTo>
                  <a:pt x="6188281" y="8003000"/>
                </a:lnTo>
                <a:lnTo>
                  <a:pt x="6225726" y="7977922"/>
                </a:lnTo>
                <a:lnTo>
                  <a:pt x="6262945" y="7952487"/>
                </a:lnTo>
                <a:lnTo>
                  <a:pt x="6299936" y="7926698"/>
                </a:lnTo>
                <a:lnTo>
                  <a:pt x="6336695" y="7900555"/>
                </a:lnTo>
                <a:lnTo>
                  <a:pt x="6373220" y="7874059"/>
                </a:lnTo>
                <a:lnTo>
                  <a:pt x="6409508" y="7847212"/>
                </a:lnTo>
                <a:lnTo>
                  <a:pt x="6445555" y="7820016"/>
                </a:lnTo>
                <a:lnTo>
                  <a:pt x="6481360" y="7792471"/>
                </a:lnTo>
                <a:lnTo>
                  <a:pt x="6516919" y="7764580"/>
                </a:lnTo>
                <a:lnTo>
                  <a:pt x="6552229" y="7736342"/>
                </a:lnTo>
                <a:lnTo>
                  <a:pt x="6587288" y="7707760"/>
                </a:lnTo>
                <a:lnTo>
                  <a:pt x="6622093" y="7678835"/>
                </a:lnTo>
                <a:lnTo>
                  <a:pt x="6656640" y="7649569"/>
                </a:lnTo>
                <a:lnTo>
                  <a:pt x="6690927" y="7619962"/>
                </a:lnTo>
                <a:lnTo>
                  <a:pt x="6724951" y="7590016"/>
                </a:lnTo>
                <a:lnTo>
                  <a:pt x="6758709" y="7559732"/>
                </a:lnTo>
                <a:lnTo>
                  <a:pt x="6792198" y="7529113"/>
                </a:lnTo>
                <a:lnTo>
                  <a:pt x="6825416" y="7498158"/>
                </a:lnTo>
                <a:lnTo>
                  <a:pt x="6858359" y="7466869"/>
                </a:lnTo>
                <a:lnTo>
                  <a:pt x="6891025" y="7435248"/>
                </a:lnTo>
                <a:lnTo>
                  <a:pt x="6923411" y="7403297"/>
                </a:lnTo>
                <a:lnTo>
                  <a:pt x="6955513" y="7371015"/>
                </a:lnTo>
                <a:lnTo>
                  <a:pt x="6987329" y="7338406"/>
                </a:lnTo>
                <a:lnTo>
                  <a:pt x="7018857" y="7305469"/>
                </a:lnTo>
                <a:lnTo>
                  <a:pt x="7050093" y="7272207"/>
                </a:lnTo>
                <a:lnTo>
                  <a:pt x="7081034" y="7238620"/>
                </a:lnTo>
                <a:lnTo>
                  <a:pt x="7111678" y="7204711"/>
                </a:lnTo>
                <a:lnTo>
                  <a:pt x="7142021" y="7170480"/>
                </a:lnTo>
                <a:lnTo>
                  <a:pt x="7172061" y="7135929"/>
                </a:lnTo>
                <a:lnTo>
                  <a:pt x="7201795" y="7101059"/>
                </a:lnTo>
                <a:lnTo>
                  <a:pt x="7231220" y="7065871"/>
                </a:lnTo>
                <a:lnTo>
                  <a:pt x="7260333" y="7030367"/>
                </a:lnTo>
                <a:lnTo>
                  <a:pt x="7289131" y="6994548"/>
                </a:lnTo>
                <a:lnTo>
                  <a:pt x="7317612" y="6958416"/>
                </a:lnTo>
                <a:lnTo>
                  <a:pt x="7345772" y="6921972"/>
                </a:lnTo>
                <a:lnTo>
                  <a:pt x="7373609" y="6885216"/>
                </a:lnTo>
                <a:lnTo>
                  <a:pt x="7401120" y="6848151"/>
                </a:lnTo>
                <a:lnTo>
                  <a:pt x="7428302" y="6810778"/>
                </a:lnTo>
                <a:lnTo>
                  <a:pt x="7455151" y="6773098"/>
                </a:lnTo>
                <a:lnTo>
                  <a:pt x="7481666" y="6735113"/>
                </a:lnTo>
                <a:lnTo>
                  <a:pt x="7507843" y="6696823"/>
                </a:lnTo>
                <a:lnTo>
                  <a:pt x="7533680" y="6658231"/>
                </a:lnTo>
                <a:lnTo>
                  <a:pt x="7559173" y="6619337"/>
                </a:lnTo>
                <a:lnTo>
                  <a:pt x="7584319" y="6580143"/>
                </a:lnTo>
                <a:lnTo>
                  <a:pt x="7609117" y="6540650"/>
                </a:lnTo>
                <a:lnTo>
                  <a:pt x="7633562" y="6500860"/>
                </a:lnTo>
                <a:lnTo>
                  <a:pt x="7657652" y="6460773"/>
                </a:lnTo>
                <a:lnTo>
                  <a:pt x="7681385" y="6420392"/>
                </a:lnTo>
                <a:lnTo>
                  <a:pt x="7704757" y="6379717"/>
                </a:lnTo>
                <a:lnTo>
                  <a:pt x="7727765" y="6338750"/>
                </a:lnTo>
                <a:lnTo>
                  <a:pt x="7750407" y="6297493"/>
                </a:lnTo>
                <a:lnTo>
                  <a:pt x="7772679" y="6255946"/>
                </a:lnTo>
                <a:lnTo>
                  <a:pt x="7794580" y="6214111"/>
                </a:lnTo>
                <a:lnTo>
                  <a:pt x="7816105" y="6171989"/>
                </a:lnTo>
                <a:lnTo>
                  <a:pt x="7837252" y="6129582"/>
                </a:lnTo>
                <a:lnTo>
                  <a:pt x="7858019" y="6086890"/>
                </a:lnTo>
                <a:lnTo>
                  <a:pt x="7878401" y="6043916"/>
                </a:lnTo>
                <a:lnTo>
                  <a:pt x="7898398" y="6000661"/>
                </a:lnTo>
                <a:lnTo>
                  <a:pt x="7918004" y="5957125"/>
                </a:lnTo>
                <a:lnTo>
                  <a:pt x="7937219" y="5913311"/>
                </a:lnTo>
                <a:lnTo>
                  <a:pt x="7956038" y="5869220"/>
                </a:lnTo>
                <a:lnTo>
                  <a:pt x="7974459" y="5824852"/>
                </a:lnTo>
                <a:lnTo>
                  <a:pt x="7992479" y="5780210"/>
                </a:lnTo>
                <a:lnTo>
                  <a:pt x="8010096" y="5735294"/>
                </a:lnTo>
                <a:lnTo>
                  <a:pt x="8027306" y="5690107"/>
                </a:lnTo>
                <a:lnTo>
                  <a:pt x="8044106" y="5644648"/>
                </a:lnTo>
                <a:lnTo>
                  <a:pt x="9964644" y="368003"/>
                </a:lnTo>
                <a:lnTo>
                  <a:pt x="9980995" y="322381"/>
                </a:lnTo>
                <a:lnTo>
                  <a:pt x="9996857" y="276703"/>
                </a:lnTo>
                <a:lnTo>
                  <a:pt x="10012234" y="230972"/>
                </a:lnTo>
                <a:lnTo>
                  <a:pt x="10027125" y="185191"/>
                </a:lnTo>
                <a:lnTo>
                  <a:pt x="10041532" y="139362"/>
                </a:lnTo>
                <a:lnTo>
                  <a:pt x="10055458" y="93489"/>
                </a:lnTo>
                <a:lnTo>
                  <a:pt x="10068902" y="47575"/>
                </a:lnTo>
                <a:lnTo>
                  <a:pt x="10081866" y="1622"/>
                </a:lnTo>
                <a:lnTo>
                  <a:pt x="10082307" y="0"/>
                </a:lnTo>
                <a:close/>
              </a:path>
            </a:pathLst>
          </a:custGeom>
          <a:solidFill>
            <a:srgbClr val="025444"/>
          </a:solidFill>
        </p:spPr>
        <p:txBody>
          <a:bodyPr wrap="square" lIns="0" tIns="0" rIns="0" bIns="0" rtlCol="0"/>
          <a:lstStyle/>
          <a:p>
            <a:endParaRPr sz="849"/>
          </a:p>
        </p:txBody>
      </p:sp>
      <p:sp>
        <p:nvSpPr>
          <p:cNvPr id="7" name="object 47">
            <a:extLst>
              <a:ext uri="{FF2B5EF4-FFF2-40B4-BE49-F238E27FC236}">
                <a16:creationId xmlns:a16="http://schemas.microsoft.com/office/drawing/2014/main" id="{56A07013-3774-B57B-D96F-01CF0E5E8B9C}"/>
              </a:ext>
            </a:extLst>
          </p:cNvPr>
          <p:cNvSpPr/>
          <p:nvPr userDrawn="1"/>
        </p:nvSpPr>
        <p:spPr>
          <a:xfrm>
            <a:off x="4139758" y="5323033"/>
            <a:ext cx="1276194" cy="1534482"/>
          </a:xfrm>
          <a:custGeom>
            <a:avLst/>
            <a:gdLst/>
            <a:ahLst/>
            <a:cxnLst/>
            <a:rect l="l" t="t" r="r" b="b"/>
            <a:pathLst>
              <a:path w="2104390" h="2530475">
                <a:moveTo>
                  <a:pt x="1418142" y="0"/>
                </a:moveTo>
                <a:lnTo>
                  <a:pt x="1372842" y="828"/>
                </a:lnTo>
                <a:lnTo>
                  <a:pt x="1327942" y="4592"/>
                </a:lnTo>
                <a:lnTo>
                  <a:pt x="1283573" y="11231"/>
                </a:lnTo>
                <a:lnTo>
                  <a:pt x="1239870" y="20682"/>
                </a:lnTo>
                <a:lnTo>
                  <a:pt x="1196964" y="32884"/>
                </a:lnTo>
                <a:lnTo>
                  <a:pt x="1154988" y="47774"/>
                </a:lnTo>
                <a:lnTo>
                  <a:pt x="1114075" y="65291"/>
                </a:lnTo>
                <a:lnTo>
                  <a:pt x="1074359" y="85372"/>
                </a:lnTo>
                <a:lnTo>
                  <a:pt x="1035971" y="107956"/>
                </a:lnTo>
                <a:lnTo>
                  <a:pt x="999044" y="132981"/>
                </a:lnTo>
                <a:lnTo>
                  <a:pt x="963712" y="160385"/>
                </a:lnTo>
                <a:lnTo>
                  <a:pt x="930107" y="190105"/>
                </a:lnTo>
                <a:lnTo>
                  <a:pt x="898361" y="222081"/>
                </a:lnTo>
                <a:lnTo>
                  <a:pt x="868609" y="256250"/>
                </a:lnTo>
                <a:lnTo>
                  <a:pt x="840982" y="292550"/>
                </a:lnTo>
                <a:lnTo>
                  <a:pt x="815613" y="330920"/>
                </a:lnTo>
                <a:lnTo>
                  <a:pt x="792635" y="371297"/>
                </a:lnTo>
                <a:lnTo>
                  <a:pt x="772181" y="413619"/>
                </a:lnTo>
                <a:lnTo>
                  <a:pt x="754383" y="457825"/>
                </a:lnTo>
                <a:lnTo>
                  <a:pt x="0" y="2530480"/>
                </a:lnTo>
                <a:lnTo>
                  <a:pt x="1480543" y="2530480"/>
                </a:lnTo>
                <a:lnTo>
                  <a:pt x="2061736" y="933664"/>
                </a:lnTo>
                <a:lnTo>
                  <a:pt x="2076518" y="888360"/>
                </a:lnTo>
                <a:lnTo>
                  <a:pt x="2088053" y="842792"/>
                </a:lnTo>
                <a:lnTo>
                  <a:pt x="2096405" y="797091"/>
                </a:lnTo>
                <a:lnTo>
                  <a:pt x="2101635" y="751392"/>
                </a:lnTo>
                <a:lnTo>
                  <a:pt x="2103804" y="705826"/>
                </a:lnTo>
                <a:lnTo>
                  <a:pt x="2102976" y="660526"/>
                </a:lnTo>
                <a:lnTo>
                  <a:pt x="2099211" y="615626"/>
                </a:lnTo>
                <a:lnTo>
                  <a:pt x="2092573" y="571258"/>
                </a:lnTo>
                <a:lnTo>
                  <a:pt x="2083121" y="527554"/>
                </a:lnTo>
                <a:lnTo>
                  <a:pt x="2070920" y="484648"/>
                </a:lnTo>
                <a:lnTo>
                  <a:pt x="2056030" y="442672"/>
                </a:lnTo>
                <a:lnTo>
                  <a:pt x="2038513" y="401760"/>
                </a:lnTo>
                <a:lnTo>
                  <a:pt x="2018432" y="362043"/>
                </a:lnTo>
                <a:lnTo>
                  <a:pt x="1995848" y="323655"/>
                </a:lnTo>
                <a:lnTo>
                  <a:pt x="1970823" y="286728"/>
                </a:lnTo>
                <a:lnTo>
                  <a:pt x="1943419" y="251396"/>
                </a:lnTo>
                <a:lnTo>
                  <a:pt x="1913698" y="217791"/>
                </a:lnTo>
                <a:lnTo>
                  <a:pt x="1881723" y="186046"/>
                </a:lnTo>
                <a:lnTo>
                  <a:pt x="1847554" y="156293"/>
                </a:lnTo>
                <a:lnTo>
                  <a:pt x="1811253" y="128666"/>
                </a:lnTo>
                <a:lnTo>
                  <a:pt x="1772884" y="103297"/>
                </a:lnTo>
                <a:lnTo>
                  <a:pt x="1732507" y="80319"/>
                </a:lnTo>
                <a:lnTo>
                  <a:pt x="1690185" y="59865"/>
                </a:lnTo>
                <a:lnTo>
                  <a:pt x="1645979" y="42068"/>
                </a:lnTo>
                <a:lnTo>
                  <a:pt x="1600676" y="27286"/>
                </a:lnTo>
                <a:lnTo>
                  <a:pt x="1555107" y="15751"/>
                </a:lnTo>
                <a:lnTo>
                  <a:pt x="1509407" y="7399"/>
                </a:lnTo>
                <a:lnTo>
                  <a:pt x="1463707" y="2169"/>
                </a:lnTo>
                <a:lnTo>
                  <a:pt x="1418142" y="0"/>
                </a:lnTo>
                <a:close/>
              </a:path>
            </a:pathLst>
          </a:custGeom>
          <a:solidFill>
            <a:srgbClr val="87C9C9"/>
          </a:solidFill>
        </p:spPr>
        <p:txBody>
          <a:bodyPr wrap="square" lIns="0" tIns="0" rIns="0" bIns="0" rtlCol="0"/>
          <a:lstStyle/>
          <a:p>
            <a:endParaRPr sz="849"/>
          </a:p>
        </p:txBody>
      </p:sp>
      <p:sp>
        <p:nvSpPr>
          <p:cNvPr id="8" name="object 48">
            <a:extLst>
              <a:ext uri="{FF2B5EF4-FFF2-40B4-BE49-F238E27FC236}">
                <a16:creationId xmlns:a16="http://schemas.microsoft.com/office/drawing/2014/main" id="{B957D128-79D2-644C-7149-0C79EE4F1C9C}"/>
              </a:ext>
            </a:extLst>
          </p:cNvPr>
          <p:cNvSpPr/>
          <p:nvPr userDrawn="1"/>
        </p:nvSpPr>
        <p:spPr>
          <a:xfrm>
            <a:off x="3849943" y="5867280"/>
            <a:ext cx="828717" cy="990386"/>
          </a:xfrm>
          <a:custGeom>
            <a:avLst/>
            <a:gdLst/>
            <a:ahLst/>
            <a:cxnLst/>
            <a:rect l="l" t="t" r="r" b="b"/>
            <a:pathLst>
              <a:path w="1366520" h="1633220">
                <a:moveTo>
                  <a:pt x="1067676" y="26994"/>
                </a:moveTo>
                <a:lnTo>
                  <a:pt x="1023255" y="13320"/>
                </a:lnTo>
                <a:lnTo>
                  <a:pt x="978542" y="4368"/>
                </a:lnTo>
                <a:lnTo>
                  <a:pt x="933831" y="0"/>
                </a:lnTo>
                <a:lnTo>
                  <a:pt x="889413" y="79"/>
                </a:lnTo>
                <a:lnTo>
                  <a:pt x="845582" y="4471"/>
                </a:lnTo>
                <a:lnTo>
                  <a:pt x="802629" y="13037"/>
                </a:lnTo>
                <a:lnTo>
                  <a:pt x="760847" y="25643"/>
                </a:lnTo>
                <a:lnTo>
                  <a:pt x="720528" y="42151"/>
                </a:lnTo>
                <a:lnTo>
                  <a:pt x="681966" y="62425"/>
                </a:lnTo>
                <a:lnTo>
                  <a:pt x="645452" y="86328"/>
                </a:lnTo>
                <a:lnTo>
                  <a:pt x="611279" y="113725"/>
                </a:lnTo>
                <a:lnTo>
                  <a:pt x="579740" y="144479"/>
                </a:lnTo>
                <a:lnTo>
                  <a:pt x="551126" y="178454"/>
                </a:lnTo>
                <a:lnTo>
                  <a:pt x="525732" y="215512"/>
                </a:lnTo>
                <a:lnTo>
                  <a:pt x="503848" y="255519"/>
                </a:lnTo>
                <a:lnTo>
                  <a:pt x="485767" y="298337"/>
                </a:lnTo>
                <a:lnTo>
                  <a:pt x="0" y="1632975"/>
                </a:lnTo>
              </a:path>
              <a:path w="1366520" h="1633220">
                <a:moveTo>
                  <a:pt x="966288" y="1632975"/>
                </a:moveTo>
                <a:lnTo>
                  <a:pt x="1339019" y="608903"/>
                </a:lnTo>
                <a:lnTo>
                  <a:pt x="1352692" y="564480"/>
                </a:lnTo>
                <a:lnTo>
                  <a:pt x="1361645" y="519766"/>
                </a:lnTo>
                <a:lnTo>
                  <a:pt x="1366013" y="475053"/>
                </a:lnTo>
                <a:lnTo>
                  <a:pt x="1365933" y="430634"/>
                </a:lnTo>
                <a:lnTo>
                  <a:pt x="1361542" y="386802"/>
                </a:lnTo>
                <a:lnTo>
                  <a:pt x="1352975" y="343848"/>
                </a:lnTo>
                <a:lnTo>
                  <a:pt x="1340370" y="302066"/>
                </a:lnTo>
                <a:lnTo>
                  <a:pt x="1323862" y="261747"/>
                </a:lnTo>
                <a:lnTo>
                  <a:pt x="1303588" y="223185"/>
                </a:lnTo>
                <a:lnTo>
                  <a:pt x="1279684" y="186672"/>
                </a:lnTo>
                <a:lnTo>
                  <a:pt x="1252287" y="152499"/>
                </a:lnTo>
                <a:lnTo>
                  <a:pt x="1221533" y="120961"/>
                </a:lnTo>
                <a:lnTo>
                  <a:pt x="1187559" y="92349"/>
                </a:lnTo>
                <a:lnTo>
                  <a:pt x="1150500" y="66955"/>
                </a:lnTo>
                <a:lnTo>
                  <a:pt x="1110494" y="45073"/>
                </a:lnTo>
                <a:lnTo>
                  <a:pt x="1067676" y="26994"/>
                </a:lnTo>
              </a:path>
            </a:pathLst>
          </a:custGeom>
          <a:ln w="41883">
            <a:solidFill>
              <a:srgbClr val="5BAA47"/>
            </a:solidFill>
          </a:ln>
        </p:spPr>
        <p:txBody>
          <a:bodyPr wrap="square" lIns="0" tIns="0" rIns="0" bIns="0" rtlCol="0"/>
          <a:lstStyle/>
          <a:p>
            <a:endParaRPr sz="849"/>
          </a:p>
        </p:txBody>
      </p:sp>
      <p:sp>
        <p:nvSpPr>
          <p:cNvPr id="9" name="object 24">
            <a:extLst>
              <a:ext uri="{FF2B5EF4-FFF2-40B4-BE49-F238E27FC236}">
                <a16:creationId xmlns:a16="http://schemas.microsoft.com/office/drawing/2014/main" id="{B34CE257-195F-E931-615A-15164925374F}"/>
              </a:ext>
            </a:extLst>
          </p:cNvPr>
          <p:cNvSpPr txBox="1"/>
          <p:nvPr userDrawn="1"/>
        </p:nvSpPr>
        <p:spPr>
          <a:xfrm>
            <a:off x="373045" y="-360035"/>
            <a:ext cx="1044368" cy="161404"/>
          </a:xfrm>
          <a:prstGeom prst="rect">
            <a:avLst/>
          </a:prstGeom>
        </p:spPr>
        <p:txBody>
          <a:bodyPr vert="horz" wrap="square" lIns="0" tIns="7316" rIns="0" bIns="0" rtlCol="0">
            <a:spAutoFit/>
          </a:bodyPr>
          <a:lstStyle/>
          <a:p>
            <a:pPr marL="7701">
              <a:lnSpc>
                <a:spcPct val="100000"/>
              </a:lnSpc>
              <a:spcBef>
                <a:spcPts val="58"/>
              </a:spcBef>
            </a:pPr>
            <a:r>
              <a:rPr sz="1001" b="0" i="0">
                <a:solidFill>
                  <a:srgbClr val="FFFFFF"/>
                </a:solidFill>
                <a:latin typeface="Sharp Sans Medium" pitchFamily="2" charset="77"/>
                <a:cs typeface="Sharp Sans Medium" pitchFamily="2" charset="77"/>
              </a:rPr>
              <a:t>CISCO</a:t>
            </a:r>
            <a:r>
              <a:rPr sz="1001" b="0" i="0" spc="230">
                <a:solidFill>
                  <a:srgbClr val="FFFFFF"/>
                </a:solidFill>
                <a:latin typeface="Sharp Sans Medium" pitchFamily="2" charset="77"/>
                <a:cs typeface="Sharp Sans Medium" pitchFamily="2" charset="77"/>
              </a:rPr>
              <a:t> </a:t>
            </a:r>
            <a:r>
              <a:rPr sz="1001" b="0" i="0" spc="33">
                <a:solidFill>
                  <a:srgbClr val="FFFFFF"/>
                </a:solidFill>
                <a:latin typeface="Sharp Sans Medium" pitchFamily="2" charset="77"/>
                <a:cs typeface="Sharp Sans Medium" pitchFamily="2" charset="77"/>
              </a:rPr>
              <a:t>MERAKI</a:t>
            </a:r>
            <a:endParaRPr sz="1001" b="0" i="0">
              <a:latin typeface="Sharp Sans Medium" pitchFamily="2" charset="77"/>
              <a:cs typeface="Sharp Sans Medium" pitchFamily="2" charset="77"/>
            </a:endParaRPr>
          </a:p>
        </p:txBody>
      </p:sp>
      <p:pic>
        <p:nvPicPr>
          <p:cNvPr id="11" name="Picture 10" descr="A green letter on a black background&#10;&#10;Description automatically generated with medium confidence">
            <a:extLst>
              <a:ext uri="{FF2B5EF4-FFF2-40B4-BE49-F238E27FC236}">
                <a16:creationId xmlns:a16="http://schemas.microsoft.com/office/drawing/2014/main" id="{5A898DD6-33F5-9C06-C1DE-2A45B595CBB6}"/>
              </a:ext>
            </a:extLst>
          </p:cNvPr>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373045" y="6270181"/>
            <a:ext cx="1101856" cy="213610"/>
          </a:xfrm>
          <a:prstGeom prst="rect">
            <a:avLst/>
          </a:prstGeom>
        </p:spPr>
      </p:pic>
      <p:sp>
        <p:nvSpPr>
          <p:cNvPr id="12" name="object 2">
            <a:extLst>
              <a:ext uri="{FF2B5EF4-FFF2-40B4-BE49-F238E27FC236}">
                <a16:creationId xmlns:a16="http://schemas.microsoft.com/office/drawing/2014/main" id="{9807405B-CFD6-E639-E42A-967722C50C03}"/>
              </a:ext>
            </a:extLst>
          </p:cNvPr>
          <p:cNvSpPr txBox="1"/>
          <p:nvPr userDrawn="1"/>
        </p:nvSpPr>
        <p:spPr>
          <a:xfrm>
            <a:off x="10938251" y="6341066"/>
            <a:ext cx="880704" cy="122517"/>
          </a:xfrm>
          <a:prstGeom prst="rect">
            <a:avLst/>
          </a:prstGeom>
        </p:spPr>
        <p:txBody>
          <a:bodyPr vert="horz" wrap="square" lIns="0" tIns="10397" rIns="0" bIns="0" rtlCol="0">
            <a:spAutoFit/>
          </a:bodyPr>
          <a:lstStyle/>
          <a:p>
            <a:pPr marL="7701" algn="r">
              <a:lnSpc>
                <a:spcPct val="100000"/>
              </a:lnSpc>
              <a:spcBef>
                <a:spcPts val="82"/>
              </a:spcBef>
            </a:pPr>
            <a:r>
              <a:rPr sz="728" b="0" i="0">
                <a:solidFill>
                  <a:srgbClr val="B7B7B7"/>
                </a:solidFill>
                <a:latin typeface="Sharp Sans Medium" pitchFamily="2" charset="77"/>
                <a:cs typeface="Sharp Sans Medium" pitchFamily="2" charset="77"/>
              </a:rPr>
              <a:t>Meraki</a:t>
            </a:r>
            <a:r>
              <a:rPr sz="728" b="0" i="0" spc="42">
                <a:solidFill>
                  <a:srgbClr val="B7B7B7"/>
                </a:solidFill>
                <a:latin typeface="Sharp Sans Medium" pitchFamily="2" charset="77"/>
                <a:cs typeface="Sharp Sans Medium" pitchFamily="2" charset="77"/>
              </a:rPr>
              <a:t> </a:t>
            </a:r>
            <a:r>
              <a:rPr sz="728" b="0" i="0">
                <a:solidFill>
                  <a:srgbClr val="B7B7B7"/>
                </a:solidFill>
                <a:latin typeface="Sharp Sans Medium" pitchFamily="2" charset="77"/>
                <a:cs typeface="Sharp Sans Medium" pitchFamily="2" charset="77"/>
              </a:rPr>
              <a:t>SMB</a:t>
            </a:r>
            <a:r>
              <a:rPr sz="728" b="0" i="0" spc="52">
                <a:solidFill>
                  <a:srgbClr val="B7B7B7"/>
                </a:solidFill>
                <a:latin typeface="Sharp Sans Medium" pitchFamily="2" charset="77"/>
                <a:cs typeface="Sharp Sans Medium" pitchFamily="2" charset="77"/>
              </a:rPr>
              <a:t> </a:t>
            </a:r>
            <a:r>
              <a:rPr sz="728" b="0" i="0" spc="-6">
                <a:solidFill>
                  <a:srgbClr val="B7B7B7"/>
                </a:solidFill>
                <a:latin typeface="Sharp Sans Medium" pitchFamily="2" charset="77"/>
                <a:cs typeface="Sharp Sans Medium" pitchFamily="2" charset="77"/>
              </a:rPr>
              <a:t>Guide</a:t>
            </a:r>
            <a:endParaRPr sz="728" b="0" i="0">
              <a:latin typeface="Sharp Sans Medium" pitchFamily="2" charset="77"/>
              <a:cs typeface="Sharp Sans Medium" pitchFamily="2" charset="77"/>
            </a:endParaRPr>
          </a:p>
        </p:txBody>
      </p:sp>
    </p:spTree>
    <p:extLst>
      <p:ext uri="{BB962C8B-B14F-4D97-AF65-F5344CB8AC3E}">
        <p14:creationId xmlns:p14="http://schemas.microsoft.com/office/powerpoint/2010/main" val="283391161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4" presetClass="path" presetSubtype="0" accel="50000" decel="50000" fill="hold" grpId="0" nodeType="withEffect">
                                  <p:stCondLst>
                                    <p:cond delay="0"/>
                                  </p:stCondLst>
                                  <p:childTnLst>
                                    <p:animMotion origin="layout" path="M -0.04351 0.2858 L 1.70562E-6 -4.2785E-6 " pathEditMode="relative" rAng="0" ptsTypes="AA">
                                      <p:cBhvr>
                                        <p:cTn id="6" dur="2000" fill="hold"/>
                                        <p:tgtEl>
                                          <p:spTgt spid="7"/>
                                        </p:tgtEl>
                                        <p:attrNameLst>
                                          <p:attrName>ppt_x</p:attrName>
                                          <p:attrName>ppt_y</p:attrName>
                                        </p:attrNameLst>
                                      </p:cBhvr>
                                      <p:rCtr x="2172" y="-14290"/>
                                    </p:animMotion>
                                  </p:childTnLst>
                                </p:cTn>
                              </p:par>
                              <p:par>
                                <p:cTn id="7" presetID="64" presetClass="path" presetSubtype="0" accel="50000" decel="50000" fill="hold" grpId="0" nodeType="withEffect">
                                  <p:stCondLst>
                                    <p:cond delay="0"/>
                                  </p:stCondLst>
                                  <p:childTnLst>
                                    <p:animMotion origin="layout" path="M -0.04682 0.24607 L -0.00134 8.47838E-7 " pathEditMode="relative" rAng="0" ptsTypes="AA">
                                      <p:cBhvr>
                                        <p:cTn id="8" dur="3000" fill="hold"/>
                                        <p:tgtEl>
                                          <p:spTgt spid="8"/>
                                        </p:tgtEl>
                                        <p:attrNameLst>
                                          <p:attrName>ppt_x</p:attrName>
                                          <p:attrName>ppt_y</p:attrName>
                                        </p:attrNameLst>
                                      </p:cBhvr>
                                      <p:rCtr x="2274" y="-12310"/>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8" grpId="0" animBg="1"/>
    </p:bldLst>
  </p:timing>
</p:sldLayout>
</file>

<file path=ppt/slideLayouts/slideLayout94.xml><?xml version="1.0" encoding="utf-8"?>
<p:sldLayout xmlns:a="http://schemas.openxmlformats.org/drawingml/2006/main" xmlns:r="http://schemas.openxmlformats.org/officeDocument/2006/relationships" xmlns:p="http://schemas.openxmlformats.org/presentationml/2006/main" showMasterSp="0" preserve="1" userDrawn="1">
  <p:cSld name="38_Title Only">
    <p:bg>
      <p:bgPr>
        <a:solidFill>
          <a:schemeClr val="bg1"/>
        </a:solidFill>
        <a:effectLst/>
      </p:bgPr>
    </p:bg>
    <p:spTree>
      <p:nvGrpSpPr>
        <p:cNvPr id="1" name=""/>
        <p:cNvGrpSpPr/>
        <p:nvPr/>
      </p:nvGrpSpPr>
      <p:grpSpPr>
        <a:xfrm>
          <a:off x="0" y="0"/>
          <a:ext cx="0" cy="0"/>
          <a:chOff x="0" y="0"/>
          <a:chExt cx="0" cy="0"/>
        </a:xfrm>
      </p:grpSpPr>
      <p:sp>
        <p:nvSpPr>
          <p:cNvPr id="7" name="object 8">
            <a:extLst>
              <a:ext uri="{FF2B5EF4-FFF2-40B4-BE49-F238E27FC236}">
                <a16:creationId xmlns:a16="http://schemas.microsoft.com/office/drawing/2014/main" id="{92A343D8-35A6-168C-8644-D76EF9C42AE8}"/>
              </a:ext>
            </a:extLst>
          </p:cNvPr>
          <p:cNvSpPr/>
          <p:nvPr userDrawn="1"/>
        </p:nvSpPr>
        <p:spPr>
          <a:xfrm>
            <a:off x="10106834" y="4903111"/>
            <a:ext cx="2085271" cy="1954588"/>
          </a:xfrm>
          <a:custGeom>
            <a:avLst/>
            <a:gdLst/>
            <a:ahLst/>
            <a:cxnLst/>
            <a:rect l="l" t="t" r="r" b="b"/>
            <a:pathLst>
              <a:path w="3438525" h="3223259">
                <a:moveTo>
                  <a:pt x="2326237" y="0"/>
                </a:moveTo>
                <a:lnTo>
                  <a:pt x="2280553" y="409"/>
                </a:lnTo>
                <a:lnTo>
                  <a:pt x="2235017" y="2097"/>
                </a:lnTo>
                <a:lnTo>
                  <a:pt x="2189653" y="5053"/>
                </a:lnTo>
                <a:lnTo>
                  <a:pt x="2144486" y="9265"/>
                </a:lnTo>
                <a:lnTo>
                  <a:pt x="2099540" y="14721"/>
                </a:lnTo>
                <a:lnTo>
                  <a:pt x="2054841" y="21411"/>
                </a:lnTo>
                <a:lnTo>
                  <a:pt x="2010412" y="29323"/>
                </a:lnTo>
                <a:lnTo>
                  <a:pt x="1966278" y="38445"/>
                </a:lnTo>
                <a:lnTo>
                  <a:pt x="1922464" y="48766"/>
                </a:lnTo>
                <a:lnTo>
                  <a:pt x="1878995" y="60274"/>
                </a:lnTo>
                <a:lnTo>
                  <a:pt x="1835894" y="72958"/>
                </a:lnTo>
                <a:lnTo>
                  <a:pt x="1793187" y="86807"/>
                </a:lnTo>
                <a:lnTo>
                  <a:pt x="1750898" y="101809"/>
                </a:lnTo>
                <a:lnTo>
                  <a:pt x="1709051" y="117952"/>
                </a:lnTo>
                <a:lnTo>
                  <a:pt x="1667672" y="135226"/>
                </a:lnTo>
                <a:lnTo>
                  <a:pt x="1626785" y="153618"/>
                </a:lnTo>
                <a:lnTo>
                  <a:pt x="1586413" y="173117"/>
                </a:lnTo>
                <a:lnTo>
                  <a:pt x="1546583" y="193713"/>
                </a:lnTo>
                <a:lnTo>
                  <a:pt x="1507318" y="215392"/>
                </a:lnTo>
                <a:lnTo>
                  <a:pt x="1468643" y="238144"/>
                </a:lnTo>
                <a:lnTo>
                  <a:pt x="1430583" y="261958"/>
                </a:lnTo>
                <a:lnTo>
                  <a:pt x="1393162" y="286822"/>
                </a:lnTo>
                <a:lnTo>
                  <a:pt x="1356404" y="312724"/>
                </a:lnTo>
                <a:lnTo>
                  <a:pt x="1320335" y="339653"/>
                </a:lnTo>
                <a:lnTo>
                  <a:pt x="1284979" y="367598"/>
                </a:lnTo>
                <a:lnTo>
                  <a:pt x="1250360" y="396547"/>
                </a:lnTo>
                <a:lnTo>
                  <a:pt x="1216503" y="426488"/>
                </a:lnTo>
                <a:lnTo>
                  <a:pt x="1183433" y="457411"/>
                </a:lnTo>
                <a:lnTo>
                  <a:pt x="1151174" y="489303"/>
                </a:lnTo>
                <a:lnTo>
                  <a:pt x="1119750" y="522154"/>
                </a:lnTo>
                <a:lnTo>
                  <a:pt x="1089187" y="555951"/>
                </a:lnTo>
                <a:lnTo>
                  <a:pt x="1059509" y="590684"/>
                </a:lnTo>
                <a:lnTo>
                  <a:pt x="1030740" y="626341"/>
                </a:lnTo>
                <a:lnTo>
                  <a:pt x="1002906" y="662910"/>
                </a:lnTo>
                <a:lnTo>
                  <a:pt x="976029" y="700380"/>
                </a:lnTo>
                <a:lnTo>
                  <a:pt x="950136" y="738740"/>
                </a:lnTo>
                <a:lnTo>
                  <a:pt x="925251" y="777977"/>
                </a:lnTo>
                <a:lnTo>
                  <a:pt x="901398" y="818082"/>
                </a:lnTo>
                <a:lnTo>
                  <a:pt x="878601" y="859041"/>
                </a:lnTo>
                <a:lnTo>
                  <a:pt x="856887" y="900844"/>
                </a:lnTo>
                <a:lnTo>
                  <a:pt x="836278" y="943480"/>
                </a:lnTo>
                <a:lnTo>
                  <a:pt x="816799" y="986936"/>
                </a:lnTo>
                <a:lnTo>
                  <a:pt x="798476" y="1031202"/>
                </a:lnTo>
                <a:lnTo>
                  <a:pt x="781333" y="1076265"/>
                </a:lnTo>
                <a:lnTo>
                  <a:pt x="0" y="3222961"/>
                </a:lnTo>
                <a:lnTo>
                  <a:pt x="3438351" y="3222961"/>
                </a:lnTo>
                <a:lnTo>
                  <a:pt x="3438351" y="444340"/>
                </a:lnTo>
                <a:lnTo>
                  <a:pt x="3431146" y="437447"/>
                </a:lnTo>
                <a:lnTo>
                  <a:pt x="3397348" y="406884"/>
                </a:lnTo>
                <a:lnTo>
                  <a:pt x="3362615" y="377206"/>
                </a:lnTo>
                <a:lnTo>
                  <a:pt x="3326958" y="348437"/>
                </a:lnTo>
                <a:lnTo>
                  <a:pt x="3290388" y="320602"/>
                </a:lnTo>
                <a:lnTo>
                  <a:pt x="3252918" y="293726"/>
                </a:lnTo>
                <a:lnTo>
                  <a:pt x="3214557" y="267832"/>
                </a:lnTo>
                <a:lnTo>
                  <a:pt x="3175319" y="242947"/>
                </a:lnTo>
                <a:lnTo>
                  <a:pt x="3135215" y="219094"/>
                </a:lnTo>
                <a:lnTo>
                  <a:pt x="3094255" y="196297"/>
                </a:lnTo>
                <a:lnTo>
                  <a:pt x="3052451" y="174582"/>
                </a:lnTo>
                <a:lnTo>
                  <a:pt x="3009815" y="153973"/>
                </a:lnTo>
                <a:lnTo>
                  <a:pt x="2966358" y="134495"/>
                </a:lnTo>
                <a:lnTo>
                  <a:pt x="2922092" y="116172"/>
                </a:lnTo>
                <a:lnTo>
                  <a:pt x="2877028" y="99028"/>
                </a:lnTo>
                <a:lnTo>
                  <a:pt x="2831487" y="83195"/>
                </a:lnTo>
                <a:lnTo>
                  <a:pt x="2785799" y="68778"/>
                </a:lnTo>
                <a:lnTo>
                  <a:pt x="2739989" y="55766"/>
                </a:lnTo>
                <a:lnTo>
                  <a:pt x="2694080" y="44148"/>
                </a:lnTo>
                <a:lnTo>
                  <a:pt x="2648099" y="33912"/>
                </a:lnTo>
                <a:lnTo>
                  <a:pt x="2602068" y="25047"/>
                </a:lnTo>
                <a:lnTo>
                  <a:pt x="2556013" y="17541"/>
                </a:lnTo>
                <a:lnTo>
                  <a:pt x="2509959" y="11383"/>
                </a:lnTo>
                <a:lnTo>
                  <a:pt x="2463930" y="6561"/>
                </a:lnTo>
                <a:lnTo>
                  <a:pt x="2417950" y="3064"/>
                </a:lnTo>
                <a:lnTo>
                  <a:pt x="2372044" y="881"/>
                </a:lnTo>
                <a:lnTo>
                  <a:pt x="2326237" y="0"/>
                </a:lnTo>
                <a:close/>
              </a:path>
            </a:pathLst>
          </a:custGeom>
          <a:solidFill>
            <a:srgbClr val="025444"/>
          </a:solidFill>
        </p:spPr>
        <p:txBody>
          <a:bodyPr wrap="square" lIns="0" tIns="0" rIns="0" bIns="0" rtlCol="0"/>
          <a:lstStyle/>
          <a:p>
            <a:endParaRPr sz="849"/>
          </a:p>
        </p:txBody>
      </p:sp>
      <p:pic>
        <p:nvPicPr>
          <p:cNvPr id="11" name="Picture 10" descr="A green letter on a black background&#10;&#10;Description automatically generated with medium confidence">
            <a:extLst>
              <a:ext uri="{FF2B5EF4-FFF2-40B4-BE49-F238E27FC236}">
                <a16:creationId xmlns:a16="http://schemas.microsoft.com/office/drawing/2014/main" id="{5A898DD6-33F5-9C06-C1DE-2A45B595CBB6}"/>
              </a:ext>
            </a:extLst>
          </p:cNvPr>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373045" y="6270181"/>
            <a:ext cx="1101856" cy="213610"/>
          </a:xfrm>
          <a:prstGeom prst="rect">
            <a:avLst/>
          </a:prstGeom>
        </p:spPr>
      </p:pic>
      <p:sp>
        <p:nvSpPr>
          <p:cNvPr id="12" name="object 2">
            <a:extLst>
              <a:ext uri="{FF2B5EF4-FFF2-40B4-BE49-F238E27FC236}">
                <a16:creationId xmlns:a16="http://schemas.microsoft.com/office/drawing/2014/main" id="{9807405B-CFD6-E639-E42A-967722C50C03}"/>
              </a:ext>
            </a:extLst>
          </p:cNvPr>
          <p:cNvSpPr txBox="1"/>
          <p:nvPr userDrawn="1"/>
        </p:nvSpPr>
        <p:spPr>
          <a:xfrm>
            <a:off x="10938251" y="6341066"/>
            <a:ext cx="880704" cy="122517"/>
          </a:xfrm>
          <a:prstGeom prst="rect">
            <a:avLst/>
          </a:prstGeom>
        </p:spPr>
        <p:txBody>
          <a:bodyPr vert="horz" wrap="square" lIns="0" tIns="10397" rIns="0" bIns="0" rtlCol="0">
            <a:spAutoFit/>
          </a:bodyPr>
          <a:lstStyle/>
          <a:p>
            <a:pPr marL="7701" algn="r">
              <a:lnSpc>
                <a:spcPct val="100000"/>
              </a:lnSpc>
              <a:spcBef>
                <a:spcPts val="82"/>
              </a:spcBef>
            </a:pPr>
            <a:r>
              <a:rPr sz="728" b="0" i="0">
                <a:solidFill>
                  <a:srgbClr val="B7B7B7"/>
                </a:solidFill>
                <a:latin typeface="Sharp Sans Medium" pitchFamily="2" charset="77"/>
                <a:cs typeface="Sharp Sans Medium" pitchFamily="2" charset="77"/>
              </a:rPr>
              <a:t>Meraki</a:t>
            </a:r>
            <a:r>
              <a:rPr sz="728" b="0" i="0" spc="42">
                <a:solidFill>
                  <a:srgbClr val="B7B7B7"/>
                </a:solidFill>
                <a:latin typeface="Sharp Sans Medium" pitchFamily="2" charset="77"/>
                <a:cs typeface="Sharp Sans Medium" pitchFamily="2" charset="77"/>
              </a:rPr>
              <a:t> </a:t>
            </a:r>
            <a:r>
              <a:rPr sz="728" b="0" i="0">
                <a:solidFill>
                  <a:srgbClr val="B7B7B7"/>
                </a:solidFill>
                <a:latin typeface="Sharp Sans Medium" pitchFamily="2" charset="77"/>
                <a:cs typeface="Sharp Sans Medium" pitchFamily="2" charset="77"/>
              </a:rPr>
              <a:t>SMB</a:t>
            </a:r>
            <a:r>
              <a:rPr sz="728" b="0" i="0" spc="52">
                <a:solidFill>
                  <a:srgbClr val="B7B7B7"/>
                </a:solidFill>
                <a:latin typeface="Sharp Sans Medium" pitchFamily="2" charset="77"/>
                <a:cs typeface="Sharp Sans Medium" pitchFamily="2" charset="77"/>
              </a:rPr>
              <a:t> </a:t>
            </a:r>
            <a:r>
              <a:rPr sz="728" b="0" i="0" spc="-6">
                <a:solidFill>
                  <a:srgbClr val="B7B7B7"/>
                </a:solidFill>
                <a:latin typeface="Sharp Sans Medium" pitchFamily="2" charset="77"/>
                <a:cs typeface="Sharp Sans Medium" pitchFamily="2" charset="77"/>
              </a:rPr>
              <a:t>Guide</a:t>
            </a:r>
            <a:endParaRPr sz="728" b="0" i="0">
              <a:latin typeface="Sharp Sans Medium" pitchFamily="2" charset="77"/>
              <a:cs typeface="Sharp Sans Medium" pitchFamily="2" charset="77"/>
            </a:endParaRPr>
          </a:p>
        </p:txBody>
      </p:sp>
      <p:sp>
        <p:nvSpPr>
          <p:cNvPr id="3" name="object 5">
            <a:extLst>
              <a:ext uri="{FF2B5EF4-FFF2-40B4-BE49-F238E27FC236}">
                <a16:creationId xmlns:a16="http://schemas.microsoft.com/office/drawing/2014/main" id="{C05EA0DE-8198-134B-45B4-5B4C93D7117F}"/>
              </a:ext>
            </a:extLst>
          </p:cNvPr>
          <p:cNvSpPr/>
          <p:nvPr userDrawn="1"/>
        </p:nvSpPr>
        <p:spPr>
          <a:xfrm>
            <a:off x="9516984" y="6038472"/>
            <a:ext cx="965810" cy="819417"/>
          </a:xfrm>
          <a:custGeom>
            <a:avLst/>
            <a:gdLst/>
            <a:ahLst/>
            <a:cxnLst/>
            <a:rect l="l" t="t" r="r" b="b"/>
            <a:pathLst>
              <a:path w="1592580" h="1351279">
                <a:moveTo>
                  <a:pt x="934911" y="0"/>
                </a:moveTo>
                <a:lnTo>
                  <a:pt x="889122" y="2338"/>
                </a:lnTo>
                <a:lnTo>
                  <a:pt x="843854" y="7889"/>
                </a:lnTo>
                <a:lnTo>
                  <a:pt x="799270" y="16580"/>
                </a:lnTo>
                <a:lnTo>
                  <a:pt x="755528" y="28334"/>
                </a:lnTo>
                <a:lnTo>
                  <a:pt x="712790" y="43078"/>
                </a:lnTo>
                <a:lnTo>
                  <a:pt x="671215" y="60736"/>
                </a:lnTo>
                <a:lnTo>
                  <a:pt x="630965" y="81234"/>
                </a:lnTo>
                <a:lnTo>
                  <a:pt x="592199" y="104496"/>
                </a:lnTo>
                <a:lnTo>
                  <a:pt x="555078" y="130449"/>
                </a:lnTo>
                <a:lnTo>
                  <a:pt x="519762" y="159017"/>
                </a:lnTo>
                <a:lnTo>
                  <a:pt x="486412" y="190125"/>
                </a:lnTo>
                <a:lnTo>
                  <a:pt x="455188" y="223698"/>
                </a:lnTo>
                <a:lnTo>
                  <a:pt x="426251" y="259663"/>
                </a:lnTo>
                <a:lnTo>
                  <a:pt x="399760" y="297944"/>
                </a:lnTo>
                <a:lnTo>
                  <a:pt x="375877" y="338466"/>
                </a:lnTo>
                <a:lnTo>
                  <a:pt x="354761" y="381154"/>
                </a:lnTo>
                <a:lnTo>
                  <a:pt x="336573" y="425934"/>
                </a:lnTo>
                <a:lnTo>
                  <a:pt x="0" y="1350668"/>
                </a:lnTo>
                <a:lnTo>
                  <a:pt x="1377433" y="1350668"/>
                </a:lnTo>
                <a:lnTo>
                  <a:pt x="1552882" y="868633"/>
                </a:lnTo>
                <a:lnTo>
                  <a:pt x="1567733" y="822639"/>
                </a:lnTo>
                <a:lnTo>
                  <a:pt x="1578997" y="776364"/>
                </a:lnTo>
                <a:lnTo>
                  <a:pt x="1586748" y="729971"/>
                </a:lnTo>
                <a:lnTo>
                  <a:pt x="1591062" y="683618"/>
                </a:lnTo>
                <a:lnTo>
                  <a:pt x="1592012" y="637467"/>
                </a:lnTo>
                <a:lnTo>
                  <a:pt x="1589674" y="591678"/>
                </a:lnTo>
                <a:lnTo>
                  <a:pt x="1584122" y="546410"/>
                </a:lnTo>
                <a:lnTo>
                  <a:pt x="1575431" y="501826"/>
                </a:lnTo>
                <a:lnTo>
                  <a:pt x="1563677" y="458084"/>
                </a:lnTo>
                <a:lnTo>
                  <a:pt x="1548933" y="415346"/>
                </a:lnTo>
                <a:lnTo>
                  <a:pt x="1531275" y="373771"/>
                </a:lnTo>
                <a:lnTo>
                  <a:pt x="1510778" y="333521"/>
                </a:lnTo>
                <a:lnTo>
                  <a:pt x="1487515" y="294755"/>
                </a:lnTo>
                <a:lnTo>
                  <a:pt x="1461563" y="257634"/>
                </a:lnTo>
                <a:lnTo>
                  <a:pt x="1432995" y="222318"/>
                </a:lnTo>
                <a:lnTo>
                  <a:pt x="1401887" y="188968"/>
                </a:lnTo>
                <a:lnTo>
                  <a:pt x="1368313" y="157744"/>
                </a:lnTo>
                <a:lnTo>
                  <a:pt x="1332348" y="128807"/>
                </a:lnTo>
                <a:lnTo>
                  <a:pt x="1294068" y="102316"/>
                </a:lnTo>
                <a:lnTo>
                  <a:pt x="1253546" y="78433"/>
                </a:lnTo>
                <a:lnTo>
                  <a:pt x="1210857" y="57317"/>
                </a:lnTo>
                <a:lnTo>
                  <a:pt x="1166077" y="39130"/>
                </a:lnTo>
                <a:lnTo>
                  <a:pt x="1120082" y="24278"/>
                </a:lnTo>
                <a:lnTo>
                  <a:pt x="1073808" y="13014"/>
                </a:lnTo>
                <a:lnTo>
                  <a:pt x="1027415" y="5263"/>
                </a:lnTo>
                <a:lnTo>
                  <a:pt x="981062" y="950"/>
                </a:lnTo>
                <a:lnTo>
                  <a:pt x="934911" y="0"/>
                </a:lnTo>
                <a:close/>
              </a:path>
            </a:pathLst>
          </a:custGeom>
          <a:solidFill>
            <a:srgbClr val="87C9C9"/>
          </a:solidFill>
        </p:spPr>
        <p:txBody>
          <a:bodyPr wrap="square" lIns="0" tIns="0" rIns="0" bIns="0" rtlCol="0"/>
          <a:lstStyle/>
          <a:p>
            <a:endParaRPr sz="849"/>
          </a:p>
        </p:txBody>
      </p:sp>
      <p:sp>
        <p:nvSpPr>
          <p:cNvPr id="5" name="object 8">
            <a:extLst>
              <a:ext uri="{FF2B5EF4-FFF2-40B4-BE49-F238E27FC236}">
                <a16:creationId xmlns:a16="http://schemas.microsoft.com/office/drawing/2014/main" id="{5DD78DEF-25E6-2FFC-DD1A-5FE56CE9B09C}"/>
              </a:ext>
            </a:extLst>
          </p:cNvPr>
          <p:cNvSpPr/>
          <p:nvPr/>
        </p:nvSpPr>
        <p:spPr>
          <a:xfrm>
            <a:off x="6810509" y="0"/>
            <a:ext cx="1595434" cy="1862172"/>
          </a:xfrm>
          <a:custGeom>
            <a:avLst/>
            <a:gdLst/>
            <a:ahLst/>
            <a:cxnLst/>
            <a:rect l="l" t="t" r="r" b="b"/>
            <a:pathLst>
              <a:path w="2630805" h="3070860">
                <a:moveTo>
                  <a:pt x="2630774" y="0"/>
                </a:moveTo>
                <a:lnTo>
                  <a:pt x="736481" y="0"/>
                </a:lnTo>
                <a:lnTo>
                  <a:pt x="53644" y="1876087"/>
                </a:lnTo>
                <a:lnTo>
                  <a:pt x="38179" y="1922425"/>
                </a:lnTo>
                <a:lnTo>
                  <a:pt x="25382" y="1969002"/>
                </a:lnTo>
                <a:lnTo>
                  <a:pt x="15213" y="2015731"/>
                </a:lnTo>
                <a:lnTo>
                  <a:pt x="7631" y="2062524"/>
                </a:lnTo>
                <a:lnTo>
                  <a:pt x="2595" y="2109295"/>
                </a:lnTo>
                <a:lnTo>
                  <a:pt x="65" y="2155956"/>
                </a:lnTo>
                <a:lnTo>
                  <a:pt x="0" y="2202421"/>
                </a:lnTo>
                <a:lnTo>
                  <a:pt x="2359" y="2248602"/>
                </a:lnTo>
                <a:lnTo>
                  <a:pt x="7102" y="2294413"/>
                </a:lnTo>
                <a:lnTo>
                  <a:pt x="14189" y="2339767"/>
                </a:lnTo>
                <a:lnTo>
                  <a:pt x="23579" y="2384576"/>
                </a:lnTo>
                <a:lnTo>
                  <a:pt x="35231" y="2428754"/>
                </a:lnTo>
                <a:lnTo>
                  <a:pt x="49105" y="2472214"/>
                </a:lnTo>
                <a:lnTo>
                  <a:pt x="65160" y="2514868"/>
                </a:lnTo>
                <a:lnTo>
                  <a:pt x="83356" y="2556630"/>
                </a:lnTo>
                <a:lnTo>
                  <a:pt x="103652" y="2597413"/>
                </a:lnTo>
                <a:lnTo>
                  <a:pt x="126007" y="2637130"/>
                </a:lnTo>
                <a:lnTo>
                  <a:pt x="150382" y="2675693"/>
                </a:lnTo>
                <a:lnTo>
                  <a:pt x="176734" y="2713016"/>
                </a:lnTo>
                <a:lnTo>
                  <a:pt x="205025" y="2749012"/>
                </a:lnTo>
                <a:lnTo>
                  <a:pt x="235212" y="2783594"/>
                </a:lnTo>
                <a:lnTo>
                  <a:pt x="267257" y="2816674"/>
                </a:lnTo>
                <a:lnTo>
                  <a:pt x="301117" y="2848167"/>
                </a:lnTo>
                <a:lnTo>
                  <a:pt x="336754" y="2877984"/>
                </a:lnTo>
                <a:lnTo>
                  <a:pt x="374125" y="2906039"/>
                </a:lnTo>
                <a:lnTo>
                  <a:pt x="413190" y="2932245"/>
                </a:lnTo>
                <a:lnTo>
                  <a:pt x="453910" y="2956514"/>
                </a:lnTo>
                <a:lnTo>
                  <a:pt x="496242" y="2978761"/>
                </a:lnTo>
                <a:lnTo>
                  <a:pt x="540148" y="2998898"/>
                </a:lnTo>
                <a:lnTo>
                  <a:pt x="585586" y="3016837"/>
                </a:lnTo>
                <a:lnTo>
                  <a:pt x="631924" y="3032302"/>
                </a:lnTo>
                <a:lnTo>
                  <a:pt x="678501" y="3045099"/>
                </a:lnTo>
                <a:lnTo>
                  <a:pt x="725230" y="3055268"/>
                </a:lnTo>
                <a:lnTo>
                  <a:pt x="772023" y="3062850"/>
                </a:lnTo>
                <a:lnTo>
                  <a:pt x="818794" y="3067886"/>
                </a:lnTo>
                <a:lnTo>
                  <a:pt x="865456" y="3070416"/>
                </a:lnTo>
                <a:lnTo>
                  <a:pt x="911921" y="3070482"/>
                </a:lnTo>
                <a:lnTo>
                  <a:pt x="958103" y="3068122"/>
                </a:lnTo>
                <a:lnTo>
                  <a:pt x="1003914" y="3063379"/>
                </a:lnTo>
                <a:lnTo>
                  <a:pt x="1049268" y="3056292"/>
                </a:lnTo>
                <a:lnTo>
                  <a:pt x="1094078" y="3046902"/>
                </a:lnTo>
                <a:lnTo>
                  <a:pt x="1138256" y="3035250"/>
                </a:lnTo>
                <a:lnTo>
                  <a:pt x="1181717" y="3021376"/>
                </a:lnTo>
                <a:lnTo>
                  <a:pt x="1224372" y="3005321"/>
                </a:lnTo>
                <a:lnTo>
                  <a:pt x="1266134" y="2987125"/>
                </a:lnTo>
                <a:lnTo>
                  <a:pt x="1306918" y="2966829"/>
                </a:lnTo>
                <a:lnTo>
                  <a:pt x="1346635" y="2944474"/>
                </a:lnTo>
                <a:lnTo>
                  <a:pt x="1385198" y="2920100"/>
                </a:lnTo>
                <a:lnTo>
                  <a:pt x="1422522" y="2893747"/>
                </a:lnTo>
                <a:lnTo>
                  <a:pt x="1458518" y="2865456"/>
                </a:lnTo>
                <a:lnTo>
                  <a:pt x="1493101" y="2835269"/>
                </a:lnTo>
                <a:lnTo>
                  <a:pt x="1526181" y="2803224"/>
                </a:lnTo>
                <a:lnTo>
                  <a:pt x="1557674" y="2769364"/>
                </a:lnTo>
                <a:lnTo>
                  <a:pt x="1587492" y="2733727"/>
                </a:lnTo>
                <a:lnTo>
                  <a:pt x="1615547" y="2696356"/>
                </a:lnTo>
                <a:lnTo>
                  <a:pt x="1641753" y="2657291"/>
                </a:lnTo>
                <a:lnTo>
                  <a:pt x="1666023" y="2616571"/>
                </a:lnTo>
                <a:lnTo>
                  <a:pt x="1688270" y="2574239"/>
                </a:lnTo>
                <a:lnTo>
                  <a:pt x="1708407" y="2530333"/>
                </a:lnTo>
                <a:lnTo>
                  <a:pt x="1726347" y="2484896"/>
                </a:lnTo>
                <a:lnTo>
                  <a:pt x="2630774" y="0"/>
                </a:lnTo>
                <a:close/>
              </a:path>
            </a:pathLst>
          </a:custGeom>
          <a:solidFill>
            <a:srgbClr val="FFD13D"/>
          </a:solidFill>
        </p:spPr>
        <p:txBody>
          <a:bodyPr wrap="square" lIns="0" tIns="0" rIns="0" bIns="0" rtlCol="0"/>
          <a:lstStyle/>
          <a:p>
            <a:endParaRPr sz="849"/>
          </a:p>
        </p:txBody>
      </p:sp>
      <p:sp>
        <p:nvSpPr>
          <p:cNvPr id="10" name="object 9">
            <a:extLst>
              <a:ext uri="{FF2B5EF4-FFF2-40B4-BE49-F238E27FC236}">
                <a16:creationId xmlns:a16="http://schemas.microsoft.com/office/drawing/2014/main" id="{3E19ED74-FBC8-C6E8-4E07-8A66DA3906C0}"/>
              </a:ext>
            </a:extLst>
          </p:cNvPr>
          <p:cNvSpPr/>
          <p:nvPr/>
        </p:nvSpPr>
        <p:spPr>
          <a:xfrm>
            <a:off x="7856890" y="0"/>
            <a:ext cx="931537" cy="1273409"/>
          </a:xfrm>
          <a:custGeom>
            <a:avLst/>
            <a:gdLst/>
            <a:ahLst/>
            <a:cxnLst/>
            <a:rect l="l" t="t" r="r" b="b"/>
            <a:pathLst>
              <a:path w="1536065" h="2099945">
                <a:moveTo>
                  <a:pt x="569565" y="0"/>
                </a:moveTo>
                <a:lnTo>
                  <a:pt x="26994" y="1490705"/>
                </a:lnTo>
                <a:lnTo>
                  <a:pt x="13320" y="1535128"/>
                </a:lnTo>
                <a:lnTo>
                  <a:pt x="4368" y="1579842"/>
                </a:lnTo>
                <a:lnTo>
                  <a:pt x="0" y="1624555"/>
                </a:lnTo>
                <a:lnTo>
                  <a:pt x="79" y="1668973"/>
                </a:lnTo>
                <a:lnTo>
                  <a:pt x="4471" y="1712806"/>
                </a:lnTo>
                <a:lnTo>
                  <a:pt x="13038" y="1755760"/>
                </a:lnTo>
                <a:lnTo>
                  <a:pt x="25643" y="1797542"/>
                </a:lnTo>
                <a:lnTo>
                  <a:pt x="42152" y="1837860"/>
                </a:lnTo>
                <a:lnTo>
                  <a:pt x="62426" y="1876423"/>
                </a:lnTo>
                <a:lnTo>
                  <a:pt x="86331" y="1912936"/>
                </a:lnTo>
                <a:lnTo>
                  <a:pt x="113729" y="1947108"/>
                </a:lnTo>
                <a:lnTo>
                  <a:pt x="144484" y="1978647"/>
                </a:lnTo>
                <a:lnTo>
                  <a:pt x="178459" y="2007259"/>
                </a:lnTo>
                <a:lnTo>
                  <a:pt x="215519" y="2032653"/>
                </a:lnTo>
                <a:lnTo>
                  <a:pt x="255527" y="2054535"/>
                </a:lnTo>
                <a:lnTo>
                  <a:pt x="298347" y="2072614"/>
                </a:lnTo>
                <a:lnTo>
                  <a:pt x="342768" y="2086287"/>
                </a:lnTo>
                <a:lnTo>
                  <a:pt x="387481" y="2095240"/>
                </a:lnTo>
                <a:lnTo>
                  <a:pt x="432192" y="2099608"/>
                </a:lnTo>
                <a:lnTo>
                  <a:pt x="476609" y="2099528"/>
                </a:lnTo>
                <a:lnTo>
                  <a:pt x="520441" y="2095137"/>
                </a:lnTo>
                <a:lnTo>
                  <a:pt x="563394" y="2086570"/>
                </a:lnTo>
                <a:lnTo>
                  <a:pt x="605175" y="2073964"/>
                </a:lnTo>
                <a:lnTo>
                  <a:pt x="645493" y="2057456"/>
                </a:lnTo>
                <a:lnTo>
                  <a:pt x="684055" y="2037181"/>
                </a:lnTo>
                <a:lnTo>
                  <a:pt x="720568" y="2013277"/>
                </a:lnTo>
                <a:lnTo>
                  <a:pt x="754740" y="1985879"/>
                </a:lnTo>
                <a:lnTo>
                  <a:pt x="786279" y="1955124"/>
                </a:lnTo>
                <a:lnTo>
                  <a:pt x="814891" y="1921148"/>
                </a:lnTo>
                <a:lnTo>
                  <a:pt x="840284" y="1884088"/>
                </a:lnTo>
                <a:lnTo>
                  <a:pt x="862167" y="1844080"/>
                </a:lnTo>
                <a:lnTo>
                  <a:pt x="880245" y="1801261"/>
                </a:lnTo>
                <a:lnTo>
                  <a:pt x="1535849" y="0"/>
                </a:lnTo>
              </a:path>
            </a:pathLst>
          </a:custGeom>
          <a:ln w="41883">
            <a:solidFill>
              <a:srgbClr val="5BAA47"/>
            </a:solidFill>
          </a:ln>
        </p:spPr>
        <p:txBody>
          <a:bodyPr wrap="square" lIns="0" tIns="0" rIns="0" bIns="0" rtlCol="0"/>
          <a:lstStyle/>
          <a:p>
            <a:endParaRPr sz="849"/>
          </a:p>
        </p:txBody>
      </p:sp>
      <p:sp>
        <p:nvSpPr>
          <p:cNvPr id="13" name="object 10">
            <a:extLst>
              <a:ext uri="{FF2B5EF4-FFF2-40B4-BE49-F238E27FC236}">
                <a16:creationId xmlns:a16="http://schemas.microsoft.com/office/drawing/2014/main" id="{5B7292D5-9309-84A7-DEAD-293889AF9B1C}"/>
              </a:ext>
            </a:extLst>
          </p:cNvPr>
          <p:cNvSpPr/>
          <p:nvPr userDrawn="1"/>
        </p:nvSpPr>
        <p:spPr>
          <a:xfrm>
            <a:off x="2909085" y="5860921"/>
            <a:ext cx="733214" cy="996932"/>
          </a:xfrm>
          <a:custGeom>
            <a:avLst/>
            <a:gdLst/>
            <a:ahLst/>
            <a:cxnLst/>
            <a:rect l="l" t="t" r="r" b="b"/>
            <a:pathLst>
              <a:path w="1209039" h="1644015">
                <a:moveTo>
                  <a:pt x="972874" y="21304"/>
                </a:moveTo>
                <a:lnTo>
                  <a:pt x="925925" y="7708"/>
                </a:lnTo>
                <a:lnTo>
                  <a:pt x="878703" y="692"/>
                </a:lnTo>
                <a:lnTo>
                  <a:pt x="831758" y="0"/>
                </a:lnTo>
                <a:lnTo>
                  <a:pt x="785638" y="5374"/>
                </a:lnTo>
                <a:lnTo>
                  <a:pt x="740892" y="16561"/>
                </a:lnTo>
                <a:lnTo>
                  <a:pt x="698068" y="33304"/>
                </a:lnTo>
                <a:lnTo>
                  <a:pt x="657716" y="55346"/>
                </a:lnTo>
                <a:lnTo>
                  <a:pt x="620384" y="82433"/>
                </a:lnTo>
                <a:lnTo>
                  <a:pt x="586622" y="114308"/>
                </a:lnTo>
                <a:lnTo>
                  <a:pt x="556977" y="150716"/>
                </a:lnTo>
                <a:lnTo>
                  <a:pt x="532000" y="191399"/>
                </a:lnTo>
                <a:lnTo>
                  <a:pt x="512238" y="236104"/>
                </a:lnTo>
                <a:lnTo>
                  <a:pt x="0" y="1643461"/>
                </a:lnTo>
              </a:path>
              <a:path w="1209039" h="1644015">
                <a:moveTo>
                  <a:pt x="764915" y="1643461"/>
                </a:moveTo>
                <a:lnTo>
                  <a:pt x="1187673" y="481939"/>
                </a:lnTo>
                <a:lnTo>
                  <a:pt x="1201269" y="434991"/>
                </a:lnTo>
                <a:lnTo>
                  <a:pt x="1208285" y="387769"/>
                </a:lnTo>
                <a:lnTo>
                  <a:pt x="1208978" y="340824"/>
                </a:lnTo>
                <a:lnTo>
                  <a:pt x="1203603" y="294704"/>
                </a:lnTo>
                <a:lnTo>
                  <a:pt x="1192416" y="249957"/>
                </a:lnTo>
                <a:lnTo>
                  <a:pt x="1175674" y="207134"/>
                </a:lnTo>
                <a:lnTo>
                  <a:pt x="1153631" y="166781"/>
                </a:lnTo>
                <a:lnTo>
                  <a:pt x="1126544" y="129450"/>
                </a:lnTo>
                <a:lnTo>
                  <a:pt x="1094669" y="95687"/>
                </a:lnTo>
                <a:lnTo>
                  <a:pt x="1058262" y="66043"/>
                </a:lnTo>
                <a:lnTo>
                  <a:pt x="1017578" y="41066"/>
                </a:lnTo>
                <a:lnTo>
                  <a:pt x="972874" y="21304"/>
                </a:lnTo>
              </a:path>
            </a:pathLst>
          </a:custGeom>
          <a:ln w="41883">
            <a:solidFill>
              <a:srgbClr val="5BAA47"/>
            </a:solidFill>
          </a:ln>
        </p:spPr>
        <p:txBody>
          <a:bodyPr wrap="square" lIns="0" tIns="0" rIns="0" bIns="0" rtlCol="0"/>
          <a:lstStyle/>
          <a:p>
            <a:endParaRPr sz="849"/>
          </a:p>
        </p:txBody>
      </p:sp>
      <p:sp>
        <p:nvSpPr>
          <p:cNvPr id="14" name="object 32">
            <a:extLst>
              <a:ext uri="{FF2B5EF4-FFF2-40B4-BE49-F238E27FC236}">
                <a16:creationId xmlns:a16="http://schemas.microsoft.com/office/drawing/2014/main" id="{72F665FF-E751-6BA0-186E-48FAA4EDE156}"/>
              </a:ext>
            </a:extLst>
          </p:cNvPr>
          <p:cNvSpPr txBox="1">
            <a:spLocks/>
          </p:cNvSpPr>
          <p:nvPr userDrawn="1"/>
        </p:nvSpPr>
        <p:spPr>
          <a:xfrm>
            <a:off x="10938251" y="6331351"/>
            <a:ext cx="880704" cy="132237"/>
          </a:xfrm>
          <a:prstGeom prst="rect">
            <a:avLst/>
          </a:prstGeom>
        </p:spPr>
        <p:txBody>
          <a:bodyPr vert="horz" wrap="square" lIns="0" tIns="20023" rIns="0" bIns="0" rtlCol="0">
            <a:spAutoFit/>
          </a:bodyPr>
          <a:lstStyle>
            <a:defPPr>
              <a:defRPr kern="0"/>
            </a:defPPr>
          </a:lstStyle>
          <a:p>
            <a:pPr marL="7701" algn="r">
              <a:spcBef>
                <a:spcPts val="158"/>
              </a:spcBef>
            </a:pPr>
            <a:r>
              <a:rPr lang="en-GB" sz="728">
                <a:solidFill>
                  <a:schemeClr val="bg1"/>
                </a:solidFill>
                <a:latin typeface="Sharp Sans Medium" pitchFamily="2" charset="77"/>
                <a:ea typeface="Sharp Sans Medium" pitchFamily="2" charset="77"/>
                <a:cs typeface="Sharp Sans Medium" pitchFamily="2" charset="77"/>
              </a:rPr>
              <a:t>Meraki</a:t>
            </a:r>
            <a:r>
              <a:rPr lang="en-GB" sz="728" spc="42">
                <a:solidFill>
                  <a:schemeClr val="bg1"/>
                </a:solidFill>
                <a:latin typeface="Sharp Sans Medium" pitchFamily="2" charset="77"/>
                <a:ea typeface="Sharp Sans Medium" pitchFamily="2" charset="77"/>
                <a:cs typeface="Sharp Sans Medium" pitchFamily="2" charset="77"/>
              </a:rPr>
              <a:t> </a:t>
            </a:r>
            <a:r>
              <a:rPr lang="en-GB" sz="728">
                <a:solidFill>
                  <a:schemeClr val="bg1"/>
                </a:solidFill>
                <a:latin typeface="Sharp Sans Medium" pitchFamily="2" charset="77"/>
                <a:ea typeface="Sharp Sans Medium" pitchFamily="2" charset="77"/>
                <a:cs typeface="Sharp Sans Medium" pitchFamily="2" charset="77"/>
              </a:rPr>
              <a:t>SMB</a:t>
            </a:r>
            <a:r>
              <a:rPr lang="en-GB" sz="728" spc="52">
                <a:solidFill>
                  <a:schemeClr val="bg1"/>
                </a:solidFill>
                <a:latin typeface="Sharp Sans Medium" pitchFamily="2" charset="77"/>
                <a:ea typeface="Sharp Sans Medium" pitchFamily="2" charset="77"/>
                <a:cs typeface="Sharp Sans Medium" pitchFamily="2" charset="77"/>
              </a:rPr>
              <a:t> </a:t>
            </a:r>
            <a:r>
              <a:rPr lang="en-GB" sz="728" spc="-6">
                <a:solidFill>
                  <a:schemeClr val="bg1"/>
                </a:solidFill>
                <a:latin typeface="Sharp Sans Medium" pitchFamily="2" charset="77"/>
                <a:ea typeface="Sharp Sans Medium" pitchFamily="2" charset="77"/>
                <a:cs typeface="Sharp Sans Medium" pitchFamily="2" charset="77"/>
              </a:rPr>
              <a:t>Guide</a:t>
            </a:r>
          </a:p>
        </p:txBody>
      </p:sp>
      <p:sp>
        <p:nvSpPr>
          <p:cNvPr id="15" name="object 2">
            <a:extLst>
              <a:ext uri="{FF2B5EF4-FFF2-40B4-BE49-F238E27FC236}">
                <a16:creationId xmlns:a16="http://schemas.microsoft.com/office/drawing/2014/main" id="{24181DA2-6B20-61D9-5130-61E29943A1DD}"/>
              </a:ext>
            </a:extLst>
          </p:cNvPr>
          <p:cNvSpPr txBox="1"/>
          <p:nvPr userDrawn="1"/>
        </p:nvSpPr>
        <p:spPr>
          <a:xfrm>
            <a:off x="373045" y="-360035"/>
            <a:ext cx="1044368" cy="161404"/>
          </a:xfrm>
          <a:prstGeom prst="rect">
            <a:avLst/>
          </a:prstGeom>
        </p:spPr>
        <p:txBody>
          <a:bodyPr vert="horz" wrap="square" lIns="0" tIns="7316" rIns="0" bIns="0" rtlCol="0">
            <a:spAutoFit/>
          </a:bodyPr>
          <a:lstStyle/>
          <a:p>
            <a:pPr marL="7701" algn="l">
              <a:lnSpc>
                <a:spcPct val="100000"/>
              </a:lnSpc>
              <a:spcBef>
                <a:spcPts val="58"/>
              </a:spcBef>
            </a:pPr>
            <a:r>
              <a:rPr sz="1001" b="0" i="0">
                <a:solidFill>
                  <a:srgbClr val="B7B7B7"/>
                </a:solidFill>
                <a:latin typeface="Sharp Sans Medium" pitchFamily="2" charset="77"/>
                <a:cs typeface="Sharp Sans Medium" pitchFamily="2" charset="77"/>
              </a:rPr>
              <a:t>CISCO</a:t>
            </a:r>
            <a:r>
              <a:rPr sz="1001" b="0" i="0" spc="230">
                <a:solidFill>
                  <a:srgbClr val="B7B7B7"/>
                </a:solidFill>
                <a:latin typeface="Sharp Sans Medium" pitchFamily="2" charset="77"/>
                <a:cs typeface="Sharp Sans Medium" pitchFamily="2" charset="77"/>
              </a:rPr>
              <a:t> </a:t>
            </a:r>
            <a:r>
              <a:rPr sz="1001" b="0" i="0" spc="33">
                <a:solidFill>
                  <a:srgbClr val="B7B7B7"/>
                </a:solidFill>
                <a:latin typeface="Sharp Sans Medium" pitchFamily="2" charset="77"/>
                <a:cs typeface="Sharp Sans Medium" pitchFamily="2" charset="77"/>
              </a:rPr>
              <a:t>MERAKI</a:t>
            </a:r>
            <a:endParaRPr sz="1001" b="0" i="0">
              <a:latin typeface="Sharp Sans Medium" pitchFamily="2" charset="77"/>
              <a:cs typeface="Sharp Sans Medium" pitchFamily="2" charset="77"/>
            </a:endParaRPr>
          </a:p>
        </p:txBody>
      </p:sp>
    </p:spTree>
    <p:extLst>
      <p:ext uri="{BB962C8B-B14F-4D97-AF65-F5344CB8AC3E}">
        <p14:creationId xmlns:p14="http://schemas.microsoft.com/office/powerpoint/2010/main" val="2594579477"/>
      </p:ext>
    </p:extLst>
  </p:cSld>
  <p:clrMapOvr>
    <a:masterClrMapping/>
  </p:clrMapOvr>
</p:sldLayout>
</file>

<file path=ppt/slideLayouts/slideLayout95.xml><?xml version="1.0" encoding="utf-8"?>
<p:sldLayout xmlns:a="http://schemas.openxmlformats.org/drawingml/2006/main" xmlns:r="http://schemas.openxmlformats.org/officeDocument/2006/relationships" xmlns:p="http://schemas.openxmlformats.org/presentationml/2006/main" showMasterSp="0" preserve="1" userDrawn="1">
  <p:cSld name="37_Title Only">
    <p:bg>
      <p:bgPr>
        <a:solidFill>
          <a:schemeClr val="bg1"/>
        </a:solidFill>
        <a:effectLst/>
      </p:bgPr>
    </p:bg>
    <p:spTree>
      <p:nvGrpSpPr>
        <p:cNvPr id="1" name=""/>
        <p:cNvGrpSpPr/>
        <p:nvPr/>
      </p:nvGrpSpPr>
      <p:grpSpPr>
        <a:xfrm>
          <a:off x="0" y="0"/>
          <a:ext cx="0" cy="0"/>
          <a:chOff x="0" y="0"/>
          <a:chExt cx="0" cy="0"/>
        </a:xfrm>
      </p:grpSpPr>
      <p:pic>
        <p:nvPicPr>
          <p:cNvPr id="7" name="object 3">
            <a:extLst>
              <a:ext uri="{FF2B5EF4-FFF2-40B4-BE49-F238E27FC236}">
                <a16:creationId xmlns:a16="http://schemas.microsoft.com/office/drawing/2014/main" id="{35F5248A-38D6-9A89-73FD-D99A7CEEAC80}"/>
              </a:ext>
            </a:extLst>
          </p:cNvPr>
          <p:cNvPicPr/>
          <p:nvPr/>
        </p:nvPicPr>
        <p:blipFill>
          <a:blip r:embed="rId2" cstate="print"/>
          <a:stretch>
            <a:fillRect/>
          </a:stretch>
        </p:blipFill>
        <p:spPr>
          <a:xfrm>
            <a:off x="4572000" y="3175"/>
            <a:ext cx="7620000" cy="6854343"/>
          </a:xfrm>
          <a:prstGeom prst="rect">
            <a:avLst/>
          </a:prstGeom>
        </p:spPr>
      </p:pic>
      <p:sp>
        <p:nvSpPr>
          <p:cNvPr id="8" name="object 4">
            <a:extLst>
              <a:ext uri="{FF2B5EF4-FFF2-40B4-BE49-F238E27FC236}">
                <a16:creationId xmlns:a16="http://schemas.microsoft.com/office/drawing/2014/main" id="{B857BFB0-EFEF-53AC-28D8-7CCB223ABF70}"/>
              </a:ext>
            </a:extLst>
          </p:cNvPr>
          <p:cNvSpPr/>
          <p:nvPr/>
        </p:nvSpPr>
        <p:spPr>
          <a:xfrm>
            <a:off x="3177" y="0"/>
            <a:ext cx="8341084" cy="6857615"/>
          </a:xfrm>
          <a:custGeom>
            <a:avLst/>
            <a:gdLst/>
            <a:ahLst/>
            <a:cxnLst/>
            <a:rect l="l" t="t" r="r" b="b"/>
            <a:pathLst>
              <a:path w="13754100" h="11308715">
                <a:moveTo>
                  <a:pt x="13753507" y="0"/>
                </a:moveTo>
                <a:lnTo>
                  <a:pt x="0" y="0"/>
                </a:lnTo>
                <a:lnTo>
                  <a:pt x="0" y="11308556"/>
                </a:lnTo>
                <a:lnTo>
                  <a:pt x="9703610" y="11308556"/>
                </a:lnTo>
                <a:lnTo>
                  <a:pt x="13753507" y="0"/>
                </a:lnTo>
                <a:close/>
              </a:path>
            </a:pathLst>
          </a:custGeom>
          <a:solidFill>
            <a:srgbClr val="FFFFFF"/>
          </a:solidFill>
        </p:spPr>
        <p:txBody>
          <a:bodyPr wrap="square" lIns="0" tIns="0" rIns="0" bIns="0" rtlCol="0"/>
          <a:lstStyle/>
          <a:p>
            <a:endParaRPr sz="849"/>
          </a:p>
        </p:txBody>
      </p:sp>
      <p:sp>
        <p:nvSpPr>
          <p:cNvPr id="9" name="object 5">
            <a:extLst>
              <a:ext uri="{FF2B5EF4-FFF2-40B4-BE49-F238E27FC236}">
                <a16:creationId xmlns:a16="http://schemas.microsoft.com/office/drawing/2014/main" id="{3FFD1DB7-7D8D-555F-8E61-CA99174BF04A}"/>
              </a:ext>
            </a:extLst>
          </p:cNvPr>
          <p:cNvSpPr txBox="1"/>
          <p:nvPr userDrawn="1"/>
        </p:nvSpPr>
        <p:spPr>
          <a:xfrm>
            <a:off x="373045" y="-373824"/>
            <a:ext cx="1044368" cy="161404"/>
          </a:xfrm>
          <a:prstGeom prst="rect">
            <a:avLst/>
          </a:prstGeom>
        </p:spPr>
        <p:txBody>
          <a:bodyPr vert="horz" wrap="square" lIns="0" tIns="7316" rIns="0" bIns="0" rtlCol="0">
            <a:spAutoFit/>
          </a:bodyPr>
          <a:lstStyle/>
          <a:p>
            <a:pPr marL="7701">
              <a:lnSpc>
                <a:spcPct val="100000"/>
              </a:lnSpc>
              <a:spcBef>
                <a:spcPts val="58"/>
              </a:spcBef>
            </a:pPr>
            <a:r>
              <a:rPr sz="1001" b="0" i="0">
                <a:solidFill>
                  <a:srgbClr val="B7B7B7"/>
                </a:solidFill>
                <a:latin typeface="Sharp Sans Medium" pitchFamily="2" charset="77"/>
                <a:cs typeface="Sharp Sans Medium" pitchFamily="2" charset="77"/>
              </a:rPr>
              <a:t>CISCO</a:t>
            </a:r>
            <a:r>
              <a:rPr sz="1001" b="0" i="0" spc="230">
                <a:solidFill>
                  <a:srgbClr val="B7B7B7"/>
                </a:solidFill>
                <a:latin typeface="Sharp Sans Medium" pitchFamily="2" charset="77"/>
                <a:cs typeface="Sharp Sans Medium" pitchFamily="2" charset="77"/>
              </a:rPr>
              <a:t> </a:t>
            </a:r>
            <a:r>
              <a:rPr sz="1001" b="0" i="0" spc="33">
                <a:solidFill>
                  <a:srgbClr val="B7B7B7"/>
                </a:solidFill>
                <a:latin typeface="Sharp Sans Medium" pitchFamily="2" charset="77"/>
                <a:cs typeface="Sharp Sans Medium" pitchFamily="2" charset="77"/>
              </a:rPr>
              <a:t>MERAKI</a:t>
            </a:r>
            <a:endParaRPr sz="1001" b="0" i="0">
              <a:latin typeface="Sharp Sans Medium" pitchFamily="2" charset="77"/>
              <a:cs typeface="Sharp Sans Medium" pitchFamily="2" charset="77"/>
            </a:endParaRPr>
          </a:p>
        </p:txBody>
      </p:sp>
      <p:sp>
        <p:nvSpPr>
          <p:cNvPr id="20" name="object 9">
            <a:extLst>
              <a:ext uri="{FF2B5EF4-FFF2-40B4-BE49-F238E27FC236}">
                <a16:creationId xmlns:a16="http://schemas.microsoft.com/office/drawing/2014/main" id="{8DA9CE56-0C2B-2D55-1388-3D39C83B95E8}"/>
              </a:ext>
            </a:extLst>
          </p:cNvPr>
          <p:cNvSpPr/>
          <p:nvPr/>
        </p:nvSpPr>
        <p:spPr>
          <a:xfrm>
            <a:off x="7093092" y="0"/>
            <a:ext cx="1931619" cy="2407424"/>
          </a:xfrm>
          <a:custGeom>
            <a:avLst/>
            <a:gdLst/>
            <a:ahLst/>
            <a:cxnLst/>
            <a:rect l="l" t="t" r="r" b="b"/>
            <a:pathLst>
              <a:path w="3185159" h="3970020">
                <a:moveTo>
                  <a:pt x="3184913" y="0"/>
                </a:moveTo>
                <a:lnTo>
                  <a:pt x="1006656" y="0"/>
                </a:lnTo>
                <a:lnTo>
                  <a:pt x="61842" y="2595845"/>
                </a:lnTo>
                <a:lnTo>
                  <a:pt x="46411" y="2641498"/>
                </a:lnTo>
                <a:lnTo>
                  <a:pt x="33240" y="2687363"/>
                </a:lnTo>
                <a:lnTo>
                  <a:pt x="22297" y="2733377"/>
                </a:lnTo>
                <a:lnTo>
                  <a:pt x="13555" y="2779477"/>
                </a:lnTo>
                <a:lnTo>
                  <a:pt x="6984" y="2825601"/>
                </a:lnTo>
                <a:lnTo>
                  <a:pt x="2553" y="2871684"/>
                </a:lnTo>
                <a:lnTo>
                  <a:pt x="235" y="2917665"/>
                </a:lnTo>
                <a:lnTo>
                  <a:pt x="0" y="2963480"/>
                </a:lnTo>
                <a:lnTo>
                  <a:pt x="1817" y="3009066"/>
                </a:lnTo>
                <a:lnTo>
                  <a:pt x="5658" y="3054360"/>
                </a:lnTo>
                <a:lnTo>
                  <a:pt x="11494" y="3099299"/>
                </a:lnTo>
                <a:lnTo>
                  <a:pt x="19295" y="3143820"/>
                </a:lnTo>
                <a:lnTo>
                  <a:pt x="29032" y="3187861"/>
                </a:lnTo>
                <a:lnTo>
                  <a:pt x="40675" y="3231358"/>
                </a:lnTo>
                <a:lnTo>
                  <a:pt x="54195" y="3274248"/>
                </a:lnTo>
                <a:lnTo>
                  <a:pt x="69562" y="3316468"/>
                </a:lnTo>
                <a:lnTo>
                  <a:pt x="86748" y="3357955"/>
                </a:lnTo>
                <a:lnTo>
                  <a:pt x="105723" y="3398647"/>
                </a:lnTo>
                <a:lnTo>
                  <a:pt x="126457" y="3438480"/>
                </a:lnTo>
                <a:lnTo>
                  <a:pt x="148921" y="3477391"/>
                </a:lnTo>
                <a:lnTo>
                  <a:pt x="173087" y="3515317"/>
                </a:lnTo>
                <a:lnTo>
                  <a:pt x="198923" y="3552195"/>
                </a:lnTo>
                <a:lnTo>
                  <a:pt x="226402" y="3587963"/>
                </a:lnTo>
                <a:lnTo>
                  <a:pt x="255493" y="3622557"/>
                </a:lnTo>
                <a:lnTo>
                  <a:pt x="286167" y="3655914"/>
                </a:lnTo>
                <a:lnTo>
                  <a:pt x="318396" y="3687972"/>
                </a:lnTo>
                <a:lnTo>
                  <a:pt x="352148" y="3718666"/>
                </a:lnTo>
                <a:lnTo>
                  <a:pt x="387396" y="3747935"/>
                </a:lnTo>
                <a:lnTo>
                  <a:pt x="424110" y="3775715"/>
                </a:lnTo>
                <a:lnTo>
                  <a:pt x="462261" y="3801944"/>
                </a:lnTo>
                <a:lnTo>
                  <a:pt x="501818" y="3826558"/>
                </a:lnTo>
                <a:lnTo>
                  <a:pt x="542753" y="3849494"/>
                </a:lnTo>
                <a:lnTo>
                  <a:pt x="585036" y="3870689"/>
                </a:lnTo>
                <a:lnTo>
                  <a:pt x="628638" y="3890081"/>
                </a:lnTo>
                <a:lnTo>
                  <a:pt x="673530" y="3907606"/>
                </a:lnTo>
                <a:lnTo>
                  <a:pt x="719184" y="3923036"/>
                </a:lnTo>
                <a:lnTo>
                  <a:pt x="765050" y="3936208"/>
                </a:lnTo>
                <a:lnTo>
                  <a:pt x="811065" y="3947150"/>
                </a:lnTo>
                <a:lnTo>
                  <a:pt x="857166" y="3955893"/>
                </a:lnTo>
                <a:lnTo>
                  <a:pt x="903289" y="3962464"/>
                </a:lnTo>
                <a:lnTo>
                  <a:pt x="949373" y="3966894"/>
                </a:lnTo>
                <a:lnTo>
                  <a:pt x="995354" y="3969213"/>
                </a:lnTo>
                <a:lnTo>
                  <a:pt x="1041169" y="3969448"/>
                </a:lnTo>
                <a:lnTo>
                  <a:pt x="1086756" y="3967631"/>
                </a:lnTo>
                <a:lnTo>
                  <a:pt x="1132050" y="3963789"/>
                </a:lnTo>
                <a:lnTo>
                  <a:pt x="1176989" y="3957954"/>
                </a:lnTo>
                <a:lnTo>
                  <a:pt x="1221511" y="3950153"/>
                </a:lnTo>
                <a:lnTo>
                  <a:pt x="1265551" y="3940416"/>
                </a:lnTo>
                <a:lnTo>
                  <a:pt x="1309048" y="3928773"/>
                </a:lnTo>
                <a:lnTo>
                  <a:pt x="1351938" y="3915253"/>
                </a:lnTo>
                <a:lnTo>
                  <a:pt x="1394158" y="3899885"/>
                </a:lnTo>
                <a:lnTo>
                  <a:pt x="1435645" y="3882700"/>
                </a:lnTo>
                <a:lnTo>
                  <a:pt x="1476336" y="3863725"/>
                </a:lnTo>
                <a:lnTo>
                  <a:pt x="1516169" y="3842991"/>
                </a:lnTo>
                <a:lnTo>
                  <a:pt x="1555080" y="3820526"/>
                </a:lnTo>
                <a:lnTo>
                  <a:pt x="1593006" y="3796361"/>
                </a:lnTo>
                <a:lnTo>
                  <a:pt x="1629884" y="3770525"/>
                </a:lnTo>
                <a:lnTo>
                  <a:pt x="1665651" y="3743046"/>
                </a:lnTo>
                <a:lnTo>
                  <a:pt x="1700245" y="3713955"/>
                </a:lnTo>
                <a:lnTo>
                  <a:pt x="1733602" y="3683281"/>
                </a:lnTo>
                <a:lnTo>
                  <a:pt x="1765659" y="3651052"/>
                </a:lnTo>
                <a:lnTo>
                  <a:pt x="1796353" y="3617299"/>
                </a:lnTo>
                <a:lnTo>
                  <a:pt x="1825622" y="3582051"/>
                </a:lnTo>
                <a:lnTo>
                  <a:pt x="1853402" y="3545337"/>
                </a:lnTo>
                <a:lnTo>
                  <a:pt x="1879630" y="3507187"/>
                </a:lnTo>
                <a:lnTo>
                  <a:pt x="1904244" y="3467630"/>
                </a:lnTo>
                <a:lnTo>
                  <a:pt x="1927180" y="3426695"/>
                </a:lnTo>
                <a:lnTo>
                  <a:pt x="1948375" y="3384412"/>
                </a:lnTo>
                <a:lnTo>
                  <a:pt x="1967766" y="3340809"/>
                </a:lnTo>
                <a:lnTo>
                  <a:pt x="1985291" y="3295918"/>
                </a:lnTo>
                <a:lnTo>
                  <a:pt x="3184913" y="0"/>
                </a:lnTo>
                <a:close/>
              </a:path>
            </a:pathLst>
          </a:custGeom>
          <a:solidFill>
            <a:srgbClr val="87C9C9"/>
          </a:solidFill>
        </p:spPr>
        <p:txBody>
          <a:bodyPr wrap="square" lIns="0" tIns="0" rIns="0" bIns="0" rtlCol="0"/>
          <a:lstStyle/>
          <a:p>
            <a:endParaRPr sz="849"/>
          </a:p>
        </p:txBody>
      </p:sp>
      <p:sp>
        <p:nvSpPr>
          <p:cNvPr id="22" name="object 11">
            <a:extLst>
              <a:ext uri="{FF2B5EF4-FFF2-40B4-BE49-F238E27FC236}">
                <a16:creationId xmlns:a16="http://schemas.microsoft.com/office/drawing/2014/main" id="{099666DF-A325-E62E-33EF-50A8535C5C0B}"/>
              </a:ext>
            </a:extLst>
          </p:cNvPr>
          <p:cNvSpPr/>
          <p:nvPr/>
        </p:nvSpPr>
        <p:spPr>
          <a:xfrm>
            <a:off x="8389770" y="0"/>
            <a:ext cx="805227" cy="1380842"/>
          </a:xfrm>
          <a:custGeom>
            <a:avLst/>
            <a:gdLst/>
            <a:ahLst/>
            <a:cxnLst/>
            <a:rect l="l" t="t" r="r" b="b"/>
            <a:pathLst>
              <a:path w="1327784" h="2277110">
                <a:moveTo>
                  <a:pt x="704906" y="0"/>
                </a:moveTo>
                <a:lnTo>
                  <a:pt x="17612" y="1884834"/>
                </a:lnTo>
                <a:lnTo>
                  <a:pt x="4979" y="1930656"/>
                </a:lnTo>
                <a:lnTo>
                  <a:pt x="0" y="1976669"/>
                </a:lnTo>
                <a:lnTo>
                  <a:pt x="2313" y="2022101"/>
                </a:lnTo>
                <a:lnTo>
                  <a:pt x="11560" y="2066183"/>
                </a:lnTo>
                <a:lnTo>
                  <a:pt x="27380" y="2108143"/>
                </a:lnTo>
                <a:lnTo>
                  <a:pt x="49413" y="2147211"/>
                </a:lnTo>
                <a:lnTo>
                  <a:pt x="77299" y="2182616"/>
                </a:lnTo>
                <a:lnTo>
                  <a:pt x="110679" y="2213588"/>
                </a:lnTo>
                <a:lnTo>
                  <a:pt x="149191" y="2239355"/>
                </a:lnTo>
                <a:lnTo>
                  <a:pt x="192476" y="2259148"/>
                </a:lnTo>
                <a:lnTo>
                  <a:pt x="238383" y="2271757"/>
                </a:lnTo>
                <a:lnTo>
                  <a:pt x="284481" y="2276727"/>
                </a:lnTo>
                <a:lnTo>
                  <a:pt x="329997" y="2274417"/>
                </a:lnTo>
                <a:lnTo>
                  <a:pt x="374160" y="2265187"/>
                </a:lnTo>
                <a:lnTo>
                  <a:pt x="416197" y="2249397"/>
                </a:lnTo>
                <a:lnTo>
                  <a:pt x="455336" y="2227405"/>
                </a:lnTo>
                <a:lnTo>
                  <a:pt x="490807" y="2199570"/>
                </a:lnTo>
                <a:lnTo>
                  <a:pt x="521835" y="2166253"/>
                </a:lnTo>
                <a:lnTo>
                  <a:pt x="547650" y="2127813"/>
                </a:lnTo>
                <a:lnTo>
                  <a:pt x="567480" y="2084608"/>
                </a:lnTo>
                <a:lnTo>
                  <a:pt x="1327620" y="0"/>
                </a:lnTo>
              </a:path>
            </a:pathLst>
          </a:custGeom>
          <a:ln w="41883">
            <a:solidFill>
              <a:srgbClr val="FFFFFF"/>
            </a:solidFill>
          </a:ln>
        </p:spPr>
        <p:txBody>
          <a:bodyPr wrap="square" lIns="0" tIns="0" rIns="0" bIns="0" rtlCol="0"/>
          <a:lstStyle/>
          <a:p>
            <a:endParaRPr sz="849"/>
          </a:p>
        </p:txBody>
      </p:sp>
      <p:pic>
        <p:nvPicPr>
          <p:cNvPr id="36" name="Picture 35" descr="A green letter on a black background&#10;&#10;Description automatically generated with medium confidence">
            <a:extLst>
              <a:ext uri="{FF2B5EF4-FFF2-40B4-BE49-F238E27FC236}">
                <a16:creationId xmlns:a16="http://schemas.microsoft.com/office/drawing/2014/main" id="{3A95014C-C5CB-3AE8-0E14-BEC1CCA7E015}"/>
              </a:ext>
            </a:extLst>
          </p:cNvPr>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373045" y="6270181"/>
            <a:ext cx="1101856" cy="213610"/>
          </a:xfrm>
          <a:prstGeom prst="rect">
            <a:avLst/>
          </a:prstGeom>
        </p:spPr>
      </p:pic>
      <p:sp>
        <p:nvSpPr>
          <p:cNvPr id="37" name="object 27">
            <a:extLst>
              <a:ext uri="{FF2B5EF4-FFF2-40B4-BE49-F238E27FC236}">
                <a16:creationId xmlns:a16="http://schemas.microsoft.com/office/drawing/2014/main" id="{8E485812-A3B0-F82C-145C-1EE6D923774A}"/>
              </a:ext>
            </a:extLst>
          </p:cNvPr>
          <p:cNvSpPr txBox="1"/>
          <p:nvPr userDrawn="1"/>
        </p:nvSpPr>
        <p:spPr>
          <a:xfrm>
            <a:off x="10938251" y="6341066"/>
            <a:ext cx="880704" cy="122517"/>
          </a:xfrm>
          <a:prstGeom prst="rect">
            <a:avLst/>
          </a:prstGeom>
        </p:spPr>
        <p:txBody>
          <a:bodyPr vert="horz" wrap="square" lIns="0" tIns="10397" rIns="0" bIns="0" rtlCol="0">
            <a:spAutoFit/>
          </a:bodyPr>
          <a:lstStyle/>
          <a:p>
            <a:pPr marL="7701">
              <a:lnSpc>
                <a:spcPct val="100000"/>
              </a:lnSpc>
              <a:spcBef>
                <a:spcPts val="82"/>
              </a:spcBef>
            </a:pPr>
            <a:r>
              <a:rPr sz="728" b="0" i="0">
                <a:solidFill>
                  <a:srgbClr val="FFFFFF"/>
                </a:solidFill>
                <a:latin typeface="Sharp Sans Medium" pitchFamily="2" charset="77"/>
                <a:cs typeface="Sharp Sans Medium" pitchFamily="2" charset="77"/>
              </a:rPr>
              <a:t>Meraki</a:t>
            </a:r>
            <a:r>
              <a:rPr sz="728" b="0" i="0" spc="42">
                <a:solidFill>
                  <a:srgbClr val="FFFFFF"/>
                </a:solidFill>
                <a:latin typeface="Sharp Sans Medium" pitchFamily="2" charset="77"/>
                <a:cs typeface="Sharp Sans Medium" pitchFamily="2" charset="77"/>
              </a:rPr>
              <a:t> </a:t>
            </a:r>
            <a:r>
              <a:rPr sz="728" b="0" i="0">
                <a:solidFill>
                  <a:srgbClr val="FFFFFF"/>
                </a:solidFill>
                <a:latin typeface="Sharp Sans Medium" pitchFamily="2" charset="77"/>
                <a:cs typeface="Sharp Sans Medium" pitchFamily="2" charset="77"/>
              </a:rPr>
              <a:t>SMB</a:t>
            </a:r>
            <a:r>
              <a:rPr sz="728" b="0" i="0" spc="52">
                <a:solidFill>
                  <a:srgbClr val="FFFFFF"/>
                </a:solidFill>
                <a:latin typeface="Sharp Sans Medium" pitchFamily="2" charset="77"/>
                <a:cs typeface="Sharp Sans Medium" pitchFamily="2" charset="77"/>
              </a:rPr>
              <a:t> </a:t>
            </a:r>
            <a:r>
              <a:rPr sz="728" b="0" i="0" spc="-6">
                <a:solidFill>
                  <a:srgbClr val="FFFFFF"/>
                </a:solidFill>
                <a:latin typeface="Sharp Sans Medium" pitchFamily="2" charset="77"/>
                <a:cs typeface="Sharp Sans Medium" pitchFamily="2" charset="77"/>
              </a:rPr>
              <a:t>Guide</a:t>
            </a:r>
            <a:endParaRPr sz="728" b="0" i="0">
              <a:latin typeface="Sharp Sans Medium" pitchFamily="2" charset="77"/>
              <a:cs typeface="Sharp Sans Medium" pitchFamily="2" charset="77"/>
            </a:endParaRPr>
          </a:p>
        </p:txBody>
      </p:sp>
      <p:sp>
        <p:nvSpPr>
          <p:cNvPr id="2" name="object 48">
            <a:extLst>
              <a:ext uri="{FF2B5EF4-FFF2-40B4-BE49-F238E27FC236}">
                <a16:creationId xmlns:a16="http://schemas.microsoft.com/office/drawing/2014/main" id="{CD6C92DF-90D5-9BC4-4AB4-F462F1BC0A70}"/>
              </a:ext>
            </a:extLst>
          </p:cNvPr>
          <p:cNvSpPr/>
          <p:nvPr userDrawn="1"/>
        </p:nvSpPr>
        <p:spPr>
          <a:xfrm>
            <a:off x="8670833" y="5867280"/>
            <a:ext cx="828717" cy="990386"/>
          </a:xfrm>
          <a:custGeom>
            <a:avLst/>
            <a:gdLst/>
            <a:ahLst/>
            <a:cxnLst/>
            <a:rect l="l" t="t" r="r" b="b"/>
            <a:pathLst>
              <a:path w="1366520" h="1633220">
                <a:moveTo>
                  <a:pt x="1067676" y="26994"/>
                </a:moveTo>
                <a:lnTo>
                  <a:pt x="1023255" y="13320"/>
                </a:lnTo>
                <a:lnTo>
                  <a:pt x="978542" y="4368"/>
                </a:lnTo>
                <a:lnTo>
                  <a:pt x="933831" y="0"/>
                </a:lnTo>
                <a:lnTo>
                  <a:pt x="889413" y="79"/>
                </a:lnTo>
                <a:lnTo>
                  <a:pt x="845582" y="4471"/>
                </a:lnTo>
                <a:lnTo>
                  <a:pt x="802629" y="13037"/>
                </a:lnTo>
                <a:lnTo>
                  <a:pt x="760847" y="25643"/>
                </a:lnTo>
                <a:lnTo>
                  <a:pt x="720528" y="42151"/>
                </a:lnTo>
                <a:lnTo>
                  <a:pt x="681966" y="62425"/>
                </a:lnTo>
                <a:lnTo>
                  <a:pt x="645452" y="86328"/>
                </a:lnTo>
                <a:lnTo>
                  <a:pt x="611279" y="113725"/>
                </a:lnTo>
                <a:lnTo>
                  <a:pt x="579740" y="144479"/>
                </a:lnTo>
                <a:lnTo>
                  <a:pt x="551126" y="178454"/>
                </a:lnTo>
                <a:lnTo>
                  <a:pt x="525732" y="215512"/>
                </a:lnTo>
                <a:lnTo>
                  <a:pt x="503848" y="255519"/>
                </a:lnTo>
                <a:lnTo>
                  <a:pt x="485767" y="298337"/>
                </a:lnTo>
                <a:lnTo>
                  <a:pt x="0" y="1632975"/>
                </a:lnTo>
              </a:path>
              <a:path w="1366520" h="1633220">
                <a:moveTo>
                  <a:pt x="966288" y="1632975"/>
                </a:moveTo>
                <a:lnTo>
                  <a:pt x="1339019" y="608903"/>
                </a:lnTo>
                <a:lnTo>
                  <a:pt x="1352692" y="564480"/>
                </a:lnTo>
                <a:lnTo>
                  <a:pt x="1361645" y="519766"/>
                </a:lnTo>
                <a:lnTo>
                  <a:pt x="1366013" y="475053"/>
                </a:lnTo>
                <a:lnTo>
                  <a:pt x="1365933" y="430634"/>
                </a:lnTo>
                <a:lnTo>
                  <a:pt x="1361542" y="386802"/>
                </a:lnTo>
                <a:lnTo>
                  <a:pt x="1352975" y="343848"/>
                </a:lnTo>
                <a:lnTo>
                  <a:pt x="1340370" y="302066"/>
                </a:lnTo>
                <a:lnTo>
                  <a:pt x="1323862" y="261747"/>
                </a:lnTo>
                <a:lnTo>
                  <a:pt x="1303588" y="223185"/>
                </a:lnTo>
                <a:lnTo>
                  <a:pt x="1279684" y="186672"/>
                </a:lnTo>
                <a:lnTo>
                  <a:pt x="1252287" y="152499"/>
                </a:lnTo>
                <a:lnTo>
                  <a:pt x="1221533" y="120961"/>
                </a:lnTo>
                <a:lnTo>
                  <a:pt x="1187559" y="92349"/>
                </a:lnTo>
                <a:lnTo>
                  <a:pt x="1150500" y="66955"/>
                </a:lnTo>
                <a:lnTo>
                  <a:pt x="1110494" y="45073"/>
                </a:lnTo>
                <a:lnTo>
                  <a:pt x="1067676" y="26994"/>
                </a:lnTo>
              </a:path>
            </a:pathLst>
          </a:custGeom>
          <a:ln w="41883">
            <a:solidFill>
              <a:srgbClr val="5BAA47"/>
            </a:solidFill>
          </a:ln>
        </p:spPr>
        <p:txBody>
          <a:bodyPr wrap="square" lIns="0" tIns="0" rIns="0" bIns="0" rtlCol="0"/>
          <a:lstStyle/>
          <a:p>
            <a:endParaRPr sz="849"/>
          </a:p>
        </p:txBody>
      </p:sp>
    </p:spTree>
    <p:extLst>
      <p:ext uri="{BB962C8B-B14F-4D97-AF65-F5344CB8AC3E}">
        <p14:creationId xmlns:p14="http://schemas.microsoft.com/office/powerpoint/2010/main" val="391358432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3" presetClass="path" presetSubtype="0" accel="50000" decel="50000" fill="hold" grpId="0" nodeType="withEffect">
                                  <p:stCondLst>
                                    <p:cond delay="0"/>
                                  </p:stCondLst>
                                  <p:childTnLst>
                                    <p:animMotion origin="layout" path="M -0.03048 0 L 1.09286E-6 0 " pathEditMode="relative" rAng="0" ptsTypes="AA">
                                      <p:cBhvr>
                                        <p:cTn id="6" dur="1000" fill="hold"/>
                                        <p:tgtEl>
                                          <p:spTgt spid="8"/>
                                        </p:tgtEl>
                                        <p:attrNameLst>
                                          <p:attrName>ppt_x</p:attrName>
                                          <p:attrName>ppt_y</p:attrName>
                                        </p:attrNameLst>
                                      </p:cBhvr>
                                      <p:rCtr x="1524" y="0"/>
                                    </p:animMotion>
                                  </p:childTnLst>
                                </p:cTn>
                              </p:par>
                              <p:par>
                                <p:cTn id="7" presetID="42" presetClass="path" presetSubtype="0" accel="50000" decel="50000" fill="hold" grpId="0" nodeType="withEffect">
                                  <p:stCondLst>
                                    <p:cond delay="0"/>
                                  </p:stCondLst>
                                  <p:childTnLst>
                                    <p:animMotion origin="layout" path="M 0.06601 -0.36945 L 2.41946E-6 -3.22291E-6 " pathEditMode="relative" rAng="0" ptsTypes="AA">
                                      <p:cBhvr>
                                        <p:cTn id="8" dur="2000" fill="hold"/>
                                        <p:tgtEl>
                                          <p:spTgt spid="20"/>
                                        </p:tgtEl>
                                        <p:attrNameLst>
                                          <p:attrName>ppt_x</p:attrName>
                                          <p:attrName>ppt_y</p:attrName>
                                        </p:attrNameLst>
                                      </p:cBhvr>
                                      <p:rCtr x="-3301" y="18473"/>
                                    </p:animMotion>
                                  </p:childTnLst>
                                </p:cTn>
                              </p:par>
                              <p:par>
                                <p:cTn id="9" presetID="42" presetClass="path" presetSubtype="0" accel="50000" decel="50000" fill="hold" grpId="0" nodeType="withEffect">
                                  <p:stCondLst>
                                    <p:cond delay="0"/>
                                  </p:stCondLst>
                                  <p:childTnLst>
                                    <p:animMotion origin="layout" path="M 0.04793 -0.28117 L 1.85723E-6 4.29534E-6 " pathEditMode="relative" rAng="0" ptsTypes="AA">
                                      <p:cBhvr>
                                        <p:cTn id="10" dur="3000" fill="hold"/>
                                        <p:tgtEl>
                                          <p:spTgt spid="22"/>
                                        </p:tgtEl>
                                        <p:attrNameLst>
                                          <p:attrName>ppt_x</p:attrName>
                                          <p:attrName>ppt_y</p:attrName>
                                        </p:attrNameLst>
                                      </p:cBhvr>
                                      <p:rCtr x="-2401" y="14065"/>
                                    </p:animMotion>
                                  </p:childTnLst>
                                </p:cTn>
                              </p:par>
                              <p:par>
                                <p:cTn id="11" presetID="64" presetClass="path" presetSubtype="0" accel="50000" decel="50000" fill="hold" grpId="0" nodeType="withEffect">
                                  <p:stCondLst>
                                    <p:cond delay="0"/>
                                  </p:stCondLst>
                                  <p:childTnLst>
                                    <p:animMotion origin="layout" path="M -0.04682 0.24607 L -0.00134 8.47838E-7 " pathEditMode="relative" rAng="0" ptsTypes="AA">
                                      <p:cBhvr>
                                        <p:cTn id="12" dur="3000" fill="hold"/>
                                        <p:tgtEl>
                                          <p:spTgt spid="2"/>
                                        </p:tgtEl>
                                        <p:attrNameLst>
                                          <p:attrName>ppt_x</p:attrName>
                                          <p:attrName>ppt_y</p:attrName>
                                        </p:attrNameLst>
                                      </p:cBhvr>
                                      <p:rCtr x="2274" y="-12310"/>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20" grpId="0" animBg="1"/>
      <p:bldP spid="22" grpId="0" animBg="1"/>
      <p:bldP spid="2" grpId="0" animBg="1"/>
    </p:bldLst>
  </p:timing>
</p:sldLayout>
</file>

<file path=ppt/slideLayouts/slideLayout96.xml><?xml version="1.0" encoding="utf-8"?>
<p:sldLayout xmlns:a="http://schemas.openxmlformats.org/drawingml/2006/main" xmlns:r="http://schemas.openxmlformats.org/officeDocument/2006/relationships" xmlns:p="http://schemas.openxmlformats.org/presentationml/2006/main" type="obj" preserve="1">
  <p:cSld name="9_Blank">
    <p:spTree>
      <p:nvGrpSpPr>
        <p:cNvPr id="1" name=""/>
        <p:cNvGrpSpPr/>
        <p:nvPr/>
      </p:nvGrpSpPr>
      <p:grpSpPr>
        <a:xfrm>
          <a:off x="0" y="0"/>
          <a:ext cx="0" cy="0"/>
          <a:chOff x="0" y="0"/>
          <a:chExt cx="0" cy="0"/>
        </a:xfrm>
      </p:grpSpPr>
      <p:pic>
        <p:nvPicPr>
          <p:cNvPr id="6" name="object 3">
            <a:extLst>
              <a:ext uri="{FF2B5EF4-FFF2-40B4-BE49-F238E27FC236}">
                <a16:creationId xmlns:a16="http://schemas.microsoft.com/office/drawing/2014/main" id="{DA607789-EE5D-A1FE-EDA1-EAEDD4CDF76A}"/>
              </a:ext>
            </a:extLst>
          </p:cNvPr>
          <p:cNvPicPr/>
          <p:nvPr/>
        </p:nvPicPr>
        <p:blipFill>
          <a:blip r:embed="rId2" cstate="print"/>
          <a:stretch>
            <a:fillRect/>
          </a:stretch>
        </p:blipFill>
        <p:spPr>
          <a:xfrm>
            <a:off x="2502452" y="971867"/>
            <a:ext cx="9689547" cy="5886030"/>
          </a:xfrm>
          <a:prstGeom prst="rect">
            <a:avLst/>
          </a:prstGeom>
        </p:spPr>
      </p:pic>
      <p:sp>
        <p:nvSpPr>
          <p:cNvPr id="7" name="object 4">
            <a:extLst>
              <a:ext uri="{FF2B5EF4-FFF2-40B4-BE49-F238E27FC236}">
                <a16:creationId xmlns:a16="http://schemas.microsoft.com/office/drawing/2014/main" id="{1BF2FA1B-6747-6A8D-41EE-1758AF1A0ED9}"/>
              </a:ext>
            </a:extLst>
          </p:cNvPr>
          <p:cNvSpPr/>
          <p:nvPr/>
        </p:nvSpPr>
        <p:spPr>
          <a:xfrm>
            <a:off x="0" y="385"/>
            <a:ext cx="12192000" cy="6857615"/>
          </a:xfrm>
          <a:custGeom>
            <a:avLst/>
            <a:gdLst/>
            <a:ahLst/>
            <a:cxnLst/>
            <a:rect l="l" t="t" r="r" b="b"/>
            <a:pathLst>
              <a:path w="20104100" h="11308715">
                <a:moveTo>
                  <a:pt x="20104099" y="0"/>
                </a:moveTo>
                <a:lnTo>
                  <a:pt x="0" y="0"/>
                </a:lnTo>
                <a:lnTo>
                  <a:pt x="0" y="11308556"/>
                </a:lnTo>
                <a:lnTo>
                  <a:pt x="10603668" y="11308556"/>
                </a:lnTo>
                <a:lnTo>
                  <a:pt x="13476562" y="3415324"/>
                </a:lnTo>
                <a:lnTo>
                  <a:pt x="13493416" y="3370243"/>
                </a:lnTo>
                <a:lnTo>
                  <a:pt x="13510985" y="3325637"/>
                </a:lnTo>
                <a:lnTo>
                  <a:pt x="13529258" y="3281513"/>
                </a:lnTo>
                <a:lnTo>
                  <a:pt x="13548228" y="3237873"/>
                </a:lnTo>
                <a:lnTo>
                  <a:pt x="13567885" y="3194721"/>
                </a:lnTo>
                <a:lnTo>
                  <a:pt x="13588220" y="3152062"/>
                </a:lnTo>
                <a:lnTo>
                  <a:pt x="13609226" y="3109901"/>
                </a:lnTo>
                <a:lnTo>
                  <a:pt x="13630892" y="3068240"/>
                </a:lnTo>
                <a:lnTo>
                  <a:pt x="13653209" y="3027085"/>
                </a:lnTo>
                <a:lnTo>
                  <a:pt x="13676170" y="2986438"/>
                </a:lnTo>
                <a:lnTo>
                  <a:pt x="13699765" y="2946306"/>
                </a:lnTo>
                <a:lnTo>
                  <a:pt x="13723985" y="2906691"/>
                </a:lnTo>
                <a:lnTo>
                  <a:pt x="13748821" y="2867598"/>
                </a:lnTo>
                <a:lnTo>
                  <a:pt x="13774265" y="2829030"/>
                </a:lnTo>
                <a:lnTo>
                  <a:pt x="13800307" y="2790993"/>
                </a:lnTo>
                <a:lnTo>
                  <a:pt x="13826939" y="2753490"/>
                </a:lnTo>
                <a:lnTo>
                  <a:pt x="13854152" y="2716525"/>
                </a:lnTo>
                <a:lnTo>
                  <a:pt x="13881937" y="2680103"/>
                </a:lnTo>
                <a:lnTo>
                  <a:pt x="13910285" y="2644228"/>
                </a:lnTo>
                <a:lnTo>
                  <a:pt x="13939187" y="2608903"/>
                </a:lnTo>
                <a:lnTo>
                  <a:pt x="13968634" y="2574133"/>
                </a:lnTo>
                <a:lnTo>
                  <a:pt x="13998617" y="2539922"/>
                </a:lnTo>
                <a:lnTo>
                  <a:pt x="14029128" y="2506274"/>
                </a:lnTo>
                <a:lnTo>
                  <a:pt x="14060158" y="2473194"/>
                </a:lnTo>
                <a:lnTo>
                  <a:pt x="14091698" y="2440685"/>
                </a:lnTo>
                <a:lnTo>
                  <a:pt x="14123738" y="2408752"/>
                </a:lnTo>
                <a:lnTo>
                  <a:pt x="14156270" y="2377399"/>
                </a:lnTo>
                <a:lnTo>
                  <a:pt x="14189286" y="2346629"/>
                </a:lnTo>
                <a:lnTo>
                  <a:pt x="14222776" y="2316448"/>
                </a:lnTo>
                <a:lnTo>
                  <a:pt x="14256731" y="2286858"/>
                </a:lnTo>
                <a:lnTo>
                  <a:pt x="14291142" y="2257865"/>
                </a:lnTo>
                <a:lnTo>
                  <a:pt x="14326001" y="2229473"/>
                </a:lnTo>
                <a:lnTo>
                  <a:pt x="14361299" y="2201685"/>
                </a:lnTo>
                <a:lnTo>
                  <a:pt x="14397027" y="2174505"/>
                </a:lnTo>
                <a:lnTo>
                  <a:pt x="14433175" y="2147939"/>
                </a:lnTo>
                <a:lnTo>
                  <a:pt x="14469736" y="2121990"/>
                </a:lnTo>
                <a:lnTo>
                  <a:pt x="14506700" y="2096662"/>
                </a:lnTo>
                <a:lnTo>
                  <a:pt x="14544058" y="2071959"/>
                </a:lnTo>
                <a:lnTo>
                  <a:pt x="14581801" y="2047885"/>
                </a:lnTo>
                <a:lnTo>
                  <a:pt x="14619921" y="2024446"/>
                </a:lnTo>
                <a:lnTo>
                  <a:pt x="14658409" y="2001643"/>
                </a:lnTo>
                <a:lnTo>
                  <a:pt x="14697256" y="1979483"/>
                </a:lnTo>
                <a:lnTo>
                  <a:pt x="14736452" y="1957969"/>
                </a:lnTo>
                <a:lnTo>
                  <a:pt x="14775990" y="1937105"/>
                </a:lnTo>
                <a:lnTo>
                  <a:pt x="14815859" y="1916895"/>
                </a:lnTo>
                <a:lnTo>
                  <a:pt x="14856052" y="1897344"/>
                </a:lnTo>
                <a:lnTo>
                  <a:pt x="14896559" y="1878455"/>
                </a:lnTo>
                <a:lnTo>
                  <a:pt x="14937372" y="1860233"/>
                </a:lnTo>
                <a:lnTo>
                  <a:pt x="14978481" y="1842682"/>
                </a:lnTo>
                <a:lnTo>
                  <a:pt x="15019878" y="1825806"/>
                </a:lnTo>
                <a:lnTo>
                  <a:pt x="15061554" y="1809609"/>
                </a:lnTo>
                <a:lnTo>
                  <a:pt x="15103500" y="1794095"/>
                </a:lnTo>
                <a:lnTo>
                  <a:pt x="15145707" y="1779269"/>
                </a:lnTo>
                <a:lnTo>
                  <a:pt x="15188166" y="1765134"/>
                </a:lnTo>
                <a:lnTo>
                  <a:pt x="15230868" y="1751695"/>
                </a:lnTo>
                <a:lnTo>
                  <a:pt x="15273805" y="1738956"/>
                </a:lnTo>
                <a:lnTo>
                  <a:pt x="15316968" y="1726921"/>
                </a:lnTo>
                <a:lnTo>
                  <a:pt x="15360347" y="1715594"/>
                </a:lnTo>
                <a:lnTo>
                  <a:pt x="15403934" y="1704979"/>
                </a:lnTo>
                <a:lnTo>
                  <a:pt x="15447719" y="1695081"/>
                </a:lnTo>
                <a:lnTo>
                  <a:pt x="15491695" y="1685903"/>
                </a:lnTo>
                <a:lnTo>
                  <a:pt x="15535852" y="1677450"/>
                </a:lnTo>
                <a:lnTo>
                  <a:pt x="15580182" y="1669726"/>
                </a:lnTo>
                <a:lnTo>
                  <a:pt x="15624674" y="1662734"/>
                </a:lnTo>
                <a:lnTo>
                  <a:pt x="15669322" y="1656480"/>
                </a:lnTo>
                <a:lnTo>
                  <a:pt x="15714115" y="1650967"/>
                </a:lnTo>
                <a:lnTo>
                  <a:pt x="15759044" y="1646200"/>
                </a:lnTo>
                <a:lnTo>
                  <a:pt x="15804102" y="1642182"/>
                </a:lnTo>
                <a:lnTo>
                  <a:pt x="15849278" y="1638918"/>
                </a:lnTo>
                <a:lnTo>
                  <a:pt x="15894565" y="1636411"/>
                </a:lnTo>
                <a:lnTo>
                  <a:pt x="15939953" y="1634667"/>
                </a:lnTo>
                <a:lnTo>
                  <a:pt x="15985433" y="1633688"/>
                </a:lnTo>
                <a:lnTo>
                  <a:pt x="20104099" y="1633480"/>
                </a:lnTo>
                <a:lnTo>
                  <a:pt x="20104099" y="0"/>
                </a:lnTo>
                <a:close/>
              </a:path>
              <a:path w="20104100" h="11308715">
                <a:moveTo>
                  <a:pt x="20104099" y="1633480"/>
                </a:moveTo>
                <a:lnTo>
                  <a:pt x="16030996" y="1633480"/>
                </a:lnTo>
                <a:lnTo>
                  <a:pt x="16076635" y="1634046"/>
                </a:lnTo>
                <a:lnTo>
                  <a:pt x="16122339" y="1635391"/>
                </a:lnTo>
                <a:lnTo>
                  <a:pt x="16168099" y="1637519"/>
                </a:lnTo>
                <a:lnTo>
                  <a:pt x="16213908" y="1640433"/>
                </a:lnTo>
                <a:lnTo>
                  <a:pt x="16259756" y="1644138"/>
                </a:lnTo>
                <a:lnTo>
                  <a:pt x="16305634" y="1648638"/>
                </a:lnTo>
                <a:lnTo>
                  <a:pt x="16351533" y="1653938"/>
                </a:lnTo>
                <a:lnTo>
                  <a:pt x="16397445" y="1660041"/>
                </a:lnTo>
                <a:lnTo>
                  <a:pt x="16443360" y="1666951"/>
                </a:lnTo>
                <a:lnTo>
                  <a:pt x="16489270" y="1674673"/>
                </a:lnTo>
                <a:lnTo>
                  <a:pt x="16535166" y="1683211"/>
                </a:lnTo>
                <a:lnTo>
                  <a:pt x="16581038" y="1692569"/>
                </a:lnTo>
                <a:lnTo>
                  <a:pt x="16626879" y="1702751"/>
                </a:lnTo>
                <a:lnTo>
                  <a:pt x="16672678" y="1713761"/>
                </a:lnTo>
                <a:lnTo>
                  <a:pt x="16718428" y="1725603"/>
                </a:lnTo>
                <a:lnTo>
                  <a:pt x="16764120" y="1738282"/>
                </a:lnTo>
                <a:lnTo>
                  <a:pt x="16809744" y="1751802"/>
                </a:lnTo>
                <a:lnTo>
                  <a:pt x="16855291" y="1766167"/>
                </a:lnTo>
                <a:lnTo>
                  <a:pt x="16900753" y="1781380"/>
                </a:lnTo>
                <a:lnTo>
                  <a:pt x="16946121" y="1797446"/>
                </a:lnTo>
                <a:lnTo>
                  <a:pt x="16991203" y="1814301"/>
                </a:lnTo>
                <a:lnTo>
                  <a:pt x="17035808" y="1831869"/>
                </a:lnTo>
                <a:lnTo>
                  <a:pt x="17079932" y="1850142"/>
                </a:lnTo>
                <a:lnTo>
                  <a:pt x="17123572" y="1869112"/>
                </a:lnTo>
                <a:lnTo>
                  <a:pt x="17166724" y="1888769"/>
                </a:lnTo>
                <a:lnTo>
                  <a:pt x="17209383" y="1909105"/>
                </a:lnTo>
                <a:lnTo>
                  <a:pt x="17251544" y="1930110"/>
                </a:lnTo>
                <a:lnTo>
                  <a:pt x="17293205" y="1951776"/>
                </a:lnTo>
                <a:lnTo>
                  <a:pt x="17334361" y="1974093"/>
                </a:lnTo>
                <a:lnTo>
                  <a:pt x="17375007" y="1997054"/>
                </a:lnTo>
                <a:lnTo>
                  <a:pt x="17415139" y="2020649"/>
                </a:lnTo>
                <a:lnTo>
                  <a:pt x="17454754" y="2044869"/>
                </a:lnTo>
                <a:lnTo>
                  <a:pt x="17493847" y="2069705"/>
                </a:lnTo>
                <a:lnTo>
                  <a:pt x="17532415" y="2095149"/>
                </a:lnTo>
                <a:lnTo>
                  <a:pt x="17570452" y="2121191"/>
                </a:lnTo>
                <a:lnTo>
                  <a:pt x="17607955" y="2147823"/>
                </a:lnTo>
                <a:lnTo>
                  <a:pt x="17644920" y="2175036"/>
                </a:lnTo>
                <a:lnTo>
                  <a:pt x="17681342" y="2202820"/>
                </a:lnTo>
                <a:lnTo>
                  <a:pt x="17717217" y="2231168"/>
                </a:lnTo>
                <a:lnTo>
                  <a:pt x="17752542" y="2260070"/>
                </a:lnTo>
                <a:lnTo>
                  <a:pt x="17787312" y="2289517"/>
                </a:lnTo>
                <a:lnTo>
                  <a:pt x="17821523" y="2319500"/>
                </a:lnTo>
                <a:lnTo>
                  <a:pt x="17855171" y="2350011"/>
                </a:lnTo>
                <a:lnTo>
                  <a:pt x="17888251" y="2381041"/>
                </a:lnTo>
                <a:lnTo>
                  <a:pt x="17920760" y="2412580"/>
                </a:lnTo>
                <a:lnTo>
                  <a:pt x="17952693" y="2444620"/>
                </a:lnTo>
                <a:lnTo>
                  <a:pt x="17984046" y="2477153"/>
                </a:lnTo>
                <a:lnTo>
                  <a:pt x="18014816" y="2510168"/>
                </a:lnTo>
                <a:lnTo>
                  <a:pt x="18044998" y="2543658"/>
                </a:lnTo>
                <a:lnTo>
                  <a:pt x="18074587" y="2577612"/>
                </a:lnTo>
                <a:lnTo>
                  <a:pt x="18103580" y="2612024"/>
                </a:lnTo>
                <a:lnTo>
                  <a:pt x="18131973" y="2646883"/>
                </a:lnTo>
                <a:lnTo>
                  <a:pt x="18159760" y="2682180"/>
                </a:lnTo>
                <a:lnTo>
                  <a:pt x="18186940" y="2717908"/>
                </a:lnTo>
                <a:lnTo>
                  <a:pt x="18213506" y="2754056"/>
                </a:lnTo>
                <a:lnTo>
                  <a:pt x="18239455" y="2790617"/>
                </a:lnTo>
                <a:lnTo>
                  <a:pt x="18264783" y="2827580"/>
                </a:lnTo>
                <a:lnTo>
                  <a:pt x="18289486" y="2864938"/>
                </a:lnTo>
                <a:lnTo>
                  <a:pt x="18313560" y="2902682"/>
                </a:lnTo>
                <a:lnTo>
                  <a:pt x="18337000" y="2940802"/>
                </a:lnTo>
                <a:lnTo>
                  <a:pt x="18359802" y="2979289"/>
                </a:lnTo>
                <a:lnTo>
                  <a:pt x="18381962" y="3018136"/>
                </a:lnTo>
                <a:lnTo>
                  <a:pt x="18403476" y="3057332"/>
                </a:lnTo>
                <a:lnTo>
                  <a:pt x="18424340" y="3096869"/>
                </a:lnTo>
                <a:lnTo>
                  <a:pt x="18444550" y="3136738"/>
                </a:lnTo>
                <a:lnTo>
                  <a:pt x="18464101" y="3176931"/>
                </a:lnTo>
                <a:lnTo>
                  <a:pt x="18482990" y="3217438"/>
                </a:lnTo>
                <a:lnTo>
                  <a:pt x="18501212" y="3258251"/>
                </a:lnTo>
                <a:lnTo>
                  <a:pt x="18518763" y="3299360"/>
                </a:lnTo>
                <a:lnTo>
                  <a:pt x="18535639" y="3340757"/>
                </a:lnTo>
                <a:lnTo>
                  <a:pt x="18551836" y="3382432"/>
                </a:lnTo>
                <a:lnTo>
                  <a:pt x="18567350" y="3424378"/>
                </a:lnTo>
                <a:lnTo>
                  <a:pt x="18582176" y="3466585"/>
                </a:lnTo>
                <a:lnTo>
                  <a:pt x="18596311" y="3509044"/>
                </a:lnTo>
                <a:lnTo>
                  <a:pt x="18609750" y="3551746"/>
                </a:lnTo>
                <a:lnTo>
                  <a:pt x="18622489" y="3594683"/>
                </a:lnTo>
                <a:lnTo>
                  <a:pt x="18634524" y="3637845"/>
                </a:lnTo>
                <a:lnTo>
                  <a:pt x="18645851" y="3681224"/>
                </a:lnTo>
                <a:lnTo>
                  <a:pt x="18656466" y="3724811"/>
                </a:lnTo>
                <a:lnTo>
                  <a:pt x="18666364" y="3768596"/>
                </a:lnTo>
                <a:lnTo>
                  <a:pt x="18675542" y="3812572"/>
                </a:lnTo>
                <a:lnTo>
                  <a:pt x="18683995" y="3856729"/>
                </a:lnTo>
                <a:lnTo>
                  <a:pt x="18691719" y="3901058"/>
                </a:lnTo>
                <a:lnTo>
                  <a:pt x="18698711" y="3945551"/>
                </a:lnTo>
                <a:lnTo>
                  <a:pt x="18704965" y="3990198"/>
                </a:lnTo>
                <a:lnTo>
                  <a:pt x="18710478" y="4034991"/>
                </a:lnTo>
                <a:lnTo>
                  <a:pt x="18715245" y="4079920"/>
                </a:lnTo>
                <a:lnTo>
                  <a:pt x="18719263" y="4124977"/>
                </a:lnTo>
                <a:lnTo>
                  <a:pt x="18722528" y="4170154"/>
                </a:lnTo>
                <a:lnTo>
                  <a:pt x="18725034" y="4215440"/>
                </a:lnTo>
                <a:lnTo>
                  <a:pt x="18726778" y="4260828"/>
                </a:lnTo>
                <a:lnTo>
                  <a:pt x="18727757" y="4306308"/>
                </a:lnTo>
                <a:lnTo>
                  <a:pt x="18727965" y="4351872"/>
                </a:lnTo>
                <a:lnTo>
                  <a:pt x="18727399" y="4397510"/>
                </a:lnTo>
                <a:lnTo>
                  <a:pt x="18726054" y="4443214"/>
                </a:lnTo>
                <a:lnTo>
                  <a:pt x="18723927" y="4488974"/>
                </a:lnTo>
                <a:lnTo>
                  <a:pt x="18721012" y="4534783"/>
                </a:lnTo>
                <a:lnTo>
                  <a:pt x="18717307" y="4580631"/>
                </a:lnTo>
                <a:lnTo>
                  <a:pt x="18712807" y="4626508"/>
                </a:lnTo>
                <a:lnTo>
                  <a:pt x="18707507" y="4672408"/>
                </a:lnTo>
                <a:lnTo>
                  <a:pt x="18701404" y="4718319"/>
                </a:lnTo>
                <a:lnTo>
                  <a:pt x="18694494" y="4764234"/>
                </a:lnTo>
                <a:lnTo>
                  <a:pt x="18686772" y="4810144"/>
                </a:lnTo>
                <a:lnTo>
                  <a:pt x="18678234" y="4856040"/>
                </a:lnTo>
                <a:lnTo>
                  <a:pt x="18668876" y="4901912"/>
                </a:lnTo>
                <a:lnTo>
                  <a:pt x="18658694" y="4947753"/>
                </a:lnTo>
                <a:lnTo>
                  <a:pt x="18647684" y="4993552"/>
                </a:lnTo>
                <a:lnTo>
                  <a:pt x="18635842" y="5039302"/>
                </a:lnTo>
                <a:lnTo>
                  <a:pt x="18623163" y="5084994"/>
                </a:lnTo>
                <a:lnTo>
                  <a:pt x="18609643" y="5130618"/>
                </a:lnTo>
                <a:lnTo>
                  <a:pt x="18595279" y="5176165"/>
                </a:lnTo>
                <a:lnTo>
                  <a:pt x="18580065" y="5221627"/>
                </a:lnTo>
                <a:lnTo>
                  <a:pt x="18563999" y="5266995"/>
                </a:lnTo>
                <a:lnTo>
                  <a:pt x="16365053" y="11308556"/>
                </a:lnTo>
                <a:lnTo>
                  <a:pt x="20104099" y="11308556"/>
                </a:lnTo>
                <a:lnTo>
                  <a:pt x="20104099" y="1633480"/>
                </a:lnTo>
                <a:close/>
              </a:path>
            </a:pathLst>
          </a:custGeom>
          <a:solidFill>
            <a:srgbClr val="5BAA47"/>
          </a:solidFill>
        </p:spPr>
        <p:txBody>
          <a:bodyPr wrap="square" lIns="0" tIns="0" rIns="0" bIns="0" rtlCol="0"/>
          <a:lstStyle/>
          <a:p>
            <a:endParaRPr sz="849"/>
          </a:p>
        </p:txBody>
      </p:sp>
      <p:sp>
        <p:nvSpPr>
          <p:cNvPr id="8" name="object 5">
            <a:extLst>
              <a:ext uri="{FF2B5EF4-FFF2-40B4-BE49-F238E27FC236}">
                <a16:creationId xmlns:a16="http://schemas.microsoft.com/office/drawing/2014/main" id="{3C717544-22A1-9E88-72DA-2C7BE61BECCA}"/>
              </a:ext>
            </a:extLst>
          </p:cNvPr>
          <p:cNvSpPr/>
          <p:nvPr/>
        </p:nvSpPr>
        <p:spPr>
          <a:xfrm>
            <a:off x="10237418" y="5429267"/>
            <a:ext cx="1954725" cy="1428975"/>
          </a:xfrm>
          <a:custGeom>
            <a:avLst/>
            <a:gdLst/>
            <a:ahLst/>
            <a:cxnLst/>
            <a:rect l="l" t="t" r="r" b="b"/>
            <a:pathLst>
              <a:path w="3223259" h="2356484">
                <a:moveTo>
                  <a:pt x="2022058" y="0"/>
                </a:moveTo>
                <a:lnTo>
                  <a:pt x="1975923" y="413"/>
                </a:lnTo>
                <a:lnTo>
                  <a:pt x="1929936" y="2117"/>
                </a:lnTo>
                <a:lnTo>
                  <a:pt x="1884124" y="5102"/>
                </a:lnTo>
                <a:lnTo>
                  <a:pt x="1838511" y="9356"/>
                </a:lnTo>
                <a:lnTo>
                  <a:pt x="1793122" y="14866"/>
                </a:lnTo>
                <a:lnTo>
                  <a:pt x="1747980" y="21622"/>
                </a:lnTo>
                <a:lnTo>
                  <a:pt x="1703113" y="29612"/>
                </a:lnTo>
                <a:lnTo>
                  <a:pt x="1658543" y="38824"/>
                </a:lnTo>
                <a:lnTo>
                  <a:pt x="1614296" y="49247"/>
                </a:lnTo>
                <a:lnTo>
                  <a:pt x="1570397" y="60869"/>
                </a:lnTo>
                <a:lnTo>
                  <a:pt x="1526871" y="73679"/>
                </a:lnTo>
                <a:lnTo>
                  <a:pt x="1483741" y="87664"/>
                </a:lnTo>
                <a:lnTo>
                  <a:pt x="1441035" y="102814"/>
                </a:lnTo>
                <a:lnTo>
                  <a:pt x="1398775" y="119117"/>
                </a:lnTo>
                <a:lnTo>
                  <a:pt x="1356986" y="136562"/>
                </a:lnTo>
                <a:lnTo>
                  <a:pt x="1315695" y="155136"/>
                </a:lnTo>
                <a:lnTo>
                  <a:pt x="1274925" y="174828"/>
                </a:lnTo>
                <a:lnTo>
                  <a:pt x="1234701" y="195627"/>
                </a:lnTo>
                <a:lnTo>
                  <a:pt x="1195048" y="217521"/>
                </a:lnTo>
                <a:lnTo>
                  <a:pt x="1155991" y="240498"/>
                </a:lnTo>
                <a:lnTo>
                  <a:pt x="1117554" y="264547"/>
                </a:lnTo>
                <a:lnTo>
                  <a:pt x="1079763" y="289657"/>
                </a:lnTo>
                <a:lnTo>
                  <a:pt x="1042643" y="315815"/>
                </a:lnTo>
                <a:lnTo>
                  <a:pt x="1006217" y="343011"/>
                </a:lnTo>
                <a:lnTo>
                  <a:pt x="970511" y="371232"/>
                </a:lnTo>
                <a:lnTo>
                  <a:pt x="935550" y="400467"/>
                </a:lnTo>
                <a:lnTo>
                  <a:pt x="901359" y="430705"/>
                </a:lnTo>
                <a:lnTo>
                  <a:pt x="867962" y="461933"/>
                </a:lnTo>
                <a:lnTo>
                  <a:pt x="835384" y="494141"/>
                </a:lnTo>
                <a:lnTo>
                  <a:pt x="803650" y="527317"/>
                </a:lnTo>
                <a:lnTo>
                  <a:pt x="772785" y="561448"/>
                </a:lnTo>
                <a:lnTo>
                  <a:pt x="742813" y="596525"/>
                </a:lnTo>
                <a:lnTo>
                  <a:pt x="713760" y="632534"/>
                </a:lnTo>
                <a:lnTo>
                  <a:pt x="685650" y="669465"/>
                </a:lnTo>
                <a:lnTo>
                  <a:pt x="658508" y="707306"/>
                </a:lnTo>
                <a:lnTo>
                  <a:pt x="632359" y="746045"/>
                </a:lnTo>
                <a:lnTo>
                  <a:pt x="607228" y="785671"/>
                </a:lnTo>
                <a:lnTo>
                  <a:pt x="583139" y="826173"/>
                </a:lnTo>
                <a:lnTo>
                  <a:pt x="560117" y="867537"/>
                </a:lnTo>
                <a:lnTo>
                  <a:pt x="538187" y="909754"/>
                </a:lnTo>
                <a:lnTo>
                  <a:pt x="517374" y="952812"/>
                </a:lnTo>
                <a:lnTo>
                  <a:pt x="497703" y="996698"/>
                </a:lnTo>
                <a:lnTo>
                  <a:pt x="479199" y="1041402"/>
                </a:lnTo>
                <a:lnTo>
                  <a:pt x="461886" y="1086911"/>
                </a:lnTo>
                <a:lnTo>
                  <a:pt x="0" y="2355927"/>
                </a:lnTo>
                <a:lnTo>
                  <a:pt x="3223022" y="2355927"/>
                </a:lnTo>
                <a:lnTo>
                  <a:pt x="3223022" y="527210"/>
                </a:lnTo>
                <a:lnTo>
                  <a:pt x="3203270" y="506087"/>
                </a:lnTo>
                <a:lnTo>
                  <a:pt x="3171063" y="473509"/>
                </a:lnTo>
                <a:lnTo>
                  <a:pt x="3137887" y="441775"/>
                </a:lnTo>
                <a:lnTo>
                  <a:pt x="3103755" y="410910"/>
                </a:lnTo>
                <a:lnTo>
                  <a:pt x="3068679" y="380938"/>
                </a:lnTo>
                <a:lnTo>
                  <a:pt x="3032669" y="351885"/>
                </a:lnTo>
                <a:lnTo>
                  <a:pt x="2995738" y="323775"/>
                </a:lnTo>
                <a:lnTo>
                  <a:pt x="2957897" y="296633"/>
                </a:lnTo>
                <a:lnTo>
                  <a:pt x="2919158" y="270483"/>
                </a:lnTo>
                <a:lnTo>
                  <a:pt x="2879532" y="245352"/>
                </a:lnTo>
                <a:lnTo>
                  <a:pt x="2839031" y="221263"/>
                </a:lnTo>
                <a:lnTo>
                  <a:pt x="2797666" y="198241"/>
                </a:lnTo>
                <a:lnTo>
                  <a:pt x="2755449" y="176311"/>
                </a:lnTo>
                <a:lnTo>
                  <a:pt x="2712392" y="155498"/>
                </a:lnTo>
                <a:lnTo>
                  <a:pt x="2668506" y="135827"/>
                </a:lnTo>
                <a:lnTo>
                  <a:pt x="2623802" y="117323"/>
                </a:lnTo>
                <a:lnTo>
                  <a:pt x="2578292" y="100009"/>
                </a:lnTo>
                <a:lnTo>
                  <a:pt x="2532301" y="84019"/>
                </a:lnTo>
                <a:lnTo>
                  <a:pt x="2486162" y="69460"/>
                </a:lnTo>
                <a:lnTo>
                  <a:pt x="2439899" y="56319"/>
                </a:lnTo>
                <a:lnTo>
                  <a:pt x="2393537" y="44586"/>
                </a:lnTo>
                <a:lnTo>
                  <a:pt x="2347101" y="34248"/>
                </a:lnTo>
                <a:lnTo>
                  <a:pt x="2300615" y="25295"/>
                </a:lnTo>
                <a:lnTo>
                  <a:pt x="2254105" y="17715"/>
                </a:lnTo>
                <a:lnTo>
                  <a:pt x="2207596" y="11496"/>
                </a:lnTo>
                <a:lnTo>
                  <a:pt x="2161112" y="6626"/>
                </a:lnTo>
                <a:lnTo>
                  <a:pt x="2114677" y="3095"/>
                </a:lnTo>
                <a:lnTo>
                  <a:pt x="2068318" y="890"/>
                </a:lnTo>
                <a:lnTo>
                  <a:pt x="2022058" y="0"/>
                </a:lnTo>
                <a:close/>
              </a:path>
            </a:pathLst>
          </a:custGeom>
          <a:solidFill>
            <a:srgbClr val="025444"/>
          </a:solidFill>
        </p:spPr>
        <p:txBody>
          <a:bodyPr wrap="square" lIns="0" tIns="0" rIns="0" bIns="0" rtlCol="0"/>
          <a:lstStyle/>
          <a:p>
            <a:endParaRPr sz="849"/>
          </a:p>
        </p:txBody>
      </p:sp>
      <p:sp>
        <p:nvSpPr>
          <p:cNvPr id="22" name="object 19">
            <a:extLst>
              <a:ext uri="{FF2B5EF4-FFF2-40B4-BE49-F238E27FC236}">
                <a16:creationId xmlns:a16="http://schemas.microsoft.com/office/drawing/2014/main" id="{6B01E2BB-D56C-7A78-C707-CAAC673D617A}"/>
              </a:ext>
            </a:extLst>
          </p:cNvPr>
          <p:cNvSpPr/>
          <p:nvPr/>
        </p:nvSpPr>
        <p:spPr>
          <a:xfrm>
            <a:off x="11633205" y="1461337"/>
            <a:ext cx="559152" cy="1723934"/>
          </a:xfrm>
          <a:custGeom>
            <a:avLst/>
            <a:gdLst/>
            <a:ahLst/>
            <a:cxnLst/>
            <a:rect l="l" t="t" r="r" b="b"/>
            <a:pathLst>
              <a:path w="922019" h="2842895">
                <a:moveTo>
                  <a:pt x="921429" y="0"/>
                </a:moveTo>
                <a:lnTo>
                  <a:pt x="16015" y="2487617"/>
                </a:lnTo>
                <a:lnTo>
                  <a:pt x="3760" y="2533739"/>
                </a:lnTo>
                <a:lnTo>
                  <a:pt x="0" y="2579977"/>
                </a:lnTo>
                <a:lnTo>
                  <a:pt x="4288" y="2625376"/>
                </a:lnTo>
                <a:lnTo>
                  <a:pt x="16180" y="2668977"/>
                </a:lnTo>
                <a:lnTo>
                  <a:pt x="35227" y="2709824"/>
                </a:lnTo>
                <a:lnTo>
                  <a:pt x="60983" y="2746960"/>
                </a:lnTo>
                <a:lnTo>
                  <a:pt x="93002" y="2779428"/>
                </a:lnTo>
                <a:lnTo>
                  <a:pt x="130837" y="2806269"/>
                </a:lnTo>
                <a:lnTo>
                  <a:pt x="174042" y="2826529"/>
                </a:lnTo>
                <a:lnTo>
                  <a:pt x="220163" y="2838781"/>
                </a:lnTo>
                <a:lnTo>
                  <a:pt x="266402" y="2842540"/>
                </a:lnTo>
                <a:lnTo>
                  <a:pt x="311800" y="2838250"/>
                </a:lnTo>
                <a:lnTo>
                  <a:pt x="355402" y="2826359"/>
                </a:lnTo>
                <a:lnTo>
                  <a:pt x="396249" y="2807311"/>
                </a:lnTo>
                <a:lnTo>
                  <a:pt x="433385" y="2781555"/>
                </a:lnTo>
                <a:lnTo>
                  <a:pt x="465852" y="2749535"/>
                </a:lnTo>
                <a:lnTo>
                  <a:pt x="492694" y="2711699"/>
                </a:lnTo>
                <a:lnTo>
                  <a:pt x="512953" y="2668491"/>
                </a:lnTo>
                <a:lnTo>
                  <a:pt x="921429" y="1546217"/>
                </a:lnTo>
              </a:path>
            </a:pathLst>
          </a:custGeom>
          <a:ln w="41883">
            <a:solidFill>
              <a:srgbClr val="FFFFFF"/>
            </a:solidFill>
          </a:ln>
        </p:spPr>
        <p:txBody>
          <a:bodyPr wrap="square" lIns="0" tIns="0" rIns="0" bIns="0" rtlCol="0"/>
          <a:lstStyle/>
          <a:p>
            <a:endParaRPr sz="849"/>
          </a:p>
        </p:txBody>
      </p:sp>
      <p:sp>
        <p:nvSpPr>
          <p:cNvPr id="24" name="object 21">
            <a:extLst>
              <a:ext uri="{FF2B5EF4-FFF2-40B4-BE49-F238E27FC236}">
                <a16:creationId xmlns:a16="http://schemas.microsoft.com/office/drawing/2014/main" id="{CC8D79B1-2D61-A834-4AB3-60F0141A879C}"/>
              </a:ext>
            </a:extLst>
          </p:cNvPr>
          <p:cNvSpPr/>
          <p:nvPr/>
        </p:nvSpPr>
        <p:spPr>
          <a:xfrm>
            <a:off x="5351737" y="4511752"/>
            <a:ext cx="2122240" cy="2346198"/>
          </a:xfrm>
          <a:custGeom>
            <a:avLst/>
            <a:gdLst/>
            <a:ahLst/>
            <a:cxnLst/>
            <a:rect l="l" t="t" r="r" b="b"/>
            <a:pathLst>
              <a:path w="3499484" h="3869054">
                <a:moveTo>
                  <a:pt x="2689787" y="74484"/>
                </a:moveTo>
                <a:lnTo>
                  <a:pt x="2644092" y="58842"/>
                </a:lnTo>
                <a:lnTo>
                  <a:pt x="2598211" y="45090"/>
                </a:lnTo>
                <a:lnTo>
                  <a:pt x="2552188" y="33206"/>
                </a:lnTo>
                <a:lnTo>
                  <a:pt x="2506067" y="23171"/>
                </a:lnTo>
                <a:lnTo>
                  <a:pt x="2459891" y="14963"/>
                </a:lnTo>
                <a:lnTo>
                  <a:pt x="2413706" y="8562"/>
                </a:lnTo>
                <a:lnTo>
                  <a:pt x="2367553" y="3948"/>
                </a:lnTo>
                <a:lnTo>
                  <a:pt x="2321478" y="1101"/>
                </a:lnTo>
                <a:lnTo>
                  <a:pt x="2275524" y="0"/>
                </a:lnTo>
                <a:lnTo>
                  <a:pt x="2229734" y="624"/>
                </a:lnTo>
                <a:lnTo>
                  <a:pt x="2184153" y="2953"/>
                </a:lnTo>
                <a:lnTo>
                  <a:pt x="2138824" y="6967"/>
                </a:lnTo>
                <a:lnTo>
                  <a:pt x="2093792" y="12646"/>
                </a:lnTo>
                <a:lnTo>
                  <a:pt x="2049099" y="19968"/>
                </a:lnTo>
                <a:lnTo>
                  <a:pt x="2004790" y="28914"/>
                </a:lnTo>
                <a:lnTo>
                  <a:pt x="1960909" y="39463"/>
                </a:lnTo>
                <a:lnTo>
                  <a:pt x="1917499" y="51594"/>
                </a:lnTo>
                <a:lnTo>
                  <a:pt x="1874605" y="65288"/>
                </a:lnTo>
                <a:lnTo>
                  <a:pt x="1832269" y="80523"/>
                </a:lnTo>
                <a:lnTo>
                  <a:pt x="1790536" y="97280"/>
                </a:lnTo>
                <a:lnTo>
                  <a:pt x="1749449" y="115537"/>
                </a:lnTo>
                <a:lnTo>
                  <a:pt x="1709053" y="135276"/>
                </a:lnTo>
                <a:lnTo>
                  <a:pt x="1669391" y="156474"/>
                </a:lnTo>
                <a:lnTo>
                  <a:pt x="1630507" y="179112"/>
                </a:lnTo>
                <a:lnTo>
                  <a:pt x="1592445" y="203169"/>
                </a:lnTo>
                <a:lnTo>
                  <a:pt x="1555249" y="228624"/>
                </a:lnTo>
                <a:lnTo>
                  <a:pt x="1518961" y="255459"/>
                </a:lnTo>
                <a:lnTo>
                  <a:pt x="1483627" y="283651"/>
                </a:lnTo>
                <a:lnTo>
                  <a:pt x="1449290" y="313181"/>
                </a:lnTo>
                <a:lnTo>
                  <a:pt x="1415994" y="344027"/>
                </a:lnTo>
                <a:lnTo>
                  <a:pt x="1383782" y="376171"/>
                </a:lnTo>
                <a:lnTo>
                  <a:pt x="1352699" y="409590"/>
                </a:lnTo>
                <a:lnTo>
                  <a:pt x="1322788" y="444266"/>
                </a:lnTo>
                <a:lnTo>
                  <a:pt x="1294093" y="480177"/>
                </a:lnTo>
                <a:lnTo>
                  <a:pt x="1266657" y="517303"/>
                </a:lnTo>
                <a:lnTo>
                  <a:pt x="1240525" y="555623"/>
                </a:lnTo>
                <a:lnTo>
                  <a:pt x="1215741" y="595118"/>
                </a:lnTo>
                <a:lnTo>
                  <a:pt x="1192348" y="635766"/>
                </a:lnTo>
                <a:lnTo>
                  <a:pt x="1170390" y="677548"/>
                </a:lnTo>
                <a:lnTo>
                  <a:pt x="1149910" y="720442"/>
                </a:lnTo>
                <a:lnTo>
                  <a:pt x="1130953" y="764429"/>
                </a:lnTo>
                <a:lnTo>
                  <a:pt x="1113563" y="809487"/>
                </a:lnTo>
                <a:lnTo>
                  <a:pt x="0" y="3868976"/>
                </a:lnTo>
              </a:path>
              <a:path w="3499484" h="3869054">
                <a:moveTo>
                  <a:pt x="2617407" y="3868976"/>
                </a:moveTo>
                <a:lnTo>
                  <a:pt x="3424791" y="1650708"/>
                </a:lnTo>
                <a:lnTo>
                  <a:pt x="3440432" y="1605013"/>
                </a:lnTo>
                <a:lnTo>
                  <a:pt x="3454185" y="1559131"/>
                </a:lnTo>
                <a:lnTo>
                  <a:pt x="3466068" y="1513108"/>
                </a:lnTo>
                <a:lnTo>
                  <a:pt x="3476104" y="1466987"/>
                </a:lnTo>
                <a:lnTo>
                  <a:pt x="3484312" y="1420812"/>
                </a:lnTo>
                <a:lnTo>
                  <a:pt x="3490713" y="1374626"/>
                </a:lnTo>
                <a:lnTo>
                  <a:pt x="3495326" y="1328474"/>
                </a:lnTo>
                <a:lnTo>
                  <a:pt x="3498174" y="1282399"/>
                </a:lnTo>
                <a:lnTo>
                  <a:pt x="3499275" y="1236444"/>
                </a:lnTo>
                <a:lnTo>
                  <a:pt x="3498651" y="1190655"/>
                </a:lnTo>
                <a:lnTo>
                  <a:pt x="3496322" y="1145074"/>
                </a:lnTo>
                <a:lnTo>
                  <a:pt x="3492307" y="1099745"/>
                </a:lnTo>
                <a:lnTo>
                  <a:pt x="3486629" y="1054713"/>
                </a:lnTo>
                <a:lnTo>
                  <a:pt x="3479307" y="1010020"/>
                </a:lnTo>
                <a:lnTo>
                  <a:pt x="3470361" y="965711"/>
                </a:lnTo>
                <a:lnTo>
                  <a:pt x="3459812" y="921830"/>
                </a:lnTo>
                <a:lnTo>
                  <a:pt x="3447681" y="878420"/>
                </a:lnTo>
                <a:lnTo>
                  <a:pt x="3433987" y="835525"/>
                </a:lnTo>
                <a:lnTo>
                  <a:pt x="3418752" y="793190"/>
                </a:lnTo>
                <a:lnTo>
                  <a:pt x="3401995" y="751457"/>
                </a:lnTo>
                <a:lnTo>
                  <a:pt x="3383737" y="710370"/>
                </a:lnTo>
                <a:lnTo>
                  <a:pt x="3363999" y="669974"/>
                </a:lnTo>
                <a:lnTo>
                  <a:pt x="3342801" y="630312"/>
                </a:lnTo>
                <a:lnTo>
                  <a:pt x="3320163" y="591428"/>
                </a:lnTo>
                <a:lnTo>
                  <a:pt x="3296106" y="553366"/>
                </a:lnTo>
                <a:lnTo>
                  <a:pt x="3270650" y="516169"/>
                </a:lnTo>
                <a:lnTo>
                  <a:pt x="3243816" y="479882"/>
                </a:lnTo>
                <a:lnTo>
                  <a:pt x="3215624" y="444548"/>
                </a:lnTo>
                <a:lnTo>
                  <a:pt x="3186094" y="410211"/>
                </a:lnTo>
                <a:lnTo>
                  <a:pt x="3155247" y="376915"/>
                </a:lnTo>
                <a:lnTo>
                  <a:pt x="3123104" y="344703"/>
                </a:lnTo>
                <a:lnTo>
                  <a:pt x="3089684" y="313620"/>
                </a:lnTo>
                <a:lnTo>
                  <a:pt x="3055009" y="283708"/>
                </a:lnTo>
                <a:lnTo>
                  <a:pt x="3019098" y="255013"/>
                </a:lnTo>
                <a:lnTo>
                  <a:pt x="2981972" y="227578"/>
                </a:lnTo>
                <a:lnTo>
                  <a:pt x="2943651" y="201446"/>
                </a:lnTo>
                <a:lnTo>
                  <a:pt x="2904157" y="176662"/>
                </a:lnTo>
                <a:lnTo>
                  <a:pt x="2863509" y="153269"/>
                </a:lnTo>
                <a:lnTo>
                  <a:pt x="2821727" y="131310"/>
                </a:lnTo>
                <a:lnTo>
                  <a:pt x="2778833" y="110831"/>
                </a:lnTo>
                <a:lnTo>
                  <a:pt x="2734846" y="91874"/>
                </a:lnTo>
                <a:lnTo>
                  <a:pt x="2689787" y="74484"/>
                </a:lnTo>
              </a:path>
            </a:pathLst>
          </a:custGeom>
          <a:ln w="41883">
            <a:solidFill>
              <a:srgbClr val="FFD13D"/>
            </a:solidFill>
          </a:ln>
        </p:spPr>
        <p:txBody>
          <a:bodyPr wrap="square" lIns="0" tIns="0" rIns="0" bIns="0" rtlCol="0"/>
          <a:lstStyle/>
          <a:p>
            <a:endParaRPr sz="849"/>
          </a:p>
        </p:txBody>
      </p:sp>
      <p:sp>
        <p:nvSpPr>
          <p:cNvPr id="26" name="object 24">
            <a:extLst>
              <a:ext uri="{FF2B5EF4-FFF2-40B4-BE49-F238E27FC236}">
                <a16:creationId xmlns:a16="http://schemas.microsoft.com/office/drawing/2014/main" id="{179E4C43-89DA-8B05-A2F0-D40DB3FB2DF2}"/>
              </a:ext>
            </a:extLst>
          </p:cNvPr>
          <p:cNvSpPr txBox="1"/>
          <p:nvPr userDrawn="1"/>
        </p:nvSpPr>
        <p:spPr>
          <a:xfrm>
            <a:off x="373045" y="-345036"/>
            <a:ext cx="1044368" cy="161404"/>
          </a:xfrm>
          <a:prstGeom prst="rect">
            <a:avLst/>
          </a:prstGeom>
        </p:spPr>
        <p:txBody>
          <a:bodyPr vert="horz" wrap="square" lIns="0" tIns="7316" rIns="0" bIns="0" rtlCol="0">
            <a:spAutoFit/>
          </a:bodyPr>
          <a:lstStyle/>
          <a:p>
            <a:pPr marL="7701">
              <a:lnSpc>
                <a:spcPct val="100000"/>
              </a:lnSpc>
              <a:spcBef>
                <a:spcPts val="58"/>
              </a:spcBef>
            </a:pPr>
            <a:r>
              <a:rPr sz="1001" b="0" i="0">
                <a:solidFill>
                  <a:srgbClr val="FFFFFF"/>
                </a:solidFill>
                <a:latin typeface="Sharp Sans Medium" pitchFamily="2" charset="77"/>
                <a:cs typeface="Sharp Sans Medium" pitchFamily="2" charset="77"/>
              </a:rPr>
              <a:t>CISCO</a:t>
            </a:r>
            <a:r>
              <a:rPr sz="1001" b="0" i="0" spc="230">
                <a:solidFill>
                  <a:srgbClr val="FFFFFF"/>
                </a:solidFill>
                <a:latin typeface="Sharp Sans Medium" pitchFamily="2" charset="77"/>
                <a:cs typeface="Sharp Sans Medium" pitchFamily="2" charset="77"/>
              </a:rPr>
              <a:t> </a:t>
            </a:r>
            <a:r>
              <a:rPr sz="1001" b="0" i="0" spc="33">
                <a:solidFill>
                  <a:srgbClr val="FFFFFF"/>
                </a:solidFill>
                <a:latin typeface="Sharp Sans Medium" pitchFamily="2" charset="77"/>
                <a:cs typeface="Sharp Sans Medium" pitchFamily="2" charset="77"/>
              </a:rPr>
              <a:t>MERAKI</a:t>
            </a:r>
            <a:endParaRPr sz="1001" b="0" i="0">
              <a:latin typeface="Sharp Sans Medium" pitchFamily="2" charset="77"/>
              <a:cs typeface="Sharp Sans Medium" pitchFamily="2" charset="77"/>
            </a:endParaRPr>
          </a:p>
        </p:txBody>
      </p:sp>
      <p:pic>
        <p:nvPicPr>
          <p:cNvPr id="27" name="Picture 26">
            <a:extLst>
              <a:ext uri="{FF2B5EF4-FFF2-40B4-BE49-F238E27FC236}">
                <a16:creationId xmlns:a16="http://schemas.microsoft.com/office/drawing/2014/main" id="{44A29F37-451E-20FF-414D-4401DF3B784F}"/>
              </a:ext>
            </a:extLst>
          </p:cNvPr>
          <p:cNvPicPr>
            <a:picLocks noChangeAspect="1"/>
          </p:cNvPicPr>
          <p:nvPr userDrawn="1"/>
        </p:nvPicPr>
        <p:blipFill>
          <a:blip r:embed="rId3" cstate="print">
            <a:extLst>
              <a:ext uri="{28A0092B-C50C-407E-A947-70E740481C1C}">
                <a14:useLocalDpi xmlns:a14="http://schemas.microsoft.com/office/drawing/2010/main" val="0"/>
              </a:ext>
            </a:extLst>
          </a:blip>
          <a:srcRect/>
          <a:stretch/>
        </p:blipFill>
        <p:spPr>
          <a:xfrm>
            <a:off x="373044" y="6270181"/>
            <a:ext cx="1101856" cy="213610"/>
          </a:xfrm>
          <a:prstGeom prst="rect">
            <a:avLst/>
          </a:prstGeom>
        </p:spPr>
      </p:pic>
      <p:sp>
        <p:nvSpPr>
          <p:cNvPr id="28" name="object 27">
            <a:extLst>
              <a:ext uri="{FF2B5EF4-FFF2-40B4-BE49-F238E27FC236}">
                <a16:creationId xmlns:a16="http://schemas.microsoft.com/office/drawing/2014/main" id="{B750A4A1-7F78-B55A-95B9-AB73A843E167}"/>
              </a:ext>
            </a:extLst>
          </p:cNvPr>
          <p:cNvSpPr txBox="1"/>
          <p:nvPr userDrawn="1"/>
        </p:nvSpPr>
        <p:spPr>
          <a:xfrm>
            <a:off x="10938251" y="6341066"/>
            <a:ext cx="880704" cy="122517"/>
          </a:xfrm>
          <a:prstGeom prst="rect">
            <a:avLst/>
          </a:prstGeom>
        </p:spPr>
        <p:txBody>
          <a:bodyPr vert="horz" wrap="square" lIns="0" tIns="10397" rIns="0" bIns="0" rtlCol="0">
            <a:spAutoFit/>
          </a:bodyPr>
          <a:lstStyle/>
          <a:p>
            <a:pPr marL="7701">
              <a:lnSpc>
                <a:spcPct val="100000"/>
              </a:lnSpc>
              <a:spcBef>
                <a:spcPts val="82"/>
              </a:spcBef>
            </a:pPr>
            <a:r>
              <a:rPr sz="728" b="0" i="0">
                <a:solidFill>
                  <a:srgbClr val="FFFFFF"/>
                </a:solidFill>
                <a:latin typeface="Sharp Sans Medium" pitchFamily="2" charset="77"/>
                <a:cs typeface="Sharp Sans Medium" pitchFamily="2" charset="77"/>
              </a:rPr>
              <a:t>Meraki</a:t>
            </a:r>
            <a:r>
              <a:rPr sz="728" b="0" i="0" spc="42">
                <a:solidFill>
                  <a:srgbClr val="FFFFFF"/>
                </a:solidFill>
                <a:latin typeface="Sharp Sans Medium" pitchFamily="2" charset="77"/>
                <a:cs typeface="Sharp Sans Medium" pitchFamily="2" charset="77"/>
              </a:rPr>
              <a:t> </a:t>
            </a:r>
            <a:r>
              <a:rPr sz="728" b="0" i="0">
                <a:solidFill>
                  <a:srgbClr val="FFFFFF"/>
                </a:solidFill>
                <a:latin typeface="Sharp Sans Medium" pitchFamily="2" charset="77"/>
                <a:cs typeface="Sharp Sans Medium" pitchFamily="2" charset="77"/>
              </a:rPr>
              <a:t>SMB</a:t>
            </a:r>
            <a:r>
              <a:rPr sz="728" b="0" i="0" spc="52">
                <a:solidFill>
                  <a:srgbClr val="FFFFFF"/>
                </a:solidFill>
                <a:latin typeface="Sharp Sans Medium" pitchFamily="2" charset="77"/>
                <a:cs typeface="Sharp Sans Medium" pitchFamily="2" charset="77"/>
              </a:rPr>
              <a:t> </a:t>
            </a:r>
            <a:r>
              <a:rPr sz="728" b="0" i="0" spc="-6">
                <a:solidFill>
                  <a:srgbClr val="FFFFFF"/>
                </a:solidFill>
                <a:latin typeface="Sharp Sans Medium" pitchFamily="2" charset="77"/>
                <a:cs typeface="Sharp Sans Medium" pitchFamily="2" charset="77"/>
              </a:rPr>
              <a:t>Guide</a:t>
            </a:r>
            <a:endParaRPr sz="728" b="0" i="0">
              <a:latin typeface="Sharp Sans Medium" pitchFamily="2" charset="77"/>
              <a:cs typeface="Sharp Sans Medium" pitchFamily="2" charset="77"/>
            </a:endParaRPr>
          </a:p>
        </p:txBody>
      </p:sp>
      <p:sp>
        <p:nvSpPr>
          <p:cNvPr id="2" name="object 8">
            <a:extLst>
              <a:ext uri="{FF2B5EF4-FFF2-40B4-BE49-F238E27FC236}">
                <a16:creationId xmlns:a16="http://schemas.microsoft.com/office/drawing/2014/main" id="{DC5EA05A-E6A7-6293-6F28-9B60183AED73}"/>
              </a:ext>
            </a:extLst>
          </p:cNvPr>
          <p:cNvSpPr/>
          <p:nvPr userDrawn="1"/>
        </p:nvSpPr>
        <p:spPr>
          <a:xfrm>
            <a:off x="5755440" y="0"/>
            <a:ext cx="1113300" cy="1088192"/>
          </a:xfrm>
          <a:custGeom>
            <a:avLst/>
            <a:gdLst/>
            <a:ahLst/>
            <a:cxnLst/>
            <a:rect l="l" t="t" r="r" b="b"/>
            <a:pathLst>
              <a:path w="1835784" h="1794510">
                <a:moveTo>
                  <a:pt x="1835790" y="0"/>
                </a:moveTo>
                <a:lnTo>
                  <a:pt x="355246" y="0"/>
                </a:lnTo>
                <a:lnTo>
                  <a:pt x="42068" y="860452"/>
                </a:lnTo>
                <a:lnTo>
                  <a:pt x="27286" y="905756"/>
                </a:lnTo>
                <a:lnTo>
                  <a:pt x="15751" y="951324"/>
                </a:lnTo>
                <a:lnTo>
                  <a:pt x="7399" y="997024"/>
                </a:lnTo>
                <a:lnTo>
                  <a:pt x="2169" y="1042724"/>
                </a:lnTo>
                <a:lnTo>
                  <a:pt x="0" y="1088290"/>
                </a:lnTo>
                <a:lnTo>
                  <a:pt x="828" y="1133589"/>
                </a:lnTo>
                <a:lnTo>
                  <a:pt x="4592" y="1178490"/>
                </a:lnTo>
                <a:lnTo>
                  <a:pt x="11231" y="1222858"/>
                </a:lnTo>
                <a:lnTo>
                  <a:pt x="20682" y="1266562"/>
                </a:lnTo>
                <a:lnTo>
                  <a:pt x="32884" y="1309468"/>
                </a:lnTo>
                <a:lnTo>
                  <a:pt x="47774" y="1351443"/>
                </a:lnTo>
                <a:lnTo>
                  <a:pt x="65291" y="1392356"/>
                </a:lnTo>
                <a:lnTo>
                  <a:pt x="85372" y="1432073"/>
                </a:lnTo>
                <a:lnTo>
                  <a:pt x="107956" y="1470461"/>
                </a:lnTo>
                <a:lnTo>
                  <a:pt x="132981" y="1507387"/>
                </a:lnTo>
                <a:lnTo>
                  <a:pt x="160385" y="1542719"/>
                </a:lnTo>
                <a:lnTo>
                  <a:pt x="190105" y="1576325"/>
                </a:lnTo>
                <a:lnTo>
                  <a:pt x="222081" y="1608070"/>
                </a:lnTo>
                <a:lnTo>
                  <a:pt x="256250" y="1637822"/>
                </a:lnTo>
                <a:lnTo>
                  <a:pt x="292550" y="1665450"/>
                </a:lnTo>
                <a:lnTo>
                  <a:pt x="330920" y="1690819"/>
                </a:lnTo>
                <a:lnTo>
                  <a:pt x="371297" y="1713796"/>
                </a:lnTo>
                <a:lnTo>
                  <a:pt x="413619" y="1734250"/>
                </a:lnTo>
                <a:lnTo>
                  <a:pt x="457825" y="1752048"/>
                </a:lnTo>
                <a:lnTo>
                  <a:pt x="503128" y="1766829"/>
                </a:lnTo>
                <a:lnTo>
                  <a:pt x="548696" y="1778365"/>
                </a:lnTo>
                <a:lnTo>
                  <a:pt x="594397" y="1786717"/>
                </a:lnTo>
                <a:lnTo>
                  <a:pt x="640096" y="1791946"/>
                </a:lnTo>
                <a:lnTo>
                  <a:pt x="685662" y="1794116"/>
                </a:lnTo>
                <a:lnTo>
                  <a:pt x="730962" y="1793288"/>
                </a:lnTo>
                <a:lnTo>
                  <a:pt x="775862" y="1789523"/>
                </a:lnTo>
                <a:lnTo>
                  <a:pt x="820230" y="1782884"/>
                </a:lnTo>
                <a:lnTo>
                  <a:pt x="863934" y="1773433"/>
                </a:lnTo>
                <a:lnTo>
                  <a:pt x="906840" y="1761232"/>
                </a:lnTo>
                <a:lnTo>
                  <a:pt x="948816" y="1746342"/>
                </a:lnTo>
                <a:lnTo>
                  <a:pt x="989729" y="1728825"/>
                </a:lnTo>
                <a:lnTo>
                  <a:pt x="1029445" y="1708744"/>
                </a:lnTo>
                <a:lnTo>
                  <a:pt x="1067833" y="1686159"/>
                </a:lnTo>
                <a:lnTo>
                  <a:pt x="1104760" y="1661135"/>
                </a:lnTo>
                <a:lnTo>
                  <a:pt x="1140092" y="1633731"/>
                </a:lnTo>
                <a:lnTo>
                  <a:pt x="1173697" y="1604010"/>
                </a:lnTo>
                <a:lnTo>
                  <a:pt x="1205442" y="1572034"/>
                </a:lnTo>
                <a:lnTo>
                  <a:pt x="1235195" y="1537865"/>
                </a:lnTo>
                <a:lnTo>
                  <a:pt x="1262822" y="1501565"/>
                </a:lnTo>
                <a:lnTo>
                  <a:pt x="1288191" y="1463196"/>
                </a:lnTo>
                <a:lnTo>
                  <a:pt x="1311169" y="1422819"/>
                </a:lnTo>
                <a:lnTo>
                  <a:pt x="1331623" y="1380497"/>
                </a:lnTo>
                <a:lnTo>
                  <a:pt x="1349420" y="1336291"/>
                </a:lnTo>
                <a:lnTo>
                  <a:pt x="1835790" y="0"/>
                </a:lnTo>
                <a:close/>
              </a:path>
            </a:pathLst>
          </a:custGeom>
          <a:solidFill>
            <a:srgbClr val="87C9C9"/>
          </a:solidFill>
        </p:spPr>
        <p:txBody>
          <a:bodyPr wrap="square" lIns="0" tIns="0" rIns="0" bIns="0" rtlCol="0"/>
          <a:lstStyle/>
          <a:p>
            <a:endParaRPr sz="849"/>
          </a:p>
        </p:txBody>
      </p:sp>
    </p:spTree>
    <p:extLst>
      <p:ext uri="{BB962C8B-B14F-4D97-AF65-F5344CB8AC3E}">
        <p14:creationId xmlns:p14="http://schemas.microsoft.com/office/powerpoint/2010/main" val="199793324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4" presetClass="path" presetSubtype="0" accel="50000" decel="50000" fill="hold" grpId="0" nodeType="withEffect">
                                  <p:stCondLst>
                                    <p:cond delay="0"/>
                                  </p:stCondLst>
                                  <p:childTnLst>
                                    <p:animMotion origin="layout" path="M -1.51611E-7 0.25 L -1.51611E-7 5.22179E-7 " pathEditMode="relative" rAng="0" ptsTypes="AA">
                                      <p:cBhvr>
                                        <p:cTn id="6" dur="2000" fill="hold"/>
                                        <p:tgtEl>
                                          <p:spTgt spid="8"/>
                                        </p:tgtEl>
                                        <p:attrNameLst>
                                          <p:attrName>ppt_x</p:attrName>
                                          <p:attrName>ppt_y</p:attrName>
                                        </p:attrNameLst>
                                      </p:cBhvr>
                                      <p:rCtr x="0" y="-12507"/>
                                    </p:animMotion>
                                  </p:childTnLst>
                                </p:cTn>
                              </p:par>
                              <p:par>
                                <p:cTn id="7" presetID="42" presetClass="path" presetSubtype="0" accel="50000" decel="50000" fill="hold" grpId="0" nodeType="withEffect">
                                  <p:stCondLst>
                                    <p:cond delay="0"/>
                                  </p:stCondLst>
                                  <p:childTnLst>
                                    <p:animMotion origin="layout" path="M 0.04564 -0.24172 L 2.0657E-6 6.23245E-7 " pathEditMode="relative" rAng="0" ptsTypes="AA">
                                      <p:cBhvr>
                                        <p:cTn id="8" dur="2000" fill="hold"/>
                                        <p:tgtEl>
                                          <p:spTgt spid="2"/>
                                        </p:tgtEl>
                                        <p:attrNameLst>
                                          <p:attrName>ppt_x</p:attrName>
                                          <p:attrName>ppt_y</p:attrName>
                                        </p:attrNameLst>
                                      </p:cBhvr>
                                      <p:rCtr x="-2282" y="12086"/>
                                    </p:animMotion>
                                  </p:childTnLst>
                                </p:cTn>
                              </p:par>
                              <p:par>
                                <p:cTn id="9" presetID="42" presetClass="path" presetSubtype="0" accel="50000" decel="50000" fill="hold" grpId="0" nodeType="withEffect">
                                  <p:stCondLst>
                                    <p:cond delay="0"/>
                                  </p:stCondLst>
                                  <p:childTnLst>
                                    <p:animMotion origin="layout" path="M 0.07249 -0.22276 L -4.22615E-6 -8.81527E-7 " pathEditMode="relative" rAng="0" ptsTypes="AA">
                                      <p:cBhvr>
                                        <p:cTn id="10" dur="3000" fill="hold"/>
                                        <p:tgtEl>
                                          <p:spTgt spid="22"/>
                                        </p:tgtEl>
                                        <p:attrNameLst>
                                          <p:attrName>ppt_x</p:attrName>
                                          <p:attrName>ppt_y</p:attrName>
                                        </p:attrNameLst>
                                      </p:cBhvr>
                                      <p:rCtr x="-3601" y="11454"/>
                                    </p:animMotion>
                                  </p:childTnLst>
                                </p:cTn>
                              </p:par>
                              <p:par>
                                <p:cTn id="11" presetID="64" presetClass="path" presetSubtype="0" accel="50000" decel="50000" fill="hold" grpId="0" nodeType="withEffect">
                                  <p:stCondLst>
                                    <p:cond delay="0"/>
                                  </p:stCondLst>
                                  <p:childTnLst>
                                    <p:animMotion origin="layout" path="M -0.05393 0.3651 L 8.46494E-7 1.73498E-6 " pathEditMode="relative" rAng="0" ptsTypes="AA">
                                      <p:cBhvr>
                                        <p:cTn id="12" dur="3000" fill="hold"/>
                                        <p:tgtEl>
                                          <p:spTgt spid="24"/>
                                        </p:tgtEl>
                                        <p:attrNameLst>
                                          <p:attrName>ppt_x</p:attrName>
                                          <p:attrName>ppt_y</p:attrName>
                                        </p:attrNameLst>
                                      </p:cBhvr>
                                      <p:rCtr x="2693" y="-18262"/>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22" grpId="0" animBg="1"/>
      <p:bldP spid="24" grpId="0" animBg="1"/>
      <p:bldP spid="2" grpId="0" animBg="1"/>
    </p:bldLst>
  </p:timing>
</p:sldLayout>
</file>

<file path=ppt/slideLayouts/slideLayout97.xml><?xml version="1.0" encoding="utf-8"?>
<p:sldLayout xmlns:a="http://schemas.openxmlformats.org/drawingml/2006/main" xmlns:r="http://schemas.openxmlformats.org/officeDocument/2006/relationships" xmlns:p="http://schemas.openxmlformats.org/presentationml/2006/main" type="obj" preserve="1">
  <p:cSld name="8_Blank">
    <p:spTree>
      <p:nvGrpSpPr>
        <p:cNvPr id="1" name=""/>
        <p:cNvGrpSpPr/>
        <p:nvPr/>
      </p:nvGrpSpPr>
      <p:grpSpPr>
        <a:xfrm>
          <a:off x="0" y="0"/>
          <a:ext cx="0" cy="0"/>
          <a:chOff x="0" y="0"/>
          <a:chExt cx="0" cy="0"/>
        </a:xfrm>
      </p:grpSpPr>
      <p:pic>
        <p:nvPicPr>
          <p:cNvPr id="5" name="object 3">
            <a:extLst>
              <a:ext uri="{FF2B5EF4-FFF2-40B4-BE49-F238E27FC236}">
                <a16:creationId xmlns:a16="http://schemas.microsoft.com/office/drawing/2014/main" id="{65231C24-6B19-4458-3F00-98E3A69C31CB}"/>
              </a:ext>
            </a:extLst>
          </p:cNvPr>
          <p:cNvPicPr/>
          <p:nvPr userDrawn="1"/>
        </p:nvPicPr>
        <p:blipFill>
          <a:blip r:embed="rId2" cstate="print"/>
          <a:stretch>
            <a:fillRect/>
          </a:stretch>
        </p:blipFill>
        <p:spPr>
          <a:xfrm>
            <a:off x="723900" y="0"/>
            <a:ext cx="11468099" cy="6857519"/>
          </a:xfrm>
          <a:prstGeom prst="rect">
            <a:avLst/>
          </a:prstGeom>
        </p:spPr>
      </p:pic>
      <p:sp>
        <p:nvSpPr>
          <p:cNvPr id="10" name="object 5">
            <a:extLst>
              <a:ext uri="{FF2B5EF4-FFF2-40B4-BE49-F238E27FC236}">
                <a16:creationId xmlns:a16="http://schemas.microsoft.com/office/drawing/2014/main" id="{0E1085EE-5B46-625F-D8E8-67C8F62E5DE1}"/>
              </a:ext>
            </a:extLst>
          </p:cNvPr>
          <p:cNvSpPr/>
          <p:nvPr userDrawn="1"/>
        </p:nvSpPr>
        <p:spPr>
          <a:xfrm>
            <a:off x="0" y="0"/>
            <a:ext cx="7498119" cy="6857615"/>
          </a:xfrm>
          <a:custGeom>
            <a:avLst/>
            <a:gdLst/>
            <a:ahLst/>
            <a:cxnLst/>
            <a:rect l="l" t="t" r="r" b="b"/>
            <a:pathLst>
              <a:path w="12364085" h="11308715">
                <a:moveTo>
                  <a:pt x="12364073" y="0"/>
                </a:moveTo>
                <a:lnTo>
                  <a:pt x="0" y="0"/>
                </a:lnTo>
                <a:lnTo>
                  <a:pt x="0" y="11308556"/>
                </a:lnTo>
                <a:lnTo>
                  <a:pt x="8314165" y="11308556"/>
                </a:lnTo>
                <a:lnTo>
                  <a:pt x="12364073" y="0"/>
                </a:lnTo>
                <a:close/>
              </a:path>
            </a:pathLst>
          </a:custGeom>
          <a:solidFill>
            <a:srgbClr val="87C9C9"/>
          </a:solidFill>
        </p:spPr>
        <p:txBody>
          <a:bodyPr wrap="square" lIns="0" tIns="0" rIns="0" bIns="0" rtlCol="0"/>
          <a:lstStyle/>
          <a:p>
            <a:endParaRPr sz="849"/>
          </a:p>
        </p:txBody>
      </p:sp>
      <p:sp>
        <p:nvSpPr>
          <p:cNvPr id="11" name="object 6">
            <a:extLst>
              <a:ext uri="{FF2B5EF4-FFF2-40B4-BE49-F238E27FC236}">
                <a16:creationId xmlns:a16="http://schemas.microsoft.com/office/drawing/2014/main" id="{4ED29D29-9EA5-074E-3488-5EEBD3563EED}"/>
              </a:ext>
            </a:extLst>
          </p:cNvPr>
          <p:cNvSpPr txBox="1"/>
          <p:nvPr userDrawn="1"/>
        </p:nvSpPr>
        <p:spPr>
          <a:xfrm>
            <a:off x="373045" y="-373824"/>
            <a:ext cx="1044368" cy="161404"/>
          </a:xfrm>
          <a:prstGeom prst="rect">
            <a:avLst/>
          </a:prstGeom>
        </p:spPr>
        <p:txBody>
          <a:bodyPr vert="horz" wrap="square" lIns="0" tIns="7316" rIns="0" bIns="0" rtlCol="0">
            <a:spAutoFit/>
          </a:bodyPr>
          <a:lstStyle/>
          <a:p>
            <a:pPr marL="7701">
              <a:lnSpc>
                <a:spcPct val="100000"/>
              </a:lnSpc>
              <a:spcBef>
                <a:spcPts val="58"/>
              </a:spcBef>
            </a:pPr>
            <a:r>
              <a:rPr sz="1001" b="0" i="0">
                <a:solidFill>
                  <a:schemeClr val="bg1"/>
                </a:solidFill>
                <a:latin typeface="Sharp Sans Medium" pitchFamily="2" charset="77"/>
                <a:cs typeface="Sharp Sans Medium" pitchFamily="2" charset="77"/>
              </a:rPr>
              <a:t>CISCO</a:t>
            </a:r>
            <a:r>
              <a:rPr sz="1001" b="0" i="0" spc="230">
                <a:solidFill>
                  <a:schemeClr val="bg1"/>
                </a:solidFill>
                <a:latin typeface="Sharp Sans Medium" pitchFamily="2" charset="77"/>
                <a:cs typeface="Sharp Sans Medium" pitchFamily="2" charset="77"/>
              </a:rPr>
              <a:t> </a:t>
            </a:r>
            <a:r>
              <a:rPr sz="1001" b="0" i="0" spc="33">
                <a:solidFill>
                  <a:schemeClr val="bg1"/>
                </a:solidFill>
                <a:latin typeface="Sharp Sans Medium" pitchFamily="2" charset="77"/>
                <a:cs typeface="Sharp Sans Medium" pitchFamily="2" charset="77"/>
              </a:rPr>
              <a:t>MERAKI</a:t>
            </a:r>
            <a:endParaRPr sz="1001" b="0" i="0">
              <a:solidFill>
                <a:schemeClr val="bg1"/>
              </a:solidFill>
              <a:latin typeface="Sharp Sans Medium" pitchFamily="2" charset="77"/>
              <a:cs typeface="Sharp Sans Medium" pitchFamily="2" charset="77"/>
            </a:endParaRPr>
          </a:p>
        </p:txBody>
      </p:sp>
      <p:sp>
        <p:nvSpPr>
          <p:cNvPr id="29" name="object 19">
            <a:extLst>
              <a:ext uri="{FF2B5EF4-FFF2-40B4-BE49-F238E27FC236}">
                <a16:creationId xmlns:a16="http://schemas.microsoft.com/office/drawing/2014/main" id="{232E714A-184C-37B5-E8A0-BBFFFC9C53D0}"/>
              </a:ext>
            </a:extLst>
          </p:cNvPr>
          <p:cNvSpPr/>
          <p:nvPr/>
        </p:nvSpPr>
        <p:spPr>
          <a:xfrm>
            <a:off x="4520273" y="5323033"/>
            <a:ext cx="1276194" cy="1534482"/>
          </a:xfrm>
          <a:custGeom>
            <a:avLst/>
            <a:gdLst/>
            <a:ahLst/>
            <a:cxnLst/>
            <a:rect l="l" t="t" r="r" b="b"/>
            <a:pathLst>
              <a:path w="2104390" h="2530475">
                <a:moveTo>
                  <a:pt x="1418142" y="0"/>
                </a:moveTo>
                <a:lnTo>
                  <a:pt x="1372842" y="828"/>
                </a:lnTo>
                <a:lnTo>
                  <a:pt x="1327942" y="4592"/>
                </a:lnTo>
                <a:lnTo>
                  <a:pt x="1283573" y="11231"/>
                </a:lnTo>
                <a:lnTo>
                  <a:pt x="1239870" y="20682"/>
                </a:lnTo>
                <a:lnTo>
                  <a:pt x="1196964" y="32884"/>
                </a:lnTo>
                <a:lnTo>
                  <a:pt x="1154988" y="47774"/>
                </a:lnTo>
                <a:lnTo>
                  <a:pt x="1114075" y="65291"/>
                </a:lnTo>
                <a:lnTo>
                  <a:pt x="1074359" y="85372"/>
                </a:lnTo>
                <a:lnTo>
                  <a:pt x="1035971" y="107956"/>
                </a:lnTo>
                <a:lnTo>
                  <a:pt x="999044" y="132981"/>
                </a:lnTo>
                <a:lnTo>
                  <a:pt x="963712" y="160385"/>
                </a:lnTo>
                <a:lnTo>
                  <a:pt x="930107" y="190105"/>
                </a:lnTo>
                <a:lnTo>
                  <a:pt x="898361" y="222081"/>
                </a:lnTo>
                <a:lnTo>
                  <a:pt x="868609" y="256250"/>
                </a:lnTo>
                <a:lnTo>
                  <a:pt x="840982" y="292550"/>
                </a:lnTo>
                <a:lnTo>
                  <a:pt x="815613" y="330920"/>
                </a:lnTo>
                <a:lnTo>
                  <a:pt x="792635" y="371297"/>
                </a:lnTo>
                <a:lnTo>
                  <a:pt x="772181" y="413619"/>
                </a:lnTo>
                <a:lnTo>
                  <a:pt x="754383" y="457825"/>
                </a:lnTo>
                <a:lnTo>
                  <a:pt x="0" y="2530480"/>
                </a:lnTo>
                <a:lnTo>
                  <a:pt x="1480543" y="2530480"/>
                </a:lnTo>
                <a:lnTo>
                  <a:pt x="2061736" y="933664"/>
                </a:lnTo>
                <a:lnTo>
                  <a:pt x="2076518" y="888360"/>
                </a:lnTo>
                <a:lnTo>
                  <a:pt x="2088053" y="842792"/>
                </a:lnTo>
                <a:lnTo>
                  <a:pt x="2096405" y="797091"/>
                </a:lnTo>
                <a:lnTo>
                  <a:pt x="2101635" y="751392"/>
                </a:lnTo>
                <a:lnTo>
                  <a:pt x="2103804" y="705826"/>
                </a:lnTo>
                <a:lnTo>
                  <a:pt x="2102976" y="660526"/>
                </a:lnTo>
                <a:lnTo>
                  <a:pt x="2099211" y="615626"/>
                </a:lnTo>
                <a:lnTo>
                  <a:pt x="2092573" y="571258"/>
                </a:lnTo>
                <a:lnTo>
                  <a:pt x="2083121" y="527554"/>
                </a:lnTo>
                <a:lnTo>
                  <a:pt x="2070920" y="484648"/>
                </a:lnTo>
                <a:lnTo>
                  <a:pt x="2056030" y="442672"/>
                </a:lnTo>
                <a:lnTo>
                  <a:pt x="2038513" y="401760"/>
                </a:lnTo>
                <a:lnTo>
                  <a:pt x="2018432" y="362043"/>
                </a:lnTo>
                <a:lnTo>
                  <a:pt x="1995848" y="323655"/>
                </a:lnTo>
                <a:lnTo>
                  <a:pt x="1970823" y="286728"/>
                </a:lnTo>
                <a:lnTo>
                  <a:pt x="1943419" y="251396"/>
                </a:lnTo>
                <a:lnTo>
                  <a:pt x="1913698" y="217791"/>
                </a:lnTo>
                <a:lnTo>
                  <a:pt x="1881723" y="186046"/>
                </a:lnTo>
                <a:lnTo>
                  <a:pt x="1847554" y="156293"/>
                </a:lnTo>
                <a:lnTo>
                  <a:pt x="1811253" y="128666"/>
                </a:lnTo>
                <a:lnTo>
                  <a:pt x="1772884" y="103297"/>
                </a:lnTo>
                <a:lnTo>
                  <a:pt x="1732507" y="80319"/>
                </a:lnTo>
                <a:lnTo>
                  <a:pt x="1690185" y="59865"/>
                </a:lnTo>
                <a:lnTo>
                  <a:pt x="1645979" y="42068"/>
                </a:lnTo>
                <a:lnTo>
                  <a:pt x="1600676" y="27286"/>
                </a:lnTo>
                <a:lnTo>
                  <a:pt x="1555107" y="15751"/>
                </a:lnTo>
                <a:lnTo>
                  <a:pt x="1509407" y="7399"/>
                </a:lnTo>
                <a:lnTo>
                  <a:pt x="1463707" y="2169"/>
                </a:lnTo>
                <a:lnTo>
                  <a:pt x="1418142" y="0"/>
                </a:lnTo>
                <a:close/>
              </a:path>
            </a:pathLst>
          </a:custGeom>
          <a:solidFill>
            <a:srgbClr val="FFD13D"/>
          </a:solidFill>
        </p:spPr>
        <p:txBody>
          <a:bodyPr wrap="square" lIns="0" tIns="0" rIns="0" bIns="0" rtlCol="0"/>
          <a:lstStyle/>
          <a:p>
            <a:endParaRPr sz="849"/>
          </a:p>
        </p:txBody>
      </p:sp>
      <p:sp>
        <p:nvSpPr>
          <p:cNvPr id="2" name="object 8">
            <a:extLst>
              <a:ext uri="{FF2B5EF4-FFF2-40B4-BE49-F238E27FC236}">
                <a16:creationId xmlns:a16="http://schemas.microsoft.com/office/drawing/2014/main" id="{6ED9AB19-BD85-FCBB-11BC-5C6C1BA5D048}"/>
              </a:ext>
            </a:extLst>
          </p:cNvPr>
          <p:cNvSpPr/>
          <p:nvPr userDrawn="1"/>
        </p:nvSpPr>
        <p:spPr>
          <a:xfrm>
            <a:off x="10106834" y="4903111"/>
            <a:ext cx="2085271" cy="1954588"/>
          </a:xfrm>
          <a:custGeom>
            <a:avLst/>
            <a:gdLst/>
            <a:ahLst/>
            <a:cxnLst/>
            <a:rect l="l" t="t" r="r" b="b"/>
            <a:pathLst>
              <a:path w="3438525" h="3223259">
                <a:moveTo>
                  <a:pt x="2326237" y="0"/>
                </a:moveTo>
                <a:lnTo>
                  <a:pt x="2280553" y="409"/>
                </a:lnTo>
                <a:lnTo>
                  <a:pt x="2235017" y="2097"/>
                </a:lnTo>
                <a:lnTo>
                  <a:pt x="2189653" y="5053"/>
                </a:lnTo>
                <a:lnTo>
                  <a:pt x="2144486" y="9265"/>
                </a:lnTo>
                <a:lnTo>
                  <a:pt x="2099540" y="14721"/>
                </a:lnTo>
                <a:lnTo>
                  <a:pt x="2054841" y="21411"/>
                </a:lnTo>
                <a:lnTo>
                  <a:pt x="2010412" y="29323"/>
                </a:lnTo>
                <a:lnTo>
                  <a:pt x="1966278" y="38445"/>
                </a:lnTo>
                <a:lnTo>
                  <a:pt x="1922464" y="48766"/>
                </a:lnTo>
                <a:lnTo>
                  <a:pt x="1878995" y="60274"/>
                </a:lnTo>
                <a:lnTo>
                  <a:pt x="1835894" y="72958"/>
                </a:lnTo>
                <a:lnTo>
                  <a:pt x="1793187" y="86807"/>
                </a:lnTo>
                <a:lnTo>
                  <a:pt x="1750898" y="101809"/>
                </a:lnTo>
                <a:lnTo>
                  <a:pt x="1709051" y="117952"/>
                </a:lnTo>
                <a:lnTo>
                  <a:pt x="1667672" y="135226"/>
                </a:lnTo>
                <a:lnTo>
                  <a:pt x="1626785" y="153618"/>
                </a:lnTo>
                <a:lnTo>
                  <a:pt x="1586413" y="173117"/>
                </a:lnTo>
                <a:lnTo>
                  <a:pt x="1546583" y="193713"/>
                </a:lnTo>
                <a:lnTo>
                  <a:pt x="1507318" y="215392"/>
                </a:lnTo>
                <a:lnTo>
                  <a:pt x="1468643" y="238144"/>
                </a:lnTo>
                <a:lnTo>
                  <a:pt x="1430583" y="261958"/>
                </a:lnTo>
                <a:lnTo>
                  <a:pt x="1393162" y="286822"/>
                </a:lnTo>
                <a:lnTo>
                  <a:pt x="1356404" y="312724"/>
                </a:lnTo>
                <a:lnTo>
                  <a:pt x="1320335" y="339653"/>
                </a:lnTo>
                <a:lnTo>
                  <a:pt x="1284979" y="367598"/>
                </a:lnTo>
                <a:lnTo>
                  <a:pt x="1250360" y="396547"/>
                </a:lnTo>
                <a:lnTo>
                  <a:pt x="1216503" y="426488"/>
                </a:lnTo>
                <a:lnTo>
                  <a:pt x="1183433" y="457411"/>
                </a:lnTo>
                <a:lnTo>
                  <a:pt x="1151174" y="489303"/>
                </a:lnTo>
                <a:lnTo>
                  <a:pt x="1119750" y="522154"/>
                </a:lnTo>
                <a:lnTo>
                  <a:pt x="1089187" y="555951"/>
                </a:lnTo>
                <a:lnTo>
                  <a:pt x="1059509" y="590684"/>
                </a:lnTo>
                <a:lnTo>
                  <a:pt x="1030740" y="626341"/>
                </a:lnTo>
                <a:lnTo>
                  <a:pt x="1002906" y="662910"/>
                </a:lnTo>
                <a:lnTo>
                  <a:pt x="976029" y="700380"/>
                </a:lnTo>
                <a:lnTo>
                  <a:pt x="950136" y="738740"/>
                </a:lnTo>
                <a:lnTo>
                  <a:pt x="925251" y="777977"/>
                </a:lnTo>
                <a:lnTo>
                  <a:pt x="901398" y="818082"/>
                </a:lnTo>
                <a:lnTo>
                  <a:pt x="878601" y="859041"/>
                </a:lnTo>
                <a:lnTo>
                  <a:pt x="856887" y="900844"/>
                </a:lnTo>
                <a:lnTo>
                  <a:pt x="836278" y="943480"/>
                </a:lnTo>
                <a:lnTo>
                  <a:pt x="816799" y="986936"/>
                </a:lnTo>
                <a:lnTo>
                  <a:pt x="798476" y="1031202"/>
                </a:lnTo>
                <a:lnTo>
                  <a:pt x="781333" y="1076265"/>
                </a:lnTo>
                <a:lnTo>
                  <a:pt x="0" y="3222961"/>
                </a:lnTo>
                <a:lnTo>
                  <a:pt x="3438351" y="3222961"/>
                </a:lnTo>
                <a:lnTo>
                  <a:pt x="3438351" y="444340"/>
                </a:lnTo>
                <a:lnTo>
                  <a:pt x="3431146" y="437447"/>
                </a:lnTo>
                <a:lnTo>
                  <a:pt x="3397348" y="406884"/>
                </a:lnTo>
                <a:lnTo>
                  <a:pt x="3362615" y="377206"/>
                </a:lnTo>
                <a:lnTo>
                  <a:pt x="3326958" y="348437"/>
                </a:lnTo>
                <a:lnTo>
                  <a:pt x="3290388" y="320602"/>
                </a:lnTo>
                <a:lnTo>
                  <a:pt x="3252918" y="293726"/>
                </a:lnTo>
                <a:lnTo>
                  <a:pt x="3214557" y="267832"/>
                </a:lnTo>
                <a:lnTo>
                  <a:pt x="3175319" y="242947"/>
                </a:lnTo>
                <a:lnTo>
                  <a:pt x="3135215" y="219094"/>
                </a:lnTo>
                <a:lnTo>
                  <a:pt x="3094255" y="196297"/>
                </a:lnTo>
                <a:lnTo>
                  <a:pt x="3052451" y="174582"/>
                </a:lnTo>
                <a:lnTo>
                  <a:pt x="3009815" y="153973"/>
                </a:lnTo>
                <a:lnTo>
                  <a:pt x="2966358" y="134495"/>
                </a:lnTo>
                <a:lnTo>
                  <a:pt x="2922092" y="116172"/>
                </a:lnTo>
                <a:lnTo>
                  <a:pt x="2877028" y="99028"/>
                </a:lnTo>
                <a:lnTo>
                  <a:pt x="2831487" y="83195"/>
                </a:lnTo>
                <a:lnTo>
                  <a:pt x="2785799" y="68778"/>
                </a:lnTo>
                <a:lnTo>
                  <a:pt x="2739989" y="55766"/>
                </a:lnTo>
                <a:lnTo>
                  <a:pt x="2694080" y="44148"/>
                </a:lnTo>
                <a:lnTo>
                  <a:pt x="2648099" y="33912"/>
                </a:lnTo>
                <a:lnTo>
                  <a:pt x="2602068" y="25047"/>
                </a:lnTo>
                <a:lnTo>
                  <a:pt x="2556013" y="17541"/>
                </a:lnTo>
                <a:lnTo>
                  <a:pt x="2509959" y="11383"/>
                </a:lnTo>
                <a:lnTo>
                  <a:pt x="2463930" y="6561"/>
                </a:lnTo>
                <a:lnTo>
                  <a:pt x="2417950" y="3064"/>
                </a:lnTo>
                <a:lnTo>
                  <a:pt x="2372044" y="881"/>
                </a:lnTo>
                <a:lnTo>
                  <a:pt x="2326237" y="0"/>
                </a:lnTo>
                <a:close/>
              </a:path>
            </a:pathLst>
          </a:custGeom>
          <a:solidFill>
            <a:srgbClr val="025444"/>
          </a:solidFill>
        </p:spPr>
        <p:txBody>
          <a:bodyPr wrap="square" lIns="0" tIns="0" rIns="0" bIns="0" rtlCol="0"/>
          <a:lstStyle/>
          <a:p>
            <a:endParaRPr sz="849"/>
          </a:p>
        </p:txBody>
      </p:sp>
      <p:sp>
        <p:nvSpPr>
          <p:cNvPr id="30" name="object 20">
            <a:extLst>
              <a:ext uri="{FF2B5EF4-FFF2-40B4-BE49-F238E27FC236}">
                <a16:creationId xmlns:a16="http://schemas.microsoft.com/office/drawing/2014/main" id="{6457FE8C-DEDF-FCDA-3B5D-1A079B019197}"/>
              </a:ext>
            </a:extLst>
          </p:cNvPr>
          <p:cNvSpPr/>
          <p:nvPr/>
        </p:nvSpPr>
        <p:spPr>
          <a:xfrm>
            <a:off x="6450346" y="0"/>
            <a:ext cx="614606" cy="777830"/>
          </a:xfrm>
          <a:custGeom>
            <a:avLst/>
            <a:gdLst/>
            <a:ahLst/>
            <a:cxnLst/>
            <a:rect l="l" t="t" r="r" b="b"/>
            <a:pathLst>
              <a:path w="1013459" h="1282700">
                <a:moveTo>
                  <a:pt x="328823" y="0"/>
                </a:moveTo>
                <a:lnTo>
                  <a:pt x="18971" y="851318"/>
                </a:lnTo>
                <a:lnTo>
                  <a:pt x="5995" y="897158"/>
                </a:lnTo>
                <a:lnTo>
                  <a:pt x="0" y="943235"/>
                </a:lnTo>
                <a:lnTo>
                  <a:pt x="688" y="988913"/>
                </a:lnTo>
                <a:lnTo>
                  <a:pt x="7763" y="1033554"/>
                </a:lnTo>
                <a:lnTo>
                  <a:pt x="20928" y="1076519"/>
                </a:lnTo>
                <a:lnTo>
                  <a:pt x="39885" y="1117172"/>
                </a:lnTo>
                <a:lnTo>
                  <a:pt x="64336" y="1154874"/>
                </a:lnTo>
                <a:lnTo>
                  <a:pt x="93985" y="1188989"/>
                </a:lnTo>
                <a:lnTo>
                  <a:pt x="128534" y="1218879"/>
                </a:lnTo>
                <a:lnTo>
                  <a:pt x="167686" y="1243905"/>
                </a:lnTo>
                <a:lnTo>
                  <a:pt x="211143" y="1263431"/>
                </a:lnTo>
                <a:lnTo>
                  <a:pt x="256985" y="1276407"/>
                </a:lnTo>
                <a:lnTo>
                  <a:pt x="303064" y="1282402"/>
                </a:lnTo>
                <a:lnTo>
                  <a:pt x="348743" y="1281714"/>
                </a:lnTo>
                <a:lnTo>
                  <a:pt x="393384" y="1274638"/>
                </a:lnTo>
                <a:lnTo>
                  <a:pt x="436349" y="1261474"/>
                </a:lnTo>
                <a:lnTo>
                  <a:pt x="477002" y="1242517"/>
                </a:lnTo>
                <a:lnTo>
                  <a:pt x="514705" y="1218066"/>
                </a:lnTo>
                <a:lnTo>
                  <a:pt x="548820" y="1188417"/>
                </a:lnTo>
                <a:lnTo>
                  <a:pt x="578710" y="1153868"/>
                </a:lnTo>
                <a:lnTo>
                  <a:pt x="603738" y="1114716"/>
                </a:lnTo>
                <a:lnTo>
                  <a:pt x="623267" y="1071259"/>
                </a:lnTo>
                <a:lnTo>
                  <a:pt x="1013171" y="0"/>
                </a:lnTo>
              </a:path>
            </a:pathLst>
          </a:custGeom>
          <a:ln w="41883">
            <a:solidFill>
              <a:srgbClr val="5BAA47"/>
            </a:solidFill>
          </a:ln>
        </p:spPr>
        <p:txBody>
          <a:bodyPr wrap="square" lIns="0" tIns="0" rIns="0" bIns="0" rtlCol="0"/>
          <a:lstStyle/>
          <a:p>
            <a:endParaRPr sz="849"/>
          </a:p>
        </p:txBody>
      </p:sp>
      <p:sp>
        <p:nvSpPr>
          <p:cNvPr id="32" name="object 27">
            <a:extLst>
              <a:ext uri="{FF2B5EF4-FFF2-40B4-BE49-F238E27FC236}">
                <a16:creationId xmlns:a16="http://schemas.microsoft.com/office/drawing/2014/main" id="{0450B28F-1490-197E-2507-EBECCB60D242}"/>
              </a:ext>
            </a:extLst>
          </p:cNvPr>
          <p:cNvSpPr txBox="1"/>
          <p:nvPr userDrawn="1"/>
        </p:nvSpPr>
        <p:spPr>
          <a:xfrm>
            <a:off x="10938251" y="6341066"/>
            <a:ext cx="880704" cy="122517"/>
          </a:xfrm>
          <a:prstGeom prst="rect">
            <a:avLst/>
          </a:prstGeom>
        </p:spPr>
        <p:txBody>
          <a:bodyPr vert="horz" wrap="square" lIns="0" tIns="10397" rIns="0" bIns="0" rtlCol="0">
            <a:spAutoFit/>
          </a:bodyPr>
          <a:lstStyle/>
          <a:p>
            <a:pPr marL="7701">
              <a:lnSpc>
                <a:spcPct val="100000"/>
              </a:lnSpc>
              <a:spcBef>
                <a:spcPts val="82"/>
              </a:spcBef>
            </a:pPr>
            <a:r>
              <a:rPr sz="728" b="0" i="0">
                <a:solidFill>
                  <a:srgbClr val="FFFFFF"/>
                </a:solidFill>
                <a:latin typeface="Sharp Sans Medium" pitchFamily="2" charset="77"/>
                <a:cs typeface="Sharp Sans Medium" pitchFamily="2" charset="77"/>
              </a:rPr>
              <a:t>Meraki</a:t>
            </a:r>
            <a:r>
              <a:rPr sz="728" b="0" i="0" spc="42">
                <a:solidFill>
                  <a:srgbClr val="FFFFFF"/>
                </a:solidFill>
                <a:latin typeface="Sharp Sans Medium" pitchFamily="2" charset="77"/>
                <a:cs typeface="Sharp Sans Medium" pitchFamily="2" charset="77"/>
              </a:rPr>
              <a:t> </a:t>
            </a:r>
            <a:r>
              <a:rPr sz="728" b="0" i="0">
                <a:solidFill>
                  <a:srgbClr val="FFFFFF"/>
                </a:solidFill>
                <a:latin typeface="Sharp Sans Medium" pitchFamily="2" charset="77"/>
                <a:cs typeface="Sharp Sans Medium" pitchFamily="2" charset="77"/>
              </a:rPr>
              <a:t>SMB</a:t>
            </a:r>
            <a:r>
              <a:rPr sz="728" b="0" i="0" spc="52">
                <a:solidFill>
                  <a:srgbClr val="FFFFFF"/>
                </a:solidFill>
                <a:latin typeface="Sharp Sans Medium" pitchFamily="2" charset="77"/>
                <a:cs typeface="Sharp Sans Medium" pitchFamily="2" charset="77"/>
              </a:rPr>
              <a:t> </a:t>
            </a:r>
            <a:r>
              <a:rPr sz="728" b="0" i="0" spc="-6">
                <a:solidFill>
                  <a:srgbClr val="FFFFFF"/>
                </a:solidFill>
                <a:latin typeface="Sharp Sans Medium" pitchFamily="2" charset="77"/>
                <a:cs typeface="Sharp Sans Medium" pitchFamily="2" charset="77"/>
              </a:rPr>
              <a:t>Guide</a:t>
            </a:r>
            <a:endParaRPr sz="728" b="0" i="0">
              <a:latin typeface="Sharp Sans Medium" pitchFamily="2" charset="77"/>
              <a:cs typeface="Sharp Sans Medium" pitchFamily="2" charset="77"/>
            </a:endParaRPr>
          </a:p>
        </p:txBody>
      </p:sp>
      <p:pic>
        <p:nvPicPr>
          <p:cNvPr id="34" name="Picture 33">
            <a:extLst>
              <a:ext uri="{FF2B5EF4-FFF2-40B4-BE49-F238E27FC236}">
                <a16:creationId xmlns:a16="http://schemas.microsoft.com/office/drawing/2014/main" id="{225B5E72-8ABE-653A-531B-F51DCDDE2F49}"/>
              </a:ext>
            </a:extLst>
          </p:cNvPr>
          <p:cNvPicPr>
            <a:picLocks noChangeAspect="1"/>
          </p:cNvPicPr>
          <p:nvPr userDrawn="1"/>
        </p:nvPicPr>
        <p:blipFill>
          <a:blip r:embed="rId3" cstate="print">
            <a:extLst>
              <a:ext uri="{28A0092B-C50C-407E-A947-70E740481C1C}">
                <a14:useLocalDpi xmlns:a14="http://schemas.microsoft.com/office/drawing/2010/main" val="0"/>
              </a:ext>
            </a:extLst>
          </a:blip>
          <a:srcRect/>
          <a:stretch/>
        </p:blipFill>
        <p:spPr>
          <a:xfrm>
            <a:off x="373044" y="6270181"/>
            <a:ext cx="1101856" cy="213610"/>
          </a:xfrm>
          <a:prstGeom prst="rect">
            <a:avLst/>
          </a:prstGeom>
        </p:spPr>
      </p:pic>
    </p:spTree>
    <p:extLst>
      <p:ext uri="{BB962C8B-B14F-4D97-AF65-F5344CB8AC3E}">
        <p14:creationId xmlns:p14="http://schemas.microsoft.com/office/powerpoint/2010/main" val="228281871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3" presetClass="path" presetSubtype="0" accel="50000" decel="50000" fill="hold" grpId="0" nodeType="withEffect">
                                  <p:stCondLst>
                                    <p:cond delay="0"/>
                                  </p:stCondLst>
                                  <p:childTnLst>
                                    <p:animMotion origin="layout" path="M -0.05386 0 L 4.21352E-6 0 " pathEditMode="relative" rAng="0" ptsTypes="AA">
                                      <p:cBhvr>
                                        <p:cTn id="6" dur="1000" fill="hold"/>
                                        <p:tgtEl>
                                          <p:spTgt spid="10"/>
                                        </p:tgtEl>
                                        <p:attrNameLst>
                                          <p:attrName>ppt_x</p:attrName>
                                          <p:attrName>ppt_y</p:attrName>
                                        </p:attrNameLst>
                                      </p:cBhvr>
                                      <p:rCtr x="2693" y="0"/>
                                    </p:animMotion>
                                  </p:childTnLst>
                                </p:cTn>
                              </p:par>
                              <p:par>
                                <p:cTn id="7" presetID="64" presetClass="path" presetSubtype="0" accel="50000" decel="50000" fill="hold" grpId="0" nodeType="withEffect">
                                  <p:stCondLst>
                                    <p:cond delay="0"/>
                                  </p:stCondLst>
                                  <p:childTnLst>
                                    <p:animMotion origin="layout" path="M 0.00245 0.30966 L -1.99621E-6 -3.49242E-6 " pathEditMode="relative" rAng="0" ptsTypes="AA">
                                      <p:cBhvr>
                                        <p:cTn id="8" dur="2000" fill="hold"/>
                                        <p:tgtEl>
                                          <p:spTgt spid="2"/>
                                        </p:tgtEl>
                                        <p:attrNameLst>
                                          <p:attrName>ppt_x</p:attrName>
                                          <p:attrName>ppt_y</p:attrName>
                                        </p:attrNameLst>
                                      </p:cBhvr>
                                      <p:rCtr x="-126" y="-15483"/>
                                    </p:animMotion>
                                  </p:childTnLst>
                                </p:cTn>
                              </p:par>
                              <p:par>
                                <p:cTn id="9" presetID="64" presetClass="path" presetSubtype="0" accel="50000" decel="50000" fill="hold" grpId="0" nodeType="withEffect">
                                  <p:stCondLst>
                                    <p:cond delay="0"/>
                                  </p:stCondLst>
                                  <p:childTnLst>
                                    <p:animMotion origin="layout" path="M -0.04817 0.25885 L 9.28617E-7 -4.2785E-6 " pathEditMode="relative" rAng="0" ptsTypes="AA">
                                      <p:cBhvr>
                                        <p:cTn id="10" dur="3000" fill="hold"/>
                                        <p:tgtEl>
                                          <p:spTgt spid="29"/>
                                        </p:tgtEl>
                                        <p:attrNameLst>
                                          <p:attrName>ppt_x</p:attrName>
                                          <p:attrName>ppt_y</p:attrName>
                                        </p:attrNameLst>
                                      </p:cBhvr>
                                      <p:rCtr x="2408" y="-12942"/>
                                    </p:animMotion>
                                  </p:childTnLst>
                                </p:cTn>
                              </p:par>
                              <p:par>
                                <p:cTn id="11" presetID="42" presetClass="path" presetSubtype="0" accel="50000" decel="50000" fill="hold" grpId="0" nodeType="withEffect">
                                  <p:stCondLst>
                                    <p:cond delay="0"/>
                                  </p:stCondLst>
                                  <p:childTnLst>
                                    <p:animMotion origin="layout" path="M 0.02519 -0.11342 L 1.73721E-6 2.86356E-7 " pathEditMode="relative" rAng="0" ptsTypes="AA">
                                      <p:cBhvr>
                                        <p:cTn id="12" dur="3000" fill="hold"/>
                                        <p:tgtEl>
                                          <p:spTgt spid="30"/>
                                        </p:tgtEl>
                                        <p:attrNameLst>
                                          <p:attrName>ppt_x</p:attrName>
                                          <p:attrName>ppt_y</p:attrName>
                                        </p:attrNameLst>
                                      </p:cBhvr>
                                      <p:rCtr x="-1263" y="5671"/>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29" grpId="0" animBg="1"/>
      <p:bldP spid="2" grpId="0" animBg="1"/>
      <p:bldP spid="30" grpId="0" animBg="1"/>
    </p:bldLst>
  </p:timing>
</p:sldLayout>
</file>

<file path=ppt/slideLayouts/slideLayout98.xml><?xml version="1.0" encoding="utf-8"?>
<p:sldLayout xmlns:a="http://schemas.openxmlformats.org/drawingml/2006/main" xmlns:r="http://schemas.openxmlformats.org/officeDocument/2006/relationships" xmlns:p="http://schemas.openxmlformats.org/presentationml/2006/main" showMasterSp="0" preserve="1" userDrawn="1">
  <p:cSld name="35_Title Only">
    <p:bg>
      <p:bgPr>
        <a:solidFill>
          <a:schemeClr val="bg1"/>
        </a:solidFill>
        <a:effectLst/>
      </p:bgPr>
    </p:bg>
    <p:spTree>
      <p:nvGrpSpPr>
        <p:cNvPr id="1" name=""/>
        <p:cNvGrpSpPr/>
        <p:nvPr/>
      </p:nvGrpSpPr>
      <p:grpSpPr>
        <a:xfrm>
          <a:off x="0" y="0"/>
          <a:ext cx="0" cy="0"/>
          <a:chOff x="0" y="0"/>
          <a:chExt cx="0" cy="0"/>
        </a:xfrm>
      </p:grpSpPr>
      <p:sp>
        <p:nvSpPr>
          <p:cNvPr id="3" name="object 2">
            <a:extLst>
              <a:ext uri="{FF2B5EF4-FFF2-40B4-BE49-F238E27FC236}">
                <a16:creationId xmlns:a16="http://schemas.microsoft.com/office/drawing/2014/main" id="{42C8781F-382A-71FC-2CFD-21D20FF6F1BF}"/>
              </a:ext>
            </a:extLst>
          </p:cNvPr>
          <p:cNvSpPr/>
          <p:nvPr userDrawn="1"/>
        </p:nvSpPr>
        <p:spPr>
          <a:xfrm>
            <a:off x="-94348" y="-93721"/>
            <a:ext cx="12380695" cy="7045442"/>
          </a:xfrm>
          <a:custGeom>
            <a:avLst/>
            <a:gdLst/>
            <a:ahLst/>
            <a:cxnLst/>
            <a:rect l="l" t="t" r="r" b="b"/>
            <a:pathLst>
              <a:path w="20104100" h="11308715">
                <a:moveTo>
                  <a:pt x="20104099" y="0"/>
                </a:moveTo>
                <a:lnTo>
                  <a:pt x="0" y="0"/>
                </a:lnTo>
                <a:lnTo>
                  <a:pt x="0" y="11308556"/>
                </a:lnTo>
                <a:lnTo>
                  <a:pt x="20104099" y="11308556"/>
                </a:lnTo>
                <a:lnTo>
                  <a:pt x="20104099" y="0"/>
                </a:lnTo>
                <a:close/>
              </a:path>
            </a:pathLst>
          </a:custGeom>
          <a:solidFill>
            <a:srgbClr val="025444"/>
          </a:solidFill>
        </p:spPr>
        <p:txBody>
          <a:bodyPr wrap="square" lIns="0" tIns="0" rIns="0" bIns="0" rtlCol="0"/>
          <a:lstStyle/>
          <a:p>
            <a:endParaRPr sz="849"/>
          </a:p>
        </p:txBody>
      </p:sp>
      <p:sp>
        <p:nvSpPr>
          <p:cNvPr id="7" name="object 2" hidden="1">
            <a:extLst>
              <a:ext uri="{FF2B5EF4-FFF2-40B4-BE49-F238E27FC236}">
                <a16:creationId xmlns:a16="http://schemas.microsoft.com/office/drawing/2014/main" id="{AE8A83C9-74C8-C53A-2935-1553F602CF34}"/>
              </a:ext>
            </a:extLst>
          </p:cNvPr>
          <p:cNvSpPr/>
          <p:nvPr userDrawn="1"/>
        </p:nvSpPr>
        <p:spPr>
          <a:xfrm>
            <a:off x="0" y="0"/>
            <a:ext cx="12192000" cy="6857615"/>
          </a:xfrm>
          <a:custGeom>
            <a:avLst/>
            <a:gdLst/>
            <a:ahLst/>
            <a:cxnLst/>
            <a:rect l="l" t="t" r="r" b="b"/>
            <a:pathLst>
              <a:path w="20104100" h="11308715">
                <a:moveTo>
                  <a:pt x="20104099" y="0"/>
                </a:moveTo>
                <a:lnTo>
                  <a:pt x="0" y="0"/>
                </a:lnTo>
                <a:lnTo>
                  <a:pt x="0" y="11308556"/>
                </a:lnTo>
                <a:lnTo>
                  <a:pt x="20104099" y="11308556"/>
                </a:lnTo>
                <a:lnTo>
                  <a:pt x="20104099" y="0"/>
                </a:lnTo>
                <a:close/>
              </a:path>
            </a:pathLst>
          </a:custGeom>
          <a:solidFill>
            <a:srgbClr val="025444"/>
          </a:solidFill>
        </p:spPr>
        <p:txBody>
          <a:bodyPr wrap="square" lIns="0" tIns="0" rIns="0" bIns="0" rtlCol="0"/>
          <a:lstStyle/>
          <a:p>
            <a:endParaRPr sz="849"/>
          </a:p>
        </p:txBody>
      </p:sp>
      <p:sp>
        <p:nvSpPr>
          <p:cNvPr id="13" name="object 4">
            <a:extLst>
              <a:ext uri="{FF2B5EF4-FFF2-40B4-BE49-F238E27FC236}">
                <a16:creationId xmlns:a16="http://schemas.microsoft.com/office/drawing/2014/main" id="{51DE260D-7C4F-9866-790E-26C27B2E1EEB}"/>
              </a:ext>
            </a:extLst>
          </p:cNvPr>
          <p:cNvSpPr/>
          <p:nvPr/>
        </p:nvSpPr>
        <p:spPr>
          <a:xfrm>
            <a:off x="8167979" y="3420652"/>
            <a:ext cx="3273664" cy="3437086"/>
          </a:xfrm>
          <a:custGeom>
            <a:avLst/>
            <a:gdLst/>
            <a:ahLst/>
            <a:cxnLst/>
            <a:rect l="l" t="t" r="r" b="b"/>
            <a:pathLst>
              <a:path w="5398134" h="5668009">
                <a:moveTo>
                  <a:pt x="4107007" y="118728"/>
                </a:moveTo>
                <a:lnTo>
                  <a:pt x="4061357" y="102735"/>
                </a:lnTo>
                <a:lnTo>
                  <a:pt x="4015581" y="87931"/>
                </a:lnTo>
                <a:lnTo>
                  <a:pt x="3969695" y="74307"/>
                </a:lnTo>
                <a:lnTo>
                  <a:pt x="3923717" y="61857"/>
                </a:lnTo>
                <a:lnTo>
                  <a:pt x="3877664" y="50570"/>
                </a:lnTo>
                <a:lnTo>
                  <a:pt x="3831554" y="40441"/>
                </a:lnTo>
                <a:lnTo>
                  <a:pt x="3785402" y="31460"/>
                </a:lnTo>
                <a:lnTo>
                  <a:pt x="3739228" y="23619"/>
                </a:lnTo>
                <a:lnTo>
                  <a:pt x="3693047" y="16912"/>
                </a:lnTo>
                <a:lnTo>
                  <a:pt x="3646877" y="11328"/>
                </a:lnTo>
                <a:lnTo>
                  <a:pt x="3600736" y="6862"/>
                </a:lnTo>
                <a:lnTo>
                  <a:pt x="3554639" y="3503"/>
                </a:lnTo>
                <a:lnTo>
                  <a:pt x="3508606" y="1246"/>
                </a:lnTo>
                <a:lnTo>
                  <a:pt x="3462653" y="80"/>
                </a:lnTo>
                <a:lnTo>
                  <a:pt x="3416796" y="0"/>
                </a:lnTo>
                <a:lnTo>
                  <a:pt x="3371054" y="995"/>
                </a:lnTo>
                <a:lnTo>
                  <a:pt x="3325444" y="3059"/>
                </a:lnTo>
                <a:lnTo>
                  <a:pt x="3279982" y="6183"/>
                </a:lnTo>
                <a:lnTo>
                  <a:pt x="3234686" y="10360"/>
                </a:lnTo>
                <a:lnTo>
                  <a:pt x="3189574" y="15580"/>
                </a:lnTo>
                <a:lnTo>
                  <a:pt x="3144661" y="21837"/>
                </a:lnTo>
                <a:lnTo>
                  <a:pt x="3099967" y="29123"/>
                </a:lnTo>
                <a:lnTo>
                  <a:pt x="3055507" y="37428"/>
                </a:lnTo>
                <a:lnTo>
                  <a:pt x="3011299" y="46746"/>
                </a:lnTo>
                <a:lnTo>
                  <a:pt x="2967360" y="57068"/>
                </a:lnTo>
                <a:lnTo>
                  <a:pt x="2923708" y="68386"/>
                </a:lnTo>
                <a:lnTo>
                  <a:pt x="2880359" y="80692"/>
                </a:lnTo>
                <a:lnTo>
                  <a:pt x="2837331" y="93978"/>
                </a:lnTo>
                <a:lnTo>
                  <a:pt x="2794642" y="108236"/>
                </a:lnTo>
                <a:lnTo>
                  <a:pt x="2752307" y="123458"/>
                </a:lnTo>
                <a:lnTo>
                  <a:pt x="2710345" y="139637"/>
                </a:lnTo>
                <a:lnTo>
                  <a:pt x="2668773" y="156763"/>
                </a:lnTo>
                <a:lnTo>
                  <a:pt x="2627607" y="174829"/>
                </a:lnTo>
                <a:lnTo>
                  <a:pt x="2586866" y="193827"/>
                </a:lnTo>
                <a:lnTo>
                  <a:pt x="2546566" y="213749"/>
                </a:lnTo>
                <a:lnTo>
                  <a:pt x="2506724" y="234587"/>
                </a:lnTo>
                <a:lnTo>
                  <a:pt x="2467358" y="256333"/>
                </a:lnTo>
                <a:lnTo>
                  <a:pt x="2428486" y="278978"/>
                </a:lnTo>
                <a:lnTo>
                  <a:pt x="2390123" y="302516"/>
                </a:lnTo>
                <a:lnTo>
                  <a:pt x="2352287" y="326937"/>
                </a:lnTo>
                <a:lnTo>
                  <a:pt x="2314997" y="352234"/>
                </a:lnTo>
                <a:lnTo>
                  <a:pt x="2278268" y="378398"/>
                </a:lnTo>
                <a:lnTo>
                  <a:pt x="2242117" y="405423"/>
                </a:lnTo>
                <a:lnTo>
                  <a:pt x="2206564" y="433299"/>
                </a:lnTo>
                <a:lnTo>
                  <a:pt x="2171623" y="462018"/>
                </a:lnTo>
                <a:lnTo>
                  <a:pt x="2137313" y="491573"/>
                </a:lnTo>
                <a:lnTo>
                  <a:pt x="2103651" y="521956"/>
                </a:lnTo>
                <a:lnTo>
                  <a:pt x="2070654" y="553159"/>
                </a:lnTo>
                <a:lnTo>
                  <a:pt x="2038340" y="585173"/>
                </a:lnTo>
                <a:lnTo>
                  <a:pt x="2006724" y="617990"/>
                </a:lnTo>
                <a:lnTo>
                  <a:pt x="1975826" y="651603"/>
                </a:lnTo>
                <a:lnTo>
                  <a:pt x="1945661" y="686004"/>
                </a:lnTo>
                <a:lnTo>
                  <a:pt x="1916247" y="721183"/>
                </a:lnTo>
                <a:lnTo>
                  <a:pt x="1887602" y="757135"/>
                </a:lnTo>
                <a:lnTo>
                  <a:pt x="1859742" y="793849"/>
                </a:lnTo>
                <a:lnTo>
                  <a:pt x="1832685" y="831319"/>
                </a:lnTo>
                <a:lnTo>
                  <a:pt x="1806448" y="869537"/>
                </a:lnTo>
                <a:lnTo>
                  <a:pt x="1781048" y="908494"/>
                </a:lnTo>
                <a:lnTo>
                  <a:pt x="1756502" y="948182"/>
                </a:lnTo>
                <a:lnTo>
                  <a:pt x="1732828" y="988593"/>
                </a:lnTo>
                <a:lnTo>
                  <a:pt x="1710043" y="1029719"/>
                </a:lnTo>
                <a:lnTo>
                  <a:pt x="1688163" y="1071553"/>
                </a:lnTo>
                <a:lnTo>
                  <a:pt x="1667207" y="1114086"/>
                </a:lnTo>
                <a:lnTo>
                  <a:pt x="1647191" y="1157310"/>
                </a:lnTo>
                <a:lnTo>
                  <a:pt x="1628133" y="1201217"/>
                </a:lnTo>
                <a:lnTo>
                  <a:pt x="1610050" y="1245799"/>
                </a:lnTo>
                <a:lnTo>
                  <a:pt x="1592958" y="1291049"/>
                </a:lnTo>
                <a:lnTo>
                  <a:pt x="0" y="5667647"/>
                </a:lnTo>
              </a:path>
              <a:path w="5398134" h="5668009">
                <a:moveTo>
                  <a:pt x="4174727" y="5667647"/>
                </a:moveTo>
                <a:lnTo>
                  <a:pt x="5279328" y="2632777"/>
                </a:lnTo>
                <a:lnTo>
                  <a:pt x="5295321" y="2587128"/>
                </a:lnTo>
                <a:lnTo>
                  <a:pt x="5310125" y="2541352"/>
                </a:lnTo>
                <a:lnTo>
                  <a:pt x="5323749" y="2495467"/>
                </a:lnTo>
                <a:lnTo>
                  <a:pt x="5336200" y="2449489"/>
                </a:lnTo>
                <a:lnTo>
                  <a:pt x="5347486" y="2403437"/>
                </a:lnTo>
                <a:lnTo>
                  <a:pt x="5357615" y="2357326"/>
                </a:lnTo>
                <a:lnTo>
                  <a:pt x="5366596" y="2311175"/>
                </a:lnTo>
                <a:lnTo>
                  <a:pt x="5374437" y="2265001"/>
                </a:lnTo>
                <a:lnTo>
                  <a:pt x="5381145" y="2218821"/>
                </a:lnTo>
                <a:lnTo>
                  <a:pt x="5386728" y="2172651"/>
                </a:lnTo>
                <a:lnTo>
                  <a:pt x="5391195" y="2126510"/>
                </a:lnTo>
                <a:lnTo>
                  <a:pt x="5394553" y="2080414"/>
                </a:lnTo>
                <a:lnTo>
                  <a:pt x="5396811" y="2034381"/>
                </a:lnTo>
                <a:lnTo>
                  <a:pt x="5397977" y="1988428"/>
                </a:lnTo>
                <a:lnTo>
                  <a:pt x="5398058" y="1942572"/>
                </a:lnTo>
                <a:lnTo>
                  <a:pt x="5397062" y="1896830"/>
                </a:lnTo>
                <a:lnTo>
                  <a:pt x="5394999" y="1851220"/>
                </a:lnTo>
                <a:lnTo>
                  <a:pt x="5391875" y="1805759"/>
                </a:lnTo>
                <a:lnTo>
                  <a:pt x="5387698" y="1760463"/>
                </a:lnTo>
                <a:lnTo>
                  <a:pt x="5382478" y="1715350"/>
                </a:lnTo>
                <a:lnTo>
                  <a:pt x="5376221" y="1670438"/>
                </a:lnTo>
                <a:lnTo>
                  <a:pt x="5368936" y="1625744"/>
                </a:lnTo>
                <a:lnTo>
                  <a:pt x="5360630" y="1581284"/>
                </a:lnTo>
                <a:lnTo>
                  <a:pt x="5351313" y="1537076"/>
                </a:lnTo>
                <a:lnTo>
                  <a:pt x="5340991" y="1493138"/>
                </a:lnTo>
                <a:lnTo>
                  <a:pt x="5329673" y="1449486"/>
                </a:lnTo>
                <a:lnTo>
                  <a:pt x="5317367" y="1406137"/>
                </a:lnTo>
                <a:lnTo>
                  <a:pt x="5304081" y="1363109"/>
                </a:lnTo>
                <a:lnTo>
                  <a:pt x="5289823" y="1320420"/>
                </a:lnTo>
                <a:lnTo>
                  <a:pt x="5274601" y="1278085"/>
                </a:lnTo>
                <a:lnTo>
                  <a:pt x="5258423" y="1236123"/>
                </a:lnTo>
                <a:lnTo>
                  <a:pt x="5241297" y="1194551"/>
                </a:lnTo>
                <a:lnTo>
                  <a:pt x="5223231" y="1153385"/>
                </a:lnTo>
                <a:lnTo>
                  <a:pt x="5204233" y="1112644"/>
                </a:lnTo>
                <a:lnTo>
                  <a:pt x="5184311" y="1072344"/>
                </a:lnTo>
                <a:lnTo>
                  <a:pt x="5163473" y="1032502"/>
                </a:lnTo>
                <a:lnTo>
                  <a:pt x="5141728" y="993136"/>
                </a:lnTo>
                <a:lnTo>
                  <a:pt x="5119082" y="954263"/>
                </a:lnTo>
                <a:lnTo>
                  <a:pt x="5095545" y="915901"/>
                </a:lnTo>
                <a:lnTo>
                  <a:pt x="5071124" y="878065"/>
                </a:lnTo>
                <a:lnTo>
                  <a:pt x="5045827" y="840774"/>
                </a:lnTo>
                <a:lnTo>
                  <a:pt x="5019662" y="804045"/>
                </a:lnTo>
                <a:lnTo>
                  <a:pt x="4992638" y="767895"/>
                </a:lnTo>
                <a:lnTo>
                  <a:pt x="4964762" y="732341"/>
                </a:lnTo>
                <a:lnTo>
                  <a:pt x="4936042" y="697400"/>
                </a:lnTo>
                <a:lnTo>
                  <a:pt x="4906487" y="663090"/>
                </a:lnTo>
                <a:lnTo>
                  <a:pt x="4876104" y="629428"/>
                </a:lnTo>
                <a:lnTo>
                  <a:pt x="4844902" y="596431"/>
                </a:lnTo>
                <a:lnTo>
                  <a:pt x="4812888" y="564116"/>
                </a:lnTo>
                <a:lnTo>
                  <a:pt x="4780070" y="532501"/>
                </a:lnTo>
                <a:lnTo>
                  <a:pt x="4746457" y="501602"/>
                </a:lnTo>
                <a:lnTo>
                  <a:pt x="4712057" y="471437"/>
                </a:lnTo>
                <a:lnTo>
                  <a:pt x="4676877" y="442023"/>
                </a:lnTo>
                <a:lnTo>
                  <a:pt x="4640925" y="413377"/>
                </a:lnTo>
                <a:lnTo>
                  <a:pt x="4604210" y="385517"/>
                </a:lnTo>
                <a:lnTo>
                  <a:pt x="4566740" y="358460"/>
                </a:lnTo>
                <a:lnTo>
                  <a:pt x="4528523" y="332222"/>
                </a:lnTo>
                <a:lnTo>
                  <a:pt x="4489566" y="306822"/>
                </a:lnTo>
                <a:lnTo>
                  <a:pt x="4449877" y="282276"/>
                </a:lnTo>
                <a:lnTo>
                  <a:pt x="4409466" y="258601"/>
                </a:lnTo>
                <a:lnTo>
                  <a:pt x="4368339" y="235815"/>
                </a:lnTo>
                <a:lnTo>
                  <a:pt x="4326505" y="213936"/>
                </a:lnTo>
                <a:lnTo>
                  <a:pt x="4283972" y="192979"/>
                </a:lnTo>
                <a:lnTo>
                  <a:pt x="4240747" y="172963"/>
                </a:lnTo>
                <a:lnTo>
                  <a:pt x="4196840" y="153904"/>
                </a:lnTo>
                <a:lnTo>
                  <a:pt x="4152257" y="135820"/>
                </a:lnTo>
                <a:lnTo>
                  <a:pt x="4107007" y="118728"/>
                </a:lnTo>
              </a:path>
            </a:pathLst>
          </a:custGeom>
          <a:ln w="41883">
            <a:solidFill>
              <a:srgbClr val="FFD13D"/>
            </a:solidFill>
          </a:ln>
        </p:spPr>
        <p:txBody>
          <a:bodyPr wrap="square" lIns="0" tIns="0" rIns="0" bIns="0" rtlCol="0"/>
          <a:lstStyle/>
          <a:p>
            <a:endParaRPr sz="849"/>
          </a:p>
        </p:txBody>
      </p:sp>
      <p:sp>
        <p:nvSpPr>
          <p:cNvPr id="2" name="object 5">
            <a:extLst>
              <a:ext uri="{FF2B5EF4-FFF2-40B4-BE49-F238E27FC236}">
                <a16:creationId xmlns:a16="http://schemas.microsoft.com/office/drawing/2014/main" id="{A52CDF9F-7BFA-306C-00BE-B5D68BA4C100}"/>
              </a:ext>
            </a:extLst>
          </p:cNvPr>
          <p:cNvSpPr/>
          <p:nvPr userDrawn="1"/>
        </p:nvSpPr>
        <p:spPr>
          <a:xfrm>
            <a:off x="10237418" y="5429267"/>
            <a:ext cx="1954725" cy="1428975"/>
          </a:xfrm>
          <a:custGeom>
            <a:avLst/>
            <a:gdLst/>
            <a:ahLst/>
            <a:cxnLst/>
            <a:rect l="l" t="t" r="r" b="b"/>
            <a:pathLst>
              <a:path w="3223259" h="2356484">
                <a:moveTo>
                  <a:pt x="2022058" y="0"/>
                </a:moveTo>
                <a:lnTo>
                  <a:pt x="1975923" y="413"/>
                </a:lnTo>
                <a:lnTo>
                  <a:pt x="1929936" y="2117"/>
                </a:lnTo>
                <a:lnTo>
                  <a:pt x="1884124" y="5102"/>
                </a:lnTo>
                <a:lnTo>
                  <a:pt x="1838511" y="9356"/>
                </a:lnTo>
                <a:lnTo>
                  <a:pt x="1793122" y="14866"/>
                </a:lnTo>
                <a:lnTo>
                  <a:pt x="1747980" y="21622"/>
                </a:lnTo>
                <a:lnTo>
                  <a:pt x="1703113" y="29612"/>
                </a:lnTo>
                <a:lnTo>
                  <a:pt x="1658543" y="38824"/>
                </a:lnTo>
                <a:lnTo>
                  <a:pt x="1614296" y="49247"/>
                </a:lnTo>
                <a:lnTo>
                  <a:pt x="1570397" y="60869"/>
                </a:lnTo>
                <a:lnTo>
                  <a:pt x="1526871" y="73679"/>
                </a:lnTo>
                <a:lnTo>
                  <a:pt x="1483741" y="87664"/>
                </a:lnTo>
                <a:lnTo>
                  <a:pt x="1441035" y="102814"/>
                </a:lnTo>
                <a:lnTo>
                  <a:pt x="1398775" y="119117"/>
                </a:lnTo>
                <a:lnTo>
                  <a:pt x="1356986" y="136562"/>
                </a:lnTo>
                <a:lnTo>
                  <a:pt x="1315695" y="155136"/>
                </a:lnTo>
                <a:lnTo>
                  <a:pt x="1274925" y="174828"/>
                </a:lnTo>
                <a:lnTo>
                  <a:pt x="1234701" y="195627"/>
                </a:lnTo>
                <a:lnTo>
                  <a:pt x="1195048" y="217521"/>
                </a:lnTo>
                <a:lnTo>
                  <a:pt x="1155991" y="240498"/>
                </a:lnTo>
                <a:lnTo>
                  <a:pt x="1117554" y="264547"/>
                </a:lnTo>
                <a:lnTo>
                  <a:pt x="1079763" y="289657"/>
                </a:lnTo>
                <a:lnTo>
                  <a:pt x="1042643" y="315815"/>
                </a:lnTo>
                <a:lnTo>
                  <a:pt x="1006217" y="343011"/>
                </a:lnTo>
                <a:lnTo>
                  <a:pt x="970511" y="371232"/>
                </a:lnTo>
                <a:lnTo>
                  <a:pt x="935550" y="400467"/>
                </a:lnTo>
                <a:lnTo>
                  <a:pt x="901359" y="430705"/>
                </a:lnTo>
                <a:lnTo>
                  <a:pt x="867962" y="461933"/>
                </a:lnTo>
                <a:lnTo>
                  <a:pt x="835384" y="494141"/>
                </a:lnTo>
                <a:lnTo>
                  <a:pt x="803650" y="527317"/>
                </a:lnTo>
                <a:lnTo>
                  <a:pt x="772785" y="561448"/>
                </a:lnTo>
                <a:lnTo>
                  <a:pt x="742813" y="596525"/>
                </a:lnTo>
                <a:lnTo>
                  <a:pt x="713760" y="632534"/>
                </a:lnTo>
                <a:lnTo>
                  <a:pt x="685650" y="669465"/>
                </a:lnTo>
                <a:lnTo>
                  <a:pt x="658508" y="707306"/>
                </a:lnTo>
                <a:lnTo>
                  <a:pt x="632359" y="746045"/>
                </a:lnTo>
                <a:lnTo>
                  <a:pt x="607228" y="785671"/>
                </a:lnTo>
                <a:lnTo>
                  <a:pt x="583139" y="826173"/>
                </a:lnTo>
                <a:lnTo>
                  <a:pt x="560117" y="867537"/>
                </a:lnTo>
                <a:lnTo>
                  <a:pt x="538187" y="909754"/>
                </a:lnTo>
                <a:lnTo>
                  <a:pt x="517374" y="952812"/>
                </a:lnTo>
                <a:lnTo>
                  <a:pt x="497703" y="996698"/>
                </a:lnTo>
                <a:lnTo>
                  <a:pt x="479199" y="1041402"/>
                </a:lnTo>
                <a:lnTo>
                  <a:pt x="461886" y="1086911"/>
                </a:lnTo>
                <a:lnTo>
                  <a:pt x="0" y="2355927"/>
                </a:lnTo>
                <a:lnTo>
                  <a:pt x="3223022" y="2355927"/>
                </a:lnTo>
                <a:lnTo>
                  <a:pt x="3223022" y="527210"/>
                </a:lnTo>
                <a:lnTo>
                  <a:pt x="3203270" y="506087"/>
                </a:lnTo>
                <a:lnTo>
                  <a:pt x="3171063" y="473509"/>
                </a:lnTo>
                <a:lnTo>
                  <a:pt x="3137887" y="441775"/>
                </a:lnTo>
                <a:lnTo>
                  <a:pt x="3103755" y="410910"/>
                </a:lnTo>
                <a:lnTo>
                  <a:pt x="3068679" y="380938"/>
                </a:lnTo>
                <a:lnTo>
                  <a:pt x="3032669" y="351885"/>
                </a:lnTo>
                <a:lnTo>
                  <a:pt x="2995738" y="323775"/>
                </a:lnTo>
                <a:lnTo>
                  <a:pt x="2957897" y="296633"/>
                </a:lnTo>
                <a:lnTo>
                  <a:pt x="2919158" y="270483"/>
                </a:lnTo>
                <a:lnTo>
                  <a:pt x="2879532" y="245352"/>
                </a:lnTo>
                <a:lnTo>
                  <a:pt x="2839031" y="221263"/>
                </a:lnTo>
                <a:lnTo>
                  <a:pt x="2797666" y="198241"/>
                </a:lnTo>
                <a:lnTo>
                  <a:pt x="2755449" y="176311"/>
                </a:lnTo>
                <a:lnTo>
                  <a:pt x="2712392" y="155498"/>
                </a:lnTo>
                <a:lnTo>
                  <a:pt x="2668506" y="135827"/>
                </a:lnTo>
                <a:lnTo>
                  <a:pt x="2623802" y="117323"/>
                </a:lnTo>
                <a:lnTo>
                  <a:pt x="2578292" y="100009"/>
                </a:lnTo>
                <a:lnTo>
                  <a:pt x="2532301" y="84019"/>
                </a:lnTo>
                <a:lnTo>
                  <a:pt x="2486162" y="69460"/>
                </a:lnTo>
                <a:lnTo>
                  <a:pt x="2439899" y="56319"/>
                </a:lnTo>
                <a:lnTo>
                  <a:pt x="2393537" y="44586"/>
                </a:lnTo>
                <a:lnTo>
                  <a:pt x="2347101" y="34248"/>
                </a:lnTo>
                <a:lnTo>
                  <a:pt x="2300615" y="25295"/>
                </a:lnTo>
                <a:lnTo>
                  <a:pt x="2254105" y="17715"/>
                </a:lnTo>
                <a:lnTo>
                  <a:pt x="2207596" y="11496"/>
                </a:lnTo>
                <a:lnTo>
                  <a:pt x="2161112" y="6626"/>
                </a:lnTo>
                <a:lnTo>
                  <a:pt x="2114677" y="3095"/>
                </a:lnTo>
                <a:lnTo>
                  <a:pt x="2068318" y="890"/>
                </a:lnTo>
                <a:lnTo>
                  <a:pt x="2022058" y="0"/>
                </a:lnTo>
                <a:close/>
              </a:path>
            </a:pathLst>
          </a:custGeom>
          <a:solidFill>
            <a:srgbClr val="5BAA47"/>
          </a:solidFill>
        </p:spPr>
        <p:txBody>
          <a:bodyPr wrap="square" lIns="0" tIns="0" rIns="0" bIns="0" rtlCol="0"/>
          <a:lstStyle/>
          <a:p>
            <a:endParaRPr sz="849"/>
          </a:p>
        </p:txBody>
      </p:sp>
      <p:sp>
        <p:nvSpPr>
          <p:cNvPr id="40" name="object 29">
            <a:extLst>
              <a:ext uri="{FF2B5EF4-FFF2-40B4-BE49-F238E27FC236}">
                <a16:creationId xmlns:a16="http://schemas.microsoft.com/office/drawing/2014/main" id="{CAFB44E6-2C4B-9A3C-F32C-630098F381D4}"/>
              </a:ext>
            </a:extLst>
          </p:cNvPr>
          <p:cNvSpPr txBox="1">
            <a:spLocks noGrp="1"/>
          </p:cNvSpPr>
          <p:nvPr>
            <p:ph type="title" idx="4294967295"/>
          </p:nvPr>
        </p:nvSpPr>
        <p:spPr>
          <a:xfrm>
            <a:off x="383751" y="887574"/>
            <a:ext cx="7919409" cy="773930"/>
          </a:xfrm>
          <a:prstGeom prst="rect">
            <a:avLst/>
          </a:prstGeom>
        </p:spPr>
        <p:txBody>
          <a:bodyPr vert="horz" wrap="square" lIns="0" tIns="12065" rIns="0" bIns="0" rtlCol="0">
            <a:spAutoFit/>
          </a:bodyPr>
          <a:lstStyle>
            <a:lvl1pPr marL="7701">
              <a:lnSpc>
                <a:spcPct val="100000"/>
              </a:lnSpc>
              <a:spcBef>
                <a:spcPts val="58"/>
              </a:spcBef>
              <a:defRPr/>
            </a:lvl1pPr>
          </a:lstStyle>
          <a:p>
            <a:pPr marL="12700">
              <a:lnSpc>
                <a:spcPct val="100000"/>
              </a:lnSpc>
              <a:spcBef>
                <a:spcPts val="95"/>
              </a:spcBef>
            </a:pPr>
            <a:r>
              <a:rPr spc="-18">
                <a:solidFill>
                  <a:srgbClr val="5BAA47"/>
                </a:solidFill>
              </a:rPr>
              <a:t>Meraki</a:t>
            </a:r>
            <a:r>
              <a:rPr spc="-154">
                <a:solidFill>
                  <a:srgbClr val="5BAA47"/>
                </a:solidFill>
              </a:rPr>
              <a:t> </a:t>
            </a:r>
            <a:r>
              <a:rPr spc="-6">
                <a:solidFill>
                  <a:srgbClr val="5BAA47"/>
                </a:solidFill>
              </a:rPr>
              <a:t>Products</a:t>
            </a:r>
          </a:p>
        </p:txBody>
      </p:sp>
      <p:sp>
        <p:nvSpPr>
          <p:cNvPr id="43" name="object 31">
            <a:extLst>
              <a:ext uri="{FF2B5EF4-FFF2-40B4-BE49-F238E27FC236}">
                <a16:creationId xmlns:a16="http://schemas.microsoft.com/office/drawing/2014/main" id="{6DCDD197-94F6-927C-FEAB-F52C7D12B397}"/>
              </a:ext>
            </a:extLst>
          </p:cNvPr>
          <p:cNvSpPr/>
          <p:nvPr userDrawn="1"/>
        </p:nvSpPr>
        <p:spPr>
          <a:xfrm>
            <a:off x="381000" y="1591856"/>
            <a:ext cx="11430289" cy="0"/>
          </a:xfrm>
          <a:custGeom>
            <a:avLst/>
            <a:gdLst/>
            <a:ahLst/>
            <a:cxnLst/>
            <a:rect l="l" t="t" r="r" b="b"/>
            <a:pathLst>
              <a:path w="18848070">
                <a:moveTo>
                  <a:pt x="0" y="0"/>
                </a:moveTo>
                <a:lnTo>
                  <a:pt x="18847593" y="0"/>
                </a:lnTo>
              </a:path>
            </a:pathLst>
          </a:custGeom>
          <a:ln w="3175">
            <a:solidFill>
              <a:srgbClr val="FFFFFF"/>
            </a:solidFill>
          </a:ln>
        </p:spPr>
        <p:txBody>
          <a:bodyPr wrap="square" lIns="0" tIns="0" rIns="0" bIns="0" rtlCol="0"/>
          <a:lstStyle/>
          <a:p>
            <a:endParaRPr sz="849"/>
          </a:p>
        </p:txBody>
      </p:sp>
      <p:sp>
        <p:nvSpPr>
          <p:cNvPr id="44" name="object 32">
            <a:extLst>
              <a:ext uri="{FF2B5EF4-FFF2-40B4-BE49-F238E27FC236}">
                <a16:creationId xmlns:a16="http://schemas.microsoft.com/office/drawing/2014/main" id="{8040AF0D-35E1-BC1A-C6C2-C6DC7CDF014C}"/>
              </a:ext>
            </a:extLst>
          </p:cNvPr>
          <p:cNvSpPr/>
          <p:nvPr userDrawn="1"/>
        </p:nvSpPr>
        <p:spPr>
          <a:xfrm>
            <a:off x="6509816" y="5241282"/>
            <a:ext cx="1305846" cy="1616501"/>
          </a:xfrm>
          <a:custGeom>
            <a:avLst/>
            <a:gdLst/>
            <a:ahLst/>
            <a:cxnLst/>
            <a:rect l="l" t="t" r="r" b="b"/>
            <a:pathLst>
              <a:path w="2153284" h="2665729">
                <a:moveTo>
                  <a:pt x="1467209" y="0"/>
                </a:moveTo>
                <a:lnTo>
                  <a:pt x="1421910" y="828"/>
                </a:lnTo>
                <a:lnTo>
                  <a:pt x="1377009" y="4592"/>
                </a:lnTo>
                <a:lnTo>
                  <a:pt x="1332641" y="11231"/>
                </a:lnTo>
                <a:lnTo>
                  <a:pt x="1288937" y="20682"/>
                </a:lnTo>
                <a:lnTo>
                  <a:pt x="1246031" y="32884"/>
                </a:lnTo>
                <a:lnTo>
                  <a:pt x="1204055" y="47774"/>
                </a:lnTo>
                <a:lnTo>
                  <a:pt x="1163143" y="65291"/>
                </a:lnTo>
                <a:lnTo>
                  <a:pt x="1123426" y="85372"/>
                </a:lnTo>
                <a:lnTo>
                  <a:pt x="1085038" y="107956"/>
                </a:lnTo>
                <a:lnTo>
                  <a:pt x="1048112" y="132981"/>
                </a:lnTo>
                <a:lnTo>
                  <a:pt x="1012779" y="160385"/>
                </a:lnTo>
                <a:lnTo>
                  <a:pt x="979174" y="190105"/>
                </a:lnTo>
                <a:lnTo>
                  <a:pt x="947429" y="222081"/>
                </a:lnTo>
                <a:lnTo>
                  <a:pt x="917676" y="256250"/>
                </a:lnTo>
                <a:lnTo>
                  <a:pt x="890049" y="292550"/>
                </a:lnTo>
                <a:lnTo>
                  <a:pt x="864680" y="330920"/>
                </a:lnTo>
                <a:lnTo>
                  <a:pt x="841702" y="371297"/>
                </a:lnTo>
                <a:lnTo>
                  <a:pt x="821248" y="413619"/>
                </a:lnTo>
                <a:lnTo>
                  <a:pt x="803451" y="457825"/>
                </a:lnTo>
                <a:lnTo>
                  <a:pt x="0" y="2665292"/>
                </a:lnTo>
                <a:lnTo>
                  <a:pt x="1480543" y="2665292"/>
                </a:lnTo>
                <a:lnTo>
                  <a:pt x="2110804" y="933664"/>
                </a:lnTo>
                <a:lnTo>
                  <a:pt x="2125585" y="888360"/>
                </a:lnTo>
                <a:lnTo>
                  <a:pt x="2137121" y="842792"/>
                </a:lnTo>
                <a:lnTo>
                  <a:pt x="2145472" y="797091"/>
                </a:lnTo>
                <a:lnTo>
                  <a:pt x="2150702" y="751392"/>
                </a:lnTo>
                <a:lnTo>
                  <a:pt x="2152872" y="705826"/>
                </a:lnTo>
                <a:lnTo>
                  <a:pt x="2152044" y="660526"/>
                </a:lnTo>
                <a:lnTo>
                  <a:pt x="2148279" y="615626"/>
                </a:lnTo>
                <a:lnTo>
                  <a:pt x="2141640" y="571258"/>
                </a:lnTo>
                <a:lnTo>
                  <a:pt x="2132189" y="527554"/>
                </a:lnTo>
                <a:lnTo>
                  <a:pt x="2119987" y="484648"/>
                </a:lnTo>
                <a:lnTo>
                  <a:pt x="2105097" y="442672"/>
                </a:lnTo>
                <a:lnTo>
                  <a:pt x="2087581" y="401760"/>
                </a:lnTo>
                <a:lnTo>
                  <a:pt x="2067499" y="362043"/>
                </a:lnTo>
                <a:lnTo>
                  <a:pt x="2044915" y="323655"/>
                </a:lnTo>
                <a:lnTo>
                  <a:pt x="2019890" y="286728"/>
                </a:lnTo>
                <a:lnTo>
                  <a:pt x="1992487" y="251396"/>
                </a:lnTo>
                <a:lnTo>
                  <a:pt x="1962766" y="217791"/>
                </a:lnTo>
                <a:lnTo>
                  <a:pt x="1930790" y="186046"/>
                </a:lnTo>
                <a:lnTo>
                  <a:pt x="1896621" y="156293"/>
                </a:lnTo>
                <a:lnTo>
                  <a:pt x="1860321" y="128666"/>
                </a:lnTo>
                <a:lnTo>
                  <a:pt x="1821952" y="103297"/>
                </a:lnTo>
                <a:lnTo>
                  <a:pt x="1781575" y="80319"/>
                </a:lnTo>
                <a:lnTo>
                  <a:pt x="1739253" y="59865"/>
                </a:lnTo>
                <a:lnTo>
                  <a:pt x="1695047" y="42068"/>
                </a:lnTo>
                <a:lnTo>
                  <a:pt x="1649743" y="27286"/>
                </a:lnTo>
                <a:lnTo>
                  <a:pt x="1604175" y="15751"/>
                </a:lnTo>
                <a:lnTo>
                  <a:pt x="1558475" y="7399"/>
                </a:lnTo>
                <a:lnTo>
                  <a:pt x="1512775" y="2169"/>
                </a:lnTo>
                <a:lnTo>
                  <a:pt x="1467209" y="0"/>
                </a:lnTo>
                <a:close/>
              </a:path>
            </a:pathLst>
          </a:custGeom>
          <a:solidFill>
            <a:srgbClr val="87C9C9"/>
          </a:solidFill>
        </p:spPr>
        <p:txBody>
          <a:bodyPr wrap="square" lIns="0" tIns="0" rIns="0" bIns="0" rtlCol="0"/>
          <a:lstStyle/>
          <a:p>
            <a:endParaRPr sz="849"/>
          </a:p>
        </p:txBody>
      </p:sp>
      <p:pic>
        <p:nvPicPr>
          <p:cNvPr id="45" name="Picture 44">
            <a:extLst>
              <a:ext uri="{FF2B5EF4-FFF2-40B4-BE49-F238E27FC236}">
                <a16:creationId xmlns:a16="http://schemas.microsoft.com/office/drawing/2014/main" id="{B3301178-8C3E-0F45-56AD-3D9444D7A3FB}"/>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373044" y="6270181"/>
            <a:ext cx="1101856" cy="213610"/>
          </a:xfrm>
          <a:prstGeom prst="rect">
            <a:avLst/>
          </a:prstGeom>
        </p:spPr>
      </p:pic>
    </p:spTree>
    <p:extLst>
      <p:ext uri="{BB962C8B-B14F-4D97-AF65-F5344CB8AC3E}">
        <p14:creationId xmlns:p14="http://schemas.microsoft.com/office/powerpoint/2010/main" val="139940304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4" presetClass="path" presetSubtype="0" accel="50000" decel="50000" fill="hold" grpId="0" nodeType="withEffect">
                                  <p:stCondLst>
                                    <p:cond delay="0"/>
                                  </p:stCondLst>
                                  <p:childTnLst>
                                    <p:animMotion origin="layout" path="M -1.51611E-7 0.25 L -1.51611E-7 5.22179E-7 " pathEditMode="relative" rAng="0" ptsTypes="AA">
                                      <p:cBhvr>
                                        <p:cTn id="6" dur="2000" fill="hold"/>
                                        <p:tgtEl>
                                          <p:spTgt spid="2"/>
                                        </p:tgtEl>
                                        <p:attrNameLst>
                                          <p:attrName>ppt_x</p:attrName>
                                          <p:attrName>ppt_y</p:attrName>
                                        </p:attrNameLst>
                                      </p:cBhvr>
                                      <p:rCtr x="0" y="-12507"/>
                                    </p:animMotion>
                                  </p:childTnLst>
                                </p:cTn>
                              </p:par>
                              <p:par>
                                <p:cTn id="7" presetID="64" presetClass="path" presetSubtype="0" accel="50000" decel="50000" fill="hold" grpId="0" nodeType="withEffect">
                                  <p:stCondLst>
                                    <p:cond delay="0"/>
                                  </p:stCondLst>
                                  <p:childTnLst>
                                    <p:animMotion origin="layout" path="M -0.09571 0.50112 L 7.012E-7 1.85289E-6 " pathEditMode="relative" rAng="0" ptsTypes="AA">
                                      <p:cBhvr>
                                        <p:cTn id="8" dur="3000" fill="hold"/>
                                        <p:tgtEl>
                                          <p:spTgt spid="13"/>
                                        </p:tgtEl>
                                        <p:attrNameLst>
                                          <p:attrName>ppt_x</p:attrName>
                                          <p:attrName>ppt_y</p:attrName>
                                        </p:attrNameLst>
                                      </p:cBhvr>
                                      <p:rCtr x="4785" y="-25056"/>
                                    </p:animMotion>
                                  </p:childTnLst>
                                </p:cTn>
                              </p:par>
                              <p:par>
                                <p:cTn id="9" presetID="64" presetClass="path" presetSubtype="0" accel="50000" decel="50000" fill="hold" grpId="0" nodeType="withEffect">
                                  <p:stCondLst>
                                    <p:cond delay="0"/>
                                  </p:stCondLst>
                                  <p:childTnLst>
                                    <p:animMotion origin="layout" path="M -0.05354 0.258 L -2.1036E-6 1.28579E-6 " pathEditMode="relative" rAng="0" ptsTypes="AA">
                                      <p:cBhvr>
                                        <p:cTn id="10" dur="2000" fill="hold"/>
                                        <p:tgtEl>
                                          <p:spTgt spid="44"/>
                                        </p:tgtEl>
                                        <p:attrNameLst>
                                          <p:attrName>ppt_x</p:attrName>
                                          <p:attrName>ppt_y</p:attrName>
                                        </p:attrNameLst>
                                      </p:cBhvr>
                                      <p:rCtr x="2677" y="-12900"/>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2" grpId="0" animBg="1"/>
      <p:bldP spid="44" grpId="0" animBg="1"/>
    </p:bldLst>
  </p:timing>
</p:sldLayout>
</file>

<file path=ppt/slideLayouts/slideLayout99.xml><?xml version="1.0" encoding="utf-8"?>
<p:sldLayout xmlns:a="http://schemas.openxmlformats.org/drawingml/2006/main" xmlns:r="http://schemas.openxmlformats.org/officeDocument/2006/relationships" xmlns:p="http://schemas.openxmlformats.org/presentationml/2006/main" showMasterSp="0" preserve="1" userDrawn="1">
  <p:cSld name="31_Title Only">
    <p:bg>
      <p:bgPr>
        <a:solidFill>
          <a:schemeClr val="bg1"/>
        </a:solidFill>
        <a:effectLst/>
      </p:bgPr>
    </p:bg>
    <p:spTree>
      <p:nvGrpSpPr>
        <p:cNvPr id="1" name=""/>
        <p:cNvGrpSpPr/>
        <p:nvPr/>
      </p:nvGrpSpPr>
      <p:grpSpPr>
        <a:xfrm>
          <a:off x="0" y="0"/>
          <a:ext cx="0" cy="0"/>
          <a:chOff x="0" y="0"/>
          <a:chExt cx="0" cy="0"/>
        </a:xfrm>
      </p:grpSpPr>
      <p:pic>
        <p:nvPicPr>
          <p:cNvPr id="2" name="object 4">
            <a:extLst>
              <a:ext uri="{FF2B5EF4-FFF2-40B4-BE49-F238E27FC236}">
                <a16:creationId xmlns:a16="http://schemas.microsoft.com/office/drawing/2014/main" id="{206E20D3-0AAD-3406-F436-989E3AEE163B}"/>
              </a:ext>
            </a:extLst>
          </p:cNvPr>
          <p:cNvPicPr/>
          <p:nvPr userDrawn="1"/>
        </p:nvPicPr>
        <p:blipFill rotWithShape="1">
          <a:blip r:embed="rId2" cstate="print"/>
          <a:srcRect r="5116" b="13160"/>
          <a:stretch/>
        </p:blipFill>
        <p:spPr>
          <a:xfrm>
            <a:off x="5264203" y="3175"/>
            <a:ext cx="6927797" cy="6854343"/>
          </a:xfrm>
          <a:prstGeom prst="rect">
            <a:avLst/>
          </a:prstGeom>
        </p:spPr>
      </p:pic>
      <p:sp>
        <p:nvSpPr>
          <p:cNvPr id="7" name="object 4">
            <a:extLst>
              <a:ext uri="{FF2B5EF4-FFF2-40B4-BE49-F238E27FC236}">
                <a16:creationId xmlns:a16="http://schemas.microsoft.com/office/drawing/2014/main" id="{B338E0CB-5C7D-D071-DC46-D400830AEA8F}"/>
              </a:ext>
            </a:extLst>
          </p:cNvPr>
          <p:cNvSpPr/>
          <p:nvPr userDrawn="1"/>
        </p:nvSpPr>
        <p:spPr>
          <a:xfrm>
            <a:off x="-12840" y="-2789"/>
            <a:ext cx="8341084" cy="6857615"/>
          </a:xfrm>
          <a:custGeom>
            <a:avLst/>
            <a:gdLst/>
            <a:ahLst/>
            <a:cxnLst/>
            <a:rect l="l" t="t" r="r" b="b"/>
            <a:pathLst>
              <a:path w="13754100" h="11308715">
                <a:moveTo>
                  <a:pt x="13753507" y="0"/>
                </a:moveTo>
                <a:lnTo>
                  <a:pt x="0" y="0"/>
                </a:lnTo>
                <a:lnTo>
                  <a:pt x="0" y="11308556"/>
                </a:lnTo>
                <a:lnTo>
                  <a:pt x="9703610" y="11308556"/>
                </a:lnTo>
                <a:lnTo>
                  <a:pt x="13753507" y="0"/>
                </a:lnTo>
                <a:close/>
              </a:path>
            </a:pathLst>
          </a:custGeom>
          <a:solidFill>
            <a:srgbClr val="FFFFFF"/>
          </a:solidFill>
        </p:spPr>
        <p:txBody>
          <a:bodyPr wrap="square" lIns="0" tIns="0" rIns="0" bIns="0" rtlCol="0"/>
          <a:lstStyle/>
          <a:p>
            <a:endParaRPr sz="849"/>
          </a:p>
        </p:txBody>
      </p:sp>
      <p:sp>
        <p:nvSpPr>
          <p:cNvPr id="5" name="object 10">
            <a:extLst>
              <a:ext uri="{FF2B5EF4-FFF2-40B4-BE49-F238E27FC236}">
                <a16:creationId xmlns:a16="http://schemas.microsoft.com/office/drawing/2014/main" id="{F918870D-A6E3-B280-4B0D-107267A07B06}"/>
              </a:ext>
            </a:extLst>
          </p:cNvPr>
          <p:cNvSpPr/>
          <p:nvPr userDrawn="1"/>
        </p:nvSpPr>
        <p:spPr>
          <a:xfrm>
            <a:off x="7290110" y="413030"/>
            <a:ext cx="1066318" cy="1968065"/>
          </a:xfrm>
          <a:custGeom>
            <a:avLst/>
            <a:gdLst/>
            <a:ahLst/>
            <a:cxnLst/>
            <a:rect l="l" t="t" r="r" b="b"/>
            <a:pathLst>
              <a:path w="1758315" h="3245485">
                <a:moveTo>
                  <a:pt x="1459819" y="26994"/>
                </a:moveTo>
                <a:lnTo>
                  <a:pt x="1415398" y="13320"/>
                </a:lnTo>
                <a:lnTo>
                  <a:pt x="1370686" y="4368"/>
                </a:lnTo>
                <a:lnTo>
                  <a:pt x="1325974" y="0"/>
                </a:lnTo>
                <a:lnTo>
                  <a:pt x="1281557" y="79"/>
                </a:lnTo>
                <a:lnTo>
                  <a:pt x="1237725" y="4471"/>
                </a:lnTo>
                <a:lnTo>
                  <a:pt x="1194772" y="13037"/>
                </a:lnTo>
                <a:lnTo>
                  <a:pt x="1152990" y="25643"/>
                </a:lnTo>
                <a:lnTo>
                  <a:pt x="1112672" y="42151"/>
                </a:lnTo>
                <a:lnTo>
                  <a:pt x="1074109" y="62425"/>
                </a:lnTo>
                <a:lnTo>
                  <a:pt x="1037595" y="86328"/>
                </a:lnTo>
                <a:lnTo>
                  <a:pt x="1003423" y="113725"/>
                </a:lnTo>
                <a:lnTo>
                  <a:pt x="971883" y="144479"/>
                </a:lnTo>
                <a:lnTo>
                  <a:pt x="943270" y="178454"/>
                </a:lnTo>
                <a:lnTo>
                  <a:pt x="917875" y="215512"/>
                </a:lnTo>
                <a:lnTo>
                  <a:pt x="895991" y="255519"/>
                </a:lnTo>
                <a:lnTo>
                  <a:pt x="877910" y="298337"/>
                </a:lnTo>
                <a:lnTo>
                  <a:pt x="26994" y="2636234"/>
                </a:lnTo>
                <a:lnTo>
                  <a:pt x="13320" y="2680655"/>
                </a:lnTo>
                <a:lnTo>
                  <a:pt x="4368" y="2725368"/>
                </a:lnTo>
                <a:lnTo>
                  <a:pt x="0" y="2770079"/>
                </a:lnTo>
                <a:lnTo>
                  <a:pt x="79" y="2814496"/>
                </a:lnTo>
                <a:lnTo>
                  <a:pt x="4471" y="2858328"/>
                </a:lnTo>
                <a:lnTo>
                  <a:pt x="13037" y="2901281"/>
                </a:lnTo>
                <a:lnTo>
                  <a:pt x="25643" y="2943062"/>
                </a:lnTo>
                <a:lnTo>
                  <a:pt x="42151" y="2983380"/>
                </a:lnTo>
                <a:lnTo>
                  <a:pt x="62425" y="3021942"/>
                </a:lnTo>
                <a:lnTo>
                  <a:pt x="86328" y="3058455"/>
                </a:lnTo>
                <a:lnTo>
                  <a:pt x="113725" y="3092627"/>
                </a:lnTo>
                <a:lnTo>
                  <a:pt x="144479" y="3124166"/>
                </a:lnTo>
                <a:lnTo>
                  <a:pt x="178454" y="3152778"/>
                </a:lnTo>
                <a:lnTo>
                  <a:pt x="215512" y="3178171"/>
                </a:lnTo>
                <a:lnTo>
                  <a:pt x="255519" y="3200054"/>
                </a:lnTo>
                <a:lnTo>
                  <a:pt x="298337" y="3218132"/>
                </a:lnTo>
                <a:lnTo>
                  <a:pt x="342759" y="3231806"/>
                </a:lnTo>
                <a:lnTo>
                  <a:pt x="387474" y="3240759"/>
                </a:lnTo>
                <a:lnTo>
                  <a:pt x="432186" y="3245127"/>
                </a:lnTo>
                <a:lnTo>
                  <a:pt x="476605" y="3245047"/>
                </a:lnTo>
                <a:lnTo>
                  <a:pt x="520438" y="3240656"/>
                </a:lnTo>
                <a:lnTo>
                  <a:pt x="563391" y="3232089"/>
                </a:lnTo>
                <a:lnTo>
                  <a:pt x="605174" y="3219484"/>
                </a:lnTo>
                <a:lnTo>
                  <a:pt x="645492" y="3202976"/>
                </a:lnTo>
                <a:lnTo>
                  <a:pt x="684054" y="3182702"/>
                </a:lnTo>
                <a:lnTo>
                  <a:pt x="720568" y="3158798"/>
                </a:lnTo>
                <a:lnTo>
                  <a:pt x="754740" y="3131401"/>
                </a:lnTo>
                <a:lnTo>
                  <a:pt x="786279" y="3100647"/>
                </a:lnTo>
                <a:lnTo>
                  <a:pt x="814891" y="3066673"/>
                </a:lnTo>
                <a:lnTo>
                  <a:pt x="840284" y="3029614"/>
                </a:lnTo>
                <a:lnTo>
                  <a:pt x="862167" y="2989608"/>
                </a:lnTo>
                <a:lnTo>
                  <a:pt x="880245" y="2946790"/>
                </a:lnTo>
                <a:lnTo>
                  <a:pt x="1731162" y="608892"/>
                </a:lnTo>
                <a:lnTo>
                  <a:pt x="1744835" y="564471"/>
                </a:lnTo>
                <a:lnTo>
                  <a:pt x="1753788" y="519759"/>
                </a:lnTo>
                <a:lnTo>
                  <a:pt x="1758156" y="475048"/>
                </a:lnTo>
                <a:lnTo>
                  <a:pt x="1758077" y="430630"/>
                </a:lnTo>
                <a:lnTo>
                  <a:pt x="1753685" y="386798"/>
                </a:lnTo>
                <a:lnTo>
                  <a:pt x="1745119" y="343846"/>
                </a:lnTo>
                <a:lnTo>
                  <a:pt x="1732513" y="302064"/>
                </a:lnTo>
                <a:lnTo>
                  <a:pt x="1716005" y="261746"/>
                </a:lnTo>
                <a:lnTo>
                  <a:pt x="1695731" y="223184"/>
                </a:lnTo>
                <a:lnTo>
                  <a:pt x="1671828" y="186671"/>
                </a:lnTo>
                <a:lnTo>
                  <a:pt x="1644431" y="152499"/>
                </a:lnTo>
                <a:lnTo>
                  <a:pt x="1613677" y="120961"/>
                </a:lnTo>
                <a:lnTo>
                  <a:pt x="1579702" y="92349"/>
                </a:lnTo>
                <a:lnTo>
                  <a:pt x="1542644" y="66955"/>
                </a:lnTo>
                <a:lnTo>
                  <a:pt x="1502637" y="45073"/>
                </a:lnTo>
                <a:lnTo>
                  <a:pt x="1459819" y="26994"/>
                </a:lnTo>
                <a:close/>
              </a:path>
            </a:pathLst>
          </a:custGeom>
          <a:ln w="41883">
            <a:solidFill>
              <a:srgbClr val="5BAA47"/>
            </a:solidFill>
          </a:ln>
        </p:spPr>
        <p:txBody>
          <a:bodyPr wrap="square" lIns="0" tIns="0" rIns="0" bIns="0" rtlCol="0"/>
          <a:lstStyle/>
          <a:p>
            <a:endParaRPr sz="849"/>
          </a:p>
        </p:txBody>
      </p:sp>
      <p:pic>
        <p:nvPicPr>
          <p:cNvPr id="11" name="Picture 10" descr="A green letter on a black background&#10;&#10;Description automatically generated with medium confidence">
            <a:extLst>
              <a:ext uri="{FF2B5EF4-FFF2-40B4-BE49-F238E27FC236}">
                <a16:creationId xmlns:a16="http://schemas.microsoft.com/office/drawing/2014/main" id="{639A2054-861D-F1E3-FD1C-1FE9ECB2CACF}"/>
              </a:ext>
            </a:extLst>
          </p:cNvPr>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373045" y="6270181"/>
            <a:ext cx="1101856" cy="213610"/>
          </a:xfrm>
          <a:prstGeom prst="rect">
            <a:avLst/>
          </a:prstGeom>
        </p:spPr>
      </p:pic>
      <p:sp>
        <p:nvSpPr>
          <p:cNvPr id="10" name="object 8">
            <a:extLst>
              <a:ext uri="{FF2B5EF4-FFF2-40B4-BE49-F238E27FC236}">
                <a16:creationId xmlns:a16="http://schemas.microsoft.com/office/drawing/2014/main" id="{A62EA058-D2C7-2792-E9C9-D9BA229D1C28}"/>
              </a:ext>
            </a:extLst>
          </p:cNvPr>
          <p:cNvSpPr/>
          <p:nvPr userDrawn="1"/>
        </p:nvSpPr>
        <p:spPr>
          <a:xfrm>
            <a:off x="10106834" y="4903111"/>
            <a:ext cx="2085271" cy="1954588"/>
          </a:xfrm>
          <a:custGeom>
            <a:avLst/>
            <a:gdLst/>
            <a:ahLst/>
            <a:cxnLst/>
            <a:rect l="l" t="t" r="r" b="b"/>
            <a:pathLst>
              <a:path w="3438525" h="3223259">
                <a:moveTo>
                  <a:pt x="2326237" y="0"/>
                </a:moveTo>
                <a:lnTo>
                  <a:pt x="2280553" y="409"/>
                </a:lnTo>
                <a:lnTo>
                  <a:pt x="2235017" y="2097"/>
                </a:lnTo>
                <a:lnTo>
                  <a:pt x="2189653" y="5053"/>
                </a:lnTo>
                <a:lnTo>
                  <a:pt x="2144486" y="9265"/>
                </a:lnTo>
                <a:lnTo>
                  <a:pt x="2099540" y="14721"/>
                </a:lnTo>
                <a:lnTo>
                  <a:pt x="2054841" y="21411"/>
                </a:lnTo>
                <a:lnTo>
                  <a:pt x="2010412" y="29323"/>
                </a:lnTo>
                <a:lnTo>
                  <a:pt x="1966278" y="38445"/>
                </a:lnTo>
                <a:lnTo>
                  <a:pt x="1922464" y="48766"/>
                </a:lnTo>
                <a:lnTo>
                  <a:pt x="1878995" y="60274"/>
                </a:lnTo>
                <a:lnTo>
                  <a:pt x="1835894" y="72958"/>
                </a:lnTo>
                <a:lnTo>
                  <a:pt x="1793187" y="86807"/>
                </a:lnTo>
                <a:lnTo>
                  <a:pt x="1750898" y="101809"/>
                </a:lnTo>
                <a:lnTo>
                  <a:pt x="1709051" y="117952"/>
                </a:lnTo>
                <a:lnTo>
                  <a:pt x="1667672" y="135226"/>
                </a:lnTo>
                <a:lnTo>
                  <a:pt x="1626785" y="153618"/>
                </a:lnTo>
                <a:lnTo>
                  <a:pt x="1586413" y="173117"/>
                </a:lnTo>
                <a:lnTo>
                  <a:pt x="1546583" y="193713"/>
                </a:lnTo>
                <a:lnTo>
                  <a:pt x="1507318" y="215392"/>
                </a:lnTo>
                <a:lnTo>
                  <a:pt x="1468643" y="238144"/>
                </a:lnTo>
                <a:lnTo>
                  <a:pt x="1430583" y="261958"/>
                </a:lnTo>
                <a:lnTo>
                  <a:pt x="1393162" y="286822"/>
                </a:lnTo>
                <a:lnTo>
                  <a:pt x="1356404" y="312724"/>
                </a:lnTo>
                <a:lnTo>
                  <a:pt x="1320335" y="339653"/>
                </a:lnTo>
                <a:lnTo>
                  <a:pt x="1284979" y="367598"/>
                </a:lnTo>
                <a:lnTo>
                  <a:pt x="1250360" y="396547"/>
                </a:lnTo>
                <a:lnTo>
                  <a:pt x="1216503" y="426488"/>
                </a:lnTo>
                <a:lnTo>
                  <a:pt x="1183433" y="457411"/>
                </a:lnTo>
                <a:lnTo>
                  <a:pt x="1151174" y="489303"/>
                </a:lnTo>
                <a:lnTo>
                  <a:pt x="1119750" y="522154"/>
                </a:lnTo>
                <a:lnTo>
                  <a:pt x="1089187" y="555951"/>
                </a:lnTo>
                <a:lnTo>
                  <a:pt x="1059509" y="590684"/>
                </a:lnTo>
                <a:lnTo>
                  <a:pt x="1030740" y="626341"/>
                </a:lnTo>
                <a:lnTo>
                  <a:pt x="1002906" y="662910"/>
                </a:lnTo>
                <a:lnTo>
                  <a:pt x="976029" y="700380"/>
                </a:lnTo>
                <a:lnTo>
                  <a:pt x="950136" y="738740"/>
                </a:lnTo>
                <a:lnTo>
                  <a:pt x="925251" y="777977"/>
                </a:lnTo>
                <a:lnTo>
                  <a:pt x="901398" y="818082"/>
                </a:lnTo>
                <a:lnTo>
                  <a:pt x="878601" y="859041"/>
                </a:lnTo>
                <a:lnTo>
                  <a:pt x="856887" y="900844"/>
                </a:lnTo>
                <a:lnTo>
                  <a:pt x="836278" y="943480"/>
                </a:lnTo>
                <a:lnTo>
                  <a:pt x="816799" y="986936"/>
                </a:lnTo>
                <a:lnTo>
                  <a:pt x="798476" y="1031202"/>
                </a:lnTo>
                <a:lnTo>
                  <a:pt x="781333" y="1076265"/>
                </a:lnTo>
                <a:lnTo>
                  <a:pt x="0" y="3222961"/>
                </a:lnTo>
                <a:lnTo>
                  <a:pt x="3438351" y="3222961"/>
                </a:lnTo>
                <a:lnTo>
                  <a:pt x="3438351" y="444340"/>
                </a:lnTo>
                <a:lnTo>
                  <a:pt x="3431146" y="437447"/>
                </a:lnTo>
                <a:lnTo>
                  <a:pt x="3397348" y="406884"/>
                </a:lnTo>
                <a:lnTo>
                  <a:pt x="3362615" y="377206"/>
                </a:lnTo>
                <a:lnTo>
                  <a:pt x="3326958" y="348437"/>
                </a:lnTo>
                <a:lnTo>
                  <a:pt x="3290388" y="320602"/>
                </a:lnTo>
                <a:lnTo>
                  <a:pt x="3252918" y="293726"/>
                </a:lnTo>
                <a:lnTo>
                  <a:pt x="3214557" y="267832"/>
                </a:lnTo>
                <a:lnTo>
                  <a:pt x="3175319" y="242947"/>
                </a:lnTo>
                <a:lnTo>
                  <a:pt x="3135215" y="219094"/>
                </a:lnTo>
                <a:lnTo>
                  <a:pt x="3094255" y="196297"/>
                </a:lnTo>
                <a:lnTo>
                  <a:pt x="3052451" y="174582"/>
                </a:lnTo>
                <a:lnTo>
                  <a:pt x="3009815" y="153973"/>
                </a:lnTo>
                <a:lnTo>
                  <a:pt x="2966358" y="134495"/>
                </a:lnTo>
                <a:lnTo>
                  <a:pt x="2922092" y="116172"/>
                </a:lnTo>
                <a:lnTo>
                  <a:pt x="2877028" y="99028"/>
                </a:lnTo>
                <a:lnTo>
                  <a:pt x="2831487" y="83195"/>
                </a:lnTo>
                <a:lnTo>
                  <a:pt x="2785799" y="68778"/>
                </a:lnTo>
                <a:lnTo>
                  <a:pt x="2739989" y="55766"/>
                </a:lnTo>
                <a:lnTo>
                  <a:pt x="2694080" y="44148"/>
                </a:lnTo>
                <a:lnTo>
                  <a:pt x="2648099" y="33912"/>
                </a:lnTo>
                <a:lnTo>
                  <a:pt x="2602068" y="25047"/>
                </a:lnTo>
                <a:lnTo>
                  <a:pt x="2556013" y="17541"/>
                </a:lnTo>
                <a:lnTo>
                  <a:pt x="2509959" y="11383"/>
                </a:lnTo>
                <a:lnTo>
                  <a:pt x="2463930" y="6561"/>
                </a:lnTo>
                <a:lnTo>
                  <a:pt x="2417950" y="3064"/>
                </a:lnTo>
                <a:lnTo>
                  <a:pt x="2372044" y="881"/>
                </a:lnTo>
                <a:lnTo>
                  <a:pt x="2326237" y="0"/>
                </a:lnTo>
                <a:close/>
              </a:path>
            </a:pathLst>
          </a:custGeom>
          <a:solidFill>
            <a:srgbClr val="5BAA47"/>
          </a:solidFill>
        </p:spPr>
        <p:txBody>
          <a:bodyPr wrap="square" lIns="0" tIns="0" rIns="0" bIns="0" rtlCol="0"/>
          <a:lstStyle/>
          <a:p>
            <a:endParaRPr sz="849"/>
          </a:p>
        </p:txBody>
      </p:sp>
      <p:sp>
        <p:nvSpPr>
          <p:cNvPr id="14" name="object 2">
            <a:extLst>
              <a:ext uri="{FF2B5EF4-FFF2-40B4-BE49-F238E27FC236}">
                <a16:creationId xmlns:a16="http://schemas.microsoft.com/office/drawing/2014/main" id="{B8728B40-2381-0A87-1199-87350FA83EE5}"/>
              </a:ext>
            </a:extLst>
          </p:cNvPr>
          <p:cNvSpPr txBox="1"/>
          <p:nvPr userDrawn="1"/>
        </p:nvSpPr>
        <p:spPr>
          <a:xfrm>
            <a:off x="10938251" y="6341066"/>
            <a:ext cx="880704" cy="122517"/>
          </a:xfrm>
          <a:prstGeom prst="rect">
            <a:avLst/>
          </a:prstGeom>
        </p:spPr>
        <p:txBody>
          <a:bodyPr vert="horz" wrap="square" lIns="0" tIns="10397" rIns="0" bIns="0" rtlCol="0">
            <a:spAutoFit/>
          </a:bodyPr>
          <a:lstStyle/>
          <a:p>
            <a:pPr marL="7701" algn="r">
              <a:lnSpc>
                <a:spcPct val="100000"/>
              </a:lnSpc>
              <a:spcBef>
                <a:spcPts val="82"/>
              </a:spcBef>
            </a:pPr>
            <a:r>
              <a:rPr sz="728" b="0" i="0">
                <a:solidFill>
                  <a:schemeClr val="bg1"/>
                </a:solidFill>
                <a:latin typeface="Sharp Sans Medium" pitchFamily="2" charset="77"/>
                <a:cs typeface="Sharp Sans Medium" pitchFamily="2" charset="77"/>
              </a:rPr>
              <a:t>Meraki</a:t>
            </a:r>
            <a:r>
              <a:rPr sz="728" b="0" i="0" spc="42">
                <a:solidFill>
                  <a:schemeClr val="bg1"/>
                </a:solidFill>
                <a:latin typeface="Sharp Sans Medium" pitchFamily="2" charset="77"/>
                <a:cs typeface="Sharp Sans Medium" pitchFamily="2" charset="77"/>
              </a:rPr>
              <a:t> </a:t>
            </a:r>
            <a:r>
              <a:rPr sz="728" b="0" i="0">
                <a:solidFill>
                  <a:schemeClr val="bg1"/>
                </a:solidFill>
                <a:latin typeface="Sharp Sans Medium" pitchFamily="2" charset="77"/>
                <a:cs typeface="Sharp Sans Medium" pitchFamily="2" charset="77"/>
              </a:rPr>
              <a:t>SMB</a:t>
            </a:r>
            <a:r>
              <a:rPr sz="728" b="0" i="0" spc="52">
                <a:solidFill>
                  <a:schemeClr val="bg1"/>
                </a:solidFill>
                <a:latin typeface="Sharp Sans Medium" pitchFamily="2" charset="77"/>
                <a:cs typeface="Sharp Sans Medium" pitchFamily="2" charset="77"/>
              </a:rPr>
              <a:t> </a:t>
            </a:r>
            <a:r>
              <a:rPr sz="728" b="0" i="0" spc="-6">
                <a:solidFill>
                  <a:schemeClr val="bg1"/>
                </a:solidFill>
                <a:latin typeface="Sharp Sans Medium" pitchFamily="2" charset="77"/>
                <a:cs typeface="Sharp Sans Medium" pitchFamily="2" charset="77"/>
              </a:rPr>
              <a:t>Guide</a:t>
            </a:r>
            <a:endParaRPr sz="728" b="0" i="0">
              <a:solidFill>
                <a:schemeClr val="bg1"/>
              </a:solidFill>
              <a:latin typeface="Sharp Sans Medium" pitchFamily="2" charset="77"/>
              <a:cs typeface="Sharp Sans Medium" pitchFamily="2" charset="77"/>
            </a:endParaRPr>
          </a:p>
        </p:txBody>
      </p:sp>
      <p:sp>
        <p:nvSpPr>
          <p:cNvPr id="9" name="object 5">
            <a:extLst>
              <a:ext uri="{FF2B5EF4-FFF2-40B4-BE49-F238E27FC236}">
                <a16:creationId xmlns:a16="http://schemas.microsoft.com/office/drawing/2014/main" id="{3FFD1DB7-7D8D-555F-8E61-CA99174BF04A}"/>
              </a:ext>
            </a:extLst>
          </p:cNvPr>
          <p:cNvSpPr txBox="1"/>
          <p:nvPr userDrawn="1"/>
        </p:nvSpPr>
        <p:spPr>
          <a:xfrm>
            <a:off x="401788" y="-454505"/>
            <a:ext cx="1044368" cy="161404"/>
          </a:xfrm>
          <a:prstGeom prst="rect">
            <a:avLst/>
          </a:prstGeom>
        </p:spPr>
        <p:txBody>
          <a:bodyPr vert="horz" wrap="square" lIns="0" tIns="7316" rIns="0" bIns="0" rtlCol="0">
            <a:spAutoFit/>
          </a:bodyPr>
          <a:lstStyle/>
          <a:p>
            <a:pPr marL="7701">
              <a:lnSpc>
                <a:spcPct val="100000"/>
              </a:lnSpc>
              <a:spcBef>
                <a:spcPts val="58"/>
              </a:spcBef>
            </a:pPr>
            <a:r>
              <a:rPr sz="1001" b="0" i="0">
                <a:solidFill>
                  <a:srgbClr val="B7B7B7"/>
                </a:solidFill>
                <a:latin typeface="Sharp Sans Medium" pitchFamily="2" charset="77"/>
                <a:cs typeface="Sharp Sans Medium" pitchFamily="2" charset="77"/>
              </a:rPr>
              <a:t>CISCO</a:t>
            </a:r>
            <a:r>
              <a:rPr sz="1001" b="0" i="0" spc="230">
                <a:solidFill>
                  <a:srgbClr val="B7B7B7"/>
                </a:solidFill>
                <a:latin typeface="Sharp Sans Medium" pitchFamily="2" charset="77"/>
                <a:cs typeface="Sharp Sans Medium" pitchFamily="2" charset="77"/>
              </a:rPr>
              <a:t> </a:t>
            </a:r>
            <a:r>
              <a:rPr sz="1001" b="0" i="0" spc="33">
                <a:solidFill>
                  <a:srgbClr val="B7B7B7"/>
                </a:solidFill>
                <a:latin typeface="Sharp Sans Medium" pitchFamily="2" charset="77"/>
                <a:cs typeface="Sharp Sans Medium" pitchFamily="2" charset="77"/>
              </a:rPr>
              <a:t>MERAKI</a:t>
            </a:r>
            <a:endParaRPr sz="1001" b="0" i="0">
              <a:latin typeface="Sharp Sans Medium" pitchFamily="2" charset="77"/>
              <a:cs typeface="Sharp Sans Medium" pitchFamily="2" charset="77"/>
            </a:endParaRPr>
          </a:p>
        </p:txBody>
      </p:sp>
    </p:spTree>
    <p:extLst>
      <p:ext uri="{BB962C8B-B14F-4D97-AF65-F5344CB8AC3E}">
        <p14:creationId xmlns:p14="http://schemas.microsoft.com/office/powerpoint/2010/main" val="3981915916"/>
      </p:ext>
    </p:extLst>
  </p:cSld>
  <p:clrMapOvr>
    <a:masterClrMapping/>
  </p:clrMapOvr>
</p:sldLayout>
</file>

<file path=ppt/slideMasters/_rels/slideMaster1.xml.rels><?xml version="1.0" encoding="UTF-8" standalone="yes"?>
<Relationships xmlns="http://schemas.openxmlformats.org/package/2006/relationships"><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 Type="http://schemas.openxmlformats.org/officeDocument/2006/relationships/slideLayout" Target="../slideLayouts/slideLayout3.xml"/><Relationship Id="rId21" Type="http://schemas.openxmlformats.org/officeDocument/2006/relationships/slideLayout" Target="../slideLayouts/slideLayout21.xml"/><Relationship Id="rId34" Type="http://schemas.openxmlformats.org/officeDocument/2006/relationships/image" Target="../media/image1.png"/><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33" Type="http://schemas.openxmlformats.org/officeDocument/2006/relationships/theme" Target="../theme/theme1.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29" Type="http://schemas.openxmlformats.org/officeDocument/2006/relationships/slideLayout" Target="../slideLayouts/slideLayout29.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32" Type="http://schemas.openxmlformats.org/officeDocument/2006/relationships/slideLayout" Target="../slideLayouts/slideLayout32.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31" Type="http://schemas.openxmlformats.org/officeDocument/2006/relationships/slideLayout" Target="../slideLayouts/slideLayout31.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30" Type="http://schemas.openxmlformats.org/officeDocument/2006/relationships/slideLayout" Target="../slideLayouts/slideLayout30.xml"/><Relationship Id="rId8" Type="http://schemas.openxmlformats.org/officeDocument/2006/relationships/slideLayout" Target="../slideLayouts/slideLayout8.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40.xml"/><Relationship Id="rId13" Type="http://schemas.openxmlformats.org/officeDocument/2006/relationships/slideLayout" Target="../slideLayouts/slideLayout45.xml"/><Relationship Id="rId18" Type="http://schemas.openxmlformats.org/officeDocument/2006/relationships/slideLayout" Target="../slideLayouts/slideLayout50.xml"/><Relationship Id="rId26" Type="http://schemas.openxmlformats.org/officeDocument/2006/relationships/theme" Target="../theme/theme2.xml"/><Relationship Id="rId3" Type="http://schemas.openxmlformats.org/officeDocument/2006/relationships/slideLayout" Target="../slideLayouts/slideLayout35.xml"/><Relationship Id="rId21" Type="http://schemas.openxmlformats.org/officeDocument/2006/relationships/slideLayout" Target="../slideLayouts/slideLayout53.xml"/><Relationship Id="rId7" Type="http://schemas.openxmlformats.org/officeDocument/2006/relationships/slideLayout" Target="../slideLayouts/slideLayout39.xml"/><Relationship Id="rId12" Type="http://schemas.openxmlformats.org/officeDocument/2006/relationships/slideLayout" Target="../slideLayouts/slideLayout44.xml"/><Relationship Id="rId17" Type="http://schemas.openxmlformats.org/officeDocument/2006/relationships/slideLayout" Target="../slideLayouts/slideLayout49.xml"/><Relationship Id="rId25" Type="http://schemas.openxmlformats.org/officeDocument/2006/relationships/slideLayout" Target="../slideLayouts/slideLayout57.xml"/><Relationship Id="rId2" Type="http://schemas.openxmlformats.org/officeDocument/2006/relationships/slideLayout" Target="../slideLayouts/slideLayout34.xml"/><Relationship Id="rId16" Type="http://schemas.openxmlformats.org/officeDocument/2006/relationships/slideLayout" Target="../slideLayouts/slideLayout48.xml"/><Relationship Id="rId20" Type="http://schemas.openxmlformats.org/officeDocument/2006/relationships/slideLayout" Target="../slideLayouts/slideLayout52.xml"/><Relationship Id="rId1" Type="http://schemas.openxmlformats.org/officeDocument/2006/relationships/slideLayout" Target="../slideLayouts/slideLayout33.xml"/><Relationship Id="rId6" Type="http://schemas.openxmlformats.org/officeDocument/2006/relationships/slideLayout" Target="../slideLayouts/slideLayout38.xml"/><Relationship Id="rId11" Type="http://schemas.openxmlformats.org/officeDocument/2006/relationships/slideLayout" Target="../slideLayouts/slideLayout43.xml"/><Relationship Id="rId24" Type="http://schemas.openxmlformats.org/officeDocument/2006/relationships/slideLayout" Target="../slideLayouts/slideLayout56.xml"/><Relationship Id="rId5" Type="http://schemas.openxmlformats.org/officeDocument/2006/relationships/slideLayout" Target="../slideLayouts/slideLayout37.xml"/><Relationship Id="rId15" Type="http://schemas.openxmlformats.org/officeDocument/2006/relationships/slideLayout" Target="../slideLayouts/slideLayout47.xml"/><Relationship Id="rId23" Type="http://schemas.openxmlformats.org/officeDocument/2006/relationships/slideLayout" Target="../slideLayouts/slideLayout55.xml"/><Relationship Id="rId10" Type="http://schemas.openxmlformats.org/officeDocument/2006/relationships/slideLayout" Target="../slideLayouts/slideLayout42.xml"/><Relationship Id="rId19" Type="http://schemas.openxmlformats.org/officeDocument/2006/relationships/slideLayout" Target="../slideLayouts/slideLayout51.xml"/><Relationship Id="rId4" Type="http://schemas.openxmlformats.org/officeDocument/2006/relationships/slideLayout" Target="../slideLayouts/slideLayout36.xml"/><Relationship Id="rId9" Type="http://schemas.openxmlformats.org/officeDocument/2006/relationships/slideLayout" Target="../slideLayouts/slideLayout41.xml"/><Relationship Id="rId14" Type="http://schemas.openxmlformats.org/officeDocument/2006/relationships/slideLayout" Target="../slideLayouts/slideLayout46.xml"/><Relationship Id="rId22" Type="http://schemas.openxmlformats.org/officeDocument/2006/relationships/slideLayout" Target="../slideLayouts/slideLayout54.xml"/><Relationship Id="rId27" Type="http://schemas.openxmlformats.org/officeDocument/2006/relationships/image" Target="../media/image1.png"/></Relationships>
</file>

<file path=ppt/slideMasters/_rels/slideMaster3.xml.rels><?xml version="1.0" encoding="UTF-8" standalone="yes"?>
<Relationships xmlns="http://schemas.openxmlformats.org/package/2006/relationships"><Relationship Id="rId26" Type="http://schemas.openxmlformats.org/officeDocument/2006/relationships/slideLayout" Target="../slideLayouts/slideLayout83.xml"/><Relationship Id="rId21" Type="http://schemas.openxmlformats.org/officeDocument/2006/relationships/slideLayout" Target="../slideLayouts/slideLayout78.xml"/><Relationship Id="rId42" Type="http://schemas.openxmlformats.org/officeDocument/2006/relationships/slideLayout" Target="../slideLayouts/slideLayout99.xml"/><Relationship Id="rId47" Type="http://schemas.openxmlformats.org/officeDocument/2006/relationships/slideLayout" Target="../slideLayouts/slideLayout104.xml"/><Relationship Id="rId63" Type="http://schemas.openxmlformats.org/officeDocument/2006/relationships/slideLayout" Target="../slideLayouts/slideLayout120.xml"/><Relationship Id="rId68" Type="http://schemas.openxmlformats.org/officeDocument/2006/relationships/slideLayout" Target="../slideLayouts/slideLayout125.xml"/><Relationship Id="rId84" Type="http://schemas.openxmlformats.org/officeDocument/2006/relationships/slideLayout" Target="../slideLayouts/slideLayout141.xml"/><Relationship Id="rId89" Type="http://schemas.openxmlformats.org/officeDocument/2006/relationships/slideLayout" Target="../slideLayouts/slideLayout146.xml"/><Relationship Id="rId112" Type="http://schemas.openxmlformats.org/officeDocument/2006/relationships/slideLayout" Target="../slideLayouts/slideLayout169.xml"/><Relationship Id="rId16" Type="http://schemas.openxmlformats.org/officeDocument/2006/relationships/slideLayout" Target="../slideLayouts/slideLayout73.xml"/><Relationship Id="rId107" Type="http://schemas.openxmlformats.org/officeDocument/2006/relationships/slideLayout" Target="../slideLayouts/slideLayout164.xml"/><Relationship Id="rId11" Type="http://schemas.openxmlformats.org/officeDocument/2006/relationships/slideLayout" Target="../slideLayouts/slideLayout68.xml"/><Relationship Id="rId32" Type="http://schemas.openxmlformats.org/officeDocument/2006/relationships/slideLayout" Target="../slideLayouts/slideLayout89.xml"/><Relationship Id="rId37" Type="http://schemas.openxmlformats.org/officeDocument/2006/relationships/slideLayout" Target="../slideLayouts/slideLayout94.xml"/><Relationship Id="rId53" Type="http://schemas.openxmlformats.org/officeDocument/2006/relationships/slideLayout" Target="../slideLayouts/slideLayout110.xml"/><Relationship Id="rId58" Type="http://schemas.openxmlformats.org/officeDocument/2006/relationships/slideLayout" Target="../slideLayouts/slideLayout115.xml"/><Relationship Id="rId74" Type="http://schemas.openxmlformats.org/officeDocument/2006/relationships/slideLayout" Target="../slideLayouts/slideLayout131.xml"/><Relationship Id="rId79" Type="http://schemas.openxmlformats.org/officeDocument/2006/relationships/slideLayout" Target="../slideLayouts/slideLayout136.xml"/><Relationship Id="rId102" Type="http://schemas.openxmlformats.org/officeDocument/2006/relationships/slideLayout" Target="../slideLayouts/slideLayout159.xml"/><Relationship Id="rId5" Type="http://schemas.openxmlformats.org/officeDocument/2006/relationships/slideLayout" Target="../slideLayouts/slideLayout62.xml"/><Relationship Id="rId90" Type="http://schemas.openxmlformats.org/officeDocument/2006/relationships/slideLayout" Target="../slideLayouts/slideLayout147.xml"/><Relationship Id="rId95" Type="http://schemas.openxmlformats.org/officeDocument/2006/relationships/slideLayout" Target="../slideLayouts/slideLayout152.xml"/><Relationship Id="rId22" Type="http://schemas.openxmlformats.org/officeDocument/2006/relationships/slideLayout" Target="../slideLayouts/slideLayout79.xml"/><Relationship Id="rId27" Type="http://schemas.openxmlformats.org/officeDocument/2006/relationships/slideLayout" Target="../slideLayouts/slideLayout84.xml"/><Relationship Id="rId43" Type="http://schemas.openxmlformats.org/officeDocument/2006/relationships/slideLayout" Target="../slideLayouts/slideLayout100.xml"/><Relationship Id="rId48" Type="http://schemas.openxmlformats.org/officeDocument/2006/relationships/slideLayout" Target="../slideLayouts/slideLayout105.xml"/><Relationship Id="rId64" Type="http://schemas.openxmlformats.org/officeDocument/2006/relationships/slideLayout" Target="../slideLayouts/slideLayout121.xml"/><Relationship Id="rId69" Type="http://schemas.openxmlformats.org/officeDocument/2006/relationships/slideLayout" Target="../slideLayouts/slideLayout126.xml"/><Relationship Id="rId113" Type="http://schemas.openxmlformats.org/officeDocument/2006/relationships/slideLayout" Target="../slideLayouts/slideLayout170.xml"/><Relationship Id="rId80" Type="http://schemas.openxmlformats.org/officeDocument/2006/relationships/slideLayout" Target="../slideLayouts/slideLayout137.xml"/><Relationship Id="rId85" Type="http://schemas.openxmlformats.org/officeDocument/2006/relationships/slideLayout" Target="../slideLayouts/slideLayout142.xml"/><Relationship Id="rId12" Type="http://schemas.openxmlformats.org/officeDocument/2006/relationships/slideLayout" Target="../slideLayouts/slideLayout69.xml"/><Relationship Id="rId17" Type="http://schemas.openxmlformats.org/officeDocument/2006/relationships/slideLayout" Target="../slideLayouts/slideLayout74.xml"/><Relationship Id="rId33" Type="http://schemas.openxmlformats.org/officeDocument/2006/relationships/slideLayout" Target="../slideLayouts/slideLayout90.xml"/><Relationship Id="rId38" Type="http://schemas.openxmlformats.org/officeDocument/2006/relationships/slideLayout" Target="../slideLayouts/slideLayout95.xml"/><Relationship Id="rId59" Type="http://schemas.openxmlformats.org/officeDocument/2006/relationships/slideLayout" Target="../slideLayouts/slideLayout116.xml"/><Relationship Id="rId103" Type="http://schemas.openxmlformats.org/officeDocument/2006/relationships/slideLayout" Target="../slideLayouts/slideLayout160.xml"/><Relationship Id="rId108" Type="http://schemas.openxmlformats.org/officeDocument/2006/relationships/slideLayout" Target="../slideLayouts/slideLayout165.xml"/><Relationship Id="rId54" Type="http://schemas.openxmlformats.org/officeDocument/2006/relationships/slideLayout" Target="../slideLayouts/slideLayout111.xml"/><Relationship Id="rId70" Type="http://schemas.openxmlformats.org/officeDocument/2006/relationships/slideLayout" Target="../slideLayouts/slideLayout127.xml"/><Relationship Id="rId75" Type="http://schemas.openxmlformats.org/officeDocument/2006/relationships/slideLayout" Target="../slideLayouts/slideLayout132.xml"/><Relationship Id="rId91" Type="http://schemas.openxmlformats.org/officeDocument/2006/relationships/slideLayout" Target="../slideLayouts/slideLayout148.xml"/><Relationship Id="rId96" Type="http://schemas.openxmlformats.org/officeDocument/2006/relationships/slideLayout" Target="../slideLayouts/slideLayout153.xml"/><Relationship Id="rId1" Type="http://schemas.openxmlformats.org/officeDocument/2006/relationships/slideLayout" Target="../slideLayouts/slideLayout58.xml"/><Relationship Id="rId6" Type="http://schemas.openxmlformats.org/officeDocument/2006/relationships/slideLayout" Target="../slideLayouts/slideLayout63.xml"/><Relationship Id="rId15" Type="http://schemas.openxmlformats.org/officeDocument/2006/relationships/slideLayout" Target="../slideLayouts/slideLayout72.xml"/><Relationship Id="rId23" Type="http://schemas.openxmlformats.org/officeDocument/2006/relationships/slideLayout" Target="../slideLayouts/slideLayout80.xml"/><Relationship Id="rId28" Type="http://schemas.openxmlformats.org/officeDocument/2006/relationships/slideLayout" Target="../slideLayouts/slideLayout85.xml"/><Relationship Id="rId36" Type="http://schemas.openxmlformats.org/officeDocument/2006/relationships/slideLayout" Target="../slideLayouts/slideLayout93.xml"/><Relationship Id="rId49" Type="http://schemas.openxmlformats.org/officeDocument/2006/relationships/slideLayout" Target="../slideLayouts/slideLayout106.xml"/><Relationship Id="rId57" Type="http://schemas.openxmlformats.org/officeDocument/2006/relationships/slideLayout" Target="../slideLayouts/slideLayout114.xml"/><Relationship Id="rId106" Type="http://schemas.openxmlformats.org/officeDocument/2006/relationships/slideLayout" Target="../slideLayouts/slideLayout163.xml"/><Relationship Id="rId114" Type="http://schemas.openxmlformats.org/officeDocument/2006/relationships/slideLayout" Target="../slideLayouts/slideLayout171.xml"/><Relationship Id="rId10" Type="http://schemas.openxmlformats.org/officeDocument/2006/relationships/slideLayout" Target="../slideLayouts/slideLayout67.xml"/><Relationship Id="rId31" Type="http://schemas.openxmlformats.org/officeDocument/2006/relationships/slideLayout" Target="../slideLayouts/slideLayout88.xml"/><Relationship Id="rId44" Type="http://schemas.openxmlformats.org/officeDocument/2006/relationships/slideLayout" Target="../slideLayouts/slideLayout101.xml"/><Relationship Id="rId52" Type="http://schemas.openxmlformats.org/officeDocument/2006/relationships/slideLayout" Target="../slideLayouts/slideLayout109.xml"/><Relationship Id="rId60" Type="http://schemas.openxmlformats.org/officeDocument/2006/relationships/slideLayout" Target="../slideLayouts/slideLayout117.xml"/><Relationship Id="rId65" Type="http://schemas.openxmlformats.org/officeDocument/2006/relationships/slideLayout" Target="../slideLayouts/slideLayout122.xml"/><Relationship Id="rId73" Type="http://schemas.openxmlformats.org/officeDocument/2006/relationships/slideLayout" Target="../slideLayouts/slideLayout130.xml"/><Relationship Id="rId78" Type="http://schemas.openxmlformats.org/officeDocument/2006/relationships/slideLayout" Target="../slideLayouts/slideLayout135.xml"/><Relationship Id="rId81" Type="http://schemas.openxmlformats.org/officeDocument/2006/relationships/slideLayout" Target="../slideLayouts/slideLayout138.xml"/><Relationship Id="rId86" Type="http://schemas.openxmlformats.org/officeDocument/2006/relationships/slideLayout" Target="../slideLayouts/slideLayout143.xml"/><Relationship Id="rId94" Type="http://schemas.openxmlformats.org/officeDocument/2006/relationships/slideLayout" Target="../slideLayouts/slideLayout151.xml"/><Relationship Id="rId99" Type="http://schemas.openxmlformats.org/officeDocument/2006/relationships/slideLayout" Target="../slideLayouts/slideLayout156.xml"/><Relationship Id="rId101" Type="http://schemas.openxmlformats.org/officeDocument/2006/relationships/slideLayout" Target="../slideLayouts/slideLayout158.xml"/><Relationship Id="rId4" Type="http://schemas.openxmlformats.org/officeDocument/2006/relationships/slideLayout" Target="../slideLayouts/slideLayout61.xml"/><Relationship Id="rId9" Type="http://schemas.openxmlformats.org/officeDocument/2006/relationships/slideLayout" Target="../slideLayouts/slideLayout66.xml"/><Relationship Id="rId13" Type="http://schemas.openxmlformats.org/officeDocument/2006/relationships/slideLayout" Target="../slideLayouts/slideLayout70.xml"/><Relationship Id="rId18" Type="http://schemas.openxmlformats.org/officeDocument/2006/relationships/slideLayout" Target="../slideLayouts/slideLayout75.xml"/><Relationship Id="rId39" Type="http://schemas.openxmlformats.org/officeDocument/2006/relationships/slideLayout" Target="../slideLayouts/slideLayout96.xml"/><Relationship Id="rId109" Type="http://schemas.openxmlformats.org/officeDocument/2006/relationships/slideLayout" Target="../slideLayouts/slideLayout166.xml"/><Relationship Id="rId34" Type="http://schemas.openxmlformats.org/officeDocument/2006/relationships/slideLayout" Target="../slideLayouts/slideLayout91.xml"/><Relationship Id="rId50" Type="http://schemas.openxmlformats.org/officeDocument/2006/relationships/slideLayout" Target="../slideLayouts/slideLayout107.xml"/><Relationship Id="rId55" Type="http://schemas.openxmlformats.org/officeDocument/2006/relationships/slideLayout" Target="../slideLayouts/slideLayout112.xml"/><Relationship Id="rId76" Type="http://schemas.openxmlformats.org/officeDocument/2006/relationships/slideLayout" Target="../slideLayouts/slideLayout133.xml"/><Relationship Id="rId97" Type="http://schemas.openxmlformats.org/officeDocument/2006/relationships/slideLayout" Target="../slideLayouts/slideLayout154.xml"/><Relationship Id="rId104" Type="http://schemas.openxmlformats.org/officeDocument/2006/relationships/slideLayout" Target="../slideLayouts/slideLayout161.xml"/><Relationship Id="rId7" Type="http://schemas.openxmlformats.org/officeDocument/2006/relationships/slideLayout" Target="../slideLayouts/slideLayout64.xml"/><Relationship Id="rId71" Type="http://schemas.openxmlformats.org/officeDocument/2006/relationships/slideLayout" Target="../slideLayouts/slideLayout128.xml"/><Relationship Id="rId92" Type="http://schemas.openxmlformats.org/officeDocument/2006/relationships/slideLayout" Target="../slideLayouts/slideLayout149.xml"/><Relationship Id="rId2" Type="http://schemas.openxmlformats.org/officeDocument/2006/relationships/slideLayout" Target="../slideLayouts/slideLayout59.xml"/><Relationship Id="rId29" Type="http://schemas.openxmlformats.org/officeDocument/2006/relationships/slideLayout" Target="../slideLayouts/slideLayout86.xml"/><Relationship Id="rId24" Type="http://schemas.openxmlformats.org/officeDocument/2006/relationships/slideLayout" Target="../slideLayouts/slideLayout81.xml"/><Relationship Id="rId40" Type="http://schemas.openxmlformats.org/officeDocument/2006/relationships/slideLayout" Target="../slideLayouts/slideLayout97.xml"/><Relationship Id="rId45" Type="http://schemas.openxmlformats.org/officeDocument/2006/relationships/slideLayout" Target="../slideLayouts/slideLayout102.xml"/><Relationship Id="rId66" Type="http://schemas.openxmlformats.org/officeDocument/2006/relationships/slideLayout" Target="../slideLayouts/slideLayout123.xml"/><Relationship Id="rId87" Type="http://schemas.openxmlformats.org/officeDocument/2006/relationships/slideLayout" Target="../slideLayouts/slideLayout144.xml"/><Relationship Id="rId110" Type="http://schemas.openxmlformats.org/officeDocument/2006/relationships/slideLayout" Target="../slideLayouts/slideLayout167.xml"/><Relationship Id="rId115" Type="http://schemas.openxmlformats.org/officeDocument/2006/relationships/theme" Target="../theme/theme3.xml"/><Relationship Id="rId61" Type="http://schemas.openxmlformats.org/officeDocument/2006/relationships/slideLayout" Target="../slideLayouts/slideLayout118.xml"/><Relationship Id="rId82" Type="http://schemas.openxmlformats.org/officeDocument/2006/relationships/slideLayout" Target="../slideLayouts/slideLayout139.xml"/><Relationship Id="rId19" Type="http://schemas.openxmlformats.org/officeDocument/2006/relationships/slideLayout" Target="../slideLayouts/slideLayout76.xml"/><Relationship Id="rId14" Type="http://schemas.openxmlformats.org/officeDocument/2006/relationships/slideLayout" Target="../slideLayouts/slideLayout71.xml"/><Relationship Id="rId30" Type="http://schemas.openxmlformats.org/officeDocument/2006/relationships/slideLayout" Target="../slideLayouts/slideLayout87.xml"/><Relationship Id="rId35" Type="http://schemas.openxmlformats.org/officeDocument/2006/relationships/slideLayout" Target="../slideLayouts/slideLayout92.xml"/><Relationship Id="rId56" Type="http://schemas.openxmlformats.org/officeDocument/2006/relationships/slideLayout" Target="../slideLayouts/slideLayout113.xml"/><Relationship Id="rId77" Type="http://schemas.openxmlformats.org/officeDocument/2006/relationships/slideLayout" Target="../slideLayouts/slideLayout134.xml"/><Relationship Id="rId100" Type="http://schemas.openxmlformats.org/officeDocument/2006/relationships/slideLayout" Target="../slideLayouts/slideLayout157.xml"/><Relationship Id="rId105" Type="http://schemas.openxmlformats.org/officeDocument/2006/relationships/slideLayout" Target="../slideLayouts/slideLayout162.xml"/><Relationship Id="rId8" Type="http://schemas.openxmlformats.org/officeDocument/2006/relationships/slideLayout" Target="../slideLayouts/slideLayout65.xml"/><Relationship Id="rId51" Type="http://schemas.openxmlformats.org/officeDocument/2006/relationships/slideLayout" Target="../slideLayouts/slideLayout108.xml"/><Relationship Id="rId72" Type="http://schemas.openxmlformats.org/officeDocument/2006/relationships/slideLayout" Target="../slideLayouts/slideLayout129.xml"/><Relationship Id="rId93" Type="http://schemas.openxmlformats.org/officeDocument/2006/relationships/slideLayout" Target="../slideLayouts/slideLayout150.xml"/><Relationship Id="rId98" Type="http://schemas.openxmlformats.org/officeDocument/2006/relationships/slideLayout" Target="../slideLayouts/slideLayout155.xml"/><Relationship Id="rId3" Type="http://schemas.openxmlformats.org/officeDocument/2006/relationships/slideLayout" Target="../slideLayouts/slideLayout60.xml"/><Relationship Id="rId25" Type="http://schemas.openxmlformats.org/officeDocument/2006/relationships/slideLayout" Target="../slideLayouts/slideLayout82.xml"/><Relationship Id="rId46" Type="http://schemas.openxmlformats.org/officeDocument/2006/relationships/slideLayout" Target="../slideLayouts/slideLayout103.xml"/><Relationship Id="rId67" Type="http://schemas.openxmlformats.org/officeDocument/2006/relationships/slideLayout" Target="../slideLayouts/slideLayout124.xml"/><Relationship Id="rId116" Type="http://schemas.openxmlformats.org/officeDocument/2006/relationships/image" Target="../media/image8.png"/><Relationship Id="rId20" Type="http://schemas.openxmlformats.org/officeDocument/2006/relationships/slideLayout" Target="../slideLayouts/slideLayout77.xml"/><Relationship Id="rId41" Type="http://schemas.openxmlformats.org/officeDocument/2006/relationships/slideLayout" Target="../slideLayouts/slideLayout98.xml"/><Relationship Id="rId62" Type="http://schemas.openxmlformats.org/officeDocument/2006/relationships/slideLayout" Target="../slideLayouts/slideLayout119.xml"/><Relationship Id="rId83" Type="http://schemas.openxmlformats.org/officeDocument/2006/relationships/slideLayout" Target="../slideLayouts/slideLayout140.xml"/><Relationship Id="rId88" Type="http://schemas.openxmlformats.org/officeDocument/2006/relationships/slideLayout" Target="../slideLayouts/slideLayout145.xml"/><Relationship Id="rId111" Type="http://schemas.openxmlformats.org/officeDocument/2006/relationships/slideLayout" Target="../slideLayouts/slideLayout168.xml"/></Relationships>
</file>

<file path=ppt/slideMasters/_rels/slideMaster4.xml.rels><?xml version="1.0" encoding="UTF-8" standalone="yes"?>
<Relationships xmlns="http://schemas.openxmlformats.org/package/2006/relationships"><Relationship Id="rId13" Type="http://schemas.openxmlformats.org/officeDocument/2006/relationships/slideLayout" Target="../slideLayouts/slideLayout184.xml"/><Relationship Id="rId18" Type="http://schemas.openxmlformats.org/officeDocument/2006/relationships/slideLayout" Target="../slideLayouts/slideLayout189.xml"/><Relationship Id="rId26" Type="http://schemas.openxmlformats.org/officeDocument/2006/relationships/slideLayout" Target="../slideLayouts/slideLayout197.xml"/><Relationship Id="rId39" Type="http://schemas.openxmlformats.org/officeDocument/2006/relationships/image" Target="../media/image29.png"/><Relationship Id="rId21" Type="http://schemas.openxmlformats.org/officeDocument/2006/relationships/slideLayout" Target="../slideLayouts/slideLayout192.xml"/><Relationship Id="rId34" Type="http://schemas.openxmlformats.org/officeDocument/2006/relationships/slideLayout" Target="../slideLayouts/slideLayout205.xml"/><Relationship Id="rId7" Type="http://schemas.openxmlformats.org/officeDocument/2006/relationships/slideLayout" Target="../slideLayouts/slideLayout178.xml"/><Relationship Id="rId12" Type="http://schemas.openxmlformats.org/officeDocument/2006/relationships/slideLayout" Target="../slideLayouts/slideLayout183.xml"/><Relationship Id="rId17" Type="http://schemas.openxmlformats.org/officeDocument/2006/relationships/slideLayout" Target="../slideLayouts/slideLayout188.xml"/><Relationship Id="rId25" Type="http://schemas.openxmlformats.org/officeDocument/2006/relationships/slideLayout" Target="../slideLayouts/slideLayout196.xml"/><Relationship Id="rId33" Type="http://schemas.openxmlformats.org/officeDocument/2006/relationships/slideLayout" Target="../slideLayouts/slideLayout204.xml"/><Relationship Id="rId38" Type="http://schemas.openxmlformats.org/officeDocument/2006/relationships/theme" Target="../theme/theme4.xml"/><Relationship Id="rId2" Type="http://schemas.openxmlformats.org/officeDocument/2006/relationships/slideLayout" Target="../slideLayouts/slideLayout173.xml"/><Relationship Id="rId16" Type="http://schemas.openxmlformats.org/officeDocument/2006/relationships/slideLayout" Target="../slideLayouts/slideLayout187.xml"/><Relationship Id="rId20" Type="http://schemas.openxmlformats.org/officeDocument/2006/relationships/slideLayout" Target="../slideLayouts/slideLayout191.xml"/><Relationship Id="rId29" Type="http://schemas.openxmlformats.org/officeDocument/2006/relationships/slideLayout" Target="../slideLayouts/slideLayout200.xml"/><Relationship Id="rId1" Type="http://schemas.openxmlformats.org/officeDocument/2006/relationships/slideLayout" Target="../slideLayouts/slideLayout172.xml"/><Relationship Id="rId6" Type="http://schemas.openxmlformats.org/officeDocument/2006/relationships/slideLayout" Target="../slideLayouts/slideLayout177.xml"/><Relationship Id="rId11" Type="http://schemas.openxmlformats.org/officeDocument/2006/relationships/slideLayout" Target="../slideLayouts/slideLayout182.xml"/><Relationship Id="rId24" Type="http://schemas.openxmlformats.org/officeDocument/2006/relationships/slideLayout" Target="../slideLayouts/slideLayout195.xml"/><Relationship Id="rId32" Type="http://schemas.openxmlformats.org/officeDocument/2006/relationships/slideLayout" Target="../slideLayouts/slideLayout203.xml"/><Relationship Id="rId37" Type="http://schemas.openxmlformats.org/officeDocument/2006/relationships/slideLayout" Target="../slideLayouts/slideLayout208.xml"/><Relationship Id="rId5" Type="http://schemas.openxmlformats.org/officeDocument/2006/relationships/slideLayout" Target="../slideLayouts/slideLayout176.xml"/><Relationship Id="rId15" Type="http://schemas.openxmlformats.org/officeDocument/2006/relationships/slideLayout" Target="../slideLayouts/slideLayout186.xml"/><Relationship Id="rId23" Type="http://schemas.openxmlformats.org/officeDocument/2006/relationships/slideLayout" Target="../slideLayouts/slideLayout194.xml"/><Relationship Id="rId28" Type="http://schemas.openxmlformats.org/officeDocument/2006/relationships/slideLayout" Target="../slideLayouts/slideLayout199.xml"/><Relationship Id="rId36" Type="http://schemas.openxmlformats.org/officeDocument/2006/relationships/slideLayout" Target="../slideLayouts/slideLayout207.xml"/><Relationship Id="rId10" Type="http://schemas.openxmlformats.org/officeDocument/2006/relationships/slideLayout" Target="../slideLayouts/slideLayout181.xml"/><Relationship Id="rId19" Type="http://schemas.openxmlformats.org/officeDocument/2006/relationships/slideLayout" Target="../slideLayouts/slideLayout190.xml"/><Relationship Id="rId31" Type="http://schemas.openxmlformats.org/officeDocument/2006/relationships/slideLayout" Target="../slideLayouts/slideLayout202.xml"/><Relationship Id="rId4" Type="http://schemas.openxmlformats.org/officeDocument/2006/relationships/slideLayout" Target="../slideLayouts/slideLayout175.xml"/><Relationship Id="rId9" Type="http://schemas.openxmlformats.org/officeDocument/2006/relationships/slideLayout" Target="../slideLayouts/slideLayout180.xml"/><Relationship Id="rId14" Type="http://schemas.openxmlformats.org/officeDocument/2006/relationships/slideLayout" Target="../slideLayouts/slideLayout185.xml"/><Relationship Id="rId22" Type="http://schemas.openxmlformats.org/officeDocument/2006/relationships/slideLayout" Target="../slideLayouts/slideLayout193.xml"/><Relationship Id="rId27" Type="http://schemas.openxmlformats.org/officeDocument/2006/relationships/slideLayout" Target="../slideLayouts/slideLayout198.xml"/><Relationship Id="rId30" Type="http://schemas.openxmlformats.org/officeDocument/2006/relationships/slideLayout" Target="../slideLayouts/slideLayout201.xml"/><Relationship Id="rId35" Type="http://schemas.openxmlformats.org/officeDocument/2006/relationships/slideLayout" Target="../slideLayouts/slideLayout206.xml"/><Relationship Id="rId8" Type="http://schemas.openxmlformats.org/officeDocument/2006/relationships/slideLayout" Target="../slideLayouts/slideLayout179.xml"/><Relationship Id="rId3" Type="http://schemas.openxmlformats.org/officeDocument/2006/relationships/slideLayout" Target="../slideLayouts/slideLayout174.xml"/></Relationships>
</file>

<file path=ppt/slideMasters/_rels/slideMaster5.xml.rels><?xml version="1.0" encoding="UTF-8" standalone="yes"?>
<Relationships xmlns="http://schemas.openxmlformats.org/package/2006/relationships"><Relationship Id="rId13" Type="http://schemas.openxmlformats.org/officeDocument/2006/relationships/slideLayout" Target="../slideLayouts/slideLayout221.xml"/><Relationship Id="rId18" Type="http://schemas.openxmlformats.org/officeDocument/2006/relationships/slideLayout" Target="../slideLayouts/slideLayout226.xml"/><Relationship Id="rId26" Type="http://schemas.openxmlformats.org/officeDocument/2006/relationships/slideLayout" Target="../slideLayouts/slideLayout234.xml"/><Relationship Id="rId3" Type="http://schemas.openxmlformats.org/officeDocument/2006/relationships/slideLayout" Target="../slideLayouts/slideLayout211.xml"/><Relationship Id="rId21" Type="http://schemas.openxmlformats.org/officeDocument/2006/relationships/slideLayout" Target="../slideLayouts/slideLayout229.xml"/><Relationship Id="rId34" Type="http://schemas.openxmlformats.org/officeDocument/2006/relationships/theme" Target="../theme/theme5.xml"/><Relationship Id="rId7" Type="http://schemas.openxmlformats.org/officeDocument/2006/relationships/slideLayout" Target="../slideLayouts/slideLayout215.xml"/><Relationship Id="rId12" Type="http://schemas.openxmlformats.org/officeDocument/2006/relationships/slideLayout" Target="../slideLayouts/slideLayout220.xml"/><Relationship Id="rId17" Type="http://schemas.openxmlformats.org/officeDocument/2006/relationships/slideLayout" Target="../slideLayouts/slideLayout225.xml"/><Relationship Id="rId25" Type="http://schemas.openxmlformats.org/officeDocument/2006/relationships/slideLayout" Target="../slideLayouts/slideLayout233.xml"/><Relationship Id="rId33" Type="http://schemas.openxmlformats.org/officeDocument/2006/relationships/slideLayout" Target="../slideLayouts/slideLayout241.xml"/><Relationship Id="rId2" Type="http://schemas.openxmlformats.org/officeDocument/2006/relationships/slideLayout" Target="../slideLayouts/slideLayout210.xml"/><Relationship Id="rId16" Type="http://schemas.openxmlformats.org/officeDocument/2006/relationships/slideLayout" Target="../slideLayouts/slideLayout224.xml"/><Relationship Id="rId20" Type="http://schemas.openxmlformats.org/officeDocument/2006/relationships/slideLayout" Target="../slideLayouts/slideLayout228.xml"/><Relationship Id="rId29" Type="http://schemas.openxmlformats.org/officeDocument/2006/relationships/slideLayout" Target="../slideLayouts/slideLayout237.xml"/><Relationship Id="rId1" Type="http://schemas.openxmlformats.org/officeDocument/2006/relationships/slideLayout" Target="../slideLayouts/slideLayout209.xml"/><Relationship Id="rId6" Type="http://schemas.openxmlformats.org/officeDocument/2006/relationships/slideLayout" Target="../slideLayouts/slideLayout214.xml"/><Relationship Id="rId11" Type="http://schemas.openxmlformats.org/officeDocument/2006/relationships/slideLayout" Target="../slideLayouts/slideLayout219.xml"/><Relationship Id="rId24" Type="http://schemas.openxmlformats.org/officeDocument/2006/relationships/slideLayout" Target="../slideLayouts/slideLayout232.xml"/><Relationship Id="rId32" Type="http://schemas.openxmlformats.org/officeDocument/2006/relationships/slideLayout" Target="../slideLayouts/slideLayout240.xml"/><Relationship Id="rId5" Type="http://schemas.openxmlformats.org/officeDocument/2006/relationships/slideLayout" Target="../slideLayouts/slideLayout213.xml"/><Relationship Id="rId15" Type="http://schemas.openxmlformats.org/officeDocument/2006/relationships/slideLayout" Target="../slideLayouts/slideLayout223.xml"/><Relationship Id="rId23" Type="http://schemas.openxmlformats.org/officeDocument/2006/relationships/slideLayout" Target="../slideLayouts/slideLayout231.xml"/><Relationship Id="rId28" Type="http://schemas.openxmlformats.org/officeDocument/2006/relationships/slideLayout" Target="../slideLayouts/slideLayout236.xml"/><Relationship Id="rId10" Type="http://schemas.openxmlformats.org/officeDocument/2006/relationships/slideLayout" Target="../slideLayouts/slideLayout218.xml"/><Relationship Id="rId19" Type="http://schemas.openxmlformats.org/officeDocument/2006/relationships/slideLayout" Target="../slideLayouts/slideLayout227.xml"/><Relationship Id="rId31" Type="http://schemas.openxmlformats.org/officeDocument/2006/relationships/slideLayout" Target="../slideLayouts/slideLayout239.xml"/><Relationship Id="rId4" Type="http://schemas.openxmlformats.org/officeDocument/2006/relationships/slideLayout" Target="../slideLayouts/slideLayout212.xml"/><Relationship Id="rId9" Type="http://schemas.openxmlformats.org/officeDocument/2006/relationships/slideLayout" Target="../slideLayouts/slideLayout217.xml"/><Relationship Id="rId14" Type="http://schemas.openxmlformats.org/officeDocument/2006/relationships/slideLayout" Target="../slideLayouts/slideLayout222.xml"/><Relationship Id="rId22" Type="http://schemas.openxmlformats.org/officeDocument/2006/relationships/slideLayout" Target="../slideLayouts/slideLayout230.xml"/><Relationship Id="rId27" Type="http://schemas.openxmlformats.org/officeDocument/2006/relationships/slideLayout" Target="../slideLayouts/slideLayout235.xml"/><Relationship Id="rId30" Type="http://schemas.openxmlformats.org/officeDocument/2006/relationships/slideLayout" Target="../slideLayouts/slideLayout238.xml"/><Relationship Id="rId8" Type="http://schemas.openxmlformats.org/officeDocument/2006/relationships/slideLayout" Target="../slideLayouts/slideLayout216.xml"/></Relationships>
</file>

<file path=ppt/slideMasters/_rels/slideMaster6.xml.rels><?xml version="1.0" encoding="UTF-8" standalone="yes"?>
<Relationships xmlns="http://schemas.openxmlformats.org/package/2006/relationships"><Relationship Id="rId13" Type="http://schemas.openxmlformats.org/officeDocument/2006/relationships/slideLayout" Target="../slideLayouts/slideLayout254.xml"/><Relationship Id="rId18" Type="http://schemas.openxmlformats.org/officeDocument/2006/relationships/slideLayout" Target="../slideLayouts/slideLayout259.xml"/><Relationship Id="rId26" Type="http://schemas.openxmlformats.org/officeDocument/2006/relationships/slideLayout" Target="../slideLayouts/slideLayout267.xml"/><Relationship Id="rId39" Type="http://schemas.openxmlformats.org/officeDocument/2006/relationships/slideLayout" Target="../slideLayouts/slideLayout280.xml"/><Relationship Id="rId21" Type="http://schemas.openxmlformats.org/officeDocument/2006/relationships/slideLayout" Target="../slideLayouts/slideLayout262.xml"/><Relationship Id="rId34" Type="http://schemas.openxmlformats.org/officeDocument/2006/relationships/slideLayout" Target="../slideLayouts/slideLayout275.xml"/><Relationship Id="rId42" Type="http://schemas.openxmlformats.org/officeDocument/2006/relationships/image" Target="../media/image1.png"/><Relationship Id="rId7" Type="http://schemas.openxmlformats.org/officeDocument/2006/relationships/slideLayout" Target="../slideLayouts/slideLayout248.xml"/><Relationship Id="rId2" Type="http://schemas.openxmlformats.org/officeDocument/2006/relationships/slideLayout" Target="../slideLayouts/slideLayout243.xml"/><Relationship Id="rId16" Type="http://schemas.openxmlformats.org/officeDocument/2006/relationships/slideLayout" Target="../slideLayouts/slideLayout257.xml"/><Relationship Id="rId20" Type="http://schemas.openxmlformats.org/officeDocument/2006/relationships/slideLayout" Target="../slideLayouts/slideLayout261.xml"/><Relationship Id="rId29" Type="http://schemas.openxmlformats.org/officeDocument/2006/relationships/slideLayout" Target="../slideLayouts/slideLayout270.xml"/><Relationship Id="rId41" Type="http://schemas.openxmlformats.org/officeDocument/2006/relationships/theme" Target="../theme/theme6.xml"/><Relationship Id="rId1" Type="http://schemas.openxmlformats.org/officeDocument/2006/relationships/slideLayout" Target="../slideLayouts/slideLayout242.xml"/><Relationship Id="rId6" Type="http://schemas.openxmlformats.org/officeDocument/2006/relationships/slideLayout" Target="../slideLayouts/slideLayout247.xml"/><Relationship Id="rId11" Type="http://schemas.openxmlformats.org/officeDocument/2006/relationships/slideLayout" Target="../slideLayouts/slideLayout252.xml"/><Relationship Id="rId24" Type="http://schemas.openxmlformats.org/officeDocument/2006/relationships/slideLayout" Target="../slideLayouts/slideLayout265.xml"/><Relationship Id="rId32" Type="http://schemas.openxmlformats.org/officeDocument/2006/relationships/slideLayout" Target="../slideLayouts/slideLayout273.xml"/><Relationship Id="rId37" Type="http://schemas.openxmlformats.org/officeDocument/2006/relationships/slideLayout" Target="../slideLayouts/slideLayout278.xml"/><Relationship Id="rId40" Type="http://schemas.openxmlformats.org/officeDocument/2006/relationships/slideLayout" Target="../slideLayouts/slideLayout281.xml"/><Relationship Id="rId5" Type="http://schemas.openxmlformats.org/officeDocument/2006/relationships/slideLayout" Target="../slideLayouts/slideLayout246.xml"/><Relationship Id="rId15" Type="http://schemas.openxmlformats.org/officeDocument/2006/relationships/slideLayout" Target="../slideLayouts/slideLayout256.xml"/><Relationship Id="rId23" Type="http://schemas.openxmlformats.org/officeDocument/2006/relationships/slideLayout" Target="../slideLayouts/slideLayout264.xml"/><Relationship Id="rId28" Type="http://schemas.openxmlformats.org/officeDocument/2006/relationships/slideLayout" Target="../slideLayouts/slideLayout269.xml"/><Relationship Id="rId36" Type="http://schemas.openxmlformats.org/officeDocument/2006/relationships/slideLayout" Target="../slideLayouts/slideLayout277.xml"/><Relationship Id="rId10" Type="http://schemas.openxmlformats.org/officeDocument/2006/relationships/slideLayout" Target="../slideLayouts/slideLayout251.xml"/><Relationship Id="rId19" Type="http://schemas.openxmlformats.org/officeDocument/2006/relationships/slideLayout" Target="../slideLayouts/slideLayout260.xml"/><Relationship Id="rId31" Type="http://schemas.openxmlformats.org/officeDocument/2006/relationships/slideLayout" Target="../slideLayouts/slideLayout272.xml"/><Relationship Id="rId4" Type="http://schemas.openxmlformats.org/officeDocument/2006/relationships/slideLayout" Target="../slideLayouts/slideLayout245.xml"/><Relationship Id="rId9" Type="http://schemas.openxmlformats.org/officeDocument/2006/relationships/slideLayout" Target="../slideLayouts/slideLayout250.xml"/><Relationship Id="rId14" Type="http://schemas.openxmlformats.org/officeDocument/2006/relationships/slideLayout" Target="../slideLayouts/slideLayout255.xml"/><Relationship Id="rId22" Type="http://schemas.openxmlformats.org/officeDocument/2006/relationships/slideLayout" Target="../slideLayouts/slideLayout263.xml"/><Relationship Id="rId27" Type="http://schemas.openxmlformats.org/officeDocument/2006/relationships/slideLayout" Target="../slideLayouts/slideLayout268.xml"/><Relationship Id="rId30" Type="http://schemas.openxmlformats.org/officeDocument/2006/relationships/slideLayout" Target="../slideLayouts/slideLayout271.xml"/><Relationship Id="rId35" Type="http://schemas.openxmlformats.org/officeDocument/2006/relationships/slideLayout" Target="../slideLayouts/slideLayout276.xml"/><Relationship Id="rId43" Type="http://schemas.openxmlformats.org/officeDocument/2006/relationships/image" Target="../media/image50.svg"/><Relationship Id="rId8" Type="http://schemas.openxmlformats.org/officeDocument/2006/relationships/slideLayout" Target="../slideLayouts/slideLayout249.xml"/><Relationship Id="rId3" Type="http://schemas.openxmlformats.org/officeDocument/2006/relationships/slideLayout" Target="../slideLayouts/slideLayout244.xml"/><Relationship Id="rId12" Type="http://schemas.openxmlformats.org/officeDocument/2006/relationships/slideLayout" Target="../slideLayouts/slideLayout253.xml"/><Relationship Id="rId17" Type="http://schemas.openxmlformats.org/officeDocument/2006/relationships/slideLayout" Target="../slideLayouts/slideLayout258.xml"/><Relationship Id="rId25" Type="http://schemas.openxmlformats.org/officeDocument/2006/relationships/slideLayout" Target="../slideLayouts/slideLayout266.xml"/><Relationship Id="rId33" Type="http://schemas.openxmlformats.org/officeDocument/2006/relationships/slideLayout" Target="../slideLayouts/slideLayout274.xml"/><Relationship Id="rId38" Type="http://schemas.openxmlformats.org/officeDocument/2006/relationships/slideLayout" Target="../slideLayouts/slideLayout279.xml"/></Relationships>
</file>

<file path=ppt/slideMasters/_rels/slideMaster7.xml.rels><?xml version="1.0" encoding="UTF-8" standalone="yes"?>
<Relationships xmlns="http://schemas.openxmlformats.org/package/2006/relationships"><Relationship Id="rId13" Type="http://schemas.openxmlformats.org/officeDocument/2006/relationships/slideLayout" Target="../slideLayouts/slideLayout294.xml"/><Relationship Id="rId18" Type="http://schemas.openxmlformats.org/officeDocument/2006/relationships/slideLayout" Target="../slideLayouts/slideLayout299.xml"/><Relationship Id="rId26" Type="http://schemas.openxmlformats.org/officeDocument/2006/relationships/slideLayout" Target="../slideLayouts/slideLayout307.xml"/><Relationship Id="rId39" Type="http://schemas.openxmlformats.org/officeDocument/2006/relationships/slideLayout" Target="../slideLayouts/slideLayout320.xml"/><Relationship Id="rId21" Type="http://schemas.openxmlformats.org/officeDocument/2006/relationships/slideLayout" Target="../slideLayouts/slideLayout302.xml"/><Relationship Id="rId34" Type="http://schemas.openxmlformats.org/officeDocument/2006/relationships/slideLayout" Target="../slideLayouts/slideLayout315.xml"/><Relationship Id="rId42" Type="http://schemas.openxmlformats.org/officeDocument/2006/relationships/slideLayout" Target="../slideLayouts/slideLayout323.xml"/><Relationship Id="rId47" Type="http://schemas.openxmlformats.org/officeDocument/2006/relationships/theme" Target="../theme/theme7.xml"/><Relationship Id="rId7" Type="http://schemas.openxmlformats.org/officeDocument/2006/relationships/slideLayout" Target="../slideLayouts/slideLayout288.xml"/><Relationship Id="rId2" Type="http://schemas.openxmlformats.org/officeDocument/2006/relationships/slideLayout" Target="../slideLayouts/slideLayout283.xml"/><Relationship Id="rId16" Type="http://schemas.openxmlformats.org/officeDocument/2006/relationships/slideLayout" Target="../slideLayouts/slideLayout297.xml"/><Relationship Id="rId29" Type="http://schemas.openxmlformats.org/officeDocument/2006/relationships/slideLayout" Target="../slideLayouts/slideLayout310.xml"/><Relationship Id="rId11" Type="http://schemas.openxmlformats.org/officeDocument/2006/relationships/slideLayout" Target="../slideLayouts/slideLayout292.xml"/><Relationship Id="rId24" Type="http://schemas.openxmlformats.org/officeDocument/2006/relationships/slideLayout" Target="../slideLayouts/slideLayout305.xml"/><Relationship Id="rId32" Type="http://schemas.openxmlformats.org/officeDocument/2006/relationships/slideLayout" Target="../slideLayouts/slideLayout313.xml"/><Relationship Id="rId37" Type="http://schemas.openxmlformats.org/officeDocument/2006/relationships/slideLayout" Target="../slideLayouts/slideLayout318.xml"/><Relationship Id="rId40" Type="http://schemas.openxmlformats.org/officeDocument/2006/relationships/slideLayout" Target="../slideLayouts/slideLayout321.xml"/><Relationship Id="rId45" Type="http://schemas.openxmlformats.org/officeDocument/2006/relationships/slideLayout" Target="../slideLayouts/slideLayout326.xml"/><Relationship Id="rId5" Type="http://schemas.openxmlformats.org/officeDocument/2006/relationships/slideLayout" Target="../slideLayouts/slideLayout286.xml"/><Relationship Id="rId15" Type="http://schemas.openxmlformats.org/officeDocument/2006/relationships/slideLayout" Target="../slideLayouts/slideLayout296.xml"/><Relationship Id="rId23" Type="http://schemas.openxmlformats.org/officeDocument/2006/relationships/slideLayout" Target="../slideLayouts/slideLayout304.xml"/><Relationship Id="rId28" Type="http://schemas.openxmlformats.org/officeDocument/2006/relationships/slideLayout" Target="../slideLayouts/slideLayout309.xml"/><Relationship Id="rId36" Type="http://schemas.openxmlformats.org/officeDocument/2006/relationships/slideLayout" Target="../slideLayouts/slideLayout317.xml"/><Relationship Id="rId49" Type="http://schemas.openxmlformats.org/officeDocument/2006/relationships/image" Target="../media/image50.svg"/><Relationship Id="rId10" Type="http://schemas.openxmlformats.org/officeDocument/2006/relationships/slideLayout" Target="../slideLayouts/slideLayout291.xml"/><Relationship Id="rId19" Type="http://schemas.openxmlformats.org/officeDocument/2006/relationships/slideLayout" Target="../slideLayouts/slideLayout300.xml"/><Relationship Id="rId31" Type="http://schemas.openxmlformats.org/officeDocument/2006/relationships/slideLayout" Target="../slideLayouts/slideLayout312.xml"/><Relationship Id="rId44" Type="http://schemas.openxmlformats.org/officeDocument/2006/relationships/slideLayout" Target="../slideLayouts/slideLayout325.xml"/><Relationship Id="rId4" Type="http://schemas.openxmlformats.org/officeDocument/2006/relationships/slideLayout" Target="../slideLayouts/slideLayout285.xml"/><Relationship Id="rId9" Type="http://schemas.openxmlformats.org/officeDocument/2006/relationships/slideLayout" Target="../slideLayouts/slideLayout290.xml"/><Relationship Id="rId14" Type="http://schemas.openxmlformats.org/officeDocument/2006/relationships/slideLayout" Target="../slideLayouts/slideLayout295.xml"/><Relationship Id="rId22" Type="http://schemas.openxmlformats.org/officeDocument/2006/relationships/slideLayout" Target="../slideLayouts/slideLayout303.xml"/><Relationship Id="rId27" Type="http://schemas.openxmlformats.org/officeDocument/2006/relationships/slideLayout" Target="../slideLayouts/slideLayout308.xml"/><Relationship Id="rId30" Type="http://schemas.openxmlformats.org/officeDocument/2006/relationships/slideLayout" Target="../slideLayouts/slideLayout311.xml"/><Relationship Id="rId35" Type="http://schemas.openxmlformats.org/officeDocument/2006/relationships/slideLayout" Target="../slideLayouts/slideLayout316.xml"/><Relationship Id="rId43" Type="http://schemas.openxmlformats.org/officeDocument/2006/relationships/slideLayout" Target="../slideLayouts/slideLayout324.xml"/><Relationship Id="rId48" Type="http://schemas.openxmlformats.org/officeDocument/2006/relationships/image" Target="../media/image1.png"/><Relationship Id="rId8" Type="http://schemas.openxmlformats.org/officeDocument/2006/relationships/slideLayout" Target="../slideLayouts/slideLayout289.xml"/><Relationship Id="rId3" Type="http://schemas.openxmlformats.org/officeDocument/2006/relationships/slideLayout" Target="../slideLayouts/slideLayout284.xml"/><Relationship Id="rId12" Type="http://schemas.openxmlformats.org/officeDocument/2006/relationships/slideLayout" Target="../slideLayouts/slideLayout293.xml"/><Relationship Id="rId17" Type="http://schemas.openxmlformats.org/officeDocument/2006/relationships/slideLayout" Target="../slideLayouts/slideLayout298.xml"/><Relationship Id="rId25" Type="http://schemas.openxmlformats.org/officeDocument/2006/relationships/slideLayout" Target="../slideLayouts/slideLayout306.xml"/><Relationship Id="rId33" Type="http://schemas.openxmlformats.org/officeDocument/2006/relationships/slideLayout" Target="../slideLayouts/slideLayout314.xml"/><Relationship Id="rId38" Type="http://schemas.openxmlformats.org/officeDocument/2006/relationships/slideLayout" Target="../slideLayouts/slideLayout319.xml"/><Relationship Id="rId46" Type="http://schemas.openxmlformats.org/officeDocument/2006/relationships/slideLayout" Target="../slideLayouts/slideLayout327.xml"/><Relationship Id="rId20" Type="http://schemas.openxmlformats.org/officeDocument/2006/relationships/slideLayout" Target="../slideLayouts/slideLayout301.xml"/><Relationship Id="rId41" Type="http://schemas.openxmlformats.org/officeDocument/2006/relationships/slideLayout" Target="../slideLayouts/slideLayout322.xml"/><Relationship Id="rId1" Type="http://schemas.openxmlformats.org/officeDocument/2006/relationships/slideLayout" Target="../slideLayouts/slideLayout282.xml"/><Relationship Id="rId6" Type="http://schemas.openxmlformats.org/officeDocument/2006/relationships/slideLayout" Target="../slideLayouts/slideLayout287.xml"/></Relationships>
</file>

<file path=ppt/slideMasters/_rels/slideMaster8.xml.rels><?xml version="1.0" encoding="UTF-8" standalone="yes"?>
<Relationships xmlns="http://schemas.openxmlformats.org/package/2006/relationships"><Relationship Id="rId8" Type="http://schemas.openxmlformats.org/officeDocument/2006/relationships/slideLayout" Target="../slideLayouts/slideLayout335.xml"/><Relationship Id="rId13" Type="http://schemas.openxmlformats.org/officeDocument/2006/relationships/slideLayout" Target="../slideLayouts/slideLayout340.xml"/><Relationship Id="rId18" Type="http://schemas.openxmlformats.org/officeDocument/2006/relationships/slideLayout" Target="../slideLayouts/slideLayout345.xml"/><Relationship Id="rId26" Type="http://schemas.openxmlformats.org/officeDocument/2006/relationships/slideLayout" Target="../slideLayouts/slideLayout353.xml"/><Relationship Id="rId3" Type="http://schemas.openxmlformats.org/officeDocument/2006/relationships/slideLayout" Target="../slideLayouts/slideLayout330.xml"/><Relationship Id="rId21" Type="http://schemas.openxmlformats.org/officeDocument/2006/relationships/slideLayout" Target="../slideLayouts/slideLayout348.xml"/><Relationship Id="rId7" Type="http://schemas.openxmlformats.org/officeDocument/2006/relationships/slideLayout" Target="../slideLayouts/slideLayout334.xml"/><Relationship Id="rId12" Type="http://schemas.openxmlformats.org/officeDocument/2006/relationships/slideLayout" Target="../slideLayouts/slideLayout339.xml"/><Relationship Id="rId17" Type="http://schemas.openxmlformats.org/officeDocument/2006/relationships/slideLayout" Target="../slideLayouts/slideLayout344.xml"/><Relationship Id="rId25" Type="http://schemas.openxmlformats.org/officeDocument/2006/relationships/slideLayout" Target="../slideLayouts/slideLayout352.xml"/><Relationship Id="rId2" Type="http://schemas.openxmlformats.org/officeDocument/2006/relationships/slideLayout" Target="../slideLayouts/slideLayout329.xml"/><Relationship Id="rId16" Type="http://schemas.openxmlformats.org/officeDocument/2006/relationships/slideLayout" Target="../slideLayouts/slideLayout343.xml"/><Relationship Id="rId20" Type="http://schemas.openxmlformats.org/officeDocument/2006/relationships/slideLayout" Target="../slideLayouts/slideLayout347.xml"/><Relationship Id="rId29" Type="http://schemas.openxmlformats.org/officeDocument/2006/relationships/slideLayout" Target="../slideLayouts/slideLayout356.xml"/><Relationship Id="rId1" Type="http://schemas.openxmlformats.org/officeDocument/2006/relationships/slideLayout" Target="../slideLayouts/slideLayout328.xml"/><Relationship Id="rId6" Type="http://schemas.openxmlformats.org/officeDocument/2006/relationships/slideLayout" Target="../slideLayouts/slideLayout333.xml"/><Relationship Id="rId11" Type="http://schemas.openxmlformats.org/officeDocument/2006/relationships/slideLayout" Target="../slideLayouts/slideLayout338.xml"/><Relationship Id="rId24" Type="http://schemas.openxmlformats.org/officeDocument/2006/relationships/slideLayout" Target="../slideLayouts/slideLayout351.xml"/><Relationship Id="rId32" Type="http://schemas.openxmlformats.org/officeDocument/2006/relationships/image" Target="../media/image8.png"/><Relationship Id="rId5" Type="http://schemas.openxmlformats.org/officeDocument/2006/relationships/slideLayout" Target="../slideLayouts/slideLayout332.xml"/><Relationship Id="rId15" Type="http://schemas.openxmlformats.org/officeDocument/2006/relationships/slideLayout" Target="../slideLayouts/slideLayout342.xml"/><Relationship Id="rId23" Type="http://schemas.openxmlformats.org/officeDocument/2006/relationships/slideLayout" Target="../slideLayouts/slideLayout350.xml"/><Relationship Id="rId28" Type="http://schemas.openxmlformats.org/officeDocument/2006/relationships/slideLayout" Target="../slideLayouts/slideLayout355.xml"/><Relationship Id="rId10" Type="http://schemas.openxmlformats.org/officeDocument/2006/relationships/slideLayout" Target="../slideLayouts/slideLayout337.xml"/><Relationship Id="rId19" Type="http://schemas.openxmlformats.org/officeDocument/2006/relationships/slideLayout" Target="../slideLayouts/slideLayout346.xml"/><Relationship Id="rId31" Type="http://schemas.openxmlformats.org/officeDocument/2006/relationships/theme" Target="../theme/theme8.xml"/><Relationship Id="rId4" Type="http://schemas.openxmlformats.org/officeDocument/2006/relationships/slideLayout" Target="../slideLayouts/slideLayout331.xml"/><Relationship Id="rId9" Type="http://schemas.openxmlformats.org/officeDocument/2006/relationships/slideLayout" Target="../slideLayouts/slideLayout336.xml"/><Relationship Id="rId14" Type="http://schemas.openxmlformats.org/officeDocument/2006/relationships/slideLayout" Target="../slideLayouts/slideLayout341.xml"/><Relationship Id="rId22" Type="http://schemas.openxmlformats.org/officeDocument/2006/relationships/slideLayout" Target="../slideLayouts/slideLayout349.xml"/><Relationship Id="rId27" Type="http://schemas.openxmlformats.org/officeDocument/2006/relationships/slideLayout" Target="../slideLayouts/slideLayout354.xml"/><Relationship Id="rId30" Type="http://schemas.openxmlformats.org/officeDocument/2006/relationships/slideLayout" Target="../slideLayouts/slideLayout357.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314"/>
        <p:cNvGrpSpPr/>
        <p:nvPr/>
      </p:nvGrpSpPr>
      <p:grpSpPr>
        <a:xfrm>
          <a:off x="0" y="0"/>
          <a:ext cx="0" cy="0"/>
          <a:chOff x="0" y="0"/>
          <a:chExt cx="0" cy="0"/>
        </a:xfrm>
      </p:grpSpPr>
      <p:sp>
        <p:nvSpPr>
          <p:cNvPr id="315" name="Google Shape;315;p44"/>
          <p:cNvSpPr txBox="1">
            <a:spLocks noGrp="1"/>
          </p:cNvSpPr>
          <p:nvPr>
            <p:ph type="title"/>
          </p:nvPr>
        </p:nvSpPr>
        <p:spPr>
          <a:xfrm>
            <a:off x="336102" y="342900"/>
            <a:ext cx="10515600" cy="607500"/>
          </a:xfrm>
          <a:prstGeom prst="rect">
            <a:avLst/>
          </a:prstGeom>
          <a:noFill/>
          <a:ln>
            <a:noFill/>
          </a:ln>
        </p:spPr>
        <p:txBody>
          <a:bodyPr spcFirstLastPara="1" wrap="square" lIns="0" tIns="0" rIns="0" bIns="0" anchor="t" anchorCtr="0">
            <a:noAutofit/>
          </a:bodyPr>
          <a:lstStyle>
            <a:lvl1pPr marR="0" lvl="0" algn="l" rtl="0">
              <a:lnSpc>
                <a:spcPct val="90000"/>
              </a:lnSpc>
              <a:spcBef>
                <a:spcPts val="0"/>
              </a:spcBef>
              <a:spcAft>
                <a:spcPts val="0"/>
              </a:spcAft>
              <a:buClr>
                <a:schemeClr val="dk1"/>
              </a:buClr>
              <a:buSzPts val="4400"/>
              <a:buFont typeface="Inter"/>
              <a:buNone/>
              <a:defRPr sz="4400" b="1" i="0" u="none" strike="noStrike" cap="none">
                <a:solidFill>
                  <a:schemeClr val="dk1"/>
                </a:solidFill>
                <a:latin typeface="Inter"/>
                <a:ea typeface="Inter"/>
                <a:cs typeface="Inter"/>
                <a:sym typeface="Inter"/>
              </a:defRPr>
            </a:lvl1pPr>
            <a:lvl2pPr lvl="1" rtl="0">
              <a:spcBef>
                <a:spcPts val="0"/>
              </a:spcBef>
              <a:spcAft>
                <a:spcPts val="0"/>
              </a:spcAft>
              <a:buSzPts val="1400"/>
              <a:buNone/>
              <a:defRPr sz="1800"/>
            </a:lvl2pPr>
            <a:lvl3pPr lvl="2" rtl="0">
              <a:spcBef>
                <a:spcPts val="0"/>
              </a:spcBef>
              <a:spcAft>
                <a:spcPts val="0"/>
              </a:spcAft>
              <a:buSzPts val="1400"/>
              <a:buNone/>
              <a:defRPr sz="1800"/>
            </a:lvl3pPr>
            <a:lvl4pPr lvl="3" rtl="0">
              <a:spcBef>
                <a:spcPts val="0"/>
              </a:spcBef>
              <a:spcAft>
                <a:spcPts val="0"/>
              </a:spcAft>
              <a:buSzPts val="1400"/>
              <a:buNone/>
              <a:defRPr sz="1800"/>
            </a:lvl4pPr>
            <a:lvl5pPr lvl="4" rtl="0">
              <a:spcBef>
                <a:spcPts val="0"/>
              </a:spcBef>
              <a:spcAft>
                <a:spcPts val="0"/>
              </a:spcAft>
              <a:buSzPts val="1400"/>
              <a:buNone/>
              <a:defRPr sz="1800"/>
            </a:lvl5pPr>
            <a:lvl6pPr lvl="5" rtl="0">
              <a:spcBef>
                <a:spcPts val="0"/>
              </a:spcBef>
              <a:spcAft>
                <a:spcPts val="0"/>
              </a:spcAft>
              <a:buSzPts val="1400"/>
              <a:buNone/>
              <a:defRPr sz="1800"/>
            </a:lvl6pPr>
            <a:lvl7pPr lvl="6" rtl="0">
              <a:spcBef>
                <a:spcPts val="0"/>
              </a:spcBef>
              <a:spcAft>
                <a:spcPts val="0"/>
              </a:spcAft>
              <a:buSzPts val="1400"/>
              <a:buNone/>
              <a:defRPr sz="1800"/>
            </a:lvl7pPr>
            <a:lvl8pPr lvl="7" rtl="0">
              <a:spcBef>
                <a:spcPts val="0"/>
              </a:spcBef>
              <a:spcAft>
                <a:spcPts val="0"/>
              </a:spcAft>
              <a:buSzPts val="1400"/>
              <a:buNone/>
              <a:defRPr sz="1800"/>
            </a:lvl8pPr>
            <a:lvl9pPr lvl="8" rtl="0">
              <a:spcBef>
                <a:spcPts val="0"/>
              </a:spcBef>
              <a:spcAft>
                <a:spcPts val="0"/>
              </a:spcAft>
              <a:buSzPts val="1400"/>
              <a:buNone/>
              <a:defRPr sz="1800"/>
            </a:lvl9pPr>
          </a:lstStyle>
          <a:p>
            <a:endParaRPr/>
          </a:p>
        </p:txBody>
      </p:sp>
      <p:sp>
        <p:nvSpPr>
          <p:cNvPr id="316" name="Google Shape;316;p44"/>
          <p:cNvSpPr txBox="1">
            <a:spLocks noGrp="1"/>
          </p:cNvSpPr>
          <p:nvPr>
            <p:ph type="body" idx="1"/>
          </p:nvPr>
        </p:nvSpPr>
        <p:spPr>
          <a:xfrm>
            <a:off x="336102" y="1752020"/>
            <a:ext cx="10515600" cy="3949500"/>
          </a:xfrm>
          <a:prstGeom prst="rect">
            <a:avLst/>
          </a:prstGeom>
          <a:noFill/>
          <a:ln>
            <a:noFill/>
          </a:ln>
        </p:spPr>
        <p:txBody>
          <a:bodyPr spcFirstLastPara="1" wrap="square" lIns="91425" tIns="45700" rIns="91425" bIns="45700" anchor="t" anchorCtr="0">
            <a:noAutofit/>
          </a:bodyPr>
          <a:lstStyle>
            <a:lvl1pPr marL="457200" marR="0" lvl="0" indent="-406400" algn="l" rtl="0">
              <a:lnSpc>
                <a:spcPct val="110000"/>
              </a:lnSpc>
              <a:spcBef>
                <a:spcPts val="1000"/>
              </a:spcBef>
              <a:spcAft>
                <a:spcPts val="0"/>
              </a:spcAft>
              <a:buClr>
                <a:schemeClr val="dk1"/>
              </a:buClr>
              <a:buSzPts val="2800"/>
              <a:buFont typeface="Arial"/>
              <a:buChar char="•"/>
              <a:defRPr sz="2800" b="0" i="0" u="none" strike="noStrike" cap="none">
                <a:solidFill>
                  <a:schemeClr val="dk1"/>
                </a:solidFill>
                <a:latin typeface="Inter Light"/>
                <a:ea typeface="Inter Light"/>
                <a:cs typeface="Inter Light"/>
                <a:sym typeface="Inter Light"/>
              </a:defRPr>
            </a:lvl1pPr>
            <a:lvl2pPr marL="914400" marR="0" lvl="1" indent="-381000" algn="l" rtl="0">
              <a:lnSpc>
                <a:spcPct val="110000"/>
              </a:lnSpc>
              <a:spcBef>
                <a:spcPts val="500"/>
              </a:spcBef>
              <a:spcAft>
                <a:spcPts val="0"/>
              </a:spcAft>
              <a:buClr>
                <a:schemeClr val="dk1"/>
              </a:buClr>
              <a:buSzPts val="2400"/>
              <a:buFont typeface="Arial"/>
              <a:buChar char="•"/>
              <a:defRPr sz="2400" b="0" i="0" u="none" strike="noStrike" cap="none">
                <a:solidFill>
                  <a:schemeClr val="dk1"/>
                </a:solidFill>
                <a:latin typeface="Inter Light"/>
                <a:ea typeface="Inter Light"/>
                <a:cs typeface="Inter Light"/>
                <a:sym typeface="Inter Light"/>
              </a:defRPr>
            </a:lvl2pPr>
            <a:lvl3pPr marL="1371600" marR="0" lvl="2" indent="-355600" algn="l" rtl="0">
              <a:lnSpc>
                <a:spcPct val="110000"/>
              </a:lnSpc>
              <a:spcBef>
                <a:spcPts val="500"/>
              </a:spcBef>
              <a:spcAft>
                <a:spcPts val="0"/>
              </a:spcAft>
              <a:buClr>
                <a:schemeClr val="dk1"/>
              </a:buClr>
              <a:buSzPts val="2000"/>
              <a:buFont typeface="Arial"/>
              <a:buChar char="•"/>
              <a:defRPr sz="2000" b="0" i="0" u="none" strike="noStrike" cap="none">
                <a:solidFill>
                  <a:schemeClr val="dk1"/>
                </a:solidFill>
                <a:latin typeface="Inter Light"/>
                <a:ea typeface="Inter Light"/>
                <a:cs typeface="Inter Light"/>
                <a:sym typeface="Inter Light"/>
              </a:defRPr>
            </a:lvl3pPr>
            <a:lvl4pPr marL="1828800" marR="0" lvl="3" indent="-342900" algn="l" rtl="0">
              <a:lnSpc>
                <a:spcPct val="110000"/>
              </a:lnSpc>
              <a:spcBef>
                <a:spcPts val="500"/>
              </a:spcBef>
              <a:spcAft>
                <a:spcPts val="0"/>
              </a:spcAft>
              <a:buClr>
                <a:schemeClr val="dk1"/>
              </a:buClr>
              <a:buSzPts val="1800"/>
              <a:buFont typeface="Arial"/>
              <a:buChar char="•"/>
              <a:defRPr sz="1800" b="0" i="0" u="none" strike="noStrike" cap="none">
                <a:solidFill>
                  <a:schemeClr val="dk1"/>
                </a:solidFill>
                <a:latin typeface="Inter Light"/>
                <a:ea typeface="Inter Light"/>
                <a:cs typeface="Inter Light"/>
                <a:sym typeface="Inter Light"/>
              </a:defRPr>
            </a:lvl4pPr>
            <a:lvl5pPr marL="2286000" marR="0" lvl="4" indent="-342900" algn="l" rtl="0">
              <a:lnSpc>
                <a:spcPct val="110000"/>
              </a:lnSpc>
              <a:spcBef>
                <a:spcPts val="500"/>
              </a:spcBef>
              <a:spcAft>
                <a:spcPts val="0"/>
              </a:spcAft>
              <a:buClr>
                <a:schemeClr val="dk1"/>
              </a:buClr>
              <a:buSzPts val="1800"/>
              <a:buFont typeface="Arial"/>
              <a:buChar char="•"/>
              <a:defRPr sz="1800" b="0" i="0" u="none" strike="noStrike" cap="none">
                <a:solidFill>
                  <a:schemeClr val="dk1"/>
                </a:solidFill>
                <a:latin typeface="Inter Light"/>
                <a:ea typeface="Inter Light"/>
                <a:cs typeface="Inter Light"/>
                <a:sym typeface="Inter Light"/>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pic>
        <p:nvPicPr>
          <p:cNvPr id="317" name="Google Shape;317;p44"/>
          <p:cNvPicPr preferRelativeResize="0"/>
          <p:nvPr/>
        </p:nvPicPr>
        <p:blipFill rotWithShape="1">
          <a:blip r:embed="rId34">
            <a:alphaModFix/>
          </a:blip>
          <a:srcRect/>
          <a:stretch/>
        </p:blipFill>
        <p:spPr>
          <a:xfrm>
            <a:off x="222250" y="6256962"/>
            <a:ext cx="1463038" cy="438911"/>
          </a:xfrm>
          <a:prstGeom prst="rect">
            <a:avLst/>
          </a:prstGeom>
          <a:noFill/>
          <a:ln>
            <a:noFill/>
          </a:ln>
        </p:spPr>
      </p:pic>
      <p:sp>
        <p:nvSpPr>
          <p:cNvPr id="3" name="TextBox 2">
            <a:extLst>
              <a:ext uri="{FF2B5EF4-FFF2-40B4-BE49-F238E27FC236}">
                <a16:creationId xmlns:a16="http://schemas.microsoft.com/office/drawing/2014/main" id="{9163D95B-AAA0-31EC-C983-D7F8F92ACA5D}"/>
              </a:ext>
            </a:extLst>
          </p:cNvPr>
          <p:cNvSpPr txBox="1"/>
          <p:nvPr>
            <p:extLst>
              <p:ext uri="{1162E1C5-73C7-4A58-AE30-91384D911F3F}">
                <p184:classification xmlns:p184="http://schemas.microsoft.com/office/powerpoint/2018/4/main" val="ftr"/>
              </p:ext>
            </p:extLst>
          </p:nvPr>
        </p:nvSpPr>
        <p:spPr>
          <a:xfrm>
            <a:off x="11385550" y="6672580"/>
            <a:ext cx="765175" cy="121920"/>
          </a:xfrm>
          <a:prstGeom prst="rect">
            <a:avLst/>
          </a:prstGeom>
        </p:spPr>
        <p:txBody>
          <a:bodyPr horzOverflow="overflow" lIns="0" tIns="0" rIns="0" bIns="0">
            <a:spAutoFit/>
          </a:bodyPr>
          <a:lstStyle/>
          <a:p>
            <a:pPr algn="l"/>
            <a:r>
              <a:rPr lang="en-US" sz="800">
                <a:solidFill>
                  <a:srgbClr val="000000">
                    <a:alpha val="50000"/>
                  </a:srgbClr>
                </a:solidFill>
                <a:latin typeface="Calibri" panose="020F0502020204030204" pitchFamily="34" charset="0"/>
                <a:ea typeface="Calibri" panose="020F0502020204030204" pitchFamily="34" charset="0"/>
                <a:cs typeface="Calibri" panose="020F0502020204030204" pitchFamily="34" charset="0"/>
              </a:rPr>
              <a:t>Cisco Confidential</a:t>
            </a:r>
          </a:p>
        </p:txBody>
      </p:sp>
    </p:spTree>
  </p:cSld>
  <p:clrMap bg1="lt1" tx1="dk1" bg2="dk2" tx2="lt2" accent1="accent1" accent2="accent2" accent3="accent3" accent4="accent4" accent5="accent5" accent6="accent6" hlink="hlink" folHlink="folHlink"/>
  <p:sldLayoutIdLst>
    <p:sldLayoutId id="2147483690" r:id="rId1"/>
    <p:sldLayoutId id="2147483696" r:id="rId2"/>
    <p:sldLayoutId id="2147483700" r:id="rId3"/>
    <p:sldLayoutId id="2147483701" r:id="rId4"/>
    <p:sldLayoutId id="2147483702" r:id="rId5"/>
    <p:sldLayoutId id="2147483703" r:id="rId6"/>
    <p:sldLayoutId id="2147483704" r:id="rId7"/>
    <p:sldLayoutId id="2147483705" r:id="rId8"/>
    <p:sldLayoutId id="2147483706" r:id="rId9"/>
    <p:sldLayoutId id="2147483707" r:id="rId10"/>
    <p:sldLayoutId id="2147483708" r:id="rId11"/>
    <p:sldLayoutId id="2147483709" r:id="rId12"/>
    <p:sldLayoutId id="2147483710" r:id="rId13"/>
    <p:sldLayoutId id="2147483711" r:id="rId14"/>
    <p:sldLayoutId id="2147483712" r:id="rId15"/>
    <p:sldLayoutId id="2147483713" r:id="rId16"/>
    <p:sldLayoutId id="2147483714" r:id="rId17"/>
    <p:sldLayoutId id="2147483715" r:id="rId18"/>
    <p:sldLayoutId id="2147483716" r:id="rId19"/>
    <p:sldLayoutId id="2147483717" r:id="rId20"/>
    <p:sldLayoutId id="2147483718" r:id="rId21"/>
    <p:sldLayoutId id="2147483719" r:id="rId22"/>
    <p:sldLayoutId id="2147483720" r:id="rId23"/>
    <p:sldLayoutId id="2147483721" r:id="rId24"/>
    <p:sldLayoutId id="2147483722" r:id="rId25"/>
    <p:sldLayoutId id="2147483723" r:id="rId26"/>
    <p:sldLayoutId id="2147483724" r:id="rId27"/>
    <p:sldLayoutId id="2147483725" r:id="rId28"/>
    <p:sldLayoutId id="2147483726" r:id="rId29"/>
    <p:sldLayoutId id="2147483727" r:id="rId30"/>
    <p:sldLayoutId id="2147483930" r:id="rId31"/>
    <p:sldLayoutId id="2147484417" r:id="rId32"/>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extLst>
    <p:ext uri="{27BBF7A9-308A-43DC-89C8-2F10F3537804}">
      <p15:sldGuideLst xmlns:p15="http://schemas.microsoft.com/office/powerpoint/2012/main">
        <p15:guide id="1" pos="192">
          <p15:clr>
            <a:srgbClr val="F26B43"/>
          </p15:clr>
        </p15:guide>
        <p15:guide id="2" pos="7488">
          <p15:clr>
            <a:srgbClr val="F26B43"/>
          </p15:clr>
        </p15:guide>
        <p15:guide id="3" orient="horz" pos="216">
          <p15:clr>
            <a:srgbClr val="F26B43"/>
          </p15:clr>
        </p15:guide>
        <p15:guide id="4" orient="horz" pos="4104">
          <p15:clr>
            <a:srgbClr val="F26B43"/>
          </p15:clr>
        </p15:guide>
        <p15:guide id="5" orient="horz" pos="2160">
          <p15:clr>
            <a:srgbClr val="F26B43"/>
          </p15:clr>
        </p15:guide>
        <p15:guide id="6" pos="3840">
          <p15:clr>
            <a:srgbClr val="F26B43"/>
          </p15:clr>
        </p15:guide>
      </p15:sldGuideLst>
    </p:ext>
  </p:extLst>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1007"/>
        <p:cNvGrpSpPr/>
        <p:nvPr/>
      </p:nvGrpSpPr>
      <p:grpSpPr>
        <a:xfrm>
          <a:off x="0" y="0"/>
          <a:ext cx="0" cy="0"/>
          <a:chOff x="0" y="0"/>
          <a:chExt cx="0" cy="0"/>
        </a:xfrm>
      </p:grpSpPr>
      <p:sp>
        <p:nvSpPr>
          <p:cNvPr id="1008" name="Google Shape;1008;p155"/>
          <p:cNvSpPr txBox="1">
            <a:spLocks noGrp="1"/>
          </p:cNvSpPr>
          <p:nvPr>
            <p:ph type="title"/>
          </p:nvPr>
        </p:nvSpPr>
        <p:spPr>
          <a:xfrm>
            <a:off x="336102" y="342900"/>
            <a:ext cx="10515600" cy="607500"/>
          </a:xfrm>
          <a:prstGeom prst="rect">
            <a:avLst/>
          </a:prstGeom>
          <a:noFill/>
          <a:ln>
            <a:noFill/>
          </a:ln>
        </p:spPr>
        <p:txBody>
          <a:bodyPr spcFirstLastPara="1" wrap="square" lIns="0" tIns="0" rIns="0" bIns="0" anchor="t" anchorCtr="0">
            <a:noAutofit/>
          </a:bodyPr>
          <a:lstStyle>
            <a:lvl1pPr marR="0" lvl="0" algn="l" rtl="0">
              <a:lnSpc>
                <a:spcPct val="90000"/>
              </a:lnSpc>
              <a:spcBef>
                <a:spcPts val="0"/>
              </a:spcBef>
              <a:spcAft>
                <a:spcPts val="0"/>
              </a:spcAft>
              <a:buClr>
                <a:schemeClr val="dk1"/>
              </a:buClr>
              <a:buSzPts val="4400"/>
              <a:buFont typeface="Inter"/>
              <a:buNone/>
              <a:defRPr sz="4400" b="1" i="0" u="none" strike="noStrike" cap="none">
                <a:solidFill>
                  <a:schemeClr val="dk1"/>
                </a:solidFill>
                <a:latin typeface="Inter"/>
                <a:ea typeface="Inter"/>
                <a:cs typeface="Inter"/>
                <a:sym typeface="Inter"/>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9pPr>
          </a:lstStyle>
          <a:p>
            <a:endParaRPr/>
          </a:p>
        </p:txBody>
      </p:sp>
      <p:sp>
        <p:nvSpPr>
          <p:cNvPr id="1009" name="Google Shape;1009;p155"/>
          <p:cNvSpPr txBox="1">
            <a:spLocks noGrp="1"/>
          </p:cNvSpPr>
          <p:nvPr>
            <p:ph type="body" idx="1"/>
          </p:nvPr>
        </p:nvSpPr>
        <p:spPr>
          <a:xfrm>
            <a:off x="336102" y="1752020"/>
            <a:ext cx="10515600" cy="3949500"/>
          </a:xfrm>
          <a:prstGeom prst="rect">
            <a:avLst/>
          </a:prstGeom>
          <a:noFill/>
          <a:ln>
            <a:noFill/>
          </a:ln>
        </p:spPr>
        <p:txBody>
          <a:bodyPr spcFirstLastPara="1" wrap="square" lIns="91425" tIns="45700" rIns="91425" bIns="45700" anchor="t" anchorCtr="0">
            <a:noAutofit/>
          </a:bodyPr>
          <a:lstStyle>
            <a:lvl1pPr marL="457200" marR="0" lvl="0" indent="-406400" algn="l" rtl="0">
              <a:lnSpc>
                <a:spcPct val="110000"/>
              </a:lnSpc>
              <a:spcBef>
                <a:spcPts val="1000"/>
              </a:spcBef>
              <a:spcAft>
                <a:spcPts val="0"/>
              </a:spcAft>
              <a:buClr>
                <a:schemeClr val="dk1"/>
              </a:buClr>
              <a:buSzPts val="2800"/>
              <a:buFont typeface="Arial"/>
              <a:buChar char="•"/>
              <a:defRPr sz="2800" b="0" i="0" u="none" strike="noStrike" cap="none">
                <a:solidFill>
                  <a:schemeClr val="dk1"/>
                </a:solidFill>
                <a:latin typeface="Inter Light"/>
                <a:ea typeface="Inter Light"/>
                <a:cs typeface="Inter Light"/>
                <a:sym typeface="Inter Light"/>
              </a:defRPr>
            </a:lvl1pPr>
            <a:lvl2pPr marL="914400" marR="0" lvl="1" indent="-381000" algn="l" rtl="0">
              <a:lnSpc>
                <a:spcPct val="110000"/>
              </a:lnSpc>
              <a:spcBef>
                <a:spcPts val="500"/>
              </a:spcBef>
              <a:spcAft>
                <a:spcPts val="0"/>
              </a:spcAft>
              <a:buClr>
                <a:schemeClr val="dk1"/>
              </a:buClr>
              <a:buSzPts val="2400"/>
              <a:buFont typeface="Arial"/>
              <a:buChar char="•"/>
              <a:defRPr sz="2400" b="0" i="0" u="none" strike="noStrike" cap="none">
                <a:solidFill>
                  <a:schemeClr val="dk1"/>
                </a:solidFill>
                <a:latin typeface="Inter Light"/>
                <a:ea typeface="Inter Light"/>
                <a:cs typeface="Inter Light"/>
                <a:sym typeface="Inter Light"/>
              </a:defRPr>
            </a:lvl2pPr>
            <a:lvl3pPr marL="1371600" marR="0" lvl="2" indent="-355600" algn="l" rtl="0">
              <a:lnSpc>
                <a:spcPct val="110000"/>
              </a:lnSpc>
              <a:spcBef>
                <a:spcPts val="500"/>
              </a:spcBef>
              <a:spcAft>
                <a:spcPts val="0"/>
              </a:spcAft>
              <a:buClr>
                <a:schemeClr val="dk1"/>
              </a:buClr>
              <a:buSzPts val="2000"/>
              <a:buFont typeface="Arial"/>
              <a:buChar char="•"/>
              <a:defRPr sz="2000" b="0" i="0" u="none" strike="noStrike" cap="none">
                <a:solidFill>
                  <a:schemeClr val="dk1"/>
                </a:solidFill>
                <a:latin typeface="Inter Light"/>
                <a:ea typeface="Inter Light"/>
                <a:cs typeface="Inter Light"/>
                <a:sym typeface="Inter Light"/>
              </a:defRPr>
            </a:lvl3pPr>
            <a:lvl4pPr marL="1828800" marR="0" lvl="3" indent="-342900" algn="l" rtl="0">
              <a:lnSpc>
                <a:spcPct val="110000"/>
              </a:lnSpc>
              <a:spcBef>
                <a:spcPts val="500"/>
              </a:spcBef>
              <a:spcAft>
                <a:spcPts val="0"/>
              </a:spcAft>
              <a:buClr>
                <a:schemeClr val="dk1"/>
              </a:buClr>
              <a:buSzPts val="1800"/>
              <a:buFont typeface="Arial"/>
              <a:buChar char="•"/>
              <a:defRPr sz="1800" b="0" i="0" u="none" strike="noStrike" cap="none">
                <a:solidFill>
                  <a:schemeClr val="dk1"/>
                </a:solidFill>
                <a:latin typeface="Inter Light"/>
                <a:ea typeface="Inter Light"/>
                <a:cs typeface="Inter Light"/>
                <a:sym typeface="Inter Light"/>
              </a:defRPr>
            </a:lvl4pPr>
            <a:lvl5pPr marL="2286000" marR="0" lvl="4" indent="-342900" algn="l" rtl="0">
              <a:lnSpc>
                <a:spcPct val="110000"/>
              </a:lnSpc>
              <a:spcBef>
                <a:spcPts val="500"/>
              </a:spcBef>
              <a:spcAft>
                <a:spcPts val="0"/>
              </a:spcAft>
              <a:buClr>
                <a:schemeClr val="dk1"/>
              </a:buClr>
              <a:buSzPts val="1800"/>
              <a:buFont typeface="Arial"/>
              <a:buChar char="•"/>
              <a:defRPr sz="1800" b="0" i="0" u="none" strike="noStrike" cap="none">
                <a:solidFill>
                  <a:schemeClr val="dk1"/>
                </a:solidFill>
                <a:latin typeface="Inter Light"/>
                <a:ea typeface="Inter Light"/>
                <a:cs typeface="Inter Light"/>
                <a:sym typeface="Inter Light"/>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pic>
        <p:nvPicPr>
          <p:cNvPr id="1010" name="Google Shape;1010;p155"/>
          <p:cNvPicPr preferRelativeResize="0"/>
          <p:nvPr/>
        </p:nvPicPr>
        <p:blipFill rotWithShape="1">
          <a:blip r:embed="rId27">
            <a:alphaModFix/>
          </a:blip>
          <a:srcRect/>
          <a:stretch/>
        </p:blipFill>
        <p:spPr>
          <a:xfrm>
            <a:off x="222250" y="6256962"/>
            <a:ext cx="1463038" cy="438911"/>
          </a:xfrm>
          <a:prstGeom prst="rect">
            <a:avLst/>
          </a:prstGeom>
          <a:noFill/>
          <a:ln>
            <a:noFill/>
          </a:ln>
        </p:spPr>
      </p:pic>
      <p:sp>
        <p:nvSpPr>
          <p:cNvPr id="3" name="TextBox 2">
            <a:extLst>
              <a:ext uri="{FF2B5EF4-FFF2-40B4-BE49-F238E27FC236}">
                <a16:creationId xmlns:a16="http://schemas.microsoft.com/office/drawing/2014/main" id="{1CE6F69C-8BF8-F738-030F-7273C13B6EFD}"/>
              </a:ext>
            </a:extLst>
          </p:cNvPr>
          <p:cNvSpPr txBox="1"/>
          <p:nvPr>
            <p:extLst>
              <p:ext uri="{1162E1C5-73C7-4A58-AE30-91384D911F3F}">
                <p184:classification xmlns:p184="http://schemas.microsoft.com/office/powerpoint/2018/4/main" val="ftr"/>
              </p:ext>
            </p:extLst>
          </p:nvPr>
        </p:nvSpPr>
        <p:spPr>
          <a:xfrm>
            <a:off x="11385550" y="6672580"/>
            <a:ext cx="765175" cy="121920"/>
          </a:xfrm>
          <a:prstGeom prst="rect">
            <a:avLst/>
          </a:prstGeom>
        </p:spPr>
        <p:txBody>
          <a:bodyPr horzOverflow="overflow" lIns="0" tIns="0" rIns="0" bIns="0">
            <a:spAutoFit/>
          </a:bodyPr>
          <a:lstStyle/>
          <a:p>
            <a:pPr algn="l"/>
            <a:r>
              <a:rPr lang="en-US" sz="800">
                <a:solidFill>
                  <a:srgbClr val="000000">
                    <a:alpha val="50000"/>
                  </a:srgbClr>
                </a:solidFill>
                <a:latin typeface="Calibri" panose="020F0502020204030204" pitchFamily="34" charset="0"/>
                <a:ea typeface="Calibri" panose="020F0502020204030204" pitchFamily="34" charset="0"/>
                <a:cs typeface="Calibri" panose="020F0502020204030204" pitchFamily="34" charset="0"/>
              </a:rPr>
              <a:t>Cisco Confidential</a:t>
            </a:r>
          </a:p>
        </p:txBody>
      </p:sp>
    </p:spTree>
  </p:cSld>
  <p:clrMap bg1="lt1" tx1="dk1" bg2="dk2" tx2="lt2" accent1="accent1" accent2="accent2" accent3="accent3" accent4="accent4" accent5="accent5" accent6="accent6" hlink="hlink" folHlink="folHlink"/>
  <p:sldLayoutIdLst>
    <p:sldLayoutId id="2147483799" r:id="rId1"/>
    <p:sldLayoutId id="2147483800" r:id="rId2"/>
    <p:sldLayoutId id="2147483801" r:id="rId3"/>
    <p:sldLayoutId id="2147483802" r:id="rId4"/>
    <p:sldLayoutId id="2147483803" r:id="rId5"/>
    <p:sldLayoutId id="2147483804" r:id="rId6"/>
    <p:sldLayoutId id="2147483805" r:id="rId7"/>
    <p:sldLayoutId id="2147483806" r:id="rId8"/>
    <p:sldLayoutId id="2147483807" r:id="rId9"/>
    <p:sldLayoutId id="2147483808" r:id="rId10"/>
    <p:sldLayoutId id="2147483809" r:id="rId11"/>
    <p:sldLayoutId id="2147483810" r:id="rId12"/>
    <p:sldLayoutId id="2147483811" r:id="rId13"/>
    <p:sldLayoutId id="2147483812" r:id="rId14"/>
    <p:sldLayoutId id="2147483813" r:id="rId15"/>
    <p:sldLayoutId id="2147483814" r:id="rId16"/>
    <p:sldLayoutId id="2147483815" r:id="rId17"/>
    <p:sldLayoutId id="2147483816" r:id="rId18"/>
    <p:sldLayoutId id="2147483817" r:id="rId19"/>
    <p:sldLayoutId id="2147483818" r:id="rId20"/>
    <p:sldLayoutId id="2147483819" r:id="rId21"/>
    <p:sldLayoutId id="2147483820" r:id="rId22"/>
    <p:sldLayoutId id="2147483821" r:id="rId23"/>
    <p:sldLayoutId id="2147483928" r:id="rId24"/>
    <p:sldLayoutId id="2147484418" r:id="rId25"/>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extLst>
    <p:ext uri="{27BBF7A9-308A-43DC-89C8-2F10F3537804}">
      <p15:sldGuideLst xmlns:p15="http://schemas.microsoft.com/office/powerpoint/2012/main">
        <p15:guide id="1" pos="192">
          <p15:clr>
            <a:srgbClr val="F26B43"/>
          </p15:clr>
        </p15:guide>
        <p15:guide id="2" pos="7488">
          <p15:clr>
            <a:srgbClr val="F26B43"/>
          </p15:clr>
        </p15:guide>
        <p15:guide id="3" orient="horz" pos="216">
          <p15:clr>
            <a:srgbClr val="F26B43"/>
          </p15:clr>
        </p15:guide>
        <p15:guide id="4" orient="horz" pos="4104">
          <p15:clr>
            <a:srgbClr val="F26B43"/>
          </p15:clr>
        </p15:guide>
        <p15:guide id="5" orient="horz" pos="2160">
          <p15:clr>
            <a:srgbClr val="F26B43"/>
          </p15:clr>
        </p15:guide>
        <p15:guide id="6" pos="3840">
          <p15:clr>
            <a:srgbClr val="F26B43"/>
          </p15:clr>
        </p15:guide>
      </p15:sldGuideLst>
    </p:ext>
  </p:extLst>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Holder 2"/>
          <p:cNvSpPr>
            <a:spLocks noGrp="1"/>
          </p:cNvSpPr>
          <p:nvPr>
            <p:ph type="title"/>
          </p:nvPr>
        </p:nvSpPr>
        <p:spPr>
          <a:xfrm>
            <a:off x="373298" y="887586"/>
            <a:ext cx="7919794" cy="761747"/>
          </a:xfrm>
          <a:prstGeom prst="rect">
            <a:avLst/>
          </a:prstGeom>
        </p:spPr>
        <p:txBody>
          <a:bodyPr wrap="square" lIns="0" tIns="0" rIns="0" bIns="0">
            <a:spAutoFit/>
          </a:bodyPr>
          <a:lstStyle>
            <a:lvl1pPr>
              <a:defRPr sz="4950" b="1" i="0">
                <a:solidFill>
                  <a:srgbClr val="025444"/>
                </a:solidFill>
                <a:latin typeface="Sharp Sans"/>
                <a:cs typeface="Sharp Sans"/>
              </a:defRPr>
            </a:lvl1pPr>
          </a:lstStyle>
          <a:p>
            <a:endParaRPr/>
          </a:p>
        </p:txBody>
      </p:sp>
      <p:pic>
        <p:nvPicPr>
          <p:cNvPr id="10" name="Picture 9" descr="A green letter on a black background&#10;&#10;Description automatically generated with medium confidence">
            <a:extLst>
              <a:ext uri="{FF2B5EF4-FFF2-40B4-BE49-F238E27FC236}">
                <a16:creationId xmlns:a16="http://schemas.microsoft.com/office/drawing/2014/main" id="{583C56AD-7118-2165-3C4A-887896CAA521}"/>
              </a:ext>
            </a:extLst>
          </p:cNvPr>
          <p:cNvPicPr>
            <a:picLocks noChangeAspect="1"/>
          </p:cNvPicPr>
          <p:nvPr userDrawn="1"/>
        </p:nvPicPr>
        <p:blipFill>
          <a:blip r:embed="rId116" cstate="print">
            <a:extLst>
              <a:ext uri="{28A0092B-C50C-407E-A947-70E740481C1C}">
                <a14:useLocalDpi xmlns:a14="http://schemas.microsoft.com/office/drawing/2010/main" val="0"/>
              </a:ext>
            </a:extLst>
          </a:blip>
          <a:stretch>
            <a:fillRect/>
          </a:stretch>
        </p:blipFill>
        <p:spPr>
          <a:xfrm>
            <a:off x="373045" y="6270181"/>
            <a:ext cx="1101856" cy="213610"/>
          </a:xfrm>
          <a:prstGeom prst="rect">
            <a:avLst/>
          </a:prstGeom>
        </p:spPr>
      </p:pic>
      <p:sp>
        <p:nvSpPr>
          <p:cNvPr id="4" name="TextBox 3">
            <a:extLst>
              <a:ext uri="{FF2B5EF4-FFF2-40B4-BE49-F238E27FC236}">
                <a16:creationId xmlns:a16="http://schemas.microsoft.com/office/drawing/2014/main" id="{1785875B-675A-32D8-1A5E-B7D4FF613B10}"/>
              </a:ext>
            </a:extLst>
          </p:cNvPr>
          <p:cNvSpPr txBox="1"/>
          <p:nvPr>
            <p:extLst>
              <p:ext uri="{1162E1C5-73C7-4A58-AE30-91384D911F3F}">
                <p184:classification xmlns:p184="http://schemas.microsoft.com/office/powerpoint/2018/4/main" val="ftr"/>
              </p:ext>
            </p:extLst>
          </p:nvPr>
        </p:nvSpPr>
        <p:spPr>
          <a:xfrm>
            <a:off x="11385550" y="6672580"/>
            <a:ext cx="765175" cy="121920"/>
          </a:xfrm>
          <a:prstGeom prst="rect">
            <a:avLst/>
          </a:prstGeom>
        </p:spPr>
        <p:txBody>
          <a:bodyPr horzOverflow="overflow" lIns="0" tIns="0" rIns="0" bIns="0">
            <a:spAutoFit/>
          </a:bodyPr>
          <a:lstStyle/>
          <a:p>
            <a:pPr algn="l"/>
            <a:r>
              <a:rPr lang="en-US" sz="800">
                <a:solidFill>
                  <a:srgbClr val="000000">
                    <a:alpha val="50000"/>
                  </a:srgbClr>
                </a:solidFill>
                <a:latin typeface="Calibri" panose="020F0502020204030204" pitchFamily="34" charset="0"/>
                <a:ea typeface="Calibri" panose="020F0502020204030204" pitchFamily="34" charset="0"/>
                <a:cs typeface="Calibri" panose="020F0502020204030204" pitchFamily="34" charset="0"/>
              </a:rPr>
              <a:t>Cisco Confidential</a:t>
            </a:r>
          </a:p>
        </p:txBody>
      </p:sp>
    </p:spTree>
    <p:extLst>
      <p:ext uri="{BB962C8B-B14F-4D97-AF65-F5344CB8AC3E}">
        <p14:creationId xmlns:p14="http://schemas.microsoft.com/office/powerpoint/2010/main" val="392179473"/>
      </p:ext>
    </p:extLst>
  </p:cSld>
  <p:clrMap bg1="lt1" tx1="dk1" bg2="lt2" tx2="dk2" accent1="accent1" accent2="accent2" accent3="accent3" accent4="accent4" accent5="accent5" accent6="accent6" hlink="hlink" folHlink="folHlink"/>
  <p:sldLayoutIdLst>
    <p:sldLayoutId id="2147483934" r:id="rId1"/>
    <p:sldLayoutId id="2147483935" r:id="rId2"/>
    <p:sldLayoutId id="2147483936" r:id="rId3"/>
    <p:sldLayoutId id="2147483937" r:id="rId4"/>
    <p:sldLayoutId id="2147483938" r:id="rId5"/>
    <p:sldLayoutId id="2147483939" r:id="rId6"/>
    <p:sldLayoutId id="2147483940" r:id="rId7"/>
    <p:sldLayoutId id="2147483941" r:id="rId8"/>
    <p:sldLayoutId id="2147483942" r:id="rId9"/>
    <p:sldLayoutId id="2147483943" r:id="rId10"/>
    <p:sldLayoutId id="2147483944" r:id="rId11"/>
    <p:sldLayoutId id="2147483945" r:id="rId12"/>
    <p:sldLayoutId id="2147483946" r:id="rId13"/>
    <p:sldLayoutId id="2147483947" r:id="rId14"/>
    <p:sldLayoutId id="2147483948" r:id="rId15"/>
    <p:sldLayoutId id="2147483949" r:id="rId16"/>
    <p:sldLayoutId id="2147483950" r:id="rId17"/>
    <p:sldLayoutId id="2147483951" r:id="rId18"/>
    <p:sldLayoutId id="2147483952" r:id="rId19"/>
    <p:sldLayoutId id="2147483953" r:id="rId20"/>
    <p:sldLayoutId id="2147483954" r:id="rId21"/>
    <p:sldLayoutId id="2147483955" r:id="rId22"/>
    <p:sldLayoutId id="2147483956" r:id="rId23"/>
    <p:sldLayoutId id="2147483957" r:id="rId24"/>
    <p:sldLayoutId id="2147483958" r:id="rId25"/>
    <p:sldLayoutId id="2147483959" r:id="rId26"/>
    <p:sldLayoutId id="2147483960" r:id="rId27"/>
    <p:sldLayoutId id="2147483961" r:id="rId28"/>
    <p:sldLayoutId id="2147483962" r:id="rId29"/>
    <p:sldLayoutId id="2147483963" r:id="rId30"/>
    <p:sldLayoutId id="2147483965" r:id="rId31"/>
    <p:sldLayoutId id="2147483966" r:id="rId32"/>
    <p:sldLayoutId id="2147483967" r:id="rId33"/>
    <p:sldLayoutId id="2147483968" r:id="rId34"/>
    <p:sldLayoutId id="2147483969" r:id="rId35"/>
    <p:sldLayoutId id="2147483970" r:id="rId36"/>
    <p:sldLayoutId id="2147483971" r:id="rId37"/>
    <p:sldLayoutId id="2147483972" r:id="rId38"/>
    <p:sldLayoutId id="2147483973" r:id="rId39"/>
    <p:sldLayoutId id="2147483974" r:id="rId40"/>
    <p:sldLayoutId id="2147483979" r:id="rId41"/>
    <p:sldLayoutId id="2147483983" r:id="rId42"/>
    <p:sldLayoutId id="2147483984" r:id="rId43"/>
    <p:sldLayoutId id="2147483988" r:id="rId44"/>
    <p:sldLayoutId id="2147483990" r:id="rId45"/>
    <p:sldLayoutId id="2147483992" r:id="rId46"/>
    <p:sldLayoutId id="2147484037" r:id="rId47"/>
    <p:sldLayoutId id="2147484133" r:id="rId48"/>
    <p:sldLayoutId id="2147484097" r:id="rId49"/>
    <p:sldLayoutId id="2147484098" r:id="rId50"/>
    <p:sldLayoutId id="2147484099" r:id="rId51"/>
    <p:sldLayoutId id="2147484100" r:id="rId52"/>
    <p:sldLayoutId id="2147484101" r:id="rId53"/>
    <p:sldLayoutId id="2147484102" r:id="rId54"/>
    <p:sldLayoutId id="2147484103" r:id="rId55"/>
    <p:sldLayoutId id="2147484104" r:id="rId56"/>
    <p:sldLayoutId id="2147484105" r:id="rId57"/>
    <p:sldLayoutId id="2147484106" r:id="rId58"/>
    <p:sldLayoutId id="2147484107" r:id="rId59"/>
    <p:sldLayoutId id="2147484108" r:id="rId60"/>
    <p:sldLayoutId id="2147484109" r:id="rId61"/>
    <p:sldLayoutId id="2147484110" r:id="rId62"/>
    <p:sldLayoutId id="2147484111" r:id="rId63"/>
    <p:sldLayoutId id="2147484112" r:id="rId64"/>
    <p:sldLayoutId id="2147484113" r:id="rId65"/>
    <p:sldLayoutId id="2147484114" r:id="rId66"/>
    <p:sldLayoutId id="2147484115" r:id="rId67"/>
    <p:sldLayoutId id="2147484117" r:id="rId68"/>
    <p:sldLayoutId id="2147484118" r:id="rId69"/>
    <p:sldLayoutId id="2147484119" r:id="rId70"/>
    <p:sldLayoutId id="2147484120" r:id="rId71"/>
    <p:sldLayoutId id="2147484121" r:id="rId72"/>
    <p:sldLayoutId id="2147484122" r:id="rId73"/>
    <p:sldLayoutId id="2147484123" r:id="rId74"/>
    <p:sldLayoutId id="2147484125" r:id="rId75"/>
    <p:sldLayoutId id="2147484126" r:id="rId76"/>
    <p:sldLayoutId id="2147484127" r:id="rId77"/>
    <p:sldLayoutId id="2147484128" r:id="rId78"/>
    <p:sldLayoutId id="2147484129" r:id="rId79"/>
    <p:sldLayoutId id="2147484130" r:id="rId80"/>
    <p:sldLayoutId id="2147484131" r:id="rId81"/>
    <p:sldLayoutId id="2147484287" r:id="rId82"/>
    <p:sldLayoutId id="2147484288" r:id="rId83"/>
    <p:sldLayoutId id="2147484289" r:id="rId84"/>
    <p:sldLayoutId id="2147484291" r:id="rId85"/>
    <p:sldLayoutId id="2147484292" r:id="rId86"/>
    <p:sldLayoutId id="2147484293" r:id="rId87"/>
    <p:sldLayoutId id="2147484294" r:id="rId88"/>
    <p:sldLayoutId id="2147484296" r:id="rId89"/>
    <p:sldLayoutId id="2147484297" r:id="rId90"/>
    <p:sldLayoutId id="2147484298" r:id="rId91"/>
    <p:sldLayoutId id="2147484299" r:id="rId92"/>
    <p:sldLayoutId id="2147484300" r:id="rId93"/>
    <p:sldLayoutId id="2147484301" r:id="rId94"/>
    <p:sldLayoutId id="2147484302" r:id="rId95"/>
    <p:sldLayoutId id="2147484303" r:id="rId96"/>
    <p:sldLayoutId id="2147484306" r:id="rId97"/>
    <p:sldLayoutId id="2147484308" r:id="rId98"/>
    <p:sldLayoutId id="2147484309" r:id="rId99"/>
    <p:sldLayoutId id="2147484316" r:id="rId100"/>
    <p:sldLayoutId id="2147484318" r:id="rId101"/>
    <p:sldLayoutId id="2147484319" r:id="rId102"/>
    <p:sldLayoutId id="2147484320" r:id="rId103"/>
    <p:sldLayoutId id="2147484321" r:id="rId104"/>
    <p:sldLayoutId id="2147484322" r:id="rId105"/>
    <p:sldLayoutId id="2147484323" r:id="rId106"/>
    <p:sldLayoutId id="2147484324" r:id="rId107"/>
    <p:sldLayoutId id="2147484325" r:id="rId108"/>
    <p:sldLayoutId id="2147484326" r:id="rId109"/>
    <p:sldLayoutId id="2147484327" r:id="rId110"/>
    <p:sldLayoutId id="2147484331" r:id="rId111"/>
    <p:sldLayoutId id="2147484332" r:id="rId112"/>
    <p:sldLayoutId id="2147484407" r:id="rId113"/>
    <p:sldLayoutId id="2147484410" r:id="rId114"/>
  </p:sldLayoutIdLst>
  <p:txStyles>
    <p:titleStyle>
      <a:lvl1pPr>
        <a:defRPr>
          <a:latin typeface="+mj-lt"/>
          <a:ea typeface="+mj-ea"/>
          <a:cs typeface="+mj-cs"/>
        </a:defRPr>
      </a:lvl1pPr>
    </p:titleStyle>
    <p:bodyStyle>
      <a:lvl1pPr marL="0">
        <a:defRPr>
          <a:latin typeface="+mn-lt"/>
          <a:ea typeface="+mn-ea"/>
          <a:cs typeface="+mn-cs"/>
        </a:defRPr>
      </a:lvl1pPr>
      <a:lvl2pPr marL="277246">
        <a:defRPr>
          <a:latin typeface="+mn-lt"/>
          <a:ea typeface="+mn-ea"/>
          <a:cs typeface="+mn-cs"/>
        </a:defRPr>
      </a:lvl2pPr>
      <a:lvl3pPr marL="554492">
        <a:defRPr>
          <a:latin typeface="+mn-lt"/>
          <a:ea typeface="+mn-ea"/>
          <a:cs typeface="+mn-cs"/>
        </a:defRPr>
      </a:lvl3pPr>
      <a:lvl4pPr marL="831738">
        <a:defRPr>
          <a:latin typeface="+mn-lt"/>
          <a:ea typeface="+mn-ea"/>
          <a:cs typeface="+mn-cs"/>
        </a:defRPr>
      </a:lvl4pPr>
      <a:lvl5pPr marL="1108984">
        <a:defRPr>
          <a:latin typeface="+mn-lt"/>
          <a:ea typeface="+mn-ea"/>
          <a:cs typeface="+mn-cs"/>
        </a:defRPr>
      </a:lvl5pPr>
      <a:lvl6pPr marL="1386230">
        <a:defRPr>
          <a:latin typeface="+mn-lt"/>
          <a:ea typeface="+mn-ea"/>
          <a:cs typeface="+mn-cs"/>
        </a:defRPr>
      </a:lvl6pPr>
      <a:lvl7pPr marL="1663476">
        <a:defRPr>
          <a:latin typeface="+mn-lt"/>
          <a:ea typeface="+mn-ea"/>
          <a:cs typeface="+mn-cs"/>
        </a:defRPr>
      </a:lvl7pPr>
      <a:lvl8pPr marL="1940723">
        <a:defRPr>
          <a:latin typeface="+mn-lt"/>
          <a:ea typeface="+mn-ea"/>
          <a:cs typeface="+mn-cs"/>
        </a:defRPr>
      </a:lvl8pPr>
      <a:lvl9pPr marL="2217969">
        <a:defRPr>
          <a:latin typeface="+mn-lt"/>
          <a:ea typeface="+mn-ea"/>
          <a:cs typeface="+mn-cs"/>
        </a:defRPr>
      </a:lvl9pPr>
    </p:bodyStyle>
    <p:otherStyle>
      <a:lvl1pPr marL="0">
        <a:defRPr>
          <a:latin typeface="+mn-lt"/>
          <a:ea typeface="+mn-ea"/>
          <a:cs typeface="+mn-cs"/>
        </a:defRPr>
      </a:lvl1pPr>
      <a:lvl2pPr marL="277246">
        <a:defRPr>
          <a:latin typeface="+mn-lt"/>
          <a:ea typeface="+mn-ea"/>
          <a:cs typeface="+mn-cs"/>
        </a:defRPr>
      </a:lvl2pPr>
      <a:lvl3pPr marL="554492">
        <a:defRPr>
          <a:latin typeface="+mn-lt"/>
          <a:ea typeface="+mn-ea"/>
          <a:cs typeface="+mn-cs"/>
        </a:defRPr>
      </a:lvl3pPr>
      <a:lvl4pPr marL="831738">
        <a:defRPr>
          <a:latin typeface="+mn-lt"/>
          <a:ea typeface="+mn-ea"/>
          <a:cs typeface="+mn-cs"/>
        </a:defRPr>
      </a:lvl4pPr>
      <a:lvl5pPr marL="1108984">
        <a:defRPr>
          <a:latin typeface="+mn-lt"/>
          <a:ea typeface="+mn-ea"/>
          <a:cs typeface="+mn-cs"/>
        </a:defRPr>
      </a:lvl5pPr>
      <a:lvl6pPr marL="1386230">
        <a:defRPr>
          <a:latin typeface="+mn-lt"/>
          <a:ea typeface="+mn-ea"/>
          <a:cs typeface="+mn-cs"/>
        </a:defRPr>
      </a:lvl6pPr>
      <a:lvl7pPr marL="1663476">
        <a:defRPr>
          <a:latin typeface="+mn-lt"/>
          <a:ea typeface="+mn-ea"/>
          <a:cs typeface="+mn-cs"/>
        </a:defRPr>
      </a:lvl7pPr>
      <a:lvl8pPr marL="1940723">
        <a:defRPr>
          <a:latin typeface="+mn-lt"/>
          <a:ea typeface="+mn-ea"/>
          <a:cs typeface="+mn-cs"/>
        </a:defRPr>
      </a:lvl8pPr>
      <a:lvl9pPr marL="2217969">
        <a:defRPr>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5"/>
        <p:cNvGrpSpPr/>
        <p:nvPr/>
      </p:nvGrpSpPr>
      <p:grpSpPr>
        <a:xfrm>
          <a:off x="0" y="0"/>
          <a:ext cx="0" cy="0"/>
          <a:chOff x="0" y="0"/>
          <a:chExt cx="0" cy="0"/>
        </a:xfrm>
      </p:grpSpPr>
      <p:sp>
        <p:nvSpPr>
          <p:cNvPr id="6" name="Google Shape;6;p37"/>
          <p:cNvSpPr txBox="1">
            <a:spLocks noGrp="1"/>
          </p:cNvSpPr>
          <p:nvPr>
            <p:ph type="title"/>
          </p:nvPr>
        </p:nvSpPr>
        <p:spPr>
          <a:xfrm>
            <a:off x="336102" y="342900"/>
            <a:ext cx="10515600" cy="607595"/>
          </a:xfrm>
          <a:prstGeom prst="rect">
            <a:avLst/>
          </a:prstGeom>
          <a:noFill/>
          <a:ln>
            <a:noFill/>
          </a:ln>
        </p:spPr>
        <p:txBody>
          <a:bodyPr spcFirstLastPara="1" wrap="square" lIns="0" tIns="0" rIns="0" bIns="0" anchor="t" anchorCtr="0">
            <a:noAutofit/>
          </a:bodyPr>
          <a:lstStyle>
            <a:lvl1pPr marR="0" lvl="0" algn="l" rtl="0">
              <a:lnSpc>
                <a:spcPct val="90000"/>
              </a:lnSpc>
              <a:spcBef>
                <a:spcPts val="0"/>
              </a:spcBef>
              <a:spcAft>
                <a:spcPts val="0"/>
              </a:spcAft>
              <a:buClr>
                <a:schemeClr val="dk1"/>
              </a:buClr>
              <a:buSzPts val="4400"/>
              <a:buFont typeface="Inter"/>
              <a:buNone/>
              <a:defRPr sz="4400" b="1" i="0" u="none" strike="noStrike" cap="none">
                <a:solidFill>
                  <a:schemeClr val="dk1"/>
                </a:solidFill>
                <a:latin typeface="Inter"/>
                <a:ea typeface="Inter"/>
                <a:cs typeface="Inter"/>
                <a:sym typeface="Inter"/>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endParaRPr/>
          </a:p>
        </p:txBody>
      </p:sp>
      <p:sp>
        <p:nvSpPr>
          <p:cNvPr id="7" name="Google Shape;7;p37"/>
          <p:cNvSpPr txBox="1">
            <a:spLocks noGrp="1"/>
          </p:cNvSpPr>
          <p:nvPr>
            <p:ph type="body" idx="1"/>
          </p:nvPr>
        </p:nvSpPr>
        <p:spPr>
          <a:xfrm>
            <a:off x="336102" y="1752020"/>
            <a:ext cx="10515600" cy="3949533"/>
          </a:xfrm>
          <a:prstGeom prst="rect">
            <a:avLst/>
          </a:prstGeom>
          <a:noFill/>
          <a:ln>
            <a:noFill/>
          </a:ln>
        </p:spPr>
        <p:txBody>
          <a:bodyPr spcFirstLastPara="1" wrap="square" lIns="91425" tIns="45700" rIns="91425" bIns="45700" anchor="t" anchorCtr="0">
            <a:noAutofit/>
          </a:bodyPr>
          <a:lstStyle>
            <a:lvl1pPr marL="457200" marR="0" lvl="0" indent="-406400" algn="l" rtl="0">
              <a:lnSpc>
                <a:spcPct val="110000"/>
              </a:lnSpc>
              <a:spcBef>
                <a:spcPts val="1000"/>
              </a:spcBef>
              <a:spcAft>
                <a:spcPts val="0"/>
              </a:spcAft>
              <a:buClr>
                <a:schemeClr val="dk1"/>
              </a:buClr>
              <a:buSzPts val="2800"/>
              <a:buFont typeface="Arial"/>
              <a:buChar char="•"/>
              <a:defRPr sz="2800" b="0" i="0" u="none" strike="noStrike" cap="none">
                <a:solidFill>
                  <a:schemeClr val="dk1"/>
                </a:solidFill>
                <a:latin typeface="Inter Light"/>
                <a:ea typeface="Inter Light"/>
                <a:cs typeface="Inter Light"/>
                <a:sym typeface="Inter Light"/>
              </a:defRPr>
            </a:lvl1pPr>
            <a:lvl2pPr marL="914400" marR="0" lvl="1" indent="-381000" algn="l" rtl="0">
              <a:lnSpc>
                <a:spcPct val="110000"/>
              </a:lnSpc>
              <a:spcBef>
                <a:spcPts val="500"/>
              </a:spcBef>
              <a:spcAft>
                <a:spcPts val="0"/>
              </a:spcAft>
              <a:buClr>
                <a:schemeClr val="dk1"/>
              </a:buClr>
              <a:buSzPts val="2400"/>
              <a:buFont typeface="Arial"/>
              <a:buChar char="•"/>
              <a:defRPr sz="2400" b="0" i="0" u="none" strike="noStrike" cap="none">
                <a:solidFill>
                  <a:schemeClr val="dk1"/>
                </a:solidFill>
                <a:latin typeface="Inter Light"/>
                <a:ea typeface="Inter Light"/>
                <a:cs typeface="Inter Light"/>
                <a:sym typeface="Inter Light"/>
              </a:defRPr>
            </a:lvl2pPr>
            <a:lvl3pPr marL="1371600" marR="0" lvl="2" indent="-355600" algn="l" rtl="0">
              <a:lnSpc>
                <a:spcPct val="110000"/>
              </a:lnSpc>
              <a:spcBef>
                <a:spcPts val="500"/>
              </a:spcBef>
              <a:spcAft>
                <a:spcPts val="0"/>
              </a:spcAft>
              <a:buClr>
                <a:schemeClr val="dk1"/>
              </a:buClr>
              <a:buSzPts val="2000"/>
              <a:buFont typeface="Arial"/>
              <a:buChar char="•"/>
              <a:defRPr sz="2000" b="0" i="0" u="none" strike="noStrike" cap="none">
                <a:solidFill>
                  <a:schemeClr val="dk1"/>
                </a:solidFill>
                <a:latin typeface="Inter Light"/>
                <a:ea typeface="Inter Light"/>
                <a:cs typeface="Inter Light"/>
                <a:sym typeface="Inter Light"/>
              </a:defRPr>
            </a:lvl3pPr>
            <a:lvl4pPr marL="1828800" marR="0" lvl="3" indent="-342900" algn="l" rtl="0">
              <a:lnSpc>
                <a:spcPct val="110000"/>
              </a:lnSpc>
              <a:spcBef>
                <a:spcPts val="500"/>
              </a:spcBef>
              <a:spcAft>
                <a:spcPts val="0"/>
              </a:spcAft>
              <a:buClr>
                <a:schemeClr val="dk1"/>
              </a:buClr>
              <a:buSzPts val="1800"/>
              <a:buFont typeface="Arial"/>
              <a:buChar char="•"/>
              <a:defRPr sz="1800" b="0" i="0" u="none" strike="noStrike" cap="none">
                <a:solidFill>
                  <a:schemeClr val="dk1"/>
                </a:solidFill>
                <a:latin typeface="Inter Light"/>
                <a:ea typeface="Inter Light"/>
                <a:cs typeface="Inter Light"/>
                <a:sym typeface="Inter Light"/>
              </a:defRPr>
            </a:lvl4pPr>
            <a:lvl5pPr marL="2286000" marR="0" lvl="4" indent="-342900" algn="l" rtl="0">
              <a:lnSpc>
                <a:spcPct val="110000"/>
              </a:lnSpc>
              <a:spcBef>
                <a:spcPts val="500"/>
              </a:spcBef>
              <a:spcAft>
                <a:spcPts val="0"/>
              </a:spcAft>
              <a:buClr>
                <a:schemeClr val="dk1"/>
              </a:buClr>
              <a:buSzPts val="1800"/>
              <a:buFont typeface="Arial"/>
              <a:buChar char="•"/>
              <a:defRPr sz="1800" b="0" i="0" u="none" strike="noStrike" cap="none">
                <a:solidFill>
                  <a:schemeClr val="dk1"/>
                </a:solidFill>
                <a:latin typeface="Inter Light"/>
                <a:ea typeface="Inter Light"/>
                <a:cs typeface="Inter Light"/>
                <a:sym typeface="Inter Light"/>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pic>
        <p:nvPicPr>
          <p:cNvPr id="8" name="Google Shape;8;p37"/>
          <p:cNvPicPr preferRelativeResize="0"/>
          <p:nvPr/>
        </p:nvPicPr>
        <p:blipFill rotWithShape="1">
          <a:blip r:embed="rId39" cstate="screen">
            <a:alphaModFix/>
            <a:extLst>
              <a:ext uri="{28A0092B-C50C-407E-A947-70E740481C1C}">
                <a14:useLocalDpi xmlns:a14="http://schemas.microsoft.com/office/drawing/2010/main"/>
              </a:ext>
            </a:extLst>
          </a:blip>
          <a:srcRect/>
          <a:stretch/>
        </p:blipFill>
        <p:spPr>
          <a:xfrm>
            <a:off x="222250" y="6256962"/>
            <a:ext cx="1463040" cy="438912"/>
          </a:xfrm>
          <a:prstGeom prst="rect">
            <a:avLst/>
          </a:prstGeom>
          <a:noFill/>
          <a:ln>
            <a:noFill/>
          </a:ln>
        </p:spPr>
      </p:pic>
      <p:sp>
        <p:nvSpPr>
          <p:cNvPr id="3" name="TextBox 2">
            <a:extLst>
              <a:ext uri="{FF2B5EF4-FFF2-40B4-BE49-F238E27FC236}">
                <a16:creationId xmlns:a16="http://schemas.microsoft.com/office/drawing/2014/main" id="{04024980-0A01-FE0C-358F-B47D43686836}"/>
              </a:ext>
            </a:extLst>
          </p:cNvPr>
          <p:cNvSpPr txBox="1"/>
          <p:nvPr>
            <p:extLst>
              <p:ext uri="{1162E1C5-73C7-4A58-AE30-91384D911F3F}">
                <p184:classification xmlns:p184="http://schemas.microsoft.com/office/powerpoint/2018/4/main" val="ftr"/>
              </p:ext>
            </p:extLst>
          </p:nvPr>
        </p:nvSpPr>
        <p:spPr>
          <a:xfrm>
            <a:off x="11385550" y="6672580"/>
            <a:ext cx="765175" cy="121920"/>
          </a:xfrm>
          <a:prstGeom prst="rect">
            <a:avLst/>
          </a:prstGeom>
        </p:spPr>
        <p:txBody>
          <a:bodyPr horzOverflow="overflow" lIns="0" tIns="0" rIns="0" bIns="0">
            <a:spAutoFit/>
          </a:bodyPr>
          <a:lstStyle/>
          <a:p>
            <a:pPr algn="l"/>
            <a:r>
              <a:rPr lang="en-US" sz="800">
                <a:solidFill>
                  <a:srgbClr val="000000">
                    <a:alpha val="50000"/>
                  </a:srgbClr>
                </a:solidFill>
                <a:latin typeface="Calibri" panose="020F0502020204030204" pitchFamily="34" charset="0"/>
                <a:ea typeface="Calibri" panose="020F0502020204030204" pitchFamily="34" charset="0"/>
                <a:cs typeface="Calibri" panose="020F0502020204030204" pitchFamily="34" charset="0"/>
              </a:rPr>
              <a:t>Cisco Confidential</a:t>
            </a:r>
          </a:p>
        </p:txBody>
      </p:sp>
    </p:spTree>
    <p:extLst>
      <p:ext uri="{BB962C8B-B14F-4D97-AF65-F5344CB8AC3E}">
        <p14:creationId xmlns:p14="http://schemas.microsoft.com/office/powerpoint/2010/main" val="3922740883"/>
      </p:ext>
    </p:extLst>
  </p:cSld>
  <p:clrMap bg1="lt1" tx1="dk1" bg2="dk2" tx2="lt2" accent1="accent1" accent2="accent2" accent3="accent3" accent4="accent4" accent5="accent5" accent6="accent6" hlink="hlink" folHlink="folHlink"/>
  <p:sldLayoutIdLst>
    <p:sldLayoutId id="2147484135" r:id="rId1"/>
    <p:sldLayoutId id="2147484136" r:id="rId2"/>
    <p:sldLayoutId id="2147484137" r:id="rId3"/>
    <p:sldLayoutId id="2147484138" r:id="rId4"/>
    <p:sldLayoutId id="2147484139" r:id="rId5"/>
    <p:sldLayoutId id="2147484140" r:id="rId6"/>
    <p:sldLayoutId id="2147484141" r:id="rId7"/>
    <p:sldLayoutId id="2147484142" r:id="rId8"/>
    <p:sldLayoutId id="2147484143" r:id="rId9"/>
    <p:sldLayoutId id="2147484144" r:id="rId10"/>
    <p:sldLayoutId id="2147484145" r:id="rId11"/>
    <p:sldLayoutId id="2147484146" r:id="rId12"/>
    <p:sldLayoutId id="2147484147" r:id="rId13"/>
    <p:sldLayoutId id="2147484148" r:id="rId14"/>
    <p:sldLayoutId id="2147484149" r:id="rId15"/>
    <p:sldLayoutId id="2147484150" r:id="rId16"/>
    <p:sldLayoutId id="2147484151" r:id="rId17"/>
    <p:sldLayoutId id="2147484152" r:id="rId18"/>
    <p:sldLayoutId id="2147484153" r:id="rId19"/>
    <p:sldLayoutId id="2147484154" r:id="rId20"/>
    <p:sldLayoutId id="2147484155" r:id="rId21"/>
    <p:sldLayoutId id="2147484156" r:id="rId22"/>
    <p:sldLayoutId id="2147484157" r:id="rId23"/>
    <p:sldLayoutId id="2147484158" r:id="rId24"/>
    <p:sldLayoutId id="2147484159" r:id="rId25"/>
    <p:sldLayoutId id="2147484160" r:id="rId26"/>
    <p:sldLayoutId id="2147484161" r:id="rId27"/>
    <p:sldLayoutId id="2147484162" r:id="rId28"/>
    <p:sldLayoutId id="2147484163" r:id="rId29"/>
    <p:sldLayoutId id="2147484164" r:id="rId30"/>
    <p:sldLayoutId id="2147484165" r:id="rId31"/>
    <p:sldLayoutId id="2147484166" r:id="rId32"/>
    <p:sldLayoutId id="2147484167" r:id="rId33"/>
    <p:sldLayoutId id="2147484168" r:id="rId34"/>
    <p:sldLayoutId id="2147484169" r:id="rId35"/>
    <p:sldLayoutId id="2147484170" r:id="rId36"/>
    <p:sldLayoutId id="2147484416" r:id="rId37"/>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1" i="0" u="none" strike="noStrike" cap="none">
          <a:solidFill>
            <a:srgbClr val="000000"/>
          </a:solidFill>
          <a:latin typeface="Sharp Sans" pitchFamily="2" charset="77"/>
          <a:ea typeface="Sharp Sans" pitchFamily="2" charset="77"/>
          <a:cs typeface="Sharp Sans" pitchFamily="2" charset="77"/>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extLst>
    <p:ext uri="{27BBF7A9-308A-43DC-89C8-2F10F3537804}">
      <p15:sldGuideLst xmlns:p15="http://schemas.microsoft.com/office/powerpoint/2012/main">
        <p15:guide id="1" pos="192">
          <p15:clr>
            <a:srgbClr val="F26B43"/>
          </p15:clr>
        </p15:guide>
        <p15:guide id="2" pos="7488">
          <p15:clr>
            <a:srgbClr val="F26B43"/>
          </p15:clr>
        </p15:guide>
        <p15:guide id="3" orient="horz" pos="216">
          <p15:clr>
            <a:srgbClr val="F26B43"/>
          </p15:clr>
        </p15:guide>
        <p15:guide id="4" orient="horz" pos="4104">
          <p15:clr>
            <a:srgbClr val="F26B43"/>
          </p15:clr>
        </p15:guide>
        <p15:guide id="5" orient="horz" pos="2160">
          <p15:clr>
            <a:srgbClr val="F26B43"/>
          </p15:clr>
        </p15:guide>
        <p15:guide id="6" pos="3840">
          <p15:clr>
            <a:srgbClr val="F26B43"/>
          </p15:clr>
        </p15:guide>
      </p15:sldGuideLst>
    </p:ext>
  </p:extLst>
</p:sldMaster>
</file>

<file path=ppt/slideMasters/slideMaster5.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3" name="Title Placeholder 1">
            <a:extLst>
              <a:ext uri="{FF2B5EF4-FFF2-40B4-BE49-F238E27FC236}">
                <a16:creationId xmlns:a16="http://schemas.microsoft.com/office/drawing/2014/main" id="{F21F2830-F0A3-2EAC-C709-5C928A8C49EF}"/>
              </a:ext>
            </a:extLst>
          </p:cNvPr>
          <p:cNvSpPr>
            <a:spLocks noGrp="1"/>
          </p:cNvSpPr>
          <p:nvPr>
            <p:ph type="title"/>
          </p:nvPr>
        </p:nvSpPr>
        <p:spPr>
          <a:xfrm>
            <a:off x="609602" y="384079"/>
            <a:ext cx="10972800" cy="685800"/>
          </a:xfrm>
          <a:prstGeom prst="rect">
            <a:avLst/>
          </a:prstGeom>
        </p:spPr>
        <p:txBody>
          <a:bodyPr vert="horz" lIns="45720" tIns="45720" rIns="45720" bIns="45720" rtlCol="0" anchor="ctr">
            <a:noAutofit/>
          </a:bodyPr>
          <a:lstStyle/>
          <a:p>
            <a:r>
              <a:rPr lang="en-US"/>
              <a:t>Click to edit master title style</a:t>
            </a:r>
          </a:p>
        </p:txBody>
      </p:sp>
      <p:sp>
        <p:nvSpPr>
          <p:cNvPr id="7" name="Text Placeholder 2">
            <a:extLst>
              <a:ext uri="{FF2B5EF4-FFF2-40B4-BE49-F238E27FC236}">
                <a16:creationId xmlns:a16="http://schemas.microsoft.com/office/drawing/2014/main" id="{455BE63C-8C0C-FC75-3DF2-F8F96A3C87BE}"/>
              </a:ext>
            </a:extLst>
          </p:cNvPr>
          <p:cNvSpPr>
            <a:spLocks noGrp="1"/>
          </p:cNvSpPr>
          <p:nvPr>
            <p:ph type="body" idx="1"/>
          </p:nvPr>
        </p:nvSpPr>
        <p:spPr>
          <a:xfrm>
            <a:off x="609602" y="1409700"/>
            <a:ext cx="10972798" cy="4724400"/>
          </a:xfrm>
          <a:prstGeom prst="rect">
            <a:avLst/>
          </a:prstGeom>
        </p:spPr>
        <p:txBody>
          <a:bodyPr vert="horz" lIns="45720" tIns="45720" rIns="45720" bIns="45720" rtlCol="0">
            <a:no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2" name="Graphic 17">
            <a:extLst>
              <a:ext uri="{FF2B5EF4-FFF2-40B4-BE49-F238E27FC236}">
                <a16:creationId xmlns:a16="http://schemas.microsoft.com/office/drawing/2014/main" id="{B0089B7A-53AB-0A3F-841B-A8B731D68BF3}"/>
              </a:ext>
            </a:extLst>
          </p:cNvPr>
          <p:cNvGrpSpPr/>
          <p:nvPr userDrawn="1"/>
        </p:nvGrpSpPr>
        <p:grpSpPr>
          <a:xfrm>
            <a:off x="612834" y="6342787"/>
            <a:ext cx="345726" cy="247589"/>
            <a:chOff x="675464" y="6365091"/>
            <a:chExt cx="345726" cy="247589"/>
          </a:xfrm>
          <a:solidFill>
            <a:srgbClr val="9EA9B8"/>
          </a:solidFill>
        </p:grpSpPr>
        <p:sp>
          <p:nvSpPr>
            <p:cNvPr id="4" name="Freeform: Shape 20">
              <a:extLst>
                <a:ext uri="{FF2B5EF4-FFF2-40B4-BE49-F238E27FC236}">
                  <a16:creationId xmlns:a16="http://schemas.microsoft.com/office/drawing/2014/main" id="{C407D342-2715-5AC4-C1CD-2C410022C0AB}"/>
                </a:ext>
              </a:extLst>
            </p:cNvPr>
            <p:cNvSpPr/>
            <p:nvPr/>
          </p:nvSpPr>
          <p:spPr>
            <a:xfrm>
              <a:off x="861900" y="6410707"/>
              <a:ext cx="99856" cy="101188"/>
            </a:xfrm>
            <a:custGeom>
              <a:avLst/>
              <a:gdLst>
                <a:gd name="connsiteX0" fmla="*/ 2561 w 99856"/>
                <a:gd name="connsiteY0" fmla="*/ 100514 h 101188"/>
                <a:gd name="connsiteX1" fmla="*/ 65383 w 99856"/>
                <a:gd name="connsiteY1" fmla="*/ 50142 h 101188"/>
                <a:gd name="connsiteX2" fmla="*/ 0 w 99856"/>
                <a:gd name="connsiteY2" fmla="*/ 1524 h 101188"/>
                <a:gd name="connsiteX3" fmla="*/ 88746 w 99856"/>
                <a:gd name="connsiteY3" fmla="*/ 38047 h 101188"/>
                <a:gd name="connsiteX4" fmla="*/ 99857 w 99856"/>
                <a:gd name="connsiteY4" fmla="*/ 50300 h 101188"/>
                <a:gd name="connsiteX5" fmla="*/ 88904 w 99856"/>
                <a:gd name="connsiteY5" fmla="*/ 62691 h 101188"/>
                <a:gd name="connsiteX6" fmla="*/ 2561 w 99856"/>
                <a:gd name="connsiteY6" fmla="*/ 100494 h 101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9856" h="101188">
                  <a:moveTo>
                    <a:pt x="2561" y="100514"/>
                  </a:moveTo>
                  <a:cubicBezTo>
                    <a:pt x="22320" y="89462"/>
                    <a:pt x="45998" y="74786"/>
                    <a:pt x="65383" y="50142"/>
                  </a:cubicBezTo>
                  <a:cubicBezTo>
                    <a:pt x="46215" y="26306"/>
                    <a:pt x="19640" y="12300"/>
                    <a:pt x="0" y="1524"/>
                  </a:cubicBezTo>
                  <a:cubicBezTo>
                    <a:pt x="47436" y="-8956"/>
                    <a:pt x="88746" y="38047"/>
                    <a:pt x="88746" y="38047"/>
                  </a:cubicBezTo>
                  <a:lnTo>
                    <a:pt x="99857" y="50300"/>
                  </a:lnTo>
                  <a:lnTo>
                    <a:pt x="88904" y="62691"/>
                  </a:lnTo>
                  <a:cubicBezTo>
                    <a:pt x="45585" y="109497"/>
                    <a:pt x="2561" y="100494"/>
                    <a:pt x="2561" y="100494"/>
                  </a:cubicBezTo>
                  <a:close/>
                </a:path>
              </a:pathLst>
            </a:custGeom>
            <a:grpFill/>
            <a:ln w="1954" cap="flat">
              <a:noFill/>
              <a:prstDash val="solid"/>
              <a:miter/>
            </a:ln>
          </p:spPr>
          <p:txBody>
            <a:bodyPr rtlCol="0" anchor="ctr"/>
            <a:lstStyle/>
            <a:p>
              <a:endParaRPr lang="en-US"/>
            </a:p>
          </p:txBody>
        </p:sp>
        <p:sp>
          <p:nvSpPr>
            <p:cNvPr id="8" name="Freeform: Shape 21">
              <a:extLst>
                <a:ext uri="{FF2B5EF4-FFF2-40B4-BE49-F238E27FC236}">
                  <a16:creationId xmlns:a16="http://schemas.microsoft.com/office/drawing/2014/main" id="{B3260F3B-A29C-A320-6932-098787C1A3FD}"/>
                </a:ext>
              </a:extLst>
            </p:cNvPr>
            <p:cNvSpPr/>
            <p:nvPr/>
          </p:nvSpPr>
          <p:spPr>
            <a:xfrm>
              <a:off x="823742" y="6439417"/>
              <a:ext cx="44383" cy="44520"/>
            </a:xfrm>
            <a:custGeom>
              <a:avLst/>
              <a:gdLst>
                <a:gd name="connsiteX0" fmla="*/ 44383 w 44383"/>
                <a:gd name="connsiteY0" fmla="*/ 22260 h 44520"/>
                <a:gd name="connsiteX1" fmla="*/ 22182 w 44383"/>
                <a:gd name="connsiteY1" fmla="*/ 44521 h 44520"/>
                <a:gd name="connsiteX2" fmla="*/ 0 w 44383"/>
                <a:gd name="connsiteY2" fmla="*/ 22260 h 44520"/>
                <a:gd name="connsiteX3" fmla="*/ 22182 w 44383"/>
                <a:gd name="connsiteY3" fmla="*/ 0 h 44520"/>
                <a:gd name="connsiteX4" fmla="*/ 44383 w 44383"/>
                <a:gd name="connsiteY4" fmla="*/ 22260 h 445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83" h="44520">
                  <a:moveTo>
                    <a:pt x="44383" y="22260"/>
                  </a:moveTo>
                  <a:cubicBezTo>
                    <a:pt x="44383" y="34573"/>
                    <a:pt x="34435" y="44521"/>
                    <a:pt x="22182" y="44521"/>
                  </a:cubicBezTo>
                  <a:cubicBezTo>
                    <a:pt x="9929" y="44521"/>
                    <a:pt x="0" y="34573"/>
                    <a:pt x="0" y="22260"/>
                  </a:cubicBezTo>
                  <a:cubicBezTo>
                    <a:pt x="0" y="9948"/>
                    <a:pt x="9948" y="0"/>
                    <a:pt x="22182" y="0"/>
                  </a:cubicBezTo>
                  <a:cubicBezTo>
                    <a:pt x="34415" y="0"/>
                    <a:pt x="44383" y="9968"/>
                    <a:pt x="44383" y="22260"/>
                  </a:cubicBezTo>
                  <a:close/>
                </a:path>
              </a:pathLst>
            </a:custGeom>
            <a:grpFill/>
            <a:ln w="1954" cap="flat">
              <a:noFill/>
              <a:prstDash val="solid"/>
              <a:miter/>
            </a:ln>
          </p:spPr>
          <p:txBody>
            <a:bodyPr rtlCol="0" anchor="ctr"/>
            <a:lstStyle/>
            <a:p>
              <a:endParaRPr lang="en-US"/>
            </a:p>
          </p:txBody>
        </p:sp>
        <p:sp>
          <p:nvSpPr>
            <p:cNvPr id="9" name="Freeform: Shape 22">
              <a:extLst>
                <a:ext uri="{FF2B5EF4-FFF2-40B4-BE49-F238E27FC236}">
                  <a16:creationId xmlns:a16="http://schemas.microsoft.com/office/drawing/2014/main" id="{20CB0285-F9AD-41D4-520B-8E60FB1F22FF}"/>
                </a:ext>
              </a:extLst>
            </p:cNvPr>
            <p:cNvSpPr/>
            <p:nvPr/>
          </p:nvSpPr>
          <p:spPr>
            <a:xfrm>
              <a:off x="731785" y="6365091"/>
              <a:ext cx="289405" cy="193172"/>
            </a:xfrm>
            <a:custGeom>
              <a:avLst/>
              <a:gdLst>
                <a:gd name="connsiteX0" fmla="*/ 144693 w 289405"/>
                <a:gd name="connsiteY0" fmla="*/ 193153 h 193172"/>
                <a:gd name="connsiteX1" fmla="*/ 5201 w 289405"/>
                <a:gd name="connsiteY1" fmla="*/ 103796 h 193172"/>
                <a:gd name="connsiteX2" fmla="*/ 0 w 289405"/>
                <a:gd name="connsiteY2" fmla="*/ 95542 h 193172"/>
                <a:gd name="connsiteX3" fmla="*/ 5319 w 289405"/>
                <a:gd name="connsiteY3" fmla="*/ 87347 h 193172"/>
                <a:gd name="connsiteX4" fmla="*/ 144693 w 289405"/>
                <a:gd name="connsiteY4" fmla="*/ 0 h 193172"/>
                <a:gd name="connsiteX5" fmla="*/ 282590 w 289405"/>
                <a:gd name="connsiteY5" fmla="*/ 86441 h 193172"/>
                <a:gd name="connsiteX6" fmla="*/ 289406 w 289405"/>
                <a:gd name="connsiteY6" fmla="*/ 95542 h 193172"/>
                <a:gd name="connsiteX7" fmla="*/ 282669 w 289405"/>
                <a:gd name="connsiteY7" fmla="*/ 104703 h 193172"/>
                <a:gd name="connsiteX8" fmla="*/ 144693 w 289405"/>
                <a:gd name="connsiteY8" fmla="*/ 193173 h 193172"/>
                <a:gd name="connsiteX9" fmla="*/ 36779 w 289405"/>
                <a:gd name="connsiteY9" fmla="*/ 95759 h 193172"/>
                <a:gd name="connsiteX10" fmla="*/ 144673 w 289405"/>
                <a:gd name="connsiteY10" fmla="*/ 162619 h 193172"/>
                <a:gd name="connsiteX11" fmla="*/ 251189 w 289405"/>
                <a:gd name="connsiteY11" fmla="*/ 95759 h 193172"/>
                <a:gd name="connsiteX12" fmla="*/ 144673 w 289405"/>
                <a:gd name="connsiteY12" fmla="*/ 30554 h 193172"/>
                <a:gd name="connsiteX13" fmla="*/ 36779 w 289405"/>
                <a:gd name="connsiteY13" fmla="*/ 95759 h 193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9405" h="193172">
                  <a:moveTo>
                    <a:pt x="144693" y="193153"/>
                  </a:moveTo>
                  <a:cubicBezTo>
                    <a:pt x="62467" y="193153"/>
                    <a:pt x="7506" y="107461"/>
                    <a:pt x="5201" y="103796"/>
                  </a:cubicBezTo>
                  <a:lnTo>
                    <a:pt x="0" y="95542"/>
                  </a:lnTo>
                  <a:lnTo>
                    <a:pt x="5319" y="87347"/>
                  </a:lnTo>
                  <a:cubicBezTo>
                    <a:pt x="7604" y="83782"/>
                    <a:pt x="62585" y="0"/>
                    <a:pt x="144693" y="0"/>
                  </a:cubicBezTo>
                  <a:cubicBezTo>
                    <a:pt x="193154" y="0"/>
                    <a:pt x="239527" y="29076"/>
                    <a:pt x="282590" y="86441"/>
                  </a:cubicBezTo>
                  <a:lnTo>
                    <a:pt x="289406" y="95542"/>
                  </a:lnTo>
                  <a:lnTo>
                    <a:pt x="282669" y="104703"/>
                  </a:lnTo>
                  <a:cubicBezTo>
                    <a:pt x="239645" y="163407"/>
                    <a:pt x="193193" y="193173"/>
                    <a:pt x="144693" y="193173"/>
                  </a:cubicBezTo>
                  <a:close/>
                  <a:moveTo>
                    <a:pt x="36779" y="95759"/>
                  </a:moveTo>
                  <a:cubicBezTo>
                    <a:pt x="51534" y="115301"/>
                    <a:pt x="92568" y="162619"/>
                    <a:pt x="144673" y="162619"/>
                  </a:cubicBezTo>
                  <a:cubicBezTo>
                    <a:pt x="180605" y="162619"/>
                    <a:pt x="216399" y="140122"/>
                    <a:pt x="251189" y="95759"/>
                  </a:cubicBezTo>
                  <a:cubicBezTo>
                    <a:pt x="216419" y="52479"/>
                    <a:pt x="180605" y="30554"/>
                    <a:pt x="144673" y="30554"/>
                  </a:cubicBezTo>
                  <a:cubicBezTo>
                    <a:pt x="92608" y="30554"/>
                    <a:pt x="51593" y="76572"/>
                    <a:pt x="36779" y="95759"/>
                  </a:cubicBezTo>
                  <a:close/>
                </a:path>
              </a:pathLst>
            </a:custGeom>
            <a:grpFill/>
            <a:ln w="1954" cap="flat">
              <a:noFill/>
              <a:prstDash val="solid"/>
              <a:miter/>
            </a:ln>
          </p:spPr>
          <p:txBody>
            <a:bodyPr rtlCol="0" anchor="ctr"/>
            <a:lstStyle/>
            <a:p>
              <a:endParaRPr lang="en-US"/>
            </a:p>
          </p:txBody>
        </p:sp>
        <p:sp>
          <p:nvSpPr>
            <p:cNvPr id="10" name="Freeform: Shape 23">
              <a:extLst>
                <a:ext uri="{FF2B5EF4-FFF2-40B4-BE49-F238E27FC236}">
                  <a16:creationId xmlns:a16="http://schemas.microsoft.com/office/drawing/2014/main" id="{D4837653-BF62-51E7-4A6E-B60B6ABEFE86}"/>
                </a:ext>
              </a:extLst>
            </p:cNvPr>
            <p:cNvSpPr/>
            <p:nvPr/>
          </p:nvSpPr>
          <p:spPr>
            <a:xfrm>
              <a:off x="675464" y="6365189"/>
              <a:ext cx="138408" cy="192995"/>
            </a:xfrm>
            <a:custGeom>
              <a:avLst/>
              <a:gdLst>
                <a:gd name="connsiteX0" fmla="*/ 138389 w 138408"/>
                <a:gd name="connsiteY0" fmla="*/ 192996 h 192995"/>
                <a:gd name="connsiteX1" fmla="*/ 4255 w 138408"/>
                <a:gd name="connsiteY1" fmla="*/ 103048 h 192995"/>
                <a:gd name="connsiteX2" fmla="*/ 0 w 138408"/>
                <a:gd name="connsiteY2" fmla="*/ 94715 h 192995"/>
                <a:gd name="connsiteX3" fmla="*/ 4964 w 138408"/>
                <a:gd name="connsiteY3" fmla="*/ 86599 h 192995"/>
                <a:gd name="connsiteX4" fmla="*/ 137739 w 138408"/>
                <a:gd name="connsiteY4" fmla="*/ 0 h 192995"/>
                <a:gd name="connsiteX5" fmla="*/ 32760 w 138408"/>
                <a:gd name="connsiteY5" fmla="*/ 96271 h 192995"/>
                <a:gd name="connsiteX6" fmla="*/ 138409 w 138408"/>
                <a:gd name="connsiteY6" fmla="*/ 192996 h 1929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408" h="192995">
                  <a:moveTo>
                    <a:pt x="138389" y="192996"/>
                  </a:moveTo>
                  <a:cubicBezTo>
                    <a:pt x="58232" y="190494"/>
                    <a:pt x="6501" y="106633"/>
                    <a:pt x="4255" y="103048"/>
                  </a:cubicBezTo>
                  <a:lnTo>
                    <a:pt x="0" y="94715"/>
                  </a:lnTo>
                  <a:lnTo>
                    <a:pt x="4964" y="86599"/>
                  </a:lnTo>
                  <a:cubicBezTo>
                    <a:pt x="7230" y="83092"/>
                    <a:pt x="58015" y="2856"/>
                    <a:pt x="137739" y="0"/>
                  </a:cubicBezTo>
                  <a:cubicBezTo>
                    <a:pt x="75824" y="28485"/>
                    <a:pt x="32760" y="96271"/>
                    <a:pt x="32760" y="96271"/>
                  </a:cubicBezTo>
                  <a:cubicBezTo>
                    <a:pt x="32760" y="96271"/>
                    <a:pt x="68889" y="157064"/>
                    <a:pt x="138409" y="192996"/>
                  </a:cubicBezTo>
                  <a:close/>
                </a:path>
              </a:pathLst>
            </a:custGeom>
            <a:grpFill/>
            <a:ln w="1954" cap="flat">
              <a:noFill/>
              <a:prstDash val="solid"/>
              <a:miter/>
            </a:ln>
          </p:spPr>
          <p:txBody>
            <a:bodyPr rtlCol="0" anchor="ctr"/>
            <a:lstStyle/>
            <a:p>
              <a:endParaRPr lang="en-US"/>
            </a:p>
          </p:txBody>
        </p:sp>
      </p:grpSp>
      <p:sp>
        <p:nvSpPr>
          <p:cNvPr id="11" name="Footer Placeholder 5">
            <a:extLst>
              <a:ext uri="{FF2B5EF4-FFF2-40B4-BE49-F238E27FC236}">
                <a16:creationId xmlns:a16="http://schemas.microsoft.com/office/drawing/2014/main" id="{E6971F2F-3489-16B5-4C10-5E4C69D1888F}"/>
              </a:ext>
            </a:extLst>
          </p:cNvPr>
          <p:cNvSpPr>
            <a:spLocks noGrp="1"/>
          </p:cNvSpPr>
          <p:nvPr>
            <p:ph type="ftr" sz="quarter" idx="3"/>
          </p:nvPr>
        </p:nvSpPr>
        <p:spPr>
          <a:xfrm>
            <a:off x="1106106" y="6339623"/>
            <a:ext cx="6984664" cy="201913"/>
          </a:xfrm>
          <a:prstGeom prst="rect">
            <a:avLst/>
          </a:prstGeom>
        </p:spPr>
        <p:txBody>
          <a:bodyPr vert="horz" lIns="0" tIns="45720" rIns="0" bIns="45720" rtlCol="0" anchor="ctr"/>
          <a:lstStyle>
            <a:lvl1pPr algn="l">
              <a:defRPr sz="700">
                <a:solidFill>
                  <a:schemeClr val="bg2"/>
                </a:solidFill>
                <a:latin typeface="+mj-lt"/>
              </a:defRPr>
            </a:lvl1pPr>
          </a:lstStyle>
          <a:p>
            <a:r>
              <a:rPr lang="en-US"/>
              <a:t>© 2023 Cisco Systems, Inc. and/or its affiliates. All rights reserved. Cisco Confidential.</a:t>
            </a:r>
          </a:p>
        </p:txBody>
      </p:sp>
      <p:sp>
        <p:nvSpPr>
          <p:cNvPr id="6" name="TextBox 5">
            <a:extLst>
              <a:ext uri="{FF2B5EF4-FFF2-40B4-BE49-F238E27FC236}">
                <a16:creationId xmlns:a16="http://schemas.microsoft.com/office/drawing/2014/main" id="{8DBBF198-4258-4E95-F53C-ADC5CF68F17F}"/>
              </a:ext>
            </a:extLst>
          </p:cNvPr>
          <p:cNvSpPr txBox="1"/>
          <p:nvPr>
            <p:extLst>
              <p:ext uri="{1162E1C5-73C7-4A58-AE30-91384D911F3F}">
                <p184:classification xmlns:p184="http://schemas.microsoft.com/office/powerpoint/2018/4/main" val="ftr"/>
              </p:ext>
            </p:extLst>
          </p:nvPr>
        </p:nvSpPr>
        <p:spPr>
          <a:xfrm>
            <a:off x="11385550" y="6672580"/>
            <a:ext cx="765175" cy="121920"/>
          </a:xfrm>
          <a:prstGeom prst="rect">
            <a:avLst/>
          </a:prstGeom>
        </p:spPr>
        <p:txBody>
          <a:bodyPr horzOverflow="overflow" lIns="0" tIns="0" rIns="0" bIns="0">
            <a:spAutoFit/>
          </a:bodyPr>
          <a:lstStyle/>
          <a:p>
            <a:pPr algn="l"/>
            <a:r>
              <a:rPr lang="en-US" sz="800">
                <a:solidFill>
                  <a:srgbClr val="000000">
                    <a:alpha val="50000"/>
                  </a:srgbClr>
                </a:solidFill>
                <a:latin typeface="Calibri" panose="020F0502020204030204" pitchFamily="34" charset="0"/>
                <a:ea typeface="Calibri" panose="020F0502020204030204" pitchFamily="34" charset="0"/>
                <a:cs typeface="Calibri" panose="020F0502020204030204" pitchFamily="34" charset="0"/>
              </a:rPr>
              <a:t>Cisco Confidential</a:t>
            </a:r>
          </a:p>
        </p:txBody>
      </p:sp>
    </p:spTree>
    <p:extLst>
      <p:ext uri="{BB962C8B-B14F-4D97-AF65-F5344CB8AC3E}">
        <p14:creationId xmlns:p14="http://schemas.microsoft.com/office/powerpoint/2010/main" val="1918359532"/>
      </p:ext>
    </p:extLst>
  </p:cSld>
  <p:clrMap bg1="dk1" tx1="lt1" bg2="dk2" tx2="lt2" accent1="accent1" accent2="accent2" accent3="accent3" accent4="accent4" accent5="accent5" accent6="accent6" hlink="hlink" folHlink="folHlink"/>
  <p:sldLayoutIdLst>
    <p:sldLayoutId id="2147484172" r:id="rId1"/>
    <p:sldLayoutId id="2147484173" r:id="rId2"/>
    <p:sldLayoutId id="2147484174" r:id="rId3"/>
    <p:sldLayoutId id="2147484175" r:id="rId4"/>
    <p:sldLayoutId id="2147484176" r:id="rId5"/>
    <p:sldLayoutId id="2147484177" r:id="rId6"/>
    <p:sldLayoutId id="2147484178" r:id="rId7"/>
    <p:sldLayoutId id="2147484179" r:id="rId8"/>
    <p:sldLayoutId id="2147484180" r:id="rId9"/>
    <p:sldLayoutId id="2147484181" r:id="rId10"/>
    <p:sldLayoutId id="2147484182" r:id="rId11"/>
    <p:sldLayoutId id="2147484183" r:id="rId12"/>
    <p:sldLayoutId id="2147484184" r:id="rId13"/>
    <p:sldLayoutId id="2147484185" r:id="rId14"/>
    <p:sldLayoutId id="2147484186" r:id="rId15"/>
    <p:sldLayoutId id="2147484187" r:id="rId16"/>
    <p:sldLayoutId id="2147484188" r:id="rId17"/>
    <p:sldLayoutId id="2147484189" r:id="rId18"/>
    <p:sldLayoutId id="2147484190" r:id="rId19"/>
    <p:sldLayoutId id="2147484191" r:id="rId20"/>
    <p:sldLayoutId id="2147484192" r:id="rId21"/>
    <p:sldLayoutId id="2147484193" r:id="rId22"/>
    <p:sldLayoutId id="2147484194" r:id="rId23"/>
    <p:sldLayoutId id="2147484195" r:id="rId24"/>
    <p:sldLayoutId id="2147484196" r:id="rId25"/>
    <p:sldLayoutId id="2147484197" r:id="rId26"/>
    <p:sldLayoutId id="2147484198" r:id="rId27"/>
    <p:sldLayoutId id="2147484199" r:id="rId28"/>
    <p:sldLayoutId id="2147484200" r:id="rId29"/>
    <p:sldLayoutId id="2147484201" r:id="rId30"/>
    <p:sldLayoutId id="2147484202" r:id="rId31"/>
    <p:sldLayoutId id="2147484203" r:id="rId32"/>
    <p:sldLayoutId id="2147484204" r:id="rId33"/>
  </p:sldLayoutIdLst>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hf hdr="0" dt="0"/>
  <p:txStyles>
    <p:titleStyle>
      <a:lvl1pPr algn="l" defTabSz="912276" rtl="0" eaLnBrk="1" fontAlgn="base" hangingPunct="1">
        <a:lnSpc>
          <a:spcPct val="80000"/>
        </a:lnSpc>
        <a:spcBef>
          <a:spcPct val="0"/>
        </a:spcBef>
        <a:spcAft>
          <a:spcPct val="0"/>
        </a:spcAft>
        <a:defRPr lang="en-US" sz="3600" b="0" i="0" u="none" kern="1200" dirty="0">
          <a:solidFill>
            <a:schemeClr val="accent1"/>
          </a:solidFill>
          <a:latin typeface="+mj-lt"/>
          <a:ea typeface="CiscoSansTT Thin" charset="0"/>
          <a:cs typeface="CiscoSansTT Thin" charset="0"/>
        </a:defRPr>
      </a:lvl1pPr>
      <a:lvl2pPr algn="l" defTabSz="912276" rtl="0" eaLnBrk="1" fontAlgn="base" hangingPunct="1">
        <a:lnSpc>
          <a:spcPct val="80000"/>
        </a:lnSpc>
        <a:spcBef>
          <a:spcPct val="0"/>
        </a:spcBef>
        <a:spcAft>
          <a:spcPct val="0"/>
        </a:spcAft>
        <a:defRPr sz="4267">
          <a:solidFill>
            <a:srgbClr val="676767"/>
          </a:solidFill>
          <a:latin typeface="Arial" charset="0"/>
          <a:ea typeface="ＭＳ Ｐゴシック" charset="0"/>
        </a:defRPr>
      </a:lvl2pPr>
      <a:lvl3pPr algn="l" defTabSz="912276" rtl="0" eaLnBrk="1" fontAlgn="base" hangingPunct="1">
        <a:lnSpc>
          <a:spcPct val="80000"/>
        </a:lnSpc>
        <a:spcBef>
          <a:spcPct val="0"/>
        </a:spcBef>
        <a:spcAft>
          <a:spcPct val="0"/>
        </a:spcAft>
        <a:defRPr sz="4267">
          <a:solidFill>
            <a:srgbClr val="676767"/>
          </a:solidFill>
          <a:latin typeface="Arial" charset="0"/>
          <a:ea typeface="ＭＳ Ｐゴシック" charset="0"/>
        </a:defRPr>
      </a:lvl3pPr>
      <a:lvl4pPr algn="l" defTabSz="912276" rtl="0" eaLnBrk="1" fontAlgn="base" hangingPunct="1">
        <a:lnSpc>
          <a:spcPct val="80000"/>
        </a:lnSpc>
        <a:spcBef>
          <a:spcPct val="0"/>
        </a:spcBef>
        <a:spcAft>
          <a:spcPct val="0"/>
        </a:spcAft>
        <a:defRPr sz="4267">
          <a:solidFill>
            <a:srgbClr val="676767"/>
          </a:solidFill>
          <a:latin typeface="Arial" charset="0"/>
          <a:ea typeface="ＭＳ Ｐゴシック" charset="0"/>
        </a:defRPr>
      </a:lvl4pPr>
      <a:lvl5pPr algn="l" defTabSz="912276" rtl="0" eaLnBrk="1" fontAlgn="base" hangingPunct="1">
        <a:lnSpc>
          <a:spcPct val="80000"/>
        </a:lnSpc>
        <a:spcBef>
          <a:spcPct val="0"/>
        </a:spcBef>
        <a:spcAft>
          <a:spcPct val="0"/>
        </a:spcAft>
        <a:defRPr sz="4267">
          <a:solidFill>
            <a:srgbClr val="676767"/>
          </a:solidFill>
          <a:latin typeface="Arial" charset="0"/>
          <a:ea typeface="ＭＳ Ｐゴシック" charset="0"/>
        </a:defRPr>
      </a:lvl5pPr>
      <a:lvl6pPr marL="609595" algn="l" defTabSz="912276" rtl="0" eaLnBrk="1" fontAlgn="base" hangingPunct="1">
        <a:lnSpc>
          <a:spcPct val="80000"/>
        </a:lnSpc>
        <a:spcBef>
          <a:spcPct val="0"/>
        </a:spcBef>
        <a:spcAft>
          <a:spcPct val="0"/>
        </a:spcAft>
        <a:defRPr sz="4267">
          <a:solidFill>
            <a:srgbClr val="676767"/>
          </a:solidFill>
          <a:latin typeface="Arial" charset="0"/>
          <a:ea typeface="ＭＳ Ｐゴシック" charset="0"/>
        </a:defRPr>
      </a:lvl6pPr>
      <a:lvl7pPr marL="1219190" algn="l" defTabSz="912276" rtl="0" eaLnBrk="1" fontAlgn="base" hangingPunct="1">
        <a:lnSpc>
          <a:spcPct val="80000"/>
        </a:lnSpc>
        <a:spcBef>
          <a:spcPct val="0"/>
        </a:spcBef>
        <a:spcAft>
          <a:spcPct val="0"/>
        </a:spcAft>
        <a:defRPr sz="4267">
          <a:solidFill>
            <a:srgbClr val="676767"/>
          </a:solidFill>
          <a:latin typeface="Arial" charset="0"/>
          <a:ea typeface="ＭＳ Ｐゴシック" charset="0"/>
        </a:defRPr>
      </a:lvl7pPr>
      <a:lvl8pPr marL="1828785" algn="l" defTabSz="912276" rtl="0" eaLnBrk="1" fontAlgn="base" hangingPunct="1">
        <a:lnSpc>
          <a:spcPct val="80000"/>
        </a:lnSpc>
        <a:spcBef>
          <a:spcPct val="0"/>
        </a:spcBef>
        <a:spcAft>
          <a:spcPct val="0"/>
        </a:spcAft>
        <a:defRPr sz="4267">
          <a:solidFill>
            <a:srgbClr val="676767"/>
          </a:solidFill>
          <a:latin typeface="Arial" charset="0"/>
          <a:ea typeface="ＭＳ Ｐゴシック" charset="0"/>
        </a:defRPr>
      </a:lvl8pPr>
      <a:lvl9pPr marL="2438379" algn="l" defTabSz="912276" rtl="0" eaLnBrk="1" fontAlgn="base" hangingPunct="1">
        <a:lnSpc>
          <a:spcPct val="80000"/>
        </a:lnSpc>
        <a:spcBef>
          <a:spcPct val="0"/>
        </a:spcBef>
        <a:spcAft>
          <a:spcPct val="0"/>
        </a:spcAft>
        <a:defRPr sz="4267">
          <a:solidFill>
            <a:srgbClr val="676767"/>
          </a:solidFill>
          <a:latin typeface="Arial" charset="0"/>
          <a:ea typeface="ＭＳ Ｐゴシック" charset="0"/>
        </a:defRPr>
      </a:lvl9pPr>
    </p:titleStyle>
    <p:bodyStyle>
      <a:lvl1pPr marL="226482" indent="-226482" algn="l" defTabSz="912276" rtl="0" eaLnBrk="1" fontAlgn="base" hangingPunct="1">
        <a:lnSpc>
          <a:spcPct val="95000"/>
        </a:lnSpc>
        <a:spcBef>
          <a:spcPts val="1433"/>
        </a:spcBef>
        <a:spcAft>
          <a:spcPct val="0"/>
        </a:spcAft>
        <a:buClr>
          <a:schemeClr val="accent1"/>
        </a:buClr>
        <a:buSzPct val="90000"/>
        <a:buFont typeface="Arial" charset="0"/>
        <a:buChar char="•"/>
        <a:defRPr lang="en-US" sz="2400" kern="1200" dirty="0">
          <a:solidFill>
            <a:schemeClr val="bg2"/>
          </a:solidFill>
          <a:latin typeface="+mn-lt"/>
          <a:ea typeface="ＭＳ Ｐゴシック" charset="0"/>
          <a:cs typeface="CiscoSans"/>
        </a:defRPr>
      </a:lvl1pPr>
      <a:lvl2pPr marL="457200" indent="-227013" algn="l" defTabSz="912276" rtl="0" eaLnBrk="1" fontAlgn="base" hangingPunct="1">
        <a:lnSpc>
          <a:spcPct val="95000"/>
        </a:lnSpc>
        <a:spcBef>
          <a:spcPts val="800"/>
        </a:spcBef>
        <a:spcAft>
          <a:spcPct val="0"/>
        </a:spcAft>
        <a:buClr>
          <a:schemeClr val="accent1"/>
        </a:buClr>
        <a:buFont typeface="Arial" charset="0"/>
        <a:buChar char="•"/>
        <a:defRPr lang="en-US" sz="2000" kern="1200" dirty="0">
          <a:solidFill>
            <a:schemeClr val="bg2"/>
          </a:solidFill>
          <a:latin typeface="+mn-lt"/>
          <a:ea typeface="ＭＳ Ｐゴシック" charset="0"/>
          <a:cs typeface="CiscoSans"/>
        </a:defRPr>
      </a:lvl2pPr>
      <a:lvl3pPr marL="569913" indent="-230188" algn="l" defTabSz="912276" rtl="0" eaLnBrk="1" fontAlgn="base" hangingPunct="1">
        <a:lnSpc>
          <a:spcPct val="95000"/>
        </a:lnSpc>
        <a:spcBef>
          <a:spcPts val="833"/>
        </a:spcBef>
        <a:spcAft>
          <a:spcPct val="0"/>
        </a:spcAft>
        <a:buClr>
          <a:schemeClr val="accent1"/>
        </a:buClr>
        <a:buFont typeface="Arial" charset="0"/>
        <a:buChar char="•"/>
        <a:defRPr lang="en-US" sz="1800" kern="1200" dirty="0">
          <a:solidFill>
            <a:schemeClr val="bg2"/>
          </a:solidFill>
          <a:latin typeface="+mn-lt"/>
          <a:ea typeface="ＭＳ Ｐゴシック" charset="0"/>
          <a:cs typeface="CiscoSans"/>
        </a:defRPr>
      </a:lvl3pPr>
      <a:lvl4pPr marL="687388" indent="-230188" algn="l" defTabSz="912276" rtl="0" eaLnBrk="1" fontAlgn="base" hangingPunct="1">
        <a:lnSpc>
          <a:spcPct val="95000"/>
        </a:lnSpc>
        <a:spcBef>
          <a:spcPts val="833"/>
        </a:spcBef>
        <a:spcAft>
          <a:spcPct val="0"/>
        </a:spcAft>
        <a:buClr>
          <a:schemeClr val="accent1"/>
        </a:buClr>
        <a:buFont typeface="Arial" charset="0"/>
        <a:buChar char="•"/>
        <a:defRPr lang="en-US" sz="1600" kern="1200" dirty="0">
          <a:solidFill>
            <a:schemeClr val="bg2"/>
          </a:solidFill>
          <a:latin typeface="+mn-lt"/>
          <a:ea typeface="ＭＳ Ｐゴシック" charset="0"/>
          <a:cs typeface="CiscoSans"/>
        </a:defRPr>
      </a:lvl4pPr>
      <a:lvl5pPr marL="801688" indent="-231775" algn="l" defTabSz="912276" rtl="0" eaLnBrk="1" fontAlgn="base" hangingPunct="1">
        <a:lnSpc>
          <a:spcPct val="95000"/>
        </a:lnSpc>
        <a:spcBef>
          <a:spcPts val="833"/>
        </a:spcBef>
        <a:spcAft>
          <a:spcPct val="0"/>
        </a:spcAft>
        <a:buClr>
          <a:schemeClr val="accent1"/>
        </a:buClr>
        <a:buFont typeface="Arial" charset="0"/>
        <a:buChar char="•"/>
        <a:defRPr lang="en-US" sz="1400" kern="1200" dirty="0">
          <a:solidFill>
            <a:schemeClr val="bg2"/>
          </a:solidFill>
          <a:latin typeface="+mn-lt"/>
          <a:ea typeface="ＭＳ Ｐゴシック" charset="0"/>
          <a:cs typeface="CiscoSans"/>
        </a:defRPr>
      </a:lvl5pPr>
      <a:lvl6pPr marL="1151798" indent="-228592" algn="l" defTabSz="914362" rtl="0" eaLnBrk="1" latinLnBrk="0" hangingPunct="1">
        <a:spcBef>
          <a:spcPts val="800"/>
        </a:spcBef>
        <a:buFont typeface="Arial" pitchFamily="34" charset="0"/>
        <a:buChar char="•"/>
        <a:defRPr sz="1200" kern="1200" baseline="0">
          <a:solidFill>
            <a:schemeClr val="tx1"/>
          </a:solidFill>
          <a:latin typeface="+mn-lt"/>
          <a:ea typeface="+mn-ea"/>
          <a:cs typeface="+mn-cs"/>
        </a:defRPr>
      </a:lvl6pPr>
      <a:lvl7pPr marL="1247781" indent="-228561" algn="l" defTabSz="914362" rtl="0" eaLnBrk="1" latinLnBrk="0" hangingPunct="1">
        <a:spcBef>
          <a:spcPts val="800"/>
        </a:spcBef>
        <a:buFont typeface="Arial" pitchFamily="34" charset="0"/>
        <a:buChar char="•"/>
        <a:defRPr sz="1067" kern="1200" baseline="0">
          <a:solidFill>
            <a:schemeClr val="tx1"/>
          </a:solidFill>
          <a:latin typeface="+mn-lt"/>
          <a:ea typeface="+mn-ea"/>
          <a:cs typeface="+mn-cs"/>
        </a:defRPr>
      </a:lvl7pPr>
      <a:lvl8pPr marL="3200267" indent="0" algn="l" defTabSz="914362" rtl="0" eaLnBrk="1" latinLnBrk="0" hangingPunct="1">
        <a:spcBef>
          <a:spcPct val="20000"/>
        </a:spcBef>
        <a:buFont typeface="Arial" pitchFamily="34" charset="0"/>
        <a:buNone/>
        <a:defRPr sz="2000" kern="1200">
          <a:solidFill>
            <a:schemeClr val="tx1"/>
          </a:solidFill>
          <a:latin typeface="+mn-lt"/>
          <a:ea typeface="+mn-ea"/>
          <a:cs typeface="+mn-cs"/>
        </a:defRPr>
      </a:lvl8pPr>
      <a:lvl9pPr marL="3886038" indent="-228592" algn="l" defTabSz="914362"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362" rtl="0" eaLnBrk="1" latinLnBrk="0" hangingPunct="1">
        <a:defRPr sz="1867" kern="1200">
          <a:solidFill>
            <a:schemeClr val="tx1"/>
          </a:solidFill>
          <a:latin typeface="+mn-lt"/>
          <a:ea typeface="+mn-ea"/>
          <a:cs typeface="+mn-cs"/>
        </a:defRPr>
      </a:lvl1pPr>
      <a:lvl2pPr marL="457178" algn="l" defTabSz="914362" rtl="0" eaLnBrk="1" latinLnBrk="0" hangingPunct="1">
        <a:defRPr sz="1867" kern="1200">
          <a:solidFill>
            <a:schemeClr val="tx1"/>
          </a:solidFill>
          <a:latin typeface="+mn-lt"/>
          <a:ea typeface="+mn-ea"/>
          <a:cs typeface="+mn-cs"/>
        </a:defRPr>
      </a:lvl2pPr>
      <a:lvl3pPr marL="914362" algn="l" defTabSz="914362" rtl="0" eaLnBrk="1" latinLnBrk="0" hangingPunct="1">
        <a:defRPr sz="1867" kern="1200">
          <a:solidFill>
            <a:schemeClr val="tx1"/>
          </a:solidFill>
          <a:latin typeface="+mn-lt"/>
          <a:ea typeface="+mn-ea"/>
          <a:cs typeface="+mn-cs"/>
        </a:defRPr>
      </a:lvl3pPr>
      <a:lvl4pPr marL="1371542" algn="l" defTabSz="914362" rtl="0" eaLnBrk="1" latinLnBrk="0" hangingPunct="1">
        <a:defRPr sz="1867" kern="1200">
          <a:solidFill>
            <a:schemeClr val="tx1"/>
          </a:solidFill>
          <a:latin typeface="+mn-lt"/>
          <a:ea typeface="+mn-ea"/>
          <a:cs typeface="+mn-cs"/>
        </a:defRPr>
      </a:lvl4pPr>
      <a:lvl5pPr marL="1828725" algn="l" defTabSz="914362" rtl="0" eaLnBrk="1" latinLnBrk="0" hangingPunct="1">
        <a:defRPr sz="1867" kern="1200">
          <a:solidFill>
            <a:schemeClr val="tx1"/>
          </a:solidFill>
          <a:latin typeface="+mn-lt"/>
          <a:ea typeface="+mn-ea"/>
          <a:cs typeface="+mn-cs"/>
        </a:defRPr>
      </a:lvl5pPr>
      <a:lvl6pPr marL="2285903" algn="l" defTabSz="914362" rtl="0" eaLnBrk="1" latinLnBrk="0" hangingPunct="1">
        <a:defRPr sz="1867" kern="1200">
          <a:solidFill>
            <a:schemeClr val="tx1"/>
          </a:solidFill>
          <a:latin typeface="+mn-lt"/>
          <a:ea typeface="+mn-ea"/>
          <a:cs typeface="+mn-cs"/>
        </a:defRPr>
      </a:lvl6pPr>
      <a:lvl7pPr marL="2743086" algn="l" defTabSz="914362" rtl="0" eaLnBrk="1" latinLnBrk="0" hangingPunct="1">
        <a:defRPr sz="1867" kern="1200">
          <a:solidFill>
            <a:schemeClr val="tx1"/>
          </a:solidFill>
          <a:latin typeface="+mn-lt"/>
          <a:ea typeface="+mn-ea"/>
          <a:cs typeface="+mn-cs"/>
        </a:defRPr>
      </a:lvl7pPr>
      <a:lvl8pPr marL="3200267" algn="l" defTabSz="914362" rtl="0" eaLnBrk="1" latinLnBrk="0" hangingPunct="1">
        <a:defRPr sz="1867" kern="1200">
          <a:solidFill>
            <a:schemeClr val="tx1"/>
          </a:solidFill>
          <a:latin typeface="+mn-lt"/>
          <a:ea typeface="+mn-ea"/>
          <a:cs typeface="+mn-cs"/>
        </a:defRPr>
      </a:lvl8pPr>
      <a:lvl9pPr marL="3657450" algn="l" defTabSz="914362" rtl="0" eaLnBrk="1" latinLnBrk="0" hangingPunct="1">
        <a:defRPr sz="1867" kern="1200">
          <a:solidFill>
            <a:schemeClr val="tx1"/>
          </a:solidFill>
          <a:latin typeface="+mn-lt"/>
          <a:ea typeface="+mn-ea"/>
          <a:cs typeface="+mn-cs"/>
        </a:defRPr>
      </a:lvl9pPr>
    </p:otherStyle>
  </p:txStyles>
  <p:extLst>
    <p:ext uri="{27BBF7A9-308A-43DC-89C8-2F10F3537804}">
      <p15:sldGuideLst xmlns:p15="http://schemas.microsoft.com/office/powerpoint/2012/main">
        <p15:guide id="2" pos="384">
          <p15:clr>
            <a:srgbClr val="F26B43"/>
          </p15:clr>
        </p15:guide>
        <p15:guide id="3" pos="7296">
          <p15:clr>
            <a:srgbClr val="F26B43"/>
          </p15:clr>
        </p15:guide>
        <p15:guide id="6" pos="3835">
          <p15:clr>
            <a:srgbClr val="F26B43"/>
          </p15:clr>
        </p15:guide>
        <p15:guide id="9" orient="horz" pos="3864">
          <p15:clr>
            <a:srgbClr val="F26B43"/>
          </p15:clr>
        </p15:guide>
        <p15:guide id="10" orient="horz" pos="240">
          <p15:clr>
            <a:srgbClr val="F26B43"/>
          </p15:clr>
        </p15:guide>
        <p15:guide id="11" orient="horz" pos="2160">
          <p15:clr>
            <a:srgbClr val="F26B43"/>
          </p15:clr>
        </p15:guide>
        <p15:guide id="12" orient="horz" pos="672">
          <p15:clr>
            <a:srgbClr val="F26B43"/>
          </p15:clr>
        </p15:guide>
        <p15:guide id="13" orient="horz" pos="888">
          <p15:clr>
            <a:srgbClr val="F26B43"/>
          </p15:clr>
        </p15:guide>
      </p15:sldGuideLst>
    </p:ext>
  </p:extLst>
</p:sldMaster>
</file>

<file path=ppt/slideMasters/slideMaster6.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3" name="Text Placeholder 2">
            <a:extLst>
              <a:ext uri="{FF2B5EF4-FFF2-40B4-BE49-F238E27FC236}">
                <a16:creationId xmlns:a16="http://schemas.microsoft.com/office/drawing/2014/main" id="{A0CEFA65-82B4-7349-BD39-18E6F78C0E7D}"/>
              </a:ext>
            </a:extLst>
          </p:cNvPr>
          <p:cNvSpPr>
            <a:spLocks noGrp="1"/>
          </p:cNvSpPr>
          <p:nvPr>
            <p:ph type="body" idx="1"/>
          </p:nvPr>
        </p:nvSpPr>
        <p:spPr>
          <a:xfrm>
            <a:off x="336102" y="1759365"/>
            <a:ext cx="10515600" cy="4351338"/>
          </a:xfrm>
          <a:prstGeom prst="rect">
            <a:avLst/>
          </a:prstGeom>
        </p:spPr>
        <p:txBody>
          <a:bodyPr vert="horz" lIns="0" tIns="0" rIns="0" bIns="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Title Placeholder 1">
            <a:extLst>
              <a:ext uri="{FF2B5EF4-FFF2-40B4-BE49-F238E27FC236}">
                <a16:creationId xmlns:a16="http://schemas.microsoft.com/office/drawing/2014/main" id="{EF7F19AC-D513-384A-A796-1125141860DF}"/>
              </a:ext>
            </a:extLst>
          </p:cNvPr>
          <p:cNvSpPr>
            <a:spLocks noGrp="1"/>
          </p:cNvSpPr>
          <p:nvPr>
            <p:ph type="title"/>
          </p:nvPr>
        </p:nvSpPr>
        <p:spPr>
          <a:xfrm>
            <a:off x="336102" y="342901"/>
            <a:ext cx="10515600" cy="607595"/>
          </a:xfrm>
          <a:prstGeom prst="rect">
            <a:avLst/>
          </a:prstGeom>
        </p:spPr>
        <p:txBody>
          <a:bodyPr vert="horz" lIns="0" tIns="0" rIns="0" bIns="0" rtlCol="0" anchor="t">
            <a:noAutofit/>
          </a:bodyPr>
          <a:lstStyle/>
          <a:p>
            <a:r>
              <a:rPr lang="en-US"/>
              <a:t>Click to edit header text here</a:t>
            </a:r>
          </a:p>
        </p:txBody>
      </p:sp>
      <p:pic>
        <p:nvPicPr>
          <p:cNvPr id="8" name="Graphic 7">
            <a:extLst>
              <a:ext uri="{FF2B5EF4-FFF2-40B4-BE49-F238E27FC236}">
                <a16:creationId xmlns:a16="http://schemas.microsoft.com/office/drawing/2014/main" id="{9447B2EF-C941-674D-94FF-52973676E4B5}"/>
              </a:ext>
            </a:extLst>
          </p:cNvPr>
          <p:cNvPicPr>
            <a:picLocks noChangeAspect="1"/>
          </p:cNvPicPr>
          <p:nvPr userDrawn="1"/>
        </p:nvPicPr>
        <p:blipFill>
          <a:blip r:embed="rId42" cstate="screen">
            <a:extLst>
              <a:ext uri="{28A0092B-C50C-407E-A947-70E740481C1C}">
                <a14:useLocalDpi xmlns:a14="http://schemas.microsoft.com/office/drawing/2010/main"/>
              </a:ext>
              <a:ext uri="{96DAC541-7B7A-43D3-8B79-37D633B846F1}">
                <asvg:svgBlip xmlns:asvg="http://schemas.microsoft.com/office/drawing/2016/SVG/main" r:embed="rId43"/>
              </a:ext>
            </a:extLst>
          </a:blip>
          <a:stretch>
            <a:fillRect/>
          </a:stretch>
        </p:blipFill>
        <p:spPr>
          <a:xfrm>
            <a:off x="222250" y="6256962"/>
            <a:ext cx="1463040" cy="438912"/>
          </a:xfrm>
          <a:prstGeom prst="rect">
            <a:avLst/>
          </a:prstGeom>
        </p:spPr>
      </p:pic>
      <p:sp>
        <p:nvSpPr>
          <p:cNvPr id="4" name="TextBox 3">
            <a:extLst>
              <a:ext uri="{FF2B5EF4-FFF2-40B4-BE49-F238E27FC236}">
                <a16:creationId xmlns:a16="http://schemas.microsoft.com/office/drawing/2014/main" id="{B4A0EB37-12D8-0ADA-E19E-C5F47D8F7117}"/>
              </a:ext>
            </a:extLst>
          </p:cNvPr>
          <p:cNvSpPr txBox="1"/>
          <p:nvPr>
            <p:extLst>
              <p:ext uri="{1162E1C5-73C7-4A58-AE30-91384D911F3F}">
                <p184:classification xmlns:p184="http://schemas.microsoft.com/office/powerpoint/2018/4/main" val="ftr"/>
              </p:ext>
            </p:extLst>
          </p:nvPr>
        </p:nvSpPr>
        <p:spPr>
          <a:xfrm>
            <a:off x="11385550" y="6672580"/>
            <a:ext cx="765175" cy="121920"/>
          </a:xfrm>
          <a:prstGeom prst="rect">
            <a:avLst/>
          </a:prstGeom>
        </p:spPr>
        <p:txBody>
          <a:bodyPr horzOverflow="overflow" lIns="0" tIns="0" rIns="0" bIns="0">
            <a:spAutoFit/>
          </a:bodyPr>
          <a:lstStyle/>
          <a:p>
            <a:pPr algn="l"/>
            <a:r>
              <a:rPr lang="en-US" sz="800">
                <a:solidFill>
                  <a:srgbClr val="000000">
                    <a:alpha val="50000"/>
                  </a:srgbClr>
                </a:solidFill>
                <a:latin typeface="Calibri" panose="020F0502020204030204" pitchFamily="34" charset="0"/>
                <a:ea typeface="Calibri" panose="020F0502020204030204" pitchFamily="34" charset="0"/>
                <a:cs typeface="Calibri" panose="020F0502020204030204" pitchFamily="34" charset="0"/>
              </a:rPr>
              <a:t>Cisco Confidential</a:t>
            </a:r>
          </a:p>
        </p:txBody>
      </p:sp>
    </p:spTree>
    <p:extLst>
      <p:ext uri="{BB962C8B-B14F-4D97-AF65-F5344CB8AC3E}">
        <p14:creationId xmlns:p14="http://schemas.microsoft.com/office/powerpoint/2010/main" val="3538941304"/>
      </p:ext>
    </p:extLst>
  </p:cSld>
  <p:clrMap bg1="lt1" tx1="dk1" bg2="lt2" tx2="dk2" accent1="accent1" accent2="accent2" accent3="accent3" accent4="accent4" accent5="accent5" accent6="accent6" hlink="hlink" folHlink="folHlink"/>
  <p:sldLayoutIdLst>
    <p:sldLayoutId id="2147484243" r:id="rId1"/>
    <p:sldLayoutId id="2147484244" r:id="rId2"/>
    <p:sldLayoutId id="2147484245" r:id="rId3"/>
    <p:sldLayoutId id="2147484246" r:id="rId4"/>
    <p:sldLayoutId id="2147484247" r:id="rId5"/>
    <p:sldLayoutId id="2147484248" r:id="rId6"/>
    <p:sldLayoutId id="2147484249" r:id="rId7"/>
    <p:sldLayoutId id="2147484250" r:id="rId8"/>
    <p:sldLayoutId id="2147484251" r:id="rId9"/>
    <p:sldLayoutId id="2147484252" r:id="rId10"/>
    <p:sldLayoutId id="2147484253" r:id="rId11"/>
    <p:sldLayoutId id="2147484254" r:id="rId12"/>
    <p:sldLayoutId id="2147484255" r:id="rId13"/>
    <p:sldLayoutId id="2147484256" r:id="rId14"/>
    <p:sldLayoutId id="2147484257" r:id="rId15"/>
    <p:sldLayoutId id="2147484258" r:id="rId16"/>
    <p:sldLayoutId id="2147484259" r:id="rId17"/>
    <p:sldLayoutId id="2147484260" r:id="rId18"/>
    <p:sldLayoutId id="2147484261" r:id="rId19"/>
    <p:sldLayoutId id="2147484262" r:id="rId20"/>
    <p:sldLayoutId id="2147484263" r:id="rId21"/>
    <p:sldLayoutId id="2147484264" r:id="rId22"/>
    <p:sldLayoutId id="2147484265" r:id="rId23"/>
    <p:sldLayoutId id="2147484266" r:id="rId24"/>
    <p:sldLayoutId id="2147484267" r:id="rId25"/>
    <p:sldLayoutId id="2147484268" r:id="rId26"/>
    <p:sldLayoutId id="2147484269" r:id="rId27"/>
    <p:sldLayoutId id="2147484270" r:id="rId28"/>
    <p:sldLayoutId id="2147484271" r:id="rId29"/>
    <p:sldLayoutId id="2147484272" r:id="rId30"/>
    <p:sldLayoutId id="2147484273" r:id="rId31"/>
    <p:sldLayoutId id="2147484274" r:id="rId32"/>
    <p:sldLayoutId id="2147484275" r:id="rId33"/>
    <p:sldLayoutId id="2147484276" r:id="rId34"/>
    <p:sldLayoutId id="2147484277" r:id="rId35"/>
    <p:sldLayoutId id="2147484278" r:id="rId36"/>
    <p:sldLayoutId id="2147484279" r:id="rId37"/>
    <p:sldLayoutId id="2147484280" r:id="rId38"/>
    <p:sldLayoutId id="2147484282" r:id="rId39"/>
    <p:sldLayoutId id="2147484333" r:id="rId40"/>
  </p:sldLayoutIdLst>
  <p:txStyles>
    <p:titleStyle>
      <a:lvl1pPr algn="l" defTabSz="914358" rtl="0" eaLnBrk="1" latinLnBrk="0" hangingPunct="1">
        <a:lnSpc>
          <a:spcPct val="90000"/>
        </a:lnSpc>
        <a:spcBef>
          <a:spcPct val="0"/>
        </a:spcBef>
        <a:buNone/>
        <a:defRPr sz="4400" b="1" i="0" kern="1200" spc="-150">
          <a:solidFill>
            <a:schemeClr val="tx1"/>
          </a:solidFill>
          <a:latin typeface="Inter" panose="02000503000000020004" pitchFamily="2" charset="0"/>
          <a:ea typeface="Inter" panose="02000503000000020004" pitchFamily="2" charset="0"/>
          <a:cs typeface="Inter" panose="02000503000000020004" pitchFamily="2" charset="0"/>
        </a:defRPr>
      </a:lvl1pPr>
    </p:titleStyle>
    <p:bodyStyle>
      <a:lvl1pPr marL="237733" indent="-237733" algn="l" defTabSz="914358" rtl="0" eaLnBrk="1" latinLnBrk="0" hangingPunct="1">
        <a:lnSpc>
          <a:spcPct val="120000"/>
        </a:lnSpc>
        <a:spcBef>
          <a:spcPts val="1200"/>
        </a:spcBef>
        <a:buFont typeface="Arial" panose="020B0604020202020204" pitchFamily="34" charset="0"/>
        <a:buChar char="•"/>
        <a:defRPr sz="1600" b="0" i="0" kern="1200" spc="-30" baseline="0">
          <a:solidFill>
            <a:schemeClr val="tx1"/>
          </a:solidFill>
          <a:latin typeface="Inter Light" panose="02000403000000020004" pitchFamily="2" charset="0"/>
          <a:ea typeface="Inter Light" panose="02000403000000020004" pitchFamily="2" charset="0"/>
          <a:cs typeface="Inter Light" panose="02000403000000020004" pitchFamily="2" charset="0"/>
        </a:defRPr>
      </a:lvl1pPr>
      <a:lvl2pPr marL="475466" indent="-237733" algn="l" defTabSz="914358" rtl="0" eaLnBrk="1" latinLnBrk="0" hangingPunct="1">
        <a:lnSpc>
          <a:spcPct val="120000"/>
        </a:lnSpc>
        <a:spcBef>
          <a:spcPts val="600"/>
        </a:spcBef>
        <a:buFont typeface="Arial" panose="020B0604020202020204" pitchFamily="34" charset="0"/>
        <a:buChar char="•"/>
        <a:defRPr sz="1600" b="0" i="0" kern="1200" spc="-30" baseline="0">
          <a:solidFill>
            <a:schemeClr val="tx1"/>
          </a:solidFill>
          <a:latin typeface="Inter Light" panose="02000403000000020004" pitchFamily="2" charset="0"/>
          <a:ea typeface="Inter Light" panose="02000403000000020004" pitchFamily="2" charset="0"/>
          <a:cs typeface="Inter Light" panose="02000403000000020004" pitchFamily="2" charset="0"/>
        </a:defRPr>
      </a:lvl2pPr>
      <a:lvl3pPr marL="713199" indent="-237733" algn="l" defTabSz="914358" rtl="0" eaLnBrk="1" latinLnBrk="0" hangingPunct="1">
        <a:lnSpc>
          <a:spcPct val="120000"/>
        </a:lnSpc>
        <a:spcBef>
          <a:spcPts val="600"/>
        </a:spcBef>
        <a:buFont typeface="Arial" panose="020B0604020202020204" pitchFamily="34" charset="0"/>
        <a:buChar char="•"/>
        <a:defRPr sz="1400" b="0" i="0" kern="1200" spc="-20" baseline="0">
          <a:solidFill>
            <a:schemeClr val="tx1"/>
          </a:solidFill>
          <a:latin typeface="Inter Light" panose="02000403000000020004" pitchFamily="2" charset="0"/>
          <a:ea typeface="Inter Light" panose="02000403000000020004" pitchFamily="2" charset="0"/>
          <a:cs typeface="Inter Light" panose="02000403000000020004" pitchFamily="2" charset="0"/>
        </a:defRPr>
      </a:lvl3pPr>
      <a:lvl4pPr marL="950932" indent="-237733" algn="l" defTabSz="914358" rtl="0" eaLnBrk="1" latinLnBrk="0" hangingPunct="1">
        <a:lnSpc>
          <a:spcPct val="120000"/>
        </a:lnSpc>
        <a:spcBef>
          <a:spcPts val="500"/>
        </a:spcBef>
        <a:buFont typeface="Arial" panose="020B0604020202020204" pitchFamily="34" charset="0"/>
        <a:buChar char="•"/>
        <a:defRPr sz="1200" b="0" i="0" kern="1200" spc="-20" baseline="0">
          <a:solidFill>
            <a:schemeClr val="tx1"/>
          </a:solidFill>
          <a:latin typeface="Inter Light" panose="02000403000000020004" pitchFamily="2" charset="0"/>
          <a:ea typeface="Inter Light" panose="02000403000000020004" pitchFamily="2" charset="0"/>
          <a:cs typeface="Inter Light" panose="02000403000000020004" pitchFamily="2" charset="0"/>
        </a:defRPr>
      </a:lvl4pPr>
      <a:lvl5pPr marL="1188665" indent="-237733" algn="l" defTabSz="914358" rtl="0" eaLnBrk="1" latinLnBrk="0" hangingPunct="1">
        <a:lnSpc>
          <a:spcPct val="120000"/>
        </a:lnSpc>
        <a:spcBef>
          <a:spcPts val="500"/>
        </a:spcBef>
        <a:buFont typeface="Arial" panose="020B0604020202020204" pitchFamily="34" charset="0"/>
        <a:buChar char="•"/>
        <a:defRPr sz="1200" b="0" i="0" kern="1200" spc="-20" baseline="0">
          <a:solidFill>
            <a:schemeClr val="tx1"/>
          </a:solidFill>
          <a:latin typeface="Inter Light" panose="02000403000000020004" pitchFamily="2" charset="0"/>
          <a:ea typeface="Inter Light" panose="02000403000000020004" pitchFamily="2" charset="0"/>
          <a:cs typeface="Inter Light" panose="02000403000000020004" pitchFamily="2" charset="0"/>
        </a:defRPr>
      </a:lvl5pPr>
      <a:lvl6pPr marL="2514483" indent="-228589" algn="l" defTabSz="914358"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62" indent="-228589" algn="l" defTabSz="914358"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41" indent="-228589" algn="l" defTabSz="914358"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20" indent="-228589" algn="l" defTabSz="914358"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358" rtl="0" eaLnBrk="1" latinLnBrk="0" hangingPunct="1">
        <a:defRPr sz="1800" kern="1200">
          <a:solidFill>
            <a:schemeClr val="tx1"/>
          </a:solidFill>
          <a:latin typeface="+mn-lt"/>
          <a:ea typeface="+mn-ea"/>
          <a:cs typeface="+mn-cs"/>
        </a:defRPr>
      </a:lvl1pPr>
      <a:lvl2pPr marL="457179" algn="l" defTabSz="914358" rtl="0" eaLnBrk="1" latinLnBrk="0" hangingPunct="1">
        <a:defRPr sz="1800" kern="1200">
          <a:solidFill>
            <a:schemeClr val="tx1"/>
          </a:solidFill>
          <a:latin typeface="+mn-lt"/>
          <a:ea typeface="+mn-ea"/>
          <a:cs typeface="+mn-cs"/>
        </a:defRPr>
      </a:lvl2pPr>
      <a:lvl3pPr marL="914358" algn="l" defTabSz="914358" rtl="0" eaLnBrk="1" latinLnBrk="0" hangingPunct="1">
        <a:defRPr sz="1800" kern="1200">
          <a:solidFill>
            <a:schemeClr val="tx1"/>
          </a:solidFill>
          <a:latin typeface="+mn-lt"/>
          <a:ea typeface="+mn-ea"/>
          <a:cs typeface="+mn-cs"/>
        </a:defRPr>
      </a:lvl3pPr>
      <a:lvl4pPr marL="1371536" algn="l" defTabSz="914358" rtl="0" eaLnBrk="1" latinLnBrk="0" hangingPunct="1">
        <a:defRPr sz="1800" kern="1200">
          <a:solidFill>
            <a:schemeClr val="tx1"/>
          </a:solidFill>
          <a:latin typeface="+mn-lt"/>
          <a:ea typeface="+mn-ea"/>
          <a:cs typeface="+mn-cs"/>
        </a:defRPr>
      </a:lvl4pPr>
      <a:lvl5pPr marL="1828715" algn="l" defTabSz="914358" rtl="0" eaLnBrk="1" latinLnBrk="0" hangingPunct="1">
        <a:defRPr sz="1800" kern="1200">
          <a:solidFill>
            <a:schemeClr val="tx1"/>
          </a:solidFill>
          <a:latin typeface="+mn-lt"/>
          <a:ea typeface="+mn-ea"/>
          <a:cs typeface="+mn-cs"/>
        </a:defRPr>
      </a:lvl5pPr>
      <a:lvl6pPr marL="2285894" algn="l" defTabSz="914358" rtl="0" eaLnBrk="1" latinLnBrk="0" hangingPunct="1">
        <a:defRPr sz="1800" kern="1200">
          <a:solidFill>
            <a:schemeClr val="tx1"/>
          </a:solidFill>
          <a:latin typeface="+mn-lt"/>
          <a:ea typeface="+mn-ea"/>
          <a:cs typeface="+mn-cs"/>
        </a:defRPr>
      </a:lvl6pPr>
      <a:lvl7pPr marL="2743073" algn="l" defTabSz="914358" rtl="0" eaLnBrk="1" latinLnBrk="0" hangingPunct="1">
        <a:defRPr sz="1800" kern="1200">
          <a:solidFill>
            <a:schemeClr val="tx1"/>
          </a:solidFill>
          <a:latin typeface="+mn-lt"/>
          <a:ea typeface="+mn-ea"/>
          <a:cs typeface="+mn-cs"/>
        </a:defRPr>
      </a:lvl7pPr>
      <a:lvl8pPr marL="3200252" algn="l" defTabSz="914358" rtl="0" eaLnBrk="1" latinLnBrk="0" hangingPunct="1">
        <a:defRPr sz="1800" kern="1200">
          <a:solidFill>
            <a:schemeClr val="tx1"/>
          </a:solidFill>
          <a:latin typeface="+mn-lt"/>
          <a:ea typeface="+mn-ea"/>
          <a:cs typeface="+mn-cs"/>
        </a:defRPr>
      </a:lvl8pPr>
      <a:lvl9pPr marL="3657430" algn="l" defTabSz="914358"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40">
          <p15:clr>
            <a:srgbClr val="F26B43"/>
          </p15:clr>
        </p15:guide>
        <p15:guide id="2" orient="horz" pos="2160">
          <p15:clr>
            <a:srgbClr val="F26B43"/>
          </p15:clr>
        </p15:guide>
        <p15:guide id="3" orient="horz" pos="4104">
          <p15:clr>
            <a:srgbClr val="F26B43"/>
          </p15:clr>
        </p15:guide>
        <p15:guide id="4" pos="3840">
          <p15:clr>
            <a:srgbClr val="F26B43"/>
          </p15:clr>
        </p15:guide>
        <p15:guide id="5" pos="192">
          <p15:clr>
            <a:srgbClr val="F26B43"/>
          </p15:clr>
        </p15:guide>
        <p15:guide id="6" pos="7488">
          <p15:clr>
            <a:srgbClr val="F26B43"/>
          </p15:clr>
        </p15:guide>
      </p15:sldGuideLst>
    </p:ext>
  </p:extLst>
</p:sldMaster>
</file>

<file path=ppt/slideMasters/slideMaster7.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3" name="Text Placeholder 2">
            <a:extLst>
              <a:ext uri="{FF2B5EF4-FFF2-40B4-BE49-F238E27FC236}">
                <a16:creationId xmlns:a16="http://schemas.microsoft.com/office/drawing/2014/main" id="{A0CEFA65-82B4-7349-BD39-18E6F78C0E7D}"/>
              </a:ext>
            </a:extLst>
          </p:cNvPr>
          <p:cNvSpPr>
            <a:spLocks noGrp="1"/>
          </p:cNvSpPr>
          <p:nvPr>
            <p:ph type="body" idx="1"/>
          </p:nvPr>
        </p:nvSpPr>
        <p:spPr>
          <a:xfrm>
            <a:off x="336102" y="1759365"/>
            <a:ext cx="10515600" cy="4351338"/>
          </a:xfrm>
          <a:prstGeom prst="rect">
            <a:avLst/>
          </a:prstGeom>
        </p:spPr>
        <p:txBody>
          <a:bodyPr vert="horz" lIns="0" tIns="0" rIns="0" bIns="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Title Placeholder 1">
            <a:extLst>
              <a:ext uri="{FF2B5EF4-FFF2-40B4-BE49-F238E27FC236}">
                <a16:creationId xmlns:a16="http://schemas.microsoft.com/office/drawing/2014/main" id="{EF7F19AC-D513-384A-A796-1125141860DF}"/>
              </a:ext>
            </a:extLst>
          </p:cNvPr>
          <p:cNvSpPr>
            <a:spLocks noGrp="1"/>
          </p:cNvSpPr>
          <p:nvPr>
            <p:ph type="title"/>
          </p:nvPr>
        </p:nvSpPr>
        <p:spPr>
          <a:xfrm>
            <a:off x="336102" y="342900"/>
            <a:ext cx="10515600" cy="607595"/>
          </a:xfrm>
          <a:prstGeom prst="rect">
            <a:avLst/>
          </a:prstGeom>
        </p:spPr>
        <p:txBody>
          <a:bodyPr vert="horz" lIns="0" tIns="0" rIns="0" bIns="0" rtlCol="0" anchor="t">
            <a:noAutofit/>
          </a:bodyPr>
          <a:lstStyle/>
          <a:p>
            <a:r>
              <a:rPr lang="en-US"/>
              <a:t>Click to edit header text here</a:t>
            </a:r>
          </a:p>
        </p:txBody>
      </p:sp>
      <p:pic>
        <p:nvPicPr>
          <p:cNvPr id="8" name="Graphic 7">
            <a:extLst>
              <a:ext uri="{FF2B5EF4-FFF2-40B4-BE49-F238E27FC236}">
                <a16:creationId xmlns:a16="http://schemas.microsoft.com/office/drawing/2014/main" id="{9447B2EF-C941-674D-94FF-52973676E4B5}"/>
              </a:ext>
            </a:extLst>
          </p:cNvPr>
          <p:cNvPicPr>
            <a:picLocks noChangeAspect="1"/>
          </p:cNvPicPr>
          <p:nvPr userDrawn="1"/>
        </p:nvPicPr>
        <p:blipFill>
          <a:blip r:embed="rId48" cstate="screen">
            <a:extLst>
              <a:ext uri="{28A0092B-C50C-407E-A947-70E740481C1C}">
                <a14:useLocalDpi xmlns:a14="http://schemas.microsoft.com/office/drawing/2010/main"/>
              </a:ext>
              <a:ext uri="{96DAC541-7B7A-43D3-8B79-37D633B846F1}">
                <asvg:svgBlip xmlns:asvg="http://schemas.microsoft.com/office/drawing/2016/SVG/main" r:embed="rId49"/>
              </a:ext>
            </a:extLst>
          </a:blip>
          <a:stretch>
            <a:fillRect/>
          </a:stretch>
        </p:blipFill>
        <p:spPr>
          <a:xfrm>
            <a:off x="222250" y="6256962"/>
            <a:ext cx="1463040" cy="438912"/>
          </a:xfrm>
          <a:prstGeom prst="rect">
            <a:avLst/>
          </a:prstGeom>
        </p:spPr>
      </p:pic>
      <p:sp>
        <p:nvSpPr>
          <p:cNvPr id="4" name="TextBox 3">
            <a:extLst>
              <a:ext uri="{FF2B5EF4-FFF2-40B4-BE49-F238E27FC236}">
                <a16:creationId xmlns:a16="http://schemas.microsoft.com/office/drawing/2014/main" id="{579350F0-6A07-CDEA-6569-85ED5907C335}"/>
              </a:ext>
            </a:extLst>
          </p:cNvPr>
          <p:cNvSpPr txBox="1"/>
          <p:nvPr>
            <p:extLst>
              <p:ext uri="{1162E1C5-73C7-4A58-AE30-91384D911F3F}">
                <p184:classification xmlns:p184="http://schemas.microsoft.com/office/powerpoint/2018/4/main" val="ftr"/>
              </p:ext>
            </p:extLst>
          </p:nvPr>
        </p:nvSpPr>
        <p:spPr>
          <a:xfrm>
            <a:off x="11385550" y="6672580"/>
            <a:ext cx="765175" cy="121920"/>
          </a:xfrm>
          <a:prstGeom prst="rect">
            <a:avLst/>
          </a:prstGeom>
        </p:spPr>
        <p:txBody>
          <a:bodyPr horzOverflow="overflow" lIns="0" tIns="0" rIns="0" bIns="0">
            <a:spAutoFit/>
          </a:bodyPr>
          <a:lstStyle/>
          <a:p>
            <a:pPr algn="l"/>
            <a:r>
              <a:rPr lang="en-US" sz="800">
                <a:solidFill>
                  <a:srgbClr val="000000">
                    <a:alpha val="50000"/>
                  </a:srgbClr>
                </a:solidFill>
                <a:latin typeface="Calibri" panose="020F0502020204030204" pitchFamily="34" charset="0"/>
                <a:ea typeface="Calibri" panose="020F0502020204030204" pitchFamily="34" charset="0"/>
                <a:cs typeface="Calibri" panose="020F0502020204030204" pitchFamily="34" charset="0"/>
              </a:rPr>
              <a:t>Cisco Confidential</a:t>
            </a:r>
          </a:p>
        </p:txBody>
      </p:sp>
    </p:spTree>
    <p:extLst>
      <p:ext uri="{BB962C8B-B14F-4D97-AF65-F5344CB8AC3E}">
        <p14:creationId xmlns:p14="http://schemas.microsoft.com/office/powerpoint/2010/main" val="371695240"/>
      </p:ext>
    </p:extLst>
  </p:cSld>
  <p:clrMap bg1="lt1" tx1="dk1" bg2="lt2" tx2="dk2" accent1="accent1" accent2="accent2" accent3="accent3" accent4="accent4" accent5="accent5" accent6="accent6" hlink="hlink" folHlink="folHlink"/>
  <p:sldLayoutIdLst>
    <p:sldLayoutId id="2147484336" r:id="rId1"/>
    <p:sldLayoutId id="2147484337" r:id="rId2"/>
    <p:sldLayoutId id="2147484338" r:id="rId3"/>
    <p:sldLayoutId id="2147484339" r:id="rId4"/>
    <p:sldLayoutId id="2147484340" r:id="rId5"/>
    <p:sldLayoutId id="2147484341" r:id="rId6"/>
    <p:sldLayoutId id="2147484342" r:id="rId7"/>
    <p:sldLayoutId id="2147484343" r:id="rId8"/>
    <p:sldLayoutId id="2147484344" r:id="rId9"/>
    <p:sldLayoutId id="2147484345" r:id="rId10"/>
    <p:sldLayoutId id="2147484346" r:id="rId11"/>
    <p:sldLayoutId id="2147484347" r:id="rId12"/>
    <p:sldLayoutId id="2147484348" r:id="rId13"/>
    <p:sldLayoutId id="2147484349" r:id="rId14"/>
    <p:sldLayoutId id="2147484350" r:id="rId15"/>
    <p:sldLayoutId id="2147484351" r:id="rId16"/>
    <p:sldLayoutId id="2147484352" r:id="rId17"/>
    <p:sldLayoutId id="2147484353" r:id="rId18"/>
    <p:sldLayoutId id="2147484354" r:id="rId19"/>
    <p:sldLayoutId id="2147484355" r:id="rId20"/>
    <p:sldLayoutId id="2147484356" r:id="rId21"/>
    <p:sldLayoutId id="2147484357" r:id="rId22"/>
    <p:sldLayoutId id="2147484358" r:id="rId23"/>
    <p:sldLayoutId id="2147484359" r:id="rId24"/>
    <p:sldLayoutId id="2147484360" r:id="rId25"/>
    <p:sldLayoutId id="2147484361" r:id="rId26"/>
    <p:sldLayoutId id="2147484362" r:id="rId27"/>
    <p:sldLayoutId id="2147484363" r:id="rId28"/>
    <p:sldLayoutId id="2147484364" r:id="rId29"/>
    <p:sldLayoutId id="2147484365" r:id="rId30"/>
    <p:sldLayoutId id="2147484366" r:id="rId31"/>
    <p:sldLayoutId id="2147484367" r:id="rId32"/>
    <p:sldLayoutId id="2147484368" r:id="rId33"/>
    <p:sldLayoutId id="2147484369" r:id="rId34"/>
    <p:sldLayoutId id="2147484370" r:id="rId35"/>
    <p:sldLayoutId id="2147484371" r:id="rId36"/>
    <p:sldLayoutId id="2147484372" r:id="rId37"/>
    <p:sldLayoutId id="2147484373" r:id="rId38"/>
    <p:sldLayoutId id="2147484374" r:id="rId39"/>
    <p:sldLayoutId id="2147484375" r:id="rId40"/>
    <p:sldLayoutId id="2147484376" r:id="rId41"/>
    <p:sldLayoutId id="2147484377" r:id="rId42"/>
    <p:sldLayoutId id="2147484378" r:id="rId43"/>
    <p:sldLayoutId id="2147484379" r:id="rId44"/>
    <p:sldLayoutId id="2147484380" r:id="rId45"/>
    <p:sldLayoutId id="2147484381" r:id="rId46"/>
  </p:sldLayoutIdLst>
  <p:txStyles>
    <p:titleStyle>
      <a:lvl1pPr algn="l" defTabSz="914400" rtl="0" eaLnBrk="1" latinLnBrk="0" hangingPunct="1">
        <a:lnSpc>
          <a:spcPct val="90000"/>
        </a:lnSpc>
        <a:spcBef>
          <a:spcPct val="0"/>
        </a:spcBef>
        <a:buNone/>
        <a:defRPr sz="4400" b="1" i="0" kern="1200" spc="-150">
          <a:solidFill>
            <a:schemeClr val="tx1"/>
          </a:solidFill>
          <a:latin typeface="Inter" panose="02000503000000020004" pitchFamily="2" charset="0"/>
          <a:ea typeface="Inter" panose="02000503000000020004" pitchFamily="2" charset="0"/>
          <a:cs typeface="Inter" panose="02000503000000020004" pitchFamily="2" charset="0"/>
        </a:defRPr>
      </a:lvl1pPr>
    </p:titleStyle>
    <p:bodyStyle>
      <a:lvl1pPr marL="237744" indent="-237744" algn="l" defTabSz="914400" rtl="0" eaLnBrk="1" latinLnBrk="0" hangingPunct="1">
        <a:lnSpc>
          <a:spcPct val="120000"/>
        </a:lnSpc>
        <a:spcBef>
          <a:spcPts val="1200"/>
        </a:spcBef>
        <a:buFont typeface="Arial" panose="020B0604020202020204" pitchFamily="34" charset="0"/>
        <a:buChar char="•"/>
        <a:defRPr sz="1600" b="0" i="0" kern="1200" spc="-30" baseline="0">
          <a:solidFill>
            <a:schemeClr val="tx1"/>
          </a:solidFill>
          <a:latin typeface="Inter Light" panose="02000403000000020004" pitchFamily="2" charset="0"/>
          <a:ea typeface="Inter Light" panose="02000403000000020004" pitchFamily="2" charset="0"/>
          <a:cs typeface="Inter Light" panose="02000403000000020004" pitchFamily="2" charset="0"/>
        </a:defRPr>
      </a:lvl1pPr>
      <a:lvl2pPr marL="475488" indent="-237744" algn="l" defTabSz="914400" rtl="0" eaLnBrk="1" latinLnBrk="0" hangingPunct="1">
        <a:lnSpc>
          <a:spcPct val="120000"/>
        </a:lnSpc>
        <a:spcBef>
          <a:spcPts val="600"/>
        </a:spcBef>
        <a:buFont typeface="Arial" panose="020B0604020202020204" pitchFamily="34" charset="0"/>
        <a:buChar char="•"/>
        <a:defRPr sz="1600" b="0" i="0" kern="1200" spc="-30" baseline="0">
          <a:solidFill>
            <a:schemeClr val="tx1"/>
          </a:solidFill>
          <a:latin typeface="Inter Light" panose="02000403000000020004" pitchFamily="2" charset="0"/>
          <a:ea typeface="Inter Light" panose="02000403000000020004" pitchFamily="2" charset="0"/>
          <a:cs typeface="Inter Light" panose="02000403000000020004" pitchFamily="2" charset="0"/>
        </a:defRPr>
      </a:lvl2pPr>
      <a:lvl3pPr marL="713232" indent="-237744" algn="l" defTabSz="914400" rtl="0" eaLnBrk="1" latinLnBrk="0" hangingPunct="1">
        <a:lnSpc>
          <a:spcPct val="120000"/>
        </a:lnSpc>
        <a:spcBef>
          <a:spcPts val="600"/>
        </a:spcBef>
        <a:buFont typeface="Arial" panose="020B0604020202020204" pitchFamily="34" charset="0"/>
        <a:buChar char="•"/>
        <a:defRPr sz="1400" b="0" i="0" kern="1200" spc="-20" baseline="0">
          <a:solidFill>
            <a:schemeClr val="tx1"/>
          </a:solidFill>
          <a:latin typeface="Inter Light" panose="02000403000000020004" pitchFamily="2" charset="0"/>
          <a:ea typeface="Inter Light" panose="02000403000000020004" pitchFamily="2" charset="0"/>
          <a:cs typeface="Inter Light" panose="02000403000000020004" pitchFamily="2" charset="0"/>
        </a:defRPr>
      </a:lvl3pPr>
      <a:lvl4pPr marL="950976" indent="-237744" algn="l" defTabSz="914400" rtl="0" eaLnBrk="1" latinLnBrk="0" hangingPunct="1">
        <a:lnSpc>
          <a:spcPct val="120000"/>
        </a:lnSpc>
        <a:spcBef>
          <a:spcPts val="500"/>
        </a:spcBef>
        <a:buFont typeface="Arial" panose="020B0604020202020204" pitchFamily="34" charset="0"/>
        <a:buChar char="•"/>
        <a:defRPr sz="1200" b="0" i="0" kern="1200" spc="-20" baseline="0">
          <a:solidFill>
            <a:schemeClr val="tx1"/>
          </a:solidFill>
          <a:latin typeface="Inter Light" panose="02000403000000020004" pitchFamily="2" charset="0"/>
          <a:ea typeface="Inter Light" panose="02000403000000020004" pitchFamily="2" charset="0"/>
          <a:cs typeface="Inter Light" panose="02000403000000020004" pitchFamily="2" charset="0"/>
        </a:defRPr>
      </a:lvl4pPr>
      <a:lvl5pPr marL="1188720" indent="-237744" algn="l" defTabSz="914400" rtl="0" eaLnBrk="1" latinLnBrk="0" hangingPunct="1">
        <a:lnSpc>
          <a:spcPct val="120000"/>
        </a:lnSpc>
        <a:spcBef>
          <a:spcPts val="500"/>
        </a:spcBef>
        <a:buFont typeface="Arial" panose="020B0604020202020204" pitchFamily="34" charset="0"/>
        <a:buChar char="•"/>
        <a:defRPr sz="1200" b="0" i="0" kern="1200" spc="-20" baseline="0">
          <a:solidFill>
            <a:schemeClr val="tx1"/>
          </a:solidFill>
          <a:latin typeface="Inter Light" panose="02000403000000020004" pitchFamily="2" charset="0"/>
          <a:ea typeface="Inter Light" panose="02000403000000020004" pitchFamily="2" charset="0"/>
          <a:cs typeface="Inter Light" panose="02000403000000020004" pitchFamily="2"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40">
          <p15:clr>
            <a:srgbClr val="F26B43"/>
          </p15:clr>
        </p15:guide>
        <p15:guide id="2" orient="horz" pos="2160">
          <p15:clr>
            <a:srgbClr val="F26B43"/>
          </p15:clr>
        </p15:guide>
        <p15:guide id="3" orient="horz" pos="4104">
          <p15:clr>
            <a:srgbClr val="F26B43"/>
          </p15:clr>
        </p15:guide>
        <p15:guide id="4" pos="3840">
          <p15:clr>
            <a:srgbClr val="F26B43"/>
          </p15:clr>
        </p15:guide>
        <p15:guide id="5" pos="192">
          <p15:clr>
            <a:srgbClr val="F26B43"/>
          </p15:clr>
        </p15:guide>
        <p15:guide id="6" pos="7488">
          <p15:clr>
            <a:srgbClr val="F26B43"/>
          </p15:clr>
        </p15:guide>
      </p15:sldGuideLst>
    </p:ext>
  </p:extLst>
</p:sldMaster>
</file>

<file path=ppt/slideMasters/slideMaster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Holder 2"/>
          <p:cNvSpPr>
            <a:spLocks noGrp="1"/>
          </p:cNvSpPr>
          <p:nvPr>
            <p:ph type="title"/>
          </p:nvPr>
        </p:nvSpPr>
        <p:spPr>
          <a:xfrm>
            <a:off x="373298" y="887586"/>
            <a:ext cx="7919794" cy="761747"/>
          </a:xfrm>
          <a:prstGeom prst="rect">
            <a:avLst/>
          </a:prstGeom>
        </p:spPr>
        <p:txBody>
          <a:bodyPr wrap="square" lIns="0" tIns="0" rIns="0" bIns="0">
            <a:spAutoFit/>
          </a:bodyPr>
          <a:lstStyle>
            <a:lvl1pPr>
              <a:defRPr sz="4950" b="1" i="0">
                <a:solidFill>
                  <a:srgbClr val="025444"/>
                </a:solidFill>
                <a:latin typeface="Sharp Sans"/>
                <a:cs typeface="Sharp Sans"/>
              </a:defRPr>
            </a:lvl1pPr>
          </a:lstStyle>
          <a:p>
            <a:endParaRPr/>
          </a:p>
        </p:txBody>
      </p:sp>
      <p:sp>
        <p:nvSpPr>
          <p:cNvPr id="7" name="object 2">
            <a:extLst>
              <a:ext uri="{FF2B5EF4-FFF2-40B4-BE49-F238E27FC236}">
                <a16:creationId xmlns:a16="http://schemas.microsoft.com/office/drawing/2014/main" id="{DC518835-435C-151C-FD86-342BEC75BF4B}"/>
              </a:ext>
            </a:extLst>
          </p:cNvPr>
          <p:cNvSpPr txBox="1"/>
          <p:nvPr userDrawn="1"/>
        </p:nvSpPr>
        <p:spPr>
          <a:xfrm>
            <a:off x="10717100" y="6341066"/>
            <a:ext cx="1101856" cy="141175"/>
          </a:xfrm>
          <a:prstGeom prst="rect">
            <a:avLst/>
          </a:prstGeom>
        </p:spPr>
        <p:txBody>
          <a:bodyPr vert="horz" wrap="square" lIns="0" tIns="10397" rIns="0" bIns="0" rtlCol="0">
            <a:spAutoFit/>
          </a:bodyPr>
          <a:lstStyle/>
          <a:p>
            <a:pPr marL="7701" algn="r">
              <a:lnSpc>
                <a:spcPct val="100000"/>
              </a:lnSpc>
              <a:spcBef>
                <a:spcPts val="82"/>
              </a:spcBef>
            </a:pPr>
            <a:r>
              <a:rPr sz="849" b="0" i="0">
                <a:solidFill>
                  <a:srgbClr val="B7B7B7"/>
                </a:solidFill>
                <a:latin typeface="Sharp Sans Medium" pitchFamily="2" charset="77"/>
                <a:cs typeface="Sharp Sans Medium" pitchFamily="2" charset="77"/>
              </a:rPr>
              <a:t>Meraki</a:t>
            </a:r>
            <a:r>
              <a:rPr sz="849" b="0" i="0" spc="42">
                <a:solidFill>
                  <a:srgbClr val="B7B7B7"/>
                </a:solidFill>
                <a:latin typeface="Sharp Sans Medium" pitchFamily="2" charset="77"/>
                <a:cs typeface="Sharp Sans Medium" pitchFamily="2" charset="77"/>
              </a:rPr>
              <a:t> </a:t>
            </a:r>
            <a:r>
              <a:rPr sz="849" b="0" i="0">
                <a:solidFill>
                  <a:srgbClr val="B7B7B7"/>
                </a:solidFill>
                <a:latin typeface="Sharp Sans Medium" pitchFamily="2" charset="77"/>
                <a:cs typeface="Sharp Sans Medium" pitchFamily="2" charset="77"/>
              </a:rPr>
              <a:t>SMB</a:t>
            </a:r>
            <a:r>
              <a:rPr sz="849" b="0" i="0" spc="52">
                <a:solidFill>
                  <a:srgbClr val="B7B7B7"/>
                </a:solidFill>
                <a:latin typeface="Sharp Sans Medium" pitchFamily="2" charset="77"/>
                <a:cs typeface="Sharp Sans Medium" pitchFamily="2" charset="77"/>
              </a:rPr>
              <a:t> </a:t>
            </a:r>
            <a:r>
              <a:rPr sz="849" b="0" i="0" spc="-6">
                <a:solidFill>
                  <a:srgbClr val="B7B7B7"/>
                </a:solidFill>
                <a:latin typeface="Sharp Sans Medium" pitchFamily="2" charset="77"/>
                <a:cs typeface="Sharp Sans Medium" pitchFamily="2" charset="77"/>
              </a:rPr>
              <a:t>Guide</a:t>
            </a:r>
            <a:endParaRPr sz="849" b="0" i="0">
              <a:latin typeface="Sharp Sans Medium" pitchFamily="2" charset="77"/>
              <a:cs typeface="Sharp Sans Medium" pitchFamily="2" charset="77"/>
            </a:endParaRPr>
          </a:p>
        </p:txBody>
      </p:sp>
      <p:pic>
        <p:nvPicPr>
          <p:cNvPr id="10" name="Picture 9" descr="A green letter on a black background&#10;&#10;Description automatically generated with medium confidence">
            <a:extLst>
              <a:ext uri="{FF2B5EF4-FFF2-40B4-BE49-F238E27FC236}">
                <a16:creationId xmlns:a16="http://schemas.microsoft.com/office/drawing/2014/main" id="{583C56AD-7118-2165-3C4A-887896CAA521}"/>
              </a:ext>
            </a:extLst>
          </p:cNvPr>
          <p:cNvPicPr>
            <a:picLocks noChangeAspect="1"/>
          </p:cNvPicPr>
          <p:nvPr userDrawn="1"/>
        </p:nvPicPr>
        <p:blipFill>
          <a:blip r:embed="rId32" cstate="print">
            <a:extLst>
              <a:ext uri="{28A0092B-C50C-407E-A947-70E740481C1C}">
                <a14:useLocalDpi xmlns:a14="http://schemas.microsoft.com/office/drawing/2010/main" val="0"/>
              </a:ext>
            </a:extLst>
          </a:blip>
          <a:stretch>
            <a:fillRect/>
          </a:stretch>
        </p:blipFill>
        <p:spPr>
          <a:xfrm>
            <a:off x="373045" y="6270181"/>
            <a:ext cx="1101856" cy="213610"/>
          </a:xfrm>
          <a:prstGeom prst="rect">
            <a:avLst/>
          </a:prstGeom>
        </p:spPr>
      </p:pic>
      <p:sp>
        <p:nvSpPr>
          <p:cNvPr id="4" name="TextBox 3">
            <a:extLst>
              <a:ext uri="{FF2B5EF4-FFF2-40B4-BE49-F238E27FC236}">
                <a16:creationId xmlns:a16="http://schemas.microsoft.com/office/drawing/2014/main" id="{4C96271D-CF34-2EE1-F0C0-E444AA3D84DC}"/>
              </a:ext>
            </a:extLst>
          </p:cNvPr>
          <p:cNvSpPr txBox="1"/>
          <p:nvPr>
            <p:extLst>
              <p:ext uri="{1162E1C5-73C7-4A58-AE30-91384D911F3F}">
                <p184:classification xmlns:p184="http://schemas.microsoft.com/office/powerpoint/2018/4/main" val="ftr"/>
              </p:ext>
            </p:extLst>
          </p:nvPr>
        </p:nvSpPr>
        <p:spPr>
          <a:xfrm>
            <a:off x="11385550" y="6672580"/>
            <a:ext cx="765175" cy="121920"/>
          </a:xfrm>
          <a:prstGeom prst="rect">
            <a:avLst/>
          </a:prstGeom>
        </p:spPr>
        <p:txBody>
          <a:bodyPr horzOverflow="overflow" lIns="0" tIns="0" rIns="0" bIns="0">
            <a:spAutoFit/>
          </a:bodyPr>
          <a:lstStyle/>
          <a:p>
            <a:pPr algn="l"/>
            <a:r>
              <a:rPr lang="en-US" sz="800">
                <a:solidFill>
                  <a:srgbClr val="000000">
                    <a:alpha val="50000"/>
                  </a:srgbClr>
                </a:solidFill>
                <a:latin typeface="Calibri" panose="020F0502020204030204" pitchFamily="34" charset="0"/>
                <a:ea typeface="Calibri" panose="020F0502020204030204" pitchFamily="34" charset="0"/>
                <a:cs typeface="Calibri" panose="020F0502020204030204" pitchFamily="34" charset="0"/>
              </a:rPr>
              <a:t>Cisco Confidential</a:t>
            </a:r>
          </a:p>
        </p:txBody>
      </p:sp>
    </p:spTree>
    <p:extLst>
      <p:ext uri="{BB962C8B-B14F-4D97-AF65-F5344CB8AC3E}">
        <p14:creationId xmlns:p14="http://schemas.microsoft.com/office/powerpoint/2010/main" val="549764295"/>
      </p:ext>
    </p:extLst>
  </p:cSld>
  <p:clrMap bg1="lt1" tx1="dk1" bg2="lt2" tx2="dk2" accent1="accent1" accent2="accent2" accent3="accent3" accent4="accent4" accent5="accent5" accent6="accent6" hlink="hlink" folHlink="folHlink"/>
  <p:sldLayoutIdLst>
    <p:sldLayoutId id="2147484420" r:id="rId1"/>
    <p:sldLayoutId id="2147484421" r:id="rId2"/>
    <p:sldLayoutId id="2147484422" r:id="rId3"/>
    <p:sldLayoutId id="2147484423" r:id="rId4"/>
    <p:sldLayoutId id="2147484424" r:id="rId5"/>
    <p:sldLayoutId id="2147484425" r:id="rId6"/>
    <p:sldLayoutId id="2147484426" r:id="rId7"/>
    <p:sldLayoutId id="2147484427" r:id="rId8"/>
    <p:sldLayoutId id="2147484428" r:id="rId9"/>
    <p:sldLayoutId id="2147484429" r:id="rId10"/>
    <p:sldLayoutId id="2147484430" r:id="rId11"/>
    <p:sldLayoutId id="2147484431" r:id="rId12"/>
    <p:sldLayoutId id="2147484432" r:id="rId13"/>
    <p:sldLayoutId id="2147484433" r:id="rId14"/>
    <p:sldLayoutId id="2147484434" r:id="rId15"/>
    <p:sldLayoutId id="2147484435" r:id="rId16"/>
    <p:sldLayoutId id="2147484436" r:id="rId17"/>
    <p:sldLayoutId id="2147484437" r:id="rId18"/>
    <p:sldLayoutId id="2147484438" r:id="rId19"/>
    <p:sldLayoutId id="2147484439" r:id="rId20"/>
    <p:sldLayoutId id="2147484440" r:id="rId21"/>
    <p:sldLayoutId id="2147484441" r:id="rId22"/>
    <p:sldLayoutId id="2147484442" r:id="rId23"/>
    <p:sldLayoutId id="2147484443" r:id="rId24"/>
    <p:sldLayoutId id="2147484444" r:id="rId25"/>
    <p:sldLayoutId id="2147484445" r:id="rId26"/>
    <p:sldLayoutId id="2147484446" r:id="rId27"/>
    <p:sldLayoutId id="2147484447" r:id="rId28"/>
    <p:sldLayoutId id="2147484448" r:id="rId29"/>
    <p:sldLayoutId id="2147484449" r:id="rId30"/>
  </p:sldLayoutIdLst>
  <p:txStyles>
    <p:titleStyle>
      <a:lvl1pPr>
        <a:defRPr>
          <a:latin typeface="+mj-lt"/>
          <a:ea typeface="+mj-ea"/>
          <a:cs typeface="+mj-cs"/>
        </a:defRPr>
      </a:lvl1pPr>
    </p:titleStyle>
    <p:bodyStyle>
      <a:lvl1pPr marL="0">
        <a:defRPr>
          <a:latin typeface="+mn-lt"/>
          <a:ea typeface="+mn-ea"/>
          <a:cs typeface="+mn-cs"/>
        </a:defRPr>
      </a:lvl1pPr>
      <a:lvl2pPr marL="277246">
        <a:defRPr>
          <a:latin typeface="+mn-lt"/>
          <a:ea typeface="+mn-ea"/>
          <a:cs typeface="+mn-cs"/>
        </a:defRPr>
      </a:lvl2pPr>
      <a:lvl3pPr marL="554492">
        <a:defRPr>
          <a:latin typeface="+mn-lt"/>
          <a:ea typeface="+mn-ea"/>
          <a:cs typeface="+mn-cs"/>
        </a:defRPr>
      </a:lvl3pPr>
      <a:lvl4pPr marL="831738">
        <a:defRPr>
          <a:latin typeface="+mn-lt"/>
          <a:ea typeface="+mn-ea"/>
          <a:cs typeface="+mn-cs"/>
        </a:defRPr>
      </a:lvl4pPr>
      <a:lvl5pPr marL="1108984">
        <a:defRPr>
          <a:latin typeface="+mn-lt"/>
          <a:ea typeface="+mn-ea"/>
          <a:cs typeface="+mn-cs"/>
        </a:defRPr>
      </a:lvl5pPr>
      <a:lvl6pPr marL="1386230">
        <a:defRPr>
          <a:latin typeface="+mn-lt"/>
          <a:ea typeface="+mn-ea"/>
          <a:cs typeface="+mn-cs"/>
        </a:defRPr>
      </a:lvl6pPr>
      <a:lvl7pPr marL="1663476">
        <a:defRPr>
          <a:latin typeface="+mn-lt"/>
          <a:ea typeface="+mn-ea"/>
          <a:cs typeface="+mn-cs"/>
        </a:defRPr>
      </a:lvl7pPr>
      <a:lvl8pPr marL="1940723">
        <a:defRPr>
          <a:latin typeface="+mn-lt"/>
          <a:ea typeface="+mn-ea"/>
          <a:cs typeface="+mn-cs"/>
        </a:defRPr>
      </a:lvl8pPr>
      <a:lvl9pPr marL="2217969">
        <a:defRPr>
          <a:latin typeface="+mn-lt"/>
          <a:ea typeface="+mn-ea"/>
          <a:cs typeface="+mn-cs"/>
        </a:defRPr>
      </a:lvl9pPr>
    </p:bodyStyle>
    <p:otherStyle>
      <a:lvl1pPr marL="0">
        <a:defRPr>
          <a:latin typeface="+mn-lt"/>
          <a:ea typeface="+mn-ea"/>
          <a:cs typeface="+mn-cs"/>
        </a:defRPr>
      </a:lvl1pPr>
      <a:lvl2pPr marL="277246">
        <a:defRPr>
          <a:latin typeface="+mn-lt"/>
          <a:ea typeface="+mn-ea"/>
          <a:cs typeface="+mn-cs"/>
        </a:defRPr>
      </a:lvl2pPr>
      <a:lvl3pPr marL="554492">
        <a:defRPr>
          <a:latin typeface="+mn-lt"/>
          <a:ea typeface="+mn-ea"/>
          <a:cs typeface="+mn-cs"/>
        </a:defRPr>
      </a:lvl3pPr>
      <a:lvl4pPr marL="831738">
        <a:defRPr>
          <a:latin typeface="+mn-lt"/>
          <a:ea typeface="+mn-ea"/>
          <a:cs typeface="+mn-cs"/>
        </a:defRPr>
      </a:lvl4pPr>
      <a:lvl5pPr marL="1108984">
        <a:defRPr>
          <a:latin typeface="+mn-lt"/>
          <a:ea typeface="+mn-ea"/>
          <a:cs typeface="+mn-cs"/>
        </a:defRPr>
      </a:lvl5pPr>
      <a:lvl6pPr marL="1386230">
        <a:defRPr>
          <a:latin typeface="+mn-lt"/>
          <a:ea typeface="+mn-ea"/>
          <a:cs typeface="+mn-cs"/>
        </a:defRPr>
      </a:lvl6pPr>
      <a:lvl7pPr marL="1663476">
        <a:defRPr>
          <a:latin typeface="+mn-lt"/>
          <a:ea typeface="+mn-ea"/>
          <a:cs typeface="+mn-cs"/>
        </a:defRPr>
      </a:lvl7pPr>
      <a:lvl8pPr marL="1940723">
        <a:defRPr>
          <a:latin typeface="+mn-lt"/>
          <a:ea typeface="+mn-ea"/>
          <a:cs typeface="+mn-cs"/>
        </a:defRPr>
      </a:lvl8pPr>
      <a:lvl9pPr marL="2217969">
        <a:defRPr>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8" Type="http://schemas.openxmlformats.org/officeDocument/2006/relationships/image" Target="../media/image90.png"/><Relationship Id="rId3" Type="http://schemas.openxmlformats.org/officeDocument/2006/relationships/image" Target="../media/image20.png"/><Relationship Id="rId7" Type="http://schemas.openxmlformats.org/officeDocument/2006/relationships/image" Target="../media/image89.svg"/><Relationship Id="rId2" Type="http://schemas.openxmlformats.org/officeDocument/2006/relationships/notesSlide" Target="../notesSlides/notesSlide10.xml"/><Relationship Id="rId1" Type="http://schemas.openxmlformats.org/officeDocument/2006/relationships/slideLayout" Target="../slideLayouts/slideLayout100.xml"/><Relationship Id="rId6" Type="http://schemas.openxmlformats.org/officeDocument/2006/relationships/image" Target="../media/image88.png"/><Relationship Id="rId5" Type="http://schemas.openxmlformats.org/officeDocument/2006/relationships/image" Target="../media/image87.jpeg"/><Relationship Id="rId10" Type="http://schemas.openxmlformats.org/officeDocument/2006/relationships/image" Target="../media/image92.png"/><Relationship Id="rId4" Type="http://schemas.openxmlformats.org/officeDocument/2006/relationships/image" Target="../media/image86.jpeg"/><Relationship Id="rId9" Type="http://schemas.openxmlformats.org/officeDocument/2006/relationships/image" Target="../media/image91.png"/></Relationships>
</file>

<file path=ppt/slides/_rels/slide11.xml.rels><?xml version="1.0" encoding="UTF-8" standalone="yes"?>
<Relationships xmlns="http://schemas.openxmlformats.org/package/2006/relationships"><Relationship Id="rId3" Type="http://schemas.openxmlformats.org/officeDocument/2006/relationships/image" Target="../media/image93.jpeg"/><Relationship Id="rId2" Type="http://schemas.openxmlformats.org/officeDocument/2006/relationships/notesSlide" Target="../notesSlides/notesSlide11.xml"/><Relationship Id="rId1" Type="http://schemas.openxmlformats.org/officeDocument/2006/relationships/slideLayout" Target="../slideLayouts/slideLayout56.xml"/><Relationship Id="rId5" Type="http://schemas.openxmlformats.org/officeDocument/2006/relationships/image" Target="../media/image95.png"/><Relationship Id="rId4" Type="http://schemas.openxmlformats.org/officeDocument/2006/relationships/image" Target="../media/image94.png"/></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98.xml"/></Relationships>
</file>

<file path=ppt/slides/_rels/slide13.xml.rels><?xml version="1.0" encoding="UTF-8" standalone="yes"?>
<Relationships xmlns="http://schemas.openxmlformats.org/package/2006/relationships"><Relationship Id="rId3" Type="http://schemas.openxmlformats.org/officeDocument/2006/relationships/image" Target="../media/image96.png"/><Relationship Id="rId2" Type="http://schemas.openxmlformats.org/officeDocument/2006/relationships/notesSlide" Target="../notesSlides/notesSlide13.xml"/><Relationship Id="rId1" Type="http://schemas.openxmlformats.org/officeDocument/2006/relationships/slideLayout" Target="../slideLayouts/slideLayout208.xml"/><Relationship Id="rId5" Type="http://schemas.openxmlformats.org/officeDocument/2006/relationships/image" Target="../media/image98.png"/><Relationship Id="rId4" Type="http://schemas.openxmlformats.org/officeDocument/2006/relationships/image" Target="../media/image97.png"/></Relationships>
</file>

<file path=ppt/slides/_rels/slide14.xml.rels><?xml version="1.0" encoding="UTF-8" standalone="yes"?>
<Relationships xmlns="http://schemas.openxmlformats.org/package/2006/relationships"><Relationship Id="rId3" Type="http://schemas.openxmlformats.org/officeDocument/2006/relationships/image" Target="../media/image99.png"/><Relationship Id="rId2" Type="http://schemas.openxmlformats.org/officeDocument/2006/relationships/notesSlide" Target="../notesSlides/notesSlide14.xml"/><Relationship Id="rId1" Type="http://schemas.openxmlformats.org/officeDocument/2006/relationships/slideLayout" Target="../slideLayouts/slideLayout172.xml"/><Relationship Id="rId4" Type="http://schemas.openxmlformats.org/officeDocument/2006/relationships/image" Target="../media/image100.png"/></Relationships>
</file>

<file path=ppt/slides/_rels/slide15.xml.rels><?xml version="1.0" encoding="UTF-8" standalone="yes"?>
<Relationships xmlns="http://schemas.openxmlformats.org/package/2006/relationships"><Relationship Id="rId8" Type="http://schemas.openxmlformats.org/officeDocument/2006/relationships/image" Target="../media/image101.png"/><Relationship Id="rId3" Type="http://schemas.openxmlformats.org/officeDocument/2006/relationships/diagramData" Target="../diagrams/data1.xml"/><Relationship Id="rId7" Type="http://schemas.microsoft.com/office/2007/relationships/diagramDrawing" Target="../diagrams/drawing1.xml"/><Relationship Id="rId2" Type="http://schemas.openxmlformats.org/officeDocument/2006/relationships/notesSlide" Target="../notesSlides/notesSlide15.xml"/><Relationship Id="rId1" Type="http://schemas.openxmlformats.org/officeDocument/2006/relationships/slideLayout" Target="../slideLayouts/slideLayout208.xml"/><Relationship Id="rId6" Type="http://schemas.openxmlformats.org/officeDocument/2006/relationships/diagramColors" Target="../diagrams/colors1.xml"/><Relationship Id="rId5" Type="http://schemas.openxmlformats.org/officeDocument/2006/relationships/diagramQuickStyle" Target="../diagrams/quickStyle1.xml"/><Relationship Id="rId4" Type="http://schemas.openxmlformats.org/officeDocument/2006/relationships/diagramLayout" Target="../diagrams/layout1.xml"/><Relationship Id="rId9" Type="http://schemas.openxmlformats.org/officeDocument/2006/relationships/image" Target="../media/image102.png"/></Relationships>
</file>

<file path=ppt/slides/_rels/slide16.xml.rels><?xml version="1.0" encoding="UTF-8" standalone="yes"?>
<Relationships xmlns="http://schemas.openxmlformats.org/package/2006/relationships"><Relationship Id="rId8" Type="http://schemas.openxmlformats.org/officeDocument/2006/relationships/image" Target="../media/image108.svg"/><Relationship Id="rId3" Type="http://schemas.openxmlformats.org/officeDocument/2006/relationships/image" Target="../media/image103.png"/><Relationship Id="rId7" Type="http://schemas.openxmlformats.org/officeDocument/2006/relationships/image" Target="../media/image107.png"/><Relationship Id="rId2" Type="http://schemas.openxmlformats.org/officeDocument/2006/relationships/notesSlide" Target="../notesSlides/notesSlide16.xml"/><Relationship Id="rId1" Type="http://schemas.openxmlformats.org/officeDocument/2006/relationships/slideLayout" Target="../slideLayouts/slideLayout303.xml"/><Relationship Id="rId6" Type="http://schemas.openxmlformats.org/officeDocument/2006/relationships/image" Target="../media/image106.svg"/><Relationship Id="rId5" Type="http://schemas.openxmlformats.org/officeDocument/2006/relationships/image" Target="../media/image105.png"/><Relationship Id="rId4" Type="http://schemas.openxmlformats.org/officeDocument/2006/relationships/image" Target="../media/image104.svg"/></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98.xml"/></Relationships>
</file>

<file path=ppt/slides/_rels/slide18.xml.rels><?xml version="1.0" encoding="UTF-8" standalone="yes"?>
<Relationships xmlns="http://schemas.openxmlformats.org/package/2006/relationships"><Relationship Id="rId8" Type="http://schemas.openxmlformats.org/officeDocument/2006/relationships/image" Target="../media/image114.png"/><Relationship Id="rId3" Type="http://schemas.openxmlformats.org/officeDocument/2006/relationships/image" Target="../media/image109.png"/><Relationship Id="rId7" Type="http://schemas.openxmlformats.org/officeDocument/2006/relationships/image" Target="../media/image113.png"/><Relationship Id="rId12" Type="http://schemas.openxmlformats.org/officeDocument/2006/relationships/image" Target="../media/image118.svg"/><Relationship Id="rId2" Type="http://schemas.openxmlformats.org/officeDocument/2006/relationships/notesSlide" Target="../notesSlides/notesSlide18.xml"/><Relationship Id="rId1" Type="http://schemas.openxmlformats.org/officeDocument/2006/relationships/slideLayout" Target="../slideLayouts/slideLayout320.xml"/><Relationship Id="rId6" Type="http://schemas.openxmlformats.org/officeDocument/2006/relationships/image" Target="../media/image112.png"/><Relationship Id="rId11" Type="http://schemas.openxmlformats.org/officeDocument/2006/relationships/image" Target="../media/image117.png"/><Relationship Id="rId5" Type="http://schemas.openxmlformats.org/officeDocument/2006/relationships/image" Target="../media/image111.png"/><Relationship Id="rId10" Type="http://schemas.openxmlformats.org/officeDocument/2006/relationships/image" Target="../media/image116.png"/><Relationship Id="rId4" Type="http://schemas.openxmlformats.org/officeDocument/2006/relationships/image" Target="../media/image110.png"/><Relationship Id="rId9" Type="http://schemas.openxmlformats.org/officeDocument/2006/relationships/image" Target="../media/image115.png"/></Relationships>
</file>

<file path=ppt/slides/_rels/slide19.xml.rels><?xml version="1.0" encoding="UTF-8" standalone="yes"?>
<Relationships xmlns="http://schemas.openxmlformats.org/package/2006/relationships"><Relationship Id="rId3" Type="http://schemas.openxmlformats.org/officeDocument/2006/relationships/image" Target="../media/image115.png"/><Relationship Id="rId2" Type="http://schemas.openxmlformats.org/officeDocument/2006/relationships/notesSlide" Target="../notesSlides/notesSlide19.xml"/><Relationship Id="rId1" Type="http://schemas.openxmlformats.org/officeDocument/2006/relationships/slideLayout" Target="../slideLayouts/slideLayout303.xml"/><Relationship Id="rId5" Type="http://schemas.openxmlformats.org/officeDocument/2006/relationships/image" Target="../media/image120.svg"/><Relationship Id="rId4" Type="http://schemas.openxmlformats.org/officeDocument/2006/relationships/image" Target="../media/image119.png"/></Relationships>
</file>

<file path=ppt/slides/_rels/slide2.xml.rels><?xml version="1.0" encoding="UTF-8" standalone="yes"?>
<Relationships xmlns="http://schemas.openxmlformats.org/package/2006/relationships"><Relationship Id="rId3" Type="http://schemas.microsoft.com/office/2018/10/relationships/comments" Target="../comments/modernComment_7FFFFD66_B4B4682.xml"/><Relationship Id="rId2" Type="http://schemas.openxmlformats.org/officeDocument/2006/relationships/notesSlide" Target="../notesSlides/notesSlide2.xml"/><Relationship Id="rId1" Type="http://schemas.openxmlformats.org/officeDocument/2006/relationships/slideLayout" Target="../slideLayouts/slideLayout108.xml"/></Relationships>
</file>

<file path=ppt/slides/_rels/slide20.xml.rels><?xml version="1.0" encoding="UTF-8" standalone="yes"?>
<Relationships xmlns="http://schemas.openxmlformats.org/package/2006/relationships"><Relationship Id="rId3" Type="http://schemas.microsoft.com/office/2018/10/relationships/comments" Target="../comments/modernComment_7FFFEB63_430BDB25.xml"/><Relationship Id="rId7" Type="http://schemas.openxmlformats.org/officeDocument/2006/relationships/image" Target="../media/image124.svg"/><Relationship Id="rId2" Type="http://schemas.openxmlformats.org/officeDocument/2006/relationships/notesSlide" Target="../notesSlides/notesSlide20.xml"/><Relationship Id="rId1" Type="http://schemas.openxmlformats.org/officeDocument/2006/relationships/slideLayout" Target="../slideLayouts/slideLayout85.xml"/><Relationship Id="rId6" Type="http://schemas.openxmlformats.org/officeDocument/2006/relationships/image" Target="../media/image123.png"/><Relationship Id="rId5" Type="http://schemas.openxmlformats.org/officeDocument/2006/relationships/image" Target="../media/image122.svg"/><Relationship Id="rId4" Type="http://schemas.openxmlformats.org/officeDocument/2006/relationships/image" Target="../media/image121.png"/></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281.xml"/></Relationships>
</file>

<file path=ppt/slides/_rels/slide22.xml.rels><?xml version="1.0" encoding="UTF-8" standalone="yes"?>
<Relationships xmlns="http://schemas.openxmlformats.org/package/2006/relationships"><Relationship Id="rId3" Type="http://schemas.microsoft.com/office/2018/10/relationships/comments" Target="../comments/modernComment_16D_535423C8.xml"/><Relationship Id="rId2" Type="http://schemas.openxmlformats.org/officeDocument/2006/relationships/notesSlide" Target="../notesSlides/notesSlide22.xml"/><Relationship Id="rId1" Type="http://schemas.openxmlformats.org/officeDocument/2006/relationships/slideLayout" Target="../slideLayouts/slideLayout81.xml"/><Relationship Id="rId6" Type="http://schemas.openxmlformats.org/officeDocument/2006/relationships/image" Target="../media/image127.png"/><Relationship Id="rId5" Type="http://schemas.openxmlformats.org/officeDocument/2006/relationships/image" Target="../media/image126.jpg"/><Relationship Id="rId4" Type="http://schemas.openxmlformats.org/officeDocument/2006/relationships/image" Target="../media/image125.png"/></Relationships>
</file>

<file path=ppt/slides/_rels/slide23.xml.rels><?xml version="1.0" encoding="UTF-8" standalone="yes"?>
<Relationships xmlns="http://schemas.openxmlformats.org/package/2006/relationships"><Relationship Id="rId3" Type="http://schemas.openxmlformats.org/officeDocument/2006/relationships/image" Target="../media/image128.png"/><Relationship Id="rId2" Type="http://schemas.openxmlformats.org/officeDocument/2006/relationships/notesSlide" Target="../notesSlides/notesSlide23.xml"/><Relationship Id="rId1" Type="http://schemas.openxmlformats.org/officeDocument/2006/relationships/slideLayout" Target="../slideLayouts/slideLayout170.xml"/></Relationships>
</file>

<file path=ppt/slides/_rels/slide24.xml.rels><?xml version="1.0" encoding="UTF-8" standalone="yes"?>
<Relationships xmlns="http://schemas.openxmlformats.org/package/2006/relationships"><Relationship Id="rId3" Type="http://schemas.openxmlformats.org/officeDocument/2006/relationships/image" Target="../media/image129.png"/><Relationship Id="rId2" Type="http://schemas.openxmlformats.org/officeDocument/2006/relationships/notesSlide" Target="../notesSlides/notesSlide24.xml"/><Relationship Id="rId1" Type="http://schemas.openxmlformats.org/officeDocument/2006/relationships/slideLayout" Target="../slideLayouts/slideLayout105.xml"/><Relationship Id="rId5" Type="http://schemas.openxmlformats.org/officeDocument/2006/relationships/image" Target="../media/image131.png"/><Relationship Id="rId4" Type="http://schemas.openxmlformats.org/officeDocument/2006/relationships/image" Target="../media/image130.png"/></Relationships>
</file>

<file path=ppt/slides/_rels/slide25.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98.xml"/></Relationships>
</file>

<file path=ppt/slides/_rels/slide26.xml.rels><?xml version="1.0" encoding="UTF-8" standalone="yes"?>
<Relationships xmlns="http://schemas.openxmlformats.org/package/2006/relationships"><Relationship Id="rId3" Type="http://schemas.openxmlformats.org/officeDocument/2006/relationships/image" Target="../media/image132.png"/><Relationship Id="rId7" Type="http://schemas.openxmlformats.org/officeDocument/2006/relationships/image" Target="../media/image136.png"/><Relationship Id="rId2" Type="http://schemas.openxmlformats.org/officeDocument/2006/relationships/notesSlide" Target="../notesSlides/notesSlide26.xml"/><Relationship Id="rId1" Type="http://schemas.openxmlformats.org/officeDocument/2006/relationships/slideLayout" Target="../slideLayouts/slideLayout194.xml"/><Relationship Id="rId6" Type="http://schemas.openxmlformats.org/officeDocument/2006/relationships/image" Target="../media/image135.svg"/><Relationship Id="rId5" Type="http://schemas.openxmlformats.org/officeDocument/2006/relationships/image" Target="../media/image134.png"/><Relationship Id="rId4" Type="http://schemas.openxmlformats.org/officeDocument/2006/relationships/image" Target="../media/image133.svg"/></Relationships>
</file>

<file path=ppt/slides/_rels/slide27.xml.rels><?xml version="1.0" encoding="UTF-8" standalone="yes"?>
<Relationships xmlns="http://schemas.openxmlformats.org/package/2006/relationships"><Relationship Id="rId3" Type="http://schemas.openxmlformats.org/officeDocument/2006/relationships/image" Target="../media/image137.png"/><Relationship Id="rId2" Type="http://schemas.openxmlformats.org/officeDocument/2006/relationships/notesSlide" Target="../notesSlides/notesSlide27.xml"/><Relationship Id="rId1" Type="http://schemas.openxmlformats.org/officeDocument/2006/relationships/slideLayout" Target="../slideLayouts/slideLayout102.xml"/></Relationships>
</file>

<file path=ppt/slides/_rels/slide28.xml.rels><?xml version="1.0" encoding="UTF-8" standalone="yes"?>
<Relationships xmlns="http://schemas.openxmlformats.org/package/2006/relationships"><Relationship Id="rId3" Type="http://schemas.openxmlformats.org/officeDocument/2006/relationships/image" Target="../media/image138.png"/><Relationship Id="rId2" Type="http://schemas.openxmlformats.org/officeDocument/2006/relationships/notesSlide" Target="../notesSlides/notesSlide28.xml"/><Relationship Id="rId1" Type="http://schemas.openxmlformats.org/officeDocument/2006/relationships/slideLayout" Target="../slideLayouts/slideLayout345.xml"/></Relationships>
</file>

<file path=ppt/slides/_rels/slide29.xml.rels><?xml version="1.0" encoding="UTF-8" standalone="yes"?>
<Relationships xmlns="http://schemas.openxmlformats.org/package/2006/relationships"><Relationship Id="rId3" Type="http://schemas.openxmlformats.org/officeDocument/2006/relationships/image" Target="../media/image139.png"/><Relationship Id="rId2" Type="http://schemas.openxmlformats.org/officeDocument/2006/relationships/notesSlide" Target="../notesSlides/notesSlide29.xml"/><Relationship Id="rId1" Type="http://schemas.openxmlformats.org/officeDocument/2006/relationships/slideLayout" Target="../slideLayouts/slideLayout33.xml"/><Relationship Id="rId6" Type="http://schemas.openxmlformats.org/officeDocument/2006/relationships/image" Target="../media/image142.png"/><Relationship Id="rId5" Type="http://schemas.openxmlformats.org/officeDocument/2006/relationships/image" Target="../media/image141.png"/><Relationship Id="rId4" Type="http://schemas.openxmlformats.org/officeDocument/2006/relationships/image" Target="../media/image140.png"/></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109.xml"/></Relationships>
</file>

<file path=ppt/slides/_rels/slide30.xml.rels><?xml version="1.0" encoding="UTF-8" standalone="yes"?>
<Relationships xmlns="http://schemas.openxmlformats.org/package/2006/relationships"><Relationship Id="rId3" Type="http://schemas.openxmlformats.org/officeDocument/2006/relationships/image" Target="../media/image143.png"/><Relationship Id="rId2" Type="http://schemas.openxmlformats.org/officeDocument/2006/relationships/notesSlide" Target="../notesSlides/notesSlide30.xml"/><Relationship Id="rId1" Type="http://schemas.openxmlformats.org/officeDocument/2006/relationships/slideLayout" Target="../slideLayouts/slideLayout33.xml"/><Relationship Id="rId6" Type="http://schemas.openxmlformats.org/officeDocument/2006/relationships/image" Target="../media/image146.png"/><Relationship Id="rId5" Type="http://schemas.openxmlformats.org/officeDocument/2006/relationships/image" Target="../media/image145.png"/><Relationship Id="rId4" Type="http://schemas.openxmlformats.org/officeDocument/2006/relationships/image" Target="../media/image144.png"/></Relationships>
</file>

<file path=ppt/slides/_rels/slide31.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57.xml"/></Relationships>
</file>

<file path=ppt/slides/_rels/slide32.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1.xml"/></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76.xml"/></Relationships>
</file>

<file path=ppt/slides/_rels/slide34.xml.rels><?xml version="1.0" encoding="UTF-8" standalone="yes"?>
<Relationships xmlns="http://schemas.openxmlformats.org/package/2006/relationships"><Relationship Id="rId3" Type="http://schemas.openxmlformats.org/officeDocument/2006/relationships/image" Target="../media/image147.png"/><Relationship Id="rId2" Type="http://schemas.openxmlformats.org/officeDocument/2006/relationships/notesSlide" Target="../notesSlides/notesSlide34.xml"/><Relationship Id="rId1" Type="http://schemas.openxmlformats.org/officeDocument/2006/relationships/slideLayout" Target="../slideLayouts/slideLayout102.xml"/><Relationship Id="rId5" Type="http://schemas.openxmlformats.org/officeDocument/2006/relationships/image" Target="../media/image148.jpeg"/><Relationship Id="rId4" Type="http://schemas.openxmlformats.org/officeDocument/2006/relationships/image" Target="../media/image8.png"/></Relationships>
</file>

<file path=ppt/slides/_rels/slide35.xml.rels><?xml version="1.0" encoding="UTF-8" standalone="yes"?>
<Relationships xmlns="http://schemas.openxmlformats.org/package/2006/relationships"><Relationship Id="rId3" Type="http://schemas.openxmlformats.org/officeDocument/2006/relationships/image" Target="../media/image149.png"/><Relationship Id="rId2" Type="http://schemas.openxmlformats.org/officeDocument/2006/relationships/notesSlide" Target="../notesSlides/notesSlide35.xml"/><Relationship Id="rId1" Type="http://schemas.openxmlformats.org/officeDocument/2006/relationships/slideLayout" Target="../slideLayouts/slideLayout204.xml"/><Relationship Id="rId4" Type="http://schemas.openxmlformats.org/officeDocument/2006/relationships/image" Target="../media/image150.png"/></Relationships>
</file>

<file path=ppt/slides/_rels/slide36.xml.rels><?xml version="1.0" encoding="UTF-8" standalone="yes"?>
<Relationships xmlns="http://schemas.openxmlformats.org/package/2006/relationships"><Relationship Id="rId3" Type="http://schemas.openxmlformats.org/officeDocument/2006/relationships/image" Target="../media/image151.png"/><Relationship Id="rId2" Type="http://schemas.openxmlformats.org/officeDocument/2006/relationships/notesSlide" Target="../notesSlides/notesSlide36.xml"/><Relationship Id="rId1" Type="http://schemas.openxmlformats.org/officeDocument/2006/relationships/slideLayout" Target="../slideLayouts/slideLayout2.xml"/></Relationships>
</file>

<file path=ppt/slides/_rels/slide37.xml.rels><?xml version="1.0" encoding="UTF-8" standalone="yes"?>
<Relationships xmlns="http://schemas.openxmlformats.org/package/2006/relationships"><Relationship Id="rId3" Type="http://schemas.openxmlformats.org/officeDocument/2006/relationships/image" Target="../media/image152.png"/><Relationship Id="rId2" Type="http://schemas.openxmlformats.org/officeDocument/2006/relationships/notesSlide" Target="../notesSlides/notesSlide37.xml"/><Relationship Id="rId1" Type="http://schemas.openxmlformats.org/officeDocument/2006/relationships/slideLayout" Target="../slideLayouts/slideLayout17.xm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32.xml"/></Relationships>
</file>

<file path=ppt/slides/_rels/slide39.xml.rels><?xml version="1.0" encoding="UTF-8" standalone="yes"?>
<Relationships xmlns="http://schemas.openxmlformats.org/package/2006/relationships"><Relationship Id="rId8" Type="http://schemas.openxmlformats.org/officeDocument/2006/relationships/image" Target="../media/image158.png"/><Relationship Id="rId13" Type="http://schemas.openxmlformats.org/officeDocument/2006/relationships/image" Target="../media/image163.png"/><Relationship Id="rId18" Type="http://schemas.openxmlformats.org/officeDocument/2006/relationships/image" Target="../media/image168.png"/><Relationship Id="rId3" Type="http://schemas.openxmlformats.org/officeDocument/2006/relationships/image" Target="../media/image153.png"/><Relationship Id="rId21" Type="http://schemas.openxmlformats.org/officeDocument/2006/relationships/image" Target="../media/image171.png"/><Relationship Id="rId7" Type="http://schemas.openxmlformats.org/officeDocument/2006/relationships/image" Target="../media/image157.png"/><Relationship Id="rId12" Type="http://schemas.openxmlformats.org/officeDocument/2006/relationships/image" Target="../media/image162.png"/><Relationship Id="rId17" Type="http://schemas.openxmlformats.org/officeDocument/2006/relationships/image" Target="../media/image167.png"/><Relationship Id="rId25" Type="http://schemas.openxmlformats.org/officeDocument/2006/relationships/image" Target="../media/image174.png"/><Relationship Id="rId2" Type="http://schemas.openxmlformats.org/officeDocument/2006/relationships/notesSlide" Target="../notesSlides/notesSlide38.xml"/><Relationship Id="rId16" Type="http://schemas.openxmlformats.org/officeDocument/2006/relationships/image" Target="../media/image166.png"/><Relationship Id="rId20" Type="http://schemas.openxmlformats.org/officeDocument/2006/relationships/image" Target="../media/image170.png"/><Relationship Id="rId1" Type="http://schemas.openxmlformats.org/officeDocument/2006/relationships/slideLayout" Target="../slideLayouts/slideLayout1.xml"/><Relationship Id="rId6" Type="http://schemas.openxmlformats.org/officeDocument/2006/relationships/image" Target="../media/image156.png"/><Relationship Id="rId11" Type="http://schemas.openxmlformats.org/officeDocument/2006/relationships/image" Target="../media/image161.png"/><Relationship Id="rId24" Type="http://schemas.openxmlformats.org/officeDocument/2006/relationships/hyperlink" Target="http://www.meraki.com/customers" TargetMode="External"/><Relationship Id="rId5" Type="http://schemas.openxmlformats.org/officeDocument/2006/relationships/image" Target="../media/image155.png"/><Relationship Id="rId15" Type="http://schemas.openxmlformats.org/officeDocument/2006/relationships/image" Target="../media/image165.png"/><Relationship Id="rId23" Type="http://schemas.openxmlformats.org/officeDocument/2006/relationships/image" Target="../media/image173.png"/><Relationship Id="rId10" Type="http://schemas.openxmlformats.org/officeDocument/2006/relationships/image" Target="../media/image160.png"/><Relationship Id="rId19" Type="http://schemas.openxmlformats.org/officeDocument/2006/relationships/image" Target="../media/image169.png"/><Relationship Id="rId4" Type="http://schemas.openxmlformats.org/officeDocument/2006/relationships/image" Target="../media/image154.png"/><Relationship Id="rId9" Type="http://schemas.openxmlformats.org/officeDocument/2006/relationships/image" Target="../media/image159.png"/><Relationship Id="rId14" Type="http://schemas.openxmlformats.org/officeDocument/2006/relationships/image" Target="../media/image164.png"/><Relationship Id="rId22" Type="http://schemas.openxmlformats.org/officeDocument/2006/relationships/image" Target="../media/image172.png"/></Relationships>
</file>

<file path=ppt/slides/_rels/slide4.xml.rels><?xml version="1.0" encoding="UTF-8" standalone="yes"?>
<Relationships xmlns="http://schemas.openxmlformats.org/package/2006/relationships"><Relationship Id="rId3" Type="http://schemas.openxmlformats.org/officeDocument/2006/relationships/image" Target="../media/image54.png"/><Relationship Id="rId2" Type="http://schemas.openxmlformats.org/officeDocument/2006/relationships/notesSlide" Target="../notesSlides/notesSlide4.xml"/><Relationship Id="rId1" Type="http://schemas.openxmlformats.org/officeDocument/2006/relationships/slideLayout" Target="../slideLayouts/slideLayout85.xml"/></Relationships>
</file>

<file path=ppt/slides/_rels/slide40.xml.rels><?xml version="1.0" encoding="UTF-8" standalone="yes"?>
<Relationships xmlns="http://schemas.openxmlformats.org/package/2006/relationships"><Relationship Id="rId3" Type="http://schemas.openxmlformats.org/officeDocument/2006/relationships/image" Target="../media/image175.jpeg"/><Relationship Id="rId2" Type="http://schemas.openxmlformats.org/officeDocument/2006/relationships/notesSlide" Target="../notesSlides/notesSlide39.xml"/><Relationship Id="rId1" Type="http://schemas.openxmlformats.org/officeDocument/2006/relationships/slideLayout" Target="../slideLayouts/slideLayout102.xml"/><Relationship Id="rId5" Type="http://schemas.openxmlformats.org/officeDocument/2006/relationships/image" Target="../media/image176.png"/><Relationship Id="rId4" Type="http://schemas.openxmlformats.org/officeDocument/2006/relationships/image" Target="../media/image8.png"/></Relationships>
</file>

<file path=ppt/slides/_rels/slide41.xml.rels><?xml version="1.0" encoding="UTF-8" standalone="yes"?>
<Relationships xmlns="http://schemas.openxmlformats.org/package/2006/relationships"><Relationship Id="rId3" Type="http://schemas.openxmlformats.org/officeDocument/2006/relationships/image" Target="../media/image177.jpg"/><Relationship Id="rId2" Type="http://schemas.openxmlformats.org/officeDocument/2006/relationships/notesSlide" Target="../notesSlides/notesSlide40.xml"/><Relationship Id="rId1" Type="http://schemas.openxmlformats.org/officeDocument/2006/relationships/slideLayout" Target="../slideLayouts/slideLayout102.xml"/><Relationship Id="rId5" Type="http://schemas.openxmlformats.org/officeDocument/2006/relationships/image" Target="../media/image8.png"/><Relationship Id="rId4" Type="http://schemas.openxmlformats.org/officeDocument/2006/relationships/image" Target="../media/image178.png"/></Relationships>
</file>

<file path=ppt/slides/_rels/slide42.xml.rels><?xml version="1.0" encoding="UTF-8" standalone="yes"?>
<Relationships xmlns="http://schemas.openxmlformats.org/package/2006/relationships"><Relationship Id="rId3" Type="http://schemas.openxmlformats.org/officeDocument/2006/relationships/image" Target="../media/image179.jpeg"/><Relationship Id="rId2" Type="http://schemas.openxmlformats.org/officeDocument/2006/relationships/notesSlide" Target="../notesSlides/notesSlide41.xml"/><Relationship Id="rId1" Type="http://schemas.openxmlformats.org/officeDocument/2006/relationships/slideLayout" Target="../slideLayouts/slideLayout102.xml"/><Relationship Id="rId5" Type="http://schemas.openxmlformats.org/officeDocument/2006/relationships/image" Target="../media/image129.png"/><Relationship Id="rId4" Type="http://schemas.openxmlformats.org/officeDocument/2006/relationships/image" Target="../media/image8.png"/></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98.xml"/></Relationships>
</file>

<file path=ppt/slides/_rels/slide44.xml.rels><?xml version="1.0" encoding="UTF-8" standalone="yes"?>
<Relationships xmlns="http://schemas.openxmlformats.org/package/2006/relationships"><Relationship Id="rId3" Type="http://schemas.openxmlformats.org/officeDocument/2006/relationships/image" Target="../media/image180.png"/><Relationship Id="rId2" Type="http://schemas.openxmlformats.org/officeDocument/2006/relationships/notesSlide" Target="../notesSlides/notesSlide42.xml"/><Relationship Id="rId1" Type="http://schemas.openxmlformats.org/officeDocument/2006/relationships/slideLayout" Target="../slideLayouts/slideLayout159.xml"/><Relationship Id="rId4" Type="http://schemas.openxmlformats.org/officeDocument/2006/relationships/image" Target="../media/image181.svg"/></Relationships>
</file>

<file path=ppt/slides/_rels/slide45.xml.rels><?xml version="1.0" encoding="UTF-8" standalone="yes"?>
<Relationships xmlns="http://schemas.openxmlformats.org/package/2006/relationships"><Relationship Id="rId3" Type="http://schemas.openxmlformats.org/officeDocument/2006/relationships/image" Target="../media/image182.png"/><Relationship Id="rId2" Type="http://schemas.openxmlformats.org/officeDocument/2006/relationships/hyperlink" Target="https://community.meraki.com/t5/Learning-Hub/ct-p/hub" TargetMode="External"/><Relationship Id="rId1" Type="http://schemas.openxmlformats.org/officeDocument/2006/relationships/slideLayout" Target="../slideLayouts/slideLayout159.xml"/><Relationship Id="rId6" Type="http://schemas.openxmlformats.org/officeDocument/2006/relationships/image" Target="../media/image185.png"/><Relationship Id="rId5" Type="http://schemas.openxmlformats.org/officeDocument/2006/relationships/image" Target="../media/image184.png"/><Relationship Id="rId4" Type="http://schemas.openxmlformats.org/officeDocument/2006/relationships/image" Target="../media/image183.png"/></Relationships>
</file>

<file path=ppt/slides/_rels/slide5.xml.rels><?xml version="1.0" encoding="UTF-8" standalone="yes"?>
<Relationships xmlns="http://schemas.openxmlformats.org/package/2006/relationships"><Relationship Id="rId8" Type="http://schemas.openxmlformats.org/officeDocument/2006/relationships/image" Target="../media/image60.png"/><Relationship Id="rId13" Type="http://schemas.openxmlformats.org/officeDocument/2006/relationships/image" Target="../media/image65.png"/><Relationship Id="rId3" Type="http://schemas.openxmlformats.org/officeDocument/2006/relationships/image" Target="../media/image55.png"/><Relationship Id="rId7" Type="http://schemas.openxmlformats.org/officeDocument/2006/relationships/image" Target="../media/image59.png"/><Relationship Id="rId12" Type="http://schemas.openxmlformats.org/officeDocument/2006/relationships/image" Target="../media/image64.png"/><Relationship Id="rId2" Type="http://schemas.openxmlformats.org/officeDocument/2006/relationships/notesSlide" Target="../notesSlides/notesSlide5.xml"/><Relationship Id="rId1" Type="http://schemas.openxmlformats.org/officeDocument/2006/relationships/slideLayout" Target="../slideLayouts/slideLayout85.xml"/><Relationship Id="rId6" Type="http://schemas.openxmlformats.org/officeDocument/2006/relationships/image" Target="../media/image58.png"/><Relationship Id="rId11" Type="http://schemas.openxmlformats.org/officeDocument/2006/relationships/image" Target="../media/image63.jpeg"/><Relationship Id="rId5" Type="http://schemas.openxmlformats.org/officeDocument/2006/relationships/image" Target="../media/image57.png"/><Relationship Id="rId10" Type="http://schemas.openxmlformats.org/officeDocument/2006/relationships/image" Target="../media/image62.jpeg"/><Relationship Id="rId4" Type="http://schemas.openxmlformats.org/officeDocument/2006/relationships/image" Target="../media/image56.jpeg"/><Relationship Id="rId9" Type="http://schemas.openxmlformats.org/officeDocument/2006/relationships/image" Target="../media/image61.png"/></Relationships>
</file>

<file path=ppt/slides/_rels/slide6.xml.rels><?xml version="1.0" encoding="UTF-8" standalone="yes"?>
<Relationships xmlns="http://schemas.openxmlformats.org/package/2006/relationships"><Relationship Id="rId3" Type="http://schemas.openxmlformats.org/officeDocument/2006/relationships/image" Target="../media/image66.jpeg"/><Relationship Id="rId2" Type="http://schemas.openxmlformats.org/officeDocument/2006/relationships/notesSlide" Target="../notesSlides/notesSlide6.xml"/><Relationship Id="rId1" Type="http://schemas.openxmlformats.org/officeDocument/2006/relationships/slideLayout" Target="../slideLayouts/slideLayout16.xml"/><Relationship Id="rId6" Type="http://schemas.openxmlformats.org/officeDocument/2006/relationships/image" Target="../media/image69.jpeg"/><Relationship Id="rId5" Type="http://schemas.openxmlformats.org/officeDocument/2006/relationships/image" Target="../media/image68.jpeg"/><Relationship Id="rId4" Type="http://schemas.openxmlformats.org/officeDocument/2006/relationships/image" Target="../media/image67.jpeg"/></Relationships>
</file>

<file path=ppt/slides/_rels/slide7.xml.rels><?xml version="1.0" encoding="UTF-8" standalone="yes"?>
<Relationships xmlns="http://schemas.openxmlformats.org/package/2006/relationships"><Relationship Id="rId8" Type="http://schemas.openxmlformats.org/officeDocument/2006/relationships/image" Target="../media/image75.svg"/><Relationship Id="rId13" Type="http://schemas.openxmlformats.org/officeDocument/2006/relationships/image" Target="../media/image80.png"/><Relationship Id="rId3" Type="http://schemas.openxmlformats.org/officeDocument/2006/relationships/image" Target="../media/image70.png"/><Relationship Id="rId7" Type="http://schemas.openxmlformats.org/officeDocument/2006/relationships/image" Target="../media/image74.png"/><Relationship Id="rId12" Type="http://schemas.openxmlformats.org/officeDocument/2006/relationships/image" Target="../media/image79.svg"/><Relationship Id="rId2" Type="http://schemas.openxmlformats.org/officeDocument/2006/relationships/notesSlide" Target="../notesSlides/notesSlide7.xml"/><Relationship Id="rId16" Type="http://schemas.microsoft.com/office/2007/relationships/hdphoto" Target="../media/hdphoto2.wdp"/><Relationship Id="rId1" Type="http://schemas.openxmlformats.org/officeDocument/2006/relationships/slideLayout" Target="../slideLayouts/slideLayout303.xml"/><Relationship Id="rId6" Type="http://schemas.openxmlformats.org/officeDocument/2006/relationships/image" Target="../media/image73.svg"/><Relationship Id="rId11" Type="http://schemas.openxmlformats.org/officeDocument/2006/relationships/image" Target="../media/image78.png"/><Relationship Id="rId5" Type="http://schemas.openxmlformats.org/officeDocument/2006/relationships/image" Target="../media/image72.png"/><Relationship Id="rId15" Type="http://schemas.openxmlformats.org/officeDocument/2006/relationships/image" Target="../media/image82.png"/><Relationship Id="rId10" Type="http://schemas.openxmlformats.org/officeDocument/2006/relationships/image" Target="../media/image77.svg"/><Relationship Id="rId4" Type="http://schemas.openxmlformats.org/officeDocument/2006/relationships/image" Target="../media/image71.svg"/><Relationship Id="rId9" Type="http://schemas.openxmlformats.org/officeDocument/2006/relationships/image" Target="../media/image76.png"/><Relationship Id="rId14" Type="http://schemas.openxmlformats.org/officeDocument/2006/relationships/image" Target="../media/image81.svg"/></Relationships>
</file>

<file path=ppt/slides/_rels/slide8.xml.rels><?xml version="1.0" encoding="UTF-8" standalone="yes"?>
<Relationships xmlns="http://schemas.openxmlformats.org/package/2006/relationships"><Relationship Id="rId3" Type="http://schemas.openxmlformats.org/officeDocument/2006/relationships/image" Target="../media/image83.png"/><Relationship Id="rId2" Type="http://schemas.openxmlformats.org/officeDocument/2006/relationships/notesSlide" Target="../notesSlides/notesSlide8.xml"/><Relationship Id="rId1" Type="http://schemas.openxmlformats.org/officeDocument/2006/relationships/slideLayout" Target="../slideLayouts/slideLayout104.xml"/><Relationship Id="rId5" Type="http://schemas.openxmlformats.org/officeDocument/2006/relationships/image" Target="../media/image85.png"/><Relationship Id="rId4" Type="http://schemas.openxmlformats.org/officeDocument/2006/relationships/image" Target="../media/image84.svg"/></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98.xml"/></Relationships>
</file>

<file path=ppt/slides/slide1.xml><?xml version="1.0" encoding="utf-8"?>
<p:sld xmlns:a="http://schemas.openxmlformats.org/drawingml/2006/main" xmlns:r="http://schemas.openxmlformats.org/officeDocument/2006/relationships" xmlns:p="http://schemas.openxmlformats.org/presentationml/2006/main" show="0">
  <p:cSld>
    <p:spTree>
      <p:nvGrpSpPr>
        <p:cNvPr id="1" name="Shape 8720"/>
        <p:cNvGrpSpPr/>
        <p:nvPr/>
      </p:nvGrpSpPr>
      <p:grpSpPr>
        <a:xfrm>
          <a:off x="0" y="0"/>
          <a:ext cx="0" cy="0"/>
          <a:chOff x="0" y="0"/>
          <a:chExt cx="0" cy="0"/>
        </a:xfrm>
      </p:grpSpPr>
      <p:sp>
        <p:nvSpPr>
          <p:cNvPr id="8721" name="Google Shape;8721;p282"/>
          <p:cNvSpPr txBox="1"/>
          <p:nvPr/>
        </p:nvSpPr>
        <p:spPr>
          <a:xfrm>
            <a:off x="345966" y="560048"/>
            <a:ext cx="9497700" cy="698400"/>
          </a:xfrm>
          <a:prstGeom prst="rect">
            <a:avLst/>
          </a:prstGeom>
          <a:noFill/>
          <a:ln>
            <a:noFill/>
          </a:ln>
        </p:spPr>
        <p:txBody>
          <a:bodyPr spcFirstLastPara="1" wrap="square" lIns="91425" tIns="45700" rIns="91425" bIns="45700" anchor="t" anchorCtr="0">
            <a:noAutofit/>
          </a:bodyPr>
          <a:lstStyle/>
          <a:p>
            <a:pPr marL="0" marR="0" lvl="0" indent="0" algn="l" rtl="0">
              <a:lnSpc>
                <a:spcPct val="90000"/>
              </a:lnSpc>
              <a:spcBef>
                <a:spcPts val="0"/>
              </a:spcBef>
              <a:spcAft>
                <a:spcPts val="0"/>
              </a:spcAft>
              <a:buClr>
                <a:srgbClr val="000000"/>
              </a:buClr>
              <a:buSzPts val="4400"/>
              <a:buFont typeface="Arial"/>
              <a:buNone/>
            </a:pPr>
            <a:r>
              <a:rPr lang="en-US" sz="4000" b="1" i="0" u="none" strike="noStrike" cap="none">
                <a:solidFill>
                  <a:srgbClr val="000000"/>
                </a:solidFill>
                <a:latin typeface="Inter"/>
                <a:ea typeface="Inter"/>
                <a:cs typeface="Inter"/>
                <a:sym typeface="Inter"/>
              </a:rPr>
              <a:t>Meraki Sales - Corporate Pitch Deck</a:t>
            </a:r>
            <a:endParaRPr sz="4000"/>
          </a:p>
        </p:txBody>
      </p:sp>
      <p:sp>
        <p:nvSpPr>
          <p:cNvPr id="8722" name="Google Shape;8722;p282"/>
          <p:cNvSpPr txBox="1"/>
          <p:nvPr/>
        </p:nvSpPr>
        <p:spPr>
          <a:xfrm>
            <a:off x="345982" y="1416205"/>
            <a:ext cx="11050500" cy="4460400"/>
          </a:xfrm>
          <a:prstGeom prst="rect">
            <a:avLst/>
          </a:prstGeom>
          <a:noFill/>
          <a:ln>
            <a:noFill/>
          </a:ln>
        </p:spPr>
        <p:txBody>
          <a:bodyPr spcFirstLastPara="1" wrap="square" lIns="91425" tIns="45700" rIns="91425" bIns="45700" anchor="t" anchorCtr="0">
            <a:noAutofit/>
          </a:bodyPr>
          <a:lstStyle/>
          <a:p>
            <a:pPr marL="0" marR="0" lvl="0" indent="0" algn="l" rtl="0">
              <a:lnSpc>
                <a:spcPct val="110000"/>
              </a:lnSpc>
              <a:spcBef>
                <a:spcPts val="0"/>
              </a:spcBef>
              <a:spcAft>
                <a:spcPts val="0"/>
              </a:spcAft>
              <a:buClr>
                <a:schemeClr val="dk1"/>
              </a:buClr>
              <a:buSzPts val="2800"/>
              <a:buFont typeface="Arial"/>
              <a:buNone/>
            </a:pPr>
            <a:endParaRPr sz="2800" b="0" i="0" u="none" strike="noStrike" cap="none">
              <a:solidFill>
                <a:schemeClr val="dk1"/>
              </a:solidFill>
              <a:latin typeface="Inter Light"/>
              <a:ea typeface="Inter Light"/>
              <a:cs typeface="Inter Light"/>
              <a:sym typeface="Inter Light"/>
            </a:endParaRPr>
          </a:p>
        </p:txBody>
      </p:sp>
      <p:sp>
        <p:nvSpPr>
          <p:cNvPr id="8723" name="Google Shape;8723;p282"/>
          <p:cNvSpPr txBox="1"/>
          <p:nvPr/>
        </p:nvSpPr>
        <p:spPr>
          <a:xfrm>
            <a:off x="429369" y="1885963"/>
            <a:ext cx="10883700" cy="3417000"/>
          </a:xfrm>
          <a:prstGeom prst="rect">
            <a:avLst/>
          </a:prstGeom>
          <a:noFill/>
          <a:ln>
            <a:noFill/>
          </a:ln>
        </p:spPr>
        <p:txBody>
          <a:bodyPr spcFirstLastPara="1" wrap="square" lIns="91425" tIns="45700" rIns="91425" bIns="45700" anchor="t" anchorCtr="0">
            <a:spAutoFit/>
          </a:bodyPr>
          <a:lstStyle/>
          <a:p>
            <a:pPr marL="0" marR="0" lvl="0" indent="0" algn="l" rtl="0">
              <a:spcBef>
                <a:spcPts val="0"/>
              </a:spcBef>
              <a:spcAft>
                <a:spcPts val="0"/>
              </a:spcAft>
              <a:buClr>
                <a:schemeClr val="accent6"/>
              </a:buClr>
              <a:buSzPts val="2400"/>
              <a:buFont typeface="Inter"/>
              <a:buNone/>
            </a:pPr>
            <a:r>
              <a:rPr lang="en-US" sz="2400" b="1" i="0" u="none" strike="noStrike" cap="none">
                <a:solidFill>
                  <a:schemeClr val="accent6"/>
                </a:solidFill>
                <a:latin typeface="Inter"/>
                <a:ea typeface="Inter"/>
                <a:cs typeface="Inter"/>
                <a:sym typeface="Inter"/>
              </a:rPr>
              <a:t>OVERVIEW</a:t>
            </a:r>
            <a:endParaRPr/>
          </a:p>
          <a:p>
            <a:pPr marL="0" marR="0" lvl="0" indent="0" algn="l" rtl="0">
              <a:spcBef>
                <a:spcPts val="0"/>
              </a:spcBef>
              <a:spcAft>
                <a:spcPts val="0"/>
              </a:spcAft>
              <a:buClr>
                <a:schemeClr val="dk1"/>
              </a:buClr>
              <a:buSzPts val="1800"/>
              <a:buFont typeface="Inter"/>
              <a:buNone/>
            </a:pPr>
            <a:r>
              <a:rPr lang="en-US" sz="1800" b="0" i="0" u="none" strike="noStrike" cap="none">
                <a:solidFill>
                  <a:schemeClr val="dk1"/>
                </a:solidFill>
                <a:latin typeface="Inter"/>
                <a:ea typeface="Inter"/>
                <a:cs typeface="Inter"/>
                <a:sym typeface="Inter"/>
              </a:rPr>
              <a:t>This pitch deck has broad customer-facing content to help Sellers and Partners introduce and sell Meraki offerings to new customers who may have limited familiarity with Meraki. </a:t>
            </a:r>
            <a:endParaRPr/>
          </a:p>
          <a:p>
            <a:pPr marL="0" marR="0" lvl="0" indent="0" algn="l" rtl="0">
              <a:spcBef>
                <a:spcPts val="0"/>
              </a:spcBef>
              <a:spcAft>
                <a:spcPts val="0"/>
              </a:spcAft>
              <a:buClr>
                <a:schemeClr val="dk1"/>
              </a:buClr>
              <a:buSzPts val="1800"/>
              <a:buFont typeface="Calibri"/>
              <a:buNone/>
            </a:pPr>
            <a:endParaRPr sz="1800" b="0" i="0" u="none" strike="noStrike" cap="none">
              <a:solidFill>
                <a:schemeClr val="dk1"/>
              </a:solidFill>
              <a:latin typeface="Calibri"/>
              <a:ea typeface="Calibri"/>
              <a:cs typeface="Calibri"/>
              <a:sym typeface="Calibri"/>
            </a:endParaRPr>
          </a:p>
          <a:p>
            <a:pPr marL="0" marR="0" lvl="0" indent="0" algn="l" rtl="0">
              <a:spcBef>
                <a:spcPts val="0"/>
              </a:spcBef>
              <a:spcAft>
                <a:spcPts val="0"/>
              </a:spcAft>
              <a:buClr>
                <a:schemeClr val="accent6"/>
              </a:buClr>
              <a:buSzPts val="2400"/>
              <a:buFont typeface="Inter"/>
              <a:buNone/>
            </a:pPr>
            <a:r>
              <a:rPr lang="en-US" sz="2400" b="1" i="0" u="none" strike="noStrike" cap="none">
                <a:solidFill>
                  <a:schemeClr val="accent6"/>
                </a:solidFill>
                <a:latin typeface="Inter"/>
                <a:ea typeface="Inter"/>
                <a:cs typeface="Inter"/>
                <a:sym typeface="Inter"/>
              </a:rPr>
              <a:t>AUDIENCE</a:t>
            </a:r>
            <a:endParaRPr sz="2400" b="0" i="0" u="none" strike="noStrike" cap="none">
              <a:solidFill>
                <a:schemeClr val="accent6"/>
              </a:solidFill>
              <a:latin typeface="Inter"/>
              <a:ea typeface="Inter"/>
              <a:cs typeface="Inter"/>
              <a:sym typeface="Inter"/>
            </a:endParaRPr>
          </a:p>
          <a:p>
            <a:pPr marL="0" marR="0" lvl="0" indent="0" algn="l" rtl="0">
              <a:spcBef>
                <a:spcPts val="0"/>
              </a:spcBef>
              <a:spcAft>
                <a:spcPts val="0"/>
              </a:spcAft>
              <a:buNone/>
            </a:pPr>
            <a:r>
              <a:rPr lang="en-US" sz="1800" b="0" i="0" u="none" strike="noStrike" cap="none">
                <a:solidFill>
                  <a:schemeClr val="dk1"/>
                </a:solidFill>
                <a:latin typeface="Inter"/>
                <a:ea typeface="Inter"/>
                <a:cs typeface="Inter"/>
                <a:sym typeface="Inter"/>
              </a:rPr>
              <a:t>All end customers or Partners, new to Meraki, and interested in learning how we can help solve their IT and IoT needs. </a:t>
            </a:r>
            <a:endParaRPr sz="1800">
              <a:solidFill>
                <a:schemeClr val="dk1"/>
              </a:solidFill>
              <a:latin typeface="Inter"/>
              <a:ea typeface="Inter"/>
              <a:cs typeface="Inter"/>
              <a:sym typeface="Inter"/>
            </a:endParaRPr>
          </a:p>
          <a:p>
            <a:pPr marL="0" marR="0" lvl="0" indent="0" algn="l" rtl="0">
              <a:spcBef>
                <a:spcPts val="0"/>
              </a:spcBef>
              <a:spcAft>
                <a:spcPts val="0"/>
              </a:spcAft>
              <a:buClr>
                <a:schemeClr val="dk1"/>
              </a:buClr>
              <a:buSzPts val="1800"/>
              <a:buFont typeface="Calibri"/>
              <a:buNone/>
            </a:pPr>
            <a:endParaRPr sz="1800">
              <a:solidFill>
                <a:schemeClr val="dk1"/>
              </a:solidFill>
              <a:latin typeface="Calibri"/>
              <a:ea typeface="Calibri"/>
              <a:cs typeface="Calibri"/>
              <a:sym typeface="Calibri"/>
            </a:endParaRPr>
          </a:p>
          <a:p>
            <a:pPr marL="0" marR="0" lvl="0" indent="0" algn="l" rtl="0">
              <a:spcBef>
                <a:spcPts val="0"/>
              </a:spcBef>
              <a:spcAft>
                <a:spcPts val="0"/>
              </a:spcAft>
              <a:buClr>
                <a:schemeClr val="accent6"/>
              </a:buClr>
              <a:buSzPts val="2400"/>
              <a:buFont typeface="Inter"/>
              <a:buNone/>
            </a:pPr>
            <a:r>
              <a:rPr lang="en-US" sz="2400" b="1">
                <a:solidFill>
                  <a:schemeClr val="accent6"/>
                </a:solidFill>
                <a:latin typeface="Inter"/>
                <a:ea typeface="Inter"/>
                <a:cs typeface="Inter"/>
                <a:sym typeface="Inter"/>
              </a:rPr>
              <a:t>HOW TO USE</a:t>
            </a:r>
            <a:endParaRPr sz="2400">
              <a:solidFill>
                <a:schemeClr val="accent6"/>
              </a:solidFill>
              <a:latin typeface="Inter"/>
              <a:ea typeface="Inter"/>
              <a:cs typeface="Inter"/>
              <a:sym typeface="Inter"/>
            </a:endParaRPr>
          </a:p>
          <a:p>
            <a:pPr marL="0" marR="0" lvl="0" indent="0" algn="l" rtl="0">
              <a:spcBef>
                <a:spcPts val="0"/>
              </a:spcBef>
              <a:spcAft>
                <a:spcPts val="0"/>
              </a:spcAft>
              <a:buClr>
                <a:schemeClr val="dk1"/>
              </a:buClr>
              <a:buSzPts val="1800"/>
              <a:buFont typeface="Inter"/>
              <a:buNone/>
            </a:pPr>
            <a:r>
              <a:rPr lang="en-US" sz="1800">
                <a:solidFill>
                  <a:schemeClr val="dk1"/>
                </a:solidFill>
                <a:latin typeface="Inter"/>
                <a:ea typeface="Inter"/>
                <a:cs typeface="Inter"/>
                <a:sym typeface="Inter"/>
              </a:rPr>
              <a:t>Review the slides and speaker notes. Customize slide content to your customer or partner’s needs and industry where appropriate (e.g. focus on relevant use cases, case studies, next steps). </a:t>
            </a:r>
            <a:endParaRPr/>
          </a:p>
        </p:txBody>
      </p:sp>
      <p:sp>
        <p:nvSpPr>
          <p:cNvPr id="8724" name="Google Shape;8724;p282"/>
          <p:cNvSpPr/>
          <p:nvPr/>
        </p:nvSpPr>
        <p:spPr>
          <a:xfrm>
            <a:off x="10134600" y="0"/>
            <a:ext cx="2057400" cy="862500"/>
          </a:xfrm>
          <a:prstGeom prst="rect">
            <a:avLst/>
          </a:prstGeom>
          <a:solidFill>
            <a:schemeClr val="accent5"/>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r>
              <a:rPr lang="en-US" sz="1600" b="1">
                <a:solidFill>
                  <a:schemeClr val="dk1"/>
                </a:solidFill>
                <a:latin typeface="Inter"/>
                <a:ea typeface="Inter"/>
                <a:cs typeface="Inter"/>
                <a:sym typeface="Inter"/>
              </a:rPr>
              <a:t>REMOVE slide before presenting</a:t>
            </a:r>
            <a:endParaRPr/>
          </a:p>
        </p:txBody>
      </p:sp>
      <p:sp>
        <p:nvSpPr>
          <p:cNvPr id="8725" name="Google Shape;8725;p282"/>
          <p:cNvSpPr txBox="1"/>
          <p:nvPr/>
        </p:nvSpPr>
        <p:spPr>
          <a:xfrm>
            <a:off x="429482" y="1208208"/>
            <a:ext cx="6096000" cy="338700"/>
          </a:xfrm>
          <a:prstGeom prst="rect">
            <a:avLst/>
          </a:prstGeom>
          <a:noFill/>
          <a:ln>
            <a:noFill/>
          </a:ln>
        </p:spPr>
        <p:txBody>
          <a:bodyPr spcFirstLastPara="1" wrap="square" lIns="91425" tIns="45700" rIns="91425" bIns="45700" anchor="t" anchorCtr="0">
            <a:spAutoFit/>
          </a:bodyPr>
          <a:lstStyle/>
          <a:p>
            <a:pPr marL="0" marR="0" lvl="0" indent="0" algn="l" rtl="0">
              <a:spcBef>
                <a:spcPts val="0"/>
              </a:spcBef>
              <a:spcAft>
                <a:spcPts val="0"/>
              </a:spcAft>
              <a:buNone/>
            </a:pPr>
            <a:r>
              <a:rPr lang="en-US" sz="1600" i="1">
                <a:solidFill>
                  <a:srgbClr val="3F3F3F"/>
                </a:solidFill>
                <a:latin typeface="Inter"/>
                <a:ea typeface="Inter"/>
                <a:cs typeface="Inter"/>
                <a:sym typeface="Inter"/>
              </a:rPr>
              <a:t>Last updated: April 2024</a:t>
            </a:r>
            <a:endParaRPr sz="1600" i="1">
              <a:solidFill>
                <a:srgbClr val="3F3F3F"/>
              </a:solidFill>
              <a:latin typeface="Calibri"/>
              <a:ea typeface="Calibri"/>
              <a:cs typeface="Calibri"/>
              <a:sym typeface="Calibri"/>
            </a:endParaRPr>
          </a:p>
        </p:txBody>
      </p:sp>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 name="Rectangle 19">
            <a:extLst>
              <a:ext uri="{FF2B5EF4-FFF2-40B4-BE49-F238E27FC236}">
                <a16:creationId xmlns:a16="http://schemas.microsoft.com/office/drawing/2014/main" id="{8F217951-E996-21A6-DCBB-C1B5B560DF76}"/>
              </a:ext>
            </a:extLst>
          </p:cNvPr>
          <p:cNvSpPr/>
          <p:nvPr/>
        </p:nvSpPr>
        <p:spPr>
          <a:xfrm>
            <a:off x="5545139" y="5365199"/>
            <a:ext cx="1712004" cy="1492801"/>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3" name="Picture 12" descr="A map of the world&#10;&#10;Description automatically generated">
            <a:extLst>
              <a:ext uri="{FF2B5EF4-FFF2-40B4-BE49-F238E27FC236}">
                <a16:creationId xmlns:a16="http://schemas.microsoft.com/office/drawing/2014/main" id="{78239E43-F28B-EE73-F817-208857627454}"/>
              </a:ext>
            </a:extLst>
          </p:cNvPr>
          <p:cNvPicPr>
            <a:picLocks noChangeAspect="1"/>
          </p:cNvPicPr>
          <p:nvPr/>
        </p:nvPicPr>
        <p:blipFill>
          <a:blip r:embed="rId3">
            <a:alphaModFix amt="10000"/>
            <a:extLst>
              <a:ext uri="{28A0092B-C50C-407E-A947-70E740481C1C}">
                <a14:useLocalDpi xmlns:a14="http://schemas.microsoft.com/office/drawing/2010/main" val="0"/>
              </a:ext>
            </a:extLst>
          </a:blip>
          <a:stretch>
            <a:fillRect/>
          </a:stretch>
        </p:blipFill>
        <p:spPr>
          <a:xfrm>
            <a:off x="-666620" y="136517"/>
            <a:ext cx="14416818" cy="8126073"/>
          </a:xfrm>
          <a:prstGeom prst="rect">
            <a:avLst/>
          </a:prstGeom>
        </p:spPr>
      </p:pic>
      <p:sp>
        <p:nvSpPr>
          <p:cNvPr id="2" name="object 4">
            <a:extLst>
              <a:ext uri="{FF2B5EF4-FFF2-40B4-BE49-F238E27FC236}">
                <a16:creationId xmlns:a16="http://schemas.microsoft.com/office/drawing/2014/main" id="{645316AB-EBAB-31E5-E8BF-0C62AEE89921}"/>
              </a:ext>
            </a:extLst>
          </p:cNvPr>
          <p:cNvSpPr txBox="1">
            <a:spLocks/>
          </p:cNvSpPr>
          <p:nvPr/>
        </p:nvSpPr>
        <p:spPr>
          <a:xfrm>
            <a:off x="529730" y="425285"/>
            <a:ext cx="9449279" cy="622941"/>
          </a:xfrm>
          <a:prstGeom prst="rect">
            <a:avLst/>
          </a:prstGeom>
        </p:spPr>
        <p:txBody>
          <a:bodyPr vert="horz" wrap="square" lIns="0" tIns="7316" rIns="0" bIns="0" rtlCol="0">
            <a:spAutoFit/>
          </a:bodyPr>
          <a:lstStyle>
            <a:lvl1pPr>
              <a:defRPr sz="4950" b="1" i="0">
                <a:solidFill>
                  <a:srgbClr val="025444"/>
                </a:solidFill>
                <a:latin typeface="Sharp Sans"/>
                <a:ea typeface="+mj-ea"/>
                <a:cs typeface="Sharp Sans"/>
              </a:defRPr>
            </a:lvl1pPr>
          </a:lstStyle>
          <a:p>
            <a:pPr marL="7701" marR="0" lvl="0" indent="0" algn="l" defTabSz="554492" rtl="0" eaLnBrk="1" fontAlgn="auto" latinLnBrk="0" hangingPunct="1">
              <a:lnSpc>
                <a:spcPct val="100000"/>
              </a:lnSpc>
              <a:spcBef>
                <a:spcPts val="58"/>
              </a:spcBef>
              <a:spcAft>
                <a:spcPts val="0"/>
              </a:spcAft>
              <a:buClrTx/>
              <a:buSzTx/>
              <a:buFont typeface="Arial"/>
              <a:buNone/>
              <a:tabLst/>
              <a:defRPr/>
            </a:pPr>
            <a:r>
              <a:rPr kumimoji="0" lang="en-GB" sz="4000" b="1" i="0" u="none" strike="noStrike" kern="0" cap="none" spc="-52" normalizeH="0" baseline="0" noProof="0">
                <a:ln>
                  <a:noFill/>
                </a:ln>
                <a:solidFill>
                  <a:srgbClr val="025444"/>
                </a:solidFill>
                <a:effectLst/>
                <a:uLnTx/>
                <a:uFillTx/>
                <a:latin typeface="Inter" panose="02000503000000020004" pitchFamily="2" charset="0"/>
                <a:ea typeface="Inter" panose="02000503000000020004" pitchFamily="2" charset="0"/>
                <a:cs typeface="Inter" panose="02000503000000020004" pitchFamily="2" charset="0"/>
                <a:sym typeface="Arial"/>
              </a:rPr>
              <a:t>The largest cloud networking platform</a:t>
            </a:r>
            <a:endParaRPr kumimoji="0" lang="en-GB" sz="4000" b="1" i="0" u="none" strike="noStrike" kern="0" cap="none" spc="-6" normalizeH="0" baseline="0" noProof="0">
              <a:ln>
                <a:noFill/>
              </a:ln>
              <a:solidFill>
                <a:srgbClr val="025444"/>
              </a:solidFill>
              <a:effectLst/>
              <a:uLnTx/>
              <a:uFillTx/>
              <a:latin typeface="Inter" panose="02000503000000020004" pitchFamily="2" charset="0"/>
              <a:ea typeface="Inter" panose="02000503000000020004" pitchFamily="2" charset="0"/>
              <a:cs typeface="Inter" panose="02000503000000020004" pitchFamily="2" charset="0"/>
              <a:sym typeface="Arial"/>
            </a:endParaRPr>
          </a:p>
        </p:txBody>
      </p:sp>
      <p:graphicFrame>
        <p:nvGraphicFramePr>
          <p:cNvPr id="3" name="object 5">
            <a:extLst>
              <a:ext uri="{FF2B5EF4-FFF2-40B4-BE49-F238E27FC236}">
                <a16:creationId xmlns:a16="http://schemas.microsoft.com/office/drawing/2014/main" id="{24755446-BFF4-C1A3-A51D-3A8FFAF34D35}"/>
              </a:ext>
            </a:extLst>
          </p:cNvPr>
          <p:cNvGraphicFramePr>
            <a:graphicFrameLocks noGrp="1"/>
          </p:cNvGraphicFramePr>
          <p:nvPr>
            <p:extLst>
              <p:ext uri="{D42A27DB-BD31-4B8C-83A1-F6EECF244321}">
                <p14:modId xmlns:p14="http://schemas.microsoft.com/office/powerpoint/2010/main" val="125431460"/>
              </p:ext>
            </p:extLst>
          </p:nvPr>
        </p:nvGraphicFramePr>
        <p:xfrm>
          <a:off x="6213153" y="2239149"/>
          <a:ext cx="5556097" cy="3025672"/>
        </p:xfrm>
        <a:graphic>
          <a:graphicData uri="http://schemas.openxmlformats.org/drawingml/2006/table">
            <a:tbl>
              <a:tblPr firstRow="1" bandRow="1">
                <a:tableStyleId>{2D5ABB26-0587-4C30-8999-92F81FD0307C}</a:tableStyleId>
              </a:tblPr>
              <a:tblGrid>
                <a:gridCol w="2317761">
                  <a:extLst>
                    <a:ext uri="{9D8B030D-6E8A-4147-A177-3AD203B41FA5}">
                      <a16:colId xmlns:a16="http://schemas.microsoft.com/office/drawing/2014/main" val="20000"/>
                    </a:ext>
                  </a:extLst>
                </a:gridCol>
                <a:gridCol w="3238336">
                  <a:extLst>
                    <a:ext uri="{9D8B030D-6E8A-4147-A177-3AD203B41FA5}">
                      <a16:colId xmlns:a16="http://schemas.microsoft.com/office/drawing/2014/main" val="20001"/>
                    </a:ext>
                  </a:extLst>
                </a:gridCol>
              </a:tblGrid>
              <a:tr h="538320">
                <a:tc>
                  <a:txBody>
                    <a:bodyPr/>
                    <a:lstStyle/>
                    <a:p>
                      <a:pPr marR="332105" algn="r">
                        <a:lnSpc>
                          <a:spcPct val="100000"/>
                        </a:lnSpc>
                        <a:spcBef>
                          <a:spcPts val="420"/>
                        </a:spcBef>
                      </a:pPr>
                      <a:r>
                        <a:rPr sz="2900" b="0" i="0" spc="-25">
                          <a:solidFill>
                            <a:srgbClr val="5BAA47"/>
                          </a:solidFill>
                          <a:latin typeface="Sharp Sans Medium" pitchFamily="2" charset="77"/>
                          <a:cs typeface="Sharp Sans Medium" pitchFamily="2" charset="77"/>
                        </a:rPr>
                        <a:t>4M+</a:t>
                      </a:r>
                      <a:endParaRPr sz="2900" b="0" i="0">
                        <a:latin typeface="Sharp Sans Medium" pitchFamily="2" charset="77"/>
                        <a:cs typeface="Sharp Sans Medium" pitchFamily="2" charset="77"/>
                      </a:endParaRPr>
                    </a:p>
                  </a:txBody>
                  <a:tcPr marL="0" marR="0" marT="32345" marB="0">
                    <a:lnB w="6350">
                      <a:solidFill>
                        <a:srgbClr val="B7B7B7"/>
                      </a:solidFill>
                      <a:prstDash val="solid"/>
                    </a:lnB>
                  </a:tcPr>
                </a:tc>
                <a:tc>
                  <a:txBody>
                    <a:bodyPr/>
                    <a:lstStyle/>
                    <a:p>
                      <a:pPr marL="339725">
                        <a:lnSpc>
                          <a:spcPct val="100000"/>
                        </a:lnSpc>
                        <a:spcBef>
                          <a:spcPts val="2220"/>
                        </a:spcBef>
                      </a:pPr>
                      <a:r>
                        <a:rPr sz="1500" b="0" i="0">
                          <a:solidFill>
                            <a:srgbClr val="060606"/>
                          </a:solidFill>
                          <a:latin typeface="Sharp Sans Medium" pitchFamily="2" charset="77"/>
                          <a:cs typeface="Sharp Sans Medium" pitchFamily="2" charset="77"/>
                        </a:rPr>
                        <a:t>customer</a:t>
                      </a:r>
                      <a:r>
                        <a:rPr sz="1500" b="0" i="0" spc="-100">
                          <a:solidFill>
                            <a:srgbClr val="060606"/>
                          </a:solidFill>
                          <a:latin typeface="Sharp Sans Medium" pitchFamily="2" charset="77"/>
                          <a:cs typeface="Sharp Sans Medium" pitchFamily="2" charset="77"/>
                        </a:rPr>
                        <a:t> </a:t>
                      </a:r>
                      <a:r>
                        <a:rPr sz="1500" b="0" i="0" spc="-10">
                          <a:solidFill>
                            <a:srgbClr val="060606"/>
                          </a:solidFill>
                          <a:latin typeface="Sharp Sans Medium" pitchFamily="2" charset="77"/>
                          <a:cs typeface="Sharp Sans Medium" pitchFamily="2" charset="77"/>
                        </a:rPr>
                        <a:t>networks</a:t>
                      </a:r>
                      <a:endParaRPr sz="1500" b="0" i="0">
                        <a:latin typeface="Sharp Sans Medium" pitchFamily="2" charset="77"/>
                        <a:cs typeface="Sharp Sans Medium" pitchFamily="2" charset="77"/>
                      </a:endParaRPr>
                    </a:p>
                  </a:txBody>
                  <a:tcPr marL="0" marR="0" marT="170969" marB="0">
                    <a:lnB w="6350">
                      <a:solidFill>
                        <a:srgbClr val="B7B7B7"/>
                      </a:solidFill>
                      <a:prstDash val="solid"/>
                    </a:lnB>
                  </a:tcPr>
                </a:tc>
                <a:extLst>
                  <a:ext uri="{0D108BD9-81ED-4DB2-BD59-A6C34878D82A}">
                    <a16:rowId xmlns:a16="http://schemas.microsoft.com/office/drawing/2014/main" val="10000"/>
                  </a:ext>
                </a:extLst>
              </a:tr>
              <a:tr h="645973">
                <a:tc>
                  <a:txBody>
                    <a:bodyPr/>
                    <a:lstStyle/>
                    <a:p>
                      <a:pPr marR="332105" algn="r">
                        <a:lnSpc>
                          <a:spcPct val="100000"/>
                        </a:lnSpc>
                        <a:spcBef>
                          <a:spcPts val="1400"/>
                        </a:spcBef>
                      </a:pPr>
                      <a:r>
                        <a:rPr sz="2900" b="0" i="0" spc="-20">
                          <a:solidFill>
                            <a:srgbClr val="5BAA47"/>
                          </a:solidFill>
                          <a:latin typeface="Sharp Sans Medium" pitchFamily="2" charset="77"/>
                          <a:cs typeface="Sharp Sans Medium" pitchFamily="2" charset="77"/>
                        </a:rPr>
                        <a:t>1</a:t>
                      </a:r>
                      <a:r>
                        <a:rPr lang="en-US" sz="2900" b="0" i="0" spc="-20">
                          <a:solidFill>
                            <a:srgbClr val="5BAA47"/>
                          </a:solidFill>
                          <a:latin typeface="Sharp Sans Medium" pitchFamily="2" charset="77"/>
                          <a:cs typeface="Sharp Sans Medium" pitchFamily="2" charset="77"/>
                        </a:rPr>
                        <a:t>4</a:t>
                      </a:r>
                      <a:r>
                        <a:rPr sz="2900" b="0" i="0" spc="-20">
                          <a:solidFill>
                            <a:srgbClr val="5BAA47"/>
                          </a:solidFill>
                          <a:latin typeface="Sharp Sans Medium" pitchFamily="2" charset="77"/>
                          <a:cs typeface="Sharp Sans Medium" pitchFamily="2" charset="77"/>
                        </a:rPr>
                        <a:t>M+</a:t>
                      </a:r>
                      <a:endParaRPr sz="2900" b="0" i="0">
                        <a:latin typeface="Sharp Sans Medium" pitchFamily="2" charset="77"/>
                        <a:cs typeface="Sharp Sans Medium" pitchFamily="2" charset="77"/>
                      </a:endParaRPr>
                    </a:p>
                  </a:txBody>
                  <a:tcPr marL="0" marR="0" marT="107818" marB="0">
                    <a:lnT w="6350">
                      <a:solidFill>
                        <a:srgbClr val="B7B7B7"/>
                      </a:solidFill>
                      <a:prstDash val="solid"/>
                    </a:lnT>
                    <a:lnB w="6350">
                      <a:solidFill>
                        <a:srgbClr val="B7B7B7"/>
                      </a:solidFill>
                      <a:prstDash val="solid"/>
                    </a:lnB>
                  </a:tcPr>
                </a:tc>
                <a:tc>
                  <a:txBody>
                    <a:bodyPr/>
                    <a:lstStyle/>
                    <a:p>
                      <a:pPr>
                        <a:lnSpc>
                          <a:spcPct val="100000"/>
                        </a:lnSpc>
                        <a:spcBef>
                          <a:spcPts val="35"/>
                        </a:spcBef>
                      </a:pPr>
                      <a:endParaRPr sz="1500">
                        <a:latin typeface="Times New Roman"/>
                        <a:cs typeface="Times New Roman"/>
                      </a:endParaRPr>
                    </a:p>
                    <a:p>
                      <a:pPr marL="339725">
                        <a:lnSpc>
                          <a:spcPct val="100000"/>
                        </a:lnSpc>
                      </a:pPr>
                      <a:r>
                        <a:rPr sz="1500" b="0" i="0">
                          <a:solidFill>
                            <a:srgbClr val="060606"/>
                          </a:solidFill>
                          <a:latin typeface="Sharp Sans Medium" pitchFamily="2" charset="77"/>
                          <a:cs typeface="Sharp Sans Medium" pitchFamily="2" charset="77"/>
                        </a:rPr>
                        <a:t>Meraki</a:t>
                      </a:r>
                      <a:r>
                        <a:rPr sz="1500" b="0" i="0" spc="-70">
                          <a:solidFill>
                            <a:srgbClr val="060606"/>
                          </a:solidFill>
                          <a:latin typeface="Sharp Sans Medium" pitchFamily="2" charset="77"/>
                          <a:cs typeface="Sharp Sans Medium" pitchFamily="2" charset="77"/>
                        </a:rPr>
                        <a:t> </a:t>
                      </a:r>
                      <a:r>
                        <a:rPr sz="1500" b="0" i="0">
                          <a:solidFill>
                            <a:srgbClr val="060606"/>
                          </a:solidFill>
                          <a:latin typeface="Sharp Sans Medium" pitchFamily="2" charset="77"/>
                          <a:cs typeface="Sharp Sans Medium" pitchFamily="2" charset="77"/>
                        </a:rPr>
                        <a:t>devices</a:t>
                      </a:r>
                      <a:r>
                        <a:rPr sz="1500" b="0" i="0" spc="-65">
                          <a:solidFill>
                            <a:srgbClr val="060606"/>
                          </a:solidFill>
                          <a:latin typeface="Sharp Sans Medium" pitchFamily="2" charset="77"/>
                          <a:cs typeface="Sharp Sans Medium" pitchFamily="2" charset="77"/>
                        </a:rPr>
                        <a:t> </a:t>
                      </a:r>
                      <a:r>
                        <a:rPr sz="1500" b="0" i="0" spc="-10">
                          <a:solidFill>
                            <a:srgbClr val="060606"/>
                          </a:solidFill>
                          <a:latin typeface="Sharp Sans Medium" pitchFamily="2" charset="77"/>
                          <a:cs typeface="Sharp Sans Medium" pitchFamily="2" charset="77"/>
                        </a:rPr>
                        <a:t>online</a:t>
                      </a:r>
                      <a:endParaRPr sz="1500" b="0" i="0">
                        <a:latin typeface="Sharp Sans Medium" pitchFamily="2" charset="77"/>
                        <a:cs typeface="Sharp Sans Medium" pitchFamily="2" charset="77"/>
                      </a:endParaRPr>
                    </a:p>
                  </a:txBody>
                  <a:tcPr marL="0" marR="0" marT="2695" marB="0">
                    <a:lnT w="6350">
                      <a:solidFill>
                        <a:srgbClr val="B7B7B7"/>
                      </a:solidFill>
                      <a:prstDash val="solid"/>
                    </a:lnT>
                    <a:lnB w="6350">
                      <a:solidFill>
                        <a:srgbClr val="B7B7B7"/>
                      </a:solidFill>
                      <a:prstDash val="solid"/>
                    </a:lnB>
                  </a:tcPr>
                </a:tc>
                <a:extLst>
                  <a:ext uri="{0D108BD9-81ED-4DB2-BD59-A6C34878D82A}">
                    <a16:rowId xmlns:a16="http://schemas.microsoft.com/office/drawing/2014/main" val="10001"/>
                  </a:ext>
                </a:extLst>
              </a:tr>
              <a:tr h="613793">
                <a:tc>
                  <a:txBody>
                    <a:bodyPr/>
                    <a:lstStyle/>
                    <a:p>
                      <a:pPr marR="332105" algn="r">
                        <a:lnSpc>
                          <a:spcPct val="100000"/>
                        </a:lnSpc>
                        <a:spcBef>
                          <a:spcPts val="1400"/>
                        </a:spcBef>
                      </a:pPr>
                      <a:r>
                        <a:rPr sz="2900" b="0" i="0" spc="-20">
                          <a:solidFill>
                            <a:srgbClr val="5BAA47"/>
                          </a:solidFill>
                          <a:latin typeface="Sharp Sans Medium" pitchFamily="2" charset="77"/>
                          <a:cs typeface="Sharp Sans Medium" pitchFamily="2" charset="77"/>
                        </a:rPr>
                        <a:t>190+</a:t>
                      </a:r>
                      <a:endParaRPr sz="2900" b="0" i="0">
                        <a:latin typeface="Sharp Sans Medium" pitchFamily="2" charset="77"/>
                        <a:cs typeface="Sharp Sans Medium" pitchFamily="2" charset="77"/>
                      </a:endParaRPr>
                    </a:p>
                  </a:txBody>
                  <a:tcPr marL="0" marR="0" marT="107818" marB="0">
                    <a:lnT w="6350">
                      <a:solidFill>
                        <a:srgbClr val="B7B7B7"/>
                      </a:solidFill>
                      <a:prstDash val="solid"/>
                    </a:lnT>
                    <a:lnB w="6350">
                      <a:solidFill>
                        <a:srgbClr val="B7B7B7"/>
                      </a:solidFill>
                      <a:prstDash val="solid"/>
                    </a:lnB>
                  </a:tcPr>
                </a:tc>
                <a:tc>
                  <a:txBody>
                    <a:bodyPr/>
                    <a:lstStyle/>
                    <a:p>
                      <a:pPr>
                        <a:lnSpc>
                          <a:spcPct val="100000"/>
                        </a:lnSpc>
                        <a:spcBef>
                          <a:spcPts val="35"/>
                        </a:spcBef>
                      </a:pPr>
                      <a:endParaRPr sz="1500">
                        <a:latin typeface="Times New Roman"/>
                        <a:cs typeface="Times New Roman"/>
                      </a:endParaRPr>
                    </a:p>
                    <a:p>
                      <a:pPr marL="339725">
                        <a:lnSpc>
                          <a:spcPct val="100000"/>
                        </a:lnSpc>
                      </a:pPr>
                      <a:r>
                        <a:rPr sz="1500" b="0" i="0">
                          <a:solidFill>
                            <a:srgbClr val="060606"/>
                          </a:solidFill>
                          <a:latin typeface="Sharp Sans Medium" pitchFamily="2" charset="77"/>
                          <a:cs typeface="Sharp Sans Medium" pitchFamily="2" charset="77"/>
                        </a:rPr>
                        <a:t>countries</a:t>
                      </a:r>
                      <a:r>
                        <a:rPr sz="1500" b="0" i="0" spc="-35">
                          <a:solidFill>
                            <a:srgbClr val="060606"/>
                          </a:solidFill>
                          <a:latin typeface="Sharp Sans Medium" pitchFamily="2" charset="77"/>
                          <a:cs typeface="Sharp Sans Medium" pitchFamily="2" charset="77"/>
                        </a:rPr>
                        <a:t> </a:t>
                      </a:r>
                      <a:r>
                        <a:rPr sz="1500" b="0" i="0">
                          <a:solidFill>
                            <a:srgbClr val="060606"/>
                          </a:solidFill>
                          <a:latin typeface="Sharp Sans Medium" pitchFamily="2" charset="77"/>
                          <a:cs typeface="Sharp Sans Medium" pitchFamily="2" charset="77"/>
                        </a:rPr>
                        <a:t>in</a:t>
                      </a:r>
                      <a:r>
                        <a:rPr sz="1500" b="0" i="0" spc="-30">
                          <a:solidFill>
                            <a:srgbClr val="060606"/>
                          </a:solidFill>
                          <a:latin typeface="Sharp Sans Medium" pitchFamily="2" charset="77"/>
                          <a:cs typeface="Sharp Sans Medium" pitchFamily="2" charset="77"/>
                        </a:rPr>
                        <a:t> </a:t>
                      </a:r>
                      <a:r>
                        <a:rPr sz="1500" b="0" i="0" spc="-10">
                          <a:solidFill>
                            <a:srgbClr val="060606"/>
                          </a:solidFill>
                          <a:latin typeface="Sharp Sans Medium" pitchFamily="2" charset="77"/>
                          <a:cs typeface="Sharp Sans Medium" pitchFamily="2" charset="77"/>
                        </a:rPr>
                        <a:t>network</a:t>
                      </a:r>
                      <a:endParaRPr sz="1500" b="0" i="0">
                        <a:latin typeface="Sharp Sans Medium" pitchFamily="2" charset="77"/>
                        <a:cs typeface="Sharp Sans Medium" pitchFamily="2" charset="77"/>
                      </a:endParaRPr>
                    </a:p>
                  </a:txBody>
                  <a:tcPr marL="0" marR="0" marT="2695" marB="0">
                    <a:lnT w="6350">
                      <a:solidFill>
                        <a:srgbClr val="B7B7B7"/>
                      </a:solidFill>
                      <a:prstDash val="solid"/>
                    </a:lnT>
                    <a:lnB w="6350">
                      <a:solidFill>
                        <a:srgbClr val="B7B7B7"/>
                      </a:solidFill>
                      <a:prstDash val="solid"/>
                    </a:lnB>
                  </a:tcPr>
                </a:tc>
                <a:extLst>
                  <a:ext uri="{0D108BD9-81ED-4DB2-BD59-A6C34878D82A}">
                    <a16:rowId xmlns:a16="http://schemas.microsoft.com/office/drawing/2014/main" val="10002"/>
                  </a:ext>
                </a:extLst>
              </a:tr>
              <a:tr h="613793">
                <a:tc>
                  <a:txBody>
                    <a:bodyPr/>
                    <a:lstStyle/>
                    <a:p>
                      <a:pPr marR="332105" algn="r">
                        <a:lnSpc>
                          <a:spcPct val="100000"/>
                        </a:lnSpc>
                        <a:spcBef>
                          <a:spcPts val="1400"/>
                        </a:spcBef>
                      </a:pPr>
                      <a:r>
                        <a:rPr lang="en-US" sz="2900" b="0" i="0" spc="-25">
                          <a:solidFill>
                            <a:srgbClr val="5BAA47"/>
                          </a:solidFill>
                          <a:latin typeface="Sharp Sans Medium" pitchFamily="2" charset="77"/>
                          <a:cs typeface="Sharp Sans Medium" pitchFamily="2" charset="77"/>
                        </a:rPr>
                        <a:t>10</a:t>
                      </a:r>
                      <a:r>
                        <a:rPr sz="2900" b="0" i="0" spc="-25">
                          <a:solidFill>
                            <a:srgbClr val="5BAA47"/>
                          </a:solidFill>
                          <a:latin typeface="Sharp Sans Medium" pitchFamily="2" charset="77"/>
                          <a:cs typeface="Sharp Sans Medium" pitchFamily="2" charset="77"/>
                        </a:rPr>
                        <a:t>B+</a:t>
                      </a:r>
                      <a:endParaRPr sz="2900" b="0" i="0">
                        <a:latin typeface="Sharp Sans Medium" pitchFamily="2" charset="77"/>
                        <a:cs typeface="Sharp Sans Medium" pitchFamily="2" charset="77"/>
                      </a:endParaRPr>
                    </a:p>
                  </a:txBody>
                  <a:tcPr marL="0" marR="0" marT="107818" marB="0">
                    <a:lnT w="6350">
                      <a:solidFill>
                        <a:srgbClr val="B7B7B7"/>
                      </a:solidFill>
                      <a:prstDash val="solid"/>
                    </a:lnT>
                    <a:lnB w="6350">
                      <a:solidFill>
                        <a:srgbClr val="B7B7B7"/>
                      </a:solidFill>
                      <a:prstDash val="solid"/>
                    </a:lnB>
                  </a:tcPr>
                </a:tc>
                <a:tc>
                  <a:txBody>
                    <a:bodyPr/>
                    <a:lstStyle/>
                    <a:p>
                      <a:pPr>
                        <a:lnSpc>
                          <a:spcPct val="100000"/>
                        </a:lnSpc>
                        <a:spcBef>
                          <a:spcPts val="35"/>
                        </a:spcBef>
                      </a:pPr>
                      <a:endParaRPr sz="1500">
                        <a:latin typeface="Times New Roman"/>
                        <a:cs typeface="Times New Roman"/>
                      </a:endParaRPr>
                    </a:p>
                    <a:p>
                      <a:pPr marL="339725">
                        <a:lnSpc>
                          <a:spcPct val="100000"/>
                        </a:lnSpc>
                      </a:pPr>
                      <a:r>
                        <a:rPr sz="1500" b="0" i="0" spc="-10">
                          <a:solidFill>
                            <a:srgbClr val="060606"/>
                          </a:solidFill>
                          <a:latin typeface="Sharp Sans Medium" pitchFamily="2" charset="77"/>
                          <a:cs typeface="Sharp Sans Medium" pitchFamily="2" charset="77"/>
                        </a:rPr>
                        <a:t>external</a:t>
                      </a:r>
                      <a:r>
                        <a:rPr sz="1500" b="0" i="0" spc="-45">
                          <a:solidFill>
                            <a:srgbClr val="060606"/>
                          </a:solidFill>
                          <a:latin typeface="Sharp Sans Medium" pitchFamily="2" charset="77"/>
                          <a:cs typeface="Sharp Sans Medium" pitchFamily="2" charset="77"/>
                        </a:rPr>
                        <a:t> </a:t>
                      </a:r>
                      <a:r>
                        <a:rPr sz="1500" b="0" i="0">
                          <a:solidFill>
                            <a:srgbClr val="060606"/>
                          </a:solidFill>
                          <a:latin typeface="Sharp Sans Medium" pitchFamily="2" charset="77"/>
                          <a:cs typeface="Sharp Sans Medium" pitchFamily="2" charset="77"/>
                        </a:rPr>
                        <a:t>API</a:t>
                      </a:r>
                      <a:r>
                        <a:rPr sz="1500" b="0" i="0" spc="-35">
                          <a:solidFill>
                            <a:srgbClr val="060606"/>
                          </a:solidFill>
                          <a:latin typeface="Sharp Sans Medium" pitchFamily="2" charset="77"/>
                          <a:cs typeface="Sharp Sans Medium" pitchFamily="2" charset="77"/>
                        </a:rPr>
                        <a:t> </a:t>
                      </a:r>
                      <a:r>
                        <a:rPr sz="1500" b="0" i="0">
                          <a:solidFill>
                            <a:srgbClr val="060606"/>
                          </a:solidFill>
                          <a:latin typeface="Sharp Sans Medium" pitchFamily="2" charset="77"/>
                          <a:cs typeface="Sharp Sans Medium" pitchFamily="2" charset="77"/>
                        </a:rPr>
                        <a:t>monthly</a:t>
                      </a:r>
                      <a:r>
                        <a:rPr sz="1500" b="0" i="0" spc="-30">
                          <a:solidFill>
                            <a:srgbClr val="060606"/>
                          </a:solidFill>
                          <a:latin typeface="Sharp Sans Medium" pitchFamily="2" charset="77"/>
                          <a:cs typeface="Sharp Sans Medium" pitchFamily="2" charset="77"/>
                        </a:rPr>
                        <a:t> </a:t>
                      </a:r>
                      <a:r>
                        <a:rPr sz="1500" b="0" i="0" spc="-20">
                          <a:solidFill>
                            <a:srgbClr val="060606"/>
                          </a:solidFill>
                          <a:latin typeface="Sharp Sans Medium" pitchFamily="2" charset="77"/>
                          <a:cs typeface="Sharp Sans Medium" pitchFamily="2" charset="77"/>
                        </a:rPr>
                        <a:t>calls</a:t>
                      </a:r>
                      <a:endParaRPr sz="1500" b="0" i="0">
                        <a:latin typeface="Sharp Sans Medium" pitchFamily="2" charset="77"/>
                        <a:cs typeface="Sharp Sans Medium" pitchFamily="2" charset="77"/>
                      </a:endParaRPr>
                    </a:p>
                  </a:txBody>
                  <a:tcPr marL="0" marR="0" marT="2695" marB="0">
                    <a:lnT w="6350">
                      <a:solidFill>
                        <a:srgbClr val="B7B7B7"/>
                      </a:solidFill>
                      <a:prstDash val="solid"/>
                    </a:lnT>
                    <a:lnB w="6350">
                      <a:solidFill>
                        <a:srgbClr val="B7B7B7"/>
                      </a:solidFill>
                      <a:prstDash val="solid"/>
                    </a:lnB>
                  </a:tcPr>
                </a:tc>
                <a:extLst>
                  <a:ext uri="{0D108BD9-81ED-4DB2-BD59-A6C34878D82A}">
                    <a16:rowId xmlns:a16="http://schemas.microsoft.com/office/drawing/2014/main" val="10003"/>
                  </a:ext>
                </a:extLst>
              </a:tr>
              <a:tr h="613793">
                <a:tc>
                  <a:txBody>
                    <a:bodyPr/>
                    <a:lstStyle/>
                    <a:p>
                      <a:pPr marR="332105" algn="r">
                        <a:lnSpc>
                          <a:spcPct val="100000"/>
                        </a:lnSpc>
                        <a:spcBef>
                          <a:spcPts val="1400"/>
                        </a:spcBef>
                      </a:pPr>
                      <a:r>
                        <a:rPr lang="en-US" sz="2900" b="0" i="0" spc="-10">
                          <a:solidFill>
                            <a:srgbClr val="5BAA47"/>
                          </a:solidFill>
                          <a:latin typeface="Sharp Sans Medium" pitchFamily="2" charset="77"/>
                          <a:cs typeface="Sharp Sans Medium" pitchFamily="2" charset="77"/>
                        </a:rPr>
                        <a:t>639</a:t>
                      </a:r>
                      <a:r>
                        <a:rPr sz="2900" b="0" i="0" spc="-10">
                          <a:solidFill>
                            <a:srgbClr val="5BAA47"/>
                          </a:solidFill>
                          <a:latin typeface="Sharp Sans Medium" pitchFamily="2" charset="77"/>
                          <a:cs typeface="Sharp Sans Medium" pitchFamily="2" charset="77"/>
                        </a:rPr>
                        <a:t>M+</a:t>
                      </a:r>
                      <a:endParaRPr sz="2900" b="0" i="0">
                        <a:latin typeface="Sharp Sans Medium" pitchFamily="2" charset="77"/>
                        <a:cs typeface="Sharp Sans Medium" pitchFamily="2" charset="77"/>
                      </a:endParaRPr>
                    </a:p>
                  </a:txBody>
                  <a:tcPr marL="0" marR="0" marT="107818" marB="0">
                    <a:lnT w="6350">
                      <a:solidFill>
                        <a:srgbClr val="B7B7B7"/>
                      </a:solidFill>
                      <a:prstDash val="solid"/>
                    </a:lnT>
                    <a:lnB w="6350">
                      <a:solidFill>
                        <a:srgbClr val="B7B7B7"/>
                      </a:solidFill>
                      <a:prstDash val="solid"/>
                    </a:lnB>
                  </a:tcPr>
                </a:tc>
                <a:tc>
                  <a:txBody>
                    <a:bodyPr/>
                    <a:lstStyle/>
                    <a:p>
                      <a:pPr>
                        <a:lnSpc>
                          <a:spcPct val="100000"/>
                        </a:lnSpc>
                        <a:spcBef>
                          <a:spcPts val="35"/>
                        </a:spcBef>
                      </a:pPr>
                      <a:endParaRPr sz="1500">
                        <a:latin typeface="Times New Roman"/>
                        <a:cs typeface="Times New Roman"/>
                      </a:endParaRPr>
                    </a:p>
                    <a:p>
                      <a:pPr marL="339725">
                        <a:lnSpc>
                          <a:spcPct val="100000"/>
                        </a:lnSpc>
                      </a:pPr>
                      <a:r>
                        <a:rPr sz="1500" b="0" i="0">
                          <a:solidFill>
                            <a:srgbClr val="060606"/>
                          </a:solidFill>
                          <a:latin typeface="Sharp Sans Medium" pitchFamily="2" charset="77"/>
                          <a:cs typeface="Sharp Sans Medium" pitchFamily="2" charset="77"/>
                        </a:rPr>
                        <a:t>daily</a:t>
                      </a:r>
                      <a:r>
                        <a:rPr sz="1500" b="0" i="0" spc="10">
                          <a:solidFill>
                            <a:srgbClr val="060606"/>
                          </a:solidFill>
                          <a:latin typeface="Sharp Sans Medium" pitchFamily="2" charset="77"/>
                          <a:cs typeface="Sharp Sans Medium" pitchFamily="2" charset="77"/>
                        </a:rPr>
                        <a:t> </a:t>
                      </a:r>
                      <a:r>
                        <a:rPr sz="1500" b="0" i="0" spc="-10">
                          <a:solidFill>
                            <a:srgbClr val="060606"/>
                          </a:solidFill>
                          <a:latin typeface="Sharp Sans Medium" pitchFamily="2" charset="77"/>
                          <a:cs typeface="Sharp Sans Medium" pitchFamily="2" charset="77"/>
                        </a:rPr>
                        <a:t>end-</a:t>
                      </a:r>
                      <a:r>
                        <a:rPr sz="1500" b="0" i="0">
                          <a:solidFill>
                            <a:srgbClr val="060606"/>
                          </a:solidFill>
                          <a:latin typeface="Sharp Sans Medium" pitchFamily="2" charset="77"/>
                          <a:cs typeface="Sharp Sans Medium" pitchFamily="2" charset="77"/>
                        </a:rPr>
                        <a:t>user</a:t>
                      </a:r>
                      <a:r>
                        <a:rPr sz="1500" b="0" i="0" spc="15">
                          <a:solidFill>
                            <a:srgbClr val="060606"/>
                          </a:solidFill>
                          <a:latin typeface="Sharp Sans Medium" pitchFamily="2" charset="77"/>
                          <a:cs typeface="Sharp Sans Medium" pitchFamily="2" charset="77"/>
                        </a:rPr>
                        <a:t> </a:t>
                      </a:r>
                      <a:r>
                        <a:rPr sz="1500" b="0" i="0" spc="-10">
                          <a:solidFill>
                            <a:srgbClr val="060606"/>
                          </a:solidFill>
                          <a:latin typeface="Sharp Sans Medium" pitchFamily="2" charset="77"/>
                          <a:cs typeface="Sharp Sans Medium" pitchFamily="2" charset="77"/>
                        </a:rPr>
                        <a:t>devices</a:t>
                      </a:r>
                      <a:endParaRPr sz="1500" b="0" i="0">
                        <a:latin typeface="Sharp Sans Medium" pitchFamily="2" charset="77"/>
                        <a:cs typeface="Sharp Sans Medium" pitchFamily="2" charset="77"/>
                      </a:endParaRPr>
                    </a:p>
                  </a:txBody>
                  <a:tcPr marL="0" marR="0" marT="2695" marB="0">
                    <a:lnT w="6350">
                      <a:solidFill>
                        <a:srgbClr val="B7B7B7"/>
                      </a:solidFill>
                      <a:prstDash val="solid"/>
                    </a:lnT>
                    <a:lnB w="6350">
                      <a:solidFill>
                        <a:srgbClr val="B7B7B7"/>
                      </a:solidFill>
                      <a:prstDash val="solid"/>
                    </a:lnB>
                  </a:tcPr>
                </a:tc>
                <a:extLst>
                  <a:ext uri="{0D108BD9-81ED-4DB2-BD59-A6C34878D82A}">
                    <a16:rowId xmlns:a16="http://schemas.microsoft.com/office/drawing/2014/main" val="10004"/>
                  </a:ext>
                </a:extLst>
              </a:tr>
            </a:tbl>
          </a:graphicData>
        </a:graphic>
      </p:graphicFrame>
      <p:grpSp>
        <p:nvGrpSpPr>
          <p:cNvPr id="15" name="Group 14">
            <a:extLst>
              <a:ext uri="{FF2B5EF4-FFF2-40B4-BE49-F238E27FC236}">
                <a16:creationId xmlns:a16="http://schemas.microsoft.com/office/drawing/2014/main" id="{216739D0-70C9-1C31-8E66-B2455A637894}"/>
              </a:ext>
            </a:extLst>
          </p:cNvPr>
          <p:cNvGrpSpPr/>
          <p:nvPr/>
        </p:nvGrpSpPr>
        <p:grpSpPr>
          <a:xfrm>
            <a:off x="422750" y="2236135"/>
            <a:ext cx="5556189" cy="3296815"/>
            <a:chOff x="381401" y="2048278"/>
            <a:chExt cx="5556189" cy="3296815"/>
          </a:xfrm>
        </p:grpSpPr>
        <p:sp>
          <p:nvSpPr>
            <p:cNvPr id="4" name="object 6">
              <a:extLst>
                <a:ext uri="{FF2B5EF4-FFF2-40B4-BE49-F238E27FC236}">
                  <a16:creationId xmlns:a16="http://schemas.microsoft.com/office/drawing/2014/main" id="{2BF62A21-3F4C-8813-0989-2AF610EF1572}"/>
                </a:ext>
              </a:extLst>
            </p:cNvPr>
            <p:cNvSpPr/>
            <p:nvPr/>
          </p:nvSpPr>
          <p:spPr>
            <a:xfrm>
              <a:off x="389195" y="4354330"/>
              <a:ext cx="5548395" cy="368507"/>
            </a:xfrm>
            <a:custGeom>
              <a:avLst/>
              <a:gdLst/>
              <a:ahLst/>
              <a:cxnLst/>
              <a:rect l="l" t="t" r="r" b="b"/>
              <a:pathLst>
                <a:path w="9149715" h="607695">
                  <a:moveTo>
                    <a:pt x="8845521" y="0"/>
                  </a:moveTo>
                  <a:lnTo>
                    <a:pt x="303655" y="0"/>
                  </a:lnTo>
                  <a:lnTo>
                    <a:pt x="254401" y="3974"/>
                  </a:lnTo>
                  <a:lnTo>
                    <a:pt x="207678" y="15480"/>
                  </a:lnTo>
                  <a:lnTo>
                    <a:pt x="164109" y="33894"/>
                  </a:lnTo>
                  <a:lnTo>
                    <a:pt x="124321" y="58588"/>
                  </a:lnTo>
                  <a:lnTo>
                    <a:pt x="88939" y="88939"/>
                  </a:lnTo>
                  <a:lnTo>
                    <a:pt x="58588" y="124321"/>
                  </a:lnTo>
                  <a:lnTo>
                    <a:pt x="33894" y="164109"/>
                  </a:lnTo>
                  <a:lnTo>
                    <a:pt x="15480" y="207678"/>
                  </a:lnTo>
                  <a:lnTo>
                    <a:pt x="3974" y="254401"/>
                  </a:lnTo>
                  <a:lnTo>
                    <a:pt x="0" y="303655"/>
                  </a:lnTo>
                  <a:lnTo>
                    <a:pt x="3974" y="352909"/>
                  </a:lnTo>
                  <a:lnTo>
                    <a:pt x="15480" y="399633"/>
                  </a:lnTo>
                  <a:lnTo>
                    <a:pt x="33894" y="443201"/>
                  </a:lnTo>
                  <a:lnTo>
                    <a:pt x="58588" y="482989"/>
                  </a:lnTo>
                  <a:lnTo>
                    <a:pt x="88939" y="518371"/>
                  </a:lnTo>
                  <a:lnTo>
                    <a:pt x="124321" y="548722"/>
                  </a:lnTo>
                  <a:lnTo>
                    <a:pt x="164109" y="573417"/>
                  </a:lnTo>
                  <a:lnTo>
                    <a:pt x="207678" y="591830"/>
                  </a:lnTo>
                  <a:lnTo>
                    <a:pt x="254401" y="603336"/>
                  </a:lnTo>
                  <a:lnTo>
                    <a:pt x="303655" y="607311"/>
                  </a:lnTo>
                  <a:lnTo>
                    <a:pt x="8845521" y="607311"/>
                  </a:lnTo>
                  <a:lnTo>
                    <a:pt x="8894775" y="603336"/>
                  </a:lnTo>
                  <a:lnTo>
                    <a:pt x="8941498" y="591830"/>
                  </a:lnTo>
                  <a:lnTo>
                    <a:pt x="8985067" y="573417"/>
                  </a:lnTo>
                  <a:lnTo>
                    <a:pt x="9024855" y="548722"/>
                  </a:lnTo>
                  <a:lnTo>
                    <a:pt x="9060237" y="518371"/>
                  </a:lnTo>
                  <a:lnTo>
                    <a:pt x="9090588" y="482989"/>
                  </a:lnTo>
                  <a:lnTo>
                    <a:pt x="9115282" y="443201"/>
                  </a:lnTo>
                  <a:lnTo>
                    <a:pt x="9133696" y="399633"/>
                  </a:lnTo>
                  <a:lnTo>
                    <a:pt x="9145202" y="352909"/>
                  </a:lnTo>
                  <a:lnTo>
                    <a:pt x="9149176" y="303655"/>
                  </a:lnTo>
                  <a:lnTo>
                    <a:pt x="9145202" y="254401"/>
                  </a:lnTo>
                  <a:lnTo>
                    <a:pt x="9133696" y="207678"/>
                  </a:lnTo>
                  <a:lnTo>
                    <a:pt x="9115282" y="164109"/>
                  </a:lnTo>
                  <a:lnTo>
                    <a:pt x="9090588" y="124321"/>
                  </a:lnTo>
                  <a:lnTo>
                    <a:pt x="9060237" y="88939"/>
                  </a:lnTo>
                  <a:lnTo>
                    <a:pt x="9024855" y="58588"/>
                  </a:lnTo>
                  <a:lnTo>
                    <a:pt x="8985067" y="33894"/>
                  </a:lnTo>
                  <a:lnTo>
                    <a:pt x="8941498" y="15480"/>
                  </a:lnTo>
                  <a:lnTo>
                    <a:pt x="8894775" y="3974"/>
                  </a:lnTo>
                  <a:lnTo>
                    <a:pt x="8845521" y="0"/>
                  </a:lnTo>
                  <a:close/>
                </a:path>
              </a:pathLst>
            </a:custGeom>
            <a:solidFill>
              <a:srgbClr val="EEF6EC"/>
            </a:solidFill>
          </p:spPr>
          <p:txBody>
            <a:bodyPr wrap="square" lIns="0" tIns="0" rIns="0" bIns="0" rtlCol="0"/>
            <a:lstStyle/>
            <a:p>
              <a:pPr marL="0" marR="0" lvl="0" indent="0" algn="l" defTabSz="554492" rtl="0" eaLnBrk="1" fontAlgn="auto" latinLnBrk="0" hangingPunct="1">
                <a:lnSpc>
                  <a:spcPct val="100000"/>
                </a:lnSpc>
                <a:spcBef>
                  <a:spcPts val="0"/>
                </a:spcBef>
                <a:spcAft>
                  <a:spcPts val="0"/>
                </a:spcAft>
                <a:buClrTx/>
                <a:buSzTx/>
                <a:buFont typeface="Arial"/>
                <a:buNone/>
                <a:tabLst/>
                <a:defRPr/>
              </a:pPr>
              <a:endParaRPr kumimoji="0" sz="1092" b="0" i="0" u="none" strike="noStrike" kern="0" cap="none" spc="0" normalizeH="0" baseline="0" noProof="0">
                <a:ln>
                  <a:noFill/>
                </a:ln>
                <a:solidFill>
                  <a:sysClr val="windowText" lastClr="000000"/>
                </a:solidFill>
                <a:effectLst/>
                <a:uLnTx/>
                <a:uFillTx/>
                <a:latin typeface="Inter" panose="02000503000000020004" pitchFamily="2" charset="0"/>
                <a:ea typeface="Inter" panose="02000503000000020004" pitchFamily="2" charset="0"/>
                <a:cs typeface="Inter" panose="02000503000000020004" pitchFamily="2" charset="0"/>
                <a:sym typeface="Arial"/>
              </a:endParaRPr>
            </a:p>
          </p:txBody>
        </p:sp>
        <p:sp>
          <p:nvSpPr>
            <p:cNvPr id="5" name="object 7">
              <a:extLst>
                <a:ext uri="{FF2B5EF4-FFF2-40B4-BE49-F238E27FC236}">
                  <a16:creationId xmlns:a16="http://schemas.microsoft.com/office/drawing/2014/main" id="{2F140BE0-4686-9F5A-A1F7-406268F4458C}"/>
                </a:ext>
              </a:extLst>
            </p:cNvPr>
            <p:cNvSpPr/>
            <p:nvPr/>
          </p:nvSpPr>
          <p:spPr>
            <a:xfrm>
              <a:off x="389195" y="4976586"/>
              <a:ext cx="5548395" cy="368507"/>
            </a:xfrm>
            <a:custGeom>
              <a:avLst/>
              <a:gdLst/>
              <a:ahLst/>
              <a:cxnLst/>
              <a:rect l="l" t="t" r="r" b="b"/>
              <a:pathLst>
                <a:path w="9149715" h="607695">
                  <a:moveTo>
                    <a:pt x="8845521" y="0"/>
                  </a:moveTo>
                  <a:lnTo>
                    <a:pt x="303655" y="0"/>
                  </a:lnTo>
                  <a:lnTo>
                    <a:pt x="254401" y="3974"/>
                  </a:lnTo>
                  <a:lnTo>
                    <a:pt x="207678" y="15480"/>
                  </a:lnTo>
                  <a:lnTo>
                    <a:pt x="164109" y="33894"/>
                  </a:lnTo>
                  <a:lnTo>
                    <a:pt x="124321" y="58588"/>
                  </a:lnTo>
                  <a:lnTo>
                    <a:pt x="88939" y="88939"/>
                  </a:lnTo>
                  <a:lnTo>
                    <a:pt x="58588" y="124321"/>
                  </a:lnTo>
                  <a:lnTo>
                    <a:pt x="33894" y="164109"/>
                  </a:lnTo>
                  <a:lnTo>
                    <a:pt x="15480" y="207678"/>
                  </a:lnTo>
                  <a:lnTo>
                    <a:pt x="3974" y="254401"/>
                  </a:lnTo>
                  <a:lnTo>
                    <a:pt x="0" y="303655"/>
                  </a:lnTo>
                  <a:lnTo>
                    <a:pt x="3974" y="352909"/>
                  </a:lnTo>
                  <a:lnTo>
                    <a:pt x="15480" y="399633"/>
                  </a:lnTo>
                  <a:lnTo>
                    <a:pt x="33894" y="443201"/>
                  </a:lnTo>
                  <a:lnTo>
                    <a:pt x="58588" y="482989"/>
                  </a:lnTo>
                  <a:lnTo>
                    <a:pt x="88939" y="518371"/>
                  </a:lnTo>
                  <a:lnTo>
                    <a:pt x="124321" y="548722"/>
                  </a:lnTo>
                  <a:lnTo>
                    <a:pt x="164109" y="573417"/>
                  </a:lnTo>
                  <a:lnTo>
                    <a:pt x="207678" y="591830"/>
                  </a:lnTo>
                  <a:lnTo>
                    <a:pt x="254401" y="603336"/>
                  </a:lnTo>
                  <a:lnTo>
                    <a:pt x="303655" y="607311"/>
                  </a:lnTo>
                  <a:lnTo>
                    <a:pt x="8845521" y="607311"/>
                  </a:lnTo>
                  <a:lnTo>
                    <a:pt x="8894775" y="603336"/>
                  </a:lnTo>
                  <a:lnTo>
                    <a:pt x="8941498" y="591830"/>
                  </a:lnTo>
                  <a:lnTo>
                    <a:pt x="8985067" y="573417"/>
                  </a:lnTo>
                  <a:lnTo>
                    <a:pt x="9024855" y="548722"/>
                  </a:lnTo>
                  <a:lnTo>
                    <a:pt x="9060237" y="518371"/>
                  </a:lnTo>
                  <a:lnTo>
                    <a:pt x="9090588" y="482989"/>
                  </a:lnTo>
                  <a:lnTo>
                    <a:pt x="9115282" y="443201"/>
                  </a:lnTo>
                  <a:lnTo>
                    <a:pt x="9133696" y="399633"/>
                  </a:lnTo>
                  <a:lnTo>
                    <a:pt x="9145202" y="352909"/>
                  </a:lnTo>
                  <a:lnTo>
                    <a:pt x="9149176" y="303655"/>
                  </a:lnTo>
                  <a:lnTo>
                    <a:pt x="9145202" y="254401"/>
                  </a:lnTo>
                  <a:lnTo>
                    <a:pt x="9133696" y="207678"/>
                  </a:lnTo>
                  <a:lnTo>
                    <a:pt x="9115282" y="164109"/>
                  </a:lnTo>
                  <a:lnTo>
                    <a:pt x="9090588" y="124321"/>
                  </a:lnTo>
                  <a:lnTo>
                    <a:pt x="9060237" y="88939"/>
                  </a:lnTo>
                  <a:lnTo>
                    <a:pt x="9024855" y="58588"/>
                  </a:lnTo>
                  <a:lnTo>
                    <a:pt x="8985067" y="33894"/>
                  </a:lnTo>
                  <a:lnTo>
                    <a:pt x="8941498" y="15480"/>
                  </a:lnTo>
                  <a:lnTo>
                    <a:pt x="8894775" y="3974"/>
                  </a:lnTo>
                  <a:lnTo>
                    <a:pt x="8845521" y="0"/>
                  </a:lnTo>
                  <a:close/>
                </a:path>
              </a:pathLst>
            </a:custGeom>
            <a:solidFill>
              <a:srgbClr val="EEF6EC"/>
            </a:solidFill>
          </p:spPr>
          <p:txBody>
            <a:bodyPr wrap="square" lIns="0" tIns="0" rIns="0" bIns="0" rtlCol="0"/>
            <a:lstStyle/>
            <a:p>
              <a:pPr marL="0" marR="0" lvl="0" indent="0" algn="l" defTabSz="554492" rtl="0" eaLnBrk="1" fontAlgn="auto" latinLnBrk="0" hangingPunct="1">
                <a:lnSpc>
                  <a:spcPct val="100000"/>
                </a:lnSpc>
                <a:spcBef>
                  <a:spcPts val="0"/>
                </a:spcBef>
                <a:spcAft>
                  <a:spcPts val="0"/>
                </a:spcAft>
                <a:buClrTx/>
                <a:buSzTx/>
                <a:buFont typeface="Arial"/>
                <a:buNone/>
                <a:tabLst/>
                <a:defRPr/>
              </a:pPr>
              <a:endParaRPr kumimoji="0" sz="1092" b="0" i="0" u="none" strike="noStrike" kern="0" cap="none" spc="0" normalizeH="0" baseline="0" noProof="0">
                <a:ln>
                  <a:noFill/>
                </a:ln>
                <a:solidFill>
                  <a:sysClr val="windowText" lastClr="000000"/>
                </a:solidFill>
                <a:effectLst/>
                <a:uLnTx/>
                <a:uFillTx/>
                <a:latin typeface="Inter" panose="02000503000000020004" pitchFamily="2" charset="0"/>
                <a:ea typeface="Inter" panose="02000503000000020004" pitchFamily="2" charset="0"/>
                <a:cs typeface="Inter" panose="02000503000000020004" pitchFamily="2" charset="0"/>
                <a:sym typeface="Arial"/>
              </a:endParaRPr>
            </a:p>
          </p:txBody>
        </p:sp>
        <p:sp>
          <p:nvSpPr>
            <p:cNvPr id="6" name="object 8">
              <a:extLst>
                <a:ext uri="{FF2B5EF4-FFF2-40B4-BE49-F238E27FC236}">
                  <a16:creationId xmlns:a16="http://schemas.microsoft.com/office/drawing/2014/main" id="{1353E304-98A8-4607-3B3F-3D9DA3B09CF1}"/>
                </a:ext>
              </a:extLst>
            </p:cNvPr>
            <p:cNvSpPr txBox="1"/>
            <p:nvPr/>
          </p:nvSpPr>
          <p:spPr>
            <a:xfrm>
              <a:off x="1278531" y="4431650"/>
              <a:ext cx="3459603" cy="223997"/>
            </a:xfrm>
            <a:prstGeom prst="rect">
              <a:avLst/>
            </a:prstGeom>
          </p:spPr>
          <p:txBody>
            <a:bodyPr vert="horz" wrap="square" lIns="0" tIns="8471" rIns="0" bIns="0" rtlCol="0">
              <a:spAutoFit/>
            </a:bodyPr>
            <a:lstStyle/>
            <a:p>
              <a:pPr marL="0" marR="0" lvl="0" indent="0" algn="ctr" defTabSz="914400" rtl="0" eaLnBrk="1" fontAlgn="auto" latinLnBrk="0" hangingPunct="1">
                <a:lnSpc>
                  <a:spcPct val="100000"/>
                </a:lnSpc>
                <a:spcBef>
                  <a:spcPts val="110"/>
                </a:spcBef>
                <a:spcAft>
                  <a:spcPts val="0"/>
                </a:spcAft>
                <a:buClrTx/>
                <a:buSzTx/>
                <a:buFontTx/>
                <a:buNone/>
                <a:tabLst/>
                <a:defRPr/>
              </a:pPr>
              <a:r>
                <a:rPr kumimoji="0" lang="en-US" sz="1400" b="1" i="0" u="none" strike="noStrike" kern="1200" cap="none" spc="-30" normalizeH="0" baseline="0" noProof="0">
                  <a:ln>
                    <a:noFill/>
                  </a:ln>
                  <a:solidFill>
                    <a:srgbClr val="025444"/>
                  </a:solidFill>
                  <a:effectLst/>
                  <a:uLnTx/>
                  <a:uFillTx/>
                  <a:latin typeface="Inter" panose="02000503000000020004" pitchFamily="2" charset="0"/>
                  <a:ea typeface="Inter" panose="02000503000000020004" pitchFamily="2" charset="0"/>
                  <a:cs typeface="Inter" panose="02000503000000020004" pitchFamily="2" charset="0"/>
                </a:rPr>
                <a:t>Best-</a:t>
              </a:r>
              <a:r>
                <a:rPr kumimoji="0" lang="en-US" sz="1400" b="1" i="0" u="none" strike="noStrike" kern="1200" cap="none" spc="0" normalizeH="0" baseline="0" noProof="0">
                  <a:ln>
                    <a:noFill/>
                  </a:ln>
                  <a:solidFill>
                    <a:srgbClr val="025444"/>
                  </a:solidFill>
                  <a:effectLst/>
                  <a:uLnTx/>
                  <a:uFillTx/>
                  <a:latin typeface="Inter" panose="02000503000000020004" pitchFamily="2" charset="0"/>
                  <a:ea typeface="Inter" panose="02000503000000020004" pitchFamily="2" charset="0"/>
                  <a:cs typeface="Inter" panose="02000503000000020004" pitchFamily="2" charset="0"/>
                </a:rPr>
                <a:t>in-class</a:t>
              </a:r>
              <a:r>
                <a:rPr kumimoji="0" lang="en-US" sz="1400" b="1" i="0" u="none" strike="noStrike" kern="1200" cap="none" spc="15" normalizeH="0" baseline="0" noProof="0">
                  <a:ln>
                    <a:noFill/>
                  </a:ln>
                  <a:solidFill>
                    <a:srgbClr val="025444"/>
                  </a:solidFill>
                  <a:effectLst/>
                  <a:uLnTx/>
                  <a:uFillTx/>
                  <a:latin typeface="Inter" panose="02000503000000020004" pitchFamily="2" charset="0"/>
                  <a:ea typeface="Inter" panose="02000503000000020004" pitchFamily="2" charset="0"/>
                  <a:cs typeface="Inter" panose="02000503000000020004" pitchFamily="2" charset="0"/>
                </a:rPr>
                <a:t> </a:t>
              </a:r>
              <a:r>
                <a:rPr kumimoji="0" lang="en-US" sz="1400" b="0" i="0" u="none" strike="noStrike" kern="1200" cap="none" spc="0" normalizeH="0" baseline="0" noProof="0">
                  <a:ln>
                    <a:noFill/>
                  </a:ln>
                  <a:solidFill>
                    <a:srgbClr val="060606"/>
                  </a:solidFill>
                  <a:effectLst/>
                  <a:uLnTx/>
                  <a:uFillTx/>
                  <a:latin typeface="Inter" panose="02000503000000020004" pitchFamily="2" charset="0"/>
                  <a:ea typeface="Inter" panose="02000503000000020004" pitchFamily="2" charset="0"/>
                  <a:cs typeface="Inter" panose="02000503000000020004" pitchFamily="2" charset="0"/>
                </a:rPr>
                <a:t>24/7</a:t>
              </a:r>
              <a:r>
                <a:rPr kumimoji="0" lang="en-US" sz="1400" b="0" i="0" u="none" strike="noStrike" kern="1200" cap="none" spc="-5" normalizeH="0" baseline="0" noProof="0">
                  <a:ln>
                    <a:noFill/>
                  </a:ln>
                  <a:solidFill>
                    <a:srgbClr val="060606"/>
                  </a:solidFill>
                  <a:effectLst/>
                  <a:uLnTx/>
                  <a:uFillTx/>
                  <a:latin typeface="Inter" panose="02000503000000020004" pitchFamily="2" charset="0"/>
                  <a:ea typeface="Inter" panose="02000503000000020004" pitchFamily="2" charset="0"/>
                  <a:cs typeface="Inter" panose="02000503000000020004" pitchFamily="2" charset="0"/>
                </a:rPr>
                <a:t> </a:t>
              </a:r>
              <a:r>
                <a:rPr kumimoji="0" lang="en-US" sz="1400" b="0" i="0" u="none" strike="noStrike" kern="1200" cap="none" spc="0" normalizeH="0" baseline="0" noProof="0">
                  <a:ln>
                    <a:noFill/>
                  </a:ln>
                  <a:solidFill>
                    <a:srgbClr val="060606"/>
                  </a:solidFill>
                  <a:effectLst/>
                  <a:uLnTx/>
                  <a:uFillTx/>
                  <a:latin typeface="Inter" panose="02000503000000020004" pitchFamily="2" charset="0"/>
                  <a:ea typeface="Inter" panose="02000503000000020004" pitchFamily="2" charset="0"/>
                  <a:cs typeface="Inter" panose="02000503000000020004" pitchFamily="2" charset="0"/>
                </a:rPr>
                <a:t>global </a:t>
              </a:r>
              <a:r>
                <a:rPr kumimoji="0" lang="en-US" sz="1400" b="0" i="0" u="none" strike="noStrike" kern="1200" cap="none" spc="-10" normalizeH="0" baseline="0" noProof="0">
                  <a:ln>
                    <a:noFill/>
                  </a:ln>
                  <a:solidFill>
                    <a:srgbClr val="060606"/>
                  </a:solidFill>
                  <a:effectLst/>
                  <a:uLnTx/>
                  <a:uFillTx/>
                  <a:latin typeface="Inter" panose="02000503000000020004" pitchFamily="2" charset="0"/>
                  <a:ea typeface="Inter" panose="02000503000000020004" pitchFamily="2" charset="0"/>
                  <a:cs typeface="Inter" panose="02000503000000020004" pitchFamily="2" charset="0"/>
                </a:rPr>
                <a:t>support</a:t>
              </a:r>
              <a:endParaRPr kumimoji="0" lang="en-US" sz="1400" b="0" i="0" u="none" strike="noStrike" kern="1200" cap="none" spc="0" normalizeH="0" baseline="0" noProof="0">
                <a:ln>
                  <a:noFill/>
                </a:ln>
                <a:solidFill>
                  <a:srgbClr val="035344"/>
                </a:solidFill>
                <a:effectLst/>
                <a:uLnTx/>
                <a:uFillTx/>
                <a:latin typeface="Inter" panose="02000503000000020004" pitchFamily="2" charset="0"/>
                <a:ea typeface="Inter" panose="02000503000000020004" pitchFamily="2" charset="0"/>
                <a:cs typeface="Inter" panose="02000503000000020004" pitchFamily="2" charset="0"/>
              </a:endParaRPr>
            </a:p>
          </p:txBody>
        </p:sp>
        <p:sp>
          <p:nvSpPr>
            <p:cNvPr id="7" name="object 12">
              <a:extLst>
                <a:ext uri="{FF2B5EF4-FFF2-40B4-BE49-F238E27FC236}">
                  <a16:creationId xmlns:a16="http://schemas.microsoft.com/office/drawing/2014/main" id="{05EE8B94-F13B-7B42-DD9D-E5D01EBD6827}"/>
                </a:ext>
              </a:extLst>
            </p:cNvPr>
            <p:cNvSpPr txBox="1"/>
            <p:nvPr/>
          </p:nvSpPr>
          <p:spPr>
            <a:xfrm>
              <a:off x="1571492" y="2048278"/>
              <a:ext cx="1436841" cy="699842"/>
            </a:xfrm>
            <a:prstGeom prst="rect">
              <a:avLst/>
            </a:prstGeom>
          </p:spPr>
          <p:txBody>
            <a:bodyPr vert="horz" wrap="square" lIns="0" tIns="9242" rIns="0" bIns="0" rtlCol="0">
              <a:spAutoFit/>
            </a:bodyPr>
            <a:lstStyle/>
            <a:p>
              <a:pPr marL="7701" marR="0" lvl="0" indent="0" algn="r" defTabSz="554492" rtl="0" eaLnBrk="1" fontAlgn="auto" latinLnBrk="0" hangingPunct="1">
                <a:lnSpc>
                  <a:spcPct val="100000"/>
                </a:lnSpc>
                <a:spcBef>
                  <a:spcPts val="73"/>
                </a:spcBef>
                <a:spcAft>
                  <a:spcPts val="0"/>
                </a:spcAft>
                <a:buClrTx/>
                <a:buSzTx/>
                <a:buFont typeface="Arial"/>
                <a:buNone/>
                <a:tabLst/>
                <a:defRPr/>
              </a:pPr>
              <a:r>
                <a:rPr kumimoji="0" sz="4487" b="0" i="0" u="none" strike="noStrike" kern="0" cap="none" spc="-170" normalizeH="0" baseline="0" noProof="0">
                  <a:ln>
                    <a:noFill/>
                  </a:ln>
                  <a:solidFill>
                    <a:srgbClr val="5BAA47"/>
                  </a:solidFill>
                  <a:effectLst/>
                  <a:uLnTx/>
                  <a:uFillTx/>
                  <a:latin typeface="Inter" panose="02000503000000020004" pitchFamily="2" charset="0"/>
                  <a:ea typeface="Inter" panose="02000503000000020004" pitchFamily="2" charset="0"/>
                  <a:cs typeface="Inter" panose="02000503000000020004" pitchFamily="2" charset="0"/>
                  <a:sym typeface="Arial"/>
                </a:rPr>
                <a:t>7</a:t>
              </a:r>
              <a:r>
                <a:rPr lang="en-US" sz="4487" spc="-170">
                  <a:solidFill>
                    <a:srgbClr val="5BAA47"/>
                  </a:solidFill>
                  <a:latin typeface="Inter" panose="02000503000000020004" pitchFamily="2" charset="0"/>
                  <a:ea typeface="Inter" panose="02000503000000020004" pitchFamily="2" charset="0"/>
                  <a:cs typeface="Inter" panose="02000503000000020004" pitchFamily="2" charset="0"/>
                </a:rPr>
                <a:t>99</a:t>
              </a:r>
              <a:r>
                <a:rPr kumimoji="0" sz="3002" b="0" i="0" u="none" strike="noStrike" kern="0" cap="none" spc="-170" normalizeH="0" baseline="0" noProof="0">
                  <a:ln>
                    <a:noFill/>
                  </a:ln>
                  <a:solidFill>
                    <a:srgbClr val="5BAA47"/>
                  </a:solidFill>
                  <a:effectLst/>
                  <a:uLnTx/>
                  <a:uFillTx/>
                  <a:latin typeface="Inter" panose="02000503000000020004" pitchFamily="2" charset="0"/>
                  <a:ea typeface="Inter" panose="02000503000000020004" pitchFamily="2" charset="0"/>
                  <a:cs typeface="Inter" panose="02000503000000020004" pitchFamily="2" charset="0"/>
                  <a:sym typeface="Arial"/>
                </a:rPr>
                <a:t>K</a:t>
              </a:r>
              <a:endParaRPr kumimoji="0" sz="3002" b="0" i="0" u="none" strike="noStrike" kern="0" cap="none" spc="0" normalizeH="0" baseline="0" noProof="0">
                <a:ln>
                  <a:noFill/>
                </a:ln>
                <a:solidFill>
                  <a:sysClr val="windowText" lastClr="000000"/>
                </a:solidFill>
                <a:effectLst/>
                <a:uLnTx/>
                <a:uFillTx/>
                <a:latin typeface="Inter" panose="02000503000000020004" pitchFamily="2" charset="0"/>
                <a:ea typeface="Inter" panose="02000503000000020004" pitchFamily="2" charset="0"/>
                <a:cs typeface="Inter" panose="02000503000000020004" pitchFamily="2" charset="0"/>
                <a:sym typeface="Arial"/>
              </a:endParaRPr>
            </a:p>
          </p:txBody>
        </p:sp>
        <p:sp>
          <p:nvSpPr>
            <p:cNvPr id="8" name="object 13">
              <a:extLst>
                <a:ext uri="{FF2B5EF4-FFF2-40B4-BE49-F238E27FC236}">
                  <a16:creationId xmlns:a16="http://schemas.microsoft.com/office/drawing/2014/main" id="{7B31FAE0-84C7-5A40-AE87-8235E8FFB2A2}"/>
                </a:ext>
              </a:extLst>
            </p:cNvPr>
            <p:cNvSpPr txBox="1"/>
            <p:nvPr/>
          </p:nvSpPr>
          <p:spPr>
            <a:xfrm>
              <a:off x="3310368" y="2388160"/>
              <a:ext cx="1358382" cy="237985"/>
            </a:xfrm>
            <a:prstGeom prst="rect">
              <a:avLst/>
            </a:prstGeom>
          </p:spPr>
          <p:txBody>
            <a:bodyPr vert="horz" wrap="square" lIns="0" tIns="9242" rIns="0" bIns="0" rtlCol="0">
              <a:spAutoFit/>
            </a:bodyPr>
            <a:lstStyle/>
            <a:p>
              <a:pPr marL="7701" marR="0" lvl="0" indent="0" algn="l" defTabSz="554492" rtl="0" eaLnBrk="1" fontAlgn="auto" latinLnBrk="0" hangingPunct="1">
                <a:lnSpc>
                  <a:spcPct val="100000"/>
                </a:lnSpc>
                <a:spcBef>
                  <a:spcPts val="73"/>
                </a:spcBef>
                <a:spcAft>
                  <a:spcPts val="0"/>
                </a:spcAft>
                <a:buClrTx/>
                <a:buSzTx/>
                <a:buFont typeface="Arial"/>
                <a:buNone/>
                <a:tabLst/>
                <a:defRPr/>
              </a:pPr>
              <a:r>
                <a:rPr kumimoji="0" sz="1486" b="0" i="0" u="none" strike="noStrike" kern="0" cap="none" spc="-6" normalizeH="0" baseline="0" noProof="0">
                  <a:ln>
                    <a:noFill/>
                  </a:ln>
                  <a:solidFill>
                    <a:srgbClr val="060606"/>
                  </a:solidFill>
                  <a:effectLst/>
                  <a:uLnTx/>
                  <a:uFillTx/>
                  <a:latin typeface="Inter" panose="02000503000000020004" pitchFamily="2" charset="0"/>
                  <a:ea typeface="Inter" panose="02000503000000020004" pitchFamily="2" charset="0"/>
                  <a:cs typeface="Inter" panose="02000503000000020004" pitchFamily="2" charset="0"/>
                  <a:sym typeface="Arial"/>
                </a:rPr>
                <a:t>customers</a:t>
              </a:r>
              <a:endParaRPr kumimoji="0" sz="1486" b="0" i="0" u="none" strike="noStrike" kern="0" cap="none" spc="0" normalizeH="0" baseline="0" noProof="0">
                <a:ln>
                  <a:noFill/>
                </a:ln>
                <a:solidFill>
                  <a:sysClr val="windowText" lastClr="000000"/>
                </a:solidFill>
                <a:effectLst/>
                <a:uLnTx/>
                <a:uFillTx/>
                <a:latin typeface="Inter" panose="02000503000000020004" pitchFamily="2" charset="0"/>
                <a:ea typeface="Inter" panose="02000503000000020004" pitchFamily="2" charset="0"/>
                <a:cs typeface="Inter" panose="02000503000000020004" pitchFamily="2" charset="0"/>
                <a:sym typeface="Arial"/>
              </a:endParaRPr>
            </a:p>
          </p:txBody>
        </p:sp>
        <p:sp>
          <p:nvSpPr>
            <p:cNvPr id="9" name="object 14">
              <a:extLst>
                <a:ext uri="{FF2B5EF4-FFF2-40B4-BE49-F238E27FC236}">
                  <a16:creationId xmlns:a16="http://schemas.microsoft.com/office/drawing/2014/main" id="{289B71A8-D6E6-213C-6514-BEB9EAB2EAF0}"/>
                </a:ext>
              </a:extLst>
            </p:cNvPr>
            <p:cNvSpPr txBox="1"/>
            <p:nvPr/>
          </p:nvSpPr>
          <p:spPr>
            <a:xfrm>
              <a:off x="1096212" y="3175879"/>
              <a:ext cx="1912202" cy="699842"/>
            </a:xfrm>
            <a:prstGeom prst="rect">
              <a:avLst/>
            </a:prstGeom>
          </p:spPr>
          <p:txBody>
            <a:bodyPr vert="horz" wrap="square" lIns="0" tIns="9242" rIns="0" bIns="0" rtlCol="0">
              <a:spAutoFit/>
            </a:bodyPr>
            <a:lstStyle/>
            <a:p>
              <a:pPr marL="7701" marR="0" lvl="0" indent="0" algn="r" defTabSz="554492" rtl="0" eaLnBrk="1" fontAlgn="auto" latinLnBrk="0" hangingPunct="1">
                <a:lnSpc>
                  <a:spcPct val="100000"/>
                </a:lnSpc>
                <a:spcBef>
                  <a:spcPts val="73"/>
                </a:spcBef>
                <a:spcAft>
                  <a:spcPts val="0"/>
                </a:spcAft>
                <a:buClrTx/>
                <a:buSzTx/>
                <a:buFont typeface="Arial"/>
                <a:buNone/>
                <a:tabLst/>
                <a:defRPr/>
              </a:pPr>
              <a:r>
                <a:rPr kumimoji="0" sz="4487" b="0" i="0" u="none" strike="noStrike" kern="0" cap="none" spc="-173" normalizeH="0" baseline="0" noProof="0">
                  <a:ln>
                    <a:noFill/>
                  </a:ln>
                  <a:solidFill>
                    <a:srgbClr val="5BAA47"/>
                  </a:solidFill>
                  <a:effectLst/>
                  <a:uLnTx/>
                  <a:uFillTx/>
                  <a:latin typeface="Inter" panose="02000503000000020004" pitchFamily="2" charset="0"/>
                  <a:ea typeface="Inter" panose="02000503000000020004" pitchFamily="2" charset="0"/>
                  <a:cs typeface="Inter" panose="02000503000000020004" pitchFamily="2" charset="0"/>
                  <a:sym typeface="Arial"/>
                </a:rPr>
                <a:t>99.99</a:t>
              </a:r>
              <a:r>
                <a:rPr kumimoji="0" sz="2244" b="0" i="0" u="none" strike="noStrike" kern="0" cap="none" spc="-173" normalizeH="0" baseline="0" noProof="0">
                  <a:ln>
                    <a:noFill/>
                  </a:ln>
                  <a:solidFill>
                    <a:srgbClr val="5BAA47"/>
                  </a:solidFill>
                  <a:effectLst/>
                  <a:uLnTx/>
                  <a:uFillTx/>
                  <a:latin typeface="Inter" panose="02000503000000020004" pitchFamily="2" charset="0"/>
                  <a:ea typeface="Inter" panose="02000503000000020004" pitchFamily="2" charset="0"/>
                  <a:cs typeface="Inter" panose="02000503000000020004" pitchFamily="2" charset="0"/>
                  <a:sym typeface="Arial"/>
                </a:rPr>
                <a:t>%</a:t>
              </a:r>
              <a:endParaRPr kumimoji="0" sz="2244" b="0" i="0" u="none" strike="noStrike" kern="0" cap="none" spc="0" normalizeH="0" baseline="0" noProof="0">
                <a:ln>
                  <a:noFill/>
                </a:ln>
                <a:solidFill>
                  <a:sysClr val="windowText" lastClr="000000"/>
                </a:solidFill>
                <a:effectLst/>
                <a:uLnTx/>
                <a:uFillTx/>
                <a:latin typeface="Inter" panose="02000503000000020004" pitchFamily="2" charset="0"/>
                <a:ea typeface="Inter" panose="02000503000000020004" pitchFamily="2" charset="0"/>
                <a:cs typeface="Inter" panose="02000503000000020004" pitchFamily="2" charset="0"/>
                <a:sym typeface="Arial"/>
              </a:endParaRPr>
            </a:p>
          </p:txBody>
        </p:sp>
        <p:sp>
          <p:nvSpPr>
            <p:cNvPr id="10" name="object 15">
              <a:extLst>
                <a:ext uri="{FF2B5EF4-FFF2-40B4-BE49-F238E27FC236}">
                  <a16:creationId xmlns:a16="http://schemas.microsoft.com/office/drawing/2014/main" id="{1E4B25FA-00C4-7C96-9D91-C2891B8B6460}"/>
                </a:ext>
              </a:extLst>
            </p:cNvPr>
            <p:cNvSpPr txBox="1"/>
            <p:nvPr/>
          </p:nvSpPr>
          <p:spPr>
            <a:xfrm>
              <a:off x="3310368" y="3521416"/>
              <a:ext cx="1016956" cy="237985"/>
            </a:xfrm>
            <a:prstGeom prst="rect">
              <a:avLst/>
            </a:prstGeom>
          </p:spPr>
          <p:txBody>
            <a:bodyPr vert="horz" wrap="square" lIns="0" tIns="9242" rIns="0" bIns="0" rtlCol="0">
              <a:spAutoFit/>
            </a:bodyPr>
            <a:lstStyle/>
            <a:p>
              <a:pPr marL="7701" marR="0" lvl="0" indent="0" algn="l" defTabSz="554492" rtl="0" eaLnBrk="1" fontAlgn="auto" latinLnBrk="0" hangingPunct="1">
                <a:lnSpc>
                  <a:spcPct val="100000"/>
                </a:lnSpc>
                <a:spcBef>
                  <a:spcPts val="73"/>
                </a:spcBef>
                <a:spcAft>
                  <a:spcPts val="0"/>
                </a:spcAft>
                <a:buClrTx/>
                <a:buSzTx/>
                <a:buFont typeface="Arial"/>
                <a:buNone/>
                <a:tabLst/>
                <a:defRPr/>
              </a:pPr>
              <a:r>
                <a:rPr kumimoji="0" sz="1486" b="0" i="0" u="none" strike="noStrike" kern="0" cap="none" spc="0" normalizeH="0" baseline="0" noProof="0">
                  <a:ln>
                    <a:noFill/>
                  </a:ln>
                  <a:solidFill>
                    <a:srgbClr val="060606"/>
                  </a:solidFill>
                  <a:effectLst/>
                  <a:uLnTx/>
                  <a:uFillTx/>
                  <a:latin typeface="Inter" panose="02000503000000020004" pitchFamily="2" charset="0"/>
                  <a:ea typeface="Inter" panose="02000503000000020004" pitchFamily="2" charset="0"/>
                  <a:cs typeface="Inter" panose="02000503000000020004" pitchFamily="2" charset="0"/>
                  <a:sym typeface="Arial"/>
                </a:rPr>
                <a:t>Cloud</a:t>
              </a:r>
              <a:r>
                <a:rPr kumimoji="0" sz="1486" b="0" i="0" u="none" strike="noStrike" kern="0" cap="none" spc="-9" normalizeH="0" baseline="0" noProof="0">
                  <a:ln>
                    <a:noFill/>
                  </a:ln>
                  <a:solidFill>
                    <a:srgbClr val="060606"/>
                  </a:solidFill>
                  <a:effectLst/>
                  <a:uLnTx/>
                  <a:uFillTx/>
                  <a:latin typeface="Inter" panose="02000503000000020004" pitchFamily="2" charset="0"/>
                  <a:ea typeface="Inter" panose="02000503000000020004" pitchFamily="2" charset="0"/>
                  <a:cs typeface="Inter" panose="02000503000000020004" pitchFamily="2" charset="0"/>
                  <a:sym typeface="Arial"/>
                </a:rPr>
                <a:t> </a:t>
              </a:r>
              <a:r>
                <a:rPr kumimoji="0" sz="1486" b="0" i="0" u="none" strike="noStrike" kern="0" cap="none" spc="-15" normalizeH="0" baseline="0" noProof="0">
                  <a:ln>
                    <a:noFill/>
                  </a:ln>
                  <a:solidFill>
                    <a:srgbClr val="060606"/>
                  </a:solidFill>
                  <a:effectLst/>
                  <a:uLnTx/>
                  <a:uFillTx/>
                  <a:latin typeface="Inter" panose="02000503000000020004" pitchFamily="2" charset="0"/>
                  <a:ea typeface="Inter" panose="02000503000000020004" pitchFamily="2" charset="0"/>
                  <a:cs typeface="Inter" panose="02000503000000020004" pitchFamily="2" charset="0"/>
                  <a:sym typeface="Arial"/>
                </a:rPr>
                <a:t>SLA</a:t>
              </a:r>
              <a:endParaRPr kumimoji="0" sz="1486" b="0" i="0" u="none" strike="noStrike" kern="0" cap="none" spc="0" normalizeH="0" baseline="0" noProof="0">
                <a:ln>
                  <a:noFill/>
                </a:ln>
                <a:solidFill>
                  <a:sysClr val="windowText" lastClr="000000"/>
                </a:solidFill>
                <a:effectLst/>
                <a:uLnTx/>
                <a:uFillTx/>
                <a:latin typeface="Inter" panose="02000503000000020004" pitchFamily="2" charset="0"/>
                <a:ea typeface="Inter" panose="02000503000000020004" pitchFamily="2" charset="0"/>
                <a:cs typeface="Inter" panose="02000503000000020004" pitchFamily="2" charset="0"/>
                <a:sym typeface="Arial"/>
              </a:endParaRPr>
            </a:p>
          </p:txBody>
        </p:sp>
        <p:sp>
          <p:nvSpPr>
            <p:cNvPr id="11" name="object 16">
              <a:extLst>
                <a:ext uri="{FF2B5EF4-FFF2-40B4-BE49-F238E27FC236}">
                  <a16:creationId xmlns:a16="http://schemas.microsoft.com/office/drawing/2014/main" id="{5A7065ED-280A-19D9-595F-BF16FED68671}"/>
                </a:ext>
              </a:extLst>
            </p:cNvPr>
            <p:cNvSpPr/>
            <p:nvPr/>
          </p:nvSpPr>
          <p:spPr>
            <a:xfrm>
              <a:off x="381401" y="2976943"/>
              <a:ext cx="5556097" cy="0"/>
            </a:xfrm>
            <a:custGeom>
              <a:avLst/>
              <a:gdLst/>
              <a:ahLst/>
              <a:cxnLst/>
              <a:rect l="l" t="t" r="r" b="b"/>
              <a:pathLst>
                <a:path w="9162415">
                  <a:moveTo>
                    <a:pt x="0" y="0"/>
                  </a:moveTo>
                  <a:lnTo>
                    <a:pt x="9162024" y="0"/>
                  </a:lnTo>
                </a:path>
              </a:pathLst>
            </a:custGeom>
            <a:ln w="5235">
              <a:solidFill>
                <a:srgbClr val="B7B7B7"/>
              </a:solidFill>
            </a:ln>
          </p:spPr>
          <p:txBody>
            <a:bodyPr wrap="square" lIns="0" tIns="0" rIns="0" bIns="0" rtlCol="0"/>
            <a:lstStyle/>
            <a:p>
              <a:pPr marL="0" marR="0" lvl="0" indent="0" algn="l" defTabSz="554492" rtl="0" eaLnBrk="1" fontAlgn="auto" latinLnBrk="0" hangingPunct="1">
                <a:lnSpc>
                  <a:spcPct val="100000"/>
                </a:lnSpc>
                <a:spcBef>
                  <a:spcPts val="0"/>
                </a:spcBef>
                <a:spcAft>
                  <a:spcPts val="0"/>
                </a:spcAft>
                <a:buClrTx/>
                <a:buSzTx/>
                <a:buFont typeface="Arial"/>
                <a:buNone/>
                <a:tabLst/>
                <a:defRPr/>
              </a:pPr>
              <a:endParaRPr kumimoji="0" sz="1092" b="0" i="0" u="none" strike="noStrike" kern="0" cap="none" spc="0" normalizeH="0" baseline="0" noProof="0">
                <a:ln>
                  <a:noFill/>
                </a:ln>
                <a:solidFill>
                  <a:sysClr val="windowText" lastClr="000000"/>
                </a:solidFill>
                <a:effectLst/>
                <a:uLnTx/>
                <a:uFillTx/>
                <a:latin typeface="Inter" panose="02000503000000020004" pitchFamily="2" charset="0"/>
                <a:ea typeface="Inter" panose="02000503000000020004" pitchFamily="2" charset="0"/>
                <a:cs typeface="Inter" panose="02000503000000020004" pitchFamily="2" charset="0"/>
                <a:sym typeface="Arial"/>
              </a:endParaRPr>
            </a:p>
          </p:txBody>
        </p:sp>
        <p:sp>
          <p:nvSpPr>
            <p:cNvPr id="12" name="object 8">
              <a:extLst>
                <a:ext uri="{FF2B5EF4-FFF2-40B4-BE49-F238E27FC236}">
                  <a16:creationId xmlns:a16="http://schemas.microsoft.com/office/drawing/2014/main" id="{379BAE90-0412-0EAA-3056-9CF35A59374E}"/>
                </a:ext>
              </a:extLst>
            </p:cNvPr>
            <p:cNvSpPr txBox="1"/>
            <p:nvPr/>
          </p:nvSpPr>
          <p:spPr>
            <a:xfrm>
              <a:off x="773759" y="5053906"/>
              <a:ext cx="4771380" cy="223997"/>
            </a:xfrm>
            <a:prstGeom prst="rect">
              <a:avLst/>
            </a:prstGeom>
          </p:spPr>
          <p:txBody>
            <a:bodyPr vert="horz" wrap="square" lIns="0" tIns="8471" rIns="0" bIns="0" rtlCol="0">
              <a:spAutoFit/>
            </a:bodyPr>
            <a:lstStyle/>
            <a:p>
              <a:pPr marL="0" marR="0" lvl="0" indent="0" algn="ctr" defTabSz="914400" rtl="0" eaLnBrk="1" fontAlgn="auto" latinLnBrk="0" hangingPunct="1">
                <a:lnSpc>
                  <a:spcPct val="100000"/>
                </a:lnSpc>
                <a:spcBef>
                  <a:spcPts val="1940"/>
                </a:spcBef>
                <a:spcAft>
                  <a:spcPts val="0"/>
                </a:spcAft>
                <a:buClrTx/>
                <a:buSzTx/>
                <a:buFontTx/>
                <a:buNone/>
                <a:tabLst/>
                <a:defRPr/>
              </a:pPr>
              <a:r>
                <a:rPr kumimoji="0" lang="en-US" sz="1400" b="1" i="0" u="none" strike="noStrike" kern="1200" cap="none" spc="0" normalizeH="0" baseline="0" noProof="0">
                  <a:ln>
                    <a:noFill/>
                  </a:ln>
                  <a:solidFill>
                    <a:srgbClr val="025444"/>
                  </a:solidFill>
                  <a:effectLst/>
                  <a:uLnTx/>
                  <a:uFillTx/>
                  <a:latin typeface="Inter" panose="02000503000000020004" pitchFamily="2" charset="0"/>
                  <a:ea typeface="Inter" panose="02000503000000020004" pitchFamily="2" charset="0"/>
                  <a:cs typeface="Inter" panose="02000503000000020004" pitchFamily="2" charset="0"/>
                </a:rPr>
                <a:t>Lifetime</a:t>
              </a:r>
              <a:r>
                <a:rPr kumimoji="0" lang="en-US" sz="1400" b="1" i="0" u="none" strike="noStrike" kern="1200" cap="none" spc="-90" normalizeH="0" baseline="0" noProof="0">
                  <a:ln>
                    <a:noFill/>
                  </a:ln>
                  <a:solidFill>
                    <a:srgbClr val="025444"/>
                  </a:solidFill>
                  <a:effectLst/>
                  <a:uLnTx/>
                  <a:uFillTx/>
                  <a:latin typeface="Inter" panose="02000503000000020004" pitchFamily="2" charset="0"/>
                  <a:ea typeface="Inter" panose="02000503000000020004" pitchFamily="2" charset="0"/>
                  <a:cs typeface="Inter" panose="02000503000000020004" pitchFamily="2" charset="0"/>
                </a:rPr>
                <a:t> </a:t>
              </a:r>
              <a:r>
                <a:rPr kumimoji="0" lang="en-US" sz="1400" b="0" i="0" u="none" strike="noStrike" kern="1200" cap="none" spc="-25" normalizeH="0" baseline="0" noProof="0">
                  <a:ln>
                    <a:noFill/>
                  </a:ln>
                  <a:solidFill>
                    <a:srgbClr val="060606"/>
                  </a:solidFill>
                  <a:effectLst/>
                  <a:uLnTx/>
                  <a:uFillTx/>
                  <a:latin typeface="Inter" panose="02000503000000020004" pitchFamily="2" charset="0"/>
                  <a:ea typeface="Inter" panose="02000503000000020004" pitchFamily="2" charset="0"/>
                  <a:cs typeface="Inter" panose="02000503000000020004" pitchFamily="2" charset="0"/>
                </a:rPr>
                <a:t>hardware</a:t>
              </a:r>
              <a:r>
                <a:rPr kumimoji="0" lang="en-US" sz="1400" b="0" i="0" u="none" strike="noStrike" kern="1200" cap="none" spc="-95" normalizeH="0" baseline="0" noProof="0">
                  <a:ln>
                    <a:noFill/>
                  </a:ln>
                  <a:solidFill>
                    <a:srgbClr val="060606"/>
                  </a:solidFill>
                  <a:effectLst/>
                  <a:uLnTx/>
                  <a:uFillTx/>
                  <a:latin typeface="Inter" panose="02000503000000020004" pitchFamily="2" charset="0"/>
                  <a:ea typeface="Inter" panose="02000503000000020004" pitchFamily="2" charset="0"/>
                  <a:cs typeface="Inter" panose="02000503000000020004" pitchFamily="2" charset="0"/>
                </a:rPr>
                <a:t> </a:t>
              </a:r>
              <a:r>
                <a:rPr kumimoji="0" lang="en-US" sz="1400" b="0" i="0" u="none" strike="noStrike" kern="1200" cap="none" spc="-10" normalizeH="0" baseline="0" noProof="0">
                  <a:ln>
                    <a:noFill/>
                  </a:ln>
                  <a:solidFill>
                    <a:srgbClr val="060606"/>
                  </a:solidFill>
                  <a:effectLst/>
                  <a:uLnTx/>
                  <a:uFillTx/>
                  <a:latin typeface="Inter" panose="02000503000000020004" pitchFamily="2" charset="0"/>
                  <a:ea typeface="Inter" panose="02000503000000020004" pitchFamily="2" charset="0"/>
                  <a:cs typeface="Inter" panose="02000503000000020004" pitchFamily="2" charset="0"/>
                </a:rPr>
                <a:t>warranty</a:t>
              </a:r>
              <a:endParaRPr kumimoji="0" lang="en-US" sz="1400" b="0" i="0" u="none" strike="noStrike" kern="1200" cap="none" spc="0" normalizeH="0" baseline="0" noProof="0">
                <a:ln>
                  <a:noFill/>
                </a:ln>
                <a:solidFill>
                  <a:srgbClr val="035344"/>
                </a:solidFill>
                <a:effectLst/>
                <a:uLnTx/>
                <a:uFillTx/>
                <a:latin typeface="Inter" panose="02000503000000020004" pitchFamily="2" charset="0"/>
                <a:ea typeface="Inter" panose="02000503000000020004" pitchFamily="2" charset="0"/>
                <a:cs typeface="Inter" panose="02000503000000020004" pitchFamily="2" charset="0"/>
              </a:endParaRPr>
            </a:p>
          </p:txBody>
        </p:sp>
      </p:grpSp>
      <p:grpSp>
        <p:nvGrpSpPr>
          <p:cNvPr id="19" name="Group 18">
            <a:extLst>
              <a:ext uri="{FF2B5EF4-FFF2-40B4-BE49-F238E27FC236}">
                <a16:creationId xmlns:a16="http://schemas.microsoft.com/office/drawing/2014/main" id="{C116A8DA-DF1C-91E1-AEA2-430BAD7FD4DC}"/>
              </a:ext>
            </a:extLst>
          </p:cNvPr>
          <p:cNvGrpSpPr/>
          <p:nvPr/>
        </p:nvGrpSpPr>
        <p:grpSpPr>
          <a:xfrm>
            <a:off x="3310368" y="5867174"/>
            <a:ext cx="6335692" cy="723680"/>
            <a:chOff x="422114" y="1089315"/>
            <a:chExt cx="6335692" cy="723680"/>
          </a:xfrm>
        </p:grpSpPr>
        <p:pic>
          <p:nvPicPr>
            <p:cNvPr id="14" name="Picture 13" descr="InterContinental Hotels Group - IHG Logo PNG vector in SVG, PDF, AI, CDR  format">
              <a:extLst>
                <a:ext uri="{FF2B5EF4-FFF2-40B4-BE49-F238E27FC236}">
                  <a16:creationId xmlns:a16="http://schemas.microsoft.com/office/drawing/2014/main" id="{A9FA84BC-AE25-BC2C-CC13-666273163090}"/>
                </a:ext>
              </a:extLst>
            </p:cNvPr>
            <p:cNvPicPr>
              <a:picLocks noChangeAspect="1"/>
            </p:cNvPicPr>
            <p:nvPr/>
          </p:nvPicPr>
          <p:blipFill>
            <a:blip r:embed="rId4"/>
            <a:stretch>
              <a:fillRect/>
            </a:stretch>
          </p:blipFill>
          <p:spPr>
            <a:xfrm>
              <a:off x="422114" y="1242357"/>
              <a:ext cx="638728" cy="469636"/>
            </a:xfrm>
            <a:prstGeom prst="rect">
              <a:avLst/>
            </a:prstGeom>
          </p:spPr>
        </p:pic>
        <p:pic>
          <p:nvPicPr>
            <p:cNvPr id="16" name="Picture 15" descr="Penn Mutual Life Insurance Company And M Financial Group Announce New  Strategic Relationship | Business Wire">
              <a:extLst>
                <a:ext uri="{FF2B5EF4-FFF2-40B4-BE49-F238E27FC236}">
                  <a16:creationId xmlns:a16="http://schemas.microsoft.com/office/drawing/2014/main" id="{4D7FA6CF-A64D-6C40-7023-04696C262C3A}"/>
                </a:ext>
              </a:extLst>
            </p:cNvPr>
            <p:cNvPicPr>
              <a:picLocks noChangeAspect="1"/>
            </p:cNvPicPr>
            <p:nvPr/>
          </p:nvPicPr>
          <p:blipFill>
            <a:blip r:embed="rId5"/>
            <a:stretch>
              <a:fillRect/>
            </a:stretch>
          </p:blipFill>
          <p:spPr>
            <a:xfrm>
              <a:off x="1278531" y="1272059"/>
              <a:ext cx="1087585" cy="362579"/>
            </a:xfrm>
            <a:prstGeom prst="rect">
              <a:avLst/>
            </a:prstGeom>
          </p:spPr>
        </p:pic>
        <p:pic>
          <p:nvPicPr>
            <p:cNvPr id="17" name="Graphic 16" descr="Audi Logo PNG Transparent &amp; SVG Vector - Freebie Supply">
              <a:extLst>
                <a:ext uri="{FF2B5EF4-FFF2-40B4-BE49-F238E27FC236}">
                  <a16:creationId xmlns:a16="http://schemas.microsoft.com/office/drawing/2014/main" id="{974E89D6-76B9-962C-2DDE-0901DE4E20D8}"/>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2463860" y="1089315"/>
              <a:ext cx="710715" cy="723680"/>
            </a:xfrm>
            <a:prstGeom prst="rect">
              <a:avLst/>
            </a:prstGeom>
          </p:spPr>
        </p:pic>
        <p:pic>
          <p:nvPicPr>
            <p:cNvPr id="18" name="Picture 17" descr="Kindred Healthcare - Wikipedia">
              <a:extLst>
                <a:ext uri="{FF2B5EF4-FFF2-40B4-BE49-F238E27FC236}">
                  <a16:creationId xmlns:a16="http://schemas.microsoft.com/office/drawing/2014/main" id="{D7D2A3BE-BC01-AA17-888C-4FBCEE1C3167}"/>
                </a:ext>
              </a:extLst>
            </p:cNvPr>
            <p:cNvPicPr>
              <a:picLocks noChangeAspect="1"/>
            </p:cNvPicPr>
            <p:nvPr/>
          </p:nvPicPr>
          <p:blipFill>
            <a:blip r:embed="rId8"/>
            <a:stretch>
              <a:fillRect/>
            </a:stretch>
          </p:blipFill>
          <p:spPr>
            <a:xfrm>
              <a:off x="3276657" y="1169675"/>
              <a:ext cx="1282374" cy="491185"/>
            </a:xfrm>
            <a:prstGeom prst="rect">
              <a:avLst/>
            </a:prstGeom>
          </p:spPr>
        </p:pic>
        <p:pic>
          <p:nvPicPr>
            <p:cNvPr id="1028" name="Picture 4" descr="Applebees Logo PNG Transparent &amp; SVG Vector - Freebie Supply">
              <a:extLst>
                <a:ext uri="{FF2B5EF4-FFF2-40B4-BE49-F238E27FC236}">
                  <a16:creationId xmlns:a16="http://schemas.microsoft.com/office/drawing/2014/main" id="{1F90C29B-6385-8C82-ACC5-4C1C776AA65F}"/>
                </a:ext>
              </a:extLst>
            </p:cNvPr>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5619023" y="1106137"/>
              <a:ext cx="1138783" cy="587482"/>
            </a:xfrm>
            <a:prstGeom prst="rect">
              <a:avLst/>
            </a:prstGeom>
            <a:noFill/>
            <a:extLst>
              <a:ext uri="{909E8E84-426E-40DD-AFC4-6F175D3DCCD1}">
                <a14:hiddenFill xmlns:a14="http://schemas.microsoft.com/office/drawing/2010/main">
                  <a:solidFill>
                    <a:srgbClr val="FFFFFF"/>
                  </a:solidFill>
                </a14:hiddenFill>
              </a:ext>
            </a:extLst>
          </p:spPr>
        </p:pic>
        <p:pic>
          <p:nvPicPr>
            <p:cNvPr id="1030" name="Picture 6" descr="University of Virginia Logo and symbol, meaning, history, PNG, brand">
              <a:extLst>
                <a:ext uri="{FF2B5EF4-FFF2-40B4-BE49-F238E27FC236}">
                  <a16:creationId xmlns:a16="http://schemas.microsoft.com/office/drawing/2014/main" id="{2C118BFC-BA5C-6B73-624D-608CCAB732CB}"/>
                </a:ext>
              </a:extLst>
            </p:cNvPr>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4661113" y="1154287"/>
              <a:ext cx="873214" cy="491183"/>
            </a:xfrm>
            <a:prstGeom prst="rect">
              <a:avLst/>
            </a:prstGeom>
            <a:noFill/>
            <a:extLst>
              <a:ext uri="{909E8E84-426E-40DD-AFC4-6F175D3DCCD1}">
                <a14:hiddenFill xmlns:a14="http://schemas.microsoft.com/office/drawing/2010/main">
                  <a:solidFill>
                    <a:srgbClr val="FFFFFF"/>
                  </a:solidFill>
                </a14:hiddenFill>
              </a:ext>
            </a:extLst>
          </p:spPr>
        </p:pic>
      </p:grpSp>
      <p:sp>
        <p:nvSpPr>
          <p:cNvPr id="21" name="object 18">
            <a:extLst>
              <a:ext uri="{FF2B5EF4-FFF2-40B4-BE49-F238E27FC236}">
                <a16:creationId xmlns:a16="http://schemas.microsoft.com/office/drawing/2014/main" id="{CC0D8054-E83C-582D-C4A4-46487C1DA4FD}"/>
              </a:ext>
            </a:extLst>
          </p:cNvPr>
          <p:cNvSpPr txBox="1"/>
          <p:nvPr/>
        </p:nvSpPr>
        <p:spPr>
          <a:xfrm>
            <a:off x="609121" y="1122206"/>
            <a:ext cx="9137250" cy="247184"/>
          </a:xfrm>
          <a:prstGeom prst="rect">
            <a:avLst/>
          </a:prstGeom>
        </p:spPr>
        <p:txBody>
          <a:bodyPr vert="horz" wrap="square" lIns="0" tIns="11430" rIns="0" bIns="0" rtlCol="0" anchor="t">
            <a:spAutoFit/>
          </a:bodyPr>
          <a:lstStyle>
            <a:defPPr>
              <a:defRPr kern="0"/>
            </a:defPPr>
          </a:lstStyle>
          <a:p>
            <a:pPr marL="12700" marR="5080">
              <a:lnSpc>
                <a:spcPct val="100699"/>
              </a:lnSpc>
              <a:spcBef>
                <a:spcPts val="90"/>
              </a:spcBef>
            </a:pPr>
            <a:r>
              <a:rPr lang="en-US" sz="1600">
                <a:solidFill>
                  <a:srgbClr val="025444"/>
                </a:solidFill>
                <a:latin typeface="Inter" panose="02000503000000020004" pitchFamily="2" charset="0"/>
                <a:ea typeface="Inter" panose="02000503000000020004" pitchFamily="2" charset="0"/>
                <a:cs typeface="Inter" panose="02000503000000020004" pitchFamily="2" charset="0"/>
              </a:rPr>
              <a:t>Born in the cloud, growing daily, and trusted by 75% of Fortune 500 for reliability and scale.</a:t>
            </a:r>
          </a:p>
        </p:txBody>
      </p:sp>
    </p:spTree>
    <p:extLst>
      <p:ext uri="{BB962C8B-B14F-4D97-AF65-F5344CB8AC3E}">
        <p14:creationId xmlns:p14="http://schemas.microsoft.com/office/powerpoint/2010/main" val="2872607190"/>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376"/>
        <p:cNvGrpSpPr/>
        <p:nvPr/>
      </p:nvGrpSpPr>
      <p:grpSpPr>
        <a:xfrm>
          <a:off x="0" y="0"/>
          <a:ext cx="0" cy="0"/>
          <a:chOff x="0" y="0"/>
          <a:chExt cx="0" cy="0"/>
        </a:xfrm>
      </p:grpSpPr>
      <p:pic>
        <p:nvPicPr>
          <p:cNvPr id="22" name="Picture 21">
            <a:extLst>
              <a:ext uri="{FF2B5EF4-FFF2-40B4-BE49-F238E27FC236}">
                <a16:creationId xmlns:a16="http://schemas.microsoft.com/office/drawing/2014/main" id="{33044E93-5B44-654A-9F4D-9720C9BD33E5}"/>
              </a:ext>
            </a:extLst>
          </p:cNvPr>
          <p:cNvPicPr>
            <a:picLocks noChangeAspect="1"/>
          </p:cNvPicPr>
          <p:nvPr/>
        </p:nvPicPr>
        <p:blipFill rotWithShape="1">
          <a:blip r:embed="rId3"/>
          <a:srcRect l="13010" t="6645" r="19500" b="16087"/>
          <a:stretch/>
        </p:blipFill>
        <p:spPr>
          <a:xfrm>
            <a:off x="0" y="0"/>
            <a:ext cx="12192000" cy="6858000"/>
          </a:xfrm>
          <a:prstGeom prst="rect">
            <a:avLst/>
          </a:prstGeom>
        </p:spPr>
      </p:pic>
      <p:sp>
        <p:nvSpPr>
          <p:cNvPr id="15" name="Google Shape;36;p41">
            <a:extLst>
              <a:ext uri="{FF2B5EF4-FFF2-40B4-BE49-F238E27FC236}">
                <a16:creationId xmlns:a16="http://schemas.microsoft.com/office/drawing/2014/main" id="{986B948B-824D-AE4D-BF78-4A2FE53A9250}"/>
              </a:ext>
            </a:extLst>
          </p:cNvPr>
          <p:cNvSpPr/>
          <p:nvPr/>
        </p:nvSpPr>
        <p:spPr>
          <a:xfrm rot="1450454">
            <a:off x="2844824" y="5688215"/>
            <a:ext cx="1028792" cy="1802670"/>
          </a:xfrm>
          <a:custGeom>
            <a:avLst/>
            <a:gdLst/>
            <a:ahLst/>
            <a:cxnLst/>
            <a:rect l="l" t="t" r="r" b="b"/>
            <a:pathLst>
              <a:path w="1028792" h="1802670" extrusionOk="0">
                <a:moveTo>
                  <a:pt x="314170" y="40424"/>
                </a:moveTo>
                <a:cubicBezTo>
                  <a:pt x="375711" y="14394"/>
                  <a:pt x="443373" y="0"/>
                  <a:pt x="514396" y="0"/>
                </a:cubicBezTo>
                <a:cubicBezTo>
                  <a:pt x="798489" y="0"/>
                  <a:pt x="1028792" y="230303"/>
                  <a:pt x="1028792" y="514396"/>
                </a:cubicBezTo>
                <a:lnTo>
                  <a:pt x="1028791" y="1340869"/>
                </a:lnTo>
                <a:lnTo>
                  <a:pt x="0" y="1802670"/>
                </a:lnTo>
                <a:lnTo>
                  <a:pt x="0" y="514396"/>
                </a:lnTo>
                <a:cubicBezTo>
                  <a:pt x="0" y="301326"/>
                  <a:pt x="129545" y="118513"/>
                  <a:pt x="314170" y="40424"/>
                </a:cubicBezTo>
                <a:close/>
              </a:path>
            </a:pathLst>
          </a:custGeom>
          <a:solidFill>
            <a:schemeClr val="accent5"/>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Pts val="2489"/>
              <a:buFont typeface="Arial"/>
              <a:buNone/>
              <a:tabLst/>
              <a:defRPr/>
            </a:pPr>
            <a:endParaRPr kumimoji="0" sz="2489" b="0" i="0" u="none" strike="noStrike" kern="0" cap="none" spc="0" normalizeH="0" baseline="0" noProof="0">
              <a:ln>
                <a:noFill/>
              </a:ln>
              <a:solidFill>
                <a:srgbClr val="FFFFFF"/>
              </a:solidFill>
              <a:effectLst/>
              <a:uLnTx/>
              <a:uFillTx/>
              <a:latin typeface="Arial"/>
              <a:ea typeface="Arial"/>
              <a:cs typeface="Arial"/>
              <a:sym typeface="Arial"/>
            </a:endParaRPr>
          </a:p>
        </p:txBody>
      </p:sp>
      <p:sp>
        <p:nvSpPr>
          <p:cNvPr id="16" name="Rounded Rectangle 15">
            <a:extLst>
              <a:ext uri="{FF2B5EF4-FFF2-40B4-BE49-F238E27FC236}">
                <a16:creationId xmlns:a16="http://schemas.microsoft.com/office/drawing/2014/main" id="{7822DDE3-C2DB-4C4C-B649-68B17464D5F2}"/>
              </a:ext>
            </a:extLst>
          </p:cNvPr>
          <p:cNvSpPr/>
          <p:nvPr/>
        </p:nvSpPr>
        <p:spPr>
          <a:xfrm rot="17636630">
            <a:off x="1433887" y="6832263"/>
            <a:ext cx="2142733" cy="552168"/>
          </a:xfrm>
          <a:prstGeom prst="roundRect">
            <a:avLst>
              <a:gd name="adj" fmla="val 50000"/>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FFFFFF"/>
              </a:solidFill>
              <a:effectLst/>
              <a:uLnTx/>
              <a:uFillTx/>
              <a:latin typeface="Arial"/>
              <a:ea typeface="+mn-ea"/>
              <a:cs typeface="+mn-cs"/>
              <a:sym typeface="Arial"/>
            </a:endParaRPr>
          </a:p>
        </p:txBody>
      </p:sp>
      <p:grpSp>
        <p:nvGrpSpPr>
          <p:cNvPr id="11" name="Group 10">
            <a:extLst>
              <a:ext uri="{FF2B5EF4-FFF2-40B4-BE49-F238E27FC236}">
                <a16:creationId xmlns:a16="http://schemas.microsoft.com/office/drawing/2014/main" id="{FA06B62E-6E86-5347-A141-75B2B2463269}"/>
              </a:ext>
            </a:extLst>
          </p:cNvPr>
          <p:cNvGrpSpPr/>
          <p:nvPr/>
        </p:nvGrpSpPr>
        <p:grpSpPr>
          <a:xfrm>
            <a:off x="309008" y="6350816"/>
            <a:ext cx="1291132" cy="251203"/>
            <a:chOff x="309008" y="5685163"/>
            <a:chExt cx="1291132" cy="251203"/>
          </a:xfrm>
          <a:solidFill>
            <a:schemeClr val="lt1"/>
          </a:solidFill>
        </p:grpSpPr>
        <p:sp>
          <p:nvSpPr>
            <p:cNvPr id="14" name="Freeform 13">
              <a:extLst>
                <a:ext uri="{FF2B5EF4-FFF2-40B4-BE49-F238E27FC236}">
                  <a16:creationId xmlns:a16="http://schemas.microsoft.com/office/drawing/2014/main" id="{08A8B8DC-7008-CA45-B551-A5EF9D97D843}"/>
                </a:ext>
              </a:extLst>
            </p:cNvPr>
            <p:cNvSpPr/>
            <p:nvPr/>
          </p:nvSpPr>
          <p:spPr>
            <a:xfrm>
              <a:off x="918949" y="5756705"/>
              <a:ext cx="681191" cy="179661"/>
            </a:xfrm>
            <a:custGeom>
              <a:avLst/>
              <a:gdLst>
                <a:gd name="connsiteX0" fmla="*/ 77541 w 681191"/>
                <a:gd name="connsiteY0" fmla="*/ 176004 h 179661"/>
                <a:gd name="connsiteX1" fmla="*/ 13460 w 681191"/>
                <a:gd name="connsiteY1" fmla="*/ 17849 h 179661"/>
                <a:gd name="connsiteX2" fmla="*/ 13460 w 681191"/>
                <a:gd name="connsiteY2" fmla="*/ 176004 h 179661"/>
                <a:gd name="connsiteX3" fmla="*/ 0 w 681191"/>
                <a:gd name="connsiteY3" fmla="*/ 176004 h 179661"/>
                <a:gd name="connsiteX4" fmla="*/ 0 w 681191"/>
                <a:gd name="connsiteY4" fmla="*/ 146 h 179661"/>
                <a:gd name="connsiteX5" fmla="*/ 20336 w 681191"/>
                <a:gd name="connsiteY5" fmla="*/ 146 h 179661"/>
                <a:gd name="connsiteX6" fmla="*/ 85149 w 681191"/>
                <a:gd name="connsiteY6" fmla="*/ 161373 h 179661"/>
                <a:gd name="connsiteX7" fmla="*/ 146158 w 681191"/>
                <a:gd name="connsiteY7" fmla="*/ 146 h 179661"/>
                <a:gd name="connsiteX8" fmla="*/ 165762 w 681191"/>
                <a:gd name="connsiteY8" fmla="*/ 146 h 179661"/>
                <a:gd name="connsiteX9" fmla="*/ 165762 w 681191"/>
                <a:gd name="connsiteY9" fmla="*/ 176150 h 179661"/>
                <a:gd name="connsiteX10" fmla="*/ 152595 w 681191"/>
                <a:gd name="connsiteY10" fmla="*/ 176150 h 179661"/>
                <a:gd name="connsiteX11" fmla="*/ 152595 w 681191"/>
                <a:gd name="connsiteY11" fmla="*/ 19166 h 179661"/>
                <a:gd name="connsiteX12" fmla="*/ 92172 w 681191"/>
                <a:gd name="connsiteY12" fmla="*/ 176004 h 179661"/>
                <a:gd name="connsiteX13" fmla="*/ 77541 w 681191"/>
                <a:gd name="connsiteY13" fmla="*/ 176004 h 179661"/>
                <a:gd name="connsiteX14" fmla="*/ 307238 w 681191"/>
                <a:gd name="connsiteY14" fmla="*/ 141330 h 179661"/>
                <a:gd name="connsiteX15" fmla="*/ 254423 w 681191"/>
                <a:gd name="connsiteY15" fmla="*/ 179661 h 179661"/>
                <a:gd name="connsiteX16" fmla="*/ 194145 w 681191"/>
                <a:gd name="connsiteY16" fmla="*/ 112508 h 179661"/>
                <a:gd name="connsiteX17" fmla="*/ 252082 w 681191"/>
                <a:gd name="connsiteY17" fmla="*/ 45354 h 179661"/>
                <a:gd name="connsiteX18" fmla="*/ 309433 w 681191"/>
                <a:gd name="connsiteY18" fmla="*/ 115726 h 179661"/>
                <a:gd name="connsiteX19" fmla="*/ 207459 w 681191"/>
                <a:gd name="connsiteY19" fmla="*/ 115726 h 179661"/>
                <a:gd name="connsiteX20" fmla="*/ 254569 w 681191"/>
                <a:gd name="connsiteY20" fmla="*/ 168542 h 179661"/>
                <a:gd name="connsiteX21" fmla="*/ 293193 w 681191"/>
                <a:gd name="connsiteY21" fmla="*/ 141476 h 179661"/>
                <a:gd name="connsiteX22" fmla="*/ 307238 w 681191"/>
                <a:gd name="connsiteY22" fmla="*/ 141476 h 179661"/>
                <a:gd name="connsiteX23" fmla="*/ 307238 w 681191"/>
                <a:gd name="connsiteY23" fmla="*/ 141330 h 179661"/>
                <a:gd name="connsiteX24" fmla="*/ 207752 w 681191"/>
                <a:gd name="connsiteY24" fmla="*/ 104754 h 179661"/>
                <a:gd name="connsiteX25" fmla="*/ 295680 w 681191"/>
                <a:gd name="connsiteY25" fmla="*/ 104754 h 179661"/>
                <a:gd name="connsiteX26" fmla="*/ 251936 w 681191"/>
                <a:gd name="connsiteY26" fmla="*/ 56181 h 179661"/>
                <a:gd name="connsiteX27" fmla="*/ 207752 w 681191"/>
                <a:gd name="connsiteY27" fmla="*/ 104754 h 179661"/>
                <a:gd name="connsiteX28" fmla="*/ 207752 w 681191"/>
                <a:gd name="connsiteY28" fmla="*/ 104754 h 179661"/>
                <a:gd name="connsiteX29" fmla="*/ 340157 w 681191"/>
                <a:gd name="connsiteY29" fmla="*/ 176004 h 179661"/>
                <a:gd name="connsiteX30" fmla="*/ 340157 w 681191"/>
                <a:gd name="connsiteY30" fmla="*/ 49012 h 179661"/>
                <a:gd name="connsiteX31" fmla="*/ 350837 w 681191"/>
                <a:gd name="connsiteY31" fmla="*/ 49012 h 179661"/>
                <a:gd name="connsiteX32" fmla="*/ 352739 w 681191"/>
                <a:gd name="connsiteY32" fmla="*/ 73445 h 179661"/>
                <a:gd name="connsiteX33" fmla="*/ 388437 w 681191"/>
                <a:gd name="connsiteY33" fmla="*/ 45354 h 179661"/>
                <a:gd name="connsiteX34" fmla="*/ 401604 w 681191"/>
                <a:gd name="connsiteY34" fmla="*/ 47256 h 179661"/>
                <a:gd name="connsiteX35" fmla="*/ 401604 w 681191"/>
                <a:gd name="connsiteY35" fmla="*/ 60277 h 179661"/>
                <a:gd name="connsiteX36" fmla="*/ 387706 w 681191"/>
                <a:gd name="connsiteY36" fmla="*/ 58083 h 179661"/>
                <a:gd name="connsiteX37" fmla="*/ 353324 w 681191"/>
                <a:gd name="connsiteY37" fmla="*/ 106656 h 179661"/>
                <a:gd name="connsiteX38" fmla="*/ 353324 w 681191"/>
                <a:gd name="connsiteY38" fmla="*/ 176004 h 179661"/>
                <a:gd name="connsiteX39" fmla="*/ 340157 w 681191"/>
                <a:gd name="connsiteY39" fmla="*/ 176004 h 179661"/>
                <a:gd name="connsiteX40" fmla="*/ 418429 w 681191"/>
                <a:gd name="connsiteY40" fmla="*/ 81930 h 179661"/>
                <a:gd name="connsiteX41" fmla="*/ 467734 w 681191"/>
                <a:gd name="connsiteY41" fmla="*/ 45208 h 179661"/>
                <a:gd name="connsiteX42" fmla="*/ 514844 w 681191"/>
                <a:gd name="connsiteY42" fmla="*/ 87051 h 179661"/>
                <a:gd name="connsiteX43" fmla="*/ 514844 w 681191"/>
                <a:gd name="connsiteY43" fmla="*/ 176004 h 179661"/>
                <a:gd name="connsiteX44" fmla="*/ 504164 w 681191"/>
                <a:gd name="connsiteY44" fmla="*/ 176004 h 179661"/>
                <a:gd name="connsiteX45" fmla="*/ 502262 w 681191"/>
                <a:gd name="connsiteY45" fmla="*/ 154936 h 179661"/>
                <a:gd name="connsiteX46" fmla="*/ 457346 w 681191"/>
                <a:gd name="connsiteY46" fmla="*/ 179661 h 179661"/>
                <a:gd name="connsiteX47" fmla="*/ 414772 w 681191"/>
                <a:gd name="connsiteY47" fmla="*/ 143817 h 179661"/>
                <a:gd name="connsiteX48" fmla="*/ 463637 w 681191"/>
                <a:gd name="connsiteY48" fmla="*/ 102998 h 179661"/>
                <a:gd name="connsiteX49" fmla="*/ 501823 w 681191"/>
                <a:gd name="connsiteY49" fmla="*/ 96707 h 179661"/>
                <a:gd name="connsiteX50" fmla="*/ 501823 w 681191"/>
                <a:gd name="connsiteY50" fmla="*/ 85734 h 179661"/>
                <a:gd name="connsiteX51" fmla="*/ 467149 w 681191"/>
                <a:gd name="connsiteY51" fmla="*/ 56181 h 179661"/>
                <a:gd name="connsiteX52" fmla="*/ 432182 w 681191"/>
                <a:gd name="connsiteY52" fmla="*/ 82077 h 179661"/>
                <a:gd name="connsiteX53" fmla="*/ 418429 w 681191"/>
                <a:gd name="connsiteY53" fmla="*/ 81930 h 179661"/>
                <a:gd name="connsiteX54" fmla="*/ 501823 w 681191"/>
                <a:gd name="connsiteY54" fmla="*/ 130796 h 179661"/>
                <a:gd name="connsiteX55" fmla="*/ 501823 w 681191"/>
                <a:gd name="connsiteY55" fmla="*/ 107095 h 179661"/>
                <a:gd name="connsiteX56" fmla="*/ 467588 w 681191"/>
                <a:gd name="connsiteY56" fmla="*/ 112947 h 179661"/>
                <a:gd name="connsiteX57" fmla="*/ 428378 w 681191"/>
                <a:gd name="connsiteY57" fmla="*/ 142793 h 179661"/>
                <a:gd name="connsiteX58" fmla="*/ 460711 w 681191"/>
                <a:gd name="connsiteY58" fmla="*/ 168396 h 179661"/>
                <a:gd name="connsiteX59" fmla="*/ 501823 w 681191"/>
                <a:gd name="connsiteY59" fmla="*/ 130796 h 179661"/>
                <a:gd name="connsiteX60" fmla="*/ 501823 w 681191"/>
                <a:gd name="connsiteY60" fmla="*/ 130796 h 179661"/>
                <a:gd name="connsiteX61" fmla="*/ 548640 w 681191"/>
                <a:gd name="connsiteY61" fmla="*/ 176004 h 179661"/>
                <a:gd name="connsiteX62" fmla="*/ 548640 w 681191"/>
                <a:gd name="connsiteY62" fmla="*/ 146 h 179661"/>
                <a:gd name="connsiteX63" fmla="*/ 561807 w 681191"/>
                <a:gd name="connsiteY63" fmla="*/ 146 h 179661"/>
                <a:gd name="connsiteX64" fmla="*/ 561807 w 681191"/>
                <a:gd name="connsiteY64" fmla="*/ 100803 h 179661"/>
                <a:gd name="connsiteX65" fmla="*/ 622670 w 681191"/>
                <a:gd name="connsiteY65" fmla="*/ 49012 h 179661"/>
                <a:gd name="connsiteX66" fmla="*/ 640519 w 681191"/>
                <a:gd name="connsiteY66" fmla="*/ 49012 h 179661"/>
                <a:gd name="connsiteX67" fmla="*/ 575267 w 681191"/>
                <a:gd name="connsiteY67" fmla="*/ 104461 h 179661"/>
                <a:gd name="connsiteX68" fmla="*/ 648566 w 681191"/>
                <a:gd name="connsiteY68" fmla="*/ 176004 h 179661"/>
                <a:gd name="connsiteX69" fmla="*/ 630863 w 681191"/>
                <a:gd name="connsiteY69" fmla="*/ 176004 h 179661"/>
                <a:gd name="connsiteX70" fmla="*/ 561954 w 681191"/>
                <a:gd name="connsiteY70" fmla="*/ 108850 h 179661"/>
                <a:gd name="connsiteX71" fmla="*/ 561954 w 681191"/>
                <a:gd name="connsiteY71" fmla="*/ 176004 h 179661"/>
                <a:gd name="connsiteX72" fmla="*/ 548640 w 681191"/>
                <a:gd name="connsiteY72" fmla="*/ 176004 h 179661"/>
                <a:gd name="connsiteX73" fmla="*/ 665244 w 681191"/>
                <a:gd name="connsiteY73" fmla="*/ 18142 h 179661"/>
                <a:gd name="connsiteX74" fmla="*/ 665244 w 681191"/>
                <a:gd name="connsiteY74" fmla="*/ 0 h 179661"/>
                <a:gd name="connsiteX75" fmla="*/ 681191 w 681191"/>
                <a:gd name="connsiteY75" fmla="*/ 0 h 179661"/>
                <a:gd name="connsiteX76" fmla="*/ 681191 w 681191"/>
                <a:gd name="connsiteY76" fmla="*/ 17995 h 179661"/>
                <a:gd name="connsiteX77" fmla="*/ 665244 w 681191"/>
                <a:gd name="connsiteY77" fmla="*/ 18142 h 179661"/>
                <a:gd name="connsiteX78" fmla="*/ 666561 w 681191"/>
                <a:gd name="connsiteY78" fmla="*/ 176004 h 179661"/>
                <a:gd name="connsiteX79" fmla="*/ 666561 w 681191"/>
                <a:gd name="connsiteY79" fmla="*/ 49012 h 179661"/>
                <a:gd name="connsiteX80" fmla="*/ 679728 w 681191"/>
                <a:gd name="connsiteY80" fmla="*/ 49012 h 179661"/>
                <a:gd name="connsiteX81" fmla="*/ 679728 w 681191"/>
                <a:gd name="connsiteY81" fmla="*/ 176004 h 179661"/>
                <a:gd name="connsiteX82" fmla="*/ 666561 w 681191"/>
                <a:gd name="connsiteY82" fmla="*/ 176004 h 1796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Lst>
              <a:rect l="l" t="t" r="r" b="b"/>
              <a:pathLst>
                <a:path w="681191" h="179661">
                  <a:moveTo>
                    <a:pt x="77541" y="176004"/>
                  </a:moveTo>
                  <a:lnTo>
                    <a:pt x="13460" y="17849"/>
                  </a:lnTo>
                  <a:lnTo>
                    <a:pt x="13460" y="176004"/>
                  </a:lnTo>
                  <a:lnTo>
                    <a:pt x="0" y="176004"/>
                  </a:lnTo>
                  <a:lnTo>
                    <a:pt x="0" y="146"/>
                  </a:lnTo>
                  <a:lnTo>
                    <a:pt x="20336" y="146"/>
                  </a:lnTo>
                  <a:lnTo>
                    <a:pt x="85149" y="161373"/>
                  </a:lnTo>
                  <a:lnTo>
                    <a:pt x="146158" y="146"/>
                  </a:lnTo>
                  <a:lnTo>
                    <a:pt x="165762" y="146"/>
                  </a:lnTo>
                  <a:lnTo>
                    <a:pt x="165762" y="176150"/>
                  </a:lnTo>
                  <a:lnTo>
                    <a:pt x="152595" y="176150"/>
                  </a:lnTo>
                  <a:lnTo>
                    <a:pt x="152595" y="19166"/>
                  </a:lnTo>
                  <a:lnTo>
                    <a:pt x="92172" y="176004"/>
                  </a:lnTo>
                  <a:lnTo>
                    <a:pt x="77541" y="176004"/>
                  </a:lnTo>
                  <a:close/>
                  <a:moveTo>
                    <a:pt x="307238" y="141330"/>
                  </a:moveTo>
                  <a:cubicBezTo>
                    <a:pt x="301094" y="164592"/>
                    <a:pt x="281635" y="179661"/>
                    <a:pt x="254423" y="179661"/>
                  </a:cubicBezTo>
                  <a:cubicBezTo>
                    <a:pt x="220041" y="179661"/>
                    <a:pt x="194145" y="155960"/>
                    <a:pt x="194145" y="112508"/>
                  </a:cubicBezTo>
                  <a:cubicBezTo>
                    <a:pt x="194145" y="69055"/>
                    <a:pt x="219310" y="45354"/>
                    <a:pt x="252082" y="45354"/>
                  </a:cubicBezTo>
                  <a:cubicBezTo>
                    <a:pt x="284561" y="45354"/>
                    <a:pt x="309433" y="67300"/>
                    <a:pt x="309433" y="115726"/>
                  </a:cubicBezTo>
                  <a:lnTo>
                    <a:pt x="207459" y="115726"/>
                  </a:lnTo>
                  <a:cubicBezTo>
                    <a:pt x="208629" y="151864"/>
                    <a:pt x="229258" y="168542"/>
                    <a:pt x="254569" y="168542"/>
                  </a:cubicBezTo>
                  <a:cubicBezTo>
                    <a:pt x="273588" y="168542"/>
                    <a:pt x="288219" y="158301"/>
                    <a:pt x="293193" y="141476"/>
                  </a:cubicBezTo>
                  <a:lnTo>
                    <a:pt x="307238" y="141476"/>
                  </a:lnTo>
                  <a:lnTo>
                    <a:pt x="307238" y="141330"/>
                  </a:lnTo>
                  <a:close/>
                  <a:moveTo>
                    <a:pt x="207752" y="104754"/>
                  </a:moveTo>
                  <a:lnTo>
                    <a:pt x="295680" y="104754"/>
                  </a:lnTo>
                  <a:cubicBezTo>
                    <a:pt x="293925" y="72274"/>
                    <a:pt x="275637" y="56181"/>
                    <a:pt x="251936" y="56181"/>
                  </a:cubicBezTo>
                  <a:cubicBezTo>
                    <a:pt x="228673" y="56034"/>
                    <a:pt x="210093" y="72859"/>
                    <a:pt x="207752" y="104754"/>
                  </a:cubicBezTo>
                  <a:lnTo>
                    <a:pt x="207752" y="104754"/>
                  </a:lnTo>
                  <a:close/>
                  <a:moveTo>
                    <a:pt x="340157" y="176004"/>
                  </a:moveTo>
                  <a:lnTo>
                    <a:pt x="340157" y="49012"/>
                  </a:lnTo>
                  <a:lnTo>
                    <a:pt x="350837" y="49012"/>
                  </a:lnTo>
                  <a:lnTo>
                    <a:pt x="352739" y="73445"/>
                  </a:lnTo>
                  <a:cubicBezTo>
                    <a:pt x="359615" y="54132"/>
                    <a:pt x="372490" y="45354"/>
                    <a:pt x="388437" y="45354"/>
                  </a:cubicBezTo>
                  <a:cubicBezTo>
                    <a:pt x="392826" y="45354"/>
                    <a:pt x="397362" y="46086"/>
                    <a:pt x="401604" y="47256"/>
                  </a:cubicBezTo>
                  <a:lnTo>
                    <a:pt x="401604" y="60277"/>
                  </a:lnTo>
                  <a:cubicBezTo>
                    <a:pt x="397069" y="58814"/>
                    <a:pt x="392387" y="58083"/>
                    <a:pt x="387706" y="58083"/>
                  </a:cubicBezTo>
                  <a:cubicBezTo>
                    <a:pt x="369125" y="58083"/>
                    <a:pt x="353324" y="76224"/>
                    <a:pt x="353324" y="106656"/>
                  </a:cubicBezTo>
                  <a:lnTo>
                    <a:pt x="353324" y="176004"/>
                  </a:lnTo>
                  <a:lnTo>
                    <a:pt x="340157" y="176004"/>
                  </a:lnTo>
                  <a:close/>
                  <a:moveTo>
                    <a:pt x="418429" y="81930"/>
                  </a:moveTo>
                  <a:cubicBezTo>
                    <a:pt x="420331" y="60131"/>
                    <a:pt x="439644" y="45208"/>
                    <a:pt x="467734" y="45208"/>
                  </a:cubicBezTo>
                  <a:cubicBezTo>
                    <a:pt x="496117" y="45208"/>
                    <a:pt x="514844" y="61155"/>
                    <a:pt x="514844" y="87051"/>
                  </a:cubicBezTo>
                  <a:lnTo>
                    <a:pt x="514844" y="176004"/>
                  </a:lnTo>
                  <a:lnTo>
                    <a:pt x="504164" y="176004"/>
                  </a:lnTo>
                  <a:lnTo>
                    <a:pt x="502262" y="154936"/>
                  </a:lnTo>
                  <a:cubicBezTo>
                    <a:pt x="494508" y="168103"/>
                    <a:pt x="480023" y="179661"/>
                    <a:pt x="457346" y="179661"/>
                  </a:cubicBezTo>
                  <a:cubicBezTo>
                    <a:pt x="432621" y="179661"/>
                    <a:pt x="414772" y="166201"/>
                    <a:pt x="414772" y="143817"/>
                  </a:cubicBezTo>
                  <a:cubicBezTo>
                    <a:pt x="414772" y="122018"/>
                    <a:pt x="427939" y="108850"/>
                    <a:pt x="463637" y="102998"/>
                  </a:cubicBezTo>
                  <a:lnTo>
                    <a:pt x="501823" y="96707"/>
                  </a:lnTo>
                  <a:lnTo>
                    <a:pt x="501823" y="85734"/>
                  </a:lnTo>
                  <a:cubicBezTo>
                    <a:pt x="501823" y="67446"/>
                    <a:pt x="488948" y="56181"/>
                    <a:pt x="467149" y="56181"/>
                  </a:cubicBezTo>
                  <a:cubicBezTo>
                    <a:pt x="446812" y="56181"/>
                    <a:pt x="433938" y="66715"/>
                    <a:pt x="432182" y="82077"/>
                  </a:cubicBezTo>
                  <a:lnTo>
                    <a:pt x="418429" y="81930"/>
                  </a:lnTo>
                  <a:close/>
                  <a:moveTo>
                    <a:pt x="501823" y="130796"/>
                  </a:moveTo>
                  <a:lnTo>
                    <a:pt x="501823" y="107095"/>
                  </a:lnTo>
                  <a:lnTo>
                    <a:pt x="467588" y="112947"/>
                  </a:lnTo>
                  <a:cubicBezTo>
                    <a:pt x="437156" y="118067"/>
                    <a:pt x="428378" y="127723"/>
                    <a:pt x="428378" y="142793"/>
                  </a:cubicBezTo>
                  <a:cubicBezTo>
                    <a:pt x="428378" y="159910"/>
                    <a:pt x="441545" y="168396"/>
                    <a:pt x="460711" y="168396"/>
                  </a:cubicBezTo>
                  <a:cubicBezTo>
                    <a:pt x="480901" y="168542"/>
                    <a:pt x="501676" y="153034"/>
                    <a:pt x="501823" y="130796"/>
                  </a:cubicBezTo>
                  <a:lnTo>
                    <a:pt x="501823" y="130796"/>
                  </a:lnTo>
                  <a:close/>
                  <a:moveTo>
                    <a:pt x="548640" y="176004"/>
                  </a:moveTo>
                  <a:lnTo>
                    <a:pt x="548640" y="146"/>
                  </a:lnTo>
                  <a:lnTo>
                    <a:pt x="561807" y="146"/>
                  </a:lnTo>
                  <a:lnTo>
                    <a:pt x="561807" y="100803"/>
                  </a:lnTo>
                  <a:lnTo>
                    <a:pt x="622670" y="49012"/>
                  </a:lnTo>
                  <a:lnTo>
                    <a:pt x="640519" y="49012"/>
                  </a:lnTo>
                  <a:lnTo>
                    <a:pt x="575267" y="104461"/>
                  </a:lnTo>
                  <a:lnTo>
                    <a:pt x="648566" y="176004"/>
                  </a:lnTo>
                  <a:lnTo>
                    <a:pt x="630863" y="176004"/>
                  </a:lnTo>
                  <a:lnTo>
                    <a:pt x="561954" y="108850"/>
                  </a:lnTo>
                  <a:lnTo>
                    <a:pt x="561954" y="176004"/>
                  </a:lnTo>
                  <a:lnTo>
                    <a:pt x="548640" y="176004"/>
                  </a:lnTo>
                  <a:close/>
                  <a:moveTo>
                    <a:pt x="665244" y="18142"/>
                  </a:moveTo>
                  <a:lnTo>
                    <a:pt x="665244" y="0"/>
                  </a:lnTo>
                  <a:lnTo>
                    <a:pt x="681191" y="0"/>
                  </a:lnTo>
                  <a:lnTo>
                    <a:pt x="681191" y="17995"/>
                  </a:lnTo>
                  <a:lnTo>
                    <a:pt x="665244" y="18142"/>
                  </a:lnTo>
                  <a:close/>
                  <a:moveTo>
                    <a:pt x="666561" y="176004"/>
                  </a:moveTo>
                  <a:lnTo>
                    <a:pt x="666561" y="49012"/>
                  </a:lnTo>
                  <a:lnTo>
                    <a:pt x="679728" y="49012"/>
                  </a:lnTo>
                  <a:lnTo>
                    <a:pt x="679728" y="176004"/>
                  </a:lnTo>
                  <a:lnTo>
                    <a:pt x="666561" y="176004"/>
                  </a:lnTo>
                  <a:close/>
                </a:path>
              </a:pathLst>
            </a:custGeom>
            <a:grpFill/>
            <a:ln w="145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18" name="Freeform 17">
              <a:extLst>
                <a:ext uri="{FF2B5EF4-FFF2-40B4-BE49-F238E27FC236}">
                  <a16:creationId xmlns:a16="http://schemas.microsoft.com/office/drawing/2014/main" id="{9246C10C-E244-2348-8E4F-BE3C129EFA3B}"/>
                </a:ext>
              </a:extLst>
            </p:cNvPr>
            <p:cNvSpPr/>
            <p:nvPr/>
          </p:nvSpPr>
          <p:spPr>
            <a:xfrm>
              <a:off x="309008" y="5685163"/>
              <a:ext cx="472123" cy="249009"/>
            </a:xfrm>
            <a:custGeom>
              <a:avLst/>
              <a:gdLst>
                <a:gd name="connsiteX0" fmla="*/ 133429 w 472123"/>
                <a:gd name="connsiteY0" fmla="*/ 165470 h 249009"/>
                <a:gd name="connsiteX1" fmla="*/ 154204 w 472123"/>
                <a:gd name="connsiteY1" fmla="*/ 165470 h 249009"/>
                <a:gd name="connsiteX2" fmla="*/ 154204 w 472123"/>
                <a:gd name="connsiteY2" fmla="*/ 247546 h 249009"/>
                <a:gd name="connsiteX3" fmla="*/ 133429 w 472123"/>
                <a:gd name="connsiteY3" fmla="*/ 247546 h 249009"/>
                <a:gd name="connsiteX4" fmla="*/ 133429 w 472123"/>
                <a:gd name="connsiteY4" fmla="*/ 165470 h 249009"/>
                <a:gd name="connsiteX5" fmla="*/ 321137 w 472123"/>
                <a:gd name="connsiteY5" fmla="*/ 188878 h 249009"/>
                <a:gd name="connsiteX6" fmla="*/ 303727 w 472123"/>
                <a:gd name="connsiteY6" fmla="*/ 184489 h 249009"/>
                <a:gd name="connsiteX7" fmla="*/ 281050 w 472123"/>
                <a:gd name="connsiteY7" fmla="*/ 206435 h 249009"/>
                <a:gd name="connsiteX8" fmla="*/ 303727 w 472123"/>
                <a:gd name="connsiteY8" fmla="*/ 228381 h 249009"/>
                <a:gd name="connsiteX9" fmla="*/ 321137 w 472123"/>
                <a:gd name="connsiteY9" fmla="*/ 223991 h 249009"/>
                <a:gd name="connsiteX10" fmla="*/ 321137 w 472123"/>
                <a:gd name="connsiteY10" fmla="*/ 246083 h 249009"/>
                <a:gd name="connsiteX11" fmla="*/ 302264 w 472123"/>
                <a:gd name="connsiteY11" fmla="*/ 249009 h 249009"/>
                <a:gd name="connsiteX12" fmla="*/ 258519 w 472123"/>
                <a:gd name="connsiteY12" fmla="*/ 206435 h 249009"/>
                <a:gd name="connsiteX13" fmla="*/ 302264 w 472123"/>
                <a:gd name="connsiteY13" fmla="*/ 164007 h 249009"/>
                <a:gd name="connsiteX14" fmla="*/ 321137 w 472123"/>
                <a:gd name="connsiteY14" fmla="*/ 166933 h 249009"/>
                <a:gd name="connsiteX15" fmla="*/ 321137 w 472123"/>
                <a:gd name="connsiteY15" fmla="*/ 188878 h 249009"/>
                <a:gd name="connsiteX16" fmla="*/ 105046 w 472123"/>
                <a:gd name="connsiteY16" fmla="*/ 188878 h 249009"/>
                <a:gd name="connsiteX17" fmla="*/ 87636 w 472123"/>
                <a:gd name="connsiteY17" fmla="*/ 184489 h 249009"/>
                <a:gd name="connsiteX18" fmla="*/ 64959 w 472123"/>
                <a:gd name="connsiteY18" fmla="*/ 206435 h 249009"/>
                <a:gd name="connsiteX19" fmla="*/ 87636 w 472123"/>
                <a:gd name="connsiteY19" fmla="*/ 228381 h 249009"/>
                <a:gd name="connsiteX20" fmla="*/ 105046 w 472123"/>
                <a:gd name="connsiteY20" fmla="*/ 223991 h 249009"/>
                <a:gd name="connsiteX21" fmla="*/ 105046 w 472123"/>
                <a:gd name="connsiteY21" fmla="*/ 246083 h 249009"/>
                <a:gd name="connsiteX22" fmla="*/ 86173 w 472123"/>
                <a:gd name="connsiteY22" fmla="*/ 249009 h 249009"/>
                <a:gd name="connsiteX23" fmla="*/ 42574 w 472123"/>
                <a:gd name="connsiteY23" fmla="*/ 206435 h 249009"/>
                <a:gd name="connsiteX24" fmla="*/ 86173 w 472123"/>
                <a:gd name="connsiteY24" fmla="*/ 164007 h 249009"/>
                <a:gd name="connsiteX25" fmla="*/ 105046 w 472123"/>
                <a:gd name="connsiteY25" fmla="*/ 166933 h 249009"/>
                <a:gd name="connsiteX26" fmla="*/ 105046 w 472123"/>
                <a:gd name="connsiteY26" fmla="*/ 188878 h 249009"/>
                <a:gd name="connsiteX27" fmla="*/ 386243 w 472123"/>
                <a:gd name="connsiteY27" fmla="*/ 184928 h 249009"/>
                <a:gd name="connsiteX28" fmla="*/ 364590 w 472123"/>
                <a:gd name="connsiteY28" fmla="*/ 206435 h 249009"/>
                <a:gd name="connsiteX29" fmla="*/ 386096 w 472123"/>
                <a:gd name="connsiteY29" fmla="*/ 228088 h 249009"/>
                <a:gd name="connsiteX30" fmla="*/ 407749 w 472123"/>
                <a:gd name="connsiteY30" fmla="*/ 206581 h 249009"/>
                <a:gd name="connsiteX31" fmla="*/ 407749 w 472123"/>
                <a:gd name="connsiteY31" fmla="*/ 206435 h 249009"/>
                <a:gd name="connsiteX32" fmla="*/ 386974 w 472123"/>
                <a:gd name="connsiteY32" fmla="*/ 184928 h 249009"/>
                <a:gd name="connsiteX33" fmla="*/ 386243 w 472123"/>
                <a:gd name="connsiteY33" fmla="*/ 184928 h 249009"/>
                <a:gd name="connsiteX34" fmla="*/ 429695 w 472123"/>
                <a:gd name="connsiteY34" fmla="*/ 206435 h 249009"/>
                <a:gd name="connsiteX35" fmla="*/ 386389 w 472123"/>
                <a:gd name="connsiteY35" fmla="*/ 249009 h 249009"/>
                <a:gd name="connsiteX36" fmla="*/ 343083 w 472123"/>
                <a:gd name="connsiteY36" fmla="*/ 206435 h 249009"/>
                <a:gd name="connsiteX37" fmla="*/ 386389 w 472123"/>
                <a:gd name="connsiteY37" fmla="*/ 164007 h 249009"/>
                <a:gd name="connsiteX38" fmla="*/ 429695 w 472123"/>
                <a:gd name="connsiteY38" fmla="*/ 206435 h 249009"/>
                <a:gd name="connsiteX39" fmla="*/ 232770 w 472123"/>
                <a:gd name="connsiteY39" fmla="*/ 184050 h 249009"/>
                <a:gd name="connsiteX40" fmla="*/ 216676 w 472123"/>
                <a:gd name="connsiteY40" fmla="*/ 181563 h 249009"/>
                <a:gd name="connsiteX41" fmla="*/ 203801 w 472123"/>
                <a:gd name="connsiteY41" fmla="*/ 188293 h 249009"/>
                <a:gd name="connsiteX42" fmla="*/ 213311 w 472123"/>
                <a:gd name="connsiteY42" fmla="*/ 196194 h 249009"/>
                <a:gd name="connsiteX43" fmla="*/ 219017 w 472123"/>
                <a:gd name="connsiteY43" fmla="*/ 197949 h 249009"/>
                <a:gd name="connsiteX44" fmla="*/ 238622 w 472123"/>
                <a:gd name="connsiteY44" fmla="*/ 221504 h 249009"/>
                <a:gd name="connsiteX45" fmla="*/ 204679 w 472123"/>
                <a:gd name="connsiteY45" fmla="*/ 249009 h 249009"/>
                <a:gd name="connsiteX46" fmla="*/ 182295 w 472123"/>
                <a:gd name="connsiteY46" fmla="*/ 246815 h 249009"/>
                <a:gd name="connsiteX47" fmla="*/ 182295 w 472123"/>
                <a:gd name="connsiteY47" fmla="*/ 227942 h 249009"/>
                <a:gd name="connsiteX48" fmla="*/ 201900 w 472123"/>
                <a:gd name="connsiteY48" fmla="*/ 231014 h 249009"/>
                <a:gd name="connsiteX49" fmla="*/ 216969 w 472123"/>
                <a:gd name="connsiteY49" fmla="*/ 223406 h 249009"/>
                <a:gd name="connsiteX50" fmla="*/ 207752 w 472123"/>
                <a:gd name="connsiteY50" fmla="*/ 215213 h 249009"/>
                <a:gd name="connsiteX51" fmla="*/ 203363 w 472123"/>
                <a:gd name="connsiteY51" fmla="*/ 213750 h 249009"/>
                <a:gd name="connsiteX52" fmla="*/ 182295 w 472123"/>
                <a:gd name="connsiteY52" fmla="*/ 189756 h 249009"/>
                <a:gd name="connsiteX53" fmla="*/ 212872 w 472123"/>
                <a:gd name="connsiteY53" fmla="*/ 164153 h 249009"/>
                <a:gd name="connsiteX54" fmla="*/ 233062 w 472123"/>
                <a:gd name="connsiteY54" fmla="*/ 166787 h 249009"/>
                <a:gd name="connsiteX55" fmla="*/ 232770 w 472123"/>
                <a:gd name="connsiteY55" fmla="*/ 184050 h 249009"/>
                <a:gd name="connsiteX56" fmla="*/ 20483 w 472123"/>
                <a:gd name="connsiteY56" fmla="*/ 77249 h 249009"/>
                <a:gd name="connsiteX57" fmla="*/ 10241 w 472123"/>
                <a:gd name="connsiteY57" fmla="*/ 67007 h 249009"/>
                <a:gd name="connsiteX58" fmla="*/ 0 w 472123"/>
                <a:gd name="connsiteY58" fmla="*/ 77249 h 249009"/>
                <a:gd name="connsiteX59" fmla="*/ 0 w 472123"/>
                <a:gd name="connsiteY59" fmla="*/ 98755 h 249009"/>
                <a:gd name="connsiteX60" fmla="*/ 10241 w 472123"/>
                <a:gd name="connsiteY60" fmla="*/ 108996 h 249009"/>
                <a:gd name="connsiteX61" fmla="*/ 20483 w 472123"/>
                <a:gd name="connsiteY61" fmla="*/ 98755 h 249009"/>
                <a:gd name="connsiteX62" fmla="*/ 20483 w 472123"/>
                <a:gd name="connsiteY62" fmla="*/ 77249 h 249009"/>
                <a:gd name="connsiteX63" fmla="*/ 76956 w 472123"/>
                <a:gd name="connsiteY63" fmla="*/ 49012 h 249009"/>
                <a:gd name="connsiteX64" fmla="*/ 66715 w 472123"/>
                <a:gd name="connsiteY64" fmla="*/ 38771 h 249009"/>
                <a:gd name="connsiteX65" fmla="*/ 56473 w 472123"/>
                <a:gd name="connsiteY65" fmla="*/ 49012 h 249009"/>
                <a:gd name="connsiteX66" fmla="*/ 56473 w 472123"/>
                <a:gd name="connsiteY66" fmla="*/ 98755 h 249009"/>
                <a:gd name="connsiteX67" fmla="*/ 66715 w 472123"/>
                <a:gd name="connsiteY67" fmla="*/ 108996 h 249009"/>
                <a:gd name="connsiteX68" fmla="*/ 76956 w 472123"/>
                <a:gd name="connsiteY68" fmla="*/ 98755 h 249009"/>
                <a:gd name="connsiteX69" fmla="*/ 76956 w 472123"/>
                <a:gd name="connsiteY69" fmla="*/ 49012 h 249009"/>
                <a:gd name="connsiteX70" fmla="*/ 133429 w 472123"/>
                <a:gd name="connsiteY70" fmla="*/ 10241 h 249009"/>
                <a:gd name="connsiteX71" fmla="*/ 123188 w 472123"/>
                <a:gd name="connsiteY71" fmla="*/ 0 h 249009"/>
                <a:gd name="connsiteX72" fmla="*/ 112947 w 472123"/>
                <a:gd name="connsiteY72" fmla="*/ 10241 h 249009"/>
                <a:gd name="connsiteX73" fmla="*/ 112947 w 472123"/>
                <a:gd name="connsiteY73" fmla="*/ 10241 h 249009"/>
                <a:gd name="connsiteX74" fmla="*/ 112947 w 472123"/>
                <a:gd name="connsiteY74" fmla="*/ 119238 h 249009"/>
                <a:gd name="connsiteX75" fmla="*/ 123188 w 472123"/>
                <a:gd name="connsiteY75" fmla="*/ 129479 h 249009"/>
                <a:gd name="connsiteX76" fmla="*/ 133429 w 472123"/>
                <a:gd name="connsiteY76" fmla="*/ 119238 h 249009"/>
                <a:gd name="connsiteX77" fmla="*/ 133429 w 472123"/>
                <a:gd name="connsiteY77" fmla="*/ 10241 h 249009"/>
                <a:gd name="connsiteX78" fmla="*/ 189903 w 472123"/>
                <a:gd name="connsiteY78" fmla="*/ 49012 h 249009"/>
                <a:gd name="connsiteX79" fmla="*/ 179661 w 472123"/>
                <a:gd name="connsiteY79" fmla="*/ 38771 h 249009"/>
                <a:gd name="connsiteX80" fmla="*/ 169420 w 472123"/>
                <a:gd name="connsiteY80" fmla="*/ 49012 h 249009"/>
                <a:gd name="connsiteX81" fmla="*/ 169420 w 472123"/>
                <a:gd name="connsiteY81" fmla="*/ 98755 h 249009"/>
                <a:gd name="connsiteX82" fmla="*/ 179661 w 472123"/>
                <a:gd name="connsiteY82" fmla="*/ 108996 h 249009"/>
                <a:gd name="connsiteX83" fmla="*/ 189903 w 472123"/>
                <a:gd name="connsiteY83" fmla="*/ 98755 h 249009"/>
                <a:gd name="connsiteX84" fmla="*/ 189903 w 472123"/>
                <a:gd name="connsiteY84" fmla="*/ 49012 h 249009"/>
                <a:gd name="connsiteX85" fmla="*/ 246230 w 472123"/>
                <a:gd name="connsiteY85" fmla="*/ 77249 h 249009"/>
                <a:gd name="connsiteX86" fmla="*/ 235988 w 472123"/>
                <a:gd name="connsiteY86" fmla="*/ 67007 h 249009"/>
                <a:gd name="connsiteX87" fmla="*/ 225747 w 472123"/>
                <a:gd name="connsiteY87" fmla="*/ 77249 h 249009"/>
                <a:gd name="connsiteX88" fmla="*/ 225747 w 472123"/>
                <a:gd name="connsiteY88" fmla="*/ 77249 h 249009"/>
                <a:gd name="connsiteX89" fmla="*/ 225747 w 472123"/>
                <a:gd name="connsiteY89" fmla="*/ 98755 h 249009"/>
                <a:gd name="connsiteX90" fmla="*/ 235988 w 472123"/>
                <a:gd name="connsiteY90" fmla="*/ 108996 h 249009"/>
                <a:gd name="connsiteX91" fmla="*/ 246230 w 472123"/>
                <a:gd name="connsiteY91" fmla="*/ 98755 h 249009"/>
                <a:gd name="connsiteX92" fmla="*/ 246230 w 472123"/>
                <a:gd name="connsiteY92" fmla="*/ 77249 h 249009"/>
                <a:gd name="connsiteX93" fmla="*/ 302849 w 472123"/>
                <a:gd name="connsiteY93" fmla="*/ 49012 h 249009"/>
                <a:gd name="connsiteX94" fmla="*/ 292608 w 472123"/>
                <a:gd name="connsiteY94" fmla="*/ 38771 h 249009"/>
                <a:gd name="connsiteX95" fmla="*/ 282367 w 472123"/>
                <a:gd name="connsiteY95" fmla="*/ 49012 h 249009"/>
                <a:gd name="connsiteX96" fmla="*/ 282367 w 472123"/>
                <a:gd name="connsiteY96" fmla="*/ 98755 h 249009"/>
                <a:gd name="connsiteX97" fmla="*/ 292608 w 472123"/>
                <a:gd name="connsiteY97" fmla="*/ 108996 h 249009"/>
                <a:gd name="connsiteX98" fmla="*/ 302849 w 472123"/>
                <a:gd name="connsiteY98" fmla="*/ 98755 h 249009"/>
                <a:gd name="connsiteX99" fmla="*/ 302849 w 472123"/>
                <a:gd name="connsiteY99" fmla="*/ 49012 h 249009"/>
                <a:gd name="connsiteX100" fmla="*/ 359323 w 472123"/>
                <a:gd name="connsiteY100" fmla="*/ 10241 h 249009"/>
                <a:gd name="connsiteX101" fmla="*/ 349081 w 472123"/>
                <a:gd name="connsiteY101" fmla="*/ 0 h 249009"/>
                <a:gd name="connsiteX102" fmla="*/ 338840 w 472123"/>
                <a:gd name="connsiteY102" fmla="*/ 10241 h 249009"/>
                <a:gd name="connsiteX103" fmla="*/ 338840 w 472123"/>
                <a:gd name="connsiteY103" fmla="*/ 119238 h 249009"/>
                <a:gd name="connsiteX104" fmla="*/ 349081 w 472123"/>
                <a:gd name="connsiteY104" fmla="*/ 129479 h 249009"/>
                <a:gd name="connsiteX105" fmla="*/ 359323 w 472123"/>
                <a:gd name="connsiteY105" fmla="*/ 119238 h 249009"/>
                <a:gd name="connsiteX106" fmla="*/ 359323 w 472123"/>
                <a:gd name="connsiteY106" fmla="*/ 10241 h 249009"/>
                <a:gd name="connsiteX107" fmla="*/ 415796 w 472123"/>
                <a:gd name="connsiteY107" fmla="*/ 49012 h 249009"/>
                <a:gd name="connsiteX108" fmla="*/ 405408 w 472123"/>
                <a:gd name="connsiteY108" fmla="*/ 38624 h 249009"/>
                <a:gd name="connsiteX109" fmla="*/ 395021 w 472123"/>
                <a:gd name="connsiteY109" fmla="*/ 49012 h 249009"/>
                <a:gd name="connsiteX110" fmla="*/ 395021 w 472123"/>
                <a:gd name="connsiteY110" fmla="*/ 98755 h 249009"/>
                <a:gd name="connsiteX111" fmla="*/ 405408 w 472123"/>
                <a:gd name="connsiteY111" fmla="*/ 109143 h 249009"/>
                <a:gd name="connsiteX112" fmla="*/ 415796 w 472123"/>
                <a:gd name="connsiteY112" fmla="*/ 98755 h 249009"/>
                <a:gd name="connsiteX113" fmla="*/ 415796 w 472123"/>
                <a:gd name="connsiteY113" fmla="*/ 49012 h 249009"/>
                <a:gd name="connsiteX114" fmla="*/ 472123 w 472123"/>
                <a:gd name="connsiteY114" fmla="*/ 77249 h 249009"/>
                <a:gd name="connsiteX115" fmla="*/ 461882 w 472123"/>
                <a:gd name="connsiteY115" fmla="*/ 67007 h 249009"/>
                <a:gd name="connsiteX116" fmla="*/ 451640 w 472123"/>
                <a:gd name="connsiteY116" fmla="*/ 77249 h 249009"/>
                <a:gd name="connsiteX117" fmla="*/ 451640 w 472123"/>
                <a:gd name="connsiteY117" fmla="*/ 98755 h 249009"/>
                <a:gd name="connsiteX118" fmla="*/ 461882 w 472123"/>
                <a:gd name="connsiteY118" fmla="*/ 108996 h 249009"/>
                <a:gd name="connsiteX119" fmla="*/ 472123 w 472123"/>
                <a:gd name="connsiteY119" fmla="*/ 98755 h 249009"/>
                <a:gd name="connsiteX120" fmla="*/ 472123 w 472123"/>
                <a:gd name="connsiteY120" fmla="*/ 77249 h 2490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Lst>
              <a:rect l="l" t="t" r="r" b="b"/>
              <a:pathLst>
                <a:path w="472123" h="249009">
                  <a:moveTo>
                    <a:pt x="133429" y="165470"/>
                  </a:moveTo>
                  <a:lnTo>
                    <a:pt x="154204" y="165470"/>
                  </a:lnTo>
                  <a:lnTo>
                    <a:pt x="154204" y="247546"/>
                  </a:lnTo>
                  <a:lnTo>
                    <a:pt x="133429" y="247546"/>
                  </a:lnTo>
                  <a:lnTo>
                    <a:pt x="133429" y="165470"/>
                  </a:lnTo>
                  <a:close/>
                  <a:moveTo>
                    <a:pt x="321137" y="188878"/>
                  </a:moveTo>
                  <a:cubicBezTo>
                    <a:pt x="315724" y="185952"/>
                    <a:pt x="309726" y="184489"/>
                    <a:pt x="303727" y="184489"/>
                  </a:cubicBezTo>
                  <a:cubicBezTo>
                    <a:pt x="290413" y="184489"/>
                    <a:pt x="281050" y="193853"/>
                    <a:pt x="281050" y="206435"/>
                  </a:cubicBezTo>
                  <a:cubicBezTo>
                    <a:pt x="281050" y="218724"/>
                    <a:pt x="289975" y="228381"/>
                    <a:pt x="303727" y="228381"/>
                  </a:cubicBezTo>
                  <a:cubicBezTo>
                    <a:pt x="309872" y="228381"/>
                    <a:pt x="315870" y="226918"/>
                    <a:pt x="321137" y="223991"/>
                  </a:cubicBezTo>
                  <a:lnTo>
                    <a:pt x="321137" y="246083"/>
                  </a:lnTo>
                  <a:cubicBezTo>
                    <a:pt x="314993" y="247985"/>
                    <a:pt x="308701" y="249009"/>
                    <a:pt x="302264" y="249009"/>
                  </a:cubicBezTo>
                  <a:cubicBezTo>
                    <a:pt x="278855" y="249009"/>
                    <a:pt x="258519" y="232916"/>
                    <a:pt x="258519" y="206435"/>
                  </a:cubicBezTo>
                  <a:cubicBezTo>
                    <a:pt x="258519" y="182002"/>
                    <a:pt x="276953" y="164007"/>
                    <a:pt x="302264" y="164007"/>
                  </a:cubicBezTo>
                  <a:cubicBezTo>
                    <a:pt x="308701" y="164007"/>
                    <a:pt x="314993" y="165031"/>
                    <a:pt x="321137" y="166933"/>
                  </a:cubicBezTo>
                  <a:lnTo>
                    <a:pt x="321137" y="188878"/>
                  </a:lnTo>
                  <a:close/>
                  <a:moveTo>
                    <a:pt x="105046" y="188878"/>
                  </a:moveTo>
                  <a:cubicBezTo>
                    <a:pt x="99633" y="185952"/>
                    <a:pt x="93781" y="184489"/>
                    <a:pt x="87636" y="184489"/>
                  </a:cubicBezTo>
                  <a:cubicBezTo>
                    <a:pt x="74176" y="184489"/>
                    <a:pt x="64959" y="193853"/>
                    <a:pt x="64959" y="206435"/>
                  </a:cubicBezTo>
                  <a:cubicBezTo>
                    <a:pt x="64959" y="218724"/>
                    <a:pt x="73737" y="228381"/>
                    <a:pt x="87636" y="228381"/>
                  </a:cubicBezTo>
                  <a:cubicBezTo>
                    <a:pt x="93781" y="228381"/>
                    <a:pt x="99633" y="226918"/>
                    <a:pt x="105046" y="223991"/>
                  </a:cubicBezTo>
                  <a:lnTo>
                    <a:pt x="105046" y="246083"/>
                  </a:lnTo>
                  <a:cubicBezTo>
                    <a:pt x="98902" y="247985"/>
                    <a:pt x="92464" y="249009"/>
                    <a:pt x="86173" y="249009"/>
                  </a:cubicBezTo>
                  <a:cubicBezTo>
                    <a:pt x="62911" y="249009"/>
                    <a:pt x="42574" y="232916"/>
                    <a:pt x="42574" y="206435"/>
                  </a:cubicBezTo>
                  <a:cubicBezTo>
                    <a:pt x="42574" y="182002"/>
                    <a:pt x="61009" y="164007"/>
                    <a:pt x="86173" y="164007"/>
                  </a:cubicBezTo>
                  <a:cubicBezTo>
                    <a:pt x="92610" y="164007"/>
                    <a:pt x="99048" y="165031"/>
                    <a:pt x="105046" y="166933"/>
                  </a:cubicBezTo>
                  <a:lnTo>
                    <a:pt x="105046" y="188878"/>
                  </a:lnTo>
                  <a:close/>
                  <a:moveTo>
                    <a:pt x="386243" y="184928"/>
                  </a:moveTo>
                  <a:cubicBezTo>
                    <a:pt x="374246" y="184928"/>
                    <a:pt x="364590" y="194438"/>
                    <a:pt x="364590" y="206435"/>
                  </a:cubicBezTo>
                  <a:cubicBezTo>
                    <a:pt x="364590" y="218432"/>
                    <a:pt x="374099" y="228088"/>
                    <a:pt x="386096" y="228088"/>
                  </a:cubicBezTo>
                  <a:cubicBezTo>
                    <a:pt x="398093" y="228088"/>
                    <a:pt x="407749" y="218578"/>
                    <a:pt x="407749" y="206581"/>
                  </a:cubicBezTo>
                  <a:lnTo>
                    <a:pt x="407749" y="206435"/>
                  </a:lnTo>
                  <a:cubicBezTo>
                    <a:pt x="407896" y="194731"/>
                    <a:pt x="398678" y="185075"/>
                    <a:pt x="386974" y="184928"/>
                  </a:cubicBezTo>
                  <a:cubicBezTo>
                    <a:pt x="386681" y="184782"/>
                    <a:pt x="386535" y="184782"/>
                    <a:pt x="386243" y="184928"/>
                  </a:cubicBezTo>
                  <a:moveTo>
                    <a:pt x="429695" y="206435"/>
                  </a:moveTo>
                  <a:cubicBezTo>
                    <a:pt x="429695" y="229990"/>
                    <a:pt x="411553" y="249009"/>
                    <a:pt x="386389" y="249009"/>
                  </a:cubicBezTo>
                  <a:cubicBezTo>
                    <a:pt x="361225" y="249009"/>
                    <a:pt x="343083" y="229990"/>
                    <a:pt x="343083" y="206435"/>
                  </a:cubicBezTo>
                  <a:cubicBezTo>
                    <a:pt x="343083" y="182880"/>
                    <a:pt x="361225" y="164007"/>
                    <a:pt x="386389" y="164007"/>
                  </a:cubicBezTo>
                  <a:cubicBezTo>
                    <a:pt x="411553" y="164007"/>
                    <a:pt x="429695" y="183026"/>
                    <a:pt x="429695" y="206435"/>
                  </a:cubicBezTo>
                  <a:moveTo>
                    <a:pt x="232770" y="184050"/>
                  </a:moveTo>
                  <a:cubicBezTo>
                    <a:pt x="227503" y="182587"/>
                    <a:pt x="222089" y="181710"/>
                    <a:pt x="216676" y="181563"/>
                  </a:cubicBezTo>
                  <a:cubicBezTo>
                    <a:pt x="208337" y="181563"/>
                    <a:pt x="203801" y="184343"/>
                    <a:pt x="203801" y="188293"/>
                  </a:cubicBezTo>
                  <a:cubicBezTo>
                    <a:pt x="203801" y="193268"/>
                    <a:pt x="209800" y="195023"/>
                    <a:pt x="213311" y="196194"/>
                  </a:cubicBezTo>
                  <a:lnTo>
                    <a:pt x="219017" y="197949"/>
                  </a:lnTo>
                  <a:cubicBezTo>
                    <a:pt x="232477" y="202192"/>
                    <a:pt x="238622" y="211409"/>
                    <a:pt x="238622" y="221504"/>
                  </a:cubicBezTo>
                  <a:cubicBezTo>
                    <a:pt x="238622" y="242133"/>
                    <a:pt x="220480" y="249009"/>
                    <a:pt x="204679" y="249009"/>
                  </a:cubicBezTo>
                  <a:cubicBezTo>
                    <a:pt x="197218" y="248863"/>
                    <a:pt x="189756" y="248132"/>
                    <a:pt x="182295" y="246815"/>
                  </a:cubicBezTo>
                  <a:lnTo>
                    <a:pt x="182295" y="227942"/>
                  </a:lnTo>
                  <a:cubicBezTo>
                    <a:pt x="188586" y="229844"/>
                    <a:pt x="195170" y="230868"/>
                    <a:pt x="201900" y="231014"/>
                  </a:cubicBezTo>
                  <a:cubicBezTo>
                    <a:pt x="212141" y="231014"/>
                    <a:pt x="216969" y="227942"/>
                    <a:pt x="216969" y="223406"/>
                  </a:cubicBezTo>
                  <a:cubicBezTo>
                    <a:pt x="216969" y="219310"/>
                    <a:pt x="212872" y="216823"/>
                    <a:pt x="207752" y="215213"/>
                  </a:cubicBezTo>
                  <a:lnTo>
                    <a:pt x="203363" y="213750"/>
                  </a:lnTo>
                  <a:cubicBezTo>
                    <a:pt x="191805" y="210093"/>
                    <a:pt x="182295" y="203363"/>
                    <a:pt x="182295" y="189756"/>
                  </a:cubicBezTo>
                  <a:cubicBezTo>
                    <a:pt x="182295" y="174394"/>
                    <a:pt x="193853" y="164153"/>
                    <a:pt x="212872" y="164153"/>
                  </a:cubicBezTo>
                  <a:cubicBezTo>
                    <a:pt x="219602" y="164299"/>
                    <a:pt x="226479" y="165177"/>
                    <a:pt x="233062" y="166787"/>
                  </a:cubicBezTo>
                  <a:lnTo>
                    <a:pt x="232770" y="184050"/>
                  </a:lnTo>
                  <a:close/>
                  <a:moveTo>
                    <a:pt x="20483" y="77249"/>
                  </a:moveTo>
                  <a:cubicBezTo>
                    <a:pt x="20483" y="71543"/>
                    <a:pt x="15947" y="67007"/>
                    <a:pt x="10241" y="67007"/>
                  </a:cubicBezTo>
                  <a:cubicBezTo>
                    <a:pt x="4535" y="67007"/>
                    <a:pt x="0" y="71543"/>
                    <a:pt x="0" y="77249"/>
                  </a:cubicBezTo>
                  <a:lnTo>
                    <a:pt x="0" y="98755"/>
                  </a:lnTo>
                  <a:cubicBezTo>
                    <a:pt x="0" y="104461"/>
                    <a:pt x="4535" y="108996"/>
                    <a:pt x="10241" y="108996"/>
                  </a:cubicBezTo>
                  <a:cubicBezTo>
                    <a:pt x="15947" y="108996"/>
                    <a:pt x="20483" y="104461"/>
                    <a:pt x="20483" y="98755"/>
                  </a:cubicBezTo>
                  <a:lnTo>
                    <a:pt x="20483" y="77249"/>
                  </a:lnTo>
                  <a:close/>
                  <a:moveTo>
                    <a:pt x="76956" y="49012"/>
                  </a:moveTo>
                  <a:cubicBezTo>
                    <a:pt x="76956" y="43306"/>
                    <a:pt x="72420" y="38771"/>
                    <a:pt x="66715" y="38771"/>
                  </a:cubicBezTo>
                  <a:cubicBezTo>
                    <a:pt x="61009" y="38771"/>
                    <a:pt x="56473" y="43306"/>
                    <a:pt x="56473" y="49012"/>
                  </a:cubicBezTo>
                  <a:lnTo>
                    <a:pt x="56473" y="98755"/>
                  </a:lnTo>
                  <a:cubicBezTo>
                    <a:pt x="56473" y="104461"/>
                    <a:pt x="61009" y="108996"/>
                    <a:pt x="66715" y="108996"/>
                  </a:cubicBezTo>
                  <a:cubicBezTo>
                    <a:pt x="72420" y="108996"/>
                    <a:pt x="76956" y="104461"/>
                    <a:pt x="76956" y="98755"/>
                  </a:cubicBezTo>
                  <a:lnTo>
                    <a:pt x="76956" y="49012"/>
                  </a:lnTo>
                  <a:close/>
                  <a:moveTo>
                    <a:pt x="133429" y="10241"/>
                  </a:moveTo>
                  <a:cubicBezTo>
                    <a:pt x="133429" y="4535"/>
                    <a:pt x="128894" y="0"/>
                    <a:pt x="123188" y="0"/>
                  </a:cubicBezTo>
                  <a:cubicBezTo>
                    <a:pt x="117482" y="0"/>
                    <a:pt x="112947" y="4535"/>
                    <a:pt x="112947" y="10241"/>
                  </a:cubicBezTo>
                  <a:lnTo>
                    <a:pt x="112947" y="10241"/>
                  </a:lnTo>
                  <a:lnTo>
                    <a:pt x="112947" y="119238"/>
                  </a:lnTo>
                  <a:cubicBezTo>
                    <a:pt x="112947" y="124944"/>
                    <a:pt x="117482" y="129479"/>
                    <a:pt x="123188" y="129479"/>
                  </a:cubicBezTo>
                  <a:cubicBezTo>
                    <a:pt x="128894" y="129479"/>
                    <a:pt x="133429" y="124944"/>
                    <a:pt x="133429" y="119238"/>
                  </a:cubicBezTo>
                  <a:lnTo>
                    <a:pt x="133429" y="10241"/>
                  </a:lnTo>
                  <a:close/>
                  <a:moveTo>
                    <a:pt x="189903" y="49012"/>
                  </a:moveTo>
                  <a:cubicBezTo>
                    <a:pt x="189903" y="43306"/>
                    <a:pt x="185367" y="38771"/>
                    <a:pt x="179661" y="38771"/>
                  </a:cubicBezTo>
                  <a:cubicBezTo>
                    <a:pt x="173955" y="38771"/>
                    <a:pt x="169420" y="43306"/>
                    <a:pt x="169420" y="49012"/>
                  </a:cubicBezTo>
                  <a:lnTo>
                    <a:pt x="169420" y="98755"/>
                  </a:lnTo>
                  <a:cubicBezTo>
                    <a:pt x="169420" y="104461"/>
                    <a:pt x="173955" y="108996"/>
                    <a:pt x="179661" y="108996"/>
                  </a:cubicBezTo>
                  <a:cubicBezTo>
                    <a:pt x="185367" y="108996"/>
                    <a:pt x="189903" y="104461"/>
                    <a:pt x="189903" y="98755"/>
                  </a:cubicBezTo>
                  <a:lnTo>
                    <a:pt x="189903" y="49012"/>
                  </a:lnTo>
                  <a:close/>
                  <a:moveTo>
                    <a:pt x="246230" y="77249"/>
                  </a:moveTo>
                  <a:cubicBezTo>
                    <a:pt x="246230" y="71543"/>
                    <a:pt x="241694" y="67007"/>
                    <a:pt x="235988" y="67007"/>
                  </a:cubicBezTo>
                  <a:cubicBezTo>
                    <a:pt x="230283" y="67007"/>
                    <a:pt x="225747" y="71543"/>
                    <a:pt x="225747" y="77249"/>
                  </a:cubicBezTo>
                  <a:lnTo>
                    <a:pt x="225747" y="77249"/>
                  </a:lnTo>
                  <a:lnTo>
                    <a:pt x="225747" y="98755"/>
                  </a:lnTo>
                  <a:cubicBezTo>
                    <a:pt x="225747" y="104461"/>
                    <a:pt x="230283" y="108996"/>
                    <a:pt x="235988" y="108996"/>
                  </a:cubicBezTo>
                  <a:cubicBezTo>
                    <a:pt x="241694" y="108996"/>
                    <a:pt x="246230" y="104461"/>
                    <a:pt x="246230" y="98755"/>
                  </a:cubicBezTo>
                  <a:lnTo>
                    <a:pt x="246230" y="77249"/>
                  </a:lnTo>
                  <a:close/>
                  <a:moveTo>
                    <a:pt x="302849" y="49012"/>
                  </a:moveTo>
                  <a:cubicBezTo>
                    <a:pt x="302849" y="43306"/>
                    <a:pt x="298314" y="38771"/>
                    <a:pt x="292608" y="38771"/>
                  </a:cubicBezTo>
                  <a:cubicBezTo>
                    <a:pt x="286902" y="38771"/>
                    <a:pt x="282367" y="43306"/>
                    <a:pt x="282367" y="49012"/>
                  </a:cubicBezTo>
                  <a:lnTo>
                    <a:pt x="282367" y="98755"/>
                  </a:lnTo>
                  <a:cubicBezTo>
                    <a:pt x="282367" y="104461"/>
                    <a:pt x="286902" y="108996"/>
                    <a:pt x="292608" y="108996"/>
                  </a:cubicBezTo>
                  <a:cubicBezTo>
                    <a:pt x="298314" y="108996"/>
                    <a:pt x="302849" y="104461"/>
                    <a:pt x="302849" y="98755"/>
                  </a:cubicBezTo>
                  <a:lnTo>
                    <a:pt x="302849" y="49012"/>
                  </a:lnTo>
                  <a:close/>
                  <a:moveTo>
                    <a:pt x="359323" y="10241"/>
                  </a:moveTo>
                  <a:cubicBezTo>
                    <a:pt x="359323" y="4535"/>
                    <a:pt x="354787" y="0"/>
                    <a:pt x="349081" y="0"/>
                  </a:cubicBezTo>
                  <a:cubicBezTo>
                    <a:pt x="343376" y="0"/>
                    <a:pt x="338840" y="4535"/>
                    <a:pt x="338840" y="10241"/>
                  </a:cubicBezTo>
                  <a:lnTo>
                    <a:pt x="338840" y="119238"/>
                  </a:lnTo>
                  <a:cubicBezTo>
                    <a:pt x="338840" y="124944"/>
                    <a:pt x="343376" y="129479"/>
                    <a:pt x="349081" y="129479"/>
                  </a:cubicBezTo>
                  <a:cubicBezTo>
                    <a:pt x="354787" y="129479"/>
                    <a:pt x="359323" y="124944"/>
                    <a:pt x="359323" y="119238"/>
                  </a:cubicBezTo>
                  <a:lnTo>
                    <a:pt x="359323" y="10241"/>
                  </a:lnTo>
                  <a:close/>
                  <a:moveTo>
                    <a:pt x="415796" y="49012"/>
                  </a:moveTo>
                  <a:cubicBezTo>
                    <a:pt x="415796" y="43306"/>
                    <a:pt x="411114" y="38624"/>
                    <a:pt x="405408" y="38624"/>
                  </a:cubicBezTo>
                  <a:cubicBezTo>
                    <a:pt x="399703" y="38624"/>
                    <a:pt x="395021" y="43306"/>
                    <a:pt x="395021" y="49012"/>
                  </a:cubicBezTo>
                  <a:lnTo>
                    <a:pt x="395021" y="98755"/>
                  </a:lnTo>
                  <a:cubicBezTo>
                    <a:pt x="395021" y="104461"/>
                    <a:pt x="399703" y="109143"/>
                    <a:pt x="405408" y="109143"/>
                  </a:cubicBezTo>
                  <a:cubicBezTo>
                    <a:pt x="411114" y="109143"/>
                    <a:pt x="415796" y="104461"/>
                    <a:pt x="415796" y="98755"/>
                  </a:cubicBezTo>
                  <a:lnTo>
                    <a:pt x="415796" y="49012"/>
                  </a:lnTo>
                  <a:close/>
                  <a:moveTo>
                    <a:pt x="472123" y="77249"/>
                  </a:moveTo>
                  <a:cubicBezTo>
                    <a:pt x="472123" y="71543"/>
                    <a:pt x="467588" y="67007"/>
                    <a:pt x="461882" y="67007"/>
                  </a:cubicBezTo>
                  <a:cubicBezTo>
                    <a:pt x="456176" y="67007"/>
                    <a:pt x="451640" y="71543"/>
                    <a:pt x="451640" y="77249"/>
                  </a:cubicBezTo>
                  <a:lnTo>
                    <a:pt x="451640" y="98755"/>
                  </a:lnTo>
                  <a:cubicBezTo>
                    <a:pt x="451640" y="104461"/>
                    <a:pt x="456176" y="108996"/>
                    <a:pt x="461882" y="108996"/>
                  </a:cubicBezTo>
                  <a:cubicBezTo>
                    <a:pt x="467588" y="108996"/>
                    <a:pt x="472123" y="104461"/>
                    <a:pt x="472123" y="98755"/>
                  </a:cubicBezTo>
                  <a:lnTo>
                    <a:pt x="472123" y="77249"/>
                  </a:lnTo>
                  <a:close/>
                </a:path>
              </a:pathLst>
            </a:custGeom>
            <a:grpFill/>
            <a:ln w="145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grpSp>
      <p:pic>
        <p:nvPicPr>
          <p:cNvPr id="4" name="Google Shape;3586;p21" descr="Graphical user interface, application, table&#10;&#10;Description automatically generated">
            <a:extLst>
              <a:ext uri="{FF2B5EF4-FFF2-40B4-BE49-F238E27FC236}">
                <a16:creationId xmlns:a16="http://schemas.microsoft.com/office/drawing/2014/main" id="{7C6830AC-B629-F12B-A6ED-BE4C7B1FA327}"/>
              </a:ext>
            </a:extLst>
          </p:cNvPr>
          <p:cNvPicPr preferRelativeResize="0"/>
          <p:nvPr/>
        </p:nvPicPr>
        <p:blipFill rotWithShape="1">
          <a:blip r:embed="rId4">
            <a:alphaModFix/>
          </a:blip>
          <a:srcRect b="38303"/>
          <a:stretch/>
        </p:blipFill>
        <p:spPr>
          <a:xfrm>
            <a:off x="5713210" y="695599"/>
            <a:ext cx="5983160" cy="4266694"/>
          </a:xfrm>
          <a:prstGeom prst="roundRect">
            <a:avLst>
              <a:gd name="adj" fmla="val 566"/>
            </a:avLst>
          </a:prstGeom>
          <a:noFill/>
          <a:ln>
            <a:noFill/>
          </a:ln>
          <a:effectLst>
            <a:outerShdw blurRad="762000" dist="38100" dir="2700000" algn="ctr" rotWithShape="0">
              <a:srgbClr val="000000">
                <a:alpha val="20784"/>
              </a:srgbClr>
            </a:outerShdw>
          </a:effectLst>
        </p:spPr>
      </p:pic>
      <p:sp>
        <p:nvSpPr>
          <p:cNvPr id="3" name="TextBox 2">
            <a:extLst>
              <a:ext uri="{FF2B5EF4-FFF2-40B4-BE49-F238E27FC236}">
                <a16:creationId xmlns:a16="http://schemas.microsoft.com/office/drawing/2014/main" id="{CCAB7378-2FED-D7F4-0EA2-6F4D841153A0}"/>
              </a:ext>
            </a:extLst>
          </p:cNvPr>
          <p:cNvSpPr txBox="1"/>
          <p:nvPr/>
        </p:nvSpPr>
        <p:spPr>
          <a:xfrm>
            <a:off x="1852048" y="3860173"/>
            <a:ext cx="6896744" cy="307777"/>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400" b="0" i="0" u="none" strike="noStrike" kern="0" cap="none" spc="0" normalizeH="0" baseline="0" noProof="0">
                <a:ln>
                  <a:noFill/>
                </a:ln>
                <a:solidFill>
                  <a:srgbClr val="000000"/>
                </a:solidFill>
                <a:effectLst/>
                <a:uLnTx/>
                <a:uFillTx/>
                <a:latin typeface="Arial"/>
                <a:cs typeface="Arial"/>
                <a:sym typeface="Arial"/>
              </a:rPr>
              <a:t> </a:t>
            </a:r>
          </a:p>
        </p:txBody>
      </p:sp>
      <p:sp>
        <p:nvSpPr>
          <p:cNvPr id="10" name="Rectangle 2">
            <a:extLst>
              <a:ext uri="{FF2B5EF4-FFF2-40B4-BE49-F238E27FC236}">
                <a16:creationId xmlns:a16="http://schemas.microsoft.com/office/drawing/2014/main" id="{55DB18F2-0A67-5544-98D1-60C7721A6490}"/>
              </a:ext>
            </a:extLst>
          </p:cNvPr>
          <p:cNvSpPr/>
          <p:nvPr/>
        </p:nvSpPr>
        <p:spPr>
          <a:xfrm flipH="1" flipV="1">
            <a:off x="-1614897" y="-64461"/>
            <a:ext cx="7891652" cy="6986921"/>
          </a:xfrm>
          <a:custGeom>
            <a:avLst/>
            <a:gdLst>
              <a:gd name="connsiteX0" fmla="*/ 0 w 4706911"/>
              <a:gd name="connsiteY0" fmla="*/ 0 h 5142585"/>
              <a:gd name="connsiteX1" fmla="*/ 4706911 w 4706911"/>
              <a:gd name="connsiteY1" fmla="*/ 0 h 5142585"/>
              <a:gd name="connsiteX2" fmla="*/ 4706911 w 4706911"/>
              <a:gd name="connsiteY2" fmla="*/ 5142585 h 5142585"/>
              <a:gd name="connsiteX3" fmla="*/ 0 w 4706911"/>
              <a:gd name="connsiteY3" fmla="*/ 5142585 h 5142585"/>
              <a:gd name="connsiteX4" fmla="*/ 0 w 4706911"/>
              <a:gd name="connsiteY4" fmla="*/ 0 h 5142585"/>
              <a:gd name="connsiteX0" fmla="*/ 2083633 w 4706911"/>
              <a:gd name="connsiteY0" fmla="*/ 0 h 5142585"/>
              <a:gd name="connsiteX1" fmla="*/ 4706911 w 4706911"/>
              <a:gd name="connsiteY1" fmla="*/ 0 h 5142585"/>
              <a:gd name="connsiteX2" fmla="*/ 4706911 w 4706911"/>
              <a:gd name="connsiteY2" fmla="*/ 5142585 h 5142585"/>
              <a:gd name="connsiteX3" fmla="*/ 0 w 4706911"/>
              <a:gd name="connsiteY3" fmla="*/ 5142585 h 5142585"/>
              <a:gd name="connsiteX4" fmla="*/ 2083633 w 4706911"/>
              <a:gd name="connsiteY4" fmla="*/ 0 h 5142585"/>
              <a:gd name="connsiteX0" fmla="*/ 2458388 w 4706911"/>
              <a:gd name="connsiteY0" fmla="*/ 14990 h 5142585"/>
              <a:gd name="connsiteX1" fmla="*/ 4706911 w 4706911"/>
              <a:gd name="connsiteY1" fmla="*/ 0 h 5142585"/>
              <a:gd name="connsiteX2" fmla="*/ 4706911 w 4706911"/>
              <a:gd name="connsiteY2" fmla="*/ 5142585 h 5142585"/>
              <a:gd name="connsiteX3" fmla="*/ 0 w 4706911"/>
              <a:gd name="connsiteY3" fmla="*/ 5142585 h 5142585"/>
              <a:gd name="connsiteX4" fmla="*/ 2458388 w 4706911"/>
              <a:gd name="connsiteY4" fmla="*/ 14990 h 5142585"/>
              <a:gd name="connsiteX0" fmla="*/ 2278506 w 4706911"/>
              <a:gd name="connsiteY0" fmla="*/ 0 h 5172565"/>
              <a:gd name="connsiteX1" fmla="*/ 4706911 w 4706911"/>
              <a:gd name="connsiteY1" fmla="*/ 29980 h 5172565"/>
              <a:gd name="connsiteX2" fmla="*/ 4706911 w 4706911"/>
              <a:gd name="connsiteY2" fmla="*/ 5172565 h 5172565"/>
              <a:gd name="connsiteX3" fmla="*/ 0 w 4706911"/>
              <a:gd name="connsiteY3" fmla="*/ 5172565 h 5172565"/>
              <a:gd name="connsiteX4" fmla="*/ 2278506 w 4706911"/>
              <a:gd name="connsiteY4" fmla="*/ 0 h 5172565"/>
              <a:gd name="connsiteX0" fmla="*/ 2260033 w 4706911"/>
              <a:gd name="connsiteY0" fmla="*/ 0 h 5172565"/>
              <a:gd name="connsiteX1" fmla="*/ 4706911 w 4706911"/>
              <a:gd name="connsiteY1" fmla="*/ 29980 h 5172565"/>
              <a:gd name="connsiteX2" fmla="*/ 4706911 w 4706911"/>
              <a:gd name="connsiteY2" fmla="*/ 5172565 h 5172565"/>
              <a:gd name="connsiteX3" fmla="*/ 0 w 4706911"/>
              <a:gd name="connsiteY3" fmla="*/ 5172565 h 5172565"/>
              <a:gd name="connsiteX4" fmla="*/ 2260033 w 4706911"/>
              <a:gd name="connsiteY4" fmla="*/ 0 h 5172565"/>
              <a:gd name="connsiteX0" fmla="*/ 2225850 w 4706911"/>
              <a:gd name="connsiteY0" fmla="*/ 0 h 5172565"/>
              <a:gd name="connsiteX1" fmla="*/ 4706911 w 4706911"/>
              <a:gd name="connsiteY1" fmla="*/ 29980 h 5172565"/>
              <a:gd name="connsiteX2" fmla="*/ 4706911 w 4706911"/>
              <a:gd name="connsiteY2" fmla="*/ 5172565 h 5172565"/>
              <a:gd name="connsiteX3" fmla="*/ 0 w 4706911"/>
              <a:gd name="connsiteY3" fmla="*/ 5172565 h 5172565"/>
              <a:gd name="connsiteX4" fmla="*/ 2225850 w 4706911"/>
              <a:gd name="connsiteY4" fmla="*/ 0 h 5172565"/>
              <a:gd name="connsiteX0" fmla="*/ 2345491 w 4826552"/>
              <a:gd name="connsiteY0" fmla="*/ 0 h 5172565"/>
              <a:gd name="connsiteX1" fmla="*/ 4826552 w 4826552"/>
              <a:gd name="connsiteY1" fmla="*/ 29980 h 5172565"/>
              <a:gd name="connsiteX2" fmla="*/ 4826552 w 4826552"/>
              <a:gd name="connsiteY2" fmla="*/ 5172565 h 5172565"/>
              <a:gd name="connsiteX3" fmla="*/ 0 w 4826552"/>
              <a:gd name="connsiteY3" fmla="*/ 5159853 h 5172565"/>
              <a:gd name="connsiteX4" fmla="*/ 2345491 w 4826552"/>
              <a:gd name="connsiteY4" fmla="*/ 0 h 5172565"/>
              <a:gd name="connsiteX0" fmla="*/ 2345491 w 6038948"/>
              <a:gd name="connsiteY0" fmla="*/ 0 h 5172565"/>
              <a:gd name="connsiteX1" fmla="*/ 6038948 w 6038948"/>
              <a:gd name="connsiteY1" fmla="*/ 5690 h 5172565"/>
              <a:gd name="connsiteX2" fmla="*/ 4826552 w 6038948"/>
              <a:gd name="connsiteY2" fmla="*/ 5172565 h 5172565"/>
              <a:gd name="connsiteX3" fmla="*/ 0 w 6038948"/>
              <a:gd name="connsiteY3" fmla="*/ 5159853 h 5172565"/>
              <a:gd name="connsiteX4" fmla="*/ 2345491 w 6038948"/>
              <a:gd name="connsiteY4" fmla="*/ 0 h 5172565"/>
              <a:gd name="connsiteX0" fmla="*/ 2345491 w 6038948"/>
              <a:gd name="connsiteY0" fmla="*/ 0 h 5184710"/>
              <a:gd name="connsiteX1" fmla="*/ 6038948 w 6038948"/>
              <a:gd name="connsiteY1" fmla="*/ 5690 h 5184710"/>
              <a:gd name="connsiteX2" fmla="*/ 6038948 w 6038948"/>
              <a:gd name="connsiteY2" fmla="*/ 5184710 h 5184710"/>
              <a:gd name="connsiteX3" fmla="*/ 0 w 6038948"/>
              <a:gd name="connsiteY3" fmla="*/ 5159853 h 5184710"/>
              <a:gd name="connsiteX4" fmla="*/ 2345491 w 6038948"/>
              <a:gd name="connsiteY4" fmla="*/ 0 h 5184710"/>
              <a:gd name="connsiteX0" fmla="*/ 2345491 w 6038948"/>
              <a:gd name="connsiteY0" fmla="*/ 0 h 5184710"/>
              <a:gd name="connsiteX1" fmla="*/ 4924523 w 6038948"/>
              <a:gd name="connsiteY1" fmla="*/ 309319 h 5184710"/>
              <a:gd name="connsiteX2" fmla="*/ 6038948 w 6038948"/>
              <a:gd name="connsiteY2" fmla="*/ 5184710 h 5184710"/>
              <a:gd name="connsiteX3" fmla="*/ 0 w 6038948"/>
              <a:gd name="connsiteY3" fmla="*/ 5159853 h 5184710"/>
              <a:gd name="connsiteX4" fmla="*/ 2345491 w 6038948"/>
              <a:gd name="connsiteY4" fmla="*/ 0 h 5184710"/>
              <a:gd name="connsiteX0" fmla="*/ 2345491 w 6038948"/>
              <a:gd name="connsiteY0" fmla="*/ 0 h 5184710"/>
              <a:gd name="connsiteX1" fmla="*/ 5181698 w 6038948"/>
              <a:gd name="connsiteY1" fmla="*/ 17836 h 5184710"/>
              <a:gd name="connsiteX2" fmla="*/ 6038948 w 6038948"/>
              <a:gd name="connsiteY2" fmla="*/ 5184710 h 5184710"/>
              <a:gd name="connsiteX3" fmla="*/ 0 w 6038948"/>
              <a:gd name="connsiteY3" fmla="*/ 5159853 h 5184710"/>
              <a:gd name="connsiteX4" fmla="*/ 2345491 w 6038948"/>
              <a:gd name="connsiteY4" fmla="*/ 0 h 5184710"/>
              <a:gd name="connsiteX0" fmla="*/ 2345491 w 5181698"/>
              <a:gd name="connsiteY0" fmla="*/ 0 h 5159853"/>
              <a:gd name="connsiteX1" fmla="*/ 5181698 w 5181698"/>
              <a:gd name="connsiteY1" fmla="*/ 17836 h 5159853"/>
              <a:gd name="connsiteX2" fmla="*/ 4814305 w 5181698"/>
              <a:gd name="connsiteY2" fmla="*/ 4346695 h 5159853"/>
              <a:gd name="connsiteX3" fmla="*/ 0 w 5181698"/>
              <a:gd name="connsiteY3" fmla="*/ 5159853 h 5159853"/>
              <a:gd name="connsiteX4" fmla="*/ 2345491 w 5181698"/>
              <a:gd name="connsiteY4" fmla="*/ 0 h 5159853"/>
              <a:gd name="connsiteX0" fmla="*/ 2345491 w 5181698"/>
              <a:gd name="connsiteY0" fmla="*/ 0 h 5184711"/>
              <a:gd name="connsiteX1" fmla="*/ 5181698 w 5181698"/>
              <a:gd name="connsiteY1" fmla="*/ 17836 h 5184711"/>
              <a:gd name="connsiteX2" fmla="*/ 5169452 w 5181698"/>
              <a:gd name="connsiteY2" fmla="*/ 5184711 h 5184711"/>
              <a:gd name="connsiteX3" fmla="*/ 0 w 5181698"/>
              <a:gd name="connsiteY3" fmla="*/ 5159853 h 5184711"/>
              <a:gd name="connsiteX4" fmla="*/ 2345491 w 5181698"/>
              <a:gd name="connsiteY4" fmla="*/ 0 h 5184711"/>
              <a:gd name="connsiteX0" fmla="*/ 2345491 w 5904237"/>
              <a:gd name="connsiteY0" fmla="*/ 0 h 5184711"/>
              <a:gd name="connsiteX1" fmla="*/ 5904237 w 5904237"/>
              <a:gd name="connsiteY1" fmla="*/ 5691 h 5184711"/>
              <a:gd name="connsiteX2" fmla="*/ 5169452 w 5904237"/>
              <a:gd name="connsiteY2" fmla="*/ 5184711 h 5184711"/>
              <a:gd name="connsiteX3" fmla="*/ 0 w 5904237"/>
              <a:gd name="connsiteY3" fmla="*/ 5159853 h 5184711"/>
              <a:gd name="connsiteX4" fmla="*/ 2345491 w 5904237"/>
              <a:gd name="connsiteY4" fmla="*/ 0 h 5184711"/>
              <a:gd name="connsiteX0" fmla="*/ 2345491 w 5916485"/>
              <a:gd name="connsiteY0" fmla="*/ 0 h 5196856"/>
              <a:gd name="connsiteX1" fmla="*/ 5904237 w 5916485"/>
              <a:gd name="connsiteY1" fmla="*/ 5691 h 5196856"/>
              <a:gd name="connsiteX2" fmla="*/ 5916485 w 5916485"/>
              <a:gd name="connsiteY2" fmla="*/ 5196856 h 5196856"/>
              <a:gd name="connsiteX3" fmla="*/ 0 w 5916485"/>
              <a:gd name="connsiteY3" fmla="*/ 5159853 h 5196856"/>
              <a:gd name="connsiteX4" fmla="*/ 2345491 w 5916485"/>
              <a:gd name="connsiteY4" fmla="*/ 0 h 5196856"/>
              <a:gd name="connsiteX0" fmla="*/ 2345491 w 5918739"/>
              <a:gd name="connsiteY0" fmla="*/ 0 h 5196856"/>
              <a:gd name="connsiteX1" fmla="*/ 5917684 w 5918739"/>
              <a:gd name="connsiteY1" fmla="*/ 5691 h 5196856"/>
              <a:gd name="connsiteX2" fmla="*/ 5916485 w 5918739"/>
              <a:gd name="connsiteY2" fmla="*/ 5196856 h 5196856"/>
              <a:gd name="connsiteX3" fmla="*/ 0 w 5918739"/>
              <a:gd name="connsiteY3" fmla="*/ 5159853 h 5196856"/>
              <a:gd name="connsiteX4" fmla="*/ 2345491 w 5918739"/>
              <a:gd name="connsiteY4" fmla="*/ 0 h 51968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18739" h="5196856">
                <a:moveTo>
                  <a:pt x="2345491" y="0"/>
                </a:moveTo>
                <a:lnTo>
                  <a:pt x="5917684" y="5691"/>
                </a:lnTo>
                <a:cubicBezTo>
                  <a:pt x="5921767" y="1736079"/>
                  <a:pt x="5912402" y="3466468"/>
                  <a:pt x="5916485" y="5196856"/>
                </a:cubicBezTo>
                <a:lnTo>
                  <a:pt x="0" y="5159853"/>
                </a:lnTo>
                <a:lnTo>
                  <a:pt x="2345491" y="0"/>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2489" b="0" i="0" u="none" strike="noStrike" kern="0" cap="none" spc="0" normalizeH="0" baseline="0" noProof="0">
              <a:ln>
                <a:noFill/>
              </a:ln>
              <a:solidFill>
                <a:srgbClr val="FFFFFF"/>
              </a:solidFill>
              <a:effectLst/>
              <a:uLnTx/>
              <a:uFillTx/>
              <a:latin typeface="Arial"/>
              <a:ea typeface="+mn-ea"/>
              <a:cs typeface="+mn-cs"/>
              <a:sym typeface="Arial"/>
            </a:endParaRPr>
          </a:p>
        </p:txBody>
      </p:sp>
      <p:sp>
        <p:nvSpPr>
          <p:cNvPr id="377" name="Google Shape;377;p14"/>
          <p:cNvSpPr txBox="1">
            <a:spLocks noGrp="1"/>
          </p:cNvSpPr>
          <p:nvPr>
            <p:ph type="title"/>
          </p:nvPr>
        </p:nvSpPr>
        <p:spPr>
          <a:xfrm>
            <a:off x="309008" y="638968"/>
            <a:ext cx="5490045" cy="1443176"/>
          </a:xfrm>
          <a:prstGeom prst="rect">
            <a:avLst/>
          </a:prstGeom>
          <a:noFill/>
          <a:ln>
            <a:noFill/>
          </a:ln>
        </p:spPr>
        <p:txBody>
          <a:bodyPr spcFirstLastPara="1" wrap="square" lIns="0" tIns="0" rIns="0" bIns="0" anchor="t" anchorCtr="0">
            <a:noAutofit/>
          </a:bodyPr>
          <a:lstStyle/>
          <a:p>
            <a:pPr marL="0" lvl="0" indent="0" algn="l" rtl="0">
              <a:lnSpc>
                <a:spcPct val="90000"/>
              </a:lnSpc>
              <a:spcBef>
                <a:spcPts val="0"/>
              </a:spcBef>
              <a:spcAft>
                <a:spcPts val="0"/>
              </a:spcAft>
              <a:buClr>
                <a:schemeClr val="dk1"/>
              </a:buClr>
              <a:buSzPts val="4400"/>
              <a:buFont typeface="Inter"/>
              <a:buNone/>
            </a:pPr>
            <a:r>
              <a:rPr lang="en-US" sz="3300">
                <a:solidFill>
                  <a:schemeClr val="tx1"/>
                </a:solidFill>
                <a:latin typeface="Inter" panose="02000503000000020004" pitchFamily="2" charset="0"/>
                <a:ea typeface="Inter" panose="02000503000000020004" pitchFamily="2" charset="0"/>
                <a:cs typeface="Inter" panose="02000503000000020004" pitchFamily="2" charset="0"/>
              </a:rPr>
              <a:t>Meraki dashboard: deliver operational excellence</a:t>
            </a:r>
            <a:endParaRPr sz="3300">
              <a:solidFill>
                <a:schemeClr val="tx1"/>
              </a:solidFill>
              <a:latin typeface="Inter" panose="02000503000000020004" pitchFamily="2" charset="0"/>
              <a:ea typeface="Inter" panose="02000503000000020004" pitchFamily="2" charset="0"/>
              <a:cs typeface="Inter" panose="02000503000000020004" pitchFamily="2" charset="0"/>
            </a:endParaRPr>
          </a:p>
        </p:txBody>
      </p:sp>
      <p:sp>
        <p:nvSpPr>
          <p:cNvPr id="19" name="Google Shape;342;p50">
            <a:extLst>
              <a:ext uri="{FF2B5EF4-FFF2-40B4-BE49-F238E27FC236}">
                <a16:creationId xmlns:a16="http://schemas.microsoft.com/office/drawing/2014/main" id="{E2EDB0D4-264E-B241-841B-9B9BEF998A2F}"/>
              </a:ext>
            </a:extLst>
          </p:cNvPr>
          <p:cNvSpPr txBox="1">
            <a:spLocks/>
          </p:cNvSpPr>
          <p:nvPr/>
        </p:nvSpPr>
        <p:spPr>
          <a:xfrm>
            <a:off x="309008" y="2021421"/>
            <a:ext cx="4184750" cy="3240592"/>
          </a:xfrm>
          <a:prstGeom prst="rect">
            <a:avLst/>
          </a:prstGeom>
        </p:spPr>
        <p:txBody>
          <a:bodyPr spcFirstLastPara="1" vert="horz" lIns="0" tIns="0" rIns="0" bIns="0" rtlCol="0"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237744" marR="0" lvl="0" indent="-237744" algn="l" defTabSz="914400" rtl="0" eaLnBrk="1" fontAlgn="auto" latinLnBrk="0" hangingPunct="1">
              <a:lnSpc>
                <a:spcPct val="120000"/>
              </a:lnSpc>
              <a:spcBef>
                <a:spcPts val="0"/>
              </a:spcBef>
              <a:spcAft>
                <a:spcPts val="900"/>
              </a:spcAft>
              <a:buClr>
                <a:srgbClr val="000000"/>
              </a:buClr>
              <a:buSzTx/>
              <a:buFont typeface="Arial" panose="020B0604020202020204" pitchFamily="34" charset="0"/>
              <a:buChar char="•"/>
              <a:tabLst/>
              <a:defRPr/>
            </a:pPr>
            <a:r>
              <a:rPr kumimoji="0" lang="en-US" sz="1800" b="1" i="0" u="none" strike="noStrike" kern="0" cap="none" spc="-30" normalizeH="0" baseline="0" noProof="0">
                <a:ln>
                  <a:noFill/>
                </a:ln>
                <a:solidFill>
                  <a:srgbClr val="000000"/>
                </a:solidFill>
                <a:effectLst/>
                <a:uLnTx/>
                <a:uFillTx/>
                <a:latin typeface="Inter" panose="02000503000000020004" pitchFamily="2" charset="0"/>
                <a:ea typeface="Inter" panose="02000503000000020004" pitchFamily="2" charset="0"/>
                <a:cs typeface="Inter" panose="02000503000000020004" pitchFamily="2" charset="0"/>
                <a:sym typeface="Arial"/>
              </a:rPr>
              <a:t>Zero touch provisioning</a:t>
            </a:r>
            <a:r>
              <a:rPr kumimoji="0" lang="en-US" sz="1800" b="0" i="0" u="none" strike="noStrike" kern="0" cap="none" spc="-30" normalizeH="0" baseline="0" noProof="0">
                <a:ln>
                  <a:noFill/>
                </a:ln>
                <a:solidFill>
                  <a:srgbClr val="000000"/>
                </a:solidFill>
                <a:effectLst/>
                <a:uLnTx/>
                <a:uFillTx/>
                <a:latin typeface="Inter" panose="02000503000000020004" pitchFamily="2" charset="0"/>
                <a:ea typeface="Inter" panose="02000503000000020004" pitchFamily="2" charset="0"/>
                <a:cs typeface="Inter" panose="02000503000000020004" pitchFamily="2" charset="0"/>
                <a:sym typeface="Arial"/>
              </a:rPr>
              <a:t> at scale</a:t>
            </a:r>
            <a:endParaRPr kumimoji="0" lang="en-US" sz="1800" b="1" i="0" u="none" strike="noStrike" kern="0" cap="none" spc="-30" normalizeH="0" baseline="0" noProof="0">
              <a:ln>
                <a:noFill/>
              </a:ln>
              <a:solidFill>
                <a:srgbClr val="000000"/>
              </a:solidFill>
              <a:effectLst/>
              <a:uLnTx/>
              <a:uFillTx/>
              <a:latin typeface="Inter" panose="02000503000000020004" pitchFamily="2" charset="0"/>
              <a:ea typeface="Inter" panose="02000503000000020004" pitchFamily="2" charset="0"/>
              <a:cs typeface="Inter" panose="02000503000000020004" pitchFamily="2" charset="0"/>
              <a:sym typeface="Arial"/>
            </a:endParaRPr>
          </a:p>
          <a:p>
            <a:pPr marL="237744" marR="0" lvl="0" indent="-237744" algn="l" defTabSz="914400" rtl="0" eaLnBrk="1" fontAlgn="auto" latinLnBrk="0" hangingPunct="1">
              <a:lnSpc>
                <a:spcPct val="120000"/>
              </a:lnSpc>
              <a:spcBef>
                <a:spcPts val="0"/>
              </a:spcBef>
              <a:spcAft>
                <a:spcPts val="900"/>
              </a:spcAft>
              <a:buClr>
                <a:srgbClr val="000000"/>
              </a:buClr>
              <a:buSzTx/>
              <a:buFont typeface="Arial" panose="020B0604020202020204" pitchFamily="34" charset="0"/>
              <a:buChar char="•"/>
              <a:tabLst/>
              <a:defRPr/>
            </a:pPr>
            <a:r>
              <a:rPr kumimoji="0" lang="en-US" sz="1800" b="1" i="0" u="none" strike="noStrike" kern="0" cap="none" spc="-30" normalizeH="0" baseline="0" noProof="0">
                <a:ln>
                  <a:noFill/>
                </a:ln>
                <a:solidFill>
                  <a:srgbClr val="000000"/>
                </a:solidFill>
                <a:effectLst/>
                <a:uLnTx/>
                <a:uFillTx/>
                <a:latin typeface="Inter" panose="02000503000000020004" pitchFamily="2" charset="0"/>
                <a:ea typeface="Inter" panose="02000503000000020004" pitchFamily="2" charset="0"/>
                <a:cs typeface="Inter" panose="02000503000000020004" pitchFamily="2" charset="0"/>
                <a:sym typeface="Arial"/>
              </a:rPr>
              <a:t>Simple </a:t>
            </a:r>
            <a:r>
              <a:rPr kumimoji="0" lang="en-US" sz="1800" b="0" i="0" u="none" strike="noStrike" kern="0" cap="none" spc="-30" normalizeH="0" baseline="0" noProof="0">
                <a:ln>
                  <a:noFill/>
                </a:ln>
                <a:solidFill>
                  <a:srgbClr val="000000"/>
                </a:solidFill>
                <a:effectLst/>
                <a:uLnTx/>
                <a:uFillTx/>
                <a:latin typeface="Inter Light" panose="02000403000000020004" pitchFamily="2" charset="0"/>
                <a:ea typeface="Inter Light" panose="02000403000000020004" pitchFamily="2" charset="0"/>
                <a:cs typeface="Inter Light" panose="02000403000000020004" pitchFamily="2" charset="0"/>
                <a:sym typeface="Arial"/>
              </a:rPr>
              <a:t>UI accessible by anyone, reducing onsite support staff</a:t>
            </a:r>
            <a:endParaRPr kumimoji="0" lang="en-US" sz="1800" b="1" i="0" u="none" strike="noStrike" kern="0" cap="none" spc="-30" normalizeH="0" baseline="0" noProof="0">
              <a:ln>
                <a:noFill/>
              </a:ln>
              <a:solidFill>
                <a:srgbClr val="000000"/>
              </a:solidFill>
              <a:effectLst/>
              <a:uLnTx/>
              <a:uFillTx/>
              <a:latin typeface="Inter" panose="02000503000000020004" pitchFamily="2" charset="0"/>
              <a:ea typeface="Inter" panose="02000503000000020004" pitchFamily="2" charset="0"/>
              <a:cs typeface="Inter" panose="02000503000000020004" pitchFamily="2" charset="0"/>
              <a:sym typeface="Arial"/>
            </a:endParaRPr>
          </a:p>
          <a:p>
            <a:pPr marL="237744" marR="0" lvl="0" indent="-237744" algn="l" defTabSz="914400" rtl="0" eaLnBrk="1" fontAlgn="auto" latinLnBrk="0" hangingPunct="1">
              <a:lnSpc>
                <a:spcPct val="120000"/>
              </a:lnSpc>
              <a:spcBef>
                <a:spcPts val="0"/>
              </a:spcBef>
              <a:spcAft>
                <a:spcPts val="900"/>
              </a:spcAft>
              <a:buClr>
                <a:srgbClr val="000000"/>
              </a:buClr>
              <a:buSzTx/>
              <a:buFont typeface="Arial" panose="020B0604020202020204" pitchFamily="34" charset="0"/>
              <a:buChar char="•"/>
              <a:tabLst/>
              <a:defRPr/>
            </a:pPr>
            <a:r>
              <a:rPr kumimoji="0" lang="en-US" sz="1800" b="1" i="0" u="none" strike="noStrike" kern="0" cap="none" spc="-30" normalizeH="0" baseline="0" noProof="0">
                <a:ln>
                  <a:noFill/>
                </a:ln>
                <a:solidFill>
                  <a:srgbClr val="000000"/>
                </a:solidFill>
                <a:effectLst/>
                <a:uLnTx/>
                <a:uFillTx/>
                <a:latin typeface="Inter" panose="02000503000000020004" pitchFamily="2" charset="0"/>
                <a:ea typeface="Inter" panose="02000503000000020004" pitchFamily="2" charset="0"/>
                <a:cs typeface="Inter" panose="02000503000000020004" pitchFamily="2" charset="0"/>
                <a:sym typeface="Arial"/>
              </a:rPr>
              <a:t>Converge </a:t>
            </a:r>
            <a:r>
              <a:rPr kumimoji="0" lang="en-US" sz="1800" b="0" i="0" u="none" strike="noStrike" kern="0" cap="none" spc="-30" normalizeH="0" baseline="0" noProof="0">
                <a:ln>
                  <a:noFill/>
                </a:ln>
                <a:solidFill>
                  <a:srgbClr val="000000"/>
                </a:solidFill>
                <a:effectLst/>
                <a:uLnTx/>
                <a:uFillTx/>
                <a:latin typeface="Inter Light" panose="02000403000000020004" pitchFamily="2" charset="0"/>
                <a:ea typeface="Inter Light" panose="02000403000000020004" pitchFamily="2" charset="0"/>
                <a:cs typeface="Inter Light" panose="02000403000000020004" pitchFamily="2" charset="0"/>
                <a:sym typeface="Arial"/>
              </a:rPr>
              <a:t>networking and security</a:t>
            </a:r>
            <a:endParaRPr kumimoji="0" lang="en-US" sz="1800" b="1" i="0" u="none" strike="noStrike" kern="0" cap="none" spc="-30" normalizeH="0" baseline="0" noProof="0">
              <a:ln>
                <a:noFill/>
              </a:ln>
              <a:solidFill>
                <a:srgbClr val="000000"/>
              </a:solidFill>
              <a:effectLst/>
              <a:uLnTx/>
              <a:uFillTx/>
              <a:latin typeface="Inter" panose="02000503000000020004" pitchFamily="2" charset="0"/>
              <a:ea typeface="Inter" panose="02000503000000020004" pitchFamily="2" charset="0"/>
              <a:cs typeface="Inter" panose="02000503000000020004" pitchFamily="2" charset="0"/>
              <a:sym typeface="Arial"/>
            </a:endParaRPr>
          </a:p>
          <a:p>
            <a:pPr marL="237744" marR="0" lvl="0" indent="-237744" algn="l" defTabSz="914400" rtl="0" eaLnBrk="1" fontAlgn="auto" latinLnBrk="0" hangingPunct="1">
              <a:lnSpc>
                <a:spcPct val="120000"/>
              </a:lnSpc>
              <a:spcBef>
                <a:spcPts val="0"/>
              </a:spcBef>
              <a:spcAft>
                <a:spcPts val="900"/>
              </a:spcAft>
              <a:buClr>
                <a:srgbClr val="000000"/>
              </a:buClr>
              <a:buSzTx/>
              <a:buFont typeface="Arial" panose="020B0604020202020204" pitchFamily="34" charset="0"/>
              <a:buChar char="•"/>
              <a:tabLst/>
              <a:defRPr/>
            </a:pPr>
            <a:r>
              <a:rPr kumimoji="0" lang="en-US" sz="1800" b="1" i="0" u="none" strike="noStrike" kern="0" cap="none" spc="-30" normalizeH="0" baseline="0" noProof="0">
                <a:ln>
                  <a:noFill/>
                </a:ln>
                <a:solidFill>
                  <a:srgbClr val="000000"/>
                </a:solidFill>
                <a:effectLst/>
                <a:uLnTx/>
                <a:uFillTx/>
                <a:latin typeface="Inter" panose="02000503000000020004" pitchFamily="2" charset="0"/>
                <a:ea typeface="Inter" panose="02000503000000020004" pitchFamily="2" charset="0"/>
                <a:cs typeface="Inter" panose="02000503000000020004" pitchFamily="2" charset="0"/>
                <a:sym typeface="Arial"/>
              </a:rPr>
              <a:t>Improve </a:t>
            </a:r>
            <a:r>
              <a:rPr kumimoji="0" lang="en-US" sz="1800" b="0" i="0" u="none" strike="noStrike" kern="0" cap="none" spc="-30" normalizeH="0" baseline="0" noProof="0">
                <a:ln>
                  <a:noFill/>
                </a:ln>
                <a:solidFill>
                  <a:srgbClr val="000000"/>
                </a:solidFill>
                <a:effectLst/>
                <a:uLnTx/>
                <a:uFillTx/>
                <a:latin typeface="Inter Light" panose="02000403000000020004" pitchFamily="2" charset="0"/>
                <a:ea typeface="Inter Light" panose="02000403000000020004" pitchFamily="2" charset="0"/>
                <a:cs typeface="Inter Light" panose="02000403000000020004" pitchFamily="2" charset="0"/>
                <a:sym typeface="Arial"/>
              </a:rPr>
              <a:t>operational efficiency with energy usage reports and controls</a:t>
            </a:r>
          </a:p>
          <a:p>
            <a:pPr marL="237744" marR="0" lvl="0" indent="-237744" algn="l" defTabSz="914400" rtl="0" eaLnBrk="1" fontAlgn="auto" latinLnBrk="0" hangingPunct="1">
              <a:lnSpc>
                <a:spcPct val="120000"/>
              </a:lnSpc>
              <a:spcBef>
                <a:spcPts val="0"/>
              </a:spcBef>
              <a:spcAft>
                <a:spcPts val="900"/>
              </a:spcAft>
              <a:buClr>
                <a:srgbClr val="000000"/>
              </a:buClr>
              <a:buSzTx/>
              <a:buFont typeface="Arial" panose="020B0604020202020204" pitchFamily="34" charset="0"/>
              <a:buChar char="•"/>
              <a:tabLst/>
              <a:defRPr/>
            </a:pPr>
            <a:r>
              <a:rPr kumimoji="0" lang="en-US" sz="1800" b="1" i="0" u="none" strike="noStrike" kern="0" cap="none" spc="-30" normalizeH="0" baseline="0" noProof="0">
                <a:ln>
                  <a:noFill/>
                </a:ln>
                <a:solidFill>
                  <a:srgbClr val="000000"/>
                </a:solidFill>
                <a:effectLst/>
                <a:uLnTx/>
                <a:uFillTx/>
                <a:latin typeface="Inter" panose="02000503000000020004" pitchFamily="2" charset="0"/>
                <a:ea typeface="Inter" panose="02000503000000020004" pitchFamily="2" charset="0"/>
                <a:cs typeface="Inter" panose="02000503000000020004" pitchFamily="2" charset="0"/>
                <a:sym typeface="Arial"/>
              </a:rPr>
              <a:t>Increase</a:t>
            </a:r>
            <a:r>
              <a:rPr kumimoji="0" lang="en-US" sz="1800" b="0" i="0" u="none" strike="noStrike" kern="0" cap="none" spc="-30" normalizeH="0" baseline="0" noProof="0">
                <a:ln>
                  <a:noFill/>
                </a:ln>
                <a:solidFill>
                  <a:srgbClr val="000000"/>
                </a:solidFill>
                <a:effectLst/>
                <a:uLnTx/>
                <a:uFillTx/>
                <a:latin typeface="Inter Light" panose="02000403000000020004" pitchFamily="2" charset="0"/>
                <a:ea typeface="Inter Light" panose="02000403000000020004" pitchFamily="2" charset="0"/>
                <a:cs typeface="Inter Light" panose="02000403000000020004" pitchFamily="2" charset="0"/>
                <a:sym typeface="Arial"/>
              </a:rPr>
              <a:t> productivity and lower MTTR with actionable insights</a:t>
            </a:r>
          </a:p>
        </p:txBody>
      </p:sp>
      <p:sp>
        <p:nvSpPr>
          <p:cNvPr id="6" name="Google Shape;342;p50">
            <a:extLst>
              <a:ext uri="{FF2B5EF4-FFF2-40B4-BE49-F238E27FC236}">
                <a16:creationId xmlns:a16="http://schemas.microsoft.com/office/drawing/2014/main" id="{947EE650-39A7-51A2-F716-C1CF06D0FABD}"/>
              </a:ext>
            </a:extLst>
          </p:cNvPr>
          <p:cNvSpPr txBox="1">
            <a:spLocks/>
          </p:cNvSpPr>
          <p:nvPr/>
        </p:nvSpPr>
        <p:spPr>
          <a:xfrm>
            <a:off x="246176" y="5624947"/>
            <a:ext cx="3333888" cy="797411"/>
          </a:xfrm>
          <a:prstGeom prst="rect">
            <a:avLst/>
          </a:prstGeom>
        </p:spPr>
        <p:txBody>
          <a:bodyPr spcFirstLastPara="1" vert="horz" lIns="0" tIns="0" rIns="0" bIns="0" rtlCol="0"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20000"/>
              </a:lnSpc>
              <a:spcBef>
                <a:spcPts val="0"/>
              </a:spcBef>
              <a:spcAft>
                <a:spcPts val="900"/>
              </a:spcAft>
              <a:buClr>
                <a:srgbClr val="000000"/>
              </a:buClr>
              <a:buSzTx/>
              <a:buFont typeface="Arial"/>
              <a:buNone/>
              <a:tabLst/>
              <a:defRPr/>
            </a:pPr>
            <a:r>
              <a:rPr kumimoji="0" lang="en-US" sz="1800" b="0" i="0" u="none" strike="noStrike" kern="0" cap="none" spc="-30" normalizeH="0" baseline="0" noProof="0">
                <a:ln>
                  <a:noFill/>
                </a:ln>
                <a:solidFill>
                  <a:srgbClr val="000000"/>
                </a:solidFill>
                <a:effectLst/>
                <a:uLnTx/>
                <a:uFillTx/>
                <a:latin typeface="Inter Light" panose="02000403000000020004" pitchFamily="2" charset="0"/>
                <a:ea typeface="Inter Light" panose="02000403000000020004" pitchFamily="2" charset="0"/>
                <a:cs typeface="Inter Light" panose="02000403000000020004" pitchFamily="2" charset="0"/>
                <a:sym typeface="Arial"/>
              </a:rPr>
              <a:t>…plus</a:t>
            </a:r>
            <a:r>
              <a:rPr kumimoji="0" lang="en-US" sz="1800" b="0" i="0" u="none" strike="noStrike" kern="0" cap="none" spc="-30" normalizeH="0" baseline="0" noProof="0">
                <a:ln>
                  <a:noFill/>
                </a:ln>
                <a:solidFill>
                  <a:srgbClr val="000000"/>
                </a:solidFill>
                <a:effectLst/>
                <a:uLnTx/>
                <a:uFillTx/>
                <a:latin typeface="Inter" panose="02000503000000020004" pitchFamily="2" charset="0"/>
                <a:ea typeface="Inter" panose="02000503000000020004" pitchFamily="2" charset="0"/>
                <a:cs typeface="Inter" panose="02000503000000020004" pitchFamily="2" charset="0"/>
                <a:sym typeface="Arial"/>
              </a:rPr>
              <a:t> </a:t>
            </a:r>
            <a:r>
              <a:rPr kumimoji="0" lang="en-US" sz="1800" b="1" i="0" u="none" strike="noStrike" kern="0" cap="none" spc="-30" normalizeH="0" baseline="0" noProof="0">
                <a:ln>
                  <a:noFill/>
                </a:ln>
                <a:solidFill>
                  <a:srgbClr val="000000"/>
                </a:solidFill>
                <a:effectLst/>
                <a:uLnTx/>
                <a:uFillTx/>
                <a:latin typeface="Inter" panose="02000503000000020004" pitchFamily="2" charset="0"/>
                <a:ea typeface="Inter" panose="02000503000000020004" pitchFamily="2" charset="0"/>
                <a:cs typeface="Inter" panose="02000503000000020004" pitchFamily="2" charset="0"/>
                <a:sym typeface="Arial"/>
              </a:rPr>
              <a:t>automate with APIs </a:t>
            </a:r>
            <a:r>
              <a:rPr kumimoji="0" lang="en-US" sz="1800" b="0" i="0" u="none" strike="noStrike" kern="0" cap="none" spc="-30" normalizeH="0" baseline="0" noProof="0">
                <a:ln>
                  <a:noFill/>
                </a:ln>
                <a:solidFill>
                  <a:srgbClr val="000000"/>
                </a:solidFill>
                <a:effectLst/>
                <a:uLnTx/>
                <a:uFillTx/>
                <a:latin typeface="Inter Light" panose="02000403000000020004" pitchFamily="2" charset="0"/>
                <a:ea typeface="Inter Light" panose="02000403000000020004" pitchFamily="2" charset="0"/>
                <a:cs typeface="Inter Light" panose="02000403000000020004" pitchFamily="2" charset="0"/>
                <a:sym typeface="Arial"/>
              </a:rPr>
              <a:t>for network automation and more</a:t>
            </a:r>
          </a:p>
        </p:txBody>
      </p:sp>
      <p:pic>
        <p:nvPicPr>
          <p:cNvPr id="7" name="Picture 6" descr="A screenshot of a phone&#10;&#10;Description automatically generated">
            <a:extLst>
              <a:ext uri="{FF2B5EF4-FFF2-40B4-BE49-F238E27FC236}">
                <a16:creationId xmlns:a16="http://schemas.microsoft.com/office/drawing/2014/main" id="{AB4B0C97-3827-6F3D-A4C1-1821EF3204EA}"/>
              </a:ext>
            </a:extLst>
          </p:cNvPr>
          <p:cNvPicPr>
            <a:picLocks noChangeAspect="1"/>
          </p:cNvPicPr>
          <p:nvPr/>
        </p:nvPicPr>
        <p:blipFill>
          <a:blip r:embed="rId5"/>
          <a:stretch>
            <a:fillRect/>
          </a:stretch>
        </p:blipFill>
        <p:spPr>
          <a:xfrm>
            <a:off x="5518786" y="4258246"/>
            <a:ext cx="1214922" cy="2403257"/>
          </a:xfrm>
          <a:prstGeom prst="rect">
            <a:avLst/>
          </a:prstGeom>
        </p:spPr>
      </p:pic>
    </p:spTree>
    <p:extLst>
      <p:ext uri="{BB962C8B-B14F-4D97-AF65-F5344CB8AC3E}">
        <p14:creationId xmlns:p14="http://schemas.microsoft.com/office/powerpoint/2010/main" val="427867059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750"/>
                                  </p:stCondLst>
                                  <p:childTnLst>
                                    <p:set>
                                      <p:cBhvr>
                                        <p:cTn id="6" dur="1" fill="hold">
                                          <p:stCondLst>
                                            <p:cond delay="0"/>
                                          </p:stCondLst>
                                        </p:cTn>
                                        <p:tgtEl>
                                          <p:spTgt spid="19"/>
                                        </p:tgtEl>
                                        <p:attrNameLst>
                                          <p:attrName>style.visibility</p:attrName>
                                        </p:attrNameLst>
                                      </p:cBhvr>
                                      <p:to>
                                        <p:strVal val="visible"/>
                                      </p:to>
                                    </p:set>
                                    <p:animEffect transition="in" filter="wipe(up)">
                                      <p:cBhvr>
                                        <p:cTn id="7" dur="1000"/>
                                        <p:tgtEl>
                                          <p:spTgt spid="19"/>
                                        </p:tgtEl>
                                      </p:cBhvr>
                                    </p:animEffect>
                                  </p:childTnLst>
                                </p:cTn>
                              </p:par>
                            </p:childTnLst>
                          </p:cTn>
                        </p:par>
                        <p:par>
                          <p:cTn id="8" fill="hold">
                            <p:stCondLst>
                              <p:cond delay="1750"/>
                            </p:stCondLst>
                            <p:childTnLst>
                              <p:par>
                                <p:cTn id="9" presetID="22" presetClass="entr" presetSubtype="1" fill="hold" grpId="0" nodeType="afterEffect">
                                  <p:stCondLst>
                                    <p:cond delay="750"/>
                                  </p:stCondLst>
                                  <p:childTnLst>
                                    <p:set>
                                      <p:cBhvr>
                                        <p:cTn id="10" dur="1" fill="hold">
                                          <p:stCondLst>
                                            <p:cond delay="0"/>
                                          </p:stCondLst>
                                        </p:cTn>
                                        <p:tgtEl>
                                          <p:spTgt spid="6"/>
                                        </p:tgtEl>
                                        <p:attrNameLst>
                                          <p:attrName>style.visibility</p:attrName>
                                        </p:attrNameLst>
                                      </p:cBhvr>
                                      <p:to>
                                        <p:strVal val="visible"/>
                                      </p:to>
                                    </p:set>
                                    <p:animEffect transition="in" filter="wipe(up)">
                                      <p:cBhvr>
                                        <p:cTn id="11" dur="10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p:bldP spid="6" grpId="0"/>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80B6EDE-B0EA-D4D0-84F1-0A0E2CB8D087}"/>
              </a:ext>
            </a:extLst>
          </p:cNvPr>
          <p:cNvSpPr>
            <a:spLocks noGrp="1"/>
          </p:cNvSpPr>
          <p:nvPr>
            <p:ph type="title" idx="4294967295"/>
          </p:nvPr>
        </p:nvSpPr>
        <p:spPr>
          <a:xfrm>
            <a:off x="373298" y="887586"/>
            <a:ext cx="7919794" cy="615553"/>
          </a:xfrm>
        </p:spPr>
        <p:txBody>
          <a:bodyPr/>
          <a:lstStyle/>
          <a:p>
            <a:r>
              <a:rPr lang="en-GB" sz="4000" spc="-18">
                <a:solidFill>
                  <a:srgbClr val="5BAA47"/>
                </a:solidFill>
                <a:latin typeface="Inter" panose="02000503000000020004" pitchFamily="2" charset="0"/>
                <a:ea typeface="Inter" panose="02000503000000020004" pitchFamily="2" charset="0"/>
                <a:cs typeface="Inter" panose="02000503000000020004" pitchFamily="2" charset="0"/>
              </a:rPr>
              <a:t>Meraki</a:t>
            </a:r>
            <a:r>
              <a:rPr lang="en-GB" sz="4000" spc="-154">
                <a:solidFill>
                  <a:srgbClr val="5BAA47"/>
                </a:solidFill>
                <a:latin typeface="Inter" panose="02000503000000020004" pitchFamily="2" charset="0"/>
                <a:ea typeface="Inter" panose="02000503000000020004" pitchFamily="2" charset="0"/>
                <a:cs typeface="Inter" panose="02000503000000020004" pitchFamily="2" charset="0"/>
              </a:rPr>
              <a:t> </a:t>
            </a:r>
            <a:r>
              <a:rPr lang="en-GB" sz="4000" spc="-6">
                <a:solidFill>
                  <a:srgbClr val="5BAA47"/>
                </a:solidFill>
                <a:latin typeface="Inter" panose="02000503000000020004" pitchFamily="2" charset="0"/>
                <a:ea typeface="Inter" panose="02000503000000020004" pitchFamily="2" charset="0"/>
                <a:cs typeface="Inter" panose="02000503000000020004" pitchFamily="2" charset="0"/>
              </a:rPr>
              <a:t>platform</a:t>
            </a:r>
            <a:endParaRPr lang="en-US" sz="4000">
              <a:latin typeface="Inter" panose="02000503000000020004" pitchFamily="2" charset="0"/>
              <a:ea typeface="Inter" panose="02000503000000020004" pitchFamily="2" charset="0"/>
              <a:cs typeface="Inter" panose="02000503000000020004" pitchFamily="2" charset="0"/>
            </a:endParaRPr>
          </a:p>
        </p:txBody>
      </p:sp>
      <p:sp>
        <p:nvSpPr>
          <p:cNvPr id="3" name="object 30">
            <a:extLst>
              <a:ext uri="{FF2B5EF4-FFF2-40B4-BE49-F238E27FC236}">
                <a16:creationId xmlns:a16="http://schemas.microsoft.com/office/drawing/2014/main" id="{9F334AC0-E6C8-83F2-C727-A4C9AF54CD75}"/>
              </a:ext>
            </a:extLst>
          </p:cNvPr>
          <p:cNvSpPr txBox="1"/>
          <p:nvPr/>
        </p:nvSpPr>
        <p:spPr>
          <a:xfrm>
            <a:off x="373700" y="2373382"/>
            <a:ext cx="7268602" cy="1546270"/>
          </a:xfrm>
          <a:prstGeom prst="rect">
            <a:avLst/>
          </a:prstGeom>
        </p:spPr>
        <p:txBody>
          <a:bodyPr vert="horz" wrap="square" lIns="0" tIns="7316" rIns="0" bIns="0" rtlCol="0" anchor="t">
            <a:spAutoFit/>
          </a:bodyPr>
          <a:lstStyle/>
          <a:p>
            <a:pPr marL="7701" marR="0" lvl="0" indent="0" algn="l" defTabSz="554492" rtl="0" eaLnBrk="1" fontAlgn="auto" latinLnBrk="0" hangingPunct="1">
              <a:lnSpc>
                <a:spcPts val="6000"/>
              </a:lnSpc>
              <a:spcBef>
                <a:spcPts val="58"/>
              </a:spcBef>
              <a:spcAft>
                <a:spcPts val="0"/>
              </a:spcAft>
              <a:buClrTx/>
              <a:buSzTx/>
              <a:buFont typeface="Arial"/>
              <a:buNone/>
              <a:tabLst/>
              <a:defRPr/>
            </a:pPr>
            <a:r>
              <a:rPr lang="en-GB" sz="4400" b="1" spc="-6">
                <a:solidFill>
                  <a:srgbClr val="FFFFFF"/>
                </a:solidFill>
                <a:latin typeface="Inter" panose="02000503000000020004" pitchFamily="2" charset="0"/>
                <a:ea typeface="Inter" panose="02000503000000020004" pitchFamily="2" charset="0"/>
                <a:cs typeface="Inter" panose="02000503000000020004" pitchFamily="2" charset="0"/>
              </a:rPr>
              <a:t>Operational</a:t>
            </a:r>
            <a:r>
              <a:rPr kumimoji="0" lang="en-GB" sz="4400" b="1" i="0" u="none" strike="noStrike" kern="0" cap="none" spc="-6" normalizeH="0" baseline="0" noProof="0">
                <a:ln>
                  <a:noFill/>
                </a:ln>
                <a:solidFill>
                  <a:srgbClr val="FFFFFF"/>
                </a:solidFill>
                <a:effectLst/>
                <a:uLnTx/>
                <a:uFillTx/>
                <a:latin typeface="Inter" panose="02000503000000020004" pitchFamily="2" charset="0"/>
                <a:ea typeface="Inter" panose="02000503000000020004" pitchFamily="2" charset="0"/>
                <a:cs typeface="Inter" panose="02000503000000020004" pitchFamily="2" charset="0"/>
                <a:sym typeface="Arial"/>
              </a:rPr>
              <a:t> simplicity: optimized by AI</a:t>
            </a:r>
            <a:endParaRPr kumimoji="0" sz="4400" b="0" i="0" u="none" strike="noStrike" kern="0" cap="none" spc="0" normalizeH="0" baseline="0" noProof="0">
              <a:ln>
                <a:noFill/>
              </a:ln>
              <a:solidFill>
                <a:sysClr val="windowText" lastClr="000000"/>
              </a:solidFill>
              <a:effectLst/>
              <a:uLnTx/>
              <a:uFillTx/>
              <a:latin typeface="Inter" panose="02000503000000020004" pitchFamily="2" charset="0"/>
              <a:ea typeface="Inter" panose="02000503000000020004" pitchFamily="2" charset="0"/>
              <a:cs typeface="Inter" panose="02000503000000020004" pitchFamily="2" charset="0"/>
              <a:sym typeface="Arial"/>
            </a:endParaRPr>
          </a:p>
        </p:txBody>
      </p:sp>
    </p:spTree>
    <p:extLst>
      <p:ext uri="{BB962C8B-B14F-4D97-AF65-F5344CB8AC3E}">
        <p14:creationId xmlns:p14="http://schemas.microsoft.com/office/powerpoint/2010/main" val="219654915"/>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object 6">
            <a:extLst>
              <a:ext uri="{FF2B5EF4-FFF2-40B4-BE49-F238E27FC236}">
                <a16:creationId xmlns:a16="http://schemas.microsoft.com/office/drawing/2014/main" id="{3E2854E0-E712-1D4D-7219-2B3791C0811E}"/>
              </a:ext>
            </a:extLst>
          </p:cNvPr>
          <p:cNvSpPr txBox="1">
            <a:spLocks/>
          </p:cNvSpPr>
          <p:nvPr/>
        </p:nvSpPr>
        <p:spPr>
          <a:xfrm>
            <a:off x="369600" y="338430"/>
            <a:ext cx="7918853" cy="820464"/>
          </a:xfrm>
          <a:prstGeom prst="rect">
            <a:avLst/>
          </a:prstGeom>
        </p:spPr>
        <p:txBody>
          <a:bodyPr vert="horz" wrap="square" lIns="0" tIns="202929" rIns="0" bIns="0" rtlCol="0">
            <a:spAutoFit/>
          </a:bodyPr>
          <a:lstStyle>
            <a:lvl1pPr>
              <a:defRPr sz="4950" b="1" i="0">
                <a:solidFill>
                  <a:srgbClr val="025444"/>
                </a:solidFill>
                <a:latin typeface="Sharp Sans"/>
                <a:ea typeface="+mj-ea"/>
                <a:cs typeface="Sharp Sans"/>
              </a:defRPr>
            </a:lvl1pPr>
          </a:lstStyle>
          <a:p>
            <a:pPr marL="7701">
              <a:spcBef>
                <a:spcPts val="1598"/>
              </a:spcBef>
            </a:pPr>
            <a:r>
              <a:rPr lang="en-GB" sz="4000" spc="-45">
                <a:latin typeface="Inter" panose="02000503000000020004" pitchFamily="2" charset="0"/>
                <a:ea typeface="Inter" panose="02000503000000020004" pitchFamily="2" charset="0"/>
                <a:cs typeface="Inter" panose="02000503000000020004" pitchFamily="2" charset="0"/>
              </a:rPr>
              <a:t>Cisco Meraki Assurance</a:t>
            </a:r>
            <a:endParaRPr lang="en-GB" sz="4000" spc="-12">
              <a:latin typeface="Inter" panose="02000503000000020004" pitchFamily="2" charset="0"/>
              <a:ea typeface="Inter" panose="02000503000000020004" pitchFamily="2" charset="0"/>
              <a:cs typeface="Inter" panose="02000503000000020004" pitchFamily="2" charset="0"/>
            </a:endParaRPr>
          </a:p>
        </p:txBody>
      </p:sp>
      <p:sp>
        <p:nvSpPr>
          <p:cNvPr id="5" name="object 8">
            <a:extLst>
              <a:ext uri="{FF2B5EF4-FFF2-40B4-BE49-F238E27FC236}">
                <a16:creationId xmlns:a16="http://schemas.microsoft.com/office/drawing/2014/main" id="{FB866D04-F396-B330-574F-0B95547B8D1A}"/>
              </a:ext>
            </a:extLst>
          </p:cNvPr>
          <p:cNvSpPr txBox="1"/>
          <p:nvPr/>
        </p:nvSpPr>
        <p:spPr>
          <a:xfrm>
            <a:off x="990279" y="3128737"/>
            <a:ext cx="2634402" cy="1699770"/>
          </a:xfrm>
          <a:prstGeom prst="rect">
            <a:avLst/>
          </a:prstGeom>
        </p:spPr>
        <p:txBody>
          <a:bodyPr vert="horz" wrap="square" lIns="0" tIns="6931" rIns="0" bIns="0" rtlCol="0">
            <a:spAutoFit/>
          </a:bodyPr>
          <a:lstStyle/>
          <a:p>
            <a:pPr marL="7701" marR="144014" algn="ctr">
              <a:lnSpc>
                <a:spcPct val="100699"/>
              </a:lnSpc>
              <a:spcBef>
                <a:spcPts val="55"/>
              </a:spcBef>
            </a:pPr>
            <a:r>
              <a:rPr lang="en-US" sz="2335" spc="-6">
                <a:solidFill>
                  <a:srgbClr val="025444"/>
                </a:solidFill>
                <a:latin typeface="Inter" panose="02000503000000020004" pitchFamily="2" charset="0"/>
                <a:ea typeface="Inter" panose="02000503000000020004" pitchFamily="2" charset="0"/>
                <a:cs typeface="Inter" panose="02000503000000020004" pitchFamily="2" charset="0"/>
              </a:rPr>
              <a:t>Networks that just work</a:t>
            </a:r>
            <a:endParaRPr sz="2335">
              <a:latin typeface="Inter" panose="02000503000000020004" pitchFamily="2" charset="0"/>
              <a:ea typeface="Inter" panose="02000503000000020004" pitchFamily="2" charset="0"/>
              <a:cs typeface="Inter" panose="02000503000000020004" pitchFamily="2" charset="0"/>
            </a:endParaRPr>
          </a:p>
          <a:p>
            <a:pPr marL="7701" marR="3081">
              <a:lnSpc>
                <a:spcPct val="100499"/>
              </a:lnSpc>
              <a:spcBef>
                <a:spcPts val="1283"/>
              </a:spcBef>
            </a:pPr>
            <a:r>
              <a:rPr lang="en-US" sz="1300" spc="-6">
                <a:solidFill>
                  <a:srgbClr val="060606"/>
                </a:solidFill>
                <a:latin typeface="Inter" panose="02000503000000020004" pitchFamily="2" charset="0"/>
                <a:ea typeface="Inter" panose="02000503000000020004" pitchFamily="2" charset="0"/>
                <a:cs typeface="Inter" panose="02000503000000020004" pitchFamily="2" charset="0"/>
              </a:rPr>
              <a:t>Ensure </a:t>
            </a:r>
            <a:r>
              <a:rPr lang="en-US" sz="1300" b="1" spc="-6">
                <a:solidFill>
                  <a:srgbClr val="060606"/>
                </a:solidFill>
                <a:latin typeface="Inter" panose="02000503000000020004" pitchFamily="2" charset="0"/>
                <a:ea typeface="Inter" panose="02000503000000020004" pitchFamily="2" charset="0"/>
                <a:cs typeface="Inter" panose="02000503000000020004" pitchFamily="2" charset="0"/>
              </a:rPr>
              <a:t>consistent network performance </a:t>
            </a:r>
            <a:r>
              <a:rPr lang="en-US" sz="1300" spc="-6">
                <a:solidFill>
                  <a:srgbClr val="060606"/>
                </a:solidFill>
                <a:latin typeface="Inter" panose="02000503000000020004" pitchFamily="2" charset="0"/>
                <a:ea typeface="Inter" panose="02000503000000020004" pitchFamily="2" charset="0"/>
                <a:cs typeface="Inter" panose="02000503000000020004" pitchFamily="2" charset="0"/>
              </a:rPr>
              <a:t>with intelligent insights and metrics from the Network Service Health view.</a:t>
            </a:r>
            <a:endParaRPr sz="1300">
              <a:latin typeface="Inter" panose="02000503000000020004" pitchFamily="2" charset="0"/>
              <a:ea typeface="Inter" panose="02000503000000020004" pitchFamily="2" charset="0"/>
              <a:cs typeface="Inter" panose="02000503000000020004" pitchFamily="2" charset="0"/>
            </a:endParaRPr>
          </a:p>
        </p:txBody>
      </p:sp>
      <p:sp>
        <p:nvSpPr>
          <p:cNvPr id="6" name="object 9">
            <a:extLst>
              <a:ext uri="{FF2B5EF4-FFF2-40B4-BE49-F238E27FC236}">
                <a16:creationId xmlns:a16="http://schemas.microsoft.com/office/drawing/2014/main" id="{E3C2C7E6-85CF-7721-A284-D87F87AE5EBB}"/>
              </a:ext>
            </a:extLst>
          </p:cNvPr>
          <p:cNvSpPr txBox="1"/>
          <p:nvPr/>
        </p:nvSpPr>
        <p:spPr>
          <a:xfrm>
            <a:off x="4343459" y="3128737"/>
            <a:ext cx="2680049" cy="1699770"/>
          </a:xfrm>
          <a:prstGeom prst="rect">
            <a:avLst/>
          </a:prstGeom>
        </p:spPr>
        <p:txBody>
          <a:bodyPr vert="horz" wrap="square" lIns="0" tIns="6931" rIns="0" bIns="0" rtlCol="0">
            <a:spAutoFit/>
          </a:bodyPr>
          <a:lstStyle/>
          <a:p>
            <a:pPr marL="7701" marR="9627" algn="ctr">
              <a:lnSpc>
                <a:spcPct val="100699"/>
              </a:lnSpc>
              <a:spcBef>
                <a:spcPts val="55"/>
              </a:spcBef>
            </a:pPr>
            <a:r>
              <a:rPr lang="en-US" sz="2335" spc="-6">
                <a:solidFill>
                  <a:srgbClr val="025444"/>
                </a:solidFill>
                <a:latin typeface="Inter" panose="02000503000000020004" pitchFamily="2" charset="0"/>
                <a:ea typeface="Inter" panose="02000503000000020004" pitchFamily="2" charset="0"/>
                <a:cs typeface="Inter" panose="02000503000000020004" pitchFamily="2" charset="0"/>
              </a:rPr>
              <a:t>Proactive not reactive</a:t>
            </a:r>
            <a:endParaRPr sz="2335">
              <a:latin typeface="Inter" panose="02000503000000020004" pitchFamily="2" charset="0"/>
              <a:ea typeface="Inter" panose="02000503000000020004" pitchFamily="2" charset="0"/>
              <a:cs typeface="Inter" panose="02000503000000020004" pitchFamily="2" charset="0"/>
            </a:endParaRPr>
          </a:p>
          <a:p>
            <a:pPr marL="7701" marR="3081">
              <a:lnSpc>
                <a:spcPct val="100499"/>
              </a:lnSpc>
              <a:spcBef>
                <a:spcPts val="1283"/>
              </a:spcBef>
            </a:pPr>
            <a:r>
              <a:rPr lang="en-US" sz="1300">
                <a:solidFill>
                  <a:srgbClr val="060606"/>
                </a:solidFill>
                <a:latin typeface="Inter" panose="02000503000000020004" pitchFamily="2" charset="0"/>
                <a:ea typeface="Inter" panose="02000503000000020004" pitchFamily="2" charset="0"/>
                <a:cs typeface="Inter" panose="02000503000000020004" pitchFamily="2" charset="0"/>
              </a:rPr>
              <a:t>See and diagnose problems that affect users </a:t>
            </a:r>
            <a:r>
              <a:rPr lang="en-US" sz="1300" b="1">
                <a:solidFill>
                  <a:srgbClr val="060606"/>
                </a:solidFill>
                <a:latin typeface="Inter" panose="02000503000000020004" pitchFamily="2" charset="0"/>
                <a:ea typeface="Inter" panose="02000503000000020004" pitchFamily="2" charset="0"/>
                <a:cs typeface="Inter" panose="02000503000000020004" pitchFamily="2" charset="0"/>
              </a:rPr>
              <a:t>before they happen.  </a:t>
            </a:r>
            <a:r>
              <a:rPr lang="en-US" sz="1300">
                <a:solidFill>
                  <a:srgbClr val="060606"/>
                </a:solidFill>
                <a:latin typeface="Inter" panose="02000503000000020004" pitchFamily="2" charset="0"/>
                <a:ea typeface="Inter" panose="02000503000000020004" pitchFamily="2" charset="0"/>
                <a:cs typeface="Inter" panose="02000503000000020004" pitchFamily="2" charset="0"/>
              </a:rPr>
              <a:t>Get</a:t>
            </a:r>
            <a:r>
              <a:rPr lang="en-US" sz="1300" b="1">
                <a:solidFill>
                  <a:srgbClr val="060606"/>
                </a:solidFill>
                <a:latin typeface="Inter" panose="02000503000000020004" pitchFamily="2" charset="0"/>
                <a:ea typeface="Inter" panose="02000503000000020004" pitchFamily="2" charset="0"/>
                <a:cs typeface="Inter" panose="02000503000000020004" pitchFamily="2" charset="0"/>
              </a:rPr>
              <a:t> </a:t>
            </a:r>
            <a:r>
              <a:rPr lang="en-US" sz="1300">
                <a:solidFill>
                  <a:srgbClr val="060606"/>
                </a:solidFill>
                <a:latin typeface="Inter" panose="02000503000000020004" pitchFamily="2" charset="0"/>
                <a:ea typeface="Inter" panose="02000503000000020004" pitchFamily="2" charset="0"/>
                <a:cs typeface="Inter" panose="02000503000000020004" pitchFamily="2" charset="0"/>
              </a:rPr>
              <a:t>recommended optimizations based on real-world data. </a:t>
            </a:r>
            <a:endParaRPr sz="1300">
              <a:latin typeface="Inter" panose="02000503000000020004" pitchFamily="2" charset="0"/>
              <a:ea typeface="Inter" panose="02000503000000020004" pitchFamily="2" charset="0"/>
              <a:cs typeface="Inter" panose="02000503000000020004" pitchFamily="2" charset="0"/>
            </a:endParaRPr>
          </a:p>
        </p:txBody>
      </p:sp>
      <p:sp>
        <p:nvSpPr>
          <p:cNvPr id="7" name="object 10">
            <a:extLst>
              <a:ext uri="{FF2B5EF4-FFF2-40B4-BE49-F238E27FC236}">
                <a16:creationId xmlns:a16="http://schemas.microsoft.com/office/drawing/2014/main" id="{BCDE51C2-75D8-C9A7-0C59-CE1A922E5D13}"/>
              </a:ext>
            </a:extLst>
          </p:cNvPr>
          <p:cNvSpPr txBox="1"/>
          <p:nvPr/>
        </p:nvSpPr>
        <p:spPr>
          <a:xfrm>
            <a:off x="8125908" y="3118038"/>
            <a:ext cx="2634402" cy="1699770"/>
          </a:xfrm>
          <a:prstGeom prst="rect">
            <a:avLst/>
          </a:prstGeom>
        </p:spPr>
        <p:txBody>
          <a:bodyPr vert="horz" wrap="square" lIns="0" tIns="6931" rIns="0" bIns="0" rtlCol="0">
            <a:spAutoFit/>
          </a:bodyPr>
          <a:lstStyle/>
          <a:p>
            <a:pPr marL="7701" marR="104352" algn="ctr">
              <a:lnSpc>
                <a:spcPct val="100699"/>
              </a:lnSpc>
              <a:spcBef>
                <a:spcPts val="55"/>
              </a:spcBef>
            </a:pPr>
            <a:r>
              <a:rPr lang="en-US" sz="2335" spc="-12">
                <a:solidFill>
                  <a:srgbClr val="025444"/>
                </a:solidFill>
                <a:latin typeface="Inter" panose="02000503000000020004" pitchFamily="2" charset="0"/>
                <a:ea typeface="Inter" panose="02000503000000020004" pitchFamily="2" charset="0"/>
                <a:cs typeface="Inter" panose="02000503000000020004" pitchFamily="2" charset="0"/>
              </a:rPr>
              <a:t>End-to-end assurance</a:t>
            </a:r>
            <a:endParaRPr sz="2335">
              <a:latin typeface="Inter" panose="02000503000000020004" pitchFamily="2" charset="0"/>
              <a:ea typeface="Inter" panose="02000503000000020004" pitchFamily="2" charset="0"/>
              <a:cs typeface="Inter" panose="02000503000000020004" pitchFamily="2" charset="0"/>
            </a:endParaRPr>
          </a:p>
          <a:p>
            <a:pPr marL="7701" marR="3081">
              <a:lnSpc>
                <a:spcPct val="100499"/>
              </a:lnSpc>
              <a:spcBef>
                <a:spcPts val="1283"/>
              </a:spcBef>
            </a:pPr>
            <a:r>
              <a:rPr lang="en-US" sz="1300" spc="-6">
                <a:solidFill>
                  <a:srgbClr val="060606"/>
                </a:solidFill>
                <a:latin typeface="Inter" panose="02000503000000020004" pitchFamily="2" charset="0"/>
                <a:ea typeface="Inter" panose="02000503000000020004" pitchFamily="2" charset="0"/>
                <a:cs typeface="Inter" panose="02000503000000020004" pitchFamily="2" charset="0"/>
              </a:rPr>
              <a:t>Guarantee </a:t>
            </a:r>
            <a:r>
              <a:rPr lang="en-US" sz="1300" b="1" spc="-6">
                <a:solidFill>
                  <a:srgbClr val="060606"/>
                </a:solidFill>
                <a:latin typeface="Inter" panose="02000503000000020004" pitchFamily="2" charset="0"/>
                <a:ea typeface="Inter" panose="02000503000000020004" pitchFamily="2" charset="0"/>
                <a:cs typeface="Inter" panose="02000503000000020004" pitchFamily="2" charset="0"/>
              </a:rPr>
              <a:t>user experience quality </a:t>
            </a:r>
            <a:r>
              <a:rPr lang="en-US" sz="1300" spc="-6">
                <a:solidFill>
                  <a:srgbClr val="060606"/>
                </a:solidFill>
                <a:latin typeface="Inter" panose="02000503000000020004" pitchFamily="2" charset="0"/>
                <a:ea typeface="Inter" panose="02000503000000020004" pitchFamily="2" charset="0"/>
                <a:cs typeface="Inter" panose="02000503000000020004" pitchFamily="2" charset="0"/>
              </a:rPr>
              <a:t>for every device and client across the entire Meraki platform. </a:t>
            </a:r>
            <a:endParaRPr sz="1300">
              <a:latin typeface="Inter" panose="02000503000000020004" pitchFamily="2" charset="0"/>
              <a:ea typeface="Inter" panose="02000503000000020004" pitchFamily="2" charset="0"/>
              <a:cs typeface="Inter" panose="02000503000000020004" pitchFamily="2" charset="0"/>
            </a:endParaRPr>
          </a:p>
        </p:txBody>
      </p:sp>
      <p:sp>
        <p:nvSpPr>
          <p:cNvPr id="11" name="TextBox 10">
            <a:extLst>
              <a:ext uri="{FF2B5EF4-FFF2-40B4-BE49-F238E27FC236}">
                <a16:creationId xmlns:a16="http://schemas.microsoft.com/office/drawing/2014/main" id="{50D10C9B-CB9B-D141-BA0F-3F8E4D430761}"/>
              </a:ext>
            </a:extLst>
          </p:cNvPr>
          <p:cNvSpPr txBox="1"/>
          <p:nvPr/>
        </p:nvSpPr>
        <p:spPr>
          <a:xfrm>
            <a:off x="337804" y="1158894"/>
            <a:ext cx="6685703" cy="584775"/>
          </a:xfrm>
          <a:prstGeom prst="rect">
            <a:avLst/>
          </a:prstGeom>
          <a:noFill/>
        </p:spPr>
        <p:txBody>
          <a:bodyPr wrap="square">
            <a:spAutoFit/>
          </a:bodyPr>
          <a:lstStyle/>
          <a:p>
            <a:pPr marL="7701" marR="0" lvl="0" indent="0" algn="l" defTabSz="914400" rtl="0" eaLnBrk="1" fontAlgn="auto" latinLnBrk="0" hangingPunct="1">
              <a:lnSpc>
                <a:spcPct val="100000"/>
              </a:lnSpc>
              <a:spcBef>
                <a:spcPts val="646"/>
              </a:spcBef>
              <a:spcAft>
                <a:spcPts val="0"/>
              </a:spcAft>
              <a:buClr>
                <a:srgbClr val="000000"/>
              </a:buClr>
              <a:buSzTx/>
              <a:buFont typeface="Arial"/>
              <a:buNone/>
              <a:tabLst/>
              <a:defRPr/>
            </a:pPr>
            <a:r>
              <a:rPr kumimoji="0" lang="en-GB" sz="1600" b="0" i="0" u="none" strike="noStrike" kern="0" cap="none" spc="0" normalizeH="0" baseline="0" noProof="0">
                <a:ln>
                  <a:noFill/>
                </a:ln>
                <a:solidFill>
                  <a:srgbClr val="000000"/>
                </a:solidFill>
                <a:effectLst/>
                <a:uLnTx/>
                <a:uFillTx/>
                <a:latin typeface="Inter" panose="02000503000000020004" pitchFamily="2" charset="0"/>
                <a:ea typeface="Inter" panose="02000503000000020004" pitchFamily="2" charset="0"/>
                <a:cs typeface="Inter" panose="02000503000000020004" pitchFamily="2" charset="0"/>
                <a:sym typeface="Arial"/>
              </a:rPr>
              <a:t>Assurance</a:t>
            </a:r>
            <a:r>
              <a:rPr kumimoji="0" lang="en-GB" sz="1600" b="0" i="0" u="none" strike="noStrike" kern="0" cap="none" spc="-12" normalizeH="0" baseline="0" noProof="0">
                <a:ln>
                  <a:noFill/>
                </a:ln>
                <a:solidFill>
                  <a:srgbClr val="000000"/>
                </a:solidFill>
                <a:effectLst/>
                <a:uLnTx/>
                <a:uFillTx/>
                <a:latin typeface="Inter" panose="02000503000000020004" pitchFamily="2" charset="0"/>
                <a:ea typeface="Inter" panose="02000503000000020004" pitchFamily="2" charset="0"/>
                <a:cs typeface="Inter" panose="02000503000000020004" pitchFamily="2" charset="0"/>
                <a:sym typeface="Arial"/>
              </a:rPr>
              <a:t> </a:t>
            </a:r>
            <a:r>
              <a:rPr kumimoji="0" lang="en-GB" sz="1600" b="0" i="0" u="none" strike="noStrike" kern="0" cap="none" spc="0" normalizeH="0" baseline="0" noProof="0">
                <a:ln>
                  <a:noFill/>
                </a:ln>
                <a:solidFill>
                  <a:srgbClr val="000000"/>
                </a:solidFill>
                <a:effectLst/>
                <a:uLnTx/>
                <a:uFillTx/>
                <a:latin typeface="Inter" panose="02000503000000020004" pitchFamily="2" charset="0"/>
                <a:ea typeface="Inter" panose="02000503000000020004" pitchFamily="2" charset="0"/>
                <a:cs typeface="Inter" panose="02000503000000020004" pitchFamily="2" charset="0"/>
                <a:sym typeface="Arial"/>
              </a:rPr>
              <a:t>=</a:t>
            </a:r>
            <a:r>
              <a:rPr kumimoji="0" lang="en-GB" sz="1600" b="0" i="0" u="none" strike="noStrike" kern="0" cap="none" spc="-9" normalizeH="0" baseline="0" noProof="0">
                <a:ln>
                  <a:noFill/>
                </a:ln>
                <a:solidFill>
                  <a:srgbClr val="000000"/>
                </a:solidFill>
                <a:effectLst/>
                <a:uLnTx/>
                <a:uFillTx/>
                <a:latin typeface="Inter" panose="02000503000000020004" pitchFamily="2" charset="0"/>
                <a:ea typeface="Inter" panose="02000503000000020004" pitchFamily="2" charset="0"/>
                <a:cs typeface="Inter" panose="02000503000000020004" pitchFamily="2" charset="0"/>
                <a:sym typeface="Arial"/>
              </a:rPr>
              <a:t> </a:t>
            </a:r>
            <a:r>
              <a:rPr kumimoji="0" lang="en-GB" sz="1600" b="0" i="0" u="none" strike="noStrike" kern="0" cap="none" spc="-12" normalizeH="0" baseline="0" noProof="0">
                <a:ln>
                  <a:noFill/>
                </a:ln>
                <a:solidFill>
                  <a:srgbClr val="000000"/>
                </a:solidFill>
                <a:effectLst/>
                <a:uLnTx/>
                <a:uFillTx/>
                <a:latin typeface="Inter" panose="02000503000000020004" pitchFamily="2" charset="0"/>
                <a:ea typeface="Inter" panose="02000503000000020004" pitchFamily="2" charset="0"/>
                <a:cs typeface="Inter" panose="02000503000000020004" pitchFamily="2" charset="0"/>
                <a:sym typeface="Arial"/>
              </a:rPr>
              <a:t>the ability of network managers to deeply understand the state of their network and optimize for desired service delivery. </a:t>
            </a:r>
            <a:endParaRPr kumimoji="0" lang="en-GB" sz="1600" b="0" i="0" u="none" strike="noStrike" kern="0" cap="none" spc="0" normalizeH="0" baseline="0" noProof="0">
              <a:ln>
                <a:noFill/>
              </a:ln>
              <a:solidFill>
                <a:srgbClr val="000000"/>
              </a:solidFill>
              <a:effectLst/>
              <a:uLnTx/>
              <a:uFillTx/>
              <a:latin typeface="Inter" panose="02000503000000020004" pitchFamily="2" charset="0"/>
              <a:ea typeface="Inter" panose="02000503000000020004" pitchFamily="2" charset="0"/>
              <a:cs typeface="Inter" panose="02000503000000020004" pitchFamily="2" charset="0"/>
              <a:sym typeface="Arial"/>
            </a:endParaRPr>
          </a:p>
        </p:txBody>
      </p:sp>
      <p:sp>
        <p:nvSpPr>
          <p:cNvPr id="14" name="Rounded Rectangle 172">
            <a:extLst>
              <a:ext uri="{FF2B5EF4-FFF2-40B4-BE49-F238E27FC236}">
                <a16:creationId xmlns:a16="http://schemas.microsoft.com/office/drawing/2014/main" id="{AC0B0985-17B4-AAF6-BFF3-4B9E69C1A98E}"/>
              </a:ext>
            </a:extLst>
          </p:cNvPr>
          <p:cNvSpPr/>
          <p:nvPr/>
        </p:nvSpPr>
        <p:spPr>
          <a:xfrm>
            <a:off x="-500062" y="5050044"/>
            <a:ext cx="13215938" cy="584775"/>
          </a:xfrm>
          <a:prstGeom prst="leftRightArrow">
            <a:avLst/>
          </a:prstGeom>
          <a:gradFill>
            <a:gsLst>
              <a:gs pos="18000">
                <a:srgbClr val="5DAB47"/>
              </a:gs>
              <a:gs pos="71000">
                <a:schemeClr val="accent6">
                  <a:lumMod val="50000"/>
                </a:schemeClr>
              </a:gs>
              <a:gs pos="100000">
                <a:srgbClr val="1E4471"/>
              </a:gs>
              <a:gs pos="0">
                <a:srgbClr val="9BC03E"/>
              </a:gs>
            </a:gsLst>
            <a:lin ang="2700000" scaled="0"/>
          </a:gradFill>
          <a:ln w="12700" cap="flat" cmpd="sng" algn="ctr">
            <a:noFill/>
            <a:prstDash val="solid"/>
          </a:ln>
          <a:effectLst/>
        </p:spPr>
        <p:txBody>
          <a:bodyPr lIns="91440" tIns="45720" rIns="91440" bIns="45720" rtlCol="0" anchor="ctr"/>
          <a:lstStyle/>
          <a:p>
            <a:pPr marL="7701" algn="ctr">
              <a:spcBef>
                <a:spcPts val="69"/>
              </a:spcBef>
            </a:pPr>
            <a:r>
              <a:rPr lang="en-US" sz="1400" b="1" spc="42">
                <a:solidFill>
                  <a:srgbClr val="FFFFFF"/>
                </a:solidFill>
                <a:latin typeface="Inter" panose="02000503000000020004" pitchFamily="2" charset="0"/>
                <a:ea typeface="Inter" panose="02000503000000020004" pitchFamily="2" charset="0"/>
                <a:cs typeface="Inter" panose="02000503000000020004" pitchFamily="2" charset="0"/>
              </a:rPr>
              <a:t>USER EXPERIENCE AT THE CORE</a:t>
            </a:r>
            <a:endParaRPr lang="en-US" sz="1400">
              <a:latin typeface="Inter" panose="02000503000000020004" pitchFamily="2" charset="0"/>
              <a:ea typeface="Inter" panose="02000503000000020004" pitchFamily="2" charset="0"/>
              <a:cs typeface="Inter" panose="02000503000000020004" pitchFamily="2" charset="0"/>
            </a:endParaRPr>
          </a:p>
        </p:txBody>
      </p:sp>
      <p:sp>
        <p:nvSpPr>
          <p:cNvPr id="15" name="TextBox 14">
            <a:extLst>
              <a:ext uri="{FF2B5EF4-FFF2-40B4-BE49-F238E27FC236}">
                <a16:creationId xmlns:a16="http://schemas.microsoft.com/office/drawing/2014/main" id="{DECD97EE-9E72-54B5-E909-8A81F17B9D78}"/>
              </a:ext>
            </a:extLst>
          </p:cNvPr>
          <p:cNvSpPr txBox="1"/>
          <p:nvPr/>
        </p:nvSpPr>
        <p:spPr>
          <a:xfrm>
            <a:off x="1495983" y="5515871"/>
            <a:ext cx="8476459" cy="307777"/>
          </a:xfrm>
          <a:prstGeom prst="rect">
            <a:avLst/>
          </a:prstGeom>
          <a:noFill/>
        </p:spPr>
        <p:txBody>
          <a:bodyPr wrap="square">
            <a:spAutoFit/>
          </a:bodyPr>
          <a:lstStyle/>
          <a:p>
            <a:pPr algn="ctr"/>
            <a:r>
              <a:rPr lang="en-US" i="1">
                <a:latin typeface="Inter" panose="02000503000000020004" pitchFamily="2" charset="0"/>
                <a:ea typeface="Inter" panose="02000503000000020004" pitchFamily="2" charset="0"/>
                <a:cs typeface="Inter" panose="02000503000000020004" pitchFamily="2" charset="0"/>
              </a:rPr>
              <a:t>...with end-to-end </a:t>
            </a:r>
            <a:r>
              <a:rPr lang="en-US" b="1" i="1">
                <a:latin typeface="Inter" panose="02000503000000020004" pitchFamily="2" charset="0"/>
                <a:ea typeface="Inter" panose="02000503000000020004" pitchFamily="2" charset="0"/>
                <a:cs typeface="Inter" panose="02000503000000020004" pitchFamily="2" charset="0"/>
              </a:rPr>
              <a:t>quality of experience (</a:t>
            </a:r>
            <a:r>
              <a:rPr lang="en-US" b="1" i="1" err="1">
                <a:latin typeface="Inter" panose="02000503000000020004" pitchFamily="2" charset="0"/>
                <a:ea typeface="Inter" panose="02000503000000020004" pitchFamily="2" charset="0"/>
                <a:cs typeface="Inter" panose="02000503000000020004" pitchFamily="2" charset="0"/>
              </a:rPr>
              <a:t>QoE</a:t>
            </a:r>
            <a:r>
              <a:rPr lang="en-US" b="1" i="1">
                <a:latin typeface="Inter" panose="02000503000000020004" pitchFamily="2" charset="0"/>
                <a:ea typeface="Inter" panose="02000503000000020004" pitchFamily="2" charset="0"/>
                <a:cs typeface="Inter" panose="02000503000000020004" pitchFamily="2" charset="0"/>
              </a:rPr>
              <a:t>) </a:t>
            </a:r>
            <a:r>
              <a:rPr lang="en-US" i="1">
                <a:latin typeface="Inter" panose="02000503000000020004" pitchFamily="2" charset="0"/>
                <a:ea typeface="Inter" panose="02000503000000020004" pitchFamily="2" charset="0"/>
                <a:cs typeface="Inter" panose="02000503000000020004" pitchFamily="2" charset="0"/>
              </a:rPr>
              <a:t>for users across the network </a:t>
            </a:r>
          </a:p>
        </p:txBody>
      </p:sp>
      <p:pic>
        <p:nvPicPr>
          <p:cNvPr id="3076" name="Picture 4">
            <a:extLst>
              <a:ext uri="{FF2B5EF4-FFF2-40B4-BE49-F238E27FC236}">
                <a16:creationId xmlns:a16="http://schemas.microsoft.com/office/drawing/2014/main" id="{4830C08C-5D89-DBD4-0385-F3963377D32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725152" y="2236759"/>
            <a:ext cx="822960" cy="822960"/>
          </a:xfrm>
          <a:prstGeom prst="rect">
            <a:avLst/>
          </a:prstGeom>
          <a:noFill/>
          <a:extLst>
            <a:ext uri="{909E8E84-426E-40DD-AFC4-6F175D3DCCD1}">
              <a14:hiddenFill xmlns:a14="http://schemas.microsoft.com/office/drawing/2010/main">
                <a:solidFill>
                  <a:srgbClr val="FFFFFF"/>
                </a:solidFill>
              </a14:hiddenFill>
            </a:ext>
          </a:extLst>
        </p:spPr>
      </p:pic>
      <p:pic>
        <p:nvPicPr>
          <p:cNvPr id="3080" name="Picture 8">
            <a:extLst>
              <a:ext uri="{FF2B5EF4-FFF2-40B4-BE49-F238E27FC236}">
                <a16:creationId xmlns:a16="http://schemas.microsoft.com/office/drawing/2014/main" id="{C5F29FEF-456A-3897-BF96-944DAE7A534E}"/>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8907890" y="2122671"/>
            <a:ext cx="1005840" cy="1005840"/>
          </a:xfrm>
          <a:prstGeom prst="rect">
            <a:avLst/>
          </a:prstGeom>
          <a:noFill/>
          <a:extLst>
            <a:ext uri="{909E8E84-426E-40DD-AFC4-6F175D3DCCD1}">
              <a14:hiddenFill xmlns:a14="http://schemas.microsoft.com/office/drawing/2010/main">
                <a:solidFill>
                  <a:srgbClr val="FFFFFF"/>
                </a:solidFill>
              </a14:hiddenFill>
            </a:ext>
          </a:extLst>
        </p:spPr>
      </p:pic>
      <p:pic>
        <p:nvPicPr>
          <p:cNvPr id="3082" name="Picture 10">
            <a:extLst>
              <a:ext uri="{FF2B5EF4-FFF2-40B4-BE49-F238E27FC236}">
                <a16:creationId xmlns:a16="http://schemas.microsoft.com/office/drawing/2014/main" id="{CB1E7385-42DC-B6B6-7F9C-3A4A49CF5CBE}"/>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225072" y="2122897"/>
            <a:ext cx="1005840" cy="100584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38105304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5" presetClass="entr" presetSubtype="0" fill="hold" grpId="0" nodeType="afterEffect">
                                  <p:stCondLst>
                                    <p:cond delay="0"/>
                                  </p:stCondLst>
                                  <p:childTnLst>
                                    <p:set>
                                      <p:cBhvr>
                                        <p:cTn id="6" dur="1" fill="hold">
                                          <p:stCondLst>
                                            <p:cond delay="0"/>
                                          </p:stCondLst>
                                        </p:cTn>
                                        <p:tgtEl>
                                          <p:spTgt spid="14"/>
                                        </p:tgtEl>
                                        <p:attrNameLst>
                                          <p:attrName>style.visibility</p:attrName>
                                        </p:attrNameLst>
                                      </p:cBhvr>
                                      <p:to>
                                        <p:strVal val="visible"/>
                                      </p:to>
                                    </p:set>
                                    <p:anim calcmode="lin" valueType="num">
                                      <p:cBhvr>
                                        <p:cTn id="7" dur="1000" fill="hold"/>
                                        <p:tgtEl>
                                          <p:spTgt spid="14"/>
                                        </p:tgtEl>
                                        <p:attrNameLst>
                                          <p:attrName>ppt_w</p:attrName>
                                        </p:attrNameLst>
                                      </p:cBhvr>
                                      <p:tavLst>
                                        <p:tav tm="0">
                                          <p:val>
                                            <p:strVal val="#ppt_w*0.70"/>
                                          </p:val>
                                        </p:tav>
                                        <p:tav tm="100000">
                                          <p:val>
                                            <p:strVal val="#ppt_w"/>
                                          </p:val>
                                        </p:tav>
                                      </p:tavLst>
                                    </p:anim>
                                    <p:anim calcmode="lin" valueType="num">
                                      <p:cBhvr>
                                        <p:cTn id="8" dur="1000" fill="hold"/>
                                        <p:tgtEl>
                                          <p:spTgt spid="14"/>
                                        </p:tgtEl>
                                        <p:attrNameLst>
                                          <p:attrName>ppt_h</p:attrName>
                                        </p:attrNameLst>
                                      </p:cBhvr>
                                      <p:tavLst>
                                        <p:tav tm="0">
                                          <p:val>
                                            <p:strVal val="#ppt_h"/>
                                          </p:val>
                                        </p:tav>
                                        <p:tav tm="100000">
                                          <p:val>
                                            <p:strVal val="#ppt_h"/>
                                          </p:val>
                                        </p:tav>
                                      </p:tavLst>
                                    </p:anim>
                                    <p:animEffect transition="in" filter="fade">
                                      <p:cBhvr>
                                        <p:cTn id="9" dur="10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111F5B3-8F47-C6B6-3835-1BD8C475C2D1}"/>
            </a:ext>
          </a:extLst>
        </p:cNvPr>
        <p:cNvGrpSpPr/>
        <p:nvPr/>
      </p:nvGrpSpPr>
      <p:grpSpPr>
        <a:xfrm>
          <a:off x="0" y="0"/>
          <a:ext cx="0" cy="0"/>
          <a:chOff x="0" y="0"/>
          <a:chExt cx="0" cy="0"/>
        </a:xfrm>
      </p:grpSpPr>
      <p:sp>
        <p:nvSpPr>
          <p:cNvPr id="22" name="Google Shape;2697;p146">
            <a:extLst>
              <a:ext uri="{FF2B5EF4-FFF2-40B4-BE49-F238E27FC236}">
                <a16:creationId xmlns:a16="http://schemas.microsoft.com/office/drawing/2014/main" id="{035E4F8C-0BBF-C838-A089-825B6AB71EAD}"/>
              </a:ext>
            </a:extLst>
          </p:cNvPr>
          <p:cNvSpPr/>
          <p:nvPr/>
        </p:nvSpPr>
        <p:spPr>
          <a:xfrm rot="10800000">
            <a:off x="448429" y="4688373"/>
            <a:ext cx="3807922" cy="1052391"/>
          </a:xfrm>
          <a:prstGeom prst="roundRect">
            <a:avLst>
              <a:gd name="adj" fmla="val 50000"/>
            </a:avLst>
          </a:prstGeom>
          <a:solidFill>
            <a:srgbClr val="E8662C"/>
          </a:solidFill>
          <a:ln>
            <a:noFill/>
          </a:ln>
        </p:spPr>
        <p:txBody>
          <a:bodyPr spcFirstLastPara="1" wrap="square" lIns="0" tIns="0" rIns="0" bIns="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2309"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2309"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2309"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2309"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2309"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2309"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2309"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2309"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2309" b="0" i="0" u="none" strike="noStrike" cap="none">
                <a:solidFill>
                  <a:srgbClr val="000000"/>
                </a:solidFill>
                <a:latin typeface="Arial"/>
                <a:ea typeface="Arial"/>
                <a:cs typeface="Arial"/>
                <a:sym typeface="Arial"/>
              </a:defRPr>
            </a:lvl9pPr>
          </a:lstStyle>
          <a:p>
            <a:pPr algn="ctr">
              <a:buSzPts val="2133"/>
            </a:pPr>
            <a:endParaRPr sz="2133">
              <a:solidFill>
                <a:srgbClr val="FFFFFF"/>
              </a:solidFill>
              <a:latin typeface="Inter Light"/>
              <a:ea typeface="Inter Light"/>
              <a:cs typeface="Inter Light"/>
              <a:sym typeface="Inter Light"/>
            </a:endParaRPr>
          </a:p>
        </p:txBody>
      </p:sp>
      <p:sp>
        <p:nvSpPr>
          <p:cNvPr id="10" name="Rounded Rectangle 9">
            <a:extLst>
              <a:ext uri="{FF2B5EF4-FFF2-40B4-BE49-F238E27FC236}">
                <a16:creationId xmlns:a16="http://schemas.microsoft.com/office/drawing/2014/main" id="{E56C29C2-4ED2-A2B7-704C-8C228C9637EC}"/>
              </a:ext>
            </a:extLst>
          </p:cNvPr>
          <p:cNvSpPr/>
          <p:nvPr/>
        </p:nvSpPr>
        <p:spPr>
          <a:xfrm rot="1446981">
            <a:off x="10578315" y="-424174"/>
            <a:ext cx="494598" cy="1001749"/>
          </a:xfrm>
          <a:prstGeom prst="roundRect">
            <a:avLst>
              <a:gd name="adj" fmla="val 50000"/>
            </a:avLst>
          </a:prstGeom>
          <a:solidFill>
            <a:srgbClr val="9CCD8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30">
              <a:defRPr/>
            </a:pPr>
            <a:endParaRPr lang="en-US" sz="2489">
              <a:solidFill>
                <a:srgbClr val="FFFFFF"/>
              </a:solidFill>
              <a:latin typeface="Arial"/>
            </a:endParaRPr>
          </a:p>
        </p:txBody>
      </p:sp>
      <p:sp>
        <p:nvSpPr>
          <p:cNvPr id="9" name="Rounded Rectangle 8">
            <a:extLst>
              <a:ext uri="{FF2B5EF4-FFF2-40B4-BE49-F238E27FC236}">
                <a16:creationId xmlns:a16="http://schemas.microsoft.com/office/drawing/2014/main" id="{541C1ED5-8012-010B-677A-471C74D38C7F}"/>
              </a:ext>
            </a:extLst>
          </p:cNvPr>
          <p:cNvSpPr/>
          <p:nvPr/>
        </p:nvSpPr>
        <p:spPr>
          <a:xfrm rot="1471785">
            <a:off x="3575559" y="6375991"/>
            <a:ext cx="706769" cy="3060000"/>
          </a:xfrm>
          <a:prstGeom prst="roundRect">
            <a:avLst>
              <a:gd name="adj" fmla="val 50000"/>
            </a:avLst>
          </a:prstGeom>
          <a:solidFill>
            <a:srgbClr val="3377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30">
              <a:defRPr/>
            </a:pPr>
            <a:endParaRPr lang="en-US" sz="2489">
              <a:solidFill>
                <a:srgbClr val="FFFFFF"/>
              </a:solidFill>
              <a:latin typeface="Arial"/>
            </a:endParaRPr>
          </a:p>
        </p:txBody>
      </p:sp>
      <p:grpSp>
        <p:nvGrpSpPr>
          <p:cNvPr id="15" name="Group 14">
            <a:extLst>
              <a:ext uri="{FF2B5EF4-FFF2-40B4-BE49-F238E27FC236}">
                <a16:creationId xmlns:a16="http://schemas.microsoft.com/office/drawing/2014/main" id="{F3D90E6D-E609-8D4B-A633-B0BBF9678C1B}"/>
              </a:ext>
            </a:extLst>
          </p:cNvPr>
          <p:cNvGrpSpPr/>
          <p:nvPr/>
        </p:nvGrpSpPr>
        <p:grpSpPr>
          <a:xfrm>
            <a:off x="3578246" y="909528"/>
            <a:ext cx="9035062" cy="5722708"/>
            <a:chOff x="5730480" y="1548350"/>
            <a:chExt cx="14899486" cy="9437170"/>
          </a:xfrm>
        </p:grpSpPr>
        <p:pic>
          <p:nvPicPr>
            <p:cNvPr id="11" name="Google Shape;758;p11">
              <a:extLst>
                <a:ext uri="{FF2B5EF4-FFF2-40B4-BE49-F238E27FC236}">
                  <a16:creationId xmlns:a16="http://schemas.microsoft.com/office/drawing/2014/main" id="{C092E5C8-D565-CDBA-0604-5DF12EDCD92A}"/>
                </a:ext>
              </a:extLst>
            </p:cNvPr>
            <p:cNvPicPr preferRelativeResize="0"/>
            <p:nvPr/>
          </p:nvPicPr>
          <p:blipFill rotWithShape="1">
            <a:blip r:embed="rId3">
              <a:alphaModFix/>
            </a:blip>
            <a:srcRect/>
            <a:stretch/>
          </p:blipFill>
          <p:spPr>
            <a:xfrm>
              <a:off x="5730480" y="1548350"/>
              <a:ext cx="14899486" cy="9437170"/>
            </a:xfrm>
            <a:prstGeom prst="rect">
              <a:avLst/>
            </a:prstGeom>
            <a:noFill/>
            <a:ln>
              <a:noFill/>
            </a:ln>
          </p:spPr>
        </p:pic>
        <p:pic>
          <p:nvPicPr>
            <p:cNvPr id="2" name="Picture 1" descr="A screenshot of a network&#10;&#10;Description automatically generated">
              <a:extLst>
                <a:ext uri="{FF2B5EF4-FFF2-40B4-BE49-F238E27FC236}">
                  <a16:creationId xmlns:a16="http://schemas.microsoft.com/office/drawing/2014/main" id="{2C9BBE5C-9F98-A19E-99AE-041DA50D1ECD}"/>
                </a:ext>
              </a:extLst>
            </p:cNvPr>
            <p:cNvPicPr>
              <a:picLocks noChangeAspect="1"/>
            </p:cNvPicPr>
            <p:nvPr/>
          </p:nvPicPr>
          <p:blipFill>
            <a:blip r:embed="rId4"/>
            <a:stretch>
              <a:fillRect/>
            </a:stretch>
          </p:blipFill>
          <p:spPr>
            <a:xfrm>
              <a:off x="8346649" y="3292525"/>
              <a:ext cx="9642357" cy="5555121"/>
            </a:xfrm>
            <a:prstGeom prst="rect">
              <a:avLst/>
            </a:prstGeom>
          </p:spPr>
        </p:pic>
        <p:sp>
          <p:nvSpPr>
            <p:cNvPr id="7" name="Rectangle 6">
              <a:extLst>
                <a:ext uri="{FF2B5EF4-FFF2-40B4-BE49-F238E27FC236}">
                  <a16:creationId xmlns:a16="http://schemas.microsoft.com/office/drawing/2014/main" id="{CBBC7058-C82C-B0DA-C0D5-748E10FB199B}"/>
                </a:ext>
              </a:extLst>
            </p:cNvPr>
            <p:cNvSpPr/>
            <p:nvPr/>
          </p:nvSpPr>
          <p:spPr>
            <a:xfrm>
              <a:off x="8293132" y="2925847"/>
              <a:ext cx="9804497" cy="368153"/>
            </a:xfrm>
            <a:prstGeom prst="rect">
              <a:avLst/>
            </a:prstGeom>
            <a:solidFill>
              <a:srgbClr val="06060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849"/>
            </a:p>
          </p:txBody>
        </p:sp>
        <p:sp>
          <p:nvSpPr>
            <p:cNvPr id="8" name="Rectangle 7">
              <a:extLst>
                <a:ext uri="{FF2B5EF4-FFF2-40B4-BE49-F238E27FC236}">
                  <a16:creationId xmlns:a16="http://schemas.microsoft.com/office/drawing/2014/main" id="{AFAEE11E-DA35-5FD3-D033-9A67D5C46E8D}"/>
                </a:ext>
              </a:extLst>
            </p:cNvPr>
            <p:cNvSpPr/>
            <p:nvPr/>
          </p:nvSpPr>
          <p:spPr>
            <a:xfrm>
              <a:off x="8273750" y="8762811"/>
              <a:ext cx="9804497" cy="450703"/>
            </a:xfrm>
            <a:prstGeom prst="rect">
              <a:avLst/>
            </a:prstGeom>
            <a:solidFill>
              <a:srgbClr val="06060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849"/>
            </a:p>
          </p:txBody>
        </p:sp>
      </p:grpSp>
      <p:sp>
        <p:nvSpPr>
          <p:cNvPr id="16" name="TextBox 15">
            <a:extLst>
              <a:ext uri="{FF2B5EF4-FFF2-40B4-BE49-F238E27FC236}">
                <a16:creationId xmlns:a16="http://schemas.microsoft.com/office/drawing/2014/main" id="{B9BFE2F3-2D8D-00FC-7AD6-744F05F1F53E}"/>
              </a:ext>
            </a:extLst>
          </p:cNvPr>
          <p:cNvSpPr txBox="1"/>
          <p:nvPr/>
        </p:nvSpPr>
        <p:spPr>
          <a:xfrm>
            <a:off x="790577" y="4831874"/>
            <a:ext cx="3123624" cy="784076"/>
          </a:xfrm>
          <a:prstGeom prst="rect">
            <a:avLst/>
          </a:prstGeom>
          <a:noFill/>
        </p:spPr>
        <p:txBody>
          <a:bodyPr rot="0" spcFirstLastPara="0" vertOverflow="overflow" horzOverflow="overflow" vert="horz" wrap="square" lIns="55449" tIns="27725" rIns="55449" bIns="27725" numCol="1" spcCol="0" rtlCol="0" fromWordArt="0" anchor="t" anchorCtr="0" forceAA="0" compatLnSpc="1">
            <a:prstTxWarp prst="textNoShape">
              <a:avLst/>
            </a:prstTxWarp>
            <a:spAutoFit/>
          </a:bodyPr>
          <a:lstStyle/>
          <a:p>
            <a:pPr algn="ctr"/>
            <a:r>
              <a:rPr lang="en-US" sz="1577">
                <a:solidFill>
                  <a:schemeClr val="bg1"/>
                </a:solidFill>
              </a:rPr>
              <a:t>Backed by real-world data from the industry’s </a:t>
            </a:r>
            <a:r>
              <a:rPr lang="en-US" sz="1577" b="1">
                <a:solidFill>
                  <a:schemeClr val="bg1"/>
                </a:solidFill>
              </a:rPr>
              <a:t>largest </a:t>
            </a:r>
            <a:r>
              <a:rPr lang="en-US" sz="1577">
                <a:solidFill>
                  <a:schemeClr val="bg1"/>
                </a:solidFill>
              </a:rPr>
              <a:t>cloud networking data lake.</a:t>
            </a:r>
            <a:endParaRPr lang="en-US" sz="849">
              <a:solidFill>
                <a:schemeClr val="bg1"/>
              </a:solidFill>
            </a:endParaRPr>
          </a:p>
        </p:txBody>
      </p:sp>
      <p:grpSp>
        <p:nvGrpSpPr>
          <p:cNvPr id="28" name="Group 27">
            <a:extLst>
              <a:ext uri="{FF2B5EF4-FFF2-40B4-BE49-F238E27FC236}">
                <a16:creationId xmlns:a16="http://schemas.microsoft.com/office/drawing/2014/main" id="{C5AFF41E-5048-A667-8A73-E34928DDBCFC}"/>
              </a:ext>
            </a:extLst>
          </p:cNvPr>
          <p:cNvGrpSpPr/>
          <p:nvPr/>
        </p:nvGrpSpPr>
        <p:grpSpPr>
          <a:xfrm>
            <a:off x="371938" y="1462149"/>
            <a:ext cx="3960903" cy="3006850"/>
            <a:chOff x="601504" y="2769885"/>
            <a:chExt cx="6531822" cy="4958518"/>
          </a:xfrm>
        </p:grpSpPr>
        <p:sp>
          <p:nvSpPr>
            <p:cNvPr id="3" name="Google Shape;1559;p202">
              <a:extLst>
                <a:ext uri="{FF2B5EF4-FFF2-40B4-BE49-F238E27FC236}">
                  <a16:creationId xmlns:a16="http://schemas.microsoft.com/office/drawing/2014/main" id="{CA792179-EC3A-F1BD-BF59-727D6F009CFC}"/>
                </a:ext>
              </a:extLst>
            </p:cNvPr>
            <p:cNvSpPr txBox="1"/>
            <p:nvPr/>
          </p:nvSpPr>
          <p:spPr>
            <a:xfrm>
              <a:off x="620373" y="3861112"/>
              <a:ext cx="6512953" cy="386729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0" tIns="0" rIns="0" bIns="0" anchor="t">
              <a:spAutoFit/>
            </a:bodyPr>
            <a:lstStyle/>
            <a:p>
              <a:pPr marL="75858" algn="ctr" defTabSz="914330" fontAlgn="base">
                <a:spcBef>
                  <a:spcPts val="600"/>
                </a:spcBef>
                <a:spcAft>
                  <a:spcPts val="600"/>
                </a:spcAft>
              </a:pPr>
              <a:r>
                <a:rPr lang="en-US" sz="1698">
                  <a:latin typeface="Inter"/>
                  <a:ea typeface="Inter"/>
                  <a:cs typeface="Inter"/>
                </a:rPr>
                <a:t>Global network health </a:t>
              </a:r>
            </a:p>
            <a:p>
              <a:pPr marL="75858" algn="ctr" defTabSz="914330" fontAlgn="base">
                <a:spcBef>
                  <a:spcPts val="600"/>
                </a:spcBef>
                <a:spcAft>
                  <a:spcPts val="600"/>
                </a:spcAft>
              </a:pPr>
              <a:r>
                <a:rPr lang="en-US" sz="1698">
                  <a:latin typeface="Inter"/>
                  <a:ea typeface="Inter"/>
                  <a:cs typeface="Inter"/>
                </a:rPr>
                <a:t>User-experience visibility</a:t>
              </a:r>
            </a:p>
            <a:p>
              <a:pPr marL="75858" algn="ctr" defTabSz="914330">
                <a:spcBef>
                  <a:spcPts val="600"/>
                </a:spcBef>
                <a:spcAft>
                  <a:spcPts val="600"/>
                </a:spcAft>
              </a:pPr>
              <a:r>
                <a:rPr lang="en-US" sz="1698">
                  <a:latin typeface="Inter"/>
                  <a:ea typeface="Inter"/>
                  <a:cs typeface="Inter"/>
                </a:rPr>
                <a:t>One-click remediation</a:t>
              </a:r>
            </a:p>
            <a:p>
              <a:pPr marL="75858" algn="ctr" defTabSz="914330">
                <a:lnSpc>
                  <a:spcPct val="113999"/>
                </a:lnSpc>
                <a:spcBef>
                  <a:spcPts val="600"/>
                </a:spcBef>
                <a:spcAft>
                  <a:spcPts val="600"/>
                </a:spcAft>
              </a:pPr>
              <a:r>
                <a:rPr lang="en-US" sz="1698">
                  <a:latin typeface="Inter"/>
                  <a:ea typeface="Inter"/>
                  <a:cs typeface="Inter"/>
                </a:rPr>
                <a:t>Network comparison</a:t>
              </a:r>
              <a:endParaRPr lang="en-US" sz="849"/>
            </a:p>
            <a:p>
              <a:pPr algn="ctr" defTabSz="914330">
                <a:lnSpc>
                  <a:spcPct val="113999"/>
                </a:lnSpc>
                <a:spcAft>
                  <a:spcPts val="1200"/>
                </a:spcAft>
              </a:pPr>
              <a:r>
                <a:rPr lang="en-US" sz="1698">
                  <a:ea typeface="Inter"/>
                </a:rPr>
                <a:t>Proactive monitoring &amp; alerting</a:t>
              </a:r>
            </a:p>
            <a:p>
              <a:pPr algn="ctr" defTabSz="914330">
                <a:lnSpc>
                  <a:spcPct val="113999"/>
                </a:lnSpc>
                <a:spcAft>
                  <a:spcPts val="1200"/>
                </a:spcAft>
              </a:pPr>
              <a:endParaRPr lang="en-US" sz="1698">
                <a:ea typeface="Inter"/>
              </a:endParaRPr>
            </a:p>
          </p:txBody>
        </p:sp>
        <p:sp>
          <p:nvSpPr>
            <p:cNvPr id="5" name="TextBox 4">
              <a:extLst>
                <a:ext uri="{FF2B5EF4-FFF2-40B4-BE49-F238E27FC236}">
                  <a16:creationId xmlns:a16="http://schemas.microsoft.com/office/drawing/2014/main" id="{D8246F80-56FD-2B05-FA73-DCCB61B9E561}"/>
                </a:ext>
              </a:extLst>
            </p:cNvPr>
            <p:cNvSpPr txBox="1"/>
            <p:nvPr/>
          </p:nvSpPr>
          <p:spPr>
            <a:xfrm>
              <a:off x="601504" y="2769885"/>
              <a:ext cx="6348756" cy="592479"/>
            </a:xfrm>
            <a:prstGeom prst="rect">
              <a:avLst/>
            </a:prstGeom>
            <a:noFill/>
          </p:spPr>
          <p:txBody>
            <a:bodyPr wrap="square" lIns="55449" tIns="27725" rIns="55449" bIns="27725" anchor="t">
              <a:spAutoFit/>
            </a:bodyPr>
            <a:lstStyle/>
            <a:p>
              <a:pPr marL="75858" algn="ctr" defTabSz="914330">
                <a:spcBef>
                  <a:spcPts val="600"/>
                </a:spcBef>
                <a:spcAft>
                  <a:spcPts val="600"/>
                </a:spcAft>
              </a:pPr>
              <a:r>
                <a:rPr lang="en-US" sz="1971" b="1">
                  <a:solidFill>
                    <a:srgbClr val="5BAA44"/>
                  </a:solidFill>
                  <a:latin typeface="Inter"/>
                  <a:ea typeface="Inter"/>
                  <a:cs typeface="Inter"/>
                </a:rPr>
                <a:t>Improved user experiences </a:t>
              </a:r>
            </a:p>
          </p:txBody>
        </p:sp>
        <p:cxnSp>
          <p:nvCxnSpPr>
            <p:cNvPr id="20" name="Straight Arrow Connector 19">
              <a:extLst>
                <a:ext uri="{FF2B5EF4-FFF2-40B4-BE49-F238E27FC236}">
                  <a16:creationId xmlns:a16="http://schemas.microsoft.com/office/drawing/2014/main" id="{2C4BF791-D050-D66C-CD3A-5FA223F785FA}"/>
                </a:ext>
              </a:extLst>
            </p:cNvPr>
            <p:cNvCxnSpPr>
              <a:cxnSpLocks/>
            </p:cNvCxnSpPr>
            <p:nvPr/>
          </p:nvCxnSpPr>
          <p:spPr>
            <a:xfrm>
              <a:off x="1428420" y="7186353"/>
              <a:ext cx="4719515" cy="5286"/>
            </a:xfrm>
            <a:prstGeom prst="straightConnector1">
              <a:avLst/>
            </a:prstGeom>
            <a:ln w="12700">
              <a:solidFill>
                <a:schemeClr val="bg1"/>
              </a:solidFill>
            </a:ln>
          </p:spPr>
          <p:style>
            <a:lnRef idx="3">
              <a:schemeClr val="dk1"/>
            </a:lnRef>
            <a:fillRef idx="0">
              <a:schemeClr val="dk1"/>
            </a:fillRef>
            <a:effectRef idx="2">
              <a:schemeClr val="dk1"/>
            </a:effectRef>
            <a:fontRef idx="minor">
              <a:schemeClr val="tx1"/>
            </a:fontRef>
          </p:style>
        </p:cxnSp>
        <p:cxnSp>
          <p:nvCxnSpPr>
            <p:cNvPr id="27" name="Straight Arrow Connector 26">
              <a:extLst>
                <a:ext uri="{FF2B5EF4-FFF2-40B4-BE49-F238E27FC236}">
                  <a16:creationId xmlns:a16="http://schemas.microsoft.com/office/drawing/2014/main" id="{E8F63554-9719-35DA-1BBE-7E02A553FA86}"/>
                </a:ext>
              </a:extLst>
            </p:cNvPr>
            <p:cNvCxnSpPr>
              <a:cxnSpLocks/>
            </p:cNvCxnSpPr>
            <p:nvPr/>
          </p:nvCxnSpPr>
          <p:spPr>
            <a:xfrm flipH="1" flipV="1">
              <a:off x="1432763" y="3636972"/>
              <a:ext cx="4747348" cy="22416"/>
            </a:xfrm>
            <a:prstGeom prst="straightConnector1">
              <a:avLst/>
            </a:prstGeom>
            <a:ln w="12700">
              <a:solidFill>
                <a:schemeClr val="bg1"/>
              </a:solidFill>
            </a:ln>
          </p:spPr>
          <p:style>
            <a:lnRef idx="3">
              <a:schemeClr val="dk1"/>
            </a:lnRef>
            <a:fillRef idx="0">
              <a:schemeClr val="dk1"/>
            </a:fillRef>
            <a:effectRef idx="2">
              <a:schemeClr val="dk1"/>
            </a:effectRef>
            <a:fontRef idx="minor">
              <a:schemeClr val="tx1"/>
            </a:fontRef>
          </p:style>
        </p:cxnSp>
      </p:grpSp>
      <p:sp>
        <p:nvSpPr>
          <p:cNvPr id="4" name="Title 1">
            <a:extLst>
              <a:ext uri="{FF2B5EF4-FFF2-40B4-BE49-F238E27FC236}">
                <a16:creationId xmlns:a16="http://schemas.microsoft.com/office/drawing/2014/main" id="{F966A71C-F195-CE43-8BBC-349F74E91F69}"/>
              </a:ext>
            </a:extLst>
          </p:cNvPr>
          <p:cNvSpPr txBox="1">
            <a:spLocks/>
          </p:cNvSpPr>
          <p:nvPr/>
        </p:nvSpPr>
        <p:spPr>
          <a:xfrm>
            <a:off x="371938" y="277246"/>
            <a:ext cx="10972030" cy="762000"/>
          </a:xfrm>
          <a:prstGeom prst="rect">
            <a:avLst/>
          </a:prstGeom>
        </p:spPr>
        <p:txBody>
          <a:bodyPr lIns="0" tIns="0" rIns="0" bIns="0" anchor="b" anchorCtr="0"/>
          <a:lstStyle>
            <a:lvl1pPr>
              <a:defRPr>
                <a:latin typeface="+mj-lt"/>
                <a:ea typeface="+mj-ea"/>
                <a:cs typeface="+mj-cs"/>
              </a:defRPr>
            </a:lvl1pPr>
          </a:lstStyle>
          <a:p>
            <a:r>
              <a:rPr lang="en-US" sz="3600" b="1" kern="1200">
                <a:solidFill>
                  <a:schemeClr val="accent4"/>
                </a:solidFill>
                <a:latin typeface="Inter" panose="02000503000000020004" pitchFamily="2" charset="0"/>
                <a:ea typeface="Inter" panose="02000503000000020004" pitchFamily="2" charset="0"/>
                <a:cs typeface="Inter" panose="02000503000000020004" pitchFamily="2" charset="0"/>
              </a:rPr>
              <a:t>Enterprise-scale AI Operations </a:t>
            </a:r>
          </a:p>
        </p:txBody>
      </p:sp>
    </p:spTree>
    <p:extLst>
      <p:ext uri="{BB962C8B-B14F-4D97-AF65-F5344CB8AC3E}">
        <p14:creationId xmlns:p14="http://schemas.microsoft.com/office/powerpoint/2010/main" val="2190981153"/>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object 6">
            <a:extLst>
              <a:ext uri="{FF2B5EF4-FFF2-40B4-BE49-F238E27FC236}">
                <a16:creationId xmlns:a16="http://schemas.microsoft.com/office/drawing/2014/main" id="{3E2854E0-E712-1D4D-7219-2B3791C0811E}"/>
              </a:ext>
            </a:extLst>
          </p:cNvPr>
          <p:cNvSpPr txBox="1">
            <a:spLocks/>
          </p:cNvSpPr>
          <p:nvPr/>
        </p:nvSpPr>
        <p:spPr>
          <a:xfrm>
            <a:off x="369600" y="338430"/>
            <a:ext cx="7918853" cy="820464"/>
          </a:xfrm>
          <a:prstGeom prst="rect">
            <a:avLst/>
          </a:prstGeom>
        </p:spPr>
        <p:txBody>
          <a:bodyPr vert="horz" wrap="square" lIns="0" tIns="202929" rIns="0" bIns="0" rtlCol="0">
            <a:spAutoFit/>
          </a:bodyPr>
          <a:lstStyle>
            <a:lvl1pPr>
              <a:defRPr sz="4950" b="1" i="0">
                <a:solidFill>
                  <a:srgbClr val="025444"/>
                </a:solidFill>
                <a:latin typeface="Sharp Sans"/>
                <a:ea typeface="+mj-ea"/>
                <a:cs typeface="Sharp Sans"/>
              </a:defRPr>
            </a:lvl1pPr>
          </a:lstStyle>
          <a:p>
            <a:pPr marL="7701">
              <a:spcBef>
                <a:spcPts val="1598"/>
              </a:spcBef>
            </a:pPr>
            <a:r>
              <a:rPr lang="en-GB" sz="4000" spc="-45">
                <a:latin typeface="Inter" panose="02000503000000020004" pitchFamily="2" charset="0"/>
                <a:ea typeface="Inter" panose="02000503000000020004" pitchFamily="2" charset="0"/>
                <a:cs typeface="Inter" panose="02000503000000020004" pitchFamily="2" charset="0"/>
              </a:rPr>
              <a:t>How do you measure </a:t>
            </a:r>
            <a:r>
              <a:rPr lang="en-GB" sz="4000" spc="-45" err="1">
                <a:latin typeface="Inter" panose="02000503000000020004" pitchFamily="2" charset="0"/>
                <a:ea typeface="Inter" panose="02000503000000020004" pitchFamily="2" charset="0"/>
                <a:cs typeface="Inter" panose="02000503000000020004" pitchFamily="2" charset="0"/>
              </a:rPr>
              <a:t>QoE</a:t>
            </a:r>
            <a:r>
              <a:rPr lang="en-GB" sz="4000" spc="-45">
                <a:latin typeface="Inter" panose="02000503000000020004" pitchFamily="2" charset="0"/>
                <a:ea typeface="Inter" panose="02000503000000020004" pitchFamily="2" charset="0"/>
                <a:cs typeface="Inter" panose="02000503000000020004" pitchFamily="2" charset="0"/>
              </a:rPr>
              <a:t>?</a:t>
            </a:r>
            <a:endParaRPr lang="en-GB" sz="4000" spc="-12">
              <a:latin typeface="Inter" panose="02000503000000020004" pitchFamily="2" charset="0"/>
              <a:ea typeface="Inter" panose="02000503000000020004" pitchFamily="2" charset="0"/>
              <a:cs typeface="Inter" panose="02000503000000020004" pitchFamily="2" charset="0"/>
            </a:endParaRPr>
          </a:p>
        </p:txBody>
      </p:sp>
      <p:grpSp>
        <p:nvGrpSpPr>
          <p:cNvPr id="25" name="Group 24">
            <a:extLst>
              <a:ext uri="{FF2B5EF4-FFF2-40B4-BE49-F238E27FC236}">
                <a16:creationId xmlns:a16="http://schemas.microsoft.com/office/drawing/2014/main" id="{76BE5DCD-0A70-3F18-013B-DF769847CFB0}"/>
              </a:ext>
            </a:extLst>
          </p:cNvPr>
          <p:cNvGrpSpPr/>
          <p:nvPr/>
        </p:nvGrpSpPr>
        <p:grpSpPr>
          <a:xfrm>
            <a:off x="5628248" y="4579914"/>
            <a:ext cx="5729709" cy="716353"/>
            <a:chOff x="7001955" y="4761820"/>
            <a:chExt cx="5729709" cy="716353"/>
          </a:xfrm>
        </p:grpSpPr>
        <p:sp>
          <p:nvSpPr>
            <p:cNvPr id="2" name="object 5">
              <a:extLst>
                <a:ext uri="{FF2B5EF4-FFF2-40B4-BE49-F238E27FC236}">
                  <a16:creationId xmlns:a16="http://schemas.microsoft.com/office/drawing/2014/main" id="{6EEEC779-A5F7-0664-C3E8-AF6ECFAC928C}"/>
                </a:ext>
              </a:extLst>
            </p:cNvPr>
            <p:cNvSpPr/>
            <p:nvPr/>
          </p:nvSpPr>
          <p:spPr>
            <a:xfrm>
              <a:off x="7001955" y="4761820"/>
              <a:ext cx="5680624" cy="716353"/>
            </a:xfrm>
            <a:custGeom>
              <a:avLst/>
              <a:gdLst/>
              <a:ahLst/>
              <a:cxnLst/>
              <a:rect l="l" t="t" r="r" b="b"/>
              <a:pathLst>
                <a:path w="5716905" h="754379">
                  <a:moveTo>
                    <a:pt x="5339565" y="0"/>
                  </a:moveTo>
                  <a:lnTo>
                    <a:pt x="376951" y="0"/>
                  </a:lnTo>
                  <a:lnTo>
                    <a:pt x="329668" y="2937"/>
                  </a:lnTo>
                  <a:lnTo>
                    <a:pt x="284137" y="11512"/>
                  </a:lnTo>
                  <a:lnTo>
                    <a:pt x="240712" y="25373"/>
                  </a:lnTo>
                  <a:lnTo>
                    <a:pt x="199746" y="44166"/>
                  </a:lnTo>
                  <a:lnTo>
                    <a:pt x="161592" y="67537"/>
                  </a:lnTo>
                  <a:lnTo>
                    <a:pt x="126604" y="95134"/>
                  </a:lnTo>
                  <a:lnTo>
                    <a:pt x="95134" y="126604"/>
                  </a:lnTo>
                  <a:lnTo>
                    <a:pt x="67537" y="161592"/>
                  </a:lnTo>
                  <a:lnTo>
                    <a:pt x="44166" y="199746"/>
                  </a:lnTo>
                  <a:lnTo>
                    <a:pt x="25373" y="240712"/>
                  </a:lnTo>
                  <a:lnTo>
                    <a:pt x="11512" y="284137"/>
                  </a:lnTo>
                  <a:lnTo>
                    <a:pt x="2937" y="329668"/>
                  </a:lnTo>
                  <a:lnTo>
                    <a:pt x="0" y="376951"/>
                  </a:lnTo>
                  <a:lnTo>
                    <a:pt x="2937" y="424237"/>
                  </a:lnTo>
                  <a:lnTo>
                    <a:pt x="11512" y="469770"/>
                  </a:lnTo>
                  <a:lnTo>
                    <a:pt x="25373" y="513197"/>
                  </a:lnTo>
                  <a:lnTo>
                    <a:pt x="44166" y="554164"/>
                  </a:lnTo>
                  <a:lnTo>
                    <a:pt x="67537" y="592319"/>
                  </a:lnTo>
                  <a:lnTo>
                    <a:pt x="95134" y="627308"/>
                  </a:lnTo>
                  <a:lnTo>
                    <a:pt x="126604" y="658778"/>
                  </a:lnTo>
                  <a:lnTo>
                    <a:pt x="161592" y="686375"/>
                  </a:lnTo>
                  <a:lnTo>
                    <a:pt x="199746" y="709747"/>
                  </a:lnTo>
                  <a:lnTo>
                    <a:pt x="240712" y="728540"/>
                  </a:lnTo>
                  <a:lnTo>
                    <a:pt x="284137" y="742401"/>
                  </a:lnTo>
                  <a:lnTo>
                    <a:pt x="329668" y="750977"/>
                  </a:lnTo>
                  <a:lnTo>
                    <a:pt x="376951" y="753914"/>
                  </a:lnTo>
                  <a:lnTo>
                    <a:pt x="5339565" y="753914"/>
                  </a:lnTo>
                  <a:lnTo>
                    <a:pt x="5386850" y="750977"/>
                  </a:lnTo>
                  <a:lnTo>
                    <a:pt x="5432383" y="742401"/>
                  </a:lnTo>
                  <a:lnTo>
                    <a:pt x="5475810" y="728540"/>
                  </a:lnTo>
                  <a:lnTo>
                    <a:pt x="5516777" y="709747"/>
                  </a:lnTo>
                  <a:lnTo>
                    <a:pt x="5554932" y="686375"/>
                  </a:lnTo>
                  <a:lnTo>
                    <a:pt x="5589921" y="658778"/>
                  </a:lnTo>
                  <a:lnTo>
                    <a:pt x="5621391" y="627308"/>
                  </a:lnTo>
                  <a:lnTo>
                    <a:pt x="5648988" y="592319"/>
                  </a:lnTo>
                  <a:lnTo>
                    <a:pt x="5672360" y="554164"/>
                  </a:lnTo>
                  <a:lnTo>
                    <a:pt x="5691153" y="513197"/>
                  </a:lnTo>
                  <a:lnTo>
                    <a:pt x="5705014" y="469770"/>
                  </a:lnTo>
                  <a:lnTo>
                    <a:pt x="5713590" y="424237"/>
                  </a:lnTo>
                  <a:lnTo>
                    <a:pt x="5716527" y="376951"/>
                  </a:lnTo>
                  <a:lnTo>
                    <a:pt x="5713590" y="329668"/>
                  </a:lnTo>
                  <a:lnTo>
                    <a:pt x="5705014" y="284137"/>
                  </a:lnTo>
                  <a:lnTo>
                    <a:pt x="5691153" y="240712"/>
                  </a:lnTo>
                  <a:lnTo>
                    <a:pt x="5672360" y="199746"/>
                  </a:lnTo>
                  <a:lnTo>
                    <a:pt x="5648988" y="161592"/>
                  </a:lnTo>
                  <a:lnTo>
                    <a:pt x="5621391" y="126604"/>
                  </a:lnTo>
                  <a:lnTo>
                    <a:pt x="5589921" y="95134"/>
                  </a:lnTo>
                  <a:lnTo>
                    <a:pt x="5554932" y="67537"/>
                  </a:lnTo>
                  <a:lnTo>
                    <a:pt x="5516777" y="44166"/>
                  </a:lnTo>
                  <a:lnTo>
                    <a:pt x="5475810" y="25373"/>
                  </a:lnTo>
                  <a:lnTo>
                    <a:pt x="5432383" y="11512"/>
                  </a:lnTo>
                  <a:lnTo>
                    <a:pt x="5386850" y="2937"/>
                  </a:lnTo>
                  <a:lnTo>
                    <a:pt x="5339565" y="0"/>
                  </a:lnTo>
                  <a:close/>
                </a:path>
              </a:pathLst>
            </a:custGeom>
            <a:solidFill>
              <a:srgbClr val="E8662D"/>
            </a:solidFill>
          </p:spPr>
          <p:txBody>
            <a:bodyPr wrap="square" lIns="0" tIns="0" rIns="0" bIns="0" rtlCol="0"/>
            <a:lstStyle/>
            <a:p>
              <a:endParaRPr sz="849"/>
            </a:p>
          </p:txBody>
        </p:sp>
        <p:sp>
          <p:nvSpPr>
            <p:cNvPr id="9" name="object 12">
              <a:extLst>
                <a:ext uri="{FF2B5EF4-FFF2-40B4-BE49-F238E27FC236}">
                  <a16:creationId xmlns:a16="http://schemas.microsoft.com/office/drawing/2014/main" id="{4BB317DE-02BB-F12D-DF16-5F4A553AA9E8}"/>
                </a:ext>
              </a:extLst>
            </p:cNvPr>
            <p:cNvSpPr txBox="1"/>
            <p:nvPr/>
          </p:nvSpPr>
          <p:spPr>
            <a:xfrm>
              <a:off x="7328391" y="4901101"/>
              <a:ext cx="5403273" cy="439830"/>
            </a:xfrm>
            <a:prstGeom prst="rect">
              <a:avLst/>
            </a:prstGeom>
          </p:spPr>
          <p:txBody>
            <a:bodyPr vert="horz" wrap="square" lIns="0" tIns="8856" rIns="0" bIns="0" rtlCol="0">
              <a:spAutoFit/>
            </a:bodyPr>
            <a:lstStyle/>
            <a:p>
              <a:pPr marL="7701">
                <a:spcBef>
                  <a:spcPts val="69"/>
                </a:spcBef>
              </a:pPr>
              <a:r>
                <a:rPr lang="en-US" spc="42">
                  <a:solidFill>
                    <a:srgbClr val="FFFFFF"/>
                  </a:solidFill>
                  <a:latin typeface="Inter" panose="02000503000000020004" pitchFamily="2" charset="0"/>
                  <a:ea typeface="Inter" panose="02000503000000020004" pitchFamily="2" charset="0"/>
                  <a:cs typeface="Inter" panose="02000503000000020004" pitchFamily="2" charset="0"/>
                </a:rPr>
                <a:t>Measuring </a:t>
              </a:r>
              <a:r>
                <a:rPr lang="en-US" spc="42" err="1">
                  <a:solidFill>
                    <a:srgbClr val="FFFFFF"/>
                  </a:solidFill>
                  <a:latin typeface="Inter" panose="02000503000000020004" pitchFamily="2" charset="0"/>
                  <a:ea typeface="Inter" panose="02000503000000020004" pitchFamily="2" charset="0"/>
                  <a:cs typeface="Inter" panose="02000503000000020004" pitchFamily="2" charset="0"/>
                </a:rPr>
                <a:t>QoE</a:t>
              </a:r>
              <a:r>
                <a:rPr lang="en-US" spc="42">
                  <a:solidFill>
                    <a:srgbClr val="FFFFFF"/>
                  </a:solidFill>
                  <a:latin typeface="Inter" panose="02000503000000020004" pitchFamily="2" charset="0"/>
                  <a:ea typeface="Inter" panose="02000503000000020004" pitchFamily="2" charset="0"/>
                  <a:cs typeface="Inter" panose="02000503000000020004" pitchFamily="2" charset="0"/>
                </a:rPr>
                <a:t> is complex. Meraki Assurance helps you automatically remediate known and unknown issues.</a:t>
              </a:r>
              <a:endParaRPr>
                <a:latin typeface="Inter" panose="02000503000000020004" pitchFamily="2" charset="0"/>
                <a:ea typeface="Inter" panose="02000503000000020004" pitchFamily="2" charset="0"/>
                <a:cs typeface="Inter" panose="02000503000000020004" pitchFamily="2" charset="0"/>
              </a:endParaRPr>
            </a:p>
          </p:txBody>
        </p:sp>
      </p:grpSp>
      <p:sp>
        <p:nvSpPr>
          <p:cNvPr id="11" name="TextBox 10">
            <a:extLst>
              <a:ext uri="{FF2B5EF4-FFF2-40B4-BE49-F238E27FC236}">
                <a16:creationId xmlns:a16="http://schemas.microsoft.com/office/drawing/2014/main" id="{50D10C9B-CB9B-D141-BA0F-3F8E4D430761}"/>
              </a:ext>
            </a:extLst>
          </p:cNvPr>
          <p:cNvSpPr txBox="1"/>
          <p:nvPr/>
        </p:nvSpPr>
        <p:spPr>
          <a:xfrm>
            <a:off x="287903" y="1153230"/>
            <a:ext cx="6804196" cy="584775"/>
          </a:xfrm>
          <a:prstGeom prst="rect">
            <a:avLst/>
          </a:prstGeom>
          <a:noFill/>
        </p:spPr>
        <p:txBody>
          <a:bodyPr wrap="square">
            <a:spAutoFit/>
          </a:bodyPr>
          <a:lstStyle/>
          <a:p>
            <a:pPr marL="7701" marR="0" lvl="0" indent="0" algn="l" defTabSz="914400" rtl="0" eaLnBrk="1" fontAlgn="auto" latinLnBrk="0" hangingPunct="1">
              <a:lnSpc>
                <a:spcPct val="100000"/>
              </a:lnSpc>
              <a:spcBef>
                <a:spcPts val="646"/>
              </a:spcBef>
              <a:spcAft>
                <a:spcPts val="0"/>
              </a:spcAft>
              <a:buClr>
                <a:srgbClr val="000000"/>
              </a:buClr>
              <a:buSzTx/>
              <a:buFont typeface="Arial"/>
              <a:buNone/>
              <a:tabLst/>
              <a:defRPr/>
            </a:pPr>
            <a:r>
              <a:rPr kumimoji="0" lang="en-GB" sz="1600" b="0" i="0" u="none" strike="noStrike" kern="0" cap="none" spc="0" normalizeH="0" baseline="0" noProof="0">
                <a:ln>
                  <a:noFill/>
                </a:ln>
                <a:solidFill>
                  <a:srgbClr val="000000"/>
                </a:solidFill>
                <a:effectLst/>
                <a:uLnTx/>
                <a:uFillTx/>
                <a:latin typeface="Inter" panose="02000503000000020004" pitchFamily="2" charset="0"/>
                <a:ea typeface="Inter" panose="02000503000000020004" pitchFamily="2" charset="0"/>
                <a:cs typeface="Inter" panose="02000503000000020004" pitchFamily="2" charset="0"/>
                <a:sym typeface="Arial"/>
              </a:rPr>
              <a:t>Meraki Assurance targets the experience of network users, and measures their quality of experience (</a:t>
            </a:r>
            <a:r>
              <a:rPr kumimoji="0" lang="en-GB" sz="1600" b="0" i="0" u="none" strike="noStrike" kern="0" cap="none" spc="0" normalizeH="0" baseline="0" noProof="0" err="1">
                <a:ln>
                  <a:noFill/>
                </a:ln>
                <a:solidFill>
                  <a:srgbClr val="000000"/>
                </a:solidFill>
                <a:effectLst/>
                <a:uLnTx/>
                <a:uFillTx/>
                <a:latin typeface="Inter" panose="02000503000000020004" pitchFamily="2" charset="0"/>
                <a:ea typeface="Inter" panose="02000503000000020004" pitchFamily="2" charset="0"/>
                <a:cs typeface="Inter" panose="02000503000000020004" pitchFamily="2" charset="0"/>
                <a:sym typeface="Arial"/>
              </a:rPr>
              <a:t>QoE</a:t>
            </a:r>
            <a:r>
              <a:rPr kumimoji="0" lang="en-GB" sz="1600" b="0" i="0" u="none" strike="noStrike" kern="0" cap="none" spc="0" normalizeH="0" baseline="0" noProof="0">
                <a:ln>
                  <a:noFill/>
                </a:ln>
                <a:solidFill>
                  <a:srgbClr val="000000"/>
                </a:solidFill>
                <a:effectLst/>
                <a:uLnTx/>
                <a:uFillTx/>
                <a:latin typeface="Inter" panose="02000503000000020004" pitchFamily="2" charset="0"/>
                <a:ea typeface="Inter" panose="02000503000000020004" pitchFamily="2" charset="0"/>
                <a:cs typeface="Inter" panose="02000503000000020004" pitchFamily="2" charset="0"/>
                <a:sym typeface="Arial"/>
              </a:rPr>
              <a:t>) quantitatively. </a:t>
            </a:r>
          </a:p>
        </p:txBody>
      </p:sp>
      <p:graphicFrame>
        <p:nvGraphicFramePr>
          <p:cNvPr id="17" name="Diagram 16">
            <a:extLst>
              <a:ext uri="{FF2B5EF4-FFF2-40B4-BE49-F238E27FC236}">
                <a16:creationId xmlns:a16="http://schemas.microsoft.com/office/drawing/2014/main" id="{8902BD70-4D38-2DC3-A3F6-0363051095F4}"/>
              </a:ext>
            </a:extLst>
          </p:cNvPr>
          <p:cNvGraphicFramePr/>
          <p:nvPr>
            <p:extLst>
              <p:ext uri="{D42A27DB-BD31-4B8C-83A1-F6EECF244321}">
                <p14:modId xmlns:p14="http://schemas.microsoft.com/office/powerpoint/2010/main" val="1570291935"/>
              </p:ext>
            </p:extLst>
          </p:nvPr>
        </p:nvGraphicFramePr>
        <p:xfrm>
          <a:off x="-407817" y="2034793"/>
          <a:ext cx="5507720" cy="4988176"/>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20" name="TextBox 19">
            <a:extLst>
              <a:ext uri="{FF2B5EF4-FFF2-40B4-BE49-F238E27FC236}">
                <a16:creationId xmlns:a16="http://schemas.microsoft.com/office/drawing/2014/main" id="{E4B4EAE1-ABA0-D5C3-76F7-9522EE48DBAA}"/>
              </a:ext>
            </a:extLst>
          </p:cNvPr>
          <p:cNvSpPr txBox="1"/>
          <p:nvPr/>
        </p:nvSpPr>
        <p:spPr>
          <a:xfrm>
            <a:off x="1370053" y="6027279"/>
            <a:ext cx="2212093" cy="276999"/>
          </a:xfrm>
          <a:prstGeom prst="rect">
            <a:avLst/>
          </a:prstGeom>
          <a:noFill/>
        </p:spPr>
        <p:txBody>
          <a:bodyPr wrap="square">
            <a:spAutoFit/>
          </a:bodyPr>
          <a:lstStyle/>
          <a:p>
            <a:pPr lvl="0" algn="ctr"/>
            <a:r>
              <a:rPr lang="en-US" sz="1200" i="1">
                <a:latin typeface="Inter" panose="02000503000000020004" pitchFamily="2" charset="0"/>
                <a:ea typeface="Inter" panose="02000503000000020004" pitchFamily="2" charset="0"/>
                <a:cs typeface="Inter" panose="02000503000000020004" pitchFamily="2" charset="0"/>
              </a:rPr>
              <a:t>+ future components</a:t>
            </a:r>
          </a:p>
        </p:txBody>
      </p:sp>
      <p:sp>
        <p:nvSpPr>
          <p:cNvPr id="21" name="TextBox 20">
            <a:extLst>
              <a:ext uri="{FF2B5EF4-FFF2-40B4-BE49-F238E27FC236}">
                <a16:creationId xmlns:a16="http://schemas.microsoft.com/office/drawing/2014/main" id="{73CAE255-DB3B-6677-4A7B-2376EC884B82}"/>
              </a:ext>
            </a:extLst>
          </p:cNvPr>
          <p:cNvSpPr txBox="1"/>
          <p:nvPr/>
        </p:nvSpPr>
        <p:spPr>
          <a:xfrm>
            <a:off x="5212677" y="3262726"/>
            <a:ext cx="2962101" cy="738664"/>
          </a:xfrm>
          <a:prstGeom prst="rect">
            <a:avLst/>
          </a:prstGeom>
          <a:noFill/>
        </p:spPr>
        <p:txBody>
          <a:bodyPr wrap="square" lIns="91440" tIns="45720" rIns="91440" bIns="45720" anchor="t">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b="1" err="1">
                <a:solidFill>
                  <a:srgbClr val="025546"/>
                </a:solidFill>
                <a:latin typeface="Inter"/>
                <a:ea typeface="Inter" panose="02000503000000020004" pitchFamily="2" charset="0"/>
                <a:cs typeface="Inter" panose="02000503000000020004" pitchFamily="2" charset="0"/>
              </a:rPr>
              <a:t>QoE</a:t>
            </a:r>
            <a:r>
              <a:rPr lang="en-US" b="1">
                <a:solidFill>
                  <a:srgbClr val="025546"/>
                </a:solidFill>
                <a:latin typeface="Inter"/>
                <a:ea typeface="Inter" panose="02000503000000020004" pitchFamily="2" charset="0"/>
                <a:cs typeface="Inter" panose="02000503000000020004" pitchFamily="2" charset="0"/>
              </a:rPr>
              <a:t> score </a:t>
            </a:r>
            <a:r>
              <a:rPr lang="en-US">
                <a:solidFill>
                  <a:srgbClr val="025546"/>
                </a:solidFill>
                <a:latin typeface="Inter"/>
                <a:ea typeface="Inter" panose="02000503000000020004" pitchFamily="2" charset="0"/>
                <a:cs typeface="Inter" panose="02000503000000020004" pitchFamily="2" charset="0"/>
              </a:rPr>
              <a:t>correlates with </a:t>
            </a:r>
            <a:r>
              <a:rPr lang="en-GB">
                <a:solidFill>
                  <a:srgbClr val="025546"/>
                </a:solidFill>
                <a:latin typeface="Inter"/>
                <a:ea typeface="Inter" panose="02000503000000020004" pitchFamily="2" charset="0"/>
                <a:cs typeface="Inter" panose="02000503000000020004" pitchFamily="2" charset="0"/>
              </a:rPr>
              <a:t>significant network events to help you </a:t>
            </a:r>
            <a:r>
              <a:rPr lang="en-GB" err="1">
                <a:solidFill>
                  <a:srgbClr val="025546"/>
                </a:solidFill>
                <a:latin typeface="Inter"/>
                <a:ea typeface="Inter" panose="02000503000000020004" pitchFamily="2" charset="0"/>
                <a:cs typeface="Inter" panose="02000503000000020004" pitchFamily="2" charset="0"/>
              </a:rPr>
              <a:t>analyze</a:t>
            </a:r>
            <a:r>
              <a:rPr lang="en-GB">
                <a:solidFill>
                  <a:srgbClr val="025546"/>
                </a:solidFill>
                <a:latin typeface="Inter"/>
                <a:ea typeface="Inter" panose="02000503000000020004" pitchFamily="2" charset="0"/>
                <a:cs typeface="Inter" panose="02000503000000020004" pitchFamily="2" charset="0"/>
              </a:rPr>
              <a:t> the impact. </a:t>
            </a:r>
          </a:p>
        </p:txBody>
      </p:sp>
      <p:sp>
        <p:nvSpPr>
          <p:cNvPr id="29" name="TextBox 28">
            <a:extLst>
              <a:ext uri="{FF2B5EF4-FFF2-40B4-BE49-F238E27FC236}">
                <a16:creationId xmlns:a16="http://schemas.microsoft.com/office/drawing/2014/main" id="{69927C16-7323-1D34-D892-94927D8069C1}"/>
              </a:ext>
            </a:extLst>
          </p:cNvPr>
          <p:cNvSpPr txBox="1"/>
          <p:nvPr/>
        </p:nvSpPr>
        <p:spPr>
          <a:xfrm>
            <a:off x="8625841" y="3262726"/>
            <a:ext cx="2962101" cy="738664"/>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b="1">
                <a:solidFill>
                  <a:srgbClr val="025546"/>
                </a:solidFill>
                <a:latin typeface="Inter"/>
                <a:ea typeface="Inter" panose="02000503000000020004" pitchFamily="2" charset="0"/>
                <a:cs typeface="Inter" panose="02000503000000020004" pitchFamily="2" charset="0"/>
              </a:rPr>
              <a:t>Automation </a:t>
            </a:r>
            <a:r>
              <a:rPr lang="en-GB">
                <a:solidFill>
                  <a:srgbClr val="025546"/>
                </a:solidFill>
                <a:latin typeface="Inter"/>
                <a:ea typeface="Inter" panose="02000503000000020004" pitchFamily="2" charset="0"/>
                <a:cs typeface="Inter" panose="02000503000000020004" pitchFamily="2" charset="0"/>
              </a:rPr>
              <a:t>will continually improve </a:t>
            </a:r>
            <a:r>
              <a:rPr lang="en-GB" err="1">
                <a:solidFill>
                  <a:srgbClr val="025546"/>
                </a:solidFill>
                <a:latin typeface="Inter"/>
                <a:ea typeface="Inter" panose="02000503000000020004" pitchFamily="2" charset="0"/>
                <a:cs typeface="Inter" panose="02000503000000020004" pitchFamily="2" charset="0"/>
              </a:rPr>
              <a:t>QoE</a:t>
            </a:r>
            <a:r>
              <a:rPr lang="en-GB">
                <a:solidFill>
                  <a:srgbClr val="025546"/>
                </a:solidFill>
                <a:latin typeface="Inter"/>
                <a:ea typeface="Inter" panose="02000503000000020004" pitchFamily="2" charset="0"/>
                <a:cs typeface="Inter" panose="02000503000000020004" pitchFamily="2" charset="0"/>
              </a:rPr>
              <a:t> across the network. </a:t>
            </a:r>
            <a:endParaRPr lang="en-US">
              <a:solidFill>
                <a:srgbClr val="025546"/>
              </a:solidFill>
              <a:latin typeface="Inter"/>
              <a:ea typeface="Inter" panose="02000503000000020004" pitchFamily="2" charset="0"/>
              <a:cs typeface="Inter" panose="02000503000000020004" pitchFamily="2" charset="0"/>
            </a:endParaRPr>
          </a:p>
        </p:txBody>
      </p:sp>
      <p:pic>
        <p:nvPicPr>
          <p:cNvPr id="4098" name="Picture 2">
            <a:extLst>
              <a:ext uri="{FF2B5EF4-FFF2-40B4-BE49-F238E27FC236}">
                <a16:creationId xmlns:a16="http://schemas.microsoft.com/office/drawing/2014/main" id="{615B45F3-8571-EB0E-288E-1B02E1341C66}"/>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9649691" y="2278035"/>
            <a:ext cx="914400" cy="914400"/>
          </a:xfrm>
          <a:prstGeom prst="rect">
            <a:avLst/>
          </a:prstGeom>
          <a:noFill/>
          <a:extLst>
            <a:ext uri="{909E8E84-426E-40DD-AFC4-6F175D3DCCD1}">
              <a14:hiddenFill xmlns:a14="http://schemas.microsoft.com/office/drawing/2010/main">
                <a:solidFill>
                  <a:srgbClr val="FFFFFF"/>
                </a:solidFill>
              </a14:hiddenFill>
            </a:ext>
          </a:extLst>
        </p:spPr>
      </p:pic>
      <p:pic>
        <p:nvPicPr>
          <p:cNvPr id="4100" name="Picture 4">
            <a:extLst>
              <a:ext uri="{FF2B5EF4-FFF2-40B4-BE49-F238E27FC236}">
                <a16:creationId xmlns:a16="http://schemas.microsoft.com/office/drawing/2014/main" id="{ED736692-E7E6-2EBE-0D6A-DBC3913C6CF1}"/>
              </a:ext>
            </a:extLst>
          </p:cNvPr>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6096000" y="2348326"/>
            <a:ext cx="914400" cy="9144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71082285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wipe(up)">
                                      <p:cBhvr>
                                        <p:cTn id="7"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17" grpId="0">
        <p:bldAsOne/>
      </p:bldGraphic>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3062623-EEE7-9ACC-38D9-B92BFA053BA9}"/>
              </a:ext>
            </a:extLst>
          </p:cNvPr>
          <p:cNvSpPr>
            <a:spLocks noGrp="1"/>
          </p:cNvSpPr>
          <p:nvPr>
            <p:ph type="title"/>
          </p:nvPr>
        </p:nvSpPr>
        <p:spPr>
          <a:xfrm>
            <a:off x="331498" y="329453"/>
            <a:ext cx="10664747" cy="1129179"/>
          </a:xfrm>
        </p:spPr>
        <p:txBody>
          <a:bodyPr/>
          <a:lstStyle/>
          <a:p>
            <a:r>
              <a:rPr lang="en-US">
                <a:latin typeface="Inter"/>
              </a:rPr>
              <a:t>Working for you behind the scenes…</a:t>
            </a:r>
          </a:p>
        </p:txBody>
      </p:sp>
      <p:sp>
        <p:nvSpPr>
          <p:cNvPr id="22" name="TextBox 21">
            <a:extLst>
              <a:ext uri="{FF2B5EF4-FFF2-40B4-BE49-F238E27FC236}">
                <a16:creationId xmlns:a16="http://schemas.microsoft.com/office/drawing/2014/main" id="{DB39F4C9-622C-55FC-BD19-019021E9ED5B}"/>
              </a:ext>
            </a:extLst>
          </p:cNvPr>
          <p:cNvSpPr txBox="1"/>
          <p:nvPr/>
        </p:nvSpPr>
        <p:spPr>
          <a:xfrm>
            <a:off x="4638541" y="3881791"/>
            <a:ext cx="2539135" cy="430887"/>
          </a:xfrm>
          <a:prstGeom prst="rect">
            <a:avLst/>
          </a:prstGeom>
          <a:noFill/>
        </p:spPr>
        <p:txBody>
          <a:bodyPr vert="horz" wrap="square" lIns="0" tIns="0" rIns="0" bIns="0" rtlCol="0" anchor="t" anchorCtr="0">
            <a:spAutoFit/>
          </a:bodyPr>
          <a:lstStyle/>
          <a:p>
            <a:pPr algn="ctr" defTabSz="609559" fontAlgn="base">
              <a:spcBef>
                <a:spcPct val="0"/>
              </a:spcBef>
              <a:spcAft>
                <a:spcPts val="600"/>
              </a:spcAft>
              <a:buClrTx/>
              <a:buFontTx/>
              <a:buNone/>
              <a:defRPr/>
            </a:pPr>
            <a:r>
              <a:rPr lang="en-US" sz="2800">
                <a:solidFill>
                  <a:srgbClr val="74BF4B"/>
                </a:solidFill>
                <a:latin typeface="CiscoSansTT Medium" panose="020B0503020201020303" pitchFamily="34" charset="0"/>
                <a:ea typeface="ＭＳ Ｐゴシック" charset="0"/>
                <a:cs typeface="CiscoSansTT Medium" panose="020B0503020201020303" pitchFamily="34" charset="0"/>
              </a:rPr>
              <a:t>Improved</a:t>
            </a:r>
          </a:p>
        </p:txBody>
      </p:sp>
      <p:pic>
        <p:nvPicPr>
          <p:cNvPr id="24" name="Picture Placeholder 16">
            <a:extLst>
              <a:ext uri="{FF2B5EF4-FFF2-40B4-BE49-F238E27FC236}">
                <a16:creationId xmlns:a16="http://schemas.microsoft.com/office/drawing/2014/main" id="{9C687FB1-2F07-16A7-5FBC-00727347380B}"/>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rcRect l="1453" r="1453"/>
          <a:stretch/>
        </p:blipFill>
        <p:spPr>
          <a:xfrm>
            <a:off x="8550618" y="1931789"/>
            <a:ext cx="1679453" cy="1729732"/>
          </a:xfrm>
          <a:prstGeom prst="rect">
            <a:avLst/>
          </a:prstGeom>
        </p:spPr>
      </p:pic>
      <p:pic>
        <p:nvPicPr>
          <p:cNvPr id="28" name="Picture Placeholder 16">
            <a:extLst>
              <a:ext uri="{FF2B5EF4-FFF2-40B4-BE49-F238E27FC236}">
                <a16:creationId xmlns:a16="http://schemas.microsoft.com/office/drawing/2014/main" id="{EBB92C87-A8F4-2D6A-DFC7-B2C978AB869C}"/>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rcRect l="1453" r="1453"/>
          <a:stretch/>
        </p:blipFill>
        <p:spPr>
          <a:xfrm>
            <a:off x="1755530" y="1931092"/>
            <a:ext cx="1766815" cy="1819710"/>
          </a:xfrm>
          <a:prstGeom prst="rect">
            <a:avLst/>
          </a:prstGeom>
        </p:spPr>
      </p:pic>
      <p:pic>
        <p:nvPicPr>
          <p:cNvPr id="35" name="Picture Placeholder 16">
            <a:extLst>
              <a:ext uri="{FF2B5EF4-FFF2-40B4-BE49-F238E27FC236}">
                <a16:creationId xmlns:a16="http://schemas.microsoft.com/office/drawing/2014/main" id="{D51364C7-BEF1-3E69-8A96-C70A81C8F7B1}"/>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rcRect l="1453" r="1453"/>
          <a:stretch/>
        </p:blipFill>
        <p:spPr>
          <a:xfrm>
            <a:off x="5068382" y="1931789"/>
            <a:ext cx="1679453" cy="1729732"/>
          </a:xfrm>
          <a:prstGeom prst="rect">
            <a:avLst/>
          </a:prstGeom>
        </p:spPr>
      </p:pic>
      <p:sp>
        <p:nvSpPr>
          <p:cNvPr id="37" name="TextBox 36">
            <a:extLst>
              <a:ext uri="{FF2B5EF4-FFF2-40B4-BE49-F238E27FC236}">
                <a16:creationId xmlns:a16="http://schemas.microsoft.com/office/drawing/2014/main" id="{95A76D66-E745-2F51-FB93-471174CB7B5B}"/>
              </a:ext>
            </a:extLst>
          </p:cNvPr>
          <p:cNvSpPr txBox="1"/>
          <p:nvPr/>
        </p:nvSpPr>
        <p:spPr>
          <a:xfrm>
            <a:off x="8120776" y="3881790"/>
            <a:ext cx="2539135" cy="430887"/>
          </a:xfrm>
          <a:prstGeom prst="rect">
            <a:avLst/>
          </a:prstGeom>
          <a:noFill/>
        </p:spPr>
        <p:txBody>
          <a:bodyPr vert="horz" wrap="square" lIns="0" tIns="0" rIns="0" bIns="0" rtlCol="0" anchor="t" anchorCtr="0">
            <a:spAutoFit/>
          </a:bodyPr>
          <a:lstStyle/>
          <a:p>
            <a:pPr algn="ctr" defTabSz="609559" fontAlgn="base">
              <a:spcBef>
                <a:spcPct val="0"/>
              </a:spcBef>
              <a:spcAft>
                <a:spcPts val="600"/>
              </a:spcAft>
              <a:buClrTx/>
              <a:buFontTx/>
              <a:buNone/>
              <a:defRPr/>
            </a:pPr>
            <a:r>
              <a:rPr lang="en-US" sz="2800">
                <a:solidFill>
                  <a:srgbClr val="74BF4B"/>
                </a:solidFill>
                <a:latin typeface="CiscoSansTT Medium" panose="020B0503020201020303" pitchFamily="34" charset="0"/>
                <a:ea typeface="ＭＳ Ｐゴシック" charset="0"/>
                <a:cs typeface="CiscoSansTT Medium" panose="020B0503020201020303" pitchFamily="34" charset="0"/>
              </a:rPr>
              <a:t>Increased</a:t>
            </a:r>
          </a:p>
        </p:txBody>
      </p:sp>
      <p:sp>
        <p:nvSpPr>
          <p:cNvPr id="40" name="TextBox 39">
            <a:extLst>
              <a:ext uri="{FF2B5EF4-FFF2-40B4-BE49-F238E27FC236}">
                <a16:creationId xmlns:a16="http://schemas.microsoft.com/office/drawing/2014/main" id="{F8E0BCF2-A530-10B9-1263-559DB5B27FE6}"/>
              </a:ext>
            </a:extLst>
          </p:cNvPr>
          <p:cNvSpPr txBox="1"/>
          <p:nvPr/>
        </p:nvSpPr>
        <p:spPr>
          <a:xfrm>
            <a:off x="1369370" y="3881791"/>
            <a:ext cx="2539135" cy="430887"/>
          </a:xfrm>
          <a:prstGeom prst="rect">
            <a:avLst/>
          </a:prstGeom>
          <a:noFill/>
        </p:spPr>
        <p:txBody>
          <a:bodyPr vert="horz" wrap="square" lIns="0" tIns="0" rIns="0" bIns="0" rtlCol="0" anchor="t" anchorCtr="0">
            <a:spAutoFit/>
          </a:bodyPr>
          <a:lstStyle/>
          <a:p>
            <a:pPr algn="ctr" defTabSz="609559" fontAlgn="base">
              <a:spcBef>
                <a:spcPct val="0"/>
              </a:spcBef>
              <a:spcAft>
                <a:spcPts val="600"/>
              </a:spcAft>
              <a:buClrTx/>
              <a:buFontTx/>
              <a:buNone/>
              <a:defRPr/>
            </a:pPr>
            <a:r>
              <a:rPr lang="en-US" sz="2800">
                <a:solidFill>
                  <a:srgbClr val="74BF4B"/>
                </a:solidFill>
                <a:latin typeface="CiscoSansTT Medium" panose="020B0503020201020303" pitchFamily="34" charset="0"/>
                <a:ea typeface="ＭＳ Ｐゴシック" charset="0"/>
                <a:cs typeface="CiscoSansTT Medium" panose="020B0503020201020303" pitchFamily="34" charset="0"/>
              </a:rPr>
              <a:t>Faster</a:t>
            </a:r>
          </a:p>
        </p:txBody>
      </p:sp>
      <p:sp>
        <p:nvSpPr>
          <p:cNvPr id="41" name="TextBox 40">
            <a:extLst>
              <a:ext uri="{FF2B5EF4-FFF2-40B4-BE49-F238E27FC236}">
                <a16:creationId xmlns:a16="http://schemas.microsoft.com/office/drawing/2014/main" id="{3CA9BAF7-B2D9-2E05-813E-6BDC04A24CA6}"/>
              </a:ext>
            </a:extLst>
          </p:cNvPr>
          <p:cNvSpPr txBox="1"/>
          <p:nvPr/>
        </p:nvSpPr>
        <p:spPr>
          <a:xfrm>
            <a:off x="404874" y="976930"/>
            <a:ext cx="9837229" cy="246221"/>
          </a:xfrm>
          <a:prstGeom prst="rect">
            <a:avLst/>
          </a:prstGeom>
          <a:noFill/>
        </p:spPr>
        <p:txBody>
          <a:bodyPr vert="horz" wrap="square" lIns="0" tIns="0" rIns="0" bIns="0" rtlCol="0" anchor="t" anchorCtr="0">
            <a:spAutoFit/>
          </a:bodyPr>
          <a:lstStyle/>
          <a:p>
            <a:pPr defTabSz="609559" fontAlgn="base">
              <a:spcBef>
                <a:spcPct val="0"/>
              </a:spcBef>
              <a:spcAft>
                <a:spcPts val="600"/>
              </a:spcAft>
              <a:buClrTx/>
              <a:buFontTx/>
              <a:buNone/>
              <a:defRPr/>
            </a:pPr>
            <a:r>
              <a:rPr lang="en-US" sz="1600" kern="1200">
                <a:solidFill>
                  <a:srgbClr val="FFFFFF"/>
                </a:solidFill>
                <a:latin typeface="Inter" panose="02000503000000020004" pitchFamily="2" charset="0"/>
                <a:ea typeface="Inter" panose="02000503000000020004" pitchFamily="2" charset="0"/>
                <a:cs typeface="Inter" panose="02000503000000020004" pitchFamily="2" charset="0"/>
              </a:rPr>
              <a:t>With Meraki Assurance, things just automatically work the way they’re supposed to.</a:t>
            </a:r>
            <a:endParaRPr lang="en-US" sz="2800">
              <a:solidFill>
                <a:srgbClr val="74BF4B"/>
              </a:solidFill>
              <a:latin typeface="Inter" panose="02000503000000020004" pitchFamily="2" charset="0"/>
              <a:ea typeface="Inter" panose="02000503000000020004" pitchFamily="2" charset="0"/>
              <a:cs typeface="Inter" panose="02000503000000020004" pitchFamily="2" charset="0"/>
            </a:endParaRPr>
          </a:p>
        </p:txBody>
      </p:sp>
      <p:sp>
        <p:nvSpPr>
          <p:cNvPr id="43" name="TextBox 42">
            <a:extLst>
              <a:ext uri="{FF2B5EF4-FFF2-40B4-BE49-F238E27FC236}">
                <a16:creationId xmlns:a16="http://schemas.microsoft.com/office/drawing/2014/main" id="{099C6CC6-9B35-B686-81C8-EAACF191025C}"/>
              </a:ext>
            </a:extLst>
          </p:cNvPr>
          <p:cNvSpPr txBox="1"/>
          <p:nvPr/>
        </p:nvSpPr>
        <p:spPr>
          <a:xfrm>
            <a:off x="1532088" y="4381928"/>
            <a:ext cx="2352855" cy="338554"/>
          </a:xfrm>
          <a:prstGeom prst="rect">
            <a:avLst/>
          </a:prstGeom>
          <a:noFill/>
        </p:spPr>
        <p:txBody>
          <a:bodyPr wrap="square">
            <a:spAutoFit/>
          </a:bodyPr>
          <a:lstStyle/>
          <a:p>
            <a:pPr marL="0" marR="0" lvl="0" indent="0" algn="ctr" defTabSz="609559" rtl="0" eaLnBrk="1" fontAlgn="base" latinLnBrk="0" hangingPunct="1">
              <a:lnSpc>
                <a:spcPct val="100000"/>
              </a:lnSpc>
              <a:spcBef>
                <a:spcPct val="0"/>
              </a:spcBef>
              <a:spcAft>
                <a:spcPct val="0"/>
              </a:spcAft>
              <a:buClrTx/>
              <a:buSzTx/>
              <a:buFontTx/>
              <a:buNone/>
              <a:tabLst/>
              <a:defRPr/>
            </a:pPr>
            <a:r>
              <a:rPr kumimoji="0" lang="en-US" sz="1600" b="0" i="0" u="none" strike="noStrike" kern="1200" cap="none" spc="0" normalizeH="0" baseline="0" noProof="0">
                <a:ln>
                  <a:noFill/>
                </a:ln>
                <a:solidFill>
                  <a:srgbClr val="FFFFFF"/>
                </a:solidFill>
                <a:effectLst/>
                <a:uLnTx/>
                <a:uFillTx/>
                <a:latin typeface="CiscoSansTT Light" panose="020B0503020201020303" pitchFamily="34" charset="0"/>
                <a:ea typeface="ＭＳ Ｐゴシック" charset="0"/>
                <a:cs typeface="CiscoSansTT Light" panose="020B0503020201020303" pitchFamily="34" charset="0"/>
                <a:sym typeface="Arial"/>
              </a:rPr>
              <a:t>issue resolution</a:t>
            </a:r>
          </a:p>
        </p:txBody>
      </p:sp>
      <p:sp>
        <p:nvSpPr>
          <p:cNvPr id="45" name="TextBox 44">
            <a:extLst>
              <a:ext uri="{FF2B5EF4-FFF2-40B4-BE49-F238E27FC236}">
                <a16:creationId xmlns:a16="http://schemas.microsoft.com/office/drawing/2014/main" id="{9044AA28-7764-FD08-C8D6-B34919D38DB7}"/>
              </a:ext>
            </a:extLst>
          </p:cNvPr>
          <p:cNvSpPr txBox="1"/>
          <p:nvPr/>
        </p:nvSpPr>
        <p:spPr>
          <a:xfrm>
            <a:off x="4192529" y="4381928"/>
            <a:ext cx="3431157" cy="338554"/>
          </a:xfrm>
          <a:prstGeom prst="rect">
            <a:avLst/>
          </a:prstGeom>
          <a:noFill/>
        </p:spPr>
        <p:txBody>
          <a:bodyPr wrap="square">
            <a:spAutoFit/>
          </a:bodyPr>
          <a:lstStyle/>
          <a:p>
            <a:pPr marL="0" marR="0" lvl="0" indent="0" algn="ctr" defTabSz="609559" rtl="0" eaLnBrk="1" fontAlgn="base" latinLnBrk="0" hangingPunct="1">
              <a:lnSpc>
                <a:spcPct val="100000"/>
              </a:lnSpc>
              <a:spcBef>
                <a:spcPct val="0"/>
              </a:spcBef>
              <a:spcAft>
                <a:spcPct val="0"/>
              </a:spcAft>
              <a:buClrTx/>
              <a:buSzTx/>
              <a:buFontTx/>
              <a:buNone/>
              <a:tabLst/>
              <a:defRPr/>
            </a:pPr>
            <a:r>
              <a:rPr lang="en-US" sz="1600" kern="1200">
                <a:solidFill>
                  <a:srgbClr val="FFFFFF"/>
                </a:solidFill>
                <a:latin typeface="CiscoSansTT Light" panose="020B0503020201020303" pitchFamily="34" charset="0"/>
                <a:ea typeface="ＭＳ Ｐゴシック" charset="0"/>
                <a:cs typeface="CiscoSansTT Light" panose="020B0503020201020303" pitchFamily="34" charset="0"/>
              </a:rPr>
              <a:t>user interactions</a:t>
            </a:r>
            <a:endParaRPr kumimoji="0" lang="en-US" sz="1600" b="0" i="0" u="none" strike="noStrike" kern="1200" cap="none" spc="0" normalizeH="0" baseline="0" noProof="0">
              <a:ln>
                <a:noFill/>
              </a:ln>
              <a:solidFill>
                <a:srgbClr val="FFFFFF"/>
              </a:solidFill>
              <a:effectLst/>
              <a:uLnTx/>
              <a:uFillTx/>
              <a:latin typeface="CiscoSansTT Light" panose="020B0503020201020303" pitchFamily="34" charset="0"/>
              <a:ea typeface="ＭＳ Ｐゴシック" charset="0"/>
              <a:cs typeface="CiscoSansTT Light" panose="020B0503020201020303" pitchFamily="34" charset="0"/>
              <a:sym typeface="Arial"/>
            </a:endParaRPr>
          </a:p>
        </p:txBody>
      </p:sp>
      <p:sp>
        <p:nvSpPr>
          <p:cNvPr id="47" name="TextBox 46">
            <a:extLst>
              <a:ext uri="{FF2B5EF4-FFF2-40B4-BE49-F238E27FC236}">
                <a16:creationId xmlns:a16="http://schemas.microsoft.com/office/drawing/2014/main" id="{E1C275CA-5E9D-95CA-0DB2-015888192D92}"/>
              </a:ext>
            </a:extLst>
          </p:cNvPr>
          <p:cNvSpPr txBox="1"/>
          <p:nvPr/>
        </p:nvSpPr>
        <p:spPr>
          <a:xfrm>
            <a:off x="8283506" y="4381928"/>
            <a:ext cx="2213673" cy="338554"/>
          </a:xfrm>
          <a:prstGeom prst="rect">
            <a:avLst/>
          </a:prstGeom>
          <a:noFill/>
        </p:spPr>
        <p:txBody>
          <a:bodyPr wrap="square">
            <a:spAutoFit/>
          </a:bodyPr>
          <a:lstStyle/>
          <a:p>
            <a:pPr marL="0" marR="0" lvl="0" indent="0" algn="ctr" defTabSz="609559" rtl="0" eaLnBrk="1" fontAlgn="base" latinLnBrk="0" hangingPunct="1">
              <a:lnSpc>
                <a:spcPct val="100000"/>
              </a:lnSpc>
              <a:spcBef>
                <a:spcPct val="0"/>
              </a:spcBef>
              <a:spcAft>
                <a:spcPct val="0"/>
              </a:spcAft>
              <a:buClrTx/>
              <a:buSzTx/>
              <a:buFontTx/>
              <a:buNone/>
              <a:tabLst/>
              <a:defRPr/>
            </a:pPr>
            <a:r>
              <a:rPr kumimoji="0" lang="en-US" sz="1600" b="0" i="0" u="none" strike="noStrike" kern="1200" cap="none" spc="0" normalizeH="0" baseline="0" noProof="0">
                <a:ln>
                  <a:noFill/>
                </a:ln>
                <a:solidFill>
                  <a:srgbClr val="FFFFFF"/>
                </a:solidFill>
                <a:effectLst/>
                <a:uLnTx/>
                <a:uFillTx/>
                <a:latin typeface="CiscoSansTT Light" panose="020B0503020201020303" pitchFamily="34" charset="0"/>
                <a:ea typeface="ＭＳ Ｐゴシック" charset="0"/>
                <a:cs typeface="CiscoSansTT Light" panose="020B0503020201020303" pitchFamily="34" charset="0"/>
                <a:sym typeface="Arial"/>
              </a:rPr>
              <a:t>business productivity</a:t>
            </a:r>
          </a:p>
        </p:txBody>
      </p:sp>
    </p:spTree>
    <p:extLst>
      <p:ext uri="{BB962C8B-B14F-4D97-AF65-F5344CB8AC3E}">
        <p14:creationId xmlns:p14="http://schemas.microsoft.com/office/powerpoint/2010/main" val="541500613"/>
      </p:ext>
    </p:extLst>
  </p:cSld>
  <p:clrMapOvr>
    <a:masterClrMapping/>
  </p:clrMapOvr>
  <p:transition spd="slow">
    <p:push dir="u"/>
  </p:transition>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80B6EDE-B0EA-D4D0-84F1-0A0E2CB8D087}"/>
              </a:ext>
            </a:extLst>
          </p:cNvPr>
          <p:cNvSpPr>
            <a:spLocks noGrp="1"/>
          </p:cNvSpPr>
          <p:nvPr>
            <p:ph type="title" idx="4294967295"/>
          </p:nvPr>
        </p:nvSpPr>
        <p:spPr>
          <a:xfrm>
            <a:off x="373063" y="887413"/>
            <a:ext cx="7920037" cy="615950"/>
          </a:xfrm>
        </p:spPr>
        <p:txBody>
          <a:bodyPr/>
          <a:lstStyle/>
          <a:p>
            <a:r>
              <a:rPr lang="en-GB" sz="4000" spc="-18">
                <a:solidFill>
                  <a:srgbClr val="5BAA47"/>
                </a:solidFill>
                <a:latin typeface="Inter" panose="02000503000000020004" pitchFamily="2" charset="0"/>
                <a:ea typeface="Inter" panose="02000503000000020004" pitchFamily="2" charset="0"/>
                <a:cs typeface="Inter" panose="02000503000000020004" pitchFamily="2" charset="0"/>
              </a:rPr>
              <a:t>Meraki</a:t>
            </a:r>
            <a:r>
              <a:rPr lang="en-GB" sz="4000" spc="-154">
                <a:solidFill>
                  <a:srgbClr val="5BAA47"/>
                </a:solidFill>
                <a:latin typeface="Inter" panose="02000503000000020004" pitchFamily="2" charset="0"/>
                <a:ea typeface="Inter" panose="02000503000000020004" pitchFamily="2" charset="0"/>
                <a:cs typeface="Inter" panose="02000503000000020004" pitchFamily="2" charset="0"/>
              </a:rPr>
              <a:t> </a:t>
            </a:r>
            <a:r>
              <a:rPr lang="en-GB" sz="4000" spc="-6">
                <a:solidFill>
                  <a:srgbClr val="5BAA47"/>
                </a:solidFill>
                <a:latin typeface="Inter" panose="02000503000000020004" pitchFamily="2" charset="0"/>
                <a:ea typeface="Inter" panose="02000503000000020004" pitchFamily="2" charset="0"/>
                <a:cs typeface="Inter" panose="02000503000000020004" pitchFamily="2" charset="0"/>
              </a:rPr>
              <a:t>platform</a:t>
            </a:r>
            <a:endParaRPr lang="en-US" sz="4000">
              <a:latin typeface="Inter" panose="02000503000000020004" pitchFamily="2" charset="0"/>
              <a:ea typeface="Inter" panose="02000503000000020004" pitchFamily="2" charset="0"/>
              <a:cs typeface="Inter" panose="02000503000000020004" pitchFamily="2" charset="0"/>
            </a:endParaRPr>
          </a:p>
        </p:txBody>
      </p:sp>
      <p:sp>
        <p:nvSpPr>
          <p:cNvPr id="3" name="object 30">
            <a:extLst>
              <a:ext uri="{FF2B5EF4-FFF2-40B4-BE49-F238E27FC236}">
                <a16:creationId xmlns:a16="http://schemas.microsoft.com/office/drawing/2014/main" id="{9F334AC0-E6C8-83F2-C727-A4C9AF54CD75}"/>
              </a:ext>
            </a:extLst>
          </p:cNvPr>
          <p:cNvSpPr txBox="1"/>
          <p:nvPr/>
        </p:nvSpPr>
        <p:spPr>
          <a:xfrm>
            <a:off x="373700" y="2373382"/>
            <a:ext cx="8446450" cy="1489011"/>
          </a:xfrm>
          <a:prstGeom prst="rect">
            <a:avLst/>
          </a:prstGeom>
        </p:spPr>
        <p:txBody>
          <a:bodyPr vert="horz" wrap="square" lIns="0" tIns="7316" rIns="0" bIns="0" rtlCol="0" anchor="t">
            <a:spAutoFit/>
          </a:bodyPr>
          <a:lstStyle/>
          <a:p>
            <a:pPr marL="7701" marR="0" lvl="0" indent="0" algn="l" defTabSz="554492" rtl="0" eaLnBrk="1" fontAlgn="auto" latinLnBrk="0" hangingPunct="1">
              <a:lnSpc>
                <a:spcPts val="6000"/>
              </a:lnSpc>
              <a:spcBef>
                <a:spcPts val="58"/>
              </a:spcBef>
              <a:spcAft>
                <a:spcPts val="0"/>
              </a:spcAft>
              <a:buClrTx/>
              <a:buSzTx/>
              <a:buFont typeface="Arial"/>
              <a:buNone/>
              <a:tabLst/>
              <a:defRPr/>
            </a:pPr>
            <a:r>
              <a:rPr kumimoji="0" lang="en-GB" sz="4400" b="1" i="0" u="none" strike="noStrike" kern="0" cap="none" spc="-6" normalizeH="0" baseline="0" noProof="0" err="1">
                <a:ln>
                  <a:noFill/>
                </a:ln>
                <a:solidFill>
                  <a:srgbClr val="FFFFFF"/>
                </a:solidFill>
                <a:effectLst/>
                <a:uLnTx/>
                <a:uFillTx/>
                <a:latin typeface="Inter" panose="02000503000000020004" pitchFamily="2" charset="0"/>
                <a:ea typeface="Inter" panose="02000503000000020004" pitchFamily="2" charset="0"/>
                <a:cs typeface="Inter" panose="02000503000000020004" pitchFamily="2" charset="0"/>
                <a:sym typeface="Arial"/>
              </a:rPr>
              <a:t>Secur</a:t>
            </a:r>
            <a:r>
              <a:rPr lang="en-GB" sz="4400" b="1" spc="-6">
                <a:solidFill>
                  <a:srgbClr val="FFFFFF"/>
                </a:solidFill>
                <a:latin typeface="Inter" panose="02000503000000020004" pitchFamily="2" charset="0"/>
                <a:ea typeface="Inter" panose="02000503000000020004" pitchFamily="2" charset="0"/>
                <a:cs typeface="Inter" panose="02000503000000020004" pitchFamily="2" charset="0"/>
              </a:rPr>
              <a:t>e networking: enterprise-grade security</a:t>
            </a:r>
            <a:endParaRPr kumimoji="0" sz="4400" b="0" i="0" u="none" strike="noStrike" kern="0" cap="none" spc="0" normalizeH="0" baseline="0" noProof="0">
              <a:ln>
                <a:noFill/>
              </a:ln>
              <a:solidFill>
                <a:sysClr val="windowText" lastClr="000000"/>
              </a:solidFill>
              <a:effectLst/>
              <a:uLnTx/>
              <a:uFillTx/>
              <a:latin typeface="Inter" panose="02000503000000020004" pitchFamily="2" charset="0"/>
              <a:ea typeface="Inter" panose="02000503000000020004" pitchFamily="2" charset="0"/>
              <a:cs typeface="Inter" panose="02000503000000020004" pitchFamily="2" charset="0"/>
              <a:sym typeface="Arial"/>
            </a:endParaRPr>
          </a:p>
        </p:txBody>
      </p:sp>
    </p:spTree>
    <p:extLst>
      <p:ext uri="{BB962C8B-B14F-4D97-AF65-F5344CB8AC3E}">
        <p14:creationId xmlns:p14="http://schemas.microsoft.com/office/powerpoint/2010/main" val="2303949648"/>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1">
            <a:extLst>
              <a:ext uri="{FF2B5EF4-FFF2-40B4-BE49-F238E27FC236}">
                <a16:creationId xmlns:a16="http://schemas.microsoft.com/office/drawing/2014/main" id="{FB15B2C4-082C-4E0B-3A18-8FDA02E04A25}"/>
              </a:ext>
            </a:extLst>
          </p:cNvPr>
          <p:cNvSpPr/>
          <p:nvPr/>
        </p:nvSpPr>
        <p:spPr>
          <a:xfrm>
            <a:off x="1417555" y="1858905"/>
            <a:ext cx="782196" cy="938634"/>
          </a:xfrm>
          <a:custGeom>
            <a:avLst/>
            <a:gdLst>
              <a:gd name="connsiteX0" fmla="*/ 773759 w 773758"/>
              <a:gd name="connsiteY0" fmla="*/ 151038 h 928510"/>
              <a:gd name="connsiteX1" fmla="*/ 386879 w 773758"/>
              <a:gd name="connsiteY1" fmla="*/ 0 h 928510"/>
              <a:gd name="connsiteX2" fmla="*/ 0 w 773758"/>
              <a:gd name="connsiteY2" fmla="*/ 151038 h 928510"/>
              <a:gd name="connsiteX3" fmla="*/ 0 w 773758"/>
              <a:gd name="connsiteY3" fmla="*/ 481587 h 928510"/>
              <a:gd name="connsiteX4" fmla="*/ 107088 w 773758"/>
              <a:gd name="connsiteY4" fmla="*/ 704430 h 928510"/>
              <a:gd name="connsiteX5" fmla="*/ 386879 w 773758"/>
              <a:gd name="connsiteY5" fmla="*/ 928511 h 928510"/>
              <a:gd name="connsiteX6" fmla="*/ 666671 w 773758"/>
              <a:gd name="connsiteY6" fmla="*/ 705049 h 928510"/>
              <a:gd name="connsiteX7" fmla="*/ 773759 w 773758"/>
              <a:gd name="connsiteY7" fmla="*/ 482206 h 928510"/>
              <a:gd name="connsiteX8" fmla="*/ 773759 w 773758"/>
              <a:gd name="connsiteY8" fmla="*/ 151038 h 928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3758" h="928510">
                <a:moveTo>
                  <a:pt x="773759" y="151038"/>
                </a:moveTo>
                <a:cubicBezTo>
                  <a:pt x="630149" y="151038"/>
                  <a:pt x="492111" y="97184"/>
                  <a:pt x="386879" y="0"/>
                </a:cubicBezTo>
                <a:cubicBezTo>
                  <a:pt x="281648" y="97184"/>
                  <a:pt x="143610" y="151657"/>
                  <a:pt x="0" y="151038"/>
                </a:cubicBezTo>
                <a:lnTo>
                  <a:pt x="0" y="481587"/>
                </a:lnTo>
                <a:cubicBezTo>
                  <a:pt x="0" y="568248"/>
                  <a:pt x="39616" y="650576"/>
                  <a:pt x="107088" y="704430"/>
                </a:cubicBezTo>
                <a:lnTo>
                  <a:pt x="386879" y="928511"/>
                </a:lnTo>
                <a:lnTo>
                  <a:pt x="666671" y="705049"/>
                </a:lnTo>
                <a:cubicBezTo>
                  <a:pt x="734142" y="651195"/>
                  <a:pt x="773759" y="568867"/>
                  <a:pt x="773759" y="482206"/>
                </a:cubicBezTo>
                <a:lnTo>
                  <a:pt x="773759" y="151038"/>
                </a:lnTo>
                <a:close/>
              </a:path>
            </a:pathLst>
          </a:custGeom>
          <a:solidFill>
            <a:schemeClr val="accent4"/>
          </a:solidFill>
          <a:ln w="24575" cap="rnd">
            <a:solidFill>
              <a:schemeClr val="bg1"/>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pic>
        <p:nvPicPr>
          <p:cNvPr id="3" name="Picture 2" descr="A firewall with a fire and a fire&#10;&#10;Description automatically generated">
            <a:extLst>
              <a:ext uri="{FF2B5EF4-FFF2-40B4-BE49-F238E27FC236}">
                <a16:creationId xmlns:a16="http://schemas.microsoft.com/office/drawing/2014/main" id="{4BEA6987-CD16-24B2-BA8A-77785E878F22}"/>
              </a:ext>
            </a:extLst>
          </p:cNvPr>
          <p:cNvPicPr>
            <a:picLocks noChangeAspect="1"/>
          </p:cNvPicPr>
          <p:nvPr/>
        </p:nvPicPr>
        <p:blipFill>
          <a:blip r:embed="rId3">
            <a:biLevel thresh="25000"/>
          </a:blip>
          <a:stretch>
            <a:fillRect/>
          </a:stretch>
        </p:blipFill>
        <p:spPr>
          <a:xfrm>
            <a:off x="1647775" y="2069184"/>
            <a:ext cx="321756" cy="399600"/>
          </a:xfrm>
          <a:prstGeom prst="rect">
            <a:avLst/>
          </a:prstGeom>
        </p:spPr>
      </p:pic>
      <p:sp>
        <p:nvSpPr>
          <p:cNvPr id="4" name="Freeform 3">
            <a:extLst>
              <a:ext uri="{FF2B5EF4-FFF2-40B4-BE49-F238E27FC236}">
                <a16:creationId xmlns:a16="http://schemas.microsoft.com/office/drawing/2014/main" id="{17650890-C44D-F62D-53CE-C95F7E8EA8E4}"/>
              </a:ext>
            </a:extLst>
          </p:cNvPr>
          <p:cNvSpPr/>
          <p:nvPr/>
        </p:nvSpPr>
        <p:spPr>
          <a:xfrm>
            <a:off x="2632269" y="1858905"/>
            <a:ext cx="782196" cy="938634"/>
          </a:xfrm>
          <a:custGeom>
            <a:avLst/>
            <a:gdLst>
              <a:gd name="connsiteX0" fmla="*/ 773759 w 773758"/>
              <a:gd name="connsiteY0" fmla="*/ 151038 h 928510"/>
              <a:gd name="connsiteX1" fmla="*/ 386879 w 773758"/>
              <a:gd name="connsiteY1" fmla="*/ 0 h 928510"/>
              <a:gd name="connsiteX2" fmla="*/ 0 w 773758"/>
              <a:gd name="connsiteY2" fmla="*/ 151038 h 928510"/>
              <a:gd name="connsiteX3" fmla="*/ 0 w 773758"/>
              <a:gd name="connsiteY3" fmla="*/ 481587 h 928510"/>
              <a:gd name="connsiteX4" fmla="*/ 107088 w 773758"/>
              <a:gd name="connsiteY4" fmla="*/ 704430 h 928510"/>
              <a:gd name="connsiteX5" fmla="*/ 386879 w 773758"/>
              <a:gd name="connsiteY5" fmla="*/ 928511 h 928510"/>
              <a:gd name="connsiteX6" fmla="*/ 666671 w 773758"/>
              <a:gd name="connsiteY6" fmla="*/ 705049 h 928510"/>
              <a:gd name="connsiteX7" fmla="*/ 773759 w 773758"/>
              <a:gd name="connsiteY7" fmla="*/ 482206 h 928510"/>
              <a:gd name="connsiteX8" fmla="*/ 773759 w 773758"/>
              <a:gd name="connsiteY8" fmla="*/ 151038 h 928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3758" h="928510">
                <a:moveTo>
                  <a:pt x="773759" y="151038"/>
                </a:moveTo>
                <a:cubicBezTo>
                  <a:pt x="630149" y="151038"/>
                  <a:pt x="492111" y="97184"/>
                  <a:pt x="386879" y="0"/>
                </a:cubicBezTo>
                <a:cubicBezTo>
                  <a:pt x="281648" y="97184"/>
                  <a:pt x="143610" y="151657"/>
                  <a:pt x="0" y="151038"/>
                </a:cubicBezTo>
                <a:lnTo>
                  <a:pt x="0" y="481587"/>
                </a:lnTo>
                <a:cubicBezTo>
                  <a:pt x="0" y="568248"/>
                  <a:pt x="39616" y="650576"/>
                  <a:pt x="107088" y="704430"/>
                </a:cubicBezTo>
                <a:lnTo>
                  <a:pt x="386879" y="928511"/>
                </a:lnTo>
                <a:lnTo>
                  <a:pt x="666671" y="705049"/>
                </a:lnTo>
                <a:cubicBezTo>
                  <a:pt x="734142" y="651195"/>
                  <a:pt x="773759" y="568867"/>
                  <a:pt x="773759" y="482206"/>
                </a:cubicBezTo>
                <a:lnTo>
                  <a:pt x="773759" y="151038"/>
                </a:lnTo>
                <a:close/>
              </a:path>
            </a:pathLst>
          </a:custGeom>
          <a:solidFill>
            <a:schemeClr val="accent4"/>
          </a:solidFill>
          <a:ln w="24575" cap="rnd">
            <a:solidFill>
              <a:schemeClr val="bg1"/>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5" name="Freeform 4">
            <a:extLst>
              <a:ext uri="{FF2B5EF4-FFF2-40B4-BE49-F238E27FC236}">
                <a16:creationId xmlns:a16="http://schemas.microsoft.com/office/drawing/2014/main" id="{6C0A9262-F0F1-2F97-9374-CF74A15964AB}"/>
              </a:ext>
            </a:extLst>
          </p:cNvPr>
          <p:cNvSpPr/>
          <p:nvPr/>
        </p:nvSpPr>
        <p:spPr>
          <a:xfrm>
            <a:off x="1417555" y="3531584"/>
            <a:ext cx="782196" cy="938634"/>
          </a:xfrm>
          <a:custGeom>
            <a:avLst/>
            <a:gdLst>
              <a:gd name="connsiteX0" fmla="*/ 773759 w 773758"/>
              <a:gd name="connsiteY0" fmla="*/ 151038 h 928510"/>
              <a:gd name="connsiteX1" fmla="*/ 386879 w 773758"/>
              <a:gd name="connsiteY1" fmla="*/ 0 h 928510"/>
              <a:gd name="connsiteX2" fmla="*/ 0 w 773758"/>
              <a:gd name="connsiteY2" fmla="*/ 151038 h 928510"/>
              <a:gd name="connsiteX3" fmla="*/ 0 w 773758"/>
              <a:gd name="connsiteY3" fmla="*/ 481587 h 928510"/>
              <a:gd name="connsiteX4" fmla="*/ 107088 w 773758"/>
              <a:gd name="connsiteY4" fmla="*/ 704430 h 928510"/>
              <a:gd name="connsiteX5" fmla="*/ 386879 w 773758"/>
              <a:gd name="connsiteY5" fmla="*/ 928511 h 928510"/>
              <a:gd name="connsiteX6" fmla="*/ 666671 w 773758"/>
              <a:gd name="connsiteY6" fmla="*/ 705049 h 928510"/>
              <a:gd name="connsiteX7" fmla="*/ 773759 w 773758"/>
              <a:gd name="connsiteY7" fmla="*/ 482206 h 928510"/>
              <a:gd name="connsiteX8" fmla="*/ 773759 w 773758"/>
              <a:gd name="connsiteY8" fmla="*/ 151038 h 928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3758" h="928510">
                <a:moveTo>
                  <a:pt x="773759" y="151038"/>
                </a:moveTo>
                <a:cubicBezTo>
                  <a:pt x="630149" y="151038"/>
                  <a:pt x="492111" y="97184"/>
                  <a:pt x="386879" y="0"/>
                </a:cubicBezTo>
                <a:cubicBezTo>
                  <a:pt x="281648" y="97184"/>
                  <a:pt x="143610" y="151657"/>
                  <a:pt x="0" y="151038"/>
                </a:cubicBezTo>
                <a:lnTo>
                  <a:pt x="0" y="481587"/>
                </a:lnTo>
                <a:cubicBezTo>
                  <a:pt x="0" y="568248"/>
                  <a:pt x="39616" y="650576"/>
                  <a:pt x="107088" y="704430"/>
                </a:cubicBezTo>
                <a:lnTo>
                  <a:pt x="386879" y="928511"/>
                </a:lnTo>
                <a:lnTo>
                  <a:pt x="666671" y="705049"/>
                </a:lnTo>
                <a:cubicBezTo>
                  <a:pt x="734142" y="651195"/>
                  <a:pt x="773759" y="568867"/>
                  <a:pt x="773759" y="482206"/>
                </a:cubicBezTo>
                <a:lnTo>
                  <a:pt x="773759" y="151038"/>
                </a:lnTo>
                <a:close/>
              </a:path>
            </a:pathLst>
          </a:custGeom>
          <a:solidFill>
            <a:schemeClr val="accent4"/>
          </a:solidFill>
          <a:ln w="24575" cap="rnd">
            <a:solidFill>
              <a:schemeClr val="bg1"/>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6" name="Freeform 5">
            <a:extLst>
              <a:ext uri="{FF2B5EF4-FFF2-40B4-BE49-F238E27FC236}">
                <a16:creationId xmlns:a16="http://schemas.microsoft.com/office/drawing/2014/main" id="{ADF1AA2F-6B6C-6943-8F1C-C74E588B5EF5}"/>
              </a:ext>
            </a:extLst>
          </p:cNvPr>
          <p:cNvSpPr/>
          <p:nvPr/>
        </p:nvSpPr>
        <p:spPr>
          <a:xfrm>
            <a:off x="2632269" y="3531584"/>
            <a:ext cx="782196" cy="938634"/>
          </a:xfrm>
          <a:custGeom>
            <a:avLst/>
            <a:gdLst>
              <a:gd name="connsiteX0" fmla="*/ 773759 w 773758"/>
              <a:gd name="connsiteY0" fmla="*/ 151038 h 928510"/>
              <a:gd name="connsiteX1" fmla="*/ 386879 w 773758"/>
              <a:gd name="connsiteY1" fmla="*/ 0 h 928510"/>
              <a:gd name="connsiteX2" fmla="*/ 0 w 773758"/>
              <a:gd name="connsiteY2" fmla="*/ 151038 h 928510"/>
              <a:gd name="connsiteX3" fmla="*/ 0 w 773758"/>
              <a:gd name="connsiteY3" fmla="*/ 481587 h 928510"/>
              <a:gd name="connsiteX4" fmla="*/ 107088 w 773758"/>
              <a:gd name="connsiteY4" fmla="*/ 704430 h 928510"/>
              <a:gd name="connsiteX5" fmla="*/ 386879 w 773758"/>
              <a:gd name="connsiteY5" fmla="*/ 928511 h 928510"/>
              <a:gd name="connsiteX6" fmla="*/ 666671 w 773758"/>
              <a:gd name="connsiteY6" fmla="*/ 705049 h 928510"/>
              <a:gd name="connsiteX7" fmla="*/ 773759 w 773758"/>
              <a:gd name="connsiteY7" fmla="*/ 482206 h 928510"/>
              <a:gd name="connsiteX8" fmla="*/ 773759 w 773758"/>
              <a:gd name="connsiteY8" fmla="*/ 151038 h 928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3758" h="928510">
                <a:moveTo>
                  <a:pt x="773759" y="151038"/>
                </a:moveTo>
                <a:cubicBezTo>
                  <a:pt x="630149" y="151038"/>
                  <a:pt x="492111" y="97184"/>
                  <a:pt x="386879" y="0"/>
                </a:cubicBezTo>
                <a:cubicBezTo>
                  <a:pt x="281648" y="97184"/>
                  <a:pt x="143610" y="151657"/>
                  <a:pt x="0" y="151038"/>
                </a:cubicBezTo>
                <a:lnTo>
                  <a:pt x="0" y="481587"/>
                </a:lnTo>
                <a:cubicBezTo>
                  <a:pt x="0" y="568248"/>
                  <a:pt x="39616" y="650576"/>
                  <a:pt x="107088" y="704430"/>
                </a:cubicBezTo>
                <a:lnTo>
                  <a:pt x="386879" y="928511"/>
                </a:lnTo>
                <a:lnTo>
                  <a:pt x="666671" y="705049"/>
                </a:lnTo>
                <a:cubicBezTo>
                  <a:pt x="734142" y="651195"/>
                  <a:pt x="773759" y="568867"/>
                  <a:pt x="773759" y="482206"/>
                </a:cubicBezTo>
                <a:lnTo>
                  <a:pt x="773759" y="151038"/>
                </a:lnTo>
                <a:close/>
              </a:path>
            </a:pathLst>
          </a:custGeom>
          <a:solidFill>
            <a:schemeClr val="accent4"/>
          </a:solidFill>
          <a:ln w="24575" cap="rnd">
            <a:solidFill>
              <a:schemeClr val="bg1"/>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7" name="Freeform 6">
            <a:extLst>
              <a:ext uri="{FF2B5EF4-FFF2-40B4-BE49-F238E27FC236}">
                <a16:creationId xmlns:a16="http://schemas.microsoft.com/office/drawing/2014/main" id="{66F42327-D3E9-5CD0-252E-CA986B9B8F66}"/>
              </a:ext>
            </a:extLst>
          </p:cNvPr>
          <p:cNvSpPr/>
          <p:nvPr/>
        </p:nvSpPr>
        <p:spPr>
          <a:xfrm>
            <a:off x="3856197" y="3531584"/>
            <a:ext cx="782196" cy="938634"/>
          </a:xfrm>
          <a:custGeom>
            <a:avLst/>
            <a:gdLst>
              <a:gd name="connsiteX0" fmla="*/ 773759 w 773758"/>
              <a:gd name="connsiteY0" fmla="*/ 151038 h 928510"/>
              <a:gd name="connsiteX1" fmla="*/ 386879 w 773758"/>
              <a:gd name="connsiteY1" fmla="*/ 0 h 928510"/>
              <a:gd name="connsiteX2" fmla="*/ 0 w 773758"/>
              <a:gd name="connsiteY2" fmla="*/ 151038 h 928510"/>
              <a:gd name="connsiteX3" fmla="*/ 0 w 773758"/>
              <a:gd name="connsiteY3" fmla="*/ 481587 h 928510"/>
              <a:gd name="connsiteX4" fmla="*/ 107088 w 773758"/>
              <a:gd name="connsiteY4" fmla="*/ 704430 h 928510"/>
              <a:gd name="connsiteX5" fmla="*/ 386879 w 773758"/>
              <a:gd name="connsiteY5" fmla="*/ 928511 h 928510"/>
              <a:gd name="connsiteX6" fmla="*/ 666671 w 773758"/>
              <a:gd name="connsiteY6" fmla="*/ 705049 h 928510"/>
              <a:gd name="connsiteX7" fmla="*/ 773759 w 773758"/>
              <a:gd name="connsiteY7" fmla="*/ 482206 h 928510"/>
              <a:gd name="connsiteX8" fmla="*/ 773759 w 773758"/>
              <a:gd name="connsiteY8" fmla="*/ 151038 h 928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3758" h="928510">
                <a:moveTo>
                  <a:pt x="773759" y="151038"/>
                </a:moveTo>
                <a:cubicBezTo>
                  <a:pt x="630149" y="151038"/>
                  <a:pt x="492111" y="97184"/>
                  <a:pt x="386879" y="0"/>
                </a:cubicBezTo>
                <a:cubicBezTo>
                  <a:pt x="281648" y="97184"/>
                  <a:pt x="143610" y="151657"/>
                  <a:pt x="0" y="151038"/>
                </a:cubicBezTo>
                <a:lnTo>
                  <a:pt x="0" y="481587"/>
                </a:lnTo>
                <a:cubicBezTo>
                  <a:pt x="0" y="568248"/>
                  <a:pt x="39616" y="650576"/>
                  <a:pt x="107088" y="704430"/>
                </a:cubicBezTo>
                <a:lnTo>
                  <a:pt x="386879" y="928511"/>
                </a:lnTo>
                <a:lnTo>
                  <a:pt x="666671" y="705049"/>
                </a:lnTo>
                <a:cubicBezTo>
                  <a:pt x="734142" y="651195"/>
                  <a:pt x="773759" y="568867"/>
                  <a:pt x="773759" y="482206"/>
                </a:cubicBezTo>
                <a:lnTo>
                  <a:pt x="773759" y="151038"/>
                </a:lnTo>
                <a:close/>
              </a:path>
            </a:pathLst>
          </a:custGeom>
          <a:solidFill>
            <a:schemeClr val="accent4"/>
          </a:solidFill>
          <a:ln w="24575" cap="rnd">
            <a:solidFill>
              <a:schemeClr val="bg1"/>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8" name="Freeform 7">
            <a:extLst>
              <a:ext uri="{FF2B5EF4-FFF2-40B4-BE49-F238E27FC236}">
                <a16:creationId xmlns:a16="http://schemas.microsoft.com/office/drawing/2014/main" id="{75082AA7-17DE-86B0-9CEF-B0B381B69392}"/>
              </a:ext>
            </a:extLst>
          </p:cNvPr>
          <p:cNvSpPr/>
          <p:nvPr/>
        </p:nvSpPr>
        <p:spPr>
          <a:xfrm>
            <a:off x="3858796" y="1858905"/>
            <a:ext cx="782196" cy="938634"/>
          </a:xfrm>
          <a:custGeom>
            <a:avLst/>
            <a:gdLst>
              <a:gd name="connsiteX0" fmla="*/ 773759 w 773758"/>
              <a:gd name="connsiteY0" fmla="*/ 151038 h 928510"/>
              <a:gd name="connsiteX1" fmla="*/ 386879 w 773758"/>
              <a:gd name="connsiteY1" fmla="*/ 0 h 928510"/>
              <a:gd name="connsiteX2" fmla="*/ 0 w 773758"/>
              <a:gd name="connsiteY2" fmla="*/ 151038 h 928510"/>
              <a:gd name="connsiteX3" fmla="*/ 0 w 773758"/>
              <a:gd name="connsiteY3" fmla="*/ 481587 h 928510"/>
              <a:gd name="connsiteX4" fmla="*/ 107088 w 773758"/>
              <a:gd name="connsiteY4" fmla="*/ 704430 h 928510"/>
              <a:gd name="connsiteX5" fmla="*/ 386879 w 773758"/>
              <a:gd name="connsiteY5" fmla="*/ 928511 h 928510"/>
              <a:gd name="connsiteX6" fmla="*/ 666671 w 773758"/>
              <a:gd name="connsiteY6" fmla="*/ 705049 h 928510"/>
              <a:gd name="connsiteX7" fmla="*/ 773759 w 773758"/>
              <a:gd name="connsiteY7" fmla="*/ 482206 h 928510"/>
              <a:gd name="connsiteX8" fmla="*/ 773759 w 773758"/>
              <a:gd name="connsiteY8" fmla="*/ 151038 h 928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3758" h="928510">
                <a:moveTo>
                  <a:pt x="773759" y="151038"/>
                </a:moveTo>
                <a:cubicBezTo>
                  <a:pt x="630149" y="151038"/>
                  <a:pt x="492111" y="97184"/>
                  <a:pt x="386879" y="0"/>
                </a:cubicBezTo>
                <a:cubicBezTo>
                  <a:pt x="281648" y="97184"/>
                  <a:pt x="143610" y="151657"/>
                  <a:pt x="0" y="151038"/>
                </a:cubicBezTo>
                <a:lnTo>
                  <a:pt x="0" y="481587"/>
                </a:lnTo>
                <a:cubicBezTo>
                  <a:pt x="0" y="568248"/>
                  <a:pt x="39616" y="650576"/>
                  <a:pt x="107088" y="704430"/>
                </a:cubicBezTo>
                <a:lnTo>
                  <a:pt x="386879" y="928511"/>
                </a:lnTo>
                <a:lnTo>
                  <a:pt x="666671" y="705049"/>
                </a:lnTo>
                <a:cubicBezTo>
                  <a:pt x="734142" y="651195"/>
                  <a:pt x="773759" y="568867"/>
                  <a:pt x="773759" y="482206"/>
                </a:cubicBezTo>
                <a:lnTo>
                  <a:pt x="773759" y="151038"/>
                </a:lnTo>
                <a:close/>
              </a:path>
            </a:pathLst>
          </a:custGeom>
          <a:solidFill>
            <a:schemeClr val="accent4"/>
          </a:solidFill>
          <a:ln w="24575" cap="rnd">
            <a:solidFill>
              <a:schemeClr val="bg1"/>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pic>
        <p:nvPicPr>
          <p:cNvPr id="9" name="Picture 8" descr="A black and white image of a door with a car and glasses&#10;&#10;Description automatically generated">
            <a:extLst>
              <a:ext uri="{FF2B5EF4-FFF2-40B4-BE49-F238E27FC236}">
                <a16:creationId xmlns:a16="http://schemas.microsoft.com/office/drawing/2014/main" id="{94697007-560F-3199-685E-63CD4EB441B3}"/>
              </a:ext>
            </a:extLst>
          </p:cNvPr>
          <p:cNvPicPr>
            <a:picLocks noChangeAspect="1"/>
          </p:cNvPicPr>
          <p:nvPr/>
        </p:nvPicPr>
        <p:blipFill>
          <a:blip r:embed="rId4">
            <a:biLevel thresh="25000"/>
          </a:blip>
          <a:stretch>
            <a:fillRect/>
          </a:stretch>
        </p:blipFill>
        <p:spPr>
          <a:xfrm>
            <a:off x="4062864" y="3741863"/>
            <a:ext cx="368862" cy="399600"/>
          </a:xfrm>
          <a:prstGeom prst="rect">
            <a:avLst/>
          </a:prstGeom>
        </p:spPr>
      </p:pic>
      <p:pic>
        <p:nvPicPr>
          <p:cNvPr id="10" name="Picture 9" descr="A grey shield with a check mark&#10;&#10;Description automatically generated">
            <a:extLst>
              <a:ext uri="{FF2B5EF4-FFF2-40B4-BE49-F238E27FC236}">
                <a16:creationId xmlns:a16="http://schemas.microsoft.com/office/drawing/2014/main" id="{A805B5FC-8F97-DF49-686F-C6C3CF954D65}"/>
              </a:ext>
            </a:extLst>
          </p:cNvPr>
          <p:cNvPicPr>
            <a:picLocks noChangeAspect="1"/>
          </p:cNvPicPr>
          <p:nvPr/>
        </p:nvPicPr>
        <p:blipFill>
          <a:blip r:embed="rId5">
            <a:biLevel thresh="25000"/>
          </a:blip>
          <a:stretch>
            <a:fillRect/>
          </a:stretch>
        </p:blipFill>
        <p:spPr>
          <a:xfrm>
            <a:off x="3953541" y="2117586"/>
            <a:ext cx="592706" cy="302796"/>
          </a:xfrm>
          <a:prstGeom prst="rect">
            <a:avLst/>
          </a:prstGeom>
        </p:spPr>
      </p:pic>
      <p:pic>
        <p:nvPicPr>
          <p:cNvPr id="11" name="Picture 10" descr="A logo of a computer with a lock and a person in the middle&#10;&#10;Description automatically generated">
            <a:extLst>
              <a:ext uri="{FF2B5EF4-FFF2-40B4-BE49-F238E27FC236}">
                <a16:creationId xmlns:a16="http://schemas.microsoft.com/office/drawing/2014/main" id="{92164D7F-E8BD-BFC9-A6A6-EDFC1CC4FEF5}"/>
              </a:ext>
            </a:extLst>
          </p:cNvPr>
          <p:cNvPicPr>
            <a:picLocks noChangeAspect="1"/>
          </p:cNvPicPr>
          <p:nvPr/>
        </p:nvPicPr>
        <p:blipFill>
          <a:blip r:embed="rId6">
            <a:biLevel thresh="25000"/>
          </a:blip>
          <a:stretch>
            <a:fillRect/>
          </a:stretch>
        </p:blipFill>
        <p:spPr>
          <a:xfrm>
            <a:off x="2840217" y="2069184"/>
            <a:ext cx="366300" cy="399600"/>
          </a:xfrm>
          <a:prstGeom prst="rect">
            <a:avLst/>
          </a:prstGeom>
        </p:spPr>
      </p:pic>
      <p:pic>
        <p:nvPicPr>
          <p:cNvPr id="12" name="Picture 11" descr="A black folder with a bug on it&#10;&#10;Description automatically generated">
            <a:extLst>
              <a:ext uri="{FF2B5EF4-FFF2-40B4-BE49-F238E27FC236}">
                <a16:creationId xmlns:a16="http://schemas.microsoft.com/office/drawing/2014/main" id="{501A254A-BA05-ADFC-A3FD-75D674282D87}"/>
              </a:ext>
            </a:extLst>
          </p:cNvPr>
          <p:cNvPicPr>
            <a:picLocks noChangeAspect="1"/>
          </p:cNvPicPr>
          <p:nvPr/>
        </p:nvPicPr>
        <p:blipFill>
          <a:blip r:embed="rId7">
            <a:biLevel thresh="25000"/>
          </a:blip>
          <a:stretch>
            <a:fillRect/>
          </a:stretch>
        </p:blipFill>
        <p:spPr>
          <a:xfrm>
            <a:off x="1564806" y="3756059"/>
            <a:ext cx="487694" cy="371866"/>
          </a:xfrm>
          <a:prstGeom prst="rect">
            <a:avLst/>
          </a:prstGeom>
        </p:spPr>
      </p:pic>
      <p:pic>
        <p:nvPicPr>
          <p:cNvPr id="13" name="Picture 12" descr="A black and white logo&#10;&#10;Description automatically generated">
            <a:extLst>
              <a:ext uri="{FF2B5EF4-FFF2-40B4-BE49-F238E27FC236}">
                <a16:creationId xmlns:a16="http://schemas.microsoft.com/office/drawing/2014/main" id="{A05AB7CE-DA12-2908-286E-C6DD253E4532}"/>
              </a:ext>
            </a:extLst>
          </p:cNvPr>
          <p:cNvPicPr>
            <a:picLocks noChangeAspect="1"/>
          </p:cNvPicPr>
          <p:nvPr/>
        </p:nvPicPr>
        <p:blipFill>
          <a:blip r:embed="rId8">
            <a:biLevel thresh="25000"/>
          </a:blip>
          <a:stretch>
            <a:fillRect/>
          </a:stretch>
        </p:blipFill>
        <p:spPr>
          <a:xfrm>
            <a:off x="2852485" y="3741863"/>
            <a:ext cx="341764" cy="399600"/>
          </a:xfrm>
          <a:prstGeom prst="rect">
            <a:avLst/>
          </a:prstGeom>
        </p:spPr>
      </p:pic>
      <p:sp>
        <p:nvSpPr>
          <p:cNvPr id="14" name="TextBox 13">
            <a:extLst>
              <a:ext uri="{FF2B5EF4-FFF2-40B4-BE49-F238E27FC236}">
                <a16:creationId xmlns:a16="http://schemas.microsoft.com/office/drawing/2014/main" id="{D363ED56-A99C-FF94-3500-77CB41CE3454}"/>
              </a:ext>
            </a:extLst>
          </p:cNvPr>
          <p:cNvSpPr txBox="1"/>
          <p:nvPr/>
        </p:nvSpPr>
        <p:spPr>
          <a:xfrm>
            <a:off x="1423772" y="2864751"/>
            <a:ext cx="769763" cy="461665"/>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a:ln>
                  <a:noFill/>
                </a:ln>
                <a:solidFill>
                  <a:srgbClr val="FFFFFF"/>
                </a:solidFill>
                <a:effectLst/>
                <a:uLnTx/>
                <a:uFillTx/>
                <a:latin typeface="Inter Semi Bold" panose="02000503000000020004" pitchFamily="2" charset="0"/>
                <a:ea typeface="Inter Semi Bold" panose="02000503000000020004" pitchFamily="2" charset="0"/>
                <a:cs typeface="Inter Semi Bold" panose="02000503000000020004" pitchFamily="2" charset="0"/>
              </a:rPr>
              <a:t>Stateful</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a:ln>
                  <a:noFill/>
                </a:ln>
                <a:solidFill>
                  <a:srgbClr val="FFFFFF"/>
                </a:solidFill>
                <a:effectLst/>
                <a:uLnTx/>
                <a:uFillTx/>
                <a:latin typeface="Inter Semi Bold" panose="02000503000000020004" pitchFamily="2" charset="0"/>
                <a:ea typeface="Inter Semi Bold" panose="02000503000000020004" pitchFamily="2" charset="0"/>
                <a:cs typeface="Inter Semi Bold" panose="02000503000000020004" pitchFamily="2" charset="0"/>
              </a:rPr>
              <a:t>firewall</a:t>
            </a:r>
          </a:p>
        </p:txBody>
      </p:sp>
      <p:sp>
        <p:nvSpPr>
          <p:cNvPr id="15" name="TextBox 14">
            <a:extLst>
              <a:ext uri="{FF2B5EF4-FFF2-40B4-BE49-F238E27FC236}">
                <a16:creationId xmlns:a16="http://schemas.microsoft.com/office/drawing/2014/main" id="{DD869D13-5731-AEBA-CE7F-5034F73199D5}"/>
              </a:ext>
            </a:extLst>
          </p:cNvPr>
          <p:cNvSpPr txBox="1"/>
          <p:nvPr/>
        </p:nvSpPr>
        <p:spPr>
          <a:xfrm>
            <a:off x="3879245" y="4537430"/>
            <a:ext cx="736100" cy="276999"/>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a:ln>
                  <a:noFill/>
                </a:ln>
                <a:solidFill>
                  <a:srgbClr val="FFFFFF"/>
                </a:solidFill>
                <a:effectLst/>
                <a:uLnTx/>
                <a:uFillTx/>
                <a:latin typeface="Inter Semi Bold" panose="02000503000000020004" pitchFamily="2" charset="0"/>
                <a:ea typeface="Inter Semi Bold" panose="02000503000000020004" pitchFamily="2" charset="0"/>
                <a:cs typeface="Inter Semi Bold" panose="02000503000000020004" pitchFamily="2" charset="0"/>
              </a:rPr>
              <a:t>IDS/IPS</a:t>
            </a:r>
          </a:p>
        </p:txBody>
      </p:sp>
      <p:sp>
        <p:nvSpPr>
          <p:cNvPr id="16" name="TextBox 15">
            <a:extLst>
              <a:ext uri="{FF2B5EF4-FFF2-40B4-BE49-F238E27FC236}">
                <a16:creationId xmlns:a16="http://schemas.microsoft.com/office/drawing/2014/main" id="{2099E39C-636A-3D1A-9E01-9EC1E42A5833}"/>
              </a:ext>
            </a:extLst>
          </p:cNvPr>
          <p:cNvSpPr txBox="1"/>
          <p:nvPr/>
        </p:nvSpPr>
        <p:spPr>
          <a:xfrm>
            <a:off x="2629670" y="4537430"/>
            <a:ext cx="787395" cy="461665"/>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a:ln>
                  <a:noFill/>
                </a:ln>
                <a:solidFill>
                  <a:srgbClr val="FFFFFF"/>
                </a:solidFill>
                <a:effectLst/>
                <a:uLnTx/>
                <a:uFillTx/>
                <a:latin typeface="Inter Semi Bold" panose="02000503000000020004" pitchFamily="2" charset="0"/>
                <a:ea typeface="Inter Semi Bold" panose="02000503000000020004" pitchFamily="2" charset="0"/>
                <a:cs typeface="Inter Semi Bold" panose="02000503000000020004" pitchFamily="2" charset="0"/>
              </a:rPr>
              <a:t>URL</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a:ln>
                  <a:noFill/>
                </a:ln>
                <a:solidFill>
                  <a:srgbClr val="FFFFFF"/>
                </a:solidFill>
                <a:effectLst/>
                <a:uLnTx/>
                <a:uFillTx/>
                <a:latin typeface="Inter Semi Bold" panose="02000503000000020004" pitchFamily="2" charset="0"/>
                <a:ea typeface="Inter Semi Bold" panose="02000503000000020004" pitchFamily="2" charset="0"/>
                <a:cs typeface="Inter Semi Bold" panose="02000503000000020004" pitchFamily="2" charset="0"/>
              </a:rPr>
              <a:t>filtering</a:t>
            </a:r>
          </a:p>
        </p:txBody>
      </p:sp>
      <p:sp>
        <p:nvSpPr>
          <p:cNvPr id="17" name="TextBox 16">
            <a:extLst>
              <a:ext uri="{FF2B5EF4-FFF2-40B4-BE49-F238E27FC236}">
                <a16:creationId xmlns:a16="http://schemas.microsoft.com/office/drawing/2014/main" id="{F80EE147-FBC9-3B6E-48A0-48DA078B748C}"/>
              </a:ext>
            </a:extLst>
          </p:cNvPr>
          <p:cNvSpPr txBox="1"/>
          <p:nvPr/>
        </p:nvSpPr>
        <p:spPr>
          <a:xfrm>
            <a:off x="1329997" y="4537430"/>
            <a:ext cx="957313" cy="461665"/>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a:ln>
                  <a:noFill/>
                </a:ln>
                <a:solidFill>
                  <a:srgbClr val="FFFFFF"/>
                </a:solidFill>
                <a:effectLst/>
                <a:uLnTx/>
                <a:uFillTx/>
                <a:latin typeface="Inter Semi Bold" panose="02000503000000020004" pitchFamily="2" charset="0"/>
                <a:ea typeface="Inter Semi Bold" panose="02000503000000020004" pitchFamily="2" charset="0"/>
                <a:cs typeface="Inter Semi Bold" panose="02000503000000020004" pitchFamily="2" charset="0"/>
              </a:rPr>
              <a:t>Malware</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a:ln>
                  <a:noFill/>
                </a:ln>
                <a:solidFill>
                  <a:srgbClr val="FFFFFF"/>
                </a:solidFill>
                <a:effectLst/>
                <a:uLnTx/>
                <a:uFillTx/>
                <a:latin typeface="Inter Semi Bold" panose="02000503000000020004" pitchFamily="2" charset="0"/>
                <a:ea typeface="Inter Semi Bold" panose="02000503000000020004" pitchFamily="2" charset="0"/>
                <a:cs typeface="Inter Semi Bold" panose="02000503000000020004" pitchFamily="2" charset="0"/>
              </a:rPr>
              <a:t>protection</a:t>
            </a:r>
          </a:p>
        </p:txBody>
      </p:sp>
      <p:sp>
        <p:nvSpPr>
          <p:cNvPr id="18" name="TextBox 17">
            <a:extLst>
              <a:ext uri="{FF2B5EF4-FFF2-40B4-BE49-F238E27FC236}">
                <a16:creationId xmlns:a16="http://schemas.microsoft.com/office/drawing/2014/main" id="{A2365A54-8D96-49FB-6493-616DC335C669}"/>
              </a:ext>
            </a:extLst>
          </p:cNvPr>
          <p:cNvSpPr txBox="1"/>
          <p:nvPr/>
        </p:nvSpPr>
        <p:spPr>
          <a:xfrm>
            <a:off x="2753902" y="2864751"/>
            <a:ext cx="538930" cy="461665"/>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a:ln>
                  <a:noFill/>
                </a:ln>
                <a:solidFill>
                  <a:srgbClr val="FFFFFF"/>
                </a:solidFill>
                <a:effectLst/>
                <a:uLnTx/>
                <a:uFillTx/>
                <a:latin typeface="Inter Semi Bold" panose="02000503000000020004" pitchFamily="2" charset="0"/>
                <a:ea typeface="Inter Semi Bold" panose="02000503000000020004" pitchFamily="2" charset="0"/>
                <a:cs typeface="Inter Semi Bold" panose="02000503000000020004" pitchFamily="2" charset="0"/>
              </a:rPr>
              <a:t>Zero</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a:ln>
                  <a:noFill/>
                </a:ln>
                <a:solidFill>
                  <a:srgbClr val="FFFFFF"/>
                </a:solidFill>
                <a:effectLst/>
                <a:uLnTx/>
                <a:uFillTx/>
                <a:latin typeface="Inter Semi Bold" panose="02000503000000020004" pitchFamily="2" charset="0"/>
                <a:ea typeface="Inter Semi Bold" panose="02000503000000020004" pitchFamily="2" charset="0"/>
                <a:cs typeface="Inter Semi Bold" panose="02000503000000020004" pitchFamily="2" charset="0"/>
              </a:rPr>
              <a:t>trust</a:t>
            </a:r>
          </a:p>
        </p:txBody>
      </p:sp>
      <p:sp>
        <p:nvSpPr>
          <p:cNvPr id="19" name="TextBox 18">
            <a:extLst>
              <a:ext uri="{FF2B5EF4-FFF2-40B4-BE49-F238E27FC236}">
                <a16:creationId xmlns:a16="http://schemas.microsoft.com/office/drawing/2014/main" id="{B111BD2A-15D6-6F6D-4D21-93E3C089F160}"/>
              </a:ext>
            </a:extLst>
          </p:cNvPr>
          <p:cNvSpPr txBox="1"/>
          <p:nvPr/>
        </p:nvSpPr>
        <p:spPr>
          <a:xfrm>
            <a:off x="3728758" y="2864751"/>
            <a:ext cx="1042272" cy="461665"/>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a:ln>
                  <a:noFill/>
                </a:ln>
                <a:solidFill>
                  <a:srgbClr val="FFFFFF"/>
                </a:solidFill>
                <a:effectLst/>
                <a:uLnTx/>
                <a:uFillTx/>
                <a:latin typeface="Inter Semi Bold" panose="02000503000000020004" pitchFamily="2" charset="0"/>
                <a:ea typeface="Inter Semi Bold" panose="02000503000000020004" pitchFamily="2" charset="0"/>
                <a:cs typeface="Inter Semi Bold" panose="02000503000000020004" pitchFamily="2" charset="0"/>
              </a:rPr>
              <a:t>Site-to-site</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a:ln>
                  <a:noFill/>
                </a:ln>
                <a:solidFill>
                  <a:srgbClr val="FFFFFF"/>
                </a:solidFill>
                <a:effectLst/>
                <a:uLnTx/>
                <a:uFillTx/>
                <a:latin typeface="Inter Semi Bold" panose="02000503000000020004" pitchFamily="2" charset="0"/>
                <a:ea typeface="Inter Semi Bold" panose="02000503000000020004" pitchFamily="2" charset="0"/>
                <a:cs typeface="Inter Semi Bold" panose="02000503000000020004" pitchFamily="2" charset="0"/>
              </a:rPr>
              <a:t>VPN</a:t>
            </a:r>
          </a:p>
        </p:txBody>
      </p:sp>
      <p:pic>
        <p:nvPicPr>
          <p:cNvPr id="20" name="Picture 19">
            <a:extLst>
              <a:ext uri="{FF2B5EF4-FFF2-40B4-BE49-F238E27FC236}">
                <a16:creationId xmlns:a16="http://schemas.microsoft.com/office/drawing/2014/main" id="{44D6BEAA-F917-A581-F814-676BB991AD06}"/>
              </a:ext>
            </a:extLst>
          </p:cNvPr>
          <p:cNvPicPr>
            <a:picLocks noChangeAspect="1"/>
          </p:cNvPicPr>
          <p:nvPr/>
        </p:nvPicPr>
        <p:blipFill>
          <a:blip r:embed="rId9">
            <a:biLevel thresh="25000"/>
            <a:alphaModFix amt="50000"/>
          </a:blip>
          <a:stretch>
            <a:fillRect/>
          </a:stretch>
        </p:blipFill>
        <p:spPr>
          <a:xfrm>
            <a:off x="1859739" y="5422664"/>
            <a:ext cx="1112542" cy="241516"/>
          </a:xfrm>
          <a:prstGeom prst="rect">
            <a:avLst/>
          </a:prstGeom>
        </p:spPr>
      </p:pic>
      <p:pic>
        <p:nvPicPr>
          <p:cNvPr id="51" name="Picture 50" descr="A white face with a black background&#10;&#10;Description automatically generated">
            <a:extLst>
              <a:ext uri="{FF2B5EF4-FFF2-40B4-BE49-F238E27FC236}">
                <a16:creationId xmlns:a16="http://schemas.microsoft.com/office/drawing/2014/main" id="{6C190C86-1D16-0FF4-6FD5-B8F06A66149B}"/>
              </a:ext>
            </a:extLst>
          </p:cNvPr>
          <p:cNvPicPr>
            <a:picLocks noChangeAspect="1"/>
          </p:cNvPicPr>
          <p:nvPr/>
        </p:nvPicPr>
        <p:blipFill>
          <a:blip r:embed="rId10">
            <a:duotone>
              <a:schemeClr val="accent4">
                <a:shade val="45000"/>
                <a:satMod val="135000"/>
              </a:schemeClr>
              <a:prstClr val="white"/>
            </a:duotone>
            <a:alphaModFix amt="50000"/>
          </a:blip>
          <a:stretch>
            <a:fillRect/>
          </a:stretch>
        </p:blipFill>
        <p:spPr>
          <a:xfrm>
            <a:off x="3944155" y="5378142"/>
            <a:ext cx="602092" cy="330560"/>
          </a:xfrm>
          <a:prstGeom prst="rect">
            <a:avLst/>
          </a:prstGeom>
        </p:spPr>
      </p:pic>
      <p:cxnSp>
        <p:nvCxnSpPr>
          <p:cNvPr id="54" name="Straight Connector 53">
            <a:extLst>
              <a:ext uri="{FF2B5EF4-FFF2-40B4-BE49-F238E27FC236}">
                <a16:creationId xmlns:a16="http://schemas.microsoft.com/office/drawing/2014/main" id="{72CA86E3-509E-F2CE-4961-CD84F3DF950E}"/>
              </a:ext>
            </a:extLst>
          </p:cNvPr>
          <p:cNvCxnSpPr>
            <a:cxnSpLocks/>
          </p:cNvCxnSpPr>
          <p:nvPr/>
        </p:nvCxnSpPr>
        <p:spPr>
          <a:xfrm>
            <a:off x="1417555" y="5263441"/>
            <a:ext cx="3220839" cy="626"/>
          </a:xfrm>
          <a:prstGeom prst="line">
            <a:avLst/>
          </a:prstGeom>
          <a:ln>
            <a:solidFill>
              <a:schemeClr val="bg1">
                <a:alpha val="49932"/>
              </a:schemeClr>
            </a:solidFill>
          </a:ln>
        </p:spPr>
        <p:style>
          <a:lnRef idx="1">
            <a:schemeClr val="accent1"/>
          </a:lnRef>
          <a:fillRef idx="0">
            <a:schemeClr val="accent1"/>
          </a:fillRef>
          <a:effectRef idx="0">
            <a:schemeClr val="accent1"/>
          </a:effectRef>
          <a:fontRef idx="minor">
            <a:schemeClr val="tx1"/>
          </a:fontRef>
        </p:style>
      </p:cxnSp>
      <p:cxnSp>
        <p:nvCxnSpPr>
          <p:cNvPr id="1028" name="Straight Connector 1027">
            <a:extLst>
              <a:ext uri="{FF2B5EF4-FFF2-40B4-BE49-F238E27FC236}">
                <a16:creationId xmlns:a16="http://schemas.microsoft.com/office/drawing/2014/main" id="{9FFD0559-A83C-7E43-73C0-2FD238F7EE70}"/>
              </a:ext>
            </a:extLst>
          </p:cNvPr>
          <p:cNvCxnSpPr>
            <a:cxnSpLocks/>
          </p:cNvCxnSpPr>
          <p:nvPr/>
        </p:nvCxnSpPr>
        <p:spPr>
          <a:xfrm>
            <a:off x="6739770" y="3095583"/>
            <a:ext cx="4962896" cy="0"/>
          </a:xfrm>
          <a:prstGeom prst="line">
            <a:avLst/>
          </a:prstGeom>
          <a:ln>
            <a:solidFill>
              <a:schemeClr val="accent4"/>
            </a:solidFill>
          </a:ln>
        </p:spPr>
        <p:style>
          <a:lnRef idx="1">
            <a:schemeClr val="accent1"/>
          </a:lnRef>
          <a:fillRef idx="0">
            <a:schemeClr val="accent1"/>
          </a:fillRef>
          <a:effectRef idx="0">
            <a:schemeClr val="accent1"/>
          </a:effectRef>
          <a:fontRef idx="minor">
            <a:schemeClr val="tx1"/>
          </a:fontRef>
        </p:style>
      </p:cxnSp>
      <p:sp>
        <p:nvSpPr>
          <p:cNvPr id="1031" name="Freeform 1030">
            <a:extLst>
              <a:ext uri="{FF2B5EF4-FFF2-40B4-BE49-F238E27FC236}">
                <a16:creationId xmlns:a16="http://schemas.microsoft.com/office/drawing/2014/main" id="{6F85687C-F4AC-6F9D-D9CF-F7667A275B11}"/>
              </a:ext>
            </a:extLst>
          </p:cNvPr>
          <p:cNvSpPr/>
          <p:nvPr/>
        </p:nvSpPr>
        <p:spPr>
          <a:xfrm>
            <a:off x="8775425" y="1869064"/>
            <a:ext cx="782196" cy="938634"/>
          </a:xfrm>
          <a:custGeom>
            <a:avLst/>
            <a:gdLst>
              <a:gd name="connsiteX0" fmla="*/ 773759 w 773758"/>
              <a:gd name="connsiteY0" fmla="*/ 151038 h 928510"/>
              <a:gd name="connsiteX1" fmla="*/ 386879 w 773758"/>
              <a:gd name="connsiteY1" fmla="*/ 0 h 928510"/>
              <a:gd name="connsiteX2" fmla="*/ 0 w 773758"/>
              <a:gd name="connsiteY2" fmla="*/ 151038 h 928510"/>
              <a:gd name="connsiteX3" fmla="*/ 0 w 773758"/>
              <a:gd name="connsiteY3" fmla="*/ 481587 h 928510"/>
              <a:gd name="connsiteX4" fmla="*/ 107088 w 773758"/>
              <a:gd name="connsiteY4" fmla="*/ 704430 h 928510"/>
              <a:gd name="connsiteX5" fmla="*/ 386879 w 773758"/>
              <a:gd name="connsiteY5" fmla="*/ 928511 h 928510"/>
              <a:gd name="connsiteX6" fmla="*/ 666671 w 773758"/>
              <a:gd name="connsiteY6" fmla="*/ 705049 h 928510"/>
              <a:gd name="connsiteX7" fmla="*/ 773759 w 773758"/>
              <a:gd name="connsiteY7" fmla="*/ 482206 h 928510"/>
              <a:gd name="connsiteX8" fmla="*/ 773759 w 773758"/>
              <a:gd name="connsiteY8" fmla="*/ 151038 h 928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3758" h="928510">
                <a:moveTo>
                  <a:pt x="773759" y="151038"/>
                </a:moveTo>
                <a:cubicBezTo>
                  <a:pt x="630149" y="151038"/>
                  <a:pt x="492111" y="97184"/>
                  <a:pt x="386879" y="0"/>
                </a:cubicBezTo>
                <a:cubicBezTo>
                  <a:pt x="281648" y="97184"/>
                  <a:pt x="143610" y="151657"/>
                  <a:pt x="0" y="151038"/>
                </a:cubicBezTo>
                <a:lnTo>
                  <a:pt x="0" y="481587"/>
                </a:lnTo>
                <a:cubicBezTo>
                  <a:pt x="0" y="568248"/>
                  <a:pt x="39616" y="650576"/>
                  <a:pt x="107088" y="704430"/>
                </a:cubicBezTo>
                <a:lnTo>
                  <a:pt x="386879" y="928511"/>
                </a:lnTo>
                <a:lnTo>
                  <a:pt x="666671" y="705049"/>
                </a:lnTo>
                <a:cubicBezTo>
                  <a:pt x="734142" y="651195"/>
                  <a:pt x="773759" y="568867"/>
                  <a:pt x="773759" y="482206"/>
                </a:cubicBezTo>
                <a:lnTo>
                  <a:pt x="773759" y="151038"/>
                </a:lnTo>
                <a:close/>
              </a:path>
            </a:pathLst>
          </a:custGeom>
          <a:pattFill prst="lgConfetti">
            <a:fgClr>
              <a:schemeClr val="accent3">
                <a:lumMod val="75000"/>
              </a:schemeClr>
            </a:fgClr>
            <a:bgClr>
              <a:schemeClr val="bg1"/>
            </a:bgClr>
          </a:pattFill>
          <a:ln w="24575" cap="rnd">
            <a:solidFill>
              <a:schemeClr val="accent3">
                <a:lumMod val="75000"/>
              </a:schemeClr>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1034" name="TextBox 1033">
            <a:extLst>
              <a:ext uri="{FF2B5EF4-FFF2-40B4-BE49-F238E27FC236}">
                <a16:creationId xmlns:a16="http://schemas.microsoft.com/office/drawing/2014/main" id="{579B85EF-67CA-7D03-F753-A388C0938A20}"/>
              </a:ext>
            </a:extLst>
          </p:cNvPr>
          <p:cNvSpPr txBox="1"/>
          <p:nvPr/>
        </p:nvSpPr>
        <p:spPr>
          <a:xfrm>
            <a:off x="8007658" y="1510354"/>
            <a:ext cx="2272684" cy="276999"/>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a:ln>
                  <a:noFill/>
                </a:ln>
                <a:solidFill>
                  <a:srgbClr val="025546"/>
                </a:solidFill>
                <a:effectLst/>
                <a:uLnTx/>
                <a:uFillTx/>
                <a:latin typeface="Inter" panose="02000503000000020004" pitchFamily="2" charset="0"/>
                <a:ea typeface="Inter" panose="02000503000000020004" pitchFamily="2" charset="0"/>
                <a:cs typeface="Inter" panose="02000503000000020004" pitchFamily="2" charset="0"/>
              </a:rPr>
              <a:t>MALWARE EFFICACY</a:t>
            </a:r>
          </a:p>
        </p:txBody>
      </p:sp>
      <p:sp>
        <p:nvSpPr>
          <p:cNvPr id="1038" name="TextBox 1037">
            <a:extLst>
              <a:ext uri="{FF2B5EF4-FFF2-40B4-BE49-F238E27FC236}">
                <a16:creationId xmlns:a16="http://schemas.microsoft.com/office/drawing/2014/main" id="{4FA4EDEA-A281-90D0-9D5E-7EDFC84FF7C6}"/>
              </a:ext>
            </a:extLst>
          </p:cNvPr>
          <p:cNvSpPr txBox="1"/>
          <p:nvPr/>
        </p:nvSpPr>
        <p:spPr>
          <a:xfrm>
            <a:off x="9557621" y="2025797"/>
            <a:ext cx="1119969" cy="56169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50" b="1" i="0" u="none" strike="noStrike" kern="1200" cap="none" spc="0" normalizeH="0" baseline="0" noProof="0">
                <a:ln>
                  <a:noFill/>
                </a:ln>
                <a:solidFill>
                  <a:srgbClr val="E8652D">
                    <a:lumMod val="75000"/>
                  </a:srgbClr>
                </a:solidFill>
                <a:effectLst/>
                <a:uLnTx/>
                <a:uFillTx/>
                <a:latin typeface="Inter Semi Bold" panose="02000503000000020004" pitchFamily="2" charset="0"/>
                <a:ea typeface="Inter Semi Bold" panose="02000503000000020004" pitchFamily="2" charset="0"/>
                <a:cs typeface="Inter Semi Bold" panose="02000503000000020004" pitchFamily="2" charset="0"/>
              </a:rPr>
              <a:t>Industry avg.</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E8652D">
                    <a:lumMod val="75000"/>
                  </a:srgbClr>
                </a:solidFill>
                <a:effectLst/>
                <a:uLnTx/>
                <a:uFillTx/>
                <a:latin typeface="Inter Semi Bold" panose="02000503000000020004" pitchFamily="2" charset="0"/>
                <a:ea typeface="Inter Semi Bold" panose="02000503000000020004" pitchFamily="2" charset="0"/>
                <a:cs typeface="Inter Semi Bold" panose="02000503000000020004" pitchFamily="2" charset="0"/>
              </a:rPr>
              <a:t>73%</a:t>
            </a:r>
          </a:p>
        </p:txBody>
      </p:sp>
      <p:sp>
        <p:nvSpPr>
          <p:cNvPr id="32" name="TextBox 31">
            <a:extLst>
              <a:ext uri="{FF2B5EF4-FFF2-40B4-BE49-F238E27FC236}">
                <a16:creationId xmlns:a16="http://schemas.microsoft.com/office/drawing/2014/main" id="{4FEA1882-2A2A-7D97-B7DE-4A4608438B31}"/>
              </a:ext>
            </a:extLst>
          </p:cNvPr>
          <p:cNvSpPr txBox="1"/>
          <p:nvPr/>
        </p:nvSpPr>
        <p:spPr>
          <a:xfrm>
            <a:off x="6739769" y="3753987"/>
            <a:ext cx="2291205" cy="838691"/>
          </a:xfrm>
          <a:prstGeom prst="rect">
            <a:avLst/>
          </a:prstGeom>
          <a:noFill/>
        </p:spPr>
        <p:txBody>
          <a:bodyPr wrap="square" lIns="91440" tIns="45720" rIns="91440" bIns="45720" anchor="t">
            <a:spAutoFit/>
          </a:bodyPr>
          <a:lstStyle/>
          <a:p>
            <a:pPr marL="0" marR="0" lvl="0" indent="0" algn="ctr" defTabSz="914400" rtl="0" eaLnBrk="1" fontAlgn="auto" latinLnBrk="0" hangingPunct="1">
              <a:lnSpc>
                <a:spcPct val="100000"/>
              </a:lnSpc>
              <a:spcBef>
                <a:spcPts val="0"/>
              </a:spcBef>
              <a:spcAft>
                <a:spcPts val="600"/>
              </a:spcAft>
              <a:buClrTx/>
              <a:buSzTx/>
              <a:buFontTx/>
              <a:buNone/>
              <a:tabLst/>
              <a:defRPr/>
            </a:pPr>
            <a:r>
              <a:rPr kumimoji="0" lang="en-US" sz="1200" b="1" i="0" u="none" strike="noStrike" kern="1200" cap="none" spc="0" normalizeH="0" baseline="0" noProof="0">
                <a:ln>
                  <a:noFill/>
                </a:ln>
                <a:solidFill>
                  <a:srgbClr val="025546"/>
                </a:solidFill>
                <a:effectLst/>
                <a:uLnTx/>
                <a:uFillTx/>
                <a:latin typeface="Inter"/>
                <a:ea typeface="Inter" panose="02000503000000020004" pitchFamily="2" charset="0"/>
                <a:cs typeface="Inter" panose="02000503000000020004" pitchFamily="2" charset="0"/>
              </a:rPr>
              <a:t>AUTOMATIC INTELLIGENCE</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50" b="0" i="0" u="none" strike="noStrike" kern="1200" cap="none" spc="0" normalizeH="0" baseline="0" noProof="0">
                <a:ln>
                  <a:noFill/>
                </a:ln>
                <a:solidFill>
                  <a:srgbClr val="025546"/>
                </a:solidFill>
                <a:effectLst/>
                <a:uLnTx/>
                <a:uFillTx/>
                <a:latin typeface="Inter"/>
                <a:ea typeface="Inter" panose="02000503000000020004" pitchFamily="2" charset="0"/>
                <a:cs typeface="Inter" panose="02000503000000020004" pitchFamily="2" charset="0"/>
              </a:rPr>
              <a:t>Always-on path for the latest threat signatures without slow manual updates.</a:t>
            </a:r>
            <a:endParaRPr kumimoji="0" lang="en-US" sz="1050" b="0" i="0" u="none" strike="noStrike" kern="1200" cap="none" spc="0" normalizeH="0" baseline="0" noProof="0">
              <a:ln>
                <a:noFill/>
              </a:ln>
              <a:solidFill>
                <a:srgbClr val="025546"/>
              </a:solidFill>
              <a:effectLst/>
              <a:uLnTx/>
              <a:uFillTx/>
              <a:latin typeface="Inter" panose="02000503000000020004" pitchFamily="2" charset="0"/>
              <a:ea typeface="Inter" panose="02000503000000020004" pitchFamily="2" charset="0"/>
              <a:cs typeface="Inter" panose="02000503000000020004" pitchFamily="2" charset="0"/>
            </a:endParaRPr>
          </a:p>
        </p:txBody>
      </p:sp>
      <p:sp>
        <p:nvSpPr>
          <p:cNvPr id="33" name="TextBox 32">
            <a:extLst>
              <a:ext uri="{FF2B5EF4-FFF2-40B4-BE49-F238E27FC236}">
                <a16:creationId xmlns:a16="http://schemas.microsoft.com/office/drawing/2014/main" id="{28435F05-89DD-DD3A-025A-681E6AD01018}"/>
              </a:ext>
            </a:extLst>
          </p:cNvPr>
          <p:cNvSpPr txBox="1"/>
          <p:nvPr/>
        </p:nvSpPr>
        <p:spPr>
          <a:xfrm>
            <a:off x="9411461" y="3753986"/>
            <a:ext cx="2291205" cy="677108"/>
          </a:xfrm>
          <a:prstGeom prst="rect">
            <a:avLst/>
          </a:prstGeom>
          <a:noFill/>
        </p:spPr>
        <p:txBody>
          <a:bodyPr wrap="square" lIns="91440" tIns="45720" rIns="91440" bIns="45720" anchor="t">
            <a:spAutoFit/>
          </a:bodyPr>
          <a:lstStyle/>
          <a:p>
            <a:pPr marL="0" marR="0" lvl="0" indent="0" algn="ctr" defTabSz="914400" rtl="0" eaLnBrk="1" fontAlgn="auto" latinLnBrk="0" hangingPunct="1">
              <a:lnSpc>
                <a:spcPct val="100000"/>
              </a:lnSpc>
              <a:spcBef>
                <a:spcPts val="0"/>
              </a:spcBef>
              <a:spcAft>
                <a:spcPts val="600"/>
              </a:spcAft>
              <a:buClrTx/>
              <a:buSzTx/>
              <a:buFontTx/>
              <a:buNone/>
              <a:tabLst/>
              <a:defRPr/>
            </a:pPr>
            <a:r>
              <a:rPr kumimoji="0" lang="en-US" sz="1200" b="1" i="0" u="none" strike="noStrike" kern="1200" cap="none" spc="0" normalizeH="0" baseline="0" noProof="0">
                <a:ln>
                  <a:noFill/>
                </a:ln>
                <a:solidFill>
                  <a:srgbClr val="025546"/>
                </a:solidFill>
                <a:effectLst/>
                <a:uLnTx/>
                <a:uFillTx/>
                <a:latin typeface="Inter"/>
                <a:ea typeface="Inter" panose="02000503000000020004" pitchFamily="2" charset="0"/>
                <a:cs typeface="Inter" panose="02000503000000020004" pitchFamily="2" charset="0"/>
              </a:rPr>
              <a:t>ELASTIC SCALE</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50" b="0" i="0" u="none" strike="noStrike" kern="1200" cap="none" spc="0" normalizeH="0" baseline="0" noProof="0">
                <a:ln>
                  <a:noFill/>
                </a:ln>
                <a:solidFill>
                  <a:srgbClr val="025546"/>
                </a:solidFill>
                <a:effectLst/>
                <a:uLnTx/>
                <a:uFillTx/>
                <a:latin typeface="Inter"/>
                <a:ea typeface="Inter" panose="02000503000000020004" pitchFamily="2" charset="0"/>
                <a:cs typeface="Inter" panose="02000503000000020004" pitchFamily="2" charset="0"/>
              </a:rPr>
              <a:t>Grow without the complexity and cost of upgrading management servers.</a:t>
            </a:r>
            <a:endParaRPr kumimoji="0" lang="en-US" sz="1050" b="0" i="0" u="none" strike="noStrike" kern="1200" cap="none" spc="0" normalizeH="0" baseline="0" noProof="0">
              <a:ln>
                <a:noFill/>
              </a:ln>
              <a:solidFill>
                <a:srgbClr val="025546"/>
              </a:solidFill>
              <a:effectLst/>
              <a:uLnTx/>
              <a:uFillTx/>
              <a:latin typeface="Inter" panose="02000503000000020004" pitchFamily="2" charset="0"/>
              <a:ea typeface="Inter" panose="02000503000000020004" pitchFamily="2" charset="0"/>
              <a:cs typeface="Inter" panose="02000503000000020004" pitchFamily="2" charset="0"/>
            </a:endParaRPr>
          </a:p>
        </p:txBody>
      </p:sp>
      <p:sp>
        <p:nvSpPr>
          <p:cNvPr id="34" name="TextBox 33">
            <a:extLst>
              <a:ext uri="{FF2B5EF4-FFF2-40B4-BE49-F238E27FC236}">
                <a16:creationId xmlns:a16="http://schemas.microsoft.com/office/drawing/2014/main" id="{409E01A6-DACA-0289-B288-C2890FD5F73B}"/>
              </a:ext>
            </a:extLst>
          </p:cNvPr>
          <p:cNvSpPr txBox="1"/>
          <p:nvPr/>
        </p:nvSpPr>
        <p:spPr>
          <a:xfrm>
            <a:off x="6739769" y="5245131"/>
            <a:ext cx="2291205" cy="838691"/>
          </a:xfrm>
          <a:prstGeom prst="rect">
            <a:avLst/>
          </a:prstGeom>
          <a:noFill/>
        </p:spPr>
        <p:txBody>
          <a:bodyPr wrap="square" lIns="91440" tIns="45720" rIns="91440" bIns="45720" anchor="t">
            <a:spAutoFit/>
          </a:bodyPr>
          <a:lstStyle/>
          <a:p>
            <a:pPr marL="0" marR="0" lvl="0" indent="0" algn="ctr" defTabSz="914400" rtl="0" eaLnBrk="1" fontAlgn="auto" latinLnBrk="0" hangingPunct="1">
              <a:lnSpc>
                <a:spcPct val="100000"/>
              </a:lnSpc>
              <a:spcBef>
                <a:spcPts val="0"/>
              </a:spcBef>
              <a:spcAft>
                <a:spcPts val="600"/>
              </a:spcAft>
              <a:buClrTx/>
              <a:buSzTx/>
              <a:buFontTx/>
              <a:buNone/>
              <a:tabLst/>
              <a:defRPr/>
            </a:pPr>
            <a:r>
              <a:rPr kumimoji="0" lang="en-US" sz="1200" b="1" i="0" u="none" strike="noStrike" kern="1200" cap="none" spc="0" normalizeH="0" baseline="0" noProof="0">
                <a:ln>
                  <a:noFill/>
                </a:ln>
                <a:solidFill>
                  <a:srgbClr val="025546"/>
                </a:solidFill>
                <a:effectLst/>
                <a:uLnTx/>
                <a:uFillTx/>
                <a:latin typeface="Inter"/>
                <a:ea typeface="Inter" panose="02000503000000020004" pitchFamily="2" charset="0"/>
                <a:cs typeface="Inter" panose="02000503000000020004" pitchFamily="2" charset="0"/>
              </a:rPr>
              <a:t>REDUCED HUMAN ERROR</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50" b="0" i="0" u="none" strike="noStrike" kern="1200" cap="none" spc="0" normalizeH="0" baseline="0" noProof="0">
                <a:ln>
                  <a:noFill/>
                </a:ln>
                <a:solidFill>
                  <a:srgbClr val="025546"/>
                </a:solidFill>
                <a:effectLst/>
                <a:uLnTx/>
                <a:uFillTx/>
                <a:latin typeface="Inter"/>
                <a:ea typeface="Inter" panose="02000503000000020004" pitchFamily="2" charset="0"/>
                <a:cs typeface="Inter" panose="02000503000000020004" pitchFamily="2" charset="0"/>
              </a:rPr>
              <a:t>Intuitive GUI suitable for all skill sets in your entire team with dramatically fewer clicks.</a:t>
            </a:r>
          </a:p>
        </p:txBody>
      </p:sp>
      <p:sp>
        <p:nvSpPr>
          <p:cNvPr id="35" name="TextBox 34">
            <a:extLst>
              <a:ext uri="{FF2B5EF4-FFF2-40B4-BE49-F238E27FC236}">
                <a16:creationId xmlns:a16="http://schemas.microsoft.com/office/drawing/2014/main" id="{8E01188C-4229-C0F6-8FEF-684F3D4F2FA1}"/>
              </a:ext>
            </a:extLst>
          </p:cNvPr>
          <p:cNvSpPr txBox="1"/>
          <p:nvPr/>
        </p:nvSpPr>
        <p:spPr>
          <a:xfrm>
            <a:off x="9411461" y="5245131"/>
            <a:ext cx="2291205" cy="838691"/>
          </a:xfrm>
          <a:prstGeom prst="rect">
            <a:avLst/>
          </a:prstGeom>
          <a:noFill/>
        </p:spPr>
        <p:txBody>
          <a:bodyPr wrap="square" lIns="91440" tIns="45720" rIns="91440" bIns="45720" anchor="t">
            <a:spAutoFit/>
          </a:bodyPr>
          <a:lstStyle/>
          <a:p>
            <a:pPr marL="0" marR="0" lvl="0" indent="0" algn="ctr" defTabSz="914400" rtl="0" eaLnBrk="1" fontAlgn="auto" latinLnBrk="0" hangingPunct="1">
              <a:lnSpc>
                <a:spcPct val="100000"/>
              </a:lnSpc>
              <a:spcBef>
                <a:spcPts val="0"/>
              </a:spcBef>
              <a:spcAft>
                <a:spcPts val="600"/>
              </a:spcAft>
              <a:buClrTx/>
              <a:buSzTx/>
              <a:buFontTx/>
              <a:buNone/>
              <a:tabLst/>
              <a:defRPr/>
            </a:pPr>
            <a:r>
              <a:rPr kumimoji="0" lang="en-US" sz="1200" b="1" i="0" u="none" strike="noStrike" kern="1200" cap="none" spc="0" normalizeH="0" baseline="0" noProof="0">
                <a:ln>
                  <a:noFill/>
                </a:ln>
                <a:solidFill>
                  <a:srgbClr val="025546"/>
                </a:solidFill>
                <a:effectLst/>
                <a:uLnTx/>
                <a:uFillTx/>
                <a:latin typeface="Inter"/>
                <a:ea typeface="Inter" panose="02000503000000020004" pitchFamily="2" charset="0"/>
                <a:cs typeface="Inter" panose="02000503000000020004" pitchFamily="2" charset="0"/>
              </a:rPr>
              <a:t>FASTEST UPDATES</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50" b="0" i="0" u="none" strike="noStrike" kern="1200" cap="none" spc="0" normalizeH="0" baseline="0" noProof="0">
                <a:ln>
                  <a:noFill/>
                </a:ln>
                <a:solidFill>
                  <a:srgbClr val="025546"/>
                </a:solidFill>
                <a:effectLst/>
                <a:uLnTx/>
                <a:uFillTx/>
                <a:latin typeface="Inter"/>
                <a:ea typeface="Inter" panose="02000503000000020004" pitchFamily="2" charset="0"/>
                <a:cs typeface="Inter" panose="02000503000000020004" pitchFamily="2" charset="0"/>
              </a:rPr>
              <a:t>Propagate critical updates across your entire network without manual intervention.</a:t>
            </a:r>
            <a:endParaRPr kumimoji="0" lang="en-US" sz="1050" b="0" i="0" u="none" strike="noStrike" kern="1200" cap="none" spc="0" normalizeH="0" baseline="0" noProof="0">
              <a:ln>
                <a:noFill/>
              </a:ln>
              <a:solidFill>
                <a:srgbClr val="025546"/>
              </a:solidFill>
              <a:effectLst/>
              <a:uLnTx/>
              <a:uFillTx/>
              <a:latin typeface="Inter" panose="02000503000000020004" pitchFamily="2" charset="0"/>
              <a:ea typeface="Inter" panose="02000503000000020004" pitchFamily="2" charset="0"/>
              <a:cs typeface="Inter" panose="02000503000000020004" pitchFamily="2" charset="0"/>
            </a:endParaRPr>
          </a:p>
        </p:txBody>
      </p:sp>
      <p:sp>
        <p:nvSpPr>
          <p:cNvPr id="36" name="Rectangle 35">
            <a:extLst>
              <a:ext uri="{FF2B5EF4-FFF2-40B4-BE49-F238E27FC236}">
                <a16:creationId xmlns:a16="http://schemas.microsoft.com/office/drawing/2014/main" id="{F7F7343B-3E50-5D15-0291-30F7BA0F2CF9}"/>
              </a:ext>
            </a:extLst>
          </p:cNvPr>
          <p:cNvSpPr/>
          <p:nvPr/>
        </p:nvSpPr>
        <p:spPr>
          <a:xfrm>
            <a:off x="8680680" y="1858905"/>
            <a:ext cx="489955" cy="1005846"/>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1037" name="TextBox 1036">
            <a:extLst>
              <a:ext uri="{FF2B5EF4-FFF2-40B4-BE49-F238E27FC236}">
                <a16:creationId xmlns:a16="http://schemas.microsoft.com/office/drawing/2014/main" id="{263254EF-3C4B-96F1-99C3-1255A966DA39}"/>
              </a:ext>
            </a:extLst>
          </p:cNvPr>
          <p:cNvSpPr txBox="1"/>
          <p:nvPr/>
        </p:nvSpPr>
        <p:spPr>
          <a:xfrm>
            <a:off x="7924576" y="2025797"/>
            <a:ext cx="850849" cy="561692"/>
          </a:xfrm>
          <a:prstGeom prst="rect">
            <a:avLst/>
          </a:prstGeom>
          <a:noFill/>
        </p:spPr>
        <p:txBody>
          <a:bodyPr wrap="square">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050" b="1" i="0" u="none" strike="noStrike" kern="1200" cap="none" spc="0" normalizeH="0" baseline="0" noProof="0">
                <a:ln>
                  <a:noFill/>
                </a:ln>
                <a:solidFill>
                  <a:srgbClr val="5BAA44"/>
                </a:solidFill>
                <a:effectLst/>
                <a:uLnTx/>
                <a:uFillTx/>
                <a:latin typeface="Inter Semi Bold" panose="02000503000000020004" pitchFamily="2" charset="0"/>
                <a:ea typeface="Inter Semi Bold" panose="02000503000000020004" pitchFamily="2" charset="0"/>
                <a:cs typeface="Inter Semi Bold" panose="02000503000000020004" pitchFamily="2" charset="0"/>
              </a:rPr>
              <a:t>Cisco</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5BAA44"/>
                </a:solidFill>
                <a:effectLst/>
                <a:uLnTx/>
                <a:uFillTx/>
                <a:latin typeface="Inter Semi Bold" panose="02000503000000020004" pitchFamily="2" charset="0"/>
                <a:ea typeface="Inter Semi Bold" panose="02000503000000020004" pitchFamily="2" charset="0"/>
                <a:cs typeface="Inter Semi Bold" panose="02000503000000020004" pitchFamily="2" charset="0"/>
              </a:rPr>
              <a:t>98%</a:t>
            </a:r>
          </a:p>
        </p:txBody>
      </p:sp>
      <p:sp>
        <p:nvSpPr>
          <p:cNvPr id="26" name="Freeform 25">
            <a:extLst>
              <a:ext uri="{FF2B5EF4-FFF2-40B4-BE49-F238E27FC236}">
                <a16:creationId xmlns:a16="http://schemas.microsoft.com/office/drawing/2014/main" id="{58D60565-0909-6050-5ED4-EBDE742EB444}"/>
              </a:ext>
            </a:extLst>
          </p:cNvPr>
          <p:cNvSpPr/>
          <p:nvPr/>
        </p:nvSpPr>
        <p:spPr>
          <a:xfrm>
            <a:off x="8775425" y="1869064"/>
            <a:ext cx="395209" cy="938635"/>
          </a:xfrm>
          <a:custGeom>
            <a:avLst/>
            <a:gdLst>
              <a:gd name="connsiteX0" fmla="*/ 391098 w 395209"/>
              <a:gd name="connsiteY0" fmla="*/ 0 h 938635"/>
              <a:gd name="connsiteX1" fmla="*/ 395209 w 395209"/>
              <a:gd name="connsiteY1" fmla="*/ 3137 h 938635"/>
              <a:gd name="connsiteX2" fmla="*/ 395209 w 395209"/>
              <a:gd name="connsiteY2" fmla="*/ 935352 h 938635"/>
              <a:gd name="connsiteX3" fmla="*/ 391098 w 395209"/>
              <a:gd name="connsiteY3" fmla="*/ 938635 h 938635"/>
              <a:gd name="connsiteX4" fmla="*/ 108256 w 395209"/>
              <a:gd name="connsiteY4" fmla="*/ 712111 h 938635"/>
              <a:gd name="connsiteX5" fmla="*/ 0 w 395209"/>
              <a:gd name="connsiteY5" fmla="*/ 486838 h 938635"/>
              <a:gd name="connsiteX6" fmla="*/ 0 w 395209"/>
              <a:gd name="connsiteY6" fmla="*/ 152685 h 938635"/>
              <a:gd name="connsiteX7" fmla="*/ 391098 w 395209"/>
              <a:gd name="connsiteY7" fmla="*/ 0 h 9386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5209" h="938635">
                <a:moveTo>
                  <a:pt x="391098" y="0"/>
                </a:moveTo>
                <a:lnTo>
                  <a:pt x="395209" y="3137"/>
                </a:lnTo>
                <a:lnTo>
                  <a:pt x="395209" y="935352"/>
                </a:lnTo>
                <a:lnTo>
                  <a:pt x="391098" y="938635"/>
                </a:lnTo>
                <a:lnTo>
                  <a:pt x="108256" y="712111"/>
                </a:lnTo>
                <a:cubicBezTo>
                  <a:pt x="40048" y="657670"/>
                  <a:pt x="0" y="574444"/>
                  <a:pt x="0" y="486838"/>
                </a:cubicBezTo>
                <a:lnTo>
                  <a:pt x="0" y="152685"/>
                </a:lnTo>
                <a:cubicBezTo>
                  <a:pt x="145176" y="153311"/>
                  <a:pt x="284719" y="98244"/>
                  <a:pt x="391098" y="0"/>
                </a:cubicBezTo>
                <a:close/>
              </a:path>
            </a:pathLst>
          </a:custGeom>
          <a:solidFill>
            <a:schemeClr val="accent1"/>
          </a:solidFill>
          <a:ln w="24575" cap="rnd">
            <a:solidFill>
              <a:schemeClr val="accent1"/>
            </a:solidFill>
            <a:prstDash val="solid"/>
            <a:round/>
          </a:ln>
        </p:spPr>
        <p:txBody>
          <a:bodyPr wrap="square" rtlCol="0"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pic>
        <p:nvPicPr>
          <p:cNvPr id="38" name="Graphic 37" descr="Tick with solid fill">
            <a:extLst>
              <a:ext uri="{FF2B5EF4-FFF2-40B4-BE49-F238E27FC236}">
                <a16:creationId xmlns:a16="http://schemas.microsoft.com/office/drawing/2014/main" id="{D86AD17F-E630-41E1-A1CF-51C7C6C6EFC2}"/>
              </a:ext>
            </a:extLst>
          </p:cNvPr>
          <p:cNvPicPr>
            <a:picLocks noChangeAspect="1"/>
          </p:cNvPicPr>
          <p:nvPr/>
        </p:nvPicPr>
        <p:blipFill>
          <a:blip r:embed="rId11">
            <a:extLst>
              <a:ext uri="{96DAC541-7B7A-43D3-8B79-37D633B846F1}">
                <asvg:svgBlip xmlns:asvg="http://schemas.microsoft.com/office/drawing/2016/SVG/main" r:embed="rId12"/>
              </a:ext>
            </a:extLst>
          </a:blip>
          <a:stretch>
            <a:fillRect/>
          </a:stretch>
        </p:blipFill>
        <p:spPr>
          <a:xfrm>
            <a:off x="7674206" y="3326416"/>
            <a:ext cx="422330" cy="422330"/>
          </a:xfrm>
          <a:prstGeom prst="rect">
            <a:avLst/>
          </a:prstGeom>
        </p:spPr>
      </p:pic>
      <p:pic>
        <p:nvPicPr>
          <p:cNvPr id="39" name="Graphic 38" descr="Tick with solid fill">
            <a:extLst>
              <a:ext uri="{FF2B5EF4-FFF2-40B4-BE49-F238E27FC236}">
                <a16:creationId xmlns:a16="http://schemas.microsoft.com/office/drawing/2014/main" id="{5F039BFF-54D9-9876-0ADD-A070435EE4A2}"/>
              </a:ext>
            </a:extLst>
          </p:cNvPr>
          <p:cNvPicPr>
            <a:picLocks noChangeAspect="1"/>
          </p:cNvPicPr>
          <p:nvPr/>
        </p:nvPicPr>
        <p:blipFill>
          <a:blip r:embed="rId11">
            <a:extLst>
              <a:ext uri="{96DAC541-7B7A-43D3-8B79-37D633B846F1}">
                <asvg:svgBlip xmlns:asvg="http://schemas.microsoft.com/office/drawing/2016/SVG/main" r:embed="rId12"/>
              </a:ext>
            </a:extLst>
          </a:blip>
          <a:stretch>
            <a:fillRect/>
          </a:stretch>
        </p:blipFill>
        <p:spPr>
          <a:xfrm>
            <a:off x="10345898" y="3328791"/>
            <a:ext cx="422330" cy="422330"/>
          </a:xfrm>
          <a:prstGeom prst="rect">
            <a:avLst/>
          </a:prstGeom>
        </p:spPr>
      </p:pic>
      <p:pic>
        <p:nvPicPr>
          <p:cNvPr id="40" name="Graphic 39" descr="Tick with solid fill">
            <a:extLst>
              <a:ext uri="{FF2B5EF4-FFF2-40B4-BE49-F238E27FC236}">
                <a16:creationId xmlns:a16="http://schemas.microsoft.com/office/drawing/2014/main" id="{E1BC6576-2D80-EB35-9A98-8726266A554A}"/>
              </a:ext>
            </a:extLst>
          </p:cNvPr>
          <p:cNvPicPr>
            <a:picLocks noChangeAspect="1"/>
          </p:cNvPicPr>
          <p:nvPr/>
        </p:nvPicPr>
        <p:blipFill>
          <a:blip r:embed="rId11">
            <a:extLst>
              <a:ext uri="{96DAC541-7B7A-43D3-8B79-37D633B846F1}">
                <asvg:svgBlip xmlns:asvg="http://schemas.microsoft.com/office/drawing/2016/SVG/main" r:embed="rId12"/>
              </a:ext>
            </a:extLst>
          </a:blip>
          <a:stretch>
            <a:fillRect/>
          </a:stretch>
        </p:blipFill>
        <p:spPr>
          <a:xfrm>
            <a:off x="7674206" y="4820426"/>
            <a:ext cx="422330" cy="422330"/>
          </a:xfrm>
          <a:prstGeom prst="rect">
            <a:avLst/>
          </a:prstGeom>
        </p:spPr>
      </p:pic>
      <p:pic>
        <p:nvPicPr>
          <p:cNvPr id="41" name="Graphic 40" descr="Tick with solid fill">
            <a:extLst>
              <a:ext uri="{FF2B5EF4-FFF2-40B4-BE49-F238E27FC236}">
                <a16:creationId xmlns:a16="http://schemas.microsoft.com/office/drawing/2014/main" id="{E7E4D760-5C55-F320-16B8-2B274C963A3C}"/>
              </a:ext>
            </a:extLst>
          </p:cNvPr>
          <p:cNvPicPr>
            <a:picLocks noChangeAspect="1"/>
          </p:cNvPicPr>
          <p:nvPr/>
        </p:nvPicPr>
        <p:blipFill>
          <a:blip r:embed="rId11">
            <a:extLst>
              <a:ext uri="{96DAC541-7B7A-43D3-8B79-37D633B846F1}">
                <asvg:svgBlip xmlns:asvg="http://schemas.microsoft.com/office/drawing/2016/SVG/main" r:embed="rId12"/>
              </a:ext>
            </a:extLst>
          </a:blip>
          <a:stretch>
            <a:fillRect/>
          </a:stretch>
        </p:blipFill>
        <p:spPr>
          <a:xfrm>
            <a:off x="10345898" y="4822801"/>
            <a:ext cx="422330" cy="422330"/>
          </a:xfrm>
          <a:prstGeom prst="rect">
            <a:avLst/>
          </a:prstGeom>
        </p:spPr>
      </p:pic>
      <p:sp>
        <p:nvSpPr>
          <p:cNvPr id="23" name="Title 1">
            <a:extLst>
              <a:ext uri="{FF2B5EF4-FFF2-40B4-BE49-F238E27FC236}">
                <a16:creationId xmlns:a16="http://schemas.microsoft.com/office/drawing/2014/main" id="{1B336C9E-E39E-3E70-3574-CAF231EACC05}"/>
              </a:ext>
            </a:extLst>
          </p:cNvPr>
          <p:cNvSpPr txBox="1">
            <a:spLocks/>
          </p:cNvSpPr>
          <p:nvPr/>
        </p:nvSpPr>
        <p:spPr>
          <a:xfrm>
            <a:off x="331498" y="592234"/>
            <a:ext cx="5480579" cy="531332"/>
          </a:xfrm>
          <a:prstGeom prst="rect">
            <a:avLst/>
          </a:prstGeom>
        </p:spPr>
        <p:txBody>
          <a:bodyPr/>
          <a:lstStyle>
            <a:lvl1pPr algn="l" defTabSz="914400" rtl="0" eaLnBrk="1" latinLnBrk="0" hangingPunct="1">
              <a:lnSpc>
                <a:spcPct val="90000"/>
              </a:lnSpc>
              <a:spcBef>
                <a:spcPct val="0"/>
              </a:spcBef>
              <a:buNone/>
              <a:defRPr sz="4400" b="1" i="0" kern="1200" spc="-150">
                <a:solidFill>
                  <a:schemeClr val="tx1"/>
                </a:solidFill>
                <a:latin typeface="Inter" panose="02000503000000020004" pitchFamily="2" charset="0"/>
                <a:ea typeface="Inter" panose="02000503000000020004" pitchFamily="2" charset="0"/>
                <a:cs typeface="Inter" panose="02000503000000020004" pitchFamily="2" charset="0"/>
              </a:defRPr>
            </a:lvl1p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0" lang="en-US" sz="3600" b="1" i="0" u="none" strike="noStrike" kern="1200" cap="none" spc="-150" normalizeH="0" baseline="0" noProof="0">
                <a:ln>
                  <a:noFill/>
                </a:ln>
                <a:solidFill>
                  <a:srgbClr val="FFFFFF"/>
                </a:solidFill>
                <a:effectLst/>
                <a:uLnTx/>
                <a:uFillTx/>
                <a:latin typeface="Inter" panose="02000503000000020004" pitchFamily="2" charset="0"/>
                <a:ea typeface="Inter" panose="02000503000000020004" pitchFamily="2" charset="0"/>
                <a:cs typeface="Inter" panose="02000503000000020004" pitchFamily="2" charset="0"/>
              </a:rPr>
              <a:t>Simplified security</a:t>
            </a:r>
            <a:endParaRPr kumimoji="0" lang="en-US" sz="3600" b="1" i="0" u="none" strike="noStrike" kern="1200" cap="none" spc="-150" normalizeH="0" baseline="0" noProof="0">
              <a:ln>
                <a:noFill/>
              </a:ln>
              <a:solidFill>
                <a:srgbClr val="5AA646"/>
              </a:solidFill>
              <a:effectLst/>
              <a:uLnTx/>
              <a:uFillTx/>
              <a:latin typeface="Inter" panose="02000503000000020004" pitchFamily="2" charset="0"/>
              <a:ea typeface="Inter" panose="02000503000000020004" pitchFamily="2" charset="0"/>
              <a:cs typeface="Inter" panose="02000503000000020004" pitchFamily="2" charset="0"/>
            </a:endParaRPr>
          </a:p>
        </p:txBody>
      </p:sp>
      <p:sp>
        <p:nvSpPr>
          <p:cNvPr id="24" name="Title 1">
            <a:extLst>
              <a:ext uri="{FF2B5EF4-FFF2-40B4-BE49-F238E27FC236}">
                <a16:creationId xmlns:a16="http://schemas.microsoft.com/office/drawing/2014/main" id="{7E522DEC-20E5-4131-C3E9-A201DB1688B0}"/>
              </a:ext>
            </a:extLst>
          </p:cNvPr>
          <p:cNvSpPr txBox="1">
            <a:spLocks/>
          </p:cNvSpPr>
          <p:nvPr/>
        </p:nvSpPr>
        <p:spPr>
          <a:xfrm>
            <a:off x="6431674" y="592234"/>
            <a:ext cx="5480579" cy="531332"/>
          </a:xfrm>
          <a:prstGeom prst="rect">
            <a:avLst/>
          </a:prstGeom>
        </p:spPr>
        <p:txBody>
          <a:bodyPr/>
          <a:lstStyle>
            <a:lvl1pPr algn="l" defTabSz="914400" rtl="0" eaLnBrk="1" latinLnBrk="0" hangingPunct="1">
              <a:lnSpc>
                <a:spcPct val="90000"/>
              </a:lnSpc>
              <a:spcBef>
                <a:spcPct val="0"/>
              </a:spcBef>
              <a:buNone/>
              <a:defRPr sz="4400" b="1" i="0" kern="1200" spc="-150">
                <a:solidFill>
                  <a:schemeClr val="tx1"/>
                </a:solidFill>
                <a:latin typeface="Inter" panose="02000503000000020004" pitchFamily="2" charset="0"/>
                <a:ea typeface="Inter" panose="02000503000000020004" pitchFamily="2" charset="0"/>
                <a:cs typeface="Inter" panose="02000503000000020004" pitchFamily="2" charset="0"/>
              </a:defRPr>
            </a:lvl1p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0" lang="en-US" sz="3600" b="1" i="0" u="none" strike="noStrike" kern="1200" cap="none" spc="-150" normalizeH="0" baseline="0" noProof="0">
                <a:ln>
                  <a:noFill/>
                </a:ln>
                <a:solidFill>
                  <a:srgbClr val="025546"/>
                </a:solidFill>
                <a:effectLst/>
                <a:uLnTx/>
                <a:uFillTx/>
                <a:latin typeface="Inter" panose="02000503000000020004" pitchFamily="2" charset="0"/>
                <a:ea typeface="Inter" panose="02000503000000020004" pitchFamily="2" charset="0"/>
                <a:cs typeface="Inter" panose="02000503000000020004" pitchFamily="2" charset="0"/>
              </a:rPr>
              <a:t>Superior protection</a:t>
            </a:r>
          </a:p>
        </p:txBody>
      </p:sp>
      <p:sp>
        <p:nvSpPr>
          <p:cNvPr id="21" name="TextBox 20">
            <a:extLst>
              <a:ext uri="{FF2B5EF4-FFF2-40B4-BE49-F238E27FC236}">
                <a16:creationId xmlns:a16="http://schemas.microsoft.com/office/drawing/2014/main" id="{E0ACC593-D1D6-3BF2-CA82-E32B5FAEB6B9}"/>
              </a:ext>
            </a:extLst>
          </p:cNvPr>
          <p:cNvSpPr txBox="1"/>
          <p:nvPr/>
        </p:nvSpPr>
        <p:spPr>
          <a:xfrm>
            <a:off x="7826252" y="2874796"/>
            <a:ext cx="2680542" cy="215444"/>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srgbClr val="FFFFFF">
                    <a:lumMod val="50000"/>
                  </a:srgbClr>
                </a:solidFill>
                <a:effectLst/>
                <a:uLnTx/>
                <a:uFillTx/>
                <a:latin typeface="Inter Extra Light" panose="02000303000000020004" pitchFamily="2" charset="0"/>
                <a:ea typeface="Inter Extra Light" panose="02000303000000020004" pitchFamily="2" charset="0"/>
                <a:cs typeface="Inter Extra Light" panose="02000303000000020004" pitchFamily="2" charset="0"/>
              </a:rPr>
              <a:t>[Source: Independent </a:t>
            </a:r>
            <a:r>
              <a:rPr kumimoji="0" lang="en-US" sz="800" b="0" i="0" u="none" strike="noStrike" kern="1200" cap="none" spc="0" normalizeH="0" baseline="0" noProof="0" err="1">
                <a:ln>
                  <a:noFill/>
                </a:ln>
                <a:solidFill>
                  <a:srgbClr val="FFFFFF">
                    <a:lumMod val="50000"/>
                  </a:srgbClr>
                </a:solidFill>
                <a:effectLst/>
                <a:uLnTx/>
                <a:uFillTx/>
                <a:latin typeface="Inter Extra Light" panose="02000303000000020004" pitchFamily="2" charset="0"/>
                <a:ea typeface="Inter Extra Light" panose="02000303000000020004" pitchFamily="2" charset="0"/>
                <a:cs typeface="Inter Extra Light" panose="02000303000000020004" pitchFamily="2" charset="0"/>
              </a:rPr>
              <a:t>Miercom</a:t>
            </a:r>
            <a:r>
              <a:rPr kumimoji="0" lang="en-US" sz="800" b="0" i="0" u="none" strike="noStrike" kern="1200" cap="none" spc="0" normalizeH="0" baseline="0" noProof="0">
                <a:ln>
                  <a:noFill/>
                </a:ln>
                <a:solidFill>
                  <a:srgbClr val="FFFFFF">
                    <a:lumMod val="50000"/>
                  </a:srgbClr>
                </a:solidFill>
                <a:effectLst/>
                <a:uLnTx/>
                <a:uFillTx/>
                <a:latin typeface="Inter Extra Light" panose="02000303000000020004" pitchFamily="2" charset="0"/>
                <a:ea typeface="Inter Extra Light" panose="02000303000000020004" pitchFamily="2" charset="0"/>
                <a:cs typeface="Inter Extra Light" panose="02000303000000020004" pitchFamily="2" charset="0"/>
              </a:rPr>
              <a:t> testing, Sept 2023]</a:t>
            </a:r>
          </a:p>
        </p:txBody>
      </p:sp>
      <p:sp>
        <p:nvSpPr>
          <p:cNvPr id="22" name="TextBox 21">
            <a:extLst>
              <a:ext uri="{FF2B5EF4-FFF2-40B4-BE49-F238E27FC236}">
                <a16:creationId xmlns:a16="http://schemas.microsoft.com/office/drawing/2014/main" id="{3B341578-FE6F-F447-2AD3-EFA99D06EF5E}"/>
              </a:ext>
            </a:extLst>
          </p:cNvPr>
          <p:cNvSpPr txBox="1"/>
          <p:nvPr/>
        </p:nvSpPr>
        <p:spPr>
          <a:xfrm>
            <a:off x="1935445" y="1156213"/>
            <a:ext cx="2272684" cy="307777"/>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b="1" kern="1200">
                <a:solidFill>
                  <a:schemeClr val="bg1"/>
                </a:solidFill>
                <a:latin typeface="Inter" panose="02000503000000020004" pitchFamily="2" charset="0"/>
                <a:ea typeface="Inter" panose="02000503000000020004" pitchFamily="2" charset="0"/>
                <a:cs typeface="Inter" panose="02000503000000020004" pitchFamily="2" charset="0"/>
              </a:rPr>
              <a:t>with</a:t>
            </a:r>
            <a:r>
              <a:rPr kumimoji="0" lang="en-US" b="1" i="0" u="none" strike="noStrike" kern="1200" cap="none" spc="0" normalizeH="0" baseline="0" noProof="0">
                <a:ln>
                  <a:noFill/>
                </a:ln>
                <a:solidFill>
                  <a:schemeClr val="bg1"/>
                </a:solidFill>
                <a:effectLst/>
                <a:uLnTx/>
                <a:uFillTx/>
                <a:latin typeface="Inter" panose="02000503000000020004" pitchFamily="2" charset="0"/>
                <a:ea typeface="Inter" panose="02000503000000020004" pitchFamily="2" charset="0"/>
                <a:cs typeface="Inter" panose="02000503000000020004" pitchFamily="2" charset="0"/>
              </a:rPr>
              <a:t> Meraki MX</a:t>
            </a:r>
          </a:p>
        </p:txBody>
      </p:sp>
    </p:spTree>
    <p:extLst>
      <p:ext uri="{BB962C8B-B14F-4D97-AF65-F5344CB8AC3E}">
        <p14:creationId xmlns:p14="http://schemas.microsoft.com/office/powerpoint/2010/main" val="1255244418"/>
      </p:ext>
    </p:extLst>
  </p:cSld>
  <p:clrMapOvr>
    <a:masterClrMapping/>
  </p:clrMapOvr>
  <mc:AlternateContent xmlns:mc="http://schemas.openxmlformats.org/markup-compatibility/2006" xmlns:p14="http://schemas.microsoft.com/office/powerpoint/2010/main">
    <mc:Choice Requires="p14">
      <p:transition spd="slow" p14:dur="1400">
        <p14:doors dir="vert"/>
      </p:transition>
    </mc:Choice>
    <mc:Fallback xmlns="">
      <p:transition spd="slow">
        <p:fade/>
      </p:transition>
    </mc:Fallback>
  </mc:AlternateContent>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3062623-EEE7-9ACC-38D9-B92BFA053BA9}"/>
              </a:ext>
            </a:extLst>
          </p:cNvPr>
          <p:cNvSpPr>
            <a:spLocks noGrp="1"/>
          </p:cNvSpPr>
          <p:nvPr>
            <p:ph type="title"/>
          </p:nvPr>
        </p:nvSpPr>
        <p:spPr>
          <a:xfrm>
            <a:off x="331498" y="329453"/>
            <a:ext cx="11512793" cy="1126463"/>
          </a:xfrm>
        </p:spPr>
        <p:txBody>
          <a:bodyPr/>
          <a:lstStyle/>
          <a:p>
            <a:r>
              <a:rPr lang="en-US">
                <a:solidFill>
                  <a:schemeClr val="bg1"/>
                </a:solidFill>
              </a:rPr>
              <a:t>Intelligence from the largest global security organization </a:t>
            </a:r>
            <a:r>
              <a:rPr lang="en-US">
                <a:solidFill>
                  <a:srgbClr val="5AA646"/>
                </a:solidFill>
              </a:rPr>
              <a:t>built into the platform</a:t>
            </a:r>
          </a:p>
        </p:txBody>
      </p:sp>
      <p:pic>
        <p:nvPicPr>
          <p:cNvPr id="7" name="Picture 6">
            <a:extLst>
              <a:ext uri="{FF2B5EF4-FFF2-40B4-BE49-F238E27FC236}">
                <a16:creationId xmlns:a16="http://schemas.microsoft.com/office/drawing/2014/main" id="{CB9AF054-C4BD-6314-EC16-80464969F49E}"/>
              </a:ext>
            </a:extLst>
          </p:cNvPr>
          <p:cNvPicPr>
            <a:picLocks noChangeAspect="1"/>
          </p:cNvPicPr>
          <p:nvPr/>
        </p:nvPicPr>
        <p:blipFill>
          <a:blip r:embed="rId3">
            <a:biLevel thresh="25000"/>
          </a:blip>
          <a:stretch>
            <a:fillRect/>
          </a:stretch>
        </p:blipFill>
        <p:spPr>
          <a:xfrm>
            <a:off x="5211827" y="1909685"/>
            <a:ext cx="1768346" cy="383880"/>
          </a:xfrm>
          <a:prstGeom prst="rect">
            <a:avLst/>
          </a:prstGeom>
          <a:solidFill>
            <a:srgbClr val="025546"/>
          </a:solidFill>
        </p:spPr>
      </p:pic>
      <p:sp>
        <p:nvSpPr>
          <p:cNvPr id="9" name="Oval 8">
            <a:extLst>
              <a:ext uri="{FF2B5EF4-FFF2-40B4-BE49-F238E27FC236}">
                <a16:creationId xmlns:a16="http://schemas.microsoft.com/office/drawing/2014/main" id="{719C9320-B9A6-45AF-4FC4-24DD3D8ED0CB}"/>
              </a:ext>
            </a:extLst>
          </p:cNvPr>
          <p:cNvSpPr/>
          <p:nvPr/>
        </p:nvSpPr>
        <p:spPr>
          <a:xfrm>
            <a:off x="500109" y="3068643"/>
            <a:ext cx="2530136" cy="2530136"/>
          </a:xfrm>
          <a:prstGeom prst="ellipse">
            <a:avLst/>
          </a:prstGeom>
          <a:solidFill>
            <a:srgbClr val="E8F4F4"/>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13" name="Oval 12">
            <a:extLst>
              <a:ext uri="{FF2B5EF4-FFF2-40B4-BE49-F238E27FC236}">
                <a16:creationId xmlns:a16="http://schemas.microsoft.com/office/drawing/2014/main" id="{B990FA72-D8DA-1E62-20AB-21C80FD1D9BF}"/>
              </a:ext>
            </a:extLst>
          </p:cNvPr>
          <p:cNvSpPr/>
          <p:nvPr/>
        </p:nvSpPr>
        <p:spPr>
          <a:xfrm>
            <a:off x="3387324" y="3068643"/>
            <a:ext cx="2530136" cy="2530136"/>
          </a:xfrm>
          <a:prstGeom prst="ellipse">
            <a:avLst/>
          </a:prstGeom>
          <a:solidFill>
            <a:srgbClr val="E8F4F4"/>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20" name="Oval 19">
            <a:extLst>
              <a:ext uri="{FF2B5EF4-FFF2-40B4-BE49-F238E27FC236}">
                <a16:creationId xmlns:a16="http://schemas.microsoft.com/office/drawing/2014/main" id="{65850380-B57F-780E-75EE-898301C2B18F}"/>
              </a:ext>
            </a:extLst>
          </p:cNvPr>
          <p:cNvSpPr/>
          <p:nvPr/>
        </p:nvSpPr>
        <p:spPr>
          <a:xfrm>
            <a:off x="6274539" y="3068643"/>
            <a:ext cx="2530136" cy="2530136"/>
          </a:xfrm>
          <a:prstGeom prst="ellipse">
            <a:avLst/>
          </a:prstGeom>
          <a:solidFill>
            <a:srgbClr val="E8F4F4"/>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21" name="Oval 20">
            <a:extLst>
              <a:ext uri="{FF2B5EF4-FFF2-40B4-BE49-F238E27FC236}">
                <a16:creationId xmlns:a16="http://schemas.microsoft.com/office/drawing/2014/main" id="{FD835823-5EC4-203E-34FD-1B07B8D993B3}"/>
              </a:ext>
            </a:extLst>
          </p:cNvPr>
          <p:cNvSpPr/>
          <p:nvPr/>
        </p:nvSpPr>
        <p:spPr>
          <a:xfrm>
            <a:off x="9161755" y="3068643"/>
            <a:ext cx="2530136" cy="2530136"/>
          </a:xfrm>
          <a:prstGeom prst="ellipse">
            <a:avLst/>
          </a:prstGeom>
          <a:solidFill>
            <a:srgbClr val="E8F4F4"/>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22" name="TextBox 21">
            <a:extLst>
              <a:ext uri="{FF2B5EF4-FFF2-40B4-BE49-F238E27FC236}">
                <a16:creationId xmlns:a16="http://schemas.microsoft.com/office/drawing/2014/main" id="{2C74A04D-D88F-910D-3029-34833A8D70E5}"/>
              </a:ext>
            </a:extLst>
          </p:cNvPr>
          <p:cNvSpPr txBox="1"/>
          <p:nvPr/>
        </p:nvSpPr>
        <p:spPr>
          <a:xfrm>
            <a:off x="725010" y="3502713"/>
            <a:ext cx="2080334" cy="1631216"/>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a:ln>
                  <a:noFill/>
                </a:ln>
                <a:solidFill>
                  <a:srgbClr val="015645"/>
                </a:solidFill>
                <a:effectLst/>
                <a:uLnTx/>
                <a:uFillTx/>
                <a:latin typeface="Inter" panose="02000503000000020004" pitchFamily="2" charset="0"/>
                <a:ea typeface="Inter" panose="02000503000000020004" pitchFamily="2" charset="0"/>
                <a:cs typeface="Inter" panose="02000503000000020004" pitchFamily="2" charset="0"/>
              </a:rPr>
              <a:t>DAILY THREATS </a:t>
            </a:r>
            <a:br>
              <a:rPr kumimoji="0" lang="en-US" sz="1100" b="1" i="0" u="none" strike="noStrike" kern="1200" cap="none" spc="0" normalizeH="0" baseline="0" noProof="0">
                <a:ln>
                  <a:noFill/>
                </a:ln>
                <a:solidFill>
                  <a:srgbClr val="015645"/>
                </a:solidFill>
                <a:effectLst/>
                <a:uLnTx/>
                <a:uFillTx/>
                <a:latin typeface="Inter" panose="02000503000000020004" pitchFamily="2" charset="0"/>
                <a:ea typeface="Inter" panose="02000503000000020004" pitchFamily="2" charset="0"/>
                <a:cs typeface="Inter" panose="02000503000000020004" pitchFamily="2" charset="0"/>
              </a:rPr>
            </a:br>
            <a:r>
              <a:rPr kumimoji="0" lang="en-US" sz="1100" b="1" i="0" u="none" strike="noStrike" kern="1200" cap="none" spc="0" normalizeH="0" baseline="0" noProof="0">
                <a:ln>
                  <a:noFill/>
                </a:ln>
                <a:solidFill>
                  <a:srgbClr val="015645"/>
                </a:solidFill>
                <a:effectLst/>
                <a:uLnTx/>
                <a:uFillTx/>
                <a:latin typeface="Inter" panose="02000503000000020004" pitchFamily="2" charset="0"/>
                <a:ea typeface="Inter" panose="02000503000000020004" pitchFamily="2" charset="0"/>
                <a:cs typeface="Inter" panose="02000503000000020004" pitchFamily="2" charset="0"/>
              </a:rPr>
              <a:t>BLOCKED</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5400" b="1" i="0" u="none" strike="noStrike" kern="1200" cap="none" spc="0" normalizeH="0" baseline="0" noProof="0">
                <a:ln>
                  <a:noFill/>
                </a:ln>
                <a:solidFill>
                  <a:srgbClr val="015645"/>
                </a:solidFill>
                <a:effectLst/>
                <a:uLnTx/>
                <a:uFillTx/>
                <a:latin typeface="Inter" panose="02000503000000020004" pitchFamily="2" charset="0"/>
                <a:ea typeface="Inter" panose="02000503000000020004" pitchFamily="2" charset="0"/>
                <a:cs typeface="Inter" panose="02000503000000020004" pitchFamily="2" charset="0"/>
              </a:rPr>
              <a:t>20B</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a:ln>
                  <a:noFill/>
                </a:ln>
                <a:solidFill>
                  <a:srgbClr val="015645"/>
                </a:solidFill>
                <a:effectLst/>
                <a:uLnTx/>
                <a:uFillTx/>
                <a:latin typeface="Inter" panose="02000503000000020004" pitchFamily="2" charset="0"/>
                <a:ea typeface="Inter" panose="02000503000000020004" pitchFamily="2" charset="0"/>
                <a:cs typeface="Inter" panose="02000503000000020004" pitchFamily="2" charset="0"/>
              </a:rPr>
              <a:t>20x more than any </a:t>
            </a:r>
            <a:br>
              <a:rPr kumimoji="0" lang="en-US" sz="1100" b="0" i="0" u="none" strike="noStrike" kern="1200" cap="none" spc="0" normalizeH="0" baseline="0" noProof="0">
                <a:ln>
                  <a:noFill/>
                </a:ln>
                <a:solidFill>
                  <a:srgbClr val="015645"/>
                </a:solidFill>
                <a:effectLst/>
                <a:uLnTx/>
                <a:uFillTx/>
                <a:latin typeface="Inter" panose="02000503000000020004" pitchFamily="2" charset="0"/>
                <a:ea typeface="Inter" panose="02000503000000020004" pitchFamily="2" charset="0"/>
                <a:cs typeface="Inter" panose="02000503000000020004" pitchFamily="2" charset="0"/>
              </a:rPr>
            </a:br>
            <a:r>
              <a:rPr kumimoji="0" lang="en-US" sz="1100" b="0" i="0" u="none" strike="noStrike" kern="1200" cap="none" spc="0" normalizeH="0" baseline="0" noProof="0">
                <a:ln>
                  <a:noFill/>
                </a:ln>
                <a:solidFill>
                  <a:srgbClr val="015645"/>
                </a:solidFill>
                <a:effectLst/>
                <a:uLnTx/>
                <a:uFillTx/>
                <a:latin typeface="Inter" panose="02000503000000020004" pitchFamily="2" charset="0"/>
                <a:ea typeface="Inter" panose="02000503000000020004" pitchFamily="2" charset="0"/>
                <a:cs typeface="Inter" panose="02000503000000020004" pitchFamily="2" charset="0"/>
              </a:rPr>
              <a:t>other vendor</a:t>
            </a:r>
          </a:p>
        </p:txBody>
      </p:sp>
      <p:sp>
        <p:nvSpPr>
          <p:cNvPr id="24" name="TextBox 23">
            <a:extLst>
              <a:ext uri="{FF2B5EF4-FFF2-40B4-BE49-F238E27FC236}">
                <a16:creationId xmlns:a16="http://schemas.microsoft.com/office/drawing/2014/main" id="{BB57FCFB-DB33-24DD-0102-2B688374C893}"/>
              </a:ext>
            </a:extLst>
          </p:cNvPr>
          <p:cNvSpPr txBox="1"/>
          <p:nvPr/>
        </p:nvSpPr>
        <p:spPr>
          <a:xfrm>
            <a:off x="3612225" y="3502714"/>
            <a:ext cx="2080334" cy="1769715"/>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a:ln>
                  <a:noFill/>
                </a:ln>
                <a:solidFill>
                  <a:srgbClr val="015645"/>
                </a:solidFill>
                <a:effectLst/>
                <a:uLnTx/>
                <a:uFillTx/>
                <a:latin typeface="Inter" panose="02000503000000020004" pitchFamily="2" charset="0"/>
                <a:ea typeface="Inter" panose="02000503000000020004" pitchFamily="2" charset="0"/>
                <a:cs typeface="Inter" panose="02000503000000020004" pitchFamily="2" charset="0"/>
              </a:rPr>
              <a:t>DAILY WEB REQUESTS ANALYZED</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5400" b="1" i="0" u="none" strike="noStrike" kern="1200" cap="none" spc="0" normalizeH="0" baseline="0" noProof="0">
                <a:ln>
                  <a:noFill/>
                </a:ln>
                <a:solidFill>
                  <a:srgbClr val="015645"/>
                </a:solidFill>
                <a:effectLst/>
                <a:uLnTx/>
                <a:uFillTx/>
                <a:latin typeface="Inter" panose="02000503000000020004" pitchFamily="2" charset="0"/>
                <a:ea typeface="Inter" panose="02000503000000020004" pitchFamily="2" charset="0"/>
                <a:cs typeface="Inter" panose="02000503000000020004" pitchFamily="2" charset="0"/>
              </a:rPr>
              <a:t>625B</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a:ln>
                  <a:noFill/>
                </a:ln>
                <a:solidFill>
                  <a:srgbClr val="015645"/>
                </a:solidFill>
                <a:effectLst/>
                <a:uLnTx/>
                <a:uFillTx/>
                <a:latin typeface="Inter" panose="02000503000000020004" pitchFamily="2" charset="0"/>
                <a:ea typeface="Inter" panose="02000503000000020004" pitchFamily="2" charset="0"/>
                <a:cs typeface="Inter" panose="02000503000000020004" pitchFamily="2" charset="0"/>
              </a:rPr>
              <a:t>70x more than Google searches processed </a:t>
            </a:r>
            <a:br>
              <a:rPr kumimoji="0" lang="en-US" sz="1100" b="0" i="0" u="none" strike="noStrike" kern="1200" cap="none" spc="0" normalizeH="0" baseline="0" noProof="0">
                <a:ln>
                  <a:noFill/>
                </a:ln>
                <a:solidFill>
                  <a:srgbClr val="015645"/>
                </a:solidFill>
                <a:effectLst/>
                <a:uLnTx/>
                <a:uFillTx/>
                <a:latin typeface="Inter" panose="02000503000000020004" pitchFamily="2" charset="0"/>
                <a:ea typeface="Inter" panose="02000503000000020004" pitchFamily="2" charset="0"/>
                <a:cs typeface="Inter" panose="02000503000000020004" pitchFamily="2" charset="0"/>
              </a:rPr>
            </a:br>
            <a:r>
              <a:rPr kumimoji="0" lang="en-US" sz="1100" b="0" i="0" u="none" strike="noStrike" kern="1200" cap="none" spc="0" normalizeH="0" baseline="0" noProof="0">
                <a:ln>
                  <a:noFill/>
                </a:ln>
                <a:solidFill>
                  <a:srgbClr val="015645"/>
                </a:solidFill>
                <a:effectLst/>
                <a:uLnTx/>
                <a:uFillTx/>
                <a:latin typeface="Inter" panose="02000503000000020004" pitchFamily="2" charset="0"/>
                <a:ea typeface="Inter" panose="02000503000000020004" pitchFamily="2" charset="0"/>
                <a:cs typeface="Inter" panose="02000503000000020004" pitchFamily="2" charset="0"/>
              </a:rPr>
              <a:t>daily</a:t>
            </a:r>
          </a:p>
        </p:txBody>
      </p:sp>
      <p:sp>
        <p:nvSpPr>
          <p:cNvPr id="28" name="TextBox 27">
            <a:extLst>
              <a:ext uri="{FF2B5EF4-FFF2-40B4-BE49-F238E27FC236}">
                <a16:creationId xmlns:a16="http://schemas.microsoft.com/office/drawing/2014/main" id="{03B2A336-E64A-E46C-8124-15CE34AB88EE}"/>
              </a:ext>
            </a:extLst>
          </p:cNvPr>
          <p:cNvSpPr txBox="1"/>
          <p:nvPr/>
        </p:nvSpPr>
        <p:spPr>
          <a:xfrm>
            <a:off x="6499440" y="3502713"/>
            <a:ext cx="2080334" cy="1769715"/>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a:ln>
                  <a:noFill/>
                </a:ln>
                <a:solidFill>
                  <a:srgbClr val="015645"/>
                </a:solidFill>
                <a:effectLst/>
                <a:uLnTx/>
                <a:uFillTx/>
                <a:latin typeface="Inter" panose="02000503000000020004" pitchFamily="2" charset="0"/>
                <a:ea typeface="Inter" panose="02000503000000020004" pitchFamily="2" charset="0"/>
                <a:cs typeface="Inter" panose="02000503000000020004" pitchFamily="2" charset="0"/>
              </a:rPr>
              <a:t>GLOBAL SECURITY PARTNERS</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5400" b="1" i="0" u="none" strike="noStrike" kern="1200" cap="none" spc="0" normalizeH="0" baseline="0" noProof="0">
                <a:ln>
                  <a:noFill/>
                </a:ln>
                <a:solidFill>
                  <a:srgbClr val="015645"/>
                </a:solidFill>
                <a:effectLst/>
                <a:uLnTx/>
                <a:uFillTx/>
                <a:latin typeface="Inter" panose="02000503000000020004" pitchFamily="2" charset="0"/>
                <a:ea typeface="Inter" panose="02000503000000020004" pitchFamily="2" charset="0"/>
                <a:cs typeface="Inter" panose="02000503000000020004" pitchFamily="2" charset="0"/>
              </a:rPr>
              <a:t>60+</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a:ln>
                  <a:noFill/>
                </a:ln>
                <a:solidFill>
                  <a:srgbClr val="015645"/>
                </a:solidFill>
                <a:effectLst/>
                <a:uLnTx/>
                <a:uFillTx/>
                <a:latin typeface="Inter" panose="02000503000000020004" pitchFamily="2" charset="0"/>
                <a:ea typeface="Inter" panose="02000503000000020004" pitchFamily="2" charset="0"/>
                <a:cs typeface="Inter" panose="02000503000000020004" pitchFamily="2" charset="0"/>
              </a:rPr>
              <a:t>Government and </a:t>
            </a:r>
            <a:br>
              <a:rPr kumimoji="0" lang="en-US" sz="1100" b="0" i="0" u="none" strike="noStrike" kern="1200" cap="none" spc="0" normalizeH="0" baseline="0" noProof="0">
                <a:ln>
                  <a:noFill/>
                </a:ln>
                <a:solidFill>
                  <a:srgbClr val="015645"/>
                </a:solidFill>
                <a:effectLst/>
                <a:uLnTx/>
                <a:uFillTx/>
                <a:latin typeface="Inter" panose="02000503000000020004" pitchFamily="2" charset="0"/>
                <a:ea typeface="Inter" panose="02000503000000020004" pitchFamily="2" charset="0"/>
                <a:cs typeface="Inter" panose="02000503000000020004" pitchFamily="2" charset="0"/>
              </a:rPr>
            </a:br>
            <a:r>
              <a:rPr kumimoji="0" lang="en-US" sz="1100" b="0" i="0" u="none" strike="noStrike" kern="1200" cap="none" spc="0" normalizeH="0" baseline="0" noProof="0">
                <a:ln>
                  <a:noFill/>
                </a:ln>
                <a:solidFill>
                  <a:srgbClr val="015645"/>
                </a:solidFill>
                <a:effectLst/>
                <a:uLnTx/>
                <a:uFillTx/>
                <a:latin typeface="Inter" panose="02000503000000020004" pitchFamily="2" charset="0"/>
                <a:ea typeface="Inter" panose="02000503000000020004" pitchFamily="2" charset="0"/>
                <a:cs typeface="Inter" panose="02000503000000020004" pitchFamily="2" charset="0"/>
              </a:rPr>
              <a:t>law enforcement partnerships</a:t>
            </a:r>
          </a:p>
        </p:txBody>
      </p:sp>
      <p:sp>
        <p:nvSpPr>
          <p:cNvPr id="35" name="TextBox 34">
            <a:extLst>
              <a:ext uri="{FF2B5EF4-FFF2-40B4-BE49-F238E27FC236}">
                <a16:creationId xmlns:a16="http://schemas.microsoft.com/office/drawing/2014/main" id="{CA0BB6ED-C000-7A5D-0FE9-28CEDFD053DE}"/>
              </a:ext>
            </a:extLst>
          </p:cNvPr>
          <p:cNvSpPr txBox="1"/>
          <p:nvPr/>
        </p:nvSpPr>
        <p:spPr>
          <a:xfrm>
            <a:off x="9386656" y="3502713"/>
            <a:ext cx="2080334" cy="1769715"/>
          </a:xfrm>
          <a:prstGeom prst="rect">
            <a:avLst/>
          </a:prstGeom>
          <a:noFill/>
        </p:spPr>
        <p:txBody>
          <a:bodyPr wrap="square" lIns="91440" tIns="45720" rIns="91440" bIns="45720" rtlCol="0" anchor="t">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a:ln>
                  <a:noFill/>
                </a:ln>
                <a:solidFill>
                  <a:srgbClr val="015645"/>
                </a:solidFill>
                <a:effectLst/>
                <a:uLnTx/>
                <a:uFillTx/>
                <a:latin typeface="Inter"/>
                <a:ea typeface="Inter" panose="02000503000000020004" pitchFamily="2" charset="0"/>
                <a:cs typeface="Inter" panose="02000503000000020004" pitchFamily="2" charset="0"/>
              </a:rPr>
              <a:t>SECURITY</a:t>
            </a:r>
            <a:br>
              <a:rPr kumimoji="0" lang="en-US" sz="1100" b="1" i="0" u="none" strike="noStrike" kern="1200" cap="none" spc="0" normalizeH="0" baseline="0" noProof="0">
                <a:ln>
                  <a:noFill/>
                </a:ln>
                <a:solidFill>
                  <a:srgbClr val="000000"/>
                </a:solidFill>
                <a:effectLst/>
                <a:uLnTx/>
                <a:uFillTx/>
                <a:latin typeface="Inter" panose="02000503000000020004" pitchFamily="2" charset="0"/>
                <a:ea typeface="Inter" panose="02000503000000020004" pitchFamily="2" charset="0"/>
                <a:cs typeface="Inter" panose="02000503000000020004" pitchFamily="2" charset="0"/>
              </a:rPr>
            </a:br>
            <a:r>
              <a:rPr kumimoji="0" lang="en-US" sz="1100" b="1" i="0" u="none" strike="noStrike" kern="1200" cap="none" spc="0" normalizeH="0" baseline="0" noProof="0">
                <a:ln>
                  <a:noFill/>
                </a:ln>
                <a:solidFill>
                  <a:srgbClr val="015645"/>
                </a:solidFill>
                <a:effectLst/>
                <a:uLnTx/>
                <a:uFillTx/>
                <a:latin typeface="Inter"/>
                <a:ea typeface="Inter" panose="02000503000000020004" pitchFamily="2" charset="0"/>
                <a:cs typeface="Inter" panose="02000503000000020004" pitchFamily="2" charset="0"/>
              </a:rPr>
              <a:t>EXPERTS</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5400" b="1" i="0" u="none" strike="noStrike" kern="1200" cap="none" spc="0" normalizeH="0" baseline="0" noProof="0">
                <a:ln>
                  <a:noFill/>
                </a:ln>
                <a:solidFill>
                  <a:srgbClr val="015645"/>
                </a:solidFill>
                <a:effectLst/>
                <a:uLnTx/>
                <a:uFillTx/>
                <a:latin typeface="Inter"/>
                <a:ea typeface="Inter" panose="02000503000000020004" pitchFamily="2" charset="0"/>
                <a:cs typeface="Inter" panose="02000503000000020004" pitchFamily="2" charset="0"/>
              </a:rPr>
              <a:t>500+</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a:ln>
                  <a:noFill/>
                </a:ln>
                <a:solidFill>
                  <a:srgbClr val="015645"/>
                </a:solidFill>
                <a:effectLst/>
                <a:uLnTx/>
                <a:uFillTx/>
                <a:latin typeface="Inter"/>
                <a:ea typeface="Inter" panose="02000503000000020004" pitchFamily="2" charset="0"/>
                <a:cs typeface="Inter" panose="02000503000000020004" pitchFamily="2" charset="0"/>
              </a:rPr>
              <a:t>of the most sought-after threat researchers </a:t>
            </a:r>
            <a:br>
              <a:rPr kumimoji="0" lang="en-US" sz="1100" b="0" i="0" u="none" strike="noStrike" kern="1200" cap="none" spc="0" normalizeH="0" baseline="0" noProof="0">
                <a:ln>
                  <a:noFill/>
                </a:ln>
                <a:solidFill>
                  <a:srgbClr val="000000"/>
                </a:solidFill>
                <a:effectLst/>
                <a:uLnTx/>
                <a:uFillTx/>
                <a:latin typeface="Inter" panose="02000503000000020004" pitchFamily="2" charset="0"/>
                <a:ea typeface="Inter" panose="02000503000000020004" pitchFamily="2" charset="0"/>
                <a:cs typeface="Inter" panose="02000503000000020004" pitchFamily="2" charset="0"/>
              </a:rPr>
            </a:br>
            <a:r>
              <a:rPr kumimoji="0" lang="en-US" sz="1100" b="0" i="0" u="none" strike="noStrike" kern="1200" cap="none" spc="0" normalizeH="0" baseline="0" noProof="0">
                <a:ln>
                  <a:noFill/>
                </a:ln>
                <a:solidFill>
                  <a:srgbClr val="015645"/>
                </a:solidFill>
                <a:effectLst/>
                <a:uLnTx/>
                <a:uFillTx/>
                <a:latin typeface="Inter"/>
                <a:ea typeface="Inter" panose="02000503000000020004" pitchFamily="2" charset="0"/>
                <a:cs typeface="Inter" panose="02000503000000020004" pitchFamily="2" charset="0"/>
              </a:rPr>
              <a:t>and scientists</a:t>
            </a:r>
          </a:p>
        </p:txBody>
      </p:sp>
      <p:sp>
        <p:nvSpPr>
          <p:cNvPr id="37" name="Oval 36">
            <a:extLst>
              <a:ext uri="{FF2B5EF4-FFF2-40B4-BE49-F238E27FC236}">
                <a16:creationId xmlns:a16="http://schemas.microsoft.com/office/drawing/2014/main" id="{DAC10834-517F-7431-B494-88CC3FD63F94}"/>
              </a:ext>
            </a:extLst>
          </p:cNvPr>
          <p:cNvSpPr/>
          <p:nvPr/>
        </p:nvSpPr>
        <p:spPr>
          <a:xfrm>
            <a:off x="1392746" y="2623425"/>
            <a:ext cx="744862" cy="744862"/>
          </a:xfrm>
          <a:prstGeom prst="ellipse">
            <a:avLst/>
          </a:prstGeom>
          <a:solidFill>
            <a:schemeClr val="accent5"/>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grpSp>
        <p:nvGrpSpPr>
          <p:cNvPr id="40" name="Graphic 187">
            <a:extLst>
              <a:ext uri="{FF2B5EF4-FFF2-40B4-BE49-F238E27FC236}">
                <a16:creationId xmlns:a16="http://schemas.microsoft.com/office/drawing/2014/main" id="{D55DBFE8-3ECB-A8D8-8B54-DBF63A917E8A}"/>
              </a:ext>
            </a:extLst>
          </p:cNvPr>
          <p:cNvGrpSpPr/>
          <p:nvPr/>
        </p:nvGrpSpPr>
        <p:grpSpPr>
          <a:xfrm>
            <a:off x="1500399" y="2736852"/>
            <a:ext cx="519508" cy="518008"/>
            <a:chOff x="3010873" y="5400083"/>
            <a:chExt cx="928511" cy="928511"/>
          </a:xfrm>
        </p:grpSpPr>
        <p:sp>
          <p:nvSpPr>
            <p:cNvPr id="41" name="Freeform 40">
              <a:extLst>
                <a:ext uri="{FF2B5EF4-FFF2-40B4-BE49-F238E27FC236}">
                  <a16:creationId xmlns:a16="http://schemas.microsoft.com/office/drawing/2014/main" id="{2063ADE5-017B-37B1-4100-553F55C1263D}"/>
                </a:ext>
              </a:extLst>
            </p:cNvPr>
            <p:cNvSpPr/>
            <p:nvPr/>
          </p:nvSpPr>
          <p:spPr>
            <a:xfrm>
              <a:off x="3181719" y="5536265"/>
              <a:ext cx="638196" cy="638196"/>
            </a:xfrm>
            <a:custGeom>
              <a:avLst/>
              <a:gdLst>
                <a:gd name="connsiteX0" fmla="*/ 207987 w 638196"/>
                <a:gd name="connsiteY0" fmla="*/ 113897 h 638196"/>
                <a:gd name="connsiteX1" fmla="*/ 207987 w 638196"/>
                <a:gd name="connsiteY1" fmla="*/ 207368 h 638196"/>
                <a:gd name="connsiteX2" fmla="*/ 114516 w 638196"/>
                <a:gd name="connsiteY2" fmla="*/ 207368 h 638196"/>
                <a:gd name="connsiteX3" fmla="*/ 114516 w 638196"/>
                <a:gd name="connsiteY3" fmla="*/ 113897 h 638196"/>
                <a:gd name="connsiteX4" fmla="*/ 114516 w 638196"/>
                <a:gd name="connsiteY4" fmla="*/ 113897 h 638196"/>
                <a:gd name="connsiteX5" fmla="*/ 207987 w 638196"/>
                <a:gd name="connsiteY5" fmla="*/ 113897 h 638196"/>
                <a:gd name="connsiteX6" fmla="*/ 207987 w 638196"/>
                <a:gd name="connsiteY6" fmla="*/ 207987 h 638196"/>
                <a:gd name="connsiteX7" fmla="*/ 250698 w 638196"/>
                <a:gd name="connsiteY7" fmla="*/ 457447 h 638196"/>
                <a:gd name="connsiteX8" fmla="*/ 500158 w 638196"/>
                <a:gd name="connsiteY8" fmla="*/ 500158 h 638196"/>
                <a:gd name="connsiteX9" fmla="*/ 457447 w 638196"/>
                <a:gd name="connsiteY9" fmla="*/ 250698 h 638196"/>
                <a:gd name="connsiteX10" fmla="*/ 207987 w 638196"/>
                <a:gd name="connsiteY10" fmla="*/ 207987 h 638196"/>
                <a:gd name="connsiteX11" fmla="*/ 160942 w 638196"/>
                <a:gd name="connsiteY11" fmla="*/ 94708 h 638196"/>
                <a:gd name="connsiteX12" fmla="*/ 160942 w 638196"/>
                <a:gd name="connsiteY12" fmla="*/ 25998 h 638196"/>
                <a:gd name="connsiteX13" fmla="*/ 134944 w 638196"/>
                <a:gd name="connsiteY13" fmla="*/ 0 h 638196"/>
                <a:gd name="connsiteX14" fmla="*/ 0 w 638196"/>
                <a:gd name="connsiteY14" fmla="*/ 134944 h 638196"/>
                <a:gd name="connsiteX15" fmla="*/ 25998 w 638196"/>
                <a:gd name="connsiteY15" fmla="*/ 160942 h 638196"/>
                <a:gd name="connsiteX16" fmla="*/ 94708 w 638196"/>
                <a:gd name="connsiteY16" fmla="*/ 160942 h 638196"/>
                <a:gd name="connsiteX17" fmla="*/ 571963 w 638196"/>
                <a:gd name="connsiteY17" fmla="*/ 202415 h 638196"/>
                <a:gd name="connsiteX18" fmla="*/ 506348 w 638196"/>
                <a:gd name="connsiteY18" fmla="*/ 202415 h 638196"/>
                <a:gd name="connsiteX19" fmla="*/ 458066 w 638196"/>
                <a:gd name="connsiteY19" fmla="*/ 250698 h 638196"/>
                <a:gd name="connsiteX20" fmla="*/ 401117 w 638196"/>
                <a:gd name="connsiteY20" fmla="*/ 69948 h 638196"/>
                <a:gd name="connsiteX21" fmla="*/ 354691 w 638196"/>
                <a:gd name="connsiteY21" fmla="*/ 116373 h 638196"/>
                <a:gd name="connsiteX22" fmla="*/ 354691 w 638196"/>
                <a:gd name="connsiteY22" fmla="*/ 185083 h 638196"/>
                <a:gd name="connsiteX23" fmla="*/ 638197 w 638196"/>
                <a:gd name="connsiteY23" fmla="*/ 400498 h 638196"/>
                <a:gd name="connsiteX24" fmla="*/ 591771 w 638196"/>
                <a:gd name="connsiteY24" fmla="*/ 354072 h 638196"/>
                <a:gd name="connsiteX25" fmla="*/ 523061 w 638196"/>
                <a:gd name="connsiteY25" fmla="*/ 354072 h 638196"/>
                <a:gd name="connsiteX26" fmla="*/ 250698 w 638196"/>
                <a:gd name="connsiteY26" fmla="*/ 457447 h 638196"/>
                <a:gd name="connsiteX27" fmla="*/ 202415 w 638196"/>
                <a:gd name="connsiteY27" fmla="*/ 506348 h 638196"/>
                <a:gd name="connsiteX28" fmla="*/ 202415 w 638196"/>
                <a:gd name="connsiteY28" fmla="*/ 571963 h 638196"/>
                <a:gd name="connsiteX29" fmla="*/ 185083 w 638196"/>
                <a:gd name="connsiteY29" fmla="*/ 354072 h 638196"/>
                <a:gd name="connsiteX30" fmla="*/ 116373 w 638196"/>
                <a:gd name="connsiteY30" fmla="*/ 354072 h 638196"/>
                <a:gd name="connsiteX31" fmla="*/ 69948 w 638196"/>
                <a:gd name="connsiteY31" fmla="*/ 400498 h 638196"/>
                <a:gd name="connsiteX32" fmla="*/ 354072 w 638196"/>
                <a:gd name="connsiteY32" fmla="*/ 523061 h 638196"/>
                <a:gd name="connsiteX33" fmla="*/ 354072 w 638196"/>
                <a:gd name="connsiteY33" fmla="*/ 591771 h 638196"/>
                <a:gd name="connsiteX34" fmla="*/ 400498 w 638196"/>
                <a:gd name="connsiteY34" fmla="*/ 638197 h 638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638196" h="638196">
                  <a:moveTo>
                    <a:pt x="207987" y="113897"/>
                  </a:moveTo>
                  <a:cubicBezTo>
                    <a:pt x="233985" y="139896"/>
                    <a:pt x="233985" y="181988"/>
                    <a:pt x="207987" y="207368"/>
                  </a:cubicBezTo>
                  <a:cubicBezTo>
                    <a:pt x="181988" y="233366"/>
                    <a:pt x="139896" y="233366"/>
                    <a:pt x="114516" y="207368"/>
                  </a:cubicBezTo>
                  <a:cubicBezTo>
                    <a:pt x="89137" y="181369"/>
                    <a:pt x="88518" y="139277"/>
                    <a:pt x="114516" y="113897"/>
                  </a:cubicBezTo>
                  <a:cubicBezTo>
                    <a:pt x="114516" y="113897"/>
                    <a:pt x="114516" y="113897"/>
                    <a:pt x="114516" y="113897"/>
                  </a:cubicBezTo>
                  <a:cubicBezTo>
                    <a:pt x="139896" y="88518"/>
                    <a:pt x="181988" y="88518"/>
                    <a:pt x="207987" y="113897"/>
                  </a:cubicBezTo>
                  <a:close/>
                  <a:moveTo>
                    <a:pt x="207987" y="207987"/>
                  </a:moveTo>
                  <a:cubicBezTo>
                    <a:pt x="151038" y="264935"/>
                    <a:pt x="170227" y="376976"/>
                    <a:pt x="250698" y="457447"/>
                  </a:cubicBezTo>
                  <a:cubicBezTo>
                    <a:pt x="331169" y="537918"/>
                    <a:pt x="443209" y="557726"/>
                    <a:pt x="500158" y="500158"/>
                  </a:cubicBezTo>
                  <a:cubicBezTo>
                    <a:pt x="557107" y="442590"/>
                    <a:pt x="537918" y="331169"/>
                    <a:pt x="457447" y="250698"/>
                  </a:cubicBezTo>
                  <a:cubicBezTo>
                    <a:pt x="376976" y="170227"/>
                    <a:pt x="264935" y="151038"/>
                    <a:pt x="207987" y="207987"/>
                  </a:cubicBezTo>
                  <a:close/>
                  <a:moveTo>
                    <a:pt x="160942" y="94708"/>
                  </a:moveTo>
                  <a:lnTo>
                    <a:pt x="160942" y="25998"/>
                  </a:lnTo>
                  <a:lnTo>
                    <a:pt x="134944" y="0"/>
                  </a:lnTo>
                  <a:moveTo>
                    <a:pt x="0" y="134944"/>
                  </a:moveTo>
                  <a:lnTo>
                    <a:pt x="25998" y="160942"/>
                  </a:lnTo>
                  <a:lnTo>
                    <a:pt x="94708" y="160942"/>
                  </a:lnTo>
                  <a:moveTo>
                    <a:pt x="571963" y="202415"/>
                  </a:moveTo>
                  <a:lnTo>
                    <a:pt x="506348" y="202415"/>
                  </a:lnTo>
                  <a:lnTo>
                    <a:pt x="458066" y="250698"/>
                  </a:lnTo>
                  <a:moveTo>
                    <a:pt x="401117" y="69948"/>
                  </a:moveTo>
                  <a:lnTo>
                    <a:pt x="354691" y="116373"/>
                  </a:lnTo>
                  <a:lnTo>
                    <a:pt x="354691" y="185083"/>
                  </a:lnTo>
                  <a:moveTo>
                    <a:pt x="638197" y="400498"/>
                  </a:moveTo>
                  <a:lnTo>
                    <a:pt x="591771" y="354072"/>
                  </a:lnTo>
                  <a:lnTo>
                    <a:pt x="523061" y="354072"/>
                  </a:lnTo>
                  <a:moveTo>
                    <a:pt x="250698" y="457447"/>
                  </a:moveTo>
                  <a:lnTo>
                    <a:pt x="202415" y="506348"/>
                  </a:lnTo>
                  <a:lnTo>
                    <a:pt x="202415" y="571963"/>
                  </a:lnTo>
                  <a:moveTo>
                    <a:pt x="185083" y="354072"/>
                  </a:moveTo>
                  <a:lnTo>
                    <a:pt x="116373" y="354072"/>
                  </a:lnTo>
                  <a:lnTo>
                    <a:pt x="69948" y="400498"/>
                  </a:lnTo>
                  <a:moveTo>
                    <a:pt x="354072" y="523061"/>
                  </a:moveTo>
                  <a:lnTo>
                    <a:pt x="354072" y="591771"/>
                  </a:lnTo>
                  <a:lnTo>
                    <a:pt x="400498" y="638197"/>
                  </a:lnTo>
                </a:path>
              </a:pathLst>
            </a:custGeom>
            <a:noFill/>
            <a:ln w="25400" cap="rnd">
              <a:solidFill>
                <a:srgbClr val="252829"/>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42" name="Freeform 41">
              <a:extLst>
                <a:ext uri="{FF2B5EF4-FFF2-40B4-BE49-F238E27FC236}">
                  <a16:creationId xmlns:a16="http://schemas.microsoft.com/office/drawing/2014/main" id="{24DD519F-B547-54CA-7CAF-BFA1F6ABDCDA}"/>
                </a:ext>
              </a:extLst>
            </p:cNvPr>
            <p:cNvSpPr/>
            <p:nvPr/>
          </p:nvSpPr>
          <p:spPr>
            <a:xfrm>
              <a:off x="3010873" y="5400083"/>
              <a:ext cx="928511" cy="928511"/>
            </a:xfrm>
            <a:custGeom>
              <a:avLst/>
              <a:gdLst>
                <a:gd name="connsiteX0" fmla="*/ 928511 w 928511"/>
                <a:gd name="connsiteY0" fmla="*/ 464256 h 928511"/>
                <a:gd name="connsiteX1" fmla="*/ 464256 w 928511"/>
                <a:gd name="connsiteY1" fmla="*/ 928511 h 928511"/>
                <a:gd name="connsiteX2" fmla="*/ 0 w 928511"/>
                <a:gd name="connsiteY2" fmla="*/ 464256 h 928511"/>
                <a:gd name="connsiteX3" fmla="*/ 464256 w 928511"/>
                <a:gd name="connsiteY3" fmla="*/ 0 h 928511"/>
                <a:gd name="connsiteX4" fmla="*/ 928511 w 928511"/>
                <a:gd name="connsiteY4" fmla="*/ 464256 h 928511"/>
                <a:gd name="connsiteX5" fmla="*/ 117611 w 928511"/>
                <a:gd name="connsiteY5" fmla="*/ 773140 h 928511"/>
                <a:gd name="connsiteX6" fmla="*/ 773140 w 928511"/>
                <a:gd name="connsiteY6" fmla="*/ 117611 h 928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28511" h="928511">
                  <a:moveTo>
                    <a:pt x="928511" y="464256"/>
                  </a:moveTo>
                  <a:cubicBezTo>
                    <a:pt x="928511" y="720525"/>
                    <a:pt x="720525" y="928511"/>
                    <a:pt x="464256" y="928511"/>
                  </a:cubicBezTo>
                  <a:cubicBezTo>
                    <a:pt x="207987" y="928511"/>
                    <a:pt x="0" y="720525"/>
                    <a:pt x="0" y="464256"/>
                  </a:cubicBezTo>
                  <a:cubicBezTo>
                    <a:pt x="0" y="207987"/>
                    <a:pt x="207987" y="0"/>
                    <a:pt x="464256" y="0"/>
                  </a:cubicBezTo>
                  <a:cubicBezTo>
                    <a:pt x="720525" y="0"/>
                    <a:pt x="928511" y="207987"/>
                    <a:pt x="928511" y="464256"/>
                  </a:cubicBezTo>
                  <a:close/>
                  <a:moveTo>
                    <a:pt x="117611" y="773140"/>
                  </a:moveTo>
                  <a:lnTo>
                    <a:pt x="773140" y="117611"/>
                  </a:lnTo>
                </a:path>
              </a:pathLst>
            </a:custGeom>
            <a:noFill/>
            <a:ln w="25400" cap="rnd">
              <a:solidFill>
                <a:srgbClr val="252829"/>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grpSp>
      <p:sp>
        <p:nvSpPr>
          <p:cNvPr id="43" name="Oval 42">
            <a:extLst>
              <a:ext uri="{FF2B5EF4-FFF2-40B4-BE49-F238E27FC236}">
                <a16:creationId xmlns:a16="http://schemas.microsoft.com/office/drawing/2014/main" id="{8BCF867F-CC3F-E172-41BE-5FED4BE5FB01}"/>
              </a:ext>
            </a:extLst>
          </p:cNvPr>
          <p:cNvSpPr/>
          <p:nvPr/>
        </p:nvSpPr>
        <p:spPr>
          <a:xfrm>
            <a:off x="4279961" y="5365781"/>
            <a:ext cx="744862" cy="744862"/>
          </a:xfrm>
          <a:prstGeom prst="ellipse">
            <a:avLst/>
          </a:prstGeom>
          <a:solidFill>
            <a:schemeClr val="accent5"/>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grpSp>
        <p:nvGrpSpPr>
          <p:cNvPr id="44" name="Graphic 69">
            <a:extLst>
              <a:ext uri="{FF2B5EF4-FFF2-40B4-BE49-F238E27FC236}">
                <a16:creationId xmlns:a16="http://schemas.microsoft.com/office/drawing/2014/main" id="{4F638BAD-C9CF-9BAE-386A-AB995A7B8D59}"/>
              </a:ext>
            </a:extLst>
          </p:cNvPr>
          <p:cNvGrpSpPr/>
          <p:nvPr/>
        </p:nvGrpSpPr>
        <p:grpSpPr>
          <a:xfrm>
            <a:off x="4415886" y="5501576"/>
            <a:ext cx="473012" cy="473271"/>
            <a:chOff x="4525986" y="8980381"/>
            <a:chExt cx="847575" cy="848040"/>
          </a:xfrm>
        </p:grpSpPr>
        <p:sp>
          <p:nvSpPr>
            <p:cNvPr id="45" name="Freeform 44">
              <a:extLst>
                <a:ext uri="{FF2B5EF4-FFF2-40B4-BE49-F238E27FC236}">
                  <a16:creationId xmlns:a16="http://schemas.microsoft.com/office/drawing/2014/main" id="{544ED7CB-97BA-E29C-05C8-16CCB70C7487}"/>
                </a:ext>
              </a:extLst>
            </p:cNvPr>
            <p:cNvSpPr/>
            <p:nvPr/>
          </p:nvSpPr>
          <p:spPr>
            <a:xfrm>
              <a:off x="4562817" y="9219627"/>
              <a:ext cx="24760" cy="24760"/>
            </a:xfrm>
            <a:custGeom>
              <a:avLst/>
              <a:gdLst>
                <a:gd name="connsiteX0" fmla="*/ 24760 w 24760"/>
                <a:gd name="connsiteY0" fmla="*/ 12380 h 24760"/>
                <a:gd name="connsiteX1" fmla="*/ 12380 w 24760"/>
                <a:gd name="connsiteY1" fmla="*/ 24760 h 24760"/>
                <a:gd name="connsiteX2" fmla="*/ 0 w 24760"/>
                <a:gd name="connsiteY2" fmla="*/ 12380 h 24760"/>
                <a:gd name="connsiteX3" fmla="*/ 12380 w 24760"/>
                <a:gd name="connsiteY3" fmla="*/ 0 h 24760"/>
                <a:gd name="connsiteX4" fmla="*/ 24760 w 24760"/>
                <a:gd name="connsiteY4" fmla="*/ 12380 h 24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760" h="24760">
                  <a:moveTo>
                    <a:pt x="24760" y="12380"/>
                  </a:moveTo>
                  <a:cubicBezTo>
                    <a:pt x="24760" y="19218"/>
                    <a:pt x="19218" y="24760"/>
                    <a:pt x="12380" y="24760"/>
                  </a:cubicBezTo>
                  <a:cubicBezTo>
                    <a:pt x="5543" y="24760"/>
                    <a:pt x="0" y="19218"/>
                    <a:pt x="0" y="12380"/>
                  </a:cubicBezTo>
                  <a:cubicBezTo>
                    <a:pt x="0" y="5543"/>
                    <a:pt x="5543" y="0"/>
                    <a:pt x="12380" y="0"/>
                  </a:cubicBezTo>
                  <a:cubicBezTo>
                    <a:pt x="19218" y="0"/>
                    <a:pt x="24760" y="5543"/>
                    <a:pt x="24760" y="12380"/>
                  </a:cubicBezTo>
                  <a:close/>
                </a:path>
              </a:pathLst>
            </a:custGeom>
            <a:solidFill>
              <a:srgbClr val="404241"/>
            </a:solidFill>
            <a:ln w="25400" cap="flat">
              <a:solidFill>
                <a:srgbClr val="252829"/>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46" name="Freeform 45">
              <a:extLst>
                <a:ext uri="{FF2B5EF4-FFF2-40B4-BE49-F238E27FC236}">
                  <a16:creationId xmlns:a16="http://schemas.microsoft.com/office/drawing/2014/main" id="{574E542C-6932-6496-390C-ACEB5EFAA800}"/>
                </a:ext>
              </a:extLst>
            </p:cNvPr>
            <p:cNvSpPr/>
            <p:nvPr/>
          </p:nvSpPr>
          <p:spPr>
            <a:xfrm>
              <a:off x="4525986" y="8980381"/>
              <a:ext cx="847575" cy="848040"/>
            </a:xfrm>
            <a:custGeom>
              <a:avLst/>
              <a:gdLst>
                <a:gd name="connsiteX0" fmla="*/ 482516 w 847575"/>
                <a:gd name="connsiteY0" fmla="*/ 482516 h 848040"/>
                <a:gd name="connsiteX1" fmla="*/ 82638 w 847575"/>
                <a:gd name="connsiteY1" fmla="*/ 482516 h 848040"/>
                <a:gd name="connsiteX2" fmla="*/ 82638 w 847575"/>
                <a:gd name="connsiteY2" fmla="*/ 82638 h 848040"/>
                <a:gd name="connsiteX3" fmla="*/ 482516 w 847575"/>
                <a:gd name="connsiteY3" fmla="*/ 82638 h 848040"/>
                <a:gd name="connsiteX4" fmla="*/ 482516 w 847575"/>
                <a:gd name="connsiteY4" fmla="*/ 482516 h 848040"/>
                <a:gd name="connsiteX5" fmla="*/ 497373 w 847575"/>
                <a:gd name="connsiteY5" fmla="*/ 282577 h 848040"/>
                <a:gd name="connsiteX6" fmla="*/ 282577 w 847575"/>
                <a:gd name="connsiteY6" fmla="*/ 67781 h 848040"/>
                <a:gd name="connsiteX7" fmla="*/ 281958 w 847575"/>
                <a:gd name="connsiteY7" fmla="*/ 67781 h 848040"/>
                <a:gd name="connsiteX8" fmla="*/ 830399 w 847575"/>
                <a:gd name="connsiteY8" fmla="*/ 830399 h 848040"/>
                <a:gd name="connsiteX9" fmla="*/ 830399 w 847575"/>
                <a:gd name="connsiteY9" fmla="*/ 830399 h 848040"/>
                <a:gd name="connsiteX10" fmla="*/ 830399 w 847575"/>
                <a:gd name="connsiteY10" fmla="*/ 746833 h 848040"/>
                <a:gd name="connsiteX11" fmla="*/ 830399 w 847575"/>
                <a:gd name="connsiteY11" fmla="*/ 746833 h 848040"/>
                <a:gd name="connsiteX12" fmla="*/ 645315 w 847575"/>
                <a:gd name="connsiteY12" fmla="*/ 561749 h 848040"/>
                <a:gd name="connsiteX13" fmla="*/ 561749 w 847575"/>
                <a:gd name="connsiteY13" fmla="*/ 561749 h 848040"/>
                <a:gd name="connsiteX14" fmla="*/ 561749 w 847575"/>
                <a:gd name="connsiteY14" fmla="*/ 561749 h 848040"/>
                <a:gd name="connsiteX15" fmla="*/ 561749 w 847575"/>
                <a:gd name="connsiteY15" fmla="*/ 645315 h 848040"/>
                <a:gd name="connsiteX16" fmla="*/ 746833 w 847575"/>
                <a:gd name="connsiteY16" fmla="*/ 830399 h 848040"/>
                <a:gd name="connsiteX17" fmla="*/ 830399 w 847575"/>
                <a:gd name="connsiteY17" fmla="*/ 830399 h 848040"/>
                <a:gd name="connsiteX18" fmla="*/ 830399 w 847575"/>
                <a:gd name="connsiteY18" fmla="*/ 830399 h 848040"/>
                <a:gd name="connsiteX19" fmla="*/ 830399 w 847575"/>
                <a:gd name="connsiteY19" fmla="*/ 830399 h 848040"/>
                <a:gd name="connsiteX20" fmla="*/ 482516 w 847575"/>
                <a:gd name="connsiteY20" fmla="*/ 482516 h 848040"/>
                <a:gd name="connsiteX21" fmla="*/ 561749 w 847575"/>
                <a:gd name="connsiteY21" fmla="*/ 561749 h 848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847575" h="848040">
                  <a:moveTo>
                    <a:pt x="482516" y="482516"/>
                  </a:moveTo>
                  <a:cubicBezTo>
                    <a:pt x="372333" y="592700"/>
                    <a:pt x="192821" y="592700"/>
                    <a:pt x="82638" y="482516"/>
                  </a:cubicBezTo>
                  <a:cubicBezTo>
                    <a:pt x="-27546" y="372333"/>
                    <a:pt x="-27546" y="192821"/>
                    <a:pt x="82638" y="82638"/>
                  </a:cubicBezTo>
                  <a:cubicBezTo>
                    <a:pt x="192821" y="-27546"/>
                    <a:pt x="372333" y="-27546"/>
                    <a:pt x="482516" y="82638"/>
                  </a:cubicBezTo>
                  <a:cubicBezTo>
                    <a:pt x="592700" y="192821"/>
                    <a:pt x="592700" y="371714"/>
                    <a:pt x="482516" y="482516"/>
                  </a:cubicBezTo>
                  <a:close/>
                  <a:moveTo>
                    <a:pt x="497373" y="282577"/>
                  </a:moveTo>
                  <a:cubicBezTo>
                    <a:pt x="497373" y="163728"/>
                    <a:pt x="401426" y="67781"/>
                    <a:pt x="282577" y="67781"/>
                  </a:cubicBezTo>
                  <a:cubicBezTo>
                    <a:pt x="282577" y="67781"/>
                    <a:pt x="282577" y="67781"/>
                    <a:pt x="281958" y="67781"/>
                  </a:cubicBezTo>
                  <a:moveTo>
                    <a:pt x="830399" y="830399"/>
                  </a:moveTo>
                  <a:lnTo>
                    <a:pt x="830399" y="830399"/>
                  </a:lnTo>
                  <a:cubicBezTo>
                    <a:pt x="853302" y="807495"/>
                    <a:pt x="853302" y="769736"/>
                    <a:pt x="830399" y="746833"/>
                  </a:cubicBezTo>
                  <a:cubicBezTo>
                    <a:pt x="830399" y="746833"/>
                    <a:pt x="830399" y="746833"/>
                    <a:pt x="830399" y="746833"/>
                  </a:cubicBezTo>
                  <a:lnTo>
                    <a:pt x="645315" y="561749"/>
                  </a:lnTo>
                  <a:cubicBezTo>
                    <a:pt x="622412" y="538846"/>
                    <a:pt x="584653" y="538846"/>
                    <a:pt x="561749" y="561749"/>
                  </a:cubicBezTo>
                  <a:lnTo>
                    <a:pt x="561749" y="561749"/>
                  </a:lnTo>
                  <a:cubicBezTo>
                    <a:pt x="538846" y="584653"/>
                    <a:pt x="538846" y="622412"/>
                    <a:pt x="561749" y="645315"/>
                  </a:cubicBezTo>
                  <a:lnTo>
                    <a:pt x="746833" y="830399"/>
                  </a:lnTo>
                  <a:cubicBezTo>
                    <a:pt x="769736" y="853921"/>
                    <a:pt x="807495" y="853921"/>
                    <a:pt x="830399" y="830399"/>
                  </a:cubicBezTo>
                  <a:cubicBezTo>
                    <a:pt x="830399" y="831018"/>
                    <a:pt x="830399" y="831018"/>
                    <a:pt x="830399" y="830399"/>
                  </a:cubicBezTo>
                  <a:lnTo>
                    <a:pt x="830399" y="830399"/>
                  </a:lnTo>
                  <a:close/>
                  <a:moveTo>
                    <a:pt x="482516" y="482516"/>
                  </a:moveTo>
                  <a:lnTo>
                    <a:pt x="561749" y="561749"/>
                  </a:lnTo>
                </a:path>
              </a:pathLst>
            </a:custGeom>
            <a:noFill/>
            <a:ln w="25400" cap="rnd">
              <a:solidFill>
                <a:srgbClr val="252829"/>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grpSp>
      <p:sp>
        <p:nvSpPr>
          <p:cNvPr id="47" name="Oval 46">
            <a:extLst>
              <a:ext uri="{FF2B5EF4-FFF2-40B4-BE49-F238E27FC236}">
                <a16:creationId xmlns:a16="http://schemas.microsoft.com/office/drawing/2014/main" id="{14C6F84B-E7A7-7BCE-B932-5D6B9287212D}"/>
              </a:ext>
            </a:extLst>
          </p:cNvPr>
          <p:cNvSpPr/>
          <p:nvPr/>
        </p:nvSpPr>
        <p:spPr>
          <a:xfrm>
            <a:off x="7167176" y="2618418"/>
            <a:ext cx="744862" cy="744862"/>
          </a:xfrm>
          <a:prstGeom prst="ellipse">
            <a:avLst/>
          </a:prstGeom>
          <a:solidFill>
            <a:schemeClr val="accent5"/>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pic>
        <p:nvPicPr>
          <p:cNvPr id="48" name="Graphic 47">
            <a:extLst>
              <a:ext uri="{FF2B5EF4-FFF2-40B4-BE49-F238E27FC236}">
                <a16:creationId xmlns:a16="http://schemas.microsoft.com/office/drawing/2014/main" id="{57ABA110-2D3F-A823-8812-4A7677E93996}"/>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7263961" y="2812828"/>
            <a:ext cx="551292" cy="356042"/>
          </a:xfrm>
          <a:prstGeom prst="rect">
            <a:avLst/>
          </a:prstGeom>
        </p:spPr>
      </p:pic>
      <p:sp>
        <p:nvSpPr>
          <p:cNvPr id="49" name="Oval 48">
            <a:extLst>
              <a:ext uri="{FF2B5EF4-FFF2-40B4-BE49-F238E27FC236}">
                <a16:creationId xmlns:a16="http://schemas.microsoft.com/office/drawing/2014/main" id="{E62D28A4-698C-F1EF-0F7A-8F9AA9C96B79}"/>
              </a:ext>
            </a:extLst>
          </p:cNvPr>
          <p:cNvSpPr/>
          <p:nvPr/>
        </p:nvSpPr>
        <p:spPr>
          <a:xfrm>
            <a:off x="10054392" y="5365781"/>
            <a:ext cx="744862" cy="744862"/>
          </a:xfrm>
          <a:prstGeom prst="ellipse">
            <a:avLst/>
          </a:prstGeom>
          <a:solidFill>
            <a:schemeClr val="accent5"/>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grpSp>
        <p:nvGrpSpPr>
          <p:cNvPr id="50" name="Graphic 179">
            <a:extLst>
              <a:ext uri="{FF2B5EF4-FFF2-40B4-BE49-F238E27FC236}">
                <a16:creationId xmlns:a16="http://schemas.microsoft.com/office/drawing/2014/main" id="{775686F8-774B-752C-F860-1FBF0EB9F758}"/>
              </a:ext>
            </a:extLst>
          </p:cNvPr>
          <p:cNvGrpSpPr/>
          <p:nvPr/>
        </p:nvGrpSpPr>
        <p:grpSpPr>
          <a:xfrm>
            <a:off x="10198592" y="5479207"/>
            <a:ext cx="456462" cy="518008"/>
            <a:chOff x="12082325" y="7299044"/>
            <a:chExt cx="818471" cy="928827"/>
          </a:xfrm>
        </p:grpSpPr>
        <p:sp>
          <p:nvSpPr>
            <p:cNvPr id="51" name="Freeform 50">
              <a:extLst>
                <a:ext uri="{FF2B5EF4-FFF2-40B4-BE49-F238E27FC236}">
                  <a16:creationId xmlns:a16="http://schemas.microsoft.com/office/drawing/2014/main" id="{21943075-EFCC-3FB1-9C96-0B3739DB6FBF}"/>
                </a:ext>
              </a:extLst>
            </p:cNvPr>
            <p:cNvSpPr/>
            <p:nvPr/>
          </p:nvSpPr>
          <p:spPr>
            <a:xfrm>
              <a:off x="12082325" y="7299044"/>
              <a:ext cx="818471" cy="928827"/>
            </a:xfrm>
            <a:custGeom>
              <a:avLst/>
              <a:gdLst>
                <a:gd name="connsiteX0" fmla="*/ 270593 w 818471"/>
                <a:gd name="connsiteY0" fmla="*/ 322201 h 928827"/>
                <a:gd name="connsiteX1" fmla="*/ 151125 w 818471"/>
                <a:gd name="connsiteY1" fmla="*/ 202733 h 928827"/>
                <a:gd name="connsiteX2" fmla="*/ 271212 w 818471"/>
                <a:gd name="connsiteY2" fmla="*/ 150117 h 928827"/>
                <a:gd name="connsiteX3" fmla="*/ 199408 w 818471"/>
                <a:gd name="connsiteY3" fmla="*/ 78312 h 928827"/>
                <a:gd name="connsiteX4" fmla="*/ 127603 w 818471"/>
                <a:gd name="connsiteY4" fmla="*/ 150117 h 928827"/>
                <a:gd name="connsiteX5" fmla="*/ 706 w 818471"/>
                <a:gd name="connsiteY5" fmla="*/ 450335 h 928827"/>
                <a:gd name="connsiteX6" fmla="*/ 120175 w 818471"/>
                <a:gd name="connsiteY6" fmla="*/ 569804 h 928827"/>
                <a:gd name="connsiteX7" fmla="*/ 409251 w 818471"/>
                <a:gd name="connsiteY7" fmla="*/ 40553 h 928827"/>
                <a:gd name="connsiteX8" fmla="*/ 240262 w 818471"/>
                <a:gd name="connsiteY8" fmla="*/ 30030 h 928827"/>
                <a:gd name="connsiteX9" fmla="*/ 206836 w 818471"/>
                <a:gd name="connsiteY9" fmla="*/ 78931 h 928827"/>
                <a:gd name="connsiteX10" fmla="*/ 199408 w 818471"/>
                <a:gd name="connsiteY10" fmla="*/ 78312 h 928827"/>
                <a:gd name="connsiteX11" fmla="*/ 127603 w 818471"/>
                <a:gd name="connsiteY11" fmla="*/ 149498 h 928827"/>
                <a:gd name="connsiteX12" fmla="*/ 150506 w 818471"/>
                <a:gd name="connsiteY12" fmla="*/ 202733 h 928827"/>
                <a:gd name="connsiteX13" fmla="*/ 31657 w 818471"/>
                <a:gd name="connsiteY13" fmla="*/ 322201 h 928827"/>
                <a:gd name="connsiteX14" fmla="*/ 38466 w 818471"/>
                <a:gd name="connsiteY14" fmla="*/ 361817 h 928827"/>
                <a:gd name="connsiteX15" fmla="*/ 24229 w 818471"/>
                <a:gd name="connsiteY15" fmla="*/ 520902 h 928827"/>
                <a:gd name="connsiteX16" fmla="*/ 48370 w 818471"/>
                <a:gd name="connsiteY16" fmla="*/ 688034 h 928827"/>
                <a:gd name="connsiteX17" fmla="*/ 71273 w 818471"/>
                <a:gd name="connsiteY17" fmla="*/ 701652 h 928827"/>
                <a:gd name="connsiteX18" fmla="*/ 153601 w 818471"/>
                <a:gd name="connsiteY18" fmla="*/ 848976 h 928827"/>
                <a:gd name="connsiteX19" fmla="*/ 178980 w 818471"/>
                <a:gd name="connsiteY19" fmla="*/ 853309 h 928827"/>
                <a:gd name="connsiteX20" fmla="*/ 334970 w 818471"/>
                <a:gd name="connsiteY20" fmla="*/ 919543 h 928827"/>
                <a:gd name="connsiteX21" fmla="*/ 409870 w 818471"/>
                <a:gd name="connsiteY21" fmla="*/ 808121 h 928827"/>
                <a:gd name="connsiteX22" fmla="*/ 409251 w 818471"/>
                <a:gd name="connsiteY22" fmla="*/ 808740 h 928827"/>
                <a:gd name="connsiteX23" fmla="*/ 409251 w 818471"/>
                <a:gd name="connsiteY23" fmla="*/ 340152 h 928827"/>
                <a:gd name="connsiteX24" fmla="*/ 481056 w 818471"/>
                <a:gd name="connsiteY24" fmla="*/ 268347 h 928827"/>
                <a:gd name="connsiteX25" fmla="*/ 481056 w 818471"/>
                <a:gd name="connsiteY25" fmla="*/ 268347 h 928827"/>
                <a:gd name="connsiteX26" fmla="*/ 409251 w 818471"/>
                <a:gd name="connsiteY26" fmla="*/ 808740 h 928827"/>
                <a:gd name="connsiteX27" fmla="*/ 528719 w 818471"/>
                <a:gd name="connsiteY27" fmla="*/ 928828 h 928827"/>
                <a:gd name="connsiteX28" fmla="*/ 640141 w 818471"/>
                <a:gd name="connsiteY28" fmla="*/ 853928 h 928827"/>
                <a:gd name="connsiteX29" fmla="*/ 752181 w 818471"/>
                <a:gd name="connsiteY29" fmla="*/ 727651 h 928827"/>
                <a:gd name="connsiteX30" fmla="*/ 747848 w 818471"/>
                <a:gd name="connsiteY30" fmla="*/ 702271 h 928827"/>
                <a:gd name="connsiteX31" fmla="*/ 807891 w 818471"/>
                <a:gd name="connsiteY31" fmla="*/ 544424 h 928827"/>
                <a:gd name="connsiteX32" fmla="*/ 794273 w 818471"/>
                <a:gd name="connsiteY32" fmla="*/ 521521 h 928827"/>
                <a:gd name="connsiteX33" fmla="*/ 779417 w 818471"/>
                <a:gd name="connsiteY33" fmla="*/ 362436 h 928827"/>
                <a:gd name="connsiteX34" fmla="*/ 706993 w 818471"/>
                <a:gd name="connsiteY34" fmla="*/ 209542 h 928827"/>
                <a:gd name="connsiteX35" fmla="*/ 667377 w 818471"/>
                <a:gd name="connsiteY35" fmla="*/ 202733 h 928827"/>
                <a:gd name="connsiteX36" fmla="*/ 671710 w 818471"/>
                <a:gd name="connsiteY36" fmla="*/ 101215 h 928827"/>
                <a:gd name="connsiteX37" fmla="*/ 618475 w 818471"/>
                <a:gd name="connsiteY37" fmla="*/ 78312 h 928827"/>
                <a:gd name="connsiteX38" fmla="*/ 611047 w 818471"/>
                <a:gd name="connsiteY38" fmla="*/ 78931 h 928827"/>
                <a:gd name="connsiteX39" fmla="*/ 457533 w 818471"/>
                <a:gd name="connsiteY39" fmla="*/ 7745 h 928827"/>
                <a:gd name="connsiteX40" fmla="*/ 378920 w 818471"/>
                <a:gd name="connsiteY40" fmla="*/ 119786 h 928827"/>
                <a:gd name="connsiteX41" fmla="*/ 667996 w 818471"/>
                <a:gd name="connsiteY41" fmla="*/ 202733 h 928827"/>
                <a:gd name="connsiteX42" fmla="*/ 548527 w 818471"/>
                <a:gd name="connsiteY42" fmla="*/ 322201 h 928827"/>
                <a:gd name="connsiteX43" fmla="*/ 690899 w 818471"/>
                <a:gd name="connsiteY43" fmla="*/ 150117 h 928827"/>
                <a:gd name="connsiteX44" fmla="*/ 619094 w 818471"/>
                <a:gd name="connsiteY44" fmla="*/ 78312 h 928827"/>
                <a:gd name="connsiteX45" fmla="*/ 547289 w 818471"/>
                <a:gd name="connsiteY45" fmla="*/ 150117 h 928827"/>
                <a:gd name="connsiteX46" fmla="*/ 409251 w 818471"/>
                <a:gd name="connsiteY46" fmla="*/ 340152 h 928827"/>
                <a:gd name="connsiteX47" fmla="*/ 409251 w 818471"/>
                <a:gd name="connsiteY47" fmla="*/ 268347 h 928827"/>
                <a:gd name="connsiteX48" fmla="*/ 337446 w 818471"/>
                <a:gd name="connsiteY48" fmla="*/ 196542 h 928827"/>
                <a:gd name="connsiteX49" fmla="*/ 698327 w 818471"/>
                <a:gd name="connsiteY49" fmla="*/ 569804 h 928827"/>
                <a:gd name="connsiteX50" fmla="*/ 817796 w 818471"/>
                <a:gd name="connsiteY50" fmla="*/ 450335 h 928827"/>
                <a:gd name="connsiteX51" fmla="*/ 528719 w 818471"/>
                <a:gd name="connsiteY51" fmla="*/ 689272 h 928827"/>
                <a:gd name="connsiteX52" fmla="*/ 409251 w 818471"/>
                <a:gd name="connsiteY52" fmla="*/ 808740 h 928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818471" h="928827">
                  <a:moveTo>
                    <a:pt x="270593" y="322201"/>
                  </a:moveTo>
                  <a:cubicBezTo>
                    <a:pt x="270593" y="255967"/>
                    <a:pt x="216740" y="202733"/>
                    <a:pt x="151125" y="202733"/>
                  </a:cubicBezTo>
                  <a:moveTo>
                    <a:pt x="271212" y="150117"/>
                  </a:moveTo>
                  <a:cubicBezTo>
                    <a:pt x="271212" y="110501"/>
                    <a:pt x="239024" y="78312"/>
                    <a:pt x="199408" y="78312"/>
                  </a:cubicBezTo>
                  <a:cubicBezTo>
                    <a:pt x="159791" y="78312"/>
                    <a:pt x="127603" y="110501"/>
                    <a:pt x="127603" y="150117"/>
                  </a:cubicBezTo>
                  <a:moveTo>
                    <a:pt x="706" y="450335"/>
                  </a:moveTo>
                  <a:cubicBezTo>
                    <a:pt x="706" y="516569"/>
                    <a:pt x="53941" y="569804"/>
                    <a:pt x="120175" y="569804"/>
                  </a:cubicBezTo>
                  <a:moveTo>
                    <a:pt x="409251" y="40553"/>
                  </a:moveTo>
                  <a:cubicBezTo>
                    <a:pt x="365301" y="-8968"/>
                    <a:pt x="289783" y="-13920"/>
                    <a:pt x="240262" y="30030"/>
                  </a:cubicBezTo>
                  <a:cubicBezTo>
                    <a:pt x="225406" y="43029"/>
                    <a:pt x="213645" y="59742"/>
                    <a:pt x="206836" y="78931"/>
                  </a:cubicBezTo>
                  <a:cubicBezTo>
                    <a:pt x="204360" y="78312"/>
                    <a:pt x="201884" y="78312"/>
                    <a:pt x="199408" y="78312"/>
                  </a:cubicBezTo>
                  <a:cubicBezTo>
                    <a:pt x="159791" y="78312"/>
                    <a:pt x="127603" y="109882"/>
                    <a:pt x="127603" y="149498"/>
                  </a:cubicBezTo>
                  <a:cubicBezTo>
                    <a:pt x="127603" y="169925"/>
                    <a:pt x="135650" y="189114"/>
                    <a:pt x="150506" y="202733"/>
                  </a:cubicBezTo>
                  <a:cubicBezTo>
                    <a:pt x="84891" y="202733"/>
                    <a:pt x="31657" y="256586"/>
                    <a:pt x="31657" y="322201"/>
                  </a:cubicBezTo>
                  <a:cubicBezTo>
                    <a:pt x="31657" y="335819"/>
                    <a:pt x="34133" y="349437"/>
                    <a:pt x="38466" y="361817"/>
                  </a:cubicBezTo>
                  <a:cubicBezTo>
                    <a:pt x="-6722" y="403291"/>
                    <a:pt x="-12912" y="472001"/>
                    <a:pt x="24229" y="520902"/>
                  </a:cubicBezTo>
                  <a:cubicBezTo>
                    <a:pt x="-15388" y="573518"/>
                    <a:pt x="-4865" y="648418"/>
                    <a:pt x="48370" y="688034"/>
                  </a:cubicBezTo>
                  <a:cubicBezTo>
                    <a:pt x="55179" y="693605"/>
                    <a:pt x="63226" y="697938"/>
                    <a:pt x="71273" y="701652"/>
                  </a:cubicBezTo>
                  <a:cubicBezTo>
                    <a:pt x="53322" y="764791"/>
                    <a:pt x="89843" y="831025"/>
                    <a:pt x="153601" y="848976"/>
                  </a:cubicBezTo>
                  <a:cubicBezTo>
                    <a:pt x="161648" y="851452"/>
                    <a:pt x="170314" y="852690"/>
                    <a:pt x="178980" y="853309"/>
                  </a:cubicBezTo>
                  <a:cubicBezTo>
                    <a:pt x="203741" y="914591"/>
                    <a:pt x="273688" y="944303"/>
                    <a:pt x="334970" y="919543"/>
                  </a:cubicBezTo>
                  <a:cubicBezTo>
                    <a:pt x="380158" y="900972"/>
                    <a:pt x="409870" y="857023"/>
                    <a:pt x="409870" y="808121"/>
                  </a:cubicBezTo>
                  <a:moveTo>
                    <a:pt x="409251" y="808740"/>
                  </a:moveTo>
                  <a:lnTo>
                    <a:pt x="409251" y="340152"/>
                  </a:lnTo>
                  <a:cubicBezTo>
                    <a:pt x="409251" y="300536"/>
                    <a:pt x="441439" y="268347"/>
                    <a:pt x="481056" y="268347"/>
                  </a:cubicBezTo>
                  <a:cubicBezTo>
                    <a:pt x="481056" y="268347"/>
                    <a:pt x="481056" y="268347"/>
                    <a:pt x="481056" y="268347"/>
                  </a:cubicBezTo>
                  <a:moveTo>
                    <a:pt x="409251" y="808740"/>
                  </a:moveTo>
                  <a:cubicBezTo>
                    <a:pt x="409251" y="874974"/>
                    <a:pt x="462485" y="928828"/>
                    <a:pt x="528719" y="928828"/>
                  </a:cubicBezTo>
                  <a:cubicBezTo>
                    <a:pt x="577621" y="928828"/>
                    <a:pt x="621570" y="899115"/>
                    <a:pt x="640141" y="853928"/>
                  </a:cubicBezTo>
                  <a:cubicBezTo>
                    <a:pt x="705755" y="849595"/>
                    <a:pt x="755895" y="793265"/>
                    <a:pt x="752181" y="727651"/>
                  </a:cubicBezTo>
                  <a:cubicBezTo>
                    <a:pt x="751562" y="718984"/>
                    <a:pt x="750324" y="710318"/>
                    <a:pt x="747848" y="702271"/>
                  </a:cubicBezTo>
                  <a:cubicBezTo>
                    <a:pt x="807891" y="675035"/>
                    <a:pt x="835128" y="604468"/>
                    <a:pt x="807891" y="544424"/>
                  </a:cubicBezTo>
                  <a:cubicBezTo>
                    <a:pt x="804177" y="536377"/>
                    <a:pt x="799844" y="528949"/>
                    <a:pt x="794273" y="521521"/>
                  </a:cubicBezTo>
                  <a:cubicBezTo>
                    <a:pt x="830795" y="472620"/>
                    <a:pt x="824605" y="403910"/>
                    <a:pt x="779417" y="362436"/>
                  </a:cubicBezTo>
                  <a:cubicBezTo>
                    <a:pt x="801701" y="300536"/>
                    <a:pt x="769513" y="231826"/>
                    <a:pt x="706993" y="209542"/>
                  </a:cubicBezTo>
                  <a:cubicBezTo>
                    <a:pt x="693994" y="205209"/>
                    <a:pt x="680995" y="202733"/>
                    <a:pt x="667377" y="202733"/>
                  </a:cubicBezTo>
                  <a:cubicBezTo>
                    <a:pt x="696470" y="176115"/>
                    <a:pt x="698327" y="130309"/>
                    <a:pt x="671710" y="101215"/>
                  </a:cubicBezTo>
                  <a:cubicBezTo>
                    <a:pt x="658092" y="86359"/>
                    <a:pt x="638903" y="78312"/>
                    <a:pt x="618475" y="78312"/>
                  </a:cubicBezTo>
                  <a:cubicBezTo>
                    <a:pt x="615999" y="78312"/>
                    <a:pt x="613523" y="78931"/>
                    <a:pt x="611047" y="78931"/>
                  </a:cubicBezTo>
                  <a:cubicBezTo>
                    <a:pt x="588144" y="17030"/>
                    <a:pt x="519434" y="-15158"/>
                    <a:pt x="457533" y="7745"/>
                  </a:cubicBezTo>
                  <a:cubicBezTo>
                    <a:pt x="410489" y="25078"/>
                    <a:pt x="378920" y="69646"/>
                    <a:pt x="378920" y="119786"/>
                  </a:cubicBezTo>
                  <a:moveTo>
                    <a:pt x="667996" y="202733"/>
                  </a:moveTo>
                  <a:cubicBezTo>
                    <a:pt x="601762" y="202733"/>
                    <a:pt x="548527" y="256586"/>
                    <a:pt x="548527" y="322201"/>
                  </a:cubicBezTo>
                  <a:moveTo>
                    <a:pt x="690899" y="150117"/>
                  </a:moveTo>
                  <a:cubicBezTo>
                    <a:pt x="690899" y="110501"/>
                    <a:pt x="658711" y="78312"/>
                    <a:pt x="619094" y="78312"/>
                  </a:cubicBezTo>
                  <a:cubicBezTo>
                    <a:pt x="579478" y="78312"/>
                    <a:pt x="547289" y="110501"/>
                    <a:pt x="547289" y="150117"/>
                  </a:cubicBezTo>
                  <a:moveTo>
                    <a:pt x="409251" y="340152"/>
                  </a:moveTo>
                  <a:lnTo>
                    <a:pt x="409251" y="268347"/>
                  </a:lnTo>
                  <a:cubicBezTo>
                    <a:pt x="409251" y="228731"/>
                    <a:pt x="377063" y="196542"/>
                    <a:pt x="337446" y="196542"/>
                  </a:cubicBezTo>
                  <a:moveTo>
                    <a:pt x="698327" y="569804"/>
                  </a:moveTo>
                  <a:cubicBezTo>
                    <a:pt x="764561" y="569804"/>
                    <a:pt x="817796" y="515950"/>
                    <a:pt x="817796" y="450335"/>
                  </a:cubicBezTo>
                  <a:moveTo>
                    <a:pt x="528719" y="689272"/>
                  </a:moveTo>
                  <a:cubicBezTo>
                    <a:pt x="462485" y="689272"/>
                    <a:pt x="409251" y="743126"/>
                    <a:pt x="409251" y="808740"/>
                  </a:cubicBezTo>
                </a:path>
              </a:pathLst>
            </a:custGeom>
            <a:noFill/>
            <a:ln w="25400" cap="rnd">
              <a:solidFill>
                <a:srgbClr val="252829"/>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52" name="Freeform 51">
              <a:extLst>
                <a:ext uri="{FF2B5EF4-FFF2-40B4-BE49-F238E27FC236}">
                  <a16:creationId xmlns:a16="http://schemas.microsoft.com/office/drawing/2014/main" id="{DE972596-4651-389C-44DF-839422356D6E}"/>
                </a:ext>
              </a:extLst>
            </p:cNvPr>
            <p:cNvSpPr/>
            <p:nvPr/>
          </p:nvSpPr>
          <p:spPr>
            <a:xfrm>
              <a:off x="12197547" y="7613817"/>
              <a:ext cx="570105" cy="477254"/>
            </a:xfrm>
            <a:custGeom>
              <a:avLst/>
              <a:gdLst>
                <a:gd name="connsiteX0" fmla="*/ 203653 w 570105"/>
                <a:gd name="connsiteY0" fmla="*/ 84804 h 477254"/>
                <a:gd name="connsiteX1" fmla="*/ 34664 w 570105"/>
                <a:gd name="connsiteY1" fmla="*/ 84185 h 477254"/>
                <a:gd name="connsiteX2" fmla="*/ 0 w 570105"/>
                <a:gd name="connsiteY2" fmla="*/ 0 h 477254"/>
                <a:gd name="connsiteX3" fmla="*/ 215414 w 570105"/>
                <a:gd name="connsiteY3" fmla="*/ 246365 h 477254"/>
                <a:gd name="connsiteX4" fmla="*/ 95327 w 570105"/>
                <a:gd name="connsiteY4" fmla="*/ 365833 h 477254"/>
                <a:gd name="connsiteX5" fmla="*/ 95327 w 570105"/>
                <a:gd name="connsiteY5" fmla="*/ 366452 h 477254"/>
                <a:gd name="connsiteX6" fmla="*/ 170227 w 570105"/>
                <a:gd name="connsiteY6" fmla="*/ 477254 h 477254"/>
                <a:gd name="connsiteX7" fmla="*/ 50759 w 570105"/>
                <a:gd name="connsiteY7" fmla="*/ 357167 h 477254"/>
                <a:gd name="connsiteX8" fmla="*/ 50759 w 570105"/>
                <a:gd name="connsiteY8" fmla="*/ 357167 h 477254"/>
                <a:gd name="connsiteX9" fmla="*/ 47664 w 570105"/>
                <a:gd name="connsiteY9" fmla="*/ 191892 h 477254"/>
                <a:gd name="connsiteX10" fmla="*/ 119468 w 570105"/>
                <a:gd name="connsiteY10" fmla="*/ 120087 h 477254"/>
                <a:gd name="connsiteX11" fmla="*/ 570106 w 570105"/>
                <a:gd name="connsiteY11" fmla="*/ 202415 h 477254"/>
                <a:gd name="connsiteX12" fmla="*/ 450018 w 570105"/>
                <a:gd name="connsiteY12" fmla="*/ 82947 h 477254"/>
                <a:gd name="connsiteX13" fmla="*/ 365833 w 570105"/>
                <a:gd name="connsiteY13" fmla="*/ 117611 h 477254"/>
                <a:gd name="connsiteX14" fmla="*/ 534822 w 570105"/>
                <a:gd name="connsiteY14" fmla="*/ 117611 h 477254"/>
                <a:gd name="connsiteX15" fmla="*/ 534822 w 570105"/>
                <a:gd name="connsiteY15" fmla="*/ 16094 h 477254"/>
                <a:gd name="connsiteX16" fmla="*/ 524918 w 570105"/>
                <a:gd name="connsiteY16" fmla="*/ 366452 h 477254"/>
                <a:gd name="connsiteX17" fmla="*/ 404831 w 570105"/>
                <a:gd name="connsiteY17" fmla="*/ 246365 h 4772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70105" h="477254">
                  <a:moveTo>
                    <a:pt x="203653" y="84804"/>
                  </a:moveTo>
                  <a:cubicBezTo>
                    <a:pt x="157228" y="131229"/>
                    <a:pt x="81090" y="131229"/>
                    <a:pt x="34664" y="84185"/>
                  </a:cubicBezTo>
                  <a:cubicBezTo>
                    <a:pt x="12380" y="61901"/>
                    <a:pt x="0" y="31569"/>
                    <a:pt x="0" y="0"/>
                  </a:cubicBezTo>
                  <a:moveTo>
                    <a:pt x="215414" y="246365"/>
                  </a:moveTo>
                  <a:cubicBezTo>
                    <a:pt x="149181" y="246365"/>
                    <a:pt x="95327" y="299599"/>
                    <a:pt x="95327" y="365833"/>
                  </a:cubicBezTo>
                  <a:cubicBezTo>
                    <a:pt x="95327" y="365833"/>
                    <a:pt x="95327" y="365833"/>
                    <a:pt x="95327" y="366452"/>
                  </a:cubicBezTo>
                  <a:moveTo>
                    <a:pt x="170227" y="477254"/>
                  </a:moveTo>
                  <a:cubicBezTo>
                    <a:pt x="170227" y="411021"/>
                    <a:pt x="116373" y="357167"/>
                    <a:pt x="50759" y="357167"/>
                  </a:cubicBezTo>
                  <a:cubicBezTo>
                    <a:pt x="50759" y="357167"/>
                    <a:pt x="50759" y="357167"/>
                    <a:pt x="50759" y="357167"/>
                  </a:cubicBezTo>
                  <a:moveTo>
                    <a:pt x="47664" y="191892"/>
                  </a:moveTo>
                  <a:cubicBezTo>
                    <a:pt x="87280" y="191892"/>
                    <a:pt x="119468" y="159704"/>
                    <a:pt x="119468" y="120087"/>
                  </a:cubicBezTo>
                  <a:moveTo>
                    <a:pt x="570106" y="202415"/>
                  </a:moveTo>
                  <a:cubicBezTo>
                    <a:pt x="570106" y="136182"/>
                    <a:pt x="516252" y="82947"/>
                    <a:pt x="450018" y="82947"/>
                  </a:cubicBezTo>
                  <a:cubicBezTo>
                    <a:pt x="418449" y="82947"/>
                    <a:pt x="388117" y="95327"/>
                    <a:pt x="365833" y="117611"/>
                  </a:cubicBezTo>
                  <a:moveTo>
                    <a:pt x="534822" y="117611"/>
                  </a:moveTo>
                  <a:cubicBezTo>
                    <a:pt x="562677" y="89756"/>
                    <a:pt x="562677" y="43949"/>
                    <a:pt x="534822" y="16094"/>
                  </a:cubicBezTo>
                  <a:moveTo>
                    <a:pt x="524918" y="366452"/>
                  </a:moveTo>
                  <a:cubicBezTo>
                    <a:pt x="524918" y="300218"/>
                    <a:pt x="471064" y="246365"/>
                    <a:pt x="404831" y="246365"/>
                  </a:cubicBezTo>
                </a:path>
              </a:pathLst>
            </a:custGeom>
            <a:noFill/>
            <a:ln w="25400" cap="rnd">
              <a:solidFill>
                <a:srgbClr val="252829"/>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grpSp>
    </p:spTree>
    <p:extLst>
      <p:ext uri="{BB962C8B-B14F-4D97-AF65-F5344CB8AC3E}">
        <p14:creationId xmlns:p14="http://schemas.microsoft.com/office/powerpoint/2010/main" val="614500362"/>
      </p:ext>
    </p:extLst>
  </p:cSld>
  <p:clrMapOvr>
    <a:masterClrMapping/>
  </p:clrMapOvr>
  <mc:AlternateContent xmlns:mc="http://schemas.openxmlformats.org/markup-compatibility/2006" xmlns:p14="http://schemas.microsoft.com/office/powerpoint/2010/main">
    <mc:Choice Requires="p14">
      <p:transition spd="slow" p14:dur="800">
        <p14:flythrough/>
      </p:transition>
    </mc:Choice>
    <mc:Fallback xmlns="">
      <p:transition spd="slow">
        <p:fade/>
      </p:transition>
    </mc:Fallback>
  </mc:AlternateContent>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Subtitle 1">
            <a:extLst>
              <a:ext uri="{FF2B5EF4-FFF2-40B4-BE49-F238E27FC236}">
                <a16:creationId xmlns:a16="http://schemas.microsoft.com/office/drawing/2014/main" id="{C64C9FFB-637C-65D1-C7F4-CA10D764639D}"/>
              </a:ext>
            </a:extLst>
          </p:cNvPr>
          <p:cNvSpPr>
            <a:spLocks noGrp="1"/>
          </p:cNvSpPr>
          <p:nvPr/>
        </p:nvSpPr>
        <p:spPr>
          <a:xfrm>
            <a:off x="759083" y="4635087"/>
            <a:ext cx="7314687" cy="980599"/>
          </a:xfrm>
          <a:prstGeom prst="rect">
            <a:avLst/>
          </a:prstGeom>
        </p:spPr>
        <p:txBody>
          <a:bodyPr lIns="55437" tIns="27719" rIns="55437" bIns="27719" anchor="b" anchorCtr="0">
            <a:noAutofit/>
          </a:bodyPr>
          <a:lstStyle>
            <a:lvl1pPr marL="0" indent="0" algn="l">
              <a:buNone/>
              <a:defRPr sz="3078" b="0" i="0">
                <a:solidFill>
                  <a:schemeClr val="tx1"/>
                </a:solidFill>
                <a:latin typeface="+mn-lt"/>
                <a:ea typeface="+mn-ea"/>
                <a:cs typeface="CiscoSansTT ExtraLight"/>
              </a:defRPr>
            </a:lvl1pPr>
            <a:lvl2pPr marL="753803" indent="0" algn="ctr">
              <a:buNone/>
              <a:defRPr>
                <a:solidFill>
                  <a:schemeClr val="tx1">
                    <a:tint val="75000"/>
                  </a:schemeClr>
                </a:solidFill>
                <a:latin typeface="+mn-lt"/>
                <a:ea typeface="+mn-ea"/>
                <a:cs typeface="+mn-cs"/>
              </a:defRPr>
            </a:lvl2pPr>
            <a:lvl3pPr marL="1507624" indent="0" algn="ctr">
              <a:buNone/>
              <a:defRPr>
                <a:solidFill>
                  <a:schemeClr val="tx1">
                    <a:tint val="75000"/>
                  </a:schemeClr>
                </a:solidFill>
                <a:latin typeface="+mn-lt"/>
                <a:ea typeface="+mn-ea"/>
                <a:cs typeface="+mn-cs"/>
              </a:defRPr>
            </a:lvl3pPr>
            <a:lvl4pPr marL="2261434" indent="0" algn="ctr">
              <a:buNone/>
              <a:defRPr>
                <a:solidFill>
                  <a:schemeClr val="tx1">
                    <a:tint val="75000"/>
                  </a:schemeClr>
                </a:solidFill>
                <a:latin typeface="+mn-lt"/>
                <a:ea typeface="+mn-ea"/>
                <a:cs typeface="+mn-cs"/>
              </a:defRPr>
            </a:lvl4pPr>
            <a:lvl5pPr marL="3015250" indent="0" algn="ctr">
              <a:buNone/>
              <a:defRPr>
                <a:solidFill>
                  <a:schemeClr val="tx1">
                    <a:tint val="75000"/>
                  </a:schemeClr>
                </a:solidFill>
                <a:latin typeface="+mn-lt"/>
                <a:ea typeface="+mn-ea"/>
                <a:cs typeface="+mn-cs"/>
              </a:defRPr>
            </a:lvl5pPr>
            <a:lvl6pPr marL="3769053" indent="0" algn="ctr">
              <a:buNone/>
              <a:defRPr>
                <a:solidFill>
                  <a:schemeClr val="tx1">
                    <a:tint val="75000"/>
                  </a:schemeClr>
                </a:solidFill>
                <a:latin typeface="+mn-lt"/>
                <a:ea typeface="+mn-ea"/>
                <a:cs typeface="+mn-cs"/>
              </a:defRPr>
            </a:lvl6pPr>
            <a:lvl7pPr marL="4522874" indent="0" algn="ctr">
              <a:buNone/>
              <a:defRPr>
                <a:solidFill>
                  <a:schemeClr val="tx1">
                    <a:tint val="75000"/>
                  </a:schemeClr>
                </a:solidFill>
                <a:latin typeface="+mn-lt"/>
                <a:ea typeface="+mn-ea"/>
                <a:cs typeface="+mn-cs"/>
              </a:defRPr>
            </a:lvl7pPr>
            <a:lvl8pPr marL="5276684" indent="0" algn="ctr">
              <a:buNone/>
              <a:defRPr>
                <a:solidFill>
                  <a:schemeClr val="tx1">
                    <a:tint val="75000"/>
                  </a:schemeClr>
                </a:solidFill>
                <a:latin typeface="+mn-lt"/>
                <a:ea typeface="+mn-ea"/>
                <a:cs typeface="+mn-cs"/>
              </a:defRPr>
            </a:lvl8pPr>
            <a:lvl9pPr marL="6030500" indent="0" algn="ctr">
              <a:buNone/>
              <a:defRPr>
                <a:solidFill>
                  <a:schemeClr val="tx1">
                    <a:tint val="75000"/>
                  </a:schemeClr>
                </a:solidFill>
                <a:latin typeface="+mn-lt"/>
                <a:ea typeface="+mn-ea"/>
                <a:cs typeface="+mn-cs"/>
              </a:defRPr>
            </a:lvl9pPr>
          </a:lstStyle>
          <a:p>
            <a:pPr defTabSz="554492">
              <a:buClrTx/>
            </a:pPr>
            <a:r>
              <a:rPr lang="en-US" sz="1850">
                <a:solidFill>
                  <a:srgbClr val="035344"/>
                </a:solidFill>
                <a:latin typeface="Inter" panose="02000503000000020004" pitchFamily="2" charset="0"/>
                <a:ea typeface="Inter" panose="02000503000000020004" pitchFamily="2" charset="0"/>
                <a:cs typeface="Inter" panose="02000503000000020004" pitchFamily="2" charset="0"/>
              </a:rPr>
              <a:t>Name</a:t>
            </a:r>
            <a:br>
              <a:rPr lang="en-US" sz="1850">
                <a:solidFill>
                  <a:srgbClr val="035344"/>
                </a:solidFill>
                <a:latin typeface="Inter" panose="02000503000000020004" pitchFamily="2" charset="0"/>
                <a:ea typeface="Inter" panose="02000503000000020004" pitchFamily="2" charset="0"/>
                <a:cs typeface="Inter" panose="02000503000000020004" pitchFamily="2" charset="0"/>
              </a:rPr>
            </a:br>
            <a:r>
              <a:rPr lang="en-US" sz="1850">
                <a:solidFill>
                  <a:srgbClr val="035344"/>
                </a:solidFill>
                <a:latin typeface="Inter" panose="02000503000000020004" pitchFamily="2" charset="0"/>
                <a:ea typeface="Inter" panose="02000503000000020004" pitchFamily="2" charset="0"/>
                <a:cs typeface="Inter" panose="02000503000000020004" pitchFamily="2" charset="0"/>
              </a:rPr>
              <a:t>Role</a:t>
            </a:r>
          </a:p>
          <a:p>
            <a:pPr defTabSz="554492">
              <a:buClrTx/>
            </a:pPr>
            <a:r>
              <a:rPr lang="en-US" sz="1850">
                <a:solidFill>
                  <a:srgbClr val="035344"/>
                </a:solidFill>
                <a:latin typeface="Inter" panose="02000503000000020004" pitchFamily="2" charset="0"/>
                <a:ea typeface="Inter" panose="02000503000000020004" pitchFamily="2" charset="0"/>
                <a:cs typeface="Inter" panose="02000503000000020004" pitchFamily="2" charset="0"/>
              </a:rPr>
              <a:t>Date</a:t>
            </a:r>
          </a:p>
        </p:txBody>
      </p:sp>
      <p:sp>
        <p:nvSpPr>
          <p:cNvPr id="13" name="Text Placeholder 4">
            <a:extLst>
              <a:ext uri="{FF2B5EF4-FFF2-40B4-BE49-F238E27FC236}">
                <a16:creationId xmlns:a16="http://schemas.microsoft.com/office/drawing/2014/main" id="{E6A976A0-999C-2B9C-1924-A8769CB33810}"/>
              </a:ext>
            </a:extLst>
          </p:cNvPr>
          <p:cNvSpPr>
            <a:spLocks noGrp="1"/>
          </p:cNvSpPr>
          <p:nvPr/>
        </p:nvSpPr>
        <p:spPr>
          <a:xfrm>
            <a:off x="587827" y="2192681"/>
            <a:ext cx="6866165" cy="1466353"/>
          </a:xfrm>
          <a:prstGeom prst="rect">
            <a:avLst/>
          </a:prstGeom>
        </p:spPr>
        <p:txBody>
          <a:bodyPr vert="horz" lIns="121885" tIns="60943" rIns="121885" bIns="60943" rtlCol="0" anchor="t">
            <a:noAutofit/>
          </a:bodyPr>
          <a:lstStyle>
            <a:lvl1pPr marL="0" indent="0">
              <a:spcBef>
                <a:spcPts val="1979"/>
              </a:spcBef>
              <a:buFont typeface="Arial" panose="020B0604020202020204" pitchFamily="34" charset="0"/>
              <a:buNone/>
              <a:defRPr sz="4837" b="0" i="0" baseline="0">
                <a:solidFill>
                  <a:schemeClr val="accent1"/>
                </a:solidFill>
                <a:latin typeface="+mj-lt"/>
                <a:ea typeface="+mn-ea"/>
                <a:cs typeface="CiscoSansTT ExtraLight"/>
              </a:defRPr>
            </a:lvl1pPr>
            <a:lvl2pPr marL="670092" indent="0">
              <a:buNone/>
              <a:defRPr>
                <a:latin typeface="+mn-lt"/>
                <a:ea typeface="+mn-ea"/>
                <a:cs typeface="+mn-cs"/>
              </a:defRPr>
            </a:lvl2pPr>
            <a:lvl3pPr marL="939684" indent="0">
              <a:buNone/>
              <a:defRPr>
                <a:latin typeface="+mn-lt"/>
                <a:ea typeface="+mn-ea"/>
                <a:cs typeface="+mn-cs"/>
              </a:defRPr>
            </a:lvl3pPr>
            <a:lvl4pPr marL="1136003" indent="0">
              <a:buNone/>
              <a:defRPr>
                <a:latin typeface="+mn-lt"/>
                <a:ea typeface="+mn-ea"/>
                <a:cs typeface="+mn-cs"/>
              </a:defRPr>
            </a:lvl4pPr>
            <a:lvl5pPr marL="1321844" indent="0">
              <a:buNone/>
              <a:defRPr>
                <a:latin typeface="+mn-lt"/>
                <a:ea typeface="+mn-ea"/>
                <a:cs typeface="+mn-cs"/>
              </a:defRPr>
            </a:lvl5pPr>
            <a:lvl6pPr marL="2286000">
              <a:defRPr>
                <a:latin typeface="+mn-lt"/>
                <a:ea typeface="+mn-ea"/>
                <a:cs typeface="+mn-cs"/>
              </a:defRPr>
            </a:lvl6pPr>
            <a:lvl7pPr marL="2743200">
              <a:defRPr>
                <a:latin typeface="+mn-lt"/>
                <a:ea typeface="+mn-ea"/>
                <a:cs typeface="+mn-cs"/>
              </a:defRPr>
            </a:lvl7pPr>
            <a:lvl8pPr marL="3200400">
              <a:defRPr>
                <a:latin typeface="+mn-lt"/>
                <a:ea typeface="+mn-ea"/>
                <a:cs typeface="+mn-cs"/>
              </a:defRPr>
            </a:lvl8pPr>
            <a:lvl9pPr marL="3657600">
              <a:defRPr>
                <a:latin typeface="+mn-lt"/>
                <a:ea typeface="+mn-ea"/>
                <a:cs typeface="+mn-cs"/>
              </a:defRPr>
            </a:lvl9pPr>
          </a:lstStyle>
          <a:p>
            <a:pPr defTabSz="554492">
              <a:spcBef>
                <a:spcPts val="1200"/>
              </a:spcBef>
              <a:buClrTx/>
            </a:pPr>
            <a:r>
              <a:rPr lang="en-US" sz="4400" b="1">
                <a:solidFill>
                  <a:schemeClr val="tx1"/>
                </a:solidFill>
                <a:latin typeface="Inter" panose="02000503000000020004" pitchFamily="2" charset="0"/>
                <a:ea typeface="Inter" panose="02000503000000020004" pitchFamily="2" charset="0"/>
                <a:cs typeface="Inter" panose="02000503000000020004" pitchFamily="2" charset="0"/>
              </a:rPr>
              <a:t>Transform your IT with unified experiences</a:t>
            </a:r>
          </a:p>
        </p:txBody>
      </p:sp>
      <p:sp>
        <p:nvSpPr>
          <p:cNvPr id="3" name="Google Shape;8732;p283">
            <a:extLst>
              <a:ext uri="{FF2B5EF4-FFF2-40B4-BE49-F238E27FC236}">
                <a16:creationId xmlns:a16="http://schemas.microsoft.com/office/drawing/2014/main" id="{40290F0B-D758-5334-6FEF-6A11F4230251}"/>
              </a:ext>
            </a:extLst>
          </p:cNvPr>
          <p:cNvSpPr txBox="1">
            <a:spLocks/>
          </p:cNvSpPr>
          <p:nvPr/>
        </p:nvSpPr>
        <p:spPr>
          <a:xfrm>
            <a:off x="759083" y="3659034"/>
            <a:ext cx="5890370" cy="714624"/>
          </a:xfrm>
          <a:prstGeom prst="rect">
            <a:avLst/>
          </a:prstGeom>
          <a:noFill/>
          <a:ln>
            <a:noFill/>
          </a:ln>
        </p:spPr>
        <p:txBody>
          <a:bodyPr spcFirstLastPara="1" wrap="square" lIns="0" tIns="0" rIns="0" bIns="0" anchor="t" anchorCtr="0">
            <a:noAutofit/>
          </a:bodyPr>
          <a:lstStyle>
            <a:lvl1pPr marL="0">
              <a:defRPr>
                <a:latin typeface="+mn-lt"/>
                <a:ea typeface="+mn-ea"/>
                <a:cs typeface="+mn-cs"/>
              </a:defRPr>
            </a:lvl1pPr>
            <a:lvl2pPr marL="277246">
              <a:defRPr>
                <a:latin typeface="+mn-lt"/>
                <a:ea typeface="+mn-ea"/>
                <a:cs typeface="+mn-cs"/>
              </a:defRPr>
            </a:lvl2pPr>
            <a:lvl3pPr marL="554492">
              <a:defRPr>
                <a:latin typeface="+mn-lt"/>
                <a:ea typeface="+mn-ea"/>
                <a:cs typeface="+mn-cs"/>
              </a:defRPr>
            </a:lvl3pPr>
            <a:lvl4pPr marL="831738">
              <a:defRPr>
                <a:latin typeface="+mn-lt"/>
                <a:ea typeface="+mn-ea"/>
                <a:cs typeface="+mn-cs"/>
              </a:defRPr>
            </a:lvl4pPr>
            <a:lvl5pPr marL="1108984">
              <a:defRPr>
                <a:latin typeface="+mn-lt"/>
                <a:ea typeface="+mn-ea"/>
                <a:cs typeface="+mn-cs"/>
              </a:defRPr>
            </a:lvl5pPr>
            <a:lvl6pPr marL="1386230">
              <a:defRPr>
                <a:latin typeface="+mn-lt"/>
                <a:ea typeface="+mn-ea"/>
                <a:cs typeface="+mn-cs"/>
              </a:defRPr>
            </a:lvl6pPr>
            <a:lvl7pPr marL="1663476">
              <a:defRPr>
                <a:latin typeface="+mn-lt"/>
                <a:ea typeface="+mn-ea"/>
                <a:cs typeface="+mn-cs"/>
              </a:defRPr>
            </a:lvl7pPr>
            <a:lvl8pPr marL="1940723">
              <a:defRPr>
                <a:latin typeface="+mn-lt"/>
                <a:ea typeface="+mn-ea"/>
                <a:cs typeface="+mn-cs"/>
              </a:defRPr>
            </a:lvl8pPr>
            <a:lvl9pPr marL="2217969">
              <a:defRPr>
                <a:latin typeface="+mn-lt"/>
                <a:ea typeface="+mn-ea"/>
                <a:cs typeface="+mn-cs"/>
              </a:defRPr>
            </a:lvl9pPr>
          </a:lstStyle>
          <a:p>
            <a:pPr algn="l" rtl="0">
              <a:lnSpc>
                <a:spcPct val="110000"/>
              </a:lnSpc>
              <a:buClr>
                <a:schemeClr val="dk1"/>
              </a:buClr>
              <a:buSzPts val="2400"/>
              <a:buFont typeface="Arial"/>
              <a:buNone/>
            </a:pPr>
            <a:r>
              <a:rPr lang="en-US" sz="1800">
                <a:solidFill>
                  <a:schemeClr val="tx2"/>
                </a:solidFill>
                <a:latin typeface="Inter" panose="02000503000000020004" pitchFamily="2" charset="0"/>
                <a:ea typeface="Inter" panose="02000503000000020004" pitchFamily="2" charset="0"/>
                <a:cs typeface="Inter" panose="02000503000000020004" pitchFamily="2" charset="0"/>
              </a:rPr>
              <a:t>Deliver unmatched security and reliable networking in a single platform with Cisco Meraki.   </a:t>
            </a:r>
          </a:p>
        </p:txBody>
      </p:sp>
    </p:spTree>
    <p:extLst>
      <p:ext uri="{BB962C8B-B14F-4D97-AF65-F5344CB8AC3E}">
        <p14:creationId xmlns:p14="http://schemas.microsoft.com/office/powerpoint/2010/main" val="189482626"/>
      </p:ext>
    </p:extLst>
  </p:cSld>
  <p:clrMapOvr>
    <a:masterClrMapping/>
  </p:clrMapOvr>
  <p:extLst>
    <p:ext uri="{6950BFC3-D8DA-4A85-94F7-54DA5524770B}">
      <p188:commentRel xmlns:p188="http://schemas.microsoft.com/office/powerpoint/2018/8/main" r:id="rId3"/>
    </p:ext>
  </p:extLst>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0" name="Text Placeholder 3">
            <a:extLst>
              <a:ext uri="{FF2B5EF4-FFF2-40B4-BE49-F238E27FC236}">
                <a16:creationId xmlns:a16="http://schemas.microsoft.com/office/drawing/2014/main" id="{5194517E-00BE-DA6B-A01C-33601E51D819}"/>
              </a:ext>
            </a:extLst>
          </p:cNvPr>
          <p:cNvSpPr txBox="1">
            <a:spLocks/>
          </p:cNvSpPr>
          <p:nvPr/>
        </p:nvSpPr>
        <p:spPr>
          <a:xfrm>
            <a:off x="426261" y="399693"/>
            <a:ext cx="10945597" cy="1065765"/>
          </a:xfrm>
          <a:prstGeom prst="rect">
            <a:avLst/>
          </a:prstGeom>
        </p:spPr>
        <p:txBody>
          <a:bodyPr vert="horz" lIns="27725" tIns="27725" rIns="27725" bIns="27725" rtlCol="0" anchor="t">
            <a:noAutofit/>
          </a:bodyPr>
          <a:lstStyle>
            <a:defPPr>
              <a:defRPr lang="en-US"/>
            </a:defPPr>
            <a:lvl1pPr algn="l" defTabSz="609559" rtl="0" fontAlgn="base">
              <a:spcBef>
                <a:spcPct val="0"/>
              </a:spcBef>
              <a:spcAft>
                <a:spcPct val="0"/>
              </a:spcAft>
              <a:defRPr kern="1200">
                <a:solidFill>
                  <a:schemeClr val="tx1"/>
                </a:solidFill>
                <a:latin typeface="Arial" charset="0"/>
                <a:ea typeface="ＭＳ Ｐゴシック" charset="0"/>
                <a:cs typeface="ＭＳ Ｐゴシック" charset="0"/>
              </a:defRPr>
            </a:lvl1pPr>
            <a:lvl2pPr marL="609559" algn="l" defTabSz="609559" rtl="0" fontAlgn="base">
              <a:spcBef>
                <a:spcPct val="0"/>
              </a:spcBef>
              <a:spcAft>
                <a:spcPct val="0"/>
              </a:spcAft>
              <a:defRPr kern="1200">
                <a:solidFill>
                  <a:schemeClr val="tx1"/>
                </a:solidFill>
                <a:latin typeface="Arial" charset="0"/>
                <a:ea typeface="ＭＳ Ｐゴシック" charset="0"/>
                <a:cs typeface="ＭＳ Ｐゴシック" charset="0"/>
              </a:defRPr>
            </a:lvl2pPr>
            <a:lvl3pPr marL="1219119" algn="l" defTabSz="609559" rtl="0" fontAlgn="base">
              <a:spcBef>
                <a:spcPct val="0"/>
              </a:spcBef>
              <a:spcAft>
                <a:spcPct val="0"/>
              </a:spcAft>
              <a:defRPr kern="1200">
                <a:solidFill>
                  <a:schemeClr val="tx1"/>
                </a:solidFill>
                <a:latin typeface="Arial" charset="0"/>
                <a:ea typeface="ＭＳ Ｐゴシック" charset="0"/>
                <a:cs typeface="ＭＳ Ｐゴシック" charset="0"/>
              </a:defRPr>
            </a:lvl3pPr>
            <a:lvl4pPr marL="1828678" algn="l" defTabSz="609559" rtl="0" fontAlgn="base">
              <a:spcBef>
                <a:spcPct val="0"/>
              </a:spcBef>
              <a:spcAft>
                <a:spcPct val="0"/>
              </a:spcAft>
              <a:defRPr kern="1200">
                <a:solidFill>
                  <a:schemeClr val="tx1"/>
                </a:solidFill>
                <a:latin typeface="Arial" charset="0"/>
                <a:ea typeface="ＭＳ Ｐゴシック" charset="0"/>
                <a:cs typeface="ＭＳ Ｐゴシック" charset="0"/>
              </a:defRPr>
            </a:lvl4pPr>
            <a:lvl5pPr marL="2438238" algn="l" defTabSz="609559" rtl="0" fontAlgn="base">
              <a:spcBef>
                <a:spcPct val="0"/>
              </a:spcBef>
              <a:spcAft>
                <a:spcPct val="0"/>
              </a:spcAft>
              <a:defRPr kern="1200">
                <a:solidFill>
                  <a:schemeClr val="tx1"/>
                </a:solidFill>
                <a:latin typeface="Arial" charset="0"/>
                <a:ea typeface="ＭＳ Ｐゴシック" charset="0"/>
                <a:cs typeface="ＭＳ Ｐゴシック" charset="0"/>
              </a:defRPr>
            </a:lvl5pPr>
            <a:lvl6pPr marL="3047797" algn="l" defTabSz="609559" rtl="0" eaLnBrk="1" latinLnBrk="0" hangingPunct="1">
              <a:defRPr kern="1200">
                <a:solidFill>
                  <a:schemeClr val="tx1"/>
                </a:solidFill>
                <a:latin typeface="Arial" charset="0"/>
                <a:ea typeface="ＭＳ Ｐゴシック" charset="0"/>
                <a:cs typeface="ＭＳ Ｐゴシック" charset="0"/>
              </a:defRPr>
            </a:lvl6pPr>
            <a:lvl7pPr marL="3657357" algn="l" defTabSz="609559" rtl="0" eaLnBrk="1" latinLnBrk="0" hangingPunct="1">
              <a:defRPr kern="1200">
                <a:solidFill>
                  <a:schemeClr val="tx1"/>
                </a:solidFill>
                <a:latin typeface="Arial" charset="0"/>
                <a:ea typeface="ＭＳ Ｐゴシック" charset="0"/>
                <a:cs typeface="ＭＳ Ｐゴシック" charset="0"/>
              </a:defRPr>
            </a:lvl7pPr>
            <a:lvl8pPr marL="4266915" algn="l" defTabSz="609559" rtl="0" eaLnBrk="1" latinLnBrk="0" hangingPunct="1">
              <a:defRPr kern="1200">
                <a:solidFill>
                  <a:schemeClr val="tx1"/>
                </a:solidFill>
                <a:latin typeface="Arial" charset="0"/>
                <a:ea typeface="ＭＳ Ｐゴシック" charset="0"/>
                <a:cs typeface="ＭＳ Ｐゴシック" charset="0"/>
              </a:defRPr>
            </a:lvl8pPr>
            <a:lvl9pPr marL="4876475" algn="l" defTabSz="609559" rtl="0" eaLnBrk="1" latinLnBrk="0" hangingPunct="1">
              <a:defRPr kern="1200">
                <a:solidFill>
                  <a:schemeClr val="tx1"/>
                </a:solidFill>
                <a:latin typeface="Arial" charset="0"/>
                <a:ea typeface="ＭＳ Ｐゴシック" charset="0"/>
                <a:cs typeface="ＭＳ Ｐゴシック" charset="0"/>
              </a:defRPr>
            </a:lvl9pPr>
          </a:lstStyle>
          <a:p>
            <a:pPr defTabSz="553025">
              <a:buClr>
                <a:srgbClr val="00BCEB"/>
              </a:buClr>
            </a:pPr>
            <a:r>
              <a:rPr kumimoji="0" lang="en-US" sz="3600" b="1" i="0" u="none" strike="noStrike" kern="0" cap="none" spc="0" normalizeH="0" baseline="0" noProof="0">
                <a:ln>
                  <a:noFill/>
                </a:ln>
                <a:solidFill>
                  <a:srgbClr val="035344"/>
                </a:solidFill>
                <a:effectLst/>
                <a:uLnTx/>
                <a:uFillTx/>
                <a:latin typeface="Inter" panose="02000503000000020004" pitchFamily="2" charset="0"/>
                <a:ea typeface="Inter" panose="02000503000000020004" pitchFamily="2" charset="0"/>
                <a:cs typeface="Inter" panose="02000503000000020004" pitchFamily="2" charset="0"/>
              </a:rPr>
              <a:t>Deliver secure networking with Secure Connect</a:t>
            </a:r>
            <a:br>
              <a:rPr kumimoji="0" lang="en-US" sz="4950" b="1" i="0" u="none" strike="noStrike" kern="0" cap="none" spc="0" normalizeH="0" baseline="0" noProof="0">
                <a:ln>
                  <a:noFill/>
                </a:ln>
                <a:solidFill>
                  <a:srgbClr val="035344"/>
                </a:solidFill>
                <a:effectLst/>
                <a:uLnTx/>
                <a:uFillTx/>
                <a:latin typeface="Inter" panose="02000503000000020004" pitchFamily="2" charset="0"/>
                <a:ea typeface="Inter" panose="02000503000000020004" pitchFamily="2" charset="0"/>
                <a:cs typeface="Inter" panose="02000503000000020004" pitchFamily="2" charset="0"/>
              </a:rPr>
            </a:br>
            <a:br>
              <a:rPr kumimoji="0" lang="en-US" sz="500" b="1" i="0" u="none" strike="noStrike" kern="0" cap="none" spc="0" normalizeH="0" baseline="0" noProof="0">
                <a:ln>
                  <a:noFill/>
                </a:ln>
                <a:solidFill>
                  <a:srgbClr val="035344"/>
                </a:solidFill>
                <a:effectLst/>
                <a:uLnTx/>
                <a:uFillTx/>
                <a:latin typeface="Inter" panose="02000503000000020004" pitchFamily="2" charset="0"/>
                <a:ea typeface="Inter" panose="02000503000000020004" pitchFamily="2" charset="0"/>
                <a:cs typeface="Inter" panose="02000503000000020004" pitchFamily="2" charset="0"/>
              </a:rPr>
            </a:br>
            <a:r>
              <a:rPr kumimoji="0" lang="en-US" sz="2000" b="0" i="0" u="none" strike="noStrike" kern="0" cap="none" spc="0" normalizeH="0" baseline="0" noProof="0">
                <a:ln>
                  <a:noFill/>
                </a:ln>
                <a:solidFill>
                  <a:srgbClr val="035344"/>
                </a:solidFill>
                <a:effectLst/>
                <a:uLnTx/>
                <a:uFillTx/>
                <a:latin typeface="Inter" panose="02000503000000020004" pitchFamily="2" charset="0"/>
                <a:ea typeface="Inter" panose="02000503000000020004" pitchFamily="2" charset="0"/>
                <a:cs typeface="Inter" panose="02000503000000020004" pitchFamily="2" charset="0"/>
              </a:rPr>
              <a:t>Simple, comprehensive connectivity and security in </a:t>
            </a:r>
            <a:r>
              <a:rPr lang="en-US" sz="2000" kern="0">
                <a:solidFill>
                  <a:srgbClr val="035344"/>
                </a:solidFill>
                <a:latin typeface="Inter" panose="02000503000000020004" pitchFamily="2" charset="0"/>
                <a:ea typeface="Inter" panose="02000503000000020004" pitchFamily="2" charset="0"/>
                <a:cs typeface="Inter" panose="02000503000000020004" pitchFamily="2" charset="0"/>
              </a:rPr>
              <a:t>one </a:t>
            </a:r>
            <a:r>
              <a:rPr kumimoji="0" lang="en-US" sz="2000" b="0" i="0" u="none" strike="noStrike" kern="0" cap="none" spc="0" normalizeH="0" baseline="0" noProof="0">
                <a:ln>
                  <a:noFill/>
                </a:ln>
                <a:solidFill>
                  <a:srgbClr val="035344"/>
                </a:solidFill>
                <a:effectLst/>
                <a:uLnTx/>
                <a:uFillTx/>
                <a:latin typeface="Inter" panose="02000503000000020004" pitchFamily="2" charset="0"/>
                <a:ea typeface="Inter" panose="02000503000000020004" pitchFamily="2" charset="0"/>
                <a:cs typeface="Inter" panose="02000503000000020004" pitchFamily="2" charset="0"/>
              </a:rPr>
              <a:t>Meraki MX box for unified SASE </a:t>
            </a:r>
            <a:endParaRPr lang="en-US" sz="3600" b="1">
              <a:latin typeface="Inter" panose="02000503000000020004" pitchFamily="2" charset="0"/>
              <a:ea typeface="Inter" panose="02000503000000020004" pitchFamily="2" charset="0"/>
              <a:cs typeface="Inter" panose="02000503000000020004" pitchFamily="2" charset="0"/>
            </a:endParaRPr>
          </a:p>
        </p:txBody>
      </p:sp>
      <p:graphicFrame>
        <p:nvGraphicFramePr>
          <p:cNvPr id="7" name="object 11">
            <a:extLst>
              <a:ext uri="{FF2B5EF4-FFF2-40B4-BE49-F238E27FC236}">
                <a16:creationId xmlns:a16="http://schemas.microsoft.com/office/drawing/2014/main" id="{911EE79F-8293-2A4F-45BE-0FE6C6552878}"/>
              </a:ext>
            </a:extLst>
          </p:cNvPr>
          <p:cNvGraphicFramePr>
            <a:graphicFrameLocks noGrp="1"/>
          </p:cNvGraphicFramePr>
          <p:nvPr>
            <p:extLst>
              <p:ext uri="{D42A27DB-BD31-4B8C-83A1-F6EECF244321}">
                <p14:modId xmlns:p14="http://schemas.microsoft.com/office/powerpoint/2010/main" val="3584228368"/>
              </p:ext>
            </p:extLst>
          </p:nvPr>
        </p:nvGraphicFramePr>
        <p:xfrm>
          <a:off x="347919" y="1772188"/>
          <a:ext cx="4654907" cy="199823"/>
        </p:xfrm>
        <a:graphic>
          <a:graphicData uri="http://schemas.openxmlformats.org/drawingml/2006/table">
            <a:tbl>
              <a:tblPr firstRow="1" bandRow="1">
                <a:tableStyleId>{2D5ABB26-0587-4C30-8999-92F81FD0307C}</a:tableStyleId>
              </a:tblPr>
              <a:tblGrid>
                <a:gridCol w="4654907">
                  <a:extLst>
                    <a:ext uri="{9D8B030D-6E8A-4147-A177-3AD203B41FA5}">
                      <a16:colId xmlns:a16="http://schemas.microsoft.com/office/drawing/2014/main" val="20000"/>
                    </a:ext>
                  </a:extLst>
                </a:gridCol>
              </a:tblGrid>
              <a:tr h="0">
                <a:tc>
                  <a:txBody>
                    <a:bodyPr/>
                    <a:lstStyle/>
                    <a:p>
                      <a:pPr marL="457835" indent="-342900">
                        <a:lnSpc>
                          <a:spcPct val="100000"/>
                        </a:lnSpc>
                        <a:spcBef>
                          <a:spcPts val="220"/>
                        </a:spcBef>
                        <a:buFont typeface="Arial"/>
                        <a:buChar char="•"/>
                      </a:pPr>
                      <a:endParaRPr lang="en-US" sz="1200" b="0" i="0" noProof="0">
                        <a:solidFill>
                          <a:srgbClr val="060606"/>
                        </a:solidFill>
                        <a:latin typeface="Sharp Sans Medium"/>
                        <a:ea typeface="+mn-ea"/>
                        <a:cs typeface="Sharp Sans Medium"/>
                      </a:endParaRPr>
                    </a:p>
                  </a:txBody>
                  <a:tcPr marL="0" marR="0" marT="16943" marB="0">
                    <a:lnL w="0">
                      <a:noFill/>
                    </a:lnL>
                    <a:lnR w="0">
                      <a:noFill/>
                    </a:lnR>
                    <a:lnT w="0">
                      <a:noFill/>
                    </a:lnT>
                    <a:lnB w="0">
                      <a:noFill/>
                      <a:prstDash val="solid"/>
                    </a:lnB>
                  </a:tcPr>
                </a:tc>
                <a:extLst>
                  <a:ext uri="{0D108BD9-81ED-4DB2-BD59-A6C34878D82A}">
                    <a16:rowId xmlns:a16="http://schemas.microsoft.com/office/drawing/2014/main" val="10000"/>
                  </a:ext>
                </a:extLst>
              </a:tr>
            </a:tbl>
          </a:graphicData>
        </a:graphic>
      </p:graphicFrame>
      <p:grpSp>
        <p:nvGrpSpPr>
          <p:cNvPr id="87" name="Group 86">
            <a:extLst>
              <a:ext uri="{FF2B5EF4-FFF2-40B4-BE49-F238E27FC236}">
                <a16:creationId xmlns:a16="http://schemas.microsoft.com/office/drawing/2014/main" id="{94321ECD-D042-C550-8D0B-0E4D50435C64}"/>
              </a:ext>
            </a:extLst>
          </p:cNvPr>
          <p:cNvGrpSpPr/>
          <p:nvPr/>
        </p:nvGrpSpPr>
        <p:grpSpPr>
          <a:xfrm>
            <a:off x="499335" y="1992906"/>
            <a:ext cx="3590342" cy="368507"/>
            <a:chOff x="452872" y="1274253"/>
            <a:chExt cx="3590342" cy="368507"/>
          </a:xfrm>
        </p:grpSpPr>
        <p:sp>
          <p:nvSpPr>
            <p:cNvPr id="9" name="object 16">
              <a:extLst>
                <a:ext uri="{FF2B5EF4-FFF2-40B4-BE49-F238E27FC236}">
                  <a16:creationId xmlns:a16="http://schemas.microsoft.com/office/drawing/2014/main" id="{F80F1247-781B-D175-6169-72C25E066623}"/>
                </a:ext>
              </a:extLst>
            </p:cNvPr>
            <p:cNvSpPr/>
            <p:nvPr/>
          </p:nvSpPr>
          <p:spPr>
            <a:xfrm>
              <a:off x="452872" y="1274253"/>
              <a:ext cx="3590342" cy="368507"/>
            </a:xfrm>
            <a:custGeom>
              <a:avLst/>
              <a:gdLst/>
              <a:ahLst/>
              <a:cxnLst/>
              <a:rect l="l" t="t" r="r" b="b"/>
              <a:pathLst>
                <a:path w="5920740" h="607695">
                  <a:moveTo>
                    <a:pt x="5616991" y="0"/>
                  </a:moveTo>
                  <a:lnTo>
                    <a:pt x="303655" y="0"/>
                  </a:lnTo>
                  <a:lnTo>
                    <a:pt x="254401" y="3974"/>
                  </a:lnTo>
                  <a:lnTo>
                    <a:pt x="207678" y="15480"/>
                  </a:lnTo>
                  <a:lnTo>
                    <a:pt x="164109" y="33894"/>
                  </a:lnTo>
                  <a:lnTo>
                    <a:pt x="124321" y="58588"/>
                  </a:lnTo>
                  <a:lnTo>
                    <a:pt x="88939" y="88939"/>
                  </a:lnTo>
                  <a:lnTo>
                    <a:pt x="58588" y="124321"/>
                  </a:lnTo>
                  <a:lnTo>
                    <a:pt x="33894" y="164109"/>
                  </a:lnTo>
                  <a:lnTo>
                    <a:pt x="15480" y="207678"/>
                  </a:lnTo>
                  <a:lnTo>
                    <a:pt x="3974" y="254401"/>
                  </a:lnTo>
                  <a:lnTo>
                    <a:pt x="0" y="303655"/>
                  </a:lnTo>
                  <a:lnTo>
                    <a:pt x="3974" y="352909"/>
                  </a:lnTo>
                  <a:lnTo>
                    <a:pt x="15480" y="399633"/>
                  </a:lnTo>
                  <a:lnTo>
                    <a:pt x="33894" y="443201"/>
                  </a:lnTo>
                  <a:lnTo>
                    <a:pt x="58588" y="482989"/>
                  </a:lnTo>
                  <a:lnTo>
                    <a:pt x="88939" y="518371"/>
                  </a:lnTo>
                  <a:lnTo>
                    <a:pt x="124321" y="548722"/>
                  </a:lnTo>
                  <a:lnTo>
                    <a:pt x="164109" y="573417"/>
                  </a:lnTo>
                  <a:lnTo>
                    <a:pt x="207678" y="591830"/>
                  </a:lnTo>
                  <a:lnTo>
                    <a:pt x="254401" y="603336"/>
                  </a:lnTo>
                  <a:lnTo>
                    <a:pt x="303655" y="607311"/>
                  </a:lnTo>
                  <a:lnTo>
                    <a:pt x="5616991" y="607311"/>
                  </a:lnTo>
                  <a:lnTo>
                    <a:pt x="5666247" y="603336"/>
                  </a:lnTo>
                  <a:lnTo>
                    <a:pt x="5712972" y="591830"/>
                  </a:lnTo>
                  <a:lnTo>
                    <a:pt x="5756541" y="573417"/>
                  </a:lnTo>
                  <a:lnTo>
                    <a:pt x="5796329" y="548722"/>
                  </a:lnTo>
                  <a:lnTo>
                    <a:pt x="5831711" y="518371"/>
                  </a:lnTo>
                  <a:lnTo>
                    <a:pt x="5862061" y="482989"/>
                  </a:lnTo>
                  <a:lnTo>
                    <a:pt x="5886754" y="443201"/>
                  </a:lnTo>
                  <a:lnTo>
                    <a:pt x="5905167" y="399633"/>
                  </a:lnTo>
                  <a:lnTo>
                    <a:pt x="5916672" y="352909"/>
                  </a:lnTo>
                  <a:lnTo>
                    <a:pt x="5920646" y="303655"/>
                  </a:lnTo>
                  <a:lnTo>
                    <a:pt x="5916672" y="254401"/>
                  </a:lnTo>
                  <a:lnTo>
                    <a:pt x="5905167" y="207678"/>
                  </a:lnTo>
                  <a:lnTo>
                    <a:pt x="5886754" y="164109"/>
                  </a:lnTo>
                  <a:lnTo>
                    <a:pt x="5862061" y="124321"/>
                  </a:lnTo>
                  <a:lnTo>
                    <a:pt x="5831711" y="88939"/>
                  </a:lnTo>
                  <a:lnTo>
                    <a:pt x="5796329" y="58588"/>
                  </a:lnTo>
                  <a:lnTo>
                    <a:pt x="5756541" y="33894"/>
                  </a:lnTo>
                  <a:lnTo>
                    <a:pt x="5712972" y="15480"/>
                  </a:lnTo>
                  <a:lnTo>
                    <a:pt x="5666247" y="3974"/>
                  </a:lnTo>
                  <a:lnTo>
                    <a:pt x="5616991" y="0"/>
                  </a:lnTo>
                  <a:close/>
                </a:path>
              </a:pathLst>
            </a:custGeom>
            <a:solidFill>
              <a:schemeClr val="accent4"/>
            </a:solidFill>
          </p:spPr>
          <p:txBody>
            <a:bodyPr wrap="square" lIns="0" tIns="0" rIns="0" bIns="0" rtlCol="0"/>
            <a:lstStyle/>
            <a:p>
              <a:endParaRPr sz="849">
                <a:latin typeface="Inter" panose="02000503000000020004" pitchFamily="2" charset="0"/>
                <a:ea typeface="Inter" panose="02000503000000020004" pitchFamily="2" charset="0"/>
                <a:cs typeface="Inter" panose="02000503000000020004" pitchFamily="2" charset="0"/>
              </a:endParaRPr>
            </a:p>
          </p:txBody>
        </p:sp>
        <p:sp>
          <p:nvSpPr>
            <p:cNvPr id="11" name="object 17">
              <a:extLst>
                <a:ext uri="{FF2B5EF4-FFF2-40B4-BE49-F238E27FC236}">
                  <a16:creationId xmlns:a16="http://schemas.microsoft.com/office/drawing/2014/main" id="{1134F79A-5F4A-CEC6-12BB-44D00269F210}"/>
                </a:ext>
              </a:extLst>
            </p:cNvPr>
            <p:cNvSpPr txBox="1"/>
            <p:nvPr/>
          </p:nvSpPr>
          <p:spPr>
            <a:xfrm>
              <a:off x="630772" y="1344014"/>
              <a:ext cx="3234542" cy="215034"/>
            </a:xfrm>
            <a:prstGeom prst="rect">
              <a:avLst/>
            </a:prstGeom>
          </p:spPr>
          <p:txBody>
            <a:bodyPr vert="horz" wrap="square" lIns="0" tIns="9627" rIns="0" bIns="0" rtlCol="0" anchor="t">
              <a:spAutoFit/>
            </a:bodyPr>
            <a:lstStyle/>
            <a:p>
              <a:pPr marL="7701" algn="ctr">
                <a:spcBef>
                  <a:spcPts val="76"/>
                </a:spcBef>
              </a:pPr>
              <a:r>
                <a:rPr lang="en-US" sz="1334" b="1">
                  <a:solidFill>
                    <a:srgbClr val="FFFFFF"/>
                  </a:solidFill>
                  <a:latin typeface="Inter" panose="02000503000000020004" pitchFamily="2" charset="0"/>
                  <a:ea typeface="Inter" panose="02000503000000020004" pitchFamily="2" charset="0"/>
                  <a:cs typeface="Inter" panose="02000503000000020004" pitchFamily="2" charset="0"/>
                </a:rPr>
                <a:t>Complete security</a:t>
              </a:r>
            </a:p>
          </p:txBody>
        </p:sp>
      </p:grpSp>
      <p:graphicFrame>
        <p:nvGraphicFramePr>
          <p:cNvPr id="12" name="object 11">
            <a:extLst>
              <a:ext uri="{FF2B5EF4-FFF2-40B4-BE49-F238E27FC236}">
                <a16:creationId xmlns:a16="http://schemas.microsoft.com/office/drawing/2014/main" id="{2FE83A55-7358-6F45-938B-DE2743DE355A}"/>
              </a:ext>
            </a:extLst>
          </p:cNvPr>
          <p:cNvGraphicFramePr>
            <a:graphicFrameLocks noGrp="1"/>
          </p:cNvGraphicFramePr>
          <p:nvPr>
            <p:extLst>
              <p:ext uri="{D42A27DB-BD31-4B8C-83A1-F6EECF244321}">
                <p14:modId xmlns:p14="http://schemas.microsoft.com/office/powerpoint/2010/main" val="2402038110"/>
              </p:ext>
            </p:extLst>
          </p:nvPr>
        </p:nvGraphicFramePr>
        <p:xfrm>
          <a:off x="424974" y="3803550"/>
          <a:ext cx="4834625" cy="616383"/>
        </p:xfrm>
        <a:graphic>
          <a:graphicData uri="http://schemas.openxmlformats.org/drawingml/2006/table">
            <a:tbl>
              <a:tblPr firstRow="1" bandRow="1">
                <a:tableStyleId>{2D5ABB26-0587-4C30-8999-92F81FD0307C}</a:tableStyleId>
              </a:tblPr>
              <a:tblGrid>
                <a:gridCol w="4834625">
                  <a:extLst>
                    <a:ext uri="{9D8B030D-6E8A-4147-A177-3AD203B41FA5}">
                      <a16:colId xmlns:a16="http://schemas.microsoft.com/office/drawing/2014/main" val="20000"/>
                    </a:ext>
                  </a:extLst>
                </a:gridCol>
              </a:tblGrid>
              <a:tr h="0">
                <a:tc>
                  <a:txBody>
                    <a:bodyPr/>
                    <a:lstStyle/>
                    <a:p>
                      <a:pPr marL="457835" lvl="0" indent="-342900">
                        <a:lnSpc>
                          <a:spcPct val="100000"/>
                        </a:lnSpc>
                        <a:spcBef>
                          <a:spcPts val="220"/>
                        </a:spcBef>
                        <a:buFont typeface="Arial"/>
                        <a:buChar char="•"/>
                      </a:pPr>
                      <a:r>
                        <a:rPr lang="en-US" sz="1200" b="0" i="0" noProof="0">
                          <a:solidFill>
                            <a:srgbClr val="060606"/>
                          </a:solidFill>
                          <a:latin typeface="Inter" panose="02000503000000020004" pitchFamily="2" charset="0"/>
                          <a:ea typeface="Inter" panose="02000503000000020004" pitchFamily="2" charset="0"/>
                          <a:cs typeface="Inter" panose="02000503000000020004" pitchFamily="2" charset="0"/>
                        </a:rPr>
                        <a:t>Single management console for networking + security </a:t>
                      </a:r>
                    </a:p>
                    <a:p>
                      <a:pPr marL="457835" lvl="0" indent="-342900">
                        <a:lnSpc>
                          <a:spcPct val="100000"/>
                        </a:lnSpc>
                        <a:spcBef>
                          <a:spcPts val="220"/>
                        </a:spcBef>
                        <a:buFont typeface="Arial"/>
                        <a:buChar char="•"/>
                      </a:pPr>
                      <a:r>
                        <a:rPr lang="en-US" sz="1200" b="0" i="0" noProof="0">
                          <a:solidFill>
                            <a:srgbClr val="060606"/>
                          </a:solidFill>
                          <a:latin typeface="Inter" panose="02000503000000020004" pitchFamily="2" charset="0"/>
                          <a:ea typeface="Inter" panose="02000503000000020004" pitchFamily="2" charset="0"/>
                          <a:cs typeface="Inter" panose="02000503000000020004" pitchFamily="2" charset="0"/>
                        </a:rPr>
                        <a:t>Consistent identities across premises and cloud </a:t>
                      </a:r>
                    </a:p>
                    <a:p>
                      <a:pPr marL="457835" lvl="0" indent="-342900">
                        <a:lnSpc>
                          <a:spcPct val="100000"/>
                        </a:lnSpc>
                        <a:spcBef>
                          <a:spcPts val="220"/>
                        </a:spcBef>
                        <a:buFont typeface="Arial"/>
                        <a:buChar char="•"/>
                      </a:pPr>
                      <a:r>
                        <a:rPr lang="en-US" sz="1200" b="0" i="0" noProof="0">
                          <a:solidFill>
                            <a:srgbClr val="060606"/>
                          </a:solidFill>
                          <a:latin typeface="Inter" panose="02000503000000020004" pitchFamily="2" charset="0"/>
                          <a:ea typeface="Inter" panose="02000503000000020004" pitchFamily="2" charset="0"/>
                          <a:cs typeface="Inter" panose="02000503000000020004" pitchFamily="2" charset="0"/>
                        </a:rPr>
                        <a:t>Rich platform capabilities: API, Health, Global views, etc. </a:t>
                      </a:r>
                    </a:p>
                  </a:txBody>
                  <a:tcPr marL="0" marR="0" marT="16943" marB="0">
                    <a:lnL w="0">
                      <a:noFill/>
                    </a:lnL>
                    <a:lnR w="0">
                      <a:noFill/>
                    </a:lnR>
                    <a:lnT w="0">
                      <a:noFill/>
                    </a:lnT>
                    <a:lnB w="0">
                      <a:noFill/>
                      <a:prstDash val="solid"/>
                    </a:lnB>
                  </a:tcPr>
                </a:tc>
                <a:extLst>
                  <a:ext uri="{0D108BD9-81ED-4DB2-BD59-A6C34878D82A}">
                    <a16:rowId xmlns:a16="http://schemas.microsoft.com/office/drawing/2014/main" val="10000"/>
                  </a:ext>
                </a:extLst>
              </a:tr>
            </a:tbl>
          </a:graphicData>
        </a:graphic>
      </p:graphicFrame>
      <p:grpSp>
        <p:nvGrpSpPr>
          <p:cNvPr id="88" name="Group 87">
            <a:extLst>
              <a:ext uri="{FF2B5EF4-FFF2-40B4-BE49-F238E27FC236}">
                <a16:creationId xmlns:a16="http://schemas.microsoft.com/office/drawing/2014/main" id="{7DB70C8B-EA92-8AC0-6C59-865511054ED4}"/>
              </a:ext>
            </a:extLst>
          </p:cNvPr>
          <p:cNvGrpSpPr/>
          <p:nvPr/>
        </p:nvGrpSpPr>
        <p:grpSpPr>
          <a:xfrm>
            <a:off x="425620" y="3389354"/>
            <a:ext cx="3590342" cy="368507"/>
            <a:chOff x="457593" y="2853378"/>
            <a:chExt cx="3590342" cy="368507"/>
          </a:xfrm>
        </p:grpSpPr>
        <p:sp>
          <p:nvSpPr>
            <p:cNvPr id="13" name="object 16">
              <a:extLst>
                <a:ext uri="{FF2B5EF4-FFF2-40B4-BE49-F238E27FC236}">
                  <a16:creationId xmlns:a16="http://schemas.microsoft.com/office/drawing/2014/main" id="{788BCD6C-ABFF-A24B-4969-0176E5BDF5C1}"/>
                </a:ext>
              </a:extLst>
            </p:cNvPr>
            <p:cNvSpPr/>
            <p:nvPr/>
          </p:nvSpPr>
          <p:spPr>
            <a:xfrm>
              <a:off x="457593" y="2853378"/>
              <a:ext cx="3590342" cy="368507"/>
            </a:xfrm>
            <a:custGeom>
              <a:avLst/>
              <a:gdLst/>
              <a:ahLst/>
              <a:cxnLst/>
              <a:rect l="l" t="t" r="r" b="b"/>
              <a:pathLst>
                <a:path w="5920740" h="607695">
                  <a:moveTo>
                    <a:pt x="5616991" y="0"/>
                  </a:moveTo>
                  <a:lnTo>
                    <a:pt x="303655" y="0"/>
                  </a:lnTo>
                  <a:lnTo>
                    <a:pt x="254401" y="3974"/>
                  </a:lnTo>
                  <a:lnTo>
                    <a:pt x="207678" y="15480"/>
                  </a:lnTo>
                  <a:lnTo>
                    <a:pt x="164109" y="33894"/>
                  </a:lnTo>
                  <a:lnTo>
                    <a:pt x="124321" y="58588"/>
                  </a:lnTo>
                  <a:lnTo>
                    <a:pt x="88939" y="88939"/>
                  </a:lnTo>
                  <a:lnTo>
                    <a:pt x="58588" y="124321"/>
                  </a:lnTo>
                  <a:lnTo>
                    <a:pt x="33894" y="164109"/>
                  </a:lnTo>
                  <a:lnTo>
                    <a:pt x="15480" y="207678"/>
                  </a:lnTo>
                  <a:lnTo>
                    <a:pt x="3974" y="254401"/>
                  </a:lnTo>
                  <a:lnTo>
                    <a:pt x="0" y="303655"/>
                  </a:lnTo>
                  <a:lnTo>
                    <a:pt x="3974" y="352909"/>
                  </a:lnTo>
                  <a:lnTo>
                    <a:pt x="15480" y="399633"/>
                  </a:lnTo>
                  <a:lnTo>
                    <a:pt x="33894" y="443201"/>
                  </a:lnTo>
                  <a:lnTo>
                    <a:pt x="58588" y="482989"/>
                  </a:lnTo>
                  <a:lnTo>
                    <a:pt x="88939" y="518371"/>
                  </a:lnTo>
                  <a:lnTo>
                    <a:pt x="124321" y="548722"/>
                  </a:lnTo>
                  <a:lnTo>
                    <a:pt x="164109" y="573417"/>
                  </a:lnTo>
                  <a:lnTo>
                    <a:pt x="207678" y="591830"/>
                  </a:lnTo>
                  <a:lnTo>
                    <a:pt x="254401" y="603336"/>
                  </a:lnTo>
                  <a:lnTo>
                    <a:pt x="303655" y="607311"/>
                  </a:lnTo>
                  <a:lnTo>
                    <a:pt x="5616991" y="607311"/>
                  </a:lnTo>
                  <a:lnTo>
                    <a:pt x="5666247" y="603336"/>
                  </a:lnTo>
                  <a:lnTo>
                    <a:pt x="5712972" y="591830"/>
                  </a:lnTo>
                  <a:lnTo>
                    <a:pt x="5756541" y="573417"/>
                  </a:lnTo>
                  <a:lnTo>
                    <a:pt x="5796329" y="548722"/>
                  </a:lnTo>
                  <a:lnTo>
                    <a:pt x="5831711" y="518371"/>
                  </a:lnTo>
                  <a:lnTo>
                    <a:pt x="5862061" y="482989"/>
                  </a:lnTo>
                  <a:lnTo>
                    <a:pt x="5886754" y="443201"/>
                  </a:lnTo>
                  <a:lnTo>
                    <a:pt x="5905167" y="399633"/>
                  </a:lnTo>
                  <a:lnTo>
                    <a:pt x="5916672" y="352909"/>
                  </a:lnTo>
                  <a:lnTo>
                    <a:pt x="5920646" y="303655"/>
                  </a:lnTo>
                  <a:lnTo>
                    <a:pt x="5916672" y="254401"/>
                  </a:lnTo>
                  <a:lnTo>
                    <a:pt x="5905167" y="207678"/>
                  </a:lnTo>
                  <a:lnTo>
                    <a:pt x="5886754" y="164109"/>
                  </a:lnTo>
                  <a:lnTo>
                    <a:pt x="5862061" y="124321"/>
                  </a:lnTo>
                  <a:lnTo>
                    <a:pt x="5831711" y="88939"/>
                  </a:lnTo>
                  <a:lnTo>
                    <a:pt x="5796329" y="58588"/>
                  </a:lnTo>
                  <a:lnTo>
                    <a:pt x="5756541" y="33894"/>
                  </a:lnTo>
                  <a:lnTo>
                    <a:pt x="5712972" y="15480"/>
                  </a:lnTo>
                  <a:lnTo>
                    <a:pt x="5666247" y="3974"/>
                  </a:lnTo>
                  <a:lnTo>
                    <a:pt x="5616991" y="0"/>
                  </a:lnTo>
                  <a:close/>
                </a:path>
              </a:pathLst>
            </a:custGeom>
            <a:solidFill>
              <a:schemeClr val="accent2"/>
            </a:solidFill>
          </p:spPr>
          <p:txBody>
            <a:bodyPr wrap="square" lIns="0" tIns="0" rIns="0" bIns="0" rtlCol="0"/>
            <a:lstStyle/>
            <a:p>
              <a:endParaRPr sz="849">
                <a:latin typeface="Inter" panose="02000503000000020004" pitchFamily="2" charset="0"/>
                <a:ea typeface="Inter" panose="02000503000000020004" pitchFamily="2" charset="0"/>
                <a:cs typeface="Inter" panose="02000503000000020004" pitchFamily="2" charset="0"/>
              </a:endParaRPr>
            </a:p>
          </p:txBody>
        </p:sp>
        <p:sp>
          <p:nvSpPr>
            <p:cNvPr id="14" name="object 17">
              <a:extLst>
                <a:ext uri="{FF2B5EF4-FFF2-40B4-BE49-F238E27FC236}">
                  <a16:creationId xmlns:a16="http://schemas.microsoft.com/office/drawing/2014/main" id="{F2CBD758-39CE-228C-DABA-13073A6E3A9D}"/>
                </a:ext>
              </a:extLst>
            </p:cNvPr>
            <p:cNvSpPr txBox="1"/>
            <p:nvPr/>
          </p:nvSpPr>
          <p:spPr>
            <a:xfrm>
              <a:off x="588057" y="2929686"/>
              <a:ext cx="3234542" cy="215034"/>
            </a:xfrm>
            <a:prstGeom prst="rect">
              <a:avLst/>
            </a:prstGeom>
          </p:spPr>
          <p:txBody>
            <a:bodyPr vert="horz" wrap="square" lIns="0" tIns="9627" rIns="0" bIns="0" rtlCol="0" anchor="t">
              <a:spAutoFit/>
            </a:bodyPr>
            <a:lstStyle/>
            <a:p>
              <a:pPr marL="7701" algn="ctr">
                <a:spcBef>
                  <a:spcPts val="76"/>
                </a:spcBef>
              </a:pPr>
              <a:r>
                <a:rPr lang="en-US" sz="1334" b="1">
                  <a:solidFill>
                    <a:srgbClr val="FFFFFF"/>
                  </a:solidFill>
                  <a:latin typeface="Inter" panose="02000503000000020004" pitchFamily="2" charset="0"/>
                  <a:ea typeface="Inter" panose="02000503000000020004" pitchFamily="2" charset="0"/>
                  <a:cs typeface="Inter" panose="02000503000000020004" pitchFamily="2" charset="0"/>
                </a:rPr>
                <a:t>Unified management</a:t>
              </a:r>
            </a:p>
          </p:txBody>
        </p:sp>
      </p:grpSp>
      <p:graphicFrame>
        <p:nvGraphicFramePr>
          <p:cNvPr id="21" name="object 11">
            <a:extLst>
              <a:ext uri="{FF2B5EF4-FFF2-40B4-BE49-F238E27FC236}">
                <a16:creationId xmlns:a16="http://schemas.microsoft.com/office/drawing/2014/main" id="{B0FBB0B6-3367-CC67-5E38-4C2EAE7C9552}"/>
              </a:ext>
            </a:extLst>
          </p:cNvPr>
          <p:cNvGraphicFramePr>
            <a:graphicFrameLocks noGrp="1"/>
          </p:cNvGraphicFramePr>
          <p:nvPr>
            <p:extLst>
              <p:ext uri="{D42A27DB-BD31-4B8C-83A1-F6EECF244321}">
                <p14:modId xmlns:p14="http://schemas.microsoft.com/office/powerpoint/2010/main" val="1772690678"/>
              </p:ext>
            </p:extLst>
          </p:nvPr>
        </p:nvGraphicFramePr>
        <p:xfrm>
          <a:off x="417180" y="5240176"/>
          <a:ext cx="4870316" cy="771669"/>
        </p:xfrm>
        <a:graphic>
          <a:graphicData uri="http://schemas.openxmlformats.org/drawingml/2006/table">
            <a:tbl>
              <a:tblPr firstRow="1" bandRow="1">
                <a:tableStyleId>{2D5ABB26-0587-4C30-8999-92F81FD0307C}</a:tableStyleId>
              </a:tblPr>
              <a:tblGrid>
                <a:gridCol w="4870316">
                  <a:extLst>
                    <a:ext uri="{9D8B030D-6E8A-4147-A177-3AD203B41FA5}">
                      <a16:colId xmlns:a16="http://schemas.microsoft.com/office/drawing/2014/main" val="20000"/>
                    </a:ext>
                  </a:extLst>
                </a:gridCol>
              </a:tblGrid>
              <a:tr h="771669">
                <a:tc>
                  <a:txBody>
                    <a:bodyPr/>
                    <a:lstStyle/>
                    <a:p>
                      <a:pPr marL="457835" lvl="0" indent="-342900">
                        <a:lnSpc>
                          <a:spcPct val="100000"/>
                        </a:lnSpc>
                        <a:spcBef>
                          <a:spcPts val="220"/>
                        </a:spcBef>
                        <a:buFont typeface="Arial"/>
                        <a:buChar char="•"/>
                      </a:pPr>
                      <a:r>
                        <a:rPr lang="en-US" sz="1200" b="0" i="0" noProof="0">
                          <a:solidFill>
                            <a:srgbClr val="060606"/>
                          </a:solidFill>
                          <a:latin typeface="Inter" panose="02000503000000020004" pitchFamily="2" charset="0"/>
                          <a:ea typeface="Inter" panose="02000503000000020004" pitchFamily="2" charset="0"/>
                          <a:cs typeface="Inter" panose="02000503000000020004" pitchFamily="2" charset="0"/>
                        </a:rPr>
                        <a:t>Streamlined user experience for day 0 through day N</a:t>
                      </a:r>
                    </a:p>
                    <a:p>
                      <a:pPr marL="457835" lvl="0" indent="-342900">
                        <a:lnSpc>
                          <a:spcPct val="100000"/>
                        </a:lnSpc>
                        <a:spcBef>
                          <a:spcPts val="220"/>
                        </a:spcBef>
                        <a:buFont typeface="Arial"/>
                        <a:buChar char="•"/>
                      </a:pPr>
                      <a:r>
                        <a:rPr lang="en-US" sz="1200" b="0" i="0" noProof="0">
                          <a:solidFill>
                            <a:srgbClr val="060606"/>
                          </a:solidFill>
                          <a:latin typeface="Inter" panose="02000503000000020004" pitchFamily="2" charset="0"/>
                          <a:ea typeface="Inter" panose="02000503000000020004" pitchFamily="2" charset="0"/>
                          <a:cs typeface="Inter" panose="02000503000000020004" pitchFamily="2" charset="0"/>
                        </a:rPr>
                        <a:t>Single intent-based, org-wide policy engine </a:t>
                      </a:r>
                    </a:p>
                    <a:p>
                      <a:pPr marL="457835" lvl="0" indent="-342900">
                        <a:lnSpc>
                          <a:spcPct val="100000"/>
                        </a:lnSpc>
                        <a:spcBef>
                          <a:spcPts val="220"/>
                        </a:spcBef>
                        <a:buFont typeface="Arial"/>
                        <a:buChar char="•"/>
                      </a:pPr>
                      <a:r>
                        <a:rPr lang="en-US" sz="1200" b="0" i="0" noProof="0">
                          <a:solidFill>
                            <a:srgbClr val="060606"/>
                          </a:solidFill>
                          <a:latin typeface="Inter" panose="02000503000000020004" pitchFamily="2" charset="0"/>
                          <a:ea typeface="Inter" panose="02000503000000020004" pitchFamily="2" charset="0"/>
                          <a:cs typeface="Inter" panose="02000503000000020004" pitchFamily="2" charset="0"/>
                        </a:rPr>
                        <a:t>Simple UI, configurable by any IT team</a:t>
                      </a:r>
                      <a:endParaRPr kumimoji="0" lang="en-US" sz="1200" b="0" i="0" u="none" strike="noStrike" kern="1200" cap="none" spc="0" normalizeH="0" baseline="0" noProof="0">
                        <a:ln>
                          <a:noFill/>
                        </a:ln>
                        <a:solidFill>
                          <a:srgbClr val="FFFFFF"/>
                        </a:solidFill>
                        <a:effectLst/>
                        <a:uLnTx/>
                        <a:uFillTx/>
                        <a:latin typeface="Inter" panose="02000503000000020004" pitchFamily="2" charset="0"/>
                        <a:ea typeface="Inter" panose="02000503000000020004" pitchFamily="2" charset="0"/>
                        <a:cs typeface="Inter" panose="02000503000000020004" pitchFamily="2" charset="0"/>
                      </a:endParaRPr>
                    </a:p>
                  </a:txBody>
                  <a:tcPr marL="0" marR="0" marT="16943" marB="0">
                    <a:lnL w="0">
                      <a:noFill/>
                    </a:lnL>
                    <a:lnR w="0">
                      <a:noFill/>
                    </a:lnR>
                    <a:lnT w="0">
                      <a:noFill/>
                    </a:lnT>
                    <a:lnB w="0">
                      <a:noFill/>
                      <a:prstDash val="solid"/>
                    </a:lnB>
                  </a:tcPr>
                </a:tc>
                <a:extLst>
                  <a:ext uri="{0D108BD9-81ED-4DB2-BD59-A6C34878D82A}">
                    <a16:rowId xmlns:a16="http://schemas.microsoft.com/office/drawing/2014/main" val="10000"/>
                  </a:ext>
                </a:extLst>
              </a:tr>
            </a:tbl>
          </a:graphicData>
        </a:graphic>
      </p:graphicFrame>
      <p:grpSp>
        <p:nvGrpSpPr>
          <p:cNvPr id="89" name="Group 88">
            <a:extLst>
              <a:ext uri="{FF2B5EF4-FFF2-40B4-BE49-F238E27FC236}">
                <a16:creationId xmlns:a16="http://schemas.microsoft.com/office/drawing/2014/main" id="{1E6A9766-33F8-114F-FCAE-45CD2B95FFF6}"/>
              </a:ext>
            </a:extLst>
          </p:cNvPr>
          <p:cNvGrpSpPr/>
          <p:nvPr/>
        </p:nvGrpSpPr>
        <p:grpSpPr>
          <a:xfrm>
            <a:off x="424974" y="4825980"/>
            <a:ext cx="3590342" cy="368507"/>
            <a:chOff x="424974" y="4782850"/>
            <a:chExt cx="3590342" cy="368507"/>
          </a:xfrm>
        </p:grpSpPr>
        <p:sp>
          <p:nvSpPr>
            <p:cNvPr id="22" name="object 16">
              <a:extLst>
                <a:ext uri="{FF2B5EF4-FFF2-40B4-BE49-F238E27FC236}">
                  <a16:creationId xmlns:a16="http://schemas.microsoft.com/office/drawing/2014/main" id="{44B56545-D357-FE52-FB3D-D1BC8FDECF18}"/>
                </a:ext>
              </a:extLst>
            </p:cNvPr>
            <p:cNvSpPr/>
            <p:nvPr/>
          </p:nvSpPr>
          <p:spPr>
            <a:xfrm>
              <a:off x="424974" y="4782850"/>
              <a:ext cx="3590342" cy="368507"/>
            </a:xfrm>
            <a:custGeom>
              <a:avLst/>
              <a:gdLst/>
              <a:ahLst/>
              <a:cxnLst/>
              <a:rect l="l" t="t" r="r" b="b"/>
              <a:pathLst>
                <a:path w="5920740" h="607695">
                  <a:moveTo>
                    <a:pt x="5616991" y="0"/>
                  </a:moveTo>
                  <a:lnTo>
                    <a:pt x="303655" y="0"/>
                  </a:lnTo>
                  <a:lnTo>
                    <a:pt x="254401" y="3974"/>
                  </a:lnTo>
                  <a:lnTo>
                    <a:pt x="207678" y="15480"/>
                  </a:lnTo>
                  <a:lnTo>
                    <a:pt x="164109" y="33894"/>
                  </a:lnTo>
                  <a:lnTo>
                    <a:pt x="124321" y="58588"/>
                  </a:lnTo>
                  <a:lnTo>
                    <a:pt x="88939" y="88939"/>
                  </a:lnTo>
                  <a:lnTo>
                    <a:pt x="58588" y="124321"/>
                  </a:lnTo>
                  <a:lnTo>
                    <a:pt x="33894" y="164109"/>
                  </a:lnTo>
                  <a:lnTo>
                    <a:pt x="15480" y="207678"/>
                  </a:lnTo>
                  <a:lnTo>
                    <a:pt x="3974" y="254401"/>
                  </a:lnTo>
                  <a:lnTo>
                    <a:pt x="0" y="303655"/>
                  </a:lnTo>
                  <a:lnTo>
                    <a:pt x="3974" y="352909"/>
                  </a:lnTo>
                  <a:lnTo>
                    <a:pt x="15480" y="399633"/>
                  </a:lnTo>
                  <a:lnTo>
                    <a:pt x="33894" y="443201"/>
                  </a:lnTo>
                  <a:lnTo>
                    <a:pt x="58588" y="482989"/>
                  </a:lnTo>
                  <a:lnTo>
                    <a:pt x="88939" y="518371"/>
                  </a:lnTo>
                  <a:lnTo>
                    <a:pt x="124321" y="548722"/>
                  </a:lnTo>
                  <a:lnTo>
                    <a:pt x="164109" y="573417"/>
                  </a:lnTo>
                  <a:lnTo>
                    <a:pt x="207678" y="591830"/>
                  </a:lnTo>
                  <a:lnTo>
                    <a:pt x="254401" y="603336"/>
                  </a:lnTo>
                  <a:lnTo>
                    <a:pt x="303655" y="607311"/>
                  </a:lnTo>
                  <a:lnTo>
                    <a:pt x="5616991" y="607311"/>
                  </a:lnTo>
                  <a:lnTo>
                    <a:pt x="5666247" y="603336"/>
                  </a:lnTo>
                  <a:lnTo>
                    <a:pt x="5712972" y="591830"/>
                  </a:lnTo>
                  <a:lnTo>
                    <a:pt x="5756541" y="573417"/>
                  </a:lnTo>
                  <a:lnTo>
                    <a:pt x="5796329" y="548722"/>
                  </a:lnTo>
                  <a:lnTo>
                    <a:pt x="5831711" y="518371"/>
                  </a:lnTo>
                  <a:lnTo>
                    <a:pt x="5862061" y="482989"/>
                  </a:lnTo>
                  <a:lnTo>
                    <a:pt x="5886754" y="443201"/>
                  </a:lnTo>
                  <a:lnTo>
                    <a:pt x="5905167" y="399633"/>
                  </a:lnTo>
                  <a:lnTo>
                    <a:pt x="5916672" y="352909"/>
                  </a:lnTo>
                  <a:lnTo>
                    <a:pt x="5920646" y="303655"/>
                  </a:lnTo>
                  <a:lnTo>
                    <a:pt x="5916672" y="254401"/>
                  </a:lnTo>
                  <a:lnTo>
                    <a:pt x="5905167" y="207678"/>
                  </a:lnTo>
                  <a:lnTo>
                    <a:pt x="5886754" y="164109"/>
                  </a:lnTo>
                  <a:lnTo>
                    <a:pt x="5862061" y="124321"/>
                  </a:lnTo>
                  <a:lnTo>
                    <a:pt x="5831711" y="88939"/>
                  </a:lnTo>
                  <a:lnTo>
                    <a:pt x="5796329" y="58588"/>
                  </a:lnTo>
                  <a:lnTo>
                    <a:pt x="5756541" y="33894"/>
                  </a:lnTo>
                  <a:lnTo>
                    <a:pt x="5712972" y="15480"/>
                  </a:lnTo>
                  <a:lnTo>
                    <a:pt x="5666247" y="3974"/>
                  </a:lnTo>
                  <a:lnTo>
                    <a:pt x="5616991" y="0"/>
                  </a:lnTo>
                  <a:close/>
                </a:path>
              </a:pathLst>
            </a:custGeom>
            <a:solidFill>
              <a:schemeClr val="tx1"/>
            </a:solidFill>
          </p:spPr>
          <p:txBody>
            <a:bodyPr wrap="square" lIns="0" tIns="0" rIns="0" bIns="0" rtlCol="0"/>
            <a:lstStyle/>
            <a:p>
              <a:endParaRPr sz="849">
                <a:latin typeface="Inter" panose="02000503000000020004" pitchFamily="2" charset="0"/>
                <a:ea typeface="Inter" panose="02000503000000020004" pitchFamily="2" charset="0"/>
                <a:cs typeface="Inter" panose="02000503000000020004" pitchFamily="2" charset="0"/>
              </a:endParaRPr>
            </a:p>
          </p:txBody>
        </p:sp>
        <p:sp>
          <p:nvSpPr>
            <p:cNvPr id="23" name="object 17">
              <a:extLst>
                <a:ext uri="{FF2B5EF4-FFF2-40B4-BE49-F238E27FC236}">
                  <a16:creationId xmlns:a16="http://schemas.microsoft.com/office/drawing/2014/main" id="{91432F97-0BAD-53B3-F0AF-45BD80201595}"/>
                </a:ext>
              </a:extLst>
            </p:cNvPr>
            <p:cNvSpPr txBox="1"/>
            <p:nvPr/>
          </p:nvSpPr>
          <p:spPr>
            <a:xfrm>
              <a:off x="606863" y="4859158"/>
              <a:ext cx="3234542" cy="215034"/>
            </a:xfrm>
            <a:prstGeom prst="rect">
              <a:avLst/>
            </a:prstGeom>
          </p:spPr>
          <p:txBody>
            <a:bodyPr vert="horz" wrap="square" lIns="0" tIns="9627" rIns="0" bIns="0" rtlCol="0" anchor="t">
              <a:spAutoFit/>
            </a:bodyPr>
            <a:lstStyle/>
            <a:p>
              <a:pPr marL="7701" algn="ctr">
                <a:spcBef>
                  <a:spcPts val="76"/>
                </a:spcBef>
              </a:pPr>
              <a:r>
                <a:rPr lang="en-US" sz="1334" b="1">
                  <a:solidFill>
                    <a:srgbClr val="FFFFFF"/>
                  </a:solidFill>
                  <a:latin typeface="Inter" panose="02000503000000020004" pitchFamily="2" charset="0"/>
                  <a:ea typeface="Inter" panose="02000503000000020004" pitchFamily="2" charset="0"/>
                  <a:cs typeface="Inter" panose="02000503000000020004" pitchFamily="2" charset="0"/>
                </a:rPr>
                <a:t>Simplicity</a:t>
              </a:r>
              <a:endParaRPr lang="en-US" sz="849">
                <a:latin typeface="Inter" panose="02000503000000020004" pitchFamily="2" charset="0"/>
                <a:ea typeface="Inter" panose="02000503000000020004" pitchFamily="2" charset="0"/>
                <a:cs typeface="Inter" panose="02000503000000020004" pitchFamily="2" charset="0"/>
              </a:endParaRPr>
            </a:p>
          </p:txBody>
        </p:sp>
      </p:grpSp>
      <p:grpSp>
        <p:nvGrpSpPr>
          <p:cNvPr id="84" name="Group 83">
            <a:extLst>
              <a:ext uri="{FF2B5EF4-FFF2-40B4-BE49-F238E27FC236}">
                <a16:creationId xmlns:a16="http://schemas.microsoft.com/office/drawing/2014/main" id="{A165274A-30E3-B933-83F7-6E172475F18F}"/>
              </a:ext>
            </a:extLst>
          </p:cNvPr>
          <p:cNvGrpSpPr/>
          <p:nvPr/>
        </p:nvGrpSpPr>
        <p:grpSpPr>
          <a:xfrm>
            <a:off x="6322767" y="1856173"/>
            <a:ext cx="4860099" cy="4452444"/>
            <a:chOff x="6211533" y="1836828"/>
            <a:chExt cx="4860099" cy="4452444"/>
          </a:xfrm>
        </p:grpSpPr>
        <p:sp>
          <p:nvSpPr>
            <p:cNvPr id="50" name="Rounded Rectangle 49">
              <a:extLst>
                <a:ext uri="{FF2B5EF4-FFF2-40B4-BE49-F238E27FC236}">
                  <a16:creationId xmlns:a16="http://schemas.microsoft.com/office/drawing/2014/main" id="{79BF0794-D9E4-BD49-D1F7-EB501F142961}"/>
                </a:ext>
              </a:extLst>
            </p:cNvPr>
            <p:cNvSpPr/>
            <p:nvPr/>
          </p:nvSpPr>
          <p:spPr>
            <a:xfrm flipV="1">
              <a:off x="6211533" y="1836828"/>
              <a:ext cx="4860099" cy="2602639"/>
            </a:xfrm>
            <a:prstGeom prst="roundRect">
              <a:avLst>
                <a:gd name="adj" fmla="val 8133"/>
              </a:avLst>
            </a:prstGeom>
            <a:noFill/>
            <a:ln w="19050" cap="flat" cmpd="sng" algn="ctr">
              <a:solidFill>
                <a:srgbClr val="414344"/>
              </a:solidFill>
              <a:prstDash val="solid"/>
            </a:ln>
            <a:effectLst>
              <a:softEdge rad="0"/>
            </a:effectLst>
          </p:spPr>
          <p:txBody>
            <a:bodyPr lIns="45720" rIns="45720" rtlCol="0" anchor="ctr"/>
            <a:lstStyle/>
            <a:p>
              <a:pPr marL="0" marR="0" lvl="0" indent="0" algn="ctr" defTabSz="609585"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D274D"/>
                </a:solidFill>
                <a:effectLst/>
                <a:uLnTx/>
                <a:uFillTx/>
                <a:latin typeface="CiscoSansTT Light"/>
                <a:ea typeface="+mn-ea"/>
                <a:cs typeface="+mn-cs"/>
              </a:endParaRPr>
            </a:p>
          </p:txBody>
        </p:sp>
        <p:grpSp>
          <p:nvGrpSpPr>
            <p:cNvPr id="51" name="Group 50">
              <a:extLst>
                <a:ext uri="{FF2B5EF4-FFF2-40B4-BE49-F238E27FC236}">
                  <a16:creationId xmlns:a16="http://schemas.microsoft.com/office/drawing/2014/main" id="{556FF6FA-FC80-6A97-8B0F-916044506690}"/>
                </a:ext>
              </a:extLst>
            </p:cNvPr>
            <p:cNvGrpSpPr>
              <a:grpSpLocks noChangeAspect="1"/>
            </p:cNvGrpSpPr>
            <p:nvPr/>
          </p:nvGrpSpPr>
          <p:grpSpPr>
            <a:xfrm flipV="1">
              <a:off x="7287787" y="3478848"/>
              <a:ext cx="2686713" cy="1371600"/>
              <a:chOff x="6933991" y="2308714"/>
              <a:chExt cx="3582281" cy="1828799"/>
            </a:xfrm>
          </p:grpSpPr>
          <p:grpSp>
            <p:nvGrpSpPr>
              <p:cNvPr id="52" name="Group 51">
                <a:extLst>
                  <a:ext uri="{FF2B5EF4-FFF2-40B4-BE49-F238E27FC236}">
                    <a16:creationId xmlns:a16="http://schemas.microsoft.com/office/drawing/2014/main" id="{5308DCD3-9961-6BD9-E760-9A14F2CDE33E}"/>
                  </a:ext>
                </a:extLst>
              </p:cNvPr>
              <p:cNvGrpSpPr/>
              <p:nvPr/>
            </p:nvGrpSpPr>
            <p:grpSpPr>
              <a:xfrm>
                <a:off x="7810733" y="2308714"/>
                <a:ext cx="1828798" cy="1828799"/>
                <a:chOff x="4058243" y="1872580"/>
                <a:chExt cx="1019777" cy="1019777"/>
              </a:xfrm>
            </p:grpSpPr>
            <p:sp>
              <p:nvSpPr>
                <p:cNvPr id="54" name="Oval 53">
                  <a:extLst>
                    <a:ext uri="{FF2B5EF4-FFF2-40B4-BE49-F238E27FC236}">
                      <a16:creationId xmlns:a16="http://schemas.microsoft.com/office/drawing/2014/main" id="{FA669150-2484-6568-1A83-2FC11EAA1DB3}"/>
                    </a:ext>
                  </a:extLst>
                </p:cNvPr>
                <p:cNvSpPr/>
                <p:nvPr/>
              </p:nvSpPr>
              <p:spPr>
                <a:xfrm>
                  <a:off x="4058243" y="1872580"/>
                  <a:ext cx="1019777" cy="1019777"/>
                </a:xfrm>
                <a:prstGeom prst="ellipse">
                  <a:avLst/>
                </a:prstGeom>
                <a:solidFill>
                  <a:schemeClr val="accent2">
                    <a:lumMod val="20000"/>
                    <a:lumOff val="80000"/>
                  </a:schemeClr>
                </a:solidFill>
                <a:ln w="3175" cap="flat" cmpd="sng" algn="ctr">
                  <a:solidFill>
                    <a:srgbClr val="414244">
                      <a:lumMod val="50000"/>
                      <a:lumOff val="50000"/>
                    </a:srgbClr>
                  </a:solidFill>
                  <a:prstDash val="solid"/>
                </a:ln>
                <a:effectLst/>
              </p:spPr>
              <p:txBody>
                <a:bodyPr rtlCol="0" anchor="ctr"/>
                <a:lstStyle/>
                <a:p>
                  <a:pPr marL="0" marR="0" lvl="0" indent="0" algn="ctr" defTabSz="609555" eaLnBrk="1" fontAlgn="auto" latinLnBrk="0" hangingPunct="1">
                    <a:lnSpc>
                      <a:spcPct val="100000"/>
                    </a:lnSpc>
                    <a:spcBef>
                      <a:spcPts val="0"/>
                    </a:spcBef>
                    <a:spcAft>
                      <a:spcPts val="0"/>
                    </a:spcAft>
                    <a:buClrTx/>
                    <a:buSzTx/>
                    <a:buFontTx/>
                    <a:buNone/>
                    <a:tabLst/>
                    <a:defRPr/>
                  </a:pPr>
                  <a:endParaRPr kumimoji="0" lang="en-IN" sz="2400" b="0" i="0" u="none" strike="noStrike" kern="1200" cap="none" spc="0" normalizeH="0" baseline="0" noProof="0">
                    <a:ln>
                      <a:noFill/>
                    </a:ln>
                    <a:solidFill>
                      <a:srgbClr val="0D274D"/>
                    </a:solidFill>
                    <a:effectLst/>
                    <a:uLnTx/>
                    <a:uFillTx/>
                    <a:latin typeface="CiscoSansTT ExtraLight"/>
                    <a:ea typeface="+mn-ea"/>
                    <a:cs typeface="CiscoSansTT" panose="020B0503020201020303" pitchFamily="34" charset="0"/>
                  </a:endParaRPr>
                </a:p>
              </p:txBody>
            </p:sp>
            <p:sp>
              <p:nvSpPr>
                <p:cNvPr id="55" name="Freeform: Shape 3">
                  <a:extLst>
                    <a:ext uri="{FF2B5EF4-FFF2-40B4-BE49-F238E27FC236}">
                      <a16:creationId xmlns:a16="http://schemas.microsoft.com/office/drawing/2014/main" id="{84ADEA93-F30B-C3FA-3C1B-46B893FB5DAF}"/>
                    </a:ext>
                  </a:extLst>
                </p:cNvPr>
                <p:cNvSpPr>
                  <a:spLocks noChangeAspect="1"/>
                </p:cNvSpPr>
                <p:nvPr/>
              </p:nvSpPr>
              <p:spPr>
                <a:xfrm>
                  <a:off x="4105441" y="1914375"/>
                  <a:ext cx="929502" cy="933279"/>
                </a:xfrm>
                <a:custGeom>
                  <a:avLst/>
                  <a:gdLst/>
                  <a:ahLst/>
                  <a:cxnLst>
                    <a:cxn ang="3cd4">
                      <a:pos x="hc" y="t"/>
                    </a:cxn>
                    <a:cxn ang="cd2">
                      <a:pos x="l" y="vc"/>
                    </a:cxn>
                    <a:cxn ang="cd4">
                      <a:pos x="hc" y="b"/>
                    </a:cxn>
                    <a:cxn ang="0">
                      <a:pos x="r" y="vc"/>
                    </a:cxn>
                  </a:cxnLst>
                  <a:rect l="l" t="t" r="r" b="b"/>
                  <a:pathLst>
                    <a:path w="20914" h="20999">
                      <a:moveTo>
                        <a:pt x="20776" y="11343"/>
                      </a:moveTo>
                      <a:cubicBezTo>
                        <a:pt x="20746" y="9304"/>
                        <a:pt x="20746" y="9304"/>
                        <a:pt x="20746" y="9304"/>
                      </a:cubicBezTo>
                      <a:cubicBezTo>
                        <a:pt x="20792" y="9304"/>
                        <a:pt x="20830" y="9266"/>
                        <a:pt x="20830" y="9213"/>
                      </a:cubicBezTo>
                      <a:cubicBezTo>
                        <a:pt x="20830" y="9167"/>
                        <a:pt x="20784" y="9121"/>
                        <a:pt x="20738" y="9121"/>
                      </a:cubicBezTo>
                      <a:cubicBezTo>
                        <a:pt x="20700" y="9121"/>
                        <a:pt x="20669" y="9144"/>
                        <a:pt x="20654" y="9175"/>
                      </a:cubicBezTo>
                      <a:cubicBezTo>
                        <a:pt x="20272" y="9052"/>
                        <a:pt x="20272" y="9052"/>
                        <a:pt x="20272" y="9052"/>
                      </a:cubicBezTo>
                      <a:cubicBezTo>
                        <a:pt x="20089" y="8158"/>
                        <a:pt x="20089" y="8158"/>
                        <a:pt x="20089" y="8158"/>
                      </a:cubicBezTo>
                      <a:cubicBezTo>
                        <a:pt x="20364" y="8013"/>
                        <a:pt x="20364" y="8013"/>
                        <a:pt x="20364" y="8013"/>
                      </a:cubicBezTo>
                      <a:cubicBezTo>
                        <a:pt x="20394" y="8052"/>
                        <a:pt x="20440" y="8082"/>
                        <a:pt x="20494" y="8082"/>
                      </a:cubicBezTo>
                      <a:cubicBezTo>
                        <a:pt x="20578" y="8082"/>
                        <a:pt x="20646" y="8013"/>
                        <a:pt x="20646" y="7929"/>
                      </a:cubicBezTo>
                      <a:cubicBezTo>
                        <a:pt x="20646" y="7845"/>
                        <a:pt x="20578" y="7777"/>
                        <a:pt x="20494" y="7777"/>
                      </a:cubicBezTo>
                      <a:cubicBezTo>
                        <a:pt x="20478" y="7777"/>
                        <a:pt x="20463" y="7784"/>
                        <a:pt x="20448" y="7784"/>
                      </a:cubicBezTo>
                      <a:cubicBezTo>
                        <a:pt x="19607" y="5661"/>
                        <a:pt x="19607" y="5661"/>
                        <a:pt x="19607" y="5661"/>
                      </a:cubicBezTo>
                      <a:cubicBezTo>
                        <a:pt x="19653" y="5638"/>
                        <a:pt x="19692" y="5584"/>
                        <a:pt x="19692" y="5523"/>
                      </a:cubicBezTo>
                      <a:cubicBezTo>
                        <a:pt x="19692" y="5439"/>
                        <a:pt x="19623" y="5370"/>
                        <a:pt x="19539" y="5370"/>
                      </a:cubicBezTo>
                      <a:cubicBezTo>
                        <a:pt x="19508" y="5370"/>
                        <a:pt x="19485" y="5378"/>
                        <a:pt x="19463" y="5393"/>
                      </a:cubicBezTo>
                      <a:cubicBezTo>
                        <a:pt x="18034" y="3415"/>
                        <a:pt x="18034" y="3415"/>
                        <a:pt x="18034" y="3415"/>
                      </a:cubicBezTo>
                      <a:cubicBezTo>
                        <a:pt x="18057" y="3392"/>
                        <a:pt x="18072" y="3361"/>
                        <a:pt x="18072" y="3323"/>
                      </a:cubicBezTo>
                      <a:cubicBezTo>
                        <a:pt x="18072" y="3262"/>
                        <a:pt x="18019" y="3208"/>
                        <a:pt x="17950" y="3208"/>
                      </a:cubicBezTo>
                      <a:cubicBezTo>
                        <a:pt x="17919" y="3208"/>
                        <a:pt x="17889" y="3224"/>
                        <a:pt x="17866" y="3247"/>
                      </a:cubicBezTo>
                      <a:cubicBezTo>
                        <a:pt x="15727" y="1604"/>
                        <a:pt x="15727" y="1604"/>
                        <a:pt x="15727" y="1604"/>
                      </a:cubicBezTo>
                      <a:cubicBezTo>
                        <a:pt x="15758" y="1574"/>
                        <a:pt x="15773" y="1528"/>
                        <a:pt x="15773" y="1475"/>
                      </a:cubicBezTo>
                      <a:cubicBezTo>
                        <a:pt x="15773" y="1352"/>
                        <a:pt x="15666" y="1245"/>
                        <a:pt x="15536" y="1245"/>
                      </a:cubicBezTo>
                      <a:cubicBezTo>
                        <a:pt x="15444" y="1245"/>
                        <a:pt x="15368" y="1306"/>
                        <a:pt x="15330" y="1383"/>
                      </a:cubicBezTo>
                      <a:cubicBezTo>
                        <a:pt x="13046" y="474"/>
                        <a:pt x="13046" y="474"/>
                        <a:pt x="13046" y="474"/>
                      </a:cubicBezTo>
                      <a:cubicBezTo>
                        <a:pt x="13054" y="458"/>
                        <a:pt x="13054" y="443"/>
                        <a:pt x="13054" y="428"/>
                      </a:cubicBezTo>
                      <a:cubicBezTo>
                        <a:pt x="13054" y="344"/>
                        <a:pt x="12985" y="275"/>
                        <a:pt x="12901" y="275"/>
                      </a:cubicBezTo>
                      <a:cubicBezTo>
                        <a:pt x="12817" y="275"/>
                        <a:pt x="12748" y="344"/>
                        <a:pt x="12748" y="428"/>
                      </a:cubicBezTo>
                      <a:cubicBezTo>
                        <a:pt x="12748" y="481"/>
                        <a:pt x="12779" y="527"/>
                        <a:pt x="12817" y="558"/>
                      </a:cubicBezTo>
                      <a:cubicBezTo>
                        <a:pt x="12733" y="726"/>
                        <a:pt x="12733" y="726"/>
                        <a:pt x="12733" y="726"/>
                      </a:cubicBezTo>
                      <a:cubicBezTo>
                        <a:pt x="12717" y="718"/>
                        <a:pt x="12710" y="718"/>
                        <a:pt x="12702" y="718"/>
                      </a:cubicBezTo>
                      <a:cubicBezTo>
                        <a:pt x="12664" y="718"/>
                        <a:pt x="12633" y="741"/>
                        <a:pt x="12618" y="772"/>
                      </a:cubicBezTo>
                      <a:cubicBezTo>
                        <a:pt x="10091" y="168"/>
                        <a:pt x="10091" y="168"/>
                        <a:pt x="10091" y="168"/>
                      </a:cubicBezTo>
                      <a:cubicBezTo>
                        <a:pt x="10091" y="161"/>
                        <a:pt x="10091" y="161"/>
                        <a:pt x="10091" y="153"/>
                      </a:cubicBezTo>
                      <a:cubicBezTo>
                        <a:pt x="10091" y="69"/>
                        <a:pt x="10022" y="0"/>
                        <a:pt x="9938" y="0"/>
                      </a:cubicBezTo>
                      <a:cubicBezTo>
                        <a:pt x="9854" y="0"/>
                        <a:pt x="9785" y="69"/>
                        <a:pt x="9785" y="153"/>
                      </a:cubicBezTo>
                      <a:lnTo>
                        <a:pt x="9785" y="161"/>
                      </a:lnTo>
                      <a:cubicBezTo>
                        <a:pt x="8273" y="359"/>
                        <a:pt x="8273" y="359"/>
                        <a:pt x="8273" y="359"/>
                      </a:cubicBezTo>
                      <a:cubicBezTo>
                        <a:pt x="8257" y="290"/>
                        <a:pt x="8196" y="244"/>
                        <a:pt x="8128" y="244"/>
                      </a:cubicBezTo>
                      <a:cubicBezTo>
                        <a:pt x="8044" y="244"/>
                        <a:pt x="7975" y="313"/>
                        <a:pt x="7975" y="397"/>
                      </a:cubicBezTo>
                      <a:cubicBezTo>
                        <a:pt x="7975" y="451"/>
                        <a:pt x="8005" y="504"/>
                        <a:pt x="8051" y="527"/>
                      </a:cubicBezTo>
                      <a:cubicBezTo>
                        <a:pt x="7753" y="1169"/>
                        <a:pt x="7753" y="1169"/>
                        <a:pt x="7753" y="1169"/>
                      </a:cubicBezTo>
                      <a:cubicBezTo>
                        <a:pt x="7746" y="1169"/>
                        <a:pt x="7738" y="1169"/>
                        <a:pt x="7730" y="1169"/>
                      </a:cubicBezTo>
                      <a:cubicBezTo>
                        <a:pt x="7684" y="1169"/>
                        <a:pt x="7646" y="1200"/>
                        <a:pt x="7646" y="1245"/>
                      </a:cubicBezTo>
                      <a:cubicBezTo>
                        <a:pt x="6699" y="1245"/>
                        <a:pt x="6699" y="1245"/>
                        <a:pt x="6699" y="1245"/>
                      </a:cubicBezTo>
                      <a:cubicBezTo>
                        <a:pt x="6699" y="1222"/>
                        <a:pt x="6692" y="1200"/>
                        <a:pt x="6676" y="1184"/>
                      </a:cubicBezTo>
                      <a:cubicBezTo>
                        <a:pt x="7127" y="779"/>
                        <a:pt x="7127" y="779"/>
                        <a:pt x="7127" y="779"/>
                      </a:cubicBezTo>
                      <a:cubicBezTo>
                        <a:pt x="7150" y="794"/>
                        <a:pt x="7173" y="810"/>
                        <a:pt x="7203" y="810"/>
                      </a:cubicBezTo>
                      <a:cubicBezTo>
                        <a:pt x="7264" y="810"/>
                        <a:pt x="7318" y="756"/>
                        <a:pt x="7318" y="695"/>
                      </a:cubicBezTo>
                      <a:cubicBezTo>
                        <a:pt x="7318" y="627"/>
                        <a:pt x="7264" y="573"/>
                        <a:pt x="7203" y="573"/>
                      </a:cubicBezTo>
                      <a:cubicBezTo>
                        <a:pt x="7134" y="573"/>
                        <a:pt x="7089" y="627"/>
                        <a:pt x="7089" y="695"/>
                      </a:cubicBezTo>
                      <a:cubicBezTo>
                        <a:pt x="7089" y="703"/>
                        <a:pt x="7089" y="711"/>
                        <a:pt x="7089" y="726"/>
                      </a:cubicBezTo>
                      <a:cubicBezTo>
                        <a:pt x="5973" y="1161"/>
                        <a:pt x="5973" y="1161"/>
                        <a:pt x="5973" y="1161"/>
                      </a:cubicBezTo>
                      <a:cubicBezTo>
                        <a:pt x="5943" y="1085"/>
                        <a:pt x="5867" y="1031"/>
                        <a:pt x="5775" y="1031"/>
                      </a:cubicBezTo>
                      <a:cubicBezTo>
                        <a:pt x="5653" y="1031"/>
                        <a:pt x="5561" y="1131"/>
                        <a:pt x="5561" y="1245"/>
                      </a:cubicBezTo>
                      <a:cubicBezTo>
                        <a:pt x="5561" y="1291"/>
                        <a:pt x="5569" y="1329"/>
                        <a:pt x="5592" y="1360"/>
                      </a:cubicBezTo>
                      <a:cubicBezTo>
                        <a:pt x="3468" y="2834"/>
                        <a:pt x="3468" y="2834"/>
                        <a:pt x="3468" y="2834"/>
                      </a:cubicBezTo>
                      <a:cubicBezTo>
                        <a:pt x="3453" y="2811"/>
                        <a:pt x="3422" y="2796"/>
                        <a:pt x="3392" y="2796"/>
                      </a:cubicBezTo>
                      <a:cubicBezTo>
                        <a:pt x="3338" y="2796"/>
                        <a:pt x="3292" y="2842"/>
                        <a:pt x="3292" y="2903"/>
                      </a:cubicBezTo>
                      <a:cubicBezTo>
                        <a:pt x="3292" y="2926"/>
                        <a:pt x="3300" y="2949"/>
                        <a:pt x="3315" y="2972"/>
                      </a:cubicBezTo>
                      <a:cubicBezTo>
                        <a:pt x="1795" y="4782"/>
                        <a:pt x="1795" y="4782"/>
                        <a:pt x="1795" y="4782"/>
                      </a:cubicBezTo>
                      <a:cubicBezTo>
                        <a:pt x="1772" y="4767"/>
                        <a:pt x="1749" y="4759"/>
                        <a:pt x="1726" y="4759"/>
                      </a:cubicBezTo>
                      <a:cubicBezTo>
                        <a:pt x="1658" y="4759"/>
                        <a:pt x="1604" y="4813"/>
                        <a:pt x="1604" y="4881"/>
                      </a:cubicBezTo>
                      <a:cubicBezTo>
                        <a:pt x="1604" y="4920"/>
                        <a:pt x="1627" y="4958"/>
                        <a:pt x="1658" y="4973"/>
                      </a:cubicBezTo>
                      <a:cubicBezTo>
                        <a:pt x="794" y="6485"/>
                        <a:pt x="794" y="6485"/>
                        <a:pt x="794" y="6485"/>
                      </a:cubicBezTo>
                      <a:cubicBezTo>
                        <a:pt x="779" y="6478"/>
                        <a:pt x="756" y="6470"/>
                        <a:pt x="733" y="6470"/>
                      </a:cubicBezTo>
                      <a:cubicBezTo>
                        <a:pt x="649" y="6470"/>
                        <a:pt x="581" y="6539"/>
                        <a:pt x="581" y="6623"/>
                      </a:cubicBezTo>
                      <a:cubicBezTo>
                        <a:pt x="581" y="6692"/>
                        <a:pt x="626" y="6753"/>
                        <a:pt x="687" y="6768"/>
                      </a:cubicBezTo>
                      <a:cubicBezTo>
                        <a:pt x="176" y="9014"/>
                        <a:pt x="176" y="9014"/>
                        <a:pt x="176" y="9014"/>
                      </a:cubicBezTo>
                      <a:cubicBezTo>
                        <a:pt x="168" y="9014"/>
                        <a:pt x="160" y="9006"/>
                        <a:pt x="153" y="9006"/>
                      </a:cubicBezTo>
                      <a:cubicBezTo>
                        <a:pt x="69" y="9006"/>
                        <a:pt x="0" y="9075"/>
                        <a:pt x="0" y="9159"/>
                      </a:cubicBezTo>
                      <a:cubicBezTo>
                        <a:pt x="0" y="9243"/>
                        <a:pt x="69" y="9304"/>
                        <a:pt x="145" y="9312"/>
                      </a:cubicBezTo>
                      <a:cubicBezTo>
                        <a:pt x="221" y="12359"/>
                        <a:pt x="221" y="12359"/>
                        <a:pt x="221" y="12359"/>
                      </a:cubicBezTo>
                      <a:cubicBezTo>
                        <a:pt x="145" y="12367"/>
                        <a:pt x="92" y="12435"/>
                        <a:pt x="92" y="12512"/>
                      </a:cubicBezTo>
                      <a:cubicBezTo>
                        <a:pt x="92" y="12596"/>
                        <a:pt x="160" y="12665"/>
                        <a:pt x="244" y="12665"/>
                      </a:cubicBezTo>
                      <a:cubicBezTo>
                        <a:pt x="252" y="12665"/>
                        <a:pt x="267" y="12657"/>
                        <a:pt x="283" y="12657"/>
                      </a:cubicBezTo>
                      <a:cubicBezTo>
                        <a:pt x="1207" y="15224"/>
                        <a:pt x="1207" y="15224"/>
                        <a:pt x="1207" y="15224"/>
                      </a:cubicBezTo>
                      <a:cubicBezTo>
                        <a:pt x="1153" y="15246"/>
                        <a:pt x="1115" y="15300"/>
                        <a:pt x="1115" y="15361"/>
                      </a:cubicBezTo>
                      <a:cubicBezTo>
                        <a:pt x="1115" y="15445"/>
                        <a:pt x="1184" y="15514"/>
                        <a:pt x="1268" y="15514"/>
                      </a:cubicBezTo>
                      <a:cubicBezTo>
                        <a:pt x="1298" y="15514"/>
                        <a:pt x="1321" y="15506"/>
                        <a:pt x="1344" y="15491"/>
                      </a:cubicBezTo>
                      <a:cubicBezTo>
                        <a:pt x="2925" y="17737"/>
                        <a:pt x="2925" y="17737"/>
                        <a:pt x="2925" y="17737"/>
                      </a:cubicBezTo>
                      <a:cubicBezTo>
                        <a:pt x="2887" y="17760"/>
                        <a:pt x="2864" y="17806"/>
                        <a:pt x="2864" y="17851"/>
                      </a:cubicBezTo>
                      <a:cubicBezTo>
                        <a:pt x="2864" y="17935"/>
                        <a:pt x="2933" y="18004"/>
                        <a:pt x="3017" y="18004"/>
                      </a:cubicBezTo>
                      <a:cubicBezTo>
                        <a:pt x="3071" y="18004"/>
                        <a:pt x="3117" y="17974"/>
                        <a:pt x="3139" y="17943"/>
                      </a:cubicBezTo>
                      <a:cubicBezTo>
                        <a:pt x="6791" y="20196"/>
                        <a:pt x="6791" y="20196"/>
                        <a:pt x="6791" y="20196"/>
                      </a:cubicBezTo>
                      <a:cubicBezTo>
                        <a:pt x="6783" y="20227"/>
                        <a:pt x="6768" y="20258"/>
                        <a:pt x="6768" y="20288"/>
                      </a:cubicBezTo>
                      <a:cubicBezTo>
                        <a:pt x="6768" y="20388"/>
                        <a:pt x="6852" y="20471"/>
                        <a:pt x="6959" y="20471"/>
                      </a:cubicBezTo>
                      <a:cubicBezTo>
                        <a:pt x="7043" y="20471"/>
                        <a:pt x="7111" y="20418"/>
                        <a:pt x="7134" y="20334"/>
                      </a:cubicBezTo>
                      <a:cubicBezTo>
                        <a:pt x="9342" y="20823"/>
                        <a:pt x="9342" y="20823"/>
                        <a:pt x="9342" y="20823"/>
                      </a:cubicBezTo>
                      <a:cubicBezTo>
                        <a:pt x="9342" y="20831"/>
                        <a:pt x="9342" y="20838"/>
                        <a:pt x="9342" y="20846"/>
                      </a:cubicBezTo>
                      <a:cubicBezTo>
                        <a:pt x="9342" y="20930"/>
                        <a:pt x="9411" y="20999"/>
                        <a:pt x="9495" y="20999"/>
                      </a:cubicBezTo>
                      <a:cubicBezTo>
                        <a:pt x="9579" y="20999"/>
                        <a:pt x="9648" y="20930"/>
                        <a:pt x="9648" y="20846"/>
                      </a:cubicBezTo>
                      <a:cubicBezTo>
                        <a:pt x="9648" y="20762"/>
                        <a:pt x="9579" y="20693"/>
                        <a:pt x="9495" y="20693"/>
                      </a:cubicBezTo>
                      <a:cubicBezTo>
                        <a:pt x="9457" y="20693"/>
                        <a:pt x="9419" y="20708"/>
                        <a:pt x="9396" y="20731"/>
                      </a:cubicBezTo>
                      <a:cubicBezTo>
                        <a:pt x="7853" y="19303"/>
                        <a:pt x="7853" y="19303"/>
                        <a:pt x="7853" y="19303"/>
                      </a:cubicBezTo>
                      <a:cubicBezTo>
                        <a:pt x="7875" y="19280"/>
                        <a:pt x="7891" y="19249"/>
                        <a:pt x="7898" y="19219"/>
                      </a:cubicBezTo>
                      <a:cubicBezTo>
                        <a:pt x="12588" y="20602"/>
                        <a:pt x="12588" y="20602"/>
                        <a:pt x="12588" y="20602"/>
                      </a:cubicBezTo>
                      <a:cubicBezTo>
                        <a:pt x="12588" y="20609"/>
                        <a:pt x="12588" y="20617"/>
                        <a:pt x="12588" y="20632"/>
                      </a:cubicBezTo>
                      <a:cubicBezTo>
                        <a:pt x="12588" y="20716"/>
                        <a:pt x="12656" y="20785"/>
                        <a:pt x="12740" y="20785"/>
                      </a:cubicBezTo>
                      <a:cubicBezTo>
                        <a:pt x="12824" y="20785"/>
                        <a:pt x="12893" y="20716"/>
                        <a:pt x="12893" y="20632"/>
                      </a:cubicBezTo>
                      <a:cubicBezTo>
                        <a:pt x="12893" y="20609"/>
                        <a:pt x="12885" y="20586"/>
                        <a:pt x="12878" y="20563"/>
                      </a:cubicBezTo>
                      <a:cubicBezTo>
                        <a:pt x="15254" y="19234"/>
                        <a:pt x="15254" y="19234"/>
                        <a:pt x="15254" y="19234"/>
                      </a:cubicBezTo>
                      <a:cubicBezTo>
                        <a:pt x="15246" y="19524"/>
                        <a:pt x="15246" y="19524"/>
                        <a:pt x="15246" y="19524"/>
                      </a:cubicBezTo>
                      <a:cubicBezTo>
                        <a:pt x="15146" y="19524"/>
                        <a:pt x="15070" y="19608"/>
                        <a:pt x="15070" y="19708"/>
                      </a:cubicBezTo>
                      <a:cubicBezTo>
                        <a:pt x="15070" y="19807"/>
                        <a:pt x="15154" y="19883"/>
                        <a:pt x="15254" y="19883"/>
                      </a:cubicBezTo>
                      <a:cubicBezTo>
                        <a:pt x="15353" y="19883"/>
                        <a:pt x="15437" y="19807"/>
                        <a:pt x="15437" y="19708"/>
                      </a:cubicBezTo>
                      <a:cubicBezTo>
                        <a:pt x="15437" y="19669"/>
                        <a:pt x="15421" y="19631"/>
                        <a:pt x="15406" y="19608"/>
                      </a:cubicBezTo>
                      <a:cubicBezTo>
                        <a:pt x="17728" y="17874"/>
                        <a:pt x="17728" y="17874"/>
                        <a:pt x="17728" y="17874"/>
                      </a:cubicBezTo>
                      <a:cubicBezTo>
                        <a:pt x="17759" y="17905"/>
                        <a:pt x="17797" y="17928"/>
                        <a:pt x="17843" y="17928"/>
                      </a:cubicBezTo>
                      <a:cubicBezTo>
                        <a:pt x="17927" y="17928"/>
                        <a:pt x="17996" y="17859"/>
                        <a:pt x="17996" y="17775"/>
                      </a:cubicBezTo>
                      <a:cubicBezTo>
                        <a:pt x="17996" y="17729"/>
                        <a:pt x="17973" y="17691"/>
                        <a:pt x="17942" y="17660"/>
                      </a:cubicBezTo>
                      <a:cubicBezTo>
                        <a:pt x="19493" y="15552"/>
                        <a:pt x="19493" y="15552"/>
                        <a:pt x="19493" y="15552"/>
                      </a:cubicBezTo>
                      <a:cubicBezTo>
                        <a:pt x="19524" y="15575"/>
                        <a:pt x="19554" y="15583"/>
                        <a:pt x="19585" y="15583"/>
                      </a:cubicBezTo>
                      <a:cubicBezTo>
                        <a:pt x="19676" y="15583"/>
                        <a:pt x="19753" y="15506"/>
                        <a:pt x="19753" y="15415"/>
                      </a:cubicBezTo>
                      <a:cubicBezTo>
                        <a:pt x="19753" y="15338"/>
                        <a:pt x="19707" y="15277"/>
                        <a:pt x="19646" y="15254"/>
                      </a:cubicBezTo>
                      <a:cubicBezTo>
                        <a:pt x="20165" y="13513"/>
                        <a:pt x="20165" y="13513"/>
                        <a:pt x="20165" y="13513"/>
                      </a:cubicBezTo>
                      <a:cubicBezTo>
                        <a:pt x="20242" y="13558"/>
                        <a:pt x="20242" y="13558"/>
                        <a:pt x="20242" y="13558"/>
                      </a:cubicBezTo>
                      <a:cubicBezTo>
                        <a:pt x="20234" y="13574"/>
                        <a:pt x="20234" y="13589"/>
                        <a:pt x="20234" y="13604"/>
                      </a:cubicBezTo>
                      <a:cubicBezTo>
                        <a:pt x="20234" y="13673"/>
                        <a:pt x="20280" y="13726"/>
                        <a:pt x="20349" y="13726"/>
                      </a:cubicBezTo>
                      <a:cubicBezTo>
                        <a:pt x="20410" y="13726"/>
                        <a:pt x="20463" y="13673"/>
                        <a:pt x="20463" y="13604"/>
                      </a:cubicBezTo>
                      <a:cubicBezTo>
                        <a:pt x="20463" y="13558"/>
                        <a:pt x="20425" y="13513"/>
                        <a:pt x="20379" y="13497"/>
                      </a:cubicBezTo>
                      <a:cubicBezTo>
                        <a:pt x="20746" y="11641"/>
                        <a:pt x="20746" y="11641"/>
                        <a:pt x="20746" y="11641"/>
                      </a:cubicBezTo>
                      <a:cubicBezTo>
                        <a:pt x="20753" y="11641"/>
                        <a:pt x="20753" y="11641"/>
                        <a:pt x="20761" y="11641"/>
                      </a:cubicBezTo>
                      <a:cubicBezTo>
                        <a:pt x="20845" y="11641"/>
                        <a:pt x="20914" y="11572"/>
                        <a:pt x="20914" y="11488"/>
                      </a:cubicBezTo>
                      <a:cubicBezTo>
                        <a:pt x="20914" y="11412"/>
                        <a:pt x="20853" y="11343"/>
                        <a:pt x="20776" y="11343"/>
                      </a:cubicBezTo>
                      <a:close/>
                      <a:moveTo>
                        <a:pt x="19332" y="13925"/>
                      </a:moveTo>
                      <a:lnTo>
                        <a:pt x="19340" y="13925"/>
                      </a:lnTo>
                      <a:cubicBezTo>
                        <a:pt x="19546" y="15246"/>
                        <a:pt x="19546" y="15246"/>
                        <a:pt x="19546" y="15246"/>
                      </a:cubicBezTo>
                      <a:cubicBezTo>
                        <a:pt x="19470" y="15262"/>
                        <a:pt x="19417" y="15331"/>
                        <a:pt x="19417" y="15415"/>
                      </a:cubicBezTo>
                      <a:cubicBezTo>
                        <a:pt x="19417" y="15430"/>
                        <a:pt x="19417" y="15453"/>
                        <a:pt x="19424" y="15468"/>
                      </a:cubicBezTo>
                      <a:cubicBezTo>
                        <a:pt x="18576" y="15835"/>
                        <a:pt x="18576" y="15835"/>
                        <a:pt x="18576" y="15835"/>
                      </a:cubicBezTo>
                      <a:cubicBezTo>
                        <a:pt x="19287" y="13917"/>
                        <a:pt x="19287" y="13917"/>
                        <a:pt x="19287" y="13917"/>
                      </a:cubicBezTo>
                      <a:cubicBezTo>
                        <a:pt x="19302" y="13925"/>
                        <a:pt x="19317" y="13925"/>
                        <a:pt x="19332" y="13925"/>
                      </a:cubicBezTo>
                      <a:close/>
                      <a:moveTo>
                        <a:pt x="12740" y="20479"/>
                      </a:moveTo>
                      <a:cubicBezTo>
                        <a:pt x="12733" y="20479"/>
                        <a:pt x="12725" y="20479"/>
                        <a:pt x="12710" y="20479"/>
                      </a:cubicBezTo>
                      <a:cubicBezTo>
                        <a:pt x="12252" y="18623"/>
                        <a:pt x="12252" y="18623"/>
                        <a:pt x="12252" y="18623"/>
                      </a:cubicBezTo>
                      <a:cubicBezTo>
                        <a:pt x="12282" y="18615"/>
                        <a:pt x="12305" y="18585"/>
                        <a:pt x="12305" y="18546"/>
                      </a:cubicBezTo>
                      <a:cubicBezTo>
                        <a:pt x="12305" y="18539"/>
                        <a:pt x="12305" y="18531"/>
                        <a:pt x="12305" y="18531"/>
                      </a:cubicBezTo>
                      <a:cubicBezTo>
                        <a:pt x="14574" y="18226"/>
                        <a:pt x="14574" y="18226"/>
                        <a:pt x="14574" y="18226"/>
                      </a:cubicBezTo>
                      <a:cubicBezTo>
                        <a:pt x="12817" y="20502"/>
                        <a:pt x="12817" y="20502"/>
                        <a:pt x="12817" y="20502"/>
                      </a:cubicBezTo>
                      <a:cubicBezTo>
                        <a:pt x="12794" y="20487"/>
                        <a:pt x="12771" y="20479"/>
                        <a:pt x="12740" y="20479"/>
                      </a:cubicBezTo>
                      <a:close/>
                      <a:moveTo>
                        <a:pt x="7914" y="19089"/>
                      </a:moveTo>
                      <a:cubicBezTo>
                        <a:pt x="7898" y="19043"/>
                        <a:pt x="7875" y="18997"/>
                        <a:pt x="7845" y="18967"/>
                      </a:cubicBezTo>
                      <a:cubicBezTo>
                        <a:pt x="9258" y="17538"/>
                        <a:pt x="9258" y="17538"/>
                        <a:pt x="9258" y="17538"/>
                      </a:cubicBezTo>
                      <a:cubicBezTo>
                        <a:pt x="9273" y="17546"/>
                        <a:pt x="9289" y="17554"/>
                        <a:pt x="9311" y="17554"/>
                      </a:cubicBezTo>
                      <a:cubicBezTo>
                        <a:pt x="9357" y="17554"/>
                        <a:pt x="9396" y="17515"/>
                        <a:pt x="9396" y="17469"/>
                      </a:cubicBezTo>
                      <a:cubicBezTo>
                        <a:pt x="11831" y="17385"/>
                        <a:pt x="11831" y="17385"/>
                        <a:pt x="11831" y="17385"/>
                      </a:cubicBezTo>
                      <a:cubicBezTo>
                        <a:pt x="11831" y="17431"/>
                        <a:pt x="11869" y="17462"/>
                        <a:pt x="11915" y="17462"/>
                      </a:cubicBezTo>
                      <a:cubicBezTo>
                        <a:pt x="11923" y="17462"/>
                        <a:pt x="11923" y="17462"/>
                        <a:pt x="11931" y="17462"/>
                      </a:cubicBezTo>
                      <a:cubicBezTo>
                        <a:pt x="12183" y="18463"/>
                        <a:pt x="12183" y="18463"/>
                        <a:pt x="12183" y="18463"/>
                      </a:cubicBezTo>
                      <a:cubicBezTo>
                        <a:pt x="12160" y="18478"/>
                        <a:pt x="12137" y="18501"/>
                        <a:pt x="12129" y="18524"/>
                      </a:cubicBezTo>
                      <a:close/>
                      <a:moveTo>
                        <a:pt x="6959" y="20097"/>
                      </a:moveTo>
                      <a:cubicBezTo>
                        <a:pt x="6921" y="20097"/>
                        <a:pt x="6882" y="20113"/>
                        <a:pt x="6859" y="20128"/>
                      </a:cubicBezTo>
                      <a:cubicBezTo>
                        <a:pt x="5752" y="18661"/>
                        <a:pt x="5752" y="18661"/>
                        <a:pt x="5752" y="18661"/>
                      </a:cubicBezTo>
                      <a:cubicBezTo>
                        <a:pt x="5759" y="18646"/>
                        <a:pt x="5767" y="18638"/>
                        <a:pt x="5775" y="18631"/>
                      </a:cubicBezTo>
                      <a:cubicBezTo>
                        <a:pt x="6944" y="18952"/>
                        <a:pt x="6944" y="18952"/>
                        <a:pt x="6944" y="18952"/>
                      </a:cubicBezTo>
                      <a:cubicBezTo>
                        <a:pt x="6944" y="18959"/>
                        <a:pt x="6944" y="18967"/>
                        <a:pt x="6944" y="18974"/>
                      </a:cubicBezTo>
                      <a:cubicBezTo>
                        <a:pt x="6944" y="19020"/>
                        <a:pt x="6974" y="19058"/>
                        <a:pt x="7020" y="19058"/>
                      </a:cubicBezTo>
                      <a:close/>
                      <a:moveTo>
                        <a:pt x="3017" y="17699"/>
                      </a:moveTo>
                      <a:lnTo>
                        <a:pt x="3010" y="17699"/>
                      </a:lnTo>
                      <a:cubicBezTo>
                        <a:pt x="2765" y="16331"/>
                        <a:pt x="2765" y="16331"/>
                        <a:pt x="2765" y="16331"/>
                      </a:cubicBezTo>
                      <a:lnTo>
                        <a:pt x="2773" y="16331"/>
                      </a:lnTo>
                      <a:cubicBezTo>
                        <a:pt x="2788" y="16331"/>
                        <a:pt x="2803" y="16324"/>
                        <a:pt x="2819" y="16316"/>
                      </a:cubicBezTo>
                      <a:cubicBezTo>
                        <a:pt x="4812" y="17538"/>
                        <a:pt x="4812" y="17538"/>
                        <a:pt x="4812" y="17538"/>
                      </a:cubicBezTo>
                      <a:cubicBezTo>
                        <a:pt x="4805" y="17554"/>
                        <a:pt x="4797" y="17576"/>
                        <a:pt x="4797" y="17599"/>
                      </a:cubicBezTo>
                      <a:cubicBezTo>
                        <a:pt x="4797" y="17607"/>
                        <a:pt x="4797" y="17607"/>
                        <a:pt x="4797" y="17607"/>
                      </a:cubicBezTo>
                      <a:cubicBezTo>
                        <a:pt x="3170" y="17821"/>
                        <a:pt x="3170" y="17821"/>
                        <a:pt x="3170" y="17821"/>
                      </a:cubicBezTo>
                      <a:cubicBezTo>
                        <a:pt x="3155" y="17752"/>
                        <a:pt x="3094" y="17699"/>
                        <a:pt x="3017" y="17699"/>
                      </a:cubicBezTo>
                      <a:close/>
                      <a:moveTo>
                        <a:pt x="1421" y="15369"/>
                      </a:moveTo>
                      <a:cubicBezTo>
                        <a:pt x="2093" y="15331"/>
                        <a:pt x="2093" y="15331"/>
                        <a:pt x="2093" y="15331"/>
                      </a:cubicBezTo>
                      <a:cubicBezTo>
                        <a:pt x="2100" y="15369"/>
                        <a:pt x="2131" y="15399"/>
                        <a:pt x="2177" y="15399"/>
                      </a:cubicBezTo>
                      <a:cubicBezTo>
                        <a:pt x="2185" y="15399"/>
                        <a:pt x="2192" y="15399"/>
                        <a:pt x="2200" y="15399"/>
                      </a:cubicBezTo>
                      <a:cubicBezTo>
                        <a:pt x="2391" y="15995"/>
                        <a:pt x="2391" y="15995"/>
                        <a:pt x="2391" y="15995"/>
                      </a:cubicBezTo>
                      <a:cubicBezTo>
                        <a:pt x="2383" y="15995"/>
                        <a:pt x="2375" y="16003"/>
                        <a:pt x="2368" y="16010"/>
                      </a:cubicBezTo>
                      <a:cubicBezTo>
                        <a:pt x="1406" y="15430"/>
                        <a:pt x="1406" y="15430"/>
                        <a:pt x="1406" y="15430"/>
                      </a:cubicBezTo>
                      <a:cubicBezTo>
                        <a:pt x="1413" y="15407"/>
                        <a:pt x="1421" y="15392"/>
                        <a:pt x="1421" y="15369"/>
                      </a:cubicBezTo>
                      <a:close/>
                      <a:moveTo>
                        <a:pt x="252" y="12359"/>
                      </a:moveTo>
                      <a:cubicBezTo>
                        <a:pt x="168" y="9312"/>
                        <a:pt x="168" y="9312"/>
                        <a:pt x="168" y="9312"/>
                      </a:cubicBezTo>
                      <a:cubicBezTo>
                        <a:pt x="176" y="9312"/>
                        <a:pt x="183" y="9312"/>
                        <a:pt x="191" y="9312"/>
                      </a:cubicBezTo>
                      <a:cubicBezTo>
                        <a:pt x="725" y="10946"/>
                        <a:pt x="725" y="10946"/>
                        <a:pt x="725" y="10946"/>
                      </a:cubicBezTo>
                      <a:cubicBezTo>
                        <a:pt x="710" y="10961"/>
                        <a:pt x="695" y="10984"/>
                        <a:pt x="695" y="11015"/>
                      </a:cubicBezTo>
                      <a:cubicBezTo>
                        <a:pt x="695" y="11045"/>
                        <a:pt x="718" y="11068"/>
                        <a:pt x="741" y="11083"/>
                      </a:cubicBezTo>
                      <a:cubicBezTo>
                        <a:pt x="283" y="12367"/>
                        <a:pt x="283" y="12367"/>
                        <a:pt x="283" y="12367"/>
                      </a:cubicBezTo>
                      <a:cubicBezTo>
                        <a:pt x="267" y="12359"/>
                        <a:pt x="260" y="12359"/>
                        <a:pt x="252" y="12359"/>
                      </a:cubicBezTo>
                      <a:close/>
                      <a:moveTo>
                        <a:pt x="1726" y="4996"/>
                      </a:moveTo>
                      <a:cubicBezTo>
                        <a:pt x="1772" y="4996"/>
                        <a:pt x="1810" y="4973"/>
                        <a:pt x="1833" y="4935"/>
                      </a:cubicBezTo>
                      <a:cubicBezTo>
                        <a:pt x="2322" y="5149"/>
                        <a:pt x="2322" y="5149"/>
                        <a:pt x="2322" y="5149"/>
                      </a:cubicBezTo>
                      <a:cubicBezTo>
                        <a:pt x="1703" y="5714"/>
                        <a:pt x="1703" y="5714"/>
                        <a:pt x="1703" y="5714"/>
                      </a:cubicBezTo>
                      <a:cubicBezTo>
                        <a:pt x="1696" y="5706"/>
                        <a:pt x="1681" y="5699"/>
                        <a:pt x="1665" y="5699"/>
                      </a:cubicBezTo>
                      <a:close/>
                      <a:moveTo>
                        <a:pt x="3392" y="3002"/>
                      </a:moveTo>
                      <a:cubicBezTo>
                        <a:pt x="3422" y="3002"/>
                        <a:pt x="3453" y="2987"/>
                        <a:pt x="3475" y="2964"/>
                      </a:cubicBezTo>
                      <a:cubicBezTo>
                        <a:pt x="4048" y="3354"/>
                        <a:pt x="4048" y="3354"/>
                        <a:pt x="4048" y="3354"/>
                      </a:cubicBezTo>
                      <a:cubicBezTo>
                        <a:pt x="3453" y="4094"/>
                        <a:pt x="3453" y="4094"/>
                        <a:pt x="3453" y="4094"/>
                      </a:cubicBezTo>
                      <a:cubicBezTo>
                        <a:pt x="3437" y="4087"/>
                        <a:pt x="3422" y="4087"/>
                        <a:pt x="3414" y="4087"/>
                      </a:cubicBezTo>
                      <a:cubicBezTo>
                        <a:pt x="3361" y="4087"/>
                        <a:pt x="3323" y="4125"/>
                        <a:pt x="3323" y="4171"/>
                      </a:cubicBezTo>
                      <a:cubicBezTo>
                        <a:pt x="3323" y="4186"/>
                        <a:pt x="3330" y="4209"/>
                        <a:pt x="3338" y="4217"/>
                      </a:cubicBezTo>
                      <a:cubicBezTo>
                        <a:pt x="2735" y="4767"/>
                        <a:pt x="2735" y="4767"/>
                        <a:pt x="2735" y="4767"/>
                      </a:cubicBezTo>
                      <a:cubicBezTo>
                        <a:pt x="2735" y="4767"/>
                        <a:pt x="2727" y="4767"/>
                        <a:pt x="2727" y="4759"/>
                      </a:cubicBezTo>
                      <a:cubicBezTo>
                        <a:pt x="3369" y="3002"/>
                        <a:pt x="3369" y="3002"/>
                        <a:pt x="3369" y="3002"/>
                      </a:cubicBezTo>
                      <a:cubicBezTo>
                        <a:pt x="3376" y="3002"/>
                        <a:pt x="3384" y="3002"/>
                        <a:pt x="3392" y="3002"/>
                      </a:cubicBezTo>
                      <a:close/>
                      <a:moveTo>
                        <a:pt x="6531" y="1268"/>
                      </a:moveTo>
                      <a:cubicBezTo>
                        <a:pt x="6531" y="1276"/>
                        <a:pt x="6531" y="1283"/>
                        <a:pt x="6539" y="1283"/>
                      </a:cubicBezTo>
                      <a:cubicBezTo>
                        <a:pt x="6378" y="1429"/>
                        <a:pt x="6378" y="1429"/>
                        <a:pt x="6378" y="1429"/>
                      </a:cubicBezTo>
                      <a:cubicBezTo>
                        <a:pt x="6371" y="1421"/>
                        <a:pt x="6355" y="1413"/>
                        <a:pt x="6340" y="1413"/>
                      </a:cubicBezTo>
                      <a:cubicBezTo>
                        <a:pt x="6317" y="1413"/>
                        <a:pt x="6294" y="1429"/>
                        <a:pt x="6279" y="1444"/>
                      </a:cubicBezTo>
                      <a:cubicBezTo>
                        <a:pt x="5981" y="1322"/>
                        <a:pt x="5981" y="1322"/>
                        <a:pt x="5981" y="1322"/>
                      </a:cubicBezTo>
                      <a:cubicBezTo>
                        <a:pt x="5989" y="1306"/>
                        <a:pt x="5989" y="1283"/>
                        <a:pt x="5996" y="1261"/>
                      </a:cubicBezTo>
                      <a:close/>
                      <a:moveTo>
                        <a:pt x="7730" y="1344"/>
                      </a:moveTo>
                      <a:cubicBezTo>
                        <a:pt x="7776" y="1344"/>
                        <a:pt x="7807" y="1314"/>
                        <a:pt x="7814" y="1276"/>
                      </a:cubicBezTo>
                      <a:cubicBezTo>
                        <a:pt x="10343" y="1283"/>
                        <a:pt x="10343" y="1283"/>
                        <a:pt x="10343" y="1283"/>
                      </a:cubicBezTo>
                      <a:cubicBezTo>
                        <a:pt x="10358" y="1322"/>
                        <a:pt x="10389" y="1352"/>
                        <a:pt x="10427" y="1352"/>
                      </a:cubicBezTo>
                      <a:cubicBezTo>
                        <a:pt x="10434" y="1352"/>
                        <a:pt x="10442" y="1352"/>
                        <a:pt x="10450" y="1352"/>
                      </a:cubicBezTo>
                      <a:cubicBezTo>
                        <a:pt x="11342" y="3392"/>
                        <a:pt x="11342" y="3392"/>
                        <a:pt x="11342" y="3392"/>
                      </a:cubicBezTo>
                      <a:cubicBezTo>
                        <a:pt x="11289" y="3415"/>
                        <a:pt x="11243" y="3461"/>
                        <a:pt x="11213" y="3522"/>
                      </a:cubicBezTo>
                      <a:cubicBezTo>
                        <a:pt x="7501" y="1963"/>
                        <a:pt x="7501" y="1963"/>
                        <a:pt x="7501" y="1963"/>
                      </a:cubicBezTo>
                      <a:cubicBezTo>
                        <a:pt x="7501" y="1956"/>
                        <a:pt x="7509" y="1948"/>
                        <a:pt x="7509" y="1940"/>
                      </a:cubicBezTo>
                      <a:cubicBezTo>
                        <a:pt x="7509" y="1910"/>
                        <a:pt x="7494" y="1879"/>
                        <a:pt x="7463" y="1864"/>
                      </a:cubicBezTo>
                      <a:cubicBezTo>
                        <a:pt x="7707" y="1337"/>
                        <a:pt x="7707" y="1337"/>
                        <a:pt x="7707" y="1337"/>
                      </a:cubicBezTo>
                      <a:cubicBezTo>
                        <a:pt x="7715" y="1344"/>
                        <a:pt x="7723" y="1344"/>
                        <a:pt x="7730" y="1344"/>
                      </a:cubicBezTo>
                      <a:close/>
                      <a:moveTo>
                        <a:pt x="10075" y="222"/>
                      </a:moveTo>
                      <a:cubicBezTo>
                        <a:pt x="12244" y="1215"/>
                        <a:pt x="12244" y="1215"/>
                        <a:pt x="12244" y="1215"/>
                      </a:cubicBezTo>
                      <a:cubicBezTo>
                        <a:pt x="12244" y="1230"/>
                        <a:pt x="12236" y="1253"/>
                        <a:pt x="12236" y="1268"/>
                      </a:cubicBezTo>
                      <a:cubicBezTo>
                        <a:pt x="10517" y="1261"/>
                        <a:pt x="10517" y="1261"/>
                        <a:pt x="10517" y="1261"/>
                      </a:cubicBezTo>
                      <a:cubicBezTo>
                        <a:pt x="10517" y="1215"/>
                        <a:pt x="10479" y="1177"/>
                        <a:pt x="10427" y="1177"/>
                      </a:cubicBezTo>
                      <a:cubicBezTo>
                        <a:pt x="10419" y="1177"/>
                        <a:pt x="10411" y="1177"/>
                        <a:pt x="10404" y="1184"/>
                      </a:cubicBezTo>
                      <a:cubicBezTo>
                        <a:pt x="10014" y="283"/>
                        <a:pt x="10014" y="283"/>
                        <a:pt x="10014" y="283"/>
                      </a:cubicBezTo>
                      <a:cubicBezTo>
                        <a:pt x="10037" y="267"/>
                        <a:pt x="10060" y="244"/>
                        <a:pt x="10075" y="222"/>
                      </a:cubicBezTo>
                      <a:close/>
                      <a:moveTo>
                        <a:pt x="12702" y="894"/>
                      </a:moveTo>
                      <a:cubicBezTo>
                        <a:pt x="12733" y="894"/>
                        <a:pt x="12771" y="871"/>
                        <a:pt x="12779" y="833"/>
                      </a:cubicBezTo>
                      <a:cubicBezTo>
                        <a:pt x="15315" y="1436"/>
                        <a:pt x="15315" y="1436"/>
                        <a:pt x="15315" y="1436"/>
                      </a:cubicBezTo>
                      <a:cubicBezTo>
                        <a:pt x="15315" y="1444"/>
                        <a:pt x="15315" y="1444"/>
                        <a:pt x="15315" y="1452"/>
                      </a:cubicBezTo>
                      <a:cubicBezTo>
                        <a:pt x="12649" y="1283"/>
                        <a:pt x="12649" y="1283"/>
                        <a:pt x="12649" y="1283"/>
                      </a:cubicBezTo>
                      <a:cubicBezTo>
                        <a:pt x="12649" y="1215"/>
                        <a:pt x="12610" y="1146"/>
                        <a:pt x="12549" y="1108"/>
                      </a:cubicBezTo>
                      <a:cubicBezTo>
                        <a:pt x="12671" y="886"/>
                        <a:pt x="12671" y="886"/>
                        <a:pt x="12671" y="886"/>
                      </a:cubicBezTo>
                      <a:cubicBezTo>
                        <a:pt x="12679" y="894"/>
                        <a:pt x="12687" y="894"/>
                        <a:pt x="12702" y="894"/>
                      </a:cubicBezTo>
                      <a:close/>
                      <a:moveTo>
                        <a:pt x="15643" y="2483"/>
                      </a:moveTo>
                      <a:cubicBezTo>
                        <a:pt x="17835" y="3300"/>
                        <a:pt x="17835" y="3300"/>
                        <a:pt x="17835" y="3300"/>
                      </a:cubicBezTo>
                      <a:cubicBezTo>
                        <a:pt x="17835" y="3300"/>
                        <a:pt x="17835" y="3308"/>
                        <a:pt x="17835" y="3315"/>
                      </a:cubicBezTo>
                      <a:cubicBezTo>
                        <a:pt x="15674" y="3422"/>
                        <a:pt x="15674" y="3422"/>
                        <a:pt x="15674" y="3422"/>
                      </a:cubicBezTo>
                      <a:cubicBezTo>
                        <a:pt x="15666" y="3384"/>
                        <a:pt x="15635" y="3346"/>
                        <a:pt x="15590" y="3346"/>
                      </a:cubicBezTo>
                      <a:cubicBezTo>
                        <a:pt x="15574" y="2529"/>
                        <a:pt x="15574" y="2529"/>
                        <a:pt x="15574" y="2529"/>
                      </a:cubicBezTo>
                      <a:cubicBezTo>
                        <a:pt x="15605" y="2529"/>
                        <a:pt x="15628" y="2506"/>
                        <a:pt x="15643" y="2483"/>
                      </a:cubicBezTo>
                      <a:close/>
                      <a:moveTo>
                        <a:pt x="17950" y="3445"/>
                      </a:moveTo>
                      <a:cubicBezTo>
                        <a:pt x="18156" y="5111"/>
                        <a:pt x="18156" y="5111"/>
                        <a:pt x="18156" y="5111"/>
                      </a:cubicBezTo>
                      <a:cubicBezTo>
                        <a:pt x="18126" y="5118"/>
                        <a:pt x="18095" y="5141"/>
                        <a:pt x="18088" y="5172"/>
                      </a:cubicBezTo>
                      <a:cubicBezTo>
                        <a:pt x="17155" y="4958"/>
                        <a:pt x="17155" y="4958"/>
                        <a:pt x="17155" y="4958"/>
                      </a:cubicBezTo>
                      <a:lnTo>
                        <a:pt x="17163" y="4950"/>
                      </a:lnTo>
                      <a:cubicBezTo>
                        <a:pt x="17163" y="4927"/>
                        <a:pt x="17148" y="4904"/>
                        <a:pt x="17133" y="4889"/>
                      </a:cubicBezTo>
                      <a:cubicBezTo>
                        <a:pt x="17904" y="3438"/>
                        <a:pt x="17904" y="3438"/>
                        <a:pt x="17904" y="3438"/>
                      </a:cubicBezTo>
                      <a:cubicBezTo>
                        <a:pt x="17919" y="3445"/>
                        <a:pt x="17935" y="3445"/>
                        <a:pt x="17950" y="3445"/>
                      </a:cubicBezTo>
                      <a:close/>
                      <a:moveTo>
                        <a:pt x="18255" y="5240"/>
                      </a:moveTo>
                      <a:cubicBezTo>
                        <a:pt x="19386" y="5500"/>
                        <a:pt x="19386" y="5500"/>
                        <a:pt x="19386" y="5500"/>
                      </a:cubicBezTo>
                      <a:cubicBezTo>
                        <a:pt x="19386" y="5508"/>
                        <a:pt x="19386" y="5515"/>
                        <a:pt x="19386" y="5523"/>
                      </a:cubicBezTo>
                      <a:cubicBezTo>
                        <a:pt x="19386" y="5546"/>
                        <a:pt x="19394" y="5569"/>
                        <a:pt x="19401" y="5584"/>
                      </a:cubicBezTo>
                      <a:cubicBezTo>
                        <a:pt x="18378" y="6134"/>
                        <a:pt x="18378" y="6134"/>
                        <a:pt x="18378" y="6134"/>
                      </a:cubicBezTo>
                      <a:cubicBezTo>
                        <a:pt x="18355" y="6111"/>
                        <a:pt x="18332" y="6096"/>
                        <a:pt x="18309" y="6096"/>
                      </a:cubicBezTo>
                      <a:cubicBezTo>
                        <a:pt x="18301" y="6096"/>
                        <a:pt x="18301" y="6096"/>
                        <a:pt x="18301" y="6096"/>
                      </a:cubicBezTo>
                      <a:cubicBezTo>
                        <a:pt x="18202" y="5279"/>
                        <a:pt x="18202" y="5279"/>
                        <a:pt x="18202" y="5279"/>
                      </a:cubicBezTo>
                      <a:cubicBezTo>
                        <a:pt x="18225" y="5271"/>
                        <a:pt x="18240" y="5256"/>
                        <a:pt x="18255" y="5240"/>
                      </a:cubicBezTo>
                      <a:close/>
                      <a:moveTo>
                        <a:pt x="19539" y="5676"/>
                      </a:moveTo>
                      <a:cubicBezTo>
                        <a:pt x="19546" y="5676"/>
                        <a:pt x="19546" y="5676"/>
                        <a:pt x="19554" y="5676"/>
                      </a:cubicBezTo>
                      <a:cubicBezTo>
                        <a:pt x="20066" y="8143"/>
                        <a:pt x="20066" y="8143"/>
                        <a:pt x="20066" y="8143"/>
                      </a:cubicBezTo>
                      <a:cubicBezTo>
                        <a:pt x="19157" y="8632"/>
                        <a:pt x="19157" y="8632"/>
                        <a:pt x="19157" y="8632"/>
                      </a:cubicBezTo>
                      <a:cubicBezTo>
                        <a:pt x="19142" y="8617"/>
                        <a:pt x="19119" y="8602"/>
                        <a:pt x="19088" y="8602"/>
                      </a:cubicBezTo>
                      <a:cubicBezTo>
                        <a:pt x="19057" y="8602"/>
                        <a:pt x="19027" y="8625"/>
                        <a:pt x="19012" y="8655"/>
                      </a:cubicBezTo>
                      <a:cubicBezTo>
                        <a:pt x="18737" y="8563"/>
                        <a:pt x="18737" y="8563"/>
                        <a:pt x="18737" y="8563"/>
                      </a:cubicBezTo>
                      <a:cubicBezTo>
                        <a:pt x="19508" y="5676"/>
                        <a:pt x="19508" y="5676"/>
                        <a:pt x="19508" y="5676"/>
                      </a:cubicBezTo>
                      <a:cubicBezTo>
                        <a:pt x="19516" y="5676"/>
                        <a:pt x="19531" y="5676"/>
                        <a:pt x="19539" y="5676"/>
                      </a:cubicBezTo>
                      <a:close/>
                      <a:moveTo>
                        <a:pt x="18951" y="11755"/>
                      </a:moveTo>
                      <a:cubicBezTo>
                        <a:pt x="17813" y="11923"/>
                        <a:pt x="17813" y="11923"/>
                        <a:pt x="17813" y="11923"/>
                      </a:cubicBezTo>
                      <a:cubicBezTo>
                        <a:pt x="17797" y="11855"/>
                        <a:pt x="17751" y="11801"/>
                        <a:pt x="17690" y="11778"/>
                      </a:cubicBezTo>
                      <a:cubicBezTo>
                        <a:pt x="18592" y="9083"/>
                        <a:pt x="18592" y="9083"/>
                        <a:pt x="18592" y="9083"/>
                      </a:cubicBezTo>
                      <a:cubicBezTo>
                        <a:pt x="18607" y="9083"/>
                        <a:pt x="18615" y="9083"/>
                        <a:pt x="18630" y="9083"/>
                      </a:cubicBezTo>
                      <a:lnTo>
                        <a:pt x="18638" y="9083"/>
                      </a:lnTo>
                      <a:cubicBezTo>
                        <a:pt x="19012" y="11671"/>
                        <a:pt x="19012" y="11671"/>
                        <a:pt x="19012" y="11671"/>
                      </a:cubicBezTo>
                      <a:cubicBezTo>
                        <a:pt x="18981" y="11679"/>
                        <a:pt x="18951" y="11717"/>
                        <a:pt x="18951" y="11755"/>
                      </a:cubicBezTo>
                      <a:close/>
                      <a:moveTo>
                        <a:pt x="11999" y="17355"/>
                      </a:moveTo>
                      <a:cubicBezTo>
                        <a:pt x="11992" y="17317"/>
                        <a:pt x="11961" y="17286"/>
                        <a:pt x="11915" y="17286"/>
                      </a:cubicBezTo>
                      <a:cubicBezTo>
                        <a:pt x="11480" y="15560"/>
                        <a:pt x="11480" y="15560"/>
                        <a:pt x="11480" y="15560"/>
                      </a:cubicBezTo>
                      <a:cubicBezTo>
                        <a:pt x="11541" y="15544"/>
                        <a:pt x="11587" y="15499"/>
                        <a:pt x="11617" y="15445"/>
                      </a:cubicBezTo>
                      <a:cubicBezTo>
                        <a:pt x="15124" y="17164"/>
                        <a:pt x="15124" y="17164"/>
                        <a:pt x="15124" y="17164"/>
                      </a:cubicBezTo>
                      <a:cubicBezTo>
                        <a:pt x="15108" y="17194"/>
                        <a:pt x="15108" y="17225"/>
                        <a:pt x="15101" y="17256"/>
                      </a:cubicBezTo>
                      <a:close/>
                      <a:moveTo>
                        <a:pt x="11824" y="17363"/>
                      </a:moveTo>
                      <a:cubicBezTo>
                        <a:pt x="9396" y="17439"/>
                        <a:pt x="9396" y="17439"/>
                        <a:pt x="9396" y="17439"/>
                      </a:cubicBezTo>
                      <a:cubicBezTo>
                        <a:pt x="9396" y="17431"/>
                        <a:pt x="9388" y="17424"/>
                        <a:pt x="9380" y="17408"/>
                      </a:cubicBezTo>
                      <a:cubicBezTo>
                        <a:pt x="11258" y="15514"/>
                        <a:pt x="11258" y="15514"/>
                        <a:pt x="11258" y="15514"/>
                      </a:cubicBezTo>
                      <a:cubicBezTo>
                        <a:pt x="11297" y="15544"/>
                        <a:pt x="11350" y="15567"/>
                        <a:pt x="11411" y="15567"/>
                      </a:cubicBezTo>
                      <a:cubicBezTo>
                        <a:pt x="11427" y="15567"/>
                        <a:pt x="11442" y="15567"/>
                        <a:pt x="11457" y="15567"/>
                      </a:cubicBezTo>
                      <a:cubicBezTo>
                        <a:pt x="11892" y="17286"/>
                        <a:pt x="11892" y="17286"/>
                        <a:pt x="11892" y="17286"/>
                      </a:cubicBezTo>
                      <a:cubicBezTo>
                        <a:pt x="11854" y="17301"/>
                        <a:pt x="11831" y="17324"/>
                        <a:pt x="11824" y="17363"/>
                      </a:cubicBezTo>
                      <a:close/>
                      <a:moveTo>
                        <a:pt x="7830" y="18944"/>
                      </a:moveTo>
                      <a:cubicBezTo>
                        <a:pt x="7784" y="18906"/>
                        <a:pt x="7723" y="18883"/>
                        <a:pt x="7661" y="18883"/>
                      </a:cubicBezTo>
                      <a:cubicBezTo>
                        <a:pt x="7570" y="18883"/>
                        <a:pt x="7486" y="18929"/>
                        <a:pt x="7440" y="18997"/>
                      </a:cubicBezTo>
                      <a:cubicBezTo>
                        <a:pt x="7066" y="18783"/>
                        <a:pt x="7066" y="18783"/>
                        <a:pt x="7066" y="18783"/>
                      </a:cubicBezTo>
                      <a:cubicBezTo>
                        <a:pt x="7134" y="17630"/>
                        <a:pt x="7134" y="17630"/>
                        <a:pt x="7134" y="17630"/>
                      </a:cubicBezTo>
                      <a:cubicBezTo>
                        <a:pt x="7180" y="17630"/>
                        <a:pt x="7226" y="17592"/>
                        <a:pt x="7226" y="17538"/>
                      </a:cubicBezTo>
                      <a:cubicBezTo>
                        <a:pt x="9220" y="17469"/>
                        <a:pt x="9220" y="17469"/>
                        <a:pt x="9220" y="17469"/>
                      </a:cubicBezTo>
                      <a:cubicBezTo>
                        <a:pt x="9228" y="17492"/>
                        <a:pt x="9228" y="17508"/>
                        <a:pt x="9243" y="17515"/>
                      </a:cubicBezTo>
                      <a:close/>
                      <a:moveTo>
                        <a:pt x="2773" y="16156"/>
                      </a:moveTo>
                      <a:cubicBezTo>
                        <a:pt x="2758" y="16156"/>
                        <a:pt x="2750" y="16156"/>
                        <a:pt x="2735" y="16163"/>
                      </a:cubicBezTo>
                      <a:cubicBezTo>
                        <a:pt x="2612" y="15483"/>
                        <a:pt x="2612" y="15483"/>
                        <a:pt x="2612" y="15483"/>
                      </a:cubicBezTo>
                      <a:cubicBezTo>
                        <a:pt x="2650" y="15476"/>
                        <a:pt x="2673" y="15453"/>
                        <a:pt x="2704" y="15438"/>
                      </a:cubicBezTo>
                      <a:cubicBezTo>
                        <a:pt x="4835" y="17508"/>
                        <a:pt x="4835" y="17508"/>
                        <a:pt x="4835" y="17508"/>
                      </a:cubicBezTo>
                      <a:cubicBezTo>
                        <a:pt x="4828" y="17508"/>
                        <a:pt x="4828" y="17508"/>
                        <a:pt x="4828" y="17515"/>
                      </a:cubicBezTo>
                      <a:cubicBezTo>
                        <a:pt x="2841" y="16301"/>
                        <a:pt x="2841" y="16301"/>
                        <a:pt x="2841" y="16301"/>
                      </a:cubicBezTo>
                      <a:cubicBezTo>
                        <a:pt x="2849" y="16285"/>
                        <a:pt x="2864" y="16263"/>
                        <a:pt x="2864" y="16240"/>
                      </a:cubicBezTo>
                      <a:cubicBezTo>
                        <a:pt x="2864" y="16194"/>
                        <a:pt x="2819" y="16156"/>
                        <a:pt x="2773" y="16156"/>
                      </a:cubicBezTo>
                      <a:close/>
                      <a:moveTo>
                        <a:pt x="1398" y="12672"/>
                      </a:moveTo>
                      <a:cubicBezTo>
                        <a:pt x="1390" y="12626"/>
                        <a:pt x="1360" y="12588"/>
                        <a:pt x="1306" y="12588"/>
                      </a:cubicBezTo>
                      <a:lnTo>
                        <a:pt x="1298" y="12588"/>
                      </a:lnTo>
                      <a:cubicBezTo>
                        <a:pt x="1184" y="12244"/>
                        <a:pt x="1184" y="12244"/>
                        <a:pt x="1184" y="12244"/>
                      </a:cubicBezTo>
                      <a:cubicBezTo>
                        <a:pt x="1214" y="12229"/>
                        <a:pt x="1237" y="12199"/>
                        <a:pt x="1237" y="12160"/>
                      </a:cubicBezTo>
                      <a:cubicBezTo>
                        <a:pt x="2987" y="11511"/>
                        <a:pt x="2987" y="11511"/>
                        <a:pt x="2987" y="11511"/>
                      </a:cubicBezTo>
                      <a:cubicBezTo>
                        <a:pt x="3002" y="11542"/>
                        <a:pt x="3033" y="11565"/>
                        <a:pt x="3063" y="11565"/>
                      </a:cubicBezTo>
                      <a:cubicBezTo>
                        <a:pt x="3086" y="11565"/>
                        <a:pt x="3101" y="11557"/>
                        <a:pt x="3117" y="11549"/>
                      </a:cubicBezTo>
                      <a:cubicBezTo>
                        <a:pt x="4262" y="12825"/>
                        <a:pt x="4262" y="12825"/>
                        <a:pt x="4262" y="12825"/>
                      </a:cubicBezTo>
                      <a:cubicBezTo>
                        <a:pt x="4194" y="12886"/>
                        <a:pt x="4148" y="12978"/>
                        <a:pt x="4132" y="13077"/>
                      </a:cubicBezTo>
                      <a:close/>
                      <a:moveTo>
                        <a:pt x="389" y="12474"/>
                      </a:moveTo>
                      <a:cubicBezTo>
                        <a:pt x="1085" y="12214"/>
                        <a:pt x="1085" y="12214"/>
                        <a:pt x="1085" y="12214"/>
                      </a:cubicBezTo>
                      <a:cubicBezTo>
                        <a:pt x="1100" y="12237"/>
                        <a:pt x="1123" y="12252"/>
                        <a:pt x="1153" y="12252"/>
                      </a:cubicBezTo>
                      <a:lnTo>
                        <a:pt x="1161" y="12252"/>
                      </a:lnTo>
                      <a:cubicBezTo>
                        <a:pt x="1275" y="12596"/>
                        <a:pt x="1275" y="12596"/>
                        <a:pt x="1275" y="12596"/>
                      </a:cubicBezTo>
                      <a:cubicBezTo>
                        <a:pt x="1253" y="12603"/>
                        <a:pt x="1237" y="12626"/>
                        <a:pt x="1230" y="12642"/>
                      </a:cubicBezTo>
                      <a:cubicBezTo>
                        <a:pt x="389" y="12519"/>
                        <a:pt x="389" y="12519"/>
                        <a:pt x="389" y="12519"/>
                      </a:cubicBezTo>
                      <a:lnTo>
                        <a:pt x="389" y="12512"/>
                      </a:lnTo>
                      <a:cubicBezTo>
                        <a:pt x="389" y="12496"/>
                        <a:pt x="389" y="12481"/>
                        <a:pt x="389" y="12474"/>
                      </a:cubicBezTo>
                      <a:close/>
                      <a:moveTo>
                        <a:pt x="825" y="10930"/>
                      </a:moveTo>
                      <a:cubicBezTo>
                        <a:pt x="1275" y="9671"/>
                        <a:pt x="1275" y="9671"/>
                        <a:pt x="1275" y="9671"/>
                      </a:cubicBezTo>
                      <a:cubicBezTo>
                        <a:pt x="1283" y="9679"/>
                        <a:pt x="1298" y="9679"/>
                        <a:pt x="1314" y="9679"/>
                      </a:cubicBezTo>
                      <a:cubicBezTo>
                        <a:pt x="1344" y="9679"/>
                        <a:pt x="1383" y="9671"/>
                        <a:pt x="1406" y="9648"/>
                      </a:cubicBezTo>
                      <a:cubicBezTo>
                        <a:pt x="3002" y="11419"/>
                        <a:pt x="3002" y="11419"/>
                        <a:pt x="3002" y="11419"/>
                      </a:cubicBezTo>
                      <a:cubicBezTo>
                        <a:pt x="2987" y="11435"/>
                        <a:pt x="2979" y="11450"/>
                        <a:pt x="2979" y="11473"/>
                      </a:cubicBezTo>
                      <a:cubicBezTo>
                        <a:pt x="2979" y="11480"/>
                        <a:pt x="2979" y="11488"/>
                        <a:pt x="2979" y="11488"/>
                      </a:cubicBezTo>
                      <a:cubicBezTo>
                        <a:pt x="1237" y="12130"/>
                        <a:pt x="1237" y="12130"/>
                        <a:pt x="1237" y="12130"/>
                      </a:cubicBezTo>
                      <a:cubicBezTo>
                        <a:pt x="1222" y="12099"/>
                        <a:pt x="1192" y="12076"/>
                        <a:pt x="1153" y="12076"/>
                      </a:cubicBezTo>
                      <a:cubicBezTo>
                        <a:pt x="1146" y="12076"/>
                        <a:pt x="1138" y="12076"/>
                        <a:pt x="1131" y="12076"/>
                      </a:cubicBezTo>
                      <a:cubicBezTo>
                        <a:pt x="810" y="11099"/>
                        <a:pt x="810" y="11099"/>
                        <a:pt x="810" y="11099"/>
                      </a:cubicBezTo>
                      <a:cubicBezTo>
                        <a:pt x="848" y="11091"/>
                        <a:pt x="871" y="11053"/>
                        <a:pt x="871" y="11015"/>
                      </a:cubicBezTo>
                      <a:cubicBezTo>
                        <a:pt x="871" y="10976"/>
                        <a:pt x="856" y="10946"/>
                        <a:pt x="825" y="10930"/>
                      </a:cubicBezTo>
                      <a:close/>
                      <a:moveTo>
                        <a:pt x="1734" y="5783"/>
                      </a:moveTo>
                      <a:cubicBezTo>
                        <a:pt x="1734" y="5767"/>
                        <a:pt x="1726" y="5752"/>
                        <a:pt x="1719" y="5737"/>
                      </a:cubicBezTo>
                      <a:cubicBezTo>
                        <a:pt x="2345" y="5164"/>
                        <a:pt x="2345" y="5164"/>
                        <a:pt x="2345" y="5164"/>
                      </a:cubicBezTo>
                      <a:cubicBezTo>
                        <a:pt x="2398" y="5187"/>
                        <a:pt x="2398" y="5187"/>
                        <a:pt x="2398" y="5187"/>
                      </a:cubicBezTo>
                      <a:cubicBezTo>
                        <a:pt x="2391" y="5202"/>
                        <a:pt x="2391" y="5217"/>
                        <a:pt x="2391" y="5233"/>
                      </a:cubicBezTo>
                      <a:cubicBezTo>
                        <a:pt x="2391" y="5263"/>
                        <a:pt x="2398" y="5294"/>
                        <a:pt x="2414" y="5317"/>
                      </a:cubicBezTo>
                      <a:cubicBezTo>
                        <a:pt x="1650" y="5905"/>
                        <a:pt x="1650" y="5905"/>
                        <a:pt x="1650" y="5905"/>
                      </a:cubicBezTo>
                      <a:cubicBezTo>
                        <a:pt x="1650" y="5875"/>
                        <a:pt x="1650" y="5875"/>
                        <a:pt x="1650" y="5875"/>
                      </a:cubicBezTo>
                      <a:cubicBezTo>
                        <a:pt x="1696" y="5867"/>
                        <a:pt x="1734" y="5829"/>
                        <a:pt x="1734" y="5783"/>
                      </a:cubicBezTo>
                      <a:close/>
                      <a:moveTo>
                        <a:pt x="3361" y="4240"/>
                      </a:moveTo>
                      <a:cubicBezTo>
                        <a:pt x="3376" y="4255"/>
                        <a:pt x="3392" y="4263"/>
                        <a:pt x="3414" y="4263"/>
                      </a:cubicBezTo>
                      <a:cubicBezTo>
                        <a:pt x="3460" y="4263"/>
                        <a:pt x="3498" y="4225"/>
                        <a:pt x="3498" y="4171"/>
                      </a:cubicBezTo>
                      <a:cubicBezTo>
                        <a:pt x="3498" y="4156"/>
                        <a:pt x="3491" y="4133"/>
                        <a:pt x="3483" y="4117"/>
                      </a:cubicBezTo>
                      <a:cubicBezTo>
                        <a:pt x="4140" y="3514"/>
                        <a:pt x="4140" y="3514"/>
                        <a:pt x="4140" y="3514"/>
                      </a:cubicBezTo>
                      <a:cubicBezTo>
                        <a:pt x="4155" y="3529"/>
                        <a:pt x="4171" y="3537"/>
                        <a:pt x="4194" y="3537"/>
                      </a:cubicBezTo>
                      <a:cubicBezTo>
                        <a:pt x="4224" y="3537"/>
                        <a:pt x="4255" y="3522"/>
                        <a:pt x="4270" y="3499"/>
                      </a:cubicBezTo>
                      <a:cubicBezTo>
                        <a:pt x="6012" y="4667"/>
                        <a:pt x="6012" y="4667"/>
                        <a:pt x="6012" y="4667"/>
                      </a:cubicBezTo>
                      <a:cubicBezTo>
                        <a:pt x="5996" y="4683"/>
                        <a:pt x="5989" y="4713"/>
                        <a:pt x="5989" y="4736"/>
                      </a:cubicBezTo>
                      <a:cubicBezTo>
                        <a:pt x="5989" y="4744"/>
                        <a:pt x="5989" y="4744"/>
                        <a:pt x="5989" y="4744"/>
                      </a:cubicBezTo>
                      <a:cubicBezTo>
                        <a:pt x="2689" y="5202"/>
                        <a:pt x="2689" y="5202"/>
                        <a:pt x="2689" y="5202"/>
                      </a:cubicBezTo>
                      <a:cubicBezTo>
                        <a:pt x="2681" y="5172"/>
                        <a:pt x="2666" y="5141"/>
                        <a:pt x="2643" y="5126"/>
                      </a:cubicBezTo>
                      <a:close/>
                      <a:moveTo>
                        <a:pt x="5973" y="1344"/>
                      </a:moveTo>
                      <a:cubicBezTo>
                        <a:pt x="6264" y="1467"/>
                        <a:pt x="6264" y="1467"/>
                        <a:pt x="6264" y="1467"/>
                      </a:cubicBezTo>
                      <a:cubicBezTo>
                        <a:pt x="6256" y="1475"/>
                        <a:pt x="6256" y="1490"/>
                        <a:pt x="6256" y="1505"/>
                      </a:cubicBezTo>
                      <a:cubicBezTo>
                        <a:pt x="6256" y="1520"/>
                        <a:pt x="6256" y="1528"/>
                        <a:pt x="6256" y="1543"/>
                      </a:cubicBezTo>
                      <a:cubicBezTo>
                        <a:pt x="5905" y="1864"/>
                        <a:pt x="5905" y="1864"/>
                        <a:pt x="5905" y="1864"/>
                      </a:cubicBezTo>
                      <a:cubicBezTo>
                        <a:pt x="5889" y="1864"/>
                        <a:pt x="5874" y="1856"/>
                        <a:pt x="5859" y="1856"/>
                      </a:cubicBezTo>
                      <a:lnTo>
                        <a:pt x="5851" y="1856"/>
                      </a:lnTo>
                      <a:cubicBezTo>
                        <a:pt x="5813" y="1467"/>
                        <a:pt x="5813" y="1467"/>
                        <a:pt x="5813" y="1467"/>
                      </a:cubicBezTo>
                      <a:cubicBezTo>
                        <a:pt x="5882" y="1452"/>
                        <a:pt x="5943" y="1406"/>
                        <a:pt x="5973" y="1344"/>
                      </a:cubicBezTo>
                      <a:close/>
                      <a:moveTo>
                        <a:pt x="10517" y="1291"/>
                      </a:moveTo>
                      <a:cubicBezTo>
                        <a:pt x="12236" y="1299"/>
                        <a:pt x="12236" y="1299"/>
                        <a:pt x="12236" y="1299"/>
                      </a:cubicBezTo>
                      <a:cubicBezTo>
                        <a:pt x="12236" y="1375"/>
                        <a:pt x="12282" y="1436"/>
                        <a:pt x="12351" y="1475"/>
                      </a:cubicBezTo>
                      <a:cubicBezTo>
                        <a:pt x="11556" y="3377"/>
                        <a:pt x="11556" y="3377"/>
                        <a:pt x="11556" y="3377"/>
                      </a:cubicBezTo>
                      <a:cubicBezTo>
                        <a:pt x="11526" y="3369"/>
                        <a:pt x="11495" y="3361"/>
                        <a:pt x="11465" y="3361"/>
                      </a:cubicBezTo>
                      <a:cubicBezTo>
                        <a:pt x="11427" y="3361"/>
                        <a:pt x="11396" y="3369"/>
                        <a:pt x="11365" y="3377"/>
                      </a:cubicBezTo>
                      <a:cubicBezTo>
                        <a:pt x="10472" y="1337"/>
                        <a:pt x="10472" y="1337"/>
                        <a:pt x="10472" y="1337"/>
                      </a:cubicBezTo>
                      <a:cubicBezTo>
                        <a:pt x="10495" y="1329"/>
                        <a:pt x="10510" y="1306"/>
                        <a:pt x="10517" y="1291"/>
                      </a:cubicBezTo>
                      <a:close/>
                      <a:moveTo>
                        <a:pt x="15551" y="2529"/>
                      </a:moveTo>
                      <a:cubicBezTo>
                        <a:pt x="15567" y="3346"/>
                        <a:pt x="15567" y="3346"/>
                        <a:pt x="15567" y="3346"/>
                      </a:cubicBezTo>
                      <a:cubicBezTo>
                        <a:pt x="15529" y="3354"/>
                        <a:pt x="15498" y="3384"/>
                        <a:pt x="15498" y="3430"/>
                      </a:cubicBezTo>
                      <a:cubicBezTo>
                        <a:pt x="11740" y="3613"/>
                        <a:pt x="11740" y="3613"/>
                        <a:pt x="11740" y="3613"/>
                      </a:cubicBezTo>
                      <a:cubicBezTo>
                        <a:pt x="11732" y="3575"/>
                        <a:pt x="11724" y="3544"/>
                        <a:pt x="11717" y="3522"/>
                      </a:cubicBezTo>
                      <a:cubicBezTo>
                        <a:pt x="14406" y="2093"/>
                        <a:pt x="14406" y="2093"/>
                        <a:pt x="14406" y="2093"/>
                      </a:cubicBezTo>
                      <a:cubicBezTo>
                        <a:pt x="14421" y="2116"/>
                        <a:pt x="14452" y="2131"/>
                        <a:pt x="14482" y="2131"/>
                      </a:cubicBezTo>
                      <a:cubicBezTo>
                        <a:pt x="14520" y="2131"/>
                        <a:pt x="14543" y="2116"/>
                        <a:pt x="14558" y="2086"/>
                      </a:cubicBezTo>
                      <a:cubicBezTo>
                        <a:pt x="15475" y="2422"/>
                        <a:pt x="15475" y="2422"/>
                        <a:pt x="15475" y="2422"/>
                      </a:cubicBezTo>
                      <a:cubicBezTo>
                        <a:pt x="15475" y="2429"/>
                        <a:pt x="15475" y="2437"/>
                        <a:pt x="15475" y="2444"/>
                      </a:cubicBezTo>
                      <a:cubicBezTo>
                        <a:pt x="15475" y="2483"/>
                        <a:pt x="15506" y="2521"/>
                        <a:pt x="15551" y="2529"/>
                      </a:cubicBezTo>
                      <a:close/>
                      <a:moveTo>
                        <a:pt x="15674" y="4637"/>
                      </a:moveTo>
                      <a:cubicBezTo>
                        <a:pt x="16988" y="4942"/>
                        <a:pt x="16988" y="4942"/>
                        <a:pt x="16988" y="4942"/>
                      </a:cubicBezTo>
                      <a:lnTo>
                        <a:pt x="16980" y="4950"/>
                      </a:lnTo>
                      <a:cubicBezTo>
                        <a:pt x="16980" y="4981"/>
                        <a:pt x="17003" y="5011"/>
                        <a:pt x="17026" y="5027"/>
                      </a:cubicBezTo>
                      <a:cubicBezTo>
                        <a:pt x="15903" y="7120"/>
                        <a:pt x="15903" y="7120"/>
                        <a:pt x="15903" y="7120"/>
                      </a:cubicBezTo>
                      <a:cubicBezTo>
                        <a:pt x="15834" y="7089"/>
                        <a:pt x="15750" y="7066"/>
                        <a:pt x="15666" y="7066"/>
                      </a:cubicBezTo>
                      <a:cubicBezTo>
                        <a:pt x="15620" y="4683"/>
                        <a:pt x="15620" y="4683"/>
                        <a:pt x="15620" y="4683"/>
                      </a:cubicBezTo>
                      <a:cubicBezTo>
                        <a:pt x="15643" y="4675"/>
                        <a:pt x="15666" y="4660"/>
                        <a:pt x="15674" y="4637"/>
                      </a:cubicBezTo>
                      <a:close/>
                      <a:moveTo>
                        <a:pt x="18294" y="6272"/>
                      </a:moveTo>
                      <a:cubicBezTo>
                        <a:pt x="18553" y="8426"/>
                        <a:pt x="18553" y="8426"/>
                        <a:pt x="18553" y="8426"/>
                      </a:cubicBezTo>
                      <a:cubicBezTo>
                        <a:pt x="18530" y="8433"/>
                        <a:pt x="18500" y="8456"/>
                        <a:pt x="18492" y="8487"/>
                      </a:cubicBezTo>
                      <a:cubicBezTo>
                        <a:pt x="16170" y="7746"/>
                        <a:pt x="16170" y="7746"/>
                        <a:pt x="16170" y="7746"/>
                      </a:cubicBezTo>
                      <a:cubicBezTo>
                        <a:pt x="16185" y="7700"/>
                        <a:pt x="16193" y="7647"/>
                        <a:pt x="16193" y="7593"/>
                      </a:cubicBezTo>
                      <a:cubicBezTo>
                        <a:pt x="16193" y="7509"/>
                        <a:pt x="16178" y="7425"/>
                        <a:pt x="16140" y="7356"/>
                      </a:cubicBezTo>
                      <a:cubicBezTo>
                        <a:pt x="18232" y="6233"/>
                        <a:pt x="18232" y="6233"/>
                        <a:pt x="18232" y="6233"/>
                      </a:cubicBezTo>
                      <a:cubicBezTo>
                        <a:pt x="18248" y="6256"/>
                        <a:pt x="18271" y="6272"/>
                        <a:pt x="18294" y="6272"/>
                      </a:cubicBezTo>
                      <a:close/>
                      <a:moveTo>
                        <a:pt x="18653" y="8563"/>
                      </a:moveTo>
                      <a:cubicBezTo>
                        <a:pt x="18714" y="8579"/>
                        <a:pt x="18714" y="8579"/>
                        <a:pt x="18714" y="8579"/>
                      </a:cubicBezTo>
                      <a:cubicBezTo>
                        <a:pt x="18653" y="8785"/>
                        <a:pt x="18653" y="8785"/>
                        <a:pt x="18653" y="8785"/>
                      </a:cubicBezTo>
                      <a:cubicBezTo>
                        <a:pt x="18645" y="8785"/>
                        <a:pt x="18638" y="8777"/>
                        <a:pt x="18630" y="8777"/>
                      </a:cubicBezTo>
                      <a:lnTo>
                        <a:pt x="18622" y="8777"/>
                      </a:lnTo>
                      <a:cubicBezTo>
                        <a:pt x="18599" y="8602"/>
                        <a:pt x="18599" y="8602"/>
                        <a:pt x="18599" y="8602"/>
                      </a:cubicBezTo>
                      <a:cubicBezTo>
                        <a:pt x="18622" y="8594"/>
                        <a:pt x="18638" y="8579"/>
                        <a:pt x="18653" y="8563"/>
                      </a:cubicBezTo>
                      <a:close/>
                      <a:moveTo>
                        <a:pt x="15299" y="17026"/>
                      </a:moveTo>
                      <a:cubicBezTo>
                        <a:pt x="15231" y="17042"/>
                        <a:pt x="15169" y="17088"/>
                        <a:pt x="15131" y="17141"/>
                      </a:cubicBezTo>
                      <a:cubicBezTo>
                        <a:pt x="11633" y="15430"/>
                        <a:pt x="11633" y="15430"/>
                        <a:pt x="11633" y="15430"/>
                      </a:cubicBezTo>
                      <a:cubicBezTo>
                        <a:pt x="11640" y="15399"/>
                        <a:pt x="11648" y="15369"/>
                        <a:pt x="11648" y="15331"/>
                      </a:cubicBezTo>
                      <a:cubicBezTo>
                        <a:pt x="11648" y="15323"/>
                        <a:pt x="11648" y="15308"/>
                        <a:pt x="11648" y="15300"/>
                      </a:cubicBezTo>
                      <a:cubicBezTo>
                        <a:pt x="14994" y="14643"/>
                        <a:pt x="14994" y="14643"/>
                        <a:pt x="14994" y="14643"/>
                      </a:cubicBezTo>
                      <a:cubicBezTo>
                        <a:pt x="15001" y="14681"/>
                        <a:pt x="15032" y="14712"/>
                        <a:pt x="15070" y="14719"/>
                      </a:cubicBezTo>
                      <a:close/>
                      <a:moveTo>
                        <a:pt x="9357" y="17393"/>
                      </a:moveTo>
                      <a:cubicBezTo>
                        <a:pt x="9350" y="17385"/>
                        <a:pt x="9327" y="17378"/>
                        <a:pt x="9311" y="17378"/>
                      </a:cubicBezTo>
                      <a:cubicBezTo>
                        <a:pt x="9266" y="17378"/>
                        <a:pt x="9235" y="17408"/>
                        <a:pt x="9228" y="17446"/>
                      </a:cubicBezTo>
                      <a:cubicBezTo>
                        <a:pt x="7219" y="17515"/>
                        <a:pt x="7219" y="17515"/>
                        <a:pt x="7219" y="17515"/>
                      </a:cubicBezTo>
                      <a:cubicBezTo>
                        <a:pt x="7211" y="17485"/>
                        <a:pt x="7180" y="17454"/>
                        <a:pt x="7142" y="17454"/>
                      </a:cubicBezTo>
                      <a:cubicBezTo>
                        <a:pt x="7287" y="15170"/>
                        <a:pt x="7287" y="15170"/>
                        <a:pt x="7287" y="15170"/>
                      </a:cubicBezTo>
                      <a:cubicBezTo>
                        <a:pt x="7356" y="15170"/>
                        <a:pt x="7417" y="15117"/>
                        <a:pt x="7432" y="15048"/>
                      </a:cubicBezTo>
                      <a:cubicBezTo>
                        <a:pt x="11174" y="15331"/>
                        <a:pt x="11174" y="15331"/>
                        <a:pt x="11174" y="15331"/>
                      </a:cubicBezTo>
                      <a:cubicBezTo>
                        <a:pt x="11174" y="15392"/>
                        <a:pt x="11197" y="15453"/>
                        <a:pt x="11235" y="15491"/>
                      </a:cubicBezTo>
                      <a:close/>
                      <a:moveTo>
                        <a:pt x="7050" y="17523"/>
                      </a:moveTo>
                      <a:cubicBezTo>
                        <a:pt x="5103" y="17584"/>
                        <a:pt x="5103" y="17584"/>
                        <a:pt x="5103" y="17584"/>
                      </a:cubicBezTo>
                      <a:cubicBezTo>
                        <a:pt x="5095" y="17554"/>
                        <a:pt x="5080" y="17523"/>
                        <a:pt x="5057" y="17500"/>
                      </a:cubicBezTo>
                      <a:cubicBezTo>
                        <a:pt x="7188" y="15140"/>
                        <a:pt x="7188" y="15140"/>
                        <a:pt x="7188" y="15140"/>
                      </a:cubicBezTo>
                      <a:cubicBezTo>
                        <a:pt x="7211" y="15155"/>
                        <a:pt x="7234" y="15170"/>
                        <a:pt x="7257" y="15170"/>
                      </a:cubicBezTo>
                      <a:cubicBezTo>
                        <a:pt x="7119" y="17454"/>
                        <a:pt x="7119" y="17454"/>
                        <a:pt x="7119" y="17454"/>
                      </a:cubicBezTo>
                      <a:cubicBezTo>
                        <a:pt x="7081" y="17462"/>
                        <a:pt x="7058" y="17485"/>
                        <a:pt x="7050" y="17523"/>
                      </a:cubicBezTo>
                      <a:close/>
                      <a:moveTo>
                        <a:pt x="4950" y="17454"/>
                      </a:moveTo>
                      <a:cubicBezTo>
                        <a:pt x="4767" y="15246"/>
                        <a:pt x="4767" y="15246"/>
                        <a:pt x="4767" y="15246"/>
                      </a:cubicBezTo>
                      <a:cubicBezTo>
                        <a:pt x="4797" y="15239"/>
                        <a:pt x="4828" y="15208"/>
                        <a:pt x="4828" y="15170"/>
                      </a:cubicBezTo>
                      <a:cubicBezTo>
                        <a:pt x="7134" y="15040"/>
                        <a:pt x="7134" y="15040"/>
                        <a:pt x="7134" y="15040"/>
                      </a:cubicBezTo>
                      <a:cubicBezTo>
                        <a:pt x="7134" y="15078"/>
                        <a:pt x="7150" y="15101"/>
                        <a:pt x="7173" y="15124"/>
                      </a:cubicBezTo>
                      <a:cubicBezTo>
                        <a:pt x="5042" y="17485"/>
                        <a:pt x="5042" y="17485"/>
                        <a:pt x="5042" y="17485"/>
                      </a:cubicBezTo>
                      <a:cubicBezTo>
                        <a:pt x="5019" y="17462"/>
                        <a:pt x="4980" y="17454"/>
                        <a:pt x="4950" y="17454"/>
                      </a:cubicBezTo>
                      <a:close/>
                      <a:moveTo>
                        <a:pt x="4850" y="17485"/>
                      </a:moveTo>
                      <a:cubicBezTo>
                        <a:pt x="2719" y="15415"/>
                        <a:pt x="2719" y="15415"/>
                        <a:pt x="2719" y="15415"/>
                      </a:cubicBezTo>
                      <a:cubicBezTo>
                        <a:pt x="2750" y="15384"/>
                        <a:pt x="2765" y="15338"/>
                        <a:pt x="2765" y="15292"/>
                      </a:cubicBezTo>
                      <a:cubicBezTo>
                        <a:pt x="4652" y="15185"/>
                        <a:pt x="4652" y="15185"/>
                        <a:pt x="4652" y="15185"/>
                      </a:cubicBezTo>
                      <a:cubicBezTo>
                        <a:pt x="4660" y="15224"/>
                        <a:pt x="4698" y="15254"/>
                        <a:pt x="4744" y="15254"/>
                      </a:cubicBezTo>
                      <a:cubicBezTo>
                        <a:pt x="4927" y="17454"/>
                        <a:pt x="4927" y="17454"/>
                        <a:pt x="4927" y="17454"/>
                      </a:cubicBezTo>
                      <a:cubicBezTo>
                        <a:pt x="4896" y="17454"/>
                        <a:pt x="4873" y="17469"/>
                        <a:pt x="4850" y="17485"/>
                      </a:cubicBezTo>
                      <a:close/>
                      <a:moveTo>
                        <a:pt x="1451" y="9472"/>
                      </a:moveTo>
                      <a:cubicBezTo>
                        <a:pt x="4690" y="7845"/>
                        <a:pt x="4690" y="7845"/>
                        <a:pt x="4690" y="7845"/>
                      </a:cubicBezTo>
                      <a:cubicBezTo>
                        <a:pt x="4744" y="7937"/>
                        <a:pt x="4843" y="8006"/>
                        <a:pt x="4950" y="8021"/>
                      </a:cubicBezTo>
                      <a:cubicBezTo>
                        <a:pt x="4744" y="10839"/>
                        <a:pt x="4744" y="10839"/>
                        <a:pt x="4744" y="10839"/>
                      </a:cubicBezTo>
                      <a:cubicBezTo>
                        <a:pt x="3139" y="11427"/>
                        <a:pt x="3139" y="11427"/>
                        <a:pt x="3139" y="11427"/>
                      </a:cubicBezTo>
                      <a:cubicBezTo>
                        <a:pt x="3132" y="11404"/>
                        <a:pt x="3101" y="11381"/>
                        <a:pt x="3063" y="11381"/>
                      </a:cubicBezTo>
                      <a:cubicBezTo>
                        <a:pt x="3048" y="11381"/>
                        <a:pt x="3033" y="11389"/>
                        <a:pt x="3017" y="11396"/>
                      </a:cubicBezTo>
                      <a:cubicBezTo>
                        <a:pt x="1421" y="9633"/>
                        <a:pt x="1421" y="9633"/>
                        <a:pt x="1421" y="9633"/>
                      </a:cubicBezTo>
                      <a:cubicBezTo>
                        <a:pt x="1451" y="9602"/>
                        <a:pt x="1467" y="9572"/>
                        <a:pt x="1467" y="9526"/>
                      </a:cubicBezTo>
                      <a:cubicBezTo>
                        <a:pt x="1467" y="9511"/>
                        <a:pt x="1459" y="9488"/>
                        <a:pt x="1451" y="9472"/>
                      </a:cubicBezTo>
                      <a:close/>
                      <a:moveTo>
                        <a:pt x="2689" y="5225"/>
                      </a:moveTo>
                      <a:cubicBezTo>
                        <a:pt x="5996" y="4767"/>
                        <a:pt x="5996" y="4767"/>
                        <a:pt x="5996" y="4767"/>
                      </a:cubicBezTo>
                      <a:cubicBezTo>
                        <a:pt x="6004" y="4813"/>
                        <a:pt x="6034" y="4851"/>
                        <a:pt x="6073" y="4874"/>
                      </a:cubicBezTo>
                      <a:cubicBezTo>
                        <a:pt x="5103" y="7349"/>
                        <a:pt x="5103" y="7349"/>
                        <a:pt x="5103" y="7349"/>
                      </a:cubicBezTo>
                      <a:cubicBezTo>
                        <a:pt x="5072" y="7341"/>
                        <a:pt x="5034" y="7333"/>
                        <a:pt x="4988" y="7333"/>
                      </a:cubicBezTo>
                      <a:cubicBezTo>
                        <a:pt x="4904" y="7333"/>
                        <a:pt x="4820" y="7364"/>
                        <a:pt x="4759" y="7425"/>
                      </a:cubicBezTo>
                      <a:cubicBezTo>
                        <a:pt x="2658" y="5332"/>
                        <a:pt x="2658" y="5332"/>
                        <a:pt x="2658" y="5332"/>
                      </a:cubicBezTo>
                      <a:cubicBezTo>
                        <a:pt x="2681" y="5302"/>
                        <a:pt x="2689" y="5271"/>
                        <a:pt x="2689" y="5233"/>
                      </a:cubicBezTo>
                      <a:close/>
                      <a:moveTo>
                        <a:pt x="12442" y="1490"/>
                      </a:moveTo>
                      <a:cubicBezTo>
                        <a:pt x="12527" y="1490"/>
                        <a:pt x="12595" y="1444"/>
                        <a:pt x="12633" y="1367"/>
                      </a:cubicBezTo>
                      <a:cubicBezTo>
                        <a:pt x="14390" y="2025"/>
                        <a:pt x="14390" y="2025"/>
                        <a:pt x="14390" y="2025"/>
                      </a:cubicBezTo>
                      <a:cubicBezTo>
                        <a:pt x="14390" y="2025"/>
                        <a:pt x="14390" y="2032"/>
                        <a:pt x="14390" y="2040"/>
                      </a:cubicBezTo>
                      <a:cubicBezTo>
                        <a:pt x="14390" y="2047"/>
                        <a:pt x="14390" y="2063"/>
                        <a:pt x="14398" y="2070"/>
                      </a:cubicBezTo>
                      <a:cubicBezTo>
                        <a:pt x="11702" y="3499"/>
                        <a:pt x="11702" y="3499"/>
                        <a:pt x="11702" y="3499"/>
                      </a:cubicBezTo>
                      <a:cubicBezTo>
                        <a:pt x="11671" y="3453"/>
                        <a:pt x="11633" y="3415"/>
                        <a:pt x="11579" y="3384"/>
                      </a:cubicBezTo>
                      <a:cubicBezTo>
                        <a:pt x="12374" y="1482"/>
                        <a:pt x="12374" y="1482"/>
                        <a:pt x="12374" y="1482"/>
                      </a:cubicBezTo>
                      <a:cubicBezTo>
                        <a:pt x="12396" y="1490"/>
                        <a:pt x="12419" y="1490"/>
                        <a:pt x="12442" y="1490"/>
                      </a:cubicBezTo>
                      <a:close/>
                      <a:moveTo>
                        <a:pt x="15567" y="3514"/>
                      </a:moveTo>
                      <a:cubicBezTo>
                        <a:pt x="15590" y="4515"/>
                        <a:pt x="15590" y="4515"/>
                        <a:pt x="15590" y="4515"/>
                      </a:cubicBezTo>
                      <a:cubicBezTo>
                        <a:pt x="15551" y="4515"/>
                        <a:pt x="15521" y="4538"/>
                        <a:pt x="15506" y="4568"/>
                      </a:cubicBezTo>
                      <a:cubicBezTo>
                        <a:pt x="11740" y="3690"/>
                        <a:pt x="11740" y="3690"/>
                        <a:pt x="11740" y="3690"/>
                      </a:cubicBezTo>
                      <a:cubicBezTo>
                        <a:pt x="11740" y="3675"/>
                        <a:pt x="11740" y="3652"/>
                        <a:pt x="11740" y="3636"/>
                      </a:cubicBezTo>
                      <a:cubicBezTo>
                        <a:pt x="15498" y="3453"/>
                        <a:pt x="15498" y="3453"/>
                        <a:pt x="15498" y="3453"/>
                      </a:cubicBezTo>
                      <a:cubicBezTo>
                        <a:pt x="15506" y="3491"/>
                        <a:pt x="15536" y="3514"/>
                        <a:pt x="15567" y="3514"/>
                      </a:cubicBezTo>
                      <a:close/>
                      <a:moveTo>
                        <a:pt x="18576" y="8602"/>
                      </a:moveTo>
                      <a:cubicBezTo>
                        <a:pt x="18599" y="8785"/>
                        <a:pt x="18599" y="8785"/>
                        <a:pt x="18599" y="8785"/>
                      </a:cubicBezTo>
                      <a:cubicBezTo>
                        <a:pt x="18553" y="8793"/>
                        <a:pt x="18515" y="8823"/>
                        <a:pt x="18500" y="8861"/>
                      </a:cubicBezTo>
                      <a:cubicBezTo>
                        <a:pt x="16155" y="7800"/>
                        <a:pt x="16155" y="7800"/>
                        <a:pt x="16155" y="7800"/>
                      </a:cubicBezTo>
                      <a:cubicBezTo>
                        <a:pt x="16155" y="7792"/>
                        <a:pt x="16163" y="7777"/>
                        <a:pt x="16163" y="7769"/>
                      </a:cubicBezTo>
                      <a:cubicBezTo>
                        <a:pt x="18492" y="8510"/>
                        <a:pt x="18492" y="8510"/>
                        <a:pt x="18492" y="8510"/>
                      </a:cubicBezTo>
                      <a:cubicBezTo>
                        <a:pt x="18492" y="8563"/>
                        <a:pt x="18530" y="8602"/>
                        <a:pt x="18576" y="8602"/>
                      </a:cubicBezTo>
                      <a:close/>
                      <a:moveTo>
                        <a:pt x="7432" y="15017"/>
                      </a:moveTo>
                      <a:cubicBezTo>
                        <a:pt x="7432" y="14941"/>
                        <a:pt x="7364" y="14872"/>
                        <a:pt x="7280" y="14872"/>
                      </a:cubicBezTo>
                      <a:cubicBezTo>
                        <a:pt x="6913" y="11649"/>
                        <a:pt x="6913" y="11649"/>
                        <a:pt x="6913" y="11649"/>
                      </a:cubicBezTo>
                      <a:cubicBezTo>
                        <a:pt x="7646" y="11167"/>
                        <a:pt x="7646" y="11167"/>
                        <a:pt x="7646" y="11167"/>
                      </a:cubicBezTo>
                      <a:cubicBezTo>
                        <a:pt x="11243" y="15163"/>
                        <a:pt x="11243" y="15163"/>
                        <a:pt x="11243" y="15163"/>
                      </a:cubicBezTo>
                      <a:cubicBezTo>
                        <a:pt x="11205" y="15201"/>
                        <a:pt x="11182" y="15246"/>
                        <a:pt x="11174" y="15300"/>
                      </a:cubicBezTo>
                      <a:close/>
                      <a:moveTo>
                        <a:pt x="6279" y="4790"/>
                      </a:moveTo>
                      <a:cubicBezTo>
                        <a:pt x="8456" y="5447"/>
                        <a:pt x="8456" y="5447"/>
                        <a:pt x="8456" y="5447"/>
                      </a:cubicBezTo>
                      <a:cubicBezTo>
                        <a:pt x="8448" y="5454"/>
                        <a:pt x="8448" y="5462"/>
                        <a:pt x="8448" y="5470"/>
                      </a:cubicBezTo>
                      <a:cubicBezTo>
                        <a:pt x="8448" y="5477"/>
                        <a:pt x="8448" y="5492"/>
                        <a:pt x="8456" y="5500"/>
                      </a:cubicBezTo>
                      <a:cubicBezTo>
                        <a:pt x="7524" y="6081"/>
                        <a:pt x="7524" y="6081"/>
                        <a:pt x="7524" y="6081"/>
                      </a:cubicBezTo>
                      <a:cubicBezTo>
                        <a:pt x="7509" y="6065"/>
                        <a:pt x="7486" y="6050"/>
                        <a:pt x="7463" y="6050"/>
                      </a:cubicBezTo>
                      <a:cubicBezTo>
                        <a:pt x="7440" y="6050"/>
                        <a:pt x="7425" y="6058"/>
                        <a:pt x="7409" y="6065"/>
                      </a:cubicBezTo>
                      <a:cubicBezTo>
                        <a:pt x="6256" y="4836"/>
                        <a:pt x="6256" y="4836"/>
                        <a:pt x="6256" y="4836"/>
                      </a:cubicBezTo>
                      <a:cubicBezTo>
                        <a:pt x="6264" y="4828"/>
                        <a:pt x="6279" y="4813"/>
                        <a:pt x="6279" y="4790"/>
                      </a:cubicBezTo>
                      <a:close/>
                      <a:moveTo>
                        <a:pt x="11404" y="3904"/>
                      </a:moveTo>
                      <a:cubicBezTo>
                        <a:pt x="11014" y="6104"/>
                        <a:pt x="11014" y="6104"/>
                        <a:pt x="11014" y="6104"/>
                      </a:cubicBezTo>
                      <a:cubicBezTo>
                        <a:pt x="11006" y="6104"/>
                        <a:pt x="11006" y="6104"/>
                        <a:pt x="11006" y="6104"/>
                      </a:cubicBezTo>
                      <a:cubicBezTo>
                        <a:pt x="10968" y="6104"/>
                        <a:pt x="10938" y="6127"/>
                        <a:pt x="10922" y="6157"/>
                      </a:cubicBezTo>
                      <a:cubicBezTo>
                        <a:pt x="8624" y="5470"/>
                        <a:pt x="8624" y="5470"/>
                        <a:pt x="8624" y="5470"/>
                      </a:cubicBezTo>
                      <a:cubicBezTo>
                        <a:pt x="8624" y="5454"/>
                        <a:pt x="8624" y="5439"/>
                        <a:pt x="8617" y="5431"/>
                      </a:cubicBezTo>
                      <a:cubicBezTo>
                        <a:pt x="11235" y="3797"/>
                        <a:pt x="11235" y="3797"/>
                        <a:pt x="11235" y="3797"/>
                      </a:cubicBezTo>
                      <a:cubicBezTo>
                        <a:pt x="11274" y="3850"/>
                        <a:pt x="11335" y="3888"/>
                        <a:pt x="11404" y="3904"/>
                      </a:cubicBezTo>
                      <a:close/>
                      <a:moveTo>
                        <a:pt x="14543" y="11251"/>
                      </a:moveTo>
                      <a:cubicBezTo>
                        <a:pt x="10823" y="9480"/>
                        <a:pt x="10823" y="9480"/>
                        <a:pt x="10823" y="9480"/>
                      </a:cubicBezTo>
                      <a:cubicBezTo>
                        <a:pt x="10846" y="9434"/>
                        <a:pt x="10861" y="9381"/>
                        <a:pt x="10861" y="9320"/>
                      </a:cubicBezTo>
                      <a:cubicBezTo>
                        <a:pt x="10861" y="9281"/>
                        <a:pt x="10854" y="9243"/>
                        <a:pt x="10838" y="9205"/>
                      </a:cubicBezTo>
                      <a:cubicBezTo>
                        <a:pt x="15169" y="7777"/>
                        <a:pt x="15169" y="7777"/>
                        <a:pt x="15169" y="7777"/>
                      </a:cubicBezTo>
                      <a:cubicBezTo>
                        <a:pt x="15223" y="7937"/>
                        <a:pt x="15360" y="8059"/>
                        <a:pt x="15529" y="8105"/>
                      </a:cubicBezTo>
                      <a:cubicBezTo>
                        <a:pt x="14803" y="11129"/>
                        <a:pt x="14803" y="11129"/>
                        <a:pt x="14803" y="11129"/>
                      </a:cubicBezTo>
                      <a:cubicBezTo>
                        <a:pt x="14788" y="11129"/>
                        <a:pt x="14772" y="11129"/>
                        <a:pt x="14757" y="11129"/>
                      </a:cubicBezTo>
                      <a:cubicBezTo>
                        <a:pt x="14665" y="11129"/>
                        <a:pt x="14589" y="11175"/>
                        <a:pt x="14543" y="11251"/>
                      </a:cubicBezTo>
                      <a:close/>
                      <a:moveTo>
                        <a:pt x="11266" y="15147"/>
                      </a:moveTo>
                      <a:cubicBezTo>
                        <a:pt x="7669" y="11152"/>
                        <a:pt x="7669" y="11152"/>
                        <a:pt x="7669" y="11152"/>
                      </a:cubicBezTo>
                      <a:cubicBezTo>
                        <a:pt x="10114" y="9549"/>
                        <a:pt x="10114" y="9549"/>
                        <a:pt x="10114" y="9549"/>
                      </a:cubicBezTo>
                      <a:cubicBezTo>
                        <a:pt x="10190" y="9656"/>
                        <a:pt x="10312" y="9725"/>
                        <a:pt x="10450" y="9725"/>
                      </a:cubicBezTo>
                      <a:cubicBezTo>
                        <a:pt x="10464" y="9725"/>
                        <a:pt x="10487" y="9725"/>
                        <a:pt x="10502" y="9725"/>
                      </a:cubicBezTo>
                      <a:cubicBezTo>
                        <a:pt x="11365" y="15101"/>
                        <a:pt x="11365" y="15101"/>
                        <a:pt x="11365" y="15101"/>
                      </a:cubicBezTo>
                      <a:cubicBezTo>
                        <a:pt x="11327" y="15109"/>
                        <a:pt x="11289" y="15124"/>
                        <a:pt x="11266" y="15147"/>
                      </a:cubicBezTo>
                      <a:close/>
                      <a:moveTo>
                        <a:pt x="4858" y="12787"/>
                      </a:moveTo>
                      <a:cubicBezTo>
                        <a:pt x="6615" y="10305"/>
                        <a:pt x="6615" y="10305"/>
                        <a:pt x="6615" y="10305"/>
                      </a:cubicBezTo>
                      <a:cubicBezTo>
                        <a:pt x="6646" y="10320"/>
                        <a:pt x="6684" y="10336"/>
                        <a:pt x="6722" y="10336"/>
                      </a:cubicBezTo>
                      <a:cubicBezTo>
                        <a:pt x="6730" y="10336"/>
                        <a:pt x="6730" y="10336"/>
                        <a:pt x="6737" y="10336"/>
                      </a:cubicBezTo>
                      <a:cubicBezTo>
                        <a:pt x="6882" y="11633"/>
                        <a:pt x="6882" y="11633"/>
                        <a:pt x="6882" y="11633"/>
                      </a:cubicBezTo>
                      <a:cubicBezTo>
                        <a:pt x="4965" y="12894"/>
                        <a:pt x="4965" y="12894"/>
                        <a:pt x="4965" y="12894"/>
                      </a:cubicBezTo>
                      <a:cubicBezTo>
                        <a:pt x="4935" y="12855"/>
                        <a:pt x="4896" y="12817"/>
                        <a:pt x="4858" y="12787"/>
                      </a:cubicBezTo>
                      <a:close/>
                      <a:moveTo>
                        <a:pt x="5317" y="7784"/>
                      </a:moveTo>
                      <a:cubicBezTo>
                        <a:pt x="10060" y="9213"/>
                        <a:pt x="10060" y="9213"/>
                        <a:pt x="10060" y="9213"/>
                      </a:cubicBezTo>
                      <a:cubicBezTo>
                        <a:pt x="10045" y="9251"/>
                        <a:pt x="10045" y="9281"/>
                        <a:pt x="10045" y="9320"/>
                      </a:cubicBezTo>
                      <a:cubicBezTo>
                        <a:pt x="10045" y="9343"/>
                        <a:pt x="10045" y="9366"/>
                        <a:pt x="10053" y="9396"/>
                      </a:cubicBezTo>
                      <a:cubicBezTo>
                        <a:pt x="6921" y="10068"/>
                        <a:pt x="6921" y="10068"/>
                        <a:pt x="6921" y="10068"/>
                      </a:cubicBezTo>
                      <a:cubicBezTo>
                        <a:pt x="6898" y="9984"/>
                        <a:pt x="6821" y="9923"/>
                        <a:pt x="6722" y="9923"/>
                      </a:cubicBezTo>
                      <a:cubicBezTo>
                        <a:pt x="6684" y="9923"/>
                        <a:pt x="6646" y="9931"/>
                        <a:pt x="6615" y="9954"/>
                      </a:cubicBezTo>
                      <a:cubicBezTo>
                        <a:pt x="5202" y="7952"/>
                        <a:pt x="5202" y="7952"/>
                        <a:pt x="5202" y="7952"/>
                      </a:cubicBezTo>
                      <a:cubicBezTo>
                        <a:pt x="5255" y="7906"/>
                        <a:pt x="5294" y="7853"/>
                        <a:pt x="5317" y="7784"/>
                      </a:cubicBezTo>
                      <a:close/>
                      <a:moveTo>
                        <a:pt x="7539" y="6104"/>
                      </a:moveTo>
                      <a:cubicBezTo>
                        <a:pt x="8464" y="5523"/>
                        <a:pt x="8464" y="5523"/>
                        <a:pt x="8464" y="5523"/>
                      </a:cubicBezTo>
                      <a:cubicBezTo>
                        <a:pt x="8486" y="5546"/>
                        <a:pt x="8509" y="5561"/>
                        <a:pt x="8540" y="5561"/>
                      </a:cubicBezTo>
                      <a:cubicBezTo>
                        <a:pt x="8578" y="5561"/>
                        <a:pt x="8609" y="5531"/>
                        <a:pt x="8624" y="5492"/>
                      </a:cubicBezTo>
                      <a:cubicBezTo>
                        <a:pt x="10915" y="6180"/>
                        <a:pt x="10915" y="6180"/>
                        <a:pt x="10915" y="6180"/>
                      </a:cubicBezTo>
                      <a:cubicBezTo>
                        <a:pt x="10915" y="6188"/>
                        <a:pt x="10915" y="6188"/>
                        <a:pt x="10915" y="6188"/>
                      </a:cubicBezTo>
                      <a:cubicBezTo>
                        <a:pt x="10915" y="6233"/>
                        <a:pt x="10945" y="6264"/>
                        <a:pt x="10983" y="6279"/>
                      </a:cubicBezTo>
                      <a:cubicBezTo>
                        <a:pt x="10510" y="8915"/>
                        <a:pt x="10510" y="8915"/>
                        <a:pt x="10510" y="8915"/>
                      </a:cubicBezTo>
                      <a:cubicBezTo>
                        <a:pt x="10487" y="8915"/>
                        <a:pt x="10472" y="8915"/>
                        <a:pt x="10450" y="8915"/>
                      </a:cubicBezTo>
                      <a:cubicBezTo>
                        <a:pt x="10350" y="8915"/>
                        <a:pt x="10251" y="8953"/>
                        <a:pt x="10182" y="9014"/>
                      </a:cubicBezTo>
                      <a:cubicBezTo>
                        <a:pt x="7532" y="6195"/>
                        <a:pt x="7532" y="6195"/>
                        <a:pt x="7532" y="6195"/>
                      </a:cubicBezTo>
                      <a:cubicBezTo>
                        <a:pt x="7539" y="6180"/>
                        <a:pt x="7547" y="6157"/>
                        <a:pt x="7547" y="6142"/>
                      </a:cubicBezTo>
                      <a:cubicBezTo>
                        <a:pt x="7547" y="6127"/>
                        <a:pt x="7547" y="6111"/>
                        <a:pt x="7539" y="6104"/>
                      </a:cubicBezTo>
                      <a:close/>
                      <a:moveTo>
                        <a:pt x="6760" y="10336"/>
                      </a:moveTo>
                      <a:cubicBezTo>
                        <a:pt x="6798" y="10328"/>
                        <a:pt x="6829" y="10313"/>
                        <a:pt x="6852" y="10290"/>
                      </a:cubicBezTo>
                      <a:cubicBezTo>
                        <a:pt x="7631" y="11152"/>
                        <a:pt x="7631" y="11152"/>
                        <a:pt x="7631" y="11152"/>
                      </a:cubicBezTo>
                      <a:cubicBezTo>
                        <a:pt x="6905" y="11618"/>
                        <a:pt x="6905" y="11618"/>
                        <a:pt x="6905" y="11618"/>
                      </a:cubicBezTo>
                      <a:close/>
                      <a:moveTo>
                        <a:pt x="6875" y="10274"/>
                      </a:moveTo>
                      <a:cubicBezTo>
                        <a:pt x="6905" y="10236"/>
                        <a:pt x="6928" y="10183"/>
                        <a:pt x="6928" y="10129"/>
                      </a:cubicBezTo>
                      <a:cubicBezTo>
                        <a:pt x="6928" y="10114"/>
                        <a:pt x="6928" y="10106"/>
                        <a:pt x="6928" y="10099"/>
                      </a:cubicBezTo>
                      <a:cubicBezTo>
                        <a:pt x="10053" y="9419"/>
                        <a:pt x="10053" y="9419"/>
                        <a:pt x="10053" y="9419"/>
                      </a:cubicBezTo>
                      <a:cubicBezTo>
                        <a:pt x="10068" y="9457"/>
                        <a:pt x="10083" y="9495"/>
                        <a:pt x="10106" y="9533"/>
                      </a:cubicBezTo>
                      <a:cubicBezTo>
                        <a:pt x="7646" y="11137"/>
                        <a:pt x="7646" y="11137"/>
                        <a:pt x="7646" y="11137"/>
                      </a:cubicBezTo>
                      <a:close/>
                      <a:moveTo>
                        <a:pt x="15162" y="7746"/>
                      </a:moveTo>
                      <a:cubicBezTo>
                        <a:pt x="10831" y="9182"/>
                        <a:pt x="10831" y="9182"/>
                        <a:pt x="10831" y="9182"/>
                      </a:cubicBezTo>
                      <a:cubicBezTo>
                        <a:pt x="10785" y="9045"/>
                        <a:pt x="10670" y="8945"/>
                        <a:pt x="10533" y="8922"/>
                      </a:cubicBezTo>
                      <a:cubicBezTo>
                        <a:pt x="11006" y="6279"/>
                        <a:pt x="11006" y="6279"/>
                        <a:pt x="11006" y="6279"/>
                      </a:cubicBezTo>
                      <a:cubicBezTo>
                        <a:pt x="11037" y="6279"/>
                        <a:pt x="11067" y="6264"/>
                        <a:pt x="11083" y="6233"/>
                      </a:cubicBezTo>
                      <a:cubicBezTo>
                        <a:pt x="15154" y="7456"/>
                        <a:pt x="15154" y="7456"/>
                        <a:pt x="15154" y="7456"/>
                      </a:cubicBezTo>
                      <a:cubicBezTo>
                        <a:pt x="15139" y="7502"/>
                        <a:pt x="15139" y="7547"/>
                        <a:pt x="15139" y="7593"/>
                      </a:cubicBezTo>
                      <a:cubicBezTo>
                        <a:pt x="15139" y="7647"/>
                        <a:pt x="15146" y="7700"/>
                        <a:pt x="15162" y="7746"/>
                      </a:cubicBezTo>
                      <a:close/>
                      <a:moveTo>
                        <a:pt x="7463" y="6226"/>
                      </a:moveTo>
                      <a:cubicBezTo>
                        <a:pt x="7478" y="6226"/>
                        <a:pt x="7494" y="6218"/>
                        <a:pt x="7509" y="6211"/>
                      </a:cubicBezTo>
                      <a:cubicBezTo>
                        <a:pt x="10159" y="9029"/>
                        <a:pt x="10159" y="9029"/>
                        <a:pt x="10159" y="9029"/>
                      </a:cubicBezTo>
                      <a:cubicBezTo>
                        <a:pt x="10121" y="9075"/>
                        <a:pt x="10083" y="9129"/>
                        <a:pt x="10068" y="9190"/>
                      </a:cubicBezTo>
                      <a:cubicBezTo>
                        <a:pt x="5324" y="7761"/>
                        <a:pt x="5324" y="7761"/>
                        <a:pt x="5324" y="7761"/>
                      </a:cubicBezTo>
                      <a:cubicBezTo>
                        <a:pt x="5332" y="7738"/>
                        <a:pt x="5339" y="7708"/>
                        <a:pt x="5339" y="7677"/>
                      </a:cubicBezTo>
                      <a:cubicBezTo>
                        <a:pt x="5339" y="7616"/>
                        <a:pt x="5317" y="7555"/>
                        <a:pt x="5286" y="7502"/>
                      </a:cubicBezTo>
                      <a:cubicBezTo>
                        <a:pt x="7394" y="6195"/>
                        <a:pt x="7394" y="6195"/>
                        <a:pt x="7394" y="6195"/>
                      </a:cubicBezTo>
                      <a:cubicBezTo>
                        <a:pt x="7409" y="6211"/>
                        <a:pt x="7432" y="6226"/>
                        <a:pt x="7463" y="6226"/>
                      </a:cubicBezTo>
                      <a:close/>
                      <a:moveTo>
                        <a:pt x="4988" y="8021"/>
                      </a:moveTo>
                      <a:cubicBezTo>
                        <a:pt x="5064" y="8021"/>
                        <a:pt x="5125" y="7998"/>
                        <a:pt x="5179" y="7968"/>
                      </a:cubicBezTo>
                      <a:cubicBezTo>
                        <a:pt x="6592" y="9969"/>
                        <a:pt x="6592" y="9969"/>
                        <a:pt x="6592" y="9969"/>
                      </a:cubicBezTo>
                      <a:cubicBezTo>
                        <a:pt x="6546" y="10007"/>
                        <a:pt x="6516" y="10061"/>
                        <a:pt x="6516" y="10129"/>
                      </a:cubicBezTo>
                      <a:cubicBezTo>
                        <a:pt x="6516" y="10152"/>
                        <a:pt x="6523" y="10168"/>
                        <a:pt x="6523" y="10191"/>
                      </a:cubicBezTo>
                      <a:cubicBezTo>
                        <a:pt x="4767" y="10831"/>
                        <a:pt x="4767" y="10831"/>
                        <a:pt x="4767" y="10831"/>
                      </a:cubicBezTo>
                      <a:cubicBezTo>
                        <a:pt x="4980" y="8021"/>
                        <a:pt x="4980" y="8021"/>
                        <a:pt x="4980" y="8021"/>
                      </a:cubicBezTo>
                      <a:close/>
                      <a:moveTo>
                        <a:pt x="6531" y="10214"/>
                      </a:moveTo>
                      <a:cubicBezTo>
                        <a:pt x="6546" y="10244"/>
                        <a:pt x="6569" y="10267"/>
                        <a:pt x="6592" y="10290"/>
                      </a:cubicBezTo>
                      <a:cubicBezTo>
                        <a:pt x="4835" y="12771"/>
                        <a:pt x="4835" y="12771"/>
                        <a:pt x="4835" y="12771"/>
                      </a:cubicBezTo>
                      <a:cubicBezTo>
                        <a:pt x="4774" y="12733"/>
                        <a:pt x="4705" y="12703"/>
                        <a:pt x="4629" y="12695"/>
                      </a:cubicBezTo>
                      <a:cubicBezTo>
                        <a:pt x="4767" y="10862"/>
                        <a:pt x="4767" y="10862"/>
                        <a:pt x="4767" y="10862"/>
                      </a:cubicBezTo>
                      <a:close/>
                      <a:moveTo>
                        <a:pt x="4973" y="12917"/>
                      </a:moveTo>
                      <a:cubicBezTo>
                        <a:pt x="6890" y="11664"/>
                        <a:pt x="6890" y="11664"/>
                        <a:pt x="6890" y="11664"/>
                      </a:cubicBezTo>
                      <a:cubicBezTo>
                        <a:pt x="7249" y="14872"/>
                        <a:pt x="7249" y="14872"/>
                        <a:pt x="7249" y="14872"/>
                      </a:cubicBezTo>
                      <a:cubicBezTo>
                        <a:pt x="7219" y="14880"/>
                        <a:pt x="7188" y="14903"/>
                        <a:pt x="7165" y="14926"/>
                      </a:cubicBezTo>
                      <a:cubicBezTo>
                        <a:pt x="4973" y="13405"/>
                        <a:pt x="4973" y="13405"/>
                        <a:pt x="4973" y="13405"/>
                      </a:cubicBezTo>
                      <a:cubicBezTo>
                        <a:pt x="5019" y="13337"/>
                        <a:pt x="5042" y="13253"/>
                        <a:pt x="5042" y="13153"/>
                      </a:cubicBezTo>
                      <a:cubicBezTo>
                        <a:pt x="5042" y="13069"/>
                        <a:pt x="5019" y="12985"/>
                        <a:pt x="4973" y="12917"/>
                      </a:cubicBezTo>
                      <a:close/>
                      <a:moveTo>
                        <a:pt x="11411" y="15094"/>
                      </a:moveTo>
                      <a:cubicBezTo>
                        <a:pt x="11404" y="15094"/>
                        <a:pt x="11396" y="15094"/>
                        <a:pt x="11388" y="15094"/>
                      </a:cubicBezTo>
                      <a:cubicBezTo>
                        <a:pt x="10525" y="9717"/>
                        <a:pt x="10525" y="9717"/>
                        <a:pt x="10525" y="9717"/>
                      </a:cubicBezTo>
                      <a:cubicBezTo>
                        <a:pt x="10655" y="9694"/>
                        <a:pt x="10754" y="9618"/>
                        <a:pt x="10815" y="9503"/>
                      </a:cubicBezTo>
                      <a:cubicBezTo>
                        <a:pt x="14535" y="11274"/>
                        <a:pt x="14535" y="11274"/>
                        <a:pt x="14535" y="11274"/>
                      </a:cubicBezTo>
                      <a:cubicBezTo>
                        <a:pt x="14520" y="11305"/>
                        <a:pt x="14513" y="11335"/>
                        <a:pt x="14513" y="11366"/>
                      </a:cubicBezTo>
                      <a:cubicBezTo>
                        <a:pt x="14513" y="11435"/>
                        <a:pt x="14543" y="11503"/>
                        <a:pt x="14589" y="11542"/>
                      </a:cubicBezTo>
                      <a:cubicBezTo>
                        <a:pt x="11556" y="15140"/>
                        <a:pt x="11556" y="15140"/>
                        <a:pt x="11556" y="15140"/>
                      </a:cubicBezTo>
                      <a:cubicBezTo>
                        <a:pt x="11518" y="15109"/>
                        <a:pt x="11465" y="15094"/>
                        <a:pt x="11411" y="15094"/>
                      </a:cubicBezTo>
                      <a:close/>
                      <a:moveTo>
                        <a:pt x="14826" y="11137"/>
                      </a:moveTo>
                      <a:cubicBezTo>
                        <a:pt x="15551" y="8113"/>
                        <a:pt x="15551" y="8113"/>
                        <a:pt x="15551" y="8113"/>
                      </a:cubicBezTo>
                      <a:cubicBezTo>
                        <a:pt x="15590" y="8120"/>
                        <a:pt x="15628" y="8128"/>
                        <a:pt x="15666" y="8128"/>
                      </a:cubicBezTo>
                      <a:cubicBezTo>
                        <a:pt x="15735" y="8128"/>
                        <a:pt x="15803" y="8113"/>
                        <a:pt x="15872" y="8082"/>
                      </a:cubicBezTo>
                      <a:cubicBezTo>
                        <a:pt x="16728" y="10015"/>
                        <a:pt x="16728" y="10015"/>
                        <a:pt x="16728" y="10015"/>
                      </a:cubicBezTo>
                      <a:cubicBezTo>
                        <a:pt x="16713" y="10030"/>
                        <a:pt x="16697" y="10053"/>
                        <a:pt x="16697" y="10083"/>
                      </a:cubicBezTo>
                      <a:cubicBezTo>
                        <a:pt x="16697" y="10099"/>
                        <a:pt x="16705" y="10114"/>
                        <a:pt x="16713" y="10122"/>
                      </a:cubicBezTo>
                      <a:cubicBezTo>
                        <a:pt x="14956" y="11228"/>
                        <a:pt x="14956" y="11228"/>
                        <a:pt x="14956" y="11228"/>
                      </a:cubicBezTo>
                      <a:cubicBezTo>
                        <a:pt x="14925" y="11182"/>
                        <a:pt x="14879" y="11152"/>
                        <a:pt x="14826" y="11137"/>
                      </a:cubicBezTo>
                      <a:close/>
                      <a:moveTo>
                        <a:pt x="16789" y="9992"/>
                      </a:moveTo>
                      <a:cubicBezTo>
                        <a:pt x="16774" y="9992"/>
                        <a:pt x="16766" y="10000"/>
                        <a:pt x="16751" y="10000"/>
                      </a:cubicBezTo>
                      <a:cubicBezTo>
                        <a:pt x="15895" y="8075"/>
                        <a:pt x="15895" y="8075"/>
                        <a:pt x="15895" y="8075"/>
                      </a:cubicBezTo>
                      <a:cubicBezTo>
                        <a:pt x="16002" y="8021"/>
                        <a:pt x="16094" y="7937"/>
                        <a:pt x="16140" y="7822"/>
                      </a:cubicBezTo>
                      <a:cubicBezTo>
                        <a:pt x="18485" y="8884"/>
                        <a:pt x="18485" y="8884"/>
                        <a:pt x="18485" y="8884"/>
                      </a:cubicBezTo>
                      <a:cubicBezTo>
                        <a:pt x="18485" y="8900"/>
                        <a:pt x="18477" y="8915"/>
                        <a:pt x="18477" y="8930"/>
                      </a:cubicBezTo>
                      <a:cubicBezTo>
                        <a:pt x="18477" y="8961"/>
                        <a:pt x="18485" y="8983"/>
                        <a:pt x="18492" y="8999"/>
                      </a:cubicBezTo>
                      <a:cubicBezTo>
                        <a:pt x="16858" y="10030"/>
                        <a:pt x="16858" y="10030"/>
                        <a:pt x="16858" y="10030"/>
                      </a:cubicBezTo>
                      <a:cubicBezTo>
                        <a:pt x="16842" y="10007"/>
                        <a:pt x="16819" y="9992"/>
                        <a:pt x="16789" y="9992"/>
                      </a:cubicBezTo>
                      <a:close/>
                      <a:moveTo>
                        <a:pt x="15162" y="7433"/>
                      </a:moveTo>
                      <a:cubicBezTo>
                        <a:pt x="11090" y="6211"/>
                        <a:pt x="11090" y="6211"/>
                        <a:pt x="11090" y="6211"/>
                      </a:cubicBezTo>
                      <a:cubicBezTo>
                        <a:pt x="11090" y="6203"/>
                        <a:pt x="11090" y="6195"/>
                        <a:pt x="11090" y="6188"/>
                      </a:cubicBezTo>
                      <a:cubicBezTo>
                        <a:pt x="11090" y="6157"/>
                        <a:pt x="11067" y="6119"/>
                        <a:pt x="11037" y="6111"/>
                      </a:cubicBezTo>
                      <a:cubicBezTo>
                        <a:pt x="11427" y="3911"/>
                        <a:pt x="11427" y="3911"/>
                        <a:pt x="11427" y="3911"/>
                      </a:cubicBezTo>
                      <a:cubicBezTo>
                        <a:pt x="11442" y="3911"/>
                        <a:pt x="11449" y="3911"/>
                        <a:pt x="11465" y="3911"/>
                      </a:cubicBezTo>
                      <a:cubicBezTo>
                        <a:pt x="11541" y="3911"/>
                        <a:pt x="11610" y="3881"/>
                        <a:pt x="11656" y="3835"/>
                      </a:cubicBezTo>
                      <a:cubicBezTo>
                        <a:pt x="15269" y="7242"/>
                        <a:pt x="15269" y="7242"/>
                        <a:pt x="15269" y="7242"/>
                      </a:cubicBezTo>
                      <a:cubicBezTo>
                        <a:pt x="15223" y="7295"/>
                        <a:pt x="15185" y="7356"/>
                        <a:pt x="15162" y="7433"/>
                      </a:cubicBezTo>
                      <a:close/>
                      <a:moveTo>
                        <a:pt x="11228" y="3774"/>
                      </a:moveTo>
                      <a:cubicBezTo>
                        <a:pt x="8601" y="5408"/>
                        <a:pt x="8601" y="5408"/>
                        <a:pt x="8601" y="5408"/>
                      </a:cubicBezTo>
                      <a:cubicBezTo>
                        <a:pt x="8586" y="5393"/>
                        <a:pt x="8563" y="5378"/>
                        <a:pt x="8540" y="5378"/>
                      </a:cubicBezTo>
                      <a:cubicBezTo>
                        <a:pt x="8509" y="5378"/>
                        <a:pt x="8479" y="5401"/>
                        <a:pt x="8464" y="5424"/>
                      </a:cubicBezTo>
                      <a:cubicBezTo>
                        <a:pt x="6287" y="4767"/>
                        <a:pt x="6287" y="4767"/>
                        <a:pt x="6287" y="4767"/>
                      </a:cubicBezTo>
                      <a:cubicBezTo>
                        <a:pt x="6294" y="4759"/>
                        <a:pt x="6294" y="4752"/>
                        <a:pt x="6294" y="4736"/>
                      </a:cubicBezTo>
                      <a:cubicBezTo>
                        <a:pt x="6294" y="4729"/>
                        <a:pt x="6294" y="4729"/>
                        <a:pt x="6294" y="4721"/>
                      </a:cubicBezTo>
                      <a:cubicBezTo>
                        <a:pt x="11197" y="3705"/>
                        <a:pt x="11197" y="3705"/>
                        <a:pt x="11197" y="3705"/>
                      </a:cubicBezTo>
                      <a:cubicBezTo>
                        <a:pt x="11205" y="3728"/>
                        <a:pt x="11213" y="3751"/>
                        <a:pt x="11228" y="3774"/>
                      </a:cubicBezTo>
                      <a:close/>
                      <a:moveTo>
                        <a:pt x="6142" y="4889"/>
                      </a:moveTo>
                      <a:cubicBezTo>
                        <a:pt x="6180" y="4889"/>
                        <a:pt x="6210" y="4874"/>
                        <a:pt x="6233" y="4858"/>
                      </a:cubicBezTo>
                      <a:cubicBezTo>
                        <a:pt x="7394" y="6081"/>
                        <a:pt x="7394" y="6081"/>
                        <a:pt x="7394" y="6081"/>
                      </a:cubicBezTo>
                      <a:cubicBezTo>
                        <a:pt x="7379" y="6096"/>
                        <a:pt x="7371" y="6119"/>
                        <a:pt x="7371" y="6142"/>
                      </a:cubicBezTo>
                      <a:cubicBezTo>
                        <a:pt x="7371" y="6149"/>
                        <a:pt x="7371" y="6165"/>
                        <a:pt x="7379" y="6172"/>
                      </a:cubicBezTo>
                      <a:cubicBezTo>
                        <a:pt x="5278" y="7486"/>
                        <a:pt x="5278" y="7486"/>
                        <a:pt x="5278" y="7486"/>
                      </a:cubicBezTo>
                      <a:cubicBezTo>
                        <a:pt x="5240" y="7433"/>
                        <a:pt x="5187" y="7387"/>
                        <a:pt x="5125" y="7364"/>
                      </a:cubicBezTo>
                      <a:cubicBezTo>
                        <a:pt x="6096" y="4881"/>
                        <a:pt x="6096" y="4881"/>
                        <a:pt x="6096" y="4881"/>
                      </a:cubicBezTo>
                      <a:cubicBezTo>
                        <a:pt x="6111" y="4889"/>
                        <a:pt x="6126" y="4889"/>
                        <a:pt x="6142" y="4889"/>
                      </a:cubicBezTo>
                      <a:close/>
                      <a:moveTo>
                        <a:pt x="3155" y="11450"/>
                      </a:moveTo>
                      <a:cubicBezTo>
                        <a:pt x="4744" y="10869"/>
                        <a:pt x="4744" y="10869"/>
                        <a:pt x="4744" y="10869"/>
                      </a:cubicBezTo>
                      <a:cubicBezTo>
                        <a:pt x="4606" y="12695"/>
                        <a:pt x="4606" y="12695"/>
                        <a:pt x="4606" y="12695"/>
                      </a:cubicBezTo>
                      <a:cubicBezTo>
                        <a:pt x="4598" y="12695"/>
                        <a:pt x="4591" y="12695"/>
                        <a:pt x="4583" y="12695"/>
                      </a:cubicBezTo>
                      <a:cubicBezTo>
                        <a:pt x="4469" y="12695"/>
                        <a:pt x="4362" y="12741"/>
                        <a:pt x="4285" y="12810"/>
                      </a:cubicBezTo>
                      <a:cubicBezTo>
                        <a:pt x="3132" y="11526"/>
                        <a:pt x="3132" y="11526"/>
                        <a:pt x="3132" y="11526"/>
                      </a:cubicBezTo>
                      <a:cubicBezTo>
                        <a:pt x="3147" y="11511"/>
                        <a:pt x="3155" y="11496"/>
                        <a:pt x="3155" y="11473"/>
                      </a:cubicBezTo>
                      <a:cubicBezTo>
                        <a:pt x="3155" y="11465"/>
                        <a:pt x="3155" y="11457"/>
                        <a:pt x="3155" y="11450"/>
                      </a:cubicBezTo>
                      <a:close/>
                      <a:moveTo>
                        <a:pt x="4957" y="13428"/>
                      </a:moveTo>
                      <a:cubicBezTo>
                        <a:pt x="7150" y="14949"/>
                        <a:pt x="7150" y="14949"/>
                        <a:pt x="7150" y="14949"/>
                      </a:cubicBezTo>
                      <a:cubicBezTo>
                        <a:pt x="7142" y="14971"/>
                        <a:pt x="7134" y="14994"/>
                        <a:pt x="7127" y="15017"/>
                      </a:cubicBezTo>
                      <a:cubicBezTo>
                        <a:pt x="4828" y="15147"/>
                        <a:pt x="4828" y="15147"/>
                        <a:pt x="4828" y="15147"/>
                      </a:cubicBezTo>
                      <a:cubicBezTo>
                        <a:pt x="4820" y="15109"/>
                        <a:pt x="4789" y="15086"/>
                        <a:pt x="4751" y="15078"/>
                      </a:cubicBezTo>
                      <a:cubicBezTo>
                        <a:pt x="4637" y="13612"/>
                        <a:pt x="4637" y="13612"/>
                        <a:pt x="4637" y="13612"/>
                      </a:cubicBezTo>
                      <a:cubicBezTo>
                        <a:pt x="4767" y="13604"/>
                        <a:pt x="4881" y="13528"/>
                        <a:pt x="4957" y="13428"/>
                      </a:cubicBezTo>
                      <a:close/>
                      <a:moveTo>
                        <a:pt x="14994" y="14613"/>
                      </a:moveTo>
                      <a:cubicBezTo>
                        <a:pt x="11640" y="15277"/>
                        <a:pt x="11640" y="15277"/>
                        <a:pt x="11640" y="15277"/>
                      </a:cubicBezTo>
                      <a:cubicBezTo>
                        <a:pt x="11633" y="15231"/>
                        <a:pt x="11610" y="15193"/>
                        <a:pt x="11572" y="15163"/>
                      </a:cubicBezTo>
                      <a:cubicBezTo>
                        <a:pt x="14612" y="11557"/>
                        <a:pt x="14612" y="11557"/>
                        <a:pt x="14612" y="11557"/>
                      </a:cubicBezTo>
                      <a:cubicBezTo>
                        <a:pt x="14650" y="11588"/>
                        <a:pt x="14704" y="11610"/>
                        <a:pt x="14757" y="11610"/>
                      </a:cubicBezTo>
                      <a:lnTo>
                        <a:pt x="14765" y="11610"/>
                      </a:lnTo>
                      <a:cubicBezTo>
                        <a:pt x="15055" y="14551"/>
                        <a:pt x="15055" y="14551"/>
                        <a:pt x="15055" y="14551"/>
                      </a:cubicBezTo>
                      <a:cubicBezTo>
                        <a:pt x="15024" y="14559"/>
                        <a:pt x="15001" y="14582"/>
                        <a:pt x="14994" y="14613"/>
                      </a:cubicBezTo>
                      <a:close/>
                      <a:moveTo>
                        <a:pt x="14963" y="11251"/>
                      </a:moveTo>
                      <a:cubicBezTo>
                        <a:pt x="16728" y="10145"/>
                        <a:pt x="16728" y="10145"/>
                        <a:pt x="16728" y="10145"/>
                      </a:cubicBezTo>
                      <a:cubicBezTo>
                        <a:pt x="16743" y="10160"/>
                        <a:pt x="16766" y="10168"/>
                        <a:pt x="16789" y="10168"/>
                      </a:cubicBezTo>
                      <a:lnTo>
                        <a:pt x="16796" y="10168"/>
                      </a:lnTo>
                      <a:cubicBezTo>
                        <a:pt x="17522" y="11786"/>
                        <a:pt x="17522" y="11786"/>
                        <a:pt x="17522" y="11786"/>
                      </a:cubicBezTo>
                      <a:cubicBezTo>
                        <a:pt x="17469" y="11817"/>
                        <a:pt x="17430" y="11863"/>
                        <a:pt x="17415" y="11916"/>
                      </a:cubicBezTo>
                      <a:cubicBezTo>
                        <a:pt x="14994" y="11404"/>
                        <a:pt x="14994" y="11404"/>
                        <a:pt x="14994" y="11404"/>
                      </a:cubicBezTo>
                      <a:cubicBezTo>
                        <a:pt x="14994" y="11396"/>
                        <a:pt x="15001" y="11381"/>
                        <a:pt x="15001" y="11366"/>
                      </a:cubicBezTo>
                      <a:cubicBezTo>
                        <a:pt x="15001" y="11328"/>
                        <a:pt x="14986" y="11282"/>
                        <a:pt x="14963" y="11251"/>
                      </a:cubicBezTo>
                      <a:close/>
                      <a:moveTo>
                        <a:pt x="17614" y="11763"/>
                      </a:moveTo>
                      <a:cubicBezTo>
                        <a:pt x="17591" y="11763"/>
                        <a:pt x="17568" y="11771"/>
                        <a:pt x="17545" y="11778"/>
                      </a:cubicBezTo>
                      <a:cubicBezTo>
                        <a:pt x="16827" y="10160"/>
                        <a:pt x="16827" y="10160"/>
                        <a:pt x="16827" y="10160"/>
                      </a:cubicBezTo>
                      <a:cubicBezTo>
                        <a:pt x="16858" y="10152"/>
                        <a:pt x="16880" y="10122"/>
                        <a:pt x="16880" y="10083"/>
                      </a:cubicBezTo>
                      <a:cubicBezTo>
                        <a:pt x="16880" y="10076"/>
                        <a:pt x="16873" y="10061"/>
                        <a:pt x="16873" y="10053"/>
                      </a:cubicBezTo>
                      <a:cubicBezTo>
                        <a:pt x="18507" y="9022"/>
                        <a:pt x="18507" y="9022"/>
                        <a:pt x="18507" y="9022"/>
                      </a:cubicBezTo>
                      <a:cubicBezTo>
                        <a:pt x="18523" y="9045"/>
                        <a:pt x="18546" y="9060"/>
                        <a:pt x="18569" y="9075"/>
                      </a:cubicBezTo>
                      <a:cubicBezTo>
                        <a:pt x="17667" y="11771"/>
                        <a:pt x="17667" y="11771"/>
                        <a:pt x="17667" y="11771"/>
                      </a:cubicBezTo>
                      <a:cubicBezTo>
                        <a:pt x="17652" y="11763"/>
                        <a:pt x="17637" y="11763"/>
                        <a:pt x="17614" y="11763"/>
                      </a:cubicBezTo>
                      <a:close/>
                      <a:moveTo>
                        <a:pt x="15643" y="7066"/>
                      </a:moveTo>
                      <a:cubicBezTo>
                        <a:pt x="15506" y="7074"/>
                        <a:pt x="15376" y="7127"/>
                        <a:pt x="15292" y="7219"/>
                      </a:cubicBezTo>
                      <a:cubicBezTo>
                        <a:pt x="11671" y="3819"/>
                        <a:pt x="11671" y="3819"/>
                        <a:pt x="11671" y="3819"/>
                      </a:cubicBezTo>
                      <a:cubicBezTo>
                        <a:pt x="11702" y="3789"/>
                        <a:pt x="11717" y="3751"/>
                        <a:pt x="11732" y="3713"/>
                      </a:cubicBezTo>
                      <a:cubicBezTo>
                        <a:pt x="15506" y="4591"/>
                        <a:pt x="15506" y="4591"/>
                        <a:pt x="15506" y="4591"/>
                      </a:cubicBezTo>
                      <a:cubicBezTo>
                        <a:pt x="15506" y="4599"/>
                        <a:pt x="15506" y="4599"/>
                        <a:pt x="15506" y="4599"/>
                      </a:cubicBezTo>
                      <a:cubicBezTo>
                        <a:pt x="15506" y="4652"/>
                        <a:pt x="15544" y="4690"/>
                        <a:pt x="15590" y="4690"/>
                      </a:cubicBezTo>
                      <a:close/>
                      <a:moveTo>
                        <a:pt x="14482" y="1948"/>
                      </a:moveTo>
                      <a:cubicBezTo>
                        <a:pt x="14444" y="1948"/>
                        <a:pt x="14413" y="1971"/>
                        <a:pt x="14398" y="2002"/>
                      </a:cubicBezTo>
                      <a:cubicBezTo>
                        <a:pt x="12641" y="1344"/>
                        <a:pt x="12641" y="1344"/>
                        <a:pt x="12641" y="1344"/>
                      </a:cubicBezTo>
                      <a:cubicBezTo>
                        <a:pt x="12641" y="1337"/>
                        <a:pt x="12641" y="1322"/>
                        <a:pt x="12649" y="1314"/>
                      </a:cubicBezTo>
                      <a:cubicBezTo>
                        <a:pt x="15307" y="1475"/>
                        <a:pt x="15307" y="1475"/>
                        <a:pt x="15307" y="1475"/>
                      </a:cubicBezTo>
                      <a:cubicBezTo>
                        <a:pt x="15307" y="1513"/>
                        <a:pt x="15315" y="1543"/>
                        <a:pt x="15330" y="1574"/>
                      </a:cubicBezTo>
                      <a:cubicBezTo>
                        <a:pt x="14551" y="1986"/>
                        <a:pt x="14551" y="1986"/>
                        <a:pt x="14551" y="1986"/>
                      </a:cubicBezTo>
                      <a:cubicBezTo>
                        <a:pt x="14535" y="1963"/>
                        <a:pt x="14513" y="1948"/>
                        <a:pt x="14482" y="1948"/>
                      </a:cubicBezTo>
                      <a:close/>
                      <a:moveTo>
                        <a:pt x="11190" y="3682"/>
                      </a:moveTo>
                      <a:cubicBezTo>
                        <a:pt x="6287" y="4698"/>
                        <a:pt x="6287" y="4698"/>
                        <a:pt x="6287" y="4698"/>
                      </a:cubicBezTo>
                      <a:cubicBezTo>
                        <a:pt x="6279" y="4660"/>
                        <a:pt x="6248" y="4622"/>
                        <a:pt x="6218" y="4606"/>
                      </a:cubicBezTo>
                      <a:cubicBezTo>
                        <a:pt x="7394" y="2025"/>
                        <a:pt x="7394" y="2025"/>
                        <a:pt x="7394" y="2025"/>
                      </a:cubicBezTo>
                      <a:cubicBezTo>
                        <a:pt x="7402" y="2025"/>
                        <a:pt x="7409" y="2025"/>
                        <a:pt x="7417" y="2025"/>
                      </a:cubicBezTo>
                      <a:cubicBezTo>
                        <a:pt x="7448" y="2025"/>
                        <a:pt x="7478" y="2009"/>
                        <a:pt x="7494" y="1986"/>
                      </a:cubicBezTo>
                      <a:cubicBezTo>
                        <a:pt x="11205" y="3544"/>
                        <a:pt x="11205" y="3544"/>
                        <a:pt x="11205" y="3544"/>
                      </a:cubicBezTo>
                      <a:cubicBezTo>
                        <a:pt x="11197" y="3575"/>
                        <a:pt x="11190" y="3606"/>
                        <a:pt x="11190" y="3636"/>
                      </a:cubicBezTo>
                      <a:cubicBezTo>
                        <a:pt x="11190" y="3652"/>
                        <a:pt x="11190" y="3667"/>
                        <a:pt x="11190" y="3682"/>
                      </a:cubicBezTo>
                      <a:close/>
                      <a:moveTo>
                        <a:pt x="7371" y="2017"/>
                      </a:moveTo>
                      <a:cubicBezTo>
                        <a:pt x="6195" y="4599"/>
                        <a:pt x="6195" y="4599"/>
                        <a:pt x="6195" y="4599"/>
                      </a:cubicBezTo>
                      <a:cubicBezTo>
                        <a:pt x="6180" y="4591"/>
                        <a:pt x="6157" y="4583"/>
                        <a:pt x="6142" y="4583"/>
                      </a:cubicBezTo>
                      <a:cubicBezTo>
                        <a:pt x="5874" y="2032"/>
                        <a:pt x="5874" y="2032"/>
                        <a:pt x="5874" y="2032"/>
                      </a:cubicBezTo>
                      <a:cubicBezTo>
                        <a:pt x="5912" y="2025"/>
                        <a:pt x="5950" y="1986"/>
                        <a:pt x="5950" y="1948"/>
                      </a:cubicBezTo>
                      <a:cubicBezTo>
                        <a:pt x="5950" y="1917"/>
                        <a:pt x="5935" y="1902"/>
                        <a:pt x="5920" y="1879"/>
                      </a:cubicBezTo>
                      <a:cubicBezTo>
                        <a:pt x="6271" y="1558"/>
                        <a:pt x="6271" y="1558"/>
                        <a:pt x="6271" y="1558"/>
                      </a:cubicBezTo>
                      <a:cubicBezTo>
                        <a:pt x="6287" y="1581"/>
                        <a:pt x="6309" y="1597"/>
                        <a:pt x="6340" y="1597"/>
                      </a:cubicBezTo>
                      <a:cubicBezTo>
                        <a:pt x="6378" y="1597"/>
                        <a:pt x="6409" y="1566"/>
                        <a:pt x="6424" y="1536"/>
                      </a:cubicBezTo>
                      <a:cubicBezTo>
                        <a:pt x="7333" y="1917"/>
                        <a:pt x="7333" y="1917"/>
                        <a:pt x="7333" y="1917"/>
                      </a:cubicBezTo>
                      <a:cubicBezTo>
                        <a:pt x="7333" y="1925"/>
                        <a:pt x="7333" y="1933"/>
                        <a:pt x="7333" y="1940"/>
                      </a:cubicBezTo>
                      <a:cubicBezTo>
                        <a:pt x="7333" y="1971"/>
                        <a:pt x="7348" y="2002"/>
                        <a:pt x="7371" y="2017"/>
                      </a:cubicBezTo>
                      <a:close/>
                      <a:moveTo>
                        <a:pt x="5844" y="2032"/>
                      </a:moveTo>
                      <a:cubicBezTo>
                        <a:pt x="6111" y="4591"/>
                        <a:pt x="6111" y="4591"/>
                        <a:pt x="6111" y="4591"/>
                      </a:cubicBezTo>
                      <a:cubicBezTo>
                        <a:pt x="6080" y="4599"/>
                        <a:pt x="6042" y="4614"/>
                        <a:pt x="6027" y="4645"/>
                      </a:cubicBezTo>
                      <a:cubicBezTo>
                        <a:pt x="4278" y="3476"/>
                        <a:pt x="4278" y="3476"/>
                        <a:pt x="4278" y="3476"/>
                      </a:cubicBezTo>
                      <a:cubicBezTo>
                        <a:pt x="4285" y="3468"/>
                        <a:pt x="4285" y="3461"/>
                        <a:pt x="4285" y="3453"/>
                      </a:cubicBezTo>
                      <a:cubicBezTo>
                        <a:pt x="4285" y="3430"/>
                        <a:pt x="4278" y="3415"/>
                        <a:pt x="4270" y="3400"/>
                      </a:cubicBezTo>
                      <a:cubicBezTo>
                        <a:pt x="5790" y="2002"/>
                        <a:pt x="5790" y="2002"/>
                        <a:pt x="5790" y="2002"/>
                      </a:cubicBezTo>
                      <a:cubicBezTo>
                        <a:pt x="5805" y="2017"/>
                        <a:pt x="5821" y="2025"/>
                        <a:pt x="5844" y="2032"/>
                      </a:cubicBezTo>
                      <a:close/>
                      <a:moveTo>
                        <a:pt x="2628" y="5111"/>
                      </a:moveTo>
                      <a:cubicBezTo>
                        <a:pt x="2620" y="5103"/>
                        <a:pt x="2612" y="5095"/>
                        <a:pt x="2605" y="5095"/>
                      </a:cubicBezTo>
                      <a:cubicBezTo>
                        <a:pt x="2666" y="4927"/>
                        <a:pt x="2666" y="4927"/>
                        <a:pt x="2666" y="4927"/>
                      </a:cubicBezTo>
                      <a:cubicBezTo>
                        <a:pt x="2673" y="4927"/>
                        <a:pt x="2681" y="4927"/>
                        <a:pt x="2689" y="4927"/>
                      </a:cubicBezTo>
                      <a:cubicBezTo>
                        <a:pt x="2742" y="4927"/>
                        <a:pt x="2781" y="4889"/>
                        <a:pt x="2781" y="4843"/>
                      </a:cubicBezTo>
                      <a:cubicBezTo>
                        <a:pt x="2781" y="4820"/>
                        <a:pt x="2773" y="4797"/>
                        <a:pt x="2758" y="4782"/>
                      </a:cubicBezTo>
                      <a:cubicBezTo>
                        <a:pt x="3269" y="4316"/>
                        <a:pt x="3269" y="4316"/>
                        <a:pt x="3269" y="4316"/>
                      </a:cubicBezTo>
                      <a:close/>
                      <a:moveTo>
                        <a:pt x="2643" y="4920"/>
                      </a:moveTo>
                      <a:cubicBezTo>
                        <a:pt x="2582" y="5088"/>
                        <a:pt x="2582" y="5088"/>
                        <a:pt x="2582" y="5088"/>
                      </a:cubicBezTo>
                      <a:cubicBezTo>
                        <a:pt x="2567" y="5080"/>
                        <a:pt x="2551" y="5080"/>
                        <a:pt x="2544" y="5080"/>
                      </a:cubicBezTo>
                      <a:cubicBezTo>
                        <a:pt x="2483" y="5080"/>
                        <a:pt x="2429" y="5111"/>
                        <a:pt x="2406" y="5164"/>
                      </a:cubicBezTo>
                      <a:cubicBezTo>
                        <a:pt x="2368" y="5141"/>
                        <a:pt x="2368" y="5141"/>
                        <a:pt x="2368" y="5141"/>
                      </a:cubicBezTo>
                      <a:cubicBezTo>
                        <a:pt x="2628" y="4904"/>
                        <a:pt x="2628" y="4904"/>
                        <a:pt x="2628" y="4904"/>
                      </a:cubicBezTo>
                      <a:cubicBezTo>
                        <a:pt x="2635" y="4912"/>
                        <a:pt x="2635" y="4912"/>
                        <a:pt x="2643" y="4920"/>
                      </a:cubicBezTo>
                      <a:close/>
                      <a:moveTo>
                        <a:pt x="2429" y="5332"/>
                      </a:moveTo>
                      <a:cubicBezTo>
                        <a:pt x="2460" y="5363"/>
                        <a:pt x="2498" y="5386"/>
                        <a:pt x="2544" y="5386"/>
                      </a:cubicBezTo>
                      <a:cubicBezTo>
                        <a:pt x="2574" y="5386"/>
                        <a:pt x="2612" y="5370"/>
                        <a:pt x="2635" y="5347"/>
                      </a:cubicBezTo>
                      <a:cubicBezTo>
                        <a:pt x="4736" y="7440"/>
                        <a:pt x="4736" y="7440"/>
                        <a:pt x="4736" y="7440"/>
                      </a:cubicBezTo>
                      <a:cubicBezTo>
                        <a:pt x="4705" y="7479"/>
                        <a:pt x="4675" y="7532"/>
                        <a:pt x="4660" y="7586"/>
                      </a:cubicBezTo>
                      <a:cubicBezTo>
                        <a:pt x="1658" y="6845"/>
                        <a:pt x="1658" y="6845"/>
                        <a:pt x="1658" y="6845"/>
                      </a:cubicBezTo>
                      <a:cubicBezTo>
                        <a:pt x="1658" y="6791"/>
                        <a:pt x="1619" y="6753"/>
                        <a:pt x="1573" y="6753"/>
                      </a:cubicBezTo>
                      <a:cubicBezTo>
                        <a:pt x="1642" y="5936"/>
                        <a:pt x="1642" y="5936"/>
                        <a:pt x="1642" y="5936"/>
                      </a:cubicBezTo>
                      <a:close/>
                      <a:moveTo>
                        <a:pt x="1566" y="6929"/>
                      </a:moveTo>
                      <a:cubicBezTo>
                        <a:pt x="1612" y="6929"/>
                        <a:pt x="1642" y="6906"/>
                        <a:pt x="1658" y="6868"/>
                      </a:cubicBezTo>
                      <a:cubicBezTo>
                        <a:pt x="4652" y="7608"/>
                        <a:pt x="4652" y="7608"/>
                        <a:pt x="4652" y="7608"/>
                      </a:cubicBezTo>
                      <a:cubicBezTo>
                        <a:pt x="4652" y="7631"/>
                        <a:pt x="4644" y="7654"/>
                        <a:pt x="4644" y="7677"/>
                      </a:cubicBezTo>
                      <a:cubicBezTo>
                        <a:pt x="4644" y="7731"/>
                        <a:pt x="4660" y="7777"/>
                        <a:pt x="4675" y="7822"/>
                      </a:cubicBezTo>
                      <a:cubicBezTo>
                        <a:pt x="1444" y="9450"/>
                        <a:pt x="1444" y="9450"/>
                        <a:pt x="1444" y="9450"/>
                      </a:cubicBezTo>
                      <a:cubicBezTo>
                        <a:pt x="1421" y="9411"/>
                        <a:pt x="1383" y="9388"/>
                        <a:pt x="1337" y="9381"/>
                      </a:cubicBezTo>
                      <a:cubicBezTo>
                        <a:pt x="1558" y="6929"/>
                        <a:pt x="1558" y="6929"/>
                        <a:pt x="1558" y="6929"/>
                      </a:cubicBezTo>
                      <a:close/>
                      <a:moveTo>
                        <a:pt x="4583" y="13619"/>
                      </a:moveTo>
                      <a:cubicBezTo>
                        <a:pt x="4591" y="13619"/>
                        <a:pt x="4598" y="13619"/>
                        <a:pt x="4606" y="13619"/>
                      </a:cubicBezTo>
                      <a:cubicBezTo>
                        <a:pt x="4728" y="15078"/>
                        <a:pt x="4728" y="15078"/>
                        <a:pt x="4728" y="15078"/>
                      </a:cubicBezTo>
                      <a:cubicBezTo>
                        <a:pt x="4690" y="15086"/>
                        <a:pt x="4660" y="15117"/>
                        <a:pt x="4652" y="15155"/>
                      </a:cubicBezTo>
                      <a:cubicBezTo>
                        <a:pt x="2765" y="15262"/>
                        <a:pt x="2765" y="15262"/>
                        <a:pt x="2765" y="15262"/>
                      </a:cubicBezTo>
                      <a:cubicBezTo>
                        <a:pt x="2758" y="15224"/>
                        <a:pt x="2742" y="15185"/>
                        <a:pt x="2712" y="15155"/>
                      </a:cubicBezTo>
                      <a:cubicBezTo>
                        <a:pt x="4278" y="13497"/>
                        <a:pt x="4278" y="13497"/>
                        <a:pt x="4278" y="13497"/>
                      </a:cubicBezTo>
                      <a:cubicBezTo>
                        <a:pt x="4354" y="13574"/>
                        <a:pt x="4469" y="13619"/>
                        <a:pt x="4583" y="13619"/>
                      </a:cubicBezTo>
                      <a:close/>
                      <a:moveTo>
                        <a:pt x="5103" y="17607"/>
                      </a:moveTo>
                      <a:cubicBezTo>
                        <a:pt x="7050" y="17546"/>
                        <a:pt x="7050" y="17546"/>
                        <a:pt x="7050" y="17546"/>
                      </a:cubicBezTo>
                      <a:cubicBezTo>
                        <a:pt x="7050" y="17584"/>
                        <a:pt x="7073" y="17615"/>
                        <a:pt x="7111" y="17622"/>
                      </a:cubicBezTo>
                      <a:cubicBezTo>
                        <a:pt x="7035" y="18768"/>
                        <a:pt x="7035" y="18768"/>
                        <a:pt x="7035" y="18768"/>
                      </a:cubicBezTo>
                      <a:cubicBezTo>
                        <a:pt x="5087" y="17668"/>
                        <a:pt x="5087" y="17668"/>
                        <a:pt x="5087" y="17668"/>
                      </a:cubicBezTo>
                      <a:cubicBezTo>
                        <a:pt x="5095" y="17645"/>
                        <a:pt x="5103" y="17630"/>
                        <a:pt x="5103" y="17607"/>
                      </a:cubicBezTo>
                      <a:close/>
                      <a:moveTo>
                        <a:pt x="15338" y="17026"/>
                      </a:moveTo>
                      <a:cubicBezTo>
                        <a:pt x="15330" y="17026"/>
                        <a:pt x="15330" y="17026"/>
                        <a:pt x="15322" y="17026"/>
                      </a:cubicBezTo>
                      <a:cubicBezTo>
                        <a:pt x="15101" y="14719"/>
                        <a:pt x="15101" y="14719"/>
                        <a:pt x="15101" y="14719"/>
                      </a:cubicBezTo>
                      <a:cubicBezTo>
                        <a:pt x="15139" y="14712"/>
                        <a:pt x="15169" y="14674"/>
                        <a:pt x="15169" y="14635"/>
                      </a:cubicBezTo>
                      <a:cubicBezTo>
                        <a:pt x="15169" y="14620"/>
                        <a:pt x="15169" y="14613"/>
                        <a:pt x="15169" y="14605"/>
                      </a:cubicBezTo>
                      <a:cubicBezTo>
                        <a:pt x="16544" y="14337"/>
                        <a:pt x="16544" y="14337"/>
                        <a:pt x="16544" y="14337"/>
                      </a:cubicBezTo>
                      <a:cubicBezTo>
                        <a:pt x="16552" y="14345"/>
                        <a:pt x="16560" y="14360"/>
                        <a:pt x="16567" y="14368"/>
                      </a:cubicBezTo>
                      <a:cubicBezTo>
                        <a:pt x="15414" y="17042"/>
                        <a:pt x="15414" y="17042"/>
                        <a:pt x="15414" y="17042"/>
                      </a:cubicBezTo>
                      <a:cubicBezTo>
                        <a:pt x="15391" y="17034"/>
                        <a:pt x="15360" y="17026"/>
                        <a:pt x="15338" y="17026"/>
                      </a:cubicBezTo>
                      <a:close/>
                      <a:moveTo>
                        <a:pt x="16621" y="14208"/>
                      </a:moveTo>
                      <a:cubicBezTo>
                        <a:pt x="16575" y="14208"/>
                        <a:pt x="16537" y="14246"/>
                        <a:pt x="16537" y="14299"/>
                      </a:cubicBezTo>
                      <a:cubicBezTo>
                        <a:pt x="16537" y="14299"/>
                        <a:pt x="16537" y="14307"/>
                        <a:pt x="16537" y="14315"/>
                      </a:cubicBezTo>
                      <a:cubicBezTo>
                        <a:pt x="15154" y="14582"/>
                        <a:pt x="15154" y="14582"/>
                        <a:pt x="15154" y="14582"/>
                      </a:cubicBezTo>
                      <a:cubicBezTo>
                        <a:pt x="15139" y="14559"/>
                        <a:pt x="15116" y="14544"/>
                        <a:pt x="15085" y="14544"/>
                      </a:cubicBezTo>
                      <a:lnTo>
                        <a:pt x="15078" y="14544"/>
                      </a:lnTo>
                      <a:cubicBezTo>
                        <a:pt x="14795" y="11610"/>
                        <a:pt x="14795" y="11610"/>
                        <a:pt x="14795" y="11610"/>
                      </a:cubicBezTo>
                      <a:cubicBezTo>
                        <a:pt x="14887" y="11595"/>
                        <a:pt x="14963" y="11519"/>
                        <a:pt x="14986" y="11427"/>
                      </a:cubicBezTo>
                      <a:cubicBezTo>
                        <a:pt x="17415" y="11939"/>
                        <a:pt x="17415" y="11939"/>
                        <a:pt x="17415" y="11939"/>
                      </a:cubicBezTo>
                      <a:cubicBezTo>
                        <a:pt x="17415" y="11946"/>
                        <a:pt x="17408" y="11954"/>
                        <a:pt x="17408" y="11969"/>
                      </a:cubicBezTo>
                      <a:cubicBezTo>
                        <a:pt x="17408" y="12046"/>
                        <a:pt x="17453" y="12115"/>
                        <a:pt x="17522" y="12153"/>
                      </a:cubicBezTo>
                      <a:cubicBezTo>
                        <a:pt x="16636" y="14208"/>
                        <a:pt x="16636" y="14208"/>
                        <a:pt x="16636" y="14208"/>
                      </a:cubicBezTo>
                      <a:cubicBezTo>
                        <a:pt x="16628" y="14208"/>
                        <a:pt x="16628" y="14208"/>
                        <a:pt x="16621" y="14208"/>
                      </a:cubicBezTo>
                      <a:close/>
                      <a:moveTo>
                        <a:pt x="18683" y="8793"/>
                      </a:moveTo>
                      <a:cubicBezTo>
                        <a:pt x="18737" y="8586"/>
                        <a:pt x="18737" y="8586"/>
                        <a:pt x="18737" y="8586"/>
                      </a:cubicBezTo>
                      <a:cubicBezTo>
                        <a:pt x="19004" y="8678"/>
                        <a:pt x="19004" y="8678"/>
                        <a:pt x="19004" y="8678"/>
                      </a:cubicBezTo>
                      <a:cubicBezTo>
                        <a:pt x="19004" y="8678"/>
                        <a:pt x="19004" y="8686"/>
                        <a:pt x="19004" y="8693"/>
                      </a:cubicBezTo>
                      <a:cubicBezTo>
                        <a:pt x="19004" y="8701"/>
                        <a:pt x="19004" y="8708"/>
                        <a:pt x="19004" y="8716"/>
                      </a:cubicBezTo>
                      <a:cubicBezTo>
                        <a:pt x="18760" y="8846"/>
                        <a:pt x="18760" y="8846"/>
                        <a:pt x="18760" y="8846"/>
                      </a:cubicBezTo>
                      <a:cubicBezTo>
                        <a:pt x="18737" y="8823"/>
                        <a:pt x="18714" y="8800"/>
                        <a:pt x="18683" y="8793"/>
                      </a:cubicBezTo>
                      <a:close/>
                      <a:moveTo>
                        <a:pt x="19485" y="5668"/>
                      </a:moveTo>
                      <a:cubicBezTo>
                        <a:pt x="18714" y="8556"/>
                        <a:pt x="18714" y="8556"/>
                        <a:pt x="18714" y="8556"/>
                      </a:cubicBezTo>
                      <a:cubicBezTo>
                        <a:pt x="18660" y="8541"/>
                        <a:pt x="18660" y="8541"/>
                        <a:pt x="18660" y="8541"/>
                      </a:cubicBezTo>
                      <a:cubicBezTo>
                        <a:pt x="18660" y="8533"/>
                        <a:pt x="18668" y="8525"/>
                        <a:pt x="18668" y="8510"/>
                      </a:cubicBezTo>
                      <a:cubicBezTo>
                        <a:pt x="18668" y="8464"/>
                        <a:pt x="18630" y="8426"/>
                        <a:pt x="18584" y="8426"/>
                      </a:cubicBezTo>
                      <a:cubicBezTo>
                        <a:pt x="18324" y="6272"/>
                        <a:pt x="18324" y="6272"/>
                        <a:pt x="18324" y="6272"/>
                      </a:cubicBezTo>
                      <a:cubicBezTo>
                        <a:pt x="18363" y="6264"/>
                        <a:pt x="18393" y="6233"/>
                        <a:pt x="18393" y="6188"/>
                      </a:cubicBezTo>
                      <a:cubicBezTo>
                        <a:pt x="18393" y="6172"/>
                        <a:pt x="18393" y="6165"/>
                        <a:pt x="18385" y="6157"/>
                      </a:cubicBezTo>
                      <a:cubicBezTo>
                        <a:pt x="19409" y="5607"/>
                        <a:pt x="19409" y="5607"/>
                        <a:pt x="19409" y="5607"/>
                      </a:cubicBezTo>
                      <a:cubicBezTo>
                        <a:pt x="19424" y="5638"/>
                        <a:pt x="19455" y="5653"/>
                        <a:pt x="19485" y="5668"/>
                      </a:cubicBezTo>
                      <a:close/>
                      <a:moveTo>
                        <a:pt x="18278" y="6104"/>
                      </a:moveTo>
                      <a:cubicBezTo>
                        <a:pt x="18240" y="6119"/>
                        <a:pt x="18217" y="6149"/>
                        <a:pt x="18217" y="6188"/>
                      </a:cubicBezTo>
                      <a:cubicBezTo>
                        <a:pt x="18217" y="6195"/>
                        <a:pt x="18217" y="6203"/>
                        <a:pt x="18225" y="6211"/>
                      </a:cubicBezTo>
                      <a:cubicBezTo>
                        <a:pt x="16124" y="7333"/>
                        <a:pt x="16124" y="7333"/>
                        <a:pt x="16124" y="7333"/>
                      </a:cubicBezTo>
                      <a:cubicBezTo>
                        <a:pt x="16078" y="7250"/>
                        <a:pt x="16010" y="7181"/>
                        <a:pt x="15926" y="7135"/>
                      </a:cubicBezTo>
                      <a:cubicBezTo>
                        <a:pt x="17049" y="5034"/>
                        <a:pt x="17049" y="5034"/>
                        <a:pt x="17049" y="5034"/>
                      </a:cubicBezTo>
                      <a:cubicBezTo>
                        <a:pt x="17056" y="5042"/>
                        <a:pt x="17064" y="5042"/>
                        <a:pt x="17071" y="5042"/>
                      </a:cubicBezTo>
                      <a:cubicBezTo>
                        <a:pt x="17110" y="5042"/>
                        <a:pt x="17140" y="5011"/>
                        <a:pt x="17155" y="4981"/>
                      </a:cubicBezTo>
                      <a:cubicBezTo>
                        <a:pt x="18088" y="5195"/>
                        <a:pt x="18088" y="5195"/>
                        <a:pt x="18088" y="5195"/>
                      </a:cubicBezTo>
                      <a:lnTo>
                        <a:pt x="18088" y="5202"/>
                      </a:lnTo>
                      <a:cubicBezTo>
                        <a:pt x="18088" y="5248"/>
                        <a:pt x="18126" y="5286"/>
                        <a:pt x="18171" y="5286"/>
                      </a:cubicBezTo>
                      <a:lnTo>
                        <a:pt x="18179" y="5286"/>
                      </a:lnTo>
                      <a:close/>
                      <a:moveTo>
                        <a:pt x="17881" y="3422"/>
                      </a:moveTo>
                      <a:cubicBezTo>
                        <a:pt x="17110" y="4874"/>
                        <a:pt x="17110" y="4874"/>
                        <a:pt x="17110" y="4874"/>
                      </a:cubicBezTo>
                      <a:cubicBezTo>
                        <a:pt x="17094" y="4866"/>
                        <a:pt x="17087" y="4866"/>
                        <a:pt x="17071" y="4866"/>
                      </a:cubicBezTo>
                      <a:cubicBezTo>
                        <a:pt x="17033" y="4866"/>
                        <a:pt x="17003" y="4889"/>
                        <a:pt x="16988" y="4920"/>
                      </a:cubicBezTo>
                      <a:cubicBezTo>
                        <a:pt x="15681" y="4606"/>
                        <a:pt x="15681" y="4606"/>
                        <a:pt x="15681" y="4606"/>
                      </a:cubicBezTo>
                      <a:lnTo>
                        <a:pt x="15681" y="4599"/>
                      </a:lnTo>
                      <a:cubicBezTo>
                        <a:pt x="15681" y="4561"/>
                        <a:pt x="15651" y="4530"/>
                        <a:pt x="15613" y="4515"/>
                      </a:cubicBezTo>
                      <a:cubicBezTo>
                        <a:pt x="15597" y="3514"/>
                        <a:pt x="15597" y="3514"/>
                        <a:pt x="15597" y="3514"/>
                      </a:cubicBezTo>
                      <a:cubicBezTo>
                        <a:pt x="15628" y="3514"/>
                        <a:pt x="15658" y="3483"/>
                        <a:pt x="15666" y="3445"/>
                      </a:cubicBezTo>
                      <a:cubicBezTo>
                        <a:pt x="17835" y="3346"/>
                        <a:pt x="17835" y="3346"/>
                        <a:pt x="17835" y="3346"/>
                      </a:cubicBezTo>
                      <a:cubicBezTo>
                        <a:pt x="17835" y="3377"/>
                        <a:pt x="17858" y="3407"/>
                        <a:pt x="17881" y="3422"/>
                      </a:cubicBezTo>
                      <a:close/>
                      <a:moveTo>
                        <a:pt x="15483" y="2399"/>
                      </a:moveTo>
                      <a:cubicBezTo>
                        <a:pt x="14574" y="2063"/>
                        <a:pt x="14574" y="2063"/>
                        <a:pt x="14574" y="2063"/>
                      </a:cubicBezTo>
                      <a:cubicBezTo>
                        <a:pt x="14574" y="2055"/>
                        <a:pt x="14574" y="2047"/>
                        <a:pt x="14574" y="2040"/>
                      </a:cubicBezTo>
                      <a:cubicBezTo>
                        <a:pt x="14574" y="2032"/>
                        <a:pt x="14574" y="2017"/>
                        <a:pt x="14566" y="2009"/>
                      </a:cubicBezTo>
                      <a:cubicBezTo>
                        <a:pt x="15345" y="1597"/>
                        <a:pt x="15345" y="1597"/>
                        <a:pt x="15345" y="1597"/>
                      </a:cubicBezTo>
                      <a:cubicBezTo>
                        <a:pt x="15383" y="1658"/>
                        <a:pt x="15452" y="1704"/>
                        <a:pt x="15529" y="1711"/>
                      </a:cubicBezTo>
                      <a:cubicBezTo>
                        <a:pt x="15544" y="2353"/>
                        <a:pt x="15544" y="2353"/>
                        <a:pt x="15544" y="2353"/>
                      </a:cubicBezTo>
                      <a:cubicBezTo>
                        <a:pt x="15521" y="2361"/>
                        <a:pt x="15498" y="2376"/>
                        <a:pt x="15483" y="2399"/>
                      </a:cubicBezTo>
                      <a:close/>
                      <a:moveTo>
                        <a:pt x="7684" y="1329"/>
                      </a:moveTo>
                      <a:cubicBezTo>
                        <a:pt x="7440" y="1856"/>
                        <a:pt x="7440" y="1856"/>
                        <a:pt x="7440" y="1856"/>
                      </a:cubicBezTo>
                      <a:cubicBezTo>
                        <a:pt x="7432" y="1849"/>
                        <a:pt x="7425" y="1849"/>
                        <a:pt x="7417" y="1849"/>
                      </a:cubicBezTo>
                      <a:cubicBezTo>
                        <a:pt x="7386" y="1849"/>
                        <a:pt x="7356" y="1864"/>
                        <a:pt x="7341" y="1894"/>
                      </a:cubicBezTo>
                      <a:cubicBezTo>
                        <a:pt x="6432" y="1513"/>
                        <a:pt x="6432" y="1513"/>
                        <a:pt x="6432" y="1513"/>
                      </a:cubicBezTo>
                      <a:cubicBezTo>
                        <a:pt x="6432" y="1505"/>
                        <a:pt x="6432" y="1505"/>
                        <a:pt x="6432" y="1505"/>
                      </a:cubicBezTo>
                      <a:cubicBezTo>
                        <a:pt x="6432" y="1482"/>
                        <a:pt x="6417" y="1459"/>
                        <a:pt x="6401" y="1444"/>
                      </a:cubicBezTo>
                      <a:cubicBezTo>
                        <a:pt x="6554" y="1306"/>
                        <a:pt x="6554" y="1306"/>
                        <a:pt x="6554" y="1306"/>
                      </a:cubicBezTo>
                      <a:cubicBezTo>
                        <a:pt x="6569" y="1322"/>
                        <a:pt x="6584" y="1329"/>
                        <a:pt x="6615" y="1329"/>
                      </a:cubicBezTo>
                      <a:cubicBezTo>
                        <a:pt x="6653" y="1329"/>
                        <a:pt x="6684" y="1306"/>
                        <a:pt x="6699" y="1268"/>
                      </a:cubicBezTo>
                      <a:cubicBezTo>
                        <a:pt x="7646" y="1268"/>
                        <a:pt x="7646" y="1268"/>
                        <a:pt x="7646" y="1268"/>
                      </a:cubicBezTo>
                      <a:cubicBezTo>
                        <a:pt x="7646" y="1299"/>
                        <a:pt x="7661" y="1314"/>
                        <a:pt x="7684" y="1329"/>
                      </a:cubicBezTo>
                      <a:close/>
                      <a:moveTo>
                        <a:pt x="5775" y="1467"/>
                      </a:moveTo>
                      <a:cubicBezTo>
                        <a:pt x="5782" y="1467"/>
                        <a:pt x="5782" y="1467"/>
                        <a:pt x="5790" y="1467"/>
                      </a:cubicBezTo>
                      <a:cubicBezTo>
                        <a:pt x="5828" y="1864"/>
                        <a:pt x="5828" y="1864"/>
                        <a:pt x="5828" y="1864"/>
                      </a:cubicBezTo>
                      <a:cubicBezTo>
                        <a:pt x="5798" y="1872"/>
                        <a:pt x="5775" y="1910"/>
                        <a:pt x="5775" y="1948"/>
                      </a:cubicBezTo>
                      <a:cubicBezTo>
                        <a:pt x="5775" y="1956"/>
                        <a:pt x="5775" y="1971"/>
                        <a:pt x="5775" y="1979"/>
                      </a:cubicBezTo>
                      <a:cubicBezTo>
                        <a:pt x="4247" y="3384"/>
                        <a:pt x="4247" y="3384"/>
                        <a:pt x="4247" y="3384"/>
                      </a:cubicBezTo>
                      <a:cubicBezTo>
                        <a:pt x="4232" y="3369"/>
                        <a:pt x="4217" y="3361"/>
                        <a:pt x="4194" y="3361"/>
                      </a:cubicBezTo>
                      <a:cubicBezTo>
                        <a:pt x="4178" y="3361"/>
                        <a:pt x="4155" y="3369"/>
                        <a:pt x="4140" y="3384"/>
                      </a:cubicBezTo>
                      <a:cubicBezTo>
                        <a:pt x="4087" y="3346"/>
                        <a:pt x="4087" y="3346"/>
                        <a:pt x="4087" y="3346"/>
                      </a:cubicBezTo>
                      <a:cubicBezTo>
                        <a:pt x="5653" y="1429"/>
                        <a:pt x="5653" y="1429"/>
                        <a:pt x="5653" y="1429"/>
                      </a:cubicBezTo>
                      <a:cubicBezTo>
                        <a:pt x="5683" y="1452"/>
                        <a:pt x="5729" y="1467"/>
                        <a:pt x="5775" y="1467"/>
                      </a:cubicBezTo>
                      <a:close/>
                      <a:moveTo>
                        <a:pt x="4125" y="3400"/>
                      </a:moveTo>
                      <a:cubicBezTo>
                        <a:pt x="4117" y="3415"/>
                        <a:pt x="4110" y="3430"/>
                        <a:pt x="4110" y="3453"/>
                      </a:cubicBezTo>
                      <a:cubicBezTo>
                        <a:pt x="4110" y="3468"/>
                        <a:pt x="4110" y="3483"/>
                        <a:pt x="4125" y="3499"/>
                      </a:cubicBezTo>
                      <a:cubicBezTo>
                        <a:pt x="3506" y="4064"/>
                        <a:pt x="3506" y="4064"/>
                        <a:pt x="3506" y="4064"/>
                      </a:cubicBezTo>
                      <a:cubicBezTo>
                        <a:pt x="4071" y="3369"/>
                        <a:pt x="4071" y="3369"/>
                        <a:pt x="4071" y="3369"/>
                      </a:cubicBezTo>
                      <a:close/>
                      <a:moveTo>
                        <a:pt x="3346" y="2994"/>
                      </a:moveTo>
                      <a:cubicBezTo>
                        <a:pt x="2704" y="4752"/>
                        <a:pt x="2704" y="4752"/>
                        <a:pt x="2704" y="4752"/>
                      </a:cubicBezTo>
                      <a:cubicBezTo>
                        <a:pt x="2696" y="4752"/>
                        <a:pt x="2696" y="4752"/>
                        <a:pt x="2689" y="4752"/>
                      </a:cubicBezTo>
                      <a:cubicBezTo>
                        <a:pt x="2643" y="4752"/>
                        <a:pt x="2605" y="4790"/>
                        <a:pt x="2605" y="4843"/>
                      </a:cubicBezTo>
                      <a:cubicBezTo>
                        <a:pt x="2605" y="4858"/>
                        <a:pt x="2605" y="4874"/>
                        <a:pt x="2612" y="4881"/>
                      </a:cubicBezTo>
                      <a:cubicBezTo>
                        <a:pt x="2337" y="5133"/>
                        <a:pt x="2337" y="5133"/>
                        <a:pt x="2337" y="5133"/>
                      </a:cubicBezTo>
                      <a:cubicBezTo>
                        <a:pt x="1841" y="4912"/>
                        <a:pt x="1841" y="4912"/>
                        <a:pt x="1841" y="4912"/>
                      </a:cubicBezTo>
                      <a:cubicBezTo>
                        <a:pt x="1848" y="4904"/>
                        <a:pt x="1848" y="4889"/>
                        <a:pt x="1848" y="4881"/>
                      </a:cubicBezTo>
                      <a:cubicBezTo>
                        <a:pt x="1848" y="4843"/>
                        <a:pt x="1833" y="4820"/>
                        <a:pt x="1810" y="4797"/>
                      </a:cubicBezTo>
                      <a:cubicBezTo>
                        <a:pt x="3338" y="2987"/>
                        <a:pt x="3338" y="2987"/>
                        <a:pt x="3338" y="2987"/>
                      </a:cubicBezTo>
                      <a:cubicBezTo>
                        <a:pt x="3338" y="2987"/>
                        <a:pt x="3346" y="2987"/>
                        <a:pt x="3346" y="2994"/>
                      </a:cubicBezTo>
                      <a:close/>
                      <a:moveTo>
                        <a:pt x="1589" y="5852"/>
                      </a:moveTo>
                      <a:cubicBezTo>
                        <a:pt x="1604" y="5859"/>
                        <a:pt x="1612" y="5867"/>
                        <a:pt x="1627" y="5867"/>
                      </a:cubicBezTo>
                      <a:cubicBezTo>
                        <a:pt x="1619" y="5920"/>
                        <a:pt x="1619" y="5920"/>
                        <a:pt x="1619" y="5920"/>
                      </a:cubicBezTo>
                      <a:cubicBezTo>
                        <a:pt x="955" y="6440"/>
                        <a:pt x="955" y="6440"/>
                        <a:pt x="955" y="6440"/>
                      </a:cubicBezTo>
                      <a:close/>
                      <a:moveTo>
                        <a:pt x="1619" y="5958"/>
                      </a:moveTo>
                      <a:cubicBezTo>
                        <a:pt x="1550" y="6761"/>
                        <a:pt x="1550" y="6761"/>
                        <a:pt x="1550" y="6761"/>
                      </a:cubicBezTo>
                      <a:cubicBezTo>
                        <a:pt x="1520" y="6761"/>
                        <a:pt x="1505" y="6776"/>
                        <a:pt x="1489" y="6799"/>
                      </a:cubicBezTo>
                      <a:cubicBezTo>
                        <a:pt x="878" y="6646"/>
                        <a:pt x="878" y="6646"/>
                        <a:pt x="878" y="6646"/>
                      </a:cubicBezTo>
                      <a:cubicBezTo>
                        <a:pt x="878" y="6638"/>
                        <a:pt x="886" y="6631"/>
                        <a:pt x="886" y="6623"/>
                      </a:cubicBezTo>
                      <a:cubicBezTo>
                        <a:pt x="886" y="6593"/>
                        <a:pt x="871" y="6570"/>
                        <a:pt x="856" y="6547"/>
                      </a:cubicBezTo>
                      <a:close/>
                      <a:moveTo>
                        <a:pt x="871" y="6677"/>
                      </a:moveTo>
                      <a:cubicBezTo>
                        <a:pt x="1482" y="6822"/>
                        <a:pt x="1482" y="6822"/>
                        <a:pt x="1482" y="6822"/>
                      </a:cubicBezTo>
                      <a:cubicBezTo>
                        <a:pt x="1482" y="6829"/>
                        <a:pt x="1482" y="6837"/>
                        <a:pt x="1482" y="6845"/>
                      </a:cubicBezTo>
                      <a:cubicBezTo>
                        <a:pt x="1482" y="6875"/>
                        <a:pt x="1505" y="6906"/>
                        <a:pt x="1535" y="6921"/>
                      </a:cubicBezTo>
                      <a:cubicBezTo>
                        <a:pt x="1314" y="9373"/>
                        <a:pt x="1314" y="9373"/>
                        <a:pt x="1314" y="9373"/>
                      </a:cubicBezTo>
                      <a:cubicBezTo>
                        <a:pt x="1306" y="9373"/>
                        <a:pt x="1298" y="9381"/>
                        <a:pt x="1298" y="9381"/>
                      </a:cubicBezTo>
                      <a:cubicBezTo>
                        <a:pt x="771" y="6768"/>
                        <a:pt x="771" y="6768"/>
                        <a:pt x="771" y="6768"/>
                      </a:cubicBezTo>
                      <a:cubicBezTo>
                        <a:pt x="817" y="6761"/>
                        <a:pt x="856" y="6722"/>
                        <a:pt x="871" y="6677"/>
                      </a:cubicBezTo>
                      <a:close/>
                      <a:moveTo>
                        <a:pt x="1253" y="9664"/>
                      </a:moveTo>
                      <a:cubicBezTo>
                        <a:pt x="794" y="10923"/>
                        <a:pt x="794" y="10923"/>
                        <a:pt x="794" y="10923"/>
                      </a:cubicBezTo>
                      <a:lnTo>
                        <a:pt x="787" y="10923"/>
                      </a:lnTo>
                      <a:cubicBezTo>
                        <a:pt x="771" y="10923"/>
                        <a:pt x="764" y="10930"/>
                        <a:pt x="748" y="10930"/>
                      </a:cubicBezTo>
                      <a:cubicBezTo>
                        <a:pt x="214" y="9304"/>
                        <a:pt x="214" y="9304"/>
                        <a:pt x="214" y="9304"/>
                      </a:cubicBezTo>
                      <a:cubicBezTo>
                        <a:pt x="252" y="9289"/>
                        <a:pt x="275" y="9258"/>
                        <a:pt x="290" y="9220"/>
                      </a:cubicBezTo>
                      <a:cubicBezTo>
                        <a:pt x="1169" y="9495"/>
                        <a:pt x="1169" y="9495"/>
                        <a:pt x="1169" y="9495"/>
                      </a:cubicBezTo>
                      <a:cubicBezTo>
                        <a:pt x="1161" y="9503"/>
                        <a:pt x="1161" y="9518"/>
                        <a:pt x="1161" y="9526"/>
                      </a:cubicBezTo>
                      <a:cubicBezTo>
                        <a:pt x="1161" y="9587"/>
                        <a:pt x="1199" y="9641"/>
                        <a:pt x="1253" y="9664"/>
                      </a:cubicBezTo>
                      <a:close/>
                      <a:moveTo>
                        <a:pt x="306" y="12374"/>
                      </a:moveTo>
                      <a:cubicBezTo>
                        <a:pt x="764" y="11099"/>
                        <a:pt x="764" y="11099"/>
                        <a:pt x="764" y="11099"/>
                      </a:cubicBezTo>
                      <a:cubicBezTo>
                        <a:pt x="771" y="11099"/>
                        <a:pt x="771" y="11099"/>
                        <a:pt x="779" y="11099"/>
                      </a:cubicBezTo>
                      <a:cubicBezTo>
                        <a:pt x="1108" y="12092"/>
                        <a:pt x="1108" y="12092"/>
                        <a:pt x="1108" y="12092"/>
                      </a:cubicBezTo>
                      <a:cubicBezTo>
                        <a:pt x="1085" y="12107"/>
                        <a:pt x="1062" y="12130"/>
                        <a:pt x="1062" y="12160"/>
                      </a:cubicBezTo>
                      <a:cubicBezTo>
                        <a:pt x="1062" y="12176"/>
                        <a:pt x="1069" y="12183"/>
                        <a:pt x="1069" y="12191"/>
                      </a:cubicBezTo>
                      <a:cubicBezTo>
                        <a:pt x="374" y="12451"/>
                        <a:pt x="374" y="12451"/>
                        <a:pt x="374" y="12451"/>
                      </a:cubicBezTo>
                      <a:cubicBezTo>
                        <a:pt x="359" y="12413"/>
                        <a:pt x="336" y="12390"/>
                        <a:pt x="306" y="12374"/>
                      </a:cubicBezTo>
                      <a:close/>
                      <a:moveTo>
                        <a:pt x="389" y="12542"/>
                      </a:moveTo>
                      <a:cubicBezTo>
                        <a:pt x="1222" y="12672"/>
                        <a:pt x="1222" y="12672"/>
                        <a:pt x="1222" y="12672"/>
                      </a:cubicBezTo>
                      <a:cubicBezTo>
                        <a:pt x="1222" y="12726"/>
                        <a:pt x="1260" y="12764"/>
                        <a:pt x="1306" y="12764"/>
                      </a:cubicBezTo>
                      <a:cubicBezTo>
                        <a:pt x="1314" y="12764"/>
                        <a:pt x="1321" y="12764"/>
                        <a:pt x="1329" y="12764"/>
                      </a:cubicBezTo>
                      <a:cubicBezTo>
                        <a:pt x="1887" y="14452"/>
                        <a:pt x="1887" y="14452"/>
                        <a:pt x="1887" y="14452"/>
                      </a:cubicBezTo>
                      <a:cubicBezTo>
                        <a:pt x="344" y="12619"/>
                        <a:pt x="344" y="12619"/>
                        <a:pt x="344" y="12619"/>
                      </a:cubicBezTo>
                      <a:cubicBezTo>
                        <a:pt x="367" y="12596"/>
                        <a:pt x="382" y="12573"/>
                        <a:pt x="389" y="12542"/>
                      </a:cubicBezTo>
                      <a:close/>
                      <a:moveTo>
                        <a:pt x="1917" y="14452"/>
                      </a:moveTo>
                      <a:lnTo>
                        <a:pt x="1910" y="14452"/>
                      </a:lnTo>
                      <a:cubicBezTo>
                        <a:pt x="1352" y="12756"/>
                        <a:pt x="1352" y="12756"/>
                        <a:pt x="1352" y="12756"/>
                      </a:cubicBezTo>
                      <a:cubicBezTo>
                        <a:pt x="1375" y="12741"/>
                        <a:pt x="1390" y="12718"/>
                        <a:pt x="1398" y="12695"/>
                      </a:cubicBezTo>
                      <a:cubicBezTo>
                        <a:pt x="4125" y="13100"/>
                        <a:pt x="4125" y="13100"/>
                        <a:pt x="4125" y="13100"/>
                      </a:cubicBezTo>
                      <a:cubicBezTo>
                        <a:pt x="4125" y="13123"/>
                        <a:pt x="4125" y="13138"/>
                        <a:pt x="4125" y="13153"/>
                      </a:cubicBezTo>
                      <a:cubicBezTo>
                        <a:pt x="4125" y="13283"/>
                        <a:pt x="4171" y="13398"/>
                        <a:pt x="4255" y="13482"/>
                      </a:cubicBezTo>
                      <a:cubicBezTo>
                        <a:pt x="2696" y="15132"/>
                        <a:pt x="2696" y="15132"/>
                        <a:pt x="2696" y="15132"/>
                      </a:cubicBezTo>
                      <a:cubicBezTo>
                        <a:pt x="2658" y="15109"/>
                        <a:pt x="2620" y="15086"/>
                        <a:pt x="2567" y="15086"/>
                      </a:cubicBezTo>
                      <a:cubicBezTo>
                        <a:pt x="2521" y="15086"/>
                        <a:pt x="2483" y="15101"/>
                        <a:pt x="2452" y="15124"/>
                      </a:cubicBezTo>
                      <a:cubicBezTo>
                        <a:pt x="1994" y="14582"/>
                        <a:pt x="1994" y="14582"/>
                        <a:pt x="1994" y="14582"/>
                      </a:cubicBezTo>
                      <a:cubicBezTo>
                        <a:pt x="2001" y="14567"/>
                        <a:pt x="2001" y="14551"/>
                        <a:pt x="2001" y="14536"/>
                      </a:cubicBezTo>
                      <a:cubicBezTo>
                        <a:pt x="2001" y="14490"/>
                        <a:pt x="1963" y="14452"/>
                        <a:pt x="1917" y="14452"/>
                      </a:cubicBezTo>
                      <a:close/>
                      <a:moveTo>
                        <a:pt x="1978" y="14605"/>
                      </a:moveTo>
                      <a:cubicBezTo>
                        <a:pt x="2429" y="15147"/>
                        <a:pt x="2429" y="15147"/>
                        <a:pt x="2429" y="15147"/>
                      </a:cubicBezTo>
                      <a:cubicBezTo>
                        <a:pt x="2391" y="15178"/>
                        <a:pt x="2368" y="15231"/>
                        <a:pt x="2368" y="15285"/>
                      </a:cubicBezTo>
                      <a:cubicBezTo>
                        <a:pt x="2261" y="15292"/>
                        <a:pt x="2261" y="15292"/>
                        <a:pt x="2261" y="15292"/>
                      </a:cubicBezTo>
                      <a:cubicBezTo>
                        <a:pt x="2253" y="15254"/>
                        <a:pt x="2223" y="15224"/>
                        <a:pt x="2177" y="15224"/>
                      </a:cubicBezTo>
                      <a:lnTo>
                        <a:pt x="2169" y="15224"/>
                      </a:lnTo>
                      <a:cubicBezTo>
                        <a:pt x="1963" y="14613"/>
                        <a:pt x="1963" y="14613"/>
                        <a:pt x="1963" y="14613"/>
                      </a:cubicBezTo>
                      <a:cubicBezTo>
                        <a:pt x="1971" y="14605"/>
                        <a:pt x="1971" y="14605"/>
                        <a:pt x="1978" y="14605"/>
                      </a:cubicBezTo>
                      <a:close/>
                      <a:moveTo>
                        <a:pt x="2429" y="15988"/>
                      </a:moveTo>
                      <a:cubicBezTo>
                        <a:pt x="2421" y="15988"/>
                        <a:pt x="2421" y="15988"/>
                        <a:pt x="2421" y="15988"/>
                      </a:cubicBezTo>
                      <a:cubicBezTo>
                        <a:pt x="2223" y="15392"/>
                        <a:pt x="2223" y="15392"/>
                        <a:pt x="2223" y="15392"/>
                      </a:cubicBezTo>
                      <a:cubicBezTo>
                        <a:pt x="2246" y="15376"/>
                        <a:pt x="2261" y="15346"/>
                        <a:pt x="2269" y="15315"/>
                      </a:cubicBezTo>
                      <a:cubicBezTo>
                        <a:pt x="2368" y="15308"/>
                        <a:pt x="2368" y="15308"/>
                        <a:pt x="2368" y="15308"/>
                      </a:cubicBezTo>
                      <a:cubicBezTo>
                        <a:pt x="2383" y="15407"/>
                        <a:pt x="2467" y="15483"/>
                        <a:pt x="2567" y="15483"/>
                      </a:cubicBezTo>
                      <a:cubicBezTo>
                        <a:pt x="2574" y="15483"/>
                        <a:pt x="2582" y="15483"/>
                        <a:pt x="2589" y="15483"/>
                      </a:cubicBezTo>
                      <a:cubicBezTo>
                        <a:pt x="2712" y="16178"/>
                        <a:pt x="2712" y="16178"/>
                        <a:pt x="2712" y="16178"/>
                      </a:cubicBezTo>
                      <a:cubicBezTo>
                        <a:pt x="2704" y="16186"/>
                        <a:pt x="2696" y="16201"/>
                        <a:pt x="2689" y="16209"/>
                      </a:cubicBezTo>
                      <a:cubicBezTo>
                        <a:pt x="2513" y="16102"/>
                        <a:pt x="2513" y="16102"/>
                        <a:pt x="2513" y="16102"/>
                      </a:cubicBezTo>
                      <a:cubicBezTo>
                        <a:pt x="2513" y="16094"/>
                        <a:pt x="2513" y="16087"/>
                        <a:pt x="2513" y="16071"/>
                      </a:cubicBezTo>
                      <a:cubicBezTo>
                        <a:pt x="2513" y="16026"/>
                        <a:pt x="2475" y="15988"/>
                        <a:pt x="2429" y="15988"/>
                      </a:cubicBezTo>
                      <a:close/>
                      <a:moveTo>
                        <a:pt x="2498" y="16125"/>
                      </a:moveTo>
                      <a:cubicBezTo>
                        <a:pt x="2689" y="16240"/>
                        <a:pt x="2689" y="16240"/>
                        <a:pt x="2689" y="16240"/>
                      </a:cubicBezTo>
                      <a:cubicBezTo>
                        <a:pt x="2689" y="16278"/>
                        <a:pt x="2704" y="16308"/>
                        <a:pt x="2735" y="16324"/>
                      </a:cubicBezTo>
                      <a:cubicBezTo>
                        <a:pt x="2979" y="17683"/>
                        <a:pt x="2979" y="17683"/>
                        <a:pt x="2979" y="17683"/>
                      </a:cubicBezTo>
                      <a:cubicBezTo>
                        <a:pt x="2475" y="16148"/>
                        <a:pt x="2475" y="16148"/>
                        <a:pt x="2475" y="16148"/>
                      </a:cubicBezTo>
                      <a:cubicBezTo>
                        <a:pt x="2483" y="16148"/>
                        <a:pt x="2490" y="16133"/>
                        <a:pt x="2498" y="16125"/>
                      </a:cubicBezTo>
                      <a:close/>
                      <a:moveTo>
                        <a:pt x="3170" y="17844"/>
                      </a:moveTo>
                      <a:cubicBezTo>
                        <a:pt x="4797" y="17638"/>
                        <a:pt x="4797" y="17638"/>
                        <a:pt x="4797" y="17638"/>
                      </a:cubicBezTo>
                      <a:cubicBezTo>
                        <a:pt x="4812" y="17706"/>
                        <a:pt x="4873" y="17752"/>
                        <a:pt x="4950" y="17752"/>
                      </a:cubicBezTo>
                      <a:cubicBezTo>
                        <a:pt x="4980" y="17752"/>
                        <a:pt x="5003" y="17744"/>
                        <a:pt x="5026" y="17729"/>
                      </a:cubicBezTo>
                      <a:cubicBezTo>
                        <a:pt x="5630" y="18531"/>
                        <a:pt x="5630" y="18531"/>
                        <a:pt x="5630" y="18531"/>
                      </a:cubicBezTo>
                      <a:cubicBezTo>
                        <a:pt x="5622" y="18539"/>
                        <a:pt x="5614" y="18546"/>
                        <a:pt x="5614" y="18554"/>
                      </a:cubicBezTo>
                      <a:cubicBezTo>
                        <a:pt x="3170" y="17874"/>
                        <a:pt x="3170" y="17874"/>
                        <a:pt x="3170" y="17874"/>
                      </a:cubicBezTo>
                      <a:cubicBezTo>
                        <a:pt x="3170" y="17867"/>
                        <a:pt x="3170" y="17859"/>
                        <a:pt x="3170" y="17851"/>
                      </a:cubicBezTo>
                      <a:cubicBezTo>
                        <a:pt x="3170" y="17844"/>
                        <a:pt x="3170" y="17844"/>
                        <a:pt x="3170" y="17844"/>
                      </a:cubicBezTo>
                      <a:close/>
                      <a:moveTo>
                        <a:pt x="7028" y="18883"/>
                      </a:moveTo>
                      <a:cubicBezTo>
                        <a:pt x="6997" y="18883"/>
                        <a:pt x="6967" y="18906"/>
                        <a:pt x="6951" y="18929"/>
                      </a:cubicBezTo>
                      <a:cubicBezTo>
                        <a:pt x="5782" y="18600"/>
                        <a:pt x="5782" y="18600"/>
                        <a:pt x="5782" y="18600"/>
                      </a:cubicBezTo>
                      <a:lnTo>
                        <a:pt x="5782" y="18592"/>
                      </a:lnTo>
                      <a:cubicBezTo>
                        <a:pt x="5782" y="18546"/>
                        <a:pt x="5744" y="18508"/>
                        <a:pt x="5691" y="18508"/>
                      </a:cubicBezTo>
                      <a:cubicBezTo>
                        <a:pt x="5675" y="18508"/>
                        <a:pt x="5660" y="18508"/>
                        <a:pt x="5653" y="18516"/>
                      </a:cubicBezTo>
                      <a:cubicBezTo>
                        <a:pt x="5049" y="17714"/>
                        <a:pt x="5049" y="17714"/>
                        <a:pt x="5049" y="17714"/>
                      </a:cubicBezTo>
                      <a:cubicBezTo>
                        <a:pt x="5057" y="17706"/>
                        <a:pt x="5064" y="17699"/>
                        <a:pt x="5072" y="17691"/>
                      </a:cubicBezTo>
                      <a:cubicBezTo>
                        <a:pt x="7035" y="18799"/>
                        <a:pt x="7035" y="18799"/>
                        <a:pt x="7035" y="18799"/>
                      </a:cubicBezTo>
                      <a:cubicBezTo>
                        <a:pt x="7028" y="18883"/>
                        <a:pt x="7028" y="18883"/>
                        <a:pt x="7028" y="18883"/>
                      </a:cubicBezTo>
                      <a:close/>
                      <a:moveTo>
                        <a:pt x="7058" y="18890"/>
                      </a:moveTo>
                      <a:cubicBezTo>
                        <a:pt x="7058" y="18814"/>
                        <a:pt x="7058" y="18814"/>
                        <a:pt x="7058" y="18814"/>
                      </a:cubicBezTo>
                      <a:cubicBezTo>
                        <a:pt x="7432" y="19020"/>
                        <a:pt x="7432" y="19020"/>
                        <a:pt x="7432" y="19020"/>
                      </a:cubicBezTo>
                      <a:cubicBezTo>
                        <a:pt x="7425" y="19035"/>
                        <a:pt x="7417" y="19043"/>
                        <a:pt x="7417" y="19058"/>
                      </a:cubicBezTo>
                      <a:cubicBezTo>
                        <a:pt x="7119" y="18974"/>
                        <a:pt x="7119" y="18974"/>
                        <a:pt x="7119" y="18974"/>
                      </a:cubicBezTo>
                      <a:cubicBezTo>
                        <a:pt x="7119" y="18936"/>
                        <a:pt x="7089" y="18898"/>
                        <a:pt x="7058" y="18890"/>
                      </a:cubicBezTo>
                      <a:close/>
                      <a:moveTo>
                        <a:pt x="12297" y="18501"/>
                      </a:moveTo>
                      <a:cubicBezTo>
                        <a:pt x="12282" y="18478"/>
                        <a:pt x="12252" y="18455"/>
                        <a:pt x="12221" y="18455"/>
                      </a:cubicBezTo>
                      <a:cubicBezTo>
                        <a:pt x="12213" y="18455"/>
                        <a:pt x="12213" y="18455"/>
                        <a:pt x="12206" y="18455"/>
                      </a:cubicBezTo>
                      <a:cubicBezTo>
                        <a:pt x="11954" y="17446"/>
                        <a:pt x="11954" y="17446"/>
                        <a:pt x="11954" y="17446"/>
                      </a:cubicBezTo>
                      <a:cubicBezTo>
                        <a:pt x="11984" y="17439"/>
                        <a:pt x="11999" y="17408"/>
                        <a:pt x="11999" y="17378"/>
                      </a:cubicBezTo>
                      <a:cubicBezTo>
                        <a:pt x="15108" y="17279"/>
                        <a:pt x="15108" y="17279"/>
                        <a:pt x="15108" y="17279"/>
                      </a:cubicBezTo>
                      <a:cubicBezTo>
                        <a:pt x="15108" y="17340"/>
                        <a:pt x="15139" y="17393"/>
                        <a:pt x="15185" y="17431"/>
                      </a:cubicBezTo>
                      <a:cubicBezTo>
                        <a:pt x="14596" y="18195"/>
                        <a:pt x="14596" y="18195"/>
                        <a:pt x="14596" y="18195"/>
                      </a:cubicBezTo>
                      <a:close/>
                      <a:moveTo>
                        <a:pt x="15208" y="17446"/>
                      </a:moveTo>
                      <a:cubicBezTo>
                        <a:pt x="15238" y="17469"/>
                        <a:pt x="15276" y="17485"/>
                        <a:pt x="15315" y="17485"/>
                      </a:cubicBezTo>
                      <a:cubicBezTo>
                        <a:pt x="15292" y="18104"/>
                        <a:pt x="15292" y="18104"/>
                        <a:pt x="15292" y="18104"/>
                      </a:cubicBezTo>
                      <a:cubicBezTo>
                        <a:pt x="14627" y="18195"/>
                        <a:pt x="14627" y="18195"/>
                        <a:pt x="14627" y="18195"/>
                      </a:cubicBezTo>
                      <a:close/>
                      <a:moveTo>
                        <a:pt x="15338" y="17485"/>
                      </a:moveTo>
                      <a:cubicBezTo>
                        <a:pt x="15444" y="17485"/>
                        <a:pt x="15529" y="17416"/>
                        <a:pt x="15559" y="17317"/>
                      </a:cubicBezTo>
                      <a:cubicBezTo>
                        <a:pt x="17690" y="17760"/>
                        <a:pt x="17690" y="17760"/>
                        <a:pt x="17690" y="17760"/>
                      </a:cubicBezTo>
                      <a:cubicBezTo>
                        <a:pt x="17690" y="17760"/>
                        <a:pt x="17690" y="17767"/>
                        <a:pt x="17690" y="17775"/>
                      </a:cubicBezTo>
                      <a:lnTo>
                        <a:pt x="17690" y="17783"/>
                      </a:lnTo>
                      <a:cubicBezTo>
                        <a:pt x="15322" y="18104"/>
                        <a:pt x="15322" y="18104"/>
                        <a:pt x="15322" y="18104"/>
                      </a:cubicBezTo>
                      <a:close/>
                      <a:moveTo>
                        <a:pt x="17843" y="17622"/>
                      </a:moveTo>
                      <a:cubicBezTo>
                        <a:pt x="17774" y="17622"/>
                        <a:pt x="17713" y="17668"/>
                        <a:pt x="17698" y="17729"/>
                      </a:cubicBezTo>
                      <a:cubicBezTo>
                        <a:pt x="15559" y="17294"/>
                        <a:pt x="15559" y="17294"/>
                        <a:pt x="15559" y="17294"/>
                      </a:cubicBezTo>
                      <a:cubicBezTo>
                        <a:pt x="15567" y="17279"/>
                        <a:pt x="15567" y="17271"/>
                        <a:pt x="15567" y="17256"/>
                      </a:cubicBezTo>
                      <a:cubicBezTo>
                        <a:pt x="15567" y="17233"/>
                        <a:pt x="15559" y="17202"/>
                        <a:pt x="15551" y="17179"/>
                      </a:cubicBezTo>
                      <a:cubicBezTo>
                        <a:pt x="18530" y="15881"/>
                        <a:pt x="18530" y="15881"/>
                        <a:pt x="18530" y="15881"/>
                      </a:cubicBezTo>
                      <a:cubicBezTo>
                        <a:pt x="17881" y="17630"/>
                        <a:pt x="17881" y="17630"/>
                        <a:pt x="17881" y="17630"/>
                      </a:cubicBezTo>
                      <a:cubicBezTo>
                        <a:pt x="17874" y="17630"/>
                        <a:pt x="17858" y="17622"/>
                        <a:pt x="17843" y="17622"/>
                      </a:cubicBezTo>
                      <a:close/>
                      <a:moveTo>
                        <a:pt x="15544" y="17156"/>
                      </a:moveTo>
                      <a:cubicBezTo>
                        <a:pt x="15521" y="17110"/>
                        <a:pt x="15483" y="17072"/>
                        <a:pt x="15437" y="17049"/>
                      </a:cubicBezTo>
                      <a:cubicBezTo>
                        <a:pt x="16590" y="14376"/>
                        <a:pt x="16590" y="14376"/>
                        <a:pt x="16590" y="14376"/>
                      </a:cubicBezTo>
                      <a:cubicBezTo>
                        <a:pt x="16598" y="14383"/>
                        <a:pt x="16613" y="14383"/>
                        <a:pt x="16621" y="14383"/>
                      </a:cubicBezTo>
                      <a:cubicBezTo>
                        <a:pt x="16667" y="14383"/>
                        <a:pt x="16705" y="14345"/>
                        <a:pt x="16713" y="14299"/>
                      </a:cubicBezTo>
                      <a:cubicBezTo>
                        <a:pt x="19188" y="13818"/>
                        <a:pt x="19188" y="13818"/>
                        <a:pt x="19188" y="13818"/>
                      </a:cubicBezTo>
                      <a:cubicBezTo>
                        <a:pt x="19195" y="13856"/>
                        <a:pt x="19226" y="13894"/>
                        <a:pt x="19264" y="13910"/>
                      </a:cubicBezTo>
                      <a:cubicBezTo>
                        <a:pt x="18546" y="15850"/>
                        <a:pt x="18546" y="15850"/>
                        <a:pt x="18546" y="15850"/>
                      </a:cubicBezTo>
                      <a:close/>
                      <a:moveTo>
                        <a:pt x="19180" y="13772"/>
                      </a:moveTo>
                      <a:cubicBezTo>
                        <a:pt x="19180" y="13780"/>
                        <a:pt x="19180" y="13788"/>
                        <a:pt x="19180" y="13788"/>
                      </a:cubicBezTo>
                      <a:cubicBezTo>
                        <a:pt x="16705" y="14276"/>
                        <a:pt x="16705" y="14276"/>
                        <a:pt x="16705" y="14276"/>
                      </a:cubicBezTo>
                      <a:cubicBezTo>
                        <a:pt x="16705" y="14253"/>
                        <a:pt x="16682" y="14230"/>
                        <a:pt x="16659" y="14215"/>
                      </a:cubicBezTo>
                      <a:cubicBezTo>
                        <a:pt x="17545" y="12160"/>
                        <a:pt x="17545" y="12160"/>
                        <a:pt x="17545" y="12160"/>
                      </a:cubicBezTo>
                      <a:cubicBezTo>
                        <a:pt x="17568" y="12168"/>
                        <a:pt x="17591" y="12176"/>
                        <a:pt x="17614" y="12176"/>
                      </a:cubicBezTo>
                      <a:cubicBezTo>
                        <a:pt x="17683" y="12176"/>
                        <a:pt x="17744" y="12138"/>
                        <a:pt x="17782" y="12084"/>
                      </a:cubicBezTo>
                      <a:cubicBezTo>
                        <a:pt x="19126" y="12886"/>
                        <a:pt x="19126" y="12886"/>
                        <a:pt x="19126" y="12886"/>
                      </a:cubicBezTo>
                      <a:cubicBezTo>
                        <a:pt x="19119" y="12901"/>
                        <a:pt x="19119" y="12917"/>
                        <a:pt x="19119" y="12924"/>
                      </a:cubicBezTo>
                      <a:cubicBezTo>
                        <a:pt x="19119" y="12978"/>
                        <a:pt x="19157" y="13016"/>
                        <a:pt x="19203" y="13016"/>
                      </a:cubicBezTo>
                      <a:lnTo>
                        <a:pt x="19210" y="13016"/>
                      </a:lnTo>
                      <a:cubicBezTo>
                        <a:pt x="19294" y="13627"/>
                        <a:pt x="19294" y="13627"/>
                        <a:pt x="19294" y="13627"/>
                      </a:cubicBezTo>
                      <a:cubicBezTo>
                        <a:pt x="19226" y="13642"/>
                        <a:pt x="19180" y="13703"/>
                        <a:pt x="19180" y="13772"/>
                      </a:cubicBezTo>
                      <a:close/>
                      <a:moveTo>
                        <a:pt x="19142" y="12871"/>
                      </a:moveTo>
                      <a:cubicBezTo>
                        <a:pt x="17797" y="12061"/>
                        <a:pt x="17797" y="12061"/>
                        <a:pt x="17797" y="12061"/>
                      </a:cubicBezTo>
                      <a:cubicBezTo>
                        <a:pt x="17813" y="12030"/>
                        <a:pt x="17820" y="12000"/>
                        <a:pt x="17820" y="11969"/>
                      </a:cubicBezTo>
                      <a:cubicBezTo>
                        <a:pt x="17820" y="11962"/>
                        <a:pt x="17820" y="11954"/>
                        <a:pt x="17820" y="11946"/>
                      </a:cubicBezTo>
                      <a:cubicBezTo>
                        <a:pt x="18951" y="11778"/>
                        <a:pt x="18951" y="11778"/>
                        <a:pt x="18951" y="11778"/>
                      </a:cubicBezTo>
                      <a:cubicBezTo>
                        <a:pt x="18966" y="11817"/>
                        <a:pt x="18996" y="11847"/>
                        <a:pt x="19035" y="11847"/>
                      </a:cubicBezTo>
                      <a:lnTo>
                        <a:pt x="19035" y="11840"/>
                      </a:lnTo>
                      <a:cubicBezTo>
                        <a:pt x="19180" y="12840"/>
                        <a:pt x="19180" y="12840"/>
                        <a:pt x="19180" y="12840"/>
                      </a:cubicBezTo>
                      <a:cubicBezTo>
                        <a:pt x="19165" y="12848"/>
                        <a:pt x="19149" y="12855"/>
                        <a:pt x="19142" y="12871"/>
                      </a:cubicBezTo>
                      <a:close/>
                      <a:moveTo>
                        <a:pt x="19035" y="11664"/>
                      </a:moveTo>
                      <a:cubicBezTo>
                        <a:pt x="18660" y="9083"/>
                        <a:pt x="18660" y="9083"/>
                        <a:pt x="18660" y="9083"/>
                      </a:cubicBezTo>
                      <a:cubicBezTo>
                        <a:pt x="18683" y="9075"/>
                        <a:pt x="18699" y="9068"/>
                        <a:pt x="18714" y="9060"/>
                      </a:cubicBezTo>
                      <a:cubicBezTo>
                        <a:pt x="20654" y="11381"/>
                        <a:pt x="20654" y="11381"/>
                        <a:pt x="20654" y="11381"/>
                      </a:cubicBezTo>
                      <a:cubicBezTo>
                        <a:pt x="20631" y="11412"/>
                        <a:pt x="20608" y="11450"/>
                        <a:pt x="20608" y="11488"/>
                      </a:cubicBezTo>
                      <a:cubicBezTo>
                        <a:pt x="20608" y="11496"/>
                        <a:pt x="20608" y="11496"/>
                        <a:pt x="20608" y="11503"/>
                      </a:cubicBezTo>
                      <a:cubicBezTo>
                        <a:pt x="19119" y="11725"/>
                        <a:pt x="19119" y="11725"/>
                        <a:pt x="19119" y="11725"/>
                      </a:cubicBezTo>
                      <a:cubicBezTo>
                        <a:pt x="19111" y="11694"/>
                        <a:pt x="19073" y="11664"/>
                        <a:pt x="19035" y="11664"/>
                      </a:cubicBezTo>
                      <a:close/>
                      <a:moveTo>
                        <a:pt x="20646" y="9197"/>
                      </a:moveTo>
                      <a:cubicBezTo>
                        <a:pt x="20646" y="9205"/>
                        <a:pt x="20639" y="9213"/>
                        <a:pt x="20639" y="9213"/>
                      </a:cubicBezTo>
                      <a:cubicBezTo>
                        <a:pt x="20639" y="9266"/>
                        <a:pt x="20677" y="9304"/>
                        <a:pt x="20723" y="9304"/>
                      </a:cubicBezTo>
                      <a:cubicBezTo>
                        <a:pt x="20746" y="11343"/>
                        <a:pt x="20746" y="11343"/>
                        <a:pt x="20746" y="11343"/>
                      </a:cubicBezTo>
                      <a:cubicBezTo>
                        <a:pt x="20280" y="9083"/>
                        <a:pt x="20280" y="9083"/>
                        <a:pt x="20280" y="9083"/>
                      </a:cubicBezTo>
                      <a:close/>
                      <a:moveTo>
                        <a:pt x="20723" y="11343"/>
                      </a:moveTo>
                      <a:cubicBezTo>
                        <a:pt x="20700" y="11351"/>
                        <a:pt x="20685" y="11358"/>
                        <a:pt x="20677" y="11366"/>
                      </a:cubicBezTo>
                      <a:cubicBezTo>
                        <a:pt x="18737" y="9037"/>
                        <a:pt x="18737" y="9037"/>
                        <a:pt x="18737" y="9037"/>
                      </a:cubicBezTo>
                      <a:cubicBezTo>
                        <a:pt x="18767" y="9014"/>
                        <a:pt x="18782" y="8976"/>
                        <a:pt x="18782" y="8930"/>
                      </a:cubicBezTo>
                      <a:cubicBezTo>
                        <a:pt x="18782" y="8907"/>
                        <a:pt x="18775" y="8892"/>
                        <a:pt x="18767" y="8869"/>
                      </a:cubicBezTo>
                      <a:cubicBezTo>
                        <a:pt x="19019" y="8739"/>
                        <a:pt x="19019" y="8739"/>
                        <a:pt x="19019" y="8739"/>
                      </a:cubicBezTo>
                      <a:cubicBezTo>
                        <a:pt x="19035" y="8762"/>
                        <a:pt x="19057" y="8777"/>
                        <a:pt x="19088" y="8777"/>
                      </a:cubicBezTo>
                      <a:cubicBezTo>
                        <a:pt x="19126" y="8777"/>
                        <a:pt x="19157" y="8762"/>
                        <a:pt x="19172" y="8731"/>
                      </a:cubicBezTo>
                      <a:cubicBezTo>
                        <a:pt x="20257" y="9075"/>
                        <a:pt x="20257" y="9075"/>
                        <a:pt x="20257" y="9075"/>
                      </a:cubicBezTo>
                      <a:close/>
                      <a:moveTo>
                        <a:pt x="20249" y="9045"/>
                      </a:moveTo>
                      <a:cubicBezTo>
                        <a:pt x="19180" y="8701"/>
                        <a:pt x="19180" y="8701"/>
                        <a:pt x="19180" y="8701"/>
                      </a:cubicBezTo>
                      <a:lnTo>
                        <a:pt x="19180" y="8693"/>
                      </a:lnTo>
                      <a:cubicBezTo>
                        <a:pt x="19180" y="8678"/>
                        <a:pt x="19172" y="8663"/>
                        <a:pt x="19172" y="8655"/>
                      </a:cubicBezTo>
                      <a:cubicBezTo>
                        <a:pt x="20066" y="8174"/>
                        <a:pt x="20066" y="8174"/>
                        <a:pt x="20066" y="8174"/>
                      </a:cubicBezTo>
                      <a:close/>
                      <a:moveTo>
                        <a:pt x="20425" y="7792"/>
                      </a:moveTo>
                      <a:cubicBezTo>
                        <a:pt x="20371" y="7822"/>
                        <a:pt x="20341" y="7868"/>
                        <a:pt x="20341" y="7929"/>
                      </a:cubicBezTo>
                      <a:cubicBezTo>
                        <a:pt x="20341" y="7952"/>
                        <a:pt x="20349" y="7975"/>
                        <a:pt x="20356" y="7991"/>
                      </a:cubicBezTo>
                      <a:cubicBezTo>
                        <a:pt x="20089" y="8136"/>
                        <a:pt x="20089" y="8136"/>
                        <a:pt x="20089" y="8136"/>
                      </a:cubicBezTo>
                      <a:cubicBezTo>
                        <a:pt x="19577" y="5668"/>
                        <a:pt x="19577" y="5668"/>
                        <a:pt x="19577" y="5668"/>
                      </a:cubicBezTo>
                      <a:lnTo>
                        <a:pt x="19585" y="5668"/>
                      </a:lnTo>
                      <a:close/>
                      <a:moveTo>
                        <a:pt x="19440" y="5408"/>
                      </a:moveTo>
                      <a:cubicBezTo>
                        <a:pt x="19417" y="5424"/>
                        <a:pt x="19401" y="5454"/>
                        <a:pt x="19394" y="5477"/>
                      </a:cubicBezTo>
                      <a:cubicBezTo>
                        <a:pt x="18263" y="5210"/>
                        <a:pt x="18263" y="5210"/>
                        <a:pt x="18263" y="5210"/>
                      </a:cubicBezTo>
                      <a:lnTo>
                        <a:pt x="18263" y="5202"/>
                      </a:lnTo>
                      <a:cubicBezTo>
                        <a:pt x="18263" y="5156"/>
                        <a:pt x="18225" y="5118"/>
                        <a:pt x="18179" y="5111"/>
                      </a:cubicBezTo>
                      <a:cubicBezTo>
                        <a:pt x="17980" y="3445"/>
                        <a:pt x="17980" y="3445"/>
                        <a:pt x="17980" y="3445"/>
                      </a:cubicBezTo>
                      <a:cubicBezTo>
                        <a:pt x="17988" y="3438"/>
                        <a:pt x="18003" y="3438"/>
                        <a:pt x="18011" y="3430"/>
                      </a:cubicBezTo>
                      <a:close/>
                      <a:moveTo>
                        <a:pt x="17851" y="3262"/>
                      </a:moveTo>
                      <a:cubicBezTo>
                        <a:pt x="17851" y="3269"/>
                        <a:pt x="17843" y="3269"/>
                        <a:pt x="17843" y="3269"/>
                      </a:cubicBezTo>
                      <a:cubicBezTo>
                        <a:pt x="15651" y="2460"/>
                        <a:pt x="15651" y="2460"/>
                        <a:pt x="15651" y="2460"/>
                      </a:cubicBezTo>
                      <a:cubicBezTo>
                        <a:pt x="15651" y="2452"/>
                        <a:pt x="15651" y="2452"/>
                        <a:pt x="15651" y="2444"/>
                      </a:cubicBezTo>
                      <a:cubicBezTo>
                        <a:pt x="15651" y="2399"/>
                        <a:pt x="15613" y="2361"/>
                        <a:pt x="15567" y="2353"/>
                      </a:cubicBezTo>
                      <a:cubicBezTo>
                        <a:pt x="15559" y="1704"/>
                        <a:pt x="15559" y="1704"/>
                        <a:pt x="15559" y="1704"/>
                      </a:cubicBezTo>
                      <a:cubicBezTo>
                        <a:pt x="15620" y="1704"/>
                        <a:pt x="15674" y="1673"/>
                        <a:pt x="15712" y="1627"/>
                      </a:cubicBezTo>
                      <a:close/>
                      <a:moveTo>
                        <a:pt x="12840" y="565"/>
                      </a:moveTo>
                      <a:cubicBezTo>
                        <a:pt x="12863" y="581"/>
                        <a:pt x="12878" y="581"/>
                        <a:pt x="12901" y="581"/>
                      </a:cubicBezTo>
                      <a:cubicBezTo>
                        <a:pt x="12962" y="581"/>
                        <a:pt x="13015" y="550"/>
                        <a:pt x="13038" y="497"/>
                      </a:cubicBezTo>
                      <a:cubicBezTo>
                        <a:pt x="15322" y="1406"/>
                        <a:pt x="15322" y="1406"/>
                        <a:pt x="15322" y="1406"/>
                      </a:cubicBezTo>
                      <a:lnTo>
                        <a:pt x="15322" y="1413"/>
                      </a:lnTo>
                      <a:cubicBezTo>
                        <a:pt x="12786" y="810"/>
                        <a:pt x="12786" y="810"/>
                        <a:pt x="12786" y="810"/>
                      </a:cubicBezTo>
                      <a:lnTo>
                        <a:pt x="12786" y="802"/>
                      </a:lnTo>
                      <a:cubicBezTo>
                        <a:pt x="12786" y="779"/>
                        <a:pt x="12771" y="749"/>
                        <a:pt x="12756" y="733"/>
                      </a:cubicBezTo>
                      <a:close/>
                      <a:moveTo>
                        <a:pt x="12610" y="794"/>
                      </a:moveTo>
                      <a:cubicBezTo>
                        <a:pt x="12610" y="802"/>
                        <a:pt x="12610" y="802"/>
                        <a:pt x="12610" y="802"/>
                      </a:cubicBezTo>
                      <a:cubicBezTo>
                        <a:pt x="12610" y="833"/>
                        <a:pt x="12626" y="863"/>
                        <a:pt x="12649" y="879"/>
                      </a:cubicBezTo>
                      <a:cubicBezTo>
                        <a:pt x="12527" y="1100"/>
                        <a:pt x="12527" y="1100"/>
                        <a:pt x="12527" y="1100"/>
                      </a:cubicBezTo>
                      <a:cubicBezTo>
                        <a:pt x="12504" y="1085"/>
                        <a:pt x="12473" y="1077"/>
                        <a:pt x="12442" y="1077"/>
                      </a:cubicBezTo>
                      <a:cubicBezTo>
                        <a:pt x="12358" y="1077"/>
                        <a:pt x="12290" y="1123"/>
                        <a:pt x="12259" y="1192"/>
                      </a:cubicBezTo>
                      <a:cubicBezTo>
                        <a:pt x="10083" y="199"/>
                        <a:pt x="10083" y="199"/>
                        <a:pt x="10083" y="199"/>
                      </a:cubicBezTo>
                      <a:close/>
                      <a:moveTo>
                        <a:pt x="8074" y="535"/>
                      </a:moveTo>
                      <a:cubicBezTo>
                        <a:pt x="8089" y="542"/>
                        <a:pt x="8105" y="550"/>
                        <a:pt x="8128" y="550"/>
                      </a:cubicBezTo>
                      <a:cubicBezTo>
                        <a:pt x="8211" y="550"/>
                        <a:pt x="8273" y="481"/>
                        <a:pt x="8273" y="397"/>
                      </a:cubicBezTo>
                      <a:cubicBezTo>
                        <a:pt x="8273" y="390"/>
                        <a:pt x="8273" y="390"/>
                        <a:pt x="8273" y="390"/>
                      </a:cubicBezTo>
                      <a:cubicBezTo>
                        <a:pt x="9793" y="183"/>
                        <a:pt x="9793" y="183"/>
                        <a:pt x="9793" y="183"/>
                      </a:cubicBezTo>
                      <a:cubicBezTo>
                        <a:pt x="9808" y="252"/>
                        <a:pt x="9869" y="298"/>
                        <a:pt x="9938" y="298"/>
                      </a:cubicBezTo>
                      <a:cubicBezTo>
                        <a:pt x="9953" y="298"/>
                        <a:pt x="9976" y="298"/>
                        <a:pt x="9991" y="290"/>
                      </a:cubicBezTo>
                      <a:cubicBezTo>
                        <a:pt x="10381" y="1192"/>
                        <a:pt x="10381" y="1192"/>
                        <a:pt x="10381" y="1192"/>
                      </a:cubicBezTo>
                      <a:cubicBezTo>
                        <a:pt x="10358" y="1207"/>
                        <a:pt x="10343" y="1230"/>
                        <a:pt x="10343" y="1261"/>
                      </a:cubicBezTo>
                      <a:cubicBezTo>
                        <a:pt x="7822" y="1245"/>
                        <a:pt x="7822" y="1245"/>
                        <a:pt x="7822" y="1245"/>
                      </a:cubicBezTo>
                      <a:cubicBezTo>
                        <a:pt x="7814" y="1222"/>
                        <a:pt x="7799" y="1192"/>
                        <a:pt x="7776" y="1177"/>
                      </a:cubicBezTo>
                      <a:close/>
                      <a:moveTo>
                        <a:pt x="7096" y="749"/>
                      </a:moveTo>
                      <a:cubicBezTo>
                        <a:pt x="7104" y="749"/>
                        <a:pt x="7104" y="756"/>
                        <a:pt x="7111" y="764"/>
                      </a:cubicBezTo>
                      <a:cubicBezTo>
                        <a:pt x="6661" y="1169"/>
                        <a:pt x="6661" y="1169"/>
                        <a:pt x="6661" y="1169"/>
                      </a:cubicBezTo>
                      <a:cubicBezTo>
                        <a:pt x="6646" y="1161"/>
                        <a:pt x="6630" y="1154"/>
                        <a:pt x="6615" y="1154"/>
                      </a:cubicBezTo>
                      <a:cubicBezTo>
                        <a:pt x="6561" y="1154"/>
                        <a:pt x="6523" y="1192"/>
                        <a:pt x="6523" y="1238"/>
                      </a:cubicBezTo>
                      <a:cubicBezTo>
                        <a:pt x="5996" y="1238"/>
                        <a:pt x="5996" y="1238"/>
                        <a:pt x="5996" y="1238"/>
                      </a:cubicBezTo>
                      <a:cubicBezTo>
                        <a:pt x="5989" y="1215"/>
                        <a:pt x="5989" y="1200"/>
                        <a:pt x="5981" y="1184"/>
                      </a:cubicBezTo>
                      <a:close/>
                      <a:moveTo>
                        <a:pt x="5607" y="1383"/>
                      </a:moveTo>
                      <a:cubicBezTo>
                        <a:pt x="5614" y="1390"/>
                        <a:pt x="5622" y="1398"/>
                        <a:pt x="5630" y="1406"/>
                      </a:cubicBezTo>
                      <a:cubicBezTo>
                        <a:pt x="4064" y="3331"/>
                        <a:pt x="4064" y="3331"/>
                        <a:pt x="4064" y="3331"/>
                      </a:cubicBezTo>
                      <a:cubicBezTo>
                        <a:pt x="3483" y="2949"/>
                        <a:pt x="3483" y="2949"/>
                        <a:pt x="3483" y="2949"/>
                      </a:cubicBezTo>
                      <a:cubicBezTo>
                        <a:pt x="3491" y="2933"/>
                        <a:pt x="3498" y="2918"/>
                        <a:pt x="3498" y="2903"/>
                      </a:cubicBezTo>
                      <a:cubicBezTo>
                        <a:pt x="3498" y="2880"/>
                        <a:pt x="3491" y="2865"/>
                        <a:pt x="3483" y="2850"/>
                      </a:cubicBezTo>
                      <a:close/>
                      <a:moveTo>
                        <a:pt x="1681" y="4988"/>
                      </a:moveTo>
                      <a:cubicBezTo>
                        <a:pt x="1688" y="4988"/>
                        <a:pt x="1696" y="4996"/>
                        <a:pt x="1703" y="4996"/>
                      </a:cubicBezTo>
                      <a:cubicBezTo>
                        <a:pt x="1642" y="5699"/>
                        <a:pt x="1642" y="5699"/>
                        <a:pt x="1642" y="5699"/>
                      </a:cubicBezTo>
                      <a:cubicBezTo>
                        <a:pt x="1596" y="5699"/>
                        <a:pt x="1558" y="5737"/>
                        <a:pt x="1558" y="5783"/>
                      </a:cubicBezTo>
                      <a:cubicBezTo>
                        <a:pt x="1558" y="5806"/>
                        <a:pt x="1566" y="5821"/>
                        <a:pt x="1573" y="5836"/>
                      </a:cubicBezTo>
                      <a:cubicBezTo>
                        <a:pt x="833" y="6516"/>
                        <a:pt x="833" y="6516"/>
                        <a:pt x="833" y="6516"/>
                      </a:cubicBezTo>
                      <a:cubicBezTo>
                        <a:pt x="825" y="6508"/>
                        <a:pt x="825" y="6501"/>
                        <a:pt x="817" y="6501"/>
                      </a:cubicBezTo>
                      <a:close/>
                      <a:moveTo>
                        <a:pt x="710" y="6776"/>
                      </a:moveTo>
                      <a:cubicBezTo>
                        <a:pt x="718" y="6776"/>
                        <a:pt x="725" y="6776"/>
                        <a:pt x="733" y="6776"/>
                      </a:cubicBezTo>
                      <a:cubicBezTo>
                        <a:pt x="733" y="6776"/>
                        <a:pt x="741" y="6776"/>
                        <a:pt x="748" y="6776"/>
                      </a:cubicBezTo>
                      <a:cubicBezTo>
                        <a:pt x="1268" y="9381"/>
                        <a:pt x="1268" y="9381"/>
                        <a:pt x="1268" y="9381"/>
                      </a:cubicBezTo>
                      <a:cubicBezTo>
                        <a:pt x="1230" y="9396"/>
                        <a:pt x="1192" y="9427"/>
                        <a:pt x="1169" y="9472"/>
                      </a:cubicBezTo>
                      <a:cubicBezTo>
                        <a:pt x="298" y="9197"/>
                        <a:pt x="298" y="9197"/>
                        <a:pt x="298" y="9197"/>
                      </a:cubicBezTo>
                      <a:cubicBezTo>
                        <a:pt x="306" y="9182"/>
                        <a:pt x="306" y="9175"/>
                        <a:pt x="306" y="9159"/>
                      </a:cubicBezTo>
                      <a:cubicBezTo>
                        <a:pt x="306" y="9091"/>
                        <a:pt x="260" y="9037"/>
                        <a:pt x="198" y="9014"/>
                      </a:cubicBezTo>
                      <a:close/>
                      <a:moveTo>
                        <a:pt x="306" y="12649"/>
                      </a:moveTo>
                      <a:cubicBezTo>
                        <a:pt x="313" y="12642"/>
                        <a:pt x="321" y="12642"/>
                        <a:pt x="328" y="12634"/>
                      </a:cubicBezTo>
                      <a:cubicBezTo>
                        <a:pt x="1864" y="14467"/>
                        <a:pt x="1864" y="14467"/>
                        <a:pt x="1864" y="14467"/>
                      </a:cubicBezTo>
                      <a:cubicBezTo>
                        <a:pt x="1841" y="14483"/>
                        <a:pt x="1825" y="14505"/>
                        <a:pt x="1825" y="14536"/>
                      </a:cubicBezTo>
                      <a:cubicBezTo>
                        <a:pt x="1825" y="14590"/>
                        <a:pt x="1864" y="14628"/>
                        <a:pt x="1917" y="14628"/>
                      </a:cubicBezTo>
                      <a:cubicBezTo>
                        <a:pt x="1925" y="14628"/>
                        <a:pt x="1933" y="14628"/>
                        <a:pt x="1940" y="14620"/>
                      </a:cubicBezTo>
                      <a:cubicBezTo>
                        <a:pt x="2146" y="15231"/>
                        <a:pt x="2146" y="15231"/>
                        <a:pt x="2146" y="15231"/>
                      </a:cubicBezTo>
                      <a:cubicBezTo>
                        <a:pt x="2116" y="15246"/>
                        <a:pt x="2093" y="15269"/>
                        <a:pt x="2093" y="15300"/>
                      </a:cubicBezTo>
                      <a:cubicBezTo>
                        <a:pt x="1421" y="15338"/>
                        <a:pt x="1421" y="15338"/>
                        <a:pt x="1421" y="15338"/>
                      </a:cubicBezTo>
                      <a:cubicBezTo>
                        <a:pt x="1406" y="15269"/>
                        <a:pt x="1344" y="15208"/>
                        <a:pt x="1268" y="15208"/>
                      </a:cubicBezTo>
                      <a:cubicBezTo>
                        <a:pt x="1253" y="15208"/>
                        <a:pt x="1245" y="15208"/>
                        <a:pt x="1230" y="15216"/>
                      </a:cubicBezTo>
                      <a:close/>
                      <a:moveTo>
                        <a:pt x="1367" y="15476"/>
                      </a:moveTo>
                      <a:cubicBezTo>
                        <a:pt x="1375" y="15468"/>
                        <a:pt x="1383" y="15460"/>
                        <a:pt x="1390" y="15453"/>
                      </a:cubicBezTo>
                      <a:cubicBezTo>
                        <a:pt x="2353" y="16033"/>
                        <a:pt x="2353" y="16033"/>
                        <a:pt x="2353" y="16033"/>
                      </a:cubicBezTo>
                      <a:cubicBezTo>
                        <a:pt x="2345" y="16049"/>
                        <a:pt x="2337" y="16064"/>
                        <a:pt x="2337" y="16071"/>
                      </a:cubicBezTo>
                      <a:cubicBezTo>
                        <a:pt x="2337" y="16125"/>
                        <a:pt x="2383" y="16163"/>
                        <a:pt x="2429" y="16163"/>
                      </a:cubicBezTo>
                      <a:cubicBezTo>
                        <a:pt x="2437" y="16163"/>
                        <a:pt x="2444" y="16163"/>
                        <a:pt x="2452" y="16163"/>
                      </a:cubicBezTo>
                      <a:cubicBezTo>
                        <a:pt x="2964" y="17706"/>
                        <a:pt x="2964" y="17706"/>
                        <a:pt x="2964" y="17706"/>
                      </a:cubicBezTo>
                      <a:cubicBezTo>
                        <a:pt x="2956" y="17714"/>
                        <a:pt x="2948" y="17714"/>
                        <a:pt x="2941" y="17721"/>
                      </a:cubicBezTo>
                      <a:close/>
                      <a:moveTo>
                        <a:pt x="3155" y="17920"/>
                      </a:moveTo>
                      <a:cubicBezTo>
                        <a:pt x="3155" y="17913"/>
                        <a:pt x="3162" y="17905"/>
                        <a:pt x="3162" y="17905"/>
                      </a:cubicBezTo>
                      <a:cubicBezTo>
                        <a:pt x="5607" y="18577"/>
                        <a:pt x="5607" y="18577"/>
                        <a:pt x="5607" y="18577"/>
                      </a:cubicBezTo>
                      <a:cubicBezTo>
                        <a:pt x="5607" y="18585"/>
                        <a:pt x="5607" y="18592"/>
                        <a:pt x="5607" y="18592"/>
                      </a:cubicBezTo>
                      <a:cubicBezTo>
                        <a:pt x="5607" y="18646"/>
                        <a:pt x="5645" y="18684"/>
                        <a:pt x="5691" y="18684"/>
                      </a:cubicBezTo>
                      <a:cubicBezTo>
                        <a:pt x="5706" y="18684"/>
                        <a:pt x="5721" y="18677"/>
                        <a:pt x="5737" y="18677"/>
                      </a:cubicBezTo>
                      <a:cubicBezTo>
                        <a:pt x="6836" y="20143"/>
                        <a:pt x="6836" y="20143"/>
                        <a:pt x="6836" y="20143"/>
                      </a:cubicBezTo>
                      <a:cubicBezTo>
                        <a:pt x="6829" y="20158"/>
                        <a:pt x="6814" y="20166"/>
                        <a:pt x="6806" y="20181"/>
                      </a:cubicBezTo>
                      <a:close/>
                      <a:moveTo>
                        <a:pt x="7142" y="20311"/>
                      </a:moveTo>
                      <a:cubicBezTo>
                        <a:pt x="7142" y="20304"/>
                        <a:pt x="7142" y="20296"/>
                        <a:pt x="7142" y="20288"/>
                      </a:cubicBezTo>
                      <a:cubicBezTo>
                        <a:pt x="7142" y="20189"/>
                        <a:pt x="7073" y="20113"/>
                        <a:pt x="6982" y="20105"/>
                      </a:cubicBezTo>
                      <a:cubicBezTo>
                        <a:pt x="7043" y="19058"/>
                        <a:pt x="7043" y="19058"/>
                        <a:pt x="7043" y="19058"/>
                      </a:cubicBezTo>
                      <a:cubicBezTo>
                        <a:pt x="7081" y="19051"/>
                        <a:pt x="7104" y="19028"/>
                        <a:pt x="7111" y="18997"/>
                      </a:cubicBezTo>
                      <a:cubicBezTo>
                        <a:pt x="7409" y="19081"/>
                        <a:pt x="7409" y="19081"/>
                        <a:pt x="7409" y="19081"/>
                      </a:cubicBezTo>
                      <a:cubicBezTo>
                        <a:pt x="7402" y="19096"/>
                        <a:pt x="7402" y="19119"/>
                        <a:pt x="7402" y="19135"/>
                      </a:cubicBezTo>
                      <a:cubicBezTo>
                        <a:pt x="7402" y="19280"/>
                        <a:pt x="7517" y="19394"/>
                        <a:pt x="7661" y="19394"/>
                      </a:cubicBezTo>
                      <a:cubicBezTo>
                        <a:pt x="7730" y="19394"/>
                        <a:pt x="7792" y="19364"/>
                        <a:pt x="7837" y="19318"/>
                      </a:cubicBezTo>
                      <a:cubicBezTo>
                        <a:pt x="9373" y="20746"/>
                        <a:pt x="9373" y="20746"/>
                        <a:pt x="9373" y="20746"/>
                      </a:cubicBezTo>
                      <a:cubicBezTo>
                        <a:pt x="9365" y="20762"/>
                        <a:pt x="9357" y="20785"/>
                        <a:pt x="9350" y="20800"/>
                      </a:cubicBezTo>
                      <a:close/>
                      <a:moveTo>
                        <a:pt x="7906" y="19196"/>
                      </a:moveTo>
                      <a:cubicBezTo>
                        <a:pt x="7914" y="19181"/>
                        <a:pt x="7914" y="19158"/>
                        <a:pt x="7914" y="19135"/>
                      </a:cubicBezTo>
                      <a:cubicBezTo>
                        <a:pt x="7914" y="19127"/>
                        <a:pt x="7914" y="19119"/>
                        <a:pt x="7914" y="19112"/>
                      </a:cubicBezTo>
                      <a:cubicBezTo>
                        <a:pt x="12129" y="18554"/>
                        <a:pt x="12129" y="18554"/>
                        <a:pt x="12129" y="18554"/>
                      </a:cubicBezTo>
                      <a:cubicBezTo>
                        <a:pt x="12137" y="18600"/>
                        <a:pt x="12175" y="18631"/>
                        <a:pt x="12221" y="18631"/>
                      </a:cubicBezTo>
                      <a:lnTo>
                        <a:pt x="12229" y="18631"/>
                      </a:lnTo>
                      <a:cubicBezTo>
                        <a:pt x="12687" y="20487"/>
                        <a:pt x="12687" y="20487"/>
                        <a:pt x="12687" y="20487"/>
                      </a:cubicBezTo>
                      <a:cubicBezTo>
                        <a:pt x="12649" y="20502"/>
                        <a:pt x="12610" y="20533"/>
                        <a:pt x="12595" y="20579"/>
                      </a:cubicBezTo>
                      <a:close/>
                      <a:moveTo>
                        <a:pt x="12863" y="20548"/>
                      </a:moveTo>
                      <a:cubicBezTo>
                        <a:pt x="12855" y="20533"/>
                        <a:pt x="12847" y="20525"/>
                        <a:pt x="12840" y="20517"/>
                      </a:cubicBezTo>
                      <a:cubicBezTo>
                        <a:pt x="14612" y="18218"/>
                        <a:pt x="14612" y="18218"/>
                        <a:pt x="14612" y="18218"/>
                      </a:cubicBezTo>
                      <a:cubicBezTo>
                        <a:pt x="15292" y="18126"/>
                        <a:pt x="15292" y="18126"/>
                        <a:pt x="15292" y="18126"/>
                      </a:cubicBezTo>
                      <a:cubicBezTo>
                        <a:pt x="15254" y="19204"/>
                        <a:pt x="15254" y="19204"/>
                        <a:pt x="15254" y="19204"/>
                      </a:cubicBezTo>
                      <a:close/>
                      <a:moveTo>
                        <a:pt x="15391" y="19585"/>
                      </a:moveTo>
                      <a:cubicBezTo>
                        <a:pt x="15360" y="19555"/>
                        <a:pt x="15322" y="19532"/>
                        <a:pt x="15269" y="19524"/>
                      </a:cubicBezTo>
                      <a:cubicBezTo>
                        <a:pt x="15284" y="19219"/>
                        <a:pt x="15284" y="19219"/>
                        <a:pt x="15284" y="19219"/>
                      </a:cubicBezTo>
                      <a:cubicBezTo>
                        <a:pt x="17683" y="17882"/>
                        <a:pt x="17683" y="17882"/>
                        <a:pt x="17683" y="17882"/>
                      </a:cubicBezTo>
                      <a:close/>
                      <a:moveTo>
                        <a:pt x="15284" y="19196"/>
                      </a:moveTo>
                      <a:cubicBezTo>
                        <a:pt x="15322" y="18126"/>
                        <a:pt x="15322" y="18126"/>
                        <a:pt x="15322" y="18126"/>
                      </a:cubicBezTo>
                      <a:cubicBezTo>
                        <a:pt x="17698" y="17806"/>
                        <a:pt x="17698" y="17806"/>
                        <a:pt x="17698" y="17806"/>
                      </a:cubicBezTo>
                      <a:cubicBezTo>
                        <a:pt x="17698" y="17821"/>
                        <a:pt x="17698" y="17829"/>
                        <a:pt x="17705" y="17836"/>
                      </a:cubicBezTo>
                      <a:close/>
                      <a:moveTo>
                        <a:pt x="17919" y="17645"/>
                      </a:moveTo>
                      <a:cubicBezTo>
                        <a:pt x="17919" y="17645"/>
                        <a:pt x="17912" y="17638"/>
                        <a:pt x="17904" y="17638"/>
                      </a:cubicBezTo>
                      <a:cubicBezTo>
                        <a:pt x="18569" y="15865"/>
                        <a:pt x="18569" y="15865"/>
                        <a:pt x="18569" y="15865"/>
                      </a:cubicBezTo>
                      <a:cubicBezTo>
                        <a:pt x="19432" y="15491"/>
                        <a:pt x="19432" y="15491"/>
                        <a:pt x="19432" y="15491"/>
                      </a:cubicBezTo>
                      <a:cubicBezTo>
                        <a:pt x="19447" y="15506"/>
                        <a:pt x="19463" y="15529"/>
                        <a:pt x="19478" y="15537"/>
                      </a:cubicBezTo>
                      <a:close/>
                      <a:moveTo>
                        <a:pt x="19623" y="15246"/>
                      </a:moveTo>
                      <a:cubicBezTo>
                        <a:pt x="19607" y="15246"/>
                        <a:pt x="19600" y="15246"/>
                        <a:pt x="19585" y="15246"/>
                      </a:cubicBezTo>
                      <a:cubicBezTo>
                        <a:pt x="19577" y="15246"/>
                        <a:pt x="19577" y="15246"/>
                        <a:pt x="19569" y="15246"/>
                      </a:cubicBezTo>
                      <a:cubicBezTo>
                        <a:pt x="19363" y="13925"/>
                        <a:pt x="19363" y="13925"/>
                        <a:pt x="19363" y="13925"/>
                      </a:cubicBezTo>
                      <a:cubicBezTo>
                        <a:pt x="19432" y="13902"/>
                        <a:pt x="19485" y="13848"/>
                        <a:pt x="19485" y="13772"/>
                      </a:cubicBezTo>
                      <a:cubicBezTo>
                        <a:pt x="19485" y="13688"/>
                        <a:pt x="19417" y="13619"/>
                        <a:pt x="19332" y="13619"/>
                      </a:cubicBezTo>
                      <a:cubicBezTo>
                        <a:pt x="19325" y="13619"/>
                        <a:pt x="19325" y="13619"/>
                        <a:pt x="19325" y="13619"/>
                      </a:cubicBezTo>
                      <a:cubicBezTo>
                        <a:pt x="19233" y="13008"/>
                        <a:pt x="19233" y="13008"/>
                        <a:pt x="19233" y="13008"/>
                      </a:cubicBezTo>
                      <a:cubicBezTo>
                        <a:pt x="19249" y="13001"/>
                        <a:pt x="19264" y="12993"/>
                        <a:pt x="19279" y="12978"/>
                      </a:cubicBezTo>
                      <a:cubicBezTo>
                        <a:pt x="20142" y="13505"/>
                        <a:pt x="20142" y="13505"/>
                        <a:pt x="20142" y="13505"/>
                      </a:cubicBezTo>
                      <a:close/>
                      <a:moveTo>
                        <a:pt x="20356" y="13490"/>
                      </a:moveTo>
                      <a:cubicBezTo>
                        <a:pt x="20349" y="13490"/>
                        <a:pt x="20349" y="13490"/>
                        <a:pt x="20349" y="13490"/>
                      </a:cubicBezTo>
                      <a:cubicBezTo>
                        <a:pt x="20310" y="13490"/>
                        <a:pt x="20272" y="13513"/>
                        <a:pt x="20257" y="13535"/>
                      </a:cubicBezTo>
                      <a:cubicBezTo>
                        <a:pt x="20173" y="13490"/>
                        <a:pt x="20173" y="13490"/>
                        <a:pt x="20173" y="13490"/>
                      </a:cubicBezTo>
                      <a:cubicBezTo>
                        <a:pt x="20700" y="11740"/>
                        <a:pt x="20700" y="11740"/>
                        <a:pt x="20700" y="11740"/>
                      </a:cubicBezTo>
                      <a:close/>
                      <a:moveTo>
                        <a:pt x="20150" y="13474"/>
                      </a:moveTo>
                      <a:cubicBezTo>
                        <a:pt x="19287" y="12955"/>
                        <a:pt x="19287" y="12955"/>
                        <a:pt x="19287" y="12955"/>
                      </a:cubicBezTo>
                      <a:cubicBezTo>
                        <a:pt x="19294" y="12947"/>
                        <a:pt x="19294" y="12940"/>
                        <a:pt x="19294" y="12924"/>
                      </a:cubicBezTo>
                      <a:cubicBezTo>
                        <a:pt x="19294" y="12878"/>
                        <a:pt x="19256" y="12840"/>
                        <a:pt x="19210" y="12840"/>
                      </a:cubicBezTo>
                      <a:cubicBezTo>
                        <a:pt x="19065" y="11840"/>
                        <a:pt x="19065" y="11840"/>
                        <a:pt x="19065" y="11840"/>
                      </a:cubicBezTo>
                      <a:cubicBezTo>
                        <a:pt x="19096" y="11832"/>
                        <a:pt x="19126" y="11794"/>
                        <a:pt x="19126" y="11755"/>
                      </a:cubicBezTo>
                      <a:lnTo>
                        <a:pt x="19126" y="11748"/>
                      </a:lnTo>
                      <a:cubicBezTo>
                        <a:pt x="20616" y="11526"/>
                        <a:pt x="20616" y="11526"/>
                        <a:pt x="20616" y="11526"/>
                      </a:cubicBezTo>
                      <a:cubicBezTo>
                        <a:pt x="20624" y="11572"/>
                        <a:pt x="20662" y="11610"/>
                        <a:pt x="20707" y="11633"/>
                      </a:cubicBezTo>
                      <a:close/>
                    </a:path>
                  </a:pathLst>
                </a:custGeom>
                <a:solidFill>
                  <a:srgbClr val="414244">
                    <a:lumMod val="50000"/>
                    <a:lumOff val="50000"/>
                  </a:srgbClr>
                </a:solidFill>
                <a:ln cap="flat">
                  <a:noFill/>
                  <a:prstDash val="solid"/>
                </a:ln>
              </p:spPr>
              <p:txBody>
                <a:bodyPr vert="horz" wrap="none" lIns="160000" tIns="80000" rIns="160000" bIns="80000" anchor="ctr" anchorCtr="1" compatLnSpc="0"/>
                <a:lstStyle/>
                <a:p>
                  <a:pPr marL="0" marR="0" lvl="0" indent="0" defTabSz="812638" eaLnBrk="1" fontAlgn="auto" latinLnBrk="0" hangingPunct="0">
                    <a:lnSpc>
                      <a:spcPct val="100000"/>
                    </a:lnSpc>
                    <a:spcBef>
                      <a:spcPts val="0"/>
                    </a:spcBef>
                    <a:spcAft>
                      <a:spcPts val="0"/>
                    </a:spcAft>
                    <a:buClrTx/>
                    <a:buSzTx/>
                    <a:buFontTx/>
                    <a:buNone/>
                    <a:tabLst/>
                    <a:defRPr/>
                  </a:pPr>
                  <a:endParaRPr kumimoji="0" lang="en-US" sz="1956" b="0" i="0" u="none" strike="noStrike" kern="1200" cap="none" spc="0" normalizeH="0" baseline="0" noProof="0">
                    <a:ln>
                      <a:noFill/>
                    </a:ln>
                    <a:solidFill>
                      <a:srgbClr val="0D274D"/>
                    </a:solidFill>
                    <a:effectLst/>
                    <a:uLnTx/>
                    <a:uFillTx/>
                    <a:latin typeface="CiscoSansTT ExtraLight"/>
                    <a:ea typeface="Arial Unicode MS" pitchFamily="2"/>
                    <a:cs typeface="CiscoSansTT" panose="020B0503020201020303" pitchFamily="34" charset="0"/>
                  </a:endParaRPr>
                </a:p>
              </p:txBody>
            </p:sp>
          </p:grpSp>
          <p:sp>
            <p:nvSpPr>
              <p:cNvPr id="53" name="TextBox 52">
                <a:extLst>
                  <a:ext uri="{FF2B5EF4-FFF2-40B4-BE49-F238E27FC236}">
                    <a16:creationId xmlns:a16="http://schemas.microsoft.com/office/drawing/2014/main" id="{6A6FF293-70C1-88D0-3ADF-E664397BCE1B}"/>
                  </a:ext>
                </a:extLst>
              </p:cNvPr>
              <p:cNvSpPr txBox="1"/>
              <p:nvPr/>
            </p:nvSpPr>
            <p:spPr>
              <a:xfrm flipV="1">
                <a:off x="6933991" y="2595854"/>
                <a:ext cx="3582281" cy="1395253"/>
              </a:xfrm>
              <a:prstGeom prst="rect">
                <a:avLst/>
              </a:prstGeom>
              <a:noFill/>
            </p:spPr>
            <p:txBody>
              <a:bodyPr wrap="square" lIns="121920" tIns="60960" rIns="121920" bIns="60960" rtlCol="0" anchor="t">
                <a:spAutoFit/>
              </a:bodyPr>
              <a:lstStyle/>
              <a:p>
                <a:pPr marL="0" marR="0" lvl="0" indent="0" algn="ctr" defTabSz="609555"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0051AF">
                        <a:lumMod val="50000"/>
                      </a:srgbClr>
                    </a:solidFill>
                    <a:effectLst/>
                    <a:uLnTx/>
                    <a:uFillTx/>
                    <a:latin typeface="CiscoSansTT Medium"/>
                    <a:ea typeface="ＭＳ Ｐゴシック" charset="0"/>
                    <a:cs typeface="CiscoSansTT Medium" panose="020B0503020201020303" pitchFamily="34" charset="0"/>
                  </a:rPr>
                  <a:t>Cisco</a:t>
                </a:r>
              </a:p>
              <a:p>
                <a:pPr marL="0" marR="0" lvl="0" indent="0" algn="ctr" defTabSz="609555"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0051AF">
                        <a:lumMod val="50000"/>
                      </a:srgbClr>
                    </a:solidFill>
                    <a:effectLst/>
                    <a:uLnTx/>
                    <a:uFillTx/>
                    <a:latin typeface="CiscoSansTT Medium" panose="020B0503020201020303" pitchFamily="34" charset="0"/>
                    <a:ea typeface="ＭＳ Ｐゴシック" charset="0"/>
                    <a:cs typeface="CiscoSansTT Medium" panose="020B0503020201020303" pitchFamily="34" charset="0"/>
                  </a:rPr>
                  <a:t>Secure</a:t>
                </a:r>
                <a:br>
                  <a:rPr kumimoji="0" lang="en-US" sz="1600" b="0" i="0" u="none" strike="noStrike" kern="1200" cap="none" spc="0" normalizeH="0" baseline="0" noProof="0">
                    <a:ln>
                      <a:noFill/>
                    </a:ln>
                    <a:solidFill>
                      <a:srgbClr val="0051AF">
                        <a:lumMod val="50000"/>
                      </a:srgbClr>
                    </a:solidFill>
                    <a:effectLst/>
                    <a:uLnTx/>
                    <a:uFillTx/>
                    <a:latin typeface="CiscoSansTT Medium" panose="020B0503020201020303" pitchFamily="34" charset="0"/>
                    <a:ea typeface="ＭＳ Ｐゴシック" charset="0"/>
                    <a:cs typeface="CiscoSansTT Medium" panose="020B0503020201020303" pitchFamily="34" charset="0"/>
                  </a:rPr>
                </a:br>
                <a:r>
                  <a:rPr kumimoji="0" lang="en-US" sz="1600" b="0" i="0" u="none" strike="noStrike" kern="1200" cap="none" spc="0" normalizeH="0" baseline="0" noProof="0">
                    <a:ln>
                      <a:noFill/>
                    </a:ln>
                    <a:solidFill>
                      <a:srgbClr val="0051AF">
                        <a:lumMod val="50000"/>
                      </a:srgbClr>
                    </a:solidFill>
                    <a:effectLst/>
                    <a:uLnTx/>
                    <a:uFillTx/>
                    <a:latin typeface="CiscoSansTT Medium" panose="020B0503020201020303" pitchFamily="34" charset="0"/>
                    <a:ea typeface="ＭＳ Ｐゴシック" charset="0"/>
                    <a:cs typeface="CiscoSansTT Medium" panose="020B0503020201020303" pitchFamily="34" charset="0"/>
                  </a:rPr>
                  <a:t>Connect</a:t>
                </a:r>
              </a:p>
              <a:p>
                <a:pPr marL="0" marR="0" lvl="0" indent="0" algn="ctr" defTabSz="609555"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74BF4B">
                        <a:lumMod val="75000"/>
                      </a:srgbClr>
                    </a:solidFill>
                    <a:effectLst/>
                    <a:uLnTx/>
                    <a:uFillTx/>
                    <a:latin typeface="CiscoSansTT Medium" panose="020B0503020201020303" pitchFamily="34" charset="0"/>
                    <a:ea typeface="ＭＳ Ｐゴシック" charset="0"/>
                    <a:cs typeface="CiscoSansTT Medium" panose="020B0503020201020303" pitchFamily="34" charset="0"/>
                  </a:rPr>
                  <a:t>with Meraki MX</a:t>
                </a:r>
              </a:p>
            </p:txBody>
          </p:sp>
        </p:grpSp>
        <p:sp>
          <p:nvSpPr>
            <p:cNvPr id="56" name="Freeform 55">
              <a:extLst>
                <a:ext uri="{FF2B5EF4-FFF2-40B4-BE49-F238E27FC236}">
                  <a16:creationId xmlns:a16="http://schemas.microsoft.com/office/drawing/2014/main" id="{2E376D78-5AB7-A544-8CD6-852032C16FAA}"/>
                </a:ext>
              </a:extLst>
            </p:cNvPr>
            <p:cNvSpPr>
              <a:spLocks noChangeAspect="1"/>
            </p:cNvSpPr>
            <p:nvPr/>
          </p:nvSpPr>
          <p:spPr>
            <a:xfrm>
              <a:off x="6716357" y="2234006"/>
              <a:ext cx="777240" cy="515000"/>
            </a:xfrm>
            <a:custGeom>
              <a:avLst/>
              <a:gdLst>
                <a:gd name="connsiteX0" fmla="*/ 292894 w 585787"/>
                <a:gd name="connsiteY0" fmla="*/ 128588 h 388143"/>
                <a:gd name="connsiteX1" fmla="*/ 357188 w 585787"/>
                <a:gd name="connsiteY1" fmla="*/ 64294 h 388143"/>
                <a:gd name="connsiteX2" fmla="*/ 292894 w 585787"/>
                <a:gd name="connsiteY2" fmla="*/ 0 h 388143"/>
                <a:gd name="connsiteX3" fmla="*/ 228600 w 585787"/>
                <a:gd name="connsiteY3" fmla="*/ 64294 h 388143"/>
                <a:gd name="connsiteX4" fmla="*/ 292894 w 585787"/>
                <a:gd name="connsiteY4" fmla="*/ 128588 h 388143"/>
                <a:gd name="connsiteX5" fmla="*/ 292894 w 585787"/>
                <a:gd name="connsiteY5" fmla="*/ 14288 h 388143"/>
                <a:gd name="connsiteX6" fmla="*/ 342900 w 585787"/>
                <a:gd name="connsiteY6" fmla="*/ 64294 h 388143"/>
                <a:gd name="connsiteX7" fmla="*/ 292894 w 585787"/>
                <a:gd name="connsiteY7" fmla="*/ 114300 h 388143"/>
                <a:gd name="connsiteX8" fmla="*/ 242888 w 585787"/>
                <a:gd name="connsiteY8" fmla="*/ 64294 h 388143"/>
                <a:gd name="connsiteX9" fmla="*/ 292894 w 585787"/>
                <a:gd name="connsiteY9" fmla="*/ 14288 h 388143"/>
                <a:gd name="connsiteX10" fmla="*/ 400050 w 585787"/>
                <a:gd name="connsiteY10" fmla="*/ 388144 h 388143"/>
                <a:gd name="connsiteX11" fmla="*/ 400050 w 585787"/>
                <a:gd name="connsiteY11" fmla="*/ 216694 h 388143"/>
                <a:gd name="connsiteX12" fmla="*/ 350044 w 585787"/>
                <a:gd name="connsiteY12" fmla="*/ 166688 h 388143"/>
                <a:gd name="connsiteX13" fmla="*/ 235744 w 585787"/>
                <a:gd name="connsiteY13" fmla="*/ 166688 h 388143"/>
                <a:gd name="connsiteX14" fmla="*/ 185738 w 585787"/>
                <a:gd name="connsiteY14" fmla="*/ 216694 h 388143"/>
                <a:gd name="connsiteX15" fmla="*/ 185738 w 585787"/>
                <a:gd name="connsiteY15" fmla="*/ 388144 h 388143"/>
                <a:gd name="connsiteX16" fmla="*/ 171450 w 585787"/>
                <a:gd name="connsiteY16" fmla="*/ 388144 h 388143"/>
                <a:gd name="connsiteX17" fmla="*/ 171450 w 585787"/>
                <a:gd name="connsiteY17" fmla="*/ 216694 h 388143"/>
                <a:gd name="connsiteX18" fmla="*/ 235744 w 585787"/>
                <a:gd name="connsiteY18" fmla="*/ 152400 h 388143"/>
                <a:gd name="connsiteX19" fmla="*/ 350044 w 585787"/>
                <a:gd name="connsiteY19" fmla="*/ 152400 h 388143"/>
                <a:gd name="connsiteX20" fmla="*/ 414338 w 585787"/>
                <a:gd name="connsiteY20" fmla="*/ 216694 h 388143"/>
                <a:gd name="connsiteX21" fmla="*/ 414338 w 585787"/>
                <a:gd name="connsiteY21" fmla="*/ 388144 h 388143"/>
                <a:gd name="connsiteX22" fmla="*/ 400050 w 585787"/>
                <a:gd name="connsiteY22" fmla="*/ 388144 h 388143"/>
                <a:gd name="connsiteX23" fmla="*/ 92869 w 585787"/>
                <a:gd name="connsiteY23" fmla="*/ 76200 h 388143"/>
                <a:gd name="connsiteX24" fmla="*/ 38100 w 585787"/>
                <a:gd name="connsiteY24" fmla="*/ 130969 h 388143"/>
                <a:gd name="connsiteX25" fmla="*/ 92869 w 585787"/>
                <a:gd name="connsiteY25" fmla="*/ 185738 h 388143"/>
                <a:gd name="connsiteX26" fmla="*/ 147638 w 585787"/>
                <a:gd name="connsiteY26" fmla="*/ 130969 h 388143"/>
                <a:gd name="connsiteX27" fmla="*/ 92869 w 585787"/>
                <a:gd name="connsiteY27" fmla="*/ 76200 h 388143"/>
                <a:gd name="connsiteX28" fmla="*/ 92869 w 585787"/>
                <a:gd name="connsiteY28" fmla="*/ 171450 h 388143"/>
                <a:gd name="connsiteX29" fmla="*/ 52388 w 585787"/>
                <a:gd name="connsiteY29" fmla="*/ 130969 h 388143"/>
                <a:gd name="connsiteX30" fmla="*/ 92869 w 585787"/>
                <a:gd name="connsiteY30" fmla="*/ 90488 h 388143"/>
                <a:gd name="connsiteX31" fmla="*/ 133350 w 585787"/>
                <a:gd name="connsiteY31" fmla="*/ 130969 h 388143"/>
                <a:gd name="connsiteX32" fmla="*/ 92869 w 585787"/>
                <a:gd name="connsiteY32" fmla="*/ 171450 h 388143"/>
                <a:gd name="connsiteX33" fmla="*/ 14288 w 585787"/>
                <a:gd name="connsiteY33" fmla="*/ 388144 h 388143"/>
                <a:gd name="connsiteX34" fmla="*/ 0 w 585787"/>
                <a:gd name="connsiteY34" fmla="*/ 388144 h 388143"/>
                <a:gd name="connsiteX35" fmla="*/ 0 w 585787"/>
                <a:gd name="connsiteY35" fmla="*/ 264319 h 388143"/>
                <a:gd name="connsiteX36" fmla="*/ 54769 w 585787"/>
                <a:gd name="connsiteY36" fmla="*/ 209550 h 388143"/>
                <a:gd name="connsiteX37" fmla="*/ 140494 w 585787"/>
                <a:gd name="connsiteY37" fmla="*/ 209550 h 388143"/>
                <a:gd name="connsiteX38" fmla="*/ 140494 w 585787"/>
                <a:gd name="connsiteY38" fmla="*/ 223838 h 388143"/>
                <a:gd name="connsiteX39" fmla="*/ 54769 w 585787"/>
                <a:gd name="connsiteY39" fmla="*/ 223838 h 388143"/>
                <a:gd name="connsiteX40" fmla="*/ 14288 w 585787"/>
                <a:gd name="connsiteY40" fmla="*/ 264319 h 388143"/>
                <a:gd name="connsiteX41" fmla="*/ 14288 w 585787"/>
                <a:gd name="connsiteY41" fmla="*/ 388144 h 388143"/>
                <a:gd name="connsiteX42" fmla="*/ 492919 w 585787"/>
                <a:gd name="connsiteY42" fmla="*/ 185738 h 388143"/>
                <a:gd name="connsiteX43" fmla="*/ 547688 w 585787"/>
                <a:gd name="connsiteY43" fmla="*/ 130969 h 388143"/>
                <a:gd name="connsiteX44" fmla="*/ 492919 w 585787"/>
                <a:gd name="connsiteY44" fmla="*/ 76200 h 388143"/>
                <a:gd name="connsiteX45" fmla="*/ 438150 w 585787"/>
                <a:gd name="connsiteY45" fmla="*/ 130969 h 388143"/>
                <a:gd name="connsiteX46" fmla="*/ 492919 w 585787"/>
                <a:gd name="connsiteY46" fmla="*/ 185738 h 388143"/>
                <a:gd name="connsiteX47" fmla="*/ 492919 w 585787"/>
                <a:gd name="connsiteY47" fmla="*/ 90488 h 388143"/>
                <a:gd name="connsiteX48" fmla="*/ 533400 w 585787"/>
                <a:gd name="connsiteY48" fmla="*/ 130969 h 388143"/>
                <a:gd name="connsiteX49" fmla="*/ 492919 w 585787"/>
                <a:gd name="connsiteY49" fmla="*/ 171450 h 388143"/>
                <a:gd name="connsiteX50" fmla="*/ 452438 w 585787"/>
                <a:gd name="connsiteY50" fmla="*/ 130969 h 388143"/>
                <a:gd name="connsiteX51" fmla="*/ 492919 w 585787"/>
                <a:gd name="connsiteY51" fmla="*/ 90488 h 388143"/>
                <a:gd name="connsiteX52" fmla="*/ 571500 w 585787"/>
                <a:gd name="connsiteY52" fmla="*/ 388144 h 388143"/>
                <a:gd name="connsiteX53" fmla="*/ 571500 w 585787"/>
                <a:gd name="connsiteY53" fmla="*/ 264319 h 388143"/>
                <a:gd name="connsiteX54" fmla="*/ 531019 w 585787"/>
                <a:gd name="connsiteY54" fmla="*/ 223838 h 388143"/>
                <a:gd name="connsiteX55" fmla="*/ 445294 w 585787"/>
                <a:gd name="connsiteY55" fmla="*/ 223838 h 388143"/>
                <a:gd name="connsiteX56" fmla="*/ 445294 w 585787"/>
                <a:gd name="connsiteY56" fmla="*/ 209550 h 388143"/>
                <a:gd name="connsiteX57" fmla="*/ 531019 w 585787"/>
                <a:gd name="connsiteY57" fmla="*/ 209550 h 388143"/>
                <a:gd name="connsiteX58" fmla="*/ 585788 w 585787"/>
                <a:gd name="connsiteY58" fmla="*/ 264319 h 388143"/>
                <a:gd name="connsiteX59" fmla="*/ 585788 w 585787"/>
                <a:gd name="connsiteY59" fmla="*/ 388144 h 388143"/>
                <a:gd name="connsiteX60" fmla="*/ 571500 w 585787"/>
                <a:gd name="connsiteY60" fmla="*/ 388144 h 388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585787" h="388143">
                  <a:moveTo>
                    <a:pt x="292894" y="128588"/>
                  </a:moveTo>
                  <a:cubicBezTo>
                    <a:pt x="328327" y="128588"/>
                    <a:pt x="357188" y="99727"/>
                    <a:pt x="357188" y="64294"/>
                  </a:cubicBezTo>
                  <a:cubicBezTo>
                    <a:pt x="357188" y="28861"/>
                    <a:pt x="328327" y="0"/>
                    <a:pt x="292894" y="0"/>
                  </a:cubicBezTo>
                  <a:cubicBezTo>
                    <a:pt x="257461" y="0"/>
                    <a:pt x="228600" y="28861"/>
                    <a:pt x="228600" y="64294"/>
                  </a:cubicBezTo>
                  <a:cubicBezTo>
                    <a:pt x="228600" y="99727"/>
                    <a:pt x="257461" y="128588"/>
                    <a:pt x="292894" y="128588"/>
                  </a:cubicBezTo>
                  <a:close/>
                  <a:moveTo>
                    <a:pt x="292894" y="14288"/>
                  </a:moveTo>
                  <a:cubicBezTo>
                    <a:pt x="320516" y="14288"/>
                    <a:pt x="342900" y="36671"/>
                    <a:pt x="342900" y="64294"/>
                  </a:cubicBezTo>
                  <a:cubicBezTo>
                    <a:pt x="342900" y="91916"/>
                    <a:pt x="320516" y="114300"/>
                    <a:pt x="292894" y="114300"/>
                  </a:cubicBezTo>
                  <a:cubicBezTo>
                    <a:pt x="265271" y="114300"/>
                    <a:pt x="242888" y="91916"/>
                    <a:pt x="242888" y="64294"/>
                  </a:cubicBezTo>
                  <a:cubicBezTo>
                    <a:pt x="242888" y="36671"/>
                    <a:pt x="265271" y="14288"/>
                    <a:pt x="292894" y="14288"/>
                  </a:cubicBezTo>
                  <a:close/>
                  <a:moveTo>
                    <a:pt x="400050" y="388144"/>
                  </a:moveTo>
                  <a:lnTo>
                    <a:pt x="400050" y="216694"/>
                  </a:lnTo>
                  <a:cubicBezTo>
                    <a:pt x="400050" y="189071"/>
                    <a:pt x="377666" y="166688"/>
                    <a:pt x="350044" y="166688"/>
                  </a:cubicBezTo>
                  <a:lnTo>
                    <a:pt x="235744" y="166688"/>
                  </a:lnTo>
                  <a:cubicBezTo>
                    <a:pt x="208121" y="166688"/>
                    <a:pt x="185738" y="189071"/>
                    <a:pt x="185738" y="216694"/>
                  </a:cubicBezTo>
                  <a:lnTo>
                    <a:pt x="185738" y="388144"/>
                  </a:lnTo>
                  <a:lnTo>
                    <a:pt x="171450" y="388144"/>
                  </a:lnTo>
                  <a:lnTo>
                    <a:pt x="171450" y="216694"/>
                  </a:lnTo>
                  <a:cubicBezTo>
                    <a:pt x="171450" y="181261"/>
                    <a:pt x="200311" y="152400"/>
                    <a:pt x="235744" y="152400"/>
                  </a:cubicBezTo>
                  <a:lnTo>
                    <a:pt x="350044" y="152400"/>
                  </a:lnTo>
                  <a:cubicBezTo>
                    <a:pt x="385477" y="152400"/>
                    <a:pt x="414338" y="181261"/>
                    <a:pt x="414338" y="216694"/>
                  </a:cubicBezTo>
                  <a:lnTo>
                    <a:pt x="414338" y="388144"/>
                  </a:lnTo>
                  <a:lnTo>
                    <a:pt x="400050" y="388144"/>
                  </a:lnTo>
                  <a:close/>
                  <a:moveTo>
                    <a:pt x="92869" y="76200"/>
                  </a:moveTo>
                  <a:cubicBezTo>
                    <a:pt x="62675" y="76200"/>
                    <a:pt x="38100" y="100775"/>
                    <a:pt x="38100" y="130969"/>
                  </a:cubicBezTo>
                  <a:cubicBezTo>
                    <a:pt x="38100" y="161163"/>
                    <a:pt x="62675" y="185738"/>
                    <a:pt x="92869" y="185738"/>
                  </a:cubicBezTo>
                  <a:cubicBezTo>
                    <a:pt x="123063" y="185738"/>
                    <a:pt x="147638" y="161163"/>
                    <a:pt x="147638" y="130969"/>
                  </a:cubicBezTo>
                  <a:cubicBezTo>
                    <a:pt x="147638" y="100775"/>
                    <a:pt x="123063" y="76200"/>
                    <a:pt x="92869" y="76200"/>
                  </a:cubicBezTo>
                  <a:close/>
                  <a:moveTo>
                    <a:pt x="92869" y="171450"/>
                  </a:moveTo>
                  <a:cubicBezTo>
                    <a:pt x="70580" y="171450"/>
                    <a:pt x="52388" y="153257"/>
                    <a:pt x="52388" y="130969"/>
                  </a:cubicBezTo>
                  <a:cubicBezTo>
                    <a:pt x="52388" y="108680"/>
                    <a:pt x="70580" y="90488"/>
                    <a:pt x="92869" y="90488"/>
                  </a:cubicBezTo>
                  <a:cubicBezTo>
                    <a:pt x="115157" y="90488"/>
                    <a:pt x="133350" y="108680"/>
                    <a:pt x="133350" y="130969"/>
                  </a:cubicBezTo>
                  <a:cubicBezTo>
                    <a:pt x="133350" y="153257"/>
                    <a:pt x="115157" y="171450"/>
                    <a:pt x="92869" y="171450"/>
                  </a:cubicBezTo>
                  <a:close/>
                  <a:moveTo>
                    <a:pt x="14288" y="388144"/>
                  </a:moveTo>
                  <a:lnTo>
                    <a:pt x="0" y="388144"/>
                  </a:lnTo>
                  <a:lnTo>
                    <a:pt x="0" y="264319"/>
                  </a:lnTo>
                  <a:cubicBezTo>
                    <a:pt x="0" y="234125"/>
                    <a:pt x="24575" y="209550"/>
                    <a:pt x="54769" y="209550"/>
                  </a:cubicBezTo>
                  <a:lnTo>
                    <a:pt x="140494" y="209550"/>
                  </a:lnTo>
                  <a:lnTo>
                    <a:pt x="140494" y="223838"/>
                  </a:lnTo>
                  <a:lnTo>
                    <a:pt x="54769" y="223838"/>
                  </a:lnTo>
                  <a:cubicBezTo>
                    <a:pt x="32480" y="223838"/>
                    <a:pt x="14288" y="242030"/>
                    <a:pt x="14288" y="264319"/>
                  </a:cubicBezTo>
                  <a:lnTo>
                    <a:pt x="14288" y="388144"/>
                  </a:lnTo>
                  <a:close/>
                  <a:moveTo>
                    <a:pt x="492919" y="185738"/>
                  </a:moveTo>
                  <a:cubicBezTo>
                    <a:pt x="523113" y="185738"/>
                    <a:pt x="547688" y="161163"/>
                    <a:pt x="547688" y="130969"/>
                  </a:cubicBezTo>
                  <a:cubicBezTo>
                    <a:pt x="547688" y="100775"/>
                    <a:pt x="523113" y="76200"/>
                    <a:pt x="492919" y="76200"/>
                  </a:cubicBezTo>
                  <a:cubicBezTo>
                    <a:pt x="462725" y="76200"/>
                    <a:pt x="438150" y="100775"/>
                    <a:pt x="438150" y="130969"/>
                  </a:cubicBezTo>
                  <a:cubicBezTo>
                    <a:pt x="438150" y="161163"/>
                    <a:pt x="462725" y="185738"/>
                    <a:pt x="492919" y="185738"/>
                  </a:cubicBezTo>
                  <a:close/>
                  <a:moveTo>
                    <a:pt x="492919" y="90488"/>
                  </a:moveTo>
                  <a:cubicBezTo>
                    <a:pt x="515207" y="90488"/>
                    <a:pt x="533400" y="108680"/>
                    <a:pt x="533400" y="130969"/>
                  </a:cubicBezTo>
                  <a:cubicBezTo>
                    <a:pt x="533400" y="153257"/>
                    <a:pt x="515207" y="171450"/>
                    <a:pt x="492919" y="171450"/>
                  </a:cubicBezTo>
                  <a:cubicBezTo>
                    <a:pt x="470630" y="171450"/>
                    <a:pt x="452438" y="153257"/>
                    <a:pt x="452438" y="130969"/>
                  </a:cubicBezTo>
                  <a:cubicBezTo>
                    <a:pt x="452438" y="108680"/>
                    <a:pt x="470630" y="90488"/>
                    <a:pt x="492919" y="90488"/>
                  </a:cubicBezTo>
                  <a:close/>
                  <a:moveTo>
                    <a:pt x="571500" y="388144"/>
                  </a:moveTo>
                  <a:lnTo>
                    <a:pt x="571500" y="264319"/>
                  </a:lnTo>
                  <a:cubicBezTo>
                    <a:pt x="571500" y="242030"/>
                    <a:pt x="553307" y="223838"/>
                    <a:pt x="531019" y="223838"/>
                  </a:cubicBezTo>
                  <a:lnTo>
                    <a:pt x="445294" y="223838"/>
                  </a:lnTo>
                  <a:lnTo>
                    <a:pt x="445294" y="209550"/>
                  </a:lnTo>
                  <a:lnTo>
                    <a:pt x="531019" y="209550"/>
                  </a:lnTo>
                  <a:cubicBezTo>
                    <a:pt x="561213" y="209550"/>
                    <a:pt x="585788" y="234125"/>
                    <a:pt x="585788" y="264319"/>
                  </a:cubicBezTo>
                  <a:lnTo>
                    <a:pt x="585788" y="388144"/>
                  </a:lnTo>
                  <a:lnTo>
                    <a:pt x="571500" y="388144"/>
                  </a:lnTo>
                  <a:close/>
                </a:path>
              </a:pathLst>
            </a:custGeom>
            <a:solidFill>
              <a:srgbClr val="FBAB2C"/>
            </a:solidFill>
            <a:ln w="9525" cap="flat">
              <a:noFill/>
              <a:prstDash val="solid"/>
              <a:miter/>
            </a:ln>
          </p:spPr>
          <p:txBody>
            <a:bodyPr rtlCol="0" anchor="ctr"/>
            <a:lstStyle/>
            <a:p>
              <a:pPr marL="0" marR="0" lvl="0" indent="0" defTabSz="609585"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101820"/>
                </a:solidFill>
                <a:effectLst/>
                <a:uLnTx/>
                <a:uFillTx/>
                <a:latin typeface="Arial" charset="0"/>
                <a:ea typeface="ＭＳ Ｐゴシック" charset="0"/>
                <a:cs typeface="+mn-cs"/>
              </a:endParaRPr>
            </a:p>
          </p:txBody>
        </p:sp>
        <p:sp>
          <p:nvSpPr>
            <p:cNvPr id="57" name="Freeform 56">
              <a:extLst>
                <a:ext uri="{FF2B5EF4-FFF2-40B4-BE49-F238E27FC236}">
                  <a16:creationId xmlns:a16="http://schemas.microsoft.com/office/drawing/2014/main" id="{E255F6EE-4825-545D-B90F-588269759C33}"/>
                </a:ext>
              </a:extLst>
            </p:cNvPr>
            <p:cNvSpPr>
              <a:spLocks noChangeAspect="1"/>
            </p:cNvSpPr>
            <p:nvPr/>
          </p:nvSpPr>
          <p:spPr>
            <a:xfrm>
              <a:off x="7394467" y="5851029"/>
              <a:ext cx="640080" cy="327847"/>
            </a:xfrm>
            <a:custGeom>
              <a:avLst/>
              <a:gdLst>
                <a:gd name="connsiteX0" fmla="*/ 102394 w 585787"/>
                <a:gd name="connsiteY0" fmla="*/ 299942 h 300037"/>
                <a:gd name="connsiteX1" fmla="*/ 499300 w 585787"/>
                <a:gd name="connsiteY1" fmla="*/ 299942 h 300037"/>
                <a:gd name="connsiteX2" fmla="*/ 585788 w 585787"/>
                <a:gd name="connsiteY2" fmla="*/ 213455 h 300037"/>
                <a:gd name="connsiteX3" fmla="*/ 499300 w 585787"/>
                <a:gd name="connsiteY3" fmla="*/ 126968 h 300037"/>
                <a:gd name="connsiteX4" fmla="*/ 456533 w 585787"/>
                <a:gd name="connsiteY4" fmla="*/ 138589 h 300037"/>
                <a:gd name="connsiteX5" fmla="*/ 292894 w 585787"/>
                <a:gd name="connsiteY5" fmla="*/ 0 h 300037"/>
                <a:gd name="connsiteX6" fmla="*/ 139827 w 585787"/>
                <a:gd name="connsiteY6" fmla="*/ 102394 h 300037"/>
                <a:gd name="connsiteX7" fmla="*/ 102394 w 585787"/>
                <a:gd name="connsiteY7" fmla="*/ 95250 h 300037"/>
                <a:gd name="connsiteX8" fmla="*/ 0 w 585787"/>
                <a:gd name="connsiteY8" fmla="*/ 197644 h 300037"/>
                <a:gd name="connsiteX9" fmla="*/ 102394 w 585787"/>
                <a:gd name="connsiteY9" fmla="*/ 300037 h 300037"/>
                <a:gd name="connsiteX10" fmla="*/ 224600 w 585787"/>
                <a:gd name="connsiteY10" fmla="*/ 285655 h 300037"/>
                <a:gd name="connsiteX11" fmla="*/ 273844 w 585787"/>
                <a:gd name="connsiteY11" fmla="*/ 242792 h 300037"/>
                <a:gd name="connsiteX12" fmla="*/ 311944 w 585787"/>
                <a:gd name="connsiteY12" fmla="*/ 242792 h 300037"/>
                <a:gd name="connsiteX13" fmla="*/ 361188 w 585787"/>
                <a:gd name="connsiteY13" fmla="*/ 285655 h 300037"/>
                <a:gd name="connsiteX14" fmla="*/ 224504 w 585787"/>
                <a:gd name="connsiteY14" fmla="*/ 285655 h 300037"/>
                <a:gd name="connsiteX15" fmla="*/ 102394 w 585787"/>
                <a:gd name="connsiteY15" fmla="*/ 109442 h 300037"/>
                <a:gd name="connsiteX16" fmla="*/ 140684 w 585787"/>
                <a:gd name="connsiteY16" fmla="*/ 118301 h 300037"/>
                <a:gd name="connsiteX17" fmla="*/ 146494 w 585787"/>
                <a:gd name="connsiteY17" fmla="*/ 118491 h 300037"/>
                <a:gd name="connsiteX18" fmla="*/ 150495 w 585787"/>
                <a:gd name="connsiteY18" fmla="*/ 114300 h 300037"/>
                <a:gd name="connsiteX19" fmla="*/ 292894 w 585787"/>
                <a:gd name="connsiteY19" fmla="*/ 14192 h 300037"/>
                <a:gd name="connsiteX20" fmla="*/ 443770 w 585787"/>
                <a:gd name="connsiteY20" fmla="*/ 151543 h 300037"/>
                <a:gd name="connsiteX21" fmla="*/ 448056 w 585787"/>
                <a:gd name="connsiteY21" fmla="*/ 157448 h 300037"/>
                <a:gd name="connsiteX22" fmla="*/ 455295 w 585787"/>
                <a:gd name="connsiteY22" fmla="*/ 156496 h 300037"/>
                <a:gd name="connsiteX23" fmla="*/ 499300 w 585787"/>
                <a:gd name="connsiteY23" fmla="*/ 141161 h 300037"/>
                <a:gd name="connsiteX24" fmla="*/ 571500 w 585787"/>
                <a:gd name="connsiteY24" fmla="*/ 213360 h 300037"/>
                <a:gd name="connsiteX25" fmla="*/ 499300 w 585787"/>
                <a:gd name="connsiteY25" fmla="*/ 285560 h 300037"/>
                <a:gd name="connsiteX26" fmla="*/ 375857 w 585787"/>
                <a:gd name="connsiteY26" fmla="*/ 285560 h 300037"/>
                <a:gd name="connsiteX27" fmla="*/ 311944 w 585787"/>
                <a:gd name="connsiteY27" fmla="*/ 228410 h 300037"/>
                <a:gd name="connsiteX28" fmla="*/ 273844 w 585787"/>
                <a:gd name="connsiteY28" fmla="*/ 228410 h 300037"/>
                <a:gd name="connsiteX29" fmla="*/ 209931 w 585787"/>
                <a:gd name="connsiteY29" fmla="*/ 285560 h 300037"/>
                <a:gd name="connsiteX30" fmla="*/ 102394 w 585787"/>
                <a:gd name="connsiteY30" fmla="*/ 285560 h 300037"/>
                <a:gd name="connsiteX31" fmla="*/ 14288 w 585787"/>
                <a:gd name="connsiteY31" fmla="*/ 197453 h 300037"/>
                <a:gd name="connsiteX32" fmla="*/ 102394 w 585787"/>
                <a:gd name="connsiteY32" fmla="*/ 109347 h 300037"/>
                <a:gd name="connsiteX33" fmla="*/ 292894 w 585787"/>
                <a:gd name="connsiteY33" fmla="*/ 204692 h 300037"/>
                <a:gd name="connsiteX34" fmla="*/ 338138 w 585787"/>
                <a:gd name="connsiteY34" fmla="*/ 159449 h 300037"/>
                <a:gd name="connsiteX35" fmla="*/ 292894 w 585787"/>
                <a:gd name="connsiteY35" fmla="*/ 114205 h 300037"/>
                <a:gd name="connsiteX36" fmla="*/ 247650 w 585787"/>
                <a:gd name="connsiteY36" fmla="*/ 159449 h 300037"/>
                <a:gd name="connsiteX37" fmla="*/ 292894 w 585787"/>
                <a:gd name="connsiteY37" fmla="*/ 204692 h 300037"/>
                <a:gd name="connsiteX38" fmla="*/ 292894 w 585787"/>
                <a:gd name="connsiteY38" fmla="*/ 128492 h 300037"/>
                <a:gd name="connsiteX39" fmla="*/ 323850 w 585787"/>
                <a:gd name="connsiteY39" fmla="*/ 159449 h 300037"/>
                <a:gd name="connsiteX40" fmla="*/ 292894 w 585787"/>
                <a:gd name="connsiteY40" fmla="*/ 190405 h 300037"/>
                <a:gd name="connsiteX41" fmla="*/ 261938 w 585787"/>
                <a:gd name="connsiteY41" fmla="*/ 159449 h 300037"/>
                <a:gd name="connsiteX42" fmla="*/ 292894 w 585787"/>
                <a:gd name="connsiteY42" fmla="*/ 128492 h 300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585787" h="300037">
                  <a:moveTo>
                    <a:pt x="102394" y="299942"/>
                  </a:moveTo>
                  <a:lnTo>
                    <a:pt x="499300" y="299942"/>
                  </a:lnTo>
                  <a:cubicBezTo>
                    <a:pt x="547021" y="299942"/>
                    <a:pt x="585788" y="261176"/>
                    <a:pt x="585788" y="213455"/>
                  </a:cubicBezTo>
                  <a:cubicBezTo>
                    <a:pt x="585788" y="165735"/>
                    <a:pt x="547021" y="126968"/>
                    <a:pt x="499300" y="126968"/>
                  </a:cubicBezTo>
                  <a:cubicBezTo>
                    <a:pt x="484251" y="126968"/>
                    <a:pt x="469678" y="130969"/>
                    <a:pt x="456533" y="138589"/>
                  </a:cubicBezTo>
                  <a:cubicBezTo>
                    <a:pt x="443484" y="58769"/>
                    <a:pt x="375095" y="0"/>
                    <a:pt x="292894" y="0"/>
                  </a:cubicBezTo>
                  <a:cubicBezTo>
                    <a:pt x="225933" y="0"/>
                    <a:pt x="165354" y="40862"/>
                    <a:pt x="139827" y="102394"/>
                  </a:cubicBezTo>
                  <a:cubicBezTo>
                    <a:pt x="127826" y="97631"/>
                    <a:pt x="115253" y="95250"/>
                    <a:pt x="102394" y="95250"/>
                  </a:cubicBezTo>
                  <a:cubicBezTo>
                    <a:pt x="45910" y="95250"/>
                    <a:pt x="0" y="141161"/>
                    <a:pt x="0" y="197644"/>
                  </a:cubicBezTo>
                  <a:cubicBezTo>
                    <a:pt x="0" y="254127"/>
                    <a:pt x="45910" y="300037"/>
                    <a:pt x="102394" y="300037"/>
                  </a:cubicBezTo>
                  <a:close/>
                  <a:moveTo>
                    <a:pt x="224600" y="285655"/>
                  </a:moveTo>
                  <a:cubicBezTo>
                    <a:pt x="228124" y="261461"/>
                    <a:pt x="248793" y="242792"/>
                    <a:pt x="273844" y="242792"/>
                  </a:cubicBezTo>
                  <a:lnTo>
                    <a:pt x="311944" y="242792"/>
                  </a:lnTo>
                  <a:cubicBezTo>
                    <a:pt x="337090" y="242792"/>
                    <a:pt x="357759" y="261461"/>
                    <a:pt x="361188" y="285655"/>
                  </a:cubicBezTo>
                  <a:lnTo>
                    <a:pt x="224504" y="285655"/>
                  </a:lnTo>
                  <a:close/>
                  <a:moveTo>
                    <a:pt x="102394" y="109442"/>
                  </a:moveTo>
                  <a:cubicBezTo>
                    <a:pt x="115633" y="109442"/>
                    <a:pt x="128492" y="112395"/>
                    <a:pt x="140684" y="118301"/>
                  </a:cubicBezTo>
                  <a:cubicBezTo>
                    <a:pt x="142494" y="119158"/>
                    <a:pt x="144590" y="119253"/>
                    <a:pt x="146494" y="118491"/>
                  </a:cubicBezTo>
                  <a:cubicBezTo>
                    <a:pt x="148400" y="117729"/>
                    <a:pt x="149828" y="116205"/>
                    <a:pt x="150495" y="114300"/>
                  </a:cubicBezTo>
                  <a:cubicBezTo>
                    <a:pt x="172117" y="54483"/>
                    <a:pt x="229362" y="14192"/>
                    <a:pt x="292894" y="14192"/>
                  </a:cubicBezTo>
                  <a:cubicBezTo>
                    <a:pt x="371570" y="14192"/>
                    <a:pt x="436531" y="73247"/>
                    <a:pt x="443770" y="151543"/>
                  </a:cubicBezTo>
                  <a:cubicBezTo>
                    <a:pt x="444056" y="154114"/>
                    <a:pt x="445675" y="156401"/>
                    <a:pt x="448056" y="157448"/>
                  </a:cubicBezTo>
                  <a:cubicBezTo>
                    <a:pt x="450437" y="158496"/>
                    <a:pt x="453200" y="158115"/>
                    <a:pt x="455295" y="156496"/>
                  </a:cubicBezTo>
                  <a:cubicBezTo>
                    <a:pt x="468249" y="146494"/>
                    <a:pt x="483489" y="141161"/>
                    <a:pt x="499300" y="141161"/>
                  </a:cubicBezTo>
                  <a:cubicBezTo>
                    <a:pt x="539115" y="141161"/>
                    <a:pt x="571500" y="173546"/>
                    <a:pt x="571500" y="213360"/>
                  </a:cubicBezTo>
                  <a:cubicBezTo>
                    <a:pt x="571500" y="253175"/>
                    <a:pt x="539115" y="285560"/>
                    <a:pt x="499300" y="285560"/>
                  </a:cubicBezTo>
                  <a:lnTo>
                    <a:pt x="375857" y="285560"/>
                  </a:lnTo>
                  <a:cubicBezTo>
                    <a:pt x="372332" y="253460"/>
                    <a:pt x="344996" y="228410"/>
                    <a:pt x="311944" y="228410"/>
                  </a:cubicBezTo>
                  <a:lnTo>
                    <a:pt x="273844" y="228410"/>
                  </a:lnTo>
                  <a:cubicBezTo>
                    <a:pt x="240792" y="228410"/>
                    <a:pt x="213551" y="253460"/>
                    <a:pt x="209931" y="285560"/>
                  </a:cubicBezTo>
                  <a:lnTo>
                    <a:pt x="102394" y="285560"/>
                  </a:lnTo>
                  <a:cubicBezTo>
                    <a:pt x="53816" y="285560"/>
                    <a:pt x="14288" y="246031"/>
                    <a:pt x="14288" y="197453"/>
                  </a:cubicBezTo>
                  <a:cubicBezTo>
                    <a:pt x="14288" y="148876"/>
                    <a:pt x="53816" y="109347"/>
                    <a:pt x="102394" y="109347"/>
                  </a:cubicBezTo>
                  <a:close/>
                  <a:moveTo>
                    <a:pt x="292894" y="204692"/>
                  </a:moveTo>
                  <a:cubicBezTo>
                    <a:pt x="317849" y="204692"/>
                    <a:pt x="338138" y="184404"/>
                    <a:pt x="338138" y="159449"/>
                  </a:cubicBezTo>
                  <a:cubicBezTo>
                    <a:pt x="338138" y="134493"/>
                    <a:pt x="317849" y="114205"/>
                    <a:pt x="292894" y="114205"/>
                  </a:cubicBezTo>
                  <a:cubicBezTo>
                    <a:pt x="267938" y="114205"/>
                    <a:pt x="247650" y="134493"/>
                    <a:pt x="247650" y="159449"/>
                  </a:cubicBezTo>
                  <a:cubicBezTo>
                    <a:pt x="247650" y="184404"/>
                    <a:pt x="267938" y="204692"/>
                    <a:pt x="292894" y="204692"/>
                  </a:cubicBezTo>
                  <a:close/>
                  <a:moveTo>
                    <a:pt x="292894" y="128492"/>
                  </a:moveTo>
                  <a:cubicBezTo>
                    <a:pt x="309944" y="128492"/>
                    <a:pt x="323850" y="142399"/>
                    <a:pt x="323850" y="159449"/>
                  </a:cubicBezTo>
                  <a:cubicBezTo>
                    <a:pt x="323850" y="176498"/>
                    <a:pt x="309944" y="190405"/>
                    <a:pt x="292894" y="190405"/>
                  </a:cubicBezTo>
                  <a:cubicBezTo>
                    <a:pt x="275844" y="190405"/>
                    <a:pt x="261938" y="176498"/>
                    <a:pt x="261938" y="159449"/>
                  </a:cubicBezTo>
                  <a:cubicBezTo>
                    <a:pt x="261938" y="142399"/>
                    <a:pt x="275844" y="128492"/>
                    <a:pt x="292894" y="128492"/>
                  </a:cubicBezTo>
                  <a:close/>
                </a:path>
              </a:pathLst>
            </a:custGeom>
            <a:solidFill>
              <a:schemeClr val="tx1"/>
            </a:solidFill>
            <a:ln w="3175" cap="flat">
              <a:solidFill>
                <a:schemeClr val="tx1"/>
              </a:solidFill>
              <a:prstDash val="solid"/>
              <a:miter/>
            </a:ln>
          </p:spPr>
          <p:txBody>
            <a:bodyPr rtlCol="0" anchor="ctr"/>
            <a:lstStyle/>
            <a:p>
              <a:pPr marL="0" marR="0" lvl="0" indent="0" defTabSz="609585"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101820"/>
                </a:solidFill>
                <a:effectLst/>
                <a:uLnTx/>
                <a:uFillTx/>
                <a:latin typeface="Arial" charset="0"/>
                <a:ea typeface="ＭＳ Ｐゴシック" charset="0"/>
                <a:cs typeface="+mn-cs"/>
              </a:endParaRPr>
            </a:p>
          </p:txBody>
        </p:sp>
        <p:sp>
          <p:nvSpPr>
            <p:cNvPr id="58" name="Freeform 57">
              <a:extLst>
                <a:ext uri="{FF2B5EF4-FFF2-40B4-BE49-F238E27FC236}">
                  <a16:creationId xmlns:a16="http://schemas.microsoft.com/office/drawing/2014/main" id="{9EF12C49-9A03-99DE-69C6-E4A1EA0216B0}"/>
                </a:ext>
              </a:extLst>
            </p:cNvPr>
            <p:cNvSpPr>
              <a:spLocks noChangeAspect="1"/>
            </p:cNvSpPr>
            <p:nvPr/>
          </p:nvSpPr>
          <p:spPr>
            <a:xfrm>
              <a:off x="8326907" y="5850843"/>
              <a:ext cx="640080" cy="328219"/>
            </a:xfrm>
            <a:custGeom>
              <a:avLst/>
              <a:gdLst>
                <a:gd name="connsiteX0" fmla="*/ 365093 w 585120"/>
                <a:gd name="connsiteY0" fmla="*/ 32576 h 300037"/>
                <a:gd name="connsiteX1" fmla="*/ 331375 w 585120"/>
                <a:gd name="connsiteY1" fmla="*/ 19241 h 300037"/>
                <a:gd name="connsiteX2" fmla="*/ 334994 w 585120"/>
                <a:gd name="connsiteY2" fmla="*/ 5429 h 300037"/>
                <a:gd name="connsiteX3" fmla="*/ 371951 w 585120"/>
                <a:gd name="connsiteY3" fmla="*/ 20098 h 300037"/>
                <a:gd name="connsiteX4" fmla="*/ 365093 w 585120"/>
                <a:gd name="connsiteY4" fmla="*/ 32671 h 300037"/>
                <a:gd name="connsiteX5" fmla="*/ 249079 w 585120"/>
                <a:gd name="connsiteY5" fmla="*/ 300038 h 300037"/>
                <a:gd name="connsiteX6" fmla="*/ 287179 w 585120"/>
                <a:gd name="connsiteY6" fmla="*/ 300038 h 300037"/>
                <a:gd name="connsiteX7" fmla="*/ 287179 w 585120"/>
                <a:gd name="connsiteY7" fmla="*/ 285750 h 300037"/>
                <a:gd name="connsiteX8" fmla="*/ 249079 w 585120"/>
                <a:gd name="connsiteY8" fmla="*/ 285750 h 300037"/>
                <a:gd name="connsiteX9" fmla="*/ 249079 w 585120"/>
                <a:gd name="connsiteY9" fmla="*/ 300038 h 300037"/>
                <a:gd name="connsiteX10" fmla="*/ 295466 w 585120"/>
                <a:gd name="connsiteY10" fmla="*/ 14288 h 300037"/>
                <a:gd name="connsiteX11" fmla="*/ 295656 w 585120"/>
                <a:gd name="connsiteY11" fmla="*/ 0 h 300037"/>
                <a:gd name="connsiteX12" fmla="*/ 292894 w 585120"/>
                <a:gd name="connsiteY12" fmla="*/ 0 h 300037"/>
                <a:gd name="connsiteX13" fmla="*/ 256223 w 585120"/>
                <a:gd name="connsiteY13" fmla="*/ 4096 h 300037"/>
                <a:gd name="connsiteX14" fmla="*/ 259366 w 585120"/>
                <a:gd name="connsiteY14" fmla="*/ 18002 h 300037"/>
                <a:gd name="connsiteX15" fmla="*/ 292894 w 585120"/>
                <a:gd name="connsiteY15" fmla="*/ 14288 h 300037"/>
                <a:gd name="connsiteX16" fmla="*/ 295466 w 585120"/>
                <a:gd name="connsiteY16" fmla="*/ 14288 h 300037"/>
                <a:gd name="connsiteX17" fmla="*/ 457676 w 585120"/>
                <a:gd name="connsiteY17" fmla="*/ 147066 h 300037"/>
                <a:gd name="connsiteX18" fmla="*/ 448532 w 585120"/>
                <a:gd name="connsiteY18" fmla="*/ 108394 h 300037"/>
                <a:gd name="connsiteX19" fmla="*/ 435102 w 585120"/>
                <a:gd name="connsiteY19" fmla="*/ 113348 h 300037"/>
                <a:gd name="connsiteX20" fmla="*/ 443484 w 585120"/>
                <a:gd name="connsiteY20" fmla="*/ 148685 h 300037"/>
                <a:gd name="connsiteX21" fmla="*/ 457676 w 585120"/>
                <a:gd name="connsiteY21" fmla="*/ 147066 h 300037"/>
                <a:gd name="connsiteX22" fmla="*/ 439674 w 585120"/>
                <a:gd name="connsiteY22" fmla="*/ 285750 h 300037"/>
                <a:gd name="connsiteX23" fmla="*/ 401574 w 585120"/>
                <a:gd name="connsiteY23" fmla="*/ 285750 h 300037"/>
                <a:gd name="connsiteX24" fmla="*/ 401574 w 585120"/>
                <a:gd name="connsiteY24" fmla="*/ 300038 h 300037"/>
                <a:gd name="connsiteX25" fmla="*/ 439674 w 585120"/>
                <a:gd name="connsiteY25" fmla="*/ 300038 h 300037"/>
                <a:gd name="connsiteX26" fmla="*/ 439674 w 585120"/>
                <a:gd name="connsiteY26" fmla="*/ 285750 h 300037"/>
                <a:gd name="connsiteX27" fmla="*/ 102489 w 585120"/>
                <a:gd name="connsiteY27" fmla="*/ 300038 h 300037"/>
                <a:gd name="connsiteX28" fmla="*/ 134874 w 585120"/>
                <a:gd name="connsiteY28" fmla="*/ 300038 h 300037"/>
                <a:gd name="connsiteX29" fmla="*/ 134874 w 585120"/>
                <a:gd name="connsiteY29" fmla="*/ 285750 h 300037"/>
                <a:gd name="connsiteX30" fmla="*/ 102394 w 585120"/>
                <a:gd name="connsiteY30" fmla="*/ 285750 h 300037"/>
                <a:gd name="connsiteX31" fmla="*/ 97155 w 585120"/>
                <a:gd name="connsiteY31" fmla="*/ 285560 h 300037"/>
                <a:gd name="connsiteX32" fmla="*/ 96298 w 585120"/>
                <a:gd name="connsiteY32" fmla="*/ 299847 h 300037"/>
                <a:gd name="connsiteX33" fmla="*/ 102203 w 585120"/>
                <a:gd name="connsiteY33" fmla="*/ 300038 h 300037"/>
                <a:gd name="connsiteX34" fmla="*/ 102394 w 585120"/>
                <a:gd name="connsiteY34" fmla="*/ 300038 h 300037"/>
                <a:gd name="connsiteX35" fmla="*/ 112776 w 585120"/>
                <a:gd name="connsiteY35" fmla="*/ 110109 h 300037"/>
                <a:gd name="connsiteX36" fmla="*/ 114491 w 585120"/>
                <a:gd name="connsiteY36" fmla="*/ 95917 h 300037"/>
                <a:gd name="connsiteX37" fmla="*/ 73914 w 585120"/>
                <a:gd name="connsiteY37" fmla="*/ 99251 h 300037"/>
                <a:gd name="connsiteX38" fmla="*/ 77915 w 585120"/>
                <a:gd name="connsiteY38" fmla="*/ 112967 h 300037"/>
                <a:gd name="connsiteX39" fmla="*/ 112776 w 585120"/>
                <a:gd name="connsiteY39" fmla="*/ 110109 h 300037"/>
                <a:gd name="connsiteX40" fmla="*/ 430435 w 585120"/>
                <a:gd name="connsiteY40" fmla="*/ 72962 h 300037"/>
                <a:gd name="connsiteX41" fmla="*/ 404432 w 585120"/>
                <a:gd name="connsiteY41" fmla="*/ 42958 h 300037"/>
                <a:gd name="connsiteX42" fmla="*/ 394811 w 585120"/>
                <a:gd name="connsiteY42" fmla="*/ 53531 h 300037"/>
                <a:gd name="connsiteX43" fmla="*/ 418624 w 585120"/>
                <a:gd name="connsiteY43" fmla="*/ 80963 h 300037"/>
                <a:gd name="connsiteX44" fmla="*/ 430435 w 585120"/>
                <a:gd name="connsiteY44" fmla="*/ 72962 h 300037"/>
                <a:gd name="connsiteX45" fmla="*/ 218885 w 585120"/>
                <a:gd name="connsiteY45" fmla="*/ 17431 h 300037"/>
                <a:gd name="connsiteX46" fmla="*/ 185738 w 585120"/>
                <a:gd name="connsiteY46" fmla="*/ 39338 h 300037"/>
                <a:gd name="connsiteX47" fmla="*/ 194977 w 585120"/>
                <a:gd name="connsiteY47" fmla="*/ 50197 h 300037"/>
                <a:gd name="connsiteX48" fmla="*/ 225266 w 585120"/>
                <a:gd name="connsiteY48" fmla="*/ 30194 h 300037"/>
                <a:gd name="connsiteX49" fmla="*/ 218885 w 585120"/>
                <a:gd name="connsiteY49" fmla="*/ 17431 h 300037"/>
                <a:gd name="connsiteX50" fmla="*/ 325374 w 585120"/>
                <a:gd name="connsiteY50" fmla="*/ 300038 h 300037"/>
                <a:gd name="connsiteX51" fmla="*/ 376333 w 585120"/>
                <a:gd name="connsiteY51" fmla="*/ 300038 h 300037"/>
                <a:gd name="connsiteX52" fmla="*/ 376333 w 585120"/>
                <a:gd name="connsiteY52" fmla="*/ 292894 h 300037"/>
                <a:gd name="connsiteX53" fmla="*/ 312039 w 585120"/>
                <a:gd name="connsiteY53" fmla="*/ 228600 h 300037"/>
                <a:gd name="connsiteX54" fmla="*/ 273939 w 585120"/>
                <a:gd name="connsiteY54" fmla="*/ 228600 h 300037"/>
                <a:gd name="connsiteX55" fmla="*/ 210026 w 585120"/>
                <a:gd name="connsiteY55" fmla="*/ 285750 h 300037"/>
                <a:gd name="connsiteX56" fmla="*/ 172974 w 585120"/>
                <a:gd name="connsiteY56" fmla="*/ 285750 h 300037"/>
                <a:gd name="connsiteX57" fmla="*/ 172974 w 585120"/>
                <a:gd name="connsiteY57" fmla="*/ 300038 h 300037"/>
                <a:gd name="connsiteX58" fmla="*/ 223933 w 585120"/>
                <a:gd name="connsiteY58" fmla="*/ 300038 h 300037"/>
                <a:gd name="connsiteX59" fmla="*/ 223933 w 585120"/>
                <a:gd name="connsiteY59" fmla="*/ 292894 h 300037"/>
                <a:gd name="connsiteX60" fmla="*/ 273939 w 585120"/>
                <a:gd name="connsiteY60" fmla="*/ 242888 h 300037"/>
                <a:gd name="connsiteX61" fmla="*/ 312039 w 585120"/>
                <a:gd name="connsiteY61" fmla="*/ 242888 h 300037"/>
                <a:gd name="connsiteX62" fmla="*/ 361283 w 585120"/>
                <a:gd name="connsiteY62" fmla="*/ 285750 h 300037"/>
                <a:gd name="connsiteX63" fmla="*/ 325374 w 585120"/>
                <a:gd name="connsiteY63" fmla="*/ 285750 h 300037"/>
                <a:gd name="connsiteX64" fmla="*/ 325374 w 585120"/>
                <a:gd name="connsiteY64" fmla="*/ 300038 h 300037"/>
                <a:gd name="connsiteX65" fmla="*/ 152686 w 585120"/>
                <a:gd name="connsiteY65" fmla="*/ 108680 h 300037"/>
                <a:gd name="connsiteX66" fmla="*/ 170307 w 585120"/>
                <a:gd name="connsiteY66" fmla="*/ 76962 h 300037"/>
                <a:gd name="connsiteX67" fmla="*/ 158782 w 585120"/>
                <a:gd name="connsiteY67" fmla="*/ 68580 h 300037"/>
                <a:gd name="connsiteX68" fmla="*/ 139446 w 585120"/>
                <a:gd name="connsiteY68" fmla="*/ 103251 h 300037"/>
                <a:gd name="connsiteX69" fmla="*/ 152686 w 585120"/>
                <a:gd name="connsiteY69" fmla="*/ 108680 h 300037"/>
                <a:gd name="connsiteX70" fmla="*/ 56959 w 585120"/>
                <a:gd name="connsiteY70" fmla="*/ 289465 h 300037"/>
                <a:gd name="connsiteX71" fmla="*/ 63341 w 585120"/>
                <a:gd name="connsiteY71" fmla="*/ 276701 h 300037"/>
                <a:gd name="connsiteX72" fmla="*/ 35719 w 585120"/>
                <a:gd name="connsiteY72" fmla="*/ 255270 h 300037"/>
                <a:gd name="connsiteX73" fmla="*/ 24955 w 585120"/>
                <a:gd name="connsiteY73" fmla="*/ 264605 h 300037"/>
                <a:gd name="connsiteX74" fmla="*/ 57055 w 585120"/>
                <a:gd name="connsiteY74" fmla="*/ 289560 h 300037"/>
                <a:gd name="connsiteX75" fmla="*/ 539210 w 585120"/>
                <a:gd name="connsiteY75" fmla="*/ 290322 h 300037"/>
                <a:gd name="connsiteX76" fmla="*/ 532638 w 585120"/>
                <a:gd name="connsiteY76" fmla="*/ 277654 h 300037"/>
                <a:gd name="connsiteX77" fmla="*/ 499301 w 585120"/>
                <a:gd name="connsiteY77" fmla="*/ 285750 h 300037"/>
                <a:gd name="connsiteX78" fmla="*/ 477774 w 585120"/>
                <a:gd name="connsiteY78" fmla="*/ 285750 h 300037"/>
                <a:gd name="connsiteX79" fmla="*/ 477774 w 585120"/>
                <a:gd name="connsiteY79" fmla="*/ 300038 h 300037"/>
                <a:gd name="connsiteX80" fmla="*/ 499301 w 585120"/>
                <a:gd name="connsiteY80" fmla="*/ 300038 h 300037"/>
                <a:gd name="connsiteX81" fmla="*/ 539210 w 585120"/>
                <a:gd name="connsiteY81" fmla="*/ 290322 h 300037"/>
                <a:gd name="connsiteX82" fmla="*/ 480536 w 585120"/>
                <a:gd name="connsiteY82" fmla="*/ 129159 h 300037"/>
                <a:gd name="connsiteX83" fmla="*/ 483680 w 585120"/>
                <a:gd name="connsiteY83" fmla="*/ 143066 h 300037"/>
                <a:gd name="connsiteX84" fmla="*/ 517970 w 585120"/>
                <a:gd name="connsiteY84" fmla="*/ 143732 h 300037"/>
                <a:gd name="connsiteX85" fmla="*/ 521684 w 585120"/>
                <a:gd name="connsiteY85" fmla="*/ 129921 h 300037"/>
                <a:gd name="connsiteX86" fmla="*/ 480536 w 585120"/>
                <a:gd name="connsiteY86" fmla="*/ 129064 h 300037"/>
                <a:gd name="connsiteX87" fmla="*/ 18478 w 585120"/>
                <a:gd name="connsiteY87" fmla="*/ 224695 h 300037"/>
                <a:gd name="connsiteX88" fmla="*/ 14288 w 585120"/>
                <a:gd name="connsiteY88" fmla="*/ 197644 h 300037"/>
                <a:gd name="connsiteX89" fmla="*/ 14573 w 585120"/>
                <a:gd name="connsiteY89" fmla="*/ 189928 h 300037"/>
                <a:gd name="connsiteX90" fmla="*/ 381 w 585120"/>
                <a:gd name="connsiteY90" fmla="*/ 188690 h 300037"/>
                <a:gd name="connsiteX91" fmla="*/ 0 w 585120"/>
                <a:gd name="connsiteY91" fmla="*/ 197739 h 300037"/>
                <a:gd name="connsiteX92" fmla="*/ 4858 w 585120"/>
                <a:gd name="connsiteY92" fmla="*/ 229172 h 300037"/>
                <a:gd name="connsiteX93" fmla="*/ 18478 w 585120"/>
                <a:gd name="connsiteY93" fmla="*/ 224790 h 300037"/>
                <a:gd name="connsiteX94" fmla="*/ 24575 w 585120"/>
                <a:gd name="connsiteY94" fmla="*/ 156305 h 300037"/>
                <a:gd name="connsiteX95" fmla="*/ 46768 w 585120"/>
                <a:gd name="connsiteY95" fmla="*/ 129254 h 300037"/>
                <a:gd name="connsiteX96" fmla="*/ 37719 w 585120"/>
                <a:gd name="connsiteY96" fmla="*/ 118205 h 300037"/>
                <a:gd name="connsiteX97" fmla="*/ 11906 w 585120"/>
                <a:gd name="connsiteY97" fmla="*/ 149638 h 300037"/>
                <a:gd name="connsiteX98" fmla="*/ 24479 w 585120"/>
                <a:gd name="connsiteY98" fmla="*/ 156305 h 300037"/>
                <a:gd name="connsiteX99" fmla="*/ 570167 w 585120"/>
                <a:gd name="connsiteY99" fmla="*/ 263176 h 300037"/>
                <a:gd name="connsiteX100" fmla="*/ 585121 w 585120"/>
                <a:gd name="connsiteY100" fmla="*/ 224885 h 300037"/>
                <a:gd name="connsiteX101" fmla="*/ 570929 w 585120"/>
                <a:gd name="connsiteY101" fmla="*/ 222980 h 300037"/>
                <a:gd name="connsiteX102" fmla="*/ 558451 w 585120"/>
                <a:gd name="connsiteY102" fmla="*/ 254984 h 300037"/>
                <a:gd name="connsiteX103" fmla="*/ 570167 w 585120"/>
                <a:gd name="connsiteY103" fmla="*/ 263176 h 300037"/>
                <a:gd name="connsiteX104" fmla="*/ 548164 w 585120"/>
                <a:gd name="connsiteY104" fmla="*/ 160306 h 300037"/>
                <a:gd name="connsiteX105" fmla="*/ 567214 w 585120"/>
                <a:gd name="connsiteY105" fmla="*/ 188881 h 300037"/>
                <a:gd name="connsiteX106" fmla="*/ 580644 w 585120"/>
                <a:gd name="connsiteY106" fmla="*/ 184023 h 300037"/>
                <a:gd name="connsiteX107" fmla="*/ 557784 w 585120"/>
                <a:gd name="connsiteY107" fmla="*/ 149828 h 300037"/>
                <a:gd name="connsiteX108" fmla="*/ 548164 w 585120"/>
                <a:gd name="connsiteY108" fmla="*/ 160401 h 300037"/>
                <a:gd name="connsiteX109" fmla="*/ 247745 w 585120"/>
                <a:gd name="connsiteY109" fmla="*/ 159544 h 300037"/>
                <a:gd name="connsiteX110" fmla="*/ 292989 w 585120"/>
                <a:gd name="connsiteY110" fmla="*/ 114300 h 300037"/>
                <a:gd name="connsiteX111" fmla="*/ 338233 w 585120"/>
                <a:gd name="connsiteY111" fmla="*/ 159544 h 300037"/>
                <a:gd name="connsiteX112" fmla="*/ 292989 w 585120"/>
                <a:gd name="connsiteY112" fmla="*/ 204788 h 300037"/>
                <a:gd name="connsiteX113" fmla="*/ 247745 w 585120"/>
                <a:gd name="connsiteY113" fmla="*/ 159544 h 300037"/>
                <a:gd name="connsiteX114" fmla="*/ 262033 w 585120"/>
                <a:gd name="connsiteY114" fmla="*/ 159544 h 300037"/>
                <a:gd name="connsiteX115" fmla="*/ 292989 w 585120"/>
                <a:gd name="connsiteY115" fmla="*/ 190500 h 300037"/>
                <a:gd name="connsiteX116" fmla="*/ 323945 w 585120"/>
                <a:gd name="connsiteY116" fmla="*/ 159544 h 300037"/>
                <a:gd name="connsiteX117" fmla="*/ 292989 w 585120"/>
                <a:gd name="connsiteY117" fmla="*/ 128588 h 300037"/>
                <a:gd name="connsiteX118" fmla="*/ 262033 w 585120"/>
                <a:gd name="connsiteY118" fmla="*/ 159544 h 300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Lst>
              <a:rect l="l" t="t" r="r" b="b"/>
              <a:pathLst>
                <a:path w="585120" h="300037">
                  <a:moveTo>
                    <a:pt x="365093" y="32576"/>
                  </a:moveTo>
                  <a:cubicBezTo>
                    <a:pt x="354425" y="26765"/>
                    <a:pt x="343091" y="22289"/>
                    <a:pt x="331375" y="19241"/>
                  </a:cubicBezTo>
                  <a:lnTo>
                    <a:pt x="334994" y="5429"/>
                  </a:lnTo>
                  <a:cubicBezTo>
                    <a:pt x="347853" y="8763"/>
                    <a:pt x="360236" y="13716"/>
                    <a:pt x="371951" y="20098"/>
                  </a:cubicBezTo>
                  <a:lnTo>
                    <a:pt x="365093" y="32671"/>
                  </a:lnTo>
                  <a:close/>
                  <a:moveTo>
                    <a:pt x="249079" y="300038"/>
                  </a:moveTo>
                  <a:lnTo>
                    <a:pt x="287179" y="300038"/>
                  </a:lnTo>
                  <a:lnTo>
                    <a:pt x="287179" y="285750"/>
                  </a:lnTo>
                  <a:lnTo>
                    <a:pt x="249079" y="285750"/>
                  </a:lnTo>
                  <a:lnTo>
                    <a:pt x="249079" y="300038"/>
                  </a:lnTo>
                  <a:close/>
                  <a:moveTo>
                    <a:pt x="295466" y="14288"/>
                  </a:moveTo>
                  <a:lnTo>
                    <a:pt x="295656" y="0"/>
                  </a:lnTo>
                  <a:lnTo>
                    <a:pt x="292894" y="0"/>
                  </a:lnTo>
                  <a:cubicBezTo>
                    <a:pt x="280511" y="0"/>
                    <a:pt x="268224" y="1333"/>
                    <a:pt x="256223" y="4096"/>
                  </a:cubicBezTo>
                  <a:lnTo>
                    <a:pt x="259366" y="18002"/>
                  </a:lnTo>
                  <a:cubicBezTo>
                    <a:pt x="270320" y="15526"/>
                    <a:pt x="281559" y="14288"/>
                    <a:pt x="292894" y="14288"/>
                  </a:cubicBezTo>
                  <a:lnTo>
                    <a:pt x="295466" y="14288"/>
                  </a:lnTo>
                  <a:close/>
                  <a:moveTo>
                    <a:pt x="457676" y="147066"/>
                  </a:moveTo>
                  <a:cubicBezTo>
                    <a:pt x="456152" y="133826"/>
                    <a:pt x="453104" y="120777"/>
                    <a:pt x="448532" y="108394"/>
                  </a:cubicBezTo>
                  <a:lnTo>
                    <a:pt x="435102" y="113348"/>
                  </a:lnTo>
                  <a:cubicBezTo>
                    <a:pt x="439293" y="124682"/>
                    <a:pt x="442151" y="136589"/>
                    <a:pt x="443484" y="148685"/>
                  </a:cubicBezTo>
                  <a:lnTo>
                    <a:pt x="457676" y="147066"/>
                  </a:lnTo>
                  <a:close/>
                  <a:moveTo>
                    <a:pt x="439674" y="285750"/>
                  </a:moveTo>
                  <a:lnTo>
                    <a:pt x="401574" y="285750"/>
                  </a:lnTo>
                  <a:lnTo>
                    <a:pt x="401574" y="300038"/>
                  </a:lnTo>
                  <a:lnTo>
                    <a:pt x="439674" y="300038"/>
                  </a:lnTo>
                  <a:lnTo>
                    <a:pt x="439674" y="285750"/>
                  </a:lnTo>
                  <a:close/>
                  <a:moveTo>
                    <a:pt x="102489" y="300038"/>
                  </a:moveTo>
                  <a:lnTo>
                    <a:pt x="134874" y="300038"/>
                  </a:lnTo>
                  <a:lnTo>
                    <a:pt x="134874" y="285750"/>
                  </a:lnTo>
                  <a:lnTo>
                    <a:pt x="102394" y="285750"/>
                  </a:lnTo>
                  <a:cubicBezTo>
                    <a:pt x="100965" y="285750"/>
                    <a:pt x="98869" y="285750"/>
                    <a:pt x="97155" y="285560"/>
                  </a:cubicBezTo>
                  <a:lnTo>
                    <a:pt x="96298" y="299847"/>
                  </a:lnTo>
                  <a:cubicBezTo>
                    <a:pt x="98298" y="299942"/>
                    <a:pt x="100203" y="300038"/>
                    <a:pt x="102203" y="300038"/>
                  </a:cubicBezTo>
                  <a:lnTo>
                    <a:pt x="102394" y="300038"/>
                  </a:lnTo>
                  <a:close/>
                  <a:moveTo>
                    <a:pt x="112776" y="110109"/>
                  </a:moveTo>
                  <a:lnTo>
                    <a:pt x="114491" y="95917"/>
                  </a:lnTo>
                  <a:cubicBezTo>
                    <a:pt x="100965" y="94298"/>
                    <a:pt x="86963" y="95441"/>
                    <a:pt x="73914" y="99251"/>
                  </a:cubicBezTo>
                  <a:lnTo>
                    <a:pt x="77915" y="112967"/>
                  </a:lnTo>
                  <a:cubicBezTo>
                    <a:pt x="89154" y="109728"/>
                    <a:pt x="101155" y="108680"/>
                    <a:pt x="112776" y="110109"/>
                  </a:cubicBezTo>
                  <a:close/>
                  <a:moveTo>
                    <a:pt x="430435" y="72962"/>
                  </a:moveTo>
                  <a:cubicBezTo>
                    <a:pt x="423005" y="62008"/>
                    <a:pt x="414242" y="51911"/>
                    <a:pt x="404432" y="42958"/>
                  </a:cubicBezTo>
                  <a:lnTo>
                    <a:pt x="394811" y="53531"/>
                  </a:lnTo>
                  <a:cubicBezTo>
                    <a:pt x="403765" y="61722"/>
                    <a:pt x="411766" y="70866"/>
                    <a:pt x="418624" y="80963"/>
                  </a:cubicBezTo>
                  <a:lnTo>
                    <a:pt x="430435" y="72962"/>
                  </a:lnTo>
                  <a:close/>
                  <a:moveTo>
                    <a:pt x="218885" y="17431"/>
                  </a:moveTo>
                  <a:cubicBezTo>
                    <a:pt x="206978" y="23336"/>
                    <a:pt x="195929" y="30766"/>
                    <a:pt x="185738" y="39338"/>
                  </a:cubicBezTo>
                  <a:lnTo>
                    <a:pt x="194977" y="50197"/>
                  </a:lnTo>
                  <a:cubicBezTo>
                    <a:pt x="204216" y="42291"/>
                    <a:pt x="214408" y="35623"/>
                    <a:pt x="225266" y="30194"/>
                  </a:cubicBezTo>
                  <a:lnTo>
                    <a:pt x="218885" y="17431"/>
                  </a:lnTo>
                  <a:close/>
                  <a:moveTo>
                    <a:pt x="325374" y="300038"/>
                  </a:moveTo>
                  <a:lnTo>
                    <a:pt x="376333" y="300038"/>
                  </a:lnTo>
                  <a:lnTo>
                    <a:pt x="376333" y="292894"/>
                  </a:lnTo>
                  <a:cubicBezTo>
                    <a:pt x="376333" y="257461"/>
                    <a:pt x="347472" y="228600"/>
                    <a:pt x="312039" y="228600"/>
                  </a:cubicBezTo>
                  <a:lnTo>
                    <a:pt x="273939" y="228600"/>
                  </a:lnTo>
                  <a:cubicBezTo>
                    <a:pt x="240887" y="228600"/>
                    <a:pt x="213646" y="253651"/>
                    <a:pt x="210026" y="285750"/>
                  </a:cubicBezTo>
                  <a:lnTo>
                    <a:pt x="172974" y="285750"/>
                  </a:lnTo>
                  <a:lnTo>
                    <a:pt x="172974" y="300038"/>
                  </a:lnTo>
                  <a:lnTo>
                    <a:pt x="223933" y="300038"/>
                  </a:lnTo>
                  <a:lnTo>
                    <a:pt x="223933" y="292894"/>
                  </a:lnTo>
                  <a:cubicBezTo>
                    <a:pt x="223933" y="265271"/>
                    <a:pt x="246412" y="242888"/>
                    <a:pt x="273939" y="242888"/>
                  </a:cubicBezTo>
                  <a:lnTo>
                    <a:pt x="312039" y="242888"/>
                  </a:lnTo>
                  <a:cubicBezTo>
                    <a:pt x="337185" y="242888"/>
                    <a:pt x="357854" y="261556"/>
                    <a:pt x="361283" y="285750"/>
                  </a:cubicBezTo>
                  <a:lnTo>
                    <a:pt x="325374" y="285750"/>
                  </a:lnTo>
                  <a:lnTo>
                    <a:pt x="325374" y="300038"/>
                  </a:lnTo>
                  <a:close/>
                  <a:moveTo>
                    <a:pt x="152686" y="108680"/>
                  </a:moveTo>
                  <a:cubicBezTo>
                    <a:pt x="157258" y="97441"/>
                    <a:pt x="163163" y="86773"/>
                    <a:pt x="170307" y="76962"/>
                  </a:cubicBezTo>
                  <a:lnTo>
                    <a:pt x="158782" y="68580"/>
                  </a:lnTo>
                  <a:cubicBezTo>
                    <a:pt x="150971" y="79343"/>
                    <a:pt x="144494" y="90964"/>
                    <a:pt x="139446" y="103251"/>
                  </a:cubicBezTo>
                  <a:lnTo>
                    <a:pt x="152686" y="108680"/>
                  </a:lnTo>
                  <a:close/>
                  <a:moveTo>
                    <a:pt x="56959" y="289465"/>
                  </a:moveTo>
                  <a:lnTo>
                    <a:pt x="63341" y="276701"/>
                  </a:lnTo>
                  <a:cubicBezTo>
                    <a:pt x="52769" y="271463"/>
                    <a:pt x="43434" y="264224"/>
                    <a:pt x="35719" y="255270"/>
                  </a:cubicBezTo>
                  <a:lnTo>
                    <a:pt x="24955" y="264605"/>
                  </a:lnTo>
                  <a:cubicBezTo>
                    <a:pt x="34004" y="274987"/>
                    <a:pt x="44768" y="283464"/>
                    <a:pt x="57055" y="289560"/>
                  </a:cubicBezTo>
                  <a:close/>
                  <a:moveTo>
                    <a:pt x="539210" y="290322"/>
                  </a:moveTo>
                  <a:lnTo>
                    <a:pt x="532638" y="277654"/>
                  </a:lnTo>
                  <a:cubicBezTo>
                    <a:pt x="522256" y="283083"/>
                    <a:pt x="511016" y="285750"/>
                    <a:pt x="499301" y="285750"/>
                  </a:cubicBezTo>
                  <a:lnTo>
                    <a:pt x="477774" y="285750"/>
                  </a:lnTo>
                  <a:lnTo>
                    <a:pt x="477774" y="300038"/>
                  </a:lnTo>
                  <a:lnTo>
                    <a:pt x="499301" y="300038"/>
                  </a:lnTo>
                  <a:cubicBezTo>
                    <a:pt x="513207" y="300038"/>
                    <a:pt x="527018" y="296704"/>
                    <a:pt x="539210" y="290322"/>
                  </a:cubicBezTo>
                  <a:close/>
                  <a:moveTo>
                    <a:pt x="480536" y="129159"/>
                  </a:moveTo>
                  <a:lnTo>
                    <a:pt x="483680" y="143066"/>
                  </a:lnTo>
                  <a:cubicBezTo>
                    <a:pt x="494919" y="140494"/>
                    <a:pt x="506921" y="140779"/>
                    <a:pt x="517970" y="143732"/>
                  </a:cubicBezTo>
                  <a:lnTo>
                    <a:pt x="521684" y="129921"/>
                  </a:lnTo>
                  <a:cubicBezTo>
                    <a:pt x="508349" y="126301"/>
                    <a:pt x="494062" y="126016"/>
                    <a:pt x="480536" y="129064"/>
                  </a:cubicBezTo>
                  <a:close/>
                  <a:moveTo>
                    <a:pt x="18478" y="224695"/>
                  </a:moveTo>
                  <a:cubicBezTo>
                    <a:pt x="15716" y="216027"/>
                    <a:pt x="14288" y="206883"/>
                    <a:pt x="14288" y="197644"/>
                  </a:cubicBezTo>
                  <a:cubicBezTo>
                    <a:pt x="14288" y="195072"/>
                    <a:pt x="14383" y="192500"/>
                    <a:pt x="14573" y="189928"/>
                  </a:cubicBezTo>
                  <a:lnTo>
                    <a:pt x="381" y="188690"/>
                  </a:lnTo>
                  <a:cubicBezTo>
                    <a:pt x="95" y="191643"/>
                    <a:pt x="0" y="194691"/>
                    <a:pt x="0" y="197739"/>
                  </a:cubicBezTo>
                  <a:cubicBezTo>
                    <a:pt x="0" y="208407"/>
                    <a:pt x="1619" y="218980"/>
                    <a:pt x="4858" y="229172"/>
                  </a:cubicBezTo>
                  <a:lnTo>
                    <a:pt x="18478" y="224790"/>
                  </a:lnTo>
                  <a:close/>
                  <a:moveTo>
                    <a:pt x="24575" y="156305"/>
                  </a:moveTo>
                  <a:cubicBezTo>
                    <a:pt x="30099" y="145828"/>
                    <a:pt x="37624" y="136779"/>
                    <a:pt x="46768" y="129254"/>
                  </a:cubicBezTo>
                  <a:lnTo>
                    <a:pt x="37719" y="118205"/>
                  </a:lnTo>
                  <a:cubicBezTo>
                    <a:pt x="27051" y="126873"/>
                    <a:pt x="18383" y="137446"/>
                    <a:pt x="11906" y="149638"/>
                  </a:cubicBezTo>
                  <a:lnTo>
                    <a:pt x="24479" y="156305"/>
                  </a:lnTo>
                  <a:close/>
                  <a:moveTo>
                    <a:pt x="570167" y="263176"/>
                  </a:moveTo>
                  <a:cubicBezTo>
                    <a:pt x="578072" y="251841"/>
                    <a:pt x="583311" y="238601"/>
                    <a:pt x="585121" y="224885"/>
                  </a:cubicBezTo>
                  <a:lnTo>
                    <a:pt x="570929" y="222980"/>
                  </a:lnTo>
                  <a:cubicBezTo>
                    <a:pt x="569405" y="234410"/>
                    <a:pt x="565118" y="245459"/>
                    <a:pt x="558451" y="254984"/>
                  </a:cubicBezTo>
                  <a:lnTo>
                    <a:pt x="570167" y="263176"/>
                  </a:lnTo>
                  <a:close/>
                  <a:moveTo>
                    <a:pt x="548164" y="160306"/>
                  </a:moveTo>
                  <a:cubicBezTo>
                    <a:pt x="556736" y="168116"/>
                    <a:pt x="563309" y="178022"/>
                    <a:pt x="567214" y="188881"/>
                  </a:cubicBezTo>
                  <a:lnTo>
                    <a:pt x="580644" y="184023"/>
                  </a:lnTo>
                  <a:cubicBezTo>
                    <a:pt x="575882" y="171069"/>
                    <a:pt x="567976" y="159163"/>
                    <a:pt x="557784" y="149828"/>
                  </a:cubicBezTo>
                  <a:lnTo>
                    <a:pt x="548164" y="160401"/>
                  </a:lnTo>
                  <a:close/>
                  <a:moveTo>
                    <a:pt x="247745" y="159544"/>
                  </a:moveTo>
                  <a:cubicBezTo>
                    <a:pt x="247745" y="134588"/>
                    <a:pt x="268034" y="114300"/>
                    <a:pt x="292989" y="114300"/>
                  </a:cubicBezTo>
                  <a:cubicBezTo>
                    <a:pt x="317945" y="114300"/>
                    <a:pt x="338233" y="134588"/>
                    <a:pt x="338233" y="159544"/>
                  </a:cubicBezTo>
                  <a:cubicBezTo>
                    <a:pt x="338233" y="184499"/>
                    <a:pt x="317945" y="204788"/>
                    <a:pt x="292989" y="204788"/>
                  </a:cubicBezTo>
                  <a:cubicBezTo>
                    <a:pt x="268034" y="204788"/>
                    <a:pt x="247745" y="184499"/>
                    <a:pt x="247745" y="159544"/>
                  </a:cubicBezTo>
                  <a:close/>
                  <a:moveTo>
                    <a:pt x="262033" y="159544"/>
                  </a:moveTo>
                  <a:cubicBezTo>
                    <a:pt x="262033" y="176594"/>
                    <a:pt x="275939" y="190500"/>
                    <a:pt x="292989" y="190500"/>
                  </a:cubicBezTo>
                  <a:cubicBezTo>
                    <a:pt x="310039" y="190500"/>
                    <a:pt x="323945" y="176594"/>
                    <a:pt x="323945" y="159544"/>
                  </a:cubicBezTo>
                  <a:cubicBezTo>
                    <a:pt x="323945" y="142494"/>
                    <a:pt x="310039" y="128588"/>
                    <a:pt x="292989" y="128588"/>
                  </a:cubicBezTo>
                  <a:cubicBezTo>
                    <a:pt x="275939" y="128588"/>
                    <a:pt x="262033" y="142494"/>
                    <a:pt x="262033" y="159544"/>
                  </a:cubicBezTo>
                  <a:close/>
                </a:path>
              </a:pathLst>
            </a:custGeom>
            <a:solidFill>
              <a:schemeClr val="tx1"/>
            </a:solidFill>
            <a:ln w="3175" cap="flat">
              <a:solidFill>
                <a:schemeClr val="tx1"/>
              </a:solidFill>
              <a:prstDash val="solid"/>
              <a:miter/>
            </a:ln>
          </p:spPr>
          <p:txBody>
            <a:bodyPr rtlCol="0" anchor="ctr"/>
            <a:lstStyle/>
            <a:p>
              <a:pPr marL="0" marR="0" lvl="0" indent="0" defTabSz="609585"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101820"/>
                </a:solidFill>
                <a:effectLst/>
                <a:uLnTx/>
                <a:uFillTx/>
                <a:latin typeface="Arial" charset="0"/>
                <a:ea typeface="ＭＳ Ｐゴシック" charset="0"/>
                <a:cs typeface="+mn-cs"/>
              </a:endParaRPr>
            </a:p>
          </p:txBody>
        </p:sp>
        <p:sp>
          <p:nvSpPr>
            <p:cNvPr id="59" name="Freeform 58">
              <a:extLst>
                <a:ext uri="{FF2B5EF4-FFF2-40B4-BE49-F238E27FC236}">
                  <a16:creationId xmlns:a16="http://schemas.microsoft.com/office/drawing/2014/main" id="{279624F4-5486-BCC8-2922-994148061174}"/>
                </a:ext>
              </a:extLst>
            </p:cNvPr>
            <p:cNvSpPr>
              <a:spLocks noChangeAspect="1"/>
            </p:cNvSpPr>
            <p:nvPr/>
          </p:nvSpPr>
          <p:spPr>
            <a:xfrm>
              <a:off x="9326024" y="5740632"/>
              <a:ext cx="484269" cy="548640"/>
            </a:xfrm>
            <a:custGeom>
              <a:avLst/>
              <a:gdLst>
                <a:gd name="connsiteX0" fmla="*/ 505111 w 515207"/>
                <a:gd name="connsiteY0" fmla="*/ 344805 h 583691"/>
                <a:gd name="connsiteX1" fmla="*/ 457295 w 515207"/>
                <a:gd name="connsiteY1" fmla="*/ 344805 h 583691"/>
                <a:gd name="connsiteX2" fmla="*/ 443770 w 515207"/>
                <a:gd name="connsiteY2" fmla="*/ 358331 h 583691"/>
                <a:gd name="connsiteX3" fmla="*/ 438055 w 515207"/>
                <a:gd name="connsiteY3" fmla="*/ 352901 h 583691"/>
                <a:gd name="connsiteX4" fmla="*/ 391097 w 515207"/>
                <a:gd name="connsiteY4" fmla="*/ 353378 h 583691"/>
                <a:gd name="connsiteX5" fmla="*/ 325184 w 515207"/>
                <a:gd name="connsiteY5" fmla="*/ 419672 h 583691"/>
                <a:gd name="connsiteX6" fmla="*/ 319278 w 515207"/>
                <a:gd name="connsiteY6" fmla="*/ 419100 h 583691"/>
                <a:gd name="connsiteX7" fmla="*/ 181070 w 515207"/>
                <a:gd name="connsiteY7" fmla="*/ 419100 h 583691"/>
                <a:gd name="connsiteX8" fmla="*/ 135636 w 515207"/>
                <a:gd name="connsiteY8" fmla="*/ 437960 h 583691"/>
                <a:gd name="connsiteX9" fmla="*/ 0 w 515207"/>
                <a:gd name="connsiteY9" fmla="*/ 573596 h 583691"/>
                <a:gd name="connsiteX10" fmla="*/ 10097 w 515207"/>
                <a:gd name="connsiteY10" fmla="*/ 583692 h 583691"/>
                <a:gd name="connsiteX11" fmla="*/ 145733 w 515207"/>
                <a:gd name="connsiteY11" fmla="*/ 448056 h 583691"/>
                <a:gd name="connsiteX12" fmla="*/ 181070 w 515207"/>
                <a:gd name="connsiteY12" fmla="*/ 433388 h 583691"/>
                <a:gd name="connsiteX13" fmla="*/ 319278 w 515207"/>
                <a:gd name="connsiteY13" fmla="*/ 433388 h 583691"/>
                <a:gd name="connsiteX14" fmla="*/ 340709 w 515207"/>
                <a:gd name="connsiteY14" fmla="*/ 454819 h 583691"/>
                <a:gd name="connsiteX15" fmla="*/ 333947 w 515207"/>
                <a:gd name="connsiteY15" fmla="*/ 468725 h 583691"/>
                <a:gd name="connsiteX16" fmla="*/ 333470 w 515207"/>
                <a:gd name="connsiteY16" fmla="*/ 469201 h 583691"/>
                <a:gd name="connsiteX17" fmla="*/ 333470 w 515207"/>
                <a:gd name="connsiteY17" fmla="*/ 469201 h 583691"/>
                <a:gd name="connsiteX18" fmla="*/ 319850 w 515207"/>
                <a:gd name="connsiteY18" fmla="*/ 476155 h 583691"/>
                <a:gd name="connsiteX19" fmla="*/ 214408 w 515207"/>
                <a:gd name="connsiteY19" fmla="*/ 476155 h 583691"/>
                <a:gd name="connsiteX20" fmla="*/ 214408 w 515207"/>
                <a:gd name="connsiteY20" fmla="*/ 490538 h 583691"/>
                <a:gd name="connsiteX21" fmla="*/ 319850 w 515207"/>
                <a:gd name="connsiteY21" fmla="*/ 490538 h 583691"/>
                <a:gd name="connsiteX22" fmla="*/ 344234 w 515207"/>
                <a:gd name="connsiteY22" fmla="*/ 478631 h 583691"/>
                <a:gd name="connsiteX23" fmla="*/ 467392 w 515207"/>
                <a:gd name="connsiteY23" fmla="*/ 354901 h 583691"/>
                <a:gd name="connsiteX24" fmla="*/ 495014 w 515207"/>
                <a:gd name="connsiteY24" fmla="*/ 354901 h 583691"/>
                <a:gd name="connsiteX25" fmla="*/ 500920 w 515207"/>
                <a:gd name="connsiteY25" fmla="*/ 369094 h 583691"/>
                <a:gd name="connsiteX26" fmla="*/ 495014 w 515207"/>
                <a:gd name="connsiteY26" fmla="*/ 383286 h 583691"/>
                <a:gd name="connsiteX27" fmla="*/ 359569 w 515207"/>
                <a:gd name="connsiteY27" fmla="*/ 518732 h 583691"/>
                <a:gd name="connsiteX28" fmla="*/ 324231 w 515207"/>
                <a:gd name="connsiteY28" fmla="*/ 533400 h 583691"/>
                <a:gd name="connsiteX29" fmla="*/ 184309 w 515207"/>
                <a:gd name="connsiteY29" fmla="*/ 533400 h 583691"/>
                <a:gd name="connsiteX30" fmla="*/ 165830 w 515207"/>
                <a:gd name="connsiteY30" fmla="*/ 541115 h 583691"/>
                <a:gd name="connsiteX31" fmla="*/ 133350 w 515207"/>
                <a:gd name="connsiteY31" fmla="*/ 573596 h 583691"/>
                <a:gd name="connsiteX32" fmla="*/ 143447 w 515207"/>
                <a:gd name="connsiteY32" fmla="*/ 583692 h 583691"/>
                <a:gd name="connsiteX33" fmla="*/ 175927 w 515207"/>
                <a:gd name="connsiteY33" fmla="*/ 551212 h 583691"/>
                <a:gd name="connsiteX34" fmla="*/ 184309 w 515207"/>
                <a:gd name="connsiteY34" fmla="*/ 547688 h 583691"/>
                <a:gd name="connsiteX35" fmla="*/ 324231 w 515207"/>
                <a:gd name="connsiteY35" fmla="*/ 547688 h 583691"/>
                <a:gd name="connsiteX36" fmla="*/ 369665 w 515207"/>
                <a:gd name="connsiteY36" fmla="*/ 528828 h 583691"/>
                <a:gd name="connsiteX37" fmla="*/ 505111 w 515207"/>
                <a:gd name="connsiteY37" fmla="*/ 393383 h 583691"/>
                <a:gd name="connsiteX38" fmla="*/ 515207 w 515207"/>
                <a:gd name="connsiteY38" fmla="*/ 369094 h 583691"/>
                <a:gd name="connsiteX39" fmla="*/ 505111 w 515207"/>
                <a:gd name="connsiteY39" fmla="*/ 344805 h 583691"/>
                <a:gd name="connsiteX40" fmla="*/ 354330 w 515207"/>
                <a:gd name="connsiteY40" fmla="*/ 448247 h 583691"/>
                <a:gd name="connsiteX41" fmla="*/ 339566 w 515207"/>
                <a:gd name="connsiteY41" fmla="*/ 425482 h 583691"/>
                <a:gd name="connsiteX42" fmla="*/ 401098 w 515207"/>
                <a:gd name="connsiteY42" fmla="*/ 363569 h 583691"/>
                <a:gd name="connsiteX43" fmla="*/ 428149 w 515207"/>
                <a:gd name="connsiteY43" fmla="*/ 363379 h 583691"/>
                <a:gd name="connsiteX44" fmla="*/ 433578 w 515207"/>
                <a:gd name="connsiteY44" fmla="*/ 368522 h 583691"/>
                <a:gd name="connsiteX45" fmla="*/ 354235 w 515207"/>
                <a:gd name="connsiteY45" fmla="*/ 448247 h 583691"/>
                <a:gd name="connsiteX46" fmla="*/ 405003 w 515207"/>
                <a:gd name="connsiteY46" fmla="*/ 300038 h 583691"/>
                <a:gd name="connsiteX47" fmla="*/ 412147 w 515207"/>
                <a:gd name="connsiteY47" fmla="*/ 292894 h 583691"/>
                <a:gd name="connsiteX48" fmla="*/ 412147 w 515207"/>
                <a:gd name="connsiteY48" fmla="*/ 7144 h 583691"/>
                <a:gd name="connsiteX49" fmla="*/ 405003 w 515207"/>
                <a:gd name="connsiteY49" fmla="*/ 0 h 583691"/>
                <a:gd name="connsiteX50" fmla="*/ 100203 w 515207"/>
                <a:gd name="connsiteY50" fmla="*/ 0 h 583691"/>
                <a:gd name="connsiteX51" fmla="*/ 93059 w 515207"/>
                <a:gd name="connsiteY51" fmla="*/ 7144 h 583691"/>
                <a:gd name="connsiteX52" fmla="*/ 93059 w 515207"/>
                <a:gd name="connsiteY52" fmla="*/ 292894 h 583691"/>
                <a:gd name="connsiteX53" fmla="*/ 100203 w 515207"/>
                <a:gd name="connsiteY53" fmla="*/ 300038 h 583691"/>
                <a:gd name="connsiteX54" fmla="*/ 405003 w 515207"/>
                <a:gd name="connsiteY54" fmla="*/ 300038 h 583691"/>
                <a:gd name="connsiteX55" fmla="*/ 107347 w 515207"/>
                <a:gd name="connsiteY55" fmla="*/ 14288 h 583691"/>
                <a:gd name="connsiteX56" fmla="*/ 397859 w 515207"/>
                <a:gd name="connsiteY56" fmla="*/ 14288 h 583691"/>
                <a:gd name="connsiteX57" fmla="*/ 397859 w 515207"/>
                <a:gd name="connsiteY57" fmla="*/ 76200 h 583691"/>
                <a:gd name="connsiteX58" fmla="*/ 107347 w 515207"/>
                <a:gd name="connsiteY58" fmla="*/ 76200 h 583691"/>
                <a:gd name="connsiteX59" fmla="*/ 107347 w 515207"/>
                <a:gd name="connsiteY59" fmla="*/ 14288 h 583691"/>
                <a:gd name="connsiteX60" fmla="*/ 107347 w 515207"/>
                <a:gd name="connsiteY60" fmla="*/ 90488 h 583691"/>
                <a:gd name="connsiteX61" fmla="*/ 397859 w 515207"/>
                <a:gd name="connsiteY61" fmla="*/ 90488 h 583691"/>
                <a:gd name="connsiteX62" fmla="*/ 397859 w 515207"/>
                <a:gd name="connsiteY62" fmla="*/ 285750 h 583691"/>
                <a:gd name="connsiteX63" fmla="*/ 107347 w 515207"/>
                <a:gd name="connsiteY63" fmla="*/ 285750 h 583691"/>
                <a:gd name="connsiteX64" fmla="*/ 107347 w 515207"/>
                <a:gd name="connsiteY64" fmla="*/ 90488 h 583691"/>
                <a:gd name="connsiteX65" fmla="*/ 147828 w 515207"/>
                <a:gd name="connsiteY65" fmla="*/ 45244 h 583691"/>
                <a:gd name="connsiteX66" fmla="*/ 138303 w 515207"/>
                <a:gd name="connsiteY66" fmla="*/ 54769 h 583691"/>
                <a:gd name="connsiteX67" fmla="*/ 128778 w 515207"/>
                <a:gd name="connsiteY67" fmla="*/ 45244 h 583691"/>
                <a:gd name="connsiteX68" fmla="*/ 138303 w 515207"/>
                <a:gd name="connsiteY68" fmla="*/ 35719 h 583691"/>
                <a:gd name="connsiteX69" fmla="*/ 147828 w 515207"/>
                <a:gd name="connsiteY69" fmla="*/ 45244 h 583691"/>
                <a:gd name="connsiteX70" fmla="*/ 185928 w 515207"/>
                <a:gd name="connsiteY70" fmla="*/ 45244 h 583691"/>
                <a:gd name="connsiteX71" fmla="*/ 176403 w 515207"/>
                <a:gd name="connsiteY71" fmla="*/ 54769 h 583691"/>
                <a:gd name="connsiteX72" fmla="*/ 166878 w 515207"/>
                <a:gd name="connsiteY72" fmla="*/ 45244 h 583691"/>
                <a:gd name="connsiteX73" fmla="*/ 176403 w 515207"/>
                <a:gd name="connsiteY73" fmla="*/ 35719 h 583691"/>
                <a:gd name="connsiteX74" fmla="*/ 185928 w 515207"/>
                <a:gd name="connsiteY74" fmla="*/ 45244 h 583691"/>
                <a:gd name="connsiteX75" fmla="*/ 224028 w 515207"/>
                <a:gd name="connsiteY75" fmla="*/ 45244 h 583691"/>
                <a:gd name="connsiteX76" fmla="*/ 214503 w 515207"/>
                <a:gd name="connsiteY76" fmla="*/ 54769 h 583691"/>
                <a:gd name="connsiteX77" fmla="*/ 204978 w 515207"/>
                <a:gd name="connsiteY77" fmla="*/ 45244 h 583691"/>
                <a:gd name="connsiteX78" fmla="*/ 214503 w 515207"/>
                <a:gd name="connsiteY78" fmla="*/ 35719 h 583691"/>
                <a:gd name="connsiteX79" fmla="*/ 224028 w 515207"/>
                <a:gd name="connsiteY79" fmla="*/ 45244 h 5836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Lst>
              <a:rect l="l" t="t" r="r" b="b"/>
              <a:pathLst>
                <a:path w="515207" h="583691">
                  <a:moveTo>
                    <a:pt x="505111" y="344805"/>
                  </a:moveTo>
                  <a:cubicBezTo>
                    <a:pt x="492347" y="332042"/>
                    <a:pt x="470059" y="332042"/>
                    <a:pt x="457295" y="344805"/>
                  </a:cubicBezTo>
                  <a:lnTo>
                    <a:pt x="443770" y="358331"/>
                  </a:lnTo>
                  <a:lnTo>
                    <a:pt x="438055" y="352901"/>
                  </a:lnTo>
                  <a:cubicBezTo>
                    <a:pt x="424815" y="340328"/>
                    <a:pt x="404241" y="340519"/>
                    <a:pt x="391097" y="353378"/>
                  </a:cubicBezTo>
                  <a:lnTo>
                    <a:pt x="325184" y="419672"/>
                  </a:lnTo>
                  <a:cubicBezTo>
                    <a:pt x="323279" y="419386"/>
                    <a:pt x="321278" y="419100"/>
                    <a:pt x="319278" y="419100"/>
                  </a:cubicBezTo>
                  <a:lnTo>
                    <a:pt x="181070" y="419100"/>
                  </a:lnTo>
                  <a:cubicBezTo>
                    <a:pt x="163925" y="419100"/>
                    <a:pt x="147733" y="425768"/>
                    <a:pt x="135636" y="437960"/>
                  </a:cubicBezTo>
                  <a:lnTo>
                    <a:pt x="0" y="573596"/>
                  </a:lnTo>
                  <a:lnTo>
                    <a:pt x="10097" y="583692"/>
                  </a:lnTo>
                  <a:lnTo>
                    <a:pt x="145733" y="448056"/>
                  </a:lnTo>
                  <a:cubicBezTo>
                    <a:pt x="155162" y="438626"/>
                    <a:pt x="167735" y="433388"/>
                    <a:pt x="181070" y="433388"/>
                  </a:cubicBezTo>
                  <a:lnTo>
                    <a:pt x="319278" y="433388"/>
                  </a:lnTo>
                  <a:cubicBezTo>
                    <a:pt x="331089" y="433388"/>
                    <a:pt x="340709" y="443008"/>
                    <a:pt x="340709" y="454819"/>
                  </a:cubicBezTo>
                  <a:cubicBezTo>
                    <a:pt x="340709" y="459391"/>
                    <a:pt x="337947" y="464630"/>
                    <a:pt x="333947" y="468725"/>
                  </a:cubicBezTo>
                  <a:lnTo>
                    <a:pt x="333470" y="469201"/>
                  </a:lnTo>
                  <a:lnTo>
                    <a:pt x="333470" y="469201"/>
                  </a:lnTo>
                  <a:cubicBezTo>
                    <a:pt x="329470" y="473297"/>
                    <a:pt x="324326" y="476155"/>
                    <a:pt x="319850" y="476155"/>
                  </a:cubicBezTo>
                  <a:lnTo>
                    <a:pt x="214408" y="476155"/>
                  </a:lnTo>
                  <a:cubicBezTo>
                    <a:pt x="214408" y="476155"/>
                    <a:pt x="214408" y="490538"/>
                    <a:pt x="214408" y="490538"/>
                  </a:cubicBezTo>
                  <a:lnTo>
                    <a:pt x="319850" y="490538"/>
                  </a:lnTo>
                  <a:cubicBezTo>
                    <a:pt x="328613" y="490538"/>
                    <a:pt x="337566" y="485585"/>
                    <a:pt x="344234" y="478631"/>
                  </a:cubicBezTo>
                  <a:lnTo>
                    <a:pt x="467392" y="354901"/>
                  </a:lnTo>
                  <a:cubicBezTo>
                    <a:pt x="474726" y="347567"/>
                    <a:pt x="487585" y="347567"/>
                    <a:pt x="495014" y="354901"/>
                  </a:cubicBezTo>
                  <a:cubicBezTo>
                    <a:pt x="498824" y="358712"/>
                    <a:pt x="500920" y="363760"/>
                    <a:pt x="500920" y="369094"/>
                  </a:cubicBezTo>
                  <a:cubicBezTo>
                    <a:pt x="500920" y="374428"/>
                    <a:pt x="498824" y="379476"/>
                    <a:pt x="495014" y="383286"/>
                  </a:cubicBezTo>
                  <a:lnTo>
                    <a:pt x="359569" y="518732"/>
                  </a:lnTo>
                  <a:cubicBezTo>
                    <a:pt x="350139" y="528161"/>
                    <a:pt x="337566" y="533400"/>
                    <a:pt x="324231" y="533400"/>
                  </a:cubicBezTo>
                  <a:lnTo>
                    <a:pt x="184309" y="533400"/>
                  </a:lnTo>
                  <a:cubicBezTo>
                    <a:pt x="177355" y="533400"/>
                    <a:pt x="170783" y="536162"/>
                    <a:pt x="165830" y="541115"/>
                  </a:cubicBezTo>
                  <a:lnTo>
                    <a:pt x="133350" y="573596"/>
                  </a:lnTo>
                  <a:lnTo>
                    <a:pt x="143447" y="583692"/>
                  </a:lnTo>
                  <a:lnTo>
                    <a:pt x="175927" y="551212"/>
                  </a:lnTo>
                  <a:cubicBezTo>
                    <a:pt x="178118" y="549021"/>
                    <a:pt x="181166" y="547688"/>
                    <a:pt x="184309" y="547688"/>
                  </a:cubicBezTo>
                  <a:lnTo>
                    <a:pt x="324231" y="547688"/>
                  </a:lnTo>
                  <a:cubicBezTo>
                    <a:pt x="341376" y="547688"/>
                    <a:pt x="357569" y="541020"/>
                    <a:pt x="369665" y="528828"/>
                  </a:cubicBezTo>
                  <a:lnTo>
                    <a:pt x="505111" y="393383"/>
                  </a:lnTo>
                  <a:cubicBezTo>
                    <a:pt x="511588" y="386906"/>
                    <a:pt x="515207" y="378238"/>
                    <a:pt x="515207" y="369094"/>
                  </a:cubicBezTo>
                  <a:cubicBezTo>
                    <a:pt x="515207" y="359950"/>
                    <a:pt x="511588" y="351282"/>
                    <a:pt x="505111" y="344805"/>
                  </a:cubicBezTo>
                  <a:close/>
                  <a:moveTo>
                    <a:pt x="354330" y="448247"/>
                  </a:moveTo>
                  <a:cubicBezTo>
                    <a:pt x="352616" y="438817"/>
                    <a:pt x="347186" y="430721"/>
                    <a:pt x="339566" y="425482"/>
                  </a:cubicBezTo>
                  <a:lnTo>
                    <a:pt x="401098" y="363569"/>
                  </a:lnTo>
                  <a:cubicBezTo>
                    <a:pt x="408623" y="356235"/>
                    <a:pt x="420529" y="356140"/>
                    <a:pt x="428149" y="363379"/>
                  </a:cubicBezTo>
                  <a:lnTo>
                    <a:pt x="433578" y="368522"/>
                  </a:lnTo>
                  <a:lnTo>
                    <a:pt x="354235" y="448247"/>
                  </a:lnTo>
                  <a:close/>
                  <a:moveTo>
                    <a:pt x="405003" y="300038"/>
                  </a:moveTo>
                  <a:cubicBezTo>
                    <a:pt x="408908" y="300038"/>
                    <a:pt x="412147" y="296799"/>
                    <a:pt x="412147" y="292894"/>
                  </a:cubicBezTo>
                  <a:lnTo>
                    <a:pt x="412147" y="7144"/>
                  </a:lnTo>
                  <a:cubicBezTo>
                    <a:pt x="412147" y="3239"/>
                    <a:pt x="408908" y="0"/>
                    <a:pt x="405003" y="0"/>
                  </a:cubicBezTo>
                  <a:lnTo>
                    <a:pt x="100203" y="0"/>
                  </a:lnTo>
                  <a:cubicBezTo>
                    <a:pt x="96298" y="0"/>
                    <a:pt x="93059" y="3239"/>
                    <a:pt x="93059" y="7144"/>
                  </a:cubicBezTo>
                  <a:lnTo>
                    <a:pt x="93059" y="292894"/>
                  </a:lnTo>
                  <a:cubicBezTo>
                    <a:pt x="93059" y="296799"/>
                    <a:pt x="96298" y="300038"/>
                    <a:pt x="100203" y="300038"/>
                  </a:cubicBezTo>
                  <a:lnTo>
                    <a:pt x="405003" y="300038"/>
                  </a:lnTo>
                  <a:close/>
                  <a:moveTo>
                    <a:pt x="107347" y="14288"/>
                  </a:moveTo>
                  <a:lnTo>
                    <a:pt x="397859" y="14288"/>
                  </a:lnTo>
                  <a:lnTo>
                    <a:pt x="397859" y="76200"/>
                  </a:lnTo>
                  <a:lnTo>
                    <a:pt x="107347" y="76200"/>
                  </a:lnTo>
                  <a:lnTo>
                    <a:pt x="107347" y="14288"/>
                  </a:lnTo>
                  <a:close/>
                  <a:moveTo>
                    <a:pt x="107347" y="90488"/>
                  </a:moveTo>
                  <a:lnTo>
                    <a:pt x="397859" y="90488"/>
                  </a:lnTo>
                  <a:lnTo>
                    <a:pt x="397859" y="285750"/>
                  </a:lnTo>
                  <a:lnTo>
                    <a:pt x="107347" y="285750"/>
                  </a:lnTo>
                  <a:lnTo>
                    <a:pt x="107347" y="90488"/>
                  </a:lnTo>
                  <a:close/>
                  <a:moveTo>
                    <a:pt x="147828" y="45244"/>
                  </a:moveTo>
                  <a:cubicBezTo>
                    <a:pt x="147828" y="50483"/>
                    <a:pt x="143542" y="54769"/>
                    <a:pt x="138303" y="54769"/>
                  </a:cubicBezTo>
                  <a:cubicBezTo>
                    <a:pt x="133064" y="54769"/>
                    <a:pt x="128778" y="50483"/>
                    <a:pt x="128778" y="45244"/>
                  </a:cubicBezTo>
                  <a:cubicBezTo>
                    <a:pt x="128778" y="40005"/>
                    <a:pt x="133064" y="35719"/>
                    <a:pt x="138303" y="35719"/>
                  </a:cubicBezTo>
                  <a:cubicBezTo>
                    <a:pt x="143542" y="35719"/>
                    <a:pt x="147828" y="40005"/>
                    <a:pt x="147828" y="45244"/>
                  </a:cubicBezTo>
                  <a:close/>
                  <a:moveTo>
                    <a:pt x="185928" y="45244"/>
                  </a:moveTo>
                  <a:cubicBezTo>
                    <a:pt x="185928" y="50483"/>
                    <a:pt x="181642" y="54769"/>
                    <a:pt x="176403" y="54769"/>
                  </a:cubicBezTo>
                  <a:cubicBezTo>
                    <a:pt x="171164" y="54769"/>
                    <a:pt x="166878" y="50483"/>
                    <a:pt x="166878" y="45244"/>
                  </a:cubicBezTo>
                  <a:cubicBezTo>
                    <a:pt x="166878" y="40005"/>
                    <a:pt x="171164" y="35719"/>
                    <a:pt x="176403" y="35719"/>
                  </a:cubicBezTo>
                  <a:cubicBezTo>
                    <a:pt x="181642" y="35719"/>
                    <a:pt x="185928" y="40005"/>
                    <a:pt x="185928" y="45244"/>
                  </a:cubicBezTo>
                  <a:close/>
                  <a:moveTo>
                    <a:pt x="224028" y="45244"/>
                  </a:moveTo>
                  <a:cubicBezTo>
                    <a:pt x="224028" y="50483"/>
                    <a:pt x="219742" y="54769"/>
                    <a:pt x="214503" y="54769"/>
                  </a:cubicBezTo>
                  <a:cubicBezTo>
                    <a:pt x="209264" y="54769"/>
                    <a:pt x="204978" y="50483"/>
                    <a:pt x="204978" y="45244"/>
                  </a:cubicBezTo>
                  <a:cubicBezTo>
                    <a:pt x="204978" y="40005"/>
                    <a:pt x="209264" y="35719"/>
                    <a:pt x="214503" y="35719"/>
                  </a:cubicBezTo>
                  <a:cubicBezTo>
                    <a:pt x="219742" y="35719"/>
                    <a:pt x="224028" y="40005"/>
                    <a:pt x="224028" y="45244"/>
                  </a:cubicBezTo>
                  <a:close/>
                </a:path>
              </a:pathLst>
            </a:custGeom>
            <a:solidFill>
              <a:schemeClr val="tx1"/>
            </a:solidFill>
            <a:ln w="3175" cap="flat">
              <a:solidFill>
                <a:schemeClr val="tx1"/>
              </a:solidFill>
              <a:prstDash val="solid"/>
              <a:miter/>
            </a:ln>
          </p:spPr>
          <p:txBody>
            <a:bodyPr rtlCol="0" anchor="ctr"/>
            <a:lstStyle/>
            <a:p>
              <a:pPr marL="0" marR="0" lvl="0" indent="0" defTabSz="609585"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101820"/>
                </a:solidFill>
                <a:effectLst/>
                <a:uLnTx/>
                <a:uFillTx/>
                <a:latin typeface="Arial" charset="0"/>
                <a:ea typeface="ＭＳ Ｐゴシック" charset="0"/>
                <a:cs typeface="+mn-cs"/>
              </a:endParaRPr>
            </a:p>
          </p:txBody>
        </p:sp>
        <p:sp>
          <p:nvSpPr>
            <p:cNvPr id="60" name="Freeform 59">
              <a:extLst>
                <a:ext uri="{FF2B5EF4-FFF2-40B4-BE49-F238E27FC236}">
                  <a16:creationId xmlns:a16="http://schemas.microsoft.com/office/drawing/2014/main" id="{583B6810-633F-65DD-B4B1-37FB01D97BE3}"/>
                </a:ext>
              </a:extLst>
            </p:cNvPr>
            <p:cNvSpPr>
              <a:spLocks noChangeAspect="1"/>
            </p:cNvSpPr>
            <p:nvPr/>
          </p:nvSpPr>
          <p:spPr>
            <a:xfrm>
              <a:off x="10236003" y="5786361"/>
              <a:ext cx="457200" cy="457183"/>
            </a:xfrm>
            <a:custGeom>
              <a:avLst/>
              <a:gdLst>
                <a:gd name="connsiteX0" fmla="*/ 285750 w 585808"/>
                <a:gd name="connsiteY0" fmla="*/ 585502 h 585787"/>
                <a:gd name="connsiteX1" fmla="*/ 285750 w 585808"/>
                <a:gd name="connsiteY1" fmla="*/ 585692 h 585787"/>
                <a:gd name="connsiteX2" fmla="*/ 300038 w 585808"/>
                <a:gd name="connsiteY2" fmla="*/ 585692 h 585787"/>
                <a:gd name="connsiteX3" fmla="*/ 300038 w 585808"/>
                <a:gd name="connsiteY3" fmla="*/ 585502 h 585787"/>
                <a:gd name="connsiteX4" fmla="*/ 410051 w 585808"/>
                <a:gd name="connsiteY4" fmla="*/ 561308 h 585787"/>
                <a:gd name="connsiteX5" fmla="*/ 416624 w 585808"/>
                <a:gd name="connsiteY5" fmla="*/ 558451 h 585787"/>
                <a:gd name="connsiteX6" fmla="*/ 410909 w 585808"/>
                <a:gd name="connsiteY6" fmla="*/ 545401 h 585787"/>
                <a:gd name="connsiteX7" fmla="*/ 404336 w 585808"/>
                <a:gd name="connsiteY7" fmla="*/ 548259 h 585787"/>
                <a:gd name="connsiteX8" fmla="*/ 351949 w 585808"/>
                <a:gd name="connsiteY8" fmla="*/ 565118 h 585787"/>
                <a:gd name="connsiteX9" fmla="*/ 394145 w 585808"/>
                <a:gd name="connsiteY9" fmla="*/ 519875 h 585787"/>
                <a:gd name="connsiteX10" fmla="*/ 398145 w 585808"/>
                <a:gd name="connsiteY10" fmla="*/ 513969 h 585787"/>
                <a:gd name="connsiteX11" fmla="*/ 386239 w 585808"/>
                <a:gd name="connsiteY11" fmla="*/ 506063 h 585787"/>
                <a:gd name="connsiteX12" fmla="*/ 382238 w 585808"/>
                <a:gd name="connsiteY12" fmla="*/ 511969 h 585787"/>
                <a:gd name="connsiteX13" fmla="*/ 300038 w 585808"/>
                <a:gd name="connsiteY13" fmla="*/ 570929 h 585787"/>
                <a:gd name="connsiteX14" fmla="*/ 300038 w 585808"/>
                <a:gd name="connsiteY14" fmla="*/ 433387 h 585787"/>
                <a:gd name="connsiteX15" fmla="*/ 357188 w 585808"/>
                <a:gd name="connsiteY15" fmla="*/ 433387 h 585787"/>
                <a:gd name="connsiteX16" fmla="*/ 357188 w 585808"/>
                <a:gd name="connsiteY16" fmla="*/ 419100 h 585787"/>
                <a:gd name="connsiteX17" fmla="*/ 300038 w 585808"/>
                <a:gd name="connsiteY17" fmla="*/ 419100 h 585787"/>
                <a:gd name="connsiteX18" fmla="*/ 300038 w 585808"/>
                <a:gd name="connsiteY18" fmla="*/ 300037 h 585787"/>
                <a:gd name="connsiteX19" fmla="*/ 438055 w 585808"/>
                <a:gd name="connsiteY19" fmla="*/ 300037 h 585787"/>
                <a:gd name="connsiteX20" fmla="*/ 432816 w 585808"/>
                <a:gd name="connsiteY20" fmla="*/ 368046 h 585787"/>
                <a:gd name="connsiteX21" fmla="*/ 431768 w 585808"/>
                <a:gd name="connsiteY21" fmla="*/ 375095 h 585787"/>
                <a:gd name="connsiteX22" fmla="*/ 445865 w 585808"/>
                <a:gd name="connsiteY22" fmla="*/ 377190 h 585787"/>
                <a:gd name="connsiteX23" fmla="*/ 446913 w 585808"/>
                <a:gd name="connsiteY23" fmla="*/ 370142 h 585787"/>
                <a:gd name="connsiteX24" fmla="*/ 452342 w 585808"/>
                <a:gd name="connsiteY24" fmla="*/ 300037 h 585787"/>
                <a:gd name="connsiteX25" fmla="*/ 571310 w 585808"/>
                <a:gd name="connsiteY25" fmla="*/ 300037 h 585787"/>
                <a:gd name="connsiteX26" fmla="*/ 548354 w 585808"/>
                <a:gd name="connsiteY26" fmla="*/ 404336 h 585787"/>
                <a:gd name="connsiteX27" fmla="*/ 545497 w 585808"/>
                <a:gd name="connsiteY27" fmla="*/ 410909 h 585787"/>
                <a:gd name="connsiteX28" fmla="*/ 558546 w 585808"/>
                <a:gd name="connsiteY28" fmla="*/ 416624 h 585787"/>
                <a:gd name="connsiteX29" fmla="*/ 561404 w 585808"/>
                <a:gd name="connsiteY29" fmla="*/ 410051 h 585787"/>
                <a:gd name="connsiteX30" fmla="*/ 585597 w 585808"/>
                <a:gd name="connsiteY30" fmla="*/ 300037 h 585787"/>
                <a:gd name="connsiteX31" fmla="*/ 585788 w 585808"/>
                <a:gd name="connsiteY31" fmla="*/ 300037 h 585787"/>
                <a:gd name="connsiteX32" fmla="*/ 585788 w 585808"/>
                <a:gd name="connsiteY32" fmla="*/ 285750 h 585787"/>
                <a:gd name="connsiteX33" fmla="*/ 585597 w 585808"/>
                <a:gd name="connsiteY33" fmla="*/ 285750 h 585787"/>
                <a:gd name="connsiteX34" fmla="*/ 300038 w 585808"/>
                <a:gd name="connsiteY34" fmla="*/ 190 h 585787"/>
                <a:gd name="connsiteX35" fmla="*/ 300038 w 585808"/>
                <a:gd name="connsiteY35" fmla="*/ 0 h 585787"/>
                <a:gd name="connsiteX36" fmla="*/ 285750 w 585808"/>
                <a:gd name="connsiteY36" fmla="*/ 0 h 585787"/>
                <a:gd name="connsiteX37" fmla="*/ 285750 w 585808"/>
                <a:gd name="connsiteY37" fmla="*/ 190 h 585787"/>
                <a:gd name="connsiteX38" fmla="*/ 191 w 585808"/>
                <a:gd name="connsiteY38" fmla="*/ 285750 h 585787"/>
                <a:gd name="connsiteX39" fmla="*/ 0 w 585808"/>
                <a:gd name="connsiteY39" fmla="*/ 285750 h 585787"/>
                <a:gd name="connsiteX40" fmla="*/ 0 w 585808"/>
                <a:gd name="connsiteY40" fmla="*/ 300037 h 585787"/>
                <a:gd name="connsiteX41" fmla="*/ 191 w 585808"/>
                <a:gd name="connsiteY41" fmla="*/ 300037 h 585787"/>
                <a:gd name="connsiteX42" fmla="*/ 285750 w 585808"/>
                <a:gd name="connsiteY42" fmla="*/ 585597 h 585787"/>
                <a:gd name="connsiteX43" fmla="*/ 571310 w 585808"/>
                <a:gd name="connsiteY43" fmla="*/ 285655 h 585787"/>
                <a:gd name="connsiteX44" fmla="*/ 452342 w 585808"/>
                <a:gd name="connsiteY44" fmla="*/ 285655 h 585787"/>
                <a:gd name="connsiteX45" fmla="*/ 436817 w 585808"/>
                <a:gd name="connsiteY45" fmla="*/ 166592 h 585787"/>
                <a:gd name="connsiteX46" fmla="*/ 541115 w 585808"/>
                <a:gd name="connsiteY46" fmla="*/ 166592 h 585787"/>
                <a:gd name="connsiteX47" fmla="*/ 571310 w 585808"/>
                <a:gd name="connsiteY47" fmla="*/ 285655 h 585787"/>
                <a:gd name="connsiteX48" fmla="*/ 533305 w 585808"/>
                <a:gd name="connsiteY48" fmla="*/ 152305 h 585787"/>
                <a:gd name="connsiteX49" fmla="*/ 432816 w 585808"/>
                <a:gd name="connsiteY49" fmla="*/ 152305 h 585787"/>
                <a:gd name="connsiteX50" fmla="*/ 351473 w 585808"/>
                <a:gd name="connsiteY50" fmla="*/ 20479 h 585787"/>
                <a:gd name="connsiteX51" fmla="*/ 533305 w 585808"/>
                <a:gd name="connsiteY51" fmla="*/ 152305 h 585787"/>
                <a:gd name="connsiteX52" fmla="*/ 300038 w 585808"/>
                <a:gd name="connsiteY52" fmla="*/ 14573 h 585787"/>
                <a:gd name="connsiteX53" fmla="*/ 418243 w 585808"/>
                <a:gd name="connsiteY53" fmla="*/ 152305 h 585787"/>
                <a:gd name="connsiteX54" fmla="*/ 300038 w 585808"/>
                <a:gd name="connsiteY54" fmla="*/ 152305 h 585787"/>
                <a:gd name="connsiteX55" fmla="*/ 300038 w 585808"/>
                <a:gd name="connsiteY55" fmla="*/ 14573 h 585787"/>
                <a:gd name="connsiteX56" fmla="*/ 300038 w 585808"/>
                <a:gd name="connsiteY56" fmla="*/ 166592 h 585787"/>
                <a:gd name="connsiteX57" fmla="*/ 422339 w 585808"/>
                <a:gd name="connsiteY57" fmla="*/ 166592 h 585787"/>
                <a:gd name="connsiteX58" fmla="*/ 438055 w 585808"/>
                <a:gd name="connsiteY58" fmla="*/ 285655 h 585787"/>
                <a:gd name="connsiteX59" fmla="*/ 300038 w 585808"/>
                <a:gd name="connsiteY59" fmla="*/ 285655 h 585787"/>
                <a:gd name="connsiteX60" fmla="*/ 300038 w 585808"/>
                <a:gd name="connsiteY60" fmla="*/ 166592 h 585787"/>
                <a:gd name="connsiteX61" fmla="*/ 52483 w 585808"/>
                <a:gd name="connsiteY61" fmla="*/ 433292 h 585787"/>
                <a:gd name="connsiteX62" fmla="*/ 152972 w 585808"/>
                <a:gd name="connsiteY62" fmla="*/ 433292 h 585787"/>
                <a:gd name="connsiteX63" fmla="*/ 234315 w 585808"/>
                <a:gd name="connsiteY63" fmla="*/ 565118 h 585787"/>
                <a:gd name="connsiteX64" fmla="*/ 52483 w 585808"/>
                <a:gd name="connsiteY64" fmla="*/ 433292 h 585787"/>
                <a:gd name="connsiteX65" fmla="*/ 285750 w 585808"/>
                <a:gd name="connsiteY65" fmla="*/ 571024 h 585787"/>
                <a:gd name="connsiteX66" fmla="*/ 167545 w 585808"/>
                <a:gd name="connsiteY66" fmla="*/ 433292 h 585787"/>
                <a:gd name="connsiteX67" fmla="*/ 285750 w 585808"/>
                <a:gd name="connsiteY67" fmla="*/ 433292 h 585787"/>
                <a:gd name="connsiteX68" fmla="*/ 285750 w 585808"/>
                <a:gd name="connsiteY68" fmla="*/ 571024 h 585787"/>
                <a:gd name="connsiteX69" fmla="*/ 285750 w 585808"/>
                <a:gd name="connsiteY69" fmla="*/ 419005 h 585787"/>
                <a:gd name="connsiteX70" fmla="*/ 163449 w 585808"/>
                <a:gd name="connsiteY70" fmla="*/ 419005 h 585787"/>
                <a:gd name="connsiteX71" fmla="*/ 147733 w 585808"/>
                <a:gd name="connsiteY71" fmla="*/ 299942 h 585787"/>
                <a:gd name="connsiteX72" fmla="*/ 285750 w 585808"/>
                <a:gd name="connsiteY72" fmla="*/ 299942 h 585787"/>
                <a:gd name="connsiteX73" fmla="*/ 285750 w 585808"/>
                <a:gd name="connsiteY73" fmla="*/ 419005 h 585787"/>
                <a:gd name="connsiteX74" fmla="*/ 285750 w 585808"/>
                <a:gd name="connsiteY74" fmla="*/ 285655 h 585787"/>
                <a:gd name="connsiteX75" fmla="*/ 147733 w 585808"/>
                <a:gd name="connsiteY75" fmla="*/ 285655 h 585787"/>
                <a:gd name="connsiteX76" fmla="*/ 163449 w 585808"/>
                <a:gd name="connsiteY76" fmla="*/ 166592 h 585787"/>
                <a:gd name="connsiteX77" fmla="*/ 285750 w 585808"/>
                <a:gd name="connsiteY77" fmla="*/ 166592 h 585787"/>
                <a:gd name="connsiteX78" fmla="*/ 285750 w 585808"/>
                <a:gd name="connsiteY78" fmla="*/ 285655 h 585787"/>
                <a:gd name="connsiteX79" fmla="*/ 285750 w 585808"/>
                <a:gd name="connsiteY79" fmla="*/ 152305 h 585787"/>
                <a:gd name="connsiteX80" fmla="*/ 167545 w 585808"/>
                <a:gd name="connsiteY80" fmla="*/ 152305 h 585787"/>
                <a:gd name="connsiteX81" fmla="*/ 285750 w 585808"/>
                <a:gd name="connsiteY81" fmla="*/ 14573 h 585787"/>
                <a:gd name="connsiteX82" fmla="*/ 285750 w 585808"/>
                <a:gd name="connsiteY82" fmla="*/ 152305 h 585787"/>
                <a:gd name="connsiteX83" fmla="*/ 234315 w 585808"/>
                <a:gd name="connsiteY83" fmla="*/ 20479 h 585787"/>
                <a:gd name="connsiteX84" fmla="*/ 152972 w 585808"/>
                <a:gd name="connsiteY84" fmla="*/ 152305 h 585787"/>
                <a:gd name="connsiteX85" fmla="*/ 52483 w 585808"/>
                <a:gd name="connsiteY85" fmla="*/ 152305 h 585787"/>
                <a:gd name="connsiteX86" fmla="*/ 234315 w 585808"/>
                <a:gd name="connsiteY86" fmla="*/ 20479 h 585787"/>
                <a:gd name="connsiteX87" fmla="*/ 44672 w 585808"/>
                <a:gd name="connsiteY87" fmla="*/ 166592 h 585787"/>
                <a:gd name="connsiteX88" fmla="*/ 148971 w 585808"/>
                <a:gd name="connsiteY88" fmla="*/ 166592 h 585787"/>
                <a:gd name="connsiteX89" fmla="*/ 133445 w 585808"/>
                <a:gd name="connsiteY89" fmla="*/ 285655 h 585787"/>
                <a:gd name="connsiteX90" fmla="*/ 14478 w 585808"/>
                <a:gd name="connsiteY90" fmla="*/ 285655 h 585787"/>
                <a:gd name="connsiteX91" fmla="*/ 44672 w 585808"/>
                <a:gd name="connsiteY91" fmla="*/ 166592 h 585787"/>
                <a:gd name="connsiteX92" fmla="*/ 133445 w 585808"/>
                <a:gd name="connsiteY92" fmla="*/ 299942 h 585787"/>
                <a:gd name="connsiteX93" fmla="*/ 148971 w 585808"/>
                <a:gd name="connsiteY93" fmla="*/ 419005 h 585787"/>
                <a:gd name="connsiteX94" fmla="*/ 44672 w 585808"/>
                <a:gd name="connsiteY94" fmla="*/ 419005 h 585787"/>
                <a:gd name="connsiteX95" fmla="*/ 14478 w 585808"/>
                <a:gd name="connsiteY95" fmla="*/ 299942 h 585787"/>
                <a:gd name="connsiteX96" fmla="*/ 133445 w 585808"/>
                <a:gd name="connsiteY96" fmla="*/ 299942 h 585787"/>
                <a:gd name="connsiteX97" fmla="*/ 583692 w 585808"/>
                <a:gd name="connsiteY97" fmla="*/ 554450 h 585787"/>
                <a:gd name="connsiteX98" fmla="*/ 532733 w 585808"/>
                <a:gd name="connsiteY98" fmla="*/ 503492 h 585787"/>
                <a:gd name="connsiteX99" fmla="*/ 582644 w 585808"/>
                <a:gd name="connsiteY99" fmla="*/ 470249 h 585787"/>
                <a:gd name="connsiteX100" fmla="*/ 585788 w 585808"/>
                <a:gd name="connsiteY100" fmla="*/ 463772 h 585787"/>
                <a:gd name="connsiteX101" fmla="*/ 581597 w 585808"/>
                <a:gd name="connsiteY101" fmla="*/ 457867 h 585787"/>
                <a:gd name="connsiteX102" fmla="*/ 372047 w 585808"/>
                <a:gd name="connsiteY102" fmla="*/ 362617 h 585787"/>
                <a:gd name="connsiteX103" fmla="*/ 364046 w 585808"/>
                <a:gd name="connsiteY103" fmla="*/ 364046 h 585787"/>
                <a:gd name="connsiteX104" fmla="*/ 362617 w 585808"/>
                <a:gd name="connsiteY104" fmla="*/ 372047 h 585787"/>
                <a:gd name="connsiteX105" fmla="*/ 457867 w 585808"/>
                <a:gd name="connsiteY105" fmla="*/ 581597 h 585787"/>
                <a:gd name="connsiteX106" fmla="*/ 463772 w 585808"/>
                <a:gd name="connsiteY106" fmla="*/ 585788 h 585787"/>
                <a:gd name="connsiteX107" fmla="*/ 464344 w 585808"/>
                <a:gd name="connsiteY107" fmla="*/ 585788 h 585787"/>
                <a:gd name="connsiteX108" fmla="*/ 470249 w 585808"/>
                <a:gd name="connsiteY108" fmla="*/ 582644 h 585787"/>
                <a:gd name="connsiteX109" fmla="*/ 503492 w 585808"/>
                <a:gd name="connsiteY109" fmla="*/ 532733 h 585787"/>
                <a:gd name="connsiteX110" fmla="*/ 554450 w 585808"/>
                <a:gd name="connsiteY110" fmla="*/ 583692 h 585787"/>
                <a:gd name="connsiteX111" fmla="*/ 564547 w 585808"/>
                <a:gd name="connsiteY111" fmla="*/ 583692 h 585787"/>
                <a:gd name="connsiteX112" fmla="*/ 583597 w 585808"/>
                <a:gd name="connsiteY112" fmla="*/ 564642 h 585787"/>
                <a:gd name="connsiteX113" fmla="*/ 583597 w 585808"/>
                <a:gd name="connsiteY113" fmla="*/ 554546 h 585787"/>
                <a:gd name="connsiteX114" fmla="*/ 559594 w 585808"/>
                <a:gd name="connsiteY114" fmla="*/ 568452 h 585787"/>
                <a:gd name="connsiteX115" fmla="*/ 507492 w 585808"/>
                <a:gd name="connsiteY115" fmla="*/ 516350 h 585787"/>
                <a:gd name="connsiteX116" fmla="*/ 502444 w 585808"/>
                <a:gd name="connsiteY116" fmla="*/ 514255 h 585787"/>
                <a:gd name="connsiteX117" fmla="*/ 501777 w 585808"/>
                <a:gd name="connsiteY117" fmla="*/ 514255 h 585787"/>
                <a:gd name="connsiteX118" fmla="*/ 496538 w 585808"/>
                <a:gd name="connsiteY118" fmla="*/ 517398 h 585787"/>
                <a:gd name="connsiteX119" fmla="*/ 465582 w 585808"/>
                <a:gd name="connsiteY119" fmla="*/ 563880 h 585787"/>
                <a:gd name="connsiteX120" fmla="*/ 383572 w 585808"/>
                <a:gd name="connsiteY120" fmla="*/ 383381 h 585787"/>
                <a:gd name="connsiteX121" fmla="*/ 564071 w 585808"/>
                <a:gd name="connsiteY121" fmla="*/ 465392 h 585787"/>
                <a:gd name="connsiteX122" fmla="*/ 517589 w 585808"/>
                <a:gd name="connsiteY122" fmla="*/ 496348 h 585787"/>
                <a:gd name="connsiteX123" fmla="*/ 514445 w 585808"/>
                <a:gd name="connsiteY123" fmla="*/ 501586 h 585787"/>
                <a:gd name="connsiteX124" fmla="*/ 516541 w 585808"/>
                <a:gd name="connsiteY124" fmla="*/ 507302 h 585787"/>
                <a:gd name="connsiteX125" fmla="*/ 568643 w 585808"/>
                <a:gd name="connsiteY125" fmla="*/ 559403 h 585787"/>
                <a:gd name="connsiteX126" fmla="*/ 559689 w 585808"/>
                <a:gd name="connsiteY126" fmla="*/ 568357 h 5857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Lst>
              <a:rect l="l" t="t" r="r" b="b"/>
              <a:pathLst>
                <a:path w="585808" h="585787">
                  <a:moveTo>
                    <a:pt x="285750" y="585502"/>
                  </a:moveTo>
                  <a:lnTo>
                    <a:pt x="285750" y="585692"/>
                  </a:lnTo>
                  <a:lnTo>
                    <a:pt x="300038" y="585692"/>
                  </a:lnTo>
                  <a:lnTo>
                    <a:pt x="300038" y="585502"/>
                  </a:lnTo>
                  <a:cubicBezTo>
                    <a:pt x="338233" y="584549"/>
                    <a:pt x="375190" y="576548"/>
                    <a:pt x="410051" y="561308"/>
                  </a:cubicBezTo>
                  <a:lnTo>
                    <a:pt x="416624" y="558451"/>
                  </a:lnTo>
                  <a:lnTo>
                    <a:pt x="410909" y="545401"/>
                  </a:lnTo>
                  <a:lnTo>
                    <a:pt x="404336" y="548259"/>
                  </a:lnTo>
                  <a:cubicBezTo>
                    <a:pt x="387382" y="555689"/>
                    <a:pt x="369856" y="561308"/>
                    <a:pt x="351949" y="565118"/>
                  </a:cubicBezTo>
                  <a:cubicBezTo>
                    <a:pt x="367189" y="554165"/>
                    <a:pt x="381381" y="538924"/>
                    <a:pt x="394145" y="519875"/>
                  </a:cubicBezTo>
                  <a:lnTo>
                    <a:pt x="398145" y="513969"/>
                  </a:lnTo>
                  <a:lnTo>
                    <a:pt x="386239" y="506063"/>
                  </a:lnTo>
                  <a:lnTo>
                    <a:pt x="382238" y="511969"/>
                  </a:lnTo>
                  <a:cubicBezTo>
                    <a:pt x="358235" y="547973"/>
                    <a:pt x="329946" y="568071"/>
                    <a:pt x="300038" y="570929"/>
                  </a:cubicBezTo>
                  <a:lnTo>
                    <a:pt x="300038" y="433387"/>
                  </a:lnTo>
                  <a:lnTo>
                    <a:pt x="357188" y="433387"/>
                  </a:lnTo>
                  <a:lnTo>
                    <a:pt x="357188" y="419100"/>
                  </a:lnTo>
                  <a:lnTo>
                    <a:pt x="300038" y="419100"/>
                  </a:lnTo>
                  <a:lnTo>
                    <a:pt x="300038" y="300037"/>
                  </a:lnTo>
                  <a:lnTo>
                    <a:pt x="438055" y="300037"/>
                  </a:lnTo>
                  <a:cubicBezTo>
                    <a:pt x="437769" y="323088"/>
                    <a:pt x="436055" y="345948"/>
                    <a:pt x="432816" y="368046"/>
                  </a:cubicBezTo>
                  <a:lnTo>
                    <a:pt x="431768" y="375095"/>
                  </a:lnTo>
                  <a:lnTo>
                    <a:pt x="445865" y="377190"/>
                  </a:lnTo>
                  <a:lnTo>
                    <a:pt x="446913" y="370142"/>
                  </a:lnTo>
                  <a:cubicBezTo>
                    <a:pt x="450247" y="347377"/>
                    <a:pt x="452057" y="323850"/>
                    <a:pt x="452342" y="300037"/>
                  </a:cubicBezTo>
                  <a:lnTo>
                    <a:pt x="571310" y="300037"/>
                  </a:lnTo>
                  <a:cubicBezTo>
                    <a:pt x="570452" y="336233"/>
                    <a:pt x="562737" y="371285"/>
                    <a:pt x="548354" y="404336"/>
                  </a:cubicBezTo>
                  <a:lnTo>
                    <a:pt x="545497" y="410909"/>
                  </a:lnTo>
                  <a:lnTo>
                    <a:pt x="558546" y="416624"/>
                  </a:lnTo>
                  <a:lnTo>
                    <a:pt x="561404" y="410051"/>
                  </a:lnTo>
                  <a:cubicBezTo>
                    <a:pt x="576644" y="375190"/>
                    <a:pt x="584645" y="338233"/>
                    <a:pt x="585597" y="300037"/>
                  </a:cubicBezTo>
                  <a:lnTo>
                    <a:pt x="585788" y="300037"/>
                  </a:lnTo>
                  <a:lnTo>
                    <a:pt x="585788" y="285750"/>
                  </a:lnTo>
                  <a:lnTo>
                    <a:pt x="585597" y="285750"/>
                  </a:lnTo>
                  <a:cubicBezTo>
                    <a:pt x="581882" y="129921"/>
                    <a:pt x="455867" y="3905"/>
                    <a:pt x="300038" y="190"/>
                  </a:cubicBezTo>
                  <a:lnTo>
                    <a:pt x="300038" y="0"/>
                  </a:lnTo>
                  <a:lnTo>
                    <a:pt x="285750" y="0"/>
                  </a:lnTo>
                  <a:lnTo>
                    <a:pt x="285750" y="190"/>
                  </a:lnTo>
                  <a:cubicBezTo>
                    <a:pt x="129921" y="3905"/>
                    <a:pt x="3905" y="129921"/>
                    <a:pt x="191" y="285750"/>
                  </a:cubicBezTo>
                  <a:lnTo>
                    <a:pt x="0" y="285750"/>
                  </a:lnTo>
                  <a:lnTo>
                    <a:pt x="0" y="300037"/>
                  </a:lnTo>
                  <a:lnTo>
                    <a:pt x="191" y="300037"/>
                  </a:lnTo>
                  <a:cubicBezTo>
                    <a:pt x="3905" y="455867"/>
                    <a:pt x="129921" y="581882"/>
                    <a:pt x="285750" y="585597"/>
                  </a:cubicBezTo>
                  <a:close/>
                  <a:moveTo>
                    <a:pt x="571310" y="285655"/>
                  </a:moveTo>
                  <a:lnTo>
                    <a:pt x="452342" y="285655"/>
                  </a:lnTo>
                  <a:cubicBezTo>
                    <a:pt x="451771" y="243173"/>
                    <a:pt x="446342" y="202787"/>
                    <a:pt x="436817" y="166592"/>
                  </a:cubicBezTo>
                  <a:lnTo>
                    <a:pt x="541115" y="166592"/>
                  </a:lnTo>
                  <a:cubicBezTo>
                    <a:pt x="559499" y="202502"/>
                    <a:pt x="570167" y="242887"/>
                    <a:pt x="571310" y="285655"/>
                  </a:cubicBezTo>
                  <a:close/>
                  <a:moveTo>
                    <a:pt x="533305" y="152305"/>
                  </a:moveTo>
                  <a:lnTo>
                    <a:pt x="432816" y="152305"/>
                  </a:lnTo>
                  <a:cubicBezTo>
                    <a:pt x="415004" y="92678"/>
                    <a:pt x="386144" y="45720"/>
                    <a:pt x="351473" y="20479"/>
                  </a:cubicBezTo>
                  <a:cubicBezTo>
                    <a:pt x="428911" y="37147"/>
                    <a:pt x="494443" y="86011"/>
                    <a:pt x="533305" y="152305"/>
                  </a:cubicBezTo>
                  <a:close/>
                  <a:moveTo>
                    <a:pt x="300038" y="14573"/>
                  </a:moveTo>
                  <a:cubicBezTo>
                    <a:pt x="350425" y="19240"/>
                    <a:pt x="394145" y="73533"/>
                    <a:pt x="418243" y="152305"/>
                  </a:cubicBezTo>
                  <a:lnTo>
                    <a:pt x="300038" y="152305"/>
                  </a:lnTo>
                  <a:lnTo>
                    <a:pt x="300038" y="14573"/>
                  </a:lnTo>
                  <a:close/>
                  <a:moveTo>
                    <a:pt x="300038" y="166592"/>
                  </a:moveTo>
                  <a:lnTo>
                    <a:pt x="422339" y="166592"/>
                  </a:lnTo>
                  <a:cubicBezTo>
                    <a:pt x="431864" y="202502"/>
                    <a:pt x="437483" y="242887"/>
                    <a:pt x="438055" y="285655"/>
                  </a:cubicBezTo>
                  <a:lnTo>
                    <a:pt x="300038" y="285655"/>
                  </a:lnTo>
                  <a:lnTo>
                    <a:pt x="300038" y="166592"/>
                  </a:lnTo>
                  <a:close/>
                  <a:moveTo>
                    <a:pt x="52483" y="433292"/>
                  </a:moveTo>
                  <a:lnTo>
                    <a:pt x="152972" y="433292"/>
                  </a:lnTo>
                  <a:cubicBezTo>
                    <a:pt x="170783" y="492919"/>
                    <a:pt x="199644" y="539877"/>
                    <a:pt x="234315" y="565118"/>
                  </a:cubicBezTo>
                  <a:cubicBezTo>
                    <a:pt x="156877" y="548449"/>
                    <a:pt x="91345" y="499586"/>
                    <a:pt x="52483" y="433292"/>
                  </a:cubicBezTo>
                  <a:close/>
                  <a:moveTo>
                    <a:pt x="285750" y="571024"/>
                  </a:moveTo>
                  <a:cubicBezTo>
                    <a:pt x="235363" y="566357"/>
                    <a:pt x="191643" y="512064"/>
                    <a:pt x="167545" y="433292"/>
                  </a:cubicBezTo>
                  <a:lnTo>
                    <a:pt x="285750" y="433292"/>
                  </a:lnTo>
                  <a:lnTo>
                    <a:pt x="285750" y="571024"/>
                  </a:lnTo>
                  <a:close/>
                  <a:moveTo>
                    <a:pt x="285750" y="419005"/>
                  </a:moveTo>
                  <a:lnTo>
                    <a:pt x="163449" y="419005"/>
                  </a:lnTo>
                  <a:cubicBezTo>
                    <a:pt x="153924" y="383096"/>
                    <a:pt x="148304" y="342710"/>
                    <a:pt x="147733" y="299942"/>
                  </a:cubicBezTo>
                  <a:lnTo>
                    <a:pt x="285750" y="299942"/>
                  </a:lnTo>
                  <a:lnTo>
                    <a:pt x="285750" y="419005"/>
                  </a:lnTo>
                  <a:close/>
                  <a:moveTo>
                    <a:pt x="285750" y="285655"/>
                  </a:moveTo>
                  <a:lnTo>
                    <a:pt x="147733" y="285655"/>
                  </a:lnTo>
                  <a:cubicBezTo>
                    <a:pt x="148304" y="242887"/>
                    <a:pt x="153924" y="202502"/>
                    <a:pt x="163449" y="166592"/>
                  </a:cubicBezTo>
                  <a:lnTo>
                    <a:pt x="285750" y="166592"/>
                  </a:lnTo>
                  <a:lnTo>
                    <a:pt x="285750" y="285655"/>
                  </a:lnTo>
                  <a:close/>
                  <a:moveTo>
                    <a:pt x="285750" y="152305"/>
                  </a:moveTo>
                  <a:lnTo>
                    <a:pt x="167545" y="152305"/>
                  </a:lnTo>
                  <a:cubicBezTo>
                    <a:pt x="191643" y="73438"/>
                    <a:pt x="235363" y="19240"/>
                    <a:pt x="285750" y="14573"/>
                  </a:cubicBezTo>
                  <a:lnTo>
                    <a:pt x="285750" y="152305"/>
                  </a:lnTo>
                  <a:close/>
                  <a:moveTo>
                    <a:pt x="234315" y="20479"/>
                  </a:moveTo>
                  <a:cubicBezTo>
                    <a:pt x="199549" y="45720"/>
                    <a:pt x="170783" y="92774"/>
                    <a:pt x="152972" y="152305"/>
                  </a:cubicBezTo>
                  <a:lnTo>
                    <a:pt x="52483" y="152305"/>
                  </a:lnTo>
                  <a:cubicBezTo>
                    <a:pt x="91440" y="85916"/>
                    <a:pt x="156972" y="37052"/>
                    <a:pt x="234315" y="20479"/>
                  </a:cubicBezTo>
                  <a:close/>
                  <a:moveTo>
                    <a:pt x="44672" y="166592"/>
                  </a:moveTo>
                  <a:lnTo>
                    <a:pt x="148971" y="166592"/>
                  </a:lnTo>
                  <a:cubicBezTo>
                    <a:pt x="139541" y="202787"/>
                    <a:pt x="134017" y="243173"/>
                    <a:pt x="133445" y="285655"/>
                  </a:cubicBezTo>
                  <a:lnTo>
                    <a:pt x="14478" y="285655"/>
                  </a:lnTo>
                  <a:cubicBezTo>
                    <a:pt x="15526" y="242887"/>
                    <a:pt x="26289" y="202502"/>
                    <a:pt x="44672" y="166592"/>
                  </a:cubicBezTo>
                  <a:close/>
                  <a:moveTo>
                    <a:pt x="133445" y="299942"/>
                  </a:moveTo>
                  <a:cubicBezTo>
                    <a:pt x="134017" y="342424"/>
                    <a:pt x="139446" y="382810"/>
                    <a:pt x="148971" y="419005"/>
                  </a:cubicBezTo>
                  <a:lnTo>
                    <a:pt x="44672" y="419005"/>
                  </a:lnTo>
                  <a:cubicBezTo>
                    <a:pt x="26289" y="383096"/>
                    <a:pt x="15621" y="342710"/>
                    <a:pt x="14478" y="299942"/>
                  </a:cubicBezTo>
                  <a:lnTo>
                    <a:pt x="133445" y="299942"/>
                  </a:lnTo>
                  <a:close/>
                  <a:moveTo>
                    <a:pt x="583692" y="554450"/>
                  </a:moveTo>
                  <a:lnTo>
                    <a:pt x="532733" y="503492"/>
                  </a:lnTo>
                  <a:lnTo>
                    <a:pt x="582644" y="470249"/>
                  </a:lnTo>
                  <a:cubicBezTo>
                    <a:pt x="584835" y="468821"/>
                    <a:pt x="585978" y="466344"/>
                    <a:pt x="585788" y="463772"/>
                  </a:cubicBezTo>
                  <a:cubicBezTo>
                    <a:pt x="585597" y="461201"/>
                    <a:pt x="583978" y="458915"/>
                    <a:pt x="581597" y="457867"/>
                  </a:cubicBezTo>
                  <a:lnTo>
                    <a:pt x="372047" y="362617"/>
                  </a:lnTo>
                  <a:cubicBezTo>
                    <a:pt x="369380" y="361379"/>
                    <a:pt x="366141" y="361950"/>
                    <a:pt x="364046" y="364046"/>
                  </a:cubicBezTo>
                  <a:cubicBezTo>
                    <a:pt x="361950" y="366141"/>
                    <a:pt x="361379" y="369380"/>
                    <a:pt x="362617" y="372047"/>
                  </a:cubicBezTo>
                  <a:lnTo>
                    <a:pt x="457867" y="581597"/>
                  </a:lnTo>
                  <a:cubicBezTo>
                    <a:pt x="458915" y="583978"/>
                    <a:pt x="461200" y="585597"/>
                    <a:pt x="463772" y="585788"/>
                  </a:cubicBezTo>
                  <a:cubicBezTo>
                    <a:pt x="463963" y="585788"/>
                    <a:pt x="464153" y="585788"/>
                    <a:pt x="464344" y="585788"/>
                  </a:cubicBezTo>
                  <a:cubicBezTo>
                    <a:pt x="466725" y="585788"/>
                    <a:pt x="468916" y="584645"/>
                    <a:pt x="470249" y="582644"/>
                  </a:cubicBezTo>
                  <a:lnTo>
                    <a:pt x="503492" y="532733"/>
                  </a:lnTo>
                  <a:lnTo>
                    <a:pt x="554450" y="583692"/>
                  </a:lnTo>
                  <a:cubicBezTo>
                    <a:pt x="557213" y="586454"/>
                    <a:pt x="561785" y="586454"/>
                    <a:pt x="564547" y="583692"/>
                  </a:cubicBezTo>
                  <a:lnTo>
                    <a:pt x="583597" y="564642"/>
                  </a:lnTo>
                  <a:cubicBezTo>
                    <a:pt x="586359" y="561880"/>
                    <a:pt x="586359" y="557308"/>
                    <a:pt x="583597" y="554546"/>
                  </a:cubicBezTo>
                  <a:close/>
                  <a:moveTo>
                    <a:pt x="559594" y="568452"/>
                  </a:moveTo>
                  <a:lnTo>
                    <a:pt x="507492" y="516350"/>
                  </a:lnTo>
                  <a:cubicBezTo>
                    <a:pt x="506159" y="515017"/>
                    <a:pt x="504349" y="514255"/>
                    <a:pt x="502444" y="514255"/>
                  </a:cubicBezTo>
                  <a:cubicBezTo>
                    <a:pt x="502253" y="514255"/>
                    <a:pt x="501968" y="514255"/>
                    <a:pt x="501777" y="514255"/>
                  </a:cubicBezTo>
                  <a:cubicBezTo>
                    <a:pt x="499682" y="514445"/>
                    <a:pt x="497776" y="515588"/>
                    <a:pt x="496538" y="517398"/>
                  </a:cubicBezTo>
                  <a:lnTo>
                    <a:pt x="465582" y="563880"/>
                  </a:lnTo>
                  <a:lnTo>
                    <a:pt x="383572" y="383381"/>
                  </a:lnTo>
                  <a:lnTo>
                    <a:pt x="564071" y="465392"/>
                  </a:lnTo>
                  <a:lnTo>
                    <a:pt x="517589" y="496348"/>
                  </a:lnTo>
                  <a:cubicBezTo>
                    <a:pt x="515779" y="497491"/>
                    <a:pt x="514636" y="499491"/>
                    <a:pt x="514445" y="501586"/>
                  </a:cubicBezTo>
                  <a:cubicBezTo>
                    <a:pt x="514255" y="503682"/>
                    <a:pt x="515017" y="505873"/>
                    <a:pt x="516541" y="507302"/>
                  </a:cubicBezTo>
                  <a:lnTo>
                    <a:pt x="568643" y="559403"/>
                  </a:lnTo>
                  <a:lnTo>
                    <a:pt x="559689" y="568357"/>
                  </a:lnTo>
                  <a:close/>
                </a:path>
              </a:pathLst>
            </a:custGeom>
            <a:solidFill>
              <a:schemeClr val="tx1"/>
            </a:solidFill>
            <a:ln w="3175" cap="flat">
              <a:solidFill>
                <a:schemeClr val="tx1"/>
              </a:solidFill>
              <a:prstDash val="solid"/>
              <a:miter/>
            </a:ln>
          </p:spPr>
          <p:txBody>
            <a:bodyPr rtlCol="0" anchor="ctr"/>
            <a:lstStyle/>
            <a:p>
              <a:pPr marL="0" marR="0" lvl="0" indent="0" defTabSz="609585"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101820"/>
                </a:solidFill>
                <a:effectLst/>
                <a:uLnTx/>
                <a:uFillTx/>
                <a:latin typeface="Arial" charset="0"/>
                <a:ea typeface="ＭＳ Ｐゴシック" charset="0"/>
                <a:cs typeface="+mn-cs"/>
              </a:endParaRPr>
            </a:p>
          </p:txBody>
        </p:sp>
        <p:sp>
          <p:nvSpPr>
            <p:cNvPr id="61" name="Freeform 60">
              <a:extLst>
                <a:ext uri="{FF2B5EF4-FFF2-40B4-BE49-F238E27FC236}">
                  <a16:creationId xmlns:a16="http://schemas.microsoft.com/office/drawing/2014/main" id="{A175927F-4843-7763-5595-1A72A6A482D8}"/>
                </a:ext>
              </a:extLst>
            </p:cNvPr>
            <p:cNvSpPr/>
            <p:nvPr/>
          </p:nvSpPr>
          <p:spPr>
            <a:xfrm>
              <a:off x="6554420" y="5836359"/>
              <a:ext cx="585787" cy="357187"/>
            </a:xfrm>
            <a:custGeom>
              <a:avLst/>
              <a:gdLst>
                <a:gd name="connsiteX0" fmla="*/ 140494 w 585787"/>
                <a:gd name="connsiteY0" fmla="*/ 357188 h 357187"/>
                <a:gd name="connsiteX1" fmla="*/ 445294 w 585787"/>
                <a:gd name="connsiteY1" fmla="*/ 357188 h 357187"/>
                <a:gd name="connsiteX2" fmla="*/ 452438 w 585787"/>
                <a:gd name="connsiteY2" fmla="*/ 350044 h 357187"/>
                <a:gd name="connsiteX3" fmla="*/ 452438 w 585787"/>
                <a:gd name="connsiteY3" fmla="*/ 7144 h 357187"/>
                <a:gd name="connsiteX4" fmla="*/ 445294 w 585787"/>
                <a:gd name="connsiteY4" fmla="*/ 0 h 357187"/>
                <a:gd name="connsiteX5" fmla="*/ 140494 w 585787"/>
                <a:gd name="connsiteY5" fmla="*/ 0 h 357187"/>
                <a:gd name="connsiteX6" fmla="*/ 133350 w 585787"/>
                <a:gd name="connsiteY6" fmla="*/ 7144 h 357187"/>
                <a:gd name="connsiteX7" fmla="*/ 133350 w 585787"/>
                <a:gd name="connsiteY7" fmla="*/ 350044 h 357187"/>
                <a:gd name="connsiteX8" fmla="*/ 140494 w 585787"/>
                <a:gd name="connsiteY8" fmla="*/ 357188 h 357187"/>
                <a:gd name="connsiteX9" fmla="*/ 147638 w 585787"/>
                <a:gd name="connsiteY9" fmla="*/ 14288 h 357187"/>
                <a:gd name="connsiteX10" fmla="*/ 438150 w 585787"/>
                <a:gd name="connsiteY10" fmla="*/ 14288 h 357187"/>
                <a:gd name="connsiteX11" fmla="*/ 438150 w 585787"/>
                <a:gd name="connsiteY11" fmla="*/ 114300 h 357187"/>
                <a:gd name="connsiteX12" fmla="*/ 147638 w 585787"/>
                <a:gd name="connsiteY12" fmla="*/ 114300 h 357187"/>
                <a:gd name="connsiteX13" fmla="*/ 147638 w 585787"/>
                <a:gd name="connsiteY13" fmla="*/ 14288 h 357187"/>
                <a:gd name="connsiteX14" fmla="*/ 147638 w 585787"/>
                <a:gd name="connsiteY14" fmla="*/ 128588 h 357187"/>
                <a:gd name="connsiteX15" fmla="*/ 438150 w 585787"/>
                <a:gd name="connsiteY15" fmla="*/ 128588 h 357187"/>
                <a:gd name="connsiteX16" fmla="*/ 438150 w 585787"/>
                <a:gd name="connsiteY16" fmla="*/ 228600 h 357187"/>
                <a:gd name="connsiteX17" fmla="*/ 147638 w 585787"/>
                <a:gd name="connsiteY17" fmla="*/ 228600 h 357187"/>
                <a:gd name="connsiteX18" fmla="*/ 147638 w 585787"/>
                <a:gd name="connsiteY18" fmla="*/ 128588 h 357187"/>
                <a:gd name="connsiteX19" fmla="*/ 147638 w 585787"/>
                <a:gd name="connsiteY19" fmla="*/ 242888 h 357187"/>
                <a:gd name="connsiteX20" fmla="*/ 438150 w 585787"/>
                <a:gd name="connsiteY20" fmla="*/ 242888 h 357187"/>
                <a:gd name="connsiteX21" fmla="*/ 438150 w 585787"/>
                <a:gd name="connsiteY21" fmla="*/ 342900 h 357187"/>
                <a:gd name="connsiteX22" fmla="*/ 147638 w 585787"/>
                <a:gd name="connsiteY22" fmla="*/ 342900 h 357187"/>
                <a:gd name="connsiteX23" fmla="*/ 147638 w 585787"/>
                <a:gd name="connsiteY23" fmla="*/ 242888 h 357187"/>
                <a:gd name="connsiteX24" fmla="*/ 292894 w 585787"/>
                <a:gd name="connsiteY24" fmla="*/ 285750 h 357187"/>
                <a:gd name="connsiteX25" fmla="*/ 407194 w 585787"/>
                <a:gd name="connsiteY25" fmla="*/ 285750 h 357187"/>
                <a:gd name="connsiteX26" fmla="*/ 407194 w 585787"/>
                <a:gd name="connsiteY26" fmla="*/ 300038 h 357187"/>
                <a:gd name="connsiteX27" fmla="*/ 292894 w 585787"/>
                <a:gd name="connsiteY27" fmla="*/ 300038 h 357187"/>
                <a:gd name="connsiteX28" fmla="*/ 292894 w 585787"/>
                <a:gd name="connsiteY28" fmla="*/ 285750 h 357187"/>
                <a:gd name="connsiteX29" fmla="*/ 292894 w 585787"/>
                <a:gd name="connsiteY29" fmla="*/ 171450 h 357187"/>
                <a:gd name="connsiteX30" fmla="*/ 407194 w 585787"/>
                <a:gd name="connsiteY30" fmla="*/ 171450 h 357187"/>
                <a:gd name="connsiteX31" fmla="*/ 407194 w 585787"/>
                <a:gd name="connsiteY31" fmla="*/ 185738 h 357187"/>
                <a:gd name="connsiteX32" fmla="*/ 292894 w 585787"/>
                <a:gd name="connsiteY32" fmla="*/ 185738 h 357187"/>
                <a:gd name="connsiteX33" fmla="*/ 292894 w 585787"/>
                <a:gd name="connsiteY33" fmla="*/ 171450 h 357187"/>
                <a:gd name="connsiteX34" fmla="*/ 292894 w 585787"/>
                <a:gd name="connsiteY34" fmla="*/ 57150 h 357187"/>
                <a:gd name="connsiteX35" fmla="*/ 407194 w 585787"/>
                <a:gd name="connsiteY35" fmla="*/ 57150 h 357187"/>
                <a:gd name="connsiteX36" fmla="*/ 407194 w 585787"/>
                <a:gd name="connsiteY36" fmla="*/ 71438 h 357187"/>
                <a:gd name="connsiteX37" fmla="*/ 292894 w 585787"/>
                <a:gd name="connsiteY37" fmla="*/ 71438 h 357187"/>
                <a:gd name="connsiteX38" fmla="*/ 292894 w 585787"/>
                <a:gd name="connsiteY38" fmla="*/ 57150 h 357187"/>
                <a:gd name="connsiteX39" fmla="*/ 0 w 585787"/>
                <a:gd name="connsiteY39" fmla="*/ 311944 h 357187"/>
                <a:gd name="connsiteX40" fmla="*/ 0 w 585787"/>
                <a:gd name="connsiteY40" fmla="*/ 45244 h 357187"/>
                <a:gd name="connsiteX41" fmla="*/ 7144 w 585787"/>
                <a:gd name="connsiteY41" fmla="*/ 38100 h 357187"/>
                <a:gd name="connsiteX42" fmla="*/ 102394 w 585787"/>
                <a:gd name="connsiteY42" fmla="*/ 38100 h 357187"/>
                <a:gd name="connsiteX43" fmla="*/ 102394 w 585787"/>
                <a:gd name="connsiteY43" fmla="*/ 52388 h 357187"/>
                <a:gd name="connsiteX44" fmla="*/ 14288 w 585787"/>
                <a:gd name="connsiteY44" fmla="*/ 52388 h 357187"/>
                <a:gd name="connsiteX45" fmla="*/ 14288 w 585787"/>
                <a:gd name="connsiteY45" fmla="*/ 304800 h 357187"/>
                <a:gd name="connsiteX46" fmla="*/ 102394 w 585787"/>
                <a:gd name="connsiteY46" fmla="*/ 304800 h 357187"/>
                <a:gd name="connsiteX47" fmla="*/ 102394 w 585787"/>
                <a:gd name="connsiteY47" fmla="*/ 319088 h 357187"/>
                <a:gd name="connsiteX48" fmla="*/ 7144 w 585787"/>
                <a:gd name="connsiteY48" fmla="*/ 319088 h 357187"/>
                <a:gd name="connsiteX49" fmla="*/ 0 w 585787"/>
                <a:gd name="connsiteY49" fmla="*/ 311944 h 357187"/>
                <a:gd name="connsiteX50" fmla="*/ 578644 w 585787"/>
                <a:gd name="connsiteY50" fmla="*/ 319088 h 357187"/>
                <a:gd name="connsiteX51" fmla="*/ 483394 w 585787"/>
                <a:gd name="connsiteY51" fmla="*/ 319088 h 357187"/>
                <a:gd name="connsiteX52" fmla="*/ 483394 w 585787"/>
                <a:gd name="connsiteY52" fmla="*/ 304800 h 357187"/>
                <a:gd name="connsiteX53" fmla="*/ 571500 w 585787"/>
                <a:gd name="connsiteY53" fmla="*/ 304800 h 357187"/>
                <a:gd name="connsiteX54" fmla="*/ 571500 w 585787"/>
                <a:gd name="connsiteY54" fmla="*/ 52388 h 357187"/>
                <a:gd name="connsiteX55" fmla="*/ 483394 w 585787"/>
                <a:gd name="connsiteY55" fmla="*/ 52388 h 357187"/>
                <a:gd name="connsiteX56" fmla="*/ 483394 w 585787"/>
                <a:gd name="connsiteY56" fmla="*/ 38100 h 357187"/>
                <a:gd name="connsiteX57" fmla="*/ 578644 w 585787"/>
                <a:gd name="connsiteY57" fmla="*/ 38100 h 357187"/>
                <a:gd name="connsiteX58" fmla="*/ 585788 w 585787"/>
                <a:gd name="connsiteY58" fmla="*/ 45244 h 357187"/>
                <a:gd name="connsiteX59" fmla="*/ 585788 w 585787"/>
                <a:gd name="connsiteY59" fmla="*/ 311944 h 357187"/>
                <a:gd name="connsiteX60" fmla="*/ 578644 w 585787"/>
                <a:gd name="connsiteY60" fmla="*/ 319088 h 357187"/>
                <a:gd name="connsiteX61" fmla="*/ 188119 w 585787"/>
                <a:gd name="connsiteY61" fmla="*/ 64294 h 357187"/>
                <a:gd name="connsiteX62" fmla="*/ 178594 w 585787"/>
                <a:gd name="connsiteY62" fmla="*/ 73819 h 357187"/>
                <a:gd name="connsiteX63" fmla="*/ 169069 w 585787"/>
                <a:gd name="connsiteY63" fmla="*/ 64294 h 357187"/>
                <a:gd name="connsiteX64" fmla="*/ 178594 w 585787"/>
                <a:gd name="connsiteY64" fmla="*/ 54769 h 357187"/>
                <a:gd name="connsiteX65" fmla="*/ 188119 w 585787"/>
                <a:gd name="connsiteY65" fmla="*/ 64294 h 357187"/>
                <a:gd name="connsiteX66" fmla="*/ 226219 w 585787"/>
                <a:gd name="connsiteY66" fmla="*/ 64294 h 357187"/>
                <a:gd name="connsiteX67" fmla="*/ 216694 w 585787"/>
                <a:gd name="connsiteY67" fmla="*/ 73819 h 357187"/>
                <a:gd name="connsiteX68" fmla="*/ 207169 w 585787"/>
                <a:gd name="connsiteY68" fmla="*/ 64294 h 357187"/>
                <a:gd name="connsiteX69" fmla="*/ 216694 w 585787"/>
                <a:gd name="connsiteY69" fmla="*/ 54769 h 357187"/>
                <a:gd name="connsiteX70" fmla="*/ 226219 w 585787"/>
                <a:gd name="connsiteY70" fmla="*/ 64294 h 357187"/>
                <a:gd name="connsiteX71" fmla="*/ 264319 w 585787"/>
                <a:gd name="connsiteY71" fmla="*/ 64294 h 357187"/>
                <a:gd name="connsiteX72" fmla="*/ 254794 w 585787"/>
                <a:gd name="connsiteY72" fmla="*/ 73819 h 357187"/>
                <a:gd name="connsiteX73" fmla="*/ 245269 w 585787"/>
                <a:gd name="connsiteY73" fmla="*/ 64294 h 357187"/>
                <a:gd name="connsiteX74" fmla="*/ 254794 w 585787"/>
                <a:gd name="connsiteY74" fmla="*/ 54769 h 357187"/>
                <a:gd name="connsiteX75" fmla="*/ 264319 w 585787"/>
                <a:gd name="connsiteY75" fmla="*/ 64294 h 357187"/>
                <a:gd name="connsiteX76" fmla="*/ 188119 w 585787"/>
                <a:gd name="connsiteY76" fmla="*/ 178594 h 357187"/>
                <a:gd name="connsiteX77" fmla="*/ 178594 w 585787"/>
                <a:gd name="connsiteY77" fmla="*/ 188119 h 357187"/>
                <a:gd name="connsiteX78" fmla="*/ 169069 w 585787"/>
                <a:gd name="connsiteY78" fmla="*/ 178594 h 357187"/>
                <a:gd name="connsiteX79" fmla="*/ 178594 w 585787"/>
                <a:gd name="connsiteY79" fmla="*/ 169069 h 357187"/>
                <a:gd name="connsiteX80" fmla="*/ 188119 w 585787"/>
                <a:gd name="connsiteY80" fmla="*/ 178594 h 357187"/>
                <a:gd name="connsiteX81" fmla="*/ 226219 w 585787"/>
                <a:gd name="connsiteY81" fmla="*/ 178594 h 357187"/>
                <a:gd name="connsiteX82" fmla="*/ 216694 w 585787"/>
                <a:gd name="connsiteY82" fmla="*/ 188119 h 357187"/>
                <a:gd name="connsiteX83" fmla="*/ 207169 w 585787"/>
                <a:gd name="connsiteY83" fmla="*/ 178594 h 357187"/>
                <a:gd name="connsiteX84" fmla="*/ 216694 w 585787"/>
                <a:gd name="connsiteY84" fmla="*/ 169069 h 357187"/>
                <a:gd name="connsiteX85" fmla="*/ 226219 w 585787"/>
                <a:gd name="connsiteY85" fmla="*/ 178594 h 357187"/>
                <a:gd name="connsiteX86" fmla="*/ 264319 w 585787"/>
                <a:gd name="connsiteY86" fmla="*/ 178594 h 357187"/>
                <a:gd name="connsiteX87" fmla="*/ 254794 w 585787"/>
                <a:gd name="connsiteY87" fmla="*/ 188119 h 357187"/>
                <a:gd name="connsiteX88" fmla="*/ 245269 w 585787"/>
                <a:gd name="connsiteY88" fmla="*/ 178594 h 357187"/>
                <a:gd name="connsiteX89" fmla="*/ 254794 w 585787"/>
                <a:gd name="connsiteY89" fmla="*/ 169069 h 357187"/>
                <a:gd name="connsiteX90" fmla="*/ 264319 w 585787"/>
                <a:gd name="connsiteY90" fmla="*/ 178594 h 357187"/>
                <a:gd name="connsiteX91" fmla="*/ 188119 w 585787"/>
                <a:gd name="connsiteY91" fmla="*/ 292894 h 357187"/>
                <a:gd name="connsiteX92" fmla="*/ 178594 w 585787"/>
                <a:gd name="connsiteY92" fmla="*/ 302419 h 357187"/>
                <a:gd name="connsiteX93" fmla="*/ 169069 w 585787"/>
                <a:gd name="connsiteY93" fmla="*/ 292894 h 357187"/>
                <a:gd name="connsiteX94" fmla="*/ 178594 w 585787"/>
                <a:gd name="connsiteY94" fmla="*/ 283369 h 357187"/>
                <a:gd name="connsiteX95" fmla="*/ 188119 w 585787"/>
                <a:gd name="connsiteY95" fmla="*/ 292894 h 357187"/>
                <a:gd name="connsiteX96" fmla="*/ 226219 w 585787"/>
                <a:gd name="connsiteY96" fmla="*/ 292894 h 357187"/>
                <a:gd name="connsiteX97" fmla="*/ 216694 w 585787"/>
                <a:gd name="connsiteY97" fmla="*/ 302419 h 357187"/>
                <a:gd name="connsiteX98" fmla="*/ 207169 w 585787"/>
                <a:gd name="connsiteY98" fmla="*/ 292894 h 357187"/>
                <a:gd name="connsiteX99" fmla="*/ 216694 w 585787"/>
                <a:gd name="connsiteY99" fmla="*/ 283369 h 357187"/>
                <a:gd name="connsiteX100" fmla="*/ 226219 w 585787"/>
                <a:gd name="connsiteY100" fmla="*/ 292894 h 357187"/>
                <a:gd name="connsiteX101" fmla="*/ 264319 w 585787"/>
                <a:gd name="connsiteY101" fmla="*/ 292894 h 357187"/>
                <a:gd name="connsiteX102" fmla="*/ 254794 w 585787"/>
                <a:gd name="connsiteY102" fmla="*/ 302419 h 357187"/>
                <a:gd name="connsiteX103" fmla="*/ 245269 w 585787"/>
                <a:gd name="connsiteY103" fmla="*/ 292894 h 357187"/>
                <a:gd name="connsiteX104" fmla="*/ 254794 w 585787"/>
                <a:gd name="connsiteY104" fmla="*/ 283369 h 357187"/>
                <a:gd name="connsiteX105" fmla="*/ 264319 w 585787"/>
                <a:gd name="connsiteY105" fmla="*/ 292894 h 357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Lst>
              <a:rect l="l" t="t" r="r" b="b"/>
              <a:pathLst>
                <a:path w="585787" h="357187">
                  <a:moveTo>
                    <a:pt x="140494" y="357188"/>
                  </a:moveTo>
                  <a:lnTo>
                    <a:pt x="445294" y="357188"/>
                  </a:lnTo>
                  <a:cubicBezTo>
                    <a:pt x="449199" y="357188"/>
                    <a:pt x="452438" y="353949"/>
                    <a:pt x="452438" y="350044"/>
                  </a:cubicBezTo>
                  <a:lnTo>
                    <a:pt x="452438" y="7144"/>
                  </a:lnTo>
                  <a:cubicBezTo>
                    <a:pt x="452438" y="3239"/>
                    <a:pt x="449199" y="0"/>
                    <a:pt x="445294" y="0"/>
                  </a:cubicBezTo>
                  <a:lnTo>
                    <a:pt x="140494" y="0"/>
                  </a:lnTo>
                  <a:cubicBezTo>
                    <a:pt x="136589" y="0"/>
                    <a:pt x="133350" y="3239"/>
                    <a:pt x="133350" y="7144"/>
                  </a:cubicBezTo>
                  <a:lnTo>
                    <a:pt x="133350" y="350044"/>
                  </a:lnTo>
                  <a:cubicBezTo>
                    <a:pt x="133350" y="353949"/>
                    <a:pt x="136589" y="357188"/>
                    <a:pt x="140494" y="357188"/>
                  </a:cubicBezTo>
                  <a:close/>
                  <a:moveTo>
                    <a:pt x="147638" y="14288"/>
                  </a:moveTo>
                  <a:lnTo>
                    <a:pt x="438150" y="14288"/>
                  </a:lnTo>
                  <a:lnTo>
                    <a:pt x="438150" y="114300"/>
                  </a:lnTo>
                  <a:lnTo>
                    <a:pt x="147638" y="114300"/>
                  </a:lnTo>
                  <a:lnTo>
                    <a:pt x="147638" y="14288"/>
                  </a:lnTo>
                  <a:close/>
                  <a:moveTo>
                    <a:pt x="147638" y="128588"/>
                  </a:moveTo>
                  <a:lnTo>
                    <a:pt x="438150" y="128588"/>
                  </a:lnTo>
                  <a:lnTo>
                    <a:pt x="438150" y="228600"/>
                  </a:lnTo>
                  <a:lnTo>
                    <a:pt x="147638" y="228600"/>
                  </a:lnTo>
                  <a:lnTo>
                    <a:pt x="147638" y="128588"/>
                  </a:lnTo>
                  <a:close/>
                  <a:moveTo>
                    <a:pt x="147638" y="242888"/>
                  </a:moveTo>
                  <a:lnTo>
                    <a:pt x="438150" y="242888"/>
                  </a:lnTo>
                  <a:lnTo>
                    <a:pt x="438150" y="342900"/>
                  </a:lnTo>
                  <a:lnTo>
                    <a:pt x="147638" y="342900"/>
                  </a:lnTo>
                  <a:lnTo>
                    <a:pt x="147638" y="242888"/>
                  </a:lnTo>
                  <a:close/>
                  <a:moveTo>
                    <a:pt x="292894" y="285750"/>
                  </a:moveTo>
                  <a:lnTo>
                    <a:pt x="407194" y="285750"/>
                  </a:lnTo>
                  <a:lnTo>
                    <a:pt x="407194" y="300038"/>
                  </a:lnTo>
                  <a:lnTo>
                    <a:pt x="292894" y="300038"/>
                  </a:lnTo>
                  <a:lnTo>
                    <a:pt x="292894" y="285750"/>
                  </a:lnTo>
                  <a:close/>
                  <a:moveTo>
                    <a:pt x="292894" y="171450"/>
                  </a:moveTo>
                  <a:lnTo>
                    <a:pt x="407194" y="171450"/>
                  </a:lnTo>
                  <a:lnTo>
                    <a:pt x="407194" y="185738"/>
                  </a:lnTo>
                  <a:lnTo>
                    <a:pt x="292894" y="185738"/>
                  </a:lnTo>
                  <a:lnTo>
                    <a:pt x="292894" y="171450"/>
                  </a:lnTo>
                  <a:close/>
                  <a:moveTo>
                    <a:pt x="292894" y="57150"/>
                  </a:moveTo>
                  <a:lnTo>
                    <a:pt x="407194" y="57150"/>
                  </a:lnTo>
                  <a:lnTo>
                    <a:pt x="407194" y="71438"/>
                  </a:lnTo>
                  <a:lnTo>
                    <a:pt x="292894" y="71438"/>
                  </a:lnTo>
                  <a:lnTo>
                    <a:pt x="292894" y="57150"/>
                  </a:lnTo>
                  <a:close/>
                  <a:moveTo>
                    <a:pt x="0" y="311944"/>
                  </a:moveTo>
                  <a:lnTo>
                    <a:pt x="0" y="45244"/>
                  </a:lnTo>
                  <a:cubicBezTo>
                    <a:pt x="0" y="41339"/>
                    <a:pt x="3239" y="38100"/>
                    <a:pt x="7144" y="38100"/>
                  </a:cubicBezTo>
                  <a:lnTo>
                    <a:pt x="102394" y="38100"/>
                  </a:lnTo>
                  <a:lnTo>
                    <a:pt x="102394" y="52388"/>
                  </a:lnTo>
                  <a:lnTo>
                    <a:pt x="14288" y="52388"/>
                  </a:lnTo>
                  <a:lnTo>
                    <a:pt x="14288" y="304800"/>
                  </a:lnTo>
                  <a:lnTo>
                    <a:pt x="102394" y="304800"/>
                  </a:lnTo>
                  <a:lnTo>
                    <a:pt x="102394" y="319088"/>
                  </a:lnTo>
                  <a:lnTo>
                    <a:pt x="7144" y="319088"/>
                  </a:lnTo>
                  <a:cubicBezTo>
                    <a:pt x="3239" y="319088"/>
                    <a:pt x="0" y="315849"/>
                    <a:pt x="0" y="311944"/>
                  </a:cubicBezTo>
                  <a:close/>
                  <a:moveTo>
                    <a:pt x="578644" y="319088"/>
                  </a:moveTo>
                  <a:lnTo>
                    <a:pt x="483394" y="319088"/>
                  </a:lnTo>
                  <a:lnTo>
                    <a:pt x="483394" y="304800"/>
                  </a:lnTo>
                  <a:lnTo>
                    <a:pt x="571500" y="304800"/>
                  </a:lnTo>
                  <a:lnTo>
                    <a:pt x="571500" y="52388"/>
                  </a:lnTo>
                  <a:lnTo>
                    <a:pt x="483394" y="52388"/>
                  </a:lnTo>
                  <a:lnTo>
                    <a:pt x="483394" y="38100"/>
                  </a:lnTo>
                  <a:lnTo>
                    <a:pt x="578644" y="38100"/>
                  </a:lnTo>
                  <a:cubicBezTo>
                    <a:pt x="582549" y="38100"/>
                    <a:pt x="585788" y="41339"/>
                    <a:pt x="585788" y="45244"/>
                  </a:cubicBezTo>
                  <a:lnTo>
                    <a:pt x="585788" y="311944"/>
                  </a:lnTo>
                  <a:cubicBezTo>
                    <a:pt x="585788" y="315849"/>
                    <a:pt x="582549" y="319088"/>
                    <a:pt x="578644" y="319088"/>
                  </a:cubicBezTo>
                  <a:close/>
                  <a:moveTo>
                    <a:pt x="188119" y="64294"/>
                  </a:moveTo>
                  <a:cubicBezTo>
                    <a:pt x="188119" y="69532"/>
                    <a:pt x="183833" y="73819"/>
                    <a:pt x="178594" y="73819"/>
                  </a:cubicBezTo>
                  <a:cubicBezTo>
                    <a:pt x="173355" y="73819"/>
                    <a:pt x="169069" y="69532"/>
                    <a:pt x="169069" y="64294"/>
                  </a:cubicBezTo>
                  <a:cubicBezTo>
                    <a:pt x="169069" y="59055"/>
                    <a:pt x="173355" y="54769"/>
                    <a:pt x="178594" y="54769"/>
                  </a:cubicBezTo>
                  <a:cubicBezTo>
                    <a:pt x="183833" y="54769"/>
                    <a:pt x="188119" y="59055"/>
                    <a:pt x="188119" y="64294"/>
                  </a:cubicBezTo>
                  <a:close/>
                  <a:moveTo>
                    <a:pt x="226219" y="64294"/>
                  </a:moveTo>
                  <a:cubicBezTo>
                    <a:pt x="226219" y="69532"/>
                    <a:pt x="221933" y="73819"/>
                    <a:pt x="216694" y="73819"/>
                  </a:cubicBezTo>
                  <a:cubicBezTo>
                    <a:pt x="211455" y="73819"/>
                    <a:pt x="207169" y="69532"/>
                    <a:pt x="207169" y="64294"/>
                  </a:cubicBezTo>
                  <a:cubicBezTo>
                    <a:pt x="207169" y="59055"/>
                    <a:pt x="211455" y="54769"/>
                    <a:pt x="216694" y="54769"/>
                  </a:cubicBezTo>
                  <a:cubicBezTo>
                    <a:pt x="221933" y="54769"/>
                    <a:pt x="226219" y="59055"/>
                    <a:pt x="226219" y="64294"/>
                  </a:cubicBezTo>
                  <a:close/>
                  <a:moveTo>
                    <a:pt x="264319" y="64294"/>
                  </a:moveTo>
                  <a:cubicBezTo>
                    <a:pt x="264319" y="69532"/>
                    <a:pt x="260033" y="73819"/>
                    <a:pt x="254794" y="73819"/>
                  </a:cubicBezTo>
                  <a:cubicBezTo>
                    <a:pt x="249555" y="73819"/>
                    <a:pt x="245269" y="69532"/>
                    <a:pt x="245269" y="64294"/>
                  </a:cubicBezTo>
                  <a:cubicBezTo>
                    <a:pt x="245269" y="59055"/>
                    <a:pt x="249555" y="54769"/>
                    <a:pt x="254794" y="54769"/>
                  </a:cubicBezTo>
                  <a:cubicBezTo>
                    <a:pt x="260033" y="54769"/>
                    <a:pt x="264319" y="59055"/>
                    <a:pt x="264319" y="64294"/>
                  </a:cubicBezTo>
                  <a:close/>
                  <a:moveTo>
                    <a:pt x="188119" y="178594"/>
                  </a:moveTo>
                  <a:cubicBezTo>
                    <a:pt x="188119" y="183833"/>
                    <a:pt x="183833" y="188119"/>
                    <a:pt x="178594" y="188119"/>
                  </a:cubicBezTo>
                  <a:cubicBezTo>
                    <a:pt x="173355" y="188119"/>
                    <a:pt x="169069" y="183833"/>
                    <a:pt x="169069" y="178594"/>
                  </a:cubicBezTo>
                  <a:cubicBezTo>
                    <a:pt x="169069" y="173355"/>
                    <a:pt x="173355" y="169069"/>
                    <a:pt x="178594" y="169069"/>
                  </a:cubicBezTo>
                  <a:cubicBezTo>
                    <a:pt x="183833" y="169069"/>
                    <a:pt x="188119" y="173355"/>
                    <a:pt x="188119" y="178594"/>
                  </a:cubicBezTo>
                  <a:close/>
                  <a:moveTo>
                    <a:pt x="226219" y="178594"/>
                  </a:moveTo>
                  <a:cubicBezTo>
                    <a:pt x="226219" y="183833"/>
                    <a:pt x="221933" y="188119"/>
                    <a:pt x="216694" y="188119"/>
                  </a:cubicBezTo>
                  <a:cubicBezTo>
                    <a:pt x="211455" y="188119"/>
                    <a:pt x="207169" y="183833"/>
                    <a:pt x="207169" y="178594"/>
                  </a:cubicBezTo>
                  <a:cubicBezTo>
                    <a:pt x="207169" y="173355"/>
                    <a:pt x="211455" y="169069"/>
                    <a:pt x="216694" y="169069"/>
                  </a:cubicBezTo>
                  <a:cubicBezTo>
                    <a:pt x="221933" y="169069"/>
                    <a:pt x="226219" y="173355"/>
                    <a:pt x="226219" y="178594"/>
                  </a:cubicBezTo>
                  <a:close/>
                  <a:moveTo>
                    <a:pt x="264319" y="178594"/>
                  </a:moveTo>
                  <a:cubicBezTo>
                    <a:pt x="264319" y="183833"/>
                    <a:pt x="260033" y="188119"/>
                    <a:pt x="254794" y="188119"/>
                  </a:cubicBezTo>
                  <a:cubicBezTo>
                    <a:pt x="249555" y="188119"/>
                    <a:pt x="245269" y="183833"/>
                    <a:pt x="245269" y="178594"/>
                  </a:cubicBezTo>
                  <a:cubicBezTo>
                    <a:pt x="245269" y="173355"/>
                    <a:pt x="249555" y="169069"/>
                    <a:pt x="254794" y="169069"/>
                  </a:cubicBezTo>
                  <a:cubicBezTo>
                    <a:pt x="260033" y="169069"/>
                    <a:pt x="264319" y="173355"/>
                    <a:pt x="264319" y="178594"/>
                  </a:cubicBezTo>
                  <a:close/>
                  <a:moveTo>
                    <a:pt x="188119" y="292894"/>
                  </a:moveTo>
                  <a:cubicBezTo>
                    <a:pt x="188119" y="298133"/>
                    <a:pt x="183833" y="302419"/>
                    <a:pt x="178594" y="302419"/>
                  </a:cubicBezTo>
                  <a:cubicBezTo>
                    <a:pt x="173355" y="302419"/>
                    <a:pt x="169069" y="298133"/>
                    <a:pt x="169069" y="292894"/>
                  </a:cubicBezTo>
                  <a:cubicBezTo>
                    <a:pt x="169069" y="287655"/>
                    <a:pt x="173355" y="283369"/>
                    <a:pt x="178594" y="283369"/>
                  </a:cubicBezTo>
                  <a:cubicBezTo>
                    <a:pt x="183833" y="283369"/>
                    <a:pt x="188119" y="287655"/>
                    <a:pt x="188119" y="292894"/>
                  </a:cubicBezTo>
                  <a:close/>
                  <a:moveTo>
                    <a:pt x="226219" y="292894"/>
                  </a:moveTo>
                  <a:cubicBezTo>
                    <a:pt x="226219" y="298133"/>
                    <a:pt x="221933" y="302419"/>
                    <a:pt x="216694" y="302419"/>
                  </a:cubicBezTo>
                  <a:cubicBezTo>
                    <a:pt x="211455" y="302419"/>
                    <a:pt x="207169" y="298133"/>
                    <a:pt x="207169" y="292894"/>
                  </a:cubicBezTo>
                  <a:cubicBezTo>
                    <a:pt x="207169" y="287655"/>
                    <a:pt x="211455" y="283369"/>
                    <a:pt x="216694" y="283369"/>
                  </a:cubicBezTo>
                  <a:cubicBezTo>
                    <a:pt x="221933" y="283369"/>
                    <a:pt x="226219" y="287655"/>
                    <a:pt x="226219" y="292894"/>
                  </a:cubicBezTo>
                  <a:close/>
                  <a:moveTo>
                    <a:pt x="264319" y="292894"/>
                  </a:moveTo>
                  <a:cubicBezTo>
                    <a:pt x="264319" y="298133"/>
                    <a:pt x="260033" y="302419"/>
                    <a:pt x="254794" y="302419"/>
                  </a:cubicBezTo>
                  <a:cubicBezTo>
                    <a:pt x="249555" y="302419"/>
                    <a:pt x="245269" y="298133"/>
                    <a:pt x="245269" y="292894"/>
                  </a:cubicBezTo>
                  <a:cubicBezTo>
                    <a:pt x="245269" y="287655"/>
                    <a:pt x="249555" y="283369"/>
                    <a:pt x="254794" y="283369"/>
                  </a:cubicBezTo>
                  <a:cubicBezTo>
                    <a:pt x="260033" y="283369"/>
                    <a:pt x="264319" y="287655"/>
                    <a:pt x="264319" y="292894"/>
                  </a:cubicBezTo>
                  <a:close/>
                </a:path>
              </a:pathLst>
            </a:custGeom>
            <a:solidFill>
              <a:schemeClr val="tx1"/>
            </a:solidFill>
            <a:ln w="3175" cap="flat">
              <a:solidFill>
                <a:schemeClr val="tx1"/>
              </a:solidFill>
              <a:prstDash val="solid"/>
              <a:miter/>
            </a:ln>
          </p:spPr>
          <p:txBody>
            <a:bodyPr rtlCol="0" anchor="ctr"/>
            <a:lstStyle/>
            <a:p>
              <a:pPr marL="0" marR="0" lvl="0" indent="0" defTabSz="609585"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101820"/>
                </a:solidFill>
                <a:effectLst/>
                <a:uLnTx/>
                <a:uFillTx/>
                <a:latin typeface="Arial" charset="0"/>
                <a:ea typeface="ＭＳ Ｐゴシック" charset="0"/>
                <a:cs typeface="+mn-cs"/>
              </a:endParaRPr>
            </a:p>
          </p:txBody>
        </p:sp>
        <p:sp>
          <p:nvSpPr>
            <p:cNvPr id="62" name="TextBox 61">
              <a:extLst>
                <a:ext uri="{FF2B5EF4-FFF2-40B4-BE49-F238E27FC236}">
                  <a16:creationId xmlns:a16="http://schemas.microsoft.com/office/drawing/2014/main" id="{B04E4E13-5660-65E6-5F8B-D8CF658EB0AC}"/>
                </a:ext>
              </a:extLst>
            </p:cNvPr>
            <p:cNvSpPr txBox="1"/>
            <p:nvPr/>
          </p:nvSpPr>
          <p:spPr>
            <a:xfrm>
              <a:off x="6333442" y="5458985"/>
              <a:ext cx="914400" cy="292388"/>
            </a:xfrm>
            <a:prstGeom prst="rect">
              <a:avLst/>
            </a:prstGeom>
            <a:noFill/>
          </p:spPr>
          <p:txBody>
            <a:bodyPr wrap="square" lIns="0" tIns="60960" rIns="0" bIns="60960" rtlCol="0" anchor="t">
              <a:spAutoFit/>
            </a:bodyPr>
            <a:lstStyle/>
            <a:p>
              <a:pPr algn="ctr" defTabSz="609585" fontAlgn="base">
                <a:spcBef>
                  <a:spcPct val="0"/>
                </a:spcBef>
                <a:spcAft>
                  <a:spcPct val="0"/>
                </a:spcAft>
                <a:buClrTx/>
                <a:buFontTx/>
                <a:buNone/>
                <a:defRPr/>
              </a:pPr>
              <a:r>
                <a:rPr lang="en-US" sz="1100" kern="1200">
                  <a:solidFill>
                    <a:schemeClr val="tx1"/>
                  </a:solidFill>
                  <a:latin typeface="CiscoSansTT Light"/>
                  <a:ea typeface="ＭＳ Ｐゴシック"/>
                  <a:cs typeface="+mn-cs"/>
                </a:rPr>
                <a:t>Data center</a:t>
              </a:r>
              <a:endParaRPr lang="en-US" sz="1100" kern="1200">
                <a:solidFill>
                  <a:schemeClr val="tx1"/>
                </a:solidFill>
                <a:latin typeface="Arial" charset="0"/>
                <a:ea typeface="ＭＳ Ｐゴシック" charset="0"/>
                <a:cs typeface="+mn-cs"/>
              </a:endParaRPr>
            </a:p>
          </p:txBody>
        </p:sp>
        <p:pic>
          <p:nvPicPr>
            <p:cNvPr id="63" name="Graphic 62">
              <a:extLst>
                <a:ext uri="{FF2B5EF4-FFF2-40B4-BE49-F238E27FC236}">
                  <a16:creationId xmlns:a16="http://schemas.microsoft.com/office/drawing/2014/main" id="{C4829245-ACAF-E63B-54D0-F12DD530E4C6}"/>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9779871" y="2214342"/>
              <a:ext cx="685800" cy="685800"/>
            </a:xfrm>
            <a:prstGeom prst="rect">
              <a:avLst/>
            </a:prstGeom>
          </p:spPr>
        </p:pic>
        <p:sp>
          <p:nvSpPr>
            <p:cNvPr id="64" name="TextBox 63">
              <a:extLst>
                <a:ext uri="{FF2B5EF4-FFF2-40B4-BE49-F238E27FC236}">
                  <a16:creationId xmlns:a16="http://schemas.microsoft.com/office/drawing/2014/main" id="{92B68CE4-9D7C-0D27-44B1-DF05F1E374B8}"/>
                </a:ext>
              </a:extLst>
            </p:cNvPr>
            <p:cNvSpPr txBox="1"/>
            <p:nvPr/>
          </p:nvSpPr>
          <p:spPr>
            <a:xfrm>
              <a:off x="6448508" y="1924517"/>
              <a:ext cx="1370033" cy="338554"/>
            </a:xfrm>
            <a:prstGeom prst="rect">
              <a:avLst/>
            </a:prstGeom>
            <a:noFill/>
          </p:spPr>
          <p:txBody>
            <a:bodyPr wrap="square" lIns="0" tIns="60960" rIns="0" bIns="60960" rtlCol="0" anchor="t">
              <a:spAutoFit/>
            </a:bodyPr>
            <a:lstStyle/>
            <a:p>
              <a:pPr algn="ctr" defTabSz="609585" fontAlgn="base">
                <a:spcBef>
                  <a:spcPct val="0"/>
                </a:spcBef>
                <a:spcAft>
                  <a:spcPct val="0"/>
                </a:spcAft>
                <a:buClrTx/>
                <a:buFontTx/>
                <a:buNone/>
                <a:defRPr/>
              </a:pPr>
              <a:r>
                <a:rPr lang="en-US" kern="1200">
                  <a:solidFill>
                    <a:srgbClr val="FBAB18"/>
                  </a:solidFill>
                  <a:latin typeface="CiscoSansTT Light"/>
                  <a:ea typeface="ＭＳ Ｐゴシック"/>
                  <a:cs typeface="+mn-cs"/>
                </a:rPr>
                <a:t>Remote workers</a:t>
              </a:r>
              <a:endParaRPr lang="en-US" sz="2400" kern="1200">
                <a:solidFill>
                  <a:srgbClr val="FBAB18"/>
                </a:solidFill>
                <a:latin typeface="Arial" charset="0"/>
                <a:ea typeface="ＭＳ Ｐゴシック" charset="0"/>
                <a:cs typeface="+mn-cs"/>
              </a:endParaRPr>
            </a:p>
          </p:txBody>
        </p:sp>
        <p:pic>
          <p:nvPicPr>
            <p:cNvPr id="65" name="Graphic 64">
              <a:extLst>
                <a:ext uri="{FF2B5EF4-FFF2-40B4-BE49-F238E27FC236}">
                  <a16:creationId xmlns:a16="http://schemas.microsoft.com/office/drawing/2014/main" id="{06A64236-AF1B-734B-75D6-033C4A482FE9}"/>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8173945" y="2234006"/>
              <a:ext cx="914399" cy="914400"/>
            </a:xfrm>
            <a:prstGeom prst="rect">
              <a:avLst/>
            </a:prstGeom>
          </p:spPr>
        </p:pic>
        <p:sp>
          <p:nvSpPr>
            <p:cNvPr id="66" name="TextBox 65">
              <a:extLst>
                <a:ext uri="{FF2B5EF4-FFF2-40B4-BE49-F238E27FC236}">
                  <a16:creationId xmlns:a16="http://schemas.microsoft.com/office/drawing/2014/main" id="{8BB2B6A9-30AE-980E-5A80-E2933DF9CDF6}"/>
                </a:ext>
              </a:extLst>
            </p:cNvPr>
            <p:cNvSpPr txBox="1"/>
            <p:nvPr/>
          </p:nvSpPr>
          <p:spPr>
            <a:xfrm>
              <a:off x="8292375" y="1936924"/>
              <a:ext cx="677536" cy="307777"/>
            </a:xfrm>
            <a:prstGeom prst="rect">
              <a:avLst/>
            </a:prstGeom>
            <a:noFill/>
          </p:spPr>
          <p:txBody>
            <a:bodyPr wrap="square" lIns="0" rIns="0" rtlCol="0">
              <a:spAutoFit/>
            </a:bodyPr>
            <a:lstStyle/>
            <a:p>
              <a:pPr algn="ctr" defTabSz="609585" fontAlgn="base">
                <a:spcBef>
                  <a:spcPct val="0"/>
                </a:spcBef>
                <a:spcAft>
                  <a:spcPct val="0"/>
                </a:spcAft>
                <a:buClrTx/>
                <a:buFontTx/>
                <a:buNone/>
                <a:defRPr/>
              </a:pPr>
              <a:r>
                <a:rPr lang="en-US" kern="1200">
                  <a:solidFill>
                    <a:srgbClr val="00BCEB"/>
                  </a:solidFill>
                  <a:latin typeface="CiscoSansTT Light"/>
                  <a:ea typeface="ＭＳ Ｐゴシック" charset="0"/>
                  <a:cs typeface="+mn-cs"/>
                </a:rPr>
                <a:t>Campus</a:t>
              </a:r>
            </a:p>
          </p:txBody>
        </p:sp>
        <p:sp>
          <p:nvSpPr>
            <p:cNvPr id="67" name="TextBox 66">
              <a:extLst>
                <a:ext uri="{FF2B5EF4-FFF2-40B4-BE49-F238E27FC236}">
                  <a16:creationId xmlns:a16="http://schemas.microsoft.com/office/drawing/2014/main" id="{1CE70CD9-7DD4-6F56-FBE8-3C335BFEA677}"/>
                </a:ext>
              </a:extLst>
            </p:cNvPr>
            <p:cNvSpPr txBox="1"/>
            <p:nvPr/>
          </p:nvSpPr>
          <p:spPr>
            <a:xfrm>
              <a:off x="9587476" y="1936924"/>
              <a:ext cx="1203321" cy="338554"/>
            </a:xfrm>
            <a:prstGeom prst="rect">
              <a:avLst/>
            </a:prstGeom>
            <a:noFill/>
          </p:spPr>
          <p:txBody>
            <a:bodyPr wrap="square" lIns="0" tIns="60960" rIns="0" bIns="60960" rtlCol="0" anchor="t">
              <a:spAutoFit/>
            </a:bodyPr>
            <a:lstStyle/>
            <a:p>
              <a:pPr algn="ctr" defTabSz="609585" fontAlgn="base">
                <a:spcBef>
                  <a:spcPct val="0"/>
                </a:spcBef>
                <a:spcAft>
                  <a:spcPct val="0"/>
                </a:spcAft>
                <a:buClrTx/>
                <a:buFontTx/>
                <a:buNone/>
                <a:defRPr/>
              </a:pPr>
              <a:r>
                <a:rPr lang="en-US" kern="1200">
                  <a:solidFill>
                    <a:srgbClr val="74BF4B"/>
                  </a:solidFill>
                  <a:latin typeface="CiscoSansTT Light"/>
                  <a:ea typeface="ＭＳ Ｐゴシック"/>
                  <a:cs typeface="+mn-cs"/>
                </a:rPr>
                <a:t>Branch offices</a:t>
              </a:r>
              <a:endParaRPr lang="en-US" sz="2400" kern="1200">
                <a:solidFill>
                  <a:srgbClr val="74BF4B"/>
                </a:solidFill>
                <a:latin typeface="Arial" charset="0"/>
                <a:ea typeface="ＭＳ Ｐゴシック" charset="0"/>
                <a:cs typeface="+mn-cs"/>
              </a:endParaRPr>
            </a:p>
          </p:txBody>
        </p:sp>
        <p:cxnSp>
          <p:nvCxnSpPr>
            <p:cNvPr id="68" name="Straight Arrow Connector 67">
              <a:extLst>
                <a:ext uri="{FF2B5EF4-FFF2-40B4-BE49-F238E27FC236}">
                  <a16:creationId xmlns:a16="http://schemas.microsoft.com/office/drawing/2014/main" id="{23AB0BE1-9E15-46FF-BEE2-D42E0CBDDDD7}"/>
                </a:ext>
              </a:extLst>
            </p:cNvPr>
            <p:cNvCxnSpPr>
              <a:cxnSpLocks/>
            </p:cNvCxnSpPr>
            <p:nvPr/>
          </p:nvCxnSpPr>
          <p:spPr>
            <a:xfrm flipV="1">
              <a:off x="8640109" y="3148406"/>
              <a:ext cx="0" cy="283379"/>
            </a:xfrm>
            <a:prstGeom prst="straightConnector1">
              <a:avLst/>
            </a:prstGeom>
            <a:noFill/>
            <a:ln w="12700" cap="flat" cmpd="sng" algn="ctr">
              <a:solidFill>
                <a:srgbClr val="000000"/>
              </a:solidFill>
              <a:prstDash val="solid"/>
              <a:headEnd type="arrow" w="med" len="med"/>
              <a:tailEnd type="arrow" w="med" len="med"/>
            </a:ln>
            <a:effectLst/>
          </p:spPr>
        </p:cxnSp>
        <p:cxnSp>
          <p:nvCxnSpPr>
            <p:cNvPr id="69" name="Straight Arrow Connector 68">
              <a:extLst>
                <a:ext uri="{FF2B5EF4-FFF2-40B4-BE49-F238E27FC236}">
                  <a16:creationId xmlns:a16="http://schemas.microsoft.com/office/drawing/2014/main" id="{CA3F1FC0-597C-E40F-69A3-EAA934283989}"/>
                </a:ext>
              </a:extLst>
            </p:cNvPr>
            <p:cNvCxnSpPr>
              <a:cxnSpLocks/>
            </p:cNvCxnSpPr>
            <p:nvPr/>
          </p:nvCxnSpPr>
          <p:spPr>
            <a:xfrm flipH="1" flipV="1">
              <a:off x="7287787" y="2856611"/>
              <a:ext cx="886157" cy="692139"/>
            </a:xfrm>
            <a:prstGeom prst="straightConnector1">
              <a:avLst/>
            </a:prstGeom>
            <a:noFill/>
            <a:ln w="12700" cap="flat" cmpd="sng" algn="ctr">
              <a:solidFill>
                <a:srgbClr val="000000"/>
              </a:solidFill>
              <a:prstDash val="solid"/>
              <a:headEnd type="arrow" w="med" len="med"/>
              <a:tailEnd type="arrow" w="med" len="med"/>
            </a:ln>
            <a:effectLst/>
          </p:spPr>
        </p:cxnSp>
        <p:cxnSp>
          <p:nvCxnSpPr>
            <p:cNvPr id="70" name="Straight Arrow Connector 69">
              <a:extLst>
                <a:ext uri="{FF2B5EF4-FFF2-40B4-BE49-F238E27FC236}">
                  <a16:creationId xmlns:a16="http://schemas.microsoft.com/office/drawing/2014/main" id="{920ED856-AB5A-9DD9-4750-A57E089DDC53}"/>
                </a:ext>
              </a:extLst>
            </p:cNvPr>
            <p:cNvCxnSpPr>
              <a:cxnSpLocks/>
            </p:cNvCxnSpPr>
            <p:nvPr/>
          </p:nvCxnSpPr>
          <p:spPr>
            <a:xfrm flipV="1">
              <a:off x="9097980" y="2856611"/>
              <a:ext cx="886157" cy="692139"/>
            </a:xfrm>
            <a:prstGeom prst="straightConnector1">
              <a:avLst/>
            </a:prstGeom>
            <a:noFill/>
            <a:ln w="12700" cap="flat" cmpd="sng" algn="ctr">
              <a:solidFill>
                <a:srgbClr val="000000"/>
              </a:solidFill>
              <a:prstDash val="solid"/>
              <a:headEnd type="arrow" w="med" len="med"/>
              <a:tailEnd type="arrow" w="med" len="med"/>
            </a:ln>
            <a:effectLst/>
          </p:spPr>
        </p:cxnSp>
        <p:sp>
          <p:nvSpPr>
            <p:cNvPr id="71" name="TextBox 70">
              <a:extLst>
                <a:ext uri="{FF2B5EF4-FFF2-40B4-BE49-F238E27FC236}">
                  <a16:creationId xmlns:a16="http://schemas.microsoft.com/office/drawing/2014/main" id="{236E499B-3517-274E-205F-83B508E1C056}"/>
                </a:ext>
              </a:extLst>
            </p:cNvPr>
            <p:cNvSpPr txBox="1"/>
            <p:nvPr/>
          </p:nvSpPr>
          <p:spPr>
            <a:xfrm>
              <a:off x="7261387" y="5474375"/>
              <a:ext cx="914400" cy="261610"/>
            </a:xfrm>
            <a:prstGeom prst="rect">
              <a:avLst/>
            </a:prstGeom>
            <a:noFill/>
            <a:ln>
              <a:noFill/>
            </a:ln>
          </p:spPr>
          <p:txBody>
            <a:bodyPr wrap="square" lIns="0" rIns="0" rtlCol="0">
              <a:spAutoFit/>
            </a:bodyPr>
            <a:lstStyle/>
            <a:p>
              <a:pPr algn="ctr" defTabSz="609585" fontAlgn="base">
                <a:spcBef>
                  <a:spcPct val="0"/>
                </a:spcBef>
                <a:spcAft>
                  <a:spcPct val="0"/>
                </a:spcAft>
                <a:buClrTx/>
                <a:buFontTx/>
                <a:buNone/>
                <a:defRPr/>
              </a:pPr>
              <a:r>
                <a:rPr lang="en-US" sz="1100" kern="1200">
                  <a:solidFill>
                    <a:schemeClr val="tx1"/>
                  </a:solidFill>
                  <a:latin typeface="CiscoSansTT Light"/>
                  <a:ea typeface="ＭＳ Ｐゴシック" charset="0"/>
                  <a:cs typeface="+mn-cs"/>
                </a:rPr>
                <a:t>Private cloud</a:t>
              </a:r>
            </a:p>
          </p:txBody>
        </p:sp>
        <p:sp>
          <p:nvSpPr>
            <p:cNvPr id="72" name="TextBox 71">
              <a:extLst>
                <a:ext uri="{FF2B5EF4-FFF2-40B4-BE49-F238E27FC236}">
                  <a16:creationId xmlns:a16="http://schemas.microsoft.com/office/drawing/2014/main" id="{790C640C-CF5B-752D-40F7-34BCC8141A07}"/>
                </a:ext>
              </a:extLst>
            </p:cNvPr>
            <p:cNvSpPr txBox="1"/>
            <p:nvPr/>
          </p:nvSpPr>
          <p:spPr>
            <a:xfrm>
              <a:off x="8170224" y="5474376"/>
              <a:ext cx="914400" cy="261610"/>
            </a:xfrm>
            <a:prstGeom prst="rect">
              <a:avLst/>
            </a:prstGeom>
            <a:noFill/>
          </p:spPr>
          <p:txBody>
            <a:bodyPr wrap="square" lIns="0" rIns="0" rtlCol="0">
              <a:spAutoFit/>
            </a:bodyPr>
            <a:lstStyle/>
            <a:p>
              <a:pPr algn="ctr" defTabSz="609585" fontAlgn="base">
                <a:spcBef>
                  <a:spcPct val="0"/>
                </a:spcBef>
                <a:spcAft>
                  <a:spcPct val="0"/>
                </a:spcAft>
                <a:buClrTx/>
                <a:buFontTx/>
                <a:buNone/>
                <a:defRPr/>
              </a:pPr>
              <a:r>
                <a:rPr lang="en-US" sz="1100" kern="1200">
                  <a:solidFill>
                    <a:schemeClr val="tx1"/>
                  </a:solidFill>
                  <a:latin typeface="CiscoSansTT Light"/>
                  <a:ea typeface="ＭＳ Ｐゴシック" charset="0"/>
                  <a:cs typeface="+mn-cs"/>
                </a:rPr>
                <a:t>IaaS</a:t>
              </a:r>
            </a:p>
          </p:txBody>
        </p:sp>
        <p:sp>
          <p:nvSpPr>
            <p:cNvPr id="73" name="TextBox 72">
              <a:extLst>
                <a:ext uri="{FF2B5EF4-FFF2-40B4-BE49-F238E27FC236}">
                  <a16:creationId xmlns:a16="http://schemas.microsoft.com/office/drawing/2014/main" id="{5FACAFEA-DE2D-D6EA-B57D-C44C525CF563}"/>
                </a:ext>
              </a:extLst>
            </p:cNvPr>
            <p:cNvSpPr txBox="1"/>
            <p:nvPr/>
          </p:nvSpPr>
          <p:spPr>
            <a:xfrm>
              <a:off x="9111715" y="5474376"/>
              <a:ext cx="914400" cy="261610"/>
            </a:xfrm>
            <a:prstGeom prst="rect">
              <a:avLst/>
            </a:prstGeom>
            <a:noFill/>
          </p:spPr>
          <p:txBody>
            <a:bodyPr wrap="square" lIns="0" rIns="0" rtlCol="0">
              <a:spAutoFit/>
            </a:bodyPr>
            <a:lstStyle/>
            <a:p>
              <a:pPr algn="ctr" defTabSz="609585" fontAlgn="base">
                <a:spcBef>
                  <a:spcPct val="0"/>
                </a:spcBef>
                <a:spcAft>
                  <a:spcPct val="0"/>
                </a:spcAft>
                <a:buClrTx/>
                <a:buFontTx/>
                <a:buNone/>
                <a:defRPr/>
              </a:pPr>
              <a:r>
                <a:rPr lang="en-US" sz="1100" kern="1200">
                  <a:solidFill>
                    <a:schemeClr val="tx1"/>
                  </a:solidFill>
                  <a:latin typeface="CiscoSansTT Light"/>
                  <a:ea typeface="ＭＳ Ｐゴシック" charset="0"/>
                  <a:cs typeface="+mn-cs"/>
                </a:rPr>
                <a:t>SaaS</a:t>
              </a:r>
            </a:p>
          </p:txBody>
        </p:sp>
        <p:sp>
          <p:nvSpPr>
            <p:cNvPr id="74" name="TextBox 73">
              <a:extLst>
                <a:ext uri="{FF2B5EF4-FFF2-40B4-BE49-F238E27FC236}">
                  <a16:creationId xmlns:a16="http://schemas.microsoft.com/office/drawing/2014/main" id="{EE36353B-7517-931C-0258-056E0C962577}"/>
                </a:ext>
              </a:extLst>
            </p:cNvPr>
            <p:cNvSpPr txBox="1"/>
            <p:nvPr/>
          </p:nvSpPr>
          <p:spPr>
            <a:xfrm>
              <a:off x="9999783" y="5474376"/>
              <a:ext cx="914400" cy="261610"/>
            </a:xfrm>
            <a:prstGeom prst="rect">
              <a:avLst/>
            </a:prstGeom>
            <a:noFill/>
          </p:spPr>
          <p:txBody>
            <a:bodyPr wrap="square" lIns="0" rIns="0" rtlCol="0">
              <a:spAutoFit/>
            </a:bodyPr>
            <a:lstStyle/>
            <a:p>
              <a:pPr algn="ctr" defTabSz="609585" fontAlgn="base">
                <a:spcBef>
                  <a:spcPct val="0"/>
                </a:spcBef>
                <a:spcAft>
                  <a:spcPct val="0"/>
                </a:spcAft>
                <a:buClrTx/>
                <a:buFontTx/>
                <a:buNone/>
                <a:defRPr/>
              </a:pPr>
              <a:r>
                <a:rPr lang="en-US" sz="1100" kern="1200">
                  <a:solidFill>
                    <a:schemeClr val="tx1"/>
                  </a:solidFill>
                  <a:latin typeface="CiscoSansTT Light"/>
                  <a:ea typeface="ＭＳ Ｐゴシック" charset="0"/>
                  <a:cs typeface="+mn-cs"/>
                </a:rPr>
                <a:t>Internet</a:t>
              </a:r>
            </a:p>
          </p:txBody>
        </p:sp>
        <p:cxnSp>
          <p:nvCxnSpPr>
            <p:cNvPr id="75" name="Straight Arrow Connector 74">
              <a:extLst>
                <a:ext uri="{FF2B5EF4-FFF2-40B4-BE49-F238E27FC236}">
                  <a16:creationId xmlns:a16="http://schemas.microsoft.com/office/drawing/2014/main" id="{95DF1425-DFB2-AE0B-8C78-17B6DA990A02}"/>
                </a:ext>
              </a:extLst>
            </p:cNvPr>
            <p:cNvCxnSpPr>
              <a:cxnSpLocks/>
            </p:cNvCxnSpPr>
            <p:nvPr/>
          </p:nvCxnSpPr>
          <p:spPr>
            <a:xfrm flipV="1">
              <a:off x="6814847" y="5200055"/>
              <a:ext cx="0" cy="274320"/>
            </a:xfrm>
            <a:prstGeom prst="straightConnector1">
              <a:avLst/>
            </a:prstGeom>
            <a:noFill/>
            <a:ln w="12700" cap="flat" cmpd="sng" algn="ctr">
              <a:solidFill>
                <a:srgbClr val="000000"/>
              </a:solidFill>
              <a:prstDash val="solid"/>
              <a:headEnd type="arrow" w="med" len="sm"/>
              <a:tailEnd type="none" w="med" len="sm"/>
            </a:ln>
            <a:effectLst/>
          </p:spPr>
        </p:cxnSp>
        <p:cxnSp>
          <p:nvCxnSpPr>
            <p:cNvPr id="76" name="Straight Arrow Connector 75">
              <a:extLst>
                <a:ext uri="{FF2B5EF4-FFF2-40B4-BE49-F238E27FC236}">
                  <a16:creationId xmlns:a16="http://schemas.microsoft.com/office/drawing/2014/main" id="{D7A3D14A-F873-494D-BC33-86DE29280E2F}"/>
                </a:ext>
              </a:extLst>
            </p:cNvPr>
            <p:cNvCxnSpPr>
              <a:cxnSpLocks/>
            </p:cNvCxnSpPr>
            <p:nvPr/>
          </p:nvCxnSpPr>
          <p:spPr>
            <a:xfrm flipV="1">
              <a:off x="7730864" y="5200055"/>
              <a:ext cx="0" cy="274320"/>
            </a:xfrm>
            <a:prstGeom prst="straightConnector1">
              <a:avLst/>
            </a:prstGeom>
            <a:noFill/>
            <a:ln w="12700" cap="flat" cmpd="sng" algn="ctr">
              <a:solidFill>
                <a:srgbClr val="000000"/>
              </a:solidFill>
              <a:prstDash val="solid"/>
              <a:headEnd type="arrow" w="med" len="sm"/>
              <a:tailEnd type="none" w="med" len="sm"/>
            </a:ln>
            <a:effectLst/>
          </p:spPr>
        </p:cxnSp>
        <p:cxnSp>
          <p:nvCxnSpPr>
            <p:cNvPr id="77" name="Straight Arrow Connector 76">
              <a:extLst>
                <a:ext uri="{FF2B5EF4-FFF2-40B4-BE49-F238E27FC236}">
                  <a16:creationId xmlns:a16="http://schemas.microsoft.com/office/drawing/2014/main" id="{959A3FD1-683E-8BE5-692B-8820D2359F62}"/>
                </a:ext>
              </a:extLst>
            </p:cNvPr>
            <p:cNvCxnSpPr>
              <a:cxnSpLocks/>
            </p:cNvCxnSpPr>
            <p:nvPr/>
          </p:nvCxnSpPr>
          <p:spPr>
            <a:xfrm flipV="1">
              <a:off x="9540751" y="5200055"/>
              <a:ext cx="0" cy="274320"/>
            </a:xfrm>
            <a:prstGeom prst="straightConnector1">
              <a:avLst/>
            </a:prstGeom>
            <a:noFill/>
            <a:ln w="12700" cap="flat" cmpd="sng" algn="ctr">
              <a:solidFill>
                <a:srgbClr val="000000"/>
              </a:solidFill>
              <a:prstDash val="solid"/>
              <a:headEnd type="arrow" w="med" len="sm"/>
              <a:tailEnd type="none" w="med" len="sm"/>
            </a:ln>
            <a:effectLst/>
          </p:spPr>
        </p:cxnSp>
        <p:cxnSp>
          <p:nvCxnSpPr>
            <p:cNvPr id="78" name="Straight Arrow Connector 77">
              <a:extLst>
                <a:ext uri="{FF2B5EF4-FFF2-40B4-BE49-F238E27FC236}">
                  <a16:creationId xmlns:a16="http://schemas.microsoft.com/office/drawing/2014/main" id="{4ED1EEDD-17F6-9891-FBDF-3EEA0AC0B40E}"/>
                </a:ext>
              </a:extLst>
            </p:cNvPr>
            <p:cNvCxnSpPr>
              <a:cxnSpLocks/>
            </p:cNvCxnSpPr>
            <p:nvPr/>
          </p:nvCxnSpPr>
          <p:spPr>
            <a:xfrm flipV="1">
              <a:off x="10448581" y="5200055"/>
              <a:ext cx="0" cy="274320"/>
            </a:xfrm>
            <a:prstGeom prst="straightConnector1">
              <a:avLst/>
            </a:prstGeom>
            <a:noFill/>
            <a:ln w="12700" cap="flat" cmpd="sng" algn="ctr">
              <a:solidFill>
                <a:srgbClr val="000000"/>
              </a:solidFill>
              <a:prstDash val="solid"/>
              <a:headEnd type="arrow" w="med" len="sm"/>
              <a:tailEnd type="none" w="med" len="sm"/>
            </a:ln>
            <a:effectLst/>
          </p:spPr>
        </p:cxnSp>
        <p:cxnSp>
          <p:nvCxnSpPr>
            <p:cNvPr id="79" name="Straight Arrow Connector 78">
              <a:extLst>
                <a:ext uri="{FF2B5EF4-FFF2-40B4-BE49-F238E27FC236}">
                  <a16:creationId xmlns:a16="http://schemas.microsoft.com/office/drawing/2014/main" id="{A84FE1E9-E21E-5342-6220-7D074839DECA}"/>
                </a:ext>
              </a:extLst>
            </p:cNvPr>
            <p:cNvCxnSpPr>
              <a:cxnSpLocks/>
            </p:cNvCxnSpPr>
            <p:nvPr/>
          </p:nvCxnSpPr>
          <p:spPr>
            <a:xfrm flipV="1">
              <a:off x="6807227" y="5200055"/>
              <a:ext cx="1810512" cy="0"/>
            </a:xfrm>
            <a:prstGeom prst="straightConnector1">
              <a:avLst/>
            </a:prstGeom>
            <a:noFill/>
            <a:ln w="12700" cap="flat" cmpd="sng" algn="ctr">
              <a:solidFill>
                <a:srgbClr val="000000"/>
              </a:solidFill>
              <a:prstDash val="solid"/>
              <a:headEnd type="none" w="med" len="med"/>
              <a:tailEnd type="none" w="med" len="med"/>
            </a:ln>
            <a:effectLst/>
          </p:spPr>
        </p:cxnSp>
        <p:cxnSp>
          <p:nvCxnSpPr>
            <p:cNvPr id="81" name="Straight Arrow Connector 80">
              <a:extLst>
                <a:ext uri="{FF2B5EF4-FFF2-40B4-BE49-F238E27FC236}">
                  <a16:creationId xmlns:a16="http://schemas.microsoft.com/office/drawing/2014/main" id="{99D55597-7018-764A-A7A0-FE72960CE407}"/>
                </a:ext>
              </a:extLst>
            </p:cNvPr>
            <p:cNvCxnSpPr>
              <a:cxnSpLocks/>
            </p:cNvCxnSpPr>
            <p:nvPr/>
          </p:nvCxnSpPr>
          <p:spPr>
            <a:xfrm flipV="1">
              <a:off x="8624732" y="4913035"/>
              <a:ext cx="0" cy="548640"/>
            </a:xfrm>
            <a:prstGeom prst="straightConnector1">
              <a:avLst/>
            </a:prstGeom>
            <a:noFill/>
            <a:ln w="12700" cap="flat" cmpd="sng" algn="ctr">
              <a:solidFill>
                <a:srgbClr val="000000"/>
              </a:solidFill>
              <a:prstDash val="solid"/>
              <a:headEnd type="none" w="med" len="med"/>
              <a:tailEnd type="none" w="med" len="med"/>
            </a:ln>
            <a:effectLst/>
          </p:spPr>
        </p:cxnSp>
        <p:cxnSp>
          <p:nvCxnSpPr>
            <p:cNvPr id="82" name="Straight Arrow Connector 81">
              <a:extLst>
                <a:ext uri="{FF2B5EF4-FFF2-40B4-BE49-F238E27FC236}">
                  <a16:creationId xmlns:a16="http://schemas.microsoft.com/office/drawing/2014/main" id="{AD26306B-4681-AD56-C3CB-F4E4878B4770}"/>
                </a:ext>
              </a:extLst>
            </p:cNvPr>
            <p:cNvCxnSpPr>
              <a:cxnSpLocks/>
            </p:cNvCxnSpPr>
            <p:nvPr/>
          </p:nvCxnSpPr>
          <p:spPr>
            <a:xfrm flipV="1">
              <a:off x="8624732" y="5200055"/>
              <a:ext cx="0" cy="274320"/>
            </a:xfrm>
            <a:prstGeom prst="straightConnector1">
              <a:avLst/>
            </a:prstGeom>
            <a:noFill/>
            <a:ln w="12700" cap="flat" cmpd="sng" algn="ctr">
              <a:solidFill>
                <a:srgbClr val="000000"/>
              </a:solidFill>
              <a:prstDash val="solid"/>
              <a:headEnd type="arrow" w="med" len="sm"/>
              <a:tailEnd type="none" w="med" len="med"/>
            </a:ln>
            <a:effectLst/>
          </p:spPr>
        </p:cxnSp>
        <p:cxnSp>
          <p:nvCxnSpPr>
            <p:cNvPr id="83" name="Straight Arrow Connector 82">
              <a:extLst>
                <a:ext uri="{FF2B5EF4-FFF2-40B4-BE49-F238E27FC236}">
                  <a16:creationId xmlns:a16="http://schemas.microsoft.com/office/drawing/2014/main" id="{AD7A0E83-A59F-4FCB-7D0C-1DF319435B88}"/>
                </a:ext>
              </a:extLst>
            </p:cNvPr>
            <p:cNvCxnSpPr>
              <a:cxnSpLocks/>
            </p:cNvCxnSpPr>
            <p:nvPr/>
          </p:nvCxnSpPr>
          <p:spPr>
            <a:xfrm flipV="1">
              <a:off x="8617739" y="5200055"/>
              <a:ext cx="1837943" cy="0"/>
            </a:xfrm>
            <a:prstGeom prst="straightConnector1">
              <a:avLst/>
            </a:prstGeom>
            <a:noFill/>
            <a:ln w="12700" cap="flat" cmpd="sng" algn="ctr">
              <a:solidFill>
                <a:srgbClr val="000000"/>
              </a:solidFill>
              <a:prstDash val="solid"/>
              <a:headEnd type="none" w="med" len="med"/>
              <a:tailEnd type="none" w="med" len="med"/>
            </a:ln>
            <a:effectLst/>
          </p:spPr>
        </p:cxnSp>
      </p:grpSp>
      <p:sp>
        <p:nvSpPr>
          <p:cNvPr id="86" name="TextBox 85">
            <a:extLst>
              <a:ext uri="{FF2B5EF4-FFF2-40B4-BE49-F238E27FC236}">
                <a16:creationId xmlns:a16="http://schemas.microsoft.com/office/drawing/2014/main" id="{9765036B-8F07-EDC8-4679-C79B7DD93562}"/>
              </a:ext>
            </a:extLst>
          </p:cNvPr>
          <p:cNvSpPr txBox="1"/>
          <p:nvPr/>
        </p:nvSpPr>
        <p:spPr>
          <a:xfrm>
            <a:off x="293788" y="2417838"/>
            <a:ext cx="5187199" cy="697627"/>
          </a:xfrm>
          <a:prstGeom prst="rect">
            <a:avLst/>
          </a:prstGeom>
          <a:noFill/>
        </p:spPr>
        <p:txBody>
          <a:bodyPr wrap="square">
            <a:spAutoFit/>
          </a:bodyPr>
          <a:lstStyle/>
          <a:p>
            <a:pPr marL="457835" marR="0" indent="-342900" defTabSz="914400" eaLnBrk="1" fontAlgn="auto" latinLnBrk="0" hangingPunct="1">
              <a:spcBef>
                <a:spcPts val="220"/>
              </a:spcBef>
              <a:spcAft>
                <a:spcPts val="0"/>
              </a:spcAft>
              <a:buClrTx/>
              <a:buSzTx/>
              <a:buFont typeface="Arial"/>
              <a:buChar char="•"/>
              <a:tabLst/>
              <a:defRPr/>
            </a:pPr>
            <a:r>
              <a:rPr lang="en-US" sz="1200">
                <a:solidFill>
                  <a:srgbClr val="060606"/>
                </a:solidFill>
                <a:latin typeface="Inter" panose="02000503000000020004" pitchFamily="2" charset="0"/>
                <a:ea typeface="Inter" panose="02000503000000020004" pitchFamily="2" charset="0"/>
                <a:cs typeface="Inter" panose="02000503000000020004" pitchFamily="2" charset="0"/>
              </a:rPr>
              <a:t>Rich security and Zero-Trust capabilities</a:t>
            </a:r>
          </a:p>
          <a:p>
            <a:pPr marL="457835" marR="0" indent="-342900" defTabSz="914400" eaLnBrk="1" fontAlgn="auto" latinLnBrk="0" hangingPunct="1">
              <a:spcBef>
                <a:spcPts val="220"/>
              </a:spcBef>
              <a:spcAft>
                <a:spcPts val="0"/>
              </a:spcAft>
              <a:buClrTx/>
              <a:buSzTx/>
              <a:buFont typeface="Arial"/>
              <a:buChar char="•"/>
              <a:tabLst/>
              <a:defRPr/>
            </a:pPr>
            <a:r>
              <a:rPr lang="en-US" sz="1200">
                <a:solidFill>
                  <a:srgbClr val="060606"/>
                </a:solidFill>
                <a:latin typeface="Inter" panose="02000503000000020004" pitchFamily="2" charset="0"/>
                <a:ea typeface="Inter" panose="02000503000000020004" pitchFamily="2" charset="0"/>
                <a:cs typeface="Inter" panose="02000503000000020004" pitchFamily="2" charset="0"/>
              </a:rPr>
              <a:t>Expansive user experience monitoring</a:t>
            </a:r>
          </a:p>
          <a:p>
            <a:pPr marL="457835" marR="0" indent="-342900" defTabSz="914400" eaLnBrk="1" fontAlgn="auto" latinLnBrk="0" hangingPunct="1">
              <a:spcBef>
                <a:spcPts val="220"/>
              </a:spcBef>
              <a:spcAft>
                <a:spcPts val="0"/>
              </a:spcAft>
              <a:buClrTx/>
              <a:buSzTx/>
              <a:buFont typeface="Arial"/>
              <a:buChar char="•"/>
              <a:tabLst/>
              <a:defRPr/>
            </a:pPr>
            <a:r>
              <a:rPr lang="en-US" sz="1200">
                <a:solidFill>
                  <a:srgbClr val="060606"/>
                </a:solidFill>
                <a:latin typeface="Inter" panose="02000503000000020004" pitchFamily="2" charset="0"/>
                <a:ea typeface="Inter" panose="02000503000000020004" pitchFamily="2" charset="0"/>
                <a:cs typeface="Inter" panose="02000503000000020004" pitchFamily="2" charset="0"/>
              </a:rPr>
              <a:t>Best-in-breed threat intelligence backed by Cisco Talos</a:t>
            </a:r>
          </a:p>
        </p:txBody>
      </p:sp>
    </p:spTree>
    <p:extLst>
      <p:ext uri="{BB962C8B-B14F-4D97-AF65-F5344CB8AC3E}">
        <p14:creationId xmlns:p14="http://schemas.microsoft.com/office/powerpoint/2010/main" val="112485046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ntr" presetSubtype="16" fill="hold" nodeType="afterEffect">
                                  <p:stCondLst>
                                    <p:cond delay="0"/>
                                  </p:stCondLst>
                                  <p:childTnLst>
                                    <p:set>
                                      <p:cBhvr>
                                        <p:cTn id="6" dur="1" fill="hold">
                                          <p:stCondLst>
                                            <p:cond delay="0"/>
                                          </p:stCondLst>
                                        </p:cTn>
                                        <p:tgtEl>
                                          <p:spTgt spid="84"/>
                                        </p:tgtEl>
                                        <p:attrNameLst>
                                          <p:attrName>style.visibility</p:attrName>
                                        </p:attrNameLst>
                                      </p:cBhvr>
                                      <p:to>
                                        <p:strVal val="visible"/>
                                      </p:to>
                                    </p:set>
                                    <p:animEffect transition="in" filter="circle(in)">
                                      <p:cBhvr>
                                        <p:cTn id="7" dur="2000"/>
                                        <p:tgtEl>
                                          <p:spTgt spid="8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extLst>
    <p:ext uri="{6950BFC3-D8DA-4A85-94F7-54DA5524770B}">
      <p188:commentRel xmlns:p188="http://schemas.microsoft.com/office/powerpoint/2018/8/main" r:id="rId3"/>
    </p:ext>
  </p:extLst>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80B6EDE-B0EA-D4D0-84F1-0A0E2CB8D087}"/>
              </a:ext>
            </a:extLst>
          </p:cNvPr>
          <p:cNvSpPr>
            <a:spLocks noGrp="1"/>
          </p:cNvSpPr>
          <p:nvPr>
            <p:ph type="title" idx="4294967295"/>
          </p:nvPr>
        </p:nvSpPr>
        <p:spPr>
          <a:xfrm>
            <a:off x="373298" y="887586"/>
            <a:ext cx="7919794" cy="615553"/>
          </a:xfrm>
        </p:spPr>
        <p:txBody>
          <a:bodyPr/>
          <a:lstStyle/>
          <a:p>
            <a:r>
              <a:rPr lang="en-GB" sz="4000" spc="-18">
                <a:solidFill>
                  <a:srgbClr val="5BAA47"/>
                </a:solidFill>
                <a:latin typeface="Inter" panose="02000503000000020004" pitchFamily="2" charset="0"/>
                <a:ea typeface="Inter" panose="02000503000000020004" pitchFamily="2" charset="0"/>
                <a:cs typeface="Inter" panose="02000503000000020004" pitchFamily="2" charset="0"/>
              </a:rPr>
              <a:t>Meraki</a:t>
            </a:r>
            <a:r>
              <a:rPr lang="en-GB" sz="4000" spc="-154">
                <a:solidFill>
                  <a:srgbClr val="5BAA47"/>
                </a:solidFill>
                <a:latin typeface="Inter" panose="02000503000000020004" pitchFamily="2" charset="0"/>
                <a:ea typeface="Inter" panose="02000503000000020004" pitchFamily="2" charset="0"/>
                <a:cs typeface="Inter" panose="02000503000000020004" pitchFamily="2" charset="0"/>
              </a:rPr>
              <a:t> </a:t>
            </a:r>
            <a:r>
              <a:rPr lang="en-GB" sz="4000" spc="-6">
                <a:solidFill>
                  <a:srgbClr val="5BAA47"/>
                </a:solidFill>
                <a:latin typeface="Inter" panose="02000503000000020004" pitchFamily="2" charset="0"/>
                <a:ea typeface="Inter" panose="02000503000000020004" pitchFamily="2" charset="0"/>
                <a:cs typeface="Inter" panose="02000503000000020004" pitchFamily="2" charset="0"/>
              </a:rPr>
              <a:t>platform</a:t>
            </a:r>
            <a:endParaRPr lang="en-US" sz="4000">
              <a:latin typeface="Inter" panose="02000503000000020004" pitchFamily="2" charset="0"/>
              <a:ea typeface="Inter" panose="02000503000000020004" pitchFamily="2" charset="0"/>
              <a:cs typeface="Inter" panose="02000503000000020004" pitchFamily="2" charset="0"/>
            </a:endParaRPr>
          </a:p>
        </p:txBody>
      </p:sp>
      <p:sp>
        <p:nvSpPr>
          <p:cNvPr id="3" name="object 30">
            <a:extLst>
              <a:ext uri="{FF2B5EF4-FFF2-40B4-BE49-F238E27FC236}">
                <a16:creationId xmlns:a16="http://schemas.microsoft.com/office/drawing/2014/main" id="{9F334AC0-E6C8-83F2-C727-A4C9AF54CD75}"/>
              </a:ext>
            </a:extLst>
          </p:cNvPr>
          <p:cNvSpPr txBox="1"/>
          <p:nvPr/>
        </p:nvSpPr>
        <p:spPr>
          <a:xfrm>
            <a:off x="373699" y="2373382"/>
            <a:ext cx="6636701" cy="1489011"/>
          </a:xfrm>
          <a:prstGeom prst="rect">
            <a:avLst/>
          </a:prstGeom>
        </p:spPr>
        <p:txBody>
          <a:bodyPr vert="horz" wrap="square" lIns="0" tIns="7316" rIns="0" bIns="0" rtlCol="0" anchor="t">
            <a:spAutoFit/>
          </a:bodyPr>
          <a:lstStyle/>
          <a:p>
            <a:pPr marL="7701" marR="0" lvl="0" indent="0" algn="l" defTabSz="554492" rtl="0" eaLnBrk="1" fontAlgn="auto" latinLnBrk="0" hangingPunct="1">
              <a:lnSpc>
                <a:spcPts val="6000"/>
              </a:lnSpc>
              <a:spcBef>
                <a:spcPts val="58"/>
              </a:spcBef>
              <a:spcAft>
                <a:spcPts val="0"/>
              </a:spcAft>
              <a:buClrTx/>
              <a:buSzTx/>
              <a:buFont typeface="Arial"/>
              <a:buNone/>
              <a:tabLst/>
              <a:defRPr/>
            </a:pPr>
            <a:r>
              <a:rPr kumimoji="0" lang="en-GB" sz="4400" b="1" i="0" u="none" strike="noStrike" kern="0" cap="none" spc="-6" normalizeH="0" baseline="0" noProof="0">
                <a:ln>
                  <a:noFill/>
                </a:ln>
                <a:solidFill>
                  <a:srgbClr val="FFFFFF"/>
                </a:solidFill>
                <a:effectLst/>
                <a:uLnTx/>
                <a:uFillTx/>
                <a:latin typeface="Inter" panose="02000503000000020004" pitchFamily="2" charset="0"/>
                <a:ea typeface="Inter" panose="02000503000000020004" pitchFamily="2" charset="0"/>
                <a:cs typeface="Inter" panose="02000503000000020004" pitchFamily="2" charset="0"/>
                <a:sym typeface="Arial"/>
              </a:rPr>
              <a:t>Growth and innovation: power new experiences </a:t>
            </a:r>
            <a:endParaRPr kumimoji="0" sz="4400" b="0" i="0" u="none" strike="noStrike" kern="0" cap="none" spc="0" normalizeH="0" baseline="0" noProof="0">
              <a:ln>
                <a:noFill/>
              </a:ln>
              <a:solidFill>
                <a:sysClr val="windowText" lastClr="000000"/>
              </a:solidFill>
              <a:effectLst/>
              <a:uLnTx/>
              <a:uFillTx/>
              <a:latin typeface="Inter" panose="02000503000000020004" pitchFamily="2" charset="0"/>
              <a:ea typeface="Inter" panose="02000503000000020004" pitchFamily="2" charset="0"/>
              <a:cs typeface="Inter" panose="02000503000000020004" pitchFamily="2" charset="0"/>
              <a:sym typeface="Arial"/>
            </a:endParaRPr>
          </a:p>
        </p:txBody>
      </p:sp>
    </p:spTree>
    <p:extLst>
      <p:ext uri="{BB962C8B-B14F-4D97-AF65-F5344CB8AC3E}">
        <p14:creationId xmlns:p14="http://schemas.microsoft.com/office/powerpoint/2010/main" val="1106205990"/>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object 5">
            <a:extLst>
              <a:ext uri="{FF2B5EF4-FFF2-40B4-BE49-F238E27FC236}">
                <a16:creationId xmlns:a16="http://schemas.microsoft.com/office/drawing/2014/main" id="{D01E3328-D536-A759-4D1D-8ED34A77EA50}"/>
              </a:ext>
            </a:extLst>
          </p:cNvPr>
          <p:cNvPicPr/>
          <p:nvPr/>
        </p:nvPicPr>
        <p:blipFill>
          <a:blip r:embed="rId4" cstate="print"/>
          <a:stretch>
            <a:fillRect/>
          </a:stretch>
        </p:blipFill>
        <p:spPr>
          <a:xfrm>
            <a:off x="7375297" y="944091"/>
            <a:ext cx="4816275" cy="4217740"/>
          </a:xfrm>
          <a:prstGeom prst="rect">
            <a:avLst/>
          </a:prstGeom>
        </p:spPr>
      </p:pic>
      <p:pic>
        <p:nvPicPr>
          <p:cNvPr id="3" name="object 6">
            <a:extLst>
              <a:ext uri="{FF2B5EF4-FFF2-40B4-BE49-F238E27FC236}">
                <a16:creationId xmlns:a16="http://schemas.microsoft.com/office/drawing/2014/main" id="{CBCCB974-40BC-029E-7E25-BDE71251EE5D}"/>
              </a:ext>
            </a:extLst>
          </p:cNvPr>
          <p:cNvPicPr/>
          <p:nvPr/>
        </p:nvPicPr>
        <p:blipFill>
          <a:blip r:embed="rId5" cstate="print"/>
          <a:stretch>
            <a:fillRect/>
          </a:stretch>
        </p:blipFill>
        <p:spPr>
          <a:xfrm>
            <a:off x="8195329" y="1198377"/>
            <a:ext cx="3996243" cy="3409132"/>
          </a:xfrm>
          <a:prstGeom prst="rect">
            <a:avLst/>
          </a:prstGeom>
        </p:spPr>
      </p:pic>
      <p:sp>
        <p:nvSpPr>
          <p:cNvPr id="4" name="object 7">
            <a:extLst>
              <a:ext uri="{FF2B5EF4-FFF2-40B4-BE49-F238E27FC236}">
                <a16:creationId xmlns:a16="http://schemas.microsoft.com/office/drawing/2014/main" id="{A0025A22-4E79-8AEB-53F0-69BE3CCA4EF1}"/>
              </a:ext>
            </a:extLst>
          </p:cNvPr>
          <p:cNvSpPr/>
          <p:nvPr/>
        </p:nvSpPr>
        <p:spPr>
          <a:xfrm>
            <a:off x="7473853" y="2291681"/>
            <a:ext cx="1016185" cy="1171751"/>
          </a:xfrm>
          <a:custGeom>
            <a:avLst/>
            <a:gdLst/>
            <a:ahLst/>
            <a:cxnLst/>
            <a:rect l="l" t="t" r="r" b="b"/>
            <a:pathLst>
              <a:path w="1675765" h="1932304">
                <a:moveTo>
                  <a:pt x="1361215" y="0"/>
                </a:moveTo>
                <a:lnTo>
                  <a:pt x="314126" y="0"/>
                </a:lnTo>
                <a:lnTo>
                  <a:pt x="267706" y="3406"/>
                </a:lnTo>
                <a:lnTo>
                  <a:pt x="223400" y="13300"/>
                </a:lnTo>
                <a:lnTo>
                  <a:pt x="181696" y="29196"/>
                </a:lnTo>
                <a:lnTo>
                  <a:pt x="143079" y="50609"/>
                </a:lnTo>
                <a:lnTo>
                  <a:pt x="108034" y="77051"/>
                </a:lnTo>
                <a:lnTo>
                  <a:pt x="77048" y="108038"/>
                </a:lnTo>
                <a:lnTo>
                  <a:pt x="50606" y="143083"/>
                </a:lnTo>
                <a:lnTo>
                  <a:pt x="29194" y="181701"/>
                </a:lnTo>
                <a:lnTo>
                  <a:pt x="13299" y="223404"/>
                </a:lnTo>
                <a:lnTo>
                  <a:pt x="3405" y="267708"/>
                </a:lnTo>
                <a:lnTo>
                  <a:pt x="0" y="314126"/>
                </a:lnTo>
                <a:lnTo>
                  <a:pt x="0" y="1617688"/>
                </a:lnTo>
                <a:lnTo>
                  <a:pt x="3405" y="1664107"/>
                </a:lnTo>
                <a:lnTo>
                  <a:pt x="13299" y="1708410"/>
                </a:lnTo>
                <a:lnTo>
                  <a:pt x="29194" y="1750114"/>
                </a:lnTo>
                <a:lnTo>
                  <a:pt x="50606" y="1788731"/>
                </a:lnTo>
                <a:lnTo>
                  <a:pt x="77048" y="1823776"/>
                </a:lnTo>
                <a:lnTo>
                  <a:pt x="108034" y="1854763"/>
                </a:lnTo>
                <a:lnTo>
                  <a:pt x="143079" y="1881206"/>
                </a:lnTo>
                <a:lnTo>
                  <a:pt x="181696" y="1902618"/>
                </a:lnTo>
                <a:lnTo>
                  <a:pt x="223400" y="1918515"/>
                </a:lnTo>
                <a:lnTo>
                  <a:pt x="267706" y="1928409"/>
                </a:lnTo>
                <a:lnTo>
                  <a:pt x="314126" y="1931815"/>
                </a:lnTo>
                <a:lnTo>
                  <a:pt x="1361215" y="1931815"/>
                </a:lnTo>
                <a:lnTo>
                  <a:pt x="1407635" y="1928409"/>
                </a:lnTo>
                <a:lnTo>
                  <a:pt x="1451940" y="1918515"/>
                </a:lnTo>
                <a:lnTo>
                  <a:pt x="1493645" y="1902618"/>
                </a:lnTo>
                <a:lnTo>
                  <a:pt x="1532262" y="1881206"/>
                </a:lnTo>
                <a:lnTo>
                  <a:pt x="1567307" y="1854763"/>
                </a:lnTo>
                <a:lnTo>
                  <a:pt x="1598293" y="1823776"/>
                </a:lnTo>
                <a:lnTo>
                  <a:pt x="1624735" y="1788731"/>
                </a:lnTo>
                <a:lnTo>
                  <a:pt x="1646146" y="1750114"/>
                </a:lnTo>
                <a:lnTo>
                  <a:pt x="1662042" y="1708410"/>
                </a:lnTo>
                <a:lnTo>
                  <a:pt x="1671935" y="1664107"/>
                </a:lnTo>
                <a:lnTo>
                  <a:pt x="1675341" y="1617688"/>
                </a:lnTo>
                <a:lnTo>
                  <a:pt x="1675341" y="314126"/>
                </a:lnTo>
                <a:lnTo>
                  <a:pt x="1671935" y="267708"/>
                </a:lnTo>
                <a:lnTo>
                  <a:pt x="1662042" y="223404"/>
                </a:lnTo>
                <a:lnTo>
                  <a:pt x="1646146" y="181701"/>
                </a:lnTo>
                <a:lnTo>
                  <a:pt x="1624735" y="143083"/>
                </a:lnTo>
                <a:lnTo>
                  <a:pt x="1598293" y="108038"/>
                </a:lnTo>
                <a:lnTo>
                  <a:pt x="1567307" y="77051"/>
                </a:lnTo>
                <a:lnTo>
                  <a:pt x="1532262" y="50609"/>
                </a:lnTo>
                <a:lnTo>
                  <a:pt x="1493645" y="29196"/>
                </a:lnTo>
                <a:lnTo>
                  <a:pt x="1451940" y="13300"/>
                </a:lnTo>
                <a:lnTo>
                  <a:pt x="1407635" y="3406"/>
                </a:lnTo>
                <a:lnTo>
                  <a:pt x="1361215" y="0"/>
                </a:lnTo>
                <a:close/>
              </a:path>
            </a:pathLst>
          </a:custGeom>
          <a:solidFill>
            <a:srgbClr val="5BAA47"/>
          </a:solidFill>
        </p:spPr>
        <p:txBody>
          <a:bodyPr wrap="square" lIns="0" tIns="0" rIns="0" bIns="0" rtlCol="0"/>
          <a:lstStyle/>
          <a:p>
            <a:endParaRPr sz="849"/>
          </a:p>
        </p:txBody>
      </p:sp>
      <p:sp>
        <p:nvSpPr>
          <p:cNvPr id="5" name="object 8">
            <a:extLst>
              <a:ext uri="{FF2B5EF4-FFF2-40B4-BE49-F238E27FC236}">
                <a16:creationId xmlns:a16="http://schemas.microsoft.com/office/drawing/2014/main" id="{34BDB0C3-CB61-6A7F-61F4-38BEB05CCA8B}"/>
              </a:ext>
            </a:extLst>
          </p:cNvPr>
          <p:cNvSpPr txBox="1">
            <a:spLocks/>
          </p:cNvSpPr>
          <p:nvPr/>
        </p:nvSpPr>
        <p:spPr>
          <a:xfrm>
            <a:off x="373700" y="660137"/>
            <a:ext cx="7918853" cy="622941"/>
          </a:xfrm>
          <a:prstGeom prst="rect">
            <a:avLst/>
          </a:prstGeom>
        </p:spPr>
        <p:txBody>
          <a:bodyPr vert="horz" wrap="square" lIns="0" tIns="7316" rIns="0" bIns="0" rtlCol="0">
            <a:spAutoFit/>
          </a:bodyPr>
          <a:lstStyle>
            <a:lvl1pPr>
              <a:defRPr sz="4950" b="1" i="0">
                <a:solidFill>
                  <a:srgbClr val="025444"/>
                </a:solidFill>
                <a:latin typeface="Sharp Sans"/>
                <a:ea typeface="+mj-ea"/>
                <a:cs typeface="Sharp Sans"/>
              </a:defRPr>
            </a:lvl1pPr>
          </a:lstStyle>
          <a:p>
            <a:pPr marL="7701">
              <a:spcBef>
                <a:spcPts val="58"/>
              </a:spcBef>
            </a:pPr>
            <a:r>
              <a:rPr lang="en-GB" sz="4000" spc="-18">
                <a:latin typeface="Inter" panose="02000503000000020004" pitchFamily="2" charset="0"/>
                <a:ea typeface="Inter" panose="02000503000000020004" pitchFamily="2" charset="0"/>
                <a:cs typeface="Inter" panose="02000503000000020004" pitchFamily="2" charset="0"/>
              </a:rPr>
              <a:t>Meraki</a:t>
            </a:r>
            <a:r>
              <a:rPr lang="en-GB" sz="4000" spc="-154">
                <a:latin typeface="Inter" panose="02000503000000020004" pitchFamily="2" charset="0"/>
                <a:ea typeface="Inter" panose="02000503000000020004" pitchFamily="2" charset="0"/>
                <a:cs typeface="Inter" panose="02000503000000020004" pitchFamily="2" charset="0"/>
              </a:rPr>
              <a:t> </a:t>
            </a:r>
            <a:r>
              <a:rPr lang="en-GB" sz="4000" spc="-24">
                <a:latin typeface="Inter" panose="02000503000000020004" pitchFamily="2" charset="0"/>
                <a:ea typeface="Inter" panose="02000503000000020004" pitchFamily="2" charset="0"/>
                <a:cs typeface="Inter" panose="02000503000000020004" pitchFamily="2" charset="0"/>
              </a:rPr>
              <a:t>Marketplace</a:t>
            </a:r>
          </a:p>
        </p:txBody>
      </p:sp>
      <p:sp>
        <p:nvSpPr>
          <p:cNvPr id="6" name="object 9">
            <a:extLst>
              <a:ext uri="{FF2B5EF4-FFF2-40B4-BE49-F238E27FC236}">
                <a16:creationId xmlns:a16="http://schemas.microsoft.com/office/drawing/2014/main" id="{9E913BBC-C906-A7D0-607E-A4E991D207C2}"/>
              </a:ext>
            </a:extLst>
          </p:cNvPr>
          <p:cNvSpPr txBox="1"/>
          <p:nvPr/>
        </p:nvSpPr>
        <p:spPr>
          <a:xfrm>
            <a:off x="373700" y="1283078"/>
            <a:ext cx="4675533" cy="551891"/>
          </a:xfrm>
          <a:prstGeom prst="rect">
            <a:avLst/>
          </a:prstGeom>
        </p:spPr>
        <p:txBody>
          <a:bodyPr vert="horz" wrap="square" lIns="0" tIns="6931" rIns="0" bIns="0" rtlCol="0">
            <a:spAutoFit/>
          </a:bodyPr>
          <a:lstStyle/>
          <a:p>
            <a:pPr marL="7701" marR="3081">
              <a:lnSpc>
                <a:spcPct val="100699"/>
              </a:lnSpc>
              <a:spcBef>
                <a:spcPts val="55"/>
              </a:spcBef>
            </a:pPr>
            <a:r>
              <a:rPr sz="1800" spc="-18">
                <a:solidFill>
                  <a:srgbClr val="025444"/>
                </a:solidFill>
                <a:latin typeface="Inter" panose="02000503000000020004" pitchFamily="2" charset="0"/>
                <a:ea typeface="Inter" panose="02000503000000020004" pitchFamily="2" charset="0"/>
                <a:cs typeface="Inter" panose="02000503000000020004" pitchFamily="2" charset="0"/>
              </a:rPr>
              <a:t>Automate</a:t>
            </a:r>
            <a:r>
              <a:rPr sz="1800" spc="-103">
                <a:solidFill>
                  <a:srgbClr val="025444"/>
                </a:solidFill>
                <a:latin typeface="Inter" panose="02000503000000020004" pitchFamily="2" charset="0"/>
                <a:ea typeface="Inter" panose="02000503000000020004" pitchFamily="2" charset="0"/>
                <a:cs typeface="Inter" panose="02000503000000020004" pitchFamily="2" charset="0"/>
              </a:rPr>
              <a:t> </a:t>
            </a:r>
            <a:r>
              <a:rPr sz="1800">
                <a:solidFill>
                  <a:srgbClr val="025444"/>
                </a:solidFill>
                <a:latin typeface="Inter" panose="02000503000000020004" pitchFamily="2" charset="0"/>
                <a:ea typeface="Inter" panose="02000503000000020004" pitchFamily="2" charset="0"/>
                <a:cs typeface="Inter" panose="02000503000000020004" pitchFamily="2" charset="0"/>
              </a:rPr>
              <a:t>your</a:t>
            </a:r>
            <a:r>
              <a:rPr sz="1800" spc="-103">
                <a:solidFill>
                  <a:srgbClr val="025444"/>
                </a:solidFill>
                <a:latin typeface="Inter" panose="02000503000000020004" pitchFamily="2" charset="0"/>
                <a:ea typeface="Inter" panose="02000503000000020004" pitchFamily="2" charset="0"/>
                <a:cs typeface="Inter" panose="02000503000000020004" pitchFamily="2" charset="0"/>
              </a:rPr>
              <a:t> </a:t>
            </a:r>
            <a:r>
              <a:rPr sz="1800">
                <a:solidFill>
                  <a:srgbClr val="025444"/>
                </a:solidFill>
                <a:latin typeface="Inter" panose="02000503000000020004" pitchFamily="2" charset="0"/>
                <a:ea typeface="Inter" panose="02000503000000020004" pitchFamily="2" charset="0"/>
                <a:cs typeface="Inter" panose="02000503000000020004" pitchFamily="2" charset="0"/>
              </a:rPr>
              <a:t>workflows</a:t>
            </a:r>
            <a:r>
              <a:rPr sz="1800" spc="-100">
                <a:solidFill>
                  <a:srgbClr val="025444"/>
                </a:solidFill>
                <a:latin typeface="Inter" panose="02000503000000020004" pitchFamily="2" charset="0"/>
                <a:ea typeface="Inter" panose="02000503000000020004" pitchFamily="2" charset="0"/>
                <a:cs typeface="Inter" panose="02000503000000020004" pitchFamily="2" charset="0"/>
              </a:rPr>
              <a:t> </a:t>
            </a:r>
            <a:r>
              <a:rPr sz="1800" spc="-15">
                <a:solidFill>
                  <a:srgbClr val="025444"/>
                </a:solidFill>
                <a:latin typeface="Inter" panose="02000503000000020004" pitchFamily="2" charset="0"/>
                <a:ea typeface="Inter" panose="02000503000000020004" pitchFamily="2" charset="0"/>
                <a:cs typeface="Inter" panose="02000503000000020004" pitchFamily="2" charset="0"/>
              </a:rPr>
              <a:t>and </a:t>
            </a:r>
            <a:r>
              <a:rPr sz="1800">
                <a:solidFill>
                  <a:srgbClr val="025444"/>
                </a:solidFill>
                <a:latin typeface="Inter" panose="02000503000000020004" pitchFamily="2" charset="0"/>
                <a:ea typeface="Inter" panose="02000503000000020004" pitchFamily="2" charset="0"/>
                <a:cs typeface="Inter" panose="02000503000000020004" pitchFamily="2" charset="0"/>
              </a:rPr>
              <a:t>spaces</a:t>
            </a:r>
            <a:r>
              <a:rPr sz="1800" spc="-45">
                <a:solidFill>
                  <a:srgbClr val="025444"/>
                </a:solidFill>
                <a:latin typeface="Inter" panose="02000503000000020004" pitchFamily="2" charset="0"/>
                <a:ea typeface="Inter" panose="02000503000000020004" pitchFamily="2" charset="0"/>
                <a:cs typeface="Inter" panose="02000503000000020004" pitchFamily="2" charset="0"/>
              </a:rPr>
              <a:t> </a:t>
            </a:r>
            <a:r>
              <a:rPr sz="1800">
                <a:solidFill>
                  <a:srgbClr val="025444"/>
                </a:solidFill>
                <a:latin typeface="Inter" panose="02000503000000020004" pitchFamily="2" charset="0"/>
                <a:ea typeface="Inter" panose="02000503000000020004" pitchFamily="2" charset="0"/>
                <a:cs typeface="Inter" panose="02000503000000020004" pitchFamily="2" charset="0"/>
              </a:rPr>
              <a:t>with</a:t>
            </a:r>
            <a:r>
              <a:rPr sz="1800" spc="-45">
                <a:solidFill>
                  <a:srgbClr val="025444"/>
                </a:solidFill>
                <a:latin typeface="Inter" panose="02000503000000020004" pitchFamily="2" charset="0"/>
                <a:ea typeface="Inter" panose="02000503000000020004" pitchFamily="2" charset="0"/>
                <a:cs typeface="Inter" panose="02000503000000020004" pitchFamily="2" charset="0"/>
              </a:rPr>
              <a:t> </a:t>
            </a:r>
            <a:r>
              <a:rPr sz="1800" spc="-6">
                <a:solidFill>
                  <a:srgbClr val="025444"/>
                </a:solidFill>
                <a:latin typeface="Inter" panose="02000503000000020004" pitchFamily="2" charset="0"/>
                <a:ea typeface="Inter" panose="02000503000000020004" pitchFamily="2" charset="0"/>
                <a:cs typeface="Inter" panose="02000503000000020004" pitchFamily="2" charset="0"/>
              </a:rPr>
              <a:t>turnkey</a:t>
            </a:r>
            <a:r>
              <a:rPr sz="1800" spc="-42">
                <a:solidFill>
                  <a:srgbClr val="025444"/>
                </a:solidFill>
                <a:latin typeface="Inter" panose="02000503000000020004" pitchFamily="2" charset="0"/>
                <a:ea typeface="Inter" panose="02000503000000020004" pitchFamily="2" charset="0"/>
                <a:cs typeface="Inter" panose="02000503000000020004" pitchFamily="2" charset="0"/>
              </a:rPr>
              <a:t> </a:t>
            </a:r>
            <a:r>
              <a:rPr sz="1800" spc="-6">
                <a:solidFill>
                  <a:srgbClr val="025444"/>
                </a:solidFill>
                <a:latin typeface="Inter" panose="02000503000000020004" pitchFamily="2" charset="0"/>
                <a:ea typeface="Inter" panose="02000503000000020004" pitchFamily="2" charset="0"/>
                <a:cs typeface="Inter" panose="02000503000000020004" pitchFamily="2" charset="0"/>
              </a:rPr>
              <a:t>solutions</a:t>
            </a:r>
            <a:endParaRPr sz="1800">
              <a:latin typeface="Inter" panose="02000503000000020004" pitchFamily="2" charset="0"/>
              <a:ea typeface="Inter" panose="02000503000000020004" pitchFamily="2" charset="0"/>
              <a:cs typeface="Inter" panose="02000503000000020004" pitchFamily="2" charset="0"/>
            </a:endParaRPr>
          </a:p>
        </p:txBody>
      </p:sp>
      <p:sp>
        <p:nvSpPr>
          <p:cNvPr id="7" name="object 10">
            <a:extLst>
              <a:ext uri="{FF2B5EF4-FFF2-40B4-BE49-F238E27FC236}">
                <a16:creationId xmlns:a16="http://schemas.microsoft.com/office/drawing/2014/main" id="{FCB6E5C5-471A-FF34-A411-7131615240F1}"/>
              </a:ext>
            </a:extLst>
          </p:cNvPr>
          <p:cNvSpPr txBox="1"/>
          <p:nvPr/>
        </p:nvSpPr>
        <p:spPr>
          <a:xfrm>
            <a:off x="373700" y="2291681"/>
            <a:ext cx="3099575" cy="1634268"/>
          </a:xfrm>
          <a:prstGeom prst="rect">
            <a:avLst/>
          </a:prstGeom>
        </p:spPr>
        <p:txBody>
          <a:bodyPr vert="horz" wrap="square" lIns="0" tIns="9627" rIns="0" bIns="0" rtlCol="0">
            <a:spAutoFit/>
          </a:bodyPr>
          <a:lstStyle/>
          <a:p>
            <a:pPr marL="7701">
              <a:spcBef>
                <a:spcPts val="76"/>
              </a:spcBef>
            </a:pPr>
            <a:r>
              <a:rPr sz="2335" b="1" spc="-6">
                <a:solidFill>
                  <a:srgbClr val="025444"/>
                </a:solidFill>
                <a:latin typeface="Inter" panose="02000503000000020004" pitchFamily="2" charset="0"/>
                <a:ea typeface="Inter" panose="02000503000000020004" pitchFamily="2" charset="0"/>
                <a:cs typeface="Inter" panose="02000503000000020004" pitchFamily="2" charset="0"/>
              </a:rPr>
              <a:t>Turnkey</a:t>
            </a:r>
            <a:r>
              <a:rPr lang="en-US" sz="2335" b="1" spc="-6">
                <a:solidFill>
                  <a:srgbClr val="025444"/>
                </a:solidFill>
                <a:latin typeface="Inter" panose="02000503000000020004" pitchFamily="2" charset="0"/>
                <a:ea typeface="Inter" panose="02000503000000020004" pitchFamily="2" charset="0"/>
                <a:cs typeface="Inter" panose="02000503000000020004" pitchFamily="2" charset="0"/>
              </a:rPr>
              <a:t> solutions</a:t>
            </a:r>
            <a:endParaRPr sz="2335">
              <a:latin typeface="Inter" panose="02000503000000020004" pitchFamily="2" charset="0"/>
              <a:ea typeface="Inter" panose="02000503000000020004" pitchFamily="2" charset="0"/>
              <a:cs typeface="Inter" panose="02000503000000020004" pitchFamily="2" charset="0"/>
            </a:endParaRPr>
          </a:p>
          <a:p>
            <a:pPr marL="121680" indent="-114364">
              <a:spcBef>
                <a:spcPts val="1289"/>
              </a:spcBef>
              <a:buClr>
                <a:srgbClr val="5BAA47"/>
              </a:buClr>
              <a:buChar char="•"/>
              <a:tabLst>
                <a:tab pos="122065" algn="l"/>
              </a:tabLst>
            </a:pPr>
            <a:r>
              <a:rPr lang="en-US" sz="1243" spc="-27">
                <a:solidFill>
                  <a:srgbClr val="060606"/>
                </a:solidFill>
                <a:latin typeface="Inter" panose="02000503000000020004" pitchFamily="2" charset="0"/>
                <a:ea typeface="Inter" panose="02000503000000020004" pitchFamily="2" charset="0"/>
                <a:cs typeface="Inter" panose="02000503000000020004" pitchFamily="2" charset="0"/>
              </a:rPr>
              <a:t>290+</a:t>
            </a:r>
            <a:r>
              <a:rPr sz="1243" spc="21">
                <a:solidFill>
                  <a:srgbClr val="060606"/>
                </a:solidFill>
                <a:latin typeface="Inter" panose="02000503000000020004" pitchFamily="2" charset="0"/>
                <a:ea typeface="Inter" panose="02000503000000020004" pitchFamily="2" charset="0"/>
                <a:cs typeface="Inter" panose="02000503000000020004" pitchFamily="2" charset="0"/>
              </a:rPr>
              <a:t> </a:t>
            </a:r>
            <a:r>
              <a:rPr sz="1243" spc="-18">
                <a:solidFill>
                  <a:srgbClr val="060606"/>
                </a:solidFill>
                <a:latin typeface="Inter" panose="02000503000000020004" pitchFamily="2" charset="0"/>
                <a:ea typeface="Inter" panose="02000503000000020004" pitchFamily="2" charset="0"/>
                <a:cs typeface="Inter" panose="02000503000000020004" pitchFamily="2" charset="0"/>
              </a:rPr>
              <a:t>pre-</a:t>
            </a:r>
            <a:r>
              <a:rPr sz="1243">
                <a:solidFill>
                  <a:srgbClr val="060606"/>
                </a:solidFill>
                <a:latin typeface="Inter" panose="02000503000000020004" pitchFamily="2" charset="0"/>
                <a:ea typeface="Inter" panose="02000503000000020004" pitchFamily="2" charset="0"/>
                <a:cs typeface="Inter" panose="02000503000000020004" pitchFamily="2" charset="0"/>
              </a:rPr>
              <a:t>built</a:t>
            </a:r>
            <a:r>
              <a:rPr sz="1243" spc="18">
                <a:solidFill>
                  <a:srgbClr val="060606"/>
                </a:solidFill>
                <a:latin typeface="Inter" panose="02000503000000020004" pitchFamily="2" charset="0"/>
                <a:ea typeface="Inter" panose="02000503000000020004" pitchFamily="2" charset="0"/>
                <a:cs typeface="Inter" panose="02000503000000020004" pitchFamily="2" charset="0"/>
              </a:rPr>
              <a:t> </a:t>
            </a:r>
            <a:r>
              <a:rPr sz="1243" spc="-12">
                <a:solidFill>
                  <a:srgbClr val="060606"/>
                </a:solidFill>
                <a:latin typeface="Inter" panose="02000503000000020004" pitchFamily="2" charset="0"/>
                <a:ea typeface="Inter" panose="02000503000000020004" pitchFamily="2" charset="0"/>
                <a:cs typeface="Inter" panose="02000503000000020004" pitchFamily="2" charset="0"/>
              </a:rPr>
              <a:t>apps</a:t>
            </a:r>
            <a:endParaRPr sz="1243">
              <a:latin typeface="Inter" panose="02000503000000020004" pitchFamily="2" charset="0"/>
              <a:ea typeface="Inter" panose="02000503000000020004" pitchFamily="2" charset="0"/>
              <a:cs typeface="Inter" panose="02000503000000020004" pitchFamily="2" charset="0"/>
            </a:endParaRPr>
          </a:p>
          <a:p>
            <a:pPr marL="121680" indent="-114364">
              <a:spcBef>
                <a:spcPts val="1258"/>
              </a:spcBef>
              <a:buClr>
                <a:srgbClr val="5BAA47"/>
              </a:buClr>
              <a:buChar char="•"/>
              <a:tabLst>
                <a:tab pos="122065" algn="l"/>
              </a:tabLst>
            </a:pPr>
            <a:r>
              <a:rPr lang="en-US" sz="1243">
                <a:solidFill>
                  <a:srgbClr val="060606"/>
                </a:solidFill>
                <a:latin typeface="Inter" panose="02000503000000020004" pitchFamily="2" charset="0"/>
                <a:ea typeface="Inter" panose="02000503000000020004" pitchFamily="2" charset="0"/>
                <a:cs typeface="Inter" panose="02000503000000020004" pitchFamily="2" charset="0"/>
              </a:rPr>
              <a:t>Save time with tailored solutions</a:t>
            </a:r>
          </a:p>
          <a:p>
            <a:pPr marL="121680" indent="-114364">
              <a:spcBef>
                <a:spcPts val="1258"/>
              </a:spcBef>
              <a:buClr>
                <a:srgbClr val="5BAA47"/>
              </a:buClr>
              <a:buChar char="•"/>
              <a:tabLst>
                <a:tab pos="122065" algn="l"/>
              </a:tabLst>
            </a:pPr>
            <a:r>
              <a:rPr lang="en-US" sz="1243" spc="-6">
                <a:solidFill>
                  <a:srgbClr val="060606"/>
                </a:solidFill>
                <a:latin typeface="Inter" panose="02000503000000020004" pitchFamily="2" charset="0"/>
                <a:ea typeface="Inter" panose="02000503000000020004" pitchFamily="2" charset="0"/>
                <a:cs typeface="Inter" panose="02000503000000020004" pitchFamily="2" charset="0"/>
              </a:rPr>
              <a:t>Gain value from the largest ecosystem with 150+ partners</a:t>
            </a:r>
            <a:endParaRPr sz="1243">
              <a:latin typeface="Inter" panose="02000503000000020004" pitchFamily="2" charset="0"/>
              <a:ea typeface="Inter" panose="02000503000000020004" pitchFamily="2" charset="0"/>
              <a:cs typeface="Inter" panose="02000503000000020004" pitchFamily="2" charset="0"/>
            </a:endParaRPr>
          </a:p>
        </p:txBody>
      </p:sp>
      <p:sp>
        <p:nvSpPr>
          <p:cNvPr id="8" name="object 11">
            <a:extLst>
              <a:ext uri="{FF2B5EF4-FFF2-40B4-BE49-F238E27FC236}">
                <a16:creationId xmlns:a16="http://schemas.microsoft.com/office/drawing/2014/main" id="{C97DF761-A1D8-FF5D-9BA9-A164C57A4298}"/>
              </a:ext>
            </a:extLst>
          </p:cNvPr>
          <p:cNvSpPr txBox="1"/>
          <p:nvPr/>
        </p:nvSpPr>
        <p:spPr>
          <a:xfrm>
            <a:off x="373700" y="4222654"/>
            <a:ext cx="2640388" cy="1825539"/>
          </a:xfrm>
          <a:prstGeom prst="rect">
            <a:avLst/>
          </a:prstGeom>
        </p:spPr>
        <p:txBody>
          <a:bodyPr vert="horz" wrap="square" lIns="0" tIns="9627" rIns="0" bIns="0" rtlCol="0">
            <a:spAutoFit/>
          </a:bodyPr>
          <a:lstStyle/>
          <a:p>
            <a:pPr marL="7701">
              <a:spcBef>
                <a:spcPts val="76"/>
              </a:spcBef>
            </a:pPr>
            <a:r>
              <a:rPr sz="2335" b="1" spc="-30">
                <a:solidFill>
                  <a:srgbClr val="025444"/>
                </a:solidFill>
                <a:latin typeface="Inter" panose="02000503000000020004" pitchFamily="2" charset="0"/>
                <a:ea typeface="Inter" panose="02000503000000020004" pitchFamily="2" charset="0"/>
                <a:cs typeface="Inter" panose="02000503000000020004" pitchFamily="2" charset="0"/>
              </a:rPr>
              <a:t>Trusted</a:t>
            </a:r>
            <a:r>
              <a:rPr sz="2335" b="1" spc="-82">
                <a:solidFill>
                  <a:srgbClr val="025444"/>
                </a:solidFill>
                <a:latin typeface="Inter" panose="02000503000000020004" pitchFamily="2" charset="0"/>
                <a:ea typeface="Inter" panose="02000503000000020004" pitchFamily="2" charset="0"/>
                <a:cs typeface="Inter" panose="02000503000000020004" pitchFamily="2" charset="0"/>
              </a:rPr>
              <a:t> </a:t>
            </a:r>
            <a:r>
              <a:rPr lang="en-US" sz="2335" b="1" spc="-6">
                <a:solidFill>
                  <a:srgbClr val="025444"/>
                </a:solidFill>
                <a:latin typeface="Inter" panose="02000503000000020004" pitchFamily="2" charset="0"/>
                <a:ea typeface="Inter" panose="02000503000000020004" pitchFamily="2" charset="0"/>
                <a:cs typeface="Inter" panose="02000503000000020004" pitchFamily="2" charset="0"/>
              </a:rPr>
              <a:t>e</a:t>
            </a:r>
            <a:r>
              <a:rPr sz="2335" b="1" spc="-6">
                <a:solidFill>
                  <a:srgbClr val="025444"/>
                </a:solidFill>
                <a:latin typeface="Inter" panose="02000503000000020004" pitchFamily="2" charset="0"/>
                <a:ea typeface="Inter" panose="02000503000000020004" pitchFamily="2" charset="0"/>
                <a:cs typeface="Inter" panose="02000503000000020004" pitchFamily="2" charset="0"/>
              </a:rPr>
              <a:t>xpertise</a:t>
            </a:r>
            <a:endParaRPr sz="2335">
              <a:latin typeface="Inter" panose="02000503000000020004" pitchFamily="2" charset="0"/>
              <a:ea typeface="Inter" panose="02000503000000020004" pitchFamily="2" charset="0"/>
              <a:cs typeface="Inter" panose="02000503000000020004" pitchFamily="2" charset="0"/>
            </a:endParaRPr>
          </a:p>
          <a:p>
            <a:pPr marL="121680" indent="-114364">
              <a:spcBef>
                <a:spcPts val="1289"/>
              </a:spcBef>
              <a:buClr>
                <a:srgbClr val="5BAA47"/>
              </a:buClr>
              <a:buChar char="•"/>
              <a:tabLst>
                <a:tab pos="122065" algn="l"/>
              </a:tabLst>
            </a:pPr>
            <a:r>
              <a:rPr sz="1243">
                <a:solidFill>
                  <a:srgbClr val="060606"/>
                </a:solidFill>
                <a:latin typeface="Inter" panose="02000503000000020004" pitchFamily="2" charset="0"/>
                <a:ea typeface="Inter" panose="02000503000000020004" pitchFamily="2" charset="0"/>
                <a:cs typeface="Inter" panose="02000503000000020004" pitchFamily="2" charset="0"/>
              </a:rPr>
              <a:t>Deploy</a:t>
            </a:r>
            <a:r>
              <a:rPr sz="1243" spc="-42">
                <a:solidFill>
                  <a:srgbClr val="060606"/>
                </a:solidFill>
                <a:latin typeface="Inter" panose="02000503000000020004" pitchFamily="2" charset="0"/>
                <a:ea typeface="Inter" panose="02000503000000020004" pitchFamily="2" charset="0"/>
                <a:cs typeface="Inter" panose="02000503000000020004" pitchFamily="2" charset="0"/>
              </a:rPr>
              <a:t> </a:t>
            </a:r>
            <a:r>
              <a:rPr sz="1243">
                <a:solidFill>
                  <a:srgbClr val="060606"/>
                </a:solidFill>
                <a:latin typeface="Inter" panose="02000503000000020004" pitchFamily="2" charset="0"/>
                <a:ea typeface="Inter" panose="02000503000000020004" pitchFamily="2" charset="0"/>
                <a:cs typeface="Inter" panose="02000503000000020004" pitchFamily="2" charset="0"/>
              </a:rPr>
              <a:t>new</a:t>
            </a:r>
            <a:r>
              <a:rPr sz="1243" spc="-39">
                <a:solidFill>
                  <a:srgbClr val="060606"/>
                </a:solidFill>
                <a:latin typeface="Inter" panose="02000503000000020004" pitchFamily="2" charset="0"/>
                <a:ea typeface="Inter" panose="02000503000000020004" pitchFamily="2" charset="0"/>
                <a:cs typeface="Inter" panose="02000503000000020004" pitchFamily="2" charset="0"/>
              </a:rPr>
              <a:t> </a:t>
            </a:r>
            <a:r>
              <a:rPr sz="1243" spc="-6">
                <a:solidFill>
                  <a:srgbClr val="060606"/>
                </a:solidFill>
                <a:latin typeface="Inter" panose="02000503000000020004" pitchFamily="2" charset="0"/>
                <a:ea typeface="Inter" panose="02000503000000020004" pitchFamily="2" charset="0"/>
                <a:cs typeface="Inter" panose="02000503000000020004" pitchFamily="2" charset="0"/>
              </a:rPr>
              <a:t>innovations</a:t>
            </a:r>
            <a:endParaRPr sz="1243">
              <a:latin typeface="Inter" panose="02000503000000020004" pitchFamily="2" charset="0"/>
              <a:ea typeface="Inter" panose="02000503000000020004" pitchFamily="2" charset="0"/>
              <a:cs typeface="Inter" panose="02000503000000020004" pitchFamily="2" charset="0"/>
            </a:endParaRPr>
          </a:p>
          <a:p>
            <a:pPr marL="121680" indent="-114364">
              <a:spcBef>
                <a:spcPts val="1258"/>
              </a:spcBef>
              <a:buClr>
                <a:srgbClr val="5BAA47"/>
              </a:buClr>
              <a:buChar char="•"/>
              <a:tabLst>
                <a:tab pos="122065" algn="l"/>
              </a:tabLst>
            </a:pPr>
            <a:r>
              <a:rPr lang="en-US" sz="1243">
                <a:solidFill>
                  <a:srgbClr val="060606"/>
                </a:solidFill>
                <a:latin typeface="Inter" panose="02000503000000020004" pitchFamily="2" charset="0"/>
                <a:ea typeface="Inter" panose="02000503000000020004" pitchFamily="2" charset="0"/>
                <a:cs typeface="Inter" panose="02000503000000020004" pitchFamily="2" charset="0"/>
              </a:rPr>
              <a:t>Solve any business problem</a:t>
            </a:r>
            <a:endParaRPr sz="1243">
              <a:latin typeface="Inter" panose="02000503000000020004" pitchFamily="2" charset="0"/>
              <a:ea typeface="Inter" panose="02000503000000020004" pitchFamily="2" charset="0"/>
              <a:cs typeface="Inter" panose="02000503000000020004" pitchFamily="2" charset="0"/>
            </a:endParaRPr>
          </a:p>
          <a:p>
            <a:pPr marL="121680" indent="-114364">
              <a:spcBef>
                <a:spcPts val="1258"/>
              </a:spcBef>
              <a:buClr>
                <a:srgbClr val="5BAA47"/>
              </a:buClr>
              <a:buChar char="•"/>
              <a:tabLst>
                <a:tab pos="122065" algn="l"/>
              </a:tabLst>
            </a:pPr>
            <a:r>
              <a:rPr lang="en-US" sz="1243" spc="-24">
                <a:solidFill>
                  <a:srgbClr val="060606"/>
                </a:solidFill>
                <a:latin typeface="Inter" panose="02000503000000020004" pitchFamily="2" charset="0"/>
                <a:ea typeface="Inter" panose="02000503000000020004" pitchFamily="2" charset="0"/>
                <a:cs typeface="Inter" panose="02000503000000020004" pitchFamily="2" charset="0"/>
              </a:rPr>
              <a:t>Find solutions in 24+ categories (guest Wi-Fi, footfall analytics, environmental monitoring, etc.)</a:t>
            </a:r>
            <a:endParaRPr sz="1243">
              <a:latin typeface="Inter" panose="02000503000000020004" pitchFamily="2" charset="0"/>
              <a:ea typeface="Inter" panose="02000503000000020004" pitchFamily="2" charset="0"/>
              <a:cs typeface="Inter" panose="02000503000000020004" pitchFamily="2" charset="0"/>
            </a:endParaRPr>
          </a:p>
        </p:txBody>
      </p:sp>
      <p:sp>
        <p:nvSpPr>
          <p:cNvPr id="9" name="object 12">
            <a:extLst>
              <a:ext uri="{FF2B5EF4-FFF2-40B4-BE49-F238E27FC236}">
                <a16:creationId xmlns:a16="http://schemas.microsoft.com/office/drawing/2014/main" id="{8CD28ACF-CDF4-83F5-7D63-FAE262BB7BCA}"/>
              </a:ext>
            </a:extLst>
          </p:cNvPr>
          <p:cNvSpPr txBox="1"/>
          <p:nvPr/>
        </p:nvSpPr>
        <p:spPr>
          <a:xfrm>
            <a:off x="3729894" y="2291681"/>
            <a:ext cx="3219546" cy="1634268"/>
          </a:xfrm>
          <a:prstGeom prst="rect">
            <a:avLst/>
          </a:prstGeom>
        </p:spPr>
        <p:txBody>
          <a:bodyPr vert="horz" wrap="square" lIns="0" tIns="9627" rIns="0" bIns="0" rtlCol="0">
            <a:spAutoFit/>
          </a:bodyPr>
          <a:lstStyle/>
          <a:p>
            <a:pPr marL="7701">
              <a:spcBef>
                <a:spcPts val="76"/>
              </a:spcBef>
            </a:pPr>
            <a:r>
              <a:rPr sz="2335" b="1">
                <a:solidFill>
                  <a:srgbClr val="025444"/>
                </a:solidFill>
                <a:latin typeface="Inter" panose="02000503000000020004" pitchFamily="2" charset="0"/>
                <a:ea typeface="Inter" panose="02000503000000020004" pitchFamily="2" charset="0"/>
                <a:cs typeface="Inter" panose="02000503000000020004" pitchFamily="2" charset="0"/>
              </a:rPr>
              <a:t>API</a:t>
            </a:r>
            <a:r>
              <a:rPr sz="2335" b="1" spc="3">
                <a:solidFill>
                  <a:srgbClr val="025444"/>
                </a:solidFill>
                <a:latin typeface="Inter" panose="02000503000000020004" pitchFamily="2" charset="0"/>
                <a:ea typeface="Inter" panose="02000503000000020004" pitchFamily="2" charset="0"/>
                <a:cs typeface="Inter" panose="02000503000000020004" pitchFamily="2" charset="0"/>
              </a:rPr>
              <a:t> </a:t>
            </a:r>
            <a:r>
              <a:rPr lang="en-US" sz="2335" b="1" spc="-12">
                <a:solidFill>
                  <a:srgbClr val="025444"/>
                </a:solidFill>
                <a:latin typeface="Inter" panose="02000503000000020004" pitchFamily="2" charset="0"/>
                <a:ea typeface="Inter" panose="02000503000000020004" pitchFamily="2" charset="0"/>
                <a:cs typeface="Inter" panose="02000503000000020004" pitchFamily="2" charset="0"/>
              </a:rPr>
              <a:t>i</a:t>
            </a:r>
            <a:r>
              <a:rPr sz="2335" b="1" spc="-12">
                <a:solidFill>
                  <a:srgbClr val="025444"/>
                </a:solidFill>
                <a:latin typeface="Inter" panose="02000503000000020004" pitchFamily="2" charset="0"/>
                <a:ea typeface="Inter" panose="02000503000000020004" pitchFamily="2" charset="0"/>
                <a:cs typeface="Inter" panose="02000503000000020004" pitchFamily="2" charset="0"/>
              </a:rPr>
              <a:t>ntegration</a:t>
            </a:r>
            <a:r>
              <a:rPr lang="en-US" sz="2335" b="1" spc="-12">
                <a:solidFill>
                  <a:srgbClr val="025444"/>
                </a:solidFill>
                <a:latin typeface="Inter" panose="02000503000000020004" pitchFamily="2" charset="0"/>
                <a:ea typeface="Inter" panose="02000503000000020004" pitchFamily="2" charset="0"/>
                <a:cs typeface="Inter" panose="02000503000000020004" pitchFamily="2" charset="0"/>
              </a:rPr>
              <a:t>s</a:t>
            </a:r>
            <a:endParaRPr sz="2335">
              <a:latin typeface="Inter" panose="02000503000000020004" pitchFamily="2" charset="0"/>
              <a:ea typeface="Inter" panose="02000503000000020004" pitchFamily="2" charset="0"/>
              <a:cs typeface="Inter" panose="02000503000000020004" pitchFamily="2" charset="0"/>
            </a:endParaRPr>
          </a:p>
          <a:p>
            <a:pPr marL="121680" indent="-114364">
              <a:spcBef>
                <a:spcPts val="1289"/>
              </a:spcBef>
              <a:buClr>
                <a:srgbClr val="5BAA47"/>
              </a:buClr>
              <a:buChar char="•"/>
              <a:tabLst>
                <a:tab pos="122065" algn="l"/>
              </a:tabLst>
            </a:pPr>
            <a:r>
              <a:rPr sz="1243">
                <a:solidFill>
                  <a:srgbClr val="060606"/>
                </a:solidFill>
                <a:latin typeface="Inter" panose="02000503000000020004" pitchFamily="2" charset="0"/>
                <a:ea typeface="Inter" panose="02000503000000020004" pitchFamily="2" charset="0"/>
                <a:cs typeface="Inter" panose="02000503000000020004" pitchFamily="2" charset="0"/>
              </a:rPr>
              <a:t>Easy</a:t>
            </a:r>
            <a:r>
              <a:rPr sz="1243" spc="-9">
                <a:solidFill>
                  <a:srgbClr val="060606"/>
                </a:solidFill>
                <a:latin typeface="Inter" panose="02000503000000020004" pitchFamily="2" charset="0"/>
                <a:ea typeface="Inter" panose="02000503000000020004" pitchFamily="2" charset="0"/>
                <a:cs typeface="Inter" panose="02000503000000020004" pitchFamily="2" charset="0"/>
              </a:rPr>
              <a:t> </a:t>
            </a:r>
            <a:r>
              <a:rPr sz="1243">
                <a:solidFill>
                  <a:srgbClr val="060606"/>
                </a:solidFill>
                <a:latin typeface="Inter" panose="02000503000000020004" pitchFamily="2" charset="0"/>
                <a:ea typeface="Inter" panose="02000503000000020004" pitchFamily="2" charset="0"/>
                <a:cs typeface="Inter" panose="02000503000000020004" pitchFamily="2" charset="0"/>
              </a:rPr>
              <a:t>and</a:t>
            </a:r>
            <a:r>
              <a:rPr sz="1243" spc="-9">
                <a:solidFill>
                  <a:srgbClr val="060606"/>
                </a:solidFill>
                <a:latin typeface="Inter" panose="02000503000000020004" pitchFamily="2" charset="0"/>
                <a:ea typeface="Inter" panose="02000503000000020004" pitchFamily="2" charset="0"/>
                <a:cs typeface="Inter" panose="02000503000000020004" pitchFamily="2" charset="0"/>
              </a:rPr>
              <a:t> </a:t>
            </a:r>
            <a:r>
              <a:rPr sz="1243" spc="-6">
                <a:solidFill>
                  <a:srgbClr val="060606"/>
                </a:solidFill>
                <a:latin typeface="Inter" panose="02000503000000020004" pitchFamily="2" charset="0"/>
                <a:ea typeface="Inter" panose="02000503000000020004" pitchFamily="2" charset="0"/>
                <a:cs typeface="Inter" panose="02000503000000020004" pitchFamily="2" charset="0"/>
              </a:rPr>
              <a:t>scalable</a:t>
            </a:r>
            <a:r>
              <a:rPr lang="en-US" sz="1243" spc="-6">
                <a:solidFill>
                  <a:srgbClr val="060606"/>
                </a:solidFill>
                <a:latin typeface="Inter" panose="02000503000000020004" pitchFamily="2" charset="0"/>
                <a:ea typeface="Inter" panose="02000503000000020004" pitchFamily="2" charset="0"/>
                <a:cs typeface="Inter" panose="02000503000000020004" pitchFamily="2" charset="0"/>
              </a:rPr>
              <a:t> integrations built on Meraki APIs</a:t>
            </a:r>
            <a:endParaRPr sz="1243">
              <a:latin typeface="Inter" panose="02000503000000020004" pitchFamily="2" charset="0"/>
              <a:ea typeface="Inter" panose="02000503000000020004" pitchFamily="2" charset="0"/>
              <a:cs typeface="Inter" panose="02000503000000020004" pitchFamily="2" charset="0"/>
            </a:endParaRPr>
          </a:p>
          <a:p>
            <a:pPr marL="121680" indent="-114364">
              <a:spcBef>
                <a:spcPts val="1258"/>
              </a:spcBef>
              <a:buClr>
                <a:srgbClr val="5BAA47"/>
              </a:buClr>
              <a:buChar char="•"/>
              <a:tabLst>
                <a:tab pos="122065" algn="l"/>
              </a:tabLst>
            </a:pPr>
            <a:r>
              <a:rPr sz="1243">
                <a:solidFill>
                  <a:srgbClr val="060606"/>
                </a:solidFill>
                <a:latin typeface="Inter" panose="02000503000000020004" pitchFamily="2" charset="0"/>
                <a:ea typeface="Inter" panose="02000503000000020004" pitchFamily="2" charset="0"/>
                <a:cs typeface="Inter" panose="02000503000000020004" pitchFamily="2" charset="0"/>
              </a:rPr>
              <a:t>Secure</a:t>
            </a:r>
            <a:r>
              <a:rPr sz="1243" spc="-76">
                <a:solidFill>
                  <a:srgbClr val="060606"/>
                </a:solidFill>
                <a:latin typeface="Inter" panose="02000503000000020004" pitchFamily="2" charset="0"/>
                <a:ea typeface="Inter" panose="02000503000000020004" pitchFamily="2" charset="0"/>
                <a:cs typeface="Inter" panose="02000503000000020004" pitchFamily="2" charset="0"/>
              </a:rPr>
              <a:t> </a:t>
            </a:r>
            <a:r>
              <a:rPr sz="1243" spc="-12">
                <a:solidFill>
                  <a:srgbClr val="060606"/>
                </a:solidFill>
                <a:latin typeface="Inter" panose="02000503000000020004" pitchFamily="2" charset="0"/>
                <a:ea typeface="Inter" panose="02000503000000020004" pitchFamily="2" charset="0"/>
                <a:cs typeface="Inter" panose="02000503000000020004" pitchFamily="2" charset="0"/>
              </a:rPr>
              <a:t>data</a:t>
            </a:r>
            <a:endParaRPr sz="1243">
              <a:latin typeface="Inter" panose="02000503000000020004" pitchFamily="2" charset="0"/>
              <a:ea typeface="Inter" panose="02000503000000020004" pitchFamily="2" charset="0"/>
              <a:cs typeface="Inter" panose="02000503000000020004" pitchFamily="2" charset="0"/>
            </a:endParaRPr>
          </a:p>
          <a:p>
            <a:pPr marL="121680" indent="-114364">
              <a:spcBef>
                <a:spcPts val="1258"/>
              </a:spcBef>
              <a:buClr>
                <a:srgbClr val="5BAA47"/>
              </a:buClr>
              <a:buChar char="•"/>
              <a:tabLst>
                <a:tab pos="122065" algn="l"/>
              </a:tabLst>
            </a:pPr>
            <a:r>
              <a:rPr sz="1243">
                <a:solidFill>
                  <a:srgbClr val="060606"/>
                </a:solidFill>
                <a:latin typeface="Inter" panose="02000503000000020004" pitchFamily="2" charset="0"/>
                <a:ea typeface="Inter" panose="02000503000000020004" pitchFamily="2" charset="0"/>
                <a:cs typeface="Inter" panose="02000503000000020004" pitchFamily="2" charset="0"/>
              </a:rPr>
              <a:t>Efficient</a:t>
            </a:r>
            <a:r>
              <a:rPr sz="1243" spc="-18">
                <a:solidFill>
                  <a:srgbClr val="060606"/>
                </a:solidFill>
                <a:latin typeface="Inter" panose="02000503000000020004" pitchFamily="2" charset="0"/>
                <a:ea typeface="Inter" panose="02000503000000020004" pitchFamily="2" charset="0"/>
                <a:cs typeface="Inter" panose="02000503000000020004" pitchFamily="2" charset="0"/>
              </a:rPr>
              <a:t> </a:t>
            </a:r>
            <a:r>
              <a:rPr sz="1243" spc="-6">
                <a:solidFill>
                  <a:srgbClr val="060606"/>
                </a:solidFill>
                <a:latin typeface="Inter" panose="02000503000000020004" pitchFamily="2" charset="0"/>
                <a:ea typeface="Inter" panose="02000503000000020004" pitchFamily="2" charset="0"/>
                <a:cs typeface="Inter" panose="02000503000000020004" pitchFamily="2" charset="0"/>
              </a:rPr>
              <a:t>performance</a:t>
            </a:r>
            <a:endParaRPr sz="1243">
              <a:latin typeface="Inter" panose="02000503000000020004" pitchFamily="2" charset="0"/>
              <a:ea typeface="Inter" panose="02000503000000020004" pitchFamily="2" charset="0"/>
              <a:cs typeface="Inter" panose="02000503000000020004" pitchFamily="2" charset="0"/>
            </a:endParaRPr>
          </a:p>
        </p:txBody>
      </p:sp>
      <p:sp>
        <p:nvSpPr>
          <p:cNvPr id="10" name="object 13">
            <a:extLst>
              <a:ext uri="{FF2B5EF4-FFF2-40B4-BE49-F238E27FC236}">
                <a16:creationId xmlns:a16="http://schemas.microsoft.com/office/drawing/2014/main" id="{2ED9468B-BFE6-D6EB-59AE-5311AE5C5F7A}"/>
              </a:ext>
            </a:extLst>
          </p:cNvPr>
          <p:cNvSpPr txBox="1"/>
          <p:nvPr/>
        </p:nvSpPr>
        <p:spPr>
          <a:xfrm>
            <a:off x="3729892" y="4222654"/>
            <a:ext cx="3317083" cy="1634268"/>
          </a:xfrm>
          <a:prstGeom prst="rect">
            <a:avLst/>
          </a:prstGeom>
        </p:spPr>
        <p:txBody>
          <a:bodyPr vert="horz" wrap="square" lIns="0" tIns="9627" rIns="0" bIns="0" rtlCol="0">
            <a:spAutoFit/>
          </a:bodyPr>
          <a:lstStyle/>
          <a:p>
            <a:pPr marL="7701">
              <a:spcBef>
                <a:spcPts val="76"/>
              </a:spcBef>
            </a:pPr>
            <a:r>
              <a:rPr sz="2335" b="1">
                <a:solidFill>
                  <a:srgbClr val="025444"/>
                </a:solidFill>
                <a:latin typeface="Inter" panose="02000503000000020004" pitchFamily="2" charset="0"/>
                <a:ea typeface="Inter" panose="02000503000000020004" pitchFamily="2" charset="0"/>
                <a:cs typeface="Inter" panose="02000503000000020004" pitchFamily="2" charset="0"/>
              </a:rPr>
              <a:t>Business</a:t>
            </a:r>
            <a:r>
              <a:rPr sz="2335" b="1" spc="-24">
                <a:solidFill>
                  <a:srgbClr val="025444"/>
                </a:solidFill>
                <a:latin typeface="Inter" panose="02000503000000020004" pitchFamily="2" charset="0"/>
                <a:ea typeface="Inter" panose="02000503000000020004" pitchFamily="2" charset="0"/>
                <a:cs typeface="Inter" panose="02000503000000020004" pitchFamily="2" charset="0"/>
              </a:rPr>
              <a:t> </a:t>
            </a:r>
            <a:r>
              <a:rPr lang="en-US" sz="2335" b="1" spc="-6">
                <a:solidFill>
                  <a:srgbClr val="025444"/>
                </a:solidFill>
                <a:latin typeface="Inter" panose="02000503000000020004" pitchFamily="2" charset="0"/>
                <a:ea typeface="Inter" panose="02000503000000020004" pitchFamily="2" charset="0"/>
                <a:cs typeface="Inter" panose="02000503000000020004" pitchFamily="2" charset="0"/>
              </a:rPr>
              <a:t>ou</a:t>
            </a:r>
            <a:r>
              <a:rPr sz="2335" b="1" spc="-6">
                <a:solidFill>
                  <a:srgbClr val="025444"/>
                </a:solidFill>
                <a:latin typeface="Inter" panose="02000503000000020004" pitchFamily="2" charset="0"/>
                <a:ea typeface="Inter" panose="02000503000000020004" pitchFamily="2" charset="0"/>
                <a:cs typeface="Inter" panose="02000503000000020004" pitchFamily="2" charset="0"/>
              </a:rPr>
              <a:t>tcomes</a:t>
            </a:r>
            <a:endParaRPr sz="2335">
              <a:latin typeface="Inter" panose="02000503000000020004" pitchFamily="2" charset="0"/>
              <a:ea typeface="Inter" panose="02000503000000020004" pitchFamily="2" charset="0"/>
              <a:cs typeface="Inter" panose="02000503000000020004" pitchFamily="2" charset="0"/>
            </a:endParaRPr>
          </a:p>
          <a:p>
            <a:pPr marL="121680" indent="-114364">
              <a:spcBef>
                <a:spcPts val="1289"/>
              </a:spcBef>
              <a:buClr>
                <a:srgbClr val="5BAA47"/>
              </a:buClr>
              <a:buChar char="•"/>
              <a:tabLst>
                <a:tab pos="122065" algn="l"/>
              </a:tabLst>
            </a:pPr>
            <a:r>
              <a:rPr sz="1243" spc="-12">
                <a:solidFill>
                  <a:srgbClr val="060606"/>
                </a:solidFill>
                <a:latin typeface="Inter" panose="02000503000000020004" pitchFamily="2" charset="0"/>
                <a:ea typeface="Inter" panose="02000503000000020004" pitchFamily="2" charset="0"/>
                <a:cs typeface="Inter" panose="02000503000000020004" pitchFamily="2" charset="0"/>
              </a:rPr>
              <a:t>Grow</a:t>
            </a:r>
            <a:r>
              <a:rPr sz="1243" spc="-55">
                <a:solidFill>
                  <a:srgbClr val="060606"/>
                </a:solidFill>
                <a:latin typeface="Inter" panose="02000503000000020004" pitchFamily="2" charset="0"/>
                <a:ea typeface="Inter" panose="02000503000000020004" pitchFamily="2" charset="0"/>
                <a:cs typeface="Inter" panose="02000503000000020004" pitchFamily="2" charset="0"/>
              </a:rPr>
              <a:t> </a:t>
            </a:r>
            <a:r>
              <a:rPr sz="1243" spc="-6">
                <a:solidFill>
                  <a:srgbClr val="060606"/>
                </a:solidFill>
                <a:latin typeface="Inter" panose="02000503000000020004" pitchFamily="2" charset="0"/>
                <a:ea typeface="Inter" panose="02000503000000020004" pitchFamily="2" charset="0"/>
                <a:cs typeface="Inter" panose="02000503000000020004" pitchFamily="2" charset="0"/>
              </a:rPr>
              <a:t>revenue</a:t>
            </a:r>
            <a:r>
              <a:rPr lang="en-US" sz="1243" spc="-6">
                <a:solidFill>
                  <a:srgbClr val="060606"/>
                </a:solidFill>
                <a:latin typeface="Inter" panose="02000503000000020004" pitchFamily="2" charset="0"/>
                <a:ea typeface="Inter" panose="02000503000000020004" pitchFamily="2" charset="0"/>
                <a:cs typeface="Inter" panose="02000503000000020004" pitchFamily="2" charset="0"/>
              </a:rPr>
              <a:t> (e.g. automate operations)</a:t>
            </a:r>
            <a:endParaRPr sz="1243">
              <a:latin typeface="Inter" panose="02000503000000020004" pitchFamily="2" charset="0"/>
              <a:ea typeface="Inter" panose="02000503000000020004" pitchFamily="2" charset="0"/>
              <a:cs typeface="Inter" panose="02000503000000020004" pitchFamily="2" charset="0"/>
            </a:endParaRPr>
          </a:p>
          <a:p>
            <a:pPr marL="121680" indent="-114364">
              <a:spcBef>
                <a:spcPts val="1258"/>
              </a:spcBef>
              <a:buClr>
                <a:srgbClr val="5BAA47"/>
              </a:buClr>
              <a:buChar char="•"/>
              <a:tabLst>
                <a:tab pos="122065" algn="l"/>
              </a:tabLst>
            </a:pPr>
            <a:r>
              <a:rPr sz="1243">
                <a:solidFill>
                  <a:srgbClr val="060606"/>
                </a:solidFill>
                <a:latin typeface="Inter" panose="02000503000000020004" pitchFamily="2" charset="0"/>
                <a:ea typeface="Inter" panose="02000503000000020004" pitchFamily="2" charset="0"/>
                <a:cs typeface="Inter" panose="02000503000000020004" pitchFamily="2" charset="0"/>
              </a:rPr>
              <a:t>Reduce</a:t>
            </a:r>
            <a:r>
              <a:rPr sz="1243" spc="-45">
                <a:solidFill>
                  <a:srgbClr val="060606"/>
                </a:solidFill>
                <a:latin typeface="Inter" panose="02000503000000020004" pitchFamily="2" charset="0"/>
                <a:ea typeface="Inter" panose="02000503000000020004" pitchFamily="2" charset="0"/>
                <a:cs typeface="Inter" panose="02000503000000020004" pitchFamily="2" charset="0"/>
              </a:rPr>
              <a:t> </a:t>
            </a:r>
            <a:r>
              <a:rPr sz="1243" spc="-6">
                <a:solidFill>
                  <a:srgbClr val="060606"/>
                </a:solidFill>
                <a:latin typeface="Inter" panose="02000503000000020004" pitchFamily="2" charset="0"/>
                <a:ea typeface="Inter" panose="02000503000000020004" pitchFamily="2" charset="0"/>
                <a:cs typeface="Inter" panose="02000503000000020004" pitchFamily="2" charset="0"/>
              </a:rPr>
              <a:t>costs</a:t>
            </a:r>
            <a:r>
              <a:rPr lang="en-US" sz="1243" spc="-6">
                <a:solidFill>
                  <a:srgbClr val="060606"/>
                </a:solidFill>
                <a:latin typeface="Inter" panose="02000503000000020004" pitchFamily="2" charset="0"/>
                <a:ea typeface="Inter" panose="02000503000000020004" pitchFamily="2" charset="0"/>
                <a:cs typeface="Inter" panose="02000503000000020004" pitchFamily="2" charset="0"/>
              </a:rPr>
              <a:t> (e.g. loss prevention)</a:t>
            </a:r>
            <a:endParaRPr sz="1243">
              <a:latin typeface="Inter" panose="02000503000000020004" pitchFamily="2" charset="0"/>
              <a:ea typeface="Inter" panose="02000503000000020004" pitchFamily="2" charset="0"/>
              <a:cs typeface="Inter" panose="02000503000000020004" pitchFamily="2" charset="0"/>
            </a:endParaRPr>
          </a:p>
          <a:p>
            <a:pPr marL="121680" indent="-114364">
              <a:spcBef>
                <a:spcPts val="1258"/>
              </a:spcBef>
              <a:buClr>
                <a:srgbClr val="5BAA47"/>
              </a:buClr>
              <a:buChar char="•"/>
              <a:tabLst>
                <a:tab pos="122065" algn="l"/>
              </a:tabLst>
            </a:pPr>
            <a:r>
              <a:rPr sz="1243" spc="-6">
                <a:solidFill>
                  <a:srgbClr val="060606"/>
                </a:solidFill>
                <a:latin typeface="Inter" panose="02000503000000020004" pitchFamily="2" charset="0"/>
                <a:ea typeface="Inter" panose="02000503000000020004" pitchFamily="2" charset="0"/>
                <a:cs typeface="Inter" panose="02000503000000020004" pitchFamily="2" charset="0"/>
              </a:rPr>
              <a:t>Increase</a:t>
            </a:r>
            <a:r>
              <a:rPr sz="1243" spc="-33">
                <a:solidFill>
                  <a:srgbClr val="060606"/>
                </a:solidFill>
                <a:latin typeface="Inter" panose="02000503000000020004" pitchFamily="2" charset="0"/>
                <a:ea typeface="Inter" panose="02000503000000020004" pitchFamily="2" charset="0"/>
                <a:cs typeface="Inter" panose="02000503000000020004" pitchFamily="2" charset="0"/>
              </a:rPr>
              <a:t> </a:t>
            </a:r>
            <a:r>
              <a:rPr lang="en-US" sz="1243" spc="-33">
                <a:solidFill>
                  <a:srgbClr val="060606"/>
                </a:solidFill>
                <a:latin typeface="Inter" panose="02000503000000020004" pitchFamily="2" charset="0"/>
                <a:ea typeface="Inter" panose="02000503000000020004" pitchFamily="2" charset="0"/>
                <a:cs typeface="Inter" panose="02000503000000020004" pitchFamily="2" charset="0"/>
              </a:rPr>
              <a:t>operational </a:t>
            </a:r>
            <a:r>
              <a:rPr lang="en-US" sz="1243" spc="-6">
                <a:solidFill>
                  <a:srgbClr val="060606"/>
                </a:solidFill>
                <a:latin typeface="Inter" panose="02000503000000020004" pitchFamily="2" charset="0"/>
                <a:ea typeface="Inter" panose="02000503000000020004" pitchFamily="2" charset="0"/>
                <a:cs typeface="Inter" panose="02000503000000020004" pitchFamily="2" charset="0"/>
              </a:rPr>
              <a:t>efficiency (e.g. digital price tags, asset tracking)</a:t>
            </a:r>
            <a:endParaRPr sz="1243">
              <a:latin typeface="Inter" panose="02000503000000020004" pitchFamily="2" charset="0"/>
              <a:ea typeface="Inter" panose="02000503000000020004" pitchFamily="2" charset="0"/>
              <a:cs typeface="Inter" panose="02000503000000020004" pitchFamily="2" charset="0"/>
            </a:endParaRPr>
          </a:p>
        </p:txBody>
      </p:sp>
      <p:sp>
        <p:nvSpPr>
          <p:cNvPr id="11" name="object 14">
            <a:extLst>
              <a:ext uri="{FF2B5EF4-FFF2-40B4-BE49-F238E27FC236}">
                <a16:creationId xmlns:a16="http://schemas.microsoft.com/office/drawing/2014/main" id="{869E497F-1247-F2B0-B024-9283AC812DD8}"/>
              </a:ext>
            </a:extLst>
          </p:cNvPr>
          <p:cNvSpPr/>
          <p:nvPr/>
        </p:nvSpPr>
        <p:spPr>
          <a:xfrm>
            <a:off x="8771887" y="5371776"/>
            <a:ext cx="3024297" cy="457457"/>
          </a:xfrm>
          <a:custGeom>
            <a:avLst/>
            <a:gdLst/>
            <a:ahLst/>
            <a:cxnLst/>
            <a:rect l="l" t="t" r="r" b="b"/>
            <a:pathLst>
              <a:path w="4987290" h="754379">
                <a:moveTo>
                  <a:pt x="4609849" y="0"/>
                </a:moveTo>
                <a:lnTo>
                  <a:pt x="376951" y="0"/>
                </a:lnTo>
                <a:lnTo>
                  <a:pt x="329668" y="2937"/>
                </a:lnTo>
                <a:lnTo>
                  <a:pt x="284137" y="11512"/>
                </a:lnTo>
                <a:lnTo>
                  <a:pt x="240712" y="25373"/>
                </a:lnTo>
                <a:lnTo>
                  <a:pt x="199746" y="44166"/>
                </a:lnTo>
                <a:lnTo>
                  <a:pt x="161592" y="67537"/>
                </a:lnTo>
                <a:lnTo>
                  <a:pt x="126604" y="95134"/>
                </a:lnTo>
                <a:lnTo>
                  <a:pt x="95134" y="126604"/>
                </a:lnTo>
                <a:lnTo>
                  <a:pt x="67537" y="161592"/>
                </a:lnTo>
                <a:lnTo>
                  <a:pt x="44166" y="199746"/>
                </a:lnTo>
                <a:lnTo>
                  <a:pt x="25373" y="240712"/>
                </a:lnTo>
                <a:lnTo>
                  <a:pt x="11512" y="284137"/>
                </a:lnTo>
                <a:lnTo>
                  <a:pt x="2937" y="329668"/>
                </a:lnTo>
                <a:lnTo>
                  <a:pt x="0" y="376951"/>
                </a:lnTo>
                <a:lnTo>
                  <a:pt x="2937" y="424237"/>
                </a:lnTo>
                <a:lnTo>
                  <a:pt x="11512" y="469770"/>
                </a:lnTo>
                <a:lnTo>
                  <a:pt x="25373" y="513197"/>
                </a:lnTo>
                <a:lnTo>
                  <a:pt x="44166" y="554164"/>
                </a:lnTo>
                <a:lnTo>
                  <a:pt x="67537" y="592319"/>
                </a:lnTo>
                <a:lnTo>
                  <a:pt x="95134" y="627308"/>
                </a:lnTo>
                <a:lnTo>
                  <a:pt x="126604" y="658778"/>
                </a:lnTo>
                <a:lnTo>
                  <a:pt x="161592" y="686375"/>
                </a:lnTo>
                <a:lnTo>
                  <a:pt x="199746" y="709747"/>
                </a:lnTo>
                <a:lnTo>
                  <a:pt x="240712" y="728540"/>
                </a:lnTo>
                <a:lnTo>
                  <a:pt x="284137" y="742401"/>
                </a:lnTo>
                <a:lnTo>
                  <a:pt x="329668" y="750977"/>
                </a:lnTo>
                <a:lnTo>
                  <a:pt x="376951" y="753914"/>
                </a:lnTo>
                <a:lnTo>
                  <a:pt x="4609849" y="753914"/>
                </a:lnTo>
                <a:lnTo>
                  <a:pt x="4657132" y="750977"/>
                </a:lnTo>
                <a:lnTo>
                  <a:pt x="4702663" y="742401"/>
                </a:lnTo>
                <a:lnTo>
                  <a:pt x="4746088" y="728540"/>
                </a:lnTo>
                <a:lnTo>
                  <a:pt x="4787054" y="709747"/>
                </a:lnTo>
                <a:lnTo>
                  <a:pt x="4825208" y="686375"/>
                </a:lnTo>
                <a:lnTo>
                  <a:pt x="4860196" y="658778"/>
                </a:lnTo>
                <a:lnTo>
                  <a:pt x="4891666" y="627308"/>
                </a:lnTo>
                <a:lnTo>
                  <a:pt x="4919263" y="592319"/>
                </a:lnTo>
                <a:lnTo>
                  <a:pt x="4942634" y="554164"/>
                </a:lnTo>
                <a:lnTo>
                  <a:pt x="4961427" y="513197"/>
                </a:lnTo>
                <a:lnTo>
                  <a:pt x="4975288" y="469770"/>
                </a:lnTo>
                <a:lnTo>
                  <a:pt x="4983864" y="424237"/>
                </a:lnTo>
                <a:lnTo>
                  <a:pt x="4986801" y="376951"/>
                </a:lnTo>
                <a:lnTo>
                  <a:pt x="4983864" y="329668"/>
                </a:lnTo>
                <a:lnTo>
                  <a:pt x="4975288" y="284137"/>
                </a:lnTo>
                <a:lnTo>
                  <a:pt x="4961427" y="240712"/>
                </a:lnTo>
                <a:lnTo>
                  <a:pt x="4942634" y="199746"/>
                </a:lnTo>
                <a:lnTo>
                  <a:pt x="4919263" y="161592"/>
                </a:lnTo>
                <a:lnTo>
                  <a:pt x="4891666" y="126604"/>
                </a:lnTo>
                <a:lnTo>
                  <a:pt x="4860196" y="95134"/>
                </a:lnTo>
                <a:lnTo>
                  <a:pt x="4825208" y="67537"/>
                </a:lnTo>
                <a:lnTo>
                  <a:pt x="4787054" y="44166"/>
                </a:lnTo>
                <a:lnTo>
                  <a:pt x="4746088" y="25373"/>
                </a:lnTo>
                <a:lnTo>
                  <a:pt x="4702663" y="11512"/>
                </a:lnTo>
                <a:lnTo>
                  <a:pt x="4657132" y="2937"/>
                </a:lnTo>
                <a:lnTo>
                  <a:pt x="4609849" y="0"/>
                </a:lnTo>
                <a:close/>
              </a:path>
            </a:pathLst>
          </a:custGeom>
          <a:solidFill>
            <a:srgbClr val="E8662D"/>
          </a:solidFill>
        </p:spPr>
        <p:txBody>
          <a:bodyPr wrap="square" lIns="0" tIns="0" rIns="0" bIns="0" rtlCol="0"/>
          <a:lstStyle/>
          <a:p>
            <a:endParaRPr sz="849"/>
          </a:p>
        </p:txBody>
      </p:sp>
      <p:sp>
        <p:nvSpPr>
          <p:cNvPr id="12" name="object 15">
            <a:extLst>
              <a:ext uri="{FF2B5EF4-FFF2-40B4-BE49-F238E27FC236}">
                <a16:creationId xmlns:a16="http://schemas.microsoft.com/office/drawing/2014/main" id="{013E01CA-0B91-3B8A-CA0F-DE30A873F0AB}"/>
              </a:ext>
            </a:extLst>
          </p:cNvPr>
          <p:cNvSpPr txBox="1"/>
          <p:nvPr/>
        </p:nvSpPr>
        <p:spPr>
          <a:xfrm>
            <a:off x="9346268" y="5504046"/>
            <a:ext cx="1944191" cy="186235"/>
          </a:xfrm>
          <a:prstGeom prst="rect">
            <a:avLst/>
          </a:prstGeom>
        </p:spPr>
        <p:txBody>
          <a:bodyPr vert="horz" wrap="square" lIns="0" tIns="8856" rIns="0" bIns="0" rtlCol="0">
            <a:spAutoFit/>
          </a:bodyPr>
          <a:lstStyle/>
          <a:p>
            <a:pPr marL="7701">
              <a:spcBef>
                <a:spcPts val="69"/>
              </a:spcBef>
            </a:pPr>
            <a:r>
              <a:rPr sz="1152" b="1" spc="36">
                <a:solidFill>
                  <a:srgbClr val="FFFFFF"/>
                </a:solidFill>
                <a:latin typeface="Sharp Sans"/>
                <a:cs typeface="Sharp Sans"/>
              </a:rPr>
              <a:t>VISIT</a:t>
            </a:r>
            <a:r>
              <a:rPr sz="1152" b="1" spc="103">
                <a:solidFill>
                  <a:srgbClr val="FFFFFF"/>
                </a:solidFill>
                <a:latin typeface="Sharp Sans"/>
                <a:cs typeface="Sharp Sans"/>
              </a:rPr>
              <a:t> </a:t>
            </a:r>
            <a:r>
              <a:rPr sz="1152" b="1" spc="52">
                <a:solidFill>
                  <a:srgbClr val="FFFFFF"/>
                </a:solidFill>
                <a:latin typeface="Sharp Sans"/>
                <a:cs typeface="Sharp Sans"/>
              </a:rPr>
              <a:t>APPS.MERAKI.IO</a:t>
            </a:r>
            <a:r>
              <a:rPr sz="1152" b="1" spc="112">
                <a:solidFill>
                  <a:srgbClr val="FFFFFF"/>
                </a:solidFill>
                <a:latin typeface="Sharp Sans"/>
                <a:cs typeface="Sharp Sans"/>
              </a:rPr>
              <a:t> </a:t>
            </a:r>
            <a:r>
              <a:rPr sz="1152" b="1" spc="-30">
                <a:solidFill>
                  <a:srgbClr val="FFFFFF"/>
                </a:solidFill>
                <a:latin typeface="Sharp Sans"/>
                <a:cs typeface="Sharp Sans"/>
              </a:rPr>
              <a:t>→</a:t>
            </a:r>
            <a:endParaRPr sz="1152">
              <a:latin typeface="Sharp Sans"/>
              <a:cs typeface="Sharp Sans"/>
            </a:endParaRPr>
          </a:p>
        </p:txBody>
      </p:sp>
      <p:sp>
        <p:nvSpPr>
          <p:cNvPr id="13" name="object 16">
            <a:extLst>
              <a:ext uri="{FF2B5EF4-FFF2-40B4-BE49-F238E27FC236}">
                <a16:creationId xmlns:a16="http://schemas.microsoft.com/office/drawing/2014/main" id="{2FCB46AA-1148-0DA9-028E-03CBB8F2390C}"/>
              </a:ext>
            </a:extLst>
          </p:cNvPr>
          <p:cNvSpPr txBox="1"/>
          <p:nvPr/>
        </p:nvSpPr>
        <p:spPr>
          <a:xfrm>
            <a:off x="7730526" y="3218988"/>
            <a:ext cx="502894" cy="140009"/>
          </a:xfrm>
          <a:prstGeom prst="rect">
            <a:avLst/>
          </a:prstGeom>
        </p:spPr>
        <p:txBody>
          <a:bodyPr vert="horz" wrap="square" lIns="0" tIns="9242" rIns="0" bIns="0" rtlCol="0">
            <a:spAutoFit/>
          </a:bodyPr>
          <a:lstStyle/>
          <a:p>
            <a:pPr marL="7701">
              <a:spcBef>
                <a:spcPts val="73"/>
              </a:spcBef>
            </a:pPr>
            <a:r>
              <a:rPr sz="849">
                <a:solidFill>
                  <a:srgbClr val="FFFFFF"/>
                </a:solidFill>
                <a:latin typeface="Sharp Sans Medium" pitchFamily="2" charset="77"/>
                <a:cs typeface="Sharp Sans Medium" pitchFamily="2" charset="77"/>
              </a:rPr>
              <a:t>Scan</a:t>
            </a:r>
            <a:r>
              <a:rPr sz="849" spc="24">
                <a:solidFill>
                  <a:srgbClr val="FFFFFF"/>
                </a:solidFill>
                <a:latin typeface="Sharp Sans Medium" pitchFamily="2" charset="77"/>
                <a:cs typeface="Sharp Sans Medium" pitchFamily="2" charset="77"/>
              </a:rPr>
              <a:t> </a:t>
            </a:r>
            <a:r>
              <a:rPr sz="849" spc="-15">
                <a:solidFill>
                  <a:srgbClr val="FFFFFF"/>
                </a:solidFill>
                <a:latin typeface="Sharp Sans Medium" pitchFamily="2" charset="77"/>
                <a:cs typeface="Sharp Sans Medium" pitchFamily="2" charset="77"/>
              </a:rPr>
              <a:t>me</a:t>
            </a:r>
            <a:endParaRPr sz="849">
              <a:latin typeface="Sharp Sans Medium" pitchFamily="2" charset="77"/>
              <a:cs typeface="Sharp Sans Medium" pitchFamily="2" charset="77"/>
            </a:endParaRPr>
          </a:p>
        </p:txBody>
      </p:sp>
      <p:pic>
        <p:nvPicPr>
          <p:cNvPr id="14" name="object 17">
            <a:extLst>
              <a:ext uri="{FF2B5EF4-FFF2-40B4-BE49-F238E27FC236}">
                <a16:creationId xmlns:a16="http://schemas.microsoft.com/office/drawing/2014/main" id="{32DD4E12-1D34-30FA-0305-A79101430212}"/>
              </a:ext>
            </a:extLst>
          </p:cNvPr>
          <p:cNvPicPr/>
          <p:nvPr/>
        </p:nvPicPr>
        <p:blipFill>
          <a:blip r:embed="rId6" cstate="print"/>
          <a:stretch>
            <a:fillRect/>
          </a:stretch>
        </p:blipFill>
        <p:spPr>
          <a:xfrm>
            <a:off x="7618052" y="2463582"/>
            <a:ext cx="727538" cy="719684"/>
          </a:xfrm>
          <a:prstGeom prst="rect">
            <a:avLst/>
          </a:prstGeom>
        </p:spPr>
      </p:pic>
      <p:sp>
        <p:nvSpPr>
          <p:cNvPr id="16" name="Text Placeholder 1">
            <a:extLst>
              <a:ext uri="{FF2B5EF4-FFF2-40B4-BE49-F238E27FC236}">
                <a16:creationId xmlns:a16="http://schemas.microsoft.com/office/drawing/2014/main" id="{70351E21-7CC7-D400-C6B0-A2E7F55E8F54}"/>
              </a:ext>
            </a:extLst>
          </p:cNvPr>
          <p:cNvSpPr txBox="1">
            <a:spLocks/>
          </p:cNvSpPr>
          <p:nvPr/>
        </p:nvSpPr>
        <p:spPr>
          <a:xfrm>
            <a:off x="208274" y="258094"/>
            <a:ext cx="1576441" cy="304800"/>
          </a:xfrm>
          <a:prstGeom prst="rect">
            <a:avLst/>
          </a:prstGeom>
        </p:spPr>
        <p:txBody>
          <a:bodyPr/>
          <a:lstStyle>
            <a:lvl1pPr marL="0">
              <a:defRPr>
                <a:latin typeface="+mn-lt"/>
                <a:ea typeface="+mn-ea"/>
                <a:cs typeface="+mn-cs"/>
              </a:defRPr>
            </a:lvl1pPr>
            <a:lvl2pPr marL="277246">
              <a:defRPr>
                <a:latin typeface="+mn-lt"/>
                <a:ea typeface="+mn-ea"/>
                <a:cs typeface="+mn-cs"/>
              </a:defRPr>
            </a:lvl2pPr>
            <a:lvl3pPr marL="554492">
              <a:defRPr>
                <a:latin typeface="+mn-lt"/>
                <a:ea typeface="+mn-ea"/>
                <a:cs typeface="+mn-cs"/>
              </a:defRPr>
            </a:lvl3pPr>
            <a:lvl4pPr marL="831738">
              <a:defRPr>
                <a:latin typeface="+mn-lt"/>
                <a:ea typeface="+mn-ea"/>
                <a:cs typeface="+mn-cs"/>
              </a:defRPr>
            </a:lvl4pPr>
            <a:lvl5pPr marL="1108984">
              <a:defRPr>
                <a:latin typeface="+mn-lt"/>
                <a:ea typeface="+mn-ea"/>
                <a:cs typeface="+mn-cs"/>
              </a:defRPr>
            </a:lvl5pPr>
            <a:lvl6pPr marL="1386230">
              <a:defRPr>
                <a:latin typeface="+mn-lt"/>
                <a:ea typeface="+mn-ea"/>
                <a:cs typeface="+mn-cs"/>
              </a:defRPr>
            </a:lvl6pPr>
            <a:lvl7pPr marL="1663476">
              <a:defRPr>
                <a:latin typeface="+mn-lt"/>
                <a:ea typeface="+mn-ea"/>
                <a:cs typeface="+mn-cs"/>
              </a:defRPr>
            </a:lvl7pPr>
            <a:lvl8pPr marL="1940723">
              <a:defRPr>
                <a:latin typeface="+mn-lt"/>
                <a:ea typeface="+mn-ea"/>
                <a:cs typeface="+mn-cs"/>
              </a:defRPr>
            </a:lvl8pPr>
            <a:lvl9pPr marL="2217969">
              <a:defRPr>
                <a:latin typeface="+mn-lt"/>
                <a:ea typeface="+mn-ea"/>
                <a:cs typeface="+mn-cs"/>
              </a:defRPr>
            </a:lvl9pPr>
          </a:lstStyle>
          <a:p>
            <a:pPr algn="ctr">
              <a:buClrTx/>
              <a:buFontTx/>
            </a:pPr>
            <a:r>
              <a:rPr lang="en-US">
                <a:solidFill>
                  <a:schemeClr val="bg1"/>
                </a:solidFill>
                <a:latin typeface="Inter" panose="02000503000000020004" pitchFamily="2" charset="0"/>
                <a:ea typeface="Inter" panose="02000503000000020004" pitchFamily="2" charset="0"/>
                <a:cs typeface="Inter" panose="02000503000000020004" pitchFamily="2" charset="0"/>
              </a:rPr>
              <a:t>SIMPLICITY</a:t>
            </a:r>
          </a:p>
        </p:txBody>
      </p:sp>
    </p:spTree>
    <p:extLst>
      <p:ext uri="{BB962C8B-B14F-4D97-AF65-F5344CB8AC3E}">
        <p14:creationId xmlns:p14="http://schemas.microsoft.com/office/powerpoint/2010/main" val="13980231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afterEffect">
                                  <p:stCondLst>
                                    <p:cond delay="0"/>
                                  </p:stCondLst>
                                  <p:childTnLst>
                                    <p:set>
                                      <p:cBhvr>
                                        <p:cTn id="6" dur="1" fill="hold">
                                          <p:stCondLst>
                                            <p:cond delay="0"/>
                                          </p:stCondLst>
                                        </p:cTn>
                                        <p:tgtEl>
                                          <p:spTgt spid="11"/>
                                        </p:tgtEl>
                                        <p:attrNameLst>
                                          <p:attrName>style.visibility</p:attrName>
                                        </p:attrNameLst>
                                      </p:cBhvr>
                                      <p:to>
                                        <p:strVal val="visible"/>
                                      </p:to>
                                    </p:set>
                                    <p:anim calcmode="lin" valueType="num">
                                      <p:cBhvr additive="base">
                                        <p:cTn id="7" dur="500" fill="hold"/>
                                        <p:tgtEl>
                                          <p:spTgt spid="11"/>
                                        </p:tgtEl>
                                        <p:attrNameLst>
                                          <p:attrName>ppt_x</p:attrName>
                                        </p:attrNameLst>
                                      </p:cBhvr>
                                      <p:tavLst>
                                        <p:tav tm="0">
                                          <p:val>
                                            <p:strVal val="0-#ppt_w/2"/>
                                          </p:val>
                                        </p:tav>
                                        <p:tav tm="100000">
                                          <p:val>
                                            <p:strVal val="#ppt_x"/>
                                          </p:val>
                                        </p:tav>
                                      </p:tavLst>
                                    </p:anim>
                                    <p:anim calcmode="lin" valueType="num">
                                      <p:cBhvr additive="base">
                                        <p:cTn id="8" dur="500" fill="hold"/>
                                        <p:tgtEl>
                                          <p:spTgt spid="11"/>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Lst>
  </p:timing>
  <p:extLst>
    <p:ext uri="{6950BFC3-D8DA-4A85-94F7-54DA5524770B}">
      <p188:commentRel xmlns:p188="http://schemas.microsoft.com/office/powerpoint/2018/8/main" r:id="rId3"/>
    </p:ext>
  </p:extLst>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2" name="Picture 61" descr="A picture containing computer, screenshot, design&#10;&#10;Description automatically generated">
            <a:extLst>
              <a:ext uri="{FF2B5EF4-FFF2-40B4-BE49-F238E27FC236}">
                <a16:creationId xmlns:a16="http://schemas.microsoft.com/office/drawing/2014/main" id="{58A6CF45-FE40-234F-C43A-43958262E296}"/>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flipH="1">
            <a:off x="5377251" y="1353191"/>
            <a:ext cx="4581975" cy="4053727"/>
          </a:xfrm>
          <a:prstGeom prst="rect">
            <a:avLst/>
          </a:prstGeom>
        </p:spPr>
      </p:pic>
      <p:sp>
        <p:nvSpPr>
          <p:cNvPr id="2" name="object 2"/>
          <p:cNvSpPr txBox="1"/>
          <p:nvPr/>
        </p:nvSpPr>
        <p:spPr>
          <a:xfrm>
            <a:off x="9755637" y="1062994"/>
            <a:ext cx="2208744" cy="1482772"/>
          </a:xfrm>
          <a:prstGeom prst="rect">
            <a:avLst/>
          </a:prstGeom>
        </p:spPr>
        <p:txBody>
          <a:bodyPr vert="horz" wrap="square" lIns="0" tIns="41587" rIns="0" bIns="0" rtlCol="0">
            <a:spAutoFit/>
          </a:bodyPr>
          <a:lstStyle/>
          <a:p>
            <a:pPr marL="23104" defTabSz="554492">
              <a:spcBef>
                <a:spcPts val="327"/>
              </a:spcBef>
              <a:buClrTx/>
            </a:pPr>
            <a:r>
              <a:rPr sz="1182" b="1">
                <a:solidFill>
                  <a:srgbClr val="025444"/>
                </a:solidFill>
                <a:latin typeface="Inter" panose="02000503000000020004" pitchFamily="2" charset="0"/>
                <a:ea typeface="Inter" panose="02000503000000020004" pitchFamily="2" charset="0"/>
                <a:cs typeface="Inter" panose="02000503000000020004" pitchFamily="2" charset="0"/>
              </a:rPr>
              <a:t>Guest</a:t>
            </a:r>
            <a:r>
              <a:rPr sz="1182" b="1" spc="24">
                <a:solidFill>
                  <a:srgbClr val="025444"/>
                </a:solidFill>
                <a:latin typeface="Inter" panose="02000503000000020004" pitchFamily="2" charset="0"/>
                <a:ea typeface="Inter" panose="02000503000000020004" pitchFamily="2" charset="0"/>
                <a:cs typeface="Inter" panose="02000503000000020004" pitchFamily="2" charset="0"/>
              </a:rPr>
              <a:t> </a:t>
            </a:r>
            <a:r>
              <a:rPr lang="en-US" sz="1182" b="1" spc="-6">
                <a:solidFill>
                  <a:srgbClr val="025444"/>
                </a:solidFill>
                <a:latin typeface="Inter" panose="02000503000000020004" pitchFamily="2" charset="0"/>
                <a:ea typeface="Inter" panose="02000503000000020004" pitchFamily="2" charset="0"/>
                <a:cs typeface="Inter" panose="02000503000000020004" pitchFamily="2" charset="0"/>
              </a:rPr>
              <a:t>a</a:t>
            </a:r>
            <a:r>
              <a:rPr sz="1182" b="1" spc="-6">
                <a:solidFill>
                  <a:srgbClr val="025444"/>
                </a:solidFill>
                <a:latin typeface="Inter" panose="02000503000000020004" pitchFamily="2" charset="0"/>
                <a:ea typeface="Inter" panose="02000503000000020004" pitchFamily="2" charset="0"/>
                <a:cs typeface="Inter" panose="02000503000000020004" pitchFamily="2" charset="0"/>
              </a:rPr>
              <a:t>ssistance</a:t>
            </a:r>
            <a:endParaRPr sz="1182">
              <a:solidFill>
                <a:sysClr val="windowText" lastClr="000000"/>
              </a:solidFill>
              <a:latin typeface="Inter" panose="02000503000000020004" pitchFamily="2" charset="0"/>
              <a:ea typeface="Inter" panose="02000503000000020004" pitchFamily="2" charset="0"/>
              <a:cs typeface="Inter" panose="02000503000000020004" pitchFamily="2" charset="0"/>
            </a:endParaRPr>
          </a:p>
          <a:p>
            <a:pPr marL="23104" marR="18483" defTabSz="554492">
              <a:lnSpc>
                <a:spcPct val="100800"/>
              </a:lnSpc>
              <a:spcBef>
                <a:spcPts val="233"/>
              </a:spcBef>
              <a:buClrTx/>
            </a:pPr>
            <a:r>
              <a:rPr sz="1092" spc="-6">
                <a:solidFill>
                  <a:srgbClr val="060606"/>
                </a:solidFill>
                <a:latin typeface="Inter" panose="02000503000000020004" pitchFamily="2" charset="0"/>
                <a:ea typeface="Inter" panose="02000503000000020004" pitchFamily="2" charset="0"/>
                <a:cs typeface="Inter" panose="02000503000000020004" pitchFamily="2" charset="0"/>
              </a:rPr>
              <a:t>Trigger</a:t>
            </a:r>
            <a:r>
              <a:rPr sz="1092" spc="-21">
                <a:solidFill>
                  <a:srgbClr val="060606"/>
                </a:solidFill>
                <a:latin typeface="Inter" panose="02000503000000020004" pitchFamily="2" charset="0"/>
                <a:ea typeface="Inter" panose="02000503000000020004" pitchFamily="2" charset="0"/>
                <a:cs typeface="Inter" panose="02000503000000020004" pitchFamily="2" charset="0"/>
              </a:rPr>
              <a:t> </a:t>
            </a:r>
            <a:r>
              <a:rPr sz="1092">
                <a:solidFill>
                  <a:srgbClr val="060606"/>
                </a:solidFill>
                <a:latin typeface="Inter" panose="02000503000000020004" pitchFamily="2" charset="0"/>
                <a:ea typeface="Inter" panose="02000503000000020004" pitchFamily="2" charset="0"/>
                <a:cs typeface="Inter" panose="02000503000000020004" pitchFamily="2" charset="0"/>
              </a:rPr>
              <a:t>actions</a:t>
            </a:r>
            <a:r>
              <a:rPr sz="1092" spc="-18">
                <a:solidFill>
                  <a:srgbClr val="060606"/>
                </a:solidFill>
                <a:latin typeface="Inter" panose="02000503000000020004" pitchFamily="2" charset="0"/>
                <a:ea typeface="Inter" panose="02000503000000020004" pitchFamily="2" charset="0"/>
                <a:cs typeface="Inter" panose="02000503000000020004" pitchFamily="2" charset="0"/>
              </a:rPr>
              <a:t> </a:t>
            </a:r>
            <a:r>
              <a:rPr sz="1092">
                <a:solidFill>
                  <a:srgbClr val="060606"/>
                </a:solidFill>
                <a:latin typeface="Inter" panose="02000503000000020004" pitchFamily="2" charset="0"/>
                <a:ea typeface="Inter" panose="02000503000000020004" pitchFamily="2" charset="0"/>
                <a:cs typeface="Inter" panose="02000503000000020004" pitchFamily="2" charset="0"/>
              </a:rPr>
              <a:t>at</a:t>
            </a:r>
            <a:r>
              <a:rPr sz="1092" spc="-18">
                <a:solidFill>
                  <a:srgbClr val="060606"/>
                </a:solidFill>
                <a:latin typeface="Inter" panose="02000503000000020004" pitchFamily="2" charset="0"/>
                <a:ea typeface="Inter" panose="02000503000000020004" pitchFamily="2" charset="0"/>
                <a:cs typeface="Inter" panose="02000503000000020004" pitchFamily="2" charset="0"/>
              </a:rPr>
              <a:t> </a:t>
            </a:r>
            <a:r>
              <a:rPr sz="1092">
                <a:solidFill>
                  <a:srgbClr val="060606"/>
                </a:solidFill>
                <a:latin typeface="Inter" panose="02000503000000020004" pitchFamily="2" charset="0"/>
                <a:ea typeface="Inter" panose="02000503000000020004" pitchFamily="2" charset="0"/>
                <a:cs typeface="Inter" panose="02000503000000020004" pitchFamily="2" charset="0"/>
              </a:rPr>
              <a:t>the</a:t>
            </a:r>
            <a:r>
              <a:rPr sz="1092" spc="-18">
                <a:solidFill>
                  <a:srgbClr val="060606"/>
                </a:solidFill>
                <a:latin typeface="Inter" panose="02000503000000020004" pitchFamily="2" charset="0"/>
                <a:ea typeface="Inter" panose="02000503000000020004" pitchFamily="2" charset="0"/>
                <a:cs typeface="Inter" panose="02000503000000020004" pitchFamily="2" charset="0"/>
              </a:rPr>
              <a:t> </a:t>
            </a:r>
            <a:r>
              <a:rPr sz="1092" spc="-6">
                <a:solidFill>
                  <a:srgbClr val="060606"/>
                </a:solidFill>
                <a:latin typeface="Inter" panose="02000503000000020004" pitchFamily="2" charset="0"/>
                <a:ea typeface="Inter" panose="02000503000000020004" pitchFamily="2" charset="0"/>
                <a:cs typeface="Inter" panose="02000503000000020004" pitchFamily="2" charset="0"/>
              </a:rPr>
              <a:t>click </a:t>
            </a:r>
            <a:r>
              <a:rPr sz="1092">
                <a:solidFill>
                  <a:srgbClr val="060606"/>
                </a:solidFill>
                <a:latin typeface="Inter" panose="02000503000000020004" pitchFamily="2" charset="0"/>
                <a:ea typeface="Inter" panose="02000503000000020004" pitchFamily="2" charset="0"/>
                <a:cs typeface="Inter" panose="02000503000000020004" pitchFamily="2" charset="0"/>
              </a:rPr>
              <a:t>of</a:t>
            </a:r>
            <a:r>
              <a:rPr sz="1092" spc="-24">
                <a:solidFill>
                  <a:srgbClr val="060606"/>
                </a:solidFill>
                <a:latin typeface="Inter" panose="02000503000000020004" pitchFamily="2" charset="0"/>
                <a:ea typeface="Inter" panose="02000503000000020004" pitchFamily="2" charset="0"/>
                <a:cs typeface="Inter" panose="02000503000000020004" pitchFamily="2" charset="0"/>
              </a:rPr>
              <a:t> </a:t>
            </a:r>
            <a:r>
              <a:rPr sz="1092">
                <a:solidFill>
                  <a:srgbClr val="060606"/>
                </a:solidFill>
                <a:latin typeface="Inter" panose="02000503000000020004" pitchFamily="2" charset="0"/>
                <a:ea typeface="Inter" panose="02000503000000020004" pitchFamily="2" charset="0"/>
                <a:cs typeface="Inter" panose="02000503000000020004" pitchFamily="2" charset="0"/>
              </a:rPr>
              <a:t>a</a:t>
            </a:r>
            <a:r>
              <a:rPr sz="1092" spc="-15">
                <a:solidFill>
                  <a:srgbClr val="060606"/>
                </a:solidFill>
                <a:latin typeface="Inter" panose="02000503000000020004" pitchFamily="2" charset="0"/>
                <a:ea typeface="Inter" panose="02000503000000020004" pitchFamily="2" charset="0"/>
                <a:cs typeface="Inter" panose="02000503000000020004" pitchFamily="2" charset="0"/>
              </a:rPr>
              <a:t> </a:t>
            </a:r>
            <a:r>
              <a:rPr sz="1092">
                <a:solidFill>
                  <a:srgbClr val="060606"/>
                </a:solidFill>
                <a:latin typeface="Inter" panose="02000503000000020004" pitchFamily="2" charset="0"/>
                <a:ea typeface="Inter" panose="02000503000000020004" pitchFamily="2" charset="0"/>
                <a:cs typeface="Inter" panose="02000503000000020004" pitchFamily="2" charset="0"/>
              </a:rPr>
              <a:t>button</a:t>
            </a:r>
            <a:r>
              <a:rPr sz="1092" spc="-18">
                <a:solidFill>
                  <a:srgbClr val="060606"/>
                </a:solidFill>
                <a:latin typeface="Inter" panose="02000503000000020004" pitchFamily="2" charset="0"/>
                <a:ea typeface="Inter" panose="02000503000000020004" pitchFamily="2" charset="0"/>
                <a:cs typeface="Inter" panose="02000503000000020004" pitchFamily="2" charset="0"/>
              </a:rPr>
              <a:t> </a:t>
            </a:r>
            <a:r>
              <a:rPr sz="1092">
                <a:solidFill>
                  <a:srgbClr val="060606"/>
                </a:solidFill>
                <a:latin typeface="Inter" panose="02000503000000020004" pitchFamily="2" charset="0"/>
                <a:ea typeface="Inter" panose="02000503000000020004" pitchFamily="2" charset="0"/>
                <a:cs typeface="Inter" panose="02000503000000020004" pitchFamily="2" charset="0"/>
              </a:rPr>
              <a:t>or</a:t>
            </a:r>
            <a:r>
              <a:rPr sz="1092" spc="-15">
                <a:solidFill>
                  <a:srgbClr val="060606"/>
                </a:solidFill>
                <a:latin typeface="Inter" panose="02000503000000020004" pitchFamily="2" charset="0"/>
                <a:ea typeface="Inter" panose="02000503000000020004" pitchFamily="2" charset="0"/>
                <a:cs typeface="Inter" panose="02000503000000020004" pitchFamily="2" charset="0"/>
              </a:rPr>
              <a:t> </a:t>
            </a:r>
            <a:r>
              <a:rPr sz="1092">
                <a:solidFill>
                  <a:srgbClr val="060606"/>
                </a:solidFill>
                <a:latin typeface="Inter" panose="02000503000000020004" pitchFamily="2" charset="0"/>
                <a:ea typeface="Inter" panose="02000503000000020004" pitchFamily="2" charset="0"/>
                <a:cs typeface="Inter" panose="02000503000000020004" pitchFamily="2" charset="0"/>
              </a:rPr>
              <a:t>closing</a:t>
            </a:r>
            <a:r>
              <a:rPr sz="1092" spc="-18">
                <a:solidFill>
                  <a:srgbClr val="060606"/>
                </a:solidFill>
                <a:latin typeface="Inter" panose="02000503000000020004" pitchFamily="2" charset="0"/>
                <a:ea typeface="Inter" panose="02000503000000020004" pitchFamily="2" charset="0"/>
                <a:cs typeface="Inter" panose="02000503000000020004" pitchFamily="2" charset="0"/>
              </a:rPr>
              <a:t> </a:t>
            </a:r>
            <a:r>
              <a:rPr sz="1092">
                <a:solidFill>
                  <a:srgbClr val="060606"/>
                </a:solidFill>
                <a:latin typeface="Inter" panose="02000503000000020004" pitchFamily="2" charset="0"/>
                <a:ea typeface="Inter" panose="02000503000000020004" pitchFamily="2" charset="0"/>
                <a:cs typeface="Inter" panose="02000503000000020004" pitchFamily="2" charset="0"/>
              </a:rPr>
              <a:t>of</a:t>
            </a:r>
            <a:r>
              <a:rPr sz="1092" spc="-15">
                <a:solidFill>
                  <a:srgbClr val="060606"/>
                </a:solidFill>
                <a:latin typeface="Inter" panose="02000503000000020004" pitchFamily="2" charset="0"/>
                <a:ea typeface="Inter" panose="02000503000000020004" pitchFamily="2" charset="0"/>
                <a:cs typeface="Inter" panose="02000503000000020004" pitchFamily="2" charset="0"/>
              </a:rPr>
              <a:t> </a:t>
            </a:r>
            <a:r>
              <a:rPr sz="1092" spc="-30">
                <a:solidFill>
                  <a:srgbClr val="060606"/>
                </a:solidFill>
                <a:latin typeface="Inter" panose="02000503000000020004" pitchFamily="2" charset="0"/>
                <a:ea typeface="Inter" panose="02000503000000020004" pitchFamily="2" charset="0"/>
                <a:cs typeface="Inter" panose="02000503000000020004" pitchFamily="2" charset="0"/>
              </a:rPr>
              <a:t>a </a:t>
            </a:r>
            <a:r>
              <a:rPr sz="1092">
                <a:solidFill>
                  <a:srgbClr val="060606"/>
                </a:solidFill>
                <a:latin typeface="Inter" panose="02000503000000020004" pitchFamily="2" charset="0"/>
                <a:ea typeface="Inter" panose="02000503000000020004" pitchFamily="2" charset="0"/>
                <a:cs typeface="Inter" panose="02000503000000020004" pitchFamily="2" charset="0"/>
              </a:rPr>
              <a:t>door</a:t>
            </a:r>
            <a:r>
              <a:rPr sz="1092" spc="-3">
                <a:solidFill>
                  <a:srgbClr val="060606"/>
                </a:solidFill>
                <a:latin typeface="Inter" panose="02000503000000020004" pitchFamily="2" charset="0"/>
                <a:ea typeface="Inter" panose="02000503000000020004" pitchFamily="2" charset="0"/>
                <a:cs typeface="Inter" panose="02000503000000020004" pitchFamily="2" charset="0"/>
              </a:rPr>
              <a:t> </a:t>
            </a:r>
            <a:r>
              <a:rPr sz="1092">
                <a:solidFill>
                  <a:srgbClr val="060606"/>
                </a:solidFill>
                <a:latin typeface="Inter" panose="02000503000000020004" pitchFamily="2" charset="0"/>
                <a:ea typeface="Inter" panose="02000503000000020004" pitchFamily="2" charset="0"/>
                <a:cs typeface="Inter" panose="02000503000000020004" pitchFamily="2" charset="0"/>
              </a:rPr>
              <a:t>e.g.</a:t>
            </a:r>
            <a:r>
              <a:rPr sz="1092" spc="6">
                <a:solidFill>
                  <a:srgbClr val="060606"/>
                </a:solidFill>
                <a:latin typeface="Inter" panose="02000503000000020004" pitchFamily="2" charset="0"/>
                <a:ea typeface="Inter" panose="02000503000000020004" pitchFamily="2" charset="0"/>
                <a:cs typeface="Inter" panose="02000503000000020004" pitchFamily="2" charset="0"/>
              </a:rPr>
              <a:t> </a:t>
            </a:r>
            <a:r>
              <a:rPr sz="1092">
                <a:solidFill>
                  <a:srgbClr val="060606"/>
                </a:solidFill>
                <a:latin typeface="Inter" panose="02000503000000020004" pitchFamily="2" charset="0"/>
                <a:ea typeface="Inter" panose="02000503000000020004" pitchFamily="2" charset="0"/>
                <a:cs typeface="Inter" panose="02000503000000020004" pitchFamily="2" charset="0"/>
              </a:rPr>
              <a:t>alert</a:t>
            </a:r>
            <a:r>
              <a:rPr sz="1092" spc="3">
                <a:solidFill>
                  <a:srgbClr val="060606"/>
                </a:solidFill>
                <a:latin typeface="Inter" panose="02000503000000020004" pitchFamily="2" charset="0"/>
                <a:ea typeface="Inter" panose="02000503000000020004" pitchFamily="2" charset="0"/>
                <a:cs typeface="Inter" panose="02000503000000020004" pitchFamily="2" charset="0"/>
              </a:rPr>
              <a:t> </a:t>
            </a:r>
            <a:r>
              <a:rPr sz="1092">
                <a:solidFill>
                  <a:srgbClr val="060606"/>
                </a:solidFill>
                <a:latin typeface="Inter" panose="02000503000000020004" pitchFamily="2" charset="0"/>
                <a:ea typeface="Inter" panose="02000503000000020004" pitchFamily="2" charset="0"/>
                <a:cs typeface="Inter" panose="02000503000000020004" pitchFamily="2" charset="0"/>
              </a:rPr>
              <a:t>staff</a:t>
            </a:r>
            <a:r>
              <a:rPr sz="1092" spc="6">
                <a:solidFill>
                  <a:srgbClr val="060606"/>
                </a:solidFill>
                <a:latin typeface="Inter" panose="02000503000000020004" pitchFamily="2" charset="0"/>
                <a:ea typeface="Inter" panose="02000503000000020004" pitchFamily="2" charset="0"/>
                <a:cs typeface="Inter" panose="02000503000000020004" pitchFamily="2" charset="0"/>
              </a:rPr>
              <a:t> </a:t>
            </a:r>
            <a:r>
              <a:rPr sz="1092" spc="-12">
                <a:solidFill>
                  <a:srgbClr val="060606"/>
                </a:solidFill>
                <a:latin typeface="Inter" panose="02000503000000020004" pitchFamily="2" charset="0"/>
                <a:ea typeface="Inter" panose="02000503000000020004" pitchFamily="2" charset="0"/>
                <a:cs typeface="Inter" panose="02000503000000020004" pitchFamily="2" charset="0"/>
              </a:rPr>
              <a:t>when</a:t>
            </a:r>
            <a:r>
              <a:rPr lang="en-US" sz="1092" spc="303">
                <a:solidFill>
                  <a:srgbClr val="060606"/>
                </a:solidFill>
                <a:latin typeface="Inter" panose="02000503000000020004" pitchFamily="2" charset="0"/>
                <a:ea typeface="Inter" panose="02000503000000020004" pitchFamily="2" charset="0"/>
                <a:cs typeface="Inter" panose="02000503000000020004" pitchFamily="2" charset="0"/>
              </a:rPr>
              <a:t> </a:t>
            </a:r>
            <a:r>
              <a:rPr sz="1092">
                <a:solidFill>
                  <a:srgbClr val="060606"/>
                </a:solidFill>
                <a:latin typeface="Inter" panose="02000503000000020004" pitchFamily="2" charset="0"/>
                <a:ea typeface="Inter" panose="02000503000000020004" pitchFamily="2" charset="0"/>
                <a:cs typeface="Inter" panose="02000503000000020004" pitchFamily="2" charset="0"/>
              </a:rPr>
              <a:t>a</a:t>
            </a:r>
            <a:r>
              <a:rPr sz="1092" spc="-24">
                <a:solidFill>
                  <a:srgbClr val="060606"/>
                </a:solidFill>
                <a:latin typeface="Inter" panose="02000503000000020004" pitchFamily="2" charset="0"/>
                <a:ea typeface="Inter" panose="02000503000000020004" pitchFamily="2" charset="0"/>
                <a:cs typeface="Inter" panose="02000503000000020004" pitchFamily="2" charset="0"/>
              </a:rPr>
              <a:t> </a:t>
            </a:r>
            <a:r>
              <a:rPr sz="1092">
                <a:solidFill>
                  <a:srgbClr val="060606"/>
                </a:solidFill>
                <a:latin typeface="Inter" panose="02000503000000020004" pitchFamily="2" charset="0"/>
                <a:ea typeface="Inter" panose="02000503000000020004" pitchFamily="2" charset="0"/>
                <a:cs typeface="Inter" panose="02000503000000020004" pitchFamily="2" charset="0"/>
              </a:rPr>
              <a:t>customer</a:t>
            </a:r>
            <a:r>
              <a:rPr sz="1092" spc="-15">
                <a:solidFill>
                  <a:srgbClr val="060606"/>
                </a:solidFill>
                <a:latin typeface="Inter" panose="02000503000000020004" pitchFamily="2" charset="0"/>
                <a:ea typeface="Inter" panose="02000503000000020004" pitchFamily="2" charset="0"/>
                <a:cs typeface="Inter" panose="02000503000000020004" pitchFamily="2" charset="0"/>
              </a:rPr>
              <a:t> </a:t>
            </a:r>
            <a:r>
              <a:rPr sz="1092">
                <a:solidFill>
                  <a:srgbClr val="060606"/>
                </a:solidFill>
                <a:latin typeface="Inter" panose="02000503000000020004" pitchFamily="2" charset="0"/>
                <a:ea typeface="Inter" panose="02000503000000020004" pitchFamily="2" charset="0"/>
                <a:cs typeface="Inter" panose="02000503000000020004" pitchFamily="2" charset="0"/>
              </a:rPr>
              <a:t>needs</a:t>
            </a:r>
            <a:r>
              <a:rPr sz="1092" spc="-15">
                <a:solidFill>
                  <a:srgbClr val="060606"/>
                </a:solidFill>
                <a:latin typeface="Inter" panose="02000503000000020004" pitchFamily="2" charset="0"/>
                <a:ea typeface="Inter" panose="02000503000000020004" pitchFamily="2" charset="0"/>
                <a:cs typeface="Inter" panose="02000503000000020004" pitchFamily="2" charset="0"/>
              </a:rPr>
              <a:t> </a:t>
            </a:r>
            <a:r>
              <a:rPr sz="1092">
                <a:solidFill>
                  <a:srgbClr val="060606"/>
                </a:solidFill>
                <a:latin typeface="Inter" panose="02000503000000020004" pitchFamily="2" charset="0"/>
                <a:ea typeface="Inter" panose="02000503000000020004" pitchFamily="2" charset="0"/>
                <a:cs typeface="Inter" panose="02000503000000020004" pitchFamily="2" charset="0"/>
              </a:rPr>
              <a:t>help</a:t>
            </a:r>
            <a:r>
              <a:rPr sz="1092" spc="-15">
                <a:solidFill>
                  <a:srgbClr val="060606"/>
                </a:solidFill>
                <a:latin typeface="Inter" panose="02000503000000020004" pitchFamily="2" charset="0"/>
                <a:ea typeface="Inter" panose="02000503000000020004" pitchFamily="2" charset="0"/>
                <a:cs typeface="Inter" panose="02000503000000020004" pitchFamily="2" charset="0"/>
              </a:rPr>
              <a:t> or </a:t>
            </a:r>
            <a:r>
              <a:rPr sz="1092">
                <a:solidFill>
                  <a:srgbClr val="060606"/>
                </a:solidFill>
                <a:latin typeface="Inter" panose="02000503000000020004" pitchFamily="2" charset="0"/>
                <a:ea typeface="Inter" panose="02000503000000020004" pitchFamily="2" charset="0"/>
                <a:cs typeface="Inter" panose="02000503000000020004" pitchFamily="2" charset="0"/>
              </a:rPr>
              <a:t>replenish</a:t>
            </a:r>
            <a:r>
              <a:rPr sz="1092" spc="-33">
                <a:solidFill>
                  <a:srgbClr val="060606"/>
                </a:solidFill>
                <a:latin typeface="Inter" panose="02000503000000020004" pitchFamily="2" charset="0"/>
                <a:ea typeface="Inter" panose="02000503000000020004" pitchFamily="2" charset="0"/>
                <a:cs typeface="Inter" panose="02000503000000020004" pitchFamily="2" charset="0"/>
              </a:rPr>
              <a:t> </a:t>
            </a:r>
            <a:r>
              <a:rPr sz="1092">
                <a:solidFill>
                  <a:srgbClr val="060606"/>
                </a:solidFill>
                <a:latin typeface="Inter" panose="02000503000000020004" pitchFamily="2" charset="0"/>
                <a:ea typeface="Inter" panose="02000503000000020004" pitchFamily="2" charset="0"/>
                <a:cs typeface="Inter" panose="02000503000000020004" pitchFamily="2" charset="0"/>
              </a:rPr>
              <a:t>stock</a:t>
            </a:r>
            <a:r>
              <a:rPr sz="1092" spc="-33">
                <a:solidFill>
                  <a:srgbClr val="060606"/>
                </a:solidFill>
                <a:latin typeface="Inter" panose="02000503000000020004" pitchFamily="2" charset="0"/>
                <a:ea typeface="Inter" panose="02000503000000020004" pitchFamily="2" charset="0"/>
                <a:cs typeface="Inter" panose="02000503000000020004" pitchFamily="2" charset="0"/>
              </a:rPr>
              <a:t> </a:t>
            </a:r>
            <a:r>
              <a:rPr sz="1092">
                <a:solidFill>
                  <a:srgbClr val="060606"/>
                </a:solidFill>
                <a:latin typeface="Inter" panose="02000503000000020004" pitchFamily="2" charset="0"/>
                <a:ea typeface="Inter" panose="02000503000000020004" pitchFamily="2" charset="0"/>
                <a:cs typeface="Inter" panose="02000503000000020004" pitchFamily="2" charset="0"/>
              </a:rPr>
              <a:t>on</a:t>
            </a:r>
            <a:r>
              <a:rPr sz="1092" spc="-33">
                <a:solidFill>
                  <a:srgbClr val="060606"/>
                </a:solidFill>
                <a:latin typeface="Inter" panose="02000503000000020004" pitchFamily="2" charset="0"/>
                <a:ea typeface="Inter" panose="02000503000000020004" pitchFamily="2" charset="0"/>
                <a:cs typeface="Inter" panose="02000503000000020004" pitchFamily="2" charset="0"/>
              </a:rPr>
              <a:t> </a:t>
            </a:r>
            <a:r>
              <a:rPr sz="1092" spc="-6">
                <a:solidFill>
                  <a:srgbClr val="060606"/>
                </a:solidFill>
                <a:latin typeface="Inter" panose="02000503000000020004" pitchFamily="2" charset="0"/>
                <a:ea typeface="Inter" panose="02000503000000020004" pitchFamily="2" charset="0"/>
                <a:cs typeface="Inter" panose="02000503000000020004" pitchFamily="2" charset="0"/>
              </a:rPr>
              <a:t>shelves</a:t>
            </a:r>
            <a:endParaRPr sz="1092">
              <a:solidFill>
                <a:sysClr val="windowText" lastClr="000000"/>
              </a:solidFill>
              <a:latin typeface="Inter" panose="02000503000000020004" pitchFamily="2" charset="0"/>
              <a:ea typeface="Inter" panose="02000503000000020004" pitchFamily="2" charset="0"/>
              <a:cs typeface="Inter" panose="02000503000000020004" pitchFamily="2" charset="0"/>
            </a:endParaRPr>
          </a:p>
          <a:p>
            <a:pPr marL="23104" marR="547176" defTabSz="554492">
              <a:lnSpc>
                <a:spcPct val="105700"/>
              </a:lnSpc>
              <a:spcBef>
                <a:spcPts val="688"/>
              </a:spcBef>
              <a:buClrTx/>
            </a:pPr>
            <a:r>
              <a:rPr sz="910">
                <a:solidFill>
                  <a:schemeClr val="tx2"/>
                </a:solidFill>
                <a:latin typeface="Inter" panose="02000503000000020004" pitchFamily="2" charset="0"/>
                <a:ea typeface="Inter" panose="02000503000000020004" pitchFamily="2" charset="0"/>
                <a:cs typeface="Inter" panose="02000503000000020004" pitchFamily="2" charset="0"/>
              </a:rPr>
              <a:t>TECHNOLOGY</a:t>
            </a:r>
            <a:r>
              <a:rPr sz="910" spc="-45">
                <a:solidFill>
                  <a:schemeClr val="tx2"/>
                </a:solidFill>
                <a:latin typeface="Inter" panose="02000503000000020004" pitchFamily="2" charset="0"/>
                <a:ea typeface="Inter" panose="02000503000000020004" pitchFamily="2" charset="0"/>
                <a:cs typeface="Inter" panose="02000503000000020004" pitchFamily="2" charset="0"/>
              </a:rPr>
              <a:t> </a:t>
            </a:r>
            <a:r>
              <a:rPr sz="910" spc="-6">
                <a:solidFill>
                  <a:schemeClr val="tx2"/>
                </a:solidFill>
                <a:latin typeface="Inter" panose="02000503000000020004" pitchFamily="2" charset="0"/>
                <a:ea typeface="Inter" panose="02000503000000020004" pitchFamily="2" charset="0"/>
                <a:cs typeface="Inter" panose="02000503000000020004" pitchFamily="2" charset="0"/>
              </a:rPr>
              <a:t>PARTNER</a:t>
            </a:r>
            <a:r>
              <a:rPr sz="910" spc="-9" baseline="6410">
                <a:solidFill>
                  <a:schemeClr val="tx2"/>
                </a:solidFill>
                <a:latin typeface="Inter" panose="02000503000000020004" pitchFamily="2" charset="0"/>
                <a:ea typeface="Inter" panose="02000503000000020004" pitchFamily="2" charset="0"/>
                <a:cs typeface="Inter" panose="02000503000000020004" pitchFamily="2" charset="0"/>
              </a:rPr>
              <a:t>: </a:t>
            </a:r>
            <a:r>
              <a:rPr sz="910">
                <a:solidFill>
                  <a:schemeClr val="tx2"/>
                </a:solidFill>
                <a:latin typeface="Inter" panose="02000503000000020004" pitchFamily="2" charset="0"/>
                <a:ea typeface="Inter" panose="02000503000000020004" pitchFamily="2" charset="0"/>
                <a:cs typeface="Inter" panose="02000503000000020004" pitchFamily="2" charset="0"/>
              </a:rPr>
              <a:t>SPLASH</a:t>
            </a:r>
            <a:r>
              <a:rPr lang="en-US" sz="910" spc="12">
                <a:solidFill>
                  <a:schemeClr val="tx2"/>
                </a:solidFill>
                <a:latin typeface="Inter" panose="02000503000000020004" pitchFamily="2" charset="0"/>
                <a:ea typeface="Inter" panose="02000503000000020004" pitchFamily="2" charset="0"/>
                <a:cs typeface="Inter" panose="02000503000000020004" pitchFamily="2" charset="0"/>
              </a:rPr>
              <a:t> </a:t>
            </a:r>
            <a:r>
              <a:rPr sz="910">
                <a:solidFill>
                  <a:schemeClr val="tx2"/>
                </a:solidFill>
                <a:latin typeface="Inter" panose="02000503000000020004" pitchFamily="2" charset="0"/>
                <a:ea typeface="Inter" panose="02000503000000020004" pitchFamily="2" charset="0"/>
                <a:cs typeface="Inter" panose="02000503000000020004" pitchFamily="2" charset="0"/>
              </a:rPr>
              <a:t>ACCESS</a:t>
            </a:r>
            <a:r>
              <a:rPr lang="en-US" sz="910">
                <a:solidFill>
                  <a:schemeClr val="tx2"/>
                </a:solidFill>
                <a:latin typeface="Inter" panose="02000503000000020004" pitchFamily="2" charset="0"/>
                <a:ea typeface="Inter" panose="02000503000000020004" pitchFamily="2" charset="0"/>
                <a:cs typeface="Inter" panose="02000503000000020004" pitchFamily="2" charset="0"/>
              </a:rPr>
              <a:t> + MT30</a:t>
            </a:r>
            <a:endParaRPr sz="910">
              <a:solidFill>
                <a:schemeClr val="tx2"/>
              </a:solidFill>
              <a:latin typeface="Inter" panose="02000503000000020004" pitchFamily="2" charset="0"/>
              <a:ea typeface="Inter" panose="02000503000000020004" pitchFamily="2" charset="0"/>
              <a:cs typeface="Inter" panose="02000503000000020004" pitchFamily="2" charset="0"/>
            </a:endParaRPr>
          </a:p>
        </p:txBody>
      </p:sp>
      <p:sp>
        <p:nvSpPr>
          <p:cNvPr id="55" name="object 55"/>
          <p:cNvSpPr txBox="1">
            <a:spLocks noGrp="1"/>
          </p:cNvSpPr>
          <p:nvPr>
            <p:ph type="title" idx="4294967295"/>
          </p:nvPr>
        </p:nvSpPr>
        <p:spPr>
          <a:xfrm>
            <a:off x="359623" y="596566"/>
            <a:ext cx="3534477" cy="1530881"/>
          </a:xfrm>
          <a:prstGeom prst="rect">
            <a:avLst/>
          </a:prstGeom>
        </p:spPr>
        <p:txBody>
          <a:bodyPr vert="horz" wrap="square" lIns="0" tIns="7316" rIns="0" bIns="0" rtlCol="0">
            <a:spAutoFit/>
          </a:bodyPr>
          <a:lstStyle/>
          <a:p>
            <a:pPr marL="7701" marR="3081">
              <a:spcBef>
                <a:spcPts val="58"/>
              </a:spcBef>
            </a:pPr>
            <a:r>
              <a:rPr lang="en-US" spc="-6">
                <a:solidFill>
                  <a:srgbClr val="FFFFFF"/>
                </a:solidFill>
                <a:latin typeface="Inter" panose="02000503000000020004" pitchFamily="2" charset="0"/>
                <a:ea typeface="Inter" panose="02000503000000020004" pitchFamily="2" charset="0"/>
                <a:cs typeface="Inter" panose="02000503000000020004" pitchFamily="2" charset="0"/>
              </a:rPr>
              <a:t>Innovate </a:t>
            </a:r>
            <a:r>
              <a:rPr lang="en-US" spc="-36">
                <a:solidFill>
                  <a:srgbClr val="FFFFFF"/>
                </a:solidFill>
                <a:latin typeface="Inter" panose="02000503000000020004" pitchFamily="2" charset="0"/>
                <a:ea typeface="Inter" panose="02000503000000020004" pitchFamily="2" charset="0"/>
                <a:cs typeface="Inter" panose="02000503000000020004" pitchFamily="2" charset="0"/>
              </a:rPr>
              <a:t>for growth</a:t>
            </a:r>
            <a:endParaRPr spc="-36">
              <a:solidFill>
                <a:srgbClr val="FFFFFF"/>
              </a:solidFill>
              <a:latin typeface="Inter" panose="02000503000000020004" pitchFamily="2" charset="0"/>
              <a:ea typeface="Inter" panose="02000503000000020004" pitchFamily="2" charset="0"/>
              <a:cs typeface="Inter" panose="02000503000000020004" pitchFamily="2" charset="0"/>
            </a:endParaRPr>
          </a:p>
        </p:txBody>
      </p:sp>
      <p:sp>
        <p:nvSpPr>
          <p:cNvPr id="56" name="object 56"/>
          <p:cNvSpPr txBox="1"/>
          <p:nvPr/>
        </p:nvSpPr>
        <p:spPr>
          <a:xfrm>
            <a:off x="398875" y="2344395"/>
            <a:ext cx="3412474" cy="1084605"/>
          </a:xfrm>
          <a:prstGeom prst="rect">
            <a:avLst/>
          </a:prstGeom>
        </p:spPr>
        <p:txBody>
          <a:bodyPr vert="horz" wrap="square" lIns="0" tIns="7316" rIns="0" bIns="0" rtlCol="0">
            <a:spAutoFit/>
          </a:bodyPr>
          <a:lstStyle/>
          <a:p>
            <a:pPr marL="7316" marR="958809" defTabSz="554492">
              <a:lnSpc>
                <a:spcPct val="100499"/>
              </a:lnSpc>
              <a:spcBef>
                <a:spcPts val="58"/>
              </a:spcBef>
              <a:buClrTx/>
              <a:tabLst>
                <a:tab pos="122065" algn="l"/>
              </a:tabLst>
            </a:pPr>
            <a:r>
              <a:rPr lang="en-US">
                <a:solidFill>
                  <a:schemeClr val="bg1"/>
                </a:solidFill>
                <a:latin typeface="Inter" panose="02000503000000020004" pitchFamily="2" charset="0"/>
                <a:ea typeface="Inter" panose="02000503000000020004" pitchFamily="2" charset="0"/>
                <a:cs typeface="Inter" panose="02000503000000020004" pitchFamily="2" charset="0"/>
              </a:rPr>
              <a:t>Stay ahead of competitors and operate more efficiently with easy to deploy solutions from the Meraki Marketplace and APIs. </a:t>
            </a:r>
            <a:endParaRPr>
              <a:solidFill>
                <a:schemeClr val="bg1"/>
              </a:solidFill>
              <a:latin typeface="Inter" panose="02000503000000020004" pitchFamily="2" charset="0"/>
              <a:ea typeface="Inter" panose="02000503000000020004" pitchFamily="2" charset="0"/>
              <a:cs typeface="Inter" panose="02000503000000020004" pitchFamily="2" charset="0"/>
            </a:endParaRPr>
          </a:p>
        </p:txBody>
      </p:sp>
      <p:sp>
        <p:nvSpPr>
          <p:cNvPr id="57" name="object 57"/>
          <p:cNvSpPr txBox="1"/>
          <p:nvPr/>
        </p:nvSpPr>
        <p:spPr>
          <a:xfrm>
            <a:off x="4688856" y="1138913"/>
            <a:ext cx="1893746" cy="988534"/>
          </a:xfrm>
          <a:prstGeom prst="rect">
            <a:avLst/>
          </a:prstGeom>
        </p:spPr>
        <p:txBody>
          <a:bodyPr vert="horz" wrap="square" lIns="0" tIns="41587" rIns="0" bIns="0" rtlCol="0">
            <a:spAutoFit/>
          </a:bodyPr>
          <a:lstStyle/>
          <a:p>
            <a:pPr marL="23104" algn="just" defTabSz="554492">
              <a:spcBef>
                <a:spcPts val="327"/>
              </a:spcBef>
              <a:buClrTx/>
            </a:pPr>
            <a:r>
              <a:rPr sz="1182" b="1">
                <a:solidFill>
                  <a:srgbClr val="025444"/>
                </a:solidFill>
                <a:latin typeface="Inter" panose="02000503000000020004" pitchFamily="2" charset="0"/>
                <a:ea typeface="Inter" panose="02000503000000020004" pitchFamily="2" charset="0"/>
                <a:cs typeface="Inter" panose="02000503000000020004" pitchFamily="2" charset="0"/>
              </a:rPr>
              <a:t>Device</a:t>
            </a:r>
            <a:r>
              <a:rPr sz="1182" b="1" spc="-6">
                <a:solidFill>
                  <a:srgbClr val="025444"/>
                </a:solidFill>
                <a:latin typeface="Inter" panose="02000503000000020004" pitchFamily="2" charset="0"/>
                <a:ea typeface="Inter" panose="02000503000000020004" pitchFamily="2" charset="0"/>
                <a:cs typeface="Inter" panose="02000503000000020004" pitchFamily="2" charset="0"/>
              </a:rPr>
              <a:t> </a:t>
            </a:r>
            <a:r>
              <a:rPr lang="en-US" sz="1182" b="1" spc="-6">
                <a:solidFill>
                  <a:srgbClr val="025444"/>
                </a:solidFill>
                <a:latin typeface="Inter" panose="02000503000000020004" pitchFamily="2" charset="0"/>
                <a:ea typeface="Inter" panose="02000503000000020004" pitchFamily="2" charset="0"/>
                <a:cs typeface="Inter" panose="02000503000000020004" pitchFamily="2" charset="0"/>
              </a:rPr>
              <a:t>o</a:t>
            </a:r>
            <a:r>
              <a:rPr sz="1182" b="1" spc="-6">
                <a:solidFill>
                  <a:srgbClr val="025444"/>
                </a:solidFill>
                <a:latin typeface="Inter" panose="02000503000000020004" pitchFamily="2" charset="0"/>
                <a:ea typeface="Inter" panose="02000503000000020004" pitchFamily="2" charset="0"/>
                <a:cs typeface="Inter" panose="02000503000000020004" pitchFamily="2" charset="0"/>
              </a:rPr>
              <a:t>nboarding</a:t>
            </a:r>
            <a:endParaRPr sz="1182">
              <a:solidFill>
                <a:sysClr val="windowText" lastClr="000000"/>
              </a:solidFill>
              <a:latin typeface="Inter" panose="02000503000000020004" pitchFamily="2" charset="0"/>
              <a:ea typeface="Inter" panose="02000503000000020004" pitchFamily="2" charset="0"/>
              <a:cs typeface="Inter" panose="02000503000000020004" pitchFamily="2" charset="0"/>
            </a:endParaRPr>
          </a:p>
          <a:p>
            <a:pPr marL="23104" marR="18483" defTabSz="554492">
              <a:lnSpc>
                <a:spcPct val="100800"/>
              </a:lnSpc>
              <a:spcBef>
                <a:spcPts val="233"/>
              </a:spcBef>
              <a:buClrTx/>
            </a:pPr>
            <a:r>
              <a:rPr sz="1092">
                <a:solidFill>
                  <a:srgbClr val="060606"/>
                </a:solidFill>
                <a:latin typeface="Inter" panose="02000503000000020004" pitchFamily="2" charset="0"/>
                <a:ea typeface="Inter" panose="02000503000000020004" pitchFamily="2" charset="0"/>
                <a:cs typeface="Inter" panose="02000503000000020004" pitchFamily="2" charset="0"/>
              </a:rPr>
              <a:t>Onboard</a:t>
            </a:r>
            <a:r>
              <a:rPr sz="1092" spc="-33">
                <a:solidFill>
                  <a:srgbClr val="060606"/>
                </a:solidFill>
                <a:latin typeface="Inter" panose="02000503000000020004" pitchFamily="2" charset="0"/>
                <a:ea typeface="Inter" panose="02000503000000020004" pitchFamily="2" charset="0"/>
                <a:cs typeface="Inter" panose="02000503000000020004" pitchFamily="2" charset="0"/>
              </a:rPr>
              <a:t> </a:t>
            </a:r>
            <a:r>
              <a:rPr sz="1092">
                <a:solidFill>
                  <a:srgbClr val="060606"/>
                </a:solidFill>
                <a:latin typeface="Inter" panose="02000503000000020004" pitchFamily="2" charset="0"/>
                <a:ea typeface="Inter" panose="02000503000000020004" pitchFamily="2" charset="0"/>
                <a:cs typeface="Inter" panose="02000503000000020004" pitchFamily="2" charset="0"/>
              </a:rPr>
              <a:t>and</a:t>
            </a:r>
            <a:r>
              <a:rPr sz="1092" spc="-27">
                <a:solidFill>
                  <a:srgbClr val="060606"/>
                </a:solidFill>
                <a:latin typeface="Inter" panose="02000503000000020004" pitchFamily="2" charset="0"/>
                <a:ea typeface="Inter" panose="02000503000000020004" pitchFamily="2" charset="0"/>
                <a:cs typeface="Inter" panose="02000503000000020004" pitchFamily="2" charset="0"/>
              </a:rPr>
              <a:t> </a:t>
            </a:r>
            <a:r>
              <a:rPr sz="1092" spc="-24">
                <a:solidFill>
                  <a:srgbClr val="060606"/>
                </a:solidFill>
                <a:latin typeface="Inter" panose="02000503000000020004" pitchFamily="2" charset="0"/>
                <a:ea typeface="Inter" panose="02000503000000020004" pitchFamily="2" charset="0"/>
                <a:cs typeface="Inter" panose="02000503000000020004" pitchFamily="2" charset="0"/>
              </a:rPr>
              <a:t>off-</a:t>
            </a:r>
            <a:r>
              <a:rPr sz="1092" spc="-6">
                <a:solidFill>
                  <a:srgbClr val="060606"/>
                </a:solidFill>
                <a:latin typeface="Inter" panose="02000503000000020004" pitchFamily="2" charset="0"/>
                <a:ea typeface="Inter" panose="02000503000000020004" pitchFamily="2" charset="0"/>
                <a:cs typeface="Inter" panose="02000503000000020004" pitchFamily="2" charset="0"/>
              </a:rPr>
              <a:t>board </a:t>
            </a:r>
            <a:r>
              <a:rPr lang="en-US" sz="1092" spc="-6">
                <a:solidFill>
                  <a:srgbClr val="060606"/>
                </a:solidFill>
                <a:latin typeface="Inter" panose="02000503000000020004" pitchFamily="2" charset="0"/>
                <a:ea typeface="Inter" panose="02000503000000020004" pitchFamily="2" charset="0"/>
                <a:cs typeface="Inter" panose="02000503000000020004" pitchFamily="2" charset="0"/>
              </a:rPr>
              <a:t>remote </a:t>
            </a:r>
            <a:r>
              <a:rPr sz="1092" spc="-6">
                <a:solidFill>
                  <a:srgbClr val="060606"/>
                </a:solidFill>
                <a:latin typeface="Inter" panose="02000503000000020004" pitchFamily="2" charset="0"/>
                <a:ea typeface="Inter" panose="02000503000000020004" pitchFamily="2" charset="0"/>
                <a:cs typeface="Inter" panose="02000503000000020004" pitchFamily="2" charset="0"/>
              </a:rPr>
              <a:t>employees’</a:t>
            </a:r>
            <a:r>
              <a:rPr lang="en-US" sz="1092" spc="-27">
                <a:solidFill>
                  <a:srgbClr val="060606"/>
                </a:solidFill>
                <a:latin typeface="Inter" panose="02000503000000020004" pitchFamily="2" charset="0"/>
                <a:ea typeface="Inter" panose="02000503000000020004" pitchFamily="2" charset="0"/>
                <a:cs typeface="Inter" panose="02000503000000020004" pitchFamily="2" charset="0"/>
              </a:rPr>
              <a:t> </a:t>
            </a:r>
            <a:r>
              <a:rPr sz="1092">
                <a:solidFill>
                  <a:srgbClr val="060606"/>
                </a:solidFill>
                <a:latin typeface="Inter" panose="02000503000000020004" pitchFamily="2" charset="0"/>
                <a:ea typeface="Inter" panose="02000503000000020004" pitchFamily="2" charset="0"/>
                <a:cs typeface="Inter" panose="02000503000000020004" pitchFamily="2" charset="0"/>
              </a:rPr>
              <a:t>setup</a:t>
            </a:r>
            <a:r>
              <a:rPr sz="1092" spc="-24">
                <a:solidFill>
                  <a:srgbClr val="060606"/>
                </a:solidFill>
                <a:latin typeface="Inter" panose="02000503000000020004" pitchFamily="2" charset="0"/>
                <a:ea typeface="Inter" panose="02000503000000020004" pitchFamily="2" charset="0"/>
                <a:cs typeface="Inter" panose="02000503000000020004" pitchFamily="2" charset="0"/>
              </a:rPr>
              <a:t> </a:t>
            </a:r>
            <a:r>
              <a:rPr sz="1092" spc="-6">
                <a:solidFill>
                  <a:srgbClr val="060606"/>
                </a:solidFill>
                <a:latin typeface="Inter" panose="02000503000000020004" pitchFamily="2" charset="0"/>
                <a:ea typeface="Inter" panose="02000503000000020004" pitchFamily="2" charset="0"/>
                <a:cs typeface="Inter" panose="02000503000000020004" pitchFamily="2" charset="0"/>
              </a:rPr>
              <a:t>automatically</a:t>
            </a:r>
            <a:endParaRPr sz="1092">
              <a:solidFill>
                <a:sysClr val="windowText" lastClr="000000"/>
              </a:solidFill>
              <a:latin typeface="Inter" panose="02000503000000020004" pitchFamily="2" charset="0"/>
              <a:ea typeface="Inter" panose="02000503000000020004" pitchFamily="2" charset="0"/>
              <a:cs typeface="Inter" panose="02000503000000020004" pitchFamily="2" charset="0"/>
            </a:endParaRPr>
          </a:p>
          <a:p>
            <a:pPr marL="23104" defTabSz="554492">
              <a:spcBef>
                <a:spcPts val="700"/>
              </a:spcBef>
              <a:buClrTx/>
            </a:pPr>
            <a:r>
              <a:rPr sz="910">
                <a:solidFill>
                  <a:schemeClr val="tx2"/>
                </a:solidFill>
                <a:latin typeface="Inter" panose="02000503000000020004" pitchFamily="2" charset="0"/>
                <a:ea typeface="Inter" panose="02000503000000020004" pitchFamily="2" charset="0"/>
                <a:cs typeface="Inter" panose="02000503000000020004" pitchFamily="2" charset="0"/>
              </a:rPr>
              <a:t>MERAKI API</a:t>
            </a:r>
            <a:r>
              <a:rPr lang="en-US" sz="910">
                <a:solidFill>
                  <a:schemeClr val="tx2"/>
                </a:solidFill>
                <a:latin typeface="Inter" panose="02000503000000020004" pitchFamily="2" charset="0"/>
                <a:ea typeface="Inter" panose="02000503000000020004" pitchFamily="2" charset="0"/>
                <a:cs typeface="Inter" panose="02000503000000020004" pitchFamily="2" charset="0"/>
              </a:rPr>
              <a:t>s: </a:t>
            </a:r>
            <a:r>
              <a:rPr sz="910">
                <a:solidFill>
                  <a:schemeClr val="tx2"/>
                </a:solidFill>
                <a:latin typeface="Inter" panose="02000503000000020004" pitchFamily="2" charset="0"/>
                <a:ea typeface="Inter" panose="02000503000000020004" pitchFamily="2" charset="0"/>
                <a:cs typeface="Inter" panose="02000503000000020004" pitchFamily="2" charset="0"/>
              </a:rPr>
              <a:t>DASHBOARD </a:t>
            </a:r>
            <a:r>
              <a:rPr sz="910" spc="-15">
                <a:solidFill>
                  <a:schemeClr val="tx2"/>
                </a:solidFill>
                <a:latin typeface="Inter" panose="02000503000000020004" pitchFamily="2" charset="0"/>
                <a:ea typeface="Inter" panose="02000503000000020004" pitchFamily="2" charset="0"/>
                <a:cs typeface="Inter" panose="02000503000000020004" pitchFamily="2" charset="0"/>
              </a:rPr>
              <a:t>API</a:t>
            </a:r>
            <a:endParaRPr sz="910">
              <a:solidFill>
                <a:schemeClr val="tx2"/>
              </a:solidFill>
              <a:latin typeface="Inter" panose="02000503000000020004" pitchFamily="2" charset="0"/>
              <a:ea typeface="Inter" panose="02000503000000020004" pitchFamily="2" charset="0"/>
              <a:cs typeface="Inter" panose="02000503000000020004" pitchFamily="2" charset="0"/>
            </a:endParaRPr>
          </a:p>
        </p:txBody>
      </p:sp>
      <p:sp>
        <p:nvSpPr>
          <p:cNvPr id="58" name="object 58"/>
          <p:cNvSpPr txBox="1"/>
          <p:nvPr/>
        </p:nvSpPr>
        <p:spPr>
          <a:xfrm>
            <a:off x="9755638" y="4990482"/>
            <a:ext cx="1998209" cy="1348618"/>
          </a:xfrm>
          <a:prstGeom prst="rect">
            <a:avLst/>
          </a:prstGeom>
        </p:spPr>
        <p:txBody>
          <a:bodyPr vert="horz" wrap="square" lIns="0" tIns="76243" rIns="0" bIns="0" rtlCol="0">
            <a:spAutoFit/>
          </a:bodyPr>
          <a:lstStyle/>
          <a:p>
            <a:pPr marL="23104" algn="just" defTabSz="554492">
              <a:spcBef>
                <a:spcPts val="600"/>
              </a:spcBef>
              <a:buClrTx/>
            </a:pPr>
            <a:r>
              <a:rPr lang="en-US" sz="1182" b="1">
                <a:solidFill>
                  <a:srgbClr val="025444"/>
                </a:solidFill>
                <a:latin typeface="Inter" panose="02000503000000020004" pitchFamily="2" charset="0"/>
                <a:ea typeface="Inter" panose="02000503000000020004" pitchFamily="2" charset="0"/>
                <a:cs typeface="Inter" panose="02000503000000020004" pitchFamily="2" charset="0"/>
              </a:rPr>
              <a:t>Digital price tags</a:t>
            </a:r>
            <a:endParaRPr sz="1182">
              <a:solidFill>
                <a:sysClr val="windowText" lastClr="000000"/>
              </a:solidFill>
              <a:latin typeface="Inter" panose="02000503000000020004" pitchFamily="2" charset="0"/>
              <a:ea typeface="Inter" panose="02000503000000020004" pitchFamily="2" charset="0"/>
              <a:cs typeface="Inter" panose="02000503000000020004" pitchFamily="2" charset="0"/>
            </a:endParaRPr>
          </a:p>
          <a:p>
            <a:pPr marL="23104" marR="18483" defTabSz="554492">
              <a:lnSpc>
                <a:spcPct val="100800"/>
              </a:lnSpc>
              <a:spcBef>
                <a:spcPts val="482"/>
              </a:spcBef>
              <a:buClrTx/>
            </a:pPr>
            <a:r>
              <a:rPr lang="en-US" sz="1092">
                <a:solidFill>
                  <a:srgbClr val="060606"/>
                </a:solidFill>
                <a:latin typeface="Inter" panose="02000503000000020004" pitchFamily="2" charset="0"/>
                <a:ea typeface="Inter" panose="02000503000000020004" pitchFamily="2" charset="0"/>
                <a:cs typeface="Inter" panose="02000503000000020004" pitchFamily="2" charset="0"/>
              </a:rPr>
              <a:t>Automate retail operations and pricing changes by digitizing price tags with Electronic Shelf Labels</a:t>
            </a:r>
          </a:p>
          <a:p>
            <a:pPr marL="23104" marR="18483" defTabSz="554492">
              <a:lnSpc>
                <a:spcPct val="100800"/>
              </a:lnSpc>
              <a:spcBef>
                <a:spcPts val="482"/>
              </a:spcBef>
              <a:buClrTx/>
            </a:pPr>
            <a:r>
              <a:rPr sz="910">
                <a:solidFill>
                  <a:schemeClr val="tx2"/>
                </a:solidFill>
                <a:latin typeface="Inter" panose="02000503000000020004" pitchFamily="2" charset="0"/>
                <a:ea typeface="Inter" panose="02000503000000020004" pitchFamily="2" charset="0"/>
                <a:cs typeface="Inter" panose="02000503000000020004" pitchFamily="2" charset="0"/>
              </a:rPr>
              <a:t>TECHNOLOGY</a:t>
            </a:r>
            <a:r>
              <a:rPr lang="en-US" sz="910">
                <a:solidFill>
                  <a:schemeClr val="tx2"/>
                </a:solidFill>
                <a:latin typeface="Inter" panose="02000503000000020004" pitchFamily="2" charset="0"/>
                <a:ea typeface="Inter" panose="02000503000000020004" pitchFamily="2" charset="0"/>
                <a:cs typeface="Inter" panose="02000503000000020004" pitchFamily="2" charset="0"/>
              </a:rPr>
              <a:t> </a:t>
            </a:r>
            <a:r>
              <a:rPr sz="910">
                <a:solidFill>
                  <a:schemeClr val="tx2"/>
                </a:solidFill>
                <a:latin typeface="Inter" panose="02000503000000020004" pitchFamily="2" charset="0"/>
                <a:ea typeface="Inter" panose="02000503000000020004" pitchFamily="2" charset="0"/>
                <a:cs typeface="Inter" panose="02000503000000020004" pitchFamily="2" charset="0"/>
              </a:rPr>
              <a:t>PARTNER:</a:t>
            </a:r>
            <a:r>
              <a:rPr lang="en-US" sz="910">
                <a:solidFill>
                  <a:schemeClr val="tx2"/>
                </a:solidFill>
                <a:latin typeface="Inter" panose="02000503000000020004" pitchFamily="2" charset="0"/>
                <a:ea typeface="Inter" panose="02000503000000020004" pitchFamily="2" charset="0"/>
                <a:cs typeface="Inter" panose="02000503000000020004" pitchFamily="2" charset="0"/>
              </a:rPr>
              <a:t>          SES-IMAGOTAG + MR</a:t>
            </a:r>
          </a:p>
        </p:txBody>
      </p:sp>
      <p:sp>
        <p:nvSpPr>
          <p:cNvPr id="59" name="object 59"/>
          <p:cNvSpPr txBox="1"/>
          <p:nvPr/>
        </p:nvSpPr>
        <p:spPr>
          <a:xfrm>
            <a:off x="4688855" y="5025115"/>
            <a:ext cx="2146466" cy="1158261"/>
          </a:xfrm>
          <a:prstGeom prst="rect">
            <a:avLst/>
          </a:prstGeom>
        </p:spPr>
        <p:txBody>
          <a:bodyPr vert="horz" wrap="square" lIns="0" tIns="41587" rIns="0" bIns="0" rtlCol="0">
            <a:spAutoFit/>
          </a:bodyPr>
          <a:lstStyle/>
          <a:p>
            <a:pPr marL="23104" defTabSz="554492">
              <a:spcBef>
                <a:spcPts val="327"/>
              </a:spcBef>
              <a:buClrTx/>
            </a:pPr>
            <a:r>
              <a:rPr sz="1182" b="1">
                <a:solidFill>
                  <a:srgbClr val="025444"/>
                </a:solidFill>
                <a:latin typeface="Inter" panose="02000503000000020004" pitchFamily="2" charset="0"/>
                <a:ea typeface="Inter" panose="02000503000000020004" pitchFamily="2" charset="0"/>
                <a:cs typeface="Inter" panose="02000503000000020004" pitchFamily="2" charset="0"/>
              </a:rPr>
              <a:t>Custom</a:t>
            </a:r>
            <a:r>
              <a:rPr sz="1182" b="1" spc="12">
                <a:solidFill>
                  <a:srgbClr val="025444"/>
                </a:solidFill>
                <a:latin typeface="Inter" panose="02000503000000020004" pitchFamily="2" charset="0"/>
                <a:ea typeface="Inter" panose="02000503000000020004" pitchFamily="2" charset="0"/>
                <a:cs typeface="Inter" panose="02000503000000020004" pitchFamily="2" charset="0"/>
              </a:rPr>
              <a:t> </a:t>
            </a:r>
            <a:r>
              <a:rPr lang="en-US" sz="1182" b="1" spc="12">
                <a:solidFill>
                  <a:srgbClr val="025444"/>
                </a:solidFill>
                <a:latin typeface="Inter" panose="02000503000000020004" pitchFamily="2" charset="0"/>
                <a:ea typeface="Inter" panose="02000503000000020004" pitchFamily="2" charset="0"/>
                <a:cs typeface="Inter" panose="02000503000000020004" pitchFamily="2" charset="0"/>
              </a:rPr>
              <a:t>s</a:t>
            </a:r>
            <a:r>
              <a:rPr sz="1182" b="1">
                <a:solidFill>
                  <a:srgbClr val="025444"/>
                </a:solidFill>
                <a:latin typeface="Inter" panose="02000503000000020004" pitchFamily="2" charset="0"/>
                <a:ea typeface="Inter" panose="02000503000000020004" pitchFamily="2" charset="0"/>
                <a:cs typeface="Inter" panose="02000503000000020004" pitchFamily="2" charset="0"/>
              </a:rPr>
              <a:t>plash</a:t>
            </a:r>
            <a:r>
              <a:rPr sz="1182" b="1" spc="12">
                <a:solidFill>
                  <a:srgbClr val="025444"/>
                </a:solidFill>
                <a:latin typeface="Inter" panose="02000503000000020004" pitchFamily="2" charset="0"/>
                <a:ea typeface="Inter" panose="02000503000000020004" pitchFamily="2" charset="0"/>
                <a:cs typeface="Inter" panose="02000503000000020004" pitchFamily="2" charset="0"/>
              </a:rPr>
              <a:t> </a:t>
            </a:r>
            <a:r>
              <a:rPr lang="en-US" sz="1182" b="1" spc="-12">
                <a:solidFill>
                  <a:srgbClr val="025444"/>
                </a:solidFill>
                <a:latin typeface="Inter" panose="02000503000000020004" pitchFamily="2" charset="0"/>
                <a:ea typeface="Inter" panose="02000503000000020004" pitchFamily="2" charset="0"/>
                <a:cs typeface="Inter" panose="02000503000000020004" pitchFamily="2" charset="0"/>
              </a:rPr>
              <a:t>p</a:t>
            </a:r>
            <a:r>
              <a:rPr sz="1182" b="1" spc="-12">
                <a:solidFill>
                  <a:srgbClr val="025444"/>
                </a:solidFill>
                <a:latin typeface="Inter" panose="02000503000000020004" pitchFamily="2" charset="0"/>
                <a:ea typeface="Inter" panose="02000503000000020004" pitchFamily="2" charset="0"/>
                <a:cs typeface="Inter" panose="02000503000000020004" pitchFamily="2" charset="0"/>
              </a:rPr>
              <a:t>age</a:t>
            </a:r>
            <a:r>
              <a:rPr lang="en-US" sz="1182" b="1" spc="-12">
                <a:solidFill>
                  <a:srgbClr val="025444"/>
                </a:solidFill>
                <a:latin typeface="Inter" panose="02000503000000020004" pitchFamily="2" charset="0"/>
                <a:ea typeface="Inter" panose="02000503000000020004" pitchFamily="2" charset="0"/>
                <a:cs typeface="Inter" panose="02000503000000020004" pitchFamily="2" charset="0"/>
              </a:rPr>
              <a:t>s</a:t>
            </a:r>
            <a:endParaRPr sz="1182">
              <a:solidFill>
                <a:sysClr val="windowText" lastClr="000000"/>
              </a:solidFill>
              <a:latin typeface="Inter" panose="02000503000000020004" pitchFamily="2" charset="0"/>
              <a:ea typeface="Inter" panose="02000503000000020004" pitchFamily="2" charset="0"/>
              <a:cs typeface="Inter" panose="02000503000000020004" pitchFamily="2" charset="0"/>
            </a:endParaRPr>
          </a:p>
          <a:p>
            <a:pPr marL="23104" marR="18483" defTabSz="554492">
              <a:lnSpc>
                <a:spcPct val="100800"/>
              </a:lnSpc>
              <a:spcBef>
                <a:spcPts val="233"/>
              </a:spcBef>
              <a:buClrTx/>
            </a:pPr>
            <a:r>
              <a:rPr sz="1092" spc="-12">
                <a:solidFill>
                  <a:srgbClr val="060606"/>
                </a:solidFill>
                <a:latin typeface="Inter" panose="02000503000000020004" pitchFamily="2" charset="0"/>
                <a:ea typeface="Inter" panose="02000503000000020004" pitchFamily="2" charset="0"/>
                <a:cs typeface="Inter" panose="02000503000000020004" pitchFamily="2" charset="0"/>
              </a:rPr>
              <a:t>Create</a:t>
            </a:r>
            <a:r>
              <a:rPr sz="1092" spc="-33">
                <a:solidFill>
                  <a:srgbClr val="060606"/>
                </a:solidFill>
                <a:latin typeface="Inter" panose="02000503000000020004" pitchFamily="2" charset="0"/>
                <a:ea typeface="Inter" panose="02000503000000020004" pitchFamily="2" charset="0"/>
                <a:cs typeface="Inter" panose="02000503000000020004" pitchFamily="2" charset="0"/>
              </a:rPr>
              <a:t> </a:t>
            </a:r>
            <a:r>
              <a:rPr sz="1092">
                <a:solidFill>
                  <a:srgbClr val="060606"/>
                </a:solidFill>
                <a:latin typeface="Inter" panose="02000503000000020004" pitchFamily="2" charset="0"/>
                <a:ea typeface="Inter" panose="02000503000000020004" pitchFamily="2" charset="0"/>
                <a:cs typeface="Inter" panose="02000503000000020004" pitchFamily="2" charset="0"/>
              </a:rPr>
              <a:t>a</a:t>
            </a:r>
            <a:r>
              <a:rPr sz="1092" spc="-30">
                <a:solidFill>
                  <a:srgbClr val="060606"/>
                </a:solidFill>
                <a:latin typeface="Inter" panose="02000503000000020004" pitchFamily="2" charset="0"/>
                <a:ea typeface="Inter" panose="02000503000000020004" pitchFamily="2" charset="0"/>
                <a:cs typeface="Inter" panose="02000503000000020004" pitchFamily="2" charset="0"/>
              </a:rPr>
              <a:t> </a:t>
            </a:r>
            <a:r>
              <a:rPr sz="1092">
                <a:solidFill>
                  <a:srgbClr val="060606"/>
                </a:solidFill>
                <a:latin typeface="Inter" panose="02000503000000020004" pitchFamily="2" charset="0"/>
                <a:ea typeface="Inter" panose="02000503000000020004" pitchFamily="2" charset="0"/>
                <a:cs typeface="Inter" panose="02000503000000020004" pitchFamily="2" charset="0"/>
              </a:rPr>
              <a:t>custom</a:t>
            </a:r>
            <a:r>
              <a:rPr sz="1092" spc="-30">
                <a:solidFill>
                  <a:srgbClr val="060606"/>
                </a:solidFill>
                <a:latin typeface="Inter" panose="02000503000000020004" pitchFamily="2" charset="0"/>
                <a:ea typeface="Inter" panose="02000503000000020004" pitchFamily="2" charset="0"/>
                <a:cs typeface="Inter" panose="02000503000000020004" pitchFamily="2" charset="0"/>
              </a:rPr>
              <a:t> </a:t>
            </a:r>
            <a:r>
              <a:rPr sz="1092" spc="-6">
                <a:solidFill>
                  <a:srgbClr val="060606"/>
                </a:solidFill>
                <a:latin typeface="Inter" panose="02000503000000020004" pitchFamily="2" charset="0"/>
                <a:ea typeface="Inter" panose="02000503000000020004" pitchFamily="2" charset="0"/>
                <a:cs typeface="Inter" panose="02000503000000020004" pitchFamily="2" charset="0"/>
              </a:rPr>
              <a:t>Wi-</a:t>
            </a:r>
            <a:r>
              <a:rPr sz="1092" spc="-15">
                <a:solidFill>
                  <a:srgbClr val="060606"/>
                </a:solidFill>
                <a:latin typeface="Inter" panose="02000503000000020004" pitchFamily="2" charset="0"/>
                <a:ea typeface="Inter" panose="02000503000000020004" pitchFamily="2" charset="0"/>
                <a:cs typeface="Inter" panose="02000503000000020004" pitchFamily="2" charset="0"/>
              </a:rPr>
              <a:t>Fi </a:t>
            </a:r>
            <a:r>
              <a:rPr sz="1092">
                <a:solidFill>
                  <a:srgbClr val="060606"/>
                </a:solidFill>
                <a:latin typeface="Inter" panose="02000503000000020004" pitchFamily="2" charset="0"/>
                <a:ea typeface="Inter" panose="02000503000000020004" pitchFamily="2" charset="0"/>
                <a:cs typeface="Inter" panose="02000503000000020004" pitchFamily="2" charset="0"/>
              </a:rPr>
              <a:t>splash</a:t>
            </a:r>
            <a:r>
              <a:rPr sz="1092" spc="-15">
                <a:solidFill>
                  <a:srgbClr val="060606"/>
                </a:solidFill>
                <a:latin typeface="Inter" panose="02000503000000020004" pitchFamily="2" charset="0"/>
                <a:ea typeface="Inter" panose="02000503000000020004" pitchFamily="2" charset="0"/>
                <a:cs typeface="Inter" panose="02000503000000020004" pitchFamily="2" charset="0"/>
              </a:rPr>
              <a:t> </a:t>
            </a:r>
            <a:r>
              <a:rPr sz="1092">
                <a:solidFill>
                  <a:srgbClr val="060606"/>
                </a:solidFill>
                <a:latin typeface="Inter" panose="02000503000000020004" pitchFamily="2" charset="0"/>
                <a:ea typeface="Inter" panose="02000503000000020004" pitchFamily="2" charset="0"/>
                <a:cs typeface="Inter" panose="02000503000000020004" pitchFamily="2" charset="0"/>
              </a:rPr>
              <a:t>page</a:t>
            </a:r>
            <a:r>
              <a:rPr sz="1092" spc="-15">
                <a:solidFill>
                  <a:srgbClr val="060606"/>
                </a:solidFill>
                <a:latin typeface="Inter" panose="02000503000000020004" pitchFamily="2" charset="0"/>
                <a:ea typeface="Inter" panose="02000503000000020004" pitchFamily="2" charset="0"/>
                <a:cs typeface="Inter" panose="02000503000000020004" pitchFamily="2" charset="0"/>
              </a:rPr>
              <a:t> </a:t>
            </a:r>
            <a:r>
              <a:rPr sz="1092">
                <a:solidFill>
                  <a:srgbClr val="060606"/>
                </a:solidFill>
                <a:latin typeface="Inter" panose="02000503000000020004" pitchFamily="2" charset="0"/>
                <a:ea typeface="Inter" panose="02000503000000020004" pitchFamily="2" charset="0"/>
                <a:cs typeface="Inter" panose="02000503000000020004" pitchFamily="2" charset="0"/>
              </a:rPr>
              <a:t>to</a:t>
            </a:r>
            <a:r>
              <a:rPr sz="1092" spc="-12">
                <a:solidFill>
                  <a:srgbClr val="060606"/>
                </a:solidFill>
                <a:latin typeface="Inter" panose="02000503000000020004" pitchFamily="2" charset="0"/>
                <a:ea typeface="Inter" panose="02000503000000020004" pitchFamily="2" charset="0"/>
                <a:cs typeface="Inter" panose="02000503000000020004" pitchFamily="2" charset="0"/>
              </a:rPr>
              <a:t> </a:t>
            </a:r>
            <a:r>
              <a:rPr sz="1092" spc="-6">
                <a:solidFill>
                  <a:srgbClr val="060606"/>
                </a:solidFill>
                <a:latin typeface="Inter" panose="02000503000000020004" pitchFamily="2" charset="0"/>
                <a:ea typeface="Inter" panose="02000503000000020004" pitchFamily="2" charset="0"/>
                <a:cs typeface="Inter" panose="02000503000000020004" pitchFamily="2" charset="0"/>
              </a:rPr>
              <a:t>collect </a:t>
            </a:r>
            <a:r>
              <a:rPr sz="1092">
                <a:solidFill>
                  <a:srgbClr val="060606"/>
                </a:solidFill>
                <a:latin typeface="Inter" panose="02000503000000020004" pitchFamily="2" charset="0"/>
                <a:ea typeface="Inter" panose="02000503000000020004" pitchFamily="2" charset="0"/>
                <a:cs typeface="Inter" panose="02000503000000020004" pitchFamily="2" charset="0"/>
              </a:rPr>
              <a:t>guest</a:t>
            </a:r>
            <a:r>
              <a:rPr sz="1092" spc="-21">
                <a:solidFill>
                  <a:srgbClr val="060606"/>
                </a:solidFill>
                <a:latin typeface="Inter" panose="02000503000000020004" pitchFamily="2" charset="0"/>
                <a:ea typeface="Inter" panose="02000503000000020004" pitchFamily="2" charset="0"/>
                <a:cs typeface="Inter" panose="02000503000000020004" pitchFamily="2" charset="0"/>
              </a:rPr>
              <a:t> </a:t>
            </a:r>
            <a:r>
              <a:rPr sz="1092">
                <a:solidFill>
                  <a:srgbClr val="060606"/>
                </a:solidFill>
                <a:latin typeface="Inter" panose="02000503000000020004" pitchFamily="2" charset="0"/>
                <a:ea typeface="Inter" panose="02000503000000020004" pitchFamily="2" charset="0"/>
                <a:cs typeface="Inter" panose="02000503000000020004" pitchFamily="2" charset="0"/>
              </a:rPr>
              <a:t>details</a:t>
            </a:r>
            <a:r>
              <a:rPr sz="1092" spc="-15">
                <a:solidFill>
                  <a:srgbClr val="060606"/>
                </a:solidFill>
                <a:latin typeface="Inter" panose="02000503000000020004" pitchFamily="2" charset="0"/>
                <a:ea typeface="Inter" panose="02000503000000020004" pitchFamily="2" charset="0"/>
                <a:cs typeface="Inter" panose="02000503000000020004" pitchFamily="2" charset="0"/>
              </a:rPr>
              <a:t> and </a:t>
            </a:r>
            <a:r>
              <a:rPr sz="1092" spc="-6">
                <a:solidFill>
                  <a:srgbClr val="060606"/>
                </a:solidFill>
                <a:latin typeface="Inter" panose="02000503000000020004" pitchFamily="2" charset="0"/>
                <a:ea typeface="Inter" panose="02000503000000020004" pitchFamily="2" charset="0"/>
                <a:cs typeface="Inter" panose="02000503000000020004" pitchFamily="2" charset="0"/>
              </a:rPr>
              <a:t>automate</a:t>
            </a:r>
            <a:r>
              <a:rPr sz="1092" spc="-58">
                <a:solidFill>
                  <a:srgbClr val="060606"/>
                </a:solidFill>
                <a:latin typeface="Inter" panose="02000503000000020004" pitchFamily="2" charset="0"/>
                <a:ea typeface="Inter" panose="02000503000000020004" pitchFamily="2" charset="0"/>
                <a:cs typeface="Inter" panose="02000503000000020004" pitchFamily="2" charset="0"/>
              </a:rPr>
              <a:t> </a:t>
            </a:r>
            <a:r>
              <a:rPr sz="1092">
                <a:solidFill>
                  <a:srgbClr val="060606"/>
                </a:solidFill>
                <a:latin typeface="Inter" panose="02000503000000020004" pitchFamily="2" charset="0"/>
                <a:ea typeface="Inter" panose="02000503000000020004" pitchFamily="2" charset="0"/>
                <a:cs typeface="Inter" panose="02000503000000020004" pitchFamily="2" charset="0"/>
              </a:rPr>
              <a:t>marketing</a:t>
            </a:r>
            <a:r>
              <a:rPr sz="1092" spc="-58">
                <a:solidFill>
                  <a:srgbClr val="060606"/>
                </a:solidFill>
                <a:latin typeface="Inter" panose="02000503000000020004" pitchFamily="2" charset="0"/>
                <a:ea typeface="Inter" panose="02000503000000020004" pitchFamily="2" charset="0"/>
                <a:cs typeface="Inter" panose="02000503000000020004" pitchFamily="2" charset="0"/>
              </a:rPr>
              <a:t> </a:t>
            </a:r>
            <a:r>
              <a:rPr sz="1092" spc="-6">
                <a:solidFill>
                  <a:srgbClr val="060606"/>
                </a:solidFill>
                <a:latin typeface="Inter" panose="02000503000000020004" pitchFamily="2" charset="0"/>
                <a:ea typeface="Inter" panose="02000503000000020004" pitchFamily="2" charset="0"/>
                <a:cs typeface="Inter" panose="02000503000000020004" pitchFamily="2" charset="0"/>
              </a:rPr>
              <a:t>tasks </a:t>
            </a:r>
            <a:r>
              <a:rPr sz="1092">
                <a:solidFill>
                  <a:srgbClr val="060606"/>
                </a:solidFill>
                <a:latin typeface="Inter" panose="02000503000000020004" pitchFamily="2" charset="0"/>
                <a:ea typeface="Inter" panose="02000503000000020004" pitchFamily="2" charset="0"/>
                <a:cs typeface="Inter" panose="02000503000000020004" pitchFamily="2" charset="0"/>
              </a:rPr>
              <a:t>like</a:t>
            </a:r>
            <a:r>
              <a:rPr sz="1092" spc="-24">
                <a:solidFill>
                  <a:srgbClr val="060606"/>
                </a:solidFill>
                <a:latin typeface="Inter" panose="02000503000000020004" pitchFamily="2" charset="0"/>
                <a:ea typeface="Inter" panose="02000503000000020004" pitchFamily="2" charset="0"/>
                <a:cs typeface="Inter" panose="02000503000000020004" pitchFamily="2" charset="0"/>
              </a:rPr>
              <a:t> </a:t>
            </a:r>
            <a:r>
              <a:rPr sz="1092">
                <a:solidFill>
                  <a:srgbClr val="060606"/>
                </a:solidFill>
                <a:latin typeface="Inter" panose="02000503000000020004" pitchFamily="2" charset="0"/>
                <a:ea typeface="Inter" panose="02000503000000020004" pitchFamily="2" charset="0"/>
                <a:cs typeface="Inter" panose="02000503000000020004" pitchFamily="2" charset="0"/>
              </a:rPr>
              <a:t>CRM</a:t>
            </a:r>
            <a:r>
              <a:rPr sz="1092" spc="-24">
                <a:solidFill>
                  <a:srgbClr val="060606"/>
                </a:solidFill>
                <a:latin typeface="Inter" panose="02000503000000020004" pitchFamily="2" charset="0"/>
                <a:ea typeface="Inter" panose="02000503000000020004" pitchFamily="2" charset="0"/>
                <a:cs typeface="Inter" panose="02000503000000020004" pitchFamily="2" charset="0"/>
              </a:rPr>
              <a:t> </a:t>
            </a:r>
            <a:r>
              <a:rPr sz="1092" spc="-6">
                <a:solidFill>
                  <a:srgbClr val="060606"/>
                </a:solidFill>
                <a:latin typeface="Inter" panose="02000503000000020004" pitchFamily="2" charset="0"/>
                <a:ea typeface="Inter" panose="02000503000000020004" pitchFamily="2" charset="0"/>
                <a:cs typeface="Inter" panose="02000503000000020004" pitchFamily="2" charset="0"/>
              </a:rPr>
              <a:t>integration</a:t>
            </a:r>
            <a:endParaRPr sz="1092">
              <a:solidFill>
                <a:sysClr val="windowText" lastClr="000000"/>
              </a:solidFill>
              <a:latin typeface="Inter" panose="02000503000000020004" pitchFamily="2" charset="0"/>
              <a:ea typeface="Inter" panose="02000503000000020004" pitchFamily="2" charset="0"/>
              <a:cs typeface="Inter" panose="02000503000000020004" pitchFamily="2" charset="0"/>
            </a:endParaRPr>
          </a:p>
          <a:p>
            <a:pPr marL="23104" defTabSz="554492">
              <a:spcBef>
                <a:spcPts val="700"/>
              </a:spcBef>
              <a:buClrTx/>
            </a:pPr>
            <a:r>
              <a:rPr sz="910">
                <a:solidFill>
                  <a:schemeClr val="tx2"/>
                </a:solidFill>
                <a:latin typeface="Inter" panose="02000503000000020004" pitchFamily="2" charset="0"/>
                <a:ea typeface="Inter" panose="02000503000000020004" pitchFamily="2" charset="0"/>
                <a:cs typeface="Inter" panose="02000503000000020004" pitchFamily="2" charset="0"/>
              </a:rPr>
              <a:t>MERAKI API</a:t>
            </a:r>
            <a:r>
              <a:rPr lang="en-US" sz="910">
                <a:solidFill>
                  <a:schemeClr val="tx2"/>
                </a:solidFill>
                <a:latin typeface="Inter" panose="02000503000000020004" pitchFamily="2" charset="0"/>
                <a:ea typeface="Inter" panose="02000503000000020004" pitchFamily="2" charset="0"/>
                <a:cs typeface="Inter" panose="02000503000000020004" pitchFamily="2" charset="0"/>
              </a:rPr>
              <a:t>s</a:t>
            </a:r>
            <a:r>
              <a:rPr sz="910" baseline="6410">
                <a:solidFill>
                  <a:schemeClr val="tx2"/>
                </a:solidFill>
                <a:latin typeface="Inter" panose="02000503000000020004" pitchFamily="2" charset="0"/>
                <a:ea typeface="Inter" panose="02000503000000020004" pitchFamily="2" charset="0"/>
                <a:cs typeface="Inter" panose="02000503000000020004" pitchFamily="2" charset="0"/>
              </a:rPr>
              <a:t>: </a:t>
            </a:r>
            <a:r>
              <a:rPr sz="910">
                <a:solidFill>
                  <a:schemeClr val="tx2"/>
                </a:solidFill>
                <a:latin typeface="Inter" panose="02000503000000020004" pitchFamily="2" charset="0"/>
                <a:ea typeface="Inter" panose="02000503000000020004" pitchFamily="2" charset="0"/>
                <a:cs typeface="Inter" panose="02000503000000020004" pitchFamily="2" charset="0"/>
              </a:rPr>
              <a:t>CAPTIVE</a:t>
            </a:r>
            <a:r>
              <a:rPr sz="910" spc="3">
                <a:solidFill>
                  <a:schemeClr val="tx2"/>
                </a:solidFill>
                <a:latin typeface="Inter" panose="02000503000000020004" pitchFamily="2" charset="0"/>
                <a:ea typeface="Inter" panose="02000503000000020004" pitchFamily="2" charset="0"/>
                <a:cs typeface="Inter" panose="02000503000000020004" pitchFamily="2" charset="0"/>
              </a:rPr>
              <a:t> </a:t>
            </a:r>
            <a:r>
              <a:rPr sz="910" spc="-12">
                <a:solidFill>
                  <a:schemeClr val="tx2"/>
                </a:solidFill>
                <a:latin typeface="Inter" panose="02000503000000020004" pitchFamily="2" charset="0"/>
                <a:ea typeface="Inter" panose="02000503000000020004" pitchFamily="2" charset="0"/>
                <a:cs typeface="Inter" panose="02000503000000020004" pitchFamily="2" charset="0"/>
              </a:rPr>
              <a:t>PORTAL</a:t>
            </a:r>
            <a:r>
              <a:rPr sz="910">
                <a:solidFill>
                  <a:schemeClr val="tx2"/>
                </a:solidFill>
                <a:latin typeface="Inter" panose="02000503000000020004" pitchFamily="2" charset="0"/>
                <a:ea typeface="Inter" panose="02000503000000020004" pitchFamily="2" charset="0"/>
                <a:cs typeface="Inter" panose="02000503000000020004" pitchFamily="2" charset="0"/>
              </a:rPr>
              <a:t> </a:t>
            </a:r>
            <a:r>
              <a:rPr sz="910" spc="-15">
                <a:solidFill>
                  <a:schemeClr val="tx2"/>
                </a:solidFill>
                <a:latin typeface="Inter" panose="02000503000000020004" pitchFamily="2" charset="0"/>
                <a:ea typeface="Inter" panose="02000503000000020004" pitchFamily="2" charset="0"/>
                <a:cs typeface="Inter" panose="02000503000000020004" pitchFamily="2" charset="0"/>
              </a:rPr>
              <a:t>API</a:t>
            </a:r>
            <a:endParaRPr sz="910">
              <a:solidFill>
                <a:schemeClr val="tx2"/>
              </a:solidFill>
              <a:latin typeface="Inter" panose="02000503000000020004" pitchFamily="2" charset="0"/>
              <a:ea typeface="Inter" panose="02000503000000020004" pitchFamily="2" charset="0"/>
              <a:cs typeface="Inter" panose="02000503000000020004" pitchFamily="2" charset="0"/>
            </a:endParaRPr>
          </a:p>
        </p:txBody>
      </p:sp>
      <p:cxnSp>
        <p:nvCxnSpPr>
          <p:cNvPr id="64" name="Straight Connector 63">
            <a:extLst>
              <a:ext uri="{FF2B5EF4-FFF2-40B4-BE49-F238E27FC236}">
                <a16:creationId xmlns:a16="http://schemas.microsoft.com/office/drawing/2014/main" id="{EE4B85BE-CB92-7DCA-193A-725721BD5232}"/>
              </a:ext>
            </a:extLst>
          </p:cNvPr>
          <p:cNvCxnSpPr>
            <a:cxnSpLocks/>
          </p:cNvCxnSpPr>
          <p:nvPr/>
        </p:nvCxnSpPr>
        <p:spPr>
          <a:xfrm>
            <a:off x="4709768" y="2289216"/>
            <a:ext cx="0" cy="908746"/>
          </a:xfrm>
          <a:prstGeom prst="line">
            <a:avLst/>
          </a:prstGeom>
          <a:ln w="60325">
            <a:prstDash val="sysDot"/>
          </a:ln>
        </p:spPr>
        <p:style>
          <a:lnRef idx="1">
            <a:schemeClr val="accent1"/>
          </a:lnRef>
          <a:fillRef idx="0">
            <a:schemeClr val="accent1"/>
          </a:fillRef>
          <a:effectRef idx="0">
            <a:schemeClr val="accent1"/>
          </a:effectRef>
          <a:fontRef idx="minor">
            <a:schemeClr val="tx1"/>
          </a:fontRef>
        </p:style>
      </p:cxnSp>
      <p:cxnSp>
        <p:nvCxnSpPr>
          <p:cNvPr id="65" name="Straight Connector 64">
            <a:extLst>
              <a:ext uri="{FF2B5EF4-FFF2-40B4-BE49-F238E27FC236}">
                <a16:creationId xmlns:a16="http://schemas.microsoft.com/office/drawing/2014/main" id="{87EEC0FF-BB0B-614A-49E1-17E5F30577C0}"/>
              </a:ext>
            </a:extLst>
          </p:cNvPr>
          <p:cNvCxnSpPr>
            <a:cxnSpLocks/>
          </p:cNvCxnSpPr>
          <p:nvPr/>
        </p:nvCxnSpPr>
        <p:spPr>
          <a:xfrm flipH="1">
            <a:off x="4709768" y="3197961"/>
            <a:ext cx="925962" cy="0"/>
          </a:xfrm>
          <a:prstGeom prst="line">
            <a:avLst/>
          </a:prstGeom>
          <a:ln w="60325">
            <a:prstDash val="sysDot"/>
          </a:ln>
        </p:spPr>
        <p:style>
          <a:lnRef idx="1">
            <a:schemeClr val="accent1"/>
          </a:lnRef>
          <a:fillRef idx="0">
            <a:schemeClr val="accent1"/>
          </a:fillRef>
          <a:effectRef idx="0">
            <a:schemeClr val="accent1"/>
          </a:effectRef>
          <a:fontRef idx="minor">
            <a:schemeClr val="tx1"/>
          </a:fontRef>
        </p:style>
      </p:cxnSp>
      <p:cxnSp>
        <p:nvCxnSpPr>
          <p:cNvPr id="77" name="Straight Connector 76">
            <a:extLst>
              <a:ext uri="{FF2B5EF4-FFF2-40B4-BE49-F238E27FC236}">
                <a16:creationId xmlns:a16="http://schemas.microsoft.com/office/drawing/2014/main" id="{1A896954-0A80-496D-83F9-73829C5C59E7}"/>
              </a:ext>
            </a:extLst>
          </p:cNvPr>
          <p:cNvCxnSpPr>
            <a:cxnSpLocks/>
          </p:cNvCxnSpPr>
          <p:nvPr/>
        </p:nvCxnSpPr>
        <p:spPr>
          <a:xfrm flipV="1">
            <a:off x="4709768" y="4399363"/>
            <a:ext cx="0" cy="591119"/>
          </a:xfrm>
          <a:prstGeom prst="line">
            <a:avLst/>
          </a:prstGeom>
          <a:ln w="60325">
            <a:prstDash val="sysDot"/>
          </a:ln>
        </p:spPr>
        <p:style>
          <a:lnRef idx="1">
            <a:schemeClr val="accent1"/>
          </a:lnRef>
          <a:fillRef idx="0">
            <a:schemeClr val="accent1"/>
          </a:fillRef>
          <a:effectRef idx="0">
            <a:schemeClr val="accent1"/>
          </a:effectRef>
          <a:fontRef idx="minor">
            <a:schemeClr val="tx1"/>
          </a:fontRef>
        </p:style>
      </p:cxnSp>
      <p:cxnSp>
        <p:nvCxnSpPr>
          <p:cNvPr id="78" name="Straight Connector 77">
            <a:extLst>
              <a:ext uri="{FF2B5EF4-FFF2-40B4-BE49-F238E27FC236}">
                <a16:creationId xmlns:a16="http://schemas.microsoft.com/office/drawing/2014/main" id="{0B91201F-76E2-3ADE-C26A-BAA2FC591ABE}"/>
              </a:ext>
            </a:extLst>
          </p:cNvPr>
          <p:cNvCxnSpPr>
            <a:cxnSpLocks/>
          </p:cNvCxnSpPr>
          <p:nvPr/>
        </p:nvCxnSpPr>
        <p:spPr>
          <a:xfrm flipH="1">
            <a:off x="4709768" y="4399363"/>
            <a:ext cx="827578" cy="0"/>
          </a:xfrm>
          <a:prstGeom prst="line">
            <a:avLst/>
          </a:prstGeom>
          <a:ln w="60325">
            <a:prstDash val="sysDot"/>
          </a:ln>
        </p:spPr>
        <p:style>
          <a:lnRef idx="1">
            <a:schemeClr val="accent1"/>
          </a:lnRef>
          <a:fillRef idx="0">
            <a:schemeClr val="accent1"/>
          </a:fillRef>
          <a:effectRef idx="0">
            <a:schemeClr val="accent1"/>
          </a:effectRef>
          <a:fontRef idx="minor">
            <a:schemeClr val="tx1"/>
          </a:fontRef>
        </p:style>
      </p:cxnSp>
      <p:cxnSp>
        <p:nvCxnSpPr>
          <p:cNvPr id="83" name="Straight Connector 82">
            <a:extLst>
              <a:ext uri="{FF2B5EF4-FFF2-40B4-BE49-F238E27FC236}">
                <a16:creationId xmlns:a16="http://schemas.microsoft.com/office/drawing/2014/main" id="{0ED02124-438C-AD51-A7BC-BE47DA804673}"/>
              </a:ext>
            </a:extLst>
          </p:cNvPr>
          <p:cNvCxnSpPr>
            <a:cxnSpLocks/>
          </p:cNvCxnSpPr>
          <p:nvPr/>
        </p:nvCxnSpPr>
        <p:spPr>
          <a:xfrm>
            <a:off x="8960880" y="1202070"/>
            <a:ext cx="0" cy="908746"/>
          </a:xfrm>
          <a:prstGeom prst="line">
            <a:avLst/>
          </a:prstGeom>
          <a:ln w="60325">
            <a:prstDash val="sysDot"/>
          </a:ln>
        </p:spPr>
        <p:style>
          <a:lnRef idx="1">
            <a:schemeClr val="accent1"/>
          </a:lnRef>
          <a:fillRef idx="0">
            <a:schemeClr val="accent1"/>
          </a:fillRef>
          <a:effectRef idx="0">
            <a:schemeClr val="accent1"/>
          </a:effectRef>
          <a:fontRef idx="minor">
            <a:schemeClr val="tx1"/>
          </a:fontRef>
        </p:style>
      </p:cxnSp>
      <p:cxnSp>
        <p:nvCxnSpPr>
          <p:cNvPr id="84" name="Straight Connector 83">
            <a:extLst>
              <a:ext uri="{FF2B5EF4-FFF2-40B4-BE49-F238E27FC236}">
                <a16:creationId xmlns:a16="http://schemas.microsoft.com/office/drawing/2014/main" id="{6C435105-63CC-0319-5D23-1B12329917E4}"/>
              </a:ext>
            </a:extLst>
          </p:cNvPr>
          <p:cNvCxnSpPr>
            <a:cxnSpLocks/>
          </p:cNvCxnSpPr>
          <p:nvPr/>
        </p:nvCxnSpPr>
        <p:spPr>
          <a:xfrm flipH="1">
            <a:off x="8960880" y="1203447"/>
            <a:ext cx="688395" cy="0"/>
          </a:xfrm>
          <a:prstGeom prst="line">
            <a:avLst/>
          </a:prstGeom>
          <a:ln w="60325">
            <a:prstDash val="sysDot"/>
          </a:ln>
        </p:spPr>
        <p:style>
          <a:lnRef idx="1">
            <a:schemeClr val="accent1"/>
          </a:lnRef>
          <a:fillRef idx="0">
            <a:schemeClr val="accent1"/>
          </a:fillRef>
          <a:effectRef idx="0">
            <a:schemeClr val="accent1"/>
          </a:effectRef>
          <a:fontRef idx="minor">
            <a:schemeClr val="tx1"/>
          </a:fontRef>
        </p:style>
      </p:cxnSp>
      <p:cxnSp>
        <p:nvCxnSpPr>
          <p:cNvPr id="85" name="Straight Connector 84">
            <a:extLst>
              <a:ext uri="{FF2B5EF4-FFF2-40B4-BE49-F238E27FC236}">
                <a16:creationId xmlns:a16="http://schemas.microsoft.com/office/drawing/2014/main" id="{D34BEE6B-502F-364A-9548-9350D0AEBEED}"/>
              </a:ext>
            </a:extLst>
          </p:cNvPr>
          <p:cNvCxnSpPr>
            <a:cxnSpLocks/>
          </p:cNvCxnSpPr>
          <p:nvPr/>
        </p:nvCxnSpPr>
        <p:spPr>
          <a:xfrm>
            <a:off x="8486471" y="4953856"/>
            <a:ext cx="0" cy="205987"/>
          </a:xfrm>
          <a:prstGeom prst="line">
            <a:avLst/>
          </a:prstGeom>
          <a:ln w="60325">
            <a:prstDash val="sysDot"/>
          </a:ln>
        </p:spPr>
        <p:style>
          <a:lnRef idx="1">
            <a:schemeClr val="accent1"/>
          </a:lnRef>
          <a:fillRef idx="0">
            <a:schemeClr val="accent1"/>
          </a:fillRef>
          <a:effectRef idx="0">
            <a:schemeClr val="accent1"/>
          </a:effectRef>
          <a:fontRef idx="minor">
            <a:schemeClr val="tx1"/>
          </a:fontRef>
        </p:style>
      </p:cxnSp>
      <p:cxnSp>
        <p:nvCxnSpPr>
          <p:cNvPr id="86" name="Straight Connector 85">
            <a:extLst>
              <a:ext uri="{FF2B5EF4-FFF2-40B4-BE49-F238E27FC236}">
                <a16:creationId xmlns:a16="http://schemas.microsoft.com/office/drawing/2014/main" id="{E791A9D4-B212-7DF9-D797-24C2940AFB17}"/>
              </a:ext>
            </a:extLst>
          </p:cNvPr>
          <p:cNvCxnSpPr>
            <a:cxnSpLocks/>
          </p:cNvCxnSpPr>
          <p:nvPr/>
        </p:nvCxnSpPr>
        <p:spPr>
          <a:xfrm flipH="1">
            <a:off x="8486471" y="5159843"/>
            <a:ext cx="1167525" cy="0"/>
          </a:xfrm>
          <a:prstGeom prst="line">
            <a:avLst/>
          </a:prstGeom>
          <a:ln w="60325">
            <a:prstDash val="sysDot"/>
          </a:ln>
        </p:spPr>
        <p:style>
          <a:lnRef idx="1">
            <a:schemeClr val="accent1"/>
          </a:lnRef>
          <a:fillRef idx="0">
            <a:schemeClr val="accent1"/>
          </a:fillRef>
          <a:effectRef idx="0">
            <a:schemeClr val="accent1"/>
          </a:effectRef>
          <a:fontRef idx="minor">
            <a:schemeClr val="tx1"/>
          </a:fontRef>
        </p:style>
      </p:cxnSp>
      <p:sp>
        <p:nvSpPr>
          <p:cNvPr id="3" name="object 56">
            <a:extLst>
              <a:ext uri="{FF2B5EF4-FFF2-40B4-BE49-F238E27FC236}">
                <a16:creationId xmlns:a16="http://schemas.microsoft.com/office/drawing/2014/main" id="{48AB5188-7BB4-66DE-D978-DE09B489129F}"/>
              </a:ext>
            </a:extLst>
          </p:cNvPr>
          <p:cNvSpPr txBox="1"/>
          <p:nvPr/>
        </p:nvSpPr>
        <p:spPr>
          <a:xfrm>
            <a:off x="398875" y="4343106"/>
            <a:ext cx="2895862" cy="1633474"/>
          </a:xfrm>
          <a:prstGeom prst="rect">
            <a:avLst/>
          </a:prstGeom>
        </p:spPr>
        <p:txBody>
          <a:bodyPr vert="horz" wrap="square" lIns="0" tIns="7316" rIns="0" bIns="0" rtlCol="0">
            <a:spAutoFit/>
          </a:bodyPr>
          <a:lstStyle/>
          <a:p>
            <a:pPr marL="293066" marR="958809" indent="-285750" defTabSz="554492">
              <a:lnSpc>
                <a:spcPct val="100499"/>
              </a:lnSpc>
              <a:spcBef>
                <a:spcPts val="58"/>
              </a:spcBef>
              <a:buClrTx/>
              <a:buFont typeface="Arial" panose="020B0604020202020204" pitchFamily="34" charset="0"/>
              <a:buChar char="•"/>
              <a:tabLst>
                <a:tab pos="122065" algn="l"/>
              </a:tabLst>
            </a:pPr>
            <a:r>
              <a:rPr lang="en-US">
                <a:solidFill>
                  <a:schemeClr val="tx1"/>
                </a:solidFill>
                <a:latin typeface="Inter" panose="02000503000000020004" pitchFamily="2" charset="0"/>
                <a:ea typeface="Inter" panose="02000503000000020004" pitchFamily="2" charset="0"/>
                <a:cs typeface="Inter" panose="02000503000000020004" pitchFamily="2" charset="0"/>
              </a:rPr>
              <a:t>Automate</a:t>
            </a:r>
            <a:r>
              <a:rPr spc="-36">
                <a:solidFill>
                  <a:schemeClr val="tx1"/>
                </a:solidFill>
                <a:latin typeface="Inter" panose="02000503000000020004" pitchFamily="2" charset="0"/>
                <a:ea typeface="Inter" panose="02000503000000020004" pitchFamily="2" charset="0"/>
                <a:cs typeface="Inter" panose="02000503000000020004" pitchFamily="2" charset="0"/>
              </a:rPr>
              <a:t> </a:t>
            </a:r>
            <a:r>
              <a:rPr>
                <a:solidFill>
                  <a:schemeClr val="tx1"/>
                </a:solidFill>
                <a:latin typeface="Inter" panose="02000503000000020004" pitchFamily="2" charset="0"/>
                <a:ea typeface="Inter" panose="02000503000000020004" pitchFamily="2" charset="0"/>
                <a:cs typeface="Inter" panose="02000503000000020004" pitchFamily="2" charset="0"/>
              </a:rPr>
              <a:t>manual</a:t>
            </a:r>
            <a:r>
              <a:rPr spc="-33">
                <a:solidFill>
                  <a:schemeClr val="tx1"/>
                </a:solidFill>
                <a:latin typeface="Inter" panose="02000503000000020004" pitchFamily="2" charset="0"/>
                <a:ea typeface="Inter" panose="02000503000000020004" pitchFamily="2" charset="0"/>
                <a:cs typeface="Inter" panose="02000503000000020004" pitchFamily="2" charset="0"/>
              </a:rPr>
              <a:t> </a:t>
            </a:r>
            <a:r>
              <a:rPr spc="-15">
                <a:solidFill>
                  <a:schemeClr val="tx1"/>
                </a:solidFill>
                <a:latin typeface="Inter" panose="02000503000000020004" pitchFamily="2" charset="0"/>
                <a:ea typeface="Inter" panose="02000503000000020004" pitchFamily="2" charset="0"/>
                <a:cs typeface="Inter" panose="02000503000000020004" pitchFamily="2" charset="0"/>
              </a:rPr>
              <a:t>or</a:t>
            </a:r>
            <a:r>
              <a:rPr lang="en-US" spc="-15">
                <a:solidFill>
                  <a:schemeClr val="tx1"/>
                </a:solidFill>
                <a:latin typeface="Inter" panose="02000503000000020004" pitchFamily="2" charset="0"/>
                <a:ea typeface="Inter" panose="02000503000000020004" pitchFamily="2" charset="0"/>
                <a:cs typeface="Inter" panose="02000503000000020004" pitchFamily="2" charset="0"/>
              </a:rPr>
              <a:t> </a:t>
            </a:r>
            <a:r>
              <a:rPr spc="-6">
                <a:solidFill>
                  <a:schemeClr val="tx1"/>
                </a:solidFill>
                <a:latin typeface="Inter" panose="02000503000000020004" pitchFamily="2" charset="0"/>
                <a:ea typeface="Inter" panose="02000503000000020004" pitchFamily="2" charset="0"/>
                <a:cs typeface="Inter" panose="02000503000000020004" pitchFamily="2" charset="0"/>
              </a:rPr>
              <a:t>repetitive</a:t>
            </a:r>
            <a:r>
              <a:rPr spc="-61">
                <a:solidFill>
                  <a:schemeClr val="tx1"/>
                </a:solidFill>
                <a:latin typeface="Inter" panose="02000503000000020004" pitchFamily="2" charset="0"/>
                <a:ea typeface="Inter" panose="02000503000000020004" pitchFamily="2" charset="0"/>
                <a:cs typeface="Inter" panose="02000503000000020004" pitchFamily="2" charset="0"/>
              </a:rPr>
              <a:t> </a:t>
            </a:r>
            <a:r>
              <a:rPr spc="-6">
                <a:solidFill>
                  <a:schemeClr val="tx1"/>
                </a:solidFill>
                <a:latin typeface="Inter" panose="02000503000000020004" pitchFamily="2" charset="0"/>
                <a:ea typeface="Inter" panose="02000503000000020004" pitchFamily="2" charset="0"/>
                <a:cs typeface="Inter" panose="02000503000000020004" pitchFamily="2" charset="0"/>
              </a:rPr>
              <a:t>tasks</a:t>
            </a:r>
            <a:endParaRPr>
              <a:solidFill>
                <a:schemeClr val="tx1"/>
              </a:solidFill>
              <a:latin typeface="Inter" panose="02000503000000020004" pitchFamily="2" charset="0"/>
              <a:ea typeface="Inter" panose="02000503000000020004" pitchFamily="2" charset="0"/>
              <a:cs typeface="Inter" panose="02000503000000020004" pitchFamily="2" charset="0"/>
            </a:endParaRPr>
          </a:p>
          <a:p>
            <a:pPr marL="293066" indent="-285750" defTabSz="554492">
              <a:spcBef>
                <a:spcPts val="1258"/>
              </a:spcBef>
              <a:buClrTx/>
              <a:buFont typeface="Arial" panose="020B0604020202020204" pitchFamily="34" charset="0"/>
              <a:buChar char="•"/>
              <a:tabLst>
                <a:tab pos="122065" algn="l"/>
              </a:tabLst>
            </a:pPr>
            <a:r>
              <a:rPr lang="en-US">
                <a:solidFill>
                  <a:schemeClr val="tx1"/>
                </a:solidFill>
                <a:latin typeface="Inter" panose="02000503000000020004" pitchFamily="2" charset="0"/>
                <a:ea typeface="Inter" panose="02000503000000020004" pitchFamily="2" charset="0"/>
                <a:cs typeface="Inter" panose="02000503000000020004" pitchFamily="2" charset="0"/>
              </a:rPr>
              <a:t>Manage</a:t>
            </a:r>
            <a:r>
              <a:rPr lang="en-US" spc="-12">
                <a:solidFill>
                  <a:schemeClr val="tx1"/>
                </a:solidFill>
                <a:latin typeface="Inter" panose="02000503000000020004" pitchFamily="2" charset="0"/>
                <a:ea typeface="Inter" panose="02000503000000020004" pitchFamily="2" charset="0"/>
                <a:cs typeface="Inter" panose="02000503000000020004" pitchFamily="2" charset="0"/>
              </a:rPr>
              <a:t> </a:t>
            </a:r>
            <a:r>
              <a:rPr lang="en-US" spc="-6">
                <a:solidFill>
                  <a:schemeClr val="tx1"/>
                </a:solidFill>
                <a:latin typeface="Inter" panose="02000503000000020004" pitchFamily="2" charset="0"/>
                <a:ea typeface="Inter" panose="02000503000000020004" pitchFamily="2" charset="0"/>
                <a:cs typeface="Inter" panose="02000503000000020004" pitchFamily="2" charset="0"/>
              </a:rPr>
              <a:t>workforce</a:t>
            </a:r>
            <a:r>
              <a:rPr lang="en-US" spc="-12">
                <a:solidFill>
                  <a:schemeClr val="tx1"/>
                </a:solidFill>
                <a:latin typeface="Inter" panose="02000503000000020004" pitchFamily="2" charset="0"/>
                <a:ea typeface="Inter" panose="02000503000000020004" pitchFamily="2" charset="0"/>
                <a:cs typeface="Inter" panose="02000503000000020004" pitchFamily="2" charset="0"/>
              </a:rPr>
              <a:t> </a:t>
            </a:r>
            <a:r>
              <a:rPr lang="en-US" spc="-6">
                <a:solidFill>
                  <a:schemeClr val="tx1"/>
                </a:solidFill>
                <a:latin typeface="Inter" panose="02000503000000020004" pitchFamily="2" charset="0"/>
                <a:ea typeface="Inter" panose="02000503000000020004" pitchFamily="2" charset="0"/>
                <a:cs typeface="Inter" panose="02000503000000020004" pitchFamily="2" charset="0"/>
              </a:rPr>
              <a:t>changes more efficiently and safely</a:t>
            </a:r>
            <a:endParaRPr>
              <a:solidFill>
                <a:schemeClr val="tx1"/>
              </a:solidFill>
              <a:latin typeface="Inter" panose="02000503000000020004" pitchFamily="2" charset="0"/>
              <a:ea typeface="Inter" panose="02000503000000020004" pitchFamily="2" charset="0"/>
              <a:cs typeface="Inter" panose="02000503000000020004" pitchFamily="2" charset="0"/>
            </a:endParaRPr>
          </a:p>
          <a:p>
            <a:pPr marL="293066" marR="601469" indent="-285750" defTabSz="554492">
              <a:lnSpc>
                <a:spcPct val="100499"/>
              </a:lnSpc>
              <a:spcBef>
                <a:spcPts val="1252"/>
              </a:spcBef>
              <a:buClrTx/>
              <a:buFont typeface="Arial" panose="020B0604020202020204" pitchFamily="34" charset="0"/>
              <a:buChar char="•"/>
              <a:tabLst>
                <a:tab pos="122065" algn="l"/>
              </a:tabLst>
            </a:pPr>
            <a:r>
              <a:rPr lang="en-US" spc="-6">
                <a:solidFill>
                  <a:schemeClr val="tx1"/>
                </a:solidFill>
                <a:latin typeface="Inter" panose="02000503000000020004" pitchFamily="2" charset="0"/>
                <a:ea typeface="Inter" panose="02000503000000020004" pitchFamily="2" charset="0"/>
                <a:cs typeface="Inter" panose="02000503000000020004" pitchFamily="2" charset="0"/>
              </a:rPr>
              <a:t>Enhance </a:t>
            </a:r>
            <a:r>
              <a:rPr>
                <a:solidFill>
                  <a:schemeClr val="tx1"/>
                </a:solidFill>
                <a:latin typeface="Inter" panose="02000503000000020004" pitchFamily="2" charset="0"/>
                <a:ea typeface="Inter" panose="02000503000000020004" pitchFamily="2" charset="0"/>
                <a:cs typeface="Inter" panose="02000503000000020004" pitchFamily="2" charset="0"/>
              </a:rPr>
              <a:t>customer</a:t>
            </a:r>
            <a:r>
              <a:rPr spc="-61">
                <a:solidFill>
                  <a:schemeClr val="tx1"/>
                </a:solidFill>
                <a:latin typeface="Inter" panose="02000503000000020004" pitchFamily="2" charset="0"/>
                <a:ea typeface="Inter" panose="02000503000000020004" pitchFamily="2" charset="0"/>
                <a:cs typeface="Inter" panose="02000503000000020004" pitchFamily="2" charset="0"/>
              </a:rPr>
              <a:t> </a:t>
            </a:r>
            <a:r>
              <a:rPr spc="-6">
                <a:solidFill>
                  <a:schemeClr val="tx1"/>
                </a:solidFill>
                <a:latin typeface="Inter" panose="02000503000000020004" pitchFamily="2" charset="0"/>
                <a:ea typeface="Inter" panose="02000503000000020004" pitchFamily="2" charset="0"/>
                <a:cs typeface="Inter" panose="02000503000000020004" pitchFamily="2" charset="0"/>
              </a:rPr>
              <a:t>experiences</a:t>
            </a:r>
            <a:endParaRPr>
              <a:solidFill>
                <a:schemeClr val="tx1"/>
              </a:solidFill>
              <a:latin typeface="Inter" panose="02000503000000020004" pitchFamily="2" charset="0"/>
              <a:ea typeface="Inter" panose="02000503000000020004" pitchFamily="2" charset="0"/>
              <a:cs typeface="Inter" panose="02000503000000020004" pitchFamily="2" charset="0"/>
            </a:endParaRPr>
          </a:p>
        </p:txBody>
      </p:sp>
    </p:spTree>
  </p:cSld>
  <p:clrMapOvr>
    <a:masterClrMapping/>
  </p:clrMapOvr>
  <p:transition>
    <p:fade/>
  </p:transition>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Google Shape;414;p19">
            <a:extLst>
              <a:ext uri="{FF2B5EF4-FFF2-40B4-BE49-F238E27FC236}">
                <a16:creationId xmlns:a16="http://schemas.microsoft.com/office/drawing/2014/main" id="{C1BDF545-ADC0-C5EF-6F05-06D0C92365E5}"/>
              </a:ext>
            </a:extLst>
          </p:cNvPr>
          <p:cNvSpPr txBox="1">
            <a:spLocks/>
          </p:cNvSpPr>
          <p:nvPr/>
        </p:nvSpPr>
        <p:spPr>
          <a:xfrm>
            <a:off x="4020563" y="3499527"/>
            <a:ext cx="3649321" cy="2181143"/>
          </a:xfrm>
          <a:prstGeom prst="rect">
            <a:avLst/>
          </a:prstGeom>
          <a:noFill/>
          <a:ln>
            <a:noFill/>
          </a:ln>
        </p:spPr>
        <p:txBody>
          <a:bodyPr spcFirstLastPara="1" wrap="square" lIns="91440" tIns="0" rIns="91440" bIns="0" anchor="ctr" anchorCtr="0">
            <a:noAutofit/>
          </a:bodyPr>
          <a:lstStyle>
            <a:defPPr marR="0" lvl="0" algn="l" rtl="0">
              <a:lnSpc>
                <a:spcPct val="100000"/>
              </a:lnSpc>
              <a:spcBef>
                <a:spcPts val="0"/>
              </a:spcBef>
              <a:spcAft>
                <a:spcPts val="0"/>
              </a:spcAft>
            </a:defPPr>
            <a:lvl1pPr marL="457200" marR="0" lvl="0" indent="-228600" algn="l" rtl="0">
              <a:lnSpc>
                <a:spcPct val="110000"/>
              </a:lnSpc>
              <a:spcBef>
                <a:spcPts val="0"/>
              </a:spcBef>
              <a:spcAft>
                <a:spcPts val="0"/>
              </a:spcAft>
              <a:buClr>
                <a:schemeClr val="lt1"/>
              </a:buClr>
              <a:buSzPts val="1800"/>
              <a:buFont typeface="Arial"/>
              <a:buNone/>
              <a:defRPr sz="1800" b="0" i="0" u="none" strike="noStrike" cap="none">
                <a:solidFill>
                  <a:schemeClr val="lt1"/>
                </a:solidFill>
                <a:latin typeface="Inter Light"/>
                <a:ea typeface="Inter Light"/>
                <a:cs typeface="Inter Light"/>
                <a:sym typeface="Inter Light"/>
              </a:defRPr>
            </a:lvl1pPr>
            <a:lvl2pPr marL="914400" marR="0" lvl="1" indent="-342900" algn="l" rtl="0">
              <a:lnSpc>
                <a:spcPct val="110000"/>
              </a:lnSpc>
              <a:spcBef>
                <a:spcPts val="500"/>
              </a:spcBef>
              <a:spcAft>
                <a:spcPts val="0"/>
              </a:spcAft>
              <a:buClr>
                <a:schemeClr val="dk1"/>
              </a:buClr>
              <a:buSzPts val="1800"/>
              <a:buFont typeface="Arial"/>
              <a:buChar char="•"/>
              <a:defRPr sz="2400" b="0" i="0" u="none" strike="noStrike" cap="none">
                <a:solidFill>
                  <a:schemeClr val="dk1"/>
                </a:solidFill>
                <a:latin typeface="Inter Light"/>
                <a:ea typeface="Inter Light"/>
                <a:cs typeface="Inter Light"/>
                <a:sym typeface="Inter Light"/>
              </a:defRPr>
            </a:lvl2pPr>
            <a:lvl3pPr marL="1371600" marR="0" lvl="2" indent="-342900" algn="l" rtl="0">
              <a:lnSpc>
                <a:spcPct val="110000"/>
              </a:lnSpc>
              <a:spcBef>
                <a:spcPts val="500"/>
              </a:spcBef>
              <a:spcAft>
                <a:spcPts val="0"/>
              </a:spcAft>
              <a:buClr>
                <a:schemeClr val="dk1"/>
              </a:buClr>
              <a:buSzPts val="1800"/>
              <a:buFont typeface="Arial"/>
              <a:buChar char="•"/>
              <a:defRPr sz="2000" b="0" i="0" u="none" strike="noStrike" cap="none">
                <a:solidFill>
                  <a:schemeClr val="dk1"/>
                </a:solidFill>
                <a:latin typeface="Inter Light"/>
                <a:ea typeface="Inter Light"/>
                <a:cs typeface="Inter Light"/>
                <a:sym typeface="Inter Light"/>
              </a:defRPr>
            </a:lvl3pPr>
            <a:lvl4pPr marL="1828800" marR="0" lvl="3" indent="-342900" algn="l" rtl="0">
              <a:lnSpc>
                <a:spcPct val="110000"/>
              </a:lnSpc>
              <a:spcBef>
                <a:spcPts val="500"/>
              </a:spcBef>
              <a:spcAft>
                <a:spcPts val="0"/>
              </a:spcAft>
              <a:buClr>
                <a:schemeClr val="dk1"/>
              </a:buClr>
              <a:buSzPts val="1800"/>
              <a:buFont typeface="Arial"/>
              <a:buChar char="•"/>
              <a:defRPr sz="1800" b="0" i="0" u="none" strike="noStrike" cap="none">
                <a:solidFill>
                  <a:schemeClr val="dk1"/>
                </a:solidFill>
                <a:latin typeface="Inter Light"/>
                <a:ea typeface="Inter Light"/>
                <a:cs typeface="Inter Light"/>
                <a:sym typeface="Inter Light"/>
              </a:defRPr>
            </a:lvl4pPr>
            <a:lvl5pPr marL="2286000" marR="0" lvl="4" indent="-342900" algn="l" rtl="0">
              <a:lnSpc>
                <a:spcPct val="110000"/>
              </a:lnSpc>
              <a:spcBef>
                <a:spcPts val="500"/>
              </a:spcBef>
              <a:spcAft>
                <a:spcPts val="0"/>
              </a:spcAft>
              <a:buClr>
                <a:schemeClr val="dk1"/>
              </a:buClr>
              <a:buSzPts val="1800"/>
              <a:buFont typeface="Arial"/>
              <a:buChar char="•"/>
              <a:defRPr sz="1800" b="0" i="0" u="none" strike="noStrike" cap="none">
                <a:solidFill>
                  <a:schemeClr val="dk1"/>
                </a:solidFill>
                <a:latin typeface="Inter Light"/>
                <a:ea typeface="Inter Light"/>
                <a:cs typeface="Inter Light"/>
                <a:sym typeface="Inter Light"/>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pPr marL="234950" indent="-63500"/>
            <a:r>
              <a:rPr lang="en-US" sz="1300" b="1">
                <a:solidFill>
                  <a:schemeClr val="tx1"/>
                </a:solidFill>
                <a:effectLst/>
                <a:latin typeface="Inter" panose="02000503000000020004" pitchFamily="2" charset="0"/>
                <a:ea typeface="Inter" panose="02000503000000020004" pitchFamily="2" charset="0"/>
              </a:rPr>
              <a:t>“The sensor solution has been working great for us; we have one single dashboard for graphing, history tracking, and insight into how the data closets in our branches are doing.”</a:t>
            </a:r>
          </a:p>
          <a:p>
            <a:pPr marL="234950" indent="-6350"/>
            <a:endParaRPr lang="en-US" sz="1250">
              <a:solidFill>
                <a:schemeClr val="tx1"/>
              </a:solidFill>
              <a:effectLst/>
              <a:latin typeface="Sharp Sans Semi Bold" pitchFamily="2" charset="77"/>
            </a:endParaRPr>
          </a:p>
          <a:p>
            <a:pPr marL="234950" indent="-6350" algn="l"/>
            <a:r>
              <a:rPr lang="en-US" sz="1250" b="1">
                <a:solidFill>
                  <a:schemeClr val="tx1"/>
                </a:solidFill>
                <a:effectLst/>
                <a:latin typeface="Inter" panose="02000503000000020004" pitchFamily="2" charset="0"/>
                <a:ea typeface="Inter" panose="02000503000000020004" pitchFamily="2" charset="0"/>
              </a:rPr>
              <a:t>BRIAN FISHER</a:t>
            </a:r>
          </a:p>
          <a:p>
            <a:pPr marL="234950" indent="-6350" algn="l"/>
            <a:r>
              <a:rPr lang="en-US" sz="1250" b="0">
                <a:solidFill>
                  <a:schemeClr val="tx1"/>
                </a:solidFill>
                <a:effectLst/>
                <a:latin typeface="Inter Regular" panose="02000503000000020004" pitchFamily="2" charset="0"/>
              </a:rPr>
              <a:t>VP of Technology Services</a:t>
            </a:r>
          </a:p>
          <a:p>
            <a:pPr marL="234950" indent="-6350" algn="l"/>
            <a:r>
              <a:rPr lang="en-US" sz="1250" b="0">
                <a:solidFill>
                  <a:schemeClr val="tx1"/>
                </a:solidFill>
                <a:effectLst/>
                <a:latin typeface="Inter Regular" panose="02000503000000020004" pitchFamily="2" charset="0"/>
              </a:rPr>
              <a:t>CAMPUS USA Credit Union</a:t>
            </a:r>
          </a:p>
        </p:txBody>
      </p:sp>
      <p:sp>
        <p:nvSpPr>
          <p:cNvPr id="19" name="Google Shape;414;p19">
            <a:extLst>
              <a:ext uri="{FF2B5EF4-FFF2-40B4-BE49-F238E27FC236}">
                <a16:creationId xmlns:a16="http://schemas.microsoft.com/office/drawing/2014/main" id="{A22DD052-9810-806C-FA7A-CB5157C98F0E}"/>
              </a:ext>
            </a:extLst>
          </p:cNvPr>
          <p:cNvSpPr txBox="1">
            <a:spLocks/>
          </p:cNvSpPr>
          <p:nvPr/>
        </p:nvSpPr>
        <p:spPr>
          <a:xfrm>
            <a:off x="411914" y="2441991"/>
            <a:ext cx="3103460" cy="987009"/>
          </a:xfrm>
          <a:prstGeom prst="rect">
            <a:avLst/>
          </a:prstGeom>
          <a:noFill/>
          <a:ln>
            <a:noFill/>
          </a:ln>
        </p:spPr>
        <p:txBody>
          <a:bodyPr spcFirstLastPara="1" wrap="square" lIns="0" tIns="0" rIns="0" bIns="0" anchor="t" anchorCtr="0">
            <a:noAutofit/>
          </a:bodyPr>
          <a:lstStyle>
            <a:defPPr marR="0" lvl="0" algn="l" rtl="0">
              <a:lnSpc>
                <a:spcPct val="100000"/>
              </a:lnSpc>
              <a:spcBef>
                <a:spcPts val="0"/>
              </a:spcBef>
              <a:spcAft>
                <a:spcPts val="0"/>
              </a:spcAft>
            </a:defPPr>
            <a:lvl1pPr marL="457200" marR="0" lvl="0" indent="-228600" algn="l" rtl="0">
              <a:lnSpc>
                <a:spcPct val="110000"/>
              </a:lnSpc>
              <a:spcBef>
                <a:spcPts val="0"/>
              </a:spcBef>
              <a:spcAft>
                <a:spcPts val="0"/>
              </a:spcAft>
              <a:buClr>
                <a:schemeClr val="lt1"/>
              </a:buClr>
              <a:buSzPts val="1800"/>
              <a:buFont typeface="Arial"/>
              <a:buNone/>
              <a:defRPr sz="1800" b="0" i="0" u="none" strike="noStrike" cap="none">
                <a:solidFill>
                  <a:schemeClr val="lt1"/>
                </a:solidFill>
                <a:latin typeface="Inter Light"/>
                <a:ea typeface="Inter Light"/>
                <a:cs typeface="Inter Light"/>
                <a:sym typeface="Inter Light"/>
              </a:defRPr>
            </a:lvl1pPr>
            <a:lvl2pPr marL="914400" marR="0" lvl="1" indent="-342900" algn="l" rtl="0">
              <a:lnSpc>
                <a:spcPct val="110000"/>
              </a:lnSpc>
              <a:spcBef>
                <a:spcPts val="500"/>
              </a:spcBef>
              <a:spcAft>
                <a:spcPts val="0"/>
              </a:spcAft>
              <a:buClr>
                <a:schemeClr val="dk1"/>
              </a:buClr>
              <a:buSzPts val="1800"/>
              <a:buFont typeface="Arial"/>
              <a:buChar char="•"/>
              <a:defRPr sz="2400" b="0" i="0" u="none" strike="noStrike" cap="none">
                <a:solidFill>
                  <a:schemeClr val="dk1"/>
                </a:solidFill>
                <a:latin typeface="Inter Light"/>
                <a:ea typeface="Inter Light"/>
                <a:cs typeface="Inter Light"/>
                <a:sym typeface="Inter Light"/>
              </a:defRPr>
            </a:lvl2pPr>
            <a:lvl3pPr marL="1371600" marR="0" lvl="2" indent="-342900" algn="l" rtl="0">
              <a:lnSpc>
                <a:spcPct val="110000"/>
              </a:lnSpc>
              <a:spcBef>
                <a:spcPts val="500"/>
              </a:spcBef>
              <a:spcAft>
                <a:spcPts val="0"/>
              </a:spcAft>
              <a:buClr>
                <a:schemeClr val="dk1"/>
              </a:buClr>
              <a:buSzPts val="1800"/>
              <a:buFont typeface="Arial"/>
              <a:buChar char="•"/>
              <a:defRPr sz="2000" b="0" i="0" u="none" strike="noStrike" cap="none">
                <a:solidFill>
                  <a:schemeClr val="dk1"/>
                </a:solidFill>
                <a:latin typeface="Inter Light"/>
                <a:ea typeface="Inter Light"/>
                <a:cs typeface="Inter Light"/>
                <a:sym typeface="Inter Light"/>
              </a:defRPr>
            </a:lvl3pPr>
            <a:lvl4pPr marL="1828800" marR="0" lvl="3" indent="-342900" algn="l" rtl="0">
              <a:lnSpc>
                <a:spcPct val="110000"/>
              </a:lnSpc>
              <a:spcBef>
                <a:spcPts val="500"/>
              </a:spcBef>
              <a:spcAft>
                <a:spcPts val="0"/>
              </a:spcAft>
              <a:buClr>
                <a:schemeClr val="dk1"/>
              </a:buClr>
              <a:buSzPts val="1800"/>
              <a:buFont typeface="Arial"/>
              <a:buChar char="•"/>
              <a:defRPr sz="1800" b="0" i="0" u="none" strike="noStrike" cap="none">
                <a:solidFill>
                  <a:schemeClr val="dk1"/>
                </a:solidFill>
                <a:latin typeface="Inter Light"/>
                <a:ea typeface="Inter Light"/>
                <a:cs typeface="Inter Light"/>
                <a:sym typeface="Inter Light"/>
              </a:defRPr>
            </a:lvl4pPr>
            <a:lvl5pPr marL="2286000" marR="0" lvl="4" indent="-342900" algn="l" rtl="0">
              <a:lnSpc>
                <a:spcPct val="110000"/>
              </a:lnSpc>
              <a:spcBef>
                <a:spcPts val="500"/>
              </a:spcBef>
              <a:spcAft>
                <a:spcPts val="0"/>
              </a:spcAft>
              <a:buClr>
                <a:schemeClr val="dk1"/>
              </a:buClr>
              <a:buSzPts val="1800"/>
              <a:buFont typeface="Arial"/>
              <a:buChar char="•"/>
              <a:defRPr sz="1800" b="0" i="0" u="none" strike="noStrike" cap="none">
                <a:solidFill>
                  <a:schemeClr val="dk1"/>
                </a:solidFill>
                <a:latin typeface="Inter Light"/>
                <a:ea typeface="Inter Light"/>
                <a:cs typeface="Inter Light"/>
                <a:sym typeface="Inter Light"/>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pPr marL="0" indent="0"/>
            <a:r>
              <a:rPr lang="en-US" sz="1300">
                <a:solidFill>
                  <a:srgbClr val="000000"/>
                </a:solidFill>
                <a:latin typeface="Inter"/>
                <a:ea typeface="Inter" panose="02000503000000020004" pitchFamily="2" charset="0"/>
                <a:cs typeface="Inter" panose="02000503000000020004" pitchFamily="2" charset="0"/>
              </a:rPr>
              <a:t>Collect and analyze data about your environment. Sensors and PoE switches can enable energy savings and reduced emissions. </a:t>
            </a:r>
          </a:p>
        </p:txBody>
      </p:sp>
      <p:cxnSp>
        <p:nvCxnSpPr>
          <p:cNvPr id="24" name="Straight Connector 23">
            <a:extLst>
              <a:ext uri="{FF2B5EF4-FFF2-40B4-BE49-F238E27FC236}">
                <a16:creationId xmlns:a16="http://schemas.microsoft.com/office/drawing/2014/main" id="{73BADD59-1521-7A6F-38F2-1D0EE986E69F}"/>
              </a:ext>
            </a:extLst>
          </p:cNvPr>
          <p:cNvCxnSpPr>
            <a:cxnSpLocks/>
          </p:cNvCxnSpPr>
          <p:nvPr/>
        </p:nvCxnSpPr>
        <p:spPr>
          <a:xfrm>
            <a:off x="3890367" y="1518126"/>
            <a:ext cx="0" cy="440925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21" name="Google Shape;414;p19">
            <a:extLst>
              <a:ext uri="{FF2B5EF4-FFF2-40B4-BE49-F238E27FC236}">
                <a16:creationId xmlns:a16="http://schemas.microsoft.com/office/drawing/2014/main" id="{E984767D-861D-39C3-9697-20E30EF8EEEC}"/>
              </a:ext>
            </a:extLst>
          </p:cNvPr>
          <p:cNvSpPr txBox="1">
            <a:spLocks/>
          </p:cNvSpPr>
          <p:nvPr/>
        </p:nvSpPr>
        <p:spPr>
          <a:xfrm>
            <a:off x="4396144" y="2441991"/>
            <a:ext cx="3430040" cy="927637"/>
          </a:xfrm>
          <a:prstGeom prst="rect">
            <a:avLst/>
          </a:prstGeom>
          <a:noFill/>
          <a:ln>
            <a:noFill/>
          </a:ln>
        </p:spPr>
        <p:txBody>
          <a:bodyPr spcFirstLastPara="1" wrap="square" lIns="0" tIns="0" rIns="0" bIns="0" anchor="t" anchorCtr="0">
            <a:noAutofit/>
          </a:bodyPr>
          <a:lstStyle>
            <a:defPPr marR="0" lvl="0" algn="l" rtl="0">
              <a:lnSpc>
                <a:spcPct val="100000"/>
              </a:lnSpc>
              <a:spcBef>
                <a:spcPts val="0"/>
              </a:spcBef>
              <a:spcAft>
                <a:spcPts val="0"/>
              </a:spcAft>
            </a:defPPr>
            <a:lvl1pPr marL="457200" marR="0" lvl="0" indent="-228600" algn="l" rtl="0">
              <a:lnSpc>
                <a:spcPct val="110000"/>
              </a:lnSpc>
              <a:spcBef>
                <a:spcPts val="0"/>
              </a:spcBef>
              <a:spcAft>
                <a:spcPts val="0"/>
              </a:spcAft>
              <a:buClr>
                <a:schemeClr val="lt1"/>
              </a:buClr>
              <a:buSzPts val="1800"/>
              <a:buFont typeface="Arial"/>
              <a:buNone/>
              <a:defRPr sz="1800" b="0" i="0" u="none" strike="noStrike" cap="none">
                <a:solidFill>
                  <a:schemeClr val="lt1"/>
                </a:solidFill>
                <a:latin typeface="Inter Light"/>
                <a:ea typeface="Inter Light"/>
                <a:cs typeface="Inter Light"/>
                <a:sym typeface="Inter Light"/>
              </a:defRPr>
            </a:lvl1pPr>
            <a:lvl2pPr marL="914400" marR="0" lvl="1" indent="-342900" algn="l" rtl="0">
              <a:lnSpc>
                <a:spcPct val="110000"/>
              </a:lnSpc>
              <a:spcBef>
                <a:spcPts val="500"/>
              </a:spcBef>
              <a:spcAft>
                <a:spcPts val="0"/>
              </a:spcAft>
              <a:buClr>
                <a:schemeClr val="dk1"/>
              </a:buClr>
              <a:buSzPts val="1800"/>
              <a:buFont typeface="Arial"/>
              <a:buChar char="•"/>
              <a:defRPr sz="2400" b="0" i="0" u="none" strike="noStrike" cap="none">
                <a:solidFill>
                  <a:schemeClr val="dk1"/>
                </a:solidFill>
                <a:latin typeface="Inter Light"/>
                <a:ea typeface="Inter Light"/>
                <a:cs typeface="Inter Light"/>
                <a:sym typeface="Inter Light"/>
              </a:defRPr>
            </a:lvl2pPr>
            <a:lvl3pPr marL="1371600" marR="0" lvl="2" indent="-342900" algn="l" rtl="0">
              <a:lnSpc>
                <a:spcPct val="110000"/>
              </a:lnSpc>
              <a:spcBef>
                <a:spcPts val="500"/>
              </a:spcBef>
              <a:spcAft>
                <a:spcPts val="0"/>
              </a:spcAft>
              <a:buClr>
                <a:schemeClr val="dk1"/>
              </a:buClr>
              <a:buSzPts val="1800"/>
              <a:buFont typeface="Arial"/>
              <a:buChar char="•"/>
              <a:defRPr sz="2000" b="0" i="0" u="none" strike="noStrike" cap="none">
                <a:solidFill>
                  <a:schemeClr val="dk1"/>
                </a:solidFill>
                <a:latin typeface="Inter Light"/>
                <a:ea typeface="Inter Light"/>
                <a:cs typeface="Inter Light"/>
                <a:sym typeface="Inter Light"/>
              </a:defRPr>
            </a:lvl3pPr>
            <a:lvl4pPr marL="1828800" marR="0" lvl="3" indent="-342900" algn="l" rtl="0">
              <a:lnSpc>
                <a:spcPct val="110000"/>
              </a:lnSpc>
              <a:spcBef>
                <a:spcPts val="500"/>
              </a:spcBef>
              <a:spcAft>
                <a:spcPts val="0"/>
              </a:spcAft>
              <a:buClr>
                <a:schemeClr val="dk1"/>
              </a:buClr>
              <a:buSzPts val="1800"/>
              <a:buFont typeface="Arial"/>
              <a:buChar char="•"/>
              <a:defRPr sz="1800" b="0" i="0" u="none" strike="noStrike" cap="none">
                <a:solidFill>
                  <a:schemeClr val="dk1"/>
                </a:solidFill>
                <a:latin typeface="Inter Light"/>
                <a:ea typeface="Inter Light"/>
                <a:cs typeface="Inter Light"/>
                <a:sym typeface="Inter Light"/>
              </a:defRPr>
            </a:lvl4pPr>
            <a:lvl5pPr marL="2286000" marR="0" lvl="4" indent="-342900" algn="l" rtl="0">
              <a:lnSpc>
                <a:spcPct val="110000"/>
              </a:lnSpc>
              <a:spcBef>
                <a:spcPts val="500"/>
              </a:spcBef>
              <a:spcAft>
                <a:spcPts val="0"/>
              </a:spcAft>
              <a:buClr>
                <a:schemeClr val="dk1"/>
              </a:buClr>
              <a:buSzPts val="1800"/>
              <a:buFont typeface="Arial"/>
              <a:buChar char="•"/>
              <a:defRPr sz="1800" b="0" i="0" u="none" strike="noStrike" cap="none">
                <a:solidFill>
                  <a:schemeClr val="dk1"/>
                </a:solidFill>
                <a:latin typeface="Inter Light"/>
                <a:ea typeface="Inter Light"/>
                <a:cs typeface="Inter Light"/>
                <a:sym typeface="Inter Light"/>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pPr marL="0" indent="0"/>
            <a:r>
              <a:rPr lang="en-US" sz="1300">
                <a:solidFill>
                  <a:srgbClr val="000000"/>
                </a:solidFill>
                <a:latin typeface="Inter" panose="02000503000000020004" pitchFamily="2" charset="0"/>
                <a:ea typeface="Inter" panose="02000503000000020004" pitchFamily="2" charset="0"/>
                <a:cs typeface="Inter" panose="02000503000000020004" pitchFamily="2" charset="0"/>
              </a:rPr>
              <a:t>Leverage sensor and camera insights to automate spaces and improve user experiences. Secure IoT devices with Adaptive Policy from MS130R switches. </a:t>
            </a:r>
          </a:p>
        </p:txBody>
      </p:sp>
      <p:sp>
        <p:nvSpPr>
          <p:cNvPr id="25" name="Google Shape;414;p19">
            <a:extLst>
              <a:ext uri="{FF2B5EF4-FFF2-40B4-BE49-F238E27FC236}">
                <a16:creationId xmlns:a16="http://schemas.microsoft.com/office/drawing/2014/main" id="{E8C42053-C742-651F-5A34-7C3A0E116C1D}"/>
              </a:ext>
            </a:extLst>
          </p:cNvPr>
          <p:cNvSpPr txBox="1">
            <a:spLocks/>
          </p:cNvSpPr>
          <p:nvPr/>
        </p:nvSpPr>
        <p:spPr>
          <a:xfrm>
            <a:off x="8361871" y="2423170"/>
            <a:ext cx="3372033" cy="1128805"/>
          </a:xfrm>
          <a:prstGeom prst="rect">
            <a:avLst/>
          </a:prstGeom>
          <a:noFill/>
          <a:ln>
            <a:noFill/>
          </a:ln>
        </p:spPr>
        <p:txBody>
          <a:bodyPr spcFirstLastPara="1" wrap="square" lIns="0" tIns="0" rIns="0" bIns="0" anchor="t" anchorCtr="0">
            <a:noAutofit/>
          </a:bodyPr>
          <a:lstStyle>
            <a:defPPr marR="0" lvl="0" algn="l" rtl="0">
              <a:lnSpc>
                <a:spcPct val="100000"/>
              </a:lnSpc>
              <a:spcBef>
                <a:spcPts val="0"/>
              </a:spcBef>
              <a:spcAft>
                <a:spcPts val="0"/>
              </a:spcAft>
            </a:defPPr>
            <a:lvl1pPr marL="457200" marR="0" lvl="0" indent="-228600" algn="l" rtl="0">
              <a:lnSpc>
                <a:spcPct val="110000"/>
              </a:lnSpc>
              <a:spcBef>
                <a:spcPts val="0"/>
              </a:spcBef>
              <a:spcAft>
                <a:spcPts val="0"/>
              </a:spcAft>
              <a:buClr>
                <a:schemeClr val="lt1"/>
              </a:buClr>
              <a:buSzPts val="1800"/>
              <a:buFont typeface="Arial"/>
              <a:buNone/>
              <a:defRPr sz="1800" b="0" i="0" u="none" strike="noStrike" cap="none">
                <a:solidFill>
                  <a:schemeClr val="lt1"/>
                </a:solidFill>
                <a:latin typeface="Inter Light"/>
                <a:ea typeface="Inter Light"/>
                <a:cs typeface="Inter Light"/>
                <a:sym typeface="Inter Light"/>
              </a:defRPr>
            </a:lvl1pPr>
            <a:lvl2pPr marL="914400" marR="0" lvl="1" indent="-342900" algn="l" rtl="0">
              <a:lnSpc>
                <a:spcPct val="110000"/>
              </a:lnSpc>
              <a:spcBef>
                <a:spcPts val="500"/>
              </a:spcBef>
              <a:spcAft>
                <a:spcPts val="0"/>
              </a:spcAft>
              <a:buClr>
                <a:schemeClr val="dk1"/>
              </a:buClr>
              <a:buSzPts val="1800"/>
              <a:buFont typeface="Arial"/>
              <a:buChar char="•"/>
              <a:defRPr sz="2400" b="0" i="0" u="none" strike="noStrike" cap="none">
                <a:solidFill>
                  <a:schemeClr val="dk1"/>
                </a:solidFill>
                <a:latin typeface="Inter Light"/>
                <a:ea typeface="Inter Light"/>
                <a:cs typeface="Inter Light"/>
                <a:sym typeface="Inter Light"/>
              </a:defRPr>
            </a:lvl2pPr>
            <a:lvl3pPr marL="1371600" marR="0" lvl="2" indent="-342900" algn="l" rtl="0">
              <a:lnSpc>
                <a:spcPct val="110000"/>
              </a:lnSpc>
              <a:spcBef>
                <a:spcPts val="500"/>
              </a:spcBef>
              <a:spcAft>
                <a:spcPts val="0"/>
              </a:spcAft>
              <a:buClr>
                <a:schemeClr val="dk1"/>
              </a:buClr>
              <a:buSzPts val="1800"/>
              <a:buFont typeface="Arial"/>
              <a:buChar char="•"/>
              <a:defRPr sz="2000" b="0" i="0" u="none" strike="noStrike" cap="none">
                <a:solidFill>
                  <a:schemeClr val="dk1"/>
                </a:solidFill>
                <a:latin typeface="Inter Light"/>
                <a:ea typeface="Inter Light"/>
                <a:cs typeface="Inter Light"/>
                <a:sym typeface="Inter Light"/>
              </a:defRPr>
            </a:lvl3pPr>
            <a:lvl4pPr marL="1828800" marR="0" lvl="3" indent="-342900" algn="l" rtl="0">
              <a:lnSpc>
                <a:spcPct val="110000"/>
              </a:lnSpc>
              <a:spcBef>
                <a:spcPts val="500"/>
              </a:spcBef>
              <a:spcAft>
                <a:spcPts val="0"/>
              </a:spcAft>
              <a:buClr>
                <a:schemeClr val="dk1"/>
              </a:buClr>
              <a:buSzPts val="1800"/>
              <a:buFont typeface="Arial"/>
              <a:buChar char="•"/>
              <a:defRPr sz="1800" b="0" i="0" u="none" strike="noStrike" cap="none">
                <a:solidFill>
                  <a:schemeClr val="dk1"/>
                </a:solidFill>
                <a:latin typeface="Inter Light"/>
                <a:ea typeface="Inter Light"/>
                <a:cs typeface="Inter Light"/>
                <a:sym typeface="Inter Light"/>
              </a:defRPr>
            </a:lvl4pPr>
            <a:lvl5pPr marL="2286000" marR="0" lvl="4" indent="-342900" algn="l" rtl="0">
              <a:lnSpc>
                <a:spcPct val="110000"/>
              </a:lnSpc>
              <a:spcBef>
                <a:spcPts val="500"/>
              </a:spcBef>
              <a:spcAft>
                <a:spcPts val="0"/>
              </a:spcAft>
              <a:buClr>
                <a:schemeClr val="dk1"/>
              </a:buClr>
              <a:buSzPts val="1800"/>
              <a:buFont typeface="Arial"/>
              <a:buChar char="•"/>
              <a:defRPr sz="1800" b="0" i="0" u="none" strike="noStrike" cap="none">
                <a:solidFill>
                  <a:schemeClr val="dk1"/>
                </a:solidFill>
                <a:latin typeface="Inter Light"/>
                <a:ea typeface="Inter Light"/>
                <a:cs typeface="Inter Light"/>
                <a:sym typeface="Inter Light"/>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pPr marL="0" indent="0"/>
            <a:r>
              <a:rPr lang="en-US" sz="1300">
                <a:solidFill>
                  <a:srgbClr val="000000"/>
                </a:solidFill>
                <a:latin typeface="Inter" panose="02000503000000020004" pitchFamily="2" charset="0"/>
                <a:ea typeface="Inter" panose="02000503000000020004" pitchFamily="2" charset="0"/>
                <a:cs typeface="Inter" panose="02000503000000020004" pitchFamily="2" charset="0"/>
              </a:rPr>
              <a:t>Improve operations, manage resources, and progress sustainability goals. Accelerate productivity with cameras, sensors, and turnkey apps.</a:t>
            </a:r>
          </a:p>
        </p:txBody>
      </p:sp>
      <p:sp>
        <p:nvSpPr>
          <p:cNvPr id="6" name="Google Shape;414;p19">
            <a:extLst>
              <a:ext uri="{FF2B5EF4-FFF2-40B4-BE49-F238E27FC236}">
                <a16:creationId xmlns:a16="http://schemas.microsoft.com/office/drawing/2014/main" id="{3FFCF893-AD30-FB39-A768-352F145524D9}"/>
              </a:ext>
            </a:extLst>
          </p:cNvPr>
          <p:cNvSpPr txBox="1">
            <a:spLocks/>
          </p:cNvSpPr>
          <p:nvPr/>
        </p:nvSpPr>
        <p:spPr>
          <a:xfrm>
            <a:off x="108752" y="3469820"/>
            <a:ext cx="3551668" cy="1500830"/>
          </a:xfrm>
          <a:prstGeom prst="rect">
            <a:avLst/>
          </a:prstGeom>
          <a:noFill/>
          <a:ln>
            <a:noFill/>
          </a:ln>
        </p:spPr>
        <p:txBody>
          <a:bodyPr spcFirstLastPara="1" wrap="square" lIns="91440" tIns="0" rIns="91440" bIns="0" anchor="ctr" anchorCtr="0">
            <a:noAutofit/>
          </a:bodyPr>
          <a:lstStyle>
            <a:defPPr marR="0" lvl="0" algn="l" rtl="0">
              <a:lnSpc>
                <a:spcPct val="100000"/>
              </a:lnSpc>
              <a:spcBef>
                <a:spcPts val="0"/>
              </a:spcBef>
              <a:spcAft>
                <a:spcPts val="0"/>
              </a:spcAft>
            </a:defPPr>
            <a:lvl1pPr marL="457200" marR="0" lvl="0" indent="-228600" algn="l" rtl="0">
              <a:lnSpc>
                <a:spcPct val="110000"/>
              </a:lnSpc>
              <a:spcBef>
                <a:spcPts val="0"/>
              </a:spcBef>
              <a:spcAft>
                <a:spcPts val="0"/>
              </a:spcAft>
              <a:buClr>
                <a:schemeClr val="lt1"/>
              </a:buClr>
              <a:buSzPts val="1800"/>
              <a:buFont typeface="Arial"/>
              <a:buNone/>
              <a:defRPr sz="1800" b="0" i="0" u="none" strike="noStrike" cap="none">
                <a:solidFill>
                  <a:schemeClr val="lt1"/>
                </a:solidFill>
                <a:latin typeface="Inter Light"/>
                <a:ea typeface="Inter Light"/>
                <a:cs typeface="Inter Light"/>
                <a:sym typeface="Inter Light"/>
              </a:defRPr>
            </a:lvl1pPr>
            <a:lvl2pPr marL="914400" marR="0" lvl="1" indent="-342900" algn="l" rtl="0">
              <a:lnSpc>
                <a:spcPct val="110000"/>
              </a:lnSpc>
              <a:spcBef>
                <a:spcPts val="500"/>
              </a:spcBef>
              <a:spcAft>
                <a:spcPts val="0"/>
              </a:spcAft>
              <a:buClr>
                <a:schemeClr val="dk1"/>
              </a:buClr>
              <a:buSzPts val="1800"/>
              <a:buFont typeface="Arial"/>
              <a:buChar char="•"/>
              <a:defRPr sz="2400" b="0" i="0" u="none" strike="noStrike" cap="none">
                <a:solidFill>
                  <a:schemeClr val="dk1"/>
                </a:solidFill>
                <a:latin typeface="Inter Light"/>
                <a:ea typeface="Inter Light"/>
                <a:cs typeface="Inter Light"/>
                <a:sym typeface="Inter Light"/>
              </a:defRPr>
            </a:lvl2pPr>
            <a:lvl3pPr marL="1371600" marR="0" lvl="2" indent="-342900" algn="l" rtl="0">
              <a:lnSpc>
                <a:spcPct val="110000"/>
              </a:lnSpc>
              <a:spcBef>
                <a:spcPts val="500"/>
              </a:spcBef>
              <a:spcAft>
                <a:spcPts val="0"/>
              </a:spcAft>
              <a:buClr>
                <a:schemeClr val="dk1"/>
              </a:buClr>
              <a:buSzPts val="1800"/>
              <a:buFont typeface="Arial"/>
              <a:buChar char="•"/>
              <a:defRPr sz="2000" b="0" i="0" u="none" strike="noStrike" cap="none">
                <a:solidFill>
                  <a:schemeClr val="dk1"/>
                </a:solidFill>
                <a:latin typeface="Inter Light"/>
                <a:ea typeface="Inter Light"/>
                <a:cs typeface="Inter Light"/>
                <a:sym typeface="Inter Light"/>
              </a:defRPr>
            </a:lvl3pPr>
            <a:lvl4pPr marL="1828800" marR="0" lvl="3" indent="-342900" algn="l" rtl="0">
              <a:lnSpc>
                <a:spcPct val="110000"/>
              </a:lnSpc>
              <a:spcBef>
                <a:spcPts val="500"/>
              </a:spcBef>
              <a:spcAft>
                <a:spcPts val="0"/>
              </a:spcAft>
              <a:buClr>
                <a:schemeClr val="dk1"/>
              </a:buClr>
              <a:buSzPts val="1800"/>
              <a:buFont typeface="Arial"/>
              <a:buChar char="•"/>
              <a:defRPr sz="1800" b="0" i="0" u="none" strike="noStrike" cap="none">
                <a:solidFill>
                  <a:schemeClr val="dk1"/>
                </a:solidFill>
                <a:latin typeface="Inter Light"/>
                <a:ea typeface="Inter Light"/>
                <a:cs typeface="Inter Light"/>
                <a:sym typeface="Inter Light"/>
              </a:defRPr>
            </a:lvl4pPr>
            <a:lvl5pPr marL="2286000" marR="0" lvl="4" indent="-342900" algn="l" rtl="0">
              <a:lnSpc>
                <a:spcPct val="110000"/>
              </a:lnSpc>
              <a:spcBef>
                <a:spcPts val="500"/>
              </a:spcBef>
              <a:spcAft>
                <a:spcPts val="0"/>
              </a:spcAft>
              <a:buClr>
                <a:schemeClr val="dk1"/>
              </a:buClr>
              <a:buSzPts val="1800"/>
              <a:buFont typeface="Arial"/>
              <a:buChar char="•"/>
              <a:defRPr sz="1800" b="0" i="0" u="none" strike="noStrike" cap="none">
                <a:solidFill>
                  <a:schemeClr val="dk1"/>
                </a:solidFill>
                <a:latin typeface="Inter Light"/>
                <a:ea typeface="Inter Light"/>
                <a:cs typeface="Inter Light"/>
                <a:sym typeface="Inter Light"/>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pPr marL="234950" indent="-63500" algn="l"/>
            <a:r>
              <a:rPr lang="en-US" sz="1300" b="1">
                <a:solidFill>
                  <a:schemeClr val="tx1"/>
                </a:solidFill>
                <a:effectLst/>
                <a:latin typeface="Inter" panose="02000503000000020004" pitchFamily="2" charset="0"/>
                <a:ea typeface="Inter" panose="02000503000000020004" pitchFamily="2" charset="0"/>
              </a:rPr>
              <a:t>“Clarks has seen a 3% reduction in energy use with the installation of Meraki MT sensors in its IT facilities and data centers housing networking equipment.”</a:t>
            </a:r>
          </a:p>
        </p:txBody>
      </p:sp>
      <p:sp>
        <p:nvSpPr>
          <p:cNvPr id="3" name="Google Shape;1567;p24">
            <a:extLst>
              <a:ext uri="{FF2B5EF4-FFF2-40B4-BE49-F238E27FC236}">
                <a16:creationId xmlns:a16="http://schemas.microsoft.com/office/drawing/2014/main" id="{4D4DF605-7284-A023-4D1D-08A6BAEEC9F2}"/>
              </a:ext>
            </a:extLst>
          </p:cNvPr>
          <p:cNvSpPr txBox="1"/>
          <p:nvPr/>
        </p:nvSpPr>
        <p:spPr>
          <a:xfrm>
            <a:off x="411914" y="404421"/>
            <a:ext cx="11440970" cy="731215"/>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62B145"/>
              </a:buClr>
              <a:buSzPts val="4000"/>
              <a:buFont typeface="Arial"/>
              <a:buNone/>
            </a:pPr>
            <a:r>
              <a:rPr lang="en-US" sz="4000" b="1">
                <a:latin typeface="Inter" panose="02000503000000020004" pitchFamily="2" charset="0"/>
                <a:ea typeface="Inter" panose="02000503000000020004" pitchFamily="2" charset="0"/>
                <a:cs typeface="Inter" panose="02000503000000020004" pitchFamily="2" charset="0"/>
              </a:rPr>
              <a:t>Evolve your IT by transforming your spaces</a:t>
            </a:r>
          </a:p>
        </p:txBody>
      </p:sp>
      <p:sp>
        <p:nvSpPr>
          <p:cNvPr id="10" name="Google Shape;415;p19">
            <a:extLst>
              <a:ext uri="{FF2B5EF4-FFF2-40B4-BE49-F238E27FC236}">
                <a16:creationId xmlns:a16="http://schemas.microsoft.com/office/drawing/2014/main" id="{C5624896-8390-C228-F95C-8C7409A459AB}"/>
              </a:ext>
            </a:extLst>
          </p:cNvPr>
          <p:cNvSpPr txBox="1">
            <a:spLocks/>
          </p:cNvSpPr>
          <p:nvPr/>
        </p:nvSpPr>
        <p:spPr>
          <a:xfrm>
            <a:off x="4398728" y="1624898"/>
            <a:ext cx="3052463" cy="522040"/>
          </a:xfrm>
          <a:prstGeom prst="roundRect">
            <a:avLst>
              <a:gd name="adj" fmla="val 50000"/>
            </a:avLst>
          </a:prstGeom>
          <a:solidFill>
            <a:schemeClr val="accent1"/>
          </a:solidFill>
          <a:ln>
            <a:noFill/>
          </a:ln>
        </p:spPr>
        <p:txBody>
          <a:bodyPr spcFirstLastPara="1" wrap="square" lIns="91440" tIns="0" rIns="91440" bIns="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lnSpc>
                <a:spcPct val="110000"/>
              </a:lnSpc>
              <a:buClr>
                <a:schemeClr val="lt1"/>
              </a:buClr>
              <a:buSzPts val="1800"/>
            </a:pPr>
            <a:r>
              <a:rPr lang="en-US" sz="1600" b="1">
                <a:solidFill>
                  <a:schemeClr val="bg1"/>
                </a:solidFill>
                <a:latin typeface="Inter Semi Bold" panose="02000503000000020004" pitchFamily="2" charset="0"/>
                <a:ea typeface="Inter Semi Bold" panose="02000503000000020004" pitchFamily="2" charset="0"/>
                <a:cs typeface="Inter Semi Bold" panose="02000503000000020004" pitchFamily="2" charset="0"/>
              </a:rPr>
              <a:t>Smart building solutions</a:t>
            </a:r>
          </a:p>
        </p:txBody>
      </p:sp>
      <p:sp>
        <p:nvSpPr>
          <p:cNvPr id="12" name="Google Shape;415;p19">
            <a:extLst>
              <a:ext uri="{FF2B5EF4-FFF2-40B4-BE49-F238E27FC236}">
                <a16:creationId xmlns:a16="http://schemas.microsoft.com/office/drawing/2014/main" id="{4709A115-A8B6-581E-65F9-2497029712BE}"/>
              </a:ext>
            </a:extLst>
          </p:cNvPr>
          <p:cNvSpPr txBox="1">
            <a:spLocks/>
          </p:cNvSpPr>
          <p:nvPr/>
        </p:nvSpPr>
        <p:spPr>
          <a:xfrm>
            <a:off x="8492656" y="1633556"/>
            <a:ext cx="3052463" cy="522040"/>
          </a:xfrm>
          <a:prstGeom prst="roundRect">
            <a:avLst>
              <a:gd name="adj" fmla="val 50000"/>
            </a:avLst>
          </a:prstGeom>
          <a:solidFill>
            <a:schemeClr val="accent1"/>
          </a:solidFill>
          <a:ln>
            <a:noFill/>
          </a:ln>
        </p:spPr>
        <p:txBody>
          <a:bodyPr spcFirstLastPara="1" wrap="square" lIns="91440" tIns="0" rIns="91440" bIns="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lnSpc>
                <a:spcPct val="110000"/>
              </a:lnSpc>
              <a:buClr>
                <a:schemeClr val="lt1"/>
              </a:buClr>
              <a:buSzPts val="1800"/>
            </a:pPr>
            <a:r>
              <a:rPr lang="en-US" sz="1600" b="1">
                <a:solidFill>
                  <a:schemeClr val="bg1"/>
                </a:solidFill>
                <a:latin typeface="Inter Semi Bold" panose="02000503000000020004" pitchFamily="2" charset="0"/>
                <a:ea typeface="Inter Semi Bold" panose="02000503000000020004" pitchFamily="2" charset="0"/>
                <a:cs typeface="Inter Semi Bold" panose="02000503000000020004" pitchFamily="2" charset="0"/>
              </a:rPr>
              <a:t>Manage operational waste</a:t>
            </a:r>
          </a:p>
        </p:txBody>
      </p:sp>
      <p:sp>
        <p:nvSpPr>
          <p:cNvPr id="13" name="Google Shape;415;p19">
            <a:extLst>
              <a:ext uri="{FF2B5EF4-FFF2-40B4-BE49-F238E27FC236}">
                <a16:creationId xmlns:a16="http://schemas.microsoft.com/office/drawing/2014/main" id="{28AF03F7-3B7F-E5FD-0DA9-922BDB8DD050}"/>
              </a:ext>
            </a:extLst>
          </p:cNvPr>
          <p:cNvSpPr txBox="1">
            <a:spLocks/>
          </p:cNvSpPr>
          <p:nvPr/>
        </p:nvSpPr>
        <p:spPr>
          <a:xfrm>
            <a:off x="304800" y="1630654"/>
            <a:ext cx="3052463" cy="522040"/>
          </a:xfrm>
          <a:prstGeom prst="roundRect">
            <a:avLst>
              <a:gd name="adj" fmla="val 50000"/>
            </a:avLst>
          </a:prstGeom>
          <a:solidFill>
            <a:schemeClr val="accent1"/>
          </a:solidFill>
          <a:ln>
            <a:noFill/>
          </a:ln>
        </p:spPr>
        <p:txBody>
          <a:bodyPr spcFirstLastPara="1" wrap="square" lIns="91440" tIns="0" rIns="91440" bIns="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lnSpc>
                <a:spcPct val="110000"/>
              </a:lnSpc>
              <a:buClr>
                <a:schemeClr val="lt1"/>
              </a:buClr>
              <a:buSzPts val="1800"/>
            </a:pPr>
            <a:r>
              <a:rPr lang="en-US" sz="1600" b="1">
                <a:solidFill>
                  <a:schemeClr val="bg1"/>
                </a:solidFill>
                <a:latin typeface="Inter Semi Bold" panose="02000503000000020004" pitchFamily="2" charset="0"/>
                <a:ea typeface="Inter Semi Bold" panose="02000503000000020004" pitchFamily="2" charset="0"/>
                <a:cs typeface="Inter Semi Bold" panose="02000503000000020004" pitchFamily="2" charset="0"/>
              </a:rPr>
              <a:t>Energy savings</a:t>
            </a:r>
          </a:p>
        </p:txBody>
      </p:sp>
      <p:cxnSp>
        <p:nvCxnSpPr>
          <p:cNvPr id="18" name="Straight Connector 17">
            <a:extLst>
              <a:ext uri="{FF2B5EF4-FFF2-40B4-BE49-F238E27FC236}">
                <a16:creationId xmlns:a16="http://schemas.microsoft.com/office/drawing/2014/main" id="{4D76BDF5-EE60-8039-551E-1269A5C0A4AB}"/>
              </a:ext>
            </a:extLst>
          </p:cNvPr>
          <p:cNvCxnSpPr>
            <a:cxnSpLocks/>
          </p:cNvCxnSpPr>
          <p:nvPr/>
        </p:nvCxnSpPr>
        <p:spPr>
          <a:xfrm>
            <a:off x="7986879" y="1518126"/>
            <a:ext cx="0" cy="440925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20" name="Google Shape;414;p19">
            <a:extLst>
              <a:ext uri="{FF2B5EF4-FFF2-40B4-BE49-F238E27FC236}">
                <a16:creationId xmlns:a16="http://schemas.microsoft.com/office/drawing/2014/main" id="{7769BD71-5674-4539-BCFF-9B6EAFFE48DC}"/>
              </a:ext>
            </a:extLst>
          </p:cNvPr>
          <p:cNvSpPr txBox="1">
            <a:spLocks/>
          </p:cNvSpPr>
          <p:nvPr/>
        </p:nvSpPr>
        <p:spPr>
          <a:xfrm>
            <a:off x="8117075" y="3499527"/>
            <a:ext cx="3616830" cy="2181143"/>
          </a:xfrm>
          <a:prstGeom prst="rect">
            <a:avLst/>
          </a:prstGeom>
          <a:noFill/>
          <a:ln>
            <a:noFill/>
          </a:ln>
        </p:spPr>
        <p:txBody>
          <a:bodyPr spcFirstLastPara="1" wrap="square" lIns="91440" tIns="0" rIns="91440" bIns="0" anchor="ctr" anchorCtr="0">
            <a:noAutofit/>
          </a:bodyPr>
          <a:lstStyle>
            <a:defPPr marR="0" lvl="0" algn="l" rtl="0">
              <a:lnSpc>
                <a:spcPct val="100000"/>
              </a:lnSpc>
              <a:spcBef>
                <a:spcPts val="0"/>
              </a:spcBef>
              <a:spcAft>
                <a:spcPts val="0"/>
              </a:spcAft>
            </a:defPPr>
            <a:lvl1pPr marL="457200" marR="0" lvl="0" indent="-228600" algn="l" rtl="0">
              <a:lnSpc>
                <a:spcPct val="110000"/>
              </a:lnSpc>
              <a:spcBef>
                <a:spcPts val="0"/>
              </a:spcBef>
              <a:spcAft>
                <a:spcPts val="0"/>
              </a:spcAft>
              <a:buClr>
                <a:schemeClr val="lt1"/>
              </a:buClr>
              <a:buSzPts val="1800"/>
              <a:buFont typeface="Arial"/>
              <a:buNone/>
              <a:defRPr sz="1800" b="0" i="0" u="none" strike="noStrike" cap="none">
                <a:solidFill>
                  <a:schemeClr val="lt1"/>
                </a:solidFill>
                <a:latin typeface="Inter Light"/>
                <a:ea typeface="Inter Light"/>
                <a:cs typeface="Inter Light"/>
                <a:sym typeface="Inter Light"/>
              </a:defRPr>
            </a:lvl1pPr>
            <a:lvl2pPr marL="914400" marR="0" lvl="1" indent="-342900" algn="l" rtl="0">
              <a:lnSpc>
                <a:spcPct val="110000"/>
              </a:lnSpc>
              <a:spcBef>
                <a:spcPts val="500"/>
              </a:spcBef>
              <a:spcAft>
                <a:spcPts val="0"/>
              </a:spcAft>
              <a:buClr>
                <a:schemeClr val="dk1"/>
              </a:buClr>
              <a:buSzPts val="1800"/>
              <a:buFont typeface="Arial"/>
              <a:buChar char="•"/>
              <a:defRPr sz="2400" b="0" i="0" u="none" strike="noStrike" cap="none">
                <a:solidFill>
                  <a:schemeClr val="dk1"/>
                </a:solidFill>
                <a:latin typeface="Inter Light"/>
                <a:ea typeface="Inter Light"/>
                <a:cs typeface="Inter Light"/>
                <a:sym typeface="Inter Light"/>
              </a:defRPr>
            </a:lvl2pPr>
            <a:lvl3pPr marL="1371600" marR="0" lvl="2" indent="-342900" algn="l" rtl="0">
              <a:lnSpc>
                <a:spcPct val="110000"/>
              </a:lnSpc>
              <a:spcBef>
                <a:spcPts val="500"/>
              </a:spcBef>
              <a:spcAft>
                <a:spcPts val="0"/>
              </a:spcAft>
              <a:buClr>
                <a:schemeClr val="dk1"/>
              </a:buClr>
              <a:buSzPts val="1800"/>
              <a:buFont typeface="Arial"/>
              <a:buChar char="•"/>
              <a:defRPr sz="2000" b="0" i="0" u="none" strike="noStrike" cap="none">
                <a:solidFill>
                  <a:schemeClr val="dk1"/>
                </a:solidFill>
                <a:latin typeface="Inter Light"/>
                <a:ea typeface="Inter Light"/>
                <a:cs typeface="Inter Light"/>
                <a:sym typeface="Inter Light"/>
              </a:defRPr>
            </a:lvl3pPr>
            <a:lvl4pPr marL="1828800" marR="0" lvl="3" indent="-342900" algn="l" rtl="0">
              <a:lnSpc>
                <a:spcPct val="110000"/>
              </a:lnSpc>
              <a:spcBef>
                <a:spcPts val="500"/>
              </a:spcBef>
              <a:spcAft>
                <a:spcPts val="0"/>
              </a:spcAft>
              <a:buClr>
                <a:schemeClr val="dk1"/>
              </a:buClr>
              <a:buSzPts val="1800"/>
              <a:buFont typeface="Arial"/>
              <a:buChar char="•"/>
              <a:defRPr sz="1800" b="0" i="0" u="none" strike="noStrike" cap="none">
                <a:solidFill>
                  <a:schemeClr val="dk1"/>
                </a:solidFill>
                <a:latin typeface="Inter Light"/>
                <a:ea typeface="Inter Light"/>
                <a:cs typeface="Inter Light"/>
                <a:sym typeface="Inter Light"/>
              </a:defRPr>
            </a:lvl4pPr>
            <a:lvl5pPr marL="2286000" marR="0" lvl="4" indent="-342900" algn="l" rtl="0">
              <a:lnSpc>
                <a:spcPct val="110000"/>
              </a:lnSpc>
              <a:spcBef>
                <a:spcPts val="500"/>
              </a:spcBef>
              <a:spcAft>
                <a:spcPts val="0"/>
              </a:spcAft>
              <a:buClr>
                <a:schemeClr val="dk1"/>
              </a:buClr>
              <a:buSzPts val="1800"/>
              <a:buFont typeface="Arial"/>
              <a:buChar char="•"/>
              <a:defRPr sz="1800" b="0" i="0" u="none" strike="noStrike" cap="none">
                <a:solidFill>
                  <a:schemeClr val="dk1"/>
                </a:solidFill>
                <a:latin typeface="Inter Light"/>
                <a:ea typeface="Inter Light"/>
                <a:cs typeface="Inter Light"/>
                <a:sym typeface="Inter Light"/>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pPr marL="117475" indent="-109538"/>
            <a:r>
              <a:rPr lang="en-US" sz="1300" b="1">
                <a:solidFill>
                  <a:schemeClr val="tx1"/>
                </a:solidFill>
                <a:effectLst/>
                <a:latin typeface="Inter" panose="02000503000000020004" pitchFamily="2" charset="0"/>
                <a:ea typeface="Inter" panose="02000503000000020004" pitchFamily="2" charset="0"/>
              </a:rPr>
              <a:t>“Tarbell Management Group can prevent the loss of nearly $15,000 worth of perishables due to an overnight breakdown with temperature monitoring of all fridge and freezers.”</a:t>
            </a:r>
            <a:endParaRPr lang="en-US" sz="1300" b="1">
              <a:solidFill>
                <a:schemeClr val="tx1"/>
              </a:solidFill>
              <a:latin typeface="Inter" panose="02000503000000020004" pitchFamily="2" charset="0"/>
              <a:ea typeface="Inter" panose="02000503000000020004" pitchFamily="2" charset="0"/>
              <a:cs typeface="Inter" panose="02000503000000020004" pitchFamily="2" charset="0"/>
            </a:endParaRPr>
          </a:p>
          <a:p>
            <a:pPr marL="117475" indent="0"/>
            <a:endParaRPr lang="en-US" sz="1250">
              <a:solidFill>
                <a:schemeClr val="tx1"/>
              </a:solidFill>
              <a:effectLst/>
              <a:latin typeface="Sharp Sans Semi Bold" pitchFamily="2" charset="77"/>
            </a:endParaRPr>
          </a:p>
          <a:p>
            <a:pPr marL="234950" indent="-117475" algn="l"/>
            <a:r>
              <a:rPr lang="en-US" sz="1250" b="1">
                <a:solidFill>
                  <a:schemeClr val="tx1"/>
                </a:solidFill>
                <a:latin typeface="Inter" panose="02000503000000020004" pitchFamily="2" charset="0"/>
                <a:ea typeface="Inter" panose="02000503000000020004" pitchFamily="2" charset="0"/>
              </a:rPr>
              <a:t>MIKE SHONYO</a:t>
            </a:r>
            <a:endParaRPr lang="en-US" sz="1250" b="1">
              <a:solidFill>
                <a:schemeClr val="tx1"/>
              </a:solidFill>
              <a:effectLst/>
              <a:latin typeface="Inter" panose="02000503000000020004" pitchFamily="2" charset="0"/>
              <a:ea typeface="Inter" panose="02000503000000020004" pitchFamily="2" charset="0"/>
            </a:endParaRPr>
          </a:p>
          <a:p>
            <a:pPr marL="234950" indent="-117475" algn="l"/>
            <a:r>
              <a:rPr lang="en-US" sz="1250">
                <a:solidFill>
                  <a:schemeClr val="tx1"/>
                </a:solidFill>
                <a:latin typeface="Inter Regular" panose="02000503000000020004" pitchFamily="2" charset="0"/>
              </a:rPr>
              <a:t>Senior System Engineer</a:t>
            </a:r>
            <a:endParaRPr lang="en-US" sz="1250" b="0">
              <a:solidFill>
                <a:schemeClr val="tx1"/>
              </a:solidFill>
              <a:effectLst/>
              <a:latin typeface="Inter Regular" panose="02000503000000020004" pitchFamily="2" charset="0"/>
            </a:endParaRPr>
          </a:p>
          <a:p>
            <a:pPr marL="234950" indent="-117475" algn="l"/>
            <a:r>
              <a:rPr lang="en-US" sz="1250">
                <a:solidFill>
                  <a:schemeClr val="tx1"/>
                </a:solidFill>
                <a:latin typeface="Inter Regular" panose="02000503000000020004" pitchFamily="2" charset="0"/>
              </a:rPr>
              <a:t>Tarbell Management Group</a:t>
            </a:r>
            <a:endParaRPr lang="en-US" sz="1250" b="0">
              <a:solidFill>
                <a:schemeClr val="tx1"/>
              </a:solidFill>
              <a:effectLst/>
              <a:latin typeface="Inter Regular" panose="02000503000000020004" pitchFamily="2" charset="0"/>
            </a:endParaRPr>
          </a:p>
        </p:txBody>
      </p:sp>
      <p:pic>
        <p:nvPicPr>
          <p:cNvPr id="4098" name="Picture 2" descr="Clarks logo and symbol, meaning, history, PNG, brand">
            <a:extLst>
              <a:ext uri="{FF2B5EF4-FFF2-40B4-BE49-F238E27FC236}">
                <a16:creationId xmlns:a16="http://schemas.microsoft.com/office/drawing/2014/main" id="{7C4EA8BF-873D-8A54-BF95-B20F5C0797E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142682" y="5495885"/>
            <a:ext cx="1376697" cy="774392"/>
          </a:xfrm>
          <a:prstGeom prst="rect">
            <a:avLst/>
          </a:prstGeom>
          <a:noFill/>
          <a:extLst>
            <a:ext uri="{909E8E84-426E-40DD-AFC4-6F175D3DCCD1}">
              <a14:hiddenFill xmlns:a14="http://schemas.microsoft.com/office/drawing/2010/main">
                <a:solidFill>
                  <a:srgbClr val="FFFFFF"/>
                </a:solidFill>
              </a14:hiddenFill>
            </a:ext>
          </a:extLst>
        </p:spPr>
      </p:pic>
      <p:pic>
        <p:nvPicPr>
          <p:cNvPr id="4100" name="Picture 4" descr="Send and Receive Money with Zelle">
            <a:extLst>
              <a:ext uri="{FF2B5EF4-FFF2-40B4-BE49-F238E27FC236}">
                <a16:creationId xmlns:a16="http://schemas.microsoft.com/office/drawing/2014/main" id="{E5BF31F8-7502-4989-219C-9469D3BA26D2}"/>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466878" y="5596732"/>
            <a:ext cx="1288571" cy="572698"/>
          </a:xfrm>
          <a:prstGeom prst="rect">
            <a:avLst/>
          </a:prstGeom>
          <a:noFill/>
          <a:extLst>
            <a:ext uri="{909E8E84-426E-40DD-AFC4-6F175D3DCCD1}">
              <a14:hiddenFill xmlns:a14="http://schemas.microsoft.com/office/drawing/2010/main">
                <a:solidFill>
                  <a:srgbClr val="FFFFFF"/>
                </a:solidFill>
              </a14:hiddenFill>
            </a:ext>
          </a:extLst>
        </p:spPr>
      </p:pic>
      <p:pic>
        <p:nvPicPr>
          <p:cNvPr id="4102" name="Picture 6" descr="Tarbell Management Group: Family Owned &amp; Operated">
            <a:extLst>
              <a:ext uri="{FF2B5EF4-FFF2-40B4-BE49-F238E27FC236}">
                <a16:creationId xmlns:a16="http://schemas.microsoft.com/office/drawing/2014/main" id="{E174D8F7-DD81-D76C-9DC7-FA4D32CC435E}"/>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9474927" y="5617528"/>
            <a:ext cx="1410998" cy="619695"/>
          </a:xfrm>
          <a:prstGeom prst="rect">
            <a:avLst/>
          </a:prstGeom>
          <a:noFill/>
          <a:extLst>
            <a:ext uri="{909E8E84-426E-40DD-AFC4-6F175D3DCCD1}">
              <a14:hiddenFill xmlns:a14="http://schemas.microsoft.com/office/drawing/2010/main">
                <a:solidFill>
                  <a:srgbClr val="FFFFFF"/>
                </a:solidFill>
              </a14:hiddenFill>
            </a:ext>
          </a:extLst>
        </p:spPr>
      </p:pic>
      <p:sp>
        <p:nvSpPr>
          <p:cNvPr id="2" name="TextBox 1">
            <a:extLst>
              <a:ext uri="{FF2B5EF4-FFF2-40B4-BE49-F238E27FC236}">
                <a16:creationId xmlns:a16="http://schemas.microsoft.com/office/drawing/2014/main" id="{A7AE6AFC-6707-7690-2E2C-1F7CFC4AC644}"/>
              </a:ext>
            </a:extLst>
          </p:cNvPr>
          <p:cNvSpPr txBox="1"/>
          <p:nvPr/>
        </p:nvSpPr>
        <p:spPr>
          <a:xfrm>
            <a:off x="339115" y="1008843"/>
            <a:ext cx="11394785" cy="338554"/>
          </a:xfrm>
          <a:prstGeom prst="rect">
            <a:avLst/>
          </a:prstGeom>
          <a:noFill/>
        </p:spPr>
        <p:txBody>
          <a:bodyPr wrap="square">
            <a:spAutoFit/>
          </a:bodyPr>
          <a:lstStyle/>
          <a:p>
            <a:pPr marL="7701" marR="0" lvl="0" indent="0" algn="l" defTabSz="914400" rtl="0" eaLnBrk="1" fontAlgn="auto" latinLnBrk="0" hangingPunct="1">
              <a:lnSpc>
                <a:spcPct val="100000"/>
              </a:lnSpc>
              <a:spcBef>
                <a:spcPts val="646"/>
              </a:spcBef>
              <a:spcAft>
                <a:spcPts val="0"/>
              </a:spcAft>
              <a:buClr>
                <a:srgbClr val="000000"/>
              </a:buClr>
              <a:buSzTx/>
              <a:buFont typeface="Arial"/>
              <a:buNone/>
              <a:tabLst/>
              <a:defRPr/>
            </a:pPr>
            <a:r>
              <a:rPr kumimoji="0" lang="en-GB" sz="1600" b="0" i="0" u="none" strike="noStrike" kern="0" cap="none" spc="0" normalizeH="0" baseline="0" noProof="0">
                <a:ln>
                  <a:noFill/>
                </a:ln>
                <a:solidFill>
                  <a:srgbClr val="000000"/>
                </a:solidFill>
                <a:effectLst/>
                <a:uLnTx/>
                <a:uFillTx/>
                <a:latin typeface="Inter" panose="02000503000000020004" pitchFamily="2" charset="0"/>
                <a:ea typeface="Inter" panose="02000503000000020004" pitchFamily="2" charset="0"/>
                <a:cs typeface="Inter" panose="02000503000000020004" pitchFamily="2" charset="0"/>
                <a:sym typeface="Arial"/>
              </a:rPr>
              <a:t>Achieve significant savings, productivity, and enhanced user experiences by monitoring your environments.</a:t>
            </a:r>
          </a:p>
        </p:txBody>
      </p:sp>
      <p:sp>
        <p:nvSpPr>
          <p:cNvPr id="9" name="TextBox 8">
            <a:extLst>
              <a:ext uri="{FF2B5EF4-FFF2-40B4-BE49-F238E27FC236}">
                <a16:creationId xmlns:a16="http://schemas.microsoft.com/office/drawing/2014/main" id="{A9149E37-6D8F-CC8A-A47B-1DF7C9D006B9}"/>
              </a:ext>
            </a:extLst>
          </p:cNvPr>
          <p:cNvSpPr txBox="1"/>
          <p:nvPr/>
        </p:nvSpPr>
        <p:spPr>
          <a:xfrm>
            <a:off x="132899" y="4902137"/>
            <a:ext cx="4087729" cy="669414"/>
          </a:xfrm>
          <a:prstGeom prst="rect">
            <a:avLst/>
          </a:prstGeom>
          <a:noFill/>
        </p:spPr>
        <p:txBody>
          <a:bodyPr wrap="square">
            <a:spAutoFit/>
          </a:bodyPr>
          <a:lstStyle/>
          <a:p>
            <a:pPr marL="234950" marR="0" lvl="0" indent="-635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250" b="1" i="0" u="none" strike="noStrike" kern="0" cap="none" spc="0" normalizeH="0" baseline="0" noProof="0">
                <a:ln>
                  <a:noFill/>
                </a:ln>
                <a:solidFill>
                  <a:srgbClr val="035344"/>
                </a:solidFill>
                <a:effectLst/>
                <a:uLnTx/>
                <a:uFillTx/>
                <a:latin typeface="Inter" panose="02000503000000020004" pitchFamily="2" charset="0"/>
                <a:ea typeface="Inter" panose="02000503000000020004" pitchFamily="2" charset="0"/>
                <a:cs typeface="Arial"/>
                <a:sym typeface="Arial"/>
              </a:rPr>
              <a:t>DAN FLETCHER</a:t>
            </a:r>
          </a:p>
          <a:p>
            <a:pPr marL="234950" marR="0" lvl="0" indent="-635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250" b="0" i="0" u="none" strike="noStrike" kern="0" cap="none" spc="0" normalizeH="0" baseline="0" noProof="0">
                <a:ln>
                  <a:noFill/>
                </a:ln>
                <a:solidFill>
                  <a:srgbClr val="035344"/>
                </a:solidFill>
                <a:effectLst/>
                <a:uLnTx/>
                <a:uFillTx/>
                <a:latin typeface="Inter Regular" panose="02000503000000020004" pitchFamily="2" charset="0"/>
                <a:cs typeface="Arial"/>
                <a:sym typeface="Arial"/>
              </a:rPr>
              <a:t>Service Manager, Networks &amp; SecOps Lead</a:t>
            </a:r>
          </a:p>
          <a:p>
            <a:pPr marL="234950" marR="0" lvl="0" indent="-635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250" b="0" i="0" u="none" strike="noStrike" kern="0" cap="none" spc="0" normalizeH="0" baseline="0" noProof="0">
                <a:ln>
                  <a:noFill/>
                </a:ln>
                <a:solidFill>
                  <a:srgbClr val="035344"/>
                </a:solidFill>
                <a:effectLst/>
                <a:uLnTx/>
                <a:uFillTx/>
                <a:latin typeface="Inter Regular" panose="02000503000000020004" pitchFamily="2" charset="0"/>
                <a:cs typeface="Arial"/>
                <a:sym typeface="Arial"/>
              </a:rPr>
              <a:t>Clarks</a:t>
            </a:r>
          </a:p>
        </p:txBody>
      </p:sp>
    </p:spTree>
    <p:extLst>
      <p:ext uri="{BB962C8B-B14F-4D97-AF65-F5344CB8AC3E}">
        <p14:creationId xmlns:p14="http://schemas.microsoft.com/office/powerpoint/2010/main" val="190377070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nodeType="afterEffect">
                                  <p:stCondLst>
                                    <p:cond delay="0"/>
                                  </p:stCondLst>
                                  <p:childTnLst>
                                    <p:set>
                                      <p:cBhvr>
                                        <p:cTn id="6" dur="1" fill="hold">
                                          <p:stCondLst>
                                            <p:cond delay="0"/>
                                          </p:stCondLst>
                                        </p:cTn>
                                        <p:tgtEl>
                                          <p:spTgt spid="4098"/>
                                        </p:tgtEl>
                                        <p:attrNameLst>
                                          <p:attrName>style.visibility</p:attrName>
                                        </p:attrNameLst>
                                      </p:cBhvr>
                                      <p:to>
                                        <p:strVal val="visible"/>
                                      </p:to>
                                    </p:set>
                                    <p:animEffect transition="in" filter="dissolve">
                                      <p:cBhvr>
                                        <p:cTn id="7" dur="500"/>
                                        <p:tgtEl>
                                          <p:spTgt spid="4098"/>
                                        </p:tgtEl>
                                      </p:cBhvr>
                                    </p:animEffect>
                                  </p:childTnLst>
                                </p:cTn>
                              </p:par>
                            </p:childTnLst>
                          </p:cTn>
                        </p:par>
                        <p:par>
                          <p:cTn id="8" fill="hold">
                            <p:stCondLst>
                              <p:cond delay="500"/>
                            </p:stCondLst>
                            <p:childTnLst>
                              <p:par>
                                <p:cTn id="9" presetID="9" presetClass="entr" presetSubtype="0" fill="hold" nodeType="afterEffect">
                                  <p:stCondLst>
                                    <p:cond delay="0"/>
                                  </p:stCondLst>
                                  <p:childTnLst>
                                    <p:set>
                                      <p:cBhvr>
                                        <p:cTn id="10" dur="1" fill="hold">
                                          <p:stCondLst>
                                            <p:cond delay="0"/>
                                          </p:stCondLst>
                                        </p:cTn>
                                        <p:tgtEl>
                                          <p:spTgt spid="4100"/>
                                        </p:tgtEl>
                                        <p:attrNameLst>
                                          <p:attrName>style.visibility</p:attrName>
                                        </p:attrNameLst>
                                      </p:cBhvr>
                                      <p:to>
                                        <p:strVal val="visible"/>
                                      </p:to>
                                    </p:set>
                                    <p:animEffect transition="in" filter="dissolve">
                                      <p:cBhvr>
                                        <p:cTn id="11" dur="500"/>
                                        <p:tgtEl>
                                          <p:spTgt spid="4100"/>
                                        </p:tgtEl>
                                      </p:cBhvr>
                                    </p:animEffect>
                                  </p:childTnLst>
                                </p:cTn>
                              </p:par>
                            </p:childTnLst>
                          </p:cTn>
                        </p:par>
                        <p:par>
                          <p:cTn id="12" fill="hold">
                            <p:stCondLst>
                              <p:cond delay="1000"/>
                            </p:stCondLst>
                            <p:childTnLst>
                              <p:par>
                                <p:cTn id="13" presetID="9" presetClass="entr" presetSubtype="0" fill="hold" nodeType="afterEffect">
                                  <p:stCondLst>
                                    <p:cond delay="0"/>
                                  </p:stCondLst>
                                  <p:childTnLst>
                                    <p:set>
                                      <p:cBhvr>
                                        <p:cTn id="14" dur="1" fill="hold">
                                          <p:stCondLst>
                                            <p:cond delay="0"/>
                                          </p:stCondLst>
                                        </p:cTn>
                                        <p:tgtEl>
                                          <p:spTgt spid="4102"/>
                                        </p:tgtEl>
                                        <p:attrNameLst>
                                          <p:attrName>style.visibility</p:attrName>
                                        </p:attrNameLst>
                                      </p:cBhvr>
                                      <p:to>
                                        <p:strVal val="visible"/>
                                      </p:to>
                                    </p:set>
                                    <p:animEffect transition="in" filter="dissolve">
                                      <p:cBhvr>
                                        <p:cTn id="15" dur="500"/>
                                        <p:tgtEl>
                                          <p:spTgt spid="410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80B6EDE-B0EA-D4D0-84F1-0A0E2CB8D087}"/>
              </a:ext>
            </a:extLst>
          </p:cNvPr>
          <p:cNvSpPr>
            <a:spLocks noGrp="1"/>
          </p:cNvSpPr>
          <p:nvPr>
            <p:ph type="title" idx="4294967295"/>
          </p:nvPr>
        </p:nvSpPr>
        <p:spPr>
          <a:xfrm>
            <a:off x="373298" y="887586"/>
            <a:ext cx="7919794" cy="615553"/>
          </a:xfrm>
        </p:spPr>
        <p:txBody>
          <a:bodyPr/>
          <a:lstStyle/>
          <a:p>
            <a:r>
              <a:rPr lang="en-GB" sz="4000" spc="-18">
                <a:solidFill>
                  <a:srgbClr val="5BAA47"/>
                </a:solidFill>
                <a:latin typeface="Inter" panose="02000503000000020004" pitchFamily="2" charset="0"/>
                <a:ea typeface="Inter" panose="02000503000000020004" pitchFamily="2" charset="0"/>
                <a:cs typeface="Inter" panose="02000503000000020004" pitchFamily="2" charset="0"/>
              </a:rPr>
              <a:t>Meraki</a:t>
            </a:r>
            <a:r>
              <a:rPr lang="en-GB" sz="4000" spc="-154">
                <a:solidFill>
                  <a:srgbClr val="5BAA47"/>
                </a:solidFill>
                <a:latin typeface="Inter" panose="02000503000000020004" pitchFamily="2" charset="0"/>
                <a:ea typeface="Inter" panose="02000503000000020004" pitchFamily="2" charset="0"/>
                <a:cs typeface="Inter" panose="02000503000000020004" pitchFamily="2" charset="0"/>
              </a:rPr>
              <a:t> </a:t>
            </a:r>
            <a:r>
              <a:rPr lang="en-GB" sz="4000" spc="-6">
                <a:solidFill>
                  <a:srgbClr val="5BAA47"/>
                </a:solidFill>
                <a:latin typeface="Inter" panose="02000503000000020004" pitchFamily="2" charset="0"/>
                <a:ea typeface="Inter" panose="02000503000000020004" pitchFamily="2" charset="0"/>
                <a:cs typeface="Inter" panose="02000503000000020004" pitchFamily="2" charset="0"/>
              </a:rPr>
              <a:t>platform</a:t>
            </a:r>
            <a:endParaRPr lang="en-US" sz="4000">
              <a:latin typeface="Inter" panose="02000503000000020004" pitchFamily="2" charset="0"/>
              <a:ea typeface="Inter" panose="02000503000000020004" pitchFamily="2" charset="0"/>
              <a:cs typeface="Inter" panose="02000503000000020004" pitchFamily="2" charset="0"/>
            </a:endParaRPr>
          </a:p>
        </p:txBody>
      </p:sp>
      <p:sp>
        <p:nvSpPr>
          <p:cNvPr id="3" name="object 30">
            <a:extLst>
              <a:ext uri="{FF2B5EF4-FFF2-40B4-BE49-F238E27FC236}">
                <a16:creationId xmlns:a16="http://schemas.microsoft.com/office/drawing/2014/main" id="{9F334AC0-E6C8-83F2-C727-A4C9AF54CD75}"/>
              </a:ext>
            </a:extLst>
          </p:cNvPr>
          <p:cNvSpPr txBox="1"/>
          <p:nvPr/>
        </p:nvSpPr>
        <p:spPr>
          <a:xfrm>
            <a:off x="373699" y="2373382"/>
            <a:ext cx="6636701" cy="1489011"/>
          </a:xfrm>
          <a:prstGeom prst="rect">
            <a:avLst/>
          </a:prstGeom>
        </p:spPr>
        <p:txBody>
          <a:bodyPr vert="horz" wrap="square" lIns="0" tIns="7316" rIns="0" bIns="0" rtlCol="0" anchor="t">
            <a:spAutoFit/>
          </a:bodyPr>
          <a:lstStyle/>
          <a:p>
            <a:pPr marL="7701" marR="0" lvl="0" indent="0" algn="l" defTabSz="554492" rtl="0" eaLnBrk="1" fontAlgn="auto" latinLnBrk="0" hangingPunct="1">
              <a:lnSpc>
                <a:spcPts val="6000"/>
              </a:lnSpc>
              <a:spcBef>
                <a:spcPts val="58"/>
              </a:spcBef>
              <a:spcAft>
                <a:spcPts val="0"/>
              </a:spcAft>
              <a:buClrTx/>
              <a:buSzTx/>
              <a:buFont typeface="Arial"/>
              <a:buNone/>
              <a:tabLst/>
              <a:defRPr/>
            </a:pPr>
            <a:r>
              <a:rPr kumimoji="0" lang="en-GB" sz="4400" b="1" i="0" u="none" strike="noStrike" kern="0" cap="none" spc="-6" normalizeH="0" baseline="0" noProof="0">
                <a:ln>
                  <a:noFill/>
                </a:ln>
                <a:solidFill>
                  <a:srgbClr val="FFFFFF"/>
                </a:solidFill>
                <a:effectLst/>
                <a:uLnTx/>
                <a:uFillTx/>
                <a:latin typeface="Inter" panose="02000503000000020004" pitchFamily="2" charset="0"/>
                <a:ea typeface="Inter" panose="02000503000000020004" pitchFamily="2" charset="0"/>
                <a:cs typeface="Inter" panose="02000503000000020004" pitchFamily="2" charset="0"/>
                <a:sym typeface="Arial"/>
              </a:rPr>
              <a:t>Unified experiences anywhere</a:t>
            </a:r>
            <a:endParaRPr kumimoji="0" sz="4400" b="0" i="0" u="none" strike="noStrike" kern="0" cap="none" spc="0" normalizeH="0" baseline="0" noProof="0">
              <a:ln>
                <a:noFill/>
              </a:ln>
              <a:solidFill>
                <a:sysClr val="windowText" lastClr="000000"/>
              </a:solidFill>
              <a:effectLst/>
              <a:uLnTx/>
              <a:uFillTx/>
              <a:latin typeface="Inter" panose="02000503000000020004" pitchFamily="2" charset="0"/>
              <a:ea typeface="Inter" panose="02000503000000020004" pitchFamily="2" charset="0"/>
              <a:cs typeface="Inter" panose="02000503000000020004" pitchFamily="2" charset="0"/>
              <a:sym typeface="Arial"/>
            </a:endParaRPr>
          </a:p>
        </p:txBody>
      </p:sp>
    </p:spTree>
    <p:extLst>
      <p:ext uri="{BB962C8B-B14F-4D97-AF65-F5344CB8AC3E}">
        <p14:creationId xmlns:p14="http://schemas.microsoft.com/office/powerpoint/2010/main" val="370405892"/>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Graphic 4">
            <a:extLst>
              <a:ext uri="{FF2B5EF4-FFF2-40B4-BE49-F238E27FC236}">
                <a16:creationId xmlns:a16="http://schemas.microsoft.com/office/drawing/2014/main" id="{4F21EC4C-FA35-822E-D3C6-A30654D775C9}"/>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6381356" y="177887"/>
            <a:ext cx="4280315" cy="3195969"/>
          </a:xfrm>
          <a:prstGeom prst="rect">
            <a:avLst/>
          </a:prstGeom>
        </p:spPr>
      </p:pic>
      <p:sp>
        <p:nvSpPr>
          <p:cNvPr id="11" name="Rounded Rectangle 10">
            <a:extLst>
              <a:ext uri="{FF2B5EF4-FFF2-40B4-BE49-F238E27FC236}">
                <a16:creationId xmlns:a16="http://schemas.microsoft.com/office/drawing/2014/main" id="{FBBC4B43-B894-F46E-DB10-9A3AF4F70D4B}"/>
              </a:ext>
            </a:extLst>
          </p:cNvPr>
          <p:cNvSpPr/>
          <p:nvPr/>
        </p:nvSpPr>
        <p:spPr>
          <a:xfrm>
            <a:off x="9309056" y="1198555"/>
            <a:ext cx="1462853" cy="365068"/>
          </a:xfrm>
          <a:prstGeom prst="roundRect">
            <a:avLst>
              <a:gd name="adj" fmla="val 50000"/>
            </a:avLst>
          </a:prstGeom>
          <a:solidFill>
            <a:schemeClr val="accent4"/>
          </a:solidFill>
        </p:spPr>
        <p:txBody>
          <a:bodyPr wrap="none" tIns="0" bIns="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400" b="0" i="0" u="none" strike="noStrike" kern="0" cap="none" spc="0" normalizeH="0" baseline="0" noProof="0">
                <a:ln>
                  <a:noFill/>
                </a:ln>
                <a:solidFill>
                  <a:srgbClr val="FFFFFF"/>
                </a:solidFill>
                <a:effectLst/>
                <a:uLnTx/>
                <a:uFillTx/>
                <a:latin typeface="Inter Medium" panose="02000503000000020004" pitchFamily="2" charset="0"/>
                <a:ea typeface="Inter Medium" panose="02000503000000020004" pitchFamily="2" charset="0"/>
                <a:cs typeface="Inter Medium" panose="02000503000000020004" pitchFamily="2" charset="0"/>
                <a:sym typeface="Arial"/>
              </a:rPr>
              <a:t>@</a:t>
            </a:r>
            <a:r>
              <a:rPr kumimoji="0" lang="en-US" sz="1400" b="1" i="0" u="none" strike="noStrike" kern="0" cap="none" spc="0" normalizeH="0" baseline="0" noProof="0">
                <a:ln>
                  <a:noFill/>
                </a:ln>
                <a:solidFill>
                  <a:srgbClr val="FFFFFF"/>
                </a:solidFill>
                <a:effectLst/>
                <a:uLnTx/>
                <a:uFillTx/>
                <a:latin typeface="Inter" panose="02000503000000020004" pitchFamily="2" charset="0"/>
                <a:ea typeface="Inter" panose="02000503000000020004" pitchFamily="2" charset="0"/>
                <a:cs typeface="Inter" panose="02000503000000020004" pitchFamily="2" charset="0"/>
                <a:sym typeface="Arial"/>
              </a:rPr>
              <a:t>anywhere</a:t>
            </a:r>
            <a:endParaRPr kumimoji="0" lang="en-US" sz="1400" b="0" i="0" u="none" strike="noStrike" kern="0" cap="none" spc="0" normalizeH="0" baseline="0" noProof="0">
              <a:ln>
                <a:noFill/>
              </a:ln>
              <a:solidFill>
                <a:srgbClr val="FFFFFF"/>
              </a:solidFill>
              <a:effectLst/>
              <a:uLnTx/>
              <a:uFillTx/>
              <a:latin typeface="Inter" panose="02000503000000020004" pitchFamily="2" charset="0"/>
              <a:ea typeface="Inter" panose="02000503000000020004" pitchFamily="2" charset="0"/>
              <a:cs typeface="Inter" panose="02000503000000020004" pitchFamily="2" charset="0"/>
              <a:sym typeface="Arial"/>
            </a:endParaRPr>
          </a:p>
        </p:txBody>
      </p:sp>
      <p:sp>
        <p:nvSpPr>
          <p:cNvPr id="2" name="Rectangle 1">
            <a:extLst>
              <a:ext uri="{FF2B5EF4-FFF2-40B4-BE49-F238E27FC236}">
                <a16:creationId xmlns:a16="http://schemas.microsoft.com/office/drawing/2014/main" id="{61C8E94C-C75C-2023-0CA2-6F8DD5095CD1}"/>
              </a:ext>
            </a:extLst>
          </p:cNvPr>
          <p:cNvSpPr/>
          <p:nvPr/>
        </p:nvSpPr>
        <p:spPr>
          <a:xfrm>
            <a:off x="4775288" y="5829537"/>
            <a:ext cx="6428377" cy="430887"/>
          </a:xfrm>
          <a:prstGeom prst="rect">
            <a:avLst/>
          </a:prstGeom>
        </p:spPr>
        <p:txBody>
          <a:bodyPr wrap="square" lIns="0" tIns="0" rIns="0" bIns="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400" b="0" i="0" u="none" strike="noStrike" kern="0" cap="none" spc="0" normalizeH="0" baseline="0" noProof="0">
                <a:ln>
                  <a:noFill/>
                </a:ln>
                <a:solidFill>
                  <a:srgbClr val="015645"/>
                </a:solidFill>
                <a:effectLst/>
                <a:uLnTx/>
                <a:uFillTx/>
                <a:latin typeface="Inter" panose="02000503000000020004" pitchFamily="2" charset="0"/>
                <a:ea typeface="Inter" panose="02000503000000020004" pitchFamily="2" charset="0"/>
                <a:cs typeface="Inter" panose="02000503000000020004" pitchFamily="2" charset="0"/>
                <a:sym typeface="Arial"/>
              </a:rPr>
              <a:t>Enabled by a cloud-based platform approach: </a:t>
            </a:r>
            <a:br>
              <a:rPr kumimoji="0" lang="en-US" sz="1400" b="0" i="0" u="none" strike="noStrike" kern="0" cap="none" spc="0" normalizeH="0" baseline="0" noProof="0">
                <a:ln>
                  <a:noFill/>
                </a:ln>
                <a:solidFill>
                  <a:srgbClr val="015645"/>
                </a:solidFill>
                <a:effectLst/>
                <a:uLnTx/>
                <a:uFillTx/>
                <a:latin typeface="Inter" panose="02000503000000020004" pitchFamily="2" charset="0"/>
                <a:ea typeface="Inter" panose="02000503000000020004" pitchFamily="2" charset="0"/>
                <a:cs typeface="Inter" panose="02000503000000020004" pitchFamily="2" charset="0"/>
                <a:sym typeface="Arial"/>
              </a:rPr>
            </a:br>
            <a:r>
              <a:rPr kumimoji="0" lang="en-US" sz="1400" b="0" i="0" u="none" strike="noStrike" kern="0" cap="none" spc="0" normalizeH="0" baseline="0" noProof="0">
                <a:ln>
                  <a:noFill/>
                </a:ln>
                <a:solidFill>
                  <a:srgbClr val="015645"/>
                </a:solidFill>
                <a:effectLst/>
                <a:uLnTx/>
                <a:uFillTx/>
                <a:latin typeface="Inter" panose="02000503000000020004" pitchFamily="2" charset="0"/>
                <a:ea typeface="Inter" panose="02000503000000020004" pitchFamily="2" charset="0"/>
                <a:cs typeface="Inter" panose="02000503000000020004" pitchFamily="2" charset="0"/>
                <a:sym typeface="Arial"/>
              </a:rPr>
              <a:t>Simplify operations, deliver secure networking, and power faster growth.</a:t>
            </a:r>
          </a:p>
        </p:txBody>
      </p:sp>
      <p:sp>
        <p:nvSpPr>
          <p:cNvPr id="7" name="TextBox 6">
            <a:extLst>
              <a:ext uri="{FF2B5EF4-FFF2-40B4-BE49-F238E27FC236}">
                <a16:creationId xmlns:a16="http://schemas.microsoft.com/office/drawing/2014/main" id="{B7CF9E6E-9BFA-5F52-0276-9B98CEEDA6AA}"/>
              </a:ext>
            </a:extLst>
          </p:cNvPr>
          <p:cNvSpPr txBox="1"/>
          <p:nvPr/>
        </p:nvSpPr>
        <p:spPr>
          <a:xfrm>
            <a:off x="163620" y="585552"/>
            <a:ext cx="3755237" cy="193899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4000" b="1" i="0" u="none" strike="noStrike" kern="0" cap="none" spc="0" normalizeH="0" baseline="0" noProof="0">
                <a:ln>
                  <a:noFill/>
                </a:ln>
                <a:solidFill>
                  <a:srgbClr val="FFFFFF"/>
                </a:solidFill>
                <a:effectLst/>
                <a:uLnTx/>
                <a:uFillTx/>
                <a:latin typeface="Inter" panose="02000503000000020004" pitchFamily="2" charset="0"/>
                <a:ea typeface="Inter" panose="02000503000000020004" pitchFamily="2" charset="0"/>
                <a:cs typeface="Inter" panose="02000503000000020004" pitchFamily="2" charset="0"/>
                <a:sym typeface="Arial"/>
              </a:rPr>
              <a:t>Create unified hybrid work experiences</a:t>
            </a:r>
          </a:p>
        </p:txBody>
      </p:sp>
      <p:pic>
        <p:nvPicPr>
          <p:cNvPr id="4" name="Graphic 3">
            <a:extLst>
              <a:ext uri="{FF2B5EF4-FFF2-40B4-BE49-F238E27FC236}">
                <a16:creationId xmlns:a16="http://schemas.microsoft.com/office/drawing/2014/main" id="{B9EFB2CE-9904-45B9-ED68-64B6213880F1}"/>
              </a:ext>
            </a:extLst>
          </p:cNvPr>
          <p:cNvPicPr>
            <a:picLocks noChangeAspect="1"/>
          </p:cNvPicPr>
          <p:nvPr/>
        </p:nvPicPr>
        <p:blipFill>
          <a:blip r:embed="rId5">
            <a:extLst>
              <a:ext uri="{96DAC541-7B7A-43D3-8B79-37D633B846F1}">
                <asvg:svgBlip xmlns:asvg="http://schemas.microsoft.com/office/drawing/2016/SVG/main" r:embed="rId6"/>
              </a:ext>
            </a:extLst>
          </a:blip>
          <a:srcRect/>
          <a:stretch/>
        </p:blipFill>
        <p:spPr>
          <a:xfrm>
            <a:off x="7895593" y="2518228"/>
            <a:ext cx="4449408" cy="3312337"/>
          </a:xfrm>
          <a:prstGeom prst="rect">
            <a:avLst/>
          </a:prstGeom>
        </p:spPr>
      </p:pic>
      <p:sp>
        <p:nvSpPr>
          <p:cNvPr id="10" name="Rounded Rectangle 9">
            <a:extLst>
              <a:ext uri="{FF2B5EF4-FFF2-40B4-BE49-F238E27FC236}">
                <a16:creationId xmlns:a16="http://schemas.microsoft.com/office/drawing/2014/main" id="{5FBC1C5A-555E-FFDC-AF26-675EAFC4D84F}"/>
              </a:ext>
            </a:extLst>
          </p:cNvPr>
          <p:cNvSpPr/>
          <p:nvPr/>
        </p:nvSpPr>
        <p:spPr>
          <a:xfrm>
            <a:off x="8053551" y="5032699"/>
            <a:ext cx="1095708" cy="365068"/>
          </a:xfrm>
          <a:prstGeom prst="roundRect">
            <a:avLst>
              <a:gd name="adj" fmla="val 50000"/>
            </a:avLst>
          </a:prstGeom>
          <a:solidFill>
            <a:schemeClr val="accent5"/>
          </a:solidFill>
        </p:spPr>
        <p:txBody>
          <a:bodyPr wrap="none" tIns="0" bIns="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400" b="0" i="0" u="none" strike="noStrike" kern="0" cap="none" spc="0" normalizeH="0" baseline="0" noProof="0">
                <a:ln>
                  <a:noFill/>
                </a:ln>
                <a:solidFill>
                  <a:srgbClr val="000000"/>
                </a:solidFill>
                <a:effectLst/>
                <a:uLnTx/>
                <a:uFillTx/>
                <a:latin typeface="Inter Medium" panose="02000503000000020004" pitchFamily="2" charset="0"/>
                <a:ea typeface="Inter Medium" panose="02000503000000020004" pitchFamily="2" charset="0"/>
                <a:cs typeface="Inter Medium" panose="02000503000000020004" pitchFamily="2" charset="0"/>
                <a:sym typeface="Arial"/>
              </a:rPr>
              <a:t>@</a:t>
            </a:r>
            <a:r>
              <a:rPr kumimoji="0" lang="en-US" sz="1400" b="1" i="0" u="none" strike="noStrike" kern="0" cap="none" spc="0" normalizeH="0" baseline="0" noProof="0">
                <a:ln>
                  <a:noFill/>
                </a:ln>
                <a:solidFill>
                  <a:srgbClr val="000000"/>
                </a:solidFill>
                <a:effectLst/>
                <a:uLnTx/>
                <a:uFillTx/>
                <a:latin typeface="Inter" panose="02000503000000020004" pitchFamily="2" charset="0"/>
                <a:ea typeface="Inter" panose="02000503000000020004" pitchFamily="2" charset="0"/>
                <a:cs typeface="Inter" panose="02000503000000020004" pitchFamily="2" charset="0"/>
                <a:sym typeface="Arial"/>
              </a:rPr>
              <a:t>office</a:t>
            </a:r>
            <a:endParaRPr kumimoji="0" lang="en-US" sz="1400" b="0" i="0" u="none" strike="noStrike" kern="0" cap="none" spc="0" normalizeH="0" baseline="0" noProof="0">
              <a:ln>
                <a:noFill/>
              </a:ln>
              <a:solidFill>
                <a:srgbClr val="000000"/>
              </a:solidFill>
              <a:effectLst/>
              <a:uLnTx/>
              <a:uFillTx/>
              <a:latin typeface="Inter" panose="02000503000000020004" pitchFamily="2" charset="0"/>
              <a:ea typeface="Inter" panose="02000503000000020004" pitchFamily="2" charset="0"/>
              <a:cs typeface="Inter" panose="02000503000000020004" pitchFamily="2" charset="0"/>
              <a:sym typeface="Arial"/>
            </a:endParaRPr>
          </a:p>
        </p:txBody>
      </p:sp>
      <p:sp>
        <p:nvSpPr>
          <p:cNvPr id="12" name="Google Shape;7547;g15f8e626063_0_1043">
            <a:extLst>
              <a:ext uri="{FF2B5EF4-FFF2-40B4-BE49-F238E27FC236}">
                <a16:creationId xmlns:a16="http://schemas.microsoft.com/office/drawing/2014/main" id="{B2E89D1C-293F-0212-1648-47B888466EB1}"/>
              </a:ext>
            </a:extLst>
          </p:cNvPr>
          <p:cNvSpPr/>
          <p:nvPr/>
        </p:nvSpPr>
        <p:spPr>
          <a:xfrm>
            <a:off x="7649100" y="7096490"/>
            <a:ext cx="4542900" cy="206100"/>
          </a:xfrm>
          <a:prstGeom prst="rect">
            <a:avLst/>
          </a:prstGeom>
          <a:noFill/>
          <a:ln>
            <a:noFill/>
          </a:ln>
        </p:spPr>
        <p:txBody>
          <a:bodyPr spcFirstLastPara="1" wrap="square" lIns="82100" tIns="41025" rIns="82100" bIns="41025" anchor="b" anchorCtr="0">
            <a:noAutofit/>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700" b="0" i="0" u="none" strike="noStrike" kern="0" cap="none" spc="0" normalizeH="0" baseline="0" noProof="0">
                <a:ln>
                  <a:noFill/>
                </a:ln>
                <a:solidFill>
                  <a:srgbClr val="FFFFFF">
                    <a:lumMod val="50000"/>
                  </a:srgbClr>
                </a:solidFill>
                <a:effectLst/>
                <a:uLnTx/>
                <a:uFillTx/>
                <a:latin typeface="Inter Light" panose="02000503000000020004" pitchFamily="2" charset="0"/>
                <a:ea typeface="Inter Light" panose="02000503000000020004" pitchFamily="2" charset="0"/>
                <a:cs typeface="Arial"/>
                <a:sym typeface="Arial"/>
              </a:rPr>
              <a:t>© 2024 Cisco and/or its affiliates. All rights reserved. Cisco Confidential</a:t>
            </a:r>
            <a:endParaRPr kumimoji="0" sz="700" b="0" i="0" u="none" strike="noStrike" kern="0" cap="none" spc="0" normalizeH="0" baseline="0" noProof="0">
              <a:ln>
                <a:noFill/>
              </a:ln>
              <a:solidFill>
                <a:srgbClr val="FFFFFF">
                  <a:lumMod val="50000"/>
                </a:srgbClr>
              </a:solidFill>
              <a:effectLst/>
              <a:uLnTx/>
              <a:uFillTx/>
              <a:latin typeface="Inter Light" panose="02000503000000020004" pitchFamily="2" charset="0"/>
              <a:ea typeface="Inter Light" panose="02000503000000020004" pitchFamily="2" charset="0"/>
              <a:cs typeface="Arial"/>
              <a:sym typeface="Arial"/>
            </a:endParaRPr>
          </a:p>
        </p:txBody>
      </p:sp>
      <p:pic>
        <p:nvPicPr>
          <p:cNvPr id="14" name="Picture 13" descr="A picture containing icon&#10;&#10;Description automatically generated">
            <a:extLst>
              <a:ext uri="{FF2B5EF4-FFF2-40B4-BE49-F238E27FC236}">
                <a16:creationId xmlns:a16="http://schemas.microsoft.com/office/drawing/2014/main" id="{0FB286C1-8462-AA7D-5260-75F5888CF036}"/>
              </a:ext>
            </a:extLst>
          </p:cNvPr>
          <p:cNvPicPr>
            <a:picLocks noChangeAspect="1"/>
          </p:cNvPicPr>
          <p:nvPr/>
        </p:nvPicPr>
        <p:blipFill>
          <a:blip r:embed="rId7"/>
          <a:stretch>
            <a:fillRect/>
          </a:stretch>
        </p:blipFill>
        <p:spPr>
          <a:xfrm>
            <a:off x="4685424" y="2217190"/>
            <a:ext cx="3452473" cy="2423619"/>
          </a:xfrm>
          <a:prstGeom prst="rect">
            <a:avLst/>
          </a:prstGeom>
        </p:spPr>
      </p:pic>
      <p:sp>
        <p:nvSpPr>
          <p:cNvPr id="9" name="Rounded Rectangle 8">
            <a:extLst>
              <a:ext uri="{FF2B5EF4-FFF2-40B4-BE49-F238E27FC236}">
                <a16:creationId xmlns:a16="http://schemas.microsoft.com/office/drawing/2014/main" id="{5D290CF8-0198-6207-9576-EBED7FD0F8B1}"/>
              </a:ext>
            </a:extLst>
          </p:cNvPr>
          <p:cNvSpPr/>
          <p:nvPr/>
        </p:nvSpPr>
        <p:spPr>
          <a:xfrm>
            <a:off x="4512904" y="2248877"/>
            <a:ext cx="1020486" cy="365068"/>
          </a:xfrm>
          <a:prstGeom prst="roundRect">
            <a:avLst>
              <a:gd name="adj" fmla="val 50000"/>
            </a:avLst>
          </a:prstGeom>
          <a:solidFill>
            <a:schemeClr val="accent6"/>
          </a:solidFill>
        </p:spPr>
        <p:txBody>
          <a:bodyPr wrap="none" tIns="0" bIns="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400" b="0" i="0" u="none" strike="noStrike" kern="0" cap="none" spc="0" normalizeH="0" baseline="0" noProof="0">
                <a:ln>
                  <a:noFill/>
                </a:ln>
                <a:solidFill>
                  <a:srgbClr val="015645"/>
                </a:solidFill>
                <a:effectLst/>
                <a:uLnTx/>
                <a:uFillTx/>
                <a:latin typeface="Inter Medium" panose="02000503000000020004" pitchFamily="2" charset="0"/>
                <a:ea typeface="Inter Medium" panose="02000503000000020004" pitchFamily="2" charset="0"/>
                <a:cs typeface="Inter Medium" panose="02000503000000020004" pitchFamily="2" charset="0"/>
                <a:sym typeface="Arial"/>
              </a:rPr>
              <a:t>@</a:t>
            </a:r>
            <a:r>
              <a:rPr kumimoji="0" lang="en-US" sz="1400" b="1" i="0" u="none" strike="noStrike" kern="0" cap="none" spc="0" normalizeH="0" baseline="0" noProof="0">
                <a:ln>
                  <a:noFill/>
                </a:ln>
                <a:solidFill>
                  <a:srgbClr val="015645"/>
                </a:solidFill>
                <a:effectLst/>
                <a:uLnTx/>
                <a:uFillTx/>
                <a:latin typeface="Inter" panose="02000503000000020004" pitchFamily="2" charset="0"/>
                <a:ea typeface="Inter" panose="02000503000000020004" pitchFamily="2" charset="0"/>
                <a:cs typeface="Inter" panose="02000503000000020004" pitchFamily="2" charset="0"/>
                <a:sym typeface="Arial"/>
              </a:rPr>
              <a:t>home</a:t>
            </a:r>
            <a:endParaRPr kumimoji="0" lang="en-US" sz="1400" b="0" i="0" u="none" strike="noStrike" kern="0" cap="none" spc="0" normalizeH="0" baseline="0" noProof="0">
              <a:ln>
                <a:noFill/>
              </a:ln>
              <a:solidFill>
                <a:srgbClr val="015645"/>
              </a:solidFill>
              <a:effectLst/>
              <a:uLnTx/>
              <a:uFillTx/>
              <a:latin typeface="Inter" panose="02000503000000020004" pitchFamily="2" charset="0"/>
              <a:ea typeface="Inter" panose="02000503000000020004" pitchFamily="2" charset="0"/>
              <a:cs typeface="Inter" panose="02000503000000020004" pitchFamily="2" charset="0"/>
              <a:sym typeface="Arial"/>
            </a:endParaRPr>
          </a:p>
        </p:txBody>
      </p:sp>
      <p:grpSp>
        <p:nvGrpSpPr>
          <p:cNvPr id="3" name="Group 2">
            <a:extLst>
              <a:ext uri="{FF2B5EF4-FFF2-40B4-BE49-F238E27FC236}">
                <a16:creationId xmlns:a16="http://schemas.microsoft.com/office/drawing/2014/main" id="{A06BA0B8-2C65-5B1A-922A-8A66A6FC0E6B}"/>
              </a:ext>
            </a:extLst>
          </p:cNvPr>
          <p:cNvGrpSpPr/>
          <p:nvPr/>
        </p:nvGrpSpPr>
        <p:grpSpPr>
          <a:xfrm>
            <a:off x="-228268" y="3643274"/>
            <a:ext cx="3755237" cy="344633"/>
            <a:chOff x="3191357" y="1788767"/>
            <a:chExt cx="2808342" cy="344633"/>
          </a:xfrm>
        </p:grpSpPr>
        <p:sp>
          <p:nvSpPr>
            <p:cNvPr id="6" name="object 29">
              <a:extLst>
                <a:ext uri="{FF2B5EF4-FFF2-40B4-BE49-F238E27FC236}">
                  <a16:creationId xmlns:a16="http://schemas.microsoft.com/office/drawing/2014/main" id="{6BE703D9-1EA3-46E9-D12E-4C412C16A409}"/>
                </a:ext>
              </a:extLst>
            </p:cNvPr>
            <p:cNvSpPr/>
            <p:nvPr/>
          </p:nvSpPr>
          <p:spPr>
            <a:xfrm>
              <a:off x="3191357" y="1788767"/>
              <a:ext cx="2808342" cy="344633"/>
            </a:xfrm>
            <a:custGeom>
              <a:avLst/>
              <a:gdLst/>
              <a:ahLst/>
              <a:cxnLst/>
              <a:rect l="l" t="t" r="r" b="b"/>
              <a:pathLst>
                <a:path w="4476750" h="568325">
                  <a:moveTo>
                    <a:pt x="4192280" y="0"/>
                  </a:moveTo>
                  <a:lnTo>
                    <a:pt x="284022" y="0"/>
                  </a:lnTo>
                  <a:lnTo>
                    <a:pt x="237952" y="3717"/>
                  </a:lnTo>
                  <a:lnTo>
                    <a:pt x="194248" y="14479"/>
                  </a:lnTo>
                  <a:lnTo>
                    <a:pt x="153496" y="31701"/>
                  </a:lnTo>
                  <a:lnTo>
                    <a:pt x="116281" y="54799"/>
                  </a:lnTo>
                  <a:lnTo>
                    <a:pt x="83187" y="83187"/>
                  </a:lnTo>
                  <a:lnTo>
                    <a:pt x="54799" y="116281"/>
                  </a:lnTo>
                  <a:lnTo>
                    <a:pt x="31701" y="153496"/>
                  </a:lnTo>
                  <a:lnTo>
                    <a:pt x="14479" y="194248"/>
                  </a:lnTo>
                  <a:lnTo>
                    <a:pt x="3717" y="237952"/>
                  </a:lnTo>
                  <a:lnTo>
                    <a:pt x="0" y="284022"/>
                  </a:lnTo>
                  <a:lnTo>
                    <a:pt x="3717" y="330093"/>
                  </a:lnTo>
                  <a:lnTo>
                    <a:pt x="14479" y="373797"/>
                  </a:lnTo>
                  <a:lnTo>
                    <a:pt x="31701" y="414548"/>
                  </a:lnTo>
                  <a:lnTo>
                    <a:pt x="54799" y="451764"/>
                  </a:lnTo>
                  <a:lnTo>
                    <a:pt x="83187" y="484858"/>
                  </a:lnTo>
                  <a:lnTo>
                    <a:pt x="116281" y="513246"/>
                  </a:lnTo>
                  <a:lnTo>
                    <a:pt x="153496" y="536343"/>
                  </a:lnTo>
                  <a:lnTo>
                    <a:pt x="194248" y="553566"/>
                  </a:lnTo>
                  <a:lnTo>
                    <a:pt x="237952" y="564328"/>
                  </a:lnTo>
                  <a:lnTo>
                    <a:pt x="284022" y="568045"/>
                  </a:lnTo>
                  <a:lnTo>
                    <a:pt x="4192280" y="568045"/>
                  </a:lnTo>
                  <a:lnTo>
                    <a:pt x="4238351" y="564328"/>
                  </a:lnTo>
                  <a:lnTo>
                    <a:pt x="4282055" y="553566"/>
                  </a:lnTo>
                  <a:lnTo>
                    <a:pt x="4322806" y="536343"/>
                  </a:lnTo>
                  <a:lnTo>
                    <a:pt x="4360022" y="513246"/>
                  </a:lnTo>
                  <a:lnTo>
                    <a:pt x="4393116" y="484858"/>
                  </a:lnTo>
                  <a:lnTo>
                    <a:pt x="4421504" y="451764"/>
                  </a:lnTo>
                  <a:lnTo>
                    <a:pt x="4444601" y="414548"/>
                  </a:lnTo>
                  <a:lnTo>
                    <a:pt x="4461824" y="373797"/>
                  </a:lnTo>
                  <a:lnTo>
                    <a:pt x="4472586" y="330093"/>
                  </a:lnTo>
                  <a:lnTo>
                    <a:pt x="4476303" y="284022"/>
                  </a:lnTo>
                  <a:lnTo>
                    <a:pt x="4472586" y="237952"/>
                  </a:lnTo>
                  <a:lnTo>
                    <a:pt x="4461824" y="194248"/>
                  </a:lnTo>
                  <a:lnTo>
                    <a:pt x="4444601" y="153496"/>
                  </a:lnTo>
                  <a:lnTo>
                    <a:pt x="4421504" y="116281"/>
                  </a:lnTo>
                  <a:lnTo>
                    <a:pt x="4393116" y="83187"/>
                  </a:lnTo>
                  <a:lnTo>
                    <a:pt x="4360022" y="54799"/>
                  </a:lnTo>
                  <a:lnTo>
                    <a:pt x="4322806" y="31701"/>
                  </a:lnTo>
                  <a:lnTo>
                    <a:pt x="4282055" y="14479"/>
                  </a:lnTo>
                  <a:lnTo>
                    <a:pt x="4238351" y="3717"/>
                  </a:lnTo>
                  <a:lnTo>
                    <a:pt x="4192280" y="0"/>
                  </a:lnTo>
                  <a:close/>
                </a:path>
              </a:pathLst>
            </a:custGeom>
            <a:solidFill>
              <a:srgbClr val="5BAA47"/>
            </a:solidFill>
          </p:spPr>
          <p:txBody>
            <a:bodyPr wrap="square" lIns="0" tIns="0" rIns="0" bIns="0" rtlCol="0"/>
            <a:lstStyle/>
            <a:p>
              <a:pPr defTabSz="554492">
                <a:buClrTx/>
              </a:pPr>
              <a:endParaRPr sz="1092">
                <a:solidFill>
                  <a:sysClr val="windowText" lastClr="000000"/>
                </a:solidFill>
                <a:latin typeface="Inter" panose="02000503000000020004" pitchFamily="2" charset="0"/>
                <a:ea typeface="Inter" panose="02000503000000020004" pitchFamily="2" charset="0"/>
                <a:cs typeface="Inter" panose="02000503000000020004" pitchFamily="2" charset="0"/>
              </a:endParaRPr>
            </a:p>
          </p:txBody>
        </p:sp>
        <p:sp>
          <p:nvSpPr>
            <p:cNvPr id="13" name="object 30">
              <a:extLst>
                <a:ext uri="{FF2B5EF4-FFF2-40B4-BE49-F238E27FC236}">
                  <a16:creationId xmlns:a16="http://schemas.microsoft.com/office/drawing/2014/main" id="{E2E61DCB-FC3B-488B-6944-FB3097E64900}"/>
                </a:ext>
              </a:extLst>
            </p:cNvPr>
            <p:cNvSpPr txBox="1"/>
            <p:nvPr/>
          </p:nvSpPr>
          <p:spPr>
            <a:xfrm>
              <a:off x="3505641" y="1852497"/>
              <a:ext cx="2273409" cy="208608"/>
            </a:xfrm>
            <a:prstGeom prst="rect">
              <a:avLst/>
            </a:prstGeom>
          </p:spPr>
          <p:txBody>
            <a:bodyPr vert="horz" wrap="square" lIns="0" tIns="8471" rIns="0" bIns="0" rtlCol="0">
              <a:spAutoFit/>
            </a:bodyPr>
            <a:lstStyle/>
            <a:p>
              <a:pPr marL="7701" algn="ctr" defTabSz="554492">
                <a:spcBef>
                  <a:spcPts val="67"/>
                </a:spcBef>
                <a:buClrTx/>
              </a:pPr>
              <a:r>
                <a:rPr lang="en-US" sz="1300">
                  <a:solidFill>
                    <a:srgbClr val="FFFFFF"/>
                  </a:solidFill>
                  <a:latin typeface="Inter" panose="02000503000000020004" pitchFamily="2" charset="0"/>
                  <a:ea typeface="Inter" panose="02000503000000020004" pitchFamily="2" charset="0"/>
                  <a:cs typeface="Inter" panose="02000503000000020004" pitchFamily="2" charset="0"/>
                </a:rPr>
                <a:t>Assurance and automation</a:t>
              </a:r>
              <a:endParaRPr sz="1300">
                <a:solidFill>
                  <a:sysClr val="windowText" lastClr="000000"/>
                </a:solidFill>
                <a:latin typeface="Inter" panose="02000503000000020004" pitchFamily="2" charset="0"/>
                <a:ea typeface="Inter" panose="02000503000000020004" pitchFamily="2" charset="0"/>
                <a:cs typeface="Inter" panose="02000503000000020004" pitchFamily="2" charset="0"/>
              </a:endParaRPr>
            </a:p>
          </p:txBody>
        </p:sp>
      </p:grpSp>
      <p:grpSp>
        <p:nvGrpSpPr>
          <p:cNvPr id="15" name="Group 14">
            <a:extLst>
              <a:ext uri="{FF2B5EF4-FFF2-40B4-BE49-F238E27FC236}">
                <a16:creationId xmlns:a16="http://schemas.microsoft.com/office/drawing/2014/main" id="{977BB432-CAE8-E37B-592E-4760DCD06D2E}"/>
              </a:ext>
            </a:extLst>
          </p:cNvPr>
          <p:cNvGrpSpPr/>
          <p:nvPr/>
        </p:nvGrpSpPr>
        <p:grpSpPr>
          <a:xfrm>
            <a:off x="-228266" y="3191367"/>
            <a:ext cx="3755237" cy="344633"/>
            <a:chOff x="287494" y="1788767"/>
            <a:chExt cx="2808342" cy="344633"/>
          </a:xfrm>
        </p:grpSpPr>
        <p:sp>
          <p:nvSpPr>
            <p:cNvPr id="16" name="object 31">
              <a:extLst>
                <a:ext uri="{FF2B5EF4-FFF2-40B4-BE49-F238E27FC236}">
                  <a16:creationId xmlns:a16="http://schemas.microsoft.com/office/drawing/2014/main" id="{552CDCAE-3E28-5817-2696-EAE7C5EE2AA6}"/>
                </a:ext>
              </a:extLst>
            </p:cNvPr>
            <p:cNvSpPr/>
            <p:nvPr/>
          </p:nvSpPr>
          <p:spPr>
            <a:xfrm>
              <a:off x="287494" y="1788767"/>
              <a:ext cx="2808342" cy="344633"/>
            </a:xfrm>
            <a:custGeom>
              <a:avLst/>
              <a:gdLst/>
              <a:ahLst/>
              <a:cxnLst/>
              <a:rect l="l" t="t" r="r" b="b"/>
              <a:pathLst>
                <a:path w="4476750" h="568325">
                  <a:moveTo>
                    <a:pt x="4192280" y="0"/>
                  </a:moveTo>
                  <a:lnTo>
                    <a:pt x="284022" y="0"/>
                  </a:lnTo>
                  <a:lnTo>
                    <a:pt x="237952" y="3717"/>
                  </a:lnTo>
                  <a:lnTo>
                    <a:pt x="194248" y="14479"/>
                  </a:lnTo>
                  <a:lnTo>
                    <a:pt x="153496" y="31701"/>
                  </a:lnTo>
                  <a:lnTo>
                    <a:pt x="116281" y="54799"/>
                  </a:lnTo>
                  <a:lnTo>
                    <a:pt x="83187" y="83187"/>
                  </a:lnTo>
                  <a:lnTo>
                    <a:pt x="54799" y="116281"/>
                  </a:lnTo>
                  <a:lnTo>
                    <a:pt x="31701" y="153496"/>
                  </a:lnTo>
                  <a:lnTo>
                    <a:pt x="14479" y="194248"/>
                  </a:lnTo>
                  <a:lnTo>
                    <a:pt x="3717" y="237952"/>
                  </a:lnTo>
                  <a:lnTo>
                    <a:pt x="0" y="284022"/>
                  </a:lnTo>
                  <a:lnTo>
                    <a:pt x="3717" y="330093"/>
                  </a:lnTo>
                  <a:lnTo>
                    <a:pt x="14479" y="373797"/>
                  </a:lnTo>
                  <a:lnTo>
                    <a:pt x="31701" y="414548"/>
                  </a:lnTo>
                  <a:lnTo>
                    <a:pt x="54799" y="451764"/>
                  </a:lnTo>
                  <a:lnTo>
                    <a:pt x="83187" y="484858"/>
                  </a:lnTo>
                  <a:lnTo>
                    <a:pt x="116281" y="513246"/>
                  </a:lnTo>
                  <a:lnTo>
                    <a:pt x="153496" y="536343"/>
                  </a:lnTo>
                  <a:lnTo>
                    <a:pt x="194248" y="553566"/>
                  </a:lnTo>
                  <a:lnTo>
                    <a:pt x="237952" y="564328"/>
                  </a:lnTo>
                  <a:lnTo>
                    <a:pt x="284022" y="568045"/>
                  </a:lnTo>
                  <a:lnTo>
                    <a:pt x="4192280" y="568045"/>
                  </a:lnTo>
                  <a:lnTo>
                    <a:pt x="4238351" y="564328"/>
                  </a:lnTo>
                  <a:lnTo>
                    <a:pt x="4282055" y="553566"/>
                  </a:lnTo>
                  <a:lnTo>
                    <a:pt x="4322806" y="536343"/>
                  </a:lnTo>
                  <a:lnTo>
                    <a:pt x="4360022" y="513246"/>
                  </a:lnTo>
                  <a:lnTo>
                    <a:pt x="4393116" y="484858"/>
                  </a:lnTo>
                  <a:lnTo>
                    <a:pt x="4421504" y="451764"/>
                  </a:lnTo>
                  <a:lnTo>
                    <a:pt x="4444601" y="414548"/>
                  </a:lnTo>
                  <a:lnTo>
                    <a:pt x="4461824" y="373797"/>
                  </a:lnTo>
                  <a:lnTo>
                    <a:pt x="4472586" y="330093"/>
                  </a:lnTo>
                  <a:lnTo>
                    <a:pt x="4476303" y="284022"/>
                  </a:lnTo>
                  <a:lnTo>
                    <a:pt x="4472586" y="237952"/>
                  </a:lnTo>
                  <a:lnTo>
                    <a:pt x="4461824" y="194248"/>
                  </a:lnTo>
                  <a:lnTo>
                    <a:pt x="4444601" y="153496"/>
                  </a:lnTo>
                  <a:lnTo>
                    <a:pt x="4421504" y="116281"/>
                  </a:lnTo>
                  <a:lnTo>
                    <a:pt x="4393116" y="83187"/>
                  </a:lnTo>
                  <a:lnTo>
                    <a:pt x="4360022" y="54799"/>
                  </a:lnTo>
                  <a:lnTo>
                    <a:pt x="4322806" y="31701"/>
                  </a:lnTo>
                  <a:lnTo>
                    <a:pt x="4282055" y="14479"/>
                  </a:lnTo>
                  <a:lnTo>
                    <a:pt x="4238351" y="3717"/>
                  </a:lnTo>
                  <a:lnTo>
                    <a:pt x="4192280" y="0"/>
                  </a:lnTo>
                  <a:close/>
                </a:path>
              </a:pathLst>
            </a:custGeom>
            <a:solidFill>
              <a:srgbClr val="5BAA47"/>
            </a:solidFill>
          </p:spPr>
          <p:txBody>
            <a:bodyPr wrap="square" lIns="0" tIns="0" rIns="0" bIns="0" rtlCol="0"/>
            <a:lstStyle/>
            <a:p>
              <a:pPr defTabSz="554492">
                <a:buClrTx/>
              </a:pPr>
              <a:endParaRPr sz="1092">
                <a:solidFill>
                  <a:sysClr val="windowText" lastClr="000000"/>
                </a:solidFill>
                <a:latin typeface="Inter" panose="02000503000000020004" pitchFamily="2" charset="0"/>
                <a:ea typeface="Inter" panose="02000503000000020004" pitchFamily="2" charset="0"/>
                <a:cs typeface="Inter" panose="02000503000000020004" pitchFamily="2" charset="0"/>
              </a:endParaRPr>
            </a:p>
          </p:txBody>
        </p:sp>
        <p:sp>
          <p:nvSpPr>
            <p:cNvPr id="17" name="object 32">
              <a:extLst>
                <a:ext uri="{FF2B5EF4-FFF2-40B4-BE49-F238E27FC236}">
                  <a16:creationId xmlns:a16="http://schemas.microsoft.com/office/drawing/2014/main" id="{4B349160-1442-C4A6-E9F3-5878DACA2C3C}"/>
                </a:ext>
              </a:extLst>
            </p:cNvPr>
            <p:cNvSpPr txBox="1"/>
            <p:nvPr/>
          </p:nvSpPr>
          <p:spPr>
            <a:xfrm>
              <a:off x="597647" y="1852497"/>
              <a:ext cx="2281671" cy="208608"/>
            </a:xfrm>
            <a:prstGeom prst="rect">
              <a:avLst/>
            </a:prstGeom>
          </p:spPr>
          <p:txBody>
            <a:bodyPr vert="horz" wrap="square" lIns="0" tIns="8471" rIns="0" bIns="0" rtlCol="0">
              <a:spAutoFit/>
            </a:bodyPr>
            <a:lstStyle/>
            <a:p>
              <a:pPr marL="7701" algn="ctr" defTabSz="554492">
                <a:spcBef>
                  <a:spcPts val="67"/>
                </a:spcBef>
                <a:buClrTx/>
              </a:pPr>
              <a:r>
                <a:rPr lang="en-US" sz="1300">
                  <a:solidFill>
                    <a:srgbClr val="FFFFFF"/>
                  </a:solidFill>
                  <a:latin typeface="Inter" panose="02000503000000020004" pitchFamily="2" charset="0"/>
                  <a:ea typeface="Inter" panose="02000503000000020004" pitchFamily="2" charset="0"/>
                  <a:cs typeface="Inter" panose="02000503000000020004" pitchFamily="2" charset="0"/>
                </a:rPr>
                <a:t>Management ease and scale</a:t>
              </a:r>
              <a:endParaRPr sz="1300">
                <a:solidFill>
                  <a:sysClr val="windowText" lastClr="000000"/>
                </a:solidFill>
                <a:latin typeface="Inter" panose="02000503000000020004" pitchFamily="2" charset="0"/>
                <a:ea typeface="Inter" panose="02000503000000020004" pitchFamily="2" charset="0"/>
                <a:cs typeface="Inter" panose="02000503000000020004" pitchFamily="2" charset="0"/>
              </a:endParaRPr>
            </a:p>
          </p:txBody>
        </p:sp>
      </p:grpSp>
      <p:grpSp>
        <p:nvGrpSpPr>
          <p:cNvPr id="18" name="Group 17">
            <a:extLst>
              <a:ext uri="{FF2B5EF4-FFF2-40B4-BE49-F238E27FC236}">
                <a16:creationId xmlns:a16="http://schemas.microsoft.com/office/drawing/2014/main" id="{38C79D59-2DCA-2AEF-7B66-157C542F79D9}"/>
              </a:ext>
            </a:extLst>
          </p:cNvPr>
          <p:cNvGrpSpPr/>
          <p:nvPr/>
        </p:nvGrpSpPr>
        <p:grpSpPr>
          <a:xfrm>
            <a:off x="-228269" y="4104343"/>
            <a:ext cx="3755237" cy="344633"/>
            <a:chOff x="6096963" y="1788767"/>
            <a:chExt cx="2808342" cy="344633"/>
          </a:xfrm>
        </p:grpSpPr>
        <p:sp>
          <p:nvSpPr>
            <p:cNvPr id="19" name="object 33">
              <a:extLst>
                <a:ext uri="{FF2B5EF4-FFF2-40B4-BE49-F238E27FC236}">
                  <a16:creationId xmlns:a16="http://schemas.microsoft.com/office/drawing/2014/main" id="{1DBE5D0C-F85D-40EF-DA8A-91F26BA3AB7F}"/>
                </a:ext>
              </a:extLst>
            </p:cNvPr>
            <p:cNvSpPr/>
            <p:nvPr/>
          </p:nvSpPr>
          <p:spPr>
            <a:xfrm>
              <a:off x="6096963" y="1788767"/>
              <a:ext cx="2808342" cy="344633"/>
            </a:xfrm>
            <a:custGeom>
              <a:avLst/>
              <a:gdLst/>
              <a:ahLst/>
              <a:cxnLst/>
              <a:rect l="l" t="t" r="r" b="b"/>
              <a:pathLst>
                <a:path w="4476750" h="568325">
                  <a:moveTo>
                    <a:pt x="4192280" y="0"/>
                  </a:moveTo>
                  <a:lnTo>
                    <a:pt x="284022" y="0"/>
                  </a:lnTo>
                  <a:lnTo>
                    <a:pt x="237952" y="3717"/>
                  </a:lnTo>
                  <a:lnTo>
                    <a:pt x="194248" y="14479"/>
                  </a:lnTo>
                  <a:lnTo>
                    <a:pt x="153496" y="31701"/>
                  </a:lnTo>
                  <a:lnTo>
                    <a:pt x="116281" y="54799"/>
                  </a:lnTo>
                  <a:lnTo>
                    <a:pt x="83187" y="83187"/>
                  </a:lnTo>
                  <a:lnTo>
                    <a:pt x="54799" y="116281"/>
                  </a:lnTo>
                  <a:lnTo>
                    <a:pt x="31701" y="153496"/>
                  </a:lnTo>
                  <a:lnTo>
                    <a:pt x="14479" y="194248"/>
                  </a:lnTo>
                  <a:lnTo>
                    <a:pt x="3717" y="237952"/>
                  </a:lnTo>
                  <a:lnTo>
                    <a:pt x="0" y="284022"/>
                  </a:lnTo>
                  <a:lnTo>
                    <a:pt x="3717" y="330093"/>
                  </a:lnTo>
                  <a:lnTo>
                    <a:pt x="14479" y="373797"/>
                  </a:lnTo>
                  <a:lnTo>
                    <a:pt x="31701" y="414548"/>
                  </a:lnTo>
                  <a:lnTo>
                    <a:pt x="54799" y="451764"/>
                  </a:lnTo>
                  <a:lnTo>
                    <a:pt x="83187" y="484858"/>
                  </a:lnTo>
                  <a:lnTo>
                    <a:pt x="116281" y="513246"/>
                  </a:lnTo>
                  <a:lnTo>
                    <a:pt x="153496" y="536343"/>
                  </a:lnTo>
                  <a:lnTo>
                    <a:pt x="194248" y="553566"/>
                  </a:lnTo>
                  <a:lnTo>
                    <a:pt x="237952" y="564328"/>
                  </a:lnTo>
                  <a:lnTo>
                    <a:pt x="284022" y="568045"/>
                  </a:lnTo>
                  <a:lnTo>
                    <a:pt x="4192280" y="568045"/>
                  </a:lnTo>
                  <a:lnTo>
                    <a:pt x="4238351" y="564328"/>
                  </a:lnTo>
                  <a:lnTo>
                    <a:pt x="4282055" y="553566"/>
                  </a:lnTo>
                  <a:lnTo>
                    <a:pt x="4322806" y="536343"/>
                  </a:lnTo>
                  <a:lnTo>
                    <a:pt x="4360022" y="513246"/>
                  </a:lnTo>
                  <a:lnTo>
                    <a:pt x="4393116" y="484858"/>
                  </a:lnTo>
                  <a:lnTo>
                    <a:pt x="4421504" y="451764"/>
                  </a:lnTo>
                  <a:lnTo>
                    <a:pt x="4444601" y="414548"/>
                  </a:lnTo>
                  <a:lnTo>
                    <a:pt x="4461824" y="373797"/>
                  </a:lnTo>
                  <a:lnTo>
                    <a:pt x="4472586" y="330093"/>
                  </a:lnTo>
                  <a:lnTo>
                    <a:pt x="4476303" y="284022"/>
                  </a:lnTo>
                  <a:lnTo>
                    <a:pt x="4472586" y="237952"/>
                  </a:lnTo>
                  <a:lnTo>
                    <a:pt x="4461824" y="194248"/>
                  </a:lnTo>
                  <a:lnTo>
                    <a:pt x="4444601" y="153496"/>
                  </a:lnTo>
                  <a:lnTo>
                    <a:pt x="4421504" y="116281"/>
                  </a:lnTo>
                  <a:lnTo>
                    <a:pt x="4393116" y="83187"/>
                  </a:lnTo>
                  <a:lnTo>
                    <a:pt x="4360022" y="54799"/>
                  </a:lnTo>
                  <a:lnTo>
                    <a:pt x="4322806" y="31701"/>
                  </a:lnTo>
                  <a:lnTo>
                    <a:pt x="4282055" y="14479"/>
                  </a:lnTo>
                  <a:lnTo>
                    <a:pt x="4238351" y="3717"/>
                  </a:lnTo>
                  <a:lnTo>
                    <a:pt x="4192280" y="0"/>
                  </a:lnTo>
                  <a:close/>
                </a:path>
              </a:pathLst>
            </a:custGeom>
            <a:solidFill>
              <a:srgbClr val="5BAA47"/>
            </a:solidFill>
          </p:spPr>
          <p:txBody>
            <a:bodyPr wrap="square" lIns="0" tIns="0" rIns="0" bIns="0" rtlCol="0"/>
            <a:lstStyle/>
            <a:p>
              <a:pPr defTabSz="554492">
                <a:buClrTx/>
              </a:pPr>
              <a:endParaRPr sz="1092">
                <a:solidFill>
                  <a:sysClr val="windowText" lastClr="000000"/>
                </a:solidFill>
                <a:latin typeface="Inter" panose="02000503000000020004" pitchFamily="2" charset="0"/>
                <a:ea typeface="Inter" panose="02000503000000020004" pitchFamily="2" charset="0"/>
                <a:cs typeface="Inter" panose="02000503000000020004" pitchFamily="2" charset="0"/>
              </a:endParaRPr>
            </a:p>
          </p:txBody>
        </p:sp>
        <p:sp>
          <p:nvSpPr>
            <p:cNvPr id="20" name="object 34">
              <a:extLst>
                <a:ext uri="{FF2B5EF4-FFF2-40B4-BE49-F238E27FC236}">
                  <a16:creationId xmlns:a16="http://schemas.microsoft.com/office/drawing/2014/main" id="{85A803D0-F441-539C-B165-422CD68A8CC8}"/>
                </a:ext>
              </a:extLst>
            </p:cNvPr>
            <p:cNvSpPr txBox="1"/>
            <p:nvPr/>
          </p:nvSpPr>
          <p:spPr>
            <a:xfrm>
              <a:off x="6269263" y="1852498"/>
              <a:ext cx="2566370" cy="208608"/>
            </a:xfrm>
            <a:prstGeom prst="rect">
              <a:avLst/>
            </a:prstGeom>
          </p:spPr>
          <p:txBody>
            <a:bodyPr vert="horz" wrap="square" lIns="0" tIns="8471" rIns="0" bIns="0" rtlCol="0">
              <a:spAutoFit/>
            </a:bodyPr>
            <a:lstStyle/>
            <a:p>
              <a:pPr marL="23104" algn="ctr" defTabSz="554492">
                <a:spcBef>
                  <a:spcPts val="67"/>
                </a:spcBef>
                <a:buClrTx/>
              </a:pPr>
              <a:r>
                <a:rPr lang="en-US" sz="1300">
                  <a:solidFill>
                    <a:srgbClr val="FFFFFF"/>
                  </a:solidFill>
                  <a:latin typeface="Inter" panose="02000503000000020004" pitchFamily="2" charset="0"/>
                  <a:ea typeface="Inter" panose="02000503000000020004" pitchFamily="2" charset="0"/>
                  <a:cs typeface="Inter" panose="02000503000000020004" pitchFamily="2" charset="0"/>
                </a:rPr>
                <a:t>Protect digital experiences</a:t>
              </a:r>
              <a:endParaRPr sz="1300">
                <a:solidFill>
                  <a:sysClr val="windowText" lastClr="000000"/>
                </a:solidFill>
                <a:latin typeface="Inter" panose="02000503000000020004" pitchFamily="2" charset="0"/>
                <a:ea typeface="Inter" panose="02000503000000020004" pitchFamily="2" charset="0"/>
                <a:cs typeface="Inter" panose="02000503000000020004" pitchFamily="2" charset="0"/>
              </a:endParaRPr>
            </a:p>
          </p:txBody>
        </p:sp>
      </p:grpSp>
      <p:grpSp>
        <p:nvGrpSpPr>
          <p:cNvPr id="21" name="Group 20">
            <a:extLst>
              <a:ext uri="{FF2B5EF4-FFF2-40B4-BE49-F238E27FC236}">
                <a16:creationId xmlns:a16="http://schemas.microsoft.com/office/drawing/2014/main" id="{C2FCE83C-048C-BB92-90FF-AFE45E86A635}"/>
              </a:ext>
            </a:extLst>
          </p:cNvPr>
          <p:cNvGrpSpPr/>
          <p:nvPr/>
        </p:nvGrpSpPr>
        <p:grpSpPr>
          <a:xfrm>
            <a:off x="-233038" y="4565412"/>
            <a:ext cx="3755237" cy="344633"/>
            <a:chOff x="9001199" y="1788767"/>
            <a:chExt cx="2808342" cy="344633"/>
          </a:xfrm>
        </p:grpSpPr>
        <p:sp>
          <p:nvSpPr>
            <p:cNvPr id="22" name="object 35">
              <a:extLst>
                <a:ext uri="{FF2B5EF4-FFF2-40B4-BE49-F238E27FC236}">
                  <a16:creationId xmlns:a16="http://schemas.microsoft.com/office/drawing/2014/main" id="{7FB0A58D-5F16-AF5B-D6CD-CCEE282D9A52}"/>
                </a:ext>
              </a:extLst>
            </p:cNvPr>
            <p:cNvSpPr/>
            <p:nvPr/>
          </p:nvSpPr>
          <p:spPr>
            <a:xfrm>
              <a:off x="9001199" y="1788767"/>
              <a:ext cx="2808342" cy="344633"/>
            </a:xfrm>
            <a:custGeom>
              <a:avLst/>
              <a:gdLst/>
              <a:ahLst/>
              <a:cxnLst/>
              <a:rect l="l" t="t" r="r" b="b"/>
              <a:pathLst>
                <a:path w="4476750" h="568325">
                  <a:moveTo>
                    <a:pt x="4192280" y="0"/>
                  </a:moveTo>
                  <a:lnTo>
                    <a:pt x="284022" y="0"/>
                  </a:lnTo>
                  <a:lnTo>
                    <a:pt x="237952" y="3717"/>
                  </a:lnTo>
                  <a:lnTo>
                    <a:pt x="194248" y="14479"/>
                  </a:lnTo>
                  <a:lnTo>
                    <a:pt x="153496" y="31701"/>
                  </a:lnTo>
                  <a:lnTo>
                    <a:pt x="116281" y="54799"/>
                  </a:lnTo>
                  <a:lnTo>
                    <a:pt x="83187" y="83187"/>
                  </a:lnTo>
                  <a:lnTo>
                    <a:pt x="54799" y="116281"/>
                  </a:lnTo>
                  <a:lnTo>
                    <a:pt x="31701" y="153496"/>
                  </a:lnTo>
                  <a:lnTo>
                    <a:pt x="14479" y="194248"/>
                  </a:lnTo>
                  <a:lnTo>
                    <a:pt x="3717" y="237952"/>
                  </a:lnTo>
                  <a:lnTo>
                    <a:pt x="0" y="284022"/>
                  </a:lnTo>
                  <a:lnTo>
                    <a:pt x="3717" y="330093"/>
                  </a:lnTo>
                  <a:lnTo>
                    <a:pt x="14479" y="373797"/>
                  </a:lnTo>
                  <a:lnTo>
                    <a:pt x="31701" y="414548"/>
                  </a:lnTo>
                  <a:lnTo>
                    <a:pt x="54799" y="451764"/>
                  </a:lnTo>
                  <a:lnTo>
                    <a:pt x="83187" y="484858"/>
                  </a:lnTo>
                  <a:lnTo>
                    <a:pt x="116281" y="513246"/>
                  </a:lnTo>
                  <a:lnTo>
                    <a:pt x="153496" y="536343"/>
                  </a:lnTo>
                  <a:lnTo>
                    <a:pt x="194248" y="553566"/>
                  </a:lnTo>
                  <a:lnTo>
                    <a:pt x="237952" y="564328"/>
                  </a:lnTo>
                  <a:lnTo>
                    <a:pt x="284022" y="568045"/>
                  </a:lnTo>
                  <a:lnTo>
                    <a:pt x="4192280" y="568045"/>
                  </a:lnTo>
                  <a:lnTo>
                    <a:pt x="4238351" y="564328"/>
                  </a:lnTo>
                  <a:lnTo>
                    <a:pt x="4282055" y="553566"/>
                  </a:lnTo>
                  <a:lnTo>
                    <a:pt x="4322806" y="536343"/>
                  </a:lnTo>
                  <a:lnTo>
                    <a:pt x="4360022" y="513246"/>
                  </a:lnTo>
                  <a:lnTo>
                    <a:pt x="4393116" y="484858"/>
                  </a:lnTo>
                  <a:lnTo>
                    <a:pt x="4421504" y="451764"/>
                  </a:lnTo>
                  <a:lnTo>
                    <a:pt x="4444601" y="414548"/>
                  </a:lnTo>
                  <a:lnTo>
                    <a:pt x="4461824" y="373797"/>
                  </a:lnTo>
                  <a:lnTo>
                    <a:pt x="4472586" y="330093"/>
                  </a:lnTo>
                  <a:lnTo>
                    <a:pt x="4476303" y="284022"/>
                  </a:lnTo>
                  <a:lnTo>
                    <a:pt x="4472586" y="237952"/>
                  </a:lnTo>
                  <a:lnTo>
                    <a:pt x="4461824" y="194248"/>
                  </a:lnTo>
                  <a:lnTo>
                    <a:pt x="4444601" y="153496"/>
                  </a:lnTo>
                  <a:lnTo>
                    <a:pt x="4421504" y="116281"/>
                  </a:lnTo>
                  <a:lnTo>
                    <a:pt x="4393116" y="83187"/>
                  </a:lnTo>
                  <a:lnTo>
                    <a:pt x="4360022" y="54799"/>
                  </a:lnTo>
                  <a:lnTo>
                    <a:pt x="4322806" y="31701"/>
                  </a:lnTo>
                  <a:lnTo>
                    <a:pt x="4282055" y="14479"/>
                  </a:lnTo>
                  <a:lnTo>
                    <a:pt x="4238351" y="3717"/>
                  </a:lnTo>
                  <a:lnTo>
                    <a:pt x="4192280" y="0"/>
                  </a:lnTo>
                  <a:close/>
                </a:path>
              </a:pathLst>
            </a:custGeom>
            <a:solidFill>
              <a:srgbClr val="5BAA47"/>
            </a:solidFill>
          </p:spPr>
          <p:txBody>
            <a:bodyPr wrap="square" lIns="0" tIns="0" rIns="0" bIns="0" rtlCol="0"/>
            <a:lstStyle/>
            <a:p>
              <a:pPr defTabSz="554492">
                <a:buClrTx/>
              </a:pPr>
              <a:endParaRPr sz="1092">
                <a:solidFill>
                  <a:sysClr val="windowText" lastClr="000000"/>
                </a:solidFill>
                <a:latin typeface="Inter" panose="02000503000000020004" pitchFamily="2" charset="0"/>
                <a:ea typeface="Inter" panose="02000503000000020004" pitchFamily="2" charset="0"/>
                <a:cs typeface="Inter" panose="02000503000000020004" pitchFamily="2" charset="0"/>
              </a:endParaRPr>
            </a:p>
          </p:txBody>
        </p:sp>
        <p:sp>
          <p:nvSpPr>
            <p:cNvPr id="23" name="object 36">
              <a:extLst>
                <a:ext uri="{FF2B5EF4-FFF2-40B4-BE49-F238E27FC236}">
                  <a16:creationId xmlns:a16="http://schemas.microsoft.com/office/drawing/2014/main" id="{07263958-ADEB-9189-857D-2BD9971CE7C3}"/>
                </a:ext>
              </a:extLst>
            </p:cNvPr>
            <p:cNvSpPr txBox="1"/>
            <p:nvPr/>
          </p:nvSpPr>
          <p:spPr>
            <a:xfrm>
              <a:off x="9188901" y="1861170"/>
              <a:ext cx="2549640" cy="208608"/>
            </a:xfrm>
            <a:prstGeom prst="rect">
              <a:avLst/>
            </a:prstGeom>
          </p:spPr>
          <p:txBody>
            <a:bodyPr vert="horz" wrap="square" lIns="0" tIns="8471" rIns="0" bIns="0" rtlCol="0">
              <a:spAutoFit/>
            </a:bodyPr>
            <a:lstStyle/>
            <a:p>
              <a:pPr marL="7701" algn="ctr" defTabSz="554492">
                <a:spcBef>
                  <a:spcPts val="67"/>
                </a:spcBef>
                <a:buClrTx/>
              </a:pPr>
              <a:r>
                <a:rPr lang="en-US" sz="1300">
                  <a:solidFill>
                    <a:srgbClr val="FFFFFF"/>
                  </a:solidFill>
                  <a:latin typeface="Inter" panose="02000503000000020004" pitchFamily="2" charset="0"/>
                  <a:ea typeface="Inter" panose="02000503000000020004" pitchFamily="2" charset="0"/>
                  <a:cs typeface="Inter" panose="02000503000000020004" pitchFamily="2" charset="0"/>
                </a:rPr>
                <a:t>Smarter, more sustainable spaces</a:t>
              </a:r>
              <a:endParaRPr sz="1300">
                <a:solidFill>
                  <a:sysClr val="windowText" lastClr="000000"/>
                </a:solidFill>
                <a:latin typeface="Inter" panose="02000503000000020004" pitchFamily="2" charset="0"/>
                <a:ea typeface="Inter" panose="02000503000000020004" pitchFamily="2" charset="0"/>
                <a:cs typeface="Inter" panose="02000503000000020004" pitchFamily="2" charset="0"/>
              </a:endParaRPr>
            </a:p>
          </p:txBody>
        </p:sp>
      </p:grpSp>
    </p:spTree>
    <p:extLst>
      <p:ext uri="{BB962C8B-B14F-4D97-AF65-F5344CB8AC3E}">
        <p14:creationId xmlns:p14="http://schemas.microsoft.com/office/powerpoint/2010/main" val="260343829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nodeType="after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wipe(up)">
                                      <p:cBhvr>
                                        <p:cTn id="7" dur="500"/>
                                        <p:tgtEl>
                                          <p:spTgt spid="15"/>
                                        </p:tgtEl>
                                      </p:cBhvr>
                                    </p:animEffect>
                                  </p:childTnLst>
                                </p:cTn>
                              </p:par>
                            </p:childTnLst>
                          </p:cTn>
                        </p:par>
                        <p:par>
                          <p:cTn id="8" fill="hold">
                            <p:stCondLst>
                              <p:cond delay="500"/>
                            </p:stCondLst>
                            <p:childTnLst>
                              <p:par>
                                <p:cTn id="9" presetID="22" presetClass="entr" presetSubtype="1"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wipe(up)">
                                      <p:cBhvr>
                                        <p:cTn id="11" dur="500"/>
                                        <p:tgtEl>
                                          <p:spTgt spid="3"/>
                                        </p:tgtEl>
                                      </p:cBhvr>
                                    </p:animEffect>
                                  </p:childTnLst>
                                </p:cTn>
                              </p:par>
                            </p:childTnLst>
                          </p:cTn>
                        </p:par>
                        <p:par>
                          <p:cTn id="12" fill="hold">
                            <p:stCondLst>
                              <p:cond delay="1000"/>
                            </p:stCondLst>
                            <p:childTnLst>
                              <p:par>
                                <p:cTn id="13" presetID="22" presetClass="entr" presetSubtype="1" fill="hold" nodeType="afterEffect">
                                  <p:stCondLst>
                                    <p:cond delay="0"/>
                                  </p:stCondLst>
                                  <p:childTnLst>
                                    <p:set>
                                      <p:cBhvr>
                                        <p:cTn id="14" dur="1" fill="hold">
                                          <p:stCondLst>
                                            <p:cond delay="0"/>
                                          </p:stCondLst>
                                        </p:cTn>
                                        <p:tgtEl>
                                          <p:spTgt spid="18"/>
                                        </p:tgtEl>
                                        <p:attrNameLst>
                                          <p:attrName>style.visibility</p:attrName>
                                        </p:attrNameLst>
                                      </p:cBhvr>
                                      <p:to>
                                        <p:strVal val="visible"/>
                                      </p:to>
                                    </p:set>
                                    <p:animEffect transition="in" filter="wipe(up)">
                                      <p:cBhvr>
                                        <p:cTn id="15" dur="500"/>
                                        <p:tgtEl>
                                          <p:spTgt spid="18"/>
                                        </p:tgtEl>
                                      </p:cBhvr>
                                    </p:animEffect>
                                  </p:childTnLst>
                                </p:cTn>
                              </p:par>
                            </p:childTnLst>
                          </p:cTn>
                        </p:par>
                        <p:par>
                          <p:cTn id="16" fill="hold">
                            <p:stCondLst>
                              <p:cond delay="1500"/>
                            </p:stCondLst>
                            <p:childTnLst>
                              <p:par>
                                <p:cTn id="17" presetID="22" presetClass="entr" presetSubtype="1" fill="hold" nodeType="afterEffect">
                                  <p:stCondLst>
                                    <p:cond delay="0"/>
                                  </p:stCondLst>
                                  <p:childTnLst>
                                    <p:set>
                                      <p:cBhvr>
                                        <p:cTn id="18" dur="1" fill="hold">
                                          <p:stCondLst>
                                            <p:cond delay="0"/>
                                          </p:stCondLst>
                                        </p:cTn>
                                        <p:tgtEl>
                                          <p:spTgt spid="21"/>
                                        </p:tgtEl>
                                        <p:attrNameLst>
                                          <p:attrName>style.visibility</p:attrName>
                                        </p:attrNameLst>
                                      </p:cBhvr>
                                      <p:to>
                                        <p:strVal val="visible"/>
                                      </p:to>
                                    </p:set>
                                    <p:animEffect transition="in" filter="wipe(up)">
                                      <p:cBhvr>
                                        <p:cTn id="19"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object 3">
            <a:extLst>
              <a:ext uri="{FF2B5EF4-FFF2-40B4-BE49-F238E27FC236}">
                <a16:creationId xmlns:a16="http://schemas.microsoft.com/office/drawing/2014/main" id="{5D479C7F-D4D8-046E-F050-EDBE8447431A}"/>
              </a:ext>
            </a:extLst>
          </p:cNvPr>
          <p:cNvSpPr txBox="1">
            <a:spLocks/>
          </p:cNvSpPr>
          <p:nvPr/>
        </p:nvSpPr>
        <p:spPr>
          <a:xfrm>
            <a:off x="373699" y="1271043"/>
            <a:ext cx="7918853" cy="561385"/>
          </a:xfrm>
          <a:prstGeom prst="rect">
            <a:avLst/>
          </a:prstGeom>
        </p:spPr>
        <p:txBody>
          <a:bodyPr vert="horz" wrap="square" lIns="0" tIns="7316" rIns="0" bIns="0" rtlCol="0">
            <a:spAutoFit/>
          </a:bodyPr>
          <a:lstStyle>
            <a:lvl1pPr>
              <a:defRPr sz="4950" b="1" i="0">
                <a:solidFill>
                  <a:srgbClr val="025444"/>
                </a:solidFill>
                <a:latin typeface="Sharp Sans"/>
                <a:ea typeface="+mj-ea"/>
                <a:cs typeface="Sharp Sans"/>
              </a:defRPr>
            </a:lvl1pPr>
          </a:lstStyle>
          <a:p>
            <a:pPr marL="7701">
              <a:spcBef>
                <a:spcPts val="58"/>
              </a:spcBef>
            </a:pPr>
            <a:r>
              <a:rPr lang="en-GB" sz="3600">
                <a:latin typeface="Inter" panose="02000503000000020004" pitchFamily="2" charset="0"/>
                <a:ea typeface="Inter" panose="02000503000000020004" pitchFamily="2" charset="0"/>
                <a:cs typeface="Inter" panose="02000503000000020004" pitchFamily="2" charset="0"/>
              </a:rPr>
              <a:t>Unleash hybrid</a:t>
            </a:r>
            <a:r>
              <a:rPr lang="en-GB" sz="3600" spc="-170">
                <a:latin typeface="Inter" panose="02000503000000020004" pitchFamily="2" charset="0"/>
                <a:ea typeface="Inter" panose="02000503000000020004" pitchFamily="2" charset="0"/>
                <a:cs typeface="Inter" panose="02000503000000020004" pitchFamily="2" charset="0"/>
              </a:rPr>
              <a:t> </a:t>
            </a:r>
            <a:r>
              <a:rPr lang="en-GB" sz="3600">
                <a:latin typeface="Inter" panose="02000503000000020004" pitchFamily="2" charset="0"/>
                <a:ea typeface="Inter" panose="02000503000000020004" pitchFamily="2" charset="0"/>
                <a:cs typeface="Inter" panose="02000503000000020004" pitchFamily="2" charset="0"/>
              </a:rPr>
              <a:t>work</a:t>
            </a:r>
            <a:r>
              <a:rPr lang="en-GB" sz="3600" spc="-167">
                <a:latin typeface="Inter" panose="02000503000000020004" pitchFamily="2" charset="0"/>
                <a:ea typeface="Inter" panose="02000503000000020004" pitchFamily="2" charset="0"/>
                <a:cs typeface="Inter" panose="02000503000000020004" pitchFamily="2" charset="0"/>
              </a:rPr>
              <a:t> </a:t>
            </a:r>
            <a:r>
              <a:rPr lang="en-GB" sz="3600" spc="-6">
                <a:latin typeface="Inter" panose="02000503000000020004" pitchFamily="2" charset="0"/>
                <a:ea typeface="Inter" panose="02000503000000020004" pitchFamily="2" charset="0"/>
                <a:cs typeface="Inter" panose="02000503000000020004" pitchFamily="2" charset="0"/>
              </a:rPr>
              <a:t>flexibility</a:t>
            </a:r>
          </a:p>
        </p:txBody>
      </p:sp>
      <p:sp>
        <p:nvSpPr>
          <p:cNvPr id="5" name="object 5">
            <a:extLst>
              <a:ext uri="{FF2B5EF4-FFF2-40B4-BE49-F238E27FC236}">
                <a16:creationId xmlns:a16="http://schemas.microsoft.com/office/drawing/2014/main" id="{44F1C4EE-5C03-021C-C081-A90B4C06F446}"/>
              </a:ext>
            </a:extLst>
          </p:cNvPr>
          <p:cNvSpPr txBox="1"/>
          <p:nvPr/>
        </p:nvSpPr>
        <p:spPr>
          <a:xfrm>
            <a:off x="373699" y="3073481"/>
            <a:ext cx="2538170" cy="2730338"/>
          </a:xfrm>
          <a:prstGeom prst="rect">
            <a:avLst/>
          </a:prstGeom>
        </p:spPr>
        <p:txBody>
          <a:bodyPr vert="horz" wrap="square" lIns="0" tIns="9627" rIns="0" bIns="0" rtlCol="0">
            <a:spAutoFit/>
          </a:bodyPr>
          <a:lstStyle/>
          <a:p>
            <a:pPr marL="7701">
              <a:spcBef>
                <a:spcPts val="76"/>
              </a:spcBef>
            </a:pPr>
            <a:r>
              <a:rPr lang="en-US" sz="2000" b="1" spc="-6">
                <a:solidFill>
                  <a:srgbClr val="025444"/>
                </a:solidFill>
                <a:latin typeface="Inter" panose="02000503000000020004" pitchFamily="2" charset="0"/>
                <a:ea typeface="Inter" panose="02000503000000020004" pitchFamily="2" charset="0"/>
                <a:cs typeface="Inter" panose="02000503000000020004" pitchFamily="2" charset="0"/>
              </a:rPr>
              <a:t>Work from office</a:t>
            </a:r>
            <a:endParaRPr sz="2000">
              <a:latin typeface="Inter" panose="02000503000000020004" pitchFamily="2" charset="0"/>
              <a:ea typeface="Inter" panose="02000503000000020004" pitchFamily="2" charset="0"/>
              <a:cs typeface="Inter" panose="02000503000000020004" pitchFamily="2" charset="0"/>
            </a:endParaRPr>
          </a:p>
          <a:p>
            <a:pPr marL="121680" indent="-114364">
              <a:spcBef>
                <a:spcPts val="1289"/>
              </a:spcBef>
              <a:buClr>
                <a:srgbClr val="5BAA47"/>
              </a:buClr>
              <a:buFont typeface="SharpSans-Medium"/>
              <a:buChar char="•"/>
              <a:tabLst>
                <a:tab pos="122065" algn="l"/>
              </a:tabLst>
            </a:pPr>
            <a:r>
              <a:rPr lang="en-US" sz="1243" b="1" spc="-15">
                <a:solidFill>
                  <a:srgbClr val="060606"/>
                </a:solidFill>
                <a:latin typeface="Inter" panose="02000503000000020004" pitchFamily="2" charset="0"/>
                <a:ea typeface="Inter" panose="02000503000000020004" pitchFamily="2" charset="0"/>
                <a:cs typeface="Inter" panose="02000503000000020004" pitchFamily="2" charset="0"/>
              </a:rPr>
              <a:t>Management ease</a:t>
            </a:r>
            <a:r>
              <a:rPr lang="en-US" sz="1243" spc="-15">
                <a:solidFill>
                  <a:srgbClr val="060606"/>
                </a:solidFill>
                <a:latin typeface="Inter" panose="02000503000000020004" pitchFamily="2" charset="0"/>
                <a:ea typeface="Inter" panose="02000503000000020004" pitchFamily="2" charset="0"/>
                <a:cs typeface="Inter" panose="02000503000000020004" pitchFamily="2" charset="0"/>
              </a:rPr>
              <a:t>: S</a:t>
            </a:r>
            <a:r>
              <a:rPr lang="en-US" sz="1243">
                <a:solidFill>
                  <a:srgbClr val="060606"/>
                </a:solidFill>
                <a:latin typeface="Inter" panose="02000503000000020004" pitchFamily="2" charset="0"/>
                <a:ea typeface="Inter" panose="02000503000000020004" pitchFamily="2" charset="0"/>
                <a:cs typeface="Inter" panose="02000503000000020004" pitchFamily="2" charset="0"/>
              </a:rPr>
              <a:t>ave troubleshooting time </a:t>
            </a:r>
            <a:r>
              <a:rPr lang="en-US" sz="1243" spc="-15">
                <a:solidFill>
                  <a:srgbClr val="060606"/>
                </a:solidFill>
                <a:latin typeface="Inter" panose="02000503000000020004" pitchFamily="2" charset="0"/>
                <a:ea typeface="Inter" panose="02000503000000020004" pitchFamily="2" charset="0"/>
                <a:cs typeface="Inter" panose="02000503000000020004" pitchFamily="2" charset="0"/>
              </a:rPr>
              <a:t>with org-wide dashboard alerts</a:t>
            </a:r>
            <a:r>
              <a:rPr lang="en-US" sz="1243">
                <a:solidFill>
                  <a:srgbClr val="060606"/>
                </a:solidFill>
                <a:latin typeface="Inter" panose="02000503000000020004" pitchFamily="2" charset="0"/>
                <a:ea typeface="Inter" panose="02000503000000020004" pitchFamily="2" charset="0"/>
                <a:cs typeface="Inter" panose="02000503000000020004" pitchFamily="2" charset="0"/>
              </a:rPr>
              <a:t>.</a:t>
            </a:r>
          </a:p>
          <a:p>
            <a:pPr marL="121680" indent="-114364">
              <a:spcBef>
                <a:spcPts val="1289"/>
              </a:spcBef>
              <a:buClr>
                <a:srgbClr val="5BAA47"/>
              </a:buClr>
              <a:buFont typeface="SharpSans-Medium"/>
              <a:buChar char="•"/>
              <a:tabLst>
                <a:tab pos="122065" algn="l"/>
              </a:tabLst>
            </a:pPr>
            <a:r>
              <a:rPr lang="en-US" sz="1243" b="1">
                <a:solidFill>
                  <a:srgbClr val="060606"/>
                </a:solidFill>
                <a:latin typeface="Inter" panose="02000503000000020004" pitchFamily="2" charset="0"/>
                <a:ea typeface="Inter" panose="02000503000000020004" pitchFamily="2" charset="0"/>
                <a:cs typeface="Inter" panose="02000503000000020004" pitchFamily="2" charset="0"/>
              </a:rPr>
              <a:t>Protect digital experiences: </a:t>
            </a:r>
            <a:r>
              <a:rPr lang="en-US" sz="1243">
                <a:solidFill>
                  <a:srgbClr val="060606"/>
                </a:solidFill>
                <a:latin typeface="Inter" panose="02000503000000020004" pitchFamily="2" charset="0"/>
                <a:ea typeface="Inter" panose="02000503000000020004" pitchFamily="2" charset="0"/>
                <a:cs typeface="Inter" panose="02000503000000020004" pitchFamily="2" charset="0"/>
              </a:rPr>
              <a:t>Set unified policies across premises and cloud with Secure Connect.</a:t>
            </a:r>
            <a:endParaRPr sz="1243">
              <a:latin typeface="Inter" panose="02000503000000020004" pitchFamily="2" charset="0"/>
              <a:ea typeface="Inter" panose="02000503000000020004" pitchFamily="2" charset="0"/>
              <a:cs typeface="Inter" panose="02000503000000020004" pitchFamily="2" charset="0"/>
            </a:endParaRPr>
          </a:p>
          <a:p>
            <a:pPr marL="121680" indent="-114364">
              <a:spcBef>
                <a:spcPts val="1289"/>
              </a:spcBef>
              <a:buClr>
                <a:srgbClr val="5BAA47"/>
              </a:buClr>
              <a:buFont typeface="SharpSans-Medium"/>
              <a:buChar char="•"/>
              <a:tabLst>
                <a:tab pos="122065" algn="l"/>
              </a:tabLst>
            </a:pPr>
            <a:r>
              <a:rPr lang="en-US" sz="1243" b="1" spc="-6">
                <a:solidFill>
                  <a:srgbClr val="060606"/>
                </a:solidFill>
                <a:latin typeface="Inter" panose="02000503000000020004" pitchFamily="2" charset="0"/>
                <a:ea typeface="Inter" panose="02000503000000020004" pitchFamily="2" charset="0"/>
                <a:cs typeface="Inter" panose="02000503000000020004" pitchFamily="2" charset="0"/>
              </a:rPr>
              <a:t>Smarter spaces: </a:t>
            </a:r>
            <a:r>
              <a:rPr lang="en-US" sz="1243" spc="-6">
                <a:solidFill>
                  <a:srgbClr val="060606"/>
                </a:solidFill>
                <a:latin typeface="Inter" panose="02000503000000020004" pitchFamily="2" charset="0"/>
                <a:ea typeface="Inter" panose="02000503000000020004" pitchFamily="2" charset="0"/>
                <a:cs typeface="Inter" panose="02000503000000020004" pitchFamily="2" charset="0"/>
              </a:rPr>
              <a:t>Remotely monitor indoor air quality with MT sensors for user comfort and safety. </a:t>
            </a:r>
          </a:p>
        </p:txBody>
      </p:sp>
      <p:sp>
        <p:nvSpPr>
          <p:cNvPr id="6" name="object 7">
            <a:extLst>
              <a:ext uri="{FF2B5EF4-FFF2-40B4-BE49-F238E27FC236}">
                <a16:creationId xmlns:a16="http://schemas.microsoft.com/office/drawing/2014/main" id="{65C6DA0D-B5C1-B8F5-4DC3-40DD0945F93E}"/>
              </a:ext>
            </a:extLst>
          </p:cNvPr>
          <p:cNvSpPr txBox="1"/>
          <p:nvPr/>
        </p:nvSpPr>
        <p:spPr>
          <a:xfrm>
            <a:off x="3310369" y="3073481"/>
            <a:ext cx="2538170" cy="3265677"/>
          </a:xfrm>
          <a:prstGeom prst="rect">
            <a:avLst/>
          </a:prstGeom>
        </p:spPr>
        <p:txBody>
          <a:bodyPr vert="horz" wrap="square" lIns="0" tIns="9627" rIns="0" bIns="0" rtlCol="0">
            <a:spAutoFit/>
          </a:bodyPr>
          <a:lstStyle/>
          <a:p>
            <a:pPr marL="7701">
              <a:spcBef>
                <a:spcPts val="76"/>
              </a:spcBef>
            </a:pPr>
            <a:r>
              <a:rPr lang="en-US" sz="2000" b="1" spc="-6">
                <a:solidFill>
                  <a:srgbClr val="025444"/>
                </a:solidFill>
                <a:latin typeface="Inter" panose="02000503000000020004" pitchFamily="2" charset="0"/>
                <a:ea typeface="Inter" panose="02000503000000020004" pitchFamily="2" charset="0"/>
                <a:cs typeface="Inter" panose="02000503000000020004" pitchFamily="2" charset="0"/>
              </a:rPr>
              <a:t>Work from home</a:t>
            </a:r>
          </a:p>
          <a:p>
            <a:pPr marL="121680" marR="196383" indent="-114364">
              <a:lnSpc>
                <a:spcPct val="100499"/>
              </a:lnSpc>
              <a:spcBef>
                <a:spcPts val="1249"/>
              </a:spcBef>
              <a:buClr>
                <a:srgbClr val="5BAA47"/>
              </a:buClr>
              <a:buFont typeface="SharpSans-Medium"/>
              <a:buChar char="•"/>
              <a:tabLst>
                <a:tab pos="122065" algn="l"/>
              </a:tabLst>
            </a:pPr>
            <a:r>
              <a:rPr lang="en-US" sz="1243" b="1">
                <a:solidFill>
                  <a:srgbClr val="060606"/>
                </a:solidFill>
                <a:latin typeface="Inter" panose="02000503000000020004" pitchFamily="2" charset="0"/>
                <a:ea typeface="Inter" panose="02000503000000020004" pitchFamily="2" charset="0"/>
                <a:cs typeface="Inter" panose="02000503000000020004" pitchFamily="2" charset="0"/>
              </a:rPr>
              <a:t>Assurance: </a:t>
            </a:r>
            <a:r>
              <a:rPr lang="en-US" sz="1243">
                <a:solidFill>
                  <a:srgbClr val="060606"/>
                </a:solidFill>
                <a:latin typeface="Inter" panose="02000503000000020004" pitchFamily="2" charset="0"/>
                <a:ea typeface="Inter" panose="02000503000000020004" pitchFamily="2" charset="0"/>
                <a:cs typeface="Inter" panose="02000503000000020004" pitchFamily="2" charset="0"/>
              </a:rPr>
              <a:t>get in-depth</a:t>
            </a:r>
            <a:r>
              <a:rPr lang="en-US" sz="1243" spc="-9">
                <a:solidFill>
                  <a:srgbClr val="060606"/>
                </a:solidFill>
                <a:latin typeface="Inter" panose="02000503000000020004" pitchFamily="2" charset="0"/>
                <a:ea typeface="Inter" panose="02000503000000020004" pitchFamily="2" charset="0"/>
                <a:cs typeface="Inter" panose="02000503000000020004" pitchFamily="2" charset="0"/>
              </a:rPr>
              <a:t> </a:t>
            </a:r>
            <a:r>
              <a:rPr lang="en-US" sz="1243">
                <a:solidFill>
                  <a:srgbClr val="060606"/>
                </a:solidFill>
                <a:latin typeface="Inter" panose="02000503000000020004" pitchFamily="2" charset="0"/>
                <a:ea typeface="Inter" panose="02000503000000020004" pitchFamily="2" charset="0"/>
                <a:cs typeface="Inter" panose="02000503000000020004" pitchFamily="2" charset="0"/>
              </a:rPr>
              <a:t>application</a:t>
            </a:r>
            <a:r>
              <a:rPr lang="en-US" sz="1243" spc="-6">
                <a:solidFill>
                  <a:srgbClr val="060606"/>
                </a:solidFill>
                <a:latin typeface="Inter" panose="02000503000000020004" pitchFamily="2" charset="0"/>
                <a:ea typeface="Inter" panose="02000503000000020004" pitchFamily="2" charset="0"/>
                <a:cs typeface="Inter" panose="02000503000000020004" pitchFamily="2" charset="0"/>
              </a:rPr>
              <a:t> </a:t>
            </a:r>
            <a:r>
              <a:rPr lang="en-US" sz="1243">
                <a:solidFill>
                  <a:srgbClr val="060606"/>
                </a:solidFill>
                <a:latin typeface="Inter" panose="02000503000000020004" pitchFamily="2" charset="0"/>
                <a:ea typeface="Inter" panose="02000503000000020004" pitchFamily="2" charset="0"/>
                <a:cs typeface="Inter" panose="02000503000000020004" pitchFamily="2" charset="0"/>
              </a:rPr>
              <a:t>visibility</a:t>
            </a:r>
            <a:r>
              <a:rPr lang="en-US" sz="1243" spc="3">
                <a:solidFill>
                  <a:srgbClr val="060606"/>
                </a:solidFill>
                <a:latin typeface="Inter" panose="02000503000000020004" pitchFamily="2" charset="0"/>
                <a:ea typeface="Inter" panose="02000503000000020004" pitchFamily="2" charset="0"/>
                <a:cs typeface="Inter" panose="02000503000000020004" pitchFamily="2" charset="0"/>
              </a:rPr>
              <a:t> </a:t>
            </a:r>
            <a:r>
              <a:rPr lang="en-US" sz="1243" spc="-12">
                <a:solidFill>
                  <a:srgbClr val="060606"/>
                </a:solidFill>
                <a:latin typeface="Inter" panose="02000503000000020004" pitchFamily="2" charset="0"/>
                <a:ea typeface="Inter" panose="02000503000000020004" pitchFamily="2" charset="0"/>
                <a:cs typeface="Inter" panose="02000503000000020004" pitchFamily="2" charset="0"/>
              </a:rPr>
              <a:t>with </a:t>
            </a:r>
            <a:r>
              <a:rPr lang="en-US" sz="1243">
                <a:solidFill>
                  <a:srgbClr val="060606"/>
                </a:solidFill>
                <a:latin typeface="Inter" panose="02000503000000020004" pitchFamily="2" charset="0"/>
                <a:ea typeface="Inter" panose="02000503000000020004" pitchFamily="2" charset="0"/>
                <a:cs typeface="Inter" panose="02000503000000020004" pitchFamily="2" charset="0"/>
              </a:rPr>
              <a:t>RCA</a:t>
            </a:r>
            <a:r>
              <a:rPr lang="en-US" sz="1243" spc="-39">
                <a:solidFill>
                  <a:srgbClr val="060606"/>
                </a:solidFill>
                <a:latin typeface="Inter" panose="02000503000000020004" pitchFamily="2" charset="0"/>
                <a:ea typeface="Inter" panose="02000503000000020004" pitchFamily="2" charset="0"/>
                <a:cs typeface="Inter" panose="02000503000000020004" pitchFamily="2" charset="0"/>
              </a:rPr>
              <a:t> </a:t>
            </a:r>
            <a:r>
              <a:rPr lang="en-US" sz="1243" spc="-6">
                <a:solidFill>
                  <a:srgbClr val="060606"/>
                </a:solidFill>
                <a:latin typeface="Inter" panose="02000503000000020004" pitchFamily="2" charset="0"/>
                <a:ea typeface="Inter" panose="02000503000000020004" pitchFamily="2" charset="0"/>
                <a:cs typeface="Inter" panose="02000503000000020004" pitchFamily="2" charset="0"/>
              </a:rPr>
              <a:t>(root</a:t>
            </a:r>
            <a:r>
              <a:rPr lang="en-US" sz="1243" spc="-39">
                <a:solidFill>
                  <a:srgbClr val="060606"/>
                </a:solidFill>
                <a:latin typeface="Inter" panose="02000503000000020004" pitchFamily="2" charset="0"/>
                <a:ea typeface="Inter" panose="02000503000000020004" pitchFamily="2" charset="0"/>
                <a:cs typeface="Inter" panose="02000503000000020004" pitchFamily="2" charset="0"/>
              </a:rPr>
              <a:t> </a:t>
            </a:r>
            <a:r>
              <a:rPr lang="en-US" sz="1243">
                <a:solidFill>
                  <a:srgbClr val="060606"/>
                </a:solidFill>
                <a:latin typeface="Inter" panose="02000503000000020004" pitchFamily="2" charset="0"/>
                <a:ea typeface="Inter" panose="02000503000000020004" pitchFamily="2" charset="0"/>
                <a:cs typeface="Inter" panose="02000503000000020004" pitchFamily="2" charset="0"/>
              </a:rPr>
              <a:t>cause</a:t>
            </a:r>
            <a:r>
              <a:rPr lang="en-US" sz="1243" spc="-39">
                <a:solidFill>
                  <a:srgbClr val="060606"/>
                </a:solidFill>
                <a:latin typeface="Inter" panose="02000503000000020004" pitchFamily="2" charset="0"/>
                <a:ea typeface="Inter" panose="02000503000000020004" pitchFamily="2" charset="0"/>
                <a:cs typeface="Inter" panose="02000503000000020004" pitchFamily="2" charset="0"/>
              </a:rPr>
              <a:t> </a:t>
            </a:r>
            <a:r>
              <a:rPr lang="en-US" sz="1243" spc="-6">
                <a:solidFill>
                  <a:srgbClr val="060606"/>
                </a:solidFill>
                <a:latin typeface="Inter" panose="02000503000000020004" pitchFamily="2" charset="0"/>
                <a:ea typeface="Inter" panose="02000503000000020004" pitchFamily="2" charset="0"/>
                <a:cs typeface="Inter" panose="02000503000000020004" pitchFamily="2" charset="0"/>
              </a:rPr>
              <a:t>analysis). </a:t>
            </a:r>
          </a:p>
          <a:p>
            <a:pPr marL="121680" marR="196383" indent="-114364">
              <a:lnSpc>
                <a:spcPct val="100499"/>
              </a:lnSpc>
              <a:spcBef>
                <a:spcPts val="1249"/>
              </a:spcBef>
              <a:buClr>
                <a:srgbClr val="5BAA47"/>
              </a:buClr>
              <a:buFont typeface="SharpSans-Medium"/>
              <a:buChar char="•"/>
              <a:tabLst>
                <a:tab pos="122065" algn="l"/>
              </a:tabLst>
            </a:pPr>
            <a:r>
              <a:rPr lang="en-US" sz="1243" b="1">
                <a:solidFill>
                  <a:srgbClr val="060606"/>
                </a:solidFill>
                <a:latin typeface="Inter" panose="02000503000000020004" pitchFamily="2" charset="0"/>
                <a:ea typeface="Inter" panose="02000503000000020004" pitchFamily="2" charset="0"/>
                <a:cs typeface="Inter" panose="02000503000000020004" pitchFamily="2" charset="0"/>
              </a:rPr>
              <a:t>Protect digital experiences: </a:t>
            </a:r>
            <a:r>
              <a:rPr lang="en-US" sz="1243">
                <a:solidFill>
                  <a:srgbClr val="060606"/>
                </a:solidFill>
                <a:latin typeface="Inter" panose="02000503000000020004" pitchFamily="2" charset="0"/>
                <a:ea typeface="Inter" panose="02000503000000020004" pitchFamily="2" charset="0"/>
                <a:cs typeface="Inter" panose="02000503000000020004" pitchFamily="2" charset="0"/>
              </a:rPr>
              <a:t>Securely connect remote workers to company applications with Secure Connect. </a:t>
            </a:r>
          </a:p>
          <a:p>
            <a:pPr marL="121680" marR="196383" indent="-114364">
              <a:lnSpc>
                <a:spcPct val="100499"/>
              </a:lnSpc>
              <a:spcBef>
                <a:spcPts val="1249"/>
              </a:spcBef>
              <a:buClr>
                <a:srgbClr val="5BAA47"/>
              </a:buClr>
              <a:buFont typeface="SharpSans-Medium"/>
              <a:buChar char="•"/>
              <a:tabLst>
                <a:tab pos="122065" algn="l"/>
              </a:tabLst>
            </a:pPr>
            <a:r>
              <a:rPr lang="en-US" sz="1243" b="1">
                <a:solidFill>
                  <a:srgbClr val="060606"/>
                </a:solidFill>
                <a:latin typeface="Inter" panose="02000503000000020004" pitchFamily="2" charset="0"/>
                <a:ea typeface="Inter" panose="02000503000000020004" pitchFamily="2" charset="0"/>
                <a:cs typeface="Inter" panose="02000503000000020004" pitchFamily="2" charset="0"/>
              </a:rPr>
              <a:t>Protect digital experiences: </a:t>
            </a:r>
            <a:r>
              <a:rPr lang="en-US" sz="1243">
                <a:solidFill>
                  <a:srgbClr val="060606"/>
                </a:solidFill>
                <a:latin typeface="Inter" panose="02000503000000020004" pitchFamily="2" charset="0"/>
                <a:ea typeface="Inter" panose="02000503000000020004" pitchFamily="2" charset="0"/>
                <a:cs typeface="Inter" panose="02000503000000020004" pitchFamily="2" charset="0"/>
              </a:rPr>
              <a:t>Reduce downtime with global insights into internet and app outages using MX and </a:t>
            </a:r>
            <a:r>
              <a:rPr lang="en-US" sz="1243" err="1">
                <a:solidFill>
                  <a:srgbClr val="060606"/>
                </a:solidFill>
                <a:latin typeface="Inter" panose="02000503000000020004" pitchFamily="2" charset="0"/>
                <a:ea typeface="Inter" panose="02000503000000020004" pitchFamily="2" charset="0"/>
                <a:cs typeface="Inter" panose="02000503000000020004" pitchFamily="2" charset="0"/>
              </a:rPr>
              <a:t>ThousandEyes</a:t>
            </a:r>
            <a:r>
              <a:rPr lang="en-US" sz="1243">
                <a:solidFill>
                  <a:srgbClr val="060606"/>
                </a:solidFill>
                <a:latin typeface="Inter" panose="02000503000000020004" pitchFamily="2" charset="0"/>
                <a:ea typeface="Inter" panose="02000503000000020004" pitchFamily="2" charset="0"/>
                <a:cs typeface="Inter" panose="02000503000000020004" pitchFamily="2" charset="0"/>
              </a:rPr>
              <a:t> agents. </a:t>
            </a:r>
          </a:p>
        </p:txBody>
      </p:sp>
      <p:sp>
        <p:nvSpPr>
          <p:cNvPr id="7" name="object 8">
            <a:extLst>
              <a:ext uri="{FF2B5EF4-FFF2-40B4-BE49-F238E27FC236}">
                <a16:creationId xmlns:a16="http://schemas.microsoft.com/office/drawing/2014/main" id="{E7E92B6D-5E8B-10FA-341D-00241685BE13}"/>
              </a:ext>
            </a:extLst>
          </p:cNvPr>
          <p:cNvSpPr txBox="1"/>
          <p:nvPr/>
        </p:nvSpPr>
        <p:spPr>
          <a:xfrm>
            <a:off x="6247038" y="3073481"/>
            <a:ext cx="2761160" cy="3087230"/>
          </a:xfrm>
          <a:prstGeom prst="rect">
            <a:avLst/>
          </a:prstGeom>
        </p:spPr>
        <p:txBody>
          <a:bodyPr vert="horz" wrap="square" lIns="0" tIns="9627" rIns="0" bIns="0" rtlCol="0">
            <a:spAutoFit/>
          </a:bodyPr>
          <a:lstStyle/>
          <a:p>
            <a:pPr marL="7701">
              <a:spcBef>
                <a:spcPts val="76"/>
              </a:spcBef>
            </a:pPr>
            <a:r>
              <a:rPr lang="en-US" sz="2000" b="1" spc="-6">
                <a:solidFill>
                  <a:srgbClr val="025444"/>
                </a:solidFill>
                <a:latin typeface="Inter" panose="02000503000000020004" pitchFamily="2" charset="0"/>
                <a:ea typeface="Inter" panose="02000503000000020004" pitchFamily="2" charset="0"/>
                <a:cs typeface="Inter" panose="02000503000000020004" pitchFamily="2" charset="0"/>
              </a:rPr>
              <a:t>Work from anywhere</a:t>
            </a:r>
            <a:endParaRPr sz="2000">
              <a:latin typeface="Inter" panose="02000503000000020004" pitchFamily="2" charset="0"/>
              <a:ea typeface="Inter" panose="02000503000000020004" pitchFamily="2" charset="0"/>
              <a:cs typeface="Inter" panose="02000503000000020004" pitchFamily="2" charset="0"/>
            </a:endParaRPr>
          </a:p>
          <a:p>
            <a:pPr marL="121680" marR="196383" indent="-114364">
              <a:lnSpc>
                <a:spcPct val="100499"/>
              </a:lnSpc>
              <a:spcBef>
                <a:spcPts val="1249"/>
              </a:spcBef>
              <a:buClr>
                <a:srgbClr val="5BAA47"/>
              </a:buClr>
              <a:buFont typeface="SharpSans-Medium"/>
              <a:buChar char="•"/>
              <a:tabLst>
                <a:tab pos="122065" algn="l"/>
              </a:tabLst>
            </a:pPr>
            <a:r>
              <a:rPr lang="en-US" sz="1243" b="1" spc="-6">
                <a:solidFill>
                  <a:srgbClr val="060606"/>
                </a:solidFill>
                <a:latin typeface="Inter" panose="02000503000000020004" pitchFamily="2" charset="0"/>
                <a:ea typeface="Inter" panose="02000503000000020004" pitchFamily="2" charset="0"/>
                <a:cs typeface="Inter" panose="02000503000000020004" pitchFamily="2" charset="0"/>
              </a:rPr>
              <a:t>Assurance</a:t>
            </a:r>
            <a:r>
              <a:rPr lang="en-US" sz="1243" spc="-6">
                <a:solidFill>
                  <a:srgbClr val="060606"/>
                </a:solidFill>
                <a:latin typeface="Inter" panose="02000503000000020004" pitchFamily="2" charset="0"/>
                <a:ea typeface="Inter" panose="02000503000000020004" pitchFamily="2" charset="0"/>
                <a:cs typeface="Inter" panose="02000503000000020004" pitchFamily="2" charset="0"/>
              </a:rPr>
              <a:t>: Faster MTTR for known and unknown issues with Meraki Assurance for end-to-end network visibility. </a:t>
            </a:r>
            <a:endParaRPr lang="en-US" sz="1243">
              <a:latin typeface="Inter" panose="02000503000000020004" pitchFamily="2" charset="0"/>
              <a:ea typeface="Inter" panose="02000503000000020004" pitchFamily="2" charset="0"/>
              <a:cs typeface="Inter" panose="02000503000000020004" pitchFamily="2" charset="0"/>
            </a:endParaRPr>
          </a:p>
          <a:p>
            <a:pPr marL="121680" marR="3081" indent="-114364">
              <a:lnSpc>
                <a:spcPct val="100499"/>
              </a:lnSpc>
              <a:spcBef>
                <a:spcPts val="1283"/>
              </a:spcBef>
              <a:buClr>
                <a:srgbClr val="5BAA47"/>
              </a:buClr>
              <a:buFont typeface="SharpSans-Medium"/>
              <a:buChar char="•"/>
              <a:tabLst>
                <a:tab pos="122065" algn="l"/>
              </a:tabLst>
            </a:pPr>
            <a:r>
              <a:rPr lang="en-US" sz="1243" b="1" spc="-6">
                <a:solidFill>
                  <a:srgbClr val="060606"/>
                </a:solidFill>
                <a:latin typeface="Inter" panose="02000503000000020004" pitchFamily="2" charset="0"/>
                <a:ea typeface="Inter" panose="02000503000000020004" pitchFamily="2" charset="0"/>
                <a:cs typeface="Inter" panose="02000503000000020004" pitchFamily="2" charset="0"/>
              </a:rPr>
              <a:t>Protect digital experiences</a:t>
            </a:r>
            <a:r>
              <a:rPr lang="en-US" sz="1243" spc="-6">
                <a:solidFill>
                  <a:srgbClr val="060606"/>
                </a:solidFill>
                <a:latin typeface="Inter" panose="02000503000000020004" pitchFamily="2" charset="0"/>
                <a:ea typeface="Inter" panose="02000503000000020004" pitchFamily="2" charset="0"/>
                <a:cs typeface="Inter" panose="02000503000000020004" pitchFamily="2" charset="0"/>
              </a:rPr>
              <a:t>: Power and secure MV cameras with MS130R switches. Secure IoT devices with Adaptive Policy.</a:t>
            </a:r>
            <a:endParaRPr lang="en-US" sz="1243">
              <a:latin typeface="Inter" panose="02000503000000020004" pitchFamily="2" charset="0"/>
              <a:ea typeface="Inter" panose="02000503000000020004" pitchFamily="2" charset="0"/>
              <a:cs typeface="Inter" panose="02000503000000020004" pitchFamily="2" charset="0"/>
            </a:endParaRPr>
          </a:p>
          <a:p>
            <a:pPr marL="121680" marR="47363" indent="-114364">
              <a:lnSpc>
                <a:spcPct val="100499"/>
              </a:lnSpc>
              <a:spcBef>
                <a:spcPts val="1249"/>
              </a:spcBef>
              <a:buClr>
                <a:srgbClr val="5BAA47"/>
              </a:buClr>
              <a:buChar char="•"/>
              <a:tabLst>
                <a:tab pos="122065" algn="l"/>
              </a:tabLst>
            </a:pPr>
            <a:r>
              <a:rPr lang="en-US" sz="1243" b="1">
                <a:solidFill>
                  <a:srgbClr val="060606"/>
                </a:solidFill>
                <a:latin typeface="Inter" panose="02000503000000020004" pitchFamily="2" charset="0"/>
                <a:ea typeface="Inter" panose="02000503000000020004" pitchFamily="2" charset="0"/>
                <a:cs typeface="Inter" panose="02000503000000020004" pitchFamily="2" charset="0"/>
              </a:rPr>
              <a:t>Smarter spaces</a:t>
            </a:r>
            <a:r>
              <a:rPr lang="en-US" sz="1243">
                <a:solidFill>
                  <a:srgbClr val="060606"/>
                </a:solidFill>
                <a:latin typeface="Inter" panose="02000503000000020004" pitchFamily="2" charset="0"/>
                <a:ea typeface="Inter" panose="02000503000000020004" pitchFamily="2" charset="0"/>
                <a:cs typeface="Inter" panose="02000503000000020004" pitchFamily="2" charset="0"/>
              </a:rPr>
              <a:t>: </a:t>
            </a:r>
            <a:r>
              <a:rPr lang="en-US" sz="1243" spc="-6">
                <a:solidFill>
                  <a:srgbClr val="060606"/>
                </a:solidFill>
                <a:latin typeface="Inter" panose="02000503000000020004" pitchFamily="2" charset="0"/>
                <a:ea typeface="Inter" panose="02000503000000020004" pitchFamily="2" charset="0"/>
                <a:cs typeface="Inter" panose="02000503000000020004" pitchFamily="2" charset="0"/>
              </a:rPr>
              <a:t>Remotely detect motion &amp; resolve incidents faster with MV cameras. Reduce your footprint energy costs by 30%.</a:t>
            </a:r>
          </a:p>
        </p:txBody>
      </p:sp>
      <p:pic>
        <p:nvPicPr>
          <p:cNvPr id="8" name="Picture 7" descr="A picture containing screenshot, diagram, plan, drawing&#10;&#10;Description automatically generated">
            <a:extLst>
              <a:ext uri="{FF2B5EF4-FFF2-40B4-BE49-F238E27FC236}">
                <a16:creationId xmlns:a16="http://schemas.microsoft.com/office/drawing/2014/main" id="{CBF929A5-FC90-BEDA-2189-EAE0FE558ED1}"/>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7782116" y="-597221"/>
            <a:ext cx="5772519" cy="4681541"/>
          </a:xfrm>
          <a:prstGeom prst="rect">
            <a:avLst/>
          </a:prstGeom>
        </p:spPr>
      </p:pic>
    </p:spTree>
    <p:extLst>
      <p:ext uri="{BB962C8B-B14F-4D97-AF65-F5344CB8AC3E}">
        <p14:creationId xmlns:p14="http://schemas.microsoft.com/office/powerpoint/2010/main" val="2060963332"/>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 name="Rectangle 54">
            <a:extLst>
              <a:ext uri="{FF2B5EF4-FFF2-40B4-BE49-F238E27FC236}">
                <a16:creationId xmlns:a16="http://schemas.microsoft.com/office/drawing/2014/main" id="{7D2ED43A-61FC-18FA-AA21-9F83F6E5F6AC}"/>
              </a:ext>
            </a:extLst>
          </p:cNvPr>
          <p:cNvSpPr/>
          <p:nvPr/>
        </p:nvSpPr>
        <p:spPr>
          <a:xfrm>
            <a:off x="10512626" y="18079"/>
            <a:ext cx="1674855" cy="749262"/>
          </a:xfrm>
          <a:prstGeom prst="rect">
            <a:avLst/>
          </a:prstGeom>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8" name="Group 47">
            <a:extLst>
              <a:ext uri="{FF2B5EF4-FFF2-40B4-BE49-F238E27FC236}">
                <a16:creationId xmlns:a16="http://schemas.microsoft.com/office/drawing/2014/main" id="{41686CA7-337C-2CC0-A2E4-0AFDC0BA3BC8}"/>
              </a:ext>
            </a:extLst>
          </p:cNvPr>
          <p:cNvGrpSpPr/>
          <p:nvPr/>
        </p:nvGrpSpPr>
        <p:grpSpPr>
          <a:xfrm>
            <a:off x="3258544" y="4488253"/>
            <a:ext cx="5744513" cy="4619318"/>
            <a:chOff x="2572810" y="1065952"/>
            <a:chExt cx="7392906" cy="5348809"/>
          </a:xfrm>
        </p:grpSpPr>
        <p:pic>
          <p:nvPicPr>
            <p:cNvPr id="46" name="Picture 2">
              <a:extLst>
                <a:ext uri="{FF2B5EF4-FFF2-40B4-BE49-F238E27FC236}">
                  <a16:creationId xmlns:a16="http://schemas.microsoft.com/office/drawing/2014/main" id="{1D524180-7966-95E6-EF15-BBD9A65013C0}"/>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17434" t="32049" b="32049"/>
            <a:stretch/>
          </p:blipFill>
          <p:spPr bwMode="auto">
            <a:xfrm>
              <a:off x="2572810" y="1073472"/>
              <a:ext cx="7392906" cy="5284467"/>
            </a:xfrm>
            <a:prstGeom prst="rect">
              <a:avLst/>
            </a:prstGeom>
            <a:ln>
              <a:noFill/>
            </a:ln>
            <a:effectLst>
              <a:outerShdw blurRad="292100" dist="139700" dir="2700000" algn="tl" rotWithShape="0">
                <a:srgbClr val="333333">
                  <a:alpha val="65000"/>
                </a:srgbClr>
              </a:outerShdw>
            </a:effectLst>
            <a:extLst>
              <a:ext uri="{909E8E84-426E-40DD-AFC4-6F175D3DCCD1}">
                <a14:hiddenFill xmlns:a14="http://schemas.microsoft.com/office/drawing/2010/main">
                  <a:solidFill>
                    <a:srgbClr val="FFFFFF"/>
                  </a:solidFill>
                </a14:hiddenFill>
              </a:ext>
            </a:extLst>
          </p:spPr>
        </p:pic>
        <p:sp>
          <p:nvSpPr>
            <p:cNvPr id="47" name="Rectangle 46">
              <a:extLst>
                <a:ext uri="{FF2B5EF4-FFF2-40B4-BE49-F238E27FC236}">
                  <a16:creationId xmlns:a16="http://schemas.microsoft.com/office/drawing/2014/main" id="{6704C3B6-4311-07CD-1B6B-F6D63DE52017}"/>
                </a:ext>
              </a:extLst>
            </p:cNvPr>
            <p:cNvSpPr/>
            <p:nvPr/>
          </p:nvSpPr>
          <p:spPr>
            <a:xfrm>
              <a:off x="2572810" y="1065952"/>
              <a:ext cx="7392906" cy="5348809"/>
            </a:xfrm>
            <a:prstGeom prst="rect">
              <a:avLst/>
            </a:prstGeom>
            <a:solidFill>
              <a:schemeClr val="accent2">
                <a:lumMod val="20000"/>
                <a:lumOff val="80000"/>
                <a:alpha val="34000"/>
              </a:schemeClr>
            </a:solidFill>
            <a:ln>
              <a:noFill/>
            </a:ln>
            <a:effectLst>
              <a:outerShdw blurRad="50800" dist="50800" dir="5400000" algn="ctr" rotWithShape="0">
                <a:srgbClr val="000000">
                  <a:alpha val="0"/>
                </a:srgb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grpSp>
      <p:cxnSp>
        <p:nvCxnSpPr>
          <p:cNvPr id="43" name="Straight Connector 42">
            <a:extLst>
              <a:ext uri="{FF2B5EF4-FFF2-40B4-BE49-F238E27FC236}">
                <a16:creationId xmlns:a16="http://schemas.microsoft.com/office/drawing/2014/main" id="{41292E0D-070B-7163-A469-D13CE3EF2A64}"/>
              </a:ext>
            </a:extLst>
          </p:cNvPr>
          <p:cNvCxnSpPr>
            <a:cxnSpLocks/>
          </p:cNvCxnSpPr>
          <p:nvPr/>
        </p:nvCxnSpPr>
        <p:spPr>
          <a:xfrm>
            <a:off x="0" y="1963468"/>
            <a:ext cx="12192000" cy="0"/>
          </a:xfrm>
          <a:prstGeom prst="line">
            <a:avLst/>
          </a:prstGeom>
          <a:noFill/>
          <a:ln w="6350" cap="flat" cmpd="sng" algn="ctr">
            <a:solidFill>
              <a:srgbClr val="015645"/>
            </a:solidFill>
            <a:prstDash val="solid"/>
            <a:miter lim="800000"/>
          </a:ln>
          <a:effectLst/>
        </p:spPr>
      </p:cxnSp>
      <p:sp>
        <p:nvSpPr>
          <p:cNvPr id="2" name="object 28">
            <a:extLst>
              <a:ext uri="{FF2B5EF4-FFF2-40B4-BE49-F238E27FC236}">
                <a16:creationId xmlns:a16="http://schemas.microsoft.com/office/drawing/2014/main" id="{B58B320B-971D-AC22-8FDE-25EBD6763753}"/>
              </a:ext>
            </a:extLst>
          </p:cNvPr>
          <p:cNvSpPr txBox="1">
            <a:spLocks/>
          </p:cNvSpPr>
          <p:nvPr/>
        </p:nvSpPr>
        <p:spPr>
          <a:xfrm>
            <a:off x="382459" y="457755"/>
            <a:ext cx="8944421" cy="622941"/>
          </a:xfrm>
          <a:prstGeom prst="rect">
            <a:avLst/>
          </a:prstGeom>
        </p:spPr>
        <p:txBody>
          <a:bodyPr vert="horz" wrap="square" lIns="0" tIns="7316" rIns="0" bIns="0" rtlCol="0">
            <a:spAutoFit/>
          </a:bodyPr>
          <a:lstStyle>
            <a:lvl1pPr>
              <a:defRPr sz="4950" b="1" i="0">
                <a:solidFill>
                  <a:srgbClr val="025444"/>
                </a:solidFill>
                <a:latin typeface="Sharp Sans"/>
                <a:ea typeface="+mj-ea"/>
                <a:cs typeface="Sharp Sans"/>
              </a:defRPr>
            </a:lvl1pPr>
          </a:lstStyle>
          <a:p>
            <a:pPr marL="7701" defTabSz="554492">
              <a:spcBef>
                <a:spcPts val="58"/>
              </a:spcBef>
              <a:buClrTx/>
            </a:pPr>
            <a:r>
              <a:rPr lang="en-GB" sz="4000">
                <a:latin typeface="Inter" panose="02000503000000020004" pitchFamily="2" charset="0"/>
                <a:ea typeface="Inter" panose="02000503000000020004" pitchFamily="2" charset="0"/>
                <a:cs typeface="Inter" panose="02000503000000020004" pitchFamily="2" charset="0"/>
              </a:rPr>
              <a:t>Scaling network management</a:t>
            </a:r>
            <a:endParaRPr lang="en-GB" sz="4000" spc="-6">
              <a:latin typeface="Inter" panose="02000503000000020004" pitchFamily="2" charset="0"/>
              <a:ea typeface="Inter" panose="02000503000000020004" pitchFamily="2" charset="0"/>
              <a:cs typeface="Inter" panose="02000503000000020004" pitchFamily="2" charset="0"/>
            </a:endParaRPr>
          </a:p>
        </p:txBody>
      </p:sp>
      <p:grpSp>
        <p:nvGrpSpPr>
          <p:cNvPr id="38" name="Group 37">
            <a:extLst>
              <a:ext uri="{FF2B5EF4-FFF2-40B4-BE49-F238E27FC236}">
                <a16:creationId xmlns:a16="http://schemas.microsoft.com/office/drawing/2014/main" id="{3C6E226D-CB44-62FA-30D3-268520BD161C}"/>
              </a:ext>
            </a:extLst>
          </p:cNvPr>
          <p:cNvGrpSpPr/>
          <p:nvPr/>
        </p:nvGrpSpPr>
        <p:grpSpPr>
          <a:xfrm>
            <a:off x="3284994" y="1788767"/>
            <a:ext cx="2714705" cy="344633"/>
            <a:chOff x="3284994" y="1788767"/>
            <a:chExt cx="2714705" cy="344633"/>
          </a:xfrm>
          <a:effectLst>
            <a:outerShdw blurRad="50800" dist="38100" dir="5400000" algn="t" rotWithShape="0">
              <a:prstClr val="black">
                <a:alpha val="40000"/>
              </a:prstClr>
            </a:outerShdw>
          </a:effectLst>
        </p:grpSpPr>
        <p:sp>
          <p:nvSpPr>
            <p:cNvPr id="3" name="object 29">
              <a:extLst>
                <a:ext uri="{FF2B5EF4-FFF2-40B4-BE49-F238E27FC236}">
                  <a16:creationId xmlns:a16="http://schemas.microsoft.com/office/drawing/2014/main" id="{000B5DA0-FB8F-C434-B9B5-A9C9618177A5}"/>
                </a:ext>
              </a:extLst>
            </p:cNvPr>
            <p:cNvSpPr/>
            <p:nvPr/>
          </p:nvSpPr>
          <p:spPr>
            <a:xfrm>
              <a:off x="3284994" y="1788767"/>
              <a:ext cx="2714705" cy="344633"/>
            </a:xfrm>
            <a:custGeom>
              <a:avLst/>
              <a:gdLst/>
              <a:ahLst/>
              <a:cxnLst/>
              <a:rect l="l" t="t" r="r" b="b"/>
              <a:pathLst>
                <a:path w="4476750" h="568325">
                  <a:moveTo>
                    <a:pt x="4192280" y="0"/>
                  </a:moveTo>
                  <a:lnTo>
                    <a:pt x="284022" y="0"/>
                  </a:lnTo>
                  <a:lnTo>
                    <a:pt x="237952" y="3717"/>
                  </a:lnTo>
                  <a:lnTo>
                    <a:pt x="194248" y="14479"/>
                  </a:lnTo>
                  <a:lnTo>
                    <a:pt x="153496" y="31701"/>
                  </a:lnTo>
                  <a:lnTo>
                    <a:pt x="116281" y="54799"/>
                  </a:lnTo>
                  <a:lnTo>
                    <a:pt x="83187" y="83187"/>
                  </a:lnTo>
                  <a:lnTo>
                    <a:pt x="54799" y="116281"/>
                  </a:lnTo>
                  <a:lnTo>
                    <a:pt x="31701" y="153496"/>
                  </a:lnTo>
                  <a:lnTo>
                    <a:pt x="14479" y="194248"/>
                  </a:lnTo>
                  <a:lnTo>
                    <a:pt x="3717" y="237952"/>
                  </a:lnTo>
                  <a:lnTo>
                    <a:pt x="0" y="284022"/>
                  </a:lnTo>
                  <a:lnTo>
                    <a:pt x="3717" y="330093"/>
                  </a:lnTo>
                  <a:lnTo>
                    <a:pt x="14479" y="373797"/>
                  </a:lnTo>
                  <a:lnTo>
                    <a:pt x="31701" y="414548"/>
                  </a:lnTo>
                  <a:lnTo>
                    <a:pt x="54799" y="451764"/>
                  </a:lnTo>
                  <a:lnTo>
                    <a:pt x="83187" y="484858"/>
                  </a:lnTo>
                  <a:lnTo>
                    <a:pt x="116281" y="513246"/>
                  </a:lnTo>
                  <a:lnTo>
                    <a:pt x="153496" y="536343"/>
                  </a:lnTo>
                  <a:lnTo>
                    <a:pt x="194248" y="553566"/>
                  </a:lnTo>
                  <a:lnTo>
                    <a:pt x="237952" y="564328"/>
                  </a:lnTo>
                  <a:lnTo>
                    <a:pt x="284022" y="568045"/>
                  </a:lnTo>
                  <a:lnTo>
                    <a:pt x="4192280" y="568045"/>
                  </a:lnTo>
                  <a:lnTo>
                    <a:pt x="4238351" y="564328"/>
                  </a:lnTo>
                  <a:lnTo>
                    <a:pt x="4282055" y="553566"/>
                  </a:lnTo>
                  <a:lnTo>
                    <a:pt x="4322806" y="536343"/>
                  </a:lnTo>
                  <a:lnTo>
                    <a:pt x="4360022" y="513246"/>
                  </a:lnTo>
                  <a:lnTo>
                    <a:pt x="4393116" y="484858"/>
                  </a:lnTo>
                  <a:lnTo>
                    <a:pt x="4421504" y="451764"/>
                  </a:lnTo>
                  <a:lnTo>
                    <a:pt x="4444601" y="414548"/>
                  </a:lnTo>
                  <a:lnTo>
                    <a:pt x="4461824" y="373797"/>
                  </a:lnTo>
                  <a:lnTo>
                    <a:pt x="4472586" y="330093"/>
                  </a:lnTo>
                  <a:lnTo>
                    <a:pt x="4476303" y="284022"/>
                  </a:lnTo>
                  <a:lnTo>
                    <a:pt x="4472586" y="237952"/>
                  </a:lnTo>
                  <a:lnTo>
                    <a:pt x="4461824" y="194248"/>
                  </a:lnTo>
                  <a:lnTo>
                    <a:pt x="4444601" y="153496"/>
                  </a:lnTo>
                  <a:lnTo>
                    <a:pt x="4421504" y="116281"/>
                  </a:lnTo>
                  <a:lnTo>
                    <a:pt x="4393116" y="83187"/>
                  </a:lnTo>
                  <a:lnTo>
                    <a:pt x="4360022" y="54799"/>
                  </a:lnTo>
                  <a:lnTo>
                    <a:pt x="4322806" y="31701"/>
                  </a:lnTo>
                  <a:lnTo>
                    <a:pt x="4282055" y="14479"/>
                  </a:lnTo>
                  <a:lnTo>
                    <a:pt x="4238351" y="3717"/>
                  </a:lnTo>
                  <a:lnTo>
                    <a:pt x="4192280" y="0"/>
                  </a:lnTo>
                  <a:close/>
                </a:path>
              </a:pathLst>
            </a:custGeom>
            <a:solidFill>
              <a:srgbClr val="5BAA47"/>
            </a:solidFill>
          </p:spPr>
          <p:txBody>
            <a:bodyPr wrap="square" lIns="0" tIns="0" rIns="0" bIns="0" rtlCol="0"/>
            <a:lstStyle/>
            <a:p>
              <a:pPr defTabSz="554492">
                <a:buClrTx/>
              </a:pPr>
              <a:endParaRPr sz="1092">
                <a:solidFill>
                  <a:sysClr val="windowText" lastClr="000000"/>
                </a:solidFill>
                <a:latin typeface="Inter" panose="02000503000000020004" pitchFamily="2" charset="0"/>
                <a:ea typeface="Inter" panose="02000503000000020004" pitchFamily="2" charset="0"/>
                <a:cs typeface="Inter" panose="02000503000000020004" pitchFamily="2" charset="0"/>
              </a:endParaRPr>
            </a:p>
          </p:txBody>
        </p:sp>
        <p:sp>
          <p:nvSpPr>
            <p:cNvPr id="4" name="object 30">
              <a:extLst>
                <a:ext uri="{FF2B5EF4-FFF2-40B4-BE49-F238E27FC236}">
                  <a16:creationId xmlns:a16="http://schemas.microsoft.com/office/drawing/2014/main" id="{45B26B58-1C42-B3F1-10D1-7C0F3F75C9BB}"/>
                </a:ext>
              </a:extLst>
            </p:cNvPr>
            <p:cNvSpPr txBox="1"/>
            <p:nvPr/>
          </p:nvSpPr>
          <p:spPr>
            <a:xfrm>
              <a:off x="3505641" y="1861170"/>
              <a:ext cx="2273409" cy="199825"/>
            </a:xfrm>
            <a:prstGeom prst="rect">
              <a:avLst/>
            </a:prstGeom>
          </p:spPr>
          <p:txBody>
            <a:bodyPr vert="horz" wrap="square" lIns="0" tIns="8471" rIns="0" bIns="0" rtlCol="0">
              <a:spAutoFit/>
            </a:bodyPr>
            <a:lstStyle/>
            <a:p>
              <a:pPr marL="7701" algn="ctr" defTabSz="554492">
                <a:spcBef>
                  <a:spcPts val="67"/>
                </a:spcBef>
                <a:buClrTx/>
              </a:pPr>
              <a:r>
                <a:rPr lang="en-US" sz="1243">
                  <a:solidFill>
                    <a:srgbClr val="FFFFFF"/>
                  </a:solidFill>
                  <a:latin typeface="Inter" panose="02000503000000020004" pitchFamily="2" charset="0"/>
                  <a:ea typeface="Inter" panose="02000503000000020004" pitchFamily="2" charset="0"/>
                  <a:cs typeface="Inter" panose="02000503000000020004" pitchFamily="2" charset="0"/>
                </a:rPr>
                <a:t>12PM</a:t>
              </a:r>
              <a:endParaRPr sz="1243">
                <a:solidFill>
                  <a:sysClr val="windowText" lastClr="000000"/>
                </a:solidFill>
                <a:latin typeface="Inter" panose="02000503000000020004" pitchFamily="2" charset="0"/>
                <a:ea typeface="Inter" panose="02000503000000020004" pitchFamily="2" charset="0"/>
                <a:cs typeface="Inter" panose="02000503000000020004" pitchFamily="2" charset="0"/>
              </a:endParaRPr>
            </a:p>
          </p:txBody>
        </p:sp>
      </p:grpSp>
      <p:grpSp>
        <p:nvGrpSpPr>
          <p:cNvPr id="37" name="Group 36">
            <a:extLst>
              <a:ext uri="{FF2B5EF4-FFF2-40B4-BE49-F238E27FC236}">
                <a16:creationId xmlns:a16="http://schemas.microsoft.com/office/drawing/2014/main" id="{0C59C7DA-9E9A-055F-F8F8-2AFE4D080D65}"/>
              </a:ext>
            </a:extLst>
          </p:cNvPr>
          <p:cNvGrpSpPr/>
          <p:nvPr/>
        </p:nvGrpSpPr>
        <p:grpSpPr>
          <a:xfrm>
            <a:off x="381131" y="1788767"/>
            <a:ext cx="2714705" cy="344633"/>
            <a:chOff x="381131" y="1788767"/>
            <a:chExt cx="2714705" cy="344633"/>
          </a:xfrm>
          <a:effectLst>
            <a:outerShdw blurRad="50800" dist="38100" dir="5400000" algn="t" rotWithShape="0">
              <a:prstClr val="black">
                <a:alpha val="40000"/>
              </a:prstClr>
            </a:outerShdw>
          </a:effectLst>
        </p:grpSpPr>
        <p:sp>
          <p:nvSpPr>
            <p:cNvPr id="5" name="object 31">
              <a:extLst>
                <a:ext uri="{FF2B5EF4-FFF2-40B4-BE49-F238E27FC236}">
                  <a16:creationId xmlns:a16="http://schemas.microsoft.com/office/drawing/2014/main" id="{B93FA4D7-EDB7-0A82-ED97-058E10F6DC15}"/>
                </a:ext>
              </a:extLst>
            </p:cNvPr>
            <p:cNvSpPr/>
            <p:nvPr/>
          </p:nvSpPr>
          <p:spPr>
            <a:xfrm>
              <a:off x="381131" y="1788767"/>
              <a:ext cx="2714705" cy="344633"/>
            </a:xfrm>
            <a:custGeom>
              <a:avLst/>
              <a:gdLst/>
              <a:ahLst/>
              <a:cxnLst/>
              <a:rect l="l" t="t" r="r" b="b"/>
              <a:pathLst>
                <a:path w="4476750" h="568325">
                  <a:moveTo>
                    <a:pt x="4192280" y="0"/>
                  </a:moveTo>
                  <a:lnTo>
                    <a:pt x="284022" y="0"/>
                  </a:lnTo>
                  <a:lnTo>
                    <a:pt x="237952" y="3717"/>
                  </a:lnTo>
                  <a:lnTo>
                    <a:pt x="194248" y="14479"/>
                  </a:lnTo>
                  <a:lnTo>
                    <a:pt x="153496" y="31701"/>
                  </a:lnTo>
                  <a:lnTo>
                    <a:pt x="116281" y="54799"/>
                  </a:lnTo>
                  <a:lnTo>
                    <a:pt x="83187" y="83187"/>
                  </a:lnTo>
                  <a:lnTo>
                    <a:pt x="54799" y="116281"/>
                  </a:lnTo>
                  <a:lnTo>
                    <a:pt x="31701" y="153496"/>
                  </a:lnTo>
                  <a:lnTo>
                    <a:pt x="14479" y="194248"/>
                  </a:lnTo>
                  <a:lnTo>
                    <a:pt x="3717" y="237952"/>
                  </a:lnTo>
                  <a:lnTo>
                    <a:pt x="0" y="284022"/>
                  </a:lnTo>
                  <a:lnTo>
                    <a:pt x="3717" y="330093"/>
                  </a:lnTo>
                  <a:lnTo>
                    <a:pt x="14479" y="373797"/>
                  </a:lnTo>
                  <a:lnTo>
                    <a:pt x="31701" y="414548"/>
                  </a:lnTo>
                  <a:lnTo>
                    <a:pt x="54799" y="451764"/>
                  </a:lnTo>
                  <a:lnTo>
                    <a:pt x="83187" y="484858"/>
                  </a:lnTo>
                  <a:lnTo>
                    <a:pt x="116281" y="513246"/>
                  </a:lnTo>
                  <a:lnTo>
                    <a:pt x="153496" y="536343"/>
                  </a:lnTo>
                  <a:lnTo>
                    <a:pt x="194248" y="553566"/>
                  </a:lnTo>
                  <a:lnTo>
                    <a:pt x="237952" y="564328"/>
                  </a:lnTo>
                  <a:lnTo>
                    <a:pt x="284022" y="568045"/>
                  </a:lnTo>
                  <a:lnTo>
                    <a:pt x="4192280" y="568045"/>
                  </a:lnTo>
                  <a:lnTo>
                    <a:pt x="4238351" y="564328"/>
                  </a:lnTo>
                  <a:lnTo>
                    <a:pt x="4282055" y="553566"/>
                  </a:lnTo>
                  <a:lnTo>
                    <a:pt x="4322806" y="536343"/>
                  </a:lnTo>
                  <a:lnTo>
                    <a:pt x="4360022" y="513246"/>
                  </a:lnTo>
                  <a:lnTo>
                    <a:pt x="4393116" y="484858"/>
                  </a:lnTo>
                  <a:lnTo>
                    <a:pt x="4421504" y="451764"/>
                  </a:lnTo>
                  <a:lnTo>
                    <a:pt x="4444601" y="414548"/>
                  </a:lnTo>
                  <a:lnTo>
                    <a:pt x="4461824" y="373797"/>
                  </a:lnTo>
                  <a:lnTo>
                    <a:pt x="4472586" y="330093"/>
                  </a:lnTo>
                  <a:lnTo>
                    <a:pt x="4476303" y="284022"/>
                  </a:lnTo>
                  <a:lnTo>
                    <a:pt x="4472586" y="237952"/>
                  </a:lnTo>
                  <a:lnTo>
                    <a:pt x="4461824" y="194248"/>
                  </a:lnTo>
                  <a:lnTo>
                    <a:pt x="4444601" y="153496"/>
                  </a:lnTo>
                  <a:lnTo>
                    <a:pt x="4421504" y="116281"/>
                  </a:lnTo>
                  <a:lnTo>
                    <a:pt x="4393116" y="83187"/>
                  </a:lnTo>
                  <a:lnTo>
                    <a:pt x="4360022" y="54799"/>
                  </a:lnTo>
                  <a:lnTo>
                    <a:pt x="4322806" y="31701"/>
                  </a:lnTo>
                  <a:lnTo>
                    <a:pt x="4282055" y="14479"/>
                  </a:lnTo>
                  <a:lnTo>
                    <a:pt x="4238351" y="3717"/>
                  </a:lnTo>
                  <a:lnTo>
                    <a:pt x="4192280" y="0"/>
                  </a:lnTo>
                  <a:close/>
                </a:path>
              </a:pathLst>
            </a:custGeom>
            <a:solidFill>
              <a:srgbClr val="5BAA47"/>
            </a:solidFill>
          </p:spPr>
          <p:txBody>
            <a:bodyPr wrap="square" lIns="0" tIns="0" rIns="0" bIns="0" rtlCol="0"/>
            <a:lstStyle/>
            <a:p>
              <a:pPr defTabSz="554492">
                <a:buClrTx/>
              </a:pPr>
              <a:endParaRPr sz="1092">
                <a:solidFill>
                  <a:sysClr val="windowText" lastClr="000000"/>
                </a:solidFill>
                <a:latin typeface="Inter" panose="02000503000000020004" pitchFamily="2" charset="0"/>
                <a:ea typeface="Inter" panose="02000503000000020004" pitchFamily="2" charset="0"/>
                <a:cs typeface="Inter" panose="02000503000000020004" pitchFamily="2" charset="0"/>
              </a:endParaRPr>
            </a:p>
          </p:txBody>
        </p:sp>
        <p:sp>
          <p:nvSpPr>
            <p:cNvPr id="6" name="object 32">
              <a:extLst>
                <a:ext uri="{FF2B5EF4-FFF2-40B4-BE49-F238E27FC236}">
                  <a16:creationId xmlns:a16="http://schemas.microsoft.com/office/drawing/2014/main" id="{FB69A687-B4CA-3124-A12D-B8878A7C21E1}"/>
                </a:ext>
              </a:extLst>
            </p:cNvPr>
            <p:cNvSpPr txBox="1"/>
            <p:nvPr/>
          </p:nvSpPr>
          <p:spPr>
            <a:xfrm>
              <a:off x="597647" y="1852497"/>
              <a:ext cx="2281671" cy="199825"/>
            </a:xfrm>
            <a:prstGeom prst="rect">
              <a:avLst/>
            </a:prstGeom>
          </p:spPr>
          <p:txBody>
            <a:bodyPr vert="horz" wrap="square" lIns="0" tIns="8471" rIns="0" bIns="0" rtlCol="0">
              <a:spAutoFit/>
            </a:bodyPr>
            <a:lstStyle/>
            <a:p>
              <a:pPr marL="7701" algn="ctr" defTabSz="554492">
                <a:spcBef>
                  <a:spcPts val="67"/>
                </a:spcBef>
                <a:buClrTx/>
              </a:pPr>
              <a:r>
                <a:rPr lang="en-US" sz="1243">
                  <a:solidFill>
                    <a:srgbClr val="FFFFFF"/>
                  </a:solidFill>
                  <a:latin typeface="Inter" panose="02000503000000020004" pitchFamily="2" charset="0"/>
                  <a:ea typeface="Inter" panose="02000503000000020004" pitchFamily="2" charset="0"/>
                  <a:cs typeface="Inter" panose="02000503000000020004" pitchFamily="2" charset="0"/>
                </a:rPr>
                <a:t>9AM: Start of day</a:t>
              </a:r>
              <a:endParaRPr sz="1243">
                <a:solidFill>
                  <a:sysClr val="windowText" lastClr="000000"/>
                </a:solidFill>
                <a:latin typeface="Inter" panose="02000503000000020004" pitchFamily="2" charset="0"/>
                <a:ea typeface="Inter" panose="02000503000000020004" pitchFamily="2" charset="0"/>
                <a:cs typeface="Inter" panose="02000503000000020004" pitchFamily="2" charset="0"/>
              </a:endParaRPr>
            </a:p>
          </p:txBody>
        </p:sp>
      </p:grpSp>
      <p:grpSp>
        <p:nvGrpSpPr>
          <p:cNvPr id="40" name="Group 39">
            <a:extLst>
              <a:ext uri="{FF2B5EF4-FFF2-40B4-BE49-F238E27FC236}">
                <a16:creationId xmlns:a16="http://schemas.microsoft.com/office/drawing/2014/main" id="{24E51E17-3DC3-24E1-BE2B-DE9C55FD0016}"/>
              </a:ext>
            </a:extLst>
          </p:cNvPr>
          <p:cNvGrpSpPr/>
          <p:nvPr/>
        </p:nvGrpSpPr>
        <p:grpSpPr>
          <a:xfrm>
            <a:off x="6190600" y="1788767"/>
            <a:ext cx="2714705" cy="344633"/>
            <a:chOff x="6190600" y="1788767"/>
            <a:chExt cx="2714705" cy="344633"/>
          </a:xfrm>
          <a:effectLst>
            <a:outerShdw blurRad="50800" dist="38100" dir="5400000" algn="t" rotWithShape="0">
              <a:prstClr val="black">
                <a:alpha val="40000"/>
              </a:prstClr>
            </a:outerShdw>
          </a:effectLst>
        </p:grpSpPr>
        <p:sp>
          <p:nvSpPr>
            <p:cNvPr id="7" name="object 33">
              <a:extLst>
                <a:ext uri="{FF2B5EF4-FFF2-40B4-BE49-F238E27FC236}">
                  <a16:creationId xmlns:a16="http://schemas.microsoft.com/office/drawing/2014/main" id="{6FE20C30-3AC6-3A3F-EB45-F08AD013C108}"/>
                </a:ext>
              </a:extLst>
            </p:cNvPr>
            <p:cNvSpPr/>
            <p:nvPr/>
          </p:nvSpPr>
          <p:spPr>
            <a:xfrm>
              <a:off x="6190600" y="1788767"/>
              <a:ext cx="2714705" cy="344633"/>
            </a:xfrm>
            <a:custGeom>
              <a:avLst/>
              <a:gdLst/>
              <a:ahLst/>
              <a:cxnLst/>
              <a:rect l="l" t="t" r="r" b="b"/>
              <a:pathLst>
                <a:path w="4476750" h="568325">
                  <a:moveTo>
                    <a:pt x="4192280" y="0"/>
                  </a:moveTo>
                  <a:lnTo>
                    <a:pt x="284022" y="0"/>
                  </a:lnTo>
                  <a:lnTo>
                    <a:pt x="237952" y="3717"/>
                  </a:lnTo>
                  <a:lnTo>
                    <a:pt x="194248" y="14479"/>
                  </a:lnTo>
                  <a:lnTo>
                    <a:pt x="153496" y="31701"/>
                  </a:lnTo>
                  <a:lnTo>
                    <a:pt x="116281" y="54799"/>
                  </a:lnTo>
                  <a:lnTo>
                    <a:pt x="83187" y="83187"/>
                  </a:lnTo>
                  <a:lnTo>
                    <a:pt x="54799" y="116281"/>
                  </a:lnTo>
                  <a:lnTo>
                    <a:pt x="31701" y="153496"/>
                  </a:lnTo>
                  <a:lnTo>
                    <a:pt x="14479" y="194248"/>
                  </a:lnTo>
                  <a:lnTo>
                    <a:pt x="3717" y="237952"/>
                  </a:lnTo>
                  <a:lnTo>
                    <a:pt x="0" y="284022"/>
                  </a:lnTo>
                  <a:lnTo>
                    <a:pt x="3717" y="330093"/>
                  </a:lnTo>
                  <a:lnTo>
                    <a:pt x="14479" y="373797"/>
                  </a:lnTo>
                  <a:lnTo>
                    <a:pt x="31701" y="414548"/>
                  </a:lnTo>
                  <a:lnTo>
                    <a:pt x="54799" y="451764"/>
                  </a:lnTo>
                  <a:lnTo>
                    <a:pt x="83187" y="484858"/>
                  </a:lnTo>
                  <a:lnTo>
                    <a:pt x="116281" y="513246"/>
                  </a:lnTo>
                  <a:lnTo>
                    <a:pt x="153496" y="536343"/>
                  </a:lnTo>
                  <a:lnTo>
                    <a:pt x="194248" y="553566"/>
                  </a:lnTo>
                  <a:lnTo>
                    <a:pt x="237952" y="564328"/>
                  </a:lnTo>
                  <a:lnTo>
                    <a:pt x="284022" y="568045"/>
                  </a:lnTo>
                  <a:lnTo>
                    <a:pt x="4192280" y="568045"/>
                  </a:lnTo>
                  <a:lnTo>
                    <a:pt x="4238351" y="564328"/>
                  </a:lnTo>
                  <a:lnTo>
                    <a:pt x="4282055" y="553566"/>
                  </a:lnTo>
                  <a:lnTo>
                    <a:pt x="4322806" y="536343"/>
                  </a:lnTo>
                  <a:lnTo>
                    <a:pt x="4360022" y="513246"/>
                  </a:lnTo>
                  <a:lnTo>
                    <a:pt x="4393116" y="484858"/>
                  </a:lnTo>
                  <a:lnTo>
                    <a:pt x="4421504" y="451764"/>
                  </a:lnTo>
                  <a:lnTo>
                    <a:pt x="4444601" y="414548"/>
                  </a:lnTo>
                  <a:lnTo>
                    <a:pt x="4461824" y="373797"/>
                  </a:lnTo>
                  <a:lnTo>
                    <a:pt x="4472586" y="330093"/>
                  </a:lnTo>
                  <a:lnTo>
                    <a:pt x="4476303" y="284022"/>
                  </a:lnTo>
                  <a:lnTo>
                    <a:pt x="4472586" y="237952"/>
                  </a:lnTo>
                  <a:lnTo>
                    <a:pt x="4461824" y="194248"/>
                  </a:lnTo>
                  <a:lnTo>
                    <a:pt x="4444601" y="153496"/>
                  </a:lnTo>
                  <a:lnTo>
                    <a:pt x="4421504" y="116281"/>
                  </a:lnTo>
                  <a:lnTo>
                    <a:pt x="4393116" y="83187"/>
                  </a:lnTo>
                  <a:lnTo>
                    <a:pt x="4360022" y="54799"/>
                  </a:lnTo>
                  <a:lnTo>
                    <a:pt x="4322806" y="31701"/>
                  </a:lnTo>
                  <a:lnTo>
                    <a:pt x="4282055" y="14479"/>
                  </a:lnTo>
                  <a:lnTo>
                    <a:pt x="4238351" y="3717"/>
                  </a:lnTo>
                  <a:lnTo>
                    <a:pt x="4192280" y="0"/>
                  </a:lnTo>
                  <a:close/>
                </a:path>
              </a:pathLst>
            </a:custGeom>
            <a:solidFill>
              <a:srgbClr val="5BAA47"/>
            </a:solidFill>
          </p:spPr>
          <p:txBody>
            <a:bodyPr wrap="square" lIns="0" tIns="0" rIns="0" bIns="0" rtlCol="0"/>
            <a:lstStyle/>
            <a:p>
              <a:pPr defTabSz="554492">
                <a:buClrTx/>
              </a:pPr>
              <a:endParaRPr sz="1092">
                <a:solidFill>
                  <a:sysClr val="windowText" lastClr="000000"/>
                </a:solidFill>
                <a:latin typeface="Inter" panose="02000503000000020004" pitchFamily="2" charset="0"/>
                <a:ea typeface="Inter" panose="02000503000000020004" pitchFamily="2" charset="0"/>
                <a:cs typeface="Inter" panose="02000503000000020004" pitchFamily="2" charset="0"/>
              </a:endParaRPr>
            </a:p>
          </p:txBody>
        </p:sp>
        <p:sp>
          <p:nvSpPr>
            <p:cNvPr id="8" name="object 34">
              <a:extLst>
                <a:ext uri="{FF2B5EF4-FFF2-40B4-BE49-F238E27FC236}">
                  <a16:creationId xmlns:a16="http://schemas.microsoft.com/office/drawing/2014/main" id="{9C3EEE45-F29E-3205-D746-AB60B48E6A47}"/>
                </a:ext>
              </a:extLst>
            </p:cNvPr>
            <p:cNvSpPr txBox="1"/>
            <p:nvPr/>
          </p:nvSpPr>
          <p:spPr>
            <a:xfrm>
              <a:off x="6269263" y="1852498"/>
              <a:ext cx="2566370" cy="199825"/>
            </a:xfrm>
            <a:prstGeom prst="rect">
              <a:avLst/>
            </a:prstGeom>
          </p:spPr>
          <p:txBody>
            <a:bodyPr vert="horz" wrap="square" lIns="0" tIns="8471" rIns="0" bIns="0" rtlCol="0">
              <a:spAutoFit/>
            </a:bodyPr>
            <a:lstStyle/>
            <a:p>
              <a:pPr marL="23104" algn="ctr" defTabSz="554492">
                <a:spcBef>
                  <a:spcPts val="67"/>
                </a:spcBef>
                <a:buClrTx/>
              </a:pPr>
              <a:r>
                <a:rPr lang="en-US" sz="1243">
                  <a:solidFill>
                    <a:srgbClr val="FFFFFF"/>
                  </a:solidFill>
                  <a:latin typeface="Inter" panose="02000503000000020004" pitchFamily="2" charset="0"/>
                  <a:ea typeface="Inter" panose="02000503000000020004" pitchFamily="2" charset="0"/>
                  <a:cs typeface="Inter" panose="02000503000000020004" pitchFamily="2" charset="0"/>
                </a:rPr>
                <a:t>2PM</a:t>
              </a:r>
              <a:endParaRPr sz="1243">
                <a:solidFill>
                  <a:sysClr val="windowText" lastClr="000000"/>
                </a:solidFill>
                <a:latin typeface="Inter" panose="02000503000000020004" pitchFamily="2" charset="0"/>
                <a:ea typeface="Inter" panose="02000503000000020004" pitchFamily="2" charset="0"/>
                <a:cs typeface="Inter" panose="02000503000000020004" pitchFamily="2" charset="0"/>
              </a:endParaRPr>
            </a:p>
          </p:txBody>
        </p:sp>
      </p:grpSp>
      <p:grpSp>
        <p:nvGrpSpPr>
          <p:cNvPr id="39" name="Group 38">
            <a:extLst>
              <a:ext uri="{FF2B5EF4-FFF2-40B4-BE49-F238E27FC236}">
                <a16:creationId xmlns:a16="http://schemas.microsoft.com/office/drawing/2014/main" id="{78535DDB-51C5-699E-A061-FAA68EB3D80C}"/>
              </a:ext>
            </a:extLst>
          </p:cNvPr>
          <p:cNvGrpSpPr/>
          <p:nvPr/>
        </p:nvGrpSpPr>
        <p:grpSpPr>
          <a:xfrm>
            <a:off x="9094836" y="1788767"/>
            <a:ext cx="2714705" cy="344633"/>
            <a:chOff x="9094836" y="1788767"/>
            <a:chExt cx="2714705" cy="344633"/>
          </a:xfrm>
          <a:effectLst>
            <a:outerShdw blurRad="50800" dist="38100" dir="5400000" algn="t" rotWithShape="0">
              <a:prstClr val="black">
                <a:alpha val="40000"/>
              </a:prstClr>
            </a:outerShdw>
          </a:effectLst>
        </p:grpSpPr>
        <p:sp>
          <p:nvSpPr>
            <p:cNvPr id="9" name="object 35">
              <a:extLst>
                <a:ext uri="{FF2B5EF4-FFF2-40B4-BE49-F238E27FC236}">
                  <a16:creationId xmlns:a16="http://schemas.microsoft.com/office/drawing/2014/main" id="{29E676A3-D918-473E-36F9-F265D424DC94}"/>
                </a:ext>
              </a:extLst>
            </p:cNvPr>
            <p:cNvSpPr/>
            <p:nvPr/>
          </p:nvSpPr>
          <p:spPr>
            <a:xfrm>
              <a:off x="9094836" y="1788767"/>
              <a:ext cx="2714705" cy="344633"/>
            </a:xfrm>
            <a:custGeom>
              <a:avLst/>
              <a:gdLst/>
              <a:ahLst/>
              <a:cxnLst/>
              <a:rect l="l" t="t" r="r" b="b"/>
              <a:pathLst>
                <a:path w="4476750" h="568325">
                  <a:moveTo>
                    <a:pt x="4192280" y="0"/>
                  </a:moveTo>
                  <a:lnTo>
                    <a:pt x="284022" y="0"/>
                  </a:lnTo>
                  <a:lnTo>
                    <a:pt x="237952" y="3717"/>
                  </a:lnTo>
                  <a:lnTo>
                    <a:pt x="194248" y="14479"/>
                  </a:lnTo>
                  <a:lnTo>
                    <a:pt x="153496" y="31701"/>
                  </a:lnTo>
                  <a:lnTo>
                    <a:pt x="116281" y="54799"/>
                  </a:lnTo>
                  <a:lnTo>
                    <a:pt x="83187" y="83187"/>
                  </a:lnTo>
                  <a:lnTo>
                    <a:pt x="54799" y="116281"/>
                  </a:lnTo>
                  <a:lnTo>
                    <a:pt x="31701" y="153496"/>
                  </a:lnTo>
                  <a:lnTo>
                    <a:pt x="14479" y="194248"/>
                  </a:lnTo>
                  <a:lnTo>
                    <a:pt x="3717" y="237952"/>
                  </a:lnTo>
                  <a:lnTo>
                    <a:pt x="0" y="284022"/>
                  </a:lnTo>
                  <a:lnTo>
                    <a:pt x="3717" y="330093"/>
                  </a:lnTo>
                  <a:lnTo>
                    <a:pt x="14479" y="373797"/>
                  </a:lnTo>
                  <a:lnTo>
                    <a:pt x="31701" y="414548"/>
                  </a:lnTo>
                  <a:lnTo>
                    <a:pt x="54799" y="451764"/>
                  </a:lnTo>
                  <a:lnTo>
                    <a:pt x="83187" y="484858"/>
                  </a:lnTo>
                  <a:lnTo>
                    <a:pt x="116281" y="513246"/>
                  </a:lnTo>
                  <a:lnTo>
                    <a:pt x="153496" y="536343"/>
                  </a:lnTo>
                  <a:lnTo>
                    <a:pt x="194248" y="553566"/>
                  </a:lnTo>
                  <a:lnTo>
                    <a:pt x="237952" y="564328"/>
                  </a:lnTo>
                  <a:lnTo>
                    <a:pt x="284022" y="568045"/>
                  </a:lnTo>
                  <a:lnTo>
                    <a:pt x="4192280" y="568045"/>
                  </a:lnTo>
                  <a:lnTo>
                    <a:pt x="4238351" y="564328"/>
                  </a:lnTo>
                  <a:lnTo>
                    <a:pt x="4282055" y="553566"/>
                  </a:lnTo>
                  <a:lnTo>
                    <a:pt x="4322806" y="536343"/>
                  </a:lnTo>
                  <a:lnTo>
                    <a:pt x="4360022" y="513246"/>
                  </a:lnTo>
                  <a:lnTo>
                    <a:pt x="4393116" y="484858"/>
                  </a:lnTo>
                  <a:lnTo>
                    <a:pt x="4421504" y="451764"/>
                  </a:lnTo>
                  <a:lnTo>
                    <a:pt x="4444601" y="414548"/>
                  </a:lnTo>
                  <a:lnTo>
                    <a:pt x="4461824" y="373797"/>
                  </a:lnTo>
                  <a:lnTo>
                    <a:pt x="4472586" y="330093"/>
                  </a:lnTo>
                  <a:lnTo>
                    <a:pt x="4476303" y="284022"/>
                  </a:lnTo>
                  <a:lnTo>
                    <a:pt x="4472586" y="237952"/>
                  </a:lnTo>
                  <a:lnTo>
                    <a:pt x="4461824" y="194248"/>
                  </a:lnTo>
                  <a:lnTo>
                    <a:pt x="4444601" y="153496"/>
                  </a:lnTo>
                  <a:lnTo>
                    <a:pt x="4421504" y="116281"/>
                  </a:lnTo>
                  <a:lnTo>
                    <a:pt x="4393116" y="83187"/>
                  </a:lnTo>
                  <a:lnTo>
                    <a:pt x="4360022" y="54799"/>
                  </a:lnTo>
                  <a:lnTo>
                    <a:pt x="4322806" y="31701"/>
                  </a:lnTo>
                  <a:lnTo>
                    <a:pt x="4282055" y="14479"/>
                  </a:lnTo>
                  <a:lnTo>
                    <a:pt x="4238351" y="3717"/>
                  </a:lnTo>
                  <a:lnTo>
                    <a:pt x="4192280" y="0"/>
                  </a:lnTo>
                  <a:close/>
                </a:path>
              </a:pathLst>
            </a:custGeom>
            <a:solidFill>
              <a:srgbClr val="5BAA47"/>
            </a:solidFill>
          </p:spPr>
          <p:txBody>
            <a:bodyPr wrap="square" lIns="0" tIns="0" rIns="0" bIns="0" rtlCol="0"/>
            <a:lstStyle/>
            <a:p>
              <a:pPr defTabSz="554492">
                <a:buClrTx/>
              </a:pPr>
              <a:endParaRPr sz="1092">
                <a:solidFill>
                  <a:sysClr val="windowText" lastClr="000000"/>
                </a:solidFill>
                <a:latin typeface="Inter" panose="02000503000000020004" pitchFamily="2" charset="0"/>
                <a:ea typeface="Inter" panose="02000503000000020004" pitchFamily="2" charset="0"/>
                <a:cs typeface="Inter" panose="02000503000000020004" pitchFamily="2" charset="0"/>
              </a:endParaRPr>
            </a:p>
          </p:txBody>
        </p:sp>
        <p:sp>
          <p:nvSpPr>
            <p:cNvPr id="10" name="object 36">
              <a:extLst>
                <a:ext uri="{FF2B5EF4-FFF2-40B4-BE49-F238E27FC236}">
                  <a16:creationId xmlns:a16="http://schemas.microsoft.com/office/drawing/2014/main" id="{AFD249AC-CAFE-37A0-B4E8-AECC1F6A4EF4}"/>
                </a:ext>
              </a:extLst>
            </p:cNvPr>
            <p:cNvSpPr txBox="1"/>
            <p:nvPr/>
          </p:nvSpPr>
          <p:spPr>
            <a:xfrm>
              <a:off x="9188901" y="1861170"/>
              <a:ext cx="2549640" cy="199825"/>
            </a:xfrm>
            <a:prstGeom prst="rect">
              <a:avLst/>
            </a:prstGeom>
          </p:spPr>
          <p:txBody>
            <a:bodyPr vert="horz" wrap="square" lIns="0" tIns="8471" rIns="0" bIns="0" rtlCol="0">
              <a:spAutoFit/>
            </a:bodyPr>
            <a:lstStyle/>
            <a:p>
              <a:pPr marL="7701" algn="ctr" defTabSz="554492">
                <a:spcBef>
                  <a:spcPts val="67"/>
                </a:spcBef>
                <a:buClrTx/>
              </a:pPr>
              <a:r>
                <a:rPr lang="en-US" sz="1243">
                  <a:solidFill>
                    <a:srgbClr val="FFFFFF"/>
                  </a:solidFill>
                  <a:latin typeface="Inter" panose="02000503000000020004" pitchFamily="2" charset="0"/>
                  <a:ea typeface="Inter" panose="02000503000000020004" pitchFamily="2" charset="0"/>
                  <a:cs typeface="Inter" panose="02000503000000020004" pitchFamily="2" charset="0"/>
                </a:rPr>
                <a:t>5PM: End of day</a:t>
              </a:r>
              <a:endParaRPr sz="1243">
                <a:solidFill>
                  <a:sysClr val="windowText" lastClr="000000"/>
                </a:solidFill>
                <a:latin typeface="Inter" panose="02000503000000020004" pitchFamily="2" charset="0"/>
                <a:ea typeface="Inter" panose="02000503000000020004" pitchFamily="2" charset="0"/>
                <a:cs typeface="Inter" panose="02000503000000020004" pitchFamily="2" charset="0"/>
              </a:endParaRPr>
            </a:p>
          </p:txBody>
        </p:sp>
      </p:grpSp>
      <p:sp>
        <p:nvSpPr>
          <p:cNvPr id="28" name="object 4">
            <a:extLst>
              <a:ext uri="{FF2B5EF4-FFF2-40B4-BE49-F238E27FC236}">
                <a16:creationId xmlns:a16="http://schemas.microsoft.com/office/drawing/2014/main" id="{A75F20B9-20BD-3A62-202A-0EC2F76795C8}"/>
              </a:ext>
            </a:extLst>
          </p:cNvPr>
          <p:cNvSpPr txBox="1"/>
          <p:nvPr/>
        </p:nvSpPr>
        <p:spPr>
          <a:xfrm>
            <a:off x="381131" y="1093577"/>
            <a:ext cx="10704880" cy="350875"/>
          </a:xfrm>
          <a:prstGeom prst="rect">
            <a:avLst/>
          </a:prstGeom>
        </p:spPr>
        <p:txBody>
          <a:bodyPr vert="horz" wrap="square" lIns="0" tIns="6931" rIns="0" bIns="0" rtlCol="0">
            <a:spAutoFit/>
          </a:bodyPr>
          <a:lstStyle/>
          <a:p>
            <a:pPr marL="7701" marR="3081">
              <a:lnSpc>
                <a:spcPct val="100699"/>
              </a:lnSpc>
              <a:spcBef>
                <a:spcPts val="55"/>
              </a:spcBef>
            </a:pPr>
            <a:r>
              <a:rPr lang="en-US" sz="2335" spc="-6">
                <a:solidFill>
                  <a:srgbClr val="025444"/>
                </a:solidFill>
                <a:latin typeface="Inter" panose="02000503000000020004" pitchFamily="2" charset="0"/>
                <a:ea typeface="Inter" panose="02000503000000020004" pitchFamily="2" charset="0"/>
                <a:cs typeface="Inter" panose="02000503000000020004" pitchFamily="2" charset="0"/>
              </a:rPr>
              <a:t>Simplify </a:t>
            </a:r>
            <a:r>
              <a:rPr lang="en-US" sz="2335" spc="-85">
                <a:solidFill>
                  <a:srgbClr val="025444"/>
                </a:solidFill>
                <a:latin typeface="Inter" panose="02000503000000020004" pitchFamily="2" charset="0"/>
                <a:ea typeface="Inter" panose="02000503000000020004" pitchFamily="2" charset="0"/>
                <a:cs typeface="Inter" panose="02000503000000020004" pitchFamily="2" charset="0"/>
              </a:rPr>
              <a:t>operations with intuitive management and end-to-end assurance.</a:t>
            </a:r>
            <a:endParaRPr sz="2335">
              <a:latin typeface="Inter" panose="02000503000000020004" pitchFamily="2" charset="0"/>
              <a:ea typeface="Inter" panose="02000503000000020004" pitchFamily="2" charset="0"/>
              <a:cs typeface="Inter" panose="02000503000000020004" pitchFamily="2" charset="0"/>
            </a:endParaRPr>
          </a:p>
        </p:txBody>
      </p:sp>
      <p:sp>
        <p:nvSpPr>
          <p:cNvPr id="30" name="TextBox 29">
            <a:extLst>
              <a:ext uri="{FF2B5EF4-FFF2-40B4-BE49-F238E27FC236}">
                <a16:creationId xmlns:a16="http://schemas.microsoft.com/office/drawing/2014/main" id="{4951F47C-3EC7-9237-5775-6157FCBBAEA8}"/>
              </a:ext>
            </a:extLst>
          </p:cNvPr>
          <p:cNvSpPr txBox="1"/>
          <p:nvPr/>
        </p:nvSpPr>
        <p:spPr>
          <a:xfrm>
            <a:off x="356571" y="2734861"/>
            <a:ext cx="2801787" cy="3129062"/>
          </a:xfrm>
          <a:prstGeom prst="rect">
            <a:avLst/>
          </a:prstGeom>
          <a:noFill/>
        </p:spPr>
        <p:txBody>
          <a:bodyPr wrap="square">
            <a:spAutoFit/>
          </a:bodyPr>
          <a:lstStyle/>
          <a:p>
            <a:pPr marL="121680" indent="-114364">
              <a:spcBef>
                <a:spcPts val="1289"/>
              </a:spcBef>
              <a:buClr>
                <a:srgbClr val="5BAA47"/>
              </a:buClr>
              <a:buFont typeface="SharpSans-Medium"/>
              <a:buChar char="•"/>
              <a:tabLst>
                <a:tab pos="122065" algn="l"/>
              </a:tabLst>
            </a:pPr>
            <a:r>
              <a:rPr lang="en-US" b="1" spc="-15">
                <a:solidFill>
                  <a:srgbClr val="060606"/>
                </a:solidFill>
                <a:latin typeface="Inter" panose="02000503000000020004" pitchFamily="2" charset="0"/>
                <a:ea typeface="Inter" panose="02000503000000020004" pitchFamily="2" charset="0"/>
                <a:cs typeface="Inter" panose="02000503000000020004" pitchFamily="2" charset="0"/>
              </a:rPr>
              <a:t>D</a:t>
            </a:r>
            <a:r>
              <a:rPr lang="en-US" sz="1400" b="1" spc="-15">
                <a:solidFill>
                  <a:srgbClr val="060606"/>
                </a:solidFill>
                <a:latin typeface="Inter" panose="02000503000000020004" pitchFamily="2" charset="0"/>
                <a:ea typeface="Inter" panose="02000503000000020004" pitchFamily="2" charset="0"/>
                <a:cs typeface="Inter" panose="02000503000000020004" pitchFamily="2" charset="0"/>
              </a:rPr>
              <a:t>eploy </a:t>
            </a:r>
            <a:r>
              <a:rPr lang="en-US" sz="1400" spc="-15">
                <a:solidFill>
                  <a:srgbClr val="060606"/>
                </a:solidFill>
                <a:latin typeface="Inter" panose="02000503000000020004" pitchFamily="2" charset="0"/>
                <a:ea typeface="Inter" panose="02000503000000020004" pitchFamily="2" charset="0"/>
                <a:cs typeface="Inter" panose="02000503000000020004" pitchFamily="2" charset="0"/>
              </a:rPr>
              <a:t>any Meraki </a:t>
            </a:r>
            <a:r>
              <a:rPr lang="en-US" spc="-15">
                <a:solidFill>
                  <a:srgbClr val="060606"/>
                </a:solidFill>
                <a:latin typeface="Inter" panose="02000503000000020004" pitchFamily="2" charset="0"/>
                <a:ea typeface="Inter" panose="02000503000000020004" pitchFamily="2" charset="0"/>
                <a:cs typeface="Inter" panose="02000503000000020004" pitchFamily="2" charset="0"/>
              </a:rPr>
              <a:t>device </a:t>
            </a:r>
            <a:r>
              <a:rPr lang="en-US" sz="1400" spc="-15">
                <a:solidFill>
                  <a:srgbClr val="060606"/>
                </a:solidFill>
                <a:latin typeface="Inter" panose="02000503000000020004" pitchFamily="2" charset="0"/>
                <a:ea typeface="Inter" panose="02000503000000020004" pitchFamily="2" charset="0"/>
                <a:cs typeface="Inter" panose="02000503000000020004" pitchFamily="2" charset="0"/>
              </a:rPr>
              <a:t>in mins from the dashboard. </a:t>
            </a:r>
          </a:p>
          <a:p>
            <a:pPr marL="121680" indent="-114364">
              <a:spcBef>
                <a:spcPts val="1289"/>
              </a:spcBef>
              <a:buClr>
                <a:srgbClr val="5BAA47"/>
              </a:buClr>
              <a:buFont typeface="SharpSans-Medium"/>
              <a:buChar char="•"/>
              <a:tabLst>
                <a:tab pos="122065" algn="l"/>
              </a:tabLst>
            </a:pPr>
            <a:r>
              <a:rPr lang="en-US" spc="-15">
                <a:solidFill>
                  <a:srgbClr val="060606"/>
                </a:solidFill>
                <a:latin typeface="Inter" panose="02000503000000020004" pitchFamily="2" charset="0"/>
                <a:ea typeface="Inter" panose="02000503000000020004" pitchFamily="2" charset="0"/>
                <a:cs typeface="Inter" panose="02000503000000020004" pitchFamily="2" charset="0"/>
              </a:rPr>
              <a:t>Easily copy existing network settings with </a:t>
            </a:r>
            <a:r>
              <a:rPr lang="en-US" b="1" spc="-15">
                <a:solidFill>
                  <a:srgbClr val="060606"/>
                </a:solidFill>
                <a:latin typeface="Inter" panose="02000503000000020004" pitchFamily="2" charset="0"/>
                <a:ea typeface="Inter" panose="02000503000000020004" pitchFamily="2" charset="0"/>
                <a:cs typeface="Inter" panose="02000503000000020004" pitchFamily="2" charset="0"/>
              </a:rPr>
              <a:t>configuration templates</a:t>
            </a:r>
            <a:r>
              <a:rPr lang="en-US" spc="-15">
                <a:solidFill>
                  <a:srgbClr val="060606"/>
                </a:solidFill>
                <a:latin typeface="Inter" panose="02000503000000020004" pitchFamily="2" charset="0"/>
                <a:ea typeface="Inter" panose="02000503000000020004" pitchFamily="2" charset="0"/>
                <a:cs typeface="Inter" panose="02000503000000020004" pitchFamily="2" charset="0"/>
              </a:rPr>
              <a:t>. </a:t>
            </a:r>
          </a:p>
          <a:p>
            <a:pPr marL="121680" indent="-114364">
              <a:spcBef>
                <a:spcPts val="1289"/>
              </a:spcBef>
              <a:buClr>
                <a:srgbClr val="5BAA47"/>
              </a:buClr>
              <a:buFont typeface="SharpSans-Medium"/>
              <a:buChar char="•"/>
              <a:tabLst>
                <a:tab pos="122065" algn="l"/>
              </a:tabLst>
            </a:pPr>
            <a:r>
              <a:rPr lang="en-US" spc="-6">
                <a:solidFill>
                  <a:srgbClr val="060606"/>
                </a:solidFill>
                <a:latin typeface="Inter" panose="02000503000000020004" pitchFamily="2" charset="0"/>
                <a:ea typeface="Inter" panose="02000503000000020004" pitchFamily="2" charset="0"/>
                <a:cs typeface="Inter" panose="02000503000000020004" pitchFamily="2" charset="0"/>
              </a:rPr>
              <a:t>Setup </a:t>
            </a:r>
            <a:r>
              <a:rPr lang="en-US" b="1" spc="-6">
                <a:solidFill>
                  <a:srgbClr val="060606"/>
                </a:solidFill>
                <a:latin typeface="Inter" panose="02000503000000020004" pitchFamily="2" charset="0"/>
                <a:ea typeface="Inter" panose="02000503000000020004" pitchFamily="2" charset="0"/>
                <a:cs typeface="Inter" panose="02000503000000020004" pitchFamily="2" charset="0"/>
              </a:rPr>
              <a:t>site-to-site VPN </a:t>
            </a:r>
            <a:r>
              <a:rPr lang="en-US" spc="-6">
                <a:solidFill>
                  <a:srgbClr val="060606"/>
                </a:solidFill>
                <a:latin typeface="Inter" panose="02000503000000020004" pitchFamily="2" charset="0"/>
                <a:ea typeface="Inter" panose="02000503000000020004" pitchFamily="2" charset="0"/>
                <a:cs typeface="Inter" panose="02000503000000020004" pitchFamily="2" charset="0"/>
              </a:rPr>
              <a:t>in just 3 clicks. </a:t>
            </a:r>
          </a:p>
          <a:p>
            <a:pPr marL="121680" indent="-114364">
              <a:spcBef>
                <a:spcPts val="1289"/>
              </a:spcBef>
              <a:buClr>
                <a:srgbClr val="5BAA47"/>
              </a:buClr>
              <a:buFont typeface="SharpSans-Medium"/>
              <a:buChar char="•"/>
              <a:tabLst>
                <a:tab pos="122065" algn="l"/>
              </a:tabLst>
            </a:pPr>
            <a:r>
              <a:rPr lang="en-US" spc="-6">
                <a:solidFill>
                  <a:srgbClr val="060606"/>
                </a:solidFill>
                <a:latin typeface="Inter" panose="02000503000000020004" pitchFamily="2" charset="0"/>
                <a:ea typeface="Inter" panose="02000503000000020004" pitchFamily="2" charset="0"/>
                <a:cs typeface="Inter" panose="02000503000000020004" pitchFamily="2" charset="0"/>
              </a:rPr>
              <a:t>Get built-in </a:t>
            </a:r>
            <a:r>
              <a:rPr lang="en-US" b="1" spc="-6">
                <a:solidFill>
                  <a:srgbClr val="060606"/>
                </a:solidFill>
                <a:latin typeface="Inter" panose="02000503000000020004" pitchFamily="2" charset="0"/>
                <a:ea typeface="Inter" panose="02000503000000020004" pitchFamily="2" charset="0"/>
                <a:cs typeface="Inter" panose="02000503000000020004" pitchFamily="2" charset="0"/>
              </a:rPr>
              <a:t>layer 7</a:t>
            </a:r>
            <a:r>
              <a:rPr lang="en-US" spc="-6">
                <a:solidFill>
                  <a:srgbClr val="060606"/>
                </a:solidFill>
                <a:latin typeface="Inter" panose="02000503000000020004" pitchFamily="2" charset="0"/>
                <a:ea typeface="Inter" panose="02000503000000020004" pitchFamily="2" charset="0"/>
                <a:cs typeface="Inter" panose="02000503000000020004" pitchFamily="2" charset="0"/>
              </a:rPr>
              <a:t> </a:t>
            </a:r>
            <a:r>
              <a:rPr lang="en-US" b="1" spc="-6">
                <a:solidFill>
                  <a:srgbClr val="060606"/>
                </a:solidFill>
                <a:latin typeface="Inter" panose="02000503000000020004" pitchFamily="2" charset="0"/>
                <a:ea typeface="Inter" panose="02000503000000020004" pitchFamily="2" charset="0"/>
                <a:cs typeface="Inter" panose="02000503000000020004" pitchFamily="2" charset="0"/>
              </a:rPr>
              <a:t>visibility </a:t>
            </a:r>
            <a:r>
              <a:rPr lang="en-US" spc="-6">
                <a:solidFill>
                  <a:srgbClr val="060606"/>
                </a:solidFill>
                <a:latin typeface="Inter" panose="02000503000000020004" pitchFamily="2" charset="0"/>
                <a:ea typeface="Inter" panose="02000503000000020004" pitchFamily="2" charset="0"/>
                <a:cs typeface="Inter" panose="02000503000000020004" pitchFamily="2" charset="0"/>
              </a:rPr>
              <a:t>on MS switches to monitor traffic, apps, devices.</a:t>
            </a:r>
          </a:p>
          <a:p>
            <a:pPr marL="7316">
              <a:spcBef>
                <a:spcPts val="1289"/>
              </a:spcBef>
              <a:buClr>
                <a:srgbClr val="5BAA47"/>
              </a:buClr>
              <a:tabLst>
                <a:tab pos="122065" algn="l"/>
              </a:tabLst>
            </a:pPr>
            <a:endParaRPr lang="en-US" sz="1400" b="1" spc="-6">
              <a:solidFill>
                <a:srgbClr val="060606"/>
              </a:solidFill>
              <a:latin typeface="Inter" panose="02000503000000020004" pitchFamily="2" charset="0"/>
              <a:ea typeface="Inter" panose="02000503000000020004" pitchFamily="2" charset="0"/>
              <a:cs typeface="Inter" panose="02000503000000020004" pitchFamily="2" charset="0"/>
            </a:endParaRPr>
          </a:p>
        </p:txBody>
      </p:sp>
      <p:sp>
        <p:nvSpPr>
          <p:cNvPr id="34" name="TextBox 33">
            <a:extLst>
              <a:ext uri="{FF2B5EF4-FFF2-40B4-BE49-F238E27FC236}">
                <a16:creationId xmlns:a16="http://schemas.microsoft.com/office/drawing/2014/main" id="{9AED2F24-16C7-DDFF-7D2E-AF3A20BF3C1B}"/>
              </a:ext>
            </a:extLst>
          </p:cNvPr>
          <p:cNvSpPr txBox="1"/>
          <p:nvPr/>
        </p:nvSpPr>
        <p:spPr>
          <a:xfrm>
            <a:off x="3171178" y="2739212"/>
            <a:ext cx="2841341" cy="1908215"/>
          </a:xfrm>
          <a:prstGeom prst="rect">
            <a:avLst/>
          </a:prstGeom>
          <a:noFill/>
        </p:spPr>
        <p:txBody>
          <a:bodyPr wrap="square">
            <a:spAutoFit/>
          </a:bodyPr>
          <a:lstStyle/>
          <a:p>
            <a:pPr marL="121680" marR="196383" indent="-114364">
              <a:lnSpc>
                <a:spcPct val="100499"/>
              </a:lnSpc>
              <a:spcBef>
                <a:spcPts val="1249"/>
              </a:spcBef>
              <a:buClr>
                <a:srgbClr val="5BAA47"/>
              </a:buClr>
              <a:buFont typeface="SharpSans-Medium"/>
              <a:buChar char="•"/>
              <a:tabLst>
                <a:tab pos="122065" algn="l"/>
              </a:tabLst>
            </a:pPr>
            <a:r>
              <a:rPr lang="en-US" sz="1400" b="1" spc="-6">
                <a:solidFill>
                  <a:srgbClr val="060606"/>
                </a:solidFill>
                <a:latin typeface="Inter" panose="02000503000000020004" pitchFamily="2" charset="0"/>
                <a:ea typeface="Inter" panose="02000503000000020004" pitchFamily="2" charset="0"/>
                <a:cs typeface="Inter" panose="02000503000000020004" pitchFamily="2" charset="0"/>
              </a:rPr>
              <a:t>Quickly troubleshoot </a:t>
            </a:r>
            <a:r>
              <a:rPr lang="en-US" sz="1400" spc="-6">
                <a:solidFill>
                  <a:srgbClr val="060606"/>
                </a:solidFill>
                <a:latin typeface="Inter" panose="02000503000000020004" pitchFamily="2" charset="0"/>
                <a:ea typeface="Inter" panose="02000503000000020004" pitchFamily="2" charset="0"/>
                <a:cs typeface="Inter" panose="02000503000000020004" pitchFamily="2" charset="0"/>
              </a:rPr>
              <a:t>a port alert and remediate remotely.</a:t>
            </a:r>
          </a:p>
          <a:p>
            <a:pPr marL="121680" marR="196383" indent="-114364">
              <a:lnSpc>
                <a:spcPct val="100499"/>
              </a:lnSpc>
              <a:spcBef>
                <a:spcPts val="1249"/>
              </a:spcBef>
              <a:buClr>
                <a:srgbClr val="5BAA47"/>
              </a:buClr>
              <a:buFont typeface="SharpSans-Medium"/>
              <a:buChar char="•"/>
              <a:tabLst>
                <a:tab pos="122065" algn="l"/>
              </a:tabLst>
            </a:pPr>
            <a:r>
              <a:rPr lang="en-US" sz="1400" spc="-12">
                <a:solidFill>
                  <a:srgbClr val="060606"/>
                </a:solidFill>
                <a:latin typeface="Inter" panose="02000503000000020004" pitchFamily="2" charset="0"/>
                <a:ea typeface="Inter" panose="02000503000000020004" pitchFamily="2" charset="0"/>
                <a:cs typeface="Inter" panose="02000503000000020004" pitchFamily="2" charset="0"/>
              </a:rPr>
              <a:t>Gain </a:t>
            </a:r>
            <a:r>
              <a:rPr lang="en-US" sz="1400" b="1" spc="-12">
                <a:solidFill>
                  <a:srgbClr val="060606"/>
                </a:solidFill>
                <a:latin typeface="Inter" panose="02000503000000020004" pitchFamily="2" charset="0"/>
                <a:ea typeface="Inter" panose="02000503000000020004" pitchFamily="2" charset="0"/>
                <a:cs typeface="Inter" panose="02000503000000020004" pitchFamily="2" charset="0"/>
              </a:rPr>
              <a:t>deep visibility </a:t>
            </a:r>
            <a:r>
              <a:rPr lang="en-US" sz="1400" spc="-12">
                <a:solidFill>
                  <a:srgbClr val="060606"/>
                </a:solidFill>
                <a:latin typeface="Inter" panose="02000503000000020004" pitchFamily="2" charset="0"/>
                <a:ea typeface="Inter" panose="02000503000000020004" pitchFamily="2" charset="0"/>
                <a:cs typeface="Inter" panose="02000503000000020004" pitchFamily="2" charset="0"/>
              </a:rPr>
              <a:t>into critical SaaS apps via </a:t>
            </a:r>
            <a:r>
              <a:rPr lang="en-US" sz="1400" spc="-12" err="1">
                <a:solidFill>
                  <a:srgbClr val="060606"/>
                </a:solidFill>
                <a:latin typeface="Inter" panose="02000503000000020004" pitchFamily="2" charset="0"/>
                <a:ea typeface="Inter" panose="02000503000000020004" pitchFamily="2" charset="0"/>
                <a:cs typeface="Inter" panose="02000503000000020004" pitchFamily="2" charset="0"/>
              </a:rPr>
              <a:t>ThousandEyes</a:t>
            </a:r>
            <a:r>
              <a:rPr lang="en-US" sz="1400" spc="-12">
                <a:solidFill>
                  <a:srgbClr val="060606"/>
                </a:solidFill>
                <a:latin typeface="Inter" panose="02000503000000020004" pitchFamily="2" charset="0"/>
                <a:ea typeface="Inter" panose="02000503000000020004" pitchFamily="2" charset="0"/>
                <a:cs typeface="Inter" panose="02000503000000020004" pitchFamily="2" charset="0"/>
              </a:rPr>
              <a:t> integration. </a:t>
            </a:r>
            <a:endParaRPr lang="en-US" sz="1400" spc="-6">
              <a:solidFill>
                <a:srgbClr val="060606"/>
              </a:solidFill>
              <a:latin typeface="Inter" panose="02000503000000020004" pitchFamily="2" charset="0"/>
              <a:ea typeface="Inter" panose="02000503000000020004" pitchFamily="2" charset="0"/>
              <a:cs typeface="Inter" panose="02000503000000020004" pitchFamily="2" charset="0"/>
            </a:endParaRPr>
          </a:p>
          <a:p>
            <a:pPr marL="121680" marR="196383" indent="-114364">
              <a:lnSpc>
                <a:spcPct val="100499"/>
              </a:lnSpc>
              <a:spcBef>
                <a:spcPts val="1249"/>
              </a:spcBef>
              <a:buClr>
                <a:srgbClr val="5BAA47"/>
              </a:buClr>
              <a:buFont typeface="SharpSans-Medium"/>
              <a:buChar char="•"/>
              <a:tabLst>
                <a:tab pos="122065" algn="l"/>
              </a:tabLst>
            </a:pPr>
            <a:endParaRPr lang="en-US" sz="1400">
              <a:latin typeface="Inter" panose="02000503000000020004" pitchFamily="2" charset="0"/>
              <a:ea typeface="Inter" panose="02000503000000020004" pitchFamily="2" charset="0"/>
              <a:cs typeface="Inter" panose="02000503000000020004" pitchFamily="2" charset="0"/>
            </a:endParaRPr>
          </a:p>
        </p:txBody>
      </p:sp>
      <p:sp>
        <p:nvSpPr>
          <p:cNvPr id="36" name="TextBox 35">
            <a:extLst>
              <a:ext uri="{FF2B5EF4-FFF2-40B4-BE49-F238E27FC236}">
                <a16:creationId xmlns:a16="http://schemas.microsoft.com/office/drawing/2014/main" id="{212BF991-2C8B-F2F7-D411-CC904F930531}"/>
              </a:ext>
            </a:extLst>
          </p:cNvPr>
          <p:cNvSpPr txBox="1"/>
          <p:nvPr/>
        </p:nvSpPr>
        <p:spPr>
          <a:xfrm>
            <a:off x="6190600" y="2734861"/>
            <a:ext cx="2841341" cy="1551707"/>
          </a:xfrm>
          <a:prstGeom prst="rect">
            <a:avLst/>
          </a:prstGeom>
          <a:noFill/>
        </p:spPr>
        <p:txBody>
          <a:bodyPr wrap="square">
            <a:spAutoFit/>
          </a:bodyPr>
          <a:lstStyle/>
          <a:p>
            <a:pPr marL="121680" marR="3081" indent="-114364">
              <a:lnSpc>
                <a:spcPct val="100499"/>
              </a:lnSpc>
              <a:spcBef>
                <a:spcPts val="1283"/>
              </a:spcBef>
              <a:buClr>
                <a:srgbClr val="5BAA47"/>
              </a:buClr>
              <a:buFont typeface="SharpSans-Medium"/>
              <a:buChar char="•"/>
              <a:tabLst>
                <a:tab pos="122065" algn="l"/>
              </a:tabLst>
            </a:pPr>
            <a:r>
              <a:rPr lang="en-US" spc="-6">
                <a:solidFill>
                  <a:srgbClr val="060606"/>
                </a:solidFill>
                <a:latin typeface="Inter" panose="02000503000000020004" pitchFamily="2" charset="0"/>
                <a:ea typeface="Inter" panose="02000503000000020004" pitchFamily="2" charset="0"/>
                <a:cs typeface="Inter" panose="02000503000000020004" pitchFamily="2" charset="0"/>
              </a:rPr>
              <a:t>Get </a:t>
            </a:r>
            <a:r>
              <a:rPr lang="en-US" b="1" spc="-6">
                <a:solidFill>
                  <a:srgbClr val="060606"/>
                </a:solidFill>
                <a:latin typeface="Inter" panose="02000503000000020004" pitchFamily="2" charset="0"/>
                <a:ea typeface="Inter" panose="02000503000000020004" pitchFamily="2" charset="0"/>
                <a:cs typeface="Inter" panose="02000503000000020004" pitchFamily="2" charset="0"/>
              </a:rPr>
              <a:t>E2E network</a:t>
            </a:r>
            <a:r>
              <a:rPr lang="en-US" b="1" spc="-58">
                <a:solidFill>
                  <a:srgbClr val="060606"/>
                </a:solidFill>
                <a:latin typeface="Inter" panose="02000503000000020004" pitchFamily="2" charset="0"/>
                <a:ea typeface="Inter" panose="02000503000000020004" pitchFamily="2" charset="0"/>
                <a:cs typeface="Inter" panose="02000503000000020004" pitchFamily="2" charset="0"/>
              </a:rPr>
              <a:t> </a:t>
            </a:r>
            <a:r>
              <a:rPr lang="en-US" b="1">
                <a:solidFill>
                  <a:srgbClr val="060606"/>
                </a:solidFill>
                <a:latin typeface="Inter" panose="02000503000000020004" pitchFamily="2" charset="0"/>
                <a:ea typeface="Inter" panose="02000503000000020004" pitchFamily="2" charset="0"/>
                <a:cs typeface="Inter" panose="02000503000000020004" pitchFamily="2" charset="0"/>
              </a:rPr>
              <a:t>visibility </a:t>
            </a:r>
            <a:r>
              <a:rPr lang="en-US">
                <a:solidFill>
                  <a:srgbClr val="060606"/>
                </a:solidFill>
                <a:latin typeface="Inter" panose="02000503000000020004" pitchFamily="2" charset="0"/>
                <a:ea typeface="Inter" panose="02000503000000020004" pitchFamily="2" charset="0"/>
                <a:cs typeface="Inter" panose="02000503000000020004" pitchFamily="2" charset="0"/>
              </a:rPr>
              <a:t>with Meraki Health, detect issues with guided actions.</a:t>
            </a:r>
          </a:p>
          <a:p>
            <a:pPr marL="121680" marR="3081" indent="-114364">
              <a:lnSpc>
                <a:spcPct val="100499"/>
              </a:lnSpc>
              <a:spcBef>
                <a:spcPts val="1283"/>
              </a:spcBef>
              <a:buClr>
                <a:srgbClr val="5BAA47"/>
              </a:buClr>
              <a:buFont typeface="SharpSans-Medium"/>
              <a:buChar char="•"/>
              <a:tabLst>
                <a:tab pos="122065" algn="l"/>
              </a:tabLst>
            </a:pPr>
            <a:r>
              <a:rPr lang="en-US" b="1" spc="-6">
                <a:solidFill>
                  <a:srgbClr val="060606"/>
                </a:solidFill>
                <a:latin typeface="Inter" panose="02000503000000020004" pitchFamily="2" charset="0"/>
                <a:ea typeface="Inter" panose="02000503000000020004" pitchFamily="2" charset="0"/>
                <a:cs typeface="Inter" panose="02000503000000020004" pitchFamily="2" charset="0"/>
              </a:rPr>
              <a:t>Proactively detect anomalies </a:t>
            </a:r>
            <a:r>
              <a:rPr lang="en-US" spc="-6">
                <a:solidFill>
                  <a:srgbClr val="060606"/>
                </a:solidFill>
                <a:latin typeface="Inter" panose="02000503000000020004" pitchFamily="2" charset="0"/>
                <a:ea typeface="Inter" panose="02000503000000020004" pitchFamily="2" charset="0"/>
                <a:cs typeface="Inter" panose="02000503000000020004" pitchFamily="2" charset="0"/>
              </a:rPr>
              <a:t>with wireless connectivity via MR smart thresholds. </a:t>
            </a:r>
            <a:endParaRPr lang="en-US">
              <a:solidFill>
                <a:srgbClr val="060606"/>
              </a:solidFill>
              <a:latin typeface="Inter" panose="02000503000000020004" pitchFamily="2" charset="0"/>
              <a:ea typeface="Inter" panose="02000503000000020004" pitchFamily="2" charset="0"/>
              <a:cs typeface="Inter" panose="02000503000000020004" pitchFamily="2" charset="0"/>
            </a:endParaRPr>
          </a:p>
        </p:txBody>
      </p:sp>
      <p:sp>
        <p:nvSpPr>
          <p:cNvPr id="45" name="TextBox 44">
            <a:extLst>
              <a:ext uri="{FF2B5EF4-FFF2-40B4-BE49-F238E27FC236}">
                <a16:creationId xmlns:a16="http://schemas.microsoft.com/office/drawing/2014/main" id="{267C7ECA-A8CD-31DB-E36F-E25FF2ABE005}"/>
              </a:ext>
            </a:extLst>
          </p:cNvPr>
          <p:cNvSpPr txBox="1"/>
          <p:nvPr/>
        </p:nvSpPr>
        <p:spPr>
          <a:xfrm>
            <a:off x="9109606" y="2734861"/>
            <a:ext cx="2841341" cy="3226524"/>
          </a:xfrm>
          <a:prstGeom prst="rect">
            <a:avLst/>
          </a:prstGeom>
          <a:noFill/>
        </p:spPr>
        <p:txBody>
          <a:bodyPr wrap="square">
            <a:spAutoFit/>
          </a:bodyPr>
          <a:lstStyle/>
          <a:p>
            <a:pPr marL="121680" marR="3081" indent="-114364">
              <a:lnSpc>
                <a:spcPct val="100499"/>
              </a:lnSpc>
              <a:spcBef>
                <a:spcPts val="1283"/>
              </a:spcBef>
              <a:buClr>
                <a:srgbClr val="5BAA47"/>
              </a:buClr>
              <a:buFont typeface="SharpSans-Medium"/>
              <a:buChar char="•"/>
              <a:tabLst>
                <a:tab pos="122065" algn="l"/>
              </a:tabLst>
            </a:pPr>
            <a:r>
              <a:rPr lang="en-US" b="1" spc="-6">
                <a:solidFill>
                  <a:srgbClr val="060606"/>
                </a:solidFill>
                <a:latin typeface="Inter" panose="02000503000000020004" pitchFamily="2" charset="0"/>
                <a:ea typeface="Inter" panose="02000503000000020004" pitchFamily="2" charset="0"/>
                <a:cs typeface="Inter" panose="02000503000000020004" pitchFamily="2" charset="0"/>
              </a:rPr>
              <a:t>I</a:t>
            </a:r>
            <a:r>
              <a:rPr lang="en-US" sz="1400" b="1" spc="-6">
                <a:solidFill>
                  <a:srgbClr val="060606"/>
                </a:solidFill>
                <a:latin typeface="Inter" panose="02000503000000020004" pitchFamily="2" charset="0"/>
                <a:ea typeface="Inter" panose="02000503000000020004" pitchFamily="2" charset="0"/>
                <a:cs typeface="Inter" panose="02000503000000020004" pitchFamily="2" charset="0"/>
              </a:rPr>
              <a:t>dentify</a:t>
            </a:r>
            <a:r>
              <a:rPr lang="en-US" sz="1400" spc="-6">
                <a:solidFill>
                  <a:srgbClr val="060606"/>
                </a:solidFill>
                <a:latin typeface="Inter" panose="02000503000000020004" pitchFamily="2" charset="0"/>
                <a:ea typeface="Inter" panose="02000503000000020004" pitchFamily="2" charset="0"/>
                <a:cs typeface="Inter" panose="02000503000000020004" pitchFamily="2" charset="0"/>
              </a:rPr>
              <a:t> and mitigate issues with the Org Summary view.</a:t>
            </a:r>
          </a:p>
          <a:p>
            <a:pPr marL="121680" marR="3081" indent="-114364">
              <a:lnSpc>
                <a:spcPct val="100499"/>
              </a:lnSpc>
              <a:spcBef>
                <a:spcPts val="1283"/>
              </a:spcBef>
              <a:buClr>
                <a:srgbClr val="5BAA47"/>
              </a:buClr>
              <a:buFont typeface="SharpSans-Medium"/>
              <a:buChar char="•"/>
              <a:tabLst>
                <a:tab pos="122065" algn="l"/>
              </a:tabLst>
            </a:pPr>
            <a:r>
              <a:rPr lang="en-US" b="1" spc="-6">
                <a:solidFill>
                  <a:srgbClr val="060606"/>
                </a:solidFill>
                <a:latin typeface="Inter" panose="02000503000000020004" pitchFamily="2" charset="0"/>
                <a:ea typeface="Inter" panose="02000503000000020004" pitchFamily="2" charset="0"/>
                <a:cs typeface="Inter" panose="02000503000000020004" pitchFamily="2" charset="0"/>
              </a:rPr>
              <a:t>Make faster decisions </a:t>
            </a:r>
            <a:r>
              <a:rPr lang="en-US" spc="-6">
                <a:solidFill>
                  <a:srgbClr val="060606"/>
                </a:solidFill>
                <a:latin typeface="Inter" panose="02000503000000020004" pitchFamily="2" charset="0"/>
                <a:ea typeface="Inter" panose="02000503000000020004" pitchFamily="2" charset="0"/>
                <a:cs typeface="Inter" panose="02000503000000020004" pitchFamily="2" charset="0"/>
              </a:rPr>
              <a:t>with Network Service Health. Understand your network with both a high-level and detailed metric view.</a:t>
            </a:r>
          </a:p>
          <a:p>
            <a:pPr marL="121680" marR="3081" indent="-114364">
              <a:lnSpc>
                <a:spcPct val="100499"/>
              </a:lnSpc>
              <a:spcBef>
                <a:spcPts val="1283"/>
              </a:spcBef>
              <a:buClr>
                <a:srgbClr val="5BAA47"/>
              </a:buClr>
              <a:buFont typeface="SharpSans-Medium"/>
              <a:buChar char="•"/>
              <a:tabLst>
                <a:tab pos="122065" algn="l"/>
              </a:tabLst>
            </a:pPr>
            <a:r>
              <a:rPr lang="en-US" sz="1400" b="1" spc="-6">
                <a:solidFill>
                  <a:srgbClr val="060606"/>
                </a:solidFill>
                <a:latin typeface="Inter" panose="02000503000000020004" pitchFamily="2" charset="0"/>
                <a:ea typeface="Inter" panose="02000503000000020004" pitchFamily="2" charset="0"/>
                <a:cs typeface="Inter" panose="02000503000000020004" pitchFamily="2" charset="0"/>
              </a:rPr>
              <a:t>Optimize performance </a:t>
            </a:r>
            <a:r>
              <a:rPr lang="en-US" spc="-6">
                <a:solidFill>
                  <a:srgbClr val="060606"/>
                </a:solidFill>
                <a:latin typeface="Inter" panose="02000503000000020004" pitchFamily="2" charset="0"/>
                <a:ea typeface="Inter" panose="02000503000000020004" pitchFamily="2" charset="0"/>
                <a:cs typeface="Inter" panose="02000503000000020004" pitchFamily="2" charset="0"/>
              </a:rPr>
              <a:t>with internet insights from </a:t>
            </a:r>
            <a:r>
              <a:rPr lang="en-US" spc="-6" err="1">
                <a:solidFill>
                  <a:srgbClr val="060606"/>
                </a:solidFill>
                <a:latin typeface="Inter" panose="02000503000000020004" pitchFamily="2" charset="0"/>
                <a:ea typeface="Inter" panose="02000503000000020004" pitchFamily="2" charset="0"/>
                <a:cs typeface="Inter" panose="02000503000000020004" pitchFamily="2" charset="0"/>
              </a:rPr>
              <a:t>ThousandEyes</a:t>
            </a:r>
            <a:r>
              <a:rPr lang="en-US" spc="-6">
                <a:solidFill>
                  <a:srgbClr val="060606"/>
                </a:solidFill>
                <a:latin typeface="Inter" panose="02000503000000020004" pitchFamily="2" charset="0"/>
                <a:ea typeface="Inter" panose="02000503000000020004" pitchFamily="2" charset="0"/>
                <a:cs typeface="Inter" panose="02000503000000020004" pitchFamily="2" charset="0"/>
              </a:rPr>
              <a:t>. See global ISP outages and benchmark your ISP performance against other providers. </a:t>
            </a:r>
            <a:endParaRPr lang="en-US" sz="1400" spc="-6">
              <a:solidFill>
                <a:srgbClr val="060606"/>
              </a:solidFill>
              <a:latin typeface="Inter" panose="02000503000000020004" pitchFamily="2" charset="0"/>
              <a:ea typeface="Inter" panose="02000503000000020004" pitchFamily="2" charset="0"/>
              <a:cs typeface="Inter" panose="02000503000000020004" pitchFamily="2" charset="0"/>
            </a:endParaRPr>
          </a:p>
        </p:txBody>
      </p:sp>
      <p:sp>
        <p:nvSpPr>
          <p:cNvPr id="50" name="TextBox 49">
            <a:extLst>
              <a:ext uri="{FF2B5EF4-FFF2-40B4-BE49-F238E27FC236}">
                <a16:creationId xmlns:a16="http://schemas.microsoft.com/office/drawing/2014/main" id="{B2B93D90-5BC1-A069-8837-157F8D113868}"/>
              </a:ext>
            </a:extLst>
          </p:cNvPr>
          <p:cNvSpPr txBox="1"/>
          <p:nvPr/>
        </p:nvSpPr>
        <p:spPr>
          <a:xfrm>
            <a:off x="737873" y="2183878"/>
            <a:ext cx="2001217" cy="461665"/>
          </a:xfrm>
          <a:prstGeom prst="rect">
            <a:avLst/>
          </a:prstGeom>
          <a:noFill/>
        </p:spPr>
        <p:txBody>
          <a:bodyPr wrap="square">
            <a:spAutoFit/>
          </a:bodyPr>
          <a:lstStyle/>
          <a:p>
            <a:pPr algn="ctr"/>
            <a:r>
              <a:rPr lang="en-US" sz="1200" b="1" i="1" spc="-15">
                <a:solidFill>
                  <a:schemeClr val="tx1"/>
                </a:solidFill>
                <a:latin typeface="Inter" panose="02000503000000020004" pitchFamily="2" charset="0"/>
                <a:ea typeface="Inter" panose="02000503000000020004" pitchFamily="2" charset="0"/>
                <a:cs typeface="Inter" panose="02000503000000020004" pitchFamily="2" charset="0"/>
              </a:rPr>
              <a:t>Jon remotely deploys a new site</a:t>
            </a:r>
            <a:endParaRPr lang="en-US" sz="1200" i="1">
              <a:solidFill>
                <a:schemeClr val="tx1"/>
              </a:solidFill>
            </a:endParaRPr>
          </a:p>
        </p:txBody>
      </p:sp>
      <p:sp>
        <p:nvSpPr>
          <p:cNvPr id="51" name="TextBox 50">
            <a:extLst>
              <a:ext uri="{FF2B5EF4-FFF2-40B4-BE49-F238E27FC236}">
                <a16:creationId xmlns:a16="http://schemas.microsoft.com/office/drawing/2014/main" id="{CE853E8A-16D9-B48A-2AAC-36F585098E04}"/>
              </a:ext>
            </a:extLst>
          </p:cNvPr>
          <p:cNvSpPr txBox="1"/>
          <p:nvPr/>
        </p:nvSpPr>
        <p:spPr>
          <a:xfrm>
            <a:off x="3455725" y="2183910"/>
            <a:ext cx="2272246" cy="461665"/>
          </a:xfrm>
          <a:prstGeom prst="rect">
            <a:avLst/>
          </a:prstGeom>
          <a:noFill/>
        </p:spPr>
        <p:txBody>
          <a:bodyPr wrap="square">
            <a:spAutoFit/>
          </a:bodyPr>
          <a:lstStyle/>
          <a:p>
            <a:pPr algn="ctr"/>
            <a:r>
              <a:rPr lang="en-US" sz="1200" b="1" i="1" spc="-15">
                <a:solidFill>
                  <a:schemeClr val="tx1"/>
                </a:solidFill>
                <a:latin typeface="Inter" panose="02000503000000020004" pitchFamily="2" charset="0"/>
                <a:ea typeface="Inter" panose="02000503000000020004" pitchFamily="2" charset="0"/>
                <a:cs typeface="Inter" panose="02000503000000020004" pitchFamily="2" charset="0"/>
              </a:rPr>
              <a:t>Sales teams report issues accessing Webex</a:t>
            </a:r>
            <a:endParaRPr lang="en-US" sz="1200" i="1">
              <a:solidFill>
                <a:schemeClr val="tx1"/>
              </a:solidFill>
            </a:endParaRPr>
          </a:p>
        </p:txBody>
      </p:sp>
      <p:sp>
        <p:nvSpPr>
          <p:cNvPr id="52" name="TextBox 51">
            <a:extLst>
              <a:ext uri="{FF2B5EF4-FFF2-40B4-BE49-F238E27FC236}">
                <a16:creationId xmlns:a16="http://schemas.microsoft.com/office/drawing/2014/main" id="{CB2E3548-80F8-9140-2002-320B51E0557C}"/>
              </a:ext>
            </a:extLst>
          </p:cNvPr>
          <p:cNvSpPr txBox="1"/>
          <p:nvPr/>
        </p:nvSpPr>
        <p:spPr>
          <a:xfrm>
            <a:off x="6285829" y="2165963"/>
            <a:ext cx="2524245" cy="461665"/>
          </a:xfrm>
          <a:prstGeom prst="rect">
            <a:avLst/>
          </a:prstGeom>
          <a:noFill/>
        </p:spPr>
        <p:txBody>
          <a:bodyPr wrap="square">
            <a:spAutoFit/>
          </a:bodyPr>
          <a:lstStyle/>
          <a:p>
            <a:pPr algn="ctr"/>
            <a:r>
              <a:rPr lang="en-US" sz="1200" b="1" i="1" spc="-15">
                <a:solidFill>
                  <a:schemeClr val="tx1"/>
                </a:solidFill>
                <a:latin typeface="Inter" panose="02000503000000020004" pitchFamily="2" charset="0"/>
                <a:ea typeface="Inter" panose="02000503000000020004" pitchFamily="2" charset="0"/>
                <a:cs typeface="Inter" panose="02000503000000020004" pitchFamily="2" charset="0"/>
              </a:rPr>
              <a:t>Office 365 is down from company-wide complaints</a:t>
            </a:r>
            <a:endParaRPr lang="en-US" sz="1200" i="1">
              <a:solidFill>
                <a:schemeClr val="tx1"/>
              </a:solidFill>
            </a:endParaRPr>
          </a:p>
        </p:txBody>
      </p:sp>
      <p:sp>
        <p:nvSpPr>
          <p:cNvPr id="53" name="TextBox 52">
            <a:extLst>
              <a:ext uri="{FF2B5EF4-FFF2-40B4-BE49-F238E27FC236}">
                <a16:creationId xmlns:a16="http://schemas.microsoft.com/office/drawing/2014/main" id="{BECAAD82-DBFA-19FF-CB83-B82D10C8F8E5}"/>
              </a:ext>
            </a:extLst>
          </p:cNvPr>
          <p:cNvSpPr txBox="1"/>
          <p:nvPr/>
        </p:nvSpPr>
        <p:spPr>
          <a:xfrm>
            <a:off x="9100809" y="2173542"/>
            <a:ext cx="2725823" cy="461665"/>
          </a:xfrm>
          <a:prstGeom prst="rect">
            <a:avLst/>
          </a:prstGeom>
          <a:noFill/>
        </p:spPr>
        <p:txBody>
          <a:bodyPr wrap="square">
            <a:spAutoFit/>
          </a:bodyPr>
          <a:lstStyle/>
          <a:p>
            <a:pPr algn="ctr"/>
            <a:r>
              <a:rPr lang="en-US" sz="1200" b="1" i="1" spc="-15">
                <a:solidFill>
                  <a:schemeClr val="tx1"/>
                </a:solidFill>
                <a:latin typeface="Inter" panose="02000503000000020004" pitchFamily="2" charset="0"/>
                <a:ea typeface="Inter" panose="02000503000000020004" pitchFamily="2" charset="0"/>
                <a:cs typeface="Inter" panose="02000503000000020004" pitchFamily="2" charset="0"/>
              </a:rPr>
              <a:t>Jon provides Andy an update on today’s issues</a:t>
            </a:r>
            <a:endParaRPr lang="en-US" sz="1200" i="1">
              <a:solidFill>
                <a:schemeClr val="tx1"/>
              </a:solidFill>
            </a:endParaRPr>
          </a:p>
        </p:txBody>
      </p:sp>
      <p:sp>
        <p:nvSpPr>
          <p:cNvPr id="54" name="TextBox 53">
            <a:extLst>
              <a:ext uri="{FF2B5EF4-FFF2-40B4-BE49-F238E27FC236}">
                <a16:creationId xmlns:a16="http://schemas.microsoft.com/office/drawing/2014/main" id="{D0FF216B-6612-BEBE-FCFC-80BF3D2B23E5}"/>
              </a:ext>
            </a:extLst>
          </p:cNvPr>
          <p:cNvSpPr txBox="1"/>
          <p:nvPr/>
        </p:nvSpPr>
        <p:spPr>
          <a:xfrm>
            <a:off x="10508105" y="52544"/>
            <a:ext cx="1683895" cy="646331"/>
          </a:xfrm>
          <a:prstGeom prst="rect">
            <a:avLst/>
          </a:prstGeom>
          <a:noFill/>
        </p:spPr>
        <p:txBody>
          <a:bodyPr wrap="square">
            <a:spAutoFit/>
          </a:bodyPr>
          <a:lstStyle/>
          <a:p>
            <a:r>
              <a:rPr lang="en-US" sz="1200" b="1" spc="-15">
                <a:solidFill>
                  <a:schemeClr val="bg1"/>
                </a:solidFill>
                <a:latin typeface="Inter" panose="02000503000000020004" pitchFamily="2" charset="0"/>
                <a:ea typeface="Inter" panose="02000503000000020004" pitchFamily="2" charset="0"/>
                <a:cs typeface="Inter" panose="02000503000000020004" pitchFamily="2" charset="0"/>
              </a:rPr>
              <a:t>IT team of 2</a:t>
            </a:r>
          </a:p>
          <a:p>
            <a:pPr marL="171450" indent="-171450">
              <a:buFont typeface="Arial" panose="020B0604020202020204" pitchFamily="34" charset="0"/>
              <a:buChar char="•"/>
            </a:pPr>
            <a:r>
              <a:rPr lang="en-US" sz="1200">
                <a:solidFill>
                  <a:schemeClr val="bg1"/>
                </a:solidFill>
              </a:rPr>
              <a:t>Andy (IT Director)</a:t>
            </a:r>
          </a:p>
          <a:p>
            <a:pPr marL="171450" indent="-171450">
              <a:buFont typeface="Arial" panose="020B0604020202020204" pitchFamily="34" charset="0"/>
              <a:buChar char="•"/>
            </a:pPr>
            <a:r>
              <a:rPr lang="en-US" sz="1200">
                <a:solidFill>
                  <a:schemeClr val="bg1"/>
                </a:solidFill>
              </a:rPr>
              <a:t>Jon (IT Manager)</a:t>
            </a:r>
          </a:p>
        </p:txBody>
      </p:sp>
    </p:spTree>
    <p:extLst>
      <p:ext uri="{BB962C8B-B14F-4D97-AF65-F5344CB8AC3E}">
        <p14:creationId xmlns:p14="http://schemas.microsoft.com/office/powerpoint/2010/main" val="375381384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37"/>
                                        </p:tgtEl>
                                        <p:attrNameLst>
                                          <p:attrName>style.visibility</p:attrName>
                                        </p:attrNameLst>
                                      </p:cBhvr>
                                      <p:to>
                                        <p:strVal val="visible"/>
                                      </p:to>
                                    </p:set>
                                    <p:animEffect transition="in" filter="fade">
                                      <p:cBhvr>
                                        <p:cTn id="7" dur="500"/>
                                        <p:tgtEl>
                                          <p:spTgt spid="37"/>
                                        </p:tgtEl>
                                      </p:cBhvr>
                                    </p:animEffect>
                                  </p:childTnLst>
                                </p:cTn>
                              </p:par>
                            </p:childTnLst>
                          </p:cTn>
                        </p:par>
                        <p:par>
                          <p:cTn id="8" fill="hold">
                            <p:stCondLst>
                              <p:cond delay="500"/>
                            </p:stCondLst>
                            <p:childTnLst>
                              <p:par>
                                <p:cTn id="9" presetID="22" presetClass="entr" presetSubtype="8" fill="hold" nodeType="afterEffect">
                                  <p:stCondLst>
                                    <p:cond delay="0"/>
                                  </p:stCondLst>
                                  <p:childTnLst>
                                    <p:set>
                                      <p:cBhvr>
                                        <p:cTn id="10" dur="1" fill="hold">
                                          <p:stCondLst>
                                            <p:cond delay="0"/>
                                          </p:stCondLst>
                                        </p:cTn>
                                        <p:tgtEl>
                                          <p:spTgt spid="38"/>
                                        </p:tgtEl>
                                        <p:attrNameLst>
                                          <p:attrName>style.visibility</p:attrName>
                                        </p:attrNameLst>
                                      </p:cBhvr>
                                      <p:to>
                                        <p:strVal val="visible"/>
                                      </p:to>
                                    </p:set>
                                    <p:animEffect transition="in" filter="wipe(left)">
                                      <p:cBhvr>
                                        <p:cTn id="11" dur="500"/>
                                        <p:tgtEl>
                                          <p:spTgt spid="38"/>
                                        </p:tgtEl>
                                      </p:cBhvr>
                                    </p:animEffect>
                                  </p:childTnLst>
                                </p:cTn>
                              </p:par>
                            </p:childTnLst>
                          </p:cTn>
                        </p:par>
                        <p:par>
                          <p:cTn id="12" fill="hold">
                            <p:stCondLst>
                              <p:cond delay="1000"/>
                            </p:stCondLst>
                            <p:childTnLst>
                              <p:par>
                                <p:cTn id="13" presetID="22" presetClass="entr" presetSubtype="8" fill="hold" nodeType="afterEffect">
                                  <p:stCondLst>
                                    <p:cond delay="0"/>
                                  </p:stCondLst>
                                  <p:childTnLst>
                                    <p:set>
                                      <p:cBhvr>
                                        <p:cTn id="14" dur="1" fill="hold">
                                          <p:stCondLst>
                                            <p:cond delay="0"/>
                                          </p:stCondLst>
                                        </p:cTn>
                                        <p:tgtEl>
                                          <p:spTgt spid="40"/>
                                        </p:tgtEl>
                                        <p:attrNameLst>
                                          <p:attrName>style.visibility</p:attrName>
                                        </p:attrNameLst>
                                      </p:cBhvr>
                                      <p:to>
                                        <p:strVal val="visible"/>
                                      </p:to>
                                    </p:set>
                                    <p:animEffect transition="in" filter="wipe(left)">
                                      <p:cBhvr>
                                        <p:cTn id="15" dur="500"/>
                                        <p:tgtEl>
                                          <p:spTgt spid="40"/>
                                        </p:tgtEl>
                                      </p:cBhvr>
                                    </p:animEffect>
                                  </p:childTnLst>
                                </p:cTn>
                              </p:par>
                            </p:childTnLst>
                          </p:cTn>
                        </p:par>
                        <p:par>
                          <p:cTn id="16" fill="hold">
                            <p:stCondLst>
                              <p:cond delay="1500"/>
                            </p:stCondLst>
                            <p:childTnLst>
                              <p:par>
                                <p:cTn id="17" presetID="22" presetClass="entr" presetSubtype="8" fill="hold" nodeType="afterEffect">
                                  <p:stCondLst>
                                    <p:cond delay="0"/>
                                  </p:stCondLst>
                                  <p:childTnLst>
                                    <p:set>
                                      <p:cBhvr>
                                        <p:cTn id="18" dur="1" fill="hold">
                                          <p:stCondLst>
                                            <p:cond delay="0"/>
                                          </p:stCondLst>
                                        </p:cTn>
                                        <p:tgtEl>
                                          <p:spTgt spid="39"/>
                                        </p:tgtEl>
                                        <p:attrNameLst>
                                          <p:attrName>style.visibility</p:attrName>
                                        </p:attrNameLst>
                                      </p:cBhvr>
                                      <p:to>
                                        <p:strVal val="visible"/>
                                      </p:to>
                                    </p:set>
                                    <p:animEffect transition="in" filter="wipe(left)">
                                      <p:cBhvr>
                                        <p:cTn id="19" dur="500"/>
                                        <p:tgtEl>
                                          <p:spTgt spid="39"/>
                                        </p:tgtEl>
                                      </p:cBhvr>
                                    </p:animEffect>
                                  </p:childTnLst>
                                </p:cTn>
                              </p:par>
                            </p:childTnLst>
                          </p:cTn>
                        </p:par>
                        <p:par>
                          <p:cTn id="20" fill="hold">
                            <p:stCondLst>
                              <p:cond delay="2000"/>
                            </p:stCondLst>
                            <p:childTnLst>
                              <p:par>
                                <p:cTn id="21" presetID="9" presetClass="entr" presetSubtype="0" fill="hold" grpId="0" nodeType="afterEffect">
                                  <p:stCondLst>
                                    <p:cond delay="0"/>
                                  </p:stCondLst>
                                  <p:childTnLst>
                                    <p:set>
                                      <p:cBhvr>
                                        <p:cTn id="22" dur="1" fill="hold">
                                          <p:stCondLst>
                                            <p:cond delay="0"/>
                                          </p:stCondLst>
                                        </p:cTn>
                                        <p:tgtEl>
                                          <p:spTgt spid="50"/>
                                        </p:tgtEl>
                                        <p:attrNameLst>
                                          <p:attrName>style.visibility</p:attrName>
                                        </p:attrNameLst>
                                      </p:cBhvr>
                                      <p:to>
                                        <p:strVal val="visible"/>
                                      </p:to>
                                    </p:set>
                                    <p:animEffect transition="in" filter="dissolve">
                                      <p:cBhvr>
                                        <p:cTn id="23" dur="500"/>
                                        <p:tgtEl>
                                          <p:spTgt spid="50"/>
                                        </p:tgtEl>
                                      </p:cBhvr>
                                    </p:animEffect>
                                  </p:childTnLst>
                                </p:cTn>
                              </p:par>
                              <p:par>
                                <p:cTn id="24" presetID="9" presetClass="entr" presetSubtype="0" fill="hold" grpId="0" nodeType="withEffect">
                                  <p:stCondLst>
                                    <p:cond delay="0"/>
                                  </p:stCondLst>
                                  <p:childTnLst>
                                    <p:set>
                                      <p:cBhvr>
                                        <p:cTn id="25" dur="1" fill="hold">
                                          <p:stCondLst>
                                            <p:cond delay="0"/>
                                          </p:stCondLst>
                                        </p:cTn>
                                        <p:tgtEl>
                                          <p:spTgt spid="51"/>
                                        </p:tgtEl>
                                        <p:attrNameLst>
                                          <p:attrName>style.visibility</p:attrName>
                                        </p:attrNameLst>
                                      </p:cBhvr>
                                      <p:to>
                                        <p:strVal val="visible"/>
                                      </p:to>
                                    </p:set>
                                    <p:animEffect transition="in" filter="dissolve">
                                      <p:cBhvr>
                                        <p:cTn id="26" dur="500"/>
                                        <p:tgtEl>
                                          <p:spTgt spid="51"/>
                                        </p:tgtEl>
                                      </p:cBhvr>
                                    </p:animEffect>
                                  </p:childTnLst>
                                </p:cTn>
                              </p:par>
                              <p:par>
                                <p:cTn id="27" presetID="9" presetClass="entr" presetSubtype="0" fill="hold" grpId="0" nodeType="withEffect">
                                  <p:stCondLst>
                                    <p:cond delay="0"/>
                                  </p:stCondLst>
                                  <p:childTnLst>
                                    <p:set>
                                      <p:cBhvr>
                                        <p:cTn id="28" dur="1" fill="hold">
                                          <p:stCondLst>
                                            <p:cond delay="0"/>
                                          </p:stCondLst>
                                        </p:cTn>
                                        <p:tgtEl>
                                          <p:spTgt spid="52"/>
                                        </p:tgtEl>
                                        <p:attrNameLst>
                                          <p:attrName>style.visibility</p:attrName>
                                        </p:attrNameLst>
                                      </p:cBhvr>
                                      <p:to>
                                        <p:strVal val="visible"/>
                                      </p:to>
                                    </p:set>
                                    <p:animEffect transition="in" filter="dissolve">
                                      <p:cBhvr>
                                        <p:cTn id="29" dur="500"/>
                                        <p:tgtEl>
                                          <p:spTgt spid="52"/>
                                        </p:tgtEl>
                                      </p:cBhvr>
                                    </p:animEffect>
                                  </p:childTnLst>
                                </p:cTn>
                              </p:par>
                              <p:par>
                                <p:cTn id="30" presetID="9" presetClass="entr" presetSubtype="0" fill="hold" grpId="0" nodeType="withEffect">
                                  <p:stCondLst>
                                    <p:cond delay="0"/>
                                  </p:stCondLst>
                                  <p:childTnLst>
                                    <p:set>
                                      <p:cBhvr>
                                        <p:cTn id="31" dur="1" fill="hold">
                                          <p:stCondLst>
                                            <p:cond delay="0"/>
                                          </p:stCondLst>
                                        </p:cTn>
                                        <p:tgtEl>
                                          <p:spTgt spid="53"/>
                                        </p:tgtEl>
                                        <p:attrNameLst>
                                          <p:attrName>style.visibility</p:attrName>
                                        </p:attrNameLst>
                                      </p:cBhvr>
                                      <p:to>
                                        <p:strVal val="visible"/>
                                      </p:to>
                                    </p:set>
                                    <p:animEffect transition="in" filter="dissolve">
                                      <p:cBhvr>
                                        <p:cTn id="32" dur="500"/>
                                        <p:tgtEl>
                                          <p:spTgt spid="5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 grpId="0"/>
      <p:bldP spid="51" grpId="0"/>
      <p:bldP spid="52" grpId="0"/>
      <p:bldP spid="53" grpId="0"/>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Shape 9125"/>
        <p:cNvGrpSpPr/>
        <p:nvPr/>
      </p:nvGrpSpPr>
      <p:grpSpPr>
        <a:xfrm>
          <a:off x="0" y="0"/>
          <a:ext cx="0" cy="0"/>
          <a:chOff x="0" y="0"/>
          <a:chExt cx="0" cy="0"/>
        </a:xfrm>
      </p:grpSpPr>
      <p:sp>
        <p:nvSpPr>
          <p:cNvPr id="9126" name="Google Shape;9126;p297"/>
          <p:cNvSpPr/>
          <p:nvPr/>
        </p:nvSpPr>
        <p:spPr>
          <a:xfrm>
            <a:off x="3074455" y="0"/>
            <a:ext cx="3104400" cy="6858000"/>
          </a:xfrm>
          <a:prstGeom prst="rect">
            <a:avLst/>
          </a:prstGeom>
          <a:solidFill>
            <a:srgbClr val="CEEAEA"/>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9127" name="Google Shape;9127;p297"/>
          <p:cNvSpPr/>
          <p:nvPr/>
        </p:nvSpPr>
        <p:spPr>
          <a:xfrm>
            <a:off x="6178812" y="0"/>
            <a:ext cx="3081900" cy="6858000"/>
          </a:xfrm>
          <a:prstGeom prst="rect">
            <a:avLst/>
          </a:prstGeom>
          <a:solidFill>
            <a:srgbClr val="FFF5D6"/>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9128" name="Google Shape;9128;p297"/>
          <p:cNvSpPr/>
          <p:nvPr/>
        </p:nvSpPr>
        <p:spPr>
          <a:xfrm>
            <a:off x="9252866" y="0"/>
            <a:ext cx="2939100" cy="6858000"/>
          </a:xfrm>
          <a:prstGeom prst="rect">
            <a:avLst/>
          </a:prstGeom>
          <a:solidFill>
            <a:srgbClr val="7EBA68"/>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9129" name="Google Shape;9129;p297"/>
          <p:cNvSpPr txBox="1"/>
          <p:nvPr/>
        </p:nvSpPr>
        <p:spPr>
          <a:xfrm>
            <a:off x="3299173" y="3122077"/>
            <a:ext cx="2688300" cy="276999"/>
          </a:xfrm>
          <a:prstGeom prst="rect">
            <a:avLst/>
          </a:prstGeom>
          <a:noFill/>
          <a:ln>
            <a:noFill/>
          </a:ln>
        </p:spPr>
        <p:txBody>
          <a:bodyPr spcFirstLastPara="1" wrap="square" lIns="0" tIns="0" rIns="0" bIns="0" anchor="t" anchorCtr="0">
            <a:spAutoFit/>
          </a:bodyPr>
          <a:lstStyle/>
          <a:p>
            <a:pPr marL="0" marR="0" lvl="0" indent="0" algn="l" rtl="0">
              <a:lnSpc>
                <a:spcPct val="100000"/>
              </a:lnSpc>
              <a:spcBef>
                <a:spcPts val="0"/>
              </a:spcBef>
              <a:spcAft>
                <a:spcPts val="0"/>
              </a:spcAft>
              <a:buClr>
                <a:srgbClr val="000000"/>
              </a:buClr>
              <a:buSzPts val="1800"/>
              <a:buFont typeface="Arial"/>
              <a:buNone/>
            </a:pPr>
            <a:r>
              <a:rPr lang="en-US" sz="1800" b="1">
                <a:latin typeface="Inter"/>
                <a:ea typeface="Inter"/>
                <a:cs typeface="Inter"/>
                <a:sym typeface="Inter"/>
              </a:rPr>
              <a:t>Catalyst 9162/64/66</a:t>
            </a:r>
            <a:endParaRPr/>
          </a:p>
        </p:txBody>
      </p:sp>
      <p:sp>
        <p:nvSpPr>
          <p:cNvPr id="9130" name="Google Shape;9130;p297"/>
          <p:cNvSpPr txBox="1"/>
          <p:nvPr/>
        </p:nvSpPr>
        <p:spPr>
          <a:xfrm>
            <a:off x="3279538" y="3461195"/>
            <a:ext cx="2733900" cy="246221"/>
          </a:xfrm>
          <a:prstGeom prst="rect">
            <a:avLst/>
          </a:prstGeom>
          <a:noFill/>
          <a:ln>
            <a:noFill/>
          </a:ln>
        </p:spPr>
        <p:txBody>
          <a:bodyPr spcFirstLastPara="1" wrap="square" lIns="0" tIns="0" rIns="0" bIns="0" anchor="t" anchorCtr="0">
            <a:spAutoFit/>
          </a:bodyPr>
          <a:lstStyle/>
          <a:p>
            <a:pPr marL="0" marR="0" lvl="0" indent="0" algn="l" rtl="0">
              <a:lnSpc>
                <a:spcPct val="100000"/>
              </a:lnSpc>
              <a:spcBef>
                <a:spcPts val="0"/>
              </a:spcBef>
              <a:spcAft>
                <a:spcPts val="0"/>
              </a:spcAft>
              <a:buClr>
                <a:srgbClr val="000000"/>
              </a:buClr>
              <a:buSzPts val="1600"/>
              <a:buFont typeface="Arial"/>
              <a:buNone/>
            </a:pPr>
            <a:r>
              <a:rPr lang="en-US" sz="1600">
                <a:latin typeface="Inter Light"/>
                <a:ea typeface="Inter Light"/>
                <a:cs typeface="Inter Light"/>
                <a:sym typeface="Inter Light"/>
              </a:rPr>
              <a:t>Wi-Fi 6E access points</a:t>
            </a:r>
            <a:endParaRPr/>
          </a:p>
        </p:txBody>
      </p:sp>
      <p:sp>
        <p:nvSpPr>
          <p:cNvPr id="9131" name="Google Shape;9131;p297"/>
          <p:cNvSpPr txBox="1"/>
          <p:nvPr/>
        </p:nvSpPr>
        <p:spPr>
          <a:xfrm>
            <a:off x="6366400" y="3469675"/>
            <a:ext cx="2688024" cy="492443"/>
          </a:xfrm>
          <a:prstGeom prst="rect">
            <a:avLst/>
          </a:prstGeom>
          <a:noFill/>
          <a:ln>
            <a:noFill/>
          </a:ln>
        </p:spPr>
        <p:txBody>
          <a:bodyPr spcFirstLastPara="1" wrap="square" lIns="0" tIns="0" rIns="0" bIns="0" anchor="t" anchorCtr="0">
            <a:spAutoFit/>
          </a:bodyPr>
          <a:lstStyle/>
          <a:p>
            <a:pPr marL="0" marR="0" lvl="0" indent="0" algn="l" rtl="0">
              <a:lnSpc>
                <a:spcPct val="100000"/>
              </a:lnSpc>
              <a:spcBef>
                <a:spcPts val="0"/>
              </a:spcBef>
              <a:spcAft>
                <a:spcPts val="0"/>
              </a:spcAft>
              <a:buClr>
                <a:srgbClr val="000000"/>
              </a:buClr>
              <a:buSzPts val="1600"/>
              <a:buFont typeface="Arial"/>
              <a:buNone/>
            </a:pPr>
            <a:r>
              <a:rPr lang="en-US" sz="1600">
                <a:latin typeface="Inter Light"/>
                <a:ea typeface="Inter Light"/>
                <a:cs typeface="Inter Light"/>
                <a:sym typeface="Inter Light"/>
              </a:rPr>
              <a:t>Indoor fixed-lens mini dome camera</a:t>
            </a:r>
            <a:endParaRPr/>
          </a:p>
        </p:txBody>
      </p:sp>
      <p:sp>
        <p:nvSpPr>
          <p:cNvPr id="9132" name="Google Shape;9132;p297"/>
          <p:cNvSpPr txBox="1"/>
          <p:nvPr/>
        </p:nvSpPr>
        <p:spPr>
          <a:xfrm>
            <a:off x="6385324" y="3118767"/>
            <a:ext cx="2669100" cy="276999"/>
          </a:xfrm>
          <a:prstGeom prst="rect">
            <a:avLst/>
          </a:prstGeom>
          <a:noFill/>
          <a:ln>
            <a:noFill/>
          </a:ln>
        </p:spPr>
        <p:txBody>
          <a:bodyPr spcFirstLastPara="1" wrap="square" lIns="0" tIns="0" rIns="0" bIns="0" anchor="t" anchorCtr="0">
            <a:spAutoFit/>
          </a:bodyPr>
          <a:lstStyle/>
          <a:p>
            <a:pPr marL="0" marR="0" lvl="0" indent="0" algn="l" rtl="0">
              <a:lnSpc>
                <a:spcPct val="100000"/>
              </a:lnSpc>
              <a:spcBef>
                <a:spcPts val="0"/>
              </a:spcBef>
              <a:spcAft>
                <a:spcPts val="0"/>
              </a:spcAft>
              <a:buClr>
                <a:srgbClr val="000000"/>
              </a:buClr>
              <a:buSzPts val="1800"/>
              <a:buFont typeface="Arial"/>
              <a:buNone/>
            </a:pPr>
            <a:r>
              <a:rPr lang="en-US" sz="1800" b="1">
                <a:latin typeface="Inter"/>
                <a:ea typeface="Inter"/>
                <a:cs typeface="Inter"/>
                <a:sym typeface="Inter"/>
              </a:rPr>
              <a:t>MV13</a:t>
            </a:r>
            <a:endParaRPr/>
          </a:p>
        </p:txBody>
      </p:sp>
      <p:sp>
        <p:nvSpPr>
          <p:cNvPr id="9133" name="Google Shape;9133;p297"/>
          <p:cNvSpPr/>
          <p:nvPr/>
        </p:nvSpPr>
        <p:spPr>
          <a:xfrm rot="-1799893">
            <a:off x="-3336414" y="-6887491"/>
            <a:ext cx="5630103" cy="8658282"/>
          </a:xfrm>
          <a:prstGeom prst="roundRect">
            <a:avLst>
              <a:gd name="adj" fmla="val 50000"/>
            </a:avLst>
          </a:prstGeom>
          <a:solidFill>
            <a:schemeClr val="accent4"/>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89"/>
              <a:buFont typeface="Arial"/>
              <a:buNone/>
            </a:pPr>
            <a:endParaRPr sz="2489" b="0" i="0" u="none" strike="noStrike" cap="none">
              <a:solidFill>
                <a:srgbClr val="FFFFFF"/>
              </a:solidFill>
              <a:latin typeface="Arial"/>
              <a:ea typeface="Arial"/>
              <a:cs typeface="Arial"/>
              <a:sym typeface="Arial"/>
            </a:endParaRPr>
          </a:p>
        </p:txBody>
      </p:sp>
      <p:sp>
        <p:nvSpPr>
          <p:cNvPr id="9134" name="Google Shape;9134;p297"/>
          <p:cNvSpPr txBox="1"/>
          <p:nvPr/>
        </p:nvSpPr>
        <p:spPr>
          <a:xfrm>
            <a:off x="216769" y="-43479"/>
            <a:ext cx="2055600" cy="1590300"/>
          </a:xfrm>
          <a:prstGeom prst="rect">
            <a:avLst/>
          </a:prstGeom>
          <a:noFill/>
          <a:ln>
            <a:noFill/>
          </a:ln>
        </p:spPr>
        <p:txBody>
          <a:bodyPr spcFirstLastPara="1" wrap="square" lIns="0" tIns="0" rIns="0" bIns="0" anchor="ctr" anchorCtr="0">
            <a:noAutofit/>
          </a:bodyPr>
          <a:lstStyle/>
          <a:p>
            <a:pPr marL="0" marR="0" lvl="0" indent="0" algn="l" rtl="0">
              <a:lnSpc>
                <a:spcPct val="80000"/>
              </a:lnSpc>
              <a:spcBef>
                <a:spcPts val="0"/>
              </a:spcBef>
              <a:spcAft>
                <a:spcPts val="0"/>
              </a:spcAft>
              <a:buNone/>
            </a:pPr>
            <a:r>
              <a:rPr lang="en-US" sz="4400" b="1" i="0" u="none" strike="noStrike" cap="none">
                <a:solidFill>
                  <a:schemeClr val="lt1"/>
                </a:solidFill>
                <a:latin typeface="Inter"/>
                <a:ea typeface="Inter"/>
                <a:cs typeface="Inter"/>
                <a:sym typeface="Inter"/>
              </a:rPr>
              <a:t>What’s </a:t>
            </a:r>
            <a:endParaRPr/>
          </a:p>
          <a:p>
            <a:pPr marL="0" marR="0" lvl="0" indent="0" algn="l" rtl="0">
              <a:lnSpc>
                <a:spcPct val="80000"/>
              </a:lnSpc>
              <a:spcBef>
                <a:spcPts val="0"/>
              </a:spcBef>
              <a:spcAft>
                <a:spcPts val="0"/>
              </a:spcAft>
              <a:buNone/>
            </a:pPr>
            <a:r>
              <a:rPr lang="en-US" sz="4400" b="1" i="0" u="none" strike="noStrike" cap="none">
                <a:solidFill>
                  <a:schemeClr val="lt1"/>
                </a:solidFill>
                <a:latin typeface="Inter"/>
                <a:ea typeface="Inter"/>
                <a:cs typeface="Inter"/>
                <a:sym typeface="Inter"/>
              </a:rPr>
              <a:t>new</a:t>
            </a:r>
            <a:endParaRPr/>
          </a:p>
        </p:txBody>
      </p:sp>
      <p:sp>
        <p:nvSpPr>
          <p:cNvPr id="9135" name="Google Shape;9135;p297"/>
          <p:cNvSpPr txBox="1"/>
          <p:nvPr/>
        </p:nvSpPr>
        <p:spPr>
          <a:xfrm>
            <a:off x="9415519" y="3457599"/>
            <a:ext cx="2663700" cy="246221"/>
          </a:xfrm>
          <a:prstGeom prst="rect">
            <a:avLst/>
          </a:prstGeom>
          <a:noFill/>
          <a:ln>
            <a:noFill/>
          </a:ln>
        </p:spPr>
        <p:txBody>
          <a:bodyPr spcFirstLastPara="1" wrap="square" lIns="0" tIns="0" rIns="0" bIns="0" anchor="t" anchorCtr="0">
            <a:spAutoFit/>
          </a:bodyPr>
          <a:lstStyle/>
          <a:p>
            <a:pPr marL="0" marR="0" lvl="0" indent="0" algn="l" rtl="0">
              <a:lnSpc>
                <a:spcPct val="100000"/>
              </a:lnSpc>
              <a:spcBef>
                <a:spcPts val="0"/>
              </a:spcBef>
              <a:spcAft>
                <a:spcPts val="0"/>
              </a:spcAft>
              <a:buClr>
                <a:srgbClr val="000000"/>
              </a:buClr>
              <a:buSzPts val="1600"/>
              <a:buFont typeface="Arial"/>
              <a:buNone/>
            </a:pPr>
            <a:r>
              <a:rPr lang="en-US" sz="1600">
                <a:latin typeface="Inter Light"/>
                <a:ea typeface="Inter Light"/>
                <a:cs typeface="Inter Light"/>
                <a:sym typeface="Inter Light"/>
              </a:rPr>
              <a:t>Indoor fisheye camera</a:t>
            </a:r>
            <a:endParaRPr lang="en-US" sz="1600"/>
          </a:p>
        </p:txBody>
      </p:sp>
      <p:sp>
        <p:nvSpPr>
          <p:cNvPr id="9136" name="Google Shape;9136;p297"/>
          <p:cNvSpPr txBox="1"/>
          <p:nvPr/>
        </p:nvSpPr>
        <p:spPr>
          <a:xfrm>
            <a:off x="9417406" y="3118767"/>
            <a:ext cx="2469793" cy="276999"/>
          </a:xfrm>
          <a:prstGeom prst="rect">
            <a:avLst/>
          </a:prstGeom>
          <a:noFill/>
          <a:ln>
            <a:noFill/>
          </a:ln>
        </p:spPr>
        <p:txBody>
          <a:bodyPr spcFirstLastPara="1" wrap="square" lIns="0" tIns="0" rIns="0" bIns="0" anchor="t" anchorCtr="0">
            <a:spAutoFit/>
          </a:bodyPr>
          <a:lstStyle/>
          <a:p>
            <a:pPr marL="0" marR="0" lvl="0" indent="0" algn="l" rtl="0">
              <a:lnSpc>
                <a:spcPct val="100000"/>
              </a:lnSpc>
              <a:spcBef>
                <a:spcPts val="0"/>
              </a:spcBef>
              <a:spcAft>
                <a:spcPts val="0"/>
              </a:spcAft>
              <a:buClr>
                <a:srgbClr val="000000"/>
              </a:buClr>
              <a:buSzPts val="1800"/>
              <a:buFont typeface="Arial"/>
              <a:buNone/>
            </a:pPr>
            <a:r>
              <a:rPr lang="en-US" sz="1800" b="1">
                <a:latin typeface="Inter"/>
                <a:ea typeface="Inter"/>
                <a:cs typeface="Inter"/>
                <a:sym typeface="Inter"/>
              </a:rPr>
              <a:t>MV33</a:t>
            </a:r>
            <a:endParaRPr lang="en-US" sz="1800"/>
          </a:p>
        </p:txBody>
      </p:sp>
      <p:sp>
        <p:nvSpPr>
          <p:cNvPr id="9137" name="Google Shape;9137;p297"/>
          <p:cNvSpPr txBox="1"/>
          <p:nvPr/>
        </p:nvSpPr>
        <p:spPr>
          <a:xfrm>
            <a:off x="3288133" y="6414175"/>
            <a:ext cx="2515649" cy="338514"/>
          </a:xfrm>
          <a:prstGeom prst="rect">
            <a:avLst/>
          </a:prstGeom>
          <a:noFill/>
          <a:ln>
            <a:noFill/>
          </a:ln>
        </p:spPr>
        <p:txBody>
          <a:bodyPr spcFirstLastPara="1" wrap="square" lIns="91425" tIns="45700" rIns="91425" bIns="45700" anchor="t" anchorCtr="0">
            <a:spAutoFit/>
          </a:bodyPr>
          <a:lstStyle/>
          <a:p>
            <a:pPr marL="0" marR="0" lvl="0" indent="0" algn="ctr" rtl="0">
              <a:spcBef>
                <a:spcPts val="0"/>
              </a:spcBef>
              <a:spcAft>
                <a:spcPts val="0"/>
              </a:spcAft>
              <a:buNone/>
            </a:pPr>
            <a:r>
              <a:rPr lang="en-US" sz="1600" i="1">
                <a:latin typeface="Inter Light"/>
                <a:ea typeface="Inter Light"/>
                <a:cs typeface="Inter Light"/>
                <a:sym typeface="Inter Light"/>
              </a:rPr>
              <a:t>Available</a:t>
            </a:r>
            <a:r>
              <a:rPr lang="en-US" sz="1600" i="1">
                <a:solidFill>
                  <a:srgbClr val="000000"/>
                </a:solidFill>
                <a:latin typeface="Inter Light"/>
                <a:ea typeface="Inter Light"/>
                <a:cs typeface="Inter Light"/>
                <a:sym typeface="Inter Light"/>
              </a:rPr>
              <a:t> </a:t>
            </a:r>
            <a:r>
              <a:rPr lang="en-US" sz="1600" b="1" i="1">
                <a:solidFill>
                  <a:srgbClr val="000000"/>
                </a:solidFill>
                <a:latin typeface="Inter"/>
                <a:ea typeface="Inter"/>
                <a:cs typeface="Inter"/>
                <a:sym typeface="Inter"/>
              </a:rPr>
              <a:t>JUNE 2022 </a:t>
            </a:r>
            <a:endParaRPr lang="en-US" sz="1600"/>
          </a:p>
        </p:txBody>
      </p:sp>
      <p:sp>
        <p:nvSpPr>
          <p:cNvPr id="9138" name="Google Shape;9138;p297"/>
          <p:cNvSpPr txBox="1"/>
          <p:nvPr/>
        </p:nvSpPr>
        <p:spPr>
          <a:xfrm>
            <a:off x="9493189" y="6404468"/>
            <a:ext cx="2466300" cy="338700"/>
          </a:xfrm>
          <a:prstGeom prst="rect">
            <a:avLst/>
          </a:prstGeom>
          <a:noFill/>
          <a:ln>
            <a:noFill/>
          </a:ln>
        </p:spPr>
        <p:txBody>
          <a:bodyPr spcFirstLastPara="1" wrap="square" lIns="91425" tIns="45700" rIns="91425" bIns="45700" anchor="t" anchorCtr="0">
            <a:spAutoFit/>
          </a:bodyPr>
          <a:lstStyle/>
          <a:p>
            <a:pPr marL="0" marR="0" lvl="0" indent="0" algn="ctr" rtl="0">
              <a:lnSpc>
                <a:spcPct val="100000"/>
              </a:lnSpc>
              <a:spcBef>
                <a:spcPts val="0"/>
              </a:spcBef>
              <a:spcAft>
                <a:spcPts val="0"/>
              </a:spcAft>
              <a:buClr>
                <a:srgbClr val="FFCE03"/>
              </a:buClr>
              <a:buSzPts val="1600"/>
              <a:buFont typeface="Arial"/>
              <a:buNone/>
            </a:pPr>
            <a:r>
              <a:rPr lang="en-US" sz="1600" i="1">
                <a:latin typeface="Inter Light"/>
                <a:ea typeface="Inter Light"/>
                <a:cs typeface="Inter Light"/>
                <a:sym typeface="Inter Light"/>
              </a:rPr>
              <a:t>Available</a:t>
            </a:r>
            <a:r>
              <a:rPr lang="en-US" sz="1600" i="1" u="none" strike="noStrike" cap="none">
                <a:solidFill>
                  <a:srgbClr val="000000"/>
                </a:solidFill>
                <a:latin typeface="Inter Light"/>
                <a:ea typeface="Inter Light"/>
                <a:cs typeface="Inter Light"/>
                <a:sym typeface="Inter Light"/>
              </a:rPr>
              <a:t> </a:t>
            </a:r>
            <a:r>
              <a:rPr lang="en-US" sz="1600" b="1" i="1">
                <a:latin typeface="Inter"/>
                <a:ea typeface="Inter"/>
                <a:cs typeface="Inter"/>
                <a:sym typeface="Inter"/>
              </a:rPr>
              <a:t>FEB 2024</a:t>
            </a:r>
            <a:endParaRPr/>
          </a:p>
        </p:txBody>
      </p:sp>
      <p:sp>
        <p:nvSpPr>
          <p:cNvPr id="9139" name="Google Shape;9139;p297"/>
          <p:cNvSpPr/>
          <p:nvPr/>
        </p:nvSpPr>
        <p:spPr>
          <a:xfrm>
            <a:off x="0" y="6238568"/>
            <a:ext cx="1712100" cy="504600"/>
          </a:xfrm>
          <a:prstGeom prst="rect">
            <a:avLst/>
          </a:prstGeom>
          <a:solidFill>
            <a:schemeClr val="l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Arial"/>
              <a:ea typeface="Arial"/>
              <a:cs typeface="Arial"/>
              <a:sym typeface="Arial"/>
            </a:endParaRPr>
          </a:p>
        </p:txBody>
      </p:sp>
      <p:sp>
        <p:nvSpPr>
          <p:cNvPr id="9140" name="Google Shape;9140;p297"/>
          <p:cNvSpPr txBox="1"/>
          <p:nvPr/>
        </p:nvSpPr>
        <p:spPr>
          <a:xfrm>
            <a:off x="15892" y="6414175"/>
            <a:ext cx="2770908" cy="338514"/>
          </a:xfrm>
          <a:prstGeom prst="rect">
            <a:avLst/>
          </a:prstGeom>
          <a:noFill/>
          <a:ln>
            <a:noFill/>
          </a:ln>
        </p:spPr>
        <p:txBody>
          <a:bodyPr spcFirstLastPara="1" wrap="square" lIns="91425" tIns="45700" rIns="91425" bIns="45700" anchor="t" anchorCtr="0">
            <a:spAutoFit/>
          </a:bodyPr>
          <a:lstStyle/>
          <a:p>
            <a:pPr marL="0" marR="0" lvl="0" indent="0" algn="ctr" rtl="0">
              <a:spcBef>
                <a:spcPts val="0"/>
              </a:spcBef>
              <a:spcAft>
                <a:spcPts val="0"/>
              </a:spcAft>
              <a:buNone/>
            </a:pPr>
            <a:r>
              <a:rPr lang="en-US" sz="1600" i="1">
                <a:latin typeface="Inter Light"/>
                <a:ea typeface="Inter Light"/>
                <a:cs typeface="Inter Light"/>
                <a:sym typeface="Inter Light"/>
              </a:rPr>
              <a:t>Available</a:t>
            </a:r>
            <a:r>
              <a:rPr lang="en-US" sz="1600" i="1">
                <a:solidFill>
                  <a:srgbClr val="000000"/>
                </a:solidFill>
                <a:latin typeface="Inter Light"/>
                <a:ea typeface="Inter Light"/>
                <a:cs typeface="Inter Light"/>
                <a:sym typeface="Inter Light"/>
              </a:rPr>
              <a:t> </a:t>
            </a:r>
            <a:r>
              <a:rPr lang="en-US" sz="1600" b="1" i="1">
                <a:latin typeface="Inter"/>
                <a:ea typeface="Inter"/>
                <a:cs typeface="Inter"/>
                <a:sym typeface="Inter"/>
              </a:rPr>
              <a:t>FEB 2024</a:t>
            </a:r>
            <a:endParaRPr/>
          </a:p>
        </p:txBody>
      </p:sp>
      <p:sp>
        <p:nvSpPr>
          <p:cNvPr id="9141" name="Google Shape;9141;p297"/>
          <p:cNvSpPr txBox="1"/>
          <p:nvPr/>
        </p:nvSpPr>
        <p:spPr>
          <a:xfrm>
            <a:off x="6221621" y="6395541"/>
            <a:ext cx="2574289" cy="338514"/>
          </a:xfrm>
          <a:prstGeom prst="rect">
            <a:avLst/>
          </a:prstGeom>
          <a:noFill/>
          <a:ln>
            <a:noFill/>
          </a:ln>
        </p:spPr>
        <p:txBody>
          <a:bodyPr spcFirstLastPara="1" wrap="square" lIns="91425" tIns="45700" rIns="91425" bIns="45700" anchor="t" anchorCtr="0">
            <a:spAutoFit/>
          </a:bodyPr>
          <a:lstStyle/>
          <a:p>
            <a:pPr marL="0" marR="0" lvl="0" indent="0" algn="ctr" rtl="0">
              <a:spcBef>
                <a:spcPts val="0"/>
              </a:spcBef>
              <a:spcAft>
                <a:spcPts val="0"/>
              </a:spcAft>
              <a:buNone/>
            </a:pPr>
            <a:r>
              <a:rPr lang="en-US" sz="1600" i="1">
                <a:solidFill>
                  <a:srgbClr val="000000"/>
                </a:solidFill>
                <a:latin typeface="Inter Light"/>
                <a:ea typeface="Inter Light"/>
                <a:cs typeface="Inter Light"/>
                <a:sym typeface="Inter Light"/>
              </a:rPr>
              <a:t>Available </a:t>
            </a:r>
            <a:r>
              <a:rPr lang="en-US" sz="1600" b="1" i="1">
                <a:latin typeface="Inter"/>
                <a:ea typeface="Inter"/>
                <a:cs typeface="Inter"/>
                <a:sym typeface="Inter"/>
              </a:rPr>
              <a:t>FEB 2024</a:t>
            </a:r>
            <a:endParaRPr/>
          </a:p>
        </p:txBody>
      </p:sp>
      <p:sp>
        <p:nvSpPr>
          <p:cNvPr id="9142" name="Google Shape;9142;p297"/>
          <p:cNvSpPr txBox="1"/>
          <p:nvPr/>
        </p:nvSpPr>
        <p:spPr>
          <a:xfrm>
            <a:off x="3067808" y="3994018"/>
            <a:ext cx="2954309" cy="2262158"/>
          </a:xfrm>
          <a:prstGeom prst="rect">
            <a:avLst/>
          </a:prstGeom>
          <a:noFill/>
          <a:ln>
            <a:noFill/>
          </a:ln>
        </p:spPr>
        <p:txBody>
          <a:bodyPr spcFirstLastPara="1" wrap="square" lIns="0" tIns="0" rIns="0" bIns="0" anchor="t" anchorCtr="0">
            <a:spAutoFit/>
          </a:bodyPr>
          <a:lstStyle/>
          <a:p>
            <a:pPr marL="501650" lvl="0" indent="-285750" algn="l" rtl="0">
              <a:lnSpc>
                <a:spcPct val="150000"/>
              </a:lnSpc>
              <a:spcBef>
                <a:spcPts val="0"/>
              </a:spcBef>
              <a:spcAft>
                <a:spcPts val="0"/>
              </a:spcAft>
              <a:buClr>
                <a:schemeClr val="dk1"/>
              </a:buClr>
              <a:buSzPts val="1400"/>
              <a:buFont typeface="Arial" panose="020B0604020202020204" pitchFamily="34" charset="0"/>
              <a:buChar char="•"/>
            </a:pPr>
            <a:r>
              <a:rPr lang="en-US">
                <a:solidFill>
                  <a:schemeClr val="dk1"/>
                </a:solidFill>
                <a:latin typeface="Inter Light"/>
                <a:ea typeface="Inter Light"/>
                <a:cs typeface="Inter Light"/>
                <a:sym typeface="Inter Light"/>
              </a:rPr>
              <a:t>Up to 3 </a:t>
            </a:r>
            <a:r>
              <a:rPr lang="en-US" b="1">
                <a:latin typeface="Inter"/>
                <a:ea typeface="Inter"/>
                <a:cs typeface="Inter"/>
                <a:sym typeface="Inter Light"/>
              </a:rPr>
              <a:t>4x4 </a:t>
            </a:r>
            <a:r>
              <a:rPr lang="en-US">
                <a:solidFill>
                  <a:schemeClr val="dk1"/>
                </a:solidFill>
                <a:latin typeface="Inter Light"/>
                <a:ea typeface="Inter Light"/>
                <a:cs typeface="Inter Light"/>
                <a:sym typeface="Inter Light"/>
              </a:rPr>
              <a:t>radios</a:t>
            </a:r>
          </a:p>
          <a:p>
            <a:pPr marL="501650" lvl="0" indent="-285750" algn="l" rtl="0">
              <a:lnSpc>
                <a:spcPct val="150000"/>
              </a:lnSpc>
              <a:spcBef>
                <a:spcPts val="0"/>
              </a:spcBef>
              <a:spcAft>
                <a:spcPts val="0"/>
              </a:spcAft>
              <a:buClr>
                <a:schemeClr val="dk1"/>
              </a:buClr>
              <a:buSzPts val="1400"/>
              <a:buFont typeface="Arial" panose="020B0604020202020204" pitchFamily="34" charset="0"/>
              <a:buChar char="•"/>
            </a:pPr>
            <a:r>
              <a:rPr lang="en-US" b="1">
                <a:latin typeface="Inter"/>
                <a:ea typeface="Inter"/>
                <a:cs typeface="Inter"/>
                <a:sym typeface="Inter"/>
              </a:rPr>
              <a:t>Dual 5 Gbps </a:t>
            </a:r>
            <a:r>
              <a:rPr lang="en-US">
                <a:latin typeface="Inter Light"/>
                <a:ea typeface="Inter Light"/>
                <a:cs typeface="Inter Light"/>
                <a:sym typeface="Inter Light"/>
              </a:rPr>
              <a:t>multigigabit Ethernet ports</a:t>
            </a:r>
          </a:p>
          <a:p>
            <a:pPr marL="501650" lvl="0" indent="-285750" algn="l" rtl="0">
              <a:lnSpc>
                <a:spcPct val="150000"/>
              </a:lnSpc>
              <a:spcBef>
                <a:spcPts val="0"/>
              </a:spcBef>
              <a:spcAft>
                <a:spcPts val="0"/>
              </a:spcAft>
              <a:buClr>
                <a:schemeClr val="dk1"/>
              </a:buClr>
              <a:buSzPts val="1400"/>
              <a:buFont typeface="Arial" panose="020B0604020202020204" pitchFamily="34" charset="0"/>
              <a:buChar char="•"/>
            </a:pPr>
            <a:r>
              <a:rPr lang="en-US" b="1">
                <a:latin typeface="Inter"/>
                <a:ea typeface="Inter"/>
                <a:cs typeface="Inter"/>
                <a:sym typeface="Inter"/>
              </a:rPr>
              <a:t>2.4 GHz, 5 GHz, 6 GHz </a:t>
            </a:r>
            <a:r>
              <a:rPr lang="en-US">
                <a:latin typeface="Inter"/>
                <a:ea typeface="Inter"/>
                <a:cs typeface="Inter"/>
                <a:sym typeface="Inter"/>
              </a:rPr>
              <a:t>radios</a:t>
            </a:r>
            <a:r>
              <a:rPr lang="en-US">
                <a:ea typeface="Inter"/>
              </a:rPr>
              <a:t>, </a:t>
            </a:r>
            <a:r>
              <a:rPr lang="en-US" b="1">
                <a:latin typeface="Inter"/>
                <a:ea typeface="Inter"/>
                <a:cs typeface="Inter"/>
                <a:sym typeface="Inter"/>
              </a:rPr>
              <a:t>IoT</a:t>
            </a:r>
            <a:r>
              <a:rPr lang="en-US">
                <a:latin typeface="Inter"/>
                <a:ea typeface="Inter"/>
                <a:cs typeface="Inter"/>
                <a:sym typeface="Inter"/>
              </a:rPr>
              <a:t> radio, </a:t>
            </a:r>
            <a:r>
              <a:rPr lang="en-US" b="1">
                <a:latin typeface="Inter"/>
                <a:ea typeface="Inter"/>
                <a:cs typeface="Inter"/>
                <a:sym typeface="Inter"/>
              </a:rPr>
              <a:t>BLE</a:t>
            </a:r>
            <a:r>
              <a:rPr lang="en-US">
                <a:latin typeface="Inter"/>
                <a:ea typeface="Inter"/>
                <a:cs typeface="Inter"/>
                <a:sym typeface="Inter"/>
              </a:rPr>
              <a:t> radio</a:t>
            </a:r>
          </a:p>
          <a:p>
            <a:pPr marL="501650" lvl="0" indent="-285750" algn="l" rtl="0">
              <a:lnSpc>
                <a:spcPct val="150000"/>
              </a:lnSpc>
              <a:spcBef>
                <a:spcPts val="0"/>
              </a:spcBef>
              <a:spcAft>
                <a:spcPts val="0"/>
              </a:spcAft>
              <a:buClr>
                <a:schemeClr val="dk1"/>
              </a:buClr>
              <a:buSzPts val="1400"/>
              <a:buFont typeface="Arial" panose="020B0604020202020204" pitchFamily="34" charset="0"/>
              <a:buChar char="•"/>
            </a:pPr>
            <a:r>
              <a:rPr lang="en-US">
                <a:latin typeface="Inter"/>
                <a:ea typeface="Inter"/>
                <a:cs typeface="Inter"/>
                <a:sym typeface="Inter"/>
              </a:rPr>
              <a:t>Full-time Wi-Fi </a:t>
            </a:r>
            <a:r>
              <a:rPr lang="en-US" b="1">
                <a:latin typeface="Inter"/>
                <a:ea typeface="Inter"/>
                <a:cs typeface="Inter"/>
                <a:sym typeface="Inter"/>
              </a:rPr>
              <a:t>location tracking</a:t>
            </a:r>
            <a:endParaRPr lang="en-US" b="1">
              <a:latin typeface="Inter"/>
              <a:ea typeface="Inter"/>
              <a:cs typeface="Inter"/>
            </a:endParaRPr>
          </a:p>
        </p:txBody>
      </p:sp>
      <p:sp>
        <p:nvSpPr>
          <p:cNvPr id="9143" name="Google Shape;9143;p297"/>
          <p:cNvSpPr txBox="1"/>
          <p:nvPr/>
        </p:nvSpPr>
        <p:spPr>
          <a:xfrm>
            <a:off x="8166" y="3995057"/>
            <a:ext cx="2944843" cy="1938992"/>
          </a:xfrm>
          <a:prstGeom prst="rect">
            <a:avLst/>
          </a:prstGeom>
          <a:noFill/>
          <a:ln>
            <a:noFill/>
          </a:ln>
        </p:spPr>
        <p:txBody>
          <a:bodyPr spcFirstLastPara="1" wrap="square" lIns="0" tIns="0" rIns="0" bIns="0" anchor="t" anchorCtr="0">
            <a:spAutoFit/>
          </a:bodyPr>
          <a:lstStyle/>
          <a:p>
            <a:pPr marL="501650" lvl="0" indent="-285750" algn="l" rtl="0">
              <a:lnSpc>
                <a:spcPct val="150000"/>
              </a:lnSpc>
              <a:spcBef>
                <a:spcPts val="0"/>
              </a:spcBef>
              <a:spcAft>
                <a:spcPts val="0"/>
              </a:spcAft>
              <a:buClr>
                <a:schemeClr val="dk1"/>
              </a:buClr>
              <a:buSzPts val="1400"/>
              <a:buFont typeface="Arial" panose="020B0604020202020204" pitchFamily="34" charset="0"/>
              <a:buChar char="•"/>
            </a:pPr>
            <a:r>
              <a:rPr lang="en-US" b="1">
                <a:solidFill>
                  <a:schemeClr val="dk1"/>
                </a:solidFill>
                <a:latin typeface="Inter"/>
                <a:ea typeface="Inter"/>
                <a:cs typeface="Inter"/>
                <a:sym typeface="Inter"/>
              </a:rPr>
              <a:t>12/24/48 </a:t>
            </a:r>
            <a:r>
              <a:rPr lang="en-US">
                <a:solidFill>
                  <a:schemeClr val="dk1"/>
                </a:solidFill>
                <a:latin typeface="Inter Light"/>
                <a:ea typeface="Inter Light"/>
                <a:cs typeface="Inter Light"/>
                <a:sym typeface="Inter"/>
              </a:rPr>
              <a:t>ports</a:t>
            </a:r>
          </a:p>
          <a:p>
            <a:pPr marL="501650" indent="-285750">
              <a:lnSpc>
                <a:spcPct val="150000"/>
              </a:lnSpc>
              <a:buClr>
                <a:schemeClr val="dk1"/>
              </a:buClr>
              <a:buSzPts val="1400"/>
              <a:buFont typeface="Arial" panose="020B0604020202020204" pitchFamily="34" charset="0"/>
              <a:buChar char="•"/>
            </a:pPr>
            <a:r>
              <a:rPr lang="en-US">
                <a:solidFill>
                  <a:schemeClr val="dk1"/>
                </a:solidFill>
                <a:latin typeface="Inter Light"/>
                <a:ea typeface="Inter Light"/>
                <a:cs typeface="Inter Light"/>
                <a:sym typeface="Inter"/>
              </a:rPr>
              <a:t>High density </a:t>
            </a:r>
            <a:r>
              <a:rPr lang="en-US" err="1">
                <a:solidFill>
                  <a:schemeClr val="dk1"/>
                </a:solidFill>
                <a:latin typeface="Inter Light"/>
                <a:ea typeface="Inter Light"/>
                <a:cs typeface="Inter Light"/>
                <a:sym typeface="Inter"/>
              </a:rPr>
              <a:t>mGig</a:t>
            </a:r>
            <a:r>
              <a:rPr lang="en-US">
                <a:solidFill>
                  <a:schemeClr val="dk1"/>
                </a:solidFill>
                <a:latin typeface="Inter Light"/>
                <a:ea typeface="Inter Light"/>
                <a:cs typeface="Inter Light"/>
                <a:sym typeface="Inter"/>
              </a:rPr>
              <a:t> options</a:t>
            </a:r>
          </a:p>
          <a:p>
            <a:pPr marL="501650" lvl="0" indent="-285750" algn="l" rtl="0">
              <a:lnSpc>
                <a:spcPct val="150000"/>
              </a:lnSpc>
              <a:spcBef>
                <a:spcPts val="0"/>
              </a:spcBef>
              <a:spcAft>
                <a:spcPts val="0"/>
              </a:spcAft>
              <a:buClr>
                <a:schemeClr val="dk1"/>
              </a:buClr>
              <a:buSzPts val="1400"/>
              <a:buFont typeface="Arial" panose="020B0604020202020204" pitchFamily="34" charset="0"/>
              <a:buChar char="•"/>
            </a:pPr>
            <a:r>
              <a:rPr lang="en-US">
                <a:solidFill>
                  <a:schemeClr val="dk1"/>
                </a:solidFill>
                <a:latin typeface="Inter Light"/>
                <a:ea typeface="Inter Light"/>
                <a:cs typeface="Inter Light"/>
                <a:sym typeface="Inter"/>
              </a:rPr>
              <a:t>40G/10G </a:t>
            </a:r>
            <a:r>
              <a:rPr lang="en-US" b="1">
                <a:solidFill>
                  <a:schemeClr val="dk1"/>
                </a:solidFill>
                <a:latin typeface="Inter"/>
                <a:ea typeface="Inter"/>
                <a:cs typeface="Inter"/>
                <a:sym typeface="Inter"/>
              </a:rPr>
              <a:t>fiber</a:t>
            </a:r>
            <a:r>
              <a:rPr lang="en-US">
                <a:solidFill>
                  <a:schemeClr val="dk1"/>
                </a:solidFill>
                <a:latin typeface="Inter Light"/>
                <a:ea typeface="Inter Light"/>
                <a:cs typeface="Inter Light"/>
                <a:sym typeface="Inter"/>
              </a:rPr>
              <a:t> </a:t>
            </a:r>
            <a:r>
              <a:rPr lang="en-US" b="1">
                <a:solidFill>
                  <a:schemeClr val="dk1"/>
                </a:solidFill>
                <a:latin typeface="Inter"/>
                <a:ea typeface="Inter"/>
                <a:cs typeface="Inter"/>
                <a:sym typeface="Inter"/>
              </a:rPr>
              <a:t>modular uplinks</a:t>
            </a:r>
            <a:r>
              <a:rPr lang="en-US">
                <a:solidFill>
                  <a:schemeClr val="dk1"/>
                </a:solidFill>
                <a:latin typeface="Inter Light"/>
                <a:ea typeface="Inter Light"/>
                <a:cs typeface="Inter Light"/>
                <a:sym typeface="Inter"/>
              </a:rPr>
              <a:t> on all models</a:t>
            </a:r>
          </a:p>
          <a:p>
            <a:pPr marL="501650" indent="-285750">
              <a:lnSpc>
                <a:spcPct val="150000"/>
              </a:lnSpc>
              <a:buClr>
                <a:schemeClr val="dk1"/>
              </a:buClr>
              <a:buSzPts val="1400"/>
              <a:buFont typeface="Arial" panose="020B0604020202020204" pitchFamily="34" charset="0"/>
              <a:buChar char="•"/>
            </a:pPr>
            <a:r>
              <a:rPr lang="en-US">
                <a:solidFill>
                  <a:schemeClr val="dk1"/>
                </a:solidFill>
                <a:latin typeface="Inter Light"/>
                <a:ea typeface="Inter Light"/>
                <a:cs typeface="Inter Light"/>
                <a:sym typeface="Inter"/>
              </a:rPr>
              <a:t>Up to </a:t>
            </a:r>
            <a:r>
              <a:rPr lang="en-US" b="1">
                <a:latin typeface="Inter"/>
                <a:ea typeface="Inter"/>
                <a:cs typeface="Inter"/>
                <a:sym typeface="Inter"/>
              </a:rPr>
              <a:t>90W </a:t>
            </a:r>
            <a:r>
              <a:rPr lang="en-US" b="1" err="1">
                <a:latin typeface="Inter"/>
                <a:ea typeface="Inter"/>
                <a:cs typeface="Inter"/>
                <a:sym typeface="Inter"/>
              </a:rPr>
              <a:t>UPoE</a:t>
            </a:r>
            <a:r>
              <a:rPr lang="en-US" b="1">
                <a:latin typeface="Inter"/>
                <a:ea typeface="Inter"/>
                <a:cs typeface="Inter"/>
                <a:sym typeface="Inter"/>
              </a:rPr>
              <a:t>+ </a:t>
            </a:r>
            <a:r>
              <a:rPr lang="en-US">
                <a:solidFill>
                  <a:schemeClr val="dk1"/>
                </a:solidFill>
                <a:latin typeface="Inter Light"/>
                <a:ea typeface="Inter Light"/>
                <a:cs typeface="Inter Light"/>
                <a:sym typeface="Inter"/>
              </a:rPr>
              <a:t>options</a:t>
            </a:r>
          </a:p>
          <a:p>
            <a:pPr marL="501650" lvl="0" indent="-285750" algn="l" rtl="0">
              <a:lnSpc>
                <a:spcPct val="150000"/>
              </a:lnSpc>
              <a:spcBef>
                <a:spcPts val="0"/>
              </a:spcBef>
              <a:spcAft>
                <a:spcPts val="0"/>
              </a:spcAft>
              <a:buClr>
                <a:schemeClr val="dk1"/>
              </a:buClr>
              <a:buSzPts val="1400"/>
              <a:buFont typeface="Arial" panose="020B0604020202020204" pitchFamily="34" charset="0"/>
              <a:buChar char="•"/>
            </a:pPr>
            <a:r>
              <a:rPr lang="en-US">
                <a:solidFill>
                  <a:schemeClr val="dk1"/>
                </a:solidFill>
                <a:latin typeface="Inter Light"/>
                <a:ea typeface="Inter Light"/>
                <a:cs typeface="Inter Light"/>
                <a:sym typeface="Inter"/>
              </a:rPr>
              <a:t>Up to </a:t>
            </a:r>
            <a:r>
              <a:rPr lang="en-US" b="1">
                <a:latin typeface="Inter"/>
                <a:ea typeface="Inter"/>
                <a:cs typeface="Inter"/>
                <a:sym typeface="Inter"/>
              </a:rPr>
              <a:t>1 </a:t>
            </a:r>
            <a:r>
              <a:rPr lang="en-US" b="1" err="1">
                <a:latin typeface="Inter"/>
                <a:ea typeface="Inter"/>
                <a:cs typeface="Inter"/>
                <a:sym typeface="Inter"/>
              </a:rPr>
              <a:t>Tbps</a:t>
            </a:r>
            <a:r>
              <a:rPr lang="en-US" b="1">
                <a:latin typeface="Inter"/>
                <a:ea typeface="Inter"/>
                <a:cs typeface="Inter"/>
                <a:sym typeface="Inter"/>
              </a:rPr>
              <a:t> stacking</a:t>
            </a:r>
          </a:p>
        </p:txBody>
      </p:sp>
      <p:sp>
        <p:nvSpPr>
          <p:cNvPr id="9144" name="Google Shape;9144;p297"/>
          <p:cNvSpPr txBox="1"/>
          <p:nvPr/>
        </p:nvSpPr>
        <p:spPr>
          <a:xfrm>
            <a:off x="216778" y="3118775"/>
            <a:ext cx="2801700" cy="276999"/>
          </a:xfrm>
          <a:prstGeom prst="rect">
            <a:avLst/>
          </a:prstGeom>
          <a:noFill/>
          <a:ln>
            <a:noFill/>
          </a:ln>
        </p:spPr>
        <p:txBody>
          <a:bodyPr spcFirstLastPara="1" wrap="square" lIns="0" tIns="0" rIns="0" bIns="0" anchor="t" anchorCtr="0">
            <a:spAutoFit/>
          </a:bodyPr>
          <a:lstStyle/>
          <a:p>
            <a:pPr marL="0" marR="0" lvl="0" indent="0" algn="l" rtl="0">
              <a:lnSpc>
                <a:spcPct val="100000"/>
              </a:lnSpc>
              <a:spcBef>
                <a:spcPts val="0"/>
              </a:spcBef>
              <a:spcAft>
                <a:spcPts val="0"/>
              </a:spcAft>
              <a:buClr>
                <a:srgbClr val="000000"/>
              </a:buClr>
              <a:buSzPts val="1800"/>
              <a:buFont typeface="Arial"/>
              <a:buNone/>
            </a:pPr>
            <a:r>
              <a:rPr lang="en-US" sz="1800" b="1">
                <a:latin typeface="Inter"/>
                <a:ea typeface="Inter"/>
                <a:cs typeface="Inter"/>
                <a:sym typeface="Inter"/>
              </a:rPr>
              <a:t>Catalyst 9300-M </a:t>
            </a:r>
            <a:endParaRPr/>
          </a:p>
        </p:txBody>
      </p:sp>
      <p:sp>
        <p:nvSpPr>
          <p:cNvPr id="9145" name="Google Shape;9145;p297"/>
          <p:cNvSpPr txBox="1"/>
          <p:nvPr/>
        </p:nvSpPr>
        <p:spPr>
          <a:xfrm>
            <a:off x="197134" y="3457885"/>
            <a:ext cx="2733900" cy="246300"/>
          </a:xfrm>
          <a:prstGeom prst="rect">
            <a:avLst/>
          </a:prstGeom>
          <a:noFill/>
          <a:ln>
            <a:noFill/>
          </a:ln>
        </p:spPr>
        <p:txBody>
          <a:bodyPr spcFirstLastPara="1" wrap="square" lIns="0" tIns="0" rIns="0" bIns="0" anchor="t" anchorCtr="0">
            <a:spAutoFit/>
          </a:bodyPr>
          <a:lstStyle/>
          <a:p>
            <a:pPr marL="0" marR="0" lvl="0" indent="0" algn="l" rtl="0">
              <a:lnSpc>
                <a:spcPct val="100000"/>
              </a:lnSpc>
              <a:spcBef>
                <a:spcPts val="0"/>
              </a:spcBef>
              <a:spcAft>
                <a:spcPts val="0"/>
              </a:spcAft>
              <a:buClr>
                <a:srgbClr val="000000"/>
              </a:buClr>
              <a:buSzPts val="1600"/>
              <a:buFont typeface="Arial"/>
              <a:buNone/>
            </a:pPr>
            <a:r>
              <a:rPr lang="en-US" sz="1600" err="1">
                <a:latin typeface="Inter Light"/>
                <a:ea typeface="Inter Light"/>
                <a:cs typeface="Inter Light"/>
                <a:sym typeface="Inter Light"/>
              </a:rPr>
              <a:t>mGig</a:t>
            </a:r>
            <a:r>
              <a:rPr lang="en-US" sz="1600">
                <a:latin typeface="Inter Light"/>
                <a:ea typeface="Inter Light"/>
                <a:cs typeface="Inter Light"/>
                <a:sym typeface="Inter Light"/>
              </a:rPr>
              <a:t> access switches</a:t>
            </a:r>
            <a:endParaRPr sz="1600" b="0" i="0" u="none" strike="noStrike" cap="none">
              <a:solidFill>
                <a:srgbClr val="000000"/>
              </a:solidFill>
              <a:latin typeface="Inter Light"/>
              <a:ea typeface="Inter Light"/>
              <a:cs typeface="Inter Light"/>
              <a:sym typeface="Inter Light"/>
            </a:endParaRPr>
          </a:p>
        </p:txBody>
      </p:sp>
      <p:sp>
        <p:nvSpPr>
          <p:cNvPr id="9149" name="Google Shape;9149;p297"/>
          <p:cNvSpPr txBox="1"/>
          <p:nvPr/>
        </p:nvSpPr>
        <p:spPr>
          <a:xfrm>
            <a:off x="6127451" y="3994018"/>
            <a:ext cx="2843700" cy="2262158"/>
          </a:xfrm>
          <a:prstGeom prst="rect">
            <a:avLst/>
          </a:prstGeom>
          <a:noFill/>
          <a:ln>
            <a:noFill/>
          </a:ln>
        </p:spPr>
        <p:txBody>
          <a:bodyPr spcFirstLastPara="1" wrap="square" lIns="0" tIns="0" rIns="0" bIns="0" anchor="t" anchorCtr="0">
            <a:spAutoFit/>
          </a:bodyPr>
          <a:lstStyle/>
          <a:p>
            <a:pPr marL="501650" lvl="0" indent="-285750" algn="l" rtl="0">
              <a:lnSpc>
                <a:spcPct val="150000"/>
              </a:lnSpc>
              <a:spcBef>
                <a:spcPts val="0"/>
              </a:spcBef>
              <a:spcAft>
                <a:spcPts val="0"/>
              </a:spcAft>
              <a:buClr>
                <a:schemeClr val="dk1"/>
              </a:buClr>
              <a:buSzPts val="1400"/>
              <a:buFont typeface="Arial" panose="020B0604020202020204" pitchFamily="34" charset="0"/>
              <a:buChar char="•"/>
            </a:pPr>
            <a:r>
              <a:rPr lang="en-US" b="1">
                <a:solidFill>
                  <a:srgbClr val="333333"/>
                </a:solidFill>
                <a:latin typeface="Inter"/>
                <a:ea typeface="Inter"/>
                <a:cs typeface="Inter"/>
                <a:sym typeface="Inter"/>
              </a:rPr>
              <a:t>114° field of view </a:t>
            </a:r>
            <a:r>
              <a:rPr lang="en-US" sz="1400">
                <a:solidFill>
                  <a:srgbClr val="333333"/>
                </a:solidFill>
                <a:latin typeface="Inter"/>
                <a:ea typeface="Inter"/>
                <a:cs typeface="Inter"/>
                <a:sym typeface="Inter"/>
              </a:rPr>
              <a:t>to cover most indoor spaces</a:t>
            </a:r>
          </a:p>
          <a:p>
            <a:pPr marL="501650" lvl="0" indent="-285750" algn="l" rtl="0">
              <a:lnSpc>
                <a:spcPct val="150000"/>
              </a:lnSpc>
              <a:spcBef>
                <a:spcPts val="0"/>
              </a:spcBef>
              <a:spcAft>
                <a:spcPts val="0"/>
              </a:spcAft>
              <a:buClr>
                <a:schemeClr val="dk1"/>
              </a:buClr>
              <a:buSzPts val="1400"/>
              <a:buFont typeface="Arial" panose="020B0604020202020204" pitchFamily="34" charset="0"/>
              <a:buChar char="•"/>
            </a:pPr>
            <a:r>
              <a:rPr lang="en-US" sz="1400" b="1">
                <a:solidFill>
                  <a:srgbClr val="333333"/>
                </a:solidFill>
                <a:latin typeface="Inter"/>
                <a:ea typeface="Inter"/>
                <a:cs typeface="Inter"/>
                <a:sym typeface="Inter"/>
              </a:rPr>
              <a:t>8.4 MP sensor </a:t>
            </a:r>
            <a:r>
              <a:rPr lang="en-US">
                <a:solidFill>
                  <a:srgbClr val="333333"/>
                </a:solidFill>
                <a:latin typeface="Inter"/>
                <a:ea typeface="Inter"/>
                <a:cs typeface="Inter"/>
                <a:sym typeface="Inter"/>
              </a:rPr>
              <a:t>for higher resolution video (4K)</a:t>
            </a:r>
          </a:p>
          <a:p>
            <a:pPr marL="501650" lvl="0" indent="-285750" algn="l" rtl="0">
              <a:lnSpc>
                <a:spcPct val="150000"/>
              </a:lnSpc>
              <a:spcBef>
                <a:spcPts val="0"/>
              </a:spcBef>
              <a:spcAft>
                <a:spcPts val="0"/>
              </a:spcAft>
              <a:buClr>
                <a:schemeClr val="dk1"/>
              </a:buClr>
              <a:buSzPts val="1400"/>
              <a:buFont typeface="Arial" panose="020B0604020202020204" pitchFamily="34" charset="0"/>
              <a:buChar char="•"/>
            </a:pPr>
            <a:r>
              <a:rPr lang="en-US" b="1">
                <a:solidFill>
                  <a:srgbClr val="333333"/>
                </a:solidFill>
                <a:latin typeface="Inter"/>
                <a:ea typeface="Inter"/>
                <a:cs typeface="Inter"/>
                <a:sym typeface="Inter Light"/>
              </a:rPr>
              <a:t>256 GB </a:t>
            </a:r>
            <a:r>
              <a:rPr lang="en-US">
                <a:solidFill>
                  <a:srgbClr val="333333"/>
                </a:solidFill>
                <a:latin typeface="Inter"/>
                <a:ea typeface="Inter"/>
                <a:cs typeface="Inter"/>
                <a:sym typeface="Inter Light"/>
              </a:rPr>
              <a:t>integrated storage</a:t>
            </a:r>
          </a:p>
          <a:p>
            <a:pPr marL="501650" lvl="0" indent="-285750" algn="l" rtl="0">
              <a:lnSpc>
                <a:spcPct val="150000"/>
              </a:lnSpc>
              <a:spcBef>
                <a:spcPts val="0"/>
              </a:spcBef>
              <a:spcAft>
                <a:spcPts val="0"/>
              </a:spcAft>
              <a:buClr>
                <a:schemeClr val="dk1"/>
              </a:buClr>
              <a:buSzPts val="1400"/>
              <a:buFont typeface="Arial" panose="020B0604020202020204" pitchFamily="34" charset="0"/>
              <a:buChar char="•"/>
            </a:pPr>
            <a:r>
              <a:rPr lang="en-US">
                <a:solidFill>
                  <a:srgbClr val="333333"/>
                </a:solidFill>
                <a:latin typeface="Inter"/>
                <a:ea typeface="Inter"/>
                <a:cs typeface="Inter"/>
                <a:sym typeface="Inter Light"/>
              </a:rPr>
              <a:t>Improved </a:t>
            </a:r>
            <a:r>
              <a:rPr lang="en-US" b="1">
                <a:solidFill>
                  <a:srgbClr val="333333"/>
                </a:solidFill>
                <a:latin typeface="Inter"/>
                <a:ea typeface="Inter"/>
                <a:cs typeface="Inter"/>
                <a:sym typeface="Inter Light"/>
              </a:rPr>
              <a:t>computer vision modeling</a:t>
            </a:r>
          </a:p>
        </p:txBody>
      </p:sp>
      <p:sp>
        <p:nvSpPr>
          <p:cNvPr id="9151" name="Google Shape;9151;p297"/>
          <p:cNvSpPr txBox="1"/>
          <p:nvPr/>
        </p:nvSpPr>
        <p:spPr>
          <a:xfrm>
            <a:off x="9076485" y="3901699"/>
            <a:ext cx="3115515" cy="2446793"/>
          </a:xfrm>
          <a:prstGeom prst="rect">
            <a:avLst/>
          </a:prstGeom>
          <a:noFill/>
          <a:ln>
            <a:noFill/>
          </a:ln>
        </p:spPr>
        <p:txBody>
          <a:bodyPr spcFirstLastPara="1" wrap="square" lIns="91425" tIns="91425" rIns="91425" bIns="91425" anchor="t" anchorCtr="0">
            <a:spAutoFit/>
          </a:bodyPr>
          <a:lstStyle/>
          <a:p>
            <a:pPr marL="501650" lvl="0" indent="-285750" algn="l" rtl="0">
              <a:lnSpc>
                <a:spcPct val="150000"/>
              </a:lnSpc>
              <a:spcBef>
                <a:spcPts val="0"/>
              </a:spcBef>
              <a:spcAft>
                <a:spcPts val="0"/>
              </a:spcAft>
              <a:buClr>
                <a:schemeClr val="dk1"/>
              </a:buClr>
              <a:buSzPts val="1400"/>
              <a:buFont typeface="Arial" panose="020B0604020202020204" pitchFamily="34" charset="0"/>
              <a:buChar char="•"/>
            </a:pPr>
            <a:r>
              <a:rPr lang="en-US" b="1">
                <a:solidFill>
                  <a:srgbClr val="333333"/>
                </a:solidFill>
                <a:latin typeface="Inter"/>
                <a:ea typeface="Inter"/>
                <a:cs typeface="Inter"/>
                <a:sym typeface="Inter"/>
              </a:rPr>
              <a:t>360° field of view</a:t>
            </a:r>
            <a:endParaRPr lang="en-US" sz="1400">
              <a:solidFill>
                <a:srgbClr val="333333"/>
              </a:solidFill>
              <a:latin typeface="Inter"/>
              <a:ea typeface="Inter"/>
              <a:cs typeface="Inter"/>
              <a:sym typeface="Inter"/>
            </a:endParaRPr>
          </a:p>
          <a:p>
            <a:pPr marL="501650" lvl="0" indent="-285750" algn="l" rtl="0">
              <a:lnSpc>
                <a:spcPct val="150000"/>
              </a:lnSpc>
              <a:spcBef>
                <a:spcPts val="0"/>
              </a:spcBef>
              <a:spcAft>
                <a:spcPts val="0"/>
              </a:spcAft>
              <a:buClr>
                <a:schemeClr val="dk1"/>
              </a:buClr>
              <a:buSzPts val="1400"/>
              <a:buFont typeface="Arial" panose="020B0604020202020204" pitchFamily="34" charset="0"/>
              <a:buChar char="•"/>
            </a:pPr>
            <a:r>
              <a:rPr lang="en-US" sz="1400" b="1">
                <a:solidFill>
                  <a:srgbClr val="333333"/>
                </a:solidFill>
                <a:latin typeface="Inter"/>
                <a:ea typeface="Inter"/>
                <a:cs typeface="Inter"/>
                <a:sym typeface="Inter"/>
              </a:rPr>
              <a:t>12.3 MP sensor </a:t>
            </a:r>
            <a:r>
              <a:rPr lang="en-US">
                <a:solidFill>
                  <a:srgbClr val="333333"/>
                </a:solidFill>
                <a:latin typeface="Inter"/>
                <a:ea typeface="Inter"/>
                <a:cs typeface="Inter"/>
                <a:sym typeface="Inter"/>
              </a:rPr>
              <a:t>for higher res video (2880x2800)</a:t>
            </a:r>
          </a:p>
          <a:p>
            <a:pPr marL="501650" lvl="0" indent="-285750" algn="l" rtl="0">
              <a:lnSpc>
                <a:spcPct val="150000"/>
              </a:lnSpc>
              <a:spcBef>
                <a:spcPts val="0"/>
              </a:spcBef>
              <a:spcAft>
                <a:spcPts val="0"/>
              </a:spcAft>
              <a:buClr>
                <a:schemeClr val="dk1"/>
              </a:buClr>
              <a:buSzPts val="1400"/>
              <a:buFont typeface="Arial" panose="020B0604020202020204" pitchFamily="34" charset="0"/>
              <a:buChar char="•"/>
            </a:pPr>
            <a:r>
              <a:rPr lang="en-US" b="1">
                <a:solidFill>
                  <a:srgbClr val="333333"/>
                </a:solidFill>
                <a:latin typeface="Inter"/>
                <a:ea typeface="Inter"/>
                <a:cs typeface="Inter"/>
                <a:sym typeface="Inter Light"/>
              </a:rPr>
              <a:t>256 GB </a:t>
            </a:r>
            <a:r>
              <a:rPr lang="en-US">
                <a:solidFill>
                  <a:srgbClr val="333333"/>
                </a:solidFill>
                <a:latin typeface="Inter"/>
                <a:ea typeface="Inter"/>
                <a:cs typeface="Inter"/>
                <a:sym typeface="Inter Light"/>
              </a:rPr>
              <a:t>integrated storage</a:t>
            </a:r>
          </a:p>
          <a:p>
            <a:pPr marL="501650" lvl="0" indent="-285750" algn="l" rtl="0">
              <a:lnSpc>
                <a:spcPct val="150000"/>
              </a:lnSpc>
              <a:spcBef>
                <a:spcPts val="0"/>
              </a:spcBef>
              <a:spcAft>
                <a:spcPts val="0"/>
              </a:spcAft>
              <a:buClr>
                <a:schemeClr val="dk1"/>
              </a:buClr>
              <a:buSzPts val="1400"/>
              <a:buFont typeface="Arial" panose="020B0604020202020204" pitchFamily="34" charset="0"/>
              <a:buChar char="•"/>
            </a:pPr>
            <a:r>
              <a:rPr lang="en-US">
                <a:solidFill>
                  <a:srgbClr val="333333"/>
                </a:solidFill>
                <a:latin typeface="Inter"/>
                <a:ea typeface="Inter"/>
                <a:cs typeface="Inter"/>
                <a:sym typeface="Inter Light"/>
              </a:rPr>
              <a:t>Improved </a:t>
            </a:r>
            <a:r>
              <a:rPr lang="en-US" b="1">
                <a:solidFill>
                  <a:srgbClr val="333333"/>
                </a:solidFill>
                <a:latin typeface="Inter"/>
                <a:ea typeface="Inter"/>
                <a:cs typeface="Inter"/>
                <a:sym typeface="Inter Light"/>
              </a:rPr>
              <a:t>computer vision</a:t>
            </a:r>
            <a:r>
              <a:rPr lang="en-US">
                <a:solidFill>
                  <a:srgbClr val="333333"/>
                </a:solidFill>
                <a:latin typeface="Inter"/>
                <a:ea typeface="Inter"/>
                <a:cs typeface="Inter"/>
                <a:sym typeface="Inter Light"/>
              </a:rPr>
              <a:t>, built-in </a:t>
            </a:r>
            <a:r>
              <a:rPr lang="en-US" b="1">
                <a:solidFill>
                  <a:srgbClr val="333333"/>
                </a:solidFill>
                <a:latin typeface="Inter"/>
                <a:ea typeface="Inter"/>
                <a:cs typeface="Inter"/>
                <a:sym typeface="Inter Light"/>
              </a:rPr>
              <a:t>Area Occupancy analytics</a:t>
            </a:r>
          </a:p>
        </p:txBody>
      </p:sp>
      <p:pic>
        <p:nvPicPr>
          <p:cNvPr id="7172" name="Picture 4">
            <a:extLst>
              <a:ext uri="{FF2B5EF4-FFF2-40B4-BE49-F238E27FC236}">
                <a16:creationId xmlns:a16="http://schemas.microsoft.com/office/drawing/2014/main" id="{E9F672FC-F63D-4558-C5CE-46F3C024622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17767" y="2246740"/>
            <a:ext cx="2616133" cy="587608"/>
          </a:xfrm>
          <a:prstGeom prst="rect">
            <a:avLst/>
          </a:prstGeom>
          <a:noFill/>
          <a:extLst>
            <a:ext uri="{909E8E84-426E-40DD-AFC4-6F175D3DCCD1}">
              <a14:hiddenFill xmlns:a14="http://schemas.microsoft.com/office/drawing/2010/main">
                <a:solidFill>
                  <a:srgbClr val="FFFFFF"/>
                </a:solidFill>
              </a14:hiddenFill>
            </a:ext>
          </a:extLst>
        </p:spPr>
      </p:pic>
      <p:pic>
        <p:nvPicPr>
          <p:cNvPr id="7174" name="Picture 6">
            <a:extLst>
              <a:ext uri="{FF2B5EF4-FFF2-40B4-BE49-F238E27FC236}">
                <a16:creationId xmlns:a16="http://schemas.microsoft.com/office/drawing/2014/main" id="{1FC93CE5-B835-A036-B36F-6B787CEAD00C}"/>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392490" y="1637074"/>
            <a:ext cx="2300416" cy="1040240"/>
          </a:xfrm>
          <a:prstGeom prst="rect">
            <a:avLst/>
          </a:prstGeom>
          <a:noFill/>
          <a:extLst>
            <a:ext uri="{909E8E84-426E-40DD-AFC4-6F175D3DCCD1}">
              <a14:hiddenFill xmlns:a14="http://schemas.microsoft.com/office/drawing/2010/main">
                <a:solidFill>
                  <a:srgbClr val="FFFFFF"/>
                </a:solidFill>
              </a14:hiddenFill>
            </a:ext>
          </a:extLst>
        </p:spPr>
      </p:pic>
      <p:pic>
        <p:nvPicPr>
          <p:cNvPr id="7176" name="Picture 8" descr="Cisco Meraki MV13 Indoor Security Camera">
            <a:extLst>
              <a:ext uri="{FF2B5EF4-FFF2-40B4-BE49-F238E27FC236}">
                <a16:creationId xmlns:a16="http://schemas.microsoft.com/office/drawing/2014/main" id="{56FC06AD-84BE-BC65-7E78-EBF6D348A18A}"/>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669057" y="1189906"/>
            <a:ext cx="3744305" cy="1695808"/>
          </a:xfrm>
          <a:prstGeom prst="rect">
            <a:avLst/>
          </a:prstGeom>
          <a:noFill/>
          <a:extLst>
            <a:ext uri="{909E8E84-426E-40DD-AFC4-6F175D3DCCD1}">
              <a14:hiddenFill xmlns:a14="http://schemas.microsoft.com/office/drawing/2010/main">
                <a:solidFill>
                  <a:srgbClr val="FFFFFF"/>
                </a:solidFill>
              </a14:hiddenFill>
            </a:ext>
          </a:extLst>
        </p:spPr>
      </p:pic>
      <p:pic>
        <p:nvPicPr>
          <p:cNvPr id="7178" name="Picture 10">
            <a:extLst>
              <a:ext uri="{FF2B5EF4-FFF2-40B4-BE49-F238E27FC236}">
                <a16:creationId xmlns:a16="http://schemas.microsoft.com/office/drawing/2014/main" id="{61D7097A-537A-8B98-6D0F-0A4ECFFA9AEC}"/>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8572038" y="1003305"/>
            <a:ext cx="4300756" cy="1944786"/>
          </a:xfrm>
          <a:prstGeom prst="rect">
            <a:avLst/>
          </a:prstGeom>
          <a:noFill/>
          <a:extLst>
            <a:ext uri="{909E8E84-426E-40DD-AFC4-6F175D3DCCD1}">
              <a14:hiddenFill xmlns:a14="http://schemas.microsoft.com/office/drawing/2010/main">
                <a:solidFill>
                  <a:srgbClr val="FFFFFF"/>
                </a:solidFill>
              </a14:hiddenFill>
            </a:ext>
          </a:extLst>
        </p:spPr>
      </p:pic>
    </p:spTree>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object 5">
            <a:extLst>
              <a:ext uri="{FF2B5EF4-FFF2-40B4-BE49-F238E27FC236}">
                <a16:creationId xmlns:a16="http://schemas.microsoft.com/office/drawing/2014/main" id="{035D739C-D09F-4385-C54E-E2B6EF18550A}"/>
              </a:ext>
            </a:extLst>
          </p:cNvPr>
          <p:cNvGraphicFramePr>
            <a:graphicFrameLocks noGrp="1"/>
          </p:cNvGraphicFramePr>
          <p:nvPr>
            <p:extLst>
              <p:ext uri="{D42A27DB-BD31-4B8C-83A1-F6EECF244321}">
                <p14:modId xmlns:p14="http://schemas.microsoft.com/office/powerpoint/2010/main" val="1088580724"/>
              </p:ext>
            </p:extLst>
          </p:nvPr>
        </p:nvGraphicFramePr>
        <p:xfrm>
          <a:off x="381000" y="2202328"/>
          <a:ext cx="11438376" cy="3448471"/>
        </p:xfrm>
        <a:graphic>
          <a:graphicData uri="http://schemas.openxmlformats.org/drawingml/2006/table">
            <a:tbl>
              <a:tblPr firstRow="1" bandRow="1">
                <a:tableStyleId>{2D5ABB26-0587-4C30-8999-92F81FD0307C}</a:tableStyleId>
              </a:tblPr>
              <a:tblGrid>
                <a:gridCol w="11438376">
                  <a:extLst>
                    <a:ext uri="{9D8B030D-6E8A-4147-A177-3AD203B41FA5}">
                      <a16:colId xmlns:a16="http://schemas.microsoft.com/office/drawing/2014/main" val="20000"/>
                    </a:ext>
                  </a:extLst>
                </a:gridCol>
              </a:tblGrid>
              <a:tr h="641891">
                <a:tc>
                  <a:txBody>
                    <a:bodyPr/>
                    <a:lstStyle/>
                    <a:p>
                      <a:pPr marL="41275">
                        <a:lnSpc>
                          <a:spcPct val="100000"/>
                        </a:lnSpc>
                        <a:spcBef>
                          <a:spcPts val="420"/>
                        </a:spcBef>
                      </a:pPr>
                      <a:r>
                        <a:rPr lang="en-US" sz="2300" b="0" i="0">
                          <a:solidFill>
                            <a:srgbClr val="FFFFFF"/>
                          </a:solidFill>
                          <a:latin typeface="Inter" panose="02000503000000020004" pitchFamily="2" charset="0"/>
                          <a:ea typeface="Inter" panose="02000503000000020004" pitchFamily="2" charset="0"/>
                          <a:cs typeface="Inter" panose="02000503000000020004" pitchFamily="2" charset="0"/>
                        </a:rPr>
                        <a:t>Introduction to Cisco Meraki</a:t>
                      </a:r>
                      <a:endParaRPr sz="2300" b="0" i="0">
                        <a:latin typeface="Inter" panose="02000503000000020004" pitchFamily="2" charset="0"/>
                        <a:ea typeface="Inter" panose="02000503000000020004" pitchFamily="2" charset="0"/>
                        <a:cs typeface="Inter" panose="02000503000000020004" pitchFamily="2" charset="0"/>
                      </a:endParaRPr>
                    </a:p>
                  </a:txBody>
                  <a:tcPr marL="0" marR="0" marT="32345" marB="0" anchor="ctr">
                    <a:lnB w="3175">
                      <a:solidFill>
                        <a:srgbClr val="FFFFFF"/>
                      </a:solidFill>
                      <a:prstDash val="solid"/>
                    </a:lnB>
                    <a:noFill/>
                  </a:tcPr>
                </a:tc>
                <a:extLst>
                  <a:ext uri="{0D108BD9-81ED-4DB2-BD59-A6C34878D82A}">
                    <a16:rowId xmlns:a16="http://schemas.microsoft.com/office/drawing/2014/main" val="10000"/>
                  </a:ext>
                </a:extLst>
              </a:tr>
              <a:tr h="695394">
                <a:tc>
                  <a:txBody>
                    <a:bodyPr/>
                    <a:lstStyle/>
                    <a:p>
                      <a:pPr marL="41275">
                        <a:lnSpc>
                          <a:spcPct val="100000"/>
                        </a:lnSpc>
                        <a:spcBef>
                          <a:spcPts val="2540"/>
                        </a:spcBef>
                      </a:pPr>
                      <a:r>
                        <a:rPr lang="en-US" sz="2300" b="0" i="0">
                          <a:solidFill>
                            <a:srgbClr val="FFFFFF"/>
                          </a:solidFill>
                          <a:latin typeface="Inter" panose="02000503000000020004" pitchFamily="2" charset="0"/>
                          <a:ea typeface="Inter" panose="02000503000000020004" pitchFamily="2" charset="0"/>
                          <a:cs typeface="Inter" panose="02000503000000020004" pitchFamily="2" charset="0"/>
                        </a:rPr>
                        <a:t>Unified experiences</a:t>
                      </a:r>
                      <a:endParaRPr sz="2300" b="0" i="0">
                        <a:latin typeface="Inter" panose="02000503000000020004" pitchFamily="2" charset="0"/>
                        <a:ea typeface="Inter" panose="02000503000000020004" pitchFamily="2" charset="0"/>
                        <a:cs typeface="Inter" panose="02000503000000020004" pitchFamily="2" charset="0"/>
                      </a:endParaRPr>
                    </a:p>
                  </a:txBody>
                  <a:tcPr marL="0" marR="0" marT="195613" marB="0" anchor="ctr">
                    <a:lnT w="3175">
                      <a:solidFill>
                        <a:srgbClr val="FFFFFF"/>
                      </a:solidFill>
                      <a:prstDash val="solid"/>
                    </a:lnT>
                    <a:lnB w="3175">
                      <a:solidFill>
                        <a:srgbClr val="FFFFFF"/>
                      </a:solidFill>
                      <a:prstDash val="solid"/>
                    </a:lnB>
                    <a:noFill/>
                  </a:tcPr>
                </a:tc>
                <a:extLst>
                  <a:ext uri="{0D108BD9-81ED-4DB2-BD59-A6C34878D82A}">
                    <a16:rowId xmlns:a16="http://schemas.microsoft.com/office/drawing/2014/main" val="10001"/>
                  </a:ext>
                </a:extLst>
              </a:tr>
              <a:tr h="722671">
                <a:tc>
                  <a:txBody>
                    <a:bodyPr/>
                    <a:lstStyle/>
                    <a:p>
                      <a:pPr marL="41275" marR="0" lvl="0" indent="0" defTabSz="914400" eaLnBrk="1" fontAlgn="auto" latinLnBrk="0" hangingPunct="1">
                        <a:lnSpc>
                          <a:spcPct val="100000"/>
                        </a:lnSpc>
                        <a:spcBef>
                          <a:spcPts val="2540"/>
                        </a:spcBef>
                        <a:spcAft>
                          <a:spcPts val="0"/>
                        </a:spcAft>
                        <a:buClrTx/>
                        <a:buSzTx/>
                        <a:buFontTx/>
                        <a:buNone/>
                        <a:tabLst/>
                        <a:defRPr/>
                      </a:pPr>
                      <a:r>
                        <a:rPr lang="en-US" sz="2300" b="0" i="0">
                          <a:solidFill>
                            <a:srgbClr val="FFFFFF"/>
                          </a:solidFill>
                          <a:latin typeface="Inter" panose="02000503000000020004" pitchFamily="2" charset="0"/>
                          <a:ea typeface="Inter" panose="02000503000000020004" pitchFamily="2" charset="0"/>
                          <a:cs typeface="Inter" panose="02000503000000020004" pitchFamily="2" charset="0"/>
                        </a:rPr>
                        <a:t>Power of the platform</a:t>
                      </a:r>
                      <a:endParaRPr sz="2300" b="0" i="0">
                        <a:latin typeface="Inter" panose="02000503000000020004" pitchFamily="2" charset="0"/>
                        <a:ea typeface="Inter" panose="02000503000000020004" pitchFamily="2" charset="0"/>
                        <a:cs typeface="Inter" panose="02000503000000020004" pitchFamily="2" charset="0"/>
                      </a:endParaRPr>
                    </a:p>
                  </a:txBody>
                  <a:tcPr marL="0" marR="0" marT="195613" marB="0" anchor="ctr">
                    <a:lnT w="3175" cap="flat" cmpd="sng" algn="ctr">
                      <a:solidFill>
                        <a:srgbClr val="FFFFFF"/>
                      </a:solidFill>
                      <a:prstDash val="solid"/>
                      <a:round/>
                      <a:headEnd type="none" w="med" len="med"/>
                      <a:tailEnd type="none" w="med" len="med"/>
                    </a:lnT>
                    <a:lnB w="3175">
                      <a:solidFill>
                        <a:srgbClr val="FFFFFF"/>
                      </a:solidFill>
                      <a:prstDash val="solid"/>
                    </a:lnB>
                    <a:noFill/>
                  </a:tcPr>
                </a:tc>
                <a:extLst>
                  <a:ext uri="{0D108BD9-81ED-4DB2-BD59-A6C34878D82A}">
                    <a16:rowId xmlns:a16="http://schemas.microsoft.com/office/drawing/2014/main" val="10003"/>
                  </a:ext>
                </a:extLst>
              </a:tr>
              <a:tr h="766916">
                <a:tc>
                  <a:txBody>
                    <a:bodyPr/>
                    <a:lstStyle/>
                    <a:p>
                      <a:pPr marL="41275" marR="0" lvl="0" indent="0" defTabSz="914400" eaLnBrk="1" fontAlgn="auto" latinLnBrk="0" hangingPunct="1">
                        <a:lnSpc>
                          <a:spcPct val="100000"/>
                        </a:lnSpc>
                        <a:spcBef>
                          <a:spcPts val="2540"/>
                        </a:spcBef>
                        <a:spcAft>
                          <a:spcPts val="0"/>
                        </a:spcAft>
                        <a:buClrTx/>
                        <a:buSzTx/>
                        <a:buFontTx/>
                        <a:buNone/>
                        <a:tabLst/>
                        <a:defRPr/>
                      </a:pPr>
                      <a:r>
                        <a:rPr lang="en-US" sz="2300" b="0" i="0">
                          <a:solidFill>
                            <a:srgbClr val="FFFFFF"/>
                          </a:solidFill>
                          <a:latin typeface="Inter" panose="02000503000000020004" pitchFamily="2" charset="0"/>
                          <a:ea typeface="Inter" panose="02000503000000020004" pitchFamily="2" charset="0"/>
                          <a:cs typeface="Inter" panose="02000503000000020004" pitchFamily="2" charset="0"/>
                        </a:rPr>
                        <a:t>New technologies</a:t>
                      </a:r>
                      <a:endParaRPr lang="en-US" sz="2300" b="0" i="0">
                        <a:latin typeface="Inter" panose="02000503000000020004" pitchFamily="2" charset="0"/>
                        <a:ea typeface="Inter" panose="02000503000000020004" pitchFamily="2" charset="0"/>
                        <a:cs typeface="Inter" panose="02000503000000020004" pitchFamily="2" charset="0"/>
                      </a:endParaRPr>
                    </a:p>
                  </a:txBody>
                  <a:tcPr marL="0" marR="0" marT="195613" marB="0" anchor="ctr">
                    <a:lnT w="3175">
                      <a:solidFill>
                        <a:srgbClr val="FFFFFF"/>
                      </a:solidFill>
                      <a:prstDash val="solid"/>
                    </a:lnT>
                    <a:lnB w="3175" cap="flat" cmpd="sng" algn="ctr">
                      <a:solidFill>
                        <a:srgbClr val="FFFFFF"/>
                      </a:solidFill>
                      <a:prstDash val="solid"/>
                      <a:round/>
                      <a:headEnd type="none" w="med" len="med"/>
                      <a:tailEnd type="none" w="med" len="med"/>
                    </a:lnB>
                    <a:noFill/>
                  </a:tcPr>
                </a:tc>
                <a:extLst>
                  <a:ext uri="{0D108BD9-81ED-4DB2-BD59-A6C34878D82A}">
                    <a16:rowId xmlns:a16="http://schemas.microsoft.com/office/drawing/2014/main" val="10004"/>
                  </a:ext>
                </a:extLst>
              </a:tr>
              <a:tr h="621599">
                <a:tc>
                  <a:txBody>
                    <a:bodyPr/>
                    <a:lstStyle/>
                    <a:p>
                      <a:pPr marL="41275" marR="0" lvl="0" indent="0" defTabSz="914400" eaLnBrk="1" fontAlgn="auto" latinLnBrk="0" hangingPunct="1">
                        <a:lnSpc>
                          <a:spcPct val="100000"/>
                        </a:lnSpc>
                        <a:spcBef>
                          <a:spcPts val="2540"/>
                        </a:spcBef>
                        <a:spcAft>
                          <a:spcPts val="0"/>
                        </a:spcAft>
                        <a:buClrTx/>
                        <a:buSzTx/>
                        <a:buFontTx/>
                        <a:buNone/>
                        <a:tabLst/>
                        <a:defRPr/>
                      </a:pPr>
                      <a:r>
                        <a:rPr lang="en-US" sz="2300" b="0" i="0">
                          <a:solidFill>
                            <a:srgbClr val="FFFFFF"/>
                          </a:solidFill>
                          <a:latin typeface="Inter" panose="02000503000000020004" pitchFamily="2" charset="0"/>
                          <a:ea typeface="Inter" panose="02000503000000020004" pitchFamily="2" charset="0"/>
                          <a:cs typeface="Inter" panose="02000503000000020004" pitchFamily="2" charset="0"/>
                        </a:rPr>
                        <a:t>Customer</a:t>
                      </a:r>
                      <a:r>
                        <a:rPr lang="en-US" sz="2300" b="0" i="0" spc="-175">
                          <a:solidFill>
                            <a:srgbClr val="FFFFFF"/>
                          </a:solidFill>
                          <a:latin typeface="Inter" panose="02000503000000020004" pitchFamily="2" charset="0"/>
                          <a:ea typeface="Inter" panose="02000503000000020004" pitchFamily="2" charset="0"/>
                          <a:cs typeface="Inter" panose="02000503000000020004" pitchFamily="2" charset="0"/>
                        </a:rPr>
                        <a:t> </a:t>
                      </a:r>
                      <a:r>
                        <a:rPr lang="en-US" sz="2300" b="0" i="0" spc="-10">
                          <a:solidFill>
                            <a:srgbClr val="FFFFFF"/>
                          </a:solidFill>
                          <a:latin typeface="Inter" panose="02000503000000020004" pitchFamily="2" charset="0"/>
                          <a:ea typeface="Inter" panose="02000503000000020004" pitchFamily="2" charset="0"/>
                          <a:cs typeface="Inter" panose="02000503000000020004" pitchFamily="2" charset="0"/>
                        </a:rPr>
                        <a:t>success</a:t>
                      </a:r>
                      <a:endParaRPr lang="en-US" sz="2300" b="0" i="0">
                        <a:latin typeface="Inter" panose="02000503000000020004" pitchFamily="2" charset="0"/>
                        <a:ea typeface="Inter" panose="02000503000000020004" pitchFamily="2" charset="0"/>
                        <a:cs typeface="Inter" panose="02000503000000020004" pitchFamily="2" charset="0"/>
                      </a:endParaRPr>
                    </a:p>
                  </a:txBody>
                  <a:tcPr marL="0" marR="0" marT="195613" marB="0" anchor="ctr">
                    <a:lnT w="3175">
                      <a:solidFill>
                        <a:srgbClr val="FFFFFF"/>
                      </a:solidFill>
                      <a:prstDash val="solid"/>
                    </a:lnT>
                    <a:noFill/>
                  </a:tcPr>
                </a:tc>
                <a:extLst>
                  <a:ext uri="{0D108BD9-81ED-4DB2-BD59-A6C34878D82A}">
                    <a16:rowId xmlns:a16="http://schemas.microsoft.com/office/drawing/2014/main" val="3507395573"/>
                  </a:ext>
                </a:extLst>
              </a:tr>
            </a:tbl>
          </a:graphicData>
        </a:graphic>
      </p:graphicFrame>
      <p:sp>
        <p:nvSpPr>
          <p:cNvPr id="6" name="object 4">
            <a:extLst>
              <a:ext uri="{FF2B5EF4-FFF2-40B4-BE49-F238E27FC236}">
                <a16:creationId xmlns:a16="http://schemas.microsoft.com/office/drawing/2014/main" id="{A0751F81-94A6-D3FF-3FC6-71B4190FFC4A}"/>
              </a:ext>
            </a:extLst>
          </p:cNvPr>
          <p:cNvSpPr txBox="1">
            <a:spLocks/>
          </p:cNvSpPr>
          <p:nvPr/>
        </p:nvSpPr>
        <p:spPr>
          <a:xfrm>
            <a:off x="373298" y="998828"/>
            <a:ext cx="3079963" cy="777278"/>
          </a:xfrm>
          <a:prstGeom prst="rect">
            <a:avLst/>
          </a:prstGeom>
        </p:spPr>
        <p:txBody>
          <a:bodyPr vert="horz" wrap="square" lIns="0" tIns="7316" rIns="0" bIns="0" rtlCol="0">
            <a:spAutoFit/>
          </a:bodyPr>
          <a:lstStyle>
            <a:lvl1pPr>
              <a:defRPr>
                <a:latin typeface="+mj-lt"/>
                <a:ea typeface="+mj-ea"/>
                <a:cs typeface="+mj-cs"/>
              </a:defRPr>
            </a:lvl1pPr>
          </a:lstStyle>
          <a:p>
            <a:pPr marL="7701">
              <a:spcBef>
                <a:spcPts val="58"/>
              </a:spcBef>
            </a:pPr>
            <a:r>
              <a:rPr lang="en-GB" sz="5003" b="1" spc="-36">
                <a:solidFill>
                  <a:srgbClr val="FFFFFF"/>
                </a:solidFill>
                <a:latin typeface="Inter" panose="02000503000000020004" pitchFamily="2" charset="0"/>
                <a:ea typeface="Inter" panose="02000503000000020004" pitchFamily="2" charset="0"/>
                <a:cs typeface="Inter" panose="02000503000000020004" pitchFamily="2" charset="0"/>
              </a:rPr>
              <a:t>Overview</a:t>
            </a:r>
            <a:endParaRPr lang="en-GB" sz="5003" b="1">
              <a:latin typeface="Inter" panose="02000503000000020004" pitchFamily="2" charset="0"/>
              <a:ea typeface="Inter" panose="02000503000000020004" pitchFamily="2" charset="0"/>
              <a:cs typeface="Inter" panose="02000503000000020004" pitchFamily="2" charset="0"/>
            </a:endParaRPr>
          </a:p>
        </p:txBody>
      </p:sp>
    </p:spTree>
    <p:extLst>
      <p:ext uri="{BB962C8B-B14F-4D97-AF65-F5344CB8AC3E}">
        <p14:creationId xmlns:p14="http://schemas.microsoft.com/office/powerpoint/2010/main" val="3073231341"/>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Shape 9125"/>
        <p:cNvGrpSpPr/>
        <p:nvPr/>
      </p:nvGrpSpPr>
      <p:grpSpPr>
        <a:xfrm>
          <a:off x="0" y="0"/>
          <a:ext cx="0" cy="0"/>
          <a:chOff x="0" y="0"/>
          <a:chExt cx="0" cy="0"/>
        </a:xfrm>
      </p:grpSpPr>
      <p:sp>
        <p:nvSpPr>
          <p:cNvPr id="9126" name="Google Shape;9126;p297"/>
          <p:cNvSpPr/>
          <p:nvPr/>
        </p:nvSpPr>
        <p:spPr>
          <a:xfrm>
            <a:off x="3074455" y="0"/>
            <a:ext cx="3104400" cy="6858000"/>
          </a:xfrm>
          <a:prstGeom prst="rect">
            <a:avLst/>
          </a:prstGeom>
          <a:solidFill>
            <a:srgbClr val="CEEAEA"/>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9127" name="Google Shape;9127;p297"/>
          <p:cNvSpPr/>
          <p:nvPr/>
        </p:nvSpPr>
        <p:spPr>
          <a:xfrm>
            <a:off x="6178812" y="0"/>
            <a:ext cx="3081900" cy="6858000"/>
          </a:xfrm>
          <a:prstGeom prst="rect">
            <a:avLst/>
          </a:prstGeom>
          <a:solidFill>
            <a:srgbClr val="FFF5D6"/>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9128" name="Google Shape;9128;p297"/>
          <p:cNvSpPr/>
          <p:nvPr/>
        </p:nvSpPr>
        <p:spPr>
          <a:xfrm>
            <a:off x="9252866" y="0"/>
            <a:ext cx="2939100" cy="6858000"/>
          </a:xfrm>
          <a:prstGeom prst="rect">
            <a:avLst/>
          </a:prstGeom>
          <a:solidFill>
            <a:srgbClr val="7EBA68"/>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9129" name="Google Shape;9129;p297"/>
          <p:cNvSpPr txBox="1"/>
          <p:nvPr/>
        </p:nvSpPr>
        <p:spPr>
          <a:xfrm>
            <a:off x="3299173" y="3122077"/>
            <a:ext cx="2688300" cy="277200"/>
          </a:xfrm>
          <a:prstGeom prst="rect">
            <a:avLst/>
          </a:prstGeom>
          <a:noFill/>
          <a:ln>
            <a:noFill/>
          </a:ln>
        </p:spPr>
        <p:txBody>
          <a:bodyPr spcFirstLastPara="1" wrap="square" lIns="0" tIns="0" rIns="0" bIns="0" anchor="t" anchorCtr="0">
            <a:spAutoFit/>
          </a:bodyPr>
          <a:lstStyle/>
          <a:p>
            <a:pPr marL="0" marR="0" lvl="0" indent="0" algn="l" rtl="0">
              <a:lnSpc>
                <a:spcPct val="100000"/>
              </a:lnSpc>
              <a:spcBef>
                <a:spcPts val="0"/>
              </a:spcBef>
              <a:spcAft>
                <a:spcPts val="0"/>
              </a:spcAft>
              <a:buClr>
                <a:srgbClr val="000000"/>
              </a:buClr>
              <a:buSzPts val="1800"/>
              <a:buFont typeface="Arial"/>
              <a:buNone/>
            </a:pPr>
            <a:r>
              <a:rPr lang="en-US" sz="1800" b="1" i="0" u="none" strike="noStrike" cap="none">
                <a:solidFill>
                  <a:srgbClr val="000000"/>
                </a:solidFill>
                <a:latin typeface="Inter"/>
                <a:ea typeface="Inter"/>
                <a:cs typeface="Inter"/>
                <a:sym typeface="Inter"/>
              </a:rPr>
              <a:t>MS130R</a:t>
            </a:r>
            <a:endParaRPr/>
          </a:p>
        </p:txBody>
      </p:sp>
      <p:sp>
        <p:nvSpPr>
          <p:cNvPr id="9130" name="Google Shape;9130;p297"/>
          <p:cNvSpPr txBox="1"/>
          <p:nvPr/>
        </p:nvSpPr>
        <p:spPr>
          <a:xfrm>
            <a:off x="3279538" y="3461195"/>
            <a:ext cx="2733900" cy="246221"/>
          </a:xfrm>
          <a:prstGeom prst="rect">
            <a:avLst/>
          </a:prstGeom>
          <a:noFill/>
          <a:ln>
            <a:noFill/>
          </a:ln>
        </p:spPr>
        <p:txBody>
          <a:bodyPr spcFirstLastPara="1" wrap="square" lIns="0" tIns="0" rIns="0" bIns="0" anchor="t" anchorCtr="0">
            <a:spAutoFit/>
          </a:bodyPr>
          <a:lstStyle/>
          <a:p>
            <a:pPr marL="0" marR="0" lvl="0" indent="0" algn="l" rtl="0">
              <a:lnSpc>
                <a:spcPct val="100000"/>
              </a:lnSpc>
              <a:spcBef>
                <a:spcPts val="0"/>
              </a:spcBef>
              <a:spcAft>
                <a:spcPts val="0"/>
              </a:spcAft>
              <a:buClr>
                <a:srgbClr val="000000"/>
              </a:buClr>
              <a:buSzPts val="1600"/>
              <a:buFont typeface="Arial"/>
              <a:buNone/>
            </a:pPr>
            <a:r>
              <a:rPr lang="en-US" sz="1600">
                <a:latin typeface="Inter Light"/>
                <a:ea typeface="Inter Light"/>
                <a:cs typeface="Inter Light"/>
                <a:sym typeface="Inter Light"/>
              </a:rPr>
              <a:t>Ruggedized switch</a:t>
            </a:r>
            <a:endParaRPr/>
          </a:p>
        </p:txBody>
      </p:sp>
      <p:sp>
        <p:nvSpPr>
          <p:cNvPr id="9131" name="Google Shape;9131;p297"/>
          <p:cNvSpPr txBox="1"/>
          <p:nvPr/>
        </p:nvSpPr>
        <p:spPr>
          <a:xfrm>
            <a:off x="6366400" y="3469675"/>
            <a:ext cx="2688024" cy="492443"/>
          </a:xfrm>
          <a:prstGeom prst="rect">
            <a:avLst/>
          </a:prstGeom>
          <a:noFill/>
          <a:ln>
            <a:noFill/>
          </a:ln>
        </p:spPr>
        <p:txBody>
          <a:bodyPr spcFirstLastPara="1" wrap="square" lIns="0" tIns="0" rIns="0" bIns="0" anchor="t" anchorCtr="0">
            <a:spAutoFit/>
          </a:bodyPr>
          <a:lstStyle/>
          <a:p>
            <a:pPr marL="0" marR="0" lvl="0" indent="0" algn="l" rtl="0">
              <a:lnSpc>
                <a:spcPct val="100000"/>
              </a:lnSpc>
              <a:spcBef>
                <a:spcPts val="0"/>
              </a:spcBef>
              <a:spcAft>
                <a:spcPts val="0"/>
              </a:spcAft>
              <a:buClr>
                <a:srgbClr val="000000"/>
              </a:buClr>
              <a:buSzPts val="1600"/>
              <a:buFont typeface="Arial"/>
              <a:buNone/>
            </a:pPr>
            <a:r>
              <a:rPr lang="en-US" sz="1600">
                <a:latin typeface="Inter Light"/>
                <a:ea typeface="Inter Light"/>
                <a:cs typeface="Inter Light"/>
                <a:sym typeface="Inter Light"/>
              </a:rPr>
              <a:t>Indoor air quality and C02 sensor</a:t>
            </a:r>
            <a:endParaRPr/>
          </a:p>
        </p:txBody>
      </p:sp>
      <p:sp>
        <p:nvSpPr>
          <p:cNvPr id="9132" name="Google Shape;9132;p297"/>
          <p:cNvSpPr txBox="1"/>
          <p:nvPr/>
        </p:nvSpPr>
        <p:spPr>
          <a:xfrm>
            <a:off x="6385324" y="3118767"/>
            <a:ext cx="2669100" cy="276999"/>
          </a:xfrm>
          <a:prstGeom prst="rect">
            <a:avLst/>
          </a:prstGeom>
          <a:noFill/>
          <a:ln>
            <a:noFill/>
          </a:ln>
        </p:spPr>
        <p:txBody>
          <a:bodyPr spcFirstLastPara="1" wrap="square" lIns="0" tIns="0" rIns="0" bIns="0" anchor="t" anchorCtr="0">
            <a:spAutoFit/>
          </a:bodyPr>
          <a:lstStyle/>
          <a:p>
            <a:pPr marL="0" marR="0" lvl="0" indent="0" algn="l" rtl="0">
              <a:lnSpc>
                <a:spcPct val="100000"/>
              </a:lnSpc>
              <a:spcBef>
                <a:spcPts val="0"/>
              </a:spcBef>
              <a:spcAft>
                <a:spcPts val="0"/>
              </a:spcAft>
              <a:buClr>
                <a:srgbClr val="000000"/>
              </a:buClr>
              <a:buSzPts val="1800"/>
              <a:buFont typeface="Arial"/>
              <a:buNone/>
            </a:pPr>
            <a:r>
              <a:rPr lang="en-US" sz="1800" b="1">
                <a:latin typeface="Inter"/>
                <a:ea typeface="Inter"/>
                <a:cs typeface="Inter"/>
                <a:sym typeface="Inter"/>
              </a:rPr>
              <a:t>MT15</a:t>
            </a:r>
            <a:endParaRPr/>
          </a:p>
        </p:txBody>
      </p:sp>
      <p:sp>
        <p:nvSpPr>
          <p:cNvPr id="9133" name="Google Shape;9133;p297"/>
          <p:cNvSpPr/>
          <p:nvPr/>
        </p:nvSpPr>
        <p:spPr>
          <a:xfrm rot="-1799893">
            <a:off x="-3336414" y="-6887491"/>
            <a:ext cx="5630103" cy="8658282"/>
          </a:xfrm>
          <a:prstGeom prst="roundRect">
            <a:avLst>
              <a:gd name="adj" fmla="val 50000"/>
            </a:avLst>
          </a:prstGeom>
          <a:solidFill>
            <a:schemeClr val="accent4"/>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89"/>
              <a:buFont typeface="Arial"/>
              <a:buNone/>
            </a:pPr>
            <a:endParaRPr sz="2489" b="0" i="0" u="none" strike="noStrike" cap="none">
              <a:solidFill>
                <a:srgbClr val="FFFFFF"/>
              </a:solidFill>
              <a:latin typeface="Arial"/>
              <a:ea typeface="Arial"/>
              <a:cs typeface="Arial"/>
              <a:sym typeface="Arial"/>
            </a:endParaRPr>
          </a:p>
        </p:txBody>
      </p:sp>
      <p:sp>
        <p:nvSpPr>
          <p:cNvPr id="9134" name="Google Shape;9134;p297"/>
          <p:cNvSpPr txBox="1"/>
          <p:nvPr/>
        </p:nvSpPr>
        <p:spPr>
          <a:xfrm>
            <a:off x="216769" y="-43479"/>
            <a:ext cx="2055600" cy="1590300"/>
          </a:xfrm>
          <a:prstGeom prst="rect">
            <a:avLst/>
          </a:prstGeom>
          <a:noFill/>
          <a:ln>
            <a:noFill/>
          </a:ln>
        </p:spPr>
        <p:txBody>
          <a:bodyPr spcFirstLastPara="1" wrap="square" lIns="0" tIns="0" rIns="0" bIns="0" anchor="ctr" anchorCtr="0">
            <a:noAutofit/>
          </a:bodyPr>
          <a:lstStyle/>
          <a:p>
            <a:pPr marL="0" marR="0" lvl="0" indent="0" algn="l" rtl="0">
              <a:lnSpc>
                <a:spcPct val="80000"/>
              </a:lnSpc>
              <a:spcBef>
                <a:spcPts val="0"/>
              </a:spcBef>
              <a:spcAft>
                <a:spcPts val="0"/>
              </a:spcAft>
              <a:buNone/>
            </a:pPr>
            <a:r>
              <a:rPr lang="en-US" sz="4400" b="1" i="0" u="none" strike="noStrike" cap="none">
                <a:solidFill>
                  <a:schemeClr val="lt1"/>
                </a:solidFill>
                <a:latin typeface="Inter"/>
                <a:ea typeface="Inter"/>
                <a:cs typeface="Inter"/>
                <a:sym typeface="Inter"/>
              </a:rPr>
              <a:t>What’s </a:t>
            </a:r>
            <a:endParaRPr/>
          </a:p>
          <a:p>
            <a:pPr marL="0" marR="0" lvl="0" indent="0" algn="l" rtl="0">
              <a:lnSpc>
                <a:spcPct val="80000"/>
              </a:lnSpc>
              <a:spcBef>
                <a:spcPts val="0"/>
              </a:spcBef>
              <a:spcAft>
                <a:spcPts val="0"/>
              </a:spcAft>
              <a:buNone/>
            </a:pPr>
            <a:r>
              <a:rPr lang="en-US" sz="4400" b="1" i="0" u="none" strike="noStrike" cap="none">
                <a:solidFill>
                  <a:schemeClr val="lt1"/>
                </a:solidFill>
                <a:latin typeface="Inter"/>
                <a:ea typeface="Inter"/>
                <a:cs typeface="Inter"/>
                <a:sym typeface="Inter"/>
              </a:rPr>
              <a:t>new</a:t>
            </a:r>
            <a:endParaRPr/>
          </a:p>
        </p:txBody>
      </p:sp>
      <p:sp>
        <p:nvSpPr>
          <p:cNvPr id="9135" name="Google Shape;9135;p297"/>
          <p:cNvSpPr txBox="1"/>
          <p:nvPr/>
        </p:nvSpPr>
        <p:spPr>
          <a:xfrm>
            <a:off x="9415519" y="3457599"/>
            <a:ext cx="2663700" cy="246300"/>
          </a:xfrm>
          <a:prstGeom prst="rect">
            <a:avLst/>
          </a:prstGeom>
          <a:noFill/>
          <a:ln>
            <a:noFill/>
          </a:ln>
        </p:spPr>
        <p:txBody>
          <a:bodyPr spcFirstLastPara="1" wrap="square" lIns="0" tIns="0" rIns="0" bIns="0" anchor="t" anchorCtr="0">
            <a:spAutoFit/>
          </a:bodyPr>
          <a:lstStyle/>
          <a:p>
            <a:pPr marL="0" marR="0" lvl="0" indent="0" algn="l" rtl="0">
              <a:lnSpc>
                <a:spcPct val="100000"/>
              </a:lnSpc>
              <a:spcBef>
                <a:spcPts val="0"/>
              </a:spcBef>
              <a:spcAft>
                <a:spcPts val="0"/>
              </a:spcAft>
              <a:buClr>
                <a:srgbClr val="000000"/>
              </a:buClr>
              <a:buSzPts val="1600"/>
              <a:buFont typeface="Arial"/>
              <a:buNone/>
            </a:pPr>
            <a:r>
              <a:rPr lang="en-US" sz="1600">
                <a:latin typeface="Inter Light"/>
                <a:ea typeface="Inter Light"/>
                <a:cs typeface="Inter Light"/>
                <a:sym typeface="Inter Light"/>
              </a:rPr>
              <a:t>Secure teleworker gateway</a:t>
            </a:r>
            <a:endParaRPr lang="en-US" sz="1600"/>
          </a:p>
        </p:txBody>
      </p:sp>
      <p:sp>
        <p:nvSpPr>
          <p:cNvPr id="9136" name="Google Shape;9136;p297"/>
          <p:cNvSpPr txBox="1"/>
          <p:nvPr/>
        </p:nvSpPr>
        <p:spPr>
          <a:xfrm>
            <a:off x="9417406" y="3118767"/>
            <a:ext cx="2469793" cy="276999"/>
          </a:xfrm>
          <a:prstGeom prst="rect">
            <a:avLst/>
          </a:prstGeom>
          <a:noFill/>
          <a:ln>
            <a:noFill/>
          </a:ln>
        </p:spPr>
        <p:txBody>
          <a:bodyPr spcFirstLastPara="1" wrap="square" lIns="0" tIns="0" rIns="0" bIns="0" anchor="t" anchorCtr="0">
            <a:spAutoFit/>
          </a:bodyPr>
          <a:lstStyle/>
          <a:p>
            <a:pPr marL="0" marR="0" lvl="0" indent="0" algn="l" rtl="0">
              <a:lnSpc>
                <a:spcPct val="100000"/>
              </a:lnSpc>
              <a:spcBef>
                <a:spcPts val="0"/>
              </a:spcBef>
              <a:spcAft>
                <a:spcPts val="0"/>
              </a:spcAft>
              <a:buClr>
                <a:srgbClr val="000000"/>
              </a:buClr>
              <a:buSzPts val="1800"/>
              <a:buFont typeface="Arial"/>
              <a:buNone/>
            </a:pPr>
            <a:r>
              <a:rPr lang="en-US" sz="1800" b="1">
                <a:latin typeface="Inter"/>
                <a:ea typeface="Inter"/>
                <a:cs typeface="Inter"/>
                <a:sym typeface="Inter"/>
              </a:rPr>
              <a:t>Z4C</a:t>
            </a:r>
            <a:endParaRPr lang="en-US" sz="1800"/>
          </a:p>
        </p:txBody>
      </p:sp>
      <p:sp>
        <p:nvSpPr>
          <p:cNvPr id="9137" name="Google Shape;9137;p297"/>
          <p:cNvSpPr txBox="1"/>
          <p:nvPr/>
        </p:nvSpPr>
        <p:spPr>
          <a:xfrm>
            <a:off x="3288133" y="6414175"/>
            <a:ext cx="2515649" cy="338514"/>
          </a:xfrm>
          <a:prstGeom prst="rect">
            <a:avLst/>
          </a:prstGeom>
          <a:noFill/>
          <a:ln>
            <a:noFill/>
          </a:ln>
        </p:spPr>
        <p:txBody>
          <a:bodyPr spcFirstLastPara="1" wrap="square" lIns="91425" tIns="45700" rIns="91425" bIns="45700" anchor="t" anchorCtr="0">
            <a:spAutoFit/>
          </a:bodyPr>
          <a:lstStyle/>
          <a:p>
            <a:pPr marL="0" marR="0" lvl="0" indent="0" algn="ctr" rtl="0">
              <a:spcBef>
                <a:spcPts val="0"/>
              </a:spcBef>
              <a:spcAft>
                <a:spcPts val="0"/>
              </a:spcAft>
              <a:buNone/>
            </a:pPr>
            <a:r>
              <a:rPr lang="en-US" sz="1600" i="1">
                <a:latin typeface="Inter Light"/>
                <a:ea typeface="Inter Light"/>
                <a:cs typeface="Inter Light"/>
                <a:sym typeface="Inter Light"/>
              </a:rPr>
              <a:t>Available</a:t>
            </a:r>
            <a:r>
              <a:rPr lang="en-US" sz="1600" i="1">
                <a:solidFill>
                  <a:srgbClr val="000000"/>
                </a:solidFill>
                <a:latin typeface="Inter Light"/>
                <a:ea typeface="Inter Light"/>
                <a:cs typeface="Inter Light"/>
                <a:sym typeface="Inter Light"/>
              </a:rPr>
              <a:t> </a:t>
            </a:r>
            <a:r>
              <a:rPr lang="en-US" sz="1600" b="1" i="1">
                <a:solidFill>
                  <a:srgbClr val="000000"/>
                </a:solidFill>
                <a:latin typeface="Inter"/>
                <a:ea typeface="Inter"/>
                <a:cs typeface="Inter"/>
                <a:sym typeface="Inter"/>
              </a:rPr>
              <a:t>NOV</a:t>
            </a:r>
            <a:r>
              <a:rPr lang="en-US" sz="1600" b="1" i="1">
                <a:latin typeface="Inter"/>
                <a:ea typeface="Inter"/>
                <a:cs typeface="Inter"/>
                <a:sym typeface="Inter"/>
              </a:rPr>
              <a:t> 2023</a:t>
            </a:r>
            <a:endParaRPr lang="en-US" sz="1600"/>
          </a:p>
        </p:txBody>
      </p:sp>
      <p:sp>
        <p:nvSpPr>
          <p:cNvPr id="9138" name="Google Shape;9138;p297"/>
          <p:cNvSpPr txBox="1"/>
          <p:nvPr/>
        </p:nvSpPr>
        <p:spPr>
          <a:xfrm>
            <a:off x="9493189" y="6404468"/>
            <a:ext cx="2466300" cy="338700"/>
          </a:xfrm>
          <a:prstGeom prst="rect">
            <a:avLst/>
          </a:prstGeom>
          <a:noFill/>
          <a:ln>
            <a:noFill/>
          </a:ln>
        </p:spPr>
        <p:txBody>
          <a:bodyPr spcFirstLastPara="1" wrap="square" lIns="91425" tIns="45700" rIns="91425" bIns="45700" anchor="t" anchorCtr="0">
            <a:spAutoFit/>
          </a:bodyPr>
          <a:lstStyle/>
          <a:p>
            <a:pPr marL="0" marR="0" lvl="0" indent="0" algn="ctr" rtl="0">
              <a:lnSpc>
                <a:spcPct val="100000"/>
              </a:lnSpc>
              <a:spcBef>
                <a:spcPts val="0"/>
              </a:spcBef>
              <a:spcAft>
                <a:spcPts val="0"/>
              </a:spcAft>
              <a:buClr>
                <a:srgbClr val="FFCE03"/>
              </a:buClr>
              <a:buSzPts val="1600"/>
              <a:buFont typeface="Arial"/>
              <a:buNone/>
            </a:pPr>
            <a:r>
              <a:rPr lang="en-US" sz="1600" i="1">
                <a:latin typeface="Inter Light"/>
                <a:ea typeface="Inter Light"/>
                <a:cs typeface="Inter Light"/>
                <a:sym typeface="Inter Light"/>
              </a:rPr>
              <a:t>Available</a:t>
            </a:r>
            <a:r>
              <a:rPr lang="en-US" sz="1600" i="1" u="none" strike="noStrike" cap="none">
                <a:solidFill>
                  <a:srgbClr val="000000"/>
                </a:solidFill>
                <a:latin typeface="Inter Light"/>
                <a:ea typeface="Inter Light"/>
                <a:cs typeface="Inter Light"/>
                <a:sym typeface="Inter Light"/>
              </a:rPr>
              <a:t> </a:t>
            </a:r>
            <a:r>
              <a:rPr lang="en-US" sz="1600" b="1" i="1">
                <a:latin typeface="Inter"/>
                <a:ea typeface="Inter"/>
                <a:cs typeface="Inter"/>
                <a:sym typeface="Inter"/>
              </a:rPr>
              <a:t>NOV 2023</a:t>
            </a:r>
            <a:endParaRPr/>
          </a:p>
        </p:txBody>
      </p:sp>
      <p:sp>
        <p:nvSpPr>
          <p:cNvPr id="9139" name="Google Shape;9139;p297"/>
          <p:cNvSpPr/>
          <p:nvPr/>
        </p:nvSpPr>
        <p:spPr>
          <a:xfrm>
            <a:off x="0" y="6238568"/>
            <a:ext cx="1712100" cy="504600"/>
          </a:xfrm>
          <a:prstGeom prst="rect">
            <a:avLst/>
          </a:prstGeom>
          <a:solidFill>
            <a:schemeClr val="l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Arial"/>
              <a:ea typeface="Arial"/>
              <a:cs typeface="Arial"/>
              <a:sym typeface="Arial"/>
            </a:endParaRPr>
          </a:p>
        </p:txBody>
      </p:sp>
      <p:sp>
        <p:nvSpPr>
          <p:cNvPr id="9140" name="Google Shape;9140;p297"/>
          <p:cNvSpPr txBox="1"/>
          <p:nvPr/>
        </p:nvSpPr>
        <p:spPr>
          <a:xfrm>
            <a:off x="15892" y="6414175"/>
            <a:ext cx="2770908" cy="338514"/>
          </a:xfrm>
          <a:prstGeom prst="rect">
            <a:avLst/>
          </a:prstGeom>
          <a:noFill/>
          <a:ln>
            <a:noFill/>
          </a:ln>
        </p:spPr>
        <p:txBody>
          <a:bodyPr spcFirstLastPara="1" wrap="square" lIns="91425" tIns="45700" rIns="91425" bIns="45700" anchor="t" anchorCtr="0">
            <a:spAutoFit/>
          </a:bodyPr>
          <a:lstStyle/>
          <a:p>
            <a:pPr marL="0" marR="0" lvl="0" indent="0" algn="ctr" rtl="0">
              <a:spcBef>
                <a:spcPts val="0"/>
              </a:spcBef>
              <a:spcAft>
                <a:spcPts val="0"/>
              </a:spcAft>
              <a:buNone/>
            </a:pPr>
            <a:r>
              <a:rPr lang="en-US" sz="1600" i="1">
                <a:latin typeface="Inter Light"/>
                <a:ea typeface="Inter Light"/>
                <a:cs typeface="Inter Light"/>
                <a:sym typeface="Inter Light"/>
              </a:rPr>
              <a:t>Available</a:t>
            </a:r>
            <a:r>
              <a:rPr lang="en-US" sz="1600" i="1">
                <a:solidFill>
                  <a:srgbClr val="000000"/>
                </a:solidFill>
                <a:latin typeface="Inter Light"/>
                <a:ea typeface="Inter Light"/>
                <a:cs typeface="Inter Light"/>
                <a:sym typeface="Inter Light"/>
              </a:rPr>
              <a:t> </a:t>
            </a:r>
            <a:r>
              <a:rPr lang="en-US" sz="1600" b="1" i="1">
                <a:latin typeface="Inter"/>
                <a:ea typeface="Inter"/>
                <a:cs typeface="Inter"/>
                <a:sym typeface="Inter"/>
              </a:rPr>
              <a:t>SEPT 2023</a:t>
            </a:r>
            <a:endParaRPr/>
          </a:p>
        </p:txBody>
      </p:sp>
      <p:sp>
        <p:nvSpPr>
          <p:cNvPr id="9141" name="Google Shape;9141;p297"/>
          <p:cNvSpPr txBox="1"/>
          <p:nvPr/>
        </p:nvSpPr>
        <p:spPr>
          <a:xfrm>
            <a:off x="6221621" y="6395541"/>
            <a:ext cx="2574289" cy="338514"/>
          </a:xfrm>
          <a:prstGeom prst="rect">
            <a:avLst/>
          </a:prstGeom>
          <a:noFill/>
          <a:ln>
            <a:noFill/>
          </a:ln>
        </p:spPr>
        <p:txBody>
          <a:bodyPr spcFirstLastPara="1" wrap="square" lIns="91425" tIns="45700" rIns="91425" bIns="45700" anchor="t" anchorCtr="0">
            <a:spAutoFit/>
          </a:bodyPr>
          <a:lstStyle/>
          <a:p>
            <a:pPr marL="0" marR="0" lvl="0" indent="0" algn="ctr" rtl="0">
              <a:spcBef>
                <a:spcPts val="0"/>
              </a:spcBef>
              <a:spcAft>
                <a:spcPts val="0"/>
              </a:spcAft>
              <a:buNone/>
            </a:pPr>
            <a:r>
              <a:rPr lang="en-US" sz="1600" i="1">
                <a:solidFill>
                  <a:srgbClr val="000000"/>
                </a:solidFill>
                <a:latin typeface="Inter Light"/>
                <a:ea typeface="Inter Light"/>
                <a:cs typeface="Inter Light"/>
                <a:sym typeface="Inter Light"/>
              </a:rPr>
              <a:t>Available </a:t>
            </a:r>
            <a:r>
              <a:rPr lang="en-US" sz="1600" b="1" i="1">
                <a:latin typeface="Inter"/>
                <a:ea typeface="Inter"/>
                <a:cs typeface="Inter"/>
                <a:sym typeface="Inter"/>
              </a:rPr>
              <a:t>OCT 2023</a:t>
            </a:r>
            <a:endParaRPr/>
          </a:p>
        </p:txBody>
      </p:sp>
      <p:sp>
        <p:nvSpPr>
          <p:cNvPr id="9142" name="Google Shape;9142;p297"/>
          <p:cNvSpPr txBox="1"/>
          <p:nvPr/>
        </p:nvSpPr>
        <p:spPr>
          <a:xfrm>
            <a:off x="3067809" y="3994018"/>
            <a:ext cx="2843700" cy="2614562"/>
          </a:xfrm>
          <a:prstGeom prst="rect">
            <a:avLst/>
          </a:prstGeom>
          <a:noFill/>
          <a:ln>
            <a:noFill/>
          </a:ln>
        </p:spPr>
        <p:txBody>
          <a:bodyPr spcFirstLastPara="1" wrap="square" lIns="0" tIns="0" rIns="0" bIns="0" anchor="t" anchorCtr="0">
            <a:spAutoFit/>
          </a:bodyPr>
          <a:lstStyle/>
          <a:p>
            <a:pPr marL="501650" lvl="0" indent="-285750" algn="l" rtl="0">
              <a:lnSpc>
                <a:spcPct val="150000"/>
              </a:lnSpc>
              <a:spcBef>
                <a:spcPts val="0"/>
              </a:spcBef>
              <a:spcAft>
                <a:spcPts val="0"/>
              </a:spcAft>
              <a:buClr>
                <a:schemeClr val="dk1"/>
              </a:buClr>
              <a:buSzPts val="1400"/>
              <a:buFont typeface="Arial" panose="020B0604020202020204" pitchFamily="34" charset="0"/>
              <a:buChar char="•"/>
            </a:pPr>
            <a:r>
              <a:rPr lang="en-US">
                <a:solidFill>
                  <a:schemeClr val="dk1"/>
                </a:solidFill>
                <a:latin typeface="Inter"/>
                <a:ea typeface="Inter"/>
                <a:cs typeface="Inter"/>
                <a:sym typeface="Inter"/>
              </a:rPr>
              <a:t>The first Meraki </a:t>
            </a:r>
            <a:r>
              <a:rPr lang="en-US" b="1">
                <a:solidFill>
                  <a:schemeClr val="dk1"/>
                </a:solidFill>
                <a:latin typeface="Inter"/>
                <a:ea typeface="Inter"/>
                <a:cs typeface="Inter"/>
                <a:sym typeface="Inter"/>
              </a:rPr>
              <a:t>ruggedized switch</a:t>
            </a:r>
          </a:p>
          <a:p>
            <a:pPr marL="501650" lvl="0" indent="-285750" algn="l" rtl="0">
              <a:lnSpc>
                <a:spcPct val="150000"/>
              </a:lnSpc>
              <a:spcBef>
                <a:spcPts val="0"/>
              </a:spcBef>
              <a:spcAft>
                <a:spcPts val="0"/>
              </a:spcAft>
              <a:buClr>
                <a:schemeClr val="dk1"/>
              </a:buClr>
              <a:buSzPts val="1400"/>
              <a:buFont typeface="Arial" panose="020B0604020202020204" pitchFamily="34" charset="0"/>
              <a:buChar char="•"/>
            </a:pPr>
            <a:r>
              <a:rPr lang="en-US" b="1">
                <a:solidFill>
                  <a:schemeClr val="dk1"/>
                </a:solidFill>
                <a:latin typeface="Inter"/>
                <a:ea typeface="Inter"/>
                <a:cs typeface="Inter"/>
                <a:sym typeface="Inter"/>
              </a:rPr>
              <a:t>8x 1 GbE </a:t>
            </a:r>
            <a:r>
              <a:rPr lang="en-US">
                <a:solidFill>
                  <a:schemeClr val="dk1"/>
                </a:solidFill>
                <a:latin typeface="Inter"/>
                <a:ea typeface="Inter"/>
                <a:cs typeface="Inter"/>
                <a:sym typeface="Inter"/>
              </a:rPr>
              <a:t>and</a:t>
            </a:r>
            <a:r>
              <a:rPr lang="en-US" b="1">
                <a:solidFill>
                  <a:schemeClr val="dk1"/>
                </a:solidFill>
                <a:latin typeface="Inter"/>
                <a:ea typeface="Inter"/>
                <a:cs typeface="Inter"/>
                <a:sym typeface="Inter"/>
              </a:rPr>
              <a:t> 2x 1 GbE SFP</a:t>
            </a:r>
          </a:p>
          <a:p>
            <a:pPr marL="501650" lvl="0" indent="-285750" algn="l" rtl="0">
              <a:lnSpc>
                <a:spcPct val="150000"/>
              </a:lnSpc>
              <a:spcBef>
                <a:spcPts val="0"/>
              </a:spcBef>
              <a:spcAft>
                <a:spcPts val="0"/>
              </a:spcAft>
              <a:buClr>
                <a:schemeClr val="dk1"/>
              </a:buClr>
              <a:buSzPts val="1400"/>
              <a:buFont typeface="Arial" panose="020B0604020202020204" pitchFamily="34" charset="0"/>
              <a:buChar char="•"/>
            </a:pPr>
            <a:r>
              <a:rPr lang="en-US">
                <a:solidFill>
                  <a:schemeClr val="dk1"/>
                </a:solidFill>
                <a:latin typeface="Inter"/>
                <a:ea typeface="Inter"/>
                <a:cs typeface="Inter"/>
                <a:sym typeface="Inter"/>
              </a:rPr>
              <a:t>Up to </a:t>
            </a:r>
            <a:r>
              <a:rPr lang="en-US" b="1">
                <a:solidFill>
                  <a:schemeClr val="dk1"/>
                </a:solidFill>
                <a:latin typeface="Inter"/>
                <a:ea typeface="Inter"/>
                <a:cs typeface="Inter"/>
                <a:sym typeface="Inter"/>
              </a:rPr>
              <a:t>240W PoE+ budget </a:t>
            </a:r>
            <a:r>
              <a:rPr lang="en-US">
                <a:solidFill>
                  <a:schemeClr val="dk1"/>
                </a:solidFill>
                <a:latin typeface="Inter"/>
                <a:ea typeface="Inter"/>
                <a:cs typeface="Inter"/>
                <a:sym typeface="Inter"/>
              </a:rPr>
              <a:t>(up to 30W PoE+ per port) </a:t>
            </a:r>
          </a:p>
          <a:p>
            <a:pPr marL="501650" lvl="0" indent="-285750" algn="l" rtl="0">
              <a:lnSpc>
                <a:spcPct val="150000"/>
              </a:lnSpc>
              <a:spcBef>
                <a:spcPts val="0"/>
              </a:spcBef>
              <a:spcAft>
                <a:spcPts val="0"/>
              </a:spcAft>
              <a:buClr>
                <a:schemeClr val="dk1"/>
              </a:buClr>
              <a:buSzPts val="1400"/>
              <a:buFont typeface="Arial" panose="020B0604020202020204" pitchFamily="34" charset="0"/>
              <a:buChar char="•"/>
            </a:pPr>
            <a:r>
              <a:rPr lang="en-US" b="1">
                <a:solidFill>
                  <a:schemeClr val="dk1"/>
                </a:solidFill>
                <a:latin typeface="Inter"/>
                <a:ea typeface="Inter"/>
                <a:cs typeface="Inter"/>
                <a:sym typeface="Inter Light"/>
              </a:rPr>
              <a:t>Flexible mounting </a:t>
            </a:r>
            <a:r>
              <a:rPr lang="en-US">
                <a:solidFill>
                  <a:schemeClr val="dk1"/>
                </a:solidFill>
                <a:latin typeface="Inter"/>
                <a:ea typeface="Inter"/>
                <a:cs typeface="Inter"/>
                <a:sym typeface="Inter Light"/>
              </a:rPr>
              <a:t>and power options </a:t>
            </a:r>
            <a:endParaRPr lang="en-US">
              <a:solidFill>
                <a:schemeClr val="dk1"/>
              </a:solidFill>
              <a:latin typeface="Inter Light"/>
              <a:ea typeface="Inter Light"/>
              <a:cs typeface="Inter Light"/>
              <a:sym typeface="Inter Light"/>
            </a:endParaRPr>
          </a:p>
          <a:p>
            <a:pPr marL="237743" marR="0" lvl="0" indent="-237743" algn="l" rtl="0">
              <a:lnSpc>
                <a:spcPct val="110000"/>
              </a:lnSpc>
              <a:spcBef>
                <a:spcPts val="900"/>
              </a:spcBef>
              <a:spcAft>
                <a:spcPts val="0"/>
              </a:spcAft>
              <a:buClr>
                <a:srgbClr val="000000"/>
              </a:buClr>
              <a:buSzPts val="1400"/>
              <a:buFont typeface="Arial"/>
              <a:buNone/>
            </a:pPr>
            <a:endParaRPr b="1">
              <a:latin typeface="Inter"/>
              <a:ea typeface="Inter"/>
              <a:cs typeface="Inter"/>
              <a:sym typeface="Inter"/>
            </a:endParaRPr>
          </a:p>
        </p:txBody>
      </p:sp>
      <p:sp>
        <p:nvSpPr>
          <p:cNvPr id="9143" name="Google Shape;9143;p297"/>
          <p:cNvSpPr txBox="1"/>
          <p:nvPr/>
        </p:nvSpPr>
        <p:spPr>
          <a:xfrm>
            <a:off x="8166" y="3995057"/>
            <a:ext cx="2944843" cy="1938992"/>
          </a:xfrm>
          <a:prstGeom prst="rect">
            <a:avLst/>
          </a:prstGeom>
          <a:noFill/>
          <a:ln>
            <a:noFill/>
          </a:ln>
        </p:spPr>
        <p:txBody>
          <a:bodyPr spcFirstLastPara="1" wrap="square" lIns="0" tIns="0" rIns="0" bIns="0" anchor="t" anchorCtr="0">
            <a:spAutoFit/>
          </a:bodyPr>
          <a:lstStyle/>
          <a:p>
            <a:pPr marL="501650" lvl="0" indent="-285750" algn="l" rtl="0">
              <a:lnSpc>
                <a:spcPct val="150000"/>
              </a:lnSpc>
              <a:spcBef>
                <a:spcPts val="0"/>
              </a:spcBef>
              <a:spcAft>
                <a:spcPts val="0"/>
              </a:spcAft>
              <a:buClr>
                <a:schemeClr val="dk1"/>
              </a:buClr>
              <a:buSzPts val="1400"/>
              <a:buFont typeface="Arial" panose="020B0604020202020204" pitchFamily="34" charset="0"/>
              <a:buChar char="•"/>
            </a:pPr>
            <a:r>
              <a:rPr lang="en-US" b="1">
                <a:solidFill>
                  <a:schemeClr val="dk1"/>
                </a:solidFill>
                <a:latin typeface="Inter"/>
                <a:ea typeface="Inter"/>
                <a:cs typeface="Inter"/>
                <a:sym typeface="Inter"/>
              </a:rPr>
              <a:t>8/12/24/48 </a:t>
            </a:r>
            <a:r>
              <a:rPr lang="en-US">
                <a:solidFill>
                  <a:schemeClr val="dk1"/>
                </a:solidFill>
                <a:latin typeface="Inter Light"/>
                <a:ea typeface="Inter Light"/>
                <a:cs typeface="Inter Light"/>
                <a:sym typeface="Inter"/>
              </a:rPr>
              <a:t>ports</a:t>
            </a:r>
          </a:p>
          <a:p>
            <a:pPr marL="501650" lvl="0" indent="-285750" algn="l" rtl="0">
              <a:lnSpc>
                <a:spcPct val="150000"/>
              </a:lnSpc>
              <a:spcBef>
                <a:spcPts val="0"/>
              </a:spcBef>
              <a:spcAft>
                <a:spcPts val="0"/>
              </a:spcAft>
              <a:buClr>
                <a:schemeClr val="dk1"/>
              </a:buClr>
              <a:buSzPts val="1400"/>
              <a:buFont typeface="Arial" panose="020B0604020202020204" pitchFamily="34" charset="0"/>
              <a:buChar char="•"/>
            </a:pPr>
            <a:r>
              <a:rPr lang="en-US">
                <a:solidFill>
                  <a:schemeClr val="dk1"/>
                </a:solidFill>
                <a:latin typeface="Inter Light"/>
                <a:ea typeface="Inter Light"/>
                <a:cs typeface="Inter Light"/>
                <a:sym typeface="Inter"/>
              </a:rPr>
              <a:t>Optional </a:t>
            </a:r>
            <a:r>
              <a:rPr lang="en-US" b="1">
                <a:solidFill>
                  <a:schemeClr val="dk1"/>
                </a:solidFill>
                <a:latin typeface="Inter"/>
                <a:ea typeface="Inter"/>
                <a:cs typeface="Inter"/>
                <a:sym typeface="Inter"/>
              </a:rPr>
              <a:t>2.5 GbE </a:t>
            </a:r>
            <a:r>
              <a:rPr lang="en-US" b="1" err="1">
                <a:solidFill>
                  <a:schemeClr val="dk1"/>
                </a:solidFill>
                <a:latin typeface="Inter"/>
                <a:ea typeface="Inter"/>
                <a:cs typeface="Inter"/>
                <a:sym typeface="Inter"/>
              </a:rPr>
              <a:t>mGig</a:t>
            </a:r>
            <a:r>
              <a:rPr lang="en-US" b="1">
                <a:solidFill>
                  <a:schemeClr val="dk1"/>
                </a:solidFill>
                <a:latin typeface="Inter"/>
                <a:ea typeface="Inter"/>
                <a:cs typeface="Inter"/>
                <a:sym typeface="Inter"/>
              </a:rPr>
              <a:t> </a:t>
            </a:r>
            <a:r>
              <a:rPr lang="en-US">
                <a:solidFill>
                  <a:schemeClr val="dk1"/>
                </a:solidFill>
                <a:latin typeface="Inter Light"/>
                <a:ea typeface="Inter Light"/>
                <a:cs typeface="Inter Light"/>
                <a:sym typeface="Inter"/>
              </a:rPr>
              <a:t>and </a:t>
            </a:r>
            <a:r>
              <a:rPr lang="en-US" b="1">
                <a:solidFill>
                  <a:schemeClr val="dk1"/>
                </a:solidFill>
                <a:latin typeface="Inter"/>
                <a:ea typeface="Inter"/>
                <a:cs typeface="Inter"/>
                <a:sym typeface="Inter"/>
              </a:rPr>
              <a:t>10 GbE SFP+ </a:t>
            </a:r>
            <a:r>
              <a:rPr lang="en-US">
                <a:solidFill>
                  <a:schemeClr val="dk1"/>
                </a:solidFill>
                <a:latin typeface="Inter Light"/>
                <a:ea typeface="Inter Light"/>
                <a:cs typeface="Inter Light"/>
                <a:sym typeface="Inter"/>
              </a:rPr>
              <a:t>uplinks</a:t>
            </a:r>
          </a:p>
          <a:p>
            <a:pPr marL="501650" lvl="0" indent="-285750" algn="l" rtl="0">
              <a:lnSpc>
                <a:spcPct val="150000"/>
              </a:lnSpc>
              <a:spcBef>
                <a:spcPts val="0"/>
              </a:spcBef>
              <a:spcAft>
                <a:spcPts val="0"/>
              </a:spcAft>
              <a:buClr>
                <a:schemeClr val="dk1"/>
              </a:buClr>
              <a:buSzPts val="1400"/>
              <a:buFont typeface="Arial" panose="020B0604020202020204" pitchFamily="34" charset="0"/>
              <a:buChar char="•"/>
            </a:pPr>
            <a:r>
              <a:rPr lang="en-US" b="1">
                <a:solidFill>
                  <a:schemeClr val="dk1"/>
                </a:solidFill>
                <a:latin typeface="Inter"/>
                <a:ea typeface="Inter"/>
                <a:cs typeface="Inter"/>
                <a:sym typeface="Inter"/>
              </a:rPr>
              <a:t>Smart power management</a:t>
            </a:r>
            <a:r>
              <a:rPr lang="en-US">
                <a:solidFill>
                  <a:schemeClr val="dk1"/>
                </a:solidFill>
                <a:latin typeface="Inter Light"/>
                <a:ea typeface="Inter Light"/>
                <a:cs typeface="Inter Light"/>
                <a:sym typeface="Inter"/>
              </a:rPr>
              <a:t>: up to 740W PoE+ options</a:t>
            </a:r>
          </a:p>
          <a:p>
            <a:pPr marL="501650" lvl="0" indent="-285750" algn="l" rtl="0">
              <a:lnSpc>
                <a:spcPct val="150000"/>
              </a:lnSpc>
              <a:spcBef>
                <a:spcPts val="0"/>
              </a:spcBef>
              <a:spcAft>
                <a:spcPts val="0"/>
              </a:spcAft>
              <a:buClr>
                <a:schemeClr val="dk1"/>
              </a:buClr>
              <a:buSzPts val="1400"/>
              <a:buFont typeface="Arial" panose="020B0604020202020204" pitchFamily="34" charset="0"/>
              <a:buChar char="•"/>
            </a:pPr>
            <a:r>
              <a:rPr lang="en-US">
                <a:solidFill>
                  <a:schemeClr val="dk1"/>
                </a:solidFill>
                <a:latin typeface="Inter Light"/>
                <a:ea typeface="Inter Light"/>
                <a:cs typeface="Inter Light"/>
                <a:sym typeface="Inter"/>
              </a:rPr>
              <a:t>Compact or 1 RU</a:t>
            </a:r>
          </a:p>
        </p:txBody>
      </p:sp>
      <p:sp>
        <p:nvSpPr>
          <p:cNvPr id="9144" name="Google Shape;9144;p297"/>
          <p:cNvSpPr txBox="1"/>
          <p:nvPr/>
        </p:nvSpPr>
        <p:spPr>
          <a:xfrm>
            <a:off x="216778" y="3118775"/>
            <a:ext cx="2801700" cy="276999"/>
          </a:xfrm>
          <a:prstGeom prst="rect">
            <a:avLst/>
          </a:prstGeom>
          <a:noFill/>
          <a:ln>
            <a:noFill/>
          </a:ln>
        </p:spPr>
        <p:txBody>
          <a:bodyPr spcFirstLastPara="1" wrap="square" lIns="0" tIns="0" rIns="0" bIns="0" anchor="t" anchorCtr="0">
            <a:spAutoFit/>
          </a:bodyPr>
          <a:lstStyle/>
          <a:p>
            <a:pPr marL="0" marR="0" lvl="0" indent="0" algn="l" rtl="0">
              <a:lnSpc>
                <a:spcPct val="100000"/>
              </a:lnSpc>
              <a:spcBef>
                <a:spcPts val="0"/>
              </a:spcBef>
              <a:spcAft>
                <a:spcPts val="0"/>
              </a:spcAft>
              <a:buClr>
                <a:srgbClr val="000000"/>
              </a:buClr>
              <a:buSzPts val="1800"/>
              <a:buFont typeface="Arial"/>
              <a:buNone/>
            </a:pPr>
            <a:r>
              <a:rPr lang="en-US" sz="1800" b="1">
                <a:latin typeface="Inter"/>
                <a:ea typeface="Inter"/>
                <a:cs typeface="Inter"/>
                <a:sym typeface="Inter"/>
              </a:rPr>
              <a:t>MS130</a:t>
            </a:r>
            <a:endParaRPr/>
          </a:p>
        </p:txBody>
      </p:sp>
      <p:sp>
        <p:nvSpPr>
          <p:cNvPr id="9145" name="Google Shape;9145;p297"/>
          <p:cNvSpPr txBox="1"/>
          <p:nvPr/>
        </p:nvSpPr>
        <p:spPr>
          <a:xfrm>
            <a:off x="197134" y="3457885"/>
            <a:ext cx="2733900" cy="246300"/>
          </a:xfrm>
          <a:prstGeom prst="rect">
            <a:avLst/>
          </a:prstGeom>
          <a:noFill/>
          <a:ln>
            <a:noFill/>
          </a:ln>
        </p:spPr>
        <p:txBody>
          <a:bodyPr spcFirstLastPara="1" wrap="square" lIns="0" tIns="0" rIns="0" bIns="0" anchor="t" anchorCtr="0">
            <a:spAutoFit/>
          </a:bodyPr>
          <a:lstStyle/>
          <a:p>
            <a:pPr marL="0" marR="0" lvl="0" indent="0" algn="l" rtl="0">
              <a:lnSpc>
                <a:spcPct val="100000"/>
              </a:lnSpc>
              <a:spcBef>
                <a:spcPts val="0"/>
              </a:spcBef>
              <a:spcAft>
                <a:spcPts val="0"/>
              </a:spcAft>
              <a:buClr>
                <a:srgbClr val="000000"/>
              </a:buClr>
              <a:buSzPts val="1600"/>
              <a:buFont typeface="Arial"/>
              <a:buNone/>
            </a:pPr>
            <a:r>
              <a:rPr lang="en-US" sz="1600">
                <a:latin typeface="Inter Light"/>
                <a:ea typeface="Inter Light"/>
                <a:cs typeface="Inter Light"/>
                <a:sym typeface="Inter Light"/>
              </a:rPr>
              <a:t>Multi-gigabit access switch</a:t>
            </a:r>
            <a:endParaRPr sz="1600" b="0" i="0" u="none" strike="noStrike" cap="none">
              <a:solidFill>
                <a:srgbClr val="000000"/>
              </a:solidFill>
              <a:latin typeface="Inter Light"/>
              <a:ea typeface="Inter Light"/>
              <a:cs typeface="Inter Light"/>
              <a:sym typeface="Inter Light"/>
            </a:endParaRPr>
          </a:p>
        </p:txBody>
      </p:sp>
      <p:sp>
        <p:nvSpPr>
          <p:cNvPr id="9149" name="Google Shape;9149;p297"/>
          <p:cNvSpPr txBox="1"/>
          <p:nvPr/>
        </p:nvSpPr>
        <p:spPr>
          <a:xfrm>
            <a:off x="6127451" y="3994018"/>
            <a:ext cx="2843700" cy="2262158"/>
          </a:xfrm>
          <a:prstGeom prst="rect">
            <a:avLst/>
          </a:prstGeom>
          <a:noFill/>
          <a:ln>
            <a:noFill/>
          </a:ln>
        </p:spPr>
        <p:txBody>
          <a:bodyPr spcFirstLastPara="1" wrap="square" lIns="0" tIns="0" rIns="0" bIns="0" anchor="t" anchorCtr="0">
            <a:spAutoFit/>
          </a:bodyPr>
          <a:lstStyle/>
          <a:p>
            <a:pPr marL="501650" lvl="0" indent="-285750" algn="l" rtl="0">
              <a:lnSpc>
                <a:spcPct val="150000"/>
              </a:lnSpc>
              <a:spcBef>
                <a:spcPts val="0"/>
              </a:spcBef>
              <a:spcAft>
                <a:spcPts val="0"/>
              </a:spcAft>
              <a:buClr>
                <a:schemeClr val="dk1"/>
              </a:buClr>
              <a:buSzPts val="1400"/>
              <a:buFont typeface="Arial" panose="020B0604020202020204" pitchFamily="34" charset="0"/>
              <a:buChar char="•"/>
            </a:pPr>
            <a:r>
              <a:rPr lang="en-US" sz="1400">
                <a:solidFill>
                  <a:srgbClr val="333333"/>
                </a:solidFill>
                <a:latin typeface="Inter"/>
                <a:ea typeface="Inter"/>
                <a:cs typeface="Inter"/>
                <a:sym typeface="Inter"/>
              </a:rPr>
              <a:t>Monitor</a:t>
            </a:r>
            <a:r>
              <a:rPr lang="en-US" sz="1400" b="1">
                <a:solidFill>
                  <a:srgbClr val="333333"/>
                </a:solidFill>
                <a:latin typeface="Inter"/>
                <a:ea typeface="Inter"/>
                <a:cs typeface="Inter"/>
                <a:sym typeface="Inter"/>
              </a:rPr>
              <a:t> CO2, temperature, humidity, TVOC, PM 2.5, ambient noise</a:t>
            </a:r>
          </a:p>
          <a:p>
            <a:pPr marL="501650" lvl="0" indent="-285750" algn="l" rtl="0">
              <a:lnSpc>
                <a:spcPct val="150000"/>
              </a:lnSpc>
              <a:spcBef>
                <a:spcPts val="0"/>
              </a:spcBef>
              <a:spcAft>
                <a:spcPts val="0"/>
              </a:spcAft>
              <a:buClr>
                <a:schemeClr val="dk1"/>
              </a:buClr>
              <a:buSzPts val="1400"/>
              <a:buFont typeface="Arial" panose="020B0604020202020204" pitchFamily="34" charset="0"/>
              <a:buChar char="•"/>
            </a:pPr>
            <a:r>
              <a:rPr lang="en-US" sz="1400" b="1">
                <a:solidFill>
                  <a:srgbClr val="333333"/>
                </a:solidFill>
                <a:latin typeface="Inter"/>
                <a:ea typeface="Inter"/>
                <a:cs typeface="Inter"/>
                <a:sym typeface="Inter"/>
              </a:rPr>
              <a:t>C02 sensor </a:t>
            </a:r>
            <a:r>
              <a:rPr lang="en-US" sz="1400">
                <a:solidFill>
                  <a:srgbClr val="333333"/>
                </a:solidFill>
                <a:latin typeface="Inter Light"/>
                <a:ea typeface="Inter Light"/>
                <a:cs typeface="Inter Light"/>
                <a:sym typeface="Inter Light"/>
              </a:rPr>
              <a:t>range: 400 ppm – 1’000 ppm</a:t>
            </a:r>
          </a:p>
          <a:p>
            <a:pPr marL="501650" lvl="0" indent="-285750" algn="l" rtl="0">
              <a:lnSpc>
                <a:spcPct val="150000"/>
              </a:lnSpc>
              <a:spcBef>
                <a:spcPts val="0"/>
              </a:spcBef>
              <a:spcAft>
                <a:spcPts val="0"/>
              </a:spcAft>
              <a:buClr>
                <a:schemeClr val="dk1"/>
              </a:buClr>
              <a:buSzPts val="1400"/>
              <a:buFont typeface="Arial" panose="020B0604020202020204" pitchFamily="34" charset="0"/>
              <a:buChar char="•"/>
            </a:pPr>
            <a:r>
              <a:rPr lang="en-US" b="1">
                <a:solidFill>
                  <a:srgbClr val="333333"/>
                </a:solidFill>
                <a:latin typeface="Inter"/>
                <a:ea typeface="Inter"/>
                <a:cs typeface="Inter"/>
                <a:sym typeface="Inter Light"/>
              </a:rPr>
              <a:t>Customizable LED light </a:t>
            </a:r>
            <a:r>
              <a:rPr lang="en-US" sz="1400">
                <a:solidFill>
                  <a:srgbClr val="333333"/>
                </a:solidFill>
                <a:latin typeface="Inter Light"/>
                <a:ea typeface="Inter Light"/>
                <a:cs typeface="Inter Light"/>
                <a:sym typeface="Inter Light"/>
              </a:rPr>
              <a:t>to monitor indoor air metrics</a:t>
            </a:r>
          </a:p>
        </p:txBody>
      </p:sp>
      <p:sp>
        <p:nvSpPr>
          <p:cNvPr id="9151" name="Google Shape;9151;p297"/>
          <p:cNvSpPr txBox="1"/>
          <p:nvPr/>
        </p:nvSpPr>
        <p:spPr>
          <a:xfrm>
            <a:off x="9226821" y="3967382"/>
            <a:ext cx="2843700" cy="2446793"/>
          </a:xfrm>
          <a:prstGeom prst="rect">
            <a:avLst/>
          </a:prstGeom>
          <a:noFill/>
          <a:ln>
            <a:noFill/>
          </a:ln>
        </p:spPr>
        <p:txBody>
          <a:bodyPr spcFirstLastPara="1" wrap="square" lIns="91425" tIns="91425" rIns="91425" bIns="91425" anchor="t" anchorCtr="0">
            <a:spAutoFit/>
          </a:bodyPr>
          <a:lstStyle/>
          <a:p>
            <a:pPr marL="501650" lvl="0" indent="-285750" algn="l" rtl="0">
              <a:lnSpc>
                <a:spcPct val="150000"/>
              </a:lnSpc>
              <a:spcBef>
                <a:spcPts val="0"/>
              </a:spcBef>
              <a:spcAft>
                <a:spcPts val="0"/>
              </a:spcAft>
              <a:buClr>
                <a:schemeClr val="dk1"/>
              </a:buClr>
              <a:buSzPts val="1400"/>
              <a:buFont typeface="Arial" panose="020B0604020202020204" pitchFamily="34" charset="0"/>
              <a:buChar char="•"/>
            </a:pPr>
            <a:r>
              <a:rPr lang="en-US" b="1">
                <a:solidFill>
                  <a:schemeClr val="dk1"/>
                </a:solidFill>
                <a:latin typeface="Inter"/>
                <a:ea typeface="Inter"/>
                <a:cs typeface="Inter"/>
                <a:sym typeface="Inter"/>
              </a:rPr>
              <a:t>WAN </a:t>
            </a:r>
            <a:r>
              <a:rPr lang="en-US">
                <a:solidFill>
                  <a:schemeClr val="dk1"/>
                </a:solidFill>
                <a:latin typeface="Inter Light"/>
                <a:ea typeface="Inter Light"/>
                <a:cs typeface="Inter Light"/>
                <a:sym typeface="Inter"/>
              </a:rPr>
              <a:t>(1x GbE), </a:t>
            </a:r>
            <a:r>
              <a:rPr lang="en-US" b="1">
                <a:solidFill>
                  <a:schemeClr val="dk1"/>
                </a:solidFill>
                <a:latin typeface="Inter"/>
                <a:ea typeface="Inter"/>
                <a:cs typeface="Inter"/>
                <a:sym typeface="Inter"/>
              </a:rPr>
              <a:t>LAN </a:t>
            </a:r>
            <a:r>
              <a:rPr lang="en-US">
                <a:solidFill>
                  <a:schemeClr val="dk1"/>
                </a:solidFill>
                <a:latin typeface="Inter Light"/>
                <a:ea typeface="Inter Light"/>
                <a:cs typeface="Inter Light"/>
                <a:sym typeface="Inter"/>
              </a:rPr>
              <a:t>(4x GbE, 1 PoE port)</a:t>
            </a:r>
          </a:p>
          <a:p>
            <a:pPr marL="501650" lvl="0" indent="-285750" algn="l" rtl="0">
              <a:lnSpc>
                <a:spcPct val="150000"/>
              </a:lnSpc>
              <a:spcBef>
                <a:spcPts val="0"/>
              </a:spcBef>
              <a:spcAft>
                <a:spcPts val="0"/>
              </a:spcAft>
              <a:buClr>
                <a:schemeClr val="dk1"/>
              </a:buClr>
              <a:buSzPts val="1400"/>
              <a:buFont typeface="Arial" panose="020B0604020202020204" pitchFamily="34" charset="0"/>
              <a:buChar char="•"/>
            </a:pPr>
            <a:r>
              <a:rPr lang="en-US" b="1">
                <a:solidFill>
                  <a:schemeClr val="dk1"/>
                </a:solidFill>
                <a:latin typeface="Inter"/>
                <a:ea typeface="Inter"/>
                <a:cs typeface="Inter"/>
                <a:sym typeface="Inter"/>
              </a:rPr>
              <a:t>Wi-Fi 6: </a:t>
            </a:r>
            <a:r>
              <a:rPr lang="en-US">
                <a:solidFill>
                  <a:schemeClr val="dk1"/>
                </a:solidFill>
                <a:latin typeface="Inter Light"/>
                <a:ea typeface="Inter Light"/>
                <a:cs typeface="Inter Light"/>
                <a:sym typeface="Inter"/>
              </a:rPr>
              <a:t>dual-band 2x2</a:t>
            </a:r>
          </a:p>
          <a:p>
            <a:pPr marL="501650" lvl="0" indent="-285750" algn="l" rtl="0">
              <a:lnSpc>
                <a:spcPct val="150000"/>
              </a:lnSpc>
              <a:spcBef>
                <a:spcPts val="0"/>
              </a:spcBef>
              <a:spcAft>
                <a:spcPts val="0"/>
              </a:spcAft>
              <a:buClr>
                <a:schemeClr val="dk1"/>
              </a:buClr>
              <a:buSzPts val="1400"/>
              <a:buFont typeface="Arial" panose="020B0604020202020204" pitchFamily="34" charset="0"/>
              <a:buChar char="•"/>
            </a:pPr>
            <a:r>
              <a:rPr lang="en-US" b="1">
                <a:solidFill>
                  <a:schemeClr val="dk1"/>
                </a:solidFill>
                <a:latin typeface="Inter"/>
                <a:ea typeface="Inter"/>
                <a:cs typeface="Inter"/>
                <a:sym typeface="Inter Light"/>
              </a:rPr>
              <a:t>CAT12 LTE </a:t>
            </a:r>
            <a:r>
              <a:rPr lang="en-US">
                <a:solidFill>
                  <a:schemeClr val="dk1"/>
                </a:solidFill>
                <a:latin typeface="Inter Light"/>
                <a:ea typeface="Inter Light"/>
                <a:cs typeface="Inter Light"/>
                <a:sym typeface="Inter Light"/>
              </a:rPr>
              <a:t>cellular failover</a:t>
            </a:r>
          </a:p>
          <a:p>
            <a:pPr marL="501650" lvl="0" indent="-285750" algn="l" rtl="0">
              <a:lnSpc>
                <a:spcPct val="150000"/>
              </a:lnSpc>
              <a:spcBef>
                <a:spcPts val="0"/>
              </a:spcBef>
              <a:spcAft>
                <a:spcPts val="0"/>
              </a:spcAft>
              <a:buClr>
                <a:schemeClr val="dk1"/>
              </a:buClr>
              <a:buSzPts val="1400"/>
              <a:buFont typeface="Arial" panose="020B0604020202020204" pitchFamily="34" charset="0"/>
              <a:buChar char="•"/>
            </a:pPr>
            <a:r>
              <a:rPr lang="en-US" b="1">
                <a:solidFill>
                  <a:schemeClr val="dk1"/>
                </a:solidFill>
                <a:latin typeface="Inter"/>
                <a:ea typeface="Inter"/>
                <a:cs typeface="Inter"/>
                <a:sym typeface="Inter"/>
              </a:rPr>
              <a:t>500 Mbps </a:t>
            </a:r>
            <a:r>
              <a:rPr lang="en-US">
                <a:solidFill>
                  <a:schemeClr val="dk1"/>
                </a:solidFill>
                <a:latin typeface="Inter Light"/>
                <a:ea typeface="Inter Light"/>
                <a:cs typeface="Inter Light"/>
                <a:sym typeface="Inter Light"/>
              </a:rPr>
              <a:t>firewall throughput</a:t>
            </a:r>
          </a:p>
        </p:txBody>
      </p:sp>
      <p:pic>
        <p:nvPicPr>
          <p:cNvPr id="2" name="Picture 2">
            <a:extLst>
              <a:ext uri="{FF2B5EF4-FFF2-40B4-BE49-F238E27FC236}">
                <a16:creationId xmlns:a16="http://schemas.microsoft.com/office/drawing/2014/main" id="{BDCD70F0-4632-3281-F861-EE1379A235F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868483" y="1414881"/>
            <a:ext cx="3359184" cy="1519011"/>
          </a:xfrm>
          <a:prstGeom prst="rect">
            <a:avLst/>
          </a:prstGeom>
          <a:noFill/>
          <a:extLst>
            <a:ext uri="{909E8E84-426E-40DD-AFC4-6F175D3DCCD1}">
              <a14:hiddenFill xmlns:a14="http://schemas.microsoft.com/office/drawing/2010/main">
                <a:solidFill>
                  <a:srgbClr val="FFFFFF"/>
                </a:solidFill>
              </a14:hiddenFill>
            </a:ext>
          </a:extLst>
        </p:spPr>
      </p:pic>
      <p:pic>
        <p:nvPicPr>
          <p:cNvPr id="3" name="Picture 4">
            <a:extLst>
              <a:ext uri="{FF2B5EF4-FFF2-40B4-BE49-F238E27FC236}">
                <a16:creationId xmlns:a16="http://schemas.microsoft.com/office/drawing/2014/main" id="{1D0CCED2-24F4-2565-E590-0F002C53BD2F}"/>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8654316" y="1141880"/>
            <a:ext cx="3995972" cy="1806964"/>
          </a:xfrm>
          <a:prstGeom prst="rect">
            <a:avLst/>
          </a:prstGeom>
          <a:noFill/>
          <a:extLst>
            <a:ext uri="{909E8E84-426E-40DD-AFC4-6F175D3DCCD1}">
              <a14:hiddenFill xmlns:a14="http://schemas.microsoft.com/office/drawing/2010/main">
                <a:solidFill>
                  <a:srgbClr val="FFFFFF"/>
                </a:solidFill>
              </a14:hiddenFill>
            </a:ext>
          </a:extLst>
        </p:spPr>
      </p:pic>
      <p:pic>
        <p:nvPicPr>
          <p:cNvPr id="4" name="Picture 6">
            <a:extLst>
              <a:ext uri="{FF2B5EF4-FFF2-40B4-BE49-F238E27FC236}">
                <a16:creationId xmlns:a16="http://schemas.microsoft.com/office/drawing/2014/main" id="{B4286784-5681-092E-4F16-C942A42C7484}"/>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5643" y="1803067"/>
            <a:ext cx="2751406" cy="1244176"/>
          </a:xfrm>
          <a:prstGeom prst="rect">
            <a:avLst/>
          </a:prstGeom>
          <a:noFill/>
          <a:extLst>
            <a:ext uri="{909E8E84-426E-40DD-AFC4-6F175D3DCCD1}">
              <a14:hiddenFill xmlns:a14="http://schemas.microsoft.com/office/drawing/2010/main">
                <a:solidFill>
                  <a:srgbClr val="FFFFFF"/>
                </a:solidFill>
              </a14:hiddenFill>
            </a:ext>
          </a:extLst>
        </p:spPr>
      </p:pic>
      <p:pic>
        <p:nvPicPr>
          <p:cNvPr id="1032" name="Picture 8">
            <a:extLst>
              <a:ext uri="{FF2B5EF4-FFF2-40B4-BE49-F238E27FC236}">
                <a16:creationId xmlns:a16="http://schemas.microsoft.com/office/drawing/2014/main" id="{06DF3081-85F8-2AE1-3166-986E311D002D}"/>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2372153" y="1094314"/>
            <a:ext cx="3995972" cy="1806964"/>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678840195"/>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80B6EDE-B0EA-D4D0-84F1-0A0E2CB8D087}"/>
              </a:ext>
            </a:extLst>
          </p:cNvPr>
          <p:cNvSpPr>
            <a:spLocks noGrp="1"/>
          </p:cNvSpPr>
          <p:nvPr>
            <p:ph type="title" idx="4294967295"/>
          </p:nvPr>
        </p:nvSpPr>
        <p:spPr>
          <a:xfrm>
            <a:off x="373298" y="887586"/>
            <a:ext cx="7919794" cy="615553"/>
          </a:xfrm>
        </p:spPr>
        <p:txBody>
          <a:bodyPr/>
          <a:lstStyle/>
          <a:p>
            <a:r>
              <a:rPr lang="en-GB" sz="4000" spc="-18">
                <a:solidFill>
                  <a:srgbClr val="5BAA47"/>
                </a:solidFill>
                <a:latin typeface="Inter" panose="02000503000000020004" pitchFamily="2" charset="0"/>
                <a:ea typeface="Inter" panose="02000503000000020004" pitchFamily="2" charset="0"/>
                <a:cs typeface="Inter" panose="02000503000000020004" pitchFamily="2" charset="0"/>
              </a:rPr>
              <a:t>Customer success</a:t>
            </a:r>
            <a:endParaRPr lang="en-US" sz="4000">
              <a:latin typeface="Inter" panose="02000503000000020004" pitchFamily="2" charset="0"/>
              <a:ea typeface="Inter" panose="02000503000000020004" pitchFamily="2" charset="0"/>
              <a:cs typeface="Inter" panose="02000503000000020004" pitchFamily="2" charset="0"/>
            </a:endParaRPr>
          </a:p>
        </p:txBody>
      </p:sp>
      <p:sp>
        <p:nvSpPr>
          <p:cNvPr id="3" name="object 30">
            <a:extLst>
              <a:ext uri="{FF2B5EF4-FFF2-40B4-BE49-F238E27FC236}">
                <a16:creationId xmlns:a16="http://schemas.microsoft.com/office/drawing/2014/main" id="{9F334AC0-E6C8-83F2-C727-A4C9AF54CD75}"/>
              </a:ext>
            </a:extLst>
          </p:cNvPr>
          <p:cNvSpPr txBox="1"/>
          <p:nvPr/>
        </p:nvSpPr>
        <p:spPr>
          <a:xfrm>
            <a:off x="373700" y="2373382"/>
            <a:ext cx="4298054" cy="1489011"/>
          </a:xfrm>
          <a:prstGeom prst="rect">
            <a:avLst/>
          </a:prstGeom>
        </p:spPr>
        <p:txBody>
          <a:bodyPr vert="horz" wrap="square" lIns="0" tIns="7316" rIns="0" bIns="0" rtlCol="0" anchor="t">
            <a:spAutoFit/>
          </a:bodyPr>
          <a:lstStyle/>
          <a:p>
            <a:pPr marL="7701" marR="0" lvl="0" indent="0" algn="l" defTabSz="554492" rtl="0" eaLnBrk="1" fontAlgn="auto" latinLnBrk="0" hangingPunct="1">
              <a:lnSpc>
                <a:spcPts val="6000"/>
              </a:lnSpc>
              <a:spcBef>
                <a:spcPts val="58"/>
              </a:spcBef>
              <a:spcAft>
                <a:spcPts val="0"/>
              </a:spcAft>
              <a:buClrTx/>
              <a:buSzTx/>
              <a:buFont typeface="Arial"/>
              <a:buNone/>
              <a:tabLst/>
              <a:defRPr/>
            </a:pPr>
            <a:r>
              <a:rPr kumimoji="0" lang="en-GB" sz="4400" b="1" i="0" u="none" strike="noStrike" kern="0" cap="none" spc="-6" normalizeH="0" baseline="0" noProof="0">
                <a:ln>
                  <a:noFill/>
                </a:ln>
                <a:solidFill>
                  <a:srgbClr val="FFFFFF"/>
                </a:solidFill>
                <a:effectLst/>
                <a:uLnTx/>
                <a:uFillTx/>
                <a:latin typeface="Inter" panose="02000503000000020004" pitchFamily="2" charset="0"/>
                <a:ea typeface="Inter" panose="02000503000000020004" pitchFamily="2" charset="0"/>
                <a:cs typeface="Inter" panose="02000503000000020004" pitchFamily="2" charset="0"/>
                <a:sym typeface="Arial"/>
              </a:rPr>
              <a:t>Scale with Cisco Meraki</a:t>
            </a:r>
            <a:endParaRPr kumimoji="0" sz="4400" b="0" i="0" u="none" strike="noStrike" kern="0" cap="none" spc="0" normalizeH="0" baseline="0" noProof="0">
              <a:ln>
                <a:noFill/>
              </a:ln>
              <a:solidFill>
                <a:sysClr val="windowText" lastClr="000000"/>
              </a:solidFill>
              <a:effectLst/>
              <a:uLnTx/>
              <a:uFillTx/>
              <a:latin typeface="Inter" panose="02000503000000020004" pitchFamily="2" charset="0"/>
              <a:ea typeface="Inter" panose="02000503000000020004" pitchFamily="2" charset="0"/>
              <a:cs typeface="Inter" panose="02000503000000020004" pitchFamily="2" charset="0"/>
              <a:sym typeface="Arial"/>
            </a:endParaRPr>
          </a:p>
        </p:txBody>
      </p:sp>
    </p:spTree>
    <p:extLst>
      <p:ext uri="{BB962C8B-B14F-4D97-AF65-F5344CB8AC3E}">
        <p14:creationId xmlns:p14="http://schemas.microsoft.com/office/powerpoint/2010/main" val="1501315296"/>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Shape 9093"/>
        <p:cNvGrpSpPr/>
        <p:nvPr/>
      </p:nvGrpSpPr>
      <p:grpSpPr>
        <a:xfrm>
          <a:off x="0" y="0"/>
          <a:ext cx="0" cy="0"/>
          <a:chOff x="0" y="0"/>
          <a:chExt cx="0" cy="0"/>
        </a:xfrm>
      </p:grpSpPr>
      <p:sp>
        <p:nvSpPr>
          <p:cNvPr id="9094" name="Google Shape;9094;p295"/>
          <p:cNvSpPr/>
          <p:nvPr/>
        </p:nvSpPr>
        <p:spPr>
          <a:xfrm rot="10800000">
            <a:off x="-87722" y="-87682"/>
            <a:ext cx="6727666" cy="7085011"/>
          </a:xfrm>
          <a:custGeom>
            <a:avLst/>
            <a:gdLst/>
            <a:ahLst/>
            <a:cxnLst/>
            <a:rect l="l" t="t" r="r" b="b"/>
            <a:pathLst>
              <a:path w="5048905" h="5227799" extrusionOk="0">
                <a:moveTo>
                  <a:pt x="2363538" y="0"/>
                </a:moveTo>
                <a:lnTo>
                  <a:pt x="5048348" y="18285"/>
                </a:lnTo>
                <a:cubicBezTo>
                  <a:pt x="5054364" y="1750591"/>
                  <a:pt x="5009578" y="3495493"/>
                  <a:pt x="5015594" y="5227799"/>
                </a:cubicBezTo>
                <a:lnTo>
                  <a:pt x="0" y="5204598"/>
                </a:lnTo>
                <a:lnTo>
                  <a:pt x="2363538" y="0"/>
                </a:lnTo>
                <a:close/>
              </a:path>
            </a:pathLst>
          </a:custGeom>
          <a:solidFill>
            <a:srgbClr val="015645"/>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89"/>
              <a:buFont typeface="Arial"/>
              <a:buNone/>
            </a:pPr>
            <a:endParaRPr sz="2489" b="0" i="0" u="none" strike="noStrike" cap="none">
              <a:solidFill>
                <a:srgbClr val="FFFFFF"/>
              </a:solidFill>
              <a:latin typeface="Arial"/>
              <a:ea typeface="Arial"/>
              <a:cs typeface="Arial"/>
              <a:sym typeface="Arial"/>
            </a:endParaRPr>
          </a:p>
        </p:txBody>
      </p:sp>
      <p:sp>
        <p:nvSpPr>
          <p:cNvPr id="9095" name="Google Shape;9095;p295"/>
          <p:cNvSpPr txBox="1"/>
          <p:nvPr/>
        </p:nvSpPr>
        <p:spPr>
          <a:xfrm>
            <a:off x="420935" y="2347298"/>
            <a:ext cx="4519774" cy="2101208"/>
          </a:xfrm>
          <a:prstGeom prst="rect">
            <a:avLst/>
          </a:prstGeom>
          <a:noFill/>
          <a:ln>
            <a:noFill/>
          </a:ln>
        </p:spPr>
        <p:txBody>
          <a:bodyPr spcFirstLastPara="1" wrap="square" lIns="0" tIns="0" rIns="0" bIns="0" anchor="t" anchorCtr="0">
            <a:noAutofit/>
          </a:bodyPr>
          <a:lstStyle/>
          <a:p>
            <a:pPr marL="0" marR="0" lvl="0" indent="0" algn="l" rtl="0">
              <a:lnSpc>
                <a:spcPct val="90000"/>
              </a:lnSpc>
              <a:spcBef>
                <a:spcPts val="0"/>
              </a:spcBef>
              <a:spcAft>
                <a:spcPts val="0"/>
              </a:spcAft>
              <a:buNone/>
            </a:pPr>
            <a:r>
              <a:rPr lang="en-US" sz="4400" b="1" i="0" u="none" strike="noStrike" cap="none">
                <a:solidFill>
                  <a:schemeClr val="lt1"/>
                </a:solidFill>
                <a:latin typeface="Inter"/>
                <a:ea typeface="Inter"/>
                <a:cs typeface="Inter"/>
                <a:sym typeface="Inter"/>
              </a:rPr>
              <a:t>Powerful experiences with the cloud </a:t>
            </a:r>
            <a:endParaRPr sz="4400" b="1" i="0" u="none" strike="noStrike" cap="none">
              <a:solidFill>
                <a:schemeClr val="lt1"/>
              </a:solidFill>
              <a:latin typeface="Inter"/>
              <a:ea typeface="Inter"/>
              <a:cs typeface="Inter"/>
              <a:sym typeface="Inter"/>
            </a:endParaRPr>
          </a:p>
        </p:txBody>
      </p:sp>
      <p:sp>
        <p:nvSpPr>
          <p:cNvPr id="9096" name="Google Shape;9096;p295"/>
          <p:cNvSpPr/>
          <p:nvPr/>
        </p:nvSpPr>
        <p:spPr>
          <a:xfrm rot="1449648">
            <a:off x="2332778" y="5490366"/>
            <a:ext cx="1205721" cy="5220636"/>
          </a:xfrm>
          <a:prstGeom prst="roundRect">
            <a:avLst>
              <a:gd name="adj" fmla="val 50000"/>
            </a:avLst>
          </a:prstGeom>
          <a:solidFill>
            <a:schemeClr val="accent6"/>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89"/>
              <a:buFont typeface="Arial"/>
              <a:buNone/>
            </a:pPr>
            <a:endParaRPr sz="2489" b="0" i="0" u="none" strike="noStrike" cap="none">
              <a:solidFill>
                <a:srgbClr val="FFFFFF"/>
              </a:solidFill>
              <a:latin typeface="Arial"/>
              <a:ea typeface="Arial"/>
              <a:cs typeface="Arial"/>
              <a:sym typeface="Arial"/>
            </a:endParaRPr>
          </a:p>
        </p:txBody>
      </p:sp>
      <p:sp>
        <p:nvSpPr>
          <p:cNvPr id="9097" name="Google Shape;9097;p295"/>
          <p:cNvSpPr/>
          <p:nvPr/>
        </p:nvSpPr>
        <p:spPr>
          <a:xfrm rot="1445723">
            <a:off x="2200513" y="6011566"/>
            <a:ext cx="722340" cy="3222383"/>
          </a:xfrm>
          <a:prstGeom prst="roundRect">
            <a:avLst>
              <a:gd name="adj" fmla="val 50000"/>
            </a:avLst>
          </a:prstGeom>
          <a:solidFill>
            <a:schemeClr val="accen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89"/>
              <a:buFont typeface="Arial"/>
              <a:buNone/>
            </a:pPr>
            <a:endParaRPr sz="2489" b="0" i="0" u="none" strike="noStrike" cap="none">
              <a:solidFill>
                <a:srgbClr val="FFFFFF"/>
              </a:solidFill>
              <a:latin typeface="Arial"/>
              <a:ea typeface="Arial"/>
              <a:cs typeface="Arial"/>
              <a:sym typeface="Arial"/>
            </a:endParaRPr>
          </a:p>
        </p:txBody>
      </p:sp>
      <p:sp>
        <p:nvSpPr>
          <p:cNvPr id="9098" name="Google Shape;9098;p295"/>
          <p:cNvSpPr/>
          <p:nvPr/>
        </p:nvSpPr>
        <p:spPr>
          <a:xfrm>
            <a:off x="5152961" y="773144"/>
            <a:ext cx="6348600" cy="1003500"/>
          </a:xfrm>
          <a:prstGeom prst="roundRect">
            <a:avLst>
              <a:gd name="adj" fmla="val 50000"/>
            </a:avLst>
          </a:prstGeom>
          <a:solidFill>
            <a:schemeClr val="accent1"/>
          </a:solidFill>
          <a:ln>
            <a:noFill/>
          </a:ln>
        </p:spPr>
        <p:txBody>
          <a:bodyPr spcFirstLastPara="1" wrap="square" lIns="182875" tIns="0" rIns="0" bIns="0" anchor="ctr" anchorCtr="0">
            <a:noAutofit/>
          </a:bodyPr>
          <a:lstStyle/>
          <a:p>
            <a:pPr marL="0" marR="0" lvl="0" indent="0" algn="l" rtl="0">
              <a:lnSpc>
                <a:spcPct val="100000"/>
              </a:lnSpc>
              <a:spcBef>
                <a:spcPts val="0"/>
              </a:spcBef>
              <a:spcAft>
                <a:spcPts val="0"/>
              </a:spcAft>
              <a:buNone/>
            </a:pPr>
            <a:r>
              <a:rPr lang="en-US" sz="2800" b="1" i="0" u="none" strike="noStrike" cap="none">
                <a:solidFill>
                  <a:schemeClr val="dk1"/>
                </a:solidFill>
                <a:latin typeface="Inter"/>
                <a:ea typeface="Inter"/>
                <a:cs typeface="Inter"/>
                <a:sym typeface="Inter"/>
              </a:rPr>
              <a:t>+96%</a:t>
            </a:r>
            <a:endParaRPr sz="1600" b="0" i="0" u="none" strike="noStrike" cap="none">
              <a:solidFill>
                <a:schemeClr val="dk1"/>
              </a:solidFill>
              <a:latin typeface="Inter"/>
              <a:ea typeface="Inter"/>
              <a:cs typeface="Inter"/>
              <a:sym typeface="Inter"/>
            </a:endParaRPr>
          </a:p>
        </p:txBody>
      </p:sp>
      <p:sp>
        <p:nvSpPr>
          <p:cNvPr id="9099" name="Google Shape;9099;p295"/>
          <p:cNvSpPr/>
          <p:nvPr/>
        </p:nvSpPr>
        <p:spPr>
          <a:xfrm>
            <a:off x="5152961" y="2089392"/>
            <a:ext cx="6348600" cy="1003500"/>
          </a:xfrm>
          <a:prstGeom prst="roundRect">
            <a:avLst>
              <a:gd name="adj" fmla="val 50000"/>
            </a:avLst>
          </a:prstGeom>
          <a:solidFill>
            <a:srgbClr val="9CCD8E"/>
          </a:solidFill>
          <a:ln>
            <a:noFill/>
          </a:ln>
        </p:spPr>
        <p:txBody>
          <a:bodyPr spcFirstLastPara="1" wrap="square" lIns="182875" tIns="0" rIns="0" bIns="0" anchor="ctr" anchorCtr="0">
            <a:noAutofit/>
          </a:bodyPr>
          <a:lstStyle/>
          <a:p>
            <a:r>
              <a:rPr lang="en-US" sz="2800" b="1" i="0" u="none" strike="noStrike" cap="none">
                <a:solidFill>
                  <a:schemeClr val="dk1"/>
                </a:solidFill>
                <a:latin typeface="Inter"/>
                <a:ea typeface="Inter"/>
                <a:cs typeface="Inter"/>
                <a:sym typeface="Inter"/>
              </a:rPr>
              <a:t>+95%  </a:t>
            </a:r>
            <a:r>
              <a:rPr lang="en-US" sz="1600">
                <a:latin typeface="Inter"/>
                <a:ea typeface="Inter"/>
                <a:cs typeface="Inter"/>
                <a:sym typeface="Inter"/>
              </a:rPr>
              <a:t>improved IT management of remote teams</a:t>
            </a:r>
            <a:endParaRPr/>
          </a:p>
        </p:txBody>
      </p:sp>
      <p:sp>
        <p:nvSpPr>
          <p:cNvPr id="9100" name="Google Shape;9100;p295"/>
          <p:cNvSpPr/>
          <p:nvPr/>
        </p:nvSpPr>
        <p:spPr>
          <a:xfrm>
            <a:off x="5152961" y="3405640"/>
            <a:ext cx="6348600" cy="1003500"/>
          </a:xfrm>
          <a:prstGeom prst="roundRect">
            <a:avLst>
              <a:gd name="adj" fmla="val 50000"/>
            </a:avLst>
          </a:prstGeom>
          <a:solidFill>
            <a:srgbClr val="DCEDDB"/>
          </a:solidFill>
          <a:ln>
            <a:noFill/>
          </a:ln>
        </p:spPr>
        <p:txBody>
          <a:bodyPr spcFirstLastPara="1" wrap="square" lIns="182875" tIns="0" rIns="0" bIns="0" anchor="ctr" anchorCtr="0">
            <a:noAutofit/>
          </a:bodyPr>
          <a:lstStyle/>
          <a:p>
            <a:r>
              <a:rPr lang="en-US" sz="2800" b="1">
                <a:latin typeface="Inter"/>
                <a:ea typeface="Inter"/>
                <a:cs typeface="Inter"/>
                <a:sym typeface="Inter"/>
              </a:rPr>
              <a:t>+94% </a:t>
            </a:r>
            <a:r>
              <a:rPr lang="en-US" sz="1600">
                <a:latin typeface="Inter"/>
                <a:ea typeface="Inter"/>
                <a:cs typeface="Inter"/>
                <a:sym typeface="Inter"/>
              </a:rPr>
              <a:t>experienced hours of time savings </a:t>
            </a:r>
            <a:endParaRPr lang="en-US"/>
          </a:p>
        </p:txBody>
      </p:sp>
      <p:sp>
        <p:nvSpPr>
          <p:cNvPr id="9101" name="Google Shape;9101;p295"/>
          <p:cNvSpPr/>
          <p:nvPr/>
        </p:nvSpPr>
        <p:spPr>
          <a:xfrm>
            <a:off x="5152962" y="4769223"/>
            <a:ext cx="6348600" cy="1003500"/>
          </a:xfrm>
          <a:prstGeom prst="roundRect">
            <a:avLst>
              <a:gd name="adj" fmla="val 50000"/>
            </a:avLst>
          </a:prstGeom>
          <a:solidFill>
            <a:srgbClr val="7EBA68"/>
          </a:solidFill>
          <a:ln>
            <a:noFill/>
          </a:ln>
        </p:spPr>
        <p:txBody>
          <a:bodyPr spcFirstLastPara="1" wrap="square" lIns="182875" tIns="0" rIns="0" bIns="0" anchor="ctr" anchorCtr="0">
            <a:noAutofit/>
          </a:bodyPr>
          <a:lstStyle/>
          <a:p>
            <a:pPr lvl="0"/>
            <a:r>
              <a:rPr lang="en-US" sz="2800" b="1">
                <a:latin typeface="Inter"/>
                <a:ea typeface="Inter"/>
                <a:cs typeface="Inter"/>
                <a:sym typeface="Inter"/>
              </a:rPr>
              <a:t>+84%  </a:t>
            </a:r>
            <a:r>
              <a:rPr lang="en-US" sz="1600">
                <a:latin typeface="Inter"/>
                <a:ea typeface="Inter"/>
                <a:cs typeface="Inter"/>
                <a:sym typeface="Inter"/>
              </a:rPr>
              <a:t>save time/costs from an easy-to-use platform</a:t>
            </a:r>
          </a:p>
        </p:txBody>
      </p:sp>
      <p:sp>
        <p:nvSpPr>
          <p:cNvPr id="9102" name="Google Shape;9102;p295"/>
          <p:cNvSpPr txBox="1"/>
          <p:nvPr/>
        </p:nvSpPr>
        <p:spPr>
          <a:xfrm>
            <a:off x="8158348" y="6435468"/>
            <a:ext cx="3729000" cy="123111"/>
          </a:xfrm>
          <a:prstGeom prst="rect">
            <a:avLst/>
          </a:prstGeom>
          <a:noFill/>
          <a:ln>
            <a:noFill/>
          </a:ln>
        </p:spPr>
        <p:txBody>
          <a:bodyPr spcFirstLastPara="1" wrap="square" lIns="0" tIns="0" rIns="0" bIns="0" anchor="t" anchorCtr="0">
            <a:spAutoFit/>
          </a:bodyPr>
          <a:lstStyle/>
          <a:p>
            <a:pPr marL="0" marR="0" lvl="0" indent="0" algn="l" rtl="0">
              <a:spcBef>
                <a:spcPts val="0"/>
              </a:spcBef>
              <a:spcAft>
                <a:spcPts val="0"/>
              </a:spcAft>
              <a:buNone/>
            </a:pPr>
            <a:r>
              <a:rPr lang="en-US" sz="800">
                <a:solidFill>
                  <a:schemeClr val="dk1"/>
                </a:solidFill>
                <a:latin typeface="Inter"/>
                <a:ea typeface="Inter"/>
                <a:cs typeface="Inter"/>
                <a:sym typeface="Inter"/>
              </a:rPr>
              <a:t>Source: </a:t>
            </a:r>
            <a:r>
              <a:rPr lang="en-US" sz="800" err="1">
                <a:solidFill>
                  <a:schemeClr val="dk1"/>
                </a:solidFill>
                <a:latin typeface="Inter"/>
                <a:ea typeface="Inter"/>
                <a:cs typeface="Inter"/>
                <a:sym typeface="Inter"/>
              </a:rPr>
              <a:t>TechValidate</a:t>
            </a:r>
            <a:r>
              <a:rPr lang="en-US" sz="800">
                <a:solidFill>
                  <a:schemeClr val="dk1"/>
                </a:solidFill>
                <a:latin typeface="Inter"/>
                <a:ea typeface="Inter"/>
                <a:cs typeface="Inter"/>
                <a:sym typeface="Inter"/>
              </a:rPr>
              <a:t> survey of Cisco Meraki users (March 2023 &amp; Jan 2021)</a:t>
            </a:r>
            <a:endParaRPr/>
          </a:p>
        </p:txBody>
      </p:sp>
      <p:sp>
        <p:nvSpPr>
          <p:cNvPr id="9103" name="Google Shape;9103;p295"/>
          <p:cNvSpPr txBox="1"/>
          <p:nvPr/>
        </p:nvSpPr>
        <p:spPr>
          <a:xfrm>
            <a:off x="6639944" y="1161958"/>
            <a:ext cx="4348669" cy="338539"/>
          </a:xfrm>
          <a:prstGeom prst="rect">
            <a:avLst/>
          </a:prstGeom>
          <a:noFill/>
          <a:ln>
            <a:noFill/>
          </a:ln>
        </p:spPr>
        <p:txBody>
          <a:bodyPr spcFirstLastPara="1" wrap="square" lIns="0" tIns="0" rIns="0" bIns="91425" anchor="ctr" anchorCtr="0">
            <a:spAutoFit/>
          </a:bodyPr>
          <a:lstStyle/>
          <a:p>
            <a:pPr marL="0" marR="0" lvl="0" indent="0" algn="l" rtl="0">
              <a:spcBef>
                <a:spcPts val="0"/>
              </a:spcBef>
              <a:spcAft>
                <a:spcPts val="0"/>
              </a:spcAft>
              <a:buNone/>
            </a:pPr>
            <a:r>
              <a:rPr lang="en-US" sz="1600" b="0" i="0" u="none" strike="noStrike" cap="none">
                <a:solidFill>
                  <a:schemeClr val="dk1"/>
                </a:solidFill>
                <a:latin typeface="Inter"/>
                <a:ea typeface="Inter"/>
                <a:cs typeface="Inter"/>
                <a:sym typeface="Inter"/>
              </a:rPr>
              <a:t>improved their cybersecurity</a:t>
            </a:r>
            <a:endParaRPr lang="en-US" sz="1600">
              <a:solidFill>
                <a:schemeClr val="dk1"/>
              </a:solidFill>
              <a:latin typeface="Inter"/>
              <a:ea typeface="Inter"/>
              <a:cs typeface="Inter"/>
              <a:sym typeface="Inter"/>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9098"/>
                                        </p:tgtEl>
                                        <p:attrNameLst>
                                          <p:attrName>style.visibility</p:attrName>
                                        </p:attrNameLst>
                                      </p:cBhvr>
                                      <p:to>
                                        <p:strVal val="visible"/>
                                      </p:to>
                                    </p:set>
                                    <p:animEffect transition="in" filter="fade">
                                      <p:cBhvr>
                                        <p:cTn id="7" dur="500"/>
                                        <p:tgtEl>
                                          <p:spTgt spid="9098"/>
                                        </p:tgtEl>
                                      </p:cBhvr>
                                    </p:animEffect>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9099"/>
                                        </p:tgtEl>
                                        <p:attrNameLst>
                                          <p:attrName>style.visibility</p:attrName>
                                        </p:attrNameLst>
                                      </p:cBhvr>
                                      <p:to>
                                        <p:strVal val="visible"/>
                                      </p:to>
                                    </p:set>
                                    <p:animEffect transition="in" filter="fade">
                                      <p:cBhvr>
                                        <p:cTn id="11" dur="500"/>
                                        <p:tgtEl>
                                          <p:spTgt spid="9099"/>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9100"/>
                                        </p:tgtEl>
                                        <p:attrNameLst>
                                          <p:attrName>style.visibility</p:attrName>
                                        </p:attrNameLst>
                                      </p:cBhvr>
                                      <p:to>
                                        <p:strVal val="visible"/>
                                      </p:to>
                                    </p:set>
                                    <p:animEffect transition="in" filter="fade">
                                      <p:cBhvr>
                                        <p:cTn id="15" dur="500"/>
                                        <p:tgtEl>
                                          <p:spTgt spid="9100"/>
                                        </p:tgtEl>
                                      </p:cBhvr>
                                    </p:animEffect>
                                  </p:childTnLst>
                                </p:cTn>
                              </p:par>
                            </p:childTnLst>
                          </p:cTn>
                        </p:par>
                        <p:par>
                          <p:cTn id="16" fill="hold">
                            <p:stCondLst>
                              <p:cond delay="1500"/>
                            </p:stCondLst>
                            <p:childTnLst>
                              <p:par>
                                <p:cTn id="17" presetID="10" presetClass="entr" presetSubtype="0" fill="hold" nodeType="afterEffect">
                                  <p:stCondLst>
                                    <p:cond delay="0"/>
                                  </p:stCondLst>
                                  <p:childTnLst>
                                    <p:set>
                                      <p:cBhvr>
                                        <p:cTn id="18" dur="1" fill="hold">
                                          <p:stCondLst>
                                            <p:cond delay="0"/>
                                          </p:stCondLst>
                                        </p:cTn>
                                        <p:tgtEl>
                                          <p:spTgt spid="9101"/>
                                        </p:tgtEl>
                                        <p:attrNameLst>
                                          <p:attrName>style.visibility</p:attrName>
                                        </p:attrNameLst>
                                      </p:cBhvr>
                                      <p:to>
                                        <p:strVal val="visible"/>
                                      </p:to>
                                    </p:set>
                                    <p:animEffect transition="in" filter="fade">
                                      <p:cBhvr>
                                        <p:cTn id="19" dur="500"/>
                                        <p:tgtEl>
                                          <p:spTgt spid="910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object 9">
            <a:extLst>
              <a:ext uri="{FF2B5EF4-FFF2-40B4-BE49-F238E27FC236}">
                <a16:creationId xmlns:a16="http://schemas.microsoft.com/office/drawing/2014/main" id="{B28D9B02-E7B5-DB54-53C0-352CBB6D07D5}"/>
              </a:ext>
            </a:extLst>
          </p:cNvPr>
          <p:cNvSpPr txBox="1">
            <a:spLocks/>
          </p:cNvSpPr>
          <p:nvPr/>
        </p:nvSpPr>
        <p:spPr>
          <a:xfrm>
            <a:off x="294934" y="786822"/>
            <a:ext cx="7918853" cy="469373"/>
          </a:xfrm>
          <a:prstGeom prst="rect">
            <a:avLst/>
          </a:prstGeom>
        </p:spPr>
        <p:txBody>
          <a:bodyPr vert="horz" wrap="square" lIns="0" tIns="7316" rIns="0" bIns="0" rtlCol="0">
            <a:spAutoFit/>
          </a:bodyPr>
          <a:lstStyle>
            <a:lvl1pPr>
              <a:defRPr sz="4950" b="1" i="0">
                <a:solidFill>
                  <a:srgbClr val="025444"/>
                </a:solidFill>
                <a:latin typeface="Sharp Sans"/>
                <a:ea typeface="+mj-ea"/>
                <a:cs typeface="Sharp Sans"/>
              </a:defRPr>
            </a:lvl1pPr>
          </a:lstStyle>
          <a:p>
            <a:pPr marL="7701">
              <a:spcBef>
                <a:spcPts val="58"/>
              </a:spcBef>
            </a:pPr>
            <a:r>
              <a:rPr lang="en-GB" sz="3002">
                <a:latin typeface="Inter" panose="02000503000000020004" pitchFamily="2" charset="0"/>
                <a:ea typeface="Inter" panose="02000503000000020004" pitchFamily="2" charset="0"/>
                <a:cs typeface="Inter" panose="02000503000000020004" pitchFamily="2" charset="0"/>
              </a:rPr>
              <a:t>Accelerate your business with Meraki</a:t>
            </a:r>
            <a:endParaRPr lang="en-GB" sz="3002" spc="-6">
              <a:latin typeface="Inter" panose="02000503000000020004" pitchFamily="2" charset="0"/>
              <a:ea typeface="Inter" panose="02000503000000020004" pitchFamily="2" charset="0"/>
              <a:cs typeface="Inter" panose="02000503000000020004" pitchFamily="2" charset="0"/>
            </a:endParaRPr>
          </a:p>
        </p:txBody>
      </p:sp>
      <p:sp>
        <p:nvSpPr>
          <p:cNvPr id="11" name="object 11">
            <a:extLst>
              <a:ext uri="{FF2B5EF4-FFF2-40B4-BE49-F238E27FC236}">
                <a16:creationId xmlns:a16="http://schemas.microsoft.com/office/drawing/2014/main" id="{513567CE-231C-2D3A-D007-89F18D669E7E}"/>
              </a:ext>
            </a:extLst>
          </p:cNvPr>
          <p:cNvSpPr txBox="1"/>
          <p:nvPr/>
        </p:nvSpPr>
        <p:spPr>
          <a:xfrm>
            <a:off x="1712291" y="7034287"/>
            <a:ext cx="3199116" cy="122517"/>
          </a:xfrm>
          <a:prstGeom prst="rect">
            <a:avLst/>
          </a:prstGeom>
        </p:spPr>
        <p:txBody>
          <a:bodyPr vert="horz" wrap="square" lIns="0" tIns="10397" rIns="0" bIns="0" rtlCol="0">
            <a:spAutoFit/>
          </a:bodyPr>
          <a:lstStyle/>
          <a:p>
            <a:pPr marL="7701">
              <a:spcBef>
                <a:spcPts val="82"/>
              </a:spcBef>
            </a:pPr>
            <a:r>
              <a:rPr sz="728">
                <a:solidFill>
                  <a:srgbClr val="B7B7B7"/>
                </a:solidFill>
                <a:latin typeface="Sharp Sans Medium" pitchFamily="2" charset="77"/>
                <a:cs typeface="Sharp Sans Medium" pitchFamily="2" charset="77"/>
              </a:rPr>
              <a:t>Source:</a:t>
            </a:r>
            <a:r>
              <a:rPr sz="728" spc="27">
                <a:solidFill>
                  <a:srgbClr val="B7B7B7"/>
                </a:solidFill>
                <a:latin typeface="Sharp Sans Medium" pitchFamily="2" charset="77"/>
                <a:cs typeface="Sharp Sans Medium" pitchFamily="2" charset="77"/>
              </a:rPr>
              <a:t> </a:t>
            </a:r>
            <a:r>
              <a:rPr sz="728" err="1">
                <a:solidFill>
                  <a:srgbClr val="B7B7B7"/>
                </a:solidFill>
                <a:latin typeface="Sharp Sans Medium" pitchFamily="2" charset="77"/>
                <a:cs typeface="Sharp Sans Medium" pitchFamily="2" charset="77"/>
              </a:rPr>
              <a:t>TechValidate</a:t>
            </a:r>
            <a:r>
              <a:rPr sz="728" spc="27">
                <a:solidFill>
                  <a:srgbClr val="B7B7B7"/>
                </a:solidFill>
                <a:latin typeface="Sharp Sans Medium" pitchFamily="2" charset="77"/>
                <a:cs typeface="Sharp Sans Medium" pitchFamily="2" charset="77"/>
              </a:rPr>
              <a:t> </a:t>
            </a:r>
            <a:r>
              <a:rPr sz="728">
                <a:solidFill>
                  <a:srgbClr val="B7B7B7"/>
                </a:solidFill>
                <a:latin typeface="Sharp Sans Medium" pitchFamily="2" charset="77"/>
                <a:cs typeface="Sharp Sans Medium" pitchFamily="2" charset="77"/>
              </a:rPr>
              <a:t>survey</a:t>
            </a:r>
            <a:r>
              <a:rPr sz="728" spc="27">
                <a:solidFill>
                  <a:srgbClr val="B7B7B7"/>
                </a:solidFill>
                <a:latin typeface="Sharp Sans Medium" pitchFamily="2" charset="77"/>
                <a:cs typeface="Sharp Sans Medium" pitchFamily="2" charset="77"/>
              </a:rPr>
              <a:t> </a:t>
            </a:r>
            <a:r>
              <a:rPr sz="728">
                <a:solidFill>
                  <a:srgbClr val="B7B7B7"/>
                </a:solidFill>
                <a:latin typeface="Sharp Sans Medium" pitchFamily="2" charset="77"/>
                <a:cs typeface="Sharp Sans Medium" pitchFamily="2" charset="77"/>
              </a:rPr>
              <a:t>of</a:t>
            </a:r>
            <a:r>
              <a:rPr sz="728" spc="27">
                <a:solidFill>
                  <a:srgbClr val="B7B7B7"/>
                </a:solidFill>
                <a:latin typeface="Sharp Sans Medium" pitchFamily="2" charset="77"/>
                <a:cs typeface="Sharp Sans Medium" pitchFamily="2" charset="77"/>
              </a:rPr>
              <a:t> </a:t>
            </a:r>
            <a:r>
              <a:rPr sz="728">
                <a:solidFill>
                  <a:srgbClr val="B7B7B7"/>
                </a:solidFill>
                <a:latin typeface="Sharp Sans Medium" pitchFamily="2" charset="77"/>
                <a:cs typeface="Sharp Sans Medium" pitchFamily="2" charset="77"/>
              </a:rPr>
              <a:t>907</a:t>
            </a:r>
            <a:r>
              <a:rPr sz="728" spc="27">
                <a:solidFill>
                  <a:srgbClr val="B7B7B7"/>
                </a:solidFill>
                <a:latin typeface="Sharp Sans Medium" pitchFamily="2" charset="77"/>
                <a:cs typeface="Sharp Sans Medium" pitchFamily="2" charset="77"/>
              </a:rPr>
              <a:t> </a:t>
            </a:r>
            <a:r>
              <a:rPr sz="728">
                <a:solidFill>
                  <a:srgbClr val="B7B7B7"/>
                </a:solidFill>
                <a:latin typeface="Sharp Sans Medium" pitchFamily="2" charset="77"/>
                <a:cs typeface="Sharp Sans Medium" pitchFamily="2" charset="77"/>
              </a:rPr>
              <a:t>Cisco</a:t>
            </a:r>
            <a:r>
              <a:rPr sz="728" spc="27">
                <a:solidFill>
                  <a:srgbClr val="B7B7B7"/>
                </a:solidFill>
                <a:latin typeface="Sharp Sans Medium" pitchFamily="2" charset="77"/>
                <a:cs typeface="Sharp Sans Medium" pitchFamily="2" charset="77"/>
              </a:rPr>
              <a:t> </a:t>
            </a:r>
            <a:r>
              <a:rPr sz="728">
                <a:solidFill>
                  <a:srgbClr val="B7B7B7"/>
                </a:solidFill>
                <a:latin typeface="Sharp Sans Medium" pitchFamily="2" charset="77"/>
                <a:cs typeface="Sharp Sans Medium" pitchFamily="2" charset="77"/>
              </a:rPr>
              <a:t>Meraki</a:t>
            </a:r>
            <a:r>
              <a:rPr sz="728" spc="27">
                <a:solidFill>
                  <a:srgbClr val="B7B7B7"/>
                </a:solidFill>
                <a:latin typeface="Sharp Sans Medium" pitchFamily="2" charset="77"/>
                <a:cs typeface="Sharp Sans Medium" pitchFamily="2" charset="77"/>
              </a:rPr>
              <a:t> </a:t>
            </a:r>
            <a:r>
              <a:rPr sz="728">
                <a:solidFill>
                  <a:srgbClr val="B7B7B7"/>
                </a:solidFill>
                <a:latin typeface="Sharp Sans Medium" pitchFamily="2" charset="77"/>
                <a:cs typeface="Sharp Sans Medium" pitchFamily="2" charset="77"/>
              </a:rPr>
              <a:t>users,</a:t>
            </a:r>
            <a:r>
              <a:rPr sz="728" spc="27">
                <a:solidFill>
                  <a:srgbClr val="B7B7B7"/>
                </a:solidFill>
                <a:latin typeface="Sharp Sans Medium" pitchFamily="2" charset="77"/>
                <a:cs typeface="Sharp Sans Medium" pitchFamily="2" charset="77"/>
              </a:rPr>
              <a:t> </a:t>
            </a:r>
            <a:r>
              <a:rPr sz="728">
                <a:solidFill>
                  <a:srgbClr val="B7B7B7"/>
                </a:solidFill>
                <a:latin typeface="Sharp Sans Medium" pitchFamily="2" charset="77"/>
                <a:cs typeface="Sharp Sans Medium" pitchFamily="2" charset="77"/>
              </a:rPr>
              <a:t>March</a:t>
            </a:r>
            <a:r>
              <a:rPr sz="728" spc="27">
                <a:solidFill>
                  <a:srgbClr val="B7B7B7"/>
                </a:solidFill>
                <a:latin typeface="Sharp Sans Medium" pitchFamily="2" charset="77"/>
                <a:cs typeface="Sharp Sans Medium" pitchFamily="2" charset="77"/>
              </a:rPr>
              <a:t> </a:t>
            </a:r>
            <a:r>
              <a:rPr sz="728" spc="-12">
                <a:solidFill>
                  <a:srgbClr val="B7B7B7"/>
                </a:solidFill>
                <a:latin typeface="Sharp Sans Medium" pitchFamily="2" charset="77"/>
                <a:cs typeface="Sharp Sans Medium" pitchFamily="2" charset="77"/>
              </a:rPr>
              <a:t>2023</a:t>
            </a:r>
            <a:endParaRPr sz="728">
              <a:latin typeface="Sharp Sans Medium" pitchFamily="2" charset="77"/>
              <a:cs typeface="Sharp Sans Medium" pitchFamily="2" charset="77"/>
            </a:endParaRPr>
          </a:p>
        </p:txBody>
      </p:sp>
      <p:sp>
        <p:nvSpPr>
          <p:cNvPr id="12" name="object 15">
            <a:extLst>
              <a:ext uri="{FF2B5EF4-FFF2-40B4-BE49-F238E27FC236}">
                <a16:creationId xmlns:a16="http://schemas.microsoft.com/office/drawing/2014/main" id="{A1621E80-E2AF-3300-872D-AD7CA52841B0}"/>
              </a:ext>
            </a:extLst>
          </p:cNvPr>
          <p:cNvSpPr/>
          <p:nvPr/>
        </p:nvSpPr>
        <p:spPr>
          <a:xfrm>
            <a:off x="381401" y="4687242"/>
            <a:ext cx="5556097" cy="0"/>
          </a:xfrm>
          <a:custGeom>
            <a:avLst/>
            <a:gdLst/>
            <a:ahLst/>
            <a:cxnLst/>
            <a:rect l="l" t="t" r="r" b="b"/>
            <a:pathLst>
              <a:path w="9162415">
                <a:moveTo>
                  <a:pt x="0" y="0"/>
                </a:moveTo>
                <a:lnTo>
                  <a:pt x="9162024" y="0"/>
                </a:lnTo>
              </a:path>
            </a:pathLst>
          </a:custGeom>
          <a:ln w="5235">
            <a:solidFill>
              <a:srgbClr val="B7B7B7"/>
            </a:solidFill>
          </a:ln>
        </p:spPr>
        <p:txBody>
          <a:bodyPr wrap="square" lIns="0" tIns="0" rIns="0" bIns="0" rtlCol="0"/>
          <a:lstStyle/>
          <a:p>
            <a:endParaRPr sz="849"/>
          </a:p>
        </p:txBody>
      </p:sp>
      <p:sp>
        <p:nvSpPr>
          <p:cNvPr id="13" name="object 16">
            <a:extLst>
              <a:ext uri="{FF2B5EF4-FFF2-40B4-BE49-F238E27FC236}">
                <a16:creationId xmlns:a16="http://schemas.microsoft.com/office/drawing/2014/main" id="{E2012048-C801-B5F5-B781-332832538905}"/>
              </a:ext>
            </a:extLst>
          </p:cNvPr>
          <p:cNvSpPr/>
          <p:nvPr/>
        </p:nvSpPr>
        <p:spPr>
          <a:xfrm>
            <a:off x="381401" y="3238784"/>
            <a:ext cx="5556097" cy="0"/>
          </a:xfrm>
          <a:custGeom>
            <a:avLst/>
            <a:gdLst/>
            <a:ahLst/>
            <a:cxnLst/>
            <a:rect l="l" t="t" r="r" b="b"/>
            <a:pathLst>
              <a:path w="9162415">
                <a:moveTo>
                  <a:pt x="0" y="0"/>
                </a:moveTo>
                <a:lnTo>
                  <a:pt x="9162024" y="0"/>
                </a:lnTo>
              </a:path>
            </a:pathLst>
          </a:custGeom>
          <a:ln w="5235">
            <a:solidFill>
              <a:srgbClr val="B7B7B7"/>
            </a:solidFill>
          </a:ln>
        </p:spPr>
        <p:txBody>
          <a:bodyPr wrap="square" lIns="0" tIns="0" rIns="0" bIns="0" rtlCol="0"/>
          <a:lstStyle/>
          <a:p>
            <a:endParaRPr sz="849"/>
          </a:p>
        </p:txBody>
      </p:sp>
      <p:grpSp>
        <p:nvGrpSpPr>
          <p:cNvPr id="2" name="Group 1">
            <a:extLst>
              <a:ext uri="{FF2B5EF4-FFF2-40B4-BE49-F238E27FC236}">
                <a16:creationId xmlns:a16="http://schemas.microsoft.com/office/drawing/2014/main" id="{0AABE096-AE36-EC69-CA58-026174B22F0C}"/>
              </a:ext>
            </a:extLst>
          </p:cNvPr>
          <p:cNvGrpSpPr/>
          <p:nvPr/>
        </p:nvGrpSpPr>
        <p:grpSpPr>
          <a:xfrm>
            <a:off x="175531" y="1962445"/>
            <a:ext cx="6314646" cy="1196649"/>
            <a:chOff x="288758" y="3236216"/>
            <a:chExt cx="10413319" cy="1973363"/>
          </a:xfrm>
        </p:grpSpPr>
        <p:sp>
          <p:nvSpPr>
            <p:cNvPr id="14" name="object 13">
              <a:extLst>
                <a:ext uri="{FF2B5EF4-FFF2-40B4-BE49-F238E27FC236}">
                  <a16:creationId xmlns:a16="http://schemas.microsoft.com/office/drawing/2014/main" id="{B3D21741-702D-70AE-1441-51E13835C576}"/>
                </a:ext>
              </a:extLst>
            </p:cNvPr>
            <p:cNvSpPr txBox="1"/>
            <p:nvPr/>
          </p:nvSpPr>
          <p:spPr>
            <a:xfrm>
              <a:off x="288758" y="3236216"/>
              <a:ext cx="2882900" cy="1973363"/>
            </a:xfrm>
            <a:prstGeom prst="rect">
              <a:avLst/>
            </a:prstGeom>
          </p:spPr>
          <p:txBody>
            <a:bodyPr vert="horz" wrap="square" lIns="0" tIns="9627" rIns="0" bIns="0" rtlCol="0">
              <a:spAutoFit/>
            </a:bodyPr>
            <a:lstStyle/>
            <a:p>
              <a:pPr marL="38506" algn="r">
                <a:lnSpc>
                  <a:spcPts val="9198"/>
                </a:lnSpc>
                <a:spcBef>
                  <a:spcPts val="76"/>
                </a:spcBef>
                <a:tabLst>
                  <a:tab pos="1624585" algn="l"/>
                </a:tabLst>
              </a:pPr>
              <a:r>
                <a:rPr sz="7853" spc="-300">
                  <a:solidFill>
                    <a:srgbClr val="5BAA47"/>
                  </a:solidFill>
                  <a:latin typeface="Inter" panose="02000503000000020004" pitchFamily="2" charset="0"/>
                  <a:ea typeface="Inter" panose="02000503000000020004" pitchFamily="2" charset="0"/>
                  <a:cs typeface="Inter" panose="02000503000000020004" pitchFamily="2" charset="0"/>
                </a:rPr>
                <a:t>9</a:t>
              </a:r>
              <a:r>
                <a:rPr lang="en-US" sz="7853" spc="124">
                  <a:solidFill>
                    <a:srgbClr val="5BAA47"/>
                  </a:solidFill>
                  <a:latin typeface="Inter" panose="02000503000000020004" pitchFamily="2" charset="0"/>
                  <a:ea typeface="Inter" panose="02000503000000020004" pitchFamily="2" charset="0"/>
                  <a:cs typeface="Inter" panose="02000503000000020004" pitchFamily="2" charset="0"/>
                </a:rPr>
                <a:t>1</a:t>
              </a:r>
              <a:r>
                <a:rPr sz="2395" spc="127">
                  <a:solidFill>
                    <a:srgbClr val="5BAA47"/>
                  </a:solidFill>
                  <a:latin typeface="Inter" panose="02000503000000020004" pitchFamily="2" charset="0"/>
                  <a:ea typeface="Inter" panose="02000503000000020004" pitchFamily="2" charset="0"/>
                  <a:cs typeface="Inter" panose="02000503000000020004" pitchFamily="2" charset="0"/>
                </a:rPr>
                <a:t>%</a:t>
              </a:r>
              <a:endParaRPr sz="1486">
                <a:latin typeface="Inter" panose="02000503000000020004" pitchFamily="2" charset="0"/>
                <a:ea typeface="Inter" panose="02000503000000020004" pitchFamily="2" charset="0"/>
                <a:cs typeface="Inter" panose="02000503000000020004" pitchFamily="2" charset="0"/>
              </a:endParaRPr>
            </a:p>
          </p:txBody>
        </p:sp>
        <p:sp>
          <p:nvSpPr>
            <p:cNvPr id="17" name="object 13">
              <a:extLst>
                <a:ext uri="{FF2B5EF4-FFF2-40B4-BE49-F238E27FC236}">
                  <a16:creationId xmlns:a16="http://schemas.microsoft.com/office/drawing/2014/main" id="{CC6E7CEF-4385-6DEC-916E-391D88DA5F26}"/>
                </a:ext>
              </a:extLst>
            </p:cNvPr>
            <p:cNvSpPr txBox="1"/>
            <p:nvPr/>
          </p:nvSpPr>
          <p:spPr>
            <a:xfrm>
              <a:off x="3328025" y="4319973"/>
              <a:ext cx="7374052" cy="546177"/>
            </a:xfrm>
            <a:prstGeom prst="rect">
              <a:avLst/>
            </a:prstGeom>
          </p:spPr>
          <p:txBody>
            <a:bodyPr vert="horz" wrap="square" lIns="0" tIns="9627" rIns="0" bIns="0" rtlCol="0">
              <a:noAutofit/>
            </a:bodyPr>
            <a:lstStyle/>
            <a:p>
              <a:pPr marL="38506">
                <a:lnSpc>
                  <a:spcPts val="1783"/>
                </a:lnSpc>
                <a:spcBef>
                  <a:spcPts val="76"/>
                </a:spcBef>
                <a:tabLst>
                  <a:tab pos="1624585" algn="l"/>
                </a:tabLst>
              </a:pPr>
              <a:r>
                <a:rPr lang="en-US" sz="1486">
                  <a:solidFill>
                    <a:srgbClr val="060606"/>
                  </a:solidFill>
                  <a:latin typeface="Inter" panose="02000503000000020004" pitchFamily="2" charset="0"/>
                  <a:ea typeface="Inter" panose="02000503000000020004" pitchFamily="2" charset="0"/>
                  <a:cs typeface="Inter" panose="02000503000000020004" pitchFamily="2" charset="0"/>
                </a:rPr>
                <a:t>license renewal rate from Meraki customers</a:t>
              </a:r>
              <a:endParaRPr lang="en-GB" sz="1486" spc="-6">
                <a:solidFill>
                  <a:srgbClr val="060606"/>
                </a:solidFill>
                <a:latin typeface="Inter" panose="02000503000000020004" pitchFamily="2" charset="0"/>
                <a:ea typeface="Inter" panose="02000503000000020004" pitchFamily="2" charset="0"/>
                <a:cs typeface="Inter" panose="02000503000000020004" pitchFamily="2" charset="0"/>
              </a:endParaRPr>
            </a:p>
          </p:txBody>
        </p:sp>
      </p:grpSp>
      <p:grpSp>
        <p:nvGrpSpPr>
          <p:cNvPr id="3" name="Group 2">
            <a:extLst>
              <a:ext uri="{FF2B5EF4-FFF2-40B4-BE49-F238E27FC236}">
                <a16:creationId xmlns:a16="http://schemas.microsoft.com/office/drawing/2014/main" id="{1BF347E6-F5EF-0F56-3DB5-3C1E18E07E5F}"/>
              </a:ext>
            </a:extLst>
          </p:cNvPr>
          <p:cNvGrpSpPr/>
          <p:nvPr/>
        </p:nvGrpSpPr>
        <p:grpSpPr>
          <a:xfrm>
            <a:off x="366239" y="3429001"/>
            <a:ext cx="5855670" cy="1196649"/>
            <a:chOff x="603250" y="5654675"/>
            <a:chExt cx="9656433" cy="1973364"/>
          </a:xfrm>
        </p:grpSpPr>
        <p:sp>
          <p:nvSpPr>
            <p:cNvPr id="15" name="object 13">
              <a:extLst>
                <a:ext uri="{FF2B5EF4-FFF2-40B4-BE49-F238E27FC236}">
                  <a16:creationId xmlns:a16="http://schemas.microsoft.com/office/drawing/2014/main" id="{4898CC0C-6639-C879-5C67-8691445F2E65}"/>
                </a:ext>
              </a:extLst>
            </p:cNvPr>
            <p:cNvSpPr txBox="1"/>
            <p:nvPr/>
          </p:nvSpPr>
          <p:spPr>
            <a:xfrm>
              <a:off x="603250" y="5654675"/>
              <a:ext cx="2568406" cy="1973364"/>
            </a:xfrm>
            <a:prstGeom prst="rect">
              <a:avLst/>
            </a:prstGeom>
          </p:spPr>
          <p:txBody>
            <a:bodyPr vert="horz" wrap="square" lIns="0" tIns="9627" rIns="0" bIns="0" rtlCol="0">
              <a:spAutoFit/>
            </a:bodyPr>
            <a:lstStyle/>
            <a:p>
              <a:pPr marL="38506" algn="r">
                <a:lnSpc>
                  <a:spcPts val="9198"/>
                </a:lnSpc>
                <a:spcBef>
                  <a:spcPts val="76"/>
                </a:spcBef>
                <a:tabLst>
                  <a:tab pos="1624585" algn="l"/>
                </a:tabLst>
              </a:pPr>
              <a:r>
                <a:rPr lang="en-US" sz="7853" spc="-300">
                  <a:solidFill>
                    <a:srgbClr val="5BAA47"/>
                  </a:solidFill>
                  <a:latin typeface="Inter" panose="02000503000000020004" pitchFamily="2" charset="0"/>
                  <a:ea typeface="Inter" panose="02000503000000020004" pitchFamily="2" charset="0"/>
                  <a:cs typeface="Inter" panose="02000503000000020004" pitchFamily="2" charset="0"/>
                </a:rPr>
                <a:t>98</a:t>
              </a:r>
              <a:r>
                <a:rPr lang="en-US" sz="2395" spc="127">
                  <a:solidFill>
                    <a:srgbClr val="5BAA47"/>
                  </a:solidFill>
                  <a:latin typeface="Inter" panose="02000503000000020004" pitchFamily="2" charset="0"/>
                  <a:ea typeface="Inter" panose="02000503000000020004" pitchFamily="2" charset="0"/>
                  <a:cs typeface="Inter" panose="02000503000000020004" pitchFamily="2" charset="0"/>
                </a:rPr>
                <a:t>%</a:t>
              </a:r>
              <a:endParaRPr sz="1486">
                <a:latin typeface="Inter" panose="02000503000000020004" pitchFamily="2" charset="0"/>
                <a:ea typeface="Inter" panose="02000503000000020004" pitchFamily="2" charset="0"/>
                <a:cs typeface="Inter" panose="02000503000000020004" pitchFamily="2" charset="0"/>
              </a:endParaRPr>
            </a:p>
          </p:txBody>
        </p:sp>
        <p:sp>
          <p:nvSpPr>
            <p:cNvPr id="18" name="object 13">
              <a:extLst>
                <a:ext uri="{FF2B5EF4-FFF2-40B4-BE49-F238E27FC236}">
                  <a16:creationId xmlns:a16="http://schemas.microsoft.com/office/drawing/2014/main" id="{4C7558F1-E42A-2C6B-910C-664A713EED6B}"/>
                </a:ext>
              </a:extLst>
            </p:cNvPr>
            <p:cNvSpPr txBox="1"/>
            <p:nvPr/>
          </p:nvSpPr>
          <p:spPr>
            <a:xfrm>
              <a:off x="3328024" y="6455868"/>
              <a:ext cx="6931659" cy="810748"/>
            </a:xfrm>
            <a:prstGeom prst="rect">
              <a:avLst/>
            </a:prstGeom>
          </p:spPr>
          <p:txBody>
            <a:bodyPr vert="horz" wrap="square" lIns="0" tIns="9627" rIns="0" bIns="0" rtlCol="0">
              <a:noAutofit/>
            </a:bodyPr>
            <a:lstStyle/>
            <a:p>
              <a:pPr marL="38506">
                <a:lnSpc>
                  <a:spcPts val="1783"/>
                </a:lnSpc>
                <a:spcBef>
                  <a:spcPts val="76"/>
                </a:spcBef>
                <a:tabLst>
                  <a:tab pos="1624585" algn="l"/>
                </a:tabLst>
              </a:pPr>
              <a:r>
                <a:rPr lang="en-US" sz="1486">
                  <a:solidFill>
                    <a:srgbClr val="060606"/>
                  </a:solidFill>
                  <a:latin typeface="Inter" panose="02000503000000020004" pitchFamily="2" charset="0"/>
                  <a:ea typeface="Inter" panose="02000503000000020004" pitchFamily="2" charset="0"/>
                  <a:cs typeface="Inter" panose="02000503000000020004" pitchFamily="2" charset="0"/>
                </a:rPr>
                <a:t>license renewal rate from Meraki customers when using APIs and ecosystem</a:t>
              </a:r>
              <a:endParaRPr lang="en-GB" sz="1486" spc="-6">
                <a:solidFill>
                  <a:srgbClr val="060606"/>
                </a:solidFill>
                <a:latin typeface="Inter" panose="02000503000000020004" pitchFamily="2" charset="0"/>
                <a:ea typeface="Inter" panose="02000503000000020004" pitchFamily="2" charset="0"/>
                <a:cs typeface="Inter" panose="02000503000000020004" pitchFamily="2" charset="0"/>
              </a:endParaRPr>
            </a:p>
          </p:txBody>
        </p:sp>
      </p:grpSp>
      <p:grpSp>
        <p:nvGrpSpPr>
          <p:cNvPr id="4" name="Group 3">
            <a:extLst>
              <a:ext uri="{FF2B5EF4-FFF2-40B4-BE49-F238E27FC236}">
                <a16:creationId xmlns:a16="http://schemas.microsoft.com/office/drawing/2014/main" id="{167DEBD6-54A6-BF12-61F4-FBC8626B23E4}"/>
              </a:ext>
            </a:extLst>
          </p:cNvPr>
          <p:cNvGrpSpPr/>
          <p:nvPr/>
        </p:nvGrpSpPr>
        <p:grpSpPr>
          <a:xfrm>
            <a:off x="366839" y="4849892"/>
            <a:ext cx="5474403" cy="1196649"/>
            <a:chOff x="604239" y="7997830"/>
            <a:chExt cx="9027697" cy="1973363"/>
          </a:xfrm>
        </p:grpSpPr>
        <p:sp>
          <p:nvSpPr>
            <p:cNvPr id="16" name="object 13">
              <a:extLst>
                <a:ext uri="{FF2B5EF4-FFF2-40B4-BE49-F238E27FC236}">
                  <a16:creationId xmlns:a16="http://schemas.microsoft.com/office/drawing/2014/main" id="{2953326C-74AA-9CC3-9D02-59C376A88ED0}"/>
                </a:ext>
              </a:extLst>
            </p:cNvPr>
            <p:cNvSpPr txBox="1"/>
            <p:nvPr/>
          </p:nvSpPr>
          <p:spPr>
            <a:xfrm>
              <a:off x="604239" y="7997830"/>
              <a:ext cx="2591208" cy="1973363"/>
            </a:xfrm>
            <a:prstGeom prst="rect">
              <a:avLst/>
            </a:prstGeom>
          </p:spPr>
          <p:txBody>
            <a:bodyPr vert="horz" wrap="square" lIns="0" tIns="9627" rIns="0" bIns="0" rtlCol="0">
              <a:spAutoFit/>
            </a:bodyPr>
            <a:lstStyle/>
            <a:p>
              <a:pPr marL="38506" algn="r">
                <a:lnSpc>
                  <a:spcPts val="9198"/>
                </a:lnSpc>
                <a:spcBef>
                  <a:spcPts val="76"/>
                </a:spcBef>
                <a:tabLst>
                  <a:tab pos="1624585" algn="l"/>
                </a:tabLst>
              </a:pPr>
              <a:r>
                <a:rPr lang="en-US" sz="7853" spc="-300">
                  <a:solidFill>
                    <a:srgbClr val="5BAA47"/>
                  </a:solidFill>
                  <a:latin typeface="Inter" panose="02000503000000020004" pitchFamily="2" charset="0"/>
                  <a:ea typeface="Inter" panose="02000503000000020004" pitchFamily="2" charset="0"/>
                  <a:cs typeface="Inter" panose="02000503000000020004" pitchFamily="2" charset="0"/>
                </a:rPr>
                <a:t>9</a:t>
              </a:r>
              <a:r>
                <a:rPr sz="7853" spc="124">
                  <a:solidFill>
                    <a:srgbClr val="5BAA47"/>
                  </a:solidFill>
                  <a:latin typeface="Inter" panose="02000503000000020004" pitchFamily="2" charset="0"/>
                  <a:ea typeface="Inter" panose="02000503000000020004" pitchFamily="2" charset="0"/>
                  <a:cs typeface="Inter" panose="02000503000000020004" pitchFamily="2" charset="0"/>
                </a:rPr>
                <a:t>4</a:t>
              </a:r>
              <a:r>
                <a:rPr sz="2395" spc="127">
                  <a:solidFill>
                    <a:srgbClr val="5BAA47"/>
                  </a:solidFill>
                  <a:latin typeface="Inter" panose="02000503000000020004" pitchFamily="2" charset="0"/>
                  <a:ea typeface="Inter" panose="02000503000000020004" pitchFamily="2" charset="0"/>
                  <a:cs typeface="Inter" panose="02000503000000020004" pitchFamily="2" charset="0"/>
                </a:rPr>
                <a:t>%</a:t>
              </a:r>
              <a:endParaRPr sz="1486">
                <a:latin typeface="Inter" panose="02000503000000020004" pitchFamily="2" charset="0"/>
                <a:ea typeface="Inter" panose="02000503000000020004" pitchFamily="2" charset="0"/>
                <a:cs typeface="Inter" panose="02000503000000020004" pitchFamily="2" charset="0"/>
              </a:endParaRPr>
            </a:p>
          </p:txBody>
        </p:sp>
        <p:sp>
          <p:nvSpPr>
            <p:cNvPr id="19" name="object 13">
              <a:extLst>
                <a:ext uri="{FF2B5EF4-FFF2-40B4-BE49-F238E27FC236}">
                  <a16:creationId xmlns:a16="http://schemas.microsoft.com/office/drawing/2014/main" id="{FC2A4D46-6DC9-DFF4-0A97-E57B476FA178}"/>
                </a:ext>
              </a:extLst>
            </p:cNvPr>
            <p:cNvSpPr txBox="1"/>
            <p:nvPr/>
          </p:nvSpPr>
          <p:spPr>
            <a:xfrm>
              <a:off x="3328023" y="9149519"/>
              <a:ext cx="6303913" cy="505712"/>
            </a:xfrm>
            <a:prstGeom prst="rect">
              <a:avLst/>
            </a:prstGeom>
          </p:spPr>
          <p:txBody>
            <a:bodyPr vert="horz" wrap="square" lIns="0" tIns="9627" rIns="0" bIns="0" rtlCol="0">
              <a:noAutofit/>
            </a:bodyPr>
            <a:lstStyle/>
            <a:p>
              <a:pPr marL="38506">
                <a:lnSpc>
                  <a:spcPts val="1783"/>
                </a:lnSpc>
                <a:spcBef>
                  <a:spcPts val="76"/>
                </a:spcBef>
                <a:tabLst>
                  <a:tab pos="1624585" algn="l"/>
                </a:tabLst>
              </a:pPr>
              <a:r>
                <a:rPr lang="en-US" sz="1486" spc="-6">
                  <a:solidFill>
                    <a:srgbClr val="060606"/>
                  </a:solidFill>
                  <a:latin typeface="Inter" panose="02000503000000020004" pitchFamily="2" charset="0"/>
                  <a:ea typeface="Inter" panose="02000503000000020004" pitchFamily="2" charset="0"/>
                  <a:cs typeface="Inter" panose="02000503000000020004" pitchFamily="2" charset="0"/>
                </a:rPr>
                <a:t>of Meraki users are repeat customers</a:t>
              </a:r>
            </a:p>
          </p:txBody>
        </p:sp>
      </p:grpSp>
      <p:sp>
        <p:nvSpPr>
          <p:cNvPr id="8" name="Google Shape;9121;p296">
            <a:extLst>
              <a:ext uri="{FF2B5EF4-FFF2-40B4-BE49-F238E27FC236}">
                <a16:creationId xmlns:a16="http://schemas.microsoft.com/office/drawing/2014/main" id="{590660B3-395F-D259-861F-9B5B1D5FD045}"/>
              </a:ext>
            </a:extLst>
          </p:cNvPr>
          <p:cNvSpPr/>
          <p:nvPr/>
        </p:nvSpPr>
        <p:spPr>
          <a:xfrm>
            <a:off x="7505" y="-805900"/>
            <a:ext cx="2532900" cy="504000"/>
          </a:xfrm>
          <a:prstGeom prst="rect">
            <a:avLst/>
          </a:prstGeom>
          <a:solidFill>
            <a:srgbClr val="FDCF3C"/>
          </a:solidFill>
          <a:ln>
            <a:noFill/>
          </a:ln>
        </p:spPr>
        <p:txBody>
          <a:bodyPr spcFirstLastPara="1" wrap="square" lIns="91425" tIns="45700" rIns="91425" bIns="45700" anchor="ctr" anchorCtr="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600" b="1" i="0" u="none" strike="noStrike" kern="0" cap="none" spc="0" normalizeH="0" baseline="0" noProof="0">
                <a:ln>
                  <a:noFill/>
                </a:ln>
                <a:solidFill>
                  <a:sysClr val="windowText" lastClr="000000"/>
                </a:solidFill>
                <a:effectLst/>
                <a:uLnTx/>
                <a:uFillTx/>
                <a:latin typeface="Inter"/>
                <a:ea typeface="Inter"/>
                <a:cs typeface="Inter"/>
                <a:sym typeface="Inter"/>
              </a:rPr>
              <a:t>PARTNER benefits</a:t>
            </a:r>
            <a:endParaRPr kumimoji="0" sz="1800" b="0" i="0" u="none" strike="noStrike" kern="0" cap="none" spc="0" normalizeH="0" baseline="0" noProof="0">
              <a:ln>
                <a:noFill/>
              </a:ln>
              <a:solidFill>
                <a:sysClr val="windowText" lastClr="000000"/>
              </a:solidFill>
              <a:effectLst/>
              <a:uLnTx/>
              <a:uFillTx/>
            </a:endParaRPr>
          </a:p>
        </p:txBody>
      </p:sp>
    </p:spTree>
    <p:extLst>
      <p:ext uri="{BB962C8B-B14F-4D97-AF65-F5344CB8AC3E}">
        <p14:creationId xmlns:p14="http://schemas.microsoft.com/office/powerpoint/2010/main" val="236485483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up)">
                                      <p:cBhvr>
                                        <p:cTn id="7" dur="500"/>
                                        <p:tgtEl>
                                          <p:spTgt spid="2"/>
                                        </p:tgtEl>
                                      </p:cBhvr>
                                    </p:animEffect>
                                  </p:childTnLst>
                                </p:cTn>
                              </p:par>
                            </p:childTnLst>
                          </p:cTn>
                        </p:par>
                        <p:par>
                          <p:cTn id="8" fill="hold">
                            <p:stCondLst>
                              <p:cond delay="500"/>
                            </p:stCondLst>
                            <p:childTnLst>
                              <p:par>
                                <p:cTn id="9" presetID="22" presetClass="entr" presetSubtype="1"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wipe(up)">
                                      <p:cBhvr>
                                        <p:cTn id="11" dur="500"/>
                                        <p:tgtEl>
                                          <p:spTgt spid="3"/>
                                        </p:tgtEl>
                                      </p:cBhvr>
                                    </p:animEffect>
                                  </p:childTnLst>
                                </p:cTn>
                              </p:par>
                            </p:childTnLst>
                          </p:cTn>
                        </p:par>
                        <p:par>
                          <p:cTn id="12" fill="hold">
                            <p:stCondLst>
                              <p:cond delay="1000"/>
                            </p:stCondLst>
                            <p:childTnLst>
                              <p:par>
                                <p:cTn id="13" presetID="22" presetClass="entr" presetSubtype="1" fill="hold" nodeType="afterEffect">
                                  <p:stCondLst>
                                    <p:cond delay="0"/>
                                  </p:stCondLst>
                                  <p:childTnLst>
                                    <p:set>
                                      <p:cBhvr>
                                        <p:cTn id="14" dur="1" fill="hold">
                                          <p:stCondLst>
                                            <p:cond delay="0"/>
                                          </p:stCondLst>
                                        </p:cTn>
                                        <p:tgtEl>
                                          <p:spTgt spid="4"/>
                                        </p:tgtEl>
                                        <p:attrNameLst>
                                          <p:attrName>style.visibility</p:attrName>
                                        </p:attrNameLst>
                                      </p:cBhvr>
                                      <p:to>
                                        <p:strVal val="visible"/>
                                      </p:to>
                                    </p:set>
                                    <p:animEffect transition="in" filter="wipe(up)">
                                      <p:cBhvr>
                                        <p:cTn id="15"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4.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7" name="Picture 6" descr="A room with a couch and a table&#10;&#10;Description automatically generated">
            <a:extLst>
              <a:ext uri="{FF2B5EF4-FFF2-40B4-BE49-F238E27FC236}">
                <a16:creationId xmlns:a16="http://schemas.microsoft.com/office/drawing/2014/main" id="{A2A224B0-9CA1-8A19-FABC-5E3890CD20A1}"/>
              </a:ext>
            </a:extLst>
          </p:cNvPr>
          <p:cNvPicPr>
            <a:picLocks noChangeAspect="1"/>
          </p:cNvPicPr>
          <p:nvPr/>
        </p:nvPicPr>
        <p:blipFill rotWithShape="1">
          <a:blip r:embed="rId3"/>
          <a:srcRect r="46314"/>
          <a:stretch/>
        </p:blipFill>
        <p:spPr>
          <a:xfrm>
            <a:off x="6254739" y="0"/>
            <a:ext cx="5937261" cy="5803349"/>
          </a:xfrm>
          <a:prstGeom prst="rect">
            <a:avLst/>
          </a:prstGeom>
        </p:spPr>
      </p:pic>
      <p:sp>
        <p:nvSpPr>
          <p:cNvPr id="4" name="object 4"/>
          <p:cNvSpPr/>
          <p:nvPr/>
        </p:nvSpPr>
        <p:spPr>
          <a:xfrm>
            <a:off x="69732" y="385"/>
            <a:ext cx="12191144" cy="6857615"/>
          </a:xfrm>
          <a:custGeom>
            <a:avLst/>
            <a:gdLst/>
            <a:ahLst/>
            <a:cxnLst/>
            <a:rect l="l" t="t" r="r" b="b"/>
            <a:pathLst>
              <a:path w="20104100" h="11308715">
                <a:moveTo>
                  <a:pt x="12279695" y="0"/>
                </a:moveTo>
                <a:lnTo>
                  <a:pt x="0" y="0"/>
                </a:lnTo>
                <a:lnTo>
                  <a:pt x="0" y="11308556"/>
                </a:lnTo>
                <a:lnTo>
                  <a:pt x="20104099" y="11308556"/>
                </a:lnTo>
                <a:lnTo>
                  <a:pt x="20104099" y="9473786"/>
                </a:lnTo>
                <a:lnTo>
                  <a:pt x="19046109" y="9473786"/>
                </a:lnTo>
                <a:lnTo>
                  <a:pt x="19000004" y="9473711"/>
                </a:lnTo>
                <a:lnTo>
                  <a:pt x="18953947" y="9473052"/>
                </a:lnTo>
                <a:lnTo>
                  <a:pt x="18907941" y="9471813"/>
                </a:lnTo>
                <a:lnTo>
                  <a:pt x="18861993" y="9469995"/>
                </a:lnTo>
                <a:lnTo>
                  <a:pt x="18816108" y="9467600"/>
                </a:lnTo>
                <a:lnTo>
                  <a:pt x="18770290" y="9464630"/>
                </a:lnTo>
                <a:lnTo>
                  <a:pt x="18724547" y="9461087"/>
                </a:lnTo>
                <a:lnTo>
                  <a:pt x="18678882" y="9456972"/>
                </a:lnTo>
                <a:lnTo>
                  <a:pt x="18633302" y="9452289"/>
                </a:lnTo>
                <a:lnTo>
                  <a:pt x="18587811" y="9447038"/>
                </a:lnTo>
                <a:lnTo>
                  <a:pt x="18542415" y="9441222"/>
                </a:lnTo>
                <a:lnTo>
                  <a:pt x="18497119" y="9434843"/>
                </a:lnTo>
                <a:lnTo>
                  <a:pt x="18451929" y="9427902"/>
                </a:lnTo>
                <a:lnTo>
                  <a:pt x="18406850" y="9420402"/>
                </a:lnTo>
                <a:lnTo>
                  <a:pt x="18361887" y="9412344"/>
                </a:lnTo>
                <a:lnTo>
                  <a:pt x="18317045" y="9403730"/>
                </a:lnTo>
                <a:lnTo>
                  <a:pt x="18272331" y="9394563"/>
                </a:lnTo>
                <a:lnTo>
                  <a:pt x="18227748" y="9384845"/>
                </a:lnTo>
                <a:lnTo>
                  <a:pt x="18183304" y="9374576"/>
                </a:lnTo>
                <a:lnTo>
                  <a:pt x="18139002" y="9363760"/>
                </a:lnTo>
                <a:lnTo>
                  <a:pt x="18094848" y="9352398"/>
                </a:lnTo>
                <a:lnTo>
                  <a:pt x="18050848" y="9340491"/>
                </a:lnTo>
                <a:lnTo>
                  <a:pt x="18007007" y="9328043"/>
                </a:lnTo>
                <a:lnTo>
                  <a:pt x="17963331" y="9315055"/>
                </a:lnTo>
                <a:lnTo>
                  <a:pt x="17919824" y="9301528"/>
                </a:lnTo>
                <a:lnTo>
                  <a:pt x="17876491" y="9287466"/>
                </a:lnTo>
                <a:lnTo>
                  <a:pt x="17833340" y="9272869"/>
                </a:lnTo>
                <a:lnTo>
                  <a:pt x="17790373" y="9257740"/>
                </a:lnTo>
                <a:lnTo>
                  <a:pt x="17747598" y="9242080"/>
                </a:lnTo>
                <a:lnTo>
                  <a:pt x="17705019" y="9225892"/>
                </a:lnTo>
                <a:lnTo>
                  <a:pt x="17662642" y="9209178"/>
                </a:lnTo>
                <a:lnTo>
                  <a:pt x="17620472" y="9191939"/>
                </a:lnTo>
                <a:lnTo>
                  <a:pt x="17578514" y="9174177"/>
                </a:lnTo>
                <a:lnTo>
                  <a:pt x="17536773" y="9155895"/>
                </a:lnTo>
                <a:lnTo>
                  <a:pt x="17495256" y="9137094"/>
                </a:lnTo>
                <a:lnTo>
                  <a:pt x="17453967" y="9117776"/>
                </a:lnTo>
                <a:lnTo>
                  <a:pt x="17412911" y="9097944"/>
                </a:lnTo>
                <a:lnTo>
                  <a:pt x="17372095" y="9077598"/>
                </a:lnTo>
                <a:lnTo>
                  <a:pt x="17331523" y="9056742"/>
                </a:lnTo>
                <a:lnTo>
                  <a:pt x="17291201" y="9035376"/>
                </a:lnTo>
                <a:lnTo>
                  <a:pt x="17251133" y="9013504"/>
                </a:lnTo>
                <a:lnTo>
                  <a:pt x="17211326" y="8991126"/>
                </a:lnTo>
                <a:lnTo>
                  <a:pt x="17171785" y="8968245"/>
                </a:lnTo>
                <a:lnTo>
                  <a:pt x="17132515" y="8944863"/>
                </a:lnTo>
                <a:lnTo>
                  <a:pt x="17093521" y="8920982"/>
                </a:lnTo>
                <a:lnTo>
                  <a:pt x="17054809" y="8896603"/>
                </a:lnTo>
                <a:lnTo>
                  <a:pt x="17016384" y="8871728"/>
                </a:lnTo>
                <a:lnTo>
                  <a:pt x="16978251" y="8846361"/>
                </a:lnTo>
                <a:lnTo>
                  <a:pt x="16940416" y="8820501"/>
                </a:lnTo>
                <a:lnTo>
                  <a:pt x="16902884" y="8794152"/>
                </a:lnTo>
                <a:lnTo>
                  <a:pt x="16865661" y="8767316"/>
                </a:lnTo>
                <a:lnTo>
                  <a:pt x="16828751" y="8739994"/>
                </a:lnTo>
                <a:lnTo>
                  <a:pt x="16792160" y="8712187"/>
                </a:lnTo>
                <a:lnTo>
                  <a:pt x="16755894" y="8683900"/>
                </a:lnTo>
                <a:lnTo>
                  <a:pt x="16719957" y="8655132"/>
                </a:lnTo>
                <a:lnTo>
                  <a:pt x="16684356" y="8625886"/>
                </a:lnTo>
                <a:lnTo>
                  <a:pt x="16649094" y="8596164"/>
                </a:lnTo>
                <a:lnTo>
                  <a:pt x="16614179" y="8565968"/>
                </a:lnTo>
                <a:lnTo>
                  <a:pt x="16579615" y="8535300"/>
                </a:lnTo>
                <a:lnTo>
                  <a:pt x="16545407" y="8504162"/>
                </a:lnTo>
                <a:lnTo>
                  <a:pt x="16511561" y="8472555"/>
                </a:lnTo>
                <a:lnTo>
                  <a:pt x="16478082" y="8440482"/>
                </a:lnTo>
                <a:lnTo>
                  <a:pt x="16444976" y="8407945"/>
                </a:lnTo>
                <a:lnTo>
                  <a:pt x="16412247" y="8374945"/>
                </a:lnTo>
                <a:lnTo>
                  <a:pt x="16379901" y="8341485"/>
                </a:lnTo>
                <a:lnTo>
                  <a:pt x="16347944" y="8307567"/>
                </a:lnTo>
                <a:lnTo>
                  <a:pt x="16316381" y="8273191"/>
                </a:lnTo>
                <a:lnTo>
                  <a:pt x="16285217" y="8238361"/>
                </a:lnTo>
                <a:lnTo>
                  <a:pt x="16254457" y="8203078"/>
                </a:lnTo>
                <a:lnTo>
                  <a:pt x="16224107" y="8167345"/>
                </a:lnTo>
                <a:lnTo>
                  <a:pt x="16194172" y="8131162"/>
                </a:lnTo>
                <a:lnTo>
                  <a:pt x="16164658" y="8094533"/>
                </a:lnTo>
                <a:lnTo>
                  <a:pt x="16135569" y="8057459"/>
                </a:lnTo>
                <a:lnTo>
                  <a:pt x="16106912" y="8019941"/>
                </a:lnTo>
                <a:lnTo>
                  <a:pt x="16078691" y="7981983"/>
                </a:lnTo>
                <a:lnTo>
                  <a:pt x="16050912" y="7943585"/>
                </a:lnTo>
                <a:lnTo>
                  <a:pt x="16023580" y="7904751"/>
                </a:lnTo>
                <a:lnTo>
                  <a:pt x="15996701" y="7865481"/>
                </a:lnTo>
                <a:lnTo>
                  <a:pt x="15970280" y="7825777"/>
                </a:lnTo>
                <a:lnTo>
                  <a:pt x="15944321" y="7785642"/>
                </a:lnTo>
                <a:lnTo>
                  <a:pt x="15918832" y="7745078"/>
                </a:lnTo>
                <a:lnTo>
                  <a:pt x="15893816" y="7704087"/>
                </a:lnTo>
                <a:lnTo>
                  <a:pt x="15869279" y="7662669"/>
                </a:lnTo>
                <a:lnTo>
                  <a:pt x="15845227" y="7620828"/>
                </a:lnTo>
                <a:lnTo>
                  <a:pt x="15821665" y="7578566"/>
                </a:lnTo>
                <a:lnTo>
                  <a:pt x="15798598" y="7535883"/>
                </a:lnTo>
                <a:lnTo>
                  <a:pt x="15776031" y="7492783"/>
                </a:lnTo>
                <a:lnTo>
                  <a:pt x="15753971" y="7449267"/>
                </a:lnTo>
                <a:lnTo>
                  <a:pt x="15732421" y="7405337"/>
                </a:lnTo>
                <a:lnTo>
                  <a:pt x="15711388" y="7360995"/>
                </a:lnTo>
                <a:lnTo>
                  <a:pt x="12307073" y="60411"/>
                </a:lnTo>
                <a:lnTo>
                  <a:pt x="12287875" y="18502"/>
                </a:lnTo>
                <a:lnTo>
                  <a:pt x="12279695" y="0"/>
                </a:lnTo>
                <a:close/>
              </a:path>
              <a:path w="20104100" h="11308715">
                <a:moveTo>
                  <a:pt x="20104099" y="9311151"/>
                </a:moveTo>
                <a:lnTo>
                  <a:pt x="20061463" y="9324083"/>
                </a:lnTo>
                <a:lnTo>
                  <a:pt x="20015678" y="9337319"/>
                </a:lnTo>
                <a:lnTo>
                  <a:pt x="19969822" y="9349930"/>
                </a:lnTo>
                <a:lnTo>
                  <a:pt x="19923901" y="9361917"/>
                </a:lnTo>
                <a:lnTo>
                  <a:pt x="19877920" y="9373283"/>
                </a:lnTo>
                <a:lnTo>
                  <a:pt x="19831885" y="9384029"/>
                </a:lnTo>
                <a:lnTo>
                  <a:pt x="19785801" y="9394157"/>
                </a:lnTo>
                <a:lnTo>
                  <a:pt x="19739672" y="9403670"/>
                </a:lnTo>
                <a:lnTo>
                  <a:pt x="19693505" y="9412568"/>
                </a:lnTo>
                <a:lnTo>
                  <a:pt x="19647305" y="9420855"/>
                </a:lnTo>
                <a:lnTo>
                  <a:pt x="19601077" y="9428532"/>
                </a:lnTo>
                <a:lnTo>
                  <a:pt x="19554826" y="9435601"/>
                </a:lnTo>
                <a:lnTo>
                  <a:pt x="19508559" y="9442064"/>
                </a:lnTo>
                <a:lnTo>
                  <a:pt x="19462279" y="9447923"/>
                </a:lnTo>
                <a:lnTo>
                  <a:pt x="19415993" y="9453179"/>
                </a:lnTo>
                <a:lnTo>
                  <a:pt x="19369705" y="9457835"/>
                </a:lnTo>
                <a:lnTo>
                  <a:pt x="19323422" y="9461894"/>
                </a:lnTo>
                <a:lnTo>
                  <a:pt x="19277149" y="9465355"/>
                </a:lnTo>
                <a:lnTo>
                  <a:pt x="19230890" y="9468223"/>
                </a:lnTo>
                <a:lnTo>
                  <a:pt x="19184651" y="9470497"/>
                </a:lnTo>
                <a:lnTo>
                  <a:pt x="19138438" y="9472182"/>
                </a:lnTo>
                <a:lnTo>
                  <a:pt x="19092255" y="9473277"/>
                </a:lnTo>
                <a:lnTo>
                  <a:pt x="19046109" y="9473786"/>
                </a:lnTo>
                <a:lnTo>
                  <a:pt x="20104099" y="9473786"/>
                </a:lnTo>
                <a:lnTo>
                  <a:pt x="20104099" y="9311151"/>
                </a:lnTo>
                <a:close/>
              </a:path>
            </a:pathLst>
          </a:custGeom>
          <a:solidFill>
            <a:srgbClr val="FFFFFF"/>
          </a:solidFill>
        </p:spPr>
        <p:txBody>
          <a:bodyPr wrap="square" lIns="0" tIns="0" rIns="0" bIns="0" rtlCol="0"/>
          <a:lstStyle/>
          <a:p>
            <a:pPr defTabSz="554492">
              <a:buClrTx/>
            </a:pPr>
            <a:endParaRPr sz="1092">
              <a:solidFill>
                <a:sysClr val="windowText" lastClr="000000"/>
              </a:solidFill>
            </a:endParaRPr>
          </a:p>
        </p:txBody>
      </p:sp>
      <p:sp>
        <p:nvSpPr>
          <p:cNvPr id="16" name="object 16"/>
          <p:cNvSpPr txBox="1"/>
          <p:nvPr/>
        </p:nvSpPr>
        <p:spPr>
          <a:xfrm>
            <a:off x="374758" y="341524"/>
            <a:ext cx="1978414" cy="161404"/>
          </a:xfrm>
          <a:prstGeom prst="rect">
            <a:avLst/>
          </a:prstGeom>
        </p:spPr>
        <p:txBody>
          <a:bodyPr vert="horz" wrap="square" lIns="0" tIns="7316" rIns="0" bIns="0" rtlCol="0">
            <a:spAutoFit/>
          </a:bodyPr>
          <a:lstStyle/>
          <a:p>
            <a:pPr marL="7701" defTabSz="554492">
              <a:spcBef>
                <a:spcPts val="58"/>
              </a:spcBef>
              <a:buClrTx/>
            </a:pPr>
            <a:r>
              <a:rPr lang="en-US" sz="1001">
                <a:solidFill>
                  <a:srgbClr val="B7B7B7"/>
                </a:solidFill>
                <a:latin typeface="Sharp Sans Medium" pitchFamily="2" charset="77"/>
                <a:cs typeface="Sharp Sans Medium" pitchFamily="2" charset="77"/>
              </a:rPr>
              <a:t>RETAIL</a:t>
            </a:r>
            <a:endParaRPr sz="1001">
              <a:solidFill>
                <a:sysClr val="windowText" lastClr="000000"/>
              </a:solidFill>
              <a:latin typeface="Sharp Sans Medium" pitchFamily="2" charset="77"/>
              <a:cs typeface="Sharp Sans Medium" pitchFamily="2" charset="77"/>
            </a:endParaRPr>
          </a:p>
        </p:txBody>
      </p:sp>
      <p:sp>
        <p:nvSpPr>
          <p:cNvPr id="17" name="object 17"/>
          <p:cNvSpPr txBox="1">
            <a:spLocks noGrp="1"/>
          </p:cNvSpPr>
          <p:nvPr>
            <p:ph type="title" idx="4294967295"/>
          </p:nvPr>
        </p:nvSpPr>
        <p:spPr>
          <a:xfrm>
            <a:off x="383904" y="769472"/>
            <a:ext cx="5322700" cy="769134"/>
          </a:xfrm>
          <a:prstGeom prst="rect">
            <a:avLst/>
          </a:prstGeom>
        </p:spPr>
        <p:txBody>
          <a:bodyPr vert="horz" wrap="square" lIns="0" tIns="7316" rIns="0" bIns="0" rtlCol="0">
            <a:spAutoFit/>
          </a:bodyPr>
          <a:lstStyle/>
          <a:p>
            <a:pPr marL="7701">
              <a:spcBef>
                <a:spcPts val="58"/>
              </a:spcBef>
            </a:pPr>
            <a:r>
              <a:rPr lang="en-US"/>
              <a:t>Room &amp; Board</a:t>
            </a:r>
            <a:endParaRPr spc="-6"/>
          </a:p>
        </p:txBody>
      </p:sp>
      <p:sp>
        <p:nvSpPr>
          <p:cNvPr id="18" name="object 18"/>
          <p:cNvSpPr txBox="1"/>
          <p:nvPr/>
        </p:nvSpPr>
        <p:spPr>
          <a:xfrm>
            <a:off x="373699" y="1471068"/>
            <a:ext cx="5127449" cy="752396"/>
          </a:xfrm>
          <a:prstGeom prst="rect">
            <a:avLst/>
          </a:prstGeom>
        </p:spPr>
        <p:txBody>
          <a:bodyPr vert="horz" wrap="square" lIns="0" tIns="6931" rIns="0" bIns="0" rtlCol="0">
            <a:spAutoFit/>
          </a:bodyPr>
          <a:lstStyle/>
          <a:p>
            <a:pPr marL="7701" marR="3081" defTabSz="554492">
              <a:lnSpc>
                <a:spcPct val="100699"/>
              </a:lnSpc>
              <a:spcBef>
                <a:spcPts val="55"/>
              </a:spcBef>
              <a:buClrTx/>
            </a:pPr>
            <a:r>
              <a:rPr lang="en-US" sz="1600">
                <a:solidFill>
                  <a:srgbClr val="025444"/>
                </a:solidFill>
                <a:latin typeface="Sharp Sans Medium" pitchFamily="2" charset="77"/>
                <a:cs typeface="Sharp Sans Medium" pitchFamily="2" charset="77"/>
              </a:rPr>
              <a:t>Modern furnishings retailer Room &amp; Board provides 90% U.S.-made, high-quality products focused on sustainability and value. </a:t>
            </a:r>
            <a:endParaRPr lang="en-US" sz="1600">
              <a:solidFill>
                <a:sysClr val="windowText" lastClr="000000"/>
              </a:solidFill>
              <a:latin typeface="Sharp Sans Medium" pitchFamily="2" charset="77"/>
              <a:cs typeface="Sharp Sans Medium" pitchFamily="2" charset="77"/>
            </a:endParaRPr>
          </a:p>
        </p:txBody>
      </p:sp>
      <p:sp>
        <p:nvSpPr>
          <p:cNvPr id="19" name="object 19"/>
          <p:cNvSpPr txBox="1"/>
          <p:nvPr/>
        </p:nvSpPr>
        <p:spPr>
          <a:xfrm>
            <a:off x="373701" y="2811614"/>
            <a:ext cx="2737144" cy="1964295"/>
          </a:xfrm>
          <a:prstGeom prst="rect">
            <a:avLst/>
          </a:prstGeom>
        </p:spPr>
        <p:txBody>
          <a:bodyPr vert="horz" wrap="square" lIns="0" tIns="9627" rIns="0" bIns="0" rtlCol="0">
            <a:spAutoFit/>
          </a:bodyPr>
          <a:lstStyle/>
          <a:p>
            <a:pPr marL="7701" defTabSz="554492">
              <a:spcBef>
                <a:spcPts val="76"/>
              </a:spcBef>
              <a:buClrTx/>
            </a:pPr>
            <a:r>
              <a:rPr sz="1334" b="1" spc="-6">
                <a:solidFill>
                  <a:srgbClr val="025444"/>
                </a:solidFill>
                <a:latin typeface="SharpSans-Semibold"/>
                <a:cs typeface="SharpSans-Semibold"/>
              </a:rPr>
              <a:t>Challenges</a:t>
            </a:r>
            <a:endParaRPr sz="1334">
              <a:solidFill>
                <a:sysClr val="windowText" lastClr="000000"/>
              </a:solidFill>
              <a:latin typeface="SharpSans-Semibold"/>
              <a:cs typeface="SharpSans-Semibold"/>
            </a:endParaRPr>
          </a:p>
          <a:p>
            <a:pPr marL="121680" marR="235659" indent="-114364" defTabSz="554492">
              <a:lnSpc>
                <a:spcPct val="100499"/>
              </a:lnSpc>
              <a:spcBef>
                <a:spcPts val="982"/>
              </a:spcBef>
              <a:buClr>
                <a:srgbClr val="5BAA47"/>
              </a:buClr>
              <a:buFont typeface="SharpSans-Medium"/>
              <a:buChar char="•"/>
              <a:tabLst>
                <a:tab pos="122065" algn="l"/>
              </a:tabLst>
            </a:pPr>
            <a:r>
              <a:rPr lang="en-US" sz="1243" b="1" spc="-6">
                <a:solidFill>
                  <a:srgbClr val="060606"/>
                </a:solidFill>
                <a:latin typeface="SharpSans-Semibold"/>
                <a:cs typeface="SharpSans-Semibold"/>
              </a:rPr>
              <a:t>Managing complex </a:t>
            </a:r>
            <a:r>
              <a:rPr lang="en-US" sz="1243" spc="-6">
                <a:solidFill>
                  <a:srgbClr val="060606"/>
                </a:solidFill>
                <a:latin typeface="Sharp Sans Medium" pitchFamily="2" charset="77"/>
                <a:cs typeface="Sharp Sans Medium" pitchFamily="2" charset="77"/>
              </a:rPr>
              <a:t>network and security systems </a:t>
            </a:r>
          </a:p>
          <a:p>
            <a:pPr marL="121680" marR="235659" indent="-114364" defTabSz="554492">
              <a:lnSpc>
                <a:spcPct val="100499"/>
              </a:lnSpc>
              <a:spcBef>
                <a:spcPts val="982"/>
              </a:spcBef>
              <a:buClr>
                <a:srgbClr val="5BAA47"/>
              </a:buClr>
              <a:buFont typeface="SharpSans-Medium"/>
              <a:buChar char="•"/>
              <a:tabLst>
                <a:tab pos="122065" algn="l"/>
              </a:tabLst>
            </a:pPr>
            <a:r>
              <a:rPr lang="en-US" sz="1243" spc="-6">
                <a:solidFill>
                  <a:srgbClr val="060606"/>
                </a:solidFill>
                <a:latin typeface="Sharp Sans Medium" pitchFamily="2" charset="77"/>
                <a:cs typeface="Sharp Sans Medium" pitchFamily="2" charset="77"/>
              </a:rPr>
              <a:t>Providing </a:t>
            </a:r>
            <a:r>
              <a:rPr lang="en-US" sz="1243" b="1" spc="-6">
                <a:solidFill>
                  <a:srgbClr val="060606"/>
                </a:solidFill>
                <a:latin typeface="SharpSans-Semibold"/>
                <a:cs typeface="SharpSans-Semibold"/>
              </a:rPr>
              <a:t>remote customers </a:t>
            </a:r>
            <a:r>
              <a:rPr lang="en-US" sz="1243" spc="-6">
                <a:solidFill>
                  <a:srgbClr val="060606"/>
                </a:solidFill>
                <a:latin typeface="Sharp Sans Medium" pitchFamily="2" charset="77"/>
                <a:cs typeface="Sharp Sans Medium" pitchFamily="2" charset="77"/>
              </a:rPr>
              <a:t>with an in-store experience</a:t>
            </a:r>
            <a:endParaRPr sz="1243">
              <a:solidFill>
                <a:sysClr val="windowText" lastClr="000000"/>
              </a:solidFill>
              <a:latin typeface="Sharp Sans Medium" pitchFamily="2" charset="77"/>
              <a:cs typeface="Sharp Sans Medium" pitchFamily="2" charset="77"/>
            </a:endParaRPr>
          </a:p>
          <a:p>
            <a:pPr marL="121680" marR="651143" indent="-114364" defTabSz="554492">
              <a:lnSpc>
                <a:spcPct val="100499"/>
              </a:lnSpc>
              <a:spcBef>
                <a:spcPts val="1249"/>
              </a:spcBef>
              <a:buClr>
                <a:srgbClr val="5BAA47"/>
              </a:buClr>
              <a:buFont typeface="SharpSans-Medium"/>
              <a:buChar char="•"/>
              <a:tabLst>
                <a:tab pos="122065" algn="l"/>
              </a:tabLst>
            </a:pPr>
            <a:r>
              <a:rPr lang="en-US" sz="1243" b="1" spc="-12">
                <a:solidFill>
                  <a:srgbClr val="060606"/>
                </a:solidFill>
                <a:latin typeface="SharpSans-Semibold"/>
                <a:cs typeface="SharpSans-Semibold"/>
              </a:rPr>
              <a:t>Minimizing </a:t>
            </a:r>
            <a:r>
              <a:rPr lang="en-US" sz="1243" spc="-6">
                <a:solidFill>
                  <a:srgbClr val="060606"/>
                </a:solidFill>
                <a:latin typeface="Sharp Sans Medium" pitchFamily="2" charset="77"/>
                <a:cs typeface="Sharp Sans Medium" pitchFamily="2" charset="77"/>
              </a:rPr>
              <a:t>uneven network performance and coverage</a:t>
            </a:r>
            <a:endParaRPr sz="1243" spc="-6">
              <a:solidFill>
                <a:srgbClr val="060606"/>
              </a:solidFill>
              <a:latin typeface="Sharp Sans Medium" pitchFamily="2" charset="77"/>
              <a:cs typeface="Sharp Sans Medium" pitchFamily="2" charset="77"/>
            </a:endParaRPr>
          </a:p>
        </p:txBody>
      </p:sp>
      <p:sp>
        <p:nvSpPr>
          <p:cNvPr id="20" name="object 20"/>
          <p:cNvSpPr txBox="1"/>
          <p:nvPr/>
        </p:nvSpPr>
        <p:spPr>
          <a:xfrm>
            <a:off x="3234340" y="2811614"/>
            <a:ext cx="2737144" cy="2129917"/>
          </a:xfrm>
          <a:prstGeom prst="rect">
            <a:avLst/>
          </a:prstGeom>
        </p:spPr>
        <p:txBody>
          <a:bodyPr vert="horz" wrap="square" lIns="0" tIns="9627" rIns="0" bIns="0" rtlCol="0">
            <a:spAutoFit/>
          </a:bodyPr>
          <a:lstStyle/>
          <a:p>
            <a:pPr marL="7701" defTabSz="554492">
              <a:spcBef>
                <a:spcPts val="76"/>
              </a:spcBef>
              <a:buClrTx/>
            </a:pPr>
            <a:r>
              <a:rPr sz="1334" b="1" spc="-6">
                <a:solidFill>
                  <a:srgbClr val="025444"/>
                </a:solidFill>
                <a:latin typeface="SharpSans-Semibold"/>
                <a:cs typeface="SharpSans-Semibold"/>
              </a:rPr>
              <a:t>Solution</a:t>
            </a:r>
            <a:endParaRPr sz="1334">
              <a:solidFill>
                <a:sysClr val="windowText" lastClr="000000"/>
              </a:solidFill>
              <a:latin typeface="SharpSans-Semibold"/>
              <a:cs typeface="SharpSans-Semibold"/>
            </a:endParaRPr>
          </a:p>
          <a:p>
            <a:pPr marL="121680" marR="3081" indent="-114364" defTabSz="554492">
              <a:lnSpc>
                <a:spcPct val="100499"/>
              </a:lnSpc>
              <a:spcBef>
                <a:spcPts val="982"/>
              </a:spcBef>
              <a:buClr>
                <a:srgbClr val="5BAA47"/>
              </a:buClr>
              <a:buFont typeface="SharpSans-Medium"/>
              <a:buChar char="•"/>
              <a:tabLst>
                <a:tab pos="122065" algn="l"/>
              </a:tabLst>
            </a:pPr>
            <a:r>
              <a:rPr lang="en-US" sz="1243" b="1" spc="-6">
                <a:solidFill>
                  <a:srgbClr val="060606"/>
                </a:solidFill>
                <a:latin typeface="SharpSans-Semibold"/>
                <a:cs typeface="SharpSans-Semibold"/>
              </a:rPr>
              <a:t>Secure networking </a:t>
            </a:r>
            <a:r>
              <a:rPr lang="en-US" sz="1243" spc="-12">
                <a:solidFill>
                  <a:srgbClr val="060606"/>
                </a:solidFill>
                <a:latin typeface="Sharp Sans Medium" pitchFamily="2" charset="77"/>
                <a:cs typeface="Sharp Sans Medium" pitchFamily="2" charset="77"/>
              </a:rPr>
              <a:t>foundation with </a:t>
            </a:r>
            <a:r>
              <a:rPr lang="en-US" sz="1243">
                <a:solidFill>
                  <a:srgbClr val="060606"/>
                </a:solidFill>
                <a:latin typeface="Sharp Sans Medium" pitchFamily="2" charset="77"/>
                <a:cs typeface="Sharp Sans Medium" pitchFamily="2" charset="77"/>
              </a:rPr>
              <a:t>MR,</a:t>
            </a:r>
            <a:r>
              <a:rPr lang="en-US" sz="1243" spc="-12">
                <a:solidFill>
                  <a:srgbClr val="060606"/>
                </a:solidFill>
                <a:latin typeface="Sharp Sans Medium" pitchFamily="2" charset="77"/>
                <a:cs typeface="Sharp Sans Medium" pitchFamily="2" charset="77"/>
              </a:rPr>
              <a:t> </a:t>
            </a:r>
            <a:r>
              <a:rPr lang="en-US" sz="1243">
                <a:solidFill>
                  <a:srgbClr val="060606"/>
                </a:solidFill>
                <a:latin typeface="Sharp Sans Medium" pitchFamily="2" charset="77"/>
                <a:cs typeface="Sharp Sans Medium" pitchFamily="2" charset="77"/>
              </a:rPr>
              <a:t>MX,</a:t>
            </a:r>
            <a:r>
              <a:rPr lang="en-US" sz="1243" spc="-12">
                <a:solidFill>
                  <a:srgbClr val="060606"/>
                </a:solidFill>
                <a:latin typeface="Sharp Sans Medium" pitchFamily="2" charset="77"/>
                <a:cs typeface="Sharp Sans Medium" pitchFamily="2" charset="77"/>
              </a:rPr>
              <a:t> </a:t>
            </a:r>
            <a:r>
              <a:rPr lang="en-US" sz="1243" spc="-15">
                <a:solidFill>
                  <a:srgbClr val="060606"/>
                </a:solidFill>
                <a:latin typeface="Sharp Sans Medium" pitchFamily="2" charset="77"/>
                <a:cs typeface="Sharp Sans Medium" pitchFamily="2" charset="77"/>
              </a:rPr>
              <a:t>MS across showrooms</a:t>
            </a:r>
          </a:p>
          <a:p>
            <a:pPr marL="121680" marR="3081" indent="-114364" defTabSz="554492">
              <a:lnSpc>
                <a:spcPct val="100499"/>
              </a:lnSpc>
              <a:spcBef>
                <a:spcPts val="982"/>
              </a:spcBef>
              <a:buClr>
                <a:srgbClr val="5BAA47"/>
              </a:buClr>
              <a:buFont typeface="SharpSans-Medium"/>
              <a:buChar char="•"/>
              <a:tabLst>
                <a:tab pos="122065" algn="l"/>
              </a:tabLst>
            </a:pPr>
            <a:r>
              <a:rPr lang="en-US" sz="1243" b="1" spc="-6">
                <a:solidFill>
                  <a:srgbClr val="060606"/>
                </a:solidFill>
                <a:latin typeface="SharpSans-Semibold"/>
                <a:cs typeface="SharpSans-Semibold"/>
              </a:rPr>
              <a:t>Secure service edge </a:t>
            </a:r>
            <a:r>
              <a:rPr lang="en-US" sz="1243" spc="-15">
                <a:solidFill>
                  <a:srgbClr val="060606"/>
                </a:solidFill>
                <a:latin typeface="Sharp Sans Medium" pitchFamily="2" charset="77"/>
                <a:cs typeface="Sharp Sans Medium" pitchFamily="2" charset="77"/>
              </a:rPr>
              <a:t>with Catalyst SD-WAN, Umbrella, etc.</a:t>
            </a:r>
          </a:p>
          <a:p>
            <a:pPr marL="121680" marR="3081" indent="-114364" defTabSz="554492">
              <a:lnSpc>
                <a:spcPct val="100499"/>
              </a:lnSpc>
              <a:spcBef>
                <a:spcPts val="982"/>
              </a:spcBef>
              <a:buClr>
                <a:srgbClr val="5BAA47"/>
              </a:buClr>
              <a:buFont typeface="SharpSans-Medium"/>
              <a:buChar char="•"/>
              <a:tabLst>
                <a:tab pos="122065" algn="l"/>
              </a:tabLst>
            </a:pPr>
            <a:r>
              <a:rPr lang="en-US" sz="1243" b="1" spc="-6">
                <a:solidFill>
                  <a:srgbClr val="060606"/>
                </a:solidFill>
                <a:latin typeface="SharpSans-Semibold"/>
                <a:cs typeface="SharpSans-Semibold"/>
              </a:rPr>
              <a:t>Deep visibility </a:t>
            </a:r>
            <a:r>
              <a:rPr lang="en-US" sz="1243" spc="-12">
                <a:solidFill>
                  <a:srgbClr val="060606"/>
                </a:solidFill>
                <a:latin typeface="Sharp Sans Medium" pitchFamily="2" charset="77"/>
                <a:cs typeface="Sharp Sans Medium" pitchFamily="2" charset="77"/>
              </a:rPr>
              <a:t>into internet services and apps with </a:t>
            </a:r>
            <a:r>
              <a:rPr lang="en-US" sz="1243" spc="-12" err="1">
                <a:solidFill>
                  <a:srgbClr val="060606"/>
                </a:solidFill>
                <a:latin typeface="Sharp Sans Medium" pitchFamily="2" charset="77"/>
                <a:cs typeface="Sharp Sans Medium" pitchFamily="2" charset="77"/>
              </a:rPr>
              <a:t>ThousandEyes</a:t>
            </a:r>
            <a:endParaRPr sz="1243">
              <a:solidFill>
                <a:sysClr val="windowText" lastClr="000000"/>
              </a:solidFill>
              <a:latin typeface="SharpSans-Semibold"/>
              <a:cs typeface="SharpSans-Semibold"/>
            </a:endParaRPr>
          </a:p>
        </p:txBody>
      </p:sp>
      <p:sp>
        <p:nvSpPr>
          <p:cNvPr id="21" name="object 21"/>
          <p:cNvSpPr txBox="1"/>
          <p:nvPr/>
        </p:nvSpPr>
        <p:spPr>
          <a:xfrm>
            <a:off x="6247036" y="2811614"/>
            <a:ext cx="2626964" cy="1824320"/>
          </a:xfrm>
          <a:prstGeom prst="rect">
            <a:avLst/>
          </a:prstGeom>
        </p:spPr>
        <p:txBody>
          <a:bodyPr vert="horz" wrap="square" lIns="0" tIns="9627" rIns="0" bIns="0" rtlCol="0">
            <a:spAutoFit/>
          </a:bodyPr>
          <a:lstStyle/>
          <a:p>
            <a:pPr marL="7701" defTabSz="554492">
              <a:spcBef>
                <a:spcPts val="76"/>
              </a:spcBef>
              <a:buClrTx/>
            </a:pPr>
            <a:r>
              <a:rPr sz="1334" b="1" spc="-6">
                <a:solidFill>
                  <a:srgbClr val="025444"/>
                </a:solidFill>
                <a:latin typeface="SharpSans-Semibold"/>
                <a:cs typeface="SharpSans-Semibold"/>
              </a:rPr>
              <a:t>Result</a:t>
            </a:r>
            <a:endParaRPr sz="1334">
              <a:solidFill>
                <a:sysClr val="windowText" lastClr="000000"/>
              </a:solidFill>
              <a:latin typeface="SharpSans-Semibold"/>
              <a:cs typeface="SharpSans-Semibold"/>
            </a:endParaRPr>
          </a:p>
          <a:p>
            <a:pPr marL="121680" indent="-114364" defTabSz="554492">
              <a:spcBef>
                <a:spcPts val="988"/>
              </a:spcBef>
              <a:buClr>
                <a:srgbClr val="5BAA47"/>
              </a:buClr>
              <a:buFont typeface="SharpSans-Medium"/>
              <a:buChar char="•"/>
              <a:tabLst>
                <a:tab pos="122065" algn="l"/>
              </a:tabLst>
            </a:pPr>
            <a:r>
              <a:rPr lang="en-US" sz="1243" b="1">
                <a:solidFill>
                  <a:srgbClr val="060606"/>
                </a:solidFill>
                <a:latin typeface="SharpSans-Semibold"/>
                <a:cs typeface="SharpSans-Semibold"/>
              </a:rPr>
              <a:t>Improved customer experience </a:t>
            </a:r>
            <a:r>
              <a:rPr lang="en-US" sz="1243">
                <a:solidFill>
                  <a:srgbClr val="060606"/>
                </a:solidFill>
                <a:latin typeface="Sharp Sans Medium" pitchFamily="2" charset="77"/>
                <a:cs typeface="Sharp Sans Medium" pitchFamily="2" charset="77"/>
              </a:rPr>
              <a:t>in-store and online</a:t>
            </a:r>
            <a:endParaRPr sz="1243">
              <a:solidFill>
                <a:sysClr val="windowText" lastClr="000000"/>
              </a:solidFill>
              <a:latin typeface="Sharp Sans Medium" pitchFamily="2" charset="77"/>
              <a:cs typeface="Sharp Sans Medium" pitchFamily="2" charset="77"/>
            </a:endParaRPr>
          </a:p>
          <a:p>
            <a:pPr marL="121680" marR="443979" indent="-114364" defTabSz="554492">
              <a:lnSpc>
                <a:spcPct val="100499"/>
              </a:lnSpc>
              <a:spcBef>
                <a:spcPts val="1252"/>
              </a:spcBef>
              <a:buClr>
                <a:srgbClr val="5BAA47"/>
              </a:buClr>
              <a:buFont typeface="SharpSans-Medium"/>
              <a:buChar char="•"/>
              <a:tabLst>
                <a:tab pos="122065" algn="l"/>
              </a:tabLst>
            </a:pPr>
            <a:r>
              <a:rPr lang="en-US" sz="1243" b="1">
                <a:solidFill>
                  <a:srgbClr val="060606"/>
                </a:solidFill>
                <a:latin typeface="SharpSans-Semibold"/>
                <a:cs typeface="SharpSans-Semibold"/>
              </a:rPr>
              <a:t>Dramatically simplified </a:t>
            </a:r>
            <a:r>
              <a:rPr lang="en-US" sz="1243">
                <a:solidFill>
                  <a:srgbClr val="060606"/>
                </a:solidFill>
                <a:latin typeface="Sharp Sans Medium" pitchFamily="2" charset="77"/>
                <a:cs typeface="Sharp Sans Medium" pitchFamily="2" charset="77"/>
              </a:rPr>
              <a:t>network operations</a:t>
            </a:r>
            <a:endParaRPr sz="1243">
              <a:solidFill>
                <a:sysClr val="windowText" lastClr="000000"/>
              </a:solidFill>
              <a:latin typeface="Sharp Sans Medium" pitchFamily="2" charset="77"/>
              <a:cs typeface="Sharp Sans Medium" pitchFamily="2" charset="77"/>
            </a:endParaRPr>
          </a:p>
          <a:p>
            <a:pPr marL="121680" indent="-114364" defTabSz="554492">
              <a:spcBef>
                <a:spcPts val="1255"/>
              </a:spcBef>
              <a:buClr>
                <a:srgbClr val="5BAA47"/>
              </a:buClr>
              <a:buFont typeface="SharpSans-Medium"/>
              <a:buChar char="•"/>
              <a:tabLst>
                <a:tab pos="122065" algn="l"/>
              </a:tabLst>
            </a:pPr>
            <a:r>
              <a:rPr lang="en-US" sz="1243" b="1">
                <a:solidFill>
                  <a:srgbClr val="060606"/>
                </a:solidFill>
                <a:latin typeface="SharpSans-Semibold"/>
                <a:cs typeface="SharpSans-Semibold"/>
              </a:rPr>
              <a:t>Security at speed and scale </a:t>
            </a:r>
            <a:r>
              <a:rPr lang="en-US" sz="1243">
                <a:solidFill>
                  <a:srgbClr val="060606"/>
                </a:solidFill>
                <a:latin typeface="Sharp Sans Medium" pitchFamily="2" charset="77"/>
                <a:cs typeface="Sharp Sans Medium" pitchFamily="2" charset="77"/>
              </a:rPr>
              <a:t>by leveraging the cloud</a:t>
            </a:r>
            <a:endParaRPr sz="1243">
              <a:solidFill>
                <a:sysClr val="windowText" lastClr="000000"/>
              </a:solidFill>
              <a:latin typeface="Sharp Sans Medium" pitchFamily="2" charset="77"/>
              <a:cs typeface="Sharp Sans Medium" pitchFamily="2" charset="77"/>
            </a:endParaRPr>
          </a:p>
        </p:txBody>
      </p:sp>
      <p:sp>
        <p:nvSpPr>
          <p:cNvPr id="22" name="object 22"/>
          <p:cNvSpPr txBox="1"/>
          <p:nvPr/>
        </p:nvSpPr>
        <p:spPr>
          <a:xfrm>
            <a:off x="373700" y="5215926"/>
            <a:ext cx="5803364" cy="438275"/>
          </a:xfrm>
          <a:prstGeom prst="rect">
            <a:avLst/>
          </a:prstGeom>
        </p:spPr>
        <p:txBody>
          <a:bodyPr vert="horz" wrap="square" lIns="0" tIns="7316" rIns="0" bIns="0" rtlCol="0">
            <a:spAutoFit/>
          </a:bodyPr>
          <a:lstStyle/>
          <a:p>
            <a:pPr marL="7701" marR="3081" defTabSz="554492">
              <a:lnSpc>
                <a:spcPct val="100299"/>
              </a:lnSpc>
              <a:spcBef>
                <a:spcPts val="58"/>
              </a:spcBef>
              <a:buClrTx/>
            </a:pPr>
            <a:r>
              <a:rPr lang="en-US" b="1">
                <a:solidFill>
                  <a:srgbClr val="5BAA47"/>
                </a:solidFill>
                <a:latin typeface="SharpSans-Semibold"/>
                <a:cs typeface="SharpSans-Semibold"/>
              </a:rPr>
              <a:t>“What Cisco brings is that broad portfolio and deep knowledge with solutions that build that integrated ecosystem.”</a:t>
            </a:r>
            <a:endParaRPr>
              <a:solidFill>
                <a:sysClr val="windowText" lastClr="000000"/>
              </a:solidFill>
              <a:latin typeface="SharpSans-Semibold"/>
              <a:cs typeface="SharpSans-Semibold"/>
            </a:endParaRPr>
          </a:p>
        </p:txBody>
      </p:sp>
      <p:sp>
        <p:nvSpPr>
          <p:cNvPr id="23" name="object 23"/>
          <p:cNvSpPr txBox="1"/>
          <p:nvPr/>
        </p:nvSpPr>
        <p:spPr>
          <a:xfrm>
            <a:off x="6600807" y="5220985"/>
            <a:ext cx="2232219" cy="391094"/>
          </a:xfrm>
          <a:prstGeom prst="rect">
            <a:avLst/>
          </a:prstGeom>
        </p:spPr>
        <p:txBody>
          <a:bodyPr vert="horz" wrap="square" lIns="0" tIns="8471" rIns="0" bIns="0" rtlCol="0">
            <a:spAutoFit/>
          </a:bodyPr>
          <a:lstStyle/>
          <a:p>
            <a:pPr marL="7701" defTabSz="554492">
              <a:spcBef>
                <a:spcPts val="67"/>
              </a:spcBef>
              <a:buClrTx/>
            </a:pPr>
            <a:r>
              <a:rPr lang="en-US" sz="1243" b="1">
                <a:solidFill>
                  <a:srgbClr val="5BAA47"/>
                </a:solidFill>
                <a:latin typeface="SharpSans-Semibold"/>
                <a:cs typeface="SharpSans-Semibold"/>
              </a:rPr>
              <a:t>Mark Rodrigue</a:t>
            </a:r>
            <a:endParaRPr sz="1243">
              <a:solidFill>
                <a:sysClr val="windowText" lastClr="000000"/>
              </a:solidFill>
              <a:latin typeface="SharpSans-Semibold"/>
              <a:cs typeface="SharpSans-Semibold"/>
            </a:endParaRPr>
          </a:p>
          <a:p>
            <a:pPr marL="7701" marR="3081" defTabSz="554492">
              <a:lnSpc>
                <a:spcPct val="100499"/>
              </a:lnSpc>
              <a:buClrTx/>
            </a:pPr>
            <a:r>
              <a:rPr lang="en-US" sz="1243">
                <a:solidFill>
                  <a:srgbClr val="5BAA47"/>
                </a:solidFill>
                <a:latin typeface="Sharp Sans Medium" pitchFamily="2" charset="77"/>
                <a:cs typeface="Sharp Sans Medium" pitchFamily="2" charset="77"/>
              </a:rPr>
              <a:t>Senior Network Engineer</a:t>
            </a:r>
            <a:endParaRPr sz="1243">
              <a:solidFill>
                <a:sysClr val="windowText" lastClr="000000"/>
              </a:solidFill>
              <a:latin typeface="Sharp Sans Medium" pitchFamily="2" charset="77"/>
              <a:cs typeface="Sharp Sans Medium" pitchFamily="2" charset="77"/>
            </a:endParaRPr>
          </a:p>
        </p:txBody>
      </p:sp>
      <p:sp>
        <p:nvSpPr>
          <p:cNvPr id="25" name="object 25"/>
          <p:cNvSpPr/>
          <p:nvPr/>
        </p:nvSpPr>
        <p:spPr>
          <a:xfrm>
            <a:off x="4875418" y="0"/>
            <a:ext cx="2301531" cy="2406654"/>
          </a:xfrm>
          <a:custGeom>
            <a:avLst/>
            <a:gdLst/>
            <a:ahLst/>
            <a:cxnLst/>
            <a:rect l="l" t="t" r="r" b="b"/>
            <a:pathLst>
              <a:path w="3795395" h="3968750">
                <a:moveTo>
                  <a:pt x="2621006" y="0"/>
                </a:moveTo>
                <a:lnTo>
                  <a:pt x="0" y="0"/>
                </a:lnTo>
                <a:lnTo>
                  <a:pt x="1530558" y="3282293"/>
                </a:lnTo>
                <a:lnTo>
                  <a:pt x="1551601" y="3325188"/>
                </a:lnTo>
                <a:lnTo>
                  <a:pt x="1574129" y="3366862"/>
                </a:lnTo>
                <a:lnTo>
                  <a:pt x="1598096" y="3407297"/>
                </a:lnTo>
                <a:lnTo>
                  <a:pt x="1623455" y="3446478"/>
                </a:lnTo>
                <a:lnTo>
                  <a:pt x="1650157" y="3484385"/>
                </a:lnTo>
                <a:lnTo>
                  <a:pt x="1678157" y="3521003"/>
                </a:lnTo>
                <a:lnTo>
                  <a:pt x="1707406" y="3556314"/>
                </a:lnTo>
                <a:lnTo>
                  <a:pt x="1737859" y="3590302"/>
                </a:lnTo>
                <a:lnTo>
                  <a:pt x="1769467" y="3622948"/>
                </a:lnTo>
                <a:lnTo>
                  <a:pt x="1802184" y="3654235"/>
                </a:lnTo>
                <a:lnTo>
                  <a:pt x="1835961" y="3684147"/>
                </a:lnTo>
                <a:lnTo>
                  <a:pt x="1870753" y="3712667"/>
                </a:lnTo>
                <a:lnTo>
                  <a:pt x="1906513" y="3739776"/>
                </a:lnTo>
                <a:lnTo>
                  <a:pt x="1943192" y="3765459"/>
                </a:lnTo>
                <a:lnTo>
                  <a:pt x="1980743" y="3789697"/>
                </a:lnTo>
                <a:lnTo>
                  <a:pt x="2019121" y="3812474"/>
                </a:lnTo>
                <a:lnTo>
                  <a:pt x="2058276" y="3833773"/>
                </a:lnTo>
                <a:lnTo>
                  <a:pt x="2098163" y="3853576"/>
                </a:lnTo>
                <a:lnTo>
                  <a:pt x="2138734" y="3871866"/>
                </a:lnTo>
                <a:lnTo>
                  <a:pt x="2179943" y="3888627"/>
                </a:lnTo>
                <a:lnTo>
                  <a:pt x="2221740" y="3903840"/>
                </a:lnTo>
                <a:lnTo>
                  <a:pt x="2264081" y="3917489"/>
                </a:lnTo>
                <a:lnTo>
                  <a:pt x="2306917" y="3929556"/>
                </a:lnTo>
                <a:lnTo>
                  <a:pt x="2350202" y="3940025"/>
                </a:lnTo>
                <a:lnTo>
                  <a:pt x="2393887" y="3948878"/>
                </a:lnTo>
                <a:lnTo>
                  <a:pt x="2437927" y="3956098"/>
                </a:lnTo>
                <a:lnTo>
                  <a:pt x="2482274" y="3961668"/>
                </a:lnTo>
                <a:lnTo>
                  <a:pt x="2526880" y="3965571"/>
                </a:lnTo>
                <a:lnTo>
                  <a:pt x="2571700" y="3967789"/>
                </a:lnTo>
                <a:lnTo>
                  <a:pt x="2616684" y="3968306"/>
                </a:lnTo>
                <a:lnTo>
                  <a:pt x="2661787" y="3967104"/>
                </a:lnTo>
                <a:lnTo>
                  <a:pt x="2706961" y="3964166"/>
                </a:lnTo>
                <a:lnTo>
                  <a:pt x="2752159" y="3959475"/>
                </a:lnTo>
                <a:lnTo>
                  <a:pt x="2797334" y="3953014"/>
                </a:lnTo>
                <a:lnTo>
                  <a:pt x="2842439" y="3944766"/>
                </a:lnTo>
                <a:lnTo>
                  <a:pt x="2887426" y="3934713"/>
                </a:lnTo>
                <a:lnTo>
                  <a:pt x="2932248" y="3922838"/>
                </a:lnTo>
                <a:lnTo>
                  <a:pt x="2976859" y="3909124"/>
                </a:lnTo>
                <a:lnTo>
                  <a:pt x="3021211" y="3893555"/>
                </a:lnTo>
                <a:lnTo>
                  <a:pt x="3065257" y="3876112"/>
                </a:lnTo>
                <a:lnTo>
                  <a:pt x="3108950" y="3856778"/>
                </a:lnTo>
                <a:lnTo>
                  <a:pt x="3151845" y="3835735"/>
                </a:lnTo>
                <a:lnTo>
                  <a:pt x="3193518" y="3813206"/>
                </a:lnTo>
                <a:lnTo>
                  <a:pt x="3233954" y="3789238"/>
                </a:lnTo>
                <a:lnTo>
                  <a:pt x="3273134" y="3763879"/>
                </a:lnTo>
                <a:lnTo>
                  <a:pt x="3311042" y="3737176"/>
                </a:lnTo>
                <a:lnTo>
                  <a:pt x="3347660" y="3709176"/>
                </a:lnTo>
                <a:lnTo>
                  <a:pt x="3382971" y="3679926"/>
                </a:lnTo>
                <a:lnTo>
                  <a:pt x="3416958" y="3649474"/>
                </a:lnTo>
                <a:lnTo>
                  <a:pt x="3449604" y="3617865"/>
                </a:lnTo>
                <a:lnTo>
                  <a:pt x="3480892" y="3585149"/>
                </a:lnTo>
                <a:lnTo>
                  <a:pt x="3510804" y="3551371"/>
                </a:lnTo>
                <a:lnTo>
                  <a:pt x="3539323" y="3516579"/>
                </a:lnTo>
                <a:lnTo>
                  <a:pt x="3566433" y="3480819"/>
                </a:lnTo>
                <a:lnTo>
                  <a:pt x="3592115" y="3444140"/>
                </a:lnTo>
                <a:lnTo>
                  <a:pt x="3616354" y="3406589"/>
                </a:lnTo>
                <a:lnTo>
                  <a:pt x="3639131" y="3368211"/>
                </a:lnTo>
                <a:lnTo>
                  <a:pt x="3660430" y="3329056"/>
                </a:lnTo>
                <a:lnTo>
                  <a:pt x="3680233" y="3289169"/>
                </a:lnTo>
                <a:lnTo>
                  <a:pt x="3698523" y="3248598"/>
                </a:lnTo>
                <a:lnTo>
                  <a:pt x="3715283" y="3207390"/>
                </a:lnTo>
                <a:lnTo>
                  <a:pt x="3730496" y="3165592"/>
                </a:lnTo>
                <a:lnTo>
                  <a:pt x="3744145" y="3123252"/>
                </a:lnTo>
                <a:lnTo>
                  <a:pt x="3756213" y="3080416"/>
                </a:lnTo>
                <a:lnTo>
                  <a:pt x="3766682" y="3037132"/>
                </a:lnTo>
                <a:lnTo>
                  <a:pt x="3775535" y="2993446"/>
                </a:lnTo>
                <a:lnTo>
                  <a:pt x="3782755" y="2949407"/>
                </a:lnTo>
                <a:lnTo>
                  <a:pt x="3788325" y="2905060"/>
                </a:lnTo>
                <a:lnTo>
                  <a:pt x="3792228" y="2860454"/>
                </a:lnTo>
                <a:lnTo>
                  <a:pt x="3794446" y="2815635"/>
                </a:lnTo>
                <a:lnTo>
                  <a:pt x="3794963" y="2770651"/>
                </a:lnTo>
                <a:lnTo>
                  <a:pt x="3793761" y="2725548"/>
                </a:lnTo>
                <a:lnTo>
                  <a:pt x="3790823" y="2680374"/>
                </a:lnTo>
                <a:lnTo>
                  <a:pt x="3786132" y="2635176"/>
                </a:lnTo>
                <a:lnTo>
                  <a:pt x="3779671" y="2590002"/>
                </a:lnTo>
                <a:lnTo>
                  <a:pt x="3771422" y="2544897"/>
                </a:lnTo>
                <a:lnTo>
                  <a:pt x="3761369" y="2499910"/>
                </a:lnTo>
                <a:lnTo>
                  <a:pt x="3749495" y="2455088"/>
                </a:lnTo>
                <a:lnTo>
                  <a:pt x="3735781" y="2410477"/>
                </a:lnTo>
                <a:lnTo>
                  <a:pt x="3720211" y="2366125"/>
                </a:lnTo>
                <a:lnTo>
                  <a:pt x="3702768" y="2322079"/>
                </a:lnTo>
                <a:lnTo>
                  <a:pt x="3683435" y="2278387"/>
                </a:lnTo>
                <a:lnTo>
                  <a:pt x="2621006" y="0"/>
                </a:lnTo>
                <a:close/>
              </a:path>
            </a:pathLst>
          </a:custGeom>
          <a:solidFill>
            <a:srgbClr val="87C9C9"/>
          </a:solidFill>
        </p:spPr>
        <p:txBody>
          <a:bodyPr wrap="square" lIns="0" tIns="0" rIns="0" bIns="0" rtlCol="0"/>
          <a:lstStyle/>
          <a:p>
            <a:pPr defTabSz="554492">
              <a:buClrTx/>
            </a:pPr>
            <a:endParaRPr sz="1092">
              <a:solidFill>
                <a:sysClr val="windowText" lastClr="000000"/>
              </a:solidFill>
            </a:endParaRPr>
          </a:p>
        </p:txBody>
      </p:sp>
      <p:sp>
        <p:nvSpPr>
          <p:cNvPr id="27" name="object 27"/>
          <p:cNvSpPr/>
          <p:nvPr/>
        </p:nvSpPr>
        <p:spPr>
          <a:xfrm>
            <a:off x="6254739" y="990531"/>
            <a:ext cx="1150957" cy="1150957"/>
          </a:xfrm>
          <a:custGeom>
            <a:avLst/>
            <a:gdLst/>
            <a:ahLst/>
            <a:cxnLst/>
            <a:rect l="l" t="t" r="r" b="b"/>
            <a:pathLst>
              <a:path w="1898015" h="1898014">
                <a:moveTo>
                  <a:pt x="1583721" y="0"/>
                </a:moveTo>
                <a:lnTo>
                  <a:pt x="314126" y="0"/>
                </a:lnTo>
                <a:lnTo>
                  <a:pt x="267706" y="3406"/>
                </a:lnTo>
                <a:lnTo>
                  <a:pt x="223400" y="13301"/>
                </a:lnTo>
                <a:lnTo>
                  <a:pt x="181696" y="29200"/>
                </a:lnTo>
                <a:lnTo>
                  <a:pt x="143079" y="50614"/>
                </a:lnTo>
                <a:lnTo>
                  <a:pt x="108034" y="77058"/>
                </a:lnTo>
                <a:lnTo>
                  <a:pt x="77048" y="108047"/>
                </a:lnTo>
                <a:lnTo>
                  <a:pt x="50606" y="143093"/>
                </a:lnTo>
                <a:lnTo>
                  <a:pt x="29194" y="181710"/>
                </a:lnTo>
                <a:lnTo>
                  <a:pt x="13299" y="223412"/>
                </a:lnTo>
                <a:lnTo>
                  <a:pt x="3405" y="267713"/>
                </a:lnTo>
                <a:lnTo>
                  <a:pt x="0" y="314126"/>
                </a:lnTo>
                <a:lnTo>
                  <a:pt x="0" y="1583721"/>
                </a:lnTo>
                <a:lnTo>
                  <a:pt x="3405" y="1630144"/>
                </a:lnTo>
                <a:lnTo>
                  <a:pt x="13299" y="1674450"/>
                </a:lnTo>
                <a:lnTo>
                  <a:pt x="29194" y="1716155"/>
                </a:lnTo>
                <a:lnTo>
                  <a:pt x="50606" y="1754773"/>
                </a:lnTo>
                <a:lnTo>
                  <a:pt x="77048" y="1789817"/>
                </a:lnTo>
                <a:lnTo>
                  <a:pt x="108034" y="1820803"/>
                </a:lnTo>
                <a:lnTo>
                  <a:pt x="143079" y="1847244"/>
                </a:lnTo>
                <a:lnTo>
                  <a:pt x="181696" y="1868654"/>
                </a:lnTo>
                <a:lnTo>
                  <a:pt x="223400" y="1884549"/>
                </a:lnTo>
                <a:lnTo>
                  <a:pt x="267706" y="1894442"/>
                </a:lnTo>
                <a:lnTo>
                  <a:pt x="314126" y="1897847"/>
                </a:lnTo>
                <a:lnTo>
                  <a:pt x="1583721" y="1897847"/>
                </a:lnTo>
                <a:lnTo>
                  <a:pt x="1630141" y="1894442"/>
                </a:lnTo>
                <a:lnTo>
                  <a:pt x="1674447" y="1884549"/>
                </a:lnTo>
                <a:lnTo>
                  <a:pt x="1716151" y="1868654"/>
                </a:lnTo>
                <a:lnTo>
                  <a:pt x="1754768" y="1847244"/>
                </a:lnTo>
                <a:lnTo>
                  <a:pt x="1789813" y="1820803"/>
                </a:lnTo>
                <a:lnTo>
                  <a:pt x="1820799" y="1789817"/>
                </a:lnTo>
                <a:lnTo>
                  <a:pt x="1847241" y="1754773"/>
                </a:lnTo>
                <a:lnTo>
                  <a:pt x="1868653" y="1716155"/>
                </a:lnTo>
                <a:lnTo>
                  <a:pt x="1884548" y="1674450"/>
                </a:lnTo>
                <a:lnTo>
                  <a:pt x="1894442" y="1630144"/>
                </a:lnTo>
                <a:lnTo>
                  <a:pt x="1897847" y="1583721"/>
                </a:lnTo>
                <a:lnTo>
                  <a:pt x="1897847" y="314126"/>
                </a:lnTo>
                <a:lnTo>
                  <a:pt x="1894442" y="267713"/>
                </a:lnTo>
                <a:lnTo>
                  <a:pt x="1884548" y="223412"/>
                </a:lnTo>
                <a:lnTo>
                  <a:pt x="1868653" y="181710"/>
                </a:lnTo>
                <a:lnTo>
                  <a:pt x="1847241" y="143093"/>
                </a:lnTo>
                <a:lnTo>
                  <a:pt x="1820799" y="108047"/>
                </a:lnTo>
                <a:lnTo>
                  <a:pt x="1789813" y="77058"/>
                </a:lnTo>
                <a:lnTo>
                  <a:pt x="1754768" y="50614"/>
                </a:lnTo>
                <a:lnTo>
                  <a:pt x="1716151" y="29200"/>
                </a:lnTo>
                <a:lnTo>
                  <a:pt x="1674447" y="13301"/>
                </a:lnTo>
                <a:lnTo>
                  <a:pt x="1630141" y="3406"/>
                </a:lnTo>
                <a:lnTo>
                  <a:pt x="1583721" y="0"/>
                </a:lnTo>
                <a:close/>
              </a:path>
            </a:pathLst>
          </a:custGeom>
          <a:solidFill>
            <a:srgbClr val="FFFFFF"/>
          </a:solidFill>
          <a:effectLst>
            <a:outerShdw blurRad="355600" sx="106000" sy="106000" algn="ctr" rotWithShape="0">
              <a:prstClr val="black">
                <a:alpha val="7000"/>
              </a:prstClr>
            </a:outerShdw>
          </a:effectLst>
        </p:spPr>
        <p:txBody>
          <a:bodyPr wrap="square" lIns="0" tIns="0" rIns="0" bIns="0" rtlCol="0"/>
          <a:lstStyle/>
          <a:p>
            <a:pPr defTabSz="554492">
              <a:buClrTx/>
            </a:pPr>
            <a:endParaRPr sz="1092">
              <a:solidFill>
                <a:sysClr val="windowText" lastClr="000000"/>
              </a:solidFill>
            </a:endParaRPr>
          </a:p>
        </p:txBody>
      </p:sp>
      <p:sp>
        <p:nvSpPr>
          <p:cNvPr id="30" name="object 30"/>
          <p:cNvSpPr/>
          <p:nvPr/>
        </p:nvSpPr>
        <p:spPr>
          <a:xfrm>
            <a:off x="381401" y="5068655"/>
            <a:ext cx="8492599" cy="0"/>
          </a:xfrm>
          <a:custGeom>
            <a:avLst/>
            <a:gdLst/>
            <a:ahLst/>
            <a:cxnLst/>
            <a:rect l="l" t="t" r="r" b="b"/>
            <a:pathLst>
              <a:path w="14004925">
                <a:moveTo>
                  <a:pt x="0" y="0"/>
                </a:moveTo>
                <a:lnTo>
                  <a:pt x="14004809" y="0"/>
                </a:lnTo>
              </a:path>
            </a:pathLst>
          </a:custGeom>
          <a:ln w="3175">
            <a:solidFill>
              <a:srgbClr val="025444"/>
            </a:solidFill>
          </a:ln>
        </p:spPr>
        <p:txBody>
          <a:bodyPr wrap="square" lIns="0" tIns="0" rIns="0" bIns="0" rtlCol="0"/>
          <a:lstStyle/>
          <a:p>
            <a:pPr defTabSz="554492">
              <a:buClrTx/>
            </a:pPr>
            <a:endParaRPr sz="1092">
              <a:solidFill>
                <a:sysClr val="windowText" lastClr="000000"/>
              </a:solidFill>
            </a:endParaRPr>
          </a:p>
        </p:txBody>
      </p:sp>
      <p:sp>
        <p:nvSpPr>
          <p:cNvPr id="31" name="object 31"/>
          <p:cNvSpPr/>
          <p:nvPr/>
        </p:nvSpPr>
        <p:spPr>
          <a:xfrm>
            <a:off x="9097271" y="5712842"/>
            <a:ext cx="796314" cy="1144797"/>
          </a:xfrm>
          <a:custGeom>
            <a:avLst/>
            <a:gdLst/>
            <a:ahLst/>
            <a:cxnLst/>
            <a:rect l="l" t="t" r="r" b="b"/>
            <a:pathLst>
              <a:path w="1313180" h="1887854">
                <a:moveTo>
                  <a:pt x="151895" y="23999"/>
                </a:moveTo>
                <a:lnTo>
                  <a:pt x="110619" y="47947"/>
                </a:lnTo>
                <a:lnTo>
                  <a:pt x="75266" y="77984"/>
                </a:lnTo>
                <a:lnTo>
                  <a:pt x="46198" y="113119"/>
                </a:lnTo>
                <a:lnTo>
                  <a:pt x="23776" y="152358"/>
                </a:lnTo>
                <a:lnTo>
                  <a:pt x="8361" y="194710"/>
                </a:lnTo>
                <a:lnTo>
                  <a:pt x="315" y="239181"/>
                </a:lnTo>
                <a:lnTo>
                  <a:pt x="0" y="284781"/>
                </a:lnTo>
                <a:lnTo>
                  <a:pt x="7775" y="330515"/>
                </a:lnTo>
                <a:lnTo>
                  <a:pt x="24004" y="375392"/>
                </a:lnTo>
                <a:lnTo>
                  <a:pt x="729182" y="1887657"/>
                </a:lnTo>
              </a:path>
              <a:path w="1313180" h="1887854">
                <a:moveTo>
                  <a:pt x="1312683" y="1887657"/>
                </a:moveTo>
                <a:lnTo>
                  <a:pt x="503287" y="151891"/>
                </a:lnTo>
                <a:lnTo>
                  <a:pt x="479340" y="110615"/>
                </a:lnTo>
                <a:lnTo>
                  <a:pt x="449303" y="75263"/>
                </a:lnTo>
                <a:lnTo>
                  <a:pt x="414168" y="46196"/>
                </a:lnTo>
                <a:lnTo>
                  <a:pt x="374929" y="23775"/>
                </a:lnTo>
                <a:lnTo>
                  <a:pt x="332577" y="8361"/>
                </a:lnTo>
                <a:lnTo>
                  <a:pt x="288105" y="316"/>
                </a:lnTo>
                <a:lnTo>
                  <a:pt x="242506" y="0"/>
                </a:lnTo>
                <a:lnTo>
                  <a:pt x="196772" y="7774"/>
                </a:lnTo>
                <a:lnTo>
                  <a:pt x="151895" y="23999"/>
                </a:lnTo>
              </a:path>
            </a:pathLst>
          </a:custGeom>
          <a:ln w="41883">
            <a:solidFill>
              <a:srgbClr val="FFD13D"/>
            </a:solidFill>
          </a:ln>
        </p:spPr>
        <p:txBody>
          <a:bodyPr wrap="square" lIns="0" tIns="0" rIns="0" bIns="0" rtlCol="0"/>
          <a:lstStyle/>
          <a:p>
            <a:pPr defTabSz="554492">
              <a:buClrTx/>
            </a:pPr>
            <a:endParaRPr sz="1092">
              <a:solidFill>
                <a:sysClr val="windowText" lastClr="000000"/>
              </a:solidFill>
            </a:endParaRPr>
          </a:p>
        </p:txBody>
      </p:sp>
      <p:pic>
        <p:nvPicPr>
          <p:cNvPr id="26" name="Picture 25" descr="A green letter on a black background&#10;&#10;Description automatically generated with medium confidence">
            <a:extLst>
              <a:ext uri="{FF2B5EF4-FFF2-40B4-BE49-F238E27FC236}">
                <a16:creationId xmlns:a16="http://schemas.microsoft.com/office/drawing/2014/main" id="{140BA63B-7BB0-2719-FEB0-31C06807F39D}"/>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373700" y="6379465"/>
            <a:ext cx="1101779" cy="213610"/>
          </a:xfrm>
          <a:prstGeom prst="rect">
            <a:avLst/>
          </a:prstGeom>
        </p:spPr>
      </p:pic>
      <p:pic>
        <p:nvPicPr>
          <p:cNvPr id="1026" name="Picture 2" descr="Room &amp; Board Logo">
            <a:extLst>
              <a:ext uri="{FF2B5EF4-FFF2-40B4-BE49-F238E27FC236}">
                <a16:creationId xmlns:a16="http://schemas.microsoft.com/office/drawing/2014/main" id="{9689618C-CC75-99E2-0313-7C5C7A6A049D}"/>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6263245" y="1232545"/>
            <a:ext cx="1150957" cy="648372"/>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4013966702"/>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path" presetSubtype="0" accel="50000" decel="50000" fill="hold" grpId="0" nodeType="withEffect">
                                  <p:stCondLst>
                                    <p:cond delay="0"/>
                                  </p:stCondLst>
                                  <p:childTnLst>
                                    <p:animMotion origin="layout" path="M -0.08165 -0.40314 L 4.37145E-6 -3.22291E-6 " pathEditMode="relative" rAng="0" ptsTypes="AA">
                                      <p:cBhvr>
                                        <p:cTn id="6" dur="3000" fill="hold"/>
                                        <p:tgtEl>
                                          <p:spTgt spid="25"/>
                                        </p:tgtEl>
                                        <p:attrNameLst>
                                          <p:attrName>ppt_x</p:attrName>
                                          <p:attrName>ppt_y</p:attrName>
                                        </p:attrNameLst>
                                      </p:cBhvr>
                                      <p:rCtr x="4082" y="20157"/>
                                    </p:animMotion>
                                  </p:childTnLst>
                                </p:cTn>
                              </p:par>
                              <p:par>
                                <p:cTn id="7" presetID="64" presetClass="path" presetSubtype="0" accel="50000" decel="50000" fill="hold" grpId="0" nodeType="withEffect">
                                  <p:stCondLst>
                                    <p:cond delay="0"/>
                                  </p:stCondLst>
                                  <p:childTnLst>
                                    <p:animMotion origin="layout" path="M 0.04714 0.17209 L -1.85723E-6 4.94104E-7 " pathEditMode="relative" rAng="0" ptsTypes="AA">
                                      <p:cBhvr>
                                        <p:cTn id="8" dur="2000" fill="hold"/>
                                        <p:tgtEl>
                                          <p:spTgt spid="31"/>
                                        </p:tgtEl>
                                        <p:attrNameLst>
                                          <p:attrName>ppt_x</p:attrName>
                                          <p:attrName>ppt_y</p:attrName>
                                        </p:attrNameLst>
                                      </p:cBhvr>
                                      <p:rCtr x="-2361" y="-8605"/>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animBg="1"/>
      <p:bldP spid="31" grpId="0" animBg="1"/>
    </p:bld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Shape 681"/>
        <p:cNvGrpSpPr/>
        <p:nvPr/>
      </p:nvGrpSpPr>
      <p:grpSpPr>
        <a:xfrm>
          <a:off x="0" y="0"/>
          <a:ext cx="0" cy="0"/>
          <a:chOff x="0" y="0"/>
          <a:chExt cx="0" cy="0"/>
        </a:xfrm>
      </p:grpSpPr>
      <p:grpSp>
        <p:nvGrpSpPr>
          <p:cNvPr id="12" name="Group 11">
            <a:extLst>
              <a:ext uri="{FF2B5EF4-FFF2-40B4-BE49-F238E27FC236}">
                <a16:creationId xmlns:a16="http://schemas.microsoft.com/office/drawing/2014/main" id="{6FFB015A-B270-6F4D-A3B0-C7A5AD631DDE}"/>
              </a:ext>
            </a:extLst>
          </p:cNvPr>
          <p:cNvGrpSpPr/>
          <p:nvPr/>
        </p:nvGrpSpPr>
        <p:grpSpPr>
          <a:xfrm>
            <a:off x="6334666" y="3515869"/>
            <a:ext cx="4212357" cy="1538822"/>
            <a:chOff x="400706" y="3429000"/>
            <a:chExt cx="5010343" cy="1538822"/>
          </a:xfrm>
        </p:grpSpPr>
        <p:sp>
          <p:nvSpPr>
            <p:cNvPr id="13" name="Google Shape;706;p53">
              <a:extLst>
                <a:ext uri="{FF2B5EF4-FFF2-40B4-BE49-F238E27FC236}">
                  <a16:creationId xmlns:a16="http://schemas.microsoft.com/office/drawing/2014/main" id="{A1456FCE-3C91-4BF2-0B5C-841B0ADD0474}"/>
                </a:ext>
              </a:extLst>
            </p:cNvPr>
            <p:cNvSpPr txBox="1"/>
            <p:nvPr/>
          </p:nvSpPr>
          <p:spPr>
            <a:xfrm>
              <a:off x="400706" y="3429000"/>
              <a:ext cx="5010343" cy="553968"/>
            </a:xfrm>
            <a:prstGeom prst="rect">
              <a:avLst/>
            </a:prstGeom>
            <a:noFill/>
            <a:ln>
              <a:noFill/>
            </a:ln>
          </p:spPr>
          <p:txBody>
            <a:bodyPr spcFirstLastPara="1" wrap="square" lIns="91425" tIns="91425" rIns="91425" bIns="91425" anchor="t" anchorCtr="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2400" b="1" i="0" u="none" strike="noStrike" kern="0" cap="none" spc="0" normalizeH="0" baseline="0" noProof="0">
                  <a:ln>
                    <a:noFill/>
                  </a:ln>
                  <a:solidFill>
                    <a:srgbClr val="015645"/>
                  </a:solidFill>
                  <a:effectLst/>
                  <a:uLnTx/>
                  <a:uFillTx/>
                  <a:latin typeface="Inter" panose="02000503000000020004" pitchFamily="2" charset="0"/>
                  <a:ea typeface="Inter" panose="02000503000000020004" pitchFamily="2" charset="0"/>
                  <a:cs typeface="Proxima Nova Rg"/>
                  <a:sym typeface="Proxima Nova"/>
                </a:rPr>
                <a:t>Cisco Recycling Solutions</a:t>
              </a:r>
            </a:p>
          </p:txBody>
        </p:sp>
        <p:sp>
          <p:nvSpPr>
            <p:cNvPr id="14" name="Google Shape;721;p53">
              <a:extLst>
                <a:ext uri="{FF2B5EF4-FFF2-40B4-BE49-F238E27FC236}">
                  <a16:creationId xmlns:a16="http://schemas.microsoft.com/office/drawing/2014/main" id="{18748A70-91F4-4422-9558-10685C667108}"/>
                </a:ext>
              </a:extLst>
            </p:cNvPr>
            <p:cNvSpPr txBox="1"/>
            <p:nvPr/>
          </p:nvSpPr>
          <p:spPr>
            <a:xfrm>
              <a:off x="400706" y="3921412"/>
              <a:ext cx="5010343" cy="1046410"/>
            </a:xfrm>
            <a:prstGeom prst="rect">
              <a:avLst/>
            </a:prstGeom>
            <a:noFill/>
            <a:ln>
              <a:noFill/>
            </a:ln>
          </p:spPr>
          <p:txBody>
            <a:bodyPr spcFirstLastPara="1" wrap="square" lIns="91425" tIns="91425" rIns="91425" bIns="91425" anchor="t" anchorCtr="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400" b="0" i="0" u="none" strike="noStrike" kern="0" cap="none" spc="0" normalizeH="0" baseline="0" noProof="0">
                  <a:ln>
                    <a:noFill/>
                  </a:ln>
                  <a:solidFill>
                    <a:srgbClr val="000000"/>
                  </a:solidFill>
                  <a:effectLst/>
                  <a:uLnTx/>
                  <a:uFillTx/>
                  <a:latin typeface="Inter Light" panose="02000403000000020004" pitchFamily="2" charset="0"/>
                  <a:ea typeface="Inter Light" panose="02000403000000020004" pitchFamily="2" charset="0"/>
                  <a:cs typeface="Inter Light" panose="02000403000000020004" pitchFamily="2" charset="0"/>
                  <a:sym typeface="Arial"/>
                </a:rPr>
                <a:t>Cisco facilitates </a:t>
              </a:r>
              <a:r>
                <a:rPr lang="en-US" b="1">
                  <a:latin typeface="Inter"/>
                  <a:ea typeface="Inter" panose="02000503000000020004" pitchFamily="2" charset="0"/>
                </a:rPr>
                <a:t>product returns </a:t>
              </a:r>
              <a:r>
                <a:rPr kumimoji="0" lang="en-US" sz="1400" b="0" i="0" u="none" strike="noStrike" kern="0" cap="none" spc="0" normalizeH="0" baseline="0" noProof="0">
                  <a:ln>
                    <a:noFill/>
                  </a:ln>
                  <a:solidFill>
                    <a:srgbClr val="000000"/>
                  </a:solidFill>
                  <a:effectLst/>
                  <a:uLnTx/>
                  <a:uFillTx/>
                  <a:latin typeface="Inter Light" panose="02000403000000020004" pitchFamily="2" charset="0"/>
                  <a:ea typeface="Inter Light" panose="02000403000000020004" pitchFamily="2" charset="0"/>
                  <a:cs typeface="Inter Light" panose="02000403000000020004" pitchFamily="2" charset="0"/>
                  <a:sym typeface="Arial"/>
                </a:rPr>
                <a:t>for end-of-use gear worldwide at </a:t>
              </a:r>
              <a:r>
                <a:rPr lang="en-US" b="1">
                  <a:latin typeface="Inter"/>
                  <a:ea typeface="Inter" panose="02000503000000020004" pitchFamily="2" charset="0"/>
                </a:rPr>
                <a:t>no cost</a:t>
              </a:r>
              <a:r>
                <a:rPr kumimoji="0" lang="en-US" sz="1400" b="0" i="0" u="none" strike="noStrike" kern="0" cap="none" spc="0" normalizeH="0" baseline="0" noProof="0">
                  <a:ln>
                    <a:noFill/>
                  </a:ln>
                  <a:solidFill>
                    <a:srgbClr val="000000"/>
                  </a:solidFill>
                  <a:effectLst/>
                  <a:uLnTx/>
                  <a:uFillTx/>
                  <a:latin typeface="Inter Light" panose="02000403000000020004" pitchFamily="2" charset="0"/>
                  <a:ea typeface="Inter Light" panose="02000403000000020004" pitchFamily="2" charset="0"/>
                  <a:cs typeface="Inter Light" panose="02000403000000020004" pitchFamily="2" charset="0"/>
                  <a:sym typeface="Arial"/>
                </a:rPr>
                <a:t> and ensures it goes to its next best use. Cisco reuses and recycles nearly 100% of the equipment that is returned.</a:t>
              </a:r>
            </a:p>
          </p:txBody>
        </p:sp>
      </p:grpSp>
      <p:grpSp>
        <p:nvGrpSpPr>
          <p:cNvPr id="15" name="Group 14">
            <a:extLst>
              <a:ext uri="{FF2B5EF4-FFF2-40B4-BE49-F238E27FC236}">
                <a16:creationId xmlns:a16="http://schemas.microsoft.com/office/drawing/2014/main" id="{4D741A90-91E5-BCED-A72C-97B547679014}"/>
              </a:ext>
            </a:extLst>
          </p:cNvPr>
          <p:cNvGrpSpPr/>
          <p:nvPr/>
        </p:nvGrpSpPr>
        <p:grpSpPr>
          <a:xfrm>
            <a:off x="1039043" y="3515869"/>
            <a:ext cx="6208823" cy="1727417"/>
            <a:chOff x="400705" y="1308105"/>
            <a:chExt cx="5915254" cy="1727417"/>
          </a:xfrm>
        </p:grpSpPr>
        <p:sp>
          <p:nvSpPr>
            <p:cNvPr id="16" name="Google Shape;728;p53">
              <a:extLst>
                <a:ext uri="{FF2B5EF4-FFF2-40B4-BE49-F238E27FC236}">
                  <a16:creationId xmlns:a16="http://schemas.microsoft.com/office/drawing/2014/main" id="{AEC510F2-1800-72FE-9BC8-1B69EE555ACB}"/>
                </a:ext>
              </a:extLst>
            </p:cNvPr>
            <p:cNvSpPr txBox="1"/>
            <p:nvPr/>
          </p:nvSpPr>
          <p:spPr>
            <a:xfrm>
              <a:off x="400707" y="1308105"/>
              <a:ext cx="5915252" cy="553968"/>
            </a:xfrm>
            <a:prstGeom prst="rect">
              <a:avLst/>
            </a:prstGeom>
            <a:noFill/>
            <a:ln>
              <a:noFill/>
            </a:ln>
          </p:spPr>
          <p:txBody>
            <a:bodyPr spcFirstLastPara="1" wrap="square" lIns="91425" tIns="91425" rIns="91425" bIns="91425" anchor="t" anchorCtr="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2400" b="1" i="0" u="none" strike="noStrike" kern="0" cap="none" spc="0" normalizeH="0" baseline="0" noProof="0">
                  <a:ln>
                    <a:noFill/>
                  </a:ln>
                  <a:solidFill>
                    <a:srgbClr val="015645"/>
                  </a:solidFill>
                  <a:effectLst/>
                  <a:uLnTx/>
                  <a:uFillTx/>
                  <a:latin typeface="Inter" panose="02000503000000020004" pitchFamily="2" charset="0"/>
                  <a:ea typeface="Inter" panose="02000503000000020004" pitchFamily="2" charset="0"/>
                  <a:cs typeface="Proxima Nova Rg"/>
                  <a:sym typeface="Proxima Nova"/>
                </a:rPr>
                <a:t>Takeback Incentive</a:t>
              </a:r>
            </a:p>
          </p:txBody>
        </p:sp>
        <p:sp>
          <p:nvSpPr>
            <p:cNvPr id="17" name="Google Shape;734;p53">
              <a:extLst>
                <a:ext uri="{FF2B5EF4-FFF2-40B4-BE49-F238E27FC236}">
                  <a16:creationId xmlns:a16="http://schemas.microsoft.com/office/drawing/2014/main" id="{4D83D31B-FD2F-6AAD-6300-E1A3758AFFE5}"/>
                </a:ext>
              </a:extLst>
            </p:cNvPr>
            <p:cNvSpPr txBox="1"/>
            <p:nvPr/>
          </p:nvSpPr>
          <p:spPr>
            <a:xfrm>
              <a:off x="400705" y="1773668"/>
              <a:ext cx="4013187" cy="1261854"/>
            </a:xfrm>
            <a:prstGeom prst="rect">
              <a:avLst/>
            </a:prstGeom>
            <a:noFill/>
            <a:ln>
              <a:noFill/>
            </a:ln>
          </p:spPr>
          <p:txBody>
            <a:bodyPr spcFirstLastPara="1" wrap="square" lIns="91425" tIns="91425" rIns="91425" bIns="91425" anchor="t" anchorCtr="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lang="en-US" b="1">
                  <a:latin typeface="Inter"/>
                  <a:ea typeface="Inter" panose="02000503000000020004" pitchFamily="2" charset="0"/>
                  <a:sym typeface="Proxima Nova"/>
                </a:rPr>
                <a:t>Additional discounts </a:t>
              </a:r>
              <a:r>
                <a:rPr kumimoji="0" lang="en-US" sz="1400" b="0" i="0" u="none" strike="noStrike" kern="0" cap="none" spc="0" normalizeH="0" baseline="0" noProof="0">
                  <a:ln>
                    <a:noFill/>
                  </a:ln>
                  <a:solidFill>
                    <a:srgbClr val="000000"/>
                  </a:solidFill>
                  <a:effectLst/>
                  <a:uLnTx/>
                  <a:uFillTx/>
                  <a:latin typeface="Inter Light" panose="02000403000000020004" pitchFamily="2" charset="0"/>
                  <a:ea typeface="Inter Light" panose="02000403000000020004" pitchFamily="2" charset="0"/>
                  <a:cs typeface="Inter Light" panose="02000403000000020004" pitchFamily="2" charset="0"/>
                  <a:sym typeface="Proxima Nova"/>
                </a:rPr>
                <a:t>are available in exchange for an agreement to return displaced hardware (including non-Meraki, non-Cisco hardware) to Cisco for responsible disposal of the items.</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Inter Light" panose="02000403000000020004" pitchFamily="2" charset="0"/>
                <a:ea typeface="Inter Light" panose="02000403000000020004" pitchFamily="2" charset="0"/>
                <a:cs typeface="Inter Light" panose="02000403000000020004" pitchFamily="2" charset="0"/>
                <a:sym typeface="Proxima Nova"/>
              </a:endParaRPr>
            </a:p>
          </p:txBody>
        </p:sp>
      </p:grpSp>
      <p:sp>
        <p:nvSpPr>
          <p:cNvPr id="2" name="Google Shape;1567;p24">
            <a:extLst>
              <a:ext uri="{FF2B5EF4-FFF2-40B4-BE49-F238E27FC236}">
                <a16:creationId xmlns:a16="http://schemas.microsoft.com/office/drawing/2014/main" id="{119C721D-B4B1-2FBE-5CE8-1E73B1755E93}"/>
              </a:ext>
            </a:extLst>
          </p:cNvPr>
          <p:cNvSpPr txBox="1"/>
          <p:nvPr/>
        </p:nvSpPr>
        <p:spPr>
          <a:xfrm>
            <a:off x="429644" y="492399"/>
            <a:ext cx="9537315" cy="52204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62B145"/>
              </a:buClr>
              <a:buSzPts val="4000"/>
              <a:buFont typeface="Arial"/>
              <a:buNone/>
            </a:pPr>
            <a:r>
              <a:rPr lang="en-US" sz="4000" b="1">
                <a:solidFill>
                  <a:schemeClr val="accent4"/>
                </a:solidFill>
                <a:latin typeface="Inter" panose="02000503000000020004" pitchFamily="2" charset="0"/>
                <a:ea typeface="Inter" panose="02000503000000020004" pitchFamily="2" charset="0"/>
                <a:cs typeface="Inter" panose="02000503000000020004" pitchFamily="2" charset="0"/>
              </a:rPr>
              <a:t>Get started - simply and sustainably </a:t>
            </a:r>
          </a:p>
        </p:txBody>
      </p:sp>
      <p:sp>
        <p:nvSpPr>
          <p:cNvPr id="3" name="TextBox 2">
            <a:extLst>
              <a:ext uri="{FF2B5EF4-FFF2-40B4-BE49-F238E27FC236}">
                <a16:creationId xmlns:a16="http://schemas.microsoft.com/office/drawing/2014/main" id="{2690C479-FEF1-A6A1-3823-15428EAA492A}"/>
              </a:ext>
            </a:extLst>
          </p:cNvPr>
          <p:cNvSpPr txBox="1"/>
          <p:nvPr/>
        </p:nvSpPr>
        <p:spPr>
          <a:xfrm>
            <a:off x="367570" y="1124877"/>
            <a:ext cx="11394785" cy="338554"/>
          </a:xfrm>
          <a:prstGeom prst="rect">
            <a:avLst/>
          </a:prstGeom>
          <a:noFill/>
        </p:spPr>
        <p:txBody>
          <a:bodyPr wrap="square">
            <a:spAutoFit/>
          </a:bodyPr>
          <a:lstStyle/>
          <a:p>
            <a:pPr marL="7701" marR="0" lvl="0" indent="0" algn="l" defTabSz="914400" rtl="0" eaLnBrk="1" fontAlgn="auto" latinLnBrk="0" hangingPunct="1">
              <a:lnSpc>
                <a:spcPct val="100000"/>
              </a:lnSpc>
              <a:spcBef>
                <a:spcPts val="646"/>
              </a:spcBef>
              <a:spcAft>
                <a:spcPts val="0"/>
              </a:spcAft>
              <a:buClr>
                <a:srgbClr val="000000"/>
              </a:buClr>
              <a:buSzTx/>
              <a:buFont typeface="Arial"/>
              <a:buNone/>
              <a:tabLst/>
              <a:defRPr/>
            </a:pPr>
            <a:r>
              <a:rPr kumimoji="0" lang="en-GB" sz="1600" b="0" i="0" u="none" strike="noStrike" kern="0" cap="none" spc="0" normalizeH="0" baseline="0" noProof="0">
                <a:ln>
                  <a:noFill/>
                </a:ln>
                <a:solidFill>
                  <a:srgbClr val="000000"/>
                </a:solidFill>
                <a:effectLst/>
                <a:uLnTx/>
                <a:uFillTx/>
                <a:latin typeface="Inter" panose="02000503000000020004" pitchFamily="2" charset="0"/>
                <a:ea typeface="Inter" panose="02000503000000020004" pitchFamily="2" charset="0"/>
                <a:cs typeface="Inter" panose="02000503000000020004" pitchFamily="2" charset="0"/>
                <a:sym typeface="Arial"/>
              </a:rPr>
              <a:t>Take advantage of additional Cisco takeback and reuse programs for even greater savings.</a:t>
            </a:r>
          </a:p>
        </p:txBody>
      </p:sp>
      <p:pic>
        <p:nvPicPr>
          <p:cNvPr id="6146" name="Picture 2">
            <a:extLst>
              <a:ext uri="{FF2B5EF4-FFF2-40B4-BE49-F238E27FC236}">
                <a16:creationId xmlns:a16="http://schemas.microsoft.com/office/drawing/2014/main" id="{9C9EA2BA-161B-BAF3-8280-05CFC6B60EE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337656" y="2041929"/>
            <a:ext cx="2583502" cy="1387071"/>
          </a:xfrm>
          <a:prstGeom prst="rect">
            <a:avLst/>
          </a:prstGeom>
          <a:noFill/>
          <a:extLst>
            <a:ext uri="{909E8E84-426E-40DD-AFC4-6F175D3DCCD1}">
              <a14:hiddenFill xmlns:a14="http://schemas.microsoft.com/office/drawing/2010/main">
                <a:solidFill>
                  <a:srgbClr val="FFFFFF"/>
                </a:solidFill>
              </a14:hiddenFill>
            </a:ext>
          </a:extLst>
        </p:spPr>
      </p:pic>
      <p:pic>
        <p:nvPicPr>
          <p:cNvPr id="6148" name="Picture 4" descr="Customer Recycling Solutions">
            <a:extLst>
              <a:ext uri="{FF2B5EF4-FFF2-40B4-BE49-F238E27FC236}">
                <a16:creationId xmlns:a16="http://schemas.microsoft.com/office/drawing/2014/main" id="{63A6A501-1C29-BBCE-D229-997B08A82F4F}"/>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7813851" y="2515015"/>
            <a:ext cx="913985" cy="913985"/>
          </a:xfrm>
          <a:prstGeom prst="rect">
            <a:avLst/>
          </a:prstGeom>
          <a:noFill/>
          <a:extLst>
            <a:ext uri="{909E8E84-426E-40DD-AFC4-6F175D3DCCD1}">
              <a14:hiddenFill xmlns:a14="http://schemas.microsoft.com/office/drawing/2010/main">
                <a:solidFill>
                  <a:srgbClr val="FFFFFF"/>
                </a:solidFill>
              </a14:hiddenFill>
            </a:ext>
          </a:extLst>
        </p:spPr>
      </p:pic>
      <p:sp>
        <p:nvSpPr>
          <p:cNvPr id="4" name="Rounded Rectangle 3">
            <a:extLst>
              <a:ext uri="{FF2B5EF4-FFF2-40B4-BE49-F238E27FC236}">
                <a16:creationId xmlns:a16="http://schemas.microsoft.com/office/drawing/2014/main" id="{D822D397-D060-436B-3118-570D9F5EFB4B}"/>
              </a:ext>
            </a:extLst>
          </p:cNvPr>
          <p:cNvSpPr/>
          <p:nvPr/>
        </p:nvSpPr>
        <p:spPr>
          <a:xfrm rot="1446981">
            <a:off x="10496536" y="-441643"/>
            <a:ext cx="494598" cy="1402048"/>
          </a:xfrm>
          <a:prstGeom prst="roundRect">
            <a:avLst>
              <a:gd name="adj" fmla="val 50000"/>
            </a:avLst>
          </a:prstGeom>
          <a:solidFill>
            <a:srgbClr val="9CCD8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30">
              <a:defRPr/>
            </a:pPr>
            <a:endParaRPr lang="en-US" sz="2489">
              <a:solidFill>
                <a:srgbClr val="FFFFFF"/>
              </a:solidFill>
              <a:latin typeface="Arial"/>
            </a:endParaRPr>
          </a:p>
        </p:txBody>
      </p:sp>
      <p:sp>
        <p:nvSpPr>
          <p:cNvPr id="6" name="Rounded Rectangle 5">
            <a:extLst>
              <a:ext uri="{FF2B5EF4-FFF2-40B4-BE49-F238E27FC236}">
                <a16:creationId xmlns:a16="http://schemas.microsoft.com/office/drawing/2014/main" id="{5DB66D28-66A1-AFD9-670F-57E9621A0A7D}"/>
              </a:ext>
            </a:extLst>
          </p:cNvPr>
          <p:cNvSpPr/>
          <p:nvPr/>
        </p:nvSpPr>
        <p:spPr>
          <a:xfrm rot="1471785">
            <a:off x="3412877" y="5901546"/>
            <a:ext cx="706769" cy="4721856"/>
          </a:xfrm>
          <a:prstGeom prst="roundRect">
            <a:avLst>
              <a:gd name="adj" fmla="val 43495"/>
            </a:avLst>
          </a:prstGeom>
          <a:solidFill>
            <a:srgbClr val="3377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30">
              <a:defRPr/>
            </a:pPr>
            <a:endParaRPr lang="en-US" sz="2489">
              <a:solidFill>
                <a:srgbClr val="FFFFFF"/>
              </a:solidFill>
              <a:latin typeface="Arial"/>
            </a:endParaRPr>
          </a:p>
        </p:txBody>
      </p:sp>
    </p:spTree>
    <p:extLst>
      <p:ext uri="{BB962C8B-B14F-4D97-AF65-F5344CB8AC3E}">
        <p14:creationId xmlns:p14="http://schemas.microsoft.com/office/powerpoint/2010/main" val="3769724679"/>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advClick="0">
        <p159:morph option="byObject"/>
      </p:transition>
    </mc:Choice>
    <mc:Fallback xmlns="">
      <p:transition spd="slow" advClick="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fade">
                                      <p:cBhvr>
                                        <p:cTn id="7" dur="500"/>
                                        <p:tgtEl>
                                          <p:spTgt spid="15"/>
                                        </p:tgtEl>
                                      </p:cBhvr>
                                    </p:animEffect>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12"/>
                                        </p:tgtEl>
                                        <p:attrNameLst>
                                          <p:attrName>style.visibility</p:attrName>
                                        </p:attrNameLst>
                                      </p:cBhvr>
                                      <p:to>
                                        <p:strVal val="visible"/>
                                      </p:to>
                                    </p:set>
                                    <p:animEffect transition="in" filter="fade">
                                      <p:cBhvr>
                                        <p:cTn id="11"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Shape 9148"/>
        <p:cNvGrpSpPr/>
        <p:nvPr/>
      </p:nvGrpSpPr>
      <p:grpSpPr>
        <a:xfrm>
          <a:off x="0" y="0"/>
          <a:ext cx="0" cy="0"/>
          <a:chOff x="0" y="0"/>
          <a:chExt cx="0" cy="0"/>
        </a:xfrm>
      </p:grpSpPr>
      <p:sp>
        <p:nvSpPr>
          <p:cNvPr id="9149" name="Google Shape;9149;p298"/>
          <p:cNvSpPr txBox="1">
            <a:spLocks noGrp="1"/>
          </p:cNvSpPr>
          <p:nvPr>
            <p:ph type="title"/>
          </p:nvPr>
        </p:nvSpPr>
        <p:spPr>
          <a:xfrm>
            <a:off x="316379" y="1475717"/>
            <a:ext cx="5617200" cy="1966800"/>
          </a:xfrm>
          <a:prstGeom prst="rect">
            <a:avLst/>
          </a:prstGeom>
          <a:noFill/>
          <a:ln>
            <a:noFill/>
          </a:ln>
        </p:spPr>
        <p:txBody>
          <a:bodyPr spcFirstLastPara="1" wrap="square" lIns="0" tIns="0" rIns="0" bIns="0" anchor="b" anchorCtr="0">
            <a:noAutofit/>
          </a:bodyPr>
          <a:lstStyle/>
          <a:p>
            <a:pPr marL="0" lvl="0" indent="0" algn="l" rtl="0">
              <a:lnSpc>
                <a:spcPct val="90000"/>
              </a:lnSpc>
              <a:spcBef>
                <a:spcPts val="0"/>
              </a:spcBef>
              <a:spcAft>
                <a:spcPts val="0"/>
              </a:spcAft>
              <a:buClr>
                <a:schemeClr val="dk1"/>
              </a:buClr>
              <a:buSzPts val="4400"/>
              <a:buFont typeface="Inter"/>
              <a:buNone/>
            </a:pPr>
            <a:r>
              <a:rPr lang="en-US"/>
              <a:t>Next steps</a:t>
            </a:r>
            <a:endParaRPr/>
          </a:p>
        </p:txBody>
      </p:sp>
      <p:sp>
        <p:nvSpPr>
          <p:cNvPr id="9150" name="Google Shape;9150;p298"/>
          <p:cNvSpPr>
            <a:spLocks noGrp="1"/>
          </p:cNvSpPr>
          <p:nvPr>
            <p:ph type="body" idx="2"/>
          </p:nvPr>
        </p:nvSpPr>
        <p:spPr>
          <a:xfrm>
            <a:off x="6910213" y="4149250"/>
            <a:ext cx="6302400" cy="909900"/>
          </a:xfrm>
          <a:prstGeom prst="roundRect">
            <a:avLst>
              <a:gd name="adj" fmla="val 50000"/>
            </a:avLst>
          </a:prstGeom>
          <a:solidFill>
            <a:schemeClr val="accent3"/>
          </a:solidFill>
          <a:ln>
            <a:noFill/>
          </a:ln>
        </p:spPr>
        <p:txBody>
          <a:bodyPr spcFirstLastPara="1" wrap="square" lIns="457200" tIns="0" rIns="91425" bIns="0" anchor="ctr" anchorCtr="0">
            <a:noAutofit/>
          </a:bodyPr>
          <a:lstStyle/>
          <a:p>
            <a:pPr marL="0" lvl="0" indent="0" algn="l" rtl="0">
              <a:lnSpc>
                <a:spcPct val="110000"/>
              </a:lnSpc>
              <a:spcBef>
                <a:spcPts val="0"/>
              </a:spcBef>
              <a:spcAft>
                <a:spcPts val="0"/>
              </a:spcAft>
              <a:buSzPts val="1800"/>
              <a:buNone/>
            </a:pPr>
            <a:r>
              <a:rPr lang="en-US"/>
              <a:t>Watch </a:t>
            </a:r>
            <a:r>
              <a:rPr lang="en-US" b="1">
                <a:latin typeface="Inter"/>
                <a:ea typeface="Inter"/>
                <a:cs typeface="Inter"/>
                <a:sym typeface="Inter"/>
              </a:rPr>
              <a:t>product webinars </a:t>
            </a:r>
            <a:r>
              <a:rPr lang="en-US"/>
              <a:t>on-demand</a:t>
            </a:r>
            <a:endParaRPr/>
          </a:p>
        </p:txBody>
      </p:sp>
      <p:sp>
        <p:nvSpPr>
          <p:cNvPr id="9151" name="Google Shape;9151;p298"/>
          <p:cNvSpPr>
            <a:spLocks noGrp="1"/>
          </p:cNvSpPr>
          <p:nvPr>
            <p:ph type="body" idx="3"/>
          </p:nvPr>
        </p:nvSpPr>
        <p:spPr>
          <a:xfrm>
            <a:off x="6910213" y="2857253"/>
            <a:ext cx="6302400" cy="909900"/>
          </a:xfrm>
          <a:prstGeom prst="roundRect">
            <a:avLst>
              <a:gd name="adj" fmla="val 50000"/>
            </a:avLst>
          </a:prstGeom>
          <a:solidFill>
            <a:schemeClr val="accent6"/>
          </a:solidFill>
          <a:ln>
            <a:noFill/>
          </a:ln>
        </p:spPr>
        <p:txBody>
          <a:bodyPr spcFirstLastPara="1" wrap="square" lIns="457200" tIns="0" rIns="91425" bIns="0" anchor="ctr" anchorCtr="0">
            <a:noAutofit/>
          </a:bodyPr>
          <a:lstStyle/>
          <a:p>
            <a:pPr marL="0" lvl="0" indent="0" algn="l" rtl="0">
              <a:lnSpc>
                <a:spcPct val="110000"/>
              </a:lnSpc>
              <a:spcBef>
                <a:spcPts val="0"/>
              </a:spcBef>
              <a:spcAft>
                <a:spcPts val="0"/>
              </a:spcAft>
              <a:buClr>
                <a:schemeClr val="dk1"/>
              </a:buClr>
              <a:buSzPts val="1800"/>
              <a:buNone/>
            </a:pPr>
            <a:r>
              <a:rPr lang="en-US"/>
              <a:t>Get started with a </a:t>
            </a:r>
            <a:r>
              <a:rPr lang="en-US" b="1">
                <a:latin typeface="Inter"/>
                <a:ea typeface="Inter"/>
                <a:cs typeface="Inter"/>
                <a:sym typeface="Inter"/>
              </a:rPr>
              <a:t>free trial</a:t>
            </a:r>
            <a:r>
              <a:rPr lang="en-US"/>
              <a:t> </a:t>
            </a:r>
            <a:endParaRPr/>
          </a:p>
        </p:txBody>
      </p:sp>
      <p:sp>
        <p:nvSpPr>
          <p:cNvPr id="9152" name="Google Shape;9152;p298"/>
          <p:cNvSpPr>
            <a:spLocks noGrp="1"/>
          </p:cNvSpPr>
          <p:nvPr>
            <p:ph type="body" idx="4"/>
          </p:nvPr>
        </p:nvSpPr>
        <p:spPr>
          <a:xfrm>
            <a:off x="6910213" y="1565255"/>
            <a:ext cx="6302400" cy="909900"/>
          </a:xfrm>
          <a:prstGeom prst="roundRect">
            <a:avLst>
              <a:gd name="adj" fmla="val 50000"/>
            </a:avLst>
          </a:prstGeom>
          <a:solidFill>
            <a:schemeClr val="accent1"/>
          </a:solidFill>
          <a:ln>
            <a:noFill/>
          </a:ln>
        </p:spPr>
        <p:txBody>
          <a:bodyPr spcFirstLastPara="1" wrap="square" lIns="457200" tIns="0" rIns="91425" bIns="0" anchor="ctr" anchorCtr="0">
            <a:noAutofit/>
          </a:bodyPr>
          <a:lstStyle/>
          <a:p>
            <a:pPr marL="0" lvl="0" indent="0" algn="l" rtl="0">
              <a:lnSpc>
                <a:spcPct val="110000"/>
              </a:lnSpc>
              <a:spcBef>
                <a:spcPts val="0"/>
              </a:spcBef>
              <a:spcAft>
                <a:spcPts val="0"/>
              </a:spcAft>
              <a:buSzPts val="1800"/>
              <a:buNone/>
            </a:pPr>
            <a:r>
              <a:rPr lang="en-US"/>
              <a:t>Try a </a:t>
            </a:r>
            <a:r>
              <a:rPr lang="en-US" b="1">
                <a:latin typeface="Inter"/>
                <a:ea typeface="Inter"/>
                <a:cs typeface="Inter"/>
                <a:sym typeface="Inter"/>
              </a:rPr>
              <a:t>free demo</a:t>
            </a:r>
            <a:endParaRPr/>
          </a:p>
        </p:txBody>
      </p:sp>
      <p:pic>
        <p:nvPicPr>
          <p:cNvPr id="9155" name="Google Shape;9155;p298"/>
          <p:cNvPicPr preferRelativeResize="0"/>
          <p:nvPr/>
        </p:nvPicPr>
        <p:blipFill>
          <a:blip r:embed="rId3">
            <a:alphaModFix/>
          </a:blip>
          <a:stretch>
            <a:fillRect/>
          </a:stretch>
        </p:blipFill>
        <p:spPr>
          <a:xfrm>
            <a:off x="3720925" y="2270950"/>
            <a:ext cx="1878301" cy="1878301"/>
          </a:xfrm>
          <a:prstGeom prst="rect">
            <a:avLst/>
          </a:prstGeom>
          <a:noFill/>
          <a:ln w="76200" cap="flat" cmpd="sng">
            <a:solidFill>
              <a:schemeClr val="dk1"/>
            </a:solidFill>
            <a:prstDash val="solid"/>
            <a:round/>
            <a:headEnd type="none" w="sm" len="sm"/>
            <a:tailEnd type="none" w="sm" len="sm"/>
          </a:ln>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500"/>
                                  </p:stCondLst>
                                  <p:childTnLst>
                                    <p:set>
                                      <p:cBhvr>
                                        <p:cTn id="6" dur="1" fill="hold">
                                          <p:stCondLst>
                                            <p:cond delay="0"/>
                                          </p:stCondLst>
                                        </p:cTn>
                                        <p:tgtEl>
                                          <p:spTgt spid="9152"/>
                                        </p:tgtEl>
                                        <p:attrNameLst>
                                          <p:attrName>style.visibility</p:attrName>
                                        </p:attrNameLst>
                                      </p:cBhvr>
                                      <p:to>
                                        <p:strVal val="visible"/>
                                      </p:to>
                                    </p:set>
                                    <p:animEffect transition="in" filter="fade">
                                      <p:cBhvr>
                                        <p:cTn id="7" dur="1000"/>
                                        <p:tgtEl>
                                          <p:spTgt spid="9152"/>
                                        </p:tgtEl>
                                      </p:cBhvr>
                                    </p:animEffect>
                                  </p:childTnLst>
                                </p:cTn>
                              </p:par>
                            </p:childTnLst>
                          </p:cTn>
                        </p:par>
                        <p:par>
                          <p:cTn id="8" fill="hold">
                            <p:stCondLst>
                              <p:cond delay="1000"/>
                            </p:stCondLst>
                            <p:childTnLst>
                              <p:par>
                                <p:cTn id="9" presetID="10" presetClass="entr" presetSubtype="0" fill="hold" nodeType="afterEffect">
                                  <p:stCondLst>
                                    <p:cond delay="0"/>
                                  </p:stCondLst>
                                  <p:childTnLst>
                                    <p:set>
                                      <p:cBhvr>
                                        <p:cTn id="10" dur="1" fill="hold">
                                          <p:stCondLst>
                                            <p:cond delay="0"/>
                                          </p:stCondLst>
                                        </p:cTn>
                                        <p:tgtEl>
                                          <p:spTgt spid="9151"/>
                                        </p:tgtEl>
                                        <p:attrNameLst>
                                          <p:attrName>style.visibility</p:attrName>
                                        </p:attrNameLst>
                                      </p:cBhvr>
                                      <p:to>
                                        <p:strVal val="visible"/>
                                      </p:to>
                                    </p:set>
                                    <p:animEffect transition="in" filter="fade">
                                      <p:cBhvr>
                                        <p:cTn id="11" dur="1000"/>
                                        <p:tgtEl>
                                          <p:spTgt spid="9151"/>
                                        </p:tgtEl>
                                      </p:cBhvr>
                                    </p:animEffect>
                                  </p:childTnLst>
                                </p:cTn>
                              </p:par>
                            </p:childTnLst>
                          </p:cTn>
                        </p:par>
                        <p:par>
                          <p:cTn id="12" fill="hold">
                            <p:stCondLst>
                              <p:cond delay="2000"/>
                            </p:stCondLst>
                            <p:childTnLst>
                              <p:par>
                                <p:cTn id="13" presetID="10" presetClass="entr" presetSubtype="0" fill="hold" nodeType="afterEffect">
                                  <p:stCondLst>
                                    <p:cond delay="0"/>
                                  </p:stCondLst>
                                  <p:childTnLst>
                                    <p:set>
                                      <p:cBhvr>
                                        <p:cTn id="14" dur="1" fill="hold">
                                          <p:stCondLst>
                                            <p:cond delay="0"/>
                                          </p:stCondLst>
                                        </p:cTn>
                                        <p:tgtEl>
                                          <p:spTgt spid="9150"/>
                                        </p:tgtEl>
                                        <p:attrNameLst>
                                          <p:attrName>style.visibility</p:attrName>
                                        </p:attrNameLst>
                                      </p:cBhvr>
                                      <p:to>
                                        <p:strVal val="visible"/>
                                      </p:to>
                                    </p:set>
                                    <p:animEffect transition="in" filter="fade">
                                      <p:cBhvr>
                                        <p:cTn id="15" dur="1000"/>
                                        <p:tgtEl>
                                          <p:spTgt spid="915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Shape 9170"/>
        <p:cNvGrpSpPr/>
        <p:nvPr/>
      </p:nvGrpSpPr>
      <p:grpSpPr>
        <a:xfrm>
          <a:off x="0" y="0"/>
          <a:ext cx="0" cy="0"/>
          <a:chOff x="0" y="0"/>
          <a:chExt cx="0" cy="0"/>
        </a:xfrm>
      </p:grpSpPr>
      <p:sp>
        <p:nvSpPr>
          <p:cNvPr id="9171" name="Google Shape;9171;p300"/>
          <p:cNvSpPr txBox="1">
            <a:spLocks noGrp="1"/>
          </p:cNvSpPr>
          <p:nvPr>
            <p:ph type="title"/>
          </p:nvPr>
        </p:nvSpPr>
        <p:spPr>
          <a:xfrm>
            <a:off x="331694" y="1739348"/>
            <a:ext cx="6187200" cy="3299700"/>
          </a:xfrm>
          <a:prstGeom prst="rect">
            <a:avLst/>
          </a:prstGeom>
          <a:noFill/>
          <a:ln>
            <a:noFill/>
          </a:ln>
        </p:spPr>
        <p:txBody>
          <a:bodyPr spcFirstLastPara="1" wrap="square" lIns="0" tIns="0" rIns="0" bIns="0" anchor="ctr" anchorCtr="0">
            <a:noAutofit/>
          </a:bodyPr>
          <a:lstStyle/>
          <a:p>
            <a:pPr marL="0" lvl="0" indent="0" algn="l" rtl="0">
              <a:lnSpc>
                <a:spcPct val="90000"/>
              </a:lnSpc>
              <a:spcBef>
                <a:spcPts val="0"/>
              </a:spcBef>
              <a:spcAft>
                <a:spcPts val="0"/>
              </a:spcAft>
              <a:buClr>
                <a:schemeClr val="dk1"/>
              </a:buClr>
              <a:buSzPts val="5000"/>
              <a:buFont typeface="Inter"/>
              <a:buNone/>
            </a:pPr>
            <a:r>
              <a:rPr lang="en-US"/>
              <a:t>APPENDIX</a:t>
            </a:r>
            <a:endParaRPr/>
          </a:p>
        </p:txBody>
      </p:sp>
      <p:pic>
        <p:nvPicPr>
          <p:cNvPr id="9172" name="Google Shape;9172;p300"/>
          <p:cNvPicPr preferRelativeResize="0"/>
          <p:nvPr/>
        </p:nvPicPr>
        <p:blipFill rotWithShape="1">
          <a:blip r:embed="rId3">
            <a:alphaModFix/>
          </a:blip>
          <a:srcRect/>
          <a:stretch/>
        </p:blipFill>
        <p:spPr>
          <a:xfrm>
            <a:off x="236050" y="6263247"/>
            <a:ext cx="1444256" cy="433279"/>
          </a:xfrm>
          <a:prstGeom prst="rect">
            <a:avLst/>
          </a:prstGeom>
          <a:noFill/>
          <a:ln>
            <a:noFill/>
          </a:ln>
        </p:spPr>
      </p:pic>
    </p:spTree>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80B6EDE-B0EA-D4D0-84F1-0A0E2CB8D087}"/>
              </a:ext>
            </a:extLst>
          </p:cNvPr>
          <p:cNvSpPr>
            <a:spLocks noGrp="1"/>
          </p:cNvSpPr>
          <p:nvPr>
            <p:ph type="title" idx="4294967295"/>
          </p:nvPr>
        </p:nvSpPr>
        <p:spPr>
          <a:xfrm>
            <a:off x="373298" y="887586"/>
            <a:ext cx="7919794" cy="677108"/>
          </a:xfrm>
        </p:spPr>
        <p:txBody>
          <a:bodyPr/>
          <a:lstStyle/>
          <a:p>
            <a:r>
              <a:rPr lang="en-GB" sz="4400" spc="-18">
                <a:solidFill>
                  <a:srgbClr val="5BAA47"/>
                </a:solidFill>
                <a:latin typeface="Inter" panose="02000503000000020004" pitchFamily="2" charset="0"/>
                <a:ea typeface="Inter" panose="02000503000000020004" pitchFamily="2" charset="0"/>
                <a:cs typeface="Inter" panose="02000503000000020004" pitchFamily="2" charset="0"/>
              </a:rPr>
              <a:t>Customer wins </a:t>
            </a:r>
            <a:endParaRPr lang="en-US" sz="4400">
              <a:latin typeface="Inter" panose="02000503000000020004" pitchFamily="2" charset="0"/>
              <a:ea typeface="Inter" panose="02000503000000020004" pitchFamily="2" charset="0"/>
              <a:cs typeface="Inter" panose="02000503000000020004" pitchFamily="2" charset="0"/>
            </a:endParaRPr>
          </a:p>
        </p:txBody>
      </p:sp>
      <p:sp>
        <p:nvSpPr>
          <p:cNvPr id="3" name="object 30">
            <a:extLst>
              <a:ext uri="{FF2B5EF4-FFF2-40B4-BE49-F238E27FC236}">
                <a16:creationId xmlns:a16="http://schemas.microsoft.com/office/drawing/2014/main" id="{9F334AC0-E6C8-83F2-C727-A4C9AF54CD75}"/>
              </a:ext>
            </a:extLst>
          </p:cNvPr>
          <p:cNvSpPr txBox="1"/>
          <p:nvPr/>
        </p:nvSpPr>
        <p:spPr>
          <a:xfrm>
            <a:off x="373700" y="2373382"/>
            <a:ext cx="8494765" cy="719570"/>
          </a:xfrm>
          <a:prstGeom prst="rect">
            <a:avLst/>
          </a:prstGeom>
        </p:spPr>
        <p:txBody>
          <a:bodyPr vert="horz" wrap="square" lIns="0" tIns="7316" rIns="0" bIns="0" rtlCol="0" anchor="t">
            <a:spAutoFit/>
          </a:bodyPr>
          <a:lstStyle/>
          <a:p>
            <a:pPr marL="7701" defTabSz="554492">
              <a:lnSpc>
                <a:spcPts val="6000"/>
              </a:lnSpc>
              <a:spcBef>
                <a:spcPts val="58"/>
              </a:spcBef>
              <a:buClrTx/>
            </a:pPr>
            <a:r>
              <a:rPr lang="en-GB" sz="4400" b="1" spc="-6">
                <a:solidFill>
                  <a:srgbClr val="FFFFFF"/>
                </a:solidFill>
                <a:latin typeface="Inter" panose="02000503000000020004" pitchFamily="2" charset="0"/>
                <a:ea typeface="Inter" panose="02000503000000020004" pitchFamily="2" charset="0"/>
                <a:cs typeface="Inter" panose="02000503000000020004" pitchFamily="2" charset="0"/>
              </a:rPr>
              <a:t>Customer stories and quotes</a:t>
            </a:r>
          </a:p>
        </p:txBody>
      </p:sp>
    </p:spTree>
    <p:extLst>
      <p:ext uri="{BB962C8B-B14F-4D97-AF65-F5344CB8AC3E}">
        <p14:creationId xmlns:p14="http://schemas.microsoft.com/office/powerpoint/2010/main" val="1962738958"/>
      </p:ext>
    </p:extLst>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Shape 9266"/>
        <p:cNvGrpSpPr/>
        <p:nvPr/>
      </p:nvGrpSpPr>
      <p:grpSpPr>
        <a:xfrm>
          <a:off x="0" y="0"/>
          <a:ext cx="0" cy="0"/>
          <a:chOff x="0" y="0"/>
          <a:chExt cx="0" cy="0"/>
        </a:xfrm>
      </p:grpSpPr>
      <p:sp>
        <p:nvSpPr>
          <p:cNvPr id="9267" name="Google Shape;9267;p304"/>
          <p:cNvSpPr txBox="1"/>
          <p:nvPr/>
        </p:nvSpPr>
        <p:spPr>
          <a:xfrm>
            <a:off x="561290" y="1879724"/>
            <a:ext cx="3374400" cy="3099600"/>
          </a:xfrm>
          <a:prstGeom prst="rect">
            <a:avLst/>
          </a:prstGeom>
          <a:noFill/>
          <a:ln>
            <a:noFill/>
          </a:ln>
        </p:spPr>
        <p:txBody>
          <a:bodyPr spcFirstLastPara="1" wrap="square" lIns="0" tIns="0" rIns="0" bIns="0" anchor="ctr" anchorCtr="0">
            <a:noAutofit/>
          </a:bodyPr>
          <a:lstStyle/>
          <a:p>
            <a:pPr marL="0" marR="0" lvl="0" indent="0" algn="l" rtl="0">
              <a:lnSpc>
                <a:spcPct val="90000"/>
              </a:lnSpc>
              <a:spcBef>
                <a:spcPts val="0"/>
              </a:spcBef>
              <a:spcAft>
                <a:spcPts val="0"/>
              </a:spcAft>
              <a:buClr>
                <a:schemeClr val="dk1"/>
              </a:buClr>
              <a:buSzPts val="4400"/>
              <a:buFont typeface="Inter"/>
              <a:buNone/>
            </a:pPr>
            <a:r>
              <a:rPr lang="en-US" sz="4400" b="1" i="0" u="none" strike="noStrike" cap="none">
                <a:solidFill>
                  <a:srgbClr val="000000"/>
                </a:solidFill>
                <a:latin typeface="Inter"/>
                <a:ea typeface="Inter"/>
                <a:cs typeface="Inter"/>
                <a:sym typeface="Inter"/>
              </a:rPr>
              <a:t>Trusted by industry leaders </a:t>
            </a:r>
            <a:endParaRPr/>
          </a:p>
        </p:txBody>
      </p:sp>
      <p:sp>
        <p:nvSpPr>
          <p:cNvPr id="9268" name="Google Shape;9268;p304"/>
          <p:cNvSpPr/>
          <p:nvPr/>
        </p:nvSpPr>
        <p:spPr>
          <a:xfrm rot="1470904">
            <a:off x="572373" y="-253147"/>
            <a:ext cx="706933" cy="1377403"/>
          </a:xfrm>
          <a:custGeom>
            <a:avLst/>
            <a:gdLst/>
            <a:ahLst/>
            <a:cxnLst/>
            <a:rect l="l" t="t" r="r" b="b"/>
            <a:pathLst>
              <a:path w="706818" h="1377179" extrusionOk="0">
                <a:moveTo>
                  <a:pt x="0" y="322559"/>
                </a:moveTo>
                <a:lnTo>
                  <a:pt x="706818" y="0"/>
                </a:lnTo>
                <a:lnTo>
                  <a:pt x="706818" y="1023770"/>
                </a:lnTo>
                <a:cubicBezTo>
                  <a:pt x="706818" y="1218952"/>
                  <a:pt x="548591" y="1377179"/>
                  <a:pt x="353409" y="1377179"/>
                </a:cubicBezTo>
                <a:cubicBezTo>
                  <a:pt x="158227" y="1377179"/>
                  <a:pt x="0" y="1218952"/>
                  <a:pt x="0" y="102377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89"/>
              <a:buFont typeface="Arial"/>
              <a:buNone/>
            </a:pPr>
            <a:endParaRPr sz="2489" b="0" i="0" u="none" strike="noStrike" cap="none">
              <a:solidFill>
                <a:srgbClr val="FFFFFF"/>
              </a:solidFill>
              <a:latin typeface="Arial"/>
              <a:ea typeface="Arial"/>
              <a:cs typeface="Arial"/>
              <a:sym typeface="Arial"/>
            </a:endParaRPr>
          </a:p>
        </p:txBody>
      </p:sp>
      <p:sp>
        <p:nvSpPr>
          <p:cNvPr id="9269" name="Google Shape;9269;p304"/>
          <p:cNvSpPr/>
          <p:nvPr/>
        </p:nvSpPr>
        <p:spPr>
          <a:xfrm rot="1451706">
            <a:off x="3246136" y="5492337"/>
            <a:ext cx="892625" cy="1675245"/>
          </a:xfrm>
          <a:custGeom>
            <a:avLst/>
            <a:gdLst/>
            <a:ahLst/>
            <a:cxnLst/>
            <a:rect l="l" t="t" r="r" b="b"/>
            <a:pathLst>
              <a:path w="892288" h="1674612" extrusionOk="0">
                <a:moveTo>
                  <a:pt x="272484" y="35061"/>
                </a:moveTo>
                <a:cubicBezTo>
                  <a:pt x="325860" y="12484"/>
                  <a:pt x="384544" y="0"/>
                  <a:pt x="446144" y="0"/>
                </a:cubicBezTo>
                <a:cubicBezTo>
                  <a:pt x="692543" y="0"/>
                  <a:pt x="892288" y="199745"/>
                  <a:pt x="892288" y="446144"/>
                </a:cubicBezTo>
                <a:lnTo>
                  <a:pt x="892288" y="1274084"/>
                </a:lnTo>
                <a:lnTo>
                  <a:pt x="0" y="1674612"/>
                </a:lnTo>
                <a:lnTo>
                  <a:pt x="0" y="446144"/>
                </a:lnTo>
                <a:cubicBezTo>
                  <a:pt x="0" y="261345"/>
                  <a:pt x="112356" y="102789"/>
                  <a:pt x="272484" y="35061"/>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89"/>
              <a:buFont typeface="Arial"/>
              <a:buNone/>
            </a:pPr>
            <a:endParaRPr sz="2489" b="0" i="0" u="none" strike="noStrike" cap="none">
              <a:solidFill>
                <a:srgbClr val="FFFFFF"/>
              </a:solidFill>
              <a:latin typeface="Arial"/>
              <a:ea typeface="Arial"/>
              <a:cs typeface="Arial"/>
              <a:sym typeface="Arial"/>
            </a:endParaRPr>
          </a:p>
        </p:txBody>
      </p:sp>
      <p:pic>
        <p:nvPicPr>
          <p:cNvPr id="9270" name="Google Shape;9270;p304"/>
          <p:cNvPicPr preferRelativeResize="0"/>
          <p:nvPr/>
        </p:nvPicPr>
        <p:blipFill rotWithShape="1">
          <a:blip r:embed="rId3">
            <a:alphaModFix/>
          </a:blip>
          <a:srcRect r="43895" b="-11507"/>
          <a:stretch/>
        </p:blipFill>
        <p:spPr>
          <a:xfrm>
            <a:off x="4747850" y="1181900"/>
            <a:ext cx="5281399" cy="521800"/>
          </a:xfrm>
          <a:prstGeom prst="rect">
            <a:avLst/>
          </a:prstGeom>
          <a:noFill/>
          <a:ln>
            <a:noFill/>
          </a:ln>
        </p:spPr>
      </p:pic>
      <p:pic>
        <p:nvPicPr>
          <p:cNvPr id="9271" name="Google Shape;9271;p304"/>
          <p:cNvPicPr preferRelativeResize="0"/>
          <p:nvPr/>
        </p:nvPicPr>
        <p:blipFill rotWithShape="1">
          <a:blip r:embed="rId4">
            <a:alphaModFix/>
          </a:blip>
          <a:srcRect l="8256" t="27390" r="8256" b="30150"/>
          <a:stretch/>
        </p:blipFill>
        <p:spPr>
          <a:xfrm>
            <a:off x="4853470" y="5296976"/>
            <a:ext cx="785216" cy="399350"/>
          </a:xfrm>
          <a:prstGeom prst="rect">
            <a:avLst/>
          </a:prstGeom>
          <a:noFill/>
          <a:ln>
            <a:noFill/>
          </a:ln>
        </p:spPr>
      </p:pic>
      <p:pic>
        <p:nvPicPr>
          <p:cNvPr id="9272" name="Google Shape;9272;p304"/>
          <p:cNvPicPr preferRelativeResize="0"/>
          <p:nvPr/>
        </p:nvPicPr>
        <p:blipFill rotWithShape="1">
          <a:blip r:embed="rId5">
            <a:alphaModFix/>
          </a:blip>
          <a:srcRect/>
          <a:stretch/>
        </p:blipFill>
        <p:spPr>
          <a:xfrm>
            <a:off x="4615962" y="2023800"/>
            <a:ext cx="1022724" cy="382645"/>
          </a:xfrm>
          <a:prstGeom prst="rect">
            <a:avLst/>
          </a:prstGeom>
          <a:noFill/>
          <a:ln>
            <a:noFill/>
          </a:ln>
        </p:spPr>
      </p:pic>
      <p:pic>
        <p:nvPicPr>
          <p:cNvPr id="9273" name="Google Shape;9273;p304"/>
          <p:cNvPicPr preferRelativeResize="0"/>
          <p:nvPr/>
        </p:nvPicPr>
        <p:blipFill rotWithShape="1">
          <a:blip r:embed="rId6">
            <a:alphaModFix/>
          </a:blip>
          <a:srcRect t="36058" b="27113"/>
          <a:stretch/>
        </p:blipFill>
        <p:spPr>
          <a:xfrm>
            <a:off x="6325075" y="2059950"/>
            <a:ext cx="1619375" cy="416200"/>
          </a:xfrm>
          <a:prstGeom prst="rect">
            <a:avLst/>
          </a:prstGeom>
          <a:noFill/>
          <a:ln>
            <a:noFill/>
          </a:ln>
        </p:spPr>
      </p:pic>
      <p:pic>
        <p:nvPicPr>
          <p:cNvPr id="9274" name="Google Shape;9274;p304"/>
          <p:cNvPicPr preferRelativeResize="0"/>
          <p:nvPr/>
        </p:nvPicPr>
        <p:blipFill rotWithShape="1">
          <a:blip r:embed="rId7">
            <a:alphaModFix/>
          </a:blip>
          <a:srcRect/>
          <a:stretch/>
        </p:blipFill>
        <p:spPr>
          <a:xfrm>
            <a:off x="8878825" y="2672112"/>
            <a:ext cx="656749" cy="524375"/>
          </a:xfrm>
          <a:prstGeom prst="rect">
            <a:avLst/>
          </a:prstGeom>
          <a:noFill/>
          <a:ln>
            <a:noFill/>
          </a:ln>
        </p:spPr>
      </p:pic>
      <p:pic>
        <p:nvPicPr>
          <p:cNvPr id="9275" name="Google Shape;9275;p304"/>
          <p:cNvPicPr preferRelativeResize="0"/>
          <p:nvPr/>
        </p:nvPicPr>
        <p:blipFill rotWithShape="1">
          <a:blip r:embed="rId8">
            <a:alphaModFix/>
          </a:blip>
          <a:srcRect/>
          <a:stretch/>
        </p:blipFill>
        <p:spPr>
          <a:xfrm>
            <a:off x="10565637" y="1920775"/>
            <a:ext cx="1060425" cy="555363"/>
          </a:xfrm>
          <a:prstGeom prst="rect">
            <a:avLst/>
          </a:prstGeom>
          <a:noFill/>
          <a:ln>
            <a:noFill/>
          </a:ln>
        </p:spPr>
      </p:pic>
      <p:pic>
        <p:nvPicPr>
          <p:cNvPr id="9276" name="Google Shape;9276;p304"/>
          <p:cNvPicPr preferRelativeResize="0"/>
          <p:nvPr/>
        </p:nvPicPr>
        <p:blipFill rotWithShape="1">
          <a:blip r:embed="rId9">
            <a:alphaModFix/>
          </a:blip>
          <a:srcRect t="34798" b="34136"/>
          <a:stretch/>
        </p:blipFill>
        <p:spPr>
          <a:xfrm>
            <a:off x="6566129" y="5278050"/>
            <a:ext cx="1126150" cy="349813"/>
          </a:xfrm>
          <a:prstGeom prst="rect">
            <a:avLst/>
          </a:prstGeom>
          <a:noFill/>
          <a:ln>
            <a:noFill/>
          </a:ln>
        </p:spPr>
      </p:pic>
      <p:pic>
        <p:nvPicPr>
          <p:cNvPr id="9277" name="Google Shape;9277;p304"/>
          <p:cNvPicPr preferRelativeResize="0"/>
          <p:nvPr/>
        </p:nvPicPr>
        <p:blipFill rotWithShape="1">
          <a:blip r:embed="rId10">
            <a:alphaModFix/>
          </a:blip>
          <a:srcRect t="27485" b="34833"/>
          <a:stretch/>
        </p:blipFill>
        <p:spPr>
          <a:xfrm>
            <a:off x="4425450" y="2726538"/>
            <a:ext cx="1441450" cy="543162"/>
          </a:xfrm>
          <a:prstGeom prst="rect">
            <a:avLst/>
          </a:prstGeom>
          <a:noFill/>
          <a:ln>
            <a:noFill/>
          </a:ln>
        </p:spPr>
      </p:pic>
      <p:pic>
        <p:nvPicPr>
          <p:cNvPr id="9278" name="Google Shape;9278;p304"/>
          <p:cNvPicPr preferRelativeResize="0"/>
          <p:nvPr/>
        </p:nvPicPr>
        <p:blipFill rotWithShape="1">
          <a:blip r:embed="rId11">
            <a:alphaModFix/>
          </a:blip>
          <a:srcRect/>
          <a:stretch/>
        </p:blipFill>
        <p:spPr>
          <a:xfrm>
            <a:off x="10319517" y="4445251"/>
            <a:ext cx="1427756" cy="349825"/>
          </a:xfrm>
          <a:prstGeom prst="rect">
            <a:avLst/>
          </a:prstGeom>
          <a:noFill/>
          <a:ln>
            <a:noFill/>
          </a:ln>
        </p:spPr>
      </p:pic>
      <p:pic>
        <p:nvPicPr>
          <p:cNvPr id="9279" name="Google Shape;9279;p304"/>
          <p:cNvPicPr preferRelativeResize="0"/>
          <p:nvPr/>
        </p:nvPicPr>
        <p:blipFill rotWithShape="1">
          <a:blip r:embed="rId12">
            <a:alphaModFix/>
          </a:blip>
          <a:srcRect/>
          <a:stretch/>
        </p:blipFill>
        <p:spPr>
          <a:xfrm>
            <a:off x="8375974" y="2022500"/>
            <a:ext cx="1758173" cy="399350"/>
          </a:xfrm>
          <a:prstGeom prst="rect">
            <a:avLst/>
          </a:prstGeom>
          <a:noFill/>
          <a:ln>
            <a:noFill/>
          </a:ln>
        </p:spPr>
      </p:pic>
      <p:pic>
        <p:nvPicPr>
          <p:cNvPr id="9280" name="Google Shape;9280;p304"/>
          <p:cNvPicPr preferRelativeResize="0"/>
          <p:nvPr/>
        </p:nvPicPr>
        <p:blipFill rotWithShape="1">
          <a:blip r:embed="rId13">
            <a:alphaModFix/>
          </a:blip>
          <a:srcRect t="38101" b="34371"/>
          <a:stretch/>
        </p:blipFill>
        <p:spPr>
          <a:xfrm>
            <a:off x="8652762" y="5278040"/>
            <a:ext cx="1270885" cy="349825"/>
          </a:xfrm>
          <a:prstGeom prst="rect">
            <a:avLst/>
          </a:prstGeom>
          <a:noFill/>
          <a:ln>
            <a:noFill/>
          </a:ln>
        </p:spPr>
      </p:pic>
      <p:pic>
        <p:nvPicPr>
          <p:cNvPr id="9281" name="Google Shape;9281;p304"/>
          <p:cNvPicPr preferRelativeResize="0"/>
          <p:nvPr/>
        </p:nvPicPr>
        <p:blipFill rotWithShape="1">
          <a:blip r:embed="rId14">
            <a:alphaModFix/>
          </a:blip>
          <a:srcRect/>
          <a:stretch/>
        </p:blipFill>
        <p:spPr>
          <a:xfrm>
            <a:off x="4348432" y="3664188"/>
            <a:ext cx="1557769" cy="399350"/>
          </a:xfrm>
          <a:prstGeom prst="rect">
            <a:avLst/>
          </a:prstGeom>
          <a:noFill/>
          <a:ln>
            <a:noFill/>
          </a:ln>
        </p:spPr>
      </p:pic>
      <p:pic>
        <p:nvPicPr>
          <p:cNvPr id="9282" name="Google Shape;9282;p304"/>
          <p:cNvPicPr preferRelativeResize="0"/>
          <p:nvPr/>
        </p:nvPicPr>
        <p:blipFill rotWithShape="1">
          <a:blip r:embed="rId15">
            <a:alphaModFix/>
          </a:blip>
          <a:srcRect/>
          <a:stretch/>
        </p:blipFill>
        <p:spPr>
          <a:xfrm>
            <a:off x="10387169" y="5214148"/>
            <a:ext cx="993925" cy="509608"/>
          </a:xfrm>
          <a:prstGeom prst="rect">
            <a:avLst/>
          </a:prstGeom>
          <a:noFill/>
          <a:ln>
            <a:noFill/>
          </a:ln>
        </p:spPr>
      </p:pic>
      <p:pic>
        <p:nvPicPr>
          <p:cNvPr id="9283" name="Google Shape;9283;p304"/>
          <p:cNvPicPr preferRelativeResize="0"/>
          <p:nvPr/>
        </p:nvPicPr>
        <p:blipFill rotWithShape="1">
          <a:blip r:embed="rId16">
            <a:alphaModFix/>
          </a:blip>
          <a:srcRect/>
          <a:stretch/>
        </p:blipFill>
        <p:spPr>
          <a:xfrm>
            <a:off x="6700261" y="4330488"/>
            <a:ext cx="869025" cy="579329"/>
          </a:xfrm>
          <a:prstGeom prst="rect">
            <a:avLst/>
          </a:prstGeom>
          <a:noFill/>
          <a:ln>
            <a:noFill/>
          </a:ln>
        </p:spPr>
      </p:pic>
      <p:pic>
        <p:nvPicPr>
          <p:cNvPr id="9284" name="Google Shape;9284;p304"/>
          <p:cNvPicPr preferRelativeResize="0"/>
          <p:nvPr/>
        </p:nvPicPr>
        <p:blipFill rotWithShape="1">
          <a:blip r:embed="rId17">
            <a:alphaModFix/>
          </a:blip>
          <a:srcRect/>
          <a:stretch/>
        </p:blipFill>
        <p:spPr>
          <a:xfrm>
            <a:off x="10598879" y="2716425"/>
            <a:ext cx="993945" cy="467975"/>
          </a:xfrm>
          <a:prstGeom prst="rect">
            <a:avLst/>
          </a:prstGeom>
          <a:noFill/>
          <a:ln>
            <a:noFill/>
          </a:ln>
        </p:spPr>
      </p:pic>
      <p:pic>
        <p:nvPicPr>
          <p:cNvPr id="9285" name="Google Shape;9285;p304"/>
          <p:cNvPicPr preferRelativeResize="0"/>
          <p:nvPr/>
        </p:nvPicPr>
        <p:blipFill rotWithShape="1">
          <a:blip r:embed="rId18">
            <a:alphaModFix/>
          </a:blip>
          <a:srcRect/>
          <a:stretch/>
        </p:blipFill>
        <p:spPr>
          <a:xfrm>
            <a:off x="10598887" y="3424675"/>
            <a:ext cx="869025" cy="869025"/>
          </a:xfrm>
          <a:prstGeom prst="rect">
            <a:avLst/>
          </a:prstGeom>
          <a:noFill/>
          <a:ln>
            <a:noFill/>
          </a:ln>
        </p:spPr>
      </p:pic>
      <p:pic>
        <p:nvPicPr>
          <p:cNvPr id="9286" name="Google Shape;9286;p304"/>
          <p:cNvPicPr preferRelativeResize="0"/>
          <p:nvPr/>
        </p:nvPicPr>
        <p:blipFill rotWithShape="1">
          <a:blip r:embed="rId19">
            <a:alphaModFix/>
          </a:blip>
          <a:srcRect t="23987" b="35128"/>
          <a:stretch/>
        </p:blipFill>
        <p:spPr>
          <a:xfrm>
            <a:off x="6487787" y="3601825"/>
            <a:ext cx="1293969" cy="396775"/>
          </a:xfrm>
          <a:prstGeom prst="rect">
            <a:avLst/>
          </a:prstGeom>
          <a:noFill/>
          <a:ln>
            <a:noFill/>
          </a:ln>
        </p:spPr>
      </p:pic>
      <p:pic>
        <p:nvPicPr>
          <p:cNvPr id="9287" name="Google Shape;9287;p304"/>
          <p:cNvPicPr preferRelativeResize="0"/>
          <p:nvPr/>
        </p:nvPicPr>
        <p:blipFill rotWithShape="1">
          <a:blip r:embed="rId20">
            <a:alphaModFix/>
          </a:blip>
          <a:srcRect/>
          <a:stretch/>
        </p:blipFill>
        <p:spPr>
          <a:xfrm>
            <a:off x="4583100" y="4337250"/>
            <a:ext cx="1126175" cy="630174"/>
          </a:xfrm>
          <a:prstGeom prst="rect">
            <a:avLst/>
          </a:prstGeom>
          <a:noFill/>
          <a:ln>
            <a:noFill/>
          </a:ln>
        </p:spPr>
      </p:pic>
      <p:pic>
        <p:nvPicPr>
          <p:cNvPr id="9288" name="Google Shape;9288;p304"/>
          <p:cNvPicPr preferRelativeResize="0"/>
          <p:nvPr/>
        </p:nvPicPr>
        <p:blipFill rotWithShape="1">
          <a:blip r:embed="rId21">
            <a:alphaModFix/>
          </a:blip>
          <a:srcRect/>
          <a:stretch/>
        </p:blipFill>
        <p:spPr>
          <a:xfrm>
            <a:off x="8475064" y="3600537"/>
            <a:ext cx="1559981" cy="399350"/>
          </a:xfrm>
          <a:prstGeom prst="rect">
            <a:avLst/>
          </a:prstGeom>
          <a:noFill/>
          <a:ln>
            <a:noFill/>
          </a:ln>
        </p:spPr>
      </p:pic>
      <p:pic>
        <p:nvPicPr>
          <p:cNvPr id="9289" name="Google Shape;9289;p304"/>
          <p:cNvPicPr preferRelativeResize="0"/>
          <p:nvPr/>
        </p:nvPicPr>
        <p:blipFill rotWithShape="1">
          <a:blip r:embed="rId22">
            <a:alphaModFix/>
          </a:blip>
          <a:srcRect t="24826" b="28715"/>
          <a:stretch/>
        </p:blipFill>
        <p:spPr>
          <a:xfrm>
            <a:off x="8608061" y="4302026"/>
            <a:ext cx="1293975" cy="601116"/>
          </a:xfrm>
          <a:prstGeom prst="rect">
            <a:avLst/>
          </a:prstGeom>
          <a:noFill/>
          <a:ln>
            <a:noFill/>
          </a:ln>
        </p:spPr>
      </p:pic>
      <p:pic>
        <p:nvPicPr>
          <p:cNvPr id="9290" name="Google Shape;9290;p304"/>
          <p:cNvPicPr preferRelativeResize="0"/>
          <p:nvPr/>
        </p:nvPicPr>
        <p:blipFill rotWithShape="1">
          <a:blip r:embed="rId23">
            <a:alphaModFix/>
          </a:blip>
          <a:srcRect/>
          <a:stretch/>
        </p:blipFill>
        <p:spPr>
          <a:xfrm>
            <a:off x="6835162" y="2685525"/>
            <a:ext cx="599222" cy="706926"/>
          </a:xfrm>
          <a:prstGeom prst="rect">
            <a:avLst/>
          </a:prstGeom>
          <a:noFill/>
          <a:ln>
            <a:noFill/>
          </a:ln>
        </p:spPr>
      </p:pic>
      <p:sp>
        <p:nvSpPr>
          <p:cNvPr id="9291" name="Google Shape;9291;p304"/>
          <p:cNvSpPr txBox="1"/>
          <p:nvPr/>
        </p:nvSpPr>
        <p:spPr>
          <a:xfrm>
            <a:off x="3261437" y="5013100"/>
            <a:ext cx="2397900" cy="238200"/>
          </a:xfrm>
          <a:prstGeom prst="rect">
            <a:avLst/>
          </a:prstGeom>
          <a:noFill/>
          <a:ln>
            <a:noFill/>
          </a:ln>
        </p:spPr>
        <p:txBody>
          <a:bodyPr spcFirstLastPara="1" wrap="square" lIns="91425" tIns="91425" rIns="91425" bIns="91425" anchor="ctr" anchorCtr="0">
            <a:noAutofit/>
          </a:bodyPr>
          <a:lstStyle/>
          <a:p>
            <a:pPr marL="0" marR="0" lvl="0" indent="0" algn="ctr" rtl="0">
              <a:spcBef>
                <a:spcPts val="0"/>
              </a:spcBef>
              <a:spcAft>
                <a:spcPts val="0"/>
              </a:spcAft>
              <a:buClr>
                <a:srgbClr val="FFFFFF"/>
              </a:buClr>
              <a:buSzPts val="1200"/>
              <a:buFont typeface="Proxima Nova"/>
              <a:buNone/>
            </a:pPr>
            <a:r>
              <a:rPr lang="en-US" sz="1200" u="sng">
                <a:solidFill>
                  <a:srgbClr val="FFFFFF"/>
                </a:solidFill>
                <a:latin typeface="Proxima Nova"/>
                <a:ea typeface="Proxima Nova"/>
                <a:cs typeface="Proxima Nova"/>
                <a:sym typeface="Proxima Nova"/>
                <a:hlinkClick r:id="rId24">
                  <a:extLst>
                    <a:ext uri="{A12FA001-AC4F-418D-AE19-62706E023703}">
                      <ahyp:hlinkClr xmlns:ahyp="http://schemas.microsoft.com/office/drawing/2018/hyperlinkcolor" val="tx"/>
                    </a:ext>
                  </a:extLst>
                </a:hlinkClick>
              </a:rPr>
              <a:t>www.meraki.com/customers</a:t>
            </a:r>
            <a:endParaRPr sz="1200">
              <a:solidFill>
                <a:srgbClr val="FFFFFF"/>
              </a:solidFill>
              <a:latin typeface="Proxima Nova"/>
              <a:ea typeface="Proxima Nova"/>
              <a:cs typeface="Proxima Nova"/>
              <a:sym typeface="Proxima Nova"/>
            </a:endParaRPr>
          </a:p>
        </p:txBody>
      </p:sp>
      <p:sp>
        <p:nvSpPr>
          <p:cNvPr id="9292" name="Google Shape;9292;p304"/>
          <p:cNvSpPr txBox="1"/>
          <p:nvPr/>
        </p:nvSpPr>
        <p:spPr>
          <a:xfrm>
            <a:off x="6189612" y="5013100"/>
            <a:ext cx="2397900" cy="238200"/>
          </a:xfrm>
          <a:prstGeom prst="rect">
            <a:avLst/>
          </a:prstGeom>
          <a:noFill/>
          <a:ln>
            <a:noFill/>
          </a:ln>
        </p:spPr>
        <p:txBody>
          <a:bodyPr spcFirstLastPara="1" wrap="square" lIns="91425" tIns="91425" rIns="91425" bIns="91425" anchor="ctr" anchorCtr="0">
            <a:noAutofit/>
          </a:bodyPr>
          <a:lstStyle/>
          <a:p>
            <a:pPr marL="0" marR="0" lvl="0" indent="0" algn="ctr" rtl="0">
              <a:spcBef>
                <a:spcPts val="0"/>
              </a:spcBef>
              <a:spcAft>
                <a:spcPts val="0"/>
              </a:spcAft>
              <a:buClr>
                <a:srgbClr val="FFFFFF"/>
              </a:buClr>
              <a:buSzPts val="1200"/>
              <a:buFont typeface="Proxima Nova"/>
              <a:buNone/>
            </a:pPr>
            <a:r>
              <a:rPr lang="en-US" sz="1200">
                <a:solidFill>
                  <a:srgbClr val="FFFFFF"/>
                </a:solidFill>
                <a:latin typeface="Proxima Nova"/>
                <a:ea typeface="Proxima Nova"/>
                <a:cs typeface="Proxima Nova"/>
                <a:sym typeface="Proxima Nova"/>
              </a:rPr>
              <a:t>YouTube Channel</a:t>
            </a:r>
            <a:endParaRPr sz="1200">
              <a:solidFill>
                <a:srgbClr val="FFFFFF"/>
              </a:solidFill>
              <a:latin typeface="Proxima Nova"/>
              <a:ea typeface="Proxima Nova"/>
              <a:cs typeface="Proxima Nova"/>
              <a:sym typeface="Proxima Nova"/>
            </a:endParaRPr>
          </a:p>
        </p:txBody>
      </p:sp>
      <p:sp>
        <p:nvSpPr>
          <p:cNvPr id="9293" name="Google Shape;9293;p304"/>
          <p:cNvSpPr txBox="1"/>
          <p:nvPr/>
        </p:nvSpPr>
        <p:spPr>
          <a:xfrm>
            <a:off x="9117787" y="5013625"/>
            <a:ext cx="2397900" cy="238200"/>
          </a:xfrm>
          <a:prstGeom prst="rect">
            <a:avLst/>
          </a:prstGeom>
          <a:noFill/>
          <a:ln>
            <a:noFill/>
          </a:ln>
        </p:spPr>
        <p:txBody>
          <a:bodyPr spcFirstLastPara="1" wrap="square" lIns="91425" tIns="91425" rIns="91425" bIns="91425" anchor="ctr" anchorCtr="0">
            <a:noAutofit/>
          </a:bodyPr>
          <a:lstStyle/>
          <a:p>
            <a:pPr marL="0" marR="0" lvl="0" indent="0" algn="ctr" rtl="0">
              <a:spcBef>
                <a:spcPts val="0"/>
              </a:spcBef>
              <a:spcAft>
                <a:spcPts val="0"/>
              </a:spcAft>
              <a:buClr>
                <a:srgbClr val="FFFFFF"/>
              </a:buClr>
              <a:buSzPts val="1200"/>
              <a:buFont typeface="Proxima Nova"/>
              <a:buNone/>
            </a:pPr>
            <a:r>
              <a:rPr lang="en-US" sz="1200">
                <a:solidFill>
                  <a:srgbClr val="FFFFFF"/>
                </a:solidFill>
                <a:latin typeface="Proxima Nova"/>
                <a:ea typeface="Proxima Nova"/>
                <a:cs typeface="Proxima Nova"/>
                <a:sym typeface="Proxima Nova"/>
              </a:rPr>
              <a:t>Meraki Community</a:t>
            </a:r>
            <a:endParaRPr sz="1200">
              <a:solidFill>
                <a:srgbClr val="FFFFFF"/>
              </a:solidFill>
              <a:latin typeface="Proxima Nova"/>
              <a:ea typeface="Proxima Nova"/>
              <a:cs typeface="Proxima Nova"/>
              <a:sym typeface="Proxima Nova"/>
            </a:endParaRPr>
          </a:p>
        </p:txBody>
      </p:sp>
      <p:pic>
        <p:nvPicPr>
          <p:cNvPr id="9294" name="Google Shape;9294;p304"/>
          <p:cNvPicPr preferRelativeResize="0"/>
          <p:nvPr/>
        </p:nvPicPr>
        <p:blipFill>
          <a:blip r:embed="rId25">
            <a:alphaModFix/>
          </a:blip>
          <a:stretch>
            <a:fillRect/>
          </a:stretch>
        </p:blipFill>
        <p:spPr>
          <a:xfrm>
            <a:off x="10536425" y="1232008"/>
            <a:ext cx="993924" cy="421593"/>
          </a:xfrm>
          <a:prstGeom prst="rect">
            <a:avLst/>
          </a:prstGeom>
          <a:noFill/>
          <a:ln>
            <a:noFill/>
          </a:ln>
        </p:spPr>
      </p:pic>
    </p:spTree>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4">
            <a:extLst>
              <a:ext uri="{FF2B5EF4-FFF2-40B4-BE49-F238E27FC236}">
                <a16:creationId xmlns:a16="http://schemas.microsoft.com/office/drawing/2014/main" id="{C7380071-FDDA-E78B-2927-16B099DDFC3A}"/>
              </a:ext>
            </a:extLst>
          </p:cNvPr>
          <p:cNvSpPr/>
          <p:nvPr/>
        </p:nvSpPr>
        <p:spPr>
          <a:xfrm>
            <a:off x="4402959" y="0"/>
            <a:ext cx="7788701" cy="6857615"/>
          </a:xfrm>
          <a:custGeom>
            <a:avLst/>
            <a:gdLst/>
            <a:ahLst/>
            <a:cxnLst/>
            <a:rect l="l" t="t" r="r" b="b"/>
            <a:pathLst>
              <a:path w="12844144" h="11308715">
                <a:moveTo>
                  <a:pt x="12843999" y="0"/>
                </a:moveTo>
                <a:lnTo>
                  <a:pt x="3684420" y="0"/>
                </a:lnTo>
                <a:lnTo>
                  <a:pt x="3670908" y="35763"/>
                </a:lnTo>
                <a:lnTo>
                  <a:pt x="3652515" y="85668"/>
                </a:lnTo>
                <a:lnTo>
                  <a:pt x="389253" y="9051385"/>
                </a:lnTo>
                <a:lnTo>
                  <a:pt x="371265" y="9101437"/>
                </a:lnTo>
                <a:lnTo>
                  <a:pt x="353716" y="9151541"/>
                </a:lnTo>
                <a:lnTo>
                  <a:pt x="336604" y="9201693"/>
                </a:lnTo>
                <a:lnTo>
                  <a:pt x="319930" y="9251891"/>
                </a:lnTo>
                <a:lnTo>
                  <a:pt x="303692" y="9302134"/>
                </a:lnTo>
                <a:lnTo>
                  <a:pt x="287889" y="9352420"/>
                </a:lnTo>
                <a:lnTo>
                  <a:pt x="272520" y="9402745"/>
                </a:lnTo>
                <a:lnTo>
                  <a:pt x="257584" y="9453109"/>
                </a:lnTo>
                <a:lnTo>
                  <a:pt x="243080" y="9503508"/>
                </a:lnTo>
                <a:lnTo>
                  <a:pt x="229008" y="9553941"/>
                </a:lnTo>
                <a:lnTo>
                  <a:pt x="215365" y="9604406"/>
                </a:lnTo>
                <a:lnTo>
                  <a:pt x="202152" y="9654901"/>
                </a:lnTo>
                <a:lnTo>
                  <a:pt x="189367" y="9705423"/>
                </a:lnTo>
                <a:lnTo>
                  <a:pt x="177009" y="9755970"/>
                </a:lnTo>
                <a:lnTo>
                  <a:pt x="165077" y="9806540"/>
                </a:lnTo>
                <a:lnTo>
                  <a:pt x="153570" y="9857132"/>
                </a:lnTo>
                <a:lnTo>
                  <a:pt x="142488" y="9907743"/>
                </a:lnTo>
                <a:lnTo>
                  <a:pt x="131829" y="9958370"/>
                </a:lnTo>
                <a:lnTo>
                  <a:pt x="121592" y="10009012"/>
                </a:lnTo>
                <a:lnTo>
                  <a:pt x="111776" y="10059667"/>
                </a:lnTo>
                <a:lnTo>
                  <a:pt x="102380" y="10110332"/>
                </a:lnTo>
                <a:lnTo>
                  <a:pt x="93404" y="10161006"/>
                </a:lnTo>
                <a:lnTo>
                  <a:pt x="84846" y="10211685"/>
                </a:lnTo>
                <a:lnTo>
                  <a:pt x="76705" y="10262369"/>
                </a:lnTo>
                <a:lnTo>
                  <a:pt x="68981" y="10313055"/>
                </a:lnTo>
                <a:lnTo>
                  <a:pt x="61672" y="10363741"/>
                </a:lnTo>
                <a:lnTo>
                  <a:pt x="54777" y="10414425"/>
                </a:lnTo>
                <a:lnTo>
                  <a:pt x="48296" y="10465104"/>
                </a:lnTo>
                <a:lnTo>
                  <a:pt x="42227" y="10515777"/>
                </a:lnTo>
                <a:lnTo>
                  <a:pt x="36569" y="10566441"/>
                </a:lnTo>
                <a:lnTo>
                  <a:pt x="31322" y="10617095"/>
                </a:lnTo>
                <a:lnTo>
                  <a:pt x="26484" y="10667736"/>
                </a:lnTo>
                <a:lnTo>
                  <a:pt x="22054" y="10718362"/>
                </a:lnTo>
                <a:lnTo>
                  <a:pt x="18032" y="10768970"/>
                </a:lnTo>
                <a:lnTo>
                  <a:pt x="14416" y="10819560"/>
                </a:lnTo>
                <a:lnTo>
                  <a:pt x="11206" y="10870128"/>
                </a:lnTo>
                <a:lnTo>
                  <a:pt x="8400" y="10920673"/>
                </a:lnTo>
                <a:lnTo>
                  <a:pt x="5997" y="10971192"/>
                </a:lnTo>
                <a:lnTo>
                  <a:pt x="3997" y="11021684"/>
                </a:lnTo>
                <a:lnTo>
                  <a:pt x="2399" y="11072146"/>
                </a:lnTo>
                <a:lnTo>
                  <a:pt x="1201" y="11122575"/>
                </a:lnTo>
                <a:lnTo>
                  <a:pt x="402" y="11172971"/>
                </a:lnTo>
                <a:lnTo>
                  <a:pt x="2" y="11223331"/>
                </a:lnTo>
                <a:lnTo>
                  <a:pt x="0" y="11273653"/>
                </a:lnTo>
                <a:lnTo>
                  <a:pt x="273" y="11308556"/>
                </a:lnTo>
                <a:lnTo>
                  <a:pt x="12843999" y="11308556"/>
                </a:lnTo>
                <a:lnTo>
                  <a:pt x="12843999" y="0"/>
                </a:lnTo>
                <a:close/>
              </a:path>
            </a:pathLst>
          </a:custGeom>
          <a:solidFill>
            <a:srgbClr val="025444"/>
          </a:solidFill>
        </p:spPr>
        <p:txBody>
          <a:bodyPr wrap="square" lIns="0" tIns="0" rIns="0" bIns="0" rtlCol="0"/>
          <a:lstStyle/>
          <a:p>
            <a:pPr defTabSz="554492">
              <a:buClrTx/>
            </a:pPr>
            <a:endParaRPr lang="en-US" sz="1092">
              <a:solidFill>
                <a:sysClr val="windowText" lastClr="000000"/>
              </a:solidFill>
              <a:latin typeface="Inter" panose="02000503000000020004" pitchFamily="2" charset="0"/>
              <a:ea typeface="Inter" panose="02000503000000020004" pitchFamily="2" charset="0"/>
              <a:cs typeface="Inter" panose="02000503000000020004" pitchFamily="2" charset="0"/>
            </a:endParaRPr>
          </a:p>
        </p:txBody>
      </p:sp>
      <p:sp>
        <p:nvSpPr>
          <p:cNvPr id="3" name="object 25">
            <a:extLst>
              <a:ext uri="{FF2B5EF4-FFF2-40B4-BE49-F238E27FC236}">
                <a16:creationId xmlns:a16="http://schemas.microsoft.com/office/drawing/2014/main" id="{24970A79-F502-8CF5-1C96-0DBAC1AA64F5}"/>
              </a:ext>
            </a:extLst>
          </p:cNvPr>
          <p:cNvSpPr txBox="1">
            <a:spLocks/>
          </p:cNvSpPr>
          <p:nvPr/>
        </p:nvSpPr>
        <p:spPr>
          <a:xfrm>
            <a:off x="352109" y="882254"/>
            <a:ext cx="4926587" cy="469052"/>
          </a:xfrm>
          <a:prstGeom prst="rect">
            <a:avLst/>
          </a:prstGeom>
        </p:spPr>
        <p:txBody>
          <a:bodyPr vert="horz" wrap="square" lIns="0" tIns="7316" rIns="0" bIns="0" rtlCol="0">
            <a:spAutoFit/>
          </a:bodyPr>
          <a:lstStyle>
            <a:lvl1pPr>
              <a:defRPr sz="4950" b="1" i="0">
                <a:solidFill>
                  <a:srgbClr val="025444"/>
                </a:solidFill>
                <a:latin typeface="Sharp Sans"/>
                <a:ea typeface="+mj-ea"/>
                <a:cs typeface="Sharp Sans"/>
              </a:defRPr>
            </a:lvl1pPr>
          </a:lstStyle>
          <a:p>
            <a:pPr marL="7701" defTabSz="554492">
              <a:spcBef>
                <a:spcPts val="58"/>
              </a:spcBef>
              <a:buClrTx/>
            </a:pPr>
            <a:r>
              <a:rPr lang="en-GB" sz="3000" spc="-18">
                <a:latin typeface="Inter" panose="02000503000000020004" pitchFamily="2" charset="0"/>
                <a:ea typeface="Inter" panose="02000503000000020004" pitchFamily="2" charset="0"/>
                <a:cs typeface="Inter" panose="02000503000000020004" pitchFamily="2" charset="0"/>
              </a:rPr>
              <a:t>Cisco Meraki</a:t>
            </a:r>
            <a:r>
              <a:rPr lang="en-GB" sz="3000" spc="-91">
                <a:latin typeface="Inter" panose="02000503000000020004" pitchFamily="2" charset="0"/>
                <a:ea typeface="Inter" panose="02000503000000020004" pitchFamily="2" charset="0"/>
                <a:cs typeface="Inter" panose="02000503000000020004" pitchFamily="2" charset="0"/>
              </a:rPr>
              <a:t> </a:t>
            </a:r>
            <a:r>
              <a:rPr lang="en-GB" sz="3000">
                <a:latin typeface="Inter" panose="02000503000000020004" pitchFamily="2" charset="0"/>
                <a:ea typeface="Inter" panose="02000503000000020004" pitchFamily="2" charset="0"/>
                <a:cs typeface="Inter" panose="02000503000000020004" pitchFamily="2" charset="0"/>
              </a:rPr>
              <a:t>at</a:t>
            </a:r>
            <a:r>
              <a:rPr lang="en-GB" sz="3000" spc="-88">
                <a:latin typeface="Inter" panose="02000503000000020004" pitchFamily="2" charset="0"/>
                <a:ea typeface="Inter" panose="02000503000000020004" pitchFamily="2" charset="0"/>
                <a:cs typeface="Inter" panose="02000503000000020004" pitchFamily="2" charset="0"/>
              </a:rPr>
              <a:t>-</a:t>
            </a:r>
            <a:r>
              <a:rPr lang="en-GB" sz="3000">
                <a:latin typeface="Inter" panose="02000503000000020004" pitchFamily="2" charset="0"/>
                <a:ea typeface="Inter" panose="02000503000000020004" pitchFamily="2" charset="0"/>
                <a:cs typeface="Inter" panose="02000503000000020004" pitchFamily="2" charset="0"/>
              </a:rPr>
              <a:t>a</a:t>
            </a:r>
            <a:r>
              <a:rPr lang="en-GB" sz="3000" spc="-88">
                <a:latin typeface="Inter" panose="02000503000000020004" pitchFamily="2" charset="0"/>
                <a:ea typeface="Inter" panose="02000503000000020004" pitchFamily="2" charset="0"/>
                <a:cs typeface="Inter" panose="02000503000000020004" pitchFamily="2" charset="0"/>
              </a:rPr>
              <a:t>-</a:t>
            </a:r>
            <a:r>
              <a:rPr lang="en-GB" sz="3000" spc="-6">
                <a:latin typeface="Inter" panose="02000503000000020004" pitchFamily="2" charset="0"/>
                <a:ea typeface="Inter" panose="02000503000000020004" pitchFamily="2" charset="0"/>
                <a:cs typeface="Inter" panose="02000503000000020004" pitchFamily="2" charset="0"/>
              </a:rPr>
              <a:t>glance</a:t>
            </a:r>
          </a:p>
        </p:txBody>
      </p:sp>
      <p:sp>
        <p:nvSpPr>
          <p:cNvPr id="4" name="object 39">
            <a:extLst>
              <a:ext uri="{FF2B5EF4-FFF2-40B4-BE49-F238E27FC236}">
                <a16:creationId xmlns:a16="http://schemas.microsoft.com/office/drawing/2014/main" id="{81AFD75D-D0F1-6E8F-B445-2AA31CE9B7EA}"/>
              </a:ext>
            </a:extLst>
          </p:cNvPr>
          <p:cNvSpPr txBox="1">
            <a:spLocks/>
          </p:cNvSpPr>
          <p:nvPr/>
        </p:nvSpPr>
        <p:spPr>
          <a:xfrm>
            <a:off x="11310737" y="6331425"/>
            <a:ext cx="880835" cy="356336"/>
          </a:xfrm>
          <a:prstGeom prst="rect">
            <a:avLst/>
          </a:prstGeom>
        </p:spPr>
        <p:txBody>
          <a:bodyPr vert="horz" wrap="square" lIns="0" tIns="20023" rIns="0" bIns="0" rtlCol="0">
            <a:spAutoFit/>
          </a:bodyPr>
          <a:lstStyle>
            <a:defPPr>
              <a:defRPr kern="0"/>
            </a:defPPr>
          </a:lstStyle>
          <a:p>
            <a:pPr marL="7701" defTabSz="554492">
              <a:spcBef>
                <a:spcPts val="158"/>
              </a:spcBef>
              <a:buClrTx/>
            </a:pPr>
            <a:r>
              <a:rPr lang="en-GB" sz="1092">
                <a:solidFill>
                  <a:sysClr val="windowText" lastClr="000000"/>
                </a:solidFill>
                <a:latin typeface="Inter" panose="02000503000000020004" pitchFamily="2" charset="0"/>
                <a:ea typeface="Inter" panose="02000503000000020004" pitchFamily="2" charset="0"/>
                <a:cs typeface="Inter" panose="02000503000000020004" pitchFamily="2" charset="0"/>
              </a:rPr>
              <a:t>Meraki</a:t>
            </a:r>
            <a:r>
              <a:rPr lang="en-GB" sz="1092" spc="42">
                <a:solidFill>
                  <a:sysClr val="windowText" lastClr="000000"/>
                </a:solidFill>
                <a:latin typeface="Inter" panose="02000503000000020004" pitchFamily="2" charset="0"/>
                <a:ea typeface="Inter" panose="02000503000000020004" pitchFamily="2" charset="0"/>
                <a:cs typeface="Inter" panose="02000503000000020004" pitchFamily="2" charset="0"/>
              </a:rPr>
              <a:t> </a:t>
            </a:r>
            <a:r>
              <a:rPr lang="en-GB" sz="1092">
                <a:solidFill>
                  <a:sysClr val="windowText" lastClr="000000"/>
                </a:solidFill>
                <a:latin typeface="Inter" panose="02000503000000020004" pitchFamily="2" charset="0"/>
                <a:ea typeface="Inter" panose="02000503000000020004" pitchFamily="2" charset="0"/>
                <a:cs typeface="Inter" panose="02000503000000020004" pitchFamily="2" charset="0"/>
              </a:rPr>
              <a:t>SMB</a:t>
            </a:r>
            <a:r>
              <a:rPr lang="en-GB" sz="1092" spc="52">
                <a:solidFill>
                  <a:sysClr val="windowText" lastClr="000000"/>
                </a:solidFill>
                <a:latin typeface="Inter" panose="02000503000000020004" pitchFamily="2" charset="0"/>
                <a:ea typeface="Inter" panose="02000503000000020004" pitchFamily="2" charset="0"/>
                <a:cs typeface="Inter" panose="02000503000000020004" pitchFamily="2" charset="0"/>
              </a:rPr>
              <a:t> </a:t>
            </a:r>
            <a:r>
              <a:rPr lang="en-GB" sz="1092" spc="-6">
                <a:solidFill>
                  <a:sysClr val="windowText" lastClr="000000"/>
                </a:solidFill>
                <a:latin typeface="Inter" panose="02000503000000020004" pitchFamily="2" charset="0"/>
                <a:ea typeface="Inter" panose="02000503000000020004" pitchFamily="2" charset="0"/>
                <a:cs typeface="Inter" panose="02000503000000020004" pitchFamily="2" charset="0"/>
              </a:rPr>
              <a:t>Guide</a:t>
            </a:r>
          </a:p>
        </p:txBody>
      </p:sp>
      <p:grpSp>
        <p:nvGrpSpPr>
          <p:cNvPr id="5" name="object 26">
            <a:extLst>
              <a:ext uri="{FF2B5EF4-FFF2-40B4-BE49-F238E27FC236}">
                <a16:creationId xmlns:a16="http://schemas.microsoft.com/office/drawing/2014/main" id="{FFE2BED9-DCA0-4170-D3C3-760F3ABCC73F}"/>
              </a:ext>
            </a:extLst>
          </p:cNvPr>
          <p:cNvGrpSpPr/>
          <p:nvPr/>
        </p:nvGrpSpPr>
        <p:grpSpPr>
          <a:xfrm>
            <a:off x="8394535" y="990536"/>
            <a:ext cx="266850" cy="5867601"/>
            <a:chOff x="13842504" y="1633467"/>
            <a:chExt cx="440055" cy="9676108"/>
          </a:xfrm>
        </p:grpSpPr>
        <p:sp>
          <p:nvSpPr>
            <p:cNvPr id="6" name="object 27">
              <a:extLst>
                <a:ext uri="{FF2B5EF4-FFF2-40B4-BE49-F238E27FC236}">
                  <a16:creationId xmlns:a16="http://schemas.microsoft.com/office/drawing/2014/main" id="{935402A0-4431-75E3-E272-337DA6147099}"/>
                </a:ext>
              </a:extLst>
            </p:cNvPr>
            <p:cNvSpPr/>
            <p:nvPr/>
          </p:nvSpPr>
          <p:spPr>
            <a:xfrm>
              <a:off x="14062398" y="2035400"/>
              <a:ext cx="0" cy="9274175"/>
            </a:xfrm>
            <a:custGeom>
              <a:avLst/>
              <a:gdLst/>
              <a:ahLst/>
              <a:cxnLst/>
              <a:rect l="l" t="t" r="r" b="b"/>
              <a:pathLst>
                <a:path h="9274175">
                  <a:moveTo>
                    <a:pt x="0" y="0"/>
                  </a:moveTo>
                  <a:lnTo>
                    <a:pt x="0" y="9273769"/>
                  </a:lnTo>
                </a:path>
              </a:pathLst>
            </a:custGeom>
            <a:ln w="52354">
              <a:solidFill>
                <a:srgbClr val="5BAA47"/>
              </a:solidFill>
              <a:prstDash val="dot"/>
            </a:ln>
          </p:spPr>
          <p:txBody>
            <a:bodyPr wrap="square" lIns="0" tIns="0" rIns="0" bIns="0" rtlCol="0"/>
            <a:lstStyle/>
            <a:p>
              <a:pPr defTabSz="554492">
                <a:buClrTx/>
              </a:pPr>
              <a:endParaRPr sz="1092">
                <a:solidFill>
                  <a:sysClr val="windowText" lastClr="000000"/>
                </a:solidFill>
                <a:latin typeface="Inter" panose="02000503000000020004" pitchFamily="2" charset="0"/>
                <a:ea typeface="Inter" panose="02000503000000020004" pitchFamily="2" charset="0"/>
                <a:cs typeface="Inter" panose="02000503000000020004" pitchFamily="2" charset="0"/>
              </a:endParaRPr>
            </a:p>
          </p:txBody>
        </p:sp>
        <p:sp>
          <p:nvSpPr>
            <p:cNvPr id="7" name="object 28">
              <a:extLst>
                <a:ext uri="{FF2B5EF4-FFF2-40B4-BE49-F238E27FC236}">
                  <a16:creationId xmlns:a16="http://schemas.microsoft.com/office/drawing/2014/main" id="{DF546FAD-B36E-C138-5B09-DB0097C94BCD}"/>
                </a:ext>
              </a:extLst>
            </p:cNvPr>
            <p:cNvSpPr/>
            <p:nvPr/>
          </p:nvSpPr>
          <p:spPr>
            <a:xfrm>
              <a:off x="13842504" y="1633467"/>
              <a:ext cx="440055" cy="6598284"/>
            </a:xfrm>
            <a:custGeom>
              <a:avLst/>
              <a:gdLst/>
              <a:ahLst/>
              <a:cxnLst/>
              <a:rect l="l" t="t" r="r" b="b"/>
              <a:pathLst>
                <a:path w="440055" h="6598284">
                  <a:moveTo>
                    <a:pt x="439775" y="6377991"/>
                  </a:moveTo>
                  <a:lnTo>
                    <a:pt x="435305" y="6333680"/>
                  </a:lnTo>
                  <a:lnTo>
                    <a:pt x="422490" y="6292405"/>
                  </a:lnTo>
                  <a:lnTo>
                    <a:pt x="402221" y="6255055"/>
                  </a:lnTo>
                  <a:lnTo>
                    <a:pt x="375373" y="6222504"/>
                  </a:lnTo>
                  <a:lnTo>
                    <a:pt x="342823" y="6195657"/>
                  </a:lnTo>
                  <a:lnTo>
                    <a:pt x="305473" y="6175387"/>
                  </a:lnTo>
                  <a:lnTo>
                    <a:pt x="264198" y="6162573"/>
                  </a:lnTo>
                  <a:lnTo>
                    <a:pt x="219887" y="6158103"/>
                  </a:lnTo>
                  <a:lnTo>
                    <a:pt x="175577" y="6162573"/>
                  </a:lnTo>
                  <a:lnTo>
                    <a:pt x="134302" y="6175387"/>
                  </a:lnTo>
                  <a:lnTo>
                    <a:pt x="96951" y="6195657"/>
                  </a:lnTo>
                  <a:lnTo>
                    <a:pt x="64401" y="6222504"/>
                  </a:lnTo>
                  <a:lnTo>
                    <a:pt x="37553" y="6255055"/>
                  </a:lnTo>
                  <a:lnTo>
                    <a:pt x="17284" y="6292405"/>
                  </a:lnTo>
                  <a:lnTo>
                    <a:pt x="4470" y="6333680"/>
                  </a:lnTo>
                  <a:lnTo>
                    <a:pt x="0" y="6377991"/>
                  </a:lnTo>
                  <a:lnTo>
                    <a:pt x="4470" y="6422314"/>
                  </a:lnTo>
                  <a:lnTo>
                    <a:pt x="17284" y="6463589"/>
                  </a:lnTo>
                  <a:lnTo>
                    <a:pt x="37553" y="6500939"/>
                  </a:lnTo>
                  <a:lnTo>
                    <a:pt x="64401" y="6533477"/>
                  </a:lnTo>
                  <a:lnTo>
                    <a:pt x="96951" y="6560325"/>
                  </a:lnTo>
                  <a:lnTo>
                    <a:pt x="134302" y="6580606"/>
                  </a:lnTo>
                  <a:lnTo>
                    <a:pt x="175577" y="6593408"/>
                  </a:lnTo>
                  <a:lnTo>
                    <a:pt x="219887" y="6597878"/>
                  </a:lnTo>
                  <a:lnTo>
                    <a:pt x="264198" y="6593408"/>
                  </a:lnTo>
                  <a:lnTo>
                    <a:pt x="305473" y="6580606"/>
                  </a:lnTo>
                  <a:lnTo>
                    <a:pt x="342823" y="6560325"/>
                  </a:lnTo>
                  <a:lnTo>
                    <a:pt x="375373" y="6533477"/>
                  </a:lnTo>
                  <a:lnTo>
                    <a:pt x="402221" y="6500939"/>
                  </a:lnTo>
                  <a:lnTo>
                    <a:pt x="422490" y="6463589"/>
                  </a:lnTo>
                  <a:lnTo>
                    <a:pt x="435305" y="6422314"/>
                  </a:lnTo>
                  <a:lnTo>
                    <a:pt x="439775" y="6377991"/>
                  </a:lnTo>
                  <a:close/>
                </a:path>
                <a:path w="440055" h="6598284">
                  <a:moveTo>
                    <a:pt x="439775" y="4637367"/>
                  </a:moveTo>
                  <a:lnTo>
                    <a:pt x="435305" y="4593056"/>
                  </a:lnTo>
                  <a:lnTo>
                    <a:pt x="422490" y="4551781"/>
                  </a:lnTo>
                  <a:lnTo>
                    <a:pt x="402221" y="4514431"/>
                  </a:lnTo>
                  <a:lnTo>
                    <a:pt x="375373" y="4481881"/>
                  </a:lnTo>
                  <a:lnTo>
                    <a:pt x="342823" y="4455033"/>
                  </a:lnTo>
                  <a:lnTo>
                    <a:pt x="305473" y="4434764"/>
                  </a:lnTo>
                  <a:lnTo>
                    <a:pt x="264198" y="4421949"/>
                  </a:lnTo>
                  <a:lnTo>
                    <a:pt x="219887" y="4417479"/>
                  </a:lnTo>
                  <a:lnTo>
                    <a:pt x="175577" y="4421949"/>
                  </a:lnTo>
                  <a:lnTo>
                    <a:pt x="134302" y="4434764"/>
                  </a:lnTo>
                  <a:lnTo>
                    <a:pt x="96951" y="4455033"/>
                  </a:lnTo>
                  <a:lnTo>
                    <a:pt x="64401" y="4481881"/>
                  </a:lnTo>
                  <a:lnTo>
                    <a:pt x="37553" y="4514431"/>
                  </a:lnTo>
                  <a:lnTo>
                    <a:pt x="17284" y="4551781"/>
                  </a:lnTo>
                  <a:lnTo>
                    <a:pt x="4470" y="4593056"/>
                  </a:lnTo>
                  <a:lnTo>
                    <a:pt x="0" y="4637367"/>
                  </a:lnTo>
                  <a:lnTo>
                    <a:pt x="4470" y="4681690"/>
                  </a:lnTo>
                  <a:lnTo>
                    <a:pt x="17284" y="4722965"/>
                  </a:lnTo>
                  <a:lnTo>
                    <a:pt x="37553" y="4760315"/>
                  </a:lnTo>
                  <a:lnTo>
                    <a:pt x="64401" y="4792853"/>
                  </a:lnTo>
                  <a:lnTo>
                    <a:pt x="96951" y="4819701"/>
                  </a:lnTo>
                  <a:lnTo>
                    <a:pt x="134302" y="4839982"/>
                  </a:lnTo>
                  <a:lnTo>
                    <a:pt x="175577" y="4852797"/>
                  </a:lnTo>
                  <a:lnTo>
                    <a:pt x="219887" y="4857254"/>
                  </a:lnTo>
                  <a:lnTo>
                    <a:pt x="264198" y="4852797"/>
                  </a:lnTo>
                  <a:lnTo>
                    <a:pt x="305473" y="4839982"/>
                  </a:lnTo>
                  <a:lnTo>
                    <a:pt x="342823" y="4819701"/>
                  </a:lnTo>
                  <a:lnTo>
                    <a:pt x="375373" y="4792853"/>
                  </a:lnTo>
                  <a:lnTo>
                    <a:pt x="402221" y="4760315"/>
                  </a:lnTo>
                  <a:lnTo>
                    <a:pt x="422490" y="4722965"/>
                  </a:lnTo>
                  <a:lnTo>
                    <a:pt x="435305" y="4681690"/>
                  </a:lnTo>
                  <a:lnTo>
                    <a:pt x="439775" y="4637367"/>
                  </a:lnTo>
                  <a:close/>
                </a:path>
                <a:path w="440055" h="6598284">
                  <a:moveTo>
                    <a:pt x="439775" y="2109025"/>
                  </a:moveTo>
                  <a:lnTo>
                    <a:pt x="435305" y="2064702"/>
                  </a:lnTo>
                  <a:lnTo>
                    <a:pt x="422490" y="2023427"/>
                  </a:lnTo>
                  <a:lnTo>
                    <a:pt x="402221" y="1986076"/>
                  </a:lnTo>
                  <a:lnTo>
                    <a:pt x="375373" y="1953539"/>
                  </a:lnTo>
                  <a:lnTo>
                    <a:pt x="342823" y="1926691"/>
                  </a:lnTo>
                  <a:lnTo>
                    <a:pt x="305473" y="1906409"/>
                  </a:lnTo>
                  <a:lnTo>
                    <a:pt x="264198" y="1893595"/>
                  </a:lnTo>
                  <a:lnTo>
                    <a:pt x="219887" y="1889137"/>
                  </a:lnTo>
                  <a:lnTo>
                    <a:pt x="175577" y="1893595"/>
                  </a:lnTo>
                  <a:lnTo>
                    <a:pt x="134302" y="1906409"/>
                  </a:lnTo>
                  <a:lnTo>
                    <a:pt x="96951" y="1926691"/>
                  </a:lnTo>
                  <a:lnTo>
                    <a:pt x="64401" y="1953539"/>
                  </a:lnTo>
                  <a:lnTo>
                    <a:pt x="37553" y="1986076"/>
                  </a:lnTo>
                  <a:lnTo>
                    <a:pt x="17284" y="2023427"/>
                  </a:lnTo>
                  <a:lnTo>
                    <a:pt x="4470" y="2064702"/>
                  </a:lnTo>
                  <a:lnTo>
                    <a:pt x="0" y="2109025"/>
                  </a:lnTo>
                  <a:lnTo>
                    <a:pt x="4470" y="2153335"/>
                  </a:lnTo>
                  <a:lnTo>
                    <a:pt x="17284" y="2194610"/>
                  </a:lnTo>
                  <a:lnTo>
                    <a:pt x="37553" y="2231961"/>
                  </a:lnTo>
                  <a:lnTo>
                    <a:pt x="64401" y="2264511"/>
                  </a:lnTo>
                  <a:lnTo>
                    <a:pt x="96951" y="2291359"/>
                  </a:lnTo>
                  <a:lnTo>
                    <a:pt x="134302" y="2311628"/>
                  </a:lnTo>
                  <a:lnTo>
                    <a:pt x="175577" y="2324443"/>
                  </a:lnTo>
                  <a:lnTo>
                    <a:pt x="219887" y="2328913"/>
                  </a:lnTo>
                  <a:lnTo>
                    <a:pt x="264198" y="2324443"/>
                  </a:lnTo>
                  <a:lnTo>
                    <a:pt x="305473" y="2311628"/>
                  </a:lnTo>
                  <a:lnTo>
                    <a:pt x="342823" y="2291359"/>
                  </a:lnTo>
                  <a:lnTo>
                    <a:pt x="375373" y="2264511"/>
                  </a:lnTo>
                  <a:lnTo>
                    <a:pt x="402221" y="2231961"/>
                  </a:lnTo>
                  <a:lnTo>
                    <a:pt x="422490" y="2194610"/>
                  </a:lnTo>
                  <a:lnTo>
                    <a:pt x="435305" y="2153335"/>
                  </a:lnTo>
                  <a:lnTo>
                    <a:pt x="439775" y="2109025"/>
                  </a:lnTo>
                  <a:close/>
                </a:path>
                <a:path w="440055" h="6598284">
                  <a:moveTo>
                    <a:pt x="439775" y="219887"/>
                  </a:moveTo>
                  <a:lnTo>
                    <a:pt x="435305" y="175564"/>
                  </a:lnTo>
                  <a:lnTo>
                    <a:pt x="422490" y="134289"/>
                  </a:lnTo>
                  <a:lnTo>
                    <a:pt x="402221" y="96939"/>
                  </a:lnTo>
                  <a:lnTo>
                    <a:pt x="375373" y="64401"/>
                  </a:lnTo>
                  <a:lnTo>
                    <a:pt x="342823" y="37553"/>
                  </a:lnTo>
                  <a:lnTo>
                    <a:pt x="305473" y="17272"/>
                  </a:lnTo>
                  <a:lnTo>
                    <a:pt x="264198" y="4470"/>
                  </a:lnTo>
                  <a:lnTo>
                    <a:pt x="219887" y="0"/>
                  </a:lnTo>
                  <a:lnTo>
                    <a:pt x="175577" y="4470"/>
                  </a:lnTo>
                  <a:lnTo>
                    <a:pt x="134302" y="17272"/>
                  </a:lnTo>
                  <a:lnTo>
                    <a:pt x="96951" y="37553"/>
                  </a:lnTo>
                  <a:lnTo>
                    <a:pt x="64401" y="64401"/>
                  </a:lnTo>
                  <a:lnTo>
                    <a:pt x="37553" y="96939"/>
                  </a:lnTo>
                  <a:lnTo>
                    <a:pt x="17284" y="134289"/>
                  </a:lnTo>
                  <a:lnTo>
                    <a:pt x="4470" y="175564"/>
                  </a:lnTo>
                  <a:lnTo>
                    <a:pt x="0" y="219887"/>
                  </a:lnTo>
                  <a:lnTo>
                    <a:pt x="4470" y="264198"/>
                  </a:lnTo>
                  <a:lnTo>
                    <a:pt x="17284" y="305473"/>
                  </a:lnTo>
                  <a:lnTo>
                    <a:pt x="37553" y="342823"/>
                  </a:lnTo>
                  <a:lnTo>
                    <a:pt x="64401" y="375373"/>
                  </a:lnTo>
                  <a:lnTo>
                    <a:pt x="96951" y="402221"/>
                  </a:lnTo>
                  <a:lnTo>
                    <a:pt x="134302" y="422490"/>
                  </a:lnTo>
                  <a:lnTo>
                    <a:pt x="175577" y="435305"/>
                  </a:lnTo>
                  <a:lnTo>
                    <a:pt x="219887" y="439775"/>
                  </a:lnTo>
                  <a:lnTo>
                    <a:pt x="264198" y="435305"/>
                  </a:lnTo>
                  <a:lnTo>
                    <a:pt x="305473" y="422490"/>
                  </a:lnTo>
                  <a:lnTo>
                    <a:pt x="342823" y="402221"/>
                  </a:lnTo>
                  <a:lnTo>
                    <a:pt x="375373" y="375373"/>
                  </a:lnTo>
                  <a:lnTo>
                    <a:pt x="402221" y="342823"/>
                  </a:lnTo>
                  <a:lnTo>
                    <a:pt x="422490" y="305473"/>
                  </a:lnTo>
                  <a:lnTo>
                    <a:pt x="435305" y="264198"/>
                  </a:lnTo>
                  <a:lnTo>
                    <a:pt x="439775" y="219887"/>
                  </a:lnTo>
                  <a:close/>
                </a:path>
              </a:pathLst>
            </a:custGeom>
            <a:solidFill>
              <a:srgbClr val="5BAA47"/>
            </a:solidFill>
          </p:spPr>
          <p:txBody>
            <a:bodyPr wrap="square" lIns="0" tIns="0" rIns="0" bIns="0" rtlCol="0"/>
            <a:lstStyle/>
            <a:p>
              <a:pPr defTabSz="554492">
                <a:buClrTx/>
              </a:pPr>
              <a:endParaRPr sz="1092">
                <a:solidFill>
                  <a:sysClr val="windowText" lastClr="000000"/>
                </a:solidFill>
                <a:latin typeface="Inter" panose="02000503000000020004" pitchFamily="2" charset="0"/>
                <a:ea typeface="Inter" panose="02000503000000020004" pitchFamily="2" charset="0"/>
                <a:cs typeface="Inter" panose="02000503000000020004" pitchFamily="2" charset="0"/>
              </a:endParaRPr>
            </a:p>
          </p:txBody>
        </p:sp>
      </p:grpSp>
      <p:sp>
        <p:nvSpPr>
          <p:cNvPr id="20" name="object 5">
            <a:extLst>
              <a:ext uri="{FF2B5EF4-FFF2-40B4-BE49-F238E27FC236}">
                <a16:creationId xmlns:a16="http://schemas.microsoft.com/office/drawing/2014/main" id="{EB98F068-7C2C-AD6E-2392-9F3B8E1DEE3E}"/>
              </a:ext>
            </a:extLst>
          </p:cNvPr>
          <p:cNvSpPr/>
          <p:nvPr/>
        </p:nvSpPr>
        <p:spPr>
          <a:xfrm>
            <a:off x="10237127" y="5429267"/>
            <a:ext cx="1954588" cy="1428975"/>
          </a:xfrm>
          <a:custGeom>
            <a:avLst/>
            <a:gdLst/>
            <a:ahLst/>
            <a:cxnLst/>
            <a:rect l="l" t="t" r="r" b="b"/>
            <a:pathLst>
              <a:path w="3223259" h="2356484">
                <a:moveTo>
                  <a:pt x="2022058" y="0"/>
                </a:moveTo>
                <a:lnTo>
                  <a:pt x="1975923" y="413"/>
                </a:lnTo>
                <a:lnTo>
                  <a:pt x="1929936" y="2117"/>
                </a:lnTo>
                <a:lnTo>
                  <a:pt x="1884124" y="5102"/>
                </a:lnTo>
                <a:lnTo>
                  <a:pt x="1838511" y="9356"/>
                </a:lnTo>
                <a:lnTo>
                  <a:pt x="1793122" y="14866"/>
                </a:lnTo>
                <a:lnTo>
                  <a:pt x="1747980" y="21622"/>
                </a:lnTo>
                <a:lnTo>
                  <a:pt x="1703113" y="29612"/>
                </a:lnTo>
                <a:lnTo>
                  <a:pt x="1658543" y="38824"/>
                </a:lnTo>
                <a:lnTo>
                  <a:pt x="1614296" y="49247"/>
                </a:lnTo>
                <a:lnTo>
                  <a:pt x="1570397" y="60869"/>
                </a:lnTo>
                <a:lnTo>
                  <a:pt x="1526871" y="73679"/>
                </a:lnTo>
                <a:lnTo>
                  <a:pt x="1483741" y="87664"/>
                </a:lnTo>
                <a:lnTo>
                  <a:pt x="1441035" y="102814"/>
                </a:lnTo>
                <a:lnTo>
                  <a:pt x="1398775" y="119117"/>
                </a:lnTo>
                <a:lnTo>
                  <a:pt x="1356986" y="136562"/>
                </a:lnTo>
                <a:lnTo>
                  <a:pt x="1315695" y="155136"/>
                </a:lnTo>
                <a:lnTo>
                  <a:pt x="1274925" y="174828"/>
                </a:lnTo>
                <a:lnTo>
                  <a:pt x="1234701" y="195627"/>
                </a:lnTo>
                <a:lnTo>
                  <a:pt x="1195048" y="217521"/>
                </a:lnTo>
                <a:lnTo>
                  <a:pt x="1155991" y="240498"/>
                </a:lnTo>
                <a:lnTo>
                  <a:pt x="1117554" y="264547"/>
                </a:lnTo>
                <a:lnTo>
                  <a:pt x="1079763" y="289657"/>
                </a:lnTo>
                <a:lnTo>
                  <a:pt x="1042643" y="315815"/>
                </a:lnTo>
                <a:lnTo>
                  <a:pt x="1006217" y="343011"/>
                </a:lnTo>
                <a:lnTo>
                  <a:pt x="970511" y="371232"/>
                </a:lnTo>
                <a:lnTo>
                  <a:pt x="935550" y="400467"/>
                </a:lnTo>
                <a:lnTo>
                  <a:pt x="901359" y="430705"/>
                </a:lnTo>
                <a:lnTo>
                  <a:pt x="867962" y="461933"/>
                </a:lnTo>
                <a:lnTo>
                  <a:pt x="835384" y="494141"/>
                </a:lnTo>
                <a:lnTo>
                  <a:pt x="803650" y="527317"/>
                </a:lnTo>
                <a:lnTo>
                  <a:pt x="772785" y="561448"/>
                </a:lnTo>
                <a:lnTo>
                  <a:pt x="742813" y="596525"/>
                </a:lnTo>
                <a:lnTo>
                  <a:pt x="713760" y="632534"/>
                </a:lnTo>
                <a:lnTo>
                  <a:pt x="685650" y="669465"/>
                </a:lnTo>
                <a:lnTo>
                  <a:pt x="658508" y="707306"/>
                </a:lnTo>
                <a:lnTo>
                  <a:pt x="632359" y="746045"/>
                </a:lnTo>
                <a:lnTo>
                  <a:pt x="607228" y="785671"/>
                </a:lnTo>
                <a:lnTo>
                  <a:pt x="583139" y="826173"/>
                </a:lnTo>
                <a:lnTo>
                  <a:pt x="560117" y="867537"/>
                </a:lnTo>
                <a:lnTo>
                  <a:pt x="538187" y="909754"/>
                </a:lnTo>
                <a:lnTo>
                  <a:pt x="517374" y="952812"/>
                </a:lnTo>
                <a:lnTo>
                  <a:pt x="497703" y="996698"/>
                </a:lnTo>
                <a:lnTo>
                  <a:pt x="479199" y="1041402"/>
                </a:lnTo>
                <a:lnTo>
                  <a:pt x="461886" y="1086911"/>
                </a:lnTo>
                <a:lnTo>
                  <a:pt x="0" y="2355927"/>
                </a:lnTo>
                <a:lnTo>
                  <a:pt x="3223022" y="2355927"/>
                </a:lnTo>
                <a:lnTo>
                  <a:pt x="3223022" y="527210"/>
                </a:lnTo>
                <a:lnTo>
                  <a:pt x="3203270" y="506087"/>
                </a:lnTo>
                <a:lnTo>
                  <a:pt x="3171063" y="473509"/>
                </a:lnTo>
                <a:lnTo>
                  <a:pt x="3137887" y="441775"/>
                </a:lnTo>
                <a:lnTo>
                  <a:pt x="3103755" y="410910"/>
                </a:lnTo>
                <a:lnTo>
                  <a:pt x="3068679" y="380938"/>
                </a:lnTo>
                <a:lnTo>
                  <a:pt x="3032669" y="351885"/>
                </a:lnTo>
                <a:lnTo>
                  <a:pt x="2995738" y="323775"/>
                </a:lnTo>
                <a:lnTo>
                  <a:pt x="2957897" y="296633"/>
                </a:lnTo>
                <a:lnTo>
                  <a:pt x="2919158" y="270483"/>
                </a:lnTo>
                <a:lnTo>
                  <a:pt x="2879532" y="245352"/>
                </a:lnTo>
                <a:lnTo>
                  <a:pt x="2839031" y="221263"/>
                </a:lnTo>
                <a:lnTo>
                  <a:pt x="2797666" y="198241"/>
                </a:lnTo>
                <a:lnTo>
                  <a:pt x="2755449" y="176311"/>
                </a:lnTo>
                <a:lnTo>
                  <a:pt x="2712392" y="155498"/>
                </a:lnTo>
                <a:lnTo>
                  <a:pt x="2668506" y="135827"/>
                </a:lnTo>
                <a:lnTo>
                  <a:pt x="2623802" y="117323"/>
                </a:lnTo>
                <a:lnTo>
                  <a:pt x="2578292" y="100009"/>
                </a:lnTo>
                <a:lnTo>
                  <a:pt x="2532301" y="84019"/>
                </a:lnTo>
                <a:lnTo>
                  <a:pt x="2486162" y="69460"/>
                </a:lnTo>
                <a:lnTo>
                  <a:pt x="2439899" y="56319"/>
                </a:lnTo>
                <a:lnTo>
                  <a:pt x="2393537" y="44586"/>
                </a:lnTo>
                <a:lnTo>
                  <a:pt x="2347101" y="34248"/>
                </a:lnTo>
                <a:lnTo>
                  <a:pt x="2300615" y="25295"/>
                </a:lnTo>
                <a:lnTo>
                  <a:pt x="2254105" y="17715"/>
                </a:lnTo>
                <a:lnTo>
                  <a:pt x="2207596" y="11496"/>
                </a:lnTo>
                <a:lnTo>
                  <a:pt x="2161112" y="6626"/>
                </a:lnTo>
                <a:lnTo>
                  <a:pt x="2114677" y="3095"/>
                </a:lnTo>
                <a:lnTo>
                  <a:pt x="2068318" y="890"/>
                </a:lnTo>
                <a:lnTo>
                  <a:pt x="2022058" y="0"/>
                </a:lnTo>
                <a:close/>
              </a:path>
            </a:pathLst>
          </a:custGeom>
          <a:solidFill>
            <a:schemeClr val="accent1"/>
          </a:solidFill>
        </p:spPr>
        <p:txBody>
          <a:bodyPr wrap="square" lIns="0" tIns="0" rIns="0" bIns="0" rtlCol="0"/>
          <a:lstStyle/>
          <a:p>
            <a:pPr defTabSz="554492">
              <a:buClrTx/>
            </a:pPr>
            <a:endParaRPr sz="1092">
              <a:solidFill>
                <a:sysClr val="windowText" lastClr="000000"/>
              </a:solidFill>
              <a:latin typeface="Inter" panose="02000503000000020004" pitchFamily="2" charset="0"/>
              <a:ea typeface="Inter" panose="02000503000000020004" pitchFamily="2" charset="0"/>
              <a:cs typeface="Inter" panose="02000503000000020004" pitchFamily="2" charset="0"/>
            </a:endParaRPr>
          </a:p>
        </p:txBody>
      </p:sp>
      <p:sp>
        <p:nvSpPr>
          <p:cNvPr id="8" name="object 29">
            <a:extLst>
              <a:ext uri="{FF2B5EF4-FFF2-40B4-BE49-F238E27FC236}">
                <a16:creationId xmlns:a16="http://schemas.microsoft.com/office/drawing/2014/main" id="{2EB9F74A-56FD-919B-DF05-7A908DD41B51}"/>
              </a:ext>
            </a:extLst>
          </p:cNvPr>
          <p:cNvSpPr txBox="1"/>
          <p:nvPr/>
        </p:nvSpPr>
        <p:spPr>
          <a:xfrm>
            <a:off x="8856847" y="793155"/>
            <a:ext cx="2186782" cy="740699"/>
          </a:xfrm>
          <a:prstGeom prst="rect">
            <a:avLst/>
          </a:prstGeom>
        </p:spPr>
        <p:txBody>
          <a:bodyPr vert="horz" wrap="square" lIns="0" tIns="124761" rIns="0" bIns="0" rtlCol="0">
            <a:spAutoFit/>
          </a:bodyPr>
          <a:lstStyle/>
          <a:p>
            <a:pPr marL="7701" defTabSz="554492">
              <a:spcBef>
                <a:spcPts val="982"/>
              </a:spcBef>
              <a:buClrTx/>
            </a:pPr>
            <a:r>
              <a:rPr sz="2335" spc="-12">
                <a:solidFill>
                  <a:srgbClr val="FFFFFF"/>
                </a:solidFill>
                <a:latin typeface="Inter" panose="02000503000000020004" pitchFamily="2" charset="0"/>
                <a:ea typeface="Inter" panose="02000503000000020004" pitchFamily="2" charset="0"/>
                <a:cs typeface="Inter" panose="02000503000000020004" pitchFamily="2" charset="0"/>
              </a:rPr>
              <a:t>2006</a:t>
            </a:r>
            <a:endParaRPr sz="2335">
              <a:solidFill>
                <a:sysClr val="windowText" lastClr="000000"/>
              </a:solidFill>
              <a:latin typeface="Inter" panose="02000503000000020004" pitchFamily="2" charset="0"/>
              <a:ea typeface="Inter" panose="02000503000000020004" pitchFamily="2" charset="0"/>
              <a:cs typeface="Inter" panose="02000503000000020004" pitchFamily="2" charset="0"/>
            </a:endParaRPr>
          </a:p>
          <a:p>
            <a:pPr marL="7701" defTabSz="554492">
              <a:spcBef>
                <a:spcPts val="491"/>
              </a:spcBef>
              <a:buClrTx/>
            </a:pPr>
            <a:r>
              <a:rPr lang="en-US" sz="1243" spc="-6">
                <a:solidFill>
                  <a:srgbClr val="FFFFFF"/>
                </a:solidFill>
                <a:latin typeface="Inter" panose="02000503000000020004" pitchFamily="2" charset="0"/>
                <a:ea typeface="Inter" panose="02000503000000020004" pitchFamily="2" charset="0"/>
                <a:cs typeface="Inter" panose="02000503000000020004" pitchFamily="2" charset="0"/>
              </a:rPr>
              <a:t>Invented</a:t>
            </a:r>
            <a:r>
              <a:rPr sz="1243" spc="-6">
                <a:solidFill>
                  <a:srgbClr val="FFFFFF"/>
                </a:solidFill>
                <a:latin typeface="Inter" panose="02000503000000020004" pitchFamily="2" charset="0"/>
                <a:ea typeface="Inter" panose="02000503000000020004" pitchFamily="2" charset="0"/>
                <a:cs typeface="Inter" panose="02000503000000020004" pitchFamily="2" charset="0"/>
              </a:rPr>
              <a:t> </a:t>
            </a:r>
            <a:r>
              <a:rPr sz="1243">
                <a:solidFill>
                  <a:srgbClr val="FFFFFF"/>
                </a:solidFill>
                <a:latin typeface="Inter" panose="02000503000000020004" pitchFamily="2" charset="0"/>
                <a:ea typeface="Inter" panose="02000503000000020004" pitchFamily="2" charset="0"/>
                <a:cs typeface="Inter" panose="02000503000000020004" pitchFamily="2" charset="0"/>
              </a:rPr>
              <a:t>cloud</a:t>
            </a:r>
            <a:r>
              <a:rPr sz="1243" spc="-6">
                <a:solidFill>
                  <a:srgbClr val="FFFFFF"/>
                </a:solidFill>
                <a:latin typeface="Inter" panose="02000503000000020004" pitchFamily="2" charset="0"/>
                <a:ea typeface="Inter" panose="02000503000000020004" pitchFamily="2" charset="0"/>
                <a:cs typeface="Inter" panose="02000503000000020004" pitchFamily="2" charset="0"/>
              </a:rPr>
              <a:t> networking</a:t>
            </a:r>
            <a:endParaRPr sz="1243">
              <a:solidFill>
                <a:sysClr val="windowText" lastClr="000000"/>
              </a:solidFill>
              <a:latin typeface="Inter" panose="02000503000000020004" pitchFamily="2" charset="0"/>
              <a:ea typeface="Inter" panose="02000503000000020004" pitchFamily="2" charset="0"/>
              <a:cs typeface="Inter" panose="02000503000000020004" pitchFamily="2" charset="0"/>
            </a:endParaRPr>
          </a:p>
        </p:txBody>
      </p:sp>
      <p:sp>
        <p:nvSpPr>
          <p:cNvPr id="9" name="object 30">
            <a:extLst>
              <a:ext uri="{FF2B5EF4-FFF2-40B4-BE49-F238E27FC236}">
                <a16:creationId xmlns:a16="http://schemas.microsoft.com/office/drawing/2014/main" id="{124593EF-C658-F05A-03B0-BB899FAF286B}"/>
              </a:ext>
            </a:extLst>
          </p:cNvPr>
          <p:cNvSpPr txBox="1"/>
          <p:nvPr/>
        </p:nvSpPr>
        <p:spPr>
          <a:xfrm>
            <a:off x="8856847" y="1938734"/>
            <a:ext cx="1469406" cy="740699"/>
          </a:xfrm>
          <a:prstGeom prst="rect">
            <a:avLst/>
          </a:prstGeom>
        </p:spPr>
        <p:txBody>
          <a:bodyPr vert="horz" wrap="square" lIns="0" tIns="124761" rIns="0" bIns="0" rtlCol="0">
            <a:spAutoFit/>
          </a:bodyPr>
          <a:lstStyle/>
          <a:p>
            <a:pPr marL="7701" defTabSz="554492">
              <a:spcBef>
                <a:spcPts val="982"/>
              </a:spcBef>
              <a:buClrTx/>
            </a:pPr>
            <a:r>
              <a:rPr sz="2335" spc="-12">
                <a:solidFill>
                  <a:srgbClr val="FFFFFF"/>
                </a:solidFill>
                <a:latin typeface="Inter" panose="02000503000000020004" pitchFamily="2" charset="0"/>
                <a:ea typeface="Inter" panose="02000503000000020004" pitchFamily="2" charset="0"/>
                <a:cs typeface="Inter" panose="02000503000000020004" pitchFamily="2" charset="0"/>
              </a:rPr>
              <a:t>2012</a:t>
            </a:r>
            <a:endParaRPr sz="2335">
              <a:solidFill>
                <a:sysClr val="windowText" lastClr="000000"/>
              </a:solidFill>
              <a:latin typeface="Inter" panose="02000503000000020004" pitchFamily="2" charset="0"/>
              <a:ea typeface="Inter" panose="02000503000000020004" pitchFamily="2" charset="0"/>
              <a:cs typeface="Inter" panose="02000503000000020004" pitchFamily="2" charset="0"/>
            </a:endParaRPr>
          </a:p>
          <a:p>
            <a:pPr marL="7701" defTabSz="554492">
              <a:spcBef>
                <a:spcPts val="491"/>
              </a:spcBef>
              <a:buClrTx/>
            </a:pPr>
            <a:r>
              <a:rPr sz="1243" spc="-12">
                <a:solidFill>
                  <a:srgbClr val="FFFFFF"/>
                </a:solidFill>
                <a:latin typeface="Inter" panose="02000503000000020004" pitchFamily="2" charset="0"/>
                <a:ea typeface="Inter" panose="02000503000000020004" pitchFamily="2" charset="0"/>
                <a:cs typeface="Inter" panose="02000503000000020004" pitchFamily="2" charset="0"/>
              </a:rPr>
              <a:t>Acquired</a:t>
            </a:r>
            <a:r>
              <a:rPr sz="1243" spc="-33">
                <a:solidFill>
                  <a:srgbClr val="FFFFFF"/>
                </a:solidFill>
                <a:latin typeface="Inter" panose="02000503000000020004" pitchFamily="2" charset="0"/>
                <a:ea typeface="Inter" panose="02000503000000020004" pitchFamily="2" charset="0"/>
                <a:cs typeface="Inter" panose="02000503000000020004" pitchFamily="2" charset="0"/>
              </a:rPr>
              <a:t> </a:t>
            </a:r>
            <a:r>
              <a:rPr sz="1243">
                <a:solidFill>
                  <a:srgbClr val="FFFFFF"/>
                </a:solidFill>
                <a:latin typeface="Inter" panose="02000503000000020004" pitchFamily="2" charset="0"/>
                <a:ea typeface="Inter" panose="02000503000000020004" pitchFamily="2" charset="0"/>
                <a:cs typeface="Inter" panose="02000503000000020004" pitchFamily="2" charset="0"/>
              </a:rPr>
              <a:t>by</a:t>
            </a:r>
            <a:r>
              <a:rPr sz="1243" spc="-30">
                <a:solidFill>
                  <a:srgbClr val="FFFFFF"/>
                </a:solidFill>
                <a:latin typeface="Inter" panose="02000503000000020004" pitchFamily="2" charset="0"/>
                <a:ea typeface="Inter" panose="02000503000000020004" pitchFamily="2" charset="0"/>
                <a:cs typeface="Inter" panose="02000503000000020004" pitchFamily="2" charset="0"/>
              </a:rPr>
              <a:t> </a:t>
            </a:r>
            <a:r>
              <a:rPr sz="1243" spc="-6">
                <a:solidFill>
                  <a:srgbClr val="FFFFFF"/>
                </a:solidFill>
                <a:latin typeface="Inter" panose="02000503000000020004" pitchFamily="2" charset="0"/>
                <a:ea typeface="Inter" panose="02000503000000020004" pitchFamily="2" charset="0"/>
                <a:cs typeface="Inter" panose="02000503000000020004" pitchFamily="2" charset="0"/>
              </a:rPr>
              <a:t>Cisco</a:t>
            </a:r>
            <a:endParaRPr sz="1243">
              <a:solidFill>
                <a:sysClr val="windowText" lastClr="000000"/>
              </a:solidFill>
              <a:latin typeface="Inter" panose="02000503000000020004" pitchFamily="2" charset="0"/>
              <a:ea typeface="Inter" panose="02000503000000020004" pitchFamily="2" charset="0"/>
              <a:cs typeface="Inter" panose="02000503000000020004" pitchFamily="2" charset="0"/>
            </a:endParaRPr>
          </a:p>
        </p:txBody>
      </p:sp>
      <p:sp>
        <p:nvSpPr>
          <p:cNvPr id="10" name="object 31">
            <a:extLst>
              <a:ext uri="{FF2B5EF4-FFF2-40B4-BE49-F238E27FC236}">
                <a16:creationId xmlns:a16="http://schemas.microsoft.com/office/drawing/2014/main" id="{127798E4-A0CA-CCF5-7B9A-C7D8813A4C11}"/>
              </a:ext>
            </a:extLst>
          </p:cNvPr>
          <p:cNvSpPr txBox="1"/>
          <p:nvPr/>
        </p:nvSpPr>
        <p:spPr>
          <a:xfrm>
            <a:off x="8856847" y="3471932"/>
            <a:ext cx="2961702" cy="740699"/>
          </a:xfrm>
          <a:prstGeom prst="rect">
            <a:avLst/>
          </a:prstGeom>
        </p:spPr>
        <p:txBody>
          <a:bodyPr vert="horz" wrap="square" lIns="0" tIns="124761" rIns="0" bIns="0" rtlCol="0">
            <a:spAutoFit/>
          </a:bodyPr>
          <a:lstStyle/>
          <a:p>
            <a:pPr marL="7701" defTabSz="554492">
              <a:spcBef>
                <a:spcPts val="982"/>
              </a:spcBef>
              <a:buClrTx/>
            </a:pPr>
            <a:r>
              <a:rPr sz="2335" spc="-12">
                <a:solidFill>
                  <a:srgbClr val="FFFFFF"/>
                </a:solidFill>
                <a:latin typeface="Inter" panose="02000503000000020004" pitchFamily="2" charset="0"/>
                <a:ea typeface="Inter" panose="02000503000000020004" pitchFamily="2" charset="0"/>
                <a:cs typeface="Inter" panose="02000503000000020004" pitchFamily="2" charset="0"/>
              </a:rPr>
              <a:t>2021</a:t>
            </a:r>
            <a:endParaRPr sz="2335">
              <a:solidFill>
                <a:sysClr val="windowText" lastClr="000000"/>
              </a:solidFill>
              <a:latin typeface="Inter" panose="02000503000000020004" pitchFamily="2" charset="0"/>
              <a:ea typeface="Inter" panose="02000503000000020004" pitchFamily="2" charset="0"/>
              <a:cs typeface="Inter" panose="02000503000000020004" pitchFamily="2" charset="0"/>
            </a:endParaRPr>
          </a:p>
          <a:p>
            <a:pPr marL="7701" marR="82789" defTabSz="554492">
              <a:lnSpc>
                <a:spcPct val="100499"/>
              </a:lnSpc>
              <a:spcBef>
                <a:spcPts val="482"/>
              </a:spcBef>
              <a:buClrTx/>
            </a:pPr>
            <a:r>
              <a:rPr sz="1243">
                <a:solidFill>
                  <a:srgbClr val="FFFFFF"/>
                </a:solidFill>
                <a:latin typeface="Inter" panose="02000503000000020004" pitchFamily="2" charset="0"/>
                <a:ea typeface="Inter" panose="02000503000000020004" pitchFamily="2" charset="0"/>
                <a:cs typeface="Inter" panose="02000503000000020004" pitchFamily="2" charset="0"/>
              </a:rPr>
              <a:t>Meraki</a:t>
            </a:r>
            <a:r>
              <a:rPr sz="1243" spc="-45">
                <a:solidFill>
                  <a:srgbClr val="FFFFFF"/>
                </a:solidFill>
                <a:latin typeface="Inter" panose="02000503000000020004" pitchFamily="2" charset="0"/>
                <a:ea typeface="Inter" panose="02000503000000020004" pitchFamily="2" charset="0"/>
                <a:cs typeface="Inter" panose="02000503000000020004" pitchFamily="2" charset="0"/>
              </a:rPr>
              <a:t> </a:t>
            </a:r>
            <a:r>
              <a:rPr sz="1243" spc="-6">
                <a:solidFill>
                  <a:srgbClr val="FFFFFF"/>
                </a:solidFill>
                <a:latin typeface="Inter" panose="02000503000000020004" pitchFamily="2" charset="0"/>
                <a:ea typeface="Inter" panose="02000503000000020004" pitchFamily="2" charset="0"/>
                <a:cs typeface="Inter" panose="02000503000000020004" pitchFamily="2" charset="0"/>
              </a:rPr>
              <a:t>powers</a:t>
            </a:r>
            <a:r>
              <a:rPr sz="1243" spc="-42">
                <a:solidFill>
                  <a:srgbClr val="FFFFFF"/>
                </a:solidFill>
                <a:latin typeface="Inter" panose="02000503000000020004" pitchFamily="2" charset="0"/>
                <a:ea typeface="Inter" panose="02000503000000020004" pitchFamily="2" charset="0"/>
                <a:cs typeface="Inter" panose="02000503000000020004" pitchFamily="2" charset="0"/>
              </a:rPr>
              <a:t> </a:t>
            </a:r>
            <a:r>
              <a:rPr sz="1243" spc="-15">
                <a:solidFill>
                  <a:srgbClr val="FFFFFF"/>
                </a:solidFill>
                <a:latin typeface="Inter" panose="02000503000000020004" pitchFamily="2" charset="0"/>
                <a:ea typeface="Inter" panose="02000503000000020004" pitchFamily="2" charset="0"/>
                <a:cs typeface="Inter" panose="02000503000000020004" pitchFamily="2" charset="0"/>
              </a:rPr>
              <a:t>10M </a:t>
            </a:r>
            <a:r>
              <a:rPr sz="1243">
                <a:solidFill>
                  <a:srgbClr val="FFFFFF"/>
                </a:solidFill>
                <a:latin typeface="Inter" panose="02000503000000020004" pitchFamily="2" charset="0"/>
                <a:ea typeface="Inter" panose="02000503000000020004" pitchFamily="2" charset="0"/>
                <a:cs typeface="Inter" panose="02000503000000020004" pitchFamily="2" charset="0"/>
              </a:rPr>
              <a:t>active</a:t>
            </a:r>
            <a:r>
              <a:rPr sz="1243" spc="-42">
                <a:solidFill>
                  <a:srgbClr val="FFFFFF"/>
                </a:solidFill>
                <a:latin typeface="Inter" panose="02000503000000020004" pitchFamily="2" charset="0"/>
                <a:ea typeface="Inter" panose="02000503000000020004" pitchFamily="2" charset="0"/>
                <a:cs typeface="Inter" panose="02000503000000020004" pitchFamily="2" charset="0"/>
              </a:rPr>
              <a:t> </a:t>
            </a:r>
            <a:r>
              <a:rPr sz="1243" spc="-6">
                <a:solidFill>
                  <a:srgbClr val="FFFFFF"/>
                </a:solidFill>
                <a:latin typeface="Inter" panose="02000503000000020004" pitchFamily="2" charset="0"/>
                <a:ea typeface="Inter" panose="02000503000000020004" pitchFamily="2" charset="0"/>
                <a:cs typeface="Inter" panose="02000503000000020004" pitchFamily="2" charset="0"/>
              </a:rPr>
              <a:t>devices</a:t>
            </a:r>
            <a:endParaRPr sz="1243">
              <a:solidFill>
                <a:sysClr val="windowText" lastClr="000000"/>
              </a:solidFill>
              <a:latin typeface="Inter" panose="02000503000000020004" pitchFamily="2" charset="0"/>
              <a:ea typeface="Inter" panose="02000503000000020004" pitchFamily="2" charset="0"/>
              <a:cs typeface="Inter" panose="02000503000000020004" pitchFamily="2" charset="0"/>
            </a:endParaRPr>
          </a:p>
        </p:txBody>
      </p:sp>
      <p:sp>
        <p:nvSpPr>
          <p:cNvPr id="11" name="object 32">
            <a:extLst>
              <a:ext uri="{FF2B5EF4-FFF2-40B4-BE49-F238E27FC236}">
                <a16:creationId xmlns:a16="http://schemas.microsoft.com/office/drawing/2014/main" id="{A6708F2C-D732-8B9A-4144-5C8D57615CF3}"/>
              </a:ext>
            </a:extLst>
          </p:cNvPr>
          <p:cNvSpPr txBox="1"/>
          <p:nvPr/>
        </p:nvSpPr>
        <p:spPr>
          <a:xfrm>
            <a:off x="374386" y="1471068"/>
            <a:ext cx="3374556" cy="1234066"/>
          </a:xfrm>
          <a:prstGeom prst="rect">
            <a:avLst/>
          </a:prstGeom>
        </p:spPr>
        <p:txBody>
          <a:bodyPr vert="horz" wrap="square" lIns="0" tIns="6931" rIns="0" bIns="0" rtlCol="0">
            <a:spAutoFit/>
          </a:bodyPr>
          <a:lstStyle/>
          <a:p>
            <a:pPr marL="7701" marR="3081" defTabSz="554492">
              <a:lnSpc>
                <a:spcPct val="100699"/>
              </a:lnSpc>
              <a:spcBef>
                <a:spcPts val="55"/>
              </a:spcBef>
              <a:buClrTx/>
            </a:pPr>
            <a:r>
              <a:rPr sz="2000">
                <a:solidFill>
                  <a:srgbClr val="025444"/>
                </a:solidFill>
                <a:latin typeface="Inter" panose="02000503000000020004" pitchFamily="2" charset="0"/>
                <a:ea typeface="Inter" panose="02000503000000020004" pitchFamily="2" charset="0"/>
                <a:cs typeface="Inter" panose="02000503000000020004" pitchFamily="2" charset="0"/>
              </a:rPr>
              <a:t>Connecting</a:t>
            </a:r>
            <a:r>
              <a:rPr sz="2000" spc="-30">
                <a:solidFill>
                  <a:srgbClr val="025444"/>
                </a:solidFill>
                <a:latin typeface="Inter" panose="02000503000000020004" pitchFamily="2" charset="0"/>
                <a:ea typeface="Inter" panose="02000503000000020004" pitchFamily="2" charset="0"/>
                <a:cs typeface="Inter" panose="02000503000000020004" pitchFamily="2" charset="0"/>
              </a:rPr>
              <a:t> </a:t>
            </a:r>
            <a:r>
              <a:rPr sz="2000" spc="-6">
                <a:solidFill>
                  <a:srgbClr val="025444"/>
                </a:solidFill>
                <a:latin typeface="Inter" panose="02000503000000020004" pitchFamily="2" charset="0"/>
                <a:ea typeface="Inter" panose="02000503000000020004" pitchFamily="2" charset="0"/>
                <a:cs typeface="Inter" panose="02000503000000020004" pitchFamily="2" charset="0"/>
              </a:rPr>
              <a:t>passionate </a:t>
            </a:r>
            <a:r>
              <a:rPr sz="2000">
                <a:solidFill>
                  <a:srgbClr val="025444"/>
                </a:solidFill>
                <a:latin typeface="Inter" panose="02000503000000020004" pitchFamily="2" charset="0"/>
                <a:ea typeface="Inter" panose="02000503000000020004" pitchFamily="2" charset="0"/>
                <a:cs typeface="Inter" panose="02000503000000020004" pitchFamily="2" charset="0"/>
              </a:rPr>
              <a:t>people</a:t>
            </a:r>
            <a:r>
              <a:rPr sz="2000" spc="-12">
                <a:solidFill>
                  <a:srgbClr val="025444"/>
                </a:solidFill>
                <a:latin typeface="Inter" panose="02000503000000020004" pitchFamily="2" charset="0"/>
                <a:ea typeface="Inter" panose="02000503000000020004" pitchFamily="2" charset="0"/>
                <a:cs typeface="Inter" panose="02000503000000020004" pitchFamily="2" charset="0"/>
              </a:rPr>
              <a:t> </a:t>
            </a:r>
            <a:r>
              <a:rPr sz="2000">
                <a:solidFill>
                  <a:srgbClr val="025444"/>
                </a:solidFill>
                <a:latin typeface="Inter" panose="02000503000000020004" pitchFamily="2" charset="0"/>
                <a:ea typeface="Inter" panose="02000503000000020004" pitchFamily="2" charset="0"/>
                <a:cs typeface="Inter" panose="02000503000000020004" pitchFamily="2" charset="0"/>
              </a:rPr>
              <a:t>to</a:t>
            </a:r>
            <a:r>
              <a:rPr sz="2000" spc="-24">
                <a:solidFill>
                  <a:srgbClr val="025444"/>
                </a:solidFill>
                <a:latin typeface="Inter" panose="02000503000000020004" pitchFamily="2" charset="0"/>
                <a:ea typeface="Inter" panose="02000503000000020004" pitchFamily="2" charset="0"/>
                <a:cs typeface="Inter" panose="02000503000000020004" pitchFamily="2" charset="0"/>
              </a:rPr>
              <a:t> </a:t>
            </a:r>
            <a:r>
              <a:rPr sz="2000">
                <a:solidFill>
                  <a:srgbClr val="025444"/>
                </a:solidFill>
                <a:latin typeface="Inter" panose="02000503000000020004" pitchFamily="2" charset="0"/>
                <a:ea typeface="Inter" panose="02000503000000020004" pitchFamily="2" charset="0"/>
                <a:cs typeface="Inter" panose="02000503000000020004" pitchFamily="2" charset="0"/>
              </a:rPr>
              <a:t>their</a:t>
            </a:r>
            <a:r>
              <a:rPr sz="2000" spc="-24">
                <a:solidFill>
                  <a:srgbClr val="025444"/>
                </a:solidFill>
                <a:latin typeface="Inter" panose="02000503000000020004" pitchFamily="2" charset="0"/>
                <a:ea typeface="Inter" panose="02000503000000020004" pitchFamily="2" charset="0"/>
                <a:cs typeface="Inter" panose="02000503000000020004" pitchFamily="2" charset="0"/>
              </a:rPr>
              <a:t> </a:t>
            </a:r>
            <a:r>
              <a:rPr sz="2000" spc="-6">
                <a:solidFill>
                  <a:srgbClr val="025444"/>
                </a:solidFill>
                <a:latin typeface="Inter" panose="02000503000000020004" pitchFamily="2" charset="0"/>
                <a:ea typeface="Inter" panose="02000503000000020004" pitchFamily="2" charset="0"/>
                <a:cs typeface="Inter" panose="02000503000000020004" pitchFamily="2" charset="0"/>
              </a:rPr>
              <a:t>mission </a:t>
            </a:r>
            <a:r>
              <a:rPr sz="2000">
                <a:solidFill>
                  <a:srgbClr val="025444"/>
                </a:solidFill>
                <a:latin typeface="Inter" panose="02000503000000020004" pitchFamily="2" charset="0"/>
                <a:ea typeface="Inter" panose="02000503000000020004" pitchFamily="2" charset="0"/>
                <a:cs typeface="Inter" panose="02000503000000020004" pitchFamily="2" charset="0"/>
              </a:rPr>
              <a:t>by</a:t>
            </a:r>
            <a:r>
              <a:rPr sz="2000" spc="-36">
                <a:solidFill>
                  <a:srgbClr val="025444"/>
                </a:solidFill>
                <a:latin typeface="Inter" panose="02000503000000020004" pitchFamily="2" charset="0"/>
                <a:ea typeface="Inter" panose="02000503000000020004" pitchFamily="2" charset="0"/>
                <a:cs typeface="Inter" panose="02000503000000020004" pitchFamily="2" charset="0"/>
              </a:rPr>
              <a:t> </a:t>
            </a:r>
            <a:r>
              <a:rPr sz="2000">
                <a:solidFill>
                  <a:srgbClr val="025444"/>
                </a:solidFill>
                <a:latin typeface="Inter" panose="02000503000000020004" pitchFamily="2" charset="0"/>
                <a:ea typeface="Inter" panose="02000503000000020004" pitchFamily="2" charset="0"/>
                <a:cs typeface="Inter" panose="02000503000000020004" pitchFamily="2" charset="0"/>
              </a:rPr>
              <a:t>simplifying</a:t>
            </a:r>
            <a:r>
              <a:rPr sz="2000" spc="-30">
                <a:solidFill>
                  <a:srgbClr val="025444"/>
                </a:solidFill>
                <a:latin typeface="Inter" panose="02000503000000020004" pitchFamily="2" charset="0"/>
                <a:ea typeface="Inter" panose="02000503000000020004" pitchFamily="2" charset="0"/>
                <a:cs typeface="Inter" panose="02000503000000020004" pitchFamily="2" charset="0"/>
              </a:rPr>
              <a:t> </a:t>
            </a:r>
            <a:r>
              <a:rPr sz="2000" spc="-15">
                <a:solidFill>
                  <a:srgbClr val="025444"/>
                </a:solidFill>
                <a:latin typeface="Inter" panose="02000503000000020004" pitchFamily="2" charset="0"/>
                <a:ea typeface="Inter" panose="02000503000000020004" pitchFamily="2" charset="0"/>
                <a:cs typeface="Inter" panose="02000503000000020004" pitchFamily="2" charset="0"/>
              </a:rPr>
              <a:t>the </a:t>
            </a:r>
            <a:r>
              <a:rPr sz="2000">
                <a:solidFill>
                  <a:srgbClr val="025444"/>
                </a:solidFill>
                <a:latin typeface="Inter" panose="02000503000000020004" pitchFamily="2" charset="0"/>
                <a:ea typeface="Inter" panose="02000503000000020004" pitchFamily="2" charset="0"/>
                <a:cs typeface="Inter" panose="02000503000000020004" pitchFamily="2" charset="0"/>
              </a:rPr>
              <a:t>digital</a:t>
            </a:r>
            <a:r>
              <a:rPr sz="2000" spc="9">
                <a:solidFill>
                  <a:srgbClr val="025444"/>
                </a:solidFill>
                <a:latin typeface="Inter" panose="02000503000000020004" pitchFamily="2" charset="0"/>
                <a:ea typeface="Inter" panose="02000503000000020004" pitchFamily="2" charset="0"/>
                <a:cs typeface="Inter" panose="02000503000000020004" pitchFamily="2" charset="0"/>
              </a:rPr>
              <a:t> </a:t>
            </a:r>
            <a:r>
              <a:rPr sz="2000" spc="-6">
                <a:solidFill>
                  <a:srgbClr val="025444"/>
                </a:solidFill>
                <a:latin typeface="Inter" panose="02000503000000020004" pitchFamily="2" charset="0"/>
                <a:ea typeface="Inter" panose="02000503000000020004" pitchFamily="2" charset="0"/>
                <a:cs typeface="Inter" panose="02000503000000020004" pitchFamily="2" charset="0"/>
              </a:rPr>
              <a:t>workplace.</a:t>
            </a:r>
            <a:endParaRPr sz="2000">
              <a:solidFill>
                <a:sysClr val="windowText" lastClr="000000"/>
              </a:solidFill>
              <a:latin typeface="Inter" panose="02000503000000020004" pitchFamily="2" charset="0"/>
              <a:ea typeface="Inter" panose="02000503000000020004" pitchFamily="2" charset="0"/>
              <a:cs typeface="Inter" panose="02000503000000020004" pitchFamily="2" charset="0"/>
            </a:endParaRPr>
          </a:p>
        </p:txBody>
      </p:sp>
      <p:pic>
        <p:nvPicPr>
          <p:cNvPr id="14" name="object 35">
            <a:extLst>
              <a:ext uri="{FF2B5EF4-FFF2-40B4-BE49-F238E27FC236}">
                <a16:creationId xmlns:a16="http://schemas.microsoft.com/office/drawing/2014/main" id="{824309D6-ADDE-8449-4629-82F488E2539A}"/>
              </a:ext>
            </a:extLst>
          </p:cNvPr>
          <p:cNvPicPr/>
          <p:nvPr/>
        </p:nvPicPr>
        <p:blipFill>
          <a:blip r:embed="rId3" cstate="print"/>
          <a:stretch>
            <a:fillRect/>
          </a:stretch>
        </p:blipFill>
        <p:spPr>
          <a:xfrm>
            <a:off x="2947274" y="990536"/>
            <a:ext cx="4926587" cy="5866982"/>
          </a:xfrm>
          <a:prstGeom prst="rect">
            <a:avLst/>
          </a:prstGeom>
        </p:spPr>
      </p:pic>
      <p:sp>
        <p:nvSpPr>
          <p:cNvPr id="19" name="object 9">
            <a:extLst>
              <a:ext uri="{FF2B5EF4-FFF2-40B4-BE49-F238E27FC236}">
                <a16:creationId xmlns:a16="http://schemas.microsoft.com/office/drawing/2014/main" id="{60203EF8-588F-6B59-D585-0AE5F80375D8}"/>
              </a:ext>
            </a:extLst>
          </p:cNvPr>
          <p:cNvSpPr/>
          <p:nvPr/>
        </p:nvSpPr>
        <p:spPr>
          <a:xfrm>
            <a:off x="2685660" y="-1049237"/>
            <a:ext cx="1453556" cy="1811729"/>
          </a:xfrm>
          <a:custGeom>
            <a:avLst/>
            <a:gdLst/>
            <a:ahLst/>
            <a:cxnLst/>
            <a:rect l="l" t="t" r="r" b="b"/>
            <a:pathLst>
              <a:path w="3185159" h="3970020">
                <a:moveTo>
                  <a:pt x="3184913" y="0"/>
                </a:moveTo>
                <a:lnTo>
                  <a:pt x="1006656" y="0"/>
                </a:lnTo>
                <a:lnTo>
                  <a:pt x="61842" y="2595845"/>
                </a:lnTo>
                <a:lnTo>
                  <a:pt x="46411" y="2641498"/>
                </a:lnTo>
                <a:lnTo>
                  <a:pt x="33240" y="2687363"/>
                </a:lnTo>
                <a:lnTo>
                  <a:pt x="22297" y="2733377"/>
                </a:lnTo>
                <a:lnTo>
                  <a:pt x="13555" y="2779477"/>
                </a:lnTo>
                <a:lnTo>
                  <a:pt x="6984" y="2825601"/>
                </a:lnTo>
                <a:lnTo>
                  <a:pt x="2553" y="2871684"/>
                </a:lnTo>
                <a:lnTo>
                  <a:pt x="235" y="2917665"/>
                </a:lnTo>
                <a:lnTo>
                  <a:pt x="0" y="2963480"/>
                </a:lnTo>
                <a:lnTo>
                  <a:pt x="1817" y="3009066"/>
                </a:lnTo>
                <a:lnTo>
                  <a:pt x="5658" y="3054360"/>
                </a:lnTo>
                <a:lnTo>
                  <a:pt x="11494" y="3099299"/>
                </a:lnTo>
                <a:lnTo>
                  <a:pt x="19295" y="3143820"/>
                </a:lnTo>
                <a:lnTo>
                  <a:pt x="29032" y="3187861"/>
                </a:lnTo>
                <a:lnTo>
                  <a:pt x="40675" y="3231358"/>
                </a:lnTo>
                <a:lnTo>
                  <a:pt x="54195" y="3274248"/>
                </a:lnTo>
                <a:lnTo>
                  <a:pt x="69562" y="3316468"/>
                </a:lnTo>
                <a:lnTo>
                  <a:pt x="86748" y="3357955"/>
                </a:lnTo>
                <a:lnTo>
                  <a:pt x="105723" y="3398647"/>
                </a:lnTo>
                <a:lnTo>
                  <a:pt x="126457" y="3438480"/>
                </a:lnTo>
                <a:lnTo>
                  <a:pt x="148921" y="3477391"/>
                </a:lnTo>
                <a:lnTo>
                  <a:pt x="173087" y="3515317"/>
                </a:lnTo>
                <a:lnTo>
                  <a:pt x="198923" y="3552195"/>
                </a:lnTo>
                <a:lnTo>
                  <a:pt x="226402" y="3587963"/>
                </a:lnTo>
                <a:lnTo>
                  <a:pt x="255493" y="3622557"/>
                </a:lnTo>
                <a:lnTo>
                  <a:pt x="286167" y="3655914"/>
                </a:lnTo>
                <a:lnTo>
                  <a:pt x="318396" y="3687972"/>
                </a:lnTo>
                <a:lnTo>
                  <a:pt x="352148" y="3718666"/>
                </a:lnTo>
                <a:lnTo>
                  <a:pt x="387396" y="3747935"/>
                </a:lnTo>
                <a:lnTo>
                  <a:pt x="424110" y="3775715"/>
                </a:lnTo>
                <a:lnTo>
                  <a:pt x="462261" y="3801944"/>
                </a:lnTo>
                <a:lnTo>
                  <a:pt x="501818" y="3826558"/>
                </a:lnTo>
                <a:lnTo>
                  <a:pt x="542753" y="3849494"/>
                </a:lnTo>
                <a:lnTo>
                  <a:pt x="585036" y="3870689"/>
                </a:lnTo>
                <a:lnTo>
                  <a:pt x="628638" y="3890081"/>
                </a:lnTo>
                <a:lnTo>
                  <a:pt x="673530" y="3907606"/>
                </a:lnTo>
                <a:lnTo>
                  <a:pt x="719184" y="3923036"/>
                </a:lnTo>
                <a:lnTo>
                  <a:pt x="765050" y="3936208"/>
                </a:lnTo>
                <a:lnTo>
                  <a:pt x="811065" y="3947150"/>
                </a:lnTo>
                <a:lnTo>
                  <a:pt x="857166" y="3955893"/>
                </a:lnTo>
                <a:lnTo>
                  <a:pt x="903289" y="3962464"/>
                </a:lnTo>
                <a:lnTo>
                  <a:pt x="949373" y="3966894"/>
                </a:lnTo>
                <a:lnTo>
                  <a:pt x="995354" y="3969213"/>
                </a:lnTo>
                <a:lnTo>
                  <a:pt x="1041169" y="3969448"/>
                </a:lnTo>
                <a:lnTo>
                  <a:pt x="1086756" y="3967631"/>
                </a:lnTo>
                <a:lnTo>
                  <a:pt x="1132050" y="3963789"/>
                </a:lnTo>
                <a:lnTo>
                  <a:pt x="1176989" y="3957954"/>
                </a:lnTo>
                <a:lnTo>
                  <a:pt x="1221511" y="3950153"/>
                </a:lnTo>
                <a:lnTo>
                  <a:pt x="1265551" y="3940416"/>
                </a:lnTo>
                <a:lnTo>
                  <a:pt x="1309048" y="3928773"/>
                </a:lnTo>
                <a:lnTo>
                  <a:pt x="1351938" y="3915253"/>
                </a:lnTo>
                <a:lnTo>
                  <a:pt x="1394158" y="3899885"/>
                </a:lnTo>
                <a:lnTo>
                  <a:pt x="1435645" y="3882700"/>
                </a:lnTo>
                <a:lnTo>
                  <a:pt x="1476336" y="3863725"/>
                </a:lnTo>
                <a:lnTo>
                  <a:pt x="1516169" y="3842991"/>
                </a:lnTo>
                <a:lnTo>
                  <a:pt x="1555080" y="3820526"/>
                </a:lnTo>
                <a:lnTo>
                  <a:pt x="1593006" y="3796361"/>
                </a:lnTo>
                <a:lnTo>
                  <a:pt x="1629884" y="3770525"/>
                </a:lnTo>
                <a:lnTo>
                  <a:pt x="1665651" y="3743046"/>
                </a:lnTo>
                <a:lnTo>
                  <a:pt x="1700245" y="3713955"/>
                </a:lnTo>
                <a:lnTo>
                  <a:pt x="1733602" y="3683281"/>
                </a:lnTo>
                <a:lnTo>
                  <a:pt x="1765659" y="3651052"/>
                </a:lnTo>
                <a:lnTo>
                  <a:pt x="1796353" y="3617299"/>
                </a:lnTo>
                <a:lnTo>
                  <a:pt x="1825622" y="3582051"/>
                </a:lnTo>
                <a:lnTo>
                  <a:pt x="1853402" y="3545337"/>
                </a:lnTo>
                <a:lnTo>
                  <a:pt x="1879630" y="3507187"/>
                </a:lnTo>
                <a:lnTo>
                  <a:pt x="1904244" y="3467630"/>
                </a:lnTo>
                <a:lnTo>
                  <a:pt x="1927180" y="3426695"/>
                </a:lnTo>
                <a:lnTo>
                  <a:pt x="1948375" y="3384412"/>
                </a:lnTo>
                <a:lnTo>
                  <a:pt x="1967766" y="3340809"/>
                </a:lnTo>
                <a:lnTo>
                  <a:pt x="1985291" y="3295918"/>
                </a:lnTo>
                <a:lnTo>
                  <a:pt x="3184913" y="0"/>
                </a:lnTo>
                <a:close/>
              </a:path>
            </a:pathLst>
          </a:custGeom>
          <a:solidFill>
            <a:srgbClr val="87C9C9"/>
          </a:solidFill>
        </p:spPr>
        <p:txBody>
          <a:bodyPr wrap="square" lIns="0" tIns="0" rIns="0" bIns="0" rtlCol="0"/>
          <a:lstStyle/>
          <a:p>
            <a:pPr defTabSz="554492">
              <a:buClrTx/>
            </a:pPr>
            <a:endParaRPr sz="1092">
              <a:solidFill>
                <a:sysClr val="windowText" lastClr="000000"/>
              </a:solidFill>
              <a:latin typeface="Inter" panose="02000503000000020004" pitchFamily="2" charset="0"/>
              <a:ea typeface="Inter" panose="02000503000000020004" pitchFamily="2" charset="0"/>
              <a:cs typeface="Inter" panose="02000503000000020004" pitchFamily="2" charset="0"/>
            </a:endParaRPr>
          </a:p>
        </p:txBody>
      </p:sp>
      <p:sp>
        <p:nvSpPr>
          <p:cNvPr id="21" name="object 4">
            <a:extLst>
              <a:ext uri="{FF2B5EF4-FFF2-40B4-BE49-F238E27FC236}">
                <a16:creationId xmlns:a16="http://schemas.microsoft.com/office/drawing/2014/main" id="{26DC683A-6EAB-3F63-5650-9CF4C636C914}"/>
              </a:ext>
            </a:extLst>
          </p:cNvPr>
          <p:cNvSpPr/>
          <p:nvPr/>
        </p:nvSpPr>
        <p:spPr>
          <a:xfrm>
            <a:off x="1904565" y="4511367"/>
            <a:ext cx="2234651" cy="2346371"/>
          </a:xfrm>
          <a:custGeom>
            <a:avLst/>
            <a:gdLst/>
            <a:ahLst/>
            <a:cxnLst/>
            <a:rect l="l" t="t" r="r" b="b"/>
            <a:pathLst>
              <a:path w="5398134" h="5668009">
                <a:moveTo>
                  <a:pt x="4107007" y="118728"/>
                </a:moveTo>
                <a:lnTo>
                  <a:pt x="4061357" y="102735"/>
                </a:lnTo>
                <a:lnTo>
                  <a:pt x="4015581" y="87931"/>
                </a:lnTo>
                <a:lnTo>
                  <a:pt x="3969695" y="74307"/>
                </a:lnTo>
                <a:lnTo>
                  <a:pt x="3923717" y="61857"/>
                </a:lnTo>
                <a:lnTo>
                  <a:pt x="3877664" y="50570"/>
                </a:lnTo>
                <a:lnTo>
                  <a:pt x="3831554" y="40441"/>
                </a:lnTo>
                <a:lnTo>
                  <a:pt x="3785402" y="31460"/>
                </a:lnTo>
                <a:lnTo>
                  <a:pt x="3739228" y="23619"/>
                </a:lnTo>
                <a:lnTo>
                  <a:pt x="3693047" y="16912"/>
                </a:lnTo>
                <a:lnTo>
                  <a:pt x="3646877" y="11328"/>
                </a:lnTo>
                <a:lnTo>
                  <a:pt x="3600736" y="6862"/>
                </a:lnTo>
                <a:lnTo>
                  <a:pt x="3554639" y="3503"/>
                </a:lnTo>
                <a:lnTo>
                  <a:pt x="3508606" y="1246"/>
                </a:lnTo>
                <a:lnTo>
                  <a:pt x="3462653" y="80"/>
                </a:lnTo>
                <a:lnTo>
                  <a:pt x="3416796" y="0"/>
                </a:lnTo>
                <a:lnTo>
                  <a:pt x="3371054" y="995"/>
                </a:lnTo>
                <a:lnTo>
                  <a:pt x="3325444" y="3059"/>
                </a:lnTo>
                <a:lnTo>
                  <a:pt x="3279982" y="6183"/>
                </a:lnTo>
                <a:lnTo>
                  <a:pt x="3234686" y="10360"/>
                </a:lnTo>
                <a:lnTo>
                  <a:pt x="3189574" y="15580"/>
                </a:lnTo>
                <a:lnTo>
                  <a:pt x="3144661" y="21837"/>
                </a:lnTo>
                <a:lnTo>
                  <a:pt x="3099967" y="29123"/>
                </a:lnTo>
                <a:lnTo>
                  <a:pt x="3055507" y="37428"/>
                </a:lnTo>
                <a:lnTo>
                  <a:pt x="3011299" y="46746"/>
                </a:lnTo>
                <a:lnTo>
                  <a:pt x="2967360" y="57068"/>
                </a:lnTo>
                <a:lnTo>
                  <a:pt x="2923708" y="68386"/>
                </a:lnTo>
                <a:lnTo>
                  <a:pt x="2880359" y="80692"/>
                </a:lnTo>
                <a:lnTo>
                  <a:pt x="2837331" y="93978"/>
                </a:lnTo>
                <a:lnTo>
                  <a:pt x="2794642" y="108236"/>
                </a:lnTo>
                <a:lnTo>
                  <a:pt x="2752307" y="123458"/>
                </a:lnTo>
                <a:lnTo>
                  <a:pt x="2710345" y="139637"/>
                </a:lnTo>
                <a:lnTo>
                  <a:pt x="2668773" y="156763"/>
                </a:lnTo>
                <a:lnTo>
                  <a:pt x="2627607" y="174829"/>
                </a:lnTo>
                <a:lnTo>
                  <a:pt x="2586866" y="193827"/>
                </a:lnTo>
                <a:lnTo>
                  <a:pt x="2546566" y="213749"/>
                </a:lnTo>
                <a:lnTo>
                  <a:pt x="2506724" y="234587"/>
                </a:lnTo>
                <a:lnTo>
                  <a:pt x="2467358" y="256333"/>
                </a:lnTo>
                <a:lnTo>
                  <a:pt x="2428486" y="278978"/>
                </a:lnTo>
                <a:lnTo>
                  <a:pt x="2390123" y="302516"/>
                </a:lnTo>
                <a:lnTo>
                  <a:pt x="2352287" y="326937"/>
                </a:lnTo>
                <a:lnTo>
                  <a:pt x="2314997" y="352234"/>
                </a:lnTo>
                <a:lnTo>
                  <a:pt x="2278268" y="378398"/>
                </a:lnTo>
                <a:lnTo>
                  <a:pt x="2242117" y="405423"/>
                </a:lnTo>
                <a:lnTo>
                  <a:pt x="2206564" y="433299"/>
                </a:lnTo>
                <a:lnTo>
                  <a:pt x="2171623" y="462018"/>
                </a:lnTo>
                <a:lnTo>
                  <a:pt x="2137313" y="491573"/>
                </a:lnTo>
                <a:lnTo>
                  <a:pt x="2103651" y="521956"/>
                </a:lnTo>
                <a:lnTo>
                  <a:pt x="2070654" y="553159"/>
                </a:lnTo>
                <a:lnTo>
                  <a:pt x="2038340" y="585173"/>
                </a:lnTo>
                <a:lnTo>
                  <a:pt x="2006724" y="617990"/>
                </a:lnTo>
                <a:lnTo>
                  <a:pt x="1975826" y="651603"/>
                </a:lnTo>
                <a:lnTo>
                  <a:pt x="1945661" y="686004"/>
                </a:lnTo>
                <a:lnTo>
                  <a:pt x="1916247" y="721183"/>
                </a:lnTo>
                <a:lnTo>
                  <a:pt x="1887602" y="757135"/>
                </a:lnTo>
                <a:lnTo>
                  <a:pt x="1859742" y="793849"/>
                </a:lnTo>
                <a:lnTo>
                  <a:pt x="1832685" y="831319"/>
                </a:lnTo>
                <a:lnTo>
                  <a:pt x="1806448" y="869537"/>
                </a:lnTo>
                <a:lnTo>
                  <a:pt x="1781048" y="908494"/>
                </a:lnTo>
                <a:lnTo>
                  <a:pt x="1756502" y="948182"/>
                </a:lnTo>
                <a:lnTo>
                  <a:pt x="1732828" y="988593"/>
                </a:lnTo>
                <a:lnTo>
                  <a:pt x="1710043" y="1029719"/>
                </a:lnTo>
                <a:lnTo>
                  <a:pt x="1688163" y="1071553"/>
                </a:lnTo>
                <a:lnTo>
                  <a:pt x="1667207" y="1114086"/>
                </a:lnTo>
                <a:lnTo>
                  <a:pt x="1647191" y="1157310"/>
                </a:lnTo>
                <a:lnTo>
                  <a:pt x="1628133" y="1201217"/>
                </a:lnTo>
                <a:lnTo>
                  <a:pt x="1610050" y="1245799"/>
                </a:lnTo>
                <a:lnTo>
                  <a:pt x="1592958" y="1291049"/>
                </a:lnTo>
                <a:lnTo>
                  <a:pt x="0" y="5667647"/>
                </a:lnTo>
              </a:path>
              <a:path w="5398134" h="5668009">
                <a:moveTo>
                  <a:pt x="4174727" y="5667647"/>
                </a:moveTo>
                <a:lnTo>
                  <a:pt x="5279328" y="2632777"/>
                </a:lnTo>
                <a:lnTo>
                  <a:pt x="5295321" y="2587128"/>
                </a:lnTo>
                <a:lnTo>
                  <a:pt x="5310125" y="2541352"/>
                </a:lnTo>
                <a:lnTo>
                  <a:pt x="5323749" y="2495467"/>
                </a:lnTo>
                <a:lnTo>
                  <a:pt x="5336200" y="2449489"/>
                </a:lnTo>
                <a:lnTo>
                  <a:pt x="5347486" y="2403437"/>
                </a:lnTo>
                <a:lnTo>
                  <a:pt x="5357615" y="2357326"/>
                </a:lnTo>
                <a:lnTo>
                  <a:pt x="5366596" y="2311175"/>
                </a:lnTo>
                <a:lnTo>
                  <a:pt x="5374437" y="2265001"/>
                </a:lnTo>
                <a:lnTo>
                  <a:pt x="5381145" y="2218821"/>
                </a:lnTo>
                <a:lnTo>
                  <a:pt x="5386728" y="2172651"/>
                </a:lnTo>
                <a:lnTo>
                  <a:pt x="5391195" y="2126510"/>
                </a:lnTo>
                <a:lnTo>
                  <a:pt x="5394553" y="2080414"/>
                </a:lnTo>
                <a:lnTo>
                  <a:pt x="5396811" y="2034381"/>
                </a:lnTo>
                <a:lnTo>
                  <a:pt x="5397977" y="1988428"/>
                </a:lnTo>
                <a:lnTo>
                  <a:pt x="5398058" y="1942572"/>
                </a:lnTo>
                <a:lnTo>
                  <a:pt x="5397062" y="1896830"/>
                </a:lnTo>
                <a:lnTo>
                  <a:pt x="5394999" y="1851220"/>
                </a:lnTo>
                <a:lnTo>
                  <a:pt x="5391875" y="1805759"/>
                </a:lnTo>
                <a:lnTo>
                  <a:pt x="5387698" y="1760463"/>
                </a:lnTo>
                <a:lnTo>
                  <a:pt x="5382478" y="1715350"/>
                </a:lnTo>
                <a:lnTo>
                  <a:pt x="5376221" y="1670438"/>
                </a:lnTo>
                <a:lnTo>
                  <a:pt x="5368936" y="1625744"/>
                </a:lnTo>
                <a:lnTo>
                  <a:pt x="5360630" y="1581284"/>
                </a:lnTo>
                <a:lnTo>
                  <a:pt x="5351313" y="1537076"/>
                </a:lnTo>
                <a:lnTo>
                  <a:pt x="5340991" y="1493138"/>
                </a:lnTo>
                <a:lnTo>
                  <a:pt x="5329673" y="1449486"/>
                </a:lnTo>
                <a:lnTo>
                  <a:pt x="5317367" y="1406137"/>
                </a:lnTo>
                <a:lnTo>
                  <a:pt x="5304081" y="1363109"/>
                </a:lnTo>
                <a:lnTo>
                  <a:pt x="5289823" y="1320420"/>
                </a:lnTo>
                <a:lnTo>
                  <a:pt x="5274601" y="1278085"/>
                </a:lnTo>
                <a:lnTo>
                  <a:pt x="5258423" y="1236123"/>
                </a:lnTo>
                <a:lnTo>
                  <a:pt x="5241297" y="1194551"/>
                </a:lnTo>
                <a:lnTo>
                  <a:pt x="5223231" y="1153385"/>
                </a:lnTo>
                <a:lnTo>
                  <a:pt x="5204233" y="1112644"/>
                </a:lnTo>
                <a:lnTo>
                  <a:pt x="5184311" y="1072344"/>
                </a:lnTo>
                <a:lnTo>
                  <a:pt x="5163473" y="1032502"/>
                </a:lnTo>
                <a:lnTo>
                  <a:pt x="5141728" y="993136"/>
                </a:lnTo>
                <a:lnTo>
                  <a:pt x="5119082" y="954263"/>
                </a:lnTo>
                <a:lnTo>
                  <a:pt x="5095545" y="915901"/>
                </a:lnTo>
                <a:lnTo>
                  <a:pt x="5071124" y="878065"/>
                </a:lnTo>
                <a:lnTo>
                  <a:pt x="5045827" y="840774"/>
                </a:lnTo>
                <a:lnTo>
                  <a:pt x="5019662" y="804045"/>
                </a:lnTo>
                <a:lnTo>
                  <a:pt x="4992638" y="767895"/>
                </a:lnTo>
                <a:lnTo>
                  <a:pt x="4964762" y="732341"/>
                </a:lnTo>
                <a:lnTo>
                  <a:pt x="4936042" y="697400"/>
                </a:lnTo>
                <a:lnTo>
                  <a:pt x="4906487" y="663090"/>
                </a:lnTo>
                <a:lnTo>
                  <a:pt x="4876104" y="629428"/>
                </a:lnTo>
                <a:lnTo>
                  <a:pt x="4844902" y="596431"/>
                </a:lnTo>
                <a:lnTo>
                  <a:pt x="4812888" y="564116"/>
                </a:lnTo>
                <a:lnTo>
                  <a:pt x="4780070" y="532501"/>
                </a:lnTo>
                <a:lnTo>
                  <a:pt x="4746457" y="501602"/>
                </a:lnTo>
                <a:lnTo>
                  <a:pt x="4712057" y="471437"/>
                </a:lnTo>
                <a:lnTo>
                  <a:pt x="4676877" y="442023"/>
                </a:lnTo>
                <a:lnTo>
                  <a:pt x="4640925" y="413377"/>
                </a:lnTo>
                <a:lnTo>
                  <a:pt x="4604210" y="385517"/>
                </a:lnTo>
                <a:lnTo>
                  <a:pt x="4566740" y="358460"/>
                </a:lnTo>
                <a:lnTo>
                  <a:pt x="4528523" y="332222"/>
                </a:lnTo>
                <a:lnTo>
                  <a:pt x="4489566" y="306822"/>
                </a:lnTo>
                <a:lnTo>
                  <a:pt x="4449877" y="282276"/>
                </a:lnTo>
                <a:lnTo>
                  <a:pt x="4409466" y="258601"/>
                </a:lnTo>
                <a:lnTo>
                  <a:pt x="4368339" y="235815"/>
                </a:lnTo>
                <a:lnTo>
                  <a:pt x="4326505" y="213936"/>
                </a:lnTo>
                <a:lnTo>
                  <a:pt x="4283972" y="192979"/>
                </a:lnTo>
                <a:lnTo>
                  <a:pt x="4240747" y="172963"/>
                </a:lnTo>
                <a:lnTo>
                  <a:pt x="4196840" y="153904"/>
                </a:lnTo>
                <a:lnTo>
                  <a:pt x="4152257" y="135820"/>
                </a:lnTo>
                <a:lnTo>
                  <a:pt x="4107007" y="118728"/>
                </a:lnTo>
              </a:path>
            </a:pathLst>
          </a:custGeom>
          <a:ln w="41883">
            <a:solidFill>
              <a:srgbClr val="FFD13D"/>
            </a:solidFill>
          </a:ln>
        </p:spPr>
        <p:txBody>
          <a:bodyPr wrap="square" lIns="0" tIns="0" rIns="0" bIns="0" rtlCol="0"/>
          <a:lstStyle/>
          <a:p>
            <a:pPr defTabSz="554492">
              <a:buClrTx/>
            </a:pPr>
            <a:endParaRPr sz="1092">
              <a:solidFill>
                <a:sysClr val="windowText" lastClr="000000"/>
              </a:solidFill>
              <a:latin typeface="Inter" panose="02000503000000020004" pitchFamily="2" charset="0"/>
              <a:ea typeface="Inter" panose="02000503000000020004" pitchFamily="2" charset="0"/>
              <a:cs typeface="Inter" panose="02000503000000020004" pitchFamily="2" charset="0"/>
            </a:endParaRPr>
          </a:p>
        </p:txBody>
      </p:sp>
      <p:sp>
        <p:nvSpPr>
          <p:cNvPr id="22" name="object 19" hidden="1">
            <a:extLst>
              <a:ext uri="{FF2B5EF4-FFF2-40B4-BE49-F238E27FC236}">
                <a16:creationId xmlns:a16="http://schemas.microsoft.com/office/drawing/2014/main" id="{ACFB9268-297A-2E03-BE10-E3DD10C1F815}"/>
              </a:ext>
            </a:extLst>
          </p:cNvPr>
          <p:cNvSpPr/>
          <p:nvPr/>
        </p:nvSpPr>
        <p:spPr>
          <a:xfrm>
            <a:off x="11703411" y="1213363"/>
            <a:ext cx="559113" cy="1723934"/>
          </a:xfrm>
          <a:custGeom>
            <a:avLst/>
            <a:gdLst/>
            <a:ahLst/>
            <a:cxnLst/>
            <a:rect l="l" t="t" r="r" b="b"/>
            <a:pathLst>
              <a:path w="922019" h="2842895">
                <a:moveTo>
                  <a:pt x="921429" y="0"/>
                </a:moveTo>
                <a:lnTo>
                  <a:pt x="16015" y="2487617"/>
                </a:lnTo>
                <a:lnTo>
                  <a:pt x="3760" y="2533739"/>
                </a:lnTo>
                <a:lnTo>
                  <a:pt x="0" y="2579977"/>
                </a:lnTo>
                <a:lnTo>
                  <a:pt x="4288" y="2625376"/>
                </a:lnTo>
                <a:lnTo>
                  <a:pt x="16180" y="2668977"/>
                </a:lnTo>
                <a:lnTo>
                  <a:pt x="35227" y="2709824"/>
                </a:lnTo>
                <a:lnTo>
                  <a:pt x="60983" y="2746960"/>
                </a:lnTo>
                <a:lnTo>
                  <a:pt x="93002" y="2779428"/>
                </a:lnTo>
                <a:lnTo>
                  <a:pt x="130837" y="2806269"/>
                </a:lnTo>
                <a:lnTo>
                  <a:pt x="174042" y="2826529"/>
                </a:lnTo>
                <a:lnTo>
                  <a:pt x="220163" y="2838781"/>
                </a:lnTo>
                <a:lnTo>
                  <a:pt x="266402" y="2842540"/>
                </a:lnTo>
                <a:lnTo>
                  <a:pt x="311800" y="2838250"/>
                </a:lnTo>
                <a:lnTo>
                  <a:pt x="355402" y="2826359"/>
                </a:lnTo>
                <a:lnTo>
                  <a:pt x="396249" y="2807311"/>
                </a:lnTo>
                <a:lnTo>
                  <a:pt x="433385" y="2781555"/>
                </a:lnTo>
                <a:lnTo>
                  <a:pt x="465852" y="2749535"/>
                </a:lnTo>
                <a:lnTo>
                  <a:pt x="492694" y="2711699"/>
                </a:lnTo>
                <a:lnTo>
                  <a:pt x="512953" y="2668491"/>
                </a:lnTo>
                <a:lnTo>
                  <a:pt x="921429" y="1546217"/>
                </a:lnTo>
              </a:path>
            </a:pathLst>
          </a:custGeom>
          <a:ln w="41883">
            <a:solidFill>
              <a:schemeClr val="accent3"/>
            </a:solidFill>
          </a:ln>
        </p:spPr>
        <p:txBody>
          <a:bodyPr wrap="square" lIns="0" tIns="0" rIns="0" bIns="0" rtlCol="0"/>
          <a:lstStyle/>
          <a:p>
            <a:pPr defTabSz="554492">
              <a:buClrTx/>
            </a:pPr>
            <a:endParaRPr sz="1092">
              <a:solidFill>
                <a:sysClr val="windowText" lastClr="000000"/>
              </a:solidFill>
            </a:endParaRPr>
          </a:p>
        </p:txBody>
      </p:sp>
      <p:sp>
        <p:nvSpPr>
          <p:cNvPr id="13" name="TextBox 12">
            <a:extLst>
              <a:ext uri="{FF2B5EF4-FFF2-40B4-BE49-F238E27FC236}">
                <a16:creationId xmlns:a16="http://schemas.microsoft.com/office/drawing/2014/main" id="{FD9A5597-E707-405A-7367-3D5EC5F3766C}"/>
              </a:ext>
            </a:extLst>
          </p:cNvPr>
          <p:cNvSpPr txBox="1"/>
          <p:nvPr/>
        </p:nvSpPr>
        <p:spPr>
          <a:xfrm>
            <a:off x="8744256" y="4617511"/>
            <a:ext cx="2961701" cy="898323"/>
          </a:xfrm>
          <a:prstGeom prst="rect">
            <a:avLst/>
          </a:prstGeom>
          <a:noFill/>
        </p:spPr>
        <p:txBody>
          <a:bodyPr wrap="square">
            <a:spAutoFit/>
          </a:bodyPr>
          <a:lstStyle/>
          <a:p>
            <a:pPr marL="7701" marR="0" lvl="0" indent="0" algn="l" defTabSz="554492" rtl="0" eaLnBrk="1" fontAlgn="auto" latinLnBrk="0" hangingPunct="1">
              <a:lnSpc>
                <a:spcPct val="100000"/>
              </a:lnSpc>
              <a:spcBef>
                <a:spcPts val="0"/>
              </a:spcBef>
              <a:spcAft>
                <a:spcPts val="0"/>
              </a:spcAft>
              <a:buClrTx/>
              <a:buSzTx/>
              <a:buFont typeface="Arial"/>
              <a:buNone/>
              <a:tabLst/>
              <a:defRPr/>
            </a:pPr>
            <a:r>
              <a:rPr kumimoji="0" lang="en-US" sz="2335" b="0" i="0" u="none" strike="noStrike" kern="0" cap="none" spc="-236" normalizeH="0" baseline="0" noProof="0">
                <a:ln>
                  <a:noFill/>
                </a:ln>
                <a:solidFill>
                  <a:srgbClr val="FFFFFF"/>
                </a:solidFill>
                <a:effectLst/>
                <a:uLnTx/>
                <a:uFillTx/>
                <a:latin typeface="Inter" panose="02000503000000020004" pitchFamily="2" charset="0"/>
                <a:ea typeface="Inter" panose="02000503000000020004" pitchFamily="2" charset="0"/>
                <a:cs typeface="Inter" panose="02000503000000020004" pitchFamily="2" charset="0"/>
                <a:sym typeface="Arial"/>
              </a:rPr>
              <a:t>T</a:t>
            </a:r>
            <a:r>
              <a:rPr kumimoji="0" lang="en-US" sz="2335" b="0" i="0" u="none" strike="noStrike" kern="0" cap="none" spc="67" normalizeH="0" baseline="0" noProof="0">
                <a:ln>
                  <a:noFill/>
                </a:ln>
                <a:solidFill>
                  <a:srgbClr val="FFFFFF"/>
                </a:solidFill>
                <a:effectLst/>
                <a:uLnTx/>
                <a:uFillTx/>
                <a:latin typeface="Inter" panose="02000503000000020004" pitchFamily="2" charset="0"/>
                <a:ea typeface="Inter" panose="02000503000000020004" pitchFamily="2" charset="0"/>
                <a:cs typeface="Inter" panose="02000503000000020004" pitchFamily="2" charset="0"/>
                <a:sym typeface="Arial"/>
              </a:rPr>
              <a:t>o</a:t>
            </a:r>
            <a:r>
              <a:rPr kumimoji="0" lang="en-US" sz="2335" b="0" i="0" u="none" strike="noStrike" kern="0" cap="none" spc="64" normalizeH="0" baseline="0" noProof="0">
                <a:ln>
                  <a:noFill/>
                </a:ln>
                <a:solidFill>
                  <a:srgbClr val="FFFFFF"/>
                </a:solidFill>
                <a:effectLst/>
                <a:uLnTx/>
                <a:uFillTx/>
                <a:latin typeface="Inter" panose="02000503000000020004" pitchFamily="2" charset="0"/>
                <a:ea typeface="Inter" panose="02000503000000020004" pitchFamily="2" charset="0"/>
                <a:cs typeface="Inter" panose="02000503000000020004" pitchFamily="2" charset="0"/>
                <a:sym typeface="Arial"/>
              </a:rPr>
              <a:t>d</a:t>
            </a:r>
            <a:r>
              <a:rPr kumimoji="0" lang="en-US" sz="2335" b="0" i="0" u="none" strike="noStrike" kern="0" cap="none" spc="9" normalizeH="0" baseline="0" noProof="0">
                <a:ln>
                  <a:noFill/>
                </a:ln>
                <a:solidFill>
                  <a:srgbClr val="FFFFFF"/>
                </a:solidFill>
                <a:effectLst/>
                <a:uLnTx/>
                <a:uFillTx/>
                <a:latin typeface="Inter" panose="02000503000000020004" pitchFamily="2" charset="0"/>
                <a:ea typeface="Inter" panose="02000503000000020004" pitchFamily="2" charset="0"/>
                <a:cs typeface="Inter" panose="02000503000000020004" pitchFamily="2" charset="0"/>
                <a:sym typeface="Arial"/>
              </a:rPr>
              <a:t>a</a:t>
            </a:r>
            <a:r>
              <a:rPr kumimoji="0" lang="en-US" sz="2335" b="0" i="0" u="none" strike="noStrike" kern="0" cap="none" spc="64" normalizeH="0" baseline="0" noProof="0">
                <a:ln>
                  <a:noFill/>
                </a:ln>
                <a:solidFill>
                  <a:srgbClr val="FFFFFF"/>
                </a:solidFill>
                <a:effectLst/>
                <a:uLnTx/>
                <a:uFillTx/>
                <a:latin typeface="Inter" panose="02000503000000020004" pitchFamily="2" charset="0"/>
                <a:ea typeface="Inter" panose="02000503000000020004" pitchFamily="2" charset="0"/>
                <a:cs typeface="Inter" panose="02000503000000020004" pitchFamily="2" charset="0"/>
                <a:sym typeface="Arial"/>
              </a:rPr>
              <a:t>y</a:t>
            </a:r>
            <a:endParaRPr kumimoji="0" lang="en-US" sz="2335" b="0" i="0" u="none" strike="noStrike" kern="0" cap="none" spc="0" normalizeH="0" baseline="0" noProof="0">
              <a:ln>
                <a:noFill/>
              </a:ln>
              <a:solidFill>
                <a:sysClr val="windowText" lastClr="000000"/>
              </a:solidFill>
              <a:effectLst/>
              <a:uLnTx/>
              <a:uFillTx/>
              <a:latin typeface="Inter" panose="02000503000000020004" pitchFamily="2" charset="0"/>
              <a:ea typeface="Inter" panose="02000503000000020004" pitchFamily="2" charset="0"/>
              <a:cs typeface="Inter" panose="02000503000000020004" pitchFamily="2" charset="0"/>
              <a:sym typeface="Arial"/>
            </a:endParaRPr>
          </a:p>
          <a:p>
            <a:pPr marL="7701" marR="3081" lvl="0" indent="0" algn="l" defTabSz="554492" rtl="0" eaLnBrk="1" fontAlgn="auto" latinLnBrk="0" hangingPunct="1">
              <a:lnSpc>
                <a:spcPct val="100499"/>
              </a:lnSpc>
              <a:spcBef>
                <a:spcPts val="485"/>
              </a:spcBef>
              <a:spcAft>
                <a:spcPts val="0"/>
              </a:spcAft>
              <a:buClrTx/>
              <a:buSzTx/>
              <a:buFont typeface="Arial"/>
              <a:buNone/>
              <a:tabLst/>
              <a:defRPr/>
            </a:pPr>
            <a:r>
              <a:rPr kumimoji="0" lang="en-US" sz="1243" b="0" i="0" u="none" strike="noStrike" kern="0" cap="none" spc="0" normalizeH="0" baseline="0" noProof="0">
                <a:ln>
                  <a:noFill/>
                </a:ln>
                <a:solidFill>
                  <a:srgbClr val="FFFFFF"/>
                </a:solidFill>
                <a:effectLst/>
                <a:uLnTx/>
                <a:uFillTx/>
                <a:latin typeface="Inter" panose="02000503000000020004" pitchFamily="2" charset="0"/>
                <a:ea typeface="Inter" panose="02000503000000020004" pitchFamily="2" charset="0"/>
                <a:cs typeface="Inter" panose="02000503000000020004" pitchFamily="2" charset="0"/>
                <a:sym typeface="Arial"/>
              </a:rPr>
              <a:t>18+</a:t>
            </a:r>
            <a:r>
              <a:rPr kumimoji="0" lang="en-US" sz="1243" b="0" i="0" u="none" strike="noStrike" kern="0" cap="none" spc="-36" normalizeH="0" baseline="0" noProof="0">
                <a:ln>
                  <a:noFill/>
                </a:ln>
                <a:solidFill>
                  <a:srgbClr val="FFFFFF"/>
                </a:solidFill>
                <a:effectLst/>
                <a:uLnTx/>
                <a:uFillTx/>
                <a:latin typeface="Inter" panose="02000503000000020004" pitchFamily="2" charset="0"/>
                <a:ea typeface="Inter" panose="02000503000000020004" pitchFamily="2" charset="0"/>
                <a:cs typeface="Inter" panose="02000503000000020004" pitchFamily="2" charset="0"/>
                <a:sym typeface="Arial"/>
              </a:rPr>
              <a:t> </a:t>
            </a:r>
            <a:r>
              <a:rPr kumimoji="0" lang="en-US" sz="1243" b="0" i="0" u="none" strike="noStrike" kern="0" cap="none" spc="0" normalizeH="0" baseline="0" noProof="0">
                <a:ln>
                  <a:noFill/>
                </a:ln>
                <a:solidFill>
                  <a:srgbClr val="FFFFFF"/>
                </a:solidFill>
                <a:effectLst/>
                <a:uLnTx/>
                <a:uFillTx/>
                <a:latin typeface="Inter" panose="02000503000000020004" pitchFamily="2" charset="0"/>
                <a:ea typeface="Inter" panose="02000503000000020004" pitchFamily="2" charset="0"/>
                <a:cs typeface="Inter" panose="02000503000000020004" pitchFamily="2" charset="0"/>
                <a:sym typeface="Arial"/>
              </a:rPr>
              <a:t>years</a:t>
            </a:r>
            <a:r>
              <a:rPr kumimoji="0" lang="en-US" sz="1243" b="0" i="0" u="none" strike="noStrike" kern="0" cap="none" spc="-30" normalizeH="0" baseline="0" noProof="0">
                <a:ln>
                  <a:noFill/>
                </a:ln>
                <a:solidFill>
                  <a:srgbClr val="FFFFFF"/>
                </a:solidFill>
                <a:effectLst/>
                <a:uLnTx/>
                <a:uFillTx/>
                <a:latin typeface="Inter" panose="02000503000000020004" pitchFamily="2" charset="0"/>
                <a:ea typeface="Inter" panose="02000503000000020004" pitchFamily="2" charset="0"/>
                <a:cs typeface="Inter" panose="02000503000000020004" pitchFamily="2" charset="0"/>
                <a:sym typeface="Arial"/>
              </a:rPr>
              <a:t> </a:t>
            </a:r>
            <a:r>
              <a:rPr kumimoji="0" lang="en-US" sz="1243" b="0" i="0" u="none" strike="noStrike" kern="0" cap="none" spc="-6" normalizeH="0" baseline="0" noProof="0">
                <a:ln>
                  <a:noFill/>
                </a:ln>
                <a:solidFill>
                  <a:srgbClr val="FFFFFF"/>
                </a:solidFill>
                <a:effectLst/>
                <a:uLnTx/>
                <a:uFillTx/>
                <a:latin typeface="Inter" panose="02000503000000020004" pitchFamily="2" charset="0"/>
                <a:ea typeface="Inter" panose="02000503000000020004" pitchFamily="2" charset="0"/>
                <a:cs typeface="Inter" panose="02000503000000020004" pitchFamily="2" charset="0"/>
                <a:sym typeface="Arial"/>
              </a:rPr>
              <a:t>designing </a:t>
            </a:r>
            <a:r>
              <a:rPr kumimoji="0" lang="en-US" sz="1243" b="0" i="0" u="none" strike="noStrike" kern="0" cap="none" spc="0" normalizeH="0" baseline="0" noProof="0">
                <a:ln>
                  <a:noFill/>
                </a:ln>
                <a:solidFill>
                  <a:srgbClr val="FFFFFF"/>
                </a:solidFill>
                <a:effectLst/>
                <a:uLnTx/>
                <a:uFillTx/>
                <a:latin typeface="Inter" panose="02000503000000020004" pitchFamily="2" charset="0"/>
                <a:ea typeface="Inter" panose="02000503000000020004" pitchFamily="2" charset="0"/>
                <a:cs typeface="Inter" panose="02000503000000020004" pitchFamily="2" charset="0"/>
                <a:sym typeface="Arial"/>
              </a:rPr>
              <a:t>scalable</a:t>
            </a:r>
            <a:r>
              <a:rPr kumimoji="0" lang="en-US" sz="1243" b="0" i="0" u="none" strike="noStrike" kern="0" cap="none" spc="-3" normalizeH="0" baseline="0" noProof="0">
                <a:ln>
                  <a:noFill/>
                </a:ln>
                <a:solidFill>
                  <a:srgbClr val="FFFFFF"/>
                </a:solidFill>
                <a:effectLst/>
                <a:uLnTx/>
                <a:uFillTx/>
                <a:latin typeface="Inter" panose="02000503000000020004" pitchFamily="2" charset="0"/>
                <a:ea typeface="Inter" panose="02000503000000020004" pitchFamily="2" charset="0"/>
                <a:cs typeface="Inter" panose="02000503000000020004" pitchFamily="2" charset="0"/>
                <a:sym typeface="Arial"/>
              </a:rPr>
              <a:t> </a:t>
            </a:r>
            <a:r>
              <a:rPr kumimoji="0" lang="en-US" sz="1243" b="0" i="0" u="none" strike="noStrike" kern="0" cap="none" spc="0" normalizeH="0" baseline="0" noProof="0">
                <a:ln>
                  <a:noFill/>
                </a:ln>
                <a:solidFill>
                  <a:srgbClr val="FFFFFF"/>
                </a:solidFill>
                <a:effectLst/>
                <a:uLnTx/>
                <a:uFillTx/>
                <a:latin typeface="Inter" panose="02000503000000020004" pitchFamily="2" charset="0"/>
                <a:ea typeface="Inter" panose="02000503000000020004" pitchFamily="2" charset="0"/>
                <a:cs typeface="Inter" panose="02000503000000020004" pitchFamily="2" charset="0"/>
                <a:sym typeface="Arial"/>
              </a:rPr>
              <a:t>and</a:t>
            </a:r>
            <a:r>
              <a:rPr kumimoji="0" lang="en-US" sz="1243" b="0" i="0" u="none" strike="noStrike" kern="0" cap="none" spc="-3" normalizeH="0" baseline="0" noProof="0">
                <a:ln>
                  <a:noFill/>
                </a:ln>
                <a:solidFill>
                  <a:srgbClr val="FFFFFF"/>
                </a:solidFill>
                <a:effectLst/>
                <a:uLnTx/>
                <a:uFillTx/>
                <a:latin typeface="Inter" panose="02000503000000020004" pitchFamily="2" charset="0"/>
                <a:ea typeface="Inter" panose="02000503000000020004" pitchFamily="2" charset="0"/>
                <a:cs typeface="Inter" panose="02000503000000020004" pitchFamily="2" charset="0"/>
                <a:sym typeface="Arial"/>
              </a:rPr>
              <a:t> </a:t>
            </a:r>
            <a:r>
              <a:rPr kumimoji="0" lang="en-US" sz="1243" b="0" i="0" u="none" strike="noStrike" kern="0" cap="none" spc="-6" normalizeH="0" baseline="0" noProof="0">
                <a:ln>
                  <a:noFill/>
                </a:ln>
                <a:solidFill>
                  <a:srgbClr val="FFFFFF"/>
                </a:solidFill>
                <a:effectLst/>
                <a:uLnTx/>
                <a:uFillTx/>
                <a:latin typeface="Inter" panose="02000503000000020004" pitchFamily="2" charset="0"/>
                <a:ea typeface="Inter" panose="02000503000000020004" pitchFamily="2" charset="0"/>
                <a:cs typeface="Inter" panose="02000503000000020004" pitchFamily="2" charset="0"/>
                <a:sym typeface="Arial"/>
              </a:rPr>
              <a:t>secure </a:t>
            </a:r>
            <a:r>
              <a:rPr kumimoji="0" lang="en-US" sz="1243" b="0" i="0" u="none" strike="noStrike" kern="0" cap="none" spc="0" normalizeH="0" baseline="0" noProof="0">
                <a:ln>
                  <a:noFill/>
                </a:ln>
                <a:solidFill>
                  <a:srgbClr val="FFFFFF"/>
                </a:solidFill>
                <a:effectLst/>
                <a:uLnTx/>
                <a:uFillTx/>
                <a:latin typeface="Inter" panose="02000503000000020004" pitchFamily="2" charset="0"/>
                <a:ea typeface="Inter" panose="02000503000000020004" pitchFamily="2" charset="0"/>
                <a:cs typeface="Inter" panose="02000503000000020004" pitchFamily="2" charset="0"/>
                <a:sym typeface="Arial"/>
              </a:rPr>
              <a:t>cloud</a:t>
            </a:r>
            <a:r>
              <a:rPr kumimoji="0" lang="en-US" sz="1243" b="0" i="0" u="none" strike="noStrike" kern="0" cap="none" spc="-6" normalizeH="0" baseline="0" noProof="0">
                <a:ln>
                  <a:noFill/>
                </a:ln>
                <a:solidFill>
                  <a:srgbClr val="FFFFFF"/>
                </a:solidFill>
                <a:effectLst/>
                <a:uLnTx/>
                <a:uFillTx/>
                <a:latin typeface="Inter" panose="02000503000000020004" pitchFamily="2" charset="0"/>
                <a:ea typeface="Inter" panose="02000503000000020004" pitchFamily="2" charset="0"/>
                <a:cs typeface="Inter" panose="02000503000000020004" pitchFamily="2" charset="0"/>
                <a:sym typeface="Arial"/>
              </a:rPr>
              <a:t> architecture</a:t>
            </a:r>
            <a:endParaRPr kumimoji="0" lang="en-US" sz="1243" b="0" i="0" u="none" strike="noStrike" kern="0" cap="none" spc="0" normalizeH="0" baseline="0" noProof="0">
              <a:ln>
                <a:noFill/>
              </a:ln>
              <a:solidFill>
                <a:sysClr val="windowText" lastClr="000000"/>
              </a:solidFill>
              <a:effectLst/>
              <a:uLnTx/>
              <a:uFillTx/>
              <a:latin typeface="Inter" panose="02000503000000020004" pitchFamily="2" charset="0"/>
              <a:ea typeface="Inter" panose="02000503000000020004" pitchFamily="2" charset="0"/>
              <a:cs typeface="Inter" panose="02000503000000020004" pitchFamily="2" charset="0"/>
              <a:sym typeface="Arial"/>
            </a:endParaRPr>
          </a:p>
        </p:txBody>
      </p:sp>
    </p:spTree>
    <p:extLst>
      <p:ext uri="{BB962C8B-B14F-4D97-AF65-F5344CB8AC3E}">
        <p14:creationId xmlns:p14="http://schemas.microsoft.com/office/powerpoint/2010/main" val="293398136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up)">
                                      <p:cBhvr>
                                        <p:cTn id="7" dur="20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0.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2050" name="Picture 2">
            <a:extLst>
              <a:ext uri="{FF2B5EF4-FFF2-40B4-BE49-F238E27FC236}">
                <a16:creationId xmlns:a16="http://schemas.microsoft.com/office/drawing/2014/main" id="{F09781A7-8832-80BF-B240-CA111ECF4F2A}"/>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t="-1104" r="53621"/>
          <a:stretch/>
        </p:blipFill>
        <p:spPr bwMode="auto">
          <a:xfrm>
            <a:off x="7176949" y="-110359"/>
            <a:ext cx="5094131" cy="5869829"/>
          </a:xfrm>
          <a:prstGeom prst="rect">
            <a:avLst/>
          </a:prstGeom>
          <a:noFill/>
          <a:extLst>
            <a:ext uri="{909E8E84-426E-40DD-AFC4-6F175D3DCCD1}">
              <a14:hiddenFill xmlns:a14="http://schemas.microsoft.com/office/drawing/2010/main">
                <a:solidFill>
                  <a:srgbClr val="FFFFFF"/>
                </a:solidFill>
              </a14:hiddenFill>
            </a:ext>
          </a:extLst>
        </p:spPr>
      </p:pic>
      <p:sp>
        <p:nvSpPr>
          <p:cNvPr id="4" name="object 4"/>
          <p:cNvSpPr/>
          <p:nvPr/>
        </p:nvSpPr>
        <p:spPr>
          <a:xfrm>
            <a:off x="69732" y="385"/>
            <a:ext cx="12191144" cy="6857615"/>
          </a:xfrm>
          <a:custGeom>
            <a:avLst/>
            <a:gdLst/>
            <a:ahLst/>
            <a:cxnLst/>
            <a:rect l="l" t="t" r="r" b="b"/>
            <a:pathLst>
              <a:path w="20104100" h="11308715">
                <a:moveTo>
                  <a:pt x="12279695" y="0"/>
                </a:moveTo>
                <a:lnTo>
                  <a:pt x="0" y="0"/>
                </a:lnTo>
                <a:lnTo>
                  <a:pt x="0" y="11308556"/>
                </a:lnTo>
                <a:lnTo>
                  <a:pt x="20104099" y="11308556"/>
                </a:lnTo>
                <a:lnTo>
                  <a:pt x="20104099" y="9473786"/>
                </a:lnTo>
                <a:lnTo>
                  <a:pt x="19046109" y="9473786"/>
                </a:lnTo>
                <a:lnTo>
                  <a:pt x="19000004" y="9473711"/>
                </a:lnTo>
                <a:lnTo>
                  <a:pt x="18953947" y="9473052"/>
                </a:lnTo>
                <a:lnTo>
                  <a:pt x="18907941" y="9471813"/>
                </a:lnTo>
                <a:lnTo>
                  <a:pt x="18861993" y="9469995"/>
                </a:lnTo>
                <a:lnTo>
                  <a:pt x="18816108" y="9467600"/>
                </a:lnTo>
                <a:lnTo>
                  <a:pt x="18770290" y="9464630"/>
                </a:lnTo>
                <a:lnTo>
                  <a:pt x="18724547" y="9461087"/>
                </a:lnTo>
                <a:lnTo>
                  <a:pt x="18678882" y="9456972"/>
                </a:lnTo>
                <a:lnTo>
                  <a:pt x="18633302" y="9452289"/>
                </a:lnTo>
                <a:lnTo>
                  <a:pt x="18587811" y="9447038"/>
                </a:lnTo>
                <a:lnTo>
                  <a:pt x="18542415" y="9441222"/>
                </a:lnTo>
                <a:lnTo>
                  <a:pt x="18497119" y="9434843"/>
                </a:lnTo>
                <a:lnTo>
                  <a:pt x="18451929" y="9427902"/>
                </a:lnTo>
                <a:lnTo>
                  <a:pt x="18406850" y="9420402"/>
                </a:lnTo>
                <a:lnTo>
                  <a:pt x="18361887" y="9412344"/>
                </a:lnTo>
                <a:lnTo>
                  <a:pt x="18317045" y="9403730"/>
                </a:lnTo>
                <a:lnTo>
                  <a:pt x="18272331" y="9394563"/>
                </a:lnTo>
                <a:lnTo>
                  <a:pt x="18227748" y="9384845"/>
                </a:lnTo>
                <a:lnTo>
                  <a:pt x="18183304" y="9374576"/>
                </a:lnTo>
                <a:lnTo>
                  <a:pt x="18139002" y="9363760"/>
                </a:lnTo>
                <a:lnTo>
                  <a:pt x="18094848" y="9352398"/>
                </a:lnTo>
                <a:lnTo>
                  <a:pt x="18050848" y="9340491"/>
                </a:lnTo>
                <a:lnTo>
                  <a:pt x="18007007" y="9328043"/>
                </a:lnTo>
                <a:lnTo>
                  <a:pt x="17963331" y="9315055"/>
                </a:lnTo>
                <a:lnTo>
                  <a:pt x="17919824" y="9301528"/>
                </a:lnTo>
                <a:lnTo>
                  <a:pt x="17876491" y="9287466"/>
                </a:lnTo>
                <a:lnTo>
                  <a:pt x="17833340" y="9272869"/>
                </a:lnTo>
                <a:lnTo>
                  <a:pt x="17790373" y="9257740"/>
                </a:lnTo>
                <a:lnTo>
                  <a:pt x="17747598" y="9242080"/>
                </a:lnTo>
                <a:lnTo>
                  <a:pt x="17705019" y="9225892"/>
                </a:lnTo>
                <a:lnTo>
                  <a:pt x="17662642" y="9209178"/>
                </a:lnTo>
                <a:lnTo>
                  <a:pt x="17620472" y="9191939"/>
                </a:lnTo>
                <a:lnTo>
                  <a:pt x="17578514" y="9174177"/>
                </a:lnTo>
                <a:lnTo>
                  <a:pt x="17536773" y="9155895"/>
                </a:lnTo>
                <a:lnTo>
                  <a:pt x="17495256" y="9137094"/>
                </a:lnTo>
                <a:lnTo>
                  <a:pt x="17453967" y="9117776"/>
                </a:lnTo>
                <a:lnTo>
                  <a:pt x="17412911" y="9097944"/>
                </a:lnTo>
                <a:lnTo>
                  <a:pt x="17372095" y="9077598"/>
                </a:lnTo>
                <a:lnTo>
                  <a:pt x="17331523" y="9056742"/>
                </a:lnTo>
                <a:lnTo>
                  <a:pt x="17291201" y="9035376"/>
                </a:lnTo>
                <a:lnTo>
                  <a:pt x="17251133" y="9013504"/>
                </a:lnTo>
                <a:lnTo>
                  <a:pt x="17211326" y="8991126"/>
                </a:lnTo>
                <a:lnTo>
                  <a:pt x="17171785" y="8968245"/>
                </a:lnTo>
                <a:lnTo>
                  <a:pt x="17132515" y="8944863"/>
                </a:lnTo>
                <a:lnTo>
                  <a:pt x="17093521" y="8920982"/>
                </a:lnTo>
                <a:lnTo>
                  <a:pt x="17054809" y="8896603"/>
                </a:lnTo>
                <a:lnTo>
                  <a:pt x="17016384" y="8871728"/>
                </a:lnTo>
                <a:lnTo>
                  <a:pt x="16978251" y="8846361"/>
                </a:lnTo>
                <a:lnTo>
                  <a:pt x="16940416" y="8820501"/>
                </a:lnTo>
                <a:lnTo>
                  <a:pt x="16902884" y="8794152"/>
                </a:lnTo>
                <a:lnTo>
                  <a:pt x="16865661" y="8767316"/>
                </a:lnTo>
                <a:lnTo>
                  <a:pt x="16828751" y="8739994"/>
                </a:lnTo>
                <a:lnTo>
                  <a:pt x="16792160" y="8712187"/>
                </a:lnTo>
                <a:lnTo>
                  <a:pt x="16755894" y="8683900"/>
                </a:lnTo>
                <a:lnTo>
                  <a:pt x="16719957" y="8655132"/>
                </a:lnTo>
                <a:lnTo>
                  <a:pt x="16684356" y="8625886"/>
                </a:lnTo>
                <a:lnTo>
                  <a:pt x="16649094" y="8596164"/>
                </a:lnTo>
                <a:lnTo>
                  <a:pt x="16614179" y="8565968"/>
                </a:lnTo>
                <a:lnTo>
                  <a:pt x="16579615" y="8535300"/>
                </a:lnTo>
                <a:lnTo>
                  <a:pt x="16545407" y="8504162"/>
                </a:lnTo>
                <a:lnTo>
                  <a:pt x="16511561" y="8472555"/>
                </a:lnTo>
                <a:lnTo>
                  <a:pt x="16478082" y="8440482"/>
                </a:lnTo>
                <a:lnTo>
                  <a:pt x="16444976" y="8407945"/>
                </a:lnTo>
                <a:lnTo>
                  <a:pt x="16412247" y="8374945"/>
                </a:lnTo>
                <a:lnTo>
                  <a:pt x="16379901" y="8341485"/>
                </a:lnTo>
                <a:lnTo>
                  <a:pt x="16347944" y="8307567"/>
                </a:lnTo>
                <a:lnTo>
                  <a:pt x="16316381" y="8273191"/>
                </a:lnTo>
                <a:lnTo>
                  <a:pt x="16285217" y="8238361"/>
                </a:lnTo>
                <a:lnTo>
                  <a:pt x="16254457" y="8203078"/>
                </a:lnTo>
                <a:lnTo>
                  <a:pt x="16224107" y="8167345"/>
                </a:lnTo>
                <a:lnTo>
                  <a:pt x="16194172" y="8131162"/>
                </a:lnTo>
                <a:lnTo>
                  <a:pt x="16164658" y="8094533"/>
                </a:lnTo>
                <a:lnTo>
                  <a:pt x="16135569" y="8057459"/>
                </a:lnTo>
                <a:lnTo>
                  <a:pt x="16106912" y="8019941"/>
                </a:lnTo>
                <a:lnTo>
                  <a:pt x="16078691" y="7981983"/>
                </a:lnTo>
                <a:lnTo>
                  <a:pt x="16050912" y="7943585"/>
                </a:lnTo>
                <a:lnTo>
                  <a:pt x="16023580" y="7904751"/>
                </a:lnTo>
                <a:lnTo>
                  <a:pt x="15996701" y="7865481"/>
                </a:lnTo>
                <a:lnTo>
                  <a:pt x="15970280" y="7825777"/>
                </a:lnTo>
                <a:lnTo>
                  <a:pt x="15944321" y="7785642"/>
                </a:lnTo>
                <a:lnTo>
                  <a:pt x="15918832" y="7745078"/>
                </a:lnTo>
                <a:lnTo>
                  <a:pt x="15893816" y="7704087"/>
                </a:lnTo>
                <a:lnTo>
                  <a:pt x="15869279" y="7662669"/>
                </a:lnTo>
                <a:lnTo>
                  <a:pt x="15845227" y="7620828"/>
                </a:lnTo>
                <a:lnTo>
                  <a:pt x="15821665" y="7578566"/>
                </a:lnTo>
                <a:lnTo>
                  <a:pt x="15798598" y="7535883"/>
                </a:lnTo>
                <a:lnTo>
                  <a:pt x="15776031" y="7492783"/>
                </a:lnTo>
                <a:lnTo>
                  <a:pt x="15753971" y="7449267"/>
                </a:lnTo>
                <a:lnTo>
                  <a:pt x="15732421" y="7405337"/>
                </a:lnTo>
                <a:lnTo>
                  <a:pt x="15711388" y="7360995"/>
                </a:lnTo>
                <a:lnTo>
                  <a:pt x="12307073" y="60411"/>
                </a:lnTo>
                <a:lnTo>
                  <a:pt x="12287875" y="18502"/>
                </a:lnTo>
                <a:lnTo>
                  <a:pt x="12279695" y="0"/>
                </a:lnTo>
                <a:close/>
              </a:path>
              <a:path w="20104100" h="11308715">
                <a:moveTo>
                  <a:pt x="20104099" y="9311151"/>
                </a:moveTo>
                <a:lnTo>
                  <a:pt x="20061463" y="9324083"/>
                </a:lnTo>
                <a:lnTo>
                  <a:pt x="20015678" y="9337319"/>
                </a:lnTo>
                <a:lnTo>
                  <a:pt x="19969822" y="9349930"/>
                </a:lnTo>
                <a:lnTo>
                  <a:pt x="19923901" y="9361917"/>
                </a:lnTo>
                <a:lnTo>
                  <a:pt x="19877920" y="9373283"/>
                </a:lnTo>
                <a:lnTo>
                  <a:pt x="19831885" y="9384029"/>
                </a:lnTo>
                <a:lnTo>
                  <a:pt x="19785801" y="9394157"/>
                </a:lnTo>
                <a:lnTo>
                  <a:pt x="19739672" y="9403670"/>
                </a:lnTo>
                <a:lnTo>
                  <a:pt x="19693505" y="9412568"/>
                </a:lnTo>
                <a:lnTo>
                  <a:pt x="19647305" y="9420855"/>
                </a:lnTo>
                <a:lnTo>
                  <a:pt x="19601077" y="9428532"/>
                </a:lnTo>
                <a:lnTo>
                  <a:pt x="19554826" y="9435601"/>
                </a:lnTo>
                <a:lnTo>
                  <a:pt x="19508559" y="9442064"/>
                </a:lnTo>
                <a:lnTo>
                  <a:pt x="19462279" y="9447923"/>
                </a:lnTo>
                <a:lnTo>
                  <a:pt x="19415993" y="9453179"/>
                </a:lnTo>
                <a:lnTo>
                  <a:pt x="19369705" y="9457835"/>
                </a:lnTo>
                <a:lnTo>
                  <a:pt x="19323422" y="9461894"/>
                </a:lnTo>
                <a:lnTo>
                  <a:pt x="19277149" y="9465355"/>
                </a:lnTo>
                <a:lnTo>
                  <a:pt x="19230890" y="9468223"/>
                </a:lnTo>
                <a:lnTo>
                  <a:pt x="19184651" y="9470497"/>
                </a:lnTo>
                <a:lnTo>
                  <a:pt x="19138438" y="9472182"/>
                </a:lnTo>
                <a:lnTo>
                  <a:pt x="19092255" y="9473277"/>
                </a:lnTo>
                <a:lnTo>
                  <a:pt x="19046109" y="9473786"/>
                </a:lnTo>
                <a:lnTo>
                  <a:pt x="20104099" y="9473786"/>
                </a:lnTo>
                <a:lnTo>
                  <a:pt x="20104099" y="9311151"/>
                </a:lnTo>
                <a:close/>
              </a:path>
            </a:pathLst>
          </a:custGeom>
          <a:solidFill>
            <a:srgbClr val="FFFFFF"/>
          </a:solidFill>
        </p:spPr>
        <p:txBody>
          <a:bodyPr wrap="square" lIns="0" tIns="0" rIns="0" bIns="0" rtlCol="0"/>
          <a:lstStyle/>
          <a:p>
            <a:pPr defTabSz="554492">
              <a:buClrTx/>
            </a:pPr>
            <a:endParaRPr sz="1092">
              <a:solidFill>
                <a:sysClr val="windowText" lastClr="000000"/>
              </a:solidFill>
            </a:endParaRPr>
          </a:p>
        </p:txBody>
      </p:sp>
      <p:sp>
        <p:nvSpPr>
          <p:cNvPr id="16" name="object 16"/>
          <p:cNvSpPr txBox="1"/>
          <p:nvPr/>
        </p:nvSpPr>
        <p:spPr>
          <a:xfrm>
            <a:off x="374758" y="341524"/>
            <a:ext cx="1978414" cy="161404"/>
          </a:xfrm>
          <a:prstGeom prst="rect">
            <a:avLst/>
          </a:prstGeom>
        </p:spPr>
        <p:txBody>
          <a:bodyPr vert="horz" wrap="square" lIns="0" tIns="7316" rIns="0" bIns="0" rtlCol="0">
            <a:spAutoFit/>
          </a:bodyPr>
          <a:lstStyle/>
          <a:p>
            <a:pPr marL="7701" defTabSz="554492">
              <a:spcBef>
                <a:spcPts val="58"/>
              </a:spcBef>
              <a:buClrTx/>
            </a:pPr>
            <a:r>
              <a:rPr lang="en-US" sz="1001">
                <a:solidFill>
                  <a:srgbClr val="B7B7B7"/>
                </a:solidFill>
                <a:latin typeface="Sharp Sans Medium" pitchFamily="2" charset="77"/>
                <a:cs typeface="Sharp Sans Medium" pitchFamily="2" charset="77"/>
              </a:rPr>
              <a:t>RETAIL</a:t>
            </a:r>
            <a:endParaRPr sz="1001">
              <a:solidFill>
                <a:sysClr val="windowText" lastClr="000000"/>
              </a:solidFill>
              <a:latin typeface="Sharp Sans Medium" pitchFamily="2" charset="77"/>
              <a:cs typeface="Sharp Sans Medium" pitchFamily="2" charset="77"/>
            </a:endParaRPr>
          </a:p>
        </p:txBody>
      </p:sp>
      <p:sp>
        <p:nvSpPr>
          <p:cNvPr id="17" name="object 17"/>
          <p:cNvSpPr txBox="1">
            <a:spLocks noGrp="1"/>
          </p:cNvSpPr>
          <p:nvPr>
            <p:ph type="title" idx="4294967295"/>
          </p:nvPr>
        </p:nvSpPr>
        <p:spPr>
          <a:xfrm>
            <a:off x="383904" y="769472"/>
            <a:ext cx="5322700" cy="769134"/>
          </a:xfrm>
          <a:prstGeom prst="rect">
            <a:avLst/>
          </a:prstGeom>
        </p:spPr>
        <p:txBody>
          <a:bodyPr vert="horz" wrap="square" lIns="0" tIns="7316" rIns="0" bIns="0" rtlCol="0">
            <a:spAutoFit/>
          </a:bodyPr>
          <a:lstStyle/>
          <a:p>
            <a:pPr marL="7701">
              <a:spcBef>
                <a:spcPts val="58"/>
              </a:spcBef>
            </a:pPr>
            <a:r>
              <a:rPr lang="en-US"/>
              <a:t>Qdoba</a:t>
            </a:r>
            <a:endParaRPr spc="-6"/>
          </a:p>
        </p:txBody>
      </p:sp>
      <p:sp>
        <p:nvSpPr>
          <p:cNvPr id="18" name="object 18"/>
          <p:cNvSpPr txBox="1"/>
          <p:nvPr/>
        </p:nvSpPr>
        <p:spPr>
          <a:xfrm>
            <a:off x="373700" y="1471068"/>
            <a:ext cx="4959632" cy="907117"/>
          </a:xfrm>
          <a:prstGeom prst="rect">
            <a:avLst/>
          </a:prstGeom>
        </p:spPr>
        <p:txBody>
          <a:bodyPr vert="horz" wrap="square" lIns="0" tIns="6931" rIns="0" bIns="0" rtlCol="0">
            <a:spAutoFit/>
          </a:bodyPr>
          <a:lstStyle/>
          <a:p>
            <a:pPr marL="7701" marR="3081" defTabSz="554492">
              <a:lnSpc>
                <a:spcPct val="100699"/>
              </a:lnSpc>
              <a:spcBef>
                <a:spcPts val="55"/>
              </a:spcBef>
              <a:buClrTx/>
            </a:pPr>
            <a:r>
              <a:rPr lang="en-US" sz="1940">
                <a:solidFill>
                  <a:srgbClr val="025444"/>
                </a:solidFill>
                <a:latin typeface="Sharp Sans Medium" pitchFamily="2" charset="77"/>
                <a:cs typeface="Sharp Sans Medium" pitchFamily="2" charset="77"/>
              </a:rPr>
              <a:t>A fast-casual Mexican restaurant based in San Diego, California, with 740+ locations in North America. </a:t>
            </a:r>
            <a:endParaRPr lang="en-US" sz="1940">
              <a:solidFill>
                <a:sysClr val="windowText" lastClr="000000"/>
              </a:solidFill>
              <a:latin typeface="Sharp Sans Medium" pitchFamily="2" charset="77"/>
              <a:cs typeface="Sharp Sans Medium" pitchFamily="2" charset="77"/>
            </a:endParaRPr>
          </a:p>
        </p:txBody>
      </p:sp>
      <p:sp>
        <p:nvSpPr>
          <p:cNvPr id="19" name="object 19"/>
          <p:cNvSpPr txBox="1"/>
          <p:nvPr/>
        </p:nvSpPr>
        <p:spPr>
          <a:xfrm>
            <a:off x="373701" y="2811614"/>
            <a:ext cx="2626964" cy="2194037"/>
          </a:xfrm>
          <a:prstGeom prst="rect">
            <a:avLst/>
          </a:prstGeom>
        </p:spPr>
        <p:txBody>
          <a:bodyPr vert="horz" wrap="square" lIns="0" tIns="9627" rIns="0" bIns="0" rtlCol="0">
            <a:spAutoFit/>
          </a:bodyPr>
          <a:lstStyle/>
          <a:p>
            <a:pPr marL="7701" defTabSz="554492">
              <a:spcBef>
                <a:spcPts val="76"/>
              </a:spcBef>
              <a:buClrTx/>
            </a:pPr>
            <a:r>
              <a:rPr sz="1334" b="1" spc="-6">
                <a:solidFill>
                  <a:srgbClr val="025444"/>
                </a:solidFill>
                <a:latin typeface="SharpSans-Semibold"/>
                <a:cs typeface="SharpSans-Semibold"/>
              </a:rPr>
              <a:t>Challenges</a:t>
            </a:r>
            <a:endParaRPr sz="1334">
              <a:solidFill>
                <a:sysClr val="windowText" lastClr="000000"/>
              </a:solidFill>
              <a:latin typeface="SharpSans-Semibold"/>
              <a:cs typeface="SharpSans-Semibold"/>
            </a:endParaRPr>
          </a:p>
          <a:p>
            <a:pPr marL="121680" marR="235659" indent="-114364" defTabSz="554492">
              <a:lnSpc>
                <a:spcPct val="100499"/>
              </a:lnSpc>
              <a:spcBef>
                <a:spcPts val="982"/>
              </a:spcBef>
              <a:buClr>
                <a:srgbClr val="5BAA47"/>
              </a:buClr>
              <a:buFont typeface="SharpSans-Medium"/>
              <a:buChar char="•"/>
              <a:tabLst>
                <a:tab pos="122065" algn="l"/>
              </a:tabLst>
            </a:pPr>
            <a:r>
              <a:rPr lang="en-US" sz="1243" b="1">
                <a:solidFill>
                  <a:srgbClr val="060606"/>
                </a:solidFill>
                <a:latin typeface="SharpSans-Semibold"/>
                <a:cs typeface="SharpSans-Semibold"/>
              </a:rPr>
              <a:t>Management complexity </a:t>
            </a:r>
            <a:r>
              <a:rPr lang="en-US" sz="1243" spc="-6">
                <a:solidFill>
                  <a:srgbClr val="060606"/>
                </a:solidFill>
                <a:latin typeface="Sharp Sans Medium" pitchFamily="2" charset="77"/>
                <a:cs typeface="Sharp Sans Medium" pitchFamily="2" charset="77"/>
              </a:rPr>
              <a:t>from multi-vendor approach</a:t>
            </a:r>
            <a:endParaRPr sz="1243">
              <a:solidFill>
                <a:sysClr val="windowText" lastClr="000000"/>
              </a:solidFill>
              <a:latin typeface="Sharp Sans Medium" pitchFamily="2" charset="77"/>
              <a:cs typeface="Sharp Sans Medium" pitchFamily="2" charset="77"/>
            </a:endParaRPr>
          </a:p>
          <a:p>
            <a:pPr marL="121680" indent="-114364" defTabSz="554492">
              <a:spcBef>
                <a:spcPts val="1258"/>
              </a:spcBef>
              <a:buClr>
                <a:srgbClr val="5BAA47"/>
              </a:buClr>
              <a:buFont typeface="SharpSans-Medium"/>
              <a:buChar char="•"/>
              <a:tabLst>
                <a:tab pos="122065" algn="l"/>
              </a:tabLst>
            </a:pPr>
            <a:r>
              <a:rPr lang="en-US" sz="1243" b="1" spc="-15">
                <a:solidFill>
                  <a:srgbClr val="060606"/>
                </a:solidFill>
                <a:latin typeface="SharpSans-Semibold"/>
                <a:cs typeface="SharpSans-Semibold"/>
              </a:rPr>
              <a:t>Replace network stack</a:t>
            </a:r>
            <a:r>
              <a:rPr sz="1243" b="1" spc="-33">
                <a:solidFill>
                  <a:srgbClr val="060606"/>
                </a:solidFill>
                <a:latin typeface="SharpSans-Semibold"/>
                <a:cs typeface="SharpSans-Semibold"/>
              </a:rPr>
              <a:t> </a:t>
            </a:r>
            <a:r>
              <a:rPr lang="en-US" sz="1243" spc="-6">
                <a:solidFill>
                  <a:srgbClr val="060606"/>
                </a:solidFill>
                <a:latin typeface="Sharp Sans Medium" pitchFamily="2" charset="77"/>
                <a:cs typeface="Sharp Sans Medium" pitchFamily="2" charset="77"/>
              </a:rPr>
              <a:t>with in-house cloud infrastructure</a:t>
            </a:r>
            <a:endParaRPr sz="1243">
              <a:solidFill>
                <a:sysClr val="windowText" lastClr="000000"/>
              </a:solidFill>
              <a:latin typeface="Sharp Sans Medium" pitchFamily="2" charset="77"/>
              <a:cs typeface="Sharp Sans Medium" pitchFamily="2" charset="77"/>
            </a:endParaRPr>
          </a:p>
          <a:p>
            <a:pPr marL="121680" marR="651143" indent="-114364" defTabSz="554492">
              <a:lnSpc>
                <a:spcPct val="100499"/>
              </a:lnSpc>
              <a:spcBef>
                <a:spcPts val="1249"/>
              </a:spcBef>
              <a:buClr>
                <a:srgbClr val="5BAA47"/>
              </a:buClr>
              <a:buFont typeface="SharpSans-Medium"/>
              <a:buChar char="•"/>
              <a:tabLst>
                <a:tab pos="122065" algn="l"/>
              </a:tabLst>
            </a:pPr>
            <a:r>
              <a:rPr sz="1243" b="1" spc="-12">
                <a:solidFill>
                  <a:srgbClr val="060606"/>
                </a:solidFill>
                <a:latin typeface="SharpSans-Semibold"/>
                <a:cs typeface="SharpSans-Semibold"/>
              </a:rPr>
              <a:t>Accelerate</a:t>
            </a:r>
            <a:r>
              <a:rPr sz="1243" b="1" spc="-39">
                <a:solidFill>
                  <a:srgbClr val="060606"/>
                </a:solidFill>
                <a:latin typeface="SharpSans-Semibold"/>
                <a:cs typeface="SharpSans-Semibold"/>
              </a:rPr>
              <a:t> </a:t>
            </a:r>
            <a:r>
              <a:rPr lang="en-US" sz="1243">
                <a:solidFill>
                  <a:srgbClr val="060606"/>
                </a:solidFill>
                <a:latin typeface="Sharp Sans Medium" pitchFamily="2" charset="77"/>
                <a:cs typeface="Sharp Sans Medium" pitchFamily="2" charset="77"/>
              </a:rPr>
              <a:t>retail store expansion with less downtime</a:t>
            </a:r>
            <a:endParaRPr sz="1243">
              <a:solidFill>
                <a:sysClr val="windowText" lastClr="000000"/>
              </a:solidFill>
              <a:latin typeface="Sharp Sans Medium" pitchFamily="2" charset="77"/>
              <a:cs typeface="Sharp Sans Medium" pitchFamily="2" charset="77"/>
            </a:endParaRPr>
          </a:p>
        </p:txBody>
      </p:sp>
      <p:sp>
        <p:nvSpPr>
          <p:cNvPr id="20" name="object 20"/>
          <p:cNvSpPr txBox="1"/>
          <p:nvPr/>
        </p:nvSpPr>
        <p:spPr>
          <a:xfrm>
            <a:off x="3310368" y="2811614"/>
            <a:ext cx="2550935" cy="1836055"/>
          </a:xfrm>
          <a:prstGeom prst="rect">
            <a:avLst/>
          </a:prstGeom>
        </p:spPr>
        <p:txBody>
          <a:bodyPr vert="horz" wrap="square" lIns="0" tIns="9627" rIns="0" bIns="0" rtlCol="0">
            <a:spAutoFit/>
          </a:bodyPr>
          <a:lstStyle/>
          <a:p>
            <a:pPr marL="7701" defTabSz="554492">
              <a:spcBef>
                <a:spcPts val="76"/>
              </a:spcBef>
              <a:buClrTx/>
            </a:pPr>
            <a:r>
              <a:rPr sz="1334" b="1" spc="-6">
                <a:solidFill>
                  <a:srgbClr val="025444"/>
                </a:solidFill>
                <a:latin typeface="SharpSans-Semibold"/>
                <a:cs typeface="SharpSans-Semibold"/>
              </a:rPr>
              <a:t>Solution</a:t>
            </a:r>
            <a:endParaRPr sz="1334">
              <a:solidFill>
                <a:sysClr val="windowText" lastClr="000000"/>
              </a:solidFill>
              <a:latin typeface="SharpSans-Semibold"/>
              <a:cs typeface="SharpSans-Semibold"/>
            </a:endParaRPr>
          </a:p>
          <a:p>
            <a:pPr marL="121680" marR="3081" indent="-114364" defTabSz="554492">
              <a:lnSpc>
                <a:spcPct val="100499"/>
              </a:lnSpc>
              <a:spcBef>
                <a:spcPts val="982"/>
              </a:spcBef>
              <a:buClr>
                <a:srgbClr val="5BAA47"/>
              </a:buClr>
              <a:buFont typeface="SharpSans-Medium"/>
              <a:buChar char="•"/>
              <a:tabLst>
                <a:tab pos="122065" algn="l"/>
              </a:tabLst>
            </a:pPr>
            <a:r>
              <a:rPr sz="1243" b="1" spc="-6">
                <a:solidFill>
                  <a:srgbClr val="060606"/>
                </a:solidFill>
                <a:latin typeface="SharpSans-Semibold"/>
                <a:cs typeface="SharpSans-Semibold"/>
              </a:rPr>
              <a:t>Deployed</a:t>
            </a:r>
            <a:r>
              <a:rPr sz="1243" b="1" spc="-12">
                <a:solidFill>
                  <a:srgbClr val="060606"/>
                </a:solidFill>
                <a:latin typeface="SharpSans-Semibold"/>
                <a:cs typeface="SharpSans-Semibold"/>
              </a:rPr>
              <a:t> </a:t>
            </a:r>
            <a:r>
              <a:rPr sz="1243">
                <a:solidFill>
                  <a:srgbClr val="060606"/>
                </a:solidFill>
                <a:latin typeface="Sharp Sans Medium" pitchFamily="2" charset="77"/>
                <a:cs typeface="Sharp Sans Medium" pitchFamily="2" charset="77"/>
              </a:rPr>
              <a:t>MR,</a:t>
            </a:r>
            <a:r>
              <a:rPr sz="1243" spc="-12">
                <a:solidFill>
                  <a:srgbClr val="060606"/>
                </a:solidFill>
                <a:latin typeface="Sharp Sans Medium" pitchFamily="2" charset="77"/>
                <a:cs typeface="Sharp Sans Medium" pitchFamily="2" charset="77"/>
              </a:rPr>
              <a:t> </a:t>
            </a:r>
            <a:r>
              <a:rPr sz="1243">
                <a:solidFill>
                  <a:srgbClr val="060606"/>
                </a:solidFill>
                <a:latin typeface="Sharp Sans Medium" pitchFamily="2" charset="77"/>
                <a:cs typeface="Sharp Sans Medium" pitchFamily="2" charset="77"/>
              </a:rPr>
              <a:t>MX,</a:t>
            </a:r>
            <a:r>
              <a:rPr sz="1243" spc="-12">
                <a:solidFill>
                  <a:srgbClr val="060606"/>
                </a:solidFill>
                <a:latin typeface="Sharp Sans Medium" pitchFamily="2" charset="77"/>
                <a:cs typeface="Sharp Sans Medium" pitchFamily="2" charset="77"/>
              </a:rPr>
              <a:t> </a:t>
            </a:r>
            <a:r>
              <a:rPr sz="1243" spc="-15">
                <a:solidFill>
                  <a:srgbClr val="060606"/>
                </a:solidFill>
                <a:latin typeface="Sharp Sans Medium" pitchFamily="2" charset="77"/>
                <a:cs typeface="Sharp Sans Medium" pitchFamily="2" charset="77"/>
              </a:rPr>
              <a:t>MS, </a:t>
            </a:r>
            <a:r>
              <a:rPr sz="1243">
                <a:solidFill>
                  <a:srgbClr val="060606"/>
                </a:solidFill>
                <a:latin typeface="Sharp Sans Medium" pitchFamily="2" charset="77"/>
                <a:cs typeface="Sharp Sans Medium" pitchFamily="2" charset="77"/>
              </a:rPr>
              <a:t>Systems</a:t>
            </a:r>
            <a:r>
              <a:rPr sz="1243" spc="-79">
                <a:solidFill>
                  <a:srgbClr val="060606"/>
                </a:solidFill>
                <a:latin typeface="Sharp Sans Medium" pitchFamily="2" charset="77"/>
                <a:cs typeface="Sharp Sans Medium" pitchFamily="2" charset="77"/>
              </a:rPr>
              <a:t> </a:t>
            </a:r>
            <a:r>
              <a:rPr sz="1243" spc="-6">
                <a:solidFill>
                  <a:srgbClr val="060606"/>
                </a:solidFill>
                <a:latin typeface="Sharp Sans Medium" pitchFamily="2" charset="77"/>
                <a:cs typeface="Sharp Sans Medium" pitchFamily="2" charset="77"/>
              </a:rPr>
              <a:t>Manager,</a:t>
            </a:r>
            <a:r>
              <a:rPr sz="1243" spc="-61">
                <a:solidFill>
                  <a:srgbClr val="060606"/>
                </a:solidFill>
                <a:latin typeface="Sharp Sans Medium" pitchFamily="2" charset="77"/>
                <a:cs typeface="Sharp Sans Medium" pitchFamily="2" charset="77"/>
              </a:rPr>
              <a:t> </a:t>
            </a:r>
            <a:r>
              <a:rPr lang="en-US" sz="1243" spc="-27">
                <a:solidFill>
                  <a:srgbClr val="060606"/>
                </a:solidFill>
                <a:latin typeface="Sharp Sans Medium" pitchFamily="2" charset="77"/>
                <a:cs typeface="Sharp Sans Medium" pitchFamily="2" charset="77"/>
              </a:rPr>
              <a:t>and MG cellular gateways </a:t>
            </a:r>
            <a:r>
              <a:rPr lang="en-US" sz="1243">
                <a:solidFill>
                  <a:srgbClr val="060606"/>
                </a:solidFill>
                <a:latin typeface="Sharp Sans Medium" pitchFamily="2" charset="77"/>
                <a:cs typeface="Sharp Sans Medium" pitchFamily="2" charset="77"/>
              </a:rPr>
              <a:t>across</a:t>
            </a:r>
            <a:r>
              <a:rPr sz="1243" spc="-24">
                <a:solidFill>
                  <a:srgbClr val="060606"/>
                </a:solidFill>
                <a:latin typeface="Sharp Sans Medium" pitchFamily="2" charset="77"/>
                <a:cs typeface="Sharp Sans Medium" pitchFamily="2" charset="77"/>
              </a:rPr>
              <a:t> </a:t>
            </a:r>
            <a:r>
              <a:rPr lang="en-US" sz="1243">
                <a:solidFill>
                  <a:srgbClr val="060606"/>
                </a:solidFill>
                <a:latin typeface="Sharp Sans Medium" pitchFamily="2" charset="77"/>
                <a:cs typeface="Sharp Sans Medium" pitchFamily="2" charset="77"/>
              </a:rPr>
              <a:t>retail stores</a:t>
            </a:r>
            <a:endParaRPr sz="1243">
              <a:solidFill>
                <a:sysClr val="windowText" lastClr="000000"/>
              </a:solidFill>
              <a:latin typeface="Sharp Sans Medium" pitchFamily="2" charset="77"/>
              <a:cs typeface="Sharp Sans Medium" pitchFamily="2" charset="77"/>
            </a:endParaRPr>
          </a:p>
          <a:p>
            <a:pPr marL="121680" marR="17712" indent="-114364" defTabSz="554492">
              <a:lnSpc>
                <a:spcPct val="100499"/>
              </a:lnSpc>
              <a:spcBef>
                <a:spcPts val="1249"/>
              </a:spcBef>
              <a:buClr>
                <a:srgbClr val="5BAA47"/>
              </a:buClr>
              <a:buFontTx/>
              <a:buChar char="•"/>
              <a:tabLst>
                <a:tab pos="122065" algn="l"/>
              </a:tabLst>
            </a:pPr>
            <a:r>
              <a:rPr lang="en-US" sz="1243" spc="-12">
                <a:solidFill>
                  <a:srgbClr val="060606"/>
                </a:solidFill>
                <a:latin typeface="Sharp Sans Medium" pitchFamily="2" charset="77"/>
                <a:cs typeface="Sharp Sans Medium" pitchFamily="2" charset="77"/>
              </a:rPr>
              <a:t>Reliable secure networking by combining </a:t>
            </a:r>
            <a:r>
              <a:rPr lang="en-US" sz="1243" b="1" spc="-12">
                <a:solidFill>
                  <a:srgbClr val="060606"/>
                </a:solidFill>
                <a:latin typeface="Sharp Sans Medium" pitchFamily="2" charset="77"/>
                <a:cs typeface="Sharp Sans Medium" pitchFamily="2" charset="77"/>
              </a:rPr>
              <a:t>Meraki MX </a:t>
            </a:r>
            <a:r>
              <a:rPr lang="en-US" sz="1243" spc="-12">
                <a:solidFill>
                  <a:srgbClr val="060606"/>
                </a:solidFill>
                <a:latin typeface="Sharp Sans Medium" pitchFamily="2" charset="77"/>
                <a:cs typeface="Sharp Sans Medium" pitchFamily="2" charset="77"/>
              </a:rPr>
              <a:t>and </a:t>
            </a:r>
            <a:r>
              <a:rPr sz="1243" b="1">
                <a:solidFill>
                  <a:srgbClr val="060606"/>
                </a:solidFill>
                <a:latin typeface="SharpSans-Semibold"/>
                <a:cs typeface="SharpSans-Semibold"/>
              </a:rPr>
              <a:t>Cisco</a:t>
            </a:r>
            <a:r>
              <a:rPr sz="1243" b="1" spc="-3">
                <a:solidFill>
                  <a:srgbClr val="060606"/>
                </a:solidFill>
                <a:latin typeface="SharpSans-Semibold"/>
                <a:cs typeface="SharpSans-Semibold"/>
              </a:rPr>
              <a:t> </a:t>
            </a:r>
            <a:r>
              <a:rPr sz="1243" b="1" spc="-6">
                <a:solidFill>
                  <a:srgbClr val="060606"/>
                </a:solidFill>
                <a:latin typeface="SharpSans-Semibold"/>
                <a:cs typeface="SharpSans-Semibold"/>
              </a:rPr>
              <a:t>Umbrella</a:t>
            </a:r>
            <a:r>
              <a:rPr lang="en-US" sz="1243" b="1" spc="-6">
                <a:solidFill>
                  <a:srgbClr val="060606"/>
                </a:solidFill>
                <a:latin typeface="SharpSans-Semibold"/>
                <a:cs typeface="SharpSans-Semibold"/>
              </a:rPr>
              <a:t> </a:t>
            </a:r>
            <a:r>
              <a:rPr lang="en-US" sz="1243" spc="-12">
                <a:solidFill>
                  <a:srgbClr val="060606"/>
                </a:solidFill>
                <a:latin typeface="Sharp Sans Medium" pitchFamily="2" charset="77"/>
                <a:cs typeface="Sharp Sans Medium" pitchFamily="2" charset="77"/>
              </a:rPr>
              <a:t>for a complete </a:t>
            </a:r>
            <a:r>
              <a:rPr lang="en-US" sz="1243" b="1" spc="-6">
                <a:solidFill>
                  <a:srgbClr val="060606"/>
                </a:solidFill>
                <a:latin typeface="SharpSans-Semibold"/>
                <a:cs typeface="SharpSans-Semibold"/>
              </a:rPr>
              <a:t>SASE solution</a:t>
            </a:r>
            <a:endParaRPr sz="1243">
              <a:solidFill>
                <a:sysClr val="windowText" lastClr="000000"/>
              </a:solidFill>
              <a:latin typeface="SharpSans-Semibold"/>
              <a:cs typeface="SharpSans-Semibold"/>
            </a:endParaRPr>
          </a:p>
        </p:txBody>
      </p:sp>
      <p:sp>
        <p:nvSpPr>
          <p:cNvPr id="21" name="object 21"/>
          <p:cNvSpPr txBox="1"/>
          <p:nvPr/>
        </p:nvSpPr>
        <p:spPr>
          <a:xfrm>
            <a:off x="6247036" y="2811614"/>
            <a:ext cx="2626964" cy="2015591"/>
          </a:xfrm>
          <a:prstGeom prst="rect">
            <a:avLst/>
          </a:prstGeom>
        </p:spPr>
        <p:txBody>
          <a:bodyPr vert="horz" wrap="square" lIns="0" tIns="9627" rIns="0" bIns="0" rtlCol="0">
            <a:spAutoFit/>
          </a:bodyPr>
          <a:lstStyle/>
          <a:p>
            <a:pPr marL="7701" defTabSz="554492">
              <a:spcBef>
                <a:spcPts val="76"/>
              </a:spcBef>
              <a:buClrTx/>
            </a:pPr>
            <a:r>
              <a:rPr sz="1334" b="1" spc="-6">
                <a:solidFill>
                  <a:srgbClr val="025444"/>
                </a:solidFill>
                <a:latin typeface="SharpSans-Semibold"/>
                <a:cs typeface="SharpSans-Semibold"/>
              </a:rPr>
              <a:t>Result</a:t>
            </a:r>
            <a:endParaRPr sz="1334">
              <a:solidFill>
                <a:sysClr val="windowText" lastClr="000000"/>
              </a:solidFill>
              <a:latin typeface="SharpSans-Semibold"/>
              <a:cs typeface="SharpSans-Semibold"/>
            </a:endParaRPr>
          </a:p>
          <a:p>
            <a:pPr marL="121680" indent="-114364" defTabSz="554492">
              <a:spcBef>
                <a:spcPts val="988"/>
              </a:spcBef>
              <a:buClr>
                <a:srgbClr val="5BAA47"/>
              </a:buClr>
              <a:buFont typeface="SharpSans-Medium"/>
              <a:buChar char="•"/>
              <a:tabLst>
                <a:tab pos="122065" algn="l"/>
              </a:tabLst>
            </a:pPr>
            <a:r>
              <a:rPr lang="en-US" sz="1243" b="1">
                <a:solidFill>
                  <a:srgbClr val="060606"/>
                </a:solidFill>
                <a:latin typeface="SharpSans-Semibold"/>
                <a:cs typeface="SharpSans-Semibold"/>
              </a:rPr>
              <a:t>$300k savings </a:t>
            </a:r>
            <a:r>
              <a:rPr lang="en-US" sz="1243">
                <a:solidFill>
                  <a:srgbClr val="060606"/>
                </a:solidFill>
                <a:latin typeface="Sharp Sans Medium" pitchFamily="2" charset="77"/>
                <a:cs typeface="Sharp Sans Medium" pitchFamily="2" charset="77"/>
              </a:rPr>
              <a:t>in annual support costs</a:t>
            </a:r>
            <a:endParaRPr sz="1243">
              <a:solidFill>
                <a:sysClr val="windowText" lastClr="000000"/>
              </a:solidFill>
              <a:latin typeface="Sharp Sans Medium" pitchFamily="2" charset="77"/>
              <a:cs typeface="Sharp Sans Medium" pitchFamily="2" charset="77"/>
            </a:endParaRPr>
          </a:p>
          <a:p>
            <a:pPr marL="121680" marR="443979" indent="-114364" defTabSz="554492">
              <a:lnSpc>
                <a:spcPct val="100499"/>
              </a:lnSpc>
              <a:spcBef>
                <a:spcPts val="1252"/>
              </a:spcBef>
              <a:buClr>
                <a:srgbClr val="5BAA47"/>
              </a:buClr>
              <a:buFont typeface="SharpSans-Medium"/>
              <a:buChar char="•"/>
              <a:tabLst>
                <a:tab pos="122065" algn="l"/>
              </a:tabLst>
            </a:pPr>
            <a:r>
              <a:rPr lang="en-US" sz="1243" b="1">
                <a:solidFill>
                  <a:srgbClr val="060606"/>
                </a:solidFill>
                <a:latin typeface="SharpSans-Semibold"/>
                <a:cs typeface="SharpSans-Semibold"/>
              </a:rPr>
              <a:t>Reduced troubleshooting</a:t>
            </a:r>
            <a:r>
              <a:rPr sz="1243" b="1" spc="-21">
                <a:solidFill>
                  <a:srgbClr val="060606"/>
                </a:solidFill>
                <a:latin typeface="SharpSans-Semibold"/>
                <a:cs typeface="SharpSans-Semibold"/>
              </a:rPr>
              <a:t> </a:t>
            </a:r>
            <a:r>
              <a:rPr lang="en-US" sz="1243">
                <a:solidFill>
                  <a:srgbClr val="060606"/>
                </a:solidFill>
                <a:latin typeface="Sharp Sans Medium" pitchFamily="2" charset="77"/>
                <a:cs typeface="Sharp Sans Medium" pitchFamily="2" charset="77"/>
              </a:rPr>
              <a:t>time</a:t>
            </a:r>
            <a:r>
              <a:rPr lang="en-US" sz="1243" b="1" spc="-21">
                <a:solidFill>
                  <a:srgbClr val="060606"/>
                </a:solidFill>
                <a:latin typeface="SharpSans-Semibold"/>
                <a:cs typeface="SharpSans-Semibold"/>
              </a:rPr>
              <a:t> </a:t>
            </a:r>
            <a:r>
              <a:rPr lang="en-US" sz="1243">
                <a:solidFill>
                  <a:srgbClr val="060606"/>
                </a:solidFill>
                <a:latin typeface="Sharp Sans Medium" pitchFamily="2" charset="77"/>
                <a:cs typeface="Sharp Sans Medium" pitchFamily="2" charset="77"/>
              </a:rPr>
              <a:t>from days to mins</a:t>
            </a:r>
            <a:endParaRPr sz="1243">
              <a:solidFill>
                <a:sysClr val="windowText" lastClr="000000"/>
              </a:solidFill>
              <a:latin typeface="Sharp Sans Medium" pitchFamily="2" charset="77"/>
              <a:cs typeface="Sharp Sans Medium" pitchFamily="2" charset="77"/>
            </a:endParaRPr>
          </a:p>
          <a:p>
            <a:pPr marL="121680" indent="-114364" defTabSz="554492">
              <a:spcBef>
                <a:spcPts val="1255"/>
              </a:spcBef>
              <a:buClr>
                <a:srgbClr val="5BAA47"/>
              </a:buClr>
              <a:buFont typeface="SharpSans-Medium"/>
              <a:buChar char="•"/>
              <a:tabLst>
                <a:tab pos="122065" algn="l"/>
              </a:tabLst>
            </a:pPr>
            <a:r>
              <a:rPr lang="en-US" sz="1243" b="1">
                <a:solidFill>
                  <a:srgbClr val="060606"/>
                </a:solidFill>
                <a:latin typeface="SharpSans-Semibold"/>
                <a:cs typeface="SharpSans-Semibold"/>
              </a:rPr>
              <a:t>Enhanced security and operational simplicity</a:t>
            </a:r>
            <a:r>
              <a:rPr lang="en-US" sz="1243" b="1">
                <a:solidFill>
                  <a:sysClr val="windowText" lastClr="000000"/>
                </a:solidFill>
                <a:latin typeface="SharpSans-Semibold"/>
                <a:cs typeface="SharpSans-Semibold"/>
              </a:rPr>
              <a:t> </a:t>
            </a:r>
            <a:r>
              <a:rPr lang="en-US" sz="1243">
                <a:solidFill>
                  <a:srgbClr val="060606"/>
                </a:solidFill>
                <a:latin typeface="Sharp Sans Medium" pitchFamily="2" charset="77"/>
                <a:cs typeface="Sharp Sans Medium" pitchFamily="2" charset="77"/>
              </a:rPr>
              <a:t>for 20+ new deployments per week</a:t>
            </a:r>
            <a:endParaRPr sz="1243">
              <a:solidFill>
                <a:sysClr val="windowText" lastClr="000000"/>
              </a:solidFill>
              <a:latin typeface="Sharp Sans Medium" pitchFamily="2" charset="77"/>
              <a:cs typeface="Sharp Sans Medium" pitchFamily="2" charset="77"/>
            </a:endParaRPr>
          </a:p>
        </p:txBody>
      </p:sp>
      <p:sp>
        <p:nvSpPr>
          <p:cNvPr id="22" name="object 22"/>
          <p:cNvSpPr txBox="1"/>
          <p:nvPr/>
        </p:nvSpPr>
        <p:spPr>
          <a:xfrm>
            <a:off x="373700" y="5215926"/>
            <a:ext cx="5803364" cy="869162"/>
          </a:xfrm>
          <a:prstGeom prst="rect">
            <a:avLst/>
          </a:prstGeom>
        </p:spPr>
        <p:txBody>
          <a:bodyPr vert="horz" wrap="square" lIns="0" tIns="7316" rIns="0" bIns="0" rtlCol="0">
            <a:spAutoFit/>
          </a:bodyPr>
          <a:lstStyle/>
          <a:p>
            <a:pPr marL="7701" marR="3081" defTabSz="554492">
              <a:lnSpc>
                <a:spcPct val="100299"/>
              </a:lnSpc>
              <a:spcBef>
                <a:spcPts val="58"/>
              </a:spcBef>
              <a:buClrTx/>
            </a:pPr>
            <a:r>
              <a:rPr lang="en-US" b="1">
                <a:solidFill>
                  <a:srgbClr val="5BAA47"/>
                </a:solidFill>
                <a:latin typeface="SharpSans-Semibold"/>
                <a:cs typeface="SharpSans-Semibold"/>
              </a:rPr>
              <a:t>”The complexity in that original solution was huge. With Meraki, that goes out the window. When we couple that with SASE, we get the benefit of having more modern network security, SSL inspection, DLP, and other pieces that we never had before.”</a:t>
            </a:r>
            <a:endParaRPr>
              <a:solidFill>
                <a:sysClr val="windowText" lastClr="000000"/>
              </a:solidFill>
              <a:latin typeface="SharpSans-Semibold"/>
              <a:cs typeface="SharpSans-Semibold"/>
            </a:endParaRPr>
          </a:p>
        </p:txBody>
      </p:sp>
      <p:sp>
        <p:nvSpPr>
          <p:cNvPr id="23" name="object 23"/>
          <p:cNvSpPr txBox="1"/>
          <p:nvPr/>
        </p:nvSpPr>
        <p:spPr>
          <a:xfrm>
            <a:off x="6600807" y="5220985"/>
            <a:ext cx="2232219" cy="582365"/>
          </a:xfrm>
          <a:prstGeom prst="rect">
            <a:avLst/>
          </a:prstGeom>
        </p:spPr>
        <p:txBody>
          <a:bodyPr vert="horz" wrap="square" lIns="0" tIns="8471" rIns="0" bIns="0" rtlCol="0">
            <a:spAutoFit/>
          </a:bodyPr>
          <a:lstStyle/>
          <a:p>
            <a:pPr marL="7701" defTabSz="554492">
              <a:spcBef>
                <a:spcPts val="67"/>
              </a:spcBef>
              <a:buClrTx/>
            </a:pPr>
            <a:r>
              <a:rPr lang="en-US" sz="1243" b="1">
                <a:solidFill>
                  <a:srgbClr val="5BAA47"/>
                </a:solidFill>
                <a:latin typeface="SharpSans-Semibold"/>
                <a:cs typeface="SharpSans-Semibold"/>
              </a:rPr>
              <a:t>Gary Burgess</a:t>
            </a:r>
            <a:endParaRPr sz="1243">
              <a:solidFill>
                <a:sysClr val="windowText" lastClr="000000"/>
              </a:solidFill>
              <a:latin typeface="SharpSans-Semibold"/>
              <a:cs typeface="SharpSans-Semibold"/>
            </a:endParaRPr>
          </a:p>
          <a:p>
            <a:pPr marL="7701" marR="3081" defTabSz="554492">
              <a:lnSpc>
                <a:spcPct val="100499"/>
              </a:lnSpc>
              <a:buClrTx/>
            </a:pPr>
            <a:r>
              <a:rPr lang="en-US" sz="1243">
                <a:solidFill>
                  <a:srgbClr val="5BAA47"/>
                </a:solidFill>
                <a:latin typeface="Sharp Sans Medium" pitchFamily="2" charset="77"/>
                <a:cs typeface="Sharp Sans Medium" pitchFamily="2" charset="77"/>
              </a:rPr>
              <a:t>Director of Infrastructure and Security</a:t>
            </a:r>
            <a:endParaRPr sz="1243">
              <a:solidFill>
                <a:sysClr val="windowText" lastClr="000000"/>
              </a:solidFill>
              <a:latin typeface="Sharp Sans Medium" pitchFamily="2" charset="77"/>
              <a:cs typeface="Sharp Sans Medium" pitchFamily="2" charset="77"/>
            </a:endParaRPr>
          </a:p>
        </p:txBody>
      </p:sp>
      <p:sp>
        <p:nvSpPr>
          <p:cNvPr id="25" name="object 25"/>
          <p:cNvSpPr/>
          <p:nvPr/>
        </p:nvSpPr>
        <p:spPr>
          <a:xfrm>
            <a:off x="4875418" y="0"/>
            <a:ext cx="2301531" cy="2406654"/>
          </a:xfrm>
          <a:custGeom>
            <a:avLst/>
            <a:gdLst/>
            <a:ahLst/>
            <a:cxnLst/>
            <a:rect l="l" t="t" r="r" b="b"/>
            <a:pathLst>
              <a:path w="3795395" h="3968750">
                <a:moveTo>
                  <a:pt x="2621006" y="0"/>
                </a:moveTo>
                <a:lnTo>
                  <a:pt x="0" y="0"/>
                </a:lnTo>
                <a:lnTo>
                  <a:pt x="1530558" y="3282293"/>
                </a:lnTo>
                <a:lnTo>
                  <a:pt x="1551601" y="3325188"/>
                </a:lnTo>
                <a:lnTo>
                  <a:pt x="1574129" y="3366862"/>
                </a:lnTo>
                <a:lnTo>
                  <a:pt x="1598096" y="3407297"/>
                </a:lnTo>
                <a:lnTo>
                  <a:pt x="1623455" y="3446478"/>
                </a:lnTo>
                <a:lnTo>
                  <a:pt x="1650157" y="3484385"/>
                </a:lnTo>
                <a:lnTo>
                  <a:pt x="1678157" y="3521003"/>
                </a:lnTo>
                <a:lnTo>
                  <a:pt x="1707406" y="3556314"/>
                </a:lnTo>
                <a:lnTo>
                  <a:pt x="1737859" y="3590302"/>
                </a:lnTo>
                <a:lnTo>
                  <a:pt x="1769467" y="3622948"/>
                </a:lnTo>
                <a:lnTo>
                  <a:pt x="1802184" y="3654235"/>
                </a:lnTo>
                <a:lnTo>
                  <a:pt x="1835961" y="3684147"/>
                </a:lnTo>
                <a:lnTo>
                  <a:pt x="1870753" y="3712667"/>
                </a:lnTo>
                <a:lnTo>
                  <a:pt x="1906513" y="3739776"/>
                </a:lnTo>
                <a:lnTo>
                  <a:pt x="1943192" y="3765459"/>
                </a:lnTo>
                <a:lnTo>
                  <a:pt x="1980743" y="3789697"/>
                </a:lnTo>
                <a:lnTo>
                  <a:pt x="2019121" y="3812474"/>
                </a:lnTo>
                <a:lnTo>
                  <a:pt x="2058276" y="3833773"/>
                </a:lnTo>
                <a:lnTo>
                  <a:pt x="2098163" y="3853576"/>
                </a:lnTo>
                <a:lnTo>
                  <a:pt x="2138734" y="3871866"/>
                </a:lnTo>
                <a:lnTo>
                  <a:pt x="2179943" y="3888627"/>
                </a:lnTo>
                <a:lnTo>
                  <a:pt x="2221740" y="3903840"/>
                </a:lnTo>
                <a:lnTo>
                  <a:pt x="2264081" y="3917489"/>
                </a:lnTo>
                <a:lnTo>
                  <a:pt x="2306917" y="3929556"/>
                </a:lnTo>
                <a:lnTo>
                  <a:pt x="2350202" y="3940025"/>
                </a:lnTo>
                <a:lnTo>
                  <a:pt x="2393887" y="3948878"/>
                </a:lnTo>
                <a:lnTo>
                  <a:pt x="2437927" y="3956098"/>
                </a:lnTo>
                <a:lnTo>
                  <a:pt x="2482274" y="3961668"/>
                </a:lnTo>
                <a:lnTo>
                  <a:pt x="2526880" y="3965571"/>
                </a:lnTo>
                <a:lnTo>
                  <a:pt x="2571700" y="3967789"/>
                </a:lnTo>
                <a:lnTo>
                  <a:pt x="2616684" y="3968306"/>
                </a:lnTo>
                <a:lnTo>
                  <a:pt x="2661787" y="3967104"/>
                </a:lnTo>
                <a:lnTo>
                  <a:pt x="2706961" y="3964166"/>
                </a:lnTo>
                <a:lnTo>
                  <a:pt x="2752159" y="3959475"/>
                </a:lnTo>
                <a:lnTo>
                  <a:pt x="2797334" y="3953014"/>
                </a:lnTo>
                <a:lnTo>
                  <a:pt x="2842439" y="3944766"/>
                </a:lnTo>
                <a:lnTo>
                  <a:pt x="2887426" y="3934713"/>
                </a:lnTo>
                <a:lnTo>
                  <a:pt x="2932248" y="3922838"/>
                </a:lnTo>
                <a:lnTo>
                  <a:pt x="2976859" y="3909124"/>
                </a:lnTo>
                <a:lnTo>
                  <a:pt x="3021211" y="3893555"/>
                </a:lnTo>
                <a:lnTo>
                  <a:pt x="3065257" y="3876112"/>
                </a:lnTo>
                <a:lnTo>
                  <a:pt x="3108950" y="3856778"/>
                </a:lnTo>
                <a:lnTo>
                  <a:pt x="3151845" y="3835735"/>
                </a:lnTo>
                <a:lnTo>
                  <a:pt x="3193518" y="3813206"/>
                </a:lnTo>
                <a:lnTo>
                  <a:pt x="3233954" y="3789238"/>
                </a:lnTo>
                <a:lnTo>
                  <a:pt x="3273134" y="3763879"/>
                </a:lnTo>
                <a:lnTo>
                  <a:pt x="3311042" y="3737176"/>
                </a:lnTo>
                <a:lnTo>
                  <a:pt x="3347660" y="3709176"/>
                </a:lnTo>
                <a:lnTo>
                  <a:pt x="3382971" y="3679926"/>
                </a:lnTo>
                <a:lnTo>
                  <a:pt x="3416958" y="3649474"/>
                </a:lnTo>
                <a:lnTo>
                  <a:pt x="3449604" y="3617865"/>
                </a:lnTo>
                <a:lnTo>
                  <a:pt x="3480892" y="3585149"/>
                </a:lnTo>
                <a:lnTo>
                  <a:pt x="3510804" y="3551371"/>
                </a:lnTo>
                <a:lnTo>
                  <a:pt x="3539323" y="3516579"/>
                </a:lnTo>
                <a:lnTo>
                  <a:pt x="3566433" y="3480819"/>
                </a:lnTo>
                <a:lnTo>
                  <a:pt x="3592115" y="3444140"/>
                </a:lnTo>
                <a:lnTo>
                  <a:pt x="3616354" y="3406589"/>
                </a:lnTo>
                <a:lnTo>
                  <a:pt x="3639131" y="3368211"/>
                </a:lnTo>
                <a:lnTo>
                  <a:pt x="3660430" y="3329056"/>
                </a:lnTo>
                <a:lnTo>
                  <a:pt x="3680233" y="3289169"/>
                </a:lnTo>
                <a:lnTo>
                  <a:pt x="3698523" y="3248598"/>
                </a:lnTo>
                <a:lnTo>
                  <a:pt x="3715283" y="3207390"/>
                </a:lnTo>
                <a:lnTo>
                  <a:pt x="3730496" y="3165592"/>
                </a:lnTo>
                <a:lnTo>
                  <a:pt x="3744145" y="3123252"/>
                </a:lnTo>
                <a:lnTo>
                  <a:pt x="3756213" y="3080416"/>
                </a:lnTo>
                <a:lnTo>
                  <a:pt x="3766682" y="3037132"/>
                </a:lnTo>
                <a:lnTo>
                  <a:pt x="3775535" y="2993446"/>
                </a:lnTo>
                <a:lnTo>
                  <a:pt x="3782755" y="2949407"/>
                </a:lnTo>
                <a:lnTo>
                  <a:pt x="3788325" y="2905060"/>
                </a:lnTo>
                <a:lnTo>
                  <a:pt x="3792228" y="2860454"/>
                </a:lnTo>
                <a:lnTo>
                  <a:pt x="3794446" y="2815635"/>
                </a:lnTo>
                <a:lnTo>
                  <a:pt x="3794963" y="2770651"/>
                </a:lnTo>
                <a:lnTo>
                  <a:pt x="3793761" y="2725548"/>
                </a:lnTo>
                <a:lnTo>
                  <a:pt x="3790823" y="2680374"/>
                </a:lnTo>
                <a:lnTo>
                  <a:pt x="3786132" y="2635176"/>
                </a:lnTo>
                <a:lnTo>
                  <a:pt x="3779671" y="2590002"/>
                </a:lnTo>
                <a:lnTo>
                  <a:pt x="3771422" y="2544897"/>
                </a:lnTo>
                <a:lnTo>
                  <a:pt x="3761369" y="2499910"/>
                </a:lnTo>
                <a:lnTo>
                  <a:pt x="3749495" y="2455088"/>
                </a:lnTo>
                <a:lnTo>
                  <a:pt x="3735781" y="2410477"/>
                </a:lnTo>
                <a:lnTo>
                  <a:pt x="3720211" y="2366125"/>
                </a:lnTo>
                <a:lnTo>
                  <a:pt x="3702768" y="2322079"/>
                </a:lnTo>
                <a:lnTo>
                  <a:pt x="3683435" y="2278387"/>
                </a:lnTo>
                <a:lnTo>
                  <a:pt x="2621006" y="0"/>
                </a:lnTo>
                <a:close/>
              </a:path>
            </a:pathLst>
          </a:custGeom>
          <a:solidFill>
            <a:srgbClr val="87C9C9"/>
          </a:solidFill>
        </p:spPr>
        <p:txBody>
          <a:bodyPr wrap="square" lIns="0" tIns="0" rIns="0" bIns="0" rtlCol="0"/>
          <a:lstStyle/>
          <a:p>
            <a:pPr defTabSz="554492">
              <a:buClrTx/>
            </a:pPr>
            <a:endParaRPr sz="1092">
              <a:solidFill>
                <a:sysClr val="windowText" lastClr="000000"/>
              </a:solidFill>
            </a:endParaRPr>
          </a:p>
        </p:txBody>
      </p:sp>
      <p:sp>
        <p:nvSpPr>
          <p:cNvPr id="27" name="object 27"/>
          <p:cNvSpPr/>
          <p:nvPr/>
        </p:nvSpPr>
        <p:spPr>
          <a:xfrm>
            <a:off x="6254739" y="990531"/>
            <a:ext cx="1150957" cy="1150957"/>
          </a:xfrm>
          <a:custGeom>
            <a:avLst/>
            <a:gdLst/>
            <a:ahLst/>
            <a:cxnLst/>
            <a:rect l="l" t="t" r="r" b="b"/>
            <a:pathLst>
              <a:path w="1898015" h="1898014">
                <a:moveTo>
                  <a:pt x="1583721" y="0"/>
                </a:moveTo>
                <a:lnTo>
                  <a:pt x="314126" y="0"/>
                </a:lnTo>
                <a:lnTo>
                  <a:pt x="267706" y="3406"/>
                </a:lnTo>
                <a:lnTo>
                  <a:pt x="223400" y="13301"/>
                </a:lnTo>
                <a:lnTo>
                  <a:pt x="181696" y="29200"/>
                </a:lnTo>
                <a:lnTo>
                  <a:pt x="143079" y="50614"/>
                </a:lnTo>
                <a:lnTo>
                  <a:pt x="108034" y="77058"/>
                </a:lnTo>
                <a:lnTo>
                  <a:pt x="77048" y="108047"/>
                </a:lnTo>
                <a:lnTo>
                  <a:pt x="50606" y="143093"/>
                </a:lnTo>
                <a:lnTo>
                  <a:pt x="29194" y="181710"/>
                </a:lnTo>
                <a:lnTo>
                  <a:pt x="13299" y="223412"/>
                </a:lnTo>
                <a:lnTo>
                  <a:pt x="3405" y="267713"/>
                </a:lnTo>
                <a:lnTo>
                  <a:pt x="0" y="314126"/>
                </a:lnTo>
                <a:lnTo>
                  <a:pt x="0" y="1583721"/>
                </a:lnTo>
                <a:lnTo>
                  <a:pt x="3405" y="1630144"/>
                </a:lnTo>
                <a:lnTo>
                  <a:pt x="13299" y="1674450"/>
                </a:lnTo>
                <a:lnTo>
                  <a:pt x="29194" y="1716155"/>
                </a:lnTo>
                <a:lnTo>
                  <a:pt x="50606" y="1754773"/>
                </a:lnTo>
                <a:lnTo>
                  <a:pt x="77048" y="1789817"/>
                </a:lnTo>
                <a:lnTo>
                  <a:pt x="108034" y="1820803"/>
                </a:lnTo>
                <a:lnTo>
                  <a:pt x="143079" y="1847244"/>
                </a:lnTo>
                <a:lnTo>
                  <a:pt x="181696" y="1868654"/>
                </a:lnTo>
                <a:lnTo>
                  <a:pt x="223400" y="1884549"/>
                </a:lnTo>
                <a:lnTo>
                  <a:pt x="267706" y="1894442"/>
                </a:lnTo>
                <a:lnTo>
                  <a:pt x="314126" y="1897847"/>
                </a:lnTo>
                <a:lnTo>
                  <a:pt x="1583721" y="1897847"/>
                </a:lnTo>
                <a:lnTo>
                  <a:pt x="1630141" y="1894442"/>
                </a:lnTo>
                <a:lnTo>
                  <a:pt x="1674447" y="1884549"/>
                </a:lnTo>
                <a:lnTo>
                  <a:pt x="1716151" y="1868654"/>
                </a:lnTo>
                <a:lnTo>
                  <a:pt x="1754768" y="1847244"/>
                </a:lnTo>
                <a:lnTo>
                  <a:pt x="1789813" y="1820803"/>
                </a:lnTo>
                <a:lnTo>
                  <a:pt x="1820799" y="1789817"/>
                </a:lnTo>
                <a:lnTo>
                  <a:pt x="1847241" y="1754773"/>
                </a:lnTo>
                <a:lnTo>
                  <a:pt x="1868653" y="1716155"/>
                </a:lnTo>
                <a:lnTo>
                  <a:pt x="1884548" y="1674450"/>
                </a:lnTo>
                <a:lnTo>
                  <a:pt x="1894442" y="1630144"/>
                </a:lnTo>
                <a:lnTo>
                  <a:pt x="1897847" y="1583721"/>
                </a:lnTo>
                <a:lnTo>
                  <a:pt x="1897847" y="314126"/>
                </a:lnTo>
                <a:lnTo>
                  <a:pt x="1894442" y="267713"/>
                </a:lnTo>
                <a:lnTo>
                  <a:pt x="1884548" y="223412"/>
                </a:lnTo>
                <a:lnTo>
                  <a:pt x="1868653" y="181710"/>
                </a:lnTo>
                <a:lnTo>
                  <a:pt x="1847241" y="143093"/>
                </a:lnTo>
                <a:lnTo>
                  <a:pt x="1820799" y="108047"/>
                </a:lnTo>
                <a:lnTo>
                  <a:pt x="1789813" y="77058"/>
                </a:lnTo>
                <a:lnTo>
                  <a:pt x="1754768" y="50614"/>
                </a:lnTo>
                <a:lnTo>
                  <a:pt x="1716151" y="29200"/>
                </a:lnTo>
                <a:lnTo>
                  <a:pt x="1674447" y="13301"/>
                </a:lnTo>
                <a:lnTo>
                  <a:pt x="1630141" y="3406"/>
                </a:lnTo>
                <a:lnTo>
                  <a:pt x="1583721" y="0"/>
                </a:lnTo>
                <a:close/>
              </a:path>
            </a:pathLst>
          </a:custGeom>
          <a:solidFill>
            <a:srgbClr val="FFFFFF"/>
          </a:solidFill>
          <a:effectLst>
            <a:outerShdw blurRad="355600" sx="106000" sy="106000" algn="ctr" rotWithShape="0">
              <a:prstClr val="black">
                <a:alpha val="7000"/>
              </a:prstClr>
            </a:outerShdw>
          </a:effectLst>
        </p:spPr>
        <p:txBody>
          <a:bodyPr wrap="square" lIns="0" tIns="0" rIns="0" bIns="0" rtlCol="0"/>
          <a:lstStyle/>
          <a:p>
            <a:pPr defTabSz="554492">
              <a:buClrTx/>
            </a:pPr>
            <a:endParaRPr sz="1092">
              <a:solidFill>
                <a:sysClr val="windowText" lastClr="000000"/>
              </a:solidFill>
            </a:endParaRPr>
          </a:p>
        </p:txBody>
      </p:sp>
      <p:sp>
        <p:nvSpPr>
          <p:cNvPr id="30" name="object 30"/>
          <p:cNvSpPr/>
          <p:nvPr/>
        </p:nvSpPr>
        <p:spPr>
          <a:xfrm>
            <a:off x="381401" y="5068655"/>
            <a:ext cx="8492599" cy="0"/>
          </a:xfrm>
          <a:custGeom>
            <a:avLst/>
            <a:gdLst/>
            <a:ahLst/>
            <a:cxnLst/>
            <a:rect l="l" t="t" r="r" b="b"/>
            <a:pathLst>
              <a:path w="14004925">
                <a:moveTo>
                  <a:pt x="0" y="0"/>
                </a:moveTo>
                <a:lnTo>
                  <a:pt x="14004809" y="0"/>
                </a:lnTo>
              </a:path>
            </a:pathLst>
          </a:custGeom>
          <a:ln w="3175">
            <a:solidFill>
              <a:srgbClr val="025444"/>
            </a:solidFill>
          </a:ln>
        </p:spPr>
        <p:txBody>
          <a:bodyPr wrap="square" lIns="0" tIns="0" rIns="0" bIns="0" rtlCol="0"/>
          <a:lstStyle/>
          <a:p>
            <a:pPr defTabSz="554492">
              <a:buClrTx/>
            </a:pPr>
            <a:endParaRPr sz="1092">
              <a:solidFill>
                <a:sysClr val="windowText" lastClr="000000"/>
              </a:solidFill>
            </a:endParaRPr>
          </a:p>
        </p:txBody>
      </p:sp>
      <p:sp>
        <p:nvSpPr>
          <p:cNvPr id="31" name="object 31"/>
          <p:cNvSpPr/>
          <p:nvPr/>
        </p:nvSpPr>
        <p:spPr>
          <a:xfrm>
            <a:off x="9097271" y="5712842"/>
            <a:ext cx="796314" cy="1144797"/>
          </a:xfrm>
          <a:custGeom>
            <a:avLst/>
            <a:gdLst/>
            <a:ahLst/>
            <a:cxnLst/>
            <a:rect l="l" t="t" r="r" b="b"/>
            <a:pathLst>
              <a:path w="1313180" h="1887854">
                <a:moveTo>
                  <a:pt x="151895" y="23999"/>
                </a:moveTo>
                <a:lnTo>
                  <a:pt x="110619" y="47947"/>
                </a:lnTo>
                <a:lnTo>
                  <a:pt x="75266" y="77984"/>
                </a:lnTo>
                <a:lnTo>
                  <a:pt x="46198" y="113119"/>
                </a:lnTo>
                <a:lnTo>
                  <a:pt x="23776" y="152358"/>
                </a:lnTo>
                <a:lnTo>
                  <a:pt x="8361" y="194710"/>
                </a:lnTo>
                <a:lnTo>
                  <a:pt x="315" y="239181"/>
                </a:lnTo>
                <a:lnTo>
                  <a:pt x="0" y="284781"/>
                </a:lnTo>
                <a:lnTo>
                  <a:pt x="7775" y="330515"/>
                </a:lnTo>
                <a:lnTo>
                  <a:pt x="24004" y="375392"/>
                </a:lnTo>
                <a:lnTo>
                  <a:pt x="729182" y="1887657"/>
                </a:lnTo>
              </a:path>
              <a:path w="1313180" h="1887854">
                <a:moveTo>
                  <a:pt x="1312683" y="1887657"/>
                </a:moveTo>
                <a:lnTo>
                  <a:pt x="503287" y="151891"/>
                </a:lnTo>
                <a:lnTo>
                  <a:pt x="479340" y="110615"/>
                </a:lnTo>
                <a:lnTo>
                  <a:pt x="449303" y="75263"/>
                </a:lnTo>
                <a:lnTo>
                  <a:pt x="414168" y="46196"/>
                </a:lnTo>
                <a:lnTo>
                  <a:pt x="374929" y="23775"/>
                </a:lnTo>
                <a:lnTo>
                  <a:pt x="332577" y="8361"/>
                </a:lnTo>
                <a:lnTo>
                  <a:pt x="288105" y="316"/>
                </a:lnTo>
                <a:lnTo>
                  <a:pt x="242506" y="0"/>
                </a:lnTo>
                <a:lnTo>
                  <a:pt x="196772" y="7774"/>
                </a:lnTo>
                <a:lnTo>
                  <a:pt x="151895" y="23999"/>
                </a:lnTo>
              </a:path>
            </a:pathLst>
          </a:custGeom>
          <a:ln w="41883">
            <a:solidFill>
              <a:srgbClr val="FFD13D"/>
            </a:solidFill>
          </a:ln>
        </p:spPr>
        <p:txBody>
          <a:bodyPr wrap="square" lIns="0" tIns="0" rIns="0" bIns="0" rtlCol="0"/>
          <a:lstStyle/>
          <a:p>
            <a:pPr defTabSz="554492">
              <a:buClrTx/>
            </a:pPr>
            <a:endParaRPr sz="1092">
              <a:solidFill>
                <a:sysClr val="windowText" lastClr="000000"/>
              </a:solidFill>
            </a:endParaRPr>
          </a:p>
        </p:txBody>
      </p:sp>
      <p:pic>
        <p:nvPicPr>
          <p:cNvPr id="26" name="Picture 25" descr="A green letter on a black background&#10;&#10;Description automatically generated with medium confidence">
            <a:extLst>
              <a:ext uri="{FF2B5EF4-FFF2-40B4-BE49-F238E27FC236}">
                <a16:creationId xmlns:a16="http://schemas.microsoft.com/office/drawing/2014/main" id="{140BA63B-7BB0-2719-FEB0-31C06807F39D}"/>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373700" y="6379465"/>
            <a:ext cx="1101779" cy="213610"/>
          </a:xfrm>
          <a:prstGeom prst="rect">
            <a:avLst/>
          </a:prstGeom>
        </p:spPr>
      </p:pic>
      <p:pic>
        <p:nvPicPr>
          <p:cNvPr id="2052" name="Picture 4" descr="Qdoba Mexican Grill | Malls and Retail Wiki | Fandom">
            <a:extLst>
              <a:ext uri="{FF2B5EF4-FFF2-40B4-BE49-F238E27FC236}">
                <a16:creationId xmlns:a16="http://schemas.microsoft.com/office/drawing/2014/main" id="{D5587111-FC90-C063-603F-E73F9FDB170F}"/>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6337308" y="1489224"/>
            <a:ext cx="989209" cy="22386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577185946"/>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path" presetSubtype="0" accel="50000" decel="50000" fill="hold" grpId="0" nodeType="withEffect">
                                  <p:stCondLst>
                                    <p:cond delay="0"/>
                                  </p:stCondLst>
                                  <p:childTnLst>
                                    <p:animMotion origin="layout" path="M -0.08165 -0.40314 L 4.37145E-6 -3.22291E-6 " pathEditMode="relative" rAng="0" ptsTypes="AA">
                                      <p:cBhvr>
                                        <p:cTn id="6" dur="3000" fill="hold"/>
                                        <p:tgtEl>
                                          <p:spTgt spid="25"/>
                                        </p:tgtEl>
                                        <p:attrNameLst>
                                          <p:attrName>ppt_x</p:attrName>
                                          <p:attrName>ppt_y</p:attrName>
                                        </p:attrNameLst>
                                      </p:cBhvr>
                                      <p:rCtr x="4082" y="20157"/>
                                    </p:animMotion>
                                  </p:childTnLst>
                                </p:cTn>
                              </p:par>
                              <p:par>
                                <p:cTn id="7" presetID="64" presetClass="path" presetSubtype="0" accel="50000" decel="50000" fill="hold" grpId="0" nodeType="withEffect">
                                  <p:stCondLst>
                                    <p:cond delay="0"/>
                                  </p:stCondLst>
                                  <p:childTnLst>
                                    <p:animMotion origin="layout" path="M 0.04714 0.17209 L -1.85723E-6 4.94104E-7 " pathEditMode="relative" rAng="0" ptsTypes="AA">
                                      <p:cBhvr>
                                        <p:cTn id="8" dur="2000" fill="hold"/>
                                        <p:tgtEl>
                                          <p:spTgt spid="31"/>
                                        </p:tgtEl>
                                        <p:attrNameLst>
                                          <p:attrName>ppt_x</p:attrName>
                                          <p:attrName>ppt_y</p:attrName>
                                        </p:attrNameLst>
                                      </p:cBhvr>
                                      <p:rCtr x="-2361" y="-8605"/>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animBg="1"/>
      <p:bldP spid="31" grpId="0" animBg="1"/>
    </p:bldLst>
  </p:timing>
</p:sld>
</file>

<file path=ppt/slides/slide4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3" name="object 3"/>
          <p:cNvPicPr/>
          <p:nvPr/>
        </p:nvPicPr>
        <p:blipFill>
          <a:blip r:embed="rId3" cstate="print"/>
          <a:stretch>
            <a:fillRect/>
          </a:stretch>
        </p:blipFill>
        <p:spPr>
          <a:xfrm>
            <a:off x="6398207" y="0"/>
            <a:ext cx="5793365" cy="5768230"/>
          </a:xfrm>
          <a:prstGeom prst="rect">
            <a:avLst/>
          </a:prstGeom>
        </p:spPr>
      </p:pic>
      <p:sp>
        <p:nvSpPr>
          <p:cNvPr id="4" name="object 4"/>
          <p:cNvSpPr/>
          <p:nvPr/>
        </p:nvSpPr>
        <p:spPr>
          <a:xfrm>
            <a:off x="428" y="0"/>
            <a:ext cx="12191144" cy="6857615"/>
          </a:xfrm>
          <a:custGeom>
            <a:avLst/>
            <a:gdLst/>
            <a:ahLst/>
            <a:cxnLst/>
            <a:rect l="l" t="t" r="r" b="b"/>
            <a:pathLst>
              <a:path w="20104100" h="11308715">
                <a:moveTo>
                  <a:pt x="12279695" y="0"/>
                </a:moveTo>
                <a:lnTo>
                  <a:pt x="0" y="0"/>
                </a:lnTo>
                <a:lnTo>
                  <a:pt x="0" y="11308556"/>
                </a:lnTo>
                <a:lnTo>
                  <a:pt x="20104099" y="11308556"/>
                </a:lnTo>
                <a:lnTo>
                  <a:pt x="20104099" y="9473786"/>
                </a:lnTo>
                <a:lnTo>
                  <a:pt x="19046109" y="9473786"/>
                </a:lnTo>
                <a:lnTo>
                  <a:pt x="19000004" y="9473711"/>
                </a:lnTo>
                <a:lnTo>
                  <a:pt x="18953947" y="9473052"/>
                </a:lnTo>
                <a:lnTo>
                  <a:pt x="18907941" y="9471813"/>
                </a:lnTo>
                <a:lnTo>
                  <a:pt x="18861993" y="9469995"/>
                </a:lnTo>
                <a:lnTo>
                  <a:pt x="18816108" y="9467600"/>
                </a:lnTo>
                <a:lnTo>
                  <a:pt x="18770290" y="9464630"/>
                </a:lnTo>
                <a:lnTo>
                  <a:pt x="18724547" y="9461087"/>
                </a:lnTo>
                <a:lnTo>
                  <a:pt x="18678882" y="9456972"/>
                </a:lnTo>
                <a:lnTo>
                  <a:pt x="18633302" y="9452289"/>
                </a:lnTo>
                <a:lnTo>
                  <a:pt x="18587811" y="9447038"/>
                </a:lnTo>
                <a:lnTo>
                  <a:pt x="18542415" y="9441222"/>
                </a:lnTo>
                <a:lnTo>
                  <a:pt x="18497119" y="9434843"/>
                </a:lnTo>
                <a:lnTo>
                  <a:pt x="18451929" y="9427902"/>
                </a:lnTo>
                <a:lnTo>
                  <a:pt x="18406850" y="9420402"/>
                </a:lnTo>
                <a:lnTo>
                  <a:pt x="18361887" y="9412344"/>
                </a:lnTo>
                <a:lnTo>
                  <a:pt x="18317045" y="9403730"/>
                </a:lnTo>
                <a:lnTo>
                  <a:pt x="18272331" y="9394563"/>
                </a:lnTo>
                <a:lnTo>
                  <a:pt x="18227748" y="9384845"/>
                </a:lnTo>
                <a:lnTo>
                  <a:pt x="18183304" y="9374576"/>
                </a:lnTo>
                <a:lnTo>
                  <a:pt x="18139002" y="9363760"/>
                </a:lnTo>
                <a:lnTo>
                  <a:pt x="18094848" y="9352398"/>
                </a:lnTo>
                <a:lnTo>
                  <a:pt x="18050848" y="9340491"/>
                </a:lnTo>
                <a:lnTo>
                  <a:pt x="18007007" y="9328043"/>
                </a:lnTo>
                <a:lnTo>
                  <a:pt x="17963331" y="9315055"/>
                </a:lnTo>
                <a:lnTo>
                  <a:pt x="17919824" y="9301528"/>
                </a:lnTo>
                <a:lnTo>
                  <a:pt x="17876491" y="9287466"/>
                </a:lnTo>
                <a:lnTo>
                  <a:pt x="17833340" y="9272869"/>
                </a:lnTo>
                <a:lnTo>
                  <a:pt x="17790373" y="9257740"/>
                </a:lnTo>
                <a:lnTo>
                  <a:pt x="17747598" y="9242080"/>
                </a:lnTo>
                <a:lnTo>
                  <a:pt x="17705019" y="9225892"/>
                </a:lnTo>
                <a:lnTo>
                  <a:pt x="17662642" y="9209178"/>
                </a:lnTo>
                <a:lnTo>
                  <a:pt x="17620472" y="9191939"/>
                </a:lnTo>
                <a:lnTo>
                  <a:pt x="17578514" y="9174177"/>
                </a:lnTo>
                <a:lnTo>
                  <a:pt x="17536773" y="9155895"/>
                </a:lnTo>
                <a:lnTo>
                  <a:pt x="17495256" y="9137094"/>
                </a:lnTo>
                <a:lnTo>
                  <a:pt x="17453967" y="9117776"/>
                </a:lnTo>
                <a:lnTo>
                  <a:pt x="17412911" y="9097944"/>
                </a:lnTo>
                <a:lnTo>
                  <a:pt x="17372095" y="9077598"/>
                </a:lnTo>
                <a:lnTo>
                  <a:pt x="17331523" y="9056742"/>
                </a:lnTo>
                <a:lnTo>
                  <a:pt x="17291201" y="9035376"/>
                </a:lnTo>
                <a:lnTo>
                  <a:pt x="17251133" y="9013504"/>
                </a:lnTo>
                <a:lnTo>
                  <a:pt x="17211326" y="8991126"/>
                </a:lnTo>
                <a:lnTo>
                  <a:pt x="17171785" y="8968245"/>
                </a:lnTo>
                <a:lnTo>
                  <a:pt x="17132515" y="8944863"/>
                </a:lnTo>
                <a:lnTo>
                  <a:pt x="17093521" y="8920982"/>
                </a:lnTo>
                <a:lnTo>
                  <a:pt x="17054809" y="8896603"/>
                </a:lnTo>
                <a:lnTo>
                  <a:pt x="17016384" y="8871728"/>
                </a:lnTo>
                <a:lnTo>
                  <a:pt x="16978251" y="8846361"/>
                </a:lnTo>
                <a:lnTo>
                  <a:pt x="16940416" y="8820501"/>
                </a:lnTo>
                <a:lnTo>
                  <a:pt x="16902884" y="8794152"/>
                </a:lnTo>
                <a:lnTo>
                  <a:pt x="16865661" y="8767316"/>
                </a:lnTo>
                <a:lnTo>
                  <a:pt x="16828751" y="8739994"/>
                </a:lnTo>
                <a:lnTo>
                  <a:pt x="16792160" y="8712187"/>
                </a:lnTo>
                <a:lnTo>
                  <a:pt x="16755894" y="8683900"/>
                </a:lnTo>
                <a:lnTo>
                  <a:pt x="16719957" y="8655132"/>
                </a:lnTo>
                <a:lnTo>
                  <a:pt x="16684356" y="8625886"/>
                </a:lnTo>
                <a:lnTo>
                  <a:pt x="16649094" y="8596164"/>
                </a:lnTo>
                <a:lnTo>
                  <a:pt x="16614179" y="8565968"/>
                </a:lnTo>
                <a:lnTo>
                  <a:pt x="16579615" y="8535300"/>
                </a:lnTo>
                <a:lnTo>
                  <a:pt x="16545407" y="8504162"/>
                </a:lnTo>
                <a:lnTo>
                  <a:pt x="16511561" y="8472555"/>
                </a:lnTo>
                <a:lnTo>
                  <a:pt x="16478082" y="8440482"/>
                </a:lnTo>
                <a:lnTo>
                  <a:pt x="16444976" y="8407945"/>
                </a:lnTo>
                <a:lnTo>
                  <a:pt x="16412247" y="8374945"/>
                </a:lnTo>
                <a:lnTo>
                  <a:pt x="16379901" y="8341485"/>
                </a:lnTo>
                <a:lnTo>
                  <a:pt x="16347944" y="8307567"/>
                </a:lnTo>
                <a:lnTo>
                  <a:pt x="16316381" y="8273191"/>
                </a:lnTo>
                <a:lnTo>
                  <a:pt x="16285217" y="8238361"/>
                </a:lnTo>
                <a:lnTo>
                  <a:pt x="16254457" y="8203078"/>
                </a:lnTo>
                <a:lnTo>
                  <a:pt x="16224107" y="8167345"/>
                </a:lnTo>
                <a:lnTo>
                  <a:pt x="16194172" y="8131162"/>
                </a:lnTo>
                <a:lnTo>
                  <a:pt x="16164658" y="8094533"/>
                </a:lnTo>
                <a:lnTo>
                  <a:pt x="16135569" y="8057459"/>
                </a:lnTo>
                <a:lnTo>
                  <a:pt x="16106912" y="8019941"/>
                </a:lnTo>
                <a:lnTo>
                  <a:pt x="16078691" y="7981983"/>
                </a:lnTo>
                <a:lnTo>
                  <a:pt x="16050912" y="7943585"/>
                </a:lnTo>
                <a:lnTo>
                  <a:pt x="16023580" y="7904751"/>
                </a:lnTo>
                <a:lnTo>
                  <a:pt x="15996701" y="7865481"/>
                </a:lnTo>
                <a:lnTo>
                  <a:pt x="15970280" y="7825777"/>
                </a:lnTo>
                <a:lnTo>
                  <a:pt x="15944321" y="7785642"/>
                </a:lnTo>
                <a:lnTo>
                  <a:pt x="15918832" y="7745078"/>
                </a:lnTo>
                <a:lnTo>
                  <a:pt x="15893816" y="7704087"/>
                </a:lnTo>
                <a:lnTo>
                  <a:pt x="15869279" y="7662669"/>
                </a:lnTo>
                <a:lnTo>
                  <a:pt x="15845227" y="7620828"/>
                </a:lnTo>
                <a:lnTo>
                  <a:pt x="15821665" y="7578566"/>
                </a:lnTo>
                <a:lnTo>
                  <a:pt x="15798598" y="7535883"/>
                </a:lnTo>
                <a:lnTo>
                  <a:pt x="15776031" y="7492783"/>
                </a:lnTo>
                <a:lnTo>
                  <a:pt x="15753971" y="7449267"/>
                </a:lnTo>
                <a:lnTo>
                  <a:pt x="15732421" y="7405337"/>
                </a:lnTo>
                <a:lnTo>
                  <a:pt x="15711388" y="7360995"/>
                </a:lnTo>
                <a:lnTo>
                  <a:pt x="12307073" y="60411"/>
                </a:lnTo>
                <a:lnTo>
                  <a:pt x="12287875" y="18502"/>
                </a:lnTo>
                <a:lnTo>
                  <a:pt x="12279695" y="0"/>
                </a:lnTo>
                <a:close/>
              </a:path>
              <a:path w="20104100" h="11308715">
                <a:moveTo>
                  <a:pt x="20104099" y="9311151"/>
                </a:moveTo>
                <a:lnTo>
                  <a:pt x="20061463" y="9324083"/>
                </a:lnTo>
                <a:lnTo>
                  <a:pt x="20015678" y="9337319"/>
                </a:lnTo>
                <a:lnTo>
                  <a:pt x="19969822" y="9349930"/>
                </a:lnTo>
                <a:lnTo>
                  <a:pt x="19923901" y="9361917"/>
                </a:lnTo>
                <a:lnTo>
                  <a:pt x="19877920" y="9373283"/>
                </a:lnTo>
                <a:lnTo>
                  <a:pt x="19831885" y="9384029"/>
                </a:lnTo>
                <a:lnTo>
                  <a:pt x="19785801" y="9394157"/>
                </a:lnTo>
                <a:lnTo>
                  <a:pt x="19739672" y="9403670"/>
                </a:lnTo>
                <a:lnTo>
                  <a:pt x="19693505" y="9412568"/>
                </a:lnTo>
                <a:lnTo>
                  <a:pt x="19647305" y="9420855"/>
                </a:lnTo>
                <a:lnTo>
                  <a:pt x="19601077" y="9428532"/>
                </a:lnTo>
                <a:lnTo>
                  <a:pt x="19554826" y="9435601"/>
                </a:lnTo>
                <a:lnTo>
                  <a:pt x="19508559" y="9442064"/>
                </a:lnTo>
                <a:lnTo>
                  <a:pt x="19462279" y="9447923"/>
                </a:lnTo>
                <a:lnTo>
                  <a:pt x="19415993" y="9453179"/>
                </a:lnTo>
                <a:lnTo>
                  <a:pt x="19369705" y="9457835"/>
                </a:lnTo>
                <a:lnTo>
                  <a:pt x="19323422" y="9461894"/>
                </a:lnTo>
                <a:lnTo>
                  <a:pt x="19277149" y="9465355"/>
                </a:lnTo>
                <a:lnTo>
                  <a:pt x="19230890" y="9468223"/>
                </a:lnTo>
                <a:lnTo>
                  <a:pt x="19184651" y="9470497"/>
                </a:lnTo>
                <a:lnTo>
                  <a:pt x="19138438" y="9472182"/>
                </a:lnTo>
                <a:lnTo>
                  <a:pt x="19092255" y="9473277"/>
                </a:lnTo>
                <a:lnTo>
                  <a:pt x="19046109" y="9473786"/>
                </a:lnTo>
                <a:lnTo>
                  <a:pt x="20104099" y="9473786"/>
                </a:lnTo>
                <a:lnTo>
                  <a:pt x="20104099" y="9311151"/>
                </a:lnTo>
                <a:close/>
              </a:path>
            </a:pathLst>
          </a:custGeom>
          <a:solidFill>
            <a:srgbClr val="FFFFFF"/>
          </a:solidFill>
        </p:spPr>
        <p:txBody>
          <a:bodyPr wrap="square" lIns="0" tIns="0" rIns="0" bIns="0" rtlCol="0"/>
          <a:lstStyle/>
          <a:p>
            <a:pPr defTabSz="554492">
              <a:buClrTx/>
            </a:pPr>
            <a:endParaRPr sz="1092">
              <a:solidFill>
                <a:sysClr val="windowText" lastClr="000000"/>
              </a:solidFill>
            </a:endParaRPr>
          </a:p>
        </p:txBody>
      </p:sp>
      <p:sp>
        <p:nvSpPr>
          <p:cNvPr id="16" name="object 16"/>
          <p:cNvSpPr txBox="1"/>
          <p:nvPr/>
        </p:nvSpPr>
        <p:spPr>
          <a:xfrm>
            <a:off x="374758" y="341524"/>
            <a:ext cx="1978414" cy="161404"/>
          </a:xfrm>
          <a:prstGeom prst="rect">
            <a:avLst/>
          </a:prstGeom>
        </p:spPr>
        <p:txBody>
          <a:bodyPr vert="horz" wrap="square" lIns="0" tIns="7316" rIns="0" bIns="0" rtlCol="0">
            <a:spAutoFit/>
          </a:bodyPr>
          <a:lstStyle/>
          <a:p>
            <a:pPr marL="7701" defTabSz="554492">
              <a:spcBef>
                <a:spcPts val="58"/>
              </a:spcBef>
              <a:buClrTx/>
            </a:pPr>
            <a:r>
              <a:rPr lang="en-US" sz="1001">
                <a:solidFill>
                  <a:srgbClr val="B7B7B7"/>
                </a:solidFill>
                <a:latin typeface="Sharp Sans Medium" pitchFamily="2" charset="77"/>
                <a:cs typeface="Sharp Sans Medium" pitchFamily="2" charset="77"/>
              </a:rPr>
              <a:t>MEDIA  / ENTERTAINMENT</a:t>
            </a:r>
            <a:endParaRPr sz="1001">
              <a:solidFill>
                <a:sysClr val="windowText" lastClr="000000"/>
              </a:solidFill>
              <a:latin typeface="Sharp Sans Medium" pitchFamily="2" charset="77"/>
              <a:cs typeface="Sharp Sans Medium" pitchFamily="2" charset="77"/>
            </a:endParaRPr>
          </a:p>
        </p:txBody>
      </p:sp>
      <p:sp>
        <p:nvSpPr>
          <p:cNvPr id="17" name="object 17"/>
          <p:cNvSpPr txBox="1">
            <a:spLocks noGrp="1"/>
          </p:cNvSpPr>
          <p:nvPr>
            <p:ph type="title" idx="4294967295"/>
          </p:nvPr>
        </p:nvSpPr>
        <p:spPr>
          <a:xfrm>
            <a:off x="383904" y="769472"/>
            <a:ext cx="5322700" cy="769134"/>
          </a:xfrm>
          <a:prstGeom prst="rect">
            <a:avLst/>
          </a:prstGeom>
        </p:spPr>
        <p:txBody>
          <a:bodyPr vert="horz" wrap="square" lIns="0" tIns="7316" rIns="0" bIns="0" rtlCol="0">
            <a:spAutoFit/>
          </a:bodyPr>
          <a:lstStyle/>
          <a:p>
            <a:pPr marL="7701">
              <a:spcBef>
                <a:spcPts val="58"/>
              </a:spcBef>
            </a:pPr>
            <a:r>
              <a:t>Hello</a:t>
            </a:r>
            <a:r>
              <a:rPr spc="-106"/>
              <a:t> </a:t>
            </a:r>
            <a:r>
              <a:rPr spc="-6"/>
              <a:t>Sunshine</a:t>
            </a:r>
          </a:p>
        </p:txBody>
      </p:sp>
      <p:sp>
        <p:nvSpPr>
          <p:cNvPr id="18" name="object 18"/>
          <p:cNvSpPr txBox="1"/>
          <p:nvPr/>
        </p:nvSpPr>
        <p:spPr>
          <a:xfrm>
            <a:off x="373700" y="1471068"/>
            <a:ext cx="4959632" cy="910964"/>
          </a:xfrm>
          <a:prstGeom prst="rect">
            <a:avLst/>
          </a:prstGeom>
        </p:spPr>
        <p:txBody>
          <a:bodyPr vert="horz" wrap="square" lIns="0" tIns="6931" rIns="0" bIns="0" rtlCol="0">
            <a:spAutoFit/>
          </a:bodyPr>
          <a:lstStyle/>
          <a:p>
            <a:pPr marL="7701" marR="3081" defTabSz="554492">
              <a:lnSpc>
                <a:spcPct val="100699"/>
              </a:lnSpc>
              <a:spcBef>
                <a:spcPts val="55"/>
              </a:spcBef>
              <a:buClrTx/>
            </a:pPr>
            <a:r>
              <a:rPr sz="1940">
                <a:solidFill>
                  <a:srgbClr val="025444"/>
                </a:solidFill>
                <a:latin typeface="Sharp Sans Medium" pitchFamily="2" charset="77"/>
                <a:cs typeface="Sharp Sans Medium" pitchFamily="2" charset="77"/>
              </a:rPr>
              <a:t>A</a:t>
            </a:r>
            <a:r>
              <a:rPr sz="1940" spc="-12">
                <a:solidFill>
                  <a:srgbClr val="025444"/>
                </a:solidFill>
                <a:latin typeface="Sharp Sans Medium" pitchFamily="2" charset="77"/>
                <a:cs typeface="Sharp Sans Medium" pitchFamily="2" charset="77"/>
              </a:rPr>
              <a:t> </a:t>
            </a:r>
            <a:r>
              <a:rPr sz="1940">
                <a:solidFill>
                  <a:srgbClr val="025444"/>
                </a:solidFill>
                <a:latin typeface="Sharp Sans Medium" pitchFamily="2" charset="77"/>
                <a:cs typeface="Sharp Sans Medium" pitchFamily="2" charset="77"/>
              </a:rPr>
              <a:t>mission-driven</a:t>
            </a:r>
            <a:r>
              <a:rPr sz="1940" spc="-6">
                <a:solidFill>
                  <a:srgbClr val="025444"/>
                </a:solidFill>
                <a:latin typeface="Sharp Sans Medium" pitchFamily="2" charset="77"/>
                <a:cs typeface="Sharp Sans Medium" pitchFamily="2" charset="77"/>
              </a:rPr>
              <a:t> </a:t>
            </a:r>
            <a:r>
              <a:rPr sz="1940">
                <a:solidFill>
                  <a:srgbClr val="025444"/>
                </a:solidFill>
                <a:latin typeface="Sharp Sans Medium" pitchFamily="2" charset="77"/>
                <a:cs typeface="Sharp Sans Medium" pitchFamily="2" charset="77"/>
              </a:rPr>
              <a:t>media</a:t>
            </a:r>
            <a:r>
              <a:rPr sz="1940" spc="-3">
                <a:solidFill>
                  <a:srgbClr val="025444"/>
                </a:solidFill>
                <a:latin typeface="Sharp Sans Medium" pitchFamily="2" charset="77"/>
                <a:cs typeface="Sharp Sans Medium" pitchFamily="2" charset="77"/>
              </a:rPr>
              <a:t> </a:t>
            </a:r>
            <a:r>
              <a:rPr sz="1940" spc="-6">
                <a:solidFill>
                  <a:srgbClr val="025444"/>
                </a:solidFill>
                <a:latin typeface="Sharp Sans Medium" pitchFamily="2" charset="77"/>
                <a:cs typeface="Sharp Sans Medium" pitchFamily="2" charset="77"/>
              </a:rPr>
              <a:t>business </a:t>
            </a:r>
            <a:r>
              <a:rPr sz="1940">
                <a:solidFill>
                  <a:srgbClr val="025444"/>
                </a:solidFill>
                <a:latin typeface="Sharp Sans Medium" pitchFamily="2" charset="77"/>
                <a:cs typeface="Sharp Sans Medium" pitchFamily="2" charset="77"/>
              </a:rPr>
              <a:t>founded</a:t>
            </a:r>
            <a:r>
              <a:rPr sz="1940" spc="-85">
                <a:solidFill>
                  <a:srgbClr val="025444"/>
                </a:solidFill>
                <a:latin typeface="Sharp Sans Medium" pitchFamily="2" charset="77"/>
                <a:cs typeface="Sharp Sans Medium" pitchFamily="2" charset="77"/>
              </a:rPr>
              <a:t> </a:t>
            </a:r>
            <a:r>
              <a:rPr sz="1940">
                <a:solidFill>
                  <a:srgbClr val="025444"/>
                </a:solidFill>
                <a:latin typeface="Sharp Sans Medium" pitchFamily="2" charset="77"/>
                <a:cs typeface="Sharp Sans Medium" pitchFamily="2" charset="77"/>
              </a:rPr>
              <a:t>by</a:t>
            </a:r>
            <a:r>
              <a:rPr sz="1940" spc="-82">
                <a:solidFill>
                  <a:srgbClr val="025444"/>
                </a:solidFill>
                <a:latin typeface="Sharp Sans Medium" pitchFamily="2" charset="77"/>
                <a:cs typeface="Sharp Sans Medium" pitchFamily="2" charset="77"/>
              </a:rPr>
              <a:t> </a:t>
            </a:r>
            <a:r>
              <a:rPr sz="1940">
                <a:solidFill>
                  <a:srgbClr val="025444"/>
                </a:solidFill>
                <a:latin typeface="Sharp Sans Medium" pitchFamily="2" charset="77"/>
                <a:cs typeface="Sharp Sans Medium" pitchFamily="2" charset="77"/>
              </a:rPr>
              <a:t>Reese</a:t>
            </a:r>
            <a:r>
              <a:rPr sz="1940" spc="-82">
                <a:solidFill>
                  <a:srgbClr val="025444"/>
                </a:solidFill>
                <a:latin typeface="Sharp Sans Medium" pitchFamily="2" charset="77"/>
                <a:cs typeface="Sharp Sans Medium" pitchFamily="2" charset="77"/>
              </a:rPr>
              <a:t> </a:t>
            </a:r>
            <a:r>
              <a:rPr sz="1940" spc="-6">
                <a:solidFill>
                  <a:srgbClr val="025444"/>
                </a:solidFill>
                <a:latin typeface="Sharp Sans Medium" pitchFamily="2" charset="77"/>
                <a:cs typeface="Sharp Sans Medium" pitchFamily="2" charset="77"/>
              </a:rPr>
              <a:t>Witherspoon </a:t>
            </a:r>
            <a:r>
              <a:rPr sz="1940">
                <a:solidFill>
                  <a:srgbClr val="025444"/>
                </a:solidFill>
                <a:latin typeface="Sharp Sans Medium" pitchFamily="2" charset="77"/>
                <a:cs typeface="Sharp Sans Medium" pitchFamily="2" charset="77"/>
              </a:rPr>
              <a:t>in</a:t>
            </a:r>
            <a:r>
              <a:rPr sz="1940" spc="-36">
                <a:solidFill>
                  <a:srgbClr val="025444"/>
                </a:solidFill>
                <a:latin typeface="Sharp Sans Medium" pitchFamily="2" charset="77"/>
                <a:cs typeface="Sharp Sans Medium" pitchFamily="2" charset="77"/>
              </a:rPr>
              <a:t> </a:t>
            </a:r>
            <a:r>
              <a:rPr sz="1940">
                <a:solidFill>
                  <a:srgbClr val="025444"/>
                </a:solidFill>
                <a:latin typeface="Sharp Sans Medium" pitchFamily="2" charset="77"/>
                <a:cs typeface="Sharp Sans Medium" pitchFamily="2" charset="77"/>
              </a:rPr>
              <a:t>2016</a:t>
            </a:r>
            <a:r>
              <a:rPr sz="1940" spc="-36">
                <a:solidFill>
                  <a:srgbClr val="025444"/>
                </a:solidFill>
                <a:latin typeface="Sharp Sans Medium" pitchFamily="2" charset="77"/>
                <a:cs typeface="Sharp Sans Medium" pitchFamily="2" charset="77"/>
              </a:rPr>
              <a:t> </a:t>
            </a:r>
            <a:r>
              <a:rPr sz="1940">
                <a:solidFill>
                  <a:srgbClr val="025444"/>
                </a:solidFill>
                <a:latin typeface="Sharp Sans Medium" pitchFamily="2" charset="77"/>
                <a:cs typeface="Sharp Sans Medium" pitchFamily="2" charset="77"/>
              </a:rPr>
              <a:t>in</a:t>
            </a:r>
            <a:r>
              <a:rPr sz="1940" spc="-36">
                <a:solidFill>
                  <a:srgbClr val="025444"/>
                </a:solidFill>
                <a:latin typeface="Sharp Sans Medium" pitchFamily="2" charset="77"/>
                <a:cs typeface="Sharp Sans Medium" pitchFamily="2" charset="77"/>
              </a:rPr>
              <a:t> </a:t>
            </a:r>
            <a:r>
              <a:rPr sz="1940">
                <a:solidFill>
                  <a:srgbClr val="025444"/>
                </a:solidFill>
                <a:latin typeface="Sharp Sans Medium" pitchFamily="2" charset="77"/>
                <a:cs typeface="Sharp Sans Medium" pitchFamily="2" charset="77"/>
              </a:rPr>
              <a:t>Los</a:t>
            </a:r>
            <a:r>
              <a:rPr sz="1940" spc="-33">
                <a:solidFill>
                  <a:srgbClr val="025444"/>
                </a:solidFill>
                <a:latin typeface="Sharp Sans Medium" pitchFamily="2" charset="77"/>
                <a:cs typeface="Sharp Sans Medium" pitchFamily="2" charset="77"/>
              </a:rPr>
              <a:t> </a:t>
            </a:r>
            <a:r>
              <a:rPr sz="1940" spc="-6">
                <a:solidFill>
                  <a:srgbClr val="025444"/>
                </a:solidFill>
                <a:latin typeface="Sharp Sans Medium" pitchFamily="2" charset="77"/>
                <a:cs typeface="Sharp Sans Medium" pitchFamily="2" charset="77"/>
              </a:rPr>
              <a:t>Angeles.</a:t>
            </a:r>
            <a:endParaRPr sz="1940">
              <a:solidFill>
                <a:sysClr val="windowText" lastClr="000000"/>
              </a:solidFill>
              <a:latin typeface="Sharp Sans Medium" pitchFamily="2" charset="77"/>
              <a:cs typeface="Sharp Sans Medium" pitchFamily="2" charset="77"/>
            </a:endParaRPr>
          </a:p>
        </p:txBody>
      </p:sp>
      <p:sp>
        <p:nvSpPr>
          <p:cNvPr id="19" name="object 19"/>
          <p:cNvSpPr txBox="1"/>
          <p:nvPr/>
        </p:nvSpPr>
        <p:spPr>
          <a:xfrm>
            <a:off x="373700" y="2811614"/>
            <a:ext cx="2392791" cy="1811496"/>
          </a:xfrm>
          <a:prstGeom prst="rect">
            <a:avLst/>
          </a:prstGeom>
        </p:spPr>
        <p:txBody>
          <a:bodyPr vert="horz" wrap="square" lIns="0" tIns="9627" rIns="0" bIns="0" rtlCol="0">
            <a:spAutoFit/>
          </a:bodyPr>
          <a:lstStyle/>
          <a:p>
            <a:pPr marL="7701" defTabSz="554492">
              <a:spcBef>
                <a:spcPts val="76"/>
              </a:spcBef>
              <a:buClrTx/>
            </a:pPr>
            <a:r>
              <a:rPr sz="1334" b="1" spc="-6">
                <a:solidFill>
                  <a:srgbClr val="025444"/>
                </a:solidFill>
                <a:latin typeface="Inter" panose="02000503000000020004" pitchFamily="2" charset="0"/>
                <a:ea typeface="Inter" panose="02000503000000020004" pitchFamily="2" charset="0"/>
                <a:cs typeface="Inter" panose="02000503000000020004" pitchFamily="2" charset="0"/>
              </a:rPr>
              <a:t>Challenges</a:t>
            </a:r>
            <a:endParaRPr sz="1334">
              <a:solidFill>
                <a:sysClr val="windowText" lastClr="000000"/>
              </a:solidFill>
              <a:latin typeface="Inter" panose="02000503000000020004" pitchFamily="2" charset="0"/>
              <a:ea typeface="Inter" panose="02000503000000020004" pitchFamily="2" charset="0"/>
              <a:cs typeface="Inter" panose="02000503000000020004" pitchFamily="2" charset="0"/>
            </a:endParaRPr>
          </a:p>
          <a:p>
            <a:pPr marL="121680" marR="235659" indent="-114364" defTabSz="554492">
              <a:lnSpc>
                <a:spcPct val="100499"/>
              </a:lnSpc>
              <a:spcBef>
                <a:spcPts val="982"/>
              </a:spcBef>
              <a:buClr>
                <a:srgbClr val="5BAA47"/>
              </a:buClr>
              <a:buFont typeface="SharpSans-Medium"/>
              <a:buChar char="•"/>
              <a:tabLst>
                <a:tab pos="122065" algn="l"/>
              </a:tabLst>
            </a:pPr>
            <a:r>
              <a:rPr sz="1243" b="1">
                <a:solidFill>
                  <a:srgbClr val="060606"/>
                </a:solidFill>
                <a:latin typeface="Inter" panose="02000503000000020004" pitchFamily="2" charset="0"/>
                <a:ea typeface="Inter" panose="02000503000000020004" pitchFamily="2" charset="0"/>
                <a:cs typeface="Inter" panose="02000503000000020004" pitchFamily="2" charset="0"/>
              </a:rPr>
              <a:t>Business</a:t>
            </a:r>
            <a:r>
              <a:rPr sz="1243" b="1" spc="-24">
                <a:solidFill>
                  <a:srgbClr val="060606"/>
                </a:solidFill>
                <a:latin typeface="Inter" panose="02000503000000020004" pitchFamily="2" charset="0"/>
                <a:ea typeface="Inter" panose="02000503000000020004" pitchFamily="2" charset="0"/>
                <a:cs typeface="Inter" panose="02000503000000020004" pitchFamily="2" charset="0"/>
              </a:rPr>
              <a:t> </a:t>
            </a:r>
            <a:r>
              <a:rPr sz="1243" b="1" spc="-6">
                <a:solidFill>
                  <a:srgbClr val="060606"/>
                </a:solidFill>
                <a:latin typeface="Inter" panose="02000503000000020004" pitchFamily="2" charset="0"/>
                <a:ea typeface="Inter" panose="02000503000000020004" pitchFamily="2" charset="0"/>
                <a:cs typeface="Inter" panose="02000503000000020004" pitchFamily="2" charset="0"/>
              </a:rPr>
              <a:t>resiliency</a:t>
            </a:r>
            <a:r>
              <a:rPr sz="1243" b="1" spc="-15">
                <a:solidFill>
                  <a:srgbClr val="060606"/>
                </a:solidFill>
                <a:latin typeface="Inter" panose="02000503000000020004" pitchFamily="2" charset="0"/>
                <a:ea typeface="Inter" panose="02000503000000020004" pitchFamily="2" charset="0"/>
                <a:cs typeface="Inter" panose="02000503000000020004" pitchFamily="2" charset="0"/>
              </a:rPr>
              <a:t> </a:t>
            </a:r>
            <a:r>
              <a:rPr sz="1243" spc="-6">
                <a:solidFill>
                  <a:srgbClr val="060606"/>
                </a:solidFill>
                <a:latin typeface="Inter" panose="02000503000000020004" pitchFamily="2" charset="0"/>
                <a:ea typeface="Inter" panose="02000503000000020004" pitchFamily="2" charset="0"/>
                <a:cs typeface="Inter" panose="02000503000000020004" pitchFamily="2" charset="0"/>
              </a:rPr>
              <a:t>during </a:t>
            </a:r>
            <a:r>
              <a:rPr sz="1243">
                <a:solidFill>
                  <a:srgbClr val="060606"/>
                </a:solidFill>
                <a:latin typeface="Inter" panose="02000503000000020004" pitchFamily="2" charset="0"/>
                <a:ea typeface="Inter" panose="02000503000000020004" pitchFamily="2" charset="0"/>
                <a:cs typeface="Inter" panose="02000503000000020004" pitchFamily="2" charset="0"/>
              </a:rPr>
              <a:t>planned</a:t>
            </a:r>
            <a:r>
              <a:rPr sz="1243" spc="-6">
                <a:solidFill>
                  <a:srgbClr val="060606"/>
                </a:solidFill>
                <a:latin typeface="Inter" panose="02000503000000020004" pitchFamily="2" charset="0"/>
                <a:ea typeface="Inter" panose="02000503000000020004" pitchFamily="2" charset="0"/>
                <a:cs typeface="Inter" panose="02000503000000020004" pitchFamily="2" charset="0"/>
              </a:rPr>
              <a:t> expansion</a:t>
            </a:r>
            <a:endParaRPr sz="1243">
              <a:solidFill>
                <a:sysClr val="windowText" lastClr="000000"/>
              </a:solidFill>
              <a:latin typeface="Inter" panose="02000503000000020004" pitchFamily="2" charset="0"/>
              <a:ea typeface="Inter" panose="02000503000000020004" pitchFamily="2" charset="0"/>
              <a:cs typeface="Inter" panose="02000503000000020004" pitchFamily="2" charset="0"/>
            </a:endParaRPr>
          </a:p>
          <a:p>
            <a:pPr marL="121680" indent="-114364" defTabSz="554492">
              <a:spcBef>
                <a:spcPts val="1258"/>
              </a:spcBef>
              <a:buClr>
                <a:srgbClr val="5BAA47"/>
              </a:buClr>
              <a:buFont typeface="SharpSans-Medium"/>
              <a:buChar char="•"/>
              <a:tabLst>
                <a:tab pos="122065" algn="l"/>
              </a:tabLst>
            </a:pPr>
            <a:r>
              <a:rPr sz="1243" b="1" spc="-15">
                <a:solidFill>
                  <a:srgbClr val="060606"/>
                </a:solidFill>
                <a:latin typeface="Inter" panose="02000503000000020004" pitchFamily="2" charset="0"/>
                <a:ea typeface="Inter" panose="02000503000000020004" pitchFamily="2" charset="0"/>
                <a:cs typeface="Inter" panose="02000503000000020004" pitchFamily="2" charset="0"/>
              </a:rPr>
              <a:t>Protect</a:t>
            </a:r>
            <a:r>
              <a:rPr sz="1243" b="1" spc="-33">
                <a:solidFill>
                  <a:srgbClr val="060606"/>
                </a:solidFill>
                <a:latin typeface="Inter" panose="02000503000000020004" pitchFamily="2" charset="0"/>
                <a:ea typeface="Inter" panose="02000503000000020004" pitchFamily="2" charset="0"/>
                <a:cs typeface="Inter" panose="02000503000000020004" pitchFamily="2" charset="0"/>
              </a:rPr>
              <a:t> </a:t>
            </a:r>
            <a:r>
              <a:rPr sz="1243" spc="-6">
                <a:solidFill>
                  <a:srgbClr val="060606"/>
                </a:solidFill>
                <a:latin typeface="Inter" panose="02000503000000020004" pitchFamily="2" charset="0"/>
                <a:ea typeface="Inter" panose="02000503000000020004" pitchFamily="2" charset="0"/>
                <a:cs typeface="Inter" panose="02000503000000020004" pitchFamily="2" charset="0"/>
              </a:rPr>
              <a:t>intellectual</a:t>
            </a:r>
            <a:r>
              <a:rPr sz="1243" spc="-24">
                <a:solidFill>
                  <a:srgbClr val="060606"/>
                </a:solidFill>
                <a:latin typeface="Inter" panose="02000503000000020004" pitchFamily="2" charset="0"/>
                <a:ea typeface="Inter" panose="02000503000000020004" pitchFamily="2" charset="0"/>
                <a:cs typeface="Inter" panose="02000503000000020004" pitchFamily="2" charset="0"/>
              </a:rPr>
              <a:t> </a:t>
            </a:r>
            <a:r>
              <a:rPr sz="1243" spc="-6">
                <a:solidFill>
                  <a:srgbClr val="060606"/>
                </a:solidFill>
                <a:latin typeface="Inter" panose="02000503000000020004" pitchFamily="2" charset="0"/>
                <a:ea typeface="Inter" panose="02000503000000020004" pitchFamily="2" charset="0"/>
                <a:cs typeface="Inter" panose="02000503000000020004" pitchFamily="2" charset="0"/>
              </a:rPr>
              <a:t>property</a:t>
            </a:r>
            <a:endParaRPr sz="1243">
              <a:solidFill>
                <a:sysClr val="windowText" lastClr="000000"/>
              </a:solidFill>
              <a:latin typeface="Inter" panose="02000503000000020004" pitchFamily="2" charset="0"/>
              <a:ea typeface="Inter" panose="02000503000000020004" pitchFamily="2" charset="0"/>
              <a:cs typeface="Inter" panose="02000503000000020004" pitchFamily="2" charset="0"/>
            </a:endParaRPr>
          </a:p>
          <a:p>
            <a:pPr marL="121680" defTabSz="554492">
              <a:spcBef>
                <a:spcPts val="9"/>
              </a:spcBef>
              <a:buClrTx/>
            </a:pPr>
            <a:r>
              <a:rPr sz="1243">
                <a:solidFill>
                  <a:srgbClr val="060606"/>
                </a:solidFill>
                <a:latin typeface="Inter" panose="02000503000000020004" pitchFamily="2" charset="0"/>
                <a:ea typeface="Inter" panose="02000503000000020004" pitchFamily="2" charset="0"/>
                <a:cs typeface="Inter" panose="02000503000000020004" pitchFamily="2" charset="0"/>
              </a:rPr>
              <a:t>+</a:t>
            </a:r>
            <a:r>
              <a:rPr sz="1243" spc="-6">
                <a:solidFill>
                  <a:srgbClr val="060606"/>
                </a:solidFill>
                <a:latin typeface="Inter" panose="02000503000000020004" pitchFamily="2" charset="0"/>
                <a:ea typeface="Inter" panose="02000503000000020004" pitchFamily="2" charset="0"/>
                <a:cs typeface="Inter" panose="02000503000000020004" pitchFamily="2" charset="0"/>
              </a:rPr>
              <a:t> </a:t>
            </a:r>
            <a:r>
              <a:rPr sz="1243">
                <a:solidFill>
                  <a:srgbClr val="060606"/>
                </a:solidFill>
                <a:latin typeface="Inter" panose="02000503000000020004" pitchFamily="2" charset="0"/>
                <a:ea typeface="Inter" panose="02000503000000020004" pitchFamily="2" charset="0"/>
                <a:cs typeface="Inter" panose="02000503000000020004" pitchFamily="2" charset="0"/>
              </a:rPr>
              <a:t>enable digital </a:t>
            </a:r>
            <a:r>
              <a:rPr sz="1243" spc="-6">
                <a:solidFill>
                  <a:srgbClr val="060606"/>
                </a:solidFill>
                <a:latin typeface="Inter" panose="02000503000000020004" pitchFamily="2" charset="0"/>
                <a:ea typeface="Inter" panose="02000503000000020004" pitchFamily="2" charset="0"/>
                <a:cs typeface="Inter" panose="02000503000000020004" pitchFamily="2" charset="0"/>
              </a:rPr>
              <a:t>workflows</a:t>
            </a:r>
            <a:endParaRPr sz="1243">
              <a:solidFill>
                <a:sysClr val="windowText" lastClr="000000"/>
              </a:solidFill>
              <a:latin typeface="Inter" panose="02000503000000020004" pitchFamily="2" charset="0"/>
              <a:ea typeface="Inter" panose="02000503000000020004" pitchFamily="2" charset="0"/>
              <a:cs typeface="Inter" panose="02000503000000020004" pitchFamily="2" charset="0"/>
            </a:endParaRPr>
          </a:p>
          <a:p>
            <a:pPr marL="121680" marR="651143" indent="-114364" defTabSz="554492">
              <a:lnSpc>
                <a:spcPct val="100499"/>
              </a:lnSpc>
              <a:spcBef>
                <a:spcPts val="1249"/>
              </a:spcBef>
              <a:buClr>
                <a:srgbClr val="5BAA47"/>
              </a:buClr>
              <a:buFont typeface="SharpSans-Medium"/>
              <a:buChar char="•"/>
              <a:tabLst>
                <a:tab pos="122065" algn="l"/>
              </a:tabLst>
            </a:pPr>
            <a:r>
              <a:rPr sz="1243" b="1" spc="-12">
                <a:solidFill>
                  <a:srgbClr val="060606"/>
                </a:solidFill>
                <a:latin typeface="Inter" panose="02000503000000020004" pitchFamily="2" charset="0"/>
                <a:ea typeface="Inter" panose="02000503000000020004" pitchFamily="2" charset="0"/>
                <a:cs typeface="Inter" panose="02000503000000020004" pitchFamily="2" charset="0"/>
              </a:rPr>
              <a:t>Accelerate</a:t>
            </a:r>
            <a:r>
              <a:rPr sz="1243" b="1" spc="-39">
                <a:solidFill>
                  <a:srgbClr val="060606"/>
                </a:solidFill>
                <a:latin typeface="Inter" panose="02000503000000020004" pitchFamily="2" charset="0"/>
                <a:ea typeface="Inter" panose="02000503000000020004" pitchFamily="2" charset="0"/>
                <a:cs typeface="Inter" panose="02000503000000020004" pitchFamily="2" charset="0"/>
              </a:rPr>
              <a:t> </a:t>
            </a:r>
            <a:r>
              <a:rPr sz="1243">
                <a:solidFill>
                  <a:srgbClr val="060606"/>
                </a:solidFill>
                <a:latin typeface="Inter" panose="02000503000000020004" pitchFamily="2" charset="0"/>
                <a:ea typeface="Inter" panose="02000503000000020004" pitchFamily="2" charset="0"/>
                <a:cs typeface="Inter" panose="02000503000000020004" pitchFamily="2" charset="0"/>
              </a:rPr>
              <a:t>rollout</a:t>
            </a:r>
            <a:r>
              <a:rPr sz="1243" spc="-45">
                <a:solidFill>
                  <a:srgbClr val="060606"/>
                </a:solidFill>
                <a:latin typeface="Inter" panose="02000503000000020004" pitchFamily="2" charset="0"/>
                <a:ea typeface="Inter" panose="02000503000000020004" pitchFamily="2" charset="0"/>
                <a:cs typeface="Inter" panose="02000503000000020004" pitchFamily="2" charset="0"/>
              </a:rPr>
              <a:t> </a:t>
            </a:r>
            <a:r>
              <a:rPr sz="1243" spc="-15">
                <a:solidFill>
                  <a:srgbClr val="060606"/>
                </a:solidFill>
                <a:latin typeface="Inter" panose="02000503000000020004" pitchFamily="2" charset="0"/>
                <a:ea typeface="Inter" panose="02000503000000020004" pitchFamily="2" charset="0"/>
                <a:cs typeface="Inter" panose="02000503000000020004" pitchFamily="2" charset="0"/>
              </a:rPr>
              <a:t>of </a:t>
            </a:r>
            <a:r>
              <a:rPr sz="1243">
                <a:solidFill>
                  <a:srgbClr val="060606"/>
                </a:solidFill>
                <a:latin typeface="Inter" panose="02000503000000020004" pitchFamily="2" charset="0"/>
                <a:ea typeface="Inter" panose="02000503000000020004" pitchFamily="2" charset="0"/>
                <a:cs typeface="Inter" panose="02000503000000020004" pitchFamily="2" charset="0"/>
              </a:rPr>
              <a:t>new</a:t>
            </a:r>
            <a:r>
              <a:rPr sz="1243" spc="-33">
                <a:solidFill>
                  <a:srgbClr val="060606"/>
                </a:solidFill>
                <a:latin typeface="Inter" panose="02000503000000020004" pitchFamily="2" charset="0"/>
                <a:ea typeface="Inter" panose="02000503000000020004" pitchFamily="2" charset="0"/>
                <a:cs typeface="Inter" panose="02000503000000020004" pitchFamily="2" charset="0"/>
              </a:rPr>
              <a:t> </a:t>
            </a:r>
            <a:r>
              <a:rPr sz="1243" spc="-6">
                <a:solidFill>
                  <a:srgbClr val="060606"/>
                </a:solidFill>
                <a:latin typeface="Inter" panose="02000503000000020004" pitchFamily="2" charset="0"/>
                <a:ea typeface="Inter" panose="02000503000000020004" pitchFamily="2" charset="0"/>
                <a:cs typeface="Inter" panose="02000503000000020004" pitchFamily="2" charset="0"/>
              </a:rPr>
              <a:t>locations</a:t>
            </a:r>
            <a:endParaRPr sz="1243">
              <a:solidFill>
                <a:sysClr val="windowText" lastClr="000000"/>
              </a:solidFill>
              <a:latin typeface="Inter" panose="02000503000000020004" pitchFamily="2" charset="0"/>
              <a:ea typeface="Inter" panose="02000503000000020004" pitchFamily="2" charset="0"/>
              <a:cs typeface="Inter" panose="02000503000000020004" pitchFamily="2" charset="0"/>
            </a:endParaRPr>
          </a:p>
        </p:txBody>
      </p:sp>
      <p:sp>
        <p:nvSpPr>
          <p:cNvPr id="20" name="object 20"/>
          <p:cNvSpPr txBox="1"/>
          <p:nvPr/>
        </p:nvSpPr>
        <p:spPr>
          <a:xfrm>
            <a:off x="3310369" y="2811614"/>
            <a:ext cx="2512236" cy="1836055"/>
          </a:xfrm>
          <a:prstGeom prst="rect">
            <a:avLst/>
          </a:prstGeom>
        </p:spPr>
        <p:txBody>
          <a:bodyPr vert="horz" wrap="square" lIns="0" tIns="9627" rIns="0" bIns="0" rtlCol="0">
            <a:spAutoFit/>
          </a:bodyPr>
          <a:lstStyle/>
          <a:p>
            <a:pPr marL="7701" defTabSz="554492">
              <a:spcBef>
                <a:spcPts val="76"/>
              </a:spcBef>
              <a:buClrTx/>
            </a:pPr>
            <a:r>
              <a:rPr sz="1334" b="1" spc="-6">
                <a:solidFill>
                  <a:srgbClr val="025444"/>
                </a:solidFill>
                <a:latin typeface="Inter" panose="02000503000000020004" pitchFamily="2" charset="0"/>
                <a:ea typeface="Inter" panose="02000503000000020004" pitchFamily="2" charset="0"/>
                <a:cs typeface="Inter" panose="02000503000000020004" pitchFamily="2" charset="0"/>
              </a:rPr>
              <a:t>Solution</a:t>
            </a:r>
            <a:endParaRPr sz="1334">
              <a:solidFill>
                <a:sysClr val="windowText" lastClr="000000"/>
              </a:solidFill>
              <a:latin typeface="Inter" panose="02000503000000020004" pitchFamily="2" charset="0"/>
              <a:ea typeface="Inter" panose="02000503000000020004" pitchFamily="2" charset="0"/>
              <a:cs typeface="Inter" panose="02000503000000020004" pitchFamily="2" charset="0"/>
            </a:endParaRPr>
          </a:p>
          <a:p>
            <a:pPr marL="121680" marR="3081" indent="-114364" defTabSz="554492">
              <a:lnSpc>
                <a:spcPct val="100499"/>
              </a:lnSpc>
              <a:spcBef>
                <a:spcPts val="982"/>
              </a:spcBef>
              <a:buClr>
                <a:srgbClr val="5BAA47"/>
              </a:buClr>
              <a:buFont typeface="SharpSans-Medium"/>
              <a:buChar char="•"/>
              <a:tabLst>
                <a:tab pos="122065" algn="l"/>
              </a:tabLst>
            </a:pPr>
            <a:r>
              <a:rPr sz="1243" b="1" spc="-6">
                <a:solidFill>
                  <a:srgbClr val="060606"/>
                </a:solidFill>
                <a:latin typeface="Inter" panose="02000503000000020004" pitchFamily="2" charset="0"/>
                <a:ea typeface="Inter" panose="02000503000000020004" pitchFamily="2" charset="0"/>
                <a:cs typeface="Inter" panose="02000503000000020004" pitchFamily="2" charset="0"/>
              </a:rPr>
              <a:t>Deployed</a:t>
            </a:r>
            <a:r>
              <a:rPr sz="1243" b="1" spc="-12">
                <a:solidFill>
                  <a:srgbClr val="060606"/>
                </a:solidFill>
                <a:latin typeface="Inter" panose="02000503000000020004" pitchFamily="2" charset="0"/>
                <a:ea typeface="Inter" panose="02000503000000020004" pitchFamily="2" charset="0"/>
                <a:cs typeface="Inter" panose="02000503000000020004" pitchFamily="2" charset="0"/>
              </a:rPr>
              <a:t> </a:t>
            </a:r>
            <a:r>
              <a:rPr sz="1243">
                <a:solidFill>
                  <a:srgbClr val="060606"/>
                </a:solidFill>
                <a:latin typeface="Inter" panose="02000503000000020004" pitchFamily="2" charset="0"/>
                <a:ea typeface="Inter" panose="02000503000000020004" pitchFamily="2" charset="0"/>
                <a:cs typeface="Inter" panose="02000503000000020004" pitchFamily="2" charset="0"/>
              </a:rPr>
              <a:t>Meraki</a:t>
            </a:r>
            <a:r>
              <a:rPr sz="1243" spc="-12">
                <a:solidFill>
                  <a:srgbClr val="060606"/>
                </a:solidFill>
                <a:latin typeface="Inter" panose="02000503000000020004" pitchFamily="2" charset="0"/>
                <a:ea typeface="Inter" panose="02000503000000020004" pitchFamily="2" charset="0"/>
                <a:cs typeface="Inter" panose="02000503000000020004" pitchFamily="2" charset="0"/>
              </a:rPr>
              <a:t> </a:t>
            </a:r>
            <a:r>
              <a:rPr sz="1243">
                <a:solidFill>
                  <a:srgbClr val="060606"/>
                </a:solidFill>
                <a:latin typeface="Inter" panose="02000503000000020004" pitchFamily="2" charset="0"/>
                <a:ea typeface="Inter" panose="02000503000000020004" pitchFamily="2" charset="0"/>
                <a:cs typeface="Inter" panose="02000503000000020004" pitchFamily="2" charset="0"/>
              </a:rPr>
              <a:t>MR,</a:t>
            </a:r>
            <a:r>
              <a:rPr sz="1243" spc="-12">
                <a:solidFill>
                  <a:srgbClr val="060606"/>
                </a:solidFill>
                <a:latin typeface="Inter" panose="02000503000000020004" pitchFamily="2" charset="0"/>
                <a:ea typeface="Inter" panose="02000503000000020004" pitchFamily="2" charset="0"/>
                <a:cs typeface="Inter" panose="02000503000000020004" pitchFamily="2" charset="0"/>
              </a:rPr>
              <a:t> </a:t>
            </a:r>
            <a:r>
              <a:rPr sz="1243">
                <a:solidFill>
                  <a:srgbClr val="060606"/>
                </a:solidFill>
                <a:latin typeface="Inter" panose="02000503000000020004" pitchFamily="2" charset="0"/>
                <a:ea typeface="Inter" panose="02000503000000020004" pitchFamily="2" charset="0"/>
                <a:cs typeface="Inter" panose="02000503000000020004" pitchFamily="2" charset="0"/>
              </a:rPr>
              <a:t>MX,</a:t>
            </a:r>
            <a:r>
              <a:rPr sz="1243" spc="-12">
                <a:solidFill>
                  <a:srgbClr val="060606"/>
                </a:solidFill>
                <a:latin typeface="Inter" panose="02000503000000020004" pitchFamily="2" charset="0"/>
                <a:ea typeface="Inter" panose="02000503000000020004" pitchFamily="2" charset="0"/>
                <a:cs typeface="Inter" panose="02000503000000020004" pitchFamily="2" charset="0"/>
              </a:rPr>
              <a:t> </a:t>
            </a:r>
            <a:r>
              <a:rPr sz="1243" spc="-15">
                <a:solidFill>
                  <a:srgbClr val="060606"/>
                </a:solidFill>
                <a:latin typeface="Inter" panose="02000503000000020004" pitchFamily="2" charset="0"/>
                <a:ea typeface="Inter" panose="02000503000000020004" pitchFamily="2" charset="0"/>
                <a:cs typeface="Inter" panose="02000503000000020004" pitchFamily="2" charset="0"/>
              </a:rPr>
              <a:t>MS, </a:t>
            </a:r>
            <a:r>
              <a:rPr sz="1243">
                <a:solidFill>
                  <a:srgbClr val="060606"/>
                </a:solidFill>
                <a:latin typeface="Inter" panose="02000503000000020004" pitchFamily="2" charset="0"/>
                <a:ea typeface="Inter" panose="02000503000000020004" pitchFamily="2" charset="0"/>
                <a:cs typeface="Inter" panose="02000503000000020004" pitchFamily="2" charset="0"/>
              </a:rPr>
              <a:t>Systems</a:t>
            </a:r>
            <a:r>
              <a:rPr sz="1243" spc="-79">
                <a:solidFill>
                  <a:srgbClr val="060606"/>
                </a:solidFill>
                <a:latin typeface="Inter" panose="02000503000000020004" pitchFamily="2" charset="0"/>
                <a:ea typeface="Inter" panose="02000503000000020004" pitchFamily="2" charset="0"/>
                <a:cs typeface="Inter" panose="02000503000000020004" pitchFamily="2" charset="0"/>
              </a:rPr>
              <a:t> </a:t>
            </a:r>
            <a:r>
              <a:rPr sz="1243" spc="-6">
                <a:solidFill>
                  <a:srgbClr val="060606"/>
                </a:solidFill>
                <a:latin typeface="Inter" panose="02000503000000020004" pitchFamily="2" charset="0"/>
                <a:ea typeface="Inter" panose="02000503000000020004" pitchFamily="2" charset="0"/>
                <a:cs typeface="Inter" panose="02000503000000020004" pitchFamily="2" charset="0"/>
              </a:rPr>
              <a:t>Manager,</a:t>
            </a:r>
            <a:r>
              <a:rPr sz="1243" spc="-61">
                <a:solidFill>
                  <a:srgbClr val="060606"/>
                </a:solidFill>
                <a:latin typeface="Inter" panose="02000503000000020004" pitchFamily="2" charset="0"/>
                <a:ea typeface="Inter" panose="02000503000000020004" pitchFamily="2" charset="0"/>
                <a:cs typeface="Inter" panose="02000503000000020004" pitchFamily="2" charset="0"/>
              </a:rPr>
              <a:t> </a:t>
            </a:r>
            <a:r>
              <a:rPr sz="1243" spc="-27">
                <a:solidFill>
                  <a:srgbClr val="060606"/>
                </a:solidFill>
                <a:latin typeface="Inter" panose="02000503000000020004" pitchFamily="2" charset="0"/>
                <a:ea typeface="Inter" panose="02000503000000020004" pitchFamily="2" charset="0"/>
                <a:cs typeface="Inter" panose="02000503000000020004" pitchFamily="2" charset="0"/>
              </a:rPr>
              <a:t>MV,</a:t>
            </a:r>
            <a:r>
              <a:rPr sz="1243" spc="-49">
                <a:solidFill>
                  <a:srgbClr val="060606"/>
                </a:solidFill>
                <a:latin typeface="Inter" panose="02000503000000020004" pitchFamily="2" charset="0"/>
                <a:ea typeface="Inter" panose="02000503000000020004" pitchFamily="2" charset="0"/>
                <a:cs typeface="Inter" panose="02000503000000020004" pitchFamily="2" charset="0"/>
              </a:rPr>
              <a:t> </a:t>
            </a:r>
            <a:r>
              <a:rPr sz="1243" spc="-15">
                <a:solidFill>
                  <a:srgbClr val="060606"/>
                </a:solidFill>
                <a:latin typeface="Inter" panose="02000503000000020004" pitchFamily="2" charset="0"/>
                <a:ea typeface="Inter" panose="02000503000000020004" pitchFamily="2" charset="0"/>
                <a:cs typeface="Inter" panose="02000503000000020004" pitchFamily="2" charset="0"/>
              </a:rPr>
              <a:t>and </a:t>
            </a:r>
            <a:r>
              <a:rPr sz="1243">
                <a:solidFill>
                  <a:srgbClr val="060606"/>
                </a:solidFill>
                <a:latin typeface="Inter" panose="02000503000000020004" pitchFamily="2" charset="0"/>
                <a:ea typeface="Inter" panose="02000503000000020004" pitchFamily="2" charset="0"/>
                <a:cs typeface="Inter" panose="02000503000000020004" pitchFamily="2" charset="0"/>
              </a:rPr>
              <a:t>MT</a:t>
            </a:r>
            <a:r>
              <a:rPr sz="1243" spc="-24">
                <a:solidFill>
                  <a:srgbClr val="060606"/>
                </a:solidFill>
                <a:latin typeface="Inter" panose="02000503000000020004" pitchFamily="2" charset="0"/>
                <a:ea typeface="Inter" panose="02000503000000020004" pitchFamily="2" charset="0"/>
                <a:cs typeface="Inter" panose="02000503000000020004" pitchFamily="2" charset="0"/>
              </a:rPr>
              <a:t> </a:t>
            </a:r>
            <a:r>
              <a:rPr sz="1243">
                <a:solidFill>
                  <a:srgbClr val="060606"/>
                </a:solidFill>
                <a:latin typeface="Inter" panose="02000503000000020004" pitchFamily="2" charset="0"/>
                <a:ea typeface="Inter" panose="02000503000000020004" pitchFamily="2" charset="0"/>
                <a:cs typeface="Inter" panose="02000503000000020004" pitchFamily="2" charset="0"/>
              </a:rPr>
              <a:t>across</a:t>
            </a:r>
            <a:r>
              <a:rPr sz="1243" spc="-24">
                <a:solidFill>
                  <a:srgbClr val="060606"/>
                </a:solidFill>
                <a:latin typeface="Inter" panose="02000503000000020004" pitchFamily="2" charset="0"/>
                <a:ea typeface="Inter" panose="02000503000000020004" pitchFamily="2" charset="0"/>
                <a:cs typeface="Inter" panose="02000503000000020004" pitchFamily="2" charset="0"/>
              </a:rPr>
              <a:t> </a:t>
            </a:r>
            <a:r>
              <a:rPr sz="1243">
                <a:solidFill>
                  <a:srgbClr val="060606"/>
                </a:solidFill>
                <a:latin typeface="Inter" panose="02000503000000020004" pitchFamily="2" charset="0"/>
                <a:ea typeface="Inter" panose="02000503000000020004" pitchFamily="2" charset="0"/>
                <a:cs typeface="Inter" panose="02000503000000020004" pitchFamily="2" charset="0"/>
              </a:rPr>
              <a:t>their</a:t>
            </a:r>
            <a:r>
              <a:rPr sz="1243" spc="-21">
                <a:solidFill>
                  <a:srgbClr val="060606"/>
                </a:solidFill>
                <a:latin typeface="Inter" panose="02000503000000020004" pitchFamily="2" charset="0"/>
                <a:ea typeface="Inter" panose="02000503000000020004" pitchFamily="2" charset="0"/>
                <a:cs typeface="Inter" panose="02000503000000020004" pitchFamily="2" charset="0"/>
              </a:rPr>
              <a:t> </a:t>
            </a:r>
            <a:r>
              <a:rPr sz="1243" spc="-6">
                <a:solidFill>
                  <a:srgbClr val="060606"/>
                </a:solidFill>
                <a:latin typeface="Inter" panose="02000503000000020004" pitchFamily="2" charset="0"/>
                <a:ea typeface="Inter" panose="02000503000000020004" pitchFamily="2" charset="0"/>
                <a:cs typeface="Inter" panose="02000503000000020004" pitchFamily="2" charset="0"/>
              </a:rPr>
              <a:t>offices</a:t>
            </a:r>
            <a:endParaRPr sz="1243">
              <a:solidFill>
                <a:sysClr val="windowText" lastClr="000000"/>
              </a:solidFill>
              <a:latin typeface="Inter" panose="02000503000000020004" pitchFamily="2" charset="0"/>
              <a:ea typeface="Inter" panose="02000503000000020004" pitchFamily="2" charset="0"/>
              <a:cs typeface="Inter" panose="02000503000000020004" pitchFamily="2" charset="0"/>
            </a:endParaRPr>
          </a:p>
          <a:p>
            <a:pPr marL="121680" marR="17712" indent="-114364" defTabSz="554492">
              <a:lnSpc>
                <a:spcPct val="100499"/>
              </a:lnSpc>
              <a:spcBef>
                <a:spcPts val="1249"/>
              </a:spcBef>
              <a:buClr>
                <a:srgbClr val="5BAA47"/>
              </a:buClr>
              <a:buFontTx/>
              <a:buChar char="•"/>
              <a:tabLst>
                <a:tab pos="122065" algn="l"/>
              </a:tabLst>
            </a:pPr>
            <a:r>
              <a:rPr sz="1243" spc="-12">
                <a:solidFill>
                  <a:srgbClr val="060606"/>
                </a:solidFill>
                <a:latin typeface="Inter" panose="02000503000000020004" pitchFamily="2" charset="0"/>
                <a:ea typeface="Inter" panose="02000503000000020004" pitchFamily="2" charset="0"/>
                <a:cs typeface="Inter" panose="02000503000000020004" pitchFamily="2" charset="0"/>
              </a:rPr>
              <a:t>Protection</a:t>
            </a:r>
            <a:r>
              <a:rPr sz="1243" spc="-18">
                <a:solidFill>
                  <a:srgbClr val="060606"/>
                </a:solidFill>
                <a:latin typeface="Inter" panose="02000503000000020004" pitchFamily="2" charset="0"/>
                <a:ea typeface="Inter" panose="02000503000000020004" pitchFamily="2" charset="0"/>
                <a:cs typeface="Inter" panose="02000503000000020004" pitchFamily="2" charset="0"/>
              </a:rPr>
              <a:t> </a:t>
            </a:r>
            <a:r>
              <a:rPr sz="1243">
                <a:solidFill>
                  <a:srgbClr val="060606"/>
                </a:solidFill>
                <a:latin typeface="Inter" panose="02000503000000020004" pitchFamily="2" charset="0"/>
                <a:ea typeface="Inter" panose="02000503000000020004" pitchFamily="2" charset="0"/>
                <a:cs typeface="Inter" panose="02000503000000020004" pitchFamily="2" charset="0"/>
              </a:rPr>
              <a:t>against</a:t>
            </a:r>
            <a:r>
              <a:rPr sz="1243" spc="-18">
                <a:solidFill>
                  <a:srgbClr val="060606"/>
                </a:solidFill>
                <a:latin typeface="Inter" panose="02000503000000020004" pitchFamily="2" charset="0"/>
                <a:ea typeface="Inter" panose="02000503000000020004" pitchFamily="2" charset="0"/>
                <a:cs typeface="Inter" panose="02000503000000020004" pitchFamily="2" charset="0"/>
              </a:rPr>
              <a:t> </a:t>
            </a:r>
            <a:r>
              <a:rPr sz="1243" spc="-6">
                <a:solidFill>
                  <a:srgbClr val="060606"/>
                </a:solidFill>
                <a:latin typeface="Inter" panose="02000503000000020004" pitchFamily="2" charset="0"/>
                <a:ea typeface="Inter" panose="02000503000000020004" pitchFamily="2" charset="0"/>
                <a:cs typeface="Inter" panose="02000503000000020004" pitchFamily="2" charset="0"/>
              </a:rPr>
              <a:t>malicious </a:t>
            </a:r>
            <a:r>
              <a:rPr sz="1243">
                <a:solidFill>
                  <a:srgbClr val="060606"/>
                </a:solidFill>
                <a:latin typeface="Inter" panose="02000503000000020004" pitchFamily="2" charset="0"/>
                <a:ea typeface="Inter" panose="02000503000000020004" pitchFamily="2" charset="0"/>
                <a:cs typeface="Inter" panose="02000503000000020004" pitchFamily="2" charset="0"/>
              </a:rPr>
              <a:t>domains,</a:t>
            </a:r>
            <a:r>
              <a:rPr sz="1243" spc="6">
                <a:solidFill>
                  <a:srgbClr val="060606"/>
                </a:solidFill>
                <a:latin typeface="Inter" panose="02000503000000020004" pitchFamily="2" charset="0"/>
                <a:ea typeface="Inter" panose="02000503000000020004" pitchFamily="2" charset="0"/>
                <a:cs typeface="Inter" panose="02000503000000020004" pitchFamily="2" charset="0"/>
              </a:rPr>
              <a:t> </a:t>
            </a:r>
            <a:r>
              <a:rPr sz="1243">
                <a:solidFill>
                  <a:srgbClr val="060606"/>
                </a:solidFill>
                <a:latin typeface="Inter" panose="02000503000000020004" pitchFamily="2" charset="0"/>
                <a:ea typeface="Inter" panose="02000503000000020004" pitchFamily="2" charset="0"/>
                <a:cs typeface="Inter" panose="02000503000000020004" pitchFamily="2" charset="0"/>
              </a:rPr>
              <a:t>IP</a:t>
            </a:r>
            <a:r>
              <a:rPr sz="1243" spc="6">
                <a:solidFill>
                  <a:srgbClr val="060606"/>
                </a:solidFill>
                <a:latin typeface="Inter" panose="02000503000000020004" pitchFamily="2" charset="0"/>
                <a:ea typeface="Inter" panose="02000503000000020004" pitchFamily="2" charset="0"/>
                <a:cs typeface="Inter" panose="02000503000000020004" pitchFamily="2" charset="0"/>
              </a:rPr>
              <a:t> </a:t>
            </a:r>
            <a:r>
              <a:rPr sz="1243" spc="-6">
                <a:solidFill>
                  <a:srgbClr val="060606"/>
                </a:solidFill>
                <a:latin typeface="Inter" panose="02000503000000020004" pitchFamily="2" charset="0"/>
                <a:ea typeface="Inter" panose="02000503000000020004" pitchFamily="2" charset="0"/>
                <a:cs typeface="Inter" panose="02000503000000020004" pitchFamily="2" charset="0"/>
              </a:rPr>
              <a:t>addresses,</a:t>
            </a:r>
            <a:endParaRPr sz="1243">
              <a:solidFill>
                <a:sysClr val="windowText" lastClr="000000"/>
              </a:solidFill>
              <a:latin typeface="Inter" panose="02000503000000020004" pitchFamily="2" charset="0"/>
              <a:ea typeface="Inter" panose="02000503000000020004" pitchFamily="2" charset="0"/>
              <a:cs typeface="Inter" panose="02000503000000020004" pitchFamily="2" charset="0"/>
            </a:endParaRPr>
          </a:p>
          <a:p>
            <a:pPr marL="121680" marR="473244" defTabSz="554492">
              <a:lnSpc>
                <a:spcPct val="100499"/>
              </a:lnSpc>
              <a:spcBef>
                <a:spcPts val="3"/>
              </a:spcBef>
              <a:buClrTx/>
            </a:pPr>
            <a:r>
              <a:rPr sz="1243">
                <a:solidFill>
                  <a:srgbClr val="060606"/>
                </a:solidFill>
                <a:latin typeface="Inter" panose="02000503000000020004" pitchFamily="2" charset="0"/>
                <a:ea typeface="Inter" panose="02000503000000020004" pitchFamily="2" charset="0"/>
                <a:cs typeface="Inter" panose="02000503000000020004" pitchFamily="2" charset="0"/>
              </a:rPr>
              <a:t>and</a:t>
            </a:r>
            <a:r>
              <a:rPr sz="1243" spc="-12">
                <a:solidFill>
                  <a:srgbClr val="060606"/>
                </a:solidFill>
                <a:latin typeface="Inter" panose="02000503000000020004" pitchFamily="2" charset="0"/>
                <a:ea typeface="Inter" panose="02000503000000020004" pitchFamily="2" charset="0"/>
                <a:cs typeface="Inter" panose="02000503000000020004" pitchFamily="2" charset="0"/>
              </a:rPr>
              <a:t> </a:t>
            </a:r>
            <a:r>
              <a:rPr sz="1243">
                <a:solidFill>
                  <a:srgbClr val="060606"/>
                </a:solidFill>
                <a:latin typeface="Inter" panose="02000503000000020004" pitchFamily="2" charset="0"/>
                <a:ea typeface="Inter" panose="02000503000000020004" pitchFamily="2" charset="0"/>
                <a:cs typeface="Inter" panose="02000503000000020004" pitchFamily="2" charset="0"/>
              </a:rPr>
              <a:t>cloud</a:t>
            </a:r>
            <a:r>
              <a:rPr sz="1243" spc="-6">
                <a:solidFill>
                  <a:srgbClr val="060606"/>
                </a:solidFill>
                <a:latin typeface="Inter" panose="02000503000000020004" pitchFamily="2" charset="0"/>
                <a:ea typeface="Inter" panose="02000503000000020004" pitchFamily="2" charset="0"/>
                <a:cs typeface="Inter" panose="02000503000000020004" pitchFamily="2" charset="0"/>
              </a:rPr>
              <a:t> applications </a:t>
            </a:r>
            <a:r>
              <a:rPr sz="1243">
                <a:solidFill>
                  <a:srgbClr val="060606"/>
                </a:solidFill>
                <a:latin typeface="Inter" panose="02000503000000020004" pitchFamily="2" charset="0"/>
                <a:ea typeface="Inter" panose="02000503000000020004" pitchFamily="2" charset="0"/>
                <a:cs typeface="Inter" panose="02000503000000020004" pitchFamily="2" charset="0"/>
              </a:rPr>
              <a:t>with</a:t>
            </a:r>
            <a:r>
              <a:rPr sz="1243" spc="-9">
                <a:solidFill>
                  <a:srgbClr val="060606"/>
                </a:solidFill>
                <a:latin typeface="Inter" panose="02000503000000020004" pitchFamily="2" charset="0"/>
                <a:ea typeface="Inter" panose="02000503000000020004" pitchFamily="2" charset="0"/>
                <a:cs typeface="Inter" panose="02000503000000020004" pitchFamily="2" charset="0"/>
              </a:rPr>
              <a:t> </a:t>
            </a:r>
            <a:r>
              <a:rPr sz="1243" b="1">
                <a:solidFill>
                  <a:srgbClr val="060606"/>
                </a:solidFill>
                <a:latin typeface="Inter" panose="02000503000000020004" pitchFamily="2" charset="0"/>
                <a:ea typeface="Inter" panose="02000503000000020004" pitchFamily="2" charset="0"/>
                <a:cs typeface="Inter" panose="02000503000000020004" pitchFamily="2" charset="0"/>
              </a:rPr>
              <a:t>Cisco</a:t>
            </a:r>
            <a:r>
              <a:rPr sz="1243" b="1" spc="-3">
                <a:solidFill>
                  <a:srgbClr val="060606"/>
                </a:solidFill>
                <a:latin typeface="Inter" panose="02000503000000020004" pitchFamily="2" charset="0"/>
                <a:ea typeface="Inter" panose="02000503000000020004" pitchFamily="2" charset="0"/>
                <a:cs typeface="Inter" panose="02000503000000020004" pitchFamily="2" charset="0"/>
              </a:rPr>
              <a:t> </a:t>
            </a:r>
            <a:r>
              <a:rPr sz="1243" b="1" spc="-6">
                <a:solidFill>
                  <a:srgbClr val="060606"/>
                </a:solidFill>
                <a:latin typeface="Inter" panose="02000503000000020004" pitchFamily="2" charset="0"/>
                <a:ea typeface="Inter" panose="02000503000000020004" pitchFamily="2" charset="0"/>
                <a:cs typeface="Inter" panose="02000503000000020004" pitchFamily="2" charset="0"/>
              </a:rPr>
              <a:t>Umbrella</a:t>
            </a:r>
            <a:endParaRPr sz="1243">
              <a:solidFill>
                <a:sysClr val="windowText" lastClr="000000"/>
              </a:solidFill>
              <a:latin typeface="Inter" panose="02000503000000020004" pitchFamily="2" charset="0"/>
              <a:ea typeface="Inter" panose="02000503000000020004" pitchFamily="2" charset="0"/>
              <a:cs typeface="Inter" panose="02000503000000020004" pitchFamily="2" charset="0"/>
            </a:endParaRPr>
          </a:p>
        </p:txBody>
      </p:sp>
      <p:sp>
        <p:nvSpPr>
          <p:cNvPr id="21" name="object 21"/>
          <p:cNvSpPr txBox="1"/>
          <p:nvPr/>
        </p:nvSpPr>
        <p:spPr>
          <a:xfrm>
            <a:off x="6247036" y="2811614"/>
            <a:ext cx="2512236" cy="2015591"/>
          </a:xfrm>
          <a:prstGeom prst="rect">
            <a:avLst/>
          </a:prstGeom>
        </p:spPr>
        <p:txBody>
          <a:bodyPr vert="horz" wrap="square" lIns="0" tIns="9627" rIns="0" bIns="0" rtlCol="0">
            <a:spAutoFit/>
          </a:bodyPr>
          <a:lstStyle/>
          <a:p>
            <a:pPr marL="7701" defTabSz="554492">
              <a:spcBef>
                <a:spcPts val="76"/>
              </a:spcBef>
              <a:buClrTx/>
            </a:pPr>
            <a:r>
              <a:rPr sz="1334" b="1" spc="-6">
                <a:solidFill>
                  <a:srgbClr val="025444"/>
                </a:solidFill>
                <a:latin typeface="Inter" panose="02000503000000020004" pitchFamily="2" charset="0"/>
                <a:ea typeface="Inter" panose="02000503000000020004" pitchFamily="2" charset="0"/>
                <a:cs typeface="Inter" panose="02000503000000020004" pitchFamily="2" charset="0"/>
              </a:rPr>
              <a:t>Result</a:t>
            </a:r>
            <a:endParaRPr sz="1334">
              <a:solidFill>
                <a:sysClr val="windowText" lastClr="000000"/>
              </a:solidFill>
              <a:latin typeface="Inter" panose="02000503000000020004" pitchFamily="2" charset="0"/>
              <a:ea typeface="Inter" panose="02000503000000020004" pitchFamily="2" charset="0"/>
              <a:cs typeface="Inter" panose="02000503000000020004" pitchFamily="2" charset="0"/>
            </a:endParaRPr>
          </a:p>
          <a:p>
            <a:pPr marL="121680" indent="-114364" defTabSz="554492">
              <a:spcBef>
                <a:spcPts val="988"/>
              </a:spcBef>
              <a:buClr>
                <a:srgbClr val="5BAA47"/>
              </a:buClr>
              <a:buFont typeface="SharpSans-Medium"/>
              <a:buChar char="•"/>
              <a:tabLst>
                <a:tab pos="122065" algn="l"/>
              </a:tabLst>
            </a:pPr>
            <a:r>
              <a:rPr sz="1243" b="1">
                <a:solidFill>
                  <a:srgbClr val="060606"/>
                </a:solidFill>
                <a:latin typeface="Inter" panose="02000503000000020004" pitchFamily="2" charset="0"/>
                <a:ea typeface="Inter" panose="02000503000000020004" pitchFamily="2" charset="0"/>
                <a:cs typeface="Inter" panose="02000503000000020004" pitchFamily="2" charset="0"/>
              </a:rPr>
              <a:t>Enabled</a:t>
            </a:r>
            <a:r>
              <a:rPr sz="1243" b="1" spc="-27">
                <a:solidFill>
                  <a:srgbClr val="060606"/>
                </a:solidFill>
                <a:latin typeface="Inter" panose="02000503000000020004" pitchFamily="2" charset="0"/>
                <a:ea typeface="Inter" panose="02000503000000020004" pitchFamily="2" charset="0"/>
                <a:cs typeface="Inter" panose="02000503000000020004" pitchFamily="2" charset="0"/>
              </a:rPr>
              <a:t> </a:t>
            </a:r>
            <a:r>
              <a:rPr sz="1243" b="1">
                <a:solidFill>
                  <a:srgbClr val="060606"/>
                </a:solidFill>
                <a:latin typeface="Inter" panose="02000503000000020004" pitchFamily="2" charset="0"/>
                <a:ea typeface="Inter" panose="02000503000000020004" pitchFamily="2" charset="0"/>
                <a:cs typeface="Inter" panose="02000503000000020004" pitchFamily="2" charset="0"/>
              </a:rPr>
              <a:t>hybrid</a:t>
            </a:r>
            <a:r>
              <a:rPr sz="1243" b="1" spc="-18">
                <a:solidFill>
                  <a:srgbClr val="060606"/>
                </a:solidFill>
                <a:latin typeface="Inter" panose="02000503000000020004" pitchFamily="2" charset="0"/>
                <a:ea typeface="Inter" panose="02000503000000020004" pitchFamily="2" charset="0"/>
                <a:cs typeface="Inter" panose="02000503000000020004" pitchFamily="2" charset="0"/>
              </a:rPr>
              <a:t> </a:t>
            </a:r>
            <a:r>
              <a:rPr sz="1243" b="1" spc="-12">
                <a:solidFill>
                  <a:srgbClr val="060606"/>
                </a:solidFill>
                <a:latin typeface="Inter" panose="02000503000000020004" pitchFamily="2" charset="0"/>
                <a:ea typeface="Inter" panose="02000503000000020004" pitchFamily="2" charset="0"/>
                <a:cs typeface="Inter" panose="02000503000000020004" pitchFamily="2" charset="0"/>
              </a:rPr>
              <a:t>work</a:t>
            </a:r>
            <a:endParaRPr sz="1243">
              <a:solidFill>
                <a:sysClr val="windowText" lastClr="000000"/>
              </a:solidFill>
              <a:latin typeface="Inter" panose="02000503000000020004" pitchFamily="2" charset="0"/>
              <a:ea typeface="Inter" panose="02000503000000020004" pitchFamily="2" charset="0"/>
              <a:cs typeface="Inter" panose="02000503000000020004" pitchFamily="2" charset="0"/>
            </a:endParaRPr>
          </a:p>
          <a:p>
            <a:pPr marL="121680" defTabSz="554492">
              <a:spcBef>
                <a:spcPts val="9"/>
              </a:spcBef>
              <a:buClrTx/>
            </a:pPr>
            <a:r>
              <a:rPr sz="1243">
                <a:solidFill>
                  <a:srgbClr val="060606"/>
                </a:solidFill>
                <a:latin typeface="Inter" panose="02000503000000020004" pitchFamily="2" charset="0"/>
                <a:ea typeface="Inter" panose="02000503000000020004" pitchFamily="2" charset="0"/>
                <a:cs typeface="Inter" panose="02000503000000020004" pitchFamily="2" charset="0"/>
              </a:rPr>
              <a:t>for</a:t>
            </a:r>
            <a:r>
              <a:rPr sz="1243" spc="-30">
                <a:solidFill>
                  <a:srgbClr val="060606"/>
                </a:solidFill>
                <a:latin typeface="Inter" panose="02000503000000020004" pitchFamily="2" charset="0"/>
                <a:ea typeface="Inter" panose="02000503000000020004" pitchFamily="2" charset="0"/>
                <a:cs typeface="Inter" panose="02000503000000020004" pitchFamily="2" charset="0"/>
              </a:rPr>
              <a:t> </a:t>
            </a:r>
            <a:r>
              <a:rPr sz="1243">
                <a:solidFill>
                  <a:srgbClr val="060606"/>
                </a:solidFill>
                <a:latin typeface="Inter" panose="02000503000000020004" pitchFamily="2" charset="0"/>
                <a:ea typeface="Inter" panose="02000503000000020004" pitchFamily="2" charset="0"/>
                <a:cs typeface="Inter" panose="02000503000000020004" pitchFamily="2" charset="0"/>
              </a:rPr>
              <a:t>all</a:t>
            </a:r>
            <a:r>
              <a:rPr sz="1243" spc="-27">
                <a:solidFill>
                  <a:srgbClr val="060606"/>
                </a:solidFill>
                <a:latin typeface="Inter" panose="02000503000000020004" pitchFamily="2" charset="0"/>
                <a:ea typeface="Inter" panose="02000503000000020004" pitchFamily="2" charset="0"/>
                <a:cs typeface="Inter" panose="02000503000000020004" pitchFamily="2" charset="0"/>
              </a:rPr>
              <a:t> </a:t>
            </a:r>
            <a:r>
              <a:rPr sz="1243" spc="-6">
                <a:solidFill>
                  <a:srgbClr val="060606"/>
                </a:solidFill>
                <a:latin typeface="Inter" panose="02000503000000020004" pitchFamily="2" charset="0"/>
                <a:ea typeface="Inter" panose="02000503000000020004" pitchFamily="2" charset="0"/>
                <a:cs typeface="Inter" panose="02000503000000020004" pitchFamily="2" charset="0"/>
              </a:rPr>
              <a:t>teams</a:t>
            </a:r>
            <a:endParaRPr sz="1243">
              <a:solidFill>
                <a:sysClr val="windowText" lastClr="000000"/>
              </a:solidFill>
              <a:latin typeface="Inter" panose="02000503000000020004" pitchFamily="2" charset="0"/>
              <a:ea typeface="Inter" panose="02000503000000020004" pitchFamily="2" charset="0"/>
              <a:cs typeface="Inter" panose="02000503000000020004" pitchFamily="2" charset="0"/>
            </a:endParaRPr>
          </a:p>
          <a:p>
            <a:pPr marL="121680" marR="443979" indent="-114364" defTabSz="554492">
              <a:lnSpc>
                <a:spcPct val="100499"/>
              </a:lnSpc>
              <a:spcBef>
                <a:spcPts val="1252"/>
              </a:spcBef>
              <a:buClr>
                <a:srgbClr val="5BAA47"/>
              </a:buClr>
              <a:buFont typeface="SharpSans-Medium"/>
              <a:buChar char="•"/>
              <a:tabLst>
                <a:tab pos="122065" algn="l"/>
              </a:tabLst>
            </a:pPr>
            <a:r>
              <a:rPr sz="1243" b="1">
                <a:solidFill>
                  <a:srgbClr val="060606"/>
                </a:solidFill>
                <a:latin typeface="Inter" panose="02000503000000020004" pitchFamily="2" charset="0"/>
                <a:ea typeface="Inter" panose="02000503000000020004" pitchFamily="2" charset="0"/>
                <a:cs typeface="Inter" panose="02000503000000020004" pitchFamily="2" charset="0"/>
              </a:rPr>
              <a:t>Simplified</a:t>
            </a:r>
            <a:r>
              <a:rPr sz="1243" b="1" spc="-21">
                <a:solidFill>
                  <a:srgbClr val="060606"/>
                </a:solidFill>
                <a:latin typeface="Inter" panose="02000503000000020004" pitchFamily="2" charset="0"/>
                <a:ea typeface="Inter" panose="02000503000000020004" pitchFamily="2" charset="0"/>
                <a:cs typeface="Inter" panose="02000503000000020004" pitchFamily="2" charset="0"/>
              </a:rPr>
              <a:t> </a:t>
            </a:r>
            <a:r>
              <a:rPr sz="1243">
                <a:solidFill>
                  <a:srgbClr val="060606"/>
                </a:solidFill>
                <a:latin typeface="Inter" panose="02000503000000020004" pitchFamily="2" charset="0"/>
                <a:ea typeface="Inter" panose="02000503000000020004" pitchFamily="2" charset="0"/>
                <a:cs typeface="Inter" panose="02000503000000020004" pitchFamily="2" charset="0"/>
              </a:rPr>
              <a:t>network</a:t>
            </a:r>
            <a:r>
              <a:rPr sz="1243" spc="-27">
                <a:solidFill>
                  <a:srgbClr val="060606"/>
                </a:solidFill>
                <a:latin typeface="Inter" panose="02000503000000020004" pitchFamily="2" charset="0"/>
                <a:ea typeface="Inter" panose="02000503000000020004" pitchFamily="2" charset="0"/>
                <a:cs typeface="Inter" panose="02000503000000020004" pitchFamily="2" charset="0"/>
              </a:rPr>
              <a:t> </a:t>
            </a:r>
            <a:r>
              <a:rPr sz="1243" spc="-15">
                <a:solidFill>
                  <a:srgbClr val="060606"/>
                </a:solidFill>
                <a:latin typeface="Inter" panose="02000503000000020004" pitchFamily="2" charset="0"/>
                <a:ea typeface="Inter" panose="02000503000000020004" pitchFamily="2" charset="0"/>
                <a:cs typeface="Inter" panose="02000503000000020004" pitchFamily="2" charset="0"/>
              </a:rPr>
              <a:t>and </a:t>
            </a:r>
            <a:r>
              <a:rPr sz="1243">
                <a:solidFill>
                  <a:srgbClr val="060606"/>
                </a:solidFill>
                <a:latin typeface="Inter" panose="02000503000000020004" pitchFamily="2" charset="0"/>
                <a:ea typeface="Inter" panose="02000503000000020004" pitchFamily="2" charset="0"/>
                <a:cs typeface="Inter" panose="02000503000000020004" pitchFamily="2" charset="0"/>
              </a:rPr>
              <a:t>physical</a:t>
            </a:r>
            <a:r>
              <a:rPr sz="1243" spc="-45">
                <a:solidFill>
                  <a:srgbClr val="060606"/>
                </a:solidFill>
                <a:latin typeface="Inter" panose="02000503000000020004" pitchFamily="2" charset="0"/>
                <a:ea typeface="Inter" panose="02000503000000020004" pitchFamily="2" charset="0"/>
                <a:cs typeface="Inter" panose="02000503000000020004" pitchFamily="2" charset="0"/>
              </a:rPr>
              <a:t> </a:t>
            </a:r>
            <a:r>
              <a:rPr sz="1243" spc="-6">
                <a:solidFill>
                  <a:srgbClr val="060606"/>
                </a:solidFill>
                <a:latin typeface="Inter" panose="02000503000000020004" pitchFamily="2" charset="0"/>
                <a:ea typeface="Inter" panose="02000503000000020004" pitchFamily="2" charset="0"/>
                <a:cs typeface="Inter" panose="02000503000000020004" pitchFamily="2" charset="0"/>
              </a:rPr>
              <a:t>security</a:t>
            </a:r>
            <a:endParaRPr sz="1243">
              <a:solidFill>
                <a:sysClr val="windowText" lastClr="000000"/>
              </a:solidFill>
              <a:latin typeface="Inter" panose="02000503000000020004" pitchFamily="2" charset="0"/>
              <a:ea typeface="Inter" panose="02000503000000020004" pitchFamily="2" charset="0"/>
              <a:cs typeface="Inter" panose="02000503000000020004" pitchFamily="2" charset="0"/>
            </a:endParaRPr>
          </a:p>
          <a:p>
            <a:pPr marL="121680" indent="-114364" defTabSz="554492">
              <a:spcBef>
                <a:spcPts val="1255"/>
              </a:spcBef>
              <a:buClr>
                <a:srgbClr val="5BAA47"/>
              </a:buClr>
              <a:buFont typeface="SharpSans-Medium"/>
              <a:buChar char="•"/>
              <a:tabLst>
                <a:tab pos="122065" algn="l"/>
              </a:tabLst>
            </a:pPr>
            <a:r>
              <a:rPr sz="1243" b="1">
                <a:solidFill>
                  <a:srgbClr val="060606"/>
                </a:solidFill>
                <a:latin typeface="Inter" panose="02000503000000020004" pitchFamily="2" charset="0"/>
                <a:ea typeface="Inter" panose="02000503000000020004" pitchFamily="2" charset="0"/>
                <a:cs typeface="Inter" panose="02000503000000020004" pitchFamily="2" charset="0"/>
              </a:rPr>
              <a:t>Seamless</a:t>
            </a:r>
            <a:r>
              <a:rPr sz="1243" b="1" spc="-36">
                <a:solidFill>
                  <a:srgbClr val="060606"/>
                </a:solidFill>
                <a:latin typeface="Inter" panose="02000503000000020004" pitchFamily="2" charset="0"/>
                <a:ea typeface="Inter" panose="02000503000000020004" pitchFamily="2" charset="0"/>
                <a:cs typeface="Inter" panose="02000503000000020004" pitchFamily="2" charset="0"/>
              </a:rPr>
              <a:t> </a:t>
            </a:r>
            <a:r>
              <a:rPr sz="1243" b="1">
                <a:solidFill>
                  <a:srgbClr val="060606"/>
                </a:solidFill>
                <a:latin typeface="Inter" panose="02000503000000020004" pitchFamily="2" charset="0"/>
                <a:ea typeface="Inter" panose="02000503000000020004" pitchFamily="2" charset="0"/>
                <a:cs typeface="Inter" panose="02000503000000020004" pitchFamily="2" charset="0"/>
              </a:rPr>
              <a:t>physical</a:t>
            </a:r>
            <a:r>
              <a:rPr sz="1243" b="1" spc="-33">
                <a:solidFill>
                  <a:srgbClr val="060606"/>
                </a:solidFill>
                <a:latin typeface="Inter" panose="02000503000000020004" pitchFamily="2" charset="0"/>
                <a:ea typeface="Inter" panose="02000503000000020004" pitchFamily="2" charset="0"/>
                <a:cs typeface="Inter" panose="02000503000000020004" pitchFamily="2" charset="0"/>
              </a:rPr>
              <a:t> </a:t>
            </a:r>
            <a:r>
              <a:rPr sz="1243" b="1" spc="-6">
                <a:solidFill>
                  <a:srgbClr val="060606"/>
                </a:solidFill>
                <a:latin typeface="Inter" panose="02000503000000020004" pitchFamily="2" charset="0"/>
                <a:ea typeface="Inter" panose="02000503000000020004" pitchFamily="2" charset="0"/>
                <a:cs typeface="Inter" panose="02000503000000020004" pitchFamily="2" charset="0"/>
              </a:rPr>
              <a:t>expansion</a:t>
            </a:r>
            <a:endParaRPr sz="1243">
              <a:solidFill>
                <a:sysClr val="windowText" lastClr="000000"/>
              </a:solidFill>
              <a:latin typeface="Inter" panose="02000503000000020004" pitchFamily="2" charset="0"/>
              <a:ea typeface="Inter" panose="02000503000000020004" pitchFamily="2" charset="0"/>
              <a:cs typeface="Inter" panose="02000503000000020004" pitchFamily="2" charset="0"/>
            </a:endParaRPr>
          </a:p>
          <a:p>
            <a:pPr marL="121680" marR="517526" defTabSz="554492">
              <a:lnSpc>
                <a:spcPct val="100499"/>
              </a:lnSpc>
              <a:spcBef>
                <a:spcPts val="3"/>
              </a:spcBef>
              <a:buClrTx/>
            </a:pPr>
            <a:r>
              <a:rPr sz="1243">
                <a:solidFill>
                  <a:srgbClr val="060606"/>
                </a:solidFill>
                <a:latin typeface="Inter" panose="02000503000000020004" pitchFamily="2" charset="0"/>
                <a:ea typeface="Inter" panose="02000503000000020004" pitchFamily="2" charset="0"/>
                <a:cs typeface="Inter" panose="02000503000000020004" pitchFamily="2" charset="0"/>
              </a:rPr>
              <a:t>and</a:t>
            </a:r>
            <a:r>
              <a:rPr sz="1243" spc="-15">
                <a:solidFill>
                  <a:srgbClr val="060606"/>
                </a:solidFill>
                <a:latin typeface="Inter" panose="02000503000000020004" pitchFamily="2" charset="0"/>
                <a:ea typeface="Inter" panose="02000503000000020004" pitchFamily="2" charset="0"/>
                <a:cs typeface="Inter" panose="02000503000000020004" pitchFamily="2" charset="0"/>
              </a:rPr>
              <a:t> </a:t>
            </a:r>
            <a:r>
              <a:rPr sz="1243" spc="-6">
                <a:solidFill>
                  <a:srgbClr val="060606"/>
                </a:solidFill>
                <a:latin typeface="Inter" panose="02000503000000020004" pitchFamily="2" charset="0"/>
                <a:ea typeface="Inter" panose="02000503000000020004" pitchFamily="2" charset="0"/>
                <a:cs typeface="Inter" panose="02000503000000020004" pitchFamily="2" charset="0"/>
              </a:rPr>
              <a:t>recruitment</a:t>
            </a:r>
            <a:r>
              <a:rPr sz="1243" spc="-15">
                <a:solidFill>
                  <a:srgbClr val="060606"/>
                </a:solidFill>
                <a:latin typeface="Inter" panose="02000503000000020004" pitchFamily="2" charset="0"/>
                <a:ea typeface="Inter" panose="02000503000000020004" pitchFamily="2" charset="0"/>
                <a:cs typeface="Inter" panose="02000503000000020004" pitchFamily="2" charset="0"/>
              </a:rPr>
              <a:t> of </a:t>
            </a:r>
            <a:r>
              <a:rPr sz="1243">
                <a:solidFill>
                  <a:srgbClr val="060606"/>
                </a:solidFill>
                <a:latin typeface="Inter" panose="02000503000000020004" pitchFamily="2" charset="0"/>
                <a:ea typeface="Inter" panose="02000503000000020004" pitchFamily="2" charset="0"/>
                <a:cs typeface="Inter" panose="02000503000000020004" pitchFamily="2" charset="0"/>
              </a:rPr>
              <a:t>diverse,</a:t>
            </a:r>
            <a:r>
              <a:rPr sz="1243" spc="-49">
                <a:solidFill>
                  <a:srgbClr val="060606"/>
                </a:solidFill>
                <a:latin typeface="Inter" panose="02000503000000020004" pitchFamily="2" charset="0"/>
                <a:ea typeface="Inter" panose="02000503000000020004" pitchFamily="2" charset="0"/>
                <a:cs typeface="Inter" panose="02000503000000020004" pitchFamily="2" charset="0"/>
              </a:rPr>
              <a:t> </a:t>
            </a:r>
            <a:r>
              <a:rPr sz="1243" spc="-15">
                <a:solidFill>
                  <a:srgbClr val="060606"/>
                </a:solidFill>
                <a:latin typeface="Inter" panose="02000503000000020004" pitchFamily="2" charset="0"/>
                <a:ea typeface="Inter" panose="02000503000000020004" pitchFamily="2" charset="0"/>
                <a:cs typeface="Inter" panose="02000503000000020004" pitchFamily="2" charset="0"/>
              </a:rPr>
              <a:t>remote</a:t>
            </a:r>
            <a:r>
              <a:rPr sz="1243" spc="-49">
                <a:solidFill>
                  <a:srgbClr val="060606"/>
                </a:solidFill>
                <a:latin typeface="Inter" panose="02000503000000020004" pitchFamily="2" charset="0"/>
                <a:ea typeface="Inter" panose="02000503000000020004" pitchFamily="2" charset="0"/>
                <a:cs typeface="Inter" panose="02000503000000020004" pitchFamily="2" charset="0"/>
              </a:rPr>
              <a:t> </a:t>
            </a:r>
            <a:r>
              <a:rPr sz="1243" spc="-6">
                <a:solidFill>
                  <a:srgbClr val="060606"/>
                </a:solidFill>
                <a:latin typeface="Inter" panose="02000503000000020004" pitchFamily="2" charset="0"/>
                <a:ea typeface="Inter" panose="02000503000000020004" pitchFamily="2" charset="0"/>
                <a:cs typeface="Inter" panose="02000503000000020004" pitchFamily="2" charset="0"/>
              </a:rPr>
              <a:t>talent</a:t>
            </a:r>
            <a:endParaRPr sz="1243">
              <a:solidFill>
                <a:sysClr val="windowText" lastClr="000000"/>
              </a:solidFill>
              <a:latin typeface="Inter" panose="02000503000000020004" pitchFamily="2" charset="0"/>
              <a:ea typeface="Inter" panose="02000503000000020004" pitchFamily="2" charset="0"/>
              <a:cs typeface="Inter" panose="02000503000000020004" pitchFamily="2" charset="0"/>
            </a:endParaRPr>
          </a:p>
        </p:txBody>
      </p:sp>
      <p:sp>
        <p:nvSpPr>
          <p:cNvPr id="22" name="object 22"/>
          <p:cNvSpPr txBox="1"/>
          <p:nvPr/>
        </p:nvSpPr>
        <p:spPr>
          <a:xfrm>
            <a:off x="373700" y="5215926"/>
            <a:ext cx="5583677" cy="805106"/>
          </a:xfrm>
          <a:prstGeom prst="rect">
            <a:avLst/>
          </a:prstGeom>
        </p:spPr>
        <p:txBody>
          <a:bodyPr vert="horz" wrap="square" lIns="0" tIns="7316" rIns="0" bIns="0" rtlCol="0">
            <a:spAutoFit/>
          </a:bodyPr>
          <a:lstStyle/>
          <a:p>
            <a:pPr marL="7701" marR="3081" defTabSz="554492">
              <a:lnSpc>
                <a:spcPct val="100299"/>
              </a:lnSpc>
              <a:spcBef>
                <a:spcPts val="58"/>
              </a:spcBef>
              <a:buClrTx/>
            </a:pPr>
            <a:r>
              <a:rPr sz="1728" b="1">
                <a:solidFill>
                  <a:srgbClr val="5BAA47"/>
                </a:solidFill>
                <a:latin typeface="Inter" panose="02000503000000020004" pitchFamily="2" charset="0"/>
                <a:ea typeface="Inter" panose="02000503000000020004" pitchFamily="2" charset="0"/>
                <a:cs typeface="Inter" panose="02000503000000020004" pitchFamily="2" charset="0"/>
              </a:rPr>
              <a:t>“It</a:t>
            </a:r>
            <a:r>
              <a:rPr sz="1728" b="1" spc="-45">
                <a:solidFill>
                  <a:srgbClr val="5BAA47"/>
                </a:solidFill>
                <a:latin typeface="Inter" panose="02000503000000020004" pitchFamily="2" charset="0"/>
                <a:ea typeface="Inter" panose="02000503000000020004" pitchFamily="2" charset="0"/>
                <a:cs typeface="Inter" panose="02000503000000020004" pitchFamily="2" charset="0"/>
              </a:rPr>
              <a:t> </a:t>
            </a:r>
            <a:r>
              <a:rPr sz="1728" b="1">
                <a:solidFill>
                  <a:srgbClr val="5BAA47"/>
                </a:solidFill>
                <a:latin typeface="Inter" panose="02000503000000020004" pitchFamily="2" charset="0"/>
                <a:ea typeface="Inter" panose="02000503000000020004" pitchFamily="2" charset="0"/>
                <a:cs typeface="Inter" panose="02000503000000020004" pitchFamily="2" charset="0"/>
              </a:rPr>
              <a:t>is</a:t>
            </a:r>
            <a:r>
              <a:rPr sz="1728" b="1" spc="-36">
                <a:solidFill>
                  <a:srgbClr val="5BAA47"/>
                </a:solidFill>
                <a:latin typeface="Inter" panose="02000503000000020004" pitchFamily="2" charset="0"/>
                <a:ea typeface="Inter" panose="02000503000000020004" pitchFamily="2" charset="0"/>
                <a:cs typeface="Inter" panose="02000503000000020004" pitchFamily="2" charset="0"/>
              </a:rPr>
              <a:t> </a:t>
            </a:r>
            <a:r>
              <a:rPr sz="1728" b="1" spc="-6">
                <a:solidFill>
                  <a:srgbClr val="5BAA47"/>
                </a:solidFill>
                <a:latin typeface="Inter" panose="02000503000000020004" pitchFamily="2" charset="0"/>
                <a:ea typeface="Inter" panose="02000503000000020004" pitchFamily="2" charset="0"/>
                <a:cs typeface="Inter" panose="02000503000000020004" pitchFamily="2" charset="0"/>
              </a:rPr>
              <a:t>imperative</a:t>
            </a:r>
            <a:r>
              <a:rPr sz="1728" b="1" spc="-39">
                <a:solidFill>
                  <a:srgbClr val="5BAA47"/>
                </a:solidFill>
                <a:latin typeface="Inter" panose="02000503000000020004" pitchFamily="2" charset="0"/>
                <a:ea typeface="Inter" panose="02000503000000020004" pitchFamily="2" charset="0"/>
                <a:cs typeface="Inter" panose="02000503000000020004" pitchFamily="2" charset="0"/>
              </a:rPr>
              <a:t> </a:t>
            </a:r>
            <a:r>
              <a:rPr sz="1728" b="1">
                <a:solidFill>
                  <a:srgbClr val="5BAA47"/>
                </a:solidFill>
                <a:latin typeface="Inter" panose="02000503000000020004" pitchFamily="2" charset="0"/>
                <a:ea typeface="Inter" panose="02000503000000020004" pitchFamily="2" charset="0"/>
                <a:cs typeface="Inter" panose="02000503000000020004" pitchFamily="2" charset="0"/>
              </a:rPr>
              <a:t>we</a:t>
            </a:r>
            <a:r>
              <a:rPr sz="1728" b="1" spc="-36">
                <a:solidFill>
                  <a:srgbClr val="5BAA47"/>
                </a:solidFill>
                <a:latin typeface="Inter" panose="02000503000000020004" pitchFamily="2" charset="0"/>
                <a:ea typeface="Inter" panose="02000503000000020004" pitchFamily="2" charset="0"/>
                <a:cs typeface="Inter" panose="02000503000000020004" pitchFamily="2" charset="0"/>
              </a:rPr>
              <a:t> </a:t>
            </a:r>
            <a:r>
              <a:rPr sz="1728" b="1">
                <a:solidFill>
                  <a:srgbClr val="5BAA47"/>
                </a:solidFill>
                <a:latin typeface="Inter" panose="02000503000000020004" pitchFamily="2" charset="0"/>
                <a:ea typeface="Inter" panose="02000503000000020004" pitchFamily="2" charset="0"/>
                <a:cs typeface="Inter" panose="02000503000000020004" pitchFamily="2" charset="0"/>
              </a:rPr>
              <a:t>have</a:t>
            </a:r>
            <a:r>
              <a:rPr sz="1728" b="1" spc="-39">
                <a:solidFill>
                  <a:srgbClr val="5BAA47"/>
                </a:solidFill>
                <a:latin typeface="Inter" panose="02000503000000020004" pitchFamily="2" charset="0"/>
                <a:ea typeface="Inter" panose="02000503000000020004" pitchFamily="2" charset="0"/>
                <a:cs typeface="Inter" panose="02000503000000020004" pitchFamily="2" charset="0"/>
              </a:rPr>
              <a:t> </a:t>
            </a:r>
            <a:r>
              <a:rPr sz="1728" b="1">
                <a:solidFill>
                  <a:srgbClr val="5BAA47"/>
                </a:solidFill>
                <a:latin typeface="Inter" panose="02000503000000020004" pitchFamily="2" charset="0"/>
                <a:ea typeface="Inter" panose="02000503000000020004" pitchFamily="2" charset="0"/>
                <a:cs typeface="Inter" panose="02000503000000020004" pitchFamily="2" charset="0"/>
              </a:rPr>
              <a:t>a</a:t>
            </a:r>
            <a:r>
              <a:rPr sz="1728" b="1" spc="-36">
                <a:solidFill>
                  <a:srgbClr val="5BAA47"/>
                </a:solidFill>
                <a:latin typeface="Inter" panose="02000503000000020004" pitchFamily="2" charset="0"/>
                <a:ea typeface="Inter" panose="02000503000000020004" pitchFamily="2" charset="0"/>
                <a:cs typeface="Inter" panose="02000503000000020004" pitchFamily="2" charset="0"/>
              </a:rPr>
              <a:t> </a:t>
            </a:r>
            <a:r>
              <a:rPr sz="1728" b="1" spc="-6">
                <a:solidFill>
                  <a:srgbClr val="5BAA47"/>
                </a:solidFill>
                <a:latin typeface="Inter" panose="02000503000000020004" pitchFamily="2" charset="0"/>
                <a:ea typeface="Inter" panose="02000503000000020004" pitchFamily="2" charset="0"/>
                <a:cs typeface="Inter" panose="02000503000000020004" pitchFamily="2" charset="0"/>
              </a:rPr>
              <a:t>reliable </a:t>
            </a:r>
            <a:r>
              <a:rPr sz="1728" b="1">
                <a:solidFill>
                  <a:srgbClr val="5BAA47"/>
                </a:solidFill>
                <a:latin typeface="Inter" panose="02000503000000020004" pitchFamily="2" charset="0"/>
                <a:ea typeface="Inter" panose="02000503000000020004" pitchFamily="2" charset="0"/>
                <a:cs typeface="Inter" panose="02000503000000020004" pitchFamily="2" charset="0"/>
              </a:rPr>
              <a:t>network.</a:t>
            </a:r>
            <a:r>
              <a:rPr sz="1728" b="1" spc="-33">
                <a:solidFill>
                  <a:srgbClr val="5BAA47"/>
                </a:solidFill>
                <a:latin typeface="Inter" panose="02000503000000020004" pitchFamily="2" charset="0"/>
                <a:ea typeface="Inter" panose="02000503000000020004" pitchFamily="2" charset="0"/>
                <a:cs typeface="Inter" panose="02000503000000020004" pitchFamily="2" charset="0"/>
              </a:rPr>
              <a:t> </a:t>
            </a:r>
            <a:r>
              <a:rPr sz="1728" b="1">
                <a:solidFill>
                  <a:srgbClr val="5BAA47"/>
                </a:solidFill>
                <a:latin typeface="Inter" panose="02000503000000020004" pitchFamily="2" charset="0"/>
                <a:ea typeface="Inter" panose="02000503000000020004" pitchFamily="2" charset="0"/>
                <a:cs typeface="Inter" panose="02000503000000020004" pitchFamily="2" charset="0"/>
              </a:rPr>
              <a:t>It’s</a:t>
            </a:r>
            <a:r>
              <a:rPr sz="1728" b="1" spc="-33">
                <a:solidFill>
                  <a:srgbClr val="5BAA47"/>
                </a:solidFill>
                <a:latin typeface="Inter" panose="02000503000000020004" pitchFamily="2" charset="0"/>
                <a:ea typeface="Inter" panose="02000503000000020004" pitchFamily="2" charset="0"/>
                <a:cs typeface="Inter" panose="02000503000000020004" pitchFamily="2" charset="0"/>
              </a:rPr>
              <a:t> </a:t>
            </a:r>
            <a:r>
              <a:rPr sz="1728" b="1">
                <a:solidFill>
                  <a:srgbClr val="5BAA47"/>
                </a:solidFill>
                <a:latin typeface="Inter" panose="02000503000000020004" pitchFamily="2" charset="0"/>
                <a:ea typeface="Inter" panose="02000503000000020004" pitchFamily="2" charset="0"/>
                <a:cs typeface="Inter" panose="02000503000000020004" pitchFamily="2" charset="0"/>
              </a:rPr>
              <a:t>good</a:t>
            </a:r>
            <a:r>
              <a:rPr sz="1728" b="1" spc="-30">
                <a:solidFill>
                  <a:srgbClr val="5BAA47"/>
                </a:solidFill>
                <a:latin typeface="Inter" panose="02000503000000020004" pitchFamily="2" charset="0"/>
                <a:ea typeface="Inter" panose="02000503000000020004" pitchFamily="2" charset="0"/>
                <a:cs typeface="Inter" panose="02000503000000020004" pitchFamily="2" charset="0"/>
              </a:rPr>
              <a:t> </a:t>
            </a:r>
            <a:r>
              <a:rPr sz="1728" b="1">
                <a:solidFill>
                  <a:srgbClr val="5BAA47"/>
                </a:solidFill>
                <a:latin typeface="Inter" panose="02000503000000020004" pitchFamily="2" charset="0"/>
                <a:ea typeface="Inter" panose="02000503000000020004" pitchFamily="2" charset="0"/>
                <a:cs typeface="Inter" panose="02000503000000020004" pitchFamily="2" charset="0"/>
              </a:rPr>
              <a:t>to</a:t>
            </a:r>
            <a:r>
              <a:rPr sz="1728" b="1" spc="-33">
                <a:solidFill>
                  <a:srgbClr val="5BAA47"/>
                </a:solidFill>
                <a:latin typeface="Inter" panose="02000503000000020004" pitchFamily="2" charset="0"/>
                <a:ea typeface="Inter" panose="02000503000000020004" pitchFamily="2" charset="0"/>
                <a:cs typeface="Inter" panose="02000503000000020004" pitchFamily="2" charset="0"/>
              </a:rPr>
              <a:t> </a:t>
            </a:r>
            <a:r>
              <a:rPr sz="1728" b="1">
                <a:solidFill>
                  <a:srgbClr val="5BAA47"/>
                </a:solidFill>
                <a:latin typeface="Inter" panose="02000503000000020004" pitchFamily="2" charset="0"/>
                <a:ea typeface="Inter" panose="02000503000000020004" pitchFamily="2" charset="0"/>
                <a:cs typeface="Inter" panose="02000503000000020004" pitchFamily="2" charset="0"/>
              </a:rPr>
              <a:t>know</a:t>
            </a:r>
            <a:r>
              <a:rPr sz="1728" b="1" spc="-33">
                <a:solidFill>
                  <a:srgbClr val="5BAA47"/>
                </a:solidFill>
                <a:latin typeface="Inter" panose="02000503000000020004" pitchFamily="2" charset="0"/>
                <a:ea typeface="Inter" panose="02000503000000020004" pitchFamily="2" charset="0"/>
                <a:cs typeface="Inter" panose="02000503000000020004" pitchFamily="2" charset="0"/>
              </a:rPr>
              <a:t> </a:t>
            </a:r>
            <a:r>
              <a:rPr sz="1728" b="1">
                <a:solidFill>
                  <a:srgbClr val="5BAA47"/>
                </a:solidFill>
                <a:latin typeface="Inter" panose="02000503000000020004" pitchFamily="2" charset="0"/>
                <a:ea typeface="Inter" panose="02000503000000020004" pitchFamily="2" charset="0"/>
                <a:cs typeface="Inter" panose="02000503000000020004" pitchFamily="2" charset="0"/>
              </a:rPr>
              <a:t>we</a:t>
            </a:r>
            <a:r>
              <a:rPr sz="1728" b="1" spc="-30">
                <a:solidFill>
                  <a:srgbClr val="5BAA47"/>
                </a:solidFill>
                <a:latin typeface="Inter" panose="02000503000000020004" pitchFamily="2" charset="0"/>
                <a:ea typeface="Inter" panose="02000503000000020004" pitchFamily="2" charset="0"/>
                <a:cs typeface="Inter" panose="02000503000000020004" pitchFamily="2" charset="0"/>
              </a:rPr>
              <a:t> </a:t>
            </a:r>
            <a:r>
              <a:rPr sz="1728" b="1" spc="-6">
                <a:solidFill>
                  <a:srgbClr val="5BAA47"/>
                </a:solidFill>
                <a:latin typeface="Inter" panose="02000503000000020004" pitchFamily="2" charset="0"/>
                <a:ea typeface="Inter" panose="02000503000000020004" pitchFamily="2" charset="0"/>
                <a:cs typeface="Inter" panose="02000503000000020004" pitchFamily="2" charset="0"/>
              </a:rPr>
              <a:t>have, </a:t>
            </a:r>
            <a:r>
              <a:rPr sz="1728" b="1">
                <a:solidFill>
                  <a:srgbClr val="5BAA47"/>
                </a:solidFill>
                <a:latin typeface="Inter" panose="02000503000000020004" pitchFamily="2" charset="0"/>
                <a:ea typeface="Inter" panose="02000503000000020004" pitchFamily="2" charset="0"/>
                <a:cs typeface="Inter" panose="02000503000000020004" pitchFamily="2" charset="0"/>
              </a:rPr>
              <a:t>in</a:t>
            </a:r>
            <a:r>
              <a:rPr sz="1728" b="1" spc="-18">
                <a:solidFill>
                  <a:srgbClr val="5BAA47"/>
                </a:solidFill>
                <a:latin typeface="Inter" panose="02000503000000020004" pitchFamily="2" charset="0"/>
                <a:ea typeface="Inter" panose="02000503000000020004" pitchFamily="2" charset="0"/>
                <a:cs typeface="Inter" panose="02000503000000020004" pitchFamily="2" charset="0"/>
              </a:rPr>
              <a:t> </a:t>
            </a:r>
            <a:r>
              <a:rPr sz="1728" b="1">
                <a:solidFill>
                  <a:srgbClr val="5BAA47"/>
                </a:solidFill>
                <a:latin typeface="Inter" panose="02000503000000020004" pitchFamily="2" charset="0"/>
                <a:ea typeface="Inter" panose="02000503000000020004" pitchFamily="2" charset="0"/>
                <a:cs typeface="Inter" panose="02000503000000020004" pitchFamily="2" charset="0"/>
              </a:rPr>
              <a:t>Cisco,</a:t>
            </a:r>
            <a:r>
              <a:rPr sz="1728" b="1" spc="-12">
                <a:solidFill>
                  <a:srgbClr val="5BAA47"/>
                </a:solidFill>
                <a:latin typeface="Inter" panose="02000503000000020004" pitchFamily="2" charset="0"/>
                <a:ea typeface="Inter" panose="02000503000000020004" pitchFamily="2" charset="0"/>
                <a:cs typeface="Inter" panose="02000503000000020004" pitchFamily="2" charset="0"/>
              </a:rPr>
              <a:t> </a:t>
            </a:r>
            <a:r>
              <a:rPr sz="1728" b="1">
                <a:solidFill>
                  <a:srgbClr val="5BAA47"/>
                </a:solidFill>
                <a:latin typeface="Inter" panose="02000503000000020004" pitchFamily="2" charset="0"/>
                <a:ea typeface="Inter" panose="02000503000000020004" pitchFamily="2" charset="0"/>
                <a:cs typeface="Inter" panose="02000503000000020004" pitchFamily="2" charset="0"/>
              </a:rPr>
              <a:t>a</a:t>
            </a:r>
            <a:r>
              <a:rPr sz="1728" b="1" spc="-9">
                <a:solidFill>
                  <a:srgbClr val="5BAA47"/>
                </a:solidFill>
                <a:latin typeface="Inter" panose="02000503000000020004" pitchFamily="2" charset="0"/>
                <a:ea typeface="Inter" panose="02000503000000020004" pitchFamily="2" charset="0"/>
                <a:cs typeface="Inter" panose="02000503000000020004" pitchFamily="2" charset="0"/>
              </a:rPr>
              <a:t> </a:t>
            </a:r>
            <a:r>
              <a:rPr sz="1728" b="1">
                <a:solidFill>
                  <a:srgbClr val="5BAA47"/>
                </a:solidFill>
                <a:latin typeface="Inter" panose="02000503000000020004" pitchFamily="2" charset="0"/>
                <a:ea typeface="Inter" panose="02000503000000020004" pitchFamily="2" charset="0"/>
                <a:cs typeface="Inter" panose="02000503000000020004" pitchFamily="2" charset="0"/>
              </a:rPr>
              <a:t>partner</a:t>
            </a:r>
            <a:r>
              <a:rPr sz="1728" b="1" spc="-12">
                <a:solidFill>
                  <a:srgbClr val="5BAA47"/>
                </a:solidFill>
                <a:latin typeface="Inter" panose="02000503000000020004" pitchFamily="2" charset="0"/>
                <a:ea typeface="Inter" panose="02000503000000020004" pitchFamily="2" charset="0"/>
                <a:cs typeface="Inter" panose="02000503000000020004" pitchFamily="2" charset="0"/>
              </a:rPr>
              <a:t> </a:t>
            </a:r>
            <a:br>
              <a:rPr lang="en-GB" sz="1728" b="1" spc="-12">
                <a:solidFill>
                  <a:srgbClr val="5BAA47"/>
                </a:solidFill>
                <a:latin typeface="Inter" panose="02000503000000020004" pitchFamily="2" charset="0"/>
                <a:ea typeface="Inter" panose="02000503000000020004" pitchFamily="2" charset="0"/>
                <a:cs typeface="Inter" panose="02000503000000020004" pitchFamily="2" charset="0"/>
              </a:rPr>
            </a:br>
            <a:r>
              <a:rPr sz="1728" b="1">
                <a:solidFill>
                  <a:srgbClr val="5BAA47"/>
                </a:solidFill>
                <a:latin typeface="Inter" panose="02000503000000020004" pitchFamily="2" charset="0"/>
                <a:ea typeface="Inter" panose="02000503000000020004" pitchFamily="2" charset="0"/>
                <a:cs typeface="Inter" panose="02000503000000020004" pitchFamily="2" charset="0"/>
              </a:rPr>
              <a:t>we</a:t>
            </a:r>
            <a:r>
              <a:rPr sz="1728" b="1" spc="-9">
                <a:solidFill>
                  <a:srgbClr val="5BAA47"/>
                </a:solidFill>
                <a:latin typeface="Inter" panose="02000503000000020004" pitchFamily="2" charset="0"/>
                <a:ea typeface="Inter" panose="02000503000000020004" pitchFamily="2" charset="0"/>
                <a:cs typeface="Inter" panose="02000503000000020004" pitchFamily="2" charset="0"/>
              </a:rPr>
              <a:t> </a:t>
            </a:r>
            <a:r>
              <a:rPr sz="1728" b="1">
                <a:solidFill>
                  <a:srgbClr val="5BAA47"/>
                </a:solidFill>
                <a:latin typeface="Inter" panose="02000503000000020004" pitchFamily="2" charset="0"/>
                <a:ea typeface="Inter" panose="02000503000000020004" pitchFamily="2" charset="0"/>
                <a:cs typeface="Inter" panose="02000503000000020004" pitchFamily="2" charset="0"/>
              </a:rPr>
              <a:t>can</a:t>
            </a:r>
            <a:r>
              <a:rPr sz="1728" b="1" spc="-12">
                <a:solidFill>
                  <a:srgbClr val="5BAA47"/>
                </a:solidFill>
                <a:latin typeface="Inter" panose="02000503000000020004" pitchFamily="2" charset="0"/>
                <a:ea typeface="Inter" panose="02000503000000020004" pitchFamily="2" charset="0"/>
                <a:cs typeface="Inter" panose="02000503000000020004" pitchFamily="2" charset="0"/>
              </a:rPr>
              <a:t> </a:t>
            </a:r>
            <a:r>
              <a:rPr sz="1728" b="1">
                <a:solidFill>
                  <a:srgbClr val="5BAA47"/>
                </a:solidFill>
                <a:latin typeface="Inter" panose="02000503000000020004" pitchFamily="2" charset="0"/>
                <a:ea typeface="Inter" panose="02000503000000020004" pitchFamily="2" charset="0"/>
                <a:cs typeface="Inter" panose="02000503000000020004" pitchFamily="2" charset="0"/>
              </a:rPr>
              <a:t>lean</a:t>
            </a:r>
            <a:r>
              <a:rPr sz="1728" b="1" spc="-9">
                <a:solidFill>
                  <a:srgbClr val="5BAA47"/>
                </a:solidFill>
                <a:latin typeface="Inter" panose="02000503000000020004" pitchFamily="2" charset="0"/>
                <a:ea typeface="Inter" panose="02000503000000020004" pitchFamily="2" charset="0"/>
                <a:cs typeface="Inter" panose="02000503000000020004" pitchFamily="2" charset="0"/>
              </a:rPr>
              <a:t> </a:t>
            </a:r>
            <a:r>
              <a:rPr sz="1728" b="1" spc="-12">
                <a:solidFill>
                  <a:srgbClr val="5BAA47"/>
                </a:solidFill>
                <a:latin typeface="Inter" panose="02000503000000020004" pitchFamily="2" charset="0"/>
                <a:ea typeface="Inter" panose="02000503000000020004" pitchFamily="2" charset="0"/>
                <a:cs typeface="Inter" panose="02000503000000020004" pitchFamily="2" charset="0"/>
              </a:rPr>
              <a:t>on.”</a:t>
            </a:r>
            <a:endParaRPr sz="1728">
              <a:solidFill>
                <a:sysClr val="windowText" lastClr="000000"/>
              </a:solidFill>
              <a:latin typeface="Inter" panose="02000503000000020004" pitchFamily="2" charset="0"/>
              <a:ea typeface="Inter" panose="02000503000000020004" pitchFamily="2" charset="0"/>
              <a:cs typeface="Inter" panose="02000503000000020004" pitchFamily="2" charset="0"/>
            </a:endParaRPr>
          </a:p>
        </p:txBody>
      </p:sp>
      <p:sp>
        <p:nvSpPr>
          <p:cNvPr id="23" name="object 23"/>
          <p:cNvSpPr txBox="1"/>
          <p:nvPr/>
        </p:nvSpPr>
        <p:spPr>
          <a:xfrm>
            <a:off x="6165304" y="5318448"/>
            <a:ext cx="2232219" cy="582365"/>
          </a:xfrm>
          <a:prstGeom prst="rect">
            <a:avLst/>
          </a:prstGeom>
        </p:spPr>
        <p:txBody>
          <a:bodyPr vert="horz" wrap="square" lIns="0" tIns="8471" rIns="0" bIns="0" rtlCol="0">
            <a:spAutoFit/>
          </a:bodyPr>
          <a:lstStyle/>
          <a:p>
            <a:pPr marL="7701" defTabSz="554492">
              <a:spcBef>
                <a:spcPts val="67"/>
              </a:spcBef>
              <a:buClrTx/>
            </a:pPr>
            <a:r>
              <a:rPr sz="1243" b="1">
                <a:solidFill>
                  <a:srgbClr val="5BAA47"/>
                </a:solidFill>
                <a:latin typeface="Inter" panose="02000503000000020004" pitchFamily="2" charset="0"/>
                <a:ea typeface="Inter" panose="02000503000000020004" pitchFamily="2" charset="0"/>
                <a:cs typeface="Inter" panose="02000503000000020004" pitchFamily="2" charset="0"/>
              </a:rPr>
              <a:t>Damien</a:t>
            </a:r>
            <a:r>
              <a:rPr sz="1243" b="1" spc="-15">
                <a:solidFill>
                  <a:srgbClr val="5BAA47"/>
                </a:solidFill>
                <a:latin typeface="Inter" panose="02000503000000020004" pitchFamily="2" charset="0"/>
                <a:ea typeface="Inter" panose="02000503000000020004" pitchFamily="2" charset="0"/>
                <a:cs typeface="Inter" panose="02000503000000020004" pitchFamily="2" charset="0"/>
              </a:rPr>
              <a:t> </a:t>
            </a:r>
            <a:r>
              <a:rPr sz="1243" b="1" spc="-6">
                <a:solidFill>
                  <a:srgbClr val="5BAA47"/>
                </a:solidFill>
                <a:latin typeface="Inter" panose="02000503000000020004" pitchFamily="2" charset="0"/>
                <a:ea typeface="Inter" panose="02000503000000020004" pitchFamily="2" charset="0"/>
                <a:cs typeface="Inter" panose="02000503000000020004" pitchFamily="2" charset="0"/>
              </a:rPr>
              <a:t>Clark</a:t>
            </a:r>
            <a:endParaRPr sz="1243">
              <a:solidFill>
                <a:sysClr val="windowText" lastClr="000000"/>
              </a:solidFill>
              <a:latin typeface="Inter" panose="02000503000000020004" pitchFamily="2" charset="0"/>
              <a:ea typeface="Inter" panose="02000503000000020004" pitchFamily="2" charset="0"/>
              <a:cs typeface="Inter" panose="02000503000000020004" pitchFamily="2" charset="0"/>
            </a:endParaRPr>
          </a:p>
          <a:p>
            <a:pPr marL="7701" marR="3081" defTabSz="554492">
              <a:lnSpc>
                <a:spcPct val="100499"/>
              </a:lnSpc>
              <a:buClrTx/>
            </a:pPr>
            <a:r>
              <a:rPr sz="1243">
                <a:solidFill>
                  <a:srgbClr val="5BAA47"/>
                </a:solidFill>
                <a:latin typeface="Inter" panose="02000503000000020004" pitchFamily="2" charset="0"/>
                <a:ea typeface="Inter" panose="02000503000000020004" pitchFamily="2" charset="0"/>
                <a:cs typeface="Inter" panose="02000503000000020004" pitchFamily="2" charset="0"/>
              </a:rPr>
              <a:t>CEO</a:t>
            </a:r>
            <a:r>
              <a:rPr sz="1243" spc="-24">
                <a:solidFill>
                  <a:srgbClr val="5BAA47"/>
                </a:solidFill>
                <a:latin typeface="Inter" panose="02000503000000020004" pitchFamily="2" charset="0"/>
                <a:ea typeface="Inter" panose="02000503000000020004" pitchFamily="2" charset="0"/>
                <a:cs typeface="Inter" panose="02000503000000020004" pitchFamily="2" charset="0"/>
              </a:rPr>
              <a:t> </a:t>
            </a:r>
            <a:r>
              <a:rPr sz="1243" err="1">
                <a:solidFill>
                  <a:srgbClr val="5BAA47"/>
                </a:solidFill>
                <a:latin typeface="Inter" panose="02000503000000020004" pitchFamily="2" charset="0"/>
                <a:ea typeface="Inter" panose="02000503000000020004" pitchFamily="2" charset="0"/>
                <a:cs typeface="Inter" panose="02000503000000020004" pitchFamily="2" charset="0"/>
              </a:rPr>
              <a:t>Feedwire</a:t>
            </a:r>
            <a:r>
              <a:rPr sz="1243" spc="-21">
                <a:solidFill>
                  <a:srgbClr val="5BAA47"/>
                </a:solidFill>
                <a:latin typeface="Inter" panose="02000503000000020004" pitchFamily="2" charset="0"/>
                <a:ea typeface="Inter" panose="02000503000000020004" pitchFamily="2" charset="0"/>
                <a:cs typeface="Inter" panose="02000503000000020004" pitchFamily="2" charset="0"/>
              </a:rPr>
              <a:t> </a:t>
            </a:r>
            <a:r>
              <a:rPr sz="1243">
                <a:solidFill>
                  <a:srgbClr val="5BAA47"/>
                </a:solidFill>
                <a:latin typeface="Inter" panose="02000503000000020004" pitchFamily="2" charset="0"/>
                <a:ea typeface="Inter" panose="02000503000000020004" pitchFamily="2" charset="0"/>
                <a:cs typeface="Inter" panose="02000503000000020004" pitchFamily="2" charset="0"/>
              </a:rPr>
              <a:t>(IT</a:t>
            </a:r>
            <a:r>
              <a:rPr sz="1243" spc="-21">
                <a:solidFill>
                  <a:srgbClr val="5BAA47"/>
                </a:solidFill>
                <a:latin typeface="Inter" panose="02000503000000020004" pitchFamily="2" charset="0"/>
                <a:ea typeface="Inter" panose="02000503000000020004" pitchFamily="2" charset="0"/>
                <a:cs typeface="Inter" panose="02000503000000020004" pitchFamily="2" charset="0"/>
              </a:rPr>
              <a:t> </a:t>
            </a:r>
            <a:r>
              <a:rPr sz="1243" spc="-6">
                <a:solidFill>
                  <a:srgbClr val="5BAA47"/>
                </a:solidFill>
                <a:latin typeface="Inter" panose="02000503000000020004" pitchFamily="2" charset="0"/>
                <a:ea typeface="Inter" panose="02000503000000020004" pitchFamily="2" charset="0"/>
                <a:cs typeface="Inter" panose="02000503000000020004" pitchFamily="2" charset="0"/>
              </a:rPr>
              <a:t>services provider</a:t>
            </a:r>
            <a:r>
              <a:rPr sz="1243" spc="-39">
                <a:solidFill>
                  <a:srgbClr val="5BAA47"/>
                </a:solidFill>
                <a:latin typeface="Inter" panose="02000503000000020004" pitchFamily="2" charset="0"/>
                <a:ea typeface="Inter" panose="02000503000000020004" pitchFamily="2" charset="0"/>
                <a:cs typeface="Inter" panose="02000503000000020004" pitchFamily="2" charset="0"/>
              </a:rPr>
              <a:t> </a:t>
            </a:r>
            <a:r>
              <a:rPr sz="1243">
                <a:solidFill>
                  <a:srgbClr val="5BAA47"/>
                </a:solidFill>
                <a:latin typeface="Inter" panose="02000503000000020004" pitchFamily="2" charset="0"/>
                <a:ea typeface="Inter" panose="02000503000000020004" pitchFamily="2" charset="0"/>
                <a:cs typeface="Inter" panose="02000503000000020004" pitchFamily="2" charset="0"/>
              </a:rPr>
              <a:t>for</a:t>
            </a:r>
            <a:r>
              <a:rPr sz="1243" spc="-39">
                <a:solidFill>
                  <a:srgbClr val="5BAA47"/>
                </a:solidFill>
                <a:latin typeface="Inter" panose="02000503000000020004" pitchFamily="2" charset="0"/>
                <a:ea typeface="Inter" panose="02000503000000020004" pitchFamily="2" charset="0"/>
                <a:cs typeface="Inter" panose="02000503000000020004" pitchFamily="2" charset="0"/>
              </a:rPr>
              <a:t> </a:t>
            </a:r>
            <a:r>
              <a:rPr sz="1243">
                <a:solidFill>
                  <a:srgbClr val="5BAA47"/>
                </a:solidFill>
                <a:latin typeface="Inter" panose="02000503000000020004" pitchFamily="2" charset="0"/>
                <a:ea typeface="Inter" panose="02000503000000020004" pitchFamily="2" charset="0"/>
                <a:cs typeface="Inter" panose="02000503000000020004" pitchFamily="2" charset="0"/>
              </a:rPr>
              <a:t>Hello</a:t>
            </a:r>
            <a:r>
              <a:rPr sz="1243" spc="-39">
                <a:solidFill>
                  <a:srgbClr val="5BAA47"/>
                </a:solidFill>
                <a:latin typeface="Inter" panose="02000503000000020004" pitchFamily="2" charset="0"/>
                <a:ea typeface="Inter" panose="02000503000000020004" pitchFamily="2" charset="0"/>
                <a:cs typeface="Inter" panose="02000503000000020004" pitchFamily="2" charset="0"/>
              </a:rPr>
              <a:t> </a:t>
            </a:r>
            <a:r>
              <a:rPr sz="1243" spc="-6">
                <a:solidFill>
                  <a:srgbClr val="5BAA47"/>
                </a:solidFill>
                <a:latin typeface="Inter" panose="02000503000000020004" pitchFamily="2" charset="0"/>
                <a:ea typeface="Inter" panose="02000503000000020004" pitchFamily="2" charset="0"/>
                <a:cs typeface="Inter" panose="02000503000000020004" pitchFamily="2" charset="0"/>
              </a:rPr>
              <a:t>Sunshine)</a:t>
            </a:r>
            <a:endParaRPr sz="1243">
              <a:solidFill>
                <a:sysClr val="windowText" lastClr="000000"/>
              </a:solidFill>
              <a:latin typeface="Inter" panose="02000503000000020004" pitchFamily="2" charset="0"/>
              <a:ea typeface="Inter" panose="02000503000000020004" pitchFamily="2" charset="0"/>
              <a:cs typeface="Inter" panose="02000503000000020004" pitchFamily="2" charset="0"/>
            </a:endParaRPr>
          </a:p>
        </p:txBody>
      </p:sp>
      <p:sp>
        <p:nvSpPr>
          <p:cNvPr id="25" name="object 25"/>
          <p:cNvSpPr/>
          <p:nvPr/>
        </p:nvSpPr>
        <p:spPr>
          <a:xfrm>
            <a:off x="4875418" y="0"/>
            <a:ext cx="2301531" cy="2406654"/>
          </a:xfrm>
          <a:custGeom>
            <a:avLst/>
            <a:gdLst/>
            <a:ahLst/>
            <a:cxnLst/>
            <a:rect l="l" t="t" r="r" b="b"/>
            <a:pathLst>
              <a:path w="3795395" h="3968750">
                <a:moveTo>
                  <a:pt x="2621006" y="0"/>
                </a:moveTo>
                <a:lnTo>
                  <a:pt x="0" y="0"/>
                </a:lnTo>
                <a:lnTo>
                  <a:pt x="1530558" y="3282293"/>
                </a:lnTo>
                <a:lnTo>
                  <a:pt x="1551601" y="3325188"/>
                </a:lnTo>
                <a:lnTo>
                  <a:pt x="1574129" y="3366862"/>
                </a:lnTo>
                <a:lnTo>
                  <a:pt x="1598096" y="3407297"/>
                </a:lnTo>
                <a:lnTo>
                  <a:pt x="1623455" y="3446478"/>
                </a:lnTo>
                <a:lnTo>
                  <a:pt x="1650157" y="3484385"/>
                </a:lnTo>
                <a:lnTo>
                  <a:pt x="1678157" y="3521003"/>
                </a:lnTo>
                <a:lnTo>
                  <a:pt x="1707406" y="3556314"/>
                </a:lnTo>
                <a:lnTo>
                  <a:pt x="1737859" y="3590302"/>
                </a:lnTo>
                <a:lnTo>
                  <a:pt x="1769467" y="3622948"/>
                </a:lnTo>
                <a:lnTo>
                  <a:pt x="1802184" y="3654235"/>
                </a:lnTo>
                <a:lnTo>
                  <a:pt x="1835961" y="3684147"/>
                </a:lnTo>
                <a:lnTo>
                  <a:pt x="1870753" y="3712667"/>
                </a:lnTo>
                <a:lnTo>
                  <a:pt x="1906513" y="3739776"/>
                </a:lnTo>
                <a:lnTo>
                  <a:pt x="1943192" y="3765459"/>
                </a:lnTo>
                <a:lnTo>
                  <a:pt x="1980743" y="3789697"/>
                </a:lnTo>
                <a:lnTo>
                  <a:pt x="2019121" y="3812474"/>
                </a:lnTo>
                <a:lnTo>
                  <a:pt x="2058276" y="3833773"/>
                </a:lnTo>
                <a:lnTo>
                  <a:pt x="2098163" y="3853576"/>
                </a:lnTo>
                <a:lnTo>
                  <a:pt x="2138734" y="3871866"/>
                </a:lnTo>
                <a:lnTo>
                  <a:pt x="2179943" y="3888627"/>
                </a:lnTo>
                <a:lnTo>
                  <a:pt x="2221740" y="3903840"/>
                </a:lnTo>
                <a:lnTo>
                  <a:pt x="2264081" y="3917489"/>
                </a:lnTo>
                <a:lnTo>
                  <a:pt x="2306917" y="3929556"/>
                </a:lnTo>
                <a:lnTo>
                  <a:pt x="2350202" y="3940025"/>
                </a:lnTo>
                <a:lnTo>
                  <a:pt x="2393887" y="3948878"/>
                </a:lnTo>
                <a:lnTo>
                  <a:pt x="2437927" y="3956098"/>
                </a:lnTo>
                <a:lnTo>
                  <a:pt x="2482274" y="3961668"/>
                </a:lnTo>
                <a:lnTo>
                  <a:pt x="2526880" y="3965571"/>
                </a:lnTo>
                <a:lnTo>
                  <a:pt x="2571700" y="3967789"/>
                </a:lnTo>
                <a:lnTo>
                  <a:pt x="2616684" y="3968306"/>
                </a:lnTo>
                <a:lnTo>
                  <a:pt x="2661787" y="3967104"/>
                </a:lnTo>
                <a:lnTo>
                  <a:pt x="2706961" y="3964166"/>
                </a:lnTo>
                <a:lnTo>
                  <a:pt x="2752159" y="3959475"/>
                </a:lnTo>
                <a:lnTo>
                  <a:pt x="2797334" y="3953014"/>
                </a:lnTo>
                <a:lnTo>
                  <a:pt x="2842439" y="3944766"/>
                </a:lnTo>
                <a:lnTo>
                  <a:pt x="2887426" y="3934713"/>
                </a:lnTo>
                <a:lnTo>
                  <a:pt x="2932248" y="3922838"/>
                </a:lnTo>
                <a:lnTo>
                  <a:pt x="2976859" y="3909124"/>
                </a:lnTo>
                <a:lnTo>
                  <a:pt x="3021211" y="3893555"/>
                </a:lnTo>
                <a:lnTo>
                  <a:pt x="3065257" y="3876112"/>
                </a:lnTo>
                <a:lnTo>
                  <a:pt x="3108950" y="3856778"/>
                </a:lnTo>
                <a:lnTo>
                  <a:pt x="3151845" y="3835735"/>
                </a:lnTo>
                <a:lnTo>
                  <a:pt x="3193518" y="3813206"/>
                </a:lnTo>
                <a:lnTo>
                  <a:pt x="3233954" y="3789238"/>
                </a:lnTo>
                <a:lnTo>
                  <a:pt x="3273134" y="3763879"/>
                </a:lnTo>
                <a:lnTo>
                  <a:pt x="3311042" y="3737176"/>
                </a:lnTo>
                <a:lnTo>
                  <a:pt x="3347660" y="3709176"/>
                </a:lnTo>
                <a:lnTo>
                  <a:pt x="3382971" y="3679926"/>
                </a:lnTo>
                <a:lnTo>
                  <a:pt x="3416958" y="3649474"/>
                </a:lnTo>
                <a:lnTo>
                  <a:pt x="3449604" y="3617865"/>
                </a:lnTo>
                <a:lnTo>
                  <a:pt x="3480892" y="3585149"/>
                </a:lnTo>
                <a:lnTo>
                  <a:pt x="3510804" y="3551371"/>
                </a:lnTo>
                <a:lnTo>
                  <a:pt x="3539323" y="3516579"/>
                </a:lnTo>
                <a:lnTo>
                  <a:pt x="3566433" y="3480819"/>
                </a:lnTo>
                <a:lnTo>
                  <a:pt x="3592115" y="3444140"/>
                </a:lnTo>
                <a:lnTo>
                  <a:pt x="3616354" y="3406589"/>
                </a:lnTo>
                <a:lnTo>
                  <a:pt x="3639131" y="3368211"/>
                </a:lnTo>
                <a:lnTo>
                  <a:pt x="3660430" y="3329056"/>
                </a:lnTo>
                <a:lnTo>
                  <a:pt x="3680233" y="3289169"/>
                </a:lnTo>
                <a:lnTo>
                  <a:pt x="3698523" y="3248598"/>
                </a:lnTo>
                <a:lnTo>
                  <a:pt x="3715283" y="3207390"/>
                </a:lnTo>
                <a:lnTo>
                  <a:pt x="3730496" y="3165592"/>
                </a:lnTo>
                <a:lnTo>
                  <a:pt x="3744145" y="3123252"/>
                </a:lnTo>
                <a:lnTo>
                  <a:pt x="3756213" y="3080416"/>
                </a:lnTo>
                <a:lnTo>
                  <a:pt x="3766682" y="3037132"/>
                </a:lnTo>
                <a:lnTo>
                  <a:pt x="3775535" y="2993446"/>
                </a:lnTo>
                <a:lnTo>
                  <a:pt x="3782755" y="2949407"/>
                </a:lnTo>
                <a:lnTo>
                  <a:pt x="3788325" y="2905060"/>
                </a:lnTo>
                <a:lnTo>
                  <a:pt x="3792228" y="2860454"/>
                </a:lnTo>
                <a:lnTo>
                  <a:pt x="3794446" y="2815635"/>
                </a:lnTo>
                <a:lnTo>
                  <a:pt x="3794963" y="2770651"/>
                </a:lnTo>
                <a:lnTo>
                  <a:pt x="3793761" y="2725548"/>
                </a:lnTo>
                <a:lnTo>
                  <a:pt x="3790823" y="2680374"/>
                </a:lnTo>
                <a:lnTo>
                  <a:pt x="3786132" y="2635176"/>
                </a:lnTo>
                <a:lnTo>
                  <a:pt x="3779671" y="2590002"/>
                </a:lnTo>
                <a:lnTo>
                  <a:pt x="3771422" y="2544897"/>
                </a:lnTo>
                <a:lnTo>
                  <a:pt x="3761369" y="2499910"/>
                </a:lnTo>
                <a:lnTo>
                  <a:pt x="3749495" y="2455088"/>
                </a:lnTo>
                <a:lnTo>
                  <a:pt x="3735781" y="2410477"/>
                </a:lnTo>
                <a:lnTo>
                  <a:pt x="3720211" y="2366125"/>
                </a:lnTo>
                <a:lnTo>
                  <a:pt x="3702768" y="2322079"/>
                </a:lnTo>
                <a:lnTo>
                  <a:pt x="3683435" y="2278387"/>
                </a:lnTo>
                <a:lnTo>
                  <a:pt x="2621006" y="0"/>
                </a:lnTo>
                <a:close/>
              </a:path>
            </a:pathLst>
          </a:custGeom>
          <a:solidFill>
            <a:srgbClr val="87C9C9"/>
          </a:solidFill>
        </p:spPr>
        <p:txBody>
          <a:bodyPr wrap="square" lIns="0" tIns="0" rIns="0" bIns="0" rtlCol="0"/>
          <a:lstStyle/>
          <a:p>
            <a:pPr defTabSz="554492">
              <a:buClrTx/>
            </a:pPr>
            <a:endParaRPr sz="1092">
              <a:solidFill>
                <a:sysClr val="windowText" lastClr="000000"/>
              </a:solidFill>
            </a:endParaRPr>
          </a:p>
        </p:txBody>
      </p:sp>
      <p:sp>
        <p:nvSpPr>
          <p:cNvPr id="27" name="object 27"/>
          <p:cNvSpPr/>
          <p:nvPr/>
        </p:nvSpPr>
        <p:spPr>
          <a:xfrm>
            <a:off x="6254739" y="990531"/>
            <a:ext cx="1150957" cy="1150957"/>
          </a:xfrm>
          <a:custGeom>
            <a:avLst/>
            <a:gdLst/>
            <a:ahLst/>
            <a:cxnLst/>
            <a:rect l="l" t="t" r="r" b="b"/>
            <a:pathLst>
              <a:path w="1898015" h="1898014">
                <a:moveTo>
                  <a:pt x="1583721" y="0"/>
                </a:moveTo>
                <a:lnTo>
                  <a:pt x="314126" y="0"/>
                </a:lnTo>
                <a:lnTo>
                  <a:pt x="267706" y="3406"/>
                </a:lnTo>
                <a:lnTo>
                  <a:pt x="223400" y="13301"/>
                </a:lnTo>
                <a:lnTo>
                  <a:pt x="181696" y="29200"/>
                </a:lnTo>
                <a:lnTo>
                  <a:pt x="143079" y="50614"/>
                </a:lnTo>
                <a:lnTo>
                  <a:pt x="108034" y="77058"/>
                </a:lnTo>
                <a:lnTo>
                  <a:pt x="77048" y="108047"/>
                </a:lnTo>
                <a:lnTo>
                  <a:pt x="50606" y="143093"/>
                </a:lnTo>
                <a:lnTo>
                  <a:pt x="29194" y="181710"/>
                </a:lnTo>
                <a:lnTo>
                  <a:pt x="13299" y="223412"/>
                </a:lnTo>
                <a:lnTo>
                  <a:pt x="3405" y="267713"/>
                </a:lnTo>
                <a:lnTo>
                  <a:pt x="0" y="314126"/>
                </a:lnTo>
                <a:lnTo>
                  <a:pt x="0" y="1583721"/>
                </a:lnTo>
                <a:lnTo>
                  <a:pt x="3405" y="1630144"/>
                </a:lnTo>
                <a:lnTo>
                  <a:pt x="13299" y="1674450"/>
                </a:lnTo>
                <a:lnTo>
                  <a:pt x="29194" y="1716155"/>
                </a:lnTo>
                <a:lnTo>
                  <a:pt x="50606" y="1754773"/>
                </a:lnTo>
                <a:lnTo>
                  <a:pt x="77048" y="1789817"/>
                </a:lnTo>
                <a:lnTo>
                  <a:pt x="108034" y="1820803"/>
                </a:lnTo>
                <a:lnTo>
                  <a:pt x="143079" y="1847244"/>
                </a:lnTo>
                <a:lnTo>
                  <a:pt x="181696" y="1868654"/>
                </a:lnTo>
                <a:lnTo>
                  <a:pt x="223400" y="1884549"/>
                </a:lnTo>
                <a:lnTo>
                  <a:pt x="267706" y="1894442"/>
                </a:lnTo>
                <a:lnTo>
                  <a:pt x="314126" y="1897847"/>
                </a:lnTo>
                <a:lnTo>
                  <a:pt x="1583721" y="1897847"/>
                </a:lnTo>
                <a:lnTo>
                  <a:pt x="1630141" y="1894442"/>
                </a:lnTo>
                <a:lnTo>
                  <a:pt x="1674447" y="1884549"/>
                </a:lnTo>
                <a:lnTo>
                  <a:pt x="1716151" y="1868654"/>
                </a:lnTo>
                <a:lnTo>
                  <a:pt x="1754768" y="1847244"/>
                </a:lnTo>
                <a:lnTo>
                  <a:pt x="1789813" y="1820803"/>
                </a:lnTo>
                <a:lnTo>
                  <a:pt x="1820799" y="1789817"/>
                </a:lnTo>
                <a:lnTo>
                  <a:pt x="1847241" y="1754773"/>
                </a:lnTo>
                <a:lnTo>
                  <a:pt x="1868653" y="1716155"/>
                </a:lnTo>
                <a:lnTo>
                  <a:pt x="1884548" y="1674450"/>
                </a:lnTo>
                <a:lnTo>
                  <a:pt x="1894442" y="1630144"/>
                </a:lnTo>
                <a:lnTo>
                  <a:pt x="1897847" y="1583721"/>
                </a:lnTo>
                <a:lnTo>
                  <a:pt x="1897847" y="314126"/>
                </a:lnTo>
                <a:lnTo>
                  <a:pt x="1894442" y="267713"/>
                </a:lnTo>
                <a:lnTo>
                  <a:pt x="1884548" y="223412"/>
                </a:lnTo>
                <a:lnTo>
                  <a:pt x="1868653" y="181710"/>
                </a:lnTo>
                <a:lnTo>
                  <a:pt x="1847241" y="143093"/>
                </a:lnTo>
                <a:lnTo>
                  <a:pt x="1820799" y="108047"/>
                </a:lnTo>
                <a:lnTo>
                  <a:pt x="1789813" y="77058"/>
                </a:lnTo>
                <a:lnTo>
                  <a:pt x="1754768" y="50614"/>
                </a:lnTo>
                <a:lnTo>
                  <a:pt x="1716151" y="29200"/>
                </a:lnTo>
                <a:lnTo>
                  <a:pt x="1674447" y="13301"/>
                </a:lnTo>
                <a:lnTo>
                  <a:pt x="1630141" y="3406"/>
                </a:lnTo>
                <a:lnTo>
                  <a:pt x="1583721" y="0"/>
                </a:lnTo>
                <a:close/>
              </a:path>
            </a:pathLst>
          </a:custGeom>
          <a:solidFill>
            <a:srgbClr val="FFFFFF"/>
          </a:solidFill>
          <a:effectLst>
            <a:outerShdw blurRad="355600" sx="106000" sy="106000" algn="ctr" rotWithShape="0">
              <a:prstClr val="black">
                <a:alpha val="7000"/>
              </a:prstClr>
            </a:outerShdw>
          </a:effectLst>
        </p:spPr>
        <p:txBody>
          <a:bodyPr wrap="square" lIns="0" tIns="0" rIns="0" bIns="0" rtlCol="0"/>
          <a:lstStyle/>
          <a:p>
            <a:pPr defTabSz="554492">
              <a:buClrTx/>
            </a:pPr>
            <a:endParaRPr sz="1092">
              <a:solidFill>
                <a:sysClr val="windowText" lastClr="000000"/>
              </a:solidFill>
            </a:endParaRPr>
          </a:p>
        </p:txBody>
      </p:sp>
      <p:pic>
        <p:nvPicPr>
          <p:cNvPr id="28" name="object 28"/>
          <p:cNvPicPr/>
          <p:nvPr/>
        </p:nvPicPr>
        <p:blipFill>
          <a:blip r:embed="rId4" cstate="print"/>
          <a:stretch>
            <a:fillRect/>
          </a:stretch>
        </p:blipFill>
        <p:spPr>
          <a:xfrm>
            <a:off x="6423002" y="1410102"/>
            <a:ext cx="814330" cy="311712"/>
          </a:xfrm>
          <a:prstGeom prst="rect">
            <a:avLst/>
          </a:prstGeom>
        </p:spPr>
      </p:pic>
      <p:sp>
        <p:nvSpPr>
          <p:cNvPr id="30" name="object 30"/>
          <p:cNvSpPr/>
          <p:nvPr/>
        </p:nvSpPr>
        <p:spPr>
          <a:xfrm>
            <a:off x="381401" y="5068655"/>
            <a:ext cx="8492599" cy="0"/>
          </a:xfrm>
          <a:custGeom>
            <a:avLst/>
            <a:gdLst/>
            <a:ahLst/>
            <a:cxnLst/>
            <a:rect l="l" t="t" r="r" b="b"/>
            <a:pathLst>
              <a:path w="14004925">
                <a:moveTo>
                  <a:pt x="0" y="0"/>
                </a:moveTo>
                <a:lnTo>
                  <a:pt x="14004809" y="0"/>
                </a:lnTo>
              </a:path>
            </a:pathLst>
          </a:custGeom>
          <a:ln w="3175">
            <a:solidFill>
              <a:srgbClr val="025444"/>
            </a:solidFill>
          </a:ln>
        </p:spPr>
        <p:txBody>
          <a:bodyPr wrap="square" lIns="0" tIns="0" rIns="0" bIns="0" rtlCol="0"/>
          <a:lstStyle/>
          <a:p>
            <a:pPr defTabSz="554492">
              <a:buClrTx/>
            </a:pPr>
            <a:endParaRPr sz="1092">
              <a:solidFill>
                <a:sysClr val="windowText" lastClr="000000"/>
              </a:solidFill>
            </a:endParaRPr>
          </a:p>
        </p:txBody>
      </p:sp>
      <p:sp>
        <p:nvSpPr>
          <p:cNvPr id="31" name="object 31"/>
          <p:cNvSpPr/>
          <p:nvPr/>
        </p:nvSpPr>
        <p:spPr>
          <a:xfrm>
            <a:off x="9097271" y="5712842"/>
            <a:ext cx="796314" cy="1144797"/>
          </a:xfrm>
          <a:custGeom>
            <a:avLst/>
            <a:gdLst/>
            <a:ahLst/>
            <a:cxnLst/>
            <a:rect l="l" t="t" r="r" b="b"/>
            <a:pathLst>
              <a:path w="1313180" h="1887854">
                <a:moveTo>
                  <a:pt x="151895" y="23999"/>
                </a:moveTo>
                <a:lnTo>
                  <a:pt x="110619" y="47947"/>
                </a:lnTo>
                <a:lnTo>
                  <a:pt x="75266" y="77984"/>
                </a:lnTo>
                <a:lnTo>
                  <a:pt x="46198" y="113119"/>
                </a:lnTo>
                <a:lnTo>
                  <a:pt x="23776" y="152358"/>
                </a:lnTo>
                <a:lnTo>
                  <a:pt x="8361" y="194710"/>
                </a:lnTo>
                <a:lnTo>
                  <a:pt x="315" y="239181"/>
                </a:lnTo>
                <a:lnTo>
                  <a:pt x="0" y="284781"/>
                </a:lnTo>
                <a:lnTo>
                  <a:pt x="7775" y="330515"/>
                </a:lnTo>
                <a:lnTo>
                  <a:pt x="24004" y="375392"/>
                </a:lnTo>
                <a:lnTo>
                  <a:pt x="729182" y="1887657"/>
                </a:lnTo>
              </a:path>
              <a:path w="1313180" h="1887854">
                <a:moveTo>
                  <a:pt x="1312683" y="1887657"/>
                </a:moveTo>
                <a:lnTo>
                  <a:pt x="503287" y="151891"/>
                </a:lnTo>
                <a:lnTo>
                  <a:pt x="479340" y="110615"/>
                </a:lnTo>
                <a:lnTo>
                  <a:pt x="449303" y="75263"/>
                </a:lnTo>
                <a:lnTo>
                  <a:pt x="414168" y="46196"/>
                </a:lnTo>
                <a:lnTo>
                  <a:pt x="374929" y="23775"/>
                </a:lnTo>
                <a:lnTo>
                  <a:pt x="332577" y="8361"/>
                </a:lnTo>
                <a:lnTo>
                  <a:pt x="288105" y="316"/>
                </a:lnTo>
                <a:lnTo>
                  <a:pt x="242506" y="0"/>
                </a:lnTo>
                <a:lnTo>
                  <a:pt x="196772" y="7774"/>
                </a:lnTo>
                <a:lnTo>
                  <a:pt x="151895" y="23999"/>
                </a:lnTo>
              </a:path>
            </a:pathLst>
          </a:custGeom>
          <a:ln w="41883">
            <a:solidFill>
              <a:srgbClr val="FFD13D"/>
            </a:solidFill>
          </a:ln>
        </p:spPr>
        <p:txBody>
          <a:bodyPr wrap="square" lIns="0" tIns="0" rIns="0" bIns="0" rtlCol="0"/>
          <a:lstStyle/>
          <a:p>
            <a:pPr defTabSz="554492">
              <a:buClrTx/>
            </a:pPr>
            <a:endParaRPr sz="1092">
              <a:solidFill>
                <a:sysClr val="windowText" lastClr="000000"/>
              </a:solidFill>
            </a:endParaRPr>
          </a:p>
        </p:txBody>
      </p:sp>
      <p:pic>
        <p:nvPicPr>
          <p:cNvPr id="26" name="Picture 25" descr="A green letter on a black background&#10;&#10;Description automatically generated with medium confidence">
            <a:extLst>
              <a:ext uri="{FF2B5EF4-FFF2-40B4-BE49-F238E27FC236}">
                <a16:creationId xmlns:a16="http://schemas.microsoft.com/office/drawing/2014/main" id="{140BA63B-7BB0-2719-FEB0-31C06807F39D}"/>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373447" y="6270181"/>
            <a:ext cx="1101779" cy="213610"/>
          </a:xfrm>
          <a:prstGeom prst="rect">
            <a:avLst/>
          </a:prstGeom>
        </p:spPr>
      </p:pic>
    </p:spTree>
    <p:extLst>
      <p:ext uri="{BB962C8B-B14F-4D97-AF65-F5344CB8AC3E}">
        <p14:creationId xmlns:p14="http://schemas.microsoft.com/office/powerpoint/2010/main" val="1851028838"/>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path" presetSubtype="0" accel="50000" decel="50000" fill="hold" grpId="0" nodeType="withEffect">
                                  <p:stCondLst>
                                    <p:cond delay="0"/>
                                  </p:stCondLst>
                                  <p:childTnLst>
                                    <p:animMotion origin="layout" path="M -0.08165 -0.40314 L 4.37145E-6 -3.22291E-6 " pathEditMode="relative" rAng="0" ptsTypes="AA">
                                      <p:cBhvr>
                                        <p:cTn id="6" dur="3000" fill="hold"/>
                                        <p:tgtEl>
                                          <p:spTgt spid="25"/>
                                        </p:tgtEl>
                                        <p:attrNameLst>
                                          <p:attrName>ppt_x</p:attrName>
                                          <p:attrName>ppt_y</p:attrName>
                                        </p:attrNameLst>
                                      </p:cBhvr>
                                      <p:rCtr x="4082" y="20157"/>
                                    </p:animMotion>
                                  </p:childTnLst>
                                </p:cTn>
                              </p:par>
                              <p:par>
                                <p:cTn id="7" presetID="64" presetClass="path" presetSubtype="0" accel="50000" decel="50000" fill="hold" grpId="0" nodeType="withEffect">
                                  <p:stCondLst>
                                    <p:cond delay="0"/>
                                  </p:stCondLst>
                                  <p:childTnLst>
                                    <p:animMotion origin="layout" path="M 0.04714 0.17209 L -1.85723E-6 4.94104E-7 " pathEditMode="relative" rAng="0" ptsTypes="AA">
                                      <p:cBhvr>
                                        <p:cTn id="8" dur="2000" fill="hold"/>
                                        <p:tgtEl>
                                          <p:spTgt spid="31"/>
                                        </p:tgtEl>
                                        <p:attrNameLst>
                                          <p:attrName>ppt_x</p:attrName>
                                          <p:attrName>ppt_y</p:attrName>
                                        </p:attrNameLst>
                                      </p:cBhvr>
                                      <p:rCtr x="-2361" y="-8605"/>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animBg="1"/>
      <p:bldP spid="31" grpId="0" animBg="1"/>
    </p:bldLst>
  </p:timing>
</p:sld>
</file>

<file path=ppt/slides/slide42.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5" name="Picture 2">
            <a:extLst>
              <a:ext uri="{FF2B5EF4-FFF2-40B4-BE49-F238E27FC236}">
                <a16:creationId xmlns:a16="http://schemas.microsoft.com/office/drawing/2014/main" id="{068C9753-6FB5-98E4-DC84-5AFB5048D701}"/>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17224" t="6387" r="17527" b="23481"/>
          <a:stretch/>
        </p:blipFill>
        <p:spPr bwMode="auto">
          <a:xfrm>
            <a:off x="4927163" y="-11170"/>
            <a:ext cx="7333713" cy="5911983"/>
          </a:xfrm>
          <a:prstGeom prst="rect">
            <a:avLst/>
          </a:prstGeom>
          <a:noFill/>
          <a:extLst>
            <a:ext uri="{909E8E84-426E-40DD-AFC4-6F175D3DCCD1}">
              <a14:hiddenFill xmlns:a14="http://schemas.microsoft.com/office/drawing/2010/main">
                <a:solidFill>
                  <a:srgbClr val="FFFFFF"/>
                </a:solidFill>
              </a14:hiddenFill>
            </a:ext>
          </a:extLst>
        </p:spPr>
      </p:pic>
      <p:sp>
        <p:nvSpPr>
          <p:cNvPr id="4" name="object 4"/>
          <p:cNvSpPr/>
          <p:nvPr/>
        </p:nvSpPr>
        <p:spPr>
          <a:xfrm>
            <a:off x="69732" y="385"/>
            <a:ext cx="12191144" cy="6857615"/>
          </a:xfrm>
          <a:custGeom>
            <a:avLst/>
            <a:gdLst/>
            <a:ahLst/>
            <a:cxnLst/>
            <a:rect l="l" t="t" r="r" b="b"/>
            <a:pathLst>
              <a:path w="20104100" h="11308715">
                <a:moveTo>
                  <a:pt x="12279695" y="0"/>
                </a:moveTo>
                <a:lnTo>
                  <a:pt x="0" y="0"/>
                </a:lnTo>
                <a:lnTo>
                  <a:pt x="0" y="11308556"/>
                </a:lnTo>
                <a:lnTo>
                  <a:pt x="20104099" y="11308556"/>
                </a:lnTo>
                <a:lnTo>
                  <a:pt x="20104099" y="9473786"/>
                </a:lnTo>
                <a:lnTo>
                  <a:pt x="19046109" y="9473786"/>
                </a:lnTo>
                <a:lnTo>
                  <a:pt x="19000004" y="9473711"/>
                </a:lnTo>
                <a:lnTo>
                  <a:pt x="18953947" y="9473052"/>
                </a:lnTo>
                <a:lnTo>
                  <a:pt x="18907941" y="9471813"/>
                </a:lnTo>
                <a:lnTo>
                  <a:pt x="18861993" y="9469995"/>
                </a:lnTo>
                <a:lnTo>
                  <a:pt x="18816108" y="9467600"/>
                </a:lnTo>
                <a:lnTo>
                  <a:pt x="18770290" y="9464630"/>
                </a:lnTo>
                <a:lnTo>
                  <a:pt x="18724547" y="9461087"/>
                </a:lnTo>
                <a:lnTo>
                  <a:pt x="18678882" y="9456972"/>
                </a:lnTo>
                <a:lnTo>
                  <a:pt x="18633302" y="9452289"/>
                </a:lnTo>
                <a:lnTo>
                  <a:pt x="18587811" y="9447038"/>
                </a:lnTo>
                <a:lnTo>
                  <a:pt x="18542415" y="9441222"/>
                </a:lnTo>
                <a:lnTo>
                  <a:pt x="18497119" y="9434843"/>
                </a:lnTo>
                <a:lnTo>
                  <a:pt x="18451929" y="9427902"/>
                </a:lnTo>
                <a:lnTo>
                  <a:pt x="18406850" y="9420402"/>
                </a:lnTo>
                <a:lnTo>
                  <a:pt x="18361887" y="9412344"/>
                </a:lnTo>
                <a:lnTo>
                  <a:pt x="18317045" y="9403730"/>
                </a:lnTo>
                <a:lnTo>
                  <a:pt x="18272331" y="9394563"/>
                </a:lnTo>
                <a:lnTo>
                  <a:pt x="18227748" y="9384845"/>
                </a:lnTo>
                <a:lnTo>
                  <a:pt x="18183304" y="9374576"/>
                </a:lnTo>
                <a:lnTo>
                  <a:pt x="18139002" y="9363760"/>
                </a:lnTo>
                <a:lnTo>
                  <a:pt x="18094848" y="9352398"/>
                </a:lnTo>
                <a:lnTo>
                  <a:pt x="18050848" y="9340491"/>
                </a:lnTo>
                <a:lnTo>
                  <a:pt x="18007007" y="9328043"/>
                </a:lnTo>
                <a:lnTo>
                  <a:pt x="17963331" y="9315055"/>
                </a:lnTo>
                <a:lnTo>
                  <a:pt x="17919824" y="9301528"/>
                </a:lnTo>
                <a:lnTo>
                  <a:pt x="17876491" y="9287466"/>
                </a:lnTo>
                <a:lnTo>
                  <a:pt x="17833340" y="9272869"/>
                </a:lnTo>
                <a:lnTo>
                  <a:pt x="17790373" y="9257740"/>
                </a:lnTo>
                <a:lnTo>
                  <a:pt x="17747598" y="9242080"/>
                </a:lnTo>
                <a:lnTo>
                  <a:pt x="17705019" y="9225892"/>
                </a:lnTo>
                <a:lnTo>
                  <a:pt x="17662642" y="9209178"/>
                </a:lnTo>
                <a:lnTo>
                  <a:pt x="17620472" y="9191939"/>
                </a:lnTo>
                <a:lnTo>
                  <a:pt x="17578514" y="9174177"/>
                </a:lnTo>
                <a:lnTo>
                  <a:pt x="17536773" y="9155895"/>
                </a:lnTo>
                <a:lnTo>
                  <a:pt x="17495256" y="9137094"/>
                </a:lnTo>
                <a:lnTo>
                  <a:pt x="17453967" y="9117776"/>
                </a:lnTo>
                <a:lnTo>
                  <a:pt x="17412911" y="9097944"/>
                </a:lnTo>
                <a:lnTo>
                  <a:pt x="17372095" y="9077598"/>
                </a:lnTo>
                <a:lnTo>
                  <a:pt x="17331523" y="9056742"/>
                </a:lnTo>
                <a:lnTo>
                  <a:pt x="17291201" y="9035376"/>
                </a:lnTo>
                <a:lnTo>
                  <a:pt x="17251133" y="9013504"/>
                </a:lnTo>
                <a:lnTo>
                  <a:pt x="17211326" y="8991126"/>
                </a:lnTo>
                <a:lnTo>
                  <a:pt x="17171785" y="8968245"/>
                </a:lnTo>
                <a:lnTo>
                  <a:pt x="17132515" y="8944863"/>
                </a:lnTo>
                <a:lnTo>
                  <a:pt x="17093521" y="8920982"/>
                </a:lnTo>
                <a:lnTo>
                  <a:pt x="17054809" y="8896603"/>
                </a:lnTo>
                <a:lnTo>
                  <a:pt x="17016384" y="8871728"/>
                </a:lnTo>
                <a:lnTo>
                  <a:pt x="16978251" y="8846361"/>
                </a:lnTo>
                <a:lnTo>
                  <a:pt x="16940416" y="8820501"/>
                </a:lnTo>
                <a:lnTo>
                  <a:pt x="16902884" y="8794152"/>
                </a:lnTo>
                <a:lnTo>
                  <a:pt x="16865661" y="8767316"/>
                </a:lnTo>
                <a:lnTo>
                  <a:pt x="16828751" y="8739994"/>
                </a:lnTo>
                <a:lnTo>
                  <a:pt x="16792160" y="8712187"/>
                </a:lnTo>
                <a:lnTo>
                  <a:pt x="16755894" y="8683900"/>
                </a:lnTo>
                <a:lnTo>
                  <a:pt x="16719957" y="8655132"/>
                </a:lnTo>
                <a:lnTo>
                  <a:pt x="16684356" y="8625886"/>
                </a:lnTo>
                <a:lnTo>
                  <a:pt x="16649094" y="8596164"/>
                </a:lnTo>
                <a:lnTo>
                  <a:pt x="16614179" y="8565968"/>
                </a:lnTo>
                <a:lnTo>
                  <a:pt x="16579615" y="8535300"/>
                </a:lnTo>
                <a:lnTo>
                  <a:pt x="16545407" y="8504162"/>
                </a:lnTo>
                <a:lnTo>
                  <a:pt x="16511561" y="8472555"/>
                </a:lnTo>
                <a:lnTo>
                  <a:pt x="16478082" y="8440482"/>
                </a:lnTo>
                <a:lnTo>
                  <a:pt x="16444976" y="8407945"/>
                </a:lnTo>
                <a:lnTo>
                  <a:pt x="16412247" y="8374945"/>
                </a:lnTo>
                <a:lnTo>
                  <a:pt x="16379901" y="8341485"/>
                </a:lnTo>
                <a:lnTo>
                  <a:pt x="16347944" y="8307567"/>
                </a:lnTo>
                <a:lnTo>
                  <a:pt x="16316381" y="8273191"/>
                </a:lnTo>
                <a:lnTo>
                  <a:pt x="16285217" y="8238361"/>
                </a:lnTo>
                <a:lnTo>
                  <a:pt x="16254457" y="8203078"/>
                </a:lnTo>
                <a:lnTo>
                  <a:pt x="16224107" y="8167345"/>
                </a:lnTo>
                <a:lnTo>
                  <a:pt x="16194172" y="8131162"/>
                </a:lnTo>
                <a:lnTo>
                  <a:pt x="16164658" y="8094533"/>
                </a:lnTo>
                <a:lnTo>
                  <a:pt x="16135569" y="8057459"/>
                </a:lnTo>
                <a:lnTo>
                  <a:pt x="16106912" y="8019941"/>
                </a:lnTo>
                <a:lnTo>
                  <a:pt x="16078691" y="7981983"/>
                </a:lnTo>
                <a:lnTo>
                  <a:pt x="16050912" y="7943585"/>
                </a:lnTo>
                <a:lnTo>
                  <a:pt x="16023580" y="7904751"/>
                </a:lnTo>
                <a:lnTo>
                  <a:pt x="15996701" y="7865481"/>
                </a:lnTo>
                <a:lnTo>
                  <a:pt x="15970280" y="7825777"/>
                </a:lnTo>
                <a:lnTo>
                  <a:pt x="15944321" y="7785642"/>
                </a:lnTo>
                <a:lnTo>
                  <a:pt x="15918832" y="7745078"/>
                </a:lnTo>
                <a:lnTo>
                  <a:pt x="15893816" y="7704087"/>
                </a:lnTo>
                <a:lnTo>
                  <a:pt x="15869279" y="7662669"/>
                </a:lnTo>
                <a:lnTo>
                  <a:pt x="15845227" y="7620828"/>
                </a:lnTo>
                <a:lnTo>
                  <a:pt x="15821665" y="7578566"/>
                </a:lnTo>
                <a:lnTo>
                  <a:pt x="15798598" y="7535883"/>
                </a:lnTo>
                <a:lnTo>
                  <a:pt x="15776031" y="7492783"/>
                </a:lnTo>
                <a:lnTo>
                  <a:pt x="15753971" y="7449267"/>
                </a:lnTo>
                <a:lnTo>
                  <a:pt x="15732421" y="7405337"/>
                </a:lnTo>
                <a:lnTo>
                  <a:pt x="15711388" y="7360995"/>
                </a:lnTo>
                <a:lnTo>
                  <a:pt x="12307073" y="60411"/>
                </a:lnTo>
                <a:lnTo>
                  <a:pt x="12287875" y="18502"/>
                </a:lnTo>
                <a:lnTo>
                  <a:pt x="12279695" y="0"/>
                </a:lnTo>
                <a:close/>
              </a:path>
              <a:path w="20104100" h="11308715">
                <a:moveTo>
                  <a:pt x="20104099" y="9311151"/>
                </a:moveTo>
                <a:lnTo>
                  <a:pt x="20061463" y="9324083"/>
                </a:lnTo>
                <a:lnTo>
                  <a:pt x="20015678" y="9337319"/>
                </a:lnTo>
                <a:lnTo>
                  <a:pt x="19969822" y="9349930"/>
                </a:lnTo>
                <a:lnTo>
                  <a:pt x="19923901" y="9361917"/>
                </a:lnTo>
                <a:lnTo>
                  <a:pt x="19877920" y="9373283"/>
                </a:lnTo>
                <a:lnTo>
                  <a:pt x="19831885" y="9384029"/>
                </a:lnTo>
                <a:lnTo>
                  <a:pt x="19785801" y="9394157"/>
                </a:lnTo>
                <a:lnTo>
                  <a:pt x="19739672" y="9403670"/>
                </a:lnTo>
                <a:lnTo>
                  <a:pt x="19693505" y="9412568"/>
                </a:lnTo>
                <a:lnTo>
                  <a:pt x="19647305" y="9420855"/>
                </a:lnTo>
                <a:lnTo>
                  <a:pt x="19601077" y="9428532"/>
                </a:lnTo>
                <a:lnTo>
                  <a:pt x="19554826" y="9435601"/>
                </a:lnTo>
                <a:lnTo>
                  <a:pt x="19508559" y="9442064"/>
                </a:lnTo>
                <a:lnTo>
                  <a:pt x="19462279" y="9447923"/>
                </a:lnTo>
                <a:lnTo>
                  <a:pt x="19415993" y="9453179"/>
                </a:lnTo>
                <a:lnTo>
                  <a:pt x="19369705" y="9457835"/>
                </a:lnTo>
                <a:lnTo>
                  <a:pt x="19323422" y="9461894"/>
                </a:lnTo>
                <a:lnTo>
                  <a:pt x="19277149" y="9465355"/>
                </a:lnTo>
                <a:lnTo>
                  <a:pt x="19230890" y="9468223"/>
                </a:lnTo>
                <a:lnTo>
                  <a:pt x="19184651" y="9470497"/>
                </a:lnTo>
                <a:lnTo>
                  <a:pt x="19138438" y="9472182"/>
                </a:lnTo>
                <a:lnTo>
                  <a:pt x="19092255" y="9473277"/>
                </a:lnTo>
                <a:lnTo>
                  <a:pt x="19046109" y="9473786"/>
                </a:lnTo>
                <a:lnTo>
                  <a:pt x="20104099" y="9473786"/>
                </a:lnTo>
                <a:lnTo>
                  <a:pt x="20104099" y="9311151"/>
                </a:lnTo>
                <a:close/>
              </a:path>
            </a:pathLst>
          </a:custGeom>
          <a:solidFill>
            <a:srgbClr val="FFFFFF"/>
          </a:solidFill>
        </p:spPr>
        <p:txBody>
          <a:bodyPr wrap="square" lIns="0" tIns="0" rIns="0" bIns="0" rtlCol="0"/>
          <a:lstStyle/>
          <a:p>
            <a:pPr defTabSz="554492">
              <a:buClrTx/>
            </a:pPr>
            <a:endParaRPr sz="1092">
              <a:solidFill>
                <a:sysClr val="windowText" lastClr="000000"/>
              </a:solidFill>
            </a:endParaRPr>
          </a:p>
        </p:txBody>
      </p:sp>
      <p:sp>
        <p:nvSpPr>
          <p:cNvPr id="16" name="object 16"/>
          <p:cNvSpPr txBox="1"/>
          <p:nvPr/>
        </p:nvSpPr>
        <p:spPr>
          <a:xfrm>
            <a:off x="374758" y="341524"/>
            <a:ext cx="1978414" cy="161404"/>
          </a:xfrm>
          <a:prstGeom prst="rect">
            <a:avLst/>
          </a:prstGeom>
        </p:spPr>
        <p:txBody>
          <a:bodyPr vert="horz" wrap="square" lIns="0" tIns="7316" rIns="0" bIns="0" rtlCol="0">
            <a:spAutoFit/>
          </a:bodyPr>
          <a:lstStyle/>
          <a:p>
            <a:pPr marL="7701" defTabSz="554492">
              <a:spcBef>
                <a:spcPts val="58"/>
              </a:spcBef>
              <a:buClrTx/>
            </a:pPr>
            <a:r>
              <a:rPr lang="en-US" sz="1001">
                <a:solidFill>
                  <a:srgbClr val="B7B7B7"/>
                </a:solidFill>
                <a:latin typeface="Inter" panose="02000503000000020004" pitchFamily="2" charset="0"/>
                <a:ea typeface="Inter" panose="02000503000000020004" pitchFamily="2" charset="0"/>
                <a:cs typeface="Inter" panose="02000503000000020004" pitchFamily="2" charset="0"/>
              </a:rPr>
              <a:t>RETAIL</a:t>
            </a:r>
            <a:endParaRPr sz="1001">
              <a:solidFill>
                <a:sysClr val="windowText" lastClr="000000"/>
              </a:solidFill>
              <a:latin typeface="Inter" panose="02000503000000020004" pitchFamily="2" charset="0"/>
              <a:ea typeface="Inter" panose="02000503000000020004" pitchFamily="2" charset="0"/>
              <a:cs typeface="Inter" panose="02000503000000020004" pitchFamily="2" charset="0"/>
            </a:endParaRPr>
          </a:p>
        </p:txBody>
      </p:sp>
      <p:sp>
        <p:nvSpPr>
          <p:cNvPr id="17" name="object 17"/>
          <p:cNvSpPr txBox="1">
            <a:spLocks noGrp="1"/>
          </p:cNvSpPr>
          <p:nvPr>
            <p:ph type="title" idx="4294967295"/>
          </p:nvPr>
        </p:nvSpPr>
        <p:spPr>
          <a:xfrm>
            <a:off x="383904" y="769472"/>
            <a:ext cx="5322700" cy="769134"/>
          </a:xfrm>
          <a:prstGeom prst="rect">
            <a:avLst/>
          </a:prstGeom>
        </p:spPr>
        <p:txBody>
          <a:bodyPr vert="horz" wrap="square" lIns="0" tIns="7316" rIns="0" bIns="0" rtlCol="0">
            <a:spAutoFit/>
          </a:bodyPr>
          <a:lstStyle/>
          <a:p>
            <a:pPr marL="7701">
              <a:spcBef>
                <a:spcPts val="58"/>
              </a:spcBef>
            </a:pPr>
            <a:r>
              <a:rPr lang="en-US">
                <a:latin typeface="Inter" panose="02000503000000020004" pitchFamily="2" charset="0"/>
                <a:ea typeface="Inter" panose="02000503000000020004" pitchFamily="2" charset="0"/>
                <a:cs typeface="Inter" panose="02000503000000020004" pitchFamily="2" charset="0"/>
              </a:rPr>
              <a:t>Clarks</a:t>
            </a:r>
            <a:endParaRPr spc="-6">
              <a:latin typeface="Inter" panose="02000503000000020004" pitchFamily="2" charset="0"/>
              <a:ea typeface="Inter" panose="02000503000000020004" pitchFamily="2" charset="0"/>
              <a:cs typeface="Inter" panose="02000503000000020004" pitchFamily="2" charset="0"/>
            </a:endParaRPr>
          </a:p>
        </p:txBody>
      </p:sp>
      <p:sp>
        <p:nvSpPr>
          <p:cNvPr id="18" name="object 18"/>
          <p:cNvSpPr txBox="1"/>
          <p:nvPr/>
        </p:nvSpPr>
        <p:spPr>
          <a:xfrm>
            <a:off x="373700" y="1471068"/>
            <a:ext cx="4959632" cy="1225346"/>
          </a:xfrm>
          <a:prstGeom prst="rect">
            <a:avLst/>
          </a:prstGeom>
        </p:spPr>
        <p:txBody>
          <a:bodyPr vert="horz" wrap="square" lIns="0" tIns="6931" rIns="0" bIns="0" rtlCol="0">
            <a:spAutoFit/>
          </a:bodyPr>
          <a:lstStyle/>
          <a:p>
            <a:pPr marL="7701" marR="3081" defTabSz="554492">
              <a:lnSpc>
                <a:spcPct val="100699"/>
              </a:lnSpc>
              <a:spcBef>
                <a:spcPts val="55"/>
              </a:spcBef>
              <a:buClrTx/>
            </a:pPr>
            <a:r>
              <a:rPr lang="en-US" sz="1940">
                <a:solidFill>
                  <a:srgbClr val="025444"/>
                </a:solidFill>
                <a:latin typeface="Inter" panose="02000503000000020004" pitchFamily="2" charset="0"/>
                <a:ea typeface="Inter" panose="02000503000000020004" pitchFamily="2" charset="0"/>
                <a:cs typeface="Inter" panose="02000503000000020004" pitchFamily="2" charset="0"/>
                <a:sym typeface="Inter Light"/>
              </a:rPr>
              <a:t>Founded in 1825, Clarks is a global shoe company with operations in the UK and worldwide with 350+ retail stores.</a:t>
            </a:r>
          </a:p>
          <a:p>
            <a:pPr marL="7701" marR="3081" defTabSz="554492">
              <a:lnSpc>
                <a:spcPct val="100699"/>
              </a:lnSpc>
              <a:spcBef>
                <a:spcPts val="55"/>
              </a:spcBef>
              <a:buClrTx/>
            </a:pPr>
            <a:endParaRPr lang="en-US" sz="1940">
              <a:solidFill>
                <a:sysClr val="windowText" lastClr="000000"/>
              </a:solidFill>
              <a:latin typeface="Inter" panose="02000503000000020004" pitchFamily="2" charset="0"/>
              <a:ea typeface="Inter" panose="02000503000000020004" pitchFamily="2" charset="0"/>
              <a:cs typeface="Inter" panose="02000503000000020004" pitchFamily="2" charset="0"/>
            </a:endParaRPr>
          </a:p>
        </p:txBody>
      </p:sp>
      <p:sp>
        <p:nvSpPr>
          <p:cNvPr id="19" name="object 19"/>
          <p:cNvSpPr txBox="1"/>
          <p:nvPr/>
        </p:nvSpPr>
        <p:spPr>
          <a:xfrm>
            <a:off x="373701" y="2811614"/>
            <a:ext cx="2626964" cy="1848879"/>
          </a:xfrm>
          <a:prstGeom prst="rect">
            <a:avLst/>
          </a:prstGeom>
        </p:spPr>
        <p:txBody>
          <a:bodyPr vert="horz" wrap="square" lIns="0" tIns="9627" rIns="0" bIns="0" rtlCol="0">
            <a:spAutoFit/>
          </a:bodyPr>
          <a:lstStyle/>
          <a:p>
            <a:pPr marL="7701" defTabSz="554492">
              <a:spcBef>
                <a:spcPts val="76"/>
              </a:spcBef>
              <a:buClrTx/>
            </a:pPr>
            <a:r>
              <a:rPr sz="1334" b="1" spc="-6">
                <a:solidFill>
                  <a:srgbClr val="025444"/>
                </a:solidFill>
                <a:latin typeface="Inter" panose="02000503000000020004" pitchFamily="2" charset="0"/>
                <a:ea typeface="Inter" panose="02000503000000020004" pitchFamily="2" charset="0"/>
                <a:cs typeface="Inter" panose="02000503000000020004" pitchFamily="2" charset="0"/>
              </a:rPr>
              <a:t>Challenges</a:t>
            </a:r>
            <a:endParaRPr sz="1334">
              <a:solidFill>
                <a:sysClr val="windowText" lastClr="000000"/>
              </a:solidFill>
              <a:latin typeface="Inter" panose="02000503000000020004" pitchFamily="2" charset="0"/>
              <a:ea typeface="Inter" panose="02000503000000020004" pitchFamily="2" charset="0"/>
              <a:cs typeface="Inter" panose="02000503000000020004" pitchFamily="2" charset="0"/>
            </a:endParaRPr>
          </a:p>
          <a:p>
            <a:pPr marL="121680" marR="235659" indent="-114364" defTabSz="554492">
              <a:lnSpc>
                <a:spcPct val="100499"/>
              </a:lnSpc>
              <a:spcBef>
                <a:spcPts val="982"/>
              </a:spcBef>
              <a:buClr>
                <a:srgbClr val="5BAA47"/>
              </a:buClr>
              <a:buFont typeface="SharpSans-Medium"/>
              <a:buChar char="•"/>
              <a:tabLst>
                <a:tab pos="122065" algn="l"/>
              </a:tabLst>
            </a:pPr>
            <a:r>
              <a:rPr lang="en-US" sz="1243" b="1">
                <a:solidFill>
                  <a:srgbClr val="060606"/>
                </a:solidFill>
                <a:latin typeface="Inter" panose="02000503000000020004" pitchFamily="2" charset="0"/>
                <a:ea typeface="Inter" panose="02000503000000020004" pitchFamily="2" charset="0"/>
                <a:cs typeface="Inter" panose="02000503000000020004" pitchFamily="2" charset="0"/>
              </a:rPr>
              <a:t>Needed efficient and cost-effective </a:t>
            </a:r>
            <a:r>
              <a:rPr lang="en-US" sz="1243" spc="-6">
                <a:solidFill>
                  <a:srgbClr val="060606"/>
                </a:solidFill>
                <a:latin typeface="Inter" panose="02000503000000020004" pitchFamily="2" charset="0"/>
                <a:ea typeface="Inter" panose="02000503000000020004" pitchFamily="2" charset="0"/>
                <a:cs typeface="Inter" panose="02000503000000020004" pitchFamily="2" charset="0"/>
              </a:rPr>
              <a:t>networking solutions</a:t>
            </a:r>
            <a:endParaRPr sz="1243">
              <a:solidFill>
                <a:sysClr val="windowText" lastClr="000000"/>
              </a:solidFill>
              <a:latin typeface="Inter" panose="02000503000000020004" pitchFamily="2" charset="0"/>
              <a:ea typeface="Inter" panose="02000503000000020004" pitchFamily="2" charset="0"/>
              <a:cs typeface="Inter" panose="02000503000000020004" pitchFamily="2" charset="0"/>
            </a:endParaRPr>
          </a:p>
          <a:p>
            <a:pPr marL="121680" indent="-114364" defTabSz="554492">
              <a:spcBef>
                <a:spcPts val="1258"/>
              </a:spcBef>
              <a:buClr>
                <a:srgbClr val="5BAA47"/>
              </a:buClr>
              <a:buFont typeface="SharpSans-Medium"/>
              <a:buChar char="•"/>
              <a:tabLst>
                <a:tab pos="122065" algn="l"/>
              </a:tabLst>
            </a:pPr>
            <a:r>
              <a:rPr lang="en-US" sz="1243" b="1" spc="-15">
                <a:solidFill>
                  <a:srgbClr val="060606"/>
                </a:solidFill>
                <a:latin typeface="Inter" panose="02000503000000020004" pitchFamily="2" charset="0"/>
                <a:ea typeface="Inter" panose="02000503000000020004" pitchFamily="2" charset="0"/>
                <a:cs typeface="Inter" panose="02000503000000020004" pitchFamily="2" charset="0"/>
              </a:rPr>
              <a:t>Needed to ensure security, connectivity, performance </a:t>
            </a:r>
            <a:r>
              <a:rPr lang="en-US" sz="1243" spc="-6">
                <a:solidFill>
                  <a:srgbClr val="060606"/>
                </a:solidFill>
                <a:latin typeface="Inter" panose="02000503000000020004" pitchFamily="2" charset="0"/>
                <a:ea typeface="Inter" panose="02000503000000020004" pitchFamily="2" charset="0"/>
                <a:cs typeface="Inter" panose="02000503000000020004" pitchFamily="2" charset="0"/>
              </a:rPr>
              <a:t>for Clark’s UK headquarters, regional offices, warehouses, and retail stores</a:t>
            </a:r>
            <a:endParaRPr sz="1243">
              <a:solidFill>
                <a:sysClr val="windowText" lastClr="000000"/>
              </a:solidFill>
              <a:latin typeface="Inter" panose="02000503000000020004" pitchFamily="2" charset="0"/>
              <a:ea typeface="Inter" panose="02000503000000020004" pitchFamily="2" charset="0"/>
              <a:cs typeface="Inter" panose="02000503000000020004" pitchFamily="2" charset="0"/>
            </a:endParaRPr>
          </a:p>
        </p:txBody>
      </p:sp>
      <p:sp>
        <p:nvSpPr>
          <p:cNvPr id="20" name="object 20"/>
          <p:cNvSpPr txBox="1"/>
          <p:nvPr/>
        </p:nvSpPr>
        <p:spPr>
          <a:xfrm>
            <a:off x="3310368" y="2811614"/>
            <a:ext cx="2716329" cy="2526372"/>
          </a:xfrm>
          <a:prstGeom prst="rect">
            <a:avLst/>
          </a:prstGeom>
        </p:spPr>
        <p:txBody>
          <a:bodyPr vert="horz" wrap="square" lIns="0" tIns="9627" rIns="0" bIns="0" rtlCol="0">
            <a:spAutoFit/>
          </a:bodyPr>
          <a:lstStyle/>
          <a:p>
            <a:pPr marL="7701" defTabSz="554492">
              <a:spcBef>
                <a:spcPts val="76"/>
              </a:spcBef>
              <a:buClrTx/>
            </a:pPr>
            <a:r>
              <a:rPr sz="1334" b="1" spc="-6">
                <a:solidFill>
                  <a:srgbClr val="025444"/>
                </a:solidFill>
                <a:latin typeface="Inter" panose="02000503000000020004" pitchFamily="2" charset="0"/>
                <a:ea typeface="Inter" panose="02000503000000020004" pitchFamily="2" charset="0"/>
                <a:cs typeface="Inter" panose="02000503000000020004" pitchFamily="2" charset="0"/>
              </a:rPr>
              <a:t>Solution</a:t>
            </a:r>
            <a:endParaRPr sz="1334">
              <a:solidFill>
                <a:sysClr val="windowText" lastClr="000000"/>
              </a:solidFill>
              <a:latin typeface="Inter" panose="02000503000000020004" pitchFamily="2" charset="0"/>
              <a:ea typeface="Inter" panose="02000503000000020004" pitchFamily="2" charset="0"/>
              <a:cs typeface="Inter" panose="02000503000000020004" pitchFamily="2" charset="0"/>
            </a:endParaRPr>
          </a:p>
          <a:p>
            <a:pPr marL="121680" marR="3081" indent="-114364" defTabSz="554492">
              <a:lnSpc>
                <a:spcPct val="100499"/>
              </a:lnSpc>
              <a:spcBef>
                <a:spcPts val="982"/>
              </a:spcBef>
              <a:buClr>
                <a:srgbClr val="5BAA47"/>
              </a:buClr>
              <a:buFont typeface="SharpSans-Medium"/>
              <a:buChar char="•"/>
              <a:tabLst>
                <a:tab pos="122065" algn="l"/>
              </a:tabLst>
            </a:pPr>
            <a:r>
              <a:rPr sz="1243" b="1" spc="-6">
                <a:solidFill>
                  <a:srgbClr val="060606"/>
                </a:solidFill>
                <a:latin typeface="Inter" panose="02000503000000020004" pitchFamily="2" charset="0"/>
                <a:ea typeface="Inter" panose="02000503000000020004" pitchFamily="2" charset="0"/>
                <a:cs typeface="Inter" panose="02000503000000020004" pitchFamily="2" charset="0"/>
              </a:rPr>
              <a:t>Deployed</a:t>
            </a:r>
            <a:r>
              <a:rPr sz="1243" b="1" spc="-12">
                <a:solidFill>
                  <a:srgbClr val="060606"/>
                </a:solidFill>
                <a:latin typeface="Inter" panose="02000503000000020004" pitchFamily="2" charset="0"/>
                <a:ea typeface="Inter" panose="02000503000000020004" pitchFamily="2" charset="0"/>
                <a:cs typeface="Inter" panose="02000503000000020004" pitchFamily="2" charset="0"/>
              </a:rPr>
              <a:t> </a:t>
            </a:r>
            <a:r>
              <a:rPr sz="1243">
                <a:solidFill>
                  <a:srgbClr val="060606"/>
                </a:solidFill>
                <a:latin typeface="Inter" panose="02000503000000020004" pitchFamily="2" charset="0"/>
                <a:ea typeface="Inter" panose="02000503000000020004" pitchFamily="2" charset="0"/>
                <a:cs typeface="Inter" panose="02000503000000020004" pitchFamily="2" charset="0"/>
              </a:rPr>
              <a:t>Meraki</a:t>
            </a:r>
            <a:r>
              <a:rPr sz="1243" spc="-12">
                <a:solidFill>
                  <a:srgbClr val="060606"/>
                </a:solidFill>
                <a:latin typeface="Inter" panose="02000503000000020004" pitchFamily="2" charset="0"/>
                <a:ea typeface="Inter" panose="02000503000000020004" pitchFamily="2" charset="0"/>
                <a:cs typeface="Inter" panose="02000503000000020004" pitchFamily="2" charset="0"/>
              </a:rPr>
              <a:t> </a:t>
            </a:r>
            <a:r>
              <a:rPr sz="1243">
                <a:solidFill>
                  <a:srgbClr val="060606"/>
                </a:solidFill>
                <a:latin typeface="Inter" panose="02000503000000020004" pitchFamily="2" charset="0"/>
                <a:ea typeface="Inter" panose="02000503000000020004" pitchFamily="2" charset="0"/>
                <a:cs typeface="Inter" panose="02000503000000020004" pitchFamily="2" charset="0"/>
              </a:rPr>
              <a:t>MR,</a:t>
            </a:r>
            <a:r>
              <a:rPr sz="1243" spc="-12">
                <a:solidFill>
                  <a:srgbClr val="060606"/>
                </a:solidFill>
                <a:latin typeface="Inter" panose="02000503000000020004" pitchFamily="2" charset="0"/>
                <a:ea typeface="Inter" panose="02000503000000020004" pitchFamily="2" charset="0"/>
                <a:cs typeface="Inter" panose="02000503000000020004" pitchFamily="2" charset="0"/>
              </a:rPr>
              <a:t> </a:t>
            </a:r>
            <a:r>
              <a:rPr sz="1243">
                <a:solidFill>
                  <a:srgbClr val="060606"/>
                </a:solidFill>
                <a:latin typeface="Inter" panose="02000503000000020004" pitchFamily="2" charset="0"/>
                <a:ea typeface="Inter" panose="02000503000000020004" pitchFamily="2" charset="0"/>
                <a:cs typeface="Inter" panose="02000503000000020004" pitchFamily="2" charset="0"/>
              </a:rPr>
              <a:t>MX,</a:t>
            </a:r>
            <a:r>
              <a:rPr sz="1243" spc="-12">
                <a:solidFill>
                  <a:srgbClr val="060606"/>
                </a:solidFill>
                <a:latin typeface="Inter" panose="02000503000000020004" pitchFamily="2" charset="0"/>
                <a:ea typeface="Inter" panose="02000503000000020004" pitchFamily="2" charset="0"/>
                <a:cs typeface="Inter" panose="02000503000000020004" pitchFamily="2" charset="0"/>
              </a:rPr>
              <a:t> </a:t>
            </a:r>
            <a:r>
              <a:rPr sz="1243" spc="-15">
                <a:solidFill>
                  <a:srgbClr val="060606"/>
                </a:solidFill>
                <a:latin typeface="Inter" panose="02000503000000020004" pitchFamily="2" charset="0"/>
                <a:ea typeface="Inter" panose="02000503000000020004" pitchFamily="2" charset="0"/>
                <a:cs typeface="Inter" panose="02000503000000020004" pitchFamily="2" charset="0"/>
              </a:rPr>
              <a:t>MS,</a:t>
            </a:r>
            <a:r>
              <a:rPr lang="en-US" sz="1243" spc="-6">
                <a:solidFill>
                  <a:srgbClr val="060606"/>
                </a:solidFill>
                <a:latin typeface="Inter" panose="02000503000000020004" pitchFamily="2" charset="0"/>
                <a:ea typeface="Inter" panose="02000503000000020004" pitchFamily="2" charset="0"/>
                <a:cs typeface="Inter" panose="02000503000000020004" pitchFamily="2" charset="0"/>
              </a:rPr>
              <a:t> as well as</a:t>
            </a:r>
            <a:r>
              <a:rPr sz="1243" spc="-61">
                <a:solidFill>
                  <a:srgbClr val="060606"/>
                </a:solidFill>
                <a:latin typeface="Inter" panose="02000503000000020004" pitchFamily="2" charset="0"/>
                <a:ea typeface="Inter" panose="02000503000000020004" pitchFamily="2" charset="0"/>
                <a:cs typeface="Inter" panose="02000503000000020004" pitchFamily="2" charset="0"/>
              </a:rPr>
              <a:t> </a:t>
            </a:r>
            <a:r>
              <a:rPr lang="en-US" sz="1243" spc="-27">
                <a:solidFill>
                  <a:srgbClr val="060606"/>
                </a:solidFill>
                <a:latin typeface="Inter" panose="02000503000000020004" pitchFamily="2" charset="0"/>
                <a:ea typeface="Inter" panose="02000503000000020004" pitchFamily="2" charset="0"/>
                <a:cs typeface="Inter" panose="02000503000000020004" pitchFamily="2" charset="0"/>
              </a:rPr>
              <a:t>MG cellular gateways </a:t>
            </a:r>
            <a:r>
              <a:rPr lang="en-US" sz="1243">
                <a:solidFill>
                  <a:srgbClr val="060606"/>
                </a:solidFill>
                <a:latin typeface="Inter" panose="02000503000000020004" pitchFamily="2" charset="0"/>
                <a:ea typeface="Inter" panose="02000503000000020004" pitchFamily="2" charset="0"/>
                <a:cs typeface="Inter" panose="02000503000000020004" pitchFamily="2" charset="0"/>
              </a:rPr>
              <a:t>for connectivity at pop-up stores</a:t>
            </a:r>
            <a:endParaRPr sz="1243">
              <a:solidFill>
                <a:sysClr val="windowText" lastClr="000000"/>
              </a:solidFill>
              <a:latin typeface="Inter" panose="02000503000000020004" pitchFamily="2" charset="0"/>
              <a:ea typeface="Inter" panose="02000503000000020004" pitchFamily="2" charset="0"/>
              <a:cs typeface="Inter" panose="02000503000000020004" pitchFamily="2" charset="0"/>
            </a:endParaRPr>
          </a:p>
          <a:p>
            <a:pPr marL="121680" marR="17712" indent="-114364" defTabSz="554492">
              <a:lnSpc>
                <a:spcPct val="100499"/>
              </a:lnSpc>
              <a:spcBef>
                <a:spcPts val="1249"/>
              </a:spcBef>
              <a:buClr>
                <a:srgbClr val="5BAA47"/>
              </a:buClr>
              <a:buFontTx/>
              <a:buChar char="•"/>
              <a:tabLst>
                <a:tab pos="122065" algn="l"/>
              </a:tabLst>
            </a:pPr>
            <a:r>
              <a:rPr lang="en-US" sz="1243" b="1" spc="-12">
                <a:solidFill>
                  <a:srgbClr val="060606"/>
                </a:solidFill>
                <a:latin typeface="Inter" panose="02000503000000020004" pitchFamily="2" charset="0"/>
                <a:ea typeface="Inter" panose="02000503000000020004" pitchFamily="2" charset="0"/>
                <a:cs typeface="Inter" panose="02000503000000020004" pitchFamily="2" charset="0"/>
              </a:rPr>
              <a:t>Deployed MT sensors </a:t>
            </a:r>
            <a:r>
              <a:rPr lang="en-US" sz="1243" spc="-12">
                <a:solidFill>
                  <a:srgbClr val="060606"/>
                </a:solidFill>
                <a:latin typeface="Inter" panose="02000503000000020004" pitchFamily="2" charset="0"/>
                <a:ea typeface="Inter" panose="02000503000000020004" pitchFamily="2" charset="0"/>
                <a:cs typeface="Inter" panose="02000503000000020004" pitchFamily="2" charset="0"/>
              </a:rPr>
              <a:t>to monitor temperature and humidity in IT facilities</a:t>
            </a:r>
          </a:p>
          <a:p>
            <a:pPr marL="121680" marR="17712" indent="-114364" defTabSz="554492">
              <a:lnSpc>
                <a:spcPct val="100499"/>
              </a:lnSpc>
              <a:spcBef>
                <a:spcPts val="1249"/>
              </a:spcBef>
              <a:buClr>
                <a:srgbClr val="5BAA47"/>
              </a:buClr>
              <a:buFontTx/>
              <a:buChar char="•"/>
              <a:tabLst>
                <a:tab pos="122065" algn="l"/>
              </a:tabLst>
            </a:pPr>
            <a:r>
              <a:rPr lang="en-US" sz="1243" b="1" spc="-12">
                <a:solidFill>
                  <a:srgbClr val="060606"/>
                </a:solidFill>
                <a:latin typeface="Inter" panose="02000503000000020004" pitchFamily="2" charset="0"/>
                <a:ea typeface="Inter" panose="02000503000000020004" pitchFamily="2" charset="0"/>
                <a:cs typeface="Inter" panose="02000503000000020004" pitchFamily="2" charset="0"/>
              </a:rPr>
              <a:t>Deployed MV cameras </a:t>
            </a:r>
            <a:r>
              <a:rPr lang="en-US" sz="1243" spc="-12">
                <a:solidFill>
                  <a:srgbClr val="060606"/>
                </a:solidFill>
                <a:latin typeface="Inter" panose="02000503000000020004" pitchFamily="2" charset="0"/>
                <a:ea typeface="Inter" panose="02000503000000020004" pitchFamily="2" charset="0"/>
                <a:cs typeface="Inter" panose="02000503000000020004" pitchFamily="2" charset="0"/>
              </a:rPr>
              <a:t>to monitor physical security at HQ</a:t>
            </a:r>
            <a:endParaRPr lang="en-US" sz="1243">
              <a:solidFill>
                <a:sysClr val="windowText" lastClr="000000"/>
              </a:solidFill>
              <a:latin typeface="Inter" panose="02000503000000020004" pitchFamily="2" charset="0"/>
              <a:ea typeface="Inter" panose="02000503000000020004" pitchFamily="2" charset="0"/>
              <a:cs typeface="Inter" panose="02000503000000020004" pitchFamily="2" charset="0"/>
            </a:endParaRPr>
          </a:p>
          <a:p>
            <a:pPr marL="121680" marR="17712" indent="-114364" defTabSz="554492">
              <a:lnSpc>
                <a:spcPct val="100499"/>
              </a:lnSpc>
              <a:spcBef>
                <a:spcPts val="1249"/>
              </a:spcBef>
              <a:buClr>
                <a:srgbClr val="5BAA47"/>
              </a:buClr>
              <a:buFontTx/>
              <a:buChar char="•"/>
              <a:tabLst>
                <a:tab pos="122065" algn="l"/>
              </a:tabLst>
            </a:pPr>
            <a:endParaRPr sz="1243">
              <a:solidFill>
                <a:sysClr val="windowText" lastClr="000000"/>
              </a:solidFill>
              <a:latin typeface="Inter" panose="02000503000000020004" pitchFamily="2" charset="0"/>
              <a:ea typeface="Inter" panose="02000503000000020004" pitchFamily="2" charset="0"/>
              <a:cs typeface="Inter" panose="02000503000000020004" pitchFamily="2" charset="0"/>
            </a:endParaRPr>
          </a:p>
        </p:txBody>
      </p:sp>
      <p:sp>
        <p:nvSpPr>
          <p:cNvPr id="21" name="object 21"/>
          <p:cNvSpPr txBox="1"/>
          <p:nvPr/>
        </p:nvSpPr>
        <p:spPr>
          <a:xfrm>
            <a:off x="6247036" y="2811614"/>
            <a:ext cx="2626964" cy="2206861"/>
          </a:xfrm>
          <a:prstGeom prst="rect">
            <a:avLst/>
          </a:prstGeom>
        </p:spPr>
        <p:txBody>
          <a:bodyPr vert="horz" wrap="square" lIns="0" tIns="9627" rIns="0" bIns="0" rtlCol="0">
            <a:spAutoFit/>
          </a:bodyPr>
          <a:lstStyle/>
          <a:p>
            <a:pPr marL="7701" defTabSz="554492">
              <a:spcBef>
                <a:spcPts val="76"/>
              </a:spcBef>
              <a:buClrTx/>
            </a:pPr>
            <a:r>
              <a:rPr sz="1334" b="1" spc="-6">
                <a:solidFill>
                  <a:srgbClr val="025444"/>
                </a:solidFill>
                <a:latin typeface="Inter" panose="02000503000000020004" pitchFamily="2" charset="0"/>
                <a:ea typeface="Inter" panose="02000503000000020004" pitchFamily="2" charset="0"/>
                <a:cs typeface="Inter" panose="02000503000000020004" pitchFamily="2" charset="0"/>
              </a:rPr>
              <a:t>Result</a:t>
            </a:r>
            <a:endParaRPr sz="1334">
              <a:solidFill>
                <a:sysClr val="windowText" lastClr="000000"/>
              </a:solidFill>
              <a:latin typeface="Inter" panose="02000503000000020004" pitchFamily="2" charset="0"/>
              <a:ea typeface="Inter" panose="02000503000000020004" pitchFamily="2" charset="0"/>
              <a:cs typeface="Inter" panose="02000503000000020004" pitchFamily="2" charset="0"/>
            </a:endParaRPr>
          </a:p>
          <a:p>
            <a:pPr marL="121680" indent="-114364" defTabSz="554492">
              <a:spcBef>
                <a:spcPts val="988"/>
              </a:spcBef>
              <a:buClr>
                <a:srgbClr val="5BAA47"/>
              </a:buClr>
              <a:buFont typeface="SharpSans-Medium"/>
              <a:buChar char="•"/>
              <a:tabLst>
                <a:tab pos="122065" algn="l"/>
              </a:tabLst>
            </a:pPr>
            <a:r>
              <a:rPr lang="en-US" sz="1243" b="1">
                <a:solidFill>
                  <a:srgbClr val="060606"/>
                </a:solidFill>
                <a:latin typeface="Inter" panose="02000503000000020004" pitchFamily="2" charset="0"/>
                <a:ea typeface="Inter" panose="02000503000000020004" pitchFamily="2" charset="0"/>
                <a:cs typeface="Inter" panose="02000503000000020004" pitchFamily="2" charset="0"/>
              </a:rPr>
              <a:t>Significant time and cost reduction </a:t>
            </a:r>
            <a:r>
              <a:rPr lang="en-US" sz="1243">
                <a:solidFill>
                  <a:srgbClr val="060606"/>
                </a:solidFill>
                <a:latin typeface="Inter" panose="02000503000000020004" pitchFamily="2" charset="0"/>
                <a:ea typeface="Inter" panose="02000503000000020004" pitchFamily="2" charset="0"/>
                <a:cs typeface="Inter" panose="02000503000000020004" pitchFamily="2" charset="0"/>
              </a:rPr>
              <a:t>from faster time to perform software updates </a:t>
            </a:r>
            <a:endParaRPr sz="1243">
              <a:solidFill>
                <a:sysClr val="windowText" lastClr="000000"/>
              </a:solidFill>
              <a:latin typeface="Inter" panose="02000503000000020004" pitchFamily="2" charset="0"/>
              <a:ea typeface="Inter" panose="02000503000000020004" pitchFamily="2" charset="0"/>
              <a:cs typeface="Inter" panose="02000503000000020004" pitchFamily="2" charset="0"/>
            </a:endParaRPr>
          </a:p>
          <a:p>
            <a:pPr marL="121680" marR="443979" indent="-114364" defTabSz="554492">
              <a:lnSpc>
                <a:spcPct val="100499"/>
              </a:lnSpc>
              <a:spcBef>
                <a:spcPts val="1252"/>
              </a:spcBef>
              <a:buClr>
                <a:srgbClr val="5BAA47"/>
              </a:buClr>
              <a:buFont typeface="SharpSans-Medium"/>
              <a:buChar char="•"/>
              <a:tabLst>
                <a:tab pos="122065" algn="l"/>
              </a:tabLst>
            </a:pPr>
            <a:r>
              <a:rPr lang="en-US" sz="1243" b="1">
                <a:solidFill>
                  <a:srgbClr val="060606"/>
                </a:solidFill>
                <a:latin typeface="Inter" panose="02000503000000020004" pitchFamily="2" charset="0"/>
                <a:ea typeface="Inter" panose="02000503000000020004" pitchFamily="2" charset="0"/>
                <a:cs typeface="Inter" panose="02000503000000020004" pitchFamily="2" charset="0"/>
              </a:rPr>
              <a:t>Cost savings </a:t>
            </a:r>
            <a:r>
              <a:rPr lang="en-US" sz="1243">
                <a:solidFill>
                  <a:srgbClr val="060606"/>
                </a:solidFill>
                <a:latin typeface="Inter" panose="02000503000000020004" pitchFamily="2" charset="0"/>
                <a:ea typeface="Inter" panose="02000503000000020004" pitchFamily="2" charset="0"/>
                <a:cs typeface="Inter" panose="02000503000000020004" pitchFamily="2" charset="0"/>
              </a:rPr>
              <a:t>from 3% reduction in energy use with MT sensors</a:t>
            </a:r>
            <a:endParaRPr sz="1243">
              <a:solidFill>
                <a:sysClr val="windowText" lastClr="000000"/>
              </a:solidFill>
              <a:latin typeface="Inter" panose="02000503000000020004" pitchFamily="2" charset="0"/>
              <a:ea typeface="Inter" panose="02000503000000020004" pitchFamily="2" charset="0"/>
              <a:cs typeface="Inter" panose="02000503000000020004" pitchFamily="2" charset="0"/>
            </a:endParaRPr>
          </a:p>
          <a:p>
            <a:pPr marL="121680" indent="-114364" defTabSz="554492">
              <a:spcBef>
                <a:spcPts val="1255"/>
              </a:spcBef>
              <a:buClr>
                <a:srgbClr val="5BAA47"/>
              </a:buClr>
              <a:buFont typeface="SharpSans-Medium"/>
              <a:buChar char="•"/>
              <a:tabLst>
                <a:tab pos="122065" algn="l"/>
              </a:tabLst>
            </a:pPr>
            <a:r>
              <a:rPr lang="en-US" sz="1243" b="1">
                <a:solidFill>
                  <a:srgbClr val="060606"/>
                </a:solidFill>
                <a:latin typeface="Inter" panose="02000503000000020004" pitchFamily="2" charset="0"/>
                <a:ea typeface="Inter" panose="02000503000000020004" pitchFamily="2" charset="0"/>
                <a:cs typeface="Inter" panose="02000503000000020004" pitchFamily="2" charset="0"/>
              </a:rPr>
              <a:t>Time reduction </a:t>
            </a:r>
            <a:r>
              <a:rPr lang="en-US" sz="1243">
                <a:solidFill>
                  <a:srgbClr val="060606"/>
                </a:solidFill>
                <a:latin typeface="Inter" panose="02000503000000020004" pitchFamily="2" charset="0"/>
                <a:ea typeface="Inter" panose="02000503000000020004" pitchFamily="2" charset="0"/>
                <a:cs typeface="Inter" panose="02000503000000020004" pitchFamily="2" charset="0"/>
              </a:rPr>
              <a:t>from simplicity in deploying new switches</a:t>
            </a:r>
            <a:endParaRPr sz="1243">
              <a:solidFill>
                <a:sysClr val="windowText" lastClr="000000"/>
              </a:solidFill>
              <a:latin typeface="Inter" panose="02000503000000020004" pitchFamily="2" charset="0"/>
              <a:ea typeface="Inter" panose="02000503000000020004" pitchFamily="2" charset="0"/>
              <a:cs typeface="Inter" panose="02000503000000020004" pitchFamily="2" charset="0"/>
            </a:endParaRPr>
          </a:p>
        </p:txBody>
      </p:sp>
      <p:sp>
        <p:nvSpPr>
          <p:cNvPr id="22" name="object 22"/>
          <p:cNvSpPr txBox="1"/>
          <p:nvPr/>
        </p:nvSpPr>
        <p:spPr>
          <a:xfrm>
            <a:off x="373701" y="5215926"/>
            <a:ext cx="3972522" cy="653718"/>
          </a:xfrm>
          <a:prstGeom prst="rect">
            <a:avLst/>
          </a:prstGeom>
        </p:spPr>
        <p:txBody>
          <a:bodyPr vert="horz" wrap="square" lIns="0" tIns="7316" rIns="0" bIns="0" rtlCol="0">
            <a:spAutoFit/>
          </a:bodyPr>
          <a:lstStyle/>
          <a:p>
            <a:pPr marL="7701" marR="3081" defTabSz="554492">
              <a:lnSpc>
                <a:spcPct val="100299"/>
              </a:lnSpc>
              <a:spcBef>
                <a:spcPts val="58"/>
              </a:spcBef>
              <a:buClrTx/>
            </a:pPr>
            <a:r>
              <a:rPr lang="en-US" b="1">
                <a:solidFill>
                  <a:srgbClr val="5BAA47"/>
                </a:solidFill>
                <a:latin typeface="Inter" panose="02000503000000020004" pitchFamily="2" charset="0"/>
                <a:ea typeface="Inter" panose="02000503000000020004" pitchFamily="2" charset="0"/>
                <a:cs typeface="Inter" panose="02000503000000020004" pitchFamily="2" charset="0"/>
              </a:rPr>
              <a:t>“The biggest benefit we’ve achieved with the Meraki solution is speed of delivery and the ability to change quickly.”</a:t>
            </a:r>
            <a:endParaRPr>
              <a:solidFill>
                <a:sysClr val="windowText" lastClr="000000"/>
              </a:solidFill>
              <a:latin typeface="Inter" panose="02000503000000020004" pitchFamily="2" charset="0"/>
              <a:ea typeface="Inter" panose="02000503000000020004" pitchFamily="2" charset="0"/>
              <a:cs typeface="Inter" panose="02000503000000020004" pitchFamily="2" charset="0"/>
            </a:endParaRPr>
          </a:p>
        </p:txBody>
      </p:sp>
      <p:sp>
        <p:nvSpPr>
          <p:cNvPr id="23" name="object 23"/>
          <p:cNvSpPr txBox="1"/>
          <p:nvPr/>
        </p:nvSpPr>
        <p:spPr>
          <a:xfrm>
            <a:off x="4588320" y="5224445"/>
            <a:ext cx="2232219" cy="582365"/>
          </a:xfrm>
          <a:prstGeom prst="rect">
            <a:avLst/>
          </a:prstGeom>
        </p:spPr>
        <p:txBody>
          <a:bodyPr vert="horz" wrap="square" lIns="0" tIns="8471" rIns="0" bIns="0" rtlCol="0">
            <a:spAutoFit/>
          </a:bodyPr>
          <a:lstStyle/>
          <a:p>
            <a:pPr marL="7701" defTabSz="554492">
              <a:spcBef>
                <a:spcPts val="67"/>
              </a:spcBef>
              <a:buClrTx/>
            </a:pPr>
            <a:r>
              <a:rPr lang="en-US" sz="1243" b="1">
                <a:solidFill>
                  <a:srgbClr val="5BAA47"/>
                </a:solidFill>
                <a:latin typeface="Inter" panose="02000503000000020004" pitchFamily="2" charset="0"/>
                <a:ea typeface="Inter" panose="02000503000000020004" pitchFamily="2" charset="0"/>
                <a:cs typeface="Inter" panose="02000503000000020004" pitchFamily="2" charset="0"/>
              </a:rPr>
              <a:t>Dan Fletcher</a:t>
            </a:r>
            <a:endParaRPr lang="en-US" sz="1243">
              <a:solidFill>
                <a:sysClr val="windowText" lastClr="000000"/>
              </a:solidFill>
              <a:latin typeface="Inter" panose="02000503000000020004" pitchFamily="2" charset="0"/>
              <a:ea typeface="Inter" panose="02000503000000020004" pitchFamily="2" charset="0"/>
              <a:cs typeface="Inter" panose="02000503000000020004" pitchFamily="2" charset="0"/>
            </a:endParaRPr>
          </a:p>
          <a:p>
            <a:pPr marL="7701" marR="3081" defTabSz="554492">
              <a:lnSpc>
                <a:spcPct val="100499"/>
              </a:lnSpc>
              <a:buClrTx/>
            </a:pPr>
            <a:r>
              <a:rPr lang="en-US" sz="1243">
                <a:solidFill>
                  <a:srgbClr val="5BAA47"/>
                </a:solidFill>
                <a:latin typeface="Inter" panose="02000503000000020004" pitchFamily="2" charset="0"/>
                <a:ea typeface="Inter" panose="02000503000000020004" pitchFamily="2" charset="0"/>
                <a:cs typeface="Inter" panose="02000503000000020004" pitchFamily="2" charset="0"/>
              </a:rPr>
              <a:t>Service Manager, Networks and SecOps Team Lead</a:t>
            </a:r>
            <a:endParaRPr sz="1243">
              <a:solidFill>
                <a:sysClr val="windowText" lastClr="000000"/>
              </a:solidFill>
              <a:latin typeface="Inter" panose="02000503000000020004" pitchFamily="2" charset="0"/>
              <a:ea typeface="Inter" panose="02000503000000020004" pitchFamily="2" charset="0"/>
              <a:cs typeface="Inter" panose="02000503000000020004" pitchFamily="2" charset="0"/>
            </a:endParaRPr>
          </a:p>
        </p:txBody>
      </p:sp>
      <p:sp>
        <p:nvSpPr>
          <p:cNvPr id="25" name="object 25"/>
          <p:cNvSpPr/>
          <p:nvPr/>
        </p:nvSpPr>
        <p:spPr>
          <a:xfrm>
            <a:off x="4875418" y="0"/>
            <a:ext cx="2301531" cy="2406654"/>
          </a:xfrm>
          <a:custGeom>
            <a:avLst/>
            <a:gdLst/>
            <a:ahLst/>
            <a:cxnLst/>
            <a:rect l="l" t="t" r="r" b="b"/>
            <a:pathLst>
              <a:path w="3795395" h="3968750">
                <a:moveTo>
                  <a:pt x="2621006" y="0"/>
                </a:moveTo>
                <a:lnTo>
                  <a:pt x="0" y="0"/>
                </a:lnTo>
                <a:lnTo>
                  <a:pt x="1530558" y="3282293"/>
                </a:lnTo>
                <a:lnTo>
                  <a:pt x="1551601" y="3325188"/>
                </a:lnTo>
                <a:lnTo>
                  <a:pt x="1574129" y="3366862"/>
                </a:lnTo>
                <a:lnTo>
                  <a:pt x="1598096" y="3407297"/>
                </a:lnTo>
                <a:lnTo>
                  <a:pt x="1623455" y="3446478"/>
                </a:lnTo>
                <a:lnTo>
                  <a:pt x="1650157" y="3484385"/>
                </a:lnTo>
                <a:lnTo>
                  <a:pt x="1678157" y="3521003"/>
                </a:lnTo>
                <a:lnTo>
                  <a:pt x="1707406" y="3556314"/>
                </a:lnTo>
                <a:lnTo>
                  <a:pt x="1737859" y="3590302"/>
                </a:lnTo>
                <a:lnTo>
                  <a:pt x="1769467" y="3622948"/>
                </a:lnTo>
                <a:lnTo>
                  <a:pt x="1802184" y="3654235"/>
                </a:lnTo>
                <a:lnTo>
                  <a:pt x="1835961" y="3684147"/>
                </a:lnTo>
                <a:lnTo>
                  <a:pt x="1870753" y="3712667"/>
                </a:lnTo>
                <a:lnTo>
                  <a:pt x="1906513" y="3739776"/>
                </a:lnTo>
                <a:lnTo>
                  <a:pt x="1943192" y="3765459"/>
                </a:lnTo>
                <a:lnTo>
                  <a:pt x="1980743" y="3789697"/>
                </a:lnTo>
                <a:lnTo>
                  <a:pt x="2019121" y="3812474"/>
                </a:lnTo>
                <a:lnTo>
                  <a:pt x="2058276" y="3833773"/>
                </a:lnTo>
                <a:lnTo>
                  <a:pt x="2098163" y="3853576"/>
                </a:lnTo>
                <a:lnTo>
                  <a:pt x="2138734" y="3871866"/>
                </a:lnTo>
                <a:lnTo>
                  <a:pt x="2179943" y="3888627"/>
                </a:lnTo>
                <a:lnTo>
                  <a:pt x="2221740" y="3903840"/>
                </a:lnTo>
                <a:lnTo>
                  <a:pt x="2264081" y="3917489"/>
                </a:lnTo>
                <a:lnTo>
                  <a:pt x="2306917" y="3929556"/>
                </a:lnTo>
                <a:lnTo>
                  <a:pt x="2350202" y="3940025"/>
                </a:lnTo>
                <a:lnTo>
                  <a:pt x="2393887" y="3948878"/>
                </a:lnTo>
                <a:lnTo>
                  <a:pt x="2437927" y="3956098"/>
                </a:lnTo>
                <a:lnTo>
                  <a:pt x="2482274" y="3961668"/>
                </a:lnTo>
                <a:lnTo>
                  <a:pt x="2526880" y="3965571"/>
                </a:lnTo>
                <a:lnTo>
                  <a:pt x="2571700" y="3967789"/>
                </a:lnTo>
                <a:lnTo>
                  <a:pt x="2616684" y="3968306"/>
                </a:lnTo>
                <a:lnTo>
                  <a:pt x="2661787" y="3967104"/>
                </a:lnTo>
                <a:lnTo>
                  <a:pt x="2706961" y="3964166"/>
                </a:lnTo>
                <a:lnTo>
                  <a:pt x="2752159" y="3959475"/>
                </a:lnTo>
                <a:lnTo>
                  <a:pt x="2797334" y="3953014"/>
                </a:lnTo>
                <a:lnTo>
                  <a:pt x="2842439" y="3944766"/>
                </a:lnTo>
                <a:lnTo>
                  <a:pt x="2887426" y="3934713"/>
                </a:lnTo>
                <a:lnTo>
                  <a:pt x="2932248" y="3922838"/>
                </a:lnTo>
                <a:lnTo>
                  <a:pt x="2976859" y="3909124"/>
                </a:lnTo>
                <a:lnTo>
                  <a:pt x="3021211" y="3893555"/>
                </a:lnTo>
                <a:lnTo>
                  <a:pt x="3065257" y="3876112"/>
                </a:lnTo>
                <a:lnTo>
                  <a:pt x="3108950" y="3856778"/>
                </a:lnTo>
                <a:lnTo>
                  <a:pt x="3151845" y="3835735"/>
                </a:lnTo>
                <a:lnTo>
                  <a:pt x="3193518" y="3813206"/>
                </a:lnTo>
                <a:lnTo>
                  <a:pt x="3233954" y="3789238"/>
                </a:lnTo>
                <a:lnTo>
                  <a:pt x="3273134" y="3763879"/>
                </a:lnTo>
                <a:lnTo>
                  <a:pt x="3311042" y="3737176"/>
                </a:lnTo>
                <a:lnTo>
                  <a:pt x="3347660" y="3709176"/>
                </a:lnTo>
                <a:lnTo>
                  <a:pt x="3382971" y="3679926"/>
                </a:lnTo>
                <a:lnTo>
                  <a:pt x="3416958" y="3649474"/>
                </a:lnTo>
                <a:lnTo>
                  <a:pt x="3449604" y="3617865"/>
                </a:lnTo>
                <a:lnTo>
                  <a:pt x="3480892" y="3585149"/>
                </a:lnTo>
                <a:lnTo>
                  <a:pt x="3510804" y="3551371"/>
                </a:lnTo>
                <a:lnTo>
                  <a:pt x="3539323" y="3516579"/>
                </a:lnTo>
                <a:lnTo>
                  <a:pt x="3566433" y="3480819"/>
                </a:lnTo>
                <a:lnTo>
                  <a:pt x="3592115" y="3444140"/>
                </a:lnTo>
                <a:lnTo>
                  <a:pt x="3616354" y="3406589"/>
                </a:lnTo>
                <a:lnTo>
                  <a:pt x="3639131" y="3368211"/>
                </a:lnTo>
                <a:lnTo>
                  <a:pt x="3660430" y="3329056"/>
                </a:lnTo>
                <a:lnTo>
                  <a:pt x="3680233" y="3289169"/>
                </a:lnTo>
                <a:lnTo>
                  <a:pt x="3698523" y="3248598"/>
                </a:lnTo>
                <a:lnTo>
                  <a:pt x="3715283" y="3207390"/>
                </a:lnTo>
                <a:lnTo>
                  <a:pt x="3730496" y="3165592"/>
                </a:lnTo>
                <a:lnTo>
                  <a:pt x="3744145" y="3123252"/>
                </a:lnTo>
                <a:lnTo>
                  <a:pt x="3756213" y="3080416"/>
                </a:lnTo>
                <a:lnTo>
                  <a:pt x="3766682" y="3037132"/>
                </a:lnTo>
                <a:lnTo>
                  <a:pt x="3775535" y="2993446"/>
                </a:lnTo>
                <a:lnTo>
                  <a:pt x="3782755" y="2949407"/>
                </a:lnTo>
                <a:lnTo>
                  <a:pt x="3788325" y="2905060"/>
                </a:lnTo>
                <a:lnTo>
                  <a:pt x="3792228" y="2860454"/>
                </a:lnTo>
                <a:lnTo>
                  <a:pt x="3794446" y="2815635"/>
                </a:lnTo>
                <a:lnTo>
                  <a:pt x="3794963" y="2770651"/>
                </a:lnTo>
                <a:lnTo>
                  <a:pt x="3793761" y="2725548"/>
                </a:lnTo>
                <a:lnTo>
                  <a:pt x="3790823" y="2680374"/>
                </a:lnTo>
                <a:lnTo>
                  <a:pt x="3786132" y="2635176"/>
                </a:lnTo>
                <a:lnTo>
                  <a:pt x="3779671" y="2590002"/>
                </a:lnTo>
                <a:lnTo>
                  <a:pt x="3771422" y="2544897"/>
                </a:lnTo>
                <a:lnTo>
                  <a:pt x="3761369" y="2499910"/>
                </a:lnTo>
                <a:lnTo>
                  <a:pt x="3749495" y="2455088"/>
                </a:lnTo>
                <a:lnTo>
                  <a:pt x="3735781" y="2410477"/>
                </a:lnTo>
                <a:lnTo>
                  <a:pt x="3720211" y="2366125"/>
                </a:lnTo>
                <a:lnTo>
                  <a:pt x="3702768" y="2322079"/>
                </a:lnTo>
                <a:lnTo>
                  <a:pt x="3683435" y="2278387"/>
                </a:lnTo>
                <a:lnTo>
                  <a:pt x="2621006" y="0"/>
                </a:lnTo>
                <a:close/>
              </a:path>
            </a:pathLst>
          </a:custGeom>
          <a:solidFill>
            <a:srgbClr val="87C9C9"/>
          </a:solidFill>
        </p:spPr>
        <p:txBody>
          <a:bodyPr wrap="square" lIns="0" tIns="0" rIns="0" bIns="0" rtlCol="0"/>
          <a:lstStyle/>
          <a:p>
            <a:pPr defTabSz="554492">
              <a:buClrTx/>
            </a:pPr>
            <a:endParaRPr sz="1092">
              <a:solidFill>
                <a:sysClr val="windowText" lastClr="000000"/>
              </a:solidFill>
              <a:latin typeface="Inter" panose="02000503000000020004" pitchFamily="2" charset="0"/>
              <a:ea typeface="Inter" panose="02000503000000020004" pitchFamily="2" charset="0"/>
              <a:cs typeface="Inter" panose="02000503000000020004" pitchFamily="2" charset="0"/>
            </a:endParaRPr>
          </a:p>
        </p:txBody>
      </p:sp>
      <p:sp>
        <p:nvSpPr>
          <p:cNvPr id="27" name="object 27"/>
          <p:cNvSpPr/>
          <p:nvPr/>
        </p:nvSpPr>
        <p:spPr>
          <a:xfrm>
            <a:off x="6254739" y="990531"/>
            <a:ext cx="1150957" cy="1150957"/>
          </a:xfrm>
          <a:custGeom>
            <a:avLst/>
            <a:gdLst/>
            <a:ahLst/>
            <a:cxnLst/>
            <a:rect l="l" t="t" r="r" b="b"/>
            <a:pathLst>
              <a:path w="1898015" h="1898014">
                <a:moveTo>
                  <a:pt x="1583721" y="0"/>
                </a:moveTo>
                <a:lnTo>
                  <a:pt x="314126" y="0"/>
                </a:lnTo>
                <a:lnTo>
                  <a:pt x="267706" y="3406"/>
                </a:lnTo>
                <a:lnTo>
                  <a:pt x="223400" y="13301"/>
                </a:lnTo>
                <a:lnTo>
                  <a:pt x="181696" y="29200"/>
                </a:lnTo>
                <a:lnTo>
                  <a:pt x="143079" y="50614"/>
                </a:lnTo>
                <a:lnTo>
                  <a:pt x="108034" y="77058"/>
                </a:lnTo>
                <a:lnTo>
                  <a:pt x="77048" y="108047"/>
                </a:lnTo>
                <a:lnTo>
                  <a:pt x="50606" y="143093"/>
                </a:lnTo>
                <a:lnTo>
                  <a:pt x="29194" y="181710"/>
                </a:lnTo>
                <a:lnTo>
                  <a:pt x="13299" y="223412"/>
                </a:lnTo>
                <a:lnTo>
                  <a:pt x="3405" y="267713"/>
                </a:lnTo>
                <a:lnTo>
                  <a:pt x="0" y="314126"/>
                </a:lnTo>
                <a:lnTo>
                  <a:pt x="0" y="1583721"/>
                </a:lnTo>
                <a:lnTo>
                  <a:pt x="3405" y="1630144"/>
                </a:lnTo>
                <a:lnTo>
                  <a:pt x="13299" y="1674450"/>
                </a:lnTo>
                <a:lnTo>
                  <a:pt x="29194" y="1716155"/>
                </a:lnTo>
                <a:lnTo>
                  <a:pt x="50606" y="1754773"/>
                </a:lnTo>
                <a:lnTo>
                  <a:pt x="77048" y="1789817"/>
                </a:lnTo>
                <a:lnTo>
                  <a:pt x="108034" y="1820803"/>
                </a:lnTo>
                <a:lnTo>
                  <a:pt x="143079" y="1847244"/>
                </a:lnTo>
                <a:lnTo>
                  <a:pt x="181696" y="1868654"/>
                </a:lnTo>
                <a:lnTo>
                  <a:pt x="223400" y="1884549"/>
                </a:lnTo>
                <a:lnTo>
                  <a:pt x="267706" y="1894442"/>
                </a:lnTo>
                <a:lnTo>
                  <a:pt x="314126" y="1897847"/>
                </a:lnTo>
                <a:lnTo>
                  <a:pt x="1583721" y="1897847"/>
                </a:lnTo>
                <a:lnTo>
                  <a:pt x="1630141" y="1894442"/>
                </a:lnTo>
                <a:lnTo>
                  <a:pt x="1674447" y="1884549"/>
                </a:lnTo>
                <a:lnTo>
                  <a:pt x="1716151" y="1868654"/>
                </a:lnTo>
                <a:lnTo>
                  <a:pt x="1754768" y="1847244"/>
                </a:lnTo>
                <a:lnTo>
                  <a:pt x="1789813" y="1820803"/>
                </a:lnTo>
                <a:lnTo>
                  <a:pt x="1820799" y="1789817"/>
                </a:lnTo>
                <a:lnTo>
                  <a:pt x="1847241" y="1754773"/>
                </a:lnTo>
                <a:lnTo>
                  <a:pt x="1868653" y="1716155"/>
                </a:lnTo>
                <a:lnTo>
                  <a:pt x="1884548" y="1674450"/>
                </a:lnTo>
                <a:lnTo>
                  <a:pt x="1894442" y="1630144"/>
                </a:lnTo>
                <a:lnTo>
                  <a:pt x="1897847" y="1583721"/>
                </a:lnTo>
                <a:lnTo>
                  <a:pt x="1897847" y="314126"/>
                </a:lnTo>
                <a:lnTo>
                  <a:pt x="1894442" y="267713"/>
                </a:lnTo>
                <a:lnTo>
                  <a:pt x="1884548" y="223412"/>
                </a:lnTo>
                <a:lnTo>
                  <a:pt x="1868653" y="181710"/>
                </a:lnTo>
                <a:lnTo>
                  <a:pt x="1847241" y="143093"/>
                </a:lnTo>
                <a:lnTo>
                  <a:pt x="1820799" y="108047"/>
                </a:lnTo>
                <a:lnTo>
                  <a:pt x="1789813" y="77058"/>
                </a:lnTo>
                <a:lnTo>
                  <a:pt x="1754768" y="50614"/>
                </a:lnTo>
                <a:lnTo>
                  <a:pt x="1716151" y="29200"/>
                </a:lnTo>
                <a:lnTo>
                  <a:pt x="1674447" y="13301"/>
                </a:lnTo>
                <a:lnTo>
                  <a:pt x="1630141" y="3406"/>
                </a:lnTo>
                <a:lnTo>
                  <a:pt x="1583721" y="0"/>
                </a:lnTo>
                <a:close/>
              </a:path>
            </a:pathLst>
          </a:custGeom>
          <a:solidFill>
            <a:srgbClr val="FFFFFF"/>
          </a:solidFill>
          <a:effectLst>
            <a:outerShdw blurRad="355600" sx="106000" sy="106000" algn="ctr" rotWithShape="0">
              <a:prstClr val="black">
                <a:alpha val="7000"/>
              </a:prstClr>
            </a:outerShdw>
          </a:effectLst>
        </p:spPr>
        <p:txBody>
          <a:bodyPr wrap="square" lIns="0" tIns="0" rIns="0" bIns="0" rtlCol="0"/>
          <a:lstStyle/>
          <a:p>
            <a:pPr defTabSz="554492">
              <a:buClrTx/>
            </a:pPr>
            <a:endParaRPr sz="1092">
              <a:solidFill>
                <a:sysClr val="windowText" lastClr="000000"/>
              </a:solidFill>
              <a:latin typeface="Inter" panose="02000503000000020004" pitchFamily="2" charset="0"/>
              <a:ea typeface="Inter" panose="02000503000000020004" pitchFamily="2" charset="0"/>
              <a:cs typeface="Inter" panose="02000503000000020004" pitchFamily="2" charset="0"/>
            </a:endParaRPr>
          </a:p>
        </p:txBody>
      </p:sp>
      <p:sp>
        <p:nvSpPr>
          <p:cNvPr id="30" name="object 30"/>
          <p:cNvSpPr/>
          <p:nvPr/>
        </p:nvSpPr>
        <p:spPr>
          <a:xfrm>
            <a:off x="381401" y="5068655"/>
            <a:ext cx="8492599" cy="0"/>
          </a:xfrm>
          <a:custGeom>
            <a:avLst/>
            <a:gdLst/>
            <a:ahLst/>
            <a:cxnLst/>
            <a:rect l="l" t="t" r="r" b="b"/>
            <a:pathLst>
              <a:path w="14004925">
                <a:moveTo>
                  <a:pt x="0" y="0"/>
                </a:moveTo>
                <a:lnTo>
                  <a:pt x="14004809" y="0"/>
                </a:lnTo>
              </a:path>
            </a:pathLst>
          </a:custGeom>
          <a:ln w="3175">
            <a:solidFill>
              <a:srgbClr val="025444"/>
            </a:solidFill>
          </a:ln>
        </p:spPr>
        <p:txBody>
          <a:bodyPr wrap="square" lIns="0" tIns="0" rIns="0" bIns="0" rtlCol="0"/>
          <a:lstStyle/>
          <a:p>
            <a:pPr defTabSz="554492">
              <a:buClrTx/>
            </a:pPr>
            <a:endParaRPr sz="1092">
              <a:solidFill>
                <a:sysClr val="windowText" lastClr="000000"/>
              </a:solidFill>
              <a:latin typeface="Inter" panose="02000503000000020004" pitchFamily="2" charset="0"/>
              <a:ea typeface="Inter" panose="02000503000000020004" pitchFamily="2" charset="0"/>
              <a:cs typeface="Inter" panose="02000503000000020004" pitchFamily="2" charset="0"/>
            </a:endParaRPr>
          </a:p>
        </p:txBody>
      </p:sp>
      <p:sp>
        <p:nvSpPr>
          <p:cNvPr id="31" name="object 31"/>
          <p:cNvSpPr/>
          <p:nvPr/>
        </p:nvSpPr>
        <p:spPr>
          <a:xfrm>
            <a:off x="9097271" y="5712842"/>
            <a:ext cx="796314" cy="1144797"/>
          </a:xfrm>
          <a:custGeom>
            <a:avLst/>
            <a:gdLst/>
            <a:ahLst/>
            <a:cxnLst/>
            <a:rect l="l" t="t" r="r" b="b"/>
            <a:pathLst>
              <a:path w="1313180" h="1887854">
                <a:moveTo>
                  <a:pt x="151895" y="23999"/>
                </a:moveTo>
                <a:lnTo>
                  <a:pt x="110619" y="47947"/>
                </a:lnTo>
                <a:lnTo>
                  <a:pt x="75266" y="77984"/>
                </a:lnTo>
                <a:lnTo>
                  <a:pt x="46198" y="113119"/>
                </a:lnTo>
                <a:lnTo>
                  <a:pt x="23776" y="152358"/>
                </a:lnTo>
                <a:lnTo>
                  <a:pt x="8361" y="194710"/>
                </a:lnTo>
                <a:lnTo>
                  <a:pt x="315" y="239181"/>
                </a:lnTo>
                <a:lnTo>
                  <a:pt x="0" y="284781"/>
                </a:lnTo>
                <a:lnTo>
                  <a:pt x="7775" y="330515"/>
                </a:lnTo>
                <a:lnTo>
                  <a:pt x="24004" y="375392"/>
                </a:lnTo>
                <a:lnTo>
                  <a:pt x="729182" y="1887657"/>
                </a:lnTo>
              </a:path>
              <a:path w="1313180" h="1887854">
                <a:moveTo>
                  <a:pt x="1312683" y="1887657"/>
                </a:moveTo>
                <a:lnTo>
                  <a:pt x="503287" y="151891"/>
                </a:lnTo>
                <a:lnTo>
                  <a:pt x="479340" y="110615"/>
                </a:lnTo>
                <a:lnTo>
                  <a:pt x="449303" y="75263"/>
                </a:lnTo>
                <a:lnTo>
                  <a:pt x="414168" y="46196"/>
                </a:lnTo>
                <a:lnTo>
                  <a:pt x="374929" y="23775"/>
                </a:lnTo>
                <a:lnTo>
                  <a:pt x="332577" y="8361"/>
                </a:lnTo>
                <a:lnTo>
                  <a:pt x="288105" y="316"/>
                </a:lnTo>
                <a:lnTo>
                  <a:pt x="242506" y="0"/>
                </a:lnTo>
                <a:lnTo>
                  <a:pt x="196772" y="7774"/>
                </a:lnTo>
                <a:lnTo>
                  <a:pt x="151895" y="23999"/>
                </a:lnTo>
              </a:path>
            </a:pathLst>
          </a:custGeom>
          <a:ln w="41883">
            <a:solidFill>
              <a:srgbClr val="FFD13D"/>
            </a:solidFill>
          </a:ln>
        </p:spPr>
        <p:txBody>
          <a:bodyPr wrap="square" lIns="0" tIns="0" rIns="0" bIns="0" rtlCol="0"/>
          <a:lstStyle/>
          <a:p>
            <a:pPr defTabSz="554492">
              <a:buClrTx/>
            </a:pPr>
            <a:endParaRPr sz="1092">
              <a:solidFill>
                <a:sysClr val="windowText" lastClr="000000"/>
              </a:solidFill>
            </a:endParaRPr>
          </a:p>
        </p:txBody>
      </p:sp>
      <p:pic>
        <p:nvPicPr>
          <p:cNvPr id="26" name="Picture 25" descr="A green letter on a black background&#10;&#10;Description automatically generated with medium confidence">
            <a:extLst>
              <a:ext uri="{FF2B5EF4-FFF2-40B4-BE49-F238E27FC236}">
                <a16:creationId xmlns:a16="http://schemas.microsoft.com/office/drawing/2014/main" id="{140BA63B-7BB0-2719-FEB0-31C06807F39D}"/>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373700" y="6379465"/>
            <a:ext cx="1101779" cy="213610"/>
          </a:xfrm>
          <a:prstGeom prst="rect">
            <a:avLst/>
          </a:prstGeom>
        </p:spPr>
      </p:pic>
      <p:pic>
        <p:nvPicPr>
          <p:cNvPr id="5122" name="Picture 2" descr="Clarks logo and symbol, meaning, history, PNG, brand">
            <a:extLst>
              <a:ext uri="{FF2B5EF4-FFF2-40B4-BE49-F238E27FC236}">
                <a16:creationId xmlns:a16="http://schemas.microsoft.com/office/drawing/2014/main" id="{A981DCDC-130C-1669-9E67-374DA5E61346}"/>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6298101" y="1271766"/>
            <a:ext cx="1070144" cy="601956"/>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538244336"/>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path" presetSubtype="0" accel="50000" decel="50000" fill="hold" grpId="0" nodeType="withEffect">
                                  <p:stCondLst>
                                    <p:cond delay="0"/>
                                  </p:stCondLst>
                                  <p:childTnLst>
                                    <p:animMotion origin="layout" path="M -0.08165 -0.40314 L 4.37145E-6 -3.22291E-6 " pathEditMode="relative" rAng="0" ptsTypes="AA">
                                      <p:cBhvr>
                                        <p:cTn id="6" dur="3000" fill="hold"/>
                                        <p:tgtEl>
                                          <p:spTgt spid="25"/>
                                        </p:tgtEl>
                                        <p:attrNameLst>
                                          <p:attrName>ppt_x</p:attrName>
                                          <p:attrName>ppt_y</p:attrName>
                                        </p:attrNameLst>
                                      </p:cBhvr>
                                      <p:rCtr x="4082" y="20157"/>
                                    </p:animMotion>
                                  </p:childTnLst>
                                </p:cTn>
                              </p:par>
                              <p:par>
                                <p:cTn id="7" presetID="64" presetClass="path" presetSubtype="0" accel="50000" decel="50000" fill="hold" grpId="0" nodeType="withEffect">
                                  <p:stCondLst>
                                    <p:cond delay="0"/>
                                  </p:stCondLst>
                                  <p:childTnLst>
                                    <p:animMotion origin="layout" path="M 0.04714 0.17209 L -1.85723E-6 4.94104E-7 " pathEditMode="relative" rAng="0" ptsTypes="AA">
                                      <p:cBhvr>
                                        <p:cTn id="8" dur="2000" fill="hold"/>
                                        <p:tgtEl>
                                          <p:spTgt spid="31"/>
                                        </p:tgtEl>
                                        <p:attrNameLst>
                                          <p:attrName>ppt_x</p:attrName>
                                          <p:attrName>ppt_y</p:attrName>
                                        </p:attrNameLst>
                                      </p:cBhvr>
                                      <p:rCtr x="-2361" y="-8605"/>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animBg="1"/>
      <p:bldP spid="31" grpId="0" animBg="1"/>
    </p:bld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80B6EDE-B0EA-D4D0-84F1-0A0E2CB8D087}"/>
              </a:ext>
            </a:extLst>
          </p:cNvPr>
          <p:cNvSpPr>
            <a:spLocks noGrp="1"/>
          </p:cNvSpPr>
          <p:nvPr>
            <p:ph type="title" idx="4294967295"/>
          </p:nvPr>
        </p:nvSpPr>
        <p:spPr>
          <a:xfrm>
            <a:off x="373063" y="887413"/>
            <a:ext cx="7920037" cy="677862"/>
          </a:xfrm>
        </p:spPr>
        <p:txBody>
          <a:bodyPr/>
          <a:lstStyle/>
          <a:p>
            <a:r>
              <a:rPr lang="en-GB" sz="4400" spc="-18">
                <a:solidFill>
                  <a:srgbClr val="5BAA47"/>
                </a:solidFill>
                <a:latin typeface="Inter" panose="02000503000000020004" pitchFamily="2" charset="0"/>
                <a:ea typeface="Inter" panose="02000503000000020004" pitchFamily="2" charset="0"/>
                <a:cs typeface="Inter" panose="02000503000000020004" pitchFamily="2" charset="0"/>
              </a:rPr>
              <a:t>Meraki</a:t>
            </a:r>
            <a:r>
              <a:rPr lang="en-GB" sz="4400" spc="-154">
                <a:solidFill>
                  <a:srgbClr val="5BAA47"/>
                </a:solidFill>
                <a:latin typeface="Inter" panose="02000503000000020004" pitchFamily="2" charset="0"/>
                <a:ea typeface="Inter" panose="02000503000000020004" pitchFamily="2" charset="0"/>
                <a:cs typeface="Inter" panose="02000503000000020004" pitchFamily="2" charset="0"/>
              </a:rPr>
              <a:t> </a:t>
            </a:r>
            <a:r>
              <a:rPr lang="en-GB" sz="4400" spc="-6">
                <a:solidFill>
                  <a:srgbClr val="5BAA47"/>
                </a:solidFill>
                <a:latin typeface="Inter" panose="02000503000000020004" pitchFamily="2" charset="0"/>
                <a:ea typeface="Inter" panose="02000503000000020004" pitchFamily="2" charset="0"/>
                <a:cs typeface="Inter" panose="02000503000000020004" pitchFamily="2" charset="0"/>
              </a:rPr>
              <a:t>value</a:t>
            </a:r>
            <a:endParaRPr lang="en-US" sz="4400">
              <a:latin typeface="Inter" panose="02000503000000020004" pitchFamily="2" charset="0"/>
              <a:ea typeface="Inter" panose="02000503000000020004" pitchFamily="2" charset="0"/>
              <a:cs typeface="Inter" panose="02000503000000020004" pitchFamily="2" charset="0"/>
            </a:endParaRPr>
          </a:p>
        </p:txBody>
      </p:sp>
      <p:sp>
        <p:nvSpPr>
          <p:cNvPr id="3" name="object 30">
            <a:extLst>
              <a:ext uri="{FF2B5EF4-FFF2-40B4-BE49-F238E27FC236}">
                <a16:creationId xmlns:a16="http://schemas.microsoft.com/office/drawing/2014/main" id="{9F334AC0-E6C8-83F2-C727-A4C9AF54CD75}"/>
              </a:ext>
            </a:extLst>
          </p:cNvPr>
          <p:cNvSpPr txBox="1"/>
          <p:nvPr/>
        </p:nvSpPr>
        <p:spPr>
          <a:xfrm>
            <a:off x="373700" y="2373382"/>
            <a:ext cx="8494765" cy="1546335"/>
          </a:xfrm>
          <a:prstGeom prst="rect">
            <a:avLst/>
          </a:prstGeom>
        </p:spPr>
        <p:txBody>
          <a:bodyPr vert="horz" wrap="square" lIns="0" tIns="7316" rIns="0" bIns="0" rtlCol="0" anchor="t">
            <a:spAutoFit/>
          </a:bodyPr>
          <a:lstStyle/>
          <a:p>
            <a:pPr marL="7701" defTabSz="554492">
              <a:lnSpc>
                <a:spcPts val="6000"/>
              </a:lnSpc>
              <a:spcBef>
                <a:spcPts val="58"/>
              </a:spcBef>
              <a:buClrTx/>
            </a:pPr>
            <a:r>
              <a:rPr lang="en-GB" sz="4400" b="1" spc="-6">
                <a:solidFill>
                  <a:srgbClr val="FFFFFF"/>
                </a:solidFill>
                <a:latin typeface="Inter" panose="02000503000000020004" pitchFamily="2" charset="0"/>
                <a:ea typeface="Inter" panose="02000503000000020004" pitchFamily="2" charset="0"/>
                <a:cs typeface="Inter" panose="02000503000000020004" pitchFamily="2" charset="0"/>
              </a:rPr>
              <a:t>Licensing, support, and services</a:t>
            </a:r>
          </a:p>
        </p:txBody>
      </p:sp>
    </p:spTree>
    <p:extLst>
      <p:ext uri="{BB962C8B-B14F-4D97-AF65-F5344CB8AC3E}">
        <p14:creationId xmlns:p14="http://schemas.microsoft.com/office/powerpoint/2010/main" val="2431437932"/>
      </p:ext>
    </p:extLst>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Rounded Corners 2">
            <a:extLst>
              <a:ext uri="{FF2B5EF4-FFF2-40B4-BE49-F238E27FC236}">
                <a16:creationId xmlns:a16="http://schemas.microsoft.com/office/drawing/2014/main" id="{C1FB5378-67F5-9631-5475-CBD58120B47A}"/>
              </a:ext>
            </a:extLst>
          </p:cNvPr>
          <p:cNvSpPr/>
          <p:nvPr/>
        </p:nvSpPr>
        <p:spPr>
          <a:xfrm>
            <a:off x="3774050" y="3335565"/>
            <a:ext cx="7063908" cy="618975"/>
          </a:xfrm>
          <a:prstGeom prst="roundRect">
            <a:avLst/>
          </a:prstGeom>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defTabSz="554492">
              <a:buClrTx/>
            </a:pPr>
            <a:endParaRPr lang="en-US" sz="1092">
              <a:solidFill>
                <a:srgbClr val="FFFFFF"/>
              </a:solidFill>
              <a:latin typeface="Arial" panose="020B0604020202020204"/>
            </a:endParaRPr>
          </a:p>
        </p:txBody>
      </p:sp>
      <p:sp>
        <p:nvSpPr>
          <p:cNvPr id="47" name="Rectangle: Rounded Corners 46">
            <a:extLst>
              <a:ext uri="{FF2B5EF4-FFF2-40B4-BE49-F238E27FC236}">
                <a16:creationId xmlns:a16="http://schemas.microsoft.com/office/drawing/2014/main" id="{65B7BBC2-2338-4582-DE89-FF4E1353D5BF}"/>
              </a:ext>
            </a:extLst>
          </p:cNvPr>
          <p:cNvSpPr/>
          <p:nvPr/>
        </p:nvSpPr>
        <p:spPr>
          <a:xfrm>
            <a:off x="3753499" y="5635933"/>
            <a:ext cx="7063908" cy="607222"/>
          </a:xfrm>
          <a:prstGeom prst="roundRect">
            <a:avLst/>
          </a:prstGeom>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defTabSz="554492">
              <a:buClrTx/>
            </a:pPr>
            <a:endParaRPr lang="en-US" sz="1092">
              <a:solidFill>
                <a:srgbClr val="FFFFFF"/>
              </a:solidFill>
              <a:latin typeface="Arial" panose="020B0604020202020204"/>
            </a:endParaRPr>
          </a:p>
        </p:txBody>
      </p:sp>
      <p:sp>
        <p:nvSpPr>
          <p:cNvPr id="46" name="Rectangle: Rounded Corners 45">
            <a:extLst>
              <a:ext uri="{FF2B5EF4-FFF2-40B4-BE49-F238E27FC236}">
                <a16:creationId xmlns:a16="http://schemas.microsoft.com/office/drawing/2014/main" id="{61B6751A-EA2B-4BED-09C3-16876A6AF69C}"/>
              </a:ext>
            </a:extLst>
          </p:cNvPr>
          <p:cNvSpPr/>
          <p:nvPr/>
        </p:nvSpPr>
        <p:spPr>
          <a:xfrm>
            <a:off x="3774050" y="1769389"/>
            <a:ext cx="7063908" cy="630728"/>
          </a:xfrm>
          <a:prstGeom prst="roundRect">
            <a:avLst/>
          </a:prstGeom>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defTabSz="554492">
              <a:buClrTx/>
            </a:pPr>
            <a:endParaRPr lang="en-US" sz="1092">
              <a:solidFill>
                <a:srgbClr val="FFFFFF"/>
              </a:solidFill>
              <a:latin typeface="Arial" panose="020B0604020202020204"/>
            </a:endParaRPr>
          </a:p>
        </p:txBody>
      </p:sp>
      <p:sp>
        <p:nvSpPr>
          <p:cNvPr id="14" name="Rectangle: Rounded Corners 13">
            <a:extLst>
              <a:ext uri="{FF2B5EF4-FFF2-40B4-BE49-F238E27FC236}">
                <a16:creationId xmlns:a16="http://schemas.microsoft.com/office/drawing/2014/main" id="{7C890200-829C-E4C8-00CB-1B9400A43CA5}"/>
              </a:ext>
            </a:extLst>
          </p:cNvPr>
          <p:cNvSpPr/>
          <p:nvPr/>
        </p:nvSpPr>
        <p:spPr>
          <a:xfrm>
            <a:off x="3753499" y="4878064"/>
            <a:ext cx="7063908" cy="607222"/>
          </a:xfrm>
          <a:prstGeom prst="roundRect">
            <a:avLst/>
          </a:prstGeom>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defTabSz="554492">
              <a:buClrTx/>
            </a:pPr>
            <a:endParaRPr lang="en-US" sz="1092">
              <a:solidFill>
                <a:srgbClr val="FFFFFF"/>
              </a:solidFill>
              <a:latin typeface="Arial" panose="020B0604020202020204"/>
            </a:endParaRPr>
          </a:p>
        </p:txBody>
      </p:sp>
      <p:sp>
        <p:nvSpPr>
          <p:cNvPr id="13" name="Rectangle: Rounded Corners 12">
            <a:extLst>
              <a:ext uri="{FF2B5EF4-FFF2-40B4-BE49-F238E27FC236}">
                <a16:creationId xmlns:a16="http://schemas.microsoft.com/office/drawing/2014/main" id="{85B25EB6-5F48-EFAF-5C48-36C0BC5A32F7}"/>
              </a:ext>
            </a:extLst>
          </p:cNvPr>
          <p:cNvSpPr/>
          <p:nvPr/>
        </p:nvSpPr>
        <p:spPr>
          <a:xfrm>
            <a:off x="3788742" y="4096344"/>
            <a:ext cx="7063908" cy="618975"/>
          </a:xfrm>
          <a:prstGeom prst="roundRect">
            <a:avLst/>
          </a:prstGeom>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defTabSz="554492">
              <a:buClrTx/>
            </a:pPr>
            <a:endParaRPr lang="en-US" sz="1092">
              <a:solidFill>
                <a:srgbClr val="FFFFFF"/>
              </a:solidFill>
              <a:latin typeface="Arial" panose="020B0604020202020204"/>
            </a:endParaRPr>
          </a:p>
        </p:txBody>
      </p:sp>
      <p:sp>
        <p:nvSpPr>
          <p:cNvPr id="26" name="Rectangle: Rounded Corners 25">
            <a:extLst>
              <a:ext uri="{FF2B5EF4-FFF2-40B4-BE49-F238E27FC236}">
                <a16:creationId xmlns:a16="http://schemas.microsoft.com/office/drawing/2014/main" id="{D5A26115-1DD4-B054-8A3D-FAF170DC2BB4}"/>
              </a:ext>
            </a:extLst>
          </p:cNvPr>
          <p:cNvSpPr/>
          <p:nvPr/>
        </p:nvSpPr>
        <p:spPr>
          <a:xfrm>
            <a:off x="3774050" y="2556633"/>
            <a:ext cx="7063908" cy="618975"/>
          </a:xfrm>
          <a:prstGeom prst="roundRect">
            <a:avLst/>
          </a:prstGeom>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defTabSz="554492">
              <a:buClrTx/>
            </a:pPr>
            <a:endParaRPr lang="en-US" sz="1092">
              <a:solidFill>
                <a:srgbClr val="FFFFFF"/>
              </a:solidFill>
              <a:latin typeface="Arial" panose="020B0604020202020204"/>
            </a:endParaRPr>
          </a:p>
        </p:txBody>
      </p:sp>
      <p:sp>
        <p:nvSpPr>
          <p:cNvPr id="5" name="Rectangle: Rounded Corners 4">
            <a:extLst>
              <a:ext uri="{FF2B5EF4-FFF2-40B4-BE49-F238E27FC236}">
                <a16:creationId xmlns:a16="http://schemas.microsoft.com/office/drawing/2014/main" id="{419AEB8E-A5F3-A69B-8CB1-F0E50CD4B34D}"/>
              </a:ext>
            </a:extLst>
          </p:cNvPr>
          <p:cNvSpPr/>
          <p:nvPr/>
        </p:nvSpPr>
        <p:spPr>
          <a:xfrm>
            <a:off x="5496955" y="1176943"/>
            <a:ext cx="1644033" cy="5180086"/>
          </a:xfrm>
          <a:prstGeom prst="roundRect">
            <a:avLst/>
          </a:prstGeom>
          <a:solidFill>
            <a:schemeClr val="accent3">
              <a:lumMod val="20000"/>
              <a:lumOff val="8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defTabSz="554492">
              <a:buClrTx/>
            </a:pPr>
            <a:endParaRPr lang="en-US" sz="1092">
              <a:solidFill>
                <a:srgbClr val="FEF5D8"/>
              </a:solidFill>
              <a:latin typeface="Arial" panose="020B0604020202020204"/>
            </a:endParaRPr>
          </a:p>
        </p:txBody>
      </p:sp>
      <p:sp>
        <p:nvSpPr>
          <p:cNvPr id="6" name="Rectangle: Rounded Corners 5">
            <a:extLst>
              <a:ext uri="{FF2B5EF4-FFF2-40B4-BE49-F238E27FC236}">
                <a16:creationId xmlns:a16="http://schemas.microsoft.com/office/drawing/2014/main" id="{75907192-C721-B1B0-9630-A8CD0B5FF328}"/>
              </a:ext>
            </a:extLst>
          </p:cNvPr>
          <p:cNvSpPr/>
          <p:nvPr/>
        </p:nvSpPr>
        <p:spPr>
          <a:xfrm>
            <a:off x="7236399" y="1176958"/>
            <a:ext cx="1634879" cy="5181385"/>
          </a:xfrm>
          <a:prstGeom prst="roundRect">
            <a:avLst/>
          </a:prstGeom>
          <a:solidFill>
            <a:schemeClr val="accent2">
              <a:lumMod val="20000"/>
              <a:lumOff val="8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defTabSz="554492">
              <a:buClrTx/>
            </a:pPr>
            <a:endParaRPr lang="en-US" sz="1092">
              <a:solidFill>
                <a:srgbClr val="FFFFFF"/>
              </a:solidFill>
              <a:latin typeface="Arial" panose="020B0604020202020204"/>
            </a:endParaRPr>
          </a:p>
        </p:txBody>
      </p:sp>
      <p:sp>
        <p:nvSpPr>
          <p:cNvPr id="7" name="Rectangle: Rounded Corners 6">
            <a:extLst>
              <a:ext uri="{FF2B5EF4-FFF2-40B4-BE49-F238E27FC236}">
                <a16:creationId xmlns:a16="http://schemas.microsoft.com/office/drawing/2014/main" id="{C9EAFDCB-4938-CFBA-9862-4A03DE485538}"/>
              </a:ext>
            </a:extLst>
          </p:cNvPr>
          <p:cNvSpPr/>
          <p:nvPr/>
        </p:nvSpPr>
        <p:spPr>
          <a:xfrm>
            <a:off x="8985433" y="1176971"/>
            <a:ext cx="1644033" cy="5182684"/>
          </a:xfrm>
          <a:prstGeom prst="roundRect">
            <a:avLst/>
          </a:prstGeom>
          <a:solidFill>
            <a:schemeClr val="accent4">
              <a:lumMod val="20000"/>
              <a:lumOff val="8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defTabSz="554492">
              <a:buClrTx/>
            </a:pPr>
            <a:endParaRPr lang="en-US" sz="1092">
              <a:solidFill>
                <a:srgbClr val="FFFFFF"/>
              </a:solidFill>
              <a:latin typeface="Arial" panose="020B0604020202020204"/>
            </a:endParaRPr>
          </a:p>
        </p:txBody>
      </p:sp>
      <p:sp>
        <p:nvSpPr>
          <p:cNvPr id="8" name="Rectangle: Rounded Corners 7">
            <a:extLst>
              <a:ext uri="{FF2B5EF4-FFF2-40B4-BE49-F238E27FC236}">
                <a16:creationId xmlns:a16="http://schemas.microsoft.com/office/drawing/2014/main" id="{5A5DA335-254E-C992-081C-94D5C3CB3115}"/>
              </a:ext>
            </a:extLst>
          </p:cNvPr>
          <p:cNvSpPr/>
          <p:nvPr/>
        </p:nvSpPr>
        <p:spPr>
          <a:xfrm>
            <a:off x="5496998" y="939221"/>
            <a:ext cx="1644033" cy="664980"/>
          </a:xfrm>
          <a:prstGeom prst="roundRect">
            <a:avLst/>
          </a:prstGeom>
          <a:solidFill>
            <a:schemeClr val="accent3"/>
          </a:solidFill>
          <a:ln>
            <a:noFill/>
          </a:ln>
        </p:spPr>
        <p:style>
          <a:lnRef idx="2">
            <a:schemeClr val="accent1">
              <a:shade val="15000"/>
            </a:schemeClr>
          </a:lnRef>
          <a:fillRef idx="1">
            <a:schemeClr val="accent1"/>
          </a:fillRef>
          <a:effectRef idx="0">
            <a:schemeClr val="accent1"/>
          </a:effectRef>
          <a:fontRef idx="minor">
            <a:schemeClr val="lt1"/>
          </a:fontRef>
        </p:style>
        <p:txBody>
          <a:bodyPr lIns="55449" tIns="27725" rIns="55449" bIns="27725" rtlCol="0" anchor="ctr"/>
          <a:lstStyle/>
          <a:p>
            <a:pPr algn="ctr" defTabSz="554492">
              <a:buClrTx/>
            </a:pPr>
            <a:r>
              <a:rPr lang="en-US" sz="1698">
                <a:solidFill>
                  <a:srgbClr val="FFFFFF"/>
                </a:solidFill>
                <a:latin typeface="Inter Light"/>
                <a:ea typeface="Inter Light"/>
                <a:cs typeface="Arial"/>
              </a:rPr>
              <a:t>Co-Term</a:t>
            </a:r>
            <a:endParaRPr lang="en-US" sz="1698">
              <a:solidFill>
                <a:srgbClr val="FFFFFF"/>
              </a:solidFill>
              <a:latin typeface="Inter Light"/>
              <a:ea typeface="Inter Light"/>
              <a:cs typeface="Inter Light"/>
            </a:endParaRPr>
          </a:p>
        </p:txBody>
      </p:sp>
      <p:sp>
        <p:nvSpPr>
          <p:cNvPr id="10" name="Rectangle: Rounded Corners 9">
            <a:extLst>
              <a:ext uri="{FF2B5EF4-FFF2-40B4-BE49-F238E27FC236}">
                <a16:creationId xmlns:a16="http://schemas.microsoft.com/office/drawing/2014/main" id="{F5563F9A-3C9C-90E3-AA74-768886192DBC}"/>
              </a:ext>
            </a:extLst>
          </p:cNvPr>
          <p:cNvSpPr/>
          <p:nvPr/>
        </p:nvSpPr>
        <p:spPr>
          <a:xfrm>
            <a:off x="7226603" y="939250"/>
            <a:ext cx="1644033" cy="664980"/>
          </a:xfrm>
          <a:prstGeom prst="roundRect">
            <a:avLst/>
          </a:prstGeom>
          <a:solidFill>
            <a:schemeClr val="accent2"/>
          </a:solidFill>
          <a:ln>
            <a:noFill/>
          </a:ln>
        </p:spPr>
        <p:style>
          <a:lnRef idx="2">
            <a:schemeClr val="accent1">
              <a:shade val="15000"/>
            </a:schemeClr>
          </a:lnRef>
          <a:fillRef idx="1">
            <a:schemeClr val="accent1"/>
          </a:fillRef>
          <a:effectRef idx="0">
            <a:schemeClr val="accent1"/>
          </a:effectRef>
          <a:fontRef idx="minor">
            <a:schemeClr val="lt1"/>
          </a:fontRef>
        </p:style>
        <p:txBody>
          <a:bodyPr lIns="55449" tIns="27725" rIns="55449" bIns="27725" rtlCol="0" anchor="ctr"/>
          <a:lstStyle/>
          <a:p>
            <a:pPr algn="ctr" defTabSz="554492">
              <a:buClrTx/>
            </a:pPr>
            <a:r>
              <a:rPr lang="en-US" sz="1698">
                <a:solidFill>
                  <a:srgbClr val="FFFFFF"/>
                </a:solidFill>
                <a:latin typeface="Inter Light"/>
                <a:ea typeface="Inter Light"/>
                <a:cs typeface="Arial"/>
              </a:rPr>
              <a:t>Subscription</a:t>
            </a:r>
          </a:p>
        </p:txBody>
      </p:sp>
      <p:sp>
        <p:nvSpPr>
          <p:cNvPr id="11" name="Rectangle: Rounded Corners 10">
            <a:extLst>
              <a:ext uri="{FF2B5EF4-FFF2-40B4-BE49-F238E27FC236}">
                <a16:creationId xmlns:a16="http://schemas.microsoft.com/office/drawing/2014/main" id="{4E0E45B3-D8C1-4E25-43D1-B39A883CF9AF}"/>
              </a:ext>
            </a:extLst>
          </p:cNvPr>
          <p:cNvSpPr/>
          <p:nvPr/>
        </p:nvSpPr>
        <p:spPr>
          <a:xfrm>
            <a:off x="8984781" y="939265"/>
            <a:ext cx="1644033" cy="664980"/>
          </a:xfrm>
          <a:prstGeom prst="roundRect">
            <a:avLst/>
          </a:prstGeom>
          <a:solidFill>
            <a:schemeClr val="accent4"/>
          </a:solidFill>
          <a:ln>
            <a:noFill/>
          </a:ln>
        </p:spPr>
        <p:style>
          <a:lnRef idx="2">
            <a:schemeClr val="accent1">
              <a:shade val="15000"/>
            </a:schemeClr>
          </a:lnRef>
          <a:fillRef idx="1">
            <a:schemeClr val="accent1"/>
          </a:fillRef>
          <a:effectRef idx="0">
            <a:schemeClr val="accent1"/>
          </a:effectRef>
          <a:fontRef idx="minor">
            <a:schemeClr val="lt1"/>
          </a:fontRef>
        </p:style>
        <p:txBody>
          <a:bodyPr lIns="55449" tIns="27725" rIns="55449" bIns="27725" rtlCol="0" anchor="ctr"/>
          <a:lstStyle/>
          <a:p>
            <a:pPr algn="ctr" defTabSz="554492">
              <a:buClrTx/>
            </a:pPr>
            <a:r>
              <a:rPr lang="en-US" sz="1698">
                <a:solidFill>
                  <a:srgbClr val="FFFFFF"/>
                </a:solidFill>
                <a:latin typeface="Inter Light"/>
                <a:ea typeface="Inter Light"/>
                <a:cs typeface="Arial"/>
              </a:rPr>
              <a:t>Enterprise Agreement</a:t>
            </a:r>
          </a:p>
        </p:txBody>
      </p:sp>
      <p:sp>
        <p:nvSpPr>
          <p:cNvPr id="16" name="TextBox 15">
            <a:extLst>
              <a:ext uri="{FF2B5EF4-FFF2-40B4-BE49-F238E27FC236}">
                <a16:creationId xmlns:a16="http://schemas.microsoft.com/office/drawing/2014/main" id="{C4D938A2-C6F4-72FF-40AE-BD776D4CDBB4}"/>
              </a:ext>
            </a:extLst>
          </p:cNvPr>
          <p:cNvSpPr txBox="1"/>
          <p:nvPr/>
        </p:nvSpPr>
        <p:spPr>
          <a:xfrm>
            <a:off x="3924514" y="1869337"/>
            <a:ext cx="1414469" cy="429299"/>
          </a:xfrm>
          <a:prstGeom prst="rect">
            <a:avLst/>
          </a:prstGeom>
          <a:noFill/>
        </p:spPr>
        <p:txBody>
          <a:bodyPr rot="0" spcFirstLastPara="0" vertOverflow="overflow" horzOverflow="overflow" vert="horz" wrap="square" lIns="55449" tIns="27725" rIns="55449" bIns="27725" numCol="1" spcCol="0" rtlCol="0" fromWordArt="0" anchor="t" anchorCtr="0" forceAA="0" compatLnSpc="1">
            <a:prstTxWarp prst="textNoShape">
              <a:avLst/>
            </a:prstTxWarp>
            <a:spAutoFit/>
          </a:bodyPr>
          <a:lstStyle/>
          <a:p>
            <a:pPr algn="ctr" defTabSz="554492">
              <a:buClrTx/>
            </a:pPr>
            <a:r>
              <a:rPr lang="en-US" sz="1213">
                <a:solidFill>
                  <a:srgbClr val="FFFFFF"/>
                </a:solidFill>
                <a:latin typeface="Inter Light"/>
                <a:ea typeface="Inter Light"/>
                <a:cs typeface="Inter Light"/>
              </a:rPr>
              <a:t>Organizational Priorities</a:t>
            </a:r>
            <a:endParaRPr lang="en-US" sz="1092">
              <a:solidFill>
                <a:srgbClr val="FFFFFF"/>
              </a:solidFill>
            </a:endParaRPr>
          </a:p>
        </p:txBody>
      </p:sp>
      <p:sp>
        <p:nvSpPr>
          <p:cNvPr id="23" name="TextBox 22">
            <a:extLst>
              <a:ext uri="{FF2B5EF4-FFF2-40B4-BE49-F238E27FC236}">
                <a16:creationId xmlns:a16="http://schemas.microsoft.com/office/drawing/2014/main" id="{858222A0-5A3F-EFF5-7A41-95D8A2CCE77F}"/>
              </a:ext>
            </a:extLst>
          </p:cNvPr>
          <p:cNvSpPr txBox="1"/>
          <p:nvPr/>
        </p:nvSpPr>
        <p:spPr>
          <a:xfrm>
            <a:off x="5577023" y="1909115"/>
            <a:ext cx="1496968" cy="354535"/>
          </a:xfrm>
          <a:prstGeom prst="rect">
            <a:avLst/>
          </a:prstGeom>
          <a:noFill/>
        </p:spPr>
        <p:txBody>
          <a:bodyPr rot="0" spcFirstLastPara="0" vertOverflow="overflow" horzOverflow="overflow" vert="horz" wrap="square" lIns="55449" tIns="27725" rIns="55449" bIns="27725" numCol="1" spcCol="0" rtlCol="0" fromWordArt="0" anchor="t" anchorCtr="0" forceAA="0" compatLnSpc="1">
            <a:prstTxWarp prst="textNoShape">
              <a:avLst/>
            </a:prstTxWarp>
            <a:spAutoFit/>
          </a:bodyPr>
          <a:lstStyle/>
          <a:p>
            <a:pPr algn="ctr" defTabSz="554492">
              <a:buClrTx/>
            </a:pPr>
            <a:r>
              <a:rPr lang="en-US" sz="970">
                <a:solidFill>
                  <a:sysClr val="windowText" lastClr="000000"/>
                </a:solidFill>
                <a:latin typeface="Inter Light"/>
                <a:ea typeface="Inter Light"/>
                <a:cs typeface="Inter Light"/>
              </a:rPr>
              <a:t>Classic license model org-wide</a:t>
            </a:r>
            <a:endParaRPr lang="en-US" sz="970">
              <a:latin typeface="Inter Light"/>
              <a:ea typeface="Inter Light"/>
              <a:cs typeface="Inter Light"/>
            </a:endParaRPr>
          </a:p>
        </p:txBody>
      </p:sp>
      <p:sp>
        <p:nvSpPr>
          <p:cNvPr id="24" name="TextBox 23">
            <a:extLst>
              <a:ext uri="{FF2B5EF4-FFF2-40B4-BE49-F238E27FC236}">
                <a16:creationId xmlns:a16="http://schemas.microsoft.com/office/drawing/2014/main" id="{080E73E3-6854-44B0-4A4B-B9329B99F998}"/>
              </a:ext>
            </a:extLst>
          </p:cNvPr>
          <p:cNvSpPr txBox="1"/>
          <p:nvPr/>
        </p:nvSpPr>
        <p:spPr>
          <a:xfrm>
            <a:off x="7222847" y="1875883"/>
            <a:ext cx="1658634" cy="354535"/>
          </a:xfrm>
          <a:prstGeom prst="rect">
            <a:avLst/>
          </a:prstGeom>
          <a:noFill/>
        </p:spPr>
        <p:txBody>
          <a:bodyPr rot="0" spcFirstLastPara="0" vertOverflow="overflow" horzOverflow="overflow" vert="horz" wrap="square" lIns="55449" tIns="27725" rIns="55449" bIns="27725" numCol="1" spcCol="0" rtlCol="0" fromWordArt="0" anchor="t" anchorCtr="0" forceAA="0" compatLnSpc="1">
            <a:prstTxWarp prst="textNoShape">
              <a:avLst/>
            </a:prstTxWarp>
            <a:spAutoFit/>
          </a:bodyPr>
          <a:lstStyle/>
          <a:p>
            <a:pPr algn="ctr" defTabSz="554492">
              <a:buClrTx/>
            </a:pPr>
            <a:r>
              <a:rPr lang="en-US" sz="970">
                <a:solidFill>
                  <a:sysClr val="windowText" lastClr="000000"/>
                </a:solidFill>
                <a:latin typeface="Inter Light"/>
                <a:ea typeface="Inter Light"/>
                <a:cs typeface="Inter Light"/>
              </a:rPr>
              <a:t> Enhanced payment and configuration options</a:t>
            </a:r>
            <a:endParaRPr lang="en-US" sz="970">
              <a:latin typeface="Inter Light"/>
              <a:ea typeface="Inter Light"/>
              <a:cs typeface="Inter Light"/>
            </a:endParaRPr>
          </a:p>
        </p:txBody>
      </p:sp>
      <p:sp>
        <p:nvSpPr>
          <p:cNvPr id="25" name="TextBox 24">
            <a:extLst>
              <a:ext uri="{FF2B5EF4-FFF2-40B4-BE49-F238E27FC236}">
                <a16:creationId xmlns:a16="http://schemas.microsoft.com/office/drawing/2014/main" id="{DF4E8D63-9935-FA14-E15D-3166E3747CF6}"/>
              </a:ext>
            </a:extLst>
          </p:cNvPr>
          <p:cNvSpPr txBox="1"/>
          <p:nvPr/>
        </p:nvSpPr>
        <p:spPr>
          <a:xfrm>
            <a:off x="9062776" y="1887834"/>
            <a:ext cx="1496968" cy="354535"/>
          </a:xfrm>
          <a:prstGeom prst="rect">
            <a:avLst/>
          </a:prstGeom>
          <a:noFill/>
        </p:spPr>
        <p:txBody>
          <a:bodyPr rot="0" spcFirstLastPara="0" vertOverflow="overflow" horzOverflow="overflow" vert="horz" wrap="square" lIns="55449" tIns="27725" rIns="55449" bIns="27725" numCol="1" spcCol="0" rtlCol="0" fromWordArt="0" anchor="t" anchorCtr="0" forceAA="0" compatLnSpc="1">
            <a:prstTxWarp prst="textNoShape">
              <a:avLst/>
            </a:prstTxWarp>
            <a:spAutoFit/>
          </a:bodyPr>
          <a:lstStyle/>
          <a:p>
            <a:pPr algn="ctr" defTabSz="554492">
              <a:buClrTx/>
            </a:pPr>
            <a:r>
              <a:rPr lang="en-US" sz="970">
                <a:solidFill>
                  <a:sysClr val="windowText" lastClr="000000"/>
                </a:solidFill>
                <a:latin typeface="Inter Light"/>
                <a:ea typeface="Inter Light"/>
                <a:cs typeface="Inter Light"/>
              </a:rPr>
              <a:t>Value-shift and price predictability</a:t>
            </a:r>
          </a:p>
        </p:txBody>
      </p:sp>
      <p:grpSp>
        <p:nvGrpSpPr>
          <p:cNvPr id="45" name="Group 44">
            <a:extLst>
              <a:ext uri="{FF2B5EF4-FFF2-40B4-BE49-F238E27FC236}">
                <a16:creationId xmlns:a16="http://schemas.microsoft.com/office/drawing/2014/main" id="{320BBEAF-86BD-3E3B-DC9B-8CDA46AD4633}"/>
              </a:ext>
            </a:extLst>
          </p:cNvPr>
          <p:cNvGrpSpPr/>
          <p:nvPr/>
        </p:nvGrpSpPr>
        <p:grpSpPr>
          <a:xfrm>
            <a:off x="3927815" y="2666905"/>
            <a:ext cx="6578608" cy="429299"/>
            <a:chOff x="2249378" y="5910503"/>
            <a:chExt cx="10848612" cy="707947"/>
          </a:xfrm>
        </p:grpSpPr>
        <p:sp>
          <p:nvSpPr>
            <p:cNvPr id="27" name="TextBox 26">
              <a:extLst>
                <a:ext uri="{FF2B5EF4-FFF2-40B4-BE49-F238E27FC236}">
                  <a16:creationId xmlns:a16="http://schemas.microsoft.com/office/drawing/2014/main" id="{3BFD4E82-13BE-3CF1-EA53-76C3474AA1F3}"/>
                </a:ext>
              </a:extLst>
            </p:cNvPr>
            <p:cNvSpPr txBox="1"/>
            <p:nvPr/>
          </p:nvSpPr>
          <p:spPr>
            <a:xfrm>
              <a:off x="2249378" y="5910503"/>
              <a:ext cx="2332564" cy="707947"/>
            </a:xfrm>
            <a:prstGeom prst="rect">
              <a:avLst/>
            </a:prstGeom>
            <a:noFill/>
          </p:spPr>
          <p:txBody>
            <a:bodyPr rot="0" spcFirstLastPara="0" vertOverflow="overflow" horzOverflow="overflow" vert="horz" wrap="square" lIns="55449" tIns="27725" rIns="55449" bIns="27725" numCol="1" spcCol="0" rtlCol="0" fromWordArt="0" anchor="t" anchorCtr="0" forceAA="0" compatLnSpc="1">
              <a:prstTxWarp prst="textNoShape">
                <a:avLst/>
              </a:prstTxWarp>
              <a:spAutoFit/>
            </a:bodyPr>
            <a:lstStyle/>
            <a:p>
              <a:pPr algn="ctr" defTabSz="554492">
                <a:buClrTx/>
              </a:pPr>
              <a:r>
                <a:rPr lang="en-US" sz="1213">
                  <a:solidFill>
                    <a:srgbClr val="FFFFFF"/>
                  </a:solidFill>
                  <a:latin typeface="Inter Light"/>
                  <a:ea typeface="Inter Light"/>
                  <a:cs typeface="Inter Light"/>
                </a:rPr>
                <a:t>Renewal Structure</a:t>
              </a:r>
              <a:endParaRPr lang="en-US" sz="1092">
                <a:solidFill>
                  <a:sysClr val="windowText" lastClr="000000"/>
                </a:solidFill>
              </a:endParaRPr>
            </a:p>
          </p:txBody>
        </p:sp>
        <p:sp>
          <p:nvSpPr>
            <p:cNvPr id="28" name="TextBox 27">
              <a:extLst>
                <a:ext uri="{FF2B5EF4-FFF2-40B4-BE49-F238E27FC236}">
                  <a16:creationId xmlns:a16="http://schemas.microsoft.com/office/drawing/2014/main" id="{6EBC5AC0-FD2F-25B7-59E0-86F47F94C430}"/>
                </a:ext>
              </a:extLst>
            </p:cNvPr>
            <p:cNvSpPr txBox="1"/>
            <p:nvPr/>
          </p:nvSpPr>
          <p:spPr>
            <a:xfrm>
              <a:off x="5027067" y="6055811"/>
              <a:ext cx="2297304" cy="338494"/>
            </a:xfrm>
            <a:prstGeom prst="rect">
              <a:avLst/>
            </a:prstGeom>
            <a:noFill/>
          </p:spPr>
          <p:txBody>
            <a:bodyPr rot="0" spcFirstLastPara="0" vertOverflow="overflow" horzOverflow="overflow" vert="horz" wrap="square" lIns="55449" tIns="27725" rIns="55449" bIns="27725" numCol="1" spcCol="0" rtlCol="0" fromWordArt="0" anchor="t" anchorCtr="0" forceAA="0" compatLnSpc="1">
              <a:prstTxWarp prst="textNoShape">
                <a:avLst/>
              </a:prstTxWarp>
              <a:spAutoFit/>
            </a:bodyPr>
            <a:lstStyle/>
            <a:p>
              <a:pPr algn="ctr" defTabSz="554492">
                <a:buClrTx/>
              </a:pPr>
              <a:r>
                <a:rPr lang="en-US" sz="970">
                  <a:solidFill>
                    <a:sysClr val="windowText" lastClr="000000"/>
                  </a:solidFill>
                  <a:latin typeface="Inter Light"/>
                  <a:ea typeface="Inter Light"/>
                  <a:cs typeface="Inter Light"/>
                </a:rPr>
                <a:t>Org Floating date​</a:t>
              </a:r>
              <a:endParaRPr lang="en-US" sz="1092">
                <a:solidFill>
                  <a:sysClr val="windowText" lastClr="000000"/>
                </a:solidFill>
                <a:latin typeface="Inter Light"/>
                <a:ea typeface="Inter Light"/>
                <a:cs typeface="Inter Light"/>
              </a:endParaRPr>
            </a:p>
          </p:txBody>
        </p:sp>
        <p:sp>
          <p:nvSpPr>
            <p:cNvPr id="29" name="TextBox 28">
              <a:extLst>
                <a:ext uri="{FF2B5EF4-FFF2-40B4-BE49-F238E27FC236}">
                  <a16:creationId xmlns:a16="http://schemas.microsoft.com/office/drawing/2014/main" id="{F84954C5-B311-3478-B58A-0E3BD652E68A}"/>
                </a:ext>
              </a:extLst>
            </p:cNvPr>
            <p:cNvSpPr txBox="1"/>
            <p:nvPr/>
          </p:nvSpPr>
          <p:spPr>
            <a:xfrm>
              <a:off x="7905198" y="6055811"/>
              <a:ext cx="2297304" cy="338494"/>
            </a:xfrm>
            <a:prstGeom prst="rect">
              <a:avLst/>
            </a:prstGeom>
            <a:noFill/>
          </p:spPr>
          <p:txBody>
            <a:bodyPr rot="0" spcFirstLastPara="0" vertOverflow="overflow" horzOverflow="overflow" vert="horz" wrap="square" lIns="55449" tIns="27725" rIns="55449" bIns="27725" numCol="1" spcCol="0" rtlCol="0" fromWordArt="0" anchor="t" anchorCtr="0" forceAA="0" compatLnSpc="1">
              <a:prstTxWarp prst="textNoShape">
                <a:avLst/>
              </a:prstTxWarp>
              <a:spAutoFit/>
            </a:bodyPr>
            <a:lstStyle/>
            <a:p>
              <a:pPr algn="ctr" defTabSz="554492">
                <a:buClrTx/>
              </a:pPr>
              <a:r>
                <a:rPr lang="en-US" sz="970">
                  <a:solidFill>
                    <a:sysClr val="windowText" lastClr="000000"/>
                  </a:solidFill>
                  <a:latin typeface="Inter Light"/>
                  <a:ea typeface="Inter Light"/>
                  <a:cs typeface="Inter Light"/>
                </a:rPr>
                <a:t>Flexible Fixed date(s)</a:t>
              </a:r>
              <a:endParaRPr lang="en-US" sz="1092">
                <a:solidFill>
                  <a:sysClr val="windowText" lastClr="000000"/>
                </a:solidFill>
              </a:endParaRPr>
            </a:p>
          </p:txBody>
        </p:sp>
        <p:sp>
          <p:nvSpPr>
            <p:cNvPr id="30" name="TextBox 29">
              <a:extLst>
                <a:ext uri="{FF2B5EF4-FFF2-40B4-BE49-F238E27FC236}">
                  <a16:creationId xmlns:a16="http://schemas.microsoft.com/office/drawing/2014/main" id="{6FC6A741-BC00-D442-4190-DCECC96E1E05}"/>
                </a:ext>
              </a:extLst>
            </p:cNvPr>
            <p:cNvSpPr txBox="1"/>
            <p:nvPr/>
          </p:nvSpPr>
          <p:spPr>
            <a:xfrm>
              <a:off x="10800686" y="6055810"/>
              <a:ext cx="2297304" cy="338494"/>
            </a:xfrm>
            <a:prstGeom prst="rect">
              <a:avLst/>
            </a:prstGeom>
            <a:noFill/>
          </p:spPr>
          <p:txBody>
            <a:bodyPr rot="0" spcFirstLastPara="0" vertOverflow="overflow" horzOverflow="overflow" vert="horz" wrap="square" lIns="55449" tIns="27725" rIns="55449" bIns="27725" numCol="1" spcCol="0" rtlCol="0" fromWordArt="0" anchor="t" anchorCtr="0" forceAA="0" compatLnSpc="1">
              <a:prstTxWarp prst="textNoShape">
                <a:avLst/>
              </a:prstTxWarp>
              <a:spAutoFit/>
            </a:bodyPr>
            <a:lstStyle/>
            <a:p>
              <a:pPr algn="ctr" defTabSz="554492">
                <a:buClrTx/>
              </a:pPr>
              <a:r>
                <a:rPr lang="en-US" sz="970">
                  <a:solidFill>
                    <a:sysClr val="windowText" lastClr="000000"/>
                  </a:solidFill>
                  <a:latin typeface="Inter Light"/>
                  <a:ea typeface="Inter Light"/>
                  <a:cs typeface="Inter Light"/>
                </a:rPr>
                <a:t>Org Fixed date</a:t>
              </a:r>
              <a:endParaRPr lang="en-US" sz="1092">
                <a:solidFill>
                  <a:sysClr val="windowText" lastClr="000000"/>
                </a:solidFill>
              </a:endParaRPr>
            </a:p>
          </p:txBody>
        </p:sp>
      </p:grpSp>
      <p:grpSp>
        <p:nvGrpSpPr>
          <p:cNvPr id="44" name="Group 43">
            <a:extLst>
              <a:ext uri="{FF2B5EF4-FFF2-40B4-BE49-F238E27FC236}">
                <a16:creationId xmlns:a16="http://schemas.microsoft.com/office/drawing/2014/main" id="{581BAD6C-36B7-C15C-2CDA-99079DC512A3}"/>
              </a:ext>
            </a:extLst>
          </p:cNvPr>
          <p:cNvGrpSpPr/>
          <p:nvPr/>
        </p:nvGrpSpPr>
        <p:grpSpPr>
          <a:xfrm>
            <a:off x="3950975" y="4155315"/>
            <a:ext cx="6104560" cy="491452"/>
            <a:chOff x="2263340" y="6959429"/>
            <a:chExt cx="10066872" cy="810441"/>
          </a:xfrm>
        </p:grpSpPr>
        <p:sp>
          <p:nvSpPr>
            <p:cNvPr id="18" name="TextBox 17">
              <a:extLst>
                <a:ext uri="{FF2B5EF4-FFF2-40B4-BE49-F238E27FC236}">
                  <a16:creationId xmlns:a16="http://schemas.microsoft.com/office/drawing/2014/main" id="{78EB6990-FE68-B9F5-8525-566FB6EDAF70}"/>
                </a:ext>
              </a:extLst>
            </p:cNvPr>
            <p:cNvSpPr txBox="1"/>
            <p:nvPr/>
          </p:nvSpPr>
          <p:spPr>
            <a:xfrm>
              <a:off x="2263340" y="7205695"/>
              <a:ext cx="2332564" cy="400141"/>
            </a:xfrm>
            <a:prstGeom prst="rect">
              <a:avLst/>
            </a:prstGeom>
            <a:noFill/>
          </p:spPr>
          <p:txBody>
            <a:bodyPr rot="0" spcFirstLastPara="0" vertOverflow="overflow" horzOverflow="overflow" vert="horz" wrap="square" lIns="55449" tIns="27725" rIns="55449" bIns="27725" numCol="1" spcCol="0" rtlCol="0" fromWordArt="0" anchor="t" anchorCtr="0" forceAA="0" compatLnSpc="1">
              <a:prstTxWarp prst="textNoShape">
                <a:avLst/>
              </a:prstTxWarp>
              <a:spAutoFit/>
            </a:bodyPr>
            <a:lstStyle/>
            <a:p>
              <a:pPr algn="ctr" defTabSz="554492">
                <a:buClrTx/>
              </a:pPr>
              <a:r>
                <a:rPr lang="en-US" sz="1213">
                  <a:solidFill>
                    <a:srgbClr val="FFFFFF"/>
                  </a:solidFill>
                  <a:latin typeface="Inter Light"/>
                  <a:ea typeface="Inter Light"/>
                  <a:cs typeface="Inter Light"/>
                </a:rPr>
                <a:t>24/7 Support</a:t>
              </a:r>
            </a:p>
          </p:txBody>
        </p:sp>
        <p:pic>
          <p:nvPicPr>
            <p:cNvPr id="34" name="Graphic 33">
              <a:extLst>
                <a:ext uri="{FF2B5EF4-FFF2-40B4-BE49-F238E27FC236}">
                  <a16:creationId xmlns:a16="http://schemas.microsoft.com/office/drawing/2014/main" id="{273D9ED6-B06D-7B88-7A99-B1BA1DFA1AA6}"/>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5697874" y="7007870"/>
              <a:ext cx="762000" cy="762000"/>
            </a:xfrm>
            <a:prstGeom prst="rect">
              <a:avLst/>
            </a:prstGeom>
          </p:spPr>
        </p:pic>
        <p:pic>
          <p:nvPicPr>
            <p:cNvPr id="37" name="Graphic 36">
              <a:extLst>
                <a:ext uri="{FF2B5EF4-FFF2-40B4-BE49-F238E27FC236}">
                  <a16:creationId xmlns:a16="http://schemas.microsoft.com/office/drawing/2014/main" id="{49908F75-9919-AB6A-F0E6-4D3EB20E12D1}"/>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8653529" y="6959429"/>
              <a:ext cx="762000" cy="762000"/>
            </a:xfrm>
            <a:prstGeom prst="rect">
              <a:avLst/>
            </a:prstGeom>
          </p:spPr>
        </p:pic>
        <p:pic>
          <p:nvPicPr>
            <p:cNvPr id="39" name="Graphic 38">
              <a:extLst>
                <a:ext uri="{FF2B5EF4-FFF2-40B4-BE49-F238E27FC236}">
                  <a16:creationId xmlns:a16="http://schemas.microsoft.com/office/drawing/2014/main" id="{17309140-598B-31A9-2EE4-38836FA959E5}"/>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11568212" y="6959429"/>
              <a:ext cx="762000" cy="762000"/>
            </a:xfrm>
            <a:prstGeom prst="rect">
              <a:avLst/>
            </a:prstGeom>
          </p:spPr>
        </p:pic>
      </p:grpSp>
      <p:grpSp>
        <p:nvGrpSpPr>
          <p:cNvPr id="43" name="Group 42">
            <a:extLst>
              <a:ext uri="{FF2B5EF4-FFF2-40B4-BE49-F238E27FC236}">
                <a16:creationId xmlns:a16="http://schemas.microsoft.com/office/drawing/2014/main" id="{DE4D1E4C-45B2-3429-8573-B4EE97C45B85}"/>
              </a:ext>
            </a:extLst>
          </p:cNvPr>
          <p:cNvGrpSpPr/>
          <p:nvPr/>
        </p:nvGrpSpPr>
        <p:grpSpPr>
          <a:xfrm>
            <a:off x="3943471" y="4877934"/>
            <a:ext cx="6112064" cy="550202"/>
            <a:chOff x="2250966" y="8238276"/>
            <a:chExt cx="10079246" cy="907324"/>
          </a:xfrm>
        </p:grpSpPr>
        <p:sp>
          <p:nvSpPr>
            <p:cNvPr id="19" name="TextBox 18">
              <a:extLst>
                <a:ext uri="{FF2B5EF4-FFF2-40B4-BE49-F238E27FC236}">
                  <a16:creationId xmlns:a16="http://schemas.microsoft.com/office/drawing/2014/main" id="{63F9FB33-2202-DA8C-88B9-6F22954B93AD}"/>
                </a:ext>
              </a:extLst>
            </p:cNvPr>
            <p:cNvSpPr txBox="1"/>
            <p:nvPr/>
          </p:nvSpPr>
          <p:spPr>
            <a:xfrm>
              <a:off x="2250966" y="8410609"/>
              <a:ext cx="2339546" cy="707946"/>
            </a:xfrm>
            <a:prstGeom prst="rect">
              <a:avLst/>
            </a:prstGeom>
            <a:noFill/>
          </p:spPr>
          <p:txBody>
            <a:bodyPr rot="0" spcFirstLastPara="0" vertOverflow="overflow" horzOverflow="overflow" vert="horz" wrap="square" lIns="55449" tIns="27725" rIns="55449" bIns="27725" numCol="1" spcCol="0" rtlCol="0" fromWordArt="0" anchor="t" anchorCtr="0" forceAA="0" compatLnSpc="1">
              <a:prstTxWarp prst="textNoShape">
                <a:avLst/>
              </a:prstTxWarp>
              <a:spAutoFit/>
            </a:bodyPr>
            <a:lstStyle/>
            <a:p>
              <a:pPr algn="ctr" defTabSz="554492">
                <a:buClrTx/>
              </a:pPr>
              <a:r>
                <a:rPr lang="en-US" sz="1213">
                  <a:solidFill>
                    <a:srgbClr val="FFFFFF"/>
                  </a:solidFill>
                  <a:latin typeface="Inter Light"/>
                  <a:ea typeface="Inter Light"/>
                  <a:cs typeface="Inter Light"/>
                </a:rPr>
                <a:t>Lifetime Warranty*</a:t>
              </a:r>
              <a:endParaRPr lang="en-US" sz="1213">
                <a:solidFill>
                  <a:srgbClr val="FFFFFF"/>
                </a:solidFill>
              </a:endParaRPr>
            </a:p>
          </p:txBody>
        </p:sp>
        <p:pic>
          <p:nvPicPr>
            <p:cNvPr id="35" name="Graphic 34">
              <a:extLst>
                <a:ext uri="{FF2B5EF4-FFF2-40B4-BE49-F238E27FC236}">
                  <a16:creationId xmlns:a16="http://schemas.microsoft.com/office/drawing/2014/main" id="{D735A5B8-77C5-3929-98F1-5F3E90125C19}"/>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5697874" y="8383600"/>
              <a:ext cx="762000" cy="762000"/>
            </a:xfrm>
            <a:prstGeom prst="rect">
              <a:avLst/>
            </a:prstGeom>
          </p:spPr>
        </p:pic>
        <p:pic>
          <p:nvPicPr>
            <p:cNvPr id="38" name="Graphic 37">
              <a:extLst>
                <a:ext uri="{FF2B5EF4-FFF2-40B4-BE49-F238E27FC236}">
                  <a16:creationId xmlns:a16="http://schemas.microsoft.com/office/drawing/2014/main" id="{837B7431-C93C-CC82-DB5A-02BE72F89D23}"/>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8653529" y="8335159"/>
              <a:ext cx="762000" cy="762000"/>
            </a:xfrm>
            <a:prstGeom prst="rect">
              <a:avLst/>
            </a:prstGeom>
          </p:spPr>
        </p:pic>
        <p:pic>
          <p:nvPicPr>
            <p:cNvPr id="40" name="Graphic 39">
              <a:extLst>
                <a:ext uri="{FF2B5EF4-FFF2-40B4-BE49-F238E27FC236}">
                  <a16:creationId xmlns:a16="http://schemas.microsoft.com/office/drawing/2014/main" id="{040E0729-EB48-4424-B52C-7E8503EB0111}"/>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11568212" y="8238276"/>
              <a:ext cx="762000" cy="762000"/>
            </a:xfrm>
            <a:prstGeom prst="rect">
              <a:avLst/>
            </a:prstGeom>
          </p:spPr>
        </p:pic>
      </p:grpSp>
      <p:sp>
        <p:nvSpPr>
          <p:cNvPr id="49" name="TextBox 48">
            <a:extLst>
              <a:ext uri="{FF2B5EF4-FFF2-40B4-BE49-F238E27FC236}">
                <a16:creationId xmlns:a16="http://schemas.microsoft.com/office/drawing/2014/main" id="{89208517-CBB3-CD03-D799-884EA19C7A9B}"/>
              </a:ext>
            </a:extLst>
          </p:cNvPr>
          <p:cNvSpPr txBox="1"/>
          <p:nvPr/>
        </p:nvSpPr>
        <p:spPr>
          <a:xfrm>
            <a:off x="3949382" y="5813283"/>
            <a:ext cx="1414469" cy="242646"/>
          </a:xfrm>
          <a:prstGeom prst="rect">
            <a:avLst/>
          </a:prstGeom>
          <a:noFill/>
        </p:spPr>
        <p:txBody>
          <a:bodyPr rot="0" spcFirstLastPara="0" vertOverflow="overflow" horzOverflow="overflow" vert="horz" wrap="square" lIns="55449" tIns="27725" rIns="55449" bIns="27725" numCol="1" spcCol="0" rtlCol="0" fromWordArt="0" anchor="t" anchorCtr="0" forceAA="0" compatLnSpc="1">
            <a:prstTxWarp prst="textNoShape">
              <a:avLst/>
            </a:prstTxWarp>
            <a:spAutoFit/>
          </a:bodyPr>
          <a:lstStyle/>
          <a:p>
            <a:pPr algn="ctr" defTabSz="554492">
              <a:buClrTx/>
            </a:pPr>
            <a:r>
              <a:rPr lang="en-US" sz="1213">
                <a:solidFill>
                  <a:srgbClr val="FFFFFF"/>
                </a:solidFill>
                <a:latin typeface="Inter Light"/>
                <a:ea typeface="Inter Light"/>
                <a:cs typeface="Inter Light"/>
              </a:rPr>
              <a:t>Price Protection</a:t>
            </a:r>
            <a:endParaRPr lang="en-US" sz="1092">
              <a:solidFill>
                <a:srgbClr val="FFFFFF"/>
              </a:solidFill>
            </a:endParaRPr>
          </a:p>
        </p:txBody>
      </p:sp>
      <p:pic>
        <p:nvPicPr>
          <p:cNvPr id="51" name="Graphic 50">
            <a:extLst>
              <a:ext uri="{FF2B5EF4-FFF2-40B4-BE49-F238E27FC236}">
                <a16:creationId xmlns:a16="http://schemas.microsoft.com/office/drawing/2014/main" id="{08A89452-0E25-3BA8-7902-B0129E50D084}"/>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9591850" y="5704720"/>
            <a:ext cx="462077" cy="462077"/>
          </a:xfrm>
          <a:prstGeom prst="rect">
            <a:avLst/>
          </a:prstGeom>
        </p:spPr>
      </p:pic>
      <p:grpSp>
        <p:nvGrpSpPr>
          <p:cNvPr id="4" name="Group 3">
            <a:extLst>
              <a:ext uri="{FF2B5EF4-FFF2-40B4-BE49-F238E27FC236}">
                <a16:creationId xmlns:a16="http://schemas.microsoft.com/office/drawing/2014/main" id="{C617E153-BFE5-4584-7C95-E2C2B5306FEC}"/>
              </a:ext>
            </a:extLst>
          </p:cNvPr>
          <p:cNvGrpSpPr/>
          <p:nvPr/>
        </p:nvGrpSpPr>
        <p:grpSpPr>
          <a:xfrm>
            <a:off x="3942508" y="3394332"/>
            <a:ext cx="6696187" cy="503807"/>
            <a:chOff x="2273608" y="5825566"/>
            <a:chExt cx="11042509" cy="830815"/>
          </a:xfrm>
        </p:grpSpPr>
        <p:sp>
          <p:nvSpPr>
            <p:cNvPr id="9" name="TextBox 8">
              <a:extLst>
                <a:ext uri="{FF2B5EF4-FFF2-40B4-BE49-F238E27FC236}">
                  <a16:creationId xmlns:a16="http://schemas.microsoft.com/office/drawing/2014/main" id="{7581FA7E-AF9C-D86E-1485-408DD47E7098}"/>
                </a:ext>
              </a:extLst>
            </p:cNvPr>
            <p:cNvSpPr txBox="1"/>
            <p:nvPr/>
          </p:nvSpPr>
          <p:spPr>
            <a:xfrm>
              <a:off x="2273608" y="6031684"/>
              <a:ext cx="2332564" cy="400141"/>
            </a:xfrm>
            <a:prstGeom prst="rect">
              <a:avLst/>
            </a:prstGeom>
            <a:noFill/>
          </p:spPr>
          <p:txBody>
            <a:bodyPr rot="0" spcFirstLastPara="0" vertOverflow="overflow" horzOverflow="overflow" vert="horz" wrap="square" lIns="55449" tIns="27725" rIns="55449" bIns="27725" numCol="1" spcCol="0" rtlCol="0" fromWordArt="0" anchor="t" anchorCtr="0" forceAA="0" compatLnSpc="1">
              <a:prstTxWarp prst="textNoShape">
                <a:avLst/>
              </a:prstTxWarp>
              <a:spAutoFit/>
            </a:bodyPr>
            <a:lstStyle/>
            <a:p>
              <a:pPr algn="ctr" defTabSz="554492">
                <a:buClrTx/>
              </a:pPr>
              <a:r>
                <a:rPr lang="en-US" sz="1213">
                  <a:solidFill>
                    <a:srgbClr val="FFFFFF"/>
                  </a:solidFill>
                  <a:latin typeface="Inter Light"/>
                  <a:ea typeface="Inter Light"/>
                  <a:cs typeface="Inter Light"/>
                </a:rPr>
                <a:t>SaaS Compliance</a:t>
              </a:r>
              <a:endParaRPr lang="en-US" sz="1092">
                <a:solidFill>
                  <a:srgbClr val="FFFFFF"/>
                </a:solidFill>
              </a:endParaRPr>
            </a:p>
          </p:txBody>
        </p:sp>
        <p:sp>
          <p:nvSpPr>
            <p:cNvPr id="12" name="TextBox 11">
              <a:extLst>
                <a:ext uri="{FF2B5EF4-FFF2-40B4-BE49-F238E27FC236}">
                  <a16:creationId xmlns:a16="http://schemas.microsoft.com/office/drawing/2014/main" id="{24532556-7071-439E-2081-618910C1CF0A}"/>
                </a:ext>
              </a:extLst>
            </p:cNvPr>
            <p:cNvSpPr txBox="1"/>
            <p:nvPr/>
          </p:nvSpPr>
          <p:spPr>
            <a:xfrm>
              <a:off x="4833182" y="5825568"/>
              <a:ext cx="2709322" cy="830813"/>
            </a:xfrm>
            <a:prstGeom prst="rect">
              <a:avLst/>
            </a:prstGeom>
            <a:noFill/>
          </p:spPr>
          <p:txBody>
            <a:bodyPr rot="0" spcFirstLastPara="0" vertOverflow="overflow" horzOverflow="overflow" vert="horz" wrap="square" lIns="55449" tIns="27725" rIns="55449" bIns="27725" numCol="1" spcCol="0" rtlCol="0" fromWordArt="0" anchor="t" anchorCtr="0" forceAA="0" compatLnSpc="1">
              <a:prstTxWarp prst="textNoShape">
                <a:avLst/>
              </a:prstTxWarp>
              <a:spAutoFit/>
            </a:bodyPr>
            <a:lstStyle/>
            <a:p>
              <a:pPr algn="ctr" defTabSz="554492">
                <a:buClrTx/>
              </a:pPr>
              <a:r>
                <a:rPr lang="en-US" sz="970">
                  <a:solidFill>
                    <a:sysClr val="windowText" lastClr="000000"/>
                  </a:solidFill>
                  <a:latin typeface="Inter Light"/>
                  <a:ea typeface="Inter Light"/>
                  <a:cs typeface="Inter Light"/>
                </a:rPr>
                <a:t>Org-wide shut down after a</a:t>
              </a:r>
              <a:r>
                <a:rPr lang="en-US" sz="970" i="1">
                  <a:solidFill>
                    <a:sysClr val="windowText" lastClr="000000"/>
                  </a:solidFill>
                  <a:latin typeface="Inter Light"/>
                  <a:ea typeface="Inter Light"/>
                  <a:cs typeface="Inter Light"/>
                </a:rPr>
                <a:t> </a:t>
              </a:r>
              <a:r>
                <a:rPr lang="en-US" sz="970">
                  <a:solidFill>
                    <a:sysClr val="windowText" lastClr="000000"/>
                  </a:solidFill>
                  <a:latin typeface="Inter Light"/>
                  <a:ea typeface="Inter Light"/>
                  <a:cs typeface="Inter Light"/>
                </a:rPr>
                <a:t>30-day grace period &amp; proactive alerts</a:t>
              </a:r>
            </a:p>
          </p:txBody>
        </p:sp>
        <p:sp>
          <p:nvSpPr>
            <p:cNvPr id="15" name="TextBox 14">
              <a:extLst>
                <a:ext uri="{FF2B5EF4-FFF2-40B4-BE49-F238E27FC236}">
                  <a16:creationId xmlns:a16="http://schemas.microsoft.com/office/drawing/2014/main" id="{44A37F39-DDDB-8DCC-1612-C9369FE4D1C1}"/>
                </a:ext>
              </a:extLst>
            </p:cNvPr>
            <p:cNvSpPr txBox="1"/>
            <p:nvPr/>
          </p:nvSpPr>
          <p:spPr>
            <a:xfrm>
              <a:off x="7711306" y="5825568"/>
              <a:ext cx="2660849" cy="584654"/>
            </a:xfrm>
            <a:prstGeom prst="rect">
              <a:avLst/>
            </a:prstGeom>
            <a:noFill/>
          </p:spPr>
          <p:txBody>
            <a:bodyPr rot="0" spcFirstLastPara="0" vertOverflow="overflow" horzOverflow="overflow" vert="horz" wrap="square" lIns="55449" tIns="27725" rIns="55449" bIns="27725" numCol="1" spcCol="0" rtlCol="0" fromWordArt="0" anchor="t" anchorCtr="0" forceAA="0" compatLnSpc="1">
              <a:prstTxWarp prst="textNoShape">
                <a:avLst/>
              </a:prstTxWarp>
              <a:spAutoFit/>
            </a:bodyPr>
            <a:lstStyle/>
            <a:p>
              <a:pPr algn="ctr" defTabSz="554492">
                <a:buClrTx/>
              </a:pPr>
              <a:r>
                <a:rPr lang="en-US" sz="970">
                  <a:solidFill>
                    <a:sysClr val="windowText" lastClr="000000"/>
                  </a:solidFill>
                  <a:latin typeface="Inter Light"/>
                  <a:ea typeface="Inter Light"/>
                  <a:cs typeface="Inter Light"/>
                </a:rPr>
                <a:t>Per device &amp; network disablement</a:t>
              </a:r>
            </a:p>
          </p:txBody>
        </p:sp>
        <p:sp>
          <p:nvSpPr>
            <p:cNvPr id="17" name="TextBox 16">
              <a:extLst>
                <a:ext uri="{FF2B5EF4-FFF2-40B4-BE49-F238E27FC236}">
                  <a16:creationId xmlns:a16="http://schemas.microsoft.com/office/drawing/2014/main" id="{12CF8CF6-3175-C78F-FD5F-53A5F3C0C4ED}"/>
                </a:ext>
              </a:extLst>
            </p:cNvPr>
            <p:cNvSpPr txBox="1"/>
            <p:nvPr/>
          </p:nvSpPr>
          <p:spPr>
            <a:xfrm>
              <a:off x="10594676" y="5825566"/>
              <a:ext cx="2721441" cy="830813"/>
            </a:xfrm>
            <a:prstGeom prst="rect">
              <a:avLst/>
            </a:prstGeom>
            <a:noFill/>
          </p:spPr>
          <p:txBody>
            <a:bodyPr rot="0" spcFirstLastPara="0" vertOverflow="overflow" horzOverflow="overflow" vert="horz" wrap="square" lIns="55449" tIns="27725" rIns="55449" bIns="27725" numCol="1" spcCol="0" rtlCol="0" fromWordArt="0" anchor="t" anchorCtr="0" forceAA="0" compatLnSpc="1">
              <a:prstTxWarp prst="textNoShape">
                <a:avLst/>
              </a:prstTxWarp>
              <a:spAutoFit/>
            </a:bodyPr>
            <a:lstStyle/>
            <a:p>
              <a:pPr algn="ctr" defTabSz="554492">
                <a:buClrTx/>
              </a:pPr>
              <a:r>
                <a:rPr lang="en-US" sz="970">
                  <a:solidFill>
                    <a:sysClr val="windowText" lastClr="000000"/>
                  </a:solidFill>
                  <a:latin typeface="Inter Light"/>
                  <a:ea typeface="Inter Light"/>
                  <a:cs typeface="Inter Light"/>
                </a:rPr>
                <a:t>True-forward with no formal shutdown or disablement during term</a:t>
              </a:r>
            </a:p>
          </p:txBody>
        </p:sp>
      </p:grpSp>
      <p:sp>
        <p:nvSpPr>
          <p:cNvPr id="20" name="object 9">
            <a:extLst>
              <a:ext uri="{FF2B5EF4-FFF2-40B4-BE49-F238E27FC236}">
                <a16:creationId xmlns:a16="http://schemas.microsoft.com/office/drawing/2014/main" id="{CD817B4C-954C-28F9-1E85-80BE82AA894E}"/>
              </a:ext>
            </a:extLst>
          </p:cNvPr>
          <p:cNvSpPr txBox="1"/>
          <p:nvPr/>
        </p:nvSpPr>
        <p:spPr>
          <a:xfrm>
            <a:off x="405107" y="2822127"/>
            <a:ext cx="2623646" cy="1498946"/>
          </a:xfrm>
          <a:prstGeom prst="rect">
            <a:avLst/>
          </a:prstGeom>
        </p:spPr>
        <p:txBody>
          <a:bodyPr vert="horz" wrap="square" lIns="0" tIns="6931" rIns="0" bIns="0" rtlCol="0" anchor="t">
            <a:spAutoFit/>
          </a:bodyPr>
          <a:lstStyle/>
          <a:p>
            <a:pPr marL="7701" marR="3081" defTabSz="554492">
              <a:lnSpc>
                <a:spcPct val="100699"/>
              </a:lnSpc>
              <a:spcBef>
                <a:spcPts val="55"/>
              </a:spcBef>
              <a:buClrTx/>
            </a:pPr>
            <a:r>
              <a:rPr lang="en-US" sz="1940" b="1" spc="-18">
                <a:solidFill>
                  <a:srgbClr val="025444"/>
                </a:solidFill>
                <a:latin typeface="Inter" panose="02000503000000020004" pitchFamily="2" charset="0"/>
                <a:ea typeface="Inter" panose="02000503000000020004" pitchFamily="2" charset="0"/>
                <a:cs typeface="Inter" panose="02000503000000020004" pitchFamily="2" charset="0"/>
              </a:rPr>
              <a:t>Flexible consumption models</a:t>
            </a:r>
            <a:r>
              <a:rPr lang="en-US" sz="1940" b="1" spc="-18">
                <a:solidFill>
                  <a:sysClr val="windowText" lastClr="000000"/>
                </a:solidFill>
                <a:latin typeface="Inter" panose="02000503000000020004" pitchFamily="2" charset="0"/>
                <a:ea typeface="Inter" panose="02000503000000020004" pitchFamily="2" charset="0"/>
                <a:cs typeface="Inter" panose="02000503000000020004" pitchFamily="2" charset="0"/>
              </a:rPr>
              <a:t> </a:t>
            </a:r>
            <a:r>
              <a:rPr lang="en-US" sz="1940" spc="-18">
                <a:solidFill>
                  <a:srgbClr val="025444"/>
                </a:solidFill>
                <a:latin typeface="Inter" panose="02000503000000020004" pitchFamily="2" charset="0"/>
                <a:ea typeface="Inter" panose="02000503000000020004" pitchFamily="2" charset="0"/>
                <a:cs typeface="Inter" panose="02000503000000020004" pitchFamily="2" charset="0"/>
              </a:rPr>
              <a:t>that align to your organization's needs.</a:t>
            </a:r>
            <a:br>
              <a:rPr lang="en-US" sz="1940" spc="-18">
                <a:solidFill>
                  <a:sysClr val="windowText" lastClr="000000"/>
                </a:solidFill>
                <a:latin typeface="Inter" panose="02000503000000020004" pitchFamily="2" charset="0"/>
                <a:ea typeface="Inter" panose="02000503000000020004" pitchFamily="2" charset="0"/>
                <a:cs typeface="Inter" panose="02000503000000020004" pitchFamily="2" charset="0"/>
              </a:rPr>
            </a:br>
            <a:endParaRPr lang="en-US" sz="1940" spc="-18">
              <a:solidFill>
                <a:sysClr val="windowText" lastClr="000000"/>
              </a:solidFill>
              <a:latin typeface="Inter" panose="02000503000000020004" pitchFamily="2" charset="0"/>
              <a:ea typeface="Inter" panose="02000503000000020004" pitchFamily="2" charset="0"/>
              <a:cs typeface="Inter" panose="02000503000000020004" pitchFamily="2" charset="0"/>
            </a:endParaRPr>
          </a:p>
        </p:txBody>
      </p:sp>
      <p:sp>
        <p:nvSpPr>
          <p:cNvPr id="2" name="object 8">
            <a:extLst>
              <a:ext uri="{FF2B5EF4-FFF2-40B4-BE49-F238E27FC236}">
                <a16:creationId xmlns:a16="http://schemas.microsoft.com/office/drawing/2014/main" id="{B6B4A38F-7493-A156-801F-052407740276}"/>
              </a:ext>
            </a:extLst>
          </p:cNvPr>
          <p:cNvSpPr txBox="1">
            <a:spLocks/>
          </p:cNvSpPr>
          <p:nvPr/>
        </p:nvSpPr>
        <p:spPr>
          <a:xfrm>
            <a:off x="371938" y="887574"/>
            <a:ext cx="3381561" cy="622941"/>
          </a:xfrm>
          <a:prstGeom prst="rect">
            <a:avLst/>
          </a:prstGeom>
        </p:spPr>
        <p:txBody>
          <a:bodyPr vert="horz" wrap="square" lIns="0" tIns="7316" rIns="0" bIns="0" rtlCol="0">
            <a:spAutoFit/>
          </a:bodyPr>
          <a:lstStyle>
            <a:lvl1pPr>
              <a:defRPr sz="4950" b="1" i="0">
                <a:solidFill>
                  <a:srgbClr val="025444"/>
                </a:solidFill>
                <a:latin typeface="Sharp Sans"/>
                <a:ea typeface="+mj-ea"/>
                <a:cs typeface="Sharp Sans"/>
              </a:defRPr>
            </a:lvl1pPr>
          </a:lstStyle>
          <a:p>
            <a:pPr marL="7701" defTabSz="554492">
              <a:spcBef>
                <a:spcPts val="58"/>
              </a:spcBef>
              <a:buClrTx/>
            </a:pPr>
            <a:r>
              <a:rPr lang="en-GB" sz="4000" spc="-18"/>
              <a:t>Licensing</a:t>
            </a:r>
            <a:endParaRPr lang="en-GB" sz="4000" spc="-24"/>
          </a:p>
        </p:txBody>
      </p:sp>
    </p:spTree>
    <p:extLst>
      <p:ext uri="{BB962C8B-B14F-4D97-AF65-F5344CB8AC3E}">
        <p14:creationId xmlns:p14="http://schemas.microsoft.com/office/powerpoint/2010/main" val="2804405042"/>
      </p:ext>
    </p:extLst>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D301ED0-560E-8C9B-1251-36FF5853B43F}"/>
            </a:ext>
          </a:extLst>
        </p:cNvPr>
        <p:cNvGrpSpPr/>
        <p:nvPr/>
      </p:nvGrpSpPr>
      <p:grpSpPr>
        <a:xfrm>
          <a:off x="0" y="0"/>
          <a:ext cx="0" cy="0"/>
          <a:chOff x="0" y="0"/>
          <a:chExt cx="0" cy="0"/>
        </a:xfrm>
      </p:grpSpPr>
      <p:sp>
        <p:nvSpPr>
          <p:cNvPr id="6" name="Text Placeholder 5">
            <a:extLst>
              <a:ext uri="{FF2B5EF4-FFF2-40B4-BE49-F238E27FC236}">
                <a16:creationId xmlns:a16="http://schemas.microsoft.com/office/drawing/2014/main" id="{1036B41D-B0C3-7531-4806-94C5D756211A}"/>
              </a:ext>
            </a:extLst>
          </p:cNvPr>
          <p:cNvSpPr>
            <a:spLocks noGrp="1"/>
          </p:cNvSpPr>
          <p:nvPr>
            <p:ph type="body" sz="quarter" idx="34"/>
          </p:nvPr>
        </p:nvSpPr>
        <p:spPr>
          <a:xfrm>
            <a:off x="6274520" y="3280928"/>
            <a:ext cx="4579520" cy="1984719"/>
          </a:xfrm>
        </p:spPr>
        <p:txBody>
          <a:bodyPr lIns="0" tIns="0" rIns="0" bIns="0" anchor="t">
            <a:noAutofit/>
          </a:bodyPr>
          <a:lstStyle/>
          <a:p>
            <a:pPr>
              <a:lnSpc>
                <a:spcPct val="100000"/>
              </a:lnSpc>
              <a:spcAft>
                <a:spcPts val="0"/>
              </a:spcAft>
            </a:pPr>
            <a:r>
              <a:rPr lang="en-US" sz="1182" b="1">
                <a:solidFill>
                  <a:schemeClr val="accent1"/>
                </a:solidFill>
                <a:latin typeface="Inter" panose="02000503000000020004" pitchFamily="2" charset="0"/>
                <a:ea typeface="Inter" panose="02000503000000020004" pitchFamily="2" charset="0"/>
                <a:cs typeface="Inter" panose="02000503000000020004" pitchFamily="2" charset="0"/>
              </a:rPr>
              <a:t>World-class training </a:t>
            </a:r>
          </a:p>
          <a:p>
            <a:pPr>
              <a:lnSpc>
                <a:spcPct val="100000"/>
              </a:lnSpc>
              <a:spcAft>
                <a:spcPts val="0"/>
              </a:spcAft>
            </a:pPr>
            <a:r>
              <a:rPr lang="en-US" sz="1243">
                <a:solidFill>
                  <a:srgbClr val="060606"/>
                </a:solidFill>
                <a:latin typeface="Inter" panose="02000503000000020004" pitchFamily="2" charset="0"/>
                <a:ea typeface="Inter" panose="02000503000000020004" pitchFamily="2" charset="0"/>
                <a:cs typeface="Inter" panose="02000503000000020004" pitchFamily="2" charset="0"/>
              </a:rPr>
              <a:t>Access to self-paced and live instructor-led training that will help you get the most out of your Meraki investment. Our expert trainers will help your team build the skills and confidence to implement, operate, and optimize your Meraki solution. </a:t>
            </a:r>
          </a:p>
          <a:p>
            <a:pPr>
              <a:lnSpc>
                <a:spcPct val="100000"/>
              </a:lnSpc>
              <a:spcAft>
                <a:spcPts val="0"/>
              </a:spcAft>
            </a:pPr>
            <a:endParaRPr lang="en-US" sz="1243">
              <a:solidFill>
                <a:srgbClr val="060606"/>
              </a:solidFill>
              <a:latin typeface="Inter" panose="02000503000000020004" pitchFamily="2" charset="0"/>
              <a:ea typeface="Inter" panose="02000503000000020004" pitchFamily="2" charset="0"/>
              <a:cs typeface="Inter" panose="02000503000000020004" pitchFamily="2" charset="0"/>
            </a:endParaRPr>
          </a:p>
          <a:p>
            <a:pPr>
              <a:lnSpc>
                <a:spcPct val="100000"/>
              </a:lnSpc>
              <a:spcAft>
                <a:spcPts val="0"/>
              </a:spcAft>
            </a:pPr>
            <a:r>
              <a:rPr lang="en-US" sz="1243">
                <a:solidFill>
                  <a:srgbClr val="060606"/>
                </a:solidFill>
                <a:latin typeface="Inter" panose="02000503000000020004" pitchFamily="2" charset="0"/>
                <a:ea typeface="Inter" panose="02000503000000020004" pitchFamily="2" charset="0"/>
                <a:cs typeface="Inter" panose="02000503000000020004" pitchFamily="2" charset="0"/>
              </a:rPr>
              <a:t>Find all training opportunities on the </a:t>
            </a:r>
            <a:r>
              <a:rPr lang="en-US" sz="1243">
                <a:solidFill>
                  <a:srgbClr val="060606"/>
                </a:solidFill>
                <a:latin typeface="Inter" panose="02000503000000020004" pitchFamily="2" charset="0"/>
                <a:ea typeface="Inter" panose="02000503000000020004" pitchFamily="2" charset="0"/>
                <a:cs typeface="Inter" panose="02000503000000020004" pitchFamily="2" charset="0"/>
                <a:hlinkClick r:id="rId2"/>
              </a:rPr>
              <a:t>Meraki Learning Hub</a:t>
            </a:r>
            <a:r>
              <a:rPr lang="en-US" sz="1243">
                <a:solidFill>
                  <a:srgbClr val="060606"/>
                </a:solidFill>
                <a:latin typeface="Inter" panose="02000503000000020004" pitchFamily="2" charset="0"/>
                <a:ea typeface="Inter" panose="02000503000000020004" pitchFamily="2" charset="0"/>
                <a:cs typeface="Inter" panose="02000503000000020004" pitchFamily="2" charset="0"/>
              </a:rPr>
              <a:t>.</a:t>
            </a:r>
          </a:p>
          <a:p>
            <a:pPr>
              <a:lnSpc>
                <a:spcPct val="100000"/>
              </a:lnSpc>
              <a:spcAft>
                <a:spcPts val="0"/>
              </a:spcAft>
            </a:pPr>
            <a:endParaRPr lang="en-US" sz="1243">
              <a:solidFill>
                <a:srgbClr val="060606"/>
              </a:solidFill>
              <a:latin typeface="Inter" panose="02000503000000020004" pitchFamily="2" charset="0"/>
              <a:ea typeface="Inter" panose="02000503000000020004" pitchFamily="2" charset="0"/>
              <a:cs typeface="Inter" panose="02000503000000020004" pitchFamily="2" charset="0"/>
            </a:endParaRPr>
          </a:p>
        </p:txBody>
      </p:sp>
      <p:sp>
        <p:nvSpPr>
          <p:cNvPr id="20" name="TextBox 19">
            <a:extLst>
              <a:ext uri="{FF2B5EF4-FFF2-40B4-BE49-F238E27FC236}">
                <a16:creationId xmlns:a16="http://schemas.microsoft.com/office/drawing/2014/main" id="{2D0BFE3A-3211-E06E-7D35-96F589905371}"/>
              </a:ext>
            </a:extLst>
          </p:cNvPr>
          <p:cNvSpPr txBox="1"/>
          <p:nvPr/>
        </p:nvSpPr>
        <p:spPr>
          <a:xfrm>
            <a:off x="371938" y="887189"/>
            <a:ext cx="10213362" cy="517977"/>
          </a:xfrm>
          <a:prstGeom prst="rect">
            <a:avLst/>
          </a:prstGeom>
          <a:noFill/>
        </p:spPr>
        <p:txBody>
          <a:bodyPr rot="0" spcFirstLastPara="0" vertOverflow="overflow" horzOverflow="overflow" vert="horz" wrap="square" lIns="55449" tIns="27725" rIns="55449" bIns="27725" numCol="1" spcCol="0" rtlCol="0" fromWordArt="0" anchor="t" anchorCtr="0" forceAA="0" compatLnSpc="1">
            <a:prstTxWarp prst="textNoShape">
              <a:avLst/>
            </a:prstTxWarp>
            <a:spAutoFit/>
          </a:bodyPr>
          <a:lstStyle/>
          <a:p>
            <a:pPr defTabSz="554492">
              <a:buClrTx/>
            </a:pPr>
            <a:r>
              <a:rPr lang="en-GB" sz="3002" b="1">
                <a:solidFill>
                  <a:srgbClr val="035344"/>
                </a:solidFill>
                <a:latin typeface="Inter" panose="02000503000000020004" pitchFamily="2" charset="0"/>
                <a:ea typeface="Inter" panose="02000503000000020004" pitchFamily="2" charset="0"/>
                <a:cs typeface="Inter" panose="02000503000000020004" pitchFamily="2" charset="0"/>
              </a:rPr>
              <a:t>Here when you need help, however it's needed. </a:t>
            </a:r>
          </a:p>
        </p:txBody>
      </p:sp>
      <p:sp>
        <p:nvSpPr>
          <p:cNvPr id="11" name="Text Placeholder 5">
            <a:extLst>
              <a:ext uri="{FF2B5EF4-FFF2-40B4-BE49-F238E27FC236}">
                <a16:creationId xmlns:a16="http://schemas.microsoft.com/office/drawing/2014/main" id="{50AB728F-0844-2A26-926E-DE95A615FD5A}"/>
              </a:ext>
            </a:extLst>
          </p:cNvPr>
          <p:cNvSpPr txBox="1">
            <a:spLocks/>
          </p:cNvSpPr>
          <p:nvPr/>
        </p:nvSpPr>
        <p:spPr>
          <a:xfrm>
            <a:off x="697567" y="3282447"/>
            <a:ext cx="4579520" cy="2799365"/>
          </a:xfrm>
          <a:prstGeom prst="rect">
            <a:avLst/>
          </a:prstGeom>
        </p:spPr>
        <p:txBody>
          <a:bodyPr lIns="0" tIns="0" rIns="0" bIns="0" anchor="t">
            <a:noAutofit/>
          </a:bodyPr>
          <a:lstStyle>
            <a:lvl1pPr marL="0" indent="0" algn="l">
              <a:lnSpc>
                <a:spcPct val="120000"/>
              </a:lnSpc>
              <a:spcBef>
                <a:spcPts val="0"/>
              </a:spcBef>
              <a:spcAft>
                <a:spcPts val="1979"/>
              </a:spcAft>
              <a:buNone/>
              <a:defRPr sz="2309" b="0" i="0">
                <a:solidFill>
                  <a:schemeClr val="tx1"/>
                </a:solidFill>
                <a:latin typeface="Inter Light" panose="02000403000000020004" pitchFamily="2" charset="0"/>
                <a:ea typeface="Inter Light" panose="02000403000000020004" pitchFamily="2" charset="0"/>
                <a:cs typeface="Inter Light" panose="02000403000000020004" pitchFamily="2" charset="0"/>
              </a:defRPr>
            </a:lvl1pPr>
            <a:lvl2pPr marL="457200">
              <a:defRPr>
                <a:latin typeface="+mn-lt"/>
                <a:ea typeface="+mn-ea"/>
                <a:cs typeface="+mn-cs"/>
              </a:defRPr>
            </a:lvl2pPr>
            <a:lvl3pPr marL="914400">
              <a:defRPr>
                <a:latin typeface="+mn-lt"/>
                <a:ea typeface="+mn-ea"/>
                <a:cs typeface="+mn-cs"/>
              </a:defRPr>
            </a:lvl3pPr>
            <a:lvl4pPr marL="1371600">
              <a:defRPr>
                <a:latin typeface="+mn-lt"/>
                <a:ea typeface="+mn-ea"/>
                <a:cs typeface="+mn-cs"/>
              </a:defRPr>
            </a:lvl4pPr>
            <a:lvl5pPr marL="1828800">
              <a:defRPr>
                <a:latin typeface="+mn-lt"/>
                <a:ea typeface="+mn-ea"/>
                <a:cs typeface="+mn-cs"/>
              </a:defRPr>
            </a:lvl5pPr>
            <a:lvl6pPr marL="2286000">
              <a:defRPr>
                <a:latin typeface="+mn-lt"/>
                <a:ea typeface="+mn-ea"/>
                <a:cs typeface="+mn-cs"/>
              </a:defRPr>
            </a:lvl6pPr>
            <a:lvl7pPr marL="2743200">
              <a:defRPr>
                <a:latin typeface="+mn-lt"/>
                <a:ea typeface="+mn-ea"/>
                <a:cs typeface="+mn-cs"/>
              </a:defRPr>
            </a:lvl7pPr>
            <a:lvl8pPr marL="3200400">
              <a:defRPr>
                <a:latin typeface="+mn-lt"/>
                <a:ea typeface="+mn-ea"/>
                <a:cs typeface="+mn-cs"/>
              </a:defRPr>
            </a:lvl8pPr>
            <a:lvl9pPr marL="3657600">
              <a:defRPr>
                <a:latin typeface="+mn-lt"/>
                <a:ea typeface="+mn-ea"/>
                <a:cs typeface="+mn-cs"/>
              </a:defRPr>
            </a:lvl9pPr>
          </a:lstStyle>
          <a:p>
            <a:pPr defTabSz="554492">
              <a:lnSpc>
                <a:spcPct val="100000"/>
              </a:lnSpc>
              <a:spcAft>
                <a:spcPts val="0"/>
              </a:spcAft>
              <a:buClrTx/>
            </a:pPr>
            <a:r>
              <a:rPr lang="en-US" sz="1182" b="1">
                <a:solidFill>
                  <a:srgbClr val="5BAA47"/>
                </a:solidFill>
                <a:latin typeface="Inter" panose="02000503000000020004" pitchFamily="2" charset="0"/>
                <a:ea typeface="Inter" panose="02000503000000020004" pitchFamily="2" charset="0"/>
                <a:cs typeface="Inter" panose="02000503000000020004" pitchFamily="2" charset="0"/>
              </a:rPr>
              <a:t>By phone or email, 24/7</a:t>
            </a:r>
            <a:r>
              <a:rPr lang="en-US" sz="1243" b="1">
                <a:solidFill>
                  <a:srgbClr val="060606"/>
                </a:solidFill>
                <a:latin typeface="Inter" panose="02000503000000020004" pitchFamily="2" charset="0"/>
                <a:ea typeface="Inter" panose="02000503000000020004" pitchFamily="2" charset="0"/>
                <a:cs typeface="Inter" panose="02000503000000020004" pitchFamily="2" charset="0"/>
              </a:rPr>
              <a:t> </a:t>
            </a:r>
          </a:p>
          <a:p>
            <a:pPr defTabSz="554492">
              <a:lnSpc>
                <a:spcPct val="100000"/>
              </a:lnSpc>
              <a:spcAft>
                <a:spcPts val="0"/>
              </a:spcAft>
              <a:buClrTx/>
            </a:pPr>
            <a:r>
              <a:rPr lang="en-US" sz="1243">
                <a:solidFill>
                  <a:srgbClr val="060606"/>
                </a:solidFill>
                <a:latin typeface="Inter" panose="02000503000000020004" pitchFamily="2" charset="0"/>
                <a:ea typeface="Inter" panose="02000503000000020004" pitchFamily="2" charset="0"/>
                <a:cs typeface="Inter" panose="02000503000000020004" pitchFamily="2" charset="0"/>
              </a:rPr>
              <a:t>Dedicated phone and written case support included as part of your subscription. We’ll help get you set up, deployed, and troubleshoot — at no additional cost.</a:t>
            </a:r>
          </a:p>
          <a:p>
            <a:pPr defTabSz="554492">
              <a:lnSpc>
                <a:spcPct val="100000"/>
              </a:lnSpc>
              <a:spcAft>
                <a:spcPts val="0"/>
              </a:spcAft>
              <a:buClrTx/>
            </a:pPr>
            <a:endParaRPr lang="en-US" sz="1243">
              <a:solidFill>
                <a:srgbClr val="060606"/>
              </a:solidFill>
              <a:latin typeface="Inter" panose="02000503000000020004" pitchFamily="2" charset="0"/>
              <a:ea typeface="Inter" panose="02000503000000020004" pitchFamily="2" charset="0"/>
              <a:cs typeface="Inter" panose="02000503000000020004" pitchFamily="2" charset="0"/>
            </a:endParaRPr>
          </a:p>
          <a:p>
            <a:pPr defTabSz="554492">
              <a:lnSpc>
                <a:spcPct val="100000"/>
              </a:lnSpc>
              <a:spcAft>
                <a:spcPts val="0"/>
              </a:spcAft>
              <a:buClrTx/>
            </a:pPr>
            <a:r>
              <a:rPr lang="en-US" sz="1182" b="1">
                <a:solidFill>
                  <a:srgbClr val="5BAA47"/>
                </a:solidFill>
                <a:latin typeface="Inter" panose="02000503000000020004" pitchFamily="2" charset="0"/>
                <a:ea typeface="Inter" panose="02000503000000020004" pitchFamily="2" charset="0"/>
                <a:cs typeface="Inter" panose="02000503000000020004" pitchFamily="2" charset="0"/>
              </a:rPr>
              <a:t>Eliminate unnecessary support calls</a:t>
            </a:r>
          </a:p>
          <a:p>
            <a:pPr defTabSz="554492">
              <a:lnSpc>
                <a:spcPct val="100000"/>
              </a:lnSpc>
              <a:spcAft>
                <a:spcPts val="0"/>
              </a:spcAft>
              <a:buClrTx/>
            </a:pPr>
            <a:r>
              <a:rPr lang="en-US" sz="1243">
                <a:solidFill>
                  <a:srgbClr val="060606"/>
                </a:solidFill>
                <a:latin typeface="Inter" panose="02000503000000020004" pitchFamily="2" charset="0"/>
                <a:ea typeface="Inter" panose="02000503000000020004" pitchFamily="2" charset="0"/>
                <a:cs typeface="Inter" panose="02000503000000020004" pitchFamily="2" charset="0"/>
              </a:rPr>
              <a:t>Meraki zero-touch provisioning, automatic firmware updates, AI network optimization, intuitive user interface, and built-in contextual help dramatically reduce support incidents, providing reliable and hassle-free enterprise networking.</a:t>
            </a:r>
          </a:p>
        </p:txBody>
      </p:sp>
      <p:grpSp>
        <p:nvGrpSpPr>
          <p:cNvPr id="2" name="Group 1">
            <a:extLst>
              <a:ext uri="{FF2B5EF4-FFF2-40B4-BE49-F238E27FC236}">
                <a16:creationId xmlns:a16="http://schemas.microsoft.com/office/drawing/2014/main" id="{AFB7E469-DE5F-AC53-7BF2-5E96C3F705F5}"/>
              </a:ext>
            </a:extLst>
          </p:cNvPr>
          <p:cNvGrpSpPr/>
          <p:nvPr/>
        </p:nvGrpSpPr>
        <p:grpSpPr>
          <a:xfrm>
            <a:off x="6148508" y="2118163"/>
            <a:ext cx="4831546" cy="1007849"/>
            <a:chOff x="9862883" y="7165697"/>
            <a:chExt cx="7967577" cy="1662017"/>
          </a:xfrm>
        </p:grpSpPr>
        <p:pic>
          <p:nvPicPr>
            <p:cNvPr id="3" name="Picture 2" descr="A green and black background&#10;&#10;Description automatically generated">
              <a:extLst>
                <a:ext uri="{FF2B5EF4-FFF2-40B4-BE49-F238E27FC236}">
                  <a16:creationId xmlns:a16="http://schemas.microsoft.com/office/drawing/2014/main" id="{ACC85120-FCFD-D5CE-6BF1-6BD4EEF344BA}"/>
                </a:ext>
              </a:extLst>
            </p:cNvPr>
            <p:cNvPicPr>
              <a:picLocks noChangeAspect="1"/>
            </p:cNvPicPr>
            <p:nvPr/>
          </p:nvPicPr>
          <p:blipFill rotWithShape="1">
            <a:blip r:embed="rId3"/>
            <a:srcRect l="50042" t="27191" r="35104" b="4014"/>
            <a:stretch/>
          </p:blipFill>
          <p:spPr>
            <a:xfrm rot="5400000">
              <a:off x="13015661" y="4012919"/>
              <a:ext cx="1662017" cy="7967574"/>
            </a:xfrm>
            <a:prstGeom prst="roundRect">
              <a:avLst>
                <a:gd name="adj" fmla="val 8074"/>
              </a:avLst>
            </a:prstGeom>
            <a:effectLst>
              <a:outerShdw blurRad="63500" algn="ctr" rotWithShape="0">
                <a:prstClr val="black">
                  <a:alpha val="40000"/>
                </a:prstClr>
              </a:outerShdw>
            </a:effectLst>
          </p:spPr>
        </p:pic>
        <p:sp>
          <p:nvSpPr>
            <p:cNvPr id="4" name="Text Placeholder 6">
              <a:extLst>
                <a:ext uri="{FF2B5EF4-FFF2-40B4-BE49-F238E27FC236}">
                  <a16:creationId xmlns:a16="http://schemas.microsoft.com/office/drawing/2014/main" id="{0AAD5817-06FE-0464-753E-9A689BE8C3D4}"/>
                </a:ext>
              </a:extLst>
            </p:cNvPr>
            <p:cNvSpPr txBox="1">
              <a:spLocks/>
            </p:cNvSpPr>
            <p:nvPr/>
          </p:nvSpPr>
          <p:spPr>
            <a:xfrm>
              <a:off x="10235337" y="7421167"/>
              <a:ext cx="3001881" cy="1177385"/>
            </a:xfrm>
            <a:prstGeom prst="rect">
              <a:avLst/>
            </a:prstGeom>
          </p:spPr>
          <p:txBody>
            <a:bodyPr lIns="0" tIns="0" rIns="0" bIns="0" anchor="t">
              <a:noAutofit/>
            </a:bodyPr>
            <a:lstStyle>
              <a:lvl1pPr marL="0">
                <a:defRPr>
                  <a:latin typeface="+mn-lt"/>
                  <a:ea typeface="+mn-ea"/>
                  <a:cs typeface="+mn-cs"/>
                </a:defRPr>
              </a:lvl1pPr>
              <a:lvl2pPr marL="457200">
                <a:defRPr>
                  <a:latin typeface="+mn-lt"/>
                  <a:ea typeface="+mn-ea"/>
                  <a:cs typeface="+mn-cs"/>
                </a:defRPr>
              </a:lvl2pPr>
              <a:lvl3pPr marL="914400">
                <a:defRPr>
                  <a:latin typeface="+mn-lt"/>
                  <a:ea typeface="+mn-ea"/>
                  <a:cs typeface="+mn-cs"/>
                </a:defRPr>
              </a:lvl3pPr>
              <a:lvl4pPr marL="1371600">
                <a:defRPr>
                  <a:latin typeface="+mn-lt"/>
                  <a:ea typeface="+mn-ea"/>
                  <a:cs typeface="+mn-cs"/>
                </a:defRPr>
              </a:lvl4pPr>
              <a:lvl5pPr marL="1828800">
                <a:defRPr>
                  <a:latin typeface="+mn-lt"/>
                  <a:ea typeface="+mn-ea"/>
                  <a:cs typeface="+mn-cs"/>
                </a:defRPr>
              </a:lvl5pPr>
              <a:lvl6pPr marL="2286000">
                <a:defRPr>
                  <a:latin typeface="+mn-lt"/>
                  <a:ea typeface="+mn-ea"/>
                  <a:cs typeface="+mn-cs"/>
                </a:defRPr>
              </a:lvl6pPr>
              <a:lvl7pPr marL="2743200">
                <a:defRPr>
                  <a:latin typeface="+mn-lt"/>
                  <a:ea typeface="+mn-ea"/>
                  <a:cs typeface="+mn-cs"/>
                </a:defRPr>
              </a:lvl7pPr>
              <a:lvl8pPr marL="3200400">
                <a:defRPr>
                  <a:latin typeface="+mn-lt"/>
                  <a:ea typeface="+mn-ea"/>
                  <a:cs typeface="+mn-cs"/>
                </a:defRPr>
              </a:lvl8pPr>
              <a:lvl9pPr marL="3657600">
                <a:defRPr>
                  <a:latin typeface="+mn-lt"/>
                  <a:ea typeface="+mn-ea"/>
                  <a:cs typeface="+mn-cs"/>
                </a:defRPr>
              </a:lvl9pPr>
            </a:lstStyle>
            <a:p>
              <a:pPr defTabSz="554492">
                <a:buClrTx/>
              </a:pPr>
              <a:r>
                <a:rPr lang="en-US" sz="2335" spc="-6">
                  <a:solidFill>
                    <a:srgbClr val="FFFFFF"/>
                  </a:solidFill>
                  <a:latin typeface="Inter" panose="02000503000000020004" pitchFamily="2" charset="0"/>
                  <a:ea typeface="Inter" panose="02000503000000020004" pitchFamily="2" charset="0"/>
                  <a:cs typeface="Inter" panose="02000503000000020004" pitchFamily="2" charset="0"/>
                </a:rPr>
                <a:t>Training &amp; Enablement</a:t>
              </a:r>
            </a:p>
          </p:txBody>
        </p:sp>
        <p:pic>
          <p:nvPicPr>
            <p:cNvPr id="5" name="Picture 4" descr="A screenshot of a computer&#10;&#10;Description automatically generated">
              <a:extLst>
                <a:ext uri="{FF2B5EF4-FFF2-40B4-BE49-F238E27FC236}">
                  <a16:creationId xmlns:a16="http://schemas.microsoft.com/office/drawing/2014/main" id="{9429A1F2-B9E3-9F5D-9A0A-3F875A0B597D}"/>
                </a:ext>
              </a:extLst>
            </p:cNvPr>
            <p:cNvPicPr>
              <a:picLocks noChangeAspect="1"/>
            </p:cNvPicPr>
            <p:nvPr/>
          </p:nvPicPr>
          <p:blipFill>
            <a:blip r:embed="rId4">
              <a:extLst>
                <a:ext uri="{28A0092B-C50C-407E-A947-70E740481C1C}">
                  <a14:useLocalDpi xmlns:a14="http://schemas.microsoft.com/office/drawing/2010/main" val="0"/>
                </a:ext>
              </a:extLst>
            </a:blip>
            <a:srcRect r="2528" b="35253"/>
            <a:stretch>
              <a:fillRect/>
            </a:stretch>
          </p:blipFill>
          <p:spPr>
            <a:xfrm>
              <a:off x="14624326" y="7347594"/>
              <a:ext cx="3206134" cy="1480118"/>
            </a:xfrm>
            <a:custGeom>
              <a:avLst/>
              <a:gdLst>
                <a:gd name="connsiteX0" fmla="*/ 0 w 3206134"/>
                <a:gd name="connsiteY0" fmla="*/ 0 h 1480118"/>
                <a:gd name="connsiteX1" fmla="*/ 3206134 w 3206134"/>
                <a:gd name="connsiteY1" fmla="*/ 0 h 1480118"/>
                <a:gd name="connsiteX2" fmla="*/ 3206134 w 3206134"/>
                <a:gd name="connsiteY2" fmla="*/ 1381237 h 1480118"/>
                <a:gd name="connsiteX3" fmla="*/ 3199870 w 3206134"/>
                <a:gd name="connsiteY3" fmla="*/ 1412266 h 1480118"/>
                <a:gd name="connsiteX4" fmla="*/ 3138512 w 3206134"/>
                <a:gd name="connsiteY4" fmla="*/ 1473622 h 1480118"/>
                <a:gd name="connsiteX5" fmla="*/ 3106334 w 3206134"/>
                <a:gd name="connsiteY5" fmla="*/ 1480118 h 1480118"/>
                <a:gd name="connsiteX6" fmla="*/ 0 w 3206134"/>
                <a:gd name="connsiteY6" fmla="*/ 1480118 h 1480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06134" h="1480118">
                  <a:moveTo>
                    <a:pt x="0" y="0"/>
                  </a:moveTo>
                  <a:lnTo>
                    <a:pt x="3206134" y="0"/>
                  </a:lnTo>
                  <a:lnTo>
                    <a:pt x="3206134" y="1381237"/>
                  </a:lnTo>
                  <a:lnTo>
                    <a:pt x="3199870" y="1412266"/>
                  </a:lnTo>
                  <a:cubicBezTo>
                    <a:pt x="3188200" y="1439853"/>
                    <a:pt x="3166100" y="1461953"/>
                    <a:pt x="3138512" y="1473622"/>
                  </a:cubicBezTo>
                  <a:lnTo>
                    <a:pt x="3106334" y="1480118"/>
                  </a:lnTo>
                  <a:lnTo>
                    <a:pt x="0" y="1480118"/>
                  </a:lnTo>
                  <a:close/>
                </a:path>
              </a:pathLst>
            </a:custGeom>
          </p:spPr>
        </p:pic>
      </p:grpSp>
      <p:grpSp>
        <p:nvGrpSpPr>
          <p:cNvPr id="23" name="Group 22">
            <a:extLst>
              <a:ext uri="{FF2B5EF4-FFF2-40B4-BE49-F238E27FC236}">
                <a16:creationId xmlns:a16="http://schemas.microsoft.com/office/drawing/2014/main" id="{D995C15C-B7E1-D140-B789-DD45D73D655C}"/>
              </a:ext>
            </a:extLst>
          </p:cNvPr>
          <p:cNvGrpSpPr/>
          <p:nvPr/>
        </p:nvGrpSpPr>
        <p:grpSpPr>
          <a:xfrm>
            <a:off x="571556" y="2118163"/>
            <a:ext cx="4831544" cy="1007849"/>
            <a:chOff x="715623" y="7256644"/>
            <a:chExt cx="7967574" cy="1662017"/>
          </a:xfrm>
        </p:grpSpPr>
        <p:pic>
          <p:nvPicPr>
            <p:cNvPr id="24" name="Picture 23" descr="A green and black background&#10;&#10;Description automatically generated">
              <a:extLst>
                <a:ext uri="{FF2B5EF4-FFF2-40B4-BE49-F238E27FC236}">
                  <a16:creationId xmlns:a16="http://schemas.microsoft.com/office/drawing/2014/main" id="{AFBED621-3F3D-A9BD-8645-00166775EB13}"/>
                </a:ext>
              </a:extLst>
            </p:cNvPr>
            <p:cNvPicPr>
              <a:picLocks noChangeAspect="1"/>
            </p:cNvPicPr>
            <p:nvPr/>
          </p:nvPicPr>
          <p:blipFill rotWithShape="1">
            <a:blip r:embed="rId3"/>
            <a:srcRect l="50042" t="27191" r="35104" b="4014"/>
            <a:stretch/>
          </p:blipFill>
          <p:spPr>
            <a:xfrm rot="5400000">
              <a:off x="3868401" y="4103866"/>
              <a:ext cx="1662017" cy="7967574"/>
            </a:xfrm>
            <a:prstGeom prst="roundRect">
              <a:avLst>
                <a:gd name="adj" fmla="val 8074"/>
              </a:avLst>
            </a:prstGeom>
            <a:effectLst>
              <a:outerShdw blurRad="63500" algn="ctr" rotWithShape="0">
                <a:prstClr val="black">
                  <a:alpha val="40000"/>
                </a:prstClr>
              </a:outerShdw>
            </a:effectLst>
          </p:spPr>
        </p:pic>
        <p:sp>
          <p:nvSpPr>
            <p:cNvPr id="25" name="Text Placeholder 6">
              <a:extLst>
                <a:ext uri="{FF2B5EF4-FFF2-40B4-BE49-F238E27FC236}">
                  <a16:creationId xmlns:a16="http://schemas.microsoft.com/office/drawing/2014/main" id="{75F82671-6746-B602-3B2C-CCFE62204DD8}"/>
                </a:ext>
              </a:extLst>
            </p:cNvPr>
            <p:cNvSpPr txBox="1">
              <a:spLocks/>
            </p:cNvSpPr>
            <p:nvPr/>
          </p:nvSpPr>
          <p:spPr>
            <a:xfrm>
              <a:off x="1005209" y="7467641"/>
              <a:ext cx="3001881" cy="1177385"/>
            </a:xfrm>
            <a:prstGeom prst="rect">
              <a:avLst/>
            </a:prstGeom>
          </p:spPr>
          <p:txBody>
            <a:bodyPr lIns="0" tIns="0" rIns="0" bIns="0" anchor="t">
              <a:noAutofit/>
            </a:bodyPr>
            <a:lstStyle>
              <a:lvl1pPr marL="0">
                <a:defRPr>
                  <a:latin typeface="+mn-lt"/>
                  <a:ea typeface="+mn-ea"/>
                  <a:cs typeface="+mn-cs"/>
                </a:defRPr>
              </a:lvl1pPr>
              <a:lvl2pPr marL="457200">
                <a:defRPr>
                  <a:latin typeface="+mn-lt"/>
                  <a:ea typeface="+mn-ea"/>
                  <a:cs typeface="+mn-cs"/>
                </a:defRPr>
              </a:lvl2pPr>
              <a:lvl3pPr marL="914400">
                <a:defRPr>
                  <a:latin typeface="+mn-lt"/>
                  <a:ea typeface="+mn-ea"/>
                  <a:cs typeface="+mn-cs"/>
                </a:defRPr>
              </a:lvl3pPr>
              <a:lvl4pPr marL="1371600">
                <a:defRPr>
                  <a:latin typeface="+mn-lt"/>
                  <a:ea typeface="+mn-ea"/>
                  <a:cs typeface="+mn-cs"/>
                </a:defRPr>
              </a:lvl4pPr>
              <a:lvl5pPr marL="1828800">
                <a:defRPr>
                  <a:latin typeface="+mn-lt"/>
                  <a:ea typeface="+mn-ea"/>
                  <a:cs typeface="+mn-cs"/>
                </a:defRPr>
              </a:lvl5pPr>
              <a:lvl6pPr marL="2286000">
                <a:defRPr>
                  <a:latin typeface="+mn-lt"/>
                  <a:ea typeface="+mn-ea"/>
                  <a:cs typeface="+mn-cs"/>
                </a:defRPr>
              </a:lvl6pPr>
              <a:lvl7pPr marL="2743200">
                <a:defRPr>
                  <a:latin typeface="+mn-lt"/>
                  <a:ea typeface="+mn-ea"/>
                  <a:cs typeface="+mn-cs"/>
                </a:defRPr>
              </a:lvl7pPr>
              <a:lvl8pPr marL="3200400">
                <a:defRPr>
                  <a:latin typeface="+mn-lt"/>
                  <a:ea typeface="+mn-ea"/>
                  <a:cs typeface="+mn-cs"/>
                </a:defRPr>
              </a:lvl8pPr>
              <a:lvl9pPr marL="3657600">
                <a:defRPr>
                  <a:latin typeface="+mn-lt"/>
                  <a:ea typeface="+mn-ea"/>
                  <a:cs typeface="+mn-cs"/>
                </a:defRPr>
              </a:lvl9pPr>
            </a:lstStyle>
            <a:p>
              <a:pPr defTabSz="554492">
                <a:buClrTx/>
              </a:pPr>
              <a:r>
                <a:rPr lang="en-US" sz="2335" spc="-6">
                  <a:solidFill>
                    <a:srgbClr val="FFFFFF"/>
                  </a:solidFill>
                  <a:latin typeface="Inter" panose="02000503000000020004" pitchFamily="2" charset="0"/>
                  <a:ea typeface="Inter" panose="02000503000000020004" pitchFamily="2" charset="0"/>
                  <a:cs typeface="Inter" panose="02000503000000020004" pitchFamily="2" charset="0"/>
                </a:rPr>
                <a:t>Enterprise Support</a:t>
              </a:r>
            </a:p>
          </p:txBody>
        </p:sp>
        <p:pic>
          <p:nvPicPr>
            <p:cNvPr id="26" name="Picture 25" descr="A green square with a white question mark&#10;&#10;Description automatically generated">
              <a:extLst>
                <a:ext uri="{FF2B5EF4-FFF2-40B4-BE49-F238E27FC236}">
                  <a16:creationId xmlns:a16="http://schemas.microsoft.com/office/drawing/2014/main" id="{A609E719-D534-8BB6-85FF-D9C32979C20A}"/>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5850056" y="7432842"/>
              <a:ext cx="1065100" cy="936878"/>
            </a:xfrm>
            <a:prstGeom prst="rect">
              <a:avLst/>
            </a:prstGeom>
            <a:effectLst>
              <a:outerShdw blurRad="63500" algn="ctr" rotWithShape="0">
                <a:prstClr val="black">
                  <a:alpha val="40000"/>
                </a:prstClr>
              </a:outerShdw>
            </a:effectLst>
          </p:spPr>
        </p:pic>
        <p:pic>
          <p:nvPicPr>
            <p:cNvPr id="27" name="Picture 26">
              <a:extLst>
                <a:ext uri="{FF2B5EF4-FFF2-40B4-BE49-F238E27FC236}">
                  <a16:creationId xmlns:a16="http://schemas.microsoft.com/office/drawing/2014/main" id="{E712C045-A99C-6662-1FF9-3486D16EFB89}"/>
                </a:ext>
              </a:extLst>
            </p:cNvPr>
            <p:cNvPicPr>
              <a:picLocks noChangeAspect="1"/>
            </p:cNvPicPr>
            <p:nvPr/>
          </p:nvPicPr>
          <p:blipFill>
            <a:blip r:embed="rId6">
              <a:extLst>
                <a:ext uri="{28A0092B-C50C-407E-A947-70E740481C1C}">
                  <a14:useLocalDpi xmlns:a14="http://schemas.microsoft.com/office/drawing/2010/main" val="0"/>
                </a:ext>
              </a:extLst>
            </a:blip>
            <a:srcRect/>
            <a:stretch/>
          </p:blipFill>
          <p:spPr>
            <a:xfrm>
              <a:off x="6705649" y="7866594"/>
              <a:ext cx="1065100" cy="936877"/>
            </a:xfrm>
            <a:prstGeom prst="rect">
              <a:avLst/>
            </a:prstGeom>
            <a:effectLst>
              <a:outerShdw blurRad="63500" algn="ctr" rotWithShape="0">
                <a:prstClr val="black">
                  <a:alpha val="40000"/>
                </a:prstClr>
              </a:outerShdw>
            </a:effectLst>
          </p:spPr>
        </p:pic>
      </p:grpSp>
    </p:spTree>
    <p:extLst>
      <p:ext uri="{BB962C8B-B14F-4D97-AF65-F5344CB8AC3E}">
        <p14:creationId xmlns:p14="http://schemas.microsoft.com/office/powerpoint/2010/main" val="463297140"/>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6214B72-FDA1-3B39-ED48-51CF0B09DD44}"/>
            </a:ext>
          </a:extLst>
        </p:cNvPr>
        <p:cNvGrpSpPr/>
        <p:nvPr/>
      </p:nvGrpSpPr>
      <p:grpSpPr>
        <a:xfrm>
          <a:off x="0" y="0"/>
          <a:ext cx="0" cy="0"/>
          <a:chOff x="0" y="0"/>
          <a:chExt cx="0" cy="0"/>
        </a:xfrm>
      </p:grpSpPr>
      <p:grpSp>
        <p:nvGrpSpPr>
          <p:cNvPr id="56" name="Group 55">
            <a:extLst>
              <a:ext uri="{FF2B5EF4-FFF2-40B4-BE49-F238E27FC236}">
                <a16:creationId xmlns:a16="http://schemas.microsoft.com/office/drawing/2014/main" id="{866AB330-8089-2FB0-F88C-4291A6042204}"/>
              </a:ext>
            </a:extLst>
          </p:cNvPr>
          <p:cNvGrpSpPr/>
          <p:nvPr/>
        </p:nvGrpSpPr>
        <p:grpSpPr>
          <a:xfrm>
            <a:off x="7285328" y="4471678"/>
            <a:ext cx="2031986" cy="1226830"/>
            <a:chOff x="12605184" y="1030860"/>
            <a:chExt cx="3350895" cy="2023133"/>
          </a:xfrm>
        </p:grpSpPr>
        <p:sp>
          <p:nvSpPr>
            <p:cNvPr id="13" name="object 12">
              <a:extLst>
                <a:ext uri="{FF2B5EF4-FFF2-40B4-BE49-F238E27FC236}">
                  <a16:creationId xmlns:a16="http://schemas.microsoft.com/office/drawing/2014/main" id="{2044D69A-596D-306C-3D5C-EF9140BB91DB}"/>
                </a:ext>
              </a:extLst>
            </p:cNvPr>
            <p:cNvSpPr/>
            <p:nvPr/>
          </p:nvSpPr>
          <p:spPr>
            <a:xfrm>
              <a:off x="12605184" y="1030860"/>
              <a:ext cx="3350895" cy="596265"/>
            </a:xfrm>
            <a:custGeom>
              <a:avLst/>
              <a:gdLst/>
              <a:ahLst/>
              <a:cxnLst/>
              <a:rect l="l" t="t" r="r" b="b"/>
              <a:pathLst>
                <a:path w="3350894" h="596265">
                  <a:moveTo>
                    <a:pt x="3052587" y="0"/>
                  </a:moveTo>
                  <a:lnTo>
                    <a:pt x="298085" y="0"/>
                  </a:lnTo>
                  <a:lnTo>
                    <a:pt x="249732" y="3901"/>
                  </a:lnTo>
                  <a:lnTo>
                    <a:pt x="203864" y="15197"/>
                  </a:lnTo>
                  <a:lnTo>
                    <a:pt x="161095" y="33272"/>
                  </a:lnTo>
                  <a:lnTo>
                    <a:pt x="122037" y="57515"/>
                  </a:lnTo>
                  <a:lnTo>
                    <a:pt x="87304" y="87310"/>
                  </a:lnTo>
                  <a:lnTo>
                    <a:pt x="57511" y="122044"/>
                  </a:lnTo>
                  <a:lnTo>
                    <a:pt x="33270" y="161103"/>
                  </a:lnTo>
                  <a:lnTo>
                    <a:pt x="15196" y="203874"/>
                  </a:lnTo>
                  <a:lnTo>
                    <a:pt x="3901" y="249742"/>
                  </a:lnTo>
                  <a:lnTo>
                    <a:pt x="0" y="298095"/>
                  </a:lnTo>
                  <a:lnTo>
                    <a:pt x="3901" y="346445"/>
                  </a:lnTo>
                  <a:lnTo>
                    <a:pt x="15196" y="392311"/>
                  </a:lnTo>
                  <a:lnTo>
                    <a:pt x="33270" y="435080"/>
                  </a:lnTo>
                  <a:lnTo>
                    <a:pt x="57511" y="474138"/>
                  </a:lnTo>
                  <a:lnTo>
                    <a:pt x="87304" y="508871"/>
                  </a:lnTo>
                  <a:lnTo>
                    <a:pt x="122037" y="538666"/>
                  </a:lnTo>
                  <a:lnTo>
                    <a:pt x="161095" y="562908"/>
                  </a:lnTo>
                  <a:lnTo>
                    <a:pt x="203864" y="580983"/>
                  </a:lnTo>
                  <a:lnTo>
                    <a:pt x="249732" y="592279"/>
                  </a:lnTo>
                  <a:lnTo>
                    <a:pt x="298085" y="596180"/>
                  </a:lnTo>
                  <a:lnTo>
                    <a:pt x="3052587" y="596180"/>
                  </a:lnTo>
                  <a:lnTo>
                    <a:pt x="3100940" y="592279"/>
                  </a:lnTo>
                  <a:lnTo>
                    <a:pt x="3146807" y="580983"/>
                  </a:lnTo>
                  <a:lnTo>
                    <a:pt x="3189577" y="562908"/>
                  </a:lnTo>
                  <a:lnTo>
                    <a:pt x="3228635" y="538666"/>
                  </a:lnTo>
                  <a:lnTo>
                    <a:pt x="3263367" y="508871"/>
                  </a:lnTo>
                  <a:lnTo>
                    <a:pt x="3293161" y="474138"/>
                  </a:lnTo>
                  <a:lnTo>
                    <a:pt x="3317402" y="435080"/>
                  </a:lnTo>
                  <a:lnTo>
                    <a:pt x="3335476" y="392311"/>
                  </a:lnTo>
                  <a:lnTo>
                    <a:pt x="3346771" y="346445"/>
                  </a:lnTo>
                  <a:lnTo>
                    <a:pt x="3350672" y="298095"/>
                  </a:lnTo>
                  <a:lnTo>
                    <a:pt x="3346771" y="249742"/>
                  </a:lnTo>
                  <a:lnTo>
                    <a:pt x="3335476" y="203874"/>
                  </a:lnTo>
                  <a:lnTo>
                    <a:pt x="3317402" y="161103"/>
                  </a:lnTo>
                  <a:lnTo>
                    <a:pt x="3293161" y="122044"/>
                  </a:lnTo>
                  <a:lnTo>
                    <a:pt x="3263367" y="87310"/>
                  </a:lnTo>
                  <a:lnTo>
                    <a:pt x="3228635" y="57515"/>
                  </a:lnTo>
                  <a:lnTo>
                    <a:pt x="3189577" y="33272"/>
                  </a:lnTo>
                  <a:lnTo>
                    <a:pt x="3146807" y="15197"/>
                  </a:lnTo>
                  <a:lnTo>
                    <a:pt x="3100940" y="3901"/>
                  </a:lnTo>
                  <a:lnTo>
                    <a:pt x="3052587" y="0"/>
                  </a:lnTo>
                  <a:close/>
                </a:path>
              </a:pathLst>
            </a:custGeom>
            <a:solidFill>
              <a:srgbClr val="5BAA47"/>
            </a:solidFill>
          </p:spPr>
          <p:txBody>
            <a:bodyPr wrap="square" lIns="221797" tIns="55449" rIns="0" bIns="0" rtlCol="0" anchor="ctr" anchorCtr="0"/>
            <a:lstStyle/>
            <a:p>
              <a:pPr defTabSz="554492">
                <a:buClrTx/>
              </a:pPr>
              <a:endParaRPr sz="1455">
                <a:solidFill>
                  <a:sysClr val="windowText" lastClr="000000"/>
                </a:solidFill>
                <a:latin typeface="Inter" panose="02000503000000020004" pitchFamily="2" charset="0"/>
                <a:ea typeface="Inter" panose="02000503000000020004" pitchFamily="2" charset="0"/>
                <a:cs typeface="Inter" panose="02000503000000020004" pitchFamily="2" charset="0"/>
              </a:endParaRPr>
            </a:p>
          </p:txBody>
        </p:sp>
        <p:sp>
          <p:nvSpPr>
            <p:cNvPr id="14" name="object 13">
              <a:extLst>
                <a:ext uri="{FF2B5EF4-FFF2-40B4-BE49-F238E27FC236}">
                  <a16:creationId xmlns:a16="http://schemas.microsoft.com/office/drawing/2014/main" id="{D07B950F-AC79-DE2F-028F-4FDC01F1E4A4}"/>
                </a:ext>
              </a:extLst>
            </p:cNvPr>
            <p:cNvSpPr txBox="1"/>
            <p:nvPr/>
          </p:nvSpPr>
          <p:spPr>
            <a:xfrm>
              <a:off x="12605184" y="1740483"/>
              <a:ext cx="2808605" cy="1313510"/>
            </a:xfrm>
            <a:prstGeom prst="rect">
              <a:avLst/>
            </a:prstGeom>
          </p:spPr>
          <p:txBody>
            <a:bodyPr vert="horz" wrap="square" lIns="55449" tIns="55449" rIns="0" bIns="0" rtlCol="0">
              <a:spAutoFit/>
            </a:bodyPr>
            <a:lstStyle/>
            <a:p>
              <a:pPr marL="121680" indent="-114364" defTabSz="554492">
                <a:spcBef>
                  <a:spcPts val="1631"/>
                </a:spcBef>
                <a:buClr>
                  <a:srgbClr val="5BAA47"/>
                </a:buClr>
                <a:buFontTx/>
                <a:buChar char="•"/>
                <a:tabLst>
                  <a:tab pos="122065" algn="l"/>
                </a:tabLst>
              </a:pPr>
              <a:r>
                <a:rPr sz="1243">
                  <a:solidFill>
                    <a:srgbClr val="060606"/>
                  </a:solidFill>
                  <a:latin typeface="Inter" panose="02000503000000020004" pitchFamily="2" charset="0"/>
                  <a:ea typeface="Inter" panose="02000503000000020004" pitchFamily="2" charset="0"/>
                  <a:cs typeface="Inter" panose="02000503000000020004" pitchFamily="2" charset="0"/>
                </a:rPr>
                <a:t>Meraki</a:t>
              </a:r>
              <a:r>
                <a:rPr sz="1243" spc="-42">
                  <a:solidFill>
                    <a:srgbClr val="060606"/>
                  </a:solidFill>
                  <a:latin typeface="Inter" panose="02000503000000020004" pitchFamily="2" charset="0"/>
                  <a:ea typeface="Inter" panose="02000503000000020004" pitchFamily="2" charset="0"/>
                  <a:cs typeface="Inter" panose="02000503000000020004" pitchFamily="2" charset="0"/>
                </a:rPr>
                <a:t> </a:t>
              </a:r>
              <a:r>
                <a:rPr sz="1243" spc="-12">
                  <a:solidFill>
                    <a:srgbClr val="060606"/>
                  </a:solidFill>
                  <a:latin typeface="Inter" panose="02000503000000020004" pitchFamily="2" charset="0"/>
                  <a:ea typeface="Inter" panose="02000503000000020004" pitchFamily="2" charset="0"/>
                  <a:cs typeface="Inter" panose="02000503000000020004" pitchFamily="2" charset="0"/>
                </a:rPr>
                <a:t>APIs</a:t>
              </a:r>
              <a:endParaRPr sz="1243">
                <a:solidFill>
                  <a:sysClr val="windowText" lastClr="000000"/>
                </a:solidFill>
                <a:latin typeface="Inter" panose="02000503000000020004" pitchFamily="2" charset="0"/>
                <a:ea typeface="Inter" panose="02000503000000020004" pitchFamily="2" charset="0"/>
                <a:cs typeface="Inter" panose="02000503000000020004" pitchFamily="2" charset="0"/>
              </a:endParaRPr>
            </a:p>
            <a:p>
              <a:pPr marL="121680" indent="-114364" defTabSz="554492">
                <a:spcBef>
                  <a:spcPts val="1258"/>
                </a:spcBef>
                <a:buClr>
                  <a:srgbClr val="5BAA47"/>
                </a:buClr>
                <a:buFontTx/>
                <a:buChar char="•"/>
                <a:tabLst>
                  <a:tab pos="122065" algn="l"/>
                </a:tabLst>
              </a:pPr>
              <a:r>
                <a:rPr lang="en-US" sz="1243" spc="-30">
                  <a:solidFill>
                    <a:srgbClr val="060606"/>
                  </a:solidFill>
                  <a:latin typeface="Inter" panose="02000503000000020004" pitchFamily="2" charset="0"/>
                  <a:ea typeface="Inter" panose="02000503000000020004" pitchFamily="2" charset="0"/>
                  <a:cs typeface="Inter" panose="02000503000000020004" pitchFamily="2" charset="0"/>
                </a:rPr>
                <a:t>Meraki Marketplace (partner ecosystem)</a:t>
              </a:r>
              <a:endParaRPr sz="1243">
                <a:solidFill>
                  <a:sysClr val="windowText" lastClr="000000"/>
                </a:solidFill>
                <a:latin typeface="Inter" panose="02000503000000020004" pitchFamily="2" charset="0"/>
                <a:ea typeface="Inter" panose="02000503000000020004" pitchFamily="2" charset="0"/>
                <a:cs typeface="Inter" panose="02000503000000020004" pitchFamily="2" charset="0"/>
              </a:endParaRPr>
            </a:p>
          </p:txBody>
        </p:sp>
      </p:grpSp>
      <p:grpSp>
        <p:nvGrpSpPr>
          <p:cNvPr id="49" name="Group 48">
            <a:extLst>
              <a:ext uri="{FF2B5EF4-FFF2-40B4-BE49-F238E27FC236}">
                <a16:creationId xmlns:a16="http://schemas.microsoft.com/office/drawing/2014/main" id="{9E48D321-4F83-86C5-28D4-515D5A0D05C1}"/>
              </a:ext>
            </a:extLst>
          </p:cNvPr>
          <p:cNvGrpSpPr/>
          <p:nvPr/>
        </p:nvGrpSpPr>
        <p:grpSpPr>
          <a:xfrm>
            <a:off x="456737" y="4473531"/>
            <a:ext cx="2031986" cy="1582959"/>
            <a:chOff x="628852" y="6683947"/>
            <a:chExt cx="3350895" cy="2610416"/>
          </a:xfrm>
        </p:grpSpPr>
        <p:sp>
          <p:nvSpPr>
            <p:cNvPr id="9" name="object 8">
              <a:extLst>
                <a:ext uri="{FF2B5EF4-FFF2-40B4-BE49-F238E27FC236}">
                  <a16:creationId xmlns:a16="http://schemas.microsoft.com/office/drawing/2014/main" id="{A68CE5DD-EA55-0FFD-1E2C-DA744D409368}"/>
                </a:ext>
              </a:extLst>
            </p:cNvPr>
            <p:cNvSpPr/>
            <p:nvPr/>
          </p:nvSpPr>
          <p:spPr>
            <a:xfrm>
              <a:off x="628852" y="6683947"/>
              <a:ext cx="3350895" cy="589280"/>
            </a:xfrm>
            <a:custGeom>
              <a:avLst/>
              <a:gdLst/>
              <a:ahLst/>
              <a:cxnLst/>
              <a:rect l="l" t="t" r="r" b="b"/>
              <a:pathLst>
                <a:path w="3350895" h="589279">
                  <a:moveTo>
                    <a:pt x="3056189" y="0"/>
                  </a:moveTo>
                  <a:lnTo>
                    <a:pt x="294493" y="0"/>
                  </a:lnTo>
                  <a:lnTo>
                    <a:pt x="246725" y="3854"/>
                  </a:lnTo>
                  <a:lnTo>
                    <a:pt x="201410" y="15013"/>
                  </a:lnTo>
                  <a:lnTo>
                    <a:pt x="159156" y="32870"/>
                  </a:lnTo>
                  <a:lnTo>
                    <a:pt x="120569" y="56820"/>
                  </a:lnTo>
                  <a:lnTo>
                    <a:pt x="86255" y="86255"/>
                  </a:lnTo>
                  <a:lnTo>
                    <a:pt x="56820" y="120569"/>
                  </a:lnTo>
                  <a:lnTo>
                    <a:pt x="32870" y="159156"/>
                  </a:lnTo>
                  <a:lnTo>
                    <a:pt x="15013" y="201410"/>
                  </a:lnTo>
                  <a:lnTo>
                    <a:pt x="3854" y="246725"/>
                  </a:lnTo>
                  <a:lnTo>
                    <a:pt x="0" y="294493"/>
                  </a:lnTo>
                  <a:lnTo>
                    <a:pt x="3854" y="342262"/>
                  </a:lnTo>
                  <a:lnTo>
                    <a:pt x="15013" y="387576"/>
                  </a:lnTo>
                  <a:lnTo>
                    <a:pt x="32870" y="429830"/>
                  </a:lnTo>
                  <a:lnTo>
                    <a:pt x="56820" y="468417"/>
                  </a:lnTo>
                  <a:lnTo>
                    <a:pt x="86255" y="502732"/>
                  </a:lnTo>
                  <a:lnTo>
                    <a:pt x="120569" y="532167"/>
                  </a:lnTo>
                  <a:lnTo>
                    <a:pt x="159156" y="556116"/>
                  </a:lnTo>
                  <a:lnTo>
                    <a:pt x="201410" y="573973"/>
                  </a:lnTo>
                  <a:lnTo>
                    <a:pt x="246725" y="585132"/>
                  </a:lnTo>
                  <a:lnTo>
                    <a:pt x="294493" y="588987"/>
                  </a:lnTo>
                  <a:lnTo>
                    <a:pt x="3056189" y="588987"/>
                  </a:lnTo>
                  <a:lnTo>
                    <a:pt x="3103958" y="585132"/>
                  </a:lnTo>
                  <a:lnTo>
                    <a:pt x="3149272" y="573973"/>
                  </a:lnTo>
                  <a:lnTo>
                    <a:pt x="3191526" y="556116"/>
                  </a:lnTo>
                  <a:lnTo>
                    <a:pt x="3230113" y="532167"/>
                  </a:lnTo>
                  <a:lnTo>
                    <a:pt x="3264428" y="502732"/>
                  </a:lnTo>
                  <a:lnTo>
                    <a:pt x="3293863" y="468417"/>
                  </a:lnTo>
                  <a:lnTo>
                    <a:pt x="3317812" y="429830"/>
                  </a:lnTo>
                  <a:lnTo>
                    <a:pt x="3335669" y="387576"/>
                  </a:lnTo>
                  <a:lnTo>
                    <a:pt x="3346828" y="342262"/>
                  </a:lnTo>
                  <a:lnTo>
                    <a:pt x="3350683" y="294493"/>
                  </a:lnTo>
                  <a:lnTo>
                    <a:pt x="3346828" y="246725"/>
                  </a:lnTo>
                  <a:lnTo>
                    <a:pt x="3335669" y="201410"/>
                  </a:lnTo>
                  <a:lnTo>
                    <a:pt x="3317812" y="159156"/>
                  </a:lnTo>
                  <a:lnTo>
                    <a:pt x="3293863" y="120569"/>
                  </a:lnTo>
                  <a:lnTo>
                    <a:pt x="3264428" y="86255"/>
                  </a:lnTo>
                  <a:lnTo>
                    <a:pt x="3230113" y="56820"/>
                  </a:lnTo>
                  <a:lnTo>
                    <a:pt x="3191526" y="32870"/>
                  </a:lnTo>
                  <a:lnTo>
                    <a:pt x="3149272" y="15013"/>
                  </a:lnTo>
                  <a:lnTo>
                    <a:pt x="3103958" y="3854"/>
                  </a:lnTo>
                  <a:lnTo>
                    <a:pt x="3056189" y="0"/>
                  </a:lnTo>
                  <a:close/>
                </a:path>
              </a:pathLst>
            </a:custGeom>
            <a:solidFill>
              <a:srgbClr val="5BAA47"/>
            </a:solidFill>
          </p:spPr>
          <p:txBody>
            <a:bodyPr wrap="square" lIns="221797" tIns="55449" rIns="0" bIns="0" rtlCol="0" anchor="ctr"/>
            <a:lstStyle/>
            <a:p>
              <a:pPr defTabSz="554492">
                <a:buClrTx/>
              </a:pPr>
              <a:endParaRPr sz="1455" b="1">
                <a:solidFill>
                  <a:srgbClr val="FFFFFF"/>
                </a:solidFill>
                <a:latin typeface="Inter" panose="02000503000000020004" pitchFamily="2" charset="0"/>
                <a:ea typeface="Inter" panose="02000503000000020004" pitchFamily="2" charset="0"/>
                <a:cs typeface="Inter" panose="02000503000000020004" pitchFamily="2" charset="0"/>
              </a:endParaRPr>
            </a:p>
          </p:txBody>
        </p:sp>
        <p:sp>
          <p:nvSpPr>
            <p:cNvPr id="10" name="object 9">
              <a:extLst>
                <a:ext uri="{FF2B5EF4-FFF2-40B4-BE49-F238E27FC236}">
                  <a16:creationId xmlns:a16="http://schemas.microsoft.com/office/drawing/2014/main" id="{327D0A98-2895-2E99-B564-F1F2C2DC6D24}"/>
                </a:ext>
              </a:extLst>
            </p:cNvPr>
            <p:cNvSpPr txBox="1"/>
            <p:nvPr/>
          </p:nvSpPr>
          <p:spPr>
            <a:xfrm>
              <a:off x="628852" y="7390514"/>
              <a:ext cx="3317487" cy="1903849"/>
            </a:xfrm>
            <a:prstGeom prst="rect">
              <a:avLst/>
            </a:prstGeom>
          </p:spPr>
          <p:txBody>
            <a:bodyPr vert="horz" wrap="square" lIns="0" tIns="55449" rIns="0" bIns="0" rtlCol="0" anchor="t">
              <a:spAutoFit/>
            </a:bodyPr>
            <a:lstStyle/>
            <a:p>
              <a:pPr marL="121680" indent="-114364" defTabSz="554492">
                <a:spcBef>
                  <a:spcPts val="1258"/>
                </a:spcBef>
                <a:buClr>
                  <a:srgbClr val="5BAA47"/>
                </a:buClr>
                <a:buFontTx/>
                <a:buChar char="•"/>
                <a:tabLst>
                  <a:tab pos="122065" algn="l"/>
                </a:tabLst>
              </a:pPr>
              <a:r>
                <a:rPr lang="en-US" sz="1243" spc="-6">
                  <a:solidFill>
                    <a:srgbClr val="060606"/>
                  </a:solidFill>
                  <a:latin typeface="Inter" panose="02000503000000020004" pitchFamily="2" charset="0"/>
                  <a:ea typeface="Inter" panose="02000503000000020004" pitchFamily="2" charset="0"/>
                  <a:cs typeface="Inter" panose="02000503000000020004" pitchFamily="2" charset="0"/>
                </a:rPr>
                <a:t>Wi-Fi</a:t>
              </a:r>
            </a:p>
            <a:p>
              <a:pPr marL="121680" indent="-114364" defTabSz="554492">
                <a:spcBef>
                  <a:spcPts val="1258"/>
                </a:spcBef>
                <a:buClr>
                  <a:srgbClr val="5BAA47"/>
                </a:buClr>
                <a:buFontTx/>
                <a:buChar char="•"/>
                <a:tabLst>
                  <a:tab pos="122065" algn="l"/>
                </a:tabLst>
              </a:pPr>
              <a:r>
                <a:rPr sz="1243" spc="-6">
                  <a:solidFill>
                    <a:srgbClr val="060606"/>
                  </a:solidFill>
                  <a:latin typeface="Inter" panose="02000503000000020004" pitchFamily="2" charset="0"/>
                  <a:ea typeface="Inter" panose="02000503000000020004" pitchFamily="2" charset="0"/>
                  <a:cs typeface="Inter" panose="02000503000000020004" pitchFamily="2" charset="0"/>
                </a:rPr>
                <a:t>Switching</a:t>
              </a:r>
              <a:endParaRPr sz="1243">
                <a:solidFill>
                  <a:sysClr val="windowText" lastClr="000000"/>
                </a:solidFill>
                <a:latin typeface="Inter" panose="02000503000000020004" pitchFamily="2" charset="0"/>
                <a:ea typeface="Inter" panose="02000503000000020004" pitchFamily="2" charset="0"/>
                <a:cs typeface="Inter" panose="02000503000000020004" pitchFamily="2" charset="0"/>
              </a:endParaRPr>
            </a:p>
            <a:p>
              <a:pPr marL="121680" marR="3081" indent="-114364" defTabSz="554492">
                <a:lnSpc>
                  <a:spcPct val="100499"/>
                </a:lnSpc>
                <a:spcBef>
                  <a:spcPts val="1252"/>
                </a:spcBef>
                <a:buClr>
                  <a:srgbClr val="5BAA47"/>
                </a:buClr>
                <a:buFontTx/>
                <a:buChar char="•"/>
                <a:tabLst>
                  <a:tab pos="122065" algn="l"/>
                </a:tabLst>
              </a:pPr>
              <a:r>
                <a:rPr sz="1243">
                  <a:solidFill>
                    <a:srgbClr val="060606"/>
                  </a:solidFill>
                  <a:latin typeface="Inter" panose="02000503000000020004" pitchFamily="2" charset="0"/>
                  <a:ea typeface="Inter" panose="02000503000000020004" pitchFamily="2" charset="0"/>
                  <a:cs typeface="Inter" panose="02000503000000020004" pitchFamily="2" charset="0"/>
                </a:rPr>
                <a:t>Mobile</a:t>
              </a:r>
              <a:r>
                <a:rPr sz="1243" spc="-12">
                  <a:solidFill>
                    <a:srgbClr val="060606"/>
                  </a:solidFill>
                  <a:latin typeface="Inter" panose="02000503000000020004" pitchFamily="2" charset="0"/>
                  <a:ea typeface="Inter" panose="02000503000000020004" pitchFamily="2" charset="0"/>
                  <a:cs typeface="Inter" panose="02000503000000020004" pitchFamily="2" charset="0"/>
                </a:rPr>
                <a:t> </a:t>
              </a:r>
              <a:r>
                <a:rPr sz="1243" spc="-6">
                  <a:solidFill>
                    <a:srgbClr val="060606"/>
                  </a:solidFill>
                  <a:latin typeface="Inter" panose="02000503000000020004" pitchFamily="2" charset="0"/>
                  <a:ea typeface="Inter" panose="02000503000000020004" pitchFamily="2" charset="0"/>
                  <a:cs typeface="Inter" panose="02000503000000020004" pitchFamily="2" charset="0"/>
                </a:rPr>
                <a:t>Device</a:t>
              </a:r>
              <a:r>
                <a:rPr lang="en-US" sz="1243" spc="-6">
                  <a:solidFill>
                    <a:srgbClr val="060606"/>
                  </a:solidFill>
                  <a:latin typeface="Inter" panose="02000503000000020004" pitchFamily="2" charset="0"/>
                  <a:ea typeface="Inter" panose="02000503000000020004" pitchFamily="2" charset="0"/>
                  <a:cs typeface="Inter" panose="02000503000000020004" pitchFamily="2" charset="0"/>
                </a:rPr>
                <a:t> </a:t>
              </a:r>
              <a:r>
                <a:rPr sz="1243" spc="-6">
                  <a:solidFill>
                    <a:srgbClr val="060606"/>
                  </a:solidFill>
                  <a:latin typeface="Inter" panose="02000503000000020004" pitchFamily="2" charset="0"/>
                  <a:ea typeface="Inter" panose="02000503000000020004" pitchFamily="2" charset="0"/>
                  <a:cs typeface="Inter" panose="02000503000000020004" pitchFamily="2" charset="0"/>
                </a:rPr>
                <a:t>Management</a:t>
              </a:r>
              <a:r>
                <a:rPr lang="en-US" sz="1243" spc="-6">
                  <a:solidFill>
                    <a:srgbClr val="060606"/>
                  </a:solidFill>
                  <a:latin typeface="Inter" panose="02000503000000020004" pitchFamily="2" charset="0"/>
                  <a:ea typeface="Inter" panose="02000503000000020004" pitchFamily="2" charset="0"/>
                  <a:cs typeface="Inter" panose="02000503000000020004" pitchFamily="2" charset="0"/>
                </a:rPr>
                <a:t>        </a:t>
              </a:r>
            </a:p>
          </p:txBody>
        </p:sp>
      </p:grpSp>
      <p:grpSp>
        <p:nvGrpSpPr>
          <p:cNvPr id="50" name="Group 49">
            <a:extLst>
              <a:ext uri="{FF2B5EF4-FFF2-40B4-BE49-F238E27FC236}">
                <a16:creationId xmlns:a16="http://schemas.microsoft.com/office/drawing/2014/main" id="{C8182629-07F8-5C79-DB0B-E9B328A3F6D1}"/>
              </a:ext>
            </a:extLst>
          </p:cNvPr>
          <p:cNvGrpSpPr/>
          <p:nvPr/>
        </p:nvGrpSpPr>
        <p:grpSpPr>
          <a:xfrm>
            <a:off x="2726031" y="4473899"/>
            <a:ext cx="2031986" cy="1391321"/>
            <a:chOff x="4432669" y="6683947"/>
            <a:chExt cx="3350895" cy="2294392"/>
          </a:xfrm>
        </p:grpSpPr>
        <p:sp>
          <p:nvSpPr>
            <p:cNvPr id="15" name="object 14">
              <a:extLst>
                <a:ext uri="{FF2B5EF4-FFF2-40B4-BE49-F238E27FC236}">
                  <a16:creationId xmlns:a16="http://schemas.microsoft.com/office/drawing/2014/main" id="{4F1BBA87-F7D9-FCAF-A78B-C1DD168244E0}"/>
                </a:ext>
              </a:extLst>
            </p:cNvPr>
            <p:cNvSpPr/>
            <p:nvPr/>
          </p:nvSpPr>
          <p:spPr>
            <a:xfrm>
              <a:off x="4432669" y="6683947"/>
              <a:ext cx="3350895" cy="589280"/>
            </a:xfrm>
            <a:custGeom>
              <a:avLst/>
              <a:gdLst/>
              <a:ahLst/>
              <a:cxnLst/>
              <a:rect l="l" t="t" r="r" b="b"/>
              <a:pathLst>
                <a:path w="3350895" h="589279">
                  <a:moveTo>
                    <a:pt x="3056189" y="0"/>
                  </a:moveTo>
                  <a:lnTo>
                    <a:pt x="294493" y="0"/>
                  </a:lnTo>
                  <a:lnTo>
                    <a:pt x="246725" y="3854"/>
                  </a:lnTo>
                  <a:lnTo>
                    <a:pt x="201410" y="15013"/>
                  </a:lnTo>
                  <a:lnTo>
                    <a:pt x="159156" y="32870"/>
                  </a:lnTo>
                  <a:lnTo>
                    <a:pt x="120569" y="56820"/>
                  </a:lnTo>
                  <a:lnTo>
                    <a:pt x="86255" y="86255"/>
                  </a:lnTo>
                  <a:lnTo>
                    <a:pt x="56820" y="120569"/>
                  </a:lnTo>
                  <a:lnTo>
                    <a:pt x="32870" y="159156"/>
                  </a:lnTo>
                  <a:lnTo>
                    <a:pt x="15013" y="201410"/>
                  </a:lnTo>
                  <a:lnTo>
                    <a:pt x="3854" y="246725"/>
                  </a:lnTo>
                  <a:lnTo>
                    <a:pt x="0" y="294493"/>
                  </a:lnTo>
                  <a:lnTo>
                    <a:pt x="3854" y="342262"/>
                  </a:lnTo>
                  <a:lnTo>
                    <a:pt x="15013" y="387576"/>
                  </a:lnTo>
                  <a:lnTo>
                    <a:pt x="32870" y="429830"/>
                  </a:lnTo>
                  <a:lnTo>
                    <a:pt x="56820" y="468417"/>
                  </a:lnTo>
                  <a:lnTo>
                    <a:pt x="86255" y="502732"/>
                  </a:lnTo>
                  <a:lnTo>
                    <a:pt x="120569" y="532167"/>
                  </a:lnTo>
                  <a:lnTo>
                    <a:pt x="159156" y="556116"/>
                  </a:lnTo>
                  <a:lnTo>
                    <a:pt x="201410" y="573973"/>
                  </a:lnTo>
                  <a:lnTo>
                    <a:pt x="246725" y="585132"/>
                  </a:lnTo>
                  <a:lnTo>
                    <a:pt x="294493" y="588987"/>
                  </a:lnTo>
                  <a:lnTo>
                    <a:pt x="3056189" y="588987"/>
                  </a:lnTo>
                  <a:lnTo>
                    <a:pt x="3103958" y="585132"/>
                  </a:lnTo>
                  <a:lnTo>
                    <a:pt x="3149272" y="573973"/>
                  </a:lnTo>
                  <a:lnTo>
                    <a:pt x="3191526" y="556116"/>
                  </a:lnTo>
                  <a:lnTo>
                    <a:pt x="3230113" y="532167"/>
                  </a:lnTo>
                  <a:lnTo>
                    <a:pt x="3264428" y="502732"/>
                  </a:lnTo>
                  <a:lnTo>
                    <a:pt x="3293863" y="468417"/>
                  </a:lnTo>
                  <a:lnTo>
                    <a:pt x="3317812" y="429830"/>
                  </a:lnTo>
                  <a:lnTo>
                    <a:pt x="3335669" y="387576"/>
                  </a:lnTo>
                  <a:lnTo>
                    <a:pt x="3346828" y="342262"/>
                  </a:lnTo>
                  <a:lnTo>
                    <a:pt x="3350683" y="294493"/>
                  </a:lnTo>
                  <a:lnTo>
                    <a:pt x="3346828" y="246725"/>
                  </a:lnTo>
                  <a:lnTo>
                    <a:pt x="3335669" y="201410"/>
                  </a:lnTo>
                  <a:lnTo>
                    <a:pt x="3317812" y="159156"/>
                  </a:lnTo>
                  <a:lnTo>
                    <a:pt x="3293863" y="120569"/>
                  </a:lnTo>
                  <a:lnTo>
                    <a:pt x="3264428" y="86255"/>
                  </a:lnTo>
                  <a:lnTo>
                    <a:pt x="3230113" y="56820"/>
                  </a:lnTo>
                  <a:lnTo>
                    <a:pt x="3191526" y="32870"/>
                  </a:lnTo>
                  <a:lnTo>
                    <a:pt x="3149272" y="15013"/>
                  </a:lnTo>
                  <a:lnTo>
                    <a:pt x="3103958" y="3854"/>
                  </a:lnTo>
                  <a:lnTo>
                    <a:pt x="3056189" y="0"/>
                  </a:lnTo>
                  <a:close/>
                </a:path>
              </a:pathLst>
            </a:custGeom>
            <a:solidFill>
              <a:srgbClr val="5BAA47"/>
            </a:solidFill>
          </p:spPr>
          <p:txBody>
            <a:bodyPr wrap="square" lIns="221797" tIns="55449" rIns="0" bIns="0" rtlCol="0" anchor="ctr"/>
            <a:lstStyle/>
            <a:p>
              <a:pPr defTabSz="554492">
                <a:buClrTx/>
              </a:pPr>
              <a:endParaRPr lang="en-US" sz="1455">
                <a:solidFill>
                  <a:sysClr val="windowText" lastClr="000000"/>
                </a:solidFill>
                <a:latin typeface="Inter" panose="02000503000000020004" pitchFamily="2" charset="0"/>
                <a:ea typeface="Inter" panose="02000503000000020004" pitchFamily="2" charset="0"/>
                <a:cs typeface="Inter" panose="02000503000000020004" pitchFamily="2" charset="0"/>
              </a:endParaRPr>
            </a:p>
          </p:txBody>
        </p:sp>
        <p:sp>
          <p:nvSpPr>
            <p:cNvPr id="16" name="object 15">
              <a:extLst>
                <a:ext uri="{FF2B5EF4-FFF2-40B4-BE49-F238E27FC236}">
                  <a16:creationId xmlns:a16="http://schemas.microsoft.com/office/drawing/2014/main" id="{81456C6F-EA22-EF26-F955-3505AF6B31CA}"/>
                </a:ext>
              </a:extLst>
            </p:cNvPr>
            <p:cNvSpPr txBox="1"/>
            <p:nvPr/>
          </p:nvSpPr>
          <p:spPr>
            <a:xfrm>
              <a:off x="4432669" y="7389906"/>
              <a:ext cx="3257501" cy="1588433"/>
            </a:xfrm>
            <a:prstGeom prst="rect">
              <a:avLst/>
            </a:prstGeom>
          </p:spPr>
          <p:txBody>
            <a:bodyPr vert="horz" wrap="square" lIns="0" tIns="55449" rIns="0" bIns="0" rtlCol="0" anchor="t">
              <a:spAutoFit/>
            </a:bodyPr>
            <a:lstStyle/>
            <a:p>
              <a:pPr marL="121680" indent="-114364" defTabSz="554492">
                <a:spcBef>
                  <a:spcPts val="1646"/>
                </a:spcBef>
                <a:buClr>
                  <a:srgbClr val="5BAA47"/>
                </a:buClr>
                <a:buFontTx/>
                <a:buChar char="•"/>
                <a:tabLst>
                  <a:tab pos="122065" algn="l"/>
                </a:tabLst>
              </a:pPr>
              <a:r>
                <a:rPr lang="en-US" sz="1243">
                  <a:solidFill>
                    <a:srgbClr val="060606"/>
                  </a:solidFill>
                  <a:latin typeface="Inter" panose="02000503000000020004" pitchFamily="2" charset="0"/>
                  <a:ea typeface="Inter" panose="02000503000000020004" pitchFamily="2" charset="0"/>
                  <a:cs typeface="Inter" panose="02000503000000020004" pitchFamily="2" charset="0"/>
                </a:rPr>
                <a:t>Firewalls and SD-WAN</a:t>
              </a:r>
              <a:endParaRPr sz="1243">
                <a:solidFill>
                  <a:sysClr val="windowText" lastClr="000000"/>
                </a:solidFill>
                <a:latin typeface="Inter" panose="02000503000000020004" pitchFamily="2" charset="0"/>
                <a:ea typeface="Inter" panose="02000503000000020004" pitchFamily="2" charset="0"/>
                <a:cs typeface="Inter" panose="02000503000000020004" pitchFamily="2" charset="0"/>
              </a:endParaRPr>
            </a:p>
            <a:p>
              <a:pPr marL="121680" indent="-114364" defTabSz="554492">
                <a:spcBef>
                  <a:spcPts val="1258"/>
                </a:spcBef>
                <a:buClr>
                  <a:srgbClr val="5BAA47"/>
                </a:buClr>
                <a:buFontTx/>
                <a:buChar char="•"/>
                <a:tabLst>
                  <a:tab pos="122065" algn="l"/>
                </a:tabLst>
              </a:pPr>
              <a:r>
                <a:rPr lang="en-US" sz="1243">
                  <a:solidFill>
                    <a:srgbClr val="060606"/>
                  </a:solidFill>
                  <a:latin typeface="Inter" panose="02000503000000020004" pitchFamily="2" charset="0"/>
                  <a:ea typeface="Inter" panose="02000503000000020004" pitchFamily="2" charset="0"/>
                  <a:cs typeface="Inter" panose="02000503000000020004" pitchFamily="2" charset="0"/>
                </a:rPr>
                <a:t>Secure Connect</a:t>
              </a:r>
            </a:p>
            <a:p>
              <a:pPr marL="121680" indent="-114364" defTabSz="554492">
                <a:spcBef>
                  <a:spcPts val="1258"/>
                </a:spcBef>
                <a:buClr>
                  <a:srgbClr val="5BAA47"/>
                </a:buClr>
                <a:buFontTx/>
                <a:buChar char="•"/>
                <a:tabLst>
                  <a:tab pos="122065" algn="l"/>
                </a:tabLst>
              </a:pPr>
              <a:r>
                <a:rPr sz="1243">
                  <a:solidFill>
                    <a:srgbClr val="060606"/>
                  </a:solidFill>
                  <a:latin typeface="Inter" panose="02000503000000020004" pitchFamily="2" charset="0"/>
                  <a:ea typeface="Inter" panose="02000503000000020004" pitchFamily="2" charset="0"/>
                  <a:cs typeface="Inter" panose="02000503000000020004" pitchFamily="2" charset="0"/>
                </a:rPr>
                <a:t>Cellular</a:t>
              </a:r>
              <a:r>
                <a:rPr sz="1243" spc="-12">
                  <a:solidFill>
                    <a:srgbClr val="060606"/>
                  </a:solidFill>
                  <a:latin typeface="Inter" panose="02000503000000020004" pitchFamily="2" charset="0"/>
                  <a:ea typeface="Inter" panose="02000503000000020004" pitchFamily="2" charset="0"/>
                  <a:cs typeface="Inter" panose="02000503000000020004" pitchFamily="2" charset="0"/>
                </a:rPr>
                <a:t> </a:t>
              </a:r>
              <a:r>
                <a:rPr sz="1243" spc="-6">
                  <a:solidFill>
                    <a:srgbClr val="060606"/>
                  </a:solidFill>
                  <a:latin typeface="Inter" panose="02000503000000020004" pitchFamily="2" charset="0"/>
                  <a:ea typeface="Inter" panose="02000503000000020004" pitchFamily="2" charset="0"/>
                  <a:cs typeface="Inter" panose="02000503000000020004" pitchFamily="2" charset="0"/>
                </a:rPr>
                <a:t>gateways</a:t>
              </a:r>
              <a:endParaRPr sz="1243">
                <a:solidFill>
                  <a:sysClr val="windowText" lastClr="000000"/>
                </a:solidFill>
                <a:latin typeface="Inter" panose="02000503000000020004" pitchFamily="2" charset="0"/>
                <a:ea typeface="Inter" panose="02000503000000020004" pitchFamily="2" charset="0"/>
                <a:cs typeface="Inter" panose="02000503000000020004" pitchFamily="2" charset="0"/>
              </a:endParaRPr>
            </a:p>
          </p:txBody>
        </p:sp>
      </p:grpSp>
      <p:grpSp>
        <p:nvGrpSpPr>
          <p:cNvPr id="51" name="Group 50">
            <a:extLst>
              <a:ext uri="{FF2B5EF4-FFF2-40B4-BE49-F238E27FC236}">
                <a16:creationId xmlns:a16="http://schemas.microsoft.com/office/drawing/2014/main" id="{E47AED2D-F8D0-58D1-9CEA-EA239195E10F}"/>
              </a:ext>
            </a:extLst>
          </p:cNvPr>
          <p:cNvGrpSpPr/>
          <p:nvPr/>
        </p:nvGrpSpPr>
        <p:grpSpPr>
          <a:xfrm>
            <a:off x="5004933" y="4472211"/>
            <a:ext cx="2031986" cy="1035026"/>
            <a:chOff x="8376708" y="6683947"/>
            <a:chExt cx="3350895" cy="1706834"/>
          </a:xfrm>
        </p:grpSpPr>
        <p:sp>
          <p:nvSpPr>
            <p:cNvPr id="17" name="object 16">
              <a:extLst>
                <a:ext uri="{FF2B5EF4-FFF2-40B4-BE49-F238E27FC236}">
                  <a16:creationId xmlns:a16="http://schemas.microsoft.com/office/drawing/2014/main" id="{B7B9965E-8155-3B7D-9BA8-E7E6E46E855C}"/>
                </a:ext>
              </a:extLst>
            </p:cNvPr>
            <p:cNvSpPr/>
            <p:nvPr/>
          </p:nvSpPr>
          <p:spPr>
            <a:xfrm>
              <a:off x="8376708" y="6683947"/>
              <a:ext cx="3350895" cy="589280"/>
            </a:xfrm>
            <a:custGeom>
              <a:avLst/>
              <a:gdLst/>
              <a:ahLst/>
              <a:cxnLst/>
              <a:rect l="l" t="t" r="r" b="b"/>
              <a:pathLst>
                <a:path w="3350895" h="589279">
                  <a:moveTo>
                    <a:pt x="3056189" y="0"/>
                  </a:moveTo>
                  <a:lnTo>
                    <a:pt x="294493" y="0"/>
                  </a:lnTo>
                  <a:lnTo>
                    <a:pt x="246725" y="3854"/>
                  </a:lnTo>
                  <a:lnTo>
                    <a:pt x="201410" y="15013"/>
                  </a:lnTo>
                  <a:lnTo>
                    <a:pt x="159156" y="32870"/>
                  </a:lnTo>
                  <a:lnTo>
                    <a:pt x="120569" y="56820"/>
                  </a:lnTo>
                  <a:lnTo>
                    <a:pt x="86255" y="86255"/>
                  </a:lnTo>
                  <a:lnTo>
                    <a:pt x="56820" y="120569"/>
                  </a:lnTo>
                  <a:lnTo>
                    <a:pt x="32870" y="159156"/>
                  </a:lnTo>
                  <a:lnTo>
                    <a:pt x="15013" y="201410"/>
                  </a:lnTo>
                  <a:lnTo>
                    <a:pt x="3854" y="246725"/>
                  </a:lnTo>
                  <a:lnTo>
                    <a:pt x="0" y="294493"/>
                  </a:lnTo>
                  <a:lnTo>
                    <a:pt x="3854" y="342262"/>
                  </a:lnTo>
                  <a:lnTo>
                    <a:pt x="15013" y="387576"/>
                  </a:lnTo>
                  <a:lnTo>
                    <a:pt x="32870" y="429830"/>
                  </a:lnTo>
                  <a:lnTo>
                    <a:pt x="56820" y="468417"/>
                  </a:lnTo>
                  <a:lnTo>
                    <a:pt x="86255" y="502732"/>
                  </a:lnTo>
                  <a:lnTo>
                    <a:pt x="120569" y="532167"/>
                  </a:lnTo>
                  <a:lnTo>
                    <a:pt x="159156" y="556116"/>
                  </a:lnTo>
                  <a:lnTo>
                    <a:pt x="201410" y="573973"/>
                  </a:lnTo>
                  <a:lnTo>
                    <a:pt x="246725" y="585132"/>
                  </a:lnTo>
                  <a:lnTo>
                    <a:pt x="294493" y="588987"/>
                  </a:lnTo>
                  <a:lnTo>
                    <a:pt x="3056189" y="588987"/>
                  </a:lnTo>
                  <a:lnTo>
                    <a:pt x="3103958" y="585132"/>
                  </a:lnTo>
                  <a:lnTo>
                    <a:pt x="3149272" y="573973"/>
                  </a:lnTo>
                  <a:lnTo>
                    <a:pt x="3191526" y="556116"/>
                  </a:lnTo>
                  <a:lnTo>
                    <a:pt x="3230113" y="532167"/>
                  </a:lnTo>
                  <a:lnTo>
                    <a:pt x="3264428" y="502732"/>
                  </a:lnTo>
                  <a:lnTo>
                    <a:pt x="3293863" y="468417"/>
                  </a:lnTo>
                  <a:lnTo>
                    <a:pt x="3317812" y="429830"/>
                  </a:lnTo>
                  <a:lnTo>
                    <a:pt x="3335669" y="387576"/>
                  </a:lnTo>
                  <a:lnTo>
                    <a:pt x="3346828" y="342262"/>
                  </a:lnTo>
                  <a:lnTo>
                    <a:pt x="3350683" y="294493"/>
                  </a:lnTo>
                  <a:lnTo>
                    <a:pt x="3346828" y="246725"/>
                  </a:lnTo>
                  <a:lnTo>
                    <a:pt x="3335669" y="201410"/>
                  </a:lnTo>
                  <a:lnTo>
                    <a:pt x="3317812" y="159156"/>
                  </a:lnTo>
                  <a:lnTo>
                    <a:pt x="3293863" y="120569"/>
                  </a:lnTo>
                  <a:lnTo>
                    <a:pt x="3264428" y="86255"/>
                  </a:lnTo>
                  <a:lnTo>
                    <a:pt x="3230113" y="56820"/>
                  </a:lnTo>
                  <a:lnTo>
                    <a:pt x="3191526" y="32870"/>
                  </a:lnTo>
                  <a:lnTo>
                    <a:pt x="3149272" y="15013"/>
                  </a:lnTo>
                  <a:lnTo>
                    <a:pt x="3103958" y="3854"/>
                  </a:lnTo>
                  <a:lnTo>
                    <a:pt x="3056189" y="0"/>
                  </a:lnTo>
                  <a:close/>
                </a:path>
              </a:pathLst>
            </a:custGeom>
            <a:solidFill>
              <a:srgbClr val="5BAA47"/>
            </a:solidFill>
          </p:spPr>
          <p:txBody>
            <a:bodyPr wrap="square" lIns="221797" tIns="55449" rIns="0" bIns="0" rtlCol="0" anchor="ctr" anchorCtr="0"/>
            <a:lstStyle/>
            <a:p>
              <a:pPr defTabSz="554492">
                <a:buClrTx/>
              </a:pPr>
              <a:endParaRPr sz="1455">
                <a:solidFill>
                  <a:sysClr val="windowText" lastClr="000000"/>
                </a:solidFill>
                <a:latin typeface="Inter" panose="02000503000000020004" pitchFamily="2" charset="0"/>
                <a:ea typeface="Inter" panose="02000503000000020004" pitchFamily="2" charset="0"/>
                <a:cs typeface="Inter" panose="02000503000000020004" pitchFamily="2" charset="0"/>
              </a:endParaRPr>
            </a:p>
          </p:txBody>
        </p:sp>
        <p:sp>
          <p:nvSpPr>
            <p:cNvPr id="18" name="object 17">
              <a:extLst>
                <a:ext uri="{FF2B5EF4-FFF2-40B4-BE49-F238E27FC236}">
                  <a16:creationId xmlns:a16="http://schemas.microsoft.com/office/drawing/2014/main" id="{56618AC1-A61D-0AB1-E735-CF89BB09CEE8}"/>
                </a:ext>
              </a:extLst>
            </p:cNvPr>
            <p:cNvSpPr txBox="1"/>
            <p:nvPr/>
          </p:nvSpPr>
          <p:spPr>
            <a:xfrm>
              <a:off x="8376708" y="7392691"/>
              <a:ext cx="2259330" cy="998090"/>
            </a:xfrm>
            <a:prstGeom prst="rect">
              <a:avLst/>
            </a:prstGeom>
          </p:spPr>
          <p:txBody>
            <a:bodyPr vert="horz" wrap="square" lIns="0" tIns="55449" rIns="0" bIns="0" rtlCol="0">
              <a:spAutoFit/>
            </a:bodyPr>
            <a:lstStyle/>
            <a:p>
              <a:pPr marL="121680" indent="-114364" defTabSz="554492">
                <a:spcBef>
                  <a:spcPts val="1646"/>
                </a:spcBef>
                <a:buClr>
                  <a:srgbClr val="5BAA47"/>
                </a:buClr>
                <a:buFontTx/>
                <a:buChar char="•"/>
                <a:tabLst>
                  <a:tab pos="122065" algn="l"/>
                </a:tabLst>
              </a:pPr>
              <a:r>
                <a:rPr sz="1243">
                  <a:solidFill>
                    <a:srgbClr val="060606"/>
                  </a:solidFill>
                  <a:latin typeface="Inter" panose="02000503000000020004" pitchFamily="2" charset="0"/>
                  <a:ea typeface="Inter" panose="02000503000000020004" pitchFamily="2" charset="0"/>
                  <a:cs typeface="Inter" panose="02000503000000020004" pitchFamily="2" charset="0"/>
                </a:rPr>
                <a:t>Smart</a:t>
              </a:r>
              <a:r>
                <a:rPr sz="1243" spc="27">
                  <a:solidFill>
                    <a:srgbClr val="060606"/>
                  </a:solidFill>
                  <a:latin typeface="Inter" panose="02000503000000020004" pitchFamily="2" charset="0"/>
                  <a:ea typeface="Inter" panose="02000503000000020004" pitchFamily="2" charset="0"/>
                  <a:cs typeface="Inter" panose="02000503000000020004" pitchFamily="2" charset="0"/>
                </a:rPr>
                <a:t> </a:t>
              </a:r>
              <a:r>
                <a:rPr sz="1243" spc="-6">
                  <a:solidFill>
                    <a:srgbClr val="060606"/>
                  </a:solidFill>
                  <a:latin typeface="Inter" panose="02000503000000020004" pitchFamily="2" charset="0"/>
                  <a:ea typeface="Inter" panose="02000503000000020004" pitchFamily="2" charset="0"/>
                  <a:cs typeface="Inter" panose="02000503000000020004" pitchFamily="2" charset="0"/>
                </a:rPr>
                <a:t>cameras</a:t>
              </a:r>
              <a:endParaRPr sz="1243">
                <a:solidFill>
                  <a:sysClr val="windowText" lastClr="000000"/>
                </a:solidFill>
                <a:latin typeface="Inter" panose="02000503000000020004" pitchFamily="2" charset="0"/>
                <a:ea typeface="Inter" panose="02000503000000020004" pitchFamily="2" charset="0"/>
                <a:cs typeface="Inter" panose="02000503000000020004" pitchFamily="2" charset="0"/>
              </a:endParaRPr>
            </a:p>
            <a:p>
              <a:pPr marL="121680" indent="-114364" defTabSz="554492">
                <a:spcBef>
                  <a:spcPts val="1258"/>
                </a:spcBef>
                <a:buClr>
                  <a:srgbClr val="5BAA47"/>
                </a:buClr>
                <a:buFontTx/>
                <a:buChar char="•"/>
                <a:tabLst>
                  <a:tab pos="122065" algn="l"/>
                </a:tabLst>
              </a:pPr>
              <a:r>
                <a:rPr sz="1243" spc="-6">
                  <a:solidFill>
                    <a:srgbClr val="060606"/>
                  </a:solidFill>
                  <a:latin typeface="Inter" panose="02000503000000020004" pitchFamily="2" charset="0"/>
                  <a:ea typeface="Inter" panose="02000503000000020004" pitchFamily="2" charset="0"/>
                  <a:cs typeface="Inter" panose="02000503000000020004" pitchFamily="2" charset="0"/>
                </a:rPr>
                <a:t>Sensors</a:t>
              </a:r>
              <a:endParaRPr sz="1243">
                <a:solidFill>
                  <a:sysClr val="windowText" lastClr="000000"/>
                </a:solidFill>
                <a:latin typeface="Inter" panose="02000503000000020004" pitchFamily="2" charset="0"/>
                <a:ea typeface="Inter" panose="02000503000000020004" pitchFamily="2" charset="0"/>
                <a:cs typeface="Inter" panose="02000503000000020004" pitchFamily="2" charset="0"/>
              </a:endParaRPr>
            </a:p>
          </p:txBody>
        </p:sp>
      </p:grpSp>
      <p:pic>
        <p:nvPicPr>
          <p:cNvPr id="3" name="Picture 2" descr="A screenshot of a computer&#10;&#10;Description automatically generated">
            <a:extLst>
              <a:ext uri="{FF2B5EF4-FFF2-40B4-BE49-F238E27FC236}">
                <a16:creationId xmlns:a16="http://schemas.microsoft.com/office/drawing/2014/main" id="{3F41D739-F85D-F887-533A-61EB4E45CD37}"/>
              </a:ext>
            </a:extLst>
          </p:cNvPr>
          <p:cNvPicPr>
            <a:picLocks noChangeAspect="1"/>
          </p:cNvPicPr>
          <p:nvPr/>
        </p:nvPicPr>
        <p:blipFill>
          <a:blip r:embed="rId3"/>
          <a:stretch>
            <a:fillRect/>
          </a:stretch>
        </p:blipFill>
        <p:spPr>
          <a:xfrm>
            <a:off x="5881115" y="477853"/>
            <a:ext cx="5574431" cy="3316222"/>
          </a:xfrm>
          <a:prstGeom prst="rect">
            <a:avLst/>
          </a:prstGeom>
        </p:spPr>
      </p:pic>
      <p:sp>
        <p:nvSpPr>
          <p:cNvPr id="6" name="object 7">
            <a:extLst>
              <a:ext uri="{FF2B5EF4-FFF2-40B4-BE49-F238E27FC236}">
                <a16:creationId xmlns:a16="http://schemas.microsoft.com/office/drawing/2014/main" id="{963F2582-552C-558C-BD7D-9F20F017C508}"/>
              </a:ext>
            </a:extLst>
          </p:cNvPr>
          <p:cNvSpPr txBox="1">
            <a:spLocks/>
          </p:cNvSpPr>
          <p:nvPr/>
        </p:nvSpPr>
        <p:spPr>
          <a:xfrm>
            <a:off x="539871" y="528111"/>
            <a:ext cx="6006275" cy="805298"/>
          </a:xfrm>
          <a:prstGeom prst="rect">
            <a:avLst/>
          </a:prstGeom>
        </p:spPr>
        <p:txBody>
          <a:bodyPr vert="horz" wrap="square" lIns="0" tIns="7316" rIns="0" bIns="0" rtlCol="0" anchor="t">
            <a:spAutoFit/>
          </a:bodyPr>
          <a:lstStyle>
            <a:lvl1pPr>
              <a:defRPr sz="4950" b="1" i="0">
                <a:solidFill>
                  <a:srgbClr val="025444"/>
                </a:solidFill>
                <a:latin typeface="Sharp Sans"/>
                <a:ea typeface="+mj-ea"/>
                <a:cs typeface="Sharp Sans"/>
              </a:defRPr>
            </a:lvl1pPr>
          </a:lstStyle>
          <a:p>
            <a:pPr marL="7701" defTabSz="554492">
              <a:spcBef>
                <a:spcPts val="58"/>
              </a:spcBef>
              <a:buClrTx/>
            </a:pPr>
            <a:r>
              <a:rPr lang="en-US" sz="3002">
                <a:latin typeface="Inter" panose="02000503000000020004" pitchFamily="2" charset="0"/>
                <a:ea typeface="Inter" panose="02000503000000020004" pitchFamily="2" charset="0"/>
                <a:cs typeface="Inter" panose="02000503000000020004" pitchFamily="2" charset="0"/>
              </a:rPr>
              <a:t>Cisco Meraki </a:t>
            </a:r>
            <a:br>
              <a:rPr lang="en-US" sz="2911">
                <a:latin typeface="Inter" panose="02000503000000020004" pitchFamily="2" charset="0"/>
                <a:ea typeface="Inter" panose="02000503000000020004" pitchFamily="2" charset="0"/>
                <a:cs typeface="Inter" panose="02000503000000020004" pitchFamily="2" charset="0"/>
              </a:rPr>
            </a:br>
            <a:r>
              <a:rPr lang="en-US" sz="2183">
                <a:latin typeface="Inter" panose="02000503000000020004" pitchFamily="2" charset="0"/>
                <a:ea typeface="Inter" panose="02000503000000020004" pitchFamily="2" charset="0"/>
                <a:cs typeface="Inter" panose="02000503000000020004" pitchFamily="2" charset="0"/>
              </a:rPr>
              <a:t>Cloud Networking Platform</a:t>
            </a:r>
            <a:endParaRPr lang="en-US" sz="2426">
              <a:latin typeface="Inter" panose="02000503000000020004" pitchFamily="2" charset="0"/>
              <a:ea typeface="Inter" panose="02000503000000020004" pitchFamily="2" charset="0"/>
              <a:cs typeface="Inter" panose="02000503000000020004" pitchFamily="2" charset="0"/>
            </a:endParaRPr>
          </a:p>
        </p:txBody>
      </p:sp>
      <p:pic>
        <p:nvPicPr>
          <p:cNvPr id="1026" name="Picture 2">
            <a:extLst>
              <a:ext uri="{FF2B5EF4-FFF2-40B4-BE49-F238E27FC236}">
                <a16:creationId xmlns:a16="http://schemas.microsoft.com/office/drawing/2014/main" id="{49834E29-73AF-8797-7ED1-FB269E47FBD1}"/>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783803" y="4057989"/>
            <a:ext cx="325135" cy="332696"/>
          </a:xfrm>
          <a:prstGeom prst="rect">
            <a:avLst/>
          </a:prstGeom>
          <a:noFill/>
          <a:extLst>
            <a:ext uri="{909E8E84-426E-40DD-AFC4-6F175D3DCCD1}">
              <a14:hiddenFill xmlns:a14="http://schemas.microsoft.com/office/drawing/2010/main">
                <a:solidFill>
                  <a:srgbClr val="FFFFFF"/>
                </a:solidFill>
              </a14:hiddenFill>
            </a:ext>
          </a:extLst>
        </p:spPr>
      </p:pic>
      <p:pic>
        <p:nvPicPr>
          <p:cNvPr id="1028" name="Picture 4">
            <a:extLst>
              <a:ext uri="{FF2B5EF4-FFF2-40B4-BE49-F238E27FC236}">
                <a16:creationId xmlns:a16="http://schemas.microsoft.com/office/drawing/2014/main" id="{F4DF3CC2-E12F-3083-FAC1-5935CBE764F6}"/>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284049" y="4057989"/>
            <a:ext cx="354393" cy="332696"/>
          </a:xfrm>
          <a:prstGeom prst="rect">
            <a:avLst/>
          </a:prstGeom>
          <a:noFill/>
          <a:extLst>
            <a:ext uri="{909E8E84-426E-40DD-AFC4-6F175D3DCCD1}">
              <a14:hiddenFill xmlns:a14="http://schemas.microsoft.com/office/drawing/2010/main">
                <a:solidFill>
                  <a:srgbClr val="FFFFFF"/>
                </a:solidFill>
              </a14:hiddenFill>
            </a:ext>
          </a:extLst>
        </p:spPr>
      </p:pic>
      <p:pic>
        <p:nvPicPr>
          <p:cNvPr id="1030" name="Picture 6">
            <a:extLst>
              <a:ext uri="{FF2B5EF4-FFF2-40B4-BE49-F238E27FC236}">
                <a16:creationId xmlns:a16="http://schemas.microsoft.com/office/drawing/2014/main" id="{229441C1-4F8F-7625-C85F-49906263A836}"/>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1807016" y="4057989"/>
            <a:ext cx="288336" cy="332696"/>
          </a:xfrm>
          <a:prstGeom prst="rect">
            <a:avLst/>
          </a:prstGeom>
          <a:noFill/>
          <a:extLst>
            <a:ext uri="{909E8E84-426E-40DD-AFC4-6F175D3DCCD1}">
              <a14:hiddenFill xmlns:a14="http://schemas.microsoft.com/office/drawing/2010/main">
                <a:solidFill>
                  <a:srgbClr val="FFFFFF"/>
                </a:solidFill>
              </a14:hiddenFill>
            </a:ext>
          </a:extLst>
        </p:spPr>
      </p:pic>
      <p:pic>
        <p:nvPicPr>
          <p:cNvPr id="1032" name="Picture 8">
            <a:extLst>
              <a:ext uri="{FF2B5EF4-FFF2-40B4-BE49-F238E27FC236}">
                <a16:creationId xmlns:a16="http://schemas.microsoft.com/office/drawing/2014/main" id="{04D06681-1B09-6B9F-BD2D-4886C0207EED}"/>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2991320" y="4057988"/>
            <a:ext cx="323454" cy="331156"/>
          </a:xfrm>
          <a:prstGeom prst="rect">
            <a:avLst/>
          </a:prstGeom>
          <a:noFill/>
          <a:extLst>
            <a:ext uri="{909E8E84-426E-40DD-AFC4-6F175D3DCCD1}">
              <a14:hiddenFill xmlns:a14="http://schemas.microsoft.com/office/drawing/2010/main">
                <a:solidFill>
                  <a:srgbClr val="FFFFFF"/>
                </a:solidFill>
              </a14:hiddenFill>
            </a:ext>
          </a:extLst>
        </p:spPr>
      </p:pic>
      <p:pic>
        <p:nvPicPr>
          <p:cNvPr id="24" name="Picture 23">
            <a:extLst>
              <a:ext uri="{FF2B5EF4-FFF2-40B4-BE49-F238E27FC236}">
                <a16:creationId xmlns:a16="http://schemas.microsoft.com/office/drawing/2014/main" id="{9A71F560-1391-2B85-7EF1-1C72EA4DFCA7}"/>
              </a:ext>
            </a:extLst>
          </p:cNvPr>
          <p:cNvPicPr>
            <a:picLocks noChangeAspect="1"/>
          </p:cNvPicPr>
          <p:nvPr/>
        </p:nvPicPr>
        <p:blipFill>
          <a:blip r:embed="rId8"/>
          <a:stretch>
            <a:fillRect/>
          </a:stretch>
        </p:blipFill>
        <p:spPr>
          <a:xfrm>
            <a:off x="3471133" y="4057989"/>
            <a:ext cx="324959" cy="332696"/>
          </a:xfrm>
          <a:prstGeom prst="rect">
            <a:avLst/>
          </a:prstGeom>
        </p:spPr>
      </p:pic>
      <p:pic>
        <p:nvPicPr>
          <p:cNvPr id="1038" name="Picture 14">
            <a:extLst>
              <a:ext uri="{FF2B5EF4-FFF2-40B4-BE49-F238E27FC236}">
                <a16:creationId xmlns:a16="http://schemas.microsoft.com/office/drawing/2014/main" id="{4CF710F1-68E4-D448-8269-47C49E621E0A}"/>
              </a:ext>
            </a:extLst>
          </p:cNvPr>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3952545" y="4057989"/>
            <a:ext cx="315753" cy="315753"/>
          </a:xfrm>
          <a:prstGeom prst="rect">
            <a:avLst/>
          </a:prstGeom>
          <a:noFill/>
          <a:extLst>
            <a:ext uri="{909E8E84-426E-40DD-AFC4-6F175D3DCCD1}">
              <a14:hiddenFill xmlns:a14="http://schemas.microsoft.com/office/drawing/2010/main">
                <a:solidFill>
                  <a:srgbClr val="FFFFFF"/>
                </a:solidFill>
              </a14:hiddenFill>
            </a:ext>
          </a:extLst>
        </p:spPr>
      </p:pic>
      <p:pic>
        <p:nvPicPr>
          <p:cNvPr id="1040" name="Picture 16">
            <a:extLst>
              <a:ext uri="{FF2B5EF4-FFF2-40B4-BE49-F238E27FC236}">
                <a16:creationId xmlns:a16="http://schemas.microsoft.com/office/drawing/2014/main" id="{5945B49C-06FF-3490-922F-9F86538F6D61}"/>
              </a:ext>
            </a:extLst>
          </p:cNvPr>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5564262" y="4057989"/>
            <a:ext cx="316853" cy="332696"/>
          </a:xfrm>
          <a:prstGeom prst="rect">
            <a:avLst/>
          </a:prstGeom>
          <a:noFill/>
          <a:extLst>
            <a:ext uri="{909E8E84-426E-40DD-AFC4-6F175D3DCCD1}">
              <a14:hiddenFill xmlns:a14="http://schemas.microsoft.com/office/drawing/2010/main">
                <a:solidFill>
                  <a:srgbClr val="FFFFFF"/>
                </a:solidFill>
              </a14:hiddenFill>
            </a:ext>
          </a:extLst>
        </p:spPr>
      </p:pic>
      <p:pic>
        <p:nvPicPr>
          <p:cNvPr id="1042" name="Picture 18">
            <a:extLst>
              <a:ext uri="{FF2B5EF4-FFF2-40B4-BE49-F238E27FC236}">
                <a16:creationId xmlns:a16="http://schemas.microsoft.com/office/drawing/2014/main" id="{856ED6B9-9A6D-57BA-2AB8-CC340C80D7B7}"/>
              </a:ext>
            </a:extLst>
          </p:cNvPr>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6009346" y="4057989"/>
            <a:ext cx="339774" cy="332696"/>
          </a:xfrm>
          <a:prstGeom prst="rect">
            <a:avLst/>
          </a:prstGeom>
          <a:noFill/>
          <a:extLst>
            <a:ext uri="{909E8E84-426E-40DD-AFC4-6F175D3DCCD1}">
              <a14:hiddenFill xmlns:a14="http://schemas.microsoft.com/office/drawing/2010/main">
                <a:solidFill>
                  <a:srgbClr val="FFFFFF"/>
                </a:solidFill>
              </a14:hiddenFill>
            </a:ext>
          </a:extLst>
        </p:spPr>
      </p:pic>
      <p:pic>
        <p:nvPicPr>
          <p:cNvPr id="28" name="Picture 27">
            <a:extLst>
              <a:ext uri="{FF2B5EF4-FFF2-40B4-BE49-F238E27FC236}">
                <a16:creationId xmlns:a16="http://schemas.microsoft.com/office/drawing/2014/main" id="{57A4C0FA-EA65-120E-8C00-FE60EB3C823D}"/>
              </a:ext>
            </a:extLst>
          </p:cNvPr>
          <p:cNvPicPr>
            <a:picLocks noChangeAspect="1"/>
          </p:cNvPicPr>
          <p:nvPr/>
        </p:nvPicPr>
        <p:blipFill>
          <a:blip r:embed="rId12"/>
          <a:stretch>
            <a:fillRect/>
          </a:stretch>
        </p:blipFill>
        <p:spPr>
          <a:xfrm>
            <a:off x="8092140" y="4057989"/>
            <a:ext cx="344578" cy="332696"/>
          </a:xfrm>
          <a:prstGeom prst="rect">
            <a:avLst/>
          </a:prstGeom>
        </p:spPr>
      </p:pic>
      <p:sp>
        <p:nvSpPr>
          <p:cNvPr id="32" name="object 18">
            <a:extLst>
              <a:ext uri="{FF2B5EF4-FFF2-40B4-BE49-F238E27FC236}">
                <a16:creationId xmlns:a16="http://schemas.microsoft.com/office/drawing/2014/main" id="{2AAA55CE-B459-2555-47C0-E2BF75140F1B}"/>
              </a:ext>
            </a:extLst>
          </p:cNvPr>
          <p:cNvSpPr txBox="1"/>
          <p:nvPr/>
        </p:nvSpPr>
        <p:spPr>
          <a:xfrm>
            <a:off x="539871" y="1560291"/>
            <a:ext cx="3992372" cy="756938"/>
          </a:xfrm>
          <a:prstGeom prst="rect">
            <a:avLst/>
          </a:prstGeom>
        </p:spPr>
        <p:txBody>
          <a:bodyPr vert="horz" wrap="square" lIns="0" tIns="11430" rIns="0" bIns="0" rtlCol="0" anchor="t">
            <a:spAutoFit/>
          </a:bodyPr>
          <a:lstStyle>
            <a:defPPr>
              <a:defRPr kern="0"/>
            </a:defPPr>
          </a:lstStyle>
          <a:p>
            <a:pPr marL="12700" marR="5080" algn="l">
              <a:lnSpc>
                <a:spcPct val="100699"/>
              </a:lnSpc>
              <a:spcBef>
                <a:spcPts val="90"/>
              </a:spcBef>
            </a:pPr>
            <a:r>
              <a:rPr lang="en-US" sz="1600">
                <a:solidFill>
                  <a:srgbClr val="025444"/>
                </a:solidFill>
                <a:latin typeface="Inter" panose="02000503000000020004" pitchFamily="2" charset="0"/>
                <a:ea typeface="Inter" panose="02000503000000020004" pitchFamily="2" charset="0"/>
                <a:cs typeface="Inter" panose="02000503000000020004" pitchFamily="2" charset="0"/>
              </a:rPr>
              <a:t>Simply operations, deliver more secure networking, and scale new experiences in a single dashboard.</a:t>
            </a:r>
          </a:p>
        </p:txBody>
      </p:sp>
      <p:sp>
        <p:nvSpPr>
          <p:cNvPr id="4" name="TextBox 3">
            <a:extLst>
              <a:ext uri="{FF2B5EF4-FFF2-40B4-BE49-F238E27FC236}">
                <a16:creationId xmlns:a16="http://schemas.microsoft.com/office/drawing/2014/main" id="{823E3731-2CB3-1658-60FC-7A8709481098}"/>
              </a:ext>
            </a:extLst>
          </p:cNvPr>
          <p:cNvSpPr txBox="1"/>
          <p:nvPr/>
        </p:nvSpPr>
        <p:spPr>
          <a:xfrm>
            <a:off x="812443" y="4492761"/>
            <a:ext cx="1320573" cy="316240"/>
          </a:xfrm>
          <a:prstGeom prst="rect">
            <a:avLst/>
          </a:prstGeom>
          <a:noFill/>
        </p:spPr>
        <p:txBody>
          <a:bodyPr wrap="square">
            <a:spAutoFit/>
          </a:bodyPr>
          <a:lstStyle/>
          <a:p>
            <a:pPr marL="0" marR="0" lvl="0" indent="0" algn="ctr" defTabSz="554492" rtl="0" eaLnBrk="1" fontAlgn="auto" latinLnBrk="0" hangingPunct="1">
              <a:lnSpc>
                <a:spcPct val="100000"/>
              </a:lnSpc>
              <a:spcBef>
                <a:spcPts val="0"/>
              </a:spcBef>
              <a:spcAft>
                <a:spcPts val="0"/>
              </a:spcAft>
              <a:buClrTx/>
              <a:buSzTx/>
              <a:buFont typeface="Arial"/>
              <a:buNone/>
              <a:tabLst/>
              <a:defRPr/>
            </a:pPr>
            <a:r>
              <a:rPr kumimoji="0" lang="en-US" sz="1455" b="1" i="0" u="none" strike="noStrike" kern="0" cap="none" spc="0" normalizeH="0" baseline="0" noProof="0">
                <a:ln>
                  <a:noFill/>
                </a:ln>
                <a:solidFill>
                  <a:srgbClr val="FFFFFF"/>
                </a:solidFill>
                <a:effectLst/>
                <a:uLnTx/>
                <a:uFillTx/>
                <a:latin typeface="Inter" panose="02000503000000020004" pitchFamily="2" charset="0"/>
                <a:ea typeface="Inter" panose="02000503000000020004" pitchFamily="2" charset="0"/>
                <a:cs typeface="Inter" panose="02000503000000020004" pitchFamily="2" charset="0"/>
                <a:sym typeface="Arial"/>
              </a:rPr>
              <a:t>Access</a:t>
            </a:r>
          </a:p>
        </p:txBody>
      </p:sp>
      <p:sp>
        <p:nvSpPr>
          <p:cNvPr id="7" name="TextBox 6">
            <a:extLst>
              <a:ext uri="{FF2B5EF4-FFF2-40B4-BE49-F238E27FC236}">
                <a16:creationId xmlns:a16="http://schemas.microsoft.com/office/drawing/2014/main" id="{37E63924-EA99-4082-D8DE-1E7181256822}"/>
              </a:ext>
            </a:extLst>
          </p:cNvPr>
          <p:cNvSpPr txBox="1"/>
          <p:nvPr/>
        </p:nvSpPr>
        <p:spPr>
          <a:xfrm>
            <a:off x="2796137" y="4487762"/>
            <a:ext cx="1883909" cy="316240"/>
          </a:xfrm>
          <a:prstGeom prst="rect">
            <a:avLst/>
          </a:prstGeom>
          <a:noFill/>
        </p:spPr>
        <p:txBody>
          <a:bodyPr wrap="square">
            <a:spAutoFit/>
          </a:bodyPr>
          <a:lstStyle/>
          <a:p>
            <a:pPr marL="0" marR="0" lvl="0" indent="0" algn="ctr" defTabSz="554492" rtl="0" eaLnBrk="1" fontAlgn="auto" latinLnBrk="0" hangingPunct="1">
              <a:lnSpc>
                <a:spcPct val="100000"/>
              </a:lnSpc>
              <a:spcBef>
                <a:spcPts val="0"/>
              </a:spcBef>
              <a:spcAft>
                <a:spcPts val="0"/>
              </a:spcAft>
              <a:buClrTx/>
              <a:buSzTx/>
              <a:buFont typeface="Arial"/>
              <a:buNone/>
              <a:tabLst/>
              <a:defRPr/>
            </a:pPr>
            <a:r>
              <a:rPr kumimoji="0" lang="en-US" sz="1455" b="1" i="0" u="none" strike="noStrike" kern="0" cap="none" spc="-6" normalizeH="0" baseline="0" noProof="0">
                <a:ln>
                  <a:noFill/>
                </a:ln>
                <a:solidFill>
                  <a:srgbClr val="FFFFFF"/>
                </a:solidFill>
                <a:effectLst/>
                <a:uLnTx/>
                <a:uFillTx/>
                <a:latin typeface="Inter" panose="02000503000000020004" pitchFamily="2" charset="0"/>
                <a:ea typeface="Inter" panose="02000503000000020004" pitchFamily="2" charset="0"/>
                <a:cs typeface="Inter" panose="02000503000000020004" pitchFamily="2" charset="0"/>
                <a:sym typeface="Arial"/>
              </a:rPr>
              <a:t>Secure SD-WAN</a:t>
            </a:r>
            <a:endParaRPr kumimoji="0" lang="en-US" sz="1455" b="0" i="0" u="none" strike="noStrike" kern="0" cap="none" spc="0" normalizeH="0" baseline="0" noProof="0">
              <a:ln>
                <a:noFill/>
              </a:ln>
              <a:solidFill>
                <a:sysClr val="windowText" lastClr="000000"/>
              </a:solidFill>
              <a:effectLst/>
              <a:uLnTx/>
              <a:uFillTx/>
              <a:latin typeface="Inter" panose="02000503000000020004" pitchFamily="2" charset="0"/>
              <a:ea typeface="Inter" panose="02000503000000020004" pitchFamily="2" charset="0"/>
              <a:cs typeface="Inter" panose="02000503000000020004" pitchFamily="2" charset="0"/>
              <a:sym typeface="Arial"/>
            </a:endParaRPr>
          </a:p>
        </p:txBody>
      </p:sp>
      <p:sp>
        <p:nvSpPr>
          <p:cNvPr id="11" name="TextBox 10">
            <a:extLst>
              <a:ext uri="{FF2B5EF4-FFF2-40B4-BE49-F238E27FC236}">
                <a16:creationId xmlns:a16="http://schemas.microsoft.com/office/drawing/2014/main" id="{C6BF5CFF-4B14-9C3F-1C86-0276C2D7CF06}"/>
              </a:ext>
            </a:extLst>
          </p:cNvPr>
          <p:cNvSpPr txBox="1"/>
          <p:nvPr/>
        </p:nvSpPr>
        <p:spPr>
          <a:xfrm>
            <a:off x="5419174" y="4487762"/>
            <a:ext cx="1220978" cy="316240"/>
          </a:xfrm>
          <a:prstGeom prst="rect">
            <a:avLst/>
          </a:prstGeom>
          <a:noFill/>
        </p:spPr>
        <p:txBody>
          <a:bodyPr wrap="square">
            <a:spAutoFit/>
          </a:bodyPr>
          <a:lstStyle/>
          <a:p>
            <a:pPr algn="ctr"/>
            <a:r>
              <a:rPr kumimoji="0" lang="en-US" sz="1455" b="1" i="0" u="none" strike="noStrike" kern="0" cap="none" spc="-15" normalizeH="0" baseline="0" noProof="0">
                <a:ln>
                  <a:noFill/>
                </a:ln>
                <a:solidFill>
                  <a:srgbClr val="FFFFFF"/>
                </a:solidFill>
                <a:effectLst/>
                <a:uLnTx/>
                <a:uFillTx/>
                <a:latin typeface="Inter" panose="02000503000000020004" pitchFamily="2" charset="0"/>
                <a:ea typeface="Inter" panose="02000503000000020004" pitchFamily="2" charset="0"/>
                <a:cs typeface="Inter" panose="02000503000000020004" pitchFamily="2" charset="0"/>
                <a:sym typeface="Arial"/>
              </a:rPr>
              <a:t>IoT</a:t>
            </a:r>
            <a:endParaRPr lang="en-US"/>
          </a:p>
        </p:txBody>
      </p:sp>
      <p:sp>
        <p:nvSpPr>
          <p:cNvPr id="19" name="TextBox 18">
            <a:extLst>
              <a:ext uri="{FF2B5EF4-FFF2-40B4-BE49-F238E27FC236}">
                <a16:creationId xmlns:a16="http://schemas.microsoft.com/office/drawing/2014/main" id="{6ACB2B69-F497-07E6-EDD3-E47BBDF4A181}"/>
              </a:ext>
            </a:extLst>
          </p:cNvPr>
          <p:cNvSpPr txBox="1"/>
          <p:nvPr/>
        </p:nvSpPr>
        <p:spPr>
          <a:xfrm>
            <a:off x="7690832" y="4489301"/>
            <a:ext cx="1220978" cy="316240"/>
          </a:xfrm>
          <a:prstGeom prst="rect">
            <a:avLst/>
          </a:prstGeom>
          <a:noFill/>
        </p:spPr>
        <p:txBody>
          <a:bodyPr wrap="square">
            <a:spAutoFit/>
          </a:bodyPr>
          <a:lstStyle/>
          <a:p>
            <a:pPr algn="ctr"/>
            <a:r>
              <a:rPr kumimoji="0" lang="en-US" sz="1455" b="1" i="0" u="none" strike="noStrike" kern="0" cap="none" spc="-12" normalizeH="0" baseline="0" noProof="0">
                <a:ln>
                  <a:noFill/>
                </a:ln>
                <a:solidFill>
                  <a:srgbClr val="FFFFFF"/>
                </a:solidFill>
                <a:effectLst/>
                <a:uLnTx/>
                <a:uFillTx/>
                <a:latin typeface="Inter" panose="02000503000000020004" pitchFamily="2" charset="0"/>
                <a:ea typeface="Inter" panose="02000503000000020004" pitchFamily="2" charset="0"/>
                <a:cs typeface="Inter" panose="02000503000000020004" pitchFamily="2" charset="0"/>
                <a:sym typeface="Arial"/>
              </a:rPr>
              <a:t>APIs</a:t>
            </a:r>
            <a:endParaRPr lang="en-US"/>
          </a:p>
        </p:txBody>
      </p:sp>
      <p:grpSp>
        <p:nvGrpSpPr>
          <p:cNvPr id="34" name="Group 33">
            <a:extLst>
              <a:ext uri="{FF2B5EF4-FFF2-40B4-BE49-F238E27FC236}">
                <a16:creationId xmlns:a16="http://schemas.microsoft.com/office/drawing/2014/main" id="{BA644895-6A46-6B7D-D6C0-D655FBD8AD92}"/>
              </a:ext>
            </a:extLst>
          </p:cNvPr>
          <p:cNvGrpSpPr/>
          <p:nvPr/>
        </p:nvGrpSpPr>
        <p:grpSpPr>
          <a:xfrm>
            <a:off x="9570602" y="4473415"/>
            <a:ext cx="2475623" cy="1381985"/>
            <a:chOff x="16027250" y="7614277"/>
            <a:chExt cx="3627461" cy="2278994"/>
          </a:xfrm>
        </p:grpSpPr>
        <p:sp>
          <p:nvSpPr>
            <p:cNvPr id="29" name="object 10">
              <a:extLst>
                <a:ext uri="{FF2B5EF4-FFF2-40B4-BE49-F238E27FC236}">
                  <a16:creationId xmlns:a16="http://schemas.microsoft.com/office/drawing/2014/main" id="{88033B25-8229-2039-6AA0-DEB2B9006774}"/>
                </a:ext>
              </a:extLst>
            </p:cNvPr>
            <p:cNvSpPr/>
            <p:nvPr/>
          </p:nvSpPr>
          <p:spPr>
            <a:xfrm>
              <a:off x="16027250" y="7614277"/>
              <a:ext cx="3350895" cy="596265"/>
            </a:xfrm>
            <a:custGeom>
              <a:avLst/>
              <a:gdLst/>
              <a:ahLst/>
              <a:cxnLst/>
              <a:rect l="l" t="t" r="r" b="b"/>
              <a:pathLst>
                <a:path w="3350894" h="596265">
                  <a:moveTo>
                    <a:pt x="3052587" y="0"/>
                  </a:moveTo>
                  <a:lnTo>
                    <a:pt x="298085" y="0"/>
                  </a:lnTo>
                  <a:lnTo>
                    <a:pt x="249732" y="3901"/>
                  </a:lnTo>
                  <a:lnTo>
                    <a:pt x="203864" y="15197"/>
                  </a:lnTo>
                  <a:lnTo>
                    <a:pt x="161095" y="33272"/>
                  </a:lnTo>
                  <a:lnTo>
                    <a:pt x="122037" y="57515"/>
                  </a:lnTo>
                  <a:lnTo>
                    <a:pt x="87304" y="87310"/>
                  </a:lnTo>
                  <a:lnTo>
                    <a:pt x="57511" y="122044"/>
                  </a:lnTo>
                  <a:lnTo>
                    <a:pt x="33270" y="161103"/>
                  </a:lnTo>
                  <a:lnTo>
                    <a:pt x="15196" y="203874"/>
                  </a:lnTo>
                  <a:lnTo>
                    <a:pt x="3901" y="249742"/>
                  </a:lnTo>
                  <a:lnTo>
                    <a:pt x="0" y="298095"/>
                  </a:lnTo>
                  <a:lnTo>
                    <a:pt x="3901" y="346445"/>
                  </a:lnTo>
                  <a:lnTo>
                    <a:pt x="15196" y="392311"/>
                  </a:lnTo>
                  <a:lnTo>
                    <a:pt x="33270" y="435080"/>
                  </a:lnTo>
                  <a:lnTo>
                    <a:pt x="57511" y="474138"/>
                  </a:lnTo>
                  <a:lnTo>
                    <a:pt x="87304" y="508871"/>
                  </a:lnTo>
                  <a:lnTo>
                    <a:pt x="122037" y="538666"/>
                  </a:lnTo>
                  <a:lnTo>
                    <a:pt x="161095" y="562908"/>
                  </a:lnTo>
                  <a:lnTo>
                    <a:pt x="203864" y="580983"/>
                  </a:lnTo>
                  <a:lnTo>
                    <a:pt x="249732" y="592279"/>
                  </a:lnTo>
                  <a:lnTo>
                    <a:pt x="298085" y="596180"/>
                  </a:lnTo>
                  <a:lnTo>
                    <a:pt x="3052587" y="596180"/>
                  </a:lnTo>
                  <a:lnTo>
                    <a:pt x="3100940" y="592279"/>
                  </a:lnTo>
                  <a:lnTo>
                    <a:pt x="3146808" y="580983"/>
                  </a:lnTo>
                  <a:lnTo>
                    <a:pt x="3189579" y="562908"/>
                  </a:lnTo>
                  <a:lnTo>
                    <a:pt x="3228639" y="538666"/>
                  </a:lnTo>
                  <a:lnTo>
                    <a:pt x="3263373" y="508871"/>
                  </a:lnTo>
                  <a:lnTo>
                    <a:pt x="3293168" y="474138"/>
                  </a:lnTo>
                  <a:lnTo>
                    <a:pt x="3317410" y="435080"/>
                  </a:lnTo>
                  <a:lnTo>
                    <a:pt x="3335486" y="392311"/>
                  </a:lnTo>
                  <a:lnTo>
                    <a:pt x="3346781" y="346445"/>
                  </a:lnTo>
                  <a:lnTo>
                    <a:pt x="3350683" y="298095"/>
                  </a:lnTo>
                  <a:lnTo>
                    <a:pt x="3346781" y="249742"/>
                  </a:lnTo>
                  <a:lnTo>
                    <a:pt x="3335486" y="203874"/>
                  </a:lnTo>
                  <a:lnTo>
                    <a:pt x="3317410" y="161103"/>
                  </a:lnTo>
                  <a:lnTo>
                    <a:pt x="3293168" y="122044"/>
                  </a:lnTo>
                  <a:lnTo>
                    <a:pt x="3263373" y="87310"/>
                  </a:lnTo>
                  <a:lnTo>
                    <a:pt x="3228639" y="57515"/>
                  </a:lnTo>
                  <a:lnTo>
                    <a:pt x="3189579" y="33272"/>
                  </a:lnTo>
                  <a:lnTo>
                    <a:pt x="3146808" y="15197"/>
                  </a:lnTo>
                  <a:lnTo>
                    <a:pt x="3100940" y="3901"/>
                  </a:lnTo>
                  <a:lnTo>
                    <a:pt x="3052587" y="0"/>
                  </a:lnTo>
                  <a:close/>
                </a:path>
              </a:pathLst>
            </a:custGeom>
            <a:solidFill>
              <a:srgbClr val="5BAA47"/>
            </a:solidFill>
          </p:spPr>
          <p:txBody>
            <a:bodyPr wrap="square" lIns="221797" tIns="55449" rIns="0" bIns="0" rtlCol="0" anchor="ctr" anchorCtr="0"/>
            <a:lstStyle/>
            <a:p>
              <a:pPr defTabSz="554492">
                <a:buClrTx/>
              </a:pPr>
              <a:endParaRPr lang="en-US" sz="1455" b="1" spc="-12">
                <a:solidFill>
                  <a:srgbClr val="FFFFFF"/>
                </a:solidFill>
                <a:latin typeface="Inter" panose="02000503000000020004" pitchFamily="2" charset="0"/>
                <a:ea typeface="Inter" panose="02000503000000020004" pitchFamily="2" charset="0"/>
                <a:cs typeface="Inter" panose="02000503000000020004" pitchFamily="2" charset="0"/>
              </a:endParaRPr>
            </a:p>
          </p:txBody>
        </p:sp>
        <p:sp>
          <p:nvSpPr>
            <p:cNvPr id="30" name="TextBox 29">
              <a:extLst>
                <a:ext uri="{FF2B5EF4-FFF2-40B4-BE49-F238E27FC236}">
                  <a16:creationId xmlns:a16="http://schemas.microsoft.com/office/drawing/2014/main" id="{217EC7E6-79E6-5CD7-1345-C4DED97ABEBE}"/>
                </a:ext>
              </a:extLst>
            </p:cNvPr>
            <p:cNvSpPr txBox="1"/>
            <p:nvPr/>
          </p:nvSpPr>
          <p:spPr>
            <a:xfrm>
              <a:off x="16027250" y="8321040"/>
              <a:ext cx="3627461" cy="1572231"/>
            </a:xfrm>
            <a:prstGeom prst="rect">
              <a:avLst/>
            </a:prstGeom>
            <a:noFill/>
          </p:spPr>
          <p:txBody>
            <a:bodyPr wrap="square" lIns="110899" rIns="0" bIns="0">
              <a:spAutoFit/>
            </a:bodyPr>
            <a:lstStyle/>
            <a:p>
              <a:pPr marL="121680" marR="311132" indent="-114364" defTabSz="554492">
                <a:lnSpc>
                  <a:spcPct val="100499"/>
                </a:lnSpc>
                <a:spcBef>
                  <a:spcPts val="1249"/>
                </a:spcBef>
                <a:buClr>
                  <a:srgbClr val="5BAA47"/>
                </a:buClr>
                <a:buFontTx/>
                <a:buChar char="•"/>
                <a:tabLst>
                  <a:tab pos="122065" algn="l"/>
                </a:tabLst>
              </a:pPr>
              <a:r>
                <a:rPr lang="en-US" sz="1243" spc="-12">
                  <a:solidFill>
                    <a:srgbClr val="060606"/>
                  </a:solidFill>
                  <a:latin typeface="Inter" panose="02000503000000020004" pitchFamily="2" charset="0"/>
                  <a:ea typeface="Inter" panose="02000503000000020004" pitchFamily="2" charset="0"/>
                  <a:cs typeface="Inter" panose="02000503000000020004" pitchFamily="2" charset="0"/>
                </a:rPr>
                <a:t>Cisco Duo</a:t>
              </a:r>
              <a:endParaRPr lang="en-US" sz="1243">
                <a:solidFill>
                  <a:sysClr val="windowText" lastClr="000000"/>
                </a:solidFill>
                <a:latin typeface="Inter" panose="02000503000000020004" pitchFamily="2" charset="0"/>
                <a:ea typeface="Inter" panose="02000503000000020004" pitchFamily="2" charset="0"/>
                <a:cs typeface="Inter" panose="02000503000000020004" pitchFamily="2" charset="0"/>
              </a:endParaRPr>
            </a:p>
            <a:p>
              <a:pPr marL="121680" marR="3081" indent="-114364" defTabSz="554492">
                <a:lnSpc>
                  <a:spcPct val="100499"/>
                </a:lnSpc>
                <a:spcBef>
                  <a:spcPts val="1252"/>
                </a:spcBef>
                <a:buClr>
                  <a:srgbClr val="5BAA47"/>
                </a:buClr>
                <a:buFontTx/>
                <a:buChar char="•"/>
                <a:tabLst>
                  <a:tab pos="122065" algn="l"/>
                </a:tabLst>
              </a:pPr>
              <a:r>
                <a:rPr lang="en-US" sz="1243">
                  <a:solidFill>
                    <a:srgbClr val="060606"/>
                  </a:solidFill>
                  <a:latin typeface="Inter" panose="02000503000000020004" pitchFamily="2" charset="0"/>
                  <a:ea typeface="Inter" panose="02000503000000020004" pitchFamily="2" charset="0"/>
                  <a:cs typeface="Inter" panose="02000503000000020004" pitchFamily="2" charset="0"/>
                </a:rPr>
                <a:t>Cisco</a:t>
              </a:r>
              <a:r>
                <a:rPr lang="en-US" sz="1243" spc="-45">
                  <a:solidFill>
                    <a:srgbClr val="060606"/>
                  </a:solidFill>
                  <a:latin typeface="Inter" panose="02000503000000020004" pitchFamily="2" charset="0"/>
                  <a:ea typeface="Inter" panose="02000503000000020004" pitchFamily="2" charset="0"/>
                  <a:cs typeface="Inter" panose="02000503000000020004" pitchFamily="2" charset="0"/>
                </a:rPr>
                <a:t> </a:t>
              </a:r>
              <a:r>
                <a:rPr lang="en-US" sz="1243">
                  <a:solidFill>
                    <a:srgbClr val="060606"/>
                  </a:solidFill>
                  <a:latin typeface="Inter" panose="02000503000000020004" pitchFamily="2" charset="0"/>
                  <a:ea typeface="Inter" panose="02000503000000020004" pitchFamily="2" charset="0"/>
                  <a:cs typeface="Inter" panose="02000503000000020004" pitchFamily="2" charset="0"/>
                </a:rPr>
                <a:t>Secure</a:t>
              </a:r>
              <a:r>
                <a:rPr lang="en-US" sz="1243" spc="-42">
                  <a:solidFill>
                    <a:srgbClr val="060606"/>
                  </a:solidFill>
                  <a:latin typeface="Inter" panose="02000503000000020004" pitchFamily="2" charset="0"/>
                  <a:ea typeface="Inter" panose="02000503000000020004" pitchFamily="2" charset="0"/>
                  <a:cs typeface="Inter" panose="02000503000000020004" pitchFamily="2" charset="0"/>
                </a:rPr>
                <a:t> </a:t>
              </a:r>
              <a:r>
                <a:rPr lang="en-US" sz="1243" spc="-6">
                  <a:solidFill>
                    <a:srgbClr val="060606"/>
                  </a:solidFill>
                  <a:latin typeface="Inter" panose="02000503000000020004" pitchFamily="2" charset="0"/>
                  <a:ea typeface="Inter" panose="02000503000000020004" pitchFamily="2" charset="0"/>
                  <a:cs typeface="Inter" panose="02000503000000020004" pitchFamily="2" charset="0"/>
                </a:rPr>
                <a:t>Client</a:t>
              </a:r>
            </a:p>
            <a:p>
              <a:pPr marL="121680" marR="3081" indent="-114364" defTabSz="554492">
                <a:lnSpc>
                  <a:spcPct val="100499"/>
                </a:lnSpc>
                <a:spcBef>
                  <a:spcPts val="1252"/>
                </a:spcBef>
                <a:buClr>
                  <a:srgbClr val="5BAA47"/>
                </a:buClr>
                <a:buFontTx/>
                <a:buChar char="•"/>
                <a:tabLst>
                  <a:tab pos="122065" algn="l"/>
                </a:tabLst>
              </a:pPr>
              <a:r>
                <a:rPr lang="en-US" sz="1243">
                  <a:solidFill>
                    <a:srgbClr val="060606"/>
                  </a:solidFill>
                  <a:latin typeface="Inter" panose="02000503000000020004" pitchFamily="2" charset="0"/>
                  <a:ea typeface="Inter" panose="02000503000000020004" pitchFamily="2" charset="0"/>
                  <a:cs typeface="Inter" panose="02000503000000020004" pitchFamily="2" charset="0"/>
                </a:rPr>
                <a:t>Cisco</a:t>
              </a:r>
              <a:r>
                <a:rPr lang="en-US" sz="1243" spc="-12">
                  <a:solidFill>
                    <a:srgbClr val="060606"/>
                  </a:solidFill>
                  <a:latin typeface="Inter" panose="02000503000000020004" pitchFamily="2" charset="0"/>
                  <a:ea typeface="Inter" panose="02000503000000020004" pitchFamily="2" charset="0"/>
                  <a:cs typeface="Inter" panose="02000503000000020004" pitchFamily="2" charset="0"/>
                </a:rPr>
                <a:t> </a:t>
              </a:r>
              <a:r>
                <a:rPr lang="en-US" sz="1243" spc="-6">
                  <a:solidFill>
                    <a:srgbClr val="060606"/>
                  </a:solidFill>
                  <a:latin typeface="Inter" panose="02000503000000020004" pitchFamily="2" charset="0"/>
                  <a:ea typeface="Inter" panose="02000503000000020004" pitchFamily="2" charset="0"/>
                  <a:cs typeface="Inter" panose="02000503000000020004" pitchFamily="2" charset="0"/>
                </a:rPr>
                <a:t>Secure </a:t>
              </a:r>
              <a:r>
                <a:rPr lang="en-US" sz="1243">
                  <a:solidFill>
                    <a:srgbClr val="060606"/>
                  </a:solidFill>
                  <a:latin typeface="Inter" panose="02000503000000020004" pitchFamily="2" charset="0"/>
                  <a:ea typeface="Inter" panose="02000503000000020004" pitchFamily="2" charset="0"/>
                  <a:cs typeface="Inter" panose="02000503000000020004" pitchFamily="2" charset="0"/>
                </a:rPr>
                <a:t>Endpoint</a:t>
              </a:r>
              <a:r>
                <a:rPr lang="en-US" sz="1243" spc="-33">
                  <a:solidFill>
                    <a:srgbClr val="060606"/>
                  </a:solidFill>
                  <a:latin typeface="Inter" panose="02000503000000020004" pitchFamily="2" charset="0"/>
                  <a:ea typeface="Inter" panose="02000503000000020004" pitchFamily="2" charset="0"/>
                  <a:cs typeface="Inter" panose="02000503000000020004" pitchFamily="2" charset="0"/>
                </a:rPr>
                <a:t> </a:t>
              </a:r>
            </a:p>
          </p:txBody>
        </p:sp>
      </p:grpSp>
      <p:pic>
        <p:nvPicPr>
          <p:cNvPr id="33" name="Picture 32" descr="A green and white shield with a check mark&#10;&#10;Description automatically generated">
            <a:extLst>
              <a:ext uri="{FF2B5EF4-FFF2-40B4-BE49-F238E27FC236}">
                <a16:creationId xmlns:a16="http://schemas.microsoft.com/office/drawing/2014/main" id="{7DAE1DCA-81DE-73B0-6131-F9B274D2D1DD}"/>
              </a:ext>
            </a:extLst>
          </p:cNvPr>
          <p:cNvPicPr>
            <a:picLocks noChangeAspect="1"/>
          </p:cNvPicPr>
          <p:nvPr/>
        </p:nvPicPr>
        <p:blipFill>
          <a:blip r:embed="rId13">
            <a:extLst>
              <a:ext uri="{28A0092B-C50C-407E-A947-70E740481C1C}">
                <a14:useLocalDpi xmlns:a14="http://schemas.microsoft.com/office/drawing/2010/main" val="0"/>
              </a:ext>
            </a:extLst>
          </a:blip>
          <a:stretch>
            <a:fillRect/>
          </a:stretch>
        </p:blipFill>
        <p:spPr>
          <a:xfrm>
            <a:off x="10547692" y="4062299"/>
            <a:ext cx="332696" cy="332696"/>
          </a:xfrm>
          <a:prstGeom prst="rect">
            <a:avLst/>
          </a:prstGeom>
        </p:spPr>
      </p:pic>
      <p:sp>
        <p:nvSpPr>
          <p:cNvPr id="21" name="TextBox 20">
            <a:extLst>
              <a:ext uri="{FF2B5EF4-FFF2-40B4-BE49-F238E27FC236}">
                <a16:creationId xmlns:a16="http://schemas.microsoft.com/office/drawing/2014/main" id="{B2598BED-7956-A835-5A60-D4312415DB64}"/>
              </a:ext>
            </a:extLst>
          </p:cNvPr>
          <p:cNvSpPr txBox="1"/>
          <p:nvPr/>
        </p:nvSpPr>
        <p:spPr>
          <a:xfrm>
            <a:off x="9735233" y="4494346"/>
            <a:ext cx="1957613" cy="316240"/>
          </a:xfrm>
          <a:prstGeom prst="rect">
            <a:avLst/>
          </a:prstGeom>
          <a:noFill/>
        </p:spPr>
        <p:txBody>
          <a:bodyPr wrap="square">
            <a:spAutoFit/>
          </a:bodyPr>
          <a:lstStyle/>
          <a:p>
            <a:pPr marL="0" marR="0" lvl="0" indent="0" algn="ctr" defTabSz="554492" rtl="0" eaLnBrk="1" fontAlgn="auto" latinLnBrk="0" hangingPunct="1">
              <a:lnSpc>
                <a:spcPct val="100000"/>
              </a:lnSpc>
              <a:spcBef>
                <a:spcPts val="0"/>
              </a:spcBef>
              <a:spcAft>
                <a:spcPts val="0"/>
              </a:spcAft>
              <a:buClrTx/>
              <a:buSzTx/>
              <a:buFont typeface="Arial"/>
              <a:buNone/>
              <a:tabLst/>
              <a:defRPr/>
            </a:pPr>
            <a:r>
              <a:rPr kumimoji="0" lang="en-US" sz="1455" b="1" i="0" u="none" strike="noStrike" kern="0" cap="none" spc="-12" normalizeH="0" baseline="0" noProof="0">
                <a:ln>
                  <a:noFill/>
                </a:ln>
                <a:solidFill>
                  <a:srgbClr val="FFFFFF"/>
                </a:solidFill>
                <a:effectLst/>
                <a:uLnTx/>
                <a:uFillTx/>
                <a:latin typeface="Inter" panose="02000503000000020004" pitchFamily="2" charset="0"/>
                <a:ea typeface="Inter" panose="02000503000000020004" pitchFamily="2" charset="0"/>
                <a:cs typeface="Inter" panose="02000503000000020004" pitchFamily="2" charset="0"/>
                <a:sym typeface="Arial"/>
              </a:rPr>
              <a:t>Cloud Security</a:t>
            </a:r>
          </a:p>
        </p:txBody>
      </p:sp>
    </p:spTree>
    <p:extLst>
      <p:ext uri="{BB962C8B-B14F-4D97-AF65-F5344CB8AC3E}">
        <p14:creationId xmlns:p14="http://schemas.microsoft.com/office/powerpoint/2010/main" val="218640950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49"/>
                                        </p:tgtEl>
                                        <p:attrNameLst>
                                          <p:attrName>style.visibility</p:attrName>
                                        </p:attrNameLst>
                                      </p:cBhvr>
                                      <p:to>
                                        <p:strVal val="visible"/>
                                      </p:to>
                                    </p:set>
                                    <p:animEffect transition="in" filter="fade">
                                      <p:cBhvr>
                                        <p:cTn id="7" dur="500"/>
                                        <p:tgtEl>
                                          <p:spTgt spid="49"/>
                                        </p:tgtEl>
                                      </p:cBhvr>
                                    </p:animEffect>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50"/>
                                        </p:tgtEl>
                                        <p:attrNameLst>
                                          <p:attrName>style.visibility</p:attrName>
                                        </p:attrNameLst>
                                      </p:cBhvr>
                                      <p:to>
                                        <p:strVal val="visible"/>
                                      </p:to>
                                    </p:set>
                                    <p:animEffect transition="in" filter="fade">
                                      <p:cBhvr>
                                        <p:cTn id="11" dur="500"/>
                                        <p:tgtEl>
                                          <p:spTgt spid="50"/>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51"/>
                                        </p:tgtEl>
                                        <p:attrNameLst>
                                          <p:attrName>style.visibility</p:attrName>
                                        </p:attrNameLst>
                                      </p:cBhvr>
                                      <p:to>
                                        <p:strVal val="visible"/>
                                      </p:to>
                                    </p:set>
                                    <p:animEffect transition="in" filter="fade">
                                      <p:cBhvr>
                                        <p:cTn id="15" dur="500"/>
                                        <p:tgtEl>
                                          <p:spTgt spid="51"/>
                                        </p:tgtEl>
                                      </p:cBhvr>
                                    </p:animEffect>
                                  </p:childTnLst>
                                </p:cTn>
                              </p:par>
                            </p:childTnLst>
                          </p:cTn>
                        </p:par>
                        <p:par>
                          <p:cTn id="16" fill="hold">
                            <p:stCondLst>
                              <p:cond delay="1500"/>
                            </p:stCondLst>
                            <p:childTnLst>
                              <p:par>
                                <p:cTn id="17" presetID="10" presetClass="entr" presetSubtype="0" fill="hold" nodeType="afterEffect">
                                  <p:stCondLst>
                                    <p:cond delay="0"/>
                                  </p:stCondLst>
                                  <p:childTnLst>
                                    <p:set>
                                      <p:cBhvr>
                                        <p:cTn id="18" dur="1" fill="hold">
                                          <p:stCondLst>
                                            <p:cond delay="0"/>
                                          </p:stCondLst>
                                        </p:cTn>
                                        <p:tgtEl>
                                          <p:spTgt spid="56"/>
                                        </p:tgtEl>
                                        <p:attrNameLst>
                                          <p:attrName>style.visibility</p:attrName>
                                        </p:attrNameLst>
                                      </p:cBhvr>
                                      <p:to>
                                        <p:strVal val="visible"/>
                                      </p:to>
                                    </p:set>
                                    <p:animEffect transition="in" filter="fade">
                                      <p:cBhvr>
                                        <p:cTn id="19" dur="500"/>
                                        <p:tgtEl>
                                          <p:spTgt spid="56"/>
                                        </p:tgtEl>
                                      </p:cBhvr>
                                    </p:animEffect>
                                  </p:childTnLst>
                                </p:cTn>
                              </p:par>
                            </p:childTnLst>
                          </p:cTn>
                        </p:par>
                        <p:par>
                          <p:cTn id="20" fill="hold">
                            <p:stCondLst>
                              <p:cond delay="2000"/>
                            </p:stCondLst>
                            <p:childTnLst>
                              <p:par>
                                <p:cTn id="21" presetID="10" presetClass="entr" presetSubtype="0" fill="hold" nodeType="afterEffect">
                                  <p:stCondLst>
                                    <p:cond delay="0"/>
                                  </p:stCondLst>
                                  <p:childTnLst>
                                    <p:set>
                                      <p:cBhvr>
                                        <p:cTn id="22" dur="1" fill="hold">
                                          <p:stCondLst>
                                            <p:cond delay="0"/>
                                          </p:stCondLst>
                                        </p:cTn>
                                        <p:tgtEl>
                                          <p:spTgt spid="34"/>
                                        </p:tgtEl>
                                        <p:attrNameLst>
                                          <p:attrName>style.visibility</p:attrName>
                                        </p:attrNameLst>
                                      </p:cBhvr>
                                      <p:to>
                                        <p:strVal val="visible"/>
                                      </p:to>
                                    </p:set>
                                    <p:animEffect transition="in" filter="fade">
                                      <p:cBhvr>
                                        <p:cTn id="23" dur="500"/>
                                        <p:tgtEl>
                                          <p:spTgt spid="3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3764"/>
        <p:cNvGrpSpPr/>
        <p:nvPr/>
      </p:nvGrpSpPr>
      <p:grpSpPr>
        <a:xfrm>
          <a:off x="0" y="0"/>
          <a:ext cx="0" cy="0"/>
          <a:chOff x="0" y="0"/>
          <a:chExt cx="0" cy="0"/>
        </a:xfrm>
      </p:grpSpPr>
      <p:pic>
        <p:nvPicPr>
          <p:cNvPr id="3765" name="Google Shape;3765;p2"/>
          <p:cNvPicPr preferRelativeResize="0"/>
          <p:nvPr/>
        </p:nvPicPr>
        <p:blipFill rotWithShape="1">
          <a:blip r:embed="rId3" cstate="print">
            <a:extLst>
              <a:ext uri="{28A0092B-C50C-407E-A947-70E740481C1C}">
                <a14:useLocalDpi xmlns:a14="http://schemas.microsoft.com/office/drawing/2010/main"/>
              </a:ext>
            </a:extLst>
          </a:blip>
          <a:srcRect t="-346"/>
          <a:stretch/>
        </p:blipFill>
        <p:spPr>
          <a:xfrm>
            <a:off x="392068" y="3744748"/>
            <a:ext cx="2994995" cy="3113012"/>
          </a:xfrm>
          <a:custGeom>
            <a:avLst/>
            <a:gdLst/>
            <a:ahLst/>
            <a:cxnLst/>
            <a:rect l="l" t="t" r="r" b="b"/>
            <a:pathLst>
              <a:path w="2995205" h="3113230" extrusionOk="0">
                <a:moveTo>
                  <a:pt x="2086756" y="614"/>
                </a:moveTo>
                <a:cubicBezTo>
                  <a:pt x="2209140" y="5045"/>
                  <a:pt x="2332677" y="33543"/>
                  <a:pt x="2450649" y="88554"/>
                </a:cubicBezTo>
                <a:cubicBezTo>
                  <a:pt x="2922537" y="308599"/>
                  <a:pt x="3126697" y="869523"/>
                  <a:pt x="2906652" y="1341412"/>
                </a:cubicBezTo>
                <a:lnTo>
                  <a:pt x="2080439" y="3113230"/>
                </a:lnTo>
                <a:lnTo>
                  <a:pt x="0" y="3113230"/>
                </a:lnTo>
                <a:lnTo>
                  <a:pt x="1197792" y="544557"/>
                </a:lnTo>
                <a:cubicBezTo>
                  <a:pt x="1362826" y="190641"/>
                  <a:pt x="1719604" y="-12678"/>
                  <a:pt x="2086756" y="614"/>
                </a:cubicBezTo>
                <a:close/>
              </a:path>
            </a:pathLst>
          </a:custGeom>
          <a:noFill/>
          <a:ln>
            <a:noFill/>
          </a:ln>
        </p:spPr>
      </p:pic>
      <p:sp>
        <p:nvSpPr>
          <p:cNvPr id="3766" name="Google Shape;3766;p2"/>
          <p:cNvSpPr txBox="1">
            <a:spLocks noGrp="1"/>
          </p:cNvSpPr>
          <p:nvPr>
            <p:ph type="title"/>
          </p:nvPr>
        </p:nvSpPr>
        <p:spPr>
          <a:xfrm>
            <a:off x="318653" y="781878"/>
            <a:ext cx="9547590" cy="738665"/>
          </a:xfrm>
          <a:prstGeom prst="rect">
            <a:avLst/>
          </a:prstGeom>
          <a:noFill/>
          <a:ln>
            <a:noFill/>
          </a:ln>
        </p:spPr>
        <p:txBody>
          <a:bodyPr spcFirstLastPara="1" vert="horz" wrap="square" lIns="0" tIns="0" rIns="0" bIns="0" rtlCol="0" anchor="t" anchorCtr="0">
            <a:noAutofit/>
          </a:bodyPr>
          <a:lstStyle/>
          <a:p>
            <a:r>
              <a:rPr lang="en-US" sz="4000">
                <a:solidFill>
                  <a:schemeClr val="accent4"/>
                </a:solidFill>
              </a:rPr>
              <a:t>Transform your network experiences</a:t>
            </a:r>
          </a:p>
        </p:txBody>
      </p:sp>
      <p:sp>
        <p:nvSpPr>
          <p:cNvPr id="3769" name="Google Shape;3769;p2"/>
          <p:cNvSpPr/>
          <p:nvPr/>
        </p:nvSpPr>
        <p:spPr>
          <a:xfrm>
            <a:off x="1105163" y="2589641"/>
            <a:ext cx="2319637" cy="738664"/>
          </a:xfrm>
          <a:prstGeom prst="rect">
            <a:avLst/>
          </a:prstGeom>
          <a:noFill/>
          <a:ln>
            <a:noFill/>
          </a:ln>
        </p:spPr>
        <p:txBody>
          <a:bodyPr spcFirstLastPara="1" wrap="square" lIns="0" tIns="0" rIns="0" bIns="0" anchor="t" anchorCtr="0">
            <a:spAutoFit/>
          </a:bodyPr>
          <a:lstStyle/>
          <a:p>
            <a:pPr defTabSz="914358"/>
            <a:r>
              <a:rPr lang="en-US" sz="1600" kern="1200">
                <a:latin typeface="Inter" panose="02000503000000020004" pitchFamily="2" charset="0"/>
                <a:ea typeface="Inter" panose="02000503000000020004" pitchFamily="2" charset="0"/>
                <a:cs typeface="Inter" panose="02000503000000020004" pitchFamily="2" charset="0"/>
                <a:sym typeface="Inter Medium"/>
              </a:rPr>
              <a:t>Deliver exceptional employee &amp; customer experiences</a:t>
            </a:r>
            <a:endParaRPr sz="1800" kern="1200">
              <a:latin typeface="Inter" panose="02000503000000020004" pitchFamily="2" charset="0"/>
              <a:ea typeface="Inter" panose="02000503000000020004" pitchFamily="2" charset="0"/>
              <a:cs typeface="Inter" panose="02000503000000020004" pitchFamily="2" charset="0"/>
            </a:endParaRPr>
          </a:p>
        </p:txBody>
      </p:sp>
      <p:sp>
        <p:nvSpPr>
          <p:cNvPr id="3770" name="Google Shape;3770;p2"/>
          <p:cNvSpPr/>
          <p:nvPr/>
        </p:nvSpPr>
        <p:spPr>
          <a:xfrm>
            <a:off x="3855389" y="2589641"/>
            <a:ext cx="2466926" cy="738664"/>
          </a:xfrm>
          <a:prstGeom prst="rect">
            <a:avLst/>
          </a:prstGeom>
          <a:noFill/>
          <a:ln>
            <a:noFill/>
          </a:ln>
        </p:spPr>
        <p:txBody>
          <a:bodyPr spcFirstLastPara="1" wrap="square" lIns="0" tIns="0" rIns="0" bIns="0" anchor="t" anchorCtr="0">
            <a:spAutoFit/>
          </a:bodyPr>
          <a:lstStyle/>
          <a:p>
            <a:pPr defTabSz="914358"/>
            <a:r>
              <a:rPr lang="en-US" sz="1600" kern="1200">
                <a:latin typeface="Inter" panose="02000503000000020004" pitchFamily="2" charset="0"/>
                <a:ea typeface="Inter" panose="02000503000000020004" pitchFamily="2" charset="0"/>
                <a:cs typeface="Inter" panose="02000503000000020004" pitchFamily="2" charset="0"/>
                <a:sym typeface="Inter Medium"/>
              </a:rPr>
              <a:t>Secure the experience for everyone, no matter how they connect</a:t>
            </a:r>
            <a:endParaRPr sz="1800" kern="1200">
              <a:latin typeface="Inter" panose="02000503000000020004" pitchFamily="2" charset="0"/>
              <a:ea typeface="Inter" panose="02000503000000020004" pitchFamily="2" charset="0"/>
              <a:cs typeface="Inter" panose="02000503000000020004" pitchFamily="2" charset="0"/>
            </a:endParaRPr>
          </a:p>
        </p:txBody>
      </p:sp>
      <p:sp>
        <p:nvSpPr>
          <p:cNvPr id="3771" name="Google Shape;3771;p2"/>
          <p:cNvSpPr/>
          <p:nvPr/>
        </p:nvSpPr>
        <p:spPr>
          <a:xfrm>
            <a:off x="6663244" y="2598859"/>
            <a:ext cx="2244472" cy="738664"/>
          </a:xfrm>
          <a:prstGeom prst="rect">
            <a:avLst/>
          </a:prstGeom>
          <a:noFill/>
          <a:ln>
            <a:noFill/>
          </a:ln>
        </p:spPr>
        <p:txBody>
          <a:bodyPr spcFirstLastPara="1" wrap="square" lIns="0" tIns="0" rIns="0" bIns="0" anchor="t" anchorCtr="0">
            <a:spAutoFit/>
          </a:bodyPr>
          <a:lstStyle/>
          <a:p>
            <a:pPr defTabSz="914358"/>
            <a:r>
              <a:rPr lang="en-US" sz="1600" kern="1200">
                <a:latin typeface="Inter" panose="02000503000000020004" pitchFamily="2" charset="0"/>
                <a:ea typeface="Inter" panose="02000503000000020004" pitchFamily="2" charset="0"/>
                <a:cs typeface="Inter" panose="02000503000000020004" pitchFamily="2" charset="0"/>
                <a:sym typeface="Inter Medium"/>
              </a:rPr>
              <a:t>Scale management of network experiences with global reach</a:t>
            </a:r>
            <a:endParaRPr sz="1800" kern="1200">
              <a:latin typeface="Inter" panose="02000503000000020004" pitchFamily="2" charset="0"/>
              <a:ea typeface="Inter" panose="02000503000000020004" pitchFamily="2" charset="0"/>
              <a:cs typeface="Inter" panose="02000503000000020004" pitchFamily="2" charset="0"/>
            </a:endParaRPr>
          </a:p>
        </p:txBody>
      </p:sp>
      <p:sp>
        <p:nvSpPr>
          <p:cNvPr id="3772" name="Google Shape;3772;p2"/>
          <p:cNvSpPr/>
          <p:nvPr/>
        </p:nvSpPr>
        <p:spPr>
          <a:xfrm>
            <a:off x="9332851" y="2588402"/>
            <a:ext cx="2576651" cy="738664"/>
          </a:xfrm>
          <a:prstGeom prst="rect">
            <a:avLst/>
          </a:prstGeom>
          <a:noFill/>
          <a:ln>
            <a:noFill/>
          </a:ln>
        </p:spPr>
        <p:txBody>
          <a:bodyPr spcFirstLastPara="1" wrap="square" lIns="0" tIns="0" rIns="0" bIns="0" anchor="t" anchorCtr="0">
            <a:spAutoFit/>
          </a:bodyPr>
          <a:lstStyle/>
          <a:p>
            <a:pPr defTabSz="914358"/>
            <a:r>
              <a:rPr lang="en-US" sz="1600" kern="1200">
                <a:latin typeface="Inter" panose="02000503000000020004" pitchFamily="2" charset="0"/>
                <a:ea typeface="Inter" panose="02000503000000020004" pitchFamily="2" charset="0"/>
                <a:cs typeface="Inter" panose="02000503000000020004" pitchFamily="2" charset="0"/>
                <a:sym typeface="Inter Medium"/>
              </a:rPr>
              <a:t>Monitor environments and automate workflows to accelerate growth</a:t>
            </a:r>
            <a:endParaRPr lang="en-US" sz="1800" kern="1200">
              <a:latin typeface="Inter" panose="02000503000000020004" pitchFamily="2" charset="0"/>
              <a:ea typeface="Inter" panose="02000503000000020004" pitchFamily="2" charset="0"/>
              <a:cs typeface="Inter" panose="02000503000000020004" pitchFamily="2" charset="0"/>
            </a:endParaRPr>
          </a:p>
        </p:txBody>
      </p:sp>
      <p:pic>
        <p:nvPicPr>
          <p:cNvPr id="3774" name="Google Shape;3774;p2"/>
          <p:cNvPicPr preferRelativeResize="0"/>
          <p:nvPr/>
        </p:nvPicPr>
        <p:blipFill rotWithShape="1">
          <a:blip r:embed="rId4" cstate="print">
            <a:extLst>
              <a:ext uri="{28A0092B-C50C-407E-A947-70E740481C1C}">
                <a14:useLocalDpi xmlns:a14="http://schemas.microsoft.com/office/drawing/2010/main"/>
              </a:ext>
            </a:extLst>
          </a:blip>
          <a:srcRect/>
          <a:stretch/>
        </p:blipFill>
        <p:spPr>
          <a:xfrm>
            <a:off x="3099285" y="3744748"/>
            <a:ext cx="2994995" cy="3113012"/>
          </a:xfrm>
          <a:custGeom>
            <a:avLst/>
            <a:gdLst/>
            <a:ahLst/>
            <a:cxnLst/>
            <a:rect l="l" t="t" r="r" b="b"/>
            <a:pathLst>
              <a:path w="2995205" h="3113230" extrusionOk="0">
                <a:moveTo>
                  <a:pt x="2086756" y="614"/>
                </a:moveTo>
                <a:cubicBezTo>
                  <a:pt x="2209140" y="5045"/>
                  <a:pt x="2332677" y="33543"/>
                  <a:pt x="2450649" y="88554"/>
                </a:cubicBezTo>
                <a:cubicBezTo>
                  <a:pt x="2922537" y="308599"/>
                  <a:pt x="3126697" y="869523"/>
                  <a:pt x="2906652" y="1341412"/>
                </a:cubicBezTo>
                <a:lnTo>
                  <a:pt x="2080439" y="3113230"/>
                </a:lnTo>
                <a:lnTo>
                  <a:pt x="0" y="3113230"/>
                </a:lnTo>
                <a:lnTo>
                  <a:pt x="1197792" y="544557"/>
                </a:lnTo>
                <a:cubicBezTo>
                  <a:pt x="1362826" y="190641"/>
                  <a:pt x="1719604" y="-12678"/>
                  <a:pt x="2086756" y="614"/>
                </a:cubicBezTo>
                <a:close/>
              </a:path>
            </a:pathLst>
          </a:custGeom>
          <a:noFill/>
          <a:ln>
            <a:noFill/>
          </a:ln>
        </p:spPr>
      </p:pic>
      <p:pic>
        <p:nvPicPr>
          <p:cNvPr id="3775" name="Google Shape;3775;p2"/>
          <p:cNvPicPr preferRelativeResize="0"/>
          <p:nvPr/>
        </p:nvPicPr>
        <p:blipFill rotWithShape="1">
          <a:blip r:embed="rId5" cstate="print">
            <a:extLst>
              <a:ext uri="{28A0092B-C50C-407E-A947-70E740481C1C}">
                <a14:useLocalDpi xmlns:a14="http://schemas.microsoft.com/office/drawing/2010/main"/>
              </a:ext>
            </a:extLst>
          </a:blip>
          <a:srcRect/>
          <a:stretch/>
        </p:blipFill>
        <p:spPr>
          <a:xfrm>
            <a:off x="5788131" y="3755484"/>
            <a:ext cx="3003666" cy="3131607"/>
          </a:xfrm>
          <a:custGeom>
            <a:avLst/>
            <a:gdLst/>
            <a:ahLst/>
            <a:cxnLst/>
            <a:rect l="l" t="t" r="r" b="b"/>
            <a:pathLst>
              <a:path w="3003877" h="3131827" extrusionOk="0">
                <a:moveTo>
                  <a:pt x="2095428" y="614"/>
                </a:moveTo>
                <a:cubicBezTo>
                  <a:pt x="2217812" y="5045"/>
                  <a:pt x="2341349" y="33543"/>
                  <a:pt x="2459321" y="88554"/>
                </a:cubicBezTo>
                <a:cubicBezTo>
                  <a:pt x="2931209" y="308599"/>
                  <a:pt x="3135369" y="869523"/>
                  <a:pt x="2915324" y="1341412"/>
                </a:cubicBezTo>
                <a:lnTo>
                  <a:pt x="2080439" y="3131827"/>
                </a:lnTo>
                <a:lnTo>
                  <a:pt x="0" y="3131827"/>
                </a:lnTo>
                <a:lnTo>
                  <a:pt x="1206464" y="544557"/>
                </a:lnTo>
                <a:cubicBezTo>
                  <a:pt x="1371498" y="190641"/>
                  <a:pt x="1728276" y="-12678"/>
                  <a:pt x="2095428" y="614"/>
                </a:cubicBezTo>
                <a:close/>
              </a:path>
            </a:pathLst>
          </a:custGeom>
          <a:noFill/>
          <a:ln>
            <a:noFill/>
          </a:ln>
        </p:spPr>
      </p:pic>
      <p:pic>
        <p:nvPicPr>
          <p:cNvPr id="3776" name="Google Shape;3776;p2"/>
          <p:cNvPicPr preferRelativeResize="0"/>
          <p:nvPr/>
        </p:nvPicPr>
        <p:blipFill rotWithShape="1">
          <a:blip r:embed="rId6" cstate="print">
            <a:extLst>
              <a:ext uri="{28A0092B-C50C-407E-A947-70E740481C1C}">
                <a14:useLocalDpi xmlns:a14="http://schemas.microsoft.com/office/drawing/2010/main"/>
              </a:ext>
            </a:extLst>
          </a:blip>
          <a:srcRect/>
          <a:stretch/>
        </p:blipFill>
        <p:spPr>
          <a:xfrm>
            <a:off x="8495348" y="3719527"/>
            <a:ext cx="3006755" cy="3138233"/>
          </a:xfrm>
          <a:custGeom>
            <a:avLst/>
            <a:gdLst/>
            <a:ahLst/>
            <a:cxnLst/>
            <a:rect l="l" t="t" r="r" b="b"/>
            <a:pathLst>
              <a:path w="3006966" h="3138453" extrusionOk="0">
                <a:moveTo>
                  <a:pt x="2098517" y="614"/>
                </a:moveTo>
                <a:cubicBezTo>
                  <a:pt x="2220901" y="5045"/>
                  <a:pt x="2344438" y="33543"/>
                  <a:pt x="2462410" y="88554"/>
                </a:cubicBezTo>
                <a:cubicBezTo>
                  <a:pt x="2934298" y="308599"/>
                  <a:pt x="3138458" y="869523"/>
                  <a:pt x="2918413" y="1341412"/>
                </a:cubicBezTo>
                <a:lnTo>
                  <a:pt x="2080438" y="3138453"/>
                </a:lnTo>
                <a:lnTo>
                  <a:pt x="0" y="3138453"/>
                </a:lnTo>
                <a:lnTo>
                  <a:pt x="1209553" y="544557"/>
                </a:lnTo>
                <a:cubicBezTo>
                  <a:pt x="1374587" y="190641"/>
                  <a:pt x="1731365" y="-12678"/>
                  <a:pt x="2098517" y="614"/>
                </a:cubicBezTo>
                <a:close/>
              </a:path>
            </a:pathLst>
          </a:custGeom>
          <a:noFill/>
          <a:ln>
            <a:noFill/>
          </a:ln>
        </p:spPr>
      </p:pic>
      <p:sp>
        <p:nvSpPr>
          <p:cNvPr id="3777" name="Google Shape;3777;p2"/>
          <p:cNvSpPr/>
          <p:nvPr/>
        </p:nvSpPr>
        <p:spPr>
          <a:xfrm>
            <a:off x="10492669" y="-47881"/>
            <a:ext cx="891501" cy="765916"/>
          </a:xfrm>
          <a:custGeom>
            <a:avLst/>
            <a:gdLst/>
            <a:ahLst/>
            <a:cxnLst/>
            <a:rect l="l" t="t" r="r" b="b"/>
            <a:pathLst>
              <a:path w="891564" h="765970" extrusionOk="0">
                <a:moveTo>
                  <a:pt x="600641" y="1"/>
                </a:moveTo>
                <a:lnTo>
                  <a:pt x="891564" y="1"/>
                </a:lnTo>
                <a:lnTo>
                  <a:pt x="622303" y="577434"/>
                </a:lnTo>
                <a:cubicBezTo>
                  <a:pt x="555642" y="720389"/>
                  <a:pt x="398622" y="792376"/>
                  <a:pt x="250959" y="757102"/>
                </a:cubicBezTo>
                <a:lnTo>
                  <a:pt x="248069" y="756093"/>
                </a:lnTo>
                <a:close/>
                <a:moveTo>
                  <a:pt x="171273" y="0"/>
                </a:moveTo>
                <a:lnTo>
                  <a:pt x="600640" y="0"/>
                </a:lnTo>
                <a:lnTo>
                  <a:pt x="248068" y="756092"/>
                </a:lnTo>
                <a:lnTo>
                  <a:pt x="188537" y="735311"/>
                </a:lnTo>
                <a:lnTo>
                  <a:pt x="188537" y="735312"/>
                </a:lnTo>
                <a:cubicBezTo>
                  <a:pt x="25160" y="659128"/>
                  <a:pt x="-45525" y="464924"/>
                  <a:pt x="30660" y="301547"/>
                </a:cubicBezTo>
                <a:close/>
              </a:path>
            </a:pathLst>
          </a:custGeom>
          <a:solidFill>
            <a:schemeClr val="accent5"/>
          </a:solidFill>
          <a:ln>
            <a:noFill/>
          </a:ln>
        </p:spPr>
        <p:txBody>
          <a:bodyPr spcFirstLastPara="1" wrap="square" lIns="91419" tIns="45697" rIns="91419" bIns="45697" anchor="ctr" anchorCtr="0">
            <a:noAutofit/>
          </a:bodyPr>
          <a:lstStyle/>
          <a:p>
            <a:pPr algn="ctr" defTabSz="914358"/>
            <a:endParaRPr sz="1800" kern="1200">
              <a:solidFill>
                <a:srgbClr val="FFFFFF"/>
              </a:solidFill>
              <a:latin typeface="Calibri"/>
              <a:ea typeface="Calibri"/>
              <a:cs typeface="Calibri"/>
              <a:sym typeface="Calibri"/>
            </a:endParaRPr>
          </a:p>
        </p:txBody>
      </p:sp>
      <p:sp>
        <p:nvSpPr>
          <p:cNvPr id="3778" name="Google Shape;3778;p2"/>
          <p:cNvSpPr/>
          <p:nvPr/>
        </p:nvSpPr>
        <p:spPr>
          <a:xfrm>
            <a:off x="10646300" y="-47882"/>
            <a:ext cx="1676218" cy="1638903"/>
          </a:xfrm>
          <a:custGeom>
            <a:avLst/>
            <a:gdLst/>
            <a:ahLst/>
            <a:cxnLst/>
            <a:rect l="l" t="t" r="r" b="b"/>
            <a:pathLst>
              <a:path w="1676336" h="1639018" extrusionOk="0">
                <a:moveTo>
                  <a:pt x="737922" y="0"/>
                </a:moveTo>
                <a:lnTo>
                  <a:pt x="1676336" y="0"/>
                </a:lnTo>
                <a:lnTo>
                  <a:pt x="1062098" y="1317239"/>
                </a:lnTo>
                <a:cubicBezTo>
                  <a:pt x="932073" y="1596079"/>
                  <a:pt x="600621" y="1716717"/>
                  <a:pt x="321781" y="1586692"/>
                </a:cubicBezTo>
                <a:cubicBezTo>
                  <a:pt x="42941" y="1456667"/>
                  <a:pt x="-77698" y="1125215"/>
                  <a:pt x="52328" y="846375"/>
                </a:cubicBezTo>
                <a:lnTo>
                  <a:pt x="94427" y="756092"/>
                </a:lnTo>
                <a:lnTo>
                  <a:pt x="97317" y="757101"/>
                </a:lnTo>
                <a:cubicBezTo>
                  <a:pt x="244980" y="792375"/>
                  <a:pt x="402000" y="720388"/>
                  <a:pt x="468661" y="577433"/>
                </a:cubicBezTo>
                <a:lnTo>
                  <a:pt x="737922" y="0"/>
                </a:lnTo>
                <a:close/>
              </a:path>
            </a:pathLst>
          </a:custGeom>
          <a:solidFill>
            <a:schemeClr val="accent4"/>
          </a:solidFill>
          <a:ln>
            <a:noFill/>
          </a:ln>
        </p:spPr>
        <p:txBody>
          <a:bodyPr spcFirstLastPara="1" wrap="square" lIns="91419" tIns="45697" rIns="91419" bIns="45697" anchor="ctr" anchorCtr="0">
            <a:noAutofit/>
          </a:bodyPr>
          <a:lstStyle/>
          <a:p>
            <a:pPr algn="ctr" defTabSz="914358"/>
            <a:endParaRPr sz="1800" kern="1200">
              <a:solidFill>
                <a:srgbClr val="FFFFFF"/>
              </a:solidFill>
              <a:latin typeface="Calibri"/>
              <a:ea typeface="Calibri"/>
              <a:cs typeface="Calibri"/>
              <a:sym typeface="Calibri"/>
            </a:endParaRPr>
          </a:p>
        </p:txBody>
      </p:sp>
    </p:spTree>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3062623-EEE7-9ACC-38D9-B92BFA053BA9}"/>
              </a:ext>
            </a:extLst>
          </p:cNvPr>
          <p:cNvSpPr>
            <a:spLocks noGrp="1"/>
          </p:cNvSpPr>
          <p:nvPr>
            <p:ph type="title"/>
          </p:nvPr>
        </p:nvSpPr>
        <p:spPr>
          <a:xfrm>
            <a:off x="331499" y="329453"/>
            <a:ext cx="9494672" cy="1129179"/>
          </a:xfrm>
        </p:spPr>
        <p:txBody>
          <a:bodyPr/>
          <a:lstStyle/>
          <a:p>
            <a:r>
              <a:rPr lang="en-US">
                <a:latin typeface="Inter"/>
              </a:rPr>
              <a:t>Every experience relies on continuous connectivity and security </a:t>
            </a:r>
          </a:p>
        </p:txBody>
      </p:sp>
      <p:pic>
        <p:nvPicPr>
          <p:cNvPr id="14" name="Graphic 68">
            <a:extLst>
              <a:ext uri="{FF2B5EF4-FFF2-40B4-BE49-F238E27FC236}">
                <a16:creationId xmlns:a16="http://schemas.microsoft.com/office/drawing/2014/main" id="{9E8FDFF9-A88B-069E-CDF6-216CE2E1AD9E}"/>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3033479" y="5144530"/>
            <a:ext cx="679460" cy="679460"/>
          </a:xfrm>
          <a:prstGeom prst="rect">
            <a:avLst/>
          </a:prstGeom>
        </p:spPr>
      </p:pic>
      <p:pic>
        <p:nvPicPr>
          <p:cNvPr id="15" name="Graphic 10">
            <a:extLst>
              <a:ext uri="{FF2B5EF4-FFF2-40B4-BE49-F238E27FC236}">
                <a16:creationId xmlns:a16="http://schemas.microsoft.com/office/drawing/2014/main" id="{20013A23-A33D-2C3D-05B4-D33CC251F06E}"/>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3014564" y="4243380"/>
            <a:ext cx="679460" cy="679460"/>
          </a:xfrm>
          <a:prstGeom prst="rect">
            <a:avLst/>
          </a:prstGeom>
        </p:spPr>
      </p:pic>
      <p:pic>
        <p:nvPicPr>
          <p:cNvPr id="16" name="Graphic 134">
            <a:extLst>
              <a:ext uri="{FF2B5EF4-FFF2-40B4-BE49-F238E27FC236}">
                <a16:creationId xmlns:a16="http://schemas.microsoft.com/office/drawing/2014/main" id="{A380865E-921E-9936-ECA4-26343FF0F41F}"/>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3069698" y="3316590"/>
            <a:ext cx="679460" cy="679460"/>
          </a:xfrm>
          <a:prstGeom prst="rect">
            <a:avLst/>
          </a:prstGeom>
        </p:spPr>
      </p:pic>
      <p:sp>
        <p:nvSpPr>
          <p:cNvPr id="17" name="Google Shape;1509;p237">
            <a:extLst>
              <a:ext uri="{FF2B5EF4-FFF2-40B4-BE49-F238E27FC236}">
                <a16:creationId xmlns:a16="http://schemas.microsoft.com/office/drawing/2014/main" id="{0E0E7EB0-7ECF-9DA0-D684-6CEAC1A0D0B2}"/>
              </a:ext>
            </a:extLst>
          </p:cNvPr>
          <p:cNvSpPr/>
          <p:nvPr/>
        </p:nvSpPr>
        <p:spPr>
          <a:xfrm>
            <a:off x="1638198" y="3470402"/>
            <a:ext cx="1359657" cy="462711"/>
          </a:xfrm>
          <a:prstGeom prst="rect">
            <a:avLst/>
          </a:prstGeom>
          <a:noFill/>
          <a:ln>
            <a:noFill/>
          </a:ln>
        </p:spPr>
        <p:txBody>
          <a:bodyPr spcFirstLastPara="1" wrap="square" lIns="68569" tIns="34275" rIns="68569" bIns="34275" anchor="ctr" anchorCtr="0">
            <a:noAutofit/>
          </a:bodyPr>
          <a:lstStyle/>
          <a:p>
            <a:pPr marL="0" marR="0" lvl="0" indent="0" algn="r" defTabSz="342892" rtl="0" eaLnBrk="1" fontAlgn="base" latinLnBrk="0" hangingPunct="1">
              <a:lnSpc>
                <a:spcPct val="95000"/>
              </a:lnSpc>
              <a:spcBef>
                <a:spcPts val="0"/>
              </a:spcBef>
              <a:spcAft>
                <a:spcPts val="0"/>
              </a:spcAft>
              <a:buClrTx/>
              <a:buSzTx/>
              <a:buFontTx/>
              <a:buNone/>
              <a:tabLst/>
              <a:defRPr/>
            </a:pPr>
            <a:r>
              <a:rPr kumimoji="0" lang="en-US" sz="1000" b="0" i="0" u="none" strike="noStrike" kern="0" cap="none" spc="0" normalizeH="0" baseline="0" noProof="0">
                <a:ln>
                  <a:noFill/>
                </a:ln>
                <a:solidFill>
                  <a:srgbClr val="FFFFFF"/>
                </a:solidFill>
                <a:effectLst/>
                <a:uLnTx/>
                <a:uFillTx/>
                <a:latin typeface="Inter Light" panose="02000403000000020004" pitchFamily="2" charset="0"/>
                <a:ea typeface="Inter Light" panose="02000403000000020004" pitchFamily="2" charset="0"/>
                <a:cs typeface="Inter Light" panose="02000403000000020004" pitchFamily="2" charset="0"/>
                <a:sym typeface="Helvetica Neue"/>
              </a:rPr>
              <a:t>Remote users</a:t>
            </a:r>
            <a:endParaRPr kumimoji="0" sz="1000" b="0" i="0" u="none" strike="noStrike" kern="0" cap="none" spc="0" normalizeH="0" baseline="0" noProof="0">
              <a:ln>
                <a:noFill/>
              </a:ln>
              <a:solidFill>
                <a:srgbClr val="FFFFFF"/>
              </a:solidFill>
              <a:effectLst/>
              <a:uLnTx/>
              <a:uFillTx/>
              <a:latin typeface="Inter Light" panose="02000403000000020004" pitchFamily="2" charset="0"/>
              <a:ea typeface="Inter Light" panose="02000403000000020004" pitchFamily="2" charset="0"/>
              <a:cs typeface="Inter Light" panose="02000403000000020004" pitchFamily="2" charset="0"/>
              <a:sym typeface="Helvetica Neue"/>
            </a:endParaRPr>
          </a:p>
        </p:txBody>
      </p:sp>
      <p:sp>
        <p:nvSpPr>
          <p:cNvPr id="18" name="Google Shape;1510;p237">
            <a:extLst>
              <a:ext uri="{FF2B5EF4-FFF2-40B4-BE49-F238E27FC236}">
                <a16:creationId xmlns:a16="http://schemas.microsoft.com/office/drawing/2014/main" id="{F627A0C7-2028-5C07-B689-02F663A30F8E}"/>
              </a:ext>
            </a:extLst>
          </p:cNvPr>
          <p:cNvSpPr/>
          <p:nvPr/>
        </p:nvSpPr>
        <p:spPr>
          <a:xfrm>
            <a:off x="1522300" y="4354394"/>
            <a:ext cx="1359657" cy="457432"/>
          </a:xfrm>
          <a:prstGeom prst="rect">
            <a:avLst/>
          </a:prstGeom>
          <a:noFill/>
          <a:ln>
            <a:noFill/>
          </a:ln>
        </p:spPr>
        <p:txBody>
          <a:bodyPr spcFirstLastPara="1" wrap="square" lIns="68569" tIns="34275" rIns="68569" bIns="34275" anchor="ctr" anchorCtr="0">
            <a:noAutofit/>
          </a:bodyPr>
          <a:lstStyle/>
          <a:p>
            <a:pPr marL="0" marR="0" lvl="0" indent="0" algn="r" defTabSz="342892" rtl="0" eaLnBrk="1" fontAlgn="base" latinLnBrk="0" hangingPunct="1">
              <a:lnSpc>
                <a:spcPct val="95000"/>
              </a:lnSpc>
              <a:spcBef>
                <a:spcPts val="0"/>
              </a:spcBef>
              <a:spcAft>
                <a:spcPts val="0"/>
              </a:spcAft>
              <a:buClrTx/>
              <a:buSzTx/>
              <a:buFontTx/>
              <a:buNone/>
              <a:tabLst/>
              <a:defRPr/>
            </a:pPr>
            <a:r>
              <a:rPr kumimoji="0" lang="en-GB" sz="1000" b="0" i="0" u="none" strike="noStrike" kern="0" cap="none" spc="0" normalizeH="0" baseline="0" noProof="0">
                <a:ln>
                  <a:noFill/>
                </a:ln>
                <a:solidFill>
                  <a:srgbClr val="FFFFFF"/>
                </a:solidFill>
                <a:effectLst/>
                <a:uLnTx/>
                <a:uFillTx/>
                <a:latin typeface="Inter Light" panose="02000403000000020004" pitchFamily="2" charset="0"/>
                <a:ea typeface="Inter Light" panose="02000403000000020004" pitchFamily="2" charset="0"/>
                <a:cs typeface="Inter Light" panose="02000403000000020004" pitchFamily="2" charset="0"/>
                <a:sym typeface="Helvetica Neue"/>
              </a:rPr>
              <a:t>Managed and </a:t>
            </a:r>
          </a:p>
          <a:p>
            <a:pPr marL="0" marR="0" lvl="0" indent="0" algn="r" defTabSz="342892" rtl="0" eaLnBrk="1" fontAlgn="base" latinLnBrk="0" hangingPunct="1">
              <a:lnSpc>
                <a:spcPct val="95000"/>
              </a:lnSpc>
              <a:spcBef>
                <a:spcPts val="0"/>
              </a:spcBef>
              <a:spcAft>
                <a:spcPts val="0"/>
              </a:spcAft>
              <a:buClrTx/>
              <a:buSzTx/>
              <a:buFontTx/>
              <a:buNone/>
              <a:tabLst/>
              <a:defRPr/>
            </a:pPr>
            <a:r>
              <a:rPr kumimoji="0" lang="en-GB" sz="1000" b="0" i="0" u="none" strike="noStrike" kern="0" cap="none" spc="0" normalizeH="0" baseline="0" noProof="0">
                <a:ln>
                  <a:noFill/>
                </a:ln>
                <a:solidFill>
                  <a:srgbClr val="FFFFFF"/>
                </a:solidFill>
                <a:effectLst/>
                <a:uLnTx/>
                <a:uFillTx/>
                <a:latin typeface="Inter Light" panose="02000403000000020004" pitchFamily="2" charset="0"/>
                <a:ea typeface="Inter Light" panose="02000403000000020004" pitchFamily="2" charset="0"/>
                <a:cs typeface="Inter Light" panose="02000403000000020004" pitchFamily="2" charset="0"/>
                <a:sym typeface="Helvetica Neue"/>
              </a:rPr>
              <a:t>unmanaged devices</a:t>
            </a:r>
            <a:endParaRPr kumimoji="0" sz="1000" b="0" i="0" u="none" strike="noStrike" kern="0" cap="none" spc="0" normalizeH="0" baseline="0" noProof="0">
              <a:ln>
                <a:noFill/>
              </a:ln>
              <a:solidFill>
                <a:srgbClr val="FFFFFF"/>
              </a:solidFill>
              <a:effectLst/>
              <a:uLnTx/>
              <a:uFillTx/>
              <a:latin typeface="Inter Light" panose="02000403000000020004" pitchFamily="2" charset="0"/>
              <a:ea typeface="Inter Light" panose="02000403000000020004" pitchFamily="2" charset="0"/>
              <a:cs typeface="Inter Light" panose="02000403000000020004" pitchFamily="2" charset="0"/>
              <a:sym typeface="Helvetica Neue"/>
            </a:endParaRPr>
          </a:p>
        </p:txBody>
      </p:sp>
      <p:sp>
        <p:nvSpPr>
          <p:cNvPr id="19" name="Google Shape;1511;p237">
            <a:extLst>
              <a:ext uri="{FF2B5EF4-FFF2-40B4-BE49-F238E27FC236}">
                <a16:creationId xmlns:a16="http://schemas.microsoft.com/office/drawing/2014/main" id="{B20EBA8F-2DDC-32C3-07CC-356392754A93}"/>
              </a:ext>
            </a:extLst>
          </p:cNvPr>
          <p:cNvSpPr/>
          <p:nvPr/>
        </p:nvSpPr>
        <p:spPr>
          <a:xfrm>
            <a:off x="1749830" y="5216455"/>
            <a:ext cx="1163284" cy="535610"/>
          </a:xfrm>
          <a:prstGeom prst="rect">
            <a:avLst/>
          </a:prstGeom>
          <a:noFill/>
          <a:ln>
            <a:noFill/>
          </a:ln>
        </p:spPr>
        <p:txBody>
          <a:bodyPr spcFirstLastPara="1" wrap="square" lIns="68569" tIns="34275" rIns="68569" bIns="34275" anchor="ctr" anchorCtr="0">
            <a:noAutofit/>
          </a:bodyPr>
          <a:lstStyle/>
          <a:p>
            <a:pPr marL="0" marR="0" lvl="0" indent="0" algn="r" defTabSz="342892" rtl="0" eaLnBrk="1" fontAlgn="base" latinLnBrk="0" hangingPunct="1">
              <a:lnSpc>
                <a:spcPct val="95000"/>
              </a:lnSpc>
              <a:spcBef>
                <a:spcPts val="0"/>
              </a:spcBef>
              <a:spcAft>
                <a:spcPts val="0"/>
              </a:spcAft>
              <a:buClrTx/>
              <a:buSzTx/>
              <a:buFontTx/>
              <a:buNone/>
              <a:tabLst/>
              <a:defRPr/>
            </a:pPr>
            <a:r>
              <a:rPr kumimoji="0" lang="en-US" sz="1000" b="0" i="0" u="none" strike="noStrike" kern="0" cap="none" spc="0" normalizeH="0" baseline="0" noProof="0">
                <a:ln>
                  <a:noFill/>
                </a:ln>
                <a:solidFill>
                  <a:srgbClr val="FFFFFF"/>
                </a:solidFill>
                <a:effectLst/>
                <a:uLnTx/>
                <a:uFillTx/>
                <a:latin typeface="Inter Light" panose="02000403000000020004" pitchFamily="2" charset="0"/>
                <a:ea typeface="Inter Light" panose="02000403000000020004" pitchFamily="2" charset="0"/>
                <a:cs typeface="Inter Light" panose="02000403000000020004" pitchFamily="2" charset="0"/>
                <a:sym typeface="Helvetica Neue"/>
              </a:rPr>
              <a:t>IoT devices</a:t>
            </a:r>
            <a:endParaRPr kumimoji="0" sz="1000" b="0" i="0" u="none" strike="noStrike" kern="0" cap="none" spc="0" normalizeH="0" baseline="0" noProof="0">
              <a:ln>
                <a:noFill/>
              </a:ln>
              <a:solidFill>
                <a:srgbClr val="FFFFFF"/>
              </a:solidFill>
              <a:effectLst/>
              <a:uLnTx/>
              <a:uFillTx/>
              <a:latin typeface="Inter Light" panose="02000403000000020004" pitchFamily="2" charset="0"/>
              <a:ea typeface="Inter Light" panose="02000403000000020004" pitchFamily="2" charset="0"/>
              <a:cs typeface="Inter Light" panose="02000403000000020004" pitchFamily="2" charset="0"/>
              <a:sym typeface="Helvetica Neue"/>
            </a:endParaRPr>
          </a:p>
        </p:txBody>
      </p:sp>
      <p:pic>
        <p:nvPicPr>
          <p:cNvPr id="29" name="Graphic 156">
            <a:extLst>
              <a:ext uri="{FF2B5EF4-FFF2-40B4-BE49-F238E27FC236}">
                <a16:creationId xmlns:a16="http://schemas.microsoft.com/office/drawing/2014/main" id="{735B4AB3-59DC-01D4-DB8D-9253EF70D22E}"/>
              </a:ext>
            </a:extLst>
          </p:cNvPr>
          <p:cNvPicPr>
            <a:picLocks noChangeAspect="1"/>
          </p:cNvPicPr>
          <p:nvPr/>
        </p:nvPicPr>
        <p:blipFill>
          <a:blip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8622115" y="2467643"/>
            <a:ext cx="679460" cy="679460"/>
          </a:xfrm>
          <a:prstGeom prst="rect">
            <a:avLst/>
          </a:prstGeom>
        </p:spPr>
      </p:pic>
      <p:pic>
        <p:nvPicPr>
          <p:cNvPr id="30" name="Graphic 80">
            <a:extLst>
              <a:ext uri="{FF2B5EF4-FFF2-40B4-BE49-F238E27FC236}">
                <a16:creationId xmlns:a16="http://schemas.microsoft.com/office/drawing/2014/main" id="{1033580A-C36C-DAAD-6B20-8A8305E506D0}"/>
              </a:ext>
            </a:extLst>
          </p:cNvPr>
          <p:cNvPicPr>
            <a:picLocks noChangeAspect="1"/>
          </p:cNvPicPr>
          <p:nvPr/>
        </p:nvPicPr>
        <p:blipFill>
          <a:blip r:embed="rId11">
            <a:extLst>
              <a:ext uri="{28A0092B-C50C-407E-A947-70E740481C1C}">
                <a14:useLocalDpi xmlns:a14="http://schemas.microsoft.com/office/drawing/2010/main" val="0"/>
              </a:ext>
              <a:ext uri="{96DAC541-7B7A-43D3-8B79-37D633B846F1}">
                <asvg:svgBlip xmlns:asvg="http://schemas.microsoft.com/office/drawing/2016/SVG/main" r:embed="rId12"/>
              </a:ext>
            </a:extLst>
          </a:blip>
          <a:stretch>
            <a:fillRect/>
          </a:stretch>
        </p:blipFill>
        <p:spPr>
          <a:xfrm>
            <a:off x="8622115" y="5144530"/>
            <a:ext cx="679460" cy="679460"/>
          </a:xfrm>
          <a:prstGeom prst="rect">
            <a:avLst/>
          </a:prstGeom>
        </p:spPr>
      </p:pic>
      <p:pic>
        <p:nvPicPr>
          <p:cNvPr id="31" name="Graphic 192">
            <a:extLst>
              <a:ext uri="{FF2B5EF4-FFF2-40B4-BE49-F238E27FC236}">
                <a16:creationId xmlns:a16="http://schemas.microsoft.com/office/drawing/2014/main" id="{8983DB44-C725-A9F4-CB2E-ED41DEFCC3DC}"/>
              </a:ext>
            </a:extLst>
          </p:cNvPr>
          <p:cNvPicPr>
            <a:picLocks noChangeAspect="1"/>
          </p:cNvPicPr>
          <p:nvPr/>
        </p:nvPicPr>
        <p:blipFill>
          <a:blip r:embed="rId13">
            <a:extLst>
              <a:ext uri="{28A0092B-C50C-407E-A947-70E740481C1C}">
                <a14:useLocalDpi xmlns:a14="http://schemas.microsoft.com/office/drawing/2010/main" val="0"/>
              </a:ext>
              <a:ext uri="{96DAC541-7B7A-43D3-8B79-37D633B846F1}">
                <asvg:svgBlip xmlns:asvg="http://schemas.microsoft.com/office/drawing/2016/SVG/main" r:embed="rId14"/>
              </a:ext>
            </a:extLst>
          </a:blip>
          <a:stretch>
            <a:fillRect/>
          </a:stretch>
        </p:blipFill>
        <p:spPr>
          <a:xfrm>
            <a:off x="8622115" y="3815530"/>
            <a:ext cx="679460" cy="679460"/>
          </a:xfrm>
          <a:prstGeom prst="rect">
            <a:avLst/>
          </a:prstGeom>
        </p:spPr>
      </p:pic>
      <p:sp>
        <p:nvSpPr>
          <p:cNvPr id="32" name="Google Shape;1509;p237">
            <a:extLst>
              <a:ext uri="{FF2B5EF4-FFF2-40B4-BE49-F238E27FC236}">
                <a16:creationId xmlns:a16="http://schemas.microsoft.com/office/drawing/2014/main" id="{79B9F780-2D6D-1189-DF3A-5C225401B93D}"/>
              </a:ext>
            </a:extLst>
          </p:cNvPr>
          <p:cNvSpPr/>
          <p:nvPr/>
        </p:nvSpPr>
        <p:spPr>
          <a:xfrm>
            <a:off x="9430263" y="2576018"/>
            <a:ext cx="1359657" cy="462711"/>
          </a:xfrm>
          <a:prstGeom prst="rect">
            <a:avLst/>
          </a:prstGeom>
          <a:noFill/>
          <a:ln>
            <a:noFill/>
          </a:ln>
        </p:spPr>
        <p:txBody>
          <a:bodyPr spcFirstLastPara="1" wrap="square" lIns="68569" tIns="34275" rIns="68569" bIns="34275" anchor="ctr" anchorCtr="0">
            <a:noAutofit/>
          </a:bodyPr>
          <a:lstStyle/>
          <a:p>
            <a:pPr marL="0" marR="0" lvl="0" indent="0" algn="l" defTabSz="342892" rtl="0" eaLnBrk="1" fontAlgn="base" latinLnBrk="0" hangingPunct="1">
              <a:lnSpc>
                <a:spcPct val="95000"/>
              </a:lnSpc>
              <a:spcBef>
                <a:spcPts val="0"/>
              </a:spcBef>
              <a:spcAft>
                <a:spcPts val="0"/>
              </a:spcAft>
              <a:buClrTx/>
              <a:buSzTx/>
              <a:buFontTx/>
              <a:buNone/>
              <a:tabLst/>
              <a:defRPr/>
            </a:pPr>
            <a:r>
              <a:rPr kumimoji="0" lang="en-US" sz="1000" b="0" i="0" u="none" strike="noStrike" kern="0" cap="none" spc="0" normalizeH="0" baseline="0" noProof="0">
                <a:ln>
                  <a:noFill/>
                </a:ln>
                <a:solidFill>
                  <a:srgbClr val="FFFFFF"/>
                </a:solidFill>
                <a:effectLst/>
                <a:uLnTx/>
                <a:uFillTx/>
                <a:latin typeface="Inter Light" panose="02000403000000020004" pitchFamily="2" charset="0"/>
                <a:ea typeface="Inter Light" panose="02000403000000020004" pitchFamily="2" charset="0"/>
                <a:cs typeface="Inter Light" panose="02000403000000020004" pitchFamily="2" charset="0"/>
                <a:sym typeface="Helvetica Neue"/>
              </a:rPr>
              <a:t>Web</a:t>
            </a:r>
            <a:endParaRPr kumimoji="0" sz="1000" b="0" i="0" u="none" strike="noStrike" kern="0" cap="none" spc="0" normalizeH="0" baseline="0" noProof="0">
              <a:ln>
                <a:noFill/>
              </a:ln>
              <a:solidFill>
                <a:srgbClr val="FFFFFF"/>
              </a:solidFill>
              <a:effectLst/>
              <a:uLnTx/>
              <a:uFillTx/>
              <a:latin typeface="Inter Light" panose="02000403000000020004" pitchFamily="2" charset="0"/>
              <a:ea typeface="Inter Light" panose="02000403000000020004" pitchFamily="2" charset="0"/>
              <a:cs typeface="Inter Light" panose="02000403000000020004" pitchFamily="2" charset="0"/>
              <a:sym typeface="Helvetica Neue"/>
            </a:endParaRPr>
          </a:p>
        </p:txBody>
      </p:sp>
      <p:sp>
        <p:nvSpPr>
          <p:cNvPr id="33" name="Google Shape;1510;p237">
            <a:extLst>
              <a:ext uri="{FF2B5EF4-FFF2-40B4-BE49-F238E27FC236}">
                <a16:creationId xmlns:a16="http://schemas.microsoft.com/office/drawing/2014/main" id="{555422C2-B1C1-8A91-5140-BF0708DB0030}"/>
              </a:ext>
            </a:extLst>
          </p:cNvPr>
          <p:cNvSpPr/>
          <p:nvPr/>
        </p:nvSpPr>
        <p:spPr>
          <a:xfrm>
            <a:off x="9430261" y="3926544"/>
            <a:ext cx="1416838" cy="457432"/>
          </a:xfrm>
          <a:prstGeom prst="rect">
            <a:avLst/>
          </a:prstGeom>
          <a:noFill/>
          <a:ln>
            <a:noFill/>
          </a:ln>
        </p:spPr>
        <p:txBody>
          <a:bodyPr spcFirstLastPara="1" wrap="square" lIns="68569" tIns="34275" rIns="68569" bIns="34275" anchor="ctr" anchorCtr="0">
            <a:noAutofit/>
          </a:bodyPr>
          <a:lstStyle/>
          <a:p>
            <a:pPr marL="0" marR="0" lvl="0" indent="0" algn="l" defTabSz="342892" rtl="0" eaLnBrk="1" fontAlgn="base" latinLnBrk="0" hangingPunct="1">
              <a:lnSpc>
                <a:spcPct val="95000"/>
              </a:lnSpc>
              <a:spcBef>
                <a:spcPts val="0"/>
              </a:spcBef>
              <a:spcAft>
                <a:spcPts val="0"/>
              </a:spcAft>
              <a:buClrTx/>
              <a:buSzTx/>
              <a:buFontTx/>
              <a:buNone/>
              <a:tabLst/>
              <a:defRPr/>
            </a:pPr>
            <a:r>
              <a:rPr kumimoji="0" lang="en-US" sz="1000" b="0" i="0" u="none" strike="noStrike" kern="0" cap="none" spc="0" normalizeH="0" baseline="0" noProof="0">
                <a:ln>
                  <a:noFill/>
                </a:ln>
                <a:solidFill>
                  <a:srgbClr val="FFFFFF"/>
                </a:solidFill>
                <a:effectLst/>
                <a:uLnTx/>
                <a:uFillTx/>
                <a:latin typeface="Inter Light" panose="02000403000000020004" pitchFamily="2" charset="0"/>
                <a:ea typeface="Inter Light" panose="02000403000000020004" pitchFamily="2" charset="0"/>
                <a:cs typeface="Inter Light" panose="02000403000000020004" pitchFamily="2" charset="0"/>
                <a:sym typeface="Helvetica Neue"/>
              </a:rPr>
              <a:t>Public SaaS apps</a:t>
            </a:r>
            <a:endParaRPr kumimoji="0" sz="1000" b="0" i="0" u="none" strike="noStrike" kern="0" cap="none" spc="0" normalizeH="0" baseline="0" noProof="0">
              <a:ln>
                <a:noFill/>
              </a:ln>
              <a:solidFill>
                <a:srgbClr val="FFFFFF"/>
              </a:solidFill>
              <a:effectLst/>
              <a:uLnTx/>
              <a:uFillTx/>
              <a:latin typeface="Inter Light" panose="02000403000000020004" pitchFamily="2" charset="0"/>
              <a:ea typeface="Inter Light" panose="02000403000000020004" pitchFamily="2" charset="0"/>
              <a:cs typeface="Inter Light" panose="02000403000000020004" pitchFamily="2" charset="0"/>
              <a:sym typeface="Helvetica Neue"/>
            </a:endParaRPr>
          </a:p>
        </p:txBody>
      </p:sp>
      <p:sp>
        <p:nvSpPr>
          <p:cNvPr id="34" name="Google Shape;1511;p237">
            <a:extLst>
              <a:ext uri="{FF2B5EF4-FFF2-40B4-BE49-F238E27FC236}">
                <a16:creationId xmlns:a16="http://schemas.microsoft.com/office/drawing/2014/main" id="{6E983496-1F88-87B7-FEDE-F031FD30A20E}"/>
              </a:ext>
            </a:extLst>
          </p:cNvPr>
          <p:cNvSpPr/>
          <p:nvPr/>
        </p:nvSpPr>
        <p:spPr>
          <a:xfrm>
            <a:off x="9430261" y="5216455"/>
            <a:ext cx="1163284" cy="535610"/>
          </a:xfrm>
          <a:prstGeom prst="rect">
            <a:avLst/>
          </a:prstGeom>
          <a:noFill/>
          <a:ln>
            <a:noFill/>
          </a:ln>
        </p:spPr>
        <p:txBody>
          <a:bodyPr spcFirstLastPara="1" wrap="square" lIns="68569" tIns="34275" rIns="68569" bIns="34275" anchor="ctr" anchorCtr="0">
            <a:noAutofit/>
          </a:bodyPr>
          <a:lstStyle/>
          <a:p>
            <a:pPr marL="0" marR="0" lvl="0" indent="0" algn="l" defTabSz="342892" rtl="0" eaLnBrk="1" fontAlgn="base" latinLnBrk="0" hangingPunct="1">
              <a:lnSpc>
                <a:spcPct val="95000"/>
              </a:lnSpc>
              <a:spcBef>
                <a:spcPts val="0"/>
              </a:spcBef>
              <a:spcAft>
                <a:spcPts val="0"/>
              </a:spcAft>
              <a:buClrTx/>
              <a:buSzTx/>
              <a:buFontTx/>
              <a:buNone/>
              <a:tabLst/>
              <a:defRPr/>
            </a:pPr>
            <a:r>
              <a:rPr kumimoji="0" lang="en-US" sz="1000" b="0" i="0" u="none" strike="noStrike" kern="0" cap="none" spc="0" normalizeH="0" baseline="0" noProof="0">
                <a:ln>
                  <a:noFill/>
                </a:ln>
                <a:solidFill>
                  <a:srgbClr val="FFFFFF"/>
                </a:solidFill>
                <a:effectLst/>
                <a:uLnTx/>
                <a:uFillTx/>
                <a:latin typeface="Inter Light" panose="02000403000000020004" pitchFamily="2" charset="0"/>
                <a:ea typeface="Inter Light" panose="02000403000000020004" pitchFamily="2" charset="0"/>
                <a:cs typeface="Inter Light" panose="02000403000000020004" pitchFamily="2" charset="0"/>
                <a:sym typeface="Helvetica Neue"/>
              </a:rPr>
              <a:t>Private apps</a:t>
            </a:r>
            <a:endParaRPr kumimoji="0" sz="1000" b="0" i="0" u="none" strike="noStrike" kern="0" cap="none" spc="0" normalizeH="0" baseline="0" noProof="0">
              <a:ln>
                <a:noFill/>
              </a:ln>
              <a:solidFill>
                <a:srgbClr val="FFFFFF"/>
              </a:solidFill>
              <a:effectLst/>
              <a:uLnTx/>
              <a:uFillTx/>
              <a:latin typeface="Inter Light" panose="02000403000000020004" pitchFamily="2" charset="0"/>
              <a:ea typeface="Inter Light" panose="02000403000000020004" pitchFamily="2" charset="0"/>
              <a:cs typeface="Inter Light" panose="02000403000000020004" pitchFamily="2" charset="0"/>
              <a:sym typeface="Helvetica Neue"/>
            </a:endParaRPr>
          </a:p>
        </p:txBody>
      </p:sp>
      <p:pic>
        <p:nvPicPr>
          <p:cNvPr id="36" name="Picture 35" descr="A picture containing dome&#10;&#10;Description automatically generated">
            <a:extLst>
              <a:ext uri="{FF2B5EF4-FFF2-40B4-BE49-F238E27FC236}">
                <a16:creationId xmlns:a16="http://schemas.microsoft.com/office/drawing/2014/main" id="{8C75FB4F-B370-6759-5589-265AEC4DB940}"/>
              </a:ext>
            </a:extLst>
          </p:cNvPr>
          <p:cNvPicPr>
            <a:picLocks noChangeAspect="1"/>
          </p:cNvPicPr>
          <p:nvPr/>
        </p:nvPicPr>
        <p:blipFill>
          <a:blip r:embed="rId15">
            <a:alphaModFix amt="85000"/>
            <a:lum bright="70000" contrast="-70000"/>
            <a:extLst>
              <a:ext uri="{BEBA8EAE-BF5A-486C-A8C5-ECC9F3942E4B}">
                <a14:imgProps xmlns:a14="http://schemas.microsoft.com/office/drawing/2010/main">
                  <a14:imgLayer r:embed="rId16">
                    <a14:imgEffect>
                      <a14:colorTemperature colorTemp="11500"/>
                    </a14:imgEffect>
                    <a14:imgEffect>
                      <a14:saturation sat="237000"/>
                    </a14:imgEffect>
                  </a14:imgLayer>
                </a14:imgProps>
              </a:ext>
            </a:extLst>
          </a:blip>
          <a:stretch>
            <a:fillRect/>
          </a:stretch>
        </p:blipFill>
        <p:spPr>
          <a:xfrm>
            <a:off x="4258088" y="2311047"/>
            <a:ext cx="3690686" cy="3690684"/>
          </a:xfrm>
          <a:prstGeom prst="rect">
            <a:avLst/>
          </a:prstGeom>
        </p:spPr>
      </p:pic>
      <p:grpSp>
        <p:nvGrpSpPr>
          <p:cNvPr id="8" name="Group 7">
            <a:extLst>
              <a:ext uri="{FF2B5EF4-FFF2-40B4-BE49-F238E27FC236}">
                <a16:creationId xmlns:a16="http://schemas.microsoft.com/office/drawing/2014/main" id="{40DC0E52-7382-4CBF-A5B7-BF1070960569}"/>
              </a:ext>
            </a:extLst>
          </p:cNvPr>
          <p:cNvGrpSpPr/>
          <p:nvPr/>
        </p:nvGrpSpPr>
        <p:grpSpPr>
          <a:xfrm>
            <a:off x="3804263" y="2807510"/>
            <a:ext cx="1231766" cy="2656752"/>
            <a:chOff x="2803075" y="2084267"/>
            <a:chExt cx="932688" cy="2011680"/>
          </a:xfrm>
        </p:grpSpPr>
        <p:cxnSp>
          <p:nvCxnSpPr>
            <p:cNvPr id="10" name="Straight Connector 9">
              <a:extLst>
                <a:ext uri="{FF2B5EF4-FFF2-40B4-BE49-F238E27FC236}">
                  <a16:creationId xmlns:a16="http://schemas.microsoft.com/office/drawing/2014/main" id="{A0DE099C-6DC6-5F0B-F19F-3A77CA5454FB}"/>
                </a:ext>
              </a:extLst>
            </p:cNvPr>
            <p:cNvCxnSpPr>
              <a:cxnSpLocks/>
            </p:cNvCxnSpPr>
            <p:nvPr/>
          </p:nvCxnSpPr>
          <p:spPr>
            <a:xfrm>
              <a:off x="2803075" y="2084267"/>
              <a:ext cx="932688" cy="0"/>
            </a:xfrm>
            <a:prstGeom prst="line">
              <a:avLst/>
            </a:prstGeom>
            <a:noFill/>
            <a:ln w="6350" cap="rnd" cmpd="sng" algn="ctr">
              <a:solidFill>
                <a:schemeClr val="bg1"/>
              </a:solidFill>
              <a:prstDash val="solid"/>
              <a:headEnd type="triangle"/>
              <a:tailEnd type="oval"/>
            </a:ln>
            <a:effectLst/>
          </p:spPr>
        </p:cxnSp>
        <p:cxnSp>
          <p:nvCxnSpPr>
            <p:cNvPr id="11" name="Straight Connector 10">
              <a:extLst>
                <a:ext uri="{FF2B5EF4-FFF2-40B4-BE49-F238E27FC236}">
                  <a16:creationId xmlns:a16="http://schemas.microsoft.com/office/drawing/2014/main" id="{7B80CF7C-E8B0-B8DA-E24D-824A5C956D70}"/>
                </a:ext>
              </a:extLst>
            </p:cNvPr>
            <p:cNvCxnSpPr>
              <a:cxnSpLocks/>
            </p:cNvCxnSpPr>
            <p:nvPr/>
          </p:nvCxnSpPr>
          <p:spPr>
            <a:xfrm>
              <a:off x="2826356" y="2743465"/>
              <a:ext cx="448056" cy="0"/>
            </a:xfrm>
            <a:prstGeom prst="line">
              <a:avLst/>
            </a:prstGeom>
            <a:noFill/>
            <a:ln w="6350" cap="rnd" cmpd="sng" algn="ctr">
              <a:solidFill>
                <a:schemeClr val="bg1"/>
              </a:solidFill>
              <a:prstDash val="solid"/>
              <a:headEnd type="triangle"/>
              <a:tailEnd type="oval"/>
            </a:ln>
            <a:effectLst/>
          </p:spPr>
        </p:cxnSp>
        <p:cxnSp>
          <p:nvCxnSpPr>
            <p:cNvPr id="12" name="Straight Connector 11">
              <a:extLst>
                <a:ext uri="{FF2B5EF4-FFF2-40B4-BE49-F238E27FC236}">
                  <a16:creationId xmlns:a16="http://schemas.microsoft.com/office/drawing/2014/main" id="{40DEBD58-D3B6-94FD-39F1-04AF79FF0CCE}"/>
                </a:ext>
              </a:extLst>
            </p:cNvPr>
            <p:cNvCxnSpPr>
              <a:cxnSpLocks/>
            </p:cNvCxnSpPr>
            <p:nvPr/>
          </p:nvCxnSpPr>
          <p:spPr>
            <a:xfrm>
              <a:off x="2803075" y="4095947"/>
              <a:ext cx="905256" cy="0"/>
            </a:xfrm>
            <a:prstGeom prst="line">
              <a:avLst/>
            </a:prstGeom>
            <a:noFill/>
            <a:ln w="6350" cap="rnd" cmpd="sng" algn="ctr">
              <a:solidFill>
                <a:schemeClr val="bg1"/>
              </a:solidFill>
              <a:prstDash val="solid"/>
              <a:headEnd type="triangle"/>
              <a:tailEnd type="oval"/>
            </a:ln>
            <a:effectLst/>
          </p:spPr>
        </p:cxnSp>
      </p:grpSp>
      <p:grpSp>
        <p:nvGrpSpPr>
          <p:cNvPr id="23" name="Group 22">
            <a:extLst>
              <a:ext uri="{FF2B5EF4-FFF2-40B4-BE49-F238E27FC236}">
                <a16:creationId xmlns:a16="http://schemas.microsoft.com/office/drawing/2014/main" id="{846AD42F-A80C-944B-3877-62ABC1618271}"/>
              </a:ext>
            </a:extLst>
          </p:cNvPr>
          <p:cNvGrpSpPr/>
          <p:nvPr/>
        </p:nvGrpSpPr>
        <p:grpSpPr>
          <a:xfrm flipH="1">
            <a:off x="7225935" y="2807510"/>
            <a:ext cx="1231769" cy="2656752"/>
            <a:chOff x="2795280" y="2084267"/>
            <a:chExt cx="932689" cy="2011680"/>
          </a:xfrm>
        </p:grpSpPr>
        <p:cxnSp>
          <p:nvCxnSpPr>
            <p:cNvPr id="25" name="Straight Connector 24">
              <a:extLst>
                <a:ext uri="{FF2B5EF4-FFF2-40B4-BE49-F238E27FC236}">
                  <a16:creationId xmlns:a16="http://schemas.microsoft.com/office/drawing/2014/main" id="{44955CBE-534C-E19E-742D-373DE4B9EA31}"/>
                </a:ext>
              </a:extLst>
            </p:cNvPr>
            <p:cNvCxnSpPr>
              <a:cxnSpLocks/>
            </p:cNvCxnSpPr>
            <p:nvPr/>
          </p:nvCxnSpPr>
          <p:spPr>
            <a:xfrm>
              <a:off x="2795281" y="2084267"/>
              <a:ext cx="932688" cy="0"/>
            </a:xfrm>
            <a:prstGeom prst="line">
              <a:avLst/>
            </a:prstGeom>
            <a:noFill/>
            <a:ln w="6350" cap="rnd" cmpd="sng" algn="ctr">
              <a:solidFill>
                <a:schemeClr val="bg1"/>
              </a:solidFill>
              <a:prstDash val="solid"/>
              <a:headEnd type="triangle"/>
              <a:tailEnd type="oval"/>
            </a:ln>
            <a:effectLst/>
          </p:spPr>
        </p:cxnSp>
        <p:cxnSp>
          <p:nvCxnSpPr>
            <p:cNvPr id="26" name="Straight Connector 25">
              <a:extLst>
                <a:ext uri="{FF2B5EF4-FFF2-40B4-BE49-F238E27FC236}">
                  <a16:creationId xmlns:a16="http://schemas.microsoft.com/office/drawing/2014/main" id="{82DA36C0-E7D4-2EF9-276E-B5A5F20ED289}"/>
                </a:ext>
              </a:extLst>
            </p:cNvPr>
            <p:cNvCxnSpPr>
              <a:cxnSpLocks/>
            </p:cNvCxnSpPr>
            <p:nvPr/>
          </p:nvCxnSpPr>
          <p:spPr>
            <a:xfrm>
              <a:off x="2795280" y="3105632"/>
              <a:ext cx="448056" cy="0"/>
            </a:xfrm>
            <a:prstGeom prst="line">
              <a:avLst/>
            </a:prstGeom>
            <a:noFill/>
            <a:ln w="6350" cap="rnd" cmpd="sng" algn="ctr">
              <a:solidFill>
                <a:schemeClr val="bg1"/>
              </a:solidFill>
              <a:prstDash val="solid"/>
              <a:headEnd type="triangle"/>
              <a:tailEnd type="oval"/>
            </a:ln>
            <a:effectLst/>
          </p:spPr>
        </p:cxnSp>
        <p:cxnSp>
          <p:nvCxnSpPr>
            <p:cNvPr id="27" name="Straight Connector 26">
              <a:extLst>
                <a:ext uri="{FF2B5EF4-FFF2-40B4-BE49-F238E27FC236}">
                  <a16:creationId xmlns:a16="http://schemas.microsoft.com/office/drawing/2014/main" id="{283FB213-ADAE-5F6B-40D8-3E4081ED0C29}"/>
                </a:ext>
              </a:extLst>
            </p:cNvPr>
            <p:cNvCxnSpPr>
              <a:cxnSpLocks/>
            </p:cNvCxnSpPr>
            <p:nvPr/>
          </p:nvCxnSpPr>
          <p:spPr>
            <a:xfrm>
              <a:off x="2795282" y="4095947"/>
              <a:ext cx="905256" cy="0"/>
            </a:xfrm>
            <a:prstGeom prst="line">
              <a:avLst/>
            </a:prstGeom>
            <a:noFill/>
            <a:ln w="6350" cap="rnd" cmpd="sng" algn="ctr">
              <a:solidFill>
                <a:schemeClr val="bg1"/>
              </a:solidFill>
              <a:prstDash val="solid"/>
              <a:headEnd type="triangle"/>
              <a:tailEnd type="oval"/>
            </a:ln>
            <a:effectLst/>
          </p:spPr>
        </p:cxnSp>
      </p:grpSp>
      <p:sp>
        <p:nvSpPr>
          <p:cNvPr id="38" name="Rounded Rectangle 37">
            <a:extLst>
              <a:ext uri="{FF2B5EF4-FFF2-40B4-BE49-F238E27FC236}">
                <a16:creationId xmlns:a16="http://schemas.microsoft.com/office/drawing/2014/main" id="{8134B63A-B1B4-DA17-9E5C-8AD85E84BE83}"/>
              </a:ext>
            </a:extLst>
          </p:cNvPr>
          <p:cNvSpPr/>
          <p:nvPr/>
        </p:nvSpPr>
        <p:spPr>
          <a:xfrm>
            <a:off x="7257505" y="1860423"/>
            <a:ext cx="3408680" cy="377256"/>
          </a:xfrm>
          <a:prstGeom prst="roundRect">
            <a:avLst>
              <a:gd name="adj" fmla="val 50000"/>
            </a:avLst>
          </a:prstGeom>
          <a:solidFill>
            <a:srgbClr val="FED03D"/>
          </a:solidFill>
          <a:ln>
            <a:solidFill>
              <a:srgbClr val="FED03D"/>
            </a:solidFill>
          </a:ln>
        </p:spPr>
        <p:style>
          <a:lnRef idx="2">
            <a:schemeClr val="accent1">
              <a:shade val="15000"/>
            </a:schemeClr>
          </a:lnRef>
          <a:fillRef idx="1">
            <a:schemeClr val="accent1"/>
          </a:fillRef>
          <a:effectRef idx="0">
            <a:schemeClr val="accent1"/>
          </a:effectRef>
          <a:fontRef idx="minor">
            <a:schemeClr val="lt1"/>
          </a:fontRef>
        </p:style>
        <p:txBody>
          <a:bodyPr lIns="91440" tIns="45720" rIns="91440" bIns="4572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a:ln>
                  <a:noFill/>
                </a:ln>
                <a:solidFill>
                  <a:srgbClr val="000000"/>
                </a:solidFill>
                <a:effectLst/>
                <a:uLnTx/>
                <a:uFillTx/>
                <a:latin typeface="Inter Semi Bold"/>
                <a:ea typeface="Inter Semi Bold" panose="02000503000000020004" pitchFamily="2" charset="0"/>
                <a:cs typeface="Inter Semi Bold" panose="02000503000000020004" pitchFamily="2" charset="0"/>
              </a:rPr>
              <a:t>Transition to </a:t>
            </a:r>
            <a:r>
              <a:rPr kumimoji="0" lang="en-US" sz="1200" b="1" i="0" u="none" strike="noStrike" kern="1200" cap="none" spc="0" normalizeH="0" baseline="0" noProof="0" err="1">
                <a:ln>
                  <a:noFill/>
                </a:ln>
                <a:solidFill>
                  <a:srgbClr val="000000"/>
                </a:solidFill>
                <a:effectLst/>
                <a:uLnTx/>
                <a:uFillTx/>
                <a:latin typeface="Inter Semi Bold"/>
                <a:ea typeface="Inter Semi Bold" panose="02000503000000020004" pitchFamily="2" charset="0"/>
                <a:cs typeface="Inter Semi Bold" panose="02000503000000020004" pitchFamily="2" charset="0"/>
              </a:rPr>
              <a:t>multicloud</a:t>
            </a:r>
            <a:r>
              <a:rPr kumimoji="0" lang="en-US" sz="1200" b="1" i="0" u="none" strike="noStrike" kern="1200" cap="none" spc="0" normalizeH="0" baseline="0" noProof="0">
                <a:ln>
                  <a:noFill/>
                </a:ln>
                <a:solidFill>
                  <a:srgbClr val="000000"/>
                </a:solidFill>
                <a:effectLst/>
                <a:uLnTx/>
                <a:uFillTx/>
                <a:latin typeface="Inter Semi Bold"/>
                <a:ea typeface="Inter Semi Bold" panose="02000503000000020004" pitchFamily="2" charset="0"/>
                <a:cs typeface="Inter Semi Bold" panose="02000503000000020004" pitchFamily="2" charset="0"/>
              </a:rPr>
              <a:t> and SaaS</a:t>
            </a:r>
          </a:p>
        </p:txBody>
      </p:sp>
      <p:sp>
        <p:nvSpPr>
          <p:cNvPr id="39" name="Rounded Rectangle 38">
            <a:extLst>
              <a:ext uri="{FF2B5EF4-FFF2-40B4-BE49-F238E27FC236}">
                <a16:creationId xmlns:a16="http://schemas.microsoft.com/office/drawing/2014/main" id="{0E5E5ACC-99D3-B19B-4432-35048F8221E1}"/>
              </a:ext>
            </a:extLst>
          </p:cNvPr>
          <p:cNvSpPr/>
          <p:nvPr/>
        </p:nvSpPr>
        <p:spPr>
          <a:xfrm>
            <a:off x="1668869" y="1855667"/>
            <a:ext cx="3408680" cy="377256"/>
          </a:xfrm>
          <a:prstGeom prst="roundRect">
            <a:avLst>
              <a:gd name="adj" fmla="val 50000"/>
            </a:avLst>
          </a:prstGeom>
          <a:solidFill>
            <a:srgbClr val="FED03D"/>
          </a:solidFill>
          <a:ln>
            <a:solidFill>
              <a:srgbClr val="FED03D"/>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157" rtl="0" eaLnBrk="1" fontAlgn="base" latinLnBrk="0" hangingPunct="1">
              <a:lnSpc>
                <a:spcPct val="100000"/>
              </a:lnSpc>
              <a:spcBef>
                <a:spcPct val="0"/>
              </a:spcBef>
              <a:spcAft>
                <a:spcPct val="0"/>
              </a:spcAft>
              <a:buClrTx/>
              <a:buSzTx/>
              <a:buFontTx/>
              <a:buNone/>
              <a:tabLst/>
              <a:defRPr/>
            </a:pPr>
            <a:r>
              <a:rPr kumimoji="0" lang="en-US" sz="1200" b="1" i="0" u="none" strike="noStrike" kern="0" cap="none" spc="0" normalizeH="0" baseline="0" noProof="0">
                <a:ln>
                  <a:noFill/>
                </a:ln>
                <a:solidFill>
                  <a:srgbClr val="000000"/>
                </a:solidFill>
                <a:effectLst/>
                <a:uLnTx/>
                <a:uFillTx/>
                <a:latin typeface="Inter Semi Bold" panose="02000503000000020004" pitchFamily="2" charset="0"/>
                <a:ea typeface="Inter Semi Bold" panose="02000503000000020004" pitchFamily="2" charset="0"/>
                <a:cs typeface="Inter Semi Bold" panose="02000503000000020004" pitchFamily="2" charset="0"/>
              </a:rPr>
              <a:t>Hybrid work is the norm</a:t>
            </a:r>
          </a:p>
        </p:txBody>
      </p:sp>
      <p:cxnSp>
        <p:nvCxnSpPr>
          <p:cNvPr id="6" name="Straight Connector 5">
            <a:extLst>
              <a:ext uri="{FF2B5EF4-FFF2-40B4-BE49-F238E27FC236}">
                <a16:creationId xmlns:a16="http://schemas.microsoft.com/office/drawing/2014/main" id="{893444D6-7308-8022-B1F5-615C359F52FC}"/>
              </a:ext>
            </a:extLst>
          </p:cNvPr>
          <p:cNvCxnSpPr>
            <a:cxnSpLocks/>
          </p:cNvCxnSpPr>
          <p:nvPr/>
        </p:nvCxnSpPr>
        <p:spPr>
          <a:xfrm>
            <a:off x="3842043" y="4583110"/>
            <a:ext cx="591731" cy="0"/>
          </a:xfrm>
          <a:prstGeom prst="line">
            <a:avLst/>
          </a:prstGeom>
          <a:noFill/>
          <a:ln w="6350" cap="rnd" cmpd="sng" algn="ctr">
            <a:solidFill>
              <a:schemeClr val="bg1"/>
            </a:solidFill>
            <a:prstDash val="solid"/>
            <a:headEnd type="triangle"/>
            <a:tailEnd type="oval"/>
          </a:ln>
          <a:effectLst/>
        </p:spPr>
      </p:cxnSp>
      <p:pic>
        <p:nvPicPr>
          <p:cNvPr id="7" name="Graphic 10">
            <a:extLst>
              <a:ext uri="{FF2B5EF4-FFF2-40B4-BE49-F238E27FC236}">
                <a16:creationId xmlns:a16="http://schemas.microsoft.com/office/drawing/2014/main" id="{190694A9-F6F3-1C07-8B15-D94D82AC0894}"/>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3069698" y="2480253"/>
            <a:ext cx="679460" cy="679460"/>
          </a:xfrm>
          <a:prstGeom prst="rect">
            <a:avLst/>
          </a:prstGeom>
        </p:spPr>
      </p:pic>
      <p:sp>
        <p:nvSpPr>
          <p:cNvPr id="9" name="Google Shape;1510;p237">
            <a:extLst>
              <a:ext uri="{FF2B5EF4-FFF2-40B4-BE49-F238E27FC236}">
                <a16:creationId xmlns:a16="http://schemas.microsoft.com/office/drawing/2014/main" id="{3C8002FE-C940-017F-EA02-0B707C5BF296}"/>
              </a:ext>
            </a:extLst>
          </p:cNvPr>
          <p:cNvSpPr/>
          <p:nvPr/>
        </p:nvSpPr>
        <p:spPr>
          <a:xfrm>
            <a:off x="1577434" y="2591267"/>
            <a:ext cx="1359657" cy="457432"/>
          </a:xfrm>
          <a:prstGeom prst="rect">
            <a:avLst/>
          </a:prstGeom>
          <a:noFill/>
          <a:ln>
            <a:noFill/>
          </a:ln>
        </p:spPr>
        <p:txBody>
          <a:bodyPr spcFirstLastPara="1" wrap="square" lIns="68569" tIns="34275" rIns="68569" bIns="34275" anchor="ctr" anchorCtr="0">
            <a:noAutofit/>
          </a:bodyPr>
          <a:lstStyle/>
          <a:p>
            <a:pPr marL="0" marR="0" lvl="0" indent="0" algn="r" defTabSz="342892" rtl="0" eaLnBrk="1" fontAlgn="base" latinLnBrk="0" hangingPunct="1">
              <a:lnSpc>
                <a:spcPct val="95000"/>
              </a:lnSpc>
              <a:spcBef>
                <a:spcPts val="0"/>
              </a:spcBef>
              <a:spcAft>
                <a:spcPts val="0"/>
              </a:spcAft>
              <a:buClrTx/>
              <a:buSzTx/>
              <a:buFontTx/>
              <a:buNone/>
              <a:tabLst/>
              <a:defRPr/>
            </a:pPr>
            <a:r>
              <a:rPr kumimoji="0" lang="en-GB" sz="1000" b="0" i="0" u="none" strike="noStrike" kern="0" cap="none" spc="0" normalizeH="0" baseline="0" noProof="0">
                <a:ln>
                  <a:noFill/>
                </a:ln>
                <a:solidFill>
                  <a:srgbClr val="FFFFFF"/>
                </a:solidFill>
                <a:effectLst/>
                <a:uLnTx/>
                <a:uFillTx/>
                <a:latin typeface="Inter Light" panose="02000403000000020004" pitchFamily="2" charset="0"/>
                <a:ea typeface="Inter Light" panose="02000403000000020004" pitchFamily="2" charset="0"/>
                <a:cs typeface="Inter Light" panose="02000403000000020004" pitchFamily="2" charset="0"/>
                <a:sym typeface="Helvetica Neue"/>
              </a:rPr>
              <a:t>Branch</a:t>
            </a:r>
            <a:r>
              <a:rPr kumimoji="0" lang="en-GB" sz="1000" b="0" i="0" u="none" strike="noStrike" kern="0" cap="none" spc="0" normalizeH="0" noProof="0">
                <a:ln>
                  <a:noFill/>
                </a:ln>
                <a:solidFill>
                  <a:srgbClr val="FFFFFF"/>
                </a:solidFill>
                <a:effectLst/>
                <a:uLnTx/>
                <a:uFillTx/>
                <a:latin typeface="Inter Light" panose="02000403000000020004" pitchFamily="2" charset="0"/>
                <a:ea typeface="Inter Light" panose="02000403000000020004" pitchFamily="2" charset="0"/>
                <a:cs typeface="Inter Light" panose="02000403000000020004" pitchFamily="2" charset="0"/>
                <a:sym typeface="Helvetica Neue"/>
              </a:rPr>
              <a:t> and </a:t>
            </a:r>
            <a:r>
              <a:rPr lang="en-GB" sz="1000">
                <a:solidFill>
                  <a:srgbClr val="FFFFFF"/>
                </a:solidFill>
                <a:latin typeface="Inter Light" panose="02000403000000020004" pitchFamily="2" charset="0"/>
                <a:ea typeface="Inter Light" panose="02000403000000020004" pitchFamily="2" charset="0"/>
                <a:cs typeface="Inter Light" panose="02000403000000020004" pitchFamily="2" charset="0"/>
                <a:sym typeface="Helvetica Neue"/>
              </a:rPr>
              <a:t>c</a:t>
            </a:r>
            <a:r>
              <a:rPr kumimoji="0" lang="en-GB" sz="1000" b="0" i="0" u="none" strike="noStrike" kern="0" cap="none" spc="0" normalizeH="0" baseline="0" noProof="0" err="1">
                <a:ln>
                  <a:noFill/>
                </a:ln>
                <a:solidFill>
                  <a:srgbClr val="FFFFFF"/>
                </a:solidFill>
                <a:effectLst/>
                <a:uLnTx/>
                <a:uFillTx/>
                <a:latin typeface="Inter Light" panose="02000403000000020004" pitchFamily="2" charset="0"/>
                <a:ea typeface="Inter Light" panose="02000403000000020004" pitchFamily="2" charset="0"/>
                <a:cs typeface="Inter Light" panose="02000403000000020004" pitchFamily="2" charset="0"/>
                <a:sym typeface="Helvetica Neue"/>
              </a:rPr>
              <a:t>ampus</a:t>
            </a:r>
            <a:r>
              <a:rPr kumimoji="0" lang="en-GB" sz="1000" b="0" i="0" u="none" strike="noStrike" kern="0" cap="none" spc="0" normalizeH="0" noProof="0">
                <a:ln>
                  <a:noFill/>
                </a:ln>
                <a:solidFill>
                  <a:srgbClr val="FFFFFF"/>
                </a:solidFill>
                <a:effectLst/>
                <a:uLnTx/>
                <a:uFillTx/>
                <a:latin typeface="Inter Light" panose="02000403000000020004" pitchFamily="2" charset="0"/>
                <a:ea typeface="Inter Light" panose="02000403000000020004" pitchFamily="2" charset="0"/>
                <a:cs typeface="Inter Light" panose="02000403000000020004" pitchFamily="2" charset="0"/>
                <a:sym typeface="Helvetica Neue"/>
              </a:rPr>
              <a:t> connectivity</a:t>
            </a:r>
            <a:endParaRPr kumimoji="0" sz="1000" b="0" i="0" u="none" strike="noStrike" kern="0" cap="none" spc="0" normalizeH="0" baseline="0" noProof="0">
              <a:ln>
                <a:noFill/>
              </a:ln>
              <a:solidFill>
                <a:srgbClr val="FFFFFF"/>
              </a:solidFill>
              <a:effectLst/>
              <a:uLnTx/>
              <a:uFillTx/>
              <a:latin typeface="Inter Light" panose="02000403000000020004" pitchFamily="2" charset="0"/>
              <a:ea typeface="Inter Light" panose="02000403000000020004" pitchFamily="2" charset="0"/>
              <a:cs typeface="Inter Light" panose="02000403000000020004" pitchFamily="2" charset="0"/>
              <a:sym typeface="Helvetica Neue"/>
            </a:endParaRPr>
          </a:p>
        </p:txBody>
      </p:sp>
    </p:spTree>
    <p:extLst>
      <p:ext uri="{BB962C8B-B14F-4D97-AF65-F5344CB8AC3E}">
        <p14:creationId xmlns:p14="http://schemas.microsoft.com/office/powerpoint/2010/main" val="1562142702"/>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4" presetClass="entr" presetSubtype="10" fill="hold" nodeType="withEffect">
                                  <p:stCondLst>
                                    <p:cond delay="0"/>
                                  </p:stCondLst>
                                  <p:childTnLst>
                                    <p:set>
                                      <p:cBhvr>
                                        <p:cTn id="6" dur="1" fill="hold">
                                          <p:stCondLst>
                                            <p:cond delay="0"/>
                                          </p:stCondLst>
                                        </p:cTn>
                                        <p:tgtEl>
                                          <p:spTgt spid="36"/>
                                        </p:tgtEl>
                                        <p:attrNameLst>
                                          <p:attrName>style.visibility</p:attrName>
                                        </p:attrNameLst>
                                      </p:cBhvr>
                                      <p:to>
                                        <p:strVal val="visible"/>
                                      </p:to>
                                    </p:set>
                                    <p:animEffect transition="in" filter="randombar(horizontal)">
                                      <p:cBhvr>
                                        <p:cTn id="7" dur="1000"/>
                                        <p:tgtEl>
                                          <p:spTgt spid="36"/>
                                        </p:tgtEl>
                                      </p:cBhvr>
                                    </p:animEffect>
                                  </p:childTnLst>
                                </p:cTn>
                              </p:par>
                              <p:par>
                                <p:cTn id="8" presetID="23" presetClass="entr" presetSubtype="16" fill="hold" nodeType="withEffect">
                                  <p:stCondLst>
                                    <p:cond delay="0"/>
                                  </p:stCondLst>
                                  <p:childTnLst>
                                    <p:set>
                                      <p:cBhvr>
                                        <p:cTn id="9" dur="1" fill="hold">
                                          <p:stCondLst>
                                            <p:cond delay="0"/>
                                          </p:stCondLst>
                                        </p:cTn>
                                        <p:tgtEl>
                                          <p:spTgt spid="7"/>
                                        </p:tgtEl>
                                        <p:attrNameLst>
                                          <p:attrName>style.visibility</p:attrName>
                                        </p:attrNameLst>
                                      </p:cBhvr>
                                      <p:to>
                                        <p:strVal val="visible"/>
                                      </p:to>
                                    </p:set>
                                    <p:anim calcmode="lin" valueType="num">
                                      <p:cBhvr>
                                        <p:cTn id="10" dur="500" fill="hold"/>
                                        <p:tgtEl>
                                          <p:spTgt spid="7"/>
                                        </p:tgtEl>
                                        <p:attrNameLst>
                                          <p:attrName>ppt_w</p:attrName>
                                        </p:attrNameLst>
                                      </p:cBhvr>
                                      <p:tavLst>
                                        <p:tav tm="0">
                                          <p:val>
                                            <p:fltVal val="0"/>
                                          </p:val>
                                        </p:tav>
                                        <p:tav tm="100000">
                                          <p:val>
                                            <p:strVal val="#ppt_w"/>
                                          </p:val>
                                        </p:tav>
                                      </p:tavLst>
                                    </p:anim>
                                    <p:anim calcmode="lin" valueType="num">
                                      <p:cBhvr>
                                        <p:cTn id="11" dur="500" fill="hold"/>
                                        <p:tgtEl>
                                          <p:spTgt spid="7"/>
                                        </p:tgtEl>
                                        <p:attrNameLst>
                                          <p:attrName>ppt_h</p:attrName>
                                        </p:attrNameLst>
                                      </p:cBhvr>
                                      <p:tavLst>
                                        <p:tav tm="0">
                                          <p:val>
                                            <p:fltVal val="0"/>
                                          </p:val>
                                        </p:tav>
                                        <p:tav tm="100000">
                                          <p:val>
                                            <p:strVal val="#ppt_h"/>
                                          </p:val>
                                        </p:tav>
                                      </p:tavLst>
                                    </p:anim>
                                  </p:childTnLst>
                                </p:cTn>
                              </p:par>
                              <p:par>
                                <p:cTn id="12" presetID="23" presetClass="entr" presetSubtype="16" fill="hold" nodeType="withEffect">
                                  <p:stCondLst>
                                    <p:cond delay="0"/>
                                  </p:stCondLst>
                                  <p:childTnLst>
                                    <p:set>
                                      <p:cBhvr>
                                        <p:cTn id="13" dur="1" fill="hold">
                                          <p:stCondLst>
                                            <p:cond delay="0"/>
                                          </p:stCondLst>
                                        </p:cTn>
                                        <p:tgtEl>
                                          <p:spTgt spid="29"/>
                                        </p:tgtEl>
                                        <p:attrNameLst>
                                          <p:attrName>style.visibility</p:attrName>
                                        </p:attrNameLst>
                                      </p:cBhvr>
                                      <p:to>
                                        <p:strVal val="visible"/>
                                      </p:to>
                                    </p:set>
                                    <p:anim calcmode="lin" valueType="num">
                                      <p:cBhvr>
                                        <p:cTn id="14" dur="500" fill="hold"/>
                                        <p:tgtEl>
                                          <p:spTgt spid="29"/>
                                        </p:tgtEl>
                                        <p:attrNameLst>
                                          <p:attrName>ppt_w</p:attrName>
                                        </p:attrNameLst>
                                      </p:cBhvr>
                                      <p:tavLst>
                                        <p:tav tm="0">
                                          <p:val>
                                            <p:fltVal val="0"/>
                                          </p:val>
                                        </p:tav>
                                        <p:tav tm="100000">
                                          <p:val>
                                            <p:strVal val="#ppt_w"/>
                                          </p:val>
                                        </p:tav>
                                      </p:tavLst>
                                    </p:anim>
                                    <p:anim calcmode="lin" valueType="num">
                                      <p:cBhvr>
                                        <p:cTn id="15" dur="500" fill="hold"/>
                                        <p:tgtEl>
                                          <p:spTgt spid="29"/>
                                        </p:tgtEl>
                                        <p:attrNameLst>
                                          <p:attrName>ppt_h</p:attrName>
                                        </p:attrNameLst>
                                      </p:cBhvr>
                                      <p:tavLst>
                                        <p:tav tm="0">
                                          <p:val>
                                            <p:fltVal val="0"/>
                                          </p:val>
                                        </p:tav>
                                        <p:tav tm="100000">
                                          <p:val>
                                            <p:strVal val="#ppt_h"/>
                                          </p:val>
                                        </p:tav>
                                      </p:tavLst>
                                    </p:anim>
                                  </p:childTnLst>
                                </p:cTn>
                              </p:par>
                              <p:par>
                                <p:cTn id="16" presetID="23" presetClass="entr" presetSubtype="16" fill="hold" nodeType="withEffect">
                                  <p:stCondLst>
                                    <p:cond delay="0"/>
                                  </p:stCondLst>
                                  <p:childTnLst>
                                    <p:set>
                                      <p:cBhvr>
                                        <p:cTn id="17" dur="1" fill="hold">
                                          <p:stCondLst>
                                            <p:cond delay="0"/>
                                          </p:stCondLst>
                                        </p:cTn>
                                        <p:tgtEl>
                                          <p:spTgt spid="16"/>
                                        </p:tgtEl>
                                        <p:attrNameLst>
                                          <p:attrName>style.visibility</p:attrName>
                                        </p:attrNameLst>
                                      </p:cBhvr>
                                      <p:to>
                                        <p:strVal val="visible"/>
                                      </p:to>
                                    </p:set>
                                    <p:anim calcmode="lin" valueType="num">
                                      <p:cBhvr>
                                        <p:cTn id="18" dur="500" fill="hold"/>
                                        <p:tgtEl>
                                          <p:spTgt spid="16"/>
                                        </p:tgtEl>
                                        <p:attrNameLst>
                                          <p:attrName>ppt_w</p:attrName>
                                        </p:attrNameLst>
                                      </p:cBhvr>
                                      <p:tavLst>
                                        <p:tav tm="0">
                                          <p:val>
                                            <p:fltVal val="0"/>
                                          </p:val>
                                        </p:tav>
                                        <p:tav tm="100000">
                                          <p:val>
                                            <p:strVal val="#ppt_w"/>
                                          </p:val>
                                        </p:tav>
                                      </p:tavLst>
                                    </p:anim>
                                    <p:anim calcmode="lin" valueType="num">
                                      <p:cBhvr>
                                        <p:cTn id="19" dur="500" fill="hold"/>
                                        <p:tgtEl>
                                          <p:spTgt spid="16"/>
                                        </p:tgtEl>
                                        <p:attrNameLst>
                                          <p:attrName>ppt_h</p:attrName>
                                        </p:attrNameLst>
                                      </p:cBhvr>
                                      <p:tavLst>
                                        <p:tav tm="0">
                                          <p:val>
                                            <p:fltVal val="0"/>
                                          </p:val>
                                        </p:tav>
                                        <p:tav tm="100000">
                                          <p:val>
                                            <p:strVal val="#ppt_h"/>
                                          </p:val>
                                        </p:tav>
                                      </p:tavLst>
                                    </p:anim>
                                  </p:childTnLst>
                                </p:cTn>
                              </p:par>
                              <p:par>
                                <p:cTn id="20" presetID="23" presetClass="entr" presetSubtype="16" fill="hold" nodeType="withEffect">
                                  <p:stCondLst>
                                    <p:cond delay="0"/>
                                  </p:stCondLst>
                                  <p:childTnLst>
                                    <p:set>
                                      <p:cBhvr>
                                        <p:cTn id="21" dur="1" fill="hold">
                                          <p:stCondLst>
                                            <p:cond delay="0"/>
                                          </p:stCondLst>
                                        </p:cTn>
                                        <p:tgtEl>
                                          <p:spTgt spid="15"/>
                                        </p:tgtEl>
                                        <p:attrNameLst>
                                          <p:attrName>style.visibility</p:attrName>
                                        </p:attrNameLst>
                                      </p:cBhvr>
                                      <p:to>
                                        <p:strVal val="visible"/>
                                      </p:to>
                                    </p:set>
                                    <p:anim calcmode="lin" valueType="num">
                                      <p:cBhvr>
                                        <p:cTn id="22" dur="500" fill="hold"/>
                                        <p:tgtEl>
                                          <p:spTgt spid="15"/>
                                        </p:tgtEl>
                                        <p:attrNameLst>
                                          <p:attrName>ppt_w</p:attrName>
                                        </p:attrNameLst>
                                      </p:cBhvr>
                                      <p:tavLst>
                                        <p:tav tm="0">
                                          <p:val>
                                            <p:fltVal val="0"/>
                                          </p:val>
                                        </p:tav>
                                        <p:tav tm="100000">
                                          <p:val>
                                            <p:strVal val="#ppt_w"/>
                                          </p:val>
                                        </p:tav>
                                      </p:tavLst>
                                    </p:anim>
                                    <p:anim calcmode="lin" valueType="num">
                                      <p:cBhvr>
                                        <p:cTn id="23" dur="500" fill="hold"/>
                                        <p:tgtEl>
                                          <p:spTgt spid="15"/>
                                        </p:tgtEl>
                                        <p:attrNameLst>
                                          <p:attrName>ppt_h</p:attrName>
                                        </p:attrNameLst>
                                      </p:cBhvr>
                                      <p:tavLst>
                                        <p:tav tm="0">
                                          <p:val>
                                            <p:fltVal val="0"/>
                                          </p:val>
                                        </p:tav>
                                        <p:tav tm="100000">
                                          <p:val>
                                            <p:strVal val="#ppt_h"/>
                                          </p:val>
                                        </p:tav>
                                      </p:tavLst>
                                    </p:anim>
                                  </p:childTnLst>
                                </p:cTn>
                              </p:par>
                              <p:par>
                                <p:cTn id="24" presetID="23" presetClass="entr" presetSubtype="16" fill="hold" nodeType="withEffect">
                                  <p:stCondLst>
                                    <p:cond delay="0"/>
                                  </p:stCondLst>
                                  <p:childTnLst>
                                    <p:set>
                                      <p:cBhvr>
                                        <p:cTn id="25" dur="1" fill="hold">
                                          <p:stCondLst>
                                            <p:cond delay="0"/>
                                          </p:stCondLst>
                                        </p:cTn>
                                        <p:tgtEl>
                                          <p:spTgt spid="14"/>
                                        </p:tgtEl>
                                        <p:attrNameLst>
                                          <p:attrName>style.visibility</p:attrName>
                                        </p:attrNameLst>
                                      </p:cBhvr>
                                      <p:to>
                                        <p:strVal val="visible"/>
                                      </p:to>
                                    </p:set>
                                    <p:anim calcmode="lin" valueType="num">
                                      <p:cBhvr>
                                        <p:cTn id="26" dur="500" fill="hold"/>
                                        <p:tgtEl>
                                          <p:spTgt spid="14"/>
                                        </p:tgtEl>
                                        <p:attrNameLst>
                                          <p:attrName>ppt_w</p:attrName>
                                        </p:attrNameLst>
                                      </p:cBhvr>
                                      <p:tavLst>
                                        <p:tav tm="0">
                                          <p:val>
                                            <p:fltVal val="0"/>
                                          </p:val>
                                        </p:tav>
                                        <p:tav tm="100000">
                                          <p:val>
                                            <p:strVal val="#ppt_w"/>
                                          </p:val>
                                        </p:tav>
                                      </p:tavLst>
                                    </p:anim>
                                    <p:anim calcmode="lin" valueType="num">
                                      <p:cBhvr>
                                        <p:cTn id="27" dur="500" fill="hold"/>
                                        <p:tgtEl>
                                          <p:spTgt spid="14"/>
                                        </p:tgtEl>
                                        <p:attrNameLst>
                                          <p:attrName>ppt_h</p:attrName>
                                        </p:attrNameLst>
                                      </p:cBhvr>
                                      <p:tavLst>
                                        <p:tav tm="0">
                                          <p:val>
                                            <p:fltVal val="0"/>
                                          </p:val>
                                        </p:tav>
                                        <p:tav tm="100000">
                                          <p:val>
                                            <p:strVal val="#ppt_h"/>
                                          </p:val>
                                        </p:tav>
                                      </p:tavLst>
                                    </p:anim>
                                  </p:childTnLst>
                                </p:cTn>
                              </p:par>
                              <p:par>
                                <p:cTn id="28" presetID="23" presetClass="entr" presetSubtype="16" fill="hold" nodeType="withEffect">
                                  <p:stCondLst>
                                    <p:cond delay="0"/>
                                  </p:stCondLst>
                                  <p:childTnLst>
                                    <p:set>
                                      <p:cBhvr>
                                        <p:cTn id="29" dur="1" fill="hold">
                                          <p:stCondLst>
                                            <p:cond delay="0"/>
                                          </p:stCondLst>
                                        </p:cTn>
                                        <p:tgtEl>
                                          <p:spTgt spid="30"/>
                                        </p:tgtEl>
                                        <p:attrNameLst>
                                          <p:attrName>style.visibility</p:attrName>
                                        </p:attrNameLst>
                                      </p:cBhvr>
                                      <p:to>
                                        <p:strVal val="visible"/>
                                      </p:to>
                                    </p:set>
                                    <p:anim calcmode="lin" valueType="num">
                                      <p:cBhvr>
                                        <p:cTn id="30" dur="500" fill="hold"/>
                                        <p:tgtEl>
                                          <p:spTgt spid="30"/>
                                        </p:tgtEl>
                                        <p:attrNameLst>
                                          <p:attrName>ppt_w</p:attrName>
                                        </p:attrNameLst>
                                      </p:cBhvr>
                                      <p:tavLst>
                                        <p:tav tm="0">
                                          <p:val>
                                            <p:fltVal val="0"/>
                                          </p:val>
                                        </p:tav>
                                        <p:tav tm="100000">
                                          <p:val>
                                            <p:strVal val="#ppt_w"/>
                                          </p:val>
                                        </p:tav>
                                      </p:tavLst>
                                    </p:anim>
                                    <p:anim calcmode="lin" valueType="num">
                                      <p:cBhvr>
                                        <p:cTn id="31" dur="500" fill="hold"/>
                                        <p:tgtEl>
                                          <p:spTgt spid="30"/>
                                        </p:tgtEl>
                                        <p:attrNameLst>
                                          <p:attrName>ppt_h</p:attrName>
                                        </p:attrNameLst>
                                      </p:cBhvr>
                                      <p:tavLst>
                                        <p:tav tm="0">
                                          <p:val>
                                            <p:fltVal val="0"/>
                                          </p:val>
                                        </p:tav>
                                        <p:tav tm="100000">
                                          <p:val>
                                            <p:strVal val="#ppt_h"/>
                                          </p:val>
                                        </p:tav>
                                      </p:tavLst>
                                    </p:anim>
                                  </p:childTnLst>
                                </p:cTn>
                              </p:par>
                              <p:par>
                                <p:cTn id="32" presetID="23" presetClass="entr" presetSubtype="16" fill="hold" nodeType="withEffect">
                                  <p:stCondLst>
                                    <p:cond delay="0"/>
                                  </p:stCondLst>
                                  <p:childTnLst>
                                    <p:set>
                                      <p:cBhvr>
                                        <p:cTn id="33" dur="1" fill="hold">
                                          <p:stCondLst>
                                            <p:cond delay="0"/>
                                          </p:stCondLst>
                                        </p:cTn>
                                        <p:tgtEl>
                                          <p:spTgt spid="31"/>
                                        </p:tgtEl>
                                        <p:attrNameLst>
                                          <p:attrName>style.visibility</p:attrName>
                                        </p:attrNameLst>
                                      </p:cBhvr>
                                      <p:to>
                                        <p:strVal val="visible"/>
                                      </p:to>
                                    </p:set>
                                    <p:anim calcmode="lin" valueType="num">
                                      <p:cBhvr>
                                        <p:cTn id="34" dur="500" fill="hold"/>
                                        <p:tgtEl>
                                          <p:spTgt spid="31"/>
                                        </p:tgtEl>
                                        <p:attrNameLst>
                                          <p:attrName>ppt_w</p:attrName>
                                        </p:attrNameLst>
                                      </p:cBhvr>
                                      <p:tavLst>
                                        <p:tav tm="0">
                                          <p:val>
                                            <p:fltVal val="0"/>
                                          </p:val>
                                        </p:tav>
                                        <p:tav tm="100000">
                                          <p:val>
                                            <p:strVal val="#ppt_w"/>
                                          </p:val>
                                        </p:tav>
                                      </p:tavLst>
                                    </p:anim>
                                    <p:anim calcmode="lin" valueType="num">
                                      <p:cBhvr>
                                        <p:cTn id="35" dur="500" fill="hold"/>
                                        <p:tgtEl>
                                          <p:spTgt spid="31"/>
                                        </p:tgtEl>
                                        <p:attrNameLst>
                                          <p:attrName>ppt_h</p:attrName>
                                        </p:attrNameLst>
                                      </p:cBhvr>
                                      <p:tavLst>
                                        <p:tav tm="0">
                                          <p:val>
                                            <p:fltVal val="0"/>
                                          </p:val>
                                        </p:tav>
                                        <p:tav tm="100000">
                                          <p:val>
                                            <p:strVal val="#ppt_h"/>
                                          </p:val>
                                        </p:tav>
                                      </p:tavLst>
                                    </p:anim>
                                  </p:childTnLst>
                                </p:cTn>
                              </p:par>
                              <p:par>
                                <p:cTn id="36" presetID="42" presetClass="path" presetSubtype="0" accel="50000" decel="50000" fill="hold" nodeType="withEffect">
                                  <p:stCondLst>
                                    <p:cond delay="0"/>
                                  </p:stCondLst>
                                  <p:childTnLst>
                                    <p:animMotion origin="layout" path="M 0.22591 0.00023 L -2.70833E-6 2.96296E-6 " pathEditMode="relative" rAng="0" ptsTypes="AA">
                                      <p:cBhvr>
                                        <p:cTn id="37" dur="1000" fill="hold"/>
                                        <p:tgtEl>
                                          <p:spTgt spid="7"/>
                                        </p:tgtEl>
                                        <p:attrNameLst>
                                          <p:attrName>ppt_x</p:attrName>
                                          <p:attrName>ppt_y</p:attrName>
                                        </p:attrNameLst>
                                      </p:cBhvr>
                                      <p:rCtr x="-11302" y="-23"/>
                                    </p:animMotion>
                                  </p:childTnLst>
                                </p:cTn>
                              </p:par>
                              <p:par>
                                <p:cTn id="38" presetID="42" presetClass="path" presetSubtype="0" accel="50000" decel="50000" fill="hold" nodeType="withEffect">
                                  <p:stCondLst>
                                    <p:cond delay="0"/>
                                  </p:stCondLst>
                                  <p:childTnLst>
                                    <p:animMotion origin="layout" path="M -0.23425 0.19676 L 3.95833E-6 7.40741E-7 " pathEditMode="relative" rAng="0" ptsTypes="AA">
                                      <p:cBhvr>
                                        <p:cTn id="39" dur="1000" fill="hold"/>
                                        <p:tgtEl>
                                          <p:spTgt spid="29"/>
                                        </p:tgtEl>
                                        <p:attrNameLst>
                                          <p:attrName>ppt_x</p:attrName>
                                          <p:attrName>ppt_y</p:attrName>
                                        </p:attrNameLst>
                                      </p:cBhvr>
                                      <p:rCtr x="11706" y="-9838"/>
                                    </p:animMotion>
                                  </p:childTnLst>
                                </p:cTn>
                              </p:par>
                              <p:par>
                                <p:cTn id="40" presetID="42" presetClass="path" presetSubtype="0" accel="50000" decel="50000" fill="hold" nodeType="withEffect">
                                  <p:stCondLst>
                                    <p:cond delay="0"/>
                                  </p:stCondLst>
                                  <p:childTnLst>
                                    <p:animMotion origin="layout" path="M 0.22591 0.19676 L -2.70833E-6 7.40741E-7 " pathEditMode="relative" rAng="0" ptsTypes="AA">
                                      <p:cBhvr>
                                        <p:cTn id="41" dur="1000" fill="hold"/>
                                        <p:tgtEl>
                                          <p:spTgt spid="16"/>
                                        </p:tgtEl>
                                        <p:attrNameLst>
                                          <p:attrName>ppt_x</p:attrName>
                                          <p:attrName>ppt_y</p:attrName>
                                        </p:attrNameLst>
                                      </p:cBhvr>
                                      <p:rCtr x="-11302" y="-9838"/>
                                    </p:animMotion>
                                  </p:childTnLst>
                                </p:cTn>
                              </p:par>
                              <p:par>
                                <p:cTn id="42" presetID="42" presetClass="path" presetSubtype="0" accel="50000" decel="50000" fill="hold" nodeType="withEffect">
                                  <p:stCondLst>
                                    <p:cond delay="0"/>
                                  </p:stCondLst>
                                  <p:childTnLst>
                                    <p:animMotion origin="layout" path="M 0.22591 0.00023 L -2.70833E-6 2.96296E-6 " pathEditMode="relative" rAng="0" ptsTypes="AA">
                                      <p:cBhvr>
                                        <p:cTn id="43" dur="1000" fill="hold"/>
                                        <p:tgtEl>
                                          <p:spTgt spid="15"/>
                                        </p:tgtEl>
                                        <p:attrNameLst>
                                          <p:attrName>ppt_x</p:attrName>
                                          <p:attrName>ppt_y</p:attrName>
                                        </p:attrNameLst>
                                      </p:cBhvr>
                                      <p:rCtr x="-11302" y="-23"/>
                                    </p:animMotion>
                                  </p:childTnLst>
                                </p:cTn>
                              </p:par>
                              <p:par>
                                <p:cTn id="44" presetID="42" presetClass="path" presetSubtype="0" accel="50000" decel="50000" fill="hold" nodeType="withEffect">
                                  <p:stCondLst>
                                    <p:cond delay="0"/>
                                  </p:stCondLst>
                                  <p:childTnLst>
                                    <p:animMotion origin="layout" path="M 0.22591 -0.19375 L -2.70833E-6 1.48148E-6 " pathEditMode="relative" rAng="0" ptsTypes="AA">
                                      <p:cBhvr>
                                        <p:cTn id="45" dur="1000" fill="hold"/>
                                        <p:tgtEl>
                                          <p:spTgt spid="14"/>
                                        </p:tgtEl>
                                        <p:attrNameLst>
                                          <p:attrName>ppt_x</p:attrName>
                                          <p:attrName>ppt_y</p:attrName>
                                        </p:attrNameLst>
                                      </p:cBhvr>
                                      <p:rCtr x="-11302" y="9676"/>
                                    </p:animMotion>
                                  </p:childTnLst>
                                </p:cTn>
                              </p:par>
                              <p:par>
                                <p:cTn id="46" presetID="42" presetClass="path" presetSubtype="0" accel="50000" decel="50000" fill="hold" nodeType="withEffect">
                                  <p:stCondLst>
                                    <p:cond delay="0"/>
                                  </p:stCondLst>
                                  <p:childTnLst>
                                    <p:animMotion origin="layout" path="M -0.23425 0.00023 L 3.95833E-6 2.96296E-6 " pathEditMode="relative" rAng="0" ptsTypes="AA">
                                      <p:cBhvr>
                                        <p:cTn id="47" dur="1000" fill="hold"/>
                                        <p:tgtEl>
                                          <p:spTgt spid="31"/>
                                        </p:tgtEl>
                                        <p:attrNameLst>
                                          <p:attrName>ppt_x</p:attrName>
                                          <p:attrName>ppt_y</p:attrName>
                                        </p:attrNameLst>
                                      </p:cBhvr>
                                      <p:rCtr x="11706" y="-23"/>
                                    </p:animMotion>
                                  </p:childTnLst>
                                </p:cTn>
                              </p:par>
                              <p:par>
                                <p:cTn id="48" presetID="42" presetClass="path" presetSubtype="0" accel="50000" decel="50000" fill="hold" nodeType="withEffect">
                                  <p:stCondLst>
                                    <p:cond delay="0"/>
                                  </p:stCondLst>
                                  <p:childTnLst>
                                    <p:animMotion origin="layout" path="M -0.23425 -0.19375 L 3.95833E-6 1.48148E-6 " pathEditMode="relative" rAng="0" ptsTypes="AA">
                                      <p:cBhvr>
                                        <p:cTn id="49" dur="1000" fill="hold"/>
                                        <p:tgtEl>
                                          <p:spTgt spid="30"/>
                                        </p:tgtEl>
                                        <p:attrNameLst>
                                          <p:attrName>ppt_x</p:attrName>
                                          <p:attrName>ppt_y</p:attrName>
                                        </p:attrNameLst>
                                      </p:cBhvr>
                                      <p:rCtr x="11706" y="9676"/>
                                    </p:animMotion>
                                  </p:childTnLst>
                                </p:cTn>
                              </p:par>
                            </p:childTnLst>
                          </p:cTn>
                        </p:par>
                        <p:par>
                          <p:cTn id="50" fill="hold">
                            <p:stCondLst>
                              <p:cond delay="1000"/>
                            </p:stCondLst>
                            <p:childTnLst>
                              <p:par>
                                <p:cTn id="51" presetID="10" presetClass="entr" presetSubtype="0" fill="hold" grpId="0" nodeType="afterEffect">
                                  <p:stCondLst>
                                    <p:cond delay="0"/>
                                  </p:stCondLst>
                                  <p:childTnLst>
                                    <p:set>
                                      <p:cBhvr>
                                        <p:cTn id="52" dur="1" fill="hold">
                                          <p:stCondLst>
                                            <p:cond delay="0"/>
                                          </p:stCondLst>
                                        </p:cTn>
                                        <p:tgtEl>
                                          <p:spTgt spid="32"/>
                                        </p:tgtEl>
                                        <p:attrNameLst>
                                          <p:attrName>style.visibility</p:attrName>
                                        </p:attrNameLst>
                                      </p:cBhvr>
                                      <p:to>
                                        <p:strVal val="visible"/>
                                      </p:to>
                                    </p:set>
                                    <p:animEffect transition="in" filter="fade">
                                      <p:cBhvr>
                                        <p:cTn id="53" dur="500"/>
                                        <p:tgtEl>
                                          <p:spTgt spid="32"/>
                                        </p:tgtEl>
                                      </p:cBhvr>
                                    </p:animEffect>
                                  </p:childTnLst>
                                </p:cTn>
                              </p:par>
                              <p:par>
                                <p:cTn id="54" presetID="10" presetClass="entr" presetSubtype="0" fill="hold" grpId="0" nodeType="withEffect">
                                  <p:stCondLst>
                                    <p:cond delay="0"/>
                                  </p:stCondLst>
                                  <p:childTnLst>
                                    <p:set>
                                      <p:cBhvr>
                                        <p:cTn id="55" dur="1" fill="hold">
                                          <p:stCondLst>
                                            <p:cond delay="0"/>
                                          </p:stCondLst>
                                        </p:cTn>
                                        <p:tgtEl>
                                          <p:spTgt spid="33"/>
                                        </p:tgtEl>
                                        <p:attrNameLst>
                                          <p:attrName>style.visibility</p:attrName>
                                        </p:attrNameLst>
                                      </p:cBhvr>
                                      <p:to>
                                        <p:strVal val="visible"/>
                                      </p:to>
                                    </p:set>
                                    <p:animEffect transition="in" filter="fade">
                                      <p:cBhvr>
                                        <p:cTn id="56" dur="500"/>
                                        <p:tgtEl>
                                          <p:spTgt spid="33"/>
                                        </p:tgtEl>
                                      </p:cBhvr>
                                    </p:animEffect>
                                  </p:childTnLst>
                                </p:cTn>
                              </p:par>
                              <p:par>
                                <p:cTn id="57" presetID="10" presetClass="entr" presetSubtype="0" fill="hold" grpId="0" nodeType="withEffect">
                                  <p:stCondLst>
                                    <p:cond delay="0"/>
                                  </p:stCondLst>
                                  <p:childTnLst>
                                    <p:set>
                                      <p:cBhvr>
                                        <p:cTn id="58" dur="1" fill="hold">
                                          <p:stCondLst>
                                            <p:cond delay="0"/>
                                          </p:stCondLst>
                                        </p:cTn>
                                        <p:tgtEl>
                                          <p:spTgt spid="34"/>
                                        </p:tgtEl>
                                        <p:attrNameLst>
                                          <p:attrName>style.visibility</p:attrName>
                                        </p:attrNameLst>
                                      </p:cBhvr>
                                      <p:to>
                                        <p:strVal val="visible"/>
                                      </p:to>
                                    </p:set>
                                    <p:animEffect transition="in" filter="fade">
                                      <p:cBhvr>
                                        <p:cTn id="59" dur="500"/>
                                        <p:tgtEl>
                                          <p:spTgt spid="34"/>
                                        </p:tgtEl>
                                      </p:cBhvr>
                                    </p:animEffect>
                                  </p:childTnLst>
                                </p:cTn>
                              </p:par>
                              <p:par>
                                <p:cTn id="60" presetID="10" presetClass="entr" presetSubtype="0" fill="hold" grpId="0" nodeType="withEffect">
                                  <p:stCondLst>
                                    <p:cond delay="0"/>
                                  </p:stCondLst>
                                  <p:childTnLst>
                                    <p:set>
                                      <p:cBhvr>
                                        <p:cTn id="61" dur="1" fill="hold">
                                          <p:stCondLst>
                                            <p:cond delay="0"/>
                                          </p:stCondLst>
                                        </p:cTn>
                                        <p:tgtEl>
                                          <p:spTgt spid="17"/>
                                        </p:tgtEl>
                                        <p:attrNameLst>
                                          <p:attrName>style.visibility</p:attrName>
                                        </p:attrNameLst>
                                      </p:cBhvr>
                                      <p:to>
                                        <p:strVal val="visible"/>
                                      </p:to>
                                    </p:set>
                                    <p:animEffect transition="in" filter="fade">
                                      <p:cBhvr>
                                        <p:cTn id="62" dur="500"/>
                                        <p:tgtEl>
                                          <p:spTgt spid="17"/>
                                        </p:tgtEl>
                                      </p:cBhvr>
                                    </p:animEffect>
                                  </p:childTnLst>
                                </p:cTn>
                              </p:par>
                              <p:par>
                                <p:cTn id="63" presetID="10" presetClass="entr" presetSubtype="0" fill="hold" grpId="0" nodeType="withEffect">
                                  <p:stCondLst>
                                    <p:cond delay="0"/>
                                  </p:stCondLst>
                                  <p:childTnLst>
                                    <p:set>
                                      <p:cBhvr>
                                        <p:cTn id="64" dur="1" fill="hold">
                                          <p:stCondLst>
                                            <p:cond delay="0"/>
                                          </p:stCondLst>
                                        </p:cTn>
                                        <p:tgtEl>
                                          <p:spTgt spid="18"/>
                                        </p:tgtEl>
                                        <p:attrNameLst>
                                          <p:attrName>style.visibility</p:attrName>
                                        </p:attrNameLst>
                                      </p:cBhvr>
                                      <p:to>
                                        <p:strVal val="visible"/>
                                      </p:to>
                                    </p:set>
                                    <p:animEffect transition="in" filter="fade">
                                      <p:cBhvr>
                                        <p:cTn id="65" dur="500"/>
                                        <p:tgtEl>
                                          <p:spTgt spid="18"/>
                                        </p:tgtEl>
                                      </p:cBhvr>
                                    </p:animEffect>
                                  </p:childTnLst>
                                </p:cTn>
                              </p:par>
                              <p:par>
                                <p:cTn id="66" presetID="10" presetClass="entr" presetSubtype="0" fill="hold" grpId="0" nodeType="withEffect">
                                  <p:stCondLst>
                                    <p:cond delay="0"/>
                                  </p:stCondLst>
                                  <p:childTnLst>
                                    <p:set>
                                      <p:cBhvr>
                                        <p:cTn id="67" dur="1" fill="hold">
                                          <p:stCondLst>
                                            <p:cond delay="0"/>
                                          </p:stCondLst>
                                        </p:cTn>
                                        <p:tgtEl>
                                          <p:spTgt spid="19"/>
                                        </p:tgtEl>
                                        <p:attrNameLst>
                                          <p:attrName>style.visibility</p:attrName>
                                        </p:attrNameLst>
                                      </p:cBhvr>
                                      <p:to>
                                        <p:strVal val="visible"/>
                                      </p:to>
                                    </p:set>
                                    <p:animEffect transition="in" filter="fade">
                                      <p:cBhvr>
                                        <p:cTn id="68" dur="500"/>
                                        <p:tgtEl>
                                          <p:spTgt spid="19"/>
                                        </p:tgtEl>
                                      </p:cBhvr>
                                    </p:animEffect>
                                  </p:childTnLst>
                                </p:cTn>
                              </p:par>
                              <p:par>
                                <p:cTn id="69" presetID="22" presetClass="entr" presetSubtype="8" fill="hold" nodeType="withEffect">
                                  <p:stCondLst>
                                    <p:cond delay="0"/>
                                  </p:stCondLst>
                                  <p:childTnLst>
                                    <p:set>
                                      <p:cBhvr>
                                        <p:cTn id="70" dur="1" fill="hold">
                                          <p:stCondLst>
                                            <p:cond delay="0"/>
                                          </p:stCondLst>
                                        </p:cTn>
                                        <p:tgtEl>
                                          <p:spTgt spid="23"/>
                                        </p:tgtEl>
                                        <p:attrNameLst>
                                          <p:attrName>style.visibility</p:attrName>
                                        </p:attrNameLst>
                                      </p:cBhvr>
                                      <p:to>
                                        <p:strVal val="visible"/>
                                      </p:to>
                                    </p:set>
                                    <p:animEffect transition="in" filter="wipe(left)">
                                      <p:cBhvr>
                                        <p:cTn id="71" dur="500"/>
                                        <p:tgtEl>
                                          <p:spTgt spid="23"/>
                                        </p:tgtEl>
                                      </p:cBhvr>
                                    </p:animEffect>
                                  </p:childTnLst>
                                </p:cTn>
                              </p:par>
                              <p:par>
                                <p:cTn id="72" presetID="22" presetClass="entr" presetSubtype="2" fill="hold" nodeType="withEffect">
                                  <p:stCondLst>
                                    <p:cond delay="0"/>
                                  </p:stCondLst>
                                  <p:childTnLst>
                                    <p:set>
                                      <p:cBhvr>
                                        <p:cTn id="73" dur="1" fill="hold">
                                          <p:stCondLst>
                                            <p:cond delay="0"/>
                                          </p:stCondLst>
                                        </p:cTn>
                                        <p:tgtEl>
                                          <p:spTgt spid="8"/>
                                        </p:tgtEl>
                                        <p:attrNameLst>
                                          <p:attrName>style.visibility</p:attrName>
                                        </p:attrNameLst>
                                      </p:cBhvr>
                                      <p:to>
                                        <p:strVal val="visible"/>
                                      </p:to>
                                    </p:set>
                                    <p:animEffect transition="in" filter="wipe(right)">
                                      <p:cBhvr>
                                        <p:cTn id="74" dur="500"/>
                                        <p:tgtEl>
                                          <p:spTgt spid="8"/>
                                        </p:tgtEl>
                                      </p:cBhvr>
                                    </p:animEffect>
                                  </p:childTnLst>
                                </p:cTn>
                              </p:par>
                              <p:par>
                                <p:cTn id="75" presetID="22" presetClass="entr" presetSubtype="4" fill="hold" nodeType="withEffect">
                                  <p:stCondLst>
                                    <p:cond delay="0"/>
                                  </p:stCondLst>
                                  <p:childTnLst>
                                    <p:set>
                                      <p:cBhvr>
                                        <p:cTn id="76" dur="1" fill="hold">
                                          <p:stCondLst>
                                            <p:cond delay="0"/>
                                          </p:stCondLst>
                                        </p:cTn>
                                        <p:tgtEl>
                                          <p:spTgt spid="6"/>
                                        </p:tgtEl>
                                        <p:attrNameLst>
                                          <p:attrName>style.visibility</p:attrName>
                                        </p:attrNameLst>
                                      </p:cBhvr>
                                      <p:to>
                                        <p:strVal val="visible"/>
                                      </p:to>
                                    </p:set>
                                    <p:animEffect transition="in" filter="wipe(down)">
                                      <p:cBhvr>
                                        <p:cTn id="77" dur="500"/>
                                        <p:tgtEl>
                                          <p:spTgt spid="6"/>
                                        </p:tgtEl>
                                      </p:cBhvr>
                                    </p:animEffect>
                                  </p:childTnLst>
                                </p:cTn>
                              </p:par>
                              <p:par>
                                <p:cTn id="78" presetID="10" presetClass="entr" presetSubtype="0" fill="hold" grpId="0" nodeType="withEffect">
                                  <p:stCondLst>
                                    <p:cond delay="0"/>
                                  </p:stCondLst>
                                  <p:childTnLst>
                                    <p:set>
                                      <p:cBhvr>
                                        <p:cTn id="79" dur="1" fill="hold">
                                          <p:stCondLst>
                                            <p:cond delay="0"/>
                                          </p:stCondLst>
                                        </p:cTn>
                                        <p:tgtEl>
                                          <p:spTgt spid="39"/>
                                        </p:tgtEl>
                                        <p:attrNameLst>
                                          <p:attrName>style.visibility</p:attrName>
                                        </p:attrNameLst>
                                      </p:cBhvr>
                                      <p:to>
                                        <p:strVal val="visible"/>
                                      </p:to>
                                    </p:set>
                                    <p:animEffect transition="in" filter="fade">
                                      <p:cBhvr>
                                        <p:cTn id="80" dur="500"/>
                                        <p:tgtEl>
                                          <p:spTgt spid="39"/>
                                        </p:tgtEl>
                                      </p:cBhvr>
                                    </p:animEffect>
                                  </p:childTnLst>
                                </p:cTn>
                              </p:par>
                              <p:par>
                                <p:cTn id="81" presetID="10" presetClass="entr" presetSubtype="0" fill="hold" grpId="0" nodeType="withEffect">
                                  <p:stCondLst>
                                    <p:cond delay="0"/>
                                  </p:stCondLst>
                                  <p:childTnLst>
                                    <p:set>
                                      <p:cBhvr>
                                        <p:cTn id="82" dur="1" fill="hold">
                                          <p:stCondLst>
                                            <p:cond delay="0"/>
                                          </p:stCondLst>
                                        </p:cTn>
                                        <p:tgtEl>
                                          <p:spTgt spid="38"/>
                                        </p:tgtEl>
                                        <p:attrNameLst>
                                          <p:attrName>style.visibility</p:attrName>
                                        </p:attrNameLst>
                                      </p:cBhvr>
                                      <p:to>
                                        <p:strVal val="visible"/>
                                      </p:to>
                                    </p:set>
                                    <p:animEffect transition="in" filter="fade">
                                      <p:cBhvr>
                                        <p:cTn id="83" dur="500"/>
                                        <p:tgtEl>
                                          <p:spTgt spid="38"/>
                                        </p:tgtEl>
                                      </p:cBhvr>
                                    </p:animEffect>
                                  </p:childTnLst>
                                </p:cTn>
                              </p:par>
                              <p:par>
                                <p:cTn id="84" presetID="10" presetClass="entr" presetSubtype="0" fill="hold" grpId="0" nodeType="withEffect">
                                  <p:stCondLst>
                                    <p:cond delay="0"/>
                                  </p:stCondLst>
                                  <p:childTnLst>
                                    <p:set>
                                      <p:cBhvr>
                                        <p:cTn id="85" dur="1" fill="hold">
                                          <p:stCondLst>
                                            <p:cond delay="0"/>
                                          </p:stCondLst>
                                        </p:cTn>
                                        <p:tgtEl>
                                          <p:spTgt spid="9"/>
                                        </p:tgtEl>
                                        <p:attrNameLst>
                                          <p:attrName>style.visibility</p:attrName>
                                        </p:attrNameLst>
                                      </p:cBhvr>
                                      <p:to>
                                        <p:strVal val="visible"/>
                                      </p:to>
                                    </p:set>
                                    <p:animEffect transition="in" filter="fade">
                                      <p:cBhvr>
                                        <p:cTn id="86"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p:bldP spid="18" grpId="0"/>
      <p:bldP spid="19" grpId="0"/>
      <p:bldP spid="32" grpId="0"/>
      <p:bldP spid="33" grpId="0"/>
      <p:bldP spid="34" grpId="0"/>
      <p:bldP spid="38" grpId="0" animBg="1"/>
      <p:bldP spid="39" grpId="0" animBg="1"/>
      <p:bldP spid="9" grpId="0"/>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Left Bracket 1">
            <a:extLst>
              <a:ext uri="{FF2B5EF4-FFF2-40B4-BE49-F238E27FC236}">
                <a16:creationId xmlns:a16="http://schemas.microsoft.com/office/drawing/2014/main" id="{1A9589BA-ED33-1D31-647E-ADCB15F37381}"/>
              </a:ext>
            </a:extLst>
          </p:cNvPr>
          <p:cNvSpPr/>
          <p:nvPr/>
        </p:nvSpPr>
        <p:spPr>
          <a:xfrm rot="16200000">
            <a:off x="5602464" y="1526654"/>
            <a:ext cx="640080" cy="7020218"/>
          </a:xfrm>
          <a:prstGeom prst="leftBracket">
            <a:avLst/>
          </a:prstGeom>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 name="Rounded Rectangle 5">
            <a:extLst>
              <a:ext uri="{FF2B5EF4-FFF2-40B4-BE49-F238E27FC236}">
                <a16:creationId xmlns:a16="http://schemas.microsoft.com/office/drawing/2014/main" id="{F603C4B3-4AC3-4267-0615-2FBC6F8ED356}"/>
              </a:ext>
            </a:extLst>
          </p:cNvPr>
          <p:cNvSpPr/>
          <p:nvPr/>
        </p:nvSpPr>
        <p:spPr>
          <a:xfrm>
            <a:off x="1304143" y="2512738"/>
            <a:ext cx="9398833" cy="2355713"/>
          </a:xfrm>
          <a:prstGeom prst="roundRect">
            <a:avLst/>
          </a:prstGeom>
          <a:solidFill>
            <a:schemeClr val="tx1"/>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TextBox 26">
            <a:extLst>
              <a:ext uri="{FF2B5EF4-FFF2-40B4-BE49-F238E27FC236}">
                <a16:creationId xmlns:a16="http://schemas.microsoft.com/office/drawing/2014/main" id="{99D67CFF-D750-E798-5C0C-84E1CBD522B2}"/>
              </a:ext>
            </a:extLst>
          </p:cNvPr>
          <p:cNvSpPr txBox="1"/>
          <p:nvPr/>
        </p:nvSpPr>
        <p:spPr bwMode="auto">
          <a:xfrm>
            <a:off x="4509334" y="5122852"/>
            <a:ext cx="2826340" cy="471405"/>
          </a:xfrm>
          <a:prstGeom prst="roundRect">
            <a:avLst>
              <a:gd name="adj" fmla="val 50000"/>
            </a:avLst>
          </a:prstGeom>
          <a:solidFill>
            <a:schemeClr val="accent6">
              <a:lumMod val="90000"/>
            </a:schemeClr>
          </a:solidFill>
          <a:ln w="12700">
            <a:solidFill>
              <a:schemeClr val="accent1"/>
            </a:solidFill>
          </a:ln>
          <a:extLst>
            <a:ext uri="{FAA26D3D-D897-4be2-8F04-BA451C77F1D7}">
              <ma14:placeholderFlag xmlns="" xmlns:ma14="http://schemas.microsoft.com/office/mac/drawingml/2011/main" val="1"/>
            </a:ext>
          </a:extLst>
        </p:spPr>
        <p:txBody>
          <a:bodyPr vert="horz" wrap="square" lIns="121899" tIns="60949" rIns="121899" bIns="60949" numCol="1" rtlCol="0" anchor="ctr" anchorCtr="0" compatLnSpc="1">
            <a:prstTxWarp prst="textNoShape">
              <a:avLst/>
            </a:prstTxWarp>
            <a:noAutofit/>
          </a:bodyPr>
          <a:lstStyle/>
          <a:p>
            <a:pPr marL="0" marR="0" lvl="0" indent="0" algn="ctr" defTabSz="609512" rtl="0" eaLnBrk="1" fontAlgn="auto" latinLnBrk="0" hangingPunct="1">
              <a:lnSpc>
                <a:spcPct val="100000"/>
              </a:lnSpc>
              <a:spcBef>
                <a:spcPts val="0"/>
              </a:spcBef>
              <a:spcAft>
                <a:spcPts val="0"/>
              </a:spcAft>
              <a:buClr>
                <a:srgbClr val="000000"/>
              </a:buClr>
              <a:buSzTx/>
              <a:buFont typeface="Arial"/>
              <a:buNone/>
              <a:tabLst/>
              <a:defRPr/>
            </a:pPr>
            <a:r>
              <a:rPr kumimoji="0" lang="en-US" sz="1600" b="0" i="0" u="none" strike="noStrike" kern="0" cap="none" spc="0" normalizeH="0" baseline="0" noProof="0">
                <a:ln>
                  <a:noFill/>
                </a:ln>
                <a:solidFill>
                  <a:schemeClr val="tx1"/>
                </a:solidFill>
                <a:effectLst/>
                <a:uLnTx/>
                <a:uFillTx/>
                <a:latin typeface="Inter" panose="02000503000000020004" pitchFamily="2" charset="0"/>
                <a:ea typeface="Inter" panose="02000503000000020004" pitchFamily="2" charset="0"/>
                <a:cs typeface="Inter" panose="02000503000000020004" pitchFamily="2" charset="0"/>
                <a:sym typeface="Arial"/>
              </a:rPr>
              <a:t>Cisco Meraki platform </a:t>
            </a:r>
          </a:p>
        </p:txBody>
      </p:sp>
      <p:grpSp>
        <p:nvGrpSpPr>
          <p:cNvPr id="42" name="Group 41">
            <a:extLst>
              <a:ext uri="{FF2B5EF4-FFF2-40B4-BE49-F238E27FC236}">
                <a16:creationId xmlns:a16="http://schemas.microsoft.com/office/drawing/2014/main" id="{878768A2-D33A-B78D-6BBD-4BEE12EC0969}"/>
              </a:ext>
            </a:extLst>
          </p:cNvPr>
          <p:cNvGrpSpPr/>
          <p:nvPr/>
        </p:nvGrpSpPr>
        <p:grpSpPr>
          <a:xfrm>
            <a:off x="1870255" y="3920593"/>
            <a:ext cx="8118053" cy="630638"/>
            <a:chOff x="1588824" y="3792093"/>
            <a:chExt cx="8118053" cy="630638"/>
          </a:xfrm>
        </p:grpSpPr>
        <p:sp>
          <p:nvSpPr>
            <p:cNvPr id="75" name="Rectangle 74">
              <a:extLst>
                <a:ext uri="{FF2B5EF4-FFF2-40B4-BE49-F238E27FC236}">
                  <a16:creationId xmlns:a16="http://schemas.microsoft.com/office/drawing/2014/main" id="{AD9D43B2-B3E8-1A1E-FABD-517B926DC407}"/>
                </a:ext>
              </a:extLst>
            </p:cNvPr>
            <p:cNvSpPr>
              <a:spLocks/>
            </p:cNvSpPr>
            <p:nvPr/>
          </p:nvSpPr>
          <p:spPr>
            <a:xfrm flipH="1">
              <a:off x="7910345" y="3803993"/>
              <a:ext cx="1796532" cy="615553"/>
            </a:xfrm>
            <a:prstGeom prst="rect">
              <a:avLst/>
            </a:prstGeom>
            <a:noFill/>
            <a:ln w="25400" cap="flat" cmpd="sng" algn="ctr">
              <a:noFill/>
              <a:prstDash val="solid"/>
            </a:ln>
            <a:effectLst/>
          </p:spPr>
          <p:txBody>
            <a:bodyPr wrap="square" lIns="0" tIns="60960" rIns="121920" bIns="60960" rtlCol="0" anchor="ctr">
              <a:spAutoFit/>
            </a:bodyPr>
            <a:lstStyle/>
            <a:p>
              <a:pPr marL="0" marR="0" lvl="0" indent="0" algn="ctr" defTabSz="609570" rtl="0" eaLnBrk="1" fontAlgn="auto" latinLnBrk="0" hangingPunct="1">
                <a:lnSpc>
                  <a:spcPct val="100000"/>
                </a:lnSpc>
                <a:spcBef>
                  <a:spcPts val="0"/>
                </a:spcBef>
                <a:spcAft>
                  <a:spcPts val="0"/>
                </a:spcAft>
                <a:buClrTx/>
                <a:buSzTx/>
                <a:buFontTx/>
                <a:buNone/>
                <a:tabLst/>
                <a:defRPr/>
              </a:pPr>
              <a:r>
                <a:rPr lang="en-US" sz="1600">
                  <a:solidFill>
                    <a:schemeClr val="bg1"/>
                  </a:solidFill>
                  <a:latin typeface="Inter" panose="02000503000000020004" pitchFamily="2" charset="0"/>
                  <a:ea typeface="Inter" panose="02000503000000020004" pitchFamily="2" charset="0"/>
                  <a:cs typeface="Inter" panose="02000503000000020004" pitchFamily="2" charset="0"/>
                </a:rPr>
                <a:t>3. Growth and innovation</a:t>
              </a:r>
              <a:endParaRPr kumimoji="0" lang="en-US" sz="1600" b="0" i="0" u="none" strike="noStrike" kern="0" cap="none" spc="0" normalizeH="0" baseline="0" noProof="0">
                <a:ln>
                  <a:noFill/>
                </a:ln>
                <a:solidFill>
                  <a:schemeClr val="bg1"/>
                </a:solidFill>
                <a:effectLst/>
                <a:uLnTx/>
                <a:uFillTx/>
                <a:latin typeface="Inter" panose="02000503000000020004" pitchFamily="2" charset="0"/>
                <a:ea typeface="Inter" panose="02000503000000020004" pitchFamily="2" charset="0"/>
                <a:cs typeface="Inter" panose="02000503000000020004" pitchFamily="2" charset="0"/>
                <a:sym typeface="Arial"/>
              </a:endParaRPr>
            </a:p>
          </p:txBody>
        </p:sp>
        <p:sp>
          <p:nvSpPr>
            <p:cNvPr id="78" name="Rectangle 77">
              <a:extLst>
                <a:ext uri="{FF2B5EF4-FFF2-40B4-BE49-F238E27FC236}">
                  <a16:creationId xmlns:a16="http://schemas.microsoft.com/office/drawing/2014/main" id="{7F645C3F-5953-1BFB-EA33-6EFCD74FD624}"/>
                </a:ext>
              </a:extLst>
            </p:cNvPr>
            <p:cNvSpPr>
              <a:spLocks/>
            </p:cNvSpPr>
            <p:nvPr/>
          </p:nvSpPr>
          <p:spPr>
            <a:xfrm flipH="1">
              <a:off x="1588824" y="3792093"/>
              <a:ext cx="2208618" cy="615553"/>
            </a:xfrm>
            <a:prstGeom prst="rect">
              <a:avLst/>
            </a:prstGeom>
            <a:noFill/>
            <a:ln w="25400" cap="flat" cmpd="sng" algn="ctr">
              <a:noFill/>
              <a:prstDash val="solid"/>
            </a:ln>
            <a:effectLst/>
          </p:spPr>
          <p:txBody>
            <a:bodyPr wrap="square" lIns="0" tIns="60960" rIns="121920" bIns="60960" rtlCol="0" anchor="ctr">
              <a:spAutoFit/>
            </a:bodyPr>
            <a:lstStyle/>
            <a:p>
              <a:pPr marL="0" marR="0" lvl="0" indent="0" algn="ctr" defTabSz="609570" rtl="0" eaLnBrk="1" fontAlgn="auto" latinLnBrk="0" hangingPunct="1">
                <a:lnSpc>
                  <a:spcPct val="100000"/>
                </a:lnSpc>
                <a:spcBef>
                  <a:spcPts val="0"/>
                </a:spcBef>
                <a:spcAft>
                  <a:spcPts val="0"/>
                </a:spcAft>
                <a:buClrTx/>
                <a:buSzTx/>
                <a:buFontTx/>
                <a:buNone/>
                <a:tabLst/>
                <a:defRPr/>
              </a:pPr>
              <a:r>
                <a:rPr kumimoji="0" lang="en-US" sz="1600" b="0" i="0" u="none" strike="noStrike" kern="0" cap="none" spc="0" normalizeH="0" baseline="0" noProof="0">
                  <a:ln>
                    <a:noFill/>
                  </a:ln>
                  <a:solidFill>
                    <a:schemeClr val="bg1"/>
                  </a:solidFill>
                  <a:effectLst/>
                  <a:uLnTx/>
                  <a:uFillTx/>
                  <a:latin typeface="Inter" panose="02000503000000020004" pitchFamily="2" charset="0"/>
                  <a:ea typeface="Inter" panose="02000503000000020004" pitchFamily="2" charset="0"/>
                  <a:cs typeface="Inter" panose="02000503000000020004" pitchFamily="2" charset="0"/>
                  <a:sym typeface="Arial"/>
                </a:rPr>
                <a:t>1. Operational simplicity</a:t>
              </a:r>
            </a:p>
          </p:txBody>
        </p:sp>
        <p:sp>
          <p:nvSpPr>
            <p:cNvPr id="79" name="Rectangle 78">
              <a:extLst>
                <a:ext uri="{FF2B5EF4-FFF2-40B4-BE49-F238E27FC236}">
                  <a16:creationId xmlns:a16="http://schemas.microsoft.com/office/drawing/2014/main" id="{CEF3055E-33E3-1A68-7E69-62EB119B8E35}"/>
                </a:ext>
              </a:extLst>
            </p:cNvPr>
            <p:cNvSpPr>
              <a:spLocks/>
            </p:cNvSpPr>
            <p:nvPr/>
          </p:nvSpPr>
          <p:spPr>
            <a:xfrm flipH="1">
              <a:off x="4809325" y="3807178"/>
              <a:ext cx="2010487" cy="615553"/>
            </a:xfrm>
            <a:prstGeom prst="rect">
              <a:avLst/>
            </a:prstGeom>
            <a:noFill/>
            <a:ln w="25400" cap="flat" cmpd="sng" algn="ctr">
              <a:noFill/>
              <a:prstDash val="solid"/>
            </a:ln>
            <a:effectLst/>
          </p:spPr>
          <p:txBody>
            <a:bodyPr wrap="square" lIns="60960" tIns="60960" rIns="121920" bIns="60960" rtlCol="0" anchor="ctr">
              <a:spAutoFit/>
            </a:bodyPr>
            <a:lstStyle/>
            <a:p>
              <a:pPr marL="0" marR="0" lvl="0" indent="0" algn="ctr" defTabSz="609570" rtl="0" eaLnBrk="1" fontAlgn="auto" latinLnBrk="0" hangingPunct="1">
                <a:lnSpc>
                  <a:spcPct val="100000"/>
                </a:lnSpc>
                <a:spcBef>
                  <a:spcPts val="0"/>
                </a:spcBef>
                <a:spcAft>
                  <a:spcPts val="0"/>
                </a:spcAft>
                <a:buClrTx/>
                <a:buSzTx/>
                <a:buFontTx/>
                <a:buNone/>
                <a:tabLst/>
                <a:defRPr/>
              </a:pPr>
              <a:r>
                <a:rPr kumimoji="0" lang="en-US" sz="1600" b="0" i="0" u="none" strike="noStrike" kern="0" cap="none" spc="0" normalizeH="0" baseline="0" noProof="0">
                  <a:ln>
                    <a:noFill/>
                  </a:ln>
                  <a:solidFill>
                    <a:schemeClr val="bg1"/>
                  </a:solidFill>
                  <a:effectLst/>
                  <a:uLnTx/>
                  <a:uFillTx/>
                  <a:latin typeface="Inter" panose="02000503000000020004" pitchFamily="2" charset="0"/>
                  <a:ea typeface="Inter" panose="02000503000000020004" pitchFamily="2" charset="0"/>
                  <a:cs typeface="Inter" panose="02000503000000020004" pitchFamily="2" charset="0"/>
                  <a:sym typeface="Arial"/>
                </a:rPr>
                <a:t>2. Secure networking</a:t>
              </a:r>
            </a:p>
          </p:txBody>
        </p:sp>
      </p:grpSp>
      <p:sp>
        <p:nvSpPr>
          <p:cNvPr id="4" name="Title 1">
            <a:extLst>
              <a:ext uri="{FF2B5EF4-FFF2-40B4-BE49-F238E27FC236}">
                <a16:creationId xmlns:a16="http://schemas.microsoft.com/office/drawing/2014/main" id="{3E8CA867-247F-8020-EAD5-9989DAD65D91}"/>
              </a:ext>
            </a:extLst>
          </p:cNvPr>
          <p:cNvSpPr>
            <a:spLocks noGrp="1"/>
          </p:cNvSpPr>
          <p:nvPr>
            <p:ph type="title"/>
          </p:nvPr>
        </p:nvSpPr>
        <p:spPr>
          <a:xfrm>
            <a:off x="478458" y="401471"/>
            <a:ext cx="8611584" cy="699411"/>
          </a:xfrm>
        </p:spPr>
        <p:txBody>
          <a:bodyPr anchor="t"/>
          <a:lstStyle/>
          <a:p>
            <a:pPr marL="0" marR="0" lvl="0" indent="0" algn="l" rtl="0">
              <a:lnSpc>
                <a:spcPct val="90000"/>
              </a:lnSpc>
              <a:spcBef>
                <a:spcPts val="0"/>
              </a:spcBef>
              <a:spcAft>
                <a:spcPts val="0"/>
              </a:spcAft>
              <a:buNone/>
            </a:pPr>
            <a:r>
              <a:rPr lang="en-US" sz="3800" b="1" i="0" u="none" strike="noStrike" cap="none">
                <a:solidFill>
                  <a:schemeClr val="tx1"/>
                </a:solidFill>
                <a:latin typeface="Inter" panose="02000503000000020004" pitchFamily="2" charset="0"/>
                <a:ea typeface="Inter" panose="02000503000000020004" pitchFamily="2" charset="0"/>
                <a:cs typeface="Inter" panose="02000503000000020004" pitchFamily="2" charset="0"/>
                <a:sym typeface="Inter"/>
              </a:rPr>
              <a:t>Create trusted, unified experiences</a:t>
            </a:r>
            <a:endParaRPr lang="en-US" sz="3800">
              <a:solidFill>
                <a:schemeClr val="tx1"/>
              </a:solidFill>
              <a:latin typeface="Inter" panose="02000503000000020004" pitchFamily="2" charset="0"/>
              <a:ea typeface="Inter" panose="02000503000000020004" pitchFamily="2" charset="0"/>
              <a:cs typeface="Inter" panose="02000503000000020004" pitchFamily="2" charset="0"/>
            </a:endParaRPr>
          </a:p>
        </p:txBody>
      </p:sp>
      <p:sp>
        <p:nvSpPr>
          <p:cNvPr id="9" name="object 8">
            <a:extLst>
              <a:ext uri="{FF2B5EF4-FFF2-40B4-BE49-F238E27FC236}">
                <a16:creationId xmlns:a16="http://schemas.microsoft.com/office/drawing/2014/main" id="{7E53B7DB-DF78-01C8-34AC-48DC67131D53}"/>
              </a:ext>
            </a:extLst>
          </p:cNvPr>
          <p:cNvSpPr>
            <a:spLocks noChangeAspect="1"/>
          </p:cNvSpPr>
          <p:nvPr/>
        </p:nvSpPr>
        <p:spPr>
          <a:xfrm>
            <a:off x="10566574" y="-478286"/>
            <a:ext cx="1566732" cy="1828800"/>
          </a:xfrm>
          <a:custGeom>
            <a:avLst/>
            <a:gdLst/>
            <a:ahLst/>
            <a:cxnLst/>
            <a:rect l="l" t="t" r="r" b="b"/>
            <a:pathLst>
              <a:path w="2630805" h="3070860">
                <a:moveTo>
                  <a:pt x="2630774" y="0"/>
                </a:moveTo>
                <a:lnTo>
                  <a:pt x="736481" y="0"/>
                </a:lnTo>
                <a:lnTo>
                  <a:pt x="53644" y="1876087"/>
                </a:lnTo>
                <a:lnTo>
                  <a:pt x="38179" y="1922425"/>
                </a:lnTo>
                <a:lnTo>
                  <a:pt x="25382" y="1969002"/>
                </a:lnTo>
                <a:lnTo>
                  <a:pt x="15213" y="2015731"/>
                </a:lnTo>
                <a:lnTo>
                  <a:pt x="7631" y="2062524"/>
                </a:lnTo>
                <a:lnTo>
                  <a:pt x="2595" y="2109295"/>
                </a:lnTo>
                <a:lnTo>
                  <a:pt x="65" y="2155956"/>
                </a:lnTo>
                <a:lnTo>
                  <a:pt x="0" y="2202421"/>
                </a:lnTo>
                <a:lnTo>
                  <a:pt x="2359" y="2248602"/>
                </a:lnTo>
                <a:lnTo>
                  <a:pt x="7102" y="2294413"/>
                </a:lnTo>
                <a:lnTo>
                  <a:pt x="14189" y="2339767"/>
                </a:lnTo>
                <a:lnTo>
                  <a:pt x="23579" y="2384576"/>
                </a:lnTo>
                <a:lnTo>
                  <a:pt x="35231" y="2428754"/>
                </a:lnTo>
                <a:lnTo>
                  <a:pt x="49105" y="2472214"/>
                </a:lnTo>
                <a:lnTo>
                  <a:pt x="65160" y="2514868"/>
                </a:lnTo>
                <a:lnTo>
                  <a:pt x="83356" y="2556630"/>
                </a:lnTo>
                <a:lnTo>
                  <a:pt x="103652" y="2597413"/>
                </a:lnTo>
                <a:lnTo>
                  <a:pt x="126007" y="2637130"/>
                </a:lnTo>
                <a:lnTo>
                  <a:pt x="150382" y="2675693"/>
                </a:lnTo>
                <a:lnTo>
                  <a:pt x="176734" y="2713016"/>
                </a:lnTo>
                <a:lnTo>
                  <a:pt x="205025" y="2749012"/>
                </a:lnTo>
                <a:lnTo>
                  <a:pt x="235212" y="2783594"/>
                </a:lnTo>
                <a:lnTo>
                  <a:pt x="267257" y="2816674"/>
                </a:lnTo>
                <a:lnTo>
                  <a:pt x="301117" y="2848167"/>
                </a:lnTo>
                <a:lnTo>
                  <a:pt x="336754" y="2877984"/>
                </a:lnTo>
                <a:lnTo>
                  <a:pt x="374125" y="2906039"/>
                </a:lnTo>
                <a:lnTo>
                  <a:pt x="413190" y="2932245"/>
                </a:lnTo>
                <a:lnTo>
                  <a:pt x="453910" y="2956514"/>
                </a:lnTo>
                <a:lnTo>
                  <a:pt x="496242" y="2978761"/>
                </a:lnTo>
                <a:lnTo>
                  <a:pt x="540148" y="2998898"/>
                </a:lnTo>
                <a:lnTo>
                  <a:pt x="585586" y="3016837"/>
                </a:lnTo>
                <a:lnTo>
                  <a:pt x="631924" y="3032302"/>
                </a:lnTo>
                <a:lnTo>
                  <a:pt x="678501" y="3045099"/>
                </a:lnTo>
                <a:lnTo>
                  <a:pt x="725230" y="3055268"/>
                </a:lnTo>
                <a:lnTo>
                  <a:pt x="772023" y="3062850"/>
                </a:lnTo>
                <a:lnTo>
                  <a:pt x="818794" y="3067886"/>
                </a:lnTo>
                <a:lnTo>
                  <a:pt x="865456" y="3070416"/>
                </a:lnTo>
                <a:lnTo>
                  <a:pt x="911921" y="3070482"/>
                </a:lnTo>
                <a:lnTo>
                  <a:pt x="958103" y="3068122"/>
                </a:lnTo>
                <a:lnTo>
                  <a:pt x="1003914" y="3063379"/>
                </a:lnTo>
                <a:lnTo>
                  <a:pt x="1049268" y="3056292"/>
                </a:lnTo>
                <a:lnTo>
                  <a:pt x="1094078" y="3046902"/>
                </a:lnTo>
                <a:lnTo>
                  <a:pt x="1138256" y="3035250"/>
                </a:lnTo>
                <a:lnTo>
                  <a:pt x="1181717" y="3021376"/>
                </a:lnTo>
                <a:lnTo>
                  <a:pt x="1224372" y="3005321"/>
                </a:lnTo>
                <a:lnTo>
                  <a:pt x="1266134" y="2987125"/>
                </a:lnTo>
                <a:lnTo>
                  <a:pt x="1306918" y="2966829"/>
                </a:lnTo>
                <a:lnTo>
                  <a:pt x="1346635" y="2944474"/>
                </a:lnTo>
                <a:lnTo>
                  <a:pt x="1385198" y="2920100"/>
                </a:lnTo>
                <a:lnTo>
                  <a:pt x="1422522" y="2893747"/>
                </a:lnTo>
                <a:lnTo>
                  <a:pt x="1458518" y="2865456"/>
                </a:lnTo>
                <a:lnTo>
                  <a:pt x="1493101" y="2835269"/>
                </a:lnTo>
                <a:lnTo>
                  <a:pt x="1526181" y="2803224"/>
                </a:lnTo>
                <a:lnTo>
                  <a:pt x="1557674" y="2769364"/>
                </a:lnTo>
                <a:lnTo>
                  <a:pt x="1587492" y="2733727"/>
                </a:lnTo>
                <a:lnTo>
                  <a:pt x="1615547" y="2696356"/>
                </a:lnTo>
                <a:lnTo>
                  <a:pt x="1641753" y="2657291"/>
                </a:lnTo>
                <a:lnTo>
                  <a:pt x="1666023" y="2616571"/>
                </a:lnTo>
                <a:lnTo>
                  <a:pt x="1688270" y="2574239"/>
                </a:lnTo>
                <a:lnTo>
                  <a:pt x="1708407" y="2530333"/>
                </a:lnTo>
                <a:lnTo>
                  <a:pt x="1726347" y="2484896"/>
                </a:lnTo>
                <a:lnTo>
                  <a:pt x="2630774" y="0"/>
                </a:lnTo>
                <a:close/>
              </a:path>
            </a:pathLst>
          </a:custGeom>
          <a:solidFill>
            <a:schemeClr val="tx1"/>
          </a:solidFill>
        </p:spPr>
        <p:txBody>
          <a:bodyPr wrap="square" lIns="0" tIns="0" rIns="0" bIns="0" rtlCol="0"/>
          <a:lstStyle/>
          <a:p>
            <a:endParaRPr>
              <a:latin typeface="Inter" panose="02000503000000020004" pitchFamily="2" charset="0"/>
              <a:ea typeface="Inter" panose="02000503000000020004" pitchFamily="2" charset="0"/>
              <a:cs typeface="Inter" panose="02000503000000020004" pitchFamily="2" charset="0"/>
            </a:endParaRPr>
          </a:p>
        </p:txBody>
      </p:sp>
      <p:sp>
        <p:nvSpPr>
          <p:cNvPr id="10" name="object 9">
            <a:extLst>
              <a:ext uri="{FF2B5EF4-FFF2-40B4-BE49-F238E27FC236}">
                <a16:creationId xmlns:a16="http://schemas.microsoft.com/office/drawing/2014/main" id="{1BA80FBE-7FB3-BED5-911B-3BD382FF406C}"/>
              </a:ext>
            </a:extLst>
          </p:cNvPr>
          <p:cNvSpPr/>
          <p:nvPr/>
        </p:nvSpPr>
        <p:spPr>
          <a:xfrm>
            <a:off x="11283679" y="-552432"/>
            <a:ext cx="1195193" cy="1632612"/>
          </a:xfrm>
          <a:custGeom>
            <a:avLst/>
            <a:gdLst/>
            <a:ahLst/>
            <a:cxnLst/>
            <a:rect l="l" t="t" r="r" b="b"/>
            <a:pathLst>
              <a:path w="1536065" h="2099945">
                <a:moveTo>
                  <a:pt x="569565" y="0"/>
                </a:moveTo>
                <a:lnTo>
                  <a:pt x="26994" y="1490705"/>
                </a:lnTo>
                <a:lnTo>
                  <a:pt x="13320" y="1535128"/>
                </a:lnTo>
                <a:lnTo>
                  <a:pt x="4368" y="1579842"/>
                </a:lnTo>
                <a:lnTo>
                  <a:pt x="0" y="1624555"/>
                </a:lnTo>
                <a:lnTo>
                  <a:pt x="79" y="1668973"/>
                </a:lnTo>
                <a:lnTo>
                  <a:pt x="4471" y="1712806"/>
                </a:lnTo>
                <a:lnTo>
                  <a:pt x="13038" y="1755760"/>
                </a:lnTo>
                <a:lnTo>
                  <a:pt x="25643" y="1797542"/>
                </a:lnTo>
                <a:lnTo>
                  <a:pt x="42152" y="1837860"/>
                </a:lnTo>
                <a:lnTo>
                  <a:pt x="62426" y="1876423"/>
                </a:lnTo>
                <a:lnTo>
                  <a:pt x="86331" y="1912936"/>
                </a:lnTo>
                <a:lnTo>
                  <a:pt x="113729" y="1947108"/>
                </a:lnTo>
                <a:lnTo>
                  <a:pt x="144484" y="1978647"/>
                </a:lnTo>
                <a:lnTo>
                  <a:pt x="178459" y="2007259"/>
                </a:lnTo>
                <a:lnTo>
                  <a:pt x="215519" y="2032653"/>
                </a:lnTo>
                <a:lnTo>
                  <a:pt x="255527" y="2054535"/>
                </a:lnTo>
                <a:lnTo>
                  <a:pt x="298347" y="2072614"/>
                </a:lnTo>
                <a:lnTo>
                  <a:pt x="342768" y="2086287"/>
                </a:lnTo>
                <a:lnTo>
                  <a:pt x="387481" y="2095240"/>
                </a:lnTo>
                <a:lnTo>
                  <a:pt x="432192" y="2099608"/>
                </a:lnTo>
                <a:lnTo>
                  <a:pt x="476609" y="2099528"/>
                </a:lnTo>
                <a:lnTo>
                  <a:pt x="520441" y="2095137"/>
                </a:lnTo>
                <a:lnTo>
                  <a:pt x="563394" y="2086570"/>
                </a:lnTo>
                <a:lnTo>
                  <a:pt x="605175" y="2073964"/>
                </a:lnTo>
                <a:lnTo>
                  <a:pt x="645493" y="2057456"/>
                </a:lnTo>
                <a:lnTo>
                  <a:pt x="684055" y="2037181"/>
                </a:lnTo>
                <a:lnTo>
                  <a:pt x="720568" y="2013277"/>
                </a:lnTo>
                <a:lnTo>
                  <a:pt x="754740" y="1985879"/>
                </a:lnTo>
                <a:lnTo>
                  <a:pt x="786279" y="1955124"/>
                </a:lnTo>
                <a:lnTo>
                  <a:pt x="814891" y="1921148"/>
                </a:lnTo>
                <a:lnTo>
                  <a:pt x="840284" y="1884088"/>
                </a:lnTo>
                <a:lnTo>
                  <a:pt x="862167" y="1844080"/>
                </a:lnTo>
                <a:lnTo>
                  <a:pt x="880245" y="1801261"/>
                </a:lnTo>
                <a:lnTo>
                  <a:pt x="1535849" y="0"/>
                </a:lnTo>
              </a:path>
            </a:pathLst>
          </a:custGeom>
          <a:ln w="41883">
            <a:solidFill>
              <a:srgbClr val="5BAA47"/>
            </a:solidFill>
          </a:ln>
        </p:spPr>
        <p:txBody>
          <a:bodyPr wrap="square" lIns="0" tIns="0" rIns="0" bIns="0" rtlCol="0"/>
          <a:lstStyle/>
          <a:p>
            <a:endParaRPr>
              <a:latin typeface="Inter" panose="02000503000000020004" pitchFamily="2" charset="0"/>
              <a:ea typeface="Inter" panose="02000503000000020004" pitchFamily="2" charset="0"/>
              <a:cs typeface="Inter" panose="02000503000000020004" pitchFamily="2" charset="0"/>
            </a:endParaRPr>
          </a:p>
        </p:txBody>
      </p:sp>
      <p:sp>
        <p:nvSpPr>
          <p:cNvPr id="14" name="TextBox 13">
            <a:extLst>
              <a:ext uri="{FF2B5EF4-FFF2-40B4-BE49-F238E27FC236}">
                <a16:creationId xmlns:a16="http://schemas.microsoft.com/office/drawing/2014/main" id="{B7242AB3-A01B-81C6-9FE5-34F83AA75273}"/>
              </a:ext>
            </a:extLst>
          </p:cNvPr>
          <p:cNvSpPr txBox="1"/>
          <p:nvPr/>
        </p:nvSpPr>
        <p:spPr>
          <a:xfrm>
            <a:off x="470625" y="1006504"/>
            <a:ext cx="9699638" cy="338554"/>
          </a:xfrm>
          <a:prstGeom prst="rect">
            <a:avLst/>
          </a:prstGeom>
          <a:noFill/>
        </p:spPr>
        <p:txBody>
          <a:bodyPr wrap="square">
            <a:spAutoFit/>
          </a:bodyPr>
          <a:lstStyle/>
          <a:p>
            <a:r>
              <a:rPr kumimoji="0" lang="en-US" sz="1600" b="0" i="0" u="none" strike="noStrike" kern="0" cap="none" spc="0" normalizeH="0" baseline="0" noProof="0">
                <a:ln>
                  <a:noFill/>
                </a:ln>
                <a:effectLst/>
                <a:uLnTx/>
                <a:uFillTx/>
                <a:latin typeface="Inter" panose="02000503000000020004" pitchFamily="2" charset="0"/>
                <a:ea typeface="Inter" panose="02000503000000020004" pitchFamily="2" charset="0"/>
                <a:cs typeface="Inter" panose="02000503000000020004" pitchFamily="2" charset="0"/>
                <a:sym typeface="Arial"/>
              </a:rPr>
              <a:t>Powered by the Meraki platform that converges industry-leading security and reliable networking.                                                                    </a:t>
            </a:r>
            <a:endParaRPr lang="en-US" sz="1600">
              <a:latin typeface="Inter" panose="02000503000000020004" pitchFamily="2" charset="0"/>
              <a:ea typeface="Inter" panose="02000503000000020004" pitchFamily="2" charset="0"/>
              <a:cs typeface="Inter" panose="02000503000000020004" pitchFamily="2" charset="0"/>
            </a:endParaRPr>
          </a:p>
        </p:txBody>
      </p:sp>
      <p:sp>
        <p:nvSpPr>
          <p:cNvPr id="16" name="Freeform 15">
            <a:extLst>
              <a:ext uri="{FF2B5EF4-FFF2-40B4-BE49-F238E27FC236}">
                <a16:creationId xmlns:a16="http://schemas.microsoft.com/office/drawing/2014/main" id="{4C7981B2-6757-5B32-8F90-13BAA69A0CE5}"/>
              </a:ext>
            </a:extLst>
          </p:cNvPr>
          <p:cNvSpPr>
            <a:spLocks noChangeAspect="1"/>
          </p:cNvSpPr>
          <p:nvPr/>
        </p:nvSpPr>
        <p:spPr>
          <a:xfrm>
            <a:off x="2673528" y="3208416"/>
            <a:ext cx="602072" cy="602072"/>
          </a:xfrm>
          <a:custGeom>
            <a:avLst/>
            <a:gdLst>
              <a:gd name="connsiteX0" fmla="*/ 531971 w 585787"/>
              <a:gd name="connsiteY0" fmla="*/ 124016 h 585787"/>
              <a:gd name="connsiteX1" fmla="*/ 583883 w 585787"/>
              <a:gd name="connsiteY1" fmla="*/ 69247 h 585787"/>
              <a:gd name="connsiteX2" fmla="*/ 573500 w 585787"/>
              <a:gd name="connsiteY2" fmla="*/ 59436 h 585787"/>
              <a:gd name="connsiteX3" fmla="*/ 523304 w 585787"/>
              <a:gd name="connsiteY3" fmla="*/ 112395 h 585787"/>
              <a:gd name="connsiteX4" fmla="*/ 292894 w 585787"/>
              <a:gd name="connsiteY4" fmla="*/ 0 h 585787"/>
              <a:gd name="connsiteX5" fmla="*/ 0 w 585787"/>
              <a:gd name="connsiteY5" fmla="*/ 292894 h 585787"/>
              <a:gd name="connsiteX6" fmla="*/ 292894 w 585787"/>
              <a:gd name="connsiteY6" fmla="*/ 585788 h 585787"/>
              <a:gd name="connsiteX7" fmla="*/ 585788 w 585787"/>
              <a:gd name="connsiteY7" fmla="*/ 292894 h 585787"/>
              <a:gd name="connsiteX8" fmla="*/ 531971 w 585787"/>
              <a:gd name="connsiteY8" fmla="*/ 124016 h 585787"/>
              <a:gd name="connsiteX9" fmla="*/ 292894 w 585787"/>
              <a:gd name="connsiteY9" fmla="*/ 571500 h 585787"/>
              <a:gd name="connsiteX10" fmla="*/ 14288 w 585787"/>
              <a:gd name="connsiteY10" fmla="*/ 292894 h 585787"/>
              <a:gd name="connsiteX11" fmla="*/ 292894 w 585787"/>
              <a:gd name="connsiteY11" fmla="*/ 14288 h 585787"/>
              <a:gd name="connsiteX12" fmla="*/ 513302 w 585787"/>
              <a:gd name="connsiteY12" fmla="*/ 122873 h 585787"/>
              <a:gd name="connsiteX13" fmla="*/ 235553 w 585787"/>
              <a:gd name="connsiteY13" fmla="*/ 416052 h 585787"/>
              <a:gd name="connsiteX14" fmla="*/ 107347 w 585787"/>
              <a:gd name="connsiteY14" fmla="*/ 287846 h 585787"/>
              <a:gd name="connsiteX15" fmla="*/ 97250 w 585787"/>
              <a:gd name="connsiteY15" fmla="*/ 297942 h 585787"/>
              <a:gd name="connsiteX16" fmla="*/ 230600 w 585787"/>
              <a:gd name="connsiteY16" fmla="*/ 431292 h 585787"/>
              <a:gd name="connsiteX17" fmla="*/ 235649 w 585787"/>
              <a:gd name="connsiteY17" fmla="*/ 433388 h 585787"/>
              <a:gd name="connsiteX18" fmla="*/ 235649 w 585787"/>
              <a:gd name="connsiteY18" fmla="*/ 433388 h 585787"/>
              <a:gd name="connsiteX19" fmla="*/ 240792 w 585787"/>
              <a:gd name="connsiteY19" fmla="*/ 431197 h 585787"/>
              <a:gd name="connsiteX20" fmla="*/ 521780 w 585787"/>
              <a:gd name="connsiteY20" fmla="*/ 134588 h 585787"/>
              <a:gd name="connsiteX21" fmla="*/ 571310 w 585787"/>
              <a:gd name="connsiteY21" fmla="*/ 292989 h 585787"/>
              <a:gd name="connsiteX22" fmla="*/ 292703 w 585787"/>
              <a:gd name="connsiteY22" fmla="*/ 571595 h 5857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585787" h="585787">
                <a:moveTo>
                  <a:pt x="531971" y="124016"/>
                </a:moveTo>
                <a:lnTo>
                  <a:pt x="583883" y="69247"/>
                </a:lnTo>
                <a:lnTo>
                  <a:pt x="573500" y="59436"/>
                </a:lnTo>
                <a:lnTo>
                  <a:pt x="523304" y="112395"/>
                </a:lnTo>
                <a:cubicBezTo>
                  <a:pt x="469678" y="44101"/>
                  <a:pt x="386334" y="0"/>
                  <a:pt x="292894" y="0"/>
                </a:cubicBezTo>
                <a:cubicBezTo>
                  <a:pt x="131350" y="0"/>
                  <a:pt x="0" y="131350"/>
                  <a:pt x="0" y="292894"/>
                </a:cubicBezTo>
                <a:cubicBezTo>
                  <a:pt x="0" y="454438"/>
                  <a:pt x="131350" y="585788"/>
                  <a:pt x="292894" y="585788"/>
                </a:cubicBezTo>
                <a:cubicBezTo>
                  <a:pt x="454438" y="585788"/>
                  <a:pt x="585788" y="454438"/>
                  <a:pt x="585788" y="292894"/>
                </a:cubicBezTo>
                <a:cubicBezTo>
                  <a:pt x="585788" y="230029"/>
                  <a:pt x="565785" y="171736"/>
                  <a:pt x="531971" y="124016"/>
                </a:cubicBezTo>
                <a:close/>
                <a:moveTo>
                  <a:pt x="292894" y="571500"/>
                </a:moveTo>
                <a:cubicBezTo>
                  <a:pt x="139256" y="571500"/>
                  <a:pt x="14288" y="446532"/>
                  <a:pt x="14288" y="292894"/>
                </a:cubicBezTo>
                <a:cubicBezTo>
                  <a:pt x="14288" y="139256"/>
                  <a:pt x="139256" y="14288"/>
                  <a:pt x="292894" y="14288"/>
                </a:cubicBezTo>
                <a:cubicBezTo>
                  <a:pt x="382524" y="14288"/>
                  <a:pt x="462344" y="56864"/>
                  <a:pt x="513302" y="122873"/>
                </a:cubicBezTo>
                <a:lnTo>
                  <a:pt x="235553" y="416052"/>
                </a:lnTo>
                <a:lnTo>
                  <a:pt x="107347" y="287846"/>
                </a:lnTo>
                <a:lnTo>
                  <a:pt x="97250" y="297942"/>
                </a:lnTo>
                <a:lnTo>
                  <a:pt x="230600" y="431292"/>
                </a:lnTo>
                <a:cubicBezTo>
                  <a:pt x="231934" y="432625"/>
                  <a:pt x="233744" y="433388"/>
                  <a:pt x="235649" y="433388"/>
                </a:cubicBezTo>
                <a:lnTo>
                  <a:pt x="235649" y="433388"/>
                </a:lnTo>
                <a:cubicBezTo>
                  <a:pt x="237553" y="433388"/>
                  <a:pt x="239459" y="432530"/>
                  <a:pt x="240792" y="431197"/>
                </a:cubicBezTo>
                <a:lnTo>
                  <a:pt x="521780" y="134588"/>
                </a:lnTo>
                <a:cubicBezTo>
                  <a:pt x="553022" y="179546"/>
                  <a:pt x="571310" y="234125"/>
                  <a:pt x="571310" y="292989"/>
                </a:cubicBezTo>
                <a:cubicBezTo>
                  <a:pt x="571310" y="446627"/>
                  <a:pt x="446342" y="571595"/>
                  <a:pt x="292703" y="571595"/>
                </a:cubicBezTo>
                <a:close/>
              </a:path>
            </a:pathLst>
          </a:custGeom>
          <a:solidFill>
            <a:schemeClr val="accent1"/>
          </a:solidFill>
          <a:ln w="9525"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chemeClr val="accent4"/>
              </a:solidFill>
              <a:effectLst/>
              <a:uLnTx/>
              <a:uFillTx/>
              <a:latin typeface="Inter" panose="02000503000000020004" pitchFamily="2" charset="0"/>
              <a:ea typeface="Inter" panose="02000503000000020004" pitchFamily="2" charset="0"/>
              <a:cs typeface="Inter" panose="02000503000000020004" pitchFamily="2" charset="0"/>
            </a:endParaRPr>
          </a:p>
        </p:txBody>
      </p:sp>
      <p:pic>
        <p:nvPicPr>
          <p:cNvPr id="17" name="Graphic 16">
            <a:extLst>
              <a:ext uri="{FF2B5EF4-FFF2-40B4-BE49-F238E27FC236}">
                <a16:creationId xmlns:a16="http://schemas.microsoft.com/office/drawing/2014/main" id="{3AEA329C-A3ED-1E29-06DB-F66F3A258672}"/>
              </a:ext>
            </a:extLst>
          </p:cNvPr>
          <p:cNvPicPr>
            <a:picLocks noChangeAspect="1"/>
          </p:cNvPicPr>
          <p:nvPr/>
        </p:nvPicPr>
        <p:blipFill>
          <a:blip r:embed="rId3">
            <a:extLst>
              <a:ext uri="{96DAC541-7B7A-43D3-8B79-37D633B846F1}">
                <asvg:svgBlip xmlns:asvg="http://schemas.microsoft.com/office/drawing/2016/SVG/main" r:embed="rId4"/>
              </a:ext>
            </a:extLst>
          </a:blip>
          <a:srcRect/>
          <a:stretch/>
        </p:blipFill>
        <p:spPr>
          <a:xfrm>
            <a:off x="5674972" y="3109533"/>
            <a:ext cx="822960" cy="822960"/>
          </a:xfrm>
          <a:prstGeom prst="rect">
            <a:avLst/>
          </a:prstGeom>
        </p:spPr>
      </p:pic>
      <p:pic>
        <p:nvPicPr>
          <p:cNvPr id="1026" name="Picture 2">
            <a:extLst>
              <a:ext uri="{FF2B5EF4-FFF2-40B4-BE49-F238E27FC236}">
                <a16:creationId xmlns:a16="http://schemas.microsoft.com/office/drawing/2014/main" id="{3CCBB7AD-91AD-8CB4-5088-D1B3E63D0214}"/>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8570149" y="3010645"/>
            <a:ext cx="948323" cy="947226"/>
          </a:xfrm>
          <a:prstGeom prst="rect">
            <a:avLst/>
          </a:prstGeom>
          <a:noFill/>
          <a:extLst>
            <a:ext uri="{909E8E84-426E-40DD-AFC4-6F175D3DCCD1}">
              <a14:hiddenFill xmlns:a14="http://schemas.microsoft.com/office/drawing/2010/main">
                <a:solidFill>
                  <a:srgbClr val="FFFFFF"/>
                </a:solidFill>
              </a14:hiddenFill>
            </a:ext>
          </a:extLst>
        </p:spPr>
      </p:pic>
      <p:sp>
        <p:nvSpPr>
          <p:cNvPr id="5" name="TextBox 4">
            <a:extLst>
              <a:ext uri="{FF2B5EF4-FFF2-40B4-BE49-F238E27FC236}">
                <a16:creationId xmlns:a16="http://schemas.microsoft.com/office/drawing/2014/main" id="{98035FF2-1884-EF37-41D2-85365F4EC93C}"/>
              </a:ext>
            </a:extLst>
          </p:cNvPr>
          <p:cNvSpPr txBox="1"/>
          <p:nvPr/>
        </p:nvSpPr>
        <p:spPr>
          <a:xfrm>
            <a:off x="2485275" y="5767145"/>
            <a:ext cx="6874457" cy="369332"/>
          </a:xfrm>
          <a:prstGeom prst="rect">
            <a:avLst/>
          </a:prstGeom>
          <a:noFill/>
        </p:spPr>
        <p:txBody>
          <a:bodyPr wrap="square">
            <a:spAutoFit/>
          </a:bodyPr>
          <a:lstStyle/>
          <a:p>
            <a:pPr algn="ctr"/>
            <a:r>
              <a:rPr lang="en-US" sz="1800" b="1" i="1">
                <a:latin typeface="Inter Extra Bold" panose="02000503000000020004" pitchFamily="2" charset="0"/>
                <a:ea typeface="Inter Extra Bold" panose="02000503000000020004" pitchFamily="2" charset="0"/>
                <a:cs typeface="Inter Extra Bold" panose="02000503000000020004" pitchFamily="2" charset="0"/>
              </a:rPr>
              <a:t>Unleashing hybrid work experiences and more…</a:t>
            </a:r>
          </a:p>
        </p:txBody>
      </p:sp>
    </p:spTree>
    <p:extLst>
      <p:ext uri="{BB962C8B-B14F-4D97-AF65-F5344CB8AC3E}">
        <p14:creationId xmlns:p14="http://schemas.microsoft.com/office/powerpoint/2010/main" val="367551034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5" presetClass="entr" presetSubtype="0" fill="hold" grpId="0" nodeType="afterEffect">
                                  <p:stCondLst>
                                    <p:cond delay="0"/>
                                  </p:stCondLst>
                                  <p:childTnLst>
                                    <p:set>
                                      <p:cBhvr>
                                        <p:cTn id="6" dur="1" fill="hold">
                                          <p:stCondLst>
                                            <p:cond delay="0"/>
                                          </p:stCondLst>
                                        </p:cTn>
                                        <p:tgtEl>
                                          <p:spTgt spid="27"/>
                                        </p:tgtEl>
                                        <p:attrNameLst>
                                          <p:attrName>style.visibility</p:attrName>
                                        </p:attrNameLst>
                                      </p:cBhvr>
                                      <p:to>
                                        <p:strVal val="visible"/>
                                      </p:to>
                                    </p:set>
                                    <p:anim calcmode="lin" valueType="num">
                                      <p:cBhvr>
                                        <p:cTn id="7" dur="1000" fill="hold"/>
                                        <p:tgtEl>
                                          <p:spTgt spid="27"/>
                                        </p:tgtEl>
                                        <p:attrNameLst>
                                          <p:attrName>ppt_w</p:attrName>
                                        </p:attrNameLst>
                                      </p:cBhvr>
                                      <p:tavLst>
                                        <p:tav tm="0">
                                          <p:val>
                                            <p:strVal val="#ppt_w*0.70"/>
                                          </p:val>
                                        </p:tav>
                                        <p:tav tm="100000">
                                          <p:val>
                                            <p:strVal val="#ppt_w"/>
                                          </p:val>
                                        </p:tav>
                                      </p:tavLst>
                                    </p:anim>
                                    <p:anim calcmode="lin" valueType="num">
                                      <p:cBhvr>
                                        <p:cTn id="8" dur="1000" fill="hold"/>
                                        <p:tgtEl>
                                          <p:spTgt spid="27"/>
                                        </p:tgtEl>
                                        <p:attrNameLst>
                                          <p:attrName>ppt_h</p:attrName>
                                        </p:attrNameLst>
                                      </p:cBhvr>
                                      <p:tavLst>
                                        <p:tav tm="0">
                                          <p:val>
                                            <p:strVal val="#ppt_h"/>
                                          </p:val>
                                        </p:tav>
                                        <p:tav tm="100000">
                                          <p:val>
                                            <p:strVal val="#ppt_h"/>
                                          </p:val>
                                        </p:tav>
                                      </p:tavLst>
                                    </p:anim>
                                    <p:animEffect transition="in" filter="fade">
                                      <p:cBhvr>
                                        <p:cTn id="9" dur="1000"/>
                                        <p:tgtEl>
                                          <p:spTgt spid="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 grpId="0" animBg="1"/>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80B6EDE-B0EA-D4D0-84F1-0A0E2CB8D087}"/>
              </a:ext>
            </a:extLst>
          </p:cNvPr>
          <p:cNvSpPr>
            <a:spLocks noGrp="1"/>
          </p:cNvSpPr>
          <p:nvPr>
            <p:ph type="title" idx="4294967295"/>
          </p:nvPr>
        </p:nvSpPr>
        <p:spPr>
          <a:xfrm>
            <a:off x="373063" y="887413"/>
            <a:ext cx="7920037" cy="615950"/>
          </a:xfrm>
        </p:spPr>
        <p:txBody>
          <a:bodyPr/>
          <a:lstStyle/>
          <a:p>
            <a:r>
              <a:rPr lang="en-GB" sz="4000" spc="-18">
                <a:solidFill>
                  <a:srgbClr val="5BAA47"/>
                </a:solidFill>
                <a:latin typeface="Inter" panose="02000503000000020004" pitchFamily="2" charset="0"/>
                <a:ea typeface="Inter" panose="02000503000000020004" pitchFamily="2" charset="0"/>
                <a:cs typeface="Inter" panose="02000503000000020004" pitchFamily="2" charset="0"/>
              </a:rPr>
              <a:t>Meraki</a:t>
            </a:r>
            <a:r>
              <a:rPr lang="en-GB" sz="4000" spc="-154">
                <a:solidFill>
                  <a:srgbClr val="5BAA47"/>
                </a:solidFill>
                <a:latin typeface="Inter" panose="02000503000000020004" pitchFamily="2" charset="0"/>
                <a:ea typeface="Inter" panose="02000503000000020004" pitchFamily="2" charset="0"/>
                <a:cs typeface="Inter" panose="02000503000000020004" pitchFamily="2" charset="0"/>
              </a:rPr>
              <a:t> </a:t>
            </a:r>
            <a:r>
              <a:rPr lang="en-GB" sz="4000" spc="-6">
                <a:solidFill>
                  <a:srgbClr val="5BAA47"/>
                </a:solidFill>
                <a:latin typeface="Inter" panose="02000503000000020004" pitchFamily="2" charset="0"/>
                <a:ea typeface="Inter" panose="02000503000000020004" pitchFamily="2" charset="0"/>
                <a:cs typeface="Inter" panose="02000503000000020004" pitchFamily="2" charset="0"/>
              </a:rPr>
              <a:t>platform</a:t>
            </a:r>
            <a:endParaRPr lang="en-US" sz="4000">
              <a:latin typeface="Inter" panose="02000503000000020004" pitchFamily="2" charset="0"/>
              <a:ea typeface="Inter" panose="02000503000000020004" pitchFamily="2" charset="0"/>
              <a:cs typeface="Inter" panose="02000503000000020004" pitchFamily="2" charset="0"/>
            </a:endParaRPr>
          </a:p>
        </p:txBody>
      </p:sp>
      <p:sp>
        <p:nvSpPr>
          <p:cNvPr id="3" name="object 30">
            <a:extLst>
              <a:ext uri="{FF2B5EF4-FFF2-40B4-BE49-F238E27FC236}">
                <a16:creationId xmlns:a16="http://schemas.microsoft.com/office/drawing/2014/main" id="{9F334AC0-E6C8-83F2-C727-A4C9AF54CD75}"/>
              </a:ext>
            </a:extLst>
          </p:cNvPr>
          <p:cNvSpPr txBox="1"/>
          <p:nvPr/>
        </p:nvSpPr>
        <p:spPr>
          <a:xfrm>
            <a:off x="373700" y="2373382"/>
            <a:ext cx="9158490" cy="1546270"/>
          </a:xfrm>
          <a:prstGeom prst="rect">
            <a:avLst/>
          </a:prstGeom>
        </p:spPr>
        <p:txBody>
          <a:bodyPr vert="horz" wrap="square" lIns="0" tIns="7316" rIns="0" bIns="0" rtlCol="0" anchor="t">
            <a:spAutoFit/>
          </a:bodyPr>
          <a:lstStyle/>
          <a:p>
            <a:pPr marL="7701" defTabSz="554492">
              <a:lnSpc>
                <a:spcPts val="6000"/>
              </a:lnSpc>
              <a:spcBef>
                <a:spcPts val="58"/>
              </a:spcBef>
              <a:buClrTx/>
            </a:pPr>
            <a:r>
              <a:rPr lang="en-GB" sz="4400" b="1" spc="-6">
                <a:solidFill>
                  <a:srgbClr val="FFFFFF"/>
                </a:solidFill>
                <a:latin typeface="Inter" panose="02000503000000020004" pitchFamily="2" charset="0"/>
                <a:ea typeface="Inter" panose="02000503000000020004" pitchFamily="2" charset="0"/>
                <a:cs typeface="Inter" panose="02000503000000020004" pitchFamily="2" charset="0"/>
              </a:rPr>
              <a:t>Operational simplicity:              ease and scale of management</a:t>
            </a:r>
            <a:endParaRPr sz="4400">
              <a:solidFill>
                <a:sysClr val="windowText" lastClr="000000"/>
              </a:solidFill>
              <a:latin typeface="Inter" panose="02000503000000020004" pitchFamily="2" charset="0"/>
              <a:ea typeface="Inter" panose="02000503000000020004" pitchFamily="2" charset="0"/>
              <a:cs typeface="Inter" panose="02000503000000020004" pitchFamily="2" charset="0"/>
            </a:endParaRPr>
          </a:p>
        </p:txBody>
      </p:sp>
    </p:spTree>
    <p:extLst>
      <p:ext uri="{BB962C8B-B14F-4D97-AF65-F5344CB8AC3E}">
        <p14:creationId xmlns:p14="http://schemas.microsoft.com/office/powerpoint/2010/main" val="4264405527"/>
      </p:ext>
    </p:extLst>
  </p:cSld>
  <p:clrMapOvr>
    <a:masterClrMapping/>
  </p:clrMapOvr>
</p:sld>
</file>

<file path=ppt/tags/tag1.xml><?xml version="1.0" encoding="utf-8"?>
<p:tagLst xmlns:a="http://schemas.openxmlformats.org/drawingml/2006/main" xmlns:r="http://schemas.openxmlformats.org/officeDocument/2006/relationships" xmlns:p="http://schemas.openxmlformats.org/presentationml/2006/main">
  <p:tag name="BS_SHAPE_LOCK" val="TRUE"/>
</p:tagLst>
</file>

<file path=ppt/tags/tag2.xml><?xml version="1.0" encoding="utf-8"?>
<p:tagLst xmlns:a="http://schemas.openxmlformats.org/drawingml/2006/main" xmlns:r="http://schemas.openxmlformats.org/officeDocument/2006/relationships" xmlns:p="http://schemas.openxmlformats.org/presentationml/2006/main">
  <p:tag name="BS_SHAPE_LOCK" val="TRUE"/>
</p:tagLst>
</file>

<file path=ppt/tags/tag3.xml><?xml version="1.0" encoding="utf-8"?>
<p:tagLst xmlns:a="http://schemas.openxmlformats.org/drawingml/2006/main" xmlns:r="http://schemas.openxmlformats.org/officeDocument/2006/relationships" xmlns:p="http://schemas.openxmlformats.org/presentationml/2006/main">
  <p:tag name="BS_SHAPE_LOCK" val="TRUE"/>
</p:tagLst>
</file>

<file path=ppt/tags/tag4.xml><?xml version="1.0" encoding="utf-8"?>
<p:tagLst xmlns:a="http://schemas.openxmlformats.org/drawingml/2006/main" xmlns:r="http://schemas.openxmlformats.org/officeDocument/2006/relationships" xmlns:p="http://schemas.openxmlformats.org/presentationml/2006/main">
  <p:tag name="BS_SHAPE_LOCK" val="TRUE"/>
</p:tagLst>
</file>

<file path=ppt/theme/theme1.xml><?xml version="1.0" encoding="utf-8"?>
<a:theme xmlns:a="http://schemas.openxmlformats.org/drawingml/2006/main" name="1_Office Theme">
  <a:themeElements>
    <a:clrScheme name="Meraki colors3 aug2021">
      <a:dk1>
        <a:srgbClr val="000000"/>
      </a:dk1>
      <a:lt1>
        <a:srgbClr val="FFFFFF"/>
      </a:lt1>
      <a:dk2>
        <a:srgbClr val="44546A"/>
      </a:dk2>
      <a:lt2>
        <a:srgbClr val="E7E6E6"/>
      </a:lt2>
      <a:accent1>
        <a:srgbClr val="5BAA44"/>
      </a:accent1>
      <a:accent2>
        <a:srgbClr val="2F136C"/>
      </a:accent2>
      <a:accent3>
        <a:srgbClr val="E8652D"/>
      </a:accent3>
      <a:accent4>
        <a:srgbClr val="015645"/>
      </a:accent4>
      <a:accent5>
        <a:srgbClr val="FDCF3C"/>
      </a:accent5>
      <a:accent6>
        <a:srgbClr val="89C9C8"/>
      </a:accent6>
      <a:hlink>
        <a:srgbClr val="0039FA"/>
      </a:hlink>
      <a:folHlink>
        <a:srgbClr val="814565"/>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2_Office Theme">
  <a:themeElements>
    <a:clrScheme name="Meraki colors3 aug2021">
      <a:dk1>
        <a:srgbClr val="000000"/>
      </a:dk1>
      <a:lt1>
        <a:srgbClr val="FFFFFF"/>
      </a:lt1>
      <a:dk2>
        <a:srgbClr val="44546A"/>
      </a:dk2>
      <a:lt2>
        <a:srgbClr val="E7E6E6"/>
      </a:lt2>
      <a:accent1>
        <a:srgbClr val="5BAA44"/>
      </a:accent1>
      <a:accent2>
        <a:srgbClr val="2F136C"/>
      </a:accent2>
      <a:accent3>
        <a:srgbClr val="E8652D"/>
      </a:accent3>
      <a:accent4>
        <a:srgbClr val="015645"/>
      </a:accent4>
      <a:accent5>
        <a:srgbClr val="FDCF3C"/>
      </a:accent5>
      <a:accent6>
        <a:srgbClr val="89C9C8"/>
      </a:accent6>
      <a:hlink>
        <a:srgbClr val="0039FA"/>
      </a:hlink>
      <a:folHlink>
        <a:srgbClr val="814565"/>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3_Office Theme">
  <a:themeElements>
    <a:clrScheme name="Custom 8">
      <a:dk1>
        <a:srgbClr val="035344"/>
      </a:dk1>
      <a:lt1>
        <a:srgbClr val="FFFFFF"/>
      </a:lt1>
      <a:dk2>
        <a:srgbClr val="549E42"/>
      </a:dk2>
      <a:lt2>
        <a:srgbClr val="EEECE1"/>
      </a:lt2>
      <a:accent1>
        <a:srgbClr val="5BAA47"/>
      </a:accent1>
      <a:accent2>
        <a:srgbClr val="87C8C8"/>
      </a:accent2>
      <a:accent3>
        <a:srgbClr val="FED13C"/>
      </a:accent3>
      <a:accent4>
        <a:srgbClr val="E8662C"/>
      </a:accent4>
      <a:accent5>
        <a:srgbClr val="E6F4F4"/>
      </a:accent5>
      <a:accent6>
        <a:srgbClr val="DBEAD8"/>
      </a:accent6>
      <a:hlink>
        <a:srgbClr val="035346"/>
      </a:hlink>
      <a:folHlink>
        <a:srgbClr val="035346"/>
      </a:folHlink>
    </a:clrScheme>
    <a:fontScheme name="Arial">
      <a:maj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4.xml><?xml version="1.0" encoding="utf-8"?>
<a:theme xmlns:a="http://schemas.openxmlformats.org/drawingml/2006/main" name="8_Office Theme">
  <a:themeElements>
    <a:clrScheme name="Meraki colors3 aug2021">
      <a:dk1>
        <a:srgbClr val="000000"/>
      </a:dk1>
      <a:lt1>
        <a:srgbClr val="FFFFFF"/>
      </a:lt1>
      <a:dk2>
        <a:srgbClr val="44546A"/>
      </a:dk2>
      <a:lt2>
        <a:srgbClr val="E7E6E6"/>
      </a:lt2>
      <a:accent1>
        <a:srgbClr val="5BAA44"/>
      </a:accent1>
      <a:accent2>
        <a:srgbClr val="2F136C"/>
      </a:accent2>
      <a:accent3>
        <a:srgbClr val="E8652D"/>
      </a:accent3>
      <a:accent4>
        <a:srgbClr val="015645"/>
      </a:accent4>
      <a:accent5>
        <a:srgbClr val="FDCF3C"/>
      </a:accent5>
      <a:accent6>
        <a:srgbClr val="89C9C8"/>
      </a:accent6>
      <a:hlink>
        <a:srgbClr val="0039FA"/>
      </a:hlink>
      <a:folHlink>
        <a:srgbClr val="814565"/>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5.xml><?xml version="1.0" encoding="utf-8"?>
<a:theme xmlns:a="http://schemas.openxmlformats.org/drawingml/2006/main" name="2023 POTP Template FINAL">
  <a:themeElements>
    <a:clrScheme name="Custom 1">
      <a:dk1>
        <a:srgbClr val="0D274D"/>
      </a:dk1>
      <a:lt1>
        <a:srgbClr val="414244"/>
      </a:lt1>
      <a:dk2>
        <a:srgbClr val="FFFFFF"/>
      </a:dk2>
      <a:lt2>
        <a:srgbClr val="0051AF"/>
      </a:lt2>
      <a:accent1>
        <a:srgbClr val="00BCEB"/>
      </a:accent1>
      <a:accent2>
        <a:srgbClr val="74BF4B"/>
      </a:accent2>
      <a:accent3>
        <a:srgbClr val="0051AF"/>
      </a:accent3>
      <a:accent4>
        <a:srgbClr val="E2E2E2"/>
      </a:accent4>
      <a:accent5>
        <a:srgbClr val="FBAB2C"/>
      </a:accent5>
      <a:accent6>
        <a:srgbClr val="E3241B"/>
      </a:accent6>
      <a:hlink>
        <a:srgbClr val="0050AE"/>
      </a:hlink>
      <a:folHlink>
        <a:srgbClr val="00BCEB"/>
      </a:folHlink>
    </a:clrScheme>
    <a:fontScheme name="Custom 13">
      <a:majorFont>
        <a:latin typeface="CiscoSansTT ExtraLight"/>
        <a:ea typeface=""/>
        <a:cs typeface=""/>
      </a:majorFont>
      <a:minorFont>
        <a:latin typeface="CiscoSansTT Light"/>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chemeClr val="accent1"/>
        </a:solidFill>
        <a:ln>
          <a:noFill/>
        </a:ln>
        <a:effectLst/>
      </a:spPr>
      <a:bodyPr lIns="45720" rIns="45720" rtlCol="0" anchor="ctr"/>
      <a:lstStyle>
        <a:defPPr algn="ctr">
          <a:defRPr dirty="0"/>
        </a:defPPr>
      </a:lstStyle>
      <a:style>
        <a:lnRef idx="2">
          <a:schemeClr val="accent1">
            <a:shade val="50000"/>
          </a:schemeClr>
        </a:lnRef>
        <a:fillRef idx="1">
          <a:schemeClr val="accent1"/>
        </a:fillRef>
        <a:effectRef idx="0">
          <a:schemeClr val="accent1"/>
        </a:effectRef>
        <a:fontRef idx="minor">
          <a:schemeClr val="lt1"/>
        </a:fontRef>
      </a:style>
    </a:spDef>
    <a:txDef>
      <a:spPr>
        <a:noFill/>
      </a:spPr>
      <a:bodyPr wrap="none" rtlCol="0">
        <a:spAutoFit/>
      </a:bodyPr>
      <a:lstStyle>
        <a:defPPr algn="l">
          <a:defRPr dirty="0" smtClean="0">
            <a:solidFill>
              <a:schemeClr val="bg2"/>
            </a:solidFill>
            <a:latin typeface="+mn-lt"/>
          </a:defRPr>
        </a:defPPr>
      </a:lstStyle>
    </a:txDef>
  </a:objectDefaults>
  <a:extraClrSchemeLst/>
  <a:extLst>
    <a:ext uri="{05A4C25C-085E-4340-85A3-A5531E510DB2}">
      <thm15:themeFamily xmlns:thm15="http://schemas.microsoft.com/office/thememl/2012/main" name="2023 Cisco_PowerPoint_Template_Light_12-6-22 AE v5.potx" id="{02CFFE99-3FA0-4030-B4AB-C66403B6984A}" vid="{54E01BF6-73E5-488F-B288-8B939CB3D3E7}"/>
    </a:ext>
  </a:extLst>
</a:theme>
</file>

<file path=ppt/theme/theme6.xml><?xml version="1.0" encoding="utf-8"?>
<a:theme xmlns:a="http://schemas.openxmlformats.org/drawingml/2006/main" name="9_Office Theme">
  <a:themeElements>
    <a:clrScheme name="Meraki colors3 aug2021">
      <a:dk1>
        <a:srgbClr val="000000"/>
      </a:dk1>
      <a:lt1>
        <a:srgbClr val="FFFFFF"/>
      </a:lt1>
      <a:dk2>
        <a:srgbClr val="44546A"/>
      </a:dk2>
      <a:lt2>
        <a:srgbClr val="E7E6E6"/>
      </a:lt2>
      <a:accent1>
        <a:srgbClr val="5BAA44"/>
      </a:accent1>
      <a:accent2>
        <a:srgbClr val="2F136C"/>
      </a:accent2>
      <a:accent3>
        <a:srgbClr val="E8652D"/>
      </a:accent3>
      <a:accent4>
        <a:srgbClr val="015645"/>
      </a:accent4>
      <a:accent5>
        <a:srgbClr val="FDCF3C"/>
      </a:accent5>
      <a:accent6>
        <a:srgbClr val="89C9C8"/>
      </a:accent6>
      <a:hlink>
        <a:srgbClr val="0039FA"/>
      </a:hlink>
      <a:folHlink>
        <a:srgbClr val="814565"/>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generic-meraki-template-oct2021" id="{66BDAB54-BF1F-5A42-B42D-57FA29A71084}" vid="{4C9E8D86-FA28-524C-A899-1E4032310E9D}"/>
    </a:ext>
  </a:extLst>
</a:theme>
</file>

<file path=ppt/theme/theme7.xml><?xml version="1.0" encoding="utf-8"?>
<a:theme xmlns:a="http://schemas.openxmlformats.org/drawingml/2006/main" name="11_Office Theme">
  <a:themeElements>
    <a:clrScheme name="Meraki colors3 aug2021">
      <a:dk1>
        <a:srgbClr val="000000"/>
      </a:dk1>
      <a:lt1>
        <a:srgbClr val="FFFFFF"/>
      </a:lt1>
      <a:dk2>
        <a:srgbClr val="44546A"/>
      </a:dk2>
      <a:lt2>
        <a:srgbClr val="E7E6E6"/>
      </a:lt2>
      <a:accent1>
        <a:srgbClr val="5BAA44"/>
      </a:accent1>
      <a:accent2>
        <a:srgbClr val="2F136C"/>
      </a:accent2>
      <a:accent3>
        <a:srgbClr val="E8652D"/>
      </a:accent3>
      <a:accent4>
        <a:srgbClr val="015645"/>
      </a:accent4>
      <a:accent5>
        <a:srgbClr val="FDCF3C"/>
      </a:accent5>
      <a:accent6>
        <a:srgbClr val="89C9C8"/>
      </a:accent6>
      <a:hlink>
        <a:srgbClr val="0039FA"/>
      </a:hlink>
      <a:folHlink>
        <a:srgbClr val="814565"/>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8.xml><?xml version="1.0" encoding="utf-8"?>
<a:theme xmlns:a="http://schemas.openxmlformats.org/drawingml/2006/main" name="5_Office Theme">
  <a:themeElements>
    <a:clrScheme name="Custom 8">
      <a:dk1>
        <a:srgbClr val="035344"/>
      </a:dk1>
      <a:lt1>
        <a:srgbClr val="FFFFFF"/>
      </a:lt1>
      <a:dk2>
        <a:srgbClr val="549E42"/>
      </a:dk2>
      <a:lt2>
        <a:srgbClr val="EEECE1"/>
      </a:lt2>
      <a:accent1>
        <a:srgbClr val="5BAA47"/>
      </a:accent1>
      <a:accent2>
        <a:srgbClr val="87C8C8"/>
      </a:accent2>
      <a:accent3>
        <a:srgbClr val="FED13C"/>
      </a:accent3>
      <a:accent4>
        <a:srgbClr val="E8662C"/>
      </a:accent4>
      <a:accent5>
        <a:srgbClr val="E6F4F4"/>
      </a:accent5>
      <a:accent6>
        <a:srgbClr val="DBEAD8"/>
      </a:accent6>
      <a:hlink>
        <a:srgbClr val="035346"/>
      </a:hlink>
      <a:folHlink>
        <a:srgbClr val="035346"/>
      </a:folHlink>
    </a:clrScheme>
    <a:fontScheme name="Arial">
      <a:maj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9.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mso-contentType ?>
<FormTemplates xmlns="http://schemas.microsoft.com/sharepoint/v3/contenttype/forms">
  <Display>DocumentLibraryForm</Display>
  <Edit>DocumentLibraryForm</Edit>
  <New>DocumentLibraryForm</New>
</FormTemplates>
</file>

<file path=customXml/item2.xml><?xml version="1.0" encoding="utf-8"?>
<p:properties xmlns:p="http://schemas.microsoft.com/office/2006/metadata/properties" xmlns:xsi="http://www.w3.org/2001/XMLSchema-instance" xmlns:pc="http://schemas.microsoft.com/office/infopath/2007/PartnerControls">
  <documentManagement>
    <LastUpdated xmlns="bac4025d-29ae-4165-afbf-6d48c442c13d">2024-04-08T05:50:18+00:00</LastUpdated>
    <Nickname xmlns="bac4025d-29ae-4165-afbf-6d48c442c13d" xsi:nil="true"/>
    <TaxCatchAll xmlns="94b2b612-cee0-4097-bfc6-33e8a03a4236" xsi:nil="true"/>
    <_Flow_SignoffStatus xmlns="bac4025d-29ae-4165-afbf-6d48c442c13d" xsi:nil="true"/>
    <Notes xmlns="bac4025d-29ae-4165-afbf-6d48c442c13d" xsi:nil="true"/>
    <lcf76f155ced4ddcb4097134ff3c332f xmlns="bac4025d-29ae-4165-afbf-6d48c442c13d">
      <Terms xmlns="http://schemas.microsoft.com/office/infopath/2007/PartnerControls"/>
    </lcf76f155ced4ddcb4097134ff3c332f>
    <Owner xmlns="bac4025d-29ae-4165-afbf-6d48c442c13d">
      <UserInfo>
        <DisplayName/>
        <AccountId xsi:nil="true"/>
        <AccountType/>
      </UserInfo>
    </Owner>
    <_x002e_comusecase xmlns="bac4025d-29ae-4165-afbf-6d48c442c13d" xsi:nil="true"/>
    <SprintNumber xmlns="bac4025d-29ae-4165-afbf-6d48c442c13d" xsi:nil="true"/>
    <Readyforbuild xmlns="bac4025d-29ae-4165-afbf-6d48c442c13d" xsi:nil="true"/>
  </documentManagement>
</p:properties>
</file>

<file path=customXml/item3.xml><?xml version="1.0" encoding="utf-8"?>
<ct:contentTypeSchema xmlns:ct="http://schemas.microsoft.com/office/2006/metadata/contentType" xmlns:ma="http://schemas.microsoft.com/office/2006/metadata/properties/metaAttributes" ct:_="" ma:_="" ma:contentTypeName="Document" ma:contentTypeID="0x01010063075CD121BFEA4EB59F6696F6A6BCBD" ma:contentTypeVersion="26" ma:contentTypeDescription="Create a new document." ma:contentTypeScope="" ma:versionID="0f2429f916c6603e448375674fe25e35">
  <xsd:schema xmlns:xsd="http://www.w3.org/2001/XMLSchema" xmlns:xs="http://www.w3.org/2001/XMLSchema" xmlns:p="http://schemas.microsoft.com/office/2006/metadata/properties" xmlns:ns2="94b2b612-cee0-4097-bfc6-33e8a03a4236" xmlns:ns3="bac4025d-29ae-4165-afbf-6d48c442c13d" targetNamespace="http://schemas.microsoft.com/office/2006/metadata/properties" ma:root="true" ma:fieldsID="82294602b07f418b9909d2370a25525c" ns2:_="" ns3:_="">
    <xsd:import namespace="94b2b612-cee0-4097-bfc6-33e8a03a4236"/>
    <xsd:import namespace="bac4025d-29ae-4165-afbf-6d48c442c13d"/>
    <xsd:element name="properties">
      <xsd:complexType>
        <xsd:sequence>
          <xsd:element name="documentManagement">
            <xsd:complexType>
              <xsd:all>
                <xsd:element ref="ns2:SharedWithUsers" minOccurs="0"/>
                <xsd:element ref="ns2:SharedWithDetails" minOccurs="0"/>
                <xsd:element ref="ns3:MediaServiceMetadata" minOccurs="0"/>
                <xsd:element ref="ns3:MediaServiceFastMetadata" minOccurs="0"/>
                <xsd:element ref="ns3:MediaServiceObjectDetectorVersions" minOccurs="0"/>
                <xsd:element ref="ns3:MediaServiceDateTaken" minOccurs="0"/>
                <xsd:element ref="ns3:MediaLengthInSeconds" minOccurs="0"/>
                <xsd:element ref="ns3:lcf76f155ced4ddcb4097134ff3c332f" minOccurs="0"/>
                <xsd:element ref="ns2:TaxCatchAll" minOccurs="0"/>
                <xsd:element ref="ns3:MediaServiceOCR" minOccurs="0"/>
                <xsd:element ref="ns3:MediaServiceGenerationTime" minOccurs="0"/>
                <xsd:element ref="ns3:MediaServiceEventHashCode" minOccurs="0"/>
                <xsd:element ref="ns3:MediaServiceLocation" minOccurs="0"/>
                <xsd:element ref="ns3:LastUpdated" minOccurs="0"/>
                <xsd:element ref="ns3:MediaServiceSearchProperties" minOccurs="0"/>
                <xsd:element ref="ns3:Owner" minOccurs="0"/>
                <xsd:element ref="ns3:Nickname" minOccurs="0"/>
                <xsd:element ref="ns3:Notes" minOccurs="0"/>
                <xsd:element ref="ns3:_Flow_SignoffStatus" minOccurs="0"/>
                <xsd:element ref="ns3:_x002e_comusecase" minOccurs="0"/>
                <xsd:element ref="ns3:Readyforbuild" minOccurs="0"/>
                <xsd:element ref="ns3:SprintNumber" minOccurs="0"/>
                <xsd:element ref="ns3:MediaServiceBillingMetadata"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94b2b612-cee0-4097-bfc6-33e8a03a4236" elementFormDefault="qualified">
    <xsd:import namespace="http://schemas.microsoft.com/office/2006/documentManagement/types"/>
    <xsd:import namespace="http://schemas.microsoft.com/office/infopath/2007/PartnerControls"/>
    <xsd:element name="SharedWithUsers" ma:index="8" nillable="true" ma:displayName="Shared With" ma:internalName="SharedWithUsers" ma:readOnly="tru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SharedWithDetails" ma:index="9" nillable="true" ma:displayName="Shared With Details" ma:internalName="SharedWithDetails" ma:readOnly="true">
      <xsd:simpleType>
        <xsd:restriction base="dms:Note">
          <xsd:maxLength value="255"/>
        </xsd:restriction>
      </xsd:simpleType>
    </xsd:element>
    <xsd:element name="TaxCatchAll" ma:index="17" nillable="true" ma:displayName="Taxonomy Catch All Column" ma:hidden="true" ma:list="{ddb6138e-e94f-4735-aeb7-eef831e10078}" ma:internalName="TaxCatchAll" ma:showField="CatchAllData" ma:web="94b2b612-cee0-4097-bfc6-33e8a03a4236">
      <xsd:complexType>
        <xsd:complexContent>
          <xsd:extension base="dms:MultiChoiceLookup">
            <xsd:sequence>
              <xsd:element name="Value" type="dms:Lookup" maxOccurs="unbounded" minOccurs="0" nillable="true"/>
            </xsd:sequence>
          </xsd:extension>
        </xsd:complexContent>
      </xsd:complexType>
    </xsd:element>
  </xsd:schema>
  <xsd:schema xmlns:xsd="http://www.w3.org/2001/XMLSchema" xmlns:xs="http://www.w3.org/2001/XMLSchema" xmlns:dms="http://schemas.microsoft.com/office/2006/documentManagement/types" xmlns:pc="http://schemas.microsoft.com/office/infopath/2007/PartnerControls" targetNamespace="bac4025d-29ae-4165-afbf-6d48c442c13d" elementFormDefault="qualified">
    <xsd:import namespace="http://schemas.microsoft.com/office/2006/documentManagement/types"/>
    <xsd:import namespace="http://schemas.microsoft.com/office/infopath/2007/PartnerControls"/>
    <xsd:element name="MediaServiceMetadata" ma:index="10" nillable="true" ma:displayName="MediaServiceMetadata" ma:hidden="true" ma:internalName="MediaServiceMetadata" ma:readOnly="true">
      <xsd:simpleType>
        <xsd:restriction base="dms:Note"/>
      </xsd:simpleType>
    </xsd:element>
    <xsd:element name="MediaServiceFastMetadata" ma:index="11" nillable="true" ma:displayName="MediaServiceFastMetadata" ma:hidden="true" ma:internalName="MediaServiceFastMetadata" ma:readOnly="true">
      <xsd:simpleType>
        <xsd:restriction base="dms:Note"/>
      </xsd:simpleType>
    </xsd:element>
    <xsd:element name="MediaServiceObjectDetectorVersions" ma:index="12" nillable="true" ma:displayName="MediaServiceObjectDetectorVersions" ma:hidden="true" ma:indexed="true" ma:internalName="MediaServiceObjectDetectorVersions" ma:readOnly="true">
      <xsd:simpleType>
        <xsd:restriction base="dms:Text"/>
      </xsd:simpleType>
    </xsd:element>
    <xsd:element name="MediaServiceDateTaken" ma:index="13" nillable="true" ma:displayName="MediaServiceDateTaken" ma:hidden="true" ma:indexed="true" ma:internalName="MediaServiceDateTaken" ma:readOnly="true">
      <xsd:simpleType>
        <xsd:restriction base="dms:Text"/>
      </xsd:simpleType>
    </xsd:element>
    <xsd:element name="MediaLengthInSeconds" ma:index="14" nillable="true" ma:displayName="MediaLengthInSeconds" ma:hidden="true" ma:internalName="MediaLengthInSeconds" ma:readOnly="true">
      <xsd:simpleType>
        <xsd:restriction base="dms:Unknown"/>
      </xsd:simpleType>
    </xsd:element>
    <xsd:element name="lcf76f155ced4ddcb4097134ff3c332f" ma:index="16" nillable="true" ma:taxonomy="true" ma:internalName="lcf76f155ced4ddcb4097134ff3c332f" ma:taxonomyFieldName="MediaServiceImageTags" ma:displayName="Image Tags" ma:readOnly="false" ma:fieldId="{5cf76f15-5ced-4ddc-b409-7134ff3c332f}" ma:taxonomyMulti="true" ma:sspId="710261dd-85c0-4e16-8580-30375acfae1f" ma:termSetId="09814cd3-568e-fe90-9814-8d621ff8fb84" ma:anchorId="fba54fb3-c3e1-fe81-a776-ca4b69148c4d" ma:open="true" ma:isKeyword="false">
      <xsd:complexType>
        <xsd:sequence>
          <xsd:element ref="pc:Terms" minOccurs="0" maxOccurs="1"/>
        </xsd:sequence>
      </xsd:complexType>
    </xsd:element>
    <xsd:element name="MediaServiceOCR" ma:index="18" nillable="true" ma:displayName="Extracted Text" ma:internalName="MediaServiceOCR" ma:readOnly="true">
      <xsd:simpleType>
        <xsd:restriction base="dms:Note">
          <xsd:maxLength value="255"/>
        </xsd:restriction>
      </xsd:simpleType>
    </xsd:element>
    <xsd:element name="MediaServiceGenerationTime" ma:index="19" nillable="true" ma:displayName="MediaServiceGenerationTime" ma:hidden="true" ma:internalName="MediaServiceGenerationTime" ma:readOnly="true">
      <xsd:simpleType>
        <xsd:restriction base="dms:Text"/>
      </xsd:simpleType>
    </xsd:element>
    <xsd:element name="MediaServiceEventHashCode" ma:index="20" nillable="true" ma:displayName="MediaServiceEventHashCode" ma:hidden="true" ma:internalName="MediaServiceEventHashCode" ma:readOnly="true">
      <xsd:simpleType>
        <xsd:restriction base="dms:Text"/>
      </xsd:simpleType>
    </xsd:element>
    <xsd:element name="MediaServiceLocation" ma:index="21" nillable="true" ma:displayName="Location" ma:indexed="true" ma:internalName="MediaServiceLocation" ma:readOnly="true">
      <xsd:simpleType>
        <xsd:restriction base="dms:Text"/>
      </xsd:simpleType>
    </xsd:element>
    <xsd:element name="LastUpdated" ma:index="22" nillable="true" ma:displayName="Last Updated" ma:default="[today]" ma:description="Date of the most recent update to messaging in this folder " ma:format="DateOnly" ma:internalName="LastUpdated">
      <xsd:simpleType>
        <xsd:restriction base="dms:DateTime"/>
      </xsd:simpleType>
    </xsd:element>
    <xsd:element name="MediaServiceSearchProperties" ma:index="23" nillable="true" ma:displayName="MediaServiceSearchProperties" ma:hidden="true" ma:internalName="MediaServiceSearchProperties" ma:readOnly="true">
      <xsd:simpleType>
        <xsd:restriction base="dms:Note"/>
      </xsd:simpleType>
    </xsd:element>
    <xsd:element name="Owner" ma:index="24" nillable="true" ma:displayName="Owner" ma:format="Dropdown" ma:list="UserInfo" ma:SharePointGroup="0" ma:internalName="Owner">
      <xsd:complexType>
        <xsd:complexContent>
          <xsd:extension base="dms:User">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Nickname" ma:index="25" nillable="true" ma:displayName="Nickname" ma:description="document nickname" ma:format="Dropdown" ma:internalName="Nickname">
      <xsd:simpleType>
        <xsd:restriction base="dms:Text">
          <xsd:maxLength value="255"/>
        </xsd:restriction>
      </xsd:simpleType>
    </xsd:element>
    <xsd:element name="Notes" ma:index="26" nillable="true" ma:displayName="Notes" ma:format="Dropdown" ma:internalName="Notes">
      <xsd:simpleType>
        <xsd:restriction base="dms:Text">
          <xsd:maxLength value="255"/>
        </xsd:restriction>
      </xsd:simpleType>
    </xsd:element>
    <xsd:element name="_Flow_SignoffStatus" ma:index="27" nillable="true" ma:displayName="Sign-off status" ma:internalName="Sign_x002d_off_x0020_status">
      <xsd:simpleType>
        <xsd:restriction base="dms:Text"/>
      </xsd:simpleType>
    </xsd:element>
    <xsd:element name="_x002e_comusecase" ma:index="28" nillable="true" ma:displayName=".com use case" ma:format="Dropdown" ma:internalName="_x002e_comusecase">
      <xsd:simpleType>
        <xsd:restriction base="dms:Choice">
          <xsd:enumeration value="Cisco.com"/>
          <xsd:enumeration value="Meraki.com"/>
          <xsd:enumeration value="Choice 3"/>
        </xsd:restriction>
      </xsd:simpleType>
    </xsd:element>
    <xsd:element name="Readyforbuild" ma:index="29" nillable="true" ma:displayName="Status" ma:format="Dropdown" ma:internalName="Readyforbuild">
      <xsd:simpleType>
        <xsd:restriction base="dms:Text">
          <xsd:maxLength value="255"/>
        </xsd:restriction>
      </xsd:simpleType>
    </xsd:element>
    <xsd:element name="SprintNumber" ma:index="30" nillable="true" ma:displayName="Sprint Number" ma:description="Chose the sprint that matches when this brief is being submitted for approval" ma:format="Dropdown" ma:internalName="SprintNumber">
      <xsd:simpleType>
        <xsd:restriction base="dms:Choice">
          <xsd:enumeration value="Sprint 16"/>
          <xsd:enumeration value="Sprint 17"/>
          <xsd:enumeration value="Sprint 18"/>
          <xsd:enumeration value="Sprint 19"/>
          <xsd:enumeration value="Sprint 20"/>
          <xsd:enumeration value="Sprint 21"/>
          <xsd:enumeration value="Sprint 22"/>
          <xsd:enumeration value="Sprint 23"/>
          <xsd:enumeration value="Sprint 24"/>
          <xsd:enumeration value="Sprint 25"/>
          <xsd:enumeration value="Sprint 26"/>
          <xsd:enumeration value="Sprint 27"/>
        </xsd:restriction>
      </xsd:simpleType>
    </xsd:element>
    <xsd:element name="MediaServiceBillingMetadata" ma:index="31" nillable="true" ma:displayName="MediaServiceBillingMetadata" ma:hidden="true" ma:internalName="MediaServiceBillingMetadata" ma:readOnly="true">
      <xsd:simpleType>
        <xsd:restriction base="dms:Note"/>
      </xsd:simple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Content Type"/>
        <xsd:element ref="dc:title" minOccurs="0" maxOccurs="1" ma:index="4"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Props1.xml><?xml version="1.0" encoding="utf-8"?>
<ds:datastoreItem xmlns:ds="http://schemas.openxmlformats.org/officeDocument/2006/customXml" ds:itemID="{DF6171FE-3432-4245-A9E5-7B9AE3E528E9}">
  <ds:schemaRefs>
    <ds:schemaRef ds:uri="http://schemas.microsoft.com/sharepoint/v3/contenttype/forms"/>
  </ds:schemaRefs>
</ds:datastoreItem>
</file>

<file path=customXml/itemProps2.xml><?xml version="1.0" encoding="utf-8"?>
<ds:datastoreItem xmlns:ds="http://schemas.openxmlformats.org/officeDocument/2006/customXml" ds:itemID="{12CF901C-95EC-4FFB-A9E5-6B77A6649B6C}">
  <ds:schemaRefs>
    <ds:schemaRef ds:uri="http://schemas.microsoft.com/office/2006/metadata/properties"/>
    <ds:schemaRef ds:uri="http://schemas.microsoft.com/office/infopath/2007/PartnerControls"/>
    <ds:schemaRef ds:uri="bac4025d-29ae-4165-afbf-6d48c442c13d"/>
    <ds:schemaRef ds:uri="94b2b612-cee0-4097-bfc6-33e8a03a4236"/>
  </ds:schemaRefs>
</ds:datastoreItem>
</file>

<file path=customXml/itemProps3.xml><?xml version="1.0" encoding="utf-8"?>
<ds:datastoreItem xmlns:ds="http://schemas.openxmlformats.org/officeDocument/2006/customXml" ds:itemID="{FDB2C12B-B6D5-4068-9332-23ECAB4AF098}"/>
</file>

<file path=docProps/app.xml><?xml version="1.0" encoding="utf-8"?>
<Properties xmlns="http://schemas.openxmlformats.org/officeDocument/2006/extended-properties" xmlns:vt="http://schemas.openxmlformats.org/officeDocument/2006/docPropsVTypes">
  <Application>Microsoft Office PowerPoint</Application>
  <PresentationFormat>Widescreen</PresentationFormat>
  <Slides>45</Slides>
  <Notes>42</Notes>
  <HiddenSlides>1</HiddenSlides>
  <ScaleCrop>false</ScaleCrop>
  <HeadingPairs>
    <vt:vector size="4" baseType="variant">
      <vt:variant>
        <vt:lpstr>Theme</vt:lpstr>
      </vt:variant>
      <vt:variant>
        <vt:i4>8</vt:i4>
      </vt:variant>
      <vt:variant>
        <vt:lpstr>Slide Titles</vt:lpstr>
      </vt:variant>
      <vt:variant>
        <vt:i4>45</vt:i4>
      </vt:variant>
    </vt:vector>
  </HeadingPairs>
  <TitlesOfParts>
    <vt:vector size="53" baseType="lpstr">
      <vt:lpstr>1_Office Theme</vt:lpstr>
      <vt:lpstr>2_Office Theme</vt:lpstr>
      <vt:lpstr>3_Office Theme</vt:lpstr>
      <vt:lpstr>8_Office Theme</vt:lpstr>
      <vt:lpstr>2023 POTP Template FINAL</vt:lpstr>
      <vt:lpstr>9_Office Theme</vt:lpstr>
      <vt:lpstr>11_Office Theme</vt:lpstr>
      <vt:lpstr>5_Office Theme</vt:lpstr>
      <vt:lpstr>PowerPoint Presentation</vt:lpstr>
      <vt:lpstr>PowerPoint Presentation</vt:lpstr>
      <vt:lpstr>PowerPoint Presentation</vt:lpstr>
      <vt:lpstr>PowerPoint Presentation</vt:lpstr>
      <vt:lpstr>PowerPoint Presentation</vt:lpstr>
      <vt:lpstr>Transform your network experiences</vt:lpstr>
      <vt:lpstr>Every experience relies on continuous connectivity and security </vt:lpstr>
      <vt:lpstr>Create trusted, unified experiences</vt:lpstr>
      <vt:lpstr>Meraki platform</vt:lpstr>
      <vt:lpstr>PowerPoint Presentation</vt:lpstr>
      <vt:lpstr>Meraki dashboard: deliver operational excellence</vt:lpstr>
      <vt:lpstr>Meraki platform</vt:lpstr>
      <vt:lpstr>PowerPoint Presentation</vt:lpstr>
      <vt:lpstr>PowerPoint Presentation</vt:lpstr>
      <vt:lpstr>PowerPoint Presentation</vt:lpstr>
      <vt:lpstr>Working for you behind the scenes…</vt:lpstr>
      <vt:lpstr>Meraki platform</vt:lpstr>
      <vt:lpstr>PowerPoint Presentation</vt:lpstr>
      <vt:lpstr>Intelligence from the largest global security organization built into the platform</vt:lpstr>
      <vt:lpstr>PowerPoint Presentation</vt:lpstr>
      <vt:lpstr>Meraki platform</vt:lpstr>
      <vt:lpstr>PowerPoint Presentation</vt:lpstr>
      <vt:lpstr>Innovate for growth</vt:lpstr>
      <vt:lpstr>PowerPoint Presentation</vt:lpstr>
      <vt:lpstr>Meraki platform</vt:lpstr>
      <vt:lpstr>PowerPoint Presentation</vt:lpstr>
      <vt:lpstr>PowerPoint Presentation</vt:lpstr>
      <vt:lpstr>PowerPoint Presentation</vt:lpstr>
      <vt:lpstr>PowerPoint Presentation</vt:lpstr>
      <vt:lpstr>PowerPoint Presentation</vt:lpstr>
      <vt:lpstr>Customer success</vt:lpstr>
      <vt:lpstr>PowerPoint Presentation</vt:lpstr>
      <vt:lpstr>PowerPoint Presentation</vt:lpstr>
      <vt:lpstr>Room &amp; Board</vt:lpstr>
      <vt:lpstr>PowerPoint Presentation</vt:lpstr>
      <vt:lpstr>Next steps</vt:lpstr>
      <vt:lpstr>APPENDIX</vt:lpstr>
      <vt:lpstr>Customer wins </vt:lpstr>
      <vt:lpstr>PowerPoint Presentation</vt:lpstr>
      <vt:lpstr>Qdoba</vt:lpstr>
      <vt:lpstr>Hello Sunshine</vt:lpstr>
      <vt:lpstr>Clarks</vt:lpstr>
      <vt:lpstr>Meraki value</vt:lpstr>
      <vt:lpstr>PowerPoint Presentation</vt:lpstr>
      <vt:lpstr>PowerPoint Presentation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cp:revision>9</cp:revision>
  <dcterms:modified xsi:type="dcterms:W3CDTF">2025-07-03T17:39:27Z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0x01010063075CD121BFEA4EB59F6696F6A6BCBD</vt:lpwstr>
  </property>
  <property fmtid="{D5CDD505-2E9C-101B-9397-08002B2CF9AE}" pid="3" name="MSIP_Label_c8f49a32-fde3-48a5-9266-b5b0972a22dc_Enabled">
    <vt:lpwstr>true</vt:lpwstr>
  </property>
  <property fmtid="{D5CDD505-2E9C-101B-9397-08002B2CF9AE}" pid="4" name="MSIP_Label_c8f49a32-fde3-48a5-9266-b5b0972a22dc_SetDate">
    <vt:lpwstr>2025-06-09T12:20:06Z</vt:lpwstr>
  </property>
  <property fmtid="{D5CDD505-2E9C-101B-9397-08002B2CF9AE}" pid="5" name="MSIP_Label_c8f49a32-fde3-48a5-9266-b5b0972a22dc_Method">
    <vt:lpwstr>Standard</vt:lpwstr>
  </property>
  <property fmtid="{D5CDD505-2E9C-101B-9397-08002B2CF9AE}" pid="6" name="MSIP_Label_c8f49a32-fde3-48a5-9266-b5b0972a22dc_Name">
    <vt:lpwstr>Cisco Confidential</vt:lpwstr>
  </property>
  <property fmtid="{D5CDD505-2E9C-101B-9397-08002B2CF9AE}" pid="7" name="MSIP_Label_c8f49a32-fde3-48a5-9266-b5b0972a22dc_SiteId">
    <vt:lpwstr>5ae1af62-9505-4097-a69a-c1553ef7840e</vt:lpwstr>
  </property>
  <property fmtid="{D5CDD505-2E9C-101B-9397-08002B2CF9AE}" pid="8" name="MSIP_Label_c8f49a32-fde3-48a5-9266-b5b0972a22dc_ActionId">
    <vt:lpwstr>e6e29609-cc6a-459c-a96f-0b24cb71d6d6</vt:lpwstr>
  </property>
  <property fmtid="{D5CDD505-2E9C-101B-9397-08002B2CF9AE}" pid="9" name="MSIP_Label_c8f49a32-fde3-48a5-9266-b5b0972a22dc_ContentBits">
    <vt:lpwstr>2</vt:lpwstr>
  </property>
  <property fmtid="{D5CDD505-2E9C-101B-9397-08002B2CF9AE}" pid="10" name="MSIP_Label_c8f49a32-fde3-48a5-9266-b5b0972a22dc_Tag">
    <vt:lpwstr>10, 3, 0, 2</vt:lpwstr>
  </property>
  <property fmtid="{D5CDD505-2E9C-101B-9397-08002B2CF9AE}" pid="11" name="ClassificationContentMarkingFooterLocations">
    <vt:lpwstr>1_Office Theme:3\2_Office Theme:3\3_Office Theme:4\4_Office Theme:4\7_Office Theme:4\8_Office Theme:3\2023 POTP Template FINAL:6\9_Office Theme:4\10_Office Theme:4\11_Office Theme:4\12_Office Theme:4\5_Office Theme:4</vt:lpwstr>
  </property>
  <property fmtid="{D5CDD505-2E9C-101B-9397-08002B2CF9AE}" pid="12" name="ClassificationContentMarkingFooterText">
    <vt:lpwstr>Cisco Confidential</vt:lpwstr>
  </property>
  <property fmtid="{D5CDD505-2E9C-101B-9397-08002B2CF9AE}" pid="13" name="MediaServiceImageTags">
    <vt:lpwstr/>
  </property>
</Properties>
</file>